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7"/>
  </p:notesMasterIdLst>
  <p:sldIdLst>
    <p:sldId id="334" r:id="rId2"/>
    <p:sldId id="335" r:id="rId3"/>
    <p:sldId id="333" r:id="rId4"/>
    <p:sldId id="332" r:id="rId5"/>
    <p:sldId id="277" r:id="rId6"/>
  </p:sldIdLst>
  <p:sldSz cx="9144000" cy="5143500" type="screen16x9"/>
  <p:notesSz cx="6858000" cy="9144000"/>
  <p:defaultTextStyle>
    <a:defPPr>
      <a:defRPr lang="zh-CN"/>
    </a:defPPr>
    <a:lvl1pPr marL="0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144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288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432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575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5719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2863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007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150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73BC44"/>
    <a:srgbClr val="F5B90F"/>
    <a:srgbClr val="5082BE"/>
    <a:srgbClr val="C3B996"/>
    <a:srgbClr val="4BAFC8"/>
    <a:srgbClr val="6E6E6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2088" autoAdjust="0"/>
    <p:restoredTop sz="92991" autoAdjust="0"/>
  </p:normalViewPr>
  <p:slideViewPr>
    <p:cSldViewPr>
      <p:cViewPr>
        <p:scale>
          <a:sx n="100" d="100"/>
          <a:sy n="100" d="100"/>
        </p:scale>
        <p:origin x="-348" y="-528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presProps" Target="presProps.xml"/><Relationship Id="rId3" Type="http://schemas.openxmlformats.org/officeDocument/2006/relationships/slide" Target="slides/slide2.xml"/><Relationship Id="rId7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tableStyles" Target="tableStyles.xml"/><Relationship Id="rId5" Type="http://schemas.openxmlformats.org/officeDocument/2006/relationships/slide" Target="slides/slide4.xml"/><Relationship Id="rId10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322F276-3B41-4825-B551-61CDDCA1537B}" type="datetimeFigureOut">
              <a:rPr lang="zh-CN" altLang="en-US" smtClean="0"/>
              <a:pPr/>
              <a:t>2021/10/16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0A6F9EE-5C32-490A-9B89-240D2A522DF4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8027322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144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288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432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575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5719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2863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007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150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685800" y="1597823"/>
            <a:ext cx="7772400" cy="1102519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371600" y="2914650"/>
            <a:ext cx="6400800" cy="1314450"/>
          </a:xfrm>
          <a:prstGeom prst="rect">
            <a:avLst/>
          </a:prstGeom>
        </p:spPr>
        <p:txBody>
          <a:bodyPr lIns="91429" tIns="45714" rIns="91429" bIns="45714"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1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28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5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71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8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0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15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3192143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7120994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913029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457200" y="1200151"/>
            <a:ext cx="8229600" cy="3394472"/>
          </a:xfrm>
          <a:prstGeom prst="rect">
            <a:avLst/>
          </a:prstGeom>
        </p:spPr>
        <p:txBody>
          <a:bodyPr lIns="91429" tIns="45714" rIns="91429" bIns="45714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457200" y="4767264"/>
            <a:ext cx="2133600" cy="273844"/>
          </a:xfrm>
          <a:prstGeom prst="rect">
            <a:avLst/>
          </a:prstGeom>
        </p:spPr>
        <p:txBody>
          <a:bodyPr lIns="91429" tIns="45714" rIns="91429" bIns="45714"/>
          <a:lstStyle/>
          <a:p>
            <a:fld id="{7035B6DF-BB0D-444C-9634-CCDA78E63692}" type="datetimeFigureOut">
              <a:rPr lang="zh-CN" altLang="en-US" smtClean="0"/>
              <a:pPr/>
              <a:t>2021/10/16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3124200" y="4767264"/>
            <a:ext cx="2895600" cy="273844"/>
          </a:xfrm>
          <a:prstGeom prst="rect">
            <a:avLst/>
          </a:prstGeom>
        </p:spPr>
        <p:txBody>
          <a:bodyPr lIns="91429" tIns="45714" rIns="91429" bIns="45714"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6553200" y="4767264"/>
            <a:ext cx="2133600" cy="273844"/>
          </a:xfrm>
          <a:prstGeom prst="rect">
            <a:avLst/>
          </a:prstGeom>
        </p:spPr>
        <p:txBody>
          <a:bodyPr lIns="91429" tIns="45714" rIns="91429" bIns="45714"/>
          <a:lstStyle/>
          <a:p>
            <a:fld id="{0210CD4F-9D1A-4F3B-A674-582DCF5F7993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1344965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7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hyperlink" Target="http://yourfreetemplates.com/" TargetMode="Externa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>
            <a:alpha val="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457200" y="86126"/>
            <a:ext cx="8229600" cy="857250"/>
          </a:xfrm>
          <a:prstGeom prst="rect">
            <a:avLst/>
          </a:prstGeom>
        </p:spPr>
        <p:txBody>
          <a:bodyPr vert="horz" lIns="91429" tIns="45714" rIns="91429" bIns="45714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5" name="TextBox 4"/>
          <p:cNvSpPr txBox="1"/>
          <p:nvPr userDrawn="1"/>
        </p:nvSpPr>
        <p:spPr>
          <a:xfrm>
            <a:off x="2699792" y="4899195"/>
            <a:ext cx="4032448" cy="276987"/>
          </a:xfrm>
          <a:prstGeom prst="rect">
            <a:avLst/>
          </a:prstGeom>
          <a:noFill/>
        </p:spPr>
        <p:txBody>
          <a:bodyPr wrap="square" lIns="91429" tIns="45714" rIns="91429" bIns="45714" rtlCol="0">
            <a:spAutoFit/>
          </a:bodyPr>
          <a:lstStyle/>
          <a:p>
            <a:pPr algn="ctr"/>
            <a:r>
              <a:rPr lang="en-US" altLang="zh-CN" sz="1200" dirty="0" smtClean="0">
                <a:hlinkClick r:id="rId6"/>
              </a:rPr>
              <a:t>http://yourfreetemplates.com</a:t>
            </a:r>
            <a:endParaRPr lang="zh-CN" altLang="en-US" sz="1200" dirty="0"/>
          </a:p>
        </p:txBody>
      </p:sp>
      <p:cxnSp>
        <p:nvCxnSpPr>
          <p:cNvPr id="4" name="直接连接符 3"/>
          <p:cNvCxnSpPr/>
          <p:nvPr userDrawn="1"/>
        </p:nvCxnSpPr>
        <p:spPr>
          <a:xfrm>
            <a:off x="0" y="948426"/>
            <a:ext cx="9144000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" name="Picture 2" descr="C:\CurtBackup\02_wordpress\Logo\Wordpress-V2.png"/>
          <p:cNvPicPr>
            <a:picLocks noChangeAspect="1" noChangeArrowheads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1522" y="4684880"/>
            <a:ext cx="1166813" cy="4286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159748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5" r:id="rId3"/>
    <p:sldLayoutId id="2147483656" r:id="rId4"/>
  </p:sldLayoutIdLst>
  <p:hf hdr="0" ftr="0" dt="0"/>
  <p:txStyles>
    <p:titleStyle>
      <a:lvl1pPr algn="ctr" defTabSz="914288" rtl="0" eaLnBrk="1" latinLnBrk="0" hangingPunct="1">
        <a:spcBef>
          <a:spcPct val="0"/>
        </a:spcBef>
        <a:buNone/>
        <a:defRPr sz="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858" indent="-342858" algn="l" defTabSz="914288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858" indent="-285715" algn="l" defTabSz="914288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859" indent="-228572" algn="l" defTabSz="914288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003" indent="-228572" algn="l" defTabSz="914288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148" indent="-228572" algn="l" defTabSz="914288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291" indent="-228572" algn="l" defTabSz="914288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435" indent="-228572" algn="l" defTabSz="914288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579" indent="-228572" algn="l" defTabSz="914288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723" indent="-228572" algn="l" defTabSz="914288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44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288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432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575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719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863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007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150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hyperlink" Target="http://yourfreetemplates.com/terms-of-use/" TargetMode="External"/><Relationship Id="rId2" Type="http://schemas.openxmlformats.org/officeDocument/2006/relationships/hyperlink" Target="yourfreetemplates.com" TargetMode="External"/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altLang="zh-CN" dirty="0"/>
              <a:t>Contiguous United States </a:t>
            </a:r>
            <a:r>
              <a:rPr lang="en-US" altLang="zh-CN" dirty="0" smtClean="0"/>
              <a:t/>
            </a:r>
            <a:br>
              <a:rPr lang="en-US" altLang="zh-CN" dirty="0" smtClean="0"/>
            </a:br>
            <a:r>
              <a:rPr lang="en-US" altLang="zh-CN" dirty="0"/>
              <a:t>Albers Equal Area Conic Projection</a:t>
            </a:r>
          </a:p>
        </p:txBody>
      </p:sp>
      <p:grpSp>
        <p:nvGrpSpPr>
          <p:cNvPr id="130" name="组合 129"/>
          <p:cNvGrpSpPr/>
          <p:nvPr/>
        </p:nvGrpSpPr>
        <p:grpSpPr>
          <a:xfrm>
            <a:off x="539552" y="1299714"/>
            <a:ext cx="7828874" cy="3791975"/>
            <a:chOff x="323528" y="1299714"/>
            <a:chExt cx="7828874" cy="3791975"/>
          </a:xfrm>
        </p:grpSpPr>
        <p:grpSp>
          <p:nvGrpSpPr>
            <p:cNvPr id="58" name="组合 57"/>
            <p:cNvGrpSpPr/>
            <p:nvPr/>
          </p:nvGrpSpPr>
          <p:grpSpPr>
            <a:xfrm>
              <a:off x="2478737" y="1299714"/>
              <a:ext cx="5673665" cy="3363489"/>
              <a:chOff x="3492500" y="2141538"/>
              <a:chExt cx="4557713" cy="2701925"/>
            </a:xfrm>
            <a:solidFill>
              <a:srgbClr val="4BAFC8"/>
            </a:solidFill>
          </p:grpSpPr>
          <p:sp>
            <p:nvSpPr>
              <p:cNvPr id="4" name="Freeform 1103"/>
              <p:cNvSpPr>
                <a:spLocks/>
              </p:cNvSpPr>
              <p:nvPr/>
            </p:nvSpPr>
            <p:spPr bwMode="auto">
              <a:xfrm>
                <a:off x="3836988" y="3265487"/>
                <a:ext cx="514350" cy="582613"/>
              </a:xfrm>
              <a:custGeom>
                <a:avLst/>
                <a:gdLst>
                  <a:gd name="T0" fmla="*/ 282 w 324"/>
                  <a:gd name="T1" fmla="*/ 56 h 367"/>
                  <a:gd name="T2" fmla="*/ 300 w 324"/>
                  <a:gd name="T3" fmla="*/ 60 h 367"/>
                  <a:gd name="T4" fmla="*/ 324 w 324"/>
                  <a:gd name="T5" fmla="*/ 68 h 367"/>
                  <a:gd name="T6" fmla="*/ 314 w 324"/>
                  <a:gd name="T7" fmla="*/ 96 h 367"/>
                  <a:gd name="T8" fmla="*/ 310 w 324"/>
                  <a:gd name="T9" fmla="*/ 112 h 367"/>
                  <a:gd name="T10" fmla="*/ 304 w 324"/>
                  <a:gd name="T11" fmla="*/ 132 h 367"/>
                  <a:gd name="T12" fmla="*/ 300 w 324"/>
                  <a:gd name="T13" fmla="*/ 150 h 367"/>
                  <a:gd name="T14" fmla="*/ 294 w 324"/>
                  <a:gd name="T15" fmla="*/ 172 h 367"/>
                  <a:gd name="T16" fmla="*/ 288 w 324"/>
                  <a:gd name="T17" fmla="*/ 189 h 367"/>
                  <a:gd name="T18" fmla="*/ 282 w 324"/>
                  <a:gd name="T19" fmla="*/ 211 h 367"/>
                  <a:gd name="T20" fmla="*/ 276 w 324"/>
                  <a:gd name="T21" fmla="*/ 229 h 367"/>
                  <a:gd name="T22" fmla="*/ 272 w 324"/>
                  <a:gd name="T23" fmla="*/ 249 h 367"/>
                  <a:gd name="T24" fmla="*/ 268 w 324"/>
                  <a:gd name="T25" fmla="*/ 269 h 367"/>
                  <a:gd name="T26" fmla="*/ 260 w 324"/>
                  <a:gd name="T27" fmla="*/ 293 h 367"/>
                  <a:gd name="T28" fmla="*/ 254 w 324"/>
                  <a:gd name="T29" fmla="*/ 313 h 367"/>
                  <a:gd name="T30" fmla="*/ 248 w 324"/>
                  <a:gd name="T31" fmla="*/ 333 h 367"/>
                  <a:gd name="T32" fmla="*/ 244 w 324"/>
                  <a:gd name="T33" fmla="*/ 349 h 367"/>
                  <a:gd name="T34" fmla="*/ 240 w 324"/>
                  <a:gd name="T35" fmla="*/ 365 h 367"/>
                  <a:gd name="T36" fmla="*/ 226 w 324"/>
                  <a:gd name="T37" fmla="*/ 361 h 367"/>
                  <a:gd name="T38" fmla="*/ 206 w 324"/>
                  <a:gd name="T39" fmla="*/ 357 h 367"/>
                  <a:gd name="T40" fmla="*/ 186 w 324"/>
                  <a:gd name="T41" fmla="*/ 351 h 367"/>
                  <a:gd name="T42" fmla="*/ 160 w 324"/>
                  <a:gd name="T43" fmla="*/ 341 h 367"/>
                  <a:gd name="T44" fmla="*/ 140 w 324"/>
                  <a:gd name="T45" fmla="*/ 333 h 367"/>
                  <a:gd name="T46" fmla="*/ 130 w 324"/>
                  <a:gd name="T47" fmla="*/ 325 h 367"/>
                  <a:gd name="T48" fmla="*/ 116 w 324"/>
                  <a:gd name="T49" fmla="*/ 315 h 367"/>
                  <a:gd name="T50" fmla="*/ 100 w 324"/>
                  <a:gd name="T51" fmla="*/ 301 h 367"/>
                  <a:gd name="T52" fmla="*/ 82 w 324"/>
                  <a:gd name="T53" fmla="*/ 287 h 367"/>
                  <a:gd name="T54" fmla="*/ 62 w 324"/>
                  <a:gd name="T55" fmla="*/ 273 h 367"/>
                  <a:gd name="T56" fmla="*/ 44 w 324"/>
                  <a:gd name="T57" fmla="*/ 257 h 367"/>
                  <a:gd name="T58" fmla="*/ 32 w 324"/>
                  <a:gd name="T59" fmla="*/ 245 h 367"/>
                  <a:gd name="T60" fmla="*/ 20 w 324"/>
                  <a:gd name="T61" fmla="*/ 237 h 367"/>
                  <a:gd name="T62" fmla="*/ 0 w 324"/>
                  <a:gd name="T63" fmla="*/ 219 h 367"/>
                  <a:gd name="T64" fmla="*/ 10 w 324"/>
                  <a:gd name="T65" fmla="*/ 209 h 367"/>
                  <a:gd name="T66" fmla="*/ 24 w 324"/>
                  <a:gd name="T67" fmla="*/ 205 h 367"/>
                  <a:gd name="T68" fmla="*/ 20 w 324"/>
                  <a:gd name="T69" fmla="*/ 193 h 367"/>
                  <a:gd name="T70" fmla="*/ 20 w 324"/>
                  <a:gd name="T71" fmla="*/ 187 h 367"/>
                  <a:gd name="T72" fmla="*/ 22 w 324"/>
                  <a:gd name="T73" fmla="*/ 174 h 367"/>
                  <a:gd name="T74" fmla="*/ 34 w 324"/>
                  <a:gd name="T75" fmla="*/ 170 h 367"/>
                  <a:gd name="T76" fmla="*/ 38 w 324"/>
                  <a:gd name="T77" fmla="*/ 156 h 367"/>
                  <a:gd name="T78" fmla="*/ 42 w 324"/>
                  <a:gd name="T79" fmla="*/ 148 h 367"/>
                  <a:gd name="T80" fmla="*/ 54 w 324"/>
                  <a:gd name="T81" fmla="*/ 140 h 367"/>
                  <a:gd name="T82" fmla="*/ 62 w 324"/>
                  <a:gd name="T83" fmla="*/ 134 h 367"/>
                  <a:gd name="T84" fmla="*/ 58 w 324"/>
                  <a:gd name="T85" fmla="*/ 122 h 367"/>
                  <a:gd name="T86" fmla="*/ 56 w 324"/>
                  <a:gd name="T87" fmla="*/ 108 h 367"/>
                  <a:gd name="T88" fmla="*/ 56 w 324"/>
                  <a:gd name="T89" fmla="*/ 96 h 367"/>
                  <a:gd name="T90" fmla="*/ 62 w 324"/>
                  <a:gd name="T91" fmla="*/ 84 h 367"/>
                  <a:gd name="T92" fmla="*/ 66 w 324"/>
                  <a:gd name="T93" fmla="*/ 66 h 367"/>
                  <a:gd name="T94" fmla="*/ 68 w 324"/>
                  <a:gd name="T95" fmla="*/ 52 h 367"/>
                  <a:gd name="T96" fmla="*/ 70 w 324"/>
                  <a:gd name="T97" fmla="*/ 44 h 367"/>
                  <a:gd name="T98" fmla="*/ 78 w 324"/>
                  <a:gd name="T99" fmla="*/ 38 h 367"/>
                  <a:gd name="T100" fmla="*/ 86 w 324"/>
                  <a:gd name="T101" fmla="*/ 40 h 367"/>
                  <a:gd name="T102" fmla="*/ 94 w 324"/>
                  <a:gd name="T103" fmla="*/ 48 h 367"/>
                  <a:gd name="T104" fmla="*/ 104 w 324"/>
                  <a:gd name="T105" fmla="*/ 38 h 367"/>
                  <a:gd name="T106" fmla="*/ 110 w 324"/>
                  <a:gd name="T107" fmla="*/ 22 h 367"/>
                  <a:gd name="T108" fmla="*/ 118 w 324"/>
                  <a:gd name="T109" fmla="*/ 2 h 367"/>
                  <a:gd name="T110" fmla="*/ 170 w 324"/>
                  <a:gd name="T111" fmla="*/ 20 h 367"/>
                  <a:gd name="T112" fmla="*/ 196 w 324"/>
                  <a:gd name="T113" fmla="*/ 28 h 367"/>
                  <a:gd name="T114" fmla="*/ 226 w 324"/>
                  <a:gd name="T115" fmla="*/ 38 h 367"/>
                  <a:gd name="T116" fmla="*/ 240 w 324"/>
                  <a:gd name="T117" fmla="*/ 44 h 367"/>
                  <a:gd name="T118" fmla="*/ 258 w 324"/>
                  <a:gd name="T119" fmla="*/ 46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24" h="367">
                    <a:moveTo>
                      <a:pt x="264" y="48"/>
                    </a:moveTo>
                    <a:lnTo>
                      <a:pt x="266" y="50"/>
                    </a:lnTo>
                    <a:lnTo>
                      <a:pt x="268" y="50"/>
                    </a:lnTo>
                    <a:lnTo>
                      <a:pt x="270" y="52"/>
                    </a:lnTo>
                    <a:lnTo>
                      <a:pt x="272" y="52"/>
                    </a:lnTo>
                    <a:lnTo>
                      <a:pt x="276" y="52"/>
                    </a:lnTo>
                    <a:lnTo>
                      <a:pt x="276" y="54"/>
                    </a:lnTo>
                    <a:lnTo>
                      <a:pt x="280" y="54"/>
                    </a:lnTo>
                    <a:lnTo>
                      <a:pt x="282" y="54"/>
                    </a:lnTo>
                    <a:lnTo>
                      <a:pt x="282" y="56"/>
                    </a:lnTo>
                    <a:lnTo>
                      <a:pt x="284" y="56"/>
                    </a:lnTo>
                    <a:lnTo>
                      <a:pt x="286" y="56"/>
                    </a:lnTo>
                    <a:lnTo>
                      <a:pt x="288" y="56"/>
                    </a:lnTo>
                    <a:lnTo>
                      <a:pt x="290" y="58"/>
                    </a:lnTo>
                    <a:lnTo>
                      <a:pt x="292" y="58"/>
                    </a:lnTo>
                    <a:lnTo>
                      <a:pt x="294" y="58"/>
                    </a:lnTo>
                    <a:lnTo>
                      <a:pt x="296" y="58"/>
                    </a:lnTo>
                    <a:lnTo>
                      <a:pt x="296" y="60"/>
                    </a:lnTo>
                    <a:lnTo>
                      <a:pt x="298" y="60"/>
                    </a:lnTo>
                    <a:lnTo>
                      <a:pt x="300" y="60"/>
                    </a:lnTo>
                    <a:lnTo>
                      <a:pt x="302" y="60"/>
                    </a:lnTo>
                    <a:lnTo>
                      <a:pt x="304" y="62"/>
                    </a:lnTo>
                    <a:lnTo>
                      <a:pt x="310" y="62"/>
                    </a:lnTo>
                    <a:lnTo>
                      <a:pt x="314" y="64"/>
                    </a:lnTo>
                    <a:lnTo>
                      <a:pt x="316" y="64"/>
                    </a:lnTo>
                    <a:lnTo>
                      <a:pt x="318" y="64"/>
                    </a:lnTo>
                    <a:lnTo>
                      <a:pt x="318" y="66"/>
                    </a:lnTo>
                    <a:lnTo>
                      <a:pt x="320" y="66"/>
                    </a:lnTo>
                    <a:lnTo>
                      <a:pt x="324" y="66"/>
                    </a:lnTo>
                    <a:lnTo>
                      <a:pt x="324" y="68"/>
                    </a:lnTo>
                    <a:lnTo>
                      <a:pt x="322" y="68"/>
                    </a:lnTo>
                    <a:lnTo>
                      <a:pt x="322" y="74"/>
                    </a:lnTo>
                    <a:lnTo>
                      <a:pt x="320" y="76"/>
                    </a:lnTo>
                    <a:lnTo>
                      <a:pt x="320" y="78"/>
                    </a:lnTo>
                    <a:lnTo>
                      <a:pt x="318" y="84"/>
                    </a:lnTo>
                    <a:lnTo>
                      <a:pt x="318" y="86"/>
                    </a:lnTo>
                    <a:lnTo>
                      <a:pt x="316" y="92"/>
                    </a:lnTo>
                    <a:lnTo>
                      <a:pt x="316" y="92"/>
                    </a:lnTo>
                    <a:lnTo>
                      <a:pt x="316" y="94"/>
                    </a:lnTo>
                    <a:lnTo>
                      <a:pt x="314" y="96"/>
                    </a:lnTo>
                    <a:lnTo>
                      <a:pt x="314" y="98"/>
                    </a:lnTo>
                    <a:lnTo>
                      <a:pt x="314" y="100"/>
                    </a:lnTo>
                    <a:lnTo>
                      <a:pt x="314" y="102"/>
                    </a:lnTo>
                    <a:lnTo>
                      <a:pt x="312" y="102"/>
                    </a:lnTo>
                    <a:lnTo>
                      <a:pt x="312" y="104"/>
                    </a:lnTo>
                    <a:lnTo>
                      <a:pt x="312" y="106"/>
                    </a:lnTo>
                    <a:lnTo>
                      <a:pt x="312" y="108"/>
                    </a:lnTo>
                    <a:lnTo>
                      <a:pt x="312" y="110"/>
                    </a:lnTo>
                    <a:lnTo>
                      <a:pt x="310" y="110"/>
                    </a:lnTo>
                    <a:lnTo>
                      <a:pt x="310" y="112"/>
                    </a:lnTo>
                    <a:lnTo>
                      <a:pt x="310" y="114"/>
                    </a:lnTo>
                    <a:lnTo>
                      <a:pt x="308" y="118"/>
                    </a:lnTo>
                    <a:lnTo>
                      <a:pt x="308" y="120"/>
                    </a:lnTo>
                    <a:lnTo>
                      <a:pt x="308" y="122"/>
                    </a:lnTo>
                    <a:lnTo>
                      <a:pt x="308" y="124"/>
                    </a:lnTo>
                    <a:lnTo>
                      <a:pt x="306" y="124"/>
                    </a:lnTo>
                    <a:lnTo>
                      <a:pt x="306" y="126"/>
                    </a:lnTo>
                    <a:lnTo>
                      <a:pt x="306" y="128"/>
                    </a:lnTo>
                    <a:lnTo>
                      <a:pt x="306" y="130"/>
                    </a:lnTo>
                    <a:lnTo>
                      <a:pt x="304" y="132"/>
                    </a:lnTo>
                    <a:lnTo>
                      <a:pt x="304" y="134"/>
                    </a:lnTo>
                    <a:lnTo>
                      <a:pt x="304" y="136"/>
                    </a:lnTo>
                    <a:lnTo>
                      <a:pt x="304" y="138"/>
                    </a:lnTo>
                    <a:lnTo>
                      <a:pt x="302" y="138"/>
                    </a:lnTo>
                    <a:lnTo>
                      <a:pt x="302" y="140"/>
                    </a:lnTo>
                    <a:lnTo>
                      <a:pt x="302" y="140"/>
                    </a:lnTo>
                    <a:lnTo>
                      <a:pt x="300" y="144"/>
                    </a:lnTo>
                    <a:lnTo>
                      <a:pt x="300" y="146"/>
                    </a:lnTo>
                    <a:lnTo>
                      <a:pt x="300" y="148"/>
                    </a:lnTo>
                    <a:lnTo>
                      <a:pt x="300" y="150"/>
                    </a:lnTo>
                    <a:lnTo>
                      <a:pt x="298" y="152"/>
                    </a:lnTo>
                    <a:lnTo>
                      <a:pt x="298" y="154"/>
                    </a:lnTo>
                    <a:lnTo>
                      <a:pt x="298" y="156"/>
                    </a:lnTo>
                    <a:lnTo>
                      <a:pt x="298" y="158"/>
                    </a:lnTo>
                    <a:lnTo>
                      <a:pt x="296" y="162"/>
                    </a:lnTo>
                    <a:lnTo>
                      <a:pt x="296" y="164"/>
                    </a:lnTo>
                    <a:lnTo>
                      <a:pt x="294" y="166"/>
                    </a:lnTo>
                    <a:lnTo>
                      <a:pt x="294" y="168"/>
                    </a:lnTo>
                    <a:lnTo>
                      <a:pt x="294" y="170"/>
                    </a:lnTo>
                    <a:lnTo>
                      <a:pt x="294" y="172"/>
                    </a:lnTo>
                    <a:lnTo>
                      <a:pt x="292" y="172"/>
                    </a:lnTo>
                    <a:lnTo>
                      <a:pt x="292" y="174"/>
                    </a:lnTo>
                    <a:lnTo>
                      <a:pt x="292" y="176"/>
                    </a:lnTo>
                    <a:lnTo>
                      <a:pt x="292" y="179"/>
                    </a:lnTo>
                    <a:lnTo>
                      <a:pt x="292" y="181"/>
                    </a:lnTo>
                    <a:lnTo>
                      <a:pt x="290" y="181"/>
                    </a:lnTo>
                    <a:lnTo>
                      <a:pt x="290" y="183"/>
                    </a:lnTo>
                    <a:lnTo>
                      <a:pt x="290" y="185"/>
                    </a:lnTo>
                    <a:lnTo>
                      <a:pt x="290" y="187"/>
                    </a:lnTo>
                    <a:lnTo>
                      <a:pt x="288" y="189"/>
                    </a:lnTo>
                    <a:lnTo>
                      <a:pt x="288" y="189"/>
                    </a:lnTo>
                    <a:lnTo>
                      <a:pt x="288" y="191"/>
                    </a:lnTo>
                    <a:lnTo>
                      <a:pt x="288" y="193"/>
                    </a:lnTo>
                    <a:lnTo>
                      <a:pt x="286" y="197"/>
                    </a:lnTo>
                    <a:lnTo>
                      <a:pt x="286" y="199"/>
                    </a:lnTo>
                    <a:lnTo>
                      <a:pt x="284" y="201"/>
                    </a:lnTo>
                    <a:lnTo>
                      <a:pt x="284" y="203"/>
                    </a:lnTo>
                    <a:lnTo>
                      <a:pt x="284" y="205"/>
                    </a:lnTo>
                    <a:lnTo>
                      <a:pt x="282" y="209"/>
                    </a:lnTo>
                    <a:lnTo>
                      <a:pt x="282" y="211"/>
                    </a:lnTo>
                    <a:lnTo>
                      <a:pt x="282" y="213"/>
                    </a:lnTo>
                    <a:lnTo>
                      <a:pt x="282" y="215"/>
                    </a:lnTo>
                    <a:lnTo>
                      <a:pt x="280" y="215"/>
                    </a:lnTo>
                    <a:lnTo>
                      <a:pt x="280" y="217"/>
                    </a:lnTo>
                    <a:lnTo>
                      <a:pt x="280" y="221"/>
                    </a:lnTo>
                    <a:lnTo>
                      <a:pt x="278" y="223"/>
                    </a:lnTo>
                    <a:lnTo>
                      <a:pt x="278" y="225"/>
                    </a:lnTo>
                    <a:lnTo>
                      <a:pt x="278" y="227"/>
                    </a:lnTo>
                    <a:lnTo>
                      <a:pt x="278" y="229"/>
                    </a:lnTo>
                    <a:lnTo>
                      <a:pt x="276" y="229"/>
                    </a:lnTo>
                    <a:lnTo>
                      <a:pt x="276" y="231"/>
                    </a:lnTo>
                    <a:lnTo>
                      <a:pt x="276" y="233"/>
                    </a:lnTo>
                    <a:lnTo>
                      <a:pt x="276" y="237"/>
                    </a:lnTo>
                    <a:lnTo>
                      <a:pt x="276" y="237"/>
                    </a:lnTo>
                    <a:lnTo>
                      <a:pt x="276" y="239"/>
                    </a:lnTo>
                    <a:lnTo>
                      <a:pt x="276" y="241"/>
                    </a:lnTo>
                    <a:lnTo>
                      <a:pt x="274" y="241"/>
                    </a:lnTo>
                    <a:lnTo>
                      <a:pt x="274" y="243"/>
                    </a:lnTo>
                    <a:lnTo>
                      <a:pt x="274" y="245"/>
                    </a:lnTo>
                    <a:lnTo>
                      <a:pt x="272" y="249"/>
                    </a:lnTo>
                    <a:lnTo>
                      <a:pt x="272" y="251"/>
                    </a:lnTo>
                    <a:lnTo>
                      <a:pt x="272" y="253"/>
                    </a:lnTo>
                    <a:lnTo>
                      <a:pt x="272" y="255"/>
                    </a:lnTo>
                    <a:lnTo>
                      <a:pt x="270" y="257"/>
                    </a:lnTo>
                    <a:lnTo>
                      <a:pt x="270" y="259"/>
                    </a:lnTo>
                    <a:lnTo>
                      <a:pt x="270" y="261"/>
                    </a:lnTo>
                    <a:lnTo>
                      <a:pt x="270" y="263"/>
                    </a:lnTo>
                    <a:lnTo>
                      <a:pt x="268" y="265"/>
                    </a:lnTo>
                    <a:lnTo>
                      <a:pt x="268" y="267"/>
                    </a:lnTo>
                    <a:lnTo>
                      <a:pt x="268" y="269"/>
                    </a:lnTo>
                    <a:lnTo>
                      <a:pt x="266" y="271"/>
                    </a:lnTo>
                    <a:lnTo>
                      <a:pt x="266" y="273"/>
                    </a:lnTo>
                    <a:lnTo>
                      <a:pt x="266" y="277"/>
                    </a:lnTo>
                    <a:lnTo>
                      <a:pt x="264" y="277"/>
                    </a:lnTo>
                    <a:lnTo>
                      <a:pt x="264" y="279"/>
                    </a:lnTo>
                    <a:lnTo>
                      <a:pt x="264" y="281"/>
                    </a:lnTo>
                    <a:lnTo>
                      <a:pt x="262" y="287"/>
                    </a:lnTo>
                    <a:lnTo>
                      <a:pt x="262" y="289"/>
                    </a:lnTo>
                    <a:lnTo>
                      <a:pt x="260" y="291"/>
                    </a:lnTo>
                    <a:lnTo>
                      <a:pt x="260" y="293"/>
                    </a:lnTo>
                    <a:lnTo>
                      <a:pt x="260" y="295"/>
                    </a:lnTo>
                    <a:lnTo>
                      <a:pt x="260" y="297"/>
                    </a:lnTo>
                    <a:lnTo>
                      <a:pt x="258" y="299"/>
                    </a:lnTo>
                    <a:lnTo>
                      <a:pt x="258" y="303"/>
                    </a:lnTo>
                    <a:lnTo>
                      <a:pt x="256" y="305"/>
                    </a:lnTo>
                    <a:lnTo>
                      <a:pt x="256" y="307"/>
                    </a:lnTo>
                    <a:lnTo>
                      <a:pt x="256" y="309"/>
                    </a:lnTo>
                    <a:lnTo>
                      <a:pt x="256" y="311"/>
                    </a:lnTo>
                    <a:lnTo>
                      <a:pt x="254" y="311"/>
                    </a:lnTo>
                    <a:lnTo>
                      <a:pt x="254" y="313"/>
                    </a:lnTo>
                    <a:lnTo>
                      <a:pt x="254" y="317"/>
                    </a:lnTo>
                    <a:lnTo>
                      <a:pt x="252" y="319"/>
                    </a:lnTo>
                    <a:lnTo>
                      <a:pt x="252" y="321"/>
                    </a:lnTo>
                    <a:lnTo>
                      <a:pt x="252" y="323"/>
                    </a:lnTo>
                    <a:lnTo>
                      <a:pt x="252" y="325"/>
                    </a:lnTo>
                    <a:lnTo>
                      <a:pt x="250" y="327"/>
                    </a:lnTo>
                    <a:lnTo>
                      <a:pt x="250" y="329"/>
                    </a:lnTo>
                    <a:lnTo>
                      <a:pt x="250" y="331"/>
                    </a:lnTo>
                    <a:lnTo>
                      <a:pt x="250" y="333"/>
                    </a:lnTo>
                    <a:lnTo>
                      <a:pt x="248" y="333"/>
                    </a:lnTo>
                    <a:lnTo>
                      <a:pt x="248" y="335"/>
                    </a:lnTo>
                    <a:lnTo>
                      <a:pt x="248" y="337"/>
                    </a:lnTo>
                    <a:lnTo>
                      <a:pt x="248" y="339"/>
                    </a:lnTo>
                    <a:lnTo>
                      <a:pt x="246" y="339"/>
                    </a:lnTo>
                    <a:lnTo>
                      <a:pt x="246" y="341"/>
                    </a:lnTo>
                    <a:lnTo>
                      <a:pt x="246" y="343"/>
                    </a:lnTo>
                    <a:lnTo>
                      <a:pt x="246" y="345"/>
                    </a:lnTo>
                    <a:lnTo>
                      <a:pt x="244" y="345"/>
                    </a:lnTo>
                    <a:lnTo>
                      <a:pt x="244" y="347"/>
                    </a:lnTo>
                    <a:lnTo>
                      <a:pt x="244" y="349"/>
                    </a:lnTo>
                    <a:lnTo>
                      <a:pt x="244" y="351"/>
                    </a:lnTo>
                    <a:lnTo>
                      <a:pt x="244" y="353"/>
                    </a:lnTo>
                    <a:lnTo>
                      <a:pt x="242" y="353"/>
                    </a:lnTo>
                    <a:lnTo>
                      <a:pt x="242" y="355"/>
                    </a:lnTo>
                    <a:lnTo>
                      <a:pt x="242" y="357"/>
                    </a:lnTo>
                    <a:lnTo>
                      <a:pt x="242" y="359"/>
                    </a:lnTo>
                    <a:lnTo>
                      <a:pt x="240" y="359"/>
                    </a:lnTo>
                    <a:lnTo>
                      <a:pt x="240" y="361"/>
                    </a:lnTo>
                    <a:lnTo>
                      <a:pt x="240" y="363"/>
                    </a:lnTo>
                    <a:lnTo>
                      <a:pt x="240" y="365"/>
                    </a:lnTo>
                    <a:lnTo>
                      <a:pt x="240" y="367"/>
                    </a:lnTo>
                    <a:lnTo>
                      <a:pt x="238" y="365"/>
                    </a:lnTo>
                    <a:lnTo>
                      <a:pt x="236" y="365"/>
                    </a:lnTo>
                    <a:lnTo>
                      <a:pt x="234" y="365"/>
                    </a:lnTo>
                    <a:lnTo>
                      <a:pt x="232" y="365"/>
                    </a:lnTo>
                    <a:lnTo>
                      <a:pt x="230" y="363"/>
                    </a:lnTo>
                    <a:lnTo>
                      <a:pt x="228" y="363"/>
                    </a:lnTo>
                    <a:lnTo>
                      <a:pt x="228" y="363"/>
                    </a:lnTo>
                    <a:lnTo>
                      <a:pt x="226" y="363"/>
                    </a:lnTo>
                    <a:lnTo>
                      <a:pt x="226" y="361"/>
                    </a:lnTo>
                    <a:lnTo>
                      <a:pt x="224" y="361"/>
                    </a:lnTo>
                    <a:lnTo>
                      <a:pt x="222" y="361"/>
                    </a:lnTo>
                    <a:lnTo>
                      <a:pt x="220" y="361"/>
                    </a:lnTo>
                    <a:lnTo>
                      <a:pt x="218" y="359"/>
                    </a:lnTo>
                    <a:lnTo>
                      <a:pt x="216" y="359"/>
                    </a:lnTo>
                    <a:lnTo>
                      <a:pt x="214" y="359"/>
                    </a:lnTo>
                    <a:lnTo>
                      <a:pt x="212" y="359"/>
                    </a:lnTo>
                    <a:lnTo>
                      <a:pt x="212" y="357"/>
                    </a:lnTo>
                    <a:lnTo>
                      <a:pt x="208" y="357"/>
                    </a:lnTo>
                    <a:lnTo>
                      <a:pt x="206" y="357"/>
                    </a:lnTo>
                    <a:lnTo>
                      <a:pt x="204" y="355"/>
                    </a:lnTo>
                    <a:lnTo>
                      <a:pt x="202" y="355"/>
                    </a:lnTo>
                    <a:lnTo>
                      <a:pt x="200" y="355"/>
                    </a:lnTo>
                    <a:lnTo>
                      <a:pt x="198" y="355"/>
                    </a:lnTo>
                    <a:lnTo>
                      <a:pt x="198" y="353"/>
                    </a:lnTo>
                    <a:lnTo>
                      <a:pt x="196" y="353"/>
                    </a:lnTo>
                    <a:lnTo>
                      <a:pt x="194" y="353"/>
                    </a:lnTo>
                    <a:lnTo>
                      <a:pt x="190" y="351"/>
                    </a:lnTo>
                    <a:lnTo>
                      <a:pt x="188" y="351"/>
                    </a:lnTo>
                    <a:lnTo>
                      <a:pt x="186" y="351"/>
                    </a:lnTo>
                    <a:lnTo>
                      <a:pt x="184" y="349"/>
                    </a:lnTo>
                    <a:lnTo>
                      <a:pt x="182" y="349"/>
                    </a:lnTo>
                    <a:lnTo>
                      <a:pt x="180" y="349"/>
                    </a:lnTo>
                    <a:lnTo>
                      <a:pt x="180" y="347"/>
                    </a:lnTo>
                    <a:lnTo>
                      <a:pt x="178" y="347"/>
                    </a:lnTo>
                    <a:lnTo>
                      <a:pt x="176" y="347"/>
                    </a:lnTo>
                    <a:lnTo>
                      <a:pt x="174" y="347"/>
                    </a:lnTo>
                    <a:lnTo>
                      <a:pt x="166" y="343"/>
                    </a:lnTo>
                    <a:lnTo>
                      <a:pt x="162" y="343"/>
                    </a:lnTo>
                    <a:lnTo>
                      <a:pt x="160" y="341"/>
                    </a:lnTo>
                    <a:lnTo>
                      <a:pt x="158" y="341"/>
                    </a:lnTo>
                    <a:lnTo>
                      <a:pt x="156" y="341"/>
                    </a:lnTo>
                    <a:lnTo>
                      <a:pt x="154" y="341"/>
                    </a:lnTo>
                    <a:lnTo>
                      <a:pt x="152" y="339"/>
                    </a:lnTo>
                    <a:lnTo>
                      <a:pt x="150" y="339"/>
                    </a:lnTo>
                    <a:lnTo>
                      <a:pt x="146" y="337"/>
                    </a:lnTo>
                    <a:lnTo>
                      <a:pt x="144" y="337"/>
                    </a:lnTo>
                    <a:lnTo>
                      <a:pt x="144" y="335"/>
                    </a:lnTo>
                    <a:lnTo>
                      <a:pt x="142" y="335"/>
                    </a:lnTo>
                    <a:lnTo>
                      <a:pt x="140" y="333"/>
                    </a:lnTo>
                    <a:lnTo>
                      <a:pt x="138" y="333"/>
                    </a:lnTo>
                    <a:lnTo>
                      <a:pt x="138" y="333"/>
                    </a:lnTo>
                    <a:lnTo>
                      <a:pt x="136" y="333"/>
                    </a:lnTo>
                    <a:lnTo>
                      <a:pt x="136" y="331"/>
                    </a:lnTo>
                    <a:lnTo>
                      <a:pt x="134" y="331"/>
                    </a:lnTo>
                    <a:lnTo>
                      <a:pt x="134" y="329"/>
                    </a:lnTo>
                    <a:lnTo>
                      <a:pt x="132" y="329"/>
                    </a:lnTo>
                    <a:lnTo>
                      <a:pt x="132" y="327"/>
                    </a:lnTo>
                    <a:lnTo>
                      <a:pt x="130" y="327"/>
                    </a:lnTo>
                    <a:lnTo>
                      <a:pt x="130" y="325"/>
                    </a:lnTo>
                    <a:lnTo>
                      <a:pt x="128" y="325"/>
                    </a:lnTo>
                    <a:lnTo>
                      <a:pt x="128" y="323"/>
                    </a:lnTo>
                    <a:lnTo>
                      <a:pt x="126" y="323"/>
                    </a:lnTo>
                    <a:lnTo>
                      <a:pt x="126" y="321"/>
                    </a:lnTo>
                    <a:lnTo>
                      <a:pt x="124" y="321"/>
                    </a:lnTo>
                    <a:lnTo>
                      <a:pt x="120" y="319"/>
                    </a:lnTo>
                    <a:lnTo>
                      <a:pt x="120" y="317"/>
                    </a:lnTo>
                    <a:lnTo>
                      <a:pt x="118" y="317"/>
                    </a:lnTo>
                    <a:lnTo>
                      <a:pt x="118" y="315"/>
                    </a:lnTo>
                    <a:lnTo>
                      <a:pt x="116" y="315"/>
                    </a:lnTo>
                    <a:lnTo>
                      <a:pt x="114" y="313"/>
                    </a:lnTo>
                    <a:lnTo>
                      <a:pt x="110" y="311"/>
                    </a:lnTo>
                    <a:lnTo>
                      <a:pt x="110" y="309"/>
                    </a:lnTo>
                    <a:lnTo>
                      <a:pt x="108" y="309"/>
                    </a:lnTo>
                    <a:lnTo>
                      <a:pt x="108" y="307"/>
                    </a:lnTo>
                    <a:lnTo>
                      <a:pt x="106" y="307"/>
                    </a:lnTo>
                    <a:lnTo>
                      <a:pt x="106" y="305"/>
                    </a:lnTo>
                    <a:lnTo>
                      <a:pt x="104" y="305"/>
                    </a:lnTo>
                    <a:lnTo>
                      <a:pt x="102" y="303"/>
                    </a:lnTo>
                    <a:lnTo>
                      <a:pt x="100" y="301"/>
                    </a:lnTo>
                    <a:lnTo>
                      <a:pt x="96" y="299"/>
                    </a:lnTo>
                    <a:lnTo>
                      <a:pt x="94" y="297"/>
                    </a:lnTo>
                    <a:lnTo>
                      <a:pt x="92" y="297"/>
                    </a:lnTo>
                    <a:lnTo>
                      <a:pt x="92" y="295"/>
                    </a:lnTo>
                    <a:lnTo>
                      <a:pt x="90" y="293"/>
                    </a:lnTo>
                    <a:lnTo>
                      <a:pt x="88" y="293"/>
                    </a:lnTo>
                    <a:lnTo>
                      <a:pt x="86" y="291"/>
                    </a:lnTo>
                    <a:lnTo>
                      <a:pt x="84" y="289"/>
                    </a:lnTo>
                    <a:lnTo>
                      <a:pt x="84" y="287"/>
                    </a:lnTo>
                    <a:lnTo>
                      <a:pt x="82" y="287"/>
                    </a:lnTo>
                    <a:lnTo>
                      <a:pt x="82" y="285"/>
                    </a:lnTo>
                    <a:lnTo>
                      <a:pt x="80" y="285"/>
                    </a:lnTo>
                    <a:lnTo>
                      <a:pt x="80" y="285"/>
                    </a:lnTo>
                    <a:lnTo>
                      <a:pt x="78" y="285"/>
                    </a:lnTo>
                    <a:lnTo>
                      <a:pt x="76" y="283"/>
                    </a:lnTo>
                    <a:lnTo>
                      <a:pt x="70" y="279"/>
                    </a:lnTo>
                    <a:lnTo>
                      <a:pt x="68" y="277"/>
                    </a:lnTo>
                    <a:lnTo>
                      <a:pt x="66" y="275"/>
                    </a:lnTo>
                    <a:lnTo>
                      <a:pt x="64" y="273"/>
                    </a:lnTo>
                    <a:lnTo>
                      <a:pt x="62" y="273"/>
                    </a:lnTo>
                    <a:lnTo>
                      <a:pt x="62" y="271"/>
                    </a:lnTo>
                    <a:lnTo>
                      <a:pt x="60" y="271"/>
                    </a:lnTo>
                    <a:lnTo>
                      <a:pt x="60" y="269"/>
                    </a:lnTo>
                    <a:lnTo>
                      <a:pt x="58" y="269"/>
                    </a:lnTo>
                    <a:lnTo>
                      <a:pt x="58" y="267"/>
                    </a:lnTo>
                    <a:lnTo>
                      <a:pt x="56" y="267"/>
                    </a:lnTo>
                    <a:lnTo>
                      <a:pt x="52" y="263"/>
                    </a:lnTo>
                    <a:lnTo>
                      <a:pt x="50" y="263"/>
                    </a:lnTo>
                    <a:lnTo>
                      <a:pt x="46" y="259"/>
                    </a:lnTo>
                    <a:lnTo>
                      <a:pt x="44" y="257"/>
                    </a:lnTo>
                    <a:lnTo>
                      <a:pt x="42" y="255"/>
                    </a:lnTo>
                    <a:lnTo>
                      <a:pt x="40" y="253"/>
                    </a:lnTo>
                    <a:lnTo>
                      <a:pt x="38" y="253"/>
                    </a:lnTo>
                    <a:lnTo>
                      <a:pt x="38" y="251"/>
                    </a:lnTo>
                    <a:lnTo>
                      <a:pt x="36" y="251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7"/>
                    </a:lnTo>
                    <a:lnTo>
                      <a:pt x="34" y="247"/>
                    </a:lnTo>
                    <a:lnTo>
                      <a:pt x="32" y="245"/>
                    </a:lnTo>
                    <a:lnTo>
                      <a:pt x="30" y="245"/>
                    </a:lnTo>
                    <a:lnTo>
                      <a:pt x="30" y="243"/>
                    </a:lnTo>
                    <a:lnTo>
                      <a:pt x="28" y="243"/>
                    </a:lnTo>
                    <a:lnTo>
                      <a:pt x="28" y="241"/>
                    </a:lnTo>
                    <a:lnTo>
                      <a:pt x="26" y="241"/>
                    </a:lnTo>
                    <a:lnTo>
                      <a:pt x="26" y="239"/>
                    </a:lnTo>
                    <a:lnTo>
                      <a:pt x="24" y="239"/>
                    </a:lnTo>
                    <a:lnTo>
                      <a:pt x="24" y="237"/>
                    </a:lnTo>
                    <a:lnTo>
                      <a:pt x="22" y="237"/>
                    </a:lnTo>
                    <a:lnTo>
                      <a:pt x="20" y="237"/>
                    </a:lnTo>
                    <a:lnTo>
                      <a:pt x="18" y="235"/>
                    </a:lnTo>
                    <a:lnTo>
                      <a:pt x="16" y="233"/>
                    </a:lnTo>
                    <a:lnTo>
                      <a:pt x="12" y="231"/>
                    </a:lnTo>
                    <a:lnTo>
                      <a:pt x="10" y="229"/>
                    </a:lnTo>
                    <a:lnTo>
                      <a:pt x="8" y="227"/>
                    </a:lnTo>
                    <a:lnTo>
                      <a:pt x="4" y="223"/>
                    </a:lnTo>
                    <a:lnTo>
                      <a:pt x="2" y="223"/>
                    </a:lnTo>
                    <a:lnTo>
                      <a:pt x="2" y="221"/>
                    </a:lnTo>
                    <a:lnTo>
                      <a:pt x="0" y="221"/>
                    </a:lnTo>
                    <a:lnTo>
                      <a:pt x="0" y="219"/>
                    </a:lnTo>
                    <a:lnTo>
                      <a:pt x="2" y="219"/>
                    </a:lnTo>
                    <a:lnTo>
                      <a:pt x="2" y="217"/>
                    </a:lnTo>
                    <a:lnTo>
                      <a:pt x="2" y="215"/>
                    </a:lnTo>
                    <a:lnTo>
                      <a:pt x="2" y="213"/>
                    </a:lnTo>
                    <a:lnTo>
                      <a:pt x="4" y="213"/>
                    </a:lnTo>
                    <a:lnTo>
                      <a:pt x="6" y="213"/>
                    </a:lnTo>
                    <a:lnTo>
                      <a:pt x="6" y="211"/>
                    </a:lnTo>
                    <a:lnTo>
                      <a:pt x="8" y="211"/>
                    </a:lnTo>
                    <a:lnTo>
                      <a:pt x="8" y="209"/>
                    </a:lnTo>
                    <a:lnTo>
                      <a:pt x="10" y="209"/>
                    </a:lnTo>
                    <a:lnTo>
                      <a:pt x="12" y="209"/>
                    </a:lnTo>
                    <a:lnTo>
                      <a:pt x="12" y="211"/>
                    </a:lnTo>
                    <a:lnTo>
                      <a:pt x="14" y="211"/>
                    </a:lnTo>
                    <a:lnTo>
                      <a:pt x="16" y="211"/>
                    </a:lnTo>
                    <a:lnTo>
                      <a:pt x="18" y="211"/>
                    </a:lnTo>
                    <a:lnTo>
                      <a:pt x="18" y="209"/>
                    </a:lnTo>
                    <a:lnTo>
                      <a:pt x="20" y="209"/>
                    </a:lnTo>
                    <a:lnTo>
                      <a:pt x="22" y="209"/>
                    </a:lnTo>
                    <a:lnTo>
                      <a:pt x="22" y="207"/>
                    </a:lnTo>
                    <a:lnTo>
                      <a:pt x="24" y="205"/>
                    </a:lnTo>
                    <a:lnTo>
                      <a:pt x="24" y="203"/>
                    </a:lnTo>
                    <a:lnTo>
                      <a:pt x="24" y="201"/>
                    </a:lnTo>
                    <a:lnTo>
                      <a:pt x="26" y="201"/>
                    </a:lnTo>
                    <a:lnTo>
                      <a:pt x="24" y="201"/>
                    </a:lnTo>
                    <a:lnTo>
                      <a:pt x="24" y="199"/>
                    </a:lnTo>
                    <a:lnTo>
                      <a:pt x="24" y="197"/>
                    </a:lnTo>
                    <a:lnTo>
                      <a:pt x="24" y="195"/>
                    </a:lnTo>
                    <a:lnTo>
                      <a:pt x="22" y="195"/>
                    </a:lnTo>
                    <a:lnTo>
                      <a:pt x="20" y="195"/>
                    </a:lnTo>
                    <a:lnTo>
                      <a:pt x="20" y="193"/>
                    </a:lnTo>
                    <a:lnTo>
                      <a:pt x="18" y="193"/>
                    </a:lnTo>
                    <a:lnTo>
                      <a:pt x="18" y="195"/>
                    </a:lnTo>
                    <a:lnTo>
                      <a:pt x="18" y="193"/>
                    </a:lnTo>
                    <a:lnTo>
                      <a:pt x="18" y="191"/>
                    </a:lnTo>
                    <a:lnTo>
                      <a:pt x="16" y="191"/>
                    </a:lnTo>
                    <a:lnTo>
                      <a:pt x="16" y="189"/>
                    </a:lnTo>
                    <a:lnTo>
                      <a:pt x="18" y="189"/>
                    </a:lnTo>
                    <a:lnTo>
                      <a:pt x="18" y="189"/>
                    </a:lnTo>
                    <a:lnTo>
                      <a:pt x="20" y="189"/>
                    </a:lnTo>
                    <a:lnTo>
                      <a:pt x="20" y="187"/>
                    </a:lnTo>
                    <a:lnTo>
                      <a:pt x="20" y="185"/>
                    </a:lnTo>
                    <a:lnTo>
                      <a:pt x="22" y="185"/>
                    </a:lnTo>
                    <a:lnTo>
                      <a:pt x="20" y="185"/>
                    </a:lnTo>
                    <a:lnTo>
                      <a:pt x="20" y="183"/>
                    </a:lnTo>
                    <a:lnTo>
                      <a:pt x="22" y="183"/>
                    </a:lnTo>
                    <a:lnTo>
                      <a:pt x="20" y="181"/>
                    </a:lnTo>
                    <a:lnTo>
                      <a:pt x="20" y="179"/>
                    </a:lnTo>
                    <a:lnTo>
                      <a:pt x="22" y="179"/>
                    </a:lnTo>
                    <a:lnTo>
                      <a:pt x="22" y="176"/>
                    </a:lnTo>
                    <a:lnTo>
                      <a:pt x="22" y="174"/>
                    </a:lnTo>
                    <a:lnTo>
                      <a:pt x="24" y="174"/>
                    </a:lnTo>
                    <a:lnTo>
                      <a:pt x="26" y="174"/>
                    </a:lnTo>
                    <a:lnTo>
                      <a:pt x="28" y="174"/>
                    </a:lnTo>
                    <a:lnTo>
                      <a:pt x="28" y="172"/>
                    </a:lnTo>
                    <a:lnTo>
                      <a:pt x="30" y="172"/>
                    </a:lnTo>
                    <a:lnTo>
                      <a:pt x="30" y="170"/>
                    </a:lnTo>
                    <a:lnTo>
                      <a:pt x="32" y="170"/>
                    </a:lnTo>
                    <a:lnTo>
                      <a:pt x="32" y="172"/>
                    </a:lnTo>
                    <a:lnTo>
                      <a:pt x="32" y="170"/>
                    </a:lnTo>
                    <a:lnTo>
                      <a:pt x="34" y="170"/>
                    </a:lnTo>
                    <a:lnTo>
                      <a:pt x="34" y="168"/>
                    </a:lnTo>
                    <a:lnTo>
                      <a:pt x="34" y="166"/>
                    </a:lnTo>
                    <a:lnTo>
                      <a:pt x="36" y="166"/>
                    </a:lnTo>
                    <a:lnTo>
                      <a:pt x="36" y="164"/>
                    </a:lnTo>
                    <a:lnTo>
                      <a:pt x="36" y="162"/>
                    </a:lnTo>
                    <a:lnTo>
                      <a:pt x="36" y="162"/>
                    </a:lnTo>
                    <a:lnTo>
                      <a:pt x="36" y="160"/>
                    </a:lnTo>
                    <a:lnTo>
                      <a:pt x="38" y="160"/>
                    </a:lnTo>
                    <a:lnTo>
                      <a:pt x="38" y="158"/>
                    </a:lnTo>
                    <a:lnTo>
                      <a:pt x="38" y="156"/>
                    </a:lnTo>
                    <a:lnTo>
                      <a:pt x="38" y="154"/>
                    </a:lnTo>
                    <a:lnTo>
                      <a:pt x="38" y="152"/>
                    </a:lnTo>
                    <a:lnTo>
                      <a:pt x="38" y="154"/>
                    </a:lnTo>
                    <a:lnTo>
                      <a:pt x="40" y="154"/>
                    </a:lnTo>
                    <a:lnTo>
                      <a:pt x="40" y="152"/>
                    </a:lnTo>
                    <a:lnTo>
                      <a:pt x="40" y="150"/>
                    </a:lnTo>
                    <a:lnTo>
                      <a:pt x="40" y="152"/>
                    </a:lnTo>
                    <a:lnTo>
                      <a:pt x="40" y="150"/>
                    </a:lnTo>
                    <a:lnTo>
                      <a:pt x="40" y="148"/>
                    </a:lnTo>
                    <a:lnTo>
                      <a:pt x="42" y="148"/>
                    </a:lnTo>
                    <a:lnTo>
                      <a:pt x="44" y="148"/>
                    </a:lnTo>
                    <a:lnTo>
                      <a:pt x="44" y="146"/>
                    </a:lnTo>
                    <a:lnTo>
                      <a:pt x="46" y="146"/>
                    </a:lnTo>
                    <a:lnTo>
                      <a:pt x="46" y="144"/>
                    </a:lnTo>
                    <a:lnTo>
                      <a:pt x="46" y="142"/>
                    </a:lnTo>
                    <a:lnTo>
                      <a:pt x="48" y="142"/>
                    </a:lnTo>
                    <a:lnTo>
                      <a:pt x="50" y="142"/>
                    </a:lnTo>
                    <a:lnTo>
                      <a:pt x="52" y="142"/>
                    </a:lnTo>
                    <a:lnTo>
                      <a:pt x="54" y="142"/>
                    </a:lnTo>
                    <a:lnTo>
                      <a:pt x="54" y="140"/>
                    </a:lnTo>
                    <a:lnTo>
                      <a:pt x="56" y="140"/>
                    </a:lnTo>
                    <a:lnTo>
                      <a:pt x="58" y="140"/>
                    </a:lnTo>
                    <a:lnTo>
                      <a:pt x="60" y="140"/>
                    </a:lnTo>
                    <a:lnTo>
                      <a:pt x="60" y="140"/>
                    </a:lnTo>
                    <a:lnTo>
                      <a:pt x="62" y="140"/>
                    </a:lnTo>
                    <a:lnTo>
                      <a:pt x="64" y="140"/>
                    </a:lnTo>
                    <a:lnTo>
                      <a:pt x="64" y="138"/>
                    </a:lnTo>
                    <a:lnTo>
                      <a:pt x="64" y="136"/>
                    </a:lnTo>
                    <a:lnTo>
                      <a:pt x="64" y="134"/>
                    </a:lnTo>
                    <a:lnTo>
                      <a:pt x="62" y="134"/>
                    </a:lnTo>
                    <a:lnTo>
                      <a:pt x="62" y="132"/>
                    </a:lnTo>
                    <a:lnTo>
                      <a:pt x="60" y="132"/>
                    </a:lnTo>
                    <a:lnTo>
                      <a:pt x="60" y="130"/>
                    </a:lnTo>
                    <a:lnTo>
                      <a:pt x="60" y="128"/>
                    </a:lnTo>
                    <a:lnTo>
                      <a:pt x="58" y="128"/>
                    </a:lnTo>
                    <a:lnTo>
                      <a:pt x="58" y="126"/>
                    </a:lnTo>
                    <a:lnTo>
                      <a:pt x="56" y="126"/>
                    </a:lnTo>
                    <a:lnTo>
                      <a:pt x="56" y="124"/>
                    </a:lnTo>
                    <a:lnTo>
                      <a:pt x="58" y="124"/>
                    </a:lnTo>
                    <a:lnTo>
                      <a:pt x="58" y="122"/>
                    </a:lnTo>
                    <a:lnTo>
                      <a:pt x="58" y="120"/>
                    </a:lnTo>
                    <a:lnTo>
                      <a:pt x="58" y="118"/>
                    </a:lnTo>
                    <a:lnTo>
                      <a:pt x="56" y="118"/>
                    </a:lnTo>
                    <a:lnTo>
                      <a:pt x="58" y="118"/>
                    </a:lnTo>
                    <a:lnTo>
                      <a:pt x="58" y="116"/>
                    </a:lnTo>
                    <a:lnTo>
                      <a:pt x="58" y="114"/>
                    </a:lnTo>
                    <a:lnTo>
                      <a:pt x="58" y="112"/>
                    </a:lnTo>
                    <a:lnTo>
                      <a:pt x="58" y="110"/>
                    </a:lnTo>
                    <a:lnTo>
                      <a:pt x="56" y="110"/>
                    </a:lnTo>
                    <a:lnTo>
                      <a:pt x="56" y="108"/>
                    </a:lnTo>
                    <a:lnTo>
                      <a:pt x="56" y="106"/>
                    </a:lnTo>
                    <a:lnTo>
                      <a:pt x="54" y="106"/>
                    </a:lnTo>
                    <a:lnTo>
                      <a:pt x="54" y="104"/>
                    </a:lnTo>
                    <a:lnTo>
                      <a:pt x="56" y="104"/>
                    </a:lnTo>
                    <a:lnTo>
                      <a:pt x="56" y="102"/>
                    </a:lnTo>
                    <a:lnTo>
                      <a:pt x="54" y="102"/>
                    </a:lnTo>
                    <a:lnTo>
                      <a:pt x="54" y="100"/>
                    </a:lnTo>
                    <a:lnTo>
                      <a:pt x="54" y="98"/>
                    </a:lnTo>
                    <a:lnTo>
                      <a:pt x="54" y="96"/>
                    </a:lnTo>
                    <a:lnTo>
                      <a:pt x="56" y="96"/>
                    </a:lnTo>
                    <a:lnTo>
                      <a:pt x="56" y="94"/>
                    </a:lnTo>
                    <a:lnTo>
                      <a:pt x="56" y="92"/>
                    </a:lnTo>
                    <a:lnTo>
                      <a:pt x="56" y="92"/>
                    </a:lnTo>
                    <a:lnTo>
                      <a:pt x="58" y="92"/>
                    </a:lnTo>
                    <a:lnTo>
                      <a:pt x="58" y="90"/>
                    </a:lnTo>
                    <a:lnTo>
                      <a:pt x="58" y="88"/>
                    </a:lnTo>
                    <a:lnTo>
                      <a:pt x="60" y="88"/>
                    </a:lnTo>
                    <a:lnTo>
                      <a:pt x="62" y="88"/>
                    </a:lnTo>
                    <a:lnTo>
                      <a:pt x="62" y="86"/>
                    </a:lnTo>
                    <a:lnTo>
                      <a:pt x="62" y="84"/>
                    </a:lnTo>
                    <a:lnTo>
                      <a:pt x="64" y="82"/>
                    </a:lnTo>
                    <a:lnTo>
                      <a:pt x="64" y="80"/>
                    </a:lnTo>
                    <a:lnTo>
                      <a:pt x="64" y="78"/>
                    </a:lnTo>
                    <a:lnTo>
                      <a:pt x="64" y="76"/>
                    </a:lnTo>
                    <a:lnTo>
                      <a:pt x="64" y="74"/>
                    </a:lnTo>
                    <a:lnTo>
                      <a:pt x="64" y="72"/>
                    </a:lnTo>
                    <a:lnTo>
                      <a:pt x="64" y="70"/>
                    </a:lnTo>
                    <a:lnTo>
                      <a:pt x="64" y="68"/>
                    </a:lnTo>
                    <a:lnTo>
                      <a:pt x="64" y="66"/>
                    </a:lnTo>
                    <a:lnTo>
                      <a:pt x="66" y="66"/>
                    </a:lnTo>
                    <a:lnTo>
                      <a:pt x="66" y="64"/>
                    </a:lnTo>
                    <a:lnTo>
                      <a:pt x="66" y="62"/>
                    </a:lnTo>
                    <a:lnTo>
                      <a:pt x="68" y="62"/>
                    </a:lnTo>
                    <a:lnTo>
                      <a:pt x="68" y="60"/>
                    </a:lnTo>
                    <a:lnTo>
                      <a:pt x="66" y="60"/>
                    </a:lnTo>
                    <a:lnTo>
                      <a:pt x="66" y="58"/>
                    </a:lnTo>
                    <a:lnTo>
                      <a:pt x="68" y="58"/>
                    </a:lnTo>
                    <a:lnTo>
                      <a:pt x="68" y="56"/>
                    </a:lnTo>
                    <a:lnTo>
                      <a:pt x="68" y="54"/>
                    </a:lnTo>
                    <a:lnTo>
                      <a:pt x="68" y="52"/>
                    </a:lnTo>
                    <a:lnTo>
                      <a:pt x="70" y="52"/>
                    </a:lnTo>
                    <a:lnTo>
                      <a:pt x="68" y="52"/>
                    </a:lnTo>
                    <a:lnTo>
                      <a:pt x="68" y="50"/>
                    </a:lnTo>
                    <a:lnTo>
                      <a:pt x="70" y="50"/>
                    </a:lnTo>
                    <a:lnTo>
                      <a:pt x="70" y="48"/>
                    </a:lnTo>
                    <a:lnTo>
                      <a:pt x="72" y="48"/>
                    </a:lnTo>
                    <a:lnTo>
                      <a:pt x="72" y="46"/>
                    </a:lnTo>
                    <a:lnTo>
                      <a:pt x="72" y="44"/>
                    </a:lnTo>
                    <a:lnTo>
                      <a:pt x="70" y="44"/>
                    </a:lnTo>
                    <a:lnTo>
                      <a:pt x="70" y="44"/>
                    </a:lnTo>
                    <a:lnTo>
                      <a:pt x="72" y="44"/>
                    </a:lnTo>
                    <a:lnTo>
                      <a:pt x="70" y="44"/>
                    </a:lnTo>
                    <a:lnTo>
                      <a:pt x="70" y="42"/>
                    </a:lnTo>
                    <a:lnTo>
                      <a:pt x="72" y="42"/>
                    </a:lnTo>
                    <a:lnTo>
                      <a:pt x="72" y="40"/>
                    </a:lnTo>
                    <a:lnTo>
                      <a:pt x="72" y="38"/>
                    </a:lnTo>
                    <a:lnTo>
                      <a:pt x="74" y="36"/>
                    </a:lnTo>
                    <a:lnTo>
                      <a:pt x="76" y="36"/>
                    </a:lnTo>
                    <a:lnTo>
                      <a:pt x="76" y="38"/>
                    </a:lnTo>
                    <a:lnTo>
                      <a:pt x="78" y="38"/>
                    </a:lnTo>
                    <a:lnTo>
                      <a:pt x="78" y="36"/>
                    </a:lnTo>
                    <a:lnTo>
                      <a:pt x="80" y="36"/>
                    </a:lnTo>
                    <a:lnTo>
                      <a:pt x="80" y="38"/>
                    </a:lnTo>
                    <a:lnTo>
                      <a:pt x="80" y="36"/>
                    </a:lnTo>
                    <a:lnTo>
                      <a:pt x="82" y="36"/>
                    </a:lnTo>
                    <a:lnTo>
                      <a:pt x="82" y="38"/>
                    </a:lnTo>
                    <a:lnTo>
                      <a:pt x="84" y="38"/>
                    </a:lnTo>
                    <a:lnTo>
                      <a:pt x="84" y="40"/>
                    </a:lnTo>
                    <a:lnTo>
                      <a:pt x="84" y="40"/>
                    </a:lnTo>
                    <a:lnTo>
                      <a:pt x="86" y="40"/>
                    </a:lnTo>
                    <a:lnTo>
                      <a:pt x="88" y="40"/>
                    </a:lnTo>
                    <a:lnTo>
                      <a:pt x="88" y="42"/>
                    </a:lnTo>
                    <a:lnTo>
                      <a:pt x="90" y="44"/>
                    </a:lnTo>
                    <a:lnTo>
                      <a:pt x="90" y="44"/>
                    </a:lnTo>
                    <a:lnTo>
                      <a:pt x="88" y="44"/>
                    </a:lnTo>
                    <a:lnTo>
                      <a:pt x="90" y="44"/>
                    </a:lnTo>
                    <a:lnTo>
                      <a:pt x="90" y="46"/>
                    </a:lnTo>
                    <a:lnTo>
                      <a:pt x="90" y="48"/>
                    </a:lnTo>
                    <a:lnTo>
                      <a:pt x="92" y="48"/>
                    </a:lnTo>
                    <a:lnTo>
                      <a:pt x="94" y="48"/>
                    </a:lnTo>
                    <a:lnTo>
                      <a:pt x="96" y="48"/>
                    </a:lnTo>
                    <a:lnTo>
                      <a:pt x="96" y="46"/>
                    </a:lnTo>
                    <a:lnTo>
                      <a:pt x="98" y="46"/>
                    </a:lnTo>
                    <a:lnTo>
                      <a:pt x="98" y="44"/>
                    </a:lnTo>
                    <a:lnTo>
                      <a:pt x="100" y="44"/>
                    </a:lnTo>
                    <a:lnTo>
                      <a:pt x="100" y="44"/>
                    </a:lnTo>
                    <a:lnTo>
                      <a:pt x="102" y="44"/>
                    </a:lnTo>
                    <a:lnTo>
                      <a:pt x="102" y="42"/>
                    </a:lnTo>
                    <a:lnTo>
                      <a:pt x="104" y="40"/>
                    </a:lnTo>
                    <a:lnTo>
                      <a:pt x="104" y="38"/>
                    </a:lnTo>
                    <a:lnTo>
                      <a:pt x="106" y="36"/>
                    </a:lnTo>
                    <a:lnTo>
                      <a:pt x="106" y="34"/>
                    </a:lnTo>
                    <a:lnTo>
                      <a:pt x="106" y="32"/>
                    </a:lnTo>
                    <a:lnTo>
                      <a:pt x="108" y="32"/>
                    </a:lnTo>
                    <a:lnTo>
                      <a:pt x="108" y="30"/>
                    </a:lnTo>
                    <a:lnTo>
                      <a:pt x="108" y="28"/>
                    </a:lnTo>
                    <a:lnTo>
                      <a:pt x="108" y="26"/>
                    </a:lnTo>
                    <a:lnTo>
                      <a:pt x="110" y="26"/>
                    </a:lnTo>
                    <a:lnTo>
                      <a:pt x="110" y="24"/>
                    </a:lnTo>
                    <a:lnTo>
                      <a:pt x="110" y="22"/>
                    </a:lnTo>
                    <a:lnTo>
                      <a:pt x="110" y="20"/>
                    </a:lnTo>
                    <a:lnTo>
                      <a:pt x="112" y="18"/>
                    </a:lnTo>
                    <a:lnTo>
                      <a:pt x="114" y="14"/>
                    </a:lnTo>
                    <a:lnTo>
                      <a:pt x="114" y="12"/>
                    </a:lnTo>
                    <a:lnTo>
                      <a:pt x="114" y="10"/>
                    </a:lnTo>
                    <a:lnTo>
                      <a:pt x="116" y="8"/>
                    </a:lnTo>
                    <a:lnTo>
                      <a:pt x="116" y="6"/>
                    </a:lnTo>
                    <a:lnTo>
                      <a:pt x="116" y="4"/>
                    </a:lnTo>
                    <a:lnTo>
                      <a:pt x="118" y="4"/>
                    </a:lnTo>
                    <a:lnTo>
                      <a:pt x="118" y="2"/>
                    </a:lnTo>
                    <a:lnTo>
                      <a:pt x="118" y="0"/>
                    </a:lnTo>
                    <a:lnTo>
                      <a:pt x="120" y="0"/>
                    </a:lnTo>
                    <a:lnTo>
                      <a:pt x="120" y="2"/>
                    </a:lnTo>
                    <a:lnTo>
                      <a:pt x="122" y="2"/>
                    </a:lnTo>
                    <a:lnTo>
                      <a:pt x="160" y="16"/>
                    </a:lnTo>
                    <a:lnTo>
                      <a:pt x="162" y="16"/>
                    </a:lnTo>
                    <a:lnTo>
                      <a:pt x="164" y="16"/>
                    </a:lnTo>
                    <a:lnTo>
                      <a:pt x="164" y="18"/>
                    </a:lnTo>
                    <a:lnTo>
                      <a:pt x="166" y="18"/>
                    </a:lnTo>
                    <a:lnTo>
                      <a:pt x="170" y="20"/>
                    </a:lnTo>
                    <a:lnTo>
                      <a:pt x="172" y="20"/>
                    </a:lnTo>
                    <a:lnTo>
                      <a:pt x="176" y="22"/>
                    </a:lnTo>
                    <a:lnTo>
                      <a:pt x="180" y="22"/>
                    </a:lnTo>
                    <a:lnTo>
                      <a:pt x="180" y="24"/>
                    </a:lnTo>
                    <a:lnTo>
                      <a:pt x="184" y="24"/>
                    </a:lnTo>
                    <a:lnTo>
                      <a:pt x="186" y="26"/>
                    </a:lnTo>
                    <a:lnTo>
                      <a:pt x="188" y="26"/>
                    </a:lnTo>
                    <a:lnTo>
                      <a:pt x="190" y="26"/>
                    </a:lnTo>
                    <a:lnTo>
                      <a:pt x="194" y="28"/>
                    </a:lnTo>
                    <a:lnTo>
                      <a:pt x="196" y="28"/>
                    </a:lnTo>
                    <a:lnTo>
                      <a:pt x="200" y="30"/>
                    </a:lnTo>
                    <a:lnTo>
                      <a:pt x="204" y="32"/>
                    </a:lnTo>
                    <a:lnTo>
                      <a:pt x="206" y="32"/>
                    </a:lnTo>
                    <a:lnTo>
                      <a:pt x="212" y="34"/>
                    </a:lnTo>
                    <a:lnTo>
                      <a:pt x="214" y="34"/>
                    </a:lnTo>
                    <a:lnTo>
                      <a:pt x="216" y="36"/>
                    </a:lnTo>
                    <a:lnTo>
                      <a:pt x="218" y="36"/>
                    </a:lnTo>
                    <a:lnTo>
                      <a:pt x="220" y="36"/>
                    </a:lnTo>
                    <a:lnTo>
                      <a:pt x="222" y="38"/>
                    </a:lnTo>
                    <a:lnTo>
                      <a:pt x="226" y="38"/>
                    </a:lnTo>
                    <a:lnTo>
                      <a:pt x="228" y="38"/>
                    </a:lnTo>
                    <a:lnTo>
                      <a:pt x="228" y="40"/>
                    </a:lnTo>
                    <a:lnTo>
                      <a:pt x="228" y="40"/>
                    </a:lnTo>
                    <a:lnTo>
                      <a:pt x="230" y="40"/>
                    </a:lnTo>
                    <a:lnTo>
                      <a:pt x="232" y="40"/>
                    </a:lnTo>
                    <a:lnTo>
                      <a:pt x="232" y="42"/>
                    </a:lnTo>
                    <a:lnTo>
                      <a:pt x="234" y="42"/>
                    </a:lnTo>
                    <a:lnTo>
                      <a:pt x="236" y="42"/>
                    </a:lnTo>
                    <a:lnTo>
                      <a:pt x="238" y="42"/>
                    </a:lnTo>
                    <a:lnTo>
                      <a:pt x="240" y="44"/>
                    </a:lnTo>
                    <a:lnTo>
                      <a:pt x="242" y="44"/>
                    </a:lnTo>
                    <a:lnTo>
                      <a:pt x="244" y="44"/>
                    </a:lnTo>
                    <a:lnTo>
                      <a:pt x="246" y="44"/>
                    </a:lnTo>
                    <a:lnTo>
                      <a:pt x="246" y="44"/>
                    </a:lnTo>
                    <a:lnTo>
                      <a:pt x="250" y="44"/>
                    </a:lnTo>
                    <a:lnTo>
                      <a:pt x="252" y="44"/>
                    </a:lnTo>
                    <a:lnTo>
                      <a:pt x="252" y="46"/>
                    </a:lnTo>
                    <a:lnTo>
                      <a:pt x="254" y="46"/>
                    </a:lnTo>
                    <a:lnTo>
                      <a:pt x="256" y="46"/>
                    </a:lnTo>
                    <a:lnTo>
                      <a:pt x="258" y="46"/>
                    </a:lnTo>
                    <a:lnTo>
                      <a:pt x="260" y="48"/>
                    </a:lnTo>
                    <a:lnTo>
                      <a:pt x="262" y="48"/>
                    </a:lnTo>
                    <a:lnTo>
                      <a:pt x="264" y="48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" name="Freeform 1104"/>
              <p:cNvSpPr>
                <a:spLocks noEditPoints="1"/>
              </p:cNvSpPr>
              <p:nvPr/>
            </p:nvSpPr>
            <p:spPr bwMode="auto">
              <a:xfrm>
                <a:off x="3492500" y="2613025"/>
                <a:ext cx="446088" cy="987425"/>
              </a:xfrm>
              <a:custGeom>
                <a:avLst/>
                <a:gdLst>
                  <a:gd name="T0" fmla="*/ 30 w 281"/>
                  <a:gd name="T1" fmla="*/ 503 h 622"/>
                  <a:gd name="T2" fmla="*/ 85 w 281"/>
                  <a:gd name="T3" fmla="*/ 525 h 622"/>
                  <a:gd name="T4" fmla="*/ 103 w 281"/>
                  <a:gd name="T5" fmla="*/ 511 h 622"/>
                  <a:gd name="T6" fmla="*/ 18 w 281"/>
                  <a:gd name="T7" fmla="*/ 457 h 622"/>
                  <a:gd name="T8" fmla="*/ 44 w 281"/>
                  <a:gd name="T9" fmla="*/ 467 h 622"/>
                  <a:gd name="T10" fmla="*/ 32 w 281"/>
                  <a:gd name="T11" fmla="*/ 459 h 622"/>
                  <a:gd name="T12" fmla="*/ 26 w 281"/>
                  <a:gd name="T13" fmla="*/ 247 h 622"/>
                  <a:gd name="T14" fmla="*/ 58 w 281"/>
                  <a:gd name="T15" fmla="*/ 233 h 622"/>
                  <a:gd name="T16" fmla="*/ 50 w 281"/>
                  <a:gd name="T17" fmla="*/ 225 h 622"/>
                  <a:gd name="T18" fmla="*/ 44 w 281"/>
                  <a:gd name="T19" fmla="*/ 44 h 622"/>
                  <a:gd name="T20" fmla="*/ 175 w 281"/>
                  <a:gd name="T21" fmla="*/ 56 h 622"/>
                  <a:gd name="T22" fmla="*/ 207 w 281"/>
                  <a:gd name="T23" fmla="*/ 84 h 622"/>
                  <a:gd name="T24" fmla="*/ 185 w 281"/>
                  <a:gd name="T25" fmla="*/ 132 h 622"/>
                  <a:gd name="T26" fmla="*/ 157 w 281"/>
                  <a:gd name="T27" fmla="*/ 189 h 622"/>
                  <a:gd name="T28" fmla="*/ 151 w 281"/>
                  <a:gd name="T29" fmla="*/ 233 h 622"/>
                  <a:gd name="T30" fmla="*/ 175 w 281"/>
                  <a:gd name="T31" fmla="*/ 289 h 622"/>
                  <a:gd name="T32" fmla="*/ 195 w 281"/>
                  <a:gd name="T33" fmla="*/ 331 h 622"/>
                  <a:gd name="T34" fmla="*/ 217 w 281"/>
                  <a:gd name="T35" fmla="*/ 381 h 622"/>
                  <a:gd name="T36" fmla="*/ 239 w 281"/>
                  <a:gd name="T37" fmla="*/ 429 h 622"/>
                  <a:gd name="T38" fmla="*/ 257 w 281"/>
                  <a:gd name="T39" fmla="*/ 473 h 622"/>
                  <a:gd name="T40" fmla="*/ 271 w 281"/>
                  <a:gd name="T41" fmla="*/ 517 h 622"/>
                  <a:gd name="T42" fmla="*/ 275 w 281"/>
                  <a:gd name="T43" fmla="*/ 551 h 622"/>
                  <a:gd name="T44" fmla="*/ 251 w 281"/>
                  <a:gd name="T45" fmla="*/ 577 h 622"/>
                  <a:gd name="T46" fmla="*/ 235 w 281"/>
                  <a:gd name="T47" fmla="*/ 606 h 622"/>
                  <a:gd name="T48" fmla="*/ 199 w 281"/>
                  <a:gd name="T49" fmla="*/ 612 h 622"/>
                  <a:gd name="T50" fmla="*/ 143 w 281"/>
                  <a:gd name="T51" fmla="*/ 598 h 622"/>
                  <a:gd name="T52" fmla="*/ 119 w 281"/>
                  <a:gd name="T53" fmla="*/ 579 h 622"/>
                  <a:gd name="T54" fmla="*/ 117 w 281"/>
                  <a:gd name="T55" fmla="*/ 573 h 622"/>
                  <a:gd name="T56" fmla="*/ 115 w 281"/>
                  <a:gd name="T57" fmla="*/ 537 h 622"/>
                  <a:gd name="T58" fmla="*/ 105 w 281"/>
                  <a:gd name="T59" fmla="*/ 513 h 622"/>
                  <a:gd name="T60" fmla="*/ 95 w 281"/>
                  <a:gd name="T61" fmla="*/ 507 h 622"/>
                  <a:gd name="T62" fmla="*/ 77 w 281"/>
                  <a:gd name="T63" fmla="*/ 479 h 622"/>
                  <a:gd name="T64" fmla="*/ 58 w 281"/>
                  <a:gd name="T65" fmla="*/ 453 h 622"/>
                  <a:gd name="T66" fmla="*/ 28 w 281"/>
                  <a:gd name="T67" fmla="*/ 431 h 622"/>
                  <a:gd name="T68" fmla="*/ 22 w 281"/>
                  <a:gd name="T69" fmla="*/ 407 h 622"/>
                  <a:gd name="T70" fmla="*/ 20 w 281"/>
                  <a:gd name="T71" fmla="*/ 381 h 622"/>
                  <a:gd name="T72" fmla="*/ 20 w 281"/>
                  <a:gd name="T73" fmla="*/ 359 h 622"/>
                  <a:gd name="T74" fmla="*/ 10 w 281"/>
                  <a:gd name="T75" fmla="*/ 319 h 622"/>
                  <a:gd name="T76" fmla="*/ 12 w 281"/>
                  <a:gd name="T77" fmla="*/ 295 h 622"/>
                  <a:gd name="T78" fmla="*/ 18 w 281"/>
                  <a:gd name="T79" fmla="*/ 277 h 622"/>
                  <a:gd name="T80" fmla="*/ 14 w 281"/>
                  <a:gd name="T81" fmla="*/ 239 h 622"/>
                  <a:gd name="T82" fmla="*/ 24 w 281"/>
                  <a:gd name="T83" fmla="*/ 233 h 622"/>
                  <a:gd name="T84" fmla="*/ 22 w 281"/>
                  <a:gd name="T85" fmla="*/ 245 h 622"/>
                  <a:gd name="T86" fmla="*/ 32 w 281"/>
                  <a:gd name="T87" fmla="*/ 253 h 622"/>
                  <a:gd name="T88" fmla="*/ 30 w 281"/>
                  <a:gd name="T89" fmla="*/ 229 h 622"/>
                  <a:gd name="T90" fmla="*/ 46 w 281"/>
                  <a:gd name="T91" fmla="*/ 225 h 622"/>
                  <a:gd name="T92" fmla="*/ 60 w 281"/>
                  <a:gd name="T93" fmla="*/ 231 h 622"/>
                  <a:gd name="T94" fmla="*/ 54 w 281"/>
                  <a:gd name="T95" fmla="*/ 227 h 622"/>
                  <a:gd name="T96" fmla="*/ 34 w 281"/>
                  <a:gd name="T97" fmla="*/ 215 h 622"/>
                  <a:gd name="T98" fmla="*/ 22 w 281"/>
                  <a:gd name="T99" fmla="*/ 227 h 622"/>
                  <a:gd name="T100" fmla="*/ 12 w 281"/>
                  <a:gd name="T101" fmla="*/ 207 h 622"/>
                  <a:gd name="T102" fmla="*/ 12 w 281"/>
                  <a:gd name="T103" fmla="*/ 197 h 622"/>
                  <a:gd name="T104" fmla="*/ 12 w 281"/>
                  <a:gd name="T105" fmla="*/ 193 h 622"/>
                  <a:gd name="T106" fmla="*/ 8 w 281"/>
                  <a:gd name="T107" fmla="*/ 158 h 622"/>
                  <a:gd name="T108" fmla="*/ 12 w 281"/>
                  <a:gd name="T109" fmla="*/ 132 h 622"/>
                  <a:gd name="T110" fmla="*/ 22 w 281"/>
                  <a:gd name="T111" fmla="*/ 104 h 622"/>
                  <a:gd name="T112" fmla="*/ 18 w 281"/>
                  <a:gd name="T113" fmla="*/ 68 h 622"/>
                  <a:gd name="T114" fmla="*/ 30 w 281"/>
                  <a:gd name="T115" fmla="*/ 66 h 622"/>
                  <a:gd name="T116" fmla="*/ 34 w 281"/>
                  <a:gd name="T117" fmla="*/ 58 h 622"/>
                  <a:gd name="T118" fmla="*/ 40 w 281"/>
                  <a:gd name="T119" fmla="*/ 52 h 622"/>
                  <a:gd name="T120" fmla="*/ 60 w 281"/>
                  <a:gd name="T121" fmla="*/ 24 h 622"/>
                  <a:gd name="T122" fmla="*/ 64 w 281"/>
                  <a:gd name="T123" fmla="*/ 0 h 622"/>
                  <a:gd name="T124" fmla="*/ 109 w 281"/>
                  <a:gd name="T125" fmla="*/ 24 h 6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1" h="622">
                    <a:moveTo>
                      <a:pt x="64" y="535"/>
                    </a:moveTo>
                    <a:lnTo>
                      <a:pt x="64" y="537"/>
                    </a:lnTo>
                    <a:lnTo>
                      <a:pt x="66" y="537"/>
                    </a:lnTo>
                    <a:lnTo>
                      <a:pt x="66" y="539"/>
                    </a:lnTo>
                    <a:lnTo>
                      <a:pt x="66" y="541"/>
                    </a:lnTo>
                    <a:lnTo>
                      <a:pt x="66" y="543"/>
                    </a:lnTo>
                    <a:lnTo>
                      <a:pt x="66" y="545"/>
                    </a:lnTo>
                    <a:lnTo>
                      <a:pt x="68" y="545"/>
                    </a:lnTo>
                    <a:lnTo>
                      <a:pt x="68" y="547"/>
                    </a:lnTo>
                    <a:lnTo>
                      <a:pt x="68" y="549"/>
                    </a:lnTo>
                    <a:lnTo>
                      <a:pt x="70" y="549"/>
                    </a:lnTo>
                    <a:lnTo>
                      <a:pt x="70" y="551"/>
                    </a:lnTo>
                    <a:lnTo>
                      <a:pt x="68" y="551"/>
                    </a:lnTo>
                    <a:lnTo>
                      <a:pt x="66" y="551"/>
                    </a:lnTo>
                    <a:lnTo>
                      <a:pt x="66" y="549"/>
                    </a:lnTo>
                    <a:lnTo>
                      <a:pt x="66" y="551"/>
                    </a:lnTo>
                    <a:lnTo>
                      <a:pt x="66" y="549"/>
                    </a:lnTo>
                    <a:lnTo>
                      <a:pt x="64" y="549"/>
                    </a:lnTo>
                    <a:lnTo>
                      <a:pt x="64" y="547"/>
                    </a:lnTo>
                    <a:lnTo>
                      <a:pt x="64" y="545"/>
                    </a:lnTo>
                    <a:lnTo>
                      <a:pt x="64" y="543"/>
                    </a:lnTo>
                    <a:lnTo>
                      <a:pt x="64" y="541"/>
                    </a:lnTo>
                    <a:lnTo>
                      <a:pt x="64" y="539"/>
                    </a:lnTo>
                    <a:lnTo>
                      <a:pt x="64" y="537"/>
                    </a:lnTo>
                    <a:lnTo>
                      <a:pt x="62" y="537"/>
                    </a:lnTo>
                    <a:lnTo>
                      <a:pt x="64" y="537"/>
                    </a:lnTo>
                    <a:lnTo>
                      <a:pt x="64" y="535"/>
                    </a:lnTo>
                    <a:lnTo>
                      <a:pt x="62" y="535"/>
                    </a:lnTo>
                    <a:lnTo>
                      <a:pt x="64" y="535"/>
                    </a:lnTo>
                    <a:close/>
                    <a:moveTo>
                      <a:pt x="30" y="503"/>
                    </a:moveTo>
                    <a:lnTo>
                      <a:pt x="30" y="505"/>
                    </a:lnTo>
                    <a:lnTo>
                      <a:pt x="32" y="505"/>
                    </a:lnTo>
                    <a:lnTo>
                      <a:pt x="32" y="507"/>
                    </a:lnTo>
                    <a:lnTo>
                      <a:pt x="34" y="507"/>
                    </a:lnTo>
                    <a:lnTo>
                      <a:pt x="34" y="509"/>
                    </a:lnTo>
                    <a:lnTo>
                      <a:pt x="32" y="509"/>
                    </a:lnTo>
                    <a:lnTo>
                      <a:pt x="30" y="509"/>
                    </a:lnTo>
                    <a:lnTo>
                      <a:pt x="30" y="507"/>
                    </a:lnTo>
                    <a:lnTo>
                      <a:pt x="28" y="507"/>
                    </a:lnTo>
                    <a:lnTo>
                      <a:pt x="28" y="505"/>
                    </a:lnTo>
                    <a:lnTo>
                      <a:pt x="28" y="503"/>
                    </a:lnTo>
                    <a:lnTo>
                      <a:pt x="30" y="503"/>
                    </a:lnTo>
                    <a:lnTo>
                      <a:pt x="30" y="505"/>
                    </a:lnTo>
                    <a:lnTo>
                      <a:pt x="30" y="503"/>
                    </a:lnTo>
                    <a:lnTo>
                      <a:pt x="30" y="505"/>
                    </a:lnTo>
                    <a:lnTo>
                      <a:pt x="30" y="503"/>
                    </a:lnTo>
                    <a:close/>
                    <a:moveTo>
                      <a:pt x="74" y="513"/>
                    </a:moveTo>
                    <a:lnTo>
                      <a:pt x="77" y="513"/>
                    </a:lnTo>
                    <a:lnTo>
                      <a:pt x="77" y="515"/>
                    </a:lnTo>
                    <a:lnTo>
                      <a:pt x="79" y="515"/>
                    </a:lnTo>
                    <a:lnTo>
                      <a:pt x="77" y="515"/>
                    </a:lnTo>
                    <a:lnTo>
                      <a:pt x="79" y="515"/>
                    </a:lnTo>
                    <a:lnTo>
                      <a:pt x="79" y="517"/>
                    </a:lnTo>
                    <a:lnTo>
                      <a:pt x="81" y="517"/>
                    </a:lnTo>
                    <a:lnTo>
                      <a:pt x="81" y="519"/>
                    </a:lnTo>
                    <a:lnTo>
                      <a:pt x="83" y="519"/>
                    </a:lnTo>
                    <a:lnTo>
                      <a:pt x="83" y="521"/>
                    </a:lnTo>
                    <a:lnTo>
                      <a:pt x="83" y="523"/>
                    </a:lnTo>
                    <a:lnTo>
                      <a:pt x="85" y="523"/>
                    </a:lnTo>
                    <a:lnTo>
                      <a:pt x="85" y="525"/>
                    </a:lnTo>
                    <a:lnTo>
                      <a:pt x="85" y="527"/>
                    </a:lnTo>
                    <a:lnTo>
                      <a:pt x="83" y="527"/>
                    </a:lnTo>
                    <a:lnTo>
                      <a:pt x="83" y="525"/>
                    </a:lnTo>
                    <a:lnTo>
                      <a:pt x="81" y="525"/>
                    </a:lnTo>
                    <a:lnTo>
                      <a:pt x="79" y="525"/>
                    </a:lnTo>
                    <a:lnTo>
                      <a:pt x="79" y="523"/>
                    </a:lnTo>
                    <a:lnTo>
                      <a:pt x="77" y="523"/>
                    </a:lnTo>
                    <a:lnTo>
                      <a:pt x="77" y="521"/>
                    </a:lnTo>
                    <a:lnTo>
                      <a:pt x="79" y="521"/>
                    </a:lnTo>
                    <a:lnTo>
                      <a:pt x="79" y="519"/>
                    </a:lnTo>
                    <a:lnTo>
                      <a:pt x="79" y="521"/>
                    </a:lnTo>
                    <a:lnTo>
                      <a:pt x="79" y="519"/>
                    </a:lnTo>
                    <a:lnTo>
                      <a:pt x="79" y="517"/>
                    </a:lnTo>
                    <a:lnTo>
                      <a:pt x="77" y="517"/>
                    </a:lnTo>
                    <a:lnTo>
                      <a:pt x="77" y="515"/>
                    </a:lnTo>
                    <a:lnTo>
                      <a:pt x="74" y="515"/>
                    </a:lnTo>
                    <a:lnTo>
                      <a:pt x="74" y="513"/>
                    </a:lnTo>
                    <a:close/>
                    <a:moveTo>
                      <a:pt x="58" y="503"/>
                    </a:moveTo>
                    <a:lnTo>
                      <a:pt x="58" y="505"/>
                    </a:lnTo>
                    <a:lnTo>
                      <a:pt x="56" y="505"/>
                    </a:lnTo>
                    <a:lnTo>
                      <a:pt x="56" y="503"/>
                    </a:lnTo>
                    <a:lnTo>
                      <a:pt x="58" y="503"/>
                    </a:lnTo>
                    <a:close/>
                    <a:moveTo>
                      <a:pt x="107" y="519"/>
                    </a:moveTo>
                    <a:lnTo>
                      <a:pt x="107" y="519"/>
                    </a:lnTo>
                    <a:lnTo>
                      <a:pt x="107" y="519"/>
                    </a:lnTo>
                    <a:close/>
                    <a:moveTo>
                      <a:pt x="109" y="519"/>
                    </a:moveTo>
                    <a:lnTo>
                      <a:pt x="107" y="519"/>
                    </a:lnTo>
                    <a:lnTo>
                      <a:pt x="107" y="517"/>
                    </a:lnTo>
                    <a:lnTo>
                      <a:pt x="109" y="519"/>
                    </a:lnTo>
                    <a:close/>
                    <a:moveTo>
                      <a:pt x="103" y="511"/>
                    </a:moveTo>
                    <a:lnTo>
                      <a:pt x="103" y="509"/>
                    </a:lnTo>
                    <a:lnTo>
                      <a:pt x="103" y="511"/>
                    </a:lnTo>
                    <a:close/>
                    <a:moveTo>
                      <a:pt x="105" y="511"/>
                    </a:moveTo>
                    <a:lnTo>
                      <a:pt x="105" y="509"/>
                    </a:lnTo>
                    <a:lnTo>
                      <a:pt x="105" y="511"/>
                    </a:lnTo>
                    <a:close/>
                    <a:moveTo>
                      <a:pt x="99" y="505"/>
                    </a:moveTo>
                    <a:lnTo>
                      <a:pt x="101" y="505"/>
                    </a:lnTo>
                    <a:lnTo>
                      <a:pt x="99" y="505"/>
                    </a:lnTo>
                    <a:lnTo>
                      <a:pt x="101" y="505"/>
                    </a:lnTo>
                    <a:lnTo>
                      <a:pt x="99" y="505"/>
                    </a:lnTo>
                    <a:close/>
                    <a:moveTo>
                      <a:pt x="52" y="471"/>
                    </a:moveTo>
                    <a:lnTo>
                      <a:pt x="54" y="471"/>
                    </a:lnTo>
                    <a:lnTo>
                      <a:pt x="52" y="471"/>
                    </a:lnTo>
                    <a:close/>
                    <a:moveTo>
                      <a:pt x="26" y="457"/>
                    </a:moveTo>
                    <a:lnTo>
                      <a:pt x="28" y="457"/>
                    </a:lnTo>
                    <a:lnTo>
                      <a:pt x="26" y="457"/>
                    </a:lnTo>
                    <a:lnTo>
                      <a:pt x="26" y="459"/>
                    </a:lnTo>
                    <a:lnTo>
                      <a:pt x="26" y="461"/>
                    </a:lnTo>
                    <a:lnTo>
                      <a:pt x="28" y="461"/>
                    </a:lnTo>
                    <a:lnTo>
                      <a:pt x="26" y="461"/>
                    </a:lnTo>
                    <a:lnTo>
                      <a:pt x="28" y="461"/>
                    </a:lnTo>
                    <a:lnTo>
                      <a:pt x="28" y="463"/>
                    </a:lnTo>
                    <a:lnTo>
                      <a:pt x="26" y="463"/>
                    </a:lnTo>
                    <a:lnTo>
                      <a:pt x="24" y="463"/>
                    </a:lnTo>
                    <a:lnTo>
                      <a:pt x="22" y="463"/>
                    </a:lnTo>
                    <a:lnTo>
                      <a:pt x="20" y="463"/>
                    </a:lnTo>
                    <a:lnTo>
                      <a:pt x="20" y="461"/>
                    </a:lnTo>
                    <a:lnTo>
                      <a:pt x="18" y="461"/>
                    </a:lnTo>
                    <a:lnTo>
                      <a:pt x="18" y="459"/>
                    </a:lnTo>
                    <a:lnTo>
                      <a:pt x="18" y="457"/>
                    </a:lnTo>
                    <a:lnTo>
                      <a:pt x="18" y="455"/>
                    </a:lnTo>
                    <a:lnTo>
                      <a:pt x="20" y="455"/>
                    </a:lnTo>
                    <a:lnTo>
                      <a:pt x="22" y="455"/>
                    </a:lnTo>
                    <a:lnTo>
                      <a:pt x="24" y="455"/>
                    </a:lnTo>
                    <a:lnTo>
                      <a:pt x="24" y="457"/>
                    </a:lnTo>
                    <a:lnTo>
                      <a:pt x="26" y="457"/>
                    </a:lnTo>
                    <a:close/>
                    <a:moveTo>
                      <a:pt x="14" y="451"/>
                    </a:moveTo>
                    <a:lnTo>
                      <a:pt x="14" y="453"/>
                    </a:lnTo>
                    <a:lnTo>
                      <a:pt x="16" y="453"/>
                    </a:lnTo>
                    <a:lnTo>
                      <a:pt x="16" y="455"/>
                    </a:lnTo>
                    <a:lnTo>
                      <a:pt x="14" y="455"/>
                    </a:lnTo>
                    <a:lnTo>
                      <a:pt x="14" y="453"/>
                    </a:lnTo>
                    <a:lnTo>
                      <a:pt x="12" y="453"/>
                    </a:lnTo>
                    <a:lnTo>
                      <a:pt x="12" y="451"/>
                    </a:lnTo>
                    <a:lnTo>
                      <a:pt x="10" y="451"/>
                    </a:lnTo>
                    <a:lnTo>
                      <a:pt x="12" y="451"/>
                    </a:lnTo>
                    <a:lnTo>
                      <a:pt x="14" y="451"/>
                    </a:lnTo>
                    <a:close/>
                    <a:moveTo>
                      <a:pt x="34" y="457"/>
                    </a:moveTo>
                    <a:lnTo>
                      <a:pt x="34" y="459"/>
                    </a:lnTo>
                    <a:lnTo>
                      <a:pt x="36" y="459"/>
                    </a:lnTo>
                    <a:lnTo>
                      <a:pt x="36" y="461"/>
                    </a:lnTo>
                    <a:lnTo>
                      <a:pt x="38" y="461"/>
                    </a:lnTo>
                    <a:lnTo>
                      <a:pt x="40" y="461"/>
                    </a:lnTo>
                    <a:lnTo>
                      <a:pt x="40" y="463"/>
                    </a:lnTo>
                    <a:lnTo>
                      <a:pt x="42" y="463"/>
                    </a:lnTo>
                    <a:lnTo>
                      <a:pt x="40" y="463"/>
                    </a:lnTo>
                    <a:lnTo>
                      <a:pt x="42" y="463"/>
                    </a:lnTo>
                    <a:lnTo>
                      <a:pt x="42" y="465"/>
                    </a:lnTo>
                    <a:lnTo>
                      <a:pt x="44" y="465"/>
                    </a:lnTo>
                    <a:lnTo>
                      <a:pt x="44" y="467"/>
                    </a:lnTo>
                    <a:lnTo>
                      <a:pt x="46" y="467"/>
                    </a:lnTo>
                    <a:lnTo>
                      <a:pt x="46" y="465"/>
                    </a:lnTo>
                    <a:lnTo>
                      <a:pt x="48" y="465"/>
                    </a:lnTo>
                    <a:lnTo>
                      <a:pt x="48" y="467"/>
                    </a:lnTo>
                    <a:lnTo>
                      <a:pt x="50" y="467"/>
                    </a:lnTo>
                    <a:lnTo>
                      <a:pt x="48" y="467"/>
                    </a:lnTo>
                    <a:lnTo>
                      <a:pt x="48" y="469"/>
                    </a:lnTo>
                    <a:lnTo>
                      <a:pt x="46" y="469"/>
                    </a:lnTo>
                    <a:lnTo>
                      <a:pt x="44" y="469"/>
                    </a:lnTo>
                    <a:lnTo>
                      <a:pt x="44" y="467"/>
                    </a:lnTo>
                    <a:lnTo>
                      <a:pt x="42" y="467"/>
                    </a:lnTo>
                    <a:lnTo>
                      <a:pt x="40" y="467"/>
                    </a:lnTo>
                    <a:lnTo>
                      <a:pt x="38" y="467"/>
                    </a:lnTo>
                    <a:lnTo>
                      <a:pt x="36" y="467"/>
                    </a:lnTo>
                    <a:lnTo>
                      <a:pt x="36" y="465"/>
                    </a:lnTo>
                    <a:lnTo>
                      <a:pt x="36" y="467"/>
                    </a:lnTo>
                    <a:lnTo>
                      <a:pt x="36" y="465"/>
                    </a:lnTo>
                    <a:lnTo>
                      <a:pt x="34" y="465"/>
                    </a:lnTo>
                    <a:lnTo>
                      <a:pt x="34" y="463"/>
                    </a:lnTo>
                    <a:lnTo>
                      <a:pt x="32" y="463"/>
                    </a:lnTo>
                    <a:lnTo>
                      <a:pt x="34" y="463"/>
                    </a:lnTo>
                    <a:lnTo>
                      <a:pt x="32" y="463"/>
                    </a:lnTo>
                    <a:lnTo>
                      <a:pt x="34" y="463"/>
                    </a:lnTo>
                    <a:lnTo>
                      <a:pt x="32" y="463"/>
                    </a:lnTo>
                    <a:lnTo>
                      <a:pt x="34" y="463"/>
                    </a:lnTo>
                    <a:lnTo>
                      <a:pt x="34" y="461"/>
                    </a:lnTo>
                    <a:lnTo>
                      <a:pt x="34" y="459"/>
                    </a:lnTo>
                    <a:lnTo>
                      <a:pt x="34" y="461"/>
                    </a:lnTo>
                    <a:lnTo>
                      <a:pt x="34" y="459"/>
                    </a:lnTo>
                    <a:lnTo>
                      <a:pt x="32" y="459"/>
                    </a:lnTo>
                    <a:lnTo>
                      <a:pt x="32" y="457"/>
                    </a:lnTo>
                    <a:lnTo>
                      <a:pt x="32" y="459"/>
                    </a:lnTo>
                    <a:lnTo>
                      <a:pt x="32" y="457"/>
                    </a:lnTo>
                    <a:lnTo>
                      <a:pt x="32" y="459"/>
                    </a:lnTo>
                    <a:lnTo>
                      <a:pt x="34" y="459"/>
                    </a:lnTo>
                    <a:lnTo>
                      <a:pt x="34" y="457"/>
                    </a:lnTo>
                    <a:lnTo>
                      <a:pt x="32" y="457"/>
                    </a:lnTo>
                    <a:lnTo>
                      <a:pt x="34" y="457"/>
                    </a:lnTo>
                    <a:lnTo>
                      <a:pt x="32" y="457"/>
                    </a:lnTo>
                    <a:lnTo>
                      <a:pt x="34" y="457"/>
                    </a:lnTo>
                    <a:close/>
                    <a:moveTo>
                      <a:pt x="64" y="467"/>
                    </a:moveTo>
                    <a:lnTo>
                      <a:pt x="64" y="465"/>
                    </a:lnTo>
                    <a:lnTo>
                      <a:pt x="64" y="467"/>
                    </a:lnTo>
                    <a:close/>
                    <a:moveTo>
                      <a:pt x="64" y="465"/>
                    </a:moveTo>
                    <a:lnTo>
                      <a:pt x="64" y="467"/>
                    </a:lnTo>
                    <a:lnTo>
                      <a:pt x="64" y="465"/>
                    </a:lnTo>
                    <a:close/>
                    <a:moveTo>
                      <a:pt x="34" y="255"/>
                    </a:moveTo>
                    <a:lnTo>
                      <a:pt x="32" y="255"/>
                    </a:lnTo>
                    <a:lnTo>
                      <a:pt x="34" y="255"/>
                    </a:lnTo>
                    <a:close/>
                    <a:moveTo>
                      <a:pt x="24" y="247"/>
                    </a:moveTo>
                    <a:lnTo>
                      <a:pt x="26" y="247"/>
                    </a:lnTo>
                    <a:lnTo>
                      <a:pt x="24" y="247"/>
                    </a:lnTo>
                    <a:close/>
                    <a:moveTo>
                      <a:pt x="26" y="247"/>
                    </a:moveTo>
                    <a:lnTo>
                      <a:pt x="26" y="249"/>
                    </a:lnTo>
                    <a:lnTo>
                      <a:pt x="26" y="247"/>
                    </a:lnTo>
                    <a:close/>
                    <a:moveTo>
                      <a:pt x="24" y="247"/>
                    </a:moveTo>
                    <a:lnTo>
                      <a:pt x="26" y="247"/>
                    </a:lnTo>
                    <a:lnTo>
                      <a:pt x="24" y="247"/>
                    </a:lnTo>
                    <a:close/>
                    <a:moveTo>
                      <a:pt x="26" y="245"/>
                    </a:moveTo>
                    <a:lnTo>
                      <a:pt x="26" y="247"/>
                    </a:lnTo>
                    <a:lnTo>
                      <a:pt x="24" y="247"/>
                    </a:lnTo>
                    <a:lnTo>
                      <a:pt x="26" y="245"/>
                    </a:lnTo>
                    <a:close/>
                    <a:moveTo>
                      <a:pt x="24" y="245"/>
                    </a:moveTo>
                    <a:lnTo>
                      <a:pt x="26" y="245"/>
                    </a:lnTo>
                    <a:lnTo>
                      <a:pt x="24" y="245"/>
                    </a:lnTo>
                    <a:close/>
                    <a:moveTo>
                      <a:pt x="0" y="221"/>
                    </a:moveTo>
                    <a:lnTo>
                      <a:pt x="0" y="223"/>
                    </a:lnTo>
                    <a:lnTo>
                      <a:pt x="0" y="221"/>
                    </a:lnTo>
                    <a:lnTo>
                      <a:pt x="0" y="223"/>
                    </a:lnTo>
                    <a:lnTo>
                      <a:pt x="0" y="221"/>
                    </a:lnTo>
                    <a:close/>
                    <a:moveTo>
                      <a:pt x="28" y="233"/>
                    </a:moveTo>
                    <a:lnTo>
                      <a:pt x="30" y="233"/>
                    </a:lnTo>
                    <a:lnTo>
                      <a:pt x="30" y="235"/>
                    </a:lnTo>
                    <a:lnTo>
                      <a:pt x="28" y="235"/>
                    </a:lnTo>
                    <a:lnTo>
                      <a:pt x="28" y="233"/>
                    </a:lnTo>
                    <a:lnTo>
                      <a:pt x="28" y="231"/>
                    </a:lnTo>
                    <a:lnTo>
                      <a:pt x="26" y="231"/>
                    </a:lnTo>
                    <a:lnTo>
                      <a:pt x="28" y="231"/>
                    </a:lnTo>
                    <a:lnTo>
                      <a:pt x="28" y="233"/>
                    </a:lnTo>
                    <a:close/>
                    <a:moveTo>
                      <a:pt x="26" y="225"/>
                    </a:moveTo>
                    <a:lnTo>
                      <a:pt x="26" y="227"/>
                    </a:lnTo>
                    <a:lnTo>
                      <a:pt x="24" y="227"/>
                    </a:lnTo>
                    <a:lnTo>
                      <a:pt x="24" y="225"/>
                    </a:lnTo>
                    <a:lnTo>
                      <a:pt x="26" y="225"/>
                    </a:lnTo>
                    <a:close/>
                    <a:moveTo>
                      <a:pt x="28" y="225"/>
                    </a:moveTo>
                    <a:lnTo>
                      <a:pt x="30" y="225"/>
                    </a:lnTo>
                    <a:lnTo>
                      <a:pt x="28" y="225"/>
                    </a:lnTo>
                    <a:close/>
                    <a:moveTo>
                      <a:pt x="58" y="233"/>
                    </a:moveTo>
                    <a:lnTo>
                      <a:pt x="56" y="231"/>
                    </a:lnTo>
                    <a:lnTo>
                      <a:pt x="58" y="233"/>
                    </a:lnTo>
                    <a:close/>
                    <a:moveTo>
                      <a:pt x="54" y="231"/>
                    </a:moveTo>
                    <a:lnTo>
                      <a:pt x="56" y="231"/>
                    </a:lnTo>
                    <a:lnTo>
                      <a:pt x="54" y="231"/>
                    </a:lnTo>
                    <a:close/>
                    <a:moveTo>
                      <a:pt x="52" y="229"/>
                    </a:moveTo>
                    <a:lnTo>
                      <a:pt x="52" y="227"/>
                    </a:lnTo>
                    <a:lnTo>
                      <a:pt x="52" y="229"/>
                    </a:lnTo>
                    <a:close/>
                    <a:moveTo>
                      <a:pt x="52" y="227"/>
                    </a:moveTo>
                    <a:lnTo>
                      <a:pt x="52" y="229"/>
                    </a:lnTo>
                    <a:lnTo>
                      <a:pt x="52" y="227"/>
                    </a:lnTo>
                    <a:lnTo>
                      <a:pt x="52" y="229"/>
                    </a:lnTo>
                    <a:lnTo>
                      <a:pt x="52" y="227"/>
                    </a:lnTo>
                    <a:close/>
                    <a:moveTo>
                      <a:pt x="54" y="227"/>
                    </a:moveTo>
                    <a:lnTo>
                      <a:pt x="52" y="227"/>
                    </a:lnTo>
                    <a:lnTo>
                      <a:pt x="54" y="227"/>
                    </a:lnTo>
                    <a:close/>
                    <a:moveTo>
                      <a:pt x="50" y="227"/>
                    </a:moveTo>
                    <a:lnTo>
                      <a:pt x="50" y="225"/>
                    </a:lnTo>
                    <a:lnTo>
                      <a:pt x="50" y="227"/>
                    </a:lnTo>
                    <a:close/>
                    <a:moveTo>
                      <a:pt x="50" y="225"/>
                    </a:moveTo>
                    <a:lnTo>
                      <a:pt x="50" y="227"/>
                    </a:lnTo>
                    <a:lnTo>
                      <a:pt x="52" y="227"/>
                    </a:lnTo>
                    <a:lnTo>
                      <a:pt x="50" y="227"/>
                    </a:lnTo>
                    <a:lnTo>
                      <a:pt x="50" y="225"/>
                    </a:lnTo>
                    <a:close/>
                    <a:moveTo>
                      <a:pt x="50" y="225"/>
                    </a:moveTo>
                    <a:lnTo>
                      <a:pt x="50" y="227"/>
                    </a:lnTo>
                    <a:lnTo>
                      <a:pt x="50" y="225"/>
                    </a:lnTo>
                    <a:close/>
                    <a:moveTo>
                      <a:pt x="50" y="225"/>
                    </a:moveTo>
                    <a:lnTo>
                      <a:pt x="48" y="225"/>
                    </a:lnTo>
                    <a:lnTo>
                      <a:pt x="50" y="225"/>
                    </a:lnTo>
                    <a:lnTo>
                      <a:pt x="48" y="225"/>
                    </a:lnTo>
                    <a:lnTo>
                      <a:pt x="50" y="225"/>
                    </a:lnTo>
                    <a:close/>
                    <a:moveTo>
                      <a:pt x="52" y="225"/>
                    </a:moveTo>
                    <a:lnTo>
                      <a:pt x="50" y="225"/>
                    </a:lnTo>
                    <a:lnTo>
                      <a:pt x="52" y="225"/>
                    </a:lnTo>
                    <a:close/>
                    <a:moveTo>
                      <a:pt x="48" y="223"/>
                    </a:moveTo>
                    <a:lnTo>
                      <a:pt x="48" y="225"/>
                    </a:lnTo>
                    <a:lnTo>
                      <a:pt x="48" y="223"/>
                    </a:lnTo>
                    <a:close/>
                    <a:moveTo>
                      <a:pt x="46" y="223"/>
                    </a:moveTo>
                    <a:lnTo>
                      <a:pt x="48" y="223"/>
                    </a:lnTo>
                    <a:lnTo>
                      <a:pt x="46" y="223"/>
                    </a:lnTo>
                    <a:close/>
                    <a:moveTo>
                      <a:pt x="58" y="229"/>
                    </a:moveTo>
                    <a:lnTo>
                      <a:pt x="58" y="229"/>
                    </a:lnTo>
                    <a:lnTo>
                      <a:pt x="58" y="229"/>
                    </a:lnTo>
                    <a:close/>
                    <a:moveTo>
                      <a:pt x="26" y="60"/>
                    </a:moveTo>
                    <a:lnTo>
                      <a:pt x="28" y="60"/>
                    </a:lnTo>
                    <a:lnTo>
                      <a:pt x="26" y="60"/>
                    </a:lnTo>
                    <a:close/>
                    <a:moveTo>
                      <a:pt x="28" y="60"/>
                    </a:moveTo>
                    <a:lnTo>
                      <a:pt x="28" y="62"/>
                    </a:lnTo>
                    <a:lnTo>
                      <a:pt x="28" y="60"/>
                    </a:lnTo>
                    <a:close/>
                    <a:moveTo>
                      <a:pt x="28" y="60"/>
                    </a:moveTo>
                    <a:lnTo>
                      <a:pt x="28" y="62"/>
                    </a:lnTo>
                    <a:lnTo>
                      <a:pt x="28" y="60"/>
                    </a:lnTo>
                    <a:lnTo>
                      <a:pt x="26" y="60"/>
                    </a:lnTo>
                    <a:lnTo>
                      <a:pt x="28" y="60"/>
                    </a:lnTo>
                    <a:close/>
                    <a:moveTo>
                      <a:pt x="38" y="52"/>
                    </a:moveTo>
                    <a:lnTo>
                      <a:pt x="40" y="52"/>
                    </a:lnTo>
                    <a:lnTo>
                      <a:pt x="38" y="52"/>
                    </a:lnTo>
                    <a:close/>
                    <a:moveTo>
                      <a:pt x="44" y="42"/>
                    </a:moveTo>
                    <a:lnTo>
                      <a:pt x="44" y="44"/>
                    </a:lnTo>
                    <a:lnTo>
                      <a:pt x="44" y="42"/>
                    </a:lnTo>
                    <a:close/>
                    <a:moveTo>
                      <a:pt x="44" y="44"/>
                    </a:moveTo>
                    <a:lnTo>
                      <a:pt x="44" y="42"/>
                    </a:lnTo>
                    <a:lnTo>
                      <a:pt x="44" y="44"/>
                    </a:lnTo>
                    <a:close/>
                    <a:moveTo>
                      <a:pt x="133" y="34"/>
                    </a:moveTo>
                    <a:lnTo>
                      <a:pt x="137" y="36"/>
                    </a:lnTo>
                    <a:lnTo>
                      <a:pt x="139" y="36"/>
                    </a:lnTo>
                    <a:lnTo>
                      <a:pt x="139" y="38"/>
                    </a:lnTo>
                    <a:lnTo>
                      <a:pt x="141" y="38"/>
                    </a:lnTo>
                    <a:lnTo>
                      <a:pt x="141" y="40"/>
                    </a:lnTo>
                    <a:lnTo>
                      <a:pt x="143" y="40"/>
                    </a:lnTo>
                    <a:lnTo>
                      <a:pt x="145" y="40"/>
                    </a:lnTo>
                    <a:lnTo>
                      <a:pt x="147" y="42"/>
                    </a:lnTo>
                    <a:lnTo>
                      <a:pt x="149" y="42"/>
                    </a:lnTo>
                    <a:lnTo>
                      <a:pt x="151" y="44"/>
                    </a:lnTo>
                    <a:lnTo>
                      <a:pt x="153" y="44"/>
                    </a:lnTo>
                    <a:lnTo>
                      <a:pt x="153" y="46"/>
                    </a:lnTo>
                    <a:lnTo>
                      <a:pt x="155" y="46"/>
                    </a:lnTo>
                    <a:lnTo>
                      <a:pt x="155" y="46"/>
                    </a:lnTo>
                    <a:lnTo>
                      <a:pt x="155" y="48"/>
                    </a:lnTo>
                    <a:lnTo>
                      <a:pt x="157" y="48"/>
                    </a:lnTo>
                    <a:lnTo>
                      <a:pt x="159" y="48"/>
                    </a:lnTo>
                    <a:lnTo>
                      <a:pt x="159" y="50"/>
                    </a:lnTo>
                    <a:lnTo>
                      <a:pt x="161" y="50"/>
                    </a:lnTo>
                    <a:lnTo>
                      <a:pt x="163" y="52"/>
                    </a:lnTo>
                    <a:lnTo>
                      <a:pt x="165" y="52"/>
                    </a:lnTo>
                    <a:lnTo>
                      <a:pt x="167" y="54"/>
                    </a:lnTo>
                    <a:lnTo>
                      <a:pt x="169" y="54"/>
                    </a:lnTo>
                    <a:lnTo>
                      <a:pt x="171" y="54"/>
                    </a:lnTo>
                    <a:lnTo>
                      <a:pt x="171" y="56"/>
                    </a:lnTo>
                    <a:lnTo>
                      <a:pt x="173" y="56"/>
                    </a:lnTo>
                    <a:lnTo>
                      <a:pt x="175" y="56"/>
                    </a:lnTo>
                    <a:lnTo>
                      <a:pt x="175" y="58"/>
                    </a:lnTo>
                    <a:lnTo>
                      <a:pt x="177" y="58"/>
                    </a:lnTo>
                    <a:lnTo>
                      <a:pt x="179" y="58"/>
                    </a:lnTo>
                    <a:lnTo>
                      <a:pt x="179" y="60"/>
                    </a:lnTo>
                    <a:lnTo>
                      <a:pt x="181" y="60"/>
                    </a:lnTo>
                    <a:lnTo>
                      <a:pt x="183" y="60"/>
                    </a:lnTo>
                    <a:lnTo>
                      <a:pt x="183" y="62"/>
                    </a:lnTo>
                    <a:lnTo>
                      <a:pt x="185" y="62"/>
                    </a:lnTo>
                    <a:lnTo>
                      <a:pt x="187" y="64"/>
                    </a:lnTo>
                    <a:lnTo>
                      <a:pt x="189" y="64"/>
                    </a:lnTo>
                    <a:lnTo>
                      <a:pt x="191" y="66"/>
                    </a:lnTo>
                    <a:lnTo>
                      <a:pt x="193" y="66"/>
                    </a:lnTo>
                    <a:lnTo>
                      <a:pt x="195" y="66"/>
                    </a:lnTo>
                    <a:lnTo>
                      <a:pt x="195" y="68"/>
                    </a:lnTo>
                    <a:lnTo>
                      <a:pt x="197" y="68"/>
                    </a:lnTo>
                    <a:lnTo>
                      <a:pt x="199" y="70"/>
                    </a:lnTo>
                    <a:lnTo>
                      <a:pt x="201" y="70"/>
                    </a:lnTo>
                    <a:lnTo>
                      <a:pt x="203" y="70"/>
                    </a:lnTo>
                    <a:lnTo>
                      <a:pt x="203" y="72"/>
                    </a:lnTo>
                    <a:lnTo>
                      <a:pt x="205" y="72"/>
                    </a:lnTo>
                    <a:lnTo>
                      <a:pt x="205" y="72"/>
                    </a:lnTo>
                    <a:lnTo>
                      <a:pt x="207" y="72"/>
                    </a:lnTo>
                    <a:lnTo>
                      <a:pt x="209" y="72"/>
                    </a:lnTo>
                    <a:lnTo>
                      <a:pt x="211" y="74"/>
                    </a:lnTo>
                    <a:lnTo>
                      <a:pt x="211" y="76"/>
                    </a:lnTo>
                    <a:lnTo>
                      <a:pt x="209" y="78"/>
                    </a:lnTo>
                    <a:lnTo>
                      <a:pt x="209" y="80"/>
                    </a:lnTo>
                    <a:lnTo>
                      <a:pt x="207" y="80"/>
                    </a:lnTo>
                    <a:lnTo>
                      <a:pt x="207" y="82"/>
                    </a:lnTo>
                    <a:lnTo>
                      <a:pt x="207" y="84"/>
                    </a:lnTo>
                    <a:lnTo>
                      <a:pt x="205" y="84"/>
                    </a:lnTo>
                    <a:lnTo>
                      <a:pt x="205" y="86"/>
                    </a:lnTo>
                    <a:lnTo>
                      <a:pt x="205" y="88"/>
                    </a:lnTo>
                    <a:lnTo>
                      <a:pt x="205" y="88"/>
                    </a:lnTo>
                    <a:lnTo>
                      <a:pt x="205" y="90"/>
                    </a:lnTo>
                    <a:lnTo>
                      <a:pt x="205" y="92"/>
                    </a:lnTo>
                    <a:lnTo>
                      <a:pt x="203" y="94"/>
                    </a:lnTo>
                    <a:lnTo>
                      <a:pt x="203" y="96"/>
                    </a:lnTo>
                    <a:lnTo>
                      <a:pt x="201" y="98"/>
                    </a:lnTo>
                    <a:lnTo>
                      <a:pt x="201" y="100"/>
                    </a:lnTo>
                    <a:lnTo>
                      <a:pt x="199" y="102"/>
                    </a:lnTo>
                    <a:lnTo>
                      <a:pt x="199" y="104"/>
                    </a:lnTo>
                    <a:lnTo>
                      <a:pt x="197" y="106"/>
                    </a:lnTo>
                    <a:lnTo>
                      <a:pt x="197" y="108"/>
                    </a:lnTo>
                    <a:lnTo>
                      <a:pt x="197" y="110"/>
                    </a:lnTo>
                    <a:lnTo>
                      <a:pt x="195" y="110"/>
                    </a:lnTo>
                    <a:lnTo>
                      <a:pt x="195" y="112"/>
                    </a:lnTo>
                    <a:lnTo>
                      <a:pt x="195" y="114"/>
                    </a:lnTo>
                    <a:lnTo>
                      <a:pt x="193" y="114"/>
                    </a:lnTo>
                    <a:lnTo>
                      <a:pt x="193" y="116"/>
                    </a:lnTo>
                    <a:lnTo>
                      <a:pt x="193" y="118"/>
                    </a:lnTo>
                    <a:lnTo>
                      <a:pt x="191" y="120"/>
                    </a:lnTo>
                    <a:lnTo>
                      <a:pt x="189" y="120"/>
                    </a:lnTo>
                    <a:lnTo>
                      <a:pt x="189" y="122"/>
                    </a:lnTo>
                    <a:lnTo>
                      <a:pt x="187" y="124"/>
                    </a:lnTo>
                    <a:lnTo>
                      <a:pt x="187" y="126"/>
                    </a:lnTo>
                    <a:lnTo>
                      <a:pt x="187" y="128"/>
                    </a:lnTo>
                    <a:lnTo>
                      <a:pt x="185" y="128"/>
                    </a:lnTo>
                    <a:lnTo>
                      <a:pt x="185" y="130"/>
                    </a:lnTo>
                    <a:lnTo>
                      <a:pt x="185" y="132"/>
                    </a:lnTo>
                    <a:lnTo>
                      <a:pt x="183" y="134"/>
                    </a:lnTo>
                    <a:lnTo>
                      <a:pt x="183" y="136"/>
                    </a:lnTo>
                    <a:lnTo>
                      <a:pt x="181" y="138"/>
                    </a:lnTo>
                    <a:lnTo>
                      <a:pt x="181" y="140"/>
                    </a:lnTo>
                    <a:lnTo>
                      <a:pt x="181" y="142"/>
                    </a:lnTo>
                    <a:lnTo>
                      <a:pt x="179" y="142"/>
                    </a:lnTo>
                    <a:lnTo>
                      <a:pt x="179" y="144"/>
                    </a:lnTo>
                    <a:lnTo>
                      <a:pt x="179" y="146"/>
                    </a:lnTo>
                    <a:lnTo>
                      <a:pt x="177" y="148"/>
                    </a:lnTo>
                    <a:lnTo>
                      <a:pt x="175" y="154"/>
                    </a:lnTo>
                    <a:lnTo>
                      <a:pt x="173" y="156"/>
                    </a:lnTo>
                    <a:lnTo>
                      <a:pt x="173" y="158"/>
                    </a:lnTo>
                    <a:lnTo>
                      <a:pt x="171" y="160"/>
                    </a:lnTo>
                    <a:lnTo>
                      <a:pt x="171" y="162"/>
                    </a:lnTo>
                    <a:lnTo>
                      <a:pt x="169" y="164"/>
                    </a:lnTo>
                    <a:lnTo>
                      <a:pt x="169" y="167"/>
                    </a:lnTo>
                    <a:lnTo>
                      <a:pt x="167" y="169"/>
                    </a:lnTo>
                    <a:lnTo>
                      <a:pt x="167" y="169"/>
                    </a:lnTo>
                    <a:lnTo>
                      <a:pt x="165" y="171"/>
                    </a:lnTo>
                    <a:lnTo>
                      <a:pt x="165" y="173"/>
                    </a:lnTo>
                    <a:lnTo>
                      <a:pt x="163" y="175"/>
                    </a:lnTo>
                    <a:lnTo>
                      <a:pt x="163" y="177"/>
                    </a:lnTo>
                    <a:lnTo>
                      <a:pt x="163" y="179"/>
                    </a:lnTo>
                    <a:lnTo>
                      <a:pt x="161" y="179"/>
                    </a:lnTo>
                    <a:lnTo>
                      <a:pt x="161" y="181"/>
                    </a:lnTo>
                    <a:lnTo>
                      <a:pt x="159" y="183"/>
                    </a:lnTo>
                    <a:lnTo>
                      <a:pt x="159" y="185"/>
                    </a:lnTo>
                    <a:lnTo>
                      <a:pt x="159" y="187"/>
                    </a:lnTo>
                    <a:lnTo>
                      <a:pt x="157" y="187"/>
                    </a:lnTo>
                    <a:lnTo>
                      <a:pt x="157" y="189"/>
                    </a:lnTo>
                    <a:lnTo>
                      <a:pt x="155" y="191"/>
                    </a:lnTo>
                    <a:lnTo>
                      <a:pt x="155" y="193"/>
                    </a:lnTo>
                    <a:lnTo>
                      <a:pt x="155" y="195"/>
                    </a:lnTo>
                    <a:lnTo>
                      <a:pt x="155" y="195"/>
                    </a:lnTo>
                    <a:lnTo>
                      <a:pt x="155" y="197"/>
                    </a:lnTo>
                    <a:lnTo>
                      <a:pt x="155" y="199"/>
                    </a:lnTo>
                    <a:lnTo>
                      <a:pt x="153" y="199"/>
                    </a:lnTo>
                    <a:lnTo>
                      <a:pt x="153" y="201"/>
                    </a:lnTo>
                    <a:lnTo>
                      <a:pt x="153" y="203"/>
                    </a:lnTo>
                    <a:lnTo>
                      <a:pt x="151" y="203"/>
                    </a:lnTo>
                    <a:lnTo>
                      <a:pt x="151" y="205"/>
                    </a:lnTo>
                    <a:lnTo>
                      <a:pt x="151" y="207"/>
                    </a:lnTo>
                    <a:lnTo>
                      <a:pt x="149" y="207"/>
                    </a:lnTo>
                    <a:lnTo>
                      <a:pt x="149" y="209"/>
                    </a:lnTo>
                    <a:lnTo>
                      <a:pt x="149" y="211"/>
                    </a:lnTo>
                    <a:lnTo>
                      <a:pt x="147" y="211"/>
                    </a:lnTo>
                    <a:lnTo>
                      <a:pt x="147" y="213"/>
                    </a:lnTo>
                    <a:lnTo>
                      <a:pt x="147" y="215"/>
                    </a:lnTo>
                    <a:lnTo>
                      <a:pt x="145" y="217"/>
                    </a:lnTo>
                    <a:lnTo>
                      <a:pt x="145" y="217"/>
                    </a:lnTo>
                    <a:lnTo>
                      <a:pt x="145" y="219"/>
                    </a:lnTo>
                    <a:lnTo>
                      <a:pt x="147" y="219"/>
                    </a:lnTo>
                    <a:lnTo>
                      <a:pt x="147" y="221"/>
                    </a:lnTo>
                    <a:lnTo>
                      <a:pt x="147" y="223"/>
                    </a:lnTo>
                    <a:lnTo>
                      <a:pt x="149" y="225"/>
                    </a:lnTo>
                    <a:lnTo>
                      <a:pt x="149" y="227"/>
                    </a:lnTo>
                    <a:lnTo>
                      <a:pt x="149" y="229"/>
                    </a:lnTo>
                    <a:lnTo>
                      <a:pt x="151" y="229"/>
                    </a:lnTo>
                    <a:lnTo>
                      <a:pt x="151" y="231"/>
                    </a:lnTo>
                    <a:lnTo>
                      <a:pt x="151" y="233"/>
                    </a:lnTo>
                    <a:lnTo>
                      <a:pt x="153" y="233"/>
                    </a:lnTo>
                    <a:lnTo>
                      <a:pt x="153" y="235"/>
                    </a:lnTo>
                    <a:lnTo>
                      <a:pt x="153" y="237"/>
                    </a:lnTo>
                    <a:lnTo>
                      <a:pt x="155" y="239"/>
                    </a:lnTo>
                    <a:lnTo>
                      <a:pt x="155" y="241"/>
                    </a:lnTo>
                    <a:lnTo>
                      <a:pt x="155" y="243"/>
                    </a:lnTo>
                    <a:lnTo>
                      <a:pt x="155" y="245"/>
                    </a:lnTo>
                    <a:lnTo>
                      <a:pt x="155" y="247"/>
                    </a:lnTo>
                    <a:lnTo>
                      <a:pt x="157" y="249"/>
                    </a:lnTo>
                    <a:lnTo>
                      <a:pt x="157" y="251"/>
                    </a:lnTo>
                    <a:lnTo>
                      <a:pt x="159" y="251"/>
                    </a:lnTo>
                    <a:lnTo>
                      <a:pt x="159" y="253"/>
                    </a:lnTo>
                    <a:lnTo>
                      <a:pt x="159" y="255"/>
                    </a:lnTo>
                    <a:lnTo>
                      <a:pt x="161" y="257"/>
                    </a:lnTo>
                    <a:lnTo>
                      <a:pt x="161" y="259"/>
                    </a:lnTo>
                    <a:lnTo>
                      <a:pt x="163" y="261"/>
                    </a:lnTo>
                    <a:lnTo>
                      <a:pt x="163" y="263"/>
                    </a:lnTo>
                    <a:lnTo>
                      <a:pt x="163" y="263"/>
                    </a:lnTo>
                    <a:lnTo>
                      <a:pt x="165" y="263"/>
                    </a:lnTo>
                    <a:lnTo>
                      <a:pt x="165" y="267"/>
                    </a:lnTo>
                    <a:lnTo>
                      <a:pt x="167" y="271"/>
                    </a:lnTo>
                    <a:lnTo>
                      <a:pt x="169" y="273"/>
                    </a:lnTo>
                    <a:lnTo>
                      <a:pt x="169" y="275"/>
                    </a:lnTo>
                    <a:lnTo>
                      <a:pt x="171" y="279"/>
                    </a:lnTo>
                    <a:lnTo>
                      <a:pt x="171" y="281"/>
                    </a:lnTo>
                    <a:lnTo>
                      <a:pt x="173" y="281"/>
                    </a:lnTo>
                    <a:lnTo>
                      <a:pt x="173" y="283"/>
                    </a:lnTo>
                    <a:lnTo>
                      <a:pt x="173" y="285"/>
                    </a:lnTo>
                    <a:lnTo>
                      <a:pt x="175" y="287"/>
                    </a:lnTo>
                    <a:lnTo>
                      <a:pt x="175" y="289"/>
                    </a:lnTo>
                    <a:lnTo>
                      <a:pt x="177" y="291"/>
                    </a:lnTo>
                    <a:lnTo>
                      <a:pt x="177" y="293"/>
                    </a:lnTo>
                    <a:lnTo>
                      <a:pt x="177" y="295"/>
                    </a:lnTo>
                    <a:lnTo>
                      <a:pt x="179" y="295"/>
                    </a:lnTo>
                    <a:lnTo>
                      <a:pt x="179" y="297"/>
                    </a:lnTo>
                    <a:lnTo>
                      <a:pt x="179" y="299"/>
                    </a:lnTo>
                    <a:lnTo>
                      <a:pt x="181" y="299"/>
                    </a:lnTo>
                    <a:lnTo>
                      <a:pt x="181" y="301"/>
                    </a:lnTo>
                    <a:lnTo>
                      <a:pt x="181" y="303"/>
                    </a:lnTo>
                    <a:lnTo>
                      <a:pt x="183" y="303"/>
                    </a:lnTo>
                    <a:lnTo>
                      <a:pt x="183" y="305"/>
                    </a:lnTo>
                    <a:lnTo>
                      <a:pt x="183" y="307"/>
                    </a:lnTo>
                    <a:lnTo>
                      <a:pt x="183" y="309"/>
                    </a:lnTo>
                    <a:lnTo>
                      <a:pt x="185" y="309"/>
                    </a:lnTo>
                    <a:lnTo>
                      <a:pt x="185" y="311"/>
                    </a:lnTo>
                    <a:lnTo>
                      <a:pt x="185" y="311"/>
                    </a:lnTo>
                    <a:lnTo>
                      <a:pt x="187" y="311"/>
                    </a:lnTo>
                    <a:lnTo>
                      <a:pt x="187" y="313"/>
                    </a:lnTo>
                    <a:lnTo>
                      <a:pt x="187" y="315"/>
                    </a:lnTo>
                    <a:lnTo>
                      <a:pt x="189" y="315"/>
                    </a:lnTo>
                    <a:lnTo>
                      <a:pt x="189" y="317"/>
                    </a:lnTo>
                    <a:lnTo>
                      <a:pt x="189" y="319"/>
                    </a:lnTo>
                    <a:lnTo>
                      <a:pt x="191" y="321"/>
                    </a:lnTo>
                    <a:lnTo>
                      <a:pt x="191" y="323"/>
                    </a:lnTo>
                    <a:lnTo>
                      <a:pt x="191" y="325"/>
                    </a:lnTo>
                    <a:lnTo>
                      <a:pt x="193" y="325"/>
                    </a:lnTo>
                    <a:lnTo>
                      <a:pt x="193" y="327"/>
                    </a:lnTo>
                    <a:lnTo>
                      <a:pt x="193" y="329"/>
                    </a:lnTo>
                    <a:lnTo>
                      <a:pt x="195" y="329"/>
                    </a:lnTo>
                    <a:lnTo>
                      <a:pt x="195" y="331"/>
                    </a:lnTo>
                    <a:lnTo>
                      <a:pt x="197" y="333"/>
                    </a:lnTo>
                    <a:lnTo>
                      <a:pt x="197" y="335"/>
                    </a:lnTo>
                    <a:lnTo>
                      <a:pt x="197" y="337"/>
                    </a:lnTo>
                    <a:lnTo>
                      <a:pt x="199" y="337"/>
                    </a:lnTo>
                    <a:lnTo>
                      <a:pt x="199" y="339"/>
                    </a:lnTo>
                    <a:lnTo>
                      <a:pt x="199" y="341"/>
                    </a:lnTo>
                    <a:lnTo>
                      <a:pt x="201" y="343"/>
                    </a:lnTo>
                    <a:lnTo>
                      <a:pt x="201" y="345"/>
                    </a:lnTo>
                    <a:lnTo>
                      <a:pt x="201" y="347"/>
                    </a:lnTo>
                    <a:lnTo>
                      <a:pt x="203" y="347"/>
                    </a:lnTo>
                    <a:lnTo>
                      <a:pt x="203" y="349"/>
                    </a:lnTo>
                    <a:lnTo>
                      <a:pt x="203" y="351"/>
                    </a:lnTo>
                    <a:lnTo>
                      <a:pt x="205" y="353"/>
                    </a:lnTo>
                    <a:lnTo>
                      <a:pt x="205" y="355"/>
                    </a:lnTo>
                    <a:lnTo>
                      <a:pt x="205" y="357"/>
                    </a:lnTo>
                    <a:lnTo>
                      <a:pt x="205" y="359"/>
                    </a:lnTo>
                    <a:lnTo>
                      <a:pt x="207" y="359"/>
                    </a:lnTo>
                    <a:lnTo>
                      <a:pt x="207" y="361"/>
                    </a:lnTo>
                    <a:lnTo>
                      <a:pt x="209" y="363"/>
                    </a:lnTo>
                    <a:lnTo>
                      <a:pt x="209" y="365"/>
                    </a:lnTo>
                    <a:lnTo>
                      <a:pt x="209" y="367"/>
                    </a:lnTo>
                    <a:lnTo>
                      <a:pt x="211" y="369"/>
                    </a:lnTo>
                    <a:lnTo>
                      <a:pt x="211" y="371"/>
                    </a:lnTo>
                    <a:lnTo>
                      <a:pt x="213" y="371"/>
                    </a:lnTo>
                    <a:lnTo>
                      <a:pt x="213" y="373"/>
                    </a:lnTo>
                    <a:lnTo>
                      <a:pt x="213" y="375"/>
                    </a:lnTo>
                    <a:lnTo>
                      <a:pt x="215" y="377"/>
                    </a:lnTo>
                    <a:lnTo>
                      <a:pt x="215" y="379"/>
                    </a:lnTo>
                    <a:lnTo>
                      <a:pt x="215" y="381"/>
                    </a:lnTo>
                    <a:lnTo>
                      <a:pt x="217" y="381"/>
                    </a:lnTo>
                    <a:lnTo>
                      <a:pt x="217" y="383"/>
                    </a:lnTo>
                    <a:lnTo>
                      <a:pt x="219" y="385"/>
                    </a:lnTo>
                    <a:lnTo>
                      <a:pt x="219" y="387"/>
                    </a:lnTo>
                    <a:lnTo>
                      <a:pt x="219" y="389"/>
                    </a:lnTo>
                    <a:lnTo>
                      <a:pt x="221" y="389"/>
                    </a:lnTo>
                    <a:lnTo>
                      <a:pt x="221" y="391"/>
                    </a:lnTo>
                    <a:lnTo>
                      <a:pt x="221" y="393"/>
                    </a:lnTo>
                    <a:lnTo>
                      <a:pt x="223" y="395"/>
                    </a:lnTo>
                    <a:lnTo>
                      <a:pt x="223" y="397"/>
                    </a:lnTo>
                    <a:lnTo>
                      <a:pt x="223" y="399"/>
                    </a:lnTo>
                    <a:lnTo>
                      <a:pt x="225" y="399"/>
                    </a:lnTo>
                    <a:lnTo>
                      <a:pt x="225" y="401"/>
                    </a:lnTo>
                    <a:lnTo>
                      <a:pt x="225" y="403"/>
                    </a:lnTo>
                    <a:lnTo>
                      <a:pt x="227" y="405"/>
                    </a:lnTo>
                    <a:lnTo>
                      <a:pt x="227" y="407"/>
                    </a:lnTo>
                    <a:lnTo>
                      <a:pt x="229" y="407"/>
                    </a:lnTo>
                    <a:lnTo>
                      <a:pt x="229" y="409"/>
                    </a:lnTo>
                    <a:lnTo>
                      <a:pt x="231" y="409"/>
                    </a:lnTo>
                    <a:lnTo>
                      <a:pt x="231" y="413"/>
                    </a:lnTo>
                    <a:lnTo>
                      <a:pt x="233" y="413"/>
                    </a:lnTo>
                    <a:lnTo>
                      <a:pt x="233" y="415"/>
                    </a:lnTo>
                    <a:lnTo>
                      <a:pt x="233" y="417"/>
                    </a:lnTo>
                    <a:lnTo>
                      <a:pt x="235" y="419"/>
                    </a:lnTo>
                    <a:lnTo>
                      <a:pt x="235" y="421"/>
                    </a:lnTo>
                    <a:lnTo>
                      <a:pt x="235" y="423"/>
                    </a:lnTo>
                    <a:lnTo>
                      <a:pt x="237" y="423"/>
                    </a:lnTo>
                    <a:lnTo>
                      <a:pt x="237" y="425"/>
                    </a:lnTo>
                    <a:lnTo>
                      <a:pt x="237" y="427"/>
                    </a:lnTo>
                    <a:lnTo>
                      <a:pt x="239" y="427"/>
                    </a:lnTo>
                    <a:lnTo>
                      <a:pt x="239" y="429"/>
                    </a:lnTo>
                    <a:lnTo>
                      <a:pt x="239" y="431"/>
                    </a:lnTo>
                    <a:lnTo>
                      <a:pt x="241" y="431"/>
                    </a:lnTo>
                    <a:lnTo>
                      <a:pt x="241" y="433"/>
                    </a:lnTo>
                    <a:lnTo>
                      <a:pt x="241" y="435"/>
                    </a:lnTo>
                    <a:lnTo>
                      <a:pt x="243" y="435"/>
                    </a:lnTo>
                    <a:lnTo>
                      <a:pt x="243" y="437"/>
                    </a:lnTo>
                    <a:lnTo>
                      <a:pt x="243" y="439"/>
                    </a:lnTo>
                    <a:lnTo>
                      <a:pt x="245" y="441"/>
                    </a:lnTo>
                    <a:lnTo>
                      <a:pt x="245" y="443"/>
                    </a:lnTo>
                    <a:lnTo>
                      <a:pt x="247" y="445"/>
                    </a:lnTo>
                    <a:lnTo>
                      <a:pt x="247" y="447"/>
                    </a:lnTo>
                    <a:lnTo>
                      <a:pt x="247" y="449"/>
                    </a:lnTo>
                    <a:lnTo>
                      <a:pt x="249" y="449"/>
                    </a:lnTo>
                    <a:lnTo>
                      <a:pt x="249" y="451"/>
                    </a:lnTo>
                    <a:lnTo>
                      <a:pt x="249" y="453"/>
                    </a:lnTo>
                    <a:lnTo>
                      <a:pt x="251" y="453"/>
                    </a:lnTo>
                    <a:lnTo>
                      <a:pt x="251" y="455"/>
                    </a:lnTo>
                    <a:lnTo>
                      <a:pt x="251" y="455"/>
                    </a:lnTo>
                    <a:lnTo>
                      <a:pt x="253" y="455"/>
                    </a:lnTo>
                    <a:lnTo>
                      <a:pt x="253" y="457"/>
                    </a:lnTo>
                    <a:lnTo>
                      <a:pt x="253" y="459"/>
                    </a:lnTo>
                    <a:lnTo>
                      <a:pt x="253" y="459"/>
                    </a:lnTo>
                    <a:lnTo>
                      <a:pt x="253" y="461"/>
                    </a:lnTo>
                    <a:lnTo>
                      <a:pt x="253" y="463"/>
                    </a:lnTo>
                    <a:lnTo>
                      <a:pt x="255" y="465"/>
                    </a:lnTo>
                    <a:lnTo>
                      <a:pt x="255" y="467"/>
                    </a:lnTo>
                    <a:lnTo>
                      <a:pt x="255" y="469"/>
                    </a:lnTo>
                    <a:lnTo>
                      <a:pt x="257" y="469"/>
                    </a:lnTo>
                    <a:lnTo>
                      <a:pt x="257" y="471"/>
                    </a:lnTo>
                    <a:lnTo>
                      <a:pt x="257" y="473"/>
                    </a:lnTo>
                    <a:lnTo>
                      <a:pt x="259" y="473"/>
                    </a:lnTo>
                    <a:lnTo>
                      <a:pt x="259" y="475"/>
                    </a:lnTo>
                    <a:lnTo>
                      <a:pt x="259" y="477"/>
                    </a:lnTo>
                    <a:lnTo>
                      <a:pt x="261" y="477"/>
                    </a:lnTo>
                    <a:lnTo>
                      <a:pt x="261" y="479"/>
                    </a:lnTo>
                    <a:lnTo>
                      <a:pt x="263" y="481"/>
                    </a:lnTo>
                    <a:lnTo>
                      <a:pt x="263" y="483"/>
                    </a:lnTo>
                    <a:lnTo>
                      <a:pt x="265" y="485"/>
                    </a:lnTo>
                    <a:lnTo>
                      <a:pt x="265" y="487"/>
                    </a:lnTo>
                    <a:lnTo>
                      <a:pt x="265" y="489"/>
                    </a:lnTo>
                    <a:lnTo>
                      <a:pt x="267" y="489"/>
                    </a:lnTo>
                    <a:lnTo>
                      <a:pt x="267" y="491"/>
                    </a:lnTo>
                    <a:lnTo>
                      <a:pt x="267" y="493"/>
                    </a:lnTo>
                    <a:lnTo>
                      <a:pt x="269" y="495"/>
                    </a:lnTo>
                    <a:lnTo>
                      <a:pt x="269" y="497"/>
                    </a:lnTo>
                    <a:lnTo>
                      <a:pt x="271" y="499"/>
                    </a:lnTo>
                    <a:lnTo>
                      <a:pt x="271" y="501"/>
                    </a:lnTo>
                    <a:lnTo>
                      <a:pt x="271" y="503"/>
                    </a:lnTo>
                    <a:lnTo>
                      <a:pt x="273" y="503"/>
                    </a:lnTo>
                    <a:lnTo>
                      <a:pt x="273" y="503"/>
                    </a:lnTo>
                    <a:lnTo>
                      <a:pt x="273" y="505"/>
                    </a:lnTo>
                    <a:lnTo>
                      <a:pt x="273" y="507"/>
                    </a:lnTo>
                    <a:lnTo>
                      <a:pt x="271" y="507"/>
                    </a:lnTo>
                    <a:lnTo>
                      <a:pt x="271" y="509"/>
                    </a:lnTo>
                    <a:lnTo>
                      <a:pt x="271" y="511"/>
                    </a:lnTo>
                    <a:lnTo>
                      <a:pt x="271" y="513"/>
                    </a:lnTo>
                    <a:lnTo>
                      <a:pt x="273" y="513"/>
                    </a:lnTo>
                    <a:lnTo>
                      <a:pt x="273" y="515"/>
                    </a:lnTo>
                    <a:lnTo>
                      <a:pt x="271" y="515"/>
                    </a:lnTo>
                    <a:lnTo>
                      <a:pt x="271" y="517"/>
                    </a:lnTo>
                    <a:lnTo>
                      <a:pt x="273" y="517"/>
                    </a:lnTo>
                    <a:lnTo>
                      <a:pt x="273" y="519"/>
                    </a:lnTo>
                    <a:lnTo>
                      <a:pt x="273" y="521"/>
                    </a:lnTo>
                    <a:lnTo>
                      <a:pt x="275" y="521"/>
                    </a:lnTo>
                    <a:lnTo>
                      <a:pt x="275" y="523"/>
                    </a:lnTo>
                    <a:lnTo>
                      <a:pt x="275" y="525"/>
                    </a:lnTo>
                    <a:lnTo>
                      <a:pt x="275" y="527"/>
                    </a:lnTo>
                    <a:lnTo>
                      <a:pt x="275" y="529"/>
                    </a:lnTo>
                    <a:lnTo>
                      <a:pt x="273" y="529"/>
                    </a:lnTo>
                    <a:lnTo>
                      <a:pt x="275" y="529"/>
                    </a:lnTo>
                    <a:lnTo>
                      <a:pt x="275" y="531"/>
                    </a:lnTo>
                    <a:lnTo>
                      <a:pt x="275" y="533"/>
                    </a:lnTo>
                    <a:lnTo>
                      <a:pt x="275" y="535"/>
                    </a:lnTo>
                    <a:lnTo>
                      <a:pt x="273" y="535"/>
                    </a:lnTo>
                    <a:lnTo>
                      <a:pt x="273" y="537"/>
                    </a:lnTo>
                    <a:lnTo>
                      <a:pt x="275" y="537"/>
                    </a:lnTo>
                    <a:lnTo>
                      <a:pt x="275" y="539"/>
                    </a:lnTo>
                    <a:lnTo>
                      <a:pt x="277" y="539"/>
                    </a:lnTo>
                    <a:lnTo>
                      <a:pt x="277" y="541"/>
                    </a:lnTo>
                    <a:lnTo>
                      <a:pt x="277" y="543"/>
                    </a:lnTo>
                    <a:lnTo>
                      <a:pt x="279" y="543"/>
                    </a:lnTo>
                    <a:lnTo>
                      <a:pt x="279" y="545"/>
                    </a:lnTo>
                    <a:lnTo>
                      <a:pt x="281" y="545"/>
                    </a:lnTo>
                    <a:lnTo>
                      <a:pt x="281" y="547"/>
                    </a:lnTo>
                    <a:lnTo>
                      <a:pt x="281" y="549"/>
                    </a:lnTo>
                    <a:lnTo>
                      <a:pt x="281" y="551"/>
                    </a:lnTo>
                    <a:lnTo>
                      <a:pt x="279" y="551"/>
                    </a:lnTo>
                    <a:lnTo>
                      <a:pt x="277" y="551"/>
                    </a:lnTo>
                    <a:lnTo>
                      <a:pt x="277" y="551"/>
                    </a:lnTo>
                    <a:lnTo>
                      <a:pt x="275" y="551"/>
                    </a:lnTo>
                    <a:lnTo>
                      <a:pt x="273" y="551"/>
                    </a:lnTo>
                    <a:lnTo>
                      <a:pt x="271" y="551"/>
                    </a:lnTo>
                    <a:lnTo>
                      <a:pt x="271" y="553"/>
                    </a:lnTo>
                    <a:lnTo>
                      <a:pt x="269" y="553"/>
                    </a:lnTo>
                    <a:lnTo>
                      <a:pt x="267" y="553"/>
                    </a:lnTo>
                    <a:lnTo>
                      <a:pt x="265" y="553"/>
                    </a:lnTo>
                    <a:lnTo>
                      <a:pt x="263" y="553"/>
                    </a:lnTo>
                    <a:lnTo>
                      <a:pt x="263" y="555"/>
                    </a:lnTo>
                    <a:lnTo>
                      <a:pt x="263" y="557"/>
                    </a:lnTo>
                    <a:lnTo>
                      <a:pt x="261" y="557"/>
                    </a:lnTo>
                    <a:lnTo>
                      <a:pt x="261" y="559"/>
                    </a:lnTo>
                    <a:lnTo>
                      <a:pt x="259" y="559"/>
                    </a:lnTo>
                    <a:lnTo>
                      <a:pt x="257" y="559"/>
                    </a:lnTo>
                    <a:lnTo>
                      <a:pt x="257" y="561"/>
                    </a:lnTo>
                    <a:lnTo>
                      <a:pt x="257" y="563"/>
                    </a:lnTo>
                    <a:lnTo>
                      <a:pt x="257" y="561"/>
                    </a:lnTo>
                    <a:lnTo>
                      <a:pt x="257" y="563"/>
                    </a:lnTo>
                    <a:lnTo>
                      <a:pt x="257" y="565"/>
                    </a:lnTo>
                    <a:lnTo>
                      <a:pt x="255" y="565"/>
                    </a:lnTo>
                    <a:lnTo>
                      <a:pt x="255" y="563"/>
                    </a:lnTo>
                    <a:lnTo>
                      <a:pt x="255" y="565"/>
                    </a:lnTo>
                    <a:lnTo>
                      <a:pt x="255" y="567"/>
                    </a:lnTo>
                    <a:lnTo>
                      <a:pt x="255" y="569"/>
                    </a:lnTo>
                    <a:lnTo>
                      <a:pt x="255" y="571"/>
                    </a:lnTo>
                    <a:lnTo>
                      <a:pt x="253" y="571"/>
                    </a:lnTo>
                    <a:lnTo>
                      <a:pt x="253" y="573"/>
                    </a:lnTo>
                    <a:lnTo>
                      <a:pt x="253" y="573"/>
                    </a:lnTo>
                    <a:lnTo>
                      <a:pt x="253" y="575"/>
                    </a:lnTo>
                    <a:lnTo>
                      <a:pt x="253" y="577"/>
                    </a:lnTo>
                    <a:lnTo>
                      <a:pt x="251" y="577"/>
                    </a:lnTo>
                    <a:lnTo>
                      <a:pt x="251" y="579"/>
                    </a:lnTo>
                    <a:lnTo>
                      <a:pt x="251" y="581"/>
                    </a:lnTo>
                    <a:lnTo>
                      <a:pt x="249" y="581"/>
                    </a:lnTo>
                    <a:lnTo>
                      <a:pt x="249" y="583"/>
                    </a:lnTo>
                    <a:lnTo>
                      <a:pt x="249" y="581"/>
                    </a:lnTo>
                    <a:lnTo>
                      <a:pt x="247" y="581"/>
                    </a:lnTo>
                    <a:lnTo>
                      <a:pt x="247" y="583"/>
                    </a:lnTo>
                    <a:lnTo>
                      <a:pt x="245" y="583"/>
                    </a:lnTo>
                    <a:lnTo>
                      <a:pt x="245" y="585"/>
                    </a:lnTo>
                    <a:lnTo>
                      <a:pt x="243" y="585"/>
                    </a:lnTo>
                    <a:lnTo>
                      <a:pt x="241" y="585"/>
                    </a:lnTo>
                    <a:lnTo>
                      <a:pt x="239" y="585"/>
                    </a:lnTo>
                    <a:lnTo>
                      <a:pt x="239" y="587"/>
                    </a:lnTo>
                    <a:lnTo>
                      <a:pt x="239" y="590"/>
                    </a:lnTo>
                    <a:lnTo>
                      <a:pt x="237" y="590"/>
                    </a:lnTo>
                    <a:lnTo>
                      <a:pt x="237" y="592"/>
                    </a:lnTo>
                    <a:lnTo>
                      <a:pt x="239" y="594"/>
                    </a:lnTo>
                    <a:lnTo>
                      <a:pt x="237" y="594"/>
                    </a:lnTo>
                    <a:lnTo>
                      <a:pt x="237" y="596"/>
                    </a:lnTo>
                    <a:lnTo>
                      <a:pt x="239" y="596"/>
                    </a:lnTo>
                    <a:lnTo>
                      <a:pt x="237" y="596"/>
                    </a:lnTo>
                    <a:lnTo>
                      <a:pt x="237" y="598"/>
                    </a:lnTo>
                    <a:lnTo>
                      <a:pt x="237" y="600"/>
                    </a:lnTo>
                    <a:lnTo>
                      <a:pt x="235" y="600"/>
                    </a:lnTo>
                    <a:lnTo>
                      <a:pt x="235" y="600"/>
                    </a:lnTo>
                    <a:lnTo>
                      <a:pt x="233" y="600"/>
                    </a:lnTo>
                    <a:lnTo>
                      <a:pt x="233" y="602"/>
                    </a:lnTo>
                    <a:lnTo>
                      <a:pt x="235" y="602"/>
                    </a:lnTo>
                    <a:lnTo>
                      <a:pt x="235" y="604"/>
                    </a:lnTo>
                    <a:lnTo>
                      <a:pt x="235" y="606"/>
                    </a:lnTo>
                    <a:lnTo>
                      <a:pt x="235" y="604"/>
                    </a:lnTo>
                    <a:lnTo>
                      <a:pt x="237" y="604"/>
                    </a:lnTo>
                    <a:lnTo>
                      <a:pt x="237" y="606"/>
                    </a:lnTo>
                    <a:lnTo>
                      <a:pt x="239" y="606"/>
                    </a:lnTo>
                    <a:lnTo>
                      <a:pt x="241" y="606"/>
                    </a:lnTo>
                    <a:lnTo>
                      <a:pt x="241" y="608"/>
                    </a:lnTo>
                    <a:lnTo>
                      <a:pt x="241" y="610"/>
                    </a:lnTo>
                    <a:lnTo>
                      <a:pt x="241" y="612"/>
                    </a:lnTo>
                    <a:lnTo>
                      <a:pt x="243" y="612"/>
                    </a:lnTo>
                    <a:lnTo>
                      <a:pt x="241" y="612"/>
                    </a:lnTo>
                    <a:lnTo>
                      <a:pt x="241" y="614"/>
                    </a:lnTo>
                    <a:lnTo>
                      <a:pt x="241" y="616"/>
                    </a:lnTo>
                    <a:lnTo>
                      <a:pt x="239" y="618"/>
                    </a:lnTo>
                    <a:lnTo>
                      <a:pt x="239" y="620"/>
                    </a:lnTo>
                    <a:lnTo>
                      <a:pt x="237" y="620"/>
                    </a:lnTo>
                    <a:lnTo>
                      <a:pt x="235" y="620"/>
                    </a:lnTo>
                    <a:lnTo>
                      <a:pt x="235" y="622"/>
                    </a:lnTo>
                    <a:lnTo>
                      <a:pt x="233" y="622"/>
                    </a:lnTo>
                    <a:lnTo>
                      <a:pt x="231" y="622"/>
                    </a:lnTo>
                    <a:lnTo>
                      <a:pt x="229" y="622"/>
                    </a:lnTo>
                    <a:lnTo>
                      <a:pt x="229" y="620"/>
                    </a:lnTo>
                    <a:lnTo>
                      <a:pt x="227" y="620"/>
                    </a:lnTo>
                    <a:lnTo>
                      <a:pt x="225" y="620"/>
                    </a:lnTo>
                    <a:lnTo>
                      <a:pt x="219" y="618"/>
                    </a:lnTo>
                    <a:lnTo>
                      <a:pt x="217" y="618"/>
                    </a:lnTo>
                    <a:lnTo>
                      <a:pt x="215" y="618"/>
                    </a:lnTo>
                    <a:lnTo>
                      <a:pt x="213" y="618"/>
                    </a:lnTo>
                    <a:lnTo>
                      <a:pt x="207" y="616"/>
                    </a:lnTo>
                    <a:lnTo>
                      <a:pt x="203" y="614"/>
                    </a:lnTo>
                    <a:lnTo>
                      <a:pt x="199" y="612"/>
                    </a:lnTo>
                    <a:lnTo>
                      <a:pt x="197" y="612"/>
                    </a:lnTo>
                    <a:lnTo>
                      <a:pt x="195" y="612"/>
                    </a:lnTo>
                    <a:lnTo>
                      <a:pt x="193" y="610"/>
                    </a:lnTo>
                    <a:lnTo>
                      <a:pt x="191" y="610"/>
                    </a:lnTo>
                    <a:lnTo>
                      <a:pt x="189" y="610"/>
                    </a:lnTo>
                    <a:lnTo>
                      <a:pt x="185" y="608"/>
                    </a:lnTo>
                    <a:lnTo>
                      <a:pt x="183" y="608"/>
                    </a:lnTo>
                    <a:lnTo>
                      <a:pt x="179" y="606"/>
                    </a:lnTo>
                    <a:lnTo>
                      <a:pt x="177" y="606"/>
                    </a:lnTo>
                    <a:lnTo>
                      <a:pt x="175" y="606"/>
                    </a:lnTo>
                    <a:lnTo>
                      <a:pt x="173" y="606"/>
                    </a:lnTo>
                    <a:lnTo>
                      <a:pt x="173" y="604"/>
                    </a:lnTo>
                    <a:lnTo>
                      <a:pt x="169" y="604"/>
                    </a:lnTo>
                    <a:lnTo>
                      <a:pt x="167" y="604"/>
                    </a:lnTo>
                    <a:lnTo>
                      <a:pt x="167" y="602"/>
                    </a:lnTo>
                    <a:lnTo>
                      <a:pt x="165" y="602"/>
                    </a:lnTo>
                    <a:lnTo>
                      <a:pt x="163" y="602"/>
                    </a:lnTo>
                    <a:lnTo>
                      <a:pt x="161" y="602"/>
                    </a:lnTo>
                    <a:lnTo>
                      <a:pt x="159" y="600"/>
                    </a:lnTo>
                    <a:lnTo>
                      <a:pt x="157" y="600"/>
                    </a:lnTo>
                    <a:lnTo>
                      <a:pt x="155" y="600"/>
                    </a:lnTo>
                    <a:lnTo>
                      <a:pt x="155" y="600"/>
                    </a:lnTo>
                    <a:lnTo>
                      <a:pt x="155" y="600"/>
                    </a:lnTo>
                    <a:lnTo>
                      <a:pt x="153" y="600"/>
                    </a:lnTo>
                    <a:lnTo>
                      <a:pt x="151" y="600"/>
                    </a:lnTo>
                    <a:lnTo>
                      <a:pt x="149" y="600"/>
                    </a:lnTo>
                    <a:lnTo>
                      <a:pt x="149" y="598"/>
                    </a:lnTo>
                    <a:lnTo>
                      <a:pt x="147" y="598"/>
                    </a:lnTo>
                    <a:lnTo>
                      <a:pt x="145" y="598"/>
                    </a:lnTo>
                    <a:lnTo>
                      <a:pt x="143" y="598"/>
                    </a:lnTo>
                    <a:lnTo>
                      <a:pt x="141" y="596"/>
                    </a:lnTo>
                    <a:lnTo>
                      <a:pt x="139" y="596"/>
                    </a:lnTo>
                    <a:lnTo>
                      <a:pt x="137" y="596"/>
                    </a:lnTo>
                    <a:lnTo>
                      <a:pt x="135" y="596"/>
                    </a:lnTo>
                    <a:lnTo>
                      <a:pt x="135" y="594"/>
                    </a:lnTo>
                    <a:lnTo>
                      <a:pt x="133" y="594"/>
                    </a:lnTo>
                    <a:lnTo>
                      <a:pt x="131" y="594"/>
                    </a:lnTo>
                    <a:lnTo>
                      <a:pt x="129" y="594"/>
                    </a:lnTo>
                    <a:lnTo>
                      <a:pt x="129" y="592"/>
                    </a:lnTo>
                    <a:lnTo>
                      <a:pt x="127" y="592"/>
                    </a:lnTo>
                    <a:lnTo>
                      <a:pt x="125" y="592"/>
                    </a:lnTo>
                    <a:lnTo>
                      <a:pt x="123" y="592"/>
                    </a:lnTo>
                    <a:lnTo>
                      <a:pt x="121" y="590"/>
                    </a:lnTo>
                    <a:lnTo>
                      <a:pt x="117" y="590"/>
                    </a:lnTo>
                    <a:lnTo>
                      <a:pt x="117" y="587"/>
                    </a:lnTo>
                    <a:lnTo>
                      <a:pt x="119" y="587"/>
                    </a:lnTo>
                    <a:lnTo>
                      <a:pt x="117" y="587"/>
                    </a:lnTo>
                    <a:lnTo>
                      <a:pt x="117" y="585"/>
                    </a:lnTo>
                    <a:lnTo>
                      <a:pt x="119" y="585"/>
                    </a:lnTo>
                    <a:lnTo>
                      <a:pt x="119" y="583"/>
                    </a:lnTo>
                    <a:lnTo>
                      <a:pt x="119" y="581"/>
                    </a:lnTo>
                    <a:lnTo>
                      <a:pt x="117" y="579"/>
                    </a:lnTo>
                    <a:lnTo>
                      <a:pt x="115" y="579"/>
                    </a:lnTo>
                    <a:lnTo>
                      <a:pt x="117" y="579"/>
                    </a:lnTo>
                    <a:lnTo>
                      <a:pt x="115" y="579"/>
                    </a:lnTo>
                    <a:lnTo>
                      <a:pt x="117" y="577"/>
                    </a:lnTo>
                    <a:lnTo>
                      <a:pt x="119" y="577"/>
                    </a:lnTo>
                    <a:lnTo>
                      <a:pt x="119" y="579"/>
                    </a:lnTo>
                    <a:lnTo>
                      <a:pt x="119" y="577"/>
                    </a:lnTo>
                    <a:lnTo>
                      <a:pt x="119" y="579"/>
                    </a:lnTo>
                    <a:lnTo>
                      <a:pt x="117" y="579"/>
                    </a:lnTo>
                    <a:lnTo>
                      <a:pt x="119" y="579"/>
                    </a:lnTo>
                    <a:lnTo>
                      <a:pt x="119" y="581"/>
                    </a:lnTo>
                    <a:lnTo>
                      <a:pt x="119" y="579"/>
                    </a:lnTo>
                    <a:lnTo>
                      <a:pt x="119" y="581"/>
                    </a:lnTo>
                    <a:lnTo>
                      <a:pt x="119" y="583"/>
                    </a:lnTo>
                    <a:lnTo>
                      <a:pt x="119" y="585"/>
                    </a:lnTo>
                    <a:lnTo>
                      <a:pt x="119" y="583"/>
                    </a:lnTo>
                    <a:lnTo>
                      <a:pt x="119" y="581"/>
                    </a:lnTo>
                    <a:lnTo>
                      <a:pt x="121" y="581"/>
                    </a:lnTo>
                    <a:lnTo>
                      <a:pt x="119" y="581"/>
                    </a:lnTo>
                    <a:lnTo>
                      <a:pt x="121" y="581"/>
                    </a:lnTo>
                    <a:lnTo>
                      <a:pt x="119" y="581"/>
                    </a:lnTo>
                    <a:lnTo>
                      <a:pt x="121" y="581"/>
                    </a:lnTo>
                    <a:lnTo>
                      <a:pt x="119" y="581"/>
                    </a:lnTo>
                    <a:lnTo>
                      <a:pt x="119" y="579"/>
                    </a:lnTo>
                    <a:lnTo>
                      <a:pt x="119" y="577"/>
                    </a:lnTo>
                    <a:lnTo>
                      <a:pt x="119" y="579"/>
                    </a:lnTo>
                    <a:lnTo>
                      <a:pt x="119" y="577"/>
                    </a:lnTo>
                    <a:lnTo>
                      <a:pt x="117" y="577"/>
                    </a:lnTo>
                    <a:lnTo>
                      <a:pt x="119" y="577"/>
                    </a:lnTo>
                    <a:lnTo>
                      <a:pt x="117" y="577"/>
                    </a:lnTo>
                    <a:lnTo>
                      <a:pt x="115" y="577"/>
                    </a:lnTo>
                    <a:lnTo>
                      <a:pt x="115" y="579"/>
                    </a:lnTo>
                    <a:lnTo>
                      <a:pt x="115" y="577"/>
                    </a:lnTo>
                    <a:lnTo>
                      <a:pt x="115" y="575"/>
                    </a:lnTo>
                    <a:lnTo>
                      <a:pt x="117" y="575"/>
                    </a:lnTo>
                    <a:lnTo>
                      <a:pt x="117" y="573"/>
                    </a:lnTo>
                    <a:lnTo>
                      <a:pt x="117" y="575"/>
                    </a:lnTo>
                    <a:lnTo>
                      <a:pt x="117" y="573"/>
                    </a:lnTo>
                    <a:lnTo>
                      <a:pt x="117" y="575"/>
                    </a:lnTo>
                    <a:lnTo>
                      <a:pt x="117" y="573"/>
                    </a:lnTo>
                    <a:lnTo>
                      <a:pt x="117" y="571"/>
                    </a:lnTo>
                    <a:lnTo>
                      <a:pt x="117" y="569"/>
                    </a:lnTo>
                    <a:lnTo>
                      <a:pt x="119" y="569"/>
                    </a:lnTo>
                    <a:lnTo>
                      <a:pt x="119" y="567"/>
                    </a:lnTo>
                    <a:lnTo>
                      <a:pt x="119" y="565"/>
                    </a:lnTo>
                    <a:lnTo>
                      <a:pt x="121" y="565"/>
                    </a:lnTo>
                    <a:lnTo>
                      <a:pt x="121" y="563"/>
                    </a:lnTo>
                    <a:lnTo>
                      <a:pt x="121" y="561"/>
                    </a:lnTo>
                    <a:lnTo>
                      <a:pt x="121" y="559"/>
                    </a:lnTo>
                    <a:lnTo>
                      <a:pt x="121" y="557"/>
                    </a:lnTo>
                    <a:lnTo>
                      <a:pt x="121" y="555"/>
                    </a:lnTo>
                    <a:lnTo>
                      <a:pt x="121" y="553"/>
                    </a:lnTo>
                    <a:lnTo>
                      <a:pt x="121" y="551"/>
                    </a:lnTo>
                    <a:lnTo>
                      <a:pt x="121" y="551"/>
                    </a:lnTo>
                    <a:lnTo>
                      <a:pt x="121" y="549"/>
                    </a:lnTo>
                    <a:lnTo>
                      <a:pt x="121" y="551"/>
                    </a:lnTo>
                    <a:lnTo>
                      <a:pt x="121" y="549"/>
                    </a:lnTo>
                    <a:lnTo>
                      <a:pt x="119" y="549"/>
                    </a:lnTo>
                    <a:lnTo>
                      <a:pt x="121" y="549"/>
                    </a:lnTo>
                    <a:lnTo>
                      <a:pt x="119" y="549"/>
                    </a:lnTo>
                    <a:lnTo>
                      <a:pt x="119" y="547"/>
                    </a:lnTo>
                    <a:lnTo>
                      <a:pt x="119" y="545"/>
                    </a:lnTo>
                    <a:lnTo>
                      <a:pt x="119" y="543"/>
                    </a:lnTo>
                    <a:lnTo>
                      <a:pt x="119" y="541"/>
                    </a:lnTo>
                    <a:lnTo>
                      <a:pt x="117" y="541"/>
                    </a:lnTo>
                    <a:lnTo>
                      <a:pt x="117" y="539"/>
                    </a:lnTo>
                    <a:lnTo>
                      <a:pt x="117" y="537"/>
                    </a:lnTo>
                    <a:lnTo>
                      <a:pt x="115" y="537"/>
                    </a:lnTo>
                    <a:lnTo>
                      <a:pt x="115" y="535"/>
                    </a:lnTo>
                    <a:lnTo>
                      <a:pt x="115" y="533"/>
                    </a:lnTo>
                    <a:lnTo>
                      <a:pt x="113" y="531"/>
                    </a:lnTo>
                    <a:lnTo>
                      <a:pt x="111" y="531"/>
                    </a:lnTo>
                    <a:lnTo>
                      <a:pt x="111" y="529"/>
                    </a:lnTo>
                    <a:lnTo>
                      <a:pt x="111" y="527"/>
                    </a:lnTo>
                    <a:lnTo>
                      <a:pt x="111" y="525"/>
                    </a:lnTo>
                    <a:lnTo>
                      <a:pt x="109" y="525"/>
                    </a:lnTo>
                    <a:lnTo>
                      <a:pt x="109" y="523"/>
                    </a:lnTo>
                    <a:lnTo>
                      <a:pt x="109" y="521"/>
                    </a:lnTo>
                    <a:lnTo>
                      <a:pt x="107" y="521"/>
                    </a:lnTo>
                    <a:lnTo>
                      <a:pt x="107" y="519"/>
                    </a:lnTo>
                    <a:lnTo>
                      <a:pt x="109" y="519"/>
                    </a:lnTo>
                    <a:lnTo>
                      <a:pt x="109" y="517"/>
                    </a:lnTo>
                    <a:lnTo>
                      <a:pt x="107" y="517"/>
                    </a:lnTo>
                    <a:lnTo>
                      <a:pt x="107" y="519"/>
                    </a:lnTo>
                    <a:lnTo>
                      <a:pt x="107" y="519"/>
                    </a:lnTo>
                    <a:lnTo>
                      <a:pt x="107" y="519"/>
                    </a:lnTo>
                    <a:lnTo>
                      <a:pt x="107" y="521"/>
                    </a:lnTo>
                    <a:lnTo>
                      <a:pt x="107" y="519"/>
                    </a:lnTo>
                    <a:lnTo>
                      <a:pt x="107" y="519"/>
                    </a:lnTo>
                    <a:lnTo>
                      <a:pt x="107" y="517"/>
                    </a:lnTo>
                    <a:lnTo>
                      <a:pt x="105" y="515"/>
                    </a:lnTo>
                    <a:lnTo>
                      <a:pt x="105" y="513"/>
                    </a:lnTo>
                    <a:lnTo>
                      <a:pt x="105" y="511"/>
                    </a:lnTo>
                    <a:lnTo>
                      <a:pt x="103" y="511"/>
                    </a:lnTo>
                    <a:lnTo>
                      <a:pt x="103" y="509"/>
                    </a:lnTo>
                    <a:lnTo>
                      <a:pt x="103" y="511"/>
                    </a:lnTo>
                    <a:lnTo>
                      <a:pt x="105" y="511"/>
                    </a:lnTo>
                    <a:lnTo>
                      <a:pt x="105" y="513"/>
                    </a:lnTo>
                    <a:lnTo>
                      <a:pt x="105" y="511"/>
                    </a:lnTo>
                    <a:lnTo>
                      <a:pt x="105" y="509"/>
                    </a:lnTo>
                    <a:lnTo>
                      <a:pt x="105" y="511"/>
                    </a:lnTo>
                    <a:lnTo>
                      <a:pt x="105" y="509"/>
                    </a:lnTo>
                    <a:lnTo>
                      <a:pt x="103" y="509"/>
                    </a:lnTo>
                    <a:lnTo>
                      <a:pt x="105" y="509"/>
                    </a:lnTo>
                    <a:lnTo>
                      <a:pt x="103" y="509"/>
                    </a:lnTo>
                    <a:lnTo>
                      <a:pt x="103" y="507"/>
                    </a:lnTo>
                    <a:lnTo>
                      <a:pt x="101" y="507"/>
                    </a:lnTo>
                    <a:lnTo>
                      <a:pt x="101" y="505"/>
                    </a:lnTo>
                    <a:lnTo>
                      <a:pt x="99" y="505"/>
                    </a:lnTo>
                    <a:lnTo>
                      <a:pt x="99" y="507"/>
                    </a:lnTo>
                    <a:lnTo>
                      <a:pt x="99" y="509"/>
                    </a:lnTo>
                    <a:lnTo>
                      <a:pt x="97" y="507"/>
                    </a:lnTo>
                    <a:lnTo>
                      <a:pt x="95" y="507"/>
                    </a:lnTo>
                    <a:lnTo>
                      <a:pt x="97" y="507"/>
                    </a:lnTo>
                    <a:lnTo>
                      <a:pt x="97" y="505"/>
                    </a:lnTo>
                    <a:lnTo>
                      <a:pt x="95" y="505"/>
                    </a:lnTo>
                    <a:lnTo>
                      <a:pt x="95" y="507"/>
                    </a:lnTo>
                    <a:lnTo>
                      <a:pt x="95" y="505"/>
                    </a:lnTo>
                    <a:lnTo>
                      <a:pt x="97" y="505"/>
                    </a:lnTo>
                    <a:lnTo>
                      <a:pt x="97" y="503"/>
                    </a:lnTo>
                    <a:lnTo>
                      <a:pt x="97" y="505"/>
                    </a:lnTo>
                    <a:lnTo>
                      <a:pt x="95" y="505"/>
                    </a:lnTo>
                    <a:lnTo>
                      <a:pt x="97" y="503"/>
                    </a:lnTo>
                    <a:lnTo>
                      <a:pt x="95" y="503"/>
                    </a:lnTo>
                    <a:lnTo>
                      <a:pt x="95" y="505"/>
                    </a:lnTo>
                    <a:lnTo>
                      <a:pt x="95" y="507"/>
                    </a:lnTo>
                    <a:lnTo>
                      <a:pt x="95" y="505"/>
                    </a:lnTo>
                    <a:lnTo>
                      <a:pt x="95" y="507"/>
                    </a:lnTo>
                    <a:lnTo>
                      <a:pt x="93" y="507"/>
                    </a:lnTo>
                    <a:lnTo>
                      <a:pt x="93" y="505"/>
                    </a:lnTo>
                    <a:lnTo>
                      <a:pt x="91" y="505"/>
                    </a:lnTo>
                    <a:lnTo>
                      <a:pt x="91" y="503"/>
                    </a:lnTo>
                    <a:lnTo>
                      <a:pt x="89" y="503"/>
                    </a:lnTo>
                    <a:lnTo>
                      <a:pt x="89" y="503"/>
                    </a:lnTo>
                    <a:lnTo>
                      <a:pt x="91" y="501"/>
                    </a:lnTo>
                    <a:lnTo>
                      <a:pt x="93" y="501"/>
                    </a:lnTo>
                    <a:lnTo>
                      <a:pt x="93" y="499"/>
                    </a:lnTo>
                    <a:lnTo>
                      <a:pt x="93" y="497"/>
                    </a:lnTo>
                    <a:lnTo>
                      <a:pt x="93" y="495"/>
                    </a:lnTo>
                    <a:lnTo>
                      <a:pt x="93" y="493"/>
                    </a:lnTo>
                    <a:lnTo>
                      <a:pt x="93" y="491"/>
                    </a:lnTo>
                    <a:lnTo>
                      <a:pt x="93" y="489"/>
                    </a:lnTo>
                    <a:lnTo>
                      <a:pt x="91" y="489"/>
                    </a:lnTo>
                    <a:lnTo>
                      <a:pt x="93" y="489"/>
                    </a:lnTo>
                    <a:lnTo>
                      <a:pt x="91" y="489"/>
                    </a:lnTo>
                    <a:lnTo>
                      <a:pt x="91" y="487"/>
                    </a:lnTo>
                    <a:lnTo>
                      <a:pt x="89" y="485"/>
                    </a:lnTo>
                    <a:lnTo>
                      <a:pt x="87" y="485"/>
                    </a:lnTo>
                    <a:lnTo>
                      <a:pt x="85" y="485"/>
                    </a:lnTo>
                    <a:lnTo>
                      <a:pt x="85" y="483"/>
                    </a:lnTo>
                    <a:lnTo>
                      <a:pt x="85" y="485"/>
                    </a:lnTo>
                    <a:lnTo>
                      <a:pt x="85" y="483"/>
                    </a:lnTo>
                    <a:lnTo>
                      <a:pt x="83" y="483"/>
                    </a:lnTo>
                    <a:lnTo>
                      <a:pt x="81" y="483"/>
                    </a:lnTo>
                    <a:lnTo>
                      <a:pt x="79" y="483"/>
                    </a:lnTo>
                    <a:lnTo>
                      <a:pt x="77" y="483"/>
                    </a:lnTo>
                    <a:lnTo>
                      <a:pt x="77" y="481"/>
                    </a:lnTo>
                    <a:lnTo>
                      <a:pt x="77" y="479"/>
                    </a:lnTo>
                    <a:lnTo>
                      <a:pt x="74" y="479"/>
                    </a:lnTo>
                    <a:lnTo>
                      <a:pt x="72" y="479"/>
                    </a:lnTo>
                    <a:lnTo>
                      <a:pt x="72" y="477"/>
                    </a:lnTo>
                    <a:lnTo>
                      <a:pt x="70" y="477"/>
                    </a:lnTo>
                    <a:lnTo>
                      <a:pt x="70" y="475"/>
                    </a:lnTo>
                    <a:lnTo>
                      <a:pt x="68" y="475"/>
                    </a:lnTo>
                    <a:lnTo>
                      <a:pt x="68" y="473"/>
                    </a:lnTo>
                    <a:lnTo>
                      <a:pt x="66" y="473"/>
                    </a:lnTo>
                    <a:lnTo>
                      <a:pt x="68" y="473"/>
                    </a:lnTo>
                    <a:lnTo>
                      <a:pt x="66" y="473"/>
                    </a:lnTo>
                    <a:lnTo>
                      <a:pt x="66" y="471"/>
                    </a:lnTo>
                    <a:lnTo>
                      <a:pt x="64" y="471"/>
                    </a:lnTo>
                    <a:lnTo>
                      <a:pt x="64" y="469"/>
                    </a:lnTo>
                    <a:lnTo>
                      <a:pt x="64" y="467"/>
                    </a:lnTo>
                    <a:lnTo>
                      <a:pt x="64" y="465"/>
                    </a:lnTo>
                    <a:lnTo>
                      <a:pt x="64" y="467"/>
                    </a:lnTo>
                    <a:lnTo>
                      <a:pt x="64" y="465"/>
                    </a:lnTo>
                    <a:lnTo>
                      <a:pt x="64" y="467"/>
                    </a:lnTo>
                    <a:lnTo>
                      <a:pt x="62" y="465"/>
                    </a:lnTo>
                    <a:lnTo>
                      <a:pt x="64" y="465"/>
                    </a:lnTo>
                    <a:lnTo>
                      <a:pt x="64" y="463"/>
                    </a:lnTo>
                    <a:lnTo>
                      <a:pt x="64" y="461"/>
                    </a:lnTo>
                    <a:lnTo>
                      <a:pt x="64" y="459"/>
                    </a:lnTo>
                    <a:lnTo>
                      <a:pt x="62" y="459"/>
                    </a:lnTo>
                    <a:lnTo>
                      <a:pt x="62" y="457"/>
                    </a:lnTo>
                    <a:lnTo>
                      <a:pt x="60" y="457"/>
                    </a:lnTo>
                    <a:lnTo>
                      <a:pt x="60" y="455"/>
                    </a:lnTo>
                    <a:lnTo>
                      <a:pt x="60" y="455"/>
                    </a:lnTo>
                    <a:lnTo>
                      <a:pt x="58" y="455"/>
                    </a:lnTo>
                    <a:lnTo>
                      <a:pt x="58" y="453"/>
                    </a:lnTo>
                    <a:lnTo>
                      <a:pt x="58" y="453"/>
                    </a:lnTo>
                    <a:lnTo>
                      <a:pt x="58" y="451"/>
                    </a:lnTo>
                    <a:lnTo>
                      <a:pt x="58" y="449"/>
                    </a:lnTo>
                    <a:lnTo>
                      <a:pt x="56" y="449"/>
                    </a:lnTo>
                    <a:lnTo>
                      <a:pt x="56" y="447"/>
                    </a:lnTo>
                    <a:lnTo>
                      <a:pt x="54" y="447"/>
                    </a:lnTo>
                    <a:lnTo>
                      <a:pt x="52" y="447"/>
                    </a:lnTo>
                    <a:lnTo>
                      <a:pt x="50" y="447"/>
                    </a:lnTo>
                    <a:lnTo>
                      <a:pt x="52" y="447"/>
                    </a:lnTo>
                    <a:lnTo>
                      <a:pt x="50" y="447"/>
                    </a:lnTo>
                    <a:lnTo>
                      <a:pt x="48" y="447"/>
                    </a:lnTo>
                    <a:lnTo>
                      <a:pt x="48" y="445"/>
                    </a:lnTo>
                    <a:lnTo>
                      <a:pt x="46" y="445"/>
                    </a:lnTo>
                    <a:lnTo>
                      <a:pt x="46" y="443"/>
                    </a:lnTo>
                    <a:lnTo>
                      <a:pt x="44" y="443"/>
                    </a:lnTo>
                    <a:lnTo>
                      <a:pt x="42" y="441"/>
                    </a:lnTo>
                    <a:lnTo>
                      <a:pt x="40" y="441"/>
                    </a:lnTo>
                    <a:lnTo>
                      <a:pt x="40" y="439"/>
                    </a:lnTo>
                    <a:lnTo>
                      <a:pt x="40" y="437"/>
                    </a:lnTo>
                    <a:lnTo>
                      <a:pt x="38" y="437"/>
                    </a:lnTo>
                    <a:lnTo>
                      <a:pt x="36" y="437"/>
                    </a:lnTo>
                    <a:lnTo>
                      <a:pt x="36" y="435"/>
                    </a:lnTo>
                    <a:lnTo>
                      <a:pt x="34" y="435"/>
                    </a:lnTo>
                    <a:lnTo>
                      <a:pt x="32" y="435"/>
                    </a:lnTo>
                    <a:lnTo>
                      <a:pt x="32" y="433"/>
                    </a:lnTo>
                    <a:lnTo>
                      <a:pt x="30" y="433"/>
                    </a:lnTo>
                    <a:lnTo>
                      <a:pt x="28" y="433"/>
                    </a:lnTo>
                    <a:lnTo>
                      <a:pt x="28" y="431"/>
                    </a:lnTo>
                    <a:lnTo>
                      <a:pt x="28" y="433"/>
                    </a:lnTo>
                    <a:lnTo>
                      <a:pt x="28" y="431"/>
                    </a:lnTo>
                    <a:lnTo>
                      <a:pt x="28" y="433"/>
                    </a:lnTo>
                    <a:lnTo>
                      <a:pt x="28" y="431"/>
                    </a:lnTo>
                    <a:lnTo>
                      <a:pt x="26" y="431"/>
                    </a:lnTo>
                    <a:lnTo>
                      <a:pt x="24" y="431"/>
                    </a:lnTo>
                    <a:lnTo>
                      <a:pt x="22" y="431"/>
                    </a:lnTo>
                    <a:lnTo>
                      <a:pt x="22" y="429"/>
                    </a:lnTo>
                    <a:lnTo>
                      <a:pt x="20" y="429"/>
                    </a:lnTo>
                    <a:lnTo>
                      <a:pt x="18" y="429"/>
                    </a:lnTo>
                    <a:lnTo>
                      <a:pt x="20" y="429"/>
                    </a:lnTo>
                    <a:lnTo>
                      <a:pt x="20" y="427"/>
                    </a:lnTo>
                    <a:lnTo>
                      <a:pt x="20" y="425"/>
                    </a:lnTo>
                    <a:lnTo>
                      <a:pt x="18" y="425"/>
                    </a:lnTo>
                    <a:lnTo>
                      <a:pt x="18" y="423"/>
                    </a:lnTo>
                    <a:lnTo>
                      <a:pt x="18" y="421"/>
                    </a:lnTo>
                    <a:lnTo>
                      <a:pt x="16" y="421"/>
                    </a:lnTo>
                    <a:lnTo>
                      <a:pt x="14" y="421"/>
                    </a:lnTo>
                    <a:lnTo>
                      <a:pt x="14" y="419"/>
                    </a:lnTo>
                    <a:lnTo>
                      <a:pt x="16" y="419"/>
                    </a:lnTo>
                    <a:lnTo>
                      <a:pt x="16" y="417"/>
                    </a:lnTo>
                    <a:lnTo>
                      <a:pt x="18" y="417"/>
                    </a:lnTo>
                    <a:lnTo>
                      <a:pt x="18" y="415"/>
                    </a:lnTo>
                    <a:lnTo>
                      <a:pt x="20" y="415"/>
                    </a:lnTo>
                    <a:lnTo>
                      <a:pt x="20" y="413"/>
                    </a:lnTo>
                    <a:lnTo>
                      <a:pt x="20" y="415"/>
                    </a:lnTo>
                    <a:lnTo>
                      <a:pt x="20" y="413"/>
                    </a:lnTo>
                    <a:lnTo>
                      <a:pt x="20" y="411"/>
                    </a:lnTo>
                    <a:lnTo>
                      <a:pt x="20" y="409"/>
                    </a:lnTo>
                    <a:lnTo>
                      <a:pt x="22" y="409"/>
                    </a:lnTo>
                    <a:lnTo>
                      <a:pt x="22" y="407"/>
                    </a:lnTo>
                    <a:lnTo>
                      <a:pt x="22" y="407"/>
                    </a:lnTo>
                    <a:lnTo>
                      <a:pt x="24" y="407"/>
                    </a:lnTo>
                    <a:lnTo>
                      <a:pt x="22" y="407"/>
                    </a:lnTo>
                    <a:lnTo>
                      <a:pt x="22" y="405"/>
                    </a:lnTo>
                    <a:lnTo>
                      <a:pt x="22" y="403"/>
                    </a:lnTo>
                    <a:lnTo>
                      <a:pt x="22" y="405"/>
                    </a:lnTo>
                    <a:lnTo>
                      <a:pt x="22" y="403"/>
                    </a:lnTo>
                    <a:lnTo>
                      <a:pt x="24" y="403"/>
                    </a:lnTo>
                    <a:lnTo>
                      <a:pt x="24" y="401"/>
                    </a:lnTo>
                    <a:lnTo>
                      <a:pt x="24" y="399"/>
                    </a:lnTo>
                    <a:lnTo>
                      <a:pt x="26" y="399"/>
                    </a:lnTo>
                    <a:lnTo>
                      <a:pt x="26" y="397"/>
                    </a:lnTo>
                    <a:lnTo>
                      <a:pt x="28" y="397"/>
                    </a:lnTo>
                    <a:lnTo>
                      <a:pt x="28" y="395"/>
                    </a:lnTo>
                    <a:lnTo>
                      <a:pt x="28" y="393"/>
                    </a:lnTo>
                    <a:lnTo>
                      <a:pt x="28" y="391"/>
                    </a:lnTo>
                    <a:lnTo>
                      <a:pt x="28" y="389"/>
                    </a:lnTo>
                    <a:lnTo>
                      <a:pt x="26" y="389"/>
                    </a:lnTo>
                    <a:lnTo>
                      <a:pt x="24" y="389"/>
                    </a:lnTo>
                    <a:lnTo>
                      <a:pt x="24" y="387"/>
                    </a:lnTo>
                    <a:lnTo>
                      <a:pt x="22" y="387"/>
                    </a:lnTo>
                    <a:lnTo>
                      <a:pt x="22" y="385"/>
                    </a:lnTo>
                    <a:lnTo>
                      <a:pt x="22" y="383"/>
                    </a:lnTo>
                    <a:lnTo>
                      <a:pt x="20" y="383"/>
                    </a:lnTo>
                    <a:lnTo>
                      <a:pt x="22" y="383"/>
                    </a:lnTo>
                    <a:lnTo>
                      <a:pt x="20" y="383"/>
                    </a:lnTo>
                    <a:lnTo>
                      <a:pt x="20" y="381"/>
                    </a:lnTo>
                    <a:lnTo>
                      <a:pt x="22" y="381"/>
                    </a:lnTo>
                    <a:lnTo>
                      <a:pt x="20" y="381"/>
                    </a:lnTo>
                    <a:lnTo>
                      <a:pt x="22" y="381"/>
                    </a:lnTo>
                    <a:lnTo>
                      <a:pt x="20" y="381"/>
                    </a:lnTo>
                    <a:lnTo>
                      <a:pt x="22" y="381"/>
                    </a:lnTo>
                    <a:lnTo>
                      <a:pt x="22" y="379"/>
                    </a:lnTo>
                    <a:lnTo>
                      <a:pt x="24" y="379"/>
                    </a:lnTo>
                    <a:lnTo>
                      <a:pt x="24" y="377"/>
                    </a:lnTo>
                    <a:lnTo>
                      <a:pt x="26" y="377"/>
                    </a:lnTo>
                    <a:lnTo>
                      <a:pt x="24" y="377"/>
                    </a:lnTo>
                    <a:lnTo>
                      <a:pt x="24" y="379"/>
                    </a:lnTo>
                    <a:lnTo>
                      <a:pt x="26" y="379"/>
                    </a:lnTo>
                    <a:lnTo>
                      <a:pt x="26" y="377"/>
                    </a:lnTo>
                    <a:lnTo>
                      <a:pt x="24" y="377"/>
                    </a:lnTo>
                    <a:lnTo>
                      <a:pt x="26" y="377"/>
                    </a:lnTo>
                    <a:lnTo>
                      <a:pt x="26" y="375"/>
                    </a:lnTo>
                    <a:lnTo>
                      <a:pt x="26" y="377"/>
                    </a:lnTo>
                    <a:lnTo>
                      <a:pt x="26" y="375"/>
                    </a:lnTo>
                    <a:lnTo>
                      <a:pt x="26" y="377"/>
                    </a:lnTo>
                    <a:lnTo>
                      <a:pt x="26" y="375"/>
                    </a:lnTo>
                    <a:lnTo>
                      <a:pt x="26" y="373"/>
                    </a:lnTo>
                    <a:lnTo>
                      <a:pt x="26" y="371"/>
                    </a:lnTo>
                    <a:lnTo>
                      <a:pt x="24" y="371"/>
                    </a:lnTo>
                    <a:lnTo>
                      <a:pt x="24" y="369"/>
                    </a:lnTo>
                    <a:lnTo>
                      <a:pt x="22" y="369"/>
                    </a:lnTo>
                    <a:lnTo>
                      <a:pt x="22" y="367"/>
                    </a:lnTo>
                    <a:lnTo>
                      <a:pt x="22" y="365"/>
                    </a:lnTo>
                    <a:lnTo>
                      <a:pt x="20" y="365"/>
                    </a:lnTo>
                    <a:lnTo>
                      <a:pt x="22" y="365"/>
                    </a:lnTo>
                    <a:lnTo>
                      <a:pt x="20" y="365"/>
                    </a:lnTo>
                    <a:lnTo>
                      <a:pt x="20" y="363"/>
                    </a:lnTo>
                    <a:lnTo>
                      <a:pt x="20" y="361"/>
                    </a:lnTo>
                    <a:lnTo>
                      <a:pt x="20" y="359"/>
                    </a:lnTo>
                    <a:lnTo>
                      <a:pt x="20" y="359"/>
                    </a:lnTo>
                    <a:lnTo>
                      <a:pt x="18" y="357"/>
                    </a:lnTo>
                    <a:lnTo>
                      <a:pt x="18" y="359"/>
                    </a:lnTo>
                    <a:lnTo>
                      <a:pt x="18" y="357"/>
                    </a:lnTo>
                    <a:lnTo>
                      <a:pt x="18" y="359"/>
                    </a:lnTo>
                    <a:lnTo>
                      <a:pt x="18" y="357"/>
                    </a:lnTo>
                    <a:lnTo>
                      <a:pt x="16" y="357"/>
                    </a:lnTo>
                    <a:lnTo>
                      <a:pt x="16" y="355"/>
                    </a:lnTo>
                    <a:lnTo>
                      <a:pt x="16" y="353"/>
                    </a:lnTo>
                    <a:lnTo>
                      <a:pt x="16" y="351"/>
                    </a:lnTo>
                    <a:lnTo>
                      <a:pt x="16" y="349"/>
                    </a:lnTo>
                    <a:lnTo>
                      <a:pt x="16" y="347"/>
                    </a:lnTo>
                    <a:lnTo>
                      <a:pt x="16" y="345"/>
                    </a:lnTo>
                    <a:lnTo>
                      <a:pt x="14" y="345"/>
                    </a:lnTo>
                    <a:lnTo>
                      <a:pt x="16" y="345"/>
                    </a:lnTo>
                    <a:lnTo>
                      <a:pt x="14" y="345"/>
                    </a:lnTo>
                    <a:lnTo>
                      <a:pt x="14" y="343"/>
                    </a:lnTo>
                    <a:lnTo>
                      <a:pt x="14" y="341"/>
                    </a:lnTo>
                    <a:lnTo>
                      <a:pt x="14" y="339"/>
                    </a:lnTo>
                    <a:lnTo>
                      <a:pt x="14" y="337"/>
                    </a:lnTo>
                    <a:lnTo>
                      <a:pt x="14" y="335"/>
                    </a:lnTo>
                    <a:lnTo>
                      <a:pt x="14" y="333"/>
                    </a:lnTo>
                    <a:lnTo>
                      <a:pt x="14" y="331"/>
                    </a:lnTo>
                    <a:lnTo>
                      <a:pt x="12" y="331"/>
                    </a:lnTo>
                    <a:lnTo>
                      <a:pt x="12" y="329"/>
                    </a:lnTo>
                    <a:lnTo>
                      <a:pt x="12" y="327"/>
                    </a:lnTo>
                    <a:lnTo>
                      <a:pt x="12" y="325"/>
                    </a:lnTo>
                    <a:lnTo>
                      <a:pt x="12" y="323"/>
                    </a:lnTo>
                    <a:lnTo>
                      <a:pt x="12" y="321"/>
                    </a:lnTo>
                    <a:lnTo>
                      <a:pt x="12" y="319"/>
                    </a:lnTo>
                    <a:lnTo>
                      <a:pt x="10" y="319"/>
                    </a:lnTo>
                    <a:lnTo>
                      <a:pt x="10" y="317"/>
                    </a:lnTo>
                    <a:lnTo>
                      <a:pt x="10" y="315"/>
                    </a:lnTo>
                    <a:lnTo>
                      <a:pt x="10" y="315"/>
                    </a:lnTo>
                    <a:lnTo>
                      <a:pt x="10" y="313"/>
                    </a:lnTo>
                    <a:lnTo>
                      <a:pt x="10" y="311"/>
                    </a:lnTo>
                    <a:lnTo>
                      <a:pt x="8" y="311"/>
                    </a:lnTo>
                    <a:lnTo>
                      <a:pt x="10" y="311"/>
                    </a:lnTo>
                    <a:lnTo>
                      <a:pt x="8" y="311"/>
                    </a:lnTo>
                    <a:lnTo>
                      <a:pt x="8" y="311"/>
                    </a:lnTo>
                    <a:lnTo>
                      <a:pt x="10" y="311"/>
                    </a:lnTo>
                    <a:lnTo>
                      <a:pt x="10" y="309"/>
                    </a:lnTo>
                    <a:lnTo>
                      <a:pt x="10" y="307"/>
                    </a:lnTo>
                    <a:lnTo>
                      <a:pt x="10" y="305"/>
                    </a:lnTo>
                    <a:lnTo>
                      <a:pt x="10" y="303"/>
                    </a:lnTo>
                    <a:lnTo>
                      <a:pt x="10" y="303"/>
                    </a:lnTo>
                    <a:lnTo>
                      <a:pt x="10" y="301"/>
                    </a:lnTo>
                    <a:lnTo>
                      <a:pt x="10" y="299"/>
                    </a:lnTo>
                    <a:lnTo>
                      <a:pt x="10" y="301"/>
                    </a:lnTo>
                    <a:lnTo>
                      <a:pt x="10" y="299"/>
                    </a:lnTo>
                    <a:lnTo>
                      <a:pt x="10" y="301"/>
                    </a:lnTo>
                    <a:lnTo>
                      <a:pt x="10" y="299"/>
                    </a:lnTo>
                    <a:lnTo>
                      <a:pt x="10" y="301"/>
                    </a:lnTo>
                    <a:lnTo>
                      <a:pt x="12" y="301"/>
                    </a:lnTo>
                    <a:lnTo>
                      <a:pt x="12" y="299"/>
                    </a:lnTo>
                    <a:lnTo>
                      <a:pt x="12" y="297"/>
                    </a:lnTo>
                    <a:lnTo>
                      <a:pt x="10" y="297"/>
                    </a:lnTo>
                    <a:lnTo>
                      <a:pt x="10" y="299"/>
                    </a:lnTo>
                    <a:lnTo>
                      <a:pt x="10" y="297"/>
                    </a:lnTo>
                    <a:lnTo>
                      <a:pt x="12" y="297"/>
                    </a:lnTo>
                    <a:lnTo>
                      <a:pt x="12" y="295"/>
                    </a:lnTo>
                    <a:lnTo>
                      <a:pt x="14" y="295"/>
                    </a:lnTo>
                    <a:lnTo>
                      <a:pt x="14" y="297"/>
                    </a:lnTo>
                    <a:lnTo>
                      <a:pt x="16" y="297"/>
                    </a:lnTo>
                    <a:lnTo>
                      <a:pt x="18" y="297"/>
                    </a:lnTo>
                    <a:lnTo>
                      <a:pt x="18" y="295"/>
                    </a:lnTo>
                    <a:lnTo>
                      <a:pt x="20" y="295"/>
                    </a:lnTo>
                    <a:lnTo>
                      <a:pt x="20" y="293"/>
                    </a:lnTo>
                    <a:lnTo>
                      <a:pt x="22" y="293"/>
                    </a:lnTo>
                    <a:lnTo>
                      <a:pt x="22" y="291"/>
                    </a:lnTo>
                    <a:lnTo>
                      <a:pt x="22" y="289"/>
                    </a:lnTo>
                    <a:lnTo>
                      <a:pt x="24" y="289"/>
                    </a:lnTo>
                    <a:lnTo>
                      <a:pt x="26" y="289"/>
                    </a:lnTo>
                    <a:lnTo>
                      <a:pt x="26" y="287"/>
                    </a:lnTo>
                    <a:lnTo>
                      <a:pt x="26" y="289"/>
                    </a:lnTo>
                    <a:lnTo>
                      <a:pt x="24" y="289"/>
                    </a:lnTo>
                    <a:lnTo>
                      <a:pt x="24" y="287"/>
                    </a:lnTo>
                    <a:lnTo>
                      <a:pt x="24" y="285"/>
                    </a:lnTo>
                    <a:lnTo>
                      <a:pt x="26" y="285"/>
                    </a:lnTo>
                    <a:lnTo>
                      <a:pt x="24" y="285"/>
                    </a:lnTo>
                    <a:lnTo>
                      <a:pt x="24" y="287"/>
                    </a:lnTo>
                    <a:lnTo>
                      <a:pt x="24" y="285"/>
                    </a:lnTo>
                    <a:lnTo>
                      <a:pt x="24" y="283"/>
                    </a:lnTo>
                    <a:lnTo>
                      <a:pt x="24" y="281"/>
                    </a:lnTo>
                    <a:lnTo>
                      <a:pt x="24" y="279"/>
                    </a:lnTo>
                    <a:lnTo>
                      <a:pt x="22" y="279"/>
                    </a:lnTo>
                    <a:lnTo>
                      <a:pt x="22" y="277"/>
                    </a:lnTo>
                    <a:lnTo>
                      <a:pt x="20" y="277"/>
                    </a:lnTo>
                    <a:lnTo>
                      <a:pt x="20" y="279"/>
                    </a:lnTo>
                    <a:lnTo>
                      <a:pt x="20" y="277"/>
                    </a:lnTo>
                    <a:lnTo>
                      <a:pt x="18" y="277"/>
                    </a:lnTo>
                    <a:lnTo>
                      <a:pt x="16" y="277"/>
                    </a:lnTo>
                    <a:lnTo>
                      <a:pt x="16" y="275"/>
                    </a:lnTo>
                    <a:lnTo>
                      <a:pt x="14" y="275"/>
                    </a:lnTo>
                    <a:lnTo>
                      <a:pt x="14" y="273"/>
                    </a:lnTo>
                    <a:lnTo>
                      <a:pt x="14" y="271"/>
                    </a:lnTo>
                    <a:lnTo>
                      <a:pt x="12" y="271"/>
                    </a:lnTo>
                    <a:lnTo>
                      <a:pt x="12" y="269"/>
                    </a:lnTo>
                    <a:lnTo>
                      <a:pt x="12" y="267"/>
                    </a:lnTo>
                    <a:lnTo>
                      <a:pt x="12" y="265"/>
                    </a:lnTo>
                    <a:lnTo>
                      <a:pt x="12" y="263"/>
                    </a:lnTo>
                    <a:lnTo>
                      <a:pt x="10" y="263"/>
                    </a:lnTo>
                    <a:lnTo>
                      <a:pt x="10" y="263"/>
                    </a:lnTo>
                    <a:lnTo>
                      <a:pt x="10" y="261"/>
                    </a:lnTo>
                    <a:lnTo>
                      <a:pt x="10" y="259"/>
                    </a:lnTo>
                    <a:lnTo>
                      <a:pt x="10" y="257"/>
                    </a:lnTo>
                    <a:lnTo>
                      <a:pt x="10" y="255"/>
                    </a:lnTo>
                    <a:lnTo>
                      <a:pt x="10" y="257"/>
                    </a:lnTo>
                    <a:lnTo>
                      <a:pt x="10" y="255"/>
                    </a:lnTo>
                    <a:lnTo>
                      <a:pt x="12" y="255"/>
                    </a:lnTo>
                    <a:lnTo>
                      <a:pt x="12" y="253"/>
                    </a:lnTo>
                    <a:lnTo>
                      <a:pt x="12" y="251"/>
                    </a:lnTo>
                    <a:lnTo>
                      <a:pt x="14" y="251"/>
                    </a:lnTo>
                    <a:lnTo>
                      <a:pt x="14" y="249"/>
                    </a:lnTo>
                    <a:lnTo>
                      <a:pt x="14" y="247"/>
                    </a:lnTo>
                    <a:lnTo>
                      <a:pt x="14" y="245"/>
                    </a:lnTo>
                    <a:lnTo>
                      <a:pt x="14" y="243"/>
                    </a:lnTo>
                    <a:lnTo>
                      <a:pt x="14" y="241"/>
                    </a:lnTo>
                    <a:lnTo>
                      <a:pt x="14" y="239"/>
                    </a:lnTo>
                    <a:lnTo>
                      <a:pt x="14" y="241"/>
                    </a:lnTo>
                    <a:lnTo>
                      <a:pt x="14" y="239"/>
                    </a:lnTo>
                    <a:lnTo>
                      <a:pt x="14" y="237"/>
                    </a:lnTo>
                    <a:lnTo>
                      <a:pt x="16" y="237"/>
                    </a:lnTo>
                    <a:lnTo>
                      <a:pt x="16" y="235"/>
                    </a:lnTo>
                    <a:lnTo>
                      <a:pt x="18" y="235"/>
                    </a:lnTo>
                    <a:lnTo>
                      <a:pt x="18" y="233"/>
                    </a:lnTo>
                    <a:lnTo>
                      <a:pt x="18" y="231"/>
                    </a:lnTo>
                    <a:lnTo>
                      <a:pt x="20" y="231"/>
                    </a:lnTo>
                    <a:lnTo>
                      <a:pt x="20" y="229"/>
                    </a:lnTo>
                    <a:lnTo>
                      <a:pt x="20" y="227"/>
                    </a:lnTo>
                    <a:lnTo>
                      <a:pt x="20" y="229"/>
                    </a:lnTo>
                    <a:lnTo>
                      <a:pt x="22" y="229"/>
                    </a:lnTo>
                    <a:lnTo>
                      <a:pt x="22" y="227"/>
                    </a:lnTo>
                    <a:lnTo>
                      <a:pt x="22" y="229"/>
                    </a:lnTo>
                    <a:lnTo>
                      <a:pt x="24" y="229"/>
                    </a:lnTo>
                    <a:lnTo>
                      <a:pt x="26" y="229"/>
                    </a:lnTo>
                    <a:lnTo>
                      <a:pt x="24" y="229"/>
                    </a:lnTo>
                    <a:lnTo>
                      <a:pt x="24" y="231"/>
                    </a:lnTo>
                    <a:lnTo>
                      <a:pt x="26" y="231"/>
                    </a:lnTo>
                    <a:lnTo>
                      <a:pt x="24" y="231"/>
                    </a:lnTo>
                    <a:lnTo>
                      <a:pt x="26" y="231"/>
                    </a:lnTo>
                    <a:lnTo>
                      <a:pt x="24" y="231"/>
                    </a:lnTo>
                    <a:lnTo>
                      <a:pt x="26" y="231"/>
                    </a:lnTo>
                    <a:lnTo>
                      <a:pt x="24" y="231"/>
                    </a:lnTo>
                    <a:lnTo>
                      <a:pt x="26" y="231"/>
                    </a:lnTo>
                    <a:lnTo>
                      <a:pt x="24" y="231"/>
                    </a:lnTo>
                    <a:lnTo>
                      <a:pt x="26" y="231"/>
                    </a:lnTo>
                    <a:lnTo>
                      <a:pt x="24" y="231"/>
                    </a:lnTo>
                    <a:lnTo>
                      <a:pt x="24" y="233"/>
                    </a:lnTo>
                    <a:lnTo>
                      <a:pt x="24" y="235"/>
                    </a:lnTo>
                    <a:lnTo>
                      <a:pt x="24" y="233"/>
                    </a:lnTo>
                    <a:lnTo>
                      <a:pt x="24" y="235"/>
                    </a:lnTo>
                    <a:lnTo>
                      <a:pt x="22" y="235"/>
                    </a:lnTo>
                    <a:lnTo>
                      <a:pt x="22" y="237"/>
                    </a:lnTo>
                    <a:lnTo>
                      <a:pt x="20" y="237"/>
                    </a:lnTo>
                    <a:lnTo>
                      <a:pt x="22" y="237"/>
                    </a:lnTo>
                    <a:lnTo>
                      <a:pt x="20" y="237"/>
                    </a:lnTo>
                    <a:lnTo>
                      <a:pt x="22" y="237"/>
                    </a:lnTo>
                    <a:lnTo>
                      <a:pt x="20" y="237"/>
                    </a:lnTo>
                    <a:lnTo>
                      <a:pt x="22" y="237"/>
                    </a:lnTo>
                    <a:lnTo>
                      <a:pt x="20" y="237"/>
                    </a:lnTo>
                    <a:lnTo>
                      <a:pt x="20" y="239"/>
                    </a:lnTo>
                    <a:lnTo>
                      <a:pt x="22" y="239"/>
                    </a:lnTo>
                    <a:lnTo>
                      <a:pt x="20" y="239"/>
                    </a:lnTo>
                    <a:lnTo>
                      <a:pt x="20" y="241"/>
                    </a:lnTo>
                    <a:lnTo>
                      <a:pt x="22" y="241"/>
                    </a:lnTo>
                    <a:lnTo>
                      <a:pt x="22" y="243"/>
                    </a:lnTo>
                    <a:lnTo>
                      <a:pt x="24" y="243"/>
                    </a:lnTo>
                    <a:lnTo>
                      <a:pt x="22" y="243"/>
                    </a:lnTo>
                    <a:lnTo>
                      <a:pt x="24" y="243"/>
                    </a:lnTo>
                    <a:lnTo>
                      <a:pt x="22" y="243"/>
                    </a:lnTo>
                    <a:lnTo>
                      <a:pt x="24" y="243"/>
                    </a:lnTo>
                    <a:lnTo>
                      <a:pt x="22" y="243"/>
                    </a:lnTo>
                    <a:lnTo>
                      <a:pt x="22" y="245"/>
                    </a:lnTo>
                    <a:lnTo>
                      <a:pt x="24" y="245"/>
                    </a:lnTo>
                    <a:lnTo>
                      <a:pt x="22" y="243"/>
                    </a:lnTo>
                    <a:lnTo>
                      <a:pt x="22" y="245"/>
                    </a:lnTo>
                    <a:lnTo>
                      <a:pt x="22" y="243"/>
                    </a:lnTo>
                    <a:lnTo>
                      <a:pt x="24" y="243"/>
                    </a:lnTo>
                    <a:lnTo>
                      <a:pt x="24" y="245"/>
                    </a:lnTo>
                    <a:lnTo>
                      <a:pt x="22" y="245"/>
                    </a:lnTo>
                    <a:lnTo>
                      <a:pt x="24" y="245"/>
                    </a:lnTo>
                    <a:lnTo>
                      <a:pt x="26" y="245"/>
                    </a:lnTo>
                    <a:lnTo>
                      <a:pt x="24" y="247"/>
                    </a:lnTo>
                    <a:lnTo>
                      <a:pt x="24" y="245"/>
                    </a:lnTo>
                    <a:lnTo>
                      <a:pt x="24" y="247"/>
                    </a:lnTo>
                    <a:lnTo>
                      <a:pt x="24" y="249"/>
                    </a:lnTo>
                    <a:lnTo>
                      <a:pt x="24" y="247"/>
                    </a:lnTo>
                    <a:lnTo>
                      <a:pt x="24" y="249"/>
                    </a:lnTo>
                    <a:lnTo>
                      <a:pt x="24" y="247"/>
                    </a:lnTo>
                    <a:lnTo>
                      <a:pt x="26" y="247"/>
                    </a:lnTo>
                    <a:lnTo>
                      <a:pt x="26" y="249"/>
                    </a:lnTo>
                    <a:lnTo>
                      <a:pt x="26" y="251"/>
                    </a:lnTo>
                    <a:lnTo>
                      <a:pt x="26" y="249"/>
                    </a:lnTo>
                    <a:lnTo>
                      <a:pt x="26" y="251"/>
                    </a:lnTo>
                    <a:lnTo>
                      <a:pt x="26" y="249"/>
                    </a:lnTo>
                    <a:lnTo>
                      <a:pt x="28" y="249"/>
                    </a:lnTo>
                    <a:lnTo>
                      <a:pt x="28" y="251"/>
                    </a:lnTo>
                    <a:lnTo>
                      <a:pt x="28" y="253"/>
                    </a:lnTo>
                    <a:lnTo>
                      <a:pt x="28" y="251"/>
                    </a:lnTo>
                    <a:lnTo>
                      <a:pt x="30" y="251"/>
                    </a:lnTo>
                    <a:lnTo>
                      <a:pt x="30" y="253"/>
                    </a:lnTo>
                    <a:lnTo>
                      <a:pt x="32" y="253"/>
                    </a:lnTo>
                    <a:lnTo>
                      <a:pt x="32" y="255"/>
                    </a:lnTo>
                    <a:lnTo>
                      <a:pt x="34" y="255"/>
                    </a:lnTo>
                    <a:lnTo>
                      <a:pt x="32" y="255"/>
                    </a:lnTo>
                    <a:lnTo>
                      <a:pt x="32" y="253"/>
                    </a:lnTo>
                    <a:lnTo>
                      <a:pt x="30" y="253"/>
                    </a:lnTo>
                    <a:lnTo>
                      <a:pt x="30" y="251"/>
                    </a:lnTo>
                    <a:lnTo>
                      <a:pt x="32" y="251"/>
                    </a:lnTo>
                    <a:lnTo>
                      <a:pt x="32" y="253"/>
                    </a:lnTo>
                    <a:lnTo>
                      <a:pt x="32" y="251"/>
                    </a:lnTo>
                    <a:lnTo>
                      <a:pt x="30" y="251"/>
                    </a:lnTo>
                    <a:lnTo>
                      <a:pt x="28" y="251"/>
                    </a:lnTo>
                    <a:lnTo>
                      <a:pt x="28" y="249"/>
                    </a:lnTo>
                    <a:lnTo>
                      <a:pt x="30" y="249"/>
                    </a:lnTo>
                    <a:lnTo>
                      <a:pt x="30" y="247"/>
                    </a:lnTo>
                    <a:lnTo>
                      <a:pt x="30" y="245"/>
                    </a:lnTo>
                    <a:lnTo>
                      <a:pt x="30" y="243"/>
                    </a:lnTo>
                    <a:lnTo>
                      <a:pt x="30" y="241"/>
                    </a:lnTo>
                    <a:lnTo>
                      <a:pt x="30" y="239"/>
                    </a:lnTo>
                    <a:lnTo>
                      <a:pt x="30" y="237"/>
                    </a:lnTo>
                    <a:lnTo>
                      <a:pt x="30" y="239"/>
                    </a:lnTo>
                    <a:lnTo>
                      <a:pt x="28" y="237"/>
                    </a:lnTo>
                    <a:lnTo>
                      <a:pt x="28" y="235"/>
                    </a:lnTo>
                    <a:lnTo>
                      <a:pt x="30" y="235"/>
                    </a:lnTo>
                    <a:lnTo>
                      <a:pt x="30" y="237"/>
                    </a:lnTo>
                    <a:lnTo>
                      <a:pt x="30" y="235"/>
                    </a:lnTo>
                    <a:lnTo>
                      <a:pt x="30" y="237"/>
                    </a:lnTo>
                    <a:lnTo>
                      <a:pt x="30" y="235"/>
                    </a:lnTo>
                    <a:lnTo>
                      <a:pt x="32" y="235"/>
                    </a:lnTo>
                    <a:lnTo>
                      <a:pt x="30" y="235"/>
                    </a:lnTo>
                    <a:lnTo>
                      <a:pt x="32" y="235"/>
                    </a:lnTo>
                    <a:lnTo>
                      <a:pt x="30" y="235"/>
                    </a:lnTo>
                    <a:lnTo>
                      <a:pt x="32" y="235"/>
                    </a:lnTo>
                    <a:lnTo>
                      <a:pt x="30" y="235"/>
                    </a:lnTo>
                    <a:lnTo>
                      <a:pt x="30" y="233"/>
                    </a:lnTo>
                    <a:lnTo>
                      <a:pt x="30" y="231"/>
                    </a:lnTo>
                    <a:lnTo>
                      <a:pt x="28" y="231"/>
                    </a:lnTo>
                    <a:lnTo>
                      <a:pt x="28" y="229"/>
                    </a:lnTo>
                    <a:lnTo>
                      <a:pt x="30" y="229"/>
                    </a:lnTo>
                    <a:lnTo>
                      <a:pt x="30" y="231"/>
                    </a:lnTo>
                    <a:lnTo>
                      <a:pt x="30" y="229"/>
                    </a:lnTo>
                    <a:lnTo>
                      <a:pt x="30" y="227"/>
                    </a:lnTo>
                    <a:lnTo>
                      <a:pt x="30" y="229"/>
                    </a:lnTo>
                    <a:lnTo>
                      <a:pt x="30" y="227"/>
                    </a:lnTo>
                    <a:lnTo>
                      <a:pt x="30" y="225"/>
                    </a:lnTo>
                    <a:lnTo>
                      <a:pt x="30" y="227"/>
                    </a:lnTo>
                    <a:lnTo>
                      <a:pt x="30" y="225"/>
                    </a:lnTo>
                    <a:lnTo>
                      <a:pt x="30" y="223"/>
                    </a:lnTo>
                    <a:lnTo>
                      <a:pt x="28" y="223"/>
                    </a:lnTo>
                    <a:lnTo>
                      <a:pt x="28" y="225"/>
                    </a:lnTo>
                    <a:lnTo>
                      <a:pt x="30" y="225"/>
                    </a:lnTo>
                    <a:lnTo>
                      <a:pt x="28" y="225"/>
                    </a:lnTo>
                    <a:lnTo>
                      <a:pt x="28" y="223"/>
                    </a:lnTo>
                    <a:lnTo>
                      <a:pt x="28" y="221"/>
                    </a:lnTo>
                    <a:lnTo>
                      <a:pt x="30" y="221"/>
                    </a:lnTo>
                    <a:lnTo>
                      <a:pt x="32" y="221"/>
                    </a:lnTo>
                    <a:lnTo>
                      <a:pt x="32" y="219"/>
                    </a:lnTo>
                    <a:lnTo>
                      <a:pt x="32" y="221"/>
                    </a:lnTo>
                    <a:lnTo>
                      <a:pt x="34" y="221"/>
                    </a:lnTo>
                    <a:lnTo>
                      <a:pt x="36" y="221"/>
                    </a:lnTo>
                    <a:lnTo>
                      <a:pt x="36" y="219"/>
                    </a:lnTo>
                    <a:lnTo>
                      <a:pt x="38" y="219"/>
                    </a:lnTo>
                    <a:lnTo>
                      <a:pt x="38" y="221"/>
                    </a:lnTo>
                    <a:lnTo>
                      <a:pt x="40" y="221"/>
                    </a:lnTo>
                    <a:lnTo>
                      <a:pt x="40" y="223"/>
                    </a:lnTo>
                    <a:lnTo>
                      <a:pt x="42" y="223"/>
                    </a:lnTo>
                    <a:lnTo>
                      <a:pt x="44" y="223"/>
                    </a:lnTo>
                    <a:lnTo>
                      <a:pt x="44" y="225"/>
                    </a:lnTo>
                    <a:lnTo>
                      <a:pt x="46" y="225"/>
                    </a:lnTo>
                    <a:lnTo>
                      <a:pt x="48" y="225"/>
                    </a:lnTo>
                    <a:lnTo>
                      <a:pt x="48" y="227"/>
                    </a:lnTo>
                    <a:lnTo>
                      <a:pt x="50" y="227"/>
                    </a:lnTo>
                    <a:lnTo>
                      <a:pt x="52" y="227"/>
                    </a:lnTo>
                    <a:lnTo>
                      <a:pt x="50" y="227"/>
                    </a:lnTo>
                    <a:lnTo>
                      <a:pt x="50" y="229"/>
                    </a:lnTo>
                    <a:lnTo>
                      <a:pt x="52" y="229"/>
                    </a:lnTo>
                    <a:lnTo>
                      <a:pt x="50" y="229"/>
                    </a:lnTo>
                    <a:lnTo>
                      <a:pt x="52" y="229"/>
                    </a:lnTo>
                    <a:lnTo>
                      <a:pt x="50" y="229"/>
                    </a:lnTo>
                    <a:lnTo>
                      <a:pt x="52" y="229"/>
                    </a:lnTo>
                    <a:lnTo>
                      <a:pt x="52" y="231"/>
                    </a:lnTo>
                    <a:lnTo>
                      <a:pt x="54" y="231"/>
                    </a:lnTo>
                    <a:lnTo>
                      <a:pt x="56" y="231"/>
                    </a:lnTo>
                    <a:lnTo>
                      <a:pt x="56" y="233"/>
                    </a:lnTo>
                    <a:lnTo>
                      <a:pt x="56" y="231"/>
                    </a:lnTo>
                    <a:lnTo>
                      <a:pt x="56" y="233"/>
                    </a:lnTo>
                    <a:lnTo>
                      <a:pt x="56" y="231"/>
                    </a:lnTo>
                    <a:lnTo>
                      <a:pt x="56" y="233"/>
                    </a:lnTo>
                    <a:lnTo>
                      <a:pt x="58" y="233"/>
                    </a:lnTo>
                    <a:lnTo>
                      <a:pt x="56" y="231"/>
                    </a:lnTo>
                    <a:lnTo>
                      <a:pt x="58" y="231"/>
                    </a:lnTo>
                    <a:lnTo>
                      <a:pt x="58" y="231"/>
                    </a:lnTo>
                    <a:lnTo>
                      <a:pt x="58" y="229"/>
                    </a:lnTo>
                    <a:lnTo>
                      <a:pt x="60" y="229"/>
                    </a:lnTo>
                    <a:lnTo>
                      <a:pt x="60" y="231"/>
                    </a:lnTo>
                    <a:lnTo>
                      <a:pt x="62" y="231"/>
                    </a:lnTo>
                    <a:lnTo>
                      <a:pt x="62" y="229"/>
                    </a:lnTo>
                    <a:lnTo>
                      <a:pt x="62" y="231"/>
                    </a:lnTo>
                    <a:lnTo>
                      <a:pt x="60" y="231"/>
                    </a:lnTo>
                    <a:lnTo>
                      <a:pt x="60" y="229"/>
                    </a:lnTo>
                    <a:lnTo>
                      <a:pt x="60" y="231"/>
                    </a:lnTo>
                    <a:lnTo>
                      <a:pt x="60" y="229"/>
                    </a:lnTo>
                    <a:lnTo>
                      <a:pt x="58" y="229"/>
                    </a:lnTo>
                    <a:lnTo>
                      <a:pt x="58" y="231"/>
                    </a:lnTo>
                    <a:lnTo>
                      <a:pt x="58" y="231"/>
                    </a:lnTo>
                    <a:lnTo>
                      <a:pt x="56" y="231"/>
                    </a:lnTo>
                    <a:lnTo>
                      <a:pt x="54" y="231"/>
                    </a:lnTo>
                    <a:lnTo>
                      <a:pt x="54" y="229"/>
                    </a:lnTo>
                    <a:lnTo>
                      <a:pt x="54" y="227"/>
                    </a:lnTo>
                    <a:lnTo>
                      <a:pt x="54" y="229"/>
                    </a:lnTo>
                    <a:lnTo>
                      <a:pt x="54" y="231"/>
                    </a:lnTo>
                    <a:lnTo>
                      <a:pt x="54" y="229"/>
                    </a:lnTo>
                    <a:lnTo>
                      <a:pt x="54" y="231"/>
                    </a:lnTo>
                    <a:lnTo>
                      <a:pt x="54" y="229"/>
                    </a:lnTo>
                    <a:lnTo>
                      <a:pt x="56" y="229"/>
                    </a:lnTo>
                    <a:lnTo>
                      <a:pt x="58" y="229"/>
                    </a:lnTo>
                    <a:lnTo>
                      <a:pt x="58" y="229"/>
                    </a:lnTo>
                    <a:lnTo>
                      <a:pt x="58" y="227"/>
                    </a:lnTo>
                    <a:lnTo>
                      <a:pt x="60" y="227"/>
                    </a:lnTo>
                    <a:lnTo>
                      <a:pt x="60" y="225"/>
                    </a:lnTo>
                    <a:lnTo>
                      <a:pt x="60" y="227"/>
                    </a:lnTo>
                    <a:lnTo>
                      <a:pt x="58" y="227"/>
                    </a:lnTo>
                    <a:lnTo>
                      <a:pt x="58" y="227"/>
                    </a:lnTo>
                    <a:lnTo>
                      <a:pt x="58" y="229"/>
                    </a:lnTo>
                    <a:lnTo>
                      <a:pt x="58" y="227"/>
                    </a:lnTo>
                    <a:lnTo>
                      <a:pt x="58" y="229"/>
                    </a:lnTo>
                    <a:lnTo>
                      <a:pt x="56" y="229"/>
                    </a:lnTo>
                    <a:lnTo>
                      <a:pt x="54" y="229"/>
                    </a:lnTo>
                    <a:lnTo>
                      <a:pt x="54" y="227"/>
                    </a:lnTo>
                    <a:lnTo>
                      <a:pt x="52" y="227"/>
                    </a:lnTo>
                    <a:lnTo>
                      <a:pt x="50" y="227"/>
                    </a:lnTo>
                    <a:lnTo>
                      <a:pt x="50" y="225"/>
                    </a:lnTo>
                    <a:lnTo>
                      <a:pt x="52" y="225"/>
                    </a:lnTo>
                    <a:lnTo>
                      <a:pt x="50" y="225"/>
                    </a:lnTo>
                    <a:lnTo>
                      <a:pt x="48" y="225"/>
                    </a:lnTo>
                    <a:lnTo>
                      <a:pt x="48" y="223"/>
                    </a:lnTo>
                    <a:lnTo>
                      <a:pt x="50" y="223"/>
                    </a:lnTo>
                    <a:lnTo>
                      <a:pt x="50" y="221"/>
                    </a:lnTo>
                    <a:lnTo>
                      <a:pt x="48" y="221"/>
                    </a:lnTo>
                    <a:lnTo>
                      <a:pt x="46" y="221"/>
                    </a:lnTo>
                    <a:lnTo>
                      <a:pt x="46" y="219"/>
                    </a:lnTo>
                    <a:lnTo>
                      <a:pt x="46" y="221"/>
                    </a:lnTo>
                    <a:lnTo>
                      <a:pt x="44" y="221"/>
                    </a:lnTo>
                    <a:lnTo>
                      <a:pt x="42" y="223"/>
                    </a:lnTo>
                    <a:lnTo>
                      <a:pt x="40" y="223"/>
                    </a:lnTo>
                    <a:lnTo>
                      <a:pt x="40" y="221"/>
                    </a:lnTo>
                    <a:lnTo>
                      <a:pt x="38" y="221"/>
                    </a:lnTo>
                    <a:lnTo>
                      <a:pt x="38" y="219"/>
                    </a:lnTo>
                    <a:lnTo>
                      <a:pt x="38" y="217"/>
                    </a:lnTo>
                    <a:lnTo>
                      <a:pt x="38" y="217"/>
                    </a:lnTo>
                    <a:lnTo>
                      <a:pt x="38" y="217"/>
                    </a:lnTo>
                    <a:lnTo>
                      <a:pt x="38" y="219"/>
                    </a:lnTo>
                    <a:lnTo>
                      <a:pt x="36" y="219"/>
                    </a:lnTo>
                    <a:lnTo>
                      <a:pt x="36" y="217"/>
                    </a:lnTo>
                    <a:lnTo>
                      <a:pt x="36" y="217"/>
                    </a:lnTo>
                    <a:lnTo>
                      <a:pt x="36" y="215"/>
                    </a:lnTo>
                    <a:lnTo>
                      <a:pt x="34" y="215"/>
                    </a:lnTo>
                    <a:lnTo>
                      <a:pt x="34" y="213"/>
                    </a:lnTo>
                    <a:lnTo>
                      <a:pt x="34" y="215"/>
                    </a:lnTo>
                    <a:lnTo>
                      <a:pt x="32" y="215"/>
                    </a:lnTo>
                    <a:lnTo>
                      <a:pt x="30" y="215"/>
                    </a:lnTo>
                    <a:lnTo>
                      <a:pt x="28" y="217"/>
                    </a:lnTo>
                    <a:lnTo>
                      <a:pt x="26" y="217"/>
                    </a:lnTo>
                    <a:lnTo>
                      <a:pt x="26" y="217"/>
                    </a:lnTo>
                    <a:lnTo>
                      <a:pt x="28" y="217"/>
                    </a:lnTo>
                    <a:lnTo>
                      <a:pt x="28" y="219"/>
                    </a:lnTo>
                    <a:lnTo>
                      <a:pt x="26" y="219"/>
                    </a:lnTo>
                    <a:lnTo>
                      <a:pt x="24" y="219"/>
                    </a:lnTo>
                    <a:lnTo>
                      <a:pt x="26" y="219"/>
                    </a:lnTo>
                    <a:lnTo>
                      <a:pt x="26" y="221"/>
                    </a:lnTo>
                    <a:lnTo>
                      <a:pt x="24" y="221"/>
                    </a:lnTo>
                    <a:lnTo>
                      <a:pt x="24" y="219"/>
                    </a:lnTo>
                    <a:lnTo>
                      <a:pt x="22" y="219"/>
                    </a:lnTo>
                    <a:lnTo>
                      <a:pt x="24" y="219"/>
                    </a:lnTo>
                    <a:lnTo>
                      <a:pt x="24" y="221"/>
                    </a:lnTo>
                    <a:lnTo>
                      <a:pt x="24" y="223"/>
                    </a:lnTo>
                    <a:lnTo>
                      <a:pt x="26" y="223"/>
                    </a:lnTo>
                    <a:lnTo>
                      <a:pt x="26" y="225"/>
                    </a:lnTo>
                    <a:lnTo>
                      <a:pt x="24" y="225"/>
                    </a:lnTo>
                    <a:lnTo>
                      <a:pt x="24" y="223"/>
                    </a:lnTo>
                    <a:lnTo>
                      <a:pt x="22" y="223"/>
                    </a:lnTo>
                    <a:lnTo>
                      <a:pt x="24" y="223"/>
                    </a:lnTo>
                    <a:lnTo>
                      <a:pt x="22" y="223"/>
                    </a:lnTo>
                    <a:lnTo>
                      <a:pt x="22" y="225"/>
                    </a:lnTo>
                    <a:lnTo>
                      <a:pt x="24" y="225"/>
                    </a:lnTo>
                    <a:lnTo>
                      <a:pt x="22" y="225"/>
                    </a:lnTo>
                    <a:lnTo>
                      <a:pt x="24" y="225"/>
                    </a:lnTo>
                    <a:lnTo>
                      <a:pt x="22" y="225"/>
                    </a:lnTo>
                    <a:lnTo>
                      <a:pt x="22" y="227"/>
                    </a:lnTo>
                    <a:lnTo>
                      <a:pt x="22" y="225"/>
                    </a:lnTo>
                    <a:lnTo>
                      <a:pt x="20" y="225"/>
                    </a:lnTo>
                    <a:lnTo>
                      <a:pt x="20" y="227"/>
                    </a:lnTo>
                    <a:lnTo>
                      <a:pt x="20" y="225"/>
                    </a:lnTo>
                    <a:lnTo>
                      <a:pt x="20" y="223"/>
                    </a:lnTo>
                    <a:lnTo>
                      <a:pt x="18" y="223"/>
                    </a:lnTo>
                    <a:lnTo>
                      <a:pt x="20" y="223"/>
                    </a:lnTo>
                    <a:lnTo>
                      <a:pt x="18" y="223"/>
                    </a:lnTo>
                    <a:lnTo>
                      <a:pt x="18" y="221"/>
                    </a:lnTo>
                    <a:lnTo>
                      <a:pt x="18" y="219"/>
                    </a:lnTo>
                    <a:lnTo>
                      <a:pt x="16" y="219"/>
                    </a:lnTo>
                    <a:lnTo>
                      <a:pt x="18" y="219"/>
                    </a:lnTo>
                    <a:lnTo>
                      <a:pt x="18" y="217"/>
                    </a:lnTo>
                    <a:lnTo>
                      <a:pt x="16" y="217"/>
                    </a:lnTo>
                    <a:lnTo>
                      <a:pt x="16" y="219"/>
                    </a:lnTo>
                    <a:lnTo>
                      <a:pt x="14" y="217"/>
                    </a:lnTo>
                    <a:lnTo>
                      <a:pt x="14" y="217"/>
                    </a:lnTo>
                    <a:lnTo>
                      <a:pt x="14" y="215"/>
                    </a:lnTo>
                    <a:lnTo>
                      <a:pt x="14" y="213"/>
                    </a:lnTo>
                    <a:lnTo>
                      <a:pt x="12" y="213"/>
                    </a:lnTo>
                    <a:lnTo>
                      <a:pt x="12" y="211"/>
                    </a:lnTo>
                    <a:lnTo>
                      <a:pt x="12" y="209"/>
                    </a:lnTo>
                    <a:lnTo>
                      <a:pt x="10" y="209"/>
                    </a:lnTo>
                    <a:lnTo>
                      <a:pt x="12" y="209"/>
                    </a:lnTo>
                    <a:lnTo>
                      <a:pt x="12" y="211"/>
                    </a:lnTo>
                    <a:lnTo>
                      <a:pt x="12" y="209"/>
                    </a:lnTo>
                    <a:lnTo>
                      <a:pt x="10" y="209"/>
                    </a:lnTo>
                    <a:lnTo>
                      <a:pt x="12" y="207"/>
                    </a:lnTo>
                    <a:lnTo>
                      <a:pt x="12" y="209"/>
                    </a:lnTo>
                    <a:lnTo>
                      <a:pt x="12" y="207"/>
                    </a:lnTo>
                    <a:lnTo>
                      <a:pt x="10" y="207"/>
                    </a:lnTo>
                    <a:lnTo>
                      <a:pt x="12" y="207"/>
                    </a:lnTo>
                    <a:lnTo>
                      <a:pt x="10" y="207"/>
                    </a:lnTo>
                    <a:lnTo>
                      <a:pt x="10" y="209"/>
                    </a:lnTo>
                    <a:lnTo>
                      <a:pt x="10" y="207"/>
                    </a:lnTo>
                    <a:lnTo>
                      <a:pt x="10" y="209"/>
                    </a:lnTo>
                    <a:lnTo>
                      <a:pt x="10" y="209"/>
                    </a:lnTo>
                    <a:lnTo>
                      <a:pt x="10" y="211"/>
                    </a:lnTo>
                    <a:lnTo>
                      <a:pt x="8" y="211"/>
                    </a:lnTo>
                    <a:lnTo>
                      <a:pt x="8" y="209"/>
                    </a:lnTo>
                    <a:lnTo>
                      <a:pt x="10" y="209"/>
                    </a:lnTo>
                    <a:lnTo>
                      <a:pt x="10" y="207"/>
                    </a:lnTo>
                    <a:lnTo>
                      <a:pt x="10" y="207"/>
                    </a:lnTo>
                    <a:lnTo>
                      <a:pt x="10" y="205"/>
                    </a:lnTo>
                    <a:lnTo>
                      <a:pt x="12" y="205"/>
                    </a:lnTo>
                    <a:lnTo>
                      <a:pt x="12" y="203"/>
                    </a:lnTo>
                    <a:lnTo>
                      <a:pt x="12" y="201"/>
                    </a:lnTo>
                    <a:lnTo>
                      <a:pt x="14" y="201"/>
                    </a:lnTo>
                    <a:lnTo>
                      <a:pt x="14" y="199"/>
                    </a:lnTo>
                    <a:lnTo>
                      <a:pt x="12" y="199"/>
                    </a:lnTo>
                    <a:lnTo>
                      <a:pt x="14" y="199"/>
                    </a:lnTo>
                    <a:lnTo>
                      <a:pt x="12" y="199"/>
                    </a:lnTo>
                    <a:lnTo>
                      <a:pt x="14" y="199"/>
                    </a:lnTo>
                    <a:lnTo>
                      <a:pt x="12" y="199"/>
                    </a:lnTo>
                    <a:lnTo>
                      <a:pt x="14" y="199"/>
                    </a:lnTo>
                    <a:lnTo>
                      <a:pt x="12" y="199"/>
                    </a:lnTo>
                    <a:lnTo>
                      <a:pt x="14" y="199"/>
                    </a:lnTo>
                    <a:lnTo>
                      <a:pt x="12" y="197"/>
                    </a:lnTo>
                    <a:lnTo>
                      <a:pt x="14" y="197"/>
                    </a:lnTo>
                    <a:lnTo>
                      <a:pt x="12" y="197"/>
                    </a:lnTo>
                    <a:lnTo>
                      <a:pt x="14" y="197"/>
                    </a:lnTo>
                    <a:lnTo>
                      <a:pt x="14" y="199"/>
                    </a:lnTo>
                    <a:lnTo>
                      <a:pt x="14" y="201"/>
                    </a:lnTo>
                    <a:lnTo>
                      <a:pt x="14" y="203"/>
                    </a:lnTo>
                    <a:lnTo>
                      <a:pt x="14" y="205"/>
                    </a:lnTo>
                    <a:lnTo>
                      <a:pt x="14" y="207"/>
                    </a:lnTo>
                    <a:lnTo>
                      <a:pt x="14" y="209"/>
                    </a:lnTo>
                    <a:lnTo>
                      <a:pt x="16" y="209"/>
                    </a:lnTo>
                    <a:lnTo>
                      <a:pt x="16" y="207"/>
                    </a:lnTo>
                    <a:lnTo>
                      <a:pt x="14" y="207"/>
                    </a:lnTo>
                    <a:lnTo>
                      <a:pt x="16" y="207"/>
                    </a:lnTo>
                    <a:lnTo>
                      <a:pt x="16" y="205"/>
                    </a:lnTo>
                    <a:lnTo>
                      <a:pt x="14" y="205"/>
                    </a:lnTo>
                    <a:lnTo>
                      <a:pt x="14" y="203"/>
                    </a:lnTo>
                    <a:lnTo>
                      <a:pt x="14" y="201"/>
                    </a:lnTo>
                    <a:lnTo>
                      <a:pt x="16" y="201"/>
                    </a:lnTo>
                    <a:lnTo>
                      <a:pt x="14" y="201"/>
                    </a:lnTo>
                    <a:lnTo>
                      <a:pt x="14" y="199"/>
                    </a:lnTo>
                    <a:lnTo>
                      <a:pt x="14" y="197"/>
                    </a:lnTo>
                    <a:lnTo>
                      <a:pt x="16" y="197"/>
                    </a:lnTo>
                    <a:lnTo>
                      <a:pt x="14" y="197"/>
                    </a:lnTo>
                    <a:lnTo>
                      <a:pt x="14" y="195"/>
                    </a:lnTo>
                    <a:lnTo>
                      <a:pt x="14" y="193"/>
                    </a:lnTo>
                    <a:lnTo>
                      <a:pt x="12" y="193"/>
                    </a:lnTo>
                    <a:lnTo>
                      <a:pt x="14" y="193"/>
                    </a:lnTo>
                    <a:lnTo>
                      <a:pt x="14" y="191"/>
                    </a:lnTo>
                    <a:lnTo>
                      <a:pt x="12" y="191"/>
                    </a:lnTo>
                    <a:lnTo>
                      <a:pt x="12" y="193"/>
                    </a:lnTo>
                    <a:lnTo>
                      <a:pt x="12" y="191"/>
                    </a:lnTo>
                    <a:lnTo>
                      <a:pt x="12" y="193"/>
                    </a:lnTo>
                    <a:lnTo>
                      <a:pt x="12" y="191"/>
                    </a:lnTo>
                    <a:lnTo>
                      <a:pt x="14" y="191"/>
                    </a:lnTo>
                    <a:lnTo>
                      <a:pt x="14" y="189"/>
                    </a:lnTo>
                    <a:lnTo>
                      <a:pt x="14" y="187"/>
                    </a:lnTo>
                    <a:lnTo>
                      <a:pt x="14" y="185"/>
                    </a:lnTo>
                    <a:lnTo>
                      <a:pt x="12" y="185"/>
                    </a:lnTo>
                    <a:lnTo>
                      <a:pt x="14" y="185"/>
                    </a:lnTo>
                    <a:lnTo>
                      <a:pt x="12" y="183"/>
                    </a:lnTo>
                    <a:lnTo>
                      <a:pt x="12" y="181"/>
                    </a:lnTo>
                    <a:lnTo>
                      <a:pt x="10" y="181"/>
                    </a:lnTo>
                    <a:lnTo>
                      <a:pt x="10" y="179"/>
                    </a:lnTo>
                    <a:lnTo>
                      <a:pt x="10" y="177"/>
                    </a:lnTo>
                    <a:lnTo>
                      <a:pt x="10" y="175"/>
                    </a:lnTo>
                    <a:lnTo>
                      <a:pt x="10" y="175"/>
                    </a:lnTo>
                    <a:lnTo>
                      <a:pt x="10" y="175"/>
                    </a:lnTo>
                    <a:lnTo>
                      <a:pt x="10" y="175"/>
                    </a:lnTo>
                    <a:lnTo>
                      <a:pt x="10" y="173"/>
                    </a:lnTo>
                    <a:lnTo>
                      <a:pt x="10" y="171"/>
                    </a:lnTo>
                    <a:lnTo>
                      <a:pt x="10" y="169"/>
                    </a:lnTo>
                    <a:lnTo>
                      <a:pt x="10" y="169"/>
                    </a:lnTo>
                    <a:lnTo>
                      <a:pt x="10" y="167"/>
                    </a:lnTo>
                    <a:lnTo>
                      <a:pt x="10" y="164"/>
                    </a:lnTo>
                    <a:lnTo>
                      <a:pt x="8" y="164"/>
                    </a:lnTo>
                    <a:lnTo>
                      <a:pt x="8" y="162"/>
                    </a:lnTo>
                    <a:lnTo>
                      <a:pt x="10" y="162"/>
                    </a:lnTo>
                    <a:lnTo>
                      <a:pt x="8" y="162"/>
                    </a:lnTo>
                    <a:lnTo>
                      <a:pt x="8" y="160"/>
                    </a:lnTo>
                    <a:lnTo>
                      <a:pt x="8" y="158"/>
                    </a:lnTo>
                    <a:lnTo>
                      <a:pt x="6" y="158"/>
                    </a:lnTo>
                    <a:lnTo>
                      <a:pt x="8" y="158"/>
                    </a:lnTo>
                    <a:lnTo>
                      <a:pt x="6" y="158"/>
                    </a:lnTo>
                    <a:lnTo>
                      <a:pt x="6" y="156"/>
                    </a:lnTo>
                    <a:lnTo>
                      <a:pt x="6" y="154"/>
                    </a:lnTo>
                    <a:lnTo>
                      <a:pt x="6" y="152"/>
                    </a:lnTo>
                    <a:lnTo>
                      <a:pt x="6" y="150"/>
                    </a:lnTo>
                    <a:lnTo>
                      <a:pt x="4" y="150"/>
                    </a:lnTo>
                    <a:lnTo>
                      <a:pt x="6" y="150"/>
                    </a:lnTo>
                    <a:lnTo>
                      <a:pt x="6" y="148"/>
                    </a:lnTo>
                    <a:lnTo>
                      <a:pt x="8" y="148"/>
                    </a:lnTo>
                    <a:lnTo>
                      <a:pt x="8" y="146"/>
                    </a:lnTo>
                    <a:lnTo>
                      <a:pt x="10" y="146"/>
                    </a:lnTo>
                    <a:lnTo>
                      <a:pt x="10" y="144"/>
                    </a:lnTo>
                    <a:lnTo>
                      <a:pt x="10" y="142"/>
                    </a:lnTo>
                    <a:lnTo>
                      <a:pt x="10" y="140"/>
                    </a:lnTo>
                    <a:lnTo>
                      <a:pt x="10" y="138"/>
                    </a:lnTo>
                    <a:lnTo>
                      <a:pt x="10" y="140"/>
                    </a:lnTo>
                    <a:lnTo>
                      <a:pt x="10" y="138"/>
                    </a:lnTo>
                    <a:lnTo>
                      <a:pt x="10" y="136"/>
                    </a:lnTo>
                    <a:lnTo>
                      <a:pt x="10" y="136"/>
                    </a:lnTo>
                    <a:lnTo>
                      <a:pt x="10" y="138"/>
                    </a:lnTo>
                    <a:lnTo>
                      <a:pt x="10" y="136"/>
                    </a:lnTo>
                    <a:lnTo>
                      <a:pt x="10" y="136"/>
                    </a:lnTo>
                    <a:lnTo>
                      <a:pt x="10" y="136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0"/>
                    </a:lnTo>
                    <a:lnTo>
                      <a:pt x="10" y="132"/>
                    </a:lnTo>
                    <a:lnTo>
                      <a:pt x="10" y="130"/>
                    </a:lnTo>
                    <a:lnTo>
                      <a:pt x="12" y="130"/>
                    </a:lnTo>
                    <a:lnTo>
                      <a:pt x="12" y="132"/>
                    </a:lnTo>
                    <a:lnTo>
                      <a:pt x="12" y="130"/>
                    </a:lnTo>
                    <a:lnTo>
                      <a:pt x="10" y="130"/>
                    </a:lnTo>
                    <a:lnTo>
                      <a:pt x="10" y="128"/>
                    </a:lnTo>
                    <a:lnTo>
                      <a:pt x="10" y="130"/>
                    </a:lnTo>
                    <a:lnTo>
                      <a:pt x="10" y="128"/>
                    </a:lnTo>
                    <a:lnTo>
                      <a:pt x="10" y="130"/>
                    </a:lnTo>
                    <a:lnTo>
                      <a:pt x="10" y="128"/>
                    </a:lnTo>
                    <a:lnTo>
                      <a:pt x="12" y="128"/>
                    </a:lnTo>
                    <a:lnTo>
                      <a:pt x="12" y="126"/>
                    </a:lnTo>
                    <a:lnTo>
                      <a:pt x="12" y="124"/>
                    </a:lnTo>
                    <a:lnTo>
                      <a:pt x="14" y="124"/>
                    </a:lnTo>
                    <a:lnTo>
                      <a:pt x="14" y="122"/>
                    </a:lnTo>
                    <a:lnTo>
                      <a:pt x="14" y="124"/>
                    </a:lnTo>
                    <a:lnTo>
                      <a:pt x="14" y="122"/>
                    </a:lnTo>
                    <a:lnTo>
                      <a:pt x="14" y="124"/>
                    </a:lnTo>
                    <a:lnTo>
                      <a:pt x="14" y="122"/>
                    </a:lnTo>
                    <a:lnTo>
                      <a:pt x="16" y="122"/>
                    </a:lnTo>
                    <a:lnTo>
                      <a:pt x="16" y="120"/>
                    </a:lnTo>
                    <a:lnTo>
                      <a:pt x="18" y="120"/>
                    </a:lnTo>
                    <a:lnTo>
                      <a:pt x="18" y="120"/>
                    </a:lnTo>
                    <a:lnTo>
                      <a:pt x="18" y="118"/>
                    </a:lnTo>
                    <a:lnTo>
                      <a:pt x="20" y="118"/>
                    </a:lnTo>
                    <a:lnTo>
                      <a:pt x="20" y="116"/>
                    </a:lnTo>
                    <a:lnTo>
                      <a:pt x="20" y="114"/>
                    </a:lnTo>
                    <a:lnTo>
                      <a:pt x="20" y="112"/>
                    </a:lnTo>
                    <a:lnTo>
                      <a:pt x="20" y="110"/>
                    </a:lnTo>
                    <a:lnTo>
                      <a:pt x="22" y="110"/>
                    </a:lnTo>
                    <a:lnTo>
                      <a:pt x="22" y="108"/>
                    </a:lnTo>
                    <a:lnTo>
                      <a:pt x="22" y="106"/>
                    </a:lnTo>
                    <a:lnTo>
                      <a:pt x="22" y="104"/>
                    </a:lnTo>
                    <a:lnTo>
                      <a:pt x="22" y="102"/>
                    </a:lnTo>
                    <a:lnTo>
                      <a:pt x="22" y="100"/>
                    </a:lnTo>
                    <a:lnTo>
                      <a:pt x="20" y="100"/>
                    </a:lnTo>
                    <a:lnTo>
                      <a:pt x="22" y="100"/>
                    </a:lnTo>
                    <a:lnTo>
                      <a:pt x="20" y="100"/>
                    </a:lnTo>
                    <a:lnTo>
                      <a:pt x="22" y="100"/>
                    </a:lnTo>
                    <a:lnTo>
                      <a:pt x="22" y="98"/>
                    </a:lnTo>
                    <a:lnTo>
                      <a:pt x="22" y="96"/>
                    </a:lnTo>
                    <a:lnTo>
                      <a:pt x="20" y="96"/>
                    </a:lnTo>
                    <a:lnTo>
                      <a:pt x="20" y="94"/>
                    </a:lnTo>
                    <a:lnTo>
                      <a:pt x="20" y="92"/>
                    </a:lnTo>
                    <a:lnTo>
                      <a:pt x="20" y="90"/>
                    </a:lnTo>
                    <a:lnTo>
                      <a:pt x="20" y="88"/>
                    </a:lnTo>
                    <a:lnTo>
                      <a:pt x="20" y="86"/>
                    </a:lnTo>
                    <a:lnTo>
                      <a:pt x="18" y="86"/>
                    </a:lnTo>
                    <a:lnTo>
                      <a:pt x="18" y="84"/>
                    </a:lnTo>
                    <a:lnTo>
                      <a:pt x="18" y="82"/>
                    </a:lnTo>
                    <a:lnTo>
                      <a:pt x="16" y="82"/>
                    </a:lnTo>
                    <a:lnTo>
                      <a:pt x="16" y="80"/>
                    </a:lnTo>
                    <a:lnTo>
                      <a:pt x="16" y="78"/>
                    </a:lnTo>
                    <a:lnTo>
                      <a:pt x="16" y="76"/>
                    </a:lnTo>
                    <a:lnTo>
                      <a:pt x="14" y="76"/>
                    </a:lnTo>
                    <a:lnTo>
                      <a:pt x="16" y="76"/>
                    </a:lnTo>
                    <a:lnTo>
                      <a:pt x="14" y="76"/>
                    </a:lnTo>
                    <a:lnTo>
                      <a:pt x="16" y="74"/>
                    </a:lnTo>
                    <a:lnTo>
                      <a:pt x="16" y="72"/>
                    </a:lnTo>
                    <a:lnTo>
                      <a:pt x="18" y="72"/>
                    </a:lnTo>
                    <a:lnTo>
                      <a:pt x="18" y="72"/>
                    </a:lnTo>
                    <a:lnTo>
                      <a:pt x="18" y="70"/>
                    </a:lnTo>
                    <a:lnTo>
                      <a:pt x="18" y="68"/>
                    </a:lnTo>
                    <a:lnTo>
                      <a:pt x="18" y="66"/>
                    </a:lnTo>
                    <a:lnTo>
                      <a:pt x="20" y="66"/>
                    </a:lnTo>
                    <a:lnTo>
                      <a:pt x="20" y="64"/>
                    </a:lnTo>
                    <a:lnTo>
                      <a:pt x="22" y="64"/>
                    </a:lnTo>
                    <a:lnTo>
                      <a:pt x="24" y="62"/>
                    </a:lnTo>
                    <a:lnTo>
                      <a:pt x="26" y="62"/>
                    </a:lnTo>
                    <a:lnTo>
                      <a:pt x="26" y="60"/>
                    </a:lnTo>
                    <a:lnTo>
                      <a:pt x="28" y="60"/>
                    </a:lnTo>
                    <a:lnTo>
                      <a:pt x="26" y="60"/>
                    </a:lnTo>
                    <a:lnTo>
                      <a:pt x="28" y="60"/>
                    </a:lnTo>
                    <a:lnTo>
                      <a:pt x="26" y="60"/>
                    </a:lnTo>
                    <a:lnTo>
                      <a:pt x="26" y="62"/>
                    </a:lnTo>
                    <a:lnTo>
                      <a:pt x="28" y="62"/>
                    </a:lnTo>
                    <a:lnTo>
                      <a:pt x="30" y="62"/>
                    </a:lnTo>
                    <a:lnTo>
                      <a:pt x="30" y="64"/>
                    </a:lnTo>
                    <a:lnTo>
                      <a:pt x="30" y="62"/>
                    </a:lnTo>
                    <a:lnTo>
                      <a:pt x="30" y="64"/>
                    </a:lnTo>
                    <a:lnTo>
                      <a:pt x="32" y="64"/>
                    </a:lnTo>
                    <a:lnTo>
                      <a:pt x="32" y="66"/>
                    </a:lnTo>
                    <a:lnTo>
                      <a:pt x="30" y="66"/>
                    </a:lnTo>
                    <a:lnTo>
                      <a:pt x="32" y="66"/>
                    </a:lnTo>
                    <a:lnTo>
                      <a:pt x="30" y="66"/>
                    </a:lnTo>
                    <a:lnTo>
                      <a:pt x="32" y="66"/>
                    </a:lnTo>
                    <a:lnTo>
                      <a:pt x="30" y="66"/>
                    </a:lnTo>
                    <a:lnTo>
                      <a:pt x="30" y="68"/>
                    </a:lnTo>
                    <a:lnTo>
                      <a:pt x="30" y="70"/>
                    </a:lnTo>
                    <a:lnTo>
                      <a:pt x="30" y="68"/>
                    </a:lnTo>
                    <a:lnTo>
                      <a:pt x="30" y="66"/>
                    </a:lnTo>
                    <a:lnTo>
                      <a:pt x="32" y="66"/>
                    </a:lnTo>
                    <a:lnTo>
                      <a:pt x="30" y="66"/>
                    </a:lnTo>
                    <a:lnTo>
                      <a:pt x="32" y="66"/>
                    </a:lnTo>
                    <a:lnTo>
                      <a:pt x="32" y="64"/>
                    </a:lnTo>
                    <a:lnTo>
                      <a:pt x="30" y="64"/>
                    </a:lnTo>
                    <a:lnTo>
                      <a:pt x="30" y="62"/>
                    </a:lnTo>
                    <a:lnTo>
                      <a:pt x="28" y="62"/>
                    </a:lnTo>
                    <a:lnTo>
                      <a:pt x="28" y="60"/>
                    </a:lnTo>
                    <a:lnTo>
                      <a:pt x="28" y="58"/>
                    </a:lnTo>
                    <a:lnTo>
                      <a:pt x="30" y="58"/>
                    </a:lnTo>
                    <a:lnTo>
                      <a:pt x="28" y="58"/>
                    </a:lnTo>
                    <a:lnTo>
                      <a:pt x="28" y="60"/>
                    </a:lnTo>
                    <a:lnTo>
                      <a:pt x="28" y="58"/>
                    </a:lnTo>
                    <a:lnTo>
                      <a:pt x="28" y="60"/>
                    </a:lnTo>
                    <a:lnTo>
                      <a:pt x="28" y="58"/>
                    </a:lnTo>
                    <a:lnTo>
                      <a:pt x="28" y="60"/>
                    </a:lnTo>
                    <a:lnTo>
                      <a:pt x="28" y="58"/>
                    </a:lnTo>
                    <a:lnTo>
                      <a:pt x="30" y="58"/>
                    </a:lnTo>
                    <a:lnTo>
                      <a:pt x="32" y="58"/>
                    </a:lnTo>
                    <a:lnTo>
                      <a:pt x="32" y="56"/>
                    </a:lnTo>
                    <a:lnTo>
                      <a:pt x="34" y="56"/>
                    </a:lnTo>
                    <a:lnTo>
                      <a:pt x="32" y="56"/>
                    </a:lnTo>
                    <a:lnTo>
                      <a:pt x="32" y="58"/>
                    </a:lnTo>
                    <a:lnTo>
                      <a:pt x="30" y="58"/>
                    </a:lnTo>
                    <a:lnTo>
                      <a:pt x="32" y="58"/>
                    </a:lnTo>
                    <a:lnTo>
                      <a:pt x="32" y="60"/>
                    </a:lnTo>
                    <a:lnTo>
                      <a:pt x="32" y="58"/>
                    </a:lnTo>
                    <a:lnTo>
                      <a:pt x="32" y="60"/>
                    </a:lnTo>
                    <a:lnTo>
                      <a:pt x="32" y="58"/>
                    </a:lnTo>
                    <a:lnTo>
                      <a:pt x="32" y="56"/>
                    </a:lnTo>
                    <a:lnTo>
                      <a:pt x="34" y="56"/>
                    </a:lnTo>
                    <a:lnTo>
                      <a:pt x="34" y="58"/>
                    </a:lnTo>
                    <a:lnTo>
                      <a:pt x="34" y="56"/>
                    </a:lnTo>
                    <a:lnTo>
                      <a:pt x="36" y="56"/>
                    </a:lnTo>
                    <a:lnTo>
                      <a:pt x="36" y="54"/>
                    </a:lnTo>
                    <a:lnTo>
                      <a:pt x="36" y="56"/>
                    </a:lnTo>
                    <a:lnTo>
                      <a:pt x="38" y="56"/>
                    </a:lnTo>
                    <a:lnTo>
                      <a:pt x="40" y="56"/>
                    </a:lnTo>
                    <a:lnTo>
                      <a:pt x="40" y="54"/>
                    </a:lnTo>
                    <a:lnTo>
                      <a:pt x="40" y="52"/>
                    </a:lnTo>
                    <a:lnTo>
                      <a:pt x="38" y="52"/>
                    </a:lnTo>
                    <a:lnTo>
                      <a:pt x="40" y="52"/>
                    </a:lnTo>
                    <a:lnTo>
                      <a:pt x="38" y="52"/>
                    </a:lnTo>
                    <a:lnTo>
                      <a:pt x="40" y="52"/>
                    </a:lnTo>
                    <a:lnTo>
                      <a:pt x="38" y="52"/>
                    </a:lnTo>
                    <a:lnTo>
                      <a:pt x="38" y="54"/>
                    </a:lnTo>
                    <a:lnTo>
                      <a:pt x="36" y="54"/>
                    </a:lnTo>
                    <a:lnTo>
                      <a:pt x="38" y="54"/>
                    </a:lnTo>
                    <a:lnTo>
                      <a:pt x="38" y="56"/>
                    </a:lnTo>
                    <a:lnTo>
                      <a:pt x="38" y="54"/>
                    </a:lnTo>
                    <a:lnTo>
                      <a:pt x="38" y="56"/>
                    </a:lnTo>
                    <a:lnTo>
                      <a:pt x="36" y="56"/>
                    </a:lnTo>
                    <a:lnTo>
                      <a:pt x="36" y="54"/>
                    </a:lnTo>
                    <a:lnTo>
                      <a:pt x="38" y="54"/>
                    </a:lnTo>
                    <a:lnTo>
                      <a:pt x="36" y="54"/>
                    </a:lnTo>
                    <a:lnTo>
                      <a:pt x="36" y="56"/>
                    </a:lnTo>
                    <a:lnTo>
                      <a:pt x="34" y="56"/>
                    </a:lnTo>
                    <a:lnTo>
                      <a:pt x="34" y="54"/>
                    </a:lnTo>
                    <a:lnTo>
                      <a:pt x="36" y="54"/>
                    </a:lnTo>
                    <a:lnTo>
                      <a:pt x="38" y="54"/>
                    </a:lnTo>
                    <a:lnTo>
                      <a:pt x="38" y="52"/>
                    </a:lnTo>
                    <a:lnTo>
                      <a:pt x="40" y="52"/>
                    </a:lnTo>
                    <a:lnTo>
                      <a:pt x="40" y="50"/>
                    </a:lnTo>
                    <a:lnTo>
                      <a:pt x="42" y="50"/>
                    </a:lnTo>
                    <a:lnTo>
                      <a:pt x="42" y="48"/>
                    </a:lnTo>
                    <a:lnTo>
                      <a:pt x="44" y="48"/>
                    </a:lnTo>
                    <a:lnTo>
                      <a:pt x="44" y="46"/>
                    </a:lnTo>
                    <a:lnTo>
                      <a:pt x="44" y="44"/>
                    </a:lnTo>
                    <a:lnTo>
                      <a:pt x="44" y="42"/>
                    </a:lnTo>
                    <a:lnTo>
                      <a:pt x="44" y="40"/>
                    </a:lnTo>
                    <a:lnTo>
                      <a:pt x="46" y="40"/>
                    </a:lnTo>
                    <a:lnTo>
                      <a:pt x="46" y="38"/>
                    </a:lnTo>
                    <a:lnTo>
                      <a:pt x="48" y="38"/>
                    </a:lnTo>
                    <a:lnTo>
                      <a:pt x="50" y="36"/>
                    </a:lnTo>
                    <a:lnTo>
                      <a:pt x="50" y="34"/>
                    </a:lnTo>
                    <a:lnTo>
                      <a:pt x="52" y="34"/>
                    </a:lnTo>
                    <a:lnTo>
                      <a:pt x="52" y="32"/>
                    </a:lnTo>
                    <a:lnTo>
                      <a:pt x="54" y="32"/>
                    </a:lnTo>
                    <a:lnTo>
                      <a:pt x="54" y="30"/>
                    </a:lnTo>
                    <a:lnTo>
                      <a:pt x="56" y="30"/>
                    </a:lnTo>
                    <a:lnTo>
                      <a:pt x="56" y="28"/>
                    </a:lnTo>
                    <a:lnTo>
                      <a:pt x="58" y="28"/>
                    </a:lnTo>
                    <a:lnTo>
                      <a:pt x="58" y="26"/>
                    </a:lnTo>
                    <a:lnTo>
                      <a:pt x="58" y="24"/>
                    </a:lnTo>
                    <a:lnTo>
                      <a:pt x="58" y="24"/>
                    </a:lnTo>
                    <a:lnTo>
                      <a:pt x="58" y="24"/>
                    </a:lnTo>
                    <a:lnTo>
                      <a:pt x="58" y="24"/>
                    </a:lnTo>
                    <a:lnTo>
                      <a:pt x="60" y="24"/>
                    </a:lnTo>
                    <a:lnTo>
                      <a:pt x="60" y="26"/>
                    </a:lnTo>
                    <a:lnTo>
                      <a:pt x="60" y="28"/>
                    </a:lnTo>
                    <a:lnTo>
                      <a:pt x="60" y="26"/>
                    </a:lnTo>
                    <a:lnTo>
                      <a:pt x="60" y="24"/>
                    </a:lnTo>
                    <a:lnTo>
                      <a:pt x="58" y="24"/>
                    </a:lnTo>
                    <a:lnTo>
                      <a:pt x="58" y="24"/>
                    </a:lnTo>
                    <a:lnTo>
                      <a:pt x="58" y="22"/>
                    </a:lnTo>
                    <a:lnTo>
                      <a:pt x="58" y="20"/>
                    </a:lnTo>
                    <a:lnTo>
                      <a:pt x="58" y="18"/>
                    </a:lnTo>
                    <a:lnTo>
                      <a:pt x="58" y="16"/>
                    </a:lnTo>
                    <a:lnTo>
                      <a:pt x="60" y="16"/>
                    </a:lnTo>
                    <a:lnTo>
                      <a:pt x="60" y="14"/>
                    </a:lnTo>
                    <a:lnTo>
                      <a:pt x="60" y="12"/>
                    </a:lnTo>
                    <a:lnTo>
                      <a:pt x="58" y="12"/>
                    </a:lnTo>
                    <a:lnTo>
                      <a:pt x="60" y="12"/>
                    </a:lnTo>
                    <a:lnTo>
                      <a:pt x="58" y="12"/>
                    </a:lnTo>
                    <a:lnTo>
                      <a:pt x="60" y="12"/>
                    </a:lnTo>
                    <a:lnTo>
                      <a:pt x="58" y="12"/>
                    </a:lnTo>
                    <a:lnTo>
                      <a:pt x="58" y="10"/>
                    </a:lnTo>
                    <a:lnTo>
                      <a:pt x="58" y="8"/>
                    </a:lnTo>
                    <a:lnTo>
                      <a:pt x="60" y="8"/>
                    </a:lnTo>
                    <a:lnTo>
                      <a:pt x="60" y="6"/>
                    </a:lnTo>
                    <a:lnTo>
                      <a:pt x="62" y="6"/>
                    </a:lnTo>
                    <a:lnTo>
                      <a:pt x="62" y="4"/>
                    </a:lnTo>
                    <a:lnTo>
                      <a:pt x="64" y="2"/>
                    </a:lnTo>
                    <a:lnTo>
                      <a:pt x="64" y="4"/>
                    </a:lnTo>
                    <a:lnTo>
                      <a:pt x="62" y="4"/>
                    </a:lnTo>
                    <a:lnTo>
                      <a:pt x="64" y="4"/>
                    </a:lnTo>
                    <a:lnTo>
                      <a:pt x="62" y="4"/>
                    </a:lnTo>
                    <a:lnTo>
                      <a:pt x="64" y="4"/>
                    </a:lnTo>
                    <a:lnTo>
                      <a:pt x="64" y="2"/>
                    </a:lnTo>
                    <a:lnTo>
                      <a:pt x="64" y="4"/>
                    </a:lnTo>
                    <a:lnTo>
                      <a:pt x="64" y="2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68" y="0"/>
                    </a:lnTo>
                    <a:lnTo>
                      <a:pt x="68" y="2"/>
                    </a:lnTo>
                    <a:lnTo>
                      <a:pt x="70" y="2"/>
                    </a:lnTo>
                    <a:lnTo>
                      <a:pt x="70" y="4"/>
                    </a:lnTo>
                    <a:lnTo>
                      <a:pt x="72" y="4"/>
                    </a:lnTo>
                    <a:lnTo>
                      <a:pt x="74" y="4"/>
                    </a:lnTo>
                    <a:lnTo>
                      <a:pt x="77" y="6"/>
                    </a:lnTo>
                    <a:lnTo>
                      <a:pt x="79" y="6"/>
                    </a:lnTo>
                    <a:lnTo>
                      <a:pt x="79" y="8"/>
                    </a:lnTo>
                    <a:lnTo>
                      <a:pt x="81" y="8"/>
                    </a:lnTo>
                    <a:lnTo>
                      <a:pt x="83" y="8"/>
                    </a:lnTo>
                    <a:lnTo>
                      <a:pt x="83" y="10"/>
                    </a:lnTo>
                    <a:lnTo>
                      <a:pt x="85" y="10"/>
                    </a:lnTo>
                    <a:lnTo>
                      <a:pt x="87" y="10"/>
                    </a:lnTo>
                    <a:lnTo>
                      <a:pt x="87" y="12"/>
                    </a:lnTo>
                    <a:lnTo>
                      <a:pt x="89" y="12"/>
                    </a:lnTo>
                    <a:lnTo>
                      <a:pt x="91" y="12"/>
                    </a:lnTo>
                    <a:lnTo>
                      <a:pt x="91" y="14"/>
                    </a:lnTo>
                    <a:lnTo>
                      <a:pt x="93" y="14"/>
                    </a:lnTo>
                    <a:lnTo>
                      <a:pt x="95" y="14"/>
                    </a:lnTo>
                    <a:lnTo>
                      <a:pt x="95" y="16"/>
                    </a:lnTo>
                    <a:lnTo>
                      <a:pt x="97" y="16"/>
                    </a:lnTo>
                    <a:lnTo>
                      <a:pt x="99" y="18"/>
                    </a:lnTo>
                    <a:lnTo>
                      <a:pt x="101" y="18"/>
                    </a:lnTo>
                    <a:lnTo>
                      <a:pt x="103" y="18"/>
                    </a:lnTo>
                    <a:lnTo>
                      <a:pt x="103" y="20"/>
                    </a:lnTo>
                    <a:lnTo>
                      <a:pt x="105" y="20"/>
                    </a:lnTo>
                    <a:lnTo>
                      <a:pt x="107" y="22"/>
                    </a:lnTo>
                    <a:lnTo>
                      <a:pt x="109" y="24"/>
                    </a:lnTo>
                    <a:lnTo>
                      <a:pt x="111" y="24"/>
                    </a:lnTo>
                    <a:lnTo>
                      <a:pt x="111" y="24"/>
                    </a:lnTo>
                    <a:lnTo>
                      <a:pt x="113" y="24"/>
                    </a:lnTo>
                    <a:lnTo>
                      <a:pt x="115" y="24"/>
                    </a:lnTo>
                    <a:lnTo>
                      <a:pt x="115" y="26"/>
                    </a:lnTo>
                    <a:lnTo>
                      <a:pt x="117" y="26"/>
                    </a:lnTo>
                    <a:lnTo>
                      <a:pt x="119" y="26"/>
                    </a:lnTo>
                    <a:lnTo>
                      <a:pt x="119" y="28"/>
                    </a:lnTo>
                    <a:lnTo>
                      <a:pt x="121" y="28"/>
                    </a:lnTo>
                    <a:lnTo>
                      <a:pt x="123" y="28"/>
                    </a:lnTo>
                    <a:lnTo>
                      <a:pt x="123" y="30"/>
                    </a:lnTo>
                    <a:lnTo>
                      <a:pt x="125" y="30"/>
                    </a:lnTo>
                    <a:lnTo>
                      <a:pt x="127" y="30"/>
                    </a:lnTo>
                    <a:lnTo>
                      <a:pt x="127" y="32"/>
                    </a:lnTo>
                    <a:lnTo>
                      <a:pt x="129" y="32"/>
                    </a:lnTo>
                    <a:lnTo>
                      <a:pt x="131" y="32"/>
                    </a:lnTo>
                    <a:lnTo>
                      <a:pt x="131" y="34"/>
                    </a:lnTo>
                    <a:lnTo>
                      <a:pt x="133" y="34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" name="Freeform 1151"/>
              <p:cNvSpPr>
                <a:spLocks/>
              </p:cNvSpPr>
              <p:nvPr/>
            </p:nvSpPr>
            <p:spPr bwMode="auto">
              <a:xfrm>
                <a:off x="4351338" y="3046412"/>
                <a:ext cx="517525" cy="428625"/>
              </a:xfrm>
              <a:custGeom>
                <a:avLst/>
                <a:gdLst>
                  <a:gd name="T0" fmla="*/ 156 w 326"/>
                  <a:gd name="T1" fmla="*/ 28 h 270"/>
                  <a:gd name="T2" fmla="*/ 172 w 326"/>
                  <a:gd name="T3" fmla="*/ 30 h 270"/>
                  <a:gd name="T4" fmla="*/ 190 w 326"/>
                  <a:gd name="T5" fmla="*/ 34 h 270"/>
                  <a:gd name="T6" fmla="*/ 206 w 326"/>
                  <a:gd name="T7" fmla="*/ 38 h 270"/>
                  <a:gd name="T8" fmla="*/ 226 w 326"/>
                  <a:gd name="T9" fmla="*/ 40 h 270"/>
                  <a:gd name="T10" fmla="*/ 244 w 326"/>
                  <a:gd name="T11" fmla="*/ 44 h 270"/>
                  <a:gd name="T12" fmla="*/ 260 w 326"/>
                  <a:gd name="T13" fmla="*/ 48 h 270"/>
                  <a:gd name="T14" fmla="*/ 276 w 326"/>
                  <a:gd name="T15" fmla="*/ 50 h 270"/>
                  <a:gd name="T16" fmla="*/ 290 w 326"/>
                  <a:gd name="T17" fmla="*/ 54 h 270"/>
                  <a:gd name="T18" fmla="*/ 308 w 326"/>
                  <a:gd name="T19" fmla="*/ 56 h 270"/>
                  <a:gd name="T20" fmla="*/ 324 w 326"/>
                  <a:gd name="T21" fmla="*/ 60 h 270"/>
                  <a:gd name="T22" fmla="*/ 324 w 326"/>
                  <a:gd name="T23" fmla="*/ 74 h 270"/>
                  <a:gd name="T24" fmla="*/ 322 w 326"/>
                  <a:gd name="T25" fmla="*/ 88 h 270"/>
                  <a:gd name="T26" fmla="*/ 318 w 326"/>
                  <a:gd name="T27" fmla="*/ 104 h 270"/>
                  <a:gd name="T28" fmla="*/ 316 w 326"/>
                  <a:gd name="T29" fmla="*/ 122 h 270"/>
                  <a:gd name="T30" fmla="*/ 314 w 326"/>
                  <a:gd name="T31" fmla="*/ 136 h 270"/>
                  <a:gd name="T32" fmla="*/ 312 w 326"/>
                  <a:gd name="T33" fmla="*/ 152 h 270"/>
                  <a:gd name="T34" fmla="*/ 308 w 326"/>
                  <a:gd name="T35" fmla="*/ 166 h 270"/>
                  <a:gd name="T36" fmla="*/ 306 w 326"/>
                  <a:gd name="T37" fmla="*/ 182 h 270"/>
                  <a:gd name="T38" fmla="*/ 304 w 326"/>
                  <a:gd name="T39" fmla="*/ 198 h 270"/>
                  <a:gd name="T40" fmla="*/ 300 w 326"/>
                  <a:gd name="T41" fmla="*/ 216 h 270"/>
                  <a:gd name="T42" fmla="*/ 298 w 326"/>
                  <a:gd name="T43" fmla="*/ 232 h 270"/>
                  <a:gd name="T44" fmla="*/ 294 w 326"/>
                  <a:gd name="T45" fmla="*/ 248 h 270"/>
                  <a:gd name="T46" fmla="*/ 292 w 326"/>
                  <a:gd name="T47" fmla="*/ 268 h 270"/>
                  <a:gd name="T48" fmla="*/ 280 w 326"/>
                  <a:gd name="T49" fmla="*/ 268 h 270"/>
                  <a:gd name="T50" fmla="*/ 264 w 326"/>
                  <a:gd name="T51" fmla="*/ 264 h 270"/>
                  <a:gd name="T52" fmla="*/ 246 w 326"/>
                  <a:gd name="T53" fmla="*/ 262 h 270"/>
                  <a:gd name="T54" fmla="*/ 232 w 326"/>
                  <a:gd name="T55" fmla="*/ 258 h 270"/>
                  <a:gd name="T56" fmla="*/ 216 w 326"/>
                  <a:gd name="T57" fmla="*/ 256 h 270"/>
                  <a:gd name="T58" fmla="*/ 200 w 326"/>
                  <a:gd name="T59" fmla="*/ 252 h 270"/>
                  <a:gd name="T60" fmla="*/ 186 w 326"/>
                  <a:gd name="T61" fmla="*/ 250 h 270"/>
                  <a:gd name="T62" fmla="*/ 168 w 326"/>
                  <a:gd name="T63" fmla="*/ 246 h 270"/>
                  <a:gd name="T64" fmla="*/ 148 w 326"/>
                  <a:gd name="T65" fmla="*/ 242 h 270"/>
                  <a:gd name="T66" fmla="*/ 132 w 326"/>
                  <a:gd name="T67" fmla="*/ 238 h 270"/>
                  <a:gd name="T68" fmla="*/ 114 w 326"/>
                  <a:gd name="T69" fmla="*/ 234 h 270"/>
                  <a:gd name="T70" fmla="*/ 98 w 326"/>
                  <a:gd name="T71" fmla="*/ 230 h 270"/>
                  <a:gd name="T72" fmla="*/ 64 w 326"/>
                  <a:gd name="T73" fmla="*/ 222 h 270"/>
                  <a:gd name="T74" fmla="*/ 28 w 326"/>
                  <a:gd name="T75" fmla="*/ 214 h 270"/>
                  <a:gd name="T76" fmla="*/ 10 w 326"/>
                  <a:gd name="T77" fmla="*/ 208 h 270"/>
                  <a:gd name="T78" fmla="*/ 0 w 326"/>
                  <a:gd name="T79" fmla="*/ 200 h 270"/>
                  <a:gd name="T80" fmla="*/ 2 w 326"/>
                  <a:gd name="T81" fmla="*/ 184 h 270"/>
                  <a:gd name="T82" fmla="*/ 8 w 326"/>
                  <a:gd name="T83" fmla="*/ 172 h 270"/>
                  <a:gd name="T84" fmla="*/ 12 w 326"/>
                  <a:gd name="T85" fmla="*/ 156 h 270"/>
                  <a:gd name="T86" fmla="*/ 16 w 326"/>
                  <a:gd name="T87" fmla="*/ 138 h 270"/>
                  <a:gd name="T88" fmla="*/ 20 w 326"/>
                  <a:gd name="T89" fmla="*/ 122 h 270"/>
                  <a:gd name="T90" fmla="*/ 26 w 326"/>
                  <a:gd name="T91" fmla="*/ 108 h 270"/>
                  <a:gd name="T92" fmla="*/ 30 w 326"/>
                  <a:gd name="T93" fmla="*/ 94 h 270"/>
                  <a:gd name="T94" fmla="*/ 34 w 326"/>
                  <a:gd name="T95" fmla="*/ 78 h 270"/>
                  <a:gd name="T96" fmla="*/ 38 w 326"/>
                  <a:gd name="T97" fmla="*/ 60 h 270"/>
                  <a:gd name="T98" fmla="*/ 44 w 326"/>
                  <a:gd name="T99" fmla="*/ 44 h 270"/>
                  <a:gd name="T100" fmla="*/ 48 w 326"/>
                  <a:gd name="T101" fmla="*/ 28 h 270"/>
                  <a:gd name="T102" fmla="*/ 50 w 326"/>
                  <a:gd name="T103" fmla="*/ 12 h 270"/>
                  <a:gd name="T104" fmla="*/ 58 w 326"/>
                  <a:gd name="T105" fmla="*/ 2 h 270"/>
                  <a:gd name="T106" fmla="*/ 82 w 326"/>
                  <a:gd name="T107" fmla="*/ 8 h 270"/>
                  <a:gd name="T108" fmla="*/ 96 w 326"/>
                  <a:gd name="T109" fmla="*/ 12 h 270"/>
                  <a:gd name="T110" fmla="*/ 114 w 326"/>
                  <a:gd name="T111" fmla="*/ 16 h 270"/>
                  <a:gd name="T112" fmla="*/ 128 w 326"/>
                  <a:gd name="T113" fmla="*/ 20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26" h="270">
                    <a:moveTo>
                      <a:pt x="140" y="22"/>
                    </a:moveTo>
                    <a:lnTo>
                      <a:pt x="144" y="24"/>
                    </a:lnTo>
                    <a:lnTo>
                      <a:pt x="146" y="24"/>
                    </a:lnTo>
                    <a:lnTo>
                      <a:pt x="146" y="24"/>
                    </a:lnTo>
                    <a:lnTo>
                      <a:pt x="150" y="26"/>
                    </a:lnTo>
                    <a:lnTo>
                      <a:pt x="152" y="26"/>
                    </a:lnTo>
                    <a:lnTo>
                      <a:pt x="154" y="26"/>
                    </a:lnTo>
                    <a:lnTo>
                      <a:pt x="156" y="26"/>
                    </a:lnTo>
                    <a:lnTo>
                      <a:pt x="156" y="28"/>
                    </a:lnTo>
                    <a:lnTo>
                      <a:pt x="158" y="28"/>
                    </a:lnTo>
                    <a:lnTo>
                      <a:pt x="160" y="28"/>
                    </a:lnTo>
                    <a:lnTo>
                      <a:pt x="162" y="28"/>
                    </a:lnTo>
                    <a:lnTo>
                      <a:pt x="164" y="28"/>
                    </a:lnTo>
                    <a:lnTo>
                      <a:pt x="164" y="30"/>
                    </a:lnTo>
                    <a:lnTo>
                      <a:pt x="166" y="30"/>
                    </a:lnTo>
                    <a:lnTo>
                      <a:pt x="168" y="30"/>
                    </a:lnTo>
                    <a:lnTo>
                      <a:pt x="170" y="30"/>
                    </a:lnTo>
                    <a:lnTo>
                      <a:pt x="172" y="30"/>
                    </a:lnTo>
                    <a:lnTo>
                      <a:pt x="174" y="32"/>
                    </a:lnTo>
                    <a:lnTo>
                      <a:pt x="176" y="32"/>
                    </a:lnTo>
                    <a:lnTo>
                      <a:pt x="178" y="32"/>
                    </a:lnTo>
                    <a:lnTo>
                      <a:pt x="180" y="32"/>
                    </a:lnTo>
                    <a:lnTo>
                      <a:pt x="182" y="32"/>
                    </a:lnTo>
                    <a:lnTo>
                      <a:pt x="184" y="34"/>
                    </a:lnTo>
                    <a:lnTo>
                      <a:pt x="186" y="34"/>
                    </a:lnTo>
                    <a:lnTo>
                      <a:pt x="188" y="34"/>
                    </a:lnTo>
                    <a:lnTo>
                      <a:pt x="190" y="34"/>
                    </a:lnTo>
                    <a:lnTo>
                      <a:pt x="192" y="36"/>
                    </a:lnTo>
                    <a:lnTo>
                      <a:pt x="194" y="36"/>
                    </a:lnTo>
                    <a:lnTo>
                      <a:pt x="194" y="36"/>
                    </a:lnTo>
                    <a:lnTo>
                      <a:pt x="196" y="36"/>
                    </a:lnTo>
                    <a:lnTo>
                      <a:pt x="198" y="36"/>
                    </a:lnTo>
                    <a:lnTo>
                      <a:pt x="200" y="38"/>
                    </a:lnTo>
                    <a:lnTo>
                      <a:pt x="202" y="38"/>
                    </a:lnTo>
                    <a:lnTo>
                      <a:pt x="204" y="38"/>
                    </a:lnTo>
                    <a:lnTo>
                      <a:pt x="206" y="38"/>
                    </a:lnTo>
                    <a:lnTo>
                      <a:pt x="210" y="38"/>
                    </a:lnTo>
                    <a:lnTo>
                      <a:pt x="212" y="38"/>
                    </a:lnTo>
                    <a:lnTo>
                      <a:pt x="216" y="38"/>
                    </a:lnTo>
                    <a:lnTo>
                      <a:pt x="218" y="38"/>
                    </a:lnTo>
                    <a:lnTo>
                      <a:pt x="218" y="40"/>
                    </a:lnTo>
                    <a:lnTo>
                      <a:pt x="220" y="40"/>
                    </a:lnTo>
                    <a:lnTo>
                      <a:pt x="222" y="40"/>
                    </a:lnTo>
                    <a:lnTo>
                      <a:pt x="224" y="40"/>
                    </a:lnTo>
                    <a:lnTo>
                      <a:pt x="226" y="40"/>
                    </a:lnTo>
                    <a:lnTo>
                      <a:pt x="230" y="42"/>
                    </a:lnTo>
                    <a:lnTo>
                      <a:pt x="232" y="42"/>
                    </a:lnTo>
                    <a:lnTo>
                      <a:pt x="234" y="42"/>
                    </a:lnTo>
                    <a:lnTo>
                      <a:pt x="236" y="42"/>
                    </a:lnTo>
                    <a:lnTo>
                      <a:pt x="238" y="42"/>
                    </a:lnTo>
                    <a:lnTo>
                      <a:pt x="240" y="44"/>
                    </a:lnTo>
                    <a:lnTo>
                      <a:pt x="242" y="44"/>
                    </a:lnTo>
                    <a:lnTo>
                      <a:pt x="242" y="44"/>
                    </a:lnTo>
                    <a:lnTo>
                      <a:pt x="244" y="44"/>
                    </a:lnTo>
                    <a:lnTo>
                      <a:pt x="246" y="44"/>
                    </a:lnTo>
                    <a:lnTo>
                      <a:pt x="246" y="46"/>
                    </a:lnTo>
                    <a:lnTo>
                      <a:pt x="248" y="46"/>
                    </a:lnTo>
                    <a:lnTo>
                      <a:pt x="250" y="46"/>
                    </a:lnTo>
                    <a:lnTo>
                      <a:pt x="252" y="46"/>
                    </a:lnTo>
                    <a:lnTo>
                      <a:pt x="254" y="46"/>
                    </a:lnTo>
                    <a:lnTo>
                      <a:pt x="256" y="46"/>
                    </a:lnTo>
                    <a:lnTo>
                      <a:pt x="258" y="48"/>
                    </a:lnTo>
                    <a:lnTo>
                      <a:pt x="260" y="48"/>
                    </a:lnTo>
                    <a:lnTo>
                      <a:pt x="262" y="48"/>
                    </a:lnTo>
                    <a:lnTo>
                      <a:pt x="264" y="48"/>
                    </a:lnTo>
                    <a:lnTo>
                      <a:pt x="266" y="48"/>
                    </a:lnTo>
                    <a:lnTo>
                      <a:pt x="268" y="48"/>
                    </a:lnTo>
                    <a:lnTo>
                      <a:pt x="268" y="50"/>
                    </a:lnTo>
                    <a:lnTo>
                      <a:pt x="270" y="50"/>
                    </a:lnTo>
                    <a:lnTo>
                      <a:pt x="272" y="50"/>
                    </a:lnTo>
                    <a:lnTo>
                      <a:pt x="274" y="50"/>
                    </a:lnTo>
                    <a:lnTo>
                      <a:pt x="276" y="50"/>
                    </a:lnTo>
                    <a:lnTo>
                      <a:pt x="278" y="50"/>
                    </a:lnTo>
                    <a:lnTo>
                      <a:pt x="278" y="52"/>
                    </a:lnTo>
                    <a:lnTo>
                      <a:pt x="280" y="52"/>
                    </a:lnTo>
                    <a:lnTo>
                      <a:pt x="282" y="52"/>
                    </a:lnTo>
                    <a:lnTo>
                      <a:pt x="284" y="52"/>
                    </a:lnTo>
                    <a:lnTo>
                      <a:pt x="286" y="52"/>
                    </a:lnTo>
                    <a:lnTo>
                      <a:pt x="288" y="52"/>
                    </a:lnTo>
                    <a:lnTo>
                      <a:pt x="290" y="52"/>
                    </a:lnTo>
                    <a:lnTo>
                      <a:pt x="290" y="54"/>
                    </a:lnTo>
                    <a:lnTo>
                      <a:pt x="290" y="54"/>
                    </a:lnTo>
                    <a:lnTo>
                      <a:pt x="292" y="54"/>
                    </a:lnTo>
                    <a:lnTo>
                      <a:pt x="294" y="54"/>
                    </a:lnTo>
                    <a:lnTo>
                      <a:pt x="298" y="54"/>
                    </a:lnTo>
                    <a:lnTo>
                      <a:pt x="300" y="56"/>
                    </a:lnTo>
                    <a:lnTo>
                      <a:pt x="302" y="56"/>
                    </a:lnTo>
                    <a:lnTo>
                      <a:pt x="304" y="56"/>
                    </a:lnTo>
                    <a:lnTo>
                      <a:pt x="306" y="56"/>
                    </a:lnTo>
                    <a:lnTo>
                      <a:pt x="308" y="56"/>
                    </a:lnTo>
                    <a:lnTo>
                      <a:pt x="310" y="56"/>
                    </a:lnTo>
                    <a:lnTo>
                      <a:pt x="312" y="58"/>
                    </a:lnTo>
                    <a:lnTo>
                      <a:pt x="314" y="58"/>
                    </a:lnTo>
                    <a:lnTo>
                      <a:pt x="316" y="58"/>
                    </a:lnTo>
                    <a:lnTo>
                      <a:pt x="318" y="58"/>
                    </a:lnTo>
                    <a:lnTo>
                      <a:pt x="320" y="58"/>
                    </a:lnTo>
                    <a:lnTo>
                      <a:pt x="322" y="58"/>
                    </a:lnTo>
                    <a:lnTo>
                      <a:pt x="324" y="58"/>
                    </a:lnTo>
                    <a:lnTo>
                      <a:pt x="324" y="60"/>
                    </a:lnTo>
                    <a:lnTo>
                      <a:pt x="326" y="60"/>
                    </a:lnTo>
                    <a:lnTo>
                      <a:pt x="326" y="62"/>
                    </a:lnTo>
                    <a:lnTo>
                      <a:pt x="326" y="64"/>
                    </a:lnTo>
                    <a:lnTo>
                      <a:pt x="326" y="66"/>
                    </a:lnTo>
                    <a:lnTo>
                      <a:pt x="326" y="68"/>
                    </a:lnTo>
                    <a:lnTo>
                      <a:pt x="324" y="68"/>
                    </a:lnTo>
                    <a:lnTo>
                      <a:pt x="324" y="70"/>
                    </a:lnTo>
                    <a:lnTo>
                      <a:pt x="324" y="72"/>
                    </a:lnTo>
                    <a:lnTo>
                      <a:pt x="324" y="74"/>
                    </a:lnTo>
                    <a:lnTo>
                      <a:pt x="324" y="76"/>
                    </a:lnTo>
                    <a:lnTo>
                      <a:pt x="324" y="78"/>
                    </a:lnTo>
                    <a:lnTo>
                      <a:pt x="324" y="80"/>
                    </a:lnTo>
                    <a:lnTo>
                      <a:pt x="322" y="80"/>
                    </a:lnTo>
                    <a:lnTo>
                      <a:pt x="322" y="82"/>
                    </a:lnTo>
                    <a:lnTo>
                      <a:pt x="322" y="84"/>
                    </a:lnTo>
                    <a:lnTo>
                      <a:pt x="322" y="86"/>
                    </a:lnTo>
                    <a:lnTo>
                      <a:pt x="322" y="86"/>
                    </a:lnTo>
                    <a:lnTo>
                      <a:pt x="322" y="88"/>
                    </a:lnTo>
                    <a:lnTo>
                      <a:pt x="322" y="90"/>
                    </a:lnTo>
                    <a:lnTo>
                      <a:pt x="320" y="92"/>
                    </a:lnTo>
                    <a:lnTo>
                      <a:pt x="320" y="94"/>
                    </a:lnTo>
                    <a:lnTo>
                      <a:pt x="320" y="96"/>
                    </a:lnTo>
                    <a:lnTo>
                      <a:pt x="320" y="98"/>
                    </a:lnTo>
                    <a:lnTo>
                      <a:pt x="320" y="100"/>
                    </a:lnTo>
                    <a:lnTo>
                      <a:pt x="320" y="102"/>
                    </a:lnTo>
                    <a:lnTo>
                      <a:pt x="318" y="102"/>
                    </a:lnTo>
                    <a:lnTo>
                      <a:pt x="318" y="104"/>
                    </a:lnTo>
                    <a:lnTo>
                      <a:pt x="318" y="106"/>
                    </a:lnTo>
                    <a:lnTo>
                      <a:pt x="318" y="108"/>
                    </a:lnTo>
                    <a:lnTo>
                      <a:pt x="318" y="110"/>
                    </a:lnTo>
                    <a:lnTo>
                      <a:pt x="318" y="112"/>
                    </a:lnTo>
                    <a:lnTo>
                      <a:pt x="318" y="114"/>
                    </a:lnTo>
                    <a:lnTo>
                      <a:pt x="316" y="116"/>
                    </a:lnTo>
                    <a:lnTo>
                      <a:pt x="316" y="118"/>
                    </a:lnTo>
                    <a:lnTo>
                      <a:pt x="316" y="120"/>
                    </a:lnTo>
                    <a:lnTo>
                      <a:pt x="316" y="122"/>
                    </a:lnTo>
                    <a:lnTo>
                      <a:pt x="316" y="124"/>
                    </a:lnTo>
                    <a:lnTo>
                      <a:pt x="316" y="126"/>
                    </a:lnTo>
                    <a:lnTo>
                      <a:pt x="316" y="128"/>
                    </a:lnTo>
                    <a:lnTo>
                      <a:pt x="314" y="128"/>
                    </a:lnTo>
                    <a:lnTo>
                      <a:pt x="314" y="130"/>
                    </a:lnTo>
                    <a:lnTo>
                      <a:pt x="314" y="132"/>
                    </a:lnTo>
                    <a:lnTo>
                      <a:pt x="314" y="134"/>
                    </a:lnTo>
                    <a:lnTo>
                      <a:pt x="314" y="134"/>
                    </a:lnTo>
                    <a:lnTo>
                      <a:pt x="314" y="136"/>
                    </a:lnTo>
                    <a:lnTo>
                      <a:pt x="314" y="138"/>
                    </a:lnTo>
                    <a:lnTo>
                      <a:pt x="312" y="138"/>
                    </a:lnTo>
                    <a:lnTo>
                      <a:pt x="312" y="140"/>
                    </a:lnTo>
                    <a:lnTo>
                      <a:pt x="312" y="142"/>
                    </a:lnTo>
                    <a:lnTo>
                      <a:pt x="312" y="144"/>
                    </a:lnTo>
                    <a:lnTo>
                      <a:pt x="312" y="146"/>
                    </a:lnTo>
                    <a:lnTo>
                      <a:pt x="312" y="148"/>
                    </a:lnTo>
                    <a:lnTo>
                      <a:pt x="312" y="150"/>
                    </a:lnTo>
                    <a:lnTo>
                      <a:pt x="312" y="152"/>
                    </a:lnTo>
                    <a:lnTo>
                      <a:pt x="310" y="152"/>
                    </a:lnTo>
                    <a:lnTo>
                      <a:pt x="310" y="154"/>
                    </a:lnTo>
                    <a:lnTo>
                      <a:pt x="310" y="156"/>
                    </a:lnTo>
                    <a:lnTo>
                      <a:pt x="310" y="158"/>
                    </a:lnTo>
                    <a:lnTo>
                      <a:pt x="310" y="160"/>
                    </a:lnTo>
                    <a:lnTo>
                      <a:pt x="310" y="162"/>
                    </a:lnTo>
                    <a:lnTo>
                      <a:pt x="310" y="164"/>
                    </a:lnTo>
                    <a:lnTo>
                      <a:pt x="308" y="164"/>
                    </a:lnTo>
                    <a:lnTo>
                      <a:pt x="308" y="166"/>
                    </a:lnTo>
                    <a:lnTo>
                      <a:pt x="308" y="168"/>
                    </a:lnTo>
                    <a:lnTo>
                      <a:pt x="308" y="170"/>
                    </a:lnTo>
                    <a:lnTo>
                      <a:pt x="308" y="172"/>
                    </a:lnTo>
                    <a:lnTo>
                      <a:pt x="308" y="174"/>
                    </a:lnTo>
                    <a:lnTo>
                      <a:pt x="308" y="176"/>
                    </a:lnTo>
                    <a:lnTo>
                      <a:pt x="306" y="178"/>
                    </a:lnTo>
                    <a:lnTo>
                      <a:pt x="306" y="180"/>
                    </a:lnTo>
                    <a:lnTo>
                      <a:pt x="306" y="182"/>
                    </a:lnTo>
                    <a:lnTo>
                      <a:pt x="306" y="182"/>
                    </a:lnTo>
                    <a:lnTo>
                      <a:pt x="306" y="184"/>
                    </a:lnTo>
                    <a:lnTo>
                      <a:pt x="306" y="186"/>
                    </a:lnTo>
                    <a:lnTo>
                      <a:pt x="306" y="188"/>
                    </a:lnTo>
                    <a:lnTo>
                      <a:pt x="304" y="188"/>
                    </a:lnTo>
                    <a:lnTo>
                      <a:pt x="304" y="190"/>
                    </a:lnTo>
                    <a:lnTo>
                      <a:pt x="304" y="192"/>
                    </a:lnTo>
                    <a:lnTo>
                      <a:pt x="304" y="194"/>
                    </a:lnTo>
                    <a:lnTo>
                      <a:pt x="304" y="196"/>
                    </a:lnTo>
                    <a:lnTo>
                      <a:pt x="304" y="198"/>
                    </a:lnTo>
                    <a:lnTo>
                      <a:pt x="304" y="200"/>
                    </a:lnTo>
                    <a:lnTo>
                      <a:pt x="302" y="202"/>
                    </a:lnTo>
                    <a:lnTo>
                      <a:pt x="302" y="204"/>
                    </a:lnTo>
                    <a:lnTo>
                      <a:pt x="302" y="206"/>
                    </a:lnTo>
                    <a:lnTo>
                      <a:pt x="302" y="208"/>
                    </a:lnTo>
                    <a:lnTo>
                      <a:pt x="302" y="210"/>
                    </a:lnTo>
                    <a:lnTo>
                      <a:pt x="300" y="212"/>
                    </a:lnTo>
                    <a:lnTo>
                      <a:pt x="300" y="214"/>
                    </a:lnTo>
                    <a:lnTo>
                      <a:pt x="300" y="216"/>
                    </a:lnTo>
                    <a:lnTo>
                      <a:pt x="300" y="218"/>
                    </a:lnTo>
                    <a:lnTo>
                      <a:pt x="300" y="220"/>
                    </a:lnTo>
                    <a:lnTo>
                      <a:pt x="300" y="222"/>
                    </a:lnTo>
                    <a:lnTo>
                      <a:pt x="300" y="224"/>
                    </a:lnTo>
                    <a:lnTo>
                      <a:pt x="298" y="226"/>
                    </a:lnTo>
                    <a:lnTo>
                      <a:pt x="298" y="228"/>
                    </a:lnTo>
                    <a:lnTo>
                      <a:pt x="298" y="230"/>
                    </a:lnTo>
                    <a:lnTo>
                      <a:pt x="298" y="230"/>
                    </a:lnTo>
                    <a:lnTo>
                      <a:pt x="298" y="232"/>
                    </a:lnTo>
                    <a:lnTo>
                      <a:pt x="298" y="234"/>
                    </a:lnTo>
                    <a:lnTo>
                      <a:pt x="296" y="236"/>
                    </a:lnTo>
                    <a:lnTo>
                      <a:pt x="296" y="238"/>
                    </a:lnTo>
                    <a:lnTo>
                      <a:pt x="296" y="240"/>
                    </a:lnTo>
                    <a:lnTo>
                      <a:pt x="296" y="242"/>
                    </a:lnTo>
                    <a:lnTo>
                      <a:pt x="296" y="244"/>
                    </a:lnTo>
                    <a:lnTo>
                      <a:pt x="296" y="246"/>
                    </a:lnTo>
                    <a:lnTo>
                      <a:pt x="296" y="248"/>
                    </a:lnTo>
                    <a:lnTo>
                      <a:pt x="294" y="248"/>
                    </a:lnTo>
                    <a:lnTo>
                      <a:pt x="294" y="250"/>
                    </a:lnTo>
                    <a:lnTo>
                      <a:pt x="294" y="252"/>
                    </a:lnTo>
                    <a:lnTo>
                      <a:pt x="294" y="254"/>
                    </a:lnTo>
                    <a:lnTo>
                      <a:pt x="294" y="256"/>
                    </a:lnTo>
                    <a:lnTo>
                      <a:pt x="294" y="258"/>
                    </a:lnTo>
                    <a:lnTo>
                      <a:pt x="292" y="262"/>
                    </a:lnTo>
                    <a:lnTo>
                      <a:pt x="292" y="264"/>
                    </a:lnTo>
                    <a:lnTo>
                      <a:pt x="292" y="266"/>
                    </a:lnTo>
                    <a:lnTo>
                      <a:pt x="292" y="268"/>
                    </a:lnTo>
                    <a:lnTo>
                      <a:pt x="292" y="270"/>
                    </a:lnTo>
                    <a:lnTo>
                      <a:pt x="290" y="270"/>
                    </a:lnTo>
                    <a:lnTo>
                      <a:pt x="290" y="270"/>
                    </a:lnTo>
                    <a:lnTo>
                      <a:pt x="288" y="270"/>
                    </a:lnTo>
                    <a:lnTo>
                      <a:pt x="288" y="268"/>
                    </a:lnTo>
                    <a:lnTo>
                      <a:pt x="286" y="268"/>
                    </a:lnTo>
                    <a:lnTo>
                      <a:pt x="284" y="268"/>
                    </a:lnTo>
                    <a:lnTo>
                      <a:pt x="282" y="268"/>
                    </a:lnTo>
                    <a:lnTo>
                      <a:pt x="280" y="268"/>
                    </a:lnTo>
                    <a:lnTo>
                      <a:pt x="278" y="268"/>
                    </a:lnTo>
                    <a:lnTo>
                      <a:pt x="276" y="266"/>
                    </a:lnTo>
                    <a:lnTo>
                      <a:pt x="274" y="266"/>
                    </a:lnTo>
                    <a:lnTo>
                      <a:pt x="272" y="266"/>
                    </a:lnTo>
                    <a:lnTo>
                      <a:pt x="270" y="266"/>
                    </a:lnTo>
                    <a:lnTo>
                      <a:pt x="268" y="266"/>
                    </a:lnTo>
                    <a:lnTo>
                      <a:pt x="266" y="266"/>
                    </a:lnTo>
                    <a:lnTo>
                      <a:pt x="266" y="264"/>
                    </a:lnTo>
                    <a:lnTo>
                      <a:pt x="264" y="264"/>
                    </a:lnTo>
                    <a:lnTo>
                      <a:pt x="262" y="264"/>
                    </a:lnTo>
                    <a:lnTo>
                      <a:pt x="260" y="264"/>
                    </a:lnTo>
                    <a:lnTo>
                      <a:pt x="258" y="264"/>
                    </a:lnTo>
                    <a:lnTo>
                      <a:pt x="256" y="264"/>
                    </a:lnTo>
                    <a:lnTo>
                      <a:pt x="254" y="262"/>
                    </a:lnTo>
                    <a:lnTo>
                      <a:pt x="252" y="262"/>
                    </a:lnTo>
                    <a:lnTo>
                      <a:pt x="250" y="262"/>
                    </a:lnTo>
                    <a:lnTo>
                      <a:pt x="248" y="262"/>
                    </a:lnTo>
                    <a:lnTo>
                      <a:pt x="246" y="262"/>
                    </a:lnTo>
                    <a:lnTo>
                      <a:pt x="244" y="262"/>
                    </a:lnTo>
                    <a:lnTo>
                      <a:pt x="244" y="260"/>
                    </a:lnTo>
                    <a:lnTo>
                      <a:pt x="242" y="260"/>
                    </a:lnTo>
                    <a:lnTo>
                      <a:pt x="242" y="260"/>
                    </a:lnTo>
                    <a:lnTo>
                      <a:pt x="240" y="260"/>
                    </a:lnTo>
                    <a:lnTo>
                      <a:pt x="238" y="260"/>
                    </a:lnTo>
                    <a:lnTo>
                      <a:pt x="236" y="260"/>
                    </a:lnTo>
                    <a:lnTo>
                      <a:pt x="234" y="258"/>
                    </a:lnTo>
                    <a:lnTo>
                      <a:pt x="232" y="258"/>
                    </a:lnTo>
                    <a:lnTo>
                      <a:pt x="230" y="258"/>
                    </a:lnTo>
                    <a:lnTo>
                      <a:pt x="228" y="258"/>
                    </a:lnTo>
                    <a:lnTo>
                      <a:pt x="226" y="258"/>
                    </a:lnTo>
                    <a:lnTo>
                      <a:pt x="224" y="258"/>
                    </a:lnTo>
                    <a:lnTo>
                      <a:pt x="224" y="256"/>
                    </a:lnTo>
                    <a:lnTo>
                      <a:pt x="222" y="256"/>
                    </a:lnTo>
                    <a:lnTo>
                      <a:pt x="220" y="256"/>
                    </a:lnTo>
                    <a:lnTo>
                      <a:pt x="218" y="256"/>
                    </a:lnTo>
                    <a:lnTo>
                      <a:pt x="216" y="256"/>
                    </a:lnTo>
                    <a:lnTo>
                      <a:pt x="214" y="256"/>
                    </a:lnTo>
                    <a:lnTo>
                      <a:pt x="212" y="254"/>
                    </a:lnTo>
                    <a:lnTo>
                      <a:pt x="210" y="254"/>
                    </a:lnTo>
                    <a:lnTo>
                      <a:pt x="208" y="254"/>
                    </a:lnTo>
                    <a:lnTo>
                      <a:pt x="206" y="254"/>
                    </a:lnTo>
                    <a:lnTo>
                      <a:pt x="204" y="254"/>
                    </a:lnTo>
                    <a:lnTo>
                      <a:pt x="202" y="254"/>
                    </a:lnTo>
                    <a:lnTo>
                      <a:pt x="202" y="252"/>
                    </a:lnTo>
                    <a:lnTo>
                      <a:pt x="200" y="252"/>
                    </a:lnTo>
                    <a:lnTo>
                      <a:pt x="198" y="252"/>
                    </a:lnTo>
                    <a:lnTo>
                      <a:pt x="196" y="252"/>
                    </a:lnTo>
                    <a:lnTo>
                      <a:pt x="194" y="252"/>
                    </a:lnTo>
                    <a:lnTo>
                      <a:pt x="194" y="252"/>
                    </a:lnTo>
                    <a:lnTo>
                      <a:pt x="194" y="250"/>
                    </a:lnTo>
                    <a:lnTo>
                      <a:pt x="192" y="250"/>
                    </a:lnTo>
                    <a:lnTo>
                      <a:pt x="190" y="250"/>
                    </a:lnTo>
                    <a:lnTo>
                      <a:pt x="188" y="250"/>
                    </a:lnTo>
                    <a:lnTo>
                      <a:pt x="186" y="250"/>
                    </a:lnTo>
                    <a:lnTo>
                      <a:pt x="184" y="250"/>
                    </a:lnTo>
                    <a:lnTo>
                      <a:pt x="184" y="248"/>
                    </a:lnTo>
                    <a:lnTo>
                      <a:pt x="182" y="248"/>
                    </a:lnTo>
                    <a:lnTo>
                      <a:pt x="180" y="248"/>
                    </a:lnTo>
                    <a:lnTo>
                      <a:pt x="178" y="248"/>
                    </a:lnTo>
                    <a:lnTo>
                      <a:pt x="176" y="248"/>
                    </a:lnTo>
                    <a:lnTo>
                      <a:pt x="174" y="248"/>
                    </a:lnTo>
                    <a:lnTo>
                      <a:pt x="174" y="246"/>
                    </a:lnTo>
                    <a:lnTo>
                      <a:pt x="168" y="246"/>
                    </a:lnTo>
                    <a:lnTo>
                      <a:pt x="166" y="246"/>
                    </a:lnTo>
                    <a:lnTo>
                      <a:pt x="164" y="246"/>
                    </a:lnTo>
                    <a:lnTo>
                      <a:pt x="164" y="244"/>
                    </a:lnTo>
                    <a:lnTo>
                      <a:pt x="162" y="244"/>
                    </a:lnTo>
                    <a:lnTo>
                      <a:pt x="160" y="244"/>
                    </a:lnTo>
                    <a:lnTo>
                      <a:pt x="158" y="244"/>
                    </a:lnTo>
                    <a:lnTo>
                      <a:pt x="152" y="242"/>
                    </a:lnTo>
                    <a:lnTo>
                      <a:pt x="150" y="242"/>
                    </a:lnTo>
                    <a:lnTo>
                      <a:pt x="148" y="242"/>
                    </a:lnTo>
                    <a:lnTo>
                      <a:pt x="146" y="240"/>
                    </a:lnTo>
                    <a:lnTo>
                      <a:pt x="146" y="240"/>
                    </a:lnTo>
                    <a:lnTo>
                      <a:pt x="144" y="240"/>
                    </a:lnTo>
                    <a:lnTo>
                      <a:pt x="142" y="240"/>
                    </a:lnTo>
                    <a:lnTo>
                      <a:pt x="140" y="240"/>
                    </a:lnTo>
                    <a:lnTo>
                      <a:pt x="138" y="238"/>
                    </a:lnTo>
                    <a:lnTo>
                      <a:pt x="136" y="238"/>
                    </a:lnTo>
                    <a:lnTo>
                      <a:pt x="134" y="238"/>
                    </a:lnTo>
                    <a:lnTo>
                      <a:pt x="132" y="238"/>
                    </a:lnTo>
                    <a:lnTo>
                      <a:pt x="130" y="238"/>
                    </a:lnTo>
                    <a:lnTo>
                      <a:pt x="128" y="236"/>
                    </a:lnTo>
                    <a:lnTo>
                      <a:pt x="126" y="236"/>
                    </a:lnTo>
                    <a:lnTo>
                      <a:pt x="124" y="236"/>
                    </a:lnTo>
                    <a:lnTo>
                      <a:pt x="122" y="236"/>
                    </a:lnTo>
                    <a:lnTo>
                      <a:pt x="120" y="234"/>
                    </a:lnTo>
                    <a:lnTo>
                      <a:pt x="118" y="234"/>
                    </a:lnTo>
                    <a:lnTo>
                      <a:pt x="116" y="234"/>
                    </a:lnTo>
                    <a:lnTo>
                      <a:pt x="114" y="234"/>
                    </a:lnTo>
                    <a:lnTo>
                      <a:pt x="112" y="234"/>
                    </a:lnTo>
                    <a:lnTo>
                      <a:pt x="112" y="232"/>
                    </a:lnTo>
                    <a:lnTo>
                      <a:pt x="110" y="232"/>
                    </a:lnTo>
                    <a:lnTo>
                      <a:pt x="108" y="232"/>
                    </a:lnTo>
                    <a:lnTo>
                      <a:pt x="106" y="232"/>
                    </a:lnTo>
                    <a:lnTo>
                      <a:pt x="104" y="232"/>
                    </a:lnTo>
                    <a:lnTo>
                      <a:pt x="102" y="230"/>
                    </a:lnTo>
                    <a:lnTo>
                      <a:pt x="100" y="230"/>
                    </a:lnTo>
                    <a:lnTo>
                      <a:pt x="98" y="230"/>
                    </a:lnTo>
                    <a:lnTo>
                      <a:pt x="96" y="230"/>
                    </a:lnTo>
                    <a:lnTo>
                      <a:pt x="96" y="230"/>
                    </a:lnTo>
                    <a:lnTo>
                      <a:pt x="94" y="230"/>
                    </a:lnTo>
                    <a:lnTo>
                      <a:pt x="92" y="230"/>
                    </a:lnTo>
                    <a:lnTo>
                      <a:pt x="90" y="230"/>
                    </a:lnTo>
                    <a:lnTo>
                      <a:pt x="90" y="228"/>
                    </a:lnTo>
                    <a:lnTo>
                      <a:pt x="84" y="228"/>
                    </a:lnTo>
                    <a:lnTo>
                      <a:pt x="66" y="224"/>
                    </a:lnTo>
                    <a:lnTo>
                      <a:pt x="64" y="222"/>
                    </a:lnTo>
                    <a:lnTo>
                      <a:pt x="42" y="216"/>
                    </a:lnTo>
                    <a:lnTo>
                      <a:pt x="40" y="216"/>
                    </a:lnTo>
                    <a:lnTo>
                      <a:pt x="38" y="216"/>
                    </a:lnTo>
                    <a:lnTo>
                      <a:pt x="36" y="216"/>
                    </a:lnTo>
                    <a:lnTo>
                      <a:pt x="36" y="214"/>
                    </a:lnTo>
                    <a:lnTo>
                      <a:pt x="34" y="214"/>
                    </a:lnTo>
                    <a:lnTo>
                      <a:pt x="32" y="214"/>
                    </a:lnTo>
                    <a:lnTo>
                      <a:pt x="30" y="214"/>
                    </a:lnTo>
                    <a:lnTo>
                      <a:pt x="28" y="214"/>
                    </a:lnTo>
                    <a:lnTo>
                      <a:pt x="28" y="212"/>
                    </a:lnTo>
                    <a:lnTo>
                      <a:pt x="26" y="212"/>
                    </a:lnTo>
                    <a:lnTo>
                      <a:pt x="24" y="212"/>
                    </a:lnTo>
                    <a:lnTo>
                      <a:pt x="22" y="212"/>
                    </a:lnTo>
                    <a:lnTo>
                      <a:pt x="18" y="210"/>
                    </a:lnTo>
                    <a:lnTo>
                      <a:pt x="16" y="210"/>
                    </a:lnTo>
                    <a:lnTo>
                      <a:pt x="14" y="210"/>
                    </a:lnTo>
                    <a:lnTo>
                      <a:pt x="12" y="208"/>
                    </a:lnTo>
                    <a:lnTo>
                      <a:pt x="10" y="208"/>
                    </a:lnTo>
                    <a:lnTo>
                      <a:pt x="8" y="208"/>
                    </a:lnTo>
                    <a:lnTo>
                      <a:pt x="6" y="208"/>
                    </a:lnTo>
                    <a:lnTo>
                      <a:pt x="6" y="206"/>
                    </a:lnTo>
                    <a:lnTo>
                      <a:pt x="4" y="206"/>
                    </a:lnTo>
                    <a:lnTo>
                      <a:pt x="2" y="206"/>
                    </a:lnTo>
                    <a:lnTo>
                      <a:pt x="0" y="206"/>
                    </a:lnTo>
                    <a:lnTo>
                      <a:pt x="0" y="204"/>
                    </a:lnTo>
                    <a:lnTo>
                      <a:pt x="0" y="202"/>
                    </a:lnTo>
                    <a:lnTo>
                      <a:pt x="0" y="200"/>
                    </a:lnTo>
                    <a:lnTo>
                      <a:pt x="0" y="198"/>
                    </a:lnTo>
                    <a:lnTo>
                      <a:pt x="0" y="196"/>
                    </a:lnTo>
                    <a:lnTo>
                      <a:pt x="0" y="194"/>
                    </a:lnTo>
                    <a:lnTo>
                      <a:pt x="0" y="192"/>
                    </a:lnTo>
                    <a:lnTo>
                      <a:pt x="2" y="192"/>
                    </a:lnTo>
                    <a:lnTo>
                      <a:pt x="2" y="190"/>
                    </a:lnTo>
                    <a:lnTo>
                      <a:pt x="2" y="188"/>
                    </a:lnTo>
                    <a:lnTo>
                      <a:pt x="2" y="186"/>
                    </a:lnTo>
                    <a:lnTo>
                      <a:pt x="2" y="184"/>
                    </a:lnTo>
                    <a:lnTo>
                      <a:pt x="4" y="184"/>
                    </a:lnTo>
                    <a:lnTo>
                      <a:pt x="4" y="182"/>
                    </a:lnTo>
                    <a:lnTo>
                      <a:pt x="4" y="182"/>
                    </a:lnTo>
                    <a:lnTo>
                      <a:pt x="4" y="180"/>
                    </a:lnTo>
                    <a:lnTo>
                      <a:pt x="6" y="178"/>
                    </a:lnTo>
                    <a:lnTo>
                      <a:pt x="6" y="176"/>
                    </a:lnTo>
                    <a:lnTo>
                      <a:pt x="6" y="174"/>
                    </a:lnTo>
                    <a:lnTo>
                      <a:pt x="6" y="172"/>
                    </a:lnTo>
                    <a:lnTo>
                      <a:pt x="8" y="172"/>
                    </a:lnTo>
                    <a:lnTo>
                      <a:pt x="8" y="170"/>
                    </a:lnTo>
                    <a:lnTo>
                      <a:pt x="8" y="168"/>
                    </a:lnTo>
                    <a:lnTo>
                      <a:pt x="8" y="166"/>
                    </a:lnTo>
                    <a:lnTo>
                      <a:pt x="10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0"/>
                    </a:lnTo>
                    <a:lnTo>
                      <a:pt x="12" y="158"/>
                    </a:lnTo>
                    <a:lnTo>
                      <a:pt x="12" y="156"/>
                    </a:lnTo>
                    <a:lnTo>
                      <a:pt x="12" y="154"/>
                    </a:lnTo>
                    <a:lnTo>
                      <a:pt x="12" y="152"/>
                    </a:lnTo>
                    <a:lnTo>
                      <a:pt x="14" y="150"/>
                    </a:lnTo>
                    <a:lnTo>
                      <a:pt x="14" y="148"/>
                    </a:lnTo>
                    <a:lnTo>
                      <a:pt x="14" y="146"/>
                    </a:lnTo>
                    <a:lnTo>
                      <a:pt x="14" y="144"/>
                    </a:lnTo>
                    <a:lnTo>
                      <a:pt x="16" y="142"/>
                    </a:lnTo>
                    <a:lnTo>
                      <a:pt x="16" y="140"/>
                    </a:lnTo>
                    <a:lnTo>
                      <a:pt x="16" y="138"/>
                    </a:lnTo>
                    <a:lnTo>
                      <a:pt x="16" y="136"/>
                    </a:lnTo>
                    <a:lnTo>
                      <a:pt x="16" y="134"/>
                    </a:lnTo>
                    <a:lnTo>
                      <a:pt x="18" y="134"/>
                    </a:lnTo>
                    <a:lnTo>
                      <a:pt x="18" y="130"/>
                    </a:lnTo>
                    <a:lnTo>
                      <a:pt x="18" y="128"/>
                    </a:lnTo>
                    <a:lnTo>
                      <a:pt x="20" y="128"/>
                    </a:lnTo>
                    <a:lnTo>
                      <a:pt x="20" y="126"/>
                    </a:lnTo>
                    <a:lnTo>
                      <a:pt x="20" y="124"/>
                    </a:lnTo>
                    <a:lnTo>
                      <a:pt x="20" y="122"/>
                    </a:lnTo>
                    <a:lnTo>
                      <a:pt x="22" y="120"/>
                    </a:lnTo>
                    <a:lnTo>
                      <a:pt x="22" y="118"/>
                    </a:lnTo>
                    <a:lnTo>
                      <a:pt x="22" y="116"/>
                    </a:lnTo>
                    <a:lnTo>
                      <a:pt x="22" y="114"/>
                    </a:lnTo>
                    <a:lnTo>
                      <a:pt x="24" y="114"/>
                    </a:lnTo>
                    <a:lnTo>
                      <a:pt x="24" y="112"/>
                    </a:lnTo>
                    <a:lnTo>
                      <a:pt x="24" y="110"/>
                    </a:lnTo>
                    <a:lnTo>
                      <a:pt x="24" y="108"/>
                    </a:lnTo>
                    <a:lnTo>
                      <a:pt x="26" y="108"/>
                    </a:lnTo>
                    <a:lnTo>
                      <a:pt x="26" y="106"/>
                    </a:lnTo>
                    <a:lnTo>
                      <a:pt x="26" y="104"/>
                    </a:lnTo>
                    <a:lnTo>
                      <a:pt x="26" y="102"/>
                    </a:lnTo>
                    <a:lnTo>
                      <a:pt x="26" y="100"/>
                    </a:lnTo>
                    <a:lnTo>
                      <a:pt x="28" y="100"/>
                    </a:lnTo>
                    <a:lnTo>
                      <a:pt x="28" y="98"/>
                    </a:lnTo>
                    <a:lnTo>
                      <a:pt x="28" y="96"/>
                    </a:lnTo>
                    <a:lnTo>
                      <a:pt x="28" y="94"/>
                    </a:lnTo>
                    <a:lnTo>
                      <a:pt x="30" y="94"/>
                    </a:lnTo>
                    <a:lnTo>
                      <a:pt x="30" y="92"/>
                    </a:lnTo>
                    <a:lnTo>
                      <a:pt x="30" y="90"/>
                    </a:lnTo>
                    <a:lnTo>
                      <a:pt x="30" y="88"/>
                    </a:lnTo>
                    <a:lnTo>
                      <a:pt x="32" y="86"/>
                    </a:lnTo>
                    <a:lnTo>
                      <a:pt x="32" y="86"/>
                    </a:lnTo>
                    <a:lnTo>
                      <a:pt x="32" y="84"/>
                    </a:lnTo>
                    <a:lnTo>
                      <a:pt x="32" y="82"/>
                    </a:lnTo>
                    <a:lnTo>
                      <a:pt x="34" y="80"/>
                    </a:lnTo>
                    <a:lnTo>
                      <a:pt x="34" y="78"/>
                    </a:lnTo>
                    <a:lnTo>
                      <a:pt x="34" y="74"/>
                    </a:lnTo>
                    <a:lnTo>
                      <a:pt x="36" y="74"/>
                    </a:lnTo>
                    <a:lnTo>
                      <a:pt x="36" y="72"/>
                    </a:lnTo>
                    <a:lnTo>
                      <a:pt x="36" y="70"/>
                    </a:lnTo>
                    <a:lnTo>
                      <a:pt x="36" y="68"/>
                    </a:lnTo>
                    <a:lnTo>
                      <a:pt x="38" y="66"/>
                    </a:lnTo>
                    <a:lnTo>
                      <a:pt x="38" y="64"/>
                    </a:lnTo>
                    <a:lnTo>
                      <a:pt x="38" y="62"/>
                    </a:lnTo>
                    <a:lnTo>
                      <a:pt x="38" y="60"/>
                    </a:lnTo>
                    <a:lnTo>
                      <a:pt x="40" y="58"/>
                    </a:lnTo>
                    <a:lnTo>
                      <a:pt x="40" y="56"/>
                    </a:lnTo>
                    <a:lnTo>
                      <a:pt x="40" y="54"/>
                    </a:lnTo>
                    <a:lnTo>
                      <a:pt x="40" y="52"/>
                    </a:lnTo>
                    <a:lnTo>
                      <a:pt x="42" y="52"/>
                    </a:lnTo>
                    <a:lnTo>
                      <a:pt x="42" y="50"/>
                    </a:lnTo>
                    <a:lnTo>
                      <a:pt x="42" y="48"/>
                    </a:lnTo>
                    <a:lnTo>
                      <a:pt x="42" y="46"/>
                    </a:lnTo>
                    <a:lnTo>
                      <a:pt x="44" y="44"/>
                    </a:lnTo>
                    <a:lnTo>
                      <a:pt x="44" y="42"/>
                    </a:lnTo>
                    <a:lnTo>
                      <a:pt x="44" y="40"/>
                    </a:lnTo>
                    <a:lnTo>
                      <a:pt x="44" y="38"/>
                    </a:lnTo>
                    <a:lnTo>
                      <a:pt x="46" y="38"/>
                    </a:lnTo>
                    <a:lnTo>
                      <a:pt x="46" y="34"/>
                    </a:lnTo>
                    <a:lnTo>
                      <a:pt x="46" y="32"/>
                    </a:lnTo>
                    <a:lnTo>
                      <a:pt x="48" y="32"/>
                    </a:lnTo>
                    <a:lnTo>
                      <a:pt x="48" y="30"/>
                    </a:lnTo>
                    <a:lnTo>
                      <a:pt x="48" y="28"/>
                    </a:lnTo>
                    <a:lnTo>
                      <a:pt x="48" y="26"/>
                    </a:lnTo>
                    <a:lnTo>
                      <a:pt x="48" y="26"/>
                    </a:lnTo>
                    <a:lnTo>
                      <a:pt x="48" y="24"/>
                    </a:lnTo>
                    <a:lnTo>
                      <a:pt x="48" y="22"/>
                    </a:lnTo>
                    <a:lnTo>
                      <a:pt x="48" y="20"/>
                    </a:lnTo>
                    <a:lnTo>
                      <a:pt x="50" y="18"/>
                    </a:lnTo>
                    <a:lnTo>
                      <a:pt x="50" y="16"/>
                    </a:lnTo>
                    <a:lnTo>
                      <a:pt x="50" y="14"/>
                    </a:lnTo>
                    <a:lnTo>
                      <a:pt x="50" y="12"/>
                    </a:lnTo>
                    <a:lnTo>
                      <a:pt x="52" y="10"/>
                    </a:lnTo>
                    <a:lnTo>
                      <a:pt x="52" y="8"/>
                    </a:lnTo>
                    <a:lnTo>
                      <a:pt x="52" y="6"/>
                    </a:lnTo>
                    <a:lnTo>
                      <a:pt x="52" y="4"/>
                    </a:lnTo>
                    <a:lnTo>
                      <a:pt x="54" y="2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64" y="2"/>
                    </a:lnTo>
                    <a:lnTo>
                      <a:pt x="66" y="4"/>
                    </a:lnTo>
                    <a:lnTo>
                      <a:pt x="70" y="4"/>
                    </a:lnTo>
                    <a:lnTo>
                      <a:pt x="74" y="6"/>
                    </a:lnTo>
                    <a:lnTo>
                      <a:pt x="76" y="6"/>
                    </a:lnTo>
                    <a:lnTo>
                      <a:pt x="78" y="6"/>
                    </a:lnTo>
                    <a:lnTo>
                      <a:pt x="82" y="8"/>
                    </a:lnTo>
                    <a:lnTo>
                      <a:pt x="84" y="8"/>
                    </a:lnTo>
                    <a:lnTo>
                      <a:pt x="86" y="8"/>
                    </a:lnTo>
                    <a:lnTo>
                      <a:pt x="88" y="8"/>
                    </a:lnTo>
                    <a:lnTo>
                      <a:pt x="88" y="10"/>
                    </a:lnTo>
                    <a:lnTo>
                      <a:pt x="90" y="10"/>
                    </a:lnTo>
                    <a:lnTo>
                      <a:pt x="92" y="10"/>
                    </a:lnTo>
                    <a:lnTo>
                      <a:pt x="94" y="10"/>
                    </a:lnTo>
                    <a:lnTo>
                      <a:pt x="96" y="10"/>
                    </a:lnTo>
                    <a:lnTo>
                      <a:pt x="96" y="12"/>
                    </a:lnTo>
                    <a:lnTo>
                      <a:pt x="96" y="12"/>
                    </a:lnTo>
                    <a:lnTo>
                      <a:pt x="98" y="12"/>
                    </a:lnTo>
                    <a:lnTo>
                      <a:pt x="100" y="12"/>
                    </a:lnTo>
                    <a:lnTo>
                      <a:pt x="102" y="14"/>
                    </a:lnTo>
                    <a:lnTo>
                      <a:pt x="104" y="14"/>
                    </a:lnTo>
                    <a:lnTo>
                      <a:pt x="106" y="14"/>
                    </a:lnTo>
                    <a:lnTo>
                      <a:pt x="108" y="14"/>
                    </a:lnTo>
                    <a:lnTo>
                      <a:pt x="112" y="16"/>
                    </a:lnTo>
                    <a:lnTo>
                      <a:pt x="114" y="16"/>
                    </a:lnTo>
                    <a:lnTo>
                      <a:pt x="116" y="16"/>
                    </a:lnTo>
                    <a:lnTo>
                      <a:pt x="118" y="16"/>
                    </a:lnTo>
                    <a:lnTo>
                      <a:pt x="118" y="18"/>
                    </a:lnTo>
                    <a:lnTo>
                      <a:pt x="120" y="18"/>
                    </a:lnTo>
                    <a:lnTo>
                      <a:pt x="122" y="18"/>
                    </a:lnTo>
                    <a:lnTo>
                      <a:pt x="124" y="18"/>
                    </a:lnTo>
                    <a:lnTo>
                      <a:pt x="126" y="18"/>
                    </a:lnTo>
                    <a:lnTo>
                      <a:pt x="126" y="20"/>
                    </a:lnTo>
                    <a:lnTo>
                      <a:pt x="128" y="20"/>
                    </a:lnTo>
                    <a:lnTo>
                      <a:pt x="130" y="20"/>
                    </a:lnTo>
                    <a:lnTo>
                      <a:pt x="132" y="20"/>
                    </a:lnTo>
                    <a:lnTo>
                      <a:pt x="136" y="22"/>
                    </a:lnTo>
                    <a:lnTo>
                      <a:pt x="138" y="22"/>
                    </a:lnTo>
                    <a:lnTo>
                      <a:pt x="140" y="2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" name="Freeform 2798"/>
              <p:cNvSpPr>
                <a:spLocks/>
              </p:cNvSpPr>
              <p:nvPr/>
            </p:nvSpPr>
            <p:spPr bwMode="auto">
              <a:xfrm>
                <a:off x="4230688" y="2298700"/>
                <a:ext cx="638175" cy="498475"/>
              </a:xfrm>
              <a:custGeom>
                <a:avLst/>
                <a:gdLst>
                  <a:gd name="T0" fmla="*/ 92 w 402"/>
                  <a:gd name="T1" fmla="*/ 30 h 314"/>
                  <a:gd name="T2" fmla="*/ 112 w 402"/>
                  <a:gd name="T3" fmla="*/ 34 h 314"/>
                  <a:gd name="T4" fmla="*/ 140 w 402"/>
                  <a:gd name="T5" fmla="*/ 44 h 314"/>
                  <a:gd name="T6" fmla="*/ 160 w 402"/>
                  <a:gd name="T7" fmla="*/ 50 h 314"/>
                  <a:gd name="T8" fmla="*/ 182 w 402"/>
                  <a:gd name="T9" fmla="*/ 58 h 314"/>
                  <a:gd name="T10" fmla="*/ 204 w 402"/>
                  <a:gd name="T11" fmla="*/ 64 h 314"/>
                  <a:gd name="T12" fmla="*/ 224 w 402"/>
                  <a:gd name="T13" fmla="*/ 72 h 314"/>
                  <a:gd name="T14" fmla="*/ 248 w 402"/>
                  <a:gd name="T15" fmla="*/ 78 h 314"/>
                  <a:gd name="T16" fmla="*/ 278 w 402"/>
                  <a:gd name="T17" fmla="*/ 84 h 314"/>
                  <a:gd name="T18" fmla="*/ 316 w 402"/>
                  <a:gd name="T19" fmla="*/ 94 h 314"/>
                  <a:gd name="T20" fmla="*/ 342 w 402"/>
                  <a:gd name="T21" fmla="*/ 100 h 314"/>
                  <a:gd name="T22" fmla="*/ 364 w 402"/>
                  <a:gd name="T23" fmla="*/ 106 h 314"/>
                  <a:gd name="T24" fmla="*/ 384 w 402"/>
                  <a:gd name="T25" fmla="*/ 110 h 314"/>
                  <a:gd name="T26" fmla="*/ 402 w 402"/>
                  <a:gd name="T27" fmla="*/ 118 h 314"/>
                  <a:gd name="T28" fmla="*/ 398 w 402"/>
                  <a:gd name="T29" fmla="*/ 140 h 314"/>
                  <a:gd name="T30" fmla="*/ 392 w 402"/>
                  <a:gd name="T31" fmla="*/ 162 h 314"/>
                  <a:gd name="T32" fmla="*/ 388 w 402"/>
                  <a:gd name="T33" fmla="*/ 184 h 314"/>
                  <a:gd name="T34" fmla="*/ 384 w 402"/>
                  <a:gd name="T35" fmla="*/ 208 h 314"/>
                  <a:gd name="T36" fmla="*/ 380 w 402"/>
                  <a:gd name="T37" fmla="*/ 228 h 314"/>
                  <a:gd name="T38" fmla="*/ 374 w 402"/>
                  <a:gd name="T39" fmla="*/ 252 h 314"/>
                  <a:gd name="T40" fmla="*/ 370 w 402"/>
                  <a:gd name="T41" fmla="*/ 276 h 314"/>
                  <a:gd name="T42" fmla="*/ 366 w 402"/>
                  <a:gd name="T43" fmla="*/ 300 h 314"/>
                  <a:gd name="T44" fmla="*/ 352 w 402"/>
                  <a:gd name="T45" fmla="*/ 312 h 314"/>
                  <a:gd name="T46" fmla="*/ 326 w 402"/>
                  <a:gd name="T47" fmla="*/ 306 h 314"/>
                  <a:gd name="T48" fmla="*/ 296 w 402"/>
                  <a:gd name="T49" fmla="*/ 300 h 314"/>
                  <a:gd name="T50" fmla="*/ 272 w 402"/>
                  <a:gd name="T51" fmla="*/ 294 h 314"/>
                  <a:gd name="T52" fmla="*/ 254 w 402"/>
                  <a:gd name="T53" fmla="*/ 288 h 314"/>
                  <a:gd name="T54" fmla="*/ 226 w 402"/>
                  <a:gd name="T55" fmla="*/ 282 h 314"/>
                  <a:gd name="T56" fmla="*/ 206 w 402"/>
                  <a:gd name="T57" fmla="*/ 276 h 314"/>
                  <a:gd name="T58" fmla="*/ 178 w 402"/>
                  <a:gd name="T59" fmla="*/ 270 h 314"/>
                  <a:gd name="T60" fmla="*/ 158 w 402"/>
                  <a:gd name="T61" fmla="*/ 264 h 314"/>
                  <a:gd name="T62" fmla="*/ 132 w 402"/>
                  <a:gd name="T63" fmla="*/ 256 h 314"/>
                  <a:gd name="T64" fmla="*/ 114 w 402"/>
                  <a:gd name="T65" fmla="*/ 260 h 314"/>
                  <a:gd name="T66" fmla="*/ 104 w 402"/>
                  <a:gd name="T67" fmla="*/ 266 h 314"/>
                  <a:gd name="T68" fmla="*/ 96 w 402"/>
                  <a:gd name="T69" fmla="*/ 264 h 314"/>
                  <a:gd name="T70" fmla="*/ 84 w 402"/>
                  <a:gd name="T71" fmla="*/ 266 h 314"/>
                  <a:gd name="T72" fmla="*/ 74 w 402"/>
                  <a:gd name="T73" fmla="*/ 262 h 314"/>
                  <a:gd name="T74" fmla="*/ 64 w 402"/>
                  <a:gd name="T75" fmla="*/ 260 h 314"/>
                  <a:gd name="T76" fmla="*/ 50 w 402"/>
                  <a:gd name="T77" fmla="*/ 256 h 314"/>
                  <a:gd name="T78" fmla="*/ 38 w 402"/>
                  <a:gd name="T79" fmla="*/ 254 h 314"/>
                  <a:gd name="T80" fmla="*/ 40 w 402"/>
                  <a:gd name="T81" fmla="*/ 238 h 314"/>
                  <a:gd name="T82" fmla="*/ 32 w 402"/>
                  <a:gd name="T83" fmla="*/ 224 h 314"/>
                  <a:gd name="T84" fmla="*/ 30 w 402"/>
                  <a:gd name="T85" fmla="*/ 208 h 314"/>
                  <a:gd name="T86" fmla="*/ 30 w 402"/>
                  <a:gd name="T87" fmla="*/ 198 h 314"/>
                  <a:gd name="T88" fmla="*/ 28 w 402"/>
                  <a:gd name="T89" fmla="*/ 188 h 314"/>
                  <a:gd name="T90" fmla="*/ 18 w 402"/>
                  <a:gd name="T91" fmla="*/ 186 h 314"/>
                  <a:gd name="T92" fmla="*/ 10 w 402"/>
                  <a:gd name="T93" fmla="*/ 188 h 314"/>
                  <a:gd name="T94" fmla="*/ 10 w 402"/>
                  <a:gd name="T95" fmla="*/ 176 h 314"/>
                  <a:gd name="T96" fmla="*/ 18 w 402"/>
                  <a:gd name="T97" fmla="*/ 164 h 314"/>
                  <a:gd name="T98" fmla="*/ 22 w 402"/>
                  <a:gd name="T99" fmla="*/ 154 h 314"/>
                  <a:gd name="T100" fmla="*/ 28 w 402"/>
                  <a:gd name="T101" fmla="*/ 140 h 314"/>
                  <a:gd name="T102" fmla="*/ 28 w 402"/>
                  <a:gd name="T103" fmla="*/ 132 h 314"/>
                  <a:gd name="T104" fmla="*/ 18 w 402"/>
                  <a:gd name="T105" fmla="*/ 118 h 314"/>
                  <a:gd name="T106" fmla="*/ 16 w 402"/>
                  <a:gd name="T107" fmla="*/ 106 h 314"/>
                  <a:gd name="T108" fmla="*/ 10 w 402"/>
                  <a:gd name="T109" fmla="*/ 90 h 314"/>
                  <a:gd name="T110" fmla="*/ 2 w 402"/>
                  <a:gd name="T111" fmla="*/ 78 h 314"/>
                  <a:gd name="T112" fmla="*/ 6 w 402"/>
                  <a:gd name="T113" fmla="*/ 68 h 314"/>
                  <a:gd name="T114" fmla="*/ 2 w 402"/>
                  <a:gd name="T115" fmla="*/ 54 h 314"/>
                  <a:gd name="T116" fmla="*/ 8 w 402"/>
                  <a:gd name="T117" fmla="*/ 34 h 314"/>
                  <a:gd name="T118" fmla="*/ 16 w 402"/>
                  <a:gd name="T119" fmla="*/ 12 h 314"/>
                  <a:gd name="T120" fmla="*/ 28 w 402"/>
                  <a:gd name="T121" fmla="*/ 4 h 314"/>
                  <a:gd name="T122" fmla="*/ 50 w 402"/>
                  <a:gd name="T123" fmla="*/ 12 h 314"/>
                  <a:gd name="T124" fmla="*/ 74 w 402"/>
                  <a:gd name="T125" fmla="*/ 22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02" h="314">
                    <a:moveTo>
                      <a:pt x="74" y="22"/>
                    </a:moveTo>
                    <a:lnTo>
                      <a:pt x="76" y="22"/>
                    </a:lnTo>
                    <a:lnTo>
                      <a:pt x="76" y="22"/>
                    </a:lnTo>
                    <a:lnTo>
                      <a:pt x="76" y="24"/>
                    </a:lnTo>
                    <a:lnTo>
                      <a:pt x="78" y="24"/>
                    </a:lnTo>
                    <a:lnTo>
                      <a:pt x="80" y="24"/>
                    </a:lnTo>
                    <a:lnTo>
                      <a:pt x="82" y="26"/>
                    </a:lnTo>
                    <a:lnTo>
                      <a:pt x="84" y="26"/>
                    </a:lnTo>
                    <a:lnTo>
                      <a:pt x="86" y="26"/>
                    </a:lnTo>
                    <a:lnTo>
                      <a:pt x="86" y="28"/>
                    </a:lnTo>
                    <a:lnTo>
                      <a:pt x="88" y="28"/>
                    </a:lnTo>
                    <a:lnTo>
                      <a:pt x="90" y="28"/>
                    </a:lnTo>
                    <a:lnTo>
                      <a:pt x="92" y="30"/>
                    </a:lnTo>
                    <a:lnTo>
                      <a:pt x="94" y="30"/>
                    </a:lnTo>
                    <a:lnTo>
                      <a:pt x="96" y="30"/>
                    </a:lnTo>
                    <a:lnTo>
                      <a:pt x="98" y="30"/>
                    </a:lnTo>
                    <a:lnTo>
                      <a:pt x="98" y="30"/>
                    </a:lnTo>
                    <a:lnTo>
                      <a:pt x="100" y="30"/>
                    </a:lnTo>
                    <a:lnTo>
                      <a:pt x="102" y="30"/>
                    </a:lnTo>
                    <a:lnTo>
                      <a:pt x="104" y="30"/>
                    </a:lnTo>
                    <a:lnTo>
                      <a:pt x="104" y="32"/>
                    </a:lnTo>
                    <a:lnTo>
                      <a:pt x="106" y="32"/>
                    </a:lnTo>
                    <a:lnTo>
                      <a:pt x="108" y="32"/>
                    </a:lnTo>
                    <a:lnTo>
                      <a:pt x="108" y="34"/>
                    </a:lnTo>
                    <a:lnTo>
                      <a:pt x="110" y="34"/>
                    </a:lnTo>
                    <a:lnTo>
                      <a:pt x="112" y="34"/>
                    </a:lnTo>
                    <a:lnTo>
                      <a:pt x="114" y="34"/>
                    </a:lnTo>
                    <a:lnTo>
                      <a:pt x="116" y="36"/>
                    </a:lnTo>
                    <a:lnTo>
                      <a:pt x="118" y="36"/>
                    </a:lnTo>
                    <a:lnTo>
                      <a:pt x="120" y="36"/>
                    </a:lnTo>
                    <a:lnTo>
                      <a:pt x="122" y="38"/>
                    </a:lnTo>
                    <a:lnTo>
                      <a:pt x="124" y="38"/>
                    </a:lnTo>
                    <a:lnTo>
                      <a:pt x="124" y="38"/>
                    </a:lnTo>
                    <a:lnTo>
                      <a:pt x="126" y="40"/>
                    </a:lnTo>
                    <a:lnTo>
                      <a:pt x="130" y="42"/>
                    </a:lnTo>
                    <a:lnTo>
                      <a:pt x="132" y="42"/>
                    </a:lnTo>
                    <a:lnTo>
                      <a:pt x="134" y="42"/>
                    </a:lnTo>
                    <a:lnTo>
                      <a:pt x="138" y="44"/>
                    </a:lnTo>
                    <a:lnTo>
                      <a:pt x="140" y="44"/>
                    </a:lnTo>
                    <a:lnTo>
                      <a:pt x="142" y="44"/>
                    </a:lnTo>
                    <a:lnTo>
                      <a:pt x="142" y="46"/>
                    </a:lnTo>
                    <a:lnTo>
                      <a:pt x="144" y="46"/>
                    </a:lnTo>
                    <a:lnTo>
                      <a:pt x="146" y="46"/>
                    </a:lnTo>
                    <a:lnTo>
                      <a:pt x="148" y="46"/>
                    </a:lnTo>
                    <a:lnTo>
                      <a:pt x="148" y="48"/>
                    </a:lnTo>
                    <a:lnTo>
                      <a:pt x="150" y="48"/>
                    </a:lnTo>
                    <a:lnTo>
                      <a:pt x="152" y="48"/>
                    </a:lnTo>
                    <a:lnTo>
                      <a:pt x="154" y="48"/>
                    </a:lnTo>
                    <a:lnTo>
                      <a:pt x="154" y="50"/>
                    </a:lnTo>
                    <a:lnTo>
                      <a:pt x="156" y="50"/>
                    </a:lnTo>
                    <a:lnTo>
                      <a:pt x="158" y="50"/>
                    </a:lnTo>
                    <a:lnTo>
                      <a:pt x="160" y="50"/>
                    </a:lnTo>
                    <a:lnTo>
                      <a:pt x="162" y="52"/>
                    </a:lnTo>
                    <a:lnTo>
                      <a:pt x="164" y="52"/>
                    </a:lnTo>
                    <a:lnTo>
                      <a:pt x="166" y="52"/>
                    </a:lnTo>
                    <a:lnTo>
                      <a:pt x="168" y="54"/>
                    </a:lnTo>
                    <a:lnTo>
                      <a:pt x="170" y="54"/>
                    </a:lnTo>
                    <a:lnTo>
                      <a:pt x="172" y="54"/>
                    </a:lnTo>
                    <a:lnTo>
                      <a:pt x="172" y="56"/>
                    </a:lnTo>
                    <a:lnTo>
                      <a:pt x="174" y="56"/>
                    </a:lnTo>
                    <a:lnTo>
                      <a:pt x="176" y="56"/>
                    </a:lnTo>
                    <a:lnTo>
                      <a:pt x="178" y="56"/>
                    </a:lnTo>
                    <a:lnTo>
                      <a:pt x="178" y="58"/>
                    </a:lnTo>
                    <a:lnTo>
                      <a:pt x="180" y="58"/>
                    </a:lnTo>
                    <a:lnTo>
                      <a:pt x="182" y="58"/>
                    </a:lnTo>
                    <a:lnTo>
                      <a:pt x="184" y="58"/>
                    </a:lnTo>
                    <a:lnTo>
                      <a:pt x="184" y="60"/>
                    </a:lnTo>
                    <a:lnTo>
                      <a:pt x="186" y="60"/>
                    </a:lnTo>
                    <a:lnTo>
                      <a:pt x="188" y="60"/>
                    </a:lnTo>
                    <a:lnTo>
                      <a:pt x="190" y="60"/>
                    </a:lnTo>
                    <a:lnTo>
                      <a:pt x="192" y="62"/>
                    </a:lnTo>
                    <a:lnTo>
                      <a:pt x="194" y="62"/>
                    </a:lnTo>
                    <a:lnTo>
                      <a:pt x="196" y="62"/>
                    </a:lnTo>
                    <a:lnTo>
                      <a:pt x="198" y="62"/>
                    </a:lnTo>
                    <a:lnTo>
                      <a:pt x="198" y="64"/>
                    </a:lnTo>
                    <a:lnTo>
                      <a:pt x="200" y="64"/>
                    </a:lnTo>
                    <a:lnTo>
                      <a:pt x="202" y="64"/>
                    </a:lnTo>
                    <a:lnTo>
                      <a:pt x="204" y="64"/>
                    </a:lnTo>
                    <a:lnTo>
                      <a:pt x="204" y="66"/>
                    </a:lnTo>
                    <a:lnTo>
                      <a:pt x="206" y="66"/>
                    </a:lnTo>
                    <a:lnTo>
                      <a:pt x="208" y="66"/>
                    </a:lnTo>
                    <a:lnTo>
                      <a:pt x="210" y="66"/>
                    </a:lnTo>
                    <a:lnTo>
                      <a:pt x="212" y="68"/>
                    </a:lnTo>
                    <a:lnTo>
                      <a:pt x="214" y="68"/>
                    </a:lnTo>
                    <a:lnTo>
                      <a:pt x="216" y="68"/>
                    </a:lnTo>
                    <a:lnTo>
                      <a:pt x="218" y="68"/>
                    </a:lnTo>
                    <a:lnTo>
                      <a:pt x="218" y="70"/>
                    </a:lnTo>
                    <a:lnTo>
                      <a:pt x="220" y="70"/>
                    </a:lnTo>
                    <a:lnTo>
                      <a:pt x="222" y="70"/>
                    </a:lnTo>
                    <a:lnTo>
                      <a:pt x="222" y="70"/>
                    </a:lnTo>
                    <a:lnTo>
                      <a:pt x="224" y="72"/>
                    </a:lnTo>
                    <a:lnTo>
                      <a:pt x="226" y="72"/>
                    </a:lnTo>
                    <a:lnTo>
                      <a:pt x="228" y="72"/>
                    </a:lnTo>
                    <a:lnTo>
                      <a:pt x="230" y="72"/>
                    </a:lnTo>
                    <a:lnTo>
                      <a:pt x="230" y="74"/>
                    </a:lnTo>
                    <a:lnTo>
                      <a:pt x="232" y="74"/>
                    </a:lnTo>
                    <a:lnTo>
                      <a:pt x="234" y="74"/>
                    </a:lnTo>
                    <a:lnTo>
                      <a:pt x="236" y="74"/>
                    </a:lnTo>
                    <a:lnTo>
                      <a:pt x="238" y="74"/>
                    </a:lnTo>
                    <a:lnTo>
                      <a:pt x="238" y="76"/>
                    </a:lnTo>
                    <a:lnTo>
                      <a:pt x="240" y="76"/>
                    </a:lnTo>
                    <a:lnTo>
                      <a:pt x="242" y="76"/>
                    </a:lnTo>
                    <a:lnTo>
                      <a:pt x="246" y="78"/>
                    </a:lnTo>
                    <a:lnTo>
                      <a:pt x="248" y="78"/>
                    </a:lnTo>
                    <a:lnTo>
                      <a:pt x="250" y="78"/>
                    </a:lnTo>
                    <a:lnTo>
                      <a:pt x="254" y="78"/>
                    </a:lnTo>
                    <a:lnTo>
                      <a:pt x="258" y="78"/>
                    </a:lnTo>
                    <a:lnTo>
                      <a:pt x="262" y="80"/>
                    </a:lnTo>
                    <a:lnTo>
                      <a:pt x="264" y="80"/>
                    </a:lnTo>
                    <a:lnTo>
                      <a:pt x="266" y="82"/>
                    </a:lnTo>
                    <a:lnTo>
                      <a:pt x="268" y="82"/>
                    </a:lnTo>
                    <a:lnTo>
                      <a:pt x="270" y="82"/>
                    </a:lnTo>
                    <a:lnTo>
                      <a:pt x="272" y="82"/>
                    </a:lnTo>
                    <a:lnTo>
                      <a:pt x="272" y="84"/>
                    </a:lnTo>
                    <a:lnTo>
                      <a:pt x="274" y="84"/>
                    </a:lnTo>
                    <a:lnTo>
                      <a:pt x="276" y="84"/>
                    </a:lnTo>
                    <a:lnTo>
                      <a:pt x="278" y="84"/>
                    </a:lnTo>
                    <a:lnTo>
                      <a:pt x="280" y="84"/>
                    </a:lnTo>
                    <a:lnTo>
                      <a:pt x="280" y="86"/>
                    </a:lnTo>
                    <a:lnTo>
                      <a:pt x="282" y="86"/>
                    </a:lnTo>
                    <a:lnTo>
                      <a:pt x="284" y="86"/>
                    </a:lnTo>
                    <a:lnTo>
                      <a:pt x="286" y="86"/>
                    </a:lnTo>
                    <a:lnTo>
                      <a:pt x="288" y="88"/>
                    </a:lnTo>
                    <a:lnTo>
                      <a:pt x="290" y="88"/>
                    </a:lnTo>
                    <a:lnTo>
                      <a:pt x="292" y="88"/>
                    </a:lnTo>
                    <a:lnTo>
                      <a:pt x="294" y="88"/>
                    </a:lnTo>
                    <a:lnTo>
                      <a:pt x="300" y="90"/>
                    </a:lnTo>
                    <a:lnTo>
                      <a:pt x="310" y="92"/>
                    </a:lnTo>
                    <a:lnTo>
                      <a:pt x="312" y="92"/>
                    </a:lnTo>
                    <a:lnTo>
                      <a:pt x="316" y="94"/>
                    </a:lnTo>
                    <a:lnTo>
                      <a:pt x="318" y="94"/>
                    </a:lnTo>
                    <a:lnTo>
                      <a:pt x="320" y="96"/>
                    </a:lnTo>
                    <a:lnTo>
                      <a:pt x="322" y="96"/>
                    </a:lnTo>
                    <a:lnTo>
                      <a:pt x="324" y="96"/>
                    </a:lnTo>
                    <a:lnTo>
                      <a:pt x="326" y="96"/>
                    </a:lnTo>
                    <a:lnTo>
                      <a:pt x="328" y="98"/>
                    </a:lnTo>
                    <a:lnTo>
                      <a:pt x="330" y="98"/>
                    </a:lnTo>
                    <a:lnTo>
                      <a:pt x="332" y="98"/>
                    </a:lnTo>
                    <a:lnTo>
                      <a:pt x="334" y="98"/>
                    </a:lnTo>
                    <a:lnTo>
                      <a:pt x="336" y="100"/>
                    </a:lnTo>
                    <a:lnTo>
                      <a:pt x="338" y="100"/>
                    </a:lnTo>
                    <a:lnTo>
                      <a:pt x="340" y="100"/>
                    </a:lnTo>
                    <a:lnTo>
                      <a:pt x="342" y="100"/>
                    </a:lnTo>
                    <a:lnTo>
                      <a:pt x="344" y="100"/>
                    </a:lnTo>
                    <a:lnTo>
                      <a:pt x="346" y="102"/>
                    </a:lnTo>
                    <a:lnTo>
                      <a:pt x="348" y="102"/>
                    </a:lnTo>
                    <a:lnTo>
                      <a:pt x="350" y="102"/>
                    </a:lnTo>
                    <a:lnTo>
                      <a:pt x="352" y="102"/>
                    </a:lnTo>
                    <a:lnTo>
                      <a:pt x="354" y="102"/>
                    </a:lnTo>
                    <a:lnTo>
                      <a:pt x="354" y="104"/>
                    </a:lnTo>
                    <a:lnTo>
                      <a:pt x="356" y="104"/>
                    </a:lnTo>
                    <a:lnTo>
                      <a:pt x="358" y="104"/>
                    </a:lnTo>
                    <a:lnTo>
                      <a:pt x="360" y="104"/>
                    </a:lnTo>
                    <a:lnTo>
                      <a:pt x="362" y="104"/>
                    </a:lnTo>
                    <a:lnTo>
                      <a:pt x="364" y="104"/>
                    </a:lnTo>
                    <a:lnTo>
                      <a:pt x="364" y="106"/>
                    </a:lnTo>
                    <a:lnTo>
                      <a:pt x="366" y="106"/>
                    </a:lnTo>
                    <a:lnTo>
                      <a:pt x="366" y="106"/>
                    </a:lnTo>
                    <a:lnTo>
                      <a:pt x="368" y="106"/>
                    </a:lnTo>
                    <a:lnTo>
                      <a:pt x="370" y="106"/>
                    </a:lnTo>
                    <a:lnTo>
                      <a:pt x="370" y="108"/>
                    </a:lnTo>
                    <a:lnTo>
                      <a:pt x="372" y="108"/>
                    </a:lnTo>
                    <a:lnTo>
                      <a:pt x="374" y="108"/>
                    </a:lnTo>
                    <a:lnTo>
                      <a:pt x="376" y="108"/>
                    </a:lnTo>
                    <a:lnTo>
                      <a:pt x="378" y="108"/>
                    </a:lnTo>
                    <a:lnTo>
                      <a:pt x="380" y="108"/>
                    </a:lnTo>
                    <a:lnTo>
                      <a:pt x="380" y="110"/>
                    </a:lnTo>
                    <a:lnTo>
                      <a:pt x="382" y="110"/>
                    </a:lnTo>
                    <a:lnTo>
                      <a:pt x="384" y="110"/>
                    </a:lnTo>
                    <a:lnTo>
                      <a:pt x="386" y="110"/>
                    </a:lnTo>
                    <a:lnTo>
                      <a:pt x="388" y="110"/>
                    </a:lnTo>
                    <a:lnTo>
                      <a:pt x="390" y="110"/>
                    </a:lnTo>
                    <a:lnTo>
                      <a:pt x="390" y="112"/>
                    </a:lnTo>
                    <a:lnTo>
                      <a:pt x="392" y="112"/>
                    </a:lnTo>
                    <a:lnTo>
                      <a:pt x="394" y="112"/>
                    </a:lnTo>
                    <a:lnTo>
                      <a:pt x="396" y="112"/>
                    </a:lnTo>
                    <a:lnTo>
                      <a:pt x="398" y="112"/>
                    </a:lnTo>
                    <a:lnTo>
                      <a:pt x="400" y="112"/>
                    </a:lnTo>
                    <a:lnTo>
                      <a:pt x="400" y="114"/>
                    </a:lnTo>
                    <a:lnTo>
                      <a:pt x="402" y="114"/>
                    </a:lnTo>
                    <a:lnTo>
                      <a:pt x="402" y="116"/>
                    </a:lnTo>
                    <a:lnTo>
                      <a:pt x="402" y="118"/>
                    </a:lnTo>
                    <a:lnTo>
                      <a:pt x="402" y="120"/>
                    </a:lnTo>
                    <a:lnTo>
                      <a:pt x="400" y="122"/>
                    </a:lnTo>
                    <a:lnTo>
                      <a:pt x="400" y="124"/>
                    </a:lnTo>
                    <a:lnTo>
                      <a:pt x="400" y="126"/>
                    </a:lnTo>
                    <a:lnTo>
                      <a:pt x="400" y="126"/>
                    </a:lnTo>
                    <a:lnTo>
                      <a:pt x="400" y="128"/>
                    </a:lnTo>
                    <a:lnTo>
                      <a:pt x="400" y="130"/>
                    </a:lnTo>
                    <a:lnTo>
                      <a:pt x="398" y="130"/>
                    </a:lnTo>
                    <a:lnTo>
                      <a:pt x="398" y="132"/>
                    </a:lnTo>
                    <a:lnTo>
                      <a:pt x="398" y="134"/>
                    </a:lnTo>
                    <a:lnTo>
                      <a:pt x="398" y="136"/>
                    </a:lnTo>
                    <a:lnTo>
                      <a:pt x="398" y="138"/>
                    </a:lnTo>
                    <a:lnTo>
                      <a:pt x="398" y="140"/>
                    </a:lnTo>
                    <a:lnTo>
                      <a:pt x="396" y="140"/>
                    </a:lnTo>
                    <a:lnTo>
                      <a:pt x="396" y="142"/>
                    </a:lnTo>
                    <a:lnTo>
                      <a:pt x="396" y="144"/>
                    </a:lnTo>
                    <a:lnTo>
                      <a:pt x="396" y="146"/>
                    </a:lnTo>
                    <a:lnTo>
                      <a:pt x="396" y="148"/>
                    </a:lnTo>
                    <a:lnTo>
                      <a:pt x="396" y="150"/>
                    </a:lnTo>
                    <a:lnTo>
                      <a:pt x="394" y="150"/>
                    </a:lnTo>
                    <a:lnTo>
                      <a:pt x="394" y="152"/>
                    </a:lnTo>
                    <a:lnTo>
                      <a:pt x="394" y="154"/>
                    </a:lnTo>
                    <a:lnTo>
                      <a:pt x="394" y="156"/>
                    </a:lnTo>
                    <a:lnTo>
                      <a:pt x="394" y="158"/>
                    </a:lnTo>
                    <a:lnTo>
                      <a:pt x="394" y="160"/>
                    </a:lnTo>
                    <a:lnTo>
                      <a:pt x="392" y="162"/>
                    </a:lnTo>
                    <a:lnTo>
                      <a:pt x="392" y="164"/>
                    </a:lnTo>
                    <a:lnTo>
                      <a:pt x="392" y="166"/>
                    </a:lnTo>
                    <a:lnTo>
                      <a:pt x="392" y="168"/>
                    </a:lnTo>
                    <a:lnTo>
                      <a:pt x="392" y="170"/>
                    </a:lnTo>
                    <a:lnTo>
                      <a:pt x="392" y="172"/>
                    </a:lnTo>
                    <a:lnTo>
                      <a:pt x="390" y="172"/>
                    </a:lnTo>
                    <a:lnTo>
                      <a:pt x="390" y="174"/>
                    </a:lnTo>
                    <a:lnTo>
                      <a:pt x="390" y="174"/>
                    </a:lnTo>
                    <a:lnTo>
                      <a:pt x="390" y="178"/>
                    </a:lnTo>
                    <a:lnTo>
                      <a:pt x="390" y="180"/>
                    </a:lnTo>
                    <a:lnTo>
                      <a:pt x="388" y="180"/>
                    </a:lnTo>
                    <a:lnTo>
                      <a:pt x="388" y="182"/>
                    </a:lnTo>
                    <a:lnTo>
                      <a:pt x="388" y="184"/>
                    </a:lnTo>
                    <a:lnTo>
                      <a:pt x="388" y="186"/>
                    </a:lnTo>
                    <a:lnTo>
                      <a:pt x="388" y="188"/>
                    </a:lnTo>
                    <a:lnTo>
                      <a:pt x="388" y="190"/>
                    </a:lnTo>
                    <a:lnTo>
                      <a:pt x="386" y="190"/>
                    </a:lnTo>
                    <a:lnTo>
                      <a:pt x="386" y="192"/>
                    </a:lnTo>
                    <a:lnTo>
                      <a:pt x="386" y="194"/>
                    </a:lnTo>
                    <a:lnTo>
                      <a:pt x="386" y="196"/>
                    </a:lnTo>
                    <a:lnTo>
                      <a:pt x="386" y="198"/>
                    </a:lnTo>
                    <a:lnTo>
                      <a:pt x="386" y="200"/>
                    </a:lnTo>
                    <a:lnTo>
                      <a:pt x="384" y="202"/>
                    </a:lnTo>
                    <a:lnTo>
                      <a:pt x="384" y="204"/>
                    </a:lnTo>
                    <a:lnTo>
                      <a:pt x="384" y="206"/>
                    </a:lnTo>
                    <a:lnTo>
                      <a:pt x="384" y="208"/>
                    </a:lnTo>
                    <a:lnTo>
                      <a:pt x="384" y="210"/>
                    </a:lnTo>
                    <a:lnTo>
                      <a:pt x="382" y="210"/>
                    </a:lnTo>
                    <a:lnTo>
                      <a:pt x="382" y="212"/>
                    </a:lnTo>
                    <a:lnTo>
                      <a:pt x="382" y="214"/>
                    </a:lnTo>
                    <a:lnTo>
                      <a:pt x="382" y="216"/>
                    </a:lnTo>
                    <a:lnTo>
                      <a:pt x="382" y="218"/>
                    </a:lnTo>
                    <a:lnTo>
                      <a:pt x="382" y="220"/>
                    </a:lnTo>
                    <a:lnTo>
                      <a:pt x="380" y="220"/>
                    </a:lnTo>
                    <a:lnTo>
                      <a:pt x="380" y="222"/>
                    </a:lnTo>
                    <a:lnTo>
                      <a:pt x="380" y="222"/>
                    </a:lnTo>
                    <a:lnTo>
                      <a:pt x="380" y="224"/>
                    </a:lnTo>
                    <a:lnTo>
                      <a:pt x="380" y="226"/>
                    </a:lnTo>
                    <a:lnTo>
                      <a:pt x="380" y="228"/>
                    </a:lnTo>
                    <a:lnTo>
                      <a:pt x="378" y="230"/>
                    </a:lnTo>
                    <a:lnTo>
                      <a:pt x="378" y="232"/>
                    </a:lnTo>
                    <a:lnTo>
                      <a:pt x="378" y="234"/>
                    </a:lnTo>
                    <a:lnTo>
                      <a:pt x="378" y="236"/>
                    </a:lnTo>
                    <a:lnTo>
                      <a:pt x="378" y="238"/>
                    </a:lnTo>
                    <a:lnTo>
                      <a:pt x="378" y="240"/>
                    </a:lnTo>
                    <a:lnTo>
                      <a:pt x="376" y="240"/>
                    </a:lnTo>
                    <a:lnTo>
                      <a:pt x="376" y="242"/>
                    </a:lnTo>
                    <a:lnTo>
                      <a:pt x="376" y="244"/>
                    </a:lnTo>
                    <a:lnTo>
                      <a:pt x="376" y="246"/>
                    </a:lnTo>
                    <a:lnTo>
                      <a:pt x="376" y="248"/>
                    </a:lnTo>
                    <a:lnTo>
                      <a:pt x="374" y="250"/>
                    </a:lnTo>
                    <a:lnTo>
                      <a:pt x="374" y="252"/>
                    </a:lnTo>
                    <a:lnTo>
                      <a:pt x="374" y="254"/>
                    </a:lnTo>
                    <a:lnTo>
                      <a:pt x="374" y="256"/>
                    </a:lnTo>
                    <a:lnTo>
                      <a:pt x="374" y="258"/>
                    </a:lnTo>
                    <a:lnTo>
                      <a:pt x="374" y="260"/>
                    </a:lnTo>
                    <a:lnTo>
                      <a:pt x="372" y="260"/>
                    </a:lnTo>
                    <a:lnTo>
                      <a:pt x="372" y="262"/>
                    </a:lnTo>
                    <a:lnTo>
                      <a:pt x="372" y="264"/>
                    </a:lnTo>
                    <a:lnTo>
                      <a:pt x="372" y="266"/>
                    </a:lnTo>
                    <a:lnTo>
                      <a:pt x="372" y="268"/>
                    </a:lnTo>
                    <a:lnTo>
                      <a:pt x="372" y="270"/>
                    </a:lnTo>
                    <a:lnTo>
                      <a:pt x="370" y="272"/>
                    </a:lnTo>
                    <a:lnTo>
                      <a:pt x="370" y="274"/>
                    </a:lnTo>
                    <a:lnTo>
                      <a:pt x="370" y="276"/>
                    </a:lnTo>
                    <a:lnTo>
                      <a:pt x="370" y="278"/>
                    </a:lnTo>
                    <a:lnTo>
                      <a:pt x="368" y="280"/>
                    </a:lnTo>
                    <a:lnTo>
                      <a:pt x="368" y="282"/>
                    </a:lnTo>
                    <a:lnTo>
                      <a:pt x="368" y="284"/>
                    </a:lnTo>
                    <a:lnTo>
                      <a:pt x="368" y="286"/>
                    </a:lnTo>
                    <a:lnTo>
                      <a:pt x="368" y="288"/>
                    </a:lnTo>
                    <a:lnTo>
                      <a:pt x="368" y="290"/>
                    </a:lnTo>
                    <a:lnTo>
                      <a:pt x="366" y="290"/>
                    </a:lnTo>
                    <a:lnTo>
                      <a:pt x="366" y="292"/>
                    </a:lnTo>
                    <a:lnTo>
                      <a:pt x="366" y="294"/>
                    </a:lnTo>
                    <a:lnTo>
                      <a:pt x="366" y="296"/>
                    </a:lnTo>
                    <a:lnTo>
                      <a:pt x="366" y="298"/>
                    </a:lnTo>
                    <a:lnTo>
                      <a:pt x="366" y="300"/>
                    </a:lnTo>
                    <a:lnTo>
                      <a:pt x="366" y="302"/>
                    </a:lnTo>
                    <a:lnTo>
                      <a:pt x="366" y="306"/>
                    </a:lnTo>
                    <a:lnTo>
                      <a:pt x="366" y="308"/>
                    </a:lnTo>
                    <a:lnTo>
                      <a:pt x="366" y="310"/>
                    </a:lnTo>
                    <a:lnTo>
                      <a:pt x="364" y="312"/>
                    </a:lnTo>
                    <a:lnTo>
                      <a:pt x="364" y="314"/>
                    </a:lnTo>
                    <a:lnTo>
                      <a:pt x="362" y="314"/>
                    </a:lnTo>
                    <a:lnTo>
                      <a:pt x="362" y="312"/>
                    </a:lnTo>
                    <a:lnTo>
                      <a:pt x="360" y="312"/>
                    </a:lnTo>
                    <a:lnTo>
                      <a:pt x="358" y="312"/>
                    </a:lnTo>
                    <a:lnTo>
                      <a:pt x="356" y="312"/>
                    </a:lnTo>
                    <a:lnTo>
                      <a:pt x="354" y="312"/>
                    </a:lnTo>
                    <a:lnTo>
                      <a:pt x="352" y="312"/>
                    </a:lnTo>
                    <a:lnTo>
                      <a:pt x="350" y="310"/>
                    </a:lnTo>
                    <a:lnTo>
                      <a:pt x="348" y="310"/>
                    </a:lnTo>
                    <a:lnTo>
                      <a:pt x="346" y="310"/>
                    </a:lnTo>
                    <a:lnTo>
                      <a:pt x="344" y="310"/>
                    </a:lnTo>
                    <a:lnTo>
                      <a:pt x="342" y="310"/>
                    </a:lnTo>
                    <a:lnTo>
                      <a:pt x="342" y="308"/>
                    </a:lnTo>
                    <a:lnTo>
                      <a:pt x="340" y="308"/>
                    </a:lnTo>
                    <a:lnTo>
                      <a:pt x="338" y="308"/>
                    </a:lnTo>
                    <a:lnTo>
                      <a:pt x="336" y="308"/>
                    </a:lnTo>
                    <a:lnTo>
                      <a:pt x="334" y="308"/>
                    </a:lnTo>
                    <a:lnTo>
                      <a:pt x="330" y="306"/>
                    </a:lnTo>
                    <a:lnTo>
                      <a:pt x="328" y="306"/>
                    </a:lnTo>
                    <a:lnTo>
                      <a:pt x="326" y="306"/>
                    </a:lnTo>
                    <a:lnTo>
                      <a:pt x="324" y="306"/>
                    </a:lnTo>
                    <a:lnTo>
                      <a:pt x="322" y="304"/>
                    </a:lnTo>
                    <a:lnTo>
                      <a:pt x="320" y="304"/>
                    </a:lnTo>
                    <a:lnTo>
                      <a:pt x="314" y="302"/>
                    </a:lnTo>
                    <a:lnTo>
                      <a:pt x="310" y="302"/>
                    </a:lnTo>
                    <a:lnTo>
                      <a:pt x="308" y="302"/>
                    </a:lnTo>
                    <a:lnTo>
                      <a:pt x="304" y="300"/>
                    </a:lnTo>
                    <a:lnTo>
                      <a:pt x="302" y="300"/>
                    </a:lnTo>
                    <a:lnTo>
                      <a:pt x="300" y="300"/>
                    </a:lnTo>
                    <a:lnTo>
                      <a:pt x="298" y="300"/>
                    </a:lnTo>
                    <a:lnTo>
                      <a:pt x="298" y="298"/>
                    </a:lnTo>
                    <a:lnTo>
                      <a:pt x="296" y="298"/>
                    </a:lnTo>
                    <a:lnTo>
                      <a:pt x="296" y="300"/>
                    </a:lnTo>
                    <a:lnTo>
                      <a:pt x="294" y="298"/>
                    </a:lnTo>
                    <a:lnTo>
                      <a:pt x="292" y="298"/>
                    </a:lnTo>
                    <a:lnTo>
                      <a:pt x="290" y="298"/>
                    </a:lnTo>
                    <a:lnTo>
                      <a:pt x="288" y="298"/>
                    </a:lnTo>
                    <a:lnTo>
                      <a:pt x="286" y="296"/>
                    </a:lnTo>
                    <a:lnTo>
                      <a:pt x="284" y="296"/>
                    </a:lnTo>
                    <a:lnTo>
                      <a:pt x="282" y="296"/>
                    </a:lnTo>
                    <a:lnTo>
                      <a:pt x="280" y="296"/>
                    </a:lnTo>
                    <a:lnTo>
                      <a:pt x="278" y="296"/>
                    </a:lnTo>
                    <a:lnTo>
                      <a:pt x="278" y="294"/>
                    </a:lnTo>
                    <a:lnTo>
                      <a:pt x="276" y="294"/>
                    </a:lnTo>
                    <a:lnTo>
                      <a:pt x="274" y="294"/>
                    </a:lnTo>
                    <a:lnTo>
                      <a:pt x="272" y="294"/>
                    </a:lnTo>
                    <a:lnTo>
                      <a:pt x="270" y="294"/>
                    </a:lnTo>
                    <a:lnTo>
                      <a:pt x="270" y="292"/>
                    </a:lnTo>
                    <a:lnTo>
                      <a:pt x="270" y="292"/>
                    </a:lnTo>
                    <a:lnTo>
                      <a:pt x="268" y="292"/>
                    </a:lnTo>
                    <a:lnTo>
                      <a:pt x="266" y="292"/>
                    </a:lnTo>
                    <a:lnTo>
                      <a:pt x="264" y="292"/>
                    </a:lnTo>
                    <a:lnTo>
                      <a:pt x="264" y="290"/>
                    </a:lnTo>
                    <a:lnTo>
                      <a:pt x="262" y="290"/>
                    </a:lnTo>
                    <a:lnTo>
                      <a:pt x="260" y="290"/>
                    </a:lnTo>
                    <a:lnTo>
                      <a:pt x="258" y="290"/>
                    </a:lnTo>
                    <a:lnTo>
                      <a:pt x="256" y="290"/>
                    </a:lnTo>
                    <a:lnTo>
                      <a:pt x="256" y="288"/>
                    </a:lnTo>
                    <a:lnTo>
                      <a:pt x="254" y="288"/>
                    </a:lnTo>
                    <a:lnTo>
                      <a:pt x="252" y="288"/>
                    </a:lnTo>
                    <a:lnTo>
                      <a:pt x="250" y="288"/>
                    </a:lnTo>
                    <a:lnTo>
                      <a:pt x="248" y="286"/>
                    </a:lnTo>
                    <a:lnTo>
                      <a:pt x="246" y="286"/>
                    </a:lnTo>
                    <a:lnTo>
                      <a:pt x="244" y="286"/>
                    </a:lnTo>
                    <a:lnTo>
                      <a:pt x="242" y="286"/>
                    </a:lnTo>
                    <a:lnTo>
                      <a:pt x="240" y="284"/>
                    </a:lnTo>
                    <a:lnTo>
                      <a:pt x="238" y="284"/>
                    </a:lnTo>
                    <a:lnTo>
                      <a:pt x="236" y="284"/>
                    </a:lnTo>
                    <a:lnTo>
                      <a:pt x="232" y="282"/>
                    </a:lnTo>
                    <a:lnTo>
                      <a:pt x="230" y="282"/>
                    </a:lnTo>
                    <a:lnTo>
                      <a:pt x="228" y="282"/>
                    </a:lnTo>
                    <a:lnTo>
                      <a:pt x="226" y="282"/>
                    </a:lnTo>
                    <a:lnTo>
                      <a:pt x="224" y="280"/>
                    </a:lnTo>
                    <a:lnTo>
                      <a:pt x="222" y="280"/>
                    </a:lnTo>
                    <a:lnTo>
                      <a:pt x="222" y="280"/>
                    </a:lnTo>
                    <a:lnTo>
                      <a:pt x="220" y="280"/>
                    </a:lnTo>
                    <a:lnTo>
                      <a:pt x="220" y="278"/>
                    </a:lnTo>
                    <a:lnTo>
                      <a:pt x="218" y="278"/>
                    </a:lnTo>
                    <a:lnTo>
                      <a:pt x="216" y="278"/>
                    </a:lnTo>
                    <a:lnTo>
                      <a:pt x="214" y="278"/>
                    </a:lnTo>
                    <a:lnTo>
                      <a:pt x="212" y="278"/>
                    </a:lnTo>
                    <a:lnTo>
                      <a:pt x="212" y="276"/>
                    </a:lnTo>
                    <a:lnTo>
                      <a:pt x="210" y="276"/>
                    </a:lnTo>
                    <a:lnTo>
                      <a:pt x="208" y="276"/>
                    </a:lnTo>
                    <a:lnTo>
                      <a:pt x="206" y="276"/>
                    </a:lnTo>
                    <a:lnTo>
                      <a:pt x="204" y="276"/>
                    </a:lnTo>
                    <a:lnTo>
                      <a:pt x="204" y="274"/>
                    </a:lnTo>
                    <a:lnTo>
                      <a:pt x="202" y="274"/>
                    </a:lnTo>
                    <a:lnTo>
                      <a:pt x="200" y="274"/>
                    </a:lnTo>
                    <a:lnTo>
                      <a:pt x="198" y="274"/>
                    </a:lnTo>
                    <a:lnTo>
                      <a:pt x="196" y="272"/>
                    </a:lnTo>
                    <a:lnTo>
                      <a:pt x="194" y="272"/>
                    </a:lnTo>
                    <a:lnTo>
                      <a:pt x="190" y="272"/>
                    </a:lnTo>
                    <a:lnTo>
                      <a:pt x="188" y="270"/>
                    </a:lnTo>
                    <a:lnTo>
                      <a:pt x="184" y="270"/>
                    </a:lnTo>
                    <a:lnTo>
                      <a:pt x="182" y="270"/>
                    </a:lnTo>
                    <a:lnTo>
                      <a:pt x="180" y="270"/>
                    </a:lnTo>
                    <a:lnTo>
                      <a:pt x="178" y="270"/>
                    </a:lnTo>
                    <a:lnTo>
                      <a:pt x="176" y="270"/>
                    </a:lnTo>
                    <a:lnTo>
                      <a:pt x="176" y="268"/>
                    </a:lnTo>
                    <a:lnTo>
                      <a:pt x="174" y="268"/>
                    </a:lnTo>
                    <a:lnTo>
                      <a:pt x="172" y="268"/>
                    </a:lnTo>
                    <a:lnTo>
                      <a:pt x="172" y="268"/>
                    </a:lnTo>
                    <a:lnTo>
                      <a:pt x="170" y="268"/>
                    </a:lnTo>
                    <a:lnTo>
                      <a:pt x="170" y="266"/>
                    </a:lnTo>
                    <a:lnTo>
                      <a:pt x="168" y="266"/>
                    </a:lnTo>
                    <a:lnTo>
                      <a:pt x="166" y="266"/>
                    </a:lnTo>
                    <a:lnTo>
                      <a:pt x="164" y="266"/>
                    </a:lnTo>
                    <a:lnTo>
                      <a:pt x="162" y="264"/>
                    </a:lnTo>
                    <a:lnTo>
                      <a:pt x="160" y="264"/>
                    </a:lnTo>
                    <a:lnTo>
                      <a:pt x="158" y="264"/>
                    </a:lnTo>
                    <a:lnTo>
                      <a:pt x="156" y="264"/>
                    </a:lnTo>
                    <a:lnTo>
                      <a:pt x="154" y="262"/>
                    </a:lnTo>
                    <a:lnTo>
                      <a:pt x="152" y="262"/>
                    </a:lnTo>
                    <a:lnTo>
                      <a:pt x="150" y="260"/>
                    </a:lnTo>
                    <a:lnTo>
                      <a:pt x="148" y="260"/>
                    </a:lnTo>
                    <a:lnTo>
                      <a:pt x="146" y="260"/>
                    </a:lnTo>
                    <a:lnTo>
                      <a:pt x="144" y="260"/>
                    </a:lnTo>
                    <a:lnTo>
                      <a:pt x="142" y="260"/>
                    </a:lnTo>
                    <a:lnTo>
                      <a:pt x="142" y="258"/>
                    </a:lnTo>
                    <a:lnTo>
                      <a:pt x="140" y="258"/>
                    </a:lnTo>
                    <a:lnTo>
                      <a:pt x="138" y="258"/>
                    </a:lnTo>
                    <a:lnTo>
                      <a:pt x="134" y="258"/>
                    </a:lnTo>
                    <a:lnTo>
                      <a:pt x="132" y="256"/>
                    </a:lnTo>
                    <a:lnTo>
                      <a:pt x="130" y="256"/>
                    </a:lnTo>
                    <a:lnTo>
                      <a:pt x="128" y="256"/>
                    </a:lnTo>
                    <a:lnTo>
                      <a:pt x="128" y="254"/>
                    </a:lnTo>
                    <a:lnTo>
                      <a:pt x="124" y="254"/>
                    </a:lnTo>
                    <a:lnTo>
                      <a:pt x="118" y="252"/>
                    </a:lnTo>
                    <a:lnTo>
                      <a:pt x="118" y="250"/>
                    </a:lnTo>
                    <a:lnTo>
                      <a:pt x="116" y="250"/>
                    </a:lnTo>
                    <a:lnTo>
                      <a:pt x="116" y="252"/>
                    </a:lnTo>
                    <a:lnTo>
                      <a:pt x="116" y="254"/>
                    </a:lnTo>
                    <a:lnTo>
                      <a:pt x="116" y="256"/>
                    </a:lnTo>
                    <a:lnTo>
                      <a:pt x="114" y="256"/>
                    </a:lnTo>
                    <a:lnTo>
                      <a:pt x="114" y="258"/>
                    </a:lnTo>
                    <a:lnTo>
                      <a:pt x="114" y="260"/>
                    </a:lnTo>
                    <a:lnTo>
                      <a:pt x="114" y="262"/>
                    </a:lnTo>
                    <a:lnTo>
                      <a:pt x="112" y="264"/>
                    </a:lnTo>
                    <a:lnTo>
                      <a:pt x="112" y="266"/>
                    </a:lnTo>
                    <a:lnTo>
                      <a:pt x="112" y="268"/>
                    </a:lnTo>
                    <a:lnTo>
                      <a:pt x="108" y="276"/>
                    </a:lnTo>
                    <a:lnTo>
                      <a:pt x="108" y="274"/>
                    </a:lnTo>
                    <a:lnTo>
                      <a:pt x="106" y="274"/>
                    </a:lnTo>
                    <a:lnTo>
                      <a:pt x="106" y="272"/>
                    </a:lnTo>
                    <a:lnTo>
                      <a:pt x="106" y="270"/>
                    </a:lnTo>
                    <a:lnTo>
                      <a:pt x="106" y="270"/>
                    </a:lnTo>
                    <a:lnTo>
                      <a:pt x="104" y="270"/>
                    </a:lnTo>
                    <a:lnTo>
                      <a:pt x="104" y="268"/>
                    </a:lnTo>
                    <a:lnTo>
                      <a:pt x="104" y="266"/>
                    </a:lnTo>
                    <a:lnTo>
                      <a:pt x="104" y="264"/>
                    </a:lnTo>
                    <a:lnTo>
                      <a:pt x="104" y="262"/>
                    </a:lnTo>
                    <a:lnTo>
                      <a:pt x="102" y="262"/>
                    </a:lnTo>
                    <a:lnTo>
                      <a:pt x="102" y="260"/>
                    </a:lnTo>
                    <a:lnTo>
                      <a:pt x="102" y="262"/>
                    </a:lnTo>
                    <a:lnTo>
                      <a:pt x="102" y="260"/>
                    </a:lnTo>
                    <a:lnTo>
                      <a:pt x="100" y="260"/>
                    </a:lnTo>
                    <a:lnTo>
                      <a:pt x="100" y="262"/>
                    </a:lnTo>
                    <a:lnTo>
                      <a:pt x="98" y="262"/>
                    </a:lnTo>
                    <a:lnTo>
                      <a:pt x="98" y="260"/>
                    </a:lnTo>
                    <a:lnTo>
                      <a:pt x="96" y="260"/>
                    </a:lnTo>
                    <a:lnTo>
                      <a:pt x="96" y="262"/>
                    </a:lnTo>
                    <a:lnTo>
                      <a:pt x="96" y="264"/>
                    </a:lnTo>
                    <a:lnTo>
                      <a:pt x="94" y="264"/>
                    </a:lnTo>
                    <a:lnTo>
                      <a:pt x="94" y="266"/>
                    </a:lnTo>
                    <a:lnTo>
                      <a:pt x="94" y="268"/>
                    </a:lnTo>
                    <a:lnTo>
                      <a:pt x="94" y="270"/>
                    </a:lnTo>
                    <a:lnTo>
                      <a:pt x="94" y="268"/>
                    </a:lnTo>
                    <a:lnTo>
                      <a:pt x="92" y="270"/>
                    </a:lnTo>
                    <a:lnTo>
                      <a:pt x="92" y="268"/>
                    </a:lnTo>
                    <a:lnTo>
                      <a:pt x="90" y="268"/>
                    </a:lnTo>
                    <a:lnTo>
                      <a:pt x="90" y="266"/>
                    </a:lnTo>
                    <a:lnTo>
                      <a:pt x="90" y="268"/>
                    </a:lnTo>
                    <a:lnTo>
                      <a:pt x="88" y="266"/>
                    </a:lnTo>
                    <a:lnTo>
                      <a:pt x="86" y="266"/>
                    </a:lnTo>
                    <a:lnTo>
                      <a:pt x="84" y="266"/>
                    </a:lnTo>
                    <a:lnTo>
                      <a:pt x="82" y="266"/>
                    </a:lnTo>
                    <a:lnTo>
                      <a:pt x="80" y="266"/>
                    </a:lnTo>
                    <a:lnTo>
                      <a:pt x="80" y="264"/>
                    </a:lnTo>
                    <a:lnTo>
                      <a:pt x="78" y="264"/>
                    </a:lnTo>
                    <a:lnTo>
                      <a:pt x="78" y="262"/>
                    </a:lnTo>
                    <a:lnTo>
                      <a:pt x="76" y="264"/>
                    </a:lnTo>
                    <a:lnTo>
                      <a:pt x="76" y="262"/>
                    </a:lnTo>
                    <a:lnTo>
                      <a:pt x="76" y="264"/>
                    </a:lnTo>
                    <a:lnTo>
                      <a:pt x="76" y="264"/>
                    </a:lnTo>
                    <a:lnTo>
                      <a:pt x="76" y="262"/>
                    </a:lnTo>
                    <a:lnTo>
                      <a:pt x="76" y="264"/>
                    </a:lnTo>
                    <a:lnTo>
                      <a:pt x="76" y="262"/>
                    </a:lnTo>
                    <a:lnTo>
                      <a:pt x="74" y="262"/>
                    </a:lnTo>
                    <a:lnTo>
                      <a:pt x="72" y="262"/>
                    </a:lnTo>
                    <a:lnTo>
                      <a:pt x="70" y="262"/>
                    </a:lnTo>
                    <a:lnTo>
                      <a:pt x="70" y="260"/>
                    </a:lnTo>
                    <a:lnTo>
                      <a:pt x="68" y="260"/>
                    </a:lnTo>
                    <a:lnTo>
                      <a:pt x="70" y="260"/>
                    </a:lnTo>
                    <a:lnTo>
                      <a:pt x="68" y="260"/>
                    </a:lnTo>
                    <a:lnTo>
                      <a:pt x="70" y="260"/>
                    </a:lnTo>
                    <a:lnTo>
                      <a:pt x="68" y="258"/>
                    </a:lnTo>
                    <a:lnTo>
                      <a:pt x="66" y="258"/>
                    </a:lnTo>
                    <a:lnTo>
                      <a:pt x="66" y="260"/>
                    </a:lnTo>
                    <a:lnTo>
                      <a:pt x="64" y="260"/>
                    </a:lnTo>
                    <a:lnTo>
                      <a:pt x="64" y="258"/>
                    </a:lnTo>
                    <a:lnTo>
                      <a:pt x="64" y="260"/>
                    </a:lnTo>
                    <a:lnTo>
                      <a:pt x="64" y="262"/>
                    </a:lnTo>
                    <a:lnTo>
                      <a:pt x="62" y="262"/>
                    </a:lnTo>
                    <a:lnTo>
                      <a:pt x="62" y="264"/>
                    </a:lnTo>
                    <a:lnTo>
                      <a:pt x="62" y="262"/>
                    </a:lnTo>
                    <a:lnTo>
                      <a:pt x="60" y="262"/>
                    </a:lnTo>
                    <a:lnTo>
                      <a:pt x="60" y="260"/>
                    </a:lnTo>
                    <a:lnTo>
                      <a:pt x="58" y="260"/>
                    </a:lnTo>
                    <a:lnTo>
                      <a:pt x="56" y="260"/>
                    </a:lnTo>
                    <a:lnTo>
                      <a:pt x="54" y="260"/>
                    </a:lnTo>
                    <a:lnTo>
                      <a:pt x="54" y="258"/>
                    </a:lnTo>
                    <a:lnTo>
                      <a:pt x="52" y="258"/>
                    </a:lnTo>
                    <a:lnTo>
                      <a:pt x="52" y="256"/>
                    </a:lnTo>
                    <a:lnTo>
                      <a:pt x="50" y="256"/>
                    </a:lnTo>
                    <a:lnTo>
                      <a:pt x="48" y="256"/>
                    </a:lnTo>
                    <a:lnTo>
                      <a:pt x="46" y="256"/>
                    </a:lnTo>
                    <a:lnTo>
                      <a:pt x="46" y="258"/>
                    </a:lnTo>
                    <a:lnTo>
                      <a:pt x="44" y="258"/>
                    </a:lnTo>
                    <a:lnTo>
                      <a:pt x="44" y="260"/>
                    </a:lnTo>
                    <a:lnTo>
                      <a:pt x="44" y="262"/>
                    </a:lnTo>
                    <a:lnTo>
                      <a:pt x="42" y="262"/>
                    </a:lnTo>
                    <a:lnTo>
                      <a:pt x="42" y="260"/>
                    </a:lnTo>
                    <a:lnTo>
                      <a:pt x="42" y="258"/>
                    </a:lnTo>
                    <a:lnTo>
                      <a:pt x="40" y="258"/>
                    </a:lnTo>
                    <a:lnTo>
                      <a:pt x="40" y="256"/>
                    </a:lnTo>
                    <a:lnTo>
                      <a:pt x="40" y="254"/>
                    </a:lnTo>
                    <a:lnTo>
                      <a:pt x="38" y="254"/>
                    </a:lnTo>
                    <a:lnTo>
                      <a:pt x="38" y="252"/>
                    </a:lnTo>
                    <a:lnTo>
                      <a:pt x="40" y="252"/>
                    </a:lnTo>
                    <a:lnTo>
                      <a:pt x="40" y="250"/>
                    </a:lnTo>
                    <a:lnTo>
                      <a:pt x="40" y="248"/>
                    </a:lnTo>
                    <a:lnTo>
                      <a:pt x="38" y="248"/>
                    </a:lnTo>
                    <a:lnTo>
                      <a:pt x="40" y="248"/>
                    </a:lnTo>
                    <a:lnTo>
                      <a:pt x="38" y="248"/>
                    </a:lnTo>
                    <a:lnTo>
                      <a:pt x="38" y="246"/>
                    </a:lnTo>
                    <a:lnTo>
                      <a:pt x="40" y="246"/>
                    </a:lnTo>
                    <a:lnTo>
                      <a:pt x="40" y="244"/>
                    </a:lnTo>
                    <a:lnTo>
                      <a:pt x="40" y="242"/>
                    </a:lnTo>
                    <a:lnTo>
                      <a:pt x="40" y="240"/>
                    </a:lnTo>
                    <a:lnTo>
                      <a:pt x="40" y="238"/>
                    </a:lnTo>
                    <a:lnTo>
                      <a:pt x="40" y="236"/>
                    </a:lnTo>
                    <a:lnTo>
                      <a:pt x="38" y="236"/>
                    </a:lnTo>
                    <a:lnTo>
                      <a:pt x="38" y="234"/>
                    </a:lnTo>
                    <a:lnTo>
                      <a:pt x="36" y="234"/>
                    </a:lnTo>
                    <a:lnTo>
                      <a:pt x="34" y="234"/>
                    </a:lnTo>
                    <a:lnTo>
                      <a:pt x="32" y="234"/>
                    </a:lnTo>
                    <a:lnTo>
                      <a:pt x="32" y="232"/>
                    </a:lnTo>
                    <a:lnTo>
                      <a:pt x="32" y="230"/>
                    </a:lnTo>
                    <a:lnTo>
                      <a:pt x="30" y="230"/>
                    </a:lnTo>
                    <a:lnTo>
                      <a:pt x="30" y="228"/>
                    </a:lnTo>
                    <a:lnTo>
                      <a:pt x="30" y="226"/>
                    </a:lnTo>
                    <a:lnTo>
                      <a:pt x="30" y="224"/>
                    </a:lnTo>
                    <a:lnTo>
                      <a:pt x="32" y="224"/>
                    </a:lnTo>
                    <a:lnTo>
                      <a:pt x="32" y="222"/>
                    </a:lnTo>
                    <a:lnTo>
                      <a:pt x="34" y="222"/>
                    </a:lnTo>
                    <a:lnTo>
                      <a:pt x="34" y="222"/>
                    </a:lnTo>
                    <a:lnTo>
                      <a:pt x="34" y="220"/>
                    </a:lnTo>
                    <a:lnTo>
                      <a:pt x="32" y="220"/>
                    </a:lnTo>
                    <a:lnTo>
                      <a:pt x="32" y="218"/>
                    </a:lnTo>
                    <a:lnTo>
                      <a:pt x="30" y="216"/>
                    </a:lnTo>
                    <a:lnTo>
                      <a:pt x="32" y="216"/>
                    </a:lnTo>
                    <a:lnTo>
                      <a:pt x="32" y="214"/>
                    </a:lnTo>
                    <a:lnTo>
                      <a:pt x="30" y="214"/>
                    </a:lnTo>
                    <a:lnTo>
                      <a:pt x="30" y="212"/>
                    </a:lnTo>
                    <a:lnTo>
                      <a:pt x="30" y="210"/>
                    </a:lnTo>
                    <a:lnTo>
                      <a:pt x="30" y="208"/>
                    </a:lnTo>
                    <a:lnTo>
                      <a:pt x="28" y="208"/>
                    </a:lnTo>
                    <a:lnTo>
                      <a:pt x="30" y="208"/>
                    </a:lnTo>
                    <a:lnTo>
                      <a:pt x="30" y="206"/>
                    </a:lnTo>
                    <a:lnTo>
                      <a:pt x="28" y="206"/>
                    </a:lnTo>
                    <a:lnTo>
                      <a:pt x="28" y="204"/>
                    </a:lnTo>
                    <a:lnTo>
                      <a:pt x="28" y="202"/>
                    </a:lnTo>
                    <a:lnTo>
                      <a:pt x="30" y="202"/>
                    </a:lnTo>
                    <a:lnTo>
                      <a:pt x="28" y="202"/>
                    </a:lnTo>
                    <a:lnTo>
                      <a:pt x="30" y="202"/>
                    </a:lnTo>
                    <a:lnTo>
                      <a:pt x="30" y="200"/>
                    </a:lnTo>
                    <a:lnTo>
                      <a:pt x="28" y="200"/>
                    </a:lnTo>
                    <a:lnTo>
                      <a:pt x="28" y="198"/>
                    </a:lnTo>
                    <a:lnTo>
                      <a:pt x="30" y="198"/>
                    </a:lnTo>
                    <a:lnTo>
                      <a:pt x="28" y="198"/>
                    </a:lnTo>
                    <a:lnTo>
                      <a:pt x="30" y="198"/>
                    </a:lnTo>
                    <a:lnTo>
                      <a:pt x="28" y="196"/>
                    </a:lnTo>
                    <a:lnTo>
                      <a:pt x="30" y="196"/>
                    </a:lnTo>
                    <a:lnTo>
                      <a:pt x="30" y="194"/>
                    </a:lnTo>
                    <a:lnTo>
                      <a:pt x="28" y="194"/>
                    </a:lnTo>
                    <a:lnTo>
                      <a:pt x="28" y="192"/>
                    </a:lnTo>
                    <a:lnTo>
                      <a:pt x="28" y="194"/>
                    </a:lnTo>
                    <a:lnTo>
                      <a:pt x="28" y="192"/>
                    </a:lnTo>
                    <a:lnTo>
                      <a:pt x="30" y="192"/>
                    </a:lnTo>
                    <a:lnTo>
                      <a:pt x="30" y="190"/>
                    </a:lnTo>
                    <a:lnTo>
                      <a:pt x="30" y="188"/>
                    </a:lnTo>
                    <a:lnTo>
                      <a:pt x="28" y="188"/>
                    </a:lnTo>
                    <a:lnTo>
                      <a:pt x="28" y="186"/>
                    </a:lnTo>
                    <a:lnTo>
                      <a:pt x="28" y="184"/>
                    </a:lnTo>
                    <a:lnTo>
                      <a:pt x="28" y="182"/>
                    </a:lnTo>
                    <a:lnTo>
                      <a:pt x="28" y="182"/>
                    </a:lnTo>
                    <a:lnTo>
                      <a:pt x="26" y="182"/>
                    </a:lnTo>
                    <a:lnTo>
                      <a:pt x="26" y="184"/>
                    </a:lnTo>
                    <a:lnTo>
                      <a:pt x="24" y="184"/>
                    </a:lnTo>
                    <a:lnTo>
                      <a:pt x="24" y="186"/>
                    </a:lnTo>
                    <a:lnTo>
                      <a:pt x="22" y="186"/>
                    </a:lnTo>
                    <a:lnTo>
                      <a:pt x="20" y="186"/>
                    </a:lnTo>
                    <a:lnTo>
                      <a:pt x="20" y="188"/>
                    </a:lnTo>
                    <a:lnTo>
                      <a:pt x="18" y="188"/>
                    </a:lnTo>
                    <a:lnTo>
                      <a:pt x="18" y="186"/>
                    </a:lnTo>
                    <a:lnTo>
                      <a:pt x="18" y="188"/>
                    </a:lnTo>
                    <a:lnTo>
                      <a:pt x="18" y="186"/>
                    </a:lnTo>
                    <a:lnTo>
                      <a:pt x="16" y="186"/>
                    </a:lnTo>
                    <a:lnTo>
                      <a:pt x="16" y="188"/>
                    </a:lnTo>
                    <a:lnTo>
                      <a:pt x="14" y="188"/>
                    </a:lnTo>
                    <a:lnTo>
                      <a:pt x="14" y="190"/>
                    </a:lnTo>
                    <a:lnTo>
                      <a:pt x="12" y="190"/>
                    </a:lnTo>
                    <a:lnTo>
                      <a:pt x="12" y="188"/>
                    </a:lnTo>
                    <a:lnTo>
                      <a:pt x="10" y="188"/>
                    </a:lnTo>
                    <a:lnTo>
                      <a:pt x="12" y="188"/>
                    </a:lnTo>
                    <a:lnTo>
                      <a:pt x="10" y="188"/>
                    </a:lnTo>
                    <a:lnTo>
                      <a:pt x="12" y="188"/>
                    </a:lnTo>
                    <a:lnTo>
                      <a:pt x="10" y="188"/>
                    </a:lnTo>
                    <a:lnTo>
                      <a:pt x="10" y="186"/>
                    </a:lnTo>
                    <a:lnTo>
                      <a:pt x="10" y="184"/>
                    </a:lnTo>
                    <a:lnTo>
                      <a:pt x="8" y="184"/>
                    </a:lnTo>
                    <a:lnTo>
                      <a:pt x="10" y="182"/>
                    </a:lnTo>
                    <a:lnTo>
                      <a:pt x="8" y="182"/>
                    </a:lnTo>
                    <a:lnTo>
                      <a:pt x="6" y="182"/>
                    </a:lnTo>
                    <a:lnTo>
                      <a:pt x="6" y="180"/>
                    </a:lnTo>
                    <a:lnTo>
                      <a:pt x="8" y="180"/>
                    </a:lnTo>
                    <a:lnTo>
                      <a:pt x="8" y="178"/>
                    </a:lnTo>
                    <a:lnTo>
                      <a:pt x="6" y="178"/>
                    </a:lnTo>
                    <a:lnTo>
                      <a:pt x="8" y="178"/>
                    </a:lnTo>
                    <a:lnTo>
                      <a:pt x="10" y="178"/>
                    </a:lnTo>
                    <a:lnTo>
                      <a:pt x="10" y="176"/>
                    </a:lnTo>
                    <a:lnTo>
                      <a:pt x="10" y="174"/>
                    </a:lnTo>
                    <a:lnTo>
                      <a:pt x="10" y="174"/>
                    </a:lnTo>
                    <a:lnTo>
                      <a:pt x="10" y="172"/>
                    </a:lnTo>
                    <a:lnTo>
                      <a:pt x="12" y="172"/>
                    </a:lnTo>
                    <a:lnTo>
                      <a:pt x="12" y="170"/>
                    </a:lnTo>
                    <a:lnTo>
                      <a:pt x="14" y="170"/>
                    </a:lnTo>
                    <a:lnTo>
                      <a:pt x="16" y="170"/>
                    </a:lnTo>
                    <a:lnTo>
                      <a:pt x="18" y="170"/>
                    </a:lnTo>
                    <a:lnTo>
                      <a:pt x="18" y="168"/>
                    </a:lnTo>
                    <a:lnTo>
                      <a:pt x="18" y="166"/>
                    </a:lnTo>
                    <a:lnTo>
                      <a:pt x="16" y="166"/>
                    </a:lnTo>
                    <a:lnTo>
                      <a:pt x="18" y="166"/>
                    </a:lnTo>
                    <a:lnTo>
                      <a:pt x="18" y="164"/>
                    </a:lnTo>
                    <a:lnTo>
                      <a:pt x="16" y="164"/>
                    </a:lnTo>
                    <a:lnTo>
                      <a:pt x="16" y="162"/>
                    </a:lnTo>
                    <a:lnTo>
                      <a:pt x="18" y="162"/>
                    </a:lnTo>
                    <a:lnTo>
                      <a:pt x="16" y="162"/>
                    </a:lnTo>
                    <a:lnTo>
                      <a:pt x="16" y="160"/>
                    </a:lnTo>
                    <a:lnTo>
                      <a:pt x="18" y="160"/>
                    </a:lnTo>
                    <a:lnTo>
                      <a:pt x="18" y="158"/>
                    </a:lnTo>
                    <a:lnTo>
                      <a:pt x="18" y="160"/>
                    </a:lnTo>
                    <a:lnTo>
                      <a:pt x="18" y="158"/>
                    </a:lnTo>
                    <a:lnTo>
                      <a:pt x="18" y="156"/>
                    </a:lnTo>
                    <a:lnTo>
                      <a:pt x="18" y="154"/>
                    </a:lnTo>
                    <a:lnTo>
                      <a:pt x="20" y="154"/>
                    </a:lnTo>
                    <a:lnTo>
                      <a:pt x="22" y="154"/>
                    </a:lnTo>
                    <a:lnTo>
                      <a:pt x="22" y="152"/>
                    </a:lnTo>
                    <a:lnTo>
                      <a:pt x="22" y="150"/>
                    </a:lnTo>
                    <a:lnTo>
                      <a:pt x="24" y="150"/>
                    </a:lnTo>
                    <a:lnTo>
                      <a:pt x="24" y="148"/>
                    </a:lnTo>
                    <a:lnTo>
                      <a:pt x="24" y="146"/>
                    </a:lnTo>
                    <a:lnTo>
                      <a:pt x="26" y="146"/>
                    </a:lnTo>
                    <a:lnTo>
                      <a:pt x="26" y="144"/>
                    </a:lnTo>
                    <a:lnTo>
                      <a:pt x="28" y="144"/>
                    </a:lnTo>
                    <a:lnTo>
                      <a:pt x="28" y="142"/>
                    </a:lnTo>
                    <a:lnTo>
                      <a:pt x="28" y="140"/>
                    </a:lnTo>
                    <a:lnTo>
                      <a:pt x="28" y="138"/>
                    </a:lnTo>
                    <a:lnTo>
                      <a:pt x="28" y="138"/>
                    </a:lnTo>
                    <a:lnTo>
                      <a:pt x="28" y="140"/>
                    </a:lnTo>
                    <a:lnTo>
                      <a:pt x="28" y="138"/>
                    </a:lnTo>
                    <a:lnTo>
                      <a:pt x="28" y="140"/>
                    </a:lnTo>
                    <a:lnTo>
                      <a:pt x="28" y="138"/>
                    </a:lnTo>
                    <a:lnTo>
                      <a:pt x="30" y="138"/>
                    </a:lnTo>
                    <a:lnTo>
                      <a:pt x="30" y="136"/>
                    </a:lnTo>
                    <a:lnTo>
                      <a:pt x="30" y="134"/>
                    </a:lnTo>
                    <a:lnTo>
                      <a:pt x="32" y="134"/>
                    </a:lnTo>
                    <a:lnTo>
                      <a:pt x="32" y="132"/>
                    </a:lnTo>
                    <a:lnTo>
                      <a:pt x="32" y="130"/>
                    </a:lnTo>
                    <a:lnTo>
                      <a:pt x="30" y="130"/>
                    </a:lnTo>
                    <a:lnTo>
                      <a:pt x="28" y="130"/>
                    </a:lnTo>
                    <a:lnTo>
                      <a:pt x="28" y="132"/>
                    </a:lnTo>
                    <a:lnTo>
                      <a:pt x="28" y="132"/>
                    </a:lnTo>
                    <a:lnTo>
                      <a:pt x="28" y="130"/>
                    </a:lnTo>
                    <a:lnTo>
                      <a:pt x="26" y="130"/>
                    </a:lnTo>
                    <a:lnTo>
                      <a:pt x="24" y="130"/>
                    </a:lnTo>
                    <a:lnTo>
                      <a:pt x="24" y="128"/>
                    </a:lnTo>
                    <a:lnTo>
                      <a:pt x="24" y="126"/>
                    </a:lnTo>
                    <a:lnTo>
                      <a:pt x="24" y="126"/>
                    </a:lnTo>
                    <a:lnTo>
                      <a:pt x="22" y="126"/>
                    </a:lnTo>
                    <a:lnTo>
                      <a:pt x="20" y="126"/>
                    </a:lnTo>
                    <a:lnTo>
                      <a:pt x="20" y="124"/>
                    </a:lnTo>
                    <a:lnTo>
                      <a:pt x="20" y="122"/>
                    </a:lnTo>
                    <a:lnTo>
                      <a:pt x="18" y="122"/>
                    </a:lnTo>
                    <a:lnTo>
                      <a:pt x="18" y="120"/>
                    </a:lnTo>
                    <a:lnTo>
                      <a:pt x="18" y="118"/>
                    </a:lnTo>
                    <a:lnTo>
                      <a:pt x="16" y="118"/>
                    </a:lnTo>
                    <a:lnTo>
                      <a:pt x="16" y="116"/>
                    </a:lnTo>
                    <a:lnTo>
                      <a:pt x="18" y="116"/>
                    </a:lnTo>
                    <a:lnTo>
                      <a:pt x="16" y="116"/>
                    </a:lnTo>
                    <a:lnTo>
                      <a:pt x="18" y="116"/>
                    </a:lnTo>
                    <a:lnTo>
                      <a:pt x="18" y="114"/>
                    </a:lnTo>
                    <a:lnTo>
                      <a:pt x="18" y="112"/>
                    </a:lnTo>
                    <a:lnTo>
                      <a:pt x="16" y="112"/>
                    </a:lnTo>
                    <a:lnTo>
                      <a:pt x="16" y="110"/>
                    </a:lnTo>
                    <a:lnTo>
                      <a:pt x="16" y="108"/>
                    </a:lnTo>
                    <a:lnTo>
                      <a:pt x="14" y="108"/>
                    </a:lnTo>
                    <a:lnTo>
                      <a:pt x="16" y="108"/>
                    </a:lnTo>
                    <a:lnTo>
                      <a:pt x="16" y="106"/>
                    </a:lnTo>
                    <a:lnTo>
                      <a:pt x="16" y="104"/>
                    </a:lnTo>
                    <a:lnTo>
                      <a:pt x="14" y="104"/>
                    </a:lnTo>
                    <a:lnTo>
                      <a:pt x="14" y="102"/>
                    </a:lnTo>
                    <a:lnTo>
                      <a:pt x="14" y="100"/>
                    </a:lnTo>
                    <a:lnTo>
                      <a:pt x="14" y="98"/>
                    </a:lnTo>
                    <a:lnTo>
                      <a:pt x="12" y="98"/>
                    </a:lnTo>
                    <a:lnTo>
                      <a:pt x="12" y="96"/>
                    </a:lnTo>
                    <a:lnTo>
                      <a:pt x="10" y="96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2" y="92"/>
                    </a:lnTo>
                    <a:lnTo>
                      <a:pt x="10" y="92"/>
                    </a:lnTo>
                    <a:lnTo>
                      <a:pt x="10" y="90"/>
                    </a:lnTo>
                    <a:lnTo>
                      <a:pt x="8" y="90"/>
                    </a:lnTo>
                    <a:lnTo>
                      <a:pt x="8" y="88"/>
                    </a:lnTo>
                    <a:lnTo>
                      <a:pt x="6" y="88"/>
                    </a:lnTo>
                    <a:lnTo>
                      <a:pt x="6" y="86"/>
                    </a:lnTo>
                    <a:lnTo>
                      <a:pt x="6" y="84"/>
                    </a:lnTo>
                    <a:lnTo>
                      <a:pt x="4" y="84"/>
                    </a:lnTo>
                    <a:lnTo>
                      <a:pt x="4" y="82"/>
                    </a:lnTo>
                    <a:lnTo>
                      <a:pt x="2" y="82"/>
                    </a:lnTo>
                    <a:lnTo>
                      <a:pt x="2" y="80"/>
                    </a:lnTo>
                    <a:lnTo>
                      <a:pt x="2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2" y="78"/>
                    </a:lnTo>
                    <a:lnTo>
                      <a:pt x="4" y="78"/>
                    </a:lnTo>
                    <a:lnTo>
                      <a:pt x="4" y="78"/>
                    </a:lnTo>
                    <a:lnTo>
                      <a:pt x="4" y="78"/>
                    </a:lnTo>
                    <a:lnTo>
                      <a:pt x="6" y="78"/>
                    </a:lnTo>
                    <a:lnTo>
                      <a:pt x="4" y="78"/>
                    </a:lnTo>
                    <a:lnTo>
                      <a:pt x="4" y="76"/>
                    </a:lnTo>
                    <a:lnTo>
                      <a:pt x="4" y="74"/>
                    </a:lnTo>
                    <a:lnTo>
                      <a:pt x="2" y="74"/>
                    </a:lnTo>
                    <a:lnTo>
                      <a:pt x="4" y="74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6" y="70"/>
                    </a:lnTo>
                    <a:lnTo>
                      <a:pt x="6" y="68"/>
                    </a:lnTo>
                    <a:lnTo>
                      <a:pt x="6" y="66"/>
                    </a:lnTo>
                    <a:lnTo>
                      <a:pt x="6" y="64"/>
                    </a:lnTo>
                    <a:lnTo>
                      <a:pt x="6" y="62"/>
                    </a:lnTo>
                    <a:lnTo>
                      <a:pt x="4" y="62"/>
                    </a:lnTo>
                    <a:lnTo>
                      <a:pt x="4" y="60"/>
                    </a:lnTo>
                    <a:lnTo>
                      <a:pt x="4" y="58"/>
                    </a:lnTo>
                    <a:lnTo>
                      <a:pt x="4" y="56"/>
                    </a:lnTo>
                    <a:lnTo>
                      <a:pt x="4" y="58"/>
                    </a:lnTo>
                    <a:lnTo>
                      <a:pt x="4" y="56"/>
                    </a:lnTo>
                    <a:lnTo>
                      <a:pt x="4" y="58"/>
                    </a:lnTo>
                    <a:lnTo>
                      <a:pt x="4" y="56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4" y="40"/>
                    </a:lnTo>
                    <a:lnTo>
                      <a:pt x="4" y="38"/>
                    </a:lnTo>
                    <a:lnTo>
                      <a:pt x="6" y="38"/>
                    </a:lnTo>
                    <a:lnTo>
                      <a:pt x="6" y="36"/>
                    </a:lnTo>
                    <a:lnTo>
                      <a:pt x="6" y="34"/>
                    </a:lnTo>
                    <a:lnTo>
                      <a:pt x="8" y="34"/>
                    </a:lnTo>
                    <a:lnTo>
                      <a:pt x="8" y="32"/>
                    </a:lnTo>
                    <a:lnTo>
                      <a:pt x="8" y="30"/>
                    </a:lnTo>
                    <a:lnTo>
                      <a:pt x="10" y="30"/>
                    </a:lnTo>
                    <a:lnTo>
                      <a:pt x="10" y="28"/>
                    </a:lnTo>
                    <a:lnTo>
                      <a:pt x="10" y="26"/>
                    </a:lnTo>
                    <a:lnTo>
                      <a:pt x="12" y="2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4" y="18"/>
                    </a:lnTo>
                    <a:lnTo>
                      <a:pt x="14" y="16"/>
                    </a:lnTo>
                    <a:lnTo>
                      <a:pt x="16" y="16"/>
                    </a:lnTo>
                    <a:lnTo>
                      <a:pt x="16" y="14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18" y="10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20" y="6"/>
                    </a:lnTo>
                    <a:lnTo>
                      <a:pt x="20" y="4"/>
                    </a:lnTo>
                    <a:lnTo>
                      <a:pt x="20" y="2"/>
                    </a:lnTo>
                    <a:lnTo>
                      <a:pt x="22" y="0"/>
                    </a:lnTo>
                    <a:lnTo>
                      <a:pt x="22" y="2"/>
                    </a:lnTo>
                    <a:lnTo>
                      <a:pt x="24" y="2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30" y="4"/>
                    </a:lnTo>
                    <a:lnTo>
                      <a:pt x="32" y="6"/>
                    </a:lnTo>
                    <a:lnTo>
                      <a:pt x="34" y="6"/>
                    </a:lnTo>
                    <a:lnTo>
                      <a:pt x="36" y="6"/>
                    </a:lnTo>
                    <a:lnTo>
                      <a:pt x="36" y="8"/>
                    </a:lnTo>
                    <a:lnTo>
                      <a:pt x="38" y="8"/>
                    </a:lnTo>
                    <a:lnTo>
                      <a:pt x="40" y="8"/>
                    </a:lnTo>
                    <a:lnTo>
                      <a:pt x="40" y="10"/>
                    </a:lnTo>
                    <a:lnTo>
                      <a:pt x="42" y="10"/>
                    </a:lnTo>
                    <a:lnTo>
                      <a:pt x="44" y="10"/>
                    </a:lnTo>
                    <a:lnTo>
                      <a:pt x="46" y="12"/>
                    </a:lnTo>
                    <a:lnTo>
                      <a:pt x="48" y="12"/>
                    </a:lnTo>
                    <a:lnTo>
                      <a:pt x="50" y="12"/>
                    </a:lnTo>
                    <a:lnTo>
                      <a:pt x="52" y="14"/>
                    </a:lnTo>
                    <a:lnTo>
                      <a:pt x="54" y="14"/>
                    </a:lnTo>
                    <a:lnTo>
                      <a:pt x="56" y="14"/>
                    </a:lnTo>
                    <a:lnTo>
                      <a:pt x="56" y="16"/>
                    </a:lnTo>
                    <a:lnTo>
                      <a:pt x="58" y="16"/>
                    </a:lnTo>
                    <a:lnTo>
                      <a:pt x="60" y="16"/>
                    </a:lnTo>
                    <a:lnTo>
                      <a:pt x="62" y="18"/>
                    </a:lnTo>
                    <a:lnTo>
                      <a:pt x="64" y="18"/>
                    </a:lnTo>
                    <a:lnTo>
                      <a:pt x="66" y="18"/>
                    </a:lnTo>
                    <a:lnTo>
                      <a:pt x="68" y="20"/>
                    </a:lnTo>
                    <a:lnTo>
                      <a:pt x="70" y="20"/>
                    </a:lnTo>
                    <a:lnTo>
                      <a:pt x="72" y="20"/>
                    </a:lnTo>
                    <a:lnTo>
                      <a:pt x="74" y="2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" name="Freeform 3079"/>
              <p:cNvSpPr>
                <a:spLocks/>
              </p:cNvSpPr>
              <p:nvPr/>
            </p:nvSpPr>
            <p:spPr bwMode="auto">
              <a:xfrm>
                <a:off x="4217988" y="3370263"/>
                <a:ext cx="533400" cy="519113"/>
              </a:xfrm>
              <a:custGeom>
                <a:avLst/>
                <a:gdLst>
                  <a:gd name="T0" fmla="*/ 122 w 336"/>
                  <a:gd name="T1" fmla="*/ 12 h 327"/>
                  <a:gd name="T2" fmla="*/ 178 w 336"/>
                  <a:gd name="T3" fmla="*/ 26 h 327"/>
                  <a:gd name="T4" fmla="*/ 194 w 336"/>
                  <a:gd name="T5" fmla="*/ 28 h 327"/>
                  <a:gd name="T6" fmla="*/ 210 w 336"/>
                  <a:gd name="T7" fmla="*/ 32 h 327"/>
                  <a:gd name="T8" fmla="*/ 228 w 336"/>
                  <a:gd name="T9" fmla="*/ 36 h 327"/>
                  <a:gd name="T10" fmla="*/ 248 w 336"/>
                  <a:gd name="T11" fmla="*/ 40 h 327"/>
                  <a:gd name="T12" fmla="*/ 266 w 336"/>
                  <a:gd name="T13" fmla="*/ 44 h 327"/>
                  <a:gd name="T14" fmla="*/ 278 w 336"/>
                  <a:gd name="T15" fmla="*/ 48 h 327"/>
                  <a:gd name="T16" fmla="*/ 294 w 336"/>
                  <a:gd name="T17" fmla="*/ 50 h 327"/>
                  <a:gd name="T18" fmla="*/ 310 w 336"/>
                  <a:gd name="T19" fmla="*/ 54 h 327"/>
                  <a:gd name="T20" fmla="*/ 326 w 336"/>
                  <a:gd name="T21" fmla="*/ 56 h 327"/>
                  <a:gd name="T22" fmla="*/ 334 w 336"/>
                  <a:gd name="T23" fmla="*/ 66 h 327"/>
                  <a:gd name="T24" fmla="*/ 330 w 336"/>
                  <a:gd name="T25" fmla="*/ 84 h 327"/>
                  <a:gd name="T26" fmla="*/ 326 w 336"/>
                  <a:gd name="T27" fmla="*/ 104 h 327"/>
                  <a:gd name="T28" fmla="*/ 324 w 336"/>
                  <a:gd name="T29" fmla="*/ 123 h 327"/>
                  <a:gd name="T30" fmla="*/ 320 w 336"/>
                  <a:gd name="T31" fmla="*/ 143 h 327"/>
                  <a:gd name="T32" fmla="*/ 316 w 336"/>
                  <a:gd name="T33" fmla="*/ 159 h 327"/>
                  <a:gd name="T34" fmla="*/ 314 w 336"/>
                  <a:gd name="T35" fmla="*/ 175 h 327"/>
                  <a:gd name="T36" fmla="*/ 312 w 336"/>
                  <a:gd name="T37" fmla="*/ 191 h 327"/>
                  <a:gd name="T38" fmla="*/ 308 w 336"/>
                  <a:gd name="T39" fmla="*/ 205 h 327"/>
                  <a:gd name="T40" fmla="*/ 306 w 336"/>
                  <a:gd name="T41" fmla="*/ 221 h 327"/>
                  <a:gd name="T42" fmla="*/ 302 w 336"/>
                  <a:gd name="T43" fmla="*/ 237 h 327"/>
                  <a:gd name="T44" fmla="*/ 298 w 336"/>
                  <a:gd name="T45" fmla="*/ 255 h 327"/>
                  <a:gd name="T46" fmla="*/ 296 w 336"/>
                  <a:gd name="T47" fmla="*/ 269 h 327"/>
                  <a:gd name="T48" fmla="*/ 292 w 336"/>
                  <a:gd name="T49" fmla="*/ 287 h 327"/>
                  <a:gd name="T50" fmla="*/ 288 w 336"/>
                  <a:gd name="T51" fmla="*/ 307 h 327"/>
                  <a:gd name="T52" fmla="*/ 284 w 336"/>
                  <a:gd name="T53" fmla="*/ 325 h 327"/>
                  <a:gd name="T54" fmla="*/ 254 w 336"/>
                  <a:gd name="T55" fmla="*/ 321 h 327"/>
                  <a:gd name="T56" fmla="*/ 230 w 336"/>
                  <a:gd name="T57" fmla="*/ 315 h 327"/>
                  <a:gd name="T58" fmla="*/ 204 w 336"/>
                  <a:gd name="T59" fmla="*/ 313 h 327"/>
                  <a:gd name="T60" fmla="*/ 188 w 336"/>
                  <a:gd name="T61" fmla="*/ 309 h 327"/>
                  <a:gd name="T62" fmla="*/ 168 w 336"/>
                  <a:gd name="T63" fmla="*/ 303 h 327"/>
                  <a:gd name="T64" fmla="*/ 150 w 336"/>
                  <a:gd name="T65" fmla="*/ 299 h 327"/>
                  <a:gd name="T66" fmla="*/ 132 w 336"/>
                  <a:gd name="T67" fmla="*/ 295 h 327"/>
                  <a:gd name="T68" fmla="*/ 120 w 336"/>
                  <a:gd name="T69" fmla="*/ 295 h 327"/>
                  <a:gd name="T70" fmla="*/ 122 w 336"/>
                  <a:gd name="T71" fmla="*/ 303 h 327"/>
                  <a:gd name="T72" fmla="*/ 108 w 336"/>
                  <a:gd name="T73" fmla="*/ 303 h 327"/>
                  <a:gd name="T74" fmla="*/ 86 w 336"/>
                  <a:gd name="T75" fmla="*/ 297 h 327"/>
                  <a:gd name="T76" fmla="*/ 54 w 336"/>
                  <a:gd name="T77" fmla="*/ 289 h 327"/>
                  <a:gd name="T78" fmla="*/ 42 w 336"/>
                  <a:gd name="T79" fmla="*/ 291 h 327"/>
                  <a:gd name="T80" fmla="*/ 38 w 336"/>
                  <a:gd name="T81" fmla="*/ 309 h 327"/>
                  <a:gd name="T82" fmla="*/ 14 w 336"/>
                  <a:gd name="T83" fmla="*/ 305 h 327"/>
                  <a:gd name="T84" fmla="*/ 0 w 336"/>
                  <a:gd name="T85" fmla="*/ 295 h 327"/>
                  <a:gd name="T86" fmla="*/ 4 w 336"/>
                  <a:gd name="T87" fmla="*/ 281 h 327"/>
                  <a:gd name="T88" fmla="*/ 8 w 336"/>
                  <a:gd name="T89" fmla="*/ 267 h 327"/>
                  <a:gd name="T90" fmla="*/ 14 w 336"/>
                  <a:gd name="T91" fmla="*/ 251 h 327"/>
                  <a:gd name="T92" fmla="*/ 20 w 336"/>
                  <a:gd name="T93" fmla="*/ 231 h 327"/>
                  <a:gd name="T94" fmla="*/ 26 w 336"/>
                  <a:gd name="T95" fmla="*/ 211 h 327"/>
                  <a:gd name="T96" fmla="*/ 30 w 336"/>
                  <a:gd name="T97" fmla="*/ 191 h 327"/>
                  <a:gd name="T98" fmla="*/ 36 w 336"/>
                  <a:gd name="T99" fmla="*/ 173 h 327"/>
                  <a:gd name="T100" fmla="*/ 38 w 336"/>
                  <a:gd name="T101" fmla="*/ 157 h 327"/>
                  <a:gd name="T102" fmla="*/ 44 w 336"/>
                  <a:gd name="T103" fmla="*/ 137 h 327"/>
                  <a:gd name="T104" fmla="*/ 50 w 336"/>
                  <a:gd name="T105" fmla="*/ 119 h 327"/>
                  <a:gd name="T106" fmla="*/ 54 w 336"/>
                  <a:gd name="T107" fmla="*/ 104 h 327"/>
                  <a:gd name="T108" fmla="*/ 60 w 336"/>
                  <a:gd name="T109" fmla="*/ 84 h 327"/>
                  <a:gd name="T110" fmla="*/ 64 w 336"/>
                  <a:gd name="T111" fmla="*/ 68 h 327"/>
                  <a:gd name="T112" fmla="*/ 68 w 336"/>
                  <a:gd name="T113" fmla="*/ 52 h 327"/>
                  <a:gd name="T114" fmla="*/ 74 w 336"/>
                  <a:gd name="T115" fmla="*/ 36 h 327"/>
                  <a:gd name="T116" fmla="*/ 80 w 336"/>
                  <a:gd name="T117" fmla="*/ 12 h 327"/>
                  <a:gd name="T118" fmla="*/ 90 w 336"/>
                  <a:gd name="T119" fmla="*/ 2 h 327"/>
                  <a:gd name="T120" fmla="*/ 108 w 336"/>
                  <a:gd name="T121" fmla="*/ 8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36" h="327">
                    <a:moveTo>
                      <a:pt x="110" y="8"/>
                    </a:moveTo>
                    <a:lnTo>
                      <a:pt x="112" y="8"/>
                    </a:lnTo>
                    <a:lnTo>
                      <a:pt x="112" y="10"/>
                    </a:lnTo>
                    <a:lnTo>
                      <a:pt x="114" y="10"/>
                    </a:lnTo>
                    <a:lnTo>
                      <a:pt x="116" y="10"/>
                    </a:lnTo>
                    <a:lnTo>
                      <a:pt x="118" y="10"/>
                    </a:lnTo>
                    <a:lnTo>
                      <a:pt x="120" y="10"/>
                    </a:lnTo>
                    <a:lnTo>
                      <a:pt x="120" y="12"/>
                    </a:lnTo>
                    <a:lnTo>
                      <a:pt x="122" y="12"/>
                    </a:lnTo>
                    <a:lnTo>
                      <a:pt x="124" y="12"/>
                    </a:lnTo>
                    <a:lnTo>
                      <a:pt x="126" y="12"/>
                    </a:lnTo>
                    <a:lnTo>
                      <a:pt x="148" y="18"/>
                    </a:lnTo>
                    <a:lnTo>
                      <a:pt x="150" y="20"/>
                    </a:lnTo>
                    <a:lnTo>
                      <a:pt x="168" y="24"/>
                    </a:lnTo>
                    <a:lnTo>
                      <a:pt x="174" y="24"/>
                    </a:lnTo>
                    <a:lnTo>
                      <a:pt x="174" y="26"/>
                    </a:lnTo>
                    <a:lnTo>
                      <a:pt x="176" y="26"/>
                    </a:lnTo>
                    <a:lnTo>
                      <a:pt x="178" y="26"/>
                    </a:lnTo>
                    <a:lnTo>
                      <a:pt x="180" y="26"/>
                    </a:lnTo>
                    <a:lnTo>
                      <a:pt x="180" y="26"/>
                    </a:lnTo>
                    <a:lnTo>
                      <a:pt x="182" y="26"/>
                    </a:lnTo>
                    <a:lnTo>
                      <a:pt x="184" y="26"/>
                    </a:lnTo>
                    <a:lnTo>
                      <a:pt x="186" y="26"/>
                    </a:lnTo>
                    <a:lnTo>
                      <a:pt x="188" y="28"/>
                    </a:lnTo>
                    <a:lnTo>
                      <a:pt x="190" y="28"/>
                    </a:lnTo>
                    <a:lnTo>
                      <a:pt x="192" y="28"/>
                    </a:lnTo>
                    <a:lnTo>
                      <a:pt x="194" y="28"/>
                    </a:lnTo>
                    <a:lnTo>
                      <a:pt x="196" y="28"/>
                    </a:lnTo>
                    <a:lnTo>
                      <a:pt x="196" y="30"/>
                    </a:lnTo>
                    <a:lnTo>
                      <a:pt x="198" y="30"/>
                    </a:lnTo>
                    <a:lnTo>
                      <a:pt x="200" y="30"/>
                    </a:lnTo>
                    <a:lnTo>
                      <a:pt x="202" y="30"/>
                    </a:lnTo>
                    <a:lnTo>
                      <a:pt x="204" y="30"/>
                    </a:lnTo>
                    <a:lnTo>
                      <a:pt x="206" y="32"/>
                    </a:lnTo>
                    <a:lnTo>
                      <a:pt x="208" y="32"/>
                    </a:lnTo>
                    <a:lnTo>
                      <a:pt x="210" y="32"/>
                    </a:lnTo>
                    <a:lnTo>
                      <a:pt x="212" y="32"/>
                    </a:lnTo>
                    <a:lnTo>
                      <a:pt x="214" y="34"/>
                    </a:lnTo>
                    <a:lnTo>
                      <a:pt x="216" y="34"/>
                    </a:lnTo>
                    <a:lnTo>
                      <a:pt x="218" y="34"/>
                    </a:lnTo>
                    <a:lnTo>
                      <a:pt x="220" y="34"/>
                    </a:lnTo>
                    <a:lnTo>
                      <a:pt x="222" y="34"/>
                    </a:lnTo>
                    <a:lnTo>
                      <a:pt x="224" y="36"/>
                    </a:lnTo>
                    <a:lnTo>
                      <a:pt x="226" y="36"/>
                    </a:lnTo>
                    <a:lnTo>
                      <a:pt x="228" y="36"/>
                    </a:lnTo>
                    <a:lnTo>
                      <a:pt x="230" y="36"/>
                    </a:lnTo>
                    <a:lnTo>
                      <a:pt x="230" y="36"/>
                    </a:lnTo>
                    <a:lnTo>
                      <a:pt x="232" y="38"/>
                    </a:lnTo>
                    <a:lnTo>
                      <a:pt x="234" y="38"/>
                    </a:lnTo>
                    <a:lnTo>
                      <a:pt x="236" y="38"/>
                    </a:lnTo>
                    <a:lnTo>
                      <a:pt x="242" y="40"/>
                    </a:lnTo>
                    <a:lnTo>
                      <a:pt x="244" y="40"/>
                    </a:lnTo>
                    <a:lnTo>
                      <a:pt x="246" y="40"/>
                    </a:lnTo>
                    <a:lnTo>
                      <a:pt x="248" y="40"/>
                    </a:lnTo>
                    <a:lnTo>
                      <a:pt x="248" y="42"/>
                    </a:lnTo>
                    <a:lnTo>
                      <a:pt x="250" y="42"/>
                    </a:lnTo>
                    <a:lnTo>
                      <a:pt x="252" y="42"/>
                    </a:lnTo>
                    <a:lnTo>
                      <a:pt x="258" y="42"/>
                    </a:lnTo>
                    <a:lnTo>
                      <a:pt x="258" y="44"/>
                    </a:lnTo>
                    <a:lnTo>
                      <a:pt x="260" y="44"/>
                    </a:lnTo>
                    <a:lnTo>
                      <a:pt x="262" y="44"/>
                    </a:lnTo>
                    <a:lnTo>
                      <a:pt x="264" y="44"/>
                    </a:lnTo>
                    <a:lnTo>
                      <a:pt x="266" y="44"/>
                    </a:lnTo>
                    <a:lnTo>
                      <a:pt x="268" y="44"/>
                    </a:lnTo>
                    <a:lnTo>
                      <a:pt x="268" y="46"/>
                    </a:lnTo>
                    <a:lnTo>
                      <a:pt x="270" y="46"/>
                    </a:lnTo>
                    <a:lnTo>
                      <a:pt x="272" y="46"/>
                    </a:lnTo>
                    <a:lnTo>
                      <a:pt x="274" y="46"/>
                    </a:lnTo>
                    <a:lnTo>
                      <a:pt x="276" y="46"/>
                    </a:lnTo>
                    <a:lnTo>
                      <a:pt x="278" y="46"/>
                    </a:lnTo>
                    <a:lnTo>
                      <a:pt x="278" y="48"/>
                    </a:lnTo>
                    <a:lnTo>
                      <a:pt x="278" y="48"/>
                    </a:lnTo>
                    <a:lnTo>
                      <a:pt x="280" y="48"/>
                    </a:lnTo>
                    <a:lnTo>
                      <a:pt x="282" y="48"/>
                    </a:lnTo>
                    <a:lnTo>
                      <a:pt x="284" y="48"/>
                    </a:lnTo>
                    <a:lnTo>
                      <a:pt x="286" y="48"/>
                    </a:lnTo>
                    <a:lnTo>
                      <a:pt x="286" y="50"/>
                    </a:lnTo>
                    <a:lnTo>
                      <a:pt x="288" y="50"/>
                    </a:lnTo>
                    <a:lnTo>
                      <a:pt x="290" y="50"/>
                    </a:lnTo>
                    <a:lnTo>
                      <a:pt x="292" y="50"/>
                    </a:lnTo>
                    <a:lnTo>
                      <a:pt x="294" y="50"/>
                    </a:lnTo>
                    <a:lnTo>
                      <a:pt x="296" y="50"/>
                    </a:lnTo>
                    <a:lnTo>
                      <a:pt x="298" y="52"/>
                    </a:lnTo>
                    <a:lnTo>
                      <a:pt x="300" y="52"/>
                    </a:lnTo>
                    <a:lnTo>
                      <a:pt x="302" y="52"/>
                    </a:lnTo>
                    <a:lnTo>
                      <a:pt x="304" y="52"/>
                    </a:lnTo>
                    <a:lnTo>
                      <a:pt x="306" y="52"/>
                    </a:lnTo>
                    <a:lnTo>
                      <a:pt x="308" y="52"/>
                    </a:lnTo>
                    <a:lnTo>
                      <a:pt x="308" y="54"/>
                    </a:lnTo>
                    <a:lnTo>
                      <a:pt x="310" y="54"/>
                    </a:lnTo>
                    <a:lnTo>
                      <a:pt x="312" y="54"/>
                    </a:lnTo>
                    <a:lnTo>
                      <a:pt x="314" y="54"/>
                    </a:lnTo>
                    <a:lnTo>
                      <a:pt x="316" y="54"/>
                    </a:lnTo>
                    <a:lnTo>
                      <a:pt x="318" y="54"/>
                    </a:lnTo>
                    <a:lnTo>
                      <a:pt x="320" y="56"/>
                    </a:lnTo>
                    <a:lnTo>
                      <a:pt x="322" y="56"/>
                    </a:lnTo>
                    <a:lnTo>
                      <a:pt x="324" y="56"/>
                    </a:lnTo>
                    <a:lnTo>
                      <a:pt x="326" y="56"/>
                    </a:lnTo>
                    <a:lnTo>
                      <a:pt x="326" y="56"/>
                    </a:lnTo>
                    <a:lnTo>
                      <a:pt x="328" y="56"/>
                    </a:lnTo>
                    <a:lnTo>
                      <a:pt x="328" y="58"/>
                    </a:lnTo>
                    <a:lnTo>
                      <a:pt x="330" y="58"/>
                    </a:lnTo>
                    <a:lnTo>
                      <a:pt x="332" y="58"/>
                    </a:lnTo>
                    <a:lnTo>
                      <a:pt x="334" y="58"/>
                    </a:lnTo>
                    <a:lnTo>
                      <a:pt x="336" y="58"/>
                    </a:lnTo>
                    <a:lnTo>
                      <a:pt x="334" y="62"/>
                    </a:lnTo>
                    <a:lnTo>
                      <a:pt x="334" y="64"/>
                    </a:lnTo>
                    <a:lnTo>
                      <a:pt x="334" y="66"/>
                    </a:lnTo>
                    <a:lnTo>
                      <a:pt x="332" y="72"/>
                    </a:lnTo>
                    <a:lnTo>
                      <a:pt x="332" y="74"/>
                    </a:lnTo>
                    <a:lnTo>
                      <a:pt x="332" y="74"/>
                    </a:lnTo>
                    <a:lnTo>
                      <a:pt x="332" y="76"/>
                    </a:lnTo>
                    <a:lnTo>
                      <a:pt x="332" y="78"/>
                    </a:lnTo>
                    <a:lnTo>
                      <a:pt x="332" y="80"/>
                    </a:lnTo>
                    <a:lnTo>
                      <a:pt x="330" y="80"/>
                    </a:lnTo>
                    <a:lnTo>
                      <a:pt x="330" y="82"/>
                    </a:lnTo>
                    <a:lnTo>
                      <a:pt x="330" y="84"/>
                    </a:lnTo>
                    <a:lnTo>
                      <a:pt x="328" y="84"/>
                    </a:lnTo>
                    <a:lnTo>
                      <a:pt x="328" y="86"/>
                    </a:lnTo>
                    <a:lnTo>
                      <a:pt x="328" y="92"/>
                    </a:lnTo>
                    <a:lnTo>
                      <a:pt x="326" y="94"/>
                    </a:lnTo>
                    <a:lnTo>
                      <a:pt x="326" y="96"/>
                    </a:lnTo>
                    <a:lnTo>
                      <a:pt x="326" y="98"/>
                    </a:lnTo>
                    <a:lnTo>
                      <a:pt x="326" y="100"/>
                    </a:lnTo>
                    <a:lnTo>
                      <a:pt x="326" y="104"/>
                    </a:lnTo>
                    <a:lnTo>
                      <a:pt x="326" y="104"/>
                    </a:lnTo>
                    <a:lnTo>
                      <a:pt x="326" y="106"/>
                    </a:lnTo>
                    <a:lnTo>
                      <a:pt x="326" y="108"/>
                    </a:lnTo>
                    <a:lnTo>
                      <a:pt x="326" y="113"/>
                    </a:lnTo>
                    <a:lnTo>
                      <a:pt x="326" y="115"/>
                    </a:lnTo>
                    <a:lnTo>
                      <a:pt x="324" y="117"/>
                    </a:lnTo>
                    <a:lnTo>
                      <a:pt x="324" y="119"/>
                    </a:lnTo>
                    <a:lnTo>
                      <a:pt x="324" y="121"/>
                    </a:lnTo>
                    <a:lnTo>
                      <a:pt x="324" y="123"/>
                    </a:lnTo>
                    <a:lnTo>
                      <a:pt x="324" y="123"/>
                    </a:lnTo>
                    <a:lnTo>
                      <a:pt x="324" y="125"/>
                    </a:lnTo>
                    <a:lnTo>
                      <a:pt x="322" y="127"/>
                    </a:lnTo>
                    <a:lnTo>
                      <a:pt x="322" y="129"/>
                    </a:lnTo>
                    <a:lnTo>
                      <a:pt x="322" y="131"/>
                    </a:lnTo>
                    <a:lnTo>
                      <a:pt x="322" y="133"/>
                    </a:lnTo>
                    <a:lnTo>
                      <a:pt x="322" y="135"/>
                    </a:lnTo>
                    <a:lnTo>
                      <a:pt x="320" y="137"/>
                    </a:lnTo>
                    <a:lnTo>
                      <a:pt x="320" y="139"/>
                    </a:lnTo>
                    <a:lnTo>
                      <a:pt x="320" y="143"/>
                    </a:lnTo>
                    <a:lnTo>
                      <a:pt x="320" y="145"/>
                    </a:lnTo>
                    <a:lnTo>
                      <a:pt x="320" y="147"/>
                    </a:lnTo>
                    <a:lnTo>
                      <a:pt x="318" y="147"/>
                    </a:lnTo>
                    <a:lnTo>
                      <a:pt x="318" y="149"/>
                    </a:lnTo>
                    <a:lnTo>
                      <a:pt x="318" y="151"/>
                    </a:lnTo>
                    <a:lnTo>
                      <a:pt x="318" y="153"/>
                    </a:lnTo>
                    <a:lnTo>
                      <a:pt x="318" y="155"/>
                    </a:lnTo>
                    <a:lnTo>
                      <a:pt x="318" y="157"/>
                    </a:lnTo>
                    <a:lnTo>
                      <a:pt x="316" y="159"/>
                    </a:lnTo>
                    <a:lnTo>
                      <a:pt x="316" y="161"/>
                    </a:lnTo>
                    <a:lnTo>
                      <a:pt x="316" y="163"/>
                    </a:lnTo>
                    <a:lnTo>
                      <a:pt x="316" y="165"/>
                    </a:lnTo>
                    <a:lnTo>
                      <a:pt x="316" y="169"/>
                    </a:lnTo>
                    <a:lnTo>
                      <a:pt x="314" y="169"/>
                    </a:lnTo>
                    <a:lnTo>
                      <a:pt x="314" y="171"/>
                    </a:lnTo>
                    <a:lnTo>
                      <a:pt x="314" y="171"/>
                    </a:lnTo>
                    <a:lnTo>
                      <a:pt x="314" y="173"/>
                    </a:lnTo>
                    <a:lnTo>
                      <a:pt x="314" y="175"/>
                    </a:lnTo>
                    <a:lnTo>
                      <a:pt x="314" y="177"/>
                    </a:lnTo>
                    <a:lnTo>
                      <a:pt x="314" y="179"/>
                    </a:lnTo>
                    <a:lnTo>
                      <a:pt x="312" y="179"/>
                    </a:lnTo>
                    <a:lnTo>
                      <a:pt x="312" y="181"/>
                    </a:lnTo>
                    <a:lnTo>
                      <a:pt x="312" y="183"/>
                    </a:lnTo>
                    <a:lnTo>
                      <a:pt x="312" y="185"/>
                    </a:lnTo>
                    <a:lnTo>
                      <a:pt x="312" y="187"/>
                    </a:lnTo>
                    <a:lnTo>
                      <a:pt x="312" y="189"/>
                    </a:lnTo>
                    <a:lnTo>
                      <a:pt x="312" y="191"/>
                    </a:lnTo>
                    <a:lnTo>
                      <a:pt x="310" y="191"/>
                    </a:lnTo>
                    <a:lnTo>
                      <a:pt x="310" y="193"/>
                    </a:lnTo>
                    <a:lnTo>
                      <a:pt x="310" y="195"/>
                    </a:lnTo>
                    <a:lnTo>
                      <a:pt x="310" y="197"/>
                    </a:lnTo>
                    <a:lnTo>
                      <a:pt x="310" y="199"/>
                    </a:lnTo>
                    <a:lnTo>
                      <a:pt x="310" y="201"/>
                    </a:lnTo>
                    <a:lnTo>
                      <a:pt x="308" y="201"/>
                    </a:lnTo>
                    <a:lnTo>
                      <a:pt x="308" y="203"/>
                    </a:lnTo>
                    <a:lnTo>
                      <a:pt x="308" y="205"/>
                    </a:lnTo>
                    <a:lnTo>
                      <a:pt x="308" y="207"/>
                    </a:lnTo>
                    <a:lnTo>
                      <a:pt x="308" y="211"/>
                    </a:lnTo>
                    <a:lnTo>
                      <a:pt x="308" y="213"/>
                    </a:lnTo>
                    <a:lnTo>
                      <a:pt x="306" y="213"/>
                    </a:lnTo>
                    <a:lnTo>
                      <a:pt x="306" y="215"/>
                    </a:lnTo>
                    <a:lnTo>
                      <a:pt x="306" y="217"/>
                    </a:lnTo>
                    <a:lnTo>
                      <a:pt x="306" y="219"/>
                    </a:lnTo>
                    <a:lnTo>
                      <a:pt x="306" y="219"/>
                    </a:lnTo>
                    <a:lnTo>
                      <a:pt x="306" y="221"/>
                    </a:lnTo>
                    <a:lnTo>
                      <a:pt x="304" y="223"/>
                    </a:lnTo>
                    <a:lnTo>
                      <a:pt x="304" y="225"/>
                    </a:lnTo>
                    <a:lnTo>
                      <a:pt x="304" y="227"/>
                    </a:lnTo>
                    <a:lnTo>
                      <a:pt x="304" y="229"/>
                    </a:lnTo>
                    <a:lnTo>
                      <a:pt x="304" y="231"/>
                    </a:lnTo>
                    <a:lnTo>
                      <a:pt x="302" y="231"/>
                    </a:lnTo>
                    <a:lnTo>
                      <a:pt x="302" y="233"/>
                    </a:lnTo>
                    <a:lnTo>
                      <a:pt x="302" y="235"/>
                    </a:lnTo>
                    <a:lnTo>
                      <a:pt x="302" y="237"/>
                    </a:lnTo>
                    <a:lnTo>
                      <a:pt x="302" y="239"/>
                    </a:lnTo>
                    <a:lnTo>
                      <a:pt x="302" y="241"/>
                    </a:lnTo>
                    <a:lnTo>
                      <a:pt x="300" y="243"/>
                    </a:lnTo>
                    <a:lnTo>
                      <a:pt x="300" y="245"/>
                    </a:lnTo>
                    <a:lnTo>
                      <a:pt x="300" y="247"/>
                    </a:lnTo>
                    <a:lnTo>
                      <a:pt x="300" y="249"/>
                    </a:lnTo>
                    <a:lnTo>
                      <a:pt x="300" y="251"/>
                    </a:lnTo>
                    <a:lnTo>
                      <a:pt x="298" y="253"/>
                    </a:lnTo>
                    <a:lnTo>
                      <a:pt x="298" y="255"/>
                    </a:lnTo>
                    <a:lnTo>
                      <a:pt x="298" y="257"/>
                    </a:lnTo>
                    <a:lnTo>
                      <a:pt x="298" y="259"/>
                    </a:lnTo>
                    <a:lnTo>
                      <a:pt x="298" y="261"/>
                    </a:lnTo>
                    <a:lnTo>
                      <a:pt x="298" y="263"/>
                    </a:lnTo>
                    <a:lnTo>
                      <a:pt x="296" y="263"/>
                    </a:lnTo>
                    <a:lnTo>
                      <a:pt x="296" y="265"/>
                    </a:lnTo>
                    <a:lnTo>
                      <a:pt x="296" y="267"/>
                    </a:lnTo>
                    <a:lnTo>
                      <a:pt x="296" y="267"/>
                    </a:lnTo>
                    <a:lnTo>
                      <a:pt x="296" y="269"/>
                    </a:lnTo>
                    <a:lnTo>
                      <a:pt x="296" y="271"/>
                    </a:lnTo>
                    <a:lnTo>
                      <a:pt x="294" y="271"/>
                    </a:lnTo>
                    <a:lnTo>
                      <a:pt x="294" y="273"/>
                    </a:lnTo>
                    <a:lnTo>
                      <a:pt x="294" y="275"/>
                    </a:lnTo>
                    <a:lnTo>
                      <a:pt x="294" y="277"/>
                    </a:lnTo>
                    <a:lnTo>
                      <a:pt x="294" y="279"/>
                    </a:lnTo>
                    <a:lnTo>
                      <a:pt x="292" y="283"/>
                    </a:lnTo>
                    <a:lnTo>
                      <a:pt x="292" y="285"/>
                    </a:lnTo>
                    <a:lnTo>
                      <a:pt x="292" y="287"/>
                    </a:lnTo>
                    <a:lnTo>
                      <a:pt x="292" y="289"/>
                    </a:lnTo>
                    <a:lnTo>
                      <a:pt x="292" y="291"/>
                    </a:lnTo>
                    <a:lnTo>
                      <a:pt x="292" y="293"/>
                    </a:lnTo>
                    <a:lnTo>
                      <a:pt x="290" y="293"/>
                    </a:lnTo>
                    <a:lnTo>
                      <a:pt x="290" y="295"/>
                    </a:lnTo>
                    <a:lnTo>
                      <a:pt x="290" y="297"/>
                    </a:lnTo>
                    <a:lnTo>
                      <a:pt x="290" y="299"/>
                    </a:lnTo>
                    <a:lnTo>
                      <a:pt x="288" y="305"/>
                    </a:lnTo>
                    <a:lnTo>
                      <a:pt x="288" y="307"/>
                    </a:lnTo>
                    <a:lnTo>
                      <a:pt x="288" y="309"/>
                    </a:lnTo>
                    <a:lnTo>
                      <a:pt x="288" y="313"/>
                    </a:lnTo>
                    <a:lnTo>
                      <a:pt x="288" y="315"/>
                    </a:lnTo>
                    <a:lnTo>
                      <a:pt x="286" y="317"/>
                    </a:lnTo>
                    <a:lnTo>
                      <a:pt x="286" y="321"/>
                    </a:lnTo>
                    <a:lnTo>
                      <a:pt x="286" y="323"/>
                    </a:lnTo>
                    <a:lnTo>
                      <a:pt x="284" y="325"/>
                    </a:lnTo>
                    <a:lnTo>
                      <a:pt x="284" y="327"/>
                    </a:lnTo>
                    <a:lnTo>
                      <a:pt x="284" y="325"/>
                    </a:lnTo>
                    <a:lnTo>
                      <a:pt x="282" y="325"/>
                    </a:lnTo>
                    <a:lnTo>
                      <a:pt x="278" y="325"/>
                    </a:lnTo>
                    <a:lnTo>
                      <a:pt x="278" y="325"/>
                    </a:lnTo>
                    <a:lnTo>
                      <a:pt x="276" y="325"/>
                    </a:lnTo>
                    <a:lnTo>
                      <a:pt x="274" y="323"/>
                    </a:lnTo>
                    <a:lnTo>
                      <a:pt x="266" y="323"/>
                    </a:lnTo>
                    <a:lnTo>
                      <a:pt x="264" y="323"/>
                    </a:lnTo>
                    <a:lnTo>
                      <a:pt x="260" y="321"/>
                    </a:lnTo>
                    <a:lnTo>
                      <a:pt x="254" y="321"/>
                    </a:lnTo>
                    <a:lnTo>
                      <a:pt x="254" y="319"/>
                    </a:lnTo>
                    <a:lnTo>
                      <a:pt x="250" y="319"/>
                    </a:lnTo>
                    <a:lnTo>
                      <a:pt x="248" y="319"/>
                    </a:lnTo>
                    <a:lnTo>
                      <a:pt x="246" y="319"/>
                    </a:lnTo>
                    <a:lnTo>
                      <a:pt x="242" y="317"/>
                    </a:lnTo>
                    <a:lnTo>
                      <a:pt x="242" y="319"/>
                    </a:lnTo>
                    <a:lnTo>
                      <a:pt x="242" y="317"/>
                    </a:lnTo>
                    <a:lnTo>
                      <a:pt x="240" y="317"/>
                    </a:lnTo>
                    <a:lnTo>
                      <a:pt x="230" y="315"/>
                    </a:lnTo>
                    <a:lnTo>
                      <a:pt x="230" y="315"/>
                    </a:lnTo>
                    <a:lnTo>
                      <a:pt x="228" y="315"/>
                    </a:lnTo>
                    <a:lnTo>
                      <a:pt x="220" y="315"/>
                    </a:lnTo>
                    <a:lnTo>
                      <a:pt x="218" y="315"/>
                    </a:lnTo>
                    <a:lnTo>
                      <a:pt x="216" y="315"/>
                    </a:lnTo>
                    <a:lnTo>
                      <a:pt x="214" y="313"/>
                    </a:lnTo>
                    <a:lnTo>
                      <a:pt x="208" y="313"/>
                    </a:lnTo>
                    <a:lnTo>
                      <a:pt x="206" y="313"/>
                    </a:lnTo>
                    <a:lnTo>
                      <a:pt x="204" y="313"/>
                    </a:lnTo>
                    <a:lnTo>
                      <a:pt x="204" y="311"/>
                    </a:lnTo>
                    <a:lnTo>
                      <a:pt x="202" y="311"/>
                    </a:lnTo>
                    <a:lnTo>
                      <a:pt x="200" y="311"/>
                    </a:lnTo>
                    <a:lnTo>
                      <a:pt x="198" y="311"/>
                    </a:lnTo>
                    <a:lnTo>
                      <a:pt x="196" y="311"/>
                    </a:lnTo>
                    <a:lnTo>
                      <a:pt x="194" y="309"/>
                    </a:lnTo>
                    <a:lnTo>
                      <a:pt x="192" y="309"/>
                    </a:lnTo>
                    <a:lnTo>
                      <a:pt x="190" y="309"/>
                    </a:lnTo>
                    <a:lnTo>
                      <a:pt x="188" y="309"/>
                    </a:lnTo>
                    <a:lnTo>
                      <a:pt x="182" y="307"/>
                    </a:lnTo>
                    <a:lnTo>
                      <a:pt x="180" y="307"/>
                    </a:lnTo>
                    <a:lnTo>
                      <a:pt x="180" y="307"/>
                    </a:lnTo>
                    <a:lnTo>
                      <a:pt x="178" y="307"/>
                    </a:lnTo>
                    <a:lnTo>
                      <a:pt x="176" y="305"/>
                    </a:lnTo>
                    <a:lnTo>
                      <a:pt x="174" y="305"/>
                    </a:lnTo>
                    <a:lnTo>
                      <a:pt x="172" y="305"/>
                    </a:lnTo>
                    <a:lnTo>
                      <a:pt x="170" y="305"/>
                    </a:lnTo>
                    <a:lnTo>
                      <a:pt x="168" y="303"/>
                    </a:lnTo>
                    <a:lnTo>
                      <a:pt x="166" y="303"/>
                    </a:lnTo>
                    <a:lnTo>
                      <a:pt x="164" y="303"/>
                    </a:lnTo>
                    <a:lnTo>
                      <a:pt x="162" y="303"/>
                    </a:lnTo>
                    <a:lnTo>
                      <a:pt x="158" y="301"/>
                    </a:lnTo>
                    <a:lnTo>
                      <a:pt x="156" y="301"/>
                    </a:lnTo>
                    <a:lnTo>
                      <a:pt x="154" y="301"/>
                    </a:lnTo>
                    <a:lnTo>
                      <a:pt x="152" y="301"/>
                    </a:lnTo>
                    <a:lnTo>
                      <a:pt x="152" y="299"/>
                    </a:lnTo>
                    <a:lnTo>
                      <a:pt x="150" y="299"/>
                    </a:lnTo>
                    <a:lnTo>
                      <a:pt x="146" y="299"/>
                    </a:lnTo>
                    <a:lnTo>
                      <a:pt x="144" y="299"/>
                    </a:lnTo>
                    <a:lnTo>
                      <a:pt x="142" y="297"/>
                    </a:lnTo>
                    <a:lnTo>
                      <a:pt x="140" y="297"/>
                    </a:lnTo>
                    <a:lnTo>
                      <a:pt x="138" y="297"/>
                    </a:lnTo>
                    <a:lnTo>
                      <a:pt x="136" y="297"/>
                    </a:lnTo>
                    <a:lnTo>
                      <a:pt x="134" y="297"/>
                    </a:lnTo>
                    <a:lnTo>
                      <a:pt x="134" y="295"/>
                    </a:lnTo>
                    <a:lnTo>
                      <a:pt x="132" y="295"/>
                    </a:lnTo>
                    <a:lnTo>
                      <a:pt x="132" y="295"/>
                    </a:lnTo>
                    <a:lnTo>
                      <a:pt x="130" y="295"/>
                    </a:lnTo>
                    <a:lnTo>
                      <a:pt x="128" y="295"/>
                    </a:lnTo>
                    <a:lnTo>
                      <a:pt x="126" y="293"/>
                    </a:lnTo>
                    <a:lnTo>
                      <a:pt x="122" y="293"/>
                    </a:lnTo>
                    <a:lnTo>
                      <a:pt x="120" y="293"/>
                    </a:lnTo>
                    <a:lnTo>
                      <a:pt x="120" y="295"/>
                    </a:lnTo>
                    <a:lnTo>
                      <a:pt x="122" y="295"/>
                    </a:lnTo>
                    <a:lnTo>
                      <a:pt x="120" y="295"/>
                    </a:lnTo>
                    <a:lnTo>
                      <a:pt x="120" y="297"/>
                    </a:lnTo>
                    <a:lnTo>
                      <a:pt x="118" y="297"/>
                    </a:lnTo>
                    <a:lnTo>
                      <a:pt x="118" y="299"/>
                    </a:lnTo>
                    <a:lnTo>
                      <a:pt x="120" y="299"/>
                    </a:lnTo>
                    <a:lnTo>
                      <a:pt x="118" y="299"/>
                    </a:lnTo>
                    <a:lnTo>
                      <a:pt x="118" y="301"/>
                    </a:lnTo>
                    <a:lnTo>
                      <a:pt x="120" y="301"/>
                    </a:lnTo>
                    <a:lnTo>
                      <a:pt x="120" y="303"/>
                    </a:lnTo>
                    <a:lnTo>
                      <a:pt x="122" y="303"/>
                    </a:lnTo>
                    <a:lnTo>
                      <a:pt x="122" y="305"/>
                    </a:lnTo>
                    <a:lnTo>
                      <a:pt x="124" y="305"/>
                    </a:lnTo>
                    <a:lnTo>
                      <a:pt x="122" y="305"/>
                    </a:lnTo>
                    <a:lnTo>
                      <a:pt x="120" y="305"/>
                    </a:lnTo>
                    <a:lnTo>
                      <a:pt x="118" y="305"/>
                    </a:lnTo>
                    <a:lnTo>
                      <a:pt x="116" y="305"/>
                    </a:lnTo>
                    <a:lnTo>
                      <a:pt x="112" y="303"/>
                    </a:lnTo>
                    <a:lnTo>
                      <a:pt x="110" y="303"/>
                    </a:lnTo>
                    <a:lnTo>
                      <a:pt x="108" y="303"/>
                    </a:lnTo>
                    <a:lnTo>
                      <a:pt x="106" y="303"/>
                    </a:lnTo>
                    <a:lnTo>
                      <a:pt x="106" y="301"/>
                    </a:lnTo>
                    <a:lnTo>
                      <a:pt x="104" y="301"/>
                    </a:lnTo>
                    <a:lnTo>
                      <a:pt x="102" y="301"/>
                    </a:lnTo>
                    <a:lnTo>
                      <a:pt x="100" y="301"/>
                    </a:lnTo>
                    <a:lnTo>
                      <a:pt x="94" y="299"/>
                    </a:lnTo>
                    <a:lnTo>
                      <a:pt x="92" y="299"/>
                    </a:lnTo>
                    <a:lnTo>
                      <a:pt x="88" y="297"/>
                    </a:lnTo>
                    <a:lnTo>
                      <a:pt x="86" y="297"/>
                    </a:lnTo>
                    <a:lnTo>
                      <a:pt x="84" y="297"/>
                    </a:lnTo>
                    <a:lnTo>
                      <a:pt x="82" y="295"/>
                    </a:lnTo>
                    <a:lnTo>
                      <a:pt x="76" y="295"/>
                    </a:lnTo>
                    <a:lnTo>
                      <a:pt x="76" y="293"/>
                    </a:lnTo>
                    <a:lnTo>
                      <a:pt x="74" y="293"/>
                    </a:lnTo>
                    <a:lnTo>
                      <a:pt x="72" y="293"/>
                    </a:lnTo>
                    <a:lnTo>
                      <a:pt x="68" y="291"/>
                    </a:lnTo>
                    <a:lnTo>
                      <a:pt x="66" y="291"/>
                    </a:lnTo>
                    <a:lnTo>
                      <a:pt x="54" y="289"/>
                    </a:lnTo>
                    <a:lnTo>
                      <a:pt x="52" y="287"/>
                    </a:lnTo>
                    <a:lnTo>
                      <a:pt x="50" y="287"/>
                    </a:lnTo>
                    <a:lnTo>
                      <a:pt x="48" y="287"/>
                    </a:lnTo>
                    <a:lnTo>
                      <a:pt x="46" y="287"/>
                    </a:lnTo>
                    <a:lnTo>
                      <a:pt x="44" y="285"/>
                    </a:lnTo>
                    <a:lnTo>
                      <a:pt x="44" y="287"/>
                    </a:lnTo>
                    <a:lnTo>
                      <a:pt x="44" y="289"/>
                    </a:lnTo>
                    <a:lnTo>
                      <a:pt x="44" y="291"/>
                    </a:lnTo>
                    <a:lnTo>
                      <a:pt x="42" y="291"/>
                    </a:lnTo>
                    <a:lnTo>
                      <a:pt x="42" y="293"/>
                    </a:lnTo>
                    <a:lnTo>
                      <a:pt x="42" y="295"/>
                    </a:lnTo>
                    <a:lnTo>
                      <a:pt x="42" y="297"/>
                    </a:lnTo>
                    <a:lnTo>
                      <a:pt x="42" y="299"/>
                    </a:lnTo>
                    <a:lnTo>
                      <a:pt x="40" y="299"/>
                    </a:lnTo>
                    <a:lnTo>
                      <a:pt x="40" y="301"/>
                    </a:lnTo>
                    <a:lnTo>
                      <a:pt x="40" y="303"/>
                    </a:lnTo>
                    <a:lnTo>
                      <a:pt x="40" y="305"/>
                    </a:lnTo>
                    <a:lnTo>
                      <a:pt x="38" y="309"/>
                    </a:lnTo>
                    <a:lnTo>
                      <a:pt x="38" y="311"/>
                    </a:lnTo>
                    <a:lnTo>
                      <a:pt x="36" y="311"/>
                    </a:lnTo>
                    <a:lnTo>
                      <a:pt x="32" y="309"/>
                    </a:lnTo>
                    <a:lnTo>
                      <a:pt x="26" y="307"/>
                    </a:lnTo>
                    <a:lnTo>
                      <a:pt x="24" y="307"/>
                    </a:lnTo>
                    <a:lnTo>
                      <a:pt x="22" y="307"/>
                    </a:lnTo>
                    <a:lnTo>
                      <a:pt x="20" y="305"/>
                    </a:lnTo>
                    <a:lnTo>
                      <a:pt x="16" y="305"/>
                    </a:lnTo>
                    <a:lnTo>
                      <a:pt x="14" y="305"/>
                    </a:lnTo>
                    <a:lnTo>
                      <a:pt x="12" y="303"/>
                    </a:lnTo>
                    <a:lnTo>
                      <a:pt x="10" y="303"/>
                    </a:lnTo>
                    <a:lnTo>
                      <a:pt x="8" y="303"/>
                    </a:lnTo>
                    <a:lnTo>
                      <a:pt x="4" y="301"/>
                    </a:lnTo>
                    <a:lnTo>
                      <a:pt x="2" y="301"/>
                    </a:lnTo>
                    <a:lnTo>
                      <a:pt x="0" y="301"/>
                    </a:lnTo>
                    <a:lnTo>
                      <a:pt x="0" y="299"/>
                    </a:lnTo>
                    <a:lnTo>
                      <a:pt x="0" y="297"/>
                    </a:lnTo>
                    <a:lnTo>
                      <a:pt x="0" y="295"/>
                    </a:lnTo>
                    <a:lnTo>
                      <a:pt x="0" y="293"/>
                    </a:lnTo>
                    <a:lnTo>
                      <a:pt x="2" y="293"/>
                    </a:lnTo>
                    <a:lnTo>
                      <a:pt x="2" y="291"/>
                    </a:lnTo>
                    <a:lnTo>
                      <a:pt x="2" y="289"/>
                    </a:lnTo>
                    <a:lnTo>
                      <a:pt x="2" y="287"/>
                    </a:lnTo>
                    <a:lnTo>
                      <a:pt x="4" y="287"/>
                    </a:lnTo>
                    <a:lnTo>
                      <a:pt x="4" y="285"/>
                    </a:lnTo>
                    <a:lnTo>
                      <a:pt x="4" y="283"/>
                    </a:lnTo>
                    <a:lnTo>
                      <a:pt x="4" y="281"/>
                    </a:lnTo>
                    <a:lnTo>
                      <a:pt x="4" y="279"/>
                    </a:lnTo>
                    <a:lnTo>
                      <a:pt x="6" y="279"/>
                    </a:lnTo>
                    <a:lnTo>
                      <a:pt x="6" y="277"/>
                    </a:lnTo>
                    <a:lnTo>
                      <a:pt x="6" y="275"/>
                    </a:lnTo>
                    <a:lnTo>
                      <a:pt x="6" y="273"/>
                    </a:lnTo>
                    <a:lnTo>
                      <a:pt x="8" y="273"/>
                    </a:lnTo>
                    <a:lnTo>
                      <a:pt x="8" y="271"/>
                    </a:lnTo>
                    <a:lnTo>
                      <a:pt x="8" y="269"/>
                    </a:lnTo>
                    <a:lnTo>
                      <a:pt x="8" y="267"/>
                    </a:lnTo>
                    <a:lnTo>
                      <a:pt x="10" y="267"/>
                    </a:lnTo>
                    <a:lnTo>
                      <a:pt x="10" y="265"/>
                    </a:lnTo>
                    <a:lnTo>
                      <a:pt x="10" y="263"/>
                    </a:lnTo>
                    <a:lnTo>
                      <a:pt x="10" y="261"/>
                    </a:lnTo>
                    <a:lnTo>
                      <a:pt x="12" y="259"/>
                    </a:lnTo>
                    <a:lnTo>
                      <a:pt x="12" y="257"/>
                    </a:lnTo>
                    <a:lnTo>
                      <a:pt x="12" y="255"/>
                    </a:lnTo>
                    <a:lnTo>
                      <a:pt x="12" y="253"/>
                    </a:lnTo>
                    <a:lnTo>
                      <a:pt x="14" y="251"/>
                    </a:lnTo>
                    <a:lnTo>
                      <a:pt x="14" y="247"/>
                    </a:lnTo>
                    <a:lnTo>
                      <a:pt x="14" y="245"/>
                    </a:lnTo>
                    <a:lnTo>
                      <a:pt x="16" y="245"/>
                    </a:lnTo>
                    <a:lnTo>
                      <a:pt x="16" y="243"/>
                    </a:lnTo>
                    <a:lnTo>
                      <a:pt x="16" y="241"/>
                    </a:lnTo>
                    <a:lnTo>
                      <a:pt x="16" y="239"/>
                    </a:lnTo>
                    <a:lnTo>
                      <a:pt x="18" y="237"/>
                    </a:lnTo>
                    <a:lnTo>
                      <a:pt x="18" y="233"/>
                    </a:lnTo>
                    <a:lnTo>
                      <a:pt x="20" y="231"/>
                    </a:lnTo>
                    <a:lnTo>
                      <a:pt x="20" y="229"/>
                    </a:lnTo>
                    <a:lnTo>
                      <a:pt x="20" y="227"/>
                    </a:lnTo>
                    <a:lnTo>
                      <a:pt x="20" y="225"/>
                    </a:lnTo>
                    <a:lnTo>
                      <a:pt x="22" y="223"/>
                    </a:lnTo>
                    <a:lnTo>
                      <a:pt x="22" y="221"/>
                    </a:lnTo>
                    <a:lnTo>
                      <a:pt x="24" y="215"/>
                    </a:lnTo>
                    <a:lnTo>
                      <a:pt x="24" y="213"/>
                    </a:lnTo>
                    <a:lnTo>
                      <a:pt x="24" y="211"/>
                    </a:lnTo>
                    <a:lnTo>
                      <a:pt x="26" y="211"/>
                    </a:lnTo>
                    <a:lnTo>
                      <a:pt x="26" y="207"/>
                    </a:lnTo>
                    <a:lnTo>
                      <a:pt x="26" y="205"/>
                    </a:lnTo>
                    <a:lnTo>
                      <a:pt x="28" y="203"/>
                    </a:lnTo>
                    <a:lnTo>
                      <a:pt x="28" y="201"/>
                    </a:lnTo>
                    <a:lnTo>
                      <a:pt x="28" y="199"/>
                    </a:lnTo>
                    <a:lnTo>
                      <a:pt x="30" y="197"/>
                    </a:lnTo>
                    <a:lnTo>
                      <a:pt x="30" y="195"/>
                    </a:lnTo>
                    <a:lnTo>
                      <a:pt x="30" y="193"/>
                    </a:lnTo>
                    <a:lnTo>
                      <a:pt x="30" y="191"/>
                    </a:lnTo>
                    <a:lnTo>
                      <a:pt x="32" y="189"/>
                    </a:lnTo>
                    <a:lnTo>
                      <a:pt x="32" y="187"/>
                    </a:lnTo>
                    <a:lnTo>
                      <a:pt x="32" y="185"/>
                    </a:lnTo>
                    <a:lnTo>
                      <a:pt x="32" y="183"/>
                    </a:lnTo>
                    <a:lnTo>
                      <a:pt x="34" y="179"/>
                    </a:lnTo>
                    <a:lnTo>
                      <a:pt x="34" y="177"/>
                    </a:lnTo>
                    <a:lnTo>
                      <a:pt x="34" y="175"/>
                    </a:lnTo>
                    <a:lnTo>
                      <a:pt x="36" y="175"/>
                    </a:lnTo>
                    <a:lnTo>
                      <a:pt x="36" y="173"/>
                    </a:lnTo>
                    <a:lnTo>
                      <a:pt x="36" y="171"/>
                    </a:lnTo>
                    <a:lnTo>
                      <a:pt x="36" y="171"/>
                    </a:lnTo>
                    <a:lnTo>
                      <a:pt x="36" y="167"/>
                    </a:lnTo>
                    <a:lnTo>
                      <a:pt x="36" y="165"/>
                    </a:lnTo>
                    <a:lnTo>
                      <a:pt x="36" y="163"/>
                    </a:lnTo>
                    <a:lnTo>
                      <a:pt x="38" y="163"/>
                    </a:lnTo>
                    <a:lnTo>
                      <a:pt x="38" y="161"/>
                    </a:lnTo>
                    <a:lnTo>
                      <a:pt x="38" y="159"/>
                    </a:lnTo>
                    <a:lnTo>
                      <a:pt x="38" y="157"/>
                    </a:lnTo>
                    <a:lnTo>
                      <a:pt x="40" y="155"/>
                    </a:lnTo>
                    <a:lnTo>
                      <a:pt x="40" y="151"/>
                    </a:lnTo>
                    <a:lnTo>
                      <a:pt x="40" y="149"/>
                    </a:lnTo>
                    <a:lnTo>
                      <a:pt x="42" y="149"/>
                    </a:lnTo>
                    <a:lnTo>
                      <a:pt x="42" y="147"/>
                    </a:lnTo>
                    <a:lnTo>
                      <a:pt x="42" y="145"/>
                    </a:lnTo>
                    <a:lnTo>
                      <a:pt x="42" y="143"/>
                    </a:lnTo>
                    <a:lnTo>
                      <a:pt x="44" y="139"/>
                    </a:lnTo>
                    <a:lnTo>
                      <a:pt x="44" y="137"/>
                    </a:lnTo>
                    <a:lnTo>
                      <a:pt x="44" y="135"/>
                    </a:lnTo>
                    <a:lnTo>
                      <a:pt x="46" y="133"/>
                    </a:lnTo>
                    <a:lnTo>
                      <a:pt x="46" y="131"/>
                    </a:lnTo>
                    <a:lnTo>
                      <a:pt x="48" y="127"/>
                    </a:lnTo>
                    <a:lnTo>
                      <a:pt x="48" y="125"/>
                    </a:lnTo>
                    <a:lnTo>
                      <a:pt x="48" y="123"/>
                    </a:lnTo>
                    <a:lnTo>
                      <a:pt x="48" y="123"/>
                    </a:lnTo>
                    <a:lnTo>
                      <a:pt x="50" y="121"/>
                    </a:lnTo>
                    <a:lnTo>
                      <a:pt x="50" y="119"/>
                    </a:lnTo>
                    <a:lnTo>
                      <a:pt x="50" y="117"/>
                    </a:lnTo>
                    <a:lnTo>
                      <a:pt x="50" y="115"/>
                    </a:lnTo>
                    <a:lnTo>
                      <a:pt x="52" y="115"/>
                    </a:lnTo>
                    <a:lnTo>
                      <a:pt x="52" y="113"/>
                    </a:lnTo>
                    <a:lnTo>
                      <a:pt x="52" y="110"/>
                    </a:lnTo>
                    <a:lnTo>
                      <a:pt x="52" y="108"/>
                    </a:lnTo>
                    <a:lnTo>
                      <a:pt x="52" y="106"/>
                    </a:lnTo>
                    <a:lnTo>
                      <a:pt x="54" y="106"/>
                    </a:lnTo>
                    <a:lnTo>
                      <a:pt x="54" y="104"/>
                    </a:lnTo>
                    <a:lnTo>
                      <a:pt x="54" y="102"/>
                    </a:lnTo>
                    <a:lnTo>
                      <a:pt x="54" y="100"/>
                    </a:lnTo>
                    <a:lnTo>
                      <a:pt x="56" y="98"/>
                    </a:lnTo>
                    <a:lnTo>
                      <a:pt x="56" y="96"/>
                    </a:lnTo>
                    <a:lnTo>
                      <a:pt x="58" y="92"/>
                    </a:lnTo>
                    <a:lnTo>
                      <a:pt x="58" y="90"/>
                    </a:lnTo>
                    <a:lnTo>
                      <a:pt x="58" y="88"/>
                    </a:lnTo>
                    <a:lnTo>
                      <a:pt x="58" y="86"/>
                    </a:lnTo>
                    <a:lnTo>
                      <a:pt x="60" y="84"/>
                    </a:lnTo>
                    <a:lnTo>
                      <a:pt x="60" y="82"/>
                    </a:lnTo>
                    <a:lnTo>
                      <a:pt x="60" y="80"/>
                    </a:lnTo>
                    <a:lnTo>
                      <a:pt x="60" y="78"/>
                    </a:lnTo>
                    <a:lnTo>
                      <a:pt x="62" y="74"/>
                    </a:lnTo>
                    <a:lnTo>
                      <a:pt x="62" y="74"/>
                    </a:lnTo>
                    <a:lnTo>
                      <a:pt x="62" y="72"/>
                    </a:lnTo>
                    <a:lnTo>
                      <a:pt x="64" y="72"/>
                    </a:lnTo>
                    <a:lnTo>
                      <a:pt x="64" y="70"/>
                    </a:lnTo>
                    <a:lnTo>
                      <a:pt x="64" y="68"/>
                    </a:lnTo>
                    <a:lnTo>
                      <a:pt x="64" y="66"/>
                    </a:lnTo>
                    <a:lnTo>
                      <a:pt x="66" y="64"/>
                    </a:lnTo>
                    <a:lnTo>
                      <a:pt x="66" y="62"/>
                    </a:lnTo>
                    <a:lnTo>
                      <a:pt x="66" y="60"/>
                    </a:lnTo>
                    <a:lnTo>
                      <a:pt x="66" y="58"/>
                    </a:lnTo>
                    <a:lnTo>
                      <a:pt x="68" y="58"/>
                    </a:lnTo>
                    <a:lnTo>
                      <a:pt x="68" y="56"/>
                    </a:lnTo>
                    <a:lnTo>
                      <a:pt x="68" y="54"/>
                    </a:lnTo>
                    <a:lnTo>
                      <a:pt x="68" y="52"/>
                    </a:lnTo>
                    <a:lnTo>
                      <a:pt x="70" y="48"/>
                    </a:lnTo>
                    <a:lnTo>
                      <a:pt x="70" y="46"/>
                    </a:lnTo>
                    <a:lnTo>
                      <a:pt x="70" y="44"/>
                    </a:lnTo>
                    <a:lnTo>
                      <a:pt x="72" y="44"/>
                    </a:lnTo>
                    <a:lnTo>
                      <a:pt x="72" y="42"/>
                    </a:lnTo>
                    <a:lnTo>
                      <a:pt x="72" y="40"/>
                    </a:lnTo>
                    <a:lnTo>
                      <a:pt x="72" y="38"/>
                    </a:lnTo>
                    <a:lnTo>
                      <a:pt x="72" y="36"/>
                    </a:lnTo>
                    <a:lnTo>
                      <a:pt x="74" y="36"/>
                    </a:lnTo>
                    <a:lnTo>
                      <a:pt x="74" y="34"/>
                    </a:lnTo>
                    <a:lnTo>
                      <a:pt x="74" y="32"/>
                    </a:lnTo>
                    <a:lnTo>
                      <a:pt x="74" y="30"/>
                    </a:lnTo>
                    <a:lnTo>
                      <a:pt x="76" y="28"/>
                    </a:lnTo>
                    <a:lnTo>
                      <a:pt x="76" y="26"/>
                    </a:lnTo>
                    <a:lnTo>
                      <a:pt x="76" y="26"/>
                    </a:lnTo>
                    <a:lnTo>
                      <a:pt x="78" y="20"/>
                    </a:lnTo>
                    <a:lnTo>
                      <a:pt x="78" y="18"/>
                    </a:lnTo>
                    <a:lnTo>
                      <a:pt x="80" y="12"/>
                    </a:lnTo>
                    <a:lnTo>
                      <a:pt x="80" y="10"/>
                    </a:lnTo>
                    <a:lnTo>
                      <a:pt x="82" y="8"/>
                    </a:lnTo>
                    <a:lnTo>
                      <a:pt x="82" y="2"/>
                    </a:lnTo>
                    <a:lnTo>
                      <a:pt x="84" y="2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90" y="2"/>
                    </a:lnTo>
                    <a:lnTo>
                      <a:pt x="90" y="4"/>
                    </a:lnTo>
                    <a:lnTo>
                      <a:pt x="92" y="4"/>
                    </a:lnTo>
                    <a:lnTo>
                      <a:pt x="94" y="4"/>
                    </a:lnTo>
                    <a:lnTo>
                      <a:pt x="96" y="4"/>
                    </a:lnTo>
                    <a:lnTo>
                      <a:pt x="98" y="6"/>
                    </a:lnTo>
                    <a:lnTo>
                      <a:pt x="100" y="6"/>
                    </a:lnTo>
                    <a:lnTo>
                      <a:pt x="102" y="6"/>
                    </a:lnTo>
                    <a:lnTo>
                      <a:pt x="106" y="8"/>
                    </a:lnTo>
                    <a:lnTo>
                      <a:pt x="108" y="8"/>
                    </a:lnTo>
                    <a:lnTo>
                      <a:pt x="110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" name="Freeform 3080"/>
              <p:cNvSpPr>
                <a:spLocks/>
              </p:cNvSpPr>
              <p:nvPr/>
            </p:nvSpPr>
            <p:spPr bwMode="auto">
              <a:xfrm>
                <a:off x="3722688" y="2730500"/>
                <a:ext cx="444500" cy="681038"/>
              </a:xfrm>
              <a:custGeom>
                <a:avLst/>
                <a:gdLst>
                  <a:gd name="T0" fmla="*/ 266 w 280"/>
                  <a:gd name="T1" fmla="*/ 86 h 429"/>
                  <a:gd name="T2" fmla="*/ 278 w 280"/>
                  <a:gd name="T3" fmla="*/ 95 h 429"/>
                  <a:gd name="T4" fmla="*/ 270 w 280"/>
                  <a:gd name="T5" fmla="*/ 119 h 429"/>
                  <a:gd name="T6" fmla="*/ 262 w 280"/>
                  <a:gd name="T7" fmla="*/ 137 h 429"/>
                  <a:gd name="T8" fmla="*/ 256 w 280"/>
                  <a:gd name="T9" fmla="*/ 155 h 429"/>
                  <a:gd name="T10" fmla="*/ 250 w 280"/>
                  <a:gd name="T11" fmla="*/ 177 h 429"/>
                  <a:gd name="T12" fmla="*/ 244 w 280"/>
                  <a:gd name="T13" fmla="*/ 193 h 429"/>
                  <a:gd name="T14" fmla="*/ 236 w 280"/>
                  <a:gd name="T15" fmla="*/ 215 h 429"/>
                  <a:gd name="T16" fmla="*/ 230 w 280"/>
                  <a:gd name="T17" fmla="*/ 231 h 429"/>
                  <a:gd name="T18" fmla="*/ 222 w 280"/>
                  <a:gd name="T19" fmla="*/ 251 h 429"/>
                  <a:gd name="T20" fmla="*/ 214 w 280"/>
                  <a:gd name="T21" fmla="*/ 267 h 429"/>
                  <a:gd name="T22" fmla="*/ 208 w 280"/>
                  <a:gd name="T23" fmla="*/ 285 h 429"/>
                  <a:gd name="T24" fmla="*/ 204 w 280"/>
                  <a:gd name="T25" fmla="*/ 303 h 429"/>
                  <a:gd name="T26" fmla="*/ 196 w 280"/>
                  <a:gd name="T27" fmla="*/ 321 h 429"/>
                  <a:gd name="T28" fmla="*/ 190 w 280"/>
                  <a:gd name="T29" fmla="*/ 337 h 429"/>
                  <a:gd name="T30" fmla="*/ 182 w 280"/>
                  <a:gd name="T31" fmla="*/ 359 h 429"/>
                  <a:gd name="T32" fmla="*/ 176 w 280"/>
                  <a:gd name="T33" fmla="*/ 377 h 429"/>
                  <a:gd name="T34" fmla="*/ 162 w 280"/>
                  <a:gd name="T35" fmla="*/ 385 h 429"/>
                  <a:gd name="T36" fmla="*/ 156 w 280"/>
                  <a:gd name="T37" fmla="*/ 375 h 429"/>
                  <a:gd name="T38" fmla="*/ 144 w 280"/>
                  <a:gd name="T39" fmla="*/ 375 h 429"/>
                  <a:gd name="T40" fmla="*/ 142 w 280"/>
                  <a:gd name="T41" fmla="*/ 385 h 429"/>
                  <a:gd name="T42" fmla="*/ 140 w 280"/>
                  <a:gd name="T43" fmla="*/ 397 h 429"/>
                  <a:gd name="T44" fmla="*/ 136 w 280"/>
                  <a:gd name="T45" fmla="*/ 415 h 429"/>
                  <a:gd name="T46" fmla="*/ 128 w 280"/>
                  <a:gd name="T47" fmla="*/ 429 h 429"/>
                  <a:gd name="T48" fmla="*/ 120 w 280"/>
                  <a:gd name="T49" fmla="*/ 413 h 429"/>
                  <a:gd name="T50" fmla="*/ 112 w 280"/>
                  <a:gd name="T51" fmla="*/ 395 h 429"/>
                  <a:gd name="T52" fmla="*/ 106 w 280"/>
                  <a:gd name="T53" fmla="*/ 381 h 429"/>
                  <a:gd name="T54" fmla="*/ 98 w 280"/>
                  <a:gd name="T55" fmla="*/ 363 h 429"/>
                  <a:gd name="T56" fmla="*/ 90 w 280"/>
                  <a:gd name="T57" fmla="*/ 349 h 429"/>
                  <a:gd name="T58" fmla="*/ 82 w 280"/>
                  <a:gd name="T59" fmla="*/ 331 h 429"/>
                  <a:gd name="T60" fmla="*/ 74 w 280"/>
                  <a:gd name="T61" fmla="*/ 313 h 429"/>
                  <a:gd name="T62" fmla="*/ 66 w 280"/>
                  <a:gd name="T63" fmla="*/ 295 h 429"/>
                  <a:gd name="T64" fmla="*/ 58 w 280"/>
                  <a:gd name="T65" fmla="*/ 275 h 429"/>
                  <a:gd name="T66" fmla="*/ 50 w 280"/>
                  <a:gd name="T67" fmla="*/ 257 h 429"/>
                  <a:gd name="T68" fmla="*/ 42 w 280"/>
                  <a:gd name="T69" fmla="*/ 241 h 429"/>
                  <a:gd name="T70" fmla="*/ 36 w 280"/>
                  <a:gd name="T71" fmla="*/ 227 h 429"/>
                  <a:gd name="T72" fmla="*/ 28 w 280"/>
                  <a:gd name="T73" fmla="*/ 209 h 429"/>
                  <a:gd name="T74" fmla="*/ 18 w 280"/>
                  <a:gd name="T75" fmla="*/ 187 h 429"/>
                  <a:gd name="T76" fmla="*/ 10 w 280"/>
                  <a:gd name="T77" fmla="*/ 167 h 429"/>
                  <a:gd name="T78" fmla="*/ 2 w 280"/>
                  <a:gd name="T79" fmla="*/ 149 h 429"/>
                  <a:gd name="T80" fmla="*/ 4 w 280"/>
                  <a:gd name="T81" fmla="*/ 133 h 429"/>
                  <a:gd name="T82" fmla="*/ 10 w 280"/>
                  <a:gd name="T83" fmla="*/ 119 h 429"/>
                  <a:gd name="T84" fmla="*/ 18 w 280"/>
                  <a:gd name="T85" fmla="*/ 101 h 429"/>
                  <a:gd name="T86" fmla="*/ 30 w 280"/>
                  <a:gd name="T87" fmla="*/ 80 h 429"/>
                  <a:gd name="T88" fmla="*/ 40 w 280"/>
                  <a:gd name="T89" fmla="*/ 56 h 429"/>
                  <a:gd name="T90" fmla="*/ 50 w 280"/>
                  <a:gd name="T91" fmla="*/ 40 h 429"/>
                  <a:gd name="T92" fmla="*/ 58 w 280"/>
                  <a:gd name="T93" fmla="*/ 20 h 429"/>
                  <a:gd name="T94" fmla="*/ 64 w 280"/>
                  <a:gd name="T95" fmla="*/ 4 h 429"/>
                  <a:gd name="T96" fmla="*/ 82 w 280"/>
                  <a:gd name="T97" fmla="*/ 8 h 429"/>
                  <a:gd name="T98" fmla="*/ 100 w 280"/>
                  <a:gd name="T99" fmla="*/ 16 h 429"/>
                  <a:gd name="T100" fmla="*/ 116 w 280"/>
                  <a:gd name="T101" fmla="*/ 24 h 429"/>
                  <a:gd name="T102" fmla="*/ 134 w 280"/>
                  <a:gd name="T103" fmla="*/ 30 h 429"/>
                  <a:gd name="T104" fmla="*/ 152 w 280"/>
                  <a:gd name="T105" fmla="*/ 40 h 429"/>
                  <a:gd name="T106" fmla="*/ 166 w 280"/>
                  <a:gd name="T107" fmla="*/ 46 h 429"/>
                  <a:gd name="T108" fmla="*/ 184 w 280"/>
                  <a:gd name="T109" fmla="*/ 50 h 429"/>
                  <a:gd name="T110" fmla="*/ 198 w 280"/>
                  <a:gd name="T111" fmla="*/ 58 h 429"/>
                  <a:gd name="T112" fmla="*/ 214 w 280"/>
                  <a:gd name="T113" fmla="*/ 64 h 429"/>
                  <a:gd name="T114" fmla="*/ 234 w 280"/>
                  <a:gd name="T115" fmla="*/ 72 h 429"/>
                  <a:gd name="T116" fmla="*/ 252 w 280"/>
                  <a:gd name="T117" fmla="*/ 80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80" h="429">
                    <a:moveTo>
                      <a:pt x="252" y="80"/>
                    </a:moveTo>
                    <a:lnTo>
                      <a:pt x="254" y="80"/>
                    </a:lnTo>
                    <a:lnTo>
                      <a:pt x="256" y="80"/>
                    </a:lnTo>
                    <a:lnTo>
                      <a:pt x="256" y="82"/>
                    </a:lnTo>
                    <a:lnTo>
                      <a:pt x="258" y="82"/>
                    </a:lnTo>
                    <a:lnTo>
                      <a:pt x="260" y="82"/>
                    </a:lnTo>
                    <a:lnTo>
                      <a:pt x="260" y="84"/>
                    </a:lnTo>
                    <a:lnTo>
                      <a:pt x="262" y="84"/>
                    </a:lnTo>
                    <a:lnTo>
                      <a:pt x="264" y="84"/>
                    </a:lnTo>
                    <a:lnTo>
                      <a:pt x="266" y="84"/>
                    </a:lnTo>
                    <a:lnTo>
                      <a:pt x="266" y="86"/>
                    </a:lnTo>
                    <a:lnTo>
                      <a:pt x="268" y="86"/>
                    </a:lnTo>
                    <a:lnTo>
                      <a:pt x="270" y="86"/>
                    </a:lnTo>
                    <a:lnTo>
                      <a:pt x="272" y="88"/>
                    </a:lnTo>
                    <a:lnTo>
                      <a:pt x="274" y="88"/>
                    </a:lnTo>
                    <a:lnTo>
                      <a:pt x="276" y="88"/>
                    </a:lnTo>
                    <a:lnTo>
                      <a:pt x="278" y="90"/>
                    </a:lnTo>
                    <a:lnTo>
                      <a:pt x="280" y="90"/>
                    </a:lnTo>
                    <a:lnTo>
                      <a:pt x="280" y="93"/>
                    </a:lnTo>
                    <a:lnTo>
                      <a:pt x="280" y="95"/>
                    </a:lnTo>
                    <a:lnTo>
                      <a:pt x="278" y="95"/>
                    </a:lnTo>
                    <a:lnTo>
                      <a:pt x="278" y="95"/>
                    </a:lnTo>
                    <a:lnTo>
                      <a:pt x="278" y="97"/>
                    </a:lnTo>
                    <a:lnTo>
                      <a:pt x="276" y="101"/>
                    </a:lnTo>
                    <a:lnTo>
                      <a:pt x="276" y="103"/>
                    </a:lnTo>
                    <a:lnTo>
                      <a:pt x="274" y="109"/>
                    </a:lnTo>
                    <a:lnTo>
                      <a:pt x="272" y="109"/>
                    </a:lnTo>
                    <a:lnTo>
                      <a:pt x="272" y="111"/>
                    </a:lnTo>
                    <a:lnTo>
                      <a:pt x="272" y="113"/>
                    </a:lnTo>
                    <a:lnTo>
                      <a:pt x="272" y="115"/>
                    </a:lnTo>
                    <a:lnTo>
                      <a:pt x="270" y="115"/>
                    </a:lnTo>
                    <a:lnTo>
                      <a:pt x="270" y="117"/>
                    </a:lnTo>
                    <a:lnTo>
                      <a:pt x="270" y="119"/>
                    </a:lnTo>
                    <a:lnTo>
                      <a:pt x="268" y="121"/>
                    </a:lnTo>
                    <a:lnTo>
                      <a:pt x="268" y="123"/>
                    </a:lnTo>
                    <a:lnTo>
                      <a:pt x="268" y="125"/>
                    </a:lnTo>
                    <a:lnTo>
                      <a:pt x="266" y="125"/>
                    </a:lnTo>
                    <a:lnTo>
                      <a:pt x="266" y="127"/>
                    </a:lnTo>
                    <a:lnTo>
                      <a:pt x="266" y="129"/>
                    </a:lnTo>
                    <a:lnTo>
                      <a:pt x="264" y="131"/>
                    </a:lnTo>
                    <a:lnTo>
                      <a:pt x="264" y="133"/>
                    </a:lnTo>
                    <a:lnTo>
                      <a:pt x="264" y="135"/>
                    </a:lnTo>
                    <a:lnTo>
                      <a:pt x="264" y="137"/>
                    </a:lnTo>
                    <a:lnTo>
                      <a:pt x="262" y="137"/>
                    </a:lnTo>
                    <a:lnTo>
                      <a:pt x="262" y="139"/>
                    </a:lnTo>
                    <a:lnTo>
                      <a:pt x="262" y="141"/>
                    </a:lnTo>
                    <a:lnTo>
                      <a:pt x="260" y="143"/>
                    </a:lnTo>
                    <a:lnTo>
                      <a:pt x="260" y="143"/>
                    </a:lnTo>
                    <a:lnTo>
                      <a:pt x="260" y="145"/>
                    </a:lnTo>
                    <a:lnTo>
                      <a:pt x="258" y="147"/>
                    </a:lnTo>
                    <a:lnTo>
                      <a:pt x="258" y="149"/>
                    </a:lnTo>
                    <a:lnTo>
                      <a:pt x="258" y="151"/>
                    </a:lnTo>
                    <a:lnTo>
                      <a:pt x="256" y="151"/>
                    </a:lnTo>
                    <a:lnTo>
                      <a:pt x="256" y="153"/>
                    </a:lnTo>
                    <a:lnTo>
                      <a:pt x="256" y="155"/>
                    </a:lnTo>
                    <a:lnTo>
                      <a:pt x="254" y="157"/>
                    </a:lnTo>
                    <a:lnTo>
                      <a:pt x="254" y="159"/>
                    </a:lnTo>
                    <a:lnTo>
                      <a:pt x="252" y="163"/>
                    </a:lnTo>
                    <a:lnTo>
                      <a:pt x="252" y="165"/>
                    </a:lnTo>
                    <a:lnTo>
                      <a:pt x="252" y="167"/>
                    </a:lnTo>
                    <a:lnTo>
                      <a:pt x="252" y="167"/>
                    </a:lnTo>
                    <a:lnTo>
                      <a:pt x="252" y="169"/>
                    </a:lnTo>
                    <a:lnTo>
                      <a:pt x="252" y="171"/>
                    </a:lnTo>
                    <a:lnTo>
                      <a:pt x="252" y="173"/>
                    </a:lnTo>
                    <a:lnTo>
                      <a:pt x="250" y="175"/>
                    </a:lnTo>
                    <a:lnTo>
                      <a:pt x="250" y="177"/>
                    </a:lnTo>
                    <a:lnTo>
                      <a:pt x="250" y="179"/>
                    </a:lnTo>
                    <a:lnTo>
                      <a:pt x="248" y="179"/>
                    </a:lnTo>
                    <a:lnTo>
                      <a:pt x="248" y="181"/>
                    </a:lnTo>
                    <a:lnTo>
                      <a:pt x="248" y="183"/>
                    </a:lnTo>
                    <a:lnTo>
                      <a:pt x="246" y="185"/>
                    </a:lnTo>
                    <a:lnTo>
                      <a:pt x="246" y="187"/>
                    </a:lnTo>
                    <a:lnTo>
                      <a:pt x="246" y="189"/>
                    </a:lnTo>
                    <a:lnTo>
                      <a:pt x="244" y="189"/>
                    </a:lnTo>
                    <a:lnTo>
                      <a:pt x="244" y="189"/>
                    </a:lnTo>
                    <a:lnTo>
                      <a:pt x="244" y="191"/>
                    </a:lnTo>
                    <a:lnTo>
                      <a:pt x="244" y="193"/>
                    </a:lnTo>
                    <a:lnTo>
                      <a:pt x="242" y="193"/>
                    </a:lnTo>
                    <a:lnTo>
                      <a:pt x="242" y="197"/>
                    </a:lnTo>
                    <a:lnTo>
                      <a:pt x="242" y="199"/>
                    </a:lnTo>
                    <a:lnTo>
                      <a:pt x="240" y="199"/>
                    </a:lnTo>
                    <a:lnTo>
                      <a:pt x="240" y="201"/>
                    </a:lnTo>
                    <a:lnTo>
                      <a:pt x="240" y="203"/>
                    </a:lnTo>
                    <a:lnTo>
                      <a:pt x="238" y="205"/>
                    </a:lnTo>
                    <a:lnTo>
                      <a:pt x="238" y="207"/>
                    </a:lnTo>
                    <a:lnTo>
                      <a:pt x="236" y="211"/>
                    </a:lnTo>
                    <a:lnTo>
                      <a:pt x="236" y="213"/>
                    </a:lnTo>
                    <a:lnTo>
                      <a:pt x="236" y="215"/>
                    </a:lnTo>
                    <a:lnTo>
                      <a:pt x="234" y="215"/>
                    </a:lnTo>
                    <a:lnTo>
                      <a:pt x="234" y="217"/>
                    </a:lnTo>
                    <a:lnTo>
                      <a:pt x="234" y="219"/>
                    </a:lnTo>
                    <a:lnTo>
                      <a:pt x="234" y="221"/>
                    </a:lnTo>
                    <a:lnTo>
                      <a:pt x="232" y="221"/>
                    </a:lnTo>
                    <a:lnTo>
                      <a:pt x="232" y="223"/>
                    </a:lnTo>
                    <a:lnTo>
                      <a:pt x="232" y="225"/>
                    </a:lnTo>
                    <a:lnTo>
                      <a:pt x="230" y="225"/>
                    </a:lnTo>
                    <a:lnTo>
                      <a:pt x="230" y="227"/>
                    </a:lnTo>
                    <a:lnTo>
                      <a:pt x="230" y="229"/>
                    </a:lnTo>
                    <a:lnTo>
                      <a:pt x="230" y="231"/>
                    </a:lnTo>
                    <a:lnTo>
                      <a:pt x="228" y="235"/>
                    </a:lnTo>
                    <a:lnTo>
                      <a:pt x="228" y="237"/>
                    </a:lnTo>
                    <a:lnTo>
                      <a:pt x="226" y="237"/>
                    </a:lnTo>
                    <a:lnTo>
                      <a:pt x="226" y="237"/>
                    </a:lnTo>
                    <a:lnTo>
                      <a:pt x="226" y="239"/>
                    </a:lnTo>
                    <a:lnTo>
                      <a:pt x="224" y="241"/>
                    </a:lnTo>
                    <a:lnTo>
                      <a:pt x="224" y="243"/>
                    </a:lnTo>
                    <a:lnTo>
                      <a:pt x="224" y="245"/>
                    </a:lnTo>
                    <a:lnTo>
                      <a:pt x="222" y="247"/>
                    </a:lnTo>
                    <a:lnTo>
                      <a:pt x="222" y="249"/>
                    </a:lnTo>
                    <a:lnTo>
                      <a:pt x="222" y="251"/>
                    </a:lnTo>
                    <a:lnTo>
                      <a:pt x="220" y="251"/>
                    </a:lnTo>
                    <a:lnTo>
                      <a:pt x="220" y="253"/>
                    </a:lnTo>
                    <a:lnTo>
                      <a:pt x="220" y="255"/>
                    </a:lnTo>
                    <a:lnTo>
                      <a:pt x="218" y="257"/>
                    </a:lnTo>
                    <a:lnTo>
                      <a:pt x="218" y="259"/>
                    </a:lnTo>
                    <a:lnTo>
                      <a:pt x="218" y="261"/>
                    </a:lnTo>
                    <a:lnTo>
                      <a:pt x="216" y="261"/>
                    </a:lnTo>
                    <a:lnTo>
                      <a:pt x="216" y="263"/>
                    </a:lnTo>
                    <a:lnTo>
                      <a:pt x="216" y="265"/>
                    </a:lnTo>
                    <a:lnTo>
                      <a:pt x="216" y="267"/>
                    </a:lnTo>
                    <a:lnTo>
                      <a:pt x="214" y="267"/>
                    </a:lnTo>
                    <a:lnTo>
                      <a:pt x="214" y="269"/>
                    </a:lnTo>
                    <a:lnTo>
                      <a:pt x="214" y="271"/>
                    </a:lnTo>
                    <a:lnTo>
                      <a:pt x="214" y="273"/>
                    </a:lnTo>
                    <a:lnTo>
                      <a:pt x="212" y="273"/>
                    </a:lnTo>
                    <a:lnTo>
                      <a:pt x="212" y="275"/>
                    </a:lnTo>
                    <a:lnTo>
                      <a:pt x="212" y="277"/>
                    </a:lnTo>
                    <a:lnTo>
                      <a:pt x="210" y="279"/>
                    </a:lnTo>
                    <a:lnTo>
                      <a:pt x="210" y="281"/>
                    </a:lnTo>
                    <a:lnTo>
                      <a:pt x="210" y="283"/>
                    </a:lnTo>
                    <a:lnTo>
                      <a:pt x="208" y="285"/>
                    </a:lnTo>
                    <a:lnTo>
                      <a:pt x="208" y="285"/>
                    </a:lnTo>
                    <a:lnTo>
                      <a:pt x="208" y="287"/>
                    </a:lnTo>
                    <a:lnTo>
                      <a:pt x="206" y="289"/>
                    </a:lnTo>
                    <a:lnTo>
                      <a:pt x="206" y="291"/>
                    </a:lnTo>
                    <a:lnTo>
                      <a:pt x="206" y="293"/>
                    </a:lnTo>
                    <a:lnTo>
                      <a:pt x="204" y="293"/>
                    </a:lnTo>
                    <a:lnTo>
                      <a:pt x="204" y="295"/>
                    </a:lnTo>
                    <a:lnTo>
                      <a:pt x="204" y="297"/>
                    </a:lnTo>
                    <a:lnTo>
                      <a:pt x="204" y="299"/>
                    </a:lnTo>
                    <a:lnTo>
                      <a:pt x="204" y="299"/>
                    </a:lnTo>
                    <a:lnTo>
                      <a:pt x="204" y="301"/>
                    </a:lnTo>
                    <a:lnTo>
                      <a:pt x="204" y="303"/>
                    </a:lnTo>
                    <a:lnTo>
                      <a:pt x="202" y="303"/>
                    </a:lnTo>
                    <a:lnTo>
                      <a:pt x="202" y="305"/>
                    </a:lnTo>
                    <a:lnTo>
                      <a:pt x="202" y="307"/>
                    </a:lnTo>
                    <a:lnTo>
                      <a:pt x="202" y="309"/>
                    </a:lnTo>
                    <a:lnTo>
                      <a:pt x="200" y="309"/>
                    </a:lnTo>
                    <a:lnTo>
                      <a:pt x="200" y="311"/>
                    </a:lnTo>
                    <a:lnTo>
                      <a:pt x="200" y="313"/>
                    </a:lnTo>
                    <a:lnTo>
                      <a:pt x="198" y="315"/>
                    </a:lnTo>
                    <a:lnTo>
                      <a:pt x="198" y="317"/>
                    </a:lnTo>
                    <a:lnTo>
                      <a:pt x="198" y="319"/>
                    </a:lnTo>
                    <a:lnTo>
                      <a:pt x="196" y="321"/>
                    </a:lnTo>
                    <a:lnTo>
                      <a:pt x="196" y="323"/>
                    </a:lnTo>
                    <a:lnTo>
                      <a:pt x="196" y="325"/>
                    </a:lnTo>
                    <a:lnTo>
                      <a:pt x="194" y="325"/>
                    </a:lnTo>
                    <a:lnTo>
                      <a:pt x="194" y="327"/>
                    </a:lnTo>
                    <a:lnTo>
                      <a:pt x="194" y="329"/>
                    </a:lnTo>
                    <a:lnTo>
                      <a:pt x="194" y="331"/>
                    </a:lnTo>
                    <a:lnTo>
                      <a:pt x="192" y="331"/>
                    </a:lnTo>
                    <a:lnTo>
                      <a:pt x="192" y="333"/>
                    </a:lnTo>
                    <a:lnTo>
                      <a:pt x="192" y="333"/>
                    </a:lnTo>
                    <a:lnTo>
                      <a:pt x="190" y="335"/>
                    </a:lnTo>
                    <a:lnTo>
                      <a:pt x="190" y="337"/>
                    </a:lnTo>
                    <a:lnTo>
                      <a:pt x="190" y="339"/>
                    </a:lnTo>
                    <a:lnTo>
                      <a:pt x="190" y="341"/>
                    </a:lnTo>
                    <a:lnTo>
                      <a:pt x="188" y="341"/>
                    </a:lnTo>
                    <a:lnTo>
                      <a:pt x="188" y="343"/>
                    </a:lnTo>
                    <a:lnTo>
                      <a:pt x="188" y="345"/>
                    </a:lnTo>
                    <a:lnTo>
                      <a:pt x="186" y="347"/>
                    </a:lnTo>
                    <a:lnTo>
                      <a:pt x="186" y="349"/>
                    </a:lnTo>
                    <a:lnTo>
                      <a:pt x="186" y="351"/>
                    </a:lnTo>
                    <a:lnTo>
                      <a:pt x="184" y="355"/>
                    </a:lnTo>
                    <a:lnTo>
                      <a:pt x="182" y="357"/>
                    </a:lnTo>
                    <a:lnTo>
                      <a:pt x="182" y="359"/>
                    </a:lnTo>
                    <a:lnTo>
                      <a:pt x="182" y="361"/>
                    </a:lnTo>
                    <a:lnTo>
                      <a:pt x="182" y="363"/>
                    </a:lnTo>
                    <a:lnTo>
                      <a:pt x="180" y="363"/>
                    </a:lnTo>
                    <a:lnTo>
                      <a:pt x="180" y="365"/>
                    </a:lnTo>
                    <a:lnTo>
                      <a:pt x="180" y="367"/>
                    </a:lnTo>
                    <a:lnTo>
                      <a:pt x="180" y="369"/>
                    </a:lnTo>
                    <a:lnTo>
                      <a:pt x="178" y="369"/>
                    </a:lnTo>
                    <a:lnTo>
                      <a:pt x="178" y="371"/>
                    </a:lnTo>
                    <a:lnTo>
                      <a:pt x="178" y="373"/>
                    </a:lnTo>
                    <a:lnTo>
                      <a:pt x="176" y="375"/>
                    </a:lnTo>
                    <a:lnTo>
                      <a:pt x="176" y="377"/>
                    </a:lnTo>
                    <a:lnTo>
                      <a:pt x="174" y="379"/>
                    </a:lnTo>
                    <a:lnTo>
                      <a:pt x="174" y="381"/>
                    </a:lnTo>
                    <a:lnTo>
                      <a:pt x="172" y="381"/>
                    </a:lnTo>
                    <a:lnTo>
                      <a:pt x="172" y="381"/>
                    </a:lnTo>
                    <a:lnTo>
                      <a:pt x="170" y="381"/>
                    </a:lnTo>
                    <a:lnTo>
                      <a:pt x="170" y="383"/>
                    </a:lnTo>
                    <a:lnTo>
                      <a:pt x="168" y="383"/>
                    </a:lnTo>
                    <a:lnTo>
                      <a:pt x="168" y="385"/>
                    </a:lnTo>
                    <a:lnTo>
                      <a:pt x="166" y="385"/>
                    </a:lnTo>
                    <a:lnTo>
                      <a:pt x="164" y="385"/>
                    </a:lnTo>
                    <a:lnTo>
                      <a:pt x="162" y="385"/>
                    </a:lnTo>
                    <a:lnTo>
                      <a:pt x="162" y="383"/>
                    </a:lnTo>
                    <a:lnTo>
                      <a:pt x="162" y="381"/>
                    </a:lnTo>
                    <a:lnTo>
                      <a:pt x="160" y="381"/>
                    </a:lnTo>
                    <a:lnTo>
                      <a:pt x="162" y="381"/>
                    </a:lnTo>
                    <a:lnTo>
                      <a:pt x="162" y="381"/>
                    </a:lnTo>
                    <a:lnTo>
                      <a:pt x="160" y="379"/>
                    </a:lnTo>
                    <a:lnTo>
                      <a:pt x="160" y="377"/>
                    </a:lnTo>
                    <a:lnTo>
                      <a:pt x="158" y="377"/>
                    </a:lnTo>
                    <a:lnTo>
                      <a:pt x="156" y="377"/>
                    </a:lnTo>
                    <a:lnTo>
                      <a:pt x="156" y="377"/>
                    </a:lnTo>
                    <a:lnTo>
                      <a:pt x="156" y="375"/>
                    </a:lnTo>
                    <a:lnTo>
                      <a:pt x="154" y="375"/>
                    </a:lnTo>
                    <a:lnTo>
                      <a:pt x="154" y="373"/>
                    </a:lnTo>
                    <a:lnTo>
                      <a:pt x="152" y="373"/>
                    </a:lnTo>
                    <a:lnTo>
                      <a:pt x="152" y="375"/>
                    </a:lnTo>
                    <a:lnTo>
                      <a:pt x="152" y="373"/>
                    </a:lnTo>
                    <a:lnTo>
                      <a:pt x="150" y="373"/>
                    </a:lnTo>
                    <a:lnTo>
                      <a:pt x="150" y="375"/>
                    </a:lnTo>
                    <a:lnTo>
                      <a:pt x="148" y="375"/>
                    </a:lnTo>
                    <a:lnTo>
                      <a:pt x="148" y="373"/>
                    </a:lnTo>
                    <a:lnTo>
                      <a:pt x="146" y="373"/>
                    </a:lnTo>
                    <a:lnTo>
                      <a:pt x="144" y="375"/>
                    </a:lnTo>
                    <a:lnTo>
                      <a:pt x="144" y="377"/>
                    </a:lnTo>
                    <a:lnTo>
                      <a:pt x="144" y="379"/>
                    </a:lnTo>
                    <a:lnTo>
                      <a:pt x="142" y="379"/>
                    </a:lnTo>
                    <a:lnTo>
                      <a:pt x="142" y="381"/>
                    </a:lnTo>
                    <a:lnTo>
                      <a:pt x="144" y="381"/>
                    </a:lnTo>
                    <a:lnTo>
                      <a:pt x="142" y="381"/>
                    </a:lnTo>
                    <a:lnTo>
                      <a:pt x="142" y="381"/>
                    </a:lnTo>
                    <a:lnTo>
                      <a:pt x="144" y="381"/>
                    </a:lnTo>
                    <a:lnTo>
                      <a:pt x="144" y="383"/>
                    </a:lnTo>
                    <a:lnTo>
                      <a:pt x="144" y="385"/>
                    </a:lnTo>
                    <a:lnTo>
                      <a:pt x="142" y="385"/>
                    </a:lnTo>
                    <a:lnTo>
                      <a:pt x="142" y="387"/>
                    </a:lnTo>
                    <a:lnTo>
                      <a:pt x="140" y="387"/>
                    </a:lnTo>
                    <a:lnTo>
                      <a:pt x="140" y="389"/>
                    </a:lnTo>
                    <a:lnTo>
                      <a:pt x="142" y="389"/>
                    </a:lnTo>
                    <a:lnTo>
                      <a:pt x="140" y="389"/>
                    </a:lnTo>
                    <a:lnTo>
                      <a:pt x="140" y="391"/>
                    </a:lnTo>
                    <a:lnTo>
                      <a:pt x="140" y="393"/>
                    </a:lnTo>
                    <a:lnTo>
                      <a:pt x="140" y="395"/>
                    </a:lnTo>
                    <a:lnTo>
                      <a:pt x="138" y="395"/>
                    </a:lnTo>
                    <a:lnTo>
                      <a:pt x="138" y="397"/>
                    </a:lnTo>
                    <a:lnTo>
                      <a:pt x="140" y="397"/>
                    </a:lnTo>
                    <a:lnTo>
                      <a:pt x="140" y="399"/>
                    </a:lnTo>
                    <a:lnTo>
                      <a:pt x="138" y="399"/>
                    </a:lnTo>
                    <a:lnTo>
                      <a:pt x="138" y="401"/>
                    </a:lnTo>
                    <a:lnTo>
                      <a:pt x="138" y="403"/>
                    </a:lnTo>
                    <a:lnTo>
                      <a:pt x="136" y="403"/>
                    </a:lnTo>
                    <a:lnTo>
                      <a:pt x="136" y="405"/>
                    </a:lnTo>
                    <a:lnTo>
                      <a:pt x="136" y="407"/>
                    </a:lnTo>
                    <a:lnTo>
                      <a:pt x="136" y="409"/>
                    </a:lnTo>
                    <a:lnTo>
                      <a:pt x="136" y="411"/>
                    </a:lnTo>
                    <a:lnTo>
                      <a:pt x="136" y="413"/>
                    </a:lnTo>
                    <a:lnTo>
                      <a:pt x="136" y="415"/>
                    </a:lnTo>
                    <a:lnTo>
                      <a:pt x="136" y="417"/>
                    </a:lnTo>
                    <a:lnTo>
                      <a:pt x="136" y="419"/>
                    </a:lnTo>
                    <a:lnTo>
                      <a:pt x="134" y="421"/>
                    </a:lnTo>
                    <a:lnTo>
                      <a:pt x="134" y="423"/>
                    </a:lnTo>
                    <a:lnTo>
                      <a:pt x="134" y="425"/>
                    </a:lnTo>
                    <a:lnTo>
                      <a:pt x="132" y="425"/>
                    </a:lnTo>
                    <a:lnTo>
                      <a:pt x="130" y="425"/>
                    </a:lnTo>
                    <a:lnTo>
                      <a:pt x="130" y="427"/>
                    </a:lnTo>
                    <a:lnTo>
                      <a:pt x="130" y="429"/>
                    </a:lnTo>
                    <a:lnTo>
                      <a:pt x="128" y="429"/>
                    </a:lnTo>
                    <a:lnTo>
                      <a:pt x="128" y="429"/>
                    </a:lnTo>
                    <a:lnTo>
                      <a:pt x="128" y="429"/>
                    </a:lnTo>
                    <a:lnTo>
                      <a:pt x="126" y="429"/>
                    </a:lnTo>
                    <a:lnTo>
                      <a:pt x="126" y="427"/>
                    </a:lnTo>
                    <a:lnTo>
                      <a:pt x="126" y="425"/>
                    </a:lnTo>
                    <a:lnTo>
                      <a:pt x="124" y="423"/>
                    </a:lnTo>
                    <a:lnTo>
                      <a:pt x="124" y="421"/>
                    </a:lnTo>
                    <a:lnTo>
                      <a:pt x="122" y="419"/>
                    </a:lnTo>
                    <a:lnTo>
                      <a:pt x="122" y="417"/>
                    </a:lnTo>
                    <a:lnTo>
                      <a:pt x="122" y="415"/>
                    </a:lnTo>
                    <a:lnTo>
                      <a:pt x="120" y="415"/>
                    </a:lnTo>
                    <a:lnTo>
                      <a:pt x="120" y="413"/>
                    </a:lnTo>
                    <a:lnTo>
                      <a:pt x="120" y="411"/>
                    </a:lnTo>
                    <a:lnTo>
                      <a:pt x="118" y="409"/>
                    </a:lnTo>
                    <a:lnTo>
                      <a:pt x="118" y="407"/>
                    </a:lnTo>
                    <a:lnTo>
                      <a:pt x="116" y="405"/>
                    </a:lnTo>
                    <a:lnTo>
                      <a:pt x="116" y="403"/>
                    </a:lnTo>
                    <a:lnTo>
                      <a:pt x="114" y="403"/>
                    </a:lnTo>
                    <a:lnTo>
                      <a:pt x="114" y="401"/>
                    </a:lnTo>
                    <a:lnTo>
                      <a:pt x="114" y="399"/>
                    </a:lnTo>
                    <a:lnTo>
                      <a:pt x="112" y="399"/>
                    </a:lnTo>
                    <a:lnTo>
                      <a:pt x="112" y="397"/>
                    </a:lnTo>
                    <a:lnTo>
                      <a:pt x="112" y="395"/>
                    </a:lnTo>
                    <a:lnTo>
                      <a:pt x="110" y="395"/>
                    </a:lnTo>
                    <a:lnTo>
                      <a:pt x="110" y="393"/>
                    </a:lnTo>
                    <a:lnTo>
                      <a:pt x="110" y="391"/>
                    </a:lnTo>
                    <a:lnTo>
                      <a:pt x="108" y="389"/>
                    </a:lnTo>
                    <a:lnTo>
                      <a:pt x="108" y="387"/>
                    </a:lnTo>
                    <a:lnTo>
                      <a:pt x="108" y="385"/>
                    </a:lnTo>
                    <a:lnTo>
                      <a:pt x="108" y="385"/>
                    </a:lnTo>
                    <a:lnTo>
                      <a:pt x="108" y="383"/>
                    </a:lnTo>
                    <a:lnTo>
                      <a:pt x="108" y="381"/>
                    </a:lnTo>
                    <a:lnTo>
                      <a:pt x="106" y="381"/>
                    </a:lnTo>
                    <a:lnTo>
                      <a:pt x="106" y="381"/>
                    </a:lnTo>
                    <a:lnTo>
                      <a:pt x="106" y="379"/>
                    </a:lnTo>
                    <a:lnTo>
                      <a:pt x="104" y="379"/>
                    </a:lnTo>
                    <a:lnTo>
                      <a:pt x="104" y="377"/>
                    </a:lnTo>
                    <a:lnTo>
                      <a:pt x="104" y="375"/>
                    </a:lnTo>
                    <a:lnTo>
                      <a:pt x="102" y="375"/>
                    </a:lnTo>
                    <a:lnTo>
                      <a:pt x="102" y="373"/>
                    </a:lnTo>
                    <a:lnTo>
                      <a:pt x="102" y="371"/>
                    </a:lnTo>
                    <a:lnTo>
                      <a:pt x="100" y="369"/>
                    </a:lnTo>
                    <a:lnTo>
                      <a:pt x="100" y="367"/>
                    </a:lnTo>
                    <a:lnTo>
                      <a:pt x="98" y="365"/>
                    </a:lnTo>
                    <a:lnTo>
                      <a:pt x="98" y="363"/>
                    </a:lnTo>
                    <a:lnTo>
                      <a:pt x="98" y="361"/>
                    </a:lnTo>
                    <a:lnTo>
                      <a:pt x="96" y="361"/>
                    </a:lnTo>
                    <a:lnTo>
                      <a:pt x="96" y="359"/>
                    </a:lnTo>
                    <a:lnTo>
                      <a:pt x="96" y="357"/>
                    </a:lnTo>
                    <a:lnTo>
                      <a:pt x="94" y="357"/>
                    </a:lnTo>
                    <a:lnTo>
                      <a:pt x="94" y="355"/>
                    </a:lnTo>
                    <a:lnTo>
                      <a:pt x="94" y="353"/>
                    </a:lnTo>
                    <a:lnTo>
                      <a:pt x="92" y="353"/>
                    </a:lnTo>
                    <a:lnTo>
                      <a:pt x="92" y="351"/>
                    </a:lnTo>
                    <a:lnTo>
                      <a:pt x="92" y="349"/>
                    </a:lnTo>
                    <a:lnTo>
                      <a:pt x="90" y="349"/>
                    </a:lnTo>
                    <a:lnTo>
                      <a:pt x="90" y="347"/>
                    </a:lnTo>
                    <a:lnTo>
                      <a:pt x="90" y="345"/>
                    </a:lnTo>
                    <a:lnTo>
                      <a:pt x="88" y="343"/>
                    </a:lnTo>
                    <a:lnTo>
                      <a:pt x="88" y="341"/>
                    </a:lnTo>
                    <a:lnTo>
                      <a:pt x="88" y="339"/>
                    </a:lnTo>
                    <a:lnTo>
                      <a:pt x="86" y="339"/>
                    </a:lnTo>
                    <a:lnTo>
                      <a:pt x="86" y="335"/>
                    </a:lnTo>
                    <a:lnTo>
                      <a:pt x="84" y="335"/>
                    </a:lnTo>
                    <a:lnTo>
                      <a:pt x="84" y="333"/>
                    </a:lnTo>
                    <a:lnTo>
                      <a:pt x="82" y="333"/>
                    </a:lnTo>
                    <a:lnTo>
                      <a:pt x="82" y="331"/>
                    </a:lnTo>
                    <a:lnTo>
                      <a:pt x="80" y="329"/>
                    </a:lnTo>
                    <a:lnTo>
                      <a:pt x="80" y="327"/>
                    </a:lnTo>
                    <a:lnTo>
                      <a:pt x="80" y="325"/>
                    </a:lnTo>
                    <a:lnTo>
                      <a:pt x="78" y="325"/>
                    </a:lnTo>
                    <a:lnTo>
                      <a:pt x="78" y="323"/>
                    </a:lnTo>
                    <a:lnTo>
                      <a:pt x="78" y="321"/>
                    </a:lnTo>
                    <a:lnTo>
                      <a:pt x="76" y="319"/>
                    </a:lnTo>
                    <a:lnTo>
                      <a:pt x="76" y="317"/>
                    </a:lnTo>
                    <a:lnTo>
                      <a:pt x="76" y="315"/>
                    </a:lnTo>
                    <a:lnTo>
                      <a:pt x="74" y="315"/>
                    </a:lnTo>
                    <a:lnTo>
                      <a:pt x="74" y="313"/>
                    </a:lnTo>
                    <a:lnTo>
                      <a:pt x="74" y="311"/>
                    </a:lnTo>
                    <a:lnTo>
                      <a:pt x="72" y="309"/>
                    </a:lnTo>
                    <a:lnTo>
                      <a:pt x="72" y="307"/>
                    </a:lnTo>
                    <a:lnTo>
                      <a:pt x="70" y="307"/>
                    </a:lnTo>
                    <a:lnTo>
                      <a:pt x="70" y="305"/>
                    </a:lnTo>
                    <a:lnTo>
                      <a:pt x="70" y="303"/>
                    </a:lnTo>
                    <a:lnTo>
                      <a:pt x="68" y="301"/>
                    </a:lnTo>
                    <a:lnTo>
                      <a:pt x="68" y="299"/>
                    </a:lnTo>
                    <a:lnTo>
                      <a:pt x="68" y="297"/>
                    </a:lnTo>
                    <a:lnTo>
                      <a:pt x="66" y="297"/>
                    </a:lnTo>
                    <a:lnTo>
                      <a:pt x="66" y="295"/>
                    </a:lnTo>
                    <a:lnTo>
                      <a:pt x="64" y="293"/>
                    </a:lnTo>
                    <a:lnTo>
                      <a:pt x="64" y="291"/>
                    </a:lnTo>
                    <a:lnTo>
                      <a:pt x="64" y="289"/>
                    </a:lnTo>
                    <a:lnTo>
                      <a:pt x="62" y="287"/>
                    </a:lnTo>
                    <a:lnTo>
                      <a:pt x="62" y="285"/>
                    </a:lnTo>
                    <a:lnTo>
                      <a:pt x="60" y="285"/>
                    </a:lnTo>
                    <a:lnTo>
                      <a:pt x="60" y="283"/>
                    </a:lnTo>
                    <a:lnTo>
                      <a:pt x="60" y="281"/>
                    </a:lnTo>
                    <a:lnTo>
                      <a:pt x="60" y="279"/>
                    </a:lnTo>
                    <a:lnTo>
                      <a:pt x="58" y="277"/>
                    </a:lnTo>
                    <a:lnTo>
                      <a:pt x="58" y="275"/>
                    </a:lnTo>
                    <a:lnTo>
                      <a:pt x="58" y="273"/>
                    </a:lnTo>
                    <a:lnTo>
                      <a:pt x="56" y="273"/>
                    </a:lnTo>
                    <a:lnTo>
                      <a:pt x="56" y="271"/>
                    </a:lnTo>
                    <a:lnTo>
                      <a:pt x="56" y="269"/>
                    </a:lnTo>
                    <a:lnTo>
                      <a:pt x="54" y="267"/>
                    </a:lnTo>
                    <a:lnTo>
                      <a:pt x="54" y="265"/>
                    </a:lnTo>
                    <a:lnTo>
                      <a:pt x="54" y="263"/>
                    </a:lnTo>
                    <a:lnTo>
                      <a:pt x="52" y="263"/>
                    </a:lnTo>
                    <a:lnTo>
                      <a:pt x="52" y="261"/>
                    </a:lnTo>
                    <a:lnTo>
                      <a:pt x="52" y="259"/>
                    </a:lnTo>
                    <a:lnTo>
                      <a:pt x="50" y="257"/>
                    </a:lnTo>
                    <a:lnTo>
                      <a:pt x="50" y="255"/>
                    </a:lnTo>
                    <a:lnTo>
                      <a:pt x="48" y="255"/>
                    </a:lnTo>
                    <a:lnTo>
                      <a:pt x="48" y="253"/>
                    </a:lnTo>
                    <a:lnTo>
                      <a:pt x="48" y="251"/>
                    </a:lnTo>
                    <a:lnTo>
                      <a:pt x="46" y="251"/>
                    </a:lnTo>
                    <a:lnTo>
                      <a:pt x="46" y="249"/>
                    </a:lnTo>
                    <a:lnTo>
                      <a:pt x="46" y="247"/>
                    </a:lnTo>
                    <a:lnTo>
                      <a:pt x="44" y="245"/>
                    </a:lnTo>
                    <a:lnTo>
                      <a:pt x="44" y="243"/>
                    </a:lnTo>
                    <a:lnTo>
                      <a:pt x="44" y="241"/>
                    </a:lnTo>
                    <a:lnTo>
                      <a:pt x="42" y="241"/>
                    </a:lnTo>
                    <a:lnTo>
                      <a:pt x="42" y="239"/>
                    </a:lnTo>
                    <a:lnTo>
                      <a:pt x="42" y="237"/>
                    </a:lnTo>
                    <a:lnTo>
                      <a:pt x="40" y="237"/>
                    </a:lnTo>
                    <a:lnTo>
                      <a:pt x="40" y="237"/>
                    </a:lnTo>
                    <a:lnTo>
                      <a:pt x="40" y="235"/>
                    </a:lnTo>
                    <a:lnTo>
                      <a:pt x="38" y="235"/>
                    </a:lnTo>
                    <a:lnTo>
                      <a:pt x="38" y="233"/>
                    </a:lnTo>
                    <a:lnTo>
                      <a:pt x="38" y="231"/>
                    </a:lnTo>
                    <a:lnTo>
                      <a:pt x="38" y="229"/>
                    </a:lnTo>
                    <a:lnTo>
                      <a:pt x="36" y="229"/>
                    </a:lnTo>
                    <a:lnTo>
                      <a:pt x="36" y="227"/>
                    </a:lnTo>
                    <a:lnTo>
                      <a:pt x="36" y="225"/>
                    </a:lnTo>
                    <a:lnTo>
                      <a:pt x="34" y="225"/>
                    </a:lnTo>
                    <a:lnTo>
                      <a:pt x="34" y="223"/>
                    </a:lnTo>
                    <a:lnTo>
                      <a:pt x="34" y="221"/>
                    </a:lnTo>
                    <a:lnTo>
                      <a:pt x="32" y="221"/>
                    </a:lnTo>
                    <a:lnTo>
                      <a:pt x="32" y="219"/>
                    </a:lnTo>
                    <a:lnTo>
                      <a:pt x="32" y="217"/>
                    </a:lnTo>
                    <a:lnTo>
                      <a:pt x="30" y="215"/>
                    </a:lnTo>
                    <a:lnTo>
                      <a:pt x="30" y="213"/>
                    </a:lnTo>
                    <a:lnTo>
                      <a:pt x="28" y="211"/>
                    </a:lnTo>
                    <a:lnTo>
                      <a:pt x="28" y="209"/>
                    </a:lnTo>
                    <a:lnTo>
                      <a:pt x="28" y="207"/>
                    </a:lnTo>
                    <a:lnTo>
                      <a:pt x="26" y="207"/>
                    </a:lnTo>
                    <a:lnTo>
                      <a:pt x="26" y="205"/>
                    </a:lnTo>
                    <a:lnTo>
                      <a:pt x="24" y="201"/>
                    </a:lnTo>
                    <a:lnTo>
                      <a:pt x="24" y="199"/>
                    </a:lnTo>
                    <a:lnTo>
                      <a:pt x="22" y="197"/>
                    </a:lnTo>
                    <a:lnTo>
                      <a:pt x="20" y="193"/>
                    </a:lnTo>
                    <a:lnTo>
                      <a:pt x="20" y="189"/>
                    </a:lnTo>
                    <a:lnTo>
                      <a:pt x="18" y="189"/>
                    </a:lnTo>
                    <a:lnTo>
                      <a:pt x="18" y="189"/>
                    </a:lnTo>
                    <a:lnTo>
                      <a:pt x="18" y="187"/>
                    </a:lnTo>
                    <a:lnTo>
                      <a:pt x="16" y="185"/>
                    </a:lnTo>
                    <a:lnTo>
                      <a:pt x="16" y="183"/>
                    </a:lnTo>
                    <a:lnTo>
                      <a:pt x="14" y="181"/>
                    </a:lnTo>
                    <a:lnTo>
                      <a:pt x="14" y="179"/>
                    </a:lnTo>
                    <a:lnTo>
                      <a:pt x="14" y="177"/>
                    </a:lnTo>
                    <a:lnTo>
                      <a:pt x="12" y="177"/>
                    </a:lnTo>
                    <a:lnTo>
                      <a:pt x="12" y="175"/>
                    </a:lnTo>
                    <a:lnTo>
                      <a:pt x="10" y="173"/>
                    </a:lnTo>
                    <a:lnTo>
                      <a:pt x="10" y="171"/>
                    </a:lnTo>
                    <a:lnTo>
                      <a:pt x="10" y="169"/>
                    </a:lnTo>
                    <a:lnTo>
                      <a:pt x="10" y="167"/>
                    </a:lnTo>
                    <a:lnTo>
                      <a:pt x="10" y="165"/>
                    </a:lnTo>
                    <a:lnTo>
                      <a:pt x="8" y="163"/>
                    </a:lnTo>
                    <a:lnTo>
                      <a:pt x="8" y="161"/>
                    </a:lnTo>
                    <a:lnTo>
                      <a:pt x="8" y="159"/>
                    </a:lnTo>
                    <a:lnTo>
                      <a:pt x="6" y="159"/>
                    </a:lnTo>
                    <a:lnTo>
                      <a:pt x="6" y="157"/>
                    </a:lnTo>
                    <a:lnTo>
                      <a:pt x="6" y="155"/>
                    </a:lnTo>
                    <a:lnTo>
                      <a:pt x="4" y="155"/>
                    </a:lnTo>
                    <a:lnTo>
                      <a:pt x="4" y="153"/>
                    </a:lnTo>
                    <a:lnTo>
                      <a:pt x="4" y="151"/>
                    </a:lnTo>
                    <a:lnTo>
                      <a:pt x="2" y="149"/>
                    </a:lnTo>
                    <a:lnTo>
                      <a:pt x="2" y="147"/>
                    </a:lnTo>
                    <a:lnTo>
                      <a:pt x="2" y="145"/>
                    </a:lnTo>
                    <a:lnTo>
                      <a:pt x="0" y="145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2" y="141"/>
                    </a:lnTo>
                    <a:lnTo>
                      <a:pt x="2" y="139"/>
                    </a:lnTo>
                    <a:lnTo>
                      <a:pt x="2" y="137"/>
                    </a:lnTo>
                    <a:lnTo>
                      <a:pt x="4" y="137"/>
                    </a:lnTo>
                    <a:lnTo>
                      <a:pt x="4" y="135"/>
                    </a:lnTo>
                    <a:lnTo>
                      <a:pt x="4" y="133"/>
                    </a:lnTo>
                    <a:lnTo>
                      <a:pt x="6" y="133"/>
                    </a:lnTo>
                    <a:lnTo>
                      <a:pt x="6" y="131"/>
                    </a:lnTo>
                    <a:lnTo>
                      <a:pt x="6" y="129"/>
                    </a:lnTo>
                    <a:lnTo>
                      <a:pt x="8" y="129"/>
                    </a:lnTo>
                    <a:lnTo>
                      <a:pt x="8" y="127"/>
                    </a:lnTo>
                    <a:lnTo>
                      <a:pt x="8" y="125"/>
                    </a:lnTo>
                    <a:lnTo>
                      <a:pt x="10" y="125"/>
                    </a:lnTo>
                    <a:lnTo>
                      <a:pt x="10" y="123"/>
                    </a:lnTo>
                    <a:lnTo>
                      <a:pt x="10" y="121"/>
                    </a:lnTo>
                    <a:lnTo>
                      <a:pt x="10" y="121"/>
                    </a:lnTo>
                    <a:lnTo>
                      <a:pt x="10" y="119"/>
                    </a:lnTo>
                    <a:lnTo>
                      <a:pt x="10" y="117"/>
                    </a:lnTo>
                    <a:lnTo>
                      <a:pt x="12" y="115"/>
                    </a:lnTo>
                    <a:lnTo>
                      <a:pt x="12" y="113"/>
                    </a:lnTo>
                    <a:lnTo>
                      <a:pt x="14" y="113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6" y="107"/>
                    </a:lnTo>
                    <a:lnTo>
                      <a:pt x="16" y="105"/>
                    </a:lnTo>
                    <a:lnTo>
                      <a:pt x="18" y="105"/>
                    </a:lnTo>
                    <a:lnTo>
                      <a:pt x="18" y="103"/>
                    </a:lnTo>
                    <a:lnTo>
                      <a:pt x="18" y="101"/>
                    </a:lnTo>
                    <a:lnTo>
                      <a:pt x="20" y="99"/>
                    </a:lnTo>
                    <a:lnTo>
                      <a:pt x="20" y="97"/>
                    </a:lnTo>
                    <a:lnTo>
                      <a:pt x="22" y="95"/>
                    </a:lnTo>
                    <a:lnTo>
                      <a:pt x="22" y="95"/>
                    </a:lnTo>
                    <a:lnTo>
                      <a:pt x="24" y="93"/>
                    </a:lnTo>
                    <a:lnTo>
                      <a:pt x="24" y="90"/>
                    </a:lnTo>
                    <a:lnTo>
                      <a:pt x="26" y="88"/>
                    </a:lnTo>
                    <a:lnTo>
                      <a:pt x="26" y="86"/>
                    </a:lnTo>
                    <a:lnTo>
                      <a:pt x="28" y="84"/>
                    </a:lnTo>
                    <a:lnTo>
                      <a:pt x="28" y="82"/>
                    </a:lnTo>
                    <a:lnTo>
                      <a:pt x="30" y="80"/>
                    </a:lnTo>
                    <a:lnTo>
                      <a:pt x="32" y="74"/>
                    </a:lnTo>
                    <a:lnTo>
                      <a:pt x="34" y="72"/>
                    </a:lnTo>
                    <a:lnTo>
                      <a:pt x="34" y="70"/>
                    </a:lnTo>
                    <a:lnTo>
                      <a:pt x="34" y="68"/>
                    </a:lnTo>
                    <a:lnTo>
                      <a:pt x="36" y="68"/>
                    </a:lnTo>
                    <a:lnTo>
                      <a:pt x="36" y="66"/>
                    </a:lnTo>
                    <a:lnTo>
                      <a:pt x="36" y="64"/>
                    </a:lnTo>
                    <a:lnTo>
                      <a:pt x="38" y="62"/>
                    </a:lnTo>
                    <a:lnTo>
                      <a:pt x="38" y="60"/>
                    </a:lnTo>
                    <a:lnTo>
                      <a:pt x="40" y="58"/>
                    </a:lnTo>
                    <a:lnTo>
                      <a:pt x="40" y="56"/>
                    </a:lnTo>
                    <a:lnTo>
                      <a:pt x="40" y="54"/>
                    </a:lnTo>
                    <a:lnTo>
                      <a:pt x="42" y="54"/>
                    </a:lnTo>
                    <a:lnTo>
                      <a:pt x="42" y="52"/>
                    </a:lnTo>
                    <a:lnTo>
                      <a:pt x="42" y="50"/>
                    </a:lnTo>
                    <a:lnTo>
                      <a:pt x="44" y="48"/>
                    </a:lnTo>
                    <a:lnTo>
                      <a:pt x="44" y="46"/>
                    </a:lnTo>
                    <a:lnTo>
                      <a:pt x="46" y="46"/>
                    </a:lnTo>
                    <a:lnTo>
                      <a:pt x="48" y="44"/>
                    </a:lnTo>
                    <a:lnTo>
                      <a:pt x="48" y="42"/>
                    </a:lnTo>
                    <a:lnTo>
                      <a:pt x="48" y="40"/>
                    </a:lnTo>
                    <a:lnTo>
                      <a:pt x="50" y="40"/>
                    </a:lnTo>
                    <a:lnTo>
                      <a:pt x="50" y="38"/>
                    </a:lnTo>
                    <a:lnTo>
                      <a:pt x="50" y="36"/>
                    </a:lnTo>
                    <a:lnTo>
                      <a:pt x="52" y="36"/>
                    </a:lnTo>
                    <a:lnTo>
                      <a:pt x="52" y="34"/>
                    </a:lnTo>
                    <a:lnTo>
                      <a:pt x="52" y="32"/>
                    </a:lnTo>
                    <a:lnTo>
                      <a:pt x="54" y="30"/>
                    </a:lnTo>
                    <a:lnTo>
                      <a:pt x="54" y="28"/>
                    </a:lnTo>
                    <a:lnTo>
                      <a:pt x="56" y="26"/>
                    </a:lnTo>
                    <a:lnTo>
                      <a:pt x="56" y="24"/>
                    </a:lnTo>
                    <a:lnTo>
                      <a:pt x="58" y="22"/>
                    </a:lnTo>
                    <a:lnTo>
                      <a:pt x="58" y="20"/>
                    </a:lnTo>
                    <a:lnTo>
                      <a:pt x="60" y="18"/>
                    </a:lnTo>
                    <a:lnTo>
                      <a:pt x="60" y="16"/>
                    </a:lnTo>
                    <a:lnTo>
                      <a:pt x="60" y="14"/>
                    </a:lnTo>
                    <a:lnTo>
                      <a:pt x="60" y="14"/>
                    </a:lnTo>
                    <a:lnTo>
                      <a:pt x="60" y="12"/>
                    </a:lnTo>
                    <a:lnTo>
                      <a:pt x="60" y="10"/>
                    </a:lnTo>
                    <a:lnTo>
                      <a:pt x="62" y="10"/>
                    </a:lnTo>
                    <a:lnTo>
                      <a:pt x="62" y="8"/>
                    </a:lnTo>
                    <a:lnTo>
                      <a:pt x="62" y="6"/>
                    </a:lnTo>
                    <a:lnTo>
                      <a:pt x="64" y="6"/>
                    </a:lnTo>
                    <a:lnTo>
                      <a:pt x="64" y="4"/>
                    </a:lnTo>
                    <a:lnTo>
                      <a:pt x="66" y="2"/>
                    </a:lnTo>
                    <a:lnTo>
                      <a:pt x="66" y="0"/>
                    </a:lnTo>
                    <a:lnTo>
                      <a:pt x="68" y="0"/>
                    </a:lnTo>
                    <a:lnTo>
                      <a:pt x="70" y="2"/>
                    </a:lnTo>
                    <a:lnTo>
                      <a:pt x="72" y="2"/>
                    </a:lnTo>
                    <a:lnTo>
                      <a:pt x="74" y="4"/>
                    </a:lnTo>
                    <a:lnTo>
                      <a:pt x="76" y="4"/>
                    </a:lnTo>
                    <a:lnTo>
                      <a:pt x="78" y="4"/>
                    </a:lnTo>
                    <a:lnTo>
                      <a:pt x="78" y="6"/>
                    </a:lnTo>
                    <a:lnTo>
                      <a:pt x="80" y="6"/>
                    </a:lnTo>
                    <a:lnTo>
                      <a:pt x="82" y="8"/>
                    </a:lnTo>
                    <a:lnTo>
                      <a:pt x="84" y="8"/>
                    </a:lnTo>
                    <a:lnTo>
                      <a:pt x="86" y="10"/>
                    </a:lnTo>
                    <a:lnTo>
                      <a:pt x="88" y="10"/>
                    </a:lnTo>
                    <a:lnTo>
                      <a:pt x="90" y="10"/>
                    </a:lnTo>
                    <a:lnTo>
                      <a:pt x="90" y="12"/>
                    </a:lnTo>
                    <a:lnTo>
                      <a:pt x="92" y="12"/>
                    </a:lnTo>
                    <a:lnTo>
                      <a:pt x="94" y="12"/>
                    </a:lnTo>
                    <a:lnTo>
                      <a:pt x="94" y="14"/>
                    </a:lnTo>
                    <a:lnTo>
                      <a:pt x="96" y="14"/>
                    </a:lnTo>
                    <a:lnTo>
                      <a:pt x="98" y="14"/>
                    </a:lnTo>
                    <a:lnTo>
                      <a:pt x="100" y="16"/>
                    </a:lnTo>
                    <a:lnTo>
                      <a:pt x="102" y="16"/>
                    </a:lnTo>
                    <a:lnTo>
                      <a:pt x="104" y="18"/>
                    </a:lnTo>
                    <a:lnTo>
                      <a:pt x="106" y="18"/>
                    </a:lnTo>
                    <a:lnTo>
                      <a:pt x="108" y="18"/>
                    </a:lnTo>
                    <a:lnTo>
                      <a:pt x="108" y="20"/>
                    </a:lnTo>
                    <a:lnTo>
                      <a:pt x="108" y="20"/>
                    </a:lnTo>
                    <a:lnTo>
                      <a:pt x="110" y="20"/>
                    </a:lnTo>
                    <a:lnTo>
                      <a:pt x="110" y="22"/>
                    </a:lnTo>
                    <a:lnTo>
                      <a:pt x="112" y="22"/>
                    </a:lnTo>
                    <a:lnTo>
                      <a:pt x="114" y="22"/>
                    </a:lnTo>
                    <a:lnTo>
                      <a:pt x="116" y="24"/>
                    </a:lnTo>
                    <a:lnTo>
                      <a:pt x="118" y="24"/>
                    </a:lnTo>
                    <a:lnTo>
                      <a:pt x="120" y="24"/>
                    </a:lnTo>
                    <a:lnTo>
                      <a:pt x="120" y="26"/>
                    </a:lnTo>
                    <a:lnTo>
                      <a:pt x="122" y="26"/>
                    </a:lnTo>
                    <a:lnTo>
                      <a:pt x="124" y="26"/>
                    </a:lnTo>
                    <a:lnTo>
                      <a:pt x="124" y="28"/>
                    </a:lnTo>
                    <a:lnTo>
                      <a:pt x="126" y="28"/>
                    </a:lnTo>
                    <a:lnTo>
                      <a:pt x="128" y="28"/>
                    </a:lnTo>
                    <a:lnTo>
                      <a:pt x="130" y="30"/>
                    </a:lnTo>
                    <a:lnTo>
                      <a:pt x="132" y="30"/>
                    </a:lnTo>
                    <a:lnTo>
                      <a:pt x="134" y="30"/>
                    </a:lnTo>
                    <a:lnTo>
                      <a:pt x="134" y="32"/>
                    </a:lnTo>
                    <a:lnTo>
                      <a:pt x="136" y="32"/>
                    </a:lnTo>
                    <a:lnTo>
                      <a:pt x="138" y="32"/>
                    </a:lnTo>
                    <a:lnTo>
                      <a:pt x="140" y="34"/>
                    </a:lnTo>
                    <a:lnTo>
                      <a:pt x="142" y="34"/>
                    </a:lnTo>
                    <a:lnTo>
                      <a:pt x="144" y="36"/>
                    </a:lnTo>
                    <a:lnTo>
                      <a:pt x="146" y="36"/>
                    </a:lnTo>
                    <a:lnTo>
                      <a:pt x="148" y="38"/>
                    </a:lnTo>
                    <a:lnTo>
                      <a:pt x="150" y="38"/>
                    </a:lnTo>
                    <a:lnTo>
                      <a:pt x="152" y="38"/>
                    </a:lnTo>
                    <a:lnTo>
                      <a:pt x="152" y="40"/>
                    </a:lnTo>
                    <a:lnTo>
                      <a:pt x="154" y="40"/>
                    </a:lnTo>
                    <a:lnTo>
                      <a:pt x="156" y="40"/>
                    </a:lnTo>
                    <a:lnTo>
                      <a:pt x="156" y="42"/>
                    </a:lnTo>
                    <a:lnTo>
                      <a:pt x="156" y="42"/>
                    </a:lnTo>
                    <a:lnTo>
                      <a:pt x="158" y="42"/>
                    </a:lnTo>
                    <a:lnTo>
                      <a:pt x="160" y="42"/>
                    </a:lnTo>
                    <a:lnTo>
                      <a:pt x="160" y="44"/>
                    </a:lnTo>
                    <a:lnTo>
                      <a:pt x="162" y="44"/>
                    </a:lnTo>
                    <a:lnTo>
                      <a:pt x="164" y="44"/>
                    </a:lnTo>
                    <a:lnTo>
                      <a:pt x="164" y="46"/>
                    </a:lnTo>
                    <a:lnTo>
                      <a:pt x="166" y="46"/>
                    </a:lnTo>
                    <a:lnTo>
                      <a:pt x="168" y="46"/>
                    </a:lnTo>
                    <a:lnTo>
                      <a:pt x="170" y="46"/>
                    </a:lnTo>
                    <a:lnTo>
                      <a:pt x="172" y="46"/>
                    </a:lnTo>
                    <a:lnTo>
                      <a:pt x="174" y="46"/>
                    </a:lnTo>
                    <a:lnTo>
                      <a:pt x="174" y="48"/>
                    </a:lnTo>
                    <a:lnTo>
                      <a:pt x="176" y="48"/>
                    </a:lnTo>
                    <a:lnTo>
                      <a:pt x="178" y="48"/>
                    </a:lnTo>
                    <a:lnTo>
                      <a:pt x="178" y="50"/>
                    </a:lnTo>
                    <a:lnTo>
                      <a:pt x="180" y="50"/>
                    </a:lnTo>
                    <a:lnTo>
                      <a:pt x="182" y="50"/>
                    </a:lnTo>
                    <a:lnTo>
                      <a:pt x="184" y="50"/>
                    </a:lnTo>
                    <a:lnTo>
                      <a:pt x="184" y="52"/>
                    </a:lnTo>
                    <a:lnTo>
                      <a:pt x="186" y="52"/>
                    </a:lnTo>
                    <a:lnTo>
                      <a:pt x="188" y="52"/>
                    </a:lnTo>
                    <a:lnTo>
                      <a:pt x="188" y="54"/>
                    </a:lnTo>
                    <a:lnTo>
                      <a:pt x="190" y="54"/>
                    </a:lnTo>
                    <a:lnTo>
                      <a:pt x="192" y="54"/>
                    </a:lnTo>
                    <a:lnTo>
                      <a:pt x="192" y="56"/>
                    </a:lnTo>
                    <a:lnTo>
                      <a:pt x="194" y="56"/>
                    </a:lnTo>
                    <a:lnTo>
                      <a:pt x="196" y="56"/>
                    </a:lnTo>
                    <a:lnTo>
                      <a:pt x="198" y="56"/>
                    </a:lnTo>
                    <a:lnTo>
                      <a:pt x="198" y="58"/>
                    </a:lnTo>
                    <a:lnTo>
                      <a:pt x="200" y="58"/>
                    </a:lnTo>
                    <a:lnTo>
                      <a:pt x="202" y="58"/>
                    </a:lnTo>
                    <a:lnTo>
                      <a:pt x="204" y="60"/>
                    </a:lnTo>
                    <a:lnTo>
                      <a:pt x="204" y="60"/>
                    </a:lnTo>
                    <a:lnTo>
                      <a:pt x="206" y="60"/>
                    </a:lnTo>
                    <a:lnTo>
                      <a:pt x="206" y="62"/>
                    </a:lnTo>
                    <a:lnTo>
                      <a:pt x="208" y="62"/>
                    </a:lnTo>
                    <a:lnTo>
                      <a:pt x="210" y="62"/>
                    </a:lnTo>
                    <a:lnTo>
                      <a:pt x="210" y="64"/>
                    </a:lnTo>
                    <a:lnTo>
                      <a:pt x="212" y="64"/>
                    </a:lnTo>
                    <a:lnTo>
                      <a:pt x="214" y="64"/>
                    </a:lnTo>
                    <a:lnTo>
                      <a:pt x="218" y="66"/>
                    </a:lnTo>
                    <a:lnTo>
                      <a:pt x="220" y="66"/>
                    </a:lnTo>
                    <a:lnTo>
                      <a:pt x="220" y="68"/>
                    </a:lnTo>
                    <a:lnTo>
                      <a:pt x="222" y="68"/>
                    </a:lnTo>
                    <a:lnTo>
                      <a:pt x="224" y="68"/>
                    </a:lnTo>
                    <a:lnTo>
                      <a:pt x="226" y="68"/>
                    </a:lnTo>
                    <a:lnTo>
                      <a:pt x="226" y="70"/>
                    </a:lnTo>
                    <a:lnTo>
                      <a:pt x="228" y="70"/>
                    </a:lnTo>
                    <a:lnTo>
                      <a:pt x="230" y="70"/>
                    </a:lnTo>
                    <a:lnTo>
                      <a:pt x="232" y="72"/>
                    </a:lnTo>
                    <a:lnTo>
                      <a:pt x="234" y="72"/>
                    </a:lnTo>
                    <a:lnTo>
                      <a:pt x="236" y="72"/>
                    </a:lnTo>
                    <a:lnTo>
                      <a:pt x="236" y="74"/>
                    </a:lnTo>
                    <a:lnTo>
                      <a:pt x="240" y="74"/>
                    </a:lnTo>
                    <a:lnTo>
                      <a:pt x="242" y="74"/>
                    </a:lnTo>
                    <a:lnTo>
                      <a:pt x="242" y="76"/>
                    </a:lnTo>
                    <a:lnTo>
                      <a:pt x="244" y="76"/>
                    </a:lnTo>
                    <a:lnTo>
                      <a:pt x="246" y="76"/>
                    </a:lnTo>
                    <a:lnTo>
                      <a:pt x="248" y="78"/>
                    </a:lnTo>
                    <a:lnTo>
                      <a:pt x="250" y="78"/>
                    </a:lnTo>
                    <a:lnTo>
                      <a:pt x="252" y="78"/>
                    </a:lnTo>
                    <a:lnTo>
                      <a:pt x="252" y="80"/>
                    </a:lnTo>
                    <a:lnTo>
                      <a:pt x="252" y="8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" name="Freeform 3180"/>
              <p:cNvSpPr>
                <a:spLocks noEditPoints="1"/>
              </p:cNvSpPr>
              <p:nvPr/>
            </p:nvSpPr>
            <p:spPr bwMode="auto">
              <a:xfrm>
                <a:off x="3590925" y="2311400"/>
                <a:ext cx="547688" cy="492125"/>
              </a:xfrm>
              <a:custGeom>
                <a:avLst/>
                <a:gdLst>
                  <a:gd name="T0" fmla="*/ 12 w 345"/>
                  <a:gd name="T1" fmla="*/ 152 h 310"/>
                  <a:gd name="T2" fmla="*/ 51 w 345"/>
                  <a:gd name="T3" fmla="*/ 114 h 310"/>
                  <a:gd name="T4" fmla="*/ 127 w 345"/>
                  <a:gd name="T5" fmla="*/ 10 h 310"/>
                  <a:gd name="T6" fmla="*/ 135 w 345"/>
                  <a:gd name="T7" fmla="*/ 14 h 310"/>
                  <a:gd name="T8" fmla="*/ 12 w 345"/>
                  <a:gd name="T9" fmla="*/ 150 h 310"/>
                  <a:gd name="T10" fmla="*/ 23 w 345"/>
                  <a:gd name="T11" fmla="*/ 138 h 310"/>
                  <a:gd name="T12" fmla="*/ 35 w 345"/>
                  <a:gd name="T13" fmla="*/ 124 h 310"/>
                  <a:gd name="T14" fmla="*/ 41 w 345"/>
                  <a:gd name="T15" fmla="*/ 124 h 310"/>
                  <a:gd name="T16" fmla="*/ 41 w 345"/>
                  <a:gd name="T17" fmla="*/ 122 h 310"/>
                  <a:gd name="T18" fmla="*/ 45 w 345"/>
                  <a:gd name="T19" fmla="*/ 118 h 310"/>
                  <a:gd name="T20" fmla="*/ 55 w 345"/>
                  <a:gd name="T21" fmla="*/ 118 h 310"/>
                  <a:gd name="T22" fmla="*/ 51 w 345"/>
                  <a:gd name="T23" fmla="*/ 110 h 310"/>
                  <a:gd name="T24" fmla="*/ 59 w 345"/>
                  <a:gd name="T25" fmla="*/ 104 h 310"/>
                  <a:gd name="T26" fmla="*/ 67 w 345"/>
                  <a:gd name="T27" fmla="*/ 86 h 310"/>
                  <a:gd name="T28" fmla="*/ 73 w 345"/>
                  <a:gd name="T29" fmla="*/ 78 h 310"/>
                  <a:gd name="T30" fmla="*/ 75 w 345"/>
                  <a:gd name="T31" fmla="*/ 76 h 310"/>
                  <a:gd name="T32" fmla="*/ 83 w 345"/>
                  <a:gd name="T33" fmla="*/ 64 h 310"/>
                  <a:gd name="T34" fmla="*/ 89 w 345"/>
                  <a:gd name="T35" fmla="*/ 56 h 310"/>
                  <a:gd name="T36" fmla="*/ 93 w 345"/>
                  <a:gd name="T37" fmla="*/ 48 h 310"/>
                  <a:gd name="T38" fmla="*/ 97 w 345"/>
                  <a:gd name="T39" fmla="*/ 38 h 310"/>
                  <a:gd name="T40" fmla="*/ 101 w 345"/>
                  <a:gd name="T41" fmla="*/ 34 h 310"/>
                  <a:gd name="T42" fmla="*/ 107 w 345"/>
                  <a:gd name="T43" fmla="*/ 22 h 310"/>
                  <a:gd name="T44" fmla="*/ 115 w 345"/>
                  <a:gd name="T45" fmla="*/ 8 h 310"/>
                  <a:gd name="T46" fmla="*/ 119 w 345"/>
                  <a:gd name="T47" fmla="*/ 6 h 310"/>
                  <a:gd name="T48" fmla="*/ 123 w 345"/>
                  <a:gd name="T49" fmla="*/ 8 h 310"/>
                  <a:gd name="T50" fmla="*/ 135 w 345"/>
                  <a:gd name="T51" fmla="*/ 14 h 310"/>
                  <a:gd name="T52" fmla="*/ 147 w 345"/>
                  <a:gd name="T53" fmla="*/ 28 h 310"/>
                  <a:gd name="T54" fmla="*/ 145 w 345"/>
                  <a:gd name="T55" fmla="*/ 54 h 310"/>
                  <a:gd name="T56" fmla="*/ 165 w 345"/>
                  <a:gd name="T57" fmla="*/ 64 h 310"/>
                  <a:gd name="T58" fmla="*/ 189 w 345"/>
                  <a:gd name="T59" fmla="*/ 70 h 310"/>
                  <a:gd name="T60" fmla="*/ 209 w 345"/>
                  <a:gd name="T61" fmla="*/ 80 h 310"/>
                  <a:gd name="T62" fmla="*/ 233 w 345"/>
                  <a:gd name="T63" fmla="*/ 86 h 310"/>
                  <a:gd name="T64" fmla="*/ 257 w 345"/>
                  <a:gd name="T65" fmla="*/ 90 h 310"/>
                  <a:gd name="T66" fmla="*/ 281 w 345"/>
                  <a:gd name="T67" fmla="*/ 98 h 310"/>
                  <a:gd name="T68" fmla="*/ 303 w 345"/>
                  <a:gd name="T69" fmla="*/ 108 h 310"/>
                  <a:gd name="T70" fmla="*/ 329 w 345"/>
                  <a:gd name="T71" fmla="*/ 118 h 310"/>
                  <a:gd name="T72" fmla="*/ 341 w 345"/>
                  <a:gd name="T73" fmla="*/ 134 h 310"/>
                  <a:gd name="T74" fmla="*/ 337 w 345"/>
                  <a:gd name="T75" fmla="*/ 154 h 310"/>
                  <a:gd name="T76" fmla="*/ 325 w 345"/>
                  <a:gd name="T77" fmla="*/ 168 h 310"/>
                  <a:gd name="T78" fmla="*/ 311 w 345"/>
                  <a:gd name="T79" fmla="*/ 180 h 310"/>
                  <a:gd name="T80" fmla="*/ 295 w 345"/>
                  <a:gd name="T81" fmla="*/ 194 h 310"/>
                  <a:gd name="T82" fmla="*/ 303 w 345"/>
                  <a:gd name="T83" fmla="*/ 208 h 310"/>
                  <a:gd name="T84" fmla="*/ 291 w 345"/>
                  <a:gd name="T85" fmla="*/ 222 h 310"/>
                  <a:gd name="T86" fmla="*/ 279 w 345"/>
                  <a:gd name="T87" fmla="*/ 256 h 310"/>
                  <a:gd name="T88" fmla="*/ 269 w 345"/>
                  <a:gd name="T89" fmla="*/ 280 h 310"/>
                  <a:gd name="T90" fmla="*/ 255 w 345"/>
                  <a:gd name="T91" fmla="*/ 310 h 310"/>
                  <a:gd name="T92" fmla="*/ 235 w 345"/>
                  <a:gd name="T93" fmla="*/ 302 h 310"/>
                  <a:gd name="T94" fmla="*/ 207 w 345"/>
                  <a:gd name="T95" fmla="*/ 292 h 310"/>
                  <a:gd name="T96" fmla="*/ 187 w 345"/>
                  <a:gd name="T97" fmla="*/ 282 h 310"/>
                  <a:gd name="T98" fmla="*/ 161 w 345"/>
                  <a:gd name="T99" fmla="*/ 270 h 310"/>
                  <a:gd name="T100" fmla="*/ 137 w 345"/>
                  <a:gd name="T101" fmla="*/ 260 h 310"/>
                  <a:gd name="T102" fmla="*/ 113 w 345"/>
                  <a:gd name="T103" fmla="*/ 248 h 310"/>
                  <a:gd name="T104" fmla="*/ 93 w 345"/>
                  <a:gd name="T105" fmla="*/ 236 h 310"/>
                  <a:gd name="T106" fmla="*/ 69 w 345"/>
                  <a:gd name="T107" fmla="*/ 222 h 310"/>
                  <a:gd name="T108" fmla="*/ 49 w 345"/>
                  <a:gd name="T109" fmla="*/ 214 h 310"/>
                  <a:gd name="T110" fmla="*/ 25 w 345"/>
                  <a:gd name="T111" fmla="*/ 202 h 310"/>
                  <a:gd name="T112" fmla="*/ 4 w 345"/>
                  <a:gd name="T113" fmla="*/ 190 h 310"/>
                  <a:gd name="T114" fmla="*/ 2 w 345"/>
                  <a:gd name="T115" fmla="*/ 178 h 310"/>
                  <a:gd name="T116" fmla="*/ 8 w 345"/>
                  <a:gd name="T117" fmla="*/ 166 h 310"/>
                  <a:gd name="T118" fmla="*/ 135 w 345"/>
                  <a:gd name="T119" fmla="*/ 12 h 310"/>
                  <a:gd name="T120" fmla="*/ 131 w 345"/>
                  <a:gd name="T121" fmla="*/ 12 h 310"/>
                  <a:gd name="T122" fmla="*/ 133 w 345"/>
                  <a:gd name="T123" fmla="*/ 12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45" h="310">
                    <a:moveTo>
                      <a:pt x="0" y="186"/>
                    </a:moveTo>
                    <a:lnTo>
                      <a:pt x="2" y="186"/>
                    </a:lnTo>
                    <a:lnTo>
                      <a:pt x="0" y="186"/>
                    </a:lnTo>
                    <a:close/>
                    <a:moveTo>
                      <a:pt x="2" y="180"/>
                    </a:moveTo>
                    <a:lnTo>
                      <a:pt x="0" y="180"/>
                    </a:lnTo>
                    <a:lnTo>
                      <a:pt x="2" y="180"/>
                    </a:lnTo>
                    <a:close/>
                    <a:moveTo>
                      <a:pt x="4" y="164"/>
                    </a:moveTo>
                    <a:lnTo>
                      <a:pt x="6" y="164"/>
                    </a:lnTo>
                    <a:lnTo>
                      <a:pt x="4" y="164"/>
                    </a:lnTo>
                    <a:close/>
                    <a:moveTo>
                      <a:pt x="12" y="154"/>
                    </a:moveTo>
                    <a:lnTo>
                      <a:pt x="10" y="154"/>
                    </a:lnTo>
                    <a:lnTo>
                      <a:pt x="12" y="154"/>
                    </a:lnTo>
                    <a:close/>
                    <a:moveTo>
                      <a:pt x="12" y="152"/>
                    </a:moveTo>
                    <a:lnTo>
                      <a:pt x="12" y="150"/>
                    </a:lnTo>
                    <a:lnTo>
                      <a:pt x="12" y="152"/>
                    </a:lnTo>
                    <a:close/>
                    <a:moveTo>
                      <a:pt x="41" y="128"/>
                    </a:moveTo>
                    <a:lnTo>
                      <a:pt x="41" y="126"/>
                    </a:lnTo>
                    <a:lnTo>
                      <a:pt x="41" y="128"/>
                    </a:lnTo>
                    <a:close/>
                    <a:moveTo>
                      <a:pt x="41" y="128"/>
                    </a:moveTo>
                    <a:lnTo>
                      <a:pt x="41" y="126"/>
                    </a:lnTo>
                    <a:lnTo>
                      <a:pt x="41" y="128"/>
                    </a:lnTo>
                    <a:close/>
                    <a:moveTo>
                      <a:pt x="39" y="126"/>
                    </a:moveTo>
                    <a:lnTo>
                      <a:pt x="41" y="126"/>
                    </a:lnTo>
                    <a:lnTo>
                      <a:pt x="39" y="126"/>
                    </a:lnTo>
                    <a:close/>
                    <a:moveTo>
                      <a:pt x="53" y="118"/>
                    </a:moveTo>
                    <a:lnTo>
                      <a:pt x="53" y="116"/>
                    </a:lnTo>
                    <a:lnTo>
                      <a:pt x="53" y="118"/>
                    </a:lnTo>
                    <a:close/>
                    <a:moveTo>
                      <a:pt x="51" y="114"/>
                    </a:moveTo>
                    <a:lnTo>
                      <a:pt x="49" y="114"/>
                    </a:lnTo>
                    <a:lnTo>
                      <a:pt x="51" y="114"/>
                    </a:lnTo>
                    <a:close/>
                    <a:moveTo>
                      <a:pt x="51" y="114"/>
                    </a:moveTo>
                    <a:lnTo>
                      <a:pt x="51" y="112"/>
                    </a:lnTo>
                    <a:lnTo>
                      <a:pt x="51" y="114"/>
                    </a:lnTo>
                    <a:close/>
                    <a:moveTo>
                      <a:pt x="121" y="12"/>
                    </a:moveTo>
                    <a:lnTo>
                      <a:pt x="121" y="10"/>
                    </a:lnTo>
                    <a:lnTo>
                      <a:pt x="121" y="12"/>
                    </a:lnTo>
                    <a:close/>
                    <a:moveTo>
                      <a:pt x="125" y="12"/>
                    </a:moveTo>
                    <a:lnTo>
                      <a:pt x="125" y="10"/>
                    </a:lnTo>
                    <a:lnTo>
                      <a:pt x="125" y="12"/>
                    </a:lnTo>
                    <a:close/>
                    <a:moveTo>
                      <a:pt x="125" y="10"/>
                    </a:moveTo>
                    <a:lnTo>
                      <a:pt x="125" y="12"/>
                    </a:lnTo>
                    <a:lnTo>
                      <a:pt x="125" y="10"/>
                    </a:lnTo>
                    <a:close/>
                    <a:moveTo>
                      <a:pt x="127" y="10"/>
                    </a:moveTo>
                    <a:lnTo>
                      <a:pt x="127" y="12"/>
                    </a:lnTo>
                    <a:lnTo>
                      <a:pt x="127" y="10"/>
                    </a:lnTo>
                    <a:lnTo>
                      <a:pt x="125" y="10"/>
                    </a:lnTo>
                    <a:lnTo>
                      <a:pt x="127" y="10"/>
                    </a:lnTo>
                    <a:lnTo>
                      <a:pt x="125" y="10"/>
                    </a:lnTo>
                    <a:lnTo>
                      <a:pt x="127" y="10"/>
                    </a:lnTo>
                    <a:close/>
                    <a:moveTo>
                      <a:pt x="125" y="10"/>
                    </a:moveTo>
                    <a:lnTo>
                      <a:pt x="127" y="10"/>
                    </a:lnTo>
                    <a:lnTo>
                      <a:pt x="125" y="10"/>
                    </a:lnTo>
                    <a:close/>
                    <a:moveTo>
                      <a:pt x="125" y="10"/>
                    </a:moveTo>
                    <a:lnTo>
                      <a:pt x="125" y="8"/>
                    </a:lnTo>
                    <a:lnTo>
                      <a:pt x="125" y="10"/>
                    </a:lnTo>
                    <a:close/>
                    <a:moveTo>
                      <a:pt x="135" y="16"/>
                    </a:moveTo>
                    <a:lnTo>
                      <a:pt x="137" y="16"/>
                    </a:lnTo>
                    <a:lnTo>
                      <a:pt x="135" y="18"/>
                    </a:lnTo>
                    <a:lnTo>
                      <a:pt x="135" y="16"/>
                    </a:lnTo>
                    <a:lnTo>
                      <a:pt x="135" y="14"/>
                    </a:lnTo>
                    <a:lnTo>
                      <a:pt x="135" y="16"/>
                    </a:lnTo>
                    <a:close/>
                    <a:moveTo>
                      <a:pt x="129" y="10"/>
                    </a:moveTo>
                    <a:lnTo>
                      <a:pt x="127" y="10"/>
                    </a:lnTo>
                    <a:lnTo>
                      <a:pt x="127" y="12"/>
                    </a:lnTo>
                    <a:lnTo>
                      <a:pt x="127" y="10"/>
                    </a:lnTo>
                    <a:lnTo>
                      <a:pt x="127" y="12"/>
                    </a:lnTo>
                    <a:lnTo>
                      <a:pt x="127" y="10"/>
                    </a:lnTo>
                    <a:lnTo>
                      <a:pt x="129" y="10"/>
                    </a:lnTo>
                    <a:lnTo>
                      <a:pt x="127" y="10"/>
                    </a:lnTo>
                    <a:lnTo>
                      <a:pt x="129" y="10"/>
                    </a:lnTo>
                    <a:close/>
                    <a:moveTo>
                      <a:pt x="127" y="10"/>
                    </a:moveTo>
                    <a:lnTo>
                      <a:pt x="129" y="10"/>
                    </a:lnTo>
                    <a:lnTo>
                      <a:pt x="127" y="10"/>
                    </a:lnTo>
                    <a:close/>
                    <a:moveTo>
                      <a:pt x="12" y="152"/>
                    </a:moveTo>
                    <a:lnTo>
                      <a:pt x="12" y="150"/>
                    </a:lnTo>
                    <a:lnTo>
                      <a:pt x="12" y="148"/>
                    </a:lnTo>
                    <a:lnTo>
                      <a:pt x="15" y="148"/>
                    </a:lnTo>
                    <a:lnTo>
                      <a:pt x="12" y="148"/>
                    </a:lnTo>
                    <a:lnTo>
                      <a:pt x="12" y="146"/>
                    </a:lnTo>
                    <a:lnTo>
                      <a:pt x="12" y="144"/>
                    </a:lnTo>
                    <a:lnTo>
                      <a:pt x="12" y="146"/>
                    </a:lnTo>
                    <a:lnTo>
                      <a:pt x="15" y="146"/>
                    </a:lnTo>
                    <a:lnTo>
                      <a:pt x="15" y="144"/>
                    </a:lnTo>
                    <a:lnTo>
                      <a:pt x="17" y="144"/>
                    </a:lnTo>
                    <a:lnTo>
                      <a:pt x="17" y="142"/>
                    </a:lnTo>
                    <a:lnTo>
                      <a:pt x="19" y="142"/>
                    </a:lnTo>
                    <a:lnTo>
                      <a:pt x="19" y="140"/>
                    </a:lnTo>
                    <a:lnTo>
                      <a:pt x="21" y="140"/>
                    </a:lnTo>
                    <a:lnTo>
                      <a:pt x="21" y="138"/>
                    </a:lnTo>
                    <a:lnTo>
                      <a:pt x="23" y="138"/>
                    </a:lnTo>
                    <a:lnTo>
                      <a:pt x="23" y="136"/>
                    </a:lnTo>
                    <a:lnTo>
                      <a:pt x="25" y="136"/>
                    </a:lnTo>
                    <a:lnTo>
                      <a:pt x="25" y="134"/>
                    </a:lnTo>
                    <a:lnTo>
                      <a:pt x="27" y="134"/>
                    </a:lnTo>
                    <a:lnTo>
                      <a:pt x="27" y="132"/>
                    </a:lnTo>
                    <a:lnTo>
                      <a:pt x="29" y="132"/>
                    </a:lnTo>
                    <a:lnTo>
                      <a:pt x="29" y="130"/>
                    </a:lnTo>
                    <a:lnTo>
                      <a:pt x="31" y="130"/>
                    </a:lnTo>
                    <a:lnTo>
                      <a:pt x="31" y="128"/>
                    </a:lnTo>
                    <a:lnTo>
                      <a:pt x="31" y="126"/>
                    </a:lnTo>
                    <a:lnTo>
                      <a:pt x="33" y="126"/>
                    </a:lnTo>
                    <a:lnTo>
                      <a:pt x="33" y="124"/>
                    </a:lnTo>
                    <a:lnTo>
                      <a:pt x="33" y="126"/>
                    </a:lnTo>
                    <a:lnTo>
                      <a:pt x="35" y="126"/>
                    </a:lnTo>
                    <a:lnTo>
                      <a:pt x="35" y="124"/>
                    </a:lnTo>
                    <a:lnTo>
                      <a:pt x="35" y="126"/>
                    </a:lnTo>
                    <a:lnTo>
                      <a:pt x="35" y="128"/>
                    </a:lnTo>
                    <a:lnTo>
                      <a:pt x="33" y="128"/>
                    </a:lnTo>
                    <a:lnTo>
                      <a:pt x="35" y="128"/>
                    </a:lnTo>
                    <a:lnTo>
                      <a:pt x="33" y="128"/>
                    </a:lnTo>
                    <a:lnTo>
                      <a:pt x="35" y="128"/>
                    </a:lnTo>
                    <a:lnTo>
                      <a:pt x="33" y="128"/>
                    </a:lnTo>
                    <a:lnTo>
                      <a:pt x="35" y="128"/>
                    </a:lnTo>
                    <a:lnTo>
                      <a:pt x="35" y="126"/>
                    </a:lnTo>
                    <a:lnTo>
                      <a:pt x="37" y="126"/>
                    </a:lnTo>
                    <a:lnTo>
                      <a:pt x="35" y="126"/>
                    </a:lnTo>
                    <a:lnTo>
                      <a:pt x="37" y="126"/>
                    </a:lnTo>
                    <a:lnTo>
                      <a:pt x="37" y="124"/>
                    </a:lnTo>
                    <a:lnTo>
                      <a:pt x="39" y="124"/>
                    </a:lnTo>
                    <a:lnTo>
                      <a:pt x="41" y="124"/>
                    </a:lnTo>
                    <a:lnTo>
                      <a:pt x="39" y="124"/>
                    </a:lnTo>
                    <a:lnTo>
                      <a:pt x="41" y="124"/>
                    </a:lnTo>
                    <a:lnTo>
                      <a:pt x="39" y="124"/>
                    </a:lnTo>
                    <a:lnTo>
                      <a:pt x="41" y="124"/>
                    </a:lnTo>
                    <a:lnTo>
                      <a:pt x="41" y="126"/>
                    </a:lnTo>
                    <a:lnTo>
                      <a:pt x="39" y="126"/>
                    </a:lnTo>
                    <a:lnTo>
                      <a:pt x="41" y="126"/>
                    </a:lnTo>
                    <a:lnTo>
                      <a:pt x="41" y="128"/>
                    </a:lnTo>
                    <a:lnTo>
                      <a:pt x="41" y="126"/>
                    </a:lnTo>
                    <a:lnTo>
                      <a:pt x="41" y="124"/>
                    </a:lnTo>
                    <a:lnTo>
                      <a:pt x="43" y="124"/>
                    </a:lnTo>
                    <a:lnTo>
                      <a:pt x="43" y="122"/>
                    </a:lnTo>
                    <a:lnTo>
                      <a:pt x="41" y="122"/>
                    </a:lnTo>
                    <a:lnTo>
                      <a:pt x="41" y="124"/>
                    </a:lnTo>
                    <a:lnTo>
                      <a:pt x="41" y="122"/>
                    </a:lnTo>
                    <a:lnTo>
                      <a:pt x="41" y="124"/>
                    </a:lnTo>
                    <a:lnTo>
                      <a:pt x="39" y="124"/>
                    </a:lnTo>
                    <a:lnTo>
                      <a:pt x="37" y="124"/>
                    </a:lnTo>
                    <a:lnTo>
                      <a:pt x="35" y="124"/>
                    </a:lnTo>
                    <a:lnTo>
                      <a:pt x="35" y="126"/>
                    </a:lnTo>
                    <a:lnTo>
                      <a:pt x="35" y="124"/>
                    </a:lnTo>
                    <a:lnTo>
                      <a:pt x="37" y="124"/>
                    </a:lnTo>
                    <a:lnTo>
                      <a:pt x="37" y="122"/>
                    </a:lnTo>
                    <a:lnTo>
                      <a:pt x="39" y="122"/>
                    </a:lnTo>
                    <a:lnTo>
                      <a:pt x="41" y="122"/>
                    </a:lnTo>
                    <a:lnTo>
                      <a:pt x="41" y="120"/>
                    </a:lnTo>
                    <a:lnTo>
                      <a:pt x="43" y="120"/>
                    </a:lnTo>
                    <a:lnTo>
                      <a:pt x="43" y="118"/>
                    </a:lnTo>
                    <a:lnTo>
                      <a:pt x="45" y="118"/>
                    </a:lnTo>
                    <a:lnTo>
                      <a:pt x="45" y="118"/>
                    </a:lnTo>
                    <a:lnTo>
                      <a:pt x="45" y="118"/>
                    </a:lnTo>
                    <a:lnTo>
                      <a:pt x="45" y="116"/>
                    </a:lnTo>
                    <a:lnTo>
                      <a:pt x="45" y="114"/>
                    </a:lnTo>
                    <a:lnTo>
                      <a:pt x="47" y="114"/>
                    </a:lnTo>
                    <a:lnTo>
                      <a:pt x="47" y="116"/>
                    </a:lnTo>
                    <a:lnTo>
                      <a:pt x="47" y="114"/>
                    </a:lnTo>
                    <a:lnTo>
                      <a:pt x="49" y="114"/>
                    </a:lnTo>
                    <a:lnTo>
                      <a:pt x="49" y="112"/>
                    </a:lnTo>
                    <a:lnTo>
                      <a:pt x="49" y="114"/>
                    </a:lnTo>
                    <a:lnTo>
                      <a:pt x="51" y="114"/>
                    </a:lnTo>
                    <a:lnTo>
                      <a:pt x="51" y="116"/>
                    </a:lnTo>
                    <a:lnTo>
                      <a:pt x="53" y="116"/>
                    </a:lnTo>
                    <a:lnTo>
                      <a:pt x="53" y="118"/>
                    </a:lnTo>
                    <a:lnTo>
                      <a:pt x="55" y="118"/>
                    </a:lnTo>
                    <a:lnTo>
                      <a:pt x="55" y="118"/>
                    </a:lnTo>
                    <a:lnTo>
                      <a:pt x="55" y="118"/>
                    </a:lnTo>
                    <a:lnTo>
                      <a:pt x="53" y="118"/>
                    </a:lnTo>
                    <a:lnTo>
                      <a:pt x="53" y="116"/>
                    </a:lnTo>
                    <a:lnTo>
                      <a:pt x="51" y="116"/>
                    </a:lnTo>
                    <a:lnTo>
                      <a:pt x="51" y="114"/>
                    </a:lnTo>
                    <a:lnTo>
                      <a:pt x="51" y="112"/>
                    </a:lnTo>
                    <a:lnTo>
                      <a:pt x="49" y="112"/>
                    </a:lnTo>
                    <a:lnTo>
                      <a:pt x="49" y="114"/>
                    </a:lnTo>
                    <a:lnTo>
                      <a:pt x="47" y="114"/>
                    </a:lnTo>
                    <a:lnTo>
                      <a:pt x="45" y="114"/>
                    </a:lnTo>
                    <a:lnTo>
                      <a:pt x="47" y="114"/>
                    </a:lnTo>
                    <a:lnTo>
                      <a:pt x="47" y="112"/>
                    </a:lnTo>
                    <a:lnTo>
                      <a:pt x="49" y="112"/>
                    </a:lnTo>
                    <a:lnTo>
                      <a:pt x="49" y="110"/>
                    </a:lnTo>
                    <a:lnTo>
                      <a:pt x="51" y="110"/>
                    </a:lnTo>
                    <a:lnTo>
                      <a:pt x="51" y="108"/>
                    </a:lnTo>
                    <a:lnTo>
                      <a:pt x="53" y="108"/>
                    </a:lnTo>
                    <a:lnTo>
                      <a:pt x="53" y="106"/>
                    </a:lnTo>
                    <a:lnTo>
                      <a:pt x="53" y="104"/>
                    </a:lnTo>
                    <a:lnTo>
                      <a:pt x="55" y="104"/>
                    </a:lnTo>
                    <a:lnTo>
                      <a:pt x="55" y="102"/>
                    </a:lnTo>
                    <a:lnTo>
                      <a:pt x="57" y="102"/>
                    </a:lnTo>
                    <a:lnTo>
                      <a:pt x="57" y="100"/>
                    </a:lnTo>
                    <a:lnTo>
                      <a:pt x="57" y="102"/>
                    </a:lnTo>
                    <a:lnTo>
                      <a:pt x="57" y="104"/>
                    </a:lnTo>
                    <a:lnTo>
                      <a:pt x="57" y="102"/>
                    </a:lnTo>
                    <a:lnTo>
                      <a:pt x="57" y="104"/>
                    </a:lnTo>
                    <a:lnTo>
                      <a:pt x="59" y="104"/>
                    </a:lnTo>
                    <a:lnTo>
                      <a:pt x="59" y="102"/>
                    </a:lnTo>
                    <a:lnTo>
                      <a:pt x="59" y="104"/>
                    </a:lnTo>
                    <a:lnTo>
                      <a:pt x="59" y="102"/>
                    </a:lnTo>
                    <a:lnTo>
                      <a:pt x="57" y="102"/>
                    </a:lnTo>
                    <a:lnTo>
                      <a:pt x="57" y="100"/>
                    </a:lnTo>
                    <a:lnTo>
                      <a:pt x="57" y="98"/>
                    </a:lnTo>
                    <a:lnTo>
                      <a:pt x="59" y="98"/>
                    </a:lnTo>
                    <a:lnTo>
                      <a:pt x="59" y="96"/>
                    </a:lnTo>
                    <a:lnTo>
                      <a:pt x="61" y="96"/>
                    </a:lnTo>
                    <a:lnTo>
                      <a:pt x="61" y="94"/>
                    </a:lnTo>
                    <a:lnTo>
                      <a:pt x="61" y="92"/>
                    </a:lnTo>
                    <a:lnTo>
                      <a:pt x="63" y="92"/>
                    </a:lnTo>
                    <a:lnTo>
                      <a:pt x="63" y="90"/>
                    </a:lnTo>
                    <a:lnTo>
                      <a:pt x="65" y="90"/>
                    </a:lnTo>
                    <a:lnTo>
                      <a:pt x="65" y="88"/>
                    </a:lnTo>
                    <a:lnTo>
                      <a:pt x="65" y="86"/>
                    </a:lnTo>
                    <a:lnTo>
                      <a:pt x="67" y="86"/>
                    </a:lnTo>
                    <a:lnTo>
                      <a:pt x="65" y="86"/>
                    </a:lnTo>
                    <a:lnTo>
                      <a:pt x="67" y="86"/>
                    </a:lnTo>
                    <a:lnTo>
                      <a:pt x="67" y="84"/>
                    </a:lnTo>
                    <a:lnTo>
                      <a:pt x="69" y="84"/>
                    </a:lnTo>
                    <a:lnTo>
                      <a:pt x="69" y="82"/>
                    </a:lnTo>
                    <a:lnTo>
                      <a:pt x="71" y="82"/>
                    </a:lnTo>
                    <a:lnTo>
                      <a:pt x="71" y="84"/>
                    </a:lnTo>
                    <a:lnTo>
                      <a:pt x="71" y="82"/>
                    </a:lnTo>
                    <a:lnTo>
                      <a:pt x="71" y="84"/>
                    </a:lnTo>
                    <a:lnTo>
                      <a:pt x="71" y="82"/>
                    </a:lnTo>
                    <a:lnTo>
                      <a:pt x="69" y="82"/>
                    </a:lnTo>
                    <a:lnTo>
                      <a:pt x="69" y="80"/>
                    </a:lnTo>
                    <a:lnTo>
                      <a:pt x="71" y="80"/>
                    </a:lnTo>
                    <a:lnTo>
                      <a:pt x="71" y="78"/>
                    </a:lnTo>
                    <a:lnTo>
                      <a:pt x="73" y="78"/>
                    </a:lnTo>
                    <a:lnTo>
                      <a:pt x="73" y="76"/>
                    </a:lnTo>
                    <a:lnTo>
                      <a:pt x="73" y="74"/>
                    </a:lnTo>
                    <a:lnTo>
                      <a:pt x="75" y="74"/>
                    </a:lnTo>
                    <a:lnTo>
                      <a:pt x="75" y="72"/>
                    </a:lnTo>
                    <a:lnTo>
                      <a:pt x="77" y="72"/>
                    </a:lnTo>
                    <a:lnTo>
                      <a:pt x="77" y="74"/>
                    </a:lnTo>
                    <a:lnTo>
                      <a:pt x="75" y="74"/>
                    </a:lnTo>
                    <a:lnTo>
                      <a:pt x="77" y="74"/>
                    </a:lnTo>
                    <a:lnTo>
                      <a:pt x="75" y="74"/>
                    </a:lnTo>
                    <a:lnTo>
                      <a:pt x="77" y="74"/>
                    </a:lnTo>
                    <a:lnTo>
                      <a:pt x="75" y="76"/>
                    </a:lnTo>
                    <a:lnTo>
                      <a:pt x="77" y="76"/>
                    </a:lnTo>
                    <a:lnTo>
                      <a:pt x="79" y="76"/>
                    </a:lnTo>
                    <a:lnTo>
                      <a:pt x="77" y="76"/>
                    </a:lnTo>
                    <a:lnTo>
                      <a:pt x="75" y="76"/>
                    </a:lnTo>
                    <a:lnTo>
                      <a:pt x="77" y="76"/>
                    </a:lnTo>
                    <a:lnTo>
                      <a:pt x="77" y="74"/>
                    </a:lnTo>
                    <a:lnTo>
                      <a:pt x="77" y="72"/>
                    </a:lnTo>
                    <a:lnTo>
                      <a:pt x="75" y="72"/>
                    </a:lnTo>
                    <a:lnTo>
                      <a:pt x="77" y="72"/>
                    </a:lnTo>
                    <a:lnTo>
                      <a:pt x="77" y="70"/>
                    </a:lnTo>
                    <a:lnTo>
                      <a:pt x="77" y="70"/>
                    </a:lnTo>
                    <a:lnTo>
                      <a:pt x="79" y="70"/>
                    </a:lnTo>
                    <a:lnTo>
                      <a:pt x="79" y="68"/>
                    </a:lnTo>
                    <a:lnTo>
                      <a:pt x="79" y="66"/>
                    </a:lnTo>
                    <a:lnTo>
                      <a:pt x="81" y="66"/>
                    </a:lnTo>
                    <a:lnTo>
                      <a:pt x="81" y="64"/>
                    </a:lnTo>
                    <a:lnTo>
                      <a:pt x="81" y="66"/>
                    </a:lnTo>
                    <a:lnTo>
                      <a:pt x="81" y="64"/>
                    </a:lnTo>
                    <a:lnTo>
                      <a:pt x="83" y="64"/>
                    </a:lnTo>
                    <a:lnTo>
                      <a:pt x="83" y="62"/>
                    </a:lnTo>
                    <a:lnTo>
                      <a:pt x="85" y="62"/>
                    </a:lnTo>
                    <a:lnTo>
                      <a:pt x="83" y="62"/>
                    </a:lnTo>
                    <a:lnTo>
                      <a:pt x="85" y="62"/>
                    </a:lnTo>
                    <a:lnTo>
                      <a:pt x="85" y="60"/>
                    </a:lnTo>
                    <a:lnTo>
                      <a:pt x="87" y="60"/>
                    </a:lnTo>
                    <a:lnTo>
                      <a:pt x="87" y="58"/>
                    </a:lnTo>
                    <a:lnTo>
                      <a:pt x="87" y="56"/>
                    </a:lnTo>
                    <a:lnTo>
                      <a:pt x="89" y="56"/>
                    </a:lnTo>
                    <a:lnTo>
                      <a:pt x="89" y="58"/>
                    </a:lnTo>
                    <a:lnTo>
                      <a:pt x="89" y="56"/>
                    </a:lnTo>
                    <a:lnTo>
                      <a:pt x="87" y="56"/>
                    </a:lnTo>
                    <a:lnTo>
                      <a:pt x="89" y="56"/>
                    </a:lnTo>
                    <a:lnTo>
                      <a:pt x="87" y="56"/>
                    </a:lnTo>
                    <a:lnTo>
                      <a:pt x="89" y="56"/>
                    </a:lnTo>
                    <a:lnTo>
                      <a:pt x="89" y="54"/>
                    </a:lnTo>
                    <a:lnTo>
                      <a:pt x="91" y="54"/>
                    </a:lnTo>
                    <a:lnTo>
                      <a:pt x="91" y="52"/>
                    </a:lnTo>
                    <a:lnTo>
                      <a:pt x="93" y="52"/>
                    </a:lnTo>
                    <a:lnTo>
                      <a:pt x="93" y="50"/>
                    </a:lnTo>
                    <a:lnTo>
                      <a:pt x="93" y="52"/>
                    </a:lnTo>
                    <a:lnTo>
                      <a:pt x="93" y="52"/>
                    </a:lnTo>
                    <a:lnTo>
                      <a:pt x="93" y="52"/>
                    </a:lnTo>
                    <a:lnTo>
                      <a:pt x="93" y="50"/>
                    </a:lnTo>
                    <a:lnTo>
                      <a:pt x="93" y="50"/>
                    </a:lnTo>
                    <a:lnTo>
                      <a:pt x="93" y="50"/>
                    </a:lnTo>
                    <a:lnTo>
                      <a:pt x="93" y="52"/>
                    </a:lnTo>
                    <a:lnTo>
                      <a:pt x="93" y="50"/>
                    </a:lnTo>
                    <a:lnTo>
                      <a:pt x="93" y="48"/>
                    </a:lnTo>
                    <a:lnTo>
                      <a:pt x="93" y="48"/>
                    </a:lnTo>
                    <a:lnTo>
                      <a:pt x="93" y="46"/>
                    </a:lnTo>
                    <a:lnTo>
                      <a:pt x="95" y="46"/>
                    </a:lnTo>
                    <a:lnTo>
                      <a:pt x="93" y="46"/>
                    </a:lnTo>
                    <a:lnTo>
                      <a:pt x="95" y="46"/>
                    </a:lnTo>
                    <a:lnTo>
                      <a:pt x="93" y="46"/>
                    </a:lnTo>
                    <a:lnTo>
                      <a:pt x="95" y="46"/>
                    </a:lnTo>
                    <a:lnTo>
                      <a:pt x="95" y="44"/>
                    </a:lnTo>
                    <a:lnTo>
                      <a:pt x="95" y="42"/>
                    </a:lnTo>
                    <a:lnTo>
                      <a:pt x="93" y="42"/>
                    </a:lnTo>
                    <a:lnTo>
                      <a:pt x="95" y="42"/>
                    </a:lnTo>
                    <a:lnTo>
                      <a:pt x="97" y="42"/>
                    </a:lnTo>
                    <a:lnTo>
                      <a:pt x="97" y="40"/>
                    </a:lnTo>
                    <a:lnTo>
                      <a:pt x="97" y="38"/>
                    </a:lnTo>
                    <a:lnTo>
                      <a:pt x="99" y="38"/>
                    </a:lnTo>
                    <a:lnTo>
                      <a:pt x="97" y="38"/>
                    </a:lnTo>
                    <a:lnTo>
                      <a:pt x="97" y="40"/>
                    </a:lnTo>
                    <a:lnTo>
                      <a:pt x="97" y="42"/>
                    </a:lnTo>
                    <a:lnTo>
                      <a:pt x="97" y="40"/>
                    </a:lnTo>
                    <a:lnTo>
                      <a:pt x="99" y="40"/>
                    </a:lnTo>
                    <a:lnTo>
                      <a:pt x="99" y="38"/>
                    </a:lnTo>
                    <a:lnTo>
                      <a:pt x="99" y="36"/>
                    </a:lnTo>
                    <a:lnTo>
                      <a:pt x="101" y="34"/>
                    </a:lnTo>
                    <a:lnTo>
                      <a:pt x="101" y="32"/>
                    </a:lnTo>
                    <a:lnTo>
                      <a:pt x="101" y="34"/>
                    </a:lnTo>
                    <a:lnTo>
                      <a:pt x="101" y="36"/>
                    </a:lnTo>
                    <a:lnTo>
                      <a:pt x="101" y="38"/>
                    </a:lnTo>
                    <a:lnTo>
                      <a:pt x="103" y="38"/>
                    </a:lnTo>
                    <a:lnTo>
                      <a:pt x="103" y="36"/>
                    </a:lnTo>
                    <a:lnTo>
                      <a:pt x="103" y="34"/>
                    </a:lnTo>
                    <a:lnTo>
                      <a:pt x="101" y="34"/>
                    </a:lnTo>
                    <a:lnTo>
                      <a:pt x="101" y="32"/>
                    </a:lnTo>
                    <a:lnTo>
                      <a:pt x="103" y="32"/>
                    </a:lnTo>
                    <a:lnTo>
                      <a:pt x="103" y="30"/>
                    </a:lnTo>
                    <a:lnTo>
                      <a:pt x="105" y="28"/>
                    </a:lnTo>
                    <a:lnTo>
                      <a:pt x="107" y="28"/>
                    </a:lnTo>
                    <a:lnTo>
                      <a:pt x="107" y="26"/>
                    </a:lnTo>
                    <a:lnTo>
                      <a:pt x="105" y="26"/>
                    </a:lnTo>
                    <a:lnTo>
                      <a:pt x="105" y="28"/>
                    </a:lnTo>
                    <a:lnTo>
                      <a:pt x="105" y="26"/>
                    </a:lnTo>
                    <a:lnTo>
                      <a:pt x="105" y="24"/>
                    </a:lnTo>
                    <a:lnTo>
                      <a:pt x="107" y="24"/>
                    </a:lnTo>
                    <a:lnTo>
                      <a:pt x="105" y="24"/>
                    </a:lnTo>
                    <a:lnTo>
                      <a:pt x="105" y="22"/>
                    </a:lnTo>
                    <a:lnTo>
                      <a:pt x="107" y="22"/>
                    </a:lnTo>
                    <a:lnTo>
                      <a:pt x="107" y="22"/>
                    </a:lnTo>
                    <a:lnTo>
                      <a:pt x="109" y="22"/>
                    </a:lnTo>
                    <a:lnTo>
                      <a:pt x="109" y="20"/>
                    </a:lnTo>
                    <a:lnTo>
                      <a:pt x="109" y="18"/>
                    </a:lnTo>
                    <a:lnTo>
                      <a:pt x="109" y="16"/>
                    </a:lnTo>
                    <a:lnTo>
                      <a:pt x="111" y="16"/>
                    </a:lnTo>
                    <a:lnTo>
                      <a:pt x="113" y="16"/>
                    </a:lnTo>
                    <a:lnTo>
                      <a:pt x="113" y="14"/>
                    </a:lnTo>
                    <a:lnTo>
                      <a:pt x="113" y="16"/>
                    </a:lnTo>
                    <a:lnTo>
                      <a:pt x="113" y="14"/>
                    </a:lnTo>
                    <a:lnTo>
                      <a:pt x="115" y="14"/>
                    </a:lnTo>
                    <a:lnTo>
                      <a:pt x="113" y="14"/>
                    </a:lnTo>
                    <a:lnTo>
                      <a:pt x="115" y="14"/>
                    </a:lnTo>
                    <a:lnTo>
                      <a:pt x="115" y="12"/>
                    </a:lnTo>
                    <a:lnTo>
                      <a:pt x="115" y="10"/>
                    </a:lnTo>
                    <a:lnTo>
                      <a:pt x="115" y="8"/>
                    </a:lnTo>
                    <a:lnTo>
                      <a:pt x="117" y="8"/>
                    </a:lnTo>
                    <a:lnTo>
                      <a:pt x="117" y="6"/>
                    </a:lnTo>
                    <a:lnTo>
                      <a:pt x="117" y="4"/>
                    </a:lnTo>
                    <a:lnTo>
                      <a:pt x="117" y="2"/>
                    </a:lnTo>
                    <a:lnTo>
                      <a:pt x="117" y="4"/>
                    </a:lnTo>
                    <a:lnTo>
                      <a:pt x="117" y="6"/>
                    </a:lnTo>
                    <a:lnTo>
                      <a:pt x="117" y="4"/>
                    </a:lnTo>
                    <a:lnTo>
                      <a:pt x="117" y="6"/>
                    </a:lnTo>
                    <a:lnTo>
                      <a:pt x="119" y="6"/>
                    </a:lnTo>
                    <a:lnTo>
                      <a:pt x="119" y="8"/>
                    </a:lnTo>
                    <a:lnTo>
                      <a:pt x="117" y="8"/>
                    </a:lnTo>
                    <a:lnTo>
                      <a:pt x="119" y="8"/>
                    </a:lnTo>
                    <a:lnTo>
                      <a:pt x="119" y="6"/>
                    </a:lnTo>
                    <a:lnTo>
                      <a:pt x="119" y="8"/>
                    </a:lnTo>
                    <a:lnTo>
                      <a:pt x="119" y="6"/>
                    </a:lnTo>
                    <a:lnTo>
                      <a:pt x="119" y="8"/>
                    </a:lnTo>
                    <a:lnTo>
                      <a:pt x="119" y="10"/>
                    </a:lnTo>
                    <a:lnTo>
                      <a:pt x="119" y="12"/>
                    </a:lnTo>
                    <a:lnTo>
                      <a:pt x="119" y="10"/>
                    </a:lnTo>
                    <a:lnTo>
                      <a:pt x="119" y="8"/>
                    </a:lnTo>
                    <a:lnTo>
                      <a:pt x="121" y="8"/>
                    </a:lnTo>
                    <a:lnTo>
                      <a:pt x="121" y="10"/>
                    </a:lnTo>
                    <a:lnTo>
                      <a:pt x="121" y="8"/>
                    </a:lnTo>
                    <a:lnTo>
                      <a:pt x="121" y="10"/>
                    </a:lnTo>
                    <a:lnTo>
                      <a:pt x="121" y="12"/>
                    </a:lnTo>
                    <a:lnTo>
                      <a:pt x="121" y="14"/>
                    </a:lnTo>
                    <a:lnTo>
                      <a:pt x="121" y="12"/>
                    </a:lnTo>
                    <a:lnTo>
                      <a:pt x="121" y="10"/>
                    </a:lnTo>
                    <a:lnTo>
                      <a:pt x="121" y="8"/>
                    </a:lnTo>
                    <a:lnTo>
                      <a:pt x="123" y="8"/>
                    </a:lnTo>
                    <a:lnTo>
                      <a:pt x="125" y="8"/>
                    </a:lnTo>
                    <a:lnTo>
                      <a:pt x="123" y="8"/>
                    </a:lnTo>
                    <a:lnTo>
                      <a:pt x="123" y="10"/>
                    </a:lnTo>
                    <a:lnTo>
                      <a:pt x="125" y="10"/>
                    </a:lnTo>
                    <a:lnTo>
                      <a:pt x="125" y="12"/>
                    </a:lnTo>
                    <a:lnTo>
                      <a:pt x="127" y="12"/>
                    </a:lnTo>
                    <a:lnTo>
                      <a:pt x="129" y="12"/>
                    </a:lnTo>
                    <a:lnTo>
                      <a:pt x="129" y="10"/>
                    </a:lnTo>
                    <a:lnTo>
                      <a:pt x="129" y="12"/>
                    </a:lnTo>
                    <a:lnTo>
                      <a:pt x="131" y="12"/>
                    </a:lnTo>
                    <a:lnTo>
                      <a:pt x="131" y="10"/>
                    </a:lnTo>
                    <a:lnTo>
                      <a:pt x="133" y="10"/>
                    </a:lnTo>
                    <a:lnTo>
                      <a:pt x="133" y="12"/>
                    </a:lnTo>
                    <a:lnTo>
                      <a:pt x="133" y="14"/>
                    </a:lnTo>
                    <a:lnTo>
                      <a:pt x="135" y="14"/>
                    </a:lnTo>
                    <a:lnTo>
                      <a:pt x="135" y="16"/>
                    </a:lnTo>
                    <a:lnTo>
                      <a:pt x="135" y="18"/>
                    </a:lnTo>
                    <a:lnTo>
                      <a:pt x="137" y="18"/>
                    </a:lnTo>
                    <a:lnTo>
                      <a:pt x="137" y="20"/>
                    </a:lnTo>
                    <a:lnTo>
                      <a:pt x="139" y="20"/>
                    </a:lnTo>
                    <a:lnTo>
                      <a:pt x="141" y="20"/>
                    </a:lnTo>
                    <a:lnTo>
                      <a:pt x="143" y="20"/>
                    </a:lnTo>
                    <a:lnTo>
                      <a:pt x="143" y="20"/>
                    </a:lnTo>
                    <a:lnTo>
                      <a:pt x="143" y="22"/>
                    </a:lnTo>
                    <a:lnTo>
                      <a:pt x="143" y="22"/>
                    </a:lnTo>
                    <a:lnTo>
                      <a:pt x="145" y="22"/>
                    </a:lnTo>
                    <a:lnTo>
                      <a:pt x="145" y="24"/>
                    </a:lnTo>
                    <a:lnTo>
                      <a:pt x="145" y="26"/>
                    </a:lnTo>
                    <a:lnTo>
                      <a:pt x="147" y="26"/>
                    </a:lnTo>
                    <a:lnTo>
                      <a:pt x="147" y="28"/>
                    </a:lnTo>
                    <a:lnTo>
                      <a:pt x="147" y="30"/>
                    </a:lnTo>
                    <a:lnTo>
                      <a:pt x="147" y="32"/>
                    </a:lnTo>
                    <a:lnTo>
                      <a:pt x="147" y="34"/>
                    </a:lnTo>
                    <a:lnTo>
                      <a:pt x="147" y="36"/>
                    </a:lnTo>
                    <a:lnTo>
                      <a:pt x="145" y="36"/>
                    </a:lnTo>
                    <a:lnTo>
                      <a:pt x="145" y="38"/>
                    </a:lnTo>
                    <a:lnTo>
                      <a:pt x="145" y="40"/>
                    </a:lnTo>
                    <a:lnTo>
                      <a:pt x="143" y="42"/>
                    </a:lnTo>
                    <a:lnTo>
                      <a:pt x="143" y="44"/>
                    </a:lnTo>
                    <a:lnTo>
                      <a:pt x="143" y="46"/>
                    </a:lnTo>
                    <a:lnTo>
                      <a:pt x="143" y="48"/>
                    </a:lnTo>
                    <a:lnTo>
                      <a:pt x="143" y="50"/>
                    </a:lnTo>
                    <a:lnTo>
                      <a:pt x="143" y="52"/>
                    </a:lnTo>
                    <a:lnTo>
                      <a:pt x="143" y="54"/>
                    </a:lnTo>
                    <a:lnTo>
                      <a:pt x="145" y="54"/>
                    </a:lnTo>
                    <a:lnTo>
                      <a:pt x="145" y="56"/>
                    </a:lnTo>
                    <a:lnTo>
                      <a:pt x="147" y="56"/>
                    </a:lnTo>
                    <a:lnTo>
                      <a:pt x="147" y="58"/>
                    </a:lnTo>
                    <a:lnTo>
                      <a:pt x="149" y="58"/>
                    </a:lnTo>
                    <a:lnTo>
                      <a:pt x="149" y="60"/>
                    </a:lnTo>
                    <a:lnTo>
                      <a:pt x="151" y="60"/>
                    </a:lnTo>
                    <a:lnTo>
                      <a:pt x="153" y="60"/>
                    </a:lnTo>
                    <a:lnTo>
                      <a:pt x="153" y="62"/>
                    </a:lnTo>
                    <a:lnTo>
                      <a:pt x="153" y="64"/>
                    </a:lnTo>
                    <a:lnTo>
                      <a:pt x="155" y="64"/>
                    </a:lnTo>
                    <a:lnTo>
                      <a:pt x="157" y="64"/>
                    </a:lnTo>
                    <a:lnTo>
                      <a:pt x="159" y="64"/>
                    </a:lnTo>
                    <a:lnTo>
                      <a:pt x="161" y="64"/>
                    </a:lnTo>
                    <a:lnTo>
                      <a:pt x="163" y="64"/>
                    </a:lnTo>
                    <a:lnTo>
                      <a:pt x="165" y="64"/>
                    </a:lnTo>
                    <a:lnTo>
                      <a:pt x="167" y="64"/>
                    </a:lnTo>
                    <a:lnTo>
                      <a:pt x="169" y="64"/>
                    </a:lnTo>
                    <a:lnTo>
                      <a:pt x="171" y="64"/>
                    </a:lnTo>
                    <a:lnTo>
                      <a:pt x="173" y="64"/>
                    </a:lnTo>
                    <a:lnTo>
                      <a:pt x="175" y="64"/>
                    </a:lnTo>
                    <a:lnTo>
                      <a:pt x="175" y="66"/>
                    </a:lnTo>
                    <a:lnTo>
                      <a:pt x="177" y="66"/>
                    </a:lnTo>
                    <a:lnTo>
                      <a:pt x="179" y="66"/>
                    </a:lnTo>
                    <a:lnTo>
                      <a:pt x="181" y="66"/>
                    </a:lnTo>
                    <a:lnTo>
                      <a:pt x="183" y="68"/>
                    </a:lnTo>
                    <a:lnTo>
                      <a:pt x="185" y="68"/>
                    </a:lnTo>
                    <a:lnTo>
                      <a:pt x="185" y="70"/>
                    </a:lnTo>
                    <a:lnTo>
                      <a:pt x="187" y="70"/>
                    </a:lnTo>
                    <a:lnTo>
                      <a:pt x="187" y="70"/>
                    </a:lnTo>
                    <a:lnTo>
                      <a:pt x="189" y="70"/>
                    </a:lnTo>
                    <a:lnTo>
                      <a:pt x="191" y="70"/>
                    </a:lnTo>
                    <a:lnTo>
                      <a:pt x="191" y="72"/>
                    </a:lnTo>
                    <a:lnTo>
                      <a:pt x="191" y="74"/>
                    </a:lnTo>
                    <a:lnTo>
                      <a:pt x="191" y="76"/>
                    </a:lnTo>
                    <a:lnTo>
                      <a:pt x="191" y="78"/>
                    </a:lnTo>
                    <a:lnTo>
                      <a:pt x="193" y="78"/>
                    </a:lnTo>
                    <a:lnTo>
                      <a:pt x="195" y="76"/>
                    </a:lnTo>
                    <a:lnTo>
                      <a:pt x="197" y="78"/>
                    </a:lnTo>
                    <a:lnTo>
                      <a:pt x="199" y="78"/>
                    </a:lnTo>
                    <a:lnTo>
                      <a:pt x="199" y="80"/>
                    </a:lnTo>
                    <a:lnTo>
                      <a:pt x="201" y="80"/>
                    </a:lnTo>
                    <a:lnTo>
                      <a:pt x="203" y="80"/>
                    </a:lnTo>
                    <a:lnTo>
                      <a:pt x="205" y="80"/>
                    </a:lnTo>
                    <a:lnTo>
                      <a:pt x="207" y="80"/>
                    </a:lnTo>
                    <a:lnTo>
                      <a:pt x="209" y="80"/>
                    </a:lnTo>
                    <a:lnTo>
                      <a:pt x="211" y="80"/>
                    </a:lnTo>
                    <a:lnTo>
                      <a:pt x="213" y="80"/>
                    </a:lnTo>
                    <a:lnTo>
                      <a:pt x="215" y="80"/>
                    </a:lnTo>
                    <a:lnTo>
                      <a:pt x="215" y="82"/>
                    </a:lnTo>
                    <a:lnTo>
                      <a:pt x="215" y="84"/>
                    </a:lnTo>
                    <a:lnTo>
                      <a:pt x="217" y="84"/>
                    </a:lnTo>
                    <a:lnTo>
                      <a:pt x="219" y="86"/>
                    </a:lnTo>
                    <a:lnTo>
                      <a:pt x="221" y="86"/>
                    </a:lnTo>
                    <a:lnTo>
                      <a:pt x="223" y="86"/>
                    </a:lnTo>
                    <a:lnTo>
                      <a:pt x="225" y="86"/>
                    </a:lnTo>
                    <a:lnTo>
                      <a:pt x="225" y="88"/>
                    </a:lnTo>
                    <a:lnTo>
                      <a:pt x="227" y="86"/>
                    </a:lnTo>
                    <a:lnTo>
                      <a:pt x="229" y="86"/>
                    </a:lnTo>
                    <a:lnTo>
                      <a:pt x="231" y="86"/>
                    </a:lnTo>
                    <a:lnTo>
                      <a:pt x="233" y="86"/>
                    </a:lnTo>
                    <a:lnTo>
                      <a:pt x="235" y="86"/>
                    </a:lnTo>
                    <a:lnTo>
                      <a:pt x="237" y="86"/>
                    </a:lnTo>
                    <a:lnTo>
                      <a:pt x="239" y="86"/>
                    </a:lnTo>
                    <a:lnTo>
                      <a:pt x="239" y="88"/>
                    </a:lnTo>
                    <a:lnTo>
                      <a:pt x="241" y="88"/>
                    </a:lnTo>
                    <a:lnTo>
                      <a:pt x="243" y="88"/>
                    </a:lnTo>
                    <a:lnTo>
                      <a:pt x="245" y="90"/>
                    </a:lnTo>
                    <a:lnTo>
                      <a:pt x="245" y="88"/>
                    </a:lnTo>
                    <a:lnTo>
                      <a:pt x="247" y="88"/>
                    </a:lnTo>
                    <a:lnTo>
                      <a:pt x="249" y="88"/>
                    </a:lnTo>
                    <a:lnTo>
                      <a:pt x="251" y="88"/>
                    </a:lnTo>
                    <a:lnTo>
                      <a:pt x="251" y="90"/>
                    </a:lnTo>
                    <a:lnTo>
                      <a:pt x="253" y="90"/>
                    </a:lnTo>
                    <a:lnTo>
                      <a:pt x="255" y="90"/>
                    </a:lnTo>
                    <a:lnTo>
                      <a:pt x="257" y="90"/>
                    </a:lnTo>
                    <a:lnTo>
                      <a:pt x="257" y="92"/>
                    </a:lnTo>
                    <a:lnTo>
                      <a:pt x="259" y="92"/>
                    </a:lnTo>
                    <a:lnTo>
                      <a:pt x="261" y="92"/>
                    </a:lnTo>
                    <a:lnTo>
                      <a:pt x="263" y="92"/>
                    </a:lnTo>
                    <a:lnTo>
                      <a:pt x="263" y="94"/>
                    </a:lnTo>
                    <a:lnTo>
                      <a:pt x="265" y="94"/>
                    </a:lnTo>
                    <a:lnTo>
                      <a:pt x="267" y="94"/>
                    </a:lnTo>
                    <a:lnTo>
                      <a:pt x="269" y="94"/>
                    </a:lnTo>
                    <a:lnTo>
                      <a:pt x="271" y="94"/>
                    </a:lnTo>
                    <a:lnTo>
                      <a:pt x="273" y="94"/>
                    </a:lnTo>
                    <a:lnTo>
                      <a:pt x="275" y="94"/>
                    </a:lnTo>
                    <a:lnTo>
                      <a:pt x="275" y="96"/>
                    </a:lnTo>
                    <a:lnTo>
                      <a:pt x="277" y="96"/>
                    </a:lnTo>
                    <a:lnTo>
                      <a:pt x="279" y="96"/>
                    </a:lnTo>
                    <a:lnTo>
                      <a:pt x="281" y="98"/>
                    </a:lnTo>
                    <a:lnTo>
                      <a:pt x="283" y="98"/>
                    </a:lnTo>
                    <a:lnTo>
                      <a:pt x="285" y="98"/>
                    </a:lnTo>
                    <a:lnTo>
                      <a:pt x="285" y="100"/>
                    </a:lnTo>
                    <a:lnTo>
                      <a:pt x="287" y="100"/>
                    </a:lnTo>
                    <a:lnTo>
                      <a:pt x="287" y="100"/>
                    </a:lnTo>
                    <a:lnTo>
                      <a:pt x="287" y="102"/>
                    </a:lnTo>
                    <a:lnTo>
                      <a:pt x="289" y="102"/>
                    </a:lnTo>
                    <a:lnTo>
                      <a:pt x="291" y="102"/>
                    </a:lnTo>
                    <a:lnTo>
                      <a:pt x="291" y="104"/>
                    </a:lnTo>
                    <a:lnTo>
                      <a:pt x="293" y="104"/>
                    </a:lnTo>
                    <a:lnTo>
                      <a:pt x="295" y="104"/>
                    </a:lnTo>
                    <a:lnTo>
                      <a:pt x="297" y="106"/>
                    </a:lnTo>
                    <a:lnTo>
                      <a:pt x="299" y="106"/>
                    </a:lnTo>
                    <a:lnTo>
                      <a:pt x="301" y="108"/>
                    </a:lnTo>
                    <a:lnTo>
                      <a:pt x="303" y="108"/>
                    </a:lnTo>
                    <a:lnTo>
                      <a:pt x="305" y="108"/>
                    </a:lnTo>
                    <a:lnTo>
                      <a:pt x="305" y="110"/>
                    </a:lnTo>
                    <a:lnTo>
                      <a:pt x="307" y="110"/>
                    </a:lnTo>
                    <a:lnTo>
                      <a:pt x="309" y="110"/>
                    </a:lnTo>
                    <a:lnTo>
                      <a:pt x="309" y="112"/>
                    </a:lnTo>
                    <a:lnTo>
                      <a:pt x="313" y="112"/>
                    </a:lnTo>
                    <a:lnTo>
                      <a:pt x="315" y="114"/>
                    </a:lnTo>
                    <a:lnTo>
                      <a:pt x="317" y="114"/>
                    </a:lnTo>
                    <a:lnTo>
                      <a:pt x="319" y="116"/>
                    </a:lnTo>
                    <a:lnTo>
                      <a:pt x="321" y="116"/>
                    </a:lnTo>
                    <a:lnTo>
                      <a:pt x="323" y="116"/>
                    </a:lnTo>
                    <a:lnTo>
                      <a:pt x="323" y="118"/>
                    </a:lnTo>
                    <a:lnTo>
                      <a:pt x="325" y="118"/>
                    </a:lnTo>
                    <a:lnTo>
                      <a:pt x="327" y="118"/>
                    </a:lnTo>
                    <a:lnTo>
                      <a:pt x="329" y="118"/>
                    </a:lnTo>
                    <a:lnTo>
                      <a:pt x="331" y="118"/>
                    </a:lnTo>
                    <a:lnTo>
                      <a:pt x="333" y="118"/>
                    </a:lnTo>
                    <a:lnTo>
                      <a:pt x="333" y="120"/>
                    </a:lnTo>
                    <a:lnTo>
                      <a:pt x="335" y="120"/>
                    </a:lnTo>
                    <a:lnTo>
                      <a:pt x="335" y="120"/>
                    </a:lnTo>
                    <a:lnTo>
                      <a:pt x="335" y="122"/>
                    </a:lnTo>
                    <a:lnTo>
                      <a:pt x="337" y="122"/>
                    </a:lnTo>
                    <a:lnTo>
                      <a:pt x="337" y="124"/>
                    </a:lnTo>
                    <a:lnTo>
                      <a:pt x="337" y="126"/>
                    </a:lnTo>
                    <a:lnTo>
                      <a:pt x="337" y="128"/>
                    </a:lnTo>
                    <a:lnTo>
                      <a:pt x="339" y="128"/>
                    </a:lnTo>
                    <a:lnTo>
                      <a:pt x="339" y="130"/>
                    </a:lnTo>
                    <a:lnTo>
                      <a:pt x="339" y="132"/>
                    </a:lnTo>
                    <a:lnTo>
                      <a:pt x="341" y="132"/>
                    </a:lnTo>
                    <a:lnTo>
                      <a:pt x="341" y="134"/>
                    </a:lnTo>
                    <a:lnTo>
                      <a:pt x="341" y="136"/>
                    </a:lnTo>
                    <a:lnTo>
                      <a:pt x="343" y="136"/>
                    </a:lnTo>
                    <a:lnTo>
                      <a:pt x="345" y="138"/>
                    </a:lnTo>
                    <a:lnTo>
                      <a:pt x="345" y="140"/>
                    </a:lnTo>
                    <a:lnTo>
                      <a:pt x="345" y="142"/>
                    </a:lnTo>
                    <a:lnTo>
                      <a:pt x="345" y="144"/>
                    </a:lnTo>
                    <a:lnTo>
                      <a:pt x="345" y="146"/>
                    </a:lnTo>
                    <a:lnTo>
                      <a:pt x="345" y="148"/>
                    </a:lnTo>
                    <a:lnTo>
                      <a:pt x="343" y="148"/>
                    </a:lnTo>
                    <a:lnTo>
                      <a:pt x="343" y="150"/>
                    </a:lnTo>
                    <a:lnTo>
                      <a:pt x="341" y="150"/>
                    </a:lnTo>
                    <a:lnTo>
                      <a:pt x="341" y="152"/>
                    </a:lnTo>
                    <a:lnTo>
                      <a:pt x="339" y="152"/>
                    </a:lnTo>
                    <a:lnTo>
                      <a:pt x="339" y="154"/>
                    </a:lnTo>
                    <a:lnTo>
                      <a:pt x="337" y="154"/>
                    </a:lnTo>
                    <a:lnTo>
                      <a:pt x="337" y="156"/>
                    </a:lnTo>
                    <a:lnTo>
                      <a:pt x="335" y="156"/>
                    </a:lnTo>
                    <a:lnTo>
                      <a:pt x="335" y="156"/>
                    </a:lnTo>
                    <a:lnTo>
                      <a:pt x="335" y="158"/>
                    </a:lnTo>
                    <a:lnTo>
                      <a:pt x="333" y="158"/>
                    </a:lnTo>
                    <a:lnTo>
                      <a:pt x="333" y="160"/>
                    </a:lnTo>
                    <a:lnTo>
                      <a:pt x="333" y="162"/>
                    </a:lnTo>
                    <a:lnTo>
                      <a:pt x="331" y="162"/>
                    </a:lnTo>
                    <a:lnTo>
                      <a:pt x="331" y="164"/>
                    </a:lnTo>
                    <a:lnTo>
                      <a:pt x="329" y="164"/>
                    </a:lnTo>
                    <a:lnTo>
                      <a:pt x="329" y="166"/>
                    </a:lnTo>
                    <a:lnTo>
                      <a:pt x="327" y="166"/>
                    </a:lnTo>
                    <a:lnTo>
                      <a:pt x="327" y="166"/>
                    </a:lnTo>
                    <a:lnTo>
                      <a:pt x="325" y="166"/>
                    </a:lnTo>
                    <a:lnTo>
                      <a:pt x="325" y="168"/>
                    </a:lnTo>
                    <a:lnTo>
                      <a:pt x="323" y="168"/>
                    </a:lnTo>
                    <a:lnTo>
                      <a:pt x="321" y="168"/>
                    </a:lnTo>
                    <a:lnTo>
                      <a:pt x="321" y="170"/>
                    </a:lnTo>
                    <a:lnTo>
                      <a:pt x="321" y="172"/>
                    </a:lnTo>
                    <a:lnTo>
                      <a:pt x="321" y="170"/>
                    </a:lnTo>
                    <a:lnTo>
                      <a:pt x="321" y="172"/>
                    </a:lnTo>
                    <a:lnTo>
                      <a:pt x="321" y="174"/>
                    </a:lnTo>
                    <a:lnTo>
                      <a:pt x="319" y="174"/>
                    </a:lnTo>
                    <a:lnTo>
                      <a:pt x="319" y="176"/>
                    </a:lnTo>
                    <a:lnTo>
                      <a:pt x="317" y="176"/>
                    </a:lnTo>
                    <a:lnTo>
                      <a:pt x="317" y="178"/>
                    </a:lnTo>
                    <a:lnTo>
                      <a:pt x="315" y="178"/>
                    </a:lnTo>
                    <a:lnTo>
                      <a:pt x="315" y="180"/>
                    </a:lnTo>
                    <a:lnTo>
                      <a:pt x="313" y="180"/>
                    </a:lnTo>
                    <a:lnTo>
                      <a:pt x="311" y="180"/>
                    </a:lnTo>
                    <a:lnTo>
                      <a:pt x="309" y="180"/>
                    </a:lnTo>
                    <a:lnTo>
                      <a:pt x="307" y="180"/>
                    </a:lnTo>
                    <a:lnTo>
                      <a:pt x="307" y="182"/>
                    </a:lnTo>
                    <a:lnTo>
                      <a:pt x="305" y="182"/>
                    </a:lnTo>
                    <a:lnTo>
                      <a:pt x="305" y="184"/>
                    </a:lnTo>
                    <a:lnTo>
                      <a:pt x="303" y="184"/>
                    </a:lnTo>
                    <a:lnTo>
                      <a:pt x="303" y="186"/>
                    </a:lnTo>
                    <a:lnTo>
                      <a:pt x="301" y="186"/>
                    </a:lnTo>
                    <a:lnTo>
                      <a:pt x="301" y="188"/>
                    </a:lnTo>
                    <a:lnTo>
                      <a:pt x="299" y="188"/>
                    </a:lnTo>
                    <a:lnTo>
                      <a:pt x="299" y="190"/>
                    </a:lnTo>
                    <a:lnTo>
                      <a:pt x="297" y="190"/>
                    </a:lnTo>
                    <a:lnTo>
                      <a:pt x="297" y="192"/>
                    </a:lnTo>
                    <a:lnTo>
                      <a:pt x="297" y="194"/>
                    </a:lnTo>
                    <a:lnTo>
                      <a:pt x="295" y="194"/>
                    </a:lnTo>
                    <a:lnTo>
                      <a:pt x="295" y="196"/>
                    </a:lnTo>
                    <a:lnTo>
                      <a:pt x="295" y="198"/>
                    </a:lnTo>
                    <a:lnTo>
                      <a:pt x="293" y="198"/>
                    </a:lnTo>
                    <a:lnTo>
                      <a:pt x="293" y="200"/>
                    </a:lnTo>
                    <a:lnTo>
                      <a:pt x="295" y="200"/>
                    </a:lnTo>
                    <a:lnTo>
                      <a:pt x="295" y="202"/>
                    </a:lnTo>
                    <a:lnTo>
                      <a:pt x="297" y="202"/>
                    </a:lnTo>
                    <a:lnTo>
                      <a:pt x="297" y="204"/>
                    </a:lnTo>
                    <a:lnTo>
                      <a:pt x="299" y="204"/>
                    </a:lnTo>
                    <a:lnTo>
                      <a:pt x="299" y="206"/>
                    </a:lnTo>
                    <a:lnTo>
                      <a:pt x="299" y="204"/>
                    </a:lnTo>
                    <a:lnTo>
                      <a:pt x="301" y="204"/>
                    </a:lnTo>
                    <a:lnTo>
                      <a:pt x="301" y="206"/>
                    </a:lnTo>
                    <a:lnTo>
                      <a:pt x="301" y="208"/>
                    </a:lnTo>
                    <a:lnTo>
                      <a:pt x="303" y="208"/>
                    </a:lnTo>
                    <a:lnTo>
                      <a:pt x="303" y="210"/>
                    </a:lnTo>
                    <a:lnTo>
                      <a:pt x="303" y="212"/>
                    </a:lnTo>
                    <a:lnTo>
                      <a:pt x="301" y="212"/>
                    </a:lnTo>
                    <a:lnTo>
                      <a:pt x="299" y="214"/>
                    </a:lnTo>
                    <a:lnTo>
                      <a:pt x="297" y="214"/>
                    </a:lnTo>
                    <a:lnTo>
                      <a:pt x="297" y="214"/>
                    </a:lnTo>
                    <a:lnTo>
                      <a:pt x="299" y="214"/>
                    </a:lnTo>
                    <a:lnTo>
                      <a:pt x="299" y="216"/>
                    </a:lnTo>
                    <a:lnTo>
                      <a:pt x="297" y="216"/>
                    </a:lnTo>
                    <a:lnTo>
                      <a:pt x="297" y="218"/>
                    </a:lnTo>
                    <a:lnTo>
                      <a:pt x="295" y="218"/>
                    </a:lnTo>
                    <a:lnTo>
                      <a:pt x="295" y="220"/>
                    </a:lnTo>
                    <a:lnTo>
                      <a:pt x="293" y="220"/>
                    </a:lnTo>
                    <a:lnTo>
                      <a:pt x="293" y="222"/>
                    </a:lnTo>
                    <a:lnTo>
                      <a:pt x="291" y="222"/>
                    </a:lnTo>
                    <a:lnTo>
                      <a:pt x="291" y="224"/>
                    </a:lnTo>
                    <a:lnTo>
                      <a:pt x="289" y="226"/>
                    </a:lnTo>
                    <a:lnTo>
                      <a:pt x="289" y="228"/>
                    </a:lnTo>
                    <a:lnTo>
                      <a:pt x="289" y="230"/>
                    </a:lnTo>
                    <a:lnTo>
                      <a:pt x="287" y="230"/>
                    </a:lnTo>
                    <a:lnTo>
                      <a:pt x="287" y="232"/>
                    </a:lnTo>
                    <a:lnTo>
                      <a:pt x="287" y="234"/>
                    </a:lnTo>
                    <a:lnTo>
                      <a:pt x="287" y="236"/>
                    </a:lnTo>
                    <a:lnTo>
                      <a:pt x="287" y="238"/>
                    </a:lnTo>
                    <a:lnTo>
                      <a:pt x="283" y="246"/>
                    </a:lnTo>
                    <a:lnTo>
                      <a:pt x="283" y="248"/>
                    </a:lnTo>
                    <a:lnTo>
                      <a:pt x="283" y="250"/>
                    </a:lnTo>
                    <a:lnTo>
                      <a:pt x="281" y="254"/>
                    </a:lnTo>
                    <a:lnTo>
                      <a:pt x="279" y="254"/>
                    </a:lnTo>
                    <a:lnTo>
                      <a:pt x="279" y="256"/>
                    </a:lnTo>
                    <a:lnTo>
                      <a:pt x="279" y="258"/>
                    </a:lnTo>
                    <a:lnTo>
                      <a:pt x="277" y="260"/>
                    </a:lnTo>
                    <a:lnTo>
                      <a:pt x="277" y="262"/>
                    </a:lnTo>
                    <a:lnTo>
                      <a:pt x="277" y="262"/>
                    </a:lnTo>
                    <a:lnTo>
                      <a:pt x="275" y="262"/>
                    </a:lnTo>
                    <a:lnTo>
                      <a:pt x="275" y="264"/>
                    </a:lnTo>
                    <a:lnTo>
                      <a:pt x="273" y="266"/>
                    </a:lnTo>
                    <a:lnTo>
                      <a:pt x="273" y="268"/>
                    </a:lnTo>
                    <a:lnTo>
                      <a:pt x="273" y="270"/>
                    </a:lnTo>
                    <a:lnTo>
                      <a:pt x="271" y="272"/>
                    </a:lnTo>
                    <a:lnTo>
                      <a:pt x="271" y="274"/>
                    </a:lnTo>
                    <a:lnTo>
                      <a:pt x="271" y="276"/>
                    </a:lnTo>
                    <a:lnTo>
                      <a:pt x="269" y="276"/>
                    </a:lnTo>
                    <a:lnTo>
                      <a:pt x="269" y="278"/>
                    </a:lnTo>
                    <a:lnTo>
                      <a:pt x="269" y="280"/>
                    </a:lnTo>
                    <a:lnTo>
                      <a:pt x="267" y="282"/>
                    </a:lnTo>
                    <a:lnTo>
                      <a:pt x="265" y="288"/>
                    </a:lnTo>
                    <a:lnTo>
                      <a:pt x="265" y="290"/>
                    </a:lnTo>
                    <a:lnTo>
                      <a:pt x="263" y="292"/>
                    </a:lnTo>
                    <a:lnTo>
                      <a:pt x="263" y="294"/>
                    </a:lnTo>
                    <a:lnTo>
                      <a:pt x="261" y="296"/>
                    </a:lnTo>
                    <a:lnTo>
                      <a:pt x="261" y="298"/>
                    </a:lnTo>
                    <a:lnTo>
                      <a:pt x="261" y="300"/>
                    </a:lnTo>
                    <a:lnTo>
                      <a:pt x="259" y="300"/>
                    </a:lnTo>
                    <a:lnTo>
                      <a:pt x="259" y="302"/>
                    </a:lnTo>
                    <a:lnTo>
                      <a:pt x="259" y="304"/>
                    </a:lnTo>
                    <a:lnTo>
                      <a:pt x="257" y="306"/>
                    </a:lnTo>
                    <a:lnTo>
                      <a:pt x="257" y="308"/>
                    </a:lnTo>
                    <a:lnTo>
                      <a:pt x="255" y="310"/>
                    </a:lnTo>
                    <a:lnTo>
                      <a:pt x="255" y="310"/>
                    </a:lnTo>
                    <a:lnTo>
                      <a:pt x="253" y="310"/>
                    </a:lnTo>
                    <a:lnTo>
                      <a:pt x="251" y="310"/>
                    </a:lnTo>
                    <a:lnTo>
                      <a:pt x="249" y="310"/>
                    </a:lnTo>
                    <a:lnTo>
                      <a:pt x="247" y="310"/>
                    </a:lnTo>
                    <a:lnTo>
                      <a:pt x="247" y="308"/>
                    </a:lnTo>
                    <a:lnTo>
                      <a:pt x="245" y="308"/>
                    </a:lnTo>
                    <a:lnTo>
                      <a:pt x="243" y="308"/>
                    </a:lnTo>
                    <a:lnTo>
                      <a:pt x="243" y="306"/>
                    </a:lnTo>
                    <a:lnTo>
                      <a:pt x="241" y="306"/>
                    </a:lnTo>
                    <a:lnTo>
                      <a:pt x="239" y="306"/>
                    </a:lnTo>
                    <a:lnTo>
                      <a:pt x="239" y="306"/>
                    </a:lnTo>
                    <a:lnTo>
                      <a:pt x="239" y="304"/>
                    </a:lnTo>
                    <a:lnTo>
                      <a:pt x="237" y="304"/>
                    </a:lnTo>
                    <a:lnTo>
                      <a:pt x="235" y="304"/>
                    </a:lnTo>
                    <a:lnTo>
                      <a:pt x="235" y="302"/>
                    </a:lnTo>
                    <a:lnTo>
                      <a:pt x="233" y="302"/>
                    </a:lnTo>
                    <a:lnTo>
                      <a:pt x="231" y="302"/>
                    </a:lnTo>
                    <a:lnTo>
                      <a:pt x="229" y="300"/>
                    </a:lnTo>
                    <a:lnTo>
                      <a:pt x="227" y="300"/>
                    </a:lnTo>
                    <a:lnTo>
                      <a:pt x="225" y="298"/>
                    </a:lnTo>
                    <a:lnTo>
                      <a:pt x="223" y="298"/>
                    </a:lnTo>
                    <a:lnTo>
                      <a:pt x="221" y="296"/>
                    </a:lnTo>
                    <a:lnTo>
                      <a:pt x="219" y="296"/>
                    </a:lnTo>
                    <a:lnTo>
                      <a:pt x="217" y="296"/>
                    </a:lnTo>
                    <a:lnTo>
                      <a:pt x="217" y="294"/>
                    </a:lnTo>
                    <a:lnTo>
                      <a:pt x="215" y="294"/>
                    </a:lnTo>
                    <a:lnTo>
                      <a:pt x="213" y="294"/>
                    </a:lnTo>
                    <a:lnTo>
                      <a:pt x="211" y="292"/>
                    </a:lnTo>
                    <a:lnTo>
                      <a:pt x="209" y="292"/>
                    </a:lnTo>
                    <a:lnTo>
                      <a:pt x="207" y="292"/>
                    </a:lnTo>
                    <a:lnTo>
                      <a:pt x="207" y="290"/>
                    </a:lnTo>
                    <a:lnTo>
                      <a:pt x="205" y="290"/>
                    </a:lnTo>
                    <a:lnTo>
                      <a:pt x="203" y="290"/>
                    </a:lnTo>
                    <a:lnTo>
                      <a:pt x="203" y="288"/>
                    </a:lnTo>
                    <a:lnTo>
                      <a:pt x="201" y="288"/>
                    </a:lnTo>
                    <a:lnTo>
                      <a:pt x="199" y="288"/>
                    </a:lnTo>
                    <a:lnTo>
                      <a:pt x="197" y="286"/>
                    </a:lnTo>
                    <a:lnTo>
                      <a:pt x="195" y="286"/>
                    </a:lnTo>
                    <a:lnTo>
                      <a:pt x="193" y="286"/>
                    </a:lnTo>
                    <a:lnTo>
                      <a:pt x="193" y="284"/>
                    </a:lnTo>
                    <a:lnTo>
                      <a:pt x="191" y="284"/>
                    </a:lnTo>
                    <a:lnTo>
                      <a:pt x="191" y="284"/>
                    </a:lnTo>
                    <a:lnTo>
                      <a:pt x="191" y="282"/>
                    </a:lnTo>
                    <a:lnTo>
                      <a:pt x="189" y="282"/>
                    </a:lnTo>
                    <a:lnTo>
                      <a:pt x="187" y="282"/>
                    </a:lnTo>
                    <a:lnTo>
                      <a:pt x="185" y="280"/>
                    </a:lnTo>
                    <a:lnTo>
                      <a:pt x="183" y="280"/>
                    </a:lnTo>
                    <a:lnTo>
                      <a:pt x="181" y="278"/>
                    </a:lnTo>
                    <a:lnTo>
                      <a:pt x="179" y="278"/>
                    </a:lnTo>
                    <a:lnTo>
                      <a:pt x="177" y="278"/>
                    </a:lnTo>
                    <a:lnTo>
                      <a:pt x="177" y="276"/>
                    </a:lnTo>
                    <a:lnTo>
                      <a:pt x="175" y="276"/>
                    </a:lnTo>
                    <a:lnTo>
                      <a:pt x="173" y="276"/>
                    </a:lnTo>
                    <a:lnTo>
                      <a:pt x="173" y="274"/>
                    </a:lnTo>
                    <a:lnTo>
                      <a:pt x="171" y="274"/>
                    </a:lnTo>
                    <a:lnTo>
                      <a:pt x="169" y="274"/>
                    </a:lnTo>
                    <a:lnTo>
                      <a:pt x="167" y="272"/>
                    </a:lnTo>
                    <a:lnTo>
                      <a:pt x="165" y="272"/>
                    </a:lnTo>
                    <a:lnTo>
                      <a:pt x="163" y="270"/>
                    </a:lnTo>
                    <a:lnTo>
                      <a:pt x="161" y="270"/>
                    </a:lnTo>
                    <a:lnTo>
                      <a:pt x="161" y="268"/>
                    </a:lnTo>
                    <a:lnTo>
                      <a:pt x="159" y="268"/>
                    </a:lnTo>
                    <a:lnTo>
                      <a:pt x="157" y="268"/>
                    </a:lnTo>
                    <a:lnTo>
                      <a:pt x="155" y="266"/>
                    </a:lnTo>
                    <a:lnTo>
                      <a:pt x="153" y="266"/>
                    </a:lnTo>
                    <a:lnTo>
                      <a:pt x="151" y="264"/>
                    </a:lnTo>
                    <a:lnTo>
                      <a:pt x="149" y="264"/>
                    </a:lnTo>
                    <a:lnTo>
                      <a:pt x="147" y="262"/>
                    </a:lnTo>
                    <a:lnTo>
                      <a:pt x="145" y="262"/>
                    </a:lnTo>
                    <a:lnTo>
                      <a:pt x="143" y="262"/>
                    </a:lnTo>
                    <a:lnTo>
                      <a:pt x="143" y="262"/>
                    </a:lnTo>
                    <a:lnTo>
                      <a:pt x="141" y="262"/>
                    </a:lnTo>
                    <a:lnTo>
                      <a:pt x="141" y="260"/>
                    </a:lnTo>
                    <a:lnTo>
                      <a:pt x="139" y="260"/>
                    </a:lnTo>
                    <a:lnTo>
                      <a:pt x="137" y="260"/>
                    </a:lnTo>
                    <a:lnTo>
                      <a:pt x="135" y="258"/>
                    </a:lnTo>
                    <a:lnTo>
                      <a:pt x="133" y="258"/>
                    </a:lnTo>
                    <a:lnTo>
                      <a:pt x="133" y="256"/>
                    </a:lnTo>
                    <a:lnTo>
                      <a:pt x="131" y="256"/>
                    </a:lnTo>
                    <a:lnTo>
                      <a:pt x="129" y="256"/>
                    </a:lnTo>
                    <a:lnTo>
                      <a:pt x="127" y="254"/>
                    </a:lnTo>
                    <a:lnTo>
                      <a:pt x="125" y="254"/>
                    </a:lnTo>
                    <a:lnTo>
                      <a:pt x="123" y="252"/>
                    </a:lnTo>
                    <a:lnTo>
                      <a:pt x="121" y="252"/>
                    </a:lnTo>
                    <a:lnTo>
                      <a:pt x="121" y="250"/>
                    </a:lnTo>
                    <a:lnTo>
                      <a:pt x="119" y="250"/>
                    </a:lnTo>
                    <a:lnTo>
                      <a:pt x="117" y="250"/>
                    </a:lnTo>
                    <a:lnTo>
                      <a:pt x="117" y="248"/>
                    </a:lnTo>
                    <a:lnTo>
                      <a:pt x="115" y="248"/>
                    </a:lnTo>
                    <a:lnTo>
                      <a:pt x="113" y="248"/>
                    </a:lnTo>
                    <a:lnTo>
                      <a:pt x="113" y="246"/>
                    </a:lnTo>
                    <a:lnTo>
                      <a:pt x="111" y="246"/>
                    </a:lnTo>
                    <a:lnTo>
                      <a:pt x="109" y="246"/>
                    </a:lnTo>
                    <a:lnTo>
                      <a:pt x="109" y="244"/>
                    </a:lnTo>
                    <a:lnTo>
                      <a:pt x="107" y="244"/>
                    </a:lnTo>
                    <a:lnTo>
                      <a:pt x="105" y="244"/>
                    </a:lnTo>
                    <a:lnTo>
                      <a:pt x="103" y="242"/>
                    </a:lnTo>
                    <a:lnTo>
                      <a:pt x="101" y="242"/>
                    </a:lnTo>
                    <a:lnTo>
                      <a:pt x="99" y="240"/>
                    </a:lnTo>
                    <a:lnTo>
                      <a:pt x="97" y="240"/>
                    </a:lnTo>
                    <a:lnTo>
                      <a:pt x="97" y="238"/>
                    </a:lnTo>
                    <a:lnTo>
                      <a:pt x="95" y="238"/>
                    </a:lnTo>
                    <a:lnTo>
                      <a:pt x="93" y="238"/>
                    </a:lnTo>
                    <a:lnTo>
                      <a:pt x="93" y="236"/>
                    </a:lnTo>
                    <a:lnTo>
                      <a:pt x="93" y="236"/>
                    </a:lnTo>
                    <a:lnTo>
                      <a:pt x="91" y="236"/>
                    </a:lnTo>
                    <a:lnTo>
                      <a:pt x="91" y="234"/>
                    </a:lnTo>
                    <a:lnTo>
                      <a:pt x="89" y="234"/>
                    </a:lnTo>
                    <a:lnTo>
                      <a:pt x="87" y="232"/>
                    </a:lnTo>
                    <a:lnTo>
                      <a:pt x="85" y="232"/>
                    </a:lnTo>
                    <a:lnTo>
                      <a:pt x="83" y="230"/>
                    </a:lnTo>
                    <a:lnTo>
                      <a:pt x="81" y="230"/>
                    </a:lnTo>
                    <a:lnTo>
                      <a:pt x="79" y="230"/>
                    </a:lnTo>
                    <a:lnTo>
                      <a:pt x="79" y="228"/>
                    </a:lnTo>
                    <a:lnTo>
                      <a:pt x="77" y="228"/>
                    </a:lnTo>
                    <a:lnTo>
                      <a:pt x="77" y="226"/>
                    </a:lnTo>
                    <a:lnTo>
                      <a:pt x="75" y="226"/>
                    </a:lnTo>
                    <a:lnTo>
                      <a:pt x="71" y="224"/>
                    </a:lnTo>
                    <a:lnTo>
                      <a:pt x="69" y="224"/>
                    </a:lnTo>
                    <a:lnTo>
                      <a:pt x="69" y="222"/>
                    </a:lnTo>
                    <a:lnTo>
                      <a:pt x="67" y="222"/>
                    </a:lnTo>
                    <a:lnTo>
                      <a:pt x="65" y="222"/>
                    </a:lnTo>
                    <a:lnTo>
                      <a:pt x="65" y="220"/>
                    </a:lnTo>
                    <a:lnTo>
                      <a:pt x="63" y="220"/>
                    </a:lnTo>
                    <a:lnTo>
                      <a:pt x="61" y="220"/>
                    </a:lnTo>
                    <a:lnTo>
                      <a:pt x="61" y="218"/>
                    </a:lnTo>
                    <a:lnTo>
                      <a:pt x="59" y="218"/>
                    </a:lnTo>
                    <a:lnTo>
                      <a:pt x="57" y="218"/>
                    </a:lnTo>
                    <a:lnTo>
                      <a:pt x="57" y="216"/>
                    </a:lnTo>
                    <a:lnTo>
                      <a:pt x="55" y="216"/>
                    </a:lnTo>
                    <a:lnTo>
                      <a:pt x="53" y="216"/>
                    </a:lnTo>
                    <a:lnTo>
                      <a:pt x="53" y="214"/>
                    </a:lnTo>
                    <a:lnTo>
                      <a:pt x="51" y="214"/>
                    </a:lnTo>
                    <a:lnTo>
                      <a:pt x="49" y="214"/>
                    </a:lnTo>
                    <a:lnTo>
                      <a:pt x="49" y="214"/>
                    </a:lnTo>
                    <a:lnTo>
                      <a:pt x="47" y="214"/>
                    </a:lnTo>
                    <a:lnTo>
                      <a:pt x="45" y="212"/>
                    </a:lnTo>
                    <a:lnTo>
                      <a:pt x="43" y="210"/>
                    </a:lnTo>
                    <a:lnTo>
                      <a:pt x="41" y="210"/>
                    </a:lnTo>
                    <a:lnTo>
                      <a:pt x="41" y="208"/>
                    </a:lnTo>
                    <a:lnTo>
                      <a:pt x="39" y="208"/>
                    </a:lnTo>
                    <a:lnTo>
                      <a:pt x="37" y="208"/>
                    </a:lnTo>
                    <a:lnTo>
                      <a:pt x="35" y="206"/>
                    </a:lnTo>
                    <a:lnTo>
                      <a:pt x="33" y="206"/>
                    </a:lnTo>
                    <a:lnTo>
                      <a:pt x="33" y="204"/>
                    </a:lnTo>
                    <a:lnTo>
                      <a:pt x="31" y="204"/>
                    </a:lnTo>
                    <a:lnTo>
                      <a:pt x="29" y="204"/>
                    </a:lnTo>
                    <a:lnTo>
                      <a:pt x="29" y="202"/>
                    </a:lnTo>
                    <a:lnTo>
                      <a:pt x="27" y="202"/>
                    </a:lnTo>
                    <a:lnTo>
                      <a:pt x="25" y="202"/>
                    </a:lnTo>
                    <a:lnTo>
                      <a:pt x="25" y="200"/>
                    </a:lnTo>
                    <a:lnTo>
                      <a:pt x="23" y="200"/>
                    </a:lnTo>
                    <a:lnTo>
                      <a:pt x="21" y="200"/>
                    </a:lnTo>
                    <a:lnTo>
                      <a:pt x="21" y="198"/>
                    </a:lnTo>
                    <a:lnTo>
                      <a:pt x="19" y="198"/>
                    </a:lnTo>
                    <a:lnTo>
                      <a:pt x="17" y="198"/>
                    </a:lnTo>
                    <a:lnTo>
                      <a:pt x="17" y="196"/>
                    </a:lnTo>
                    <a:lnTo>
                      <a:pt x="15" y="196"/>
                    </a:lnTo>
                    <a:lnTo>
                      <a:pt x="12" y="194"/>
                    </a:lnTo>
                    <a:lnTo>
                      <a:pt x="10" y="194"/>
                    </a:lnTo>
                    <a:lnTo>
                      <a:pt x="8" y="194"/>
                    </a:lnTo>
                    <a:lnTo>
                      <a:pt x="8" y="192"/>
                    </a:lnTo>
                    <a:lnTo>
                      <a:pt x="6" y="192"/>
                    </a:lnTo>
                    <a:lnTo>
                      <a:pt x="6" y="190"/>
                    </a:lnTo>
                    <a:lnTo>
                      <a:pt x="4" y="190"/>
                    </a:lnTo>
                    <a:lnTo>
                      <a:pt x="2" y="190"/>
                    </a:lnTo>
                    <a:lnTo>
                      <a:pt x="2" y="188"/>
                    </a:lnTo>
                    <a:lnTo>
                      <a:pt x="2" y="186"/>
                    </a:lnTo>
                    <a:lnTo>
                      <a:pt x="0" y="186"/>
                    </a:lnTo>
                    <a:lnTo>
                      <a:pt x="2" y="186"/>
                    </a:lnTo>
                    <a:lnTo>
                      <a:pt x="0" y="186"/>
                    </a:lnTo>
                    <a:lnTo>
                      <a:pt x="2" y="186"/>
                    </a:lnTo>
                    <a:lnTo>
                      <a:pt x="0" y="186"/>
                    </a:lnTo>
                    <a:lnTo>
                      <a:pt x="0" y="184"/>
                    </a:lnTo>
                    <a:lnTo>
                      <a:pt x="2" y="184"/>
                    </a:lnTo>
                    <a:lnTo>
                      <a:pt x="0" y="184"/>
                    </a:lnTo>
                    <a:lnTo>
                      <a:pt x="0" y="182"/>
                    </a:lnTo>
                    <a:lnTo>
                      <a:pt x="0" y="180"/>
                    </a:lnTo>
                    <a:lnTo>
                      <a:pt x="2" y="180"/>
                    </a:lnTo>
                    <a:lnTo>
                      <a:pt x="2" y="178"/>
                    </a:lnTo>
                    <a:lnTo>
                      <a:pt x="2" y="176"/>
                    </a:lnTo>
                    <a:lnTo>
                      <a:pt x="2" y="174"/>
                    </a:lnTo>
                    <a:lnTo>
                      <a:pt x="2" y="172"/>
                    </a:lnTo>
                    <a:lnTo>
                      <a:pt x="4" y="172"/>
                    </a:lnTo>
                    <a:lnTo>
                      <a:pt x="4" y="170"/>
                    </a:lnTo>
                    <a:lnTo>
                      <a:pt x="4" y="168"/>
                    </a:lnTo>
                    <a:lnTo>
                      <a:pt x="6" y="168"/>
                    </a:lnTo>
                    <a:lnTo>
                      <a:pt x="6" y="166"/>
                    </a:lnTo>
                    <a:lnTo>
                      <a:pt x="8" y="166"/>
                    </a:lnTo>
                    <a:lnTo>
                      <a:pt x="8" y="166"/>
                    </a:lnTo>
                    <a:lnTo>
                      <a:pt x="10" y="166"/>
                    </a:lnTo>
                    <a:lnTo>
                      <a:pt x="12" y="166"/>
                    </a:lnTo>
                    <a:lnTo>
                      <a:pt x="10" y="166"/>
                    </a:lnTo>
                    <a:lnTo>
                      <a:pt x="8" y="166"/>
                    </a:lnTo>
                    <a:lnTo>
                      <a:pt x="8" y="166"/>
                    </a:lnTo>
                    <a:lnTo>
                      <a:pt x="6" y="166"/>
                    </a:lnTo>
                    <a:lnTo>
                      <a:pt x="8" y="166"/>
                    </a:lnTo>
                    <a:lnTo>
                      <a:pt x="6" y="166"/>
                    </a:lnTo>
                    <a:lnTo>
                      <a:pt x="6" y="166"/>
                    </a:lnTo>
                    <a:lnTo>
                      <a:pt x="8" y="166"/>
                    </a:lnTo>
                    <a:lnTo>
                      <a:pt x="8" y="164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2" y="162"/>
                    </a:lnTo>
                    <a:lnTo>
                      <a:pt x="12" y="160"/>
                    </a:lnTo>
                    <a:lnTo>
                      <a:pt x="12" y="158"/>
                    </a:lnTo>
                    <a:lnTo>
                      <a:pt x="12" y="156"/>
                    </a:lnTo>
                    <a:lnTo>
                      <a:pt x="12" y="154"/>
                    </a:lnTo>
                    <a:lnTo>
                      <a:pt x="12" y="152"/>
                    </a:lnTo>
                    <a:close/>
                    <a:moveTo>
                      <a:pt x="135" y="12"/>
                    </a:moveTo>
                    <a:lnTo>
                      <a:pt x="135" y="14"/>
                    </a:lnTo>
                    <a:lnTo>
                      <a:pt x="135" y="12"/>
                    </a:lnTo>
                    <a:lnTo>
                      <a:pt x="133" y="12"/>
                    </a:lnTo>
                    <a:lnTo>
                      <a:pt x="135" y="12"/>
                    </a:lnTo>
                    <a:close/>
                    <a:moveTo>
                      <a:pt x="135" y="12"/>
                    </a:moveTo>
                    <a:lnTo>
                      <a:pt x="133" y="12"/>
                    </a:lnTo>
                    <a:lnTo>
                      <a:pt x="135" y="12"/>
                    </a:lnTo>
                    <a:close/>
                    <a:moveTo>
                      <a:pt x="133" y="10"/>
                    </a:moveTo>
                    <a:lnTo>
                      <a:pt x="133" y="12"/>
                    </a:lnTo>
                    <a:lnTo>
                      <a:pt x="133" y="10"/>
                    </a:lnTo>
                    <a:close/>
                    <a:moveTo>
                      <a:pt x="133" y="10"/>
                    </a:moveTo>
                    <a:lnTo>
                      <a:pt x="133" y="12"/>
                    </a:lnTo>
                    <a:lnTo>
                      <a:pt x="133" y="10"/>
                    </a:lnTo>
                    <a:close/>
                    <a:moveTo>
                      <a:pt x="131" y="10"/>
                    </a:moveTo>
                    <a:lnTo>
                      <a:pt x="131" y="12"/>
                    </a:lnTo>
                    <a:lnTo>
                      <a:pt x="131" y="10"/>
                    </a:lnTo>
                    <a:lnTo>
                      <a:pt x="131" y="12"/>
                    </a:lnTo>
                    <a:lnTo>
                      <a:pt x="129" y="12"/>
                    </a:lnTo>
                    <a:lnTo>
                      <a:pt x="129" y="10"/>
                    </a:lnTo>
                    <a:lnTo>
                      <a:pt x="131" y="10"/>
                    </a:lnTo>
                    <a:lnTo>
                      <a:pt x="129" y="10"/>
                    </a:lnTo>
                    <a:lnTo>
                      <a:pt x="131" y="10"/>
                    </a:lnTo>
                    <a:close/>
                    <a:moveTo>
                      <a:pt x="133" y="10"/>
                    </a:moveTo>
                    <a:lnTo>
                      <a:pt x="131" y="10"/>
                    </a:lnTo>
                    <a:lnTo>
                      <a:pt x="133" y="10"/>
                    </a:lnTo>
                    <a:close/>
                    <a:moveTo>
                      <a:pt x="133" y="10"/>
                    </a:moveTo>
                    <a:lnTo>
                      <a:pt x="133" y="12"/>
                    </a:lnTo>
                    <a:lnTo>
                      <a:pt x="133" y="10"/>
                    </a:lnTo>
                    <a:close/>
                    <a:moveTo>
                      <a:pt x="133" y="10"/>
                    </a:moveTo>
                    <a:lnTo>
                      <a:pt x="133" y="12"/>
                    </a:lnTo>
                    <a:lnTo>
                      <a:pt x="133" y="10"/>
                    </a:lnTo>
                    <a:lnTo>
                      <a:pt x="133" y="12"/>
                    </a:lnTo>
                    <a:lnTo>
                      <a:pt x="133" y="10"/>
                    </a:lnTo>
                    <a:close/>
                    <a:moveTo>
                      <a:pt x="119" y="2"/>
                    </a:moveTo>
                    <a:lnTo>
                      <a:pt x="117" y="2"/>
                    </a:lnTo>
                    <a:lnTo>
                      <a:pt x="119" y="2"/>
                    </a:lnTo>
                    <a:close/>
                    <a:moveTo>
                      <a:pt x="117" y="2"/>
                    </a:moveTo>
                    <a:lnTo>
                      <a:pt x="117" y="0"/>
                    </a:lnTo>
                    <a:lnTo>
                      <a:pt x="117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" name="Freeform 3184"/>
              <p:cNvSpPr>
                <a:spLocks/>
              </p:cNvSpPr>
              <p:nvPr/>
            </p:nvSpPr>
            <p:spPr bwMode="auto">
              <a:xfrm>
                <a:off x="4776788" y="2720975"/>
                <a:ext cx="466725" cy="338138"/>
              </a:xfrm>
              <a:custGeom>
                <a:avLst/>
                <a:gdLst>
                  <a:gd name="T0" fmla="*/ 94 w 294"/>
                  <a:gd name="T1" fmla="*/ 10 h 213"/>
                  <a:gd name="T2" fmla="*/ 110 w 294"/>
                  <a:gd name="T3" fmla="*/ 12 h 213"/>
                  <a:gd name="T4" fmla="*/ 124 w 294"/>
                  <a:gd name="T5" fmla="*/ 14 h 213"/>
                  <a:gd name="T6" fmla="*/ 140 w 294"/>
                  <a:gd name="T7" fmla="*/ 18 h 213"/>
                  <a:gd name="T8" fmla="*/ 156 w 294"/>
                  <a:gd name="T9" fmla="*/ 20 h 213"/>
                  <a:gd name="T10" fmla="*/ 170 w 294"/>
                  <a:gd name="T11" fmla="*/ 22 h 213"/>
                  <a:gd name="T12" fmla="*/ 186 w 294"/>
                  <a:gd name="T13" fmla="*/ 24 h 213"/>
                  <a:gd name="T14" fmla="*/ 204 w 294"/>
                  <a:gd name="T15" fmla="*/ 26 h 213"/>
                  <a:gd name="T16" fmla="*/ 218 w 294"/>
                  <a:gd name="T17" fmla="*/ 28 h 213"/>
                  <a:gd name="T18" fmla="*/ 236 w 294"/>
                  <a:gd name="T19" fmla="*/ 30 h 213"/>
                  <a:gd name="T20" fmla="*/ 254 w 294"/>
                  <a:gd name="T21" fmla="*/ 32 h 213"/>
                  <a:gd name="T22" fmla="*/ 270 w 294"/>
                  <a:gd name="T23" fmla="*/ 34 h 213"/>
                  <a:gd name="T24" fmla="*/ 288 w 294"/>
                  <a:gd name="T25" fmla="*/ 34 h 213"/>
                  <a:gd name="T26" fmla="*/ 288 w 294"/>
                  <a:gd name="T27" fmla="*/ 46 h 213"/>
                  <a:gd name="T28" fmla="*/ 282 w 294"/>
                  <a:gd name="T29" fmla="*/ 54 h 213"/>
                  <a:gd name="T30" fmla="*/ 292 w 294"/>
                  <a:gd name="T31" fmla="*/ 62 h 213"/>
                  <a:gd name="T32" fmla="*/ 294 w 294"/>
                  <a:gd name="T33" fmla="*/ 78 h 213"/>
                  <a:gd name="T34" fmla="*/ 292 w 294"/>
                  <a:gd name="T35" fmla="*/ 94 h 213"/>
                  <a:gd name="T36" fmla="*/ 292 w 294"/>
                  <a:gd name="T37" fmla="*/ 113 h 213"/>
                  <a:gd name="T38" fmla="*/ 290 w 294"/>
                  <a:gd name="T39" fmla="*/ 131 h 213"/>
                  <a:gd name="T40" fmla="*/ 288 w 294"/>
                  <a:gd name="T41" fmla="*/ 149 h 213"/>
                  <a:gd name="T42" fmla="*/ 284 w 294"/>
                  <a:gd name="T43" fmla="*/ 161 h 213"/>
                  <a:gd name="T44" fmla="*/ 282 w 294"/>
                  <a:gd name="T45" fmla="*/ 171 h 213"/>
                  <a:gd name="T46" fmla="*/ 284 w 294"/>
                  <a:gd name="T47" fmla="*/ 183 h 213"/>
                  <a:gd name="T48" fmla="*/ 282 w 294"/>
                  <a:gd name="T49" fmla="*/ 195 h 213"/>
                  <a:gd name="T50" fmla="*/ 280 w 294"/>
                  <a:gd name="T51" fmla="*/ 201 h 213"/>
                  <a:gd name="T52" fmla="*/ 282 w 294"/>
                  <a:gd name="T53" fmla="*/ 213 h 213"/>
                  <a:gd name="T54" fmla="*/ 274 w 294"/>
                  <a:gd name="T55" fmla="*/ 207 h 213"/>
                  <a:gd name="T56" fmla="*/ 268 w 294"/>
                  <a:gd name="T57" fmla="*/ 199 h 213"/>
                  <a:gd name="T58" fmla="*/ 258 w 294"/>
                  <a:gd name="T59" fmla="*/ 195 h 213"/>
                  <a:gd name="T60" fmla="*/ 248 w 294"/>
                  <a:gd name="T61" fmla="*/ 193 h 213"/>
                  <a:gd name="T62" fmla="*/ 232 w 294"/>
                  <a:gd name="T63" fmla="*/ 189 h 213"/>
                  <a:gd name="T64" fmla="*/ 222 w 294"/>
                  <a:gd name="T65" fmla="*/ 191 h 213"/>
                  <a:gd name="T66" fmla="*/ 210 w 294"/>
                  <a:gd name="T67" fmla="*/ 185 h 213"/>
                  <a:gd name="T68" fmla="*/ 196 w 294"/>
                  <a:gd name="T69" fmla="*/ 179 h 213"/>
                  <a:gd name="T70" fmla="*/ 176 w 294"/>
                  <a:gd name="T71" fmla="*/ 177 h 213"/>
                  <a:gd name="T72" fmla="*/ 158 w 294"/>
                  <a:gd name="T73" fmla="*/ 175 h 213"/>
                  <a:gd name="T74" fmla="*/ 142 w 294"/>
                  <a:gd name="T75" fmla="*/ 173 h 213"/>
                  <a:gd name="T76" fmla="*/ 126 w 294"/>
                  <a:gd name="T77" fmla="*/ 169 h 213"/>
                  <a:gd name="T78" fmla="*/ 104 w 294"/>
                  <a:gd name="T79" fmla="*/ 167 h 213"/>
                  <a:gd name="T80" fmla="*/ 84 w 294"/>
                  <a:gd name="T81" fmla="*/ 163 h 213"/>
                  <a:gd name="T82" fmla="*/ 68 w 294"/>
                  <a:gd name="T83" fmla="*/ 161 h 213"/>
                  <a:gd name="T84" fmla="*/ 46 w 294"/>
                  <a:gd name="T85" fmla="*/ 157 h 213"/>
                  <a:gd name="T86" fmla="*/ 28 w 294"/>
                  <a:gd name="T87" fmla="*/ 153 h 213"/>
                  <a:gd name="T88" fmla="*/ 14 w 294"/>
                  <a:gd name="T89" fmla="*/ 151 h 213"/>
                  <a:gd name="T90" fmla="*/ 0 w 294"/>
                  <a:gd name="T91" fmla="*/ 149 h 213"/>
                  <a:gd name="T92" fmla="*/ 4 w 294"/>
                  <a:gd name="T93" fmla="*/ 131 h 213"/>
                  <a:gd name="T94" fmla="*/ 6 w 294"/>
                  <a:gd name="T95" fmla="*/ 115 h 213"/>
                  <a:gd name="T96" fmla="*/ 10 w 294"/>
                  <a:gd name="T97" fmla="*/ 99 h 213"/>
                  <a:gd name="T98" fmla="*/ 14 w 294"/>
                  <a:gd name="T99" fmla="*/ 76 h 213"/>
                  <a:gd name="T100" fmla="*/ 16 w 294"/>
                  <a:gd name="T101" fmla="*/ 60 h 213"/>
                  <a:gd name="T102" fmla="*/ 20 w 294"/>
                  <a:gd name="T103" fmla="*/ 48 h 213"/>
                  <a:gd name="T104" fmla="*/ 22 w 294"/>
                  <a:gd name="T105" fmla="*/ 28 h 213"/>
                  <a:gd name="T106" fmla="*/ 26 w 294"/>
                  <a:gd name="T107" fmla="*/ 12 h 213"/>
                  <a:gd name="T108" fmla="*/ 34 w 294"/>
                  <a:gd name="T109" fmla="*/ 0 h 213"/>
                  <a:gd name="T110" fmla="*/ 48 w 294"/>
                  <a:gd name="T111" fmla="*/ 4 h 213"/>
                  <a:gd name="T112" fmla="*/ 66 w 294"/>
                  <a:gd name="T113" fmla="*/ 6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4" h="213">
                    <a:moveTo>
                      <a:pt x="78" y="8"/>
                    </a:moveTo>
                    <a:lnTo>
                      <a:pt x="80" y="8"/>
                    </a:lnTo>
                    <a:lnTo>
                      <a:pt x="82" y="8"/>
                    </a:lnTo>
                    <a:lnTo>
                      <a:pt x="84" y="8"/>
                    </a:lnTo>
                    <a:lnTo>
                      <a:pt x="86" y="8"/>
                    </a:lnTo>
                    <a:lnTo>
                      <a:pt x="88" y="10"/>
                    </a:lnTo>
                    <a:lnTo>
                      <a:pt x="90" y="10"/>
                    </a:lnTo>
                    <a:lnTo>
                      <a:pt x="92" y="10"/>
                    </a:lnTo>
                    <a:lnTo>
                      <a:pt x="94" y="10"/>
                    </a:lnTo>
                    <a:lnTo>
                      <a:pt x="96" y="10"/>
                    </a:lnTo>
                    <a:lnTo>
                      <a:pt x="98" y="10"/>
                    </a:lnTo>
                    <a:lnTo>
                      <a:pt x="100" y="10"/>
                    </a:lnTo>
                    <a:lnTo>
                      <a:pt x="100" y="12"/>
                    </a:lnTo>
                    <a:lnTo>
                      <a:pt x="102" y="12"/>
                    </a:lnTo>
                    <a:lnTo>
                      <a:pt x="104" y="12"/>
                    </a:lnTo>
                    <a:lnTo>
                      <a:pt x="106" y="12"/>
                    </a:lnTo>
                    <a:lnTo>
                      <a:pt x="108" y="12"/>
                    </a:lnTo>
                    <a:lnTo>
                      <a:pt x="110" y="12"/>
                    </a:lnTo>
                    <a:lnTo>
                      <a:pt x="112" y="12"/>
                    </a:lnTo>
                    <a:lnTo>
                      <a:pt x="112" y="14"/>
                    </a:lnTo>
                    <a:lnTo>
                      <a:pt x="114" y="14"/>
                    </a:lnTo>
                    <a:lnTo>
                      <a:pt x="116" y="14"/>
                    </a:lnTo>
                    <a:lnTo>
                      <a:pt x="118" y="14"/>
                    </a:lnTo>
                    <a:lnTo>
                      <a:pt x="118" y="14"/>
                    </a:lnTo>
                    <a:lnTo>
                      <a:pt x="120" y="14"/>
                    </a:lnTo>
                    <a:lnTo>
                      <a:pt x="122" y="14"/>
                    </a:lnTo>
                    <a:lnTo>
                      <a:pt x="124" y="14"/>
                    </a:lnTo>
                    <a:lnTo>
                      <a:pt x="124" y="16"/>
                    </a:lnTo>
                    <a:lnTo>
                      <a:pt x="126" y="16"/>
                    </a:lnTo>
                    <a:lnTo>
                      <a:pt x="128" y="16"/>
                    </a:lnTo>
                    <a:lnTo>
                      <a:pt x="130" y="16"/>
                    </a:lnTo>
                    <a:lnTo>
                      <a:pt x="132" y="16"/>
                    </a:lnTo>
                    <a:lnTo>
                      <a:pt x="136" y="16"/>
                    </a:lnTo>
                    <a:lnTo>
                      <a:pt x="136" y="18"/>
                    </a:lnTo>
                    <a:lnTo>
                      <a:pt x="138" y="18"/>
                    </a:lnTo>
                    <a:lnTo>
                      <a:pt x="140" y="18"/>
                    </a:lnTo>
                    <a:lnTo>
                      <a:pt x="142" y="18"/>
                    </a:lnTo>
                    <a:lnTo>
                      <a:pt x="144" y="18"/>
                    </a:lnTo>
                    <a:lnTo>
                      <a:pt x="146" y="18"/>
                    </a:lnTo>
                    <a:lnTo>
                      <a:pt x="148" y="18"/>
                    </a:lnTo>
                    <a:lnTo>
                      <a:pt x="150" y="18"/>
                    </a:lnTo>
                    <a:lnTo>
                      <a:pt x="150" y="20"/>
                    </a:lnTo>
                    <a:lnTo>
                      <a:pt x="152" y="20"/>
                    </a:lnTo>
                    <a:lnTo>
                      <a:pt x="154" y="20"/>
                    </a:lnTo>
                    <a:lnTo>
                      <a:pt x="156" y="20"/>
                    </a:lnTo>
                    <a:lnTo>
                      <a:pt x="158" y="20"/>
                    </a:lnTo>
                    <a:lnTo>
                      <a:pt x="160" y="20"/>
                    </a:lnTo>
                    <a:lnTo>
                      <a:pt x="162" y="20"/>
                    </a:lnTo>
                    <a:lnTo>
                      <a:pt x="164" y="20"/>
                    </a:lnTo>
                    <a:lnTo>
                      <a:pt x="166" y="20"/>
                    </a:lnTo>
                    <a:lnTo>
                      <a:pt x="166" y="22"/>
                    </a:lnTo>
                    <a:lnTo>
                      <a:pt x="166" y="22"/>
                    </a:lnTo>
                    <a:lnTo>
                      <a:pt x="168" y="22"/>
                    </a:lnTo>
                    <a:lnTo>
                      <a:pt x="170" y="22"/>
                    </a:lnTo>
                    <a:lnTo>
                      <a:pt x="172" y="22"/>
                    </a:lnTo>
                    <a:lnTo>
                      <a:pt x="174" y="22"/>
                    </a:lnTo>
                    <a:lnTo>
                      <a:pt x="176" y="22"/>
                    </a:lnTo>
                    <a:lnTo>
                      <a:pt x="178" y="22"/>
                    </a:lnTo>
                    <a:lnTo>
                      <a:pt x="178" y="24"/>
                    </a:lnTo>
                    <a:lnTo>
                      <a:pt x="180" y="24"/>
                    </a:lnTo>
                    <a:lnTo>
                      <a:pt x="182" y="24"/>
                    </a:lnTo>
                    <a:lnTo>
                      <a:pt x="184" y="24"/>
                    </a:lnTo>
                    <a:lnTo>
                      <a:pt x="186" y="24"/>
                    </a:lnTo>
                    <a:lnTo>
                      <a:pt x="188" y="24"/>
                    </a:lnTo>
                    <a:lnTo>
                      <a:pt x="190" y="24"/>
                    </a:lnTo>
                    <a:lnTo>
                      <a:pt x="192" y="24"/>
                    </a:lnTo>
                    <a:lnTo>
                      <a:pt x="194" y="24"/>
                    </a:lnTo>
                    <a:lnTo>
                      <a:pt x="196" y="26"/>
                    </a:lnTo>
                    <a:lnTo>
                      <a:pt x="198" y="26"/>
                    </a:lnTo>
                    <a:lnTo>
                      <a:pt x="200" y="26"/>
                    </a:lnTo>
                    <a:lnTo>
                      <a:pt x="202" y="26"/>
                    </a:lnTo>
                    <a:lnTo>
                      <a:pt x="204" y="26"/>
                    </a:lnTo>
                    <a:lnTo>
                      <a:pt x="206" y="26"/>
                    </a:lnTo>
                    <a:lnTo>
                      <a:pt x="208" y="26"/>
                    </a:lnTo>
                    <a:lnTo>
                      <a:pt x="210" y="26"/>
                    </a:lnTo>
                    <a:lnTo>
                      <a:pt x="212" y="26"/>
                    </a:lnTo>
                    <a:lnTo>
                      <a:pt x="212" y="28"/>
                    </a:lnTo>
                    <a:lnTo>
                      <a:pt x="214" y="28"/>
                    </a:lnTo>
                    <a:lnTo>
                      <a:pt x="214" y="28"/>
                    </a:lnTo>
                    <a:lnTo>
                      <a:pt x="216" y="28"/>
                    </a:lnTo>
                    <a:lnTo>
                      <a:pt x="218" y="28"/>
                    </a:lnTo>
                    <a:lnTo>
                      <a:pt x="220" y="28"/>
                    </a:lnTo>
                    <a:lnTo>
                      <a:pt x="222" y="28"/>
                    </a:lnTo>
                    <a:lnTo>
                      <a:pt x="224" y="28"/>
                    </a:lnTo>
                    <a:lnTo>
                      <a:pt x="226" y="28"/>
                    </a:lnTo>
                    <a:lnTo>
                      <a:pt x="228" y="30"/>
                    </a:lnTo>
                    <a:lnTo>
                      <a:pt x="230" y="30"/>
                    </a:lnTo>
                    <a:lnTo>
                      <a:pt x="232" y="30"/>
                    </a:lnTo>
                    <a:lnTo>
                      <a:pt x="234" y="30"/>
                    </a:lnTo>
                    <a:lnTo>
                      <a:pt x="236" y="30"/>
                    </a:lnTo>
                    <a:lnTo>
                      <a:pt x="238" y="30"/>
                    </a:lnTo>
                    <a:lnTo>
                      <a:pt x="240" y="30"/>
                    </a:lnTo>
                    <a:lnTo>
                      <a:pt x="242" y="30"/>
                    </a:lnTo>
                    <a:lnTo>
                      <a:pt x="246" y="30"/>
                    </a:lnTo>
                    <a:lnTo>
                      <a:pt x="246" y="32"/>
                    </a:lnTo>
                    <a:lnTo>
                      <a:pt x="248" y="32"/>
                    </a:lnTo>
                    <a:lnTo>
                      <a:pt x="250" y="32"/>
                    </a:lnTo>
                    <a:lnTo>
                      <a:pt x="252" y="32"/>
                    </a:lnTo>
                    <a:lnTo>
                      <a:pt x="254" y="32"/>
                    </a:lnTo>
                    <a:lnTo>
                      <a:pt x="256" y="32"/>
                    </a:lnTo>
                    <a:lnTo>
                      <a:pt x="258" y="32"/>
                    </a:lnTo>
                    <a:lnTo>
                      <a:pt x="260" y="32"/>
                    </a:lnTo>
                    <a:lnTo>
                      <a:pt x="262" y="32"/>
                    </a:lnTo>
                    <a:lnTo>
                      <a:pt x="264" y="32"/>
                    </a:lnTo>
                    <a:lnTo>
                      <a:pt x="266" y="32"/>
                    </a:lnTo>
                    <a:lnTo>
                      <a:pt x="266" y="34"/>
                    </a:lnTo>
                    <a:lnTo>
                      <a:pt x="268" y="34"/>
                    </a:lnTo>
                    <a:lnTo>
                      <a:pt x="270" y="34"/>
                    </a:lnTo>
                    <a:lnTo>
                      <a:pt x="272" y="34"/>
                    </a:lnTo>
                    <a:lnTo>
                      <a:pt x="274" y="34"/>
                    </a:lnTo>
                    <a:lnTo>
                      <a:pt x="276" y="34"/>
                    </a:lnTo>
                    <a:lnTo>
                      <a:pt x="278" y="34"/>
                    </a:lnTo>
                    <a:lnTo>
                      <a:pt x="280" y="34"/>
                    </a:lnTo>
                    <a:lnTo>
                      <a:pt x="282" y="34"/>
                    </a:lnTo>
                    <a:lnTo>
                      <a:pt x="284" y="34"/>
                    </a:lnTo>
                    <a:lnTo>
                      <a:pt x="286" y="34"/>
                    </a:lnTo>
                    <a:lnTo>
                      <a:pt x="288" y="34"/>
                    </a:lnTo>
                    <a:lnTo>
                      <a:pt x="290" y="34"/>
                    </a:lnTo>
                    <a:lnTo>
                      <a:pt x="292" y="36"/>
                    </a:lnTo>
                    <a:lnTo>
                      <a:pt x="292" y="38"/>
                    </a:lnTo>
                    <a:lnTo>
                      <a:pt x="292" y="40"/>
                    </a:lnTo>
                    <a:lnTo>
                      <a:pt x="292" y="42"/>
                    </a:lnTo>
                    <a:lnTo>
                      <a:pt x="290" y="42"/>
                    </a:lnTo>
                    <a:lnTo>
                      <a:pt x="290" y="44"/>
                    </a:lnTo>
                    <a:lnTo>
                      <a:pt x="288" y="44"/>
                    </a:lnTo>
                    <a:lnTo>
                      <a:pt x="288" y="46"/>
                    </a:lnTo>
                    <a:lnTo>
                      <a:pt x="286" y="46"/>
                    </a:lnTo>
                    <a:lnTo>
                      <a:pt x="286" y="48"/>
                    </a:lnTo>
                    <a:lnTo>
                      <a:pt x="284" y="48"/>
                    </a:lnTo>
                    <a:lnTo>
                      <a:pt x="282" y="48"/>
                    </a:lnTo>
                    <a:lnTo>
                      <a:pt x="282" y="50"/>
                    </a:lnTo>
                    <a:lnTo>
                      <a:pt x="280" y="52"/>
                    </a:lnTo>
                    <a:lnTo>
                      <a:pt x="282" y="52"/>
                    </a:lnTo>
                    <a:lnTo>
                      <a:pt x="282" y="52"/>
                    </a:lnTo>
                    <a:lnTo>
                      <a:pt x="282" y="54"/>
                    </a:lnTo>
                    <a:lnTo>
                      <a:pt x="284" y="54"/>
                    </a:lnTo>
                    <a:lnTo>
                      <a:pt x="284" y="56"/>
                    </a:lnTo>
                    <a:lnTo>
                      <a:pt x="284" y="58"/>
                    </a:lnTo>
                    <a:lnTo>
                      <a:pt x="286" y="58"/>
                    </a:lnTo>
                    <a:lnTo>
                      <a:pt x="286" y="60"/>
                    </a:lnTo>
                    <a:lnTo>
                      <a:pt x="288" y="60"/>
                    </a:lnTo>
                    <a:lnTo>
                      <a:pt x="288" y="62"/>
                    </a:lnTo>
                    <a:lnTo>
                      <a:pt x="290" y="62"/>
                    </a:lnTo>
                    <a:lnTo>
                      <a:pt x="292" y="62"/>
                    </a:lnTo>
                    <a:lnTo>
                      <a:pt x="292" y="64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4" y="68"/>
                    </a:lnTo>
                    <a:lnTo>
                      <a:pt x="294" y="70"/>
                    </a:lnTo>
                    <a:lnTo>
                      <a:pt x="294" y="72"/>
                    </a:lnTo>
                    <a:lnTo>
                      <a:pt x="294" y="74"/>
                    </a:lnTo>
                    <a:lnTo>
                      <a:pt x="294" y="76"/>
                    </a:lnTo>
                    <a:lnTo>
                      <a:pt x="294" y="78"/>
                    </a:lnTo>
                    <a:lnTo>
                      <a:pt x="294" y="80"/>
                    </a:lnTo>
                    <a:lnTo>
                      <a:pt x="294" y="82"/>
                    </a:lnTo>
                    <a:lnTo>
                      <a:pt x="294" y="84"/>
                    </a:lnTo>
                    <a:lnTo>
                      <a:pt x="294" y="86"/>
                    </a:lnTo>
                    <a:lnTo>
                      <a:pt x="294" y="88"/>
                    </a:lnTo>
                    <a:lnTo>
                      <a:pt x="294" y="90"/>
                    </a:lnTo>
                    <a:lnTo>
                      <a:pt x="292" y="90"/>
                    </a:lnTo>
                    <a:lnTo>
                      <a:pt x="292" y="92"/>
                    </a:lnTo>
                    <a:lnTo>
                      <a:pt x="292" y="94"/>
                    </a:lnTo>
                    <a:lnTo>
                      <a:pt x="292" y="96"/>
                    </a:lnTo>
                    <a:lnTo>
                      <a:pt x="292" y="99"/>
                    </a:lnTo>
                    <a:lnTo>
                      <a:pt x="292" y="101"/>
                    </a:lnTo>
                    <a:lnTo>
                      <a:pt x="292" y="103"/>
                    </a:lnTo>
                    <a:lnTo>
                      <a:pt x="292" y="105"/>
                    </a:lnTo>
                    <a:lnTo>
                      <a:pt x="292" y="107"/>
                    </a:lnTo>
                    <a:lnTo>
                      <a:pt x="292" y="109"/>
                    </a:lnTo>
                    <a:lnTo>
                      <a:pt x="292" y="111"/>
                    </a:lnTo>
                    <a:lnTo>
                      <a:pt x="292" y="113"/>
                    </a:lnTo>
                    <a:lnTo>
                      <a:pt x="292" y="115"/>
                    </a:lnTo>
                    <a:lnTo>
                      <a:pt x="290" y="117"/>
                    </a:lnTo>
                    <a:lnTo>
                      <a:pt x="290" y="119"/>
                    </a:lnTo>
                    <a:lnTo>
                      <a:pt x="290" y="121"/>
                    </a:lnTo>
                    <a:lnTo>
                      <a:pt x="290" y="123"/>
                    </a:lnTo>
                    <a:lnTo>
                      <a:pt x="290" y="125"/>
                    </a:lnTo>
                    <a:lnTo>
                      <a:pt x="290" y="127"/>
                    </a:lnTo>
                    <a:lnTo>
                      <a:pt x="290" y="129"/>
                    </a:lnTo>
                    <a:lnTo>
                      <a:pt x="290" y="131"/>
                    </a:lnTo>
                    <a:lnTo>
                      <a:pt x="290" y="133"/>
                    </a:lnTo>
                    <a:lnTo>
                      <a:pt x="290" y="135"/>
                    </a:lnTo>
                    <a:lnTo>
                      <a:pt x="290" y="137"/>
                    </a:lnTo>
                    <a:lnTo>
                      <a:pt x="290" y="139"/>
                    </a:lnTo>
                    <a:lnTo>
                      <a:pt x="290" y="141"/>
                    </a:lnTo>
                    <a:lnTo>
                      <a:pt x="288" y="143"/>
                    </a:lnTo>
                    <a:lnTo>
                      <a:pt x="288" y="145"/>
                    </a:lnTo>
                    <a:lnTo>
                      <a:pt x="288" y="147"/>
                    </a:lnTo>
                    <a:lnTo>
                      <a:pt x="288" y="149"/>
                    </a:lnTo>
                    <a:lnTo>
                      <a:pt x="288" y="149"/>
                    </a:lnTo>
                    <a:lnTo>
                      <a:pt x="288" y="151"/>
                    </a:lnTo>
                    <a:lnTo>
                      <a:pt x="288" y="153"/>
                    </a:lnTo>
                    <a:lnTo>
                      <a:pt x="288" y="155"/>
                    </a:lnTo>
                    <a:lnTo>
                      <a:pt x="288" y="157"/>
                    </a:lnTo>
                    <a:lnTo>
                      <a:pt x="288" y="159"/>
                    </a:lnTo>
                    <a:lnTo>
                      <a:pt x="288" y="161"/>
                    </a:lnTo>
                    <a:lnTo>
                      <a:pt x="286" y="161"/>
                    </a:lnTo>
                    <a:lnTo>
                      <a:pt x="284" y="161"/>
                    </a:lnTo>
                    <a:lnTo>
                      <a:pt x="282" y="159"/>
                    </a:lnTo>
                    <a:lnTo>
                      <a:pt x="282" y="161"/>
                    </a:lnTo>
                    <a:lnTo>
                      <a:pt x="282" y="163"/>
                    </a:lnTo>
                    <a:lnTo>
                      <a:pt x="282" y="165"/>
                    </a:lnTo>
                    <a:lnTo>
                      <a:pt x="284" y="165"/>
                    </a:lnTo>
                    <a:lnTo>
                      <a:pt x="284" y="167"/>
                    </a:lnTo>
                    <a:lnTo>
                      <a:pt x="284" y="169"/>
                    </a:lnTo>
                    <a:lnTo>
                      <a:pt x="284" y="171"/>
                    </a:lnTo>
                    <a:lnTo>
                      <a:pt x="282" y="171"/>
                    </a:lnTo>
                    <a:lnTo>
                      <a:pt x="282" y="173"/>
                    </a:lnTo>
                    <a:lnTo>
                      <a:pt x="282" y="175"/>
                    </a:lnTo>
                    <a:lnTo>
                      <a:pt x="284" y="175"/>
                    </a:lnTo>
                    <a:lnTo>
                      <a:pt x="286" y="175"/>
                    </a:lnTo>
                    <a:lnTo>
                      <a:pt x="286" y="177"/>
                    </a:lnTo>
                    <a:lnTo>
                      <a:pt x="286" y="179"/>
                    </a:lnTo>
                    <a:lnTo>
                      <a:pt x="286" y="181"/>
                    </a:lnTo>
                    <a:lnTo>
                      <a:pt x="286" y="183"/>
                    </a:lnTo>
                    <a:lnTo>
                      <a:pt x="284" y="183"/>
                    </a:lnTo>
                    <a:lnTo>
                      <a:pt x="284" y="185"/>
                    </a:lnTo>
                    <a:lnTo>
                      <a:pt x="284" y="187"/>
                    </a:lnTo>
                    <a:lnTo>
                      <a:pt x="284" y="189"/>
                    </a:lnTo>
                    <a:lnTo>
                      <a:pt x="282" y="189"/>
                    </a:lnTo>
                    <a:lnTo>
                      <a:pt x="284" y="189"/>
                    </a:lnTo>
                    <a:lnTo>
                      <a:pt x="284" y="191"/>
                    </a:lnTo>
                    <a:lnTo>
                      <a:pt x="282" y="191"/>
                    </a:lnTo>
                    <a:lnTo>
                      <a:pt x="282" y="193"/>
                    </a:lnTo>
                    <a:lnTo>
                      <a:pt x="282" y="195"/>
                    </a:lnTo>
                    <a:lnTo>
                      <a:pt x="280" y="195"/>
                    </a:lnTo>
                    <a:lnTo>
                      <a:pt x="280" y="195"/>
                    </a:lnTo>
                    <a:lnTo>
                      <a:pt x="280" y="195"/>
                    </a:lnTo>
                    <a:lnTo>
                      <a:pt x="280" y="195"/>
                    </a:lnTo>
                    <a:lnTo>
                      <a:pt x="280" y="197"/>
                    </a:lnTo>
                    <a:lnTo>
                      <a:pt x="278" y="197"/>
                    </a:lnTo>
                    <a:lnTo>
                      <a:pt x="278" y="199"/>
                    </a:lnTo>
                    <a:lnTo>
                      <a:pt x="278" y="201"/>
                    </a:lnTo>
                    <a:lnTo>
                      <a:pt x="280" y="201"/>
                    </a:lnTo>
                    <a:lnTo>
                      <a:pt x="280" y="203"/>
                    </a:lnTo>
                    <a:lnTo>
                      <a:pt x="280" y="205"/>
                    </a:lnTo>
                    <a:lnTo>
                      <a:pt x="282" y="205"/>
                    </a:lnTo>
                    <a:lnTo>
                      <a:pt x="282" y="207"/>
                    </a:lnTo>
                    <a:lnTo>
                      <a:pt x="282" y="205"/>
                    </a:lnTo>
                    <a:lnTo>
                      <a:pt x="282" y="207"/>
                    </a:lnTo>
                    <a:lnTo>
                      <a:pt x="282" y="209"/>
                    </a:lnTo>
                    <a:lnTo>
                      <a:pt x="282" y="211"/>
                    </a:lnTo>
                    <a:lnTo>
                      <a:pt x="282" y="213"/>
                    </a:lnTo>
                    <a:lnTo>
                      <a:pt x="284" y="213"/>
                    </a:lnTo>
                    <a:lnTo>
                      <a:pt x="282" y="213"/>
                    </a:lnTo>
                    <a:lnTo>
                      <a:pt x="282" y="211"/>
                    </a:lnTo>
                    <a:lnTo>
                      <a:pt x="280" y="211"/>
                    </a:lnTo>
                    <a:lnTo>
                      <a:pt x="278" y="211"/>
                    </a:lnTo>
                    <a:lnTo>
                      <a:pt x="276" y="211"/>
                    </a:lnTo>
                    <a:lnTo>
                      <a:pt x="276" y="209"/>
                    </a:lnTo>
                    <a:lnTo>
                      <a:pt x="276" y="207"/>
                    </a:lnTo>
                    <a:lnTo>
                      <a:pt x="274" y="207"/>
                    </a:lnTo>
                    <a:lnTo>
                      <a:pt x="274" y="205"/>
                    </a:lnTo>
                    <a:lnTo>
                      <a:pt x="274" y="203"/>
                    </a:lnTo>
                    <a:lnTo>
                      <a:pt x="276" y="203"/>
                    </a:lnTo>
                    <a:lnTo>
                      <a:pt x="274" y="203"/>
                    </a:lnTo>
                    <a:lnTo>
                      <a:pt x="272" y="203"/>
                    </a:lnTo>
                    <a:lnTo>
                      <a:pt x="270" y="203"/>
                    </a:lnTo>
                    <a:lnTo>
                      <a:pt x="270" y="201"/>
                    </a:lnTo>
                    <a:lnTo>
                      <a:pt x="270" y="199"/>
                    </a:lnTo>
                    <a:lnTo>
                      <a:pt x="268" y="199"/>
                    </a:lnTo>
                    <a:lnTo>
                      <a:pt x="266" y="199"/>
                    </a:lnTo>
                    <a:lnTo>
                      <a:pt x="264" y="199"/>
                    </a:lnTo>
                    <a:lnTo>
                      <a:pt x="264" y="197"/>
                    </a:lnTo>
                    <a:lnTo>
                      <a:pt x="262" y="197"/>
                    </a:lnTo>
                    <a:lnTo>
                      <a:pt x="262" y="195"/>
                    </a:lnTo>
                    <a:lnTo>
                      <a:pt x="262" y="195"/>
                    </a:lnTo>
                    <a:lnTo>
                      <a:pt x="260" y="195"/>
                    </a:lnTo>
                    <a:lnTo>
                      <a:pt x="260" y="195"/>
                    </a:lnTo>
                    <a:lnTo>
                      <a:pt x="258" y="195"/>
                    </a:lnTo>
                    <a:lnTo>
                      <a:pt x="256" y="195"/>
                    </a:lnTo>
                    <a:lnTo>
                      <a:pt x="256" y="193"/>
                    </a:lnTo>
                    <a:lnTo>
                      <a:pt x="254" y="193"/>
                    </a:lnTo>
                    <a:lnTo>
                      <a:pt x="254" y="191"/>
                    </a:lnTo>
                    <a:lnTo>
                      <a:pt x="252" y="191"/>
                    </a:lnTo>
                    <a:lnTo>
                      <a:pt x="252" y="193"/>
                    </a:lnTo>
                    <a:lnTo>
                      <a:pt x="250" y="191"/>
                    </a:lnTo>
                    <a:lnTo>
                      <a:pt x="248" y="191"/>
                    </a:lnTo>
                    <a:lnTo>
                      <a:pt x="248" y="193"/>
                    </a:lnTo>
                    <a:lnTo>
                      <a:pt x="246" y="193"/>
                    </a:lnTo>
                    <a:lnTo>
                      <a:pt x="246" y="191"/>
                    </a:lnTo>
                    <a:lnTo>
                      <a:pt x="244" y="191"/>
                    </a:lnTo>
                    <a:lnTo>
                      <a:pt x="242" y="191"/>
                    </a:lnTo>
                    <a:lnTo>
                      <a:pt x="240" y="191"/>
                    </a:lnTo>
                    <a:lnTo>
                      <a:pt x="238" y="191"/>
                    </a:lnTo>
                    <a:lnTo>
                      <a:pt x="236" y="191"/>
                    </a:lnTo>
                    <a:lnTo>
                      <a:pt x="234" y="191"/>
                    </a:lnTo>
                    <a:lnTo>
                      <a:pt x="232" y="189"/>
                    </a:lnTo>
                    <a:lnTo>
                      <a:pt x="230" y="191"/>
                    </a:lnTo>
                    <a:lnTo>
                      <a:pt x="230" y="193"/>
                    </a:lnTo>
                    <a:lnTo>
                      <a:pt x="228" y="193"/>
                    </a:lnTo>
                    <a:lnTo>
                      <a:pt x="228" y="195"/>
                    </a:lnTo>
                    <a:lnTo>
                      <a:pt x="226" y="195"/>
                    </a:lnTo>
                    <a:lnTo>
                      <a:pt x="224" y="195"/>
                    </a:lnTo>
                    <a:lnTo>
                      <a:pt x="224" y="193"/>
                    </a:lnTo>
                    <a:lnTo>
                      <a:pt x="222" y="193"/>
                    </a:lnTo>
                    <a:lnTo>
                      <a:pt x="222" y="191"/>
                    </a:lnTo>
                    <a:lnTo>
                      <a:pt x="220" y="191"/>
                    </a:lnTo>
                    <a:lnTo>
                      <a:pt x="218" y="189"/>
                    </a:lnTo>
                    <a:lnTo>
                      <a:pt x="216" y="189"/>
                    </a:lnTo>
                    <a:lnTo>
                      <a:pt x="216" y="187"/>
                    </a:lnTo>
                    <a:lnTo>
                      <a:pt x="214" y="187"/>
                    </a:lnTo>
                    <a:lnTo>
                      <a:pt x="214" y="187"/>
                    </a:lnTo>
                    <a:lnTo>
                      <a:pt x="214" y="185"/>
                    </a:lnTo>
                    <a:lnTo>
                      <a:pt x="212" y="185"/>
                    </a:lnTo>
                    <a:lnTo>
                      <a:pt x="210" y="185"/>
                    </a:lnTo>
                    <a:lnTo>
                      <a:pt x="210" y="183"/>
                    </a:lnTo>
                    <a:lnTo>
                      <a:pt x="210" y="181"/>
                    </a:lnTo>
                    <a:lnTo>
                      <a:pt x="208" y="181"/>
                    </a:lnTo>
                    <a:lnTo>
                      <a:pt x="206" y="179"/>
                    </a:lnTo>
                    <a:lnTo>
                      <a:pt x="204" y="179"/>
                    </a:lnTo>
                    <a:lnTo>
                      <a:pt x="202" y="179"/>
                    </a:lnTo>
                    <a:lnTo>
                      <a:pt x="200" y="179"/>
                    </a:lnTo>
                    <a:lnTo>
                      <a:pt x="198" y="179"/>
                    </a:lnTo>
                    <a:lnTo>
                      <a:pt x="196" y="179"/>
                    </a:lnTo>
                    <a:lnTo>
                      <a:pt x="194" y="179"/>
                    </a:lnTo>
                    <a:lnTo>
                      <a:pt x="192" y="179"/>
                    </a:lnTo>
                    <a:lnTo>
                      <a:pt x="190" y="179"/>
                    </a:lnTo>
                    <a:lnTo>
                      <a:pt x="186" y="177"/>
                    </a:lnTo>
                    <a:lnTo>
                      <a:pt x="184" y="177"/>
                    </a:lnTo>
                    <a:lnTo>
                      <a:pt x="182" y="177"/>
                    </a:lnTo>
                    <a:lnTo>
                      <a:pt x="180" y="177"/>
                    </a:lnTo>
                    <a:lnTo>
                      <a:pt x="178" y="177"/>
                    </a:lnTo>
                    <a:lnTo>
                      <a:pt x="176" y="177"/>
                    </a:lnTo>
                    <a:lnTo>
                      <a:pt x="174" y="177"/>
                    </a:lnTo>
                    <a:lnTo>
                      <a:pt x="170" y="175"/>
                    </a:lnTo>
                    <a:lnTo>
                      <a:pt x="168" y="175"/>
                    </a:lnTo>
                    <a:lnTo>
                      <a:pt x="166" y="175"/>
                    </a:lnTo>
                    <a:lnTo>
                      <a:pt x="166" y="175"/>
                    </a:lnTo>
                    <a:lnTo>
                      <a:pt x="164" y="175"/>
                    </a:lnTo>
                    <a:lnTo>
                      <a:pt x="162" y="175"/>
                    </a:lnTo>
                    <a:lnTo>
                      <a:pt x="160" y="175"/>
                    </a:lnTo>
                    <a:lnTo>
                      <a:pt x="158" y="175"/>
                    </a:lnTo>
                    <a:lnTo>
                      <a:pt x="158" y="173"/>
                    </a:lnTo>
                    <a:lnTo>
                      <a:pt x="156" y="173"/>
                    </a:lnTo>
                    <a:lnTo>
                      <a:pt x="154" y="173"/>
                    </a:lnTo>
                    <a:lnTo>
                      <a:pt x="152" y="173"/>
                    </a:lnTo>
                    <a:lnTo>
                      <a:pt x="150" y="173"/>
                    </a:lnTo>
                    <a:lnTo>
                      <a:pt x="148" y="173"/>
                    </a:lnTo>
                    <a:lnTo>
                      <a:pt x="146" y="173"/>
                    </a:lnTo>
                    <a:lnTo>
                      <a:pt x="144" y="173"/>
                    </a:lnTo>
                    <a:lnTo>
                      <a:pt x="142" y="173"/>
                    </a:lnTo>
                    <a:lnTo>
                      <a:pt x="142" y="171"/>
                    </a:lnTo>
                    <a:lnTo>
                      <a:pt x="140" y="171"/>
                    </a:lnTo>
                    <a:lnTo>
                      <a:pt x="138" y="171"/>
                    </a:lnTo>
                    <a:lnTo>
                      <a:pt x="136" y="171"/>
                    </a:lnTo>
                    <a:lnTo>
                      <a:pt x="134" y="171"/>
                    </a:lnTo>
                    <a:lnTo>
                      <a:pt x="132" y="171"/>
                    </a:lnTo>
                    <a:lnTo>
                      <a:pt x="130" y="171"/>
                    </a:lnTo>
                    <a:lnTo>
                      <a:pt x="128" y="171"/>
                    </a:lnTo>
                    <a:lnTo>
                      <a:pt x="126" y="169"/>
                    </a:lnTo>
                    <a:lnTo>
                      <a:pt x="124" y="169"/>
                    </a:lnTo>
                    <a:lnTo>
                      <a:pt x="122" y="169"/>
                    </a:lnTo>
                    <a:lnTo>
                      <a:pt x="120" y="169"/>
                    </a:lnTo>
                    <a:lnTo>
                      <a:pt x="118" y="169"/>
                    </a:lnTo>
                    <a:lnTo>
                      <a:pt x="118" y="169"/>
                    </a:lnTo>
                    <a:lnTo>
                      <a:pt x="116" y="169"/>
                    </a:lnTo>
                    <a:lnTo>
                      <a:pt x="114" y="167"/>
                    </a:lnTo>
                    <a:lnTo>
                      <a:pt x="106" y="167"/>
                    </a:lnTo>
                    <a:lnTo>
                      <a:pt x="104" y="167"/>
                    </a:lnTo>
                    <a:lnTo>
                      <a:pt x="102" y="167"/>
                    </a:lnTo>
                    <a:lnTo>
                      <a:pt x="100" y="165"/>
                    </a:lnTo>
                    <a:lnTo>
                      <a:pt x="98" y="165"/>
                    </a:lnTo>
                    <a:lnTo>
                      <a:pt x="96" y="165"/>
                    </a:lnTo>
                    <a:lnTo>
                      <a:pt x="94" y="165"/>
                    </a:lnTo>
                    <a:lnTo>
                      <a:pt x="92" y="165"/>
                    </a:lnTo>
                    <a:lnTo>
                      <a:pt x="90" y="165"/>
                    </a:lnTo>
                    <a:lnTo>
                      <a:pt x="86" y="163"/>
                    </a:lnTo>
                    <a:lnTo>
                      <a:pt x="84" y="163"/>
                    </a:lnTo>
                    <a:lnTo>
                      <a:pt x="82" y="163"/>
                    </a:lnTo>
                    <a:lnTo>
                      <a:pt x="80" y="163"/>
                    </a:lnTo>
                    <a:lnTo>
                      <a:pt x="78" y="163"/>
                    </a:lnTo>
                    <a:lnTo>
                      <a:pt x="76" y="161"/>
                    </a:lnTo>
                    <a:lnTo>
                      <a:pt x="74" y="161"/>
                    </a:lnTo>
                    <a:lnTo>
                      <a:pt x="72" y="161"/>
                    </a:lnTo>
                    <a:lnTo>
                      <a:pt x="70" y="161"/>
                    </a:lnTo>
                    <a:lnTo>
                      <a:pt x="70" y="161"/>
                    </a:lnTo>
                    <a:lnTo>
                      <a:pt x="68" y="161"/>
                    </a:lnTo>
                    <a:lnTo>
                      <a:pt x="64" y="159"/>
                    </a:lnTo>
                    <a:lnTo>
                      <a:pt x="62" y="159"/>
                    </a:lnTo>
                    <a:lnTo>
                      <a:pt x="60" y="159"/>
                    </a:lnTo>
                    <a:lnTo>
                      <a:pt x="58" y="159"/>
                    </a:lnTo>
                    <a:lnTo>
                      <a:pt x="56" y="159"/>
                    </a:lnTo>
                    <a:lnTo>
                      <a:pt x="54" y="157"/>
                    </a:lnTo>
                    <a:lnTo>
                      <a:pt x="52" y="157"/>
                    </a:lnTo>
                    <a:lnTo>
                      <a:pt x="48" y="157"/>
                    </a:lnTo>
                    <a:lnTo>
                      <a:pt x="46" y="157"/>
                    </a:lnTo>
                    <a:lnTo>
                      <a:pt x="44" y="157"/>
                    </a:lnTo>
                    <a:lnTo>
                      <a:pt x="42" y="157"/>
                    </a:lnTo>
                    <a:lnTo>
                      <a:pt x="42" y="155"/>
                    </a:lnTo>
                    <a:lnTo>
                      <a:pt x="40" y="155"/>
                    </a:lnTo>
                    <a:lnTo>
                      <a:pt x="38" y="155"/>
                    </a:lnTo>
                    <a:lnTo>
                      <a:pt x="36" y="155"/>
                    </a:lnTo>
                    <a:lnTo>
                      <a:pt x="34" y="155"/>
                    </a:lnTo>
                    <a:lnTo>
                      <a:pt x="30" y="153"/>
                    </a:lnTo>
                    <a:lnTo>
                      <a:pt x="28" y="153"/>
                    </a:lnTo>
                    <a:lnTo>
                      <a:pt x="26" y="153"/>
                    </a:lnTo>
                    <a:lnTo>
                      <a:pt x="24" y="153"/>
                    </a:lnTo>
                    <a:lnTo>
                      <a:pt x="22" y="153"/>
                    </a:lnTo>
                    <a:lnTo>
                      <a:pt x="22" y="153"/>
                    </a:lnTo>
                    <a:lnTo>
                      <a:pt x="22" y="151"/>
                    </a:lnTo>
                    <a:lnTo>
                      <a:pt x="20" y="151"/>
                    </a:lnTo>
                    <a:lnTo>
                      <a:pt x="18" y="151"/>
                    </a:lnTo>
                    <a:lnTo>
                      <a:pt x="16" y="151"/>
                    </a:lnTo>
                    <a:lnTo>
                      <a:pt x="14" y="151"/>
                    </a:lnTo>
                    <a:lnTo>
                      <a:pt x="12" y="151"/>
                    </a:lnTo>
                    <a:lnTo>
                      <a:pt x="12" y="149"/>
                    </a:lnTo>
                    <a:lnTo>
                      <a:pt x="10" y="149"/>
                    </a:lnTo>
                    <a:lnTo>
                      <a:pt x="8" y="149"/>
                    </a:lnTo>
                    <a:lnTo>
                      <a:pt x="6" y="149"/>
                    </a:lnTo>
                    <a:lnTo>
                      <a:pt x="4" y="149"/>
                    </a:lnTo>
                    <a:lnTo>
                      <a:pt x="2" y="149"/>
                    </a:lnTo>
                    <a:lnTo>
                      <a:pt x="2" y="149"/>
                    </a:lnTo>
                    <a:lnTo>
                      <a:pt x="0" y="149"/>
                    </a:lnTo>
                    <a:lnTo>
                      <a:pt x="0" y="147"/>
                    </a:lnTo>
                    <a:lnTo>
                      <a:pt x="0" y="145"/>
                    </a:lnTo>
                    <a:lnTo>
                      <a:pt x="0" y="143"/>
                    </a:lnTo>
                    <a:lnTo>
                      <a:pt x="2" y="141"/>
                    </a:lnTo>
                    <a:lnTo>
                      <a:pt x="2" y="139"/>
                    </a:lnTo>
                    <a:lnTo>
                      <a:pt x="2" y="137"/>
                    </a:lnTo>
                    <a:lnTo>
                      <a:pt x="2" y="133"/>
                    </a:lnTo>
                    <a:lnTo>
                      <a:pt x="2" y="131"/>
                    </a:lnTo>
                    <a:lnTo>
                      <a:pt x="4" y="131"/>
                    </a:lnTo>
                    <a:lnTo>
                      <a:pt x="4" y="129"/>
                    </a:lnTo>
                    <a:lnTo>
                      <a:pt x="4" y="127"/>
                    </a:lnTo>
                    <a:lnTo>
                      <a:pt x="4" y="125"/>
                    </a:lnTo>
                    <a:lnTo>
                      <a:pt x="4" y="123"/>
                    </a:lnTo>
                    <a:lnTo>
                      <a:pt x="4" y="121"/>
                    </a:lnTo>
                    <a:lnTo>
                      <a:pt x="6" y="121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6" y="115"/>
                    </a:lnTo>
                    <a:lnTo>
                      <a:pt x="6" y="113"/>
                    </a:lnTo>
                    <a:lnTo>
                      <a:pt x="8" y="111"/>
                    </a:lnTo>
                    <a:lnTo>
                      <a:pt x="8" y="109"/>
                    </a:lnTo>
                    <a:lnTo>
                      <a:pt x="8" y="105"/>
                    </a:lnTo>
                    <a:lnTo>
                      <a:pt x="8" y="103"/>
                    </a:lnTo>
                    <a:lnTo>
                      <a:pt x="8" y="101"/>
                    </a:lnTo>
                    <a:lnTo>
                      <a:pt x="10" y="101"/>
                    </a:lnTo>
                    <a:lnTo>
                      <a:pt x="10" y="101"/>
                    </a:lnTo>
                    <a:lnTo>
                      <a:pt x="10" y="99"/>
                    </a:lnTo>
                    <a:lnTo>
                      <a:pt x="10" y="94"/>
                    </a:lnTo>
                    <a:lnTo>
                      <a:pt x="12" y="92"/>
                    </a:lnTo>
                    <a:lnTo>
                      <a:pt x="12" y="90"/>
                    </a:lnTo>
                    <a:lnTo>
                      <a:pt x="12" y="88"/>
                    </a:lnTo>
                    <a:lnTo>
                      <a:pt x="12" y="86"/>
                    </a:lnTo>
                    <a:lnTo>
                      <a:pt x="12" y="84"/>
                    </a:lnTo>
                    <a:lnTo>
                      <a:pt x="14" y="80"/>
                    </a:lnTo>
                    <a:lnTo>
                      <a:pt x="14" y="78"/>
                    </a:lnTo>
                    <a:lnTo>
                      <a:pt x="14" y="76"/>
                    </a:lnTo>
                    <a:lnTo>
                      <a:pt x="14" y="74"/>
                    </a:lnTo>
                    <a:lnTo>
                      <a:pt x="14" y="72"/>
                    </a:lnTo>
                    <a:lnTo>
                      <a:pt x="14" y="70"/>
                    </a:lnTo>
                    <a:lnTo>
                      <a:pt x="16" y="70"/>
                    </a:lnTo>
                    <a:lnTo>
                      <a:pt x="16" y="68"/>
                    </a:lnTo>
                    <a:lnTo>
                      <a:pt x="16" y="66"/>
                    </a:lnTo>
                    <a:lnTo>
                      <a:pt x="16" y="64"/>
                    </a:lnTo>
                    <a:lnTo>
                      <a:pt x="16" y="62"/>
                    </a:lnTo>
                    <a:lnTo>
                      <a:pt x="16" y="60"/>
                    </a:lnTo>
                    <a:lnTo>
                      <a:pt x="18" y="60"/>
                    </a:lnTo>
                    <a:lnTo>
                      <a:pt x="18" y="58"/>
                    </a:lnTo>
                    <a:lnTo>
                      <a:pt x="18" y="56"/>
                    </a:lnTo>
                    <a:lnTo>
                      <a:pt x="18" y="54"/>
                    </a:lnTo>
                    <a:lnTo>
                      <a:pt x="18" y="52"/>
                    </a:lnTo>
                    <a:lnTo>
                      <a:pt x="18" y="52"/>
                    </a:lnTo>
                    <a:lnTo>
                      <a:pt x="20" y="52"/>
                    </a:lnTo>
                    <a:lnTo>
                      <a:pt x="20" y="50"/>
                    </a:lnTo>
                    <a:lnTo>
                      <a:pt x="20" y="48"/>
                    </a:lnTo>
                    <a:lnTo>
                      <a:pt x="20" y="46"/>
                    </a:lnTo>
                    <a:lnTo>
                      <a:pt x="22" y="44"/>
                    </a:lnTo>
                    <a:lnTo>
                      <a:pt x="22" y="42"/>
                    </a:lnTo>
                    <a:lnTo>
                      <a:pt x="22" y="40"/>
                    </a:lnTo>
                    <a:lnTo>
                      <a:pt x="22" y="36"/>
                    </a:lnTo>
                    <a:lnTo>
                      <a:pt x="22" y="34"/>
                    </a:lnTo>
                    <a:lnTo>
                      <a:pt x="22" y="32"/>
                    </a:lnTo>
                    <a:lnTo>
                      <a:pt x="22" y="30"/>
                    </a:lnTo>
                    <a:lnTo>
                      <a:pt x="22" y="28"/>
                    </a:lnTo>
                    <a:lnTo>
                      <a:pt x="22" y="26"/>
                    </a:lnTo>
                    <a:lnTo>
                      <a:pt x="22" y="24"/>
                    </a:lnTo>
                    <a:lnTo>
                      <a:pt x="24" y="24"/>
                    </a:lnTo>
                    <a:lnTo>
                      <a:pt x="24" y="22"/>
                    </a:lnTo>
                    <a:lnTo>
                      <a:pt x="24" y="20"/>
                    </a:lnTo>
                    <a:lnTo>
                      <a:pt x="24" y="18"/>
                    </a:lnTo>
                    <a:lnTo>
                      <a:pt x="24" y="16"/>
                    </a:lnTo>
                    <a:lnTo>
                      <a:pt x="24" y="14"/>
                    </a:lnTo>
                    <a:lnTo>
                      <a:pt x="26" y="12"/>
                    </a:lnTo>
                    <a:lnTo>
                      <a:pt x="26" y="10"/>
                    </a:lnTo>
                    <a:lnTo>
                      <a:pt x="26" y="8"/>
                    </a:lnTo>
                    <a:lnTo>
                      <a:pt x="26" y="6"/>
                    </a:lnTo>
                    <a:lnTo>
                      <a:pt x="28" y="4"/>
                    </a:lnTo>
                    <a:lnTo>
                      <a:pt x="28" y="2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4" y="4"/>
                    </a:lnTo>
                    <a:lnTo>
                      <a:pt x="46" y="4"/>
                    </a:lnTo>
                    <a:lnTo>
                      <a:pt x="48" y="4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56" y="4"/>
                    </a:lnTo>
                    <a:lnTo>
                      <a:pt x="58" y="4"/>
                    </a:lnTo>
                    <a:lnTo>
                      <a:pt x="60" y="4"/>
                    </a:lnTo>
                    <a:lnTo>
                      <a:pt x="62" y="4"/>
                    </a:lnTo>
                    <a:lnTo>
                      <a:pt x="66" y="4"/>
                    </a:lnTo>
                    <a:lnTo>
                      <a:pt x="66" y="6"/>
                    </a:lnTo>
                    <a:lnTo>
                      <a:pt x="68" y="6"/>
                    </a:lnTo>
                    <a:lnTo>
                      <a:pt x="70" y="6"/>
                    </a:lnTo>
                    <a:lnTo>
                      <a:pt x="70" y="6"/>
                    </a:lnTo>
                    <a:lnTo>
                      <a:pt x="72" y="6"/>
                    </a:lnTo>
                    <a:lnTo>
                      <a:pt x="74" y="6"/>
                    </a:lnTo>
                    <a:lnTo>
                      <a:pt x="76" y="6"/>
                    </a:lnTo>
                    <a:lnTo>
                      <a:pt x="76" y="8"/>
                    </a:lnTo>
                    <a:lnTo>
                      <a:pt x="78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" name="Freeform 3186"/>
              <p:cNvSpPr>
                <a:spLocks noEditPoints="1"/>
              </p:cNvSpPr>
              <p:nvPr/>
            </p:nvSpPr>
            <p:spPr bwMode="auto">
              <a:xfrm>
                <a:off x="4405313" y="3503613"/>
                <a:ext cx="974725" cy="996950"/>
              </a:xfrm>
              <a:custGeom>
                <a:avLst/>
                <a:gdLst>
                  <a:gd name="T0" fmla="*/ 404 w 614"/>
                  <a:gd name="T1" fmla="*/ 596 h 628"/>
                  <a:gd name="T2" fmla="*/ 416 w 614"/>
                  <a:gd name="T3" fmla="*/ 606 h 628"/>
                  <a:gd name="T4" fmla="*/ 400 w 614"/>
                  <a:gd name="T5" fmla="*/ 568 h 628"/>
                  <a:gd name="T6" fmla="*/ 408 w 614"/>
                  <a:gd name="T7" fmla="*/ 568 h 628"/>
                  <a:gd name="T8" fmla="*/ 402 w 614"/>
                  <a:gd name="T9" fmla="*/ 560 h 628"/>
                  <a:gd name="T10" fmla="*/ 404 w 614"/>
                  <a:gd name="T11" fmla="*/ 554 h 628"/>
                  <a:gd name="T12" fmla="*/ 404 w 614"/>
                  <a:gd name="T13" fmla="*/ 576 h 628"/>
                  <a:gd name="T14" fmla="*/ 418 w 614"/>
                  <a:gd name="T15" fmla="*/ 526 h 628"/>
                  <a:gd name="T16" fmla="*/ 410 w 614"/>
                  <a:gd name="T17" fmla="*/ 578 h 628"/>
                  <a:gd name="T18" fmla="*/ 410 w 614"/>
                  <a:gd name="T19" fmla="*/ 544 h 628"/>
                  <a:gd name="T20" fmla="*/ 426 w 614"/>
                  <a:gd name="T21" fmla="*/ 520 h 628"/>
                  <a:gd name="T22" fmla="*/ 428 w 614"/>
                  <a:gd name="T23" fmla="*/ 516 h 628"/>
                  <a:gd name="T24" fmla="*/ 430 w 614"/>
                  <a:gd name="T25" fmla="*/ 512 h 628"/>
                  <a:gd name="T26" fmla="*/ 432 w 614"/>
                  <a:gd name="T27" fmla="*/ 508 h 628"/>
                  <a:gd name="T28" fmla="*/ 428 w 614"/>
                  <a:gd name="T29" fmla="*/ 502 h 628"/>
                  <a:gd name="T30" fmla="*/ 440 w 614"/>
                  <a:gd name="T31" fmla="*/ 500 h 628"/>
                  <a:gd name="T32" fmla="*/ 440 w 614"/>
                  <a:gd name="T33" fmla="*/ 496 h 628"/>
                  <a:gd name="T34" fmla="*/ 456 w 614"/>
                  <a:gd name="T35" fmla="*/ 486 h 628"/>
                  <a:gd name="T36" fmla="*/ 462 w 614"/>
                  <a:gd name="T37" fmla="*/ 488 h 628"/>
                  <a:gd name="T38" fmla="*/ 468 w 614"/>
                  <a:gd name="T39" fmla="*/ 484 h 628"/>
                  <a:gd name="T40" fmla="*/ 458 w 614"/>
                  <a:gd name="T41" fmla="*/ 468 h 628"/>
                  <a:gd name="T42" fmla="*/ 488 w 614"/>
                  <a:gd name="T43" fmla="*/ 472 h 628"/>
                  <a:gd name="T44" fmla="*/ 504 w 614"/>
                  <a:gd name="T45" fmla="*/ 466 h 628"/>
                  <a:gd name="T46" fmla="*/ 530 w 614"/>
                  <a:gd name="T47" fmla="*/ 452 h 628"/>
                  <a:gd name="T48" fmla="*/ 538 w 614"/>
                  <a:gd name="T49" fmla="*/ 445 h 628"/>
                  <a:gd name="T50" fmla="*/ 546 w 614"/>
                  <a:gd name="T51" fmla="*/ 437 h 628"/>
                  <a:gd name="T52" fmla="*/ 550 w 614"/>
                  <a:gd name="T53" fmla="*/ 423 h 628"/>
                  <a:gd name="T54" fmla="*/ 540 w 614"/>
                  <a:gd name="T55" fmla="*/ 413 h 628"/>
                  <a:gd name="T56" fmla="*/ 540 w 614"/>
                  <a:gd name="T57" fmla="*/ 437 h 628"/>
                  <a:gd name="T58" fmla="*/ 506 w 614"/>
                  <a:gd name="T59" fmla="*/ 466 h 628"/>
                  <a:gd name="T60" fmla="*/ 466 w 614"/>
                  <a:gd name="T61" fmla="*/ 470 h 628"/>
                  <a:gd name="T62" fmla="*/ 454 w 614"/>
                  <a:gd name="T63" fmla="*/ 474 h 628"/>
                  <a:gd name="T64" fmla="*/ 448 w 614"/>
                  <a:gd name="T65" fmla="*/ 486 h 628"/>
                  <a:gd name="T66" fmla="*/ 426 w 614"/>
                  <a:gd name="T67" fmla="*/ 498 h 628"/>
                  <a:gd name="T68" fmla="*/ 426 w 614"/>
                  <a:gd name="T69" fmla="*/ 512 h 628"/>
                  <a:gd name="T70" fmla="*/ 418 w 614"/>
                  <a:gd name="T71" fmla="*/ 522 h 628"/>
                  <a:gd name="T72" fmla="*/ 402 w 614"/>
                  <a:gd name="T73" fmla="*/ 540 h 628"/>
                  <a:gd name="T74" fmla="*/ 404 w 614"/>
                  <a:gd name="T75" fmla="*/ 554 h 628"/>
                  <a:gd name="T76" fmla="*/ 400 w 614"/>
                  <a:gd name="T77" fmla="*/ 566 h 628"/>
                  <a:gd name="T78" fmla="*/ 404 w 614"/>
                  <a:gd name="T79" fmla="*/ 588 h 628"/>
                  <a:gd name="T80" fmla="*/ 406 w 614"/>
                  <a:gd name="T81" fmla="*/ 604 h 628"/>
                  <a:gd name="T82" fmla="*/ 396 w 614"/>
                  <a:gd name="T83" fmla="*/ 624 h 628"/>
                  <a:gd name="T84" fmla="*/ 346 w 614"/>
                  <a:gd name="T85" fmla="*/ 598 h 628"/>
                  <a:gd name="T86" fmla="*/ 304 w 614"/>
                  <a:gd name="T87" fmla="*/ 534 h 628"/>
                  <a:gd name="T88" fmla="*/ 268 w 614"/>
                  <a:gd name="T89" fmla="*/ 466 h 628"/>
                  <a:gd name="T90" fmla="*/ 230 w 614"/>
                  <a:gd name="T91" fmla="*/ 387 h 628"/>
                  <a:gd name="T92" fmla="*/ 160 w 614"/>
                  <a:gd name="T93" fmla="*/ 379 h 628"/>
                  <a:gd name="T94" fmla="*/ 102 w 614"/>
                  <a:gd name="T95" fmla="*/ 385 h 628"/>
                  <a:gd name="T96" fmla="*/ 66 w 614"/>
                  <a:gd name="T97" fmla="*/ 317 h 628"/>
                  <a:gd name="T98" fmla="*/ 14 w 614"/>
                  <a:gd name="T99" fmla="*/ 241 h 628"/>
                  <a:gd name="T100" fmla="*/ 84 w 614"/>
                  <a:gd name="T101" fmla="*/ 227 h 628"/>
                  <a:gd name="T102" fmla="*/ 184 w 614"/>
                  <a:gd name="T103" fmla="*/ 157 h 628"/>
                  <a:gd name="T104" fmla="*/ 208 w 614"/>
                  <a:gd name="T105" fmla="*/ 24 h 628"/>
                  <a:gd name="T106" fmla="*/ 342 w 614"/>
                  <a:gd name="T107" fmla="*/ 20 h 628"/>
                  <a:gd name="T108" fmla="*/ 388 w 614"/>
                  <a:gd name="T109" fmla="*/ 155 h 628"/>
                  <a:gd name="T110" fmla="*/ 446 w 614"/>
                  <a:gd name="T111" fmla="*/ 175 h 628"/>
                  <a:gd name="T112" fmla="*/ 496 w 614"/>
                  <a:gd name="T113" fmla="*/ 185 h 628"/>
                  <a:gd name="T114" fmla="*/ 558 w 614"/>
                  <a:gd name="T115" fmla="*/ 189 h 628"/>
                  <a:gd name="T116" fmla="*/ 592 w 614"/>
                  <a:gd name="T117" fmla="*/ 235 h 628"/>
                  <a:gd name="T118" fmla="*/ 610 w 614"/>
                  <a:gd name="T119" fmla="*/ 327 h 628"/>
                  <a:gd name="T120" fmla="*/ 604 w 614"/>
                  <a:gd name="T121" fmla="*/ 391 h 628"/>
                  <a:gd name="T122" fmla="*/ 572 w 614"/>
                  <a:gd name="T123" fmla="*/ 423 h 628"/>
                  <a:gd name="T124" fmla="*/ 536 w 614"/>
                  <a:gd name="T125" fmla="*/ 413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14" h="628">
                    <a:moveTo>
                      <a:pt x="410" y="618"/>
                    </a:moveTo>
                    <a:lnTo>
                      <a:pt x="412" y="616"/>
                    </a:lnTo>
                    <a:lnTo>
                      <a:pt x="412" y="618"/>
                    </a:lnTo>
                    <a:lnTo>
                      <a:pt x="410" y="618"/>
                    </a:lnTo>
                    <a:close/>
                    <a:moveTo>
                      <a:pt x="416" y="616"/>
                    </a:moveTo>
                    <a:lnTo>
                      <a:pt x="414" y="616"/>
                    </a:lnTo>
                    <a:lnTo>
                      <a:pt x="416" y="616"/>
                    </a:lnTo>
                    <a:close/>
                    <a:moveTo>
                      <a:pt x="414" y="616"/>
                    </a:moveTo>
                    <a:lnTo>
                      <a:pt x="416" y="616"/>
                    </a:lnTo>
                    <a:lnTo>
                      <a:pt x="414" y="616"/>
                    </a:lnTo>
                    <a:lnTo>
                      <a:pt x="414" y="616"/>
                    </a:lnTo>
                    <a:lnTo>
                      <a:pt x="416" y="616"/>
                    </a:lnTo>
                    <a:lnTo>
                      <a:pt x="414" y="616"/>
                    </a:lnTo>
                    <a:lnTo>
                      <a:pt x="414" y="616"/>
                    </a:lnTo>
                    <a:close/>
                    <a:moveTo>
                      <a:pt x="416" y="608"/>
                    </a:moveTo>
                    <a:lnTo>
                      <a:pt x="414" y="608"/>
                    </a:lnTo>
                    <a:lnTo>
                      <a:pt x="416" y="608"/>
                    </a:lnTo>
                    <a:close/>
                    <a:moveTo>
                      <a:pt x="410" y="606"/>
                    </a:moveTo>
                    <a:lnTo>
                      <a:pt x="410" y="604"/>
                    </a:lnTo>
                    <a:lnTo>
                      <a:pt x="410" y="606"/>
                    </a:lnTo>
                    <a:close/>
                    <a:moveTo>
                      <a:pt x="408" y="604"/>
                    </a:moveTo>
                    <a:lnTo>
                      <a:pt x="410" y="604"/>
                    </a:lnTo>
                    <a:lnTo>
                      <a:pt x="408" y="604"/>
                    </a:lnTo>
                    <a:close/>
                    <a:moveTo>
                      <a:pt x="410" y="604"/>
                    </a:moveTo>
                    <a:lnTo>
                      <a:pt x="410" y="602"/>
                    </a:lnTo>
                    <a:lnTo>
                      <a:pt x="410" y="604"/>
                    </a:lnTo>
                    <a:close/>
                    <a:moveTo>
                      <a:pt x="410" y="604"/>
                    </a:moveTo>
                    <a:lnTo>
                      <a:pt x="410" y="602"/>
                    </a:lnTo>
                    <a:lnTo>
                      <a:pt x="410" y="604"/>
                    </a:lnTo>
                    <a:close/>
                    <a:moveTo>
                      <a:pt x="410" y="604"/>
                    </a:moveTo>
                    <a:lnTo>
                      <a:pt x="410" y="602"/>
                    </a:lnTo>
                    <a:lnTo>
                      <a:pt x="410" y="604"/>
                    </a:lnTo>
                    <a:close/>
                    <a:moveTo>
                      <a:pt x="410" y="602"/>
                    </a:moveTo>
                    <a:lnTo>
                      <a:pt x="408" y="602"/>
                    </a:lnTo>
                    <a:lnTo>
                      <a:pt x="410" y="602"/>
                    </a:lnTo>
                    <a:lnTo>
                      <a:pt x="408" y="602"/>
                    </a:lnTo>
                    <a:lnTo>
                      <a:pt x="410" y="602"/>
                    </a:lnTo>
                    <a:close/>
                    <a:moveTo>
                      <a:pt x="408" y="602"/>
                    </a:moveTo>
                    <a:lnTo>
                      <a:pt x="410" y="602"/>
                    </a:lnTo>
                    <a:lnTo>
                      <a:pt x="408" y="602"/>
                    </a:lnTo>
                    <a:close/>
                    <a:moveTo>
                      <a:pt x="410" y="602"/>
                    </a:moveTo>
                    <a:lnTo>
                      <a:pt x="408" y="602"/>
                    </a:lnTo>
                    <a:lnTo>
                      <a:pt x="410" y="602"/>
                    </a:lnTo>
                    <a:close/>
                    <a:moveTo>
                      <a:pt x="408" y="602"/>
                    </a:moveTo>
                    <a:lnTo>
                      <a:pt x="408" y="600"/>
                    </a:lnTo>
                    <a:lnTo>
                      <a:pt x="408" y="602"/>
                    </a:lnTo>
                    <a:close/>
                    <a:moveTo>
                      <a:pt x="408" y="600"/>
                    </a:moveTo>
                    <a:lnTo>
                      <a:pt x="410" y="600"/>
                    </a:lnTo>
                    <a:lnTo>
                      <a:pt x="408" y="600"/>
                    </a:lnTo>
                    <a:close/>
                    <a:moveTo>
                      <a:pt x="408" y="600"/>
                    </a:moveTo>
                    <a:lnTo>
                      <a:pt x="408" y="598"/>
                    </a:lnTo>
                    <a:lnTo>
                      <a:pt x="408" y="600"/>
                    </a:lnTo>
                    <a:close/>
                    <a:moveTo>
                      <a:pt x="408" y="598"/>
                    </a:moveTo>
                    <a:lnTo>
                      <a:pt x="406" y="598"/>
                    </a:lnTo>
                    <a:lnTo>
                      <a:pt x="408" y="598"/>
                    </a:lnTo>
                    <a:close/>
                    <a:moveTo>
                      <a:pt x="408" y="598"/>
                    </a:moveTo>
                    <a:lnTo>
                      <a:pt x="408" y="596"/>
                    </a:lnTo>
                    <a:lnTo>
                      <a:pt x="408" y="598"/>
                    </a:lnTo>
                    <a:close/>
                    <a:moveTo>
                      <a:pt x="414" y="596"/>
                    </a:moveTo>
                    <a:lnTo>
                      <a:pt x="414" y="598"/>
                    </a:lnTo>
                    <a:lnTo>
                      <a:pt x="414" y="596"/>
                    </a:lnTo>
                    <a:lnTo>
                      <a:pt x="414" y="598"/>
                    </a:lnTo>
                    <a:lnTo>
                      <a:pt x="414" y="596"/>
                    </a:lnTo>
                    <a:close/>
                    <a:moveTo>
                      <a:pt x="404" y="594"/>
                    </a:moveTo>
                    <a:lnTo>
                      <a:pt x="404" y="596"/>
                    </a:lnTo>
                    <a:lnTo>
                      <a:pt x="404" y="594"/>
                    </a:lnTo>
                    <a:close/>
                    <a:moveTo>
                      <a:pt x="404" y="596"/>
                    </a:moveTo>
                    <a:lnTo>
                      <a:pt x="404" y="594"/>
                    </a:lnTo>
                    <a:lnTo>
                      <a:pt x="404" y="596"/>
                    </a:lnTo>
                    <a:close/>
                    <a:moveTo>
                      <a:pt x="404" y="596"/>
                    </a:moveTo>
                    <a:lnTo>
                      <a:pt x="404" y="594"/>
                    </a:lnTo>
                    <a:lnTo>
                      <a:pt x="404" y="596"/>
                    </a:lnTo>
                    <a:close/>
                    <a:moveTo>
                      <a:pt x="404" y="594"/>
                    </a:moveTo>
                    <a:lnTo>
                      <a:pt x="406" y="594"/>
                    </a:lnTo>
                    <a:lnTo>
                      <a:pt x="404" y="594"/>
                    </a:lnTo>
                    <a:close/>
                    <a:moveTo>
                      <a:pt x="408" y="596"/>
                    </a:moveTo>
                    <a:lnTo>
                      <a:pt x="408" y="594"/>
                    </a:lnTo>
                    <a:lnTo>
                      <a:pt x="408" y="596"/>
                    </a:lnTo>
                    <a:close/>
                    <a:moveTo>
                      <a:pt x="406" y="594"/>
                    </a:moveTo>
                    <a:lnTo>
                      <a:pt x="404" y="594"/>
                    </a:lnTo>
                    <a:lnTo>
                      <a:pt x="406" y="594"/>
                    </a:lnTo>
                    <a:close/>
                    <a:moveTo>
                      <a:pt x="404" y="594"/>
                    </a:moveTo>
                    <a:lnTo>
                      <a:pt x="402" y="594"/>
                    </a:lnTo>
                    <a:lnTo>
                      <a:pt x="404" y="594"/>
                    </a:lnTo>
                    <a:lnTo>
                      <a:pt x="402" y="594"/>
                    </a:lnTo>
                    <a:lnTo>
                      <a:pt x="404" y="594"/>
                    </a:lnTo>
                    <a:lnTo>
                      <a:pt x="404" y="592"/>
                    </a:lnTo>
                    <a:lnTo>
                      <a:pt x="404" y="594"/>
                    </a:lnTo>
                    <a:close/>
                    <a:moveTo>
                      <a:pt x="406" y="592"/>
                    </a:moveTo>
                    <a:lnTo>
                      <a:pt x="406" y="594"/>
                    </a:lnTo>
                    <a:lnTo>
                      <a:pt x="406" y="592"/>
                    </a:lnTo>
                    <a:close/>
                    <a:moveTo>
                      <a:pt x="404" y="592"/>
                    </a:moveTo>
                    <a:lnTo>
                      <a:pt x="404" y="594"/>
                    </a:lnTo>
                    <a:lnTo>
                      <a:pt x="404" y="592"/>
                    </a:lnTo>
                    <a:lnTo>
                      <a:pt x="402" y="592"/>
                    </a:lnTo>
                    <a:lnTo>
                      <a:pt x="404" y="592"/>
                    </a:lnTo>
                    <a:close/>
                    <a:moveTo>
                      <a:pt x="404" y="592"/>
                    </a:moveTo>
                    <a:lnTo>
                      <a:pt x="402" y="592"/>
                    </a:lnTo>
                    <a:lnTo>
                      <a:pt x="404" y="592"/>
                    </a:lnTo>
                    <a:close/>
                    <a:moveTo>
                      <a:pt x="404" y="592"/>
                    </a:moveTo>
                    <a:lnTo>
                      <a:pt x="402" y="592"/>
                    </a:lnTo>
                    <a:lnTo>
                      <a:pt x="404" y="592"/>
                    </a:lnTo>
                    <a:lnTo>
                      <a:pt x="402" y="590"/>
                    </a:lnTo>
                    <a:lnTo>
                      <a:pt x="404" y="590"/>
                    </a:lnTo>
                    <a:lnTo>
                      <a:pt x="404" y="592"/>
                    </a:lnTo>
                    <a:close/>
                    <a:moveTo>
                      <a:pt x="406" y="592"/>
                    </a:moveTo>
                    <a:lnTo>
                      <a:pt x="406" y="590"/>
                    </a:lnTo>
                    <a:lnTo>
                      <a:pt x="406" y="592"/>
                    </a:lnTo>
                    <a:close/>
                    <a:moveTo>
                      <a:pt x="404" y="590"/>
                    </a:moveTo>
                    <a:lnTo>
                      <a:pt x="404" y="592"/>
                    </a:lnTo>
                    <a:lnTo>
                      <a:pt x="404" y="590"/>
                    </a:lnTo>
                    <a:close/>
                    <a:moveTo>
                      <a:pt x="404" y="590"/>
                    </a:moveTo>
                    <a:lnTo>
                      <a:pt x="404" y="592"/>
                    </a:lnTo>
                    <a:lnTo>
                      <a:pt x="404" y="590"/>
                    </a:lnTo>
                    <a:close/>
                    <a:moveTo>
                      <a:pt x="412" y="590"/>
                    </a:moveTo>
                    <a:lnTo>
                      <a:pt x="412" y="592"/>
                    </a:lnTo>
                    <a:lnTo>
                      <a:pt x="412" y="590"/>
                    </a:lnTo>
                    <a:lnTo>
                      <a:pt x="412" y="592"/>
                    </a:lnTo>
                    <a:lnTo>
                      <a:pt x="412" y="590"/>
                    </a:lnTo>
                    <a:close/>
                    <a:moveTo>
                      <a:pt x="406" y="590"/>
                    </a:moveTo>
                    <a:lnTo>
                      <a:pt x="406" y="588"/>
                    </a:lnTo>
                    <a:lnTo>
                      <a:pt x="406" y="590"/>
                    </a:lnTo>
                    <a:close/>
                    <a:moveTo>
                      <a:pt x="404" y="588"/>
                    </a:moveTo>
                    <a:lnTo>
                      <a:pt x="404" y="590"/>
                    </a:lnTo>
                    <a:lnTo>
                      <a:pt x="404" y="588"/>
                    </a:lnTo>
                    <a:close/>
                    <a:moveTo>
                      <a:pt x="412" y="590"/>
                    </a:moveTo>
                    <a:lnTo>
                      <a:pt x="412" y="588"/>
                    </a:lnTo>
                    <a:lnTo>
                      <a:pt x="412" y="590"/>
                    </a:lnTo>
                    <a:close/>
                    <a:moveTo>
                      <a:pt x="406" y="588"/>
                    </a:moveTo>
                    <a:lnTo>
                      <a:pt x="404" y="588"/>
                    </a:lnTo>
                    <a:lnTo>
                      <a:pt x="406" y="588"/>
                    </a:lnTo>
                    <a:close/>
                    <a:moveTo>
                      <a:pt x="412" y="586"/>
                    </a:moveTo>
                    <a:lnTo>
                      <a:pt x="412" y="588"/>
                    </a:lnTo>
                    <a:lnTo>
                      <a:pt x="412" y="590"/>
                    </a:lnTo>
                    <a:lnTo>
                      <a:pt x="414" y="590"/>
                    </a:lnTo>
                    <a:lnTo>
                      <a:pt x="414" y="592"/>
                    </a:lnTo>
                    <a:lnTo>
                      <a:pt x="414" y="594"/>
                    </a:lnTo>
                    <a:lnTo>
                      <a:pt x="414" y="596"/>
                    </a:lnTo>
                    <a:lnTo>
                      <a:pt x="414" y="598"/>
                    </a:lnTo>
                    <a:lnTo>
                      <a:pt x="414" y="600"/>
                    </a:lnTo>
                    <a:lnTo>
                      <a:pt x="414" y="602"/>
                    </a:lnTo>
                    <a:lnTo>
                      <a:pt x="416" y="602"/>
                    </a:lnTo>
                    <a:lnTo>
                      <a:pt x="416" y="604"/>
                    </a:lnTo>
                    <a:lnTo>
                      <a:pt x="416" y="606"/>
                    </a:lnTo>
                    <a:lnTo>
                      <a:pt x="416" y="608"/>
                    </a:lnTo>
                    <a:lnTo>
                      <a:pt x="416" y="610"/>
                    </a:lnTo>
                    <a:lnTo>
                      <a:pt x="416" y="612"/>
                    </a:lnTo>
                    <a:lnTo>
                      <a:pt x="416" y="614"/>
                    </a:lnTo>
                    <a:lnTo>
                      <a:pt x="416" y="616"/>
                    </a:lnTo>
                    <a:lnTo>
                      <a:pt x="416" y="614"/>
                    </a:lnTo>
                    <a:lnTo>
                      <a:pt x="416" y="612"/>
                    </a:lnTo>
                    <a:lnTo>
                      <a:pt x="416" y="610"/>
                    </a:lnTo>
                    <a:lnTo>
                      <a:pt x="416" y="608"/>
                    </a:lnTo>
                    <a:lnTo>
                      <a:pt x="416" y="606"/>
                    </a:lnTo>
                    <a:lnTo>
                      <a:pt x="414" y="606"/>
                    </a:lnTo>
                    <a:lnTo>
                      <a:pt x="416" y="606"/>
                    </a:lnTo>
                    <a:lnTo>
                      <a:pt x="414" y="606"/>
                    </a:lnTo>
                    <a:lnTo>
                      <a:pt x="416" y="606"/>
                    </a:lnTo>
                    <a:lnTo>
                      <a:pt x="414" y="606"/>
                    </a:lnTo>
                    <a:lnTo>
                      <a:pt x="416" y="606"/>
                    </a:lnTo>
                    <a:lnTo>
                      <a:pt x="414" y="606"/>
                    </a:lnTo>
                    <a:lnTo>
                      <a:pt x="414" y="604"/>
                    </a:lnTo>
                    <a:lnTo>
                      <a:pt x="416" y="604"/>
                    </a:lnTo>
                    <a:lnTo>
                      <a:pt x="414" y="604"/>
                    </a:lnTo>
                    <a:lnTo>
                      <a:pt x="416" y="604"/>
                    </a:lnTo>
                    <a:lnTo>
                      <a:pt x="414" y="604"/>
                    </a:lnTo>
                    <a:lnTo>
                      <a:pt x="416" y="604"/>
                    </a:lnTo>
                    <a:lnTo>
                      <a:pt x="414" y="604"/>
                    </a:lnTo>
                    <a:lnTo>
                      <a:pt x="414" y="602"/>
                    </a:lnTo>
                    <a:lnTo>
                      <a:pt x="414" y="600"/>
                    </a:lnTo>
                    <a:lnTo>
                      <a:pt x="414" y="598"/>
                    </a:lnTo>
                    <a:lnTo>
                      <a:pt x="414" y="596"/>
                    </a:lnTo>
                    <a:lnTo>
                      <a:pt x="412" y="596"/>
                    </a:lnTo>
                    <a:lnTo>
                      <a:pt x="412" y="594"/>
                    </a:lnTo>
                    <a:lnTo>
                      <a:pt x="414" y="594"/>
                    </a:lnTo>
                    <a:lnTo>
                      <a:pt x="412" y="594"/>
                    </a:lnTo>
                    <a:lnTo>
                      <a:pt x="412" y="592"/>
                    </a:lnTo>
                    <a:lnTo>
                      <a:pt x="414" y="592"/>
                    </a:lnTo>
                    <a:lnTo>
                      <a:pt x="412" y="592"/>
                    </a:lnTo>
                    <a:lnTo>
                      <a:pt x="414" y="592"/>
                    </a:lnTo>
                    <a:lnTo>
                      <a:pt x="414" y="590"/>
                    </a:lnTo>
                    <a:lnTo>
                      <a:pt x="412" y="590"/>
                    </a:lnTo>
                    <a:lnTo>
                      <a:pt x="412" y="588"/>
                    </a:lnTo>
                    <a:lnTo>
                      <a:pt x="412" y="586"/>
                    </a:lnTo>
                    <a:lnTo>
                      <a:pt x="412" y="588"/>
                    </a:lnTo>
                    <a:lnTo>
                      <a:pt x="410" y="588"/>
                    </a:lnTo>
                    <a:lnTo>
                      <a:pt x="410" y="586"/>
                    </a:lnTo>
                    <a:lnTo>
                      <a:pt x="408" y="586"/>
                    </a:lnTo>
                    <a:lnTo>
                      <a:pt x="410" y="586"/>
                    </a:lnTo>
                    <a:lnTo>
                      <a:pt x="412" y="586"/>
                    </a:lnTo>
                    <a:close/>
                    <a:moveTo>
                      <a:pt x="410" y="584"/>
                    </a:moveTo>
                    <a:lnTo>
                      <a:pt x="410" y="586"/>
                    </a:lnTo>
                    <a:lnTo>
                      <a:pt x="410" y="584"/>
                    </a:lnTo>
                    <a:close/>
                    <a:moveTo>
                      <a:pt x="408" y="578"/>
                    </a:moveTo>
                    <a:lnTo>
                      <a:pt x="408" y="580"/>
                    </a:lnTo>
                    <a:lnTo>
                      <a:pt x="408" y="578"/>
                    </a:lnTo>
                    <a:close/>
                    <a:moveTo>
                      <a:pt x="408" y="576"/>
                    </a:moveTo>
                    <a:lnTo>
                      <a:pt x="410" y="576"/>
                    </a:lnTo>
                    <a:lnTo>
                      <a:pt x="410" y="578"/>
                    </a:lnTo>
                    <a:lnTo>
                      <a:pt x="408" y="578"/>
                    </a:lnTo>
                    <a:lnTo>
                      <a:pt x="408" y="576"/>
                    </a:lnTo>
                    <a:lnTo>
                      <a:pt x="408" y="578"/>
                    </a:lnTo>
                    <a:lnTo>
                      <a:pt x="408" y="576"/>
                    </a:lnTo>
                    <a:close/>
                    <a:moveTo>
                      <a:pt x="406" y="574"/>
                    </a:moveTo>
                    <a:lnTo>
                      <a:pt x="404" y="574"/>
                    </a:lnTo>
                    <a:lnTo>
                      <a:pt x="406" y="574"/>
                    </a:lnTo>
                    <a:close/>
                    <a:moveTo>
                      <a:pt x="408" y="572"/>
                    </a:moveTo>
                    <a:lnTo>
                      <a:pt x="406" y="572"/>
                    </a:lnTo>
                    <a:lnTo>
                      <a:pt x="406" y="570"/>
                    </a:lnTo>
                    <a:lnTo>
                      <a:pt x="406" y="572"/>
                    </a:lnTo>
                    <a:lnTo>
                      <a:pt x="408" y="572"/>
                    </a:lnTo>
                    <a:lnTo>
                      <a:pt x="408" y="570"/>
                    </a:lnTo>
                    <a:lnTo>
                      <a:pt x="408" y="572"/>
                    </a:lnTo>
                    <a:close/>
                    <a:moveTo>
                      <a:pt x="400" y="568"/>
                    </a:move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68"/>
                    </a:lnTo>
                    <a:close/>
                    <a:moveTo>
                      <a:pt x="400" y="568"/>
                    </a:moveTo>
                    <a:lnTo>
                      <a:pt x="400" y="568"/>
                    </a:lnTo>
                    <a:lnTo>
                      <a:pt x="400" y="568"/>
                    </a:lnTo>
                    <a:close/>
                    <a:moveTo>
                      <a:pt x="404" y="568"/>
                    </a:moveTo>
                    <a:lnTo>
                      <a:pt x="402" y="568"/>
                    </a:lnTo>
                    <a:lnTo>
                      <a:pt x="404" y="568"/>
                    </a:lnTo>
                    <a:close/>
                    <a:moveTo>
                      <a:pt x="400" y="568"/>
                    </a:move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68"/>
                    </a:lnTo>
                    <a:close/>
                    <a:moveTo>
                      <a:pt x="402" y="568"/>
                    </a:move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2" y="568"/>
                    </a:lnTo>
                    <a:close/>
                    <a:moveTo>
                      <a:pt x="402" y="568"/>
                    </a:moveTo>
                    <a:lnTo>
                      <a:pt x="402" y="568"/>
                    </a:lnTo>
                    <a:lnTo>
                      <a:pt x="402" y="568"/>
                    </a:lnTo>
                    <a:close/>
                    <a:moveTo>
                      <a:pt x="402" y="568"/>
                    </a:moveTo>
                    <a:lnTo>
                      <a:pt x="402" y="568"/>
                    </a:lnTo>
                    <a:lnTo>
                      <a:pt x="402" y="568"/>
                    </a:lnTo>
                    <a:close/>
                    <a:moveTo>
                      <a:pt x="402" y="568"/>
                    </a:moveTo>
                    <a:lnTo>
                      <a:pt x="402" y="568"/>
                    </a:lnTo>
                    <a:lnTo>
                      <a:pt x="402" y="568"/>
                    </a:lnTo>
                    <a:close/>
                    <a:moveTo>
                      <a:pt x="400" y="568"/>
                    </a:moveTo>
                    <a:lnTo>
                      <a:pt x="402" y="568"/>
                    </a:lnTo>
                    <a:lnTo>
                      <a:pt x="400" y="568"/>
                    </a:lnTo>
                    <a:lnTo>
                      <a:pt x="402" y="568"/>
                    </a:lnTo>
                    <a:lnTo>
                      <a:pt x="400" y="568"/>
                    </a:lnTo>
                    <a:lnTo>
                      <a:pt x="402" y="568"/>
                    </a:lnTo>
                    <a:lnTo>
                      <a:pt x="400" y="568"/>
                    </a:lnTo>
                    <a:lnTo>
                      <a:pt x="402" y="568"/>
                    </a:lnTo>
                    <a:lnTo>
                      <a:pt x="402" y="568"/>
                    </a:lnTo>
                    <a:lnTo>
                      <a:pt x="402" y="568"/>
                    </a:lnTo>
                    <a:lnTo>
                      <a:pt x="402" y="568"/>
                    </a:lnTo>
                    <a:lnTo>
                      <a:pt x="402" y="568"/>
                    </a:lnTo>
                    <a:lnTo>
                      <a:pt x="400" y="568"/>
                    </a:lnTo>
                    <a:lnTo>
                      <a:pt x="402" y="568"/>
                    </a:lnTo>
                    <a:lnTo>
                      <a:pt x="400" y="568"/>
                    </a:lnTo>
                    <a:close/>
                    <a:moveTo>
                      <a:pt x="402" y="568"/>
                    </a:moveTo>
                    <a:lnTo>
                      <a:pt x="400" y="568"/>
                    </a:lnTo>
                    <a:lnTo>
                      <a:pt x="402" y="568"/>
                    </a:lnTo>
                    <a:close/>
                    <a:moveTo>
                      <a:pt x="400" y="568"/>
                    </a:moveTo>
                    <a:lnTo>
                      <a:pt x="402" y="568"/>
                    </a:lnTo>
                    <a:lnTo>
                      <a:pt x="400" y="568"/>
                    </a:lnTo>
                    <a:lnTo>
                      <a:pt x="402" y="568"/>
                    </a:lnTo>
                    <a:lnTo>
                      <a:pt x="400" y="568"/>
                    </a:lnTo>
                    <a:close/>
                    <a:moveTo>
                      <a:pt x="402" y="568"/>
                    </a:moveTo>
                    <a:lnTo>
                      <a:pt x="404" y="568"/>
                    </a:lnTo>
                    <a:lnTo>
                      <a:pt x="402" y="568"/>
                    </a:lnTo>
                    <a:close/>
                    <a:moveTo>
                      <a:pt x="402" y="568"/>
                    </a:moveTo>
                    <a:lnTo>
                      <a:pt x="402" y="566"/>
                    </a:lnTo>
                    <a:lnTo>
                      <a:pt x="402" y="568"/>
                    </a:lnTo>
                    <a:close/>
                    <a:moveTo>
                      <a:pt x="402" y="566"/>
                    </a:moveTo>
                    <a:lnTo>
                      <a:pt x="402" y="568"/>
                    </a:lnTo>
                    <a:lnTo>
                      <a:pt x="400" y="566"/>
                    </a:lnTo>
                    <a:lnTo>
                      <a:pt x="402" y="566"/>
                    </a:lnTo>
                    <a:close/>
                    <a:moveTo>
                      <a:pt x="402" y="568"/>
                    </a:moveTo>
                    <a:lnTo>
                      <a:pt x="402" y="566"/>
                    </a:lnTo>
                    <a:lnTo>
                      <a:pt x="402" y="568"/>
                    </a:lnTo>
                    <a:close/>
                    <a:moveTo>
                      <a:pt x="402" y="566"/>
                    </a:moveTo>
                    <a:lnTo>
                      <a:pt x="400" y="566"/>
                    </a:lnTo>
                    <a:lnTo>
                      <a:pt x="402" y="566"/>
                    </a:lnTo>
                    <a:close/>
                    <a:moveTo>
                      <a:pt x="402" y="566"/>
                    </a:moveTo>
                    <a:lnTo>
                      <a:pt x="402" y="568"/>
                    </a:lnTo>
                    <a:lnTo>
                      <a:pt x="402" y="566"/>
                    </a:lnTo>
                    <a:close/>
                    <a:moveTo>
                      <a:pt x="408" y="568"/>
                    </a:moveTo>
                    <a:lnTo>
                      <a:pt x="408" y="566"/>
                    </a:lnTo>
                    <a:lnTo>
                      <a:pt x="408" y="568"/>
                    </a:lnTo>
                    <a:close/>
                    <a:moveTo>
                      <a:pt x="402" y="566"/>
                    </a:moveTo>
                    <a:lnTo>
                      <a:pt x="400" y="566"/>
                    </a:lnTo>
                    <a:lnTo>
                      <a:pt x="402" y="566"/>
                    </a:lnTo>
                    <a:close/>
                    <a:moveTo>
                      <a:pt x="408" y="566"/>
                    </a:moveTo>
                    <a:lnTo>
                      <a:pt x="408" y="568"/>
                    </a:lnTo>
                    <a:lnTo>
                      <a:pt x="408" y="566"/>
                    </a:lnTo>
                    <a:lnTo>
                      <a:pt x="408" y="568"/>
                    </a:lnTo>
                    <a:lnTo>
                      <a:pt x="408" y="566"/>
                    </a:lnTo>
                    <a:close/>
                    <a:moveTo>
                      <a:pt x="400" y="566"/>
                    </a:moveTo>
                    <a:lnTo>
                      <a:pt x="400" y="566"/>
                    </a:lnTo>
                    <a:lnTo>
                      <a:pt x="400" y="566"/>
                    </a:lnTo>
                    <a:close/>
                    <a:moveTo>
                      <a:pt x="402" y="564"/>
                    </a:moveTo>
                    <a:lnTo>
                      <a:pt x="402" y="566"/>
                    </a:lnTo>
                    <a:lnTo>
                      <a:pt x="400" y="566"/>
                    </a:lnTo>
                    <a:lnTo>
                      <a:pt x="400" y="564"/>
                    </a:lnTo>
                    <a:lnTo>
                      <a:pt x="402" y="564"/>
                    </a:lnTo>
                    <a:close/>
                    <a:moveTo>
                      <a:pt x="400" y="564"/>
                    </a:moveTo>
                    <a:lnTo>
                      <a:pt x="400" y="564"/>
                    </a:lnTo>
                    <a:lnTo>
                      <a:pt x="400" y="564"/>
                    </a:lnTo>
                    <a:lnTo>
                      <a:pt x="400" y="564"/>
                    </a:lnTo>
                    <a:lnTo>
                      <a:pt x="400" y="564"/>
                    </a:lnTo>
                    <a:close/>
                    <a:moveTo>
                      <a:pt x="400" y="564"/>
                    </a:moveTo>
                    <a:lnTo>
                      <a:pt x="402" y="564"/>
                    </a:lnTo>
                    <a:lnTo>
                      <a:pt x="400" y="564"/>
                    </a:lnTo>
                    <a:close/>
                    <a:moveTo>
                      <a:pt x="400" y="564"/>
                    </a:moveTo>
                    <a:lnTo>
                      <a:pt x="402" y="564"/>
                    </a:lnTo>
                    <a:lnTo>
                      <a:pt x="400" y="564"/>
                    </a:lnTo>
                    <a:close/>
                    <a:moveTo>
                      <a:pt x="404" y="564"/>
                    </a:moveTo>
                    <a:lnTo>
                      <a:pt x="404" y="566"/>
                    </a:lnTo>
                    <a:lnTo>
                      <a:pt x="404" y="564"/>
                    </a:lnTo>
                    <a:lnTo>
                      <a:pt x="402" y="564"/>
                    </a:lnTo>
                    <a:lnTo>
                      <a:pt x="404" y="564"/>
                    </a:lnTo>
                    <a:close/>
                    <a:moveTo>
                      <a:pt x="402" y="564"/>
                    </a:moveTo>
                    <a:lnTo>
                      <a:pt x="404" y="564"/>
                    </a:lnTo>
                    <a:lnTo>
                      <a:pt x="402" y="564"/>
                    </a:lnTo>
                    <a:lnTo>
                      <a:pt x="402" y="566"/>
                    </a:lnTo>
                    <a:lnTo>
                      <a:pt x="402" y="564"/>
                    </a:lnTo>
                    <a:close/>
                    <a:moveTo>
                      <a:pt x="400" y="562"/>
                    </a:moveTo>
                    <a:lnTo>
                      <a:pt x="400" y="564"/>
                    </a:lnTo>
                    <a:lnTo>
                      <a:pt x="400" y="562"/>
                    </a:lnTo>
                    <a:close/>
                    <a:moveTo>
                      <a:pt x="404" y="564"/>
                    </a:moveTo>
                    <a:lnTo>
                      <a:pt x="404" y="562"/>
                    </a:lnTo>
                    <a:lnTo>
                      <a:pt x="404" y="564"/>
                    </a:lnTo>
                    <a:close/>
                    <a:moveTo>
                      <a:pt x="400" y="562"/>
                    </a:moveTo>
                    <a:lnTo>
                      <a:pt x="400" y="562"/>
                    </a:lnTo>
                    <a:lnTo>
                      <a:pt x="400" y="562"/>
                    </a:lnTo>
                    <a:lnTo>
                      <a:pt x="400" y="562"/>
                    </a:lnTo>
                    <a:lnTo>
                      <a:pt x="400" y="562"/>
                    </a:lnTo>
                    <a:close/>
                    <a:moveTo>
                      <a:pt x="402" y="562"/>
                    </a:moveTo>
                    <a:lnTo>
                      <a:pt x="404" y="562"/>
                    </a:lnTo>
                    <a:lnTo>
                      <a:pt x="402" y="562"/>
                    </a:lnTo>
                    <a:close/>
                    <a:moveTo>
                      <a:pt x="404" y="562"/>
                    </a:moveTo>
                    <a:lnTo>
                      <a:pt x="402" y="562"/>
                    </a:lnTo>
                    <a:lnTo>
                      <a:pt x="404" y="562"/>
                    </a:lnTo>
                    <a:close/>
                    <a:moveTo>
                      <a:pt x="402" y="562"/>
                    </a:moveTo>
                    <a:lnTo>
                      <a:pt x="404" y="562"/>
                    </a:lnTo>
                    <a:lnTo>
                      <a:pt x="402" y="562"/>
                    </a:lnTo>
                    <a:close/>
                    <a:moveTo>
                      <a:pt x="400" y="560"/>
                    </a:moveTo>
                    <a:lnTo>
                      <a:pt x="400" y="562"/>
                    </a:lnTo>
                    <a:lnTo>
                      <a:pt x="400" y="560"/>
                    </a:lnTo>
                    <a:lnTo>
                      <a:pt x="400" y="562"/>
                    </a:lnTo>
                    <a:lnTo>
                      <a:pt x="400" y="560"/>
                    </a:lnTo>
                    <a:close/>
                    <a:moveTo>
                      <a:pt x="400" y="560"/>
                    </a:moveTo>
                    <a:lnTo>
                      <a:pt x="400" y="562"/>
                    </a:lnTo>
                    <a:lnTo>
                      <a:pt x="400" y="560"/>
                    </a:lnTo>
                    <a:close/>
                    <a:moveTo>
                      <a:pt x="400" y="562"/>
                    </a:moveTo>
                    <a:lnTo>
                      <a:pt x="400" y="560"/>
                    </a:lnTo>
                    <a:lnTo>
                      <a:pt x="400" y="562"/>
                    </a:lnTo>
                    <a:close/>
                    <a:moveTo>
                      <a:pt x="400" y="560"/>
                    </a:moveTo>
                    <a:lnTo>
                      <a:pt x="400" y="560"/>
                    </a:lnTo>
                    <a:lnTo>
                      <a:pt x="400" y="560"/>
                    </a:lnTo>
                    <a:close/>
                    <a:moveTo>
                      <a:pt x="402" y="560"/>
                    </a:moveTo>
                    <a:lnTo>
                      <a:pt x="402" y="562"/>
                    </a:lnTo>
                    <a:lnTo>
                      <a:pt x="404" y="562"/>
                    </a:lnTo>
                    <a:lnTo>
                      <a:pt x="402" y="562"/>
                    </a:lnTo>
                    <a:lnTo>
                      <a:pt x="402" y="560"/>
                    </a:lnTo>
                    <a:lnTo>
                      <a:pt x="402" y="562"/>
                    </a:lnTo>
                    <a:lnTo>
                      <a:pt x="402" y="560"/>
                    </a:lnTo>
                    <a:close/>
                    <a:moveTo>
                      <a:pt x="402" y="560"/>
                    </a:moveTo>
                    <a:lnTo>
                      <a:pt x="404" y="560"/>
                    </a:lnTo>
                    <a:lnTo>
                      <a:pt x="402" y="560"/>
                    </a:lnTo>
                    <a:close/>
                    <a:moveTo>
                      <a:pt x="406" y="560"/>
                    </a:moveTo>
                    <a:lnTo>
                      <a:pt x="404" y="560"/>
                    </a:lnTo>
                    <a:lnTo>
                      <a:pt x="406" y="560"/>
                    </a:lnTo>
                    <a:close/>
                    <a:moveTo>
                      <a:pt x="404" y="560"/>
                    </a:moveTo>
                    <a:lnTo>
                      <a:pt x="404" y="562"/>
                    </a:lnTo>
                    <a:lnTo>
                      <a:pt x="404" y="560"/>
                    </a:lnTo>
                    <a:lnTo>
                      <a:pt x="404" y="562"/>
                    </a:lnTo>
                    <a:lnTo>
                      <a:pt x="404" y="560"/>
                    </a:lnTo>
                    <a:lnTo>
                      <a:pt x="404" y="562"/>
                    </a:lnTo>
                    <a:lnTo>
                      <a:pt x="404" y="560"/>
                    </a:lnTo>
                    <a:close/>
                    <a:moveTo>
                      <a:pt x="408" y="562"/>
                    </a:moveTo>
                    <a:lnTo>
                      <a:pt x="408" y="560"/>
                    </a:lnTo>
                    <a:lnTo>
                      <a:pt x="408" y="562"/>
                    </a:lnTo>
                    <a:close/>
                    <a:moveTo>
                      <a:pt x="406" y="560"/>
                    </a:moveTo>
                    <a:lnTo>
                      <a:pt x="404" y="560"/>
                    </a:lnTo>
                    <a:lnTo>
                      <a:pt x="406" y="560"/>
                    </a:lnTo>
                    <a:close/>
                    <a:moveTo>
                      <a:pt x="406" y="560"/>
                    </a:moveTo>
                    <a:lnTo>
                      <a:pt x="406" y="558"/>
                    </a:lnTo>
                    <a:lnTo>
                      <a:pt x="406" y="560"/>
                    </a:lnTo>
                    <a:close/>
                    <a:moveTo>
                      <a:pt x="404" y="558"/>
                    </a:moveTo>
                    <a:lnTo>
                      <a:pt x="402" y="558"/>
                    </a:lnTo>
                    <a:lnTo>
                      <a:pt x="404" y="558"/>
                    </a:lnTo>
                    <a:close/>
                    <a:moveTo>
                      <a:pt x="404" y="558"/>
                    </a:moveTo>
                    <a:lnTo>
                      <a:pt x="404" y="560"/>
                    </a:lnTo>
                    <a:lnTo>
                      <a:pt x="404" y="558"/>
                    </a:lnTo>
                    <a:close/>
                    <a:moveTo>
                      <a:pt x="404" y="558"/>
                    </a:moveTo>
                    <a:lnTo>
                      <a:pt x="402" y="558"/>
                    </a:lnTo>
                    <a:lnTo>
                      <a:pt x="404" y="558"/>
                    </a:lnTo>
                    <a:close/>
                    <a:moveTo>
                      <a:pt x="404" y="558"/>
                    </a:moveTo>
                    <a:lnTo>
                      <a:pt x="404" y="556"/>
                    </a:lnTo>
                    <a:lnTo>
                      <a:pt x="404" y="558"/>
                    </a:lnTo>
                    <a:close/>
                    <a:moveTo>
                      <a:pt x="404" y="556"/>
                    </a:moveTo>
                    <a:lnTo>
                      <a:pt x="404" y="558"/>
                    </a:lnTo>
                    <a:lnTo>
                      <a:pt x="404" y="556"/>
                    </a:lnTo>
                    <a:close/>
                    <a:moveTo>
                      <a:pt x="404" y="556"/>
                    </a:moveTo>
                    <a:lnTo>
                      <a:pt x="404" y="558"/>
                    </a:lnTo>
                    <a:lnTo>
                      <a:pt x="404" y="556"/>
                    </a:lnTo>
                    <a:close/>
                    <a:moveTo>
                      <a:pt x="402" y="556"/>
                    </a:moveTo>
                    <a:lnTo>
                      <a:pt x="404" y="556"/>
                    </a:lnTo>
                    <a:lnTo>
                      <a:pt x="402" y="556"/>
                    </a:lnTo>
                    <a:close/>
                    <a:moveTo>
                      <a:pt x="404" y="556"/>
                    </a:moveTo>
                    <a:lnTo>
                      <a:pt x="402" y="556"/>
                    </a:lnTo>
                    <a:lnTo>
                      <a:pt x="404" y="556"/>
                    </a:lnTo>
                    <a:close/>
                    <a:moveTo>
                      <a:pt x="404" y="558"/>
                    </a:moveTo>
                    <a:lnTo>
                      <a:pt x="404" y="556"/>
                    </a:lnTo>
                    <a:lnTo>
                      <a:pt x="406" y="556"/>
                    </a:lnTo>
                    <a:lnTo>
                      <a:pt x="406" y="558"/>
                    </a:lnTo>
                    <a:lnTo>
                      <a:pt x="404" y="558"/>
                    </a:lnTo>
                    <a:close/>
                    <a:moveTo>
                      <a:pt x="402" y="556"/>
                    </a:moveTo>
                    <a:lnTo>
                      <a:pt x="404" y="556"/>
                    </a:lnTo>
                    <a:lnTo>
                      <a:pt x="402" y="556"/>
                    </a:lnTo>
                    <a:close/>
                    <a:moveTo>
                      <a:pt x="404" y="556"/>
                    </a:moveTo>
                    <a:lnTo>
                      <a:pt x="402" y="556"/>
                    </a:lnTo>
                    <a:lnTo>
                      <a:pt x="404" y="556"/>
                    </a:lnTo>
                    <a:lnTo>
                      <a:pt x="402" y="556"/>
                    </a:lnTo>
                    <a:lnTo>
                      <a:pt x="404" y="556"/>
                    </a:lnTo>
                    <a:close/>
                    <a:moveTo>
                      <a:pt x="404" y="554"/>
                    </a:moveTo>
                    <a:lnTo>
                      <a:pt x="404" y="556"/>
                    </a:lnTo>
                    <a:lnTo>
                      <a:pt x="404" y="554"/>
                    </a:lnTo>
                    <a:lnTo>
                      <a:pt x="402" y="554"/>
                    </a:lnTo>
                    <a:lnTo>
                      <a:pt x="404" y="554"/>
                    </a:lnTo>
                    <a:close/>
                    <a:moveTo>
                      <a:pt x="404" y="556"/>
                    </a:moveTo>
                    <a:lnTo>
                      <a:pt x="404" y="554"/>
                    </a:lnTo>
                    <a:lnTo>
                      <a:pt x="404" y="556"/>
                    </a:lnTo>
                    <a:close/>
                    <a:moveTo>
                      <a:pt x="404" y="554"/>
                    </a:moveTo>
                    <a:lnTo>
                      <a:pt x="402" y="554"/>
                    </a:lnTo>
                    <a:lnTo>
                      <a:pt x="404" y="554"/>
                    </a:lnTo>
                    <a:close/>
                    <a:moveTo>
                      <a:pt x="406" y="556"/>
                    </a:moveTo>
                    <a:lnTo>
                      <a:pt x="406" y="554"/>
                    </a:lnTo>
                    <a:lnTo>
                      <a:pt x="406" y="556"/>
                    </a:lnTo>
                    <a:close/>
                    <a:moveTo>
                      <a:pt x="406" y="552"/>
                    </a:moveTo>
                    <a:lnTo>
                      <a:pt x="406" y="554"/>
                    </a:lnTo>
                    <a:lnTo>
                      <a:pt x="406" y="552"/>
                    </a:lnTo>
                    <a:close/>
                    <a:moveTo>
                      <a:pt x="406" y="554"/>
                    </a:moveTo>
                    <a:lnTo>
                      <a:pt x="406" y="552"/>
                    </a:lnTo>
                    <a:lnTo>
                      <a:pt x="406" y="554"/>
                    </a:lnTo>
                    <a:close/>
                    <a:moveTo>
                      <a:pt x="406" y="552"/>
                    </a:moveTo>
                    <a:lnTo>
                      <a:pt x="406" y="550"/>
                    </a:lnTo>
                    <a:lnTo>
                      <a:pt x="406" y="552"/>
                    </a:lnTo>
                    <a:close/>
                    <a:moveTo>
                      <a:pt x="406" y="552"/>
                    </a:moveTo>
                    <a:lnTo>
                      <a:pt x="406" y="550"/>
                    </a:lnTo>
                    <a:lnTo>
                      <a:pt x="406" y="552"/>
                    </a:lnTo>
                    <a:close/>
                    <a:moveTo>
                      <a:pt x="410" y="550"/>
                    </a:moveTo>
                    <a:lnTo>
                      <a:pt x="408" y="550"/>
                    </a:lnTo>
                    <a:lnTo>
                      <a:pt x="410" y="550"/>
                    </a:lnTo>
                    <a:close/>
                    <a:moveTo>
                      <a:pt x="410" y="546"/>
                    </a:moveTo>
                    <a:lnTo>
                      <a:pt x="410" y="548"/>
                    </a:lnTo>
                    <a:lnTo>
                      <a:pt x="410" y="546"/>
                    </a:lnTo>
                    <a:lnTo>
                      <a:pt x="410" y="548"/>
                    </a:lnTo>
                    <a:lnTo>
                      <a:pt x="410" y="546"/>
                    </a:lnTo>
                    <a:close/>
                    <a:moveTo>
                      <a:pt x="408" y="546"/>
                    </a:moveTo>
                    <a:lnTo>
                      <a:pt x="410" y="546"/>
                    </a:lnTo>
                    <a:lnTo>
                      <a:pt x="408" y="546"/>
                    </a:lnTo>
                    <a:close/>
                    <a:moveTo>
                      <a:pt x="410" y="546"/>
                    </a:moveTo>
                    <a:lnTo>
                      <a:pt x="410" y="544"/>
                    </a:lnTo>
                    <a:lnTo>
                      <a:pt x="410" y="546"/>
                    </a:lnTo>
                    <a:close/>
                    <a:moveTo>
                      <a:pt x="410" y="546"/>
                    </a:moveTo>
                    <a:lnTo>
                      <a:pt x="410" y="544"/>
                    </a:lnTo>
                    <a:lnTo>
                      <a:pt x="410" y="546"/>
                    </a:lnTo>
                    <a:close/>
                    <a:moveTo>
                      <a:pt x="410" y="544"/>
                    </a:moveTo>
                    <a:lnTo>
                      <a:pt x="410" y="546"/>
                    </a:lnTo>
                    <a:lnTo>
                      <a:pt x="410" y="544"/>
                    </a:lnTo>
                    <a:close/>
                    <a:moveTo>
                      <a:pt x="404" y="584"/>
                    </a:moveTo>
                    <a:lnTo>
                      <a:pt x="402" y="578"/>
                    </a:lnTo>
                    <a:lnTo>
                      <a:pt x="402" y="576"/>
                    </a:lnTo>
                    <a:lnTo>
                      <a:pt x="402" y="574"/>
                    </a:lnTo>
                    <a:lnTo>
                      <a:pt x="402" y="572"/>
                    </a:lnTo>
                    <a:lnTo>
                      <a:pt x="404" y="572"/>
                    </a:lnTo>
                    <a:lnTo>
                      <a:pt x="404" y="570"/>
                    </a:lnTo>
                    <a:lnTo>
                      <a:pt x="404" y="568"/>
                    </a:lnTo>
                    <a:lnTo>
                      <a:pt x="404" y="568"/>
                    </a:lnTo>
                    <a:lnTo>
                      <a:pt x="404" y="564"/>
                    </a:lnTo>
                    <a:lnTo>
                      <a:pt x="404" y="560"/>
                    </a:lnTo>
                    <a:lnTo>
                      <a:pt x="406" y="558"/>
                    </a:lnTo>
                    <a:lnTo>
                      <a:pt x="406" y="556"/>
                    </a:lnTo>
                    <a:lnTo>
                      <a:pt x="406" y="554"/>
                    </a:lnTo>
                    <a:lnTo>
                      <a:pt x="406" y="550"/>
                    </a:lnTo>
                    <a:lnTo>
                      <a:pt x="408" y="544"/>
                    </a:lnTo>
                    <a:lnTo>
                      <a:pt x="408" y="548"/>
                    </a:lnTo>
                    <a:lnTo>
                      <a:pt x="406" y="550"/>
                    </a:lnTo>
                    <a:lnTo>
                      <a:pt x="406" y="554"/>
                    </a:lnTo>
                    <a:lnTo>
                      <a:pt x="406" y="556"/>
                    </a:lnTo>
                    <a:lnTo>
                      <a:pt x="406" y="558"/>
                    </a:lnTo>
                    <a:lnTo>
                      <a:pt x="406" y="560"/>
                    </a:lnTo>
                    <a:lnTo>
                      <a:pt x="404" y="560"/>
                    </a:lnTo>
                    <a:lnTo>
                      <a:pt x="404" y="564"/>
                    </a:lnTo>
                    <a:lnTo>
                      <a:pt x="404" y="566"/>
                    </a:lnTo>
                    <a:lnTo>
                      <a:pt x="404" y="568"/>
                    </a:lnTo>
                    <a:lnTo>
                      <a:pt x="404" y="568"/>
                    </a:lnTo>
                    <a:lnTo>
                      <a:pt x="404" y="570"/>
                    </a:lnTo>
                    <a:lnTo>
                      <a:pt x="404" y="572"/>
                    </a:lnTo>
                    <a:lnTo>
                      <a:pt x="404" y="574"/>
                    </a:lnTo>
                    <a:lnTo>
                      <a:pt x="404" y="576"/>
                    </a:lnTo>
                    <a:lnTo>
                      <a:pt x="402" y="576"/>
                    </a:lnTo>
                    <a:lnTo>
                      <a:pt x="404" y="576"/>
                    </a:lnTo>
                    <a:lnTo>
                      <a:pt x="404" y="578"/>
                    </a:lnTo>
                    <a:lnTo>
                      <a:pt x="404" y="584"/>
                    </a:lnTo>
                    <a:close/>
                    <a:moveTo>
                      <a:pt x="402" y="544"/>
                    </a:moveTo>
                    <a:lnTo>
                      <a:pt x="402" y="542"/>
                    </a:lnTo>
                    <a:lnTo>
                      <a:pt x="402" y="544"/>
                    </a:lnTo>
                    <a:close/>
                    <a:moveTo>
                      <a:pt x="408" y="544"/>
                    </a:moveTo>
                    <a:lnTo>
                      <a:pt x="408" y="542"/>
                    </a:lnTo>
                    <a:lnTo>
                      <a:pt x="408" y="544"/>
                    </a:lnTo>
                    <a:close/>
                    <a:moveTo>
                      <a:pt x="408" y="542"/>
                    </a:moveTo>
                    <a:lnTo>
                      <a:pt x="410" y="542"/>
                    </a:lnTo>
                    <a:lnTo>
                      <a:pt x="408" y="542"/>
                    </a:lnTo>
                    <a:close/>
                    <a:moveTo>
                      <a:pt x="410" y="542"/>
                    </a:moveTo>
                    <a:lnTo>
                      <a:pt x="408" y="542"/>
                    </a:lnTo>
                    <a:lnTo>
                      <a:pt x="410" y="542"/>
                    </a:lnTo>
                    <a:close/>
                    <a:moveTo>
                      <a:pt x="408" y="542"/>
                    </a:moveTo>
                    <a:lnTo>
                      <a:pt x="410" y="542"/>
                    </a:lnTo>
                    <a:lnTo>
                      <a:pt x="408" y="542"/>
                    </a:lnTo>
                    <a:close/>
                    <a:moveTo>
                      <a:pt x="404" y="540"/>
                    </a:moveTo>
                    <a:lnTo>
                      <a:pt x="404" y="538"/>
                    </a:lnTo>
                    <a:lnTo>
                      <a:pt x="404" y="540"/>
                    </a:lnTo>
                    <a:close/>
                    <a:moveTo>
                      <a:pt x="396" y="538"/>
                    </a:moveTo>
                    <a:lnTo>
                      <a:pt x="394" y="538"/>
                    </a:lnTo>
                    <a:lnTo>
                      <a:pt x="396" y="538"/>
                    </a:lnTo>
                    <a:close/>
                    <a:moveTo>
                      <a:pt x="404" y="538"/>
                    </a:moveTo>
                    <a:lnTo>
                      <a:pt x="406" y="538"/>
                    </a:lnTo>
                    <a:lnTo>
                      <a:pt x="404" y="538"/>
                    </a:lnTo>
                    <a:close/>
                    <a:moveTo>
                      <a:pt x="404" y="536"/>
                    </a:moveTo>
                    <a:lnTo>
                      <a:pt x="402" y="536"/>
                    </a:lnTo>
                    <a:lnTo>
                      <a:pt x="404" y="536"/>
                    </a:lnTo>
                    <a:close/>
                    <a:moveTo>
                      <a:pt x="402" y="536"/>
                    </a:moveTo>
                    <a:lnTo>
                      <a:pt x="404" y="536"/>
                    </a:lnTo>
                    <a:lnTo>
                      <a:pt x="402" y="536"/>
                    </a:lnTo>
                    <a:close/>
                    <a:moveTo>
                      <a:pt x="412" y="536"/>
                    </a:moveTo>
                    <a:lnTo>
                      <a:pt x="412" y="534"/>
                    </a:lnTo>
                    <a:lnTo>
                      <a:pt x="412" y="536"/>
                    </a:lnTo>
                    <a:close/>
                    <a:moveTo>
                      <a:pt x="414" y="534"/>
                    </a:moveTo>
                    <a:lnTo>
                      <a:pt x="414" y="532"/>
                    </a:lnTo>
                    <a:lnTo>
                      <a:pt x="414" y="534"/>
                    </a:lnTo>
                    <a:close/>
                    <a:moveTo>
                      <a:pt x="416" y="532"/>
                    </a:moveTo>
                    <a:lnTo>
                      <a:pt x="414" y="532"/>
                    </a:lnTo>
                    <a:lnTo>
                      <a:pt x="416" y="532"/>
                    </a:lnTo>
                    <a:close/>
                    <a:moveTo>
                      <a:pt x="416" y="532"/>
                    </a:moveTo>
                    <a:lnTo>
                      <a:pt x="416" y="530"/>
                    </a:lnTo>
                    <a:lnTo>
                      <a:pt x="416" y="532"/>
                    </a:lnTo>
                    <a:close/>
                    <a:moveTo>
                      <a:pt x="414" y="530"/>
                    </a:moveTo>
                    <a:lnTo>
                      <a:pt x="416" y="530"/>
                    </a:lnTo>
                    <a:lnTo>
                      <a:pt x="414" y="530"/>
                    </a:lnTo>
                    <a:close/>
                    <a:moveTo>
                      <a:pt x="416" y="530"/>
                    </a:moveTo>
                    <a:lnTo>
                      <a:pt x="416" y="528"/>
                    </a:lnTo>
                    <a:lnTo>
                      <a:pt x="416" y="530"/>
                    </a:lnTo>
                    <a:close/>
                    <a:moveTo>
                      <a:pt x="416" y="530"/>
                    </a:moveTo>
                    <a:lnTo>
                      <a:pt x="416" y="528"/>
                    </a:lnTo>
                    <a:lnTo>
                      <a:pt x="416" y="530"/>
                    </a:lnTo>
                    <a:close/>
                    <a:moveTo>
                      <a:pt x="418" y="530"/>
                    </a:moveTo>
                    <a:lnTo>
                      <a:pt x="418" y="528"/>
                    </a:lnTo>
                    <a:lnTo>
                      <a:pt x="418" y="530"/>
                    </a:lnTo>
                    <a:close/>
                    <a:moveTo>
                      <a:pt x="418" y="528"/>
                    </a:moveTo>
                    <a:lnTo>
                      <a:pt x="418" y="530"/>
                    </a:lnTo>
                    <a:lnTo>
                      <a:pt x="418" y="528"/>
                    </a:lnTo>
                    <a:close/>
                    <a:moveTo>
                      <a:pt x="418" y="528"/>
                    </a:moveTo>
                    <a:lnTo>
                      <a:pt x="416" y="528"/>
                    </a:lnTo>
                    <a:lnTo>
                      <a:pt x="418" y="528"/>
                    </a:lnTo>
                    <a:close/>
                    <a:moveTo>
                      <a:pt x="418" y="528"/>
                    </a:moveTo>
                    <a:lnTo>
                      <a:pt x="416" y="528"/>
                    </a:lnTo>
                    <a:lnTo>
                      <a:pt x="418" y="528"/>
                    </a:lnTo>
                    <a:close/>
                    <a:moveTo>
                      <a:pt x="418" y="526"/>
                    </a:moveTo>
                    <a:lnTo>
                      <a:pt x="418" y="528"/>
                    </a:lnTo>
                    <a:lnTo>
                      <a:pt x="418" y="526"/>
                    </a:lnTo>
                    <a:close/>
                    <a:moveTo>
                      <a:pt x="420" y="524"/>
                    </a:moveTo>
                    <a:lnTo>
                      <a:pt x="420" y="526"/>
                    </a:lnTo>
                    <a:lnTo>
                      <a:pt x="420" y="524"/>
                    </a:lnTo>
                    <a:close/>
                    <a:moveTo>
                      <a:pt x="418" y="526"/>
                    </a:moveTo>
                    <a:lnTo>
                      <a:pt x="418" y="524"/>
                    </a:lnTo>
                    <a:lnTo>
                      <a:pt x="420" y="524"/>
                    </a:lnTo>
                    <a:lnTo>
                      <a:pt x="418" y="524"/>
                    </a:lnTo>
                    <a:lnTo>
                      <a:pt x="418" y="526"/>
                    </a:lnTo>
                    <a:close/>
                    <a:moveTo>
                      <a:pt x="422" y="524"/>
                    </a:moveTo>
                    <a:lnTo>
                      <a:pt x="420" y="524"/>
                    </a:lnTo>
                    <a:lnTo>
                      <a:pt x="422" y="524"/>
                    </a:lnTo>
                    <a:close/>
                    <a:moveTo>
                      <a:pt x="420" y="524"/>
                    </a:moveTo>
                    <a:lnTo>
                      <a:pt x="422" y="524"/>
                    </a:lnTo>
                    <a:lnTo>
                      <a:pt x="420" y="524"/>
                    </a:lnTo>
                    <a:close/>
                    <a:moveTo>
                      <a:pt x="422" y="524"/>
                    </a:moveTo>
                    <a:lnTo>
                      <a:pt x="422" y="522"/>
                    </a:lnTo>
                    <a:lnTo>
                      <a:pt x="422" y="524"/>
                    </a:lnTo>
                    <a:close/>
                    <a:moveTo>
                      <a:pt x="418" y="522"/>
                    </a:moveTo>
                    <a:lnTo>
                      <a:pt x="418" y="524"/>
                    </a:lnTo>
                    <a:lnTo>
                      <a:pt x="420" y="524"/>
                    </a:lnTo>
                    <a:lnTo>
                      <a:pt x="420" y="526"/>
                    </a:lnTo>
                    <a:lnTo>
                      <a:pt x="422" y="526"/>
                    </a:lnTo>
                    <a:lnTo>
                      <a:pt x="420" y="526"/>
                    </a:lnTo>
                    <a:lnTo>
                      <a:pt x="420" y="528"/>
                    </a:lnTo>
                    <a:lnTo>
                      <a:pt x="420" y="530"/>
                    </a:lnTo>
                    <a:lnTo>
                      <a:pt x="418" y="530"/>
                    </a:lnTo>
                    <a:lnTo>
                      <a:pt x="418" y="532"/>
                    </a:lnTo>
                    <a:lnTo>
                      <a:pt x="416" y="534"/>
                    </a:lnTo>
                    <a:lnTo>
                      <a:pt x="416" y="536"/>
                    </a:lnTo>
                    <a:lnTo>
                      <a:pt x="414" y="538"/>
                    </a:lnTo>
                    <a:lnTo>
                      <a:pt x="414" y="540"/>
                    </a:lnTo>
                    <a:lnTo>
                      <a:pt x="412" y="542"/>
                    </a:lnTo>
                    <a:lnTo>
                      <a:pt x="412" y="544"/>
                    </a:lnTo>
                    <a:lnTo>
                      <a:pt x="412" y="546"/>
                    </a:lnTo>
                    <a:lnTo>
                      <a:pt x="410" y="548"/>
                    </a:lnTo>
                    <a:lnTo>
                      <a:pt x="410" y="550"/>
                    </a:lnTo>
                    <a:lnTo>
                      <a:pt x="410" y="552"/>
                    </a:lnTo>
                    <a:lnTo>
                      <a:pt x="410" y="554"/>
                    </a:lnTo>
                    <a:lnTo>
                      <a:pt x="410" y="556"/>
                    </a:lnTo>
                    <a:lnTo>
                      <a:pt x="408" y="558"/>
                    </a:lnTo>
                    <a:lnTo>
                      <a:pt x="408" y="560"/>
                    </a:lnTo>
                    <a:lnTo>
                      <a:pt x="408" y="562"/>
                    </a:lnTo>
                    <a:lnTo>
                      <a:pt x="408" y="564"/>
                    </a:lnTo>
                    <a:lnTo>
                      <a:pt x="408" y="566"/>
                    </a:lnTo>
                    <a:lnTo>
                      <a:pt x="408" y="568"/>
                    </a:lnTo>
                    <a:lnTo>
                      <a:pt x="408" y="568"/>
                    </a:lnTo>
                    <a:lnTo>
                      <a:pt x="408" y="570"/>
                    </a:lnTo>
                    <a:lnTo>
                      <a:pt x="410" y="570"/>
                    </a:lnTo>
                    <a:lnTo>
                      <a:pt x="410" y="572"/>
                    </a:lnTo>
                    <a:lnTo>
                      <a:pt x="410" y="574"/>
                    </a:lnTo>
                    <a:lnTo>
                      <a:pt x="410" y="576"/>
                    </a:lnTo>
                    <a:lnTo>
                      <a:pt x="410" y="578"/>
                    </a:lnTo>
                    <a:lnTo>
                      <a:pt x="410" y="580"/>
                    </a:lnTo>
                    <a:lnTo>
                      <a:pt x="410" y="582"/>
                    </a:lnTo>
                    <a:lnTo>
                      <a:pt x="412" y="582"/>
                    </a:lnTo>
                    <a:lnTo>
                      <a:pt x="412" y="584"/>
                    </a:lnTo>
                    <a:lnTo>
                      <a:pt x="412" y="586"/>
                    </a:lnTo>
                    <a:lnTo>
                      <a:pt x="410" y="586"/>
                    </a:lnTo>
                    <a:lnTo>
                      <a:pt x="410" y="584"/>
                    </a:lnTo>
                    <a:lnTo>
                      <a:pt x="410" y="582"/>
                    </a:lnTo>
                    <a:lnTo>
                      <a:pt x="410" y="580"/>
                    </a:lnTo>
                    <a:lnTo>
                      <a:pt x="408" y="580"/>
                    </a:lnTo>
                    <a:lnTo>
                      <a:pt x="410" y="580"/>
                    </a:lnTo>
                    <a:lnTo>
                      <a:pt x="408" y="580"/>
                    </a:lnTo>
                    <a:lnTo>
                      <a:pt x="410" y="580"/>
                    </a:lnTo>
                    <a:lnTo>
                      <a:pt x="408" y="580"/>
                    </a:lnTo>
                    <a:lnTo>
                      <a:pt x="410" y="580"/>
                    </a:lnTo>
                    <a:lnTo>
                      <a:pt x="408" y="580"/>
                    </a:lnTo>
                    <a:lnTo>
                      <a:pt x="410" y="580"/>
                    </a:lnTo>
                    <a:lnTo>
                      <a:pt x="408" y="580"/>
                    </a:lnTo>
                    <a:lnTo>
                      <a:pt x="410" y="580"/>
                    </a:lnTo>
                    <a:lnTo>
                      <a:pt x="410" y="578"/>
                    </a:lnTo>
                    <a:lnTo>
                      <a:pt x="410" y="580"/>
                    </a:lnTo>
                    <a:lnTo>
                      <a:pt x="410" y="578"/>
                    </a:lnTo>
                    <a:lnTo>
                      <a:pt x="408" y="578"/>
                    </a:lnTo>
                    <a:lnTo>
                      <a:pt x="410" y="578"/>
                    </a:lnTo>
                    <a:lnTo>
                      <a:pt x="408" y="578"/>
                    </a:lnTo>
                    <a:lnTo>
                      <a:pt x="410" y="578"/>
                    </a:lnTo>
                    <a:lnTo>
                      <a:pt x="408" y="578"/>
                    </a:lnTo>
                    <a:lnTo>
                      <a:pt x="410" y="578"/>
                    </a:lnTo>
                    <a:lnTo>
                      <a:pt x="408" y="578"/>
                    </a:lnTo>
                    <a:lnTo>
                      <a:pt x="410" y="578"/>
                    </a:lnTo>
                    <a:lnTo>
                      <a:pt x="410" y="580"/>
                    </a:lnTo>
                    <a:lnTo>
                      <a:pt x="410" y="582"/>
                    </a:lnTo>
                    <a:lnTo>
                      <a:pt x="410" y="584"/>
                    </a:lnTo>
                    <a:lnTo>
                      <a:pt x="412" y="584"/>
                    </a:lnTo>
                    <a:lnTo>
                      <a:pt x="412" y="586"/>
                    </a:lnTo>
                    <a:lnTo>
                      <a:pt x="412" y="584"/>
                    </a:lnTo>
                    <a:lnTo>
                      <a:pt x="410" y="584"/>
                    </a:lnTo>
                    <a:lnTo>
                      <a:pt x="410" y="582"/>
                    </a:lnTo>
                    <a:lnTo>
                      <a:pt x="412" y="582"/>
                    </a:lnTo>
                    <a:lnTo>
                      <a:pt x="410" y="582"/>
                    </a:lnTo>
                    <a:lnTo>
                      <a:pt x="412" y="582"/>
                    </a:lnTo>
                    <a:lnTo>
                      <a:pt x="410" y="582"/>
                    </a:lnTo>
                    <a:lnTo>
                      <a:pt x="410" y="580"/>
                    </a:lnTo>
                    <a:lnTo>
                      <a:pt x="410" y="578"/>
                    </a:lnTo>
                    <a:lnTo>
                      <a:pt x="410" y="580"/>
                    </a:lnTo>
                    <a:lnTo>
                      <a:pt x="410" y="578"/>
                    </a:lnTo>
                    <a:lnTo>
                      <a:pt x="410" y="580"/>
                    </a:lnTo>
                    <a:lnTo>
                      <a:pt x="410" y="578"/>
                    </a:lnTo>
                    <a:lnTo>
                      <a:pt x="410" y="576"/>
                    </a:lnTo>
                    <a:lnTo>
                      <a:pt x="408" y="576"/>
                    </a:lnTo>
                    <a:lnTo>
                      <a:pt x="408" y="574"/>
                    </a:lnTo>
                    <a:lnTo>
                      <a:pt x="410" y="574"/>
                    </a:lnTo>
                    <a:lnTo>
                      <a:pt x="408" y="574"/>
                    </a:lnTo>
                    <a:lnTo>
                      <a:pt x="408" y="572"/>
                    </a:lnTo>
                    <a:lnTo>
                      <a:pt x="408" y="574"/>
                    </a:lnTo>
                    <a:lnTo>
                      <a:pt x="408" y="572"/>
                    </a:lnTo>
                    <a:lnTo>
                      <a:pt x="408" y="574"/>
                    </a:lnTo>
                    <a:lnTo>
                      <a:pt x="408" y="572"/>
                    </a:lnTo>
                    <a:lnTo>
                      <a:pt x="408" y="570"/>
                    </a:lnTo>
                    <a:lnTo>
                      <a:pt x="408" y="568"/>
                    </a:lnTo>
                    <a:lnTo>
                      <a:pt x="408" y="570"/>
                    </a:lnTo>
                    <a:lnTo>
                      <a:pt x="408" y="568"/>
                    </a:lnTo>
                    <a:lnTo>
                      <a:pt x="408" y="568"/>
                    </a:lnTo>
                    <a:lnTo>
                      <a:pt x="408" y="566"/>
                    </a:lnTo>
                    <a:lnTo>
                      <a:pt x="408" y="564"/>
                    </a:lnTo>
                    <a:lnTo>
                      <a:pt x="408" y="562"/>
                    </a:lnTo>
                    <a:lnTo>
                      <a:pt x="408" y="560"/>
                    </a:lnTo>
                    <a:lnTo>
                      <a:pt x="408" y="558"/>
                    </a:lnTo>
                    <a:lnTo>
                      <a:pt x="408" y="556"/>
                    </a:lnTo>
                    <a:lnTo>
                      <a:pt x="408" y="554"/>
                    </a:lnTo>
                    <a:lnTo>
                      <a:pt x="410" y="554"/>
                    </a:lnTo>
                    <a:lnTo>
                      <a:pt x="408" y="554"/>
                    </a:lnTo>
                    <a:lnTo>
                      <a:pt x="410" y="554"/>
                    </a:lnTo>
                    <a:lnTo>
                      <a:pt x="408" y="554"/>
                    </a:lnTo>
                    <a:lnTo>
                      <a:pt x="410" y="554"/>
                    </a:lnTo>
                    <a:lnTo>
                      <a:pt x="408" y="554"/>
                    </a:lnTo>
                    <a:lnTo>
                      <a:pt x="408" y="552"/>
                    </a:lnTo>
                    <a:lnTo>
                      <a:pt x="410" y="552"/>
                    </a:lnTo>
                    <a:lnTo>
                      <a:pt x="408" y="552"/>
                    </a:lnTo>
                    <a:lnTo>
                      <a:pt x="410" y="552"/>
                    </a:lnTo>
                    <a:lnTo>
                      <a:pt x="408" y="552"/>
                    </a:lnTo>
                    <a:lnTo>
                      <a:pt x="410" y="552"/>
                    </a:lnTo>
                    <a:lnTo>
                      <a:pt x="408" y="552"/>
                    </a:lnTo>
                    <a:lnTo>
                      <a:pt x="410" y="552"/>
                    </a:lnTo>
                    <a:lnTo>
                      <a:pt x="410" y="550"/>
                    </a:lnTo>
                    <a:lnTo>
                      <a:pt x="410" y="552"/>
                    </a:lnTo>
                    <a:lnTo>
                      <a:pt x="410" y="550"/>
                    </a:lnTo>
                    <a:lnTo>
                      <a:pt x="410" y="548"/>
                    </a:lnTo>
                    <a:lnTo>
                      <a:pt x="410" y="550"/>
                    </a:lnTo>
                    <a:lnTo>
                      <a:pt x="410" y="548"/>
                    </a:lnTo>
                    <a:lnTo>
                      <a:pt x="410" y="546"/>
                    </a:lnTo>
                    <a:lnTo>
                      <a:pt x="410" y="548"/>
                    </a:lnTo>
                    <a:lnTo>
                      <a:pt x="410" y="546"/>
                    </a:lnTo>
                    <a:lnTo>
                      <a:pt x="410" y="544"/>
                    </a:lnTo>
                    <a:lnTo>
                      <a:pt x="410" y="546"/>
                    </a:lnTo>
                    <a:lnTo>
                      <a:pt x="410" y="544"/>
                    </a:lnTo>
                    <a:lnTo>
                      <a:pt x="412" y="544"/>
                    </a:lnTo>
                    <a:lnTo>
                      <a:pt x="412" y="546"/>
                    </a:lnTo>
                    <a:lnTo>
                      <a:pt x="412" y="544"/>
                    </a:lnTo>
                    <a:lnTo>
                      <a:pt x="410" y="544"/>
                    </a:lnTo>
                    <a:lnTo>
                      <a:pt x="412" y="544"/>
                    </a:lnTo>
                    <a:lnTo>
                      <a:pt x="412" y="542"/>
                    </a:lnTo>
                    <a:lnTo>
                      <a:pt x="410" y="542"/>
                    </a:lnTo>
                    <a:lnTo>
                      <a:pt x="412" y="542"/>
                    </a:lnTo>
                    <a:lnTo>
                      <a:pt x="410" y="542"/>
                    </a:lnTo>
                    <a:lnTo>
                      <a:pt x="412" y="542"/>
                    </a:lnTo>
                    <a:lnTo>
                      <a:pt x="412" y="540"/>
                    </a:lnTo>
                    <a:lnTo>
                      <a:pt x="412" y="538"/>
                    </a:lnTo>
                    <a:lnTo>
                      <a:pt x="414" y="538"/>
                    </a:lnTo>
                    <a:lnTo>
                      <a:pt x="414" y="536"/>
                    </a:lnTo>
                    <a:lnTo>
                      <a:pt x="414" y="534"/>
                    </a:lnTo>
                    <a:lnTo>
                      <a:pt x="414" y="532"/>
                    </a:lnTo>
                    <a:lnTo>
                      <a:pt x="416" y="532"/>
                    </a:lnTo>
                    <a:lnTo>
                      <a:pt x="416" y="530"/>
                    </a:lnTo>
                    <a:lnTo>
                      <a:pt x="418" y="530"/>
                    </a:lnTo>
                    <a:lnTo>
                      <a:pt x="418" y="528"/>
                    </a:lnTo>
                    <a:lnTo>
                      <a:pt x="420" y="528"/>
                    </a:lnTo>
                    <a:lnTo>
                      <a:pt x="418" y="528"/>
                    </a:lnTo>
                    <a:lnTo>
                      <a:pt x="420" y="528"/>
                    </a:lnTo>
                    <a:lnTo>
                      <a:pt x="418" y="528"/>
                    </a:lnTo>
                    <a:lnTo>
                      <a:pt x="418" y="526"/>
                    </a:lnTo>
                    <a:lnTo>
                      <a:pt x="418" y="528"/>
                    </a:lnTo>
                    <a:lnTo>
                      <a:pt x="418" y="526"/>
                    </a:lnTo>
                    <a:lnTo>
                      <a:pt x="420" y="526"/>
                    </a:lnTo>
                    <a:lnTo>
                      <a:pt x="418" y="526"/>
                    </a:lnTo>
                    <a:lnTo>
                      <a:pt x="420" y="526"/>
                    </a:lnTo>
                    <a:lnTo>
                      <a:pt x="418" y="526"/>
                    </a:lnTo>
                    <a:lnTo>
                      <a:pt x="420" y="526"/>
                    </a:lnTo>
                    <a:lnTo>
                      <a:pt x="418" y="526"/>
                    </a:lnTo>
                    <a:lnTo>
                      <a:pt x="420" y="526"/>
                    </a:lnTo>
                    <a:lnTo>
                      <a:pt x="418" y="526"/>
                    </a:lnTo>
                    <a:lnTo>
                      <a:pt x="420" y="526"/>
                    </a:lnTo>
                    <a:lnTo>
                      <a:pt x="418" y="526"/>
                    </a:lnTo>
                    <a:lnTo>
                      <a:pt x="420" y="526"/>
                    </a:lnTo>
                    <a:lnTo>
                      <a:pt x="418" y="526"/>
                    </a:lnTo>
                    <a:lnTo>
                      <a:pt x="420" y="526"/>
                    </a:lnTo>
                    <a:lnTo>
                      <a:pt x="418" y="526"/>
                    </a:lnTo>
                    <a:lnTo>
                      <a:pt x="420" y="526"/>
                    </a:lnTo>
                    <a:lnTo>
                      <a:pt x="418" y="526"/>
                    </a:lnTo>
                    <a:lnTo>
                      <a:pt x="420" y="526"/>
                    </a:lnTo>
                    <a:lnTo>
                      <a:pt x="418" y="526"/>
                    </a:lnTo>
                    <a:lnTo>
                      <a:pt x="420" y="526"/>
                    </a:lnTo>
                    <a:lnTo>
                      <a:pt x="420" y="524"/>
                    </a:lnTo>
                    <a:lnTo>
                      <a:pt x="420" y="526"/>
                    </a:lnTo>
                    <a:lnTo>
                      <a:pt x="420" y="524"/>
                    </a:lnTo>
                    <a:lnTo>
                      <a:pt x="418" y="524"/>
                    </a:lnTo>
                    <a:lnTo>
                      <a:pt x="418" y="522"/>
                    </a:lnTo>
                    <a:close/>
                    <a:moveTo>
                      <a:pt x="416" y="522"/>
                    </a:moveTo>
                    <a:lnTo>
                      <a:pt x="414" y="522"/>
                    </a:lnTo>
                    <a:lnTo>
                      <a:pt x="416" y="522"/>
                    </a:lnTo>
                    <a:close/>
                    <a:moveTo>
                      <a:pt x="420" y="522"/>
                    </a:moveTo>
                    <a:lnTo>
                      <a:pt x="418" y="522"/>
                    </a:lnTo>
                    <a:lnTo>
                      <a:pt x="420" y="522"/>
                    </a:lnTo>
                    <a:close/>
                    <a:moveTo>
                      <a:pt x="420" y="522"/>
                    </a:moveTo>
                    <a:lnTo>
                      <a:pt x="418" y="522"/>
                    </a:lnTo>
                    <a:lnTo>
                      <a:pt x="420" y="522"/>
                    </a:lnTo>
                    <a:close/>
                    <a:moveTo>
                      <a:pt x="418" y="522"/>
                    </a:moveTo>
                    <a:lnTo>
                      <a:pt x="420" y="522"/>
                    </a:lnTo>
                    <a:lnTo>
                      <a:pt x="418" y="522"/>
                    </a:lnTo>
                    <a:close/>
                    <a:moveTo>
                      <a:pt x="420" y="520"/>
                    </a:moveTo>
                    <a:lnTo>
                      <a:pt x="420" y="522"/>
                    </a:lnTo>
                    <a:lnTo>
                      <a:pt x="420" y="520"/>
                    </a:lnTo>
                    <a:close/>
                    <a:moveTo>
                      <a:pt x="426" y="520"/>
                    </a:moveTo>
                    <a:lnTo>
                      <a:pt x="424" y="520"/>
                    </a:lnTo>
                    <a:lnTo>
                      <a:pt x="426" y="520"/>
                    </a:lnTo>
                    <a:close/>
                    <a:moveTo>
                      <a:pt x="426" y="520"/>
                    </a:moveTo>
                    <a:lnTo>
                      <a:pt x="424" y="520"/>
                    </a:lnTo>
                    <a:lnTo>
                      <a:pt x="426" y="520"/>
                    </a:lnTo>
                    <a:close/>
                    <a:moveTo>
                      <a:pt x="426" y="520"/>
                    </a:moveTo>
                    <a:lnTo>
                      <a:pt x="424" y="520"/>
                    </a:lnTo>
                    <a:lnTo>
                      <a:pt x="426" y="520"/>
                    </a:lnTo>
                    <a:close/>
                    <a:moveTo>
                      <a:pt x="426" y="520"/>
                    </a:moveTo>
                    <a:lnTo>
                      <a:pt x="424" y="520"/>
                    </a:lnTo>
                    <a:lnTo>
                      <a:pt x="426" y="520"/>
                    </a:lnTo>
                    <a:lnTo>
                      <a:pt x="426" y="518"/>
                    </a:lnTo>
                    <a:lnTo>
                      <a:pt x="426" y="520"/>
                    </a:lnTo>
                    <a:close/>
                    <a:moveTo>
                      <a:pt x="424" y="518"/>
                    </a:moveTo>
                    <a:lnTo>
                      <a:pt x="424" y="520"/>
                    </a:lnTo>
                    <a:lnTo>
                      <a:pt x="424" y="518"/>
                    </a:lnTo>
                    <a:lnTo>
                      <a:pt x="424" y="520"/>
                    </a:lnTo>
                    <a:lnTo>
                      <a:pt x="424" y="518"/>
                    </a:lnTo>
                    <a:close/>
                    <a:moveTo>
                      <a:pt x="426" y="520"/>
                    </a:moveTo>
                    <a:lnTo>
                      <a:pt x="426" y="518"/>
                    </a:lnTo>
                    <a:lnTo>
                      <a:pt x="426" y="520"/>
                    </a:lnTo>
                    <a:close/>
                    <a:moveTo>
                      <a:pt x="424" y="520"/>
                    </a:moveTo>
                    <a:lnTo>
                      <a:pt x="424" y="518"/>
                    </a:lnTo>
                    <a:lnTo>
                      <a:pt x="424" y="520"/>
                    </a:lnTo>
                    <a:close/>
                    <a:moveTo>
                      <a:pt x="426" y="518"/>
                    </a:moveTo>
                    <a:lnTo>
                      <a:pt x="424" y="518"/>
                    </a:lnTo>
                    <a:lnTo>
                      <a:pt x="426" y="518"/>
                    </a:lnTo>
                    <a:close/>
                    <a:moveTo>
                      <a:pt x="426" y="518"/>
                    </a:moveTo>
                    <a:lnTo>
                      <a:pt x="424" y="518"/>
                    </a:lnTo>
                    <a:lnTo>
                      <a:pt x="426" y="518"/>
                    </a:lnTo>
                    <a:lnTo>
                      <a:pt x="424" y="518"/>
                    </a:lnTo>
                    <a:lnTo>
                      <a:pt x="426" y="518"/>
                    </a:lnTo>
                    <a:close/>
                    <a:moveTo>
                      <a:pt x="426" y="518"/>
                    </a:moveTo>
                    <a:lnTo>
                      <a:pt x="424" y="518"/>
                    </a:lnTo>
                    <a:lnTo>
                      <a:pt x="424" y="520"/>
                    </a:lnTo>
                    <a:lnTo>
                      <a:pt x="424" y="518"/>
                    </a:lnTo>
                    <a:lnTo>
                      <a:pt x="424" y="520"/>
                    </a:lnTo>
                    <a:lnTo>
                      <a:pt x="424" y="518"/>
                    </a:lnTo>
                    <a:lnTo>
                      <a:pt x="424" y="520"/>
                    </a:lnTo>
                    <a:lnTo>
                      <a:pt x="424" y="518"/>
                    </a:lnTo>
                    <a:lnTo>
                      <a:pt x="424" y="520"/>
                    </a:lnTo>
                    <a:lnTo>
                      <a:pt x="424" y="518"/>
                    </a:lnTo>
                    <a:lnTo>
                      <a:pt x="426" y="518"/>
                    </a:lnTo>
                    <a:close/>
                    <a:moveTo>
                      <a:pt x="428" y="518"/>
                    </a:moveTo>
                    <a:lnTo>
                      <a:pt x="426" y="518"/>
                    </a:lnTo>
                    <a:lnTo>
                      <a:pt x="428" y="518"/>
                    </a:lnTo>
                    <a:close/>
                    <a:moveTo>
                      <a:pt x="428" y="518"/>
                    </a:moveTo>
                    <a:lnTo>
                      <a:pt x="426" y="518"/>
                    </a:lnTo>
                    <a:lnTo>
                      <a:pt x="428" y="518"/>
                    </a:lnTo>
                    <a:close/>
                    <a:moveTo>
                      <a:pt x="428" y="518"/>
                    </a:moveTo>
                    <a:lnTo>
                      <a:pt x="426" y="518"/>
                    </a:lnTo>
                    <a:lnTo>
                      <a:pt x="428" y="516"/>
                    </a:lnTo>
                    <a:lnTo>
                      <a:pt x="428" y="518"/>
                    </a:lnTo>
                    <a:close/>
                    <a:moveTo>
                      <a:pt x="428" y="518"/>
                    </a:moveTo>
                    <a:lnTo>
                      <a:pt x="428" y="516"/>
                    </a:lnTo>
                    <a:lnTo>
                      <a:pt x="428" y="518"/>
                    </a:lnTo>
                    <a:close/>
                    <a:moveTo>
                      <a:pt x="428" y="516"/>
                    </a:moveTo>
                    <a:lnTo>
                      <a:pt x="426" y="516"/>
                    </a:lnTo>
                    <a:lnTo>
                      <a:pt x="428" y="516"/>
                    </a:lnTo>
                    <a:close/>
                    <a:moveTo>
                      <a:pt x="424" y="516"/>
                    </a:moveTo>
                    <a:lnTo>
                      <a:pt x="422" y="516"/>
                    </a:lnTo>
                    <a:lnTo>
                      <a:pt x="424" y="516"/>
                    </a:lnTo>
                    <a:close/>
                    <a:moveTo>
                      <a:pt x="426" y="516"/>
                    </a:moveTo>
                    <a:lnTo>
                      <a:pt x="424" y="516"/>
                    </a:lnTo>
                    <a:lnTo>
                      <a:pt x="426" y="516"/>
                    </a:lnTo>
                    <a:close/>
                    <a:moveTo>
                      <a:pt x="426" y="514"/>
                    </a:moveTo>
                    <a:lnTo>
                      <a:pt x="426" y="516"/>
                    </a:lnTo>
                    <a:lnTo>
                      <a:pt x="426" y="514"/>
                    </a:lnTo>
                    <a:close/>
                    <a:moveTo>
                      <a:pt x="428" y="514"/>
                    </a:moveTo>
                    <a:lnTo>
                      <a:pt x="428" y="516"/>
                    </a:lnTo>
                    <a:lnTo>
                      <a:pt x="426" y="516"/>
                    </a:lnTo>
                    <a:lnTo>
                      <a:pt x="426" y="514"/>
                    </a:lnTo>
                    <a:lnTo>
                      <a:pt x="428" y="514"/>
                    </a:lnTo>
                    <a:close/>
                    <a:moveTo>
                      <a:pt x="428" y="514"/>
                    </a:moveTo>
                    <a:lnTo>
                      <a:pt x="428" y="516"/>
                    </a:lnTo>
                    <a:lnTo>
                      <a:pt x="428" y="514"/>
                    </a:lnTo>
                    <a:lnTo>
                      <a:pt x="428" y="516"/>
                    </a:lnTo>
                    <a:lnTo>
                      <a:pt x="428" y="514"/>
                    </a:lnTo>
                    <a:close/>
                    <a:moveTo>
                      <a:pt x="428" y="516"/>
                    </a:moveTo>
                    <a:lnTo>
                      <a:pt x="428" y="514"/>
                    </a:lnTo>
                    <a:lnTo>
                      <a:pt x="428" y="516"/>
                    </a:lnTo>
                    <a:close/>
                    <a:moveTo>
                      <a:pt x="428" y="514"/>
                    </a:moveTo>
                    <a:lnTo>
                      <a:pt x="426" y="514"/>
                    </a:lnTo>
                    <a:lnTo>
                      <a:pt x="428" y="514"/>
                    </a:lnTo>
                    <a:close/>
                    <a:moveTo>
                      <a:pt x="430" y="514"/>
                    </a:moveTo>
                    <a:lnTo>
                      <a:pt x="430" y="516"/>
                    </a:lnTo>
                    <a:lnTo>
                      <a:pt x="428" y="516"/>
                    </a:lnTo>
                    <a:lnTo>
                      <a:pt x="428" y="518"/>
                    </a:lnTo>
                    <a:lnTo>
                      <a:pt x="426" y="518"/>
                    </a:lnTo>
                    <a:lnTo>
                      <a:pt x="426" y="520"/>
                    </a:lnTo>
                    <a:lnTo>
                      <a:pt x="426" y="520"/>
                    </a:lnTo>
                    <a:lnTo>
                      <a:pt x="424" y="520"/>
                    </a:lnTo>
                    <a:lnTo>
                      <a:pt x="424" y="522"/>
                    </a:lnTo>
                    <a:lnTo>
                      <a:pt x="422" y="522"/>
                    </a:lnTo>
                    <a:lnTo>
                      <a:pt x="422" y="524"/>
                    </a:lnTo>
                    <a:lnTo>
                      <a:pt x="422" y="526"/>
                    </a:lnTo>
                    <a:lnTo>
                      <a:pt x="420" y="526"/>
                    </a:lnTo>
                    <a:lnTo>
                      <a:pt x="422" y="526"/>
                    </a:lnTo>
                    <a:lnTo>
                      <a:pt x="420" y="526"/>
                    </a:lnTo>
                    <a:lnTo>
                      <a:pt x="420" y="524"/>
                    </a:lnTo>
                    <a:lnTo>
                      <a:pt x="420" y="526"/>
                    </a:lnTo>
                    <a:lnTo>
                      <a:pt x="422" y="526"/>
                    </a:lnTo>
                    <a:lnTo>
                      <a:pt x="422" y="524"/>
                    </a:lnTo>
                    <a:lnTo>
                      <a:pt x="420" y="524"/>
                    </a:lnTo>
                    <a:lnTo>
                      <a:pt x="422" y="524"/>
                    </a:lnTo>
                    <a:lnTo>
                      <a:pt x="420" y="524"/>
                    </a:lnTo>
                    <a:lnTo>
                      <a:pt x="422" y="524"/>
                    </a:lnTo>
                    <a:lnTo>
                      <a:pt x="420" y="524"/>
                    </a:lnTo>
                    <a:lnTo>
                      <a:pt x="420" y="526"/>
                    </a:lnTo>
                    <a:lnTo>
                      <a:pt x="420" y="524"/>
                    </a:lnTo>
                    <a:lnTo>
                      <a:pt x="422" y="524"/>
                    </a:lnTo>
                    <a:lnTo>
                      <a:pt x="422" y="522"/>
                    </a:lnTo>
                    <a:lnTo>
                      <a:pt x="420" y="522"/>
                    </a:lnTo>
                    <a:lnTo>
                      <a:pt x="420" y="520"/>
                    </a:lnTo>
                    <a:lnTo>
                      <a:pt x="420" y="522"/>
                    </a:lnTo>
                    <a:lnTo>
                      <a:pt x="420" y="520"/>
                    </a:lnTo>
                    <a:lnTo>
                      <a:pt x="422" y="520"/>
                    </a:lnTo>
                    <a:lnTo>
                      <a:pt x="422" y="522"/>
                    </a:lnTo>
                    <a:lnTo>
                      <a:pt x="422" y="520"/>
                    </a:lnTo>
                    <a:lnTo>
                      <a:pt x="424" y="520"/>
                    </a:lnTo>
                    <a:lnTo>
                      <a:pt x="424" y="520"/>
                    </a:lnTo>
                    <a:lnTo>
                      <a:pt x="426" y="520"/>
                    </a:lnTo>
                    <a:lnTo>
                      <a:pt x="424" y="520"/>
                    </a:lnTo>
                    <a:lnTo>
                      <a:pt x="426" y="520"/>
                    </a:lnTo>
                    <a:lnTo>
                      <a:pt x="426" y="518"/>
                    </a:lnTo>
                    <a:lnTo>
                      <a:pt x="428" y="518"/>
                    </a:lnTo>
                    <a:lnTo>
                      <a:pt x="426" y="518"/>
                    </a:lnTo>
                    <a:lnTo>
                      <a:pt x="428" y="518"/>
                    </a:lnTo>
                    <a:lnTo>
                      <a:pt x="428" y="516"/>
                    </a:lnTo>
                    <a:lnTo>
                      <a:pt x="430" y="516"/>
                    </a:lnTo>
                    <a:lnTo>
                      <a:pt x="428" y="516"/>
                    </a:lnTo>
                    <a:lnTo>
                      <a:pt x="428" y="514"/>
                    </a:lnTo>
                    <a:lnTo>
                      <a:pt x="428" y="516"/>
                    </a:lnTo>
                    <a:lnTo>
                      <a:pt x="428" y="514"/>
                    </a:lnTo>
                    <a:lnTo>
                      <a:pt x="430" y="514"/>
                    </a:lnTo>
                    <a:close/>
                    <a:moveTo>
                      <a:pt x="424" y="512"/>
                    </a:moveTo>
                    <a:lnTo>
                      <a:pt x="424" y="514"/>
                    </a:lnTo>
                    <a:lnTo>
                      <a:pt x="424" y="512"/>
                    </a:lnTo>
                    <a:close/>
                    <a:moveTo>
                      <a:pt x="428" y="514"/>
                    </a:moveTo>
                    <a:lnTo>
                      <a:pt x="430" y="514"/>
                    </a:lnTo>
                    <a:lnTo>
                      <a:pt x="428" y="514"/>
                    </a:lnTo>
                    <a:close/>
                    <a:moveTo>
                      <a:pt x="428" y="514"/>
                    </a:moveTo>
                    <a:lnTo>
                      <a:pt x="428" y="512"/>
                    </a:lnTo>
                    <a:lnTo>
                      <a:pt x="428" y="514"/>
                    </a:lnTo>
                    <a:close/>
                    <a:moveTo>
                      <a:pt x="428" y="514"/>
                    </a:moveTo>
                    <a:lnTo>
                      <a:pt x="428" y="512"/>
                    </a:lnTo>
                    <a:lnTo>
                      <a:pt x="428" y="514"/>
                    </a:lnTo>
                    <a:close/>
                    <a:moveTo>
                      <a:pt x="430" y="514"/>
                    </a:moveTo>
                    <a:lnTo>
                      <a:pt x="430" y="512"/>
                    </a:lnTo>
                    <a:lnTo>
                      <a:pt x="430" y="514"/>
                    </a:lnTo>
                    <a:close/>
                    <a:moveTo>
                      <a:pt x="430" y="512"/>
                    </a:moveTo>
                    <a:lnTo>
                      <a:pt x="430" y="514"/>
                    </a:lnTo>
                    <a:lnTo>
                      <a:pt x="430" y="512"/>
                    </a:lnTo>
                    <a:close/>
                    <a:moveTo>
                      <a:pt x="432" y="512"/>
                    </a:moveTo>
                    <a:lnTo>
                      <a:pt x="430" y="512"/>
                    </a:lnTo>
                    <a:lnTo>
                      <a:pt x="432" y="512"/>
                    </a:lnTo>
                    <a:lnTo>
                      <a:pt x="430" y="512"/>
                    </a:lnTo>
                    <a:lnTo>
                      <a:pt x="432" y="512"/>
                    </a:lnTo>
                    <a:close/>
                    <a:moveTo>
                      <a:pt x="428" y="512"/>
                    </a:moveTo>
                    <a:lnTo>
                      <a:pt x="430" y="512"/>
                    </a:lnTo>
                    <a:lnTo>
                      <a:pt x="428" y="512"/>
                    </a:lnTo>
                    <a:close/>
                    <a:moveTo>
                      <a:pt x="430" y="512"/>
                    </a:moveTo>
                    <a:lnTo>
                      <a:pt x="432" y="512"/>
                    </a:lnTo>
                    <a:lnTo>
                      <a:pt x="430" y="512"/>
                    </a:lnTo>
                    <a:lnTo>
                      <a:pt x="432" y="512"/>
                    </a:lnTo>
                    <a:lnTo>
                      <a:pt x="430" y="512"/>
                    </a:lnTo>
                    <a:lnTo>
                      <a:pt x="432" y="512"/>
                    </a:lnTo>
                    <a:lnTo>
                      <a:pt x="430" y="512"/>
                    </a:lnTo>
                    <a:close/>
                    <a:moveTo>
                      <a:pt x="426" y="512"/>
                    </a:moveTo>
                    <a:lnTo>
                      <a:pt x="426" y="510"/>
                    </a:lnTo>
                    <a:lnTo>
                      <a:pt x="428" y="510"/>
                    </a:lnTo>
                    <a:lnTo>
                      <a:pt x="426" y="512"/>
                    </a:lnTo>
                    <a:close/>
                    <a:moveTo>
                      <a:pt x="426" y="510"/>
                    </a:moveTo>
                    <a:lnTo>
                      <a:pt x="426" y="512"/>
                    </a:lnTo>
                    <a:lnTo>
                      <a:pt x="428" y="512"/>
                    </a:lnTo>
                    <a:lnTo>
                      <a:pt x="426" y="512"/>
                    </a:lnTo>
                    <a:lnTo>
                      <a:pt x="428" y="512"/>
                    </a:lnTo>
                    <a:lnTo>
                      <a:pt x="426" y="512"/>
                    </a:lnTo>
                    <a:lnTo>
                      <a:pt x="428" y="512"/>
                    </a:lnTo>
                    <a:lnTo>
                      <a:pt x="426" y="512"/>
                    </a:lnTo>
                    <a:lnTo>
                      <a:pt x="426" y="510"/>
                    </a:lnTo>
                    <a:close/>
                    <a:moveTo>
                      <a:pt x="428" y="512"/>
                    </a:moveTo>
                    <a:lnTo>
                      <a:pt x="428" y="510"/>
                    </a:lnTo>
                    <a:lnTo>
                      <a:pt x="428" y="512"/>
                    </a:lnTo>
                    <a:close/>
                    <a:moveTo>
                      <a:pt x="426" y="510"/>
                    </a:moveTo>
                    <a:lnTo>
                      <a:pt x="426" y="512"/>
                    </a:lnTo>
                    <a:lnTo>
                      <a:pt x="426" y="510"/>
                    </a:lnTo>
                    <a:lnTo>
                      <a:pt x="426" y="512"/>
                    </a:lnTo>
                    <a:lnTo>
                      <a:pt x="426" y="510"/>
                    </a:lnTo>
                    <a:close/>
                    <a:moveTo>
                      <a:pt x="428" y="510"/>
                    </a:moveTo>
                    <a:lnTo>
                      <a:pt x="430" y="510"/>
                    </a:lnTo>
                    <a:lnTo>
                      <a:pt x="428" y="510"/>
                    </a:lnTo>
                    <a:close/>
                    <a:moveTo>
                      <a:pt x="428" y="510"/>
                    </a:moveTo>
                    <a:lnTo>
                      <a:pt x="428" y="512"/>
                    </a:lnTo>
                    <a:lnTo>
                      <a:pt x="428" y="510"/>
                    </a:lnTo>
                    <a:close/>
                    <a:moveTo>
                      <a:pt x="430" y="510"/>
                    </a:moveTo>
                    <a:lnTo>
                      <a:pt x="430" y="512"/>
                    </a:lnTo>
                    <a:lnTo>
                      <a:pt x="430" y="510"/>
                    </a:lnTo>
                    <a:close/>
                    <a:moveTo>
                      <a:pt x="428" y="510"/>
                    </a:moveTo>
                    <a:lnTo>
                      <a:pt x="426" y="510"/>
                    </a:lnTo>
                    <a:lnTo>
                      <a:pt x="428" y="510"/>
                    </a:lnTo>
                    <a:close/>
                    <a:moveTo>
                      <a:pt x="428" y="510"/>
                    </a:moveTo>
                    <a:lnTo>
                      <a:pt x="426" y="510"/>
                    </a:lnTo>
                    <a:lnTo>
                      <a:pt x="428" y="510"/>
                    </a:lnTo>
                    <a:close/>
                    <a:moveTo>
                      <a:pt x="428" y="510"/>
                    </a:moveTo>
                    <a:lnTo>
                      <a:pt x="428" y="508"/>
                    </a:lnTo>
                    <a:lnTo>
                      <a:pt x="428" y="510"/>
                    </a:lnTo>
                    <a:close/>
                    <a:moveTo>
                      <a:pt x="428" y="510"/>
                    </a:moveTo>
                    <a:lnTo>
                      <a:pt x="428" y="508"/>
                    </a:lnTo>
                    <a:lnTo>
                      <a:pt x="428" y="510"/>
                    </a:lnTo>
                    <a:close/>
                    <a:moveTo>
                      <a:pt x="428" y="508"/>
                    </a:moveTo>
                    <a:lnTo>
                      <a:pt x="430" y="508"/>
                    </a:lnTo>
                    <a:lnTo>
                      <a:pt x="428" y="508"/>
                    </a:lnTo>
                    <a:close/>
                    <a:moveTo>
                      <a:pt x="430" y="510"/>
                    </a:moveTo>
                    <a:lnTo>
                      <a:pt x="430" y="508"/>
                    </a:lnTo>
                    <a:lnTo>
                      <a:pt x="430" y="510"/>
                    </a:lnTo>
                    <a:close/>
                    <a:moveTo>
                      <a:pt x="432" y="508"/>
                    </a:moveTo>
                    <a:lnTo>
                      <a:pt x="432" y="510"/>
                    </a:lnTo>
                    <a:lnTo>
                      <a:pt x="432" y="508"/>
                    </a:lnTo>
                    <a:lnTo>
                      <a:pt x="432" y="510"/>
                    </a:lnTo>
                    <a:lnTo>
                      <a:pt x="432" y="508"/>
                    </a:lnTo>
                    <a:close/>
                    <a:moveTo>
                      <a:pt x="434" y="508"/>
                    </a:moveTo>
                    <a:lnTo>
                      <a:pt x="432" y="508"/>
                    </a:lnTo>
                    <a:lnTo>
                      <a:pt x="434" y="508"/>
                    </a:lnTo>
                    <a:close/>
                    <a:moveTo>
                      <a:pt x="430" y="508"/>
                    </a:moveTo>
                    <a:lnTo>
                      <a:pt x="430" y="510"/>
                    </a:lnTo>
                    <a:lnTo>
                      <a:pt x="430" y="508"/>
                    </a:lnTo>
                    <a:lnTo>
                      <a:pt x="430" y="510"/>
                    </a:lnTo>
                    <a:lnTo>
                      <a:pt x="430" y="508"/>
                    </a:lnTo>
                    <a:close/>
                    <a:moveTo>
                      <a:pt x="428" y="508"/>
                    </a:moveTo>
                    <a:lnTo>
                      <a:pt x="428" y="506"/>
                    </a:lnTo>
                    <a:lnTo>
                      <a:pt x="428" y="508"/>
                    </a:lnTo>
                    <a:close/>
                    <a:moveTo>
                      <a:pt x="430" y="508"/>
                    </a:moveTo>
                    <a:lnTo>
                      <a:pt x="430" y="506"/>
                    </a:lnTo>
                    <a:lnTo>
                      <a:pt x="430" y="508"/>
                    </a:lnTo>
                    <a:close/>
                    <a:moveTo>
                      <a:pt x="430" y="506"/>
                    </a:moveTo>
                    <a:lnTo>
                      <a:pt x="430" y="508"/>
                    </a:lnTo>
                    <a:lnTo>
                      <a:pt x="430" y="506"/>
                    </a:lnTo>
                    <a:close/>
                    <a:moveTo>
                      <a:pt x="430" y="506"/>
                    </a:moveTo>
                    <a:lnTo>
                      <a:pt x="430" y="508"/>
                    </a:lnTo>
                    <a:lnTo>
                      <a:pt x="430" y="506"/>
                    </a:lnTo>
                    <a:close/>
                    <a:moveTo>
                      <a:pt x="436" y="506"/>
                    </a:moveTo>
                    <a:lnTo>
                      <a:pt x="436" y="504"/>
                    </a:lnTo>
                    <a:lnTo>
                      <a:pt x="436" y="506"/>
                    </a:lnTo>
                    <a:close/>
                    <a:moveTo>
                      <a:pt x="436" y="506"/>
                    </a:moveTo>
                    <a:lnTo>
                      <a:pt x="436" y="504"/>
                    </a:lnTo>
                    <a:lnTo>
                      <a:pt x="436" y="506"/>
                    </a:lnTo>
                    <a:close/>
                    <a:moveTo>
                      <a:pt x="436" y="506"/>
                    </a:moveTo>
                    <a:lnTo>
                      <a:pt x="436" y="504"/>
                    </a:lnTo>
                    <a:lnTo>
                      <a:pt x="436" y="506"/>
                    </a:lnTo>
                    <a:close/>
                    <a:moveTo>
                      <a:pt x="436" y="506"/>
                    </a:moveTo>
                    <a:lnTo>
                      <a:pt x="436" y="504"/>
                    </a:lnTo>
                    <a:lnTo>
                      <a:pt x="436" y="506"/>
                    </a:lnTo>
                    <a:close/>
                    <a:moveTo>
                      <a:pt x="436" y="504"/>
                    </a:moveTo>
                    <a:lnTo>
                      <a:pt x="436" y="506"/>
                    </a:lnTo>
                    <a:lnTo>
                      <a:pt x="436" y="504"/>
                    </a:lnTo>
                    <a:close/>
                    <a:moveTo>
                      <a:pt x="436" y="506"/>
                    </a:moveTo>
                    <a:lnTo>
                      <a:pt x="436" y="504"/>
                    </a:lnTo>
                    <a:lnTo>
                      <a:pt x="436" y="506"/>
                    </a:lnTo>
                    <a:close/>
                    <a:moveTo>
                      <a:pt x="438" y="504"/>
                    </a:moveTo>
                    <a:lnTo>
                      <a:pt x="436" y="504"/>
                    </a:lnTo>
                    <a:lnTo>
                      <a:pt x="438" y="504"/>
                    </a:lnTo>
                    <a:close/>
                    <a:moveTo>
                      <a:pt x="438" y="504"/>
                    </a:moveTo>
                    <a:lnTo>
                      <a:pt x="436" y="504"/>
                    </a:lnTo>
                    <a:lnTo>
                      <a:pt x="438" y="504"/>
                    </a:lnTo>
                    <a:close/>
                    <a:moveTo>
                      <a:pt x="438" y="504"/>
                    </a:moveTo>
                    <a:lnTo>
                      <a:pt x="438" y="502"/>
                    </a:lnTo>
                    <a:lnTo>
                      <a:pt x="438" y="504"/>
                    </a:lnTo>
                    <a:close/>
                    <a:moveTo>
                      <a:pt x="438" y="504"/>
                    </a:moveTo>
                    <a:lnTo>
                      <a:pt x="438" y="502"/>
                    </a:lnTo>
                    <a:lnTo>
                      <a:pt x="438" y="504"/>
                    </a:lnTo>
                    <a:close/>
                    <a:moveTo>
                      <a:pt x="436" y="502"/>
                    </a:moveTo>
                    <a:lnTo>
                      <a:pt x="436" y="504"/>
                    </a:lnTo>
                    <a:lnTo>
                      <a:pt x="436" y="502"/>
                    </a:lnTo>
                    <a:lnTo>
                      <a:pt x="436" y="504"/>
                    </a:lnTo>
                    <a:lnTo>
                      <a:pt x="436" y="502"/>
                    </a:lnTo>
                    <a:close/>
                    <a:moveTo>
                      <a:pt x="436" y="502"/>
                    </a:moveTo>
                    <a:lnTo>
                      <a:pt x="438" y="502"/>
                    </a:lnTo>
                    <a:lnTo>
                      <a:pt x="438" y="504"/>
                    </a:lnTo>
                    <a:lnTo>
                      <a:pt x="436" y="504"/>
                    </a:lnTo>
                    <a:lnTo>
                      <a:pt x="436" y="502"/>
                    </a:lnTo>
                    <a:close/>
                    <a:moveTo>
                      <a:pt x="436" y="502"/>
                    </a:moveTo>
                    <a:lnTo>
                      <a:pt x="438" y="502"/>
                    </a:lnTo>
                    <a:lnTo>
                      <a:pt x="436" y="502"/>
                    </a:lnTo>
                    <a:close/>
                    <a:moveTo>
                      <a:pt x="436" y="502"/>
                    </a:moveTo>
                    <a:lnTo>
                      <a:pt x="438" y="502"/>
                    </a:lnTo>
                    <a:lnTo>
                      <a:pt x="436" y="502"/>
                    </a:lnTo>
                    <a:close/>
                    <a:moveTo>
                      <a:pt x="440" y="502"/>
                    </a:moveTo>
                    <a:lnTo>
                      <a:pt x="438" y="502"/>
                    </a:lnTo>
                    <a:lnTo>
                      <a:pt x="440" y="502"/>
                    </a:lnTo>
                    <a:close/>
                    <a:moveTo>
                      <a:pt x="428" y="502"/>
                    </a:moveTo>
                    <a:lnTo>
                      <a:pt x="426" y="502"/>
                    </a:lnTo>
                    <a:lnTo>
                      <a:pt x="428" y="502"/>
                    </a:lnTo>
                    <a:close/>
                    <a:moveTo>
                      <a:pt x="440" y="502"/>
                    </a:moveTo>
                    <a:lnTo>
                      <a:pt x="438" y="502"/>
                    </a:lnTo>
                    <a:lnTo>
                      <a:pt x="440" y="502"/>
                    </a:lnTo>
                    <a:close/>
                    <a:moveTo>
                      <a:pt x="440" y="502"/>
                    </a:moveTo>
                    <a:lnTo>
                      <a:pt x="442" y="502"/>
                    </a:lnTo>
                    <a:lnTo>
                      <a:pt x="440" y="502"/>
                    </a:lnTo>
                    <a:lnTo>
                      <a:pt x="440" y="504"/>
                    </a:lnTo>
                    <a:lnTo>
                      <a:pt x="438" y="504"/>
                    </a:lnTo>
                    <a:lnTo>
                      <a:pt x="438" y="506"/>
                    </a:lnTo>
                    <a:lnTo>
                      <a:pt x="436" y="506"/>
                    </a:lnTo>
                    <a:lnTo>
                      <a:pt x="436" y="508"/>
                    </a:lnTo>
                    <a:lnTo>
                      <a:pt x="434" y="508"/>
                    </a:lnTo>
                    <a:lnTo>
                      <a:pt x="434" y="510"/>
                    </a:lnTo>
                    <a:lnTo>
                      <a:pt x="432" y="510"/>
                    </a:lnTo>
                    <a:lnTo>
                      <a:pt x="432" y="512"/>
                    </a:lnTo>
                    <a:lnTo>
                      <a:pt x="432" y="514"/>
                    </a:lnTo>
                    <a:lnTo>
                      <a:pt x="430" y="514"/>
                    </a:lnTo>
                    <a:lnTo>
                      <a:pt x="432" y="514"/>
                    </a:lnTo>
                    <a:lnTo>
                      <a:pt x="432" y="512"/>
                    </a:lnTo>
                    <a:lnTo>
                      <a:pt x="432" y="510"/>
                    </a:lnTo>
                    <a:lnTo>
                      <a:pt x="434" y="510"/>
                    </a:lnTo>
                    <a:lnTo>
                      <a:pt x="432" y="510"/>
                    </a:lnTo>
                    <a:lnTo>
                      <a:pt x="434" y="510"/>
                    </a:lnTo>
                    <a:lnTo>
                      <a:pt x="434" y="508"/>
                    </a:lnTo>
                    <a:lnTo>
                      <a:pt x="434" y="506"/>
                    </a:lnTo>
                    <a:lnTo>
                      <a:pt x="436" y="506"/>
                    </a:lnTo>
                    <a:lnTo>
                      <a:pt x="434" y="506"/>
                    </a:lnTo>
                    <a:lnTo>
                      <a:pt x="436" y="506"/>
                    </a:lnTo>
                    <a:lnTo>
                      <a:pt x="436" y="504"/>
                    </a:lnTo>
                    <a:lnTo>
                      <a:pt x="436" y="506"/>
                    </a:lnTo>
                    <a:lnTo>
                      <a:pt x="434" y="506"/>
                    </a:lnTo>
                    <a:lnTo>
                      <a:pt x="436" y="506"/>
                    </a:lnTo>
                    <a:lnTo>
                      <a:pt x="436" y="504"/>
                    </a:lnTo>
                    <a:lnTo>
                      <a:pt x="436" y="506"/>
                    </a:lnTo>
                    <a:lnTo>
                      <a:pt x="438" y="506"/>
                    </a:lnTo>
                    <a:lnTo>
                      <a:pt x="436" y="506"/>
                    </a:lnTo>
                    <a:lnTo>
                      <a:pt x="438" y="506"/>
                    </a:lnTo>
                    <a:lnTo>
                      <a:pt x="436" y="506"/>
                    </a:lnTo>
                    <a:lnTo>
                      <a:pt x="438" y="506"/>
                    </a:lnTo>
                    <a:lnTo>
                      <a:pt x="436" y="506"/>
                    </a:lnTo>
                    <a:lnTo>
                      <a:pt x="436" y="504"/>
                    </a:lnTo>
                    <a:lnTo>
                      <a:pt x="438" y="504"/>
                    </a:lnTo>
                    <a:lnTo>
                      <a:pt x="438" y="506"/>
                    </a:lnTo>
                    <a:lnTo>
                      <a:pt x="438" y="504"/>
                    </a:lnTo>
                    <a:lnTo>
                      <a:pt x="440" y="504"/>
                    </a:lnTo>
                    <a:lnTo>
                      <a:pt x="438" y="504"/>
                    </a:lnTo>
                    <a:lnTo>
                      <a:pt x="438" y="502"/>
                    </a:lnTo>
                    <a:lnTo>
                      <a:pt x="440" y="502"/>
                    </a:lnTo>
                    <a:lnTo>
                      <a:pt x="440" y="504"/>
                    </a:lnTo>
                    <a:lnTo>
                      <a:pt x="440" y="502"/>
                    </a:lnTo>
                    <a:lnTo>
                      <a:pt x="440" y="504"/>
                    </a:lnTo>
                    <a:lnTo>
                      <a:pt x="440" y="502"/>
                    </a:lnTo>
                    <a:close/>
                    <a:moveTo>
                      <a:pt x="440" y="502"/>
                    </a:moveTo>
                    <a:lnTo>
                      <a:pt x="438" y="502"/>
                    </a:lnTo>
                    <a:lnTo>
                      <a:pt x="440" y="502"/>
                    </a:lnTo>
                    <a:lnTo>
                      <a:pt x="438" y="502"/>
                    </a:lnTo>
                    <a:lnTo>
                      <a:pt x="440" y="502"/>
                    </a:lnTo>
                    <a:close/>
                    <a:moveTo>
                      <a:pt x="436" y="502"/>
                    </a:moveTo>
                    <a:lnTo>
                      <a:pt x="436" y="500"/>
                    </a:lnTo>
                    <a:lnTo>
                      <a:pt x="436" y="502"/>
                    </a:lnTo>
                    <a:close/>
                    <a:moveTo>
                      <a:pt x="440" y="502"/>
                    </a:moveTo>
                    <a:lnTo>
                      <a:pt x="438" y="502"/>
                    </a:lnTo>
                    <a:lnTo>
                      <a:pt x="440" y="502"/>
                    </a:lnTo>
                    <a:close/>
                    <a:moveTo>
                      <a:pt x="440" y="502"/>
                    </a:moveTo>
                    <a:lnTo>
                      <a:pt x="440" y="500"/>
                    </a:lnTo>
                    <a:lnTo>
                      <a:pt x="440" y="502"/>
                    </a:lnTo>
                    <a:close/>
                    <a:moveTo>
                      <a:pt x="440" y="500"/>
                    </a:moveTo>
                    <a:lnTo>
                      <a:pt x="438" y="500"/>
                    </a:lnTo>
                    <a:lnTo>
                      <a:pt x="440" y="500"/>
                    </a:lnTo>
                    <a:close/>
                    <a:moveTo>
                      <a:pt x="440" y="500"/>
                    </a:moveTo>
                    <a:lnTo>
                      <a:pt x="440" y="502"/>
                    </a:lnTo>
                    <a:lnTo>
                      <a:pt x="440" y="500"/>
                    </a:lnTo>
                    <a:close/>
                    <a:moveTo>
                      <a:pt x="440" y="500"/>
                    </a:moveTo>
                    <a:lnTo>
                      <a:pt x="440" y="502"/>
                    </a:lnTo>
                    <a:lnTo>
                      <a:pt x="440" y="500"/>
                    </a:lnTo>
                    <a:lnTo>
                      <a:pt x="442" y="500"/>
                    </a:lnTo>
                    <a:lnTo>
                      <a:pt x="442" y="502"/>
                    </a:lnTo>
                    <a:lnTo>
                      <a:pt x="442" y="500"/>
                    </a:lnTo>
                    <a:lnTo>
                      <a:pt x="442" y="502"/>
                    </a:lnTo>
                    <a:lnTo>
                      <a:pt x="440" y="502"/>
                    </a:lnTo>
                    <a:lnTo>
                      <a:pt x="440" y="500"/>
                    </a:lnTo>
                    <a:close/>
                    <a:moveTo>
                      <a:pt x="440" y="500"/>
                    </a:moveTo>
                    <a:lnTo>
                      <a:pt x="438" y="500"/>
                    </a:lnTo>
                    <a:lnTo>
                      <a:pt x="440" y="500"/>
                    </a:lnTo>
                    <a:close/>
                    <a:moveTo>
                      <a:pt x="438" y="502"/>
                    </a:moveTo>
                    <a:lnTo>
                      <a:pt x="438" y="500"/>
                    </a:lnTo>
                    <a:lnTo>
                      <a:pt x="438" y="502"/>
                    </a:lnTo>
                    <a:close/>
                    <a:moveTo>
                      <a:pt x="440" y="500"/>
                    </a:moveTo>
                    <a:lnTo>
                      <a:pt x="442" y="500"/>
                    </a:lnTo>
                    <a:lnTo>
                      <a:pt x="440" y="500"/>
                    </a:lnTo>
                    <a:close/>
                    <a:moveTo>
                      <a:pt x="434" y="498"/>
                    </a:moveTo>
                    <a:lnTo>
                      <a:pt x="432" y="498"/>
                    </a:lnTo>
                    <a:lnTo>
                      <a:pt x="434" y="498"/>
                    </a:lnTo>
                    <a:close/>
                    <a:moveTo>
                      <a:pt x="438" y="500"/>
                    </a:moveTo>
                    <a:lnTo>
                      <a:pt x="438" y="498"/>
                    </a:lnTo>
                    <a:lnTo>
                      <a:pt x="438" y="500"/>
                    </a:lnTo>
                    <a:close/>
                    <a:moveTo>
                      <a:pt x="442" y="500"/>
                    </a:moveTo>
                    <a:lnTo>
                      <a:pt x="444" y="500"/>
                    </a:lnTo>
                    <a:lnTo>
                      <a:pt x="442" y="500"/>
                    </a:lnTo>
                    <a:lnTo>
                      <a:pt x="442" y="502"/>
                    </a:lnTo>
                    <a:lnTo>
                      <a:pt x="442" y="500"/>
                    </a:lnTo>
                    <a:lnTo>
                      <a:pt x="440" y="500"/>
                    </a:lnTo>
                    <a:lnTo>
                      <a:pt x="442" y="500"/>
                    </a:lnTo>
                    <a:lnTo>
                      <a:pt x="440" y="500"/>
                    </a:lnTo>
                    <a:lnTo>
                      <a:pt x="442" y="500"/>
                    </a:lnTo>
                    <a:lnTo>
                      <a:pt x="440" y="500"/>
                    </a:lnTo>
                    <a:lnTo>
                      <a:pt x="442" y="500"/>
                    </a:lnTo>
                    <a:lnTo>
                      <a:pt x="440" y="500"/>
                    </a:lnTo>
                    <a:lnTo>
                      <a:pt x="442" y="500"/>
                    </a:lnTo>
                    <a:lnTo>
                      <a:pt x="440" y="500"/>
                    </a:lnTo>
                    <a:lnTo>
                      <a:pt x="442" y="500"/>
                    </a:lnTo>
                    <a:lnTo>
                      <a:pt x="440" y="500"/>
                    </a:lnTo>
                    <a:lnTo>
                      <a:pt x="442" y="500"/>
                    </a:lnTo>
                    <a:lnTo>
                      <a:pt x="440" y="500"/>
                    </a:lnTo>
                    <a:lnTo>
                      <a:pt x="442" y="500"/>
                    </a:lnTo>
                    <a:close/>
                    <a:moveTo>
                      <a:pt x="434" y="498"/>
                    </a:moveTo>
                    <a:lnTo>
                      <a:pt x="436" y="498"/>
                    </a:lnTo>
                    <a:lnTo>
                      <a:pt x="434" y="498"/>
                    </a:lnTo>
                    <a:close/>
                    <a:moveTo>
                      <a:pt x="442" y="498"/>
                    </a:moveTo>
                    <a:lnTo>
                      <a:pt x="440" y="498"/>
                    </a:lnTo>
                    <a:lnTo>
                      <a:pt x="440" y="500"/>
                    </a:lnTo>
                    <a:lnTo>
                      <a:pt x="440" y="498"/>
                    </a:lnTo>
                    <a:lnTo>
                      <a:pt x="442" y="498"/>
                    </a:lnTo>
                    <a:lnTo>
                      <a:pt x="442" y="500"/>
                    </a:lnTo>
                    <a:lnTo>
                      <a:pt x="440" y="500"/>
                    </a:lnTo>
                    <a:lnTo>
                      <a:pt x="440" y="498"/>
                    </a:lnTo>
                    <a:lnTo>
                      <a:pt x="440" y="500"/>
                    </a:lnTo>
                    <a:lnTo>
                      <a:pt x="440" y="498"/>
                    </a:lnTo>
                    <a:lnTo>
                      <a:pt x="442" y="498"/>
                    </a:lnTo>
                    <a:close/>
                    <a:moveTo>
                      <a:pt x="442" y="498"/>
                    </a:moveTo>
                    <a:lnTo>
                      <a:pt x="440" y="498"/>
                    </a:lnTo>
                    <a:lnTo>
                      <a:pt x="442" y="498"/>
                    </a:lnTo>
                    <a:close/>
                    <a:moveTo>
                      <a:pt x="440" y="498"/>
                    </a:moveTo>
                    <a:lnTo>
                      <a:pt x="440" y="496"/>
                    </a:lnTo>
                    <a:lnTo>
                      <a:pt x="440" y="498"/>
                    </a:lnTo>
                    <a:close/>
                    <a:moveTo>
                      <a:pt x="440" y="496"/>
                    </a:moveTo>
                    <a:lnTo>
                      <a:pt x="442" y="496"/>
                    </a:lnTo>
                    <a:lnTo>
                      <a:pt x="440" y="496"/>
                    </a:lnTo>
                    <a:close/>
                    <a:moveTo>
                      <a:pt x="442" y="496"/>
                    </a:moveTo>
                    <a:lnTo>
                      <a:pt x="440" y="496"/>
                    </a:lnTo>
                    <a:lnTo>
                      <a:pt x="440" y="498"/>
                    </a:lnTo>
                    <a:lnTo>
                      <a:pt x="438" y="498"/>
                    </a:lnTo>
                    <a:lnTo>
                      <a:pt x="440" y="498"/>
                    </a:lnTo>
                    <a:lnTo>
                      <a:pt x="440" y="496"/>
                    </a:lnTo>
                    <a:lnTo>
                      <a:pt x="442" y="496"/>
                    </a:lnTo>
                    <a:close/>
                    <a:moveTo>
                      <a:pt x="442" y="494"/>
                    </a:moveTo>
                    <a:lnTo>
                      <a:pt x="444" y="494"/>
                    </a:lnTo>
                    <a:lnTo>
                      <a:pt x="444" y="496"/>
                    </a:lnTo>
                    <a:lnTo>
                      <a:pt x="442" y="496"/>
                    </a:lnTo>
                    <a:lnTo>
                      <a:pt x="442" y="494"/>
                    </a:lnTo>
                    <a:lnTo>
                      <a:pt x="444" y="494"/>
                    </a:lnTo>
                    <a:lnTo>
                      <a:pt x="442" y="494"/>
                    </a:lnTo>
                    <a:close/>
                    <a:moveTo>
                      <a:pt x="446" y="494"/>
                    </a:moveTo>
                    <a:lnTo>
                      <a:pt x="444" y="494"/>
                    </a:lnTo>
                    <a:lnTo>
                      <a:pt x="446" y="494"/>
                    </a:lnTo>
                    <a:lnTo>
                      <a:pt x="446" y="492"/>
                    </a:lnTo>
                    <a:lnTo>
                      <a:pt x="446" y="494"/>
                    </a:lnTo>
                    <a:close/>
                    <a:moveTo>
                      <a:pt x="454" y="490"/>
                    </a:moveTo>
                    <a:lnTo>
                      <a:pt x="452" y="490"/>
                    </a:lnTo>
                    <a:lnTo>
                      <a:pt x="454" y="490"/>
                    </a:lnTo>
                    <a:close/>
                    <a:moveTo>
                      <a:pt x="454" y="490"/>
                    </a:moveTo>
                    <a:lnTo>
                      <a:pt x="452" y="490"/>
                    </a:lnTo>
                    <a:lnTo>
                      <a:pt x="454" y="490"/>
                    </a:lnTo>
                    <a:close/>
                    <a:moveTo>
                      <a:pt x="450" y="490"/>
                    </a:moveTo>
                    <a:lnTo>
                      <a:pt x="450" y="488"/>
                    </a:lnTo>
                    <a:lnTo>
                      <a:pt x="450" y="490"/>
                    </a:lnTo>
                    <a:close/>
                    <a:moveTo>
                      <a:pt x="450" y="488"/>
                    </a:moveTo>
                    <a:lnTo>
                      <a:pt x="448" y="488"/>
                    </a:lnTo>
                    <a:lnTo>
                      <a:pt x="450" y="488"/>
                    </a:lnTo>
                    <a:close/>
                    <a:moveTo>
                      <a:pt x="454" y="490"/>
                    </a:moveTo>
                    <a:lnTo>
                      <a:pt x="456" y="490"/>
                    </a:lnTo>
                    <a:lnTo>
                      <a:pt x="454" y="490"/>
                    </a:lnTo>
                    <a:close/>
                    <a:moveTo>
                      <a:pt x="452" y="488"/>
                    </a:moveTo>
                    <a:lnTo>
                      <a:pt x="454" y="488"/>
                    </a:lnTo>
                    <a:lnTo>
                      <a:pt x="452" y="488"/>
                    </a:lnTo>
                    <a:close/>
                    <a:moveTo>
                      <a:pt x="450" y="488"/>
                    </a:moveTo>
                    <a:lnTo>
                      <a:pt x="448" y="488"/>
                    </a:lnTo>
                    <a:lnTo>
                      <a:pt x="450" y="488"/>
                    </a:lnTo>
                    <a:close/>
                    <a:moveTo>
                      <a:pt x="458" y="488"/>
                    </a:moveTo>
                    <a:lnTo>
                      <a:pt x="458" y="490"/>
                    </a:lnTo>
                    <a:lnTo>
                      <a:pt x="456" y="490"/>
                    </a:lnTo>
                    <a:lnTo>
                      <a:pt x="458" y="488"/>
                    </a:lnTo>
                    <a:lnTo>
                      <a:pt x="458" y="490"/>
                    </a:lnTo>
                    <a:lnTo>
                      <a:pt x="458" y="488"/>
                    </a:lnTo>
                    <a:close/>
                    <a:moveTo>
                      <a:pt x="454" y="488"/>
                    </a:moveTo>
                    <a:lnTo>
                      <a:pt x="452" y="488"/>
                    </a:lnTo>
                    <a:lnTo>
                      <a:pt x="454" y="488"/>
                    </a:lnTo>
                    <a:close/>
                    <a:moveTo>
                      <a:pt x="452" y="488"/>
                    </a:moveTo>
                    <a:lnTo>
                      <a:pt x="454" y="488"/>
                    </a:lnTo>
                    <a:lnTo>
                      <a:pt x="452" y="488"/>
                    </a:lnTo>
                    <a:close/>
                    <a:moveTo>
                      <a:pt x="454" y="488"/>
                    </a:moveTo>
                    <a:lnTo>
                      <a:pt x="452" y="488"/>
                    </a:lnTo>
                    <a:lnTo>
                      <a:pt x="454" y="488"/>
                    </a:lnTo>
                    <a:close/>
                    <a:moveTo>
                      <a:pt x="450" y="486"/>
                    </a:moveTo>
                    <a:lnTo>
                      <a:pt x="452" y="486"/>
                    </a:lnTo>
                    <a:lnTo>
                      <a:pt x="450" y="486"/>
                    </a:lnTo>
                    <a:close/>
                    <a:moveTo>
                      <a:pt x="454" y="486"/>
                    </a:moveTo>
                    <a:lnTo>
                      <a:pt x="454" y="488"/>
                    </a:lnTo>
                    <a:lnTo>
                      <a:pt x="454" y="486"/>
                    </a:lnTo>
                    <a:close/>
                    <a:moveTo>
                      <a:pt x="454" y="486"/>
                    </a:moveTo>
                    <a:lnTo>
                      <a:pt x="452" y="486"/>
                    </a:lnTo>
                    <a:lnTo>
                      <a:pt x="454" y="486"/>
                    </a:lnTo>
                    <a:close/>
                    <a:moveTo>
                      <a:pt x="456" y="486"/>
                    </a:moveTo>
                    <a:lnTo>
                      <a:pt x="454" y="486"/>
                    </a:lnTo>
                    <a:lnTo>
                      <a:pt x="456" y="486"/>
                    </a:lnTo>
                    <a:lnTo>
                      <a:pt x="454" y="486"/>
                    </a:lnTo>
                    <a:lnTo>
                      <a:pt x="456" y="486"/>
                    </a:lnTo>
                    <a:close/>
                    <a:moveTo>
                      <a:pt x="456" y="486"/>
                    </a:moveTo>
                    <a:lnTo>
                      <a:pt x="454" y="486"/>
                    </a:lnTo>
                    <a:lnTo>
                      <a:pt x="452" y="486"/>
                    </a:lnTo>
                    <a:lnTo>
                      <a:pt x="452" y="488"/>
                    </a:lnTo>
                    <a:lnTo>
                      <a:pt x="450" y="488"/>
                    </a:lnTo>
                    <a:lnTo>
                      <a:pt x="452" y="488"/>
                    </a:lnTo>
                    <a:lnTo>
                      <a:pt x="452" y="486"/>
                    </a:lnTo>
                    <a:lnTo>
                      <a:pt x="454" y="486"/>
                    </a:lnTo>
                    <a:lnTo>
                      <a:pt x="456" y="486"/>
                    </a:lnTo>
                    <a:close/>
                    <a:moveTo>
                      <a:pt x="458" y="486"/>
                    </a:moveTo>
                    <a:lnTo>
                      <a:pt x="456" y="486"/>
                    </a:lnTo>
                    <a:lnTo>
                      <a:pt x="458" y="486"/>
                    </a:lnTo>
                    <a:close/>
                    <a:moveTo>
                      <a:pt x="464" y="486"/>
                    </a:moveTo>
                    <a:lnTo>
                      <a:pt x="464" y="488"/>
                    </a:lnTo>
                    <a:lnTo>
                      <a:pt x="466" y="488"/>
                    </a:lnTo>
                    <a:lnTo>
                      <a:pt x="464" y="488"/>
                    </a:lnTo>
                    <a:lnTo>
                      <a:pt x="462" y="488"/>
                    </a:lnTo>
                    <a:lnTo>
                      <a:pt x="462" y="490"/>
                    </a:lnTo>
                    <a:lnTo>
                      <a:pt x="460" y="490"/>
                    </a:lnTo>
                    <a:lnTo>
                      <a:pt x="458" y="490"/>
                    </a:lnTo>
                    <a:lnTo>
                      <a:pt x="456" y="490"/>
                    </a:lnTo>
                    <a:lnTo>
                      <a:pt x="456" y="492"/>
                    </a:lnTo>
                    <a:lnTo>
                      <a:pt x="454" y="492"/>
                    </a:lnTo>
                    <a:lnTo>
                      <a:pt x="454" y="494"/>
                    </a:lnTo>
                    <a:lnTo>
                      <a:pt x="452" y="494"/>
                    </a:lnTo>
                    <a:lnTo>
                      <a:pt x="450" y="494"/>
                    </a:lnTo>
                    <a:lnTo>
                      <a:pt x="450" y="496"/>
                    </a:lnTo>
                    <a:lnTo>
                      <a:pt x="448" y="496"/>
                    </a:lnTo>
                    <a:lnTo>
                      <a:pt x="448" y="496"/>
                    </a:lnTo>
                    <a:lnTo>
                      <a:pt x="448" y="498"/>
                    </a:lnTo>
                    <a:lnTo>
                      <a:pt x="446" y="498"/>
                    </a:lnTo>
                    <a:lnTo>
                      <a:pt x="446" y="500"/>
                    </a:lnTo>
                    <a:lnTo>
                      <a:pt x="444" y="500"/>
                    </a:lnTo>
                    <a:lnTo>
                      <a:pt x="444" y="502"/>
                    </a:lnTo>
                    <a:lnTo>
                      <a:pt x="442" y="502"/>
                    </a:lnTo>
                    <a:lnTo>
                      <a:pt x="442" y="500"/>
                    </a:lnTo>
                    <a:lnTo>
                      <a:pt x="444" y="500"/>
                    </a:lnTo>
                    <a:lnTo>
                      <a:pt x="444" y="498"/>
                    </a:lnTo>
                    <a:lnTo>
                      <a:pt x="444" y="496"/>
                    </a:lnTo>
                    <a:lnTo>
                      <a:pt x="444" y="498"/>
                    </a:lnTo>
                    <a:lnTo>
                      <a:pt x="444" y="496"/>
                    </a:lnTo>
                    <a:lnTo>
                      <a:pt x="444" y="498"/>
                    </a:lnTo>
                    <a:lnTo>
                      <a:pt x="444" y="496"/>
                    </a:lnTo>
                    <a:lnTo>
                      <a:pt x="446" y="496"/>
                    </a:lnTo>
                    <a:lnTo>
                      <a:pt x="446" y="494"/>
                    </a:lnTo>
                    <a:lnTo>
                      <a:pt x="446" y="496"/>
                    </a:lnTo>
                    <a:lnTo>
                      <a:pt x="448" y="496"/>
                    </a:lnTo>
                    <a:lnTo>
                      <a:pt x="448" y="496"/>
                    </a:lnTo>
                    <a:lnTo>
                      <a:pt x="448" y="494"/>
                    </a:lnTo>
                    <a:lnTo>
                      <a:pt x="450" y="494"/>
                    </a:lnTo>
                    <a:lnTo>
                      <a:pt x="448" y="494"/>
                    </a:lnTo>
                    <a:lnTo>
                      <a:pt x="450" y="494"/>
                    </a:lnTo>
                    <a:lnTo>
                      <a:pt x="448" y="494"/>
                    </a:lnTo>
                    <a:lnTo>
                      <a:pt x="450" y="494"/>
                    </a:lnTo>
                    <a:lnTo>
                      <a:pt x="448" y="494"/>
                    </a:lnTo>
                    <a:lnTo>
                      <a:pt x="450" y="494"/>
                    </a:lnTo>
                    <a:lnTo>
                      <a:pt x="452" y="494"/>
                    </a:lnTo>
                    <a:lnTo>
                      <a:pt x="450" y="494"/>
                    </a:lnTo>
                    <a:lnTo>
                      <a:pt x="450" y="492"/>
                    </a:lnTo>
                    <a:lnTo>
                      <a:pt x="452" y="492"/>
                    </a:lnTo>
                    <a:lnTo>
                      <a:pt x="450" y="492"/>
                    </a:lnTo>
                    <a:lnTo>
                      <a:pt x="452" y="492"/>
                    </a:lnTo>
                    <a:lnTo>
                      <a:pt x="450" y="492"/>
                    </a:lnTo>
                    <a:lnTo>
                      <a:pt x="452" y="492"/>
                    </a:lnTo>
                    <a:lnTo>
                      <a:pt x="454" y="492"/>
                    </a:lnTo>
                    <a:lnTo>
                      <a:pt x="454" y="490"/>
                    </a:lnTo>
                    <a:lnTo>
                      <a:pt x="452" y="490"/>
                    </a:lnTo>
                    <a:lnTo>
                      <a:pt x="452" y="492"/>
                    </a:lnTo>
                    <a:lnTo>
                      <a:pt x="452" y="490"/>
                    </a:lnTo>
                    <a:lnTo>
                      <a:pt x="454" y="490"/>
                    </a:lnTo>
                    <a:lnTo>
                      <a:pt x="456" y="490"/>
                    </a:lnTo>
                    <a:lnTo>
                      <a:pt x="454" y="490"/>
                    </a:lnTo>
                    <a:lnTo>
                      <a:pt x="456" y="490"/>
                    </a:lnTo>
                    <a:lnTo>
                      <a:pt x="458" y="490"/>
                    </a:lnTo>
                    <a:lnTo>
                      <a:pt x="458" y="488"/>
                    </a:lnTo>
                    <a:lnTo>
                      <a:pt x="458" y="490"/>
                    </a:lnTo>
                    <a:lnTo>
                      <a:pt x="458" y="488"/>
                    </a:lnTo>
                    <a:lnTo>
                      <a:pt x="460" y="488"/>
                    </a:lnTo>
                    <a:lnTo>
                      <a:pt x="458" y="488"/>
                    </a:lnTo>
                    <a:lnTo>
                      <a:pt x="460" y="488"/>
                    </a:lnTo>
                    <a:lnTo>
                      <a:pt x="462" y="488"/>
                    </a:lnTo>
                    <a:lnTo>
                      <a:pt x="460" y="488"/>
                    </a:lnTo>
                    <a:lnTo>
                      <a:pt x="462" y="488"/>
                    </a:lnTo>
                    <a:lnTo>
                      <a:pt x="464" y="488"/>
                    </a:lnTo>
                    <a:lnTo>
                      <a:pt x="464" y="486"/>
                    </a:lnTo>
                    <a:close/>
                    <a:moveTo>
                      <a:pt x="462" y="486"/>
                    </a:moveTo>
                    <a:lnTo>
                      <a:pt x="464" y="486"/>
                    </a:lnTo>
                    <a:lnTo>
                      <a:pt x="462" y="486"/>
                    </a:lnTo>
                    <a:close/>
                    <a:moveTo>
                      <a:pt x="458" y="486"/>
                    </a:moveTo>
                    <a:lnTo>
                      <a:pt x="458" y="484"/>
                    </a:lnTo>
                    <a:lnTo>
                      <a:pt x="458" y="486"/>
                    </a:lnTo>
                    <a:close/>
                    <a:moveTo>
                      <a:pt x="458" y="486"/>
                    </a:moveTo>
                    <a:lnTo>
                      <a:pt x="458" y="484"/>
                    </a:lnTo>
                    <a:lnTo>
                      <a:pt x="458" y="486"/>
                    </a:lnTo>
                    <a:close/>
                    <a:moveTo>
                      <a:pt x="458" y="486"/>
                    </a:moveTo>
                    <a:lnTo>
                      <a:pt x="458" y="484"/>
                    </a:lnTo>
                    <a:lnTo>
                      <a:pt x="458" y="486"/>
                    </a:lnTo>
                    <a:close/>
                    <a:moveTo>
                      <a:pt x="462" y="484"/>
                    </a:moveTo>
                    <a:lnTo>
                      <a:pt x="462" y="486"/>
                    </a:lnTo>
                    <a:lnTo>
                      <a:pt x="462" y="484"/>
                    </a:lnTo>
                    <a:lnTo>
                      <a:pt x="462" y="486"/>
                    </a:lnTo>
                    <a:lnTo>
                      <a:pt x="462" y="484"/>
                    </a:lnTo>
                    <a:close/>
                    <a:moveTo>
                      <a:pt x="466" y="484"/>
                    </a:moveTo>
                    <a:lnTo>
                      <a:pt x="466" y="486"/>
                    </a:lnTo>
                    <a:lnTo>
                      <a:pt x="466" y="484"/>
                    </a:lnTo>
                    <a:lnTo>
                      <a:pt x="466" y="486"/>
                    </a:lnTo>
                    <a:lnTo>
                      <a:pt x="466" y="484"/>
                    </a:lnTo>
                    <a:close/>
                    <a:moveTo>
                      <a:pt x="464" y="484"/>
                    </a:moveTo>
                    <a:lnTo>
                      <a:pt x="462" y="484"/>
                    </a:lnTo>
                    <a:lnTo>
                      <a:pt x="464" y="484"/>
                    </a:lnTo>
                    <a:close/>
                    <a:moveTo>
                      <a:pt x="448" y="484"/>
                    </a:moveTo>
                    <a:lnTo>
                      <a:pt x="448" y="482"/>
                    </a:lnTo>
                    <a:lnTo>
                      <a:pt x="450" y="482"/>
                    </a:lnTo>
                    <a:lnTo>
                      <a:pt x="448" y="482"/>
                    </a:lnTo>
                    <a:lnTo>
                      <a:pt x="448" y="484"/>
                    </a:lnTo>
                    <a:close/>
                    <a:moveTo>
                      <a:pt x="464" y="484"/>
                    </a:moveTo>
                    <a:lnTo>
                      <a:pt x="464" y="486"/>
                    </a:lnTo>
                    <a:lnTo>
                      <a:pt x="464" y="484"/>
                    </a:lnTo>
                    <a:lnTo>
                      <a:pt x="464" y="486"/>
                    </a:lnTo>
                    <a:lnTo>
                      <a:pt x="464" y="484"/>
                    </a:lnTo>
                    <a:close/>
                    <a:moveTo>
                      <a:pt x="460" y="484"/>
                    </a:moveTo>
                    <a:lnTo>
                      <a:pt x="458" y="484"/>
                    </a:lnTo>
                    <a:lnTo>
                      <a:pt x="458" y="486"/>
                    </a:lnTo>
                    <a:lnTo>
                      <a:pt x="458" y="484"/>
                    </a:lnTo>
                    <a:lnTo>
                      <a:pt x="458" y="486"/>
                    </a:lnTo>
                    <a:lnTo>
                      <a:pt x="458" y="484"/>
                    </a:lnTo>
                    <a:lnTo>
                      <a:pt x="460" y="484"/>
                    </a:lnTo>
                    <a:lnTo>
                      <a:pt x="458" y="484"/>
                    </a:lnTo>
                    <a:lnTo>
                      <a:pt x="456" y="484"/>
                    </a:lnTo>
                    <a:lnTo>
                      <a:pt x="456" y="486"/>
                    </a:lnTo>
                    <a:lnTo>
                      <a:pt x="456" y="484"/>
                    </a:lnTo>
                    <a:lnTo>
                      <a:pt x="458" y="484"/>
                    </a:lnTo>
                    <a:lnTo>
                      <a:pt x="460" y="484"/>
                    </a:lnTo>
                    <a:close/>
                    <a:moveTo>
                      <a:pt x="466" y="484"/>
                    </a:moveTo>
                    <a:lnTo>
                      <a:pt x="464" y="484"/>
                    </a:lnTo>
                    <a:lnTo>
                      <a:pt x="466" y="484"/>
                    </a:lnTo>
                    <a:lnTo>
                      <a:pt x="464" y="484"/>
                    </a:lnTo>
                    <a:lnTo>
                      <a:pt x="466" y="484"/>
                    </a:lnTo>
                    <a:lnTo>
                      <a:pt x="464" y="484"/>
                    </a:lnTo>
                    <a:lnTo>
                      <a:pt x="466" y="484"/>
                    </a:lnTo>
                    <a:close/>
                    <a:moveTo>
                      <a:pt x="464" y="484"/>
                    </a:moveTo>
                    <a:lnTo>
                      <a:pt x="466" y="484"/>
                    </a:lnTo>
                    <a:lnTo>
                      <a:pt x="464" y="484"/>
                    </a:lnTo>
                    <a:close/>
                    <a:moveTo>
                      <a:pt x="464" y="484"/>
                    </a:moveTo>
                    <a:lnTo>
                      <a:pt x="464" y="482"/>
                    </a:lnTo>
                    <a:lnTo>
                      <a:pt x="464" y="484"/>
                    </a:lnTo>
                    <a:close/>
                    <a:moveTo>
                      <a:pt x="466" y="482"/>
                    </a:moveTo>
                    <a:lnTo>
                      <a:pt x="464" y="482"/>
                    </a:lnTo>
                    <a:lnTo>
                      <a:pt x="466" y="482"/>
                    </a:lnTo>
                    <a:close/>
                    <a:moveTo>
                      <a:pt x="468" y="482"/>
                    </a:moveTo>
                    <a:lnTo>
                      <a:pt x="468" y="484"/>
                    </a:lnTo>
                    <a:lnTo>
                      <a:pt x="466" y="484"/>
                    </a:lnTo>
                    <a:lnTo>
                      <a:pt x="468" y="484"/>
                    </a:lnTo>
                    <a:lnTo>
                      <a:pt x="468" y="482"/>
                    </a:lnTo>
                    <a:close/>
                    <a:moveTo>
                      <a:pt x="464" y="482"/>
                    </a:moveTo>
                    <a:lnTo>
                      <a:pt x="462" y="482"/>
                    </a:lnTo>
                    <a:lnTo>
                      <a:pt x="462" y="484"/>
                    </a:lnTo>
                    <a:lnTo>
                      <a:pt x="460" y="484"/>
                    </a:lnTo>
                    <a:lnTo>
                      <a:pt x="462" y="484"/>
                    </a:lnTo>
                    <a:lnTo>
                      <a:pt x="462" y="482"/>
                    </a:lnTo>
                    <a:lnTo>
                      <a:pt x="464" y="482"/>
                    </a:lnTo>
                    <a:close/>
                    <a:moveTo>
                      <a:pt x="466" y="482"/>
                    </a:moveTo>
                    <a:lnTo>
                      <a:pt x="464" y="482"/>
                    </a:lnTo>
                    <a:lnTo>
                      <a:pt x="466" y="482"/>
                    </a:lnTo>
                    <a:lnTo>
                      <a:pt x="464" y="482"/>
                    </a:lnTo>
                    <a:lnTo>
                      <a:pt x="466" y="482"/>
                    </a:lnTo>
                    <a:lnTo>
                      <a:pt x="464" y="482"/>
                    </a:lnTo>
                    <a:lnTo>
                      <a:pt x="466" y="482"/>
                    </a:lnTo>
                    <a:close/>
                    <a:moveTo>
                      <a:pt x="468" y="482"/>
                    </a:moveTo>
                    <a:lnTo>
                      <a:pt x="468" y="480"/>
                    </a:lnTo>
                    <a:lnTo>
                      <a:pt x="468" y="482"/>
                    </a:lnTo>
                    <a:close/>
                    <a:moveTo>
                      <a:pt x="474" y="480"/>
                    </a:moveTo>
                    <a:lnTo>
                      <a:pt x="472" y="480"/>
                    </a:lnTo>
                    <a:lnTo>
                      <a:pt x="472" y="482"/>
                    </a:lnTo>
                    <a:lnTo>
                      <a:pt x="470" y="482"/>
                    </a:lnTo>
                    <a:lnTo>
                      <a:pt x="468" y="482"/>
                    </a:lnTo>
                    <a:lnTo>
                      <a:pt x="470" y="482"/>
                    </a:lnTo>
                    <a:lnTo>
                      <a:pt x="470" y="480"/>
                    </a:lnTo>
                    <a:lnTo>
                      <a:pt x="472" y="480"/>
                    </a:lnTo>
                    <a:lnTo>
                      <a:pt x="474" y="480"/>
                    </a:lnTo>
                    <a:lnTo>
                      <a:pt x="472" y="480"/>
                    </a:lnTo>
                    <a:lnTo>
                      <a:pt x="474" y="480"/>
                    </a:lnTo>
                    <a:close/>
                    <a:moveTo>
                      <a:pt x="458" y="472"/>
                    </a:moveTo>
                    <a:lnTo>
                      <a:pt x="460" y="472"/>
                    </a:lnTo>
                    <a:lnTo>
                      <a:pt x="458" y="472"/>
                    </a:lnTo>
                    <a:close/>
                    <a:moveTo>
                      <a:pt x="456" y="472"/>
                    </a:moveTo>
                    <a:lnTo>
                      <a:pt x="454" y="472"/>
                    </a:lnTo>
                    <a:lnTo>
                      <a:pt x="456" y="472"/>
                    </a:lnTo>
                    <a:close/>
                    <a:moveTo>
                      <a:pt x="458" y="472"/>
                    </a:moveTo>
                    <a:lnTo>
                      <a:pt x="458" y="472"/>
                    </a:lnTo>
                    <a:lnTo>
                      <a:pt x="458" y="472"/>
                    </a:lnTo>
                    <a:close/>
                    <a:moveTo>
                      <a:pt x="482" y="472"/>
                    </a:moveTo>
                    <a:lnTo>
                      <a:pt x="480" y="472"/>
                    </a:lnTo>
                    <a:lnTo>
                      <a:pt x="478" y="472"/>
                    </a:lnTo>
                    <a:lnTo>
                      <a:pt x="478" y="474"/>
                    </a:lnTo>
                    <a:lnTo>
                      <a:pt x="478" y="472"/>
                    </a:lnTo>
                    <a:lnTo>
                      <a:pt x="480" y="472"/>
                    </a:lnTo>
                    <a:lnTo>
                      <a:pt x="482" y="472"/>
                    </a:lnTo>
                    <a:close/>
                    <a:moveTo>
                      <a:pt x="488" y="472"/>
                    </a:moveTo>
                    <a:lnTo>
                      <a:pt x="486" y="472"/>
                    </a:lnTo>
                    <a:lnTo>
                      <a:pt x="488" y="472"/>
                    </a:lnTo>
                    <a:lnTo>
                      <a:pt x="486" y="472"/>
                    </a:lnTo>
                    <a:lnTo>
                      <a:pt x="488" y="472"/>
                    </a:lnTo>
                    <a:close/>
                    <a:moveTo>
                      <a:pt x="486" y="472"/>
                    </a:moveTo>
                    <a:lnTo>
                      <a:pt x="486" y="472"/>
                    </a:lnTo>
                    <a:lnTo>
                      <a:pt x="486" y="472"/>
                    </a:lnTo>
                    <a:close/>
                    <a:moveTo>
                      <a:pt x="458" y="472"/>
                    </a:moveTo>
                    <a:lnTo>
                      <a:pt x="456" y="472"/>
                    </a:lnTo>
                    <a:lnTo>
                      <a:pt x="456" y="470"/>
                    </a:lnTo>
                    <a:lnTo>
                      <a:pt x="458" y="470"/>
                    </a:lnTo>
                    <a:lnTo>
                      <a:pt x="456" y="470"/>
                    </a:lnTo>
                    <a:lnTo>
                      <a:pt x="458" y="470"/>
                    </a:lnTo>
                    <a:lnTo>
                      <a:pt x="458" y="472"/>
                    </a:lnTo>
                    <a:close/>
                    <a:moveTo>
                      <a:pt x="484" y="472"/>
                    </a:moveTo>
                    <a:lnTo>
                      <a:pt x="484" y="472"/>
                    </a:lnTo>
                    <a:lnTo>
                      <a:pt x="482" y="472"/>
                    </a:lnTo>
                    <a:lnTo>
                      <a:pt x="484" y="472"/>
                    </a:lnTo>
                    <a:lnTo>
                      <a:pt x="484" y="472"/>
                    </a:lnTo>
                    <a:lnTo>
                      <a:pt x="486" y="472"/>
                    </a:lnTo>
                    <a:lnTo>
                      <a:pt x="484" y="472"/>
                    </a:lnTo>
                    <a:close/>
                    <a:moveTo>
                      <a:pt x="458" y="468"/>
                    </a:moveTo>
                    <a:lnTo>
                      <a:pt x="456" y="468"/>
                    </a:lnTo>
                    <a:lnTo>
                      <a:pt x="458" y="468"/>
                    </a:lnTo>
                    <a:close/>
                    <a:moveTo>
                      <a:pt x="456" y="468"/>
                    </a:moveTo>
                    <a:lnTo>
                      <a:pt x="458" y="468"/>
                    </a:lnTo>
                    <a:lnTo>
                      <a:pt x="456" y="468"/>
                    </a:lnTo>
                    <a:close/>
                    <a:moveTo>
                      <a:pt x="500" y="470"/>
                    </a:moveTo>
                    <a:lnTo>
                      <a:pt x="500" y="468"/>
                    </a:lnTo>
                    <a:lnTo>
                      <a:pt x="500" y="470"/>
                    </a:lnTo>
                    <a:close/>
                    <a:moveTo>
                      <a:pt x="502" y="470"/>
                    </a:moveTo>
                    <a:lnTo>
                      <a:pt x="502" y="468"/>
                    </a:lnTo>
                    <a:lnTo>
                      <a:pt x="502" y="470"/>
                    </a:lnTo>
                    <a:lnTo>
                      <a:pt x="500" y="470"/>
                    </a:lnTo>
                    <a:lnTo>
                      <a:pt x="498" y="470"/>
                    </a:lnTo>
                    <a:lnTo>
                      <a:pt x="498" y="472"/>
                    </a:lnTo>
                    <a:lnTo>
                      <a:pt x="496" y="472"/>
                    </a:lnTo>
                    <a:lnTo>
                      <a:pt x="496" y="472"/>
                    </a:lnTo>
                    <a:lnTo>
                      <a:pt x="496" y="472"/>
                    </a:lnTo>
                    <a:lnTo>
                      <a:pt x="494" y="472"/>
                    </a:lnTo>
                    <a:lnTo>
                      <a:pt x="492" y="472"/>
                    </a:lnTo>
                    <a:lnTo>
                      <a:pt x="490" y="472"/>
                    </a:lnTo>
                    <a:lnTo>
                      <a:pt x="490" y="474"/>
                    </a:lnTo>
                    <a:lnTo>
                      <a:pt x="488" y="474"/>
                    </a:lnTo>
                    <a:lnTo>
                      <a:pt x="486" y="474"/>
                    </a:lnTo>
                    <a:lnTo>
                      <a:pt x="484" y="474"/>
                    </a:lnTo>
                    <a:lnTo>
                      <a:pt x="484" y="476"/>
                    </a:lnTo>
                    <a:lnTo>
                      <a:pt x="482" y="476"/>
                    </a:lnTo>
                    <a:lnTo>
                      <a:pt x="480" y="476"/>
                    </a:lnTo>
                    <a:lnTo>
                      <a:pt x="480" y="478"/>
                    </a:lnTo>
                    <a:lnTo>
                      <a:pt x="478" y="478"/>
                    </a:lnTo>
                    <a:lnTo>
                      <a:pt x="476" y="478"/>
                    </a:lnTo>
                    <a:lnTo>
                      <a:pt x="476" y="480"/>
                    </a:lnTo>
                    <a:lnTo>
                      <a:pt x="474" y="480"/>
                    </a:lnTo>
                    <a:lnTo>
                      <a:pt x="474" y="478"/>
                    </a:lnTo>
                    <a:lnTo>
                      <a:pt x="476" y="478"/>
                    </a:lnTo>
                    <a:lnTo>
                      <a:pt x="478" y="478"/>
                    </a:lnTo>
                    <a:lnTo>
                      <a:pt x="476" y="478"/>
                    </a:lnTo>
                    <a:lnTo>
                      <a:pt x="478" y="478"/>
                    </a:lnTo>
                    <a:lnTo>
                      <a:pt x="476" y="478"/>
                    </a:lnTo>
                    <a:lnTo>
                      <a:pt x="478" y="478"/>
                    </a:lnTo>
                    <a:lnTo>
                      <a:pt x="478" y="476"/>
                    </a:lnTo>
                    <a:lnTo>
                      <a:pt x="478" y="478"/>
                    </a:lnTo>
                    <a:lnTo>
                      <a:pt x="478" y="476"/>
                    </a:lnTo>
                    <a:lnTo>
                      <a:pt x="478" y="478"/>
                    </a:lnTo>
                    <a:lnTo>
                      <a:pt x="478" y="476"/>
                    </a:lnTo>
                    <a:lnTo>
                      <a:pt x="478" y="478"/>
                    </a:lnTo>
                    <a:lnTo>
                      <a:pt x="478" y="476"/>
                    </a:lnTo>
                    <a:lnTo>
                      <a:pt x="480" y="476"/>
                    </a:lnTo>
                    <a:lnTo>
                      <a:pt x="478" y="476"/>
                    </a:lnTo>
                    <a:lnTo>
                      <a:pt x="480" y="476"/>
                    </a:lnTo>
                    <a:lnTo>
                      <a:pt x="478" y="476"/>
                    </a:lnTo>
                    <a:lnTo>
                      <a:pt x="480" y="476"/>
                    </a:lnTo>
                    <a:lnTo>
                      <a:pt x="482" y="476"/>
                    </a:lnTo>
                    <a:lnTo>
                      <a:pt x="480" y="476"/>
                    </a:lnTo>
                    <a:lnTo>
                      <a:pt x="482" y="476"/>
                    </a:lnTo>
                    <a:lnTo>
                      <a:pt x="484" y="476"/>
                    </a:lnTo>
                    <a:lnTo>
                      <a:pt x="482" y="476"/>
                    </a:lnTo>
                    <a:lnTo>
                      <a:pt x="484" y="476"/>
                    </a:lnTo>
                    <a:lnTo>
                      <a:pt x="484" y="474"/>
                    </a:lnTo>
                    <a:lnTo>
                      <a:pt x="484" y="476"/>
                    </a:lnTo>
                    <a:lnTo>
                      <a:pt x="484" y="474"/>
                    </a:lnTo>
                    <a:lnTo>
                      <a:pt x="484" y="476"/>
                    </a:lnTo>
                    <a:lnTo>
                      <a:pt x="484" y="474"/>
                    </a:lnTo>
                    <a:lnTo>
                      <a:pt x="486" y="474"/>
                    </a:lnTo>
                    <a:lnTo>
                      <a:pt x="484" y="474"/>
                    </a:lnTo>
                    <a:lnTo>
                      <a:pt x="486" y="474"/>
                    </a:lnTo>
                    <a:lnTo>
                      <a:pt x="484" y="474"/>
                    </a:lnTo>
                    <a:lnTo>
                      <a:pt x="486" y="474"/>
                    </a:lnTo>
                    <a:lnTo>
                      <a:pt x="488" y="474"/>
                    </a:lnTo>
                    <a:lnTo>
                      <a:pt x="488" y="472"/>
                    </a:lnTo>
                    <a:lnTo>
                      <a:pt x="488" y="472"/>
                    </a:lnTo>
                    <a:lnTo>
                      <a:pt x="488" y="472"/>
                    </a:lnTo>
                    <a:lnTo>
                      <a:pt x="488" y="472"/>
                    </a:lnTo>
                    <a:lnTo>
                      <a:pt x="486" y="472"/>
                    </a:lnTo>
                    <a:lnTo>
                      <a:pt x="488" y="472"/>
                    </a:lnTo>
                    <a:lnTo>
                      <a:pt x="488" y="470"/>
                    </a:lnTo>
                    <a:lnTo>
                      <a:pt x="488" y="472"/>
                    </a:lnTo>
                    <a:lnTo>
                      <a:pt x="488" y="470"/>
                    </a:lnTo>
                    <a:lnTo>
                      <a:pt x="490" y="470"/>
                    </a:lnTo>
                    <a:lnTo>
                      <a:pt x="492" y="470"/>
                    </a:lnTo>
                    <a:lnTo>
                      <a:pt x="494" y="470"/>
                    </a:lnTo>
                    <a:lnTo>
                      <a:pt x="492" y="470"/>
                    </a:lnTo>
                    <a:lnTo>
                      <a:pt x="490" y="470"/>
                    </a:lnTo>
                    <a:lnTo>
                      <a:pt x="490" y="472"/>
                    </a:lnTo>
                    <a:lnTo>
                      <a:pt x="490" y="472"/>
                    </a:lnTo>
                    <a:lnTo>
                      <a:pt x="490" y="472"/>
                    </a:lnTo>
                    <a:lnTo>
                      <a:pt x="488" y="472"/>
                    </a:lnTo>
                    <a:lnTo>
                      <a:pt x="490" y="472"/>
                    </a:lnTo>
                    <a:lnTo>
                      <a:pt x="490" y="472"/>
                    </a:lnTo>
                    <a:lnTo>
                      <a:pt x="488" y="472"/>
                    </a:lnTo>
                    <a:lnTo>
                      <a:pt x="490" y="472"/>
                    </a:lnTo>
                    <a:lnTo>
                      <a:pt x="488" y="472"/>
                    </a:lnTo>
                    <a:lnTo>
                      <a:pt x="490" y="472"/>
                    </a:lnTo>
                    <a:lnTo>
                      <a:pt x="488" y="472"/>
                    </a:lnTo>
                    <a:lnTo>
                      <a:pt x="490" y="472"/>
                    </a:lnTo>
                    <a:lnTo>
                      <a:pt x="488" y="472"/>
                    </a:lnTo>
                    <a:lnTo>
                      <a:pt x="490" y="472"/>
                    </a:lnTo>
                    <a:lnTo>
                      <a:pt x="492" y="472"/>
                    </a:lnTo>
                    <a:lnTo>
                      <a:pt x="494" y="472"/>
                    </a:lnTo>
                    <a:lnTo>
                      <a:pt x="492" y="472"/>
                    </a:lnTo>
                    <a:lnTo>
                      <a:pt x="494" y="472"/>
                    </a:lnTo>
                    <a:lnTo>
                      <a:pt x="494" y="472"/>
                    </a:lnTo>
                    <a:lnTo>
                      <a:pt x="494" y="472"/>
                    </a:lnTo>
                    <a:lnTo>
                      <a:pt x="494" y="472"/>
                    </a:lnTo>
                    <a:lnTo>
                      <a:pt x="494" y="472"/>
                    </a:lnTo>
                    <a:lnTo>
                      <a:pt x="494" y="472"/>
                    </a:lnTo>
                    <a:lnTo>
                      <a:pt x="494" y="472"/>
                    </a:lnTo>
                    <a:lnTo>
                      <a:pt x="496" y="472"/>
                    </a:lnTo>
                    <a:lnTo>
                      <a:pt x="496" y="472"/>
                    </a:lnTo>
                    <a:lnTo>
                      <a:pt x="496" y="470"/>
                    </a:lnTo>
                    <a:lnTo>
                      <a:pt x="496" y="472"/>
                    </a:lnTo>
                    <a:lnTo>
                      <a:pt x="496" y="470"/>
                    </a:lnTo>
                    <a:lnTo>
                      <a:pt x="496" y="472"/>
                    </a:lnTo>
                    <a:lnTo>
                      <a:pt x="496" y="470"/>
                    </a:lnTo>
                    <a:lnTo>
                      <a:pt x="498" y="470"/>
                    </a:lnTo>
                    <a:lnTo>
                      <a:pt x="500" y="470"/>
                    </a:lnTo>
                    <a:lnTo>
                      <a:pt x="502" y="470"/>
                    </a:lnTo>
                    <a:lnTo>
                      <a:pt x="500" y="468"/>
                    </a:lnTo>
                    <a:lnTo>
                      <a:pt x="502" y="470"/>
                    </a:lnTo>
                    <a:close/>
                    <a:moveTo>
                      <a:pt x="494" y="468"/>
                    </a:moveTo>
                    <a:lnTo>
                      <a:pt x="494" y="470"/>
                    </a:lnTo>
                    <a:lnTo>
                      <a:pt x="494" y="468"/>
                    </a:lnTo>
                    <a:lnTo>
                      <a:pt x="496" y="468"/>
                    </a:lnTo>
                    <a:lnTo>
                      <a:pt x="494" y="468"/>
                    </a:lnTo>
                    <a:close/>
                    <a:moveTo>
                      <a:pt x="496" y="468"/>
                    </a:moveTo>
                    <a:lnTo>
                      <a:pt x="496" y="468"/>
                    </a:lnTo>
                    <a:lnTo>
                      <a:pt x="496" y="468"/>
                    </a:lnTo>
                    <a:close/>
                    <a:moveTo>
                      <a:pt x="496" y="468"/>
                    </a:moveTo>
                    <a:lnTo>
                      <a:pt x="498" y="468"/>
                    </a:lnTo>
                    <a:lnTo>
                      <a:pt x="496" y="468"/>
                    </a:lnTo>
                    <a:close/>
                    <a:moveTo>
                      <a:pt x="498" y="468"/>
                    </a:moveTo>
                    <a:lnTo>
                      <a:pt x="500" y="468"/>
                    </a:lnTo>
                    <a:lnTo>
                      <a:pt x="498" y="468"/>
                    </a:lnTo>
                    <a:close/>
                    <a:moveTo>
                      <a:pt x="502" y="468"/>
                    </a:moveTo>
                    <a:lnTo>
                      <a:pt x="504" y="468"/>
                    </a:lnTo>
                    <a:lnTo>
                      <a:pt x="502" y="468"/>
                    </a:lnTo>
                    <a:close/>
                    <a:moveTo>
                      <a:pt x="504" y="468"/>
                    </a:moveTo>
                    <a:lnTo>
                      <a:pt x="502" y="468"/>
                    </a:lnTo>
                    <a:lnTo>
                      <a:pt x="504" y="468"/>
                    </a:lnTo>
                    <a:lnTo>
                      <a:pt x="502" y="468"/>
                    </a:lnTo>
                    <a:lnTo>
                      <a:pt x="504" y="468"/>
                    </a:lnTo>
                    <a:close/>
                    <a:moveTo>
                      <a:pt x="504" y="468"/>
                    </a:moveTo>
                    <a:lnTo>
                      <a:pt x="502" y="468"/>
                    </a:lnTo>
                    <a:lnTo>
                      <a:pt x="504" y="468"/>
                    </a:lnTo>
                    <a:close/>
                    <a:moveTo>
                      <a:pt x="500" y="468"/>
                    </a:moveTo>
                    <a:lnTo>
                      <a:pt x="502" y="468"/>
                    </a:lnTo>
                    <a:lnTo>
                      <a:pt x="500" y="468"/>
                    </a:lnTo>
                    <a:close/>
                    <a:moveTo>
                      <a:pt x="502" y="466"/>
                    </a:moveTo>
                    <a:lnTo>
                      <a:pt x="504" y="466"/>
                    </a:lnTo>
                    <a:lnTo>
                      <a:pt x="504" y="468"/>
                    </a:lnTo>
                    <a:lnTo>
                      <a:pt x="504" y="466"/>
                    </a:lnTo>
                    <a:lnTo>
                      <a:pt x="502" y="468"/>
                    </a:lnTo>
                    <a:lnTo>
                      <a:pt x="502" y="466"/>
                    </a:lnTo>
                    <a:close/>
                    <a:moveTo>
                      <a:pt x="514" y="462"/>
                    </a:moveTo>
                    <a:lnTo>
                      <a:pt x="516" y="462"/>
                    </a:lnTo>
                    <a:lnTo>
                      <a:pt x="514" y="462"/>
                    </a:lnTo>
                    <a:lnTo>
                      <a:pt x="512" y="462"/>
                    </a:lnTo>
                    <a:lnTo>
                      <a:pt x="512" y="464"/>
                    </a:lnTo>
                    <a:lnTo>
                      <a:pt x="510" y="464"/>
                    </a:lnTo>
                    <a:lnTo>
                      <a:pt x="510" y="466"/>
                    </a:lnTo>
                    <a:lnTo>
                      <a:pt x="508" y="466"/>
                    </a:lnTo>
                    <a:lnTo>
                      <a:pt x="506" y="466"/>
                    </a:lnTo>
                    <a:lnTo>
                      <a:pt x="506" y="468"/>
                    </a:lnTo>
                    <a:lnTo>
                      <a:pt x="504" y="468"/>
                    </a:lnTo>
                    <a:lnTo>
                      <a:pt x="502" y="468"/>
                    </a:lnTo>
                    <a:lnTo>
                      <a:pt x="502" y="470"/>
                    </a:lnTo>
                    <a:lnTo>
                      <a:pt x="502" y="468"/>
                    </a:lnTo>
                    <a:lnTo>
                      <a:pt x="504" y="468"/>
                    </a:lnTo>
                    <a:lnTo>
                      <a:pt x="504" y="466"/>
                    </a:lnTo>
                    <a:lnTo>
                      <a:pt x="506" y="466"/>
                    </a:lnTo>
                    <a:lnTo>
                      <a:pt x="506" y="468"/>
                    </a:lnTo>
                    <a:lnTo>
                      <a:pt x="506" y="466"/>
                    </a:lnTo>
                    <a:lnTo>
                      <a:pt x="508" y="466"/>
                    </a:lnTo>
                    <a:lnTo>
                      <a:pt x="508" y="464"/>
                    </a:lnTo>
                    <a:lnTo>
                      <a:pt x="508" y="466"/>
                    </a:lnTo>
                    <a:lnTo>
                      <a:pt x="510" y="466"/>
                    </a:lnTo>
                    <a:lnTo>
                      <a:pt x="510" y="464"/>
                    </a:lnTo>
                    <a:lnTo>
                      <a:pt x="508" y="464"/>
                    </a:lnTo>
                    <a:lnTo>
                      <a:pt x="510" y="464"/>
                    </a:lnTo>
                    <a:lnTo>
                      <a:pt x="510" y="462"/>
                    </a:lnTo>
                    <a:lnTo>
                      <a:pt x="512" y="462"/>
                    </a:lnTo>
                    <a:lnTo>
                      <a:pt x="514" y="462"/>
                    </a:lnTo>
                    <a:close/>
                    <a:moveTo>
                      <a:pt x="518" y="462"/>
                    </a:moveTo>
                    <a:lnTo>
                      <a:pt x="516" y="462"/>
                    </a:lnTo>
                    <a:lnTo>
                      <a:pt x="518" y="462"/>
                    </a:lnTo>
                    <a:close/>
                    <a:moveTo>
                      <a:pt x="526" y="454"/>
                    </a:moveTo>
                    <a:lnTo>
                      <a:pt x="528" y="454"/>
                    </a:lnTo>
                    <a:lnTo>
                      <a:pt x="526" y="454"/>
                    </a:lnTo>
                    <a:close/>
                    <a:moveTo>
                      <a:pt x="526" y="454"/>
                    </a:moveTo>
                    <a:lnTo>
                      <a:pt x="528" y="454"/>
                    </a:lnTo>
                    <a:lnTo>
                      <a:pt x="526" y="454"/>
                    </a:lnTo>
                    <a:close/>
                    <a:moveTo>
                      <a:pt x="530" y="449"/>
                    </a:moveTo>
                    <a:lnTo>
                      <a:pt x="530" y="452"/>
                    </a:lnTo>
                    <a:lnTo>
                      <a:pt x="530" y="449"/>
                    </a:lnTo>
                    <a:close/>
                    <a:moveTo>
                      <a:pt x="532" y="449"/>
                    </a:moveTo>
                    <a:lnTo>
                      <a:pt x="530" y="449"/>
                    </a:lnTo>
                    <a:lnTo>
                      <a:pt x="532" y="449"/>
                    </a:lnTo>
                    <a:close/>
                    <a:moveTo>
                      <a:pt x="532" y="449"/>
                    </a:moveTo>
                    <a:lnTo>
                      <a:pt x="530" y="449"/>
                    </a:lnTo>
                    <a:lnTo>
                      <a:pt x="532" y="449"/>
                    </a:lnTo>
                    <a:close/>
                    <a:moveTo>
                      <a:pt x="532" y="449"/>
                    </a:moveTo>
                    <a:lnTo>
                      <a:pt x="532" y="452"/>
                    </a:lnTo>
                    <a:lnTo>
                      <a:pt x="530" y="452"/>
                    </a:lnTo>
                    <a:lnTo>
                      <a:pt x="528" y="452"/>
                    </a:lnTo>
                    <a:lnTo>
                      <a:pt x="528" y="454"/>
                    </a:lnTo>
                    <a:lnTo>
                      <a:pt x="526" y="454"/>
                    </a:lnTo>
                    <a:lnTo>
                      <a:pt x="526" y="456"/>
                    </a:lnTo>
                    <a:lnTo>
                      <a:pt x="524" y="456"/>
                    </a:lnTo>
                    <a:lnTo>
                      <a:pt x="524" y="458"/>
                    </a:lnTo>
                    <a:lnTo>
                      <a:pt x="522" y="458"/>
                    </a:lnTo>
                    <a:lnTo>
                      <a:pt x="522" y="456"/>
                    </a:lnTo>
                    <a:lnTo>
                      <a:pt x="524" y="456"/>
                    </a:lnTo>
                    <a:lnTo>
                      <a:pt x="524" y="454"/>
                    </a:lnTo>
                    <a:lnTo>
                      <a:pt x="526" y="454"/>
                    </a:lnTo>
                    <a:lnTo>
                      <a:pt x="528" y="454"/>
                    </a:lnTo>
                    <a:lnTo>
                      <a:pt x="526" y="454"/>
                    </a:lnTo>
                    <a:lnTo>
                      <a:pt x="528" y="454"/>
                    </a:lnTo>
                    <a:lnTo>
                      <a:pt x="526" y="454"/>
                    </a:lnTo>
                    <a:lnTo>
                      <a:pt x="528" y="454"/>
                    </a:lnTo>
                    <a:lnTo>
                      <a:pt x="528" y="452"/>
                    </a:lnTo>
                    <a:lnTo>
                      <a:pt x="530" y="452"/>
                    </a:lnTo>
                    <a:lnTo>
                      <a:pt x="530" y="449"/>
                    </a:lnTo>
                    <a:lnTo>
                      <a:pt x="530" y="452"/>
                    </a:lnTo>
                    <a:lnTo>
                      <a:pt x="530" y="449"/>
                    </a:lnTo>
                    <a:lnTo>
                      <a:pt x="532" y="449"/>
                    </a:lnTo>
                    <a:close/>
                    <a:moveTo>
                      <a:pt x="528" y="447"/>
                    </a:moveTo>
                    <a:lnTo>
                      <a:pt x="528" y="449"/>
                    </a:lnTo>
                    <a:lnTo>
                      <a:pt x="528" y="447"/>
                    </a:lnTo>
                    <a:lnTo>
                      <a:pt x="528" y="449"/>
                    </a:lnTo>
                    <a:lnTo>
                      <a:pt x="530" y="449"/>
                    </a:lnTo>
                    <a:lnTo>
                      <a:pt x="528" y="449"/>
                    </a:lnTo>
                    <a:lnTo>
                      <a:pt x="528" y="452"/>
                    </a:lnTo>
                    <a:lnTo>
                      <a:pt x="526" y="452"/>
                    </a:lnTo>
                    <a:lnTo>
                      <a:pt x="528" y="452"/>
                    </a:lnTo>
                    <a:lnTo>
                      <a:pt x="526" y="452"/>
                    </a:lnTo>
                    <a:lnTo>
                      <a:pt x="528" y="452"/>
                    </a:lnTo>
                    <a:lnTo>
                      <a:pt x="526" y="452"/>
                    </a:lnTo>
                    <a:lnTo>
                      <a:pt x="526" y="454"/>
                    </a:lnTo>
                    <a:lnTo>
                      <a:pt x="524" y="454"/>
                    </a:lnTo>
                    <a:lnTo>
                      <a:pt x="526" y="454"/>
                    </a:lnTo>
                    <a:lnTo>
                      <a:pt x="526" y="452"/>
                    </a:lnTo>
                    <a:lnTo>
                      <a:pt x="528" y="452"/>
                    </a:lnTo>
                    <a:lnTo>
                      <a:pt x="528" y="449"/>
                    </a:lnTo>
                    <a:lnTo>
                      <a:pt x="528" y="447"/>
                    </a:lnTo>
                    <a:close/>
                    <a:moveTo>
                      <a:pt x="532" y="447"/>
                    </a:moveTo>
                    <a:lnTo>
                      <a:pt x="532" y="449"/>
                    </a:lnTo>
                    <a:lnTo>
                      <a:pt x="532" y="447"/>
                    </a:lnTo>
                    <a:close/>
                    <a:moveTo>
                      <a:pt x="530" y="447"/>
                    </a:moveTo>
                    <a:lnTo>
                      <a:pt x="532" y="447"/>
                    </a:lnTo>
                    <a:lnTo>
                      <a:pt x="532" y="449"/>
                    </a:lnTo>
                    <a:lnTo>
                      <a:pt x="530" y="449"/>
                    </a:lnTo>
                    <a:lnTo>
                      <a:pt x="530" y="447"/>
                    </a:lnTo>
                    <a:close/>
                    <a:moveTo>
                      <a:pt x="530" y="445"/>
                    </a:moveTo>
                    <a:lnTo>
                      <a:pt x="530" y="447"/>
                    </a:lnTo>
                    <a:lnTo>
                      <a:pt x="528" y="447"/>
                    </a:lnTo>
                    <a:lnTo>
                      <a:pt x="530" y="447"/>
                    </a:lnTo>
                    <a:lnTo>
                      <a:pt x="530" y="445"/>
                    </a:lnTo>
                    <a:close/>
                    <a:moveTo>
                      <a:pt x="534" y="443"/>
                    </a:moveTo>
                    <a:lnTo>
                      <a:pt x="532" y="443"/>
                    </a:lnTo>
                    <a:lnTo>
                      <a:pt x="534" y="443"/>
                    </a:lnTo>
                    <a:close/>
                    <a:moveTo>
                      <a:pt x="536" y="443"/>
                    </a:moveTo>
                    <a:lnTo>
                      <a:pt x="534" y="443"/>
                    </a:lnTo>
                    <a:lnTo>
                      <a:pt x="536" y="443"/>
                    </a:lnTo>
                    <a:close/>
                    <a:moveTo>
                      <a:pt x="530" y="441"/>
                    </a:moveTo>
                    <a:lnTo>
                      <a:pt x="528" y="441"/>
                    </a:lnTo>
                    <a:lnTo>
                      <a:pt x="530" y="441"/>
                    </a:lnTo>
                    <a:close/>
                    <a:moveTo>
                      <a:pt x="544" y="439"/>
                    </a:moveTo>
                    <a:lnTo>
                      <a:pt x="542" y="439"/>
                    </a:lnTo>
                    <a:lnTo>
                      <a:pt x="544" y="439"/>
                    </a:lnTo>
                    <a:close/>
                    <a:moveTo>
                      <a:pt x="544" y="439"/>
                    </a:moveTo>
                    <a:lnTo>
                      <a:pt x="544" y="437"/>
                    </a:lnTo>
                    <a:lnTo>
                      <a:pt x="544" y="439"/>
                    </a:lnTo>
                    <a:close/>
                    <a:moveTo>
                      <a:pt x="540" y="437"/>
                    </a:moveTo>
                    <a:lnTo>
                      <a:pt x="540" y="439"/>
                    </a:lnTo>
                    <a:lnTo>
                      <a:pt x="540" y="437"/>
                    </a:lnTo>
                    <a:close/>
                    <a:moveTo>
                      <a:pt x="544" y="437"/>
                    </a:moveTo>
                    <a:lnTo>
                      <a:pt x="542" y="437"/>
                    </a:lnTo>
                    <a:lnTo>
                      <a:pt x="544" y="437"/>
                    </a:lnTo>
                    <a:close/>
                    <a:moveTo>
                      <a:pt x="544" y="437"/>
                    </a:moveTo>
                    <a:lnTo>
                      <a:pt x="542" y="437"/>
                    </a:lnTo>
                    <a:lnTo>
                      <a:pt x="544" y="437"/>
                    </a:lnTo>
                    <a:close/>
                    <a:moveTo>
                      <a:pt x="552" y="435"/>
                    </a:moveTo>
                    <a:lnTo>
                      <a:pt x="550" y="435"/>
                    </a:lnTo>
                    <a:lnTo>
                      <a:pt x="550" y="437"/>
                    </a:lnTo>
                    <a:lnTo>
                      <a:pt x="548" y="437"/>
                    </a:lnTo>
                    <a:lnTo>
                      <a:pt x="546" y="439"/>
                    </a:lnTo>
                    <a:lnTo>
                      <a:pt x="544" y="439"/>
                    </a:lnTo>
                    <a:lnTo>
                      <a:pt x="544" y="441"/>
                    </a:lnTo>
                    <a:lnTo>
                      <a:pt x="544" y="441"/>
                    </a:lnTo>
                    <a:lnTo>
                      <a:pt x="542" y="441"/>
                    </a:lnTo>
                    <a:lnTo>
                      <a:pt x="542" y="443"/>
                    </a:lnTo>
                    <a:lnTo>
                      <a:pt x="540" y="443"/>
                    </a:lnTo>
                    <a:lnTo>
                      <a:pt x="538" y="445"/>
                    </a:lnTo>
                    <a:lnTo>
                      <a:pt x="536" y="445"/>
                    </a:lnTo>
                    <a:lnTo>
                      <a:pt x="536" y="447"/>
                    </a:lnTo>
                    <a:lnTo>
                      <a:pt x="534" y="447"/>
                    </a:lnTo>
                    <a:lnTo>
                      <a:pt x="534" y="449"/>
                    </a:lnTo>
                    <a:lnTo>
                      <a:pt x="532" y="449"/>
                    </a:lnTo>
                    <a:lnTo>
                      <a:pt x="532" y="447"/>
                    </a:lnTo>
                    <a:lnTo>
                      <a:pt x="534" y="447"/>
                    </a:lnTo>
                    <a:lnTo>
                      <a:pt x="534" y="445"/>
                    </a:lnTo>
                    <a:lnTo>
                      <a:pt x="534" y="447"/>
                    </a:lnTo>
                    <a:lnTo>
                      <a:pt x="534" y="445"/>
                    </a:lnTo>
                    <a:lnTo>
                      <a:pt x="534" y="447"/>
                    </a:lnTo>
                    <a:lnTo>
                      <a:pt x="534" y="445"/>
                    </a:lnTo>
                    <a:lnTo>
                      <a:pt x="534" y="447"/>
                    </a:lnTo>
                    <a:lnTo>
                      <a:pt x="534" y="445"/>
                    </a:lnTo>
                    <a:lnTo>
                      <a:pt x="536" y="445"/>
                    </a:lnTo>
                    <a:lnTo>
                      <a:pt x="534" y="445"/>
                    </a:lnTo>
                    <a:lnTo>
                      <a:pt x="536" y="445"/>
                    </a:lnTo>
                    <a:lnTo>
                      <a:pt x="538" y="445"/>
                    </a:lnTo>
                    <a:lnTo>
                      <a:pt x="536" y="445"/>
                    </a:lnTo>
                    <a:lnTo>
                      <a:pt x="536" y="443"/>
                    </a:lnTo>
                    <a:lnTo>
                      <a:pt x="536" y="445"/>
                    </a:lnTo>
                    <a:lnTo>
                      <a:pt x="538" y="445"/>
                    </a:lnTo>
                    <a:lnTo>
                      <a:pt x="538" y="443"/>
                    </a:lnTo>
                    <a:lnTo>
                      <a:pt x="538" y="445"/>
                    </a:lnTo>
                    <a:lnTo>
                      <a:pt x="538" y="443"/>
                    </a:lnTo>
                    <a:lnTo>
                      <a:pt x="536" y="443"/>
                    </a:lnTo>
                    <a:lnTo>
                      <a:pt x="538" y="443"/>
                    </a:lnTo>
                    <a:lnTo>
                      <a:pt x="538" y="445"/>
                    </a:lnTo>
                    <a:lnTo>
                      <a:pt x="538" y="443"/>
                    </a:lnTo>
                    <a:lnTo>
                      <a:pt x="540" y="443"/>
                    </a:lnTo>
                    <a:lnTo>
                      <a:pt x="538" y="443"/>
                    </a:lnTo>
                    <a:lnTo>
                      <a:pt x="540" y="443"/>
                    </a:lnTo>
                    <a:lnTo>
                      <a:pt x="538" y="443"/>
                    </a:lnTo>
                    <a:lnTo>
                      <a:pt x="540" y="443"/>
                    </a:lnTo>
                    <a:lnTo>
                      <a:pt x="538" y="443"/>
                    </a:lnTo>
                    <a:lnTo>
                      <a:pt x="540" y="443"/>
                    </a:lnTo>
                    <a:lnTo>
                      <a:pt x="540" y="441"/>
                    </a:lnTo>
                    <a:lnTo>
                      <a:pt x="540" y="443"/>
                    </a:lnTo>
                    <a:lnTo>
                      <a:pt x="540" y="441"/>
                    </a:lnTo>
                    <a:lnTo>
                      <a:pt x="540" y="443"/>
                    </a:lnTo>
                    <a:lnTo>
                      <a:pt x="540" y="441"/>
                    </a:lnTo>
                    <a:lnTo>
                      <a:pt x="540" y="443"/>
                    </a:lnTo>
                    <a:lnTo>
                      <a:pt x="540" y="441"/>
                    </a:lnTo>
                    <a:lnTo>
                      <a:pt x="540" y="443"/>
                    </a:lnTo>
                    <a:lnTo>
                      <a:pt x="540" y="441"/>
                    </a:lnTo>
                    <a:lnTo>
                      <a:pt x="540" y="443"/>
                    </a:lnTo>
                    <a:lnTo>
                      <a:pt x="540" y="441"/>
                    </a:lnTo>
                    <a:lnTo>
                      <a:pt x="540" y="443"/>
                    </a:lnTo>
                    <a:lnTo>
                      <a:pt x="540" y="441"/>
                    </a:lnTo>
                    <a:lnTo>
                      <a:pt x="542" y="441"/>
                    </a:lnTo>
                    <a:lnTo>
                      <a:pt x="542" y="443"/>
                    </a:lnTo>
                    <a:lnTo>
                      <a:pt x="542" y="441"/>
                    </a:lnTo>
                    <a:lnTo>
                      <a:pt x="540" y="441"/>
                    </a:lnTo>
                    <a:lnTo>
                      <a:pt x="542" y="441"/>
                    </a:lnTo>
                    <a:lnTo>
                      <a:pt x="540" y="441"/>
                    </a:lnTo>
                    <a:lnTo>
                      <a:pt x="542" y="441"/>
                    </a:lnTo>
                    <a:lnTo>
                      <a:pt x="540" y="441"/>
                    </a:lnTo>
                    <a:lnTo>
                      <a:pt x="542" y="441"/>
                    </a:lnTo>
                    <a:lnTo>
                      <a:pt x="542" y="439"/>
                    </a:lnTo>
                    <a:lnTo>
                      <a:pt x="542" y="441"/>
                    </a:lnTo>
                    <a:lnTo>
                      <a:pt x="544" y="441"/>
                    </a:lnTo>
                    <a:lnTo>
                      <a:pt x="542" y="441"/>
                    </a:lnTo>
                    <a:lnTo>
                      <a:pt x="542" y="439"/>
                    </a:lnTo>
                    <a:lnTo>
                      <a:pt x="544" y="439"/>
                    </a:lnTo>
                    <a:lnTo>
                      <a:pt x="544" y="439"/>
                    </a:lnTo>
                    <a:lnTo>
                      <a:pt x="544" y="437"/>
                    </a:lnTo>
                    <a:lnTo>
                      <a:pt x="544" y="439"/>
                    </a:lnTo>
                    <a:lnTo>
                      <a:pt x="546" y="439"/>
                    </a:lnTo>
                    <a:lnTo>
                      <a:pt x="544" y="439"/>
                    </a:lnTo>
                    <a:lnTo>
                      <a:pt x="546" y="439"/>
                    </a:lnTo>
                    <a:lnTo>
                      <a:pt x="544" y="437"/>
                    </a:lnTo>
                    <a:lnTo>
                      <a:pt x="546" y="437"/>
                    </a:lnTo>
                    <a:lnTo>
                      <a:pt x="544" y="437"/>
                    </a:lnTo>
                    <a:lnTo>
                      <a:pt x="546" y="437"/>
                    </a:lnTo>
                    <a:lnTo>
                      <a:pt x="548" y="437"/>
                    </a:lnTo>
                    <a:lnTo>
                      <a:pt x="548" y="435"/>
                    </a:lnTo>
                    <a:lnTo>
                      <a:pt x="548" y="437"/>
                    </a:lnTo>
                    <a:lnTo>
                      <a:pt x="548" y="435"/>
                    </a:lnTo>
                    <a:lnTo>
                      <a:pt x="550" y="435"/>
                    </a:lnTo>
                    <a:lnTo>
                      <a:pt x="552" y="435"/>
                    </a:lnTo>
                    <a:close/>
                    <a:moveTo>
                      <a:pt x="546" y="433"/>
                    </a:moveTo>
                    <a:lnTo>
                      <a:pt x="546" y="435"/>
                    </a:lnTo>
                    <a:lnTo>
                      <a:pt x="546" y="433"/>
                    </a:lnTo>
                    <a:close/>
                    <a:moveTo>
                      <a:pt x="548" y="435"/>
                    </a:moveTo>
                    <a:lnTo>
                      <a:pt x="546" y="435"/>
                    </a:lnTo>
                    <a:lnTo>
                      <a:pt x="548" y="433"/>
                    </a:lnTo>
                    <a:lnTo>
                      <a:pt x="548" y="435"/>
                    </a:lnTo>
                    <a:close/>
                    <a:moveTo>
                      <a:pt x="552" y="429"/>
                    </a:moveTo>
                    <a:lnTo>
                      <a:pt x="552" y="431"/>
                    </a:lnTo>
                    <a:lnTo>
                      <a:pt x="550" y="431"/>
                    </a:lnTo>
                    <a:lnTo>
                      <a:pt x="548" y="431"/>
                    </a:lnTo>
                    <a:lnTo>
                      <a:pt x="548" y="433"/>
                    </a:lnTo>
                    <a:lnTo>
                      <a:pt x="548" y="431"/>
                    </a:lnTo>
                    <a:lnTo>
                      <a:pt x="550" y="431"/>
                    </a:lnTo>
                    <a:lnTo>
                      <a:pt x="552" y="431"/>
                    </a:lnTo>
                    <a:lnTo>
                      <a:pt x="552" y="429"/>
                    </a:lnTo>
                    <a:close/>
                    <a:moveTo>
                      <a:pt x="564" y="425"/>
                    </a:moveTo>
                    <a:lnTo>
                      <a:pt x="562" y="425"/>
                    </a:lnTo>
                    <a:lnTo>
                      <a:pt x="562" y="427"/>
                    </a:lnTo>
                    <a:lnTo>
                      <a:pt x="560" y="427"/>
                    </a:lnTo>
                    <a:lnTo>
                      <a:pt x="558" y="427"/>
                    </a:lnTo>
                    <a:lnTo>
                      <a:pt x="556" y="427"/>
                    </a:lnTo>
                    <a:lnTo>
                      <a:pt x="556" y="429"/>
                    </a:lnTo>
                    <a:lnTo>
                      <a:pt x="554" y="429"/>
                    </a:lnTo>
                    <a:lnTo>
                      <a:pt x="554" y="431"/>
                    </a:lnTo>
                    <a:lnTo>
                      <a:pt x="552" y="431"/>
                    </a:lnTo>
                    <a:lnTo>
                      <a:pt x="552" y="433"/>
                    </a:lnTo>
                    <a:lnTo>
                      <a:pt x="550" y="433"/>
                    </a:lnTo>
                    <a:lnTo>
                      <a:pt x="548" y="433"/>
                    </a:lnTo>
                    <a:lnTo>
                      <a:pt x="550" y="433"/>
                    </a:lnTo>
                    <a:lnTo>
                      <a:pt x="550" y="431"/>
                    </a:lnTo>
                    <a:lnTo>
                      <a:pt x="552" y="431"/>
                    </a:lnTo>
                    <a:lnTo>
                      <a:pt x="552" y="429"/>
                    </a:lnTo>
                    <a:lnTo>
                      <a:pt x="554" y="429"/>
                    </a:lnTo>
                    <a:lnTo>
                      <a:pt x="554" y="427"/>
                    </a:lnTo>
                    <a:lnTo>
                      <a:pt x="556" y="427"/>
                    </a:lnTo>
                    <a:lnTo>
                      <a:pt x="558" y="427"/>
                    </a:lnTo>
                    <a:lnTo>
                      <a:pt x="560" y="425"/>
                    </a:lnTo>
                    <a:lnTo>
                      <a:pt x="562" y="425"/>
                    </a:lnTo>
                    <a:lnTo>
                      <a:pt x="564" y="425"/>
                    </a:lnTo>
                    <a:close/>
                    <a:moveTo>
                      <a:pt x="560" y="423"/>
                    </a:moveTo>
                    <a:lnTo>
                      <a:pt x="562" y="423"/>
                    </a:lnTo>
                    <a:lnTo>
                      <a:pt x="562" y="425"/>
                    </a:lnTo>
                    <a:lnTo>
                      <a:pt x="560" y="425"/>
                    </a:lnTo>
                    <a:lnTo>
                      <a:pt x="558" y="427"/>
                    </a:lnTo>
                    <a:lnTo>
                      <a:pt x="556" y="427"/>
                    </a:lnTo>
                    <a:lnTo>
                      <a:pt x="554" y="427"/>
                    </a:lnTo>
                    <a:lnTo>
                      <a:pt x="554" y="429"/>
                    </a:lnTo>
                    <a:lnTo>
                      <a:pt x="552" y="429"/>
                    </a:lnTo>
                    <a:lnTo>
                      <a:pt x="554" y="429"/>
                    </a:lnTo>
                    <a:lnTo>
                      <a:pt x="554" y="427"/>
                    </a:lnTo>
                    <a:lnTo>
                      <a:pt x="556" y="427"/>
                    </a:lnTo>
                    <a:lnTo>
                      <a:pt x="558" y="427"/>
                    </a:lnTo>
                    <a:lnTo>
                      <a:pt x="558" y="425"/>
                    </a:lnTo>
                    <a:lnTo>
                      <a:pt x="560" y="425"/>
                    </a:lnTo>
                    <a:lnTo>
                      <a:pt x="560" y="423"/>
                    </a:lnTo>
                    <a:close/>
                    <a:moveTo>
                      <a:pt x="564" y="423"/>
                    </a:moveTo>
                    <a:lnTo>
                      <a:pt x="564" y="425"/>
                    </a:lnTo>
                    <a:lnTo>
                      <a:pt x="564" y="423"/>
                    </a:lnTo>
                    <a:lnTo>
                      <a:pt x="566" y="423"/>
                    </a:lnTo>
                    <a:lnTo>
                      <a:pt x="564" y="423"/>
                    </a:lnTo>
                    <a:close/>
                    <a:moveTo>
                      <a:pt x="550" y="423"/>
                    </a:moveTo>
                    <a:lnTo>
                      <a:pt x="550" y="423"/>
                    </a:lnTo>
                    <a:lnTo>
                      <a:pt x="550" y="423"/>
                    </a:lnTo>
                    <a:close/>
                    <a:moveTo>
                      <a:pt x="550" y="423"/>
                    </a:moveTo>
                    <a:lnTo>
                      <a:pt x="552" y="423"/>
                    </a:lnTo>
                    <a:lnTo>
                      <a:pt x="552" y="421"/>
                    </a:lnTo>
                    <a:lnTo>
                      <a:pt x="552" y="423"/>
                    </a:lnTo>
                    <a:lnTo>
                      <a:pt x="550" y="423"/>
                    </a:lnTo>
                    <a:close/>
                    <a:moveTo>
                      <a:pt x="554" y="419"/>
                    </a:moveTo>
                    <a:lnTo>
                      <a:pt x="552" y="419"/>
                    </a:lnTo>
                    <a:lnTo>
                      <a:pt x="554" y="419"/>
                    </a:lnTo>
                    <a:close/>
                    <a:moveTo>
                      <a:pt x="554" y="419"/>
                    </a:moveTo>
                    <a:lnTo>
                      <a:pt x="554" y="417"/>
                    </a:lnTo>
                    <a:lnTo>
                      <a:pt x="554" y="419"/>
                    </a:lnTo>
                    <a:close/>
                    <a:moveTo>
                      <a:pt x="554" y="417"/>
                    </a:moveTo>
                    <a:lnTo>
                      <a:pt x="554" y="415"/>
                    </a:lnTo>
                    <a:lnTo>
                      <a:pt x="554" y="417"/>
                    </a:lnTo>
                    <a:close/>
                    <a:moveTo>
                      <a:pt x="538" y="413"/>
                    </a:moveTo>
                    <a:lnTo>
                      <a:pt x="540" y="413"/>
                    </a:lnTo>
                    <a:lnTo>
                      <a:pt x="538" y="413"/>
                    </a:lnTo>
                    <a:lnTo>
                      <a:pt x="538" y="415"/>
                    </a:lnTo>
                    <a:lnTo>
                      <a:pt x="538" y="413"/>
                    </a:lnTo>
                    <a:close/>
                    <a:moveTo>
                      <a:pt x="552" y="413"/>
                    </a:moveTo>
                    <a:lnTo>
                      <a:pt x="554" y="413"/>
                    </a:lnTo>
                    <a:lnTo>
                      <a:pt x="552" y="413"/>
                    </a:lnTo>
                    <a:close/>
                    <a:moveTo>
                      <a:pt x="552" y="413"/>
                    </a:moveTo>
                    <a:lnTo>
                      <a:pt x="554" y="413"/>
                    </a:lnTo>
                    <a:lnTo>
                      <a:pt x="552" y="413"/>
                    </a:lnTo>
                    <a:close/>
                    <a:moveTo>
                      <a:pt x="552" y="413"/>
                    </a:moveTo>
                    <a:lnTo>
                      <a:pt x="552" y="411"/>
                    </a:lnTo>
                    <a:lnTo>
                      <a:pt x="554" y="411"/>
                    </a:lnTo>
                    <a:lnTo>
                      <a:pt x="552" y="413"/>
                    </a:lnTo>
                    <a:close/>
                    <a:moveTo>
                      <a:pt x="536" y="409"/>
                    </a:moveTo>
                    <a:lnTo>
                      <a:pt x="536" y="411"/>
                    </a:lnTo>
                    <a:lnTo>
                      <a:pt x="536" y="409"/>
                    </a:lnTo>
                    <a:lnTo>
                      <a:pt x="536" y="411"/>
                    </a:lnTo>
                    <a:lnTo>
                      <a:pt x="536" y="409"/>
                    </a:lnTo>
                    <a:lnTo>
                      <a:pt x="536" y="411"/>
                    </a:lnTo>
                    <a:lnTo>
                      <a:pt x="536" y="409"/>
                    </a:lnTo>
                    <a:lnTo>
                      <a:pt x="536" y="411"/>
                    </a:lnTo>
                    <a:lnTo>
                      <a:pt x="536" y="409"/>
                    </a:lnTo>
                    <a:close/>
                    <a:moveTo>
                      <a:pt x="596" y="403"/>
                    </a:moveTo>
                    <a:lnTo>
                      <a:pt x="596" y="401"/>
                    </a:lnTo>
                    <a:lnTo>
                      <a:pt x="596" y="403"/>
                    </a:lnTo>
                    <a:close/>
                    <a:moveTo>
                      <a:pt x="598" y="401"/>
                    </a:moveTo>
                    <a:lnTo>
                      <a:pt x="596" y="401"/>
                    </a:lnTo>
                    <a:lnTo>
                      <a:pt x="598" y="401"/>
                    </a:lnTo>
                    <a:close/>
                    <a:moveTo>
                      <a:pt x="596" y="401"/>
                    </a:moveTo>
                    <a:lnTo>
                      <a:pt x="594" y="401"/>
                    </a:lnTo>
                    <a:lnTo>
                      <a:pt x="594" y="399"/>
                    </a:lnTo>
                    <a:lnTo>
                      <a:pt x="596" y="399"/>
                    </a:lnTo>
                    <a:lnTo>
                      <a:pt x="596" y="401"/>
                    </a:lnTo>
                    <a:close/>
                    <a:moveTo>
                      <a:pt x="592" y="199"/>
                    </a:moveTo>
                    <a:lnTo>
                      <a:pt x="592" y="201"/>
                    </a:lnTo>
                    <a:lnTo>
                      <a:pt x="592" y="199"/>
                    </a:lnTo>
                    <a:close/>
                    <a:moveTo>
                      <a:pt x="562" y="189"/>
                    </a:moveTo>
                    <a:lnTo>
                      <a:pt x="560" y="189"/>
                    </a:lnTo>
                    <a:lnTo>
                      <a:pt x="562" y="189"/>
                    </a:lnTo>
                    <a:close/>
                    <a:moveTo>
                      <a:pt x="544" y="417"/>
                    </a:moveTo>
                    <a:lnTo>
                      <a:pt x="544" y="415"/>
                    </a:lnTo>
                    <a:lnTo>
                      <a:pt x="542" y="415"/>
                    </a:lnTo>
                    <a:lnTo>
                      <a:pt x="540" y="415"/>
                    </a:lnTo>
                    <a:lnTo>
                      <a:pt x="540" y="413"/>
                    </a:lnTo>
                    <a:lnTo>
                      <a:pt x="542" y="413"/>
                    </a:lnTo>
                    <a:lnTo>
                      <a:pt x="540" y="413"/>
                    </a:lnTo>
                    <a:lnTo>
                      <a:pt x="542" y="413"/>
                    </a:lnTo>
                    <a:lnTo>
                      <a:pt x="540" y="413"/>
                    </a:lnTo>
                    <a:lnTo>
                      <a:pt x="540" y="415"/>
                    </a:lnTo>
                    <a:lnTo>
                      <a:pt x="540" y="413"/>
                    </a:lnTo>
                    <a:lnTo>
                      <a:pt x="540" y="415"/>
                    </a:lnTo>
                    <a:lnTo>
                      <a:pt x="540" y="413"/>
                    </a:lnTo>
                    <a:lnTo>
                      <a:pt x="540" y="415"/>
                    </a:lnTo>
                    <a:lnTo>
                      <a:pt x="540" y="413"/>
                    </a:lnTo>
                    <a:lnTo>
                      <a:pt x="538" y="413"/>
                    </a:lnTo>
                    <a:lnTo>
                      <a:pt x="540" y="413"/>
                    </a:lnTo>
                    <a:lnTo>
                      <a:pt x="538" y="411"/>
                    </a:lnTo>
                    <a:lnTo>
                      <a:pt x="538" y="413"/>
                    </a:lnTo>
                    <a:lnTo>
                      <a:pt x="538" y="411"/>
                    </a:lnTo>
                    <a:lnTo>
                      <a:pt x="538" y="413"/>
                    </a:lnTo>
                    <a:lnTo>
                      <a:pt x="538" y="411"/>
                    </a:lnTo>
                    <a:lnTo>
                      <a:pt x="538" y="409"/>
                    </a:lnTo>
                    <a:lnTo>
                      <a:pt x="538" y="411"/>
                    </a:lnTo>
                    <a:lnTo>
                      <a:pt x="538" y="409"/>
                    </a:lnTo>
                    <a:lnTo>
                      <a:pt x="538" y="411"/>
                    </a:lnTo>
                    <a:lnTo>
                      <a:pt x="536" y="411"/>
                    </a:lnTo>
                    <a:lnTo>
                      <a:pt x="536" y="409"/>
                    </a:lnTo>
                    <a:lnTo>
                      <a:pt x="538" y="409"/>
                    </a:lnTo>
                    <a:lnTo>
                      <a:pt x="536" y="409"/>
                    </a:lnTo>
                    <a:lnTo>
                      <a:pt x="536" y="411"/>
                    </a:lnTo>
                    <a:lnTo>
                      <a:pt x="536" y="409"/>
                    </a:lnTo>
                    <a:lnTo>
                      <a:pt x="538" y="409"/>
                    </a:lnTo>
                    <a:lnTo>
                      <a:pt x="536" y="409"/>
                    </a:lnTo>
                    <a:lnTo>
                      <a:pt x="536" y="407"/>
                    </a:lnTo>
                    <a:lnTo>
                      <a:pt x="536" y="409"/>
                    </a:lnTo>
                    <a:lnTo>
                      <a:pt x="538" y="409"/>
                    </a:lnTo>
                    <a:lnTo>
                      <a:pt x="536" y="409"/>
                    </a:lnTo>
                    <a:lnTo>
                      <a:pt x="538" y="409"/>
                    </a:lnTo>
                    <a:lnTo>
                      <a:pt x="536" y="409"/>
                    </a:lnTo>
                    <a:lnTo>
                      <a:pt x="536" y="411"/>
                    </a:lnTo>
                    <a:lnTo>
                      <a:pt x="538" y="411"/>
                    </a:lnTo>
                    <a:lnTo>
                      <a:pt x="538" y="413"/>
                    </a:lnTo>
                    <a:lnTo>
                      <a:pt x="538" y="415"/>
                    </a:lnTo>
                    <a:lnTo>
                      <a:pt x="540" y="415"/>
                    </a:lnTo>
                    <a:lnTo>
                      <a:pt x="542" y="415"/>
                    </a:lnTo>
                    <a:lnTo>
                      <a:pt x="542" y="417"/>
                    </a:lnTo>
                    <a:lnTo>
                      <a:pt x="540" y="417"/>
                    </a:lnTo>
                    <a:lnTo>
                      <a:pt x="540" y="419"/>
                    </a:lnTo>
                    <a:lnTo>
                      <a:pt x="540" y="421"/>
                    </a:lnTo>
                    <a:lnTo>
                      <a:pt x="540" y="423"/>
                    </a:lnTo>
                    <a:lnTo>
                      <a:pt x="538" y="423"/>
                    </a:lnTo>
                    <a:lnTo>
                      <a:pt x="540" y="423"/>
                    </a:lnTo>
                    <a:lnTo>
                      <a:pt x="538" y="423"/>
                    </a:lnTo>
                    <a:lnTo>
                      <a:pt x="540" y="423"/>
                    </a:lnTo>
                    <a:lnTo>
                      <a:pt x="540" y="423"/>
                    </a:lnTo>
                    <a:lnTo>
                      <a:pt x="542" y="423"/>
                    </a:lnTo>
                    <a:lnTo>
                      <a:pt x="542" y="425"/>
                    </a:lnTo>
                    <a:lnTo>
                      <a:pt x="544" y="425"/>
                    </a:lnTo>
                    <a:lnTo>
                      <a:pt x="544" y="427"/>
                    </a:lnTo>
                    <a:lnTo>
                      <a:pt x="544" y="425"/>
                    </a:lnTo>
                    <a:lnTo>
                      <a:pt x="542" y="425"/>
                    </a:lnTo>
                    <a:lnTo>
                      <a:pt x="542" y="427"/>
                    </a:lnTo>
                    <a:lnTo>
                      <a:pt x="544" y="427"/>
                    </a:lnTo>
                    <a:lnTo>
                      <a:pt x="544" y="429"/>
                    </a:lnTo>
                    <a:lnTo>
                      <a:pt x="544" y="429"/>
                    </a:lnTo>
                    <a:lnTo>
                      <a:pt x="544" y="431"/>
                    </a:lnTo>
                    <a:lnTo>
                      <a:pt x="546" y="433"/>
                    </a:lnTo>
                    <a:lnTo>
                      <a:pt x="548" y="433"/>
                    </a:lnTo>
                    <a:lnTo>
                      <a:pt x="546" y="433"/>
                    </a:lnTo>
                    <a:lnTo>
                      <a:pt x="544" y="431"/>
                    </a:lnTo>
                    <a:lnTo>
                      <a:pt x="544" y="431"/>
                    </a:lnTo>
                    <a:lnTo>
                      <a:pt x="544" y="431"/>
                    </a:lnTo>
                    <a:lnTo>
                      <a:pt x="544" y="431"/>
                    </a:lnTo>
                    <a:lnTo>
                      <a:pt x="544" y="431"/>
                    </a:lnTo>
                    <a:lnTo>
                      <a:pt x="544" y="433"/>
                    </a:lnTo>
                    <a:lnTo>
                      <a:pt x="544" y="433"/>
                    </a:lnTo>
                    <a:lnTo>
                      <a:pt x="544" y="433"/>
                    </a:lnTo>
                    <a:lnTo>
                      <a:pt x="544" y="431"/>
                    </a:lnTo>
                    <a:lnTo>
                      <a:pt x="544" y="433"/>
                    </a:lnTo>
                    <a:lnTo>
                      <a:pt x="544" y="433"/>
                    </a:lnTo>
                    <a:lnTo>
                      <a:pt x="544" y="435"/>
                    </a:lnTo>
                    <a:lnTo>
                      <a:pt x="544" y="437"/>
                    </a:lnTo>
                    <a:lnTo>
                      <a:pt x="544" y="435"/>
                    </a:lnTo>
                    <a:lnTo>
                      <a:pt x="542" y="435"/>
                    </a:lnTo>
                    <a:lnTo>
                      <a:pt x="542" y="437"/>
                    </a:lnTo>
                    <a:lnTo>
                      <a:pt x="540" y="437"/>
                    </a:lnTo>
                    <a:lnTo>
                      <a:pt x="542" y="437"/>
                    </a:lnTo>
                    <a:lnTo>
                      <a:pt x="540" y="437"/>
                    </a:lnTo>
                    <a:lnTo>
                      <a:pt x="540" y="439"/>
                    </a:lnTo>
                    <a:lnTo>
                      <a:pt x="538" y="439"/>
                    </a:lnTo>
                    <a:lnTo>
                      <a:pt x="540" y="439"/>
                    </a:lnTo>
                    <a:lnTo>
                      <a:pt x="538" y="439"/>
                    </a:lnTo>
                    <a:lnTo>
                      <a:pt x="538" y="441"/>
                    </a:lnTo>
                    <a:lnTo>
                      <a:pt x="536" y="441"/>
                    </a:lnTo>
                    <a:lnTo>
                      <a:pt x="536" y="443"/>
                    </a:lnTo>
                    <a:lnTo>
                      <a:pt x="536" y="441"/>
                    </a:lnTo>
                    <a:lnTo>
                      <a:pt x="538" y="441"/>
                    </a:lnTo>
                    <a:lnTo>
                      <a:pt x="536" y="441"/>
                    </a:lnTo>
                    <a:lnTo>
                      <a:pt x="536" y="443"/>
                    </a:lnTo>
                    <a:lnTo>
                      <a:pt x="534" y="443"/>
                    </a:lnTo>
                    <a:lnTo>
                      <a:pt x="532" y="443"/>
                    </a:lnTo>
                    <a:lnTo>
                      <a:pt x="534" y="443"/>
                    </a:lnTo>
                    <a:lnTo>
                      <a:pt x="532" y="441"/>
                    </a:lnTo>
                    <a:lnTo>
                      <a:pt x="532" y="443"/>
                    </a:lnTo>
                    <a:lnTo>
                      <a:pt x="532" y="441"/>
                    </a:lnTo>
                    <a:lnTo>
                      <a:pt x="530" y="441"/>
                    </a:lnTo>
                    <a:lnTo>
                      <a:pt x="528" y="441"/>
                    </a:lnTo>
                    <a:lnTo>
                      <a:pt x="530" y="441"/>
                    </a:lnTo>
                    <a:lnTo>
                      <a:pt x="530" y="443"/>
                    </a:lnTo>
                    <a:lnTo>
                      <a:pt x="530" y="441"/>
                    </a:lnTo>
                    <a:lnTo>
                      <a:pt x="530" y="443"/>
                    </a:lnTo>
                    <a:lnTo>
                      <a:pt x="532" y="443"/>
                    </a:lnTo>
                    <a:lnTo>
                      <a:pt x="530" y="443"/>
                    </a:lnTo>
                    <a:lnTo>
                      <a:pt x="530" y="445"/>
                    </a:lnTo>
                    <a:lnTo>
                      <a:pt x="530" y="447"/>
                    </a:lnTo>
                    <a:lnTo>
                      <a:pt x="528" y="447"/>
                    </a:lnTo>
                    <a:lnTo>
                      <a:pt x="528" y="449"/>
                    </a:lnTo>
                    <a:lnTo>
                      <a:pt x="526" y="449"/>
                    </a:lnTo>
                    <a:lnTo>
                      <a:pt x="526" y="452"/>
                    </a:lnTo>
                    <a:lnTo>
                      <a:pt x="526" y="454"/>
                    </a:lnTo>
                    <a:lnTo>
                      <a:pt x="524" y="454"/>
                    </a:lnTo>
                    <a:lnTo>
                      <a:pt x="524" y="456"/>
                    </a:lnTo>
                    <a:lnTo>
                      <a:pt x="522" y="456"/>
                    </a:lnTo>
                    <a:lnTo>
                      <a:pt x="524" y="456"/>
                    </a:lnTo>
                    <a:lnTo>
                      <a:pt x="522" y="456"/>
                    </a:lnTo>
                    <a:lnTo>
                      <a:pt x="522" y="458"/>
                    </a:lnTo>
                    <a:lnTo>
                      <a:pt x="520" y="458"/>
                    </a:lnTo>
                    <a:lnTo>
                      <a:pt x="520" y="460"/>
                    </a:lnTo>
                    <a:lnTo>
                      <a:pt x="520" y="458"/>
                    </a:lnTo>
                    <a:lnTo>
                      <a:pt x="520" y="460"/>
                    </a:lnTo>
                    <a:lnTo>
                      <a:pt x="520" y="458"/>
                    </a:lnTo>
                    <a:lnTo>
                      <a:pt x="520" y="460"/>
                    </a:lnTo>
                    <a:lnTo>
                      <a:pt x="518" y="460"/>
                    </a:lnTo>
                    <a:lnTo>
                      <a:pt x="518" y="462"/>
                    </a:lnTo>
                    <a:lnTo>
                      <a:pt x="518" y="460"/>
                    </a:lnTo>
                    <a:lnTo>
                      <a:pt x="518" y="462"/>
                    </a:lnTo>
                    <a:lnTo>
                      <a:pt x="518" y="460"/>
                    </a:lnTo>
                    <a:lnTo>
                      <a:pt x="518" y="462"/>
                    </a:lnTo>
                    <a:lnTo>
                      <a:pt x="518" y="460"/>
                    </a:lnTo>
                    <a:lnTo>
                      <a:pt x="518" y="462"/>
                    </a:lnTo>
                    <a:lnTo>
                      <a:pt x="516" y="462"/>
                    </a:lnTo>
                    <a:lnTo>
                      <a:pt x="518" y="462"/>
                    </a:lnTo>
                    <a:lnTo>
                      <a:pt x="516" y="462"/>
                    </a:lnTo>
                    <a:lnTo>
                      <a:pt x="518" y="462"/>
                    </a:lnTo>
                    <a:lnTo>
                      <a:pt x="516" y="462"/>
                    </a:lnTo>
                    <a:lnTo>
                      <a:pt x="518" y="462"/>
                    </a:lnTo>
                    <a:lnTo>
                      <a:pt x="516" y="462"/>
                    </a:lnTo>
                    <a:lnTo>
                      <a:pt x="514" y="462"/>
                    </a:lnTo>
                    <a:lnTo>
                      <a:pt x="516" y="462"/>
                    </a:lnTo>
                    <a:lnTo>
                      <a:pt x="516" y="460"/>
                    </a:lnTo>
                    <a:lnTo>
                      <a:pt x="518" y="460"/>
                    </a:lnTo>
                    <a:lnTo>
                      <a:pt x="516" y="460"/>
                    </a:lnTo>
                    <a:lnTo>
                      <a:pt x="516" y="462"/>
                    </a:lnTo>
                    <a:lnTo>
                      <a:pt x="514" y="462"/>
                    </a:lnTo>
                    <a:lnTo>
                      <a:pt x="512" y="462"/>
                    </a:lnTo>
                    <a:lnTo>
                      <a:pt x="510" y="462"/>
                    </a:lnTo>
                    <a:lnTo>
                      <a:pt x="510" y="464"/>
                    </a:lnTo>
                    <a:lnTo>
                      <a:pt x="508" y="464"/>
                    </a:lnTo>
                    <a:lnTo>
                      <a:pt x="508" y="466"/>
                    </a:lnTo>
                    <a:lnTo>
                      <a:pt x="506" y="466"/>
                    </a:lnTo>
                    <a:lnTo>
                      <a:pt x="504" y="466"/>
                    </a:lnTo>
                    <a:lnTo>
                      <a:pt x="504" y="468"/>
                    </a:lnTo>
                    <a:lnTo>
                      <a:pt x="504" y="466"/>
                    </a:lnTo>
                    <a:lnTo>
                      <a:pt x="504" y="468"/>
                    </a:lnTo>
                    <a:lnTo>
                      <a:pt x="504" y="466"/>
                    </a:lnTo>
                    <a:lnTo>
                      <a:pt x="502" y="466"/>
                    </a:lnTo>
                    <a:lnTo>
                      <a:pt x="502" y="468"/>
                    </a:lnTo>
                    <a:lnTo>
                      <a:pt x="502" y="466"/>
                    </a:lnTo>
                    <a:lnTo>
                      <a:pt x="502" y="468"/>
                    </a:lnTo>
                    <a:lnTo>
                      <a:pt x="500" y="468"/>
                    </a:lnTo>
                    <a:lnTo>
                      <a:pt x="498" y="468"/>
                    </a:lnTo>
                    <a:lnTo>
                      <a:pt x="496" y="468"/>
                    </a:lnTo>
                    <a:lnTo>
                      <a:pt x="496" y="468"/>
                    </a:lnTo>
                    <a:lnTo>
                      <a:pt x="494" y="468"/>
                    </a:lnTo>
                    <a:lnTo>
                      <a:pt x="492" y="468"/>
                    </a:lnTo>
                    <a:lnTo>
                      <a:pt x="492" y="470"/>
                    </a:lnTo>
                    <a:lnTo>
                      <a:pt x="490" y="470"/>
                    </a:lnTo>
                    <a:lnTo>
                      <a:pt x="488" y="470"/>
                    </a:lnTo>
                    <a:lnTo>
                      <a:pt x="490" y="470"/>
                    </a:lnTo>
                    <a:lnTo>
                      <a:pt x="488" y="470"/>
                    </a:lnTo>
                    <a:lnTo>
                      <a:pt x="488" y="472"/>
                    </a:lnTo>
                    <a:lnTo>
                      <a:pt x="486" y="472"/>
                    </a:lnTo>
                    <a:lnTo>
                      <a:pt x="484" y="472"/>
                    </a:lnTo>
                    <a:lnTo>
                      <a:pt x="484" y="472"/>
                    </a:lnTo>
                    <a:lnTo>
                      <a:pt x="482" y="472"/>
                    </a:lnTo>
                    <a:lnTo>
                      <a:pt x="480" y="472"/>
                    </a:lnTo>
                    <a:lnTo>
                      <a:pt x="478" y="472"/>
                    </a:lnTo>
                    <a:lnTo>
                      <a:pt x="478" y="474"/>
                    </a:lnTo>
                    <a:lnTo>
                      <a:pt x="476" y="474"/>
                    </a:lnTo>
                    <a:lnTo>
                      <a:pt x="474" y="474"/>
                    </a:lnTo>
                    <a:lnTo>
                      <a:pt x="476" y="474"/>
                    </a:lnTo>
                    <a:lnTo>
                      <a:pt x="476" y="472"/>
                    </a:lnTo>
                    <a:lnTo>
                      <a:pt x="474" y="474"/>
                    </a:lnTo>
                    <a:lnTo>
                      <a:pt x="474" y="472"/>
                    </a:lnTo>
                    <a:lnTo>
                      <a:pt x="476" y="472"/>
                    </a:lnTo>
                    <a:lnTo>
                      <a:pt x="476" y="472"/>
                    </a:lnTo>
                    <a:lnTo>
                      <a:pt x="474" y="472"/>
                    </a:lnTo>
                    <a:lnTo>
                      <a:pt x="476" y="472"/>
                    </a:lnTo>
                    <a:lnTo>
                      <a:pt x="476" y="470"/>
                    </a:lnTo>
                    <a:lnTo>
                      <a:pt x="476" y="472"/>
                    </a:lnTo>
                    <a:lnTo>
                      <a:pt x="476" y="470"/>
                    </a:lnTo>
                    <a:lnTo>
                      <a:pt x="478" y="470"/>
                    </a:lnTo>
                    <a:lnTo>
                      <a:pt x="478" y="468"/>
                    </a:lnTo>
                    <a:lnTo>
                      <a:pt x="478" y="466"/>
                    </a:lnTo>
                    <a:lnTo>
                      <a:pt x="480" y="466"/>
                    </a:lnTo>
                    <a:lnTo>
                      <a:pt x="478" y="466"/>
                    </a:lnTo>
                    <a:lnTo>
                      <a:pt x="476" y="466"/>
                    </a:lnTo>
                    <a:lnTo>
                      <a:pt x="476" y="468"/>
                    </a:lnTo>
                    <a:lnTo>
                      <a:pt x="476" y="470"/>
                    </a:lnTo>
                    <a:lnTo>
                      <a:pt x="476" y="468"/>
                    </a:lnTo>
                    <a:lnTo>
                      <a:pt x="476" y="470"/>
                    </a:lnTo>
                    <a:lnTo>
                      <a:pt x="476" y="468"/>
                    </a:lnTo>
                    <a:lnTo>
                      <a:pt x="476" y="470"/>
                    </a:lnTo>
                    <a:lnTo>
                      <a:pt x="476" y="468"/>
                    </a:lnTo>
                    <a:lnTo>
                      <a:pt x="476" y="470"/>
                    </a:lnTo>
                    <a:lnTo>
                      <a:pt x="476" y="468"/>
                    </a:lnTo>
                    <a:lnTo>
                      <a:pt x="476" y="470"/>
                    </a:lnTo>
                    <a:lnTo>
                      <a:pt x="474" y="470"/>
                    </a:lnTo>
                    <a:lnTo>
                      <a:pt x="472" y="470"/>
                    </a:lnTo>
                    <a:lnTo>
                      <a:pt x="474" y="470"/>
                    </a:lnTo>
                    <a:lnTo>
                      <a:pt x="474" y="468"/>
                    </a:lnTo>
                    <a:lnTo>
                      <a:pt x="472" y="468"/>
                    </a:lnTo>
                    <a:lnTo>
                      <a:pt x="474" y="468"/>
                    </a:lnTo>
                    <a:lnTo>
                      <a:pt x="474" y="470"/>
                    </a:lnTo>
                    <a:lnTo>
                      <a:pt x="472" y="470"/>
                    </a:lnTo>
                    <a:lnTo>
                      <a:pt x="472" y="472"/>
                    </a:lnTo>
                    <a:lnTo>
                      <a:pt x="470" y="472"/>
                    </a:lnTo>
                    <a:lnTo>
                      <a:pt x="468" y="472"/>
                    </a:lnTo>
                    <a:lnTo>
                      <a:pt x="468" y="470"/>
                    </a:lnTo>
                    <a:lnTo>
                      <a:pt x="466" y="470"/>
                    </a:lnTo>
                    <a:lnTo>
                      <a:pt x="470" y="470"/>
                    </a:lnTo>
                    <a:lnTo>
                      <a:pt x="466" y="470"/>
                    </a:lnTo>
                    <a:lnTo>
                      <a:pt x="466" y="468"/>
                    </a:lnTo>
                    <a:lnTo>
                      <a:pt x="468" y="468"/>
                    </a:lnTo>
                    <a:lnTo>
                      <a:pt x="466" y="468"/>
                    </a:lnTo>
                    <a:lnTo>
                      <a:pt x="468" y="468"/>
                    </a:lnTo>
                    <a:lnTo>
                      <a:pt x="468" y="466"/>
                    </a:lnTo>
                    <a:lnTo>
                      <a:pt x="466" y="466"/>
                    </a:lnTo>
                    <a:lnTo>
                      <a:pt x="466" y="468"/>
                    </a:lnTo>
                    <a:lnTo>
                      <a:pt x="464" y="468"/>
                    </a:lnTo>
                    <a:lnTo>
                      <a:pt x="464" y="466"/>
                    </a:lnTo>
                    <a:lnTo>
                      <a:pt x="464" y="468"/>
                    </a:lnTo>
                    <a:lnTo>
                      <a:pt x="464" y="466"/>
                    </a:lnTo>
                    <a:lnTo>
                      <a:pt x="466" y="466"/>
                    </a:lnTo>
                    <a:lnTo>
                      <a:pt x="464" y="466"/>
                    </a:lnTo>
                    <a:lnTo>
                      <a:pt x="464" y="464"/>
                    </a:lnTo>
                    <a:lnTo>
                      <a:pt x="464" y="466"/>
                    </a:lnTo>
                    <a:lnTo>
                      <a:pt x="464" y="464"/>
                    </a:lnTo>
                    <a:lnTo>
                      <a:pt x="466" y="464"/>
                    </a:lnTo>
                    <a:lnTo>
                      <a:pt x="464" y="464"/>
                    </a:lnTo>
                    <a:lnTo>
                      <a:pt x="464" y="466"/>
                    </a:lnTo>
                    <a:lnTo>
                      <a:pt x="464" y="468"/>
                    </a:lnTo>
                    <a:lnTo>
                      <a:pt x="466" y="468"/>
                    </a:lnTo>
                    <a:lnTo>
                      <a:pt x="466" y="466"/>
                    </a:lnTo>
                    <a:lnTo>
                      <a:pt x="466" y="468"/>
                    </a:lnTo>
                    <a:lnTo>
                      <a:pt x="466" y="470"/>
                    </a:lnTo>
                    <a:lnTo>
                      <a:pt x="466" y="472"/>
                    </a:lnTo>
                    <a:lnTo>
                      <a:pt x="468" y="472"/>
                    </a:lnTo>
                    <a:lnTo>
                      <a:pt x="466" y="472"/>
                    </a:lnTo>
                    <a:lnTo>
                      <a:pt x="464" y="472"/>
                    </a:lnTo>
                    <a:lnTo>
                      <a:pt x="462" y="472"/>
                    </a:lnTo>
                    <a:lnTo>
                      <a:pt x="462" y="474"/>
                    </a:lnTo>
                    <a:lnTo>
                      <a:pt x="462" y="472"/>
                    </a:lnTo>
                    <a:lnTo>
                      <a:pt x="464" y="472"/>
                    </a:lnTo>
                    <a:lnTo>
                      <a:pt x="462" y="472"/>
                    </a:lnTo>
                    <a:lnTo>
                      <a:pt x="464" y="472"/>
                    </a:lnTo>
                    <a:lnTo>
                      <a:pt x="464" y="472"/>
                    </a:lnTo>
                    <a:lnTo>
                      <a:pt x="462" y="472"/>
                    </a:lnTo>
                    <a:lnTo>
                      <a:pt x="464" y="472"/>
                    </a:lnTo>
                    <a:lnTo>
                      <a:pt x="462" y="472"/>
                    </a:lnTo>
                    <a:lnTo>
                      <a:pt x="462" y="470"/>
                    </a:lnTo>
                    <a:lnTo>
                      <a:pt x="464" y="470"/>
                    </a:lnTo>
                    <a:lnTo>
                      <a:pt x="462" y="470"/>
                    </a:lnTo>
                    <a:lnTo>
                      <a:pt x="462" y="472"/>
                    </a:lnTo>
                    <a:lnTo>
                      <a:pt x="462" y="472"/>
                    </a:lnTo>
                    <a:lnTo>
                      <a:pt x="462" y="472"/>
                    </a:lnTo>
                    <a:lnTo>
                      <a:pt x="460" y="472"/>
                    </a:lnTo>
                    <a:lnTo>
                      <a:pt x="462" y="472"/>
                    </a:lnTo>
                    <a:lnTo>
                      <a:pt x="460" y="472"/>
                    </a:lnTo>
                    <a:lnTo>
                      <a:pt x="460" y="470"/>
                    </a:lnTo>
                    <a:lnTo>
                      <a:pt x="460" y="468"/>
                    </a:lnTo>
                    <a:lnTo>
                      <a:pt x="460" y="470"/>
                    </a:lnTo>
                    <a:lnTo>
                      <a:pt x="460" y="472"/>
                    </a:lnTo>
                    <a:lnTo>
                      <a:pt x="458" y="470"/>
                    </a:lnTo>
                    <a:lnTo>
                      <a:pt x="458" y="472"/>
                    </a:lnTo>
                    <a:lnTo>
                      <a:pt x="458" y="470"/>
                    </a:lnTo>
                    <a:lnTo>
                      <a:pt x="456" y="470"/>
                    </a:lnTo>
                    <a:lnTo>
                      <a:pt x="458" y="470"/>
                    </a:lnTo>
                    <a:lnTo>
                      <a:pt x="458" y="468"/>
                    </a:lnTo>
                    <a:lnTo>
                      <a:pt x="458" y="466"/>
                    </a:lnTo>
                    <a:lnTo>
                      <a:pt x="458" y="468"/>
                    </a:lnTo>
                    <a:lnTo>
                      <a:pt x="456" y="468"/>
                    </a:lnTo>
                    <a:lnTo>
                      <a:pt x="458" y="468"/>
                    </a:lnTo>
                    <a:lnTo>
                      <a:pt x="458" y="466"/>
                    </a:lnTo>
                    <a:lnTo>
                      <a:pt x="456" y="466"/>
                    </a:lnTo>
                    <a:lnTo>
                      <a:pt x="454" y="466"/>
                    </a:lnTo>
                    <a:lnTo>
                      <a:pt x="452" y="468"/>
                    </a:lnTo>
                    <a:lnTo>
                      <a:pt x="454" y="468"/>
                    </a:lnTo>
                    <a:lnTo>
                      <a:pt x="454" y="470"/>
                    </a:lnTo>
                    <a:lnTo>
                      <a:pt x="456" y="470"/>
                    </a:lnTo>
                    <a:lnTo>
                      <a:pt x="456" y="472"/>
                    </a:lnTo>
                    <a:lnTo>
                      <a:pt x="454" y="472"/>
                    </a:lnTo>
                    <a:lnTo>
                      <a:pt x="454" y="472"/>
                    </a:lnTo>
                    <a:lnTo>
                      <a:pt x="454" y="474"/>
                    </a:lnTo>
                    <a:lnTo>
                      <a:pt x="454" y="472"/>
                    </a:lnTo>
                    <a:lnTo>
                      <a:pt x="454" y="474"/>
                    </a:lnTo>
                    <a:lnTo>
                      <a:pt x="456" y="472"/>
                    </a:lnTo>
                    <a:lnTo>
                      <a:pt x="456" y="474"/>
                    </a:lnTo>
                    <a:lnTo>
                      <a:pt x="456" y="472"/>
                    </a:lnTo>
                    <a:lnTo>
                      <a:pt x="456" y="474"/>
                    </a:lnTo>
                    <a:lnTo>
                      <a:pt x="456" y="472"/>
                    </a:lnTo>
                    <a:lnTo>
                      <a:pt x="454" y="472"/>
                    </a:lnTo>
                    <a:lnTo>
                      <a:pt x="456" y="472"/>
                    </a:lnTo>
                    <a:lnTo>
                      <a:pt x="458" y="472"/>
                    </a:lnTo>
                    <a:lnTo>
                      <a:pt x="458" y="474"/>
                    </a:lnTo>
                    <a:lnTo>
                      <a:pt x="460" y="474"/>
                    </a:lnTo>
                    <a:lnTo>
                      <a:pt x="460" y="476"/>
                    </a:lnTo>
                    <a:lnTo>
                      <a:pt x="462" y="476"/>
                    </a:lnTo>
                    <a:lnTo>
                      <a:pt x="462" y="478"/>
                    </a:lnTo>
                    <a:lnTo>
                      <a:pt x="460" y="478"/>
                    </a:lnTo>
                    <a:lnTo>
                      <a:pt x="460" y="476"/>
                    </a:lnTo>
                    <a:lnTo>
                      <a:pt x="460" y="478"/>
                    </a:lnTo>
                    <a:lnTo>
                      <a:pt x="460" y="476"/>
                    </a:lnTo>
                    <a:lnTo>
                      <a:pt x="460" y="478"/>
                    </a:lnTo>
                    <a:lnTo>
                      <a:pt x="460" y="476"/>
                    </a:lnTo>
                    <a:lnTo>
                      <a:pt x="460" y="478"/>
                    </a:lnTo>
                    <a:lnTo>
                      <a:pt x="460" y="476"/>
                    </a:lnTo>
                    <a:lnTo>
                      <a:pt x="460" y="478"/>
                    </a:lnTo>
                    <a:lnTo>
                      <a:pt x="460" y="476"/>
                    </a:lnTo>
                    <a:lnTo>
                      <a:pt x="460" y="478"/>
                    </a:lnTo>
                    <a:lnTo>
                      <a:pt x="458" y="478"/>
                    </a:lnTo>
                    <a:lnTo>
                      <a:pt x="456" y="478"/>
                    </a:lnTo>
                    <a:lnTo>
                      <a:pt x="458" y="478"/>
                    </a:lnTo>
                    <a:lnTo>
                      <a:pt x="458" y="480"/>
                    </a:lnTo>
                    <a:lnTo>
                      <a:pt x="456" y="480"/>
                    </a:lnTo>
                    <a:lnTo>
                      <a:pt x="458" y="480"/>
                    </a:lnTo>
                    <a:lnTo>
                      <a:pt x="458" y="478"/>
                    </a:lnTo>
                    <a:lnTo>
                      <a:pt x="458" y="480"/>
                    </a:lnTo>
                    <a:lnTo>
                      <a:pt x="460" y="480"/>
                    </a:lnTo>
                    <a:lnTo>
                      <a:pt x="458" y="480"/>
                    </a:lnTo>
                    <a:lnTo>
                      <a:pt x="460" y="480"/>
                    </a:lnTo>
                    <a:lnTo>
                      <a:pt x="460" y="478"/>
                    </a:lnTo>
                    <a:lnTo>
                      <a:pt x="462" y="478"/>
                    </a:lnTo>
                    <a:lnTo>
                      <a:pt x="460" y="478"/>
                    </a:lnTo>
                    <a:lnTo>
                      <a:pt x="462" y="478"/>
                    </a:lnTo>
                    <a:lnTo>
                      <a:pt x="464" y="478"/>
                    </a:lnTo>
                    <a:lnTo>
                      <a:pt x="464" y="480"/>
                    </a:lnTo>
                    <a:lnTo>
                      <a:pt x="464" y="478"/>
                    </a:lnTo>
                    <a:lnTo>
                      <a:pt x="462" y="478"/>
                    </a:lnTo>
                    <a:lnTo>
                      <a:pt x="462" y="480"/>
                    </a:lnTo>
                    <a:lnTo>
                      <a:pt x="462" y="478"/>
                    </a:lnTo>
                    <a:lnTo>
                      <a:pt x="464" y="480"/>
                    </a:lnTo>
                    <a:lnTo>
                      <a:pt x="462" y="480"/>
                    </a:lnTo>
                    <a:lnTo>
                      <a:pt x="464" y="480"/>
                    </a:lnTo>
                    <a:lnTo>
                      <a:pt x="464" y="478"/>
                    </a:lnTo>
                    <a:lnTo>
                      <a:pt x="464" y="480"/>
                    </a:lnTo>
                    <a:lnTo>
                      <a:pt x="466" y="480"/>
                    </a:lnTo>
                    <a:lnTo>
                      <a:pt x="466" y="482"/>
                    </a:lnTo>
                    <a:lnTo>
                      <a:pt x="464" y="482"/>
                    </a:lnTo>
                    <a:lnTo>
                      <a:pt x="462" y="482"/>
                    </a:lnTo>
                    <a:lnTo>
                      <a:pt x="460" y="484"/>
                    </a:lnTo>
                    <a:lnTo>
                      <a:pt x="458" y="484"/>
                    </a:lnTo>
                    <a:lnTo>
                      <a:pt x="456" y="484"/>
                    </a:lnTo>
                    <a:lnTo>
                      <a:pt x="456" y="486"/>
                    </a:lnTo>
                    <a:lnTo>
                      <a:pt x="454" y="486"/>
                    </a:lnTo>
                    <a:lnTo>
                      <a:pt x="452" y="486"/>
                    </a:lnTo>
                    <a:lnTo>
                      <a:pt x="454" y="486"/>
                    </a:lnTo>
                    <a:lnTo>
                      <a:pt x="452" y="486"/>
                    </a:lnTo>
                    <a:lnTo>
                      <a:pt x="452" y="484"/>
                    </a:lnTo>
                    <a:lnTo>
                      <a:pt x="452" y="486"/>
                    </a:lnTo>
                    <a:lnTo>
                      <a:pt x="452" y="488"/>
                    </a:lnTo>
                    <a:lnTo>
                      <a:pt x="450" y="488"/>
                    </a:lnTo>
                    <a:lnTo>
                      <a:pt x="450" y="486"/>
                    </a:lnTo>
                    <a:lnTo>
                      <a:pt x="452" y="486"/>
                    </a:lnTo>
                    <a:lnTo>
                      <a:pt x="450" y="486"/>
                    </a:lnTo>
                    <a:lnTo>
                      <a:pt x="448" y="486"/>
                    </a:lnTo>
                    <a:lnTo>
                      <a:pt x="450" y="486"/>
                    </a:lnTo>
                    <a:lnTo>
                      <a:pt x="450" y="484"/>
                    </a:lnTo>
                    <a:lnTo>
                      <a:pt x="448" y="484"/>
                    </a:lnTo>
                    <a:lnTo>
                      <a:pt x="450" y="484"/>
                    </a:lnTo>
                    <a:lnTo>
                      <a:pt x="450" y="482"/>
                    </a:lnTo>
                    <a:lnTo>
                      <a:pt x="448" y="482"/>
                    </a:lnTo>
                    <a:lnTo>
                      <a:pt x="448" y="482"/>
                    </a:lnTo>
                    <a:lnTo>
                      <a:pt x="448" y="480"/>
                    </a:lnTo>
                    <a:lnTo>
                      <a:pt x="448" y="478"/>
                    </a:lnTo>
                    <a:lnTo>
                      <a:pt x="446" y="478"/>
                    </a:lnTo>
                    <a:lnTo>
                      <a:pt x="446" y="480"/>
                    </a:lnTo>
                    <a:lnTo>
                      <a:pt x="448" y="480"/>
                    </a:lnTo>
                    <a:lnTo>
                      <a:pt x="448" y="482"/>
                    </a:lnTo>
                    <a:lnTo>
                      <a:pt x="446" y="482"/>
                    </a:lnTo>
                    <a:lnTo>
                      <a:pt x="446" y="480"/>
                    </a:lnTo>
                    <a:lnTo>
                      <a:pt x="444" y="480"/>
                    </a:lnTo>
                    <a:lnTo>
                      <a:pt x="444" y="482"/>
                    </a:lnTo>
                    <a:lnTo>
                      <a:pt x="444" y="484"/>
                    </a:lnTo>
                    <a:lnTo>
                      <a:pt x="446" y="484"/>
                    </a:lnTo>
                    <a:lnTo>
                      <a:pt x="446" y="486"/>
                    </a:lnTo>
                    <a:lnTo>
                      <a:pt x="446" y="488"/>
                    </a:lnTo>
                    <a:lnTo>
                      <a:pt x="446" y="490"/>
                    </a:lnTo>
                    <a:lnTo>
                      <a:pt x="446" y="492"/>
                    </a:lnTo>
                    <a:lnTo>
                      <a:pt x="444" y="492"/>
                    </a:lnTo>
                    <a:lnTo>
                      <a:pt x="444" y="494"/>
                    </a:lnTo>
                    <a:lnTo>
                      <a:pt x="442" y="494"/>
                    </a:lnTo>
                    <a:lnTo>
                      <a:pt x="442" y="496"/>
                    </a:lnTo>
                    <a:lnTo>
                      <a:pt x="440" y="496"/>
                    </a:lnTo>
                    <a:lnTo>
                      <a:pt x="440" y="498"/>
                    </a:lnTo>
                    <a:lnTo>
                      <a:pt x="438" y="498"/>
                    </a:lnTo>
                    <a:lnTo>
                      <a:pt x="440" y="498"/>
                    </a:lnTo>
                    <a:lnTo>
                      <a:pt x="440" y="496"/>
                    </a:lnTo>
                    <a:lnTo>
                      <a:pt x="440" y="498"/>
                    </a:lnTo>
                    <a:lnTo>
                      <a:pt x="438" y="498"/>
                    </a:lnTo>
                    <a:lnTo>
                      <a:pt x="436" y="498"/>
                    </a:lnTo>
                    <a:lnTo>
                      <a:pt x="438" y="498"/>
                    </a:lnTo>
                    <a:lnTo>
                      <a:pt x="438" y="496"/>
                    </a:lnTo>
                    <a:lnTo>
                      <a:pt x="438" y="494"/>
                    </a:lnTo>
                    <a:lnTo>
                      <a:pt x="438" y="492"/>
                    </a:lnTo>
                    <a:lnTo>
                      <a:pt x="440" y="490"/>
                    </a:lnTo>
                    <a:lnTo>
                      <a:pt x="438" y="490"/>
                    </a:lnTo>
                    <a:lnTo>
                      <a:pt x="438" y="492"/>
                    </a:lnTo>
                    <a:lnTo>
                      <a:pt x="436" y="492"/>
                    </a:lnTo>
                    <a:lnTo>
                      <a:pt x="434" y="492"/>
                    </a:lnTo>
                    <a:lnTo>
                      <a:pt x="436" y="492"/>
                    </a:lnTo>
                    <a:lnTo>
                      <a:pt x="438" y="494"/>
                    </a:lnTo>
                    <a:lnTo>
                      <a:pt x="436" y="494"/>
                    </a:lnTo>
                    <a:lnTo>
                      <a:pt x="436" y="496"/>
                    </a:lnTo>
                    <a:lnTo>
                      <a:pt x="436" y="498"/>
                    </a:lnTo>
                    <a:lnTo>
                      <a:pt x="434" y="498"/>
                    </a:lnTo>
                    <a:lnTo>
                      <a:pt x="434" y="496"/>
                    </a:lnTo>
                    <a:lnTo>
                      <a:pt x="434" y="494"/>
                    </a:lnTo>
                    <a:lnTo>
                      <a:pt x="434" y="492"/>
                    </a:lnTo>
                    <a:lnTo>
                      <a:pt x="434" y="494"/>
                    </a:lnTo>
                    <a:lnTo>
                      <a:pt x="432" y="494"/>
                    </a:lnTo>
                    <a:lnTo>
                      <a:pt x="432" y="492"/>
                    </a:lnTo>
                    <a:lnTo>
                      <a:pt x="432" y="494"/>
                    </a:lnTo>
                    <a:lnTo>
                      <a:pt x="434" y="494"/>
                    </a:lnTo>
                    <a:lnTo>
                      <a:pt x="432" y="494"/>
                    </a:lnTo>
                    <a:lnTo>
                      <a:pt x="430" y="494"/>
                    </a:lnTo>
                    <a:lnTo>
                      <a:pt x="430" y="496"/>
                    </a:lnTo>
                    <a:lnTo>
                      <a:pt x="428" y="496"/>
                    </a:lnTo>
                    <a:lnTo>
                      <a:pt x="428" y="494"/>
                    </a:lnTo>
                    <a:lnTo>
                      <a:pt x="428" y="496"/>
                    </a:lnTo>
                    <a:lnTo>
                      <a:pt x="426" y="496"/>
                    </a:lnTo>
                    <a:lnTo>
                      <a:pt x="428" y="496"/>
                    </a:lnTo>
                    <a:lnTo>
                      <a:pt x="428" y="494"/>
                    </a:lnTo>
                    <a:lnTo>
                      <a:pt x="426" y="494"/>
                    </a:lnTo>
                    <a:lnTo>
                      <a:pt x="424" y="494"/>
                    </a:lnTo>
                    <a:lnTo>
                      <a:pt x="424" y="496"/>
                    </a:lnTo>
                    <a:lnTo>
                      <a:pt x="426" y="496"/>
                    </a:lnTo>
                    <a:lnTo>
                      <a:pt x="426" y="498"/>
                    </a:lnTo>
                    <a:lnTo>
                      <a:pt x="426" y="496"/>
                    </a:lnTo>
                    <a:lnTo>
                      <a:pt x="426" y="498"/>
                    </a:lnTo>
                    <a:lnTo>
                      <a:pt x="426" y="496"/>
                    </a:lnTo>
                    <a:lnTo>
                      <a:pt x="426" y="498"/>
                    </a:lnTo>
                    <a:lnTo>
                      <a:pt x="424" y="498"/>
                    </a:lnTo>
                    <a:lnTo>
                      <a:pt x="422" y="498"/>
                    </a:lnTo>
                    <a:lnTo>
                      <a:pt x="422" y="500"/>
                    </a:lnTo>
                    <a:lnTo>
                      <a:pt x="420" y="500"/>
                    </a:lnTo>
                    <a:lnTo>
                      <a:pt x="422" y="500"/>
                    </a:lnTo>
                    <a:lnTo>
                      <a:pt x="424" y="500"/>
                    </a:lnTo>
                    <a:lnTo>
                      <a:pt x="424" y="502"/>
                    </a:lnTo>
                    <a:lnTo>
                      <a:pt x="426" y="502"/>
                    </a:lnTo>
                    <a:lnTo>
                      <a:pt x="426" y="504"/>
                    </a:lnTo>
                    <a:lnTo>
                      <a:pt x="424" y="504"/>
                    </a:lnTo>
                    <a:lnTo>
                      <a:pt x="424" y="506"/>
                    </a:lnTo>
                    <a:lnTo>
                      <a:pt x="422" y="504"/>
                    </a:lnTo>
                    <a:lnTo>
                      <a:pt x="424" y="506"/>
                    </a:lnTo>
                    <a:lnTo>
                      <a:pt x="424" y="504"/>
                    </a:lnTo>
                    <a:lnTo>
                      <a:pt x="426" y="506"/>
                    </a:lnTo>
                    <a:lnTo>
                      <a:pt x="426" y="504"/>
                    </a:lnTo>
                    <a:lnTo>
                      <a:pt x="426" y="502"/>
                    </a:lnTo>
                    <a:lnTo>
                      <a:pt x="428" y="502"/>
                    </a:lnTo>
                    <a:lnTo>
                      <a:pt x="428" y="504"/>
                    </a:lnTo>
                    <a:lnTo>
                      <a:pt x="428" y="502"/>
                    </a:lnTo>
                    <a:lnTo>
                      <a:pt x="426" y="502"/>
                    </a:lnTo>
                    <a:lnTo>
                      <a:pt x="428" y="502"/>
                    </a:lnTo>
                    <a:lnTo>
                      <a:pt x="428" y="500"/>
                    </a:lnTo>
                    <a:lnTo>
                      <a:pt x="430" y="500"/>
                    </a:lnTo>
                    <a:lnTo>
                      <a:pt x="428" y="500"/>
                    </a:lnTo>
                    <a:lnTo>
                      <a:pt x="430" y="500"/>
                    </a:lnTo>
                    <a:lnTo>
                      <a:pt x="432" y="500"/>
                    </a:lnTo>
                    <a:lnTo>
                      <a:pt x="432" y="498"/>
                    </a:lnTo>
                    <a:lnTo>
                      <a:pt x="434" y="498"/>
                    </a:lnTo>
                    <a:lnTo>
                      <a:pt x="432" y="498"/>
                    </a:lnTo>
                    <a:lnTo>
                      <a:pt x="434" y="498"/>
                    </a:lnTo>
                    <a:lnTo>
                      <a:pt x="432" y="498"/>
                    </a:lnTo>
                    <a:lnTo>
                      <a:pt x="434" y="498"/>
                    </a:lnTo>
                    <a:lnTo>
                      <a:pt x="432" y="498"/>
                    </a:lnTo>
                    <a:lnTo>
                      <a:pt x="434" y="498"/>
                    </a:lnTo>
                    <a:lnTo>
                      <a:pt x="432" y="498"/>
                    </a:lnTo>
                    <a:lnTo>
                      <a:pt x="434" y="498"/>
                    </a:lnTo>
                    <a:lnTo>
                      <a:pt x="434" y="500"/>
                    </a:lnTo>
                    <a:lnTo>
                      <a:pt x="432" y="500"/>
                    </a:lnTo>
                    <a:lnTo>
                      <a:pt x="432" y="502"/>
                    </a:lnTo>
                    <a:lnTo>
                      <a:pt x="432" y="504"/>
                    </a:lnTo>
                    <a:lnTo>
                      <a:pt x="432" y="502"/>
                    </a:lnTo>
                    <a:lnTo>
                      <a:pt x="432" y="504"/>
                    </a:lnTo>
                    <a:lnTo>
                      <a:pt x="432" y="502"/>
                    </a:lnTo>
                    <a:lnTo>
                      <a:pt x="432" y="504"/>
                    </a:lnTo>
                    <a:lnTo>
                      <a:pt x="430" y="504"/>
                    </a:lnTo>
                    <a:lnTo>
                      <a:pt x="430" y="506"/>
                    </a:lnTo>
                    <a:lnTo>
                      <a:pt x="430" y="504"/>
                    </a:lnTo>
                    <a:lnTo>
                      <a:pt x="430" y="506"/>
                    </a:lnTo>
                    <a:lnTo>
                      <a:pt x="428" y="506"/>
                    </a:lnTo>
                    <a:lnTo>
                      <a:pt x="428" y="508"/>
                    </a:lnTo>
                    <a:lnTo>
                      <a:pt x="428" y="506"/>
                    </a:lnTo>
                    <a:lnTo>
                      <a:pt x="428" y="508"/>
                    </a:lnTo>
                    <a:lnTo>
                      <a:pt x="428" y="510"/>
                    </a:lnTo>
                    <a:lnTo>
                      <a:pt x="426" y="510"/>
                    </a:lnTo>
                    <a:lnTo>
                      <a:pt x="428" y="510"/>
                    </a:lnTo>
                    <a:lnTo>
                      <a:pt x="428" y="508"/>
                    </a:lnTo>
                    <a:lnTo>
                      <a:pt x="428" y="510"/>
                    </a:lnTo>
                    <a:lnTo>
                      <a:pt x="426" y="510"/>
                    </a:lnTo>
                    <a:lnTo>
                      <a:pt x="426" y="508"/>
                    </a:lnTo>
                    <a:lnTo>
                      <a:pt x="424" y="508"/>
                    </a:lnTo>
                    <a:lnTo>
                      <a:pt x="426" y="508"/>
                    </a:lnTo>
                    <a:lnTo>
                      <a:pt x="426" y="510"/>
                    </a:lnTo>
                    <a:lnTo>
                      <a:pt x="426" y="512"/>
                    </a:lnTo>
                    <a:lnTo>
                      <a:pt x="426" y="510"/>
                    </a:lnTo>
                    <a:lnTo>
                      <a:pt x="426" y="512"/>
                    </a:lnTo>
                    <a:lnTo>
                      <a:pt x="426" y="510"/>
                    </a:lnTo>
                    <a:lnTo>
                      <a:pt x="426" y="512"/>
                    </a:lnTo>
                    <a:lnTo>
                      <a:pt x="426" y="510"/>
                    </a:lnTo>
                    <a:lnTo>
                      <a:pt x="426" y="512"/>
                    </a:lnTo>
                    <a:lnTo>
                      <a:pt x="424" y="512"/>
                    </a:lnTo>
                    <a:lnTo>
                      <a:pt x="426" y="512"/>
                    </a:lnTo>
                    <a:lnTo>
                      <a:pt x="424" y="512"/>
                    </a:lnTo>
                    <a:lnTo>
                      <a:pt x="424" y="514"/>
                    </a:lnTo>
                    <a:lnTo>
                      <a:pt x="422" y="514"/>
                    </a:lnTo>
                    <a:lnTo>
                      <a:pt x="424" y="514"/>
                    </a:lnTo>
                    <a:lnTo>
                      <a:pt x="422" y="514"/>
                    </a:lnTo>
                    <a:lnTo>
                      <a:pt x="422" y="516"/>
                    </a:lnTo>
                    <a:lnTo>
                      <a:pt x="422" y="514"/>
                    </a:lnTo>
                    <a:lnTo>
                      <a:pt x="422" y="516"/>
                    </a:lnTo>
                    <a:lnTo>
                      <a:pt x="422" y="514"/>
                    </a:lnTo>
                    <a:lnTo>
                      <a:pt x="420" y="514"/>
                    </a:lnTo>
                    <a:lnTo>
                      <a:pt x="422" y="514"/>
                    </a:lnTo>
                    <a:lnTo>
                      <a:pt x="422" y="512"/>
                    </a:lnTo>
                    <a:lnTo>
                      <a:pt x="422" y="514"/>
                    </a:lnTo>
                    <a:lnTo>
                      <a:pt x="420" y="514"/>
                    </a:lnTo>
                    <a:lnTo>
                      <a:pt x="420" y="512"/>
                    </a:lnTo>
                    <a:lnTo>
                      <a:pt x="420" y="514"/>
                    </a:lnTo>
                    <a:lnTo>
                      <a:pt x="420" y="512"/>
                    </a:lnTo>
                    <a:lnTo>
                      <a:pt x="418" y="512"/>
                    </a:lnTo>
                    <a:lnTo>
                      <a:pt x="416" y="512"/>
                    </a:lnTo>
                    <a:lnTo>
                      <a:pt x="414" y="512"/>
                    </a:lnTo>
                    <a:lnTo>
                      <a:pt x="416" y="512"/>
                    </a:lnTo>
                    <a:lnTo>
                      <a:pt x="414" y="512"/>
                    </a:lnTo>
                    <a:lnTo>
                      <a:pt x="416" y="512"/>
                    </a:lnTo>
                    <a:lnTo>
                      <a:pt x="416" y="510"/>
                    </a:lnTo>
                    <a:lnTo>
                      <a:pt x="414" y="510"/>
                    </a:lnTo>
                    <a:lnTo>
                      <a:pt x="414" y="512"/>
                    </a:lnTo>
                    <a:lnTo>
                      <a:pt x="414" y="510"/>
                    </a:lnTo>
                    <a:lnTo>
                      <a:pt x="414" y="512"/>
                    </a:lnTo>
                    <a:lnTo>
                      <a:pt x="412" y="510"/>
                    </a:lnTo>
                    <a:lnTo>
                      <a:pt x="412" y="512"/>
                    </a:lnTo>
                    <a:lnTo>
                      <a:pt x="410" y="512"/>
                    </a:lnTo>
                    <a:lnTo>
                      <a:pt x="410" y="510"/>
                    </a:lnTo>
                    <a:lnTo>
                      <a:pt x="410" y="512"/>
                    </a:lnTo>
                    <a:lnTo>
                      <a:pt x="410" y="510"/>
                    </a:lnTo>
                    <a:lnTo>
                      <a:pt x="410" y="512"/>
                    </a:lnTo>
                    <a:lnTo>
                      <a:pt x="410" y="510"/>
                    </a:lnTo>
                    <a:lnTo>
                      <a:pt x="408" y="510"/>
                    </a:lnTo>
                    <a:lnTo>
                      <a:pt x="408" y="512"/>
                    </a:lnTo>
                    <a:lnTo>
                      <a:pt x="408" y="510"/>
                    </a:lnTo>
                    <a:lnTo>
                      <a:pt x="408" y="512"/>
                    </a:lnTo>
                    <a:lnTo>
                      <a:pt x="408" y="510"/>
                    </a:lnTo>
                    <a:lnTo>
                      <a:pt x="406" y="510"/>
                    </a:lnTo>
                    <a:lnTo>
                      <a:pt x="404" y="510"/>
                    </a:lnTo>
                    <a:lnTo>
                      <a:pt x="404" y="512"/>
                    </a:lnTo>
                    <a:lnTo>
                      <a:pt x="406" y="512"/>
                    </a:lnTo>
                    <a:lnTo>
                      <a:pt x="408" y="512"/>
                    </a:lnTo>
                    <a:lnTo>
                      <a:pt x="406" y="512"/>
                    </a:lnTo>
                    <a:lnTo>
                      <a:pt x="408" y="512"/>
                    </a:lnTo>
                    <a:lnTo>
                      <a:pt x="408" y="514"/>
                    </a:lnTo>
                    <a:lnTo>
                      <a:pt x="410" y="514"/>
                    </a:lnTo>
                    <a:lnTo>
                      <a:pt x="412" y="514"/>
                    </a:lnTo>
                    <a:lnTo>
                      <a:pt x="410" y="514"/>
                    </a:lnTo>
                    <a:lnTo>
                      <a:pt x="408" y="514"/>
                    </a:lnTo>
                    <a:lnTo>
                      <a:pt x="406" y="514"/>
                    </a:lnTo>
                    <a:lnTo>
                      <a:pt x="406" y="512"/>
                    </a:lnTo>
                    <a:lnTo>
                      <a:pt x="406" y="514"/>
                    </a:lnTo>
                    <a:lnTo>
                      <a:pt x="408" y="514"/>
                    </a:lnTo>
                    <a:lnTo>
                      <a:pt x="410" y="514"/>
                    </a:lnTo>
                    <a:lnTo>
                      <a:pt x="412" y="514"/>
                    </a:lnTo>
                    <a:lnTo>
                      <a:pt x="412" y="516"/>
                    </a:lnTo>
                    <a:lnTo>
                      <a:pt x="412" y="518"/>
                    </a:lnTo>
                    <a:lnTo>
                      <a:pt x="414" y="520"/>
                    </a:lnTo>
                    <a:lnTo>
                      <a:pt x="416" y="520"/>
                    </a:lnTo>
                    <a:lnTo>
                      <a:pt x="416" y="520"/>
                    </a:lnTo>
                    <a:lnTo>
                      <a:pt x="418" y="520"/>
                    </a:lnTo>
                    <a:lnTo>
                      <a:pt x="420" y="520"/>
                    </a:lnTo>
                    <a:lnTo>
                      <a:pt x="418" y="520"/>
                    </a:lnTo>
                    <a:lnTo>
                      <a:pt x="418" y="522"/>
                    </a:lnTo>
                    <a:lnTo>
                      <a:pt x="418" y="524"/>
                    </a:lnTo>
                    <a:lnTo>
                      <a:pt x="416" y="524"/>
                    </a:lnTo>
                    <a:lnTo>
                      <a:pt x="416" y="526"/>
                    </a:lnTo>
                    <a:lnTo>
                      <a:pt x="416" y="528"/>
                    </a:lnTo>
                    <a:lnTo>
                      <a:pt x="414" y="528"/>
                    </a:lnTo>
                    <a:lnTo>
                      <a:pt x="414" y="530"/>
                    </a:lnTo>
                    <a:lnTo>
                      <a:pt x="412" y="532"/>
                    </a:lnTo>
                    <a:lnTo>
                      <a:pt x="412" y="534"/>
                    </a:lnTo>
                    <a:lnTo>
                      <a:pt x="412" y="536"/>
                    </a:lnTo>
                    <a:lnTo>
                      <a:pt x="412" y="538"/>
                    </a:lnTo>
                    <a:lnTo>
                      <a:pt x="410" y="538"/>
                    </a:lnTo>
                    <a:lnTo>
                      <a:pt x="410" y="540"/>
                    </a:lnTo>
                    <a:lnTo>
                      <a:pt x="410" y="542"/>
                    </a:lnTo>
                    <a:lnTo>
                      <a:pt x="408" y="542"/>
                    </a:lnTo>
                    <a:lnTo>
                      <a:pt x="408" y="540"/>
                    </a:lnTo>
                    <a:lnTo>
                      <a:pt x="408" y="542"/>
                    </a:lnTo>
                    <a:lnTo>
                      <a:pt x="406" y="542"/>
                    </a:lnTo>
                    <a:lnTo>
                      <a:pt x="404" y="542"/>
                    </a:lnTo>
                    <a:lnTo>
                      <a:pt x="404" y="544"/>
                    </a:lnTo>
                    <a:lnTo>
                      <a:pt x="402" y="544"/>
                    </a:lnTo>
                    <a:lnTo>
                      <a:pt x="402" y="542"/>
                    </a:lnTo>
                    <a:lnTo>
                      <a:pt x="404" y="542"/>
                    </a:lnTo>
                    <a:lnTo>
                      <a:pt x="404" y="540"/>
                    </a:lnTo>
                    <a:lnTo>
                      <a:pt x="404" y="542"/>
                    </a:lnTo>
                    <a:lnTo>
                      <a:pt x="404" y="540"/>
                    </a:lnTo>
                    <a:lnTo>
                      <a:pt x="406" y="540"/>
                    </a:lnTo>
                    <a:lnTo>
                      <a:pt x="404" y="540"/>
                    </a:lnTo>
                    <a:lnTo>
                      <a:pt x="406" y="540"/>
                    </a:lnTo>
                    <a:lnTo>
                      <a:pt x="404" y="540"/>
                    </a:lnTo>
                    <a:lnTo>
                      <a:pt x="406" y="540"/>
                    </a:lnTo>
                    <a:lnTo>
                      <a:pt x="404" y="540"/>
                    </a:lnTo>
                    <a:lnTo>
                      <a:pt x="406" y="540"/>
                    </a:lnTo>
                    <a:lnTo>
                      <a:pt x="404" y="540"/>
                    </a:lnTo>
                    <a:lnTo>
                      <a:pt x="406" y="540"/>
                    </a:lnTo>
                    <a:lnTo>
                      <a:pt x="404" y="540"/>
                    </a:lnTo>
                    <a:lnTo>
                      <a:pt x="406" y="540"/>
                    </a:lnTo>
                    <a:lnTo>
                      <a:pt x="404" y="540"/>
                    </a:lnTo>
                    <a:lnTo>
                      <a:pt x="406" y="540"/>
                    </a:lnTo>
                    <a:lnTo>
                      <a:pt x="406" y="538"/>
                    </a:lnTo>
                    <a:lnTo>
                      <a:pt x="406" y="540"/>
                    </a:lnTo>
                    <a:lnTo>
                      <a:pt x="404" y="540"/>
                    </a:lnTo>
                    <a:lnTo>
                      <a:pt x="404" y="538"/>
                    </a:lnTo>
                    <a:lnTo>
                      <a:pt x="406" y="538"/>
                    </a:lnTo>
                    <a:lnTo>
                      <a:pt x="404" y="538"/>
                    </a:lnTo>
                    <a:lnTo>
                      <a:pt x="406" y="538"/>
                    </a:lnTo>
                    <a:lnTo>
                      <a:pt x="404" y="538"/>
                    </a:lnTo>
                    <a:lnTo>
                      <a:pt x="406" y="538"/>
                    </a:lnTo>
                    <a:lnTo>
                      <a:pt x="406" y="536"/>
                    </a:lnTo>
                    <a:lnTo>
                      <a:pt x="406" y="534"/>
                    </a:lnTo>
                    <a:lnTo>
                      <a:pt x="404" y="534"/>
                    </a:lnTo>
                    <a:lnTo>
                      <a:pt x="406" y="534"/>
                    </a:lnTo>
                    <a:lnTo>
                      <a:pt x="404" y="534"/>
                    </a:lnTo>
                    <a:lnTo>
                      <a:pt x="404" y="532"/>
                    </a:lnTo>
                    <a:lnTo>
                      <a:pt x="404" y="534"/>
                    </a:lnTo>
                    <a:lnTo>
                      <a:pt x="404" y="536"/>
                    </a:lnTo>
                    <a:lnTo>
                      <a:pt x="404" y="534"/>
                    </a:lnTo>
                    <a:lnTo>
                      <a:pt x="404" y="536"/>
                    </a:lnTo>
                    <a:lnTo>
                      <a:pt x="404" y="534"/>
                    </a:lnTo>
                    <a:lnTo>
                      <a:pt x="402" y="534"/>
                    </a:lnTo>
                    <a:lnTo>
                      <a:pt x="402" y="532"/>
                    </a:lnTo>
                    <a:lnTo>
                      <a:pt x="400" y="532"/>
                    </a:lnTo>
                    <a:lnTo>
                      <a:pt x="402" y="532"/>
                    </a:lnTo>
                    <a:lnTo>
                      <a:pt x="402" y="534"/>
                    </a:lnTo>
                    <a:lnTo>
                      <a:pt x="402" y="536"/>
                    </a:lnTo>
                    <a:lnTo>
                      <a:pt x="404" y="536"/>
                    </a:lnTo>
                    <a:lnTo>
                      <a:pt x="406" y="536"/>
                    </a:lnTo>
                    <a:lnTo>
                      <a:pt x="406" y="538"/>
                    </a:lnTo>
                    <a:lnTo>
                      <a:pt x="404" y="538"/>
                    </a:lnTo>
                    <a:lnTo>
                      <a:pt x="404" y="540"/>
                    </a:lnTo>
                    <a:lnTo>
                      <a:pt x="404" y="538"/>
                    </a:lnTo>
                    <a:lnTo>
                      <a:pt x="404" y="540"/>
                    </a:lnTo>
                    <a:lnTo>
                      <a:pt x="402" y="540"/>
                    </a:lnTo>
                    <a:lnTo>
                      <a:pt x="400" y="540"/>
                    </a:lnTo>
                    <a:lnTo>
                      <a:pt x="400" y="542"/>
                    </a:lnTo>
                    <a:lnTo>
                      <a:pt x="400" y="542"/>
                    </a:lnTo>
                    <a:lnTo>
                      <a:pt x="400" y="544"/>
                    </a:lnTo>
                    <a:lnTo>
                      <a:pt x="400" y="542"/>
                    </a:lnTo>
                    <a:lnTo>
                      <a:pt x="398" y="542"/>
                    </a:lnTo>
                    <a:lnTo>
                      <a:pt x="398" y="540"/>
                    </a:lnTo>
                    <a:lnTo>
                      <a:pt x="396" y="540"/>
                    </a:lnTo>
                    <a:lnTo>
                      <a:pt x="398" y="540"/>
                    </a:lnTo>
                    <a:lnTo>
                      <a:pt x="398" y="538"/>
                    </a:lnTo>
                    <a:lnTo>
                      <a:pt x="396" y="538"/>
                    </a:lnTo>
                    <a:lnTo>
                      <a:pt x="396" y="536"/>
                    </a:lnTo>
                    <a:lnTo>
                      <a:pt x="394" y="536"/>
                    </a:lnTo>
                    <a:lnTo>
                      <a:pt x="394" y="534"/>
                    </a:lnTo>
                    <a:lnTo>
                      <a:pt x="394" y="536"/>
                    </a:lnTo>
                    <a:lnTo>
                      <a:pt x="394" y="538"/>
                    </a:lnTo>
                    <a:lnTo>
                      <a:pt x="394" y="536"/>
                    </a:lnTo>
                    <a:lnTo>
                      <a:pt x="394" y="538"/>
                    </a:lnTo>
                    <a:lnTo>
                      <a:pt x="394" y="536"/>
                    </a:lnTo>
                    <a:lnTo>
                      <a:pt x="394" y="538"/>
                    </a:lnTo>
                    <a:lnTo>
                      <a:pt x="396" y="538"/>
                    </a:lnTo>
                    <a:lnTo>
                      <a:pt x="396" y="540"/>
                    </a:lnTo>
                    <a:lnTo>
                      <a:pt x="396" y="542"/>
                    </a:lnTo>
                    <a:lnTo>
                      <a:pt x="398" y="542"/>
                    </a:lnTo>
                    <a:lnTo>
                      <a:pt x="396" y="542"/>
                    </a:lnTo>
                    <a:lnTo>
                      <a:pt x="396" y="544"/>
                    </a:lnTo>
                    <a:lnTo>
                      <a:pt x="394" y="544"/>
                    </a:lnTo>
                    <a:lnTo>
                      <a:pt x="394" y="542"/>
                    </a:lnTo>
                    <a:lnTo>
                      <a:pt x="392" y="542"/>
                    </a:lnTo>
                    <a:lnTo>
                      <a:pt x="390" y="542"/>
                    </a:lnTo>
                    <a:lnTo>
                      <a:pt x="390" y="544"/>
                    </a:lnTo>
                    <a:lnTo>
                      <a:pt x="390" y="542"/>
                    </a:lnTo>
                    <a:lnTo>
                      <a:pt x="392" y="542"/>
                    </a:lnTo>
                    <a:lnTo>
                      <a:pt x="390" y="542"/>
                    </a:lnTo>
                    <a:lnTo>
                      <a:pt x="392" y="542"/>
                    </a:lnTo>
                    <a:lnTo>
                      <a:pt x="392" y="544"/>
                    </a:lnTo>
                    <a:lnTo>
                      <a:pt x="394" y="544"/>
                    </a:lnTo>
                    <a:lnTo>
                      <a:pt x="396" y="544"/>
                    </a:lnTo>
                    <a:lnTo>
                      <a:pt x="398" y="544"/>
                    </a:lnTo>
                    <a:lnTo>
                      <a:pt x="398" y="546"/>
                    </a:lnTo>
                    <a:lnTo>
                      <a:pt x="400" y="546"/>
                    </a:lnTo>
                    <a:lnTo>
                      <a:pt x="400" y="546"/>
                    </a:lnTo>
                    <a:lnTo>
                      <a:pt x="402" y="546"/>
                    </a:lnTo>
                    <a:lnTo>
                      <a:pt x="404" y="546"/>
                    </a:lnTo>
                    <a:lnTo>
                      <a:pt x="406" y="546"/>
                    </a:lnTo>
                    <a:lnTo>
                      <a:pt x="408" y="546"/>
                    </a:lnTo>
                    <a:lnTo>
                      <a:pt x="408" y="548"/>
                    </a:lnTo>
                    <a:lnTo>
                      <a:pt x="406" y="548"/>
                    </a:lnTo>
                    <a:lnTo>
                      <a:pt x="406" y="550"/>
                    </a:lnTo>
                    <a:lnTo>
                      <a:pt x="406" y="548"/>
                    </a:lnTo>
                    <a:lnTo>
                      <a:pt x="406" y="550"/>
                    </a:lnTo>
                    <a:lnTo>
                      <a:pt x="406" y="552"/>
                    </a:lnTo>
                    <a:lnTo>
                      <a:pt x="406" y="554"/>
                    </a:lnTo>
                    <a:lnTo>
                      <a:pt x="404" y="554"/>
                    </a:lnTo>
                    <a:lnTo>
                      <a:pt x="406" y="554"/>
                    </a:lnTo>
                    <a:lnTo>
                      <a:pt x="404" y="554"/>
                    </a:lnTo>
                    <a:lnTo>
                      <a:pt x="406" y="554"/>
                    </a:lnTo>
                    <a:lnTo>
                      <a:pt x="404" y="554"/>
                    </a:lnTo>
                    <a:lnTo>
                      <a:pt x="404" y="556"/>
                    </a:lnTo>
                    <a:lnTo>
                      <a:pt x="404" y="554"/>
                    </a:lnTo>
                    <a:lnTo>
                      <a:pt x="404" y="556"/>
                    </a:lnTo>
                    <a:lnTo>
                      <a:pt x="404" y="554"/>
                    </a:lnTo>
                    <a:lnTo>
                      <a:pt x="404" y="556"/>
                    </a:lnTo>
                    <a:lnTo>
                      <a:pt x="404" y="554"/>
                    </a:lnTo>
                    <a:lnTo>
                      <a:pt x="404" y="556"/>
                    </a:lnTo>
                    <a:lnTo>
                      <a:pt x="404" y="554"/>
                    </a:lnTo>
                    <a:lnTo>
                      <a:pt x="404" y="556"/>
                    </a:lnTo>
                    <a:lnTo>
                      <a:pt x="404" y="554"/>
                    </a:lnTo>
                    <a:lnTo>
                      <a:pt x="404" y="556"/>
                    </a:lnTo>
                    <a:lnTo>
                      <a:pt x="404" y="554"/>
                    </a:lnTo>
                    <a:lnTo>
                      <a:pt x="402" y="554"/>
                    </a:lnTo>
                    <a:lnTo>
                      <a:pt x="404" y="554"/>
                    </a:lnTo>
                    <a:lnTo>
                      <a:pt x="402" y="554"/>
                    </a:lnTo>
                    <a:lnTo>
                      <a:pt x="404" y="554"/>
                    </a:lnTo>
                    <a:lnTo>
                      <a:pt x="402" y="554"/>
                    </a:lnTo>
                    <a:lnTo>
                      <a:pt x="404" y="554"/>
                    </a:lnTo>
                    <a:lnTo>
                      <a:pt x="402" y="554"/>
                    </a:lnTo>
                    <a:lnTo>
                      <a:pt x="402" y="556"/>
                    </a:lnTo>
                    <a:lnTo>
                      <a:pt x="402" y="554"/>
                    </a:lnTo>
                    <a:lnTo>
                      <a:pt x="402" y="556"/>
                    </a:lnTo>
                    <a:lnTo>
                      <a:pt x="404" y="556"/>
                    </a:lnTo>
                    <a:lnTo>
                      <a:pt x="402" y="556"/>
                    </a:lnTo>
                    <a:lnTo>
                      <a:pt x="404" y="556"/>
                    </a:lnTo>
                    <a:lnTo>
                      <a:pt x="404" y="558"/>
                    </a:lnTo>
                    <a:lnTo>
                      <a:pt x="404" y="556"/>
                    </a:lnTo>
                    <a:lnTo>
                      <a:pt x="404" y="558"/>
                    </a:lnTo>
                    <a:lnTo>
                      <a:pt x="404" y="556"/>
                    </a:lnTo>
                    <a:lnTo>
                      <a:pt x="402" y="556"/>
                    </a:lnTo>
                    <a:lnTo>
                      <a:pt x="404" y="556"/>
                    </a:lnTo>
                    <a:lnTo>
                      <a:pt x="404" y="558"/>
                    </a:lnTo>
                    <a:lnTo>
                      <a:pt x="404" y="556"/>
                    </a:lnTo>
                    <a:lnTo>
                      <a:pt x="402" y="556"/>
                    </a:lnTo>
                    <a:lnTo>
                      <a:pt x="404" y="556"/>
                    </a:lnTo>
                    <a:lnTo>
                      <a:pt x="404" y="558"/>
                    </a:lnTo>
                    <a:lnTo>
                      <a:pt x="402" y="558"/>
                    </a:lnTo>
                    <a:lnTo>
                      <a:pt x="402" y="556"/>
                    </a:lnTo>
                    <a:lnTo>
                      <a:pt x="402" y="558"/>
                    </a:lnTo>
                    <a:lnTo>
                      <a:pt x="404" y="558"/>
                    </a:lnTo>
                    <a:lnTo>
                      <a:pt x="402" y="558"/>
                    </a:lnTo>
                    <a:lnTo>
                      <a:pt x="404" y="558"/>
                    </a:lnTo>
                    <a:lnTo>
                      <a:pt x="402" y="558"/>
                    </a:lnTo>
                    <a:lnTo>
                      <a:pt x="404" y="558"/>
                    </a:lnTo>
                    <a:lnTo>
                      <a:pt x="402" y="558"/>
                    </a:lnTo>
                    <a:lnTo>
                      <a:pt x="404" y="558"/>
                    </a:lnTo>
                    <a:lnTo>
                      <a:pt x="404" y="560"/>
                    </a:lnTo>
                    <a:lnTo>
                      <a:pt x="402" y="560"/>
                    </a:lnTo>
                    <a:lnTo>
                      <a:pt x="400" y="560"/>
                    </a:lnTo>
                    <a:lnTo>
                      <a:pt x="400" y="562"/>
                    </a:lnTo>
                    <a:lnTo>
                      <a:pt x="402" y="562"/>
                    </a:lnTo>
                    <a:lnTo>
                      <a:pt x="400" y="562"/>
                    </a:lnTo>
                    <a:lnTo>
                      <a:pt x="400" y="560"/>
                    </a:lnTo>
                    <a:lnTo>
                      <a:pt x="400" y="560"/>
                    </a:lnTo>
                    <a:lnTo>
                      <a:pt x="400" y="560"/>
                    </a:lnTo>
                    <a:lnTo>
                      <a:pt x="400" y="560"/>
                    </a:lnTo>
                    <a:lnTo>
                      <a:pt x="400" y="560"/>
                    </a:lnTo>
                    <a:lnTo>
                      <a:pt x="400" y="560"/>
                    </a:lnTo>
                    <a:lnTo>
                      <a:pt x="400" y="560"/>
                    </a:lnTo>
                    <a:lnTo>
                      <a:pt x="400" y="562"/>
                    </a:lnTo>
                    <a:lnTo>
                      <a:pt x="400" y="562"/>
                    </a:lnTo>
                    <a:lnTo>
                      <a:pt x="400" y="562"/>
                    </a:lnTo>
                    <a:lnTo>
                      <a:pt x="400" y="562"/>
                    </a:lnTo>
                    <a:lnTo>
                      <a:pt x="400" y="562"/>
                    </a:lnTo>
                    <a:lnTo>
                      <a:pt x="400" y="562"/>
                    </a:lnTo>
                    <a:lnTo>
                      <a:pt x="400" y="562"/>
                    </a:lnTo>
                    <a:lnTo>
                      <a:pt x="400" y="564"/>
                    </a:lnTo>
                    <a:lnTo>
                      <a:pt x="400" y="562"/>
                    </a:lnTo>
                    <a:lnTo>
                      <a:pt x="400" y="564"/>
                    </a:lnTo>
                    <a:lnTo>
                      <a:pt x="400" y="564"/>
                    </a:lnTo>
                    <a:lnTo>
                      <a:pt x="400" y="562"/>
                    </a:lnTo>
                    <a:lnTo>
                      <a:pt x="400" y="564"/>
                    </a:lnTo>
                    <a:lnTo>
                      <a:pt x="400" y="562"/>
                    </a:lnTo>
                    <a:lnTo>
                      <a:pt x="400" y="564"/>
                    </a:lnTo>
                    <a:lnTo>
                      <a:pt x="400" y="564"/>
                    </a:lnTo>
                    <a:lnTo>
                      <a:pt x="400" y="564"/>
                    </a:lnTo>
                    <a:lnTo>
                      <a:pt x="400" y="564"/>
                    </a:lnTo>
                    <a:lnTo>
                      <a:pt x="400" y="564"/>
                    </a:lnTo>
                    <a:lnTo>
                      <a:pt x="400" y="562"/>
                    </a:lnTo>
                    <a:lnTo>
                      <a:pt x="400" y="564"/>
                    </a:lnTo>
                    <a:lnTo>
                      <a:pt x="400" y="562"/>
                    </a:lnTo>
                    <a:lnTo>
                      <a:pt x="400" y="564"/>
                    </a:lnTo>
                    <a:lnTo>
                      <a:pt x="400" y="564"/>
                    </a:lnTo>
                    <a:lnTo>
                      <a:pt x="400" y="564"/>
                    </a:lnTo>
                    <a:lnTo>
                      <a:pt x="400" y="564"/>
                    </a:lnTo>
                    <a:lnTo>
                      <a:pt x="400" y="566"/>
                    </a:lnTo>
                    <a:lnTo>
                      <a:pt x="400" y="564"/>
                    </a:lnTo>
                    <a:lnTo>
                      <a:pt x="400" y="564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8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8"/>
                    </a:lnTo>
                    <a:lnTo>
                      <a:pt x="400" y="566"/>
                    </a:lnTo>
                    <a:lnTo>
                      <a:pt x="400" y="568"/>
                    </a:lnTo>
                    <a:lnTo>
                      <a:pt x="400" y="566"/>
                    </a:lnTo>
                    <a:lnTo>
                      <a:pt x="400" y="568"/>
                    </a:lnTo>
                    <a:lnTo>
                      <a:pt x="400" y="566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398" y="568"/>
                    </a:lnTo>
                    <a:lnTo>
                      <a:pt x="400" y="568"/>
                    </a:lnTo>
                    <a:lnTo>
                      <a:pt x="400" y="570"/>
                    </a:lnTo>
                    <a:lnTo>
                      <a:pt x="400" y="568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68"/>
                    </a:lnTo>
                    <a:lnTo>
                      <a:pt x="400" y="570"/>
                    </a:lnTo>
                    <a:lnTo>
                      <a:pt x="400" y="568"/>
                    </a:lnTo>
                    <a:lnTo>
                      <a:pt x="400" y="570"/>
                    </a:lnTo>
                    <a:lnTo>
                      <a:pt x="400" y="568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2"/>
                    </a:lnTo>
                    <a:lnTo>
                      <a:pt x="402" y="572"/>
                    </a:lnTo>
                    <a:lnTo>
                      <a:pt x="400" y="572"/>
                    </a:lnTo>
                    <a:lnTo>
                      <a:pt x="402" y="572"/>
                    </a:lnTo>
                    <a:lnTo>
                      <a:pt x="400" y="572"/>
                    </a:lnTo>
                    <a:lnTo>
                      <a:pt x="402" y="572"/>
                    </a:lnTo>
                    <a:lnTo>
                      <a:pt x="402" y="574"/>
                    </a:lnTo>
                    <a:lnTo>
                      <a:pt x="402" y="572"/>
                    </a:lnTo>
                    <a:lnTo>
                      <a:pt x="402" y="574"/>
                    </a:lnTo>
                    <a:lnTo>
                      <a:pt x="402" y="576"/>
                    </a:lnTo>
                    <a:lnTo>
                      <a:pt x="402" y="578"/>
                    </a:lnTo>
                    <a:lnTo>
                      <a:pt x="402" y="580"/>
                    </a:lnTo>
                    <a:lnTo>
                      <a:pt x="404" y="580"/>
                    </a:lnTo>
                    <a:lnTo>
                      <a:pt x="402" y="580"/>
                    </a:lnTo>
                    <a:lnTo>
                      <a:pt x="404" y="580"/>
                    </a:lnTo>
                    <a:lnTo>
                      <a:pt x="402" y="580"/>
                    </a:lnTo>
                    <a:lnTo>
                      <a:pt x="404" y="580"/>
                    </a:lnTo>
                    <a:lnTo>
                      <a:pt x="404" y="582"/>
                    </a:lnTo>
                    <a:lnTo>
                      <a:pt x="402" y="582"/>
                    </a:lnTo>
                    <a:lnTo>
                      <a:pt x="404" y="582"/>
                    </a:lnTo>
                    <a:lnTo>
                      <a:pt x="402" y="582"/>
                    </a:lnTo>
                    <a:lnTo>
                      <a:pt x="402" y="584"/>
                    </a:lnTo>
                    <a:lnTo>
                      <a:pt x="402" y="582"/>
                    </a:lnTo>
                    <a:lnTo>
                      <a:pt x="402" y="584"/>
                    </a:lnTo>
                    <a:lnTo>
                      <a:pt x="404" y="584"/>
                    </a:lnTo>
                    <a:lnTo>
                      <a:pt x="404" y="582"/>
                    </a:lnTo>
                    <a:lnTo>
                      <a:pt x="404" y="584"/>
                    </a:lnTo>
                    <a:lnTo>
                      <a:pt x="404" y="582"/>
                    </a:lnTo>
                    <a:lnTo>
                      <a:pt x="404" y="584"/>
                    </a:lnTo>
                    <a:lnTo>
                      <a:pt x="404" y="586"/>
                    </a:lnTo>
                    <a:lnTo>
                      <a:pt x="404" y="588"/>
                    </a:lnTo>
                    <a:lnTo>
                      <a:pt x="404" y="586"/>
                    </a:lnTo>
                    <a:lnTo>
                      <a:pt x="404" y="588"/>
                    </a:lnTo>
                    <a:lnTo>
                      <a:pt x="404" y="586"/>
                    </a:lnTo>
                    <a:lnTo>
                      <a:pt x="404" y="588"/>
                    </a:lnTo>
                    <a:lnTo>
                      <a:pt x="402" y="588"/>
                    </a:lnTo>
                    <a:lnTo>
                      <a:pt x="404" y="588"/>
                    </a:lnTo>
                    <a:lnTo>
                      <a:pt x="402" y="588"/>
                    </a:lnTo>
                    <a:lnTo>
                      <a:pt x="404" y="588"/>
                    </a:lnTo>
                    <a:lnTo>
                      <a:pt x="402" y="588"/>
                    </a:lnTo>
                    <a:lnTo>
                      <a:pt x="404" y="588"/>
                    </a:lnTo>
                    <a:lnTo>
                      <a:pt x="402" y="588"/>
                    </a:lnTo>
                    <a:lnTo>
                      <a:pt x="404" y="588"/>
                    </a:lnTo>
                    <a:lnTo>
                      <a:pt x="404" y="590"/>
                    </a:lnTo>
                    <a:lnTo>
                      <a:pt x="404" y="588"/>
                    </a:lnTo>
                    <a:lnTo>
                      <a:pt x="404" y="590"/>
                    </a:lnTo>
                    <a:lnTo>
                      <a:pt x="402" y="590"/>
                    </a:lnTo>
                    <a:lnTo>
                      <a:pt x="400" y="590"/>
                    </a:lnTo>
                    <a:lnTo>
                      <a:pt x="400" y="588"/>
                    </a:lnTo>
                    <a:lnTo>
                      <a:pt x="400" y="590"/>
                    </a:lnTo>
                    <a:lnTo>
                      <a:pt x="402" y="590"/>
                    </a:lnTo>
                    <a:lnTo>
                      <a:pt x="400" y="590"/>
                    </a:lnTo>
                    <a:lnTo>
                      <a:pt x="402" y="590"/>
                    </a:lnTo>
                    <a:lnTo>
                      <a:pt x="404" y="590"/>
                    </a:lnTo>
                    <a:lnTo>
                      <a:pt x="402" y="590"/>
                    </a:lnTo>
                    <a:lnTo>
                      <a:pt x="404" y="590"/>
                    </a:lnTo>
                    <a:lnTo>
                      <a:pt x="402" y="590"/>
                    </a:lnTo>
                    <a:lnTo>
                      <a:pt x="402" y="592"/>
                    </a:lnTo>
                    <a:lnTo>
                      <a:pt x="402" y="590"/>
                    </a:lnTo>
                    <a:lnTo>
                      <a:pt x="402" y="592"/>
                    </a:lnTo>
                    <a:lnTo>
                      <a:pt x="400" y="592"/>
                    </a:lnTo>
                    <a:lnTo>
                      <a:pt x="402" y="592"/>
                    </a:lnTo>
                    <a:lnTo>
                      <a:pt x="400" y="592"/>
                    </a:lnTo>
                    <a:lnTo>
                      <a:pt x="402" y="592"/>
                    </a:lnTo>
                    <a:lnTo>
                      <a:pt x="402" y="590"/>
                    </a:lnTo>
                    <a:lnTo>
                      <a:pt x="402" y="592"/>
                    </a:lnTo>
                    <a:lnTo>
                      <a:pt x="402" y="590"/>
                    </a:lnTo>
                    <a:lnTo>
                      <a:pt x="400" y="590"/>
                    </a:lnTo>
                    <a:lnTo>
                      <a:pt x="400" y="592"/>
                    </a:lnTo>
                    <a:lnTo>
                      <a:pt x="402" y="592"/>
                    </a:lnTo>
                    <a:lnTo>
                      <a:pt x="400" y="592"/>
                    </a:lnTo>
                    <a:lnTo>
                      <a:pt x="402" y="592"/>
                    </a:lnTo>
                    <a:lnTo>
                      <a:pt x="404" y="592"/>
                    </a:lnTo>
                    <a:lnTo>
                      <a:pt x="402" y="592"/>
                    </a:lnTo>
                    <a:lnTo>
                      <a:pt x="402" y="594"/>
                    </a:lnTo>
                    <a:lnTo>
                      <a:pt x="404" y="594"/>
                    </a:lnTo>
                    <a:lnTo>
                      <a:pt x="402" y="594"/>
                    </a:lnTo>
                    <a:lnTo>
                      <a:pt x="404" y="594"/>
                    </a:lnTo>
                    <a:lnTo>
                      <a:pt x="402" y="594"/>
                    </a:lnTo>
                    <a:lnTo>
                      <a:pt x="404" y="594"/>
                    </a:lnTo>
                    <a:lnTo>
                      <a:pt x="404" y="596"/>
                    </a:lnTo>
                    <a:lnTo>
                      <a:pt x="402" y="596"/>
                    </a:lnTo>
                    <a:lnTo>
                      <a:pt x="402" y="598"/>
                    </a:lnTo>
                    <a:lnTo>
                      <a:pt x="402" y="596"/>
                    </a:lnTo>
                    <a:lnTo>
                      <a:pt x="404" y="596"/>
                    </a:lnTo>
                    <a:lnTo>
                      <a:pt x="402" y="596"/>
                    </a:lnTo>
                    <a:lnTo>
                      <a:pt x="404" y="596"/>
                    </a:lnTo>
                    <a:lnTo>
                      <a:pt x="406" y="594"/>
                    </a:lnTo>
                    <a:lnTo>
                      <a:pt x="406" y="596"/>
                    </a:lnTo>
                    <a:lnTo>
                      <a:pt x="406" y="594"/>
                    </a:lnTo>
                    <a:lnTo>
                      <a:pt x="406" y="596"/>
                    </a:lnTo>
                    <a:lnTo>
                      <a:pt x="404" y="596"/>
                    </a:lnTo>
                    <a:lnTo>
                      <a:pt x="404" y="598"/>
                    </a:lnTo>
                    <a:lnTo>
                      <a:pt x="406" y="598"/>
                    </a:lnTo>
                    <a:lnTo>
                      <a:pt x="404" y="598"/>
                    </a:lnTo>
                    <a:lnTo>
                      <a:pt x="406" y="598"/>
                    </a:lnTo>
                    <a:lnTo>
                      <a:pt x="408" y="598"/>
                    </a:lnTo>
                    <a:lnTo>
                      <a:pt x="406" y="598"/>
                    </a:lnTo>
                    <a:lnTo>
                      <a:pt x="408" y="598"/>
                    </a:lnTo>
                    <a:lnTo>
                      <a:pt x="408" y="600"/>
                    </a:lnTo>
                    <a:lnTo>
                      <a:pt x="406" y="600"/>
                    </a:lnTo>
                    <a:lnTo>
                      <a:pt x="406" y="602"/>
                    </a:lnTo>
                    <a:lnTo>
                      <a:pt x="406" y="604"/>
                    </a:lnTo>
                    <a:lnTo>
                      <a:pt x="408" y="604"/>
                    </a:lnTo>
                    <a:lnTo>
                      <a:pt x="410" y="604"/>
                    </a:lnTo>
                    <a:lnTo>
                      <a:pt x="408" y="604"/>
                    </a:lnTo>
                    <a:lnTo>
                      <a:pt x="408" y="606"/>
                    </a:lnTo>
                    <a:lnTo>
                      <a:pt x="406" y="606"/>
                    </a:lnTo>
                    <a:lnTo>
                      <a:pt x="408" y="606"/>
                    </a:lnTo>
                    <a:lnTo>
                      <a:pt x="408" y="608"/>
                    </a:lnTo>
                    <a:lnTo>
                      <a:pt x="408" y="610"/>
                    </a:lnTo>
                    <a:lnTo>
                      <a:pt x="408" y="612"/>
                    </a:lnTo>
                    <a:lnTo>
                      <a:pt x="410" y="612"/>
                    </a:lnTo>
                    <a:lnTo>
                      <a:pt x="408" y="612"/>
                    </a:lnTo>
                    <a:lnTo>
                      <a:pt x="408" y="614"/>
                    </a:lnTo>
                    <a:lnTo>
                      <a:pt x="410" y="614"/>
                    </a:lnTo>
                    <a:lnTo>
                      <a:pt x="410" y="616"/>
                    </a:lnTo>
                    <a:lnTo>
                      <a:pt x="412" y="616"/>
                    </a:lnTo>
                    <a:lnTo>
                      <a:pt x="414" y="616"/>
                    </a:lnTo>
                    <a:lnTo>
                      <a:pt x="414" y="616"/>
                    </a:lnTo>
                    <a:lnTo>
                      <a:pt x="414" y="616"/>
                    </a:lnTo>
                    <a:lnTo>
                      <a:pt x="416" y="616"/>
                    </a:lnTo>
                    <a:lnTo>
                      <a:pt x="418" y="616"/>
                    </a:lnTo>
                    <a:lnTo>
                      <a:pt x="416" y="616"/>
                    </a:lnTo>
                    <a:lnTo>
                      <a:pt x="414" y="616"/>
                    </a:lnTo>
                    <a:lnTo>
                      <a:pt x="414" y="616"/>
                    </a:lnTo>
                    <a:lnTo>
                      <a:pt x="412" y="616"/>
                    </a:lnTo>
                    <a:lnTo>
                      <a:pt x="410" y="616"/>
                    </a:lnTo>
                    <a:lnTo>
                      <a:pt x="410" y="618"/>
                    </a:lnTo>
                    <a:lnTo>
                      <a:pt x="412" y="618"/>
                    </a:lnTo>
                    <a:lnTo>
                      <a:pt x="410" y="618"/>
                    </a:lnTo>
                    <a:lnTo>
                      <a:pt x="412" y="618"/>
                    </a:lnTo>
                    <a:lnTo>
                      <a:pt x="414" y="618"/>
                    </a:lnTo>
                    <a:lnTo>
                      <a:pt x="416" y="618"/>
                    </a:lnTo>
                    <a:lnTo>
                      <a:pt x="416" y="616"/>
                    </a:lnTo>
                    <a:lnTo>
                      <a:pt x="416" y="616"/>
                    </a:lnTo>
                    <a:lnTo>
                      <a:pt x="416" y="616"/>
                    </a:lnTo>
                    <a:lnTo>
                      <a:pt x="416" y="618"/>
                    </a:lnTo>
                    <a:lnTo>
                      <a:pt x="416" y="620"/>
                    </a:lnTo>
                    <a:lnTo>
                      <a:pt x="416" y="622"/>
                    </a:lnTo>
                    <a:lnTo>
                      <a:pt x="416" y="620"/>
                    </a:lnTo>
                    <a:lnTo>
                      <a:pt x="414" y="620"/>
                    </a:lnTo>
                    <a:lnTo>
                      <a:pt x="414" y="622"/>
                    </a:lnTo>
                    <a:lnTo>
                      <a:pt x="414" y="620"/>
                    </a:lnTo>
                    <a:lnTo>
                      <a:pt x="412" y="620"/>
                    </a:lnTo>
                    <a:lnTo>
                      <a:pt x="410" y="620"/>
                    </a:lnTo>
                    <a:lnTo>
                      <a:pt x="410" y="622"/>
                    </a:lnTo>
                    <a:lnTo>
                      <a:pt x="410" y="620"/>
                    </a:lnTo>
                    <a:lnTo>
                      <a:pt x="408" y="620"/>
                    </a:lnTo>
                    <a:lnTo>
                      <a:pt x="408" y="622"/>
                    </a:lnTo>
                    <a:lnTo>
                      <a:pt x="406" y="622"/>
                    </a:lnTo>
                    <a:lnTo>
                      <a:pt x="404" y="622"/>
                    </a:lnTo>
                    <a:lnTo>
                      <a:pt x="404" y="624"/>
                    </a:lnTo>
                    <a:lnTo>
                      <a:pt x="404" y="626"/>
                    </a:lnTo>
                    <a:lnTo>
                      <a:pt x="402" y="626"/>
                    </a:lnTo>
                    <a:lnTo>
                      <a:pt x="404" y="626"/>
                    </a:lnTo>
                    <a:lnTo>
                      <a:pt x="402" y="626"/>
                    </a:lnTo>
                    <a:lnTo>
                      <a:pt x="402" y="628"/>
                    </a:lnTo>
                    <a:lnTo>
                      <a:pt x="402" y="626"/>
                    </a:lnTo>
                    <a:lnTo>
                      <a:pt x="402" y="628"/>
                    </a:lnTo>
                    <a:lnTo>
                      <a:pt x="402" y="626"/>
                    </a:lnTo>
                    <a:lnTo>
                      <a:pt x="400" y="626"/>
                    </a:lnTo>
                    <a:lnTo>
                      <a:pt x="402" y="626"/>
                    </a:lnTo>
                    <a:lnTo>
                      <a:pt x="400" y="626"/>
                    </a:lnTo>
                    <a:lnTo>
                      <a:pt x="402" y="626"/>
                    </a:lnTo>
                    <a:lnTo>
                      <a:pt x="400" y="626"/>
                    </a:lnTo>
                    <a:lnTo>
                      <a:pt x="400" y="626"/>
                    </a:lnTo>
                    <a:lnTo>
                      <a:pt x="400" y="626"/>
                    </a:lnTo>
                    <a:lnTo>
                      <a:pt x="400" y="624"/>
                    </a:lnTo>
                    <a:lnTo>
                      <a:pt x="400" y="626"/>
                    </a:lnTo>
                    <a:lnTo>
                      <a:pt x="400" y="624"/>
                    </a:lnTo>
                    <a:lnTo>
                      <a:pt x="398" y="624"/>
                    </a:lnTo>
                    <a:lnTo>
                      <a:pt x="398" y="622"/>
                    </a:lnTo>
                    <a:lnTo>
                      <a:pt x="398" y="624"/>
                    </a:lnTo>
                    <a:lnTo>
                      <a:pt x="396" y="624"/>
                    </a:lnTo>
                    <a:lnTo>
                      <a:pt x="396" y="622"/>
                    </a:lnTo>
                    <a:lnTo>
                      <a:pt x="396" y="620"/>
                    </a:lnTo>
                    <a:lnTo>
                      <a:pt x="394" y="620"/>
                    </a:lnTo>
                    <a:lnTo>
                      <a:pt x="394" y="618"/>
                    </a:lnTo>
                    <a:lnTo>
                      <a:pt x="392" y="618"/>
                    </a:lnTo>
                    <a:lnTo>
                      <a:pt x="392" y="616"/>
                    </a:lnTo>
                    <a:lnTo>
                      <a:pt x="390" y="616"/>
                    </a:lnTo>
                    <a:lnTo>
                      <a:pt x="392" y="616"/>
                    </a:lnTo>
                    <a:lnTo>
                      <a:pt x="392" y="616"/>
                    </a:lnTo>
                    <a:lnTo>
                      <a:pt x="390" y="616"/>
                    </a:lnTo>
                    <a:lnTo>
                      <a:pt x="390" y="616"/>
                    </a:lnTo>
                    <a:lnTo>
                      <a:pt x="390" y="616"/>
                    </a:lnTo>
                    <a:lnTo>
                      <a:pt x="388" y="616"/>
                    </a:lnTo>
                    <a:lnTo>
                      <a:pt x="386" y="616"/>
                    </a:lnTo>
                    <a:lnTo>
                      <a:pt x="384" y="616"/>
                    </a:lnTo>
                    <a:lnTo>
                      <a:pt x="384" y="614"/>
                    </a:lnTo>
                    <a:lnTo>
                      <a:pt x="384" y="616"/>
                    </a:lnTo>
                    <a:lnTo>
                      <a:pt x="382" y="616"/>
                    </a:lnTo>
                    <a:lnTo>
                      <a:pt x="382" y="614"/>
                    </a:lnTo>
                    <a:lnTo>
                      <a:pt x="384" y="614"/>
                    </a:lnTo>
                    <a:lnTo>
                      <a:pt x="382" y="614"/>
                    </a:lnTo>
                    <a:lnTo>
                      <a:pt x="380" y="614"/>
                    </a:lnTo>
                    <a:lnTo>
                      <a:pt x="380" y="612"/>
                    </a:lnTo>
                    <a:lnTo>
                      <a:pt x="380" y="614"/>
                    </a:lnTo>
                    <a:lnTo>
                      <a:pt x="378" y="614"/>
                    </a:lnTo>
                    <a:lnTo>
                      <a:pt x="378" y="612"/>
                    </a:lnTo>
                    <a:lnTo>
                      <a:pt x="378" y="614"/>
                    </a:lnTo>
                    <a:lnTo>
                      <a:pt x="376" y="614"/>
                    </a:lnTo>
                    <a:lnTo>
                      <a:pt x="376" y="612"/>
                    </a:lnTo>
                    <a:lnTo>
                      <a:pt x="376" y="614"/>
                    </a:lnTo>
                    <a:lnTo>
                      <a:pt x="374" y="614"/>
                    </a:lnTo>
                    <a:lnTo>
                      <a:pt x="374" y="612"/>
                    </a:lnTo>
                    <a:lnTo>
                      <a:pt x="374" y="614"/>
                    </a:lnTo>
                    <a:lnTo>
                      <a:pt x="374" y="612"/>
                    </a:lnTo>
                    <a:lnTo>
                      <a:pt x="372" y="612"/>
                    </a:lnTo>
                    <a:lnTo>
                      <a:pt x="370" y="612"/>
                    </a:lnTo>
                    <a:lnTo>
                      <a:pt x="370" y="614"/>
                    </a:lnTo>
                    <a:lnTo>
                      <a:pt x="368" y="614"/>
                    </a:lnTo>
                    <a:lnTo>
                      <a:pt x="368" y="612"/>
                    </a:lnTo>
                    <a:lnTo>
                      <a:pt x="366" y="612"/>
                    </a:lnTo>
                    <a:lnTo>
                      <a:pt x="364" y="612"/>
                    </a:lnTo>
                    <a:lnTo>
                      <a:pt x="362" y="612"/>
                    </a:lnTo>
                    <a:lnTo>
                      <a:pt x="364" y="612"/>
                    </a:lnTo>
                    <a:lnTo>
                      <a:pt x="362" y="612"/>
                    </a:lnTo>
                    <a:lnTo>
                      <a:pt x="362" y="610"/>
                    </a:lnTo>
                    <a:lnTo>
                      <a:pt x="362" y="612"/>
                    </a:lnTo>
                    <a:lnTo>
                      <a:pt x="360" y="612"/>
                    </a:lnTo>
                    <a:lnTo>
                      <a:pt x="360" y="610"/>
                    </a:lnTo>
                    <a:lnTo>
                      <a:pt x="358" y="610"/>
                    </a:lnTo>
                    <a:lnTo>
                      <a:pt x="358" y="608"/>
                    </a:lnTo>
                    <a:lnTo>
                      <a:pt x="356" y="608"/>
                    </a:lnTo>
                    <a:lnTo>
                      <a:pt x="358" y="608"/>
                    </a:lnTo>
                    <a:lnTo>
                      <a:pt x="356" y="608"/>
                    </a:lnTo>
                    <a:lnTo>
                      <a:pt x="354" y="608"/>
                    </a:lnTo>
                    <a:lnTo>
                      <a:pt x="354" y="606"/>
                    </a:lnTo>
                    <a:lnTo>
                      <a:pt x="354" y="604"/>
                    </a:lnTo>
                    <a:lnTo>
                      <a:pt x="354" y="606"/>
                    </a:lnTo>
                    <a:lnTo>
                      <a:pt x="354" y="604"/>
                    </a:lnTo>
                    <a:lnTo>
                      <a:pt x="352" y="604"/>
                    </a:lnTo>
                    <a:lnTo>
                      <a:pt x="354" y="604"/>
                    </a:lnTo>
                    <a:lnTo>
                      <a:pt x="352" y="604"/>
                    </a:lnTo>
                    <a:lnTo>
                      <a:pt x="352" y="604"/>
                    </a:lnTo>
                    <a:lnTo>
                      <a:pt x="352" y="602"/>
                    </a:lnTo>
                    <a:lnTo>
                      <a:pt x="350" y="602"/>
                    </a:lnTo>
                    <a:lnTo>
                      <a:pt x="350" y="600"/>
                    </a:lnTo>
                    <a:lnTo>
                      <a:pt x="348" y="600"/>
                    </a:lnTo>
                    <a:lnTo>
                      <a:pt x="348" y="602"/>
                    </a:lnTo>
                    <a:lnTo>
                      <a:pt x="348" y="600"/>
                    </a:lnTo>
                    <a:lnTo>
                      <a:pt x="346" y="600"/>
                    </a:lnTo>
                    <a:lnTo>
                      <a:pt x="346" y="598"/>
                    </a:lnTo>
                    <a:lnTo>
                      <a:pt x="344" y="598"/>
                    </a:lnTo>
                    <a:lnTo>
                      <a:pt x="346" y="598"/>
                    </a:lnTo>
                    <a:lnTo>
                      <a:pt x="346" y="600"/>
                    </a:lnTo>
                    <a:lnTo>
                      <a:pt x="344" y="600"/>
                    </a:lnTo>
                    <a:lnTo>
                      <a:pt x="344" y="598"/>
                    </a:lnTo>
                    <a:lnTo>
                      <a:pt x="342" y="598"/>
                    </a:lnTo>
                    <a:lnTo>
                      <a:pt x="340" y="598"/>
                    </a:lnTo>
                    <a:lnTo>
                      <a:pt x="338" y="598"/>
                    </a:lnTo>
                    <a:lnTo>
                      <a:pt x="338" y="596"/>
                    </a:lnTo>
                    <a:lnTo>
                      <a:pt x="336" y="596"/>
                    </a:lnTo>
                    <a:lnTo>
                      <a:pt x="338" y="596"/>
                    </a:lnTo>
                    <a:lnTo>
                      <a:pt x="336" y="596"/>
                    </a:lnTo>
                    <a:lnTo>
                      <a:pt x="336" y="594"/>
                    </a:lnTo>
                    <a:lnTo>
                      <a:pt x="336" y="596"/>
                    </a:lnTo>
                    <a:lnTo>
                      <a:pt x="336" y="594"/>
                    </a:lnTo>
                    <a:lnTo>
                      <a:pt x="334" y="594"/>
                    </a:lnTo>
                    <a:lnTo>
                      <a:pt x="336" y="594"/>
                    </a:lnTo>
                    <a:lnTo>
                      <a:pt x="334" y="594"/>
                    </a:lnTo>
                    <a:lnTo>
                      <a:pt x="334" y="592"/>
                    </a:lnTo>
                    <a:lnTo>
                      <a:pt x="332" y="592"/>
                    </a:lnTo>
                    <a:lnTo>
                      <a:pt x="332" y="590"/>
                    </a:lnTo>
                    <a:lnTo>
                      <a:pt x="330" y="590"/>
                    </a:lnTo>
                    <a:lnTo>
                      <a:pt x="328" y="590"/>
                    </a:lnTo>
                    <a:lnTo>
                      <a:pt x="326" y="590"/>
                    </a:lnTo>
                    <a:lnTo>
                      <a:pt x="326" y="588"/>
                    </a:lnTo>
                    <a:lnTo>
                      <a:pt x="324" y="588"/>
                    </a:lnTo>
                    <a:lnTo>
                      <a:pt x="324" y="586"/>
                    </a:lnTo>
                    <a:lnTo>
                      <a:pt x="322" y="586"/>
                    </a:lnTo>
                    <a:lnTo>
                      <a:pt x="322" y="588"/>
                    </a:lnTo>
                    <a:lnTo>
                      <a:pt x="322" y="586"/>
                    </a:lnTo>
                    <a:lnTo>
                      <a:pt x="320" y="586"/>
                    </a:lnTo>
                    <a:lnTo>
                      <a:pt x="318" y="586"/>
                    </a:lnTo>
                    <a:lnTo>
                      <a:pt x="316" y="586"/>
                    </a:lnTo>
                    <a:lnTo>
                      <a:pt x="316" y="584"/>
                    </a:lnTo>
                    <a:lnTo>
                      <a:pt x="316" y="582"/>
                    </a:lnTo>
                    <a:lnTo>
                      <a:pt x="318" y="582"/>
                    </a:lnTo>
                    <a:lnTo>
                      <a:pt x="318" y="580"/>
                    </a:lnTo>
                    <a:lnTo>
                      <a:pt x="316" y="580"/>
                    </a:lnTo>
                    <a:lnTo>
                      <a:pt x="316" y="578"/>
                    </a:lnTo>
                    <a:lnTo>
                      <a:pt x="314" y="578"/>
                    </a:lnTo>
                    <a:lnTo>
                      <a:pt x="314" y="576"/>
                    </a:lnTo>
                    <a:lnTo>
                      <a:pt x="314" y="574"/>
                    </a:lnTo>
                    <a:lnTo>
                      <a:pt x="314" y="572"/>
                    </a:lnTo>
                    <a:lnTo>
                      <a:pt x="312" y="570"/>
                    </a:lnTo>
                    <a:lnTo>
                      <a:pt x="312" y="568"/>
                    </a:lnTo>
                    <a:lnTo>
                      <a:pt x="312" y="568"/>
                    </a:lnTo>
                    <a:lnTo>
                      <a:pt x="312" y="566"/>
                    </a:lnTo>
                    <a:lnTo>
                      <a:pt x="312" y="564"/>
                    </a:lnTo>
                    <a:lnTo>
                      <a:pt x="310" y="564"/>
                    </a:lnTo>
                    <a:lnTo>
                      <a:pt x="310" y="562"/>
                    </a:lnTo>
                    <a:lnTo>
                      <a:pt x="310" y="560"/>
                    </a:lnTo>
                    <a:lnTo>
                      <a:pt x="308" y="558"/>
                    </a:lnTo>
                    <a:lnTo>
                      <a:pt x="308" y="556"/>
                    </a:lnTo>
                    <a:lnTo>
                      <a:pt x="306" y="554"/>
                    </a:lnTo>
                    <a:lnTo>
                      <a:pt x="304" y="554"/>
                    </a:lnTo>
                    <a:lnTo>
                      <a:pt x="304" y="552"/>
                    </a:lnTo>
                    <a:lnTo>
                      <a:pt x="306" y="552"/>
                    </a:lnTo>
                    <a:lnTo>
                      <a:pt x="304" y="552"/>
                    </a:lnTo>
                    <a:lnTo>
                      <a:pt x="304" y="550"/>
                    </a:lnTo>
                    <a:lnTo>
                      <a:pt x="304" y="548"/>
                    </a:lnTo>
                    <a:lnTo>
                      <a:pt x="304" y="550"/>
                    </a:lnTo>
                    <a:lnTo>
                      <a:pt x="304" y="550"/>
                    </a:lnTo>
                    <a:lnTo>
                      <a:pt x="304" y="548"/>
                    </a:lnTo>
                    <a:lnTo>
                      <a:pt x="304" y="546"/>
                    </a:lnTo>
                    <a:lnTo>
                      <a:pt x="304" y="546"/>
                    </a:lnTo>
                    <a:lnTo>
                      <a:pt x="304" y="544"/>
                    </a:lnTo>
                    <a:lnTo>
                      <a:pt x="304" y="544"/>
                    </a:lnTo>
                    <a:lnTo>
                      <a:pt x="304" y="544"/>
                    </a:lnTo>
                    <a:lnTo>
                      <a:pt x="304" y="542"/>
                    </a:lnTo>
                    <a:lnTo>
                      <a:pt x="304" y="540"/>
                    </a:lnTo>
                    <a:lnTo>
                      <a:pt x="304" y="538"/>
                    </a:lnTo>
                    <a:lnTo>
                      <a:pt x="304" y="536"/>
                    </a:lnTo>
                    <a:lnTo>
                      <a:pt x="304" y="534"/>
                    </a:lnTo>
                    <a:lnTo>
                      <a:pt x="304" y="534"/>
                    </a:lnTo>
                    <a:lnTo>
                      <a:pt x="304" y="532"/>
                    </a:lnTo>
                    <a:lnTo>
                      <a:pt x="302" y="532"/>
                    </a:lnTo>
                    <a:lnTo>
                      <a:pt x="302" y="530"/>
                    </a:lnTo>
                    <a:lnTo>
                      <a:pt x="304" y="530"/>
                    </a:lnTo>
                    <a:lnTo>
                      <a:pt x="304" y="528"/>
                    </a:lnTo>
                    <a:lnTo>
                      <a:pt x="304" y="526"/>
                    </a:lnTo>
                    <a:lnTo>
                      <a:pt x="304" y="524"/>
                    </a:lnTo>
                    <a:lnTo>
                      <a:pt x="304" y="522"/>
                    </a:lnTo>
                    <a:lnTo>
                      <a:pt x="304" y="522"/>
                    </a:lnTo>
                    <a:lnTo>
                      <a:pt x="304" y="520"/>
                    </a:lnTo>
                    <a:lnTo>
                      <a:pt x="304" y="520"/>
                    </a:lnTo>
                    <a:lnTo>
                      <a:pt x="304" y="520"/>
                    </a:lnTo>
                    <a:lnTo>
                      <a:pt x="304" y="518"/>
                    </a:lnTo>
                    <a:lnTo>
                      <a:pt x="304" y="516"/>
                    </a:lnTo>
                    <a:lnTo>
                      <a:pt x="302" y="516"/>
                    </a:lnTo>
                    <a:lnTo>
                      <a:pt x="302" y="514"/>
                    </a:lnTo>
                    <a:lnTo>
                      <a:pt x="302" y="516"/>
                    </a:lnTo>
                    <a:lnTo>
                      <a:pt x="300" y="514"/>
                    </a:lnTo>
                    <a:lnTo>
                      <a:pt x="302" y="514"/>
                    </a:lnTo>
                    <a:lnTo>
                      <a:pt x="300" y="514"/>
                    </a:lnTo>
                    <a:lnTo>
                      <a:pt x="300" y="512"/>
                    </a:lnTo>
                    <a:lnTo>
                      <a:pt x="298" y="512"/>
                    </a:lnTo>
                    <a:lnTo>
                      <a:pt x="298" y="514"/>
                    </a:lnTo>
                    <a:lnTo>
                      <a:pt x="298" y="512"/>
                    </a:lnTo>
                    <a:lnTo>
                      <a:pt x="296" y="512"/>
                    </a:lnTo>
                    <a:lnTo>
                      <a:pt x="298" y="512"/>
                    </a:lnTo>
                    <a:lnTo>
                      <a:pt x="296" y="512"/>
                    </a:lnTo>
                    <a:lnTo>
                      <a:pt x="296" y="510"/>
                    </a:lnTo>
                    <a:lnTo>
                      <a:pt x="296" y="512"/>
                    </a:lnTo>
                    <a:lnTo>
                      <a:pt x="294" y="512"/>
                    </a:lnTo>
                    <a:lnTo>
                      <a:pt x="294" y="510"/>
                    </a:lnTo>
                    <a:lnTo>
                      <a:pt x="294" y="508"/>
                    </a:lnTo>
                    <a:lnTo>
                      <a:pt x="292" y="508"/>
                    </a:lnTo>
                    <a:lnTo>
                      <a:pt x="292" y="506"/>
                    </a:lnTo>
                    <a:lnTo>
                      <a:pt x="290" y="506"/>
                    </a:lnTo>
                    <a:lnTo>
                      <a:pt x="290" y="504"/>
                    </a:lnTo>
                    <a:lnTo>
                      <a:pt x="288" y="504"/>
                    </a:lnTo>
                    <a:lnTo>
                      <a:pt x="288" y="502"/>
                    </a:lnTo>
                    <a:lnTo>
                      <a:pt x="286" y="502"/>
                    </a:lnTo>
                    <a:lnTo>
                      <a:pt x="288" y="500"/>
                    </a:lnTo>
                    <a:lnTo>
                      <a:pt x="286" y="500"/>
                    </a:lnTo>
                    <a:lnTo>
                      <a:pt x="288" y="500"/>
                    </a:lnTo>
                    <a:lnTo>
                      <a:pt x="288" y="498"/>
                    </a:lnTo>
                    <a:lnTo>
                      <a:pt x="286" y="498"/>
                    </a:lnTo>
                    <a:lnTo>
                      <a:pt x="286" y="496"/>
                    </a:lnTo>
                    <a:lnTo>
                      <a:pt x="286" y="494"/>
                    </a:lnTo>
                    <a:lnTo>
                      <a:pt x="284" y="492"/>
                    </a:lnTo>
                    <a:lnTo>
                      <a:pt x="286" y="492"/>
                    </a:lnTo>
                    <a:lnTo>
                      <a:pt x="286" y="490"/>
                    </a:lnTo>
                    <a:lnTo>
                      <a:pt x="284" y="490"/>
                    </a:lnTo>
                    <a:lnTo>
                      <a:pt x="282" y="490"/>
                    </a:lnTo>
                    <a:lnTo>
                      <a:pt x="282" y="488"/>
                    </a:lnTo>
                    <a:lnTo>
                      <a:pt x="282" y="486"/>
                    </a:lnTo>
                    <a:lnTo>
                      <a:pt x="282" y="484"/>
                    </a:lnTo>
                    <a:lnTo>
                      <a:pt x="280" y="484"/>
                    </a:lnTo>
                    <a:lnTo>
                      <a:pt x="280" y="482"/>
                    </a:lnTo>
                    <a:lnTo>
                      <a:pt x="278" y="480"/>
                    </a:lnTo>
                    <a:lnTo>
                      <a:pt x="278" y="478"/>
                    </a:lnTo>
                    <a:lnTo>
                      <a:pt x="276" y="478"/>
                    </a:lnTo>
                    <a:lnTo>
                      <a:pt x="274" y="478"/>
                    </a:lnTo>
                    <a:lnTo>
                      <a:pt x="274" y="476"/>
                    </a:lnTo>
                    <a:lnTo>
                      <a:pt x="272" y="476"/>
                    </a:lnTo>
                    <a:lnTo>
                      <a:pt x="272" y="474"/>
                    </a:lnTo>
                    <a:lnTo>
                      <a:pt x="270" y="474"/>
                    </a:lnTo>
                    <a:lnTo>
                      <a:pt x="270" y="472"/>
                    </a:lnTo>
                    <a:lnTo>
                      <a:pt x="270" y="472"/>
                    </a:lnTo>
                    <a:lnTo>
                      <a:pt x="268" y="472"/>
                    </a:lnTo>
                    <a:lnTo>
                      <a:pt x="270" y="472"/>
                    </a:lnTo>
                    <a:lnTo>
                      <a:pt x="270" y="470"/>
                    </a:lnTo>
                    <a:lnTo>
                      <a:pt x="268" y="470"/>
                    </a:lnTo>
                    <a:lnTo>
                      <a:pt x="268" y="468"/>
                    </a:lnTo>
                    <a:lnTo>
                      <a:pt x="268" y="466"/>
                    </a:lnTo>
                    <a:lnTo>
                      <a:pt x="266" y="466"/>
                    </a:lnTo>
                    <a:lnTo>
                      <a:pt x="266" y="464"/>
                    </a:lnTo>
                    <a:lnTo>
                      <a:pt x="268" y="464"/>
                    </a:lnTo>
                    <a:lnTo>
                      <a:pt x="268" y="462"/>
                    </a:lnTo>
                    <a:lnTo>
                      <a:pt x="266" y="462"/>
                    </a:lnTo>
                    <a:lnTo>
                      <a:pt x="266" y="460"/>
                    </a:lnTo>
                    <a:lnTo>
                      <a:pt x="268" y="460"/>
                    </a:lnTo>
                    <a:lnTo>
                      <a:pt x="268" y="458"/>
                    </a:lnTo>
                    <a:lnTo>
                      <a:pt x="266" y="458"/>
                    </a:lnTo>
                    <a:lnTo>
                      <a:pt x="266" y="456"/>
                    </a:lnTo>
                    <a:lnTo>
                      <a:pt x="264" y="456"/>
                    </a:lnTo>
                    <a:lnTo>
                      <a:pt x="266" y="454"/>
                    </a:lnTo>
                    <a:lnTo>
                      <a:pt x="264" y="452"/>
                    </a:lnTo>
                    <a:lnTo>
                      <a:pt x="264" y="449"/>
                    </a:lnTo>
                    <a:lnTo>
                      <a:pt x="262" y="449"/>
                    </a:lnTo>
                    <a:lnTo>
                      <a:pt x="262" y="447"/>
                    </a:lnTo>
                    <a:lnTo>
                      <a:pt x="260" y="447"/>
                    </a:lnTo>
                    <a:lnTo>
                      <a:pt x="260" y="445"/>
                    </a:lnTo>
                    <a:lnTo>
                      <a:pt x="262" y="445"/>
                    </a:lnTo>
                    <a:lnTo>
                      <a:pt x="262" y="443"/>
                    </a:lnTo>
                    <a:lnTo>
                      <a:pt x="260" y="443"/>
                    </a:lnTo>
                    <a:lnTo>
                      <a:pt x="260" y="441"/>
                    </a:lnTo>
                    <a:lnTo>
                      <a:pt x="260" y="439"/>
                    </a:lnTo>
                    <a:lnTo>
                      <a:pt x="260" y="437"/>
                    </a:lnTo>
                    <a:lnTo>
                      <a:pt x="258" y="437"/>
                    </a:lnTo>
                    <a:lnTo>
                      <a:pt x="258" y="435"/>
                    </a:lnTo>
                    <a:lnTo>
                      <a:pt x="258" y="433"/>
                    </a:lnTo>
                    <a:lnTo>
                      <a:pt x="256" y="433"/>
                    </a:lnTo>
                    <a:lnTo>
                      <a:pt x="256" y="431"/>
                    </a:lnTo>
                    <a:lnTo>
                      <a:pt x="256" y="433"/>
                    </a:lnTo>
                    <a:lnTo>
                      <a:pt x="256" y="431"/>
                    </a:lnTo>
                    <a:lnTo>
                      <a:pt x="256" y="429"/>
                    </a:lnTo>
                    <a:lnTo>
                      <a:pt x="256" y="427"/>
                    </a:lnTo>
                    <a:lnTo>
                      <a:pt x="256" y="425"/>
                    </a:lnTo>
                    <a:lnTo>
                      <a:pt x="256" y="423"/>
                    </a:lnTo>
                    <a:lnTo>
                      <a:pt x="256" y="423"/>
                    </a:lnTo>
                    <a:lnTo>
                      <a:pt x="256" y="421"/>
                    </a:lnTo>
                    <a:lnTo>
                      <a:pt x="256" y="421"/>
                    </a:lnTo>
                    <a:lnTo>
                      <a:pt x="254" y="421"/>
                    </a:lnTo>
                    <a:lnTo>
                      <a:pt x="254" y="419"/>
                    </a:lnTo>
                    <a:lnTo>
                      <a:pt x="254" y="417"/>
                    </a:lnTo>
                    <a:lnTo>
                      <a:pt x="252" y="417"/>
                    </a:lnTo>
                    <a:lnTo>
                      <a:pt x="254" y="417"/>
                    </a:lnTo>
                    <a:lnTo>
                      <a:pt x="254" y="415"/>
                    </a:lnTo>
                    <a:lnTo>
                      <a:pt x="252" y="415"/>
                    </a:lnTo>
                    <a:lnTo>
                      <a:pt x="252" y="413"/>
                    </a:lnTo>
                    <a:lnTo>
                      <a:pt x="252" y="411"/>
                    </a:lnTo>
                    <a:lnTo>
                      <a:pt x="250" y="411"/>
                    </a:lnTo>
                    <a:lnTo>
                      <a:pt x="248" y="411"/>
                    </a:lnTo>
                    <a:lnTo>
                      <a:pt x="248" y="409"/>
                    </a:lnTo>
                    <a:lnTo>
                      <a:pt x="248" y="407"/>
                    </a:lnTo>
                    <a:lnTo>
                      <a:pt x="246" y="407"/>
                    </a:lnTo>
                    <a:lnTo>
                      <a:pt x="246" y="405"/>
                    </a:lnTo>
                    <a:lnTo>
                      <a:pt x="244" y="405"/>
                    </a:lnTo>
                    <a:lnTo>
                      <a:pt x="242" y="405"/>
                    </a:lnTo>
                    <a:lnTo>
                      <a:pt x="242" y="403"/>
                    </a:lnTo>
                    <a:lnTo>
                      <a:pt x="242" y="401"/>
                    </a:lnTo>
                    <a:lnTo>
                      <a:pt x="240" y="399"/>
                    </a:lnTo>
                    <a:lnTo>
                      <a:pt x="240" y="397"/>
                    </a:lnTo>
                    <a:lnTo>
                      <a:pt x="238" y="397"/>
                    </a:lnTo>
                    <a:lnTo>
                      <a:pt x="236" y="397"/>
                    </a:lnTo>
                    <a:lnTo>
                      <a:pt x="236" y="395"/>
                    </a:lnTo>
                    <a:lnTo>
                      <a:pt x="234" y="395"/>
                    </a:lnTo>
                    <a:lnTo>
                      <a:pt x="232" y="393"/>
                    </a:lnTo>
                    <a:lnTo>
                      <a:pt x="232" y="391"/>
                    </a:lnTo>
                    <a:lnTo>
                      <a:pt x="232" y="389"/>
                    </a:lnTo>
                    <a:lnTo>
                      <a:pt x="232" y="387"/>
                    </a:lnTo>
                    <a:lnTo>
                      <a:pt x="230" y="387"/>
                    </a:lnTo>
                    <a:lnTo>
                      <a:pt x="230" y="389"/>
                    </a:lnTo>
                    <a:lnTo>
                      <a:pt x="230" y="391"/>
                    </a:lnTo>
                    <a:lnTo>
                      <a:pt x="230" y="389"/>
                    </a:lnTo>
                    <a:lnTo>
                      <a:pt x="230" y="387"/>
                    </a:lnTo>
                    <a:lnTo>
                      <a:pt x="230" y="385"/>
                    </a:lnTo>
                    <a:lnTo>
                      <a:pt x="228" y="385"/>
                    </a:lnTo>
                    <a:lnTo>
                      <a:pt x="226" y="383"/>
                    </a:lnTo>
                    <a:lnTo>
                      <a:pt x="226" y="381"/>
                    </a:lnTo>
                    <a:lnTo>
                      <a:pt x="226" y="379"/>
                    </a:lnTo>
                    <a:lnTo>
                      <a:pt x="226" y="377"/>
                    </a:lnTo>
                    <a:lnTo>
                      <a:pt x="226" y="379"/>
                    </a:lnTo>
                    <a:lnTo>
                      <a:pt x="224" y="379"/>
                    </a:lnTo>
                    <a:lnTo>
                      <a:pt x="224" y="377"/>
                    </a:lnTo>
                    <a:lnTo>
                      <a:pt x="222" y="377"/>
                    </a:lnTo>
                    <a:lnTo>
                      <a:pt x="220" y="377"/>
                    </a:lnTo>
                    <a:lnTo>
                      <a:pt x="220" y="375"/>
                    </a:lnTo>
                    <a:lnTo>
                      <a:pt x="218" y="375"/>
                    </a:lnTo>
                    <a:lnTo>
                      <a:pt x="218" y="377"/>
                    </a:lnTo>
                    <a:lnTo>
                      <a:pt x="216" y="377"/>
                    </a:lnTo>
                    <a:lnTo>
                      <a:pt x="214" y="377"/>
                    </a:lnTo>
                    <a:lnTo>
                      <a:pt x="212" y="375"/>
                    </a:lnTo>
                    <a:lnTo>
                      <a:pt x="212" y="377"/>
                    </a:lnTo>
                    <a:lnTo>
                      <a:pt x="212" y="375"/>
                    </a:lnTo>
                    <a:lnTo>
                      <a:pt x="210" y="375"/>
                    </a:lnTo>
                    <a:lnTo>
                      <a:pt x="208" y="375"/>
                    </a:lnTo>
                    <a:lnTo>
                      <a:pt x="208" y="375"/>
                    </a:lnTo>
                    <a:lnTo>
                      <a:pt x="208" y="375"/>
                    </a:lnTo>
                    <a:lnTo>
                      <a:pt x="208" y="375"/>
                    </a:lnTo>
                    <a:lnTo>
                      <a:pt x="208" y="375"/>
                    </a:lnTo>
                    <a:lnTo>
                      <a:pt x="206" y="375"/>
                    </a:lnTo>
                    <a:lnTo>
                      <a:pt x="208" y="375"/>
                    </a:lnTo>
                    <a:lnTo>
                      <a:pt x="206" y="375"/>
                    </a:lnTo>
                    <a:lnTo>
                      <a:pt x="204" y="375"/>
                    </a:lnTo>
                    <a:lnTo>
                      <a:pt x="202" y="375"/>
                    </a:lnTo>
                    <a:lnTo>
                      <a:pt x="202" y="373"/>
                    </a:lnTo>
                    <a:lnTo>
                      <a:pt x="200" y="373"/>
                    </a:lnTo>
                    <a:lnTo>
                      <a:pt x="200" y="375"/>
                    </a:lnTo>
                    <a:lnTo>
                      <a:pt x="200" y="373"/>
                    </a:lnTo>
                    <a:lnTo>
                      <a:pt x="198" y="373"/>
                    </a:lnTo>
                    <a:lnTo>
                      <a:pt x="196" y="373"/>
                    </a:lnTo>
                    <a:lnTo>
                      <a:pt x="194" y="373"/>
                    </a:lnTo>
                    <a:lnTo>
                      <a:pt x="192" y="373"/>
                    </a:lnTo>
                    <a:lnTo>
                      <a:pt x="190" y="373"/>
                    </a:lnTo>
                    <a:lnTo>
                      <a:pt x="190" y="371"/>
                    </a:lnTo>
                    <a:lnTo>
                      <a:pt x="190" y="369"/>
                    </a:lnTo>
                    <a:lnTo>
                      <a:pt x="188" y="369"/>
                    </a:lnTo>
                    <a:lnTo>
                      <a:pt x="186" y="369"/>
                    </a:lnTo>
                    <a:lnTo>
                      <a:pt x="186" y="367"/>
                    </a:lnTo>
                    <a:lnTo>
                      <a:pt x="186" y="369"/>
                    </a:lnTo>
                    <a:lnTo>
                      <a:pt x="186" y="367"/>
                    </a:lnTo>
                    <a:lnTo>
                      <a:pt x="184" y="367"/>
                    </a:lnTo>
                    <a:lnTo>
                      <a:pt x="182" y="367"/>
                    </a:lnTo>
                    <a:lnTo>
                      <a:pt x="180" y="367"/>
                    </a:lnTo>
                    <a:lnTo>
                      <a:pt x="180" y="369"/>
                    </a:lnTo>
                    <a:lnTo>
                      <a:pt x="180" y="371"/>
                    </a:lnTo>
                    <a:lnTo>
                      <a:pt x="178" y="371"/>
                    </a:lnTo>
                    <a:lnTo>
                      <a:pt x="178" y="373"/>
                    </a:lnTo>
                    <a:lnTo>
                      <a:pt x="178" y="371"/>
                    </a:lnTo>
                    <a:lnTo>
                      <a:pt x="178" y="373"/>
                    </a:lnTo>
                    <a:lnTo>
                      <a:pt x="176" y="371"/>
                    </a:lnTo>
                    <a:lnTo>
                      <a:pt x="174" y="371"/>
                    </a:lnTo>
                    <a:lnTo>
                      <a:pt x="172" y="371"/>
                    </a:lnTo>
                    <a:lnTo>
                      <a:pt x="170" y="371"/>
                    </a:lnTo>
                    <a:lnTo>
                      <a:pt x="170" y="373"/>
                    </a:lnTo>
                    <a:lnTo>
                      <a:pt x="170" y="371"/>
                    </a:lnTo>
                    <a:lnTo>
                      <a:pt x="168" y="371"/>
                    </a:lnTo>
                    <a:lnTo>
                      <a:pt x="166" y="371"/>
                    </a:lnTo>
                    <a:lnTo>
                      <a:pt x="164" y="371"/>
                    </a:lnTo>
                    <a:lnTo>
                      <a:pt x="162" y="371"/>
                    </a:lnTo>
                    <a:lnTo>
                      <a:pt x="162" y="373"/>
                    </a:lnTo>
                    <a:lnTo>
                      <a:pt x="162" y="375"/>
                    </a:lnTo>
                    <a:lnTo>
                      <a:pt x="160" y="375"/>
                    </a:lnTo>
                    <a:lnTo>
                      <a:pt x="160" y="375"/>
                    </a:lnTo>
                    <a:lnTo>
                      <a:pt x="160" y="375"/>
                    </a:lnTo>
                    <a:lnTo>
                      <a:pt x="160" y="377"/>
                    </a:lnTo>
                    <a:lnTo>
                      <a:pt x="160" y="379"/>
                    </a:lnTo>
                    <a:lnTo>
                      <a:pt x="158" y="379"/>
                    </a:lnTo>
                    <a:lnTo>
                      <a:pt x="158" y="381"/>
                    </a:lnTo>
                    <a:lnTo>
                      <a:pt x="156" y="381"/>
                    </a:lnTo>
                    <a:lnTo>
                      <a:pt x="156" y="383"/>
                    </a:lnTo>
                    <a:lnTo>
                      <a:pt x="156" y="385"/>
                    </a:lnTo>
                    <a:lnTo>
                      <a:pt x="154" y="385"/>
                    </a:lnTo>
                    <a:lnTo>
                      <a:pt x="156" y="385"/>
                    </a:lnTo>
                    <a:lnTo>
                      <a:pt x="154" y="385"/>
                    </a:lnTo>
                    <a:lnTo>
                      <a:pt x="154" y="387"/>
                    </a:lnTo>
                    <a:lnTo>
                      <a:pt x="154" y="389"/>
                    </a:lnTo>
                    <a:lnTo>
                      <a:pt x="152" y="389"/>
                    </a:lnTo>
                    <a:lnTo>
                      <a:pt x="154" y="389"/>
                    </a:lnTo>
                    <a:lnTo>
                      <a:pt x="152" y="389"/>
                    </a:lnTo>
                    <a:lnTo>
                      <a:pt x="152" y="391"/>
                    </a:lnTo>
                    <a:lnTo>
                      <a:pt x="152" y="389"/>
                    </a:lnTo>
                    <a:lnTo>
                      <a:pt x="150" y="391"/>
                    </a:lnTo>
                    <a:lnTo>
                      <a:pt x="150" y="393"/>
                    </a:lnTo>
                    <a:lnTo>
                      <a:pt x="150" y="395"/>
                    </a:lnTo>
                    <a:lnTo>
                      <a:pt x="148" y="395"/>
                    </a:lnTo>
                    <a:lnTo>
                      <a:pt x="150" y="395"/>
                    </a:lnTo>
                    <a:lnTo>
                      <a:pt x="150" y="397"/>
                    </a:lnTo>
                    <a:lnTo>
                      <a:pt x="150" y="399"/>
                    </a:lnTo>
                    <a:lnTo>
                      <a:pt x="148" y="399"/>
                    </a:lnTo>
                    <a:lnTo>
                      <a:pt x="148" y="397"/>
                    </a:lnTo>
                    <a:lnTo>
                      <a:pt x="148" y="399"/>
                    </a:lnTo>
                    <a:lnTo>
                      <a:pt x="146" y="399"/>
                    </a:lnTo>
                    <a:lnTo>
                      <a:pt x="144" y="399"/>
                    </a:lnTo>
                    <a:lnTo>
                      <a:pt x="144" y="401"/>
                    </a:lnTo>
                    <a:lnTo>
                      <a:pt x="142" y="401"/>
                    </a:lnTo>
                    <a:lnTo>
                      <a:pt x="142" y="403"/>
                    </a:lnTo>
                    <a:lnTo>
                      <a:pt x="140" y="403"/>
                    </a:lnTo>
                    <a:lnTo>
                      <a:pt x="138" y="403"/>
                    </a:lnTo>
                    <a:lnTo>
                      <a:pt x="138" y="405"/>
                    </a:lnTo>
                    <a:lnTo>
                      <a:pt x="136" y="405"/>
                    </a:lnTo>
                    <a:lnTo>
                      <a:pt x="136" y="407"/>
                    </a:lnTo>
                    <a:lnTo>
                      <a:pt x="136" y="409"/>
                    </a:lnTo>
                    <a:lnTo>
                      <a:pt x="134" y="409"/>
                    </a:lnTo>
                    <a:lnTo>
                      <a:pt x="132" y="409"/>
                    </a:lnTo>
                    <a:lnTo>
                      <a:pt x="130" y="409"/>
                    </a:lnTo>
                    <a:lnTo>
                      <a:pt x="130" y="407"/>
                    </a:lnTo>
                    <a:lnTo>
                      <a:pt x="130" y="409"/>
                    </a:lnTo>
                    <a:lnTo>
                      <a:pt x="128" y="409"/>
                    </a:lnTo>
                    <a:lnTo>
                      <a:pt x="128" y="407"/>
                    </a:lnTo>
                    <a:lnTo>
                      <a:pt x="126" y="409"/>
                    </a:lnTo>
                    <a:lnTo>
                      <a:pt x="126" y="407"/>
                    </a:lnTo>
                    <a:lnTo>
                      <a:pt x="126" y="405"/>
                    </a:lnTo>
                    <a:lnTo>
                      <a:pt x="124" y="405"/>
                    </a:lnTo>
                    <a:lnTo>
                      <a:pt x="124" y="403"/>
                    </a:lnTo>
                    <a:lnTo>
                      <a:pt x="124" y="405"/>
                    </a:lnTo>
                    <a:lnTo>
                      <a:pt x="122" y="405"/>
                    </a:lnTo>
                    <a:lnTo>
                      <a:pt x="122" y="403"/>
                    </a:lnTo>
                    <a:lnTo>
                      <a:pt x="120" y="403"/>
                    </a:lnTo>
                    <a:lnTo>
                      <a:pt x="120" y="401"/>
                    </a:lnTo>
                    <a:lnTo>
                      <a:pt x="118" y="401"/>
                    </a:lnTo>
                    <a:lnTo>
                      <a:pt x="118" y="399"/>
                    </a:lnTo>
                    <a:lnTo>
                      <a:pt x="116" y="399"/>
                    </a:lnTo>
                    <a:lnTo>
                      <a:pt x="116" y="397"/>
                    </a:lnTo>
                    <a:lnTo>
                      <a:pt x="116" y="395"/>
                    </a:lnTo>
                    <a:lnTo>
                      <a:pt x="114" y="395"/>
                    </a:lnTo>
                    <a:lnTo>
                      <a:pt x="112" y="395"/>
                    </a:lnTo>
                    <a:lnTo>
                      <a:pt x="112" y="395"/>
                    </a:lnTo>
                    <a:lnTo>
                      <a:pt x="112" y="393"/>
                    </a:lnTo>
                    <a:lnTo>
                      <a:pt x="110" y="393"/>
                    </a:lnTo>
                    <a:lnTo>
                      <a:pt x="108" y="391"/>
                    </a:lnTo>
                    <a:lnTo>
                      <a:pt x="108" y="393"/>
                    </a:lnTo>
                    <a:lnTo>
                      <a:pt x="108" y="391"/>
                    </a:lnTo>
                    <a:lnTo>
                      <a:pt x="108" y="389"/>
                    </a:lnTo>
                    <a:lnTo>
                      <a:pt x="106" y="389"/>
                    </a:lnTo>
                    <a:lnTo>
                      <a:pt x="106" y="387"/>
                    </a:lnTo>
                    <a:lnTo>
                      <a:pt x="104" y="387"/>
                    </a:lnTo>
                    <a:lnTo>
                      <a:pt x="104" y="385"/>
                    </a:lnTo>
                    <a:lnTo>
                      <a:pt x="102" y="385"/>
                    </a:lnTo>
                    <a:lnTo>
                      <a:pt x="100" y="385"/>
                    </a:lnTo>
                    <a:lnTo>
                      <a:pt x="100" y="383"/>
                    </a:lnTo>
                    <a:lnTo>
                      <a:pt x="98" y="383"/>
                    </a:lnTo>
                    <a:lnTo>
                      <a:pt x="96" y="383"/>
                    </a:lnTo>
                    <a:lnTo>
                      <a:pt x="96" y="381"/>
                    </a:lnTo>
                    <a:lnTo>
                      <a:pt x="94" y="381"/>
                    </a:lnTo>
                    <a:lnTo>
                      <a:pt x="94" y="379"/>
                    </a:lnTo>
                    <a:lnTo>
                      <a:pt x="92" y="379"/>
                    </a:lnTo>
                    <a:lnTo>
                      <a:pt x="92" y="377"/>
                    </a:lnTo>
                    <a:lnTo>
                      <a:pt x="90" y="377"/>
                    </a:lnTo>
                    <a:lnTo>
                      <a:pt x="90" y="375"/>
                    </a:lnTo>
                    <a:lnTo>
                      <a:pt x="90" y="377"/>
                    </a:lnTo>
                    <a:lnTo>
                      <a:pt x="88" y="375"/>
                    </a:lnTo>
                    <a:lnTo>
                      <a:pt x="88" y="375"/>
                    </a:lnTo>
                    <a:lnTo>
                      <a:pt x="86" y="375"/>
                    </a:lnTo>
                    <a:lnTo>
                      <a:pt x="86" y="373"/>
                    </a:lnTo>
                    <a:lnTo>
                      <a:pt x="88" y="371"/>
                    </a:lnTo>
                    <a:lnTo>
                      <a:pt x="86" y="371"/>
                    </a:lnTo>
                    <a:lnTo>
                      <a:pt x="84" y="369"/>
                    </a:lnTo>
                    <a:lnTo>
                      <a:pt x="82" y="369"/>
                    </a:lnTo>
                    <a:lnTo>
                      <a:pt x="82" y="367"/>
                    </a:lnTo>
                    <a:lnTo>
                      <a:pt x="82" y="369"/>
                    </a:lnTo>
                    <a:lnTo>
                      <a:pt x="80" y="369"/>
                    </a:lnTo>
                    <a:lnTo>
                      <a:pt x="80" y="367"/>
                    </a:lnTo>
                    <a:lnTo>
                      <a:pt x="78" y="367"/>
                    </a:lnTo>
                    <a:lnTo>
                      <a:pt x="78" y="365"/>
                    </a:lnTo>
                    <a:lnTo>
                      <a:pt x="78" y="363"/>
                    </a:lnTo>
                    <a:lnTo>
                      <a:pt x="76" y="363"/>
                    </a:lnTo>
                    <a:lnTo>
                      <a:pt x="76" y="361"/>
                    </a:lnTo>
                    <a:lnTo>
                      <a:pt x="74" y="361"/>
                    </a:lnTo>
                    <a:lnTo>
                      <a:pt x="74" y="359"/>
                    </a:lnTo>
                    <a:lnTo>
                      <a:pt x="74" y="361"/>
                    </a:lnTo>
                    <a:lnTo>
                      <a:pt x="74" y="359"/>
                    </a:lnTo>
                    <a:lnTo>
                      <a:pt x="74" y="357"/>
                    </a:lnTo>
                    <a:lnTo>
                      <a:pt x="72" y="357"/>
                    </a:lnTo>
                    <a:lnTo>
                      <a:pt x="74" y="357"/>
                    </a:lnTo>
                    <a:lnTo>
                      <a:pt x="72" y="357"/>
                    </a:lnTo>
                    <a:lnTo>
                      <a:pt x="72" y="355"/>
                    </a:lnTo>
                    <a:lnTo>
                      <a:pt x="72" y="353"/>
                    </a:lnTo>
                    <a:lnTo>
                      <a:pt x="72" y="351"/>
                    </a:lnTo>
                    <a:lnTo>
                      <a:pt x="72" y="349"/>
                    </a:lnTo>
                    <a:lnTo>
                      <a:pt x="70" y="349"/>
                    </a:lnTo>
                    <a:lnTo>
                      <a:pt x="70" y="347"/>
                    </a:lnTo>
                    <a:lnTo>
                      <a:pt x="70" y="345"/>
                    </a:lnTo>
                    <a:lnTo>
                      <a:pt x="70" y="343"/>
                    </a:lnTo>
                    <a:lnTo>
                      <a:pt x="68" y="343"/>
                    </a:lnTo>
                    <a:lnTo>
                      <a:pt x="68" y="341"/>
                    </a:lnTo>
                    <a:lnTo>
                      <a:pt x="70" y="339"/>
                    </a:lnTo>
                    <a:lnTo>
                      <a:pt x="68" y="339"/>
                    </a:lnTo>
                    <a:lnTo>
                      <a:pt x="70" y="339"/>
                    </a:lnTo>
                    <a:lnTo>
                      <a:pt x="68" y="339"/>
                    </a:lnTo>
                    <a:lnTo>
                      <a:pt x="68" y="337"/>
                    </a:lnTo>
                    <a:lnTo>
                      <a:pt x="68" y="335"/>
                    </a:lnTo>
                    <a:lnTo>
                      <a:pt x="68" y="333"/>
                    </a:lnTo>
                    <a:lnTo>
                      <a:pt x="70" y="333"/>
                    </a:lnTo>
                    <a:lnTo>
                      <a:pt x="70" y="331"/>
                    </a:lnTo>
                    <a:lnTo>
                      <a:pt x="70" y="329"/>
                    </a:lnTo>
                    <a:lnTo>
                      <a:pt x="70" y="327"/>
                    </a:lnTo>
                    <a:lnTo>
                      <a:pt x="72" y="327"/>
                    </a:lnTo>
                    <a:lnTo>
                      <a:pt x="70" y="327"/>
                    </a:lnTo>
                    <a:lnTo>
                      <a:pt x="70" y="327"/>
                    </a:lnTo>
                    <a:lnTo>
                      <a:pt x="70" y="325"/>
                    </a:lnTo>
                    <a:lnTo>
                      <a:pt x="70" y="323"/>
                    </a:lnTo>
                    <a:lnTo>
                      <a:pt x="70" y="325"/>
                    </a:lnTo>
                    <a:lnTo>
                      <a:pt x="70" y="323"/>
                    </a:lnTo>
                    <a:lnTo>
                      <a:pt x="68" y="323"/>
                    </a:lnTo>
                    <a:lnTo>
                      <a:pt x="70" y="323"/>
                    </a:lnTo>
                    <a:lnTo>
                      <a:pt x="68" y="323"/>
                    </a:lnTo>
                    <a:lnTo>
                      <a:pt x="68" y="321"/>
                    </a:lnTo>
                    <a:lnTo>
                      <a:pt x="68" y="319"/>
                    </a:lnTo>
                    <a:lnTo>
                      <a:pt x="66" y="319"/>
                    </a:lnTo>
                    <a:lnTo>
                      <a:pt x="66" y="317"/>
                    </a:lnTo>
                    <a:lnTo>
                      <a:pt x="68" y="317"/>
                    </a:lnTo>
                    <a:lnTo>
                      <a:pt x="66" y="317"/>
                    </a:lnTo>
                    <a:lnTo>
                      <a:pt x="66" y="315"/>
                    </a:lnTo>
                    <a:lnTo>
                      <a:pt x="66" y="313"/>
                    </a:lnTo>
                    <a:lnTo>
                      <a:pt x="66" y="311"/>
                    </a:lnTo>
                    <a:lnTo>
                      <a:pt x="66" y="309"/>
                    </a:lnTo>
                    <a:lnTo>
                      <a:pt x="66" y="307"/>
                    </a:lnTo>
                    <a:lnTo>
                      <a:pt x="66" y="305"/>
                    </a:lnTo>
                    <a:lnTo>
                      <a:pt x="64" y="305"/>
                    </a:lnTo>
                    <a:lnTo>
                      <a:pt x="64" y="303"/>
                    </a:lnTo>
                    <a:lnTo>
                      <a:pt x="64" y="301"/>
                    </a:lnTo>
                    <a:lnTo>
                      <a:pt x="64" y="303"/>
                    </a:lnTo>
                    <a:lnTo>
                      <a:pt x="64" y="301"/>
                    </a:lnTo>
                    <a:lnTo>
                      <a:pt x="62" y="301"/>
                    </a:lnTo>
                    <a:lnTo>
                      <a:pt x="62" y="299"/>
                    </a:lnTo>
                    <a:lnTo>
                      <a:pt x="62" y="297"/>
                    </a:lnTo>
                    <a:lnTo>
                      <a:pt x="62" y="297"/>
                    </a:lnTo>
                    <a:lnTo>
                      <a:pt x="60" y="297"/>
                    </a:lnTo>
                    <a:lnTo>
                      <a:pt x="60" y="295"/>
                    </a:lnTo>
                    <a:lnTo>
                      <a:pt x="60" y="293"/>
                    </a:lnTo>
                    <a:lnTo>
                      <a:pt x="58" y="293"/>
                    </a:lnTo>
                    <a:lnTo>
                      <a:pt x="58" y="291"/>
                    </a:lnTo>
                    <a:lnTo>
                      <a:pt x="56" y="291"/>
                    </a:lnTo>
                    <a:lnTo>
                      <a:pt x="56" y="289"/>
                    </a:lnTo>
                    <a:lnTo>
                      <a:pt x="56" y="291"/>
                    </a:lnTo>
                    <a:lnTo>
                      <a:pt x="56" y="289"/>
                    </a:lnTo>
                    <a:lnTo>
                      <a:pt x="54" y="289"/>
                    </a:lnTo>
                    <a:lnTo>
                      <a:pt x="54" y="287"/>
                    </a:lnTo>
                    <a:lnTo>
                      <a:pt x="52" y="287"/>
                    </a:lnTo>
                    <a:lnTo>
                      <a:pt x="50" y="287"/>
                    </a:lnTo>
                    <a:lnTo>
                      <a:pt x="50" y="285"/>
                    </a:lnTo>
                    <a:lnTo>
                      <a:pt x="50" y="287"/>
                    </a:lnTo>
                    <a:lnTo>
                      <a:pt x="50" y="285"/>
                    </a:lnTo>
                    <a:lnTo>
                      <a:pt x="48" y="285"/>
                    </a:lnTo>
                    <a:lnTo>
                      <a:pt x="50" y="285"/>
                    </a:lnTo>
                    <a:lnTo>
                      <a:pt x="48" y="285"/>
                    </a:lnTo>
                    <a:lnTo>
                      <a:pt x="48" y="283"/>
                    </a:lnTo>
                    <a:lnTo>
                      <a:pt x="46" y="283"/>
                    </a:lnTo>
                    <a:lnTo>
                      <a:pt x="46" y="281"/>
                    </a:lnTo>
                    <a:lnTo>
                      <a:pt x="46" y="279"/>
                    </a:lnTo>
                    <a:lnTo>
                      <a:pt x="44" y="279"/>
                    </a:lnTo>
                    <a:lnTo>
                      <a:pt x="44" y="279"/>
                    </a:lnTo>
                    <a:lnTo>
                      <a:pt x="42" y="279"/>
                    </a:lnTo>
                    <a:lnTo>
                      <a:pt x="42" y="277"/>
                    </a:lnTo>
                    <a:lnTo>
                      <a:pt x="40" y="277"/>
                    </a:lnTo>
                    <a:lnTo>
                      <a:pt x="40" y="275"/>
                    </a:lnTo>
                    <a:lnTo>
                      <a:pt x="40" y="273"/>
                    </a:lnTo>
                    <a:lnTo>
                      <a:pt x="40" y="271"/>
                    </a:lnTo>
                    <a:lnTo>
                      <a:pt x="38" y="271"/>
                    </a:lnTo>
                    <a:lnTo>
                      <a:pt x="38" y="269"/>
                    </a:lnTo>
                    <a:lnTo>
                      <a:pt x="36" y="267"/>
                    </a:lnTo>
                    <a:lnTo>
                      <a:pt x="34" y="265"/>
                    </a:lnTo>
                    <a:lnTo>
                      <a:pt x="34" y="263"/>
                    </a:lnTo>
                    <a:lnTo>
                      <a:pt x="32" y="263"/>
                    </a:lnTo>
                    <a:lnTo>
                      <a:pt x="32" y="261"/>
                    </a:lnTo>
                    <a:lnTo>
                      <a:pt x="30" y="261"/>
                    </a:lnTo>
                    <a:lnTo>
                      <a:pt x="30" y="259"/>
                    </a:lnTo>
                    <a:lnTo>
                      <a:pt x="30" y="257"/>
                    </a:lnTo>
                    <a:lnTo>
                      <a:pt x="28" y="257"/>
                    </a:lnTo>
                    <a:lnTo>
                      <a:pt x="28" y="255"/>
                    </a:lnTo>
                    <a:lnTo>
                      <a:pt x="26" y="253"/>
                    </a:lnTo>
                    <a:lnTo>
                      <a:pt x="26" y="251"/>
                    </a:lnTo>
                    <a:lnTo>
                      <a:pt x="26" y="249"/>
                    </a:lnTo>
                    <a:lnTo>
                      <a:pt x="24" y="249"/>
                    </a:lnTo>
                    <a:lnTo>
                      <a:pt x="24" y="247"/>
                    </a:lnTo>
                    <a:lnTo>
                      <a:pt x="22" y="247"/>
                    </a:lnTo>
                    <a:lnTo>
                      <a:pt x="20" y="247"/>
                    </a:lnTo>
                    <a:lnTo>
                      <a:pt x="18" y="245"/>
                    </a:lnTo>
                    <a:lnTo>
                      <a:pt x="16" y="245"/>
                    </a:lnTo>
                    <a:lnTo>
                      <a:pt x="16" y="243"/>
                    </a:lnTo>
                    <a:lnTo>
                      <a:pt x="16" y="241"/>
                    </a:lnTo>
                    <a:lnTo>
                      <a:pt x="14" y="241"/>
                    </a:lnTo>
                    <a:lnTo>
                      <a:pt x="14" y="239"/>
                    </a:lnTo>
                    <a:lnTo>
                      <a:pt x="14" y="237"/>
                    </a:lnTo>
                    <a:lnTo>
                      <a:pt x="14" y="237"/>
                    </a:lnTo>
                    <a:lnTo>
                      <a:pt x="14" y="235"/>
                    </a:lnTo>
                    <a:lnTo>
                      <a:pt x="14" y="233"/>
                    </a:lnTo>
                    <a:lnTo>
                      <a:pt x="14" y="231"/>
                    </a:lnTo>
                    <a:lnTo>
                      <a:pt x="12" y="231"/>
                    </a:lnTo>
                    <a:lnTo>
                      <a:pt x="12" y="229"/>
                    </a:lnTo>
                    <a:lnTo>
                      <a:pt x="12" y="227"/>
                    </a:lnTo>
                    <a:lnTo>
                      <a:pt x="10" y="225"/>
                    </a:lnTo>
                    <a:lnTo>
                      <a:pt x="8" y="225"/>
                    </a:lnTo>
                    <a:lnTo>
                      <a:pt x="8" y="223"/>
                    </a:lnTo>
                    <a:lnTo>
                      <a:pt x="8" y="225"/>
                    </a:lnTo>
                    <a:lnTo>
                      <a:pt x="6" y="225"/>
                    </a:lnTo>
                    <a:lnTo>
                      <a:pt x="6" y="223"/>
                    </a:lnTo>
                    <a:lnTo>
                      <a:pt x="4" y="223"/>
                    </a:lnTo>
                    <a:lnTo>
                      <a:pt x="4" y="221"/>
                    </a:lnTo>
                    <a:lnTo>
                      <a:pt x="6" y="221"/>
                    </a:lnTo>
                    <a:lnTo>
                      <a:pt x="4" y="221"/>
                    </a:lnTo>
                    <a:lnTo>
                      <a:pt x="4" y="219"/>
                    </a:lnTo>
                    <a:lnTo>
                      <a:pt x="2" y="219"/>
                    </a:lnTo>
                    <a:lnTo>
                      <a:pt x="2" y="217"/>
                    </a:lnTo>
                    <a:lnTo>
                      <a:pt x="0" y="217"/>
                    </a:lnTo>
                    <a:lnTo>
                      <a:pt x="0" y="215"/>
                    </a:lnTo>
                    <a:lnTo>
                      <a:pt x="2" y="215"/>
                    </a:lnTo>
                    <a:lnTo>
                      <a:pt x="0" y="215"/>
                    </a:lnTo>
                    <a:lnTo>
                      <a:pt x="0" y="213"/>
                    </a:lnTo>
                    <a:lnTo>
                      <a:pt x="2" y="213"/>
                    </a:lnTo>
                    <a:lnTo>
                      <a:pt x="2" y="211"/>
                    </a:lnTo>
                    <a:lnTo>
                      <a:pt x="4" y="211"/>
                    </a:lnTo>
                    <a:lnTo>
                      <a:pt x="2" y="211"/>
                    </a:lnTo>
                    <a:lnTo>
                      <a:pt x="2" y="209"/>
                    </a:lnTo>
                    <a:lnTo>
                      <a:pt x="4" y="209"/>
                    </a:lnTo>
                    <a:lnTo>
                      <a:pt x="8" y="209"/>
                    </a:lnTo>
                    <a:lnTo>
                      <a:pt x="10" y="211"/>
                    </a:lnTo>
                    <a:lnTo>
                      <a:pt x="12" y="211"/>
                    </a:lnTo>
                    <a:lnTo>
                      <a:pt x="14" y="211"/>
                    </a:lnTo>
                    <a:lnTo>
                      <a:pt x="14" y="211"/>
                    </a:lnTo>
                    <a:lnTo>
                      <a:pt x="16" y="211"/>
                    </a:lnTo>
                    <a:lnTo>
                      <a:pt x="16" y="213"/>
                    </a:lnTo>
                    <a:lnTo>
                      <a:pt x="18" y="213"/>
                    </a:lnTo>
                    <a:lnTo>
                      <a:pt x="20" y="213"/>
                    </a:lnTo>
                    <a:lnTo>
                      <a:pt x="22" y="213"/>
                    </a:lnTo>
                    <a:lnTo>
                      <a:pt x="24" y="213"/>
                    </a:lnTo>
                    <a:lnTo>
                      <a:pt x="26" y="215"/>
                    </a:lnTo>
                    <a:lnTo>
                      <a:pt x="28" y="215"/>
                    </a:lnTo>
                    <a:lnTo>
                      <a:pt x="32" y="215"/>
                    </a:lnTo>
                    <a:lnTo>
                      <a:pt x="34" y="215"/>
                    </a:lnTo>
                    <a:lnTo>
                      <a:pt x="34" y="217"/>
                    </a:lnTo>
                    <a:lnTo>
                      <a:pt x="36" y="217"/>
                    </a:lnTo>
                    <a:lnTo>
                      <a:pt x="38" y="217"/>
                    </a:lnTo>
                    <a:lnTo>
                      <a:pt x="40" y="217"/>
                    </a:lnTo>
                    <a:lnTo>
                      <a:pt x="44" y="219"/>
                    </a:lnTo>
                    <a:lnTo>
                      <a:pt x="46" y="219"/>
                    </a:lnTo>
                    <a:lnTo>
                      <a:pt x="48" y="219"/>
                    </a:lnTo>
                    <a:lnTo>
                      <a:pt x="50" y="219"/>
                    </a:lnTo>
                    <a:lnTo>
                      <a:pt x="52" y="221"/>
                    </a:lnTo>
                    <a:lnTo>
                      <a:pt x="54" y="221"/>
                    </a:lnTo>
                    <a:lnTo>
                      <a:pt x="56" y="221"/>
                    </a:lnTo>
                    <a:lnTo>
                      <a:pt x="58" y="221"/>
                    </a:lnTo>
                    <a:lnTo>
                      <a:pt x="60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4" y="223"/>
                    </a:lnTo>
                    <a:lnTo>
                      <a:pt x="70" y="225"/>
                    </a:lnTo>
                    <a:lnTo>
                      <a:pt x="72" y="225"/>
                    </a:lnTo>
                    <a:lnTo>
                      <a:pt x="74" y="225"/>
                    </a:lnTo>
                    <a:lnTo>
                      <a:pt x="76" y="225"/>
                    </a:lnTo>
                    <a:lnTo>
                      <a:pt x="78" y="227"/>
                    </a:lnTo>
                    <a:lnTo>
                      <a:pt x="80" y="227"/>
                    </a:lnTo>
                    <a:lnTo>
                      <a:pt x="82" y="227"/>
                    </a:lnTo>
                    <a:lnTo>
                      <a:pt x="84" y="227"/>
                    </a:lnTo>
                    <a:lnTo>
                      <a:pt x="86" y="227"/>
                    </a:lnTo>
                    <a:lnTo>
                      <a:pt x="86" y="229"/>
                    </a:lnTo>
                    <a:lnTo>
                      <a:pt x="88" y="229"/>
                    </a:lnTo>
                    <a:lnTo>
                      <a:pt x="90" y="229"/>
                    </a:lnTo>
                    <a:lnTo>
                      <a:pt x="96" y="229"/>
                    </a:lnTo>
                    <a:lnTo>
                      <a:pt x="98" y="231"/>
                    </a:lnTo>
                    <a:lnTo>
                      <a:pt x="100" y="231"/>
                    </a:lnTo>
                    <a:lnTo>
                      <a:pt x="102" y="231"/>
                    </a:lnTo>
                    <a:lnTo>
                      <a:pt x="110" y="231"/>
                    </a:lnTo>
                    <a:lnTo>
                      <a:pt x="112" y="231"/>
                    </a:lnTo>
                    <a:lnTo>
                      <a:pt x="112" y="231"/>
                    </a:lnTo>
                    <a:lnTo>
                      <a:pt x="122" y="233"/>
                    </a:lnTo>
                    <a:lnTo>
                      <a:pt x="124" y="233"/>
                    </a:lnTo>
                    <a:lnTo>
                      <a:pt x="124" y="235"/>
                    </a:lnTo>
                    <a:lnTo>
                      <a:pt x="124" y="233"/>
                    </a:lnTo>
                    <a:lnTo>
                      <a:pt x="128" y="235"/>
                    </a:lnTo>
                    <a:lnTo>
                      <a:pt x="130" y="235"/>
                    </a:lnTo>
                    <a:lnTo>
                      <a:pt x="132" y="235"/>
                    </a:lnTo>
                    <a:lnTo>
                      <a:pt x="136" y="235"/>
                    </a:lnTo>
                    <a:lnTo>
                      <a:pt x="136" y="237"/>
                    </a:lnTo>
                    <a:lnTo>
                      <a:pt x="142" y="237"/>
                    </a:lnTo>
                    <a:lnTo>
                      <a:pt x="146" y="239"/>
                    </a:lnTo>
                    <a:lnTo>
                      <a:pt x="148" y="239"/>
                    </a:lnTo>
                    <a:lnTo>
                      <a:pt x="156" y="239"/>
                    </a:lnTo>
                    <a:lnTo>
                      <a:pt x="158" y="241"/>
                    </a:lnTo>
                    <a:lnTo>
                      <a:pt x="160" y="241"/>
                    </a:lnTo>
                    <a:lnTo>
                      <a:pt x="160" y="241"/>
                    </a:lnTo>
                    <a:lnTo>
                      <a:pt x="164" y="241"/>
                    </a:lnTo>
                    <a:lnTo>
                      <a:pt x="166" y="241"/>
                    </a:lnTo>
                    <a:lnTo>
                      <a:pt x="166" y="243"/>
                    </a:lnTo>
                    <a:lnTo>
                      <a:pt x="166" y="241"/>
                    </a:lnTo>
                    <a:lnTo>
                      <a:pt x="168" y="239"/>
                    </a:lnTo>
                    <a:lnTo>
                      <a:pt x="168" y="237"/>
                    </a:lnTo>
                    <a:lnTo>
                      <a:pt x="168" y="233"/>
                    </a:lnTo>
                    <a:lnTo>
                      <a:pt x="170" y="231"/>
                    </a:lnTo>
                    <a:lnTo>
                      <a:pt x="170" y="229"/>
                    </a:lnTo>
                    <a:lnTo>
                      <a:pt x="170" y="225"/>
                    </a:lnTo>
                    <a:lnTo>
                      <a:pt x="170" y="223"/>
                    </a:lnTo>
                    <a:lnTo>
                      <a:pt x="170" y="221"/>
                    </a:lnTo>
                    <a:lnTo>
                      <a:pt x="172" y="215"/>
                    </a:lnTo>
                    <a:lnTo>
                      <a:pt x="172" y="213"/>
                    </a:lnTo>
                    <a:lnTo>
                      <a:pt x="172" y="211"/>
                    </a:lnTo>
                    <a:lnTo>
                      <a:pt x="172" y="209"/>
                    </a:lnTo>
                    <a:lnTo>
                      <a:pt x="174" y="209"/>
                    </a:lnTo>
                    <a:lnTo>
                      <a:pt x="174" y="207"/>
                    </a:lnTo>
                    <a:lnTo>
                      <a:pt x="174" y="205"/>
                    </a:lnTo>
                    <a:lnTo>
                      <a:pt x="174" y="203"/>
                    </a:lnTo>
                    <a:lnTo>
                      <a:pt x="174" y="201"/>
                    </a:lnTo>
                    <a:lnTo>
                      <a:pt x="174" y="199"/>
                    </a:lnTo>
                    <a:lnTo>
                      <a:pt x="176" y="195"/>
                    </a:lnTo>
                    <a:lnTo>
                      <a:pt x="176" y="193"/>
                    </a:lnTo>
                    <a:lnTo>
                      <a:pt x="176" y="191"/>
                    </a:lnTo>
                    <a:lnTo>
                      <a:pt x="176" y="189"/>
                    </a:lnTo>
                    <a:lnTo>
                      <a:pt x="176" y="187"/>
                    </a:lnTo>
                    <a:lnTo>
                      <a:pt x="178" y="187"/>
                    </a:lnTo>
                    <a:lnTo>
                      <a:pt x="178" y="185"/>
                    </a:lnTo>
                    <a:lnTo>
                      <a:pt x="178" y="183"/>
                    </a:lnTo>
                    <a:lnTo>
                      <a:pt x="178" y="183"/>
                    </a:lnTo>
                    <a:lnTo>
                      <a:pt x="178" y="181"/>
                    </a:lnTo>
                    <a:lnTo>
                      <a:pt x="178" y="179"/>
                    </a:lnTo>
                    <a:lnTo>
                      <a:pt x="180" y="179"/>
                    </a:lnTo>
                    <a:lnTo>
                      <a:pt x="180" y="177"/>
                    </a:lnTo>
                    <a:lnTo>
                      <a:pt x="180" y="175"/>
                    </a:lnTo>
                    <a:lnTo>
                      <a:pt x="180" y="173"/>
                    </a:lnTo>
                    <a:lnTo>
                      <a:pt x="180" y="171"/>
                    </a:lnTo>
                    <a:lnTo>
                      <a:pt x="180" y="169"/>
                    </a:lnTo>
                    <a:lnTo>
                      <a:pt x="182" y="167"/>
                    </a:lnTo>
                    <a:lnTo>
                      <a:pt x="182" y="165"/>
                    </a:lnTo>
                    <a:lnTo>
                      <a:pt x="182" y="163"/>
                    </a:lnTo>
                    <a:lnTo>
                      <a:pt x="182" y="161"/>
                    </a:lnTo>
                    <a:lnTo>
                      <a:pt x="182" y="159"/>
                    </a:lnTo>
                    <a:lnTo>
                      <a:pt x="184" y="157"/>
                    </a:lnTo>
                    <a:lnTo>
                      <a:pt x="184" y="155"/>
                    </a:lnTo>
                    <a:lnTo>
                      <a:pt x="184" y="153"/>
                    </a:lnTo>
                    <a:lnTo>
                      <a:pt x="184" y="151"/>
                    </a:lnTo>
                    <a:lnTo>
                      <a:pt x="184" y="149"/>
                    </a:lnTo>
                    <a:lnTo>
                      <a:pt x="184" y="147"/>
                    </a:lnTo>
                    <a:lnTo>
                      <a:pt x="186" y="147"/>
                    </a:lnTo>
                    <a:lnTo>
                      <a:pt x="186" y="145"/>
                    </a:lnTo>
                    <a:lnTo>
                      <a:pt x="186" y="143"/>
                    </a:lnTo>
                    <a:lnTo>
                      <a:pt x="186" y="141"/>
                    </a:lnTo>
                    <a:lnTo>
                      <a:pt x="186" y="139"/>
                    </a:lnTo>
                    <a:lnTo>
                      <a:pt x="188" y="137"/>
                    </a:lnTo>
                    <a:lnTo>
                      <a:pt x="188" y="135"/>
                    </a:lnTo>
                    <a:lnTo>
                      <a:pt x="188" y="135"/>
                    </a:lnTo>
                    <a:lnTo>
                      <a:pt x="188" y="133"/>
                    </a:lnTo>
                    <a:lnTo>
                      <a:pt x="188" y="131"/>
                    </a:lnTo>
                    <a:lnTo>
                      <a:pt x="188" y="129"/>
                    </a:lnTo>
                    <a:lnTo>
                      <a:pt x="190" y="129"/>
                    </a:lnTo>
                    <a:lnTo>
                      <a:pt x="190" y="127"/>
                    </a:lnTo>
                    <a:lnTo>
                      <a:pt x="190" y="123"/>
                    </a:lnTo>
                    <a:lnTo>
                      <a:pt x="190" y="121"/>
                    </a:lnTo>
                    <a:lnTo>
                      <a:pt x="190" y="119"/>
                    </a:lnTo>
                    <a:lnTo>
                      <a:pt x="190" y="117"/>
                    </a:lnTo>
                    <a:lnTo>
                      <a:pt x="192" y="117"/>
                    </a:lnTo>
                    <a:lnTo>
                      <a:pt x="192" y="115"/>
                    </a:lnTo>
                    <a:lnTo>
                      <a:pt x="192" y="113"/>
                    </a:lnTo>
                    <a:lnTo>
                      <a:pt x="192" y="111"/>
                    </a:lnTo>
                    <a:lnTo>
                      <a:pt x="192" y="109"/>
                    </a:lnTo>
                    <a:lnTo>
                      <a:pt x="192" y="107"/>
                    </a:lnTo>
                    <a:lnTo>
                      <a:pt x="194" y="107"/>
                    </a:lnTo>
                    <a:lnTo>
                      <a:pt x="194" y="105"/>
                    </a:lnTo>
                    <a:lnTo>
                      <a:pt x="194" y="103"/>
                    </a:lnTo>
                    <a:lnTo>
                      <a:pt x="194" y="101"/>
                    </a:lnTo>
                    <a:lnTo>
                      <a:pt x="194" y="99"/>
                    </a:lnTo>
                    <a:lnTo>
                      <a:pt x="194" y="97"/>
                    </a:lnTo>
                    <a:lnTo>
                      <a:pt x="194" y="95"/>
                    </a:lnTo>
                    <a:lnTo>
                      <a:pt x="196" y="95"/>
                    </a:lnTo>
                    <a:lnTo>
                      <a:pt x="196" y="93"/>
                    </a:lnTo>
                    <a:lnTo>
                      <a:pt x="196" y="91"/>
                    </a:lnTo>
                    <a:lnTo>
                      <a:pt x="196" y="89"/>
                    </a:lnTo>
                    <a:lnTo>
                      <a:pt x="196" y="87"/>
                    </a:lnTo>
                    <a:lnTo>
                      <a:pt x="196" y="87"/>
                    </a:lnTo>
                    <a:lnTo>
                      <a:pt x="196" y="85"/>
                    </a:lnTo>
                    <a:lnTo>
                      <a:pt x="198" y="85"/>
                    </a:lnTo>
                    <a:lnTo>
                      <a:pt x="198" y="81"/>
                    </a:lnTo>
                    <a:lnTo>
                      <a:pt x="198" y="79"/>
                    </a:lnTo>
                    <a:lnTo>
                      <a:pt x="198" y="77"/>
                    </a:lnTo>
                    <a:lnTo>
                      <a:pt x="198" y="75"/>
                    </a:lnTo>
                    <a:lnTo>
                      <a:pt x="200" y="73"/>
                    </a:lnTo>
                    <a:lnTo>
                      <a:pt x="200" y="71"/>
                    </a:lnTo>
                    <a:lnTo>
                      <a:pt x="200" y="69"/>
                    </a:lnTo>
                    <a:lnTo>
                      <a:pt x="200" y="67"/>
                    </a:lnTo>
                    <a:lnTo>
                      <a:pt x="200" y="65"/>
                    </a:lnTo>
                    <a:lnTo>
                      <a:pt x="200" y="63"/>
                    </a:lnTo>
                    <a:lnTo>
                      <a:pt x="202" y="63"/>
                    </a:lnTo>
                    <a:lnTo>
                      <a:pt x="202" y="61"/>
                    </a:lnTo>
                    <a:lnTo>
                      <a:pt x="202" y="59"/>
                    </a:lnTo>
                    <a:lnTo>
                      <a:pt x="202" y="55"/>
                    </a:lnTo>
                    <a:lnTo>
                      <a:pt x="202" y="53"/>
                    </a:lnTo>
                    <a:lnTo>
                      <a:pt x="204" y="51"/>
                    </a:lnTo>
                    <a:lnTo>
                      <a:pt x="204" y="49"/>
                    </a:lnTo>
                    <a:lnTo>
                      <a:pt x="204" y="47"/>
                    </a:lnTo>
                    <a:lnTo>
                      <a:pt x="204" y="45"/>
                    </a:lnTo>
                    <a:lnTo>
                      <a:pt x="204" y="43"/>
                    </a:lnTo>
                    <a:lnTo>
                      <a:pt x="206" y="41"/>
                    </a:lnTo>
                    <a:lnTo>
                      <a:pt x="206" y="39"/>
                    </a:lnTo>
                    <a:lnTo>
                      <a:pt x="206" y="39"/>
                    </a:lnTo>
                    <a:lnTo>
                      <a:pt x="206" y="37"/>
                    </a:lnTo>
                    <a:lnTo>
                      <a:pt x="206" y="35"/>
                    </a:lnTo>
                    <a:lnTo>
                      <a:pt x="206" y="33"/>
                    </a:lnTo>
                    <a:lnTo>
                      <a:pt x="208" y="31"/>
                    </a:lnTo>
                    <a:lnTo>
                      <a:pt x="208" y="29"/>
                    </a:lnTo>
                    <a:lnTo>
                      <a:pt x="208" y="24"/>
                    </a:lnTo>
                    <a:lnTo>
                      <a:pt x="208" y="22"/>
                    </a:lnTo>
                    <a:lnTo>
                      <a:pt x="208" y="20"/>
                    </a:lnTo>
                    <a:lnTo>
                      <a:pt x="208" y="20"/>
                    </a:lnTo>
                    <a:lnTo>
                      <a:pt x="208" y="16"/>
                    </a:lnTo>
                    <a:lnTo>
                      <a:pt x="208" y="14"/>
                    </a:lnTo>
                    <a:lnTo>
                      <a:pt x="208" y="12"/>
                    </a:lnTo>
                    <a:lnTo>
                      <a:pt x="208" y="10"/>
                    </a:lnTo>
                    <a:lnTo>
                      <a:pt x="210" y="8"/>
                    </a:lnTo>
                    <a:lnTo>
                      <a:pt x="210" y="2"/>
                    </a:lnTo>
                    <a:lnTo>
                      <a:pt x="210" y="0"/>
                    </a:lnTo>
                    <a:lnTo>
                      <a:pt x="212" y="0"/>
                    </a:lnTo>
                    <a:lnTo>
                      <a:pt x="214" y="0"/>
                    </a:lnTo>
                    <a:lnTo>
                      <a:pt x="218" y="0"/>
                    </a:lnTo>
                    <a:lnTo>
                      <a:pt x="220" y="0"/>
                    </a:lnTo>
                    <a:lnTo>
                      <a:pt x="220" y="2"/>
                    </a:lnTo>
                    <a:lnTo>
                      <a:pt x="222" y="2"/>
                    </a:lnTo>
                    <a:lnTo>
                      <a:pt x="224" y="2"/>
                    </a:lnTo>
                    <a:lnTo>
                      <a:pt x="226" y="2"/>
                    </a:lnTo>
                    <a:lnTo>
                      <a:pt x="228" y="2"/>
                    </a:lnTo>
                    <a:lnTo>
                      <a:pt x="230" y="2"/>
                    </a:lnTo>
                    <a:lnTo>
                      <a:pt x="234" y="4"/>
                    </a:lnTo>
                    <a:lnTo>
                      <a:pt x="236" y="4"/>
                    </a:lnTo>
                    <a:lnTo>
                      <a:pt x="240" y="4"/>
                    </a:lnTo>
                    <a:lnTo>
                      <a:pt x="246" y="6"/>
                    </a:lnTo>
                    <a:lnTo>
                      <a:pt x="248" y="6"/>
                    </a:lnTo>
                    <a:lnTo>
                      <a:pt x="250" y="6"/>
                    </a:lnTo>
                    <a:lnTo>
                      <a:pt x="252" y="6"/>
                    </a:lnTo>
                    <a:lnTo>
                      <a:pt x="254" y="6"/>
                    </a:lnTo>
                    <a:lnTo>
                      <a:pt x="256" y="8"/>
                    </a:lnTo>
                    <a:lnTo>
                      <a:pt x="256" y="8"/>
                    </a:lnTo>
                    <a:lnTo>
                      <a:pt x="258" y="8"/>
                    </a:lnTo>
                    <a:lnTo>
                      <a:pt x="260" y="8"/>
                    </a:lnTo>
                    <a:lnTo>
                      <a:pt x="262" y="8"/>
                    </a:lnTo>
                    <a:lnTo>
                      <a:pt x="264" y="8"/>
                    </a:lnTo>
                    <a:lnTo>
                      <a:pt x="266" y="10"/>
                    </a:lnTo>
                    <a:lnTo>
                      <a:pt x="268" y="10"/>
                    </a:lnTo>
                    <a:lnTo>
                      <a:pt x="270" y="10"/>
                    </a:lnTo>
                    <a:lnTo>
                      <a:pt x="272" y="10"/>
                    </a:lnTo>
                    <a:lnTo>
                      <a:pt x="276" y="10"/>
                    </a:lnTo>
                    <a:lnTo>
                      <a:pt x="278" y="10"/>
                    </a:lnTo>
                    <a:lnTo>
                      <a:pt x="278" y="12"/>
                    </a:lnTo>
                    <a:lnTo>
                      <a:pt x="282" y="12"/>
                    </a:lnTo>
                    <a:lnTo>
                      <a:pt x="284" y="12"/>
                    </a:lnTo>
                    <a:lnTo>
                      <a:pt x="286" y="12"/>
                    </a:lnTo>
                    <a:lnTo>
                      <a:pt x="290" y="12"/>
                    </a:lnTo>
                    <a:lnTo>
                      <a:pt x="292" y="14"/>
                    </a:lnTo>
                    <a:lnTo>
                      <a:pt x="294" y="14"/>
                    </a:lnTo>
                    <a:lnTo>
                      <a:pt x="296" y="14"/>
                    </a:lnTo>
                    <a:lnTo>
                      <a:pt x="298" y="14"/>
                    </a:lnTo>
                    <a:lnTo>
                      <a:pt x="300" y="14"/>
                    </a:lnTo>
                    <a:lnTo>
                      <a:pt x="302" y="14"/>
                    </a:lnTo>
                    <a:lnTo>
                      <a:pt x="304" y="14"/>
                    </a:lnTo>
                    <a:lnTo>
                      <a:pt x="304" y="14"/>
                    </a:lnTo>
                    <a:lnTo>
                      <a:pt x="304" y="16"/>
                    </a:lnTo>
                    <a:lnTo>
                      <a:pt x="306" y="16"/>
                    </a:lnTo>
                    <a:lnTo>
                      <a:pt x="310" y="16"/>
                    </a:lnTo>
                    <a:lnTo>
                      <a:pt x="314" y="16"/>
                    </a:lnTo>
                    <a:lnTo>
                      <a:pt x="316" y="16"/>
                    </a:lnTo>
                    <a:lnTo>
                      <a:pt x="318" y="16"/>
                    </a:lnTo>
                    <a:lnTo>
                      <a:pt x="318" y="18"/>
                    </a:lnTo>
                    <a:lnTo>
                      <a:pt x="320" y="18"/>
                    </a:lnTo>
                    <a:lnTo>
                      <a:pt x="322" y="18"/>
                    </a:lnTo>
                    <a:lnTo>
                      <a:pt x="324" y="18"/>
                    </a:lnTo>
                    <a:lnTo>
                      <a:pt x="326" y="18"/>
                    </a:lnTo>
                    <a:lnTo>
                      <a:pt x="328" y="18"/>
                    </a:lnTo>
                    <a:lnTo>
                      <a:pt x="330" y="18"/>
                    </a:lnTo>
                    <a:lnTo>
                      <a:pt x="332" y="18"/>
                    </a:lnTo>
                    <a:lnTo>
                      <a:pt x="334" y="20"/>
                    </a:lnTo>
                    <a:lnTo>
                      <a:pt x="336" y="20"/>
                    </a:lnTo>
                    <a:lnTo>
                      <a:pt x="338" y="20"/>
                    </a:lnTo>
                    <a:lnTo>
                      <a:pt x="340" y="20"/>
                    </a:lnTo>
                    <a:lnTo>
                      <a:pt x="342" y="20"/>
                    </a:lnTo>
                    <a:lnTo>
                      <a:pt x="340" y="43"/>
                    </a:lnTo>
                    <a:lnTo>
                      <a:pt x="340" y="45"/>
                    </a:lnTo>
                    <a:lnTo>
                      <a:pt x="338" y="53"/>
                    </a:lnTo>
                    <a:lnTo>
                      <a:pt x="336" y="69"/>
                    </a:lnTo>
                    <a:lnTo>
                      <a:pt x="334" y="79"/>
                    </a:lnTo>
                    <a:lnTo>
                      <a:pt x="334" y="81"/>
                    </a:lnTo>
                    <a:lnTo>
                      <a:pt x="332" y="91"/>
                    </a:lnTo>
                    <a:lnTo>
                      <a:pt x="332" y="99"/>
                    </a:lnTo>
                    <a:lnTo>
                      <a:pt x="330" y="115"/>
                    </a:lnTo>
                    <a:lnTo>
                      <a:pt x="328" y="125"/>
                    </a:lnTo>
                    <a:lnTo>
                      <a:pt x="330" y="125"/>
                    </a:lnTo>
                    <a:lnTo>
                      <a:pt x="332" y="125"/>
                    </a:lnTo>
                    <a:lnTo>
                      <a:pt x="332" y="127"/>
                    </a:lnTo>
                    <a:lnTo>
                      <a:pt x="334" y="127"/>
                    </a:lnTo>
                    <a:lnTo>
                      <a:pt x="334" y="129"/>
                    </a:lnTo>
                    <a:lnTo>
                      <a:pt x="336" y="129"/>
                    </a:lnTo>
                    <a:lnTo>
                      <a:pt x="336" y="131"/>
                    </a:lnTo>
                    <a:lnTo>
                      <a:pt x="336" y="133"/>
                    </a:lnTo>
                    <a:lnTo>
                      <a:pt x="338" y="133"/>
                    </a:lnTo>
                    <a:lnTo>
                      <a:pt x="338" y="135"/>
                    </a:lnTo>
                    <a:lnTo>
                      <a:pt x="340" y="135"/>
                    </a:lnTo>
                    <a:lnTo>
                      <a:pt x="340" y="135"/>
                    </a:lnTo>
                    <a:lnTo>
                      <a:pt x="342" y="135"/>
                    </a:lnTo>
                    <a:lnTo>
                      <a:pt x="342" y="137"/>
                    </a:lnTo>
                    <a:lnTo>
                      <a:pt x="344" y="137"/>
                    </a:lnTo>
                    <a:lnTo>
                      <a:pt x="344" y="135"/>
                    </a:lnTo>
                    <a:lnTo>
                      <a:pt x="344" y="137"/>
                    </a:lnTo>
                    <a:lnTo>
                      <a:pt x="346" y="137"/>
                    </a:lnTo>
                    <a:lnTo>
                      <a:pt x="346" y="135"/>
                    </a:lnTo>
                    <a:lnTo>
                      <a:pt x="348" y="135"/>
                    </a:lnTo>
                    <a:lnTo>
                      <a:pt x="350" y="135"/>
                    </a:lnTo>
                    <a:lnTo>
                      <a:pt x="352" y="135"/>
                    </a:lnTo>
                    <a:lnTo>
                      <a:pt x="352" y="137"/>
                    </a:lnTo>
                    <a:lnTo>
                      <a:pt x="352" y="137"/>
                    </a:lnTo>
                    <a:lnTo>
                      <a:pt x="354" y="137"/>
                    </a:lnTo>
                    <a:lnTo>
                      <a:pt x="354" y="135"/>
                    </a:lnTo>
                    <a:lnTo>
                      <a:pt x="354" y="135"/>
                    </a:lnTo>
                    <a:lnTo>
                      <a:pt x="356" y="135"/>
                    </a:lnTo>
                    <a:lnTo>
                      <a:pt x="356" y="135"/>
                    </a:lnTo>
                    <a:lnTo>
                      <a:pt x="358" y="135"/>
                    </a:lnTo>
                    <a:lnTo>
                      <a:pt x="358" y="137"/>
                    </a:lnTo>
                    <a:lnTo>
                      <a:pt x="358" y="135"/>
                    </a:lnTo>
                    <a:lnTo>
                      <a:pt x="358" y="137"/>
                    </a:lnTo>
                    <a:lnTo>
                      <a:pt x="360" y="137"/>
                    </a:lnTo>
                    <a:lnTo>
                      <a:pt x="360" y="139"/>
                    </a:lnTo>
                    <a:lnTo>
                      <a:pt x="362" y="139"/>
                    </a:lnTo>
                    <a:lnTo>
                      <a:pt x="360" y="141"/>
                    </a:lnTo>
                    <a:lnTo>
                      <a:pt x="362" y="141"/>
                    </a:lnTo>
                    <a:lnTo>
                      <a:pt x="362" y="143"/>
                    </a:lnTo>
                    <a:lnTo>
                      <a:pt x="362" y="145"/>
                    </a:lnTo>
                    <a:lnTo>
                      <a:pt x="362" y="147"/>
                    </a:lnTo>
                    <a:lnTo>
                      <a:pt x="362" y="149"/>
                    </a:lnTo>
                    <a:lnTo>
                      <a:pt x="364" y="149"/>
                    </a:lnTo>
                    <a:lnTo>
                      <a:pt x="364" y="147"/>
                    </a:lnTo>
                    <a:lnTo>
                      <a:pt x="364" y="149"/>
                    </a:lnTo>
                    <a:lnTo>
                      <a:pt x="366" y="149"/>
                    </a:lnTo>
                    <a:lnTo>
                      <a:pt x="368" y="149"/>
                    </a:lnTo>
                    <a:lnTo>
                      <a:pt x="370" y="149"/>
                    </a:lnTo>
                    <a:lnTo>
                      <a:pt x="372" y="149"/>
                    </a:lnTo>
                    <a:lnTo>
                      <a:pt x="374" y="149"/>
                    </a:lnTo>
                    <a:lnTo>
                      <a:pt x="374" y="151"/>
                    </a:lnTo>
                    <a:lnTo>
                      <a:pt x="376" y="151"/>
                    </a:lnTo>
                    <a:lnTo>
                      <a:pt x="376" y="153"/>
                    </a:lnTo>
                    <a:lnTo>
                      <a:pt x="378" y="153"/>
                    </a:lnTo>
                    <a:lnTo>
                      <a:pt x="380" y="153"/>
                    </a:lnTo>
                    <a:lnTo>
                      <a:pt x="380" y="155"/>
                    </a:lnTo>
                    <a:lnTo>
                      <a:pt x="382" y="155"/>
                    </a:lnTo>
                    <a:lnTo>
                      <a:pt x="384" y="155"/>
                    </a:lnTo>
                    <a:lnTo>
                      <a:pt x="386" y="155"/>
                    </a:lnTo>
                    <a:lnTo>
                      <a:pt x="386" y="153"/>
                    </a:lnTo>
                    <a:lnTo>
                      <a:pt x="388" y="153"/>
                    </a:lnTo>
                    <a:lnTo>
                      <a:pt x="388" y="155"/>
                    </a:lnTo>
                    <a:lnTo>
                      <a:pt x="388" y="153"/>
                    </a:lnTo>
                    <a:lnTo>
                      <a:pt x="390" y="153"/>
                    </a:lnTo>
                    <a:lnTo>
                      <a:pt x="390" y="155"/>
                    </a:lnTo>
                    <a:lnTo>
                      <a:pt x="392" y="155"/>
                    </a:lnTo>
                    <a:lnTo>
                      <a:pt x="392" y="157"/>
                    </a:lnTo>
                    <a:lnTo>
                      <a:pt x="392" y="155"/>
                    </a:lnTo>
                    <a:lnTo>
                      <a:pt x="390" y="157"/>
                    </a:lnTo>
                    <a:lnTo>
                      <a:pt x="392" y="157"/>
                    </a:lnTo>
                    <a:lnTo>
                      <a:pt x="392" y="159"/>
                    </a:lnTo>
                    <a:lnTo>
                      <a:pt x="394" y="159"/>
                    </a:lnTo>
                    <a:lnTo>
                      <a:pt x="394" y="161"/>
                    </a:lnTo>
                    <a:lnTo>
                      <a:pt x="394" y="159"/>
                    </a:lnTo>
                    <a:lnTo>
                      <a:pt x="396" y="159"/>
                    </a:lnTo>
                    <a:lnTo>
                      <a:pt x="398" y="159"/>
                    </a:lnTo>
                    <a:lnTo>
                      <a:pt x="398" y="157"/>
                    </a:lnTo>
                    <a:lnTo>
                      <a:pt x="400" y="157"/>
                    </a:lnTo>
                    <a:lnTo>
                      <a:pt x="400" y="155"/>
                    </a:lnTo>
                    <a:lnTo>
                      <a:pt x="400" y="155"/>
                    </a:lnTo>
                    <a:lnTo>
                      <a:pt x="400" y="157"/>
                    </a:lnTo>
                    <a:lnTo>
                      <a:pt x="402" y="157"/>
                    </a:lnTo>
                    <a:lnTo>
                      <a:pt x="404" y="157"/>
                    </a:lnTo>
                    <a:lnTo>
                      <a:pt x="406" y="157"/>
                    </a:lnTo>
                    <a:lnTo>
                      <a:pt x="406" y="159"/>
                    </a:lnTo>
                    <a:lnTo>
                      <a:pt x="408" y="159"/>
                    </a:lnTo>
                    <a:lnTo>
                      <a:pt x="408" y="157"/>
                    </a:lnTo>
                    <a:lnTo>
                      <a:pt x="410" y="157"/>
                    </a:lnTo>
                    <a:lnTo>
                      <a:pt x="412" y="157"/>
                    </a:lnTo>
                    <a:lnTo>
                      <a:pt x="412" y="159"/>
                    </a:lnTo>
                    <a:lnTo>
                      <a:pt x="410" y="159"/>
                    </a:lnTo>
                    <a:lnTo>
                      <a:pt x="410" y="161"/>
                    </a:lnTo>
                    <a:lnTo>
                      <a:pt x="410" y="163"/>
                    </a:lnTo>
                    <a:lnTo>
                      <a:pt x="410" y="165"/>
                    </a:lnTo>
                    <a:lnTo>
                      <a:pt x="412" y="165"/>
                    </a:lnTo>
                    <a:lnTo>
                      <a:pt x="412" y="167"/>
                    </a:lnTo>
                    <a:lnTo>
                      <a:pt x="414" y="167"/>
                    </a:lnTo>
                    <a:lnTo>
                      <a:pt x="414" y="165"/>
                    </a:lnTo>
                    <a:lnTo>
                      <a:pt x="416" y="165"/>
                    </a:lnTo>
                    <a:lnTo>
                      <a:pt x="416" y="167"/>
                    </a:lnTo>
                    <a:lnTo>
                      <a:pt x="418" y="167"/>
                    </a:lnTo>
                    <a:lnTo>
                      <a:pt x="416" y="167"/>
                    </a:lnTo>
                    <a:lnTo>
                      <a:pt x="416" y="169"/>
                    </a:lnTo>
                    <a:lnTo>
                      <a:pt x="416" y="171"/>
                    </a:lnTo>
                    <a:lnTo>
                      <a:pt x="414" y="171"/>
                    </a:lnTo>
                    <a:lnTo>
                      <a:pt x="416" y="173"/>
                    </a:lnTo>
                    <a:lnTo>
                      <a:pt x="418" y="173"/>
                    </a:lnTo>
                    <a:lnTo>
                      <a:pt x="418" y="175"/>
                    </a:lnTo>
                    <a:lnTo>
                      <a:pt x="420" y="175"/>
                    </a:lnTo>
                    <a:lnTo>
                      <a:pt x="422" y="175"/>
                    </a:lnTo>
                    <a:lnTo>
                      <a:pt x="422" y="173"/>
                    </a:lnTo>
                    <a:lnTo>
                      <a:pt x="424" y="173"/>
                    </a:lnTo>
                    <a:lnTo>
                      <a:pt x="424" y="171"/>
                    </a:lnTo>
                    <a:lnTo>
                      <a:pt x="426" y="171"/>
                    </a:lnTo>
                    <a:lnTo>
                      <a:pt x="428" y="171"/>
                    </a:lnTo>
                    <a:lnTo>
                      <a:pt x="428" y="169"/>
                    </a:lnTo>
                    <a:lnTo>
                      <a:pt x="430" y="169"/>
                    </a:lnTo>
                    <a:lnTo>
                      <a:pt x="430" y="167"/>
                    </a:lnTo>
                    <a:lnTo>
                      <a:pt x="430" y="169"/>
                    </a:lnTo>
                    <a:lnTo>
                      <a:pt x="432" y="169"/>
                    </a:lnTo>
                    <a:lnTo>
                      <a:pt x="434" y="169"/>
                    </a:lnTo>
                    <a:lnTo>
                      <a:pt x="434" y="171"/>
                    </a:lnTo>
                    <a:lnTo>
                      <a:pt x="434" y="173"/>
                    </a:lnTo>
                    <a:lnTo>
                      <a:pt x="436" y="173"/>
                    </a:lnTo>
                    <a:lnTo>
                      <a:pt x="438" y="173"/>
                    </a:lnTo>
                    <a:lnTo>
                      <a:pt x="440" y="173"/>
                    </a:lnTo>
                    <a:lnTo>
                      <a:pt x="440" y="175"/>
                    </a:lnTo>
                    <a:lnTo>
                      <a:pt x="440" y="177"/>
                    </a:lnTo>
                    <a:lnTo>
                      <a:pt x="440" y="179"/>
                    </a:lnTo>
                    <a:lnTo>
                      <a:pt x="442" y="179"/>
                    </a:lnTo>
                    <a:lnTo>
                      <a:pt x="444" y="179"/>
                    </a:lnTo>
                    <a:lnTo>
                      <a:pt x="444" y="177"/>
                    </a:lnTo>
                    <a:lnTo>
                      <a:pt x="446" y="177"/>
                    </a:lnTo>
                    <a:lnTo>
                      <a:pt x="446" y="175"/>
                    </a:lnTo>
                    <a:lnTo>
                      <a:pt x="446" y="177"/>
                    </a:lnTo>
                    <a:lnTo>
                      <a:pt x="446" y="175"/>
                    </a:lnTo>
                    <a:lnTo>
                      <a:pt x="448" y="175"/>
                    </a:lnTo>
                    <a:lnTo>
                      <a:pt x="448" y="177"/>
                    </a:lnTo>
                    <a:lnTo>
                      <a:pt x="448" y="177"/>
                    </a:lnTo>
                    <a:lnTo>
                      <a:pt x="448" y="175"/>
                    </a:lnTo>
                    <a:lnTo>
                      <a:pt x="450" y="175"/>
                    </a:lnTo>
                    <a:lnTo>
                      <a:pt x="450" y="173"/>
                    </a:lnTo>
                    <a:lnTo>
                      <a:pt x="450" y="175"/>
                    </a:lnTo>
                    <a:lnTo>
                      <a:pt x="450" y="177"/>
                    </a:lnTo>
                    <a:lnTo>
                      <a:pt x="452" y="177"/>
                    </a:lnTo>
                    <a:lnTo>
                      <a:pt x="452" y="179"/>
                    </a:lnTo>
                    <a:lnTo>
                      <a:pt x="450" y="179"/>
                    </a:lnTo>
                    <a:lnTo>
                      <a:pt x="450" y="181"/>
                    </a:lnTo>
                    <a:lnTo>
                      <a:pt x="450" y="183"/>
                    </a:lnTo>
                    <a:lnTo>
                      <a:pt x="450" y="183"/>
                    </a:lnTo>
                    <a:lnTo>
                      <a:pt x="452" y="183"/>
                    </a:lnTo>
                    <a:lnTo>
                      <a:pt x="454" y="183"/>
                    </a:lnTo>
                    <a:lnTo>
                      <a:pt x="454" y="183"/>
                    </a:lnTo>
                    <a:lnTo>
                      <a:pt x="454" y="181"/>
                    </a:lnTo>
                    <a:lnTo>
                      <a:pt x="456" y="181"/>
                    </a:lnTo>
                    <a:lnTo>
                      <a:pt x="456" y="179"/>
                    </a:lnTo>
                    <a:lnTo>
                      <a:pt x="454" y="179"/>
                    </a:lnTo>
                    <a:lnTo>
                      <a:pt x="456" y="179"/>
                    </a:lnTo>
                    <a:lnTo>
                      <a:pt x="456" y="177"/>
                    </a:lnTo>
                    <a:lnTo>
                      <a:pt x="456" y="179"/>
                    </a:lnTo>
                    <a:lnTo>
                      <a:pt x="458" y="179"/>
                    </a:lnTo>
                    <a:lnTo>
                      <a:pt x="458" y="177"/>
                    </a:lnTo>
                    <a:lnTo>
                      <a:pt x="460" y="177"/>
                    </a:lnTo>
                    <a:lnTo>
                      <a:pt x="460" y="175"/>
                    </a:lnTo>
                    <a:lnTo>
                      <a:pt x="460" y="173"/>
                    </a:lnTo>
                    <a:lnTo>
                      <a:pt x="462" y="173"/>
                    </a:lnTo>
                    <a:lnTo>
                      <a:pt x="464" y="173"/>
                    </a:lnTo>
                    <a:lnTo>
                      <a:pt x="464" y="175"/>
                    </a:lnTo>
                    <a:lnTo>
                      <a:pt x="464" y="177"/>
                    </a:lnTo>
                    <a:lnTo>
                      <a:pt x="466" y="179"/>
                    </a:lnTo>
                    <a:lnTo>
                      <a:pt x="468" y="177"/>
                    </a:lnTo>
                    <a:lnTo>
                      <a:pt x="468" y="179"/>
                    </a:lnTo>
                    <a:lnTo>
                      <a:pt x="470" y="179"/>
                    </a:lnTo>
                    <a:lnTo>
                      <a:pt x="470" y="181"/>
                    </a:lnTo>
                    <a:lnTo>
                      <a:pt x="472" y="181"/>
                    </a:lnTo>
                    <a:lnTo>
                      <a:pt x="474" y="181"/>
                    </a:lnTo>
                    <a:lnTo>
                      <a:pt x="474" y="179"/>
                    </a:lnTo>
                    <a:lnTo>
                      <a:pt x="474" y="177"/>
                    </a:lnTo>
                    <a:lnTo>
                      <a:pt x="476" y="177"/>
                    </a:lnTo>
                    <a:lnTo>
                      <a:pt x="476" y="175"/>
                    </a:lnTo>
                    <a:lnTo>
                      <a:pt x="476" y="177"/>
                    </a:lnTo>
                    <a:lnTo>
                      <a:pt x="478" y="177"/>
                    </a:lnTo>
                    <a:lnTo>
                      <a:pt x="480" y="177"/>
                    </a:lnTo>
                    <a:lnTo>
                      <a:pt x="478" y="179"/>
                    </a:lnTo>
                    <a:lnTo>
                      <a:pt x="476" y="179"/>
                    </a:lnTo>
                    <a:lnTo>
                      <a:pt x="476" y="181"/>
                    </a:lnTo>
                    <a:lnTo>
                      <a:pt x="478" y="181"/>
                    </a:lnTo>
                    <a:lnTo>
                      <a:pt x="480" y="181"/>
                    </a:lnTo>
                    <a:lnTo>
                      <a:pt x="482" y="181"/>
                    </a:lnTo>
                    <a:lnTo>
                      <a:pt x="482" y="183"/>
                    </a:lnTo>
                    <a:lnTo>
                      <a:pt x="482" y="183"/>
                    </a:lnTo>
                    <a:lnTo>
                      <a:pt x="484" y="183"/>
                    </a:lnTo>
                    <a:lnTo>
                      <a:pt x="486" y="183"/>
                    </a:lnTo>
                    <a:lnTo>
                      <a:pt x="486" y="185"/>
                    </a:lnTo>
                    <a:lnTo>
                      <a:pt x="488" y="185"/>
                    </a:lnTo>
                    <a:lnTo>
                      <a:pt x="488" y="187"/>
                    </a:lnTo>
                    <a:lnTo>
                      <a:pt x="488" y="189"/>
                    </a:lnTo>
                    <a:lnTo>
                      <a:pt x="490" y="189"/>
                    </a:lnTo>
                    <a:lnTo>
                      <a:pt x="490" y="187"/>
                    </a:lnTo>
                    <a:lnTo>
                      <a:pt x="492" y="187"/>
                    </a:lnTo>
                    <a:lnTo>
                      <a:pt x="492" y="185"/>
                    </a:lnTo>
                    <a:lnTo>
                      <a:pt x="492" y="183"/>
                    </a:lnTo>
                    <a:lnTo>
                      <a:pt x="494" y="183"/>
                    </a:lnTo>
                    <a:lnTo>
                      <a:pt x="494" y="185"/>
                    </a:lnTo>
                    <a:lnTo>
                      <a:pt x="496" y="185"/>
                    </a:lnTo>
                    <a:lnTo>
                      <a:pt x="496" y="185"/>
                    </a:lnTo>
                    <a:lnTo>
                      <a:pt x="496" y="183"/>
                    </a:lnTo>
                    <a:lnTo>
                      <a:pt x="496" y="183"/>
                    </a:lnTo>
                    <a:lnTo>
                      <a:pt x="498" y="183"/>
                    </a:lnTo>
                    <a:lnTo>
                      <a:pt x="496" y="183"/>
                    </a:lnTo>
                    <a:lnTo>
                      <a:pt x="496" y="183"/>
                    </a:lnTo>
                    <a:lnTo>
                      <a:pt x="496" y="183"/>
                    </a:lnTo>
                    <a:lnTo>
                      <a:pt x="498" y="183"/>
                    </a:lnTo>
                    <a:lnTo>
                      <a:pt x="500" y="183"/>
                    </a:lnTo>
                    <a:lnTo>
                      <a:pt x="500" y="181"/>
                    </a:lnTo>
                    <a:lnTo>
                      <a:pt x="500" y="183"/>
                    </a:lnTo>
                    <a:lnTo>
                      <a:pt x="502" y="183"/>
                    </a:lnTo>
                    <a:lnTo>
                      <a:pt x="504" y="183"/>
                    </a:lnTo>
                    <a:lnTo>
                      <a:pt x="504" y="181"/>
                    </a:lnTo>
                    <a:lnTo>
                      <a:pt x="504" y="183"/>
                    </a:lnTo>
                    <a:lnTo>
                      <a:pt x="504" y="181"/>
                    </a:lnTo>
                    <a:lnTo>
                      <a:pt x="506" y="181"/>
                    </a:lnTo>
                    <a:lnTo>
                      <a:pt x="508" y="181"/>
                    </a:lnTo>
                    <a:lnTo>
                      <a:pt x="510" y="181"/>
                    </a:lnTo>
                    <a:lnTo>
                      <a:pt x="510" y="183"/>
                    </a:lnTo>
                    <a:lnTo>
                      <a:pt x="512" y="183"/>
                    </a:lnTo>
                    <a:lnTo>
                      <a:pt x="514" y="183"/>
                    </a:lnTo>
                    <a:lnTo>
                      <a:pt x="514" y="181"/>
                    </a:lnTo>
                    <a:lnTo>
                      <a:pt x="514" y="183"/>
                    </a:lnTo>
                    <a:lnTo>
                      <a:pt x="516" y="183"/>
                    </a:lnTo>
                    <a:lnTo>
                      <a:pt x="516" y="181"/>
                    </a:lnTo>
                    <a:lnTo>
                      <a:pt x="518" y="181"/>
                    </a:lnTo>
                    <a:lnTo>
                      <a:pt x="520" y="181"/>
                    </a:lnTo>
                    <a:lnTo>
                      <a:pt x="520" y="179"/>
                    </a:lnTo>
                    <a:lnTo>
                      <a:pt x="522" y="179"/>
                    </a:lnTo>
                    <a:lnTo>
                      <a:pt x="524" y="179"/>
                    </a:lnTo>
                    <a:lnTo>
                      <a:pt x="526" y="179"/>
                    </a:lnTo>
                    <a:lnTo>
                      <a:pt x="526" y="181"/>
                    </a:lnTo>
                    <a:lnTo>
                      <a:pt x="528" y="181"/>
                    </a:lnTo>
                    <a:lnTo>
                      <a:pt x="528" y="183"/>
                    </a:lnTo>
                    <a:lnTo>
                      <a:pt x="530" y="183"/>
                    </a:lnTo>
                    <a:lnTo>
                      <a:pt x="530" y="181"/>
                    </a:lnTo>
                    <a:lnTo>
                      <a:pt x="530" y="183"/>
                    </a:lnTo>
                    <a:lnTo>
                      <a:pt x="532" y="183"/>
                    </a:lnTo>
                    <a:lnTo>
                      <a:pt x="534" y="183"/>
                    </a:lnTo>
                    <a:lnTo>
                      <a:pt x="536" y="183"/>
                    </a:lnTo>
                    <a:lnTo>
                      <a:pt x="536" y="181"/>
                    </a:lnTo>
                    <a:lnTo>
                      <a:pt x="536" y="183"/>
                    </a:lnTo>
                    <a:lnTo>
                      <a:pt x="538" y="183"/>
                    </a:lnTo>
                    <a:lnTo>
                      <a:pt x="538" y="181"/>
                    </a:lnTo>
                    <a:lnTo>
                      <a:pt x="540" y="181"/>
                    </a:lnTo>
                    <a:lnTo>
                      <a:pt x="540" y="183"/>
                    </a:lnTo>
                    <a:lnTo>
                      <a:pt x="540" y="181"/>
                    </a:lnTo>
                    <a:lnTo>
                      <a:pt x="540" y="179"/>
                    </a:lnTo>
                    <a:lnTo>
                      <a:pt x="542" y="179"/>
                    </a:lnTo>
                    <a:lnTo>
                      <a:pt x="542" y="177"/>
                    </a:lnTo>
                    <a:lnTo>
                      <a:pt x="542" y="179"/>
                    </a:lnTo>
                    <a:lnTo>
                      <a:pt x="544" y="179"/>
                    </a:lnTo>
                    <a:lnTo>
                      <a:pt x="544" y="179"/>
                    </a:lnTo>
                    <a:lnTo>
                      <a:pt x="544" y="181"/>
                    </a:lnTo>
                    <a:lnTo>
                      <a:pt x="546" y="181"/>
                    </a:lnTo>
                    <a:lnTo>
                      <a:pt x="546" y="183"/>
                    </a:lnTo>
                    <a:lnTo>
                      <a:pt x="546" y="181"/>
                    </a:lnTo>
                    <a:lnTo>
                      <a:pt x="548" y="181"/>
                    </a:lnTo>
                    <a:lnTo>
                      <a:pt x="548" y="183"/>
                    </a:lnTo>
                    <a:lnTo>
                      <a:pt x="548" y="183"/>
                    </a:lnTo>
                    <a:lnTo>
                      <a:pt x="550" y="183"/>
                    </a:lnTo>
                    <a:lnTo>
                      <a:pt x="550" y="183"/>
                    </a:lnTo>
                    <a:lnTo>
                      <a:pt x="550" y="183"/>
                    </a:lnTo>
                    <a:lnTo>
                      <a:pt x="552" y="183"/>
                    </a:lnTo>
                    <a:lnTo>
                      <a:pt x="552" y="185"/>
                    </a:lnTo>
                    <a:lnTo>
                      <a:pt x="554" y="185"/>
                    </a:lnTo>
                    <a:lnTo>
                      <a:pt x="554" y="187"/>
                    </a:lnTo>
                    <a:lnTo>
                      <a:pt x="556" y="187"/>
                    </a:lnTo>
                    <a:lnTo>
                      <a:pt x="556" y="189"/>
                    </a:lnTo>
                    <a:lnTo>
                      <a:pt x="558" y="189"/>
                    </a:lnTo>
                    <a:lnTo>
                      <a:pt x="558" y="187"/>
                    </a:lnTo>
                    <a:lnTo>
                      <a:pt x="558" y="189"/>
                    </a:lnTo>
                    <a:lnTo>
                      <a:pt x="560" y="189"/>
                    </a:lnTo>
                    <a:lnTo>
                      <a:pt x="560" y="191"/>
                    </a:lnTo>
                    <a:lnTo>
                      <a:pt x="562" y="191"/>
                    </a:lnTo>
                    <a:lnTo>
                      <a:pt x="562" y="189"/>
                    </a:lnTo>
                    <a:lnTo>
                      <a:pt x="562" y="191"/>
                    </a:lnTo>
                    <a:lnTo>
                      <a:pt x="562" y="193"/>
                    </a:lnTo>
                    <a:lnTo>
                      <a:pt x="564" y="193"/>
                    </a:lnTo>
                    <a:lnTo>
                      <a:pt x="566" y="193"/>
                    </a:lnTo>
                    <a:lnTo>
                      <a:pt x="566" y="195"/>
                    </a:lnTo>
                    <a:lnTo>
                      <a:pt x="566" y="193"/>
                    </a:lnTo>
                    <a:lnTo>
                      <a:pt x="568" y="193"/>
                    </a:lnTo>
                    <a:lnTo>
                      <a:pt x="568" y="195"/>
                    </a:lnTo>
                    <a:lnTo>
                      <a:pt x="570" y="195"/>
                    </a:lnTo>
                    <a:lnTo>
                      <a:pt x="570" y="193"/>
                    </a:lnTo>
                    <a:lnTo>
                      <a:pt x="570" y="195"/>
                    </a:lnTo>
                    <a:lnTo>
                      <a:pt x="572" y="195"/>
                    </a:lnTo>
                    <a:lnTo>
                      <a:pt x="570" y="195"/>
                    </a:lnTo>
                    <a:lnTo>
                      <a:pt x="570" y="197"/>
                    </a:lnTo>
                    <a:lnTo>
                      <a:pt x="572" y="197"/>
                    </a:lnTo>
                    <a:lnTo>
                      <a:pt x="572" y="195"/>
                    </a:lnTo>
                    <a:lnTo>
                      <a:pt x="572" y="197"/>
                    </a:lnTo>
                    <a:lnTo>
                      <a:pt x="574" y="197"/>
                    </a:lnTo>
                    <a:lnTo>
                      <a:pt x="574" y="195"/>
                    </a:lnTo>
                    <a:lnTo>
                      <a:pt x="574" y="197"/>
                    </a:lnTo>
                    <a:lnTo>
                      <a:pt x="576" y="197"/>
                    </a:lnTo>
                    <a:lnTo>
                      <a:pt x="576" y="195"/>
                    </a:lnTo>
                    <a:lnTo>
                      <a:pt x="576" y="197"/>
                    </a:lnTo>
                    <a:lnTo>
                      <a:pt x="574" y="197"/>
                    </a:lnTo>
                    <a:lnTo>
                      <a:pt x="574" y="199"/>
                    </a:lnTo>
                    <a:lnTo>
                      <a:pt x="576" y="199"/>
                    </a:lnTo>
                    <a:lnTo>
                      <a:pt x="578" y="199"/>
                    </a:lnTo>
                    <a:lnTo>
                      <a:pt x="578" y="201"/>
                    </a:lnTo>
                    <a:lnTo>
                      <a:pt x="578" y="199"/>
                    </a:lnTo>
                    <a:lnTo>
                      <a:pt x="580" y="199"/>
                    </a:lnTo>
                    <a:lnTo>
                      <a:pt x="578" y="201"/>
                    </a:lnTo>
                    <a:lnTo>
                      <a:pt x="580" y="201"/>
                    </a:lnTo>
                    <a:lnTo>
                      <a:pt x="582" y="201"/>
                    </a:lnTo>
                    <a:lnTo>
                      <a:pt x="582" y="199"/>
                    </a:lnTo>
                    <a:lnTo>
                      <a:pt x="584" y="199"/>
                    </a:lnTo>
                    <a:lnTo>
                      <a:pt x="584" y="201"/>
                    </a:lnTo>
                    <a:lnTo>
                      <a:pt x="584" y="199"/>
                    </a:lnTo>
                    <a:lnTo>
                      <a:pt x="586" y="199"/>
                    </a:lnTo>
                    <a:lnTo>
                      <a:pt x="586" y="201"/>
                    </a:lnTo>
                    <a:lnTo>
                      <a:pt x="588" y="201"/>
                    </a:lnTo>
                    <a:lnTo>
                      <a:pt x="588" y="199"/>
                    </a:lnTo>
                    <a:lnTo>
                      <a:pt x="588" y="201"/>
                    </a:lnTo>
                    <a:lnTo>
                      <a:pt x="586" y="201"/>
                    </a:lnTo>
                    <a:lnTo>
                      <a:pt x="586" y="199"/>
                    </a:lnTo>
                    <a:lnTo>
                      <a:pt x="588" y="199"/>
                    </a:lnTo>
                    <a:lnTo>
                      <a:pt x="590" y="199"/>
                    </a:lnTo>
                    <a:lnTo>
                      <a:pt x="590" y="201"/>
                    </a:lnTo>
                    <a:lnTo>
                      <a:pt x="590" y="199"/>
                    </a:lnTo>
                    <a:lnTo>
                      <a:pt x="590" y="201"/>
                    </a:lnTo>
                    <a:lnTo>
                      <a:pt x="592" y="201"/>
                    </a:lnTo>
                    <a:lnTo>
                      <a:pt x="592" y="201"/>
                    </a:lnTo>
                    <a:lnTo>
                      <a:pt x="592" y="203"/>
                    </a:lnTo>
                    <a:lnTo>
                      <a:pt x="592" y="205"/>
                    </a:lnTo>
                    <a:lnTo>
                      <a:pt x="592" y="207"/>
                    </a:lnTo>
                    <a:lnTo>
                      <a:pt x="592" y="209"/>
                    </a:lnTo>
                    <a:lnTo>
                      <a:pt x="592" y="211"/>
                    </a:lnTo>
                    <a:lnTo>
                      <a:pt x="592" y="213"/>
                    </a:lnTo>
                    <a:lnTo>
                      <a:pt x="592" y="215"/>
                    </a:lnTo>
                    <a:lnTo>
                      <a:pt x="592" y="217"/>
                    </a:lnTo>
                    <a:lnTo>
                      <a:pt x="592" y="219"/>
                    </a:lnTo>
                    <a:lnTo>
                      <a:pt x="592" y="221"/>
                    </a:lnTo>
                    <a:lnTo>
                      <a:pt x="592" y="223"/>
                    </a:lnTo>
                    <a:lnTo>
                      <a:pt x="592" y="225"/>
                    </a:lnTo>
                    <a:lnTo>
                      <a:pt x="592" y="227"/>
                    </a:lnTo>
                    <a:lnTo>
                      <a:pt x="592" y="229"/>
                    </a:lnTo>
                    <a:lnTo>
                      <a:pt x="592" y="231"/>
                    </a:lnTo>
                    <a:lnTo>
                      <a:pt x="592" y="233"/>
                    </a:lnTo>
                    <a:lnTo>
                      <a:pt x="592" y="235"/>
                    </a:lnTo>
                    <a:lnTo>
                      <a:pt x="592" y="237"/>
                    </a:lnTo>
                    <a:lnTo>
                      <a:pt x="592" y="239"/>
                    </a:lnTo>
                    <a:lnTo>
                      <a:pt x="592" y="243"/>
                    </a:lnTo>
                    <a:lnTo>
                      <a:pt x="592" y="245"/>
                    </a:lnTo>
                    <a:lnTo>
                      <a:pt x="592" y="249"/>
                    </a:lnTo>
                    <a:lnTo>
                      <a:pt x="592" y="251"/>
                    </a:lnTo>
                    <a:lnTo>
                      <a:pt x="592" y="253"/>
                    </a:lnTo>
                    <a:lnTo>
                      <a:pt x="592" y="255"/>
                    </a:lnTo>
                    <a:lnTo>
                      <a:pt x="592" y="257"/>
                    </a:lnTo>
                    <a:lnTo>
                      <a:pt x="592" y="259"/>
                    </a:lnTo>
                    <a:lnTo>
                      <a:pt x="592" y="259"/>
                    </a:lnTo>
                    <a:lnTo>
                      <a:pt x="592" y="261"/>
                    </a:lnTo>
                    <a:lnTo>
                      <a:pt x="592" y="263"/>
                    </a:lnTo>
                    <a:lnTo>
                      <a:pt x="592" y="265"/>
                    </a:lnTo>
                    <a:lnTo>
                      <a:pt x="592" y="267"/>
                    </a:lnTo>
                    <a:lnTo>
                      <a:pt x="592" y="269"/>
                    </a:lnTo>
                    <a:lnTo>
                      <a:pt x="592" y="273"/>
                    </a:lnTo>
                    <a:lnTo>
                      <a:pt x="592" y="275"/>
                    </a:lnTo>
                    <a:lnTo>
                      <a:pt x="592" y="277"/>
                    </a:lnTo>
                    <a:lnTo>
                      <a:pt x="592" y="279"/>
                    </a:lnTo>
                    <a:lnTo>
                      <a:pt x="592" y="279"/>
                    </a:lnTo>
                    <a:lnTo>
                      <a:pt x="592" y="281"/>
                    </a:lnTo>
                    <a:lnTo>
                      <a:pt x="592" y="283"/>
                    </a:lnTo>
                    <a:lnTo>
                      <a:pt x="592" y="285"/>
                    </a:lnTo>
                    <a:lnTo>
                      <a:pt x="592" y="287"/>
                    </a:lnTo>
                    <a:lnTo>
                      <a:pt x="592" y="287"/>
                    </a:lnTo>
                    <a:lnTo>
                      <a:pt x="592" y="289"/>
                    </a:lnTo>
                    <a:lnTo>
                      <a:pt x="592" y="291"/>
                    </a:lnTo>
                    <a:lnTo>
                      <a:pt x="594" y="291"/>
                    </a:lnTo>
                    <a:lnTo>
                      <a:pt x="594" y="293"/>
                    </a:lnTo>
                    <a:lnTo>
                      <a:pt x="596" y="293"/>
                    </a:lnTo>
                    <a:lnTo>
                      <a:pt x="596" y="291"/>
                    </a:lnTo>
                    <a:lnTo>
                      <a:pt x="596" y="293"/>
                    </a:lnTo>
                    <a:lnTo>
                      <a:pt x="596" y="295"/>
                    </a:lnTo>
                    <a:lnTo>
                      <a:pt x="598" y="295"/>
                    </a:lnTo>
                    <a:lnTo>
                      <a:pt x="598" y="297"/>
                    </a:lnTo>
                    <a:lnTo>
                      <a:pt x="598" y="299"/>
                    </a:lnTo>
                    <a:lnTo>
                      <a:pt x="600" y="299"/>
                    </a:lnTo>
                    <a:lnTo>
                      <a:pt x="600" y="301"/>
                    </a:lnTo>
                    <a:lnTo>
                      <a:pt x="600" y="303"/>
                    </a:lnTo>
                    <a:lnTo>
                      <a:pt x="600" y="305"/>
                    </a:lnTo>
                    <a:lnTo>
                      <a:pt x="602" y="305"/>
                    </a:lnTo>
                    <a:lnTo>
                      <a:pt x="600" y="305"/>
                    </a:lnTo>
                    <a:lnTo>
                      <a:pt x="600" y="307"/>
                    </a:lnTo>
                    <a:lnTo>
                      <a:pt x="600" y="305"/>
                    </a:lnTo>
                    <a:lnTo>
                      <a:pt x="600" y="307"/>
                    </a:lnTo>
                    <a:lnTo>
                      <a:pt x="600" y="309"/>
                    </a:lnTo>
                    <a:lnTo>
                      <a:pt x="600" y="311"/>
                    </a:lnTo>
                    <a:lnTo>
                      <a:pt x="600" y="313"/>
                    </a:lnTo>
                    <a:lnTo>
                      <a:pt x="602" y="313"/>
                    </a:lnTo>
                    <a:lnTo>
                      <a:pt x="600" y="313"/>
                    </a:lnTo>
                    <a:lnTo>
                      <a:pt x="602" y="313"/>
                    </a:lnTo>
                    <a:lnTo>
                      <a:pt x="602" y="315"/>
                    </a:lnTo>
                    <a:lnTo>
                      <a:pt x="604" y="315"/>
                    </a:lnTo>
                    <a:lnTo>
                      <a:pt x="606" y="315"/>
                    </a:lnTo>
                    <a:lnTo>
                      <a:pt x="606" y="317"/>
                    </a:lnTo>
                    <a:lnTo>
                      <a:pt x="604" y="317"/>
                    </a:lnTo>
                    <a:lnTo>
                      <a:pt x="604" y="319"/>
                    </a:lnTo>
                    <a:lnTo>
                      <a:pt x="606" y="319"/>
                    </a:lnTo>
                    <a:lnTo>
                      <a:pt x="606" y="321"/>
                    </a:lnTo>
                    <a:lnTo>
                      <a:pt x="606" y="323"/>
                    </a:lnTo>
                    <a:lnTo>
                      <a:pt x="608" y="323"/>
                    </a:lnTo>
                    <a:lnTo>
                      <a:pt x="608" y="325"/>
                    </a:lnTo>
                    <a:lnTo>
                      <a:pt x="608" y="323"/>
                    </a:lnTo>
                    <a:lnTo>
                      <a:pt x="608" y="325"/>
                    </a:lnTo>
                    <a:lnTo>
                      <a:pt x="606" y="325"/>
                    </a:lnTo>
                    <a:lnTo>
                      <a:pt x="606" y="327"/>
                    </a:lnTo>
                    <a:lnTo>
                      <a:pt x="608" y="327"/>
                    </a:lnTo>
                    <a:lnTo>
                      <a:pt x="606" y="327"/>
                    </a:lnTo>
                    <a:lnTo>
                      <a:pt x="608" y="327"/>
                    </a:lnTo>
                    <a:lnTo>
                      <a:pt x="608" y="327"/>
                    </a:lnTo>
                    <a:lnTo>
                      <a:pt x="610" y="327"/>
                    </a:lnTo>
                    <a:lnTo>
                      <a:pt x="610" y="329"/>
                    </a:lnTo>
                    <a:lnTo>
                      <a:pt x="610" y="331"/>
                    </a:lnTo>
                    <a:lnTo>
                      <a:pt x="610" y="329"/>
                    </a:lnTo>
                    <a:lnTo>
                      <a:pt x="610" y="331"/>
                    </a:lnTo>
                    <a:lnTo>
                      <a:pt x="610" y="333"/>
                    </a:lnTo>
                    <a:lnTo>
                      <a:pt x="612" y="333"/>
                    </a:lnTo>
                    <a:lnTo>
                      <a:pt x="614" y="333"/>
                    </a:lnTo>
                    <a:lnTo>
                      <a:pt x="614" y="335"/>
                    </a:lnTo>
                    <a:lnTo>
                      <a:pt x="614" y="337"/>
                    </a:lnTo>
                    <a:lnTo>
                      <a:pt x="612" y="337"/>
                    </a:lnTo>
                    <a:lnTo>
                      <a:pt x="612" y="339"/>
                    </a:lnTo>
                    <a:lnTo>
                      <a:pt x="614" y="339"/>
                    </a:lnTo>
                    <a:lnTo>
                      <a:pt x="614" y="341"/>
                    </a:lnTo>
                    <a:lnTo>
                      <a:pt x="614" y="343"/>
                    </a:lnTo>
                    <a:lnTo>
                      <a:pt x="612" y="343"/>
                    </a:lnTo>
                    <a:lnTo>
                      <a:pt x="612" y="345"/>
                    </a:lnTo>
                    <a:lnTo>
                      <a:pt x="614" y="345"/>
                    </a:lnTo>
                    <a:lnTo>
                      <a:pt x="614" y="347"/>
                    </a:lnTo>
                    <a:lnTo>
                      <a:pt x="612" y="349"/>
                    </a:lnTo>
                    <a:lnTo>
                      <a:pt x="612" y="347"/>
                    </a:lnTo>
                    <a:lnTo>
                      <a:pt x="612" y="349"/>
                    </a:lnTo>
                    <a:lnTo>
                      <a:pt x="612" y="351"/>
                    </a:lnTo>
                    <a:lnTo>
                      <a:pt x="612" y="353"/>
                    </a:lnTo>
                    <a:lnTo>
                      <a:pt x="612" y="355"/>
                    </a:lnTo>
                    <a:lnTo>
                      <a:pt x="610" y="355"/>
                    </a:lnTo>
                    <a:lnTo>
                      <a:pt x="610" y="357"/>
                    </a:lnTo>
                    <a:lnTo>
                      <a:pt x="610" y="359"/>
                    </a:lnTo>
                    <a:lnTo>
                      <a:pt x="608" y="359"/>
                    </a:lnTo>
                    <a:lnTo>
                      <a:pt x="610" y="359"/>
                    </a:lnTo>
                    <a:lnTo>
                      <a:pt x="608" y="359"/>
                    </a:lnTo>
                    <a:lnTo>
                      <a:pt x="608" y="361"/>
                    </a:lnTo>
                    <a:lnTo>
                      <a:pt x="608" y="363"/>
                    </a:lnTo>
                    <a:lnTo>
                      <a:pt x="606" y="363"/>
                    </a:lnTo>
                    <a:lnTo>
                      <a:pt x="606" y="365"/>
                    </a:lnTo>
                    <a:lnTo>
                      <a:pt x="606" y="367"/>
                    </a:lnTo>
                    <a:lnTo>
                      <a:pt x="604" y="367"/>
                    </a:lnTo>
                    <a:lnTo>
                      <a:pt x="606" y="367"/>
                    </a:lnTo>
                    <a:lnTo>
                      <a:pt x="604" y="367"/>
                    </a:lnTo>
                    <a:lnTo>
                      <a:pt x="604" y="369"/>
                    </a:lnTo>
                    <a:lnTo>
                      <a:pt x="602" y="369"/>
                    </a:lnTo>
                    <a:lnTo>
                      <a:pt x="602" y="371"/>
                    </a:lnTo>
                    <a:lnTo>
                      <a:pt x="604" y="371"/>
                    </a:lnTo>
                    <a:lnTo>
                      <a:pt x="604" y="373"/>
                    </a:lnTo>
                    <a:lnTo>
                      <a:pt x="604" y="375"/>
                    </a:lnTo>
                    <a:lnTo>
                      <a:pt x="604" y="375"/>
                    </a:lnTo>
                    <a:lnTo>
                      <a:pt x="602" y="375"/>
                    </a:lnTo>
                    <a:lnTo>
                      <a:pt x="604" y="375"/>
                    </a:lnTo>
                    <a:lnTo>
                      <a:pt x="602" y="375"/>
                    </a:lnTo>
                    <a:lnTo>
                      <a:pt x="602" y="377"/>
                    </a:lnTo>
                    <a:lnTo>
                      <a:pt x="602" y="379"/>
                    </a:lnTo>
                    <a:lnTo>
                      <a:pt x="602" y="377"/>
                    </a:lnTo>
                    <a:lnTo>
                      <a:pt x="602" y="379"/>
                    </a:lnTo>
                    <a:lnTo>
                      <a:pt x="600" y="379"/>
                    </a:lnTo>
                    <a:lnTo>
                      <a:pt x="602" y="379"/>
                    </a:lnTo>
                    <a:lnTo>
                      <a:pt x="600" y="379"/>
                    </a:lnTo>
                    <a:lnTo>
                      <a:pt x="602" y="379"/>
                    </a:lnTo>
                    <a:lnTo>
                      <a:pt x="600" y="379"/>
                    </a:lnTo>
                    <a:lnTo>
                      <a:pt x="602" y="379"/>
                    </a:lnTo>
                    <a:lnTo>
                      <a:pt x="600" y="379"/>
                    </a:lnTo>
                    <a:lnTo>
                      <a:pt x="600" y="381"/>
                    </a:lnTo>
                    <a:lnTo>
                      <a:pt x="602" y="381"/>
                    </a:lnTo>
                    <a:lnTo>
                      <a:pt x="602" y="383"/>
                    </a:lnTo>
                    <a:lnTo>
                      <a:pt x="604" y="383"/>
                    </a:lnTo>
                    <a:lnTo>
                      <a:pt x="604" y="385"/>
                    </a:lnTo>
                    <a:lnTo>
                      <a:pt x="604" y="387"/>
                    </a:lnTo>
                    <a:lnTo>
                      <a:pt x="602" y="387"/>
                    </a:lnTo>
                    <a:lnTo>
                      <a:pt x="604" y="387"/>
                    </a:lnTo>
                    <a:lnTo>
                      <a:pt x="602" y="387"/>
                    </a:lnTo>
                    <a:lnTo>
                      <a:pt x="604" y="389"/>
                    </a:lnTo>
                    <a:lnTo>
                      <a:pt x="602" y="389"/>
                    </a:lnTo>
                    <a:lnTo>
                      <a:pt x="604" y="389"/>
                    </a:lnTo>
                    <a:lnTo>
                      <a:pt x="604" y="391"/>
                    </a:lnTo>
                    <a:lnTo>
                      <a:pt x="604" y="393"/>
                    </a:lnTo>
                    <a:lnTo>
                      <a:pt x="602" y="393"/>
                    </a:lnTo>
                    <a:lnTo>
                      <a:pt x="602" y="395"/>
                    </a:lnTo>
                    <a:lnTo>
                      <a:pt x="604" y="395"/>
                    </a:lnTo>
                    <a:lnTo>
                      <a:pt x="604" y="397"/>
                    </a:lnTo>
                    <a:lnTo>
                      <a:pt x="602" y="397"/>
                    </a:lnTo>
                    <a:lnTo>
                      <a:pt x="602" y="395"/>
                    </a:lnTo>
                    <a:lnTo>
                      <a:pt x="602" y="397"/>
                    </a:lnTo>
                    <a:lnTo>
                      <a:pt x="602" y="399"/>
                    </a:lnTo>
                    <a:lnTo>
                      <a:pt x="600" y="399"/>
                    </a:lnTo>
                    <a:lnTo>
                      <a:pt x="600" y="401"/>
                    </a:lnTo>
                    <a:lnTo>
                      <a:pt x="598" y="401"/>
                    </a:lnTo>
                    <a:lnTo>
                      <a:pt x="598" y="399"/>
                    </a:lnTo>
                    <a:lnTo>
                      <a:pt x="600" y="399"/>
                    </a:lnTo>
                    <a:lnTo>
                      <a:pt x="598" y="399"/>
                    </a:lnTo>
                    <a:lnTo>
                      <a:pt x="598" y="401"/>
                    </a:lnTo>
                    <a:lnTo>
                      <a:pt x="596" y="401"/>
                    </a:lnTo>
                    <a:lnTo>
                      <a:pt x="596" y="399"/>
                    </a:lnTo>
                    <a:lnTo>
                      <a:pt x="596" y="401"/>
                    </a:lnTo>
                    <a:lnTo>
                      <a:pt x="596" y="399"/>
                    </a:lnTo>
                    <a:lnTo>
                      <a:pt x="594" y="399"/>
                    </a:lnTo>
                    <a:lnTo>
                      <a:pt x="596" y="399"/>
                    </a:lnTo>
                    <a:lnTo>
                      <a:pt x="594" y="399"/>
                    </a:lnTo>
                    <a:lnTo>
                      <a:pt x="596" y="399"/>
                    </a:lnTo>
                    <a:lnTo>
                      <a:pt x="594" y="399"/>
                    </a:lnTo>
                    <a:lnTo>
                      <a:pt x="594" y="401"/>
                    </a:lnTo>
                    <a:lnTo>
                      <a:pt x="596" y="401"/>
                    </a:lnTo>
                    <a:lnTo>
                      <a:pt x="596" y="403"/>
                    </a:lnTo>
                    <a:lnTo>
                      <a:pt x="594" y="403"/>
                    </a:lnTo>
                    <a:lnTo>
                      <a:pt x="594" y="405"/>
                    </a:lnTo>
                    <a:lnTo>
                      <a:pt x="592" y="405"/>
                    </a:lnTo>
                    <a:lnTo>
                      <a:pt x="592" y="407"/>
                    </a:lnTo>
                    <a:lnTo>
                      <a:pt x="592" y="405"/>
                    </a:lnTo>
                    <a:lnTo>
                      <a:pt x="594" y="405"/>
                    </a:lnTo>
                    <a:lnTo>
                      <a:pt x="594" y="403"/>
                    </a:lnTo>
                    <a:lnTo>
                      <a:pt x="596" y="403"/>
                    </a:lnTo>
                    <a:lnTo>
                      <a:pt x="594" y="403"/>
                    </a:lnTo>
                    <a:lnTo>
                      <a:pt x="594" y="405"/>
                    </a:lnTo>
                    <a:lnTo>
                      <a:pt x="592" y="405"/>
                    </a:lnTo>
                    <a:lnTo>
                      <a:pt x="592" y="407"/>
                    </a:lnTo>
                    <a:lnTo>
                      <a:pt x="592" y="409"/>
                    </a:lnTo>
                    <a:lnTo>
                      <a:pt x="592" y="411"/>
                    </a:lnTo>
                    <a:lnTo>
                      <a:pt x="592" y="413"/>
                    </a:lnTo>
                    <a:lnTo>
                      <a:pt x="592" y="413"/>
                    </a:lnTo>
                    <a:lnTo>
                      <a:pt x="592" y="411"/>
                    </a:lnTo>
                    <a:lnTo>
                      <a:pt x="592" y="409"/>
                    </a:lnTo>
                    <a:lnTo>
                      <a:pt x="592" y="411"/>
                    </a:lnTo>
                    <a:lnTo>
                      <a:pt x="592" y="413"/>
                    </a:lnTo>
                    <a:lnTo>
                      <a:pt x="592" y="413"/>
                    </a:lnTo>
                    <a:lnTo>
                      <a:pt x="594" y="413"/>
                    </a:lnTo>
                    <a:lnTo>
                      <a:pt x="592" y="415"/>
                    </a:lnTo>
                    <a:lnTo>
                      <a:pt x="594" y="415"/>
                    </a:lnTo>
                    <a:lnTo>
                      <a:pt x="594" y="417"/>
                    </a:lnTo>
                    <a:lnTo>
                      <a:pt x="596" y="417"/>
                    </a:lnTo>
                    <a:lnTo>
                      <a:pt x="596" y="419"/>
                    </a:lnTo>
                    <a:lnTo>
                      <a:pt x="594" y="419"/>
                    </a:lnTo>
                    <a:lnTo>
                      <a:pt x="592" y="419"/>
                    </a:lnTo>
                    <a:lnTo>
                      <a:pt x="592" y="419"/>
                    </a:lnTo>
                    <a:lnTo>
                      <a:pt x="592" y="417"/>
                    </a:lnTo>
                    <a:lnTo>
                      <a:pt x="590" y="417"/>
                    </a:lnTo>
                    <a:lnTo>
                      <a:pt x="588" y="417"/>
                    </a:lnTo>
                    <a:lnTo>
                      <a:pt x="588" y="419"/>
                    </a:lnTo>
                    <a:lnTo>
                      <a:pt x="586" y="419"/>
                    </a:lnTo>
                    <a:lnTo>
                      <a:pt x="584" y="419"/>
                    </a:lnTo>
                    <a:lnTo>
                      <a:pt x="582" y="419"/>
                    </a:lnTo>
                    <a:lnTo>
                      <a:pt x="582" y="421"/>
                    </a:lnTo>
                    <a:lnTo>
                      <a:pt x="580" y="421"/>
                    </a:lnTo>
                    <a:lnTo>
                      <a:pt x="578" y="421"/>
                    </a:lnTo>
                    <a:lnTo>
                      <a:pt x="576" y="423"/>
                    </a:lnTo>
                    <a:lnTo>
                      <a:pt x="574" y="423"/>
                    </a:lnTo>
                    <a:lnTo>
                      <a:pt x="572" y="423"/>
                    </a:lnTo>
                    <a:lnTo>
                      <a:pt x="572" y="423"/>
                    </a:lnTo>
                    <a:lnTo>
                      <a:pt x="570" y="423"/>
                    </a:lnTo>
                    <a:lnTo>
                      <a:pt x="568" y="423"/>
                    </a:lnTo>
                    <a:lnTo>
                      <a:pt x="566" y="425"/>
                    </a:lnTo>
                    <a:lnTo>
                      <a:pt x="564" y="425"/>
                    </a:lnTo>
                    <a:lnTo>
                      <a:pt x="564" y="423"/>
                    </a:lnTo>
                    <a:lnTo>
                      <a:pt x="566" y="423"/>
                    </a:lnTo>
                    <a:lnTo>
                      <a:pt x="564" y="423"/>
                    </a:lnTo>
                    <a:lnTo>
                      <a:pt x="562" y="423"/>
                    </a:lnTo>
                    <a:lnTo>
                      <a:pt x="562" y="423"/>
                    </a:lnTo>
                    <a:lnTo>
                      <a:pt x="560" y="423"/>
                    </a:lnTo>
                    <a:lnTo>
                      <a:pt x="558" y="423"/>
                    </a:lnTo>
                    <a:lnTo>
                      <a:pt x="558" y="423"/>
                    </a:lnTo>
                    <a:lnTo>
                      <a:pt x="556" y="423"/>
                    </a:lnTo>
                    <a:lnTo>
                      <a:pt x="554" y="423"/>
                    </a:lnTo>
                    <a:lnTo>
                      <a:pt x="552" y="423"/>
                    </a:lnTo>
                    <a:lnTo>
                      <a:pt x="550" y="423"/>
                    </a:lnTo>
                    <a:lnTo>
                      <a:pt x="548" y="423"/>
                    </a:lnTo>
                    <a:lnTo>
                      <a:pt x="550" y="423"/>
                    </a:lnTo>
                    <a:lnTo>
                      <a:pt x="550" y="423"/>
                    </a:lnTo>
                    <a:lnTo>
                      <a:pt x="552" y="423"/>
                    </a:lnTo>
                    <a:lnTo>
                      <a:pt x="552" y="421"/>
                    </a:lnTo>
                    <a:lnTo>
                      <a:pt x="552" y="419"/>
                    </a:lnTo>
                    <a:lnTo>
                      <a:pt x="554" y="419"/>
                    </a:lnTo>
                    <a:lnTo>
                      <a:pt x="554" y="417"/>
                    </a:lnTo>
                    <a:lnTo>
                      <a:pt x="554" y="415"/>
                    </a:lnTo>
                    <a:lnTo>
                      <a:pt x="554" y="413"/>
                    </a:lnTo>
                    <a:lnTo>
                      <a:pt x="554" y="415"/>
                    </a:lnTo>
                    <a:lnTo>
                      <a:pt x="554" y="413"/>
                    </a:lnTo>
                    <a:lnTo>
                      <a:pt x="554" y="411"/>
                    </a:lnTo>
                    <a:lnTo>
                      <a:pt x="554" y="413"/>
                    </a:lnTo>
                    <a:lnTo>
                      <a:pt x="554" y="411"/>
                    </a:lnTo>
                    <a:lnTo>
                      <a:pt x="554" y="413"/>
                    </a:lnTo>
                    <a:lnTo>
                      <a:pt x="554" y="411"/>
                    </a:lnTo>
                    <a:lnTo>
                      <a:pt x="554" y="413"/>
                    </a:lnTo>
                    <a:lnTo>
                      <a:pt x="554" y="411"/>
                    </a:lnTo>
                    <a:lnTo>
                      <a:pt x="554" y="413"/>
                    </a:lnTo>
                    <a:lnTo>
                      <a:pt x="554" y="411"/>
                    </a:lnTo>
                    <a:lnTo>
                      <a:pt x="552" y="411"/>
                    </a:lnTo>
                    <a:lnTo>
                      <a:pt x="550" y="411"/>
                    </a:lnTo>
                    <a:lnTo>
                      <a:pt x="548" y="411"/>
                    </a:lnTo>
                    <a:lnTo>
                      <a:pt x="548" y="413"/>
                    </a:lnTo>
                    <a:lnTo>
                      <a:pt x="546" y="413"/>
                    </a:lnTo>
                    <a:lnTo>
                      <a:pt x="546" y="415"/>
                    </a:lnTo>
                    <a:lnTo>
                      <a:pt x="546" y="417"/>
                    </a:lnTo>
                    <a:lnTo>
                      <a:pt x="544" y="417"/>
                    </a:lnTo>
                    <a:lnTo>
                      <a:pt x="544" y="417"/>
                    </a:lnTo>
                    <a:lnTo>
                      <a:pt x="544" y="415"/>
                    </a:lnTo>
                    <a:lnTo>
                      <a:pt x="544" y="417"/>
                    </a:lnTo>
                    <a:lnTo>
                      <a:pt x="544" y="415"/>
                    </a:lnTo>
                    <a:lnTo>
                      <a:pt x="544" y="417"/>
                    </a:lnTo>
                    <a:close/>
                    <a:moveTo>
                      <a:pt x="540" y="413"/>
                    </a:moveTo>
                    <a:lnTo>
                      <a:pt x="542" y="413"/>
                    </a:lnTo>
                    <a:lnTo>
                      <a:pt x="540" y="413"/>
                    </a:lnTo>
                    <a:lnTo>
                      <a:pt x="542" y="413"/>
                    </a:lnTo>
                    <a:lnTo>
                      <a:pt x="540" y="413"/>
                    </a:lnTo>
                    <a:close/>
                    <a:moveTo>
                      <a:pt x="592" y="411"/>
                    </a:moveTo>
                    <a:lnTo>
                      <a:pt x="592" y="413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09"/>
                    </a:lnTo>
                    <a:lnTo>
                      <a:pt x="592" y="407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11"/>
                    </a:lnTo>
                    <a:close/>
                    <a:moveTo>
                      <a:pt x="592" y="411"/>
                    </a:moveTo>
                    <a:lnTo>
                      <a:pt x="592" y="413"/>
                    </a:lnTo>
                    <a:lnTo>
                      <a:pt x="592" y="411"/>
                    </a:lnTo>
                    <a:lnTo>
                      <a:pt x="592" y="411"/>
                    </a:lnTo>
                    <a:close/>
                    <a:moveTo>
                      <a:pt x="536" y="413"/>
                    </a:moveTo>
                    <a:lnTo>
                      <a:pt x="538" y="413"/>
                    </a:lnTo>
                    <a:lnTo>
                      <a:pt x="538" y="411"/>
                    </a:lnTo>
                    <a:lnTo>
                      <a:pt x="536" y="413"/>
                    </a:lnTo>
                    <a:close/>
                    <a:moveTo>
                      <a:pt x="414" y="520"/>
                    </a:moveTo>
                    <a:lnTo>
                      <a:pt x="414" y="520"/>
                    </a:lnTo>
                    <a:lnTo>
                      <a:pt x="416" y="520"/>
                    </a:lnTo>
                    <a:lnTo>
                      <a:pt x="416" y="522"/>
                    </a:lnTo>
                    <a:lnTo>
                      <a:pt x="416" y="520"/>
                    </a:lnTo>
                    <a:lnTo>
                      <a:pt x="414" y="520"/>
                    </a:lnTo>
                    <a:close/>
                    <a:moveTo>
                      <a:pt x="416" y="522"/>
                    </a:moveTo>
                    <a:lnTo>
                      <a:pt x="416" y="520"/>
                    </a:lnTo>
                    <a:lnTo>
                      <a:pt x="416" y="522"/>
                    </a:lnTo>
                    <a:close/>
                    <a:moveTo>
                      <a:pt x="416" y="522"/>
                    </a:moveTo>
                    <a:lnTo>
                      <a:pt x="414" y="522"/>
                    </a:lnTo>
                    <a:lnTo>
                      <a:pt x="414" y="524"/>
                    </a:lnTo>
                    <a:lnTo>
                      <a:pt x="412" y="524"/>
                    </a:lnTo>
                    <a:lnTo>
                      <a:pt x="410" y="524"/>
                    </a:lnTo>
                    <a:lnTo>
                      <a:pt x="410" y="522"/>
                    </a:lnTo>
                    <a:lnTo>
                      <a:pt x="410" y="520"/>
                    </a:lnTo>
                    <a:lnTo>
                      <a:pt x="408" y="520"/>
                    </a:lnTo>
                    <a:lnTo>
                      <a:pt x="408" y="520"/>
                    </a:lnTo>
                    <a:lnTo>
                      <a:pt x="408" y="520"/>
                    </a:lnTo>
                    <a:lnTo>
                      <a:pt x="410" y="520"/>
                    </a:lnTo>
                    <a:lnTo>
                      <a:pt x="410" y="522"/>
                    </a:lnTo>
                    <a:lnTo>
                      <a:pt x="410" y="524"/>
                    </a:lnTo>
                    <a:lnTo>
                      <a:pt x="412" y="524"/>
                    </a:lnTo>
                    <a:lnTo>
                      <a:pt x="414" y="524"/>
                    </a:lnTo>
                    <a:lnTo>
                      <a:pt x="414" y="522"/>
                    </a:lnTo>
                    <a:lnTo>
                      <a:pt x="416" y="522"/>
                    </a:lnTo>
                    <a:close/>
                    <a:moveTo>
                      <a:pt x="400" y="538"/>
                    </a:moveTo>
                    <a:lnTo>
                      <a:pt x="398" y="538"/>
                    </a:lnTo>
                    <a:lnTo>
                      <a:pt x="400" y="538"/>
                    </a:lnTo>
                    <a:lnTo>
                      <a:pt x="400" y="540"/>
                    </a:lnTo>
                    <a:lnTo>
                      <a:pt x="398" y="540"/>
                    </a:lnTo>
                    <a:lnTo>
                      <a:pt x="400" y="540"/>
                    </a:lnTo>
                    <a:lnTo>
                      <a:pt x="400" y="542"/>
                    </a:lnTo>
                    <a:lnTo>
                      <a:pt x="400" y="542"/>
                    </a:lnTo>
                    <a:lnTo>
                      <a:pt x="400" y="540"/>
                    </a:lnTo>
                    <a:lnTo>
                      <a:pt x="400" y="542"/>
                    </a:lnTo>
                    <a:lnTo>
                      <a:pt x="400" y="542"/>
                    </a:lnTo>
                    <a:lnTo>
                      <a:pt x="400" y="540"/>
                    </a:lnTo>
                    <a:lnTo>
                      <a:pt x="400" y="542"/>
                    </a:lnTo>
                    <a:lnTo>
                      <a:pt x="400" y="540"/>
                    </a:lnTo>
                    <a:lnTo>
                      <a:pt x="400" y="538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" name="Freeform 3699"/>
              <p:cNvSpPr>
                <a:spLocks noEditPoints="1"/>
              </p:cNvSpPr>
              <p:nvPr/>
            </p:nvSpPr>
            <p:spPr bwMode="auto">
              <a:xfrm>
                <a:off x="3773488" y="2141538"/>
                <a:ext cx="441325" cy="363538"/>
              </a:xfrm>
              <a:custGeom>
                <a:avLst/>
                <a:gdLst>
                  <a:gd name="T0" fmla="*/ 24 w 278"/>
                  <a:gd name="T1" fmla="*/ 79 h 229"/>
                  <a:gd name="T2" fmla="*/ 60 w 278"/>
                  <a:gd name="T3" fmla="*/ 85 h 229"/>
                  <a:gd name="T4" fmla="*/ 62 w 278"/>
                  <a:gd name="T5" fmla="*/ 83 h 229"/>
                  <a:gd name="T6" fmla="*/ 78 w 278"/>
                  <a:gd name="T7" fmla="*/ 81 h 229"/>
                  <a:gd name="T8" fmla="*/ 82 w 278"/>
                  <a:gd name="T9" fmla="*/ 67 h 229"/>
                  <a:gd name="T10" fmla="*/ 98 w 278"/>
                  <a:gd name="T11" fmla="*/ 61 h 229"/>
                  <a:gd name="T12" fmla="*/ 100 w 278"/>
                  <a:gd name="T13" fmla="*/ 49 h 229"/>
                  <a:gd name="T14" fmla="*/ 98 w 278"/>
                  <a:gd name="T15" fmla="*/ 45 h 229"/>
                  <a:gd name="T16" fmla="*/ 32 w 278"/>
                  <a:gd name="T17" fmla="*/ 4 h 229"/>
                  <a:gd name="T18" fmla="*/ 94 w 278"/>
                  <a:gd name="T19" fmla="*/ 41 h 229"/>
                  <a:gd name="T20" fmla="*/ 90 w 278"/>
                  <a:gd name="T21" fmla="*/ 61 h 229"/>
                  <a:gd name="T22" fmla="*/ 88 w 278"/>
                  <a:gd name="T23" fmla="*/ 30 h 229"/>
                  <a:gd name="T24" fmla="*/ 90 w 278"/>
                  <a:gd name="T25" fmla="*/ 24 h 229"/>
                  <a:gd name="T26" fmla="*/ 90 w 278"/>
                  <a:gd name="T27" fmla="*/ 26 h 229"/>
                  <a:gd name="T28" fmla="*/ 90 w 278"/>
                  <a:gd name="T29" fmla="*/ 22 h 229"/>
                  <a:gd name="T30" fmla="*/ 88 w 278"/>
                  <a:gd name="T31" fmla="*/ 20 h 229"/>
                  <a:gd name="T32" fmla="*/ 88 w 278"/>
                  <a:gd name="T33" fmla="*/ 24 h 229"/>
                  <a:gd name="T34" fmla="*/ 86 w 278"/>
                  <a:gd name="T35" fmla="*/ 14 h 229"/>
                  <a:gd name="T36" fmla="*/ 96 w 278"/>
                  <a:gd name="T37" fmla="*/ 24 h 229"/>
                  <a:gd name="T38" fmla="*/ 104 w 278"/>
                  <a:gd name="T39" fmla="*/ 22 h 229"/>
                  <a:gd name="T40" fmla="*/ 98 w 278"/>
                  <a:gd name="T41" fmla="*/ 0 h 229"/>
                  <a:gd name="T42" fmla="*/ 164 w 278"/>
                  <a:gd name="T43" fmla="*/ 34 h 229"/>
                  <a:gd name="T44" fmla="*/ 218 w 278"/>
                  <a:gd name="T45" fmla="*/ 61 h 229"/>
                  <a:gd name="T46" fmla="*/ 264 w 278"/>
                  <a:gd name="T47" fmla="*/ 81 h 229"/>
                  <a:gd name="T48" fmla="*/ 268 w 278"/>
                  <a:gd name="T49" fmla="*/ 113 h 229"/>
                  <a:gd name="T50" fmla="*/ 250 w 278"/>
                  <a:gd name="T51" fmla="*/ 155 h 229"/>
                  <a:gd name="T52" fmla="*/ 228 w 278"/>
                  <a:gd name="T53" fmla="*/ 205 h 229"/>
                  <a:gd name="T54" fmla="*/ 210 w 278"/>
                  <a:gd name="T55" fmla="*/ 225 h 229"/>
                  <a:gd name="T56" fmla="*/ 166 w 278"/>
                  <a:gd name="T57" fmla="*/ 205 h 229"/>
                  <a:gd name="T58" fmla="*/ 122 w 278"/>
                  <a:gd name="T59" fmla="*/ 193 h 229"/>
                  <a:gd name="T60" fmla="*/ 76 w 278"/>
                  <a:gd name="T61" fmla="*/ 183 h 229"/>
                  <a:gd name="T62" fmla="*/ 36 w 278"/>
                  <a:gd name="T63" fmla="*/ 167 h 229"/>
                  <a:gd name="T64" fmla="*/ 28 w 278"/>
                  <a:gd name="T65" fmla="*/ 127 h 229"/>
                  <a:gd name="T66" fmla="*/ 2 w 278"/>
                  <a:gd name="T67" fmla="*/ 105 h 229"/>
                  <a:gd name="T68" fmla="*/ 6 w 278"/>
                  <a:gd name="T69" fmla="*/ 105 h 229"/>
                  <a:gd name="T70" fmla="*/ 22 w 278"/>
                  <a:gd name="T71" fmla="*/ 93 h 229"/>
                  <a:gd name="T72" fmla="*/ 14 w 278"/>
                  <a:gd name="T73" fmla="*/ 79 h 229"/>
                  <a:gd name="T74" fmla="*/ 20 w 278"/>
                  <a:gd name="T75" fmla="*/ 77 h 229"/>
                  <a:gd name="T76" fmla="*/ 22 w 278"/>
                  <a:gd name="T77" fmla="*/ 55 h 229"/>
                  <a:gd name="T78" fmla="*/ 26 w 278"/>
                  <a:gd name="T79" fmla="*/ 24 h 229"/>
                  <a:gd name="T80" fmla="*/ 34 w 278"/>
                  <a:gd name="T81" fmla="*/ 2 h 229"/>
                  <a:gd name="T82" fmla="*/ 60 w 278"/>
                  <a:gd name="T83" fmla="*/ 28 h 229"/>
                  <a:gd name="T84" fmla="*/ 76 w 278"/>
                  <a:gd name="T85" fmla="*/ 43 h 229"/>
                  <a:gd name="T86" fmla="*/ 82 w 278"/>
                  <a:gd name="T87" fmla="*/ 47 h 229"/>
                  <a:gd name="T88" fmla="*/ 78 w 278"/>
                  <a:gd name="T89" fmla="*/ 59 h 229"/>
                  <a:gd name="T90" fmla="*/ 62 w 278"/>
                  <a:gd name="T91" fmla="*/ 69 h 229"/>
                  <a:gd name="T92" fmla="*/ 66 w 278"/>
                  <a:gd name="T93" fmla="*/ 69 h 229"/>
                  <a:gd name="T94" fmla="*/ 84 w 278"/>
                  <a:gd name="T95" fmla="*/ 59 h 229"/>
                  <a:gd name="T96" fmla="*/ 80 w 278"/>
                  <a:gd name="T97" fmla="*/ 69 h 229"/>
                  <a:gd name="T98" fmla="*/ 76 w 278"/>
                  <a:gd name="T99" fmla="*/ 71 h 229"/>
                  <a:gd name="T100" fmla="*/ 72 w 278"/>
                  <a:gd name="T101" fmla="*/ 87 h 229"/>
                  <a:gd name="T102" fmla="*/ 66 w 278"/>
                  <a:gd name="T103" fmla="*/ 81 h 229"/>
                  <a:gd name="T104" fmla="*/ 68 w 278"/>
                  <a:gd name="T105" fmla="*/ 79 h 229"/>
                  <a:gd name="T106" fmla="*/ 54 w 278"/>
                  <a:gd name="T107" fmla="*/ 85 h 229"/>
                  <a:gd name="T108" fmla="*/ 56 w 278"/>
                  <a:gd name="T109" fmla="*/ 87 h 229"/>
                  <a:gd name="T110" fmla="*/ 64 w 278"/>
                  <a:gd name="T111" fmla="*/ 91 h 229"/>
                  <a:gd name="T112" fmla="*/ 80 w 278"/>
                  <a:gd name="T113" fmla="*/ 81 h 229"/>
                  <a:gd name="T114" fmla="*/ 100 w 278"/>
                  <a:gd name="T115" fmla="*/ 59 h 229"/>
                  <a:gd name="T116" fmla="*/ 98 w 278"/>
                  <a:gd name="T117" fmla="*/ 36 h 229"/>
                  <a:gd name="T118" fmla="*/ 104 w 278"/>
                  <a:gd name="T119" fmla="*/ 28 h 229"/>
                  <a:gd name="T120" fmla="*/ 102 w 278"/>
                  <a:gd name="T121" fmla="*/ 16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78" h="229">
                    <a:moveTo>
                      <a:pt x="22" y="123"/>
                    </a:moveTo>
                    <a:lnTo>
                      <a:pt x="22" y="125"/>
                    </a:lnTo>
                    <a:lnTo>
                      <a:pt x="20" y="125"/>
                    </a:lnTo>
                    <a:lnTo>
                      <a:pt x="22" y="125"/>
                    </a:lnTo>
                    <a:lnTo>
                      <a:pt x="20" y="125"/>
                    </a:lnTo>
                    <a:lnTo>
                      <a:pt x="22" y="123"/>
                    </a:lnTo>
                    <a:close/>
                    <a:moveTo>
                      <a:pt x="20" y="121"/>
                    </a:moveTo>
                    <a:lnTo>
                      <a:pt x="20" y="119"/>
                    </a:lnTo>
                    <a:lnTo>
                      <a:pt x="20" y="121"/>
                    </a:lnTo>
                    <a:close/>
                    <a:moveTo>
                      <a:pt x="20" y="119"/>
                    </a:moveTo>
                    <a:lnTo>
                      <a:pt x="20" y="117"/>
                    </a:lnTo>
                    <a:lnTo>
                      <a:pt x="20" y="119"/>
                    </a:lnTo>
                    <a:close/>
                    <a:moveTo>
                      <a:pt x="20" y="119"/>
                    </a:moveTo>
                    <a:lnTo>
                      <a:pt x="20" y="117"/>
                    </a:lnTo>
                    <a:lnTo>
                      <a:pt x="20" y="119"/>
                    </a:lnTo>
                    <a:close/>
                    <a:moveTo>
                      <a:pt x="20" y="119"/>
                    </a:moveTo>
                    <a:lnTo>
                      <a:pt x="20" y="117"/>
                    </a:lnTo>
                    <a:lnTo>
                      <a:pt x="20" y="119"/>
                    </a:lnTo>
                    <a:close/>
                    <a:moveTo>
                      <a:pt x="16" y="81"/>
                    </a:moveTo>
                    <a:lnTo>
                      <a:pt x="16" y="81"/>
                    </a:lnTo>
                    <a:lnTo>
                      <a:pt x="16" y="81"/>
                    </a:lnTo>
                    <a:close/>
                    <a:moveTo>
                      <a:pt x="16" y="81"/>
                    </a:moveTo>
                    <a:lnTo>
                      <a:pt x="16" y="81"/>
                    </a:lnTo>
                    <a:lnTo>
                      <a:pt x="16" y="81"/>
                    </a:lnTo>
                    <a:close/>
                    <a:moveTo>
                      <a:pt x="16" y="81"/>
                    </a:moveTo>
                    <a:lnTo>
                      <a:pt x="16" y="81"/>
                    </a:lnTo>
                    <a:lnTo>
                      <a:pt x="16" y="81"/>
                    </a:lnTo>
                    <a:close/>
                    <a:moveTo>
                      <a:pt x="24" y="79"/>
                    </a:moveTo>
                    <a:lnTo>
                      <a:pt x="26" y="81"/>
                    </a:lnTo>
                    <a:lnTo>
                      <a:pt x="24" y="81"/>
                    </a:lnTo>
                    <a:lnTo>
                      <a:pt x="24" y="79"/>
                    </a:lnTo>
                    <a:close/>
                    <a:moveTo>
                      <a:pt x="20" y="77"/>
                    </a:moveTo>
                    <a:lnTo>
                      <a:pt x="18" y="75"/>
                    </a:lnTo>
                    <a:lnTo>
                      <a:pt x="20" y="77"/>
                    </a:lnTo>
                    <a:close/>
                    <a:moveTo>
                      <a:pt x="68" y="91"/>
                    </a:moveTo>
                    <a:lnTo>
                      <a:pt x="66" y="91"/>
                    </a:lnTo>
                    <a:lnTo>
                      <a:pt x="68" y="91"/>
                    </a:lnTo>
                    <a:lnTo>
                      <a:pt x="68" y="89"/>
                    </a:lnTo>
                    <a:lnTo>
                      <a:pt x="68" y="91"/>
                    </a:lnTo>
                    <a:lnTo>
                      <a:pt x="68" y="89"/>
                    </a:lnTo>
                    <a:lnTo>
                      <a:pt x="68" y="91"/>
                    </a:lnTo>
                    <a:close/>
                    <a:moveTo>
                      <a:pt x="66" y="87"/>
                    </a:moveTo>
                    <a:lnTo>
                      <a:pt x="66" y="89"/>
                    </a:lnTo>
                    <a:lnTo>
                      <a:pt x="66" y="91"/>
                    </a:lnTo>
                    <a:lnTo>
                      <a:pt x="66" y="89"/>
                    </a:lnTo>
                    <a:lnTo>
                      <a:pt x="64" y="89"/>
                    </a:lnTo>
                    <a:lnTo>
                      <a:pt x="64" y="91"/>
                    </a:lnTo>
                    <a:lnTo>
                      <a:pt x="64" y="89"/>
                    </a:lnTo>
                    <a:lnTo>
                      <a:pt x="64" y="91"/>
                    </a:lnTo>
                    <a:lnTo>
                      <a:pt x="64" y="89"/>
                    </a:lnTo>
                    <a:lnTo>
                      <a:pt x="64" y="87"/>
                    </a:lnTo>
                    <a:lnTo>
                      <a:pt x="66" y="87"/>
                    </a:lnTo>
                    <a:lnTo>
                      <a:pt x="64" y="87"/>
                    </a:lnTo>
                    <a:lnTo>
                      <a:pt x="66" y="87"/>
                    </a:lnTo>
                    <a:close/>
                    <a:moveTo>
                      <a:pt x="60" y="83"/>
                    </a:moveTo>
                    <a:lnTo>
                      <a:pt x="60" y="85"/>
                    </a:lnTo>
                    <a:lnTo>
                      <a:pt x="58" y="85"/>
                    </a:lnTo>
                    <a:lnTo>
                      <a:pt x="60" y="85"/>
                    </a:lnTo>
                    <a:lnTo>
                      <a:pt x="58" y="85"/>
                    </a:lnTo>
                    <a:lnTo>
                      <a:pt x="58" y="83"/>
                    </a:lnTo>
                    <a:lnTo>
                      <a:pt x="58" y="85"/>
                    </a:lnTo>
                    <a:lnTo>
                      <a:pt x="60" y="85"/>
                    </a:lnTo>
                    <a:lnTo>
                      <a:pt x="58" y="85"/>
                    </a:lnTo>
                    <a:lnTo>
                      <a:pt x="58" y="83"/>
                    </a:lnTo>
                    <a:lnTo>
                      <a:pt x="60" y="83"/>
                    </a:lnTo>
                    <a:lnTo>
                      <a:pt x="58" y="83"/>
                    </a:lnTo>
                    <a:lnTo>
                      <a:pt x="60" y="83"/>
                    </a:lnTo>
                    <a:close/>
                    <a:moveTo>
                      <a:pt x="68" y="87"/>
                    </a:moveTo>
                    <a:lnTo>
                      <a:pt x="68" y="89"/>
                    </a:lnTo>
                    <a:lnTo>
                      <a:pt x="66" y="87"/>
                    </a:lnTo>
                    <a:lnTo>
                      <a:pt x="66" y="85"/>
                    </a:lnTo>
                    <a:lnTo>
                      <a:pt x="68" y="85"/>
                    </a:lnTo>
                    <a:lnTo>
                      <a:pt x="68" y="87"/>
                    </a:lnTo>
                    <a:close/>
                    <a:moveTo>
                      <a:pt x="64" y="83"/>
                    </a:moveTo>
                    <a:lnTo>
                      <a:pt x="64" y="81"/>
                    </a:lnTo>
                    <a:lnTo>
                      <a:pt x="64" y="83"/>
                    </a:lnTo>
                    <a:close/>
                    <a:moveTo>
                      <a:pt x="70" y="85"/>
                    </a:moveTo>
                    <a:lnTo>
                      <a:pt x="70" y="87"/>
                    </a:lnTo>
                    <a:lnTo>
                      <a:pt x="70" y="85"/>
                    </a:lnTo>
                    <a:lnTo>
                      <a:pt x="68" y="85"/>
                    </a:lnTo>
                    <a:lnTo>
                      <a:pt x="70" y="85"/>
                    </a:lnTo>
                    <a:close/>
                    <a:moveTo>
                      <a:pt x="64" y="81"/>
                    </a:moveTo>
                    <a:lnTo>
                      <a:pt x="62" y="81"/>
                    </a:lnTo>
                    <a:lnTo>
                      <a:pt x="62" y="83"/>
                    </a:lnTo>
                    <a:lnTo>
                      <a:pt x="62" y="85"/>
                    </a:lnTo>
                    <a:lnTo>
                      <a:pt x="60" y="85"/>
                    </a:lnTo>
                    <a:lnTo>
                      <a:pt x="60" y="83"/>
                    </a:lnTo>
                    <a:lnTo>
                      <a:pt x="60" y="81"/>
                    </a:lnTo>
                    <a:lnTo>
                      <a:pt x="62" y="81"/>
                    </a:lnTo>
                    <a:lnTo>
                      <a:pt x="62" y="81"/>
                    </a:lnTo>
                    <a:lnTo>
                      <a:pt x="62" y="81"/>
                    </a:lnTo>
                    <a:lnTo>
                      <a:pt x="62" y="81"/>
                    </a:lnTo>
                    <a:lnTo>
                      <a:pt x="62" y="81"/>
                    </a:lnTo>
                    <a:lnTo>
                      <a:pt x="64" y="81"/>
                    </a:lnTo>
                    <a:lnTo>
                      <a:pt x="64" y="81"/>
                    </a:lnTo>
                    <a:lnTo>
                      <a:pt x="64" y="81"/>
                    </a:lnTo>
                    <a:lnTo>
                      <a:pt x="64" y="81"/>
                    </a:lnTo>
                    <a:lnTo>
                      <a:pt x="64" y="81"/>
                    </a:lnTo>
                    <a:lnTo>
                      <a:pt x="64" y="81"/>
                    </a:lnTo>
                    <a:lnTo>
                      <a:pt x="64" y="81"/>
                    </a:lnTo>
                    <a:lnTo>
                      <a:pt x="64" y="81"/>
                    </a:lnTo>
                    <a:lnTo>
                      <a:pt x="64" y="81"/>
                    </a:lnTo>
                    <a:close/>
                    <a:moveTo>
                      <a:pt x="66" y="81"/>
                    </a:moveTo>
                    <a:lnTo>
                      <a:pt x="64" y="81"/>
                    </a:lnTo>
                    <a:lnTo>
                      <a:pt x="66" y="81"/>
                    </a:lnTo>
                    <a:lnTo>
                      <a:pt x="64" y="81"/>
                    </a:lnTo>
                    <a:lnTo>
                      <a:pt x="66" y="81"/>
                    </a:lnTo>
                    <a:close/>
                    <a:moveTo>
                      <a:pt x="80" y="79"/>
                    </a:moveTo>
                    <a:lnTo>
                      <a:pt x="78" y="79"/>
                    </a:lnTo>
                    <a:lnTo>
                      <a:pt x="78" y="81"/>
                    </a:lnTo>
                    <a:lnTo>
                      <a:pt x="80" y="81"/>
                    </a:lnTo>
                    <a:lnTo>
                      <a:pt x="78" y="81"/>
                    </a:lnTo>
                    <a:lnTo>
                      <a:pt x="80" y="81"/>
                    </a:lnTo>
                    <a:lnTo>
                      <a:pt x="78" y="81"/>
                    </a:lnTo>
                    <a:lnTo>
                      <a:pt x="78" y="81"/>
                    </a:lnTo>
                    <a:lnTo>
                      <a:pt x="78" y="83"/>
                    </a:lnTo>
                    <a:lnTo>
                      <a:pt x="80" y="83"/>
                    </a:lnTo>
                    <a:lnTo>
                      <a:pt x="78" y="83"/>
                    </a:lnTo>
                    <a:lnTo>
                      <a:pt x="76" y="83"/>
                    </a:lnTo>
                    <a:lnTo>
                      <a:pt x="76" y="85"/>
                    </a:lnTo>
                    <a:lnTo>
                      <a:pt x="76" y="85"/>
                    </a:lnTo>
                    <a:lnTo>
                      <a:pt x="76" y="83"/>
                    </a:lnTo>
                    <a:lnTo>
                      <a:pt x="76" y="83"/>
                    </a:lnTo>
                    <a:lnTo>
                      <a:pt x="78" y="83"/>
                    </a:lnTo>
                    <a:lnTo>
                      <a:pt x="78" y="81"/>
                    </a:lnTo>
                    <a:lnTo>
                      <a:pt x="76" y="81"/>
                    </a:lnTo>
                    <a:lnTo>
                      <a:pt x="76" y="83"/>
                    </a:lnTo>
                    <a:lnTo>
                      <a:pt x="76" y="83"/>
                    </a:lnTo>
                    <a:lnTo>
                      <a:pt x="76" y="85"/>
                    </a:lnTo>
                    <a:lnTo>
                      <a:pt x="76" y="83"/>
                    </a:lnTo>
                    <a:lnTo>
                      <a:pt x="76" y="81"/>
                    </a:lnTo>
                    <a:lnTo>
                      <a:pt x="76" y="81"/>
                    </a:lnTo>
                    <a:lnTo>
                      <a:pt x="76" y="81"/>
                    </a:lnTo>
                    <a:lnTo>
                      <a:pt x="76" y="79"/>
                    </a:lnTo>
                    <a:lnTo>
                      <a:pt x="78" y="79"/>
                    </a:lnTo>
                    <a:lnTo>
                      <a:pt x="80" y="79"/>
                    </a:lnTo>
                    <a:close/>
                    <a:moveTo>
                      <a:pt x="80" y="77"/>
                    </a:moveTo>
                    <a:lnTo>
                      <a:pt x="78" y="77"/>
                    </a:lnTo>
                    <a:lnTo>
                      <a:pt x="80" y="77"/>
                    </a:lnTo>
                    <a:close/>
                    <a:moveTo>
                      <a:pt x="82" y="67"/>
                    </a:moveTo>
                    <a:lnTo>
                      <a:pt x="82" y="69"/>
                    </a:lnTo>
                    <a:lnTo>
                      <a:pt x="82" y="71"/>
                    </a:lnTo>
                    <a:lnTo>
                      <a:pt x="82" y="73"/>
                    </a:lnTo>
                    <a:lnTo>
                      <a:pt x="80" y="73"/>
                    </a:lnTo>
                    <a:lnTo>
                      <a:pt x="80" y="71"/>
                    </a:lnTo>
                    <a:lnTo>
                      <a:pt x="80" y="73"/>
                    </a:lnTo>
                    <a:lnTo>
                      <a:pt x="80" y="75"/>
                    </a:lnTo>
                    <a:lnTo>
                      <a:pt x="78" y="75"/>
                    </a:lnTo>
                    <a:lnTo>
                      <a:pt x="80" y="75"/>
                    </a:lnTo>
                    <a:lnTo>
                      <a:pt x="78" y="75"/>
                    </a:lnTo>
                    <a:lnTo>
                      <a:pt x="80" y="75"/>
                    </a:lnTo>
                    <a:lnTo>
                      <a:pt x="80" y="73"/>
                    </a:lnTo>
                    <a:lnTo>
                      <a:pt x="78" y="73"/>
                    </a:lnTo>
                    <a:lnTo>
                      <a:pt x="78" y="71"/>
                    </a:lnTo>
                    <a:lnTo>
                      <a:pt x="78" y="69"/>
                    </a:lnTo>
                    <a:lnTo>
                      <a:pt x="80" y="69"/>
                    </a:lnTo>
                    <a:lnTo>
                      <a:pt x="80" y="67"/>
                    </a:lnTo>
                    <a:lnTo>
                      <a:pt x="82" y="67"/>
                    </a:lnTo>
                    <a:close/>
                    <a:moveTo>
                      <a:pt x="26" y="26"/>
                    </a:moveTo>
                    <a:lnTo>
                      <a:pt x="24" y="26"/>
                    </a:lnTo>
                    <a:lnTo>
                      <a:pt x="24" y="24"/>
                    </a:lnTo>
                    <a:lnTo>
                      <a:pt x="26" y="24"/>
                    </a:lnTo>
                    <a:lnTo>
                      <a:pt x="26" y="26"/>
                    </a:lnTo>
                    <a:close/>
                    <a:moveTo>
                      <a:pt x="26" y="20"/>
                    </a:moveTo>
                    <a:lnTo>
                      <a:pt x="26" y="18"/>
                    </a:lnTo>
                    <a:lnTo>
                      <a:pt x="26" y="20"/>
                    </a:lnTo>
                    <a:close/>
                    <a:moveTo>
                      <a:pt x="98" y="59"/>
                    </a:moveTo>
                    <a:lnTo>
                      <a:pt x="98" y="61"/>
                    </a:lnTo>
                    <a:lnTo>
                      <a:pt x="98" y="59"/>
                    </a:lnTo>
                    <a:lnTo>
                      <a:pt x="100" y="59"/>
                    </a:lnTo>
                    <a:lnTo>
                      <a:pt x="98" y="59"/>
                    </a:lnTo>
                    <a:close/>
                    <a:moveTo>
                      <a:pt x="96" y="57"/>
                    </a:moveTo>
                    <a:lnTo>
                      <a:pt x="96" y="59"/>
                    </a:lnTo>
                    <a:lnTo>
                      <a:pt x="96" y="57"/>
                    </a:lnTo>
                    <a:close/>
                    <a:moveTo>
                      <a:pt x="84" y="47"/>
                    </a:moveTo>
                    <a:lnTo>
                      <a:pt x="86" y="47"/>
                    </a:lnTo>
                    <a:lnTo>
                      <a:pt x="84" y="47"/>
                    </a:lnTo>
                    <a:close/>
                    <a:moveTo>
                      <a:pt x="86" y="47"/>
                    </a:moveTo>
                    <a:lnTo>
                      <a:pt x="86" y="49"/>
                    </a:lnTo>
                    <a:lnTo>
                      <a:pt x="86" y="51"/>
                    </a:lnTo>
                    <a:lnTo>
                      <a:pt x="84" y="51"/>
                    </a:lnTo>
                    <a:lnTo>
                      <a:pt x="84" y="49"/>
                    </a:lnTo>
                    <a:lnTo>
                      <a:pt x="84" y="47"/>
                    </a:lnTo>
                    <a:lnTo>
                      <a:pt x="86" y="47"/>
                    </a:lnTo>
                    <a:lnTo>
                      <a:pt x="84" y="47"/>
                    </a:lnTo>
                    <a:lnTo>
                      <a:pt x="84" y="49"/>
                    </a:lnTo>
                    <a:lnTo>
                      <a:pt x="86" y="49"/>
                    </a:lnTo>
                    <a:lnTo>
                      <a:pt x="84" y="49"/>
                    </a:lnTo>
                    <a:lnTo>
                      <a:pt x="84" y="51"/>
                    </a:lnTo>
                    <a:lnTo>
                      <a:pt x="84" y="49"/>
                    </a:lnTo>
                    <a:lnTo>
                      <a:pt x="86" y="49"/>
                    </a:lnTo>
                    <a:lnTo>
                      <a:pt x="86" y="47"/>
                    </a:lnTo>
                    <a:close/>
                    <a:moveTo>
                      <a:pt x="80" y="43"/>
                    </a:moveTo>
                    <a:lnTo>
                      <a:pt x="80" y="41"/>
                    </a:lnTo>
                    <a:lnTo>
                      <a:pt x="80" y="43"/>
                    </a:lnTo>
                    <a:close/>
                    <a:moveTo>
                      <a:pt x="100" y="49"/>
                    </a:moveTo>
                    <a:lnTo>
                      <a:pt x="98" y="49"/>
                    </a:lnTo>
                    <a:lnTo>
                      <a:pt x="100" y="49"/>
                    </a:lnTo>
                    <a:lnTo>
                      <a:pt x="98" y="49"/>
                    </a:lnTo>
                    <a:lnTo>
                      <a:pt x="100" y="49"/>
                    </a:lnTo>
                    <a:close/>
                    <a:moveTo>
                      <a:pt x="98" y="49"/>
                    </a:moveTo>
                    <a:lnTo>
                      <a:pt x="98" y="47"/>
                    </a:lnTo>
                    <a:lnTo>
                      <a:pt x="98" y="49"/>
                    </a:lnTo>
                    <a:close/>
                    <a:moveTo>
                      <a:pt x="98" y="47"/>
                    </a:moveTo>
                    <a:lnTo>
                      <a:pt x="100" y="47"/>
                    </a:lnTo>
                    <a:lnTo>
                      <a:pt x="98" y="47"/>
                    </a:lnTo>
                    <a:close/>
                    <a:moveTo>
                      <a:pt x="98" y="47"/>
                    </a:moveTo>
                    <a:lnTo>
                      <a:pt x="100" y="47"/>
                    </a:lnTo>
                    <a:lnTo>
                      <a:pt x="98" y="47"/>
                    </a:lnTo>
                    <a:close/>
                    <a:moveTo>
                      <a:pt x="100" y="47"/>
                    </a:moveTo>
                    <a:lnTo>
                      <a:pt x="98" y="47"/>
                    </a:lnTo>
                    <a:lnTo>
                      <a:pt x="100" y="47"/>
                    </a:lnTo>
                    <a:close/>
                    <a:moveTo>
                      <a:pt x="98" y="43"/>
                    </a:moveTo>
                    <a:lnTo>
                      <a:pt x="98" y="45"/>
                    </a:lnTo>
                    <a:lnTo>
                      <a:pt x="100" y="45"/>
                    </a:lnTo>
                    <a:lnTo>
                      <a:pt x="100" y="47"/>
                    </a:lnTo>
                    <a:lnTo>
                      <a:pt x="98" y="47"/>
                    </a:lnTo>
                    <a:lnTo>
                      <a:pt x="100" y="47"/>
                    </a:lnTo>
                    <a:lnTo>
                      <a:pt x="98" y="47"/>
                    </a:lnTo>
                    <a:lnTo>
                      <a:pt x="98" y="45"/>
                    </a:lnTo>
                    <a:lnTo>
                      <a:pt x="96" y="45"/>
                    </a:lnTo>
                    <a:lnTo>
                      <a:pt x="98" y="45"/>
                    </a:lnTo>
                    <a:lnTo>
                      <a:pt x="98" y="47"/>
                    </a:lnTo>
                    <a:lnTo>
                      <a:pt x="98" y="45"/>
                    </a:lnTo>
                    <a:lnTo>
                      <a:pt x="98" y="47"/>
                    </a:lnTo>
                    <a:lnTo>
                      <a:pt x="98" y="45"/>
                    </a:lnTo>
                    <a:lnTo>
                      <a:pt x="98" y="47"/>
                    </a:lnTo>
                    <a:lnTo>
                      <a:pt x="96" y="47"/>
                    </a:lnTo>
                    <a:lnTo>
                      <a:pt x="96" y="45"/>
                    </a:lnTo>
                    <a:lnTo>
                      <a:pt x="96" y="47"/>
                    </a:lnTo>
                    <a:lnTo>
                      <a:pt x="94" y="47"/>
                    </a:lnTo>
                    <a:lnTo>
                      <a:pt x="96" y="47"/>
                    </a:lnTo>
                    <a:lnTo>
                      <a:pt x="96" y="49"/>
                    </a:lnTo>
                    <a:lnTo>
                      <a:pt x="96" y="51"/>
                    </a:lnTo>
                    <a:lnTo>
                      <a:pt x="96" y="53"/>
                    </a:lnTo>
                    <a:lnTo>
                      <a:pt x="96" y="55"/>
                    </a:lnTo>
                    <a:lnTo>
                      <a:pt x="96" y="53"/>
                    </a:lnTo>
                    <a:lnTo>
                      <a:pt x="96" y="51"/>
                    </a:lnTo>
                    <a:lnTo>
                      <a:pt x="94" y="51"/>
                    </a:lnTo>
                    <a:lnTo>
                      <a:pt x="94" y="49"/>
                    </a:lnTo>
                    <a:lnTo>
                      <a:pt x="92" y="49"/>
                    </a:lnTo>
                    <a:lnTo>
                      <a:pt x="94" y="49"/>
                    </a:lnTo>
                    <a:lnTo>
                      <a:pt x="94" y="47"/>
                    </a:lnTo>
                    <a:lnTo>
                      <a:pt x="94" y="45"/>
                    </a:lnTo>
                    <a:lnTo>
                      <a:pt x="94" y="43"/>
                    </a:lnTo>
                    <a:lnTo>
                      <a:pt x="96" y="43"/>
                    </a:lnTo>
                    <a:lnTo>
                      <a:pt x="98" y="43"/>
                    </a:lnTo>
                    <a:close/>
                    <a:moveTo>
                      <a:pt x="102" y="43"/>
                    </a:moveTo>
                    <a:lnTo>
                      <a:pt x="100" y="41"/>
                    </a:lnTo>
                    <a:lnTo>
                      <a:pt x="102" y="41"/>
                    </a:lnTo>
                    <a:lnTo>
                      <a:pt x="102" y="43"/>
                    </a:lnTo>
                    <a:close/>
                    <a:moveTo>
                      <a:pt x="32" y="4"/>
                    </a:moveTo>
                    <a:lnTo>
                      <a:pt x="34" y="4"/>
                    </a:lnTo>
                    <a:lnTo>
                      <a:pt x="32" y="4"/>
                    </a:lnTo>
                    <a:close/>
                    <a:moveTo>
                      <a:pt x="100" y="38"/>
                    </a:moveTo>
                    <a:lnTo>
                      <a:pt x="100" y="36"/>
                    </a:lnTo>
                    <a:lnTo>
                      <a:pt x="100" y="38"/>
                    </a:lnTo>
                    <a:close/>
                    <a:moveTo>
                      <a:pt x="100" y="38"/>
                    </a:moveTo>
                    <a:lnTo>
                      <a:pt x="100" y="36"/>
                    </a:lnTo>
                    <a:lnTo>
                      <a:pt x="100" y="38"/>
                    </a:lnTo>
                    <a:close/>
                    <a:moveTo>
                      <a:pt x="100" y="38"/>
                    </a:moveTo>
                    <a:lnTo>
                      <a:pt x="100" y="36"/>
                    </a:lnTo>
                    <a:lnTo>
                      <a:pt x="100" y="38"/>
                    </a:lnTo>
                    <a:close/>
                    <a:moveTo>
                      <a:pt x="36" y="4"/>
                    </a:moveTo>
                    <a:lnTo>
                      <a:pt x="36" y="2"/>
                    </a:lnTo>
                    <a:lnTo>
                      <a:pt x="36" y="4"/>
                    </a:lnTo>
                    <a:close/>
                    <a:moveTo>
                      <a:pt x="96" y="32"/>
                    </a:moveTo>
                    <a:lnTo>
                      <a:pt x="96" y="34"/>
                    </a:lnTo>
                    <a:lnTo>
                      <a:pt x="98" y="34"/>
                    </a:lnTo>
                    <a:lnTo>
                      <a:pt x="96" y="34"/>
                    </a:lnTo>
                    <a:lnTo>
                      <a:pt x="98" y="34"/>
                    </a:lnTo>
                    <a:lnTo>
                      <a:pt x="96" y="34"/>
                    </a:lnTo>
                    <a:lnTo>
                      <a:pt x="96" y="36"/>
                    </a:lnTo>
                    <a:lnTo>
                      <a:pt x="96" y="38"/>
                    </a:lnTo>
                    <a:lnTo>
                      <a:pt x="98" y="38"/>
                    </a:lnTo>
                    <a:lnTo>
                      <a:pt x="98" y="41"/>
                    </a:lnTo>
                    <a:lnTo>
                      <a:pt x="96" y="41"/>
                    </a:lnTo>
                    <a:lnTo>
                      <a:pt x="94" y="41"/>
                    </a:lnTo>
                    <a:lnTo>
                      <a:pt x="96" y="41"/>
                    </a:lnTo>
                    <a:lnTo>
                      <a:pt x="94" y="41"/>
                    </a:lnTo>
                    <a:lnTo>
                      <a:pt x="94" y="38"/>
                    </a:lnTo>
                    <a:lnTo>
                      <a:pt x="94" y="41"/>
                    </a:lnTo>
                    <a:lnTo>
                      <a:pt x="92" y="41"/>
                    </a:lnTo>
                    <a:lnTo>
                      <a:pt x="92" y="38"/>
                    </a:lnTo>
                    <a:lnTo>
                      <a:pt x="92" y="41"/>
                    </a:lnTo>
                    <a:lnTo>
                      <a:pt x="90" y="41"/>
                    </a:lnTo>
                    <a:lnTo>
                      <a:pt x="88" y="41"/>
                    </a:lnTo>
                    <a:lnTo>
                      <a:pt x="90" y="41"/>
                    </a:lnTo>
                    <a:lnTo>
                      <a:pt x="90" y="43"/>
                    </a:lnTo>
                    <a:lnTo>
                      <a:pt x="92" y="43"/>
                    </a:lnTo>
                    <a:lnTo>
                      <a:pt x="90" y="43"/>
                    </a:lnTo>
                    <a:lnTo>
                      <a:pt x="92" y="43"/>
                    </a:lnTo>
                    <a:lnTo>
                      <a:pt x="92" y="45"/>
                    </a:lnTo>
                    <a:lnTo>
                      <a:pt x="92" y="47"/>
                    </a:lnTo>
                    <a:lnTo>
                      <a:pt x="92" y="49"/>
                    </a:lnTo>
                    <a:lnTo>
                      <a:pt x="90" y="49"/>
                    </a:lnTo>
                    <a:lnTo>
                      <a:pt x="90" y="51"/>
                    </a:lnTo>
                    <a:lnTo>
                      <a:pt x="90" y="53"/>
                    </a:lnTo>
                    <a:lnTo>
                      <a:pt x="92" y="53"/>
                    </a:lnTo>
                    <a:lnTo>
                      <a:pt x="92" y="51"/>
                    </a:lnTo>
                    <a:lnTo>
                      <a:pt x="92" y="53"/>
                    </a:lnTo>
                    <a:lnTo>
                      <a:pt x="94" y="53"/>
                    </a:lnTo>
                    <a:lnTo>
                      <a:pt x="94" y="55"/>
                    </a:lnTo>
                    <a:lnTo>
                      <a:pt x="94" y="57"/>
                    </a:lnTo>
                    <a:lnTo>
                      <a:pt x="94" y="59"/>
                    </a:lnTo>
                    <a:lnTo>
                      <a:pt x="94" y="61"/>
                    </a:lnTo>
                    <a:lnTo>
                      <a:pt x="92" y="61"/>
                    </a:lnTo>
                    <a:lnTo>
                      <a:pt x="90" y="61"/>
                    </a:lnTo>
                    <a:lnTo>
                      <a:pt x="90" y="59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88" y="55"/>
                    </a:lnTo>
                    <a:lnTo>
                      <a:pt x="88" y="53"/>
                    </a:lnTo>
                    <a:lnTo>
                      <a:pt x="88" y="51"/>
                    </a:lnTo>
                    <a:lnTo>
                      <a:pt x="88" y="49"/>
                    </a:lnTo>
                    <a:lnTo>
                      <a:pt x="90" y="49"/>
                    </a:lnTo>
                    <a:lnTo>
                      <a:pt x="90" y="47"/>
                    </a:lnTo>
                    <a:lnTo>
                      <a:pt x="90" y="45"/>
                    </a:lnTo>
                    <a:lnTo>
                      <a:pt x="88" y="45"/>
                    </a:lnTo>
                    <a:lnTo>
                      <a:pt x="88" y="43"/>
                    </a:lnTo>
                    <a:lnTo>
                      <a:pt x="88" y="41"/>
                    </a:lnTo>
                    <a:lnTo>
                      <a:pt x="88" y="38"/>
                    </a:lnTo>
                    <a:lnTo>
                      <a:pt x="90" y="38"/>
                    </a:lnTo>
                    <a:lnTo>
                      <a:pt x="90" y="36"/>
                    </a:lnTo>
                    <a:lnTo>
                      <a:pt x="92" y="36"/>
                    </a:lnTo>
                    <a:lnTo>
                      <a:pt x="92" y="34"/>
                    </a:lnTo>
                    <a:lnTo>
                      <a:pt x="94" y="34"/>
                    </a:lnTo>
                    <a:lnTo>
                      <a:pt x="94" y="32"/>
                    </a:lnTo>
                    <a:lnTo>
                      <a:pt x="96" y="32"/>
                    </a:lnTo>
                    <a:close/>
                    <a:moveTo>
                      <a:pt x="90" y="32"/>
                    </a:moveTo>
                    <a:lnTo>
                      <a:pt x="90" y="30"/>
                    </a:lnTo>
                    <a:lnTo>
                      <a:pt x="90" y="32"/>
                    </a:lnTo>
                    <a:close/>
                    <a:moveTo>
                      <a:pt x="92" y="32"/>
                    </a:moveTo>
                    <a:lnTo>
                      <a:pt x="92" y="30"/>
                    </a:lnTo>
                    <a:lnTo>
                      <a:pt x="92" y="32"/>
                    </a:lnTo>
                    <a:close/>
                    <a:moveTo>
                      <a:pt x="88" y="30"/>
                    </a:moveTo>
                    <a:lnTo>
                      <a:pt x="88" y="28"/>
                    </a:lnTo>
                    <a:lnTo>
                      <a:pt x="88" y="30"/>
                    </a:lnTo>
                    <a:close/>
                    <a:moveTo>
                      <a:pt x="88" y="30"/>
                    </a:moveTo>
                    <a:lnTo>
                      <a:pt x="88" y="28"/>
                    </a:lnTo>
                    <a:lnTo>
                      <a:pt x="88" y="30"/>
                    </a:lnTo>
                    <a:close/>
                    <a:moveTo>
                      <a:pt x="90" y="28"/>
                    </a:moveTo>
                    <a:lnTo>
                      <a:pt x="92" y="28"/>
                    </a:lnTo>
                    <a:lnTo>
                      <a:pt x="90" y="28"/>
                    </a:lnTo>
                    <a:close/>
                    <a:moveTo>
                      <a:pt x="96" y="30"/>
                    </a:moveTo>
                    <a:lnTo>
                      <a:pt x="96" y="32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6" y="30"/>
                    </a:lnTo>
                    <a:close/>
                    <a:moveTo>
                      <a:pt x="86" y="26"/>
                    </a:moveTo>
                    <a:lnTo>
                      <a:pt x="88" y="26"/>
                    </a:lnTo>
                    <a:lnTo>
                      <a:pt x="86" y="26"/>
                    </a:lnTo>
                    <a:close/>
                    <a:moveTo>
                      <a:pt x="92" y="28"/>
                    </a:moveTo>
                    <a:lnTo>
                      <a:pt x="92" y="26"/>
                    </a:lnTo>
                    <a:lnTo>
                      <a:pt x="92" y="28"/>
                    </a:lnTo>
                    <a:close/>
                    <a:moveTo>
                      <a:pt x="94" y="26"/>
                    </a:moveTo>
                    <a:lnTo>
                      <a:pt x="94" y="28"/>
                    </a:lnTo>
                    <a:lnTo>
                      <a:pt x="92" y="28"/>
                    </a:lnTo>
                    <a:lnTo>
                      <a:pt x="92" y="26"/>
                    </a:lnTo>
                    <a:lnTo>
                      <a:pt x="94" y="26"/>
                    </a:lnTo>
                    <a:close/>
                    <a:moveTo>
                      <a:pt x="102" y="32"/>
                    </a:moveTo>
                    <a:lnTo>
                      <a:pt x="102" y="30"/>
                    </a:lnTo>
                    <a:lnTo>
                      <a:pt x="102" y="32"/>
                    </a:lnTo>
                    <a:close/>
                    <a:moveTo>
                      <a:pt x="90" y="24"/>
                    </a:moveTo>
                    <a:lnTo>
                      <a:pt x="90" y="22"/>
                    </a:lnTo>
                    <a:lnTo>
                      <a:pt x="90" y="24"/>
                    </a:lnTo>
                    <a:close/>
                    <a:moveTo>
                      <a:pt x="106" y="30"/>
                    </a:moveTo>
                    <a:lnTo>
                      <a:pt x="104" y="30"/>
                    </a:lnTo>
                    <a:lnTo>
                      <a:pt x="106" y="30"/>
                    </a:lnTo>
                    <a:close/>
                    <a:moveTo>
                      <a:pt x="92" y="24"/>
                    </a:moveTo>
                    <a:lnTo>
                      <a:pt x="92" y="26"/>
                    </a:lnTo>
                    <a:lnTo>
                      <a:pt x="90" y="26"/>
                    </a:lnTo>
                    <a:lnTo>
                      <a:pt x="90" y="28"/>
                    </a:lnTo>
                    <a:lnTo>
                      <a:pt x="92" y="28"/>
                    </a:lnTo>
                    <a:lnTo>
                      <a:pt x="90" y="28"/>
                    </a:lnTo>
                    <a:lnTo>
                      <a:pt x="90" y="30"/>
                    </a:lnTo>
                    <a:lnTo>
                      <a:pt x="92" y="30"/>
                    </a:lnTo>
                    <a:lnTo>
                      <a:pt x="92" y="28"/>
                    </a:lnTo>
                    <a:lnTo>
                      <a:pt x="92" y="30"/>
                    </a:lnTo>
                    <a:lnTo>
                      <a:pt x="92" y="28"/>
                    </a:lnTo>
                    <a:lnTo>
                      <a:pt x="92" y="30"/>
                    </a:lnTo>
                    <a:lnTo>
                      <a:pt x="90" y="30"/>
                    </a:lnTo>
                    <a:lnTo>
                      <a:pt x="92" y="30"/>
                    </a:lnTo>
                    <a:lnTo>
                      <a:pt x="92" y="32"/>
                    </a:lnTo>
                    <a:lnTo>
                      <a:pt x="90" y="32"/>
                    </a:lnTo>
                    <a:lnTo>
                      <a:pt x="90" y="30"/>
                    </a:lnTo>
                    <a:lnTo>
                      <a:pt x="88" y="30"/>
                    </a:lnTo>
                    <a:lnTo>
                      <a:pt x="90" y="30"/>
                    </a:lnTo>
                    <a:lnTo>
                      <a:pt x="90" y="28"/>
                    </a:lnTo>
                    <a:lnTo>
                      <a:pt x="88" y="28"/>
                    </a:lnTo>
                    <a:lnTo>
                      <a:pt x="88" y="26"/>
                    </a:lnTo>
                    <a:lnTo>
                      <a:pt x="90" y="26"/>
                    </a:lnTo>
                    <a:lnTo>
                      <a:pt x="90" y="24"/>
                    </a:lnTo>
                    <a:lnTo>
                      <a:pt x="90" y="26"/>
                    </a:lnTo>
                    <a:lnTo>
                      <a:pt x="88" y="26"/>
                    </a:lnTo>
                    <a:lnTo>
                      <a:pt x="90" y="26"/>
                    </a:lnTo>
                    <a:lnTo>
                      <a:pt x="90" y="24"/>
                    </a:lnTo>
                    <a:lnTo>
                      <a:pt x="90" y="26"/>
                    </a:lnTo>
                    <a:lnTo>
                      <a:pt x="90" y="24"/>
                    </a:lnTo>
                    <a:lnTo>
                      <a:pt x="92" y="24"/>
                    </a:lnTo>
                    <a:close/>
                    <a:moveTo>
                      <a:pt x="94" y="24"/>
                    </a:moveTo>
                    <a:lnTo>
                      <a:pt x="96" y="24"/>
                    </a:lnTo>
                    <a:lnTo>
                      <a:pt x="96" y="26"/>
                    </a:lnTo>
                    <a:lnTo>
                      <a:pt x="94" y="26"/>
                    </a:lnTo>
                    <a:lnTo>
                      <a:pt x="94" y="24"/>
                    </a:lnTo>
                    <a:close/>
                    <a:moveTo>
                      <a:pt x="102" y="30"/>
                    </a:moveTo>
                    <a:lnTo>
                      <a:pt x="100" y="30"/>
                    </a:lnTo>
                    <a:lnTo>
                      <a:pt x="102" y="30"/>
                    </a:lnTo>
                    <a:lnTo>
                      <a:pt x="100" y="30"/>
                    </a:lnTo>
                    <a:lnTo>
                      <a:pt x="98" y="30"/>
                    </a:lnTo>
                    <a:lnTo>
                      <a:pt x="98" y="28"/>
                    </a:lnTo>
                    <a:lnTo>
                      <a:pt x="100" y="28"/>
                    </a:lnTo>
                    <a:lnTo>
                      <a:pt x="100" y="26"/>
                    </a:lnTo>
                    <a:lnTo>
                      <a:pt x="100" y="28"/>
                    </a:lnTo>
                    <a:lnTo>
                      <a:pt x="100" y="30"/>
                    </a:lnTo>
                    <a:lnTo>
                      <a:pt x="102" y="30"/>
                    </a:lnTo>
                    <a:close/>
                    <a:moveTo>
                      <a:pt x="90" y="20"/>
                    </a:moveTo>
                    <a:lnTo>
                      <a:pt x="90" y="22"/>
                    </a:lnTo>
                    <a:lnTo>
                      <a:pt x="92" y="22"/>
                    </a:lnTo>
                    <a:lnTo>
                      <a:pt x="90" y="22"/>
                    </a:lnTo>
                    <a:lnTo>
                      <a:pt x="90" y="24"/>
                    </a:lnTo>
                    <a:lnTo>
                      <a:pt x="90" y="22"/>
                    </a:lnTo>
                    <a:lnTo>
                      <a:pt x="88" y="22"/>
                    </a:lnTo>
                    <a:lnTo>
                      <a:pt x="90" y="22"/>
                    </a:lnTo>
                    <a:lnTo>
                      <a:pt x="88" y="22"/>
                    </a:lnTo>
                    <a:lnTo>
                      <a:pt x="90" y="22"/>
                    </a:lnTo>
                    <a:lnTo>
                      <a:pt x="88" y="22"/>
                    </a:lnTo>
                    <a:lnTo>
                      <a:pt x="90" y="22"/>
                    </a:lnTo>
                    <a:lnTo>
                      <a:pt x="88" y="22"/>
                    </a:lnTo>
                    <a:lnTo>
                      <a:pt x="90" y="22"/>
                    </a:lnTo>
                    <a:lnTo>
                      <a:pt x="88" y="22"/>
                    </a:lnTo>
                    <a:lnTo>
                      <a:pt x="90" y="22"/>
                    </a:lnTo>
                    <a:lnTo>
                      <a:pt x="88" y="22"/>
                    </a:lnTo>
                    <a:lnTo>
                      <a:pt x="88" y="20"/>
                    </a:lnTo>
                    <a:lnTo>
                      <a:pt x="90" y="20"/>
                    </a:lnTo>
                    <a:close/>
                    <a:moveTo>
                      <a:pt x="94" y="24"/>
                    </a:moveTo>
                    <a:lnTo>
                      <a:pt x="94" y="22"/>
                    </a:lnTo>
                    <a:lnTo>
                      <a:pt x="96" y="22"/>
                    </a:lnTo>
                    <a:lnTo>
                      <a:pt x="96" y="24"/>
                    </a:lnTo>
                    <a:lnTo>
                      <a:pt x="94" y="24"/>
                    </a:lnTo>
                    <a:close/>
                    <a:moveTo>
                      <a:pt x="90" y="20"/>
                    </a:moveTo>
                    <a:lnTo>
                      <a:pt x="88" y="20"/>
                    </a:lnTo>
                    <a:lnTo>
                      <a:pt x="90" y="20"/>
                    </a:lnTo>
                    <a:lnTo>
                      <a:pt x="88" y="20"/>
                    </a:lnTo>
                    <a:lnTo>
                      <a:pt x="90" y="20"/>
                    </a:lnTo>
                    <a:close/>
                    <a:moveTo>
                      <a:pt x="88" y="20"/>
                    </a:moveTo>
                    <a:lnTo>
                      <a:pt x="90" y="20"/>
                    </a:lnTo>
                    <a:lnTo>
                      <a:pt x="88" y="20"/>
                    </a:lnTo>
                    <a:close/>
                    <a:moveTo>
                      <a:pt x="98" y="26"/>
                    </a:moveTo>
                    <a:lnTo>
                      <a:pt x="98" y="28"/>
                    </a:lnTo>
                    <a:lnTo>
                      <a:pt x="96" y="28"/>
                    </a:lnTo>
                    <a:lnTo>
                      <a:pt x="96" y="26"/>
                    </a:lnTo>
                    <a:lnTo>
                      <a:pt x="98" y="26"/>
                    </a:lnTo>
                    <a:lnTo>
                      <a:pt x="96" y="26"/>
                    </a:lnTo>
                    <a:lnTo>
                      <a:pt x="96" y="24"/>
                    </a:lnTo>
                    <a:lnTo>
                      <a:pt x="98" y="24"/>
                    </a:lnTo>
                    <a:lnTo>
                      <a:pt x="98" y="26"/>
                    </a:lnTo>
                    <a:close/>
                    <a:moveTo>
                      <a:pt x="84" y="16"/>
                    </a:moveTo>
                    <a:lnTo>
                      <a:pt x="84" y="18"/>
                    </a:lnTo>
                    <a:lnTo>
                      <a:pt x="84" y="16"/>
                    </a:lnTo>
                    <a:lnTo>
                      <a:pt x="84" y="18"/>
                    </a:lnTo>
                    <a:lnTo>
                      <a:pt x="84" y="16"/>
                    </a:lnTo>
                    <a:lnTo>
                      <a:pt x="84" y="18"/>
                    </a:lnTo>
                    <a:lnTo>
                      <a:pt x="82" y="18"/>
                    </a:lnTo>
                    <a:lnTo>
                      <a:pt x="82" y="16"/>
                    </a:lnTo>
                    <a:lnTo>
                      <a:pt x="84" y="16"/>
                    </a:lnTo>
                    <a:close/>
                    <a:moveTo>
                      <a:pt x="86" y="16"/>
                    </a:moveTo>
                    <a:lnTo>
                      <a:pt x="86" y="18"/>
                    </a:lnTo>
                    <a:lnTo>
                      <a:pt x="86" y="16"/>
                    </a:lnTo>
                    <a:lnTo>
                      <a:pt x="86" y="18"/>
                    </a:lnTo>
                    <a:lnTo>
                      <a:pt x="86" y="20"/>
                    </a:lnTo>
                    <a:lnTo>
                      <a:pt x="88" y="20"/>
                    </a:lnTo>
                    <a:lnTo>
                      <a:pt x="88" y="22"/>
                    </a:lnTo>
                    <a:lnTo>
                      <a:pt x="88" y="24"/>
                    </a:lnTo>
                    <a:lnTo>
                      <a:pt x="86" y="24"/>
                    </a:lnTo>
                    <a:lnTo>
                      <a:pt x="88" y="24"/>
                    </a:lnTo>
                    <a:lnTo>
                      <a:pt x="86" y="24"/>
                    </a:lnTo>
                    <a:lnTo>
                      <a:pt x="86" y="26"/>
                    </a:lnTo>
                    <a:lnTo>
                      <a:pt x="88" y="26"/>
                    </a:lnTo>
                    <a:lnTo>
                      <a:pt x="88" y="28"/>
                    </a:lnTo>
                    <a:lnTo>
                      <a:pt x="86" y="28"/>
                    </a:lnTo>
                    <a:lnTo>
                      <a:pt x="86" y="26"/>
                    </a:lnTo>
                    <a:lnTo>
                      <a:pt x="84" y="26"/>
                    </a:lnTo>
                    <a:lnTo>
                      <a:pt x="86" y="26"/>
                    </a:lnTo>
                    <a:lnTo>
                      <a:pt x="84" y="26"/>
                    </a:lnTo>
                    <a:lnTo>
                      <a:pt x="84" y="24"/>
                    </a:lnTo>
                    <a:lnTo>
                      <a:pt x="84" y="22"/>
                    </a:lnTo>
                    <a:lnTo>
                      <a:pt x="82" y="22"/>
                    </a:lnTo>
                    <a:lnTo>
                      <a:pt x="82" y="20"/>
                    </a:lnTo>
                    <a:lnTo>
                      <a:pt x="84" y="20"/>
                    </a:lnTo>
                    <a:lnTo>
                      <a:pt x="82" y="20"/>
                    </a:lnTo>
                    <a:lnTo>
                      <a:pt x="82" y="18"/>
                    </a:lnTo>
                    <a:lnTo>
                      <a:pt x="84" y="18"/>
                    </a:lnTo>
                    <a:lnTo>
                      <a:pt x="86" y="18"/>
                    </a:lnTo>
                    <a:lnTo>
                      <a:pt x="84" y="18"/>
                    </a:lnTo>
                    <a:lnTo>
                      <a:pt x="84" y="16"/>
                    </a:lnTo>
                    <a:lnTo>
                      <a:pt x="84" y="18"/>
                    </a:lnTo>
                    <a:lnTo>
                      <a:pt x="84" y="16"/>
                    </a:lnTo>
                    <a:lnTo>
                      <a:pt x="86" y="16"/>
                    </a:lnTo>
                    <a:close/>
                    <a:moveTo>
                      <a:pt x="100" y="24"/>
                    </a:moveTo>
                    <a:lnTo>
                      <a:pt x="100" y="26"/>
                    </a:lnTo>
                    <a:lnTo>
                      <a:pt x="100" y="24"/>
                    </a:lnTo>
                    <a:close/>
                    <a:moveTo>
                      <a:pt x="86" y="16"/>
                    </a:moveTo>
                    <a:lnTo>
                      <a:pt x="86" y="14"/>
                    </a:lnTo>
                    <a:lnTo>
                      <a:pt x="86" y="16"/>
                    </a:lnTo>
                    <a:close/>
                    <a:moveTo>
                      <a:pt x="86" y="14"/>
                    </a:moveTo>
                    <a:lnTo>
                      <a:pt x="86" y="12"/>
                    </a:lnTo>
                    <a:lnTo>
                      <a:pt x="86" y="14"/>
                    </a:lnTo>
                    <a:close/>
                    <a:moveTo>
                      <a:pt x="86" y="12"/>
                    </a:moveTo>
                    <a:lnTo>
                      <a:pt x="84" y="12"/>
                    </a:lnTo>
                    <a:lnTo>
                      <a:pt x="86" y="12"/>
                    </a:lnTo>
                    <a:lnTo>
                      <a:pt x="86" y="14"/>
                    </a:lnTo>
                    <a:lnTo>
                      <a:pt x="84" y="14"/>
                    </a:lnTo>
                    <a:lnTo>
                      <a:pt x="86" y="14"/>
                    </a:lnTo>
                    <a:lnTo>
                      <a:pt x="84" y="14"/>
                    </a:lnTo>
                    <a:lnTo>
                      <a:pt x="84" y="12"/>
                    </a:lnTo>
                    <a:lnTo>
                      <a:pt x="86" y="12"/>
                    </a:lnTo>
                    <a:close/>
                    <a:moveTo>
                      <a:pt x="98" y="20"/>
                    </a:moveTo>
                    <a:lnTo>
                      <a:pt x="98" y="18"/>
                    </a:lnTo>
                    <a:lnTo>
                      <a:pt x="98" y="20"/>
                    </a:lnTo>
                    <a:close/>
                    <a:moveTo>
                      <a:pt x="100" y="20"/>
                    </a:moveTo>
                    <a:lnTo>
                      <a:pt x="98" y="20"/>
                    </a:lnTo>
                    <a:lnTo>
                      <a:pt x="100" y="20"/>
                    </a:lnTo>
                    <a:lnTo>
                      <a:pt x="100" y="18"/>
                    </a:lnTo>
                    <a:lnTo>
                      <a:pt x="100" y="20"/>
                    </a:lnTo>
                    <a:close/>
                    <a:moveTo>
                      <a:pt x="96" y="16"/>
                    </a:moveTo>
                    <a:lnTo>
                      <a:pt x="96" y="18"/>
                    </a:lnTo>
                    <a:lnTo>
                      <a:pt x="98" y="18"/>
                    </a:lnTo>
                    <a:lnTo>
                      <a:pt x="98" y="20"/>
                    </a:lnTo>
                    <a:lnTo>
                      <a:pt x="98" y="22"/>
                    </a:lnTo>
                    <a:lnTo>
                      <a:pt x="96" y="22"/>
                    </a:lnTo>
                    <a:lnTo>
                      <a:pt x="96" y="24"/>
                    </a:lnTo>
                    <a:lnTo>
                      <a:pt x="96" y="22"/>
                    </a:lnTo>
                    <a:lnTo>
                      <a:pt x="94" y="22"/>
                    </a:lnTo>
                    <a:lnTo>
                      <a:pt x="96" y="22"/>
                    </a:lnTo>
                    <a:lnTo>
                      <a:pt x="94" y="22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6" y="18"/>
                    </a:lnTo>
                    <a:lnTo>
                      <a:pt x="94" y="18"/>
                    </a:lnTo>
                    <a:lnTo>
                      <a:pt x="94" y="20"/>
                    </a:lnTo>
                    <a:lnTo>
                      <a:pt x="94" y="22"/>
                    </a:lnTo>
                    <a:lnTo>
                      <a:pt x="92" y="22"/>
                    </a:lnTo>
                    <a:lnTo>
                      <a:pt x="92" y="20"/>
                    </a:lnTo>
                    <a:lnTo>
                      <a:pt x="90" y="20"/>
                    </a:lnTo>
                    <a:lnTo>
                      <a:pt x="92" y="20"/>
                    </a:lnTo>
                    <a:lnTo>
                      <a:pt x="90" y="20"/>
                    </a:lnTo>
                    <a:lnTo>
                      <a:pt x="90" y="18"/>
                    </a:lnTo>
                    <a:lnTo>
                      <a:pt x="90" y="20"/>
                    </a:lnTo>
                    <a:lnTo>
                      <a:pt x="90" y="18"/>
                    </a:lnTo>
                    <a:lnTo>
                      <a:pt x="90" y="20"/>
                    </a:lnTo>
                    <a:lnTo>
                      <a:pt x="88" y="20"/>
                    </a:lnTo>
                    <a:lnTo>
                      <a:pt x="88" y="18"/>
                    </a:lnTo>
                    <a:lnTo>
                      <a:pt x="90" y="18"/>
                    </a:lnTo>
                    <a:lnTo>
                      <a:pt x="92" y="18"/>
                    </a:lnTo>
                    <a:lnTo>
                      <a:pt x="92" y="16"/>
                    </a:lnTo>
                    <a:lnTo>
                      <a:pt x="94" y="16"/>
                    </a:lnTo>
                    <a:lnTo>
                      <a:pt x="96" y="16"/>
                    </a:lnTo>
                    <a:close/>
                    <a:moveTo>
                      <a:pt x="104" y="20"/>
                    </a:moveTo>
                    <a:lnTo>
                      <a:pt x="104" y="22"/>
                    </a:lnTo>
                    <a:lnTo>
                      <a:pt x="102" y="22"/>
                    </a:lnTo>
                    <a:lnTo>
                      <a:pt x="102" y="20"/>
                    </a:lnTo>
                    <a:lnTo>
                      <a:pt x="104" y="20"/>
                    </a:lnTo>
                    <a:lnTo>
                      <a:pt x="104" y="22"/>
                    </a:lnTo>
                    <a:lnTo>
                      <a:pt x="104" y="20"/>
                    </a:lnTo>
                    <a:close/>
                    <a:moveTo>
                      <a:pt x="92" y="14"/>
                    </a:moveTo>
                    <a:lnTo>
                      <a:pt x="92" y="16"/>
                    </a:lnTo>
                    <a:lnTo>
                      <a:pt x="92" y="14"/>
                    </a:lnTo>
                    <a:lnTo>
                      <a:pt x="92" y="16"/>
                    </a:lnTo>
                    <a:lnTo>
                      <a:pt x="90" y="16"/>
                    </a:lnTo>
                    <a:lnTo>
                      <a:pt x="90" y="14"/>
                    </a:lnTo>
                    <a:lnTo>
                      <a:pt x="92" y="14"/>
                    </a:lnTo>
                    <a:close/>
                    <a:moveTo>
                      <a:pt x="102" y="18"/>
                    </a:moveTo>
                    <a:lnTo>
                      <a:pt x="102" y="20"/>
                    </a:lnTo>
                    <a:lnTo>
                      <a:pt x="102" y="22"/>
                    </a:lnTo>
                    <a:lnTo>
                      <a:pt x="102" y="24"/>
                    </a:lnTo>
                    <a:lnTo>
                      <a:pt x="102" y="22"/>
                    </a:lnTo>
                    <a:lnTo>
                      <a:pt x="102" y="20"/>
                    </a:lnTo>
                    <a:lnTo>
                      <a:pt x="100" y="20"/>
                    </a:lnTo>
                    <a:lnTo>
                      <a:pt x="100" y="18"/>
                    </a:lnTo>
                    <a:lnTo>
                      <a:pt x="102" y="18"/>
                    </a:lnTo>
                    <a:close/>
                    <a:moveTo>
                      <a:pt x="98" y="14"/>
                    </a:moveTo>
                    <a:lnTo>
                      <a:pt x="96" y="14"/>
                    </a:lnTo>
                    <a:lnTo>
                      <a:pt x="98" y="14"/>
                    </a:lnTo>
                    <a:close/>
                    <a:moveTo>
                      <a:pt x="94" y="12"/>
                    </a:moveTo>
                    <a:lnTo>
                      <a:pt x="96" y="12"/>
                    </a:lnTo>
                    <a:lnTo>
                      <a:pt x="94" y="12"/>
                    </a:lnTo>
                    <a:close/>
                    <a:moveTo>
                      <a:pt x="98" y="0"/>
                    </a:moveTo>
                    <a:lnTo>
                      <a:pt x="98" y="2"/>
                    </a:lnTo>
                    <a:lnTo>
                      <a:pt x="96" y="2"/>
                    </a:lnTo>
                    <a:lnTo>
                      <a:pt x="96" y="0"/>
                    </a:lnTo>
                    <a:lnTo>
                      <a:pt x="98" y="0"/>
                    </a:lnTo>
                    <a:close/>
                    <a:moveTo>
                      <a:pt x="124" y="14"/>
                    </a:moveTo>
                    <a:lnTo>
                      <a:pt x="124" y="16"/>
                    </a:lnTo>
                    <a:lnTo>
                      <a:pt x="126" y="16"/>
                    </a:lnTo>
                    <a:lnTo>
                      <a:pt x="128" y="18"/>
                    </a:lnTo>
                    <a:lnTo>
                      <a:pt x="130" y="18"/>
                    </a:lnTo>
                    <a:lnTo>
                      <a:pt x="132" y="20"/>
                    </a:lnTo>
                    <a:lnTo>
                      <a:pt x="134" y="20"/>
                    </a:lnTo>
                    <a:lnTo>
                      <a:pt x="134" y="22"/>
                    </a:lnTo>
                    <a:lnTo>
                      <a:pt x="136" y="22"/>
                    </a:lnTo>
                    <a:lnTo>
                      <a:pt x="138" y="22"/>
                    </a:lnTo>
                    <a:lnTo>
                      <a:pt x="140" y="24"/>
                    </a:lnTo>
                    <a:lnTo>
                      <a:pt x="142" y="24"/>
                    </a:lnTo>
                    <a:lnTo>
                      <a:pt x="144" y="26"/>
                    </a:lnTo>
                    <a:lnTo>
                      <a:pt x="146" y="26"/>
                    </a:lnTo>
                    <a:lnTo>
                      <a:pt x="146" y="28"/>
                    </a:lnTo>
                    <a:lnTo>
                      <a:pt x="148" y="28"/>
                    </a:lnTo>
                    <a:lnTo>
                      <a:pt x="150" y="28"/>
                    </a:lnTo>
                    <a:lnTo>
                      <a:pt x="150" y="30"/>
                    </a:lnTo>
                    <a:lnTo>
                      <a:pt x="152" y="30"/>
                    </a:lnTo>
                    <a:lnTo>
                      <a:pt x="154" y="30"/>
                    </a:lnTo>
                    <a:lnTo>
                      <a:pt x="156" y="32"/>
                    </a:lnTo>
                    <a:lnTo>
                      <a:pt x="158" y="32"/>
                    </a:lnTo>
                    <a:lnTo>
                      <a:pt x="160" y="32"/>
                    </a:lnTo>
                    <a:lnTo>
                      <a:pt x="164" y="34"/>
                    </a:lnTo>
                    <a:lnTo>
                      <a:pt x="166" y="34"/>
                    </a:lnTo>
                    <a:lnTo>
                      <a:pt x="168" y="36"/>
                    </a:lnTo>
                    <a:lnTo>
                      <a:pt x="170" y="36"/>
                    </a:lnTo>
                    <a:lnTo>
                      <a:pt x="172" y="36"/>
                    </a:lnTo>
                    <a:lnTo>
                      <a:pt x="172" y="38"/>
                    </a:lnTo>
                    <a:lnTo>
                      <a:pt x="174" y="41"/>
                    </a:lnTo>
                    <a:lnTo>
                      <a:pt x="176" y="41"/>
                    </a:lnTo>
                    <a:lnTo>
                      <a:pt x="178" y="41"/>
                    </a:lnTo>
                    <a:lnTo>
                      <a:pt x="178" y="43"/>
                    </a:lnTo>
                    <a:lnTo>
                      <a:pt x="180" y="43"/>
                    </a:lnTo>
                    <a:lnTo>
                      <a:pt x="182" y="45"/>
                    </a:lnTo>
                    <a:lnTo>
                      <a:pt x="184" y="45"/>
                    </a:lnTo>
                    <a:lnTo>
                      <a:pt x="186" y="45"/>
                    </a:lnTo>
                    <a:lnTo>
                      <a:pt x="186" y="47"/>
                    </a:lnTo>
                    <a:lnTo>
                      <a:pt x="188" y="47"/>
                    </a:lnTo>
                    <a:lnTo>
                      <a:pt x="190" y="47"/>
                    </a:lnTo>
                    <a:lnTo>
                      <a:pt x="190" y="49"/>
                    </a:lnTo>
                    <a:lnTo>
                      <a:pt x="192" y="49"/>
                    </a:lnTo>
                    <a:lnTo>
                      <a:pt x="194" y="51"/>
                    </a:lnTo>
                    <a:lnTo>
                      <a:pt x="196" y="51"/>
                    </a:lnTo>
                    <a:lnTo>
                      <a:pt x="202" y="53"/>
                    </a:lnTo>
                    <a:lnTo>
                      <a:pt x="204" y="55"/>
                    </a:lnTo>
                    <a:lnTo>
                      <a:pt x="210" y="57"/>
                    </a:lnTo>
                    <a:lnTo>
                      <a:pt x="212" y="57"/>
                    </a:lnTo>
                    <a:lnTo>
                      <a:pt x="212" y="59"/>
                    </a:lnTo>
                    <a:lnTo>
                      <a:pt x="214" y="59"/>
                    </a:lnTo>
                    <a:lnTo>
                      <a:pt x="216" y="61"/>
                    </a:lnTo>
                    <a:lnTo>
                      <a:pt x="218" y="61"/>
                    </a:lnTo>
                    <a:lnTo>
                      <a:pt x="220" y="61"/>
                    </a:lnTo>
                    <a:lnTo>
                      <a:pt x="222" y="63"/>
                    </a:lnTo>
                    <a:lnTo>
                      <a:pt x="224" y="65"/>
                    </a:lnTo>
                    <a:lnTo>
                      <a:pt x="226" y="65"/>
                    </a:lnTo>
                    <a:lnTo>
                      <a:pt x="228" y="65"/>
                    </a:lnTo>
                    <a:lnTo>
                      <a:pt x="228" y="67"/>
                    </a:lnTo>
                    <a:lnTo>
                      <a:pt x="230" y="67"/>
                    </a:lnTo>
                    <a:lnTo>
                      <a:pt x="232" y="67"/>
                    </a:lnTo>
                    <a:lnTo>
                      <a:pt x="232" y="69"/>
                    </a:lnTo>
                    <a:lnTo>
                      <a:pt x="234" y="69"/>
                    </a:lnTo>
                    <a:lnTo>
                      <a:pt x="236" y="69"/>
                    </a:lnTo>
                    <a:lnTo>
                      <a:pt x="236" y="71"/>
                    </a:lnTo>
                    <a:lnTo>
                      <a:pt x="238" y="71"/>
                    </a:lnTo>
                    <a:lnTo>
                      <a:pt x="240" y="71"/>
                    </a:lnTo>
                    <a:lnTo>
                      <a:pt x="240" y="73"/>
                    </a:lnTo>
                    <a:lnTo>
                      <a:pt x="242" y="73"/>
                    </a:lnTo>
                    <a:lnTo>
                      <a:pt x="244" y="73"/>
                    </a:lnTo>
                    <a:lnTo>
                      <a:pt x="246" y="75"/>
                    </a:lnTo>
                    <a:lnTo>
                      <a:pt x="248" y="75"/>
                    </a:lnTo>
                    <a:lnTo>
                      <a:pt x="250" y="75"/>
                    </a:lnTo>
                    <a:lnTo>
                      <a:pt x="252" y="77"/>
                    </a:lnTo>
                    <a:lnTo>
                      <a:pt x="254" y="77"/>
                    </a:lnTo>
                    <a:lnTo>
                      <a:pt x="254" y="79"/>
                    </a:lnTo>
                    <a:lnTo>
                      <a:pt x="256" y="79"/>
                    </a:lnTo>
                    <a:lnTo>
                      <a:pt x="258" y="79"/>
                    </a:lnTo>
                    <a:lnTo>
                      <a:pt x="260" y="81"/>
                    </a:lnTo>
                    <a:lnTo>
                      <a:pt x="262" y="81"/>
                    </a:lnTo>
                    <a:lnTo>
                      <a:pt x="264" y="81"/>
                    </a:lnTo>
                    <a:lnTo>
                      <a:pt x="264" y="81"/>
                    </a:lnTo>
                    <a:lnTo>
                      <a:pt x="266" y="81"/>
                    </a:lnTo>
                    <a:lnTo>
                      <a:pt x="268" y="81"/>
                    </a:lnTo>
                    <a:lnTo>
                      <a:pt x="268" y="83"/>
                    </a:lnTo>
                    <a:lnTo>
                      <a:pt x="268" y="83"/>
                    </a:lnTo>
                    <a:lnTo>
                      <a:pt x="270" y="83"/>
                    </a:lnTo>
                    <a:lnTo>
                      <a:pt x="272" y="83"/>
                    </a:lnTo>
                    <a:lnTo>
                      <a:pt x="272" y="85"/>
                    </a:lnTo>
                    <a:lnTo>
                      <a:pt x="274" y="85"/>
                    </a:lnTo>
                    <a:lnTo>
                      <a:pt x="276" y="87"/>
                    </a:lnTo>
                    <a:lnTo>
                      <a:pt x="278" y="87"/>
                    </a:lnTo>
                    <a:lnTo>
                      <a:pt x="276" y="89"/>
                    </a:lnTo>
                    <a:lnTo>
                      <a:pt x="276" y="91"/>
                    </a:lnTo>
                    <a:lnTo>
                      <a:pt x="276" y="93"/>
                    </a:lnTo>
                    <a:lnTo>
                      <a:pt x="274" y="93"/>
                    </a:lnTo>
                    <a:lnTo>
                      <a:pt x="274" y="95"/>
                    </a:lnTo>
                    <a:lnTo>
                      <a:pt x="274" y="97"/>
                    </a:lnTo>
                    <a:lnTo>
                      <a:pt x="272" y="97"/>
                    </a:lnTo>
                    <a:lnTo>
                      <a:pt x="272" y="99"/>
                    </a:lnTo>
                    <a:lnTo>
                      <a:pt x="272" y="101"/>
                    </a:lnTo>
                    <a:lnTo>
                      <a:pt x="270" y="103"/>
                    </a:lnTo>
                    <a:lnTo>
                      <a:pt x="270" y="105"/>
                    </a:lnTo>
                    <a:lnTo>
                      <a:pt x="270" y="107"/>
                    </a:lnTo>
                    <a:lnTo>
                      <a:pt x="268" y="107"/>
                    </a:lnTo>
                    <a:lnTo>
                      <a:pt x="268" y="109"/>
                    </a:lnTo>
                    <a:lnTo>
                      <a:pt x="268" y="111"/>
                    </a:lnTo>
                    <a:lnTo>
                      <a:pt x="268" y="111"/>
                    </a:lnTo>
                    <a:lnTo>
                      <a:pt x="268" y="113"/>
                    </a:lnTo>
                    <a:lnTo>
                      <a:pt x="268" y="115"/>
                    </a:lnTo>
                    <a:lnTo>
                      <a:pt x="268" y="117"/>
                    </a:lnTo>
                    <a:lnTo>
                      <a:pt x="266" y="117"/>
                    </a:lnTo>
                    <a:lnTo>
                      <a:pt x="266" y="119"/>
                    </a:lnTo>
                    <a:lnTo>
                      <a:pt x="266" y="121"/>
                    </a:lnTo>
                    <a:lnTo>
                      <a:pt x="264" y="121"/>
                    </a:lnTo>
                    <a:lnTo>
                      <a:pt x="264" y="123"/>
                    </a:lnTo>
                    <a:lnTo>
                      <a:pt x="264" y="125"/>
                    </a:lnTo>
                    <a:lnTo>
                      <a:pt x="262" y="125"/>
                    </a:lnTo>
                    <a:lnTo>
                      <a:pt x="262" y="127"/>
                    </a:lnTo>
                    <a:lnTo>
                      <a:pt x="262" y="129"/>
                    </a:lnTo>
                    <a:lnTo>
                      <a:pt x="260" y="129"/>
                    </a:lnTo>
                    <a:lnTo>
                      <a:pt x="260" y="131"/>
                    </a:lnTo>
                    <a:lnTo>
                      <a:pt x="260" y="133"/>
                    </a:lnTo>
                    <a:lnTo>
                      <a:pt x="258" y="133"/>
                    </a:lnTo>
                    <a:lnTo>
                      <a:pt x="258" y="135"/>
                    </a:lnTo>
                    <a:lnTo>
                      <a:pt x="258" y="137"/>
                    </a:lnTo>
                    <a:lnTo>
                      <a:pt x="256" y="139"/>
                    </a:lnTo>
                    <a:lnTo>
                      <a:pt x="256" y="141"/>
                    </a:lnTo>
                    <a:lnTo>
                      <a:pt x="256" y="143"/>
                    </a:lnTo>
                    <a:lnTo>
                      <a:pt x="254" y="143"/>
                    </a:lnTo>
                    <a:lnTo>
                      <a:pt x="254" y="145"/>
                    </a:lnTo>
                    <a:lnTo>
                      <a:pt x="254" y="147"/>
                    </a:lnTo>
                    <a:lnTo>
                      <a:pt x="252" y="147"/>
                    </a:lnTo>
                    <a:lnTo>
                      <a:pt x="252" y="149"/>
                    </a:lnTo>
                    <a:lnTo>
                      <a:pt x="252" y="151"/>
                    </a:lnTo>
                    <a:lnTo>
                      <a:pt x="250" y="153"/>
                    </a:lnTo>
                    <a:lnTo>
                      <a:pt x="250" y="155"/>
                    </a:lnTo>
                    <a:lnTo>
                      <a:pt x="250" y="157"/>
                    </a:lnTo>
                    <a:lnTo>
                      <a:pt x="248" y="157"/>
                    </a:lnTo>
                    <a:lnTo>
                      <a:pt x="248" y="159"/>
                    </a:lnTo>
                    <a:lnTo>
                      <a:pt x="248" y="161"/>
                    </a:lnTo>
                    <a:lnTo>
                      <a:pt x="246" y="163"/>
                    </a:lnTo>
                    <a:lnTo>
                      <a:pt x="246" y="165"/>
                    </a:lnTo>
                    <a:lnTo>
                      <a:pt x="244" y="167"/>
                    </a:lnTo>
                    <a:lnTo>
                      <a:pt x="244" y="169"/>
                    </a:lnTo>
                    <a:lnTo>
                      <a:pt x="244" y="171"/>
                    </a:lnTo>
                    <a:lnTo>
                      <a:pt x="242" y="173"/>
                    </a:lnTo>
                    <a:lnTo>
                      <a:pt x="242" y="175"/>
                    </a:lnTo>
                    <a:lnTo>
                      <a:pt x="240" y="177"/>
                    </a:lnTo>
                    <a:lnTo>
                      <a:pt x="240" y="177"/>
                    </a:lnTo>
                    <a:lnTo>
                      <a:pt x="240" y="179"/>
                    </a:lnTo>
                    <a:lnTo>
                      <a:pt x="238" y="179"/>
                    </a:lnTo>
                    <a:lnTo>
                      <a:pt x="238" y="181"/>
                    </a:lnTo>
                    <a:lnTo>
                      <a:pt x="238" y="183"/>
                    </a:lnTo>
                    <a:lnTo>
                      <a:pt x="236" y="187"/>
                    </a:lnTo>
                    <a:lnTo>
                      <a:pt x="236" y="189"/>
                    </a:lnTo>
                    <a:lnTo>
                      <a:pt x="234" y="189"/>
                    </a:lnTo>
                    <a:lnTo>
                      <a:pt x="234" y="191"/>
                    </a:lnTo>
                    <a:lnTo>
                      <a:pt x="234" y="193"/>
                    </a:lnTo>
                    <a:lnTo>
                      <a:pt x="232" y="193"/>
                    </a:lnTo>
                    <a:lnTo>
                      <a:pt x="232" y="195"/>
                    </a:lnTo>
                    <a:lnTo>
                      <a:pt x="232" y="197"/>
                    </a:lnTo>
                    <a:lnTo>
                      <a:pt x="232" y="199"/>
                    </a:lnTo>
                    <a:lnTo>
                      <a:pt x="230" y="203"/>
                    </a:lnTo>
                    <a:lnTo>
                      <a:pt x="228" y="205"/>
                    </a:lnTo>
                    <a:lnTo>
                      <a:pt x="228" y="207"/>
                    </a:lnTo>
                    <a:lnTo>
                      <a:pt x="226" y="207"/>
                    </a:lnTo>
                    <a:lnTo>
                      <a:pt x="226" y="209"/>
                    </a:lnTo>
                    <a:lnTo>
                      <a:pt x="226" y="211"/>
                    </a:lnTo>
                    <a:lnTo>
                      <a:pt x="224" y="211"/>
                    </a:lnTo>
                    <a:lnTo>
                      <a:pt x="226" y="213"/>
                    </a:lnTo>
                    <a:lnTo>
                      <a:pt x="226" y="215"/>
                    </a:lnTo>
                    <a:lnTo>
                      <a:pt x="226" y="217"/>
                    </a:lnTo>
                    <a:lnTo>
                      <a:pt x="226" y="219"/>
                    </a:lnTo>
                    <a:lnTo>
                      <a:pt x="224" y="219"/>
                    </a:lnTo>
                    <a:lnTo>
                      <a:pt x="224" y="221"/>
                    </a:lnTo>
                    <a:lnTo>
                      <a:pt x="226" y="221"/>
                    </a:lnTo>
                    <a:lnTo>
                      <a:pt x="226" y="223"/>
                    </a:lnTo>
                    <a:lnTo>
                      <a:pt x="224" y="223"/>
                    </a:lnTo>
                    <a:lnTo>
                      <a:pt x="224" y="225"/>
                    </a:lnTo>
                    <a:lnTo>
                      <a:pt x="222" y="225"/>
                    </a:lnTo>
                    <a:lnTo>
                      <a:pt x="222" y="225"/>
                    </a:lnTo>
                    <a:lnTo>
                      <a:pt x="222" y="227"/>
                    </a:lnTo>
                    <a:lnTo>
                      <a:pt x="222" y="229"/>
                    </a:lnTo>
                    <a:lnTo>
                      <a:pt x="220" y="229"/>
                    </a:lnTo>
                    <a:lnTo>
                      <a:pt x="220" y="227"/>
                    </a:lnTo>
                    <a:lnTo>
                      <a:pt x="220" y="227"/>
                    </a:lnTo>
                    <a:lnTo>
                      <a:pt x="218" y="227"/>
                    </a:lnTo>
                    <a:lnTo>
                      <a:pt x="218" y="225"/>
                    </a:lnTo>
                    <a:lnTo>
                      <a:pt x="216" y="225"/>
                    </a:lnTo>
                    <a:lnTo>
                      <a:pt x="214" y="225"/>
                    </a:lnTo>
                    <a:lnTo>
                      <a:pt x="212" y="225"/>
                    </a:lnTo>
                    <a:lnTo>
                      <a:pt x="210" y="225"/>
                    </a:lnTo>
                    <a:lnTo>
                      <a:pt x="208" y="225"/>
                    </a:lnTo>
                    <a:lnTo>
                      <a:pt x="208" y="223"/>
                    </a:lnTo>
                    <a:lnTo>
                      <a:pt x="206" y="223"/>
                    </a:lnTo>
                    <a:lnTo>
                      <a:pt x="204" y="223"/>
                    </a:lnTo>
                    <a:lnTo>
                      <a:pt x="202" y="221"/>
                    </a:lnTo>
                    <a:lnTo>
                      <a:pt x="200" y="221"/>
                    </a:lnTo>
                    <a:lnTo>
                      <a:pt x="198" y="219"/>
                    </a:lnTo>
                    <a:lnTo>
                      <a:pt x="194" y="219"/>
                    </a:lnTo>
                    <a:lnTo>
                      <a:pt x="194" y="217"/>
                    </a:lnTo>
                    <a:lnTo>
                      <a:pt x="192" y="217"/>
                    </a:lnTo>
                    <a:lnTo>
                      <a:pt x="190" y="217"/>
                    </a:lnTo>
                    <a:lnTo>
                      <a:pt x="190" y="215"/>
                    </a:lnTo>
                    <a:lnTo>
                      <a:pt x="188" y="215"/>
                    </a:lnTo>
                    <a:lnTo>
                      <a:pt x="186" y="215"/>
                    </a:lnTo>
                    <a:lnTo>
                      <a:pt x="184" y="213"/>
                    </a:lnTo>
                    <a:lnTo>
                      <a:pt x="182" y="213"/>
                    </a:lnTo>
                    <a:lnTo>
                      <a:pt x="180" y="211"/>
                    </a:lnTo>
                    <a:lnTo>
                      <a:pt x="178" y="211"/>
                    </a:lnTo>
                    <a:lnTo>
                      <a:pt x="176" y="211"/>
                    </a:lnTo>
                    <a:lnTo>
                      <a:pt x="176" y="209"/>
                    </a:lnTo>
                    <a:lnTo>
                      <a:pt x="174" y="209"/>
                    </a:lnTo>
                    <a:lnTo>
                      <a:pt x="172" y="209"/>
                    </a:lnTo>
                    <a:lnTo>
                      <a:pt x="172" y="207"/>
                    </a:lnTo>
                    <a:lnTo>
                      <a:pt x="172" y="207"/>
                    </a:lnTo>
                    <a:lnTo>
                      <a:pt x="170" y="207"/>
                    </a:lnTo>
                    <a:lnTo>
                      <a:pt x="170" y="205"/>
                    </a:lnTo>
                    <a:lnTo>
                      <a:pt x="168" y="205"/>
                    </a:lnTo>
                    <a:lnTo>
                      <a:pt x="166" y="205"/>
                    </a:lnTo>
                    <a:lnTo>
                      <a:pt x="164" y="203"/>
                    </a:lnTo>
                    <a:lnTo>
                      <a:pt x="162" y="203"/>
                    </a:lnTo>
                    <a:lnTo>
                      <a:pt x="160" y="203"/>
                    </a:lnTo>
                    <a:lnTo>
                      <a:pt x="160" y="201"/>
                    </a:lnTo>
                    <a:lnTo>
                      <a:pt x="158" y="201"/>
                    </a:lnTo>
                    <a:lnTo>
                      <a:pt x="156" y="201"/>
                    </a:lnTo>
                    <a:lnTo>
                      <a:pt x="154" y="201"/>
                    </a:lnTo>
                    <a:lnTo>
                      <a:pt x="152" y="201"/>
                    </a:lnTo>
                    <a:lnTo>
                      <a:pt x="150" y="201"/>
                    </a:lnTo>
                    <a:lnTo>
                      <a:pt x="148" y="201"/>
                    </a:lnTo>
                    <a:lnTo>
                      <a:pt x="148" y="199"/>
                    </a:lnTo>
                    <a:lnTo>
                      <a:pt x="146" y="199"/>
                    </a:lnTo>
                    <a:lnTo>
                      <a:pt x="144" y="199"/>
                    </a:lnTo>
                    <a:lnTo>
                      <a:pt x="142" y="199"/>
                    </a:lnTo>
                    <a:lnTo>
                      <a:pt x="142" y="197"/>
                    </a:lnTo>
                    <a:lnTo>
                      <a:pt x="140" y="197"/>
                    </a:lnTo>
                    <a:lnTo>
                      <a:pt x="138" y="197"/>
                    </a:lnTo>
                    <a:lnTo>
                      <a:pt x="136" y="197"/>
                    </a:lnTo>
                    <a:lnTo>
                      <a:pt x="136" y="195"/>
                    </a:lnTo>
                    <a:lnTo>
                      <a:pt x="134" y="195"/>
                    </a:lnTo>
                    <a:lnTo>
                      <a:pt x="132" y="195"/>
                    </a:lnTo>
                    <a:lnTo>
                      <a:pt x="130" y="195"/>
                    </a:lnTo>
                    <a:lnTo>
                      <a:pt x="130" y="197"/>
                    </a:lnTo>
                    <a:lnTo>
                      <a:pt x="128" y="195"/>
                    </a:lnTo>
                    <a:lnTo>
                      <a:pt x="126" y="195"/>
                    </a:lnTo>
                    <a:lnTo>
                      <a:pt x="124" y="195"/>
                    </a:lnTo>
                    <a:lnTo>
                      <a:pt x="124" y="193"/>
                    </a:lnTo>
                    <a:lnTo>
                      <a:pt x="122" y="193"/>
                    </a:lnTo>
                    <a:lnTo>
                      <a:pt x="120" y="193"/>
                    </a:lnTo>
                    <a:lnTo>
                      <a:pt x="118" y="193"/>
                    </a:lnTo>
                    <a:lnTo>
                      <a:pt x="116" y="193"/>
                    </a:lnTo>
                    <a:lnTo>
                      <a:pt x="114" y="193"/>
                    </a:lnTo>
                    <a:lnTo>
                      <a:pt x="112" y="193"/>
                    </a:lnTo>
                    <a:lnTo>
                      <a:pt x="110" y="195"/>
                    </a:lnTo>
                    <a:lnTo>
                      <a:pt x="110" y="193"/>
                    </a:lnTo>
                    <a:lnTo>
                      <a:pt x="108" y="193"/>
                    </a:lnTo>
                    <a:lnTo>
                      <a:pt x="106" y="193"/>
                    </a:lnTo>
                    <a:lnTo>
                      <a:pt x="104" y="193"/>
                    </a:lnTo>
                    <a:lnTo>
                      <a:pt x="102" y="191"/>
                    </a:lnTo>
                    <a:lnTo>
                      <a:pt x="100" y="191"/>
                    </a:lnTo>
                    <a:lnTo>
                      <a:pt x="100" y="189"/>
                    </a:lnTo>
                    <a:lnTo>
                      <a:pt x="100" y="187"/>
                    </a:lnTo>
                    <a:lnTo>
                      <a:pt x="98" y="187"/>
                    </a:lnTo>
                    <a:lnTo>
                      <a:pt x="96" y="187"/>
                    </a:lnTo>
                    <a:lnTo>
                      <a:pt x="94" y="187"/>
                    </a:lnTo>
                    <a:lnTo>
                      <a:pt x="92" y="187"/>
                    </a:lnTo>
                    <a:lnTo>
                      <a:pt x="90" y="187"/>
                    </a:lnTo>
                    <a:lnTo>
                      <a:pt x="88" y="187"/>
                    </a:lnTo>
                    <a:lnTo>
                      <a:pt x="86" y="187"/>
                    </a:lnTo>
                    <a:lnTo>
                      <a:pt x="84" y="187"/>
                    </a:lnTo>
                    <a:lnTo>
                      <a:pt x="84" y="185"/>
                    </a:lnTo>
                    <a:lnTo>
                      <a:pt x="82" y="185"/>
                    </a:lnTo>
                    <a:lnTo>
                      <a:pt x="80" y="183"/>
                    </a:lnTo>
                    <a:lnTo>
                      <a:pt x="78" y="185"/>
                    </a:lnTo>
                    <a:lnTo>
                      <a:pt x="76" y="185"/>
                    </a:lnTo>
                    <a:lnTo>
                      <a:pt x="76" y="183"/>
                    </a:lnTo>
                    <a:lnTo>
                      <a:pt x="76" y="181"/>
                    </a:lnTo>
                    <a:lnTo>
                      <a:pt x="76" y="179"/>
                    </a:lnTo>
                    <a:lnTo>
                      <a:pt x="76" y="177"/>
                    </a:lnTo>
                    <a:lnTo>
                      <a:pt x="74" y="177"/>
                    </a:lnTo>
                    <a:lnTo>
                      <a:pt x="72" y="177"/>
                    </a:lnTo>
                    <a:lnTo>
                      <a:pt x="72" y="177"/>
                    </a:lnTo>
                    <a:lnTo>
                      <a:pt x="70" y="177"/>
                    </a:lnTo>
                    <a:lnTo>
                      <a:pt x="70" y="175"/>
                    </a:lnTo>
                    <a:lnTo>
                      <a:pt x="68" y="175"/>
                    </a:lnTo>
                    <a:lnTo>
                      <a:pt x="66" y="173"/>
                    </a:lnTo>
                    <a:lnTo>
                      <a:pt x="64" y="173"/>
                    </a:lnTo>
                    <a:lnTo>
                      <a:pt x="62" y="173"/>
                    </a:lnTo>
                    <a:lnTo>
                      <a:pt x="60" y="173"/>
                    </a:lnTo>
                    <a:lnTo>
                      <a:pt x="60" y="171"/>
                    </a:lnTo>
                    <a:lnTo>
                      <a:pt x="58" y="171"/>
                    </a:lnTo>
                    <a:lnTo>
                      <a:pt x="56" y="171"/>
                    </a:lnTo>
                    <a:lnTo>
                      <a:pt x="54" y="171"/>
                    </a:lnTo>
                    <a:lnTo>
                      <a:pt x="52" y="171"/>
                    </a:lnTo>
                    <a:lnTo>
                      <a:pt x="50" y="171"/>
                    </a:lnTo>
                    <a:lnTo>
                      <a:pt x="48" y="171"/>
                    </a:lnTo>
                    <a:lnTo>
                      <a:pt x="46" y="171"/>
                    </a:lnTo>
                    <a:lnTo>
                      <a:pt x="44" y="171"/>
                    </a:lnTo>
                    <a:lnTo>
                      <a:pt x="42" y="171"/>
                    </a:lnTo>
                    <a:lnTo>
                      <a:pt x="40" y="171"/>
                    </a:lnTo>
                    <a:lnTo>
                      <a:pt x="38" y="171"/>
                    </a:lnTo>
                    <a:lnTo>
                      <a:pt x="38" y="169"/>
                    </a:lnTo>
                    <a:lnTo>
                      <a:pt x="38" y="167"/>
                    </a:lnTo>
                    <a:lnTo>
                      <a:pt x="36" y="167"/>
                    </a:lnTo>
                    <a:lnTo>
                      <a:pt x="34" y="167"/>
                    </a:lnTo>
                    <a:lnTo>
                      <a:pt x="34" y="165"/>
                    </a:lnTo>
                    <a:lnTo>
                      <a:pt x="32" y="165"/>
                    </a:lnTo>
                    <a:lnTo>
                      <a:pt x="32" y="163"/>
                    </a:lnTo>
                    <a:lnTo>
                      <a:pt x="30" y="163"/>
                    </a:lnTo>
                    <a:lnTo>
                      <a:pt x="30" y="161"/>
                    </a:lnTo>
                    <a:lnTo>
                      <a:pt x="28" y="161"/>
                    </a:lnTo>
                    <a:lnTo>
                      <a:pt x="28" y="159"/>
                    </a:lnTo>
                    <a:lnTo>
                      <a:pt x="28" y="157"/>
                    </a:lnTo>
                    <a:lnTo>
                      <a:pt x="28" y="155"/>
                    </a:lnTo>
                    <a:lnTo>
                      <a:pt x="28" y="153"/>
                    </a:lnTo>
                    <a:lnTo>
                      <a:pt x="28" y="151"/>
                    </a:lnTo>
                    <a:lnTo>
                      <a:pt x="28" y="149"/>
                    </a:lnTo>
                    <a:lnTo>
                      <a:pt x="30" y="147"/>
                    </a:lnTo>
                    <a:lnTo>
                      <a:pt x="30" y="145"/>
                    </a:lnTo>
                    <a:lnTo>
                      <a:pt x="30" y="143"/>
                    </a:lnTo>
                    <a:lnTo>
                      <a:pt x="32" y="143"/>
                    </a:lnTo>
                    <a:lnTo>
                      <a:pt x="32" y="141"/>
                    </a:lnTo>
                    <a:lnTo>
                      <a:pt x="32" y="139"/>
                    </a:lnTo>
                    <a:lnTo>
                      <a:pt x="32" y="137"/>
                    </a:lnTo>
                    <a:lnTo>
                      <a:pt x="32" y="135"/>
                    </a:lnTo>
                    <a:lnTo>
                      <a:pt x="32" y="133"/>
                    </a:lnTo>
                    <a:lnTo>
                      <a:pt x="30" y="133"/>
                    </a:lnTo>
                    <a:lnTo>
                      <a:pt x="30" y="131"/>
                    </a:lnTo>
                    <a:lnTo>
                      <a:pt x="30" y="129"/>
                    </a:lnTo>
                    <a:lnTo>
                      <a:pt x="28" y="129"/>
                    </a:lnTo>
                    <a:lnTo>
                      <a:pt x="28" y="129"/>
                    </a:lnTo>
                    <a:lnTo>
                      <a:pt x="28" y="127"/>
                    </a:lnTo>
                    <a:lnTo>
                      <a:pt x="28" y="127"/>
                    </a:lnTo>
                    <a:lnTo>
                      <a:pt x="26" y="127"/>
                    </a:lnTo>
                    <a:lnTo>
                      <a:pt x="24" y="127"/>
                    </a:lnTo>
                    <a:lnTo>
                      <a:pt x="22" y="127"/>
                    </a:lnTo>
                    <a:lnTo>
                      <a:pt x="22" y="125"/>
                    </a:lnTo>
                    <a:lnTo>
                      <a:pt x="22" y="123"/>
                    </a:lnTo>
                    <a:lnTo>
                      <a:pt x="22" y="121"/>
                    </a:lnTo>
                    <a:lnTo>
                      <a:pt x="20" y="121"/>
                    </a:lnTo>
                    <a:lnTo>
                      <a:pt x="22" y="121"/>
                    </a:lnTo>
                    <a:lnTo>
                      <a:pt x="20" y="121"/>
                    </a:lnTo>
                    <a:lnTo>
                      <a:pt x="20" y="119"/>
                    </a:lnTo>
                    <a:lnTo>
                      <a:pt x="20" y="117"/>
                    </a:lnTo>
                    <a:lnTo>
                      <a:pt x="18" y="117"/>
                    </a:lnTo>
                    <a:lnTo>
                      <a:pt x="16" y="117"/>
                    </a:lnTo>
                    <a:lnTo>
                      <a:pt x="16" y="115"/>
                    </a:lnTo>
                    <a:lnTo>
                      <a:pt x="14" y="115"/>
                    </a:lnTo>
                    <a:lnTo>
                      <a:pt x="14" y="113"/>
                    </a:lnTo>
                    <a:lnTo>
                      <a:pt x="14" y="111"/>
                    </a:lnTo>
                    <a:lnTo>
                      <a:pt x="12" y="111"/>
                    </a:lnTo>
                    <a:lnTo>
                      <a:pt x="10" y="113"/>
                    </a:lnTo>
                    <a:lnTo>
                      <a:pt x="10" y="111"/>
                    </a:lnTo>
                    <a:lnTo>
                      <a:pt x="8" y="111"/>
                    </a:lnTo>
                    <a:lnTo>
                      <a:pt x="6" y="111"/>
                    </a:lnTo>
                    <a:lnTo>
                      <a:pt x="6" y="109"/>
                    </a:lnTo>
                    <a:lnTo>
                      <a:pt x="4" y="109"/>
                    </a:lnTo>
                    <a:lnTo>
                      <a:pt x="4" y="107"/>
                    </a:lnTo>
                    <a:lnTo>
                      <a:pt x="4" y="105"/>
                    </a:lnTo>
                    <a:lnTo>
                      <a:pt x="2" y="105"/>
                    </a:lnTo>
                    <a:lnTo>
                      <a:pt x="2" y="107"/>
                    </a:lnTo>
                    <a:lnTo>
                      <a:pt x="0" y="107"/>
                    </a:lnTo>
                    <a:lnTo>
                      <a:pt x="0" y="105"/>
                    </a:lnTo>
                    <a:lnTo>
                      <a:pt x="2" y="105"/>
                    </a:lnTo>
                    <a:lnTo>
                      <a:pt x="2" y="103"/>
                    </a:lnTo>
                    <a:lnTo>
                      <a:pt x="4" y="103"/>
                    </a:lnTo>
                    <a:lnTo>
                      <a:pt x="4" y="101"/>
                    </a:lnTo>
                    <a:lnTo>
                      <a:pt x="6" y="101"/>
                    </a:lnTo>
                    <a:lnTo>
                      <a:pt x="6" y="99"/>
                    </a:lnTo>
                    <a:lnTo>
                      <a:pt x="6" y="97"/>
                    </a:lnTo>
                    <a:lnTo>
                      <a:pt x="8" y="97"/>
                    </a:lnTo>
                    <a:lnTo>
                      <a:pt x="8" y="95"/>
                    </a:lnTo>
                    <a:lnTo>
                      <a:pt x="8" y="93"/>
                    </a:lnTo>
                    <a:lnTo>
                      <a:pt x="10" y="93"/>
                    </a:lnTo>
                    <a:lnTo>
                      <a:pt x="10" y="91"/>
                    </a:lnTo>
                    <a:lnTo>
                      <a:pt x="10" y="89"/>
                    </a:lnTo>
                    <a:lnTo>
                      <a:pt x="12" y="89"/>
                    </a:lnTo>
                    <a:lnTo>
                      <a:pt x="10" y="89"/>
                    </a:lnTo>
                    <a:lnTo>
                      <a:pt x="10" y="91"/>
                    </a:lnTo>
                    <a:lnTo>
                      <a:pt x="10" y="93"/>
                    </a:lnTo>
                    <a:lnTo>
                      <a:pt x="10" y="95"/>
                    </a:lnTo>
                    <a:lnTo>
                      <a:pt x="8" y="95"/>
                    </a:lnTo>
                    <a:lnTo>
                      <a:pt x="8" y="97"/>
                    </a:lnTo>
                    <a:lnTo>
                      <a:pt x="8" y="99"/>
                    </a:lnTo>
                    <a:lnTo>
                      <a:pt x="6" y="99"/>
                    </a:lnTo>
                    <a:lnTo>
                      <a:pt x="6" y="101"/>
                    </a:lnTo>
                    <a:lnTo>
                      <a:pt x="6" y="103"/>
                    </a:lnTo>
                    <a:lnTo>
                      <a:pt x="6" y="105"/>
                    </a:lnTo>
                    <a:lnTo>
                      <a:pt x="8" y="105"/>
                    </a:lnTo>
                    <a:lnTo>
                      <a:pt x="8" y="103"/>
                    </a:lnTo>
                    <a:lnTo>
                      <a:pt x="10" y="103"/>
                    </a:lnTo>
                    <a:lnTo>
                      <a:pt x="10" y="101"/>
                    </a:lnTo>
                    <a:lnTo>
                      <a:pt x="10" y="103"/>
                    </a:lnTo>
                    <a:lnTo>
                      <a:pt x="12" y="103"/>
                    </a:lnTo>
                    <a:lnTo>
                      <a:pt x="12" y="105"/>
                    </a:lnTo>
                    <a:lnTo>
                      <a:pt x="12" y="107"/>
                    </a:lnTo>
                    <a:lnTo>
                      <a:pt x="12" y="105"/>
                    </a:lnTo>
                    <a:lnTo>
                      <a:pt x="12" y="103"/>
                    </a:lnTo>
                    <a:lnTo>
                      <a:pt x="10" y="103"/>
                    </a:lnTo>
                    <a:lnTo>
                      <a:pt x="10" y="101"/>
                    </a:lnTo>
                    <a:lnTo>
                      <a:pt x="10" y="99"/>
                    </a:lnTo>
                    <a:lnTo>
                      <a:pt x="12" y="99"/>
                    </a:lnTo>
                    <a:lnTo>
                      <a:pt x="12" y="97"/>
                    </a:lnTo>
                    <a:lnTo>
                      <a:pt x="14" y="97"/>
                    </a:lnTo>
                    <a:lnTo>
                      <a:pt x="14" y="95"/>
                    </a:lnTo>
                    <a:lnTo>
                      <a:pt x="14" y="93"/>
                    </a:lnTo>
                    <a:lnTo>
                      <a:pt x="14" y="91"/>
                    </a:lnTo>
                    <a:lnTo>
                      <a:pt x="14" y="93"/>
                    </a:lnTo>
                    <a:lnTo>
                      <a:pt x="14" y="95"/>
                    </a:lnTo>
                    <a:lnTo>
                      <a:pt x="14" y="93"/>
                    </a:lnTo>
                    <a:lnTo>
                      <a:pt x="14" y="91"/>
                    </a:lnTo>
                    <a:lnTo>
                      <a:pt x="16" y="91"/>
                    </a:lnTo>
                    <a:lnTo>
                      <a:pt x="18" y="91"/>
                    </a:lnTo>
                    <a:lnTo>
                      <a:pt x="20" y="91"/>
                    </a:lnTo>
                    <a:lnTo>
                      <a:pt x="20" y="93"/>
                    </a:lnTo>
                    <a:lnTo>
                      <a:pt x="22" y="93"/>
                    </a:lnTo>
                    <a:lnTo>
                      <a:pt x="24" y="93"/>
                    </a:lnTo>
                    <a:lnTo>
                      <a:pt x="24" y="95"/>
                    </a:lnTo>
                    <a:lnTo>
                      <a:pt x="24" y="93"/>
                    </a:lnTo>
                    <a:lnTo>
                      <a:pt x="22" y="93"/>
                    </a:lnTo>
                    <a:lnTo>
                      <a:pt x="20" y="93"/>
                    </a:lnTo>
                    <a:lnTo>
                      <a:pt x="20" y="91"/>
                    </a:lnTo>
                    <a:lnTo>
                      <a:pt x="20" y="89"/>
                    </a:lnTo>
                    <a:lnTo>
                      <a:pt x="20" y="91"/>
                    </a:lnTo>
                    <a:lnTo>
                      <a:pt x="20" y="89"/>
                    </a:lnTo>
                    <a:lnTo>
                      <a:pt x="18" y="89"/>
                    </a:lnTo>
                    <a:lnTo>
                      <a:pt x="18" y="87"/>
                    </a:lnTo>
                    <a:lnTo>
                      <a:pt x="18" y="89"/>
                    </a:lnTo>
                    <a:lnTo>
                      <a:pt x="16" y="89"/>
                    </a:lnTo>
                    <a:lnTo>
                      <a:pt x="16" y="87"/>
                    </a:lnTo>
                    <a:lnTo>
                      <a:pt x="14" y="87"/>
                    </a:lnTo>
                    <a:lnTo>
                      <a:pt x="14" y="89"/>
                    </a:lnTo>
                    <a:lnTo>
                      <a:pt x="16" y="89"/>
                    </a:lnTo>
                    <a:lnTo>
                      <a:pt x="14" y="89"/>
                    </a:lnTo>
                    <a:lnTo>
                      <a:pt x="14" y="87"/>
                    </a:lnTo>
                    <a:lnTo>
                      <a:pt x="14" y="85"/>
                    </a:lnTo>
                    <a:lnTo>
                      <a:pt x="12" y="85"/>
                    </a:lnTo>
                    <a:lnTo>
                      <a:pt x="12" y="83"/>
                    </a:lnTo>
                    <a:lnTo>
                      <a:pt x="14" y="83"/>
                    </a:lnTo>
                    <a:lnTo>
                      <a:pt x="14" y="81"/>
                    </a:lnTo>
                    <a:lnTo>
                      <a:pt x="14" y="81"/>
                    </a:lnTo>
                    <a:lnTo>
                      <a:pt x="14" y="79"/>
                    </a:lnTo>
                    <a:lnTo>
                      <a:pt x="16" y="79"/>
                    </a:lnTo>
                    <a:lnTo>
                      <a:pt x="14" y="79"/>
                    </a:lnTo>
                    <a:lnTo>
                      <a:pt x="16" y="79"/>
                    </a:lnTo>
                    <a:lnTo>
                      <a:pt x="16" y="81"/>
                    </a:lnTo>
                    <a:lnTo>
                      <a:pt x="16" y="81"/>
                    </a:lnTo>
                    <a:lnTo>
                      <a:pt x="16" y="81"/>
                    </a:lnTo>
                    <a:lnTo>
                      <a:pt x="16" y="81"/>
                    </a:lnTo>
                    <a:lnTo>
                      <a:pt x="18" y="81"/>
                    </a:lnTo>
                    <a:lnTo>
                      <a:pt x="16" y="81"/>
                    </a:lnTo>
                    <a:lnTo>
                      <a:pt x="16" y="81"/>
                    </a:lnTo>
                    <a:lnTo>
                      <a:pt x="18" y="81"/>
                    </a:lnTo>
                    <a:lnTo>
                      <a:pt x="16" y="81"/>
                    </a:lnTo>
                    <a:lnTo>
                      <a:pt x="18" y="81"/>
                    </a:lnTo>
                    <a:lnTo>
                      <a:pt x="16" y="81"/>
                    </a:lnTo>
                    <a:lnTo>
                      <a:pt x="18" y="81"/>
                    </a:lnTo>
                    <a:lnTo>
                      <a:pt x="20" y="81"/>
                    </a:lnTo>
                    <a:lnTo>
                      <a:pt x="22" y="81"/>
                    </a:lnTo>
                    <a:lnTo>
                      <a:pt x="24" y="81"/>
                    </a:lnTo>
                    <a:lnTo>
                      <a:pt x="26" y="81"/>
                    </a:lnTo>
                    <a:lnTo>
                      <a:pt x="28" y="81"/>
                    </a:lnTo>
                    <a:lnTo>
                      <a:pt x="26" y="81"/>
                    </a:lnTo>
                    <a:lnTo>
                      <a:pt x="26" y="79"/>
                    </a:lnTo>
                    <a:lnTo>
                      <a:pt x="24" y="79"/>
                    </a:lnTo>
                    <a:lnTo>
                      <a:pt x="22" y="79"/>
                    </a:lnTo>
                    <a:lnTo>
                      <a:pt x="24" y="79"/>
                    </a:lnTo>
                    <a:lnTo>
                      <a:pt x="24" y="77"/>
                    </a:lnTo>
                    <a:lnTo>
                      <a:pt x="22" y="77"/>
                    </a:lnTo>
                    <a:lnTo>
                      <a:pt x="20" y="77"/>
                    </a:lnTo>
                    <a:lnTo>
                      <a:pt x="22" y="77"/>
                    </a:lnTo>
                    <a:lnTo>
                      <a:pt x="20" y="77"/>
                    </a:lnTo>
                    <a:lnTo>
                      <a:pt x="22" y="77"/>
                    </a:lnTo>
                    <a:lnTo>
                      <a:pt x="22" y="75"/>
                    </a:lnTo>
                    <a:lnTo>
                      <a:pt x="22" y="73"/>
                    </a:lnTo>
                    <a:lnTo>
                      <a:pt x="20" y="73"/>
                    </a:lnTo>
                    <a:lnTo>
                      <a:pt x="18" y="73"/>
                    </a:lnTo>
                    <a:lnTo>
                      <a:pt x="18" y="75"/>
                    </a:lnTo>
                    <a:lnTo>
                      <a:pt x="16" y="75"/>
                    </a:lnTo>
                    <a:lnTo>
                      <a:pt x="16" y="77"/>
                    </a:lnTo>
                    <a:lnTo>
                      <a:pt x="18" y="77"/>
                    </a:lnTo>
                    <a:lnTo>
                      <a:pt x="16" y="77"/>
                    </a:lnTo>
                    <a:lnTo>
                      <a:pt x="14" y="77"/>
                    </a:lnTo>
                    <a:lnTo>
                      <a:pt x="14" y="75"/>
                    </a:lnTo>
                    <a:lnTo>
                      <a:pt x="16" y="75"/>
                    </a:lnTo>
                    <a:lnTo>
                      <a:pt x="16" y="73"/>
                    </a:lnTo>
                    <a:lnTo>
                      <a:pt x="18" y="73"/>
                    </a:lnTo>
                    <a:lnTo>
                      <a:pt x="18" y="71"/>
                    </a:lnTo>
                    <a:lnTo>
                      <a:pt x="18" y="69"/>
                    </a:lnTo>
                    <a:lnTo>
                      <a:pt x="18" y="67"/>
                    </a:lnTo>
                    <a:lnTo>
                      <a:pt x="20" y="67"/>
                    </a:lnTo>
                    <a:lnTo>
                      <a:pt x="20" y="65"/>
                    </a:lnTo>
                    <a:lnTo>
                      <a:pt x="20" y="63"/>
                    </a:lnTo>
                    <a:lnTo>
                      <a:pt x="20" y="61"/>
                    </a:lnTo>
                    <a:lnTo>
                      <a:pt x="22" y="61"/>
                    </a:lnTo>
                    <a:lnTo>
                      <a:pt x="22" y="59"/>
                    </a:lnTo>
                    <a:lnTo>
                      <a:pt x="22" y="57"/>
                    </a:lnTo>
                    <a:lnTo>
                      <a:pt x="20" y="57"/>
                    </a:lnTo>
                    <a:lnTo>
                      <a:pt x="22" y="57"/>
                    </a:lnTo>
                    <a:lnTo>
                      <a:pt x="22" y="55"/>
                    </a:lnTo>
                    <a:lnTo>
                      <a:pt x="20" y="55"/>
                    </a:lnTo>
                    <a:lnTo>
                      <a:pt x="20" y="53"/>
                    </a:lnTo>
                    <a:lnTo>
                      <a:pt x="22" y="53"/>
                    </a:lnTo>
                    <a:lnTo>
                      <a:pt x="22" y="51"/>
                    </a:lnTo>
                    <a:lnTo>
                      <a:pt x="22" y="49"/>
                    </a:lnTo>
                    <a:lnTo>
                      <a:pt x="22" y="51"/>
                    </a:lnTo>
                    <a:lnTo>
                      <a:pt x="22" y="49"/>
                    </a:lnTo>
                    <a:lnTo>
                      <a:pt x="24" y="49"/>
                    </a:lnTo>
                    <a:lnTo>
                      <a:pt x="24" y="47"/>
                    </a:lnTo>
                    <a:lnTo>
                      <a:pt x="24" y="45"/>
                    </a:lnTo>
                    <a:lnTo>
                      <a:pt x="24" y="43"/>
                    </a:lnTo>
                    <a:lnTo>
                      <a:pt x="26" y="43"/>
                    </a:lnTo>
                    <a:lnTo>
                      <a:pt x="26" y="41"/>
                    </a:lnTo>
                    <a:lnTo>
                      <a:pt x="26" y="38"/>
                    </a:lnTo>
                    <a:lnTo>
                      <a:pt x="26" y="36"/>
                    </a:lnTo>
                    <a:lnTo>
                      <a:pt x="28" y="36"/>
                    </a:lnTo>
                    <a:lnTo>
                      <a:pt x="28" y="34"/>
                    </a:lnTo>
                    <a:lnTo>
                      <a:pt x="28" y="32"/>
                    </a:lnTo>
                    <a:lnTo>
                      <a:pt x="26" y="32"/>
                    </a:lnTo>
                    <a:lnTo>
                      <a:pt x="26" y="32"/>
                    </a:lnTo>
                    <a:lnTo>
                      <a:pt x="28" y="32"/>
                    </a:lnTo>
                    <a:lnTo>
                      <a:pt x="28" y="30"/>
                    </a:lnTo>
                    <a:lnTo>
                      <a:pt x="26" y="30"/>
                    </a:lnTo>
                    <a:lnTo>
                      <a:pt x="26" y="28"/>
                    </a:lnTo>
                    <a:lnTo>
                      <a:pt x="26" y="26"/>
                    </a:lnTo>
                    <a:lnTo>
                      <a:pt x="26" y="24"/>
                    </a:lnTo>
                    <a:lnTo>
                      <a:pt x="24" y="24"/>
                    </a:lnTo>
                    <a:lnTo>
                      <a:pt x="26" y="24"/>
                    </a:lnTo>
                    <a:lnTo>
                      <a:pt x="24" y="24"/>
                    </a:lnTo>
                    <a:lnTo>
                      <a:pt x="26" y="24"/>
                    </a:lnTo>
                    <a:lnTo>
                      <a:pt x="24" y="24"/>
                    </a:lnTo>
                    <a:lnTo>
                      <a:pt x="26" y="24"/>
                    </a:lnTo>
                    <a:lnTo>
                      <a:pt x="26" y="22"/>
                    </a:lnTo>
                    <a:lnTo>
                      <a:pt x="26" y="20"/>
                    </a:lnTo>
                    <a:lnTo>
                      <a:pt x="26" y="18"/>
                    </a:lnTo>
                    <a:lnTo>
                      <a:pt x="28" y="18"/>
                    </a:lnTo>
                    <a:lnTo>
                      <a:pt x="28" y="16"/>
                    </a:lnTo>
                    <a:lnTo>
                      <a:pt x="28" y="14"/>
                    </a:lnTo>
                    <a:lnTo>
                      <a:pt x="28" y="12"/>
                    </a:lnTo>
                    <a:lnTo>
                      <a:pt x="28" y="12"/>
                    </a:lnTo>
                    <a:lnTo>
                      <a:pt x="28" y="12"/>
                    </a:lnTo>
                    <a:lnTo>
                      <a:pt x="28" y="12"/>
                    </a:lnTo>
                    <a:lnTo>
                      <a:pt x="28" y="12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30" y="10"/>
                    </a:lnTo>
                    <a:lnTo>
                      <a:pt x="30" y="8"/>
                    </a:lnTo>
                    <a:lnTo>
                      <a:pt x="32" y="8"/>
                    </a:lnTo>
                    <a:lnTo>
                      <a:pt x="32" y="6"/>
                    </a:lnTo>
                    <a:lnTo>
                      <a:pt x="34" y="6"/>
                    </a:lnTo>
                    <a:lnTo>
                      <a:pt x="34" y="4"/>
                    </a:lnTo>
                    <a:lnTo>
                      <a:pt x="32" y="4"/>
                    </a:lnTo>
                    <a:lnTo>
                      <a:pt x="32" y="2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4" y="2"/>
                    </a:lnTo>
                    <a:lnTo>
                      <a:pt x="34" y="0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36" y="4"/>
                    </a:lnTo>
                    <a:lnTo>
                      <a:pt x="38" y="4"/>
                    </a:lnTo>
                    <a:lnTo>
                      <a:pt x="38" y="6"/>
                    </a:lnTo>
                    <a:lnTo>
                      <a:pt x="38" y="8"/>
                    </a:lnTo>
                    <a:lnTo>
                      <a:pt x="40" y="8"/>
                    </a:lnTo>
                    <a:lnTo>
                      <a:pt x="40" y="10"/>
                    </a:lnTo>
                    <a:lnTo>
                      <a:pt x="40" y="12"/>
                    </a:lnTo>
                    <a:lnTo>
                      <a:pt x="42" y="12"/>
                    </a:lnTo>
                    <a:lnTo>
                      <a:pt x="42" y="14"/>
                    </a:lnTo>
                    <a:lnTo>
                      <a:pt x="44" y="14"/>
                    </a:lnTo>
                    <a:lnTo>
                      <a:pt x="44" y="16"/>
                    </a:lnTo>
                    <a:lnTo>
                      <a:pt x="46" y="16"/>
                    </a:lnTo>
                    <a:lnTo>
                      <a:pt x="46" y="18"/>
                    </a:lnTo>
                    <a:lnTo>
                      <a:pt x="48" y="18"/>
                    </a:lnTo>
                    <a:lnTo>
                      <a:pt x="48" y="20"/>
                    </a:lnTo>
                    <a:lnTo>
                      <a:pt x="48" y="22"/>
                    </a:lnTo>
                    <a:lnTo>
                      <a:pt x="50" y="22"/>
                    </a:lnTo>
                    <a:lnTo>
                      <a:pt x="50" y="24"/>
                    </a:lnTo>
                    <a:lnTo>
                      <a:pt x="52" y="24"/>
                    </a:lnTo>
                    <a:lnTo>
                      <a:pt x="52" y="26"/>
                    </a:lnTo>
                    <a:lnTo>
                      <a:pt x="54" y="26"/>
                    </a:lnTo>
                    <a:lnTo>
                      <a:pt x="56" y="26"/>
                    </a:lnTo>
                    <a:lnTo>
                      <a:pt x="56" y="28"/>
                    </a:lnTo>
                    <a:lnTo>
                      <a:pt x="58" y="28"/>
                    </a:lnTo>
                    <a:lnTo>
                      <a:pt x="60" y="28"/>
                    </a:lnTo>
                    <a:lnTo>
                      <a:pt x="60" y="30"/>
                    </a:lnTo>
                    <a:lnTo>
                      <a:pt x="60" y="32"/>
                    </a:lnTo>
                    <a:lnTo>
                      <a:pt x="62" y="32"/>
                    </a:lnTo>
                    <a:lnTo>
                      <a:pt x="64" y="32"/>
                    </a:lnTo>
                    <a:lnTo>
                      <a:pt x="64" y="32"/>
                    </a:lnTo>
                    <a:lnTo>
                      <a:pt x="66" y="32"/>
                    </a:lnTo>
                    <a:lnTo>
                      <a:pt x="68" y="32"/>
                    </a:lnTo>
                    <a:lnTo>
                      <a:pt x="66" y="32"/>
                    </a:lnTo>
                    <a:lnTo>
                      <a:pt x="66" y="34"/>
                    </a:lnTo>
                    <a:lnTo>
                      <a:pt x="68" y="34"/>
                    </a:lnTo>
                    <a:lnTo>
                      <a:pt x="68" y="36"/>
                    </a:lnTo>
                    <a:lnTo>
                      <a:pt x="70" y="36"/>
                    </a:lnTo>
                    <a:lnTo>
                      <a:pt x="72" y="36"/>
                    </a:lnTo>
                    <a:lnTo>
                      <a:pt x="74" y="36"/>
                    </a:lnTo>
                    <a:lnTo>
                      <a:pt x="76" y="36"/>
                    </a:lnTo>
                    <a:lnTo>
                      <a:pt x="76" y="36"/>
                    </a:lnTo>
                    <a:lnTo>
                      <a:pt x="76" y="36"/>
                    </a:lnTo>
                    <a:lnTo>
                      <a:pt x="74" y="36"/>
                    </a:lnTo>
                    <a:lnTo>
                      <a:pt x="76" y="36"/>
                    </a:lnTo>
                    <a:lnTo>
                      <a:pt x="76" y="38"/>
                    </a:lnTo>
                    <a:lnTo>
                      <a:pt x="76" y="38"/>
                    </a:lnTo>
                    <a:lnTo>
                      <a:pt x="76" y="41"/>
                    </a:lnTo>
                    <a:lnTo>
                      <a:pt x="76" y="43"/>
                    </a:lnTo>
                    <a:lnTo>
                      <a:pt x="76" y="41"/>
                    </a:lnTo>
                    <a:lnTo>
                      <a:pt x="76" y="43"/>
                    </a:lnTo>
                    <a:lnTo>
                      <a:pt x="76" y="41"/>
                    </a:lnTo>
                    <a:lnTo>
                      <a:pt x="76" y="43"/>
                    </a:lnTo>
                    <a:lnTo>
                      <a:pt x="76" y="43"/>
                    </a:lnTo>
                    <a:lnTo>
                      <a:pt x="76" y="43"/>
                    </a:lnTo>
                    <a:lnTo>
                      <a:pt x="76" y="43"/>
                    </a:lnTo>
                    <a:lnTo>
                      <a:pt x="76" y="45"/>
                    </a:lnTo>
                    <a:lnTo>
                      <a:pt x="76" y="45"/>
                    </a:lnTo>
                    <a:lnTo>
                      <a:pt x="76" y="43"/>
                    </a:lnTo>
                    <a:lnTo>
                      <a:pt x="78" y="43"/>
                    </a:lnTo>
                    <a:lnTo>
                      <a:pt x="80" y="43"/>
                    </a:lnTo>
                    <a:lnTo>
                      <a:pt x="80" y="45"/>
                    </a:lnTo>
                    <a:lnTo>
                      <a:pt x="78" y="45"/>
                    </a:lnTo>
                    <a:lnTo>
                      <a:pt x="78" y="47"/>
                    </a:lnTo>
                    <a:lnTo>
                      <a:pt x="80" y="47"/>
                    </a:lnTo>
                    <a:lnTo>
                      <a:pt x="80" y="49"/>
                    </a:lnTo>
                    <a:lnTo>
                      <a:pt x="78" y="49"/>
                    </a:lnTo>
                    <a:lnTo>
                      <a:pt x="80" y="49"/>
                    </a:lnTo>
                    <a:lnTo>
                      <a:pt x="80" y="47"/>
                    </a:lnTo>
                    <a:lnTo>
                      <a:pt x="82" y="47"/>
                    </a:lnTo>
                    <a:lnTo>
                      <a:pt x="80" y="47"/>
                    </a:lnTo>
                    <a:lnTo>
                      <a:pt x="80" y="45"/>
                    </a:lnTo>
                    <a:lnTo>
                      <a:pt x="80" y="43"/>
                    </a:lnTo>
                    <a:lnTo>
                      <a:pt x="82" y="43"/>
                    </a:lnTo>
                    <a:lnTo>
                      <a:pt x="84" y="43"/>
                    </a:lnTo>
                    <a:lnTo>
                      <a:pt x="86" y="43"/>
                    </a:lnTo>
                    <a:lnTo>
                      <a:pt x="86" y="45"/>
                    </a:lnTo>
                    <a:lnTo>
                      <a:pt x="84" y="45"/>
                    </a:lnTo>
                    <a:lnTo>
                      <a:pt x="82" y="45"/>
                    </a:lnTo>
                    <a:lnTo>
                      <a:pt x="82" y="47"/>
                    </a:lnTo>
                    <a:lnTo>
                      <a:pt x="84" y="47"/>
                    </a:lnTo>
                    <a:lnTo>
                      <a:pt x="82" y="47"/>
                    </a:lnTo>
                    <a:lnTo>
                      <a:pt x="84" y="47"/>
                    </a:lnTo>
                    <a:lnTo>
                      <a:pt x="84" y="49"/>
                    </a:lnTo>
                    <a:lnTo>
                      <a:pt x="82" y="49"/>
                    </a:lnTo>
                    <a:lnTo>
                      <a:pt x="84" y="49"/>
                    </a:lnTo>
                    <a:lnTo>
                      <a:pt x="82" y="49"/>
                    </a:lnTo>
                    <a:lnTo>
                      <a:pt x="84" y="49"/>
                    </a:lnTo>
                    <a:lnTo>
                      <a:pt x="82" y="49"/>
                    </a:lnTo>
                    <a:lnTo>
                      <a:pt x="84" y="49"/>
                    </a:lnTo>
                    <a:lnTo>
                      <a:pt x="84" y="51"/>
                    </a:lnTo>
                    <a:lnTo>
                      <a:pt x="82" y="51"/>
                    </a:lnTo>
                    <a:lnTo>
                      <a:pt x="82" y="53"/>
                    </a:lnTo>
                    <a:lnTo>
                      <a:pt x="84" y="53"/>
                    </a:lnTo>
                    <a:lnTo>
                      <a:pt x="84" y="55"/>
                    </a:lnTo>
                    <a:lnTo>
                      <a:pt x="82" y="55"/>
                    </a:lnTo>
                    <a:lnTo>
                      <a:pt x="82" y="57"/>
                    </a:lnTo>
                    <a:lnTo>
                      <a:pt x="82" y="55"/>
                    </a:lnTo>
                    <a:lnTo>
                      <a:pt x="84" y="55"/>
                    </a:lnTo>
                    <a:lnTo>
                      <a:pt x="84" y="57"/>
                    </a:lnTo>
                    <a:lnTo>
                      <a:pt x="82" y="57"/>
                    </a:lnTo>
                    <a:lnTo>
                      <a:pt x="84" y="57"/>
                    </a:lnTo>
                    <a:lnTo>
                      <a:pt x="82" y="57"/>
                    </a:lnTo>
                    <a:lnTo>
                      <a:pt x="84" y="57"/>
                    </a:lnTo>
                    <a:lnTo>
                      <a:pt x="84" y="59"/>
                    </a:lnTo>
                    <a:lnTo>
                      <a:pt x="82" y="59"/>
                    </a:lnTo>
                    <a:lnTo>
                      <a:pt x="80" y="59"/>
                    </a:lnTo>
                    <a:lnTo>
                      <a:pt x="80" y="61"/>
                    </a:lnTo>
                    <a:lnTo>
                      <a:pt x="78" y="61"/>
                    </a:lnTo>
                    <a:lnTo>
                      <a:pt x="78" y="59"/>
                    </a:lnTo>
                    <a:lnTo>
                      <a:pt x="78" y="61"/>
                    </a:lnTo>
                    <a:lnTo>
                      <a:pt x="76" y="61"/>
                    </a:lnTo>
                    <a:lnTo>
                      <a:pt x="76" y="63"/>
                    </a:lnTo>
                    <a:lnTo>
                      <a:pt x="76" y="63"/>
                    </a:lnTo>
                    <a:lnTo>
                      <a:pt x="76" y="65"/>
                    </a:lnTo>
                    <a:lnTo>
                      <a:pt x="74" y="65"/>
                    </a:lnTo>
                    <a:lnTo>
                      <a:pt x="74" y="63"/>
                    </a:lnTo>
                    <a:lnTo>
                      <a:pt x="76" y="63"/>
                    </a:lnTo>
                    <a:lnTo>
                      <a:pt x="76" y="61"/>
                    </a:lnTo>
                    <a:lnTo>
                      <a:pt x="76" y="61"/>
                    </a:lnTo>
                    <a:lnTo>
                      <a:pt x="76" y="59"/>
                    </a:lnTo>
                    <a:lnTo>
                      <a:pt x="76" y="57"/>
                    </a:lnTo>
                    <a:lnTo>
                      <a:pt x="76" y="59"/>
                    </a:lnTo>
                    <a:lnTo>
                      <a:pt x="76" y="59"/>
                    </a:lnTo>
                    <a:lnTo>
                      <a:pt x="76" y="57"/>
                    </a:lnTo>
                    <a:lnTo>
                      <a:pt x="76" y="59"/>
                    </a:lnTo>
                    <a:lnTo>
                      <a:pt x="76" y="61"/>
                    </a:lnTo>
                    <a:lnTo>
                      <a:pt x="74" y="61"/>
                    </a:lnTo>
                    <a:lnTo>
                      <a:pt x="72" y="61"/>
                    </a:lnTo>
                    <a:lnTo>
                      <a:pt x="72" y="63"/>
                    </a:lnTo>
                    <a:lnTo>
                      <a:pt x="72" y="65"/>
                    </a:lnTo>
                    <a:lnTo>
                      <a:pt x="70" y="65"/>
                    </a:lnTo>
                    <a:lnTo>
                      <a:pt x="68" y="65"/>
                    </a:lnTo>
                    <a:lnTo>
                      <a:pt x="66" y="65"/>
                    </a:lnTo>
                    <a:lnTo>
                      <a:pt x="66" y="67"/>
                    </a:lnTo>
                    <a:lnTo>
                      <a:pt x="64" y="67"/>
                    </a:lnTo>
                    <a:lnTo>
                      <a:pt x="64" y="69"/>
                    </a:lnTo>
                    <a:lnTo>
                      <a:pt x="62" y="69"/>
                    </a:lnTo>
                    <a:lnTo>
                      <a:pt x="60" y="69"/>
                    </a:lnTo>
                    <a:lnTo>
                      <a:pt x="60" y="71"/>
                    </a:lnTo>
                    <a:lnTo>
                      <a:pt x="58" y="71"/>
                    </a:lnTo>
                    <a:lnTo>
                      <a:pt x="58" y="73"/>
                    </a:lnTo>
                    <a:lnTo>
                      <a:pt x="56" y="73"/>
                    </a:lnTo>
                    <a:lnTo>
                      <a:pt x="56" y="75"/>
                    </a:lnTo>
                    <a:lnTo>
                      <a:pt x="58" y="75"/>
                    </a:lnTo>
                    <a:lnTo>
                      <a:pt x="58" y="77"/>
                    </a:lnTo>
                    <a:lnTo>
                      <a:pt x="60" y="77"/>
                    </a:lnTo>
                    <a:lnTo>
                      <a:pt x="62" y="77"/>
                    </a:lnTo>
                    <a:lnTo>
                      <a:pt x="64" y="77"/>
                    </a:lnTo>
                    <a:lnTo>
                      <a:pt x="66" y="77"/>
                    </a:lnTo>
                    <a:lnTo>
                      <a:pt x="66" y="75"/>
                    </a:lnTo>
                    <a:lnTo>
                      <a:pt x="68" y="75"/>
                    </a:lnTo>
                    <a:lnTo>
                      <a:pt x="66" y="75"/>
                    </a:lnTo>
                    <a:lnTo>
                      <a:pt x="64" y="75"/>
                    </a:lnTo>
                    <a:lnTo>
                      <a:pt x="62" y="75"/>
                    </a:lnTo>
                    <a:lnTo>
                      <a:pt x="60" y="75"/>
                    </a:lnTo>
                    <a:lnTo>
                      <a:pt x="60" y="77"/>
                    </a:lnTo>
                    <a:lnTo>
                      <a:pt x="60" y="75"/>
                    </a:lnTo>
                    <a:lnTo>
                      <a:pt x="58" y="75"/>
                    </a:lnTo>
                    <a:lnTo>
                      <a:pt x="58" y="73"/>
                    </a:lnTo>
                    <a:lnTo>
                      <a:pt x="60" y="73"/>
                    </a:lnTo>
                    <a:lnTo>
                      <a:pt x="60" y="71"/>
                    </a:lnTo>
                    <a:lnTo>
                      <a:pt x="62" y="71"/>
                    </a:lnTo>
                    <a:lnTo>
                      <a:pt x="62" y="69"/>
                    </a:lnTo>
                    <a:lnTo>
                      <a:pt x="64" y="69"/>
                    </a:lnTo>
                    <a:lnTo>
                      <a:pt x="66" y="69"/>
                    </a:lnTo>
                    <a:lnTo>
                      <a:pt x="66" y="67"/>
                    </a:lnTo>
                    <a:lnTo>
                      <a:pt x="68" y="67"/>
                    </a:lnTo>
                    <a:lnTo>
                      <a:pt x="70" y="67"/>
                    </a:lnTo>
                    <a:lnTo>
                      <a:pt x="70" y="65"/>
                    </a:lnTo>
                    <a:lnTo>
                      <a:pt x="70" y="67"/>
                    </a:lnTo>
                    <a:lnTo>
                      <a:pt x="70" y="65"/>
                    </a:lnTo>
                    <a:lnTo>
                      <a:pt x="72" y="65"/>
                    </a:lnTo>
                    <a:lnTo>
                      <a:pt x="72" y="67"/>
                    </a:lnTo>
                    <a:lnTo>
                      <a:pt x="72" y="65"/>
                    </a:lnTo>
                    <a:lnTo>
                      <a:pt x="74" y="65"/>
                    </a:lnTo>
                    <a:lnTo>
                      <a:pt x="72" y="67"/>
                    </a:lnTo>
                    <a:lnTo>
                      <a:pt x="74" y="67"/>
                    </a:lnTo>
                    <a:lnTo>
                      <a:pt x="76" y="67"/>
                    </a:lnTo>
                    <a:lnTo>
                      <a:pt x="76" y="65"/>
                    </a:lnTo>
                    <a:lnTo>
                      <a:pt x="76" y="65"/>
                    </a:lnTo>
                    <a:lnTo>
                      <a:pt x="76" y="63"/>
                    </a:lnTo>
                    <a:lnTo>
                      <a:pt x="78" y="63"/>
                    </a:lnTo>
                    <a:lnTo>
                      <a:pt x="78" y="61"/>
                    </a:lnTo>
                    <a:lnTo>
                      <a:pt x="80" y="61"/>
                    </a:lnTo>
                    <a:lnTo>
                      <a:pt x="82" y="61"/>
                    </a:lnTo>
                    <a:lnTo>
                      <a:pt x="84" y="61"/>
                    </a:lnTo>
                    <a:lnTo>
                      <a:pt x="84" y="59"/>
                    </a:lnTo>
                    <a:lnTo>
                      <a:pt x="84" y="61"/>
                    </a:lnTo>
                    <a:lnTo>
                      <a:pt x="84" y="63"/>
                    </a:lnTo>
                    <a:lnTo>
                      <a:pt x="82" y="63"/>
                    </a:lnTo>
                    <a:lnTo>
                      <a:pt x="84" y="63"/>
                    </a:lnTo>
                    <a:lnTo>
                      <a:pt x="84" y="61"/>
                    </a:lnTo>
                    <a:lnTo>
                      <a:pt x="84" y="59"/>
                    </a:lnTo>
                    <a:lnTo>
                      <a:pt x="86" y="59"/>
                    </a:lnTo>
                    <a:lnTo>
                      <a:pt x="84" y="59"/>
                    </a:lnTo>
                    <a:lnTo>
                      <a:pt x="86" y="57"/>
                    </a:lnTo>
                    <a:lnTo>
                      <a:pt x="84" y="57"/>
                    </a:lnTo>
                    <a:lnTo>
                      <a:pt x="86" y="57"/>
                    </a:lnTo>
                    <a:lnTo>
                      <a:pt x="86" y="59"/>
                    </a:lnTo>
                    <a:lnTo>
                      <a:pt x="86" y="57"/>
                    </a:lnTo>
                    <a:lnTo>
                      <a:pt x="84" y="57"/>
                    </a:lnTo>
                    <a:lnTo>
                      <a:pt x="84" y="55"/>
                    </a:lnTo>
                    <a:lnTo>
                      <a:pt x="86" y="55"/>
                    </a:lnTo>
                    <a:lnTo>
                      <a:pt x="86" y="57"/>
                    </a:lnTo>
                    <a:lnTo>
                      <a:pt x="86" y="59"/>
                    </a:lnTo>
                    <a:lnTo>
                      <a:pt x="88" y="59"/>
                    </a:lnTo>
                    <a:lnTo>
                      <a:pt x="86" y="59"/>
                    </a:lnTo>
                    <a:lnTo>
                      <a:pt x="86" y="61"/>
                    </a:lnTo>
                    <a:lnTo>
                      <a:pt x="86" y="63"/>
                    </a:lnTo>
                    <a:lnTo>
                      <a:pt x="86" y="65"/>
                    </a:lnTo>
                    <a:lnTo>
                      <a:pt x="84" y="65"/>
                    </a:lnTo>
                    <a:lnTo>
                      <a:pt x="86" y="65"/>
                    </a:lnTo>
                    <a:lnTo>
                      <a:pt x="86" y="67"/>
                    </a:lnTo>
                    <a:lnTo>
                      <a:pt x="84" y="67"/>
                    </a:lnTo>
                    <a:lnTo>
                      <a:pt x="82" y="67"/>
                    </a:lnTo>
                    <a:lnTo>
                      <a:pt x="82" y="65"/>
                    </a:lnTo>
                    <a:lnTo>
                      <a:pt x="82" y="67"/>
                    </a:lnTo>
                    <a:lnTo>
                      <a:pt x="82" y="65"/>
                    </a:lnTo>
                    <a:lnTo>
                      <a:pt x="82" y="67"/>
                    </a:lnTo>
                    <a:lnTo>
                      <a:pt x="80" y="67"/>
                    </a:lnTo>
                    <a:lnTo>
                      <a:pt x="80" y="69"/>
                    </a:lnTo>
                    <a:lnTo>
                      <a:pt x="80" y="67"/>
                    </a:lnTo>
                    <a:lnTo>
                      <a:pt x="78" y="67"/>
                    </a:lnTo>
                    <a:lnTo>
                      <a:pt x="80" y="67"/>
                    </a:lnTo>
                    <a:lnTo>
                      <a:pt x="80" y="65"/>
                    </a:lnTo>
                    <a:lnTo>
                      <a:pt x="78" y="65"/>
                    </a:lnTo>
                    <a:lnTo>
                      <a:pt x="80" y="65"/>
                    </a:lnTo>
                    <a:lnTo>
                      <a:pt x="78" y="65"/>
                    </a:lnTo>
                    <a:lnTo>
                      <a:pt x="78" y="67"/>
                    </a:lnTo>
                    <a:lnTo>
                      <a:pt x="78" y="65"/>
                    </a:lnTo>
                    <a:lnTo>
                      <a:pt x="78" y="67"/>
                    </a:lnTo>
                    <a:lnTo>
                      <a:pt x="80" y="67"/>
                    </a:lnTo>
                    <a:lnTo>
                      <a:pt x="78" y="67"/>
                    </a:lnTo>
                    <a:lnTo>
                      <a:pt x="78" y="69"/>
                    </a:lnTo>
                    <a:lnTo>
                      <a:pt x="78" y="71"/>
                    </a:lnTo>
                    <a:lnTo>
                      <a:pt x="78" y="73"/>
                    </a:lnTo>
                    <a:lnTo>
                      <a:pt x="76" y="73"/>
                    </a:lnTo>
                    <a:lnTo>
                      <a:pt x="76" y="71"/>
                    </a:lnTo>
                    <a:lnTo>
                      <a:pt x="76" y="69"/>
                    </a:lnTo>
                    <a:lnTo>
                      <a:pt x="76" y="69"/>
                    </a:lnTo>
                    <a:lnTo>
                      <a:pt x="76" y="71"/>
                    </a:lnTo>
                    <a:lnTo>
                      <a:pt x="76" y="73"/>
                    </a:lnTo>
                    <a:lnTo>
                      <a:pt x="76" y="71"/>
                    </a:lnTo>
                    <a:lnTo>
                      <a:pt x="76" y="73"/>
                    </a:lnTo>
                    <a:lnTo>
                      <a:pt x="76" y="71"/>
                    </a:lnTo>
                    <a:lnTo>
                      <a:pt x="76" y="71"/>
                    </a:lnTo>
                    <a:lnTo>
                      <a:pt x="76" y="71"/>
                    </a:lnTo>
                    <a:lnTo>
                      <a:pt x="76" y="73"/>
                    </a:lnTo>
                    <a:lnTo>
                      <a:pt x="76" y="71"/>
                    </a:lnTo>
                    <a:lnTo>
                      <a:pt x="76" y="71"/>
                    </a:lnTo>
                    <a:lnTo>
                      <a:pt x="76" y="73"/>
                    </a:lnTo>
                    <a:lnTo>
                      <a:pt x="76" y="73"/>
                    </a:lnTo>
                    <a:lnTo>
                      <a:pt x="74" y="73"/>
                    </a:lnTo>
                    <a:lnTo>
                      <a:pt x="74" y="75"/>
                    </a:lnTo>
                    <a:lnTo>
                      <a:pt x="74" y="73"/>
                    </a:lnTo>
                    <a:lnTo>
                      <a:pt x="74" y="75"/>
                    </a:lnTo>
                    <a:lnTo>
                      <a:pt x="76" y="75"/>
                    </a:lnTo>
                    <a:lnTo>
                      <a:pt x="76" y="73"/>
                    </a:lnTo>
                    <a:lnTo>
                      <a:pt x="76" y="75"/>
                    </a:lnTo>
                    <a:lnTo>
                      <a:pt x="76" y="75"/>
                    </a:lnTo>
                    <a:lnTo>
                      <a:pt x="76" y="73"/>
                    </a:lnTo>
                    <a:lnTo>
                      <a:pt x="78" y="73"/>
                    </a:lnTo>
                    <a:lnTo>
                      <a:pt x="78" y="75"/>
                    </a:lnTo>
                    <a:lnTo>
                      <a:pt x="78" y="77"/>
                    </a:lnTo>
                    <a:lnTo>
                      <a:pt x="76" y="77"/>
                    </a:lnTo>
                    <a:lnTo>
                      <a:pt x="78" y="77"/>
                    </a:lnTo>
                    <a:lnTo>
                      <a:pt x="78" y="79"/>
                    </a:lnTo>
                    <a:lnTo>
                      <a:pt x="76" y="79"/>
                    </a:lnTo>
                    <a:lnTo>
                      <a:pt x="76" y="81"/>
                    </a:lnTo>
                    <a:lnTo>
                      <a:pt x="76" y="81"/>
                    </a:lnTo>
                    <a:lnTo>
                      <a:pt x="76" y="81"/>
                    </a:lnTo>
                    <a:lnTo>
                      <a:pt x="74" y="83"/>
                    </a:lnTo>
                    <a:lnTo>
                      <a:pt x="72" y="83"/>
                    </a:lnTo>
                    <a:lnTo>
                      <a:pt x="74" y="83"/>
                    </a:lnTo>
                    <a:lnTo>
                      <a:pt x="74" y="85"/>
                    </a:lnTo>
                    <a:lnTo>
                      <a:pt x="72" y="85"/>
                    </a:lnTo>
                    <a:lnTo>
                      <a:pt x="72" y="87"/>
                    </a:lnTo>
                    <a:lnTo>
                      <a:pt x="70" y="87"/>
                    </a:lnTo>
                    <a:lnTo>
                      <a:pt x="70" y="85"/>
                    </a:lnTo>
                    <a:lnTo>
                      <a:pt x="72" y="85"/>
                    </a:lnTo>
                    <a:lnTo>
                      <a:pt x="72" y="83"/>
                    </a:lnTo>
                    <a:lnTo>
                      <a:pt x="72" y="85"/>
                    </a:lnTo>
                    <a:lnTo>
                      <a:pt x="72" y="83"/>
                    </a:lnTo>
                    <a:lnTo>
                      <a:pt x="72" y="85"/>
                    </a:lnTo>
                    <a:lnTo>
                      <a:pt x="70" y="85"/>
                    </a:lnTo>
                    <a:lnTo>
                      <a:pt x="70" y="83"/>
                    </a:lnTo>
                    <a:lnTo>
                      <a:pt x="68" y="83"/>
                    </a:lnTo>
                    <a:lnTo>
                      <a:pt x="70" y="83"/>
                    </a:lnTo>
                    <a:lnTo>
                      <a:pt x="68" y="83"/>
                    </a:lnTo>
                    <a:lnTo>
                      <a:pt x="70" y="83"/>
                    </a:lnTo>
                    <a:lnTo>
                      <a:pt x="70" y="81"/>
                    </a:lnTo>
                    <a:lnTo>
                      <a:pt x="70" y="83"/>
                    </a:lnTo>
                    <a:lnTo>
                      <a:pt x="70" y="81"/>
                    </a:lnTo>
                    <a:lnTo>
                      <a:pt x="70" y="83"/>
                    </a:lnTo>
                    <a:lnTo>
                      <a:pt x="70" y="81"/>
                    </a:lnTo>
                    <a:lnTo>
                      <a:pt x="72" y="81"/>
                    </a:lnTo>
                    <a:lnTo>
                      <a:pt x="72" y="81"/>
                    </a:lnTo>
                    <a:lnTo>
                      <a:pt x="74" y="81"/>
                    </a:lnTo>
                    <a:lnTo>
                      <a:pt x="72" y="81"/>
                    </a:lnTo>
                    <a:lnTo>
                      <a:pt x="70" y="81"/>
                    </a:lnTo>
                    <a:lnTo>
                      <a:pt x="70" y="81"/>
                    </a:lnTo>
                    <a:lnTo>
                      <a:pt x="68" y="81"/>
                    </a:lnTo>
                    <a:lnTo>
                      <a:pt x="68" y="81"/>
                    </a:lnTo>
                    <a:lnTo>
                      <a:pt x="68" y="81"/>
                    </a:lnTo>
                    <a:lnTo>
                      <a:pt x="66" y="81"/>
                    </a:lnTo>
                    <a:lnTo>
                      <a:pt x="66" y="83"/>
                    </a:lnTo>
                    <a:lnTo>
                      <a:pt x="66" y="85"/>
                    </a:lnTo>
                    <a:lnTo>
                      <a:pt x="66" y="87"/>
                    </a:lnTo>
                    <a:lnTo>
                      <a:pt x="64" y="87"/>
                    </a:lnTo>
                    <a:lnTo>
                      <a:pt x="64" y="85"/>
                    </a:lnTo>
                    <a:lnTo>
                      <a:pt x="66" y="85"/>
                    </a:lnTo>
                    <a:lnTo>
                      <a:pt x="64" y="85"/>
                    </a:lnTo>
                    <a:lnTo>
                      <a:pt x="64" y="87"/>
                    </a:lnTo>
                    <a:lnTo>
                      <a:pt x="62" y="87"/>
                    </a:lnTo>
                    <a:lnTo>
                      <a:pt x="64" y="85"/>
                    </a:lnTo>
                    <a:lnTo>
                      <a:pt x="64" y="83"/>
                    </a:lnTo>
                    <a:lnTo>
                      <a:pt x="62" y="83"/>
                    </a:lnTo>
                    <a:lnTo>
                      <a:pt x="64" y="83"/>
                    </a:lnTo>
                    <a:lnTo>
                      <a:pt x="64" y="81"/>
                    </a:lnTo>
                    <a:lnTo>
                      <a:pt x="66" y="81"/>
                    </a:lnTo>
                    <a:lnTo>
                      <a:pt x="66" y="81"/>
                    </a:lnTo>
                    <a:lnTo>
                      <a:pt x="68" y="81"/>
                    </a:lnTo>
                    <a:lnTo>
                      <a:pt x="66" y="81"/>
                    </a:lnTo>
                    <a:lnTo>
                      <a:pt x="68" y="81"/>
                    </a:lnTo>
                    <a:lnTo>
                      <a:pt x="68" y="79"/>
                    </a:lnTo>
                    <a:lnTo>
                      <a:pt x="68" y="81"/>
                    </a:lnTo>
                    <a:lnTo>
                      <a:pt x="66" y="81"/>
                    </a:lnTo>
                    <a:lnTo>
                      <a:pt x="66" y="79"/>
                    </a:lnTo>
                    <a:lnTo>
                      <a:pt x="66" y="81"/>
                    </a:lnTo>
                    <a:lnTo>
                      <a:pt x="66" y="79"/>
                    </a:lnTo>
                    <a:lnTo>
                      <a:pt x="68" y="79"/>
                    </a:lnTo>
                    <a:lnTo>
                      <a:pt x="68" y="77"/>
                    </a:lnTo>
                    <a:lnTo>
                      <a:pt x="68" y="79"/>
                    </a:lnTo>
                    <a:lnTo>
                      <a:pt x="66" y="79"/>
                    </a:lnTo>
                    <a:lnTo>
                      <a:pt x="66" y="81"/>
                    </a:lnTo>
                    <a:lnTo>
                      <a:pt x="64" y="81"/>
                    </a:lnTo>
                    <a:lnTo>
                      <a:pt x="62" y="81"/>
                    </a:lnTo>
                    <a:lnTo>
                      <a:pt x="60" y="81"/>
                    </a:lnTo>
                    <a:lnTo>
                      <a:pt x="60" y="81"/>
                    </a:lnTo>
                    <a:lnTo>
                      <a:pt x="60" y="83"/>
                    </a:lnTo>
                    <a:lnTo>
                      <a:pt x="60" y="81"/>
                    </a:lnTo>
                    <a:lnTo>
                      <a:pt x="60" y="83"/>
                    </a:lnTo>
                    <a:lnTo>
                      <a:pt x="58" y="83"/>
                    </a:lnTo>
                    <a:lnTo>
                      <a:pt x="56" y="83"/>
                    </a:lnTo>
                    <a:lnTo>
                      <a:pt x="56" y="81"/>
                    </a:lnTo>
                    <a:lnTo>
                      <a:pt x="54" y="81"/>
                    </a:lnTo>
                    <a:lnTo>
                      <a:pt x="56" y="81"/>
                    </a:lnTo>
                    <a:lnTo>
                      <a:pt x="56" y="81"/>
                    </a:lnTo>
                    <a:lnTo>
                      <a:pt x="58" y="81"/>
                    </a:lnTo>
                    <a:lnTo>
                      <a:pt x="56" y="81"/>
                    </a:lnTo>
                    <a:lnTo>
                      <a:pt x="54" y="81"/>
                    </a:lnTo>
                    <a:lnTo>
                      <a:pt x="54" y="81"/>
                    </a:lnTo>
                    <a:lnTo>
                      <a:pt x="56" y="81"/>
                    </a:lnTo>
                    <a:lnTo>
                      <a:pt x="56" y="83"/>
                    </a:lnTo>
                    <a:lnTo>
                      <a:pt x="58" y="83"/>
                    </a:lnTo>
                    <a:lnTo>
                      <a:pt x="58" y="85"/>
                    </a:lnTo>
                    <a:lnTo>
                      <a:pt x="56" y="85"/>
                    </a:lnTo>
                    <a:lnTo>
                      <a:pt x="56" y="83"/>
                    </a:lnTo>
                    <a:lnTo>
                      <a:pt x="56" y="85"/>
                    </a:lnTo>
                    <a:lnTo>
                      <a:pt x="54" y="83"/>
                    </a:lnTo>
                    <a:lnTo>
                      <a:pt x="54" y="85"/>
                    </a:lnTo>
                    <a:lnTo>
                      <a:pt x="52" y="85"/>
                    </a:lnTo>
                    <a:lnTo>
                      <a:pt x="54" y="85"/>
                    </a:lnTo>
                    <a:lnTo>
                      <a:pt x="52" y="85"/>
                    </a:lnTo>
                    <a:lnTo>
                      <a:pt x="54" y="85"/>
                    </a:lnTo>
                    <a:lnTo>
                      <a:pt x="56" y="85"/>
                    </a:lnTo>
                    <a:lnTo>
                      <a:pt x="54" y="85"/>
                    </a:lnTo>
                    <a:lnTo>
                      <a:pt x="56" y="85"/>
                    </a:lnTo>
                    <a:lnTo>
                      <a:pt x="58" y="85"/>
                    </a:lnTo>
                    <a:lnTo>
                      <a:pt x="58" y="83"/>
                    </a:lnTo>
                    <a:lnTo>
                      <a:pt x="58" y="85"/>
                    </a:lnTo>
                    <a:lnTo>
                      <a:pt x="56" y="85"/>
                    </a:lnTo>
                    <a:lnTo>
                      <a:pt x="56" y="87"/>
                    </a:lnTo>
                    <a:lnTo>
                      <a:pt x="54" y="87"/>
                    </a:lnTo>
                    <a:lnTo>
                      <a:pt x="52" y="87"/>
                    </a:lnTo>
                    <a:lnTo>
                      <a:pt x="52" y="89"/>
                    </a:lnTo>
                    <a:lnTo>
                      <a:pt x="54" y="89"/>
                    </a:lnTo>
                    <a:lnTo>
                      <a:pt x="52" y="89"/>
                    </a:lnTo>
                    <a:lnTo>
                      <a:pt x="54" y="89"/>
                    </a:lnTo>
                    <a:lnTo>
                      <a:pt x="52" y="89"/>
                    </a:lnTo>
                    <a:lnTo>
                      <a:pt x="54" y="89"/>
                    </a:lnTo>
                    <a:lnTo>
                      <a:pt x="52" y="89"/>
                    </a:lnTo>
                    <a:lnTo>
                      <a:pt x="54" y="89"/>
                    </a:lnTo>
                    <a:lnTo>
                      <a:pt x="52" y="89"/>
                    </a:lnTo>
                    <a:lnTo>
                      <a:pt x="54" y="89"/>
                    </a:lnTo>
                    <a:lnTo>
                      <a:pt x="52" y="89"/>
                    </a:lnTo>
                    <a:lnTo>
                      <a:pt x="54" y="89"/>
                    </a:lnTo>
                    <a:lnTo>
                      <a:pt x="54" y="87"/>
                    </a:lnTo>
                    <a:lnTo>
                      <a:pt x="56" y="87"/>
                    </a:lnTo>
                    <a:lnTo>
                      <a:pt x="58" y="87"/>
                    </a:lnTo>
                    <a:lnTo>
                      <a:pt x="58" y="85"/>
                    </a:lnTo>
                    <a:lnTo>
                      <a:pt x="58" y="87"/>
                    </a:lnTo>
                    <a:lnTo>
                      <a:pt x="56" y="87"/>
                    </a:lnTo>
                    <a:lnTo>
                      <a:pt x="56" y="89"/>
                    </a:lnTo>
                    <a:lnTo>
                      <a:pt x="56" y="91"/>
                    </a:lnTo>
                    <a:lnTo>
                      <a:pt x="56" y="93"/>
                    </a:lnTo>
                    <a:lnTo>
                      <a:pt x="56" y="91"/>
                    </a:lnTo>
                    <a:lnTo>
                      <a:pt x="56" y="89"/>
                    </a:lnTo>
                    <a:lnTo>
                      <a:pt x="58" y="89"/>
                    </a:lnTo>
                    <a:lnTo>
                      <a:pt x="58" y="87"/>
                    </a:lnTo>
                    <a:lnTo>
                      <a:pt x="60" y="87"/>
                    </a:lnTo>
                    <a:lnTo>
                      <a:pt x="60" y="89"/>
                    </a:lnTo>
                    <a:lnTo>
                      <a:pt x="60" y="91"/>
                    </a:lnTo>
                    <a:lnTo>
                      <a:pt x="60" y="89"/>
                    </a:lnTo>
                    <a:lnTo>
                      <a:pt x="60" y="87"/>
                    </a:lnTo>
                    <a:lnTo>
                      <a:pt x="62" y="87"/>
                    </a:lnTo>
                    <a:lnTo>
                      <a:pt x="62" y="89"/>
                    </a:lnTo>
                    <a:lnTo>
                      <a:pt x="62" y="91"/>
                    </a:lnTo>
                    <a:lnTo>
                      <a:pt x="62" y="93"/>
                    </a:lnTo>
                    <a:lnTo>
                      <a:pt x="62" y="91"/>
                    </a:lnTo>
                    <a:lnTo>
                      <a:pt x="64" y="91"/>
                    </a:lnTo>
                    <a:lnTo>
                      <a:pt x="62" y="91"/>
                    </a:lnTo>
                    <a:lnTo>
                      <a:pt x="64" y="91"/>
                    </a:lnTo>
                    <a:lnTo>
                      <a:pt x="64" y="93"/>
                    </a:lnTo>
                    <a:lnTo>
                      <a:pt x="64" y="91"/>
                    </a:lnTo>
                    <a:lnTo>
                      <a:pt x="64" y="93"/>
                    </a:lnTo>
                    <a:lnTo>
                      <a:pt x="64" y="91"/>
                    </a:lnTo>
                    <a:lnTo>
                      <a:pt x="64" y="93"/>
                    </a:lnTo>
                    <a:lnTo>
                      <a:pt x="64" y="91"/>
                    </a:lnTo>
                    <a:lnTo>
                      <a:pt x="66" y="91"/>
                    </a:lnTo>
                    <a:lnTo>
                      <a:pt x="68" y="91"/>
                    </a:lnTo>
                    <a:lnTo>
                      <a:pt x="70" y="91"/>
                    </a:lnTo>
                    <a:lnTo>
                      <a:pt x="70" y="89"/>
                    </a:lnTo>
                    <a:lnTo>
                      <a:pt x="72" y="89"/>
                    </a:lnTo>
                    <a:lnTo>
                      <a:pt x="72" y="87"/>
                    </a:lnTo>
                    <a:lnTo>
                      <a:pt x="74" y="87"/>
                    </a:lnTo>
                    <a:lnTo>
                      <a:pt x="74" y="85"/>
                    </a:lnTo>
                    <a:lnTo>
                      <a:pt x="74" y="87"/>
                    </a:lnTo>
                    <a:lnTo>
                      <a:pt x="76" y="87"/>
                    </a:lnTo>
                    <a:lnTo>
                      <a:pt x="76" y="89"/>
                    </a:lnTo>
                    <a:lnTo>
                      <a:pt x="76" y="89"/>
                    </a:lnTo>
                    <a:lnTo>
                      <a:pt x="76" y="89"/>
                    </a:lnTo>
                    <a:lnTo>
                      <a:pt x="76" y="89"/>
                    </a:lnTo>
                    <a:lnTo>
                      <a:pt x="76" y="87"/>
                    </a:lnTo>
                    <a:lnTo>
                      <a:pt x="76" y="89"/>
                    </a:lnTo>
                    <a:lnTo>
                      <a:pt x="76" y="87"/>
                    </a:lnTo>
                    <a:lnTo>
                      <a:pt x="76" y="87"/>
                    </a:lnTo>
                    <a:lnTo>
                      <a:pt x="76" y="87"/>
                    </a:lnTo>
                    <a:lnTo>
                      <a:pt x="78" y="87"/>
                    </a:lnTo>
                    <a:lnTo>
                      <a:pt x="80" y="87"/>
                    </a:lnTo>
                    <a:lnTo>
                      <a:pt x="80" y="85"/>
                    </a:lnTo>
                    <a:lnTo>
                      <a:pt x="80" y="83"/>
                    </a:lnTo>
                    <a:lnTo>
                      <a:pt x="80" y="81"/>
                    </a:lnTo>
                    <a:lnTo>
                      <a:pt x="82" y="81"/>
                    </a:lnTo>
                    <a:lnTo>
                      <a:pt x="80" y="81"/>
                    </a:lnTo>
                    <a:lnTo>
                      <a:pt x="82" y="81"/>
                    </a:lnTo>
                    <a:lnTo>
                      <a:pt x="82" y="81"/>
                    </a:lnTo>
                    <a:lnTo>
                      <a:pt x="82" y="79"/>
                    </a:lnTo>
                    <a:lnTo>
                      <a:pt x="82" y="77"/>
                    </a:lnTo>
                    <a:lnTo>
                      <a:pt x="84" y="77"/>
                    </a:lnTo>
                    <a:lnTo>
                      <a:pt x="84" y="75"/>
                    </a:lnTo>
                    <a:lnTo>
                      <a:pt x="84" y="77"/>
                    </a:lnTo>
                    <a:lnTo>
                      <a:pt x="86" y="77"/>
                    </a:lnTo>
                    <a:lnTo>
                      <a:pt x="86" y="75"/>
                    </a:lnTo>
                    <a:lnTo>
                      <a:pt x="84" y="75"/>
                    </a:lnTo>
                    <a:lnTo>
                      <a:pt x="84" y="73"/>
                    </a:lnTo>
                    <a:lnTo>
                      <a:pt x="84" y="71"/>
                    </a:lnTo>
                    <a:lnTo>
                      <a:pt x="86" y="71"/>
                    </a:lnTo>
                    <a:lnTo>
                      <a:pt x="88" y="71"/>
                    </a:lnTo>
                    <a:lnTo>
                      <a:pt x="88" y="69"/>
                    </a:lnTo>
                    <a:lnTo>
                      <a:pt x="88" y="67"/>
                    </a:lnTo>
                    <a:lnTo>
                      <a:pt x="88" y="65"/>
                    </a:lnTo>
                    <a:lnTo>
                      <a:pt x="90" y="65"/>
                    </a:lnTo>
                    <a:lnTo>
                      <a:pt x="92" y="65"/>
                    </a:lnTo>
                    <a:lnTo>
                      <a:pt x="92" y="63"/>
                    </a:lnTo>
                    <a:lnTo>
                      <a:pt x="94" y="63"/>
                    </a:lnTo>
                    <a:lnTo>
                      <a:pt x="94" y="61"/>
                    </a:lnTo>
                    <a:lnTo>
                      <a:pt x="96" y="61"/>
                    </a:lnTo>
                    <a:lnTo>
                      <a:pt x="98" y="61"/>
                    </a:lnTo>
                    <a:lnTo>
                      <a:pt x="98" y="59"/>
                    </a:lnTo>
                    <a:lnTo>
                      <a:pt x="100" y="59"/>
                    </a:lnTo>
                    <a:lnTo>
                      <a:pt x="98" y="59"/>
                    </a:lnTo>
                    <a:lnTo>
                      <a:pt x="100" y="59"/>
                    </a:lnTo>
                    <a:lnTo>
                      <a:pt x="100" y="57"/>
                    </a:lnTo>
                    <a:lnTo>
                      <a:pt x="100" y="59"/>
                    </a:lnTo>
                    <a:lnTo>
                      <a:pt x="100" y="57"/>
                    </a:lnTo>
                    <a:lnTo>
                      <a:pt x="98" y="57"/>
                    </a:lnTo>
                    <a:lnTo>
                      <a:pt x="98" y="55"/>
                    </a:lnTo>
                    <a:lnTo>
                      <a:pt x="98" y="57"/>
                    </a:lnTo>
                    <a:lnTo>
                      <a:pt x="98" y="55"/>
                    </a:lnTo>
                    <a:lnTo>
                      <a:pt x="98" y="53"/>
                    </a:lnTo>
                    <a:lnTo>
                      <a:pt x="98" y="51"/>
                    </a:lnTo>
                    <a:lnTo>
                      <a:pt x="98" y="49"/>
                    </a:lnTo>
                    <a:lnTo>
                      <a:pt x="100" y="49"/>
                    </a:lnTo>
                    <a:lnTo>
                      <a:pt x="100" y="47"/>
                    </a:lnTo>
                    <a:lnTo>
                      <a:pt x="98" y="47"/>
                    </a:lnTo>
                    <a:lnTo>
                      <a:pt x="100" y="47"/>
                    </a:lnTo>
                    <a:lnTo>
                      <a:pt x="98" y="47"/>
                    </a:lnTo>
                    <a:lnTo>
                      <a:pt x="100" y="47"/>
                    </a:lnTo>
                    <a:lnTo>
                      <a:pt x="100" y="45"/>
                    </a:lnTo>
                    <a:lnTo>
                      <a:pt x="100" y="43"/>
                    </a:lnTo>
                    <a:lnTo>
                      <a:pt x="102" y="43"/>
                    </a:lnTo>
                    <a:lnTo>
                      <a:pt x="102" y="41"/>
                    </a:lnTo>
                    <a:lnTo>
                      <a:pt x="102" y="43"/>
                    </a:lnTo>
                    <a:lnTo>
                      <a:pt x="102" y="41"/>
                    </a:lnTo>
                    <a:lnTo>
                      <a:pt x="100" y="41"/>
                    </a:lnTo>
                    <a:lnTo>
                      <a:pt x="100" y="38"/>
                    </a:lnTo>
                    <a:lnTo>
                      <a:pt x="100" y="36"/>
                    </a:lnTo>
                    <a:lnTo>
                      <a:pt x="100" y="38"/>
                    </a:lnTo>
                    <a:lnTo>
                      <a:pt x="98" y="38"/>
                    </a:lnTo>
                    <a:lnTo>
                      <a:pt x="98" y="36"/>
                    </a:lnTo>
                    <a:lnTo>
                      <a:pt x="100" y="36"/>
                    </a:lnTo>
                    <a:lnTo>
                      <a:pt x="98" y="36"/>
                    </a:lnTo>
                    <a:lnTo>
                      <a:pt x="98" y="34"/>
                    </a:lnTo>
                    <a:lnTo>
                      <a:pt x="98" y="32"/>
                    </a:lnTo>
                    <a:lnTo>
                      <a:pt x="100" y="32"/>
                    </a:lnTo>
                    <a:lnTo>
                      <a:pt x="98" y="32"/>
                    </a:lnTo>
                    <a:lnTo>
                      <a:pt x="96" y="32"/>
                    </a:lnTo>
                    <a:lnTo>
                      <a:pt x="96" y="32"/>
                    </a:lnTo>
                    <a:lnTo>
                      <a:pt x="96" y="30"/>
                    </a:lnTo>
                    <a:lnTo>
                      <a:pt x="98" y="30"/>
                    </a:lnTo>
                    <a:lnTo>
                      <a:pt x="100" y="30"/>
                    </a:lnTo>
                    <a:lnTo>
                      <a:pt x="100" y="32"/>
                    </a:lnTo>
                    <a:lnTo>
                      <a:pt x="98" y="32"/>
                    </a:lnTo>
                    <a:lnTo>
                      <a:pt x="98" y="32"/>
                    </a:lnTo>
                    <a:lnTo>
                      <a:pt x="100" y="32"/>
                    </a:lnTo>
                    <a:lnTo>
                      <a:pt x="100" y="32"/>
                    </a:lnTo>
                    <a:lnTo>
                      <a:pt x="100" y="32"/>
                    </a:lnTo>
                    <a:lnTo>
                      <a:pt x="102" y="32"/>
                    </a:lnTo>
                    <a:lnTo>
                      <a:pt x="100" y="32"/>
                    </a:lnTo>
                    <a:lnTo>
                      <a:pt x="102" y="32"/>
                    </a:lnTo>
                    <a:lnTo>
                      <a:pt x="100" y="32"/>
                    </a:lnTo>
                    <a:lnTo>
                      <a:pt x="102" y="32"/>
                    </a:lnTo>
                    <a:lnTo>
                      <a:pt x="102" y="32"/>
                    </a:lnTo>
                    <a:lnTo>
                      <a:pt x="104" y="32"/>
                    </a:lnTo>
                    <a:lnTo>
                      <a:pt x="104" y="30"/>
                    </a:lnTo>
                    <a:lnTo>
                      <a:pt x="104" y="28"/>
                    </a:lnTo>
                    <a:lnTo>
                      <a:pt x="102" y="28"/>
                    </a:lnTo>
                    <a:lnTo>
                      <a:pt x="104" y="28"/>
                    </a:lnTo>
                    <a:lnTo>
                      <a:pt x="104" y="30"/>
                    </a:lnTo>
                    <a:lnTo>
                      <a:pt x="106" y="30"/>
                    </a:lnTo>
                    <a:lnTo>
                      <a:pt x="108" y="30"/>
                    </a:lnTo>
                    <a:lnTo>
                      <a:pt x="106" y="30"/>
                    </a:lnTo>
                    <a:lnTo>
                      <a:pt x="106" y="28"/>
                    </a:lnTo>
                    <a:lnTo>
                      <a:pt x="106" y="26"/>
                    </a:lnTo>
                    <a:lnTo>
                      <a:pt x="106" y="24"/>
                    </a:lnTo>
                    <a:lnTo>
                      <a:pt x="106" y="26"/>
                    </a:lnTo>
                    <a:lnTo>
                      <a:pt x="106" y="24"/>
                    </a:lnTo>
                    <a:lnTo>
                      <a:pt x="106" y="26"/>
                    </a:lnTo>
                    <a:lnTo>
                      <a:pt x="106" y="24"/>
                    </a:lnTo>
                    <a:lnTo>
                      <a:pt x="108" y="24"/>
                    </a:lnTo>
                    <a:lnTo>
                      <a:pt x="106" y="24"/>
                    </a:lnTo>
                    <a:lnTo>
                      <a:pt x="106" y="22"/>
                    </a:lnTo>
                    <a:lnTo>
                      <a:pt x="108" y="22"/>
                    </a:lnTo>
                    <a:lnTo>
                      <a:pt x="108" y="20"/>
                    </a:lnTo>
                    <a:lnTo>
                      <a:pt x="108" y="22"/>
                    </a:lnTo>
                    <a:lnTo>
                      <a:pt x="108" y="20"/>
                    </a:lnTo>
                    <a:lnTo>
                      <a:pt x="108" y="18"/>
                    </a:lnTo>
                    <a:lnTo>
                      <a:pt x="106" y="18"/>
                    </a:lnTo>
                    <a:lnTo>
                      <a:pt x="104" y="20"/>
                    </a:lnTo>
                    <a:lnTo>
                      <a:pt x="102" y="20"/>
                    </a:lnTo>
                    <a:lnTo>
                      <a:pt x="102" y="18"/>
                    </a:lnTo>
                    <a:lnTo>
                      <a:pt x="104" y="18"/>
                    </a:lnTo>
                    <a:lnTo>
                      <a:pt x="104" y="16"/>
                    </a:lnTo>
                    <a:lnTo>
                      <a:pt x="102" y="16"/>
                    </a:lnTo>
                    <a:lnTo>
                      <a:pt x="104" y="16"/>
                    </a:lnTo>
                    <a:lnTo>
                      <a:pt x="102" y="16"/>
                    </a:lnTo>
                    <a:lnTo>
                      <a:pt x="104" y="16"/>
                    </a:lnTo>
                    <a:lnTo>
                      <a:pt x="102" y="16"/>
                    </a:lnTo>
                    <a:lnTo>
                      <a:pt x="104" y="16"/>
                    </a:lnTo>
                    <a:lnTo>
                      <a:pt x="104" y="14"/>
                    </a:lnTo>
                    <a:lnTo>
                      <a:pt x="104" y="12"/>
                    </a:lnTo>
                    <a:lnTo>
                      <a:pt x="104" y="10"/>
                    </a:lnTo>
                    <a:lnTo>
                      <a:pt x="102" y="10"/>
                    </a:lnTo>
                    <a:lnTo>
                      <a:pt x="104" y="10"/>
                    </a:lnTo>
                    <a:lnTo>
                      <a:pt x="106" y="10"/>
                    </a:lnTo>
                    <a:lnTo>
                      <a:pt x="106" y="8"/>
                    </a:lnTo>
                    <a:lnTo>
                      <a:pt x="104" y="8"/>
                    </a:lnTo>
                    <a:lnTo>
                      <a:pt x="104" y="6"/>
                    </a:lnTo>
                    <a:lnTo>
                      <a:pt x="106" y="6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8" y="6"/>
                    </a:lnTo>
                    <a:lnTo>
                      <a:pt x="110" y="8"/>
                    </a:lnTo>
                    <a:lnTo>
                      <a:pt x="112" y="8"/>
                    </a:lnTo>
                    <a:lnTo>
                      <a:pt x="114" y="8"/>
                    </a:lnTo>
                    <a:lnTo>
                      <a:pt x="114" y="10"/>
                    </a:lnTo>
                    <a:lnTo>
                      <a:pt x="116" y="10"/>
                    </a:lnTo>
                    <a:lnTo>
                      <a:pt x="118" y="10"/>
                    </a:lnTo>
                    <a:lnTo>
                      <a:pt x="118" y="12"/>
                    </a:lnTo>
                    <a:lnTo>
                      <a:pt x="120" y="12"/>
                    </a:lnTo>
                    <a:lnTo>
                      <a:pt x="122" y="14"/>
                    </a:lnTo>
                    <a:lnTo>
                      <a:pt x="124" y="14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" name="Freeform 1102"/>
              <p:cNvSpPr>
                <a:spLocks noEditPoints="1"/>
              </p:cNvSpPr>
              <p:nvPr/>
            </p:nvSpPr>
            <p:spPr bwMode="auto">
              <a:xfrm>
                <a:off x="5316538" y="3568700"/>
                <a:ext cx="344488" cy="304800"/>
              </a:xfrm>
              <a:custGeom>
                <a:avLst/>
                <a:gdLst>
                  <a:gd name="T0" fmla="*/ 148 w 217"/>
                  <a:gd name="T1" fmla="*/ 2 h 192"/>
                  <a:gd name="T2" fmla="*/ 166 w 217"/>
                  <a:gd name="T3" fmla="*/ 2 h 192"/>
                  <a:gd name="T4" fmla="*/ 188 w 217"/>
                  <a:gd name="T5" fmla="*/ 0 h 192"/>
                  <a:gd name="T6" fmla="*/ 197 w 217"/>
                  <a:gd name="T7" fmla="*/ 4 h 192"/>
                  <a:gd name="T8" fmla="*/ 194 w 217"/>
                  <a:gd name="T9" fmla="*/ 18 h 192"/>
                  <a:gd name="T10" fmla="*/ 186 w 217"/>
                  <a:gd name="T11" fmla="*/ 30 h 192"/>
                  <a:gd name="T12" fmla="*/ 207 w 217"/>
                  <a:gd name="T13" fmla="*/ 28 h 192"/>
                  <a:gd name="T14" fmla="*/ 215 w 217"/>
                  <a:gd name="T15" fmla="*/ 34 h 192"/>
                  <a:gd name="T16" fmla="*/ 213 w 217"/>
                  <a:gd name="T17" fmla="*/ 42 h 192"/>
                  <a:gd name="T18" fmla="*/ 207 w 217"/>
                  <a:gd name="T19" fmla="*/ 46 h 192"/>
                  <a:gd name="T20" fmla="*/ 207 w 217"/>
                  <a:gd name="T21" fmla="*/ 50 h 192"/>
                  <a:gd name="T22" fmla="*/ 203 w 217"/>
                  <a:gd name="T23" fmla="*/ 56 h 192"/>
                  <a:gd name="T24" fmla="*/ 197 w 217"/>
                  <a:gd name="T25" fmla="*/ 58 h 192"/>
                  <a:gd name="T26" fmla="*/ 199 w 217"/>
                  <a:gd name="T27" fmla="*/ 64 h 192"/>
                  <a:gd name="T28" fmla="*/ 201 w 217"/>
                  <a:gd name="T29" fmla="*/ 74 h 192"/>
                  <a:gd name="T30" fmla="*/ 190 w 217"/>
                  <a:gd name="T31" fmla="*/ 82 h 192"/>
                  <a:gd name="T32" fmla="*/ 184 w 217"/>
                  <a:gd name="T33" fmla="*/ 92 h 192"/>
                  <a:gd name="T34" fmla="*/ 180 w 217"/>
                  <a:gd name="T35" fmla="*/ 96 h 192"/>
                  <a:gd name="T36" fmla="*/ 182 w 217"/>
                  <a:gd name="T37" fmla="*/ 100 h 192"/>
                  <a:gd name="T38" fmla="*/ 178 w 217"/>
                  <a:gd name="T39" fmla="*/ 100 h 192"/>
                  <a:gd name="T40" fmla="*/ 178 w 217"/>
                  <a:gd name="T41" fmla="*/ 116 h 192"/>
                  <a:gd name="T42" fmla="*/ 168 w 217"/>
                  <a:gd name="T43" fmla="*/ 118 h 192"/>
                  <a:gd name="T44" fmla="*/ 164 w 217"/>
                  <a:gd name="T45" fmla="*/ 124 h 192"/>
                  <a:gd name="T46" fmla="*/ 164 w 217"/>
                  <a:gd name="T47" fmla="*/ 130 h 192"/>
                  <a:gd name="T48" fmla="*/ 162 w 217"/>
                  <a:gd name="T49" fmla="*/ 138 h 192"/>
                  <a:gd name="T50" fmla="*/ 158 w 217"/>
                  <a:gd name="T51" fmla="*/ 142 h 192"/>
                  <a:gd name="T52" fmla="*/ 160 w 217"/>
                  <a:gd name="T53" fmla="*/ 150 h 192"/>
                  <a:gd name="T54" fmla="*/ 160 w 217"/>
                  <a:gd name="T55" fmla="*/ 154 h 192"/>
                  <a:gd name="T56" fmla="*/ 152 w 217"/>
                  <a:gd name="T57" fmla="*/ 158 h 192"/>
                  <a:gd name="T58" fmla="*/ 150 w 217"/>
                  <a:gd name="T59" fmla="*/ 168 h 192"/>
                  <a:gd name="T60" fmla="*/ 150 w 217"/>
                  <a:gd name="T61" fmla="*/ 172 h 192"/>
                  <a:gd name="T62" fmla="*/ 154 w 217"/>
                  <a:gd name="T63" fmla="*/ 172 h 192"/>
                  <a:gd name="T64" fmla="*/ 156 w 217"/>
                  <a:gd name="T65" fmla="*/ 182 h 192"/>
                  <a:gd name="T66" fmla="*/ 152 w 217"/>
                  <a:gd name="T67" fmla="*/ 192 h 192"/>
                  <a:gd name="T68" fmla="*/ 132 w 217"/>
                  <a:gd name="T69" fmla="*/ 192 h 192"/>
                  <a:gd name="T70" fmla="*/ 114 w 217"/>
                  <a:gd name="T71" fmla="*/ 192 h 192"/>
                  <a:gd name="T72" fmla="*/ 94 w 217"/>
                  <a:gd name="T73" fmla="*/ 192 h 192"/>
                  <a:gd name="T74" fmla="*/ 76 w 217"/>
                  <a:gd name="T75" fmla="*/ 190 h 192"/>
                  <a:gd name="T76" fmla="*/ 58 w 217"/>
                  <a:gd name="T77" fmla="*/ 190 h 192"/>
                  <a:gd name="T78" fmla="*/ 36 w 217"/>
                  <a:gd name="T79" fmla="*/ 190 h 192"/>
                  <a:gd name="T80" fmla="*/ 18 w 217"/>
                  <a:gd name="T81" fmla="*/ 184 h 192"/>
                  <a:gd name="T82" fmla="*/ 18 w 217"/>
                  <a:gd name="T83" fmla="*/ 164 h 192"/>
                  <a:gd name="T84" fmla="*/ 12 w 217"/>
                  <a:gd name="T85" fmla="*/ 160 h 192"/>
                  <a:gd name="T86" fmla="*/ 8 w 217"/>
                  <a:gd name="T87" fmla="*/ 160 h 192"/>
                  <a:gd name="T88" fmla="*/ 2 w 217"/>
                  <a:gd name="T89" fmla="*/ 156 h 192"/>
                  <a:gd name="T90" fmla="*/ 0 w 217"/>
                  <a:gd name="T91" fmla="*/ 142 h 192"/>
                  <a:gd name="T92" fmla="*/ 2 w 217"/>
                  <a:gd name="T93" fmla="*/ 124 h 192"/>
                  <a:gd name="T94" fmla="*/ 4 w 217"/>
                  <a:gd name="T95" fmla="*/ 106 h 192"/>
                  <a:gd name="T96" fmla="*/ 4 w 217"/>
                  <a:gd name="T97" fmla="*/ 88 h 192"/>
                  <a:gd name="T98" fmla="*/ 6 w 217"/>
                  <a:gd name="T99" fmla="*/ 70 h 192"/>
                  <a:gd name="T100" fmla="*/ 6 w 217"/>
                  <a:gd name="T101" fmla="*/ 50 h 192"/>
                  <a:gd name="T102" fmla="*/ 4 w 217"/>
                  <a:gd name="T103" fmla="*/ 34 h 192"/>
                  <a:gd name="T104" fmla="*/ 2 w 217"/>
                  <a:gd name="T105" fmla="*/ 16 h 192"/>
                  <a:gd name="T106" fmla="*/ 2 w 217"/>
                  <a:gd name="T107" fmla="*/ 0 h 192"/>
                  <a:gd name="T108" fmla="*/ 20 w 217"/>
                  <a:gd name="T109" fmla="*/ 0 h 192"/>
                  <a:gd name="T110" fmla="*/ 42 w 217"/>
                  <a:gd name="T111" fmla="*/ 0 h 192"/>
                  <a:gd name="T112" fmla="*/ 64 w 217"/>
                  <a:gd name="T113" fmla="*/ 2 h 192"/>
                  <a:gd name="T114" fmla="*/ 84 w 217"/>
                  <a:gd name="T115" fmla="*/ 2 h 192"/>
                  <a:gd name="T116" fmla="*/ 104 w 217"/>
                  <a:gd name="T117" fmla="*/ 2 h 192"/>
                  <a:gd name="T118" fmla="*/ 122 w 217"/>
                  <a:gd name="T119" fmla="*/ 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17" h="192">
                    <a:moveTo>
                      <a:pt x="130" y="2"/>
                    </a:moveTo>
                    <a:lnTo>
                      <a:pt x="132" y="2"/>
                    </a:lnTo>
                    <a:lnTo>
                      <a:pt x="134" y="2"/>
                    </a:lnTo>
                    <a:lnTo>
                      <a:pt x="136" y="2"/>
                    </a:lnTo>
                    <a:lnTo>
                      <a:pt x="138" y="2"/>
                    </a:lnTo>
                    <a:lnTo>
                      <a:pt x="140" y="2"/>
                    </a:lnTo>
                    <a:lnTo>
                      <a:pt x="142" y="2"/>
                    </a:lnTo>
                    <a:lnTo>
                      <a:pt x="144" y="2"/>
                    </a:lnTo>
                    <a:lnTo>
                      <a:pt x="146" y="2"/>
                    </a:lnTo>
                    <a:lnTo>
                      <a:pt x="148" y="2"/>
                    </a:lnTo>
                    <a:lnTo>
                      <a:pt x="150" y="2"/>
                    </a:lnTo>
                    <a:lnTo>
                      <a:pt x="152" y="2"/>
                    </a:lnTo>
                    <a:lnTo>
                      <a:pt x="154" y="2"/>
                    </a:lnTo>
                    <a:lnTo>
                      <a:pt x="156" y="2"/>
                    </a:lnTo>
                    <a:lnTo>
                      <a:pt x="158" y="2"/>
                    </a:lnTo>
                    <a:lnTo>
                      <a:pt x="160" y="2"/>
                    </a:lnTo>
                    <a:lnTo>
                      <a:pt x="162" y="2"/>
                    </a:lnTo>
                    <a:lnTo>
                      <a:pt x="164" y="2"/>
                    </a:lnTo>
                    <a:lnTo>
                      <a:pt x="164" y="2"/>
                    </a:lnTo>
                    <a:lnTo>
                      <a:pt x="166" y="2"/>
                    </a:lnTo>
                    <a:lnTo>
                      <a:pt x="168" y="2"/>
                    </a:lnTo>
                    <a:lnTo>
                      <a:pt x="170" y="2"/>
                    </a:lnTo>
                    <a:lnTo>
                      <a:pt x="172" y="2"/>
                    </a:lnTo>
                    <a:lnTo>
                      <a:pt x="174" y="2"/>
                    </a:lnTo>
                    <a:lnTo>
                      <a:pt x="176" y="2"/>
                    </a:lnTo>
                    <a:lnTo>
                      <a:pt x="178" y="2"/>
                    </a:lnTo>
                    <a:lnTo>
                      <a:pt x="184" y="2"/>
                    </a:lnTo>
                    <a:lnTo>
                      <a:pt x="186" y="2"/>
                    </a:lnTo>
                    <a:lnTo>
                      <a:pt x="186" y="0"/>
                    </a:lnTo>
                    <a:lnTo>
                      <a:pt x="188" y="0"/>
                    </a:lnTo>
                    <a:lnTo>
                      <a:pt x="190" y="0"/>
                    </a:lnTo>
                    <a:lnTo>
                      <a:pt x="192" y="0"/>
                    </a:lnTo>
                    <a:lnTo>
                      <a:pt x="194" y="0"/>
                    </a:lnTo>
                    <a:lnTo>
                      <a:pt x="194" y="2"/>
                    </a:lnTo>
                    <a:lnTo>
                      <a:pt x="197" y="2"/>
                    </a:lnTo>
                    <a:lnTo>
                      <a:pt x="194" y="2"/>
                    </a:lnTo>
                    <a:lnTo>
                      <a:pt x="197" y="2"/>
                    </a:lnTo>
                    <a:lnTo>
                      <a:pt x="197" y="4"/>
                    </a:lnTo>
                    <a:lnTo>
                      <a:pt x="197" y="6"/>
                    </a:lnTo>
                    <a:lnTo>
                      <a:pt x="197" y="4"/>
                    </a:lnTo>
                    <a:lnTo>
                      <a:pt x="197" y="6"/>
                    </a:lnTo>
                    <a:lnTo>
                      <a:pt x="199" y="6"/>
                    </a:lnTo>
                    <a:lnTo>
                      <a:pt x="199" y="8"/>
                    </a:lnTo>
                    <a:lnTo>
                      <a:pt x="199" y="10"/>
                    </a:lnTo>
                    <a:lnTo>
                      <a:pt x="199" y="12"/>
                    </a:lnTo>
                    <a:lnTo>
                      <a:pt x="199" y="14"/>
                    </a:lnTo>
                    <a:lnTo>
                      <a:pt x="197" y="14"/>
                    </a:lnTo>
                    <a:lnTo>
                      <a:pt x="197" y="16"/>
                    </a:lnTo>
                    <a:lnTo>
                      <a:pt x="194" y="16"/>
                    </a:lnTo>
                    <a:lnTo>
                      <a:pt x="194" y="18"/>
                    </a:lnTo>
                    <a:lnTo>
                      <a:pt x="192" y="18"/>
                    </a:lnTo>
                    <a:lnTo>
                      <a:pt x="192" y="20"/>
                    </a:lnTo>
                    <a:lnTo>
                      <a:pt x="192" y="22"/>
                    </a:lnTo>
                    <a:lnTo>
                      <a:pt x="190" y="22"/>
                    </a:lnTo>
                    <a:lnTo>
                      <a:pt x="188" y="22"/>
                    </a:lnTo>
                    <a:lnTo>
                      <a:pt x="188" y="24"/>
                    </a:lnTo>
                    <a:lnTo>
                      <a:pt x="188" y="26"/>
                    </a:lnTo>
                    <a:lnTo>
                      <a:pt x="186" y="26"/>
                    </a:lnTo>
                    <a:lnTo>
                      <a:pt x="186" y="28"/>
                    </a:lnTo>
                    <a:lnTo>
                      <a:pt x="186" y="30"/>
                    </a:lnTo>
                    <a:lnTo>
                      <a:pt x="188" y="30"/>
                    </a:lnTo>
                    <a:lnTo>
                      <a:pt x="190" y="30"/>
                    </a:lnTo>
                    <a:lnTo>
                      <a:pt x="192" y="28"/>
                    </a:lnTo>
                    <a:lnTo>
                      <a:pt x="194" y="28"/>
                    </a:lnTo>
                    <a:lnTo>
                      <a:pt x="197" y="28"/>
                    </a:lnTo>
                    <a:lnTo>
                      <a:pt x="199" y="28"/>
                    </a:lnTo>
                    <a:lnTo>
                      <a:pt x="201" y="28"/>
                    </a:lnTo>
                    <a:lnTo>
                      <a:pt x="203" y="28"/>
                    </a:lnTo>
                    <a:lnTo>
                      <a:pt x="205" y="28"/>
                    </a:lnTo>
                    <a:lnTo>
                      <a:pt x="207" y="28"/>
                    </a:lnTo>
                    <a:lnTo>
                      <a:pt x="209" y="28"/>
                    </a:lnTo>
                    <a:lnTo>
                      <a:pt x="211" y="28"/>
                    </a:lnTo>
                    <a:lnTo>
                      <a:pt x="213" y="28"/>
                    </a:lnTo>
                    <a:lnTo>
                      <a:pt x="213" y="28"/>
                    </a:lnTo>
                    <a:lnTo>
                      <a:pt x="215" y="28"/>
                    </a:lnTo>
                    <a:lnTo>
                      <a:pt x="215" y="30"/>
                    </a:lnTo>
                    <a:lnTo>
                      <a:pt x="215" y="32"/>
                    </a:lnTo>
                    <a:lnTo>
                      <a:pt x="217" y="32"/>
                    </a:lnTo>
                    <a:lnTo>
                      <a:pt x="217" y="34"/>
                    </a:lnTo>
                    <a:lnTo>
                      <a:pt x="215" y="34"/>
                    </a:lnTo>
                    <a:lnTo>
                      <a:pt x="213" y="34"/>
                    </a:lnTo>
                    <a:lnTo>
                      <a:pt x="213" y="34"/>
                    </a:lnTo>
                    <a:lnTo>
                      <a:pt x="213" y="36"/>
                    </a:lnTo>
                    <a:lnTo>
                      <a:pt x="213" y="36"/>
                    </a:lnTo>
                    <a:lnTo>
                      <a:pt x="215" y="36"/>
                    </a:lnTo>
                    <a:lnTo>
                      <a:pt x="215" y="38"/>
                    </a:lnTo>
                    <a:lnTo>
                      <a:pt x="213" y="40"/>
                    </a:lnTo>
                    <a:lnTo>
                      <a:pt x="213" y="38"/>
                    </a:lnTo>
                    <a:lnTo>
                      <a:pt x="213" y="40"/>
                    </a:lnTo>
                    <a:lnTo>
                      <a:pt x="213" y="42"/>
                    </a:lnTo>
                    <a:lnTo>
                      <a:pt x="211" y="42"/>
                    </a:lnTo>
                    <a:lnTo>
                      <a:pt x="209" y="42"/>
                    </a:lnTo>
                    <a:lnTo>
                      <a:pt x="209" y="44"/>
                    </a:lnTo>
                    <a:lnTo>
                      <a:pt x="209" y="42"/>
                    </a:lnTo>
                    <a:lnTo>
                      <a:pt x="207" y="42"/>
                    </a:lnTo>
                    <a:lnTo>
                      <a:pt x="207" y="44"/>
                    </a:lnTo>
                    <a:lnTo>
                      <a:pt x="205" y="44"/>
                    </a:lnTo>
                    <a:lnTo>
                      <a:pt x="205" y="46"/>
                    </a:lnTo>
                    <a:lnTo>
                      <a:pt x="207" y="46"/>
                    </a:lnTo>
                    <a:lnTo>
                      <a:pt x="207" y="46"/>
                    </a:lnTo>
                    <a:lnTo>
                      <a:pt x="209" y="46"/>
                    </a:lnTo>
                    <a:lnTo>
                      <a:pt x="209" y="46"/>
                    </a:lnTo>
                    <a:lnTo>
                      <a:pt x="211" y="46"/>
                    </a:lnTo>
                    <a:lnTo>
                      <a:pt x="211" y="46"/>
                    </a:lnTo>
                    <a:lnTo>
                      <a:pt x="211" y="48"/>
                    </a:lnTo>
                    <a:lnTo>
                      <a:pt x="209" y="48"/>
                    </a:lnTo>
                    <a:lnTo>
                      <a:pt x="207" y="48"/>
                    </a:lnTo>
                    <a:lnTo>
                      <a:pt x="207" y="50"/>
                    </a:lnTo>
                    <a:lnTo>
                      <a:pt x="205" y="50"/>
                    </a:lnTo>
                    <a:lnTo>
                      <a:pt x="207" y="50"/>
                    </a:lnTo>
                    <a:lnTo>
                      <a:pt x="207" y="52"/>
                    </a:lnTo>
                    <a:lnTo>
                      <a:pt x="209" y="52"/>
                    </a:lnTo>
                    <a:lnTo>
                      <a:pt x="209" y="54"/>
                    </a:lnTo>
                    <a:lnTo>
                      <a:pt x="207" y="54"/>
                    </a:lnTo>
                    <a:lnTo>
                      <a:pt x="207" y="52"/>
                    </a:lnTo>
                    <a:lnTo>
                      <a:pt x="205" y="52"/>
                    </a:lnTo>
                    <a:lnTo>
                      <a:pt x="203" y="52"/>
                    </a:lnTo>
                    <a:lnTo>
                      <a:pt x="201" y="54"/>
                    </a:lnTo>
                    <a:lnTo>
                      <a:pt x="203" y="54"/>
                    </a:lnTo>
                    <a:lnTo>
                      <a:pt x="203" y="56"/>
                    </a:lnTo>
                    <a:lnTo>
                      <a:pt x="203" y="58"/>
                    </a:lnTo>
                    <a:lnTo>
                      <a:pt x="203" y="60"/>
                    </a:lnTo>
                    <a:lnTo>
                      <a:pt x="201" y="60"/>
                    </a:lnTo>
                    <a:lnTo>
                      <a:pt x="203" y="60"/>
                    </a:lnTo>
                    <a:lnTo>
                      <a:pt x="201" y="60"/>
                    </a:lnTo>
                    <a:lnTo>
                      <a:pt x="201" y="58"/>
                    </a:lnTo>
                    <a:lnTo>
                      <a:pt x="201" y="56"/>
                    </a:lnTo>
                    <a:lnTo>
                      <a:pt x="199" y="56"/>
                    </a:lnTo>
                    <a:lnTo>
                      <a:pt x="199" y="58"/>
                    </a:lnTo>
                    <a:lnTo>
                      <a:pt x="197" y="58"/>
                    </a:lnTo>
                    <a:lnTo>
                      <a:pt x="197" y="60"/>
                    </a:lnTo>
                    <a:lnTo>
                      <a:pt x="197" y="62"/>
                    </a:lnTo>
                    <a:lnTo>
                      <a:pt x="199" y="62"/>
                    </a:lnTo>
                    <a:lnTo>
                      <a:pt x="197" y="62"/>
                    </a:lnTo>
                    <a:lnTo>
                      <a:pt x="197" y="60"/>
                    </a:lnTo>
                    <a:lnTo>
                      <a:pt x="199" y="60"/>
                    </a:lnTo>
                    <a:lnTo>
                      <a:pt x="201" y="60"/>
                    </a:lnTo>
                    <a:lnTo>
                      <a:pt x="201" y="62"/>
                    </a:lnTo>
                    <a:lnTo>
                      <a:pt x="199" y="62"/>
                    </a:lnTo>
                    <a:lnTo>
                      <a:pt x="199" y="64"/>
                    </a:lnTo>
                    <a:lnTo>
                      <a:pt x="199" y="66"/>
                    </a:lnTo>
                    <a:lnTo>
                      <a:pt x="197" y="66"/>
                    </a:lnTo>
                    <a:lnTo>
                      <a:pt x="197" y="68"/>
                    </a:lnTo>
                    <a:lnTo>
                      <a:pt x="199" y="68"/>
                    </a:lnTo>
                    <a:lnTo>
                      <a:pt x="201" y="68"/>
                    </a:lnTo>
                    <a:lnTo>
                      <a:pt x="201" y="70"/>
                    </a:lnTo>
                    <a:lnTo>
                      <a:pt x="201" y="72"/>
                    </a:lnTo>
                    <a:lnTo>
                      <a:pt x="199" y="72"/>
                    </a:lnTo>
                    <a:lnTo>
                      <a:pt x="199" y="74"/>
                    </a:lnTo>
                    <a:lnTo>
                      <a:pt x="201" y="74"/>
                    </a:lnTo>
                    <a:lnTo>
                      <a:pt x="201" y="76"/>
                    </a:lnTo>
                    <a:lnTo>
                      <a:pt x="199" y="76"/>
                    </a:lnTo>
                    <a:lnTo>
                      <a:pt x="197" y="76"/>
                    </a:lnTo>
                    <a:lnTo>
                      <a:pt x="197" y="78"/>
                    </a:lnTo>
                    <a:lnTo>
                      <a:pt x="194" y="80"/>
                    </a:lnTo>
                    <a:lnTo>
                      <a:pt x="194" y="82"/>
                    </a:lnTo>
                    <a:lnTo>
                      <a:pt x="192" y="82"/>
                    </a:lnTo>
                    <a:lnTo>
                      <a:pt x="192" y="80"/>
                    </a:lnTo>
                    <a:lnTo>
                      <a:pt x="190" y="80"/>
                    </a:lnTo>
                    <a:lnTo>
                      <a:pt x="190" y="82"/>
                    </a:lnTo>
                    <a:lnTo>
                      <a:pt x="190" y="84"/>
                    </a:lnTo>
                    <a:lnTo>
                      <a:pt x="190" y="86"/>
                    </a:lnTo>
                    <a:lnTo>
                      <a:pt x="192" y="86"/>
                    </a:lnTo>
                    <a:lnTo>
                      <a:pt x="192" y="88"/>
                    </a:lnTo>
                    <a:lnTo>
                      <a:pt x="192" y="90"/>
                    </a:lnTo>
                    <a:lnTo>
                      <a:pt x="190" y="90"/>
                    </a:lnTo>
                    <a:lnTo>
                      <a:pt x="190" y="92"/>
                    </a:lnTo>
                    <a:lnTo>
                      <a:pt x="188" y="92"/>
                    </a:lnTo>
                    <a:lnTo>
                      <a:pt x="186" y="92"/>
                    </a:lnTo>
                    <a:lnTo>
                      <a:pt x="184" y="92"/>
                    </a:lnTo>
                    <a:lnTo>
                      <a:pt x="184" y="90"/>
                    </a:lnTo>
                    <a:lnTo>
                      <a:pt x="182" y="90"/>
                    </a:lnTo>
                    <a:lnTo>
                      <a:pt x="182" y="92"/>
                    </a:lnTo>
                    <a:lnTo>
                      <a:pt x="182" y="94"/>
                    </a:lnTo>
                    <a:lnTo>
                      <a:pt x="182" y="94"/>
                    </a:lnTo>
                    <a:lnTo>
                      <a:pt x="184" y="96"/>
                    </a:lnTo>
                    <a:lnTo>
                      <a:pt x="182" y="96"/>
                    </a:lnTo>
                    <a:lnTo>
                      <a:pt x="182" y="98"/>
                    </a:lnTo>
                    <a:lnTo>
                      <a:pt x="180" y="98"/>
                    </a:lnTo>
                    <a:lnTo>
                      <a:pt x="180" y="96"/>
                    </a:lnTo>
                    <a:lnTo>
                      <a:pt x="180" y="94"/>
                    </a:lnTo>
                    <a:lnTo>
                      <a:pt x="180" y="94"/>
                    </a:lnTo>
                    <a:lnTo>
                      <a:pt x="178" y="94"/>
                    </a:lnTo>
                    <a:lnTo>
                      <a:pt x="180" y="94"/>
                    </a:lnTo>
                    <a:lnTo>
                      <a:pt x="180" y="96"/>
                    </a:lnTo>
                    <a:lnTo>
                      <a:pt x="178" y="96"/>
                    </a:lnTo>
                    <a:lnTo>
                      <a:pt x="178" y="98"/>
                    </a:lnTo>
                    <a:lnTo>
                      <a:pt x="180" y="98"/>
                    </a:lnTo>
                    <a:lnTo>
                      <a:pt x="182" y="98"/>
                    </a:lnTo>
                    <a:lnTo>
                      <a:pt x="182" y="100"/>
                    </a:lnTo>
                    <a:lnTo>
                      <a:pt x="182" y="102"/>
                    </a:lnTo>
                    <a:lnTo>
                      <a:pt x="180" y="102"/>
                    </a:lnTo>
                    <a:lnTo>
                      <a:pt x="178" y="102"/>
                    </a:lnTo>
                    <a:lnTo>
                      <a:pt x="178" y="100"/>
                    </a:lnTo>
                    <a:lnTo>
                      <a:pt x="180" y="100"/>
                    </a:lnTo>
                    <a:lnTo>
                      <a:pt x="178" y="100"/>
                    </a:lnTo>
                    <a:lnTo>
                      <a:pt x="178" y="98"/>
                    </a:lnTo>
                    <a:lnTo>
                      <a:pt x="178" y="100"/>
                    </a:lnTo>
                    <a:lnTo>
                      <a:pt x="176" y="100"/>
                    </a:lnTo>
                    <a:lnTo>
                      <a:pt x="178" y="100"/>
                    </a:lnTo>
                    <a:lnTo>
                      <a:pt x="178" y="102"/>
                    </a:lnTo>
                    <a:lnTo>
                      <a:pt x="178" y="104"/>
                    </a:lnTo>
                    <a:lnTo>
                      <a:pt x="178" y="106"/>
                    </a:lnTo>
                    <a:lnTo>
                      <a:pt x="180" y="106"/>
                    </a:lnTo>
                    <a:lnTo>
                      <a:pt x="180" y="108"/>
                    </a:lnTo>
                    <a:lnTo>
                      <a:pt x="178" y="108"/>
                    </a:lnTo>
                    <a:lnTo>
                      <a:pt x="178" y="110"/>
                    </a:lnTo>
                    <a:lnTo>
                      <a:pt x="178" y="112"/>
                    </a:lnTo>
                    <a:lnTo>
                      <a:pt x="178" y="114"/>
                    </a:lnTo>
                    <a:lnTo>
                      <a:pt x="178" y="116"/>
                    </a:lnTo>
                    <a:lnTo>
                      <a:pt x="176" y="116"/>
                    </a:lnTo>
                    <a:lnTo>
                      <a:pt x="174" y="116"/>
                    </a:lnTo>
                    <a:lnTo>
                      <a:pt x="174" y="118"/>
                    </a:lnTo>
                    <a:lnTo>
                      <a:pt x="174" y="120"/>
                    </a:lnTo>
                    <a:lnTo>
                      <a:pt x="172" y="120"/>
                    </a:lnTo>
                    <a:lnTo>
                      <a:pt x="172" y="118"/>
                    </a:lnTo>
                    <a:lnTo>
                      <a:pt x="174" y="118"/>
                    </a:lnTo>
                    <a:lnTo>
                      <a:pt x="172" y="118"/>
                    </a:lnTo>
                    <a:lnTo>
                      <a:pt x="170" y="118"/>
                    </a:lnTo>
                    <a:lnTo>
                      <a:pt x="168" y="118"/>
                    </a:lnTo>
                    <a:lnTo>
                      <a:pt x="170" y="118"/>
                    </a:lnTo>
                    <a:lnTo>
                      <a:pt x="170" y="120"/>
                    </a:lnTo>
                    <a:lnTo>
                      <a:pt x="170" y="122"/>
                    </a:lnTo>
                    <a:lnTo>
                      <a:pt x="168" y="122"/>
                    </a:lnTo>
                    <a:lnTo>
                      <a:pt x="166" y="122"/>
                    </a:lnTo>
                    <a:lnTo>
                      <a:pt x="166" y="124"/>
                    </a:lnTo>
                    <a:lnTo>
                      <a:pt x="166" y="126"/>
                    </a:lnTo>
                    <a:lnTo>
                      <a:pt x="164" y="126"/>
                    </a:lnTo>
                    <a:lnTo>
                      <a:pt x="164" y="126"/>
                    </a:lnTo>
                    <a:lnTo>
                      <a:pt x="164" y="124"/>
                    </a:lnTo>
                    <a:lnTo>
                      <a:pt x="162" y="126"/>
                    </a:lnTo>
                    <a:lnTo>
                      <a:pt x="164" y="126"/>
                    </a:lnTo>
                    <a:lnTo>
                      <a:pt x="164" y="128"/>
                    </a:lnTo>
                    <a:lnTo>
                      <a:pt x="164" y="128"/>
                    </a:lnTo>
                    <a:lnTo>
                      <a:pt x="166" y="128"/>
                    </a:lnTo>
                    <a:lnTo>
                      <a:pt x="168" y="128"/>
                    </a:lnTo>
                    <a:lnTo>
                      <a:pt x="168" y="130"/>
                    </a:lnTo>
                    <a:lnTo>
                      <a:pt x="166" y="130"/>
                    </a:lnTo>
                    <a:lnTo>
                      <a:pt x="164" y="130"/>
                    </a:lnTo>
                    <a:lnTo>
                      <a:pt x="164" y="130"/>
                    </a:lnTo>
                    <a:lnTo>
                      <a:pt x="162" y="130"/>
                    </a:lnTo>
                    <a:lnTo>
                      <a:pt x="162" y="132"/>
                    </a:lnTo>
                    <a:lnTo>
                      <a:pt x="164" y="132"/>
                    </a:lnTo>
                    <a:lnTo>
                      <a:pt x="164" y="134"/>
                    </a:lnTo>
                    <a:lnTo>
                      <a:pt x="164" y="132"/>
                    </a:lnTo>
                    <a:lnTo>
                      <a:pt x="164" y="134"/>
                    </a:lnTo>
                    <a:lnTo>
                      <a:pt x="164" y="136"/>
                    </a:lnTo>
                    <a:lnTo>
                      <a:pt x="164" y="138"/>
                    </a:lnTo>
                    <a:lnTo>
                      <a:pt x="164" y="138"/>
                    </a:lnTo>
                    <a:lnTo>
                      <a:pt x="162" y="138"/>
                    </a:lnTo>
                    <a:lnTo>
                      <a:pt x="160" y="138"/>
                    </a:lnTo>
                    <a:lnTo>
                      <a:pt x="162" y="138"/>
                    </a:lnTo>
                    <a:lnTo>
                      <a:pt x="162" y="140"/>
                    </a:lnTo>
                    <a:lnTo>
                      <a:pt x="160" y="140"/>
                    </a:lnTo>
                    <a:lnTo>
                      <a:pt x="160" y="138"/>
                    </a:lnTo>
                    <a:lnTo>
                      <a:pt x="158" y="138"/>
                    </a:lnTo>
                    <a:lnTo>
                      <a:pt x="158" y="140"/>
                    </a:lnTo>
                    <a:lnTo>
                      <a:pt x="156" y="140"/>
                    </a:lnTo>
                    <a:lnTo>
                      <a:pt x="156" y="142"/>
                    </a:lnTo>
                    <a:lnTo>
                      <a:pt x="158" y="142"/>
                    </a:lnTo>
                    <a:lnTo>
                      <a:pt x="160" y="142"/>
                    </a:lnTo>
                    <a:lnTo>
                      <a:pt x="160" y="142"/>
                    </a:lnTo>
                    <a:lnTo>
                      <a:pt x="158" y="142"/>
                    </a:lnTo>
                    <a:lnTo>
                      <a:pt x="158" y="144"/>
                    </a:lnTo>
                    <a:lnTo>
                      <a:pt x="156" y="144"/>
                    </a:lnTo>
                    <a:lnTo>
                      <a:pt x="156" y="146"/>
                    </a:lnTo>
                    <a:lnTo>
                      <a:pt x="158" y="146"/>
                    </a:lnTo>
                    <a:lnTo>
                      <a:pt x="158" y="148"/>
                    </a:lnTo>
                    <a:lnTo>
                      <a:pt x="160" y="148"/>
                    </a:lnTo>
                    <a:lnTo>
                      <a:pt x="160" y="150"/>
                    </a:lnTo>
                    <a:lnTo>
                      <a:pt x="158" y="150"/>
                    </a:lnTo>
                    <a:lnTo>
                      <a:pt x="156" y="150"/>
                    </a:lnTo>
                    <a:lnTo>
                      <a:pt x="154" y="150"/>
                    </a:lnTo>
                    <a:lnTo>
                      <a:pt x="154" y="152"/>
                    </a:lnTo>
                    <a:lnTo>
                      <a:pt x="154" y="154"/>
                    </a:lnTo>
                    <a:lnTo>
                      <a:pt x="156" y="154"/>
                    </a:lnTo>
                    <a:lnTo>
                      <a:pt x="156" y="152"/>
                    </a:lnTo>
                    <a:lnTo>
                      <a:pt x="158" y="152"/>
                    </a:lnTo>
                    <a:lnTo>
                      <a:pt x="158" y="154"/>
                    </a:lnTo>
                    <a:lnTo>
                      <a:pt x="160" y="154"/>
                    </a:lnTo>
                    <a:lnTo>
                      <a:pt x="158" y="154"/>
                    </a:lnTo>
                    <a:lnTo>
                      <a:pt x="158" y="156"/>
                    </a:lnTo>
                    <a:lnTo>
                      <a:pt x="156" y="156"/>
                    </a:lnTo>
                    <a:lnTo>
                      <a:pt x="154" y="156"/>
                    </a:lnTo>
                    <a:lnTo>
                      <a:pt x="154" y="154"/>
                    </a:lnTo>
                    <a:lnTo>
                      <a:pt x="152" y="154"/>
                    </a:lnTo>
                    <a:lnTo>
                      <a:pt x="150" y="154"/>
                    </a:lnTo>
                    <a:lnTo>
                      <a:pt x="150" y="156"/>
                    </a:lnTo>
                    <a:lnTo>
                      <a:pt x="152" y="156"/>
                    </a:lnTo>
                    <a:lnTo>
                      <a:pt x="152" y="158"/>
                    </a:lnTo>
                    <a:lnTo>
                      <a:pt x="154" y="158"/>
                    </a:lnTo>
                    <a:lnTo>
                      <a:pt x="154" y="160"/>
                    </a:lnTo>
                    <a:lnTo>
                      <a:pt x="152" y="160"/>
                    </a:lnTo>
                    <a:lnTo>
                      <a:pt x="152" y="162"/>
                    </a:lnTo>
                    <a:lnTo>
                      <a:pt x="150" y="162"/>
                    </a:lnTo>
                    <a:lnTo>
                      <a:pt x="150" y="164"/>
                    </a:lnTo>
                    <a:lnTo>
                      <a:pt x="152" y="164"/>
                    </a:lnTo>
                    <a:lnTo>
                      <a:pt x="152" y="166"/>
                    </a:lnTo>
                    <a:lnTo>
                      <a:pt x="150" y="166"/>
                    </a:lnTo>
                    <a:lnTo>
                      <a:pt x="150" y="168"/>
                    </a:lnTo>
                    <a:lnTo>
                      <a:pt x="150" y="170"/>
                    </a:lnTo>
                    <a:lnTo>
                      <a:pt x="150" y="168"/>
                    </a:lnTo>
                    <a:lnTo>
                      <a:pt x="152" y="168"/>
                    </a:lnTo>
                    <a:lnTo>
                      <a:pt x="152" y="166"/>
                    </a:lnTo>
                    <a:lnTo>
                      <a:pt x="154" y="166"/>
                    </a:lnTo>
                    <a:lnTo>
                      <a:pt x="154" y="168"/>
                    </a:lnTo>
                    <a:lnTo>
                      <a:pt x="154" y="170"/>
                    </a:lnTo>
                    <a:lnTo>
                      <a:pt x="152" y="170"/>
                    </a:lnTo>
                    <a:lnTo>
                      <a:pt x="150" y="170"/>
                    </a:lnTo>
                    <a:lnTo>
                      <a:pt x="150" y="172"/>
                    </a:lnTo>
                    <a:lnTo>
                      <a:pt x="152" y="172"/>
                    </a:lnTo>
                    <a:lnTo>
                      <a:pt x="154" y="172"/>
                    </a:lnTo>
                    <a:lnTo>
                      <a:pt x="156" y="172"/>
                    </a:lnTo>
                    <a:lnTo>
                      <a:pt x="156" y="170"/>
                    </a:lnTo>
                    <a:lnTo>
                      <a:pt x="156" y="168"/>
                    </a:lnTo>
                    <a:lnTo>
                      <a:pt x="158" y="168"/>
                    </a:lnTo>
                    <a:lnTo>
                      <a:pt x="158" y="170"/>
                    </a:lnTo>
                    <a:lnTo>
                      <a:pt x="156" y="170"/>
                    </a:lnTo>
                    <a:lnTo>
                      <a:pt x="156" y="172"/>
                    </a:lnTo>
                    <a:lnTo>
                      <a:pt x="154" y="172"/>
                    </a:lnTo>
                    <a:lnTo>
                      <a:pt x="154" y="174"/>
                    </a:lnTo>
                    <a:lnTo>
                      <a:pt x="154" y="176"/>
                    </a:lnTo>
                    <a:lnTo>
                      <a:pt x="154" y="178"/>
                    </a:lnTo>
                    <a:lnTo>
                      <a:pt x="156" y="178"/>
                    </a:lnTo>
                    <a:lnTo>
                      <a:pt x="156" y="180"/>
                    </a:lnTo>
                    <a:lnTo>
                      <a:pt x="156" y="178"/>
                    </a:lnTo>
                    <a:lnTo>
                      <a:pt x="158" y="178"/>
                    </a:lnTo>
                    <a:lnTo>
                      <a:pt x="158" y="180"/>
                    </a:lnTo>
                    <a:lnTo>
                      <a:pt x="156" y="180"/>
                    </a:lnTo>
                    <a:lnTo>
                      <a:pt x="156" y="182"/>
                    </a:lnTo>
                    <a:lnTo>
                      <a:pt x="156" y="184"/>
                    </a:lnTo>
                    <a:lnTo>
                      <a:pt x="156" y="186"/>
                    </a:lnTo>
                    <a:lnTo>
                      <a:pt x="154" y="186"/>
                    </a:lnTo>
                    <a:lnTo>
                      <a:pt x="152" y="186"/>
                    </a:lnTo>
                    <a:lnTo>
                      <a:pt x="152" y="188"/>
                    </a:lnTo>
                    <a:lnTo>
                      <a:pt x="154" y="188"/>
                    </a:lnTo>
                    <a:lnTo>
                      <a:pt x="154" y="190"/>
                    </a:lnTo>
                    <a:lnTo>
                      <a:pt x="156" y="190"/>
                    </a:lnTo>
                    <a:lnTo>
                      <a:pt x="154" y="190"/>
                    </a:lnTo>
                    <a:lnTo>
                      <a:pt x="152" y="192"/>
                    </a:lnTo>
                    <a:lnTo>
                      <a:pt x="150" y="192"/>
                    </a:lnTo>
                    <a:lnTo>
                      <a:pt x="148" y="192"/>
                    </a:lnTo>
                    <a:lnTo>
                      <a:pt x="146" y="192"/>
                    </a:lnTo>
                    <a:lnTo>
                      <a:pt x="144" y="192"/>
                    </a:lnTo>
                    <a:lnTo>
                      <a:pt x="142" y="192"/>
                    </a:lnTo>
                    <a:lnTo>
                      <a:pt x="140" y="192"/>
                    </a:lnTo>
                    <a:lnTo>
                      <a:pt x="138" y="192"/>
                    </a:lnTo>
                    <a:lnTo>
                      <a:pt x="136" y="192"/>
                    </a:lnTo>
                    <a:lnTo>
                      <a:pt x="134" y="192"/>
                    </a:lnTo>
                    <a:lnTo>
                      <a:pt x="132" y="192"/>
                    </a:lnTo>
                    <a:lnTo>
                      <a:pt x="130" y="192"/>
                    </a:lnTo>
                    <a:lnTo>
                      <a:pt x="128" y="192"/>
                    </a:lnTo>
                    <a:lnTo>
                      <a:pt x="126" y="192"/>
                    </a:lnTo>
                    <a:lnTo>
                      <a:pt x="124" y="192"/>
                    </a:lnTo>
                    <a:lnTo>
                      <a:pt x="122" y="192"/>
                    </a:lnTo>
                    <a:lnTo>
                      <a:pt x="120" y="192"/>
                    </a:lnTo>
                    <a:lnTo>
                      <a:pt x="118" y="192"/>
                    </a:lnTo>
                    <a:lnTo>
                      <a:pt x="116" y="192"/>
                    </a:lnTo>
                    <a:lnTo>
                      <a:pt x="116" y="192"/>
                    </a:lnTo>
                    <a:lnTo>
                      <a:pt x="114" y="192"/>
                    </a:lnTo>
                    <a:lnTo>
                      <a:pt x="112" y="192"/>
                    </a:lnTo>
                    <a:lnTo>
                      <a:pt x="110" y="192"/>
                    </a:lnTo>
                    <a:lnTo>
                      <a:pt x="108" y="192"/>
                    </a:lnTo>
                    <a:lnTo>
                      <a:pt x="106" y="192"/>
                    </a:lnTo>
                    <a:lnTo>
                      <a:pt x="104" y="192"/>
                    </a:lnTo>
                    <a:lnTo>
                      <a:pt x="102" y="192"/>
                    </a:lnTo>
                    <a:lnTo>
                      <a:pt x="100" y="192"/>
                    </a:lnTo>
                    <a:lnTo>
                      <a:pt x="98" y="192"/>
                    </a:lnTo>
                    <a:lnTo>
                      <a:pt x="96" y="192"/>
                    </a:lnTo>
                    <a:lnTo>
                      <a:pt x="94" y="192"/>
                    </a:lnTo>
                    <a:lnTo>
                      <a:pt x="92" y="192"/>
                    </a:lnTo>
                    <a:lnTo>
                      <a:pt x="90" y="192"/>
                    </a:lnTo>
                    <a:lnTo>
                      <a:pt x="88" y="192"/>
                    </a:lnTo>
                    <a:lnTo>
                      <a:pt x="86" y="192"/>
                    </a:lnTo>
                    <a:lnTo>
                      <a:pt x="84" y="192"/>
                    </a:lnTo>
                    <a:lnTo>
                      <a:pt x="84" y="190"/>
                    </a:lnTo>
                    <a:lnTo>
                      <a:pt x="82" y="190"/>
                    </a:lnTo>
                    <a:lnTo>
                      <a:pt x="80" y="190"/>
                    </a:lnTo>
                    <a:lnTo>
                      <a:pt x="78" y="190"/>
                    </a:lnTo>
                    <a:lnTo>
                      <a:pt x="76" y="190"/>
                    </a:lnTo>
                    <a:lnTo>
                      <a:pt x="74" y="190"/>
                    </a:lnTo>
                    <a:lnTo>
                      <a:pt x="72" y="190"/>
                    </a:lnTo>
                    <a:lnTo>
                      <a:pt x="70" y="190"/>
                    </a:lnTo>
                    <a:lnTo>
                      <a:pt x="68" y="190"/>
                    </a:lnTo>
                    <a:lnTo>
                      <a:pt x="68" y="190"/>
                    </a:lnTo>
                    <a:lnTo>
                      <a:pt x="66" y="190"/>
                    </a:lnTo>
                    <a:lnTo>
                      <a:pt x="64" y="190"/>
                    </a:lnTo>
                    <a:lnTo>
                      <a:pt x="62" y="190"/>
                    </a:lnTo>
                    <a:lnTo>
                      <a:pt x="60" y="190"/>
                    </a:lnTo>
                    <a:lnTo>
                      <a:pt x="58" y="190"/>
                    </a:lnTo>
                    <a:lnTo>
                      <a:pt x="56" y="190"/>
                    </a:lnTo>
                    <a:lnTo>
                      <a:pt x="54" y="190"/>
                    </a:lnTo>
                    <a:lnTo>
                      <a:pt x="52" y="190"/>
                    </a:lnTo>
                    <a:lnTo>
                      <a:pt x="48" y="190"/>
                    </a:lnTo>
                    <a:lnTo>
                      <a:pt x="46" y="190"/>
                    </a:lnTo>
                    <a:lnTo>
                      <a:pt x="44" y="190"/>
                    </a:lnTo>
                    <a:lnTo>
                      <a:pt x="42" y="190"/>
                    </a:lnTo>
                    <a:lnTo>
                      <a:pt x="40" y="190"/>
                    </a:lnTo>
                    <a:lnTo>
                      <a:pt x="38" y="190"/>
                    </a:lnTo>
                    <a:lnTo>
                      <a:pt x="36" y="190"/>
                    </a:lnTo>
                    <a:lnTo>
                      <a:pt x="34" y="190"/>
                    </a:lnTo>
                    <a:lnTo>
                      <a:pt x="32" y="190"/>
                    </a:lnTo>
                    <a:lnTo>
                      <a:pt x="30" y="190"/>
                    </a:lnTo>
                    <a:lnTo>
                      <a:pt x="28" y="190"/>
                    </a:lnTo>
                    <a:lnTo>
                      <a:pt x="26" y="190"/>
                    </a:lnTo>
                    <a:lnTo>
                      <a:pt x="20" y="190"/>
                    </a:lnTo>
                    <a:lnTo>
                      <a:pt x="18" y="190"/>
                    </a:lnTo>
                    <a:lnTo>
                      <a:pt x="18" y="188"/>
                    </a:lnTo>
                    <a:lnTo>
                      <a:pt x="18" y="186"/>
                    </a:lnTo>
                    <a:lnTo>
                      <a:pt x="18" y="184"/>
                    </a:lnTo>
                    <a:lnTo>
                      <a:pt x="18" y="182"/>
                    </a:lnTo>
                    <a:lnTo>
                      <a:pt x="18" y="180"/>
                    </a:lnTo>
                    <a:lnTo>
                      <a:pt x="18" y="178"/>
                    </a:lnTo>
                    <a:lnTo>
                      <a:pt x="18" y="176"/>
                    </a:lnTo>
                    <a:lnTo>
                      <a:pt x="18" y="174"/>
                    </a:lnTo>
                    <a:lnTo>
                      <a:pt x="18" y="172"/>
                    </a:lnTo>
                    <a:lnTo>
                      <a:pt x="18" y="170"/>
                    </a:lnTo>
                    <a:lnTo>
                      <a:pt x="18" y="168"/>
                    </a:lnTo>
                    <a:lnTo>
                      <a:pt x="18" y="166"/>
                    </a:lnTo>
                    <a:lnTo>
                      <a:pt x="18" y="164"/>
                    </a:lnTo>
                    <a:lnTo>
                      <a:pt x="18" y="162"/>
                    </a:lnTo>
                    <a:lnTo>
                      <a:pt x="18" y="160"/>
                    </a:lnTo>
                    <a:lnTo>
                      <a:pt x="18" y="160"/>
                    </a:lnTo>
                    <a:lnTo>
                      <a:pt x="16" y="160"/>
                    </a:lnTo>
                    <a:lnTo>
                      <a:pt x="16" y="158"/>
                    </a:lnTo>
                    <a:lnTo>
                      <a:pt x="16" y="160"/>
                    </a:lnTo>
                    <a:lnTo>
                      <a:pt x="16" y="158"/>
                    </a:lnTo>
                    <a:lnTo>
                      <a:pt x="14" y="158"/>
                    </a:lnTo>
                    <a:lnTo>
                      <a:pt x="12" y="158"/>
                    </a:lnTo>
                    <a:lnTo>
                      <a:pt x="12" y="160"/>
                    </a:lnTo>
                    <a:lnTo>
                      <a:pt x="14" y="160"/>
                    </a:lnTo>
                    <a:lnTo>
                      <a:pt x="14" y="158"/>
                    </a:lnTo>
                    <a:lnTo>
                      <a:pt x="14" y="160"/>
                    </a:lnTo>
                    <a:lnTo>
                      <a:pt x="12" y="160"/>
                    </a:lnTo>
                    <a:lnTo>
                      <a:pt x="12" y="158"/>
                    </a:lnTo>
                    <a:lnTo>
                      <a:pt x="10" y="158"/>
                    </a:lnTo>
                    <a:lnTo>
                      <a:pt x="10" y="160"/>
                    </a:lnTo>
                    <a:lnTo>
                      <a:pt x="10" y="158"/>
                    </a:lnTo>
                    <a:lnTo>
                      <a:pt x="8" y="158"/>
                    </a:lnTo>
                    <a:lnTo>
                      <a:pt x="8" y="160"/>
                    </a:lnTo>
                    <a:lnTo>
                      <a:pt x="6" y="160"/>
                    </a:lnTo>
                    <a:lnTo>
                      <a:pt x="4" y="160"/>
                    </a:lnTo>
                    <a:lnTo>
                      <a:pt x="6" y="158"/>
                    </a:lnTo>
                    <a:lnTo>
                      <a:pt x="4" y="158"/>
                    </a:lnTo>
                    <a:lnTo>
                      <a:pt x="4" y="160"/>
                    </a:lnTo>
                    <a:lnTo>
                      <a:pt x="4" y="158"/>
                    </a:lnTo>
                    <a:lnTo>
                      <a:pt x="2" y="158"/>
                    </a:lnTo>
                    <a:lnTo>
                      <a:pt x="0" y="158"/>
                    </a:lnTo>
                    <a:lnTo>
                      <a:pt x="0" y="156"/>
                    </a:lnTo>
                    <a:lnTo>
                      <a:pt x="2" y="156"/>
                    </a:lnTo>
                    <a:lnTo>
                      <a:pt x="2" y="154"/>
                    </a:lnTo>
                    <a:lnTo>
                      <a:pt x="2" y="156"/>
                    </a:lnTo>
                    <a:lnTo>
                      <a:pt x="0" y="156"/>
                    </a:lnTo>
                    <a:lnTo>
                      <a:pt x="0" y="154"/>
                    </a:lnTo>
                    <a:lnTo>
                      <a:pt x="0" y="152"/>
                    </a:lnTo>
                    <a:lnTo>
                      <a:pt x="0" y="150"/>
                    </a:lnTo>
                    <a:lnTo>
                      <a:pt x="0" y="148"/>
                    </a:lnTo>
                    <a:lnTo>
                      <a:pt x="0" y="146"/>
                    </a:lnTo>
                    <a:lnTo>
                      <a:pt x="0" y="144"/>
                    </a:lnTo>
                    <a:lnTo>
                      <a:pt x="0" y="142"/>
                    </a:lnTo>
                    <a:lnTo>
                      <a:pt x="2" y="142"/>
                    </a:lnTo>
                    <a:lnTo>
                      <a:pt x="2" y="140"/>
                    </a:lnTo>
                    <a:lnTo>
                      <a:pt x="2" y="138"/>
                    </a:lnTo>
                    <a:lnTo>
                      <a:pt x="2" y="136"/>
                    </a:lnTo>
                    <a:lnTo>
                      <a:pt x="2" y="134"/>
                    </a:lnTo>
                    <a:lnTo>
                      <a:pt x="2" y="132"/>
                    </a:lnTo>
                    <a:lnTo>
                      <a:pt x="2" y="130"/>
                    </a:lnTo>
                    <a:lnTo>
                      <a:pt x="2" y="128"/>
                    </a:lnTo>
                    <a:lnTo>
                      <a:pt x="2" y="126"/>
                    </a:lnTo>
                    <a:lnTo>
                      <a:pt x="2" y="124"/>
                    </a:lnTo>
                    <a:lnTo>
                      <a:pt x="2" y="122"/>
                    </a:lnTo>
                    <a:lnTo>
                      <a:pt x="2" y="120"/>
                    </a:lnTo>
                    <a:lnTo>
                      <a:pt x="2" y="118"/>
                    </a:lnTo>
                    <a:lnTo>
                      <a:pt x="2" y="116"/>
                    </a:lnTo>
                    <a:lnTo>
                      <a:pt x="2" y="114"/>
                    </a:lnTo>
                    <a:lnTo>
                      <a:pt x="2" y="112"/>
                    </a:lnTo>
                    <a:lnTo>
                      <a:pt x="4" y="112"/>
                    </a:lnTo>
                    <a:lnTo>
                      <a:pt x="4" y="110"/>
                    </a:lnTo>
                    <a:lnTo>
                      <a:pt x="4" y="108"/>
                    </a:lnTo>
                    <a:lnTo>
                      <a:pt x="4" y="106"/>
                    </a:lnTo>
                    <a:lnTo>
                      <a:pt x="4" y="104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4" y="96"/>
                    </a:lnTo>
                    <a:lnTo>
                      <a:pt x="4" y="94"/>
                    </a:lnTo>
                    <a:lnTo>
                      <a:pt x="4" y="94"/>
                    </a:lnTo>
                    <a:lnTo>
                      <a:pt x="4" y="92"/>
                    </a:lnTo>
                    <a:lnTo>
                      <a:pt x="4" y="90"/>
                    </a:lnTo>
                    <a:lnTo>
                      <a:pt x="4" y="88"/>
                    </a:lnTo>
                    <a:lnTo>
                      <a:pt x="4" y="86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6" y="82"/>
                    </a:lnTo>
                    <a:lnTo>
                      <a:pt x="6" y="80"/>
                    </a:lnTo>
                    <a:lnTo>
                      <a:pt x="6" y="78"/>
                    </a:lnTo>
                    <a:lnTo>
                      <a:pt x="6" y="76"/>
                    </a:lnTo>
                    <a:lnTo>
                      <a:pt x="6" y="74"/>
                    </a:lnTo>
                    <a:lnTo>
                      <a:pt x="6" y="72"/>
                    </a:lnTo>
                    <a:lnTo>
                      <a:pt x="6" y="70"/>
                    </a:lnTo>
                    <a:lnTo>
                      <a:pt x="6" y="68"/>
                    </a:lnTo>
                    <a:lnTo>
                      <a:pt x="6" y="66"/>
                    </a:lnTo>
                    <a:lnTo>
                      <a:pt x="6" y="64"/>
                    </a:lnTo>
                    <a:lnTo>
                      <a:pt x="6" y="62"/>
                    </a:lnTo>
                    <a:lnTo>
                      <a:pt x="6" y="60"/>
                    </a:lnTo>
                    <a:lnTo>
                      <a:pt x="6" y="58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6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4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4" y="40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4" y="32"/>
                    </a:lnTo>
                    <a:lnTo>
                      <a:pt x="4" y="30"/>
                    </a:lnTo>
                    <a:lnTo>
                      <a:pt x="4" y="28"/>
                    </a:lnTo>
                    <a:lnTo>
                      <a:pt x="4" y="26"/>
                    </a:lnTo>
                    <a:lnTo>
                      <a:pt x="4" y="24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64" y="2"/>
                    </a:lnTo>
                    <a:lnTo>
                      <a:pt x="66" y="2"/>
                    </a:lnTo>
                    <a:lnTo>
                      <a:pt x="68" y="2"/>
                    </a:lnTo>
                    <a:lnTo>
                      <a:pt x="68" y="2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6" y="2"/>
                    </a:lnTo>
                    <a:lnTo>
                      <a:pt x="78" y="2"/>
                    </a:lnTo>
                    <a:lnTo>
                      <a:pt x="80" y="2"/>
                    </a:lnTo>
                    <a:lnTo>
                      <a:pt x="82" y="2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90" y="2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98" y="2"/>
                    </a:lnTo>
                    <a:lnTo>
                      <a:pt x="100" y="2"/>
                    </a:lnTo>
                    <a:lnTo>
                      <a:pt x="102" y="2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08" y="2"/>
                    </a:lnTo>
                    <a:lnTo>
                      <a:pt x="110" y="2"/>
                    </a:lnTo>
                    <a:lnTo>
                      <a:pt x="112" y="2"/>
                    </a:lnTo>
                    <a:lnTo>
                      <a:pt x="114" y="2"/>
                    </a:lnTo>
                    <a:lnTo>
                      <a:pt x="116" y="2"/>
                    </a:lnTo>
                    <a:lnTo>
                      <a:pt x="116" y="2"/>
                    </a:lnTo>
                    <a:lnTo>
                      <a:pt x="118" y="2"/>
                    </a:lnTo>
                    <a:lnTo>
                      <a:pt x="120" y="2"/>
                    </a:lnTo>
                    <a:lnTo>
                      <a:pt x="122" y="2"/>
                    </a:lnTo>
                    <a:lnTo>
                      <a:pt x="124" y="2"/>
                    </a:lnTo>
                    <a:lnTo>
                      <a:pt x="126" y="2"/>
                    </a:lnTo>
                    <a:lnTo>
                      <a:pt x="128" y="2"/>
                    </a:lnTo>
                    <a:lnTo>
                      <a:pt x="130" y="2"/>
                    </a:lnTo>
                    <a:close/>
                    <a:moveTo>
                      <a:pt x="18" y="158"/>
                    </a:moveTo>
                    <a:lnTo>
                      <a:pt x="18" y="160"/>
                    </a:lnTo>
                    <a:lnTo>
                      <a:pt x="18" y="158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" name="Freeform 1808"/>
              <p:cNvSpPr>
                <a:spLocks/>
              </p:cNvSpPr>
              <p:nvPr/>
            </p:nvSpPr>
            <p:spPr bwMode="auto">
              <a:xfrm>
                <a:off x="3995738" y="2279651"/>
                <a:ext cx="406400" cy="652463"/>
              </a:xfrm>
              <a:custGeom>
                <a:avLst/>
                <a:gdLst>
                  <a:gd name="T0" fmla="*/ 162 w 256"/>
                  <a:gd name="T1" fmla="*/ 28 h 411"/>
                  <a:gd name="T2" fmla="*/ 154 w 256"/>
                  <a:gd name="T3" fmla="*/ 50 h 411"/>
                  <a:gd name="T4" fmla="*/ 152 w 256"/>
                  <a:gd name="T5" fmla="*/ 70 h 411"/>
                  <a:gd name="T6" fmla="*/ 152 w 256"/>
                  <a:gd name="T7" fmla="*/ 84 h 411"/>
                  <a:gd name="T8" fmla="*/ 150 w 256"/>
                  <a:gd name="T9" fmla="*/ 90 h 411"/>
                  <a:gd name="T10" fmla="*/ 160 w 256"/>
                  <a:gd name="T11" fmla="*/ 106 h 411"/>
                  <a:gd name="T12" fmla="*/ 164 w 256"/>
                  <a:gd name="T13" fmla="*/ 120 h 411"/>
                  <a:gd name="T14" fmla="*/ 168 w 256"/>
                  <a:gd name="T15" fmla="*/ 134 h 411"/>
                  <a:gd name="T16" fmla="*/ 178 w 256"/>
                  <a:gd name="T17" fmla="*/ 142 h 411"/>
                  <a:gd name="T18" fmla="*/ 176 w 256"/>
                  <a:gd name="T19" fmla="*/ 152 h 411"/>
                  <a:gd name="T20" fmla="*/ 166 w 256"/>
                  <a:gd name="T21" fmla="*/ 168 h 411"/>
                  <a:gd name="T22" fmla="*/ 166 w 256"/>
                  <a:gd name="T23" fmla="*/ 178 h 411"/>
                  <a:gd name="T24" fmla="*/ 154 w 256"/>
                  <a:gd name="T25" fmla="*/ 190 h 411"/>
                  <a:gd name="T26" fmla="*/ 160 w 256"/>
                  <a:gd name="T27" fmla="*/ 200 h 411"/>
                  <a:gd name="T28" fmla="*/ 168 w 256"/>
                  <a:gd name="T29" fmla="*/ 198 h 411"/>
                  <a:gd name="T30" fmla="*/ 178 w 256"/>
                  <a:gd name="T31" fmla="*/ 204 h 411"/>
                  <a:gd name="T32" fmla="*/ 178 w 256"/>
                  <a:gd name="T33" fmla="*/ 212 h 411"/>
                  <a:gd name="T34" fmla="*/ 178 w 256"/>
                  <a:gd name="T35" fmla="*/ 226 h 411"/>
                  <a:gd name="T36" fmla="*/ 178 w 256"/>
                  <a:gd name="T37" fmla="*/ 240 h 411"/>
                  <a:gd name="T38" fmla="*/ 188 w 256"/>
                  <a:gd name="T39" fmla="*/ 256 h 411"/>
                  <a:gd name="T40" fmla="*/ 188 w 256"/>
                  <a:gd name="T41" fmla="*/ 270 h 411"/>
                  <a:gd name="T42" fmla="*/ 202 w 256"/>
                  <a:gd name="T43" fmla="*/ 270 h 411"/>
                  <a:gd name="T44" fmla="*/ 214 w 256"/>
                  <a:gd name="T45" fmla="*/ 272 h 411"/>
                  <a:gd name="T46" fmla="*/ 224 w 256"/>
                  <a:gd name="T47" fmla="*/ 274 h 411"/>
                  <a:gd name="T48" fmla="*/ 238 w 256"/>
                  <a:gd name="T49" fmla="*/ 280 h 411"/>
                  <a:gd name="T50" fmla="*/ 246 w 256"/>
                  <a:gd name="T51" fmla="*/ 272 h 411"/>
                  <a:gd name="T52" fmla="*/ 254 w 256"/>
                  <a:gd name="T53" fmla="*/ 282 h 411"/>
                  <a:gd name="T54" fmla="*/ 250 w 256"/>
                  <a:gd name="T55" fmla="*/ 306 h 411"/>
                  <a:gd name="T56" fmla="*/ 244 w 256"/>
                  <a:gd name="T57" fmla="*/ 328 h 411"/>
                  <a:gd name="T58" fmla="*/ 236 w 256"/>
                  <a:gd name="T59" fmla="*/ 356 h 411"/>
                  <a:gd name="T60" fmla="*/ 228 w 256"/>
                  <a:gd name="T61" fmla="*/ 379 h 411"/>
                  <a:gd name="T62" fmla="*/ 222 w 256"/>
                  <a:gd name="T63" fmla="*/ 403 h 411"/>
                  <a:gd name="T64" fmla="*/ 204 w 256"/>
                  <a:gd name="T65" fmla="*/ 407 h 411"/>
                  <a:gd name="T66" fmla="*/ 182 w 256"/>
                  <a:gd name="T67" fmla="*/ 399 h 411"/>
                  <a:gd name="T68" fmla="*/ 160 w 256"/>
                  <a:gd name="T69" fmla="*/ 391 h 411"/>
                  <a:gd name="T70" fmla="*/ 140 w 256"/>
                  <a:gd name="T71" fmla="*/ 385 h 411"/>
                  <a:gd name="T72" fmla="*/ 122 w 256"/>
                  <a:gd name="T73" fmla="*/ 379 h 411"/>
                  <a:gd name="T74" fmla="*/ 98 w 256"/>
                  <a:gd name="T75" fmla="*/ 370 h 411"/>
                  <a:gd name="T76" fmla="*/ 80 w 256"/>
                  <a:gd name="T77" fmla="*/ 364 h 411"/>
                  <a:gd name="T78" fmla="*/ 58 w 256"/>
                  <a:gd name="T79" fmla="*/ 354 h 411"/>
                  <a:gd name="T80" fmla="*/ 36 w 256"/>
                  <a:gd name="T81" fmla="*/ 346 h 411"/>
                  <a:gd name="T82" fmla="*/ 18 w 256"/>
                  <a:gd name="T83" fmla="*/ 338 h 411"/>
                  <a:gd name="T84" fmla="*/ 0 w 256"/>
                  <a:gd name="T85" fmla="*/ 330 h 411"/>
                  <a:gd name="T86" fmla="*/ 10 w 256"/>
                  <a:gd name="T87" fmla="*/ 308 h 411"/>
                  <a:gd name="T88" fmla="*/ 22 w 256"/>
                  <a:gd name="T89" fmla="*/ 282 h 411"/>
                  <a:gd name="T90" fmla="*/ 32 w 256"/>
                  <a:gd name="T91" fmla="*/ 252 h 411"/>
                  <a:gd name="T92" fmla="*/ 44 w 256"/>
                  <a:gd name="T93" fmla="*/ 236 h 411"/>
                  <a:gd name="T94" fmla="*/ 44 w 256"/>
                  <a:gd name="T95" fmla="*/ 226 h 411"/>
                  <a:gd name="T96" fmla="*/ 42 w 256"/>
                  <a:gd name="T97" fmla="*/ 210 h 411"/>
                  <a:gd name="T98" fmla="*/ 58 w 256"/>
                  <a:gd name="T99" fmla="*/ 200 h 411"/>
                  <a:gd name="T100" fmla="*/ 68 w 256"/>
                  <a:gd name="T101" fmla="*/ 188 h 411"/>
                  <a:gd name="T102" fmla="*/ 80 w 256"/>
                  <a:gd name="T103" fmla="*/ 176 h 411"/>
                  <a:gd name="T104" fmla="*/ 90 w 256"/>
                  <a:gd name="T105" fmla="*/ 162 h 411"/>
                  <a:gd name="T106" fmla="*/ 82 w 256"/>
                  <a:gd name="T107" fmla="*/ 142 h 411"/>
                  <a:gd name="T108" fmla="*/ 86 w 256"/>
                  <a:gd name="T109" fmla="*/ 126 h 411"/>
                  <a:gd name="T110" fmla="*/ 94 w 256"/>
                  <a:gd name="T111" fmla="*/ 104 h 411"/>
                  <a:gd name="T112" fmla="*/ 104 w 256"/>
                  <a:gd name="T113" fmla="*/ 82 h 411"/>
                  <a:gd name="T114" fmla="*/ 114 w 256"/>
                  <a:gd name="T115" fmla="*/ 60 h 411"/>
                  <a:gd name="T116" fmla="*/ 122 w 256"/>
                  <a:gd name="T117" fmla="*/ 40 h 411"/>
                  <a:gd name="T118" fmla="*/ 128 w 256"/>
                  <a:gd name="T119" fmla="*/ 22 h 411"/>
                  <a:gd name="T120" fmla="*/ 136 w 256"/>
                  <a:gd name="T121" fmla="*/ 2 h 411"/>
                  <a:gd name="T122" fmla="*/ 160 w 256"/>
                  <a:gd name="T123" fmla="*/ 8 h 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56" h="411">
                    <a:moveTo>
                      <a:pt x="168" y="12"/>
                    </a:moveTo>
                    <a:lnTo>
                      <a:pt x="170" y="12"/>
                    </a:lnTo>
                    <a:lnTo>
                      <a:pt x="168" y="14"/>
                    </a:lnTo>
                    <a:lnTo>
                      <a:pt x="168" y="16"/>
                    </a:lnTo>
                    <a:lnTo>
                      <a:pt x="168" y="18"/>
                    </a:lnTo>
                    <a:lnTo>
                      <a:pt x="166" y="18"/>
                    </a:lnTo>
                    <a:lnTo>
                      <a:pt x="166" y="20"/>
                    </a:lnTo>
                    <a:lnTo>
                      <a:pt x="166" y="22"/>
                    </a:lnTo>
                    <a:lnTo>
                      <a:pt x="164" y="22"/>
                    </a:lnTo>
                    <a:lnTo>
                      <a:pt x="164" y="24"/>
                    </a:lnTo>
                    <a:lnTo>
                      <a:pt x="164" y="26"/>
                    </a:lnTo>
                    <a:lnTo>
                      <a:pt x="164" y="28"/>
                    </a:lnTo>
                    <a:lnTo>
                      <a:pt x="162" y="28"/>
                    </a:lnTo>
                    <a:lnTo>
                      <a:pt x="162" y="30"/>
                    </a:lnTo>
                    <a:lnTo>
                      <a:pt x="162" y="32"/>
                    </a:lnTo>
                    <a:lnTo>
                      <a:pt x="160" y="34"/>
                    </a:lnTo>
                    <a:lnTo>
                      <a:pt x="160" y="36"/>
                    </a:lnTo>
                    <a:lnTo>
                      <a:pt x="158" y="38"/>
                    </a:lnTo>
                    <a:lnTo>
                      <a:pt x="158" y="40"/>
                    </a:lnTo>
                    <a:lnTo>
                      <a:pt x="158" y="42"/>
                    </a:lnTo>
                    <a:lnTo>
                      <a:pt x="156" y="42"/>
                    </a:lnTo>
                    <a:lnTo>
                      <a:pt x="156" y="44"/>
                    </a:lnTo>
                    <a:lnTo>
                      <a:pt x="156" y="46"/>
                    </a:lnTo>
                    <a:lnTo>
                      <a:pt x="154" y="46"/>
                    </a:lnTo>
                    <a:lnTo>
                      <a:pt x="154" y="48"/>
                    </a:lnTo>
                    <a:lnTo>
                      <a:pt x="154" y="50"/>
                    </a:lnTo>
                    <a:lnTo>
                      <a:pt x="152" y="50"/>
                    </a:lnTo>
                    <a:lnTo>
                      <a:pt x="152" y="52"/>
                    </a:lnTo>
                    <a:lnTo>
                      <a:pt x="152" y="54"/>
                    </a:lnTo>
                    <a:lnTo>
                      <a:pt x="152" y="56"/>
                    </a:lnTo>
                    <a:lnTo>
                      <a:pt x="150" y="56"/>
                    </a:lnTo>
                    <a:lnTo>
                      <a:pt x="150" y="58"/>
                    </a:lnTo>
                    <a:lnTo>
                      <a:pt x="150" y="60"/>
                    </a:lnTo>
                    <a:lnTo>
                      <a:pt x="150" y="62"/>
                    </a:lnTo>
                    <a:lnTo>
                      <a:pt x="150" y="64"/>
                    </a:lnTo>
                    <a:lnTo>
                      <a:pt x="150" y="66"/>
                    </a:lnTo>
                    <a:lnTo>
                      <a:pt x="150" y="68"/>
                    </a:lnTo>
                    <a:lnTo>
                      <a:pt x="152" y="68"/>
                    </a:lnTo>
                    <a:lnTo>
                      <a:pt x="152" y="70"/>
                    </a:lnTo>
                    <a:lnTo>
                      <a:pt x="152" y="68"/>
                    </a:lnTo>
                    <a:lnTo>
                      <a:pt x="152" y="70"/>
                    </a:lnTo>
                    <a:lnTo>
                      <a:pt x="152" y="68"/>
                    </a:lnTo>
                    <a:lnTo>
                      <a:pt x="152" y="70"/>
                    </a:lnTo>
                    <a:lnTo>
                      <a:pt x="152" y="72"/>
                    </a:lnTo>
                    <a:lnTo>
                      <a:pt x="152" y="74"/>
                    </a:lnTo>
                    <a:lnTo>
                      <a:pt x="154" y="74"/>
                    </a:lnTo>
                    <a:lnTo>
                      <a:pt x="154" y="76"/>
                    </a:lnTo>
                    <a:lnTo>
                      <a:pt x="154" y="78"/>
                    </a:lnTo>
                    <a:lnTo>
                      <a:pt x="154" y="80"/>
                    </a:lnTo>
                    <a:lnTo>
                      <a:pt x="154" y="82"/>
                    </a:lnTo>
                    <a:lnTo>
                      <a:pt x="154" y="84"/>
                    </a:lnTo>
                    <a:lnTo>
                      <a:pt x="152" y="84"/>
                    </a:lnTo>
                    <a:lnTo>
                      <a:pt x="152" y="86"/>
                    </a:lnTo>
                    <a:lnTo>
                      <a:pt x="150" y="86"/>
                    </a:lnTo>
                    <a:lnTo>
                      <a:pt x="152" y="86"/>
                    </a:lnTo>
                    <a:lnTo>
                      <a:pt x="152" y="88"/>
                    </a:lnTo>
                    <a:lnTo>
                      <a:pt x="152" y="90"/>
                    </a:lnTo>
                    <a:lnTo>
                      <a:pt x="154" y="90"/>
                    </a:lnTo>
                    <a:lnTo>
                      <a:pt x="152" y="90"/>
                    </a:lnTo>
                    <a:lnTo>
                      <a:pt x="152" y="90"/>
                    </a:lnTo>
                    <a:lnTo>
                      <a:pt x="152" y="90"/>
                    </a:lnTo>
                    <a:lnTo>
                      <a:pt x="150" y="90"/>
                    </a:lnTo>
                    <a:lnTo>
                      <a:pt x="148" y="90"/>
                    </a:lnTo>
                    <a:lnTo>
                      <a:pt x="148" y="90"/>
                    </a:lnTo>
                    <a:lnTo>
                      <a:pt x="150" y="90"/>
                    </a:lnTo>
                    <a:lnTo>
                      <a:pt x="150" y="92"/>
                    </a:lnTo>
                    <a:lnTo>
                      <a:pt x="150" y="94"/>
                    </a:lnTo>
                    <a:lnTo>
                      <a:pt x="152" y="94"/>
                    </a:lnTo>
                    <a:lnTo>
                      <a:pt x="152" y="96"/>
                    </a:lnTo>
                    <a:lnTo>
                      <a:pt x="154" y="96"/>
                    </a:lnTo>
                    <a:lnTo>
                      <a:pt x="154" y="98"/>
                    </a:lnTo>
                    <a:lnTo>
                      <a:pt x="154" y="100"/>
                    </a:lnTo>
                    <a:lnTo>
                      <a:pt x="156" y="100"/>
                    </a:lnTo>
                    <a:lnTo>
                      <a:pt x="156" y="102"/>
                    </a:lnTo>
                    <a:lnTo>
                      <a:pt x="158" y="102"/>
                    </a:lnTo>
                    <a:lnTo>
                      <a:pt x="158" y="104"/>
                    </a:lnTo>
                    <a:lnTo>
                      <a:pt x="160" y="104"/>
                    </a:lnTo>
                    <a:lnTo>
                      <a:pt x="160" y="106"/>
                    </a:lnTo>
                    <a:lnTo>
                      <a:pt x="158" y="106"/>
                    </a:lnTo>
                    <a:lnTo>
                      <a:pt x="158" y="108"/>
                    </a:lnTo>
                    <a:lnTo>
                      <a:pt x="160" y="108"/>
                    </a:lnTo>
                    <a:lnTo>
                      <a:pt x="160" y="110"/>
                    </a:lnTo>
                    <a:lnTo>
                      <a:pt x="162" y="110"/>
                    </a:lnTo>
                    <a:lnTo>
                      <a:pt x="162" y="112"/>
                    </a:lnTo>
                    <a:lnTo>
                      <a:pt x="162" y="114"/>
                    </a:lnTo>
                    <a:lnTo>
                      <a:pt x="162" y="116"/>
                    </a:lnTo>
                    <a:lnTo>
                      <a:pt x="164" y="116"/>
                    </a:lnTo>
                    <a:lnTo>
                      <a:pt x="164" y="118"/>
                    </a:lnTo>
                    <a:lnTo>
                      <a:pt x="164" y="120"/>
                    </a:lnTo>
                    <a:lnTo>
                      <a:pt x="162" y="120"/>
                    </a:lnTo>
                    <a:lnTo>
                      <a:pt x="164" y="120"/>
                    </a:lnTo>
                    <a:lnTo>
                      <a:pt x="164" y="122"/>
                    </a:lnTo>
                    <a:lnTo>
                      <a:pt x="164" y="124"/>
                    </a:lnTo>
                    <a:lnTo>
                      <a:pt x="166" y="124"/>
                    </a:lnTo>
                    <a:lnTo>
                      <a:pt x="166" y="126"/>
                    </a:lnTo>
                    <a:lnTo>
                      <a:pt x="166" y="128"/>
                    </a:lnTo>
                    <a:lnTo>
                      <a:pt x="164" y="128"/>
                    </a:lnTo>
                    <a:lnTo>
                      <a:pt x="166" y="128"/>
                    </a:lnTo>
                    <a:lnTo>
                      <a:pt x="164" y="128"/>
                    </a:lnTo>
                    <a:lnTo>
                      <a:pt x="164" y="130"/>
                    </a:lnTo>
                    <a:lnTo>
                      <a:pt x="166" y="130"/>
                    </a:lnTo>
                    <a:lnTo>
                      <a:pt x="166" y="132"/>
                    </a:lnTo>
                    <a:lnTo>
                      <a:pt x="166" y="134"/>
                    </a:lnTo>
                    <a:lnTo>
                      <a:pt x="168" y="134"/>
                    </a:lnTo>
                    <a:lnTo>
                      <a:pt x="168" y="136"/>
                    </a:lnTo>
                    <a:lnTo>
                      <a:pt x="168" y="138"/>
                    </a:lnTo>
                    <a:lnTo>
                      <a:pt x="170" y="138"/>
                    </a:lnTo>
                    <a:lnTo>
                      <a:pt x="172" y="138"/>
                    </a:lnTo>
                    <a:lnTo>
                      <a:pt x="172" y="138"/>
                    </a:lnTo>
                    <a:lnTo>
                      <a:pt x="172" y="140"/>
                    </a:lnTo>
                    <a:lnTo>
                      <a:pt x="172" y="142"/>
                    </a:lnTo>
                    <a:lnTo>
                      <a:pt x="174" y="142"/>
                    </a:lnTo>
                    <a:lnTo>
                      <a:pt x="176" y="142"/>
                    </a:lnTo>
                    <a:lnTo>
                      <a:pt x="176" y="144"/>
                    </a:lnTo>
                    <a:lnTo>
                      <a:pt x="176" y="144"/>
                    </a:lnTo>
                    <a:lnTo>
                      <a:pt x="176" y="142"/>
                    </a:lnTo>
                    <a:lnTo>
                      <a:pt x="178" y="142"/>
                    </a:lnTo>
                    <a:lnTo>
                      <a:pt x="180" y="142"/>
                    </a:lnTo>
                    <a:lnTo>
                      <a:pt x="180" y="144"/>
                    </a:lnTo>
                    <a:lnTo>
                      <a:pt x="180" y="146"/>
                    </a:lnTo>
                    <a:lnTo>
                      <a:pt x="178" y="146"/>
                    </a:lnTo>
                    <a:lnTo>
                      <a:pt x="178" y="148"/>
                    </a:lnTo>
                    <a:lnTo>
                      <a:pt x="178" y="150"/>
                    </a:lnTo>
                    <a:lnTo>
                      <a:pt x="176" y="150"/>
                    </a:lnTo>
                    <a:lnTo>
                      <a:pt x="176" y="152"/>
                    </a:lnTo>
                    <a:lnTo>
                      <a:pt x="176" y="150"/>
                    </a:lnTo>
                    <a:lnTo>
                      <a:pt x="176" y="152"/>
                    </a:lnTo>
                    <a:lnTo>
                      <a:pt x="176" y="150"/>
                    </a:lnTo>
                    <a:lnTo>
                      <a:pt x="176" y="150"/>
                    </a:lnTo>
                    <a:lnTo>
                      <a:pt x="176" y="152"/>
                    </a:lnTo>
                    <a:lnTo>
                      <a:pt x="176" y="154"/>
                    </a:lnTo>
                    <a:lnTo>
                      <a:pt x="176" y="156"/>
                    </a:lnTo>
                    <a:lnTo>
                      <a:pt x="174" y="156"/>
                    </a:lnTo>
                    <a:lnTo>
                      <a:pt x="174" y="158"/>
                    </a:lnTo>
                    <a:lnTo>
                      <a:pt x="172" y="158"/>
                    </a:lnTo>
                    <a:lnTo>
                      <a:pt x="172" y="160"/>
                    </a:lnTo>
                    <a:lnTo>
                      <a:pt x="172" y="162"/>
                    </a:lnTo>
                    <a:lnTo>
                      <a:pt x="170" y="162"/>
                    </a:lnTo>
                    <a:lnTo>
                      <a:pt x="170" y="164"/>
                    </a:lnTo>
                    <a:lnTo>
                      <a:pt x="170" y="166"/>
                    </a:lnTo>
                    <a:lnTo>
                      <a:pt x="168" y="166"/>
                    </a:lnTo>
                    <a:lnTo>
                      <a:pt x="166" y="166"/>
                    </a:lnTo>
                    <a:lnTo>
                      <a:pt x="166" y="168"/>
                    </a:lnTo>
                    <a:lnTo>
                      <a:pt x="166" y="170"/>
                    </a:lnTo>
                    <a:lnTo>
                      <a:pt x="166" y="172"/>
                    </a:lnTo>
                    <a:lnTo>
                      <a:pt x="166" y="170"/>
                    </a:lnTo>
                    <a:lnTo>
                      <a:pt x="166" y="172"/>
                    </a:lnTo>
                    <a:lnTo>
                      <a:pt x="164" y="172"/>
                    </a:lnTo>
                    <a:lnTo>
                      <a:pt x="164" y="174"/>
                    </a:lnTo>
                    <a:lnTo>
                      <a:pt x="166" y="174"/>
                    </a:lnTo>
                    <a:lnTo>
                      <a:pt x="164" y="174"/>
                    </a:lnTo>
                    <a:lnTo>
                      <a:pt x="164" y="176"/>
                    </a:lnTo>
                    <a:lnTo>
                      <a:pt x="166" y="176"/>
                    </a:lnTo>
                    <a:lnTo>
                      <a:pt x="166" y="178"/>
                    </a:lnTo>
                    <a:lnTo>
                      <a:pt x="164" y="178"/>
                    </a:lnTo>
                    <a:lnTo>
                      <a:pt x="166" y="178"/>
                    </a:lnTo>
                    <a:lnTo>
                      <a:pt x="166" y="180"/>
                    </a:lnTo>
                    <a:lnTo>
                      <a:pt x="166" y="182"/>
                    </a:lnTo>
                    <a:lnTo>
                      <a:pt x="164" y="182"/>
                    </a:lnTo>
                    <a:lnTo>
                      <a:pt x="162" y="182"/>
                    </a:lnTo>
                    <a:lnTo>
                      <a:pt x="160" y="182"/>
                    </a:lnTo>
                    <a:lnTo>
                      <a:pt x="160" y="184"/>
                    </a:lnTo>
                    <a:lnTo>
                      <a:pt x="158" y="184"/>
                    </a:lnTo>
                    <a:lnTo>
                      <a:pt x="158" y="186"/>
                    </a:lnTo>
                    <a:lnTo>
                      <a:pt x="158" y="186"/>
                    </a:lnTo>
                    <a:lnTo>
                      <a:pt x="158" y="188"/>
                    </a:lnTo>
                    <a:lnTo>
                      <a:pt x="158" y="190"/>
                    </a:lnTo>
                    <a:lnTo>
                      <a:pt x="156" y="190"/>
                    </a:lnTo>
                    <a:lnTo>
                      <a:pt x="154" y="190"/>
                    </a:lnTo>
                    <a:lnTo>
                      <a:pt x="156" y="190"/>
                    </a:lnTo>
                    <a:lnTo>
                      <a:pt x="156" y="192"/>
                    </a:lnTo>
                    <a:lnTo>
                      <a:pt x="154" y="192"/>
                    </a:lnTo>
                    <a:lnTo>
                      <a:pt x="154" y="194"/>
                    </a:lnTo>
                    <a:lnTo>
                      <a:pt x="156" y="194"/>
                    </a:lnTo>
                    <a:lnTo>
                      <a:pt x="158" y="194"/>
                    </a:lnTo>
                    <a:lnTo>
                      <a:pt x="156" y="196"/>
                    </a:lnTo>
                    <a:lnTo>
                      <a:pt x="158" y="196"/>
                    </a:lnTo>
                    <a:lnTo>
                      <a:pt x="158" y="198"/>
                    </a:lnTo>
                    <a:lnTo>
                      <a:pt x="158" y="200"/>
                    </a:lnTo>
                    <a:lnTo>
                      <a:pt x="160" y="200"/>
                    </a:lnTo>
                    <a:lnTo>
                      <a:pt x="158" y="200"/>
                    </a:lnTo>
                    <a:lnTo>
                      <a:pt x="160" y="200"/>
                    </a:lnTo>
                    <a:lnTo>
                      <a:pt x="158" y="200"/>
                    </a:lnTo>
                    <a:lnTo>
                      <a:pt x="160" y="200"/>
                    </a:lnTo>
                    <a:lnTo>
                      <a:pt x="160" y="202"/>
                    </a:lnTo>
                    <a:lnTo>
                      <a:pt x="162" y="202"/>
                    </a:lnTo>
                    <a:lnTo>
                      <a:pt x="162" y="200"/>
                    </a:lnTo>
                    <a:lnTo>
                      <a:pt x="164" y="200"/>
                    </a:lnTo>
                    <a:lnTo>
                      <a:pt x="164" y="198"/>
                    </a:lnTo>
                    <a:lnTo>
                      <a:pt x="166" y="198"/>
                    </a:lnTo>
                    <a:lnTo>
                      <a:pt x="166" y="200"/>
                    </a:lnTo>
                    <a:lnTo>
                      <a:pt x="166" y="198"/>
                    </a:lnTo>
                    <a:lnTo>
                      <a:pt x="166" y="200"/>
                    </a:lnTo>
                    <a:lnTo>
                      <a:pt x="168" y="200"/>
                    </a:lnTo>
                    <a:lnTo>
                      <a:pt x="168" y="198"/>
                    </a:lnTo>
                    <a:lnTo>
                      <a:pt x="170" y="198"/>
                    </a:lnTo>
                    <a:lnTo>
                      <a:pt x="172" y="198"/>
                    </a:lnTo>
                    <a:lnTo>
                      <a:pt x="172" y="196"/>
                    </a:lnTo>
                    <a:lnTo>
                      <a:pt x="174" y="196"/>
                    </a:lnTo>
                    <a:lnTo>
                      <a:pt x="174" y="194"/>
                    </a:lnTo>
                    <a:lnTo>
                      <a:pt x="176" y="194"/>
                    </a:lnTo>
                    <a:lnTo>
                      <a:pt x="176" y="194"/>
                    </a:lnTo>
                    <a:lnTo>
                      <a:pt x="176" y="196"/>
                    </a:lnTo>
                    <a:lnTo>
                      <a:pt x="176" y="198"/>
                    </a:lnTo>
                    <a:lnTo>
                      <a:pt x="176" y="200"/>
                    </a:lnTo>
                    <a:lnTo>
                      <a:pt x="178" y="200"/>
                    </a:lnTo>
                    <a:lnTo>
                      <a:pt x="178" y="202"/>
                    </a:lnTo>
                    <a:lnTo>
                      <a:pt x="178" y="204"/>
                    </a:lnTo>
                    <a:lnTo>
                      <a:pt x="176" y="204"/>
                    </a:lnTo>
                    <a:lnTo>
                      <a:pt x="176" y="206"/>
                    </a:lnTo>
                    <a:lnTo>
                      <a:pt x="176" y="204"/>
                    </a:lnTo>
                    <a:lnTo>
                      <a:pt x="176" y="206"/>
                    </a:lnTo>
                    <a:lnTo>
                      <a:pt x="178" y="206"/>
                    </a:lnTo>
                    <a:lnTo>
                      <a:pt x="178" y="208"/>
                    </a:lnTo>
                    <a:lnTo>
                      <a:pt x="176" y="208"/>
                    </a:lnTo>
                    <a:lnTo>
                      <a:pt x="178" y="210"/>
                    </a:lnTo>
                    <a:lnTo>
                      <a:pt x="176" y="210"/>
                    </a:lnTo>
                    <a:lnTo>
                      <a:pt x="178" y="210"/>
                    </a:lnTo>
                    <a:lnTo>
                      <a:pt x="176" y="210"/>
                    </a:lnTo>
                    <a:lnTo>
                      <a:pt x="176" y="212"/>
                    </a:lnTo>
                    <a:lnTo>
                      <a:pt x="178" y="212"/>
                    </a:lnTo>
                    <a:lnTo>
                      <a:pt x="178" y="214"/>
                    </a:lnTo>
                    <a:lnTo>
                      <a:pt x="176" y="214"/>
                    </a:lnTo>
                    <a:lnTo>
                      <a:pt x="178" y="214"/>
                    </a:lnTo>
                    <a:lnTo>
                      <a:pt x="176" y="214"/>
                    </a:lnTo>
                    <a:lnTo>
                      <a:pt x="176" y="216"/>
                    </a:lnTo>
                    <a:lnTo>
                      <a:pt x="176" y="218"/>
                    </a:lnTo>
                    <a:lnTo>
                      <a:pt x="178" y="218"/>
                    </a:lnTo>
                    <a:lnTo>
                      <a:pt x="178" y="220"/>
                    </a:lnTo>
                    <a:lnTo>
                      <a:pt x="176" y="220"/>
                    </a:lnTo>
                    <a:lnTo>
                      <a:pt x="178" y="220"/>
                    </a:lnTo>
                    <a:lnTo>
                      <a:pt x="178" y="222"/>
                    </a:lnTo>
                    <a:lnTo>
                      <a:pt x="178" y="224"/>
                    </a:lnTo>
                    <a:lnTo>
                      <a:pt x="178" y="226"/>
                    </a:lnTo>
                    <a:lnTo>
                      <a:pt x="180" y="226"/>
                    </a:lnTo>
                    <a:lnTo>
                      <a:pt x="180" y="228"/>
                    </a:lnTo>
                    <a:lnTo>
                      <a:pt x="178" y="228"/>
                    </a:lnTo>
                    <a:lnTo>
                      <a:pt x="180" y="230"/>
                    </a:lnTo>
                    <a:lnTo>
                      <a:pt x="180" y="232"/>
                    </a:lnTo>
                    <a:lnTo>
                      <a:pt x="182" y="232"/>
                    </a:lnTo>
                    <a:lnTo>
                      <a:pt x="182" y="234"/>
                    </a:lnTo>
                    <a:lnTo>
                      <a:pt x="182" y="234"/>
                    </a:lnTo>
                    <a:lnTo>
                      <a:pt x="180" y="234"/>
                    </a:lnTo>
                    <a:lnTo>
                      <a:pt x="180" y="236"/>
                    </a:lnTo>
                    <a:lnTo>
                      <a:pt x="178" y="236"/>
                    </a:lnTo>
                    <a:lnTo>
                      <a:pt x="178" y="238"/>
                    </a:lnTo>
                    <a:lnTo>
                      <a:pt x="178" y="240"/>
                    </a:lnTo>
                    <a:lnTo>
                      <a:pt x="178" y="242"/>
                    </a:lnTo>
                    <a:lnTo>
                      <a:pt x="180" y="242"/>
                    </a:lnTo>
                    <a:lnTo>
                      <a:pt x="180" y="244"/>
                    </a:lnTo>
                    <a:lnTo>
                      <a:pt x="180" y="246"/>
                    </a:lnTo>
                    <a:lnTo>
                      <a:pt x="182" y="246"/>
                    </a:lnTo>
                    <a:lnTo>
                      <a:pt x="184" y="246"/>
                    </a:lnTo>
                    <a:lnTo>
                      <a:pt x="186" y="246"/>
                    </a:lnTo>
                    <a:lnTo>
                      <a:pt x="186" y="248"/>
                    </a:lnTo>
                    <a:lnTo>
                      <a:pt x="188" y="248"/>
                    </a:lnTo>
                    <a:lnTo>
                      <a:pt x="188" y="250"/>
                    </a:lnTo>
                    <a:lnTo>
                      <a:pt x="188" y="252"/>
                    </a:lnTo>
                    <a:lnTo>
                      <a:pt x="188" y="254"/>
                    </a:lnTo>
                    <a:lnTo>
                      <a:pt x="188" y="256"/>
                    </a:lnTo>
                    <a:lnTo>
                      <a:pt x="188" y="258"/>
                    </a:lnTo>
                    <a:lnTo>
                      <a:pt x="186" y="258"/>
                    </a:lnTo>
                    <a:lnTo>
                      <a:pt x="186" y="260"/>
                    </a:lnTo>
                    <a:lnTo>
                      <a:pt x="188" y="260"/>
                    </a:lnTo>
                    <a:lnTo>
                      <a:pt x="186" y="260"/>
                    </a:lnTo>
                    <a:lnTo>
                      <a:pt x="188" y="260"/>
                    </a:lnTo>
                    <a:lnTo>
                      <a:pt x="188" y="262"/>
                    </a:lnTo>
                    <a:lnTo>
                      <a:pt x="188" y="264"/>
                    </a:lnTo>
                    <a:lnTo>
                      <a:pt x="186" y="264"/>
                    </a:lnTo>
                    <a:lnTo>
                      <a:pt x="186" y="266"/>
                    </a:lnTo>
                    <a:lnTo>
                      <a:pt x="188" y="266"/>
                    </a:lnTo>
                    <a:lnTo>
                      <a:pt x="188" y="268"/>
                    </a:lnTo>
                    <a:lnTo>
                      <a:pt x="188" y="270"/>
                    </a:lnTo>
                    <a:lnTo>
                      <a:pt x="190" y="270"/>
                    </a:lnTo>
                    <a:lnTo>
                      <a:pt x="190" y="272"/>
                    </a:lnTo>
                    <a:lnTo>
                      <a:pt x="190" y="274"/>
                    </a:lnTo>
                    <a:lnTo>
                      <a:pt x="192" y="274"/>
                    </a:lnTo>
                    <a:lnTo>
                      <a:pt x="192" y="272"/>
                    </a:lnTo>
                    <a:lnTo>
                      <a:pt x="192" y="270"/>
                    </a:lnTo>
                    <a:lnTo>
                      <a:pt x="194" y="270"/>
                    </a:lnTo>
                    <a:lnTo>
                      <a:pt x="194" y="268"/>
                    </a:lnTo>
                    <a:lnTo>
                      <a:pt x="196" y="268"/>
                    </a:lnTo>
                    <a:lnTo>
                      <a:pt x="198" y="268"/>
                    </a:lnTo>
                    <a:lnTo>
                      <a:pt x="200" y="268"/>
                    </a:lnTo>
                    <a:lnTo>
                      <a:pt x="200" y="270"/>
                    </a:lnTo>
                    <a:lnTo>
                      <a:pt x="202" y="270"/>
                    </a:lnTo>
                    <a:lnTo>
                      <a:pt x="202" y="272"/>
                    </a:lnTo>
                    <a:lnTo>
                      <a:pt x="204" y="272"/>
                    </a:lnTo>
                    <a:lnTo>
                      <a:pt x="206" y="272"/>
                    </a:lnTo>
                    <a:lnTo>
                      <a:pt x="208" y="272"/>
                    </a:lnTo>
                    <a:lnTo>
                      <a:pt x="208" y="274"/>
                    </a:lnTo>
                    <a:lnTo>
                      <a:pt x="210" y="274"/>
                    </a:lnTo>
                    <a:lnTo>
                      <a:pt x="210" y="276"/>
                    </a:lnTo>
                    <a:lnTo>
                      <a:pt x="210" y="274"/>
                    </a:lnTo>
                    <a:lnTo>
                      <a:pt x="212" y="274"/>
                    </a:lnTo>
                    <a:lnTo>
                      <a:pt x="212" y="272"/>
                    </a:lnTo>
                    <a:lnTo>
                      <a:pt x="212" y="270"/>
                    </a:lnTo>
                    <a:lnTo>
                      <a:pt x="212" y="272"/>
                    </a:lnTo>
                    <a:lnTo>
                      <a:pt x="214" y="272"/>
                    </a:lnTo>
                    <a:lnTo>
                      <a:pt x="214" y="270"/>
                    </a:lnTo>
                    <a:lnTo>
                      <a:pt x="216" y="270"/>
                    </a:lnTo>
                    <a:lnTo>
                      <a:pt x="218" y="272"/>
                    </a:lnTo>
                    <a:lnTo>
                      <a:pt x="216" y="272"/>
                    </a:lnTo>
                    <a:lnTo>
                      <a:pt x="218" y="272"/>
                    </a:lnTo>
                    <a:lnTo>
                      <a:pt x="216" y="272"/>
                    </a:lnTo>
                    <a:lnTo>
                      <a:pt x="218" y="272"/>
                    </a:lnTo>
                    <a:lnTo>
                      <a:pt x="218" y="274"/>
                    </a:lnTo>
                    <a:lnTo>
                      <a:pt x="220" y="274"/>
                    </a:lnTo>
                    <a:lnTo>
                      <a:pt x="222" y="274"/>
                    </a:lnTo>
                    <a:lnTo>
                      <a:pt x="224" y="274"/>
                    </a:lnTo>
                    <a:lnTo>
                      <a:pt x="224" y="276"/>
                    </a:lnTo>
                    <a:lnTo>
                      <a:pt x="224" y="274"/>
                    </a:lnTo>
                    <a:lnTo>
                      <a:pt x="224" y="276"/>
                    </a:lnTo>
                    <a:lnTo>
                      <a:pt x="224" y="276"/>
                    </a:lnTo>
                    <a:lnTo>
                      <a:pt x="224" y="274"/>
                    </a:lnTo>
                    <a:lnTo>
                      <a:pt x="224" y="276"/>
                    </a:lnTo>
                    <a:lnTo>
                      <a:pt x="226" y="274"/>
                    </a:lnTo>
                    <a:lnTo>
                      <a:pt x="226" y="276"/>
                    </a:lnTo>
                    <a:lnTo>
                      <a:pt x="228" y="276"/>
                    </a:lnTo>
                    <a:lnTo>
                      <a:pt x="228" y="278"/>
                    </a:lnTo>
                    <a:lnTo>
                      <a:pt x="230" y="278"/>
                    </a:lnTo>
                    <a:lnTo>
                      <a:pt x="232" y="278"/>
                    </a:lnTo>
                    <a:lnTo>
                      <a:pt x="234" y="278"/>
                    </a:lnTo>
                    <a:lnTo>
                      <a:pt x="236" y="278"/>
                    </a:lnTo>
                    <a:lnTo>
                      <a:pt x="238" y="280"/>
                    </a:lnTo>
                    <a:lnTo>
                      <a:pt x="238" y="278"/>
                    </a:lnTo>
                    <a:lnTo>
                      <a:pt x="238" y="280"/>
                    </a:lnTo>
                    <a:lnTo>
                      <a:pt x="240" y="280"/>
                    </a:lnTo>
                    <a:lnTo>
                      <a:pt x="240" y="282"/>
                    </a:lnTo>
                    <a:lnTo>
                      <a:pt x="242" y="280"/>
                    </a:lnTo>
                    <a:lnTo>
                      <a:pt x="242" y="282"/>
                    </a:lnTo>
                    <a:lnTo>
                      <a:pt x="242" y="280"/>
                    </a:lnTo>
                    <a:lnTo>
                      <a:pt x="242" y="278"/>
                    </a:lnTo>
                    <a:lnTo>
                      <a:pt x="242" y="276"/>
                    </a:lnTo>
                    <a:lnTo>
                      <a:pt x="244" y="276"/>
                    </a:lnTo>
                    <a:lnTo>
                      <a:pt x="244" y="274"/>
                    </a:lnTo>
                    <a:lnTo>
                      <a:pt x="244" y="272"/>
                    </a:lnTo>
                    <a:lnTo>
                      <a:pt x="246" y="272"/>
                    </a:lnTo>
                    <a:lnTo>
                      <a:pt x="246" y="274"/>
                    </a:lnTo>
                    <a:lnTo>
                      <a:pt x="248" y="274"/>
                    </a:lnTo>
                    <a:lnTo>
                      <a:pt x="248" y="272"/>
                    </a:lnTo>
                    <a:lnTo>
                      <a:pt x="250" y="272"/>
                    </a:lnTo>
                    <a:lnTo>
                      <a:pt x="250" y="274"/>
                    </a:lnTo>
                    <a:lnTo>
                      <a:pt x="250" y="272"/>
                    </a:lnTo>
                    <a:lnTo>
                      <a:pt x="250" y="274"/>
                    </a:lnTo>
                    <a:lnTo>
                      <a:pt x="252" y="274"/>
                    </a:lnTo>
                    <a:lnTo>
                      <a:pt x="252" y="276"/>
                    </a:lnTo>
                    <a:lnTo>
                      <a:pt x="252" y="278"/>
                    </a:lnTo>
                    <a:lnTo>
                      <a:pt x="252" y="280"/>
                    </a:lnTo>
                    <a:lnTo>
                      <a:pt x="252" y="282"/>
                    </a:lnTo>
                    <a:lnTo>
                      <a:pt x="254" y="282"/>
                    </a:lnTo>
                    <a:lnTo>
                      <a:pt x="254" y="282"/>
                    </a:lnTo>
                    <a:lnTo>
                      <a:pt x="254" y="284"/>
                    </a:lnTo>
                    <a:lnTo>
                      <a:pt x="254" y="286"/>
                    </a:lnTo>
                    <a:lnTo>
                      <a:pt x="256" y="286"/>
                    </a:lnTo>
                    <a:lnTo>
                      <a:pt x="256" y="288"/>
                    </a:lnTo>
                    <a:lnTo>
                      <a:pt x="256" y="290"/>
                    </a:lnTo>
                    <a:lnTo>
                      <a:pt x="256" y="292"/>
                    </a:lnTo>
                    <a:lnTo>
                      <a:pt x="254" y="294"/>
                    </a:lnTo>
                    <a:lnTo>
                      <a:pt x="254" y="296"/>
                    </a:lnTo>
                    <a:lnTo>
                      <a:pt x="254" y="298"/>
                    </a:lnTo>
                    <a:lnTo>
                      <a:pt x="252" y="300"/>
                    </a:lnTo>
                    <a:lnTo>
                      <a:pt x="252" y="306"/>
                    </a:lnTo>
                    <a:lnTo>
                      <a:pt x="250" y="306"/>
                    </a:lnTo>
                    <a:lnTo>
                      <a:pt x="250" y="308"/>
                    </a:lnTo>
                    <a:lnTo>
                      <a:pt x="250" y="310"/>
                    </a:lnTo>
                    <a:lnTo>
                      <a:pt x="250" y="312"/>
                    </a:lnTo>
                    <a:lnTo>
                      <a:pt x="248" y="312"/>
                    </a:lnTo>
                    <a:lnTo>
                      <a:pt x="248" y="314"/>
                    </a:lnTo>
                    <a:lnTo>
                      <a:pt x="248" y="316"/>
                    </a:lnTo>
                    <a:lnTo>
                      <a:pt x="248" y="318"/>
                    </a:lnTo>
                    <a:lnTo>
                      <a:pt x="246" y="320"/>
                    </a:lnTo>
                    <a:lnTo>
                      <a:pt x="246" y="322"/>
                    </a:lnTo>
                    <a:lnTo>
                      <a:pt x="246" y="324"/>
                    </a:lnTo>
                    <a:lnTo>
                      <a:pt x="246" y="326"/>
                    </a:lnTo>
                    <a:lnTo>
                      <a:pt x="244" y="326"/>
                    </a:lnTo>
                    <a:lnTo>
                      <a:pt x="244" y="328"/>
                    </a:lnTo>
                    <a:lnTo>
                      <a:pt x="244" y="330"/>
                    </a:lnTo>
                    <a:lnTo>
                      <a:pt x="242" y="334"/>
                    </a:lnTo>
                    <a:lnTo>
                      <a:pt x="242" y="336"/>
                    </a:lnTo>
                    <a:lnTo>
                      <a:pt x="240" y="336"/>
                    </a:lnTo>
                    <a:lnTo>
                      <a:pt x="240" y="338"/>
                    </a:lnTo>
                    <a:lnTo>
                      <a:pt x="240" y="340"/>
                    </a:lnTo>
                    <a:lnTo>
                      <a:pt x="240" y="342"/>
                    </a:lnTo>
                    <a:lnTo>
                      <a:pt x="238" y="344"/>
                    </a:lnTo>
                    <a:lnTo>
                      <a:pt x="238" y="348"/>
                    </a:lnTo>
                    <a:lnTo>
                      <a:pt x="236" y="350"/>
                    </a:lnTo>
                    <a:lnTo>
                      <a:pt x="236" y="352"/>
                    </a:lnTo>
                    <a:lnTo>
                      <a:pt x="236" y="354"/>
                    </a:lnTo>
                    <a:lnTo>
                      <a:pt x="236" y="356"/>
                    </a:lnTo>
                    <a:lnTo>
                      <a:pt x="234" y="356"/>
                    </a:lnTo>
                    <a:lnTo>
                      <a:pt x="234" y="358"/>
                    </a:lnTo>
                    <a:lnTo>
                      <a:pt x="234" y="360"/>
                    </a:lnTo>
                    <a:lnTo>
                      <a:pt x="234" y="362"/>
                    </a:lnTo>
                    <a:lnTo>
                      <a:pt x="232" y="362"/>
                    </a:lnTo>
                    <a:lnTo>
                      <a:pt x="232" y="366"/>
                    </a:lnTo>
                    <a:lnTo>
                      <a:pt x="232" y="368"/>
                    </a:lnTo>
                    <a:lnTo>
                      <a:pt x="230" y="368"/>
                    </a:lnTo>
                    <a:lnTo>
                      <a:pt x="230" y="370"/>
                    </a:lnTo>
                    <a:lnTo>
                      <a:pt x="230" y="372"/>
                    </a:lnTo>
                    <a:lnTo>
                      <a:pt x="230" y="374"/>
                    </a:lnTo>
                    <a:lnTo>
                      <a:pt x="228" y="377"/>
                    </a:lnTo>
                    <a:lnTo>
                      <a:pt x="228" y="379"/>
                    </a:lnTo>
                    <a:lnTo>
                      <a:pt x="228" y="379"/>
                    </a:lnTo>
                    <a:lnTo>
                      <a:pt x="226" y="381"/>
                    </a:lnTo>
                    <a:lnTo>
                      <a:pt x="226" y="383"/>
                    </a:lnTo>
                    <a:lnTo>
                      <a:pt x="226" y="385"/>
                    </a:lnTo>
                    <a:lnTo>
                      <a:pt x="224" y="387"/>
                    </a:lnTo>
                    <a:lnTo>
                      <a:pt x="224" y="389"/>
                    </a:lnTo>
                    <a:lnTo>
                      <a:pt x="224" y="393"/>
                    </a:lnTo>
                    <a:lnTo>
                      <a:pt x="224" y="395"/>
                    </a:lnTo>
                    <a:lnTo>
                      <a:pt x="224" y="397"/>
                    </a:lnTo>
                    <a:lnTo>
                      <a:pt x="224" y="399"/>
                    </a:lnTo>
                    <a:lnTo>
                      <a:pt x="222" y="399"/>
                    </a:lnTo>
                    <a:lnTo>
                      <a:pt x="222" y="401"/>
                    </a:lnTo>
                    <a:lnTo>
                      <a:pt x="222" y="403"/>
                    </a:lnTo>
                    <a:lnTo>
                      <a:pt x="222" y="405"/>
                    </a:lnTo>
                    <a:lnTo>
                      <a:pt x="220" y="405"/>
                    </a:lnTo>
                    <a:lnTo>
                      <a:pt x="220" y="407"/>
                    </a:lnTo>
                    <a:lnTo>
                      <a:pt x="220" y="409"/>
                    </a:lnTo>
                    <a:lnTo>
                      <a:pt x="220" y="411"/>
                    </a:lnTo>
                    <a:lnTo>
                      <a:pt x="218" y="411"/>
                    </a:lnTo>
                    <a:lnTo>
                      <a:pt x="216" y="411"/>
                    </a:lnTo>
                    <a:lnTo>
                      <a:pt x="214" y="411"/>
                    </a:lnTo>
                    <a:lnTo>
                      <a:pt x="212" y="409"/>
                    </a:lnTo>
                    <a:lnTo>
                      <a:pt x="210" y="409"/>
                    </a:lnTo>
                    <a:lnTo>
                      <a:pt x="208" y="409"/>
                    </a:lnTo>
                    <a:lnTo>
                      <a:pt x="206" y="407"/>
                    </a:lnTo>
                    <a:lnTo>
                      <a:pt x="204" y="407"/>
                    </a:lnTo>
                    <a:lnTo>
                      <a:pt x="202" y="407"/>
                    </a:lnTo>
                    <a:lnTo>
                      <a:pt x="200" y="407"/>
                    </a:lnTo>
                    <a:lnTo>
                      <a:pt x="200" y="405"/>
                    </a:lnTo>
                    <a:lnTo>
                      <a:pt x="198" y="405"/>
                    </a:lnTo>
                    <a:lnTo>
                      <a:pt x="196" y="405"/>
                    </a:lnTo>
                    <a:lnTo>
                      <a:pt x="194" y="403"/>
                    </a:lnTo>
                    <a:lnTo>
                      <a:pt x="192" y="403"/>
                    </a:lnTo>
                    <a:lnTo>
                      <a:pt x="190" y="403"/>
                    </a:lnTo>
                    <a:lnTo>
                      <a:pt x="188" y="403"/>
                    </a:lnTo>
                    <a:lnTo>
                      <a:pt x="188" y="401"/>
                    </a:lnTo>
                    <a:lnTo>
                      <a:pt x="186" y="401"/>
                    </a:lnTo>
                    <a:lnTo>
                      <a:pt x="184" y="401"/>
                    </a:lnTo>
                    <a:lnTo>
                      <a:pt x="182" y="399"/>
                    </a:lnTo>
                    <a:lnTo>
                      <a:pt x="180" y="399"/>
                    </a:lnTo>
                    <a:lnTo>
                      <a:pt x="178" y="399"/>
                    </a:lnTo>
                    <a:lnTo>
                      <a:pt x="176" y="399"/>
                    </a:lnTo>
                    <a:lnTo>
                      <a:pt x="176" y="397"/>
                    </a:lnTo>
                    <a:lnTo>
                      <a:pt x="176" y="397"/>
                    </a:lnTo>
                    <a:lnTo>
                      <a:pt x="174" y="397"/>
                    </a:lnTo>
                    <a:lnTo>
                      <a:pt x="170" y="395"/>
                    </a:lnTo>
                    <a:lnTo>
                      <a:pt x="168" y="395"/>
                    </a:lnTo>
                    <a:lnTo>
                      <a:pt x="166" y="395"/>
                    </a:lnTo>
                    <a:lnTo>
                      <a:pt x="164" y="393"/>
                    </a:lnTo>
                    <a:lnTo>
                      <a:pt x="162" y="393"/>
                    </a:lnTo>
                    <a:lnTo>
                      <a:pt x="160" y="393"/>
                    </a:lnTo>
                    <a:lnTo>
                      <a:pt x="160" y="391"/>
                    </a:lnTo>
                    <a:lnTo>
                      <a:pt x="158" y="391"/>
                    </a:lnTo>
                    <a:lnTo>
                      <a:pt x="156" y="391"/>
                    </a:lnTo>
                    <a:lnTo>
                      <a:pt x="154" y="391"/>
                    </a:lnTo>
                    <a:lnTo>
                      <a:pt x="154" y="389"/>
                    </a:lnTo>
                    <a:lnTo>
                      <a:pt x="152" y="389"/>
                    </a:lnTo>
                    <a:lnTo>
                      <a:pt x="150" y="389"/>
                    </a:lnTo>
                    <a:lnTo>
                      <a:pt x="148" y="389"/>
                    </a:lnTo>
                    <a:lnTo>
                      <a:pt x="148" y="387"/>
                    </a:lnTo>
                    <a:lnTo>
                      <a:pt x="146" y="387"/>
                    </a:lnTo>
                    <a:lnTo>
                      <a:pt x="144" y="387"/>
                    </a:lnTo>
                    <a:lnTo>
                      <a:pt x="142" y="387"/>
                    </a:lnTo>
                    <a:lnTo>
                      <a:pt x="142" y="385"/>
                    </a:lnTo>
                    <a:lnTo>
                      <a:pt x="140" y="385"/>
                    </a:lnTo>
                    <a:lnTo>
                      <a:pt x="138" y="385"/>
                    </a:lnTo>
                    <a:lnTo>
                      <a:pt x="136" y="385"/>
                    </a:lnTo>
                    <a:lnTo>
                      <a:pt x="136" y="383"/>
                    </a:lnTo>
                    <a:lnTo>
                      <a:pt x="134" y="383"/>
                    </a:lnTo>
                    <a:lnTo>
                      <a:pt x="132" y="383"/>
                    </a:lnTo>
                    <a:lnTo>
                      <a:pt x="130" y="383"/>
                    </a:lnTo>
                    <a:lnTo>
                      <a:pt x="130" y="381"/>
                    </a:lnTo>
                    <a:lnTo>
                      <a:pt x="128" y="381"/>
                    </a:lnTo>
                    <a:lnTo>
                      <a:pt x="128" y="381"/>
                    </a:lnTo>
                    <a:lnTo>
                      <a:pt x="126" y="381"/>
                    </a:lnTo>
                    <a:lnTo>
                      <a:pt x="126" y="379"/>
                    </a:lnTo>
                    <a:lnTo>
                      <a:pt x="124" y="379"/>
                    </a:lnTo>
                    <a:lnTo>
                      <a:pt x="122" y="379"/>
                    </a:lnTo>
                    <a:lnTo>
                      <a:pt x="120" y="379"/>
                    </a:lnTo>
                    <a:lnTo>
                      <a:pt x="118" y="379"/>
                    </a:lnTo>
                    <a:lnTo>
                      <a:pt x="116" y="379"/>
                    </a:lnTo>
                    <a:lnTo>
                      <a:pt x="114" y="379"/>
                    </a:lnTo>
                    <a:lnTo>
                      <a:pt x="114" y="377"/>
                    </a:lnTo>
                    <a:lnTo>
                      <a:pt x="112" y="377"/>
                    </a:lnTo>
                    <a:lnTo>
                      <a:pt x="110" y="377"/>
                    </a:lnTo>
                    <a:lnTo>
                      <a:pt x="108" y="374"/>
                    </a:lnTo>
                    <a:lnTo>
                      <a:pt x="106" y="374"/>
                    </a:lnTo>
                    <a:lnTo>
                      <a:pt x="104" y="372"/>
                    </a:lnTo>
                    <a:lnTo>
                      <a:pt x="102" y="372"/>
                    </a:lnTo>
                    <a:lnTo>
                      <a:pt x="100" y="372"/>
                    </a:lnTo>
                    <a:lnTo>
                      <a:pt x="98" y="370"/>
                    </a:lnTo>
                    <a:lnTo>
                      <a:pt x="96" y="370"/>
                    </a:lnTo>
                    <a:lnTo>
                      <a:pt x="94" y="370"/>
                    </a:lnTo>
                    <a:lnTo>
                      <a:pt x="94" y="368"/>
                    </a:lnTo>
                    <a:lnTo>
                      <a:pt x="92" y="368"/>
                    </a:lnTo>
                    <a:lnTo>
                      <a:pt x="90" y="368"/>
                    </a:lnTo>
                    <a:lnTo>
                      <a:pt x="88" y="368"/>
                    </a:lnTo>
                    <a:lnTo>
                      <a:pt x="88" y="366"/>
                    </a:lnTo>
                    <a:lnTo>
                      <a:pt x="86" y="366"/>
                    </a:lnTo>
                    <a:lnTo>
                      <a:pt x="84" y="366"/>
                    </a:lnTo>
                    <a:lnTo>
                      <a:pt x="84" y="364"/>
                    </a:lnTo>
                    <a:lnTo>
                      <a:pt x="82" y="364"/>
                    </a:lnTo>
                    <a:lnTo>
                      <a:pt x="80" y="364"/>
                    </a:lnTo>
                    <a:lnTo>
                      <a:pt x="80" y="364"/>
                    </a:lnTo>
                    <a:lnTo>
                      <a:pt x="80" y="362"/>
                    </a:lnTo>
                    <a:lnTo>
                      <a:pt x="78" y="362"/>
                    </a:lnTo>
                    <a:lnTo>
                      <a:pt x="76" y="362"/>
                    </a:lnTo>
                    <a:lnTo>
                      <a:pt x="74" y="360"/>
                    </a:lnTo>
                    <a:lnTo>
                      <a:pt x="72" y="360"/>
                    </a:lnTo>
                    <a:lnTo>
                      <a:pt x="70" y="360"/>
                    </a:lnTo>
                    <a:lnTo>
                      <a:pt x="70" y="358"/>
                    </a:lnTo>
                    <a:lnTo>
                      <a:pt x="68" y="358"/>
                    </a:lnTo>
                    <a:lnTo>
                      <a:pt x="64" y="358"/>
                    </a:lnTo>
                    <a:lnTo>
                      <a:pt x="64" y="356"/>
                    </a:lnTo>
                    <a:lnTo>
                      <a:pt x="62" y="356"/>
                    </a:lnTo>
                    <a:lnTo>
                      <a:pt x="60" y="356"/>
                    </a:lnTo>
                    <a:lnTo>
                      <a:pt x="58" y="354"/>
                    </a:lnTo>
                    <a:lnTo>
                      <a:pt x="56" y="354"/>
                    </a:lnTo>
                    <a:lnTo>
                      <a:pt x="54" y="354"/>
                    </a:lnTo>
                    <a:lnTo>
                      <a:pt x="54" y="352"/>
                    </a:lnTo>
                    <a:lnTo>
                      <a:pt x="52" y="352"/>
                    </a:lnTo>
                    <a:lnTo>
                      <a:pt x="50" y="352"/>
                    </a:lnTo>
                    <a:lnTo>
                      <a:pt x="48" y="352"/>
                    </a:lnTo>
                    <a:lnTo>
                      <a:pt x="48" y="350"/>
                    </a:lnTo>
                    <a:lnTo>
                      <a:pt x="46" y="350"/>
                    </a:lnTo>
                    <a:lnTo>
                      <a:pt x="42" y="348"/>
                    </a:lnTo>
                    <a:lnTo>
                      <a:pt x="40" y="348"/>
                    </a:lnTo>
                    <a:lnTo>
                      <a:pt x="38" y="348"/>
                    </a:lnTo>
                    <a:lnTo>
                      <a:pt x="38" y="346"/>
                    </a:lnTo>
                    <a:lnTo>
                      <a:pt x="36" y="346"/>
                    </a:lnTo>
                    <a:lnTo>
                      <a:pt x="34" y="346"/>
                    </a:lnTo>
                    <a:lnTo>
                      <a:pt x="34" y="344"/>
                    </a:lnTo>
                    <a:lnTo>
                      <a:pt x="32" y="344"/>
                    </a:lnTo>
                    <a:lnTo>
                      <a:pt x="32" y="344"/>
                    </a:lnTo>
                    <a:lnTo>
                      <a:pt x="30" y="342"/>
                    </a:lnTo>
                    <a:lnTo>
                      <a:pt x="28" y="342"/>
                    </a:lnTo>
                    <a:lnTo>
                      <a:pt x="26" y="342"/>
                    </a:lnTo>
                    <a:lnTo>
                      <a:pt x="26" y="340"/>
                    </a:lnTo>
                    <a:lnTo>
                      <a:pt x="24" y="340"/>
                    </a:lnTo>
                    <a:lnTo>
                      <a:pt x="22" y="340"/>
                    </a:lnTo>
                    <a:lnTo>
                      <a:pt x="20" y="340"/>
                    </a:lnTo>
                    <a:lnTo>
                      <a:pt x="20" y="338"/>
                    </a:lnTo>
                    <a:lnTo>
                      <a:pt x="18" y="338"/>
                    </a:lnTo>
                    <a:lnTo>
                      <a:pt x="16" y="338"/>
                    </a:lnTo>
                    <a:lnTo>
                      <a:pt x="16" y="336"/>
                    </a:lnTo>
                    <a:lnTo>
                      <a:pt x="14" y="336"/>
                    </a:lnTo>
                    <a:lnTo>
                      <a:pt x="12" y="336"/>
                    </a:lnTo>
                    <a:lnTo>
                      <a:pt x="12" y="334"/>
                    </a:lnTo>
                    <a:lnTo>
                      <a:pt x="10" y="334"/>
                    </a:lnTo>
                    <a:lnTo>
                      <a:pt x="8" y="334"/>
                    </a:lnTo>
                    <a:lnTo>
                      <a:pt x="6" y="334"/>
                    </a:lnTo>
                    <a:lnTo>
                      <a:pt x="6" y="332"/>
                    </a:lnTo>
                    <a:lnTo>
                      <a:pt x="4" y="332"/>
                    </a:lnTo>
                    <a:lnTo>
                      <a:pt x="2" y="332"/>
                    </a:lnTo>
                    <a:lnTo>
                      <a:pt x="2" y="330"/>
                    </a:lnTo>
                    <a:lnTo>
                      <a:pt x="0" y="330"/>
                    </a:lnTo>
                    <a:lnTo>
                      <a:pt x="0" y="330"/>
                    </a:lnTo>
                    <a:lnTo>
                      <a:pt x="2" y="328"/>
                    </a:lnTo>
                    <a:lnTo>
                      <a:pt x="2" y="326"/>
                    </a:lnTo>
                    <a:lnTo>
                      <a:pt x="4" y="324"/>
                    </a:lnTo>
                    <a:lnTo>
                      <a:pt x="4" y="322"/>
                    </a:lnTo>
                    <a:lnTo>
                      <a:pt x="4" y="320"/>
                    </a:lnTo>
                    <a:lnTo>
                      <a:pt x="6" y="320"/>
                    </a:lnTo>
                    <a:lnTo>
                      <a:pt x="6" y="318"/>
                    </a:lnTo>
                    <a:lnTo>
                      <a:pt x="6" y="316"/>
                    </a:lnTo>
                    <a:lnTo>
                      <a:pt x="8" y="314"/>
                    </a:lnTo>
                    <a:lnTo>
                      <a:pt x="8" y="312"/>
                    </a:lnTo>
                    <a:lnTo>
                      <a:pt x="10" y="310"/>
                    </a:lnTo>
                    <a:lnTo>
                      <a:pt x="10" y="308"/>
                    </a:lnTo>
                    <a:lnTo>
                      <a:pt x="12" y="302"/>
                    </a:lnTo>
                    <a:lnTo>
                      <a:pt x="14" y="300"/>
                    </a:lnTo>
                    <a:lnTo>
                      <a:pt x="14" y="298"/>
                    </a:lnTo>
                    <a:lnTo>
                      <a:pt x="14" y="296"/>
                    </a:lnTo>
                    <a:lnTo>
                      <a:pt x="16" y="296"/>
                    </a:lnTo>
                    <a:lnTo>
                      <a:pt x="16" y="294"/>
                    </a:lnTo>
                    <a:lnTo>
                      <a:pt x="16" y="292"/>
                    </a:lnTo>
                    <a:lnTo>
                      <a:pt x="18" y="290"/>
                    </a:lnTo>
                    <a:lnTo>
                      <a:pt x="18" y="288"/>
                    </a:lnTo>
                    <a:lnTo>
                      <a:pt x="18" y="286"/>
                    </a:lnTo>
                    <a:lnTo>
                      <a:pt x="20" y="284"/>
                    </a:lnTo>
                    <a:lnTo>
                      <a:pt x="20" y="282"/>
                    </a:lnTo>
                    <a:lnTo>
                      <a:pt x="22" y="282"/>
                    </a:lnTo>
                    <a:lnTo>
                      <a:pt x="22" y="282"/>
                    </a:lnTo>
                    <a:lnTo>
                      <a:pt x="22" y="280"/>
                    </a:lnTo>
                    <a:lnTo>
                      <a:pt x="24" y="278"/>
                    </a:lnTo>
                    <a:lnTo>
                      <a:pt x="24" y="276"/>
                    </a:lnTo>
                    <a:lnTo>
                      <a:pt x="24" y="274"/>
                    </a:lnTo>
                    <a:lnTo>
                      <a:pt x="26" y="274"/>
                    </a:lnTo>
                    <a:lnTo>
                      <a:pt x="28" y="270"/>
                    </a:lnTo>
                    <a:lnTo>
                      <a:pt x="28" y="268"/>
                    </a:lnTo>
                    <a:lnTo>
                      <a:pt x="28" y="266"/>
                    </a:lnTo>
                    <a:lnTo>
                      <a:pt x="32" y="258"/>
                    </a:lnTo>
                    <a:lnTo>
                      <a:pt x="32" y="256"/>
                    </a:lnTo>
                    <a:lnTo>
                      <a:pt x="32" y="254"/>
                    </a:lnTo>
                    <a:lnTo>
                      <a:pt x="32" y="252"/>
                    </a:lnTo>
                    <a:lnTo>
                      <a:pt x="32" y="250"/>
                    </a:lnTo>
                    <a:lnTo>
                      <a:pt x="34" y="250"/>
                    </a:lnTo>
                    <a:lnTo>
                      <a:pt x="34" y="248"/>
                    </a:lnTo>
                    <a:lnTo>
                      <a:pt x="34" y="246"/>
                    </a:lnTo>
                    <a:lnTo>
                      <a:pt x="36" y="244"/>
                    </a:lnTo>
                    <a:lnTo>
                      <a:pt x="36" y="242"/>
                    </a:lnTo>
                    <a:lnTo>
                      <a:pt x="38" y="242"/>
                    </a:lnTo>
                    <a:lnTo>
                      <a:pt x="38" y="240"/>
                    </a:lnTo>
                    <a:lnTo>
                      <a:pt x="40" y="240"/>
                    </a:lnTo>
                    <a:lnTo>
                      <a:pt x="40" y="238"/>
                    </a:lnTo>
                    <a:lnTo>
                      <a:pt x="42" y="238"/>
                    </a:lnTo>
                    <a:lnTo>
                      <a:pt x="42" y="236"/>
                    </a:lnTo>
                    <a:lnTo>
                      <a:pt x="44" y="236"/>
                    </a:lnTo>
                    <a:lnTo>
                      <a:pt x="44" y="234"/>
                    </a:lnTo>
                    <a:lnTo>
                      <a:pt x="42" y="234"/>
                    </a:lnTo>
                    <a:lnTo>
                      <a:pt x="42" y="234"/>
                    </a:lnTo>
                    <a:lnTo>
                      <a:pt x="44" y="234"/>
                    </a:lnTo>
                    <a:lnTo>
                      <a:pt x="46" y="232"/>
                    </a:lnTo>
                    <a:lnTo>
                      <a:pt x="48" y="232"/>
                    </a:lnTo>
                    <a:lnTo>
                      <a:pt x="48" y="230"/>
                    </a:lnTo>
                    <a:lnTo>
                      <a:pt x="48" y="228"/>
                    </a:lnTo>
                    <a:lnTo>
                      <a:pt x="46" y="228"/>
                    </a:lnTo>
                    <a:lnTo>
                      <a:pt x="46" y="226"/>
                    </a:lnTo>
                    <a:lnTo>
                      <a:pt x="46" y="224"/>
                    </a:lnTo>
                    <a:lnTo>
                      <a:pt x="44" y="224"/>
                    </a:lnTo>
                    <a:lnTo>
                      <a:pt x="44" y="226"/>
                    </a:lnTo>
                    <a:lnTo>
                      <a:pt x="44" y="224"/>
                    </a:lnTo>
                    <a:lnTo>
                      <a:pt x="42" y="224"/>
                    </a:lnTo>
                    <a:lnTo>
                      <a:pt x="42" y="222"/>
                    </a:lnTo>
                    <a:lnTo>
                      <a:pt x="40" y="222"/>
                    </a:lnTo>
                    <a:lnTo>
                      <a:pt x="40" y="220"/>
                    </a:lnTo>
                    <a:lnTo>
                      <a:pt x="38" y="220"/>
                    </a:lnTo>
                    <a:lnTo>
                      <a:pt x="38" y="218"/>
                    </a:lnTo>
                    <a:lnTo>
                      <a:pt x="40" y="218"/>
                    </a:lnTo>
                    <a:lnTo>
                      <a:pt x="40" y="216"/>
                    </a:lnTo>
                    <a:lnTo>
                      <a:pt x="40" y="214"/>
                    </a:lnTo>
                    <a:lnTo>
                      <a:pt x="42" y="214"/>
                    </a:lnTo>
                    <a:lnTo>
                      <a:pt x="42" y="212"/>
                    </a:lnTo>
                    <a:lnTo>
                      <a:pt x="42" y="210"/>
                    </a:lnTo>
                    <a:lnTo>
                      <a:pt x="44" y="210"/>
                    </a:lnTo>
                    <a:lnTo>
                      <a:pt x="44" y="208"/>
                    </a:lnTo>
                    <a:lnTo>
                      <a:pt x="46" y="208"/>
                    </a:lnTo>
                    <a:lnTo>
                      <a:pt x="46" y="206"/>
                    </a:lnTo>
                    <a:lnTo>
                      <a:pt x="48" y="206"/>
                    </a:lnTo>
                    <a:lnTo>
                      <a:pt x="48" y="204"/>
                    </a:lnTo>
                    <a:lnTo>
                      <a:pt x="50" y="204"/>
                    </a:lnTo>
                    <a:lnTo>
                      <a:pt x="50" y="202"/>
                    </a:lnTo>
                    <a:lnTo>
                      <a:pt x="52" y="202"/>
                    </a:lnTo>
                    <a:lnTo>
                      <a:pt x="52" y="200"/>
                    </a:lnTo>
                    <a:lnTo>
                      <a:pt x="54" y="200"/>
                    </a:lnTo>
                    <a:lnTo>
                      <a:pt x="56" y="200"/>
                    </a:lnTo>
                    <a:lnTo>
                      <a:pt x="58" y="200"/>
                    </a:lnTo>
                    <a:lnTo>
                      <a:pt x="60" y="200"/>
                    </a:lnTo>
                    <a:lnTo>
                      <a:pt x="60" y="198"/>
                    </a:lnTo>
                    <a:lnTo>
                      <a:pt x="62" y="198"/>
                    </a:lnTo>
                    <a:lnTo>
                      <a:pt x="62" y="196"/>
                    </a:lnTo>
                    <a:lnTo>
                      <a:pt x="64" y="196"/>
                    </a:lnTo>
                    <a:lnTo>
                      <a:pt x="64" y="194"/>
                    </a:lnTo>
                    <a:lnTo>
                      <a:pt x="66" y="194"/>
                    </a:lnTo>
                    <a:lnTo>
                      <a:pt x="66" y="192"/>
                    </a:lnTo>
                    <a:lnTo>
                      <a:pt x="66" y="190"/>
                    </a:lnTo>
                    <a:lnTo>
                      <a:pt x="66" y="192"/>
                    </a:lnTo>
                    <a:lnTo>
                      <a:pt x="66" y="190"/>
                    </a:lnTo>
                    <a:lnTo>
                      <a:pt x="66" y="188"/>
                    </a:lnTo>
                    <a:lnTo>
                      <a:pt x="68" y="188"/>
                    </a:lnTo>
                    <a:lnTo>
                      <a:pt x="70" y="188"/>
                    </a:lnTo>
                    <a:lnTo>
                      <a:pt x="70" y="186"/>
                    </a:lnTo>
                    <a:lnTo>
                      <a:pt x="72" y="186"/>
                    </a:lnTo>
                    <a:lnTo>
                      <a:pt x="72" y="186"/>
                    </a:lnTo>
                    <a:lnTo>
                      <a:pt x="74" y="186"/>
                    </a:lnTo>
                    <a:lnTo>
                      <a:pt x="74" y="184"/>
                    </a:lnTo>
                    <a:lnTo>
                      <a:pt x="76" y="184"/>
                    </a:lnTo>
                    <a:lnTo>
                      <a:pt x="76" y="182"/>
                    </a:lnTo>
                    <a:lnTo>
                      <a:pt x="78" y="182"/>
                    </a:lnTo>
                    <a:lnTo>
                      <a:pt x="78" y="180"/>
                    </a:lnTo>
                    <a:lnTo>
                      <a:pt x="78" y="178"/>
                    </a:lnTo>
                    <a:lnTo>
                      <a:pt x="80" y="178"/>
                    </a:lnTo>
                    <a:lnTo>
                      <a:pt x="80" y="176"/>
                    </a:lnTo>
                    <a:lnTo>
                      <a:pt x="80" y="176"/>
                    </a:lnTo>
                    <a:lnTo>
                      <a:pt x="82" y="176"/>
                    </a:lnTo>
                    <a:lnTo>
                      <a:pt x="82" y="174"/>
                    </a:lnTo>
                    <a:lnTo>
                      <a:pt x="84" y="174"/>
                    </a:lnTo>
                    <a:lnTo>
                      <a:pt x="84" y="172"/>
                    </a:lnTo>
                    <a:lnTo>
                      <a:pt x="86" y="172"/>
                    </a:lnTo>
                    <a:lnTo>
                      <a:pt x="86" y="170"/>
                    </a:lnTo>
                    <a:lnTo>
                      <a:pt x="88" y="170"/>
                    </a:lnTo>
                    <a:lnTo>
                      <a:pt x="88" y="168"/>
                    </a:lnTo>
                    <a:lnTo>
                      <a:pt x="90" y="168"/>
                    </a:lnTo>
                    <a:lnTo>
                      <a:pt x="90" y="166"/>
                    </a:lnTo>
                    <a:lnTo>
                      <a:pt x="90" y="164"/>
                    </a:lnTo>
                    <a:lnTo>
                      <a:pt x="90" y="162"/>
                    </a:lnTo>
                    <a:lnTo>
                      <a:pt x="90" y="160"/>
                    </a:lnTo>
                    <a:lnTo>
                      <a:pt x="90" y="158"/>
                    </a:lnTo>
                    <a:lnTo>
                      <a:pt x="88" y="156"/>
                    </a:lnTo>
                    <a:lnTo>
                      <a:pt x="86" y="156"/>
                    </a:lnTo>
                    <a:lnTo>
                      <a:pt x="86" y="154"/>
                    </a:lnTo>
                    <a:lnTo>
                      <a:pt x="86" y="152"/>
                    </a:lnTo>
                    <a:lnTo>
                      <a:pt x="84" y="152"/>
                    </a:lnTo>
                    <a:lnTo>
                      <a:pt x="84" y="150"/>
                    </a:lnTo>
                    <a:lnTo>
                      <a:pt x="84" y="148"/>
                    </a:lnTo>
                    <a:lnTo>
                      <a:pt x="82" y="148"/>
                    </a:lnTo>
                    <a:lnTo>
                      <a:pt x="82" y="146"/>
                    </a:lnTo>
                    <a:lnTo>
                      <a:pt x="82" y="144"/>
                    </a:lnTo>
                    <a:lnTo>
                      <a:pt x="82" y="142"/>
                    </a:lnTo>
                    <a:lnTo>
                      <a:pt x="82" y="140"/>
                    </a:lnTo>
                    <a:lnTo>
                      <a:pt x="82" y="138"/>
                    </a:lnTo>
                    <a:lnTo>
                      <a:pt x="82" y="138"/>
                    </a:lnTo>
                    <a:lnTo>
                      <a:pt x="84" y="138"/>
                    </a:lnTo>
                    <a:lnTo>
                      <a:pt x="84" y="136"/>
                    </a:lnTo>
                    <a:lnTo>
                      <a:pt x="86" y="136"/>
                    </a:lnTo>
                    <a:lnTo>
                      <a:pt x="86" y="134"/>
                    </a:lnTo>
                    <a:lnTo>
                      <a:pt x="84" y="134"/>
                    </a:lnTo>
                    <a:lnTo>
                      <a:pt x="84" y="132"/>
                    </a:lnTo>
                    <a:lnTo>
                      <a:pt x="86" y="132"/>
                    </a:lnTo>
                    <a:lnTo>
                      <a:pt x="86" y="130"/>
                    </a:lnTo>
                    <a:lnTo>
                      <a:pt x="86" y="128"/>
                    </a:lnTo>
                    <a:lnTo>
                      <a:pt x="86" y="126"/>
                    </a:lnTo>
                    <a:lnTo>
                      <a:pt x="84" y="124"/>
                    </a:lnTo>
                    <a:lnTo>
                      <a:pt x="86" y="124"/>
                    </a:lnTo>
                    <a:lnTo>
                      <a:pt x="86" y="122"/>
                    </a:lnTo>
                    <a:lnTo>
                      <a:pt x="86" y="120"/>
                    </a:lnTo>
                    <a:lnTo>
                      <a:pt x="88" y="120"/>
                    </a:lnTo>
                    <a:lnTo>
                      <a:pt x="88" y="118"/>
                    </a:lnTo>
                    <a:lnTo>
                      <a:pt x="90" y="116"/>
                    </a:lnTo>
                    <a:lnTo>
                      <a:pt x="92" y="112"/>
                    </a:lnTo>
                    <a:lnTo>
                      <a:pt x="92" y="110"/>
                    </a:lnTo>
                    <a:lnTo>
                      <a:pt x="92" y="108"/>
                    </a:lnTo>
                    <a:lnTo>
                      <a:pt x="92" y="106"/>
                    </a:lnTo>
                    <a:lnTo>
                      <a:pt x="94" y="106"/>
                    </a:lnTo>
                    <a:lnTo>
                      <a:pt x="94" y="104"/>
                    </a:lnTo>
                    <a:lnTo>
                      <a:pt x="94" y="102"/>
                    </a:lnTo>
                    <a:lnTo>
                      <a:pt x="96" y="102"/>
                    </a:lnTo>
                    <a:lnTo>
                      <a:pt x="96" y="100"/>
                    </a:lnTo>
                    <a:lnTo>
                      <a:pt x="98" y="96"/>
                    </a:lnTo>
                    <a:lnTo>
                      <a:pt x="98" y="94"/>
                    </a:lnTo>
                    <a:lnTo>
                      <a:pt x="98" y="92"/>
                    </a:lnTo>
                    <a:lnTo>
                      <a:pt x="100" y="92"/>
                    </a:lnTo>
                    <a:lnTo>
                      <a:pt x="100" y="90"/>
                    </a:lnTo>
                    <a:lnTo>
                      <a:pt x="100" y="90"/>
                    </a:lnTo>
                    <a:lnTo>
                      <a:pt x="102" y="88"/>
                    </a:lnTo>
                    <a:lnTo>
                      <a:pt x="102" y="86"/>
                    </a:lnTo>
                    <a:lnTo>
                      <a:pt x="104" y="84"/>
                    </a:lnTo>
                    <a:lnTo>
                      <a:pt x="104" y="82"/>
                    </a:lnTo>
                    <a:lnTo>
                      <a:pt x="104" y="80"/>
                    </a:lnTo>
                    <a:lnTo>
                      <a:pt x="106" y="78"/>
                    </a:lnTo>
                    <a:lnTo>
                      <a:pt x="106" y="76"/>
                    </a:lnTo>
                    <a:lnTo>
                      <a:pt x="108" y="74"/>
                    </a:lnTo>
                    <a:lnTo>
                      <a:pt x="108" y="72"/>
                    </a:lnTo>
                    <a:lnTo>
                      <a:pt x="108" y="70"/>
                    </a:lnTo>
                    <a:lnTo>
                      <a:pt x="110" y="70"/>
                    </a:lnTo>
                    <a:lnTo>
                      <a:pt x="110" y="68"/>
                    </a:lnTo>
                    <a:lnTo>
                      <a:pt x="110" y="66"/>
                    </a:lnTo>
                    <a:lnTo>
                      <a:pt x="112" y="64"/>
                    </a:lnTo>
                    <a:lnTo>
                      <a:pt x="112" y="62"/>
                    </a:lnTo>
                    <a:lnTo>
                      <a:pt x="112" y="60"/>
                    </a:lnTo>
                    <a:lnTo>
                      <a:pt x="114" y="60"/>
                    </a:lnTo>
                    <a:lnTo>
                      <a:pt x="114" y="58"/>
                    </a:lnTo>
                    <a:lnTo>
                      <a:pt x="114" y="56"/>
                    </a:lnTo>
                    <a:lnTo>
                      <a:pt x="116" y="56"/>
                    </a:lnTo>
                    <a:lnTo>
                      <a:pt x="116" y="54"/>
                    </a:lnTo>
                    <a:lnTo>
                      <a:pt x="116" y="52"/>
                    </a:lnTo>
                    <a:lnTo>
                      <a:pt x="118" y="50"/>
                    </a:lnTo>
                    <a:lnTo>
                      <a:pt x="118" y="48"/>
                    </a:lnTo>
                    <a:lnTo>
                      <a:pt x="118" y="46"/>
                    </a:lnTo>
                    <a:lnTo>
                      <a:pt x="120" y="46"/>
                    </a:lnTo>
                    <a:lnTo>
                      <a:pt x="120" y="44"/>
                    </a:lnTo>
                    <a:lnTo>
                      <a:pt x="120" y="42"/>
                    </a:lnTo>
                    <a:lnTo>
                      <a:pt x="122" y="42"/>
                    </a:lnTo>
                    <a:lnTo>
                      <a:pt x="122" y="40"/>
                    </a:lnTo>
                    <a:lnTo>
                      <a:pt x="122" y="38"/>
                    </a:lnTo>
                    <a:lnTo>
                      <a:pt x="124" y="38"/>
                    </a:lnTo>
                    <a:lnTo>
                      <a:pt x="124" y="36"/>
                    </a:lnTo>
                    <a:lnTo>
                      <a:pt x="124" y="34"/>
                    </a:lnTo>
                    <a:lnTo>
                      <a:pt x="126" y="34"/>
                    </a:lnTo>
                    <a:lnTo>
                      <a:pt x="126" y="32"/>
                    </a:lnTo>
                    <a:lnTo>
                      <a:pt x="126" y="30"/>
                    </a:lnTo>
                    <a:lnTo>
                      <a:pt x="128" y="30"/>
                    </a:lnTo>
                    <a:lnTo>
                      <a:pt x="128" y="28"/>
                    </a:lnTo>
                    <a:lnTo>
                      <a:pt x="128" y="26"/>
                    </a:lnTo>
                    <a:lnTo>
                      <a:pt x="128" y="24"/>
                    </a:lnTo>
                    <a:lnTo>
                      <a:pt x="128" y="24"/>
                    </a:lnTo>
                    <a:lnTo>
                      <a:pt x="128" y="22"/>
                    </a:lnTo>
                    <a:lnTo>
                      <a:pt x="128" y="20"/>
                    </a:lnTo>
                    <a:lnTo>
                      <a:pt x="130" y="20"/>
                    </a:lnTo>
                    <a:lnTo>
                      <a:pt x="130" y="18"/>
                    </a:lnTo>
                    <a:lnTo>
                      <a:pt x="130" y="16"/>
                    </a:lnTo>
                    <a:lnTo>
                      <a:pt x="132" y="14"/>
                    </a:lnTo>
                    <a:lnTo>
                      <a:pt x="132" y="12"/>
                    </a:lnTo>
                    <a:lnTo>
                      <a:pt x="132" y="10"/>
                    </a:lnTo>
                    <a:lnTo>
                      <a:pt x="134" y="10"/>
                    </a:lnTo>
                    <a:lnTo>
                      <a:pt x="134" y="8"/>
                    </a:lnTo>
                    <a:lnTo>
                      <a:pt x="134" y="6"/>
                    </a:lnTo>
                    <a:lnTo>
                      <a:pt x="136" y="6"/>
                    </a:lnTo>
                    <a:lnTo>
                      <a:pt x="136" y="4"/>
                    </a:lnTo>
                    <a:lnTo>
                      <a:pt x="136" y="2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2" y="2"/>
                    </a:lnTo>
                    <a:lnTo>
                      <a:pt x="144" y="2"/>
                    </a:lnTo>
                    <a:lnTo>
                      <a:pt x="146" y="4"/>
                    </a:lnTo>
                    <a:lnTo>
                      <a:pt x="148" y="4"/>
                    </a:lnTo>
                    <a:lnTo>
                      <a:pt x="150" y="4"/>
                    </a:lnTo>
                    <a:lnTo>
                      <a:pt x="152" y="6"/>
                    </a:lnTo>
                    <a:lnTo>
                      <a:pt x="154" y="6"/>
                    </a:lnTo>
                    <a:lnTo>
                      <a:pt x="156" y="6"/>
                    </a:lnTo>
                    <a:lnTo>
                      <a:pt x="156" y="8"/>
                    </a:lnTo>
                    <a:lnTo>
                      <a:pt x="158" y="8"/>
                    </a:lnTo>
                    <a:lnTo>
                      <a:pt x="160" y="8"/>
                    </a:lnTo>
                    <a:lnTo>
                      <a:pt x="162" y="10"/>
                    </a:lnTo>
                    <a:lnTo>
                      <a:pt x="164" y="10"/>
                    </a:lnTo>
                    <a:lnTo>
                      <a:pt x="166" y="12"/>
                    </a:lnTo>
                    <a:lnTo>
                      <a:pt x="168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" name="Freeform 1811"/>
              <p:cNvSpPr>
                <a:spLocks/>
              </p:cNvSpPr>
              <p:nvPr/>
            </p:nvSpPr>
            <p:spPr bwMode="auto">
              <a:xfrm>
                <a:off x="4814888" y="3224213"/>
                <a:ext cx="514350" cy="301625"/>
              </a:xfrm>
              <a:custGeom>
                <a:avLst/>
                <a:gdLst>
                  <a:gd name="T0" fmla="*/ 46 w 324"/>
                  <a:gd name="T1" fmla="*/ 2 h 190"/>
                  <a:gd name="T2" fmla="*/ 64 w 324"/>
                  <a:gd name="T3" fmla="*/ 6 h 190"/>
                  <a:gd name="T4" fmla="*/ 82 w 324"/>
                  <a:gd name="T5" fmla="*/ 8 h 190"/>
                  <a:gd name="T6" fmla="*/ 98 w 324"/>
                  <a:gd name="T7" fmla="*/ 10 h 190"/>
                  <a:gd name="T8" fmla="*/ 114 w 324"/>
                  <a:gd name="T9" fmla="*/ 12 h 190"/>
                  <a:gd name="T10" fmla="*/ 130 w 324"/>
                  <a:gd name="T11" fmla="*/ 14 h 190"/>
                  <a:gd name="T12" fmla="*/ 146 w 324"/>
                  <a:gd name="T13" fmla="*/ 16 h 190"/>
                  <a:gd name="T14" fmla="*/ 162 w 324"/>
                  <a:gd name="T15" fmla="*/ 18 h 190"/>
                  <a:gd name="T16" fmla="*/ 178 w 324"/>
                  <a:gd name="T17" fmla="*/ 20 h 190"/>
                  <a:gd name="T18" fmla="*/ 192 w 324"/>
                  <a:gd name="T19" fmla="*/ 22 h 190"/>
                  <a:gd name="T20" fmla="*/ 212 w 324"/>
                  <a:gd name="T21" fmla="*/ 22 h 190"/>
                  <a:gd name="T22" fmla="*/ 228 w 324"/>
                  <a:gd name="T23" fmla="*/ 24 h 190"/>
                  <a:gd name="T24" fmla="*/ 244 w 324"/>
                  <a:gd name="T25" fmla="*/ 24 h 190"/>
                  <a:gd name="T26" fmla="*/ 260 w 324"/>
                  <a:gd name="T27" fmla="*/ 26 h 190"/>
                  <a:gd name="T28" fmla="*/ 280 w 324"/>
                  <a:gd name="T29" fmla="*/ 26 h 190"/>
                  <a:gd name="T30" fmla="*/ 296 w 324"/>
                  <a:gd name="T31" fmla="*/ 28 h 190"/>
                  <a:gd name="T32" fmla="*/ 308 w 324"/>
                  <a:gd name="T33" fmla="*/ 36 h 190"/>
                  <a:gd name="T34" fmla="*/ 312 w 324"/>
                  <a:gd name="T35" fmla="*/ 42 h 190"/>
                  <a:gd name="T36" fmla="*/ 306 w 324"/>
                  <a:gd name="T37" fmla="*/ 48 h 190"/>
                  <a:gd name="T38" fmla="*/ 308 w 324"/>
                  <a:gd name="T39" fmla="*/ 60 h 190"/>
                  <a:gd name="T40" fmla="*/ 314 w 324"/>
                  <a:gd name="T41" fmla="*/ 70 h 190"/>
                  <a:gd name="T42" fmla="*/ 324 w 324"/>
                  <a:gd name="T43" fmla="*/ 78 h 190"/>
                  <a:gd name="T44" fmla="*/ 322 w 324"/>
                  <a:gd name="T45" fmla="*/ 92 h 190"/>
                  <a:gd name="T46" fmla="*/ 322 w 324"/>
                  <a:gd name="T47" fmla="*/ 110 h 190"/>
                  <a:gd name="T48" fmla="*/ 322 w 324"/>
                  <a:gd name="T49" fmla="*/ 126 h 190"/>
                  <a:gd name="T50" fmla="*/ 320 w 324"/>
                  <a:gd name="T51" fmla="*/ 142 h 190"/>
                  <a:gd name="T52" fmla="*/ 320 w 324"/>
                  <a:gd name="T53" fmla="*/ 160 h 190"/>
                  <a:gd name="T54" fmla="*/ 318 w 324"/>
                  <a:gd name="T55" fmla="*/ 174 h 190"/>
                  <a:gd name="T56" fmla="*/ 316 w 324"/>
                  <a:gd name="T57" fmla="*/ 190 h 190"/>
                  <a:gd name="T58" fmla="*/ 300 w 324"/>
                  <a:gd name="T59" fmla="*/ 188 h 190"/>
                  <a:gd name="T60" fmla="*/ 282 w 324"/>
                  <a:gd name="T61" fmla="*/ 188 h 190"/>
                  <a:gd name="T62" fmla="*/ 264 w 324"/>
                  <a:gd name="T63" fmla="*/ 186 h 190"/>
                  <a:gd name="T64" fmla="*/ 246 w 324"/>
                  <a:gd name="T65" fmla="*/ 186 h 190"/>
                  <a:gd name="T66" fmla="*/ 232 w 324"/>
                  <a:gd name="T67" fmla="*/ 184 h 190"/>
                  <a:gd name="T68" fmla="*/ 214 w 324"/>
                  <a:gd name="T69" fmla="*/ 182 h 190"/>
                  <a:gd name="T70" fmla="*/ 196 w 324"/>
                  <a:gd name="T71" fmla="*/ 180 h 190"/>
                  <a:gd name="T72" fmla="*/ 180 w 324"/>
                  <a:gd name="T73" fmla="*/ 180 h 190"/>
                  <a:gd name="T74" fmla="*/ 162 w 324"/>
                  <a:gd name="T75" fmla="*/ 178 h 190"/>
                  <a:gd name="T76" fmla="*/ 146 w 324"/>
                  <a:gd name="T77" fmla="*/ 176 h 190"/>
                  <a:gd name="T78" fmla="*/ 132 w 324"/>
                  <a:gd name="T79" fmla="*/ 174 h 190"/>
                  <a:gd name="T80" fmla="*/ 114 w 324"/>
                  <a:gd name="T81" fmla="*/ 172 h 190"/>
                  <a:gd name="T82" fmla="*/ 96 w 324"/>
                  <a:gd name="T83" fmla="*/ 170 h 190"/>
                  <a:gd name="T84" fmla="*/ 76 w 324"/>
                  <a:gd name="T85" fmla="*/ 166 h 190"/>
                  <a:gd name="T86" fmla="*/ 60 w 324"/>
                  <a:gd name="T87" fmla="*/ 166 h 190"/>
                  <a:gd name="T88" fmla="*/ 46 w 324"/>
                  <a:gd name="T89" fmla="*/ 164 h 190"/>
                  <a:gd name="T90" fmla="*/ 30 w 324"/>
                  <a:gd name="T91" fmla="*/ 162 h 190"/>
                  <a:gd name="T92" fmla="*/ 14 w 324"/>
                  <a:gd name="T93" fmla="*/ 160 h 190"/>
                  <a:gd name="T94" fmla="*/ 0 w 324"/>
                  <a:gd name="T95" fmla="*/ 154 h 190"/>
                  <a:gd name="T96" fmla="*/ 4 w 324"/>
                  <a:gd name="T97" fmla="*/ 136 h 190"/>
                  <a:gd name="T98" fmla="*/ 6 w 324"/>
                  <a:gd name="T99" fmla="*/ 118 h 190"/>
                  <a:gd name="T100" fmla="*/ 8 w 324"/>
                  <a:gd name="T101" fmla="*/ 102 h 190"/>
                  <a:gd name="T102" fmla="*/ 12 w 324"/>
                  <a:gd name="T103" fmla="*/ 84 h 190"/>
                  <a:gd name="T104" fmla="*/ 14 w 324"/>
                  <a:gd name="T105" fmla="*/ 70 h 190"/>
                  <a:gd name="T106" fmla="*/ 16 w 324"/>
                  <a:gd name="T107" fmla="*/ 52 h 190"/>
                  <a:gd name="T108" fmla="*/ 20 w 324"/>
                  <a:gd name="T109" fmla="*/ 38 h 190"/>
                  <a:gd name="T110" fmla="*/ 22 w 324"/>
                  <a:gd name="T111" fmla="*/ 22 h 190"/>
                  <a:gd name="T112" fmla="*/ 24 w 324"/>
                  <a:gd name="T113" fmla="*/ 8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24" h="190">
                    <a:moveTo>
                      <a:pt x="32" y="0"/>
                    </a:moveTo>
                    <a:lnTo>
                      <a:pt x="34" y="0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4"/>
                    </a:lnTo>
                    <a:lnTo>
                      <a:pt x="48" y="4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56" y="4"/>
                    </a:lnTo>
                    <a:lnTo>
                      <a:pt x="62" y="6"/>
                    </a:lnTo>
                    <a:lnTo>
                      <a:pt x="64" y="6"/>
                    </a:lnTo>
                    <a:lnTo>
                      <a:pt x="66" y="6"/>
                    </a:lnTo>
                    <a:lnTo>
                      <a:pt x="68" y="6"/>
                    </a:lnTo>
                    <a:lnTo>
                      <a:pt x="70" y="6"/>
                    </a:lnTo>
                    <a:lnTo>
                      <a:pt x="72" y="6"/>
                    </a:lnTo>
                    <a:lnTo>
                      <a:pt x="74" y="8"/>
                    </a:lnTo>
                    <a:lnTo>
                      <a:pt x="76" y="8"/>
                    </a:lnTo>
                    <a:lnTo>
                      <a:pt x="78" y="8"/>
                    </a:lnTo>
                    <a:lnTo>
                      <a:pt x="80" y="8"/>
                    </a:lnTo>
                    <a:lnTo>
                      <a:pt x="82" y="8"/>
                    </a:lnTo>
                    <a:lnTo>
                      <a:pt x="84" y="8"/>
                    </a:lnTo>
                    <a:lnTo>
                      <a:pt x="86" y="8"/>
                    </a:lnTo>
                    <a:lnTo>
                      <a:pt x="88" y="10"/>
                    </a:lnTo>
                    <a:lnTo>
                      <a:pt x="90" y="10"/>
                    </a:lnTo>
                    <a:lnTo>
                      <a:pt x="92" y="10"/>
                    </a:lnTo>
                    <a:lnTo>
                      <a:pt x="94" y="10"/>
                    </a:lnTo>
                    <a:lnTo>
                      <a:pt x="94" y="10"/>
                    </a:lnTo>
                    <a:lnTo>
                      <a:pt x="96" y="10"/>
                    </a:lnTo>
                    <a:lnTo>
                      <a:pt x="98" y="10"/>
                    </a:lnTo>
                    <a:lnTo>
                      <a:pt x="100" y="10"/>
                    </a:lnTo>
                    <a:lnTo>
                      <a:pt x="100" y="12"/>
                    </a:lnTo>
                    <a:lnTo>
                      <a:pt x="100" y="10"/>
                    </a:lnTo>
                    <a:lnTo>
                      <a:pt x="102" y="12"/>
                    </a:lnTo>
                    <a:lnTo>
                      <a:pt x="104" y="12"/>
                    </a:lnTo>
                    <a:lnTo>
                      <a:pt x="108" y="12"/>
                    </a:lnTo>
                    <a:lnTo>
                      <a:pt x="110" y="12"/>
                    </a:lnTo>
                    <a:lnTo>
                      <a:pt x="112" y="12"/>
                    </a:lnTo>
                    <a:lnTo>
                      <a:pt x="114" y="12"/>
                    </a:lnTo>
                    <a:lnTo>
                      <a:pt x="116" y="12"/>
                    </a:lnTo>
                    <a:lnTo>
                      <a:pt x="116" y="14"/>
                    </a:lnTo>
                    <a:lnTo>
                      <a:pt x="118" y="14"/>
                    </a:lnTo>
                    <a:lnTo>
                      <a:pt x="120" y="14"/>
                    </a:lnTo>
                    <a:lnTo>
                      <a:pt x="122" y="14"/>
                    </a:lnTo>
                    <a:lnTo>
                      <a:pt x="124" y="14"/>
                    </a:lnTo>
                    <a:lnTo>
                      <a:pt x="126" y="14"/>
                    </a:lnTo>
                    <a:lnTo>
                      <a:pt x="128" y="14"/>
                    </a:lnTo>
                    <a:lnTo>
                      <a:pt x="130" y="14"/>
                    </a:lnTo>
                    <a:lnTo>
                      <a:pt x="132" y="14"/>
                    </a:lnTo>
                    <a:lnTo>
                      <a:pt x="132" y="16"/>
                    </a:lnTo>
                    <a:lnTo>
                      <a:pt x="134" y="16"/>
                    </a:lnTo>
                    <a:lnTo>
                      <a:pt x="136" y="16"/>
                    </a:lnTo>
                    <a:lnTo>
                      <a:pt x="138" y="16"/>
                    </a:lnTo>
                    <a:lnTo>
                      <a:pt x="142" y="16"/>
                    </a:lnTo>
                    <a:lnTo>
                      <a:pt x="142" y="16"/>
                    </a:lnTo>
                    <a:lnTo>
                      <a:pt x="144" y="16"/>
                    </a:lnTo>
                    <a:lnTo>
                      <a:pt x="146" y="16"/>
                    </a:lnTo>
                    <a:lnTo>
                      <a:pt x="148" y="16"/>
                    </a:lnTo>
                    <a:lnTo>
                      <a:pt x="148" y="18"/>
                    </a:lnTo>
                    <a:lnTo>
                      <a:pt x="150" y="18"/>
                    </a:lnTo>
                    <a:lnTo>
                      <a:pt x="152" y="18"/>
                    </a:lnTo>
                    <a:lnTo>
                      <a:pt x="154" y="18"/>
                    </a:lnTo>
                    <a:lnTo>
                      <a:pt x="156" y="18"/>
                    </a:lnTo>
                    <a:lnTo>
                      <a:pt x="158" y="18"/>
                    </a:lnTo>
                    <a:lnTo>
                      <a:pt x="160" y="18"/>
                    </a:lnTo>
                    <a:lnTo>
                      <a:pt x="162" y="18"/>
                    </a:lnTo>
                    <a:lnTo>
                      <a:pt x="164" y="18"/>
                    </a:lnTo>
                    <a:lnTo>
                      <a:pt x="166" y="18"/>
                    </a:lnTo>
                    <a:lnTo>
                      <a:pt x="166" y="20"/>
                    </a:lnTo>
                    <a:lnTo>
                      <a:pt x="168" y="20"/>
                    </a:lnTo>
                    <a:lnTo>
                      <a:pt x="170" y="20"/>
                    </a:lnTo>
                    <a:lnTo>
                      <a:pt x="172" y="20"/>
                    </a:lnTo>
                    <a:lnTo>
                      <a:pt x="174" y="20"/>
                    </a:lnTo>
                    <a:lnTo>
                      <a:pt x="176" y="20"/>
                    </a:lnTo>
                    <a:lnTo>
                      <a:pt x="178" y="20"/>
                    </a:lnTo>
                    <a:lnTo>
                      <a:pt x="180" y="20"/>
                    </a:lnTo>
                    <a:lnTo>
                      <a:pt x="182" y="20"/>
                    </a:lnTo>
                    <a:lnTo>
                      <a:pt x="184" y="20"/>
                    </a:lnTo>
                    <a:lnTo>
                      <a:pt x="186" y="20"/>
                    </a:lnTo>
                    <a:lnTo>
                      <a:pt x="186" y="22"/>
                    </a:lnTo>
                    <a:lnTo>
                      <a:pt x="188" y="22"/>
                    </a:lnTo>
                    <a:lnTo>
                      <a:pt x="190" y="22"/>
                    </a:lnTo>
                    <a:lnTo>
                      <a:pt x="190" y="22"/>
                    </a:lnTo>
                    <a:lnTo>
                      <a:pt x="192" y="22"/>
                    </a:lnTo>
                    <a:lnTo>
                      <a:pt x="194" y="22"/>
                    </a:lnTo>
                    <a:lnTo>
                      <a:pt x="196" y="22"/>
                    </a:lnTo>
                    <a:lnTo>
                      <a:pt x="200" y="22"/>
                    </a:lnTo>
                    <a:lnTo>
                      <a:pt x="202" y="22"/>
                    </a:lnTo>
                    <a:lnTo>
                      <a:pt x="204" y="22"/>
                    </a:lnTo>
                    <a:lnTo>
                      <a:pt x="206" y="22"/>
                    </a:lnTo>
                    <a:lnTo>
                      <a:pt x="208" y="22"/>
                    </a:lnTo>
                    <a:lnTo>
                      <a:pt x="210" y="22"/>
                    </a:lnTo>
                    <a:lnTo>
                      <a:pt x="212" y="22"/>
                    </a:lnTo>
                    <a:lnTo>
                      <a:pt x="214" y="22"/>
                    </a:lnTo>
                    <a:lnTo>
                      <a:pt x="216" y="22"/>
                    </a:lnTo>
                    <a:lnTo>
                      <a:pt x="218" y="22"/>
                    </a:lnTo>
                    <a:lnTo>
                      <a:pt x="220" y="22"/>
                    </a:lnTo>
                    <a:lnTo>
                      <a:pt x="222" y="22"/>
                    </a:lnTo>
                    <a:lnTo>
                      <a:pt x="224" y="22"/>
                    </a:lnTo>
                    <a:lnTo>
                      <a:pt x="226" y="22"/>
                    </a:lnTo>
                    <a:lnTo>
                      <a:pt x="228" y="22"/>
                    </a:lnTo>
                    <a:lnTo>
                      <a:pt x="228" y="24"/>
                    </a:lnTo>
                    <a:lnTo>
                      <a:pt x="230" y="24"/>
                    </a:lnTo>
                    <a:lnTo>
                      <a:pt x="232" y="24"/>
                    </a:lnTo>
                    <a:lnTo>
                      <a:pt x="234" y="24"/>
                    </a:lnTo>
                    <a:lnTo>
                      <a:pt x="236" y="24"/>
                    </a:lnTo>
                    <a:lnTo>
                      <a:pt x="238" y="24"/>
                    </a:lnTo>
                    <a:lnTo>
                      <a:pt x="238" y="24"/>
                    </a:lnTo>
                    <a:lnTo>
                      <a:pt x="240" y="24"/>
                    </a:lnTo>
                    <a:lnTo>
                      <a:pt x="242" y="24"/>
                    </a:lnTo>
                    <a:lnTo>
                      <a:pt x="244" y="24"/>
                    </a:lnTo>
                    <a:lnTo>
                      <a:pt x="246" y="24"/>
                    </a:lnTo>
                    <a:lnTo>
                      <a:pt x="248" y="24"/>
                    </a:lnTo>
                    <a:lnTo>
                      <a:pt x="250" y="24"/>
                    </a:lnTo>
                    <a:lnTo>
                      <a:pt x="252" y="24"/>
                    </a:lnTo>
                    <a:lnTo>
                      <a:pt x="252" y="26"/>
                    </a:lnTo>
                    <a:lnTo>
                      <a:pt x="254" y="26"/>
                    </a:lnTo>
                    <a:lnTo>
                      <a:pt x="256" y="26"/>
                    </a:lnTo>
                    <a:lnTo>
                      <a:pt x="258" y="26"/>
                    </a:lnTo>
                    <a:lnTo>
                      <a:pt x="260" y="26"/>
                    </a:lnTo>
                    <a:lnTo>
                      <a:pt x="262" y="26"/>
                    </a:lnTo>
                    <a:lnTo>
                      <a:pt x="264" y="26"/>
                    </a:lnTo>
                    <a:lnTo>
                      <a:pt x="266" y="26"/>
                    </a:lnTo>
                    <a:lnTo>
                      <a:pt x="268" y="26"/>
                    </a:lnTo>
                    <a:lnTo>
                      <a:pt x="270" y="26"/>
                    </a:lnTo>
                    <a:lnTo>
                      <a:pt x="274" y="26"/>
                    </a:lnTo>
                    <a:lnTo>
                      <a:pt x="276" y="26"/>
                    </a:lnTo>
                    <a:lnTo>
                      <a:pt x="278" y="26"/>
                    </a:lnTo>
                    <a:lnTo>
                      <a:pt x="280" y="26"/>
                    </a:lnTo>
                    <a:lnTo>
                      <a:pt x="282" y="26"/>
                    </a:lnTo>
                    <a:lnTo>
                      <a:pt x="282" y="28"/>
                    </a:lnTo>
                    <a:lnTo>
                      <a:pt x="284" y="28"/>
                    </a:lnTo>
                    <a:lnTo>
                      <a:pt x="286" y="28"/>
                    </a:lnTo>
                    <a:lnTo>
                      <a:pt x="288" y="28"/>
                    </a:lnTo>
                    <a:lnTo>
                      <a:pt x="290" y="28"/>
                    </a:lnTo>
                    <a:lnTo>
                      <a:pt x="292" y="28"/>
                    </a:lnTo>
                    <a:lnTo>
                      <a:pt x="294" y="28"/>
                    </a:lnTo>
                    <a:lnTo>
                      <a:pt x="296" y="28"/>
                    </a:lnTo>
                    <a:lnTo>
                      <a:pt x="296" y="30"/>
                    </a:lnTo>
                    <a:lnTo>
                      <a:pt x="298" y="30"/>
                    </a:lnTo>
                    <a:lnTo>
                      <a:pt x="298" y="32"/>
                    </a:lnTo>
                    <a:lnTo>
                      <a:pt x="300" y="32"/>
                    </a:lnTo>
                    <a:lnTo>
                      <a:pt x="300" y="34"/>
                    </a:lnTo>
                    <a:lnTo>
                      <a:pt x="302" y="34"/>
                    </a:lnTo>
                    <a:lnTo>
                      <a:pt x="304" y="36"/>
                    </a:lnTo>
                    <a:lnTo>
                      <a:pt x="306" y="36"/>
                    </a:lnTo>
                    <a:lnTo>
                      <a:pt x="308" y="36"/>
                    </a:lnTo>
                    <a:lnTo>
                      <a:pt x="308" y="34"/>
                    </a:lnTo>
                    <a:lnTo>
                      <a:pt x="310" y="34"/>
                    </a:lnTo>
                    <a:lnTo>
                      <a:pt x="312" y="34"/>
                    </a:lnTo>
                    <a:lnTo>
                      <a:pt x="312" y="36"/>
                    </a:lnTo>
                    <a:lnTo>
                      <a:pt x="312" y="38"/>
                    </a:lnTo>
                    <a:lnTo>
                      <a:pt x="314" y="38"/>
                    </a:lnTo>
                    <a:lnTo>
                      <a:pt x="314" y="40"/>
                    </a:lnTo>
                    <a:lnTo>
                      <a:pt x="312" y="40"/>
                    </a:lnTo>
                    <a:lnTo>
                      <a:pt x="312" y="42"/>
                    </a:lnTo>
                    <a:lnTo>
                      <a:pt x="314" y="42"/>
                    </a:lnTo>
                    <a:lnTo>
                      <a:pt x="314" y="44"/>
                    </a:lnTo>
                    <a:lnTo>
                      <a:pt x="312" y="44"/>
                    </a:lnTo>
                    <a:lnTo>
                      <a:pt x="310" y="42"/>
                    </a:lnTo>
                    <a:lnTo>
                      <a:pt x="310" y="44"/>
                    </a:lnTo>
                    <a:lnTo>
                      <a:pt x="310" y="46"/>
                    </a:lnTo>
                    <a:lnTo>
                      <a:pt x="308" y="46"/>
                    </a:lnTo>
                    <a:lnTo>
                      <a:pt x="306" y="46"/>
                    </a:lnTo>
                    <a:lnTo>
                      <a:pt x="306" y="48"/>
                    </a:lnTo>
                    <a:lnTo>
                      <a:pt x="306" y="50"/>
                    </a:lnTo>
                    <a:lnTo>
                      <a:pt x="306" y="52"/>
                    </a:lnTo>
                    <a:lnTo>
                      <a:pt x="304" y="52"/>
                    </a:lnTo>
                    <a:lnTo>
                      <a:pt x="304" y="54"/>
                    </a:lnTo>
                    <a:lnTo>
                      <a:pt x="304" y="56"/>
                    </a:lnTo>
                    <a:lnTo>
                      <a:pt x="306" y="56"/>
                    </a:lnTo>
                    <a:lnTo>
                      <a:pt x="306" y="58"/>
                    </a:lnTo>
                    <a:lnTo>
                      <a:pt x="308" y="58"/>
                    </a:lnTo>
                    <a:lnTo>
                      <a:pt x="308" y="60"/>
                    </a:lnTo>
                    <a:lnTo>
                      <a:pt x="310" y="60"/>
                    </a:lnTo>
                    <a:lnTo>
                      <a:pt x="310" y="62"/>
                    </a:lnTo>
                    <a:lnTo>
                      <a:pt x="312" y="62"/>
                    </a:lnTo>
                    <a:lnTo>
                      <a:pt x="312" y="64"/>
                    </a:lnTo>
                    <a:lnTo>
                      <a:pt x="312" y="66"/>
                    </a:lnTo>
                    <a:lnTo>
                      <a:pt x="312" y="68"/>
                    </a:lnTo>
                    <a:lnTo>
                      <a:pt x="314" y="68"/>
                    </a:lnTo>
                    <a:lnTo>
                      <a:pt x="314" y="70"/>
                    </a:lnTo>
                    <a:lnTo>
                      <a:pt x="314" y="70"/>
                    </a:lnTo>
                    <a:lnTo>
                      <a:pt x="316" y="70"/>
                    </a:lnTo>
                    <a:lnTo>
                      <a:pt x="316" y="72"/>
                    </a:lnTo>
                    <a:lnTo>
                      <a:pt x="318" y="72"/>
                    </a:lnTo>
                    <a:lnTo>
                      <a:pt x="320" y="72"/>
                    </a:lnTo>
                    <a:lnTo>
                      <a:pt x="322" y="72"/>
                    </a:lnTo>
                    <a:lnTo>
                      <a:pt x="322" y="74"/>
                    </a:lnTo>
                    <a:lnTo>
                      <a:pt x="324" y="74"/>
                    </a:lnTo>
                    <a:lnTo>
                      <a:pt x="324" y="76"/>
                    </a:lnTo>
                    <a:lnTo>
                      <a:pt x="324" y="78"/>
                    </a:lnTo>
                    <a:lnTo>
                      <a:pt x="324" y="80"/>
                    </a:lnTo>
                    <a:lnTo>
                      <a:pt x="324" y="82"/>
                    </a:lnTo>
                    <a:lnTo>
                      <a:pt x="324" y="84"/>
                    </a:lnTo>
                    <a:lnTo>
                      <a:pt x="324" y="86"/>
                    </a:lnTo>
                    <a:lnTo>
                      <a:pt x="322" y="88"/>
                    </a:lnTo>
                    <a:lnTo>
                      <a:pt x="324" y="88"/>
                    </a:lnTo>
                    <a:lnTo>
                      <a:pt x="322" y="88"/>
                    </a:lnTo>
                    <a:lnTo>
                      <a:pt x="322" y="90"/>
                    </a:lnTo>
                    <a:lnTo>
                      <a:pt x="322" y="92"/>
                    </a:lnTo>
                    <a:lnTo>
                      <a:pt x="322" y="94"/>
                    </a:lnTo>
                    <a:lnTo>
                      <a:pt x="322" y="96"/>
                    </a:lnTo>
                    <a:lnTo>
                      <a:pt x="322" y="98"/>
                    </a:lnTo>
                    <a:lnTo>
                      <a:pt x="322" y="100"/>
                    </a:lnTo>
                    <a:lnTo>
                      <a:pt x="322" y="102"/>
                    </a:lnTo>
                    <a:lnTo>
                      <a:pt x="322" y="104"/>
                    </a:lnTo>
                    <a:lnTo>
                      <a:pt x="322" y="106"/>
                    </a:lnTo>
                    <a:lnTo>
                      <a:pt x="322" y="108"/>
                    </a:lnTo>
                    <a:lnTo>
                      <a:pt x="322" y="110"/>
                    </a:lnTo>
                    <a:lnTo>
                      <a:pt x="322" y="112"/>
                    </a:lnTo>
                    <a:lnTo>
                      <a:pt x="322" y="114"/>
                    </a:lnTo>
                    <a:lnTo>
                      <a:pt x="322" y="116"/>
                    </a:lnTo>
                    <a:lnTo>
                      <a:pt x="322" y="118"/>
                    </a:lnTo>
                    <a:lnTo>
                      <a:pt x="322" y="118"/>
                    </a:lnTo>
                    <a:lnTo>
                      <a:pt x="322" y="120"/>
                    </a:lnTo>
                    <a:lnTo>
                      <a:pt x="322" y="122"/>
                    </a:lnTo>
                    <a:lnTo>
                      <a:pt x="322" y="124"/>
                    </a:lnTo>
                    <a:lnTo>
                      <a:pt x="322" y="126"/>
                    </a:lnTo>
                    <a:lnTo>
                      <a:pt x="320" y="126"/>
                    </a:lnTo>
                    <a:lnTo>
                      <a:pt x="320" y="128"/>
                    </a:lnTo>
                    <a:lnTo>
                      <a:pt x="320" y="130"/>
                    </a:lnTo>
                    <a:lnTo>
                      <a:pt x="320" y="132"/>
                    </a:lnTo>
                    <a:lnTo>
                      <a:pt x="320" y="134"/>
                    </a:lnTo>
                    <a:lnTo>
                      <a:pt x="320" y="136"/>
                    </a:lnTo>
                    <a:lnTo>
                      <a:pt x="320" y="138"/>
                    </a:lnTo>
                    <a:lnTo>
                      <a:pt x="320" y="140"/>
                    </a:lnTo>
                    <a:lnTo>
                      <a:pt x="320" y="142"/>
                    </a:lnTo>
                    <a:lnTo>
                      <a:pt x="320" y="144"/>
                    </a:lnTo>
                    <a:lnTo>
                      <a:pt x="320" y="146"/>
                    </a:lnTo>
                    <a:lnTo>
                      <a:pt x="320" y="148"/>
                    </a:lnTo>
                    <a:lnTo>
                      <a:pt x="320" y="150"/>
                    </a:lnTo>
                    <a:lnTo>
                      <a:pt x="320" y="152"/>
                    </a:lnTo>
                    <a:lnTo>
                      <a:pt x="320" y="154"/>
                    </a:lnTo>
                    <a:lnTo>
                      <a:pt x="320" y="156"/>
                    </a:lnTo>
                    <a:lnTo>
                      <a:pt x="320" y="158"/>
                    </a:lnTo>
                    <a:lnTo>
                      <a:pt x="320" y="160"/>
                    </a:lnTo>
                    <a:lnTo>
                      <a:pt x="320" y="162"/>
                    </a:lnTo>
                    <a:lnTo>
                      <a:pt x="320" y="164"/>
                    </a:lnTo>
                    <a:lnTo>
                      <a:pt x="320" y="166"/>
                    </a:lnTo>
                    <a:lnTo>
                      <a:pt x="320" y="166"/>
                    </a:lnTo>
                    <a:lnTo>
                      <a:pt x="318" y="166"/>
                    </a:lnTo>
                    <a:lnTo>
                      <a:pt x="318" y="168"/>
                    </a:lnTo>
                    <a:lnTo>
                      <a:pt x="318" y="170"/>
                    </a:lnTo>
                    <a:lnTo>
                      <a:pt x="318" y="172"/>
                    </a:lnTo>
                    <a:lnTo>
                      <a:pt x="318" y="174"/>
                    </a:lnTo>
                    <a:lnTo>
                      <a:pt x="318" y="176"/>
                    </a:lnTo>
                    <a:lnTo>
                      <a:pt x="318" y="178"/>
                    </a:lnTo>
                    <a:lnTo>
                      <a:pt x="318" y="180"/>
                    </a:lnTo>
                    <a:lnTo>
                      <a:pt x="318" y="182"/>
                    </a:lnTo>
                    <a:lnTo>
                      <a:pt x="318" y="184"/>
                    </a:lnTo>
                    <a:lnTo>
                      <a:pt x="318" y="186"/>
                    </a:lnTo>
                    <a:lnTo>
                      <a:pt x="318" y="188"/>
                    </a:lnTo>
                    <a:lnTo>
                      <a:pt x="318" y="190"/>
                    </a:lnTo>
                    <a:lnTo>
                      <a:pt x="316" y="190"/>
                    </a:lnTo>
                    <a:lnTo>
                      <a:pt x="314" y="190"/>
                    </a:lnTo>
                    <a:lnTo>
                      <a:pt x="314" y="188"/>
                    </a:lnTo>
                    <a:lnTo>
                      <a:pt x="312" y="188"/>
                    </a:lnTo>
                    <a:lnTo>
                      <a:pt x="310" y="188"/>
                    </a:lnTo>
                    <a:lnTo>
                      <a:pt x="308" y="188"/>
                    </a:lnTo>
                    <a:lnTo>
                      <a:pt x="306" y="188"/>
                    </a:lnTo>
                    <a:lnTo>
                      <a:pt x="304" y="188"/>
                    </a:lnTo>
                    <a:lnTo>
                      <a:pt x="302" y="188"/>
                    </a:lnTo>
                    <a:lnTo>
                      <a:pt x="300" y="188"/>
                    </a:lnTo>
                    <a:lnTo>
                      <a:pt x="298" y="188"/>
                    </a:lnTo>
                    <a:lnTo>
                      <a:pt x="294" y="188"/>
                    </a:lnTo>
                    <a:lnTo>
                      <a:pt x="292" y="188"/>
                    </a:lnTo>
                    <a:lnTo>
                      <a:pt x="290" y="188"/>
                    </a:lnTo>
                    <a:lnTo>
                      <a:pt x="288" y="188"/>
                    </a:lnTo>
                    <a:lnTo>
                      <a:pt x="286" y="188"/>
                    </a:lnTo>
                    <a:lnTo>
                      <a:pt x="286" y="188"/>
                    </a:lnTo>
                    <a:lnTo>
                      <a:pt x="284" y="188"/>
                    </a:lnTo>
                    <a:lnTo>
                      <a:pt x="282" y="188"/>
                    </a:lnTo>
                    <a:lnTo>
                      <a:pt x="280" y="188"/>
                    </a:lnTo>
                    <a:lnTo>
                      <a:pt x="278" y="188"/>
                    </a:lnTo>
                    <a:lnTo>
                      <a:pt x="276" y="186"/>
                    </a:lnTo>
                    <a:lnTo>
                      <a:pt x="274" y="186"/>
                    </a:lnTo>
                    <a:lnTo>
                      <a:pt x="272" y="186"/>
                    </a:lnTo>
                    <a:lnTo>
                      <a:pt x="270" y="186"/>
                    </a:lnTo>
                    <a:lnTo>
                      <a:pt x="268" y="186"/>
                    </a:lnTo>
                    <a:lnTo>
                      <a:pt x="266" y="186"/>
                    </a:lnTo>
                    <a:lnTo>
                      <a:pt x="264" y="186"/>
                    </a:lnTo>
                    <a:lnTo>
                      <a:pt x="262" y="186"/>
                    </a:lnTo>
                    <a:lnTo>
                      <a:pt x="260" y="186"/>
                    </a:lnTo>
                    <a:lnTo>
                      <a:pt x="258" y="186"/>
                    </a:lnTo>
                    <a:lnTo>
                      <a:pt x="256" y="186"/>
                    </a:lnTo>
                    <a:lnTo>
                      <a:pt x="254" y="186"/>
                    </a:lnTo>
                    <a:lnTo>
                      <a:pt x="252" y="186"/>
                    </a:lnTo>
                    <a:lnTo>
                      <a:pt x="250" y="186"/>
                    </a:lnTo>
                    <a:lnTo>
                      <a:pt x="248" y="186"/>
                    </a:lnTo>
                    <a:lnTo>
                      <a:pt x="246" y="186"/>
                    </a:lnTo>
                    <a:lnTo>
                      <a:pt x="246" y="184"/>
                    </a:lnTo>
                    <a:lnTo>
                      <a:pt x="244" y="184"/>
                    </a:lnTo>
                    <a:lnTo>
                      <a:pt x="242" y="184"/>
                    </a:lnTo>
                    <a:lnTo>
                      <a:pt x="240" y="184"/>
                    </a:lnTo>
                    <a:lnTo>
                      <a:pt x="238" y="184"/>
                    </a:lnTo>
                    <a:lnTo>
                      <a:pt x="238" y="184"/>
                    </a:lnTo>
                    <a:lnTo>
                      <a:pt x="236" y="184"/>
                    </a:lnTo>
                    <a:lnTo>
                      <a:pt x="234" y="184"/>
                    </a:lnTo>
                    <a:lnTo>
                      <a:pt x="232" y="184"/>
                    </a:lnTo>
                    <a:lnTo>
                      <a:pt x="230" y="184"/>
                    </a:lnTo>
                    <a:lnTo>
                      <a:pt x="228" y="184"/>
                    </a:lnTo>
                    <a:lnTo>
                      <a:pt x="226" y="184"/>
                    </a:lnTo>
                    <a:lnTo>
                      <a:pt x="224" y="184"/>
                    </a:lnTo>
                    <a:lnTo>
                      <a:pt x="222" y="184"/>
                    </a:lnTo>
                    <a:lnTo>
                      <a:pt x="220" y="182"/>
                    </a:lnTo>
                    <a:lnTo>
                      <a:pt x="218" y="182"/>
                    </a:lnTo>
                    <a:lnTo>
                      <a:pt x="216" y="182"/>
                    </a:lnTo>
                    <a:lnTo>
                      <a:pt x="214" y="182"/>
                    </a:lnTo>
                    <a:lnTo>
                      <a:pt x="212" y="182"/>
                    </a:lnTo>
                    <a:lnTo>
                      <a:pt x="210" y="182"/>
                    </a:lnTo>
                    <a:lnTo>
                      <a:pt x="208" y="182"/>
                    </a:lnTo>
                    <a:lnTo>
                      <a:pt x="206" y="182"/>
                    </a:lnTo>
                    <a:lnTo>
                      <a:pt x="204" y="182"/>
                    </a:lnTo>
                    <a:lnTo>
                      <a:pt x="202" y="182"/>
                    </a:lnTo>
                    <a:lnTo>
                      <a:pt x="200" y="182"/>
                    </a:lnTo>
                    <a:lnTo>
                      <a:pt x="198" y="182"/>
                    </a:lnTo>
                    <a:lnTo>
                      <a:pt x="196" y="180"/>
                    </a:lnTo>
                    <a:lnTo>
                      <a:pt x="194" y="180"/>
                    </a:lnTo>
                    <a:lnTo>
                      <a:pt x="192" y="180"/>
                    </a:lnTo>
                    <a:lnTo>
                      <a:pt x="190" y="180"/>
                    </a:lnTo>
                    <a:lnTo>
                      <a:pt x="190" y="180"/>
                    </a:lnTo>
                    <a:lnTo>
                      <a:pt x="188" y="180"/>
                    </a:lnTo>
                    <a:lnTo>
                      <a:pt x="186" y="180"/>
                    </a:lnTo>
                    <a:lnTo>
                      <a:pt x="184" y="180"/>
                    </a:lnTo>
                    <a:lnTo>
                      <a:pt x="182" y="180"/>
                    </a:lnTo>
                    <a:lnTo>
                      <a:pt x="180" y="180"/>
                    </a:lnTo>
                    <a:lnTo>
                      <a:pt x="178" y="180"/>
                    </a:lnTo>
                    <a:lnTo>
                      <a:pt x="176" y="178"/>
                    </a:lnTo>
                    <a:lnTo>
                      <a:pt x="174" y="178"/>
                    </a:lnTo>
                    <a:lnTo>
                      <a:pt x="172" y="178"/>
                    </a:lnTo>
                    <a:lnTo>
                      <a:pt x="170" y="178"/>
                    </a:lnTo>
                    <a:lnTo>
                      <a:pt x="168" y="178"/>
                    </a:lnTo>
                    <a:lnTo>
                      <a:pt x="166" y="178"/>
                    </a:lnTo>
                    <a:lnTo>
                      <a:pt x="164" y="178"/>
                    </a:lnTo>
                    <a:lnTo>
                      <a:pt x="162" y="178"/>
                    </a:lnTo>
                    <a:lnTo>
                      <a:pt x="160" y="178"/>
                    </a:lnTo>
                    <a:lnTo>
                      <a:pt x="158" y="178"/>
                    </a:lnTo>
                    <a:lnTo>
                      <a:pt x="156" y="178"/>
                    </a:lnTo>
                    <a:lnTo>
                      <a:pt x="156" y="176"/>
                    </a:lnTo>
                    <a:lnTo>
                      <a:pt x="154" y="176"/>
                    </a:lnTo>
                    <a:lnTo>
                      <a:pt x="152" y="176"/>
                    </a:lnTo>
                    <a:lnTo>
                      <a:pt x="150" y="176"/>
                    </a:lnTo>
                    <a:lnTo>
                      <a:pt x="148" y="176"/>
                    </a:lnTo>
                    <a:lnTo>
                      <a:pt x="146" y="176"/>
                    </a:lnTo>
                    <a:lnTo>
                      <a:pt x="144" y="176"/>
                    </a:lnTo>
                    <a:lnTo>
                      <a:pt x="142" y="176"/>
                    </a:lnTo>
                    <a:lnTo>
                      <a:pt x="142" y="176"/>
                    </a:lnTo>
                    <a:lnTo>
                      <a:pt x="140" y="176"/>
                    </a:lnTo>
                    <a:lnTo>
                      <a:pt x="140" y="174"/>
                    </a:lnTo>
                    <a:lnTo>
                      <a:pt x="138" y="174"/>
                    </a:lnTo>
                    <a:lnTo>
                      <a:pt x="136" y="174"/>
                    </a:lnTo>
                    <a:lnTo>
                      <a:pt x="134" y="174"/>
                    </a:lnTo>
                    <a:lnTo>
                      <a:pt x="132" y="174"/>
                    </a:lnTo>
                    <a:lnTo>
                      <a:pt x="130" y="174"/>
                    </a:lnTo>
                    <a:lnTo>
                      <a:pt x="128" y="174"/>
                    </a:lnTo>
                    <a:lnTo>
                      <a:pt x="126" y="174"/>
                    </a:lnTo>
                    <a:lnTo>
                      <a:pt x="124" y="174"/>
                    </a:lnTo>
                    <a:lnTo>
                      <a:pt x="122" y="174"/>
                    </a:lnTo>
                    <a:lnTo>
                      <a:pt x="120" y="172"/>
                    </a:lnTo>
                    <a:lnTo>
                      <a:pt x="118" y="172"/>
                    </a:lnTo>
                    <a:lnTo>
                      <a:pt x="116" y="172"/>
                    </a:lnTo>
                    <a:lnTo>
                      <a:pt x="114" y="172"/>
                    </a:lnTo>
                    <a:lnTo>
                      <a:pt x="112" y="172"/>
                    </a:lnTo>
                    <a:lnTo>
                      <a:pt x="110" y="172"/>
                    </a:lnTo>
                    <a:lnTo>
                      <a:pt x="108" y="172"/>
                    </a:lnTo>
                    <a:lnTo>
                      <a:pt x="106" y="172"/>
                    </a:lnTo>
                    <a:lnTo>
                      <a:pt x="104" y="170"/>
                    </a:lnTo>
                    <a:lnTo>
                      <a:pt x="102" y="170"/>
                    </a:lnTo>
                    <a:lnTo>
                      <a:pt x="100" y="170"/>
                    </a:lnTo>
                    <a:lnTo>
                      <a:pt x="98" y="170"/>
                    </a:lnTo>
                    <a:lnTo>
                      <a:pt x="96" y="170"/>
                    </a:lnTo>
                    <a:lnTo>
                      <a:pt x="94" y="170"/>
                    </a:lnTo>
                    <a:lnTo>
                      <a:pt x="94" y="170"/>
                    </a:lnTo>
                    <a:lnTo>
                      <a:pt x="88" y="168"/>
                    </a:lnTo>
                    <a:lnTo>
                      <a:pt x="86" y="168"/>
                    </a:lnTo>
                    <a:lnTo>
                      <a:pt x="84" y="168"/>
                    </a:lnTo>
                    <a:lnTo>
                      <a:pt x="82" y="168"/>
                    </a:lnTo>
                    <a:lnTo>
                      <a:pt x="80" y="168"/>
                    </a:lnTo>
                    <a:lnTo>
                      <a:pt x="78" y="168"/>
                    </a:lnTo>
                    <a:lnTo>
                      <a:pt x="76" y="166"/>
                    </a:lnTo>
                    <a:lnTo>
                      <a:pt x="74" y="166"/>
                    </a:lnTo>
                    <a:lnTo>
                      <a:pt x="72" y="166"/>
                    </a:lnTo>
                    <a:lnTo>
                      <a:pt x="70" y="166"/>
                    </a:lnTo>
                    <a:lnTo>
                      <a:pt x="68" y="166"/>
                    </a:lnTo>
                    <a:lnTo>
                      <a:pt x="66" y="166"/>
                    </a:lnTo>
                    <a:lnTo>
                      <a:pt x="64" y="166"/>
                    </a:lnTo>
                    <a:lnTo>
                      <a:pt x="62" y="166"/>
                    </a:lnTo>
                    <a:lnTo>
                      <a:pt x="62" y="166"/>
                    </a:lnTo>
                    <a:lnTo>
                      <a:pt x="60" y="166"/>
                    </a:lnTo>
                    <a:lnTo>
                      <a:pt x="58" y="166"/>
                    </a:lnTo>
                    <a:lnTo>
                      <a:pt x="56" y="166"/>
                    </a:lnTo>
                    <a:lnTo>
                      <a:pt x="54" y="166"/>
                    </a:lnTo>
                    <a:lnTo>
                      <a:pt x="52" y="166"/>
                    </a:lnTo>
                    <a:lnTo>
                      <a:pt x="50" y="166"/>
                    </a:lnTo>
                    <a:lnTo>
                      <a:pt x="48" y="166"/>
                    </a:lnTo>
                    <a:lnTo>
                      <a:pt x="46" y="166"/>
                    </a:lnTo>
                    <a:lnTo>
                      <a:pt x="46" y="164"/>
                    </a:lnTo>
                    <a:lnTo>
                      <a:pt x="46" y="164"/>
                    </a:lnTo>
                    <a:lnTo>
                      <a:pt x="44" y="164"/>
                    </a:lnTo>
                    <a:lnTo>
                      <a:pt x="42" y="164"/>
                    </a:lnTo>
                    <a:lnTo>
                      <a:pt x="40" y="164"/>
                    </a:lnTo>
                    <a:lnTo>
                      <a:pt x="38" y="164"/>
                    </a:lnTo>
                    <a:lnTo>
                      <a:pt x="36" y="164"/>
                    </a:lnTo>
                    <a:lnTo>
                      <a:pt x="34" y="164"/>
                    </a:lnTo>
                    <a:lnTo>
                      <a:pt x="34" y="162"/>
                    </a:lnTo>
                    <a:lnTo>
                      <a:pt x="32" y="162"/>
                    </a:lnTo>
                    <a:lnTo>
                      <a:pt x="30" y="162"/>
                    </a:lnTo>
                    <a:lnTo>
                      <a:pt x="28" y="162"/>
                    </a:lnTo>
                    <a:lnTo>
                      <a:pt x="26" y="162"/>
                    </a:lnTo>
                    <a:lnTo>
                      <a:pt x="24" y="162"/>
                    </a:lnTo>
                    <a:lnTo>
                      <a:pt x="22" y="162"/>
                    </a:lnTo>
                    <a:lnTo>
                      <a:pt x="20" y="162"/>
                    </a:lnTo>
                    <a:lnTo>
                      <a:pt x="20" y="160"/>
                    </a:lnTo>
                    <a:lnTo>
                      <a:pt x="18" y="160"/>
                    </a:lnTo>
                    <a:lnTo>
                      <a:pt x="16" y="160"/>
                    </a:lnTo>
                    <a:lnTo>
                      <a:pt x="14" y="160"/>
                    </a:lnTo>
                    <a:lnTo>
                      <a:pt x="12" y="160"/>
                    </a:lnTo>
                    <a:lnTo>
                      <a:pt x="10" y="160"/>
                    </a:lnTo>
                    <a:lnTo>
                      <a:pt x="8" y="160"/>
                    </a:lnTo>
                    <a:lnTo>
                      <a:pt x="6" y="158"/>
                    </a:lnTo>
                    <a:lnTo>
                      <a:pt x="4" y="158"/>
                    </a:lnTo>
                    <a:lnTo>
                      <a:pt x="2" y="158"/>
                    </a:lnTo>
                    <a:lnTo>
                      <a:pt x="0" y="158"/>
                    </a:lnTo>
                    <a:lnTo>
                      <a:pt x="0" y="156"/>
                    </a:lnTo>
                    <a:lnTo>
                      <a:pt x="0" y="154"/>
                    </a:lnTo>
                    <a:lnTo>
                      <a:pt x="0" y="152"/>
                    </a:lnTo>
                    <a:lnTo>
                      <a:pt x="0" y="150"/>
                    </a:lnTo>
                    <a:lnTo>
                      <a:pt x="2" y="146"/>
                    </a:lnTo>
                    <a:lnTo>
                      <a:pt x="2" y="144"/>
                    </a:lnTo>
                    <a:lnTo>
                      <a:pt x="2" y="142"/>
                    </a:lnTo>
                    <a:lnTo>
                      <a:pt x="2" y="140"/>
                    </a:lnTo>
                    <a:lnTo>
                      <a:pt x="2" y="138"/>
                    </a:lnTo>
                    <a:lnTo>
                      <a:pt x="2" y="136"/>
                    </a:lnTo>
                    <a:lnTo>
                      <a:pt x="4" y="136"/>
                    </a:lnTo>
                    <a:lnTo>
                      <a:pt x="4" y="134"/>
                    </a:lnTo>
                    <a:lnTo>
                      <a:pt x="4" y="132"/>
                    </a:lnTo>
                    <a:lnTo>
                      <a:pt x="4" y="130"/>
                    </a:lnTo>
                    <a:lnTo>
                      <a:pt x="4" y="128"/>
                    </a:lnTo>
                    <a:lnTo>
                      <a:pt x="4" y="126"/>
                    </a:lnTo>
                    <a:lnTo>
                      <a:pt x="4" y="124"/>
                    </a:lnTo>
                    <a:lnTo>
                      <a:pt x="6" y="122"/>
                    </a:lnTo>
                    <a:lnTo>
                      <a:pt x="6" y="120"/>
                    </a:lnTo>
                    <a:lnTo>
                      <a:pt x="6" y="118"/>
                    </a:lnTo>
                    <a:lnTo>
                      <a:pt x="6" y="118"/>
                    </a:lnTo>
                    <a:lnTo>
                      <a:pt x="6" y="116"/>
                    </a:lnTo>
                    <a:lnTo>
                      <a:pt x="6" y="114"/>
                    </a:lnTo>
                    <a:lnTo>
                      <a:pt x="8" y="112"/>
                    </a:lnTo>
                    <a:lnTo>
                      <a:pt x="8" y="110"/>
                    </a:lnTo>
                    <a:lnTo>
                      <a:pt x="8" y="108"/>
                    </a:lnTo>
                    <a:lnTo>
                      <a:pt x="8" y="106"/>
                    </a:lnTo>
                    <a:lnTo>
                      <a:pt x="8" y="104"/>
                    </a:lnTo>
                    <a:lnTo>
                      <a:pt x="8" y="102"/>
                    </a:lnTo>
                    <a:lnTo>
                      <a:pt x="8" y="100"/>
                    </a:lnTo>
                    <a:lnTo>
                      <a:pt x="10" y="98"/>
                    </a:lnTo>
                    <a:lnTo>
                      <a:pt x="10" y="96"/>
                    </a:lnTo>
                    <a:lnTo>
                      <a:pt x="10" y="94"/>
                    </a:lnTo>
                    <a:lnTo>
                      <a:pt x="10" y="92"/>
                    </a:lnTo>
                    <a:lnTo>
                      <a:pt x="10" y="90"/>
                    </a:lnTo>
                    <a:lnTo>
                      <a:pt x="12" y="88"/>
                    </a:lnTo>
                    <a:lnTo>
                      <a:pt x="12" y="86"/>
                    </a:lnTo>
                    <a:lnTo>
                      <a:pt x="12" y="84"/>
                    </a:lnTo>
                    <a:lnTo>
                      <a:pt x="12" y="82"/>
                    </a:lnTo>
                    <a:lnTo>
                      <a:pt x="12" y="80"/>
                    </a:lnTo>
                    <a:lnTo>
                      <a:pt x="12" y="78"/>
                    </a:lnTo>
                    <a:lnTo>
                      <a:pt x="12" y="76"/>
                    </a:lnTo>
                    <a:lnTo>
                      <a:pt x="14" y="76"/>
                    </a:lnTo>
                    <a:lnTo>
                      <a:pt x="14" y="74"/>
                    </a:lnTo>
                    <a:lnTo>
                      <a:pt x="14" y="72"/>
                    </a:lnTo>
                    <a:lnTo>
                      <a:pt x="14" y="70"/>
                    </a:lnTo>
                    <a:lnTo>
                      <a:pt x="14" y="70"/>
                    </a:lnTo>
                    <a:lnTo>
                      <a:pt x="14" y="68"/>
                    </a:lnTo>
                    <a:lnTo>
                      <a:pt x="14" y="66"/>
                    </a:lnTo>
                    <a:lnTo>
                      <a:pt x="16" y="64"/>
                    </a:lnTo>
                    <a:lnTo>
                      <a:pt x="16" y="62"/>
                    </a:lnTo>
                    <a:lnTo>
                      <a:pt x="16" y="60"/>
                    </a:lnTo>
                    <a:lnTo>
                      <a:pt x="16" y="58"/>
                    </a:lnTo>
                    <a:lnTo>
                      <a:pt x="16" y="56"/>
                    </a:lnTo>
                    <a:lnTo>
                      <a:pt x="16" y="54"/>
                    </a:lnTo>
                    <a:lnTo>
                      <a:pt x="16" y="52"/>
                    </a:lnTo>
                    <a:lnTo>
                      <a:pt x="18" y="52"/>
                    </a:lnTo>
                    <a:lnTo>
                      <a:pt x="18" y="50"/>
                    </a:lnTo>
                    <a:lnTo>
                      <a:pt x="18" y="48"/>
                    </a:lnTo>
                    <a:lnTo>
                      <a:pt x="18" y="46"/>
                    </a:lnTo>
                    <a:lnTo>
                      <a:pt x="18" y="44"/>
                    </a:lnTo>
                    <a:lnTo>
                      <a:pt x="18" y="42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0" y="38"/>
                    </a:lnTo>
                    <a:lnTo>
                      <a:pt x="20" y="36"/>
                    </a:lnTo>
                    <a:lnTo>
                      <a:pt x="20" y="34"/>
                    </a:lnTo>
                    <a:lnTo>
                      <a:pt x="20" y="32"/>
                    </a:lnTo>
                    <a:lnTo>
                      <a:pt x="20" y="30"/>
                    </a:lnTo>
                    <a:lnTo>
                      <a:pt x="20" y="28"/>
                    </a:lnTo>
                    <a:lnTo>
                      <a:pt x="20" y="26"/>
                    </a:lnTo>
                    <a:lnTo>
                      <a:pt x="22" y="26"/>
                    </a:lnTo>
                    <a:lnTo>
                      <a:pt x="22" y="24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0"/>
                    </a:lnTo>
                    <a:lnTo>
                      <a:pt x="22" y="18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4" y="14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4" y="8"/>
                    </a:lnTo>
                    <a:lnTo>
                      <a:pt x="24" y="6"/>
                    </a:lnTo>
                    <a:lnTo>
                      <a:pt x="24" y="4"/>
                    </a:lnTo>
                    <a:lnTo>
                      <a:pt x="26" y="2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" name="Freeform 1813"/>
              <p:cNvSpPr>
                <a:spLocks noEditPoints="1"/>
              </p:cNvSpPr>
              <p:nvPr/>
            </p:nvSpPr>
            <p:spPr bwMode="auto">
              <a:xfrm>
                <a:off x="5345113" y="3870326"/>
                <a:ext cx="388938" cy="366713"/>
              </a:xfrm>
              <a:custGeom>
                <a:avLst/>
                <a:gdLst>
                  <a:gd name="T0" fmla="*/ 229 w 245"/>
                  <a:gd name="T1" fmla="*/ 223 h 231"/>
                  <a:gd name="T2" fmla="*/ 231 w 245"/>
                  <a:gd name="T3" fmla="*/ 223 h 231"/>
                  <a:gd name="T4" fmla="*/ 239 w 245"/>
                  <a:gd name="T5" fmla="*/ 221 h 231"/>
                  <a:gd name="T6" fmla="*/ 239 w 245"/>
                  <a:gd name="T7" fmla="*/ 221 h 231"/>
                  <a:gd name="T8" fmla="*/ 231 w 245"/>
                  <a:gd name="T9" fmla="*/ 221 h 231"/>
                  <a:gd name="T10" fmla="*/ 225 w 245"/>
                  <a:gd name="T11" fmla="*/ 218 h 231"/>
                  <a:gd name="T12" fmla="*/ 227 w 245"/>
                  <a:gd name="T13" fmla="*/ 218 h 231"/>
                  <a:gd name="T14" fmla="*/ 239 w 245"/>
                  <a:gd name="T15" fmla="*/ 218 h 231"/>
                  <a:gd name="T16" fmla="*/ 235 w 245"/>
                  <a:gd name="T17" fmla="*/ 218 h 231"/>
                  <a:gd name="T18" fmla="*/ 243 w 245"/>
                  <a:gd name="T19" fmla="*/ 216 h 231"/>
                  <a:gd name="T20" fmla="*/ 237 w 245"/>
                  <a:gd name="T21" fmla="*/ 218 h 231"/>
                  <a:gd name="T22" fmla="*/ 241 w 245"/>
                  <a:gd name="T23" fmla="*/ 214 h 231"/>
                  <a:gd name="T24" fmla="*/ 243 w 245"/>
                  <a:gd name="T25" fmla="*/ 214 h 231"/>
                  <a:gd name="T26" fmla="*/ 243 w 245"/>
                  <a:gd name="T27" fmla="*/ 212 h 231"/>
                  <a:gd name="T28" fmla="*/ 243 w 245"/>
                  <a:gd name="T29" fmla="*/ 212 h 231"/>
                  <a:gd name="T30" fmla="*/ 239 w 245"/>
                  <a:gd name="T31" fmla="*/ 212 h 231"/>
                  <a:gd name="T32" fmla="*/ 150 w 245"/>
                  <a:gd name="T33" fmla="*/ 212 h 231"/>
                  <a:gd name="T34" fmla="*/ 239 w 245"/>
                  <a:gd name="T35" fmla="*/ 208 h 231"/>
                  <a:gd name="T36" fmla="*/ 235 w 245"/>
                  <a:gd name="T37" fmla="*/ 208 h 231"/>
                  <a:gd name="T38" fmla="*/ 237 w 245"/>
                  <a:gd name="T39" fmla="*/ 208 h 231"/>
                  <a:gd name="T40" fmla="*/ 235 w 245"/>
                  <a:gd name="T41" fmla="*/ 206 h 231"/>
                  <a:gd name="T42" fmla="*/ 235 w 245"/>
                  <a:gd name="T43" fmla="*/ 208 h 231"/>
                  <a:gd name="T44" fmla="*/ 195 w 245"/>
                  <a:gd name="T45" fmla="*/ 206 h 231"/>
                  <a:gd name="T46" fmla="*/ 193 w 245"/>
                  <a:gd name="T47" fmla="*/ 206 h 231"/>
                  <a:gd name="T48" fmla="*/ 201 w 245"/>
                  <a:gd name="T49" fmla="*/ 206 h 231"/>
                  <a:gd name="T50" fmla="*/ 203 w 245"/>
                  <a:gd name="T51" fmla="*/ 204 h 231"/>
                  <a:gd name="T52" fmla="*/ 205 w 245"/>
                  <a:gd name="T53" fmla="*/ 204 h 231"/>
                  <a:gd name="T54" fmla="*/ 195 w 245"/>
                  <a:gd name="T55" fmla="*/ 204 h 231"/>
                  <a:gd name="T56" fmla="*/ 203 w 245"/>
                  <a:gd name="T57" fmla="*/ 202 h 231"/>
                  <a:gd name="T58" fmla="*/ 203 w 245"/>
                  <a:gd name="T59" fmla="*/ 200 h 231"/>
                  <a:gd name="T60" fmla="*/ 195 w 245"/>
                  <a:gd name="T61" fmla="*/ 198 h 231"/>
                  <a:gd name="T62" fmla="*/ 195 w 245"/>
                  <a:gd name="T63" fmla="*/ 196 h 231"/>
                  <a:gd name="T64" fmla="*/ 96 w 245"/>
                  <a:gd name="T65" fmla="*/ 192 h 231"/>
                  <a:gd name="T66" fmla="*/ 215 w 245"/>
                  <a:gd name="T67" fmla="*/ 186 h 231"/>
                  <a:gd name="T68" fmla="*/ 112 w 245"/>
                  <a:gd name="T69" fmla="*/ 184 h 231"/>
                  <a:gd name="T70" fmla="*/ 94 w 245"/>
                  <a:gd name="T71" fmla="*/ 184 h 231"/>
                  <a:gd name="T72" fmla="*/ 40 w 245"/>
                  <a:gd name="T73" fmla="*/ 0 h 231"/>
                  <a:gd name="T74" fmla="*/ 136 w 245"/>
                  <a:gd name="T75" fmla="*/ 12 h 231"/>
                  <a:gd name="T76" fmla="*/ 142 w 245"/>
                  <a:gd name="T77" fmla="*/ 48 h 231"/>
                  <a:gd name="T78" fmla="*/ 118 w 245"/>
                  <a:gd name="T79" fmla="*/ 92 h 231"/>
                  <a:gd name="T80" fmla="*/ 197 w 245"/>
                  <a:gd name="T81" fmla="*/ 112 h 231"/>
                  <a:gd name="T82" fmla="*/ 199 w 245"/>
                  <a:gd name="T83" fmla="*/ 154 h 231"/>
                  <a:gd name="T84" fmla="*/ 211 w 245"/>
                  <a:gd name="T85" fmla="*/ 158 h 231"/>
                  <a:gd name="T86" fmla="*/ 223 w 245"/>
                  <a:gd name="T87" fmla="*/ 168 h 231"/>
                  <a:gd name="T88" fmla="*/ 223 w 245"/>
                  <a:gd name="T89" fmla="*/ 186 h 231"/>
                  <a:gd name="T90" fmla="*/ 211 w 245"/>
                  <a:gd name="T91" fmla="*/ 186 h 231"/>
                  <a:gd name="T92" fmla="*/ 217 w 245"/>
                  <a:gd name="T93" fmla="*/ 200 h 231"/>
                  <a:gd name="T94" fmla="*/ 235 w 245"/>
                  <a:gd name="T95" fmla="*/ 218 h 231"/>
                  <a:gd name="T96" fmla="*/ 221 w 245"/>
                  <a:gd name="T97" fmla="*/ 210 h 231"/>
                  <a:gd name="T98" fmla="*/ 207 w 245"/>
                  <a:gd name="T99" fmla="*/ 204 h 231"/>
                  <a:gd name="T100" fmla="*/ 195 w 245"/>
                  <a:gd name="T101" fmla="*/ 200 h 231"/>
                  <a:gd name="T102" fmla="*/ 191 w 245"/>
                  <a:gd name="T103" fmla="*/ 210 h 231"/>
                  <a:gd name="T104" fmla="*/ 179 w 245"/>
                  <a:gd name="T105" fmla="*/ 208 h 231"/>
                  <a:gd name="T106" fmla="*/ 170 w 245"/>
                  <a:gd name="T107" fmla="*/ 206 h 231"/>
                  <a:gd name="T108" fmla="*/ 162 w 245"/>
                  <a:gd name="T109" fmla="*/ 218 h 231"/>
                  <a:gd name="T110" fmla="*/ 146 w 245"/>
                  <a:gd name="T111" fmla="*/ 210 h 231"/>
                  <a:gd name="T112" fmla="*/ 126 w 245"/>
                  <a:gd name="T113" fmla="*/ 190 h 231"/>
                  <a:gd name="T114" fmla="*/ 90 w 245"/>
                  <a:gd name="T115" fmla="*/ 180 h 231"/>
                  <a:gd name="T116" fmla="*/ 72 w 245"/>
                  <a:gd name="T117" fmla="*/ 194 h 231"/>
                  <a:gd name="T118" fmla="*/ 30 w 245"/>
                  <a:gd name="T119" fmla="*/ 182 h 231"/>
                  <a:gd name="T120" fmla="*/ 8 w 245"/>
                  <a:gd name="T121" fmla="*/ 148 h 231"/>
                  <a:gd name="T122" fmla="*/ 16 w 245"/>
                  <a:gd name="T123" fmla="*/ 92 h 231"/>
                  <a:gd name="T124" fmla="*/ 10 w 245"/>
                  <a:gd name="T125" fmla="*/ 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5" h="231">
                    <a:moveTo>
                      <a:pt x="225" y="231"/>
                    </a:moveTo>
                    <a:lnTo>
                      <a:pt x="225" y="229"/>
                    </a:lnTo>
                    <a:lnTo>
                      <a:pt x="225" y="231"/>
                    </a:lnTo>
                    <a:close/>
                    <a:moveTo>
                      <a:pt x="227" y="229"/>
                    </a:moveTo>
                    <a:lnTo>
                      <a:pt x="225" y="229"/>
                    </a:lnTo>
                    <a:lnTo>
                      <a:pt x="227" y="229"/>
                    </a:lnTo>
                    <a:close/>
                    <a:moveTo>
                      <a:pt x="225" y="229"/>
                    </a:moveTo>
                    <a:lnTo>
                      <a:pt x="227" y="229"/>
                    </a:lnTo>
                    <a:lnTo>
                      <a:pt x="225" y="229"/>
                    </a:lnTo>
                    <a:close/>
                    <a:moveTo>
                      <a:pt x="225" y="229"/>
                    </a:moveTo>
                    <a:lnTo>
                      <a:pt x="227" y="229"/>
                    </a:lnTo>
                    <a:lnTo>
                      <a:pt x="225" y="229"/>
                    </a:lnTo>
                    <a:close/>
                    <a:moveTo>
                      <a:pt x="225" y="229"/>
                    </a:moveTo>
                    <a:lnTo>
                      <a:pt x="227" y="229"/>
                    </a:lnTo>
                    <a:lnTo>
                      <a:pt x="225" y="229"/>
                    </a:lnTo>
                    <a:close/>
                    <a:moveTo>
                      <a:pt x="225" y="229"/>
                    </a:moveTo>
                    <a:lnTo>
                      <a:pt x="225" y="227"/>
                    </a:lnTo>
                    <a:lnTo>
                      <a:pt x="225" y="229"/>
                    </a:lnTo>
                    <a:close/>
                    <a:moveTo>
                      <a:pt x="227" y="229"/>
                    </a:moveTo>
                    <a:lnTo>
                      <a:pt x="227" y="227"/>
                    </a:lnTo>
                    <a:lnTo>
                      <a:pt x="227" y="229"/>
                    </a:lnTo>
                    <a:close/>
                    <a:moveTo>
                      <a:pt x="227" y="227"/>
                    </a:moveTo>
                    <a:lnTo>
                      <a:pt x="225" y="229"/>
                    </a:lnTo>
                    <a:lnTo>
                      <a:pt x="225" y="227"/>
                    </a:lnTo>
                    <a:lnTo>
                      <a:pt x="227" y="227"/>
                    </a:lnTo>
                    <a:close/>
                    <a:moveTo>
                      <a:pt x="227" y="227"/>
                    </a:moveTo>
                    <a:lnTo>
                      <a:pt x="227" y="229"/>
                    </a:lnTo>
                    <a:lnTo>
                      <a:pt x="227" y="227"/>
                    </a:lnTo>
                    <a:close/>
                    <a:moveTo>
                      <a:pt x="225" y="227"/>
                    </a:moveTo>
                    <a:lnTo>
                      <a:pt x="227" y="227"/>
                    </a:lnTo>
                    <a:lnTo>
                      <a:pt x="225" y="227"/>
                    </a:lnTo>
                    <a:close/>
                    <a:moveTo>
                      <a:pt x="225" y="227"/>
                    </a:moveTo>
                    <a:lnTo>
                      <a:pt x="227" y="227"/>
                    </a:lnTo>
                    <a:lnTo>
                      <a:pt x="225" y="227"/>
                    </a:lnTo>
                    <a:close/>
                    <a:moveTo>
                      <a:pt x="227" y="227"/>
                    </a:moveTo>
                    <a:lnTo>
                      <a:pt x="225" y="227"/>
                    </a:lnTo>
                    <a:lnTo>
                      <a:pt x="227" y="227"/>
                    </a:lnTo>
                    <a:lnTo>
                      <a:pt x="225" y="227"/>
                    </a:lnTo>
                    <a:lnTo>
                      <a:pt x="227" y="227"/>
                    </a:lnTo>
                    <a:close/>
                    <a:moveTo>
                      <a:pt x="229" y="225"/>
                    </a:moveTo>
                    <a:lnTo>
                      <a:pt x="229" y="227"/>
                    </a:lnTo>
                    <a:lnTo>
                      <a:pt x="229" y="225"/>
                    </a:lnTo>
                    <a:close/>
                    <a:moveTo>
                      <a:pt x="227" y="225"/>
                    </a:moveTo>
                    <a:lnTo>
                      <a:pt x="229" y="225"/>
                    </a:lnTo>
                    <a:lnTo>
                      <a:pt x="227" y="225"/>
                    </a:lnTo>
                    <a:close/>
                    <a:moveTo>
                      <a:pt x="229" y="225"/>
                    </a:moveTo>
                    <a:lnTo>
                      <a:pt x="227" y="225"/>
                    </a:lnTo>
                    <a:lnTo>
                      <a:pt x="229" y="225"/>
                    </a:lnTo>
                    <a:close/>
                    <a:moveTo>
                      <a:pt x="239" y="225"/>
                    </a:moveTo>
                    <a:lnTo>
                      <a:pt x="239" y="223"/>
                    </a:lnTo>
                    <a:lnTo>
                      <a:pt x="239" y="225"/>
                    </a:lnTo>
                    <a:close/>
                    <a:moveTo>
                      <a:pt x="239" y="225"/>
                    </a:moveTo>
                    <a:lnTo>
                      <a:pt x="239" y="223"/>
                    </a:lnTo>
                    <a:lnTo>
                      <a:pt x="239" y="225"/>
                    </a:lnTo>
                    <a:close/>
                    <a:moveTo>
                      <a:pt x="229" y="225"/>
                    </a:moveTo>
                    <a:lnTo>
                      <a:pt x="227" y="225"/>
                    </a:lnTo>
                    <a:lnTo>
                      <a:pt x="227" y="227"/>
                    </a:lnTo>
                    <a:lnTo>
                      <a:pt x="227" y="229"/>
                    </a:lnTo>
                    <a:lnTo>
                      <a:pt x="227" y="227"/>
                    </a:lnTo>
                    <a:lnTo>
                      <a:pt x="227" y="225"/>
                    </a:lnTo>
                    <a:lnTo>
                      <a:pt x="229" y="225"/>
                    </a:lnTo>
                    <a:close/>
                    <a:moveTo>
                      <a:pt x="239" y="225"/>
                    </a:moveTo>
                    <a:lnTo>
                      <a:pt x="239" y="223"/>
                    </a:lnTo>
                    <a:lnTo>
                      <a:pt x="239" y="225"/>
                    </a:lnTo>
                    <a:close/>
                    <a:moveTo>
                      <a:pt x="229" y="223"/>
                    </a:moveTo>
                    <a:lnTo>
                      <a:pt x="229" y="225"/>
                    </a:lnTo>
                    <a:lnTo>
                      <a:pt x="229" y="223"/>
                    </a:lnTo>
                    <a:lnTo>
                      <a:pt x="229" y="225"/>
                    </a:lnTo>
                    <a:lnTo>
                      <a:pt x="229" y="223"/>
                    </a:lnTo>
                    <a:close/>
                    <a:moveTo>
                      <a:pt x="231" y="223"/>
                    </a:moveTo>
                    <a:lnTo>
                      <a:pt x="229" y="223"/>
                    </a:lnTo>
                    <a:lnTo>
                      <a:pt x="231" y="223"/>
                    </a:lnTo>
                    <a:close/>
                    <a:moveTo>
                      <a:pt x="229" y="225"/>
                    </a:moveTo>
                    <a:lnTo>
                      <a:pt x="229" y="223"/>
                    </a:lnTo>
                    <a:lnTo>
                      <a:pt x="229" y="225"/>
                    </a:lnTo>
                    <a:close/>
                    <a:moveTo>
                      <a:pt x="231" y="225"/>
                    </a:moveTo>
                    <a:lnTo>
                      <a:pt x="231" y="223"/>
                    </a:lnTo>
                    <a:lnTo>
                      <a:pt x="231" y="225"/>
                    </a:lnTo>
                    <a:close/>
                    <a:moveTo>
                      <a:pt x="237" y="223"/>
                    </a:moveTo>
                    <a:lnTo>
                      <a:pt x="239" y="223"/>
                    </a:lnTo>
                    <a:lnTo>
                      <a:pt x="239" y="225"/>
                    </a:lnTo>
                    <a:lnTo>
                      <a:pt x="237" y="225"/>
                    </a:lnTo>
                    <a:lnTo>
                      <a:pt x="237" y="223"/>
                    </a:lnTo>
                    <a:close/>
                    <a:moveTo>
                      <a:pt x="239" y="223"/>
                    </a:moveTo>
                    <a:lnTo>
                      <a:pt x="237" y="223"/>
                    </a:lnTo>
                    <a:lnTo>
                      <a:pt x="239" y="223"/>
                    </a:lnTo>
                    <a:close/>
                    <a:moveTo>
                      <a:pt x="229" y="223"/>
                    </a:moveTo>
                    <a:lnTo>
                      <a:pt x="231" y="223"/>
                    </a:lnTo>
                    <a:lnTo>
                      <a:pt x="229" y="223"/>
                    </a:lnTo>
                    <a:close/>
                    <a:moveTo>
                      <a:pt x="229" y="223"/>
                    </a:moveTo>
                    <a:lnTo>
                      <a:pt x="229" y="225"/>
                    </a:lnTo>
                    <a:lnTo>
                      <a:pt x="229" y="223"/>
                    </a:lnTo>
                    <a:close/>
                    <a:moveTo>
                      <a:pt x="239" y="223"/>
                    </a:moveTo>
                    <a:lnTo>
                      <a:pt x="237" y="223"/>
                    </a:lnTo>
                    <a:lnTo>
                      <a:pt x="239" y="223"/>
                    </a:lnTo>
                    <a:close/>
                    <a:moveTo>
                      <a:pt x="239" y="223"/>
                    </a:moveTo>
                    <a:lnTo>
                      <a:pt x="237" y="223"/>
                    </a:lnTo>
                    <a:lnTo>
                      <a:pt x="239" y="223"/>
                    </a:lnTo>
                    <a:close/>
                    <a:moveTo>
                      <a:pt x="237" y="223"/>
                    </a:moveTo>
                    <a:lnTo>
                      <a:pt x="235" y="223"/>
                    </a:lnTo>
                    <a:lnTo>
                      <a:pt x="237" y="223"/>
                    </a:lnTo>
                    <a:close/>
                    <a:moveTo>
                      <a:pt x="239" y="223"/>
                    </a:moveTo>
                    <a:lnTo>
                      <a:pt x="237" y="223"/>
                    </a:lnTo>
                    <a:lnTo>
                      <a:pt x="239" y="223"/>
                    </a:lnTo>
                    <a:close/>
                    <a:moveTo>
                      <a:pt x="229" y="223"/>
                    </a:moveTo>
                    <a:lnTo>
                      <a:pt x="231" y="223"/>
                    </a:lnTo>
                    <a:lnTo>
                      <a:pt x="229" y="223"/>
                    </a:lnTo>
                    <a:close/>
                    <a:moveTo>
                      <a:pt x="239" y="223"/>
                    </a:moveTo>
                    <a:lnTo>
                      <a:pt x="239" y="221"/>
                    </a:lnTo>
                    <a:lnTo>
                      <a:pt x="239" y="223"/>
                    </a:lnTo>
                    <a:close/>
                    <a:moveTo>
                      <a:pt x="239" y="221"/>
                    </a:moveTo>
                    <a:lnTo>
                      <a:pt x="239" y="223"/>
                    </a:lnTo>
                    <a:lnTo>
                      <a:pt x="239" y="221"/>
                    </a:lnTo>
                    <a:close/>
                    <a:moveTo>
                      <a:pt x="235" y="223"/>
                    </a:moveTo>
                    <a:lnTo>
                      <a:pt x="237" y="223"/>
                    </a:lnTo>
                    <a:lnTo>
                      <a:pt x="235" y="223"/>
                    </a:lnTo>
                    <a:close/>
                    <a:moveTo>
                      <a:pt x="231" y="223"/>
                    </a:moveTo>
                    <a:lnTo>
                      <a:pt x="229" y="223"/>
                    </a:lnTo>
                    <a:lnTo>
                      <a:pt x="231" y="223"/>
                    </a:lnTo>
                    <a:close/>
                    <a:moveTo>
                      <a:pt x="237" y="223"/>
                    </a:moveTo>
                    <a:lnTo>
                      <a:pt x="237" y="221"/>
                    </a:lnTo>
                    <a:lnTo>
                      <a:pt x="237" y="223"/>
                    </a:lnTo>
                    <a:close/>
                    <a:moveTo>
                      <a:pt x="239" y="221"/>
                    </a:moveTo>
                    <a:lnTo>
                      <a:pt x="239" y="223"/>
                    </a:lnTo>
                    <a:lnTo>
                      <a:pt x="239" y="221"/>
                    </a:lnTo>
                    <a:close/>
                    <a:moveTo>
                      <a:pt x="235" y="223"/>
                    </a:moveTo>
                    <a:lnTo>
                      <a:pt x="235" y="221"/>
                    </a:lnTo>
                    <a:lnTo>
                      <a:pt x="235" y="223"/>
                    </a:lnTo>
                    <a:close/>
                    <a:moveTo>
                      <a:pt x="237" y="221"/>
                    </a:moveTo>
                    <a:lnTo>
                      <a:pt x="237" y="223"/>
                    </a:lnTo>
                    <a:lnTo>
                      <a:pt x="237" y="221"/>
                    </a:lnTo>
                    <a:close/>
                    <a:moveTo>
                      <a:pt x="231" y="223"/>
                    </a:moveTo>
                    <a:lnTo>
                      <a:pt x="231" y="221"/>
                    </a:lnTo>
                    <a:lnTo>
                      <a:pt x="231" y="223"/>
                    </a:lnTo>
                    <a:lnTo>
                      <a:pt x="231" y="221"/>
                    </a:lnTo>
                    <a:lnTo>
                      <a:pt x="231" y="223"/>
                    </a:lnTo>
                    <a:close/>
                    <a:moveTo>
                      <a:pt x="231" y="221"/>
                    </a:moveTo>
                    <a:lnTo>
                      <a:pt x="231" y="223"/>
                    </a:lnTo>
                    <a:lnTo>
                      <a:pt x="231" y="221"/>
                    </a:lnTo>
                    <a:close/>
                    <a:moveTo>
                      <a:pt x="229" y="223"/>
                    </a:moveTo>
                    <a:lnTo>
                      <a:pt x="229" y="221"/>
                    </a:lnTo>
                    <a:lnTo>
                      <a:pt x="229" y="223"/>
                    </a:lnTo>
                    <a:close/>
                    <a:moveTo>
                      <a:pt x="233" y="221"/>
                    </a:moveTo>
                    <a:lnTo>
                      <a:pt x="233" y="223"/>
                    </a:lnTo>
                    <a:lnTo>
                      <a:pt x="233" y="221"/>
                    </a:lnTo>
                    <a:close/>
                    <a:moveTo>
                      <a:pt x="229" y="223"/>
                    </a:moveTo>
                    <a:lnTo>
                      <a:pt x="229" y="221"/>
                    </a:lnTo>
                    <a:lnTo>
                      <a:pt x="229" y="223"/>
                    </a:lnTo>
                    <a:close/>
                    <a:moveTo>
                      <a:pt x="233" y="221"/>
                    </a:moveTo>
                    <a:lnTo>
                      <a:pt x="233" y="223"/>
                    </a:lnTo>
                    <a:lnTo>
                      <a:pt x="231" y="223"/>
                    </a:lnTo>
                    <a:lnTo>
                      <a:pt x="231" y="221"/>
                    </a:lnTo>
                    <a:lnTo>
                      <a:pt x="233" y="221"/>
                    </a:lnTo>
                    <a:close/>
                    <a:moveTo>
                      <a:pt x="239" y="221"/>
                    </a:moveTo>
                    <a:lnTo>
                      <a:pt x="239" y="223"/>
                    </a:lnTo>
                    <a:lnTo>
                      <a:pt x="239" y="221"/>
                    </a:lnTo>
                    <a:lnTo>
                      <a:pt x="239" y="223"/>
                    </a:lnTo>
                    <a:lnTo>
                      <a:pt x="239" y="221"/>
                    </a:lnTo>
                    <a:lnTo>
                      <a:pt x="239" y="223"/>
                    </a:lnTo>
                    <a:lnTo>
                      <a:pt x="237" y="223"/>
                    </a:lnTo>
                    <a:lnTo>
                      <a:pt x="237" y="221"/>
                    </a:lnTo>
                    <a:lnTo>
                      <a:pt x="239" y="221"/>
                    </a:lnTo>
                    <a:close/>
                    <a:moveTo>
                      <a:pt x="233" y="221"/>
                    </a:moveTo>
                    <a:lnTo>
                      <a:pt x="233" y="223"/>
                    </a:lnTo>
                    <a:lnTo>
                      <a:pt x="233" y="221"/>
                    </a:lnTo>
                    <a:close/>
                    <a:moveTo>
                      <a:pt x="231" y="223"/>
                    </a:moveTo>
                    <a:lnTo>
                      <a:pt x="231" y="221"/>
                    </a:lnTo>
                    <a:lnTo>
                      <a:pt x="231" y="223"/>
                    </a:lnTo>
                    <a:close/>
                    <a:moveTo>
                      <a:pt x="229" y="223"/>
                    </a:moveTo>
                    <a:lnTo>
                      <a:pt x="229" y="221"/>
                    </a:lnTo>
                    <a:lnTo>
                      <a:pt x="229" y="223"/>
                    </a:lnTo>
                    <a:close/>
                    <a:moveTo>
                      <a:pt x="239" y="221"/>
                    </a:moveTo>
                    <a:lnTo>
                      <a:pt x="237" y="221"/>
                    </a:lnTo>
                    <a:lnTo>
                      <a:pt x="239" y="221"/>
                    </a:lnTo>
                    <a:close/>
                    <a:moveTo>
                      <a:pt x="231" y="221"/>
                    </a:moveTo>
                    <a:lnTo>
                      <a:pt x="233" y="221"/>
                    </a:lnTo>
                    <a:lnTo>
                      <a:pt x="231" y="221"/>
                    </a:lnTo>
                    <a:lnTo>
                      <a:pt x="231" y="223"/>
                    </a:lnTo>
                    <a:lnTo>
                      <a:pt x="231" y="221"/>
                    </a:lnTo>
                    <a:lnTo>
                      <a:pt x="231" y="223"/>
                    </a:lnTo>
                    <a:lnTo>
                      <a:pt x="231" y="221"/>
                    </a:lnTo>
                    <a:close/>
                    <a:moveTo>
                      <a:pt x="237" y="221"/>
                    </a:moveTo>
                    <a:lnTo>
                      <a:pt x="235" y="221"/>
                    </a:lnTo>
                    <a:lnTo>
                      <a:pt x="237" y="221"/>
                    </a:lnTo>
                    <a:lnTo>
                      <a:pt x="235" y="221"/>
                    </a:lnTo>
                    <a:lnTo>
                      <a:pt x="237" y="221"/>
                    </a:lnTo>
                    <a:close/>
                    <a:moveTo>
                      <a:pt x="239" y="221"/>
                    </a:moveTo>
                    <a:lnTo>
                      <a:pt x="237" y="221"/>
                    </a:lnTo>
                    <a:lnTo>
                      <a:pt x="239" y="221"/>
                    </a:lnTo>
                    <a:close/>
                    <a:moveTo>
                      <a:pt x="237" y="221"/>
                    </a:moveTo>
                    <a:lnTo>
                      <a:pt x="239" y="221"/>
                    </a:lnTo>
                    <a:lnTo>
                      <a:pt x="237" y="221"/>
                    </a:lnTo>
                    <a:lnTo>
                      <a:pt x="239" y="221"/>
                    </a:lnTo>
                    <a:lnTo>
                      <a:pt x="237" y="221"/>
                    </a:lnTo>
                    <a:close/>
                    <a:moveTo>
                      <a:pt x="241" y="221"/>
                    </a:moveTo>
                    <a:lnTo>
                      <a:pt x="243" y="221"/>
                    </a:lnTo>
                    <a:lnTo>
                      <a:pt x="241" y="221"/>
                    </a:lnTo>
                    <a:close/>
                    <a:moveTo>
                      <a:pt x="237" y="221"/>
                    </a:moveTo>
                    <a:lnTo>
                      <a:pt x="239" y="221"/>
                    </a:lnTo>
                    <a:lnTo>
                      <a:pt x="237" y="221"/>
                    </a:lnTo>
                    <a:lnTo>
                      <a:pt x="239" y="221"/>
                    </a:lnTo>
                    <a:lnTo>
                      <a:pt x="237" y="221"/>
                    </a:lnTo>
                    <a:close/>
                    <a:moveTo>
                      <a:pt x="243" y="221"/>
                    </a:moveTo>
                    <a:lnTo>
                      <a:pt x="241" y="221"/>
                    </a:lnTo>
                    <a:lnTo>
                      <a:pt x="243" y="221"/>
                    </a:lnTo>
                    <a:close/>
                    <a:moveTo>
                      <a:pt x="241" y="221"/>
                    </a:moveTo>
                    <a:lnTo>
                      <a:pt x="239" y="221"/>
                    </a:lnTo>
                    <a:lnTo>
                      <a:pt x="241" y="221"/>
                    </a:lnTo>
                    <a:close/>
                    <a:moveTo>
                      <a:pt x="239" y="221"/>
                    </a:moveTo>
                    <a:lnTo>
                      <a:pt x="241" y="221"/>
                    </a:lnTo>
                    <a:lnTo>
                      <a:pt x="239" y="221"/>
                    </a:lnTo>
                    <a:close/>
                    <a:moveTo>
                      <a:pt x="233" y="221"/>
                    </a:moveTo>
                    <a:lnTo>
                      <a:pt x="231" y="221"/>
                    </a:lnTo>
                    <a:lnTo>
                      <a:pt x="233" y="221"/>
                    </a:lnTo>
                    <a:lnTo>
                      <a:pt x="231" y="221"/>
                    </a:lnTo>
                    <a:lnTo>
                      <a:pt x="231" y="223"/>
                    </a:lnTo>
                    <a:lnTo>
                      <a:pt x="231" y="221"/>
                    </a:lnTo>
                    <a:lnTo>
                      <a:pt x="233" y="221"/>
                    </a:lnTo>
                    <a:close/>
                    <a:moveTo>
                      <a:pt x="243" y="221"/>
                    </a:moveTo>
                    <a:lnTo>
                      <a:pt x="241" y="221"/>
                    </a:lnTo>
                    <a:lnTo>
                      <a:pt x="243" y="221"/>
                    </a:lnTo>
                    <a:close/>
                    <a:moveTo>
                      <a:pt x="239" y="221"/>
                    </a:moveTo>
                    <a:lnTo>
                      <a:pt x="237" y="221"/>
                    </a:lnTo>
                    <a:lnTo>
                      <a:pt x="239" y="221"/>
                    </a:lnTo>
                    <a:close/>
                    <a:moveTo>
                      <a:pt x="237" y="221"/>
                    </a:moveTo>
                    <a:lnTo>
                      <a:pt x="239" y="221"/>
                    </a:lnTo>
                    <a:lnTo>
                      <a:pt x="237" y="221"/>
                    </a:lnTo>
                    <a:close/>
                    <a:moveTo>
                      <a:pt x="239" y="221"/>
                    </a:moveTo>
                    <a:lnTo>
                      <a:pt x="237" y="221"/>
                    </a:lnTo>
                    <a:lnTo>
                      <a:pt x="239" y="221"/>
                    </a:lnTo>
                    <a:lnTo>
                      <a:pt x="237" y="221"/>
                    </a:lnTo>
                    <a:lnTo>
                      <a:pt x="239" y="221"/>
                    </a:lnTo>
                    <a:close/>
                    <a:moveTo>
                      <a:pt x="239" y="221"/>
                    </a:moveTo>
                    <a:lnTo>
                      <a:pt x="237" y="221"/>
                    </a:lnTo>
                    <a:lnTo>
                      <a:pt x="239" y="221"/>
                    </a:lnTo>
                    <a:close/>
                    <a:moveTo>
                      <a:pt x="229" y="221"/>
                    </a:moveTo>
                    <a:lnTo>
                      <a:pt x="227" y="221"/>
                    </a:lnTo>
                    <a:lnTo>
                      <a:pt x="229" y="221"/>
                    </a:lnTo>
                    <a:close/>
                    <a:moveTo>
                      <a:pt x="241" y="221"/>
                    </a:moveTo>
                    <a:lnTo>
                      <a:pt x="241" y="218"/>
                    </a:lnTo>
                    <a:lnTo>
                      <a:pt x="241" y="221"/>
                    </a:lnTo>
                    <a:close/>
                    <a:moveTo>
                      <a:pt x="241" y="221"/>
                    </a:moveTo>
                    <a:lnTo>
                      <a:pt x="241" y="218"/>
                    </a:lnTo>
                    <a:lnTo>
                      <a:pt x="241" y="221"/>
                    </a:lnTo>
                    <a:close/>
                    <a:moveTo>
                      <a:pt x="229" y="221"/>
                    </a:moveTo>
                    <a:lnTo>
                      <a:pt x="227" y="221"/>
                    </a:lnTo>
                    <a:lnTo>
                      <a:pt x="229" y="221"/>
                    </a:lnTo>
                    <a:close/>
                    <a:moveTo>
                      <a:pt x="241" y="221"/>
                    </a:moveTo>
                    <a:lnTo>
                      <a:pt x="239" y="221"/>
                    </a:lnTo>
                    <a:lnTo>
                      <a:pt x="239" y="218"/>
                    </a:lnTo>
                    <a:lnTo>
                      <a:pt x="241" y="218"/>
                    </a:lnTo>
                    <a:lnTo>
                      <a:pt x="241" y="221"/>
                    </a:lnTo>
                    <a:close/>
                    <a:moveTo>
                      <a:pt x="241" y="221"/>
                    </a:moveTo>
                    <a:lnTo>
                      <a:pt x="241" y="218"/>
                    </a:lnTo>
                    <a:lnTo>
                      <a:pt x="241" y="221"/>
                    </a:lnTo>
                    <a:close/>
                    <a:moveTo>
                      <a:pt x="239" y="221"/>
                    </a:moveTo>
                    <a:lnTo>
                      <a:pt x="239" y="218"/>
                    </a:lnTo>
                    <a:lnTo>
                      <a:pt x="239" y="221"/>
                    </a:lnTo>
                    <a:close/>
                    <a:moveTo>
                      <a:pt x="239" y="221"/>
                    </a:moveTo>
                    <a:lnTo>
                      <a:pt x="239" y="218"/>
                    </a:lnTo>
                    <a:lnTo>
                      <a:pt x="239" y="221"/>
                    </a:lnTo>
                    <a:close/>
                    <a:moveTo>
                      <a:pt x="239" y="221"/>
                    </a:moveTo>
                    <a:lnTo>
                      <a:pt x="241" y="221"/>
                    </a:lnTo>
                    <a:lnTo>
                      <a:pt x="239" y="221"/>
                    </a:lnTo>
                    <a:lnTo>
                      <a:pt x="241" y="221"/>
                    </a:lnTo>
                    <a:lnTo>
                      <a:pt x="239" y="221"/>
                    </a:lnTo>
                    <a:lnTo>
                      <a:pt x="239" y="218"/>
                    </a:lnTo>
                    <a:lnTo>
                      <a:pt x="239" y="221"/>
                    </a:lnTo>
                    <a:close/>
                    <a:moveTo>
                      <a:pt x="239" y="221"/>
                    </a:moveTo>
                    <a:lnTo>
                      <a:pt x="239" y="218"/>
                    </a:lnTo>
                    <a:lnTo>
                      <a:pt x="239" y="221"/>
                    </a:lnTo>
                    <a:close/>
                    <a:moveTo>
                      <a:pt x="237" y="221"/>
                    </a:moveTo>
                    <a:lnTo>
                      <a:pt x="237" y="218"/>
                    </a:lnTo>
                    <a:lnTo>
                      <a:pt x="237" y="221"/>
                    </a:lnTo>
                    <a:close/>
                    <a:moveTo>
                      <a:pt x="239" y="221"/>
                    </a:moveTo>
                    <a:lnTo>
                      <a:pt x="239" y="218"/>
                    </a:lnTo>
                    <a:lnTo>
                      <a:pt x="239" y="221"/>
                    </a:lnTo>
                    <a:close/>
                    <a:moveTo>
                      <a:pt x="237" y="221"/>
                    </a:moveTo>
                    <a:lnTo>
                      <a:pt x="237" y="218"/>
                    </a:lnTo>
                    <a:lnTo>
                      <a:pt x="237" y="221"/>
                    </a:lnTo>
                    <a:close/>
                    <a:moveTo>
                      <a:pt x="239" y="218"/>
                    </a:moveTo>
                    <a:lnTo>
                      <a:pt x="239" y="221"/>
                    </a:lnTo>
                    <a:lnTo>
                      <a:pt x="239" y="218"/>
                    </a:lnTo>
                    <a:lnTo>
                      <a:pt x="239" y="221"/>
                    </a:lnTo>
                    <a:lnTo>
                      <a:pt x="239" y="218"/>
                    </a:lnTo>
                    <a:close/>
                    <a:moveTo>
                      <a:pt x="239" y="218"/>
                    </a:moveTo>
                    <a:lnTo>
                      <a:pt x="241" y="218"/>
                    </a:lnTo>
                    <a:lnTo>
                      <a:pt x="239" y="218"/>
                    </a:lnTo>
                    <a:close/>
                    <a:moveTo>
                      <a:pt x="239" y="221"/>
                    </a:moveTo>
                    <a:lnTo>
                      <a:pt x="239" y="218"/>
                    </a:lnTo>
                    <a:lnTo>
                      <a:pt x="239" y="221"/>
                    </a:lnTo>
                    <a:close/>
                    <a:moveTo>
                      <a:pt x="237" y="221"/>
                    </a:moveTo>
                    <a:lnTo>
                      <a:pt x="237" y="218"/>
                    </a:lnTo>
                    <a:lnTo>
                      <a:pt x="237" y="221"/>
                    </a:lnTo>
                    <a:close/>
                    <a:moveTo>
                      <a:pt x="241" y="218"/>
                    </a:moveTo>
                    <a:lnTo>
                      <a:pt x="241" y="221"/>
                    </a:lnTo>
                    <a:lnTo>
                      <a:pt x="241" y="218"/>
                    </a:lnTo>
                    <a:lnTo>
                      <a:pt x="241" y="221"/>
                    </a:lnTo>
                    <a:lnTo>
                      <a:pt x="241" y="218"/>
                    </a:lnTo>
                    <a:close/>
                    <a:moveTo>
                      <a:pt x="239" y="221"/>
                    </a:moveTo>
                    <a:lnTo>
                      <a:pt x="239" y="218"/>
                    </a:lnTo>
                    <a:lnTo>
                      <a:pt x="239" y="221"/>
                    </a:lnTo>
                    <a:close/>
                    <a:moveTo>
                      <a:pt x="241" y="218"/>
                    </a:moveTo>
                    <a:lnTo>
                      <a:pt x="239" y="218"/>
                    </a:lnTo>
                    <a:lnTo>
                      <a:pt x="241" y="218"/>
                    </a:lnTo>
                    <a:close/>
                    <a:moveTo>
                      <a:pt x="235" y="221"/>
                    </a:moveTo>
                    <a:lnTo>
                      <a:pt x="235" y="218"/>
                    </a:lnTo>
                    <a:lnTo>
                      <a:pt x="235" y="221"/>
                    </a:lnTo>
                    <a:close/>
                    <a:moveTo>
                      <a:pt x="241" y="218"/>
                    </a:moveTo>
                    <a:lnTo>
                      <a:pt x="239" y="218"/>
                    </a:lnTo>
                    <a:lnTo>
                      <a:pt x="241" y="218"/>
                    </a:lnTo>
                    <a:close/>
                    <a:moveTo>
                      <a:pt x="235" y="218"/>
                    </a:moveTo>
                    <a:lnTo>
                      <a:pt x="235" y="221"/>
                    </a:lnTo>
                    <a:lnTo>
                      <a:pt x="235" y="218"/>
                    </a:lnTo>
                    <a:close/>
                    <a:moveTo>
                      <a:pt x="233" y="221"/>
                    </a:moveTo>
                    <a:lnTo>
                      <a:pt x="233" y="218"/>
                    </a:lnTo>
                    <a:lnTo>
                      <a:pt x="233" y="221"/>
                    </a:lnTo>
                    <a:close/>
                    <a:moveTo>
                      <a:pt x="231" y="221"/>
                    </a:moveTo>
                    <a:lnTo>
                      <a:pt x="231" y="218"/>
                    </a:lnTo>
                    <a:lnTo>
                      <a:pt x="231" y="221"/>
                    </a:lnTo>
                    <a:close/>
                    <a:moveTo>
                      <a:pt x="231" y="221"/>
                    </a:moveTo>
                    <a:lnTo>
                      <a:pt x="231" y="218"/>
                    </a:lnTo>
                    <a:lnTo>
                      <a:pt x="231" y="221"/>
                    </a:lnTo>
                    <a:close/>
                    <a:moveTo>
                      <a:pt x="227" y="221"/>
                    </a:moveTo>
                    <a:lnTo>
                      <a:pt x="225" y="221"/>
                    </a:lnTo>
                    <a:lnTo>
                      <a:pt x="227" y="221"/>
                    </a:lnTo>
                    <a:close/>
                    <a:moveTo>
                      <a:pt x="239" y="218"/>
                    </a:moveTo>
                    <a:lnTo>
                      <a:pt x="239" y="221"/>
                    </a:lnTo>
                    <a:lnTo>
                      <a:pt x="239" y="218"/>
                    </a:lnTo>
                    <a:close/>
                    <a:moveTo>
                      <a:pt x="239" y="218"/>
                    </a:moveTo>
                    <a:lnTo>
                      <a:pt x="239" y="221"/>
                    </a:lnTo>
                    <a:lnTo>
                      <a:pt x="239" y="218"/>
                    </a:lnTo>
                    <a:close/>
                    <a:moveTo>
                      <a:pt x="233" y="218"/>
                    </a:moveTo>
                    <a:lnTo>
                      <a:pt x="233" y="221"/>
                    </a:lnTo>
                    <a:lnTo>
                      <a:pt x="231" y="221"/>
                    </a:lnTo>
                    <a:lnTo>
                      <a:pt x="231" y="223"/>
                    </a:lnTo>
                    <a:lnTo>
                      <a:pt x="229" y="223"/>
                    </a:lnTo>
                    <a:lnTo>
                      <a:pt x="229" y="225"/>
                    </a:lnTo>
                    <a:lnTo>
                      <a:pt x="229" y="227"/>
                    </a:lnTo>
                    <a:lnTo>
                      <a:pt x="227" y="227"/>
                    </a:lnTo>
                    <a:lnTo>
                      <a:pt x="229" y="227"/>
                    </a:lnTo>
                    <a:lnTo>
                      <a:pt x="227" y="227"/>
                    </a:lnTo>
                    <a:lnTo>
                      <a:pt x="227" y="229"/>
                    </a:lnTo>
                    <a:lnTo>
                      <a:pt x="227" y="227"/>
                    </a:lnTo>
                    <a:lnTo>
                      <a:pt x="229" y="227"/>
                    </a:lnTo>
                    <a:lnTo>
                      <a:pt x="229" y="225"/>
                    </a:lnTo>
                    <a:lnTo>
                      <a:pt x="229" y="223"/>
                    </a:lnTo>
                    <a:lnTo>
                      <a:pt x="231" y="223"/>
                    </a:lnTo>
                    <a:lnTo>
                      <a:pt x="231" y="221"/>
                    </a:lnTo>
                    <a:lnTo>
                      <a:pt x="233" y="221"/>
                    </a:lnTo>
                    <a:lnTo>
                      <a:pt x="233" y="218"/>
                    </a:lnTo>
                    <a:close/>
                    <a:moveTo>
                      <a:pt x="227" y="229"/>
                    </a:moveTo>
                    <a:lnTo>
                      <a:pt x="227" y="227"/>
                    </a:lnTo>
                    <a:lnTo>
                      <a:pt x="227" y="229"/>
                    </a:lnTo>
                    <a:lnTo>
                      <a:pt x="227" y="227"/>
                    </a:lnTo>
                    <a:lnTo>
                      <a:pt x="227" y="229"/>
                    </a:lnTo>
                    <a:close/>
                    <a:moveTo>
                      <a:pt x="239" y="218"/>
                    </a:moveTo>
                    <a:lnTo>
                      <a:pt x="239" y="221"/>
                    </a:lnTo>
                    <a:lnTo>
                      <a:pt x="239" y="218"/>
                    </a:lnTo>
                    <a:close/>
                    <a:moveTo>
                      <a:pt x="229" y="221"/>
                    </a:moveTo>
                    <a:lnTo>
                      <a:pt x="229" y="218"/>
                    </a:lnTo>
                    <a:lnTo>
                      <a:pt x="229" y="221"/>
                    </a:lnTo>
                    <a:close/>
                    <a:moveTo>
                      <a:pt x="233" y="218"/>
                    </a:moveTo>
                    <a:lnTo>
                      <a:pt x="233" y="221"/>
                    </a:lnTo>
                    <a:lnTo>
                      <a:pt x="233" y="218"/>
                    </a:lnTo>
                    <a:lnTo>
                      <a:pt x="233" y="221"/>
                    </a:lnTo>
                    <a:lnTo>
                      <a:pt x="233" y="218"/>
                    </a:lnTo>
                    <a:close/>
                    <a:moveTo>
                      <a:pt x="239" y="218"/>
                    </a:moveTo>
                    <a:lnTo>
                      <a:pt x="237" y="218"/>
                    </a:lnTo>
                    <a:lnTo>
                      <a:pt x="239" y="218"/>
                    </a:lnTo>
                    <a:close/>
                    <a:moveTo>
                      <a:pt x="237" y="218"/>
                    </a:moveTo>
                    <a:lnTo>
                      <a:pt x="237" y="221"/>
                    </a:lnTo>
                    <a:lnTo>
                      <a:pt x="235" y="221"/>
                    </a:lnTo>
                    <a:lnTo>
                      <a:pt x="235" y="218"/>
                    </a:lnTo>
                    <a:lnTo>
                      <a:pt x="237" y="218"/>
                    </a:lnTo>
                    <a:close/>
                    <a:moveTo>
                      <a:pt x="227" y="221"/>
                    </a:moveTo>
                    <a:lnTo>
                      <a:pt x="227" y="218"/>
                    </a:lnTo>
                    <a:lnTo>
                      <a:pt x="227" y="221"/>
                    </a:lnTo>
                    <a:close/>
                    <a:moveTo>
                      <a:pt x="233" y="221"/>
                    </a:moveTo>
                    <a:lnTo>
                      <a:pt x="233" y="218"/>
                    </a:lnTo>
                    <a:lnTo>
                      <a:pt x="233" y="221"/>
                    </a:lnTo>
                    <a:close/>
                    <a:moveTo>
                      <a:pt x="227" y="221"/>
                    </a:moveTo>
                    <a:lnTo>
                      <a:pt x="227" y="218"/>
                    </a:lnTo>
                    <a:lnTo>
                      <a:pt x="227" y="221"/>
                    </a:lnTo>
                    <a:close/>
                    <a:moveTo>
                      <a:pt x="227" y="218"/>
                    </a:moveTo>
                    <a:lnTo>
                      <a:pt x="227" y="221"/>
                    </a:lnTo>
                    <a:lnTo>
                      <a:pt x="227" y="218"/>
                    </a:lnTo>
                    <a:close/>
                    <a:moveTo>
                      <a:pt x="227" y="221"/>
                    </a:moveTo>
                    <a:lnTo>
                      <a:pt x="227" y="218"/>
                    </a:lnTo>
                    <a:lnTo>
                      <a:pt x="227" y="221"/>
                    </a:lnTo>
                    <a:close/>
                    <a:moveTo>
                      <a:pt x="243" y="218"/>
                    </a:moveTo>
                    <a:lnTo>
                      <a:pt x="243" y="218"/>
                    </a:lnTo>
                    <a:lnTo>
                      <a:pt x="243" y="218"/>
                    </a:lnTo>
                    <a:close/>
                    <a:moveTo>
                      <a:pt x="241" y="218"/>
                    </a:moveTo>
                    <a:lnTo>
                      <a:pt x="239" y="218"/>
                    </a:lnTo>
                    <a:lnTo>
                      <a:pt x="241" y="218"/>
                    </a:lnTo>
                    <a:close/>
                    <a:moveTo>
                      <a:pt x="227" y="218"/>
                    </a:moveTo>
                    <a:lnTo>
                      <a:pt x="225" y="218"/>
                    </a:lnTo>
                    <a:lnTo>
                      <a:pt x="227" y="218"/>
                    </a:lnTo>
                    <a:close/>
                    <a:moveTo>
                      <a:pt x="227" y="221"/>
                    </a:moveTo>
                    <a:lnTo>
                      <a:pt x="225" y="221"/>
                    </a:lnTo>
                    <a:lnTo>
                      <a:pt x="225" y="218"/>
                    </a:lnTo>
                    <a:lnTo>
                      <a:pt x="227" y="218"/>
                    </a:lnTo>
                    <a:lnTo>
                      <a:pt x="227" y="221"/>
                    </a:lnTo>
                    <a:lnTo>
                      <a:pt x="227" y="218"/>
                    </a:lnTo>
                    <a:lnTo>
                      <a:pt x="227" y="221"/>
                    </a:lnTo>
                    <a:close/>
                    <a:moveTo>
                      <a:pt x="227" y="218"/>
                    </a:moveTo>
                    <a:lnTo>
                      <a:pt x="227" y="221"/>
                    </a:lnTo>
                    <a:lnTo>
                      <a:pt x="227" y="218"/>
                    </a:lnTo>
                    <a:close/>
                    <a:moveTo>
                      <a:pt x="241" y="218"/>
                    </a:moveTo>
                    <a:lnTo>
                      <a:pt x="241" y="221"/>
                    </a:lnTo>
                    <a:lnTo>
                      <a:pt x="241" y="218"/>
                    </a:lnTo>
                    <a:close/>
                    <a:moveTo>
                      <a:pt x="241" y="218"/>
                    </a:moveTo>
                    <a:lnTo>
                      <a:pt x="239" y="218"/>
                    </a:lnTo>
                    <a:lnTo>
                      <a:pt x="241" y="218"/>
                    </a:lnTo>
                    <a:close/>
                    <a:moveTo>
                      <a:pt x="229" y="218"/>
                    </a:moveTo>
                    <a:lnTo>
                      <a:pt x="227" y="218"/>
                    </a:lnTo>
                    <a:lnTo>
                      <a:pt x="229" y="218"/>
                    </a:lnTo>
                    <a:close/>
                    <a:moveTo>
                      <a:pt x="243" y="218"/>
                    </a:moveTo>
                    <a:lnTo>
                      <a:pt x="243" y="221"/>
                    </a:lnTo>
                    <a:lnTo>
                      <a:pt x="243" y="218"/>
                    </a:lnTo>
                    <a:lnTo>
                      <a:pt x="243" y="221"/>
                    </a:lnTo>
                    <a:lnTo>
                      <a:pt x="243" y="218"/>
                    </a:lnTo>
                    <a:lnTo>
                      <a:pt x="243" y="221"/>
                    </a:lnTo>
                    <a:lnTo>
                      <a:pt x="243" y="218"/>
                    </a:lnTo>
                    <a:lnTo>
                      <a:pt x="243" y="221"/>
                    </a:lnTo>
                    <a:lnTo>
                      <a:pt x="243" y="218"/>
                    </a:lnTo>
                    <a:lnTo>
                      <a:pt x="243" y="221"/>
                    </a:lnTo>
                    <a:lnTo>
                      <a:pt x="243" y="218"/>
                    </a:lnTo>
                    <a:close/>
                    <a:moveTo>
                      <a:pt x="237" y="218"/>
                    </a:moveTo>
                    <a:lnTo>
                      <a:pt x="239" y="218"/>
                    </a:lnTo>
                    <a:lnTo>
                      <a:pt x="237" y="218"/>
                    </a:lnTo>
                    <a:close/>
                    <a:moveTo>
                      <a:pt x="237" y="218"/>
                    </a:moveTo>
                    <a:lnTo>
                      <a:pt x="235" y="218"/>
                    </a:lnTo>
                    <a:lnTo>
                      <a:pt x="237" y="218"/>
                    </a:lnTo>
                    <a:close/>
                    <a:moveTo>
                      <a:pt x="241" y="218"/>
                    </a:moveTo>
                    <a:lnTo>
                      <a:pt x="239" y="218"/>
                    </a:lnTo>
                    <a:lnTo>
                      <a:pt x="241" y="218"/>
                    </a:lnTo>
                    <a:close/>
                    <a:moveTo>
                      <a:pt x="239" y="218"/>
                    </a:moveTo>
                    <a:lnTo>
                      <a:pt x="237" y="218"/>
                    </a:lnTo>
                    <a:lnTo>
                      <a:pt x="239" y="218"/>
                    </a:lnTo>
                    <a:close/>
                    <a:moveTo>
                      <a:pt x="233" y="218"/>
                    </a:moveTo>
                    <a:lnTo>
                      <a:pt x="231" y="218"/>
                    </a:lnTo>
                    <a:lnTo>
                      <a:pt x="233" y="218"/>
                    </a:lnTo>
                    <a:lnTo>
                      <a:pt x="231" y="218"/>
                    </a:lnTo>
                    <a:lnTo>
                      <a:pt x="233" y="218"/>
                    </a:lnTo>
                    <a:lnTo>
                      <a:pt x="231" y="218"/>
                    </a:lnTo>
                    <a:lnTo>
                      <a:pt x="233" y="218"/>
                    </a:lnTo>
                    <a:lnTo>
                      <a:pt x="231" y="218"/>
                    </a:lnTo>
                    <a:lnTo>
                      <a:pt x="233" y="218"/>
                    </a:lnTo>
                    <a:close/>
                    <a:moveTo>
                      <a:pt x="233" y="218"/>
                    </a:moveTo>
                    <a:lnTo>
                      <a:pt x="235" y="218"/>
                    </a:lnTo>
                    <a:lnTo>
                      <a:pt x="233" y="218"/>
                    </a:lnTo>
                    <a:close/>
                    <a:moveTo>
                      <a:pt x="227" y="218"/>
                    </a:moveTo>
                    <a:lnTo>
                      <a:pt x="227" y="221"/>
                    </a:lnTo>
                    <a:lnTo>
                      <a:pt x="227" y="218"/>
                    </a:lnTo>
                    <a:lnTo>
                      <a:pt x="227" y="221"/>
                    </a:lnTo>
                    <a:lnTo>
                      <a:pt x="227" y="218"/>
                    </a:lnTo>
                    <a:lnTo>
                      <a:pt x="227" y="221"/>
                    </a:lnTo>
                    <a:lnTo>
                      <a:pt x="227" y="218"/>
                    </a:lnTo>
                    <a:close/>
                    <a:moveTo>
                      <a:pt x="241" y="218"/>
                    </a:moveTo>
                    <a:lnTo>
                      <a:pt x="243" y="218"/>
                    </a:lnTo>
                    <a:lnTo>
                      <a:pt x="241" y="218"/>
                    </a:lnTo>
                    <a:lnTo>
                      <a:pt x="241" y="221"/>
                    </a:lnTo>
                    <a:lnTo>
                      <a:pt x="243" y="221"/>
                    </a:lnTo>
                    <a:lnTo>
                      <a:pt x="241" y="221"/>
                    </a:lnTo>
                    <a:lnTo>
                      <a:pt x="241" y="218"/>
                    </a:lnTo>
                    <a:close/>
                    <a:moveTo>
                      <a:pt x="225" y="218"/>
                    </a:moveTo>
                    <a:lnTo>
                      <a:pt x="227" y="218"/>
                    </a:lnTo>
                    <a:lnTo>
                      <a:pt x="225" y="218"/>
                    </a:lnTo>
                    <a:close/>
                    <a:moveTo>
                      <a:pt x="231" y="218"/>
                    </a:moveTo>
                    <a:lnTo>
                      <a:pt x="233" y="218"/>
                    </a:lnTo>
                    <a:lnTo>
                      <a:pt x="231" y="218"/>
                    </a:lnTo>
                    <a:close/>
                    <a:moveTo>
                      <a:pt x="235" y="218"/>
                    </a:moveTo>
                    <a:lnTo>
                      <a:pt x="237" y="218"/>
                    </a:lnTo>
                    <a:lnTo>
                      <a:pt x="235" y="218"/>
                    </a:lnTo>
                    <a:lnTo>
                      <a:pt x="235" y="221"/>
                    </a:lnTo>
                    <a:lnTo>
                      <a:pt x="235" y="218"/>
                    </a:lnTo>
                    <a:close/>
                    <a:moveTo>
                      <a:pt x="233" y="218"/>
                    </a:moveTo>
                    <a:lnTo>
                      <a:pt x="231" y="218"/>
                    </a:lnTo>
                    <a:lnTo>
                      <a:pt x="233" y="218"/>
                    </a:lnTo>
                    <a:close/>
                    <a:moveTo>
                      <a:pt x="233" y="218"/>
                    </a:moveTo>
                    <a:lnTo>
                      <a:pt x="233" y="221"/>
                    </a:lnTo>
                    <a:lnTo>
                      <a:pt x="231" y="221"/>
                    </a:lnTo>
                    <a:lnTo>
                      <a:pt x="231" y="218"/>
                    </a:lnTo>
                    <a:lnTo>
                      <a:pt x="233" y="218"/>
                    </a:lnTo>
                    <a:close/>
                    <a:moveTo>
                      <a:pt x="237" y="218"/>
                    </a:moveTo>
                    <a:lnTo>
                      <a:pt x="239" y="218"/>
                    </a:lnTo>
                    <a:lnTo>
                      <a:pt x="237" y="218"/>
                    </a:lnTo>
                    <a:lnTo>
                      <a:pt x="239" y="218"/>
                    </a:lnTo>
                    <a:lnTo>
                      <a:pt x="237" y="218"/>
                    </a:lnTo>
                    <a:close/>
                    <a:moveTo>
                      <a:pt x="239" y="218"/>
                    </a:moveTo>
                    <a:lnTo>
                      <a:pt x="237" y="218"/>
                    </a:lnTo>
                    <a:lnTo>
                      <a:pt x="239" y="218"/>
                    </a:lnTo>
                    <a:close/>
                    <a:moveTo>
                      <a:pt x="227" y="221"/>
                    </a:moveTo>
                    <a:lnTo>
                      <a:pt x="227" y="218"/>
                    </a:lnTo>
                    <a:lnTo>
                      <a:pt x="227" y="221"/>
                    </a:lnTo>
                    <a:close/>
                    <a:moveTo>
                      <a:pt x="239" y="218"/>
                    </a:moveTo>
                    <a:lnTo>
                      <a:pt x="237" y="218"/>
                    </a:lnTo>
                    <a:lnTo>
                      <a:pt x="239" y="218"/>
                    </a:lnTo>
                    <a:close/>
                    <a:moveTo>
                      <a:pt x="243" y="218"/>
                    </a:moveTo>
                    <a:lnTo>
                      <a:pt x="243" y="216"/>
                    </a:lnTo>
                    <a:lnTo>
                      <a:pt x="243" y="218"/>
                    </a:lnTo>
                    <a:close/>
                    <a:moveTo>
                      <a:pt x="243" y="218"/>
                    </a:moveTo>
                    <a:lnTo>
                      <a:pt x="243" y="216"/>
                    </a:lnTo>
                    <a:lnTo>
                      <a:pt x="243" y="218"/>
                    </a:lnTo>
                    <a:close/>
                    <a:moveTo>
                      <a:pt x="231" y="218"/>
                    </a:moveTo>
                    <a:lnTo>
                      <a:pt x="229" y="218"/>
                    </a:lnTo>
                    <a:lnTo>
                      <a:pt x="231" y="218"/>
                    </a:lnTo>
                    <a:close/>
                    <a:moveTo>
                      <a:pt x="239" y="218"/>
                    </a:moveTo>
                    <a:lnTo>
                      <a:pt x="241" y="218"/>
                    </a:lnTo>
                    <a:lnTo>
                      <a:pt x="239" y="218"/>
                    </a:lnTo>
                    <a:close/>
                    <a:moveTo>
                      <a:pt x="189" y="221"/>
                    </a:moveTo>
                    <a:lnTo>
                      <a:pt x="189" y="218"/>
                    </a:lnTo>
                    <a:lnTo>
                      <a:pt x="189" y="221"/>
                    </a:lnTo>
                    <a:close/>
                    <a:moveTo>
                      <a:pt x="243" y="218"/>
                    </a:moveTo>
                    <a:lnTo>
                      <a:pt x="243" y="216"/>
                    </a:lnTo>
                    <a:lnTo>
                      <a:pt x="243" y="218"/>
                    </a:lnTo>
                    <a:close/>
                    <a:moveTo>
                      <a:pt x="243" y="216"/>
                    </a:moveTo>
                    <a:lnTo>
                      <a:pt x="243" y="218"/>
                    </a:lnTo>
                    <a:lnTo>
                      <a:pt x="243" y="216"/>
                    </a:lnTo>
                    <a:close/>
                    <a:moveTo>
                      <a:pt x="243" y="218"/>
                    </a:moveTo>
                    <a:lnTo>
                      <a:pt x="243" y="216"/>
                    </a:lnTo>
                    <a:lnTo>
                      <a:pt x="243" y="218"/>
                    </a:lnTo>
                    <a:close/>
                    <a:moveTo>
                      <a:pt x="227" y="218"/>
                    </a:moveTo>
                    <a:lnTo>
                      <a:pt x="225" y="218"/>
                    </a:lnTo>
                    <a:lnTo>
                      <a:pt x="227" y="218"/>
                    </a:lnTo>
                    <a:close/>
                    <a:moveTo>
                      <a:pt x="231" y="218"/>
                    </a:moveTo>
                    <a:lnTo>
                      <a:pt x="229" y="218"/>
                    </a:lnTo>
                    <a:lnTo>
                      <a:pt x="231" y="218"/>
                    </a:lnTo>
                    <a:lnTo>
                      <a:pt x="229" y="218"/>
                    </a:lnTo>
                    <a:lnTo>
                      <a:pt x="231" y="218"/>
                    </a:lnTo>
                    <a:close/>
                    <a:moveTo>
                      <a:pt x="239" y="216"/>
                    </a:moveTo>
                    <a:lnTo>
                      <a:pt x="239" y="218"/>
                    </a:lnTo>
                    <a:lnTo>
                      <a:pt x="239" y="216"/>
                    </a:lnTo>
                    <a:close/>
                    <a:moveTo>
                      <a:pt x="239" y="218"/>
                    </a:moveTo>
                    <a:lnTo>
                      <a:pt x="239" y="216"/>
                    </a:lnTo>
                    <a:lnTo>
                      <a:pt x="239" y="218"/>
                    </a:lnTo>
                    <a:close/>
                    <a:moveTo>
                      <a:pt x="239" y="216"/>
                    </a:moveTo>
                    <a:lnTo>
                      <a:pt x="239" y="218"/>
                    </a:lnTo>
                    <a:lnTo>
                      <a:pt x="239" y="216"/>
                    </a:lnTo>
                    <a:close/>
                    <a:moveTo>
                      <a:pt x="239" y="218"/>
                    </a:moveTo>
                    <a:lnTo>
                      <a:pt x="239" y="216"/>
                    </a:lnTo>
                    <a:lnTo>
                      <a:pt x="239" y="218"/>
                    </a:lnTo>
                    <a:close/>
                    <a:moveTo>
                      <a:pt x="227" y="218"/>
                    </a:moveTo>
                    <a:lnTo>
                      <a:pt x="225" y="218"/>
                    </a:lnTo>
                    <a:lnTo>
                      <a:pt x="227" y="218"/>
                    </a:lnTo>
                    <a:close/>
                    <a:moveTo>
                      <a:pt x="237" y="218"/>
                    </a:moveTo>
                    <a:lnTo>
                      <a:pt x="237" y="216"/>
                    </a:lnTo>
                    <a:lnTo>
                      <a:pt x="237" y="218"/>
                    </a:lnTo>
                    <a:close/>
                    <a:moveTo>
                      <a:pt x="225" y="218"/>
                    </a:moveTo>
                    <a:lnTo>
                      <a:pt x="227" y="218"/>
                    </a:lnTo>
                    <a:lnTo>
                      <a:pt x="225" y="218"/>
                    </a:lnTo>
                    <a:close/>
                    <a:moveTo>
                      <a:pt x="231" y="218"/>
                    </a:moveTo>
                    <a:lnTo>
                      <a:pt x="233" y="218"/>
                    </a:lnTo>
                    <a:lnTo>
                      <a:pt x="231" y="218"/>
                    </a:lnTo>
                    <a:close/>
                    <a:moveTo>
                      <a:pt x="241" y="218"/>
                    </a:moveTo>
                    <a:lnTo>
                      <a:pt x="241" y="216"/>
                    </a:lnTo>
                    <a:lnTo>
                      <a:pt x="241" y="218"/>
                    </a:lnTo>
                    <a:lnTo>
                      <a:pt x="241" y="216"/>
                    </a:lnTo>
                    <a:lnTo>
                      <a:pt x="241" y="218"/>
                    </a:lnTo>
                    <a:close/>
                    <a:moveTo>
                      <a:pt x="239" y="218"/>
                    </a:moveTo>
                    <a:lnTo>
                      <a:pt x="239" y="216"/>
                    </a:lnTo>
                    <a:lnTo>
                      <a:pt x="239" y="218"/>
                    </a:lnTo>
                    <a:close/>
                    <a:moveTo>
                      <a:pt x="239" y="216"/>
                    </a:moveTo>
                    <a:lnTo>
                      <a:pt x="239" y="218"/>
                    </a:lnTo>
                    <a:lnTo>
                      <a:pt x="239" y="216"/>
                    </a:lnTo>
                    <a:lnTo>
                      <a:pt x="239" y="218"/>
                    </a:lnTo>
                    <a:lnTo>
                      <a:pt x="239" y="216"/>
                    </a:lnTo>
                    <a:lnTo>
                      <a:pt x="237" y="216"/>
                    </a:lnTo>
                    <a:lnTo>
                      <a:pt x="239" y="216"/>
                    </a:lnTo>
                    <a:close/>
                    <a:moveTo>
                      <a:pt x="235" y="216"/>
                    </a:moveTo>
                    <a:lnTo>
                      <a:pt x="235" y="218"/>
                    </a:lnTo>
                    <a:lnTo>
                      <a:pt x="235" y="216"/>
                    </a:lnTo>
                    <a:close/>
                    <a:moveTo>
                      <a:pt x="231" y="218"/>
                    </a:moveTo>
                    <a:lnTo>
                      <a:pt x="233" y="218"/>
                    </a:lnTo>
                    <a:lnTo>
                      <a:pt x="231" y="218"/>
                    </a:lnTo>
                    <a:lnTo>
                      <a:pt x="231" y="216"/>
                    </a:lnTo>
                    <a:lnTo>
                      <a:pt x="231" y="218"/>
                    </a:lnTo>
                    <a:close/>
                    <a:moveTo>
                      <a:pt x="233" y="218"/>
                    </a:moveTo>
                    <a:lnTo>
                      <a:pt x="233" y="216"/>
                    </a:lnTo>
                    <a:lnTo>
                      <a:pt x="233" y="218"/>
                    </a:lnTo>
                    <a:close/>
                    <a:moveTo>
                      <a:pt x="237" y="218"/>
                    </a:moveTo>
                    <a:lnTo>
                      <a:pt x="237" y="216"/>
                    </a:lnTo>
                    <a:lnTo>
                      <a:pt x="237" y="218"/>
                    </a:lnTo>
                    <a:close/>
                    <a:moveTo>
                      <a:pt x="229" y="218"/>
                    </a:moveTo>
                    <a:lnTo>
                      <a:pt x="229" y="216"/>
                    </a:lnTo>
                    <a:lnTo>
                      <a:pt x="229" y="218"/>
                    </a:lnTo>
                    <a:close/>
                    <a:moveTo>
                      <a:pt x="237" y="216"/>
                    </a:moveTo>
                    <a:lnTo>
                      <a:pt x="237" y="218"/>
                    </a:lnTo>
                    <a:lnTo>
                      <a:pt x="237" y="216"/>
                    </a:lnTo>
                    <a:close/>
                    <a:moveTo>
                      <a:pt x="243" y="216"/>
                    </a:moveTo>
                    <a:lnTo>
                      <a:pt x="243" y="216"/>
                    </a:lnTo>
                    <a:lnTo>
                      <a:pt x="243" y="218"/>
                    </a:lnTo>
                    <a:lnTo>
                      <a:pt x="243" y="218"/>
                    </a:lnTo>
                    <a:lnTo>
                      <a:pt x="243" y="218"/>
                    </a:lnTo>
                    <a:lnTo>
                      <a:pt x="243" y="216"/>
                    </a:lnTo>
                    <a:lnTo>
                      <a:pt x="243" y="216"/>
                    </a:lnTo>
                    <a:close/>
                    <a:moveTo>
                      <a:pt x="233" y="218"/>
                    </a:moveTo>
                    <a:lnTo>
                      <a:pt x="233" y="216"/>
                    </a:lnTo>
                    <a:lnTo>
                      <a:pt x="233" y="218"/>
                    </a:lnTo>
                    <a:close/>
                    <a:moveTo>
                      <a:pt x="235" y="216"/>
                    </a:moveTo>
                    <a:lnTo>
                      <a:pt x="235" y="218"/>
                    </a:lnTo>
                    <a:lnTo>
                      <a:pt x="235" y="216"/>
                    </a:lnTo>
                    <a:close/>
                    <a:moveTo>
                      <a:pt x="231" y="218"/>
                    </a:moveTo>
                    <a:lnTo>
                      <a:pt x="231" y="216"/>
                    </a:lnTo>
                    <a:lnTo>
                      <a:pt x="231" y="218"/>
                    </a:lnTo>
                    <a:close/>
                    <a:moveTo>
                      <a:pt x="239" y="216"/>
                    </a:moveTo>
                    <a:lnTo>
                      <a:pt x="241" y="216"/>
                    </a:lnTo>
                    <a:lnTo>
                      <a:pt x="241" y="218"/>
                    </a:lnTo>
                    <a:lnTo>
                      <a:pt x="239" y="218"/>
                    </a:lnTo>
                    <a:lnTo>
                      <a:pt x="239" y="216"/>
                    </a:lnTo>
                    <a:lnTo>
                      <a:pt x="239" y="218"/>
                    </a:lnTo>
                    <a:lnTo>
                      <a:pt x="239" y="216"/>
                    </a:lnTo>
                    <a:close/>
                    <a:moveTo>
                      <a:pt x="229" y="218"/>
                    </a:moveTo>
                    <a:lnTo>
                      <a:pt x="229" y="216"/>
                    </a:lnTo>
                    <a:lnTo>
                      <a:pt x="229" y="218"/>
                    </a:lnTo>
                    <a:close/>
                    <a:moveTo>
                      <a:pt x="237" y="218"/>
                    </a:moveTo>
                    <a:lnTo>
                      <a:pt x="235" y="218"/>
                    </a:lnTo>
                    <a:lnTo>
                      <a:pt x="235" y="216"/>
                    </a:lnTo>
                    <a:lnTo>
                      <a:pt x="237" y="216"/>
                    </a:lnTo>
                    <a:lnTo>
                      <a:pt x="237" y="218"/>
                    </a:lnTo>
                    <a:close/>
                    <a:moveTo>
                      <a:pt x="235" y="216"/>
                    </a:moveTo>
                    <a:lnTo>
                      <a:pt x="235" y="218"/>
                    </a:lnTo>
                    <a:lnTo>
                      <a:pt x="235" y="216"/>
                    </a:lnTo>
                    <a:lnTo>
                      <a:pt x="235" y="218"/>
                    </a:lnTo>
                    <a:lnTo>
                      <a:pt x="235" y="216"/>
                    </a:lnTo>
                    <a:close/>
                    <a:moveTo>
                      <a:pt x="227" y="218"/>
                    </a:moveTo>
                    <a:lnTo>
                      <a:pt x="227" y="216"/>
                    </a:lnTo>
                    <a:lnTo>
                      <a:pt x="227" y="218"/>
                    </a:lnTo>
                    <a:lnTo>
                      <a:pt x="227" y="216"/>
                    </a:lnTo>
                    <a:lnTo>
                      <a:pt x="227" y="218"/>
                    </a:lnTo>
                    <a:close/>
                    <a:moveTo>
                      <a:pt x="237" y="216"/>
                    </a:moveTo>
                    <a:lnTo>
                      <a:pt x="237" y="218"/>
                    </a:lnTo>
                    <a:lnTo>
                      <a:pt x="237" y="216"/>
                    </a:lnTo>
                    <a:close/>
                    <a:moveTo>
                      <a:pt x="229" y="218"/>
                    </a:moveTo>
                    <a:lnTo>
                      <a:pt x="229" y="216"/>
                    </a:lnTo>
                    <a:lnTo>
                      <a:pt x="229" y="218"/>
                    </a:lnTo>
                    <a:close/>
                    <a:moveTo>
                      <a:pt x="241" y="216"/>
                    </a:moveTo>
                    <a:lnTo>
                      <a:pt x="239" y="216"/>
                    </a:lnTo>
                    <a:lnTo>
                      <a:pt x="241" y="216"/>
                    </a:lnTo>
                    <a:close/>
                    <a:moveTo>
                      <a:pt x="241" y="216"/>
                    </a:moveTo>
                    <a:lnTo>
                      <a:pt x="239" y="216"/>
                    </a:lnTo>
                    <a:lnTo>
                      <a:pt x="241" y="216"/>
                    </a:lnTo>
                    <a:close/>
                    <a:moveTo>
                      <a:pt x="239" y="216"/>
                    </a:moveTo>
                    <a:lnTo>
                      <a:pt x="237" y="216"/>
                    </a:lnTo>
                    <a:lnTo>
                      <a:pt x="239" y="216"/>
                    </a:lnTo>
                    <a:close/>
                    <a:moveTo>
                      <a:pt x="237" y="216"/>
                    </a:moveTo>
                    <a:lnTo>
                      <a:pt x="235" y="216"/>
                    </a:lnTo>
                    <a:lnTo>
                      <a:pt x="237" y="216"/>
                    </a:lnTo>
                    <a:close/>
                    <a:moveTo>
                      <a:pt x="229" y="216"/>
                    </a:moveTo>
                    <a:lnTo>
                      <a:pt x="229" y="218"/>
                    </a:lnTo>
                    <a:lnTo>
                      <a:pt x="229" y="216"/>
                    </a:lnTo>
                    <a:lnTo>
                      <a:pt x="227" y="216"/>
                    </a:lnTo>
                    <a:lnTo>
                      <a:pt x="227" y="218"/>
                    </a:lnTo>
                    <a:lnTo>
                      <a:pt x="227" y="216"/>
                    </a:lnTo>
                    <a:lnTo>
                      <a:pt x="229" y="216"/>
                    </a:lnTo>
                    <a:close/>
                    <a:moveTo>
                      <a:pt x="241" y="216"/>
                    </a:moveTo>
                    <a:lnTo>
                      <a:pt x="239" y="216"/>
                    </a:lnTo>
                    <a:lnTo>
                      <a:pt x="241" y="216"/>
                    </a:lnTo>
                    <a:close/>
                    <a:moveTo>
                      <a:pt x="241" y="216"/>
                    </a:moveTo>
                    <a:lnTo>
                      <a:pt x="243" y="216"/>
                    </a:lnTo>
                    <a:lnTo>
                      <a:pt x="241" y="216"/>
                    </a:lnTo>
                    <a:lnTo>
                      <a:pt x="243" y="216"/>
                    </a:lnTo>
                    <a:lnTo>
                      <a:pt x="243" y="218"/>
                    </a:lnTo>
                    <a:lnTo>
                      <a:pt x="243" y="216"/>
                    </a:lnTo>
                    <a:lnTo>
                      <a:pt x="243" y="218"/>
                    </a:lnTo>
                    <a:lnTo>
                      <a:pt x="243" y="216"/>
                    </a:lnTo>
                    <a:lnTo>
                      <a:pt x="241" y="216"/>
                    </a:lnTo>
                    <a:close/>
                    <a:moveTo>
                      <a:pt x="243" y="216"/>
                    </a:moveTo>
                    <a:lnTo>
                      <a:pt x="243" y="216"/>
                    </a:lnTo>
                    <a:lnTo>
                      <a:pt x="243" y="216"/>
                    </a:lnTo>
                    <a:close/>
                    <a:moveTo>
                      <a:pt x="229" y="218"/>
                    </a:moveTo>
                    <a:lnTo>
                      <a:pt x="229" y="216"/>
                    </a:lnTo>
                    <a:lnTo>
                      <a:pt x="229" y="218"/>
                    </a:lnTo>
                    <a:close/>
                    <a:moveTo>
                      <a:pt x="243" y="216"/>
                    </a:moveTo>
                    <a:lnTo>
                      <a:pt x="243" y="216"/>
                    </a:lnTo>
                    <a:lnTo>
                      <a:pt x="243" y="216"/>
                    </a:lnTo>
                    <a:close/>
                    <a:moveTo>
                      <a:pt x="225" y="216"/>
                    </a:moveTo>
                    <a:lnTo>
                      <a:pt x="225" y="218"/>
                    </a:lnTo>
                    <a:lnTo>
                      <a:pt x="227" y="218"/>
                    </a:lnTo>
                    <a:lnTo>
                      <a:pt x="225" y="218"/>
                    </a:lnTo>
                    <a:lnTo>
                      <a:pt x="227" y="218"/>
                    </a:lnTo>
                    <a:lnTo>
                      <a:pt x="225" y="218"/>
                    </a:lnTo>
                    <a:lnTo>
                      <a:pt x="225" y="216"/>
                    </a:lnTo>
                    <a:lnTo>
                      <a:pt x="225" y="218"/>
                    </a:lnTo>
                    <a:lnTo>
                      <a:pt x="225" y="216"/>
                    </a:lnTo>
                    <a:close/>
                    <a:moveTo>
                      <a:pt x="227" y="216"/>
                    </a:moveTo>
                    <a:lnTo>
                      <a:pt x="227" y="218"/>
                    </a:lnTo>
                    <a:lnTo>
                      <a:pt x="227" y="216"/>
                    </a:lnTo>
                    <a:lnTo>
                      <a:pt x="227" y="218"/>
                    </a:lnTo>
                    <a:lnTo>
                      <a:pt x="227" y="216"/>
                    </a:lnTo>
                    <a:lnTo>
                      <a:pt x="227" y="218"/>
                    </a:lnTo>
                    <a:lnTo>
                      <a:pt x="227" y="216"/>
                    </a:lnTo>
                    <a:close/>
                    <a:moveTo>
                      <a:pt x="229" y="216"/>
                    </a:moveTo>
                    <a:lnTo>
                      <a:pt x="227" y="216"/>
                    </a:lnTo>
                    <a:lnTo>
                      <a:pt x="227" y="218"/>
                    </a:lnTo>
                    <a:lnTo>
                      <a:pt x="227" y="216"/>
                    </a:lnTo>
                    <a:lnTo>
                      <a:pt x="229" y="216"/>
                    </a:lnTo>
                    <a:close/>
                    <a:moveTo>
                      <a:pt x="237" y="216"/>
                    </a:moveTo>
                    <a:lnTo>
                      <a:pt x="239" y="216"/>
                    </a:lnTo>
                    <a:lnTo>
                      <a:pt x="237" y="216"/>
                    </a:lnTo>
                    <a:close/>
                    <a:moveTo>
                      <a:pt x="229" y="216"/>
                    </a:moveTo>
                    <a:lnTo>
                      <a:pt x="227" y="216"/>
                    </a:lnTo>
                    <a:lnTo>
                      <a:pt x="229" y="216"/>
                    </a:lnTo>
                    <a:close/>
                    <a:moveTo>
                      <a:pt x="243" y="216"/>
                    </a:moveTo>
                    <a:lnTo>
                      <a:pt x="243" y="216"/>
                    </a:lnTo>
                    <a:lnTo>
                      <a:pt x="243" y="216"/>
                    </a:lnTo>
                    <a:close/>
                    <a:moveTo>
                      <a:pt x="231" y="216"/>
                    </a:moveTo>
                    <a:lnTo>
                      <a:pt x="229" y="216"/>
                    </a:lnTo>
                    <a:lnTo>
                      <a:pt x="231" y="216"/>
                    </a:lnTo>
                    <a:close/>
                    <a:moveTo>
                      <a:pt x="227" y="216"/>
                    </a:moveTo>
                    <a:lnTo>
                      <a:pt x="227" y="218"/>
                    </a:lnTo>
                    <a:lnTo>
                      <a:pt x="227" y="216"/>
                    </a:lnTo>
                    <a:lnTo>
                      <a:pt x="227" y="218"/>
                    </a:lnTo>
                    <a:lnTo>
                      <a:pt x="225" y="216"/>
                    </a:lnTo>
                    <a:lnTo>
                      <a:pt x="227" y="216"/>
                    </a:lnTo>
                    <a:lnTo>
                      <a:pt x="225" y="216"/>
                    </a:lnTo>
                    <a:lnTo>
                      <a:pt x="227" y="216"/>
                    </a:lnTo>
                    <a:lnTo>
                      <a:pt x="225" y="216"/>
                    </a:lnTo>
                    <a:lnTo>
                      <a:pt x="227" y="216"/>
                    </a:lnTo>
                    <a:lnTo>
                      <a:pt x="225" y="216"/>
                    </a:lnTo>
                    <a:lnTo>
                      <a:pt x="227" y="216"/>
                    </a:lnTo>
                    <a:close/>
                    <a:moveTo>
                      <a:pt x="239" y="216"/>
                    </a:moveTo>
                    <a:lnTo>
                      <a:pt x="237" y="216"/>
                    </a:lnTo>
                    <a:lnTo>
                      <a:pt x="239" y="216"/>
                    </a:lnTo>
                    <a:close/>
                    <a:moveTo>
                      <a:pt x="241" y="216"/>
                    </a:moveTo>
                    <a:lnTo>
                      <a:pt x="243" y="216"/>
                    </a:lnTo>
                    <a:lnTo>
                      <a:pt x="241" y="216"/>
                    </a:lnTo>
                    <a:lnTo>
                      <a:pt x="239" y="216"/>
                    </a:lnTo>
                    <a:lnTo>
                      <a:pt x="241" y="216"/>
                    </a:lnTo>
                    <a:close/>
                    <a:moveTo>
                      <a:pt x="237" y="216"/>
                    </a:moveTo>
                    <a:lnTo>
                      <a:pt x="239" y="216"/>
                    </a:lnTo>
                    <a:lnTo>
                      <a:pt x="237" y="216"/>
                    </a:lnTo>
                    <a:lnTo>
                      <a:pt x="239" y="216"/>
                    </a:lnTo>
                    <a:lnTo>
                      <a:pt x="239" y="218"/>
                    </a:lnTo>
                    <a:lnTo>
                      <a:pt x="237" y="218"/>
                    </a:lnTo>
                    <a:lnTo>
                      <a:pt x="239" y="218"/>
                    </a:lnTo>
                    <a:lnTo>
                      <a:pt x="237" y="218"/>
                    </a:lnTo>
                    <a:lnTo>
                      <a:pt x="239" y="218"/>
                    </a:lnTo>
                    <a:lnTo>
                      <a:pt x="237" y="218"/>
                    </a:lnTo>
                    <a:lnTo>
                      <a:pt x="237" y="216"/>
                    </a:lnTo>
                    <a:lnTo>
                      <a:pt x="237" y="218"/>
                    </a:lnTo>
                    <a:lnTo>
                      <a:pt x="237" y="216"/>
                    </a:lnTo>
                    <a:lnTo>
                      <a:pt x="237" y="218"/>
                    </a:lnTo>
                    <a:lnTo>
                      <a:pt x="237" y="216"/>
                    </a:lnTo>
                    <a:close/>
                    <a:moveTo>
                      <a:pt x="241" y="216"/>
                    </a:moveTo>
                    <a:lnTo>
                      <a:pt x="239" y="216"/>
                    </a:lnTo>
                    <a:lnTo>
                      <a:pt x="241" y="216"/>
                    </a:lnTo>
                    <a:lnTo>
                      <a:pt x="239" y="216"/>
                    </a:lnTo>
                    <a:lnTo>
                      <a:pt x="241" y="216"/>
                    </a:lnTo>
                    <a:close/>
                    <a:moveTo>
                      <a:pt x="227" y="216"/>
                    </a:moveTo>
                    <a:lnTo>
                      <a:pt x="225" y="216"/>
                    </a:lnTo>
                    <a:lnTo>
                      <a:pt x="227" y="216"/>
                    </a:lnTo>
                    <a:lnTo>
                      <a:pt x="225" y="216"/>
                    </a:lnTo>
                    <a:lnTo>
                      <a:pt x="227" y="216"/>
                    </a:lnTo>
                    <a:close/>
                    <a:moveTo>
                      <a:pt x="237" y="216"/>
                    </a:moveTo>
                    <a:lnTo>
                      <a:pt x="235" y="216"/>
                    </a:lnTo>
                    <a:lnTo>
                      <a:pt x="237" y="216"/>
                    </a:lnTo>
                    <a:lnTo>
                      <a:pt x="235" y="216"/>
                    </a:lnTo>
                    <a:lnTo>
                      <a:pt x="237" y="216"/>
                    </a:lnTo>
                    <a:close/>
                    <a:moveTo>
                      <a:pt x="235" y="216"/>
                    </a:moveTo>
                    <a:lnTo>
                      <a:pt x="235" y="218"/>
                    </a:lnTo>
                    <a:lnTo>
                      <a:pt x="235" y="221"/>
                    </a:lnTo>
                    <a:lnTo>
                      <a:pt x="235" y="218"/>
                    </a:lnTo>
                    <a:lnTo>
                      <a:pt x="233" y="218"/>
                    </a:lnTo>
                    <a:lnTo>
                      <a:pt x="233" y="216"/>
                    </a:lnTo>
                    <a:lnTo>
                      <a:pt x="235" y="216"/>
                    </a:lnTo>
                    <a:lnTo>
                      <a:pt x="233" y="216"/>
                    </a:lnTo>
                    <a:lnTo>
                      <a:pt x="233" y="218"/>
                    </a:lnTo>
                    <a:lnTo>
                      <a:pt x="233" y="221"/>
                    </a:lnTo>
                    <a:lnTo>
                      <a:pt x="233" y="218"/>
                    </a:lnTo>
                    <a:lnTo>
                      <a:pt x="233" y="216"/>
                    </a:lnTo>
                    <a:lnTo>
                      <a:pt x="235" y="216"/>
                    </a:lnTo>
                    <a:close/>
                    <a:moveTo>
                      <a:pt x="239" y="216"/>
                    </a:moveTo>
                    <a:lnTo>
                      <a:pt x="237" y="216"/>
                    </a:lnTo>
                    <a:lnTo>
                      <a:pt x="239" y="216"/>
                    </a:lnTo>
                    <a:close/>
                    <a:moveTo>
                      <a:pt x="229" y="216"/>
                    </a:moveTo>
                    <a:lnTo>
                      <a:pt x="227" y="216"/>
                    </a:lnTo>
                    <a:lnTo>
                      <a:pt x="229" y="216"/>
                    </a:lnTo>
                    <a:close/>
                    <a:moveTo>
                      <a:pt x="239" y="216"/>
                    </a:moveTo>
                    <a:lnTo>
                      <a:pt x="237" y="216"/>
                    </a:lnTo>
                    <a:lnTo>
                      <a:pt x="239" y="216"/>
                    </a:lnTo>
                    <a:close/>
                    <a:moveTo>
                      <a:pt x="243" y="214"/>
                    </a:moveTo>
                    <a:lnTo>
                      <a:pt x="243" y="216"/>
                    </a:lnTo>
                    <a:lnTo>
                      <a:pt x="243" y="214"/>
                    </a:lnTo>
                    <a:lnTo>
                      <a:pt x="243" y="216"/>
                    </a:lnTo>
                    <a:lnTo>
                      <a:pt x="243" y="214"/>
                    </a:lnTo>
                    <a:close/>
                    <a:moveTo>
                      <a:pt x="239" y="214"/>
                    </a:moveTo>
                    <a:lnTo>
                      <a:pt x="239" y="216"/>
                    </a:lnTo>
                    <a:lnTo>
                      <a:pt x="239" y="214"/>
                    </a:lnTo>
                    <a:lnTo>
                      <a:pt x="239" y="216"/>
                    </a:lnTo>
                    <a:lnTo>
                      <a:pt x="239" y="214"/>
                    </a:lnTo>
                    <a:close/>
                    <a:moveTo>
                      <a:pt x="227" y="216"/>
                    </a:moveTo>
                    <a:lnTo>
                      <a:pt x="225" y="216"/>
                    </a:lnTo>
                    <a:lnTo>
                      <a:pt x="227" y="216"/>
                    </a:lnTo>
                    <a:close/>
                    <a:moveTo>
                      <a:pt x="225" y="216"/>
                    </a:moveTo>
                    <a:lnTo>
                      <a:pt x="227" y="216"/>
                    </a:lnTo>
                    <a:lnTo>
                      <a:pt x="225" y="216"/>
                    </a:lnTo>
                    <a:close/>
                    <a:moveTo>
                      <a:pt x="241" y="214"/>
                    </a:moveTo>
                    <a:lnTo>
                      <a:pt x="241" y="216"/>
                    </a:lnTo>
                    <a:lnTo>
                      <a:pt x="241" y="214"/>
                    </a:lnTo>
                    <a:lnTo>
                      <a:pt x="241" y="216"/>
                    </a:lnTo>
                    <a:lnTo>
                      <a:pt x="241" y="214"/>
                    </a:lnTo>
                    <a:lnTo>
                      <a:pt x="241" y="216"/>
                    </a:lnTo>
                    <a:lnTo>
                      <a:pt x="239" y="216"/>
                    </a:lnTo>
                    <a:lnTo>
                      <a:pt x="239" y="214"/>
                    </a:lnTo>
                    <a:lnTo>
                      <a:pt x="241" y="214"/>
                    </a:lnTo>
                    <a:close/>
                    <a:moveTo>
                      <a:pt x="239" y="214"/>
                    </a:moveTo>
                    <a:lnTo>
                      <a:pt x="237" y="214"/>
                    </a:lnTo>
                    <a:lnTo>
                      <a:pt x="239" y="214"/>
                    </a:lnTo>
                    <a:lnTo>
                      <a:pt x="239" y="216"/>
                    </a:lnTo>
                    <a:lnTo>
                      <a:pt x="237" y="216"/>
                    </a:lnTo>
                    <a:lnTo>
                      <a:pt x="237" y="214"/>
                    </a:lnTo>
                    <a:lnTo>
                      <a:pt x="237" y="216"/>
                    </a:lnTo>
                    <a:lnTo>
                      <a:pt x="237" y="214"/>
                    </a:lnTo>
                    <a:lnTo>
                      <a:pt x="239" y="214"/>
                    </a:lnTo>
                    <a:close/>
                    <a:moveTo>
                      <a:pt x="227" y="216"/>
                    </a:moveTo>
                    <a:lnTo>
                      <a:pt x="225" y="216"/>
                    </a:lnTo>
                    <a:lnTo>
                      <a:pt x="227" y="216"/>
                    </a:lnTo>
                    <a:close/>
                    <a:moveTo>
                      <a:pt x="227" y="216"/>
                    </a:moveTo>
                    <a:lnTo>
                      <a:pt x="229" y="216"/>
                    </a:lnTo>
                    <a:lnTo>
                      <a:pt x="227" y="216"/>
                    </a:lnTo>
                    <a:close/>
                    <a:moveTo>
                      <a:pt x="229" y="216"/>
                    </a:moveTo>
                    <a:lnTo>
                      <a:pt x="229" y="214"/>
                    </a:lnTo>
                    <a:lnTo>
                      <a:pt x="229" y="216"/>
                    </a:lnTo>
                    <a:close/>
                    <a:moveTo>
                      <a:pt x="231" y="216"/>
                    </a:moveTo>
                    <a:lnTo>
                      <a:pt x="231" y="214"/>
                    </a:lnTo>
                    <a:lnTo>
                      <a:pt x="231" y="216"/>
                    </a:lnTo>
                    <a:close/>
                    <a:moveTo>
                      <a:pt x="225" y="214"/>
                    </a:moveTo>
                    <a:lnTo>
                      <a:pt x="225" y="216"/>
                    </a:lnTo>
                    <a:lnTo>
                      <a:pt x="225" y="214"/>
                    </a:lnTo>
                    <a:close/>
                    <a:moveTo>
                      <a:pt x="229" y="216"/>
                    </a:moveTo>
                    <a:lnTo>
                      <a:pt x="229" y="214"/>
                    </a:lnTo>
                    <a:lnTo>
                      <a:pt x="229" y="216"/>
                    </a:lnTo>
                    <a:close/>
                    <a:moveTo>
                      <a:pt x="239" y="214"/>
                    </a:moveTo>
                    <a:lnTo>
                      <a:pt x="239" y="216"/>
                    </a:lnTo>
                    <a:lnTo>
                      <a:pt x="239" y="214"/>
                    </a:lnTo>
                    <a:lnTo>
                      <a:pt x="239" y="216"/>
                    </a:lnTo>
                    <a:lnTo>
                      <a:pt x="239" y="214"/>
                    </a:lnTo>
                    <a:close/>
                    <a:moveTo>
                      <a:pt x="227" y="214"/>
                    </a:moveTo>
                    <a:lnTo>
                      <a:pt x="227" y="216"/>
                    </a:lnTo>
                    <a:lnTo>
                      <a:pt x="227" y="214"/>
                    </a:lnTo>
                    <a:close/>
                    <a:moveTo>
                      <a:pt x="227" y="216"/>
                    </a:moveTo>
                    <a:lnTo>
                      <a:pt x="227" y="214"/>
                    </a:lnTo>
                    <a:lnTo>
                      <a:pt x="227" y="216"/>
                    </a:lnTo>
                    <a:close/>
                    <a:moveTo>
                      <a:pt x="229" y="216"/>
                    </a:moveTo>
                    <a:lnTo>
                      <a:pt x="229" y="214"/>
                    </a:lnTo>
                    <a:lnTo>
                      <a:pt x="229" y="216"/>
                    </a:lnTo>
                    <a:close/>
                    <a:moveTo>
                      <a:pt x="239" y="214"/>
                    </a:moveTo>
                    <a:lnTo>
                      <a:pt x="237" y="214"/>
                    </a:lnTo>
                    <a:lnTo>
                      <a:pt x="239" y="214"/>
                    </a:lnTo>
                    <a:close/>
                    <a:moveTo>
                      <a:pt x="245" y="214"/>
                    </a:moveTo>
                    <a:lnTo>
                      <a:pt x="243" y="214"/>
                    </a:lnTo>
                    <a:lnTo>
                      <a:pt x="245" y="214"/>
                    </a:lnTo>
                    <a:close/>
                    <a:moveTo>
                      <a:pt x="227" y="214"/>
                    </a:moveTo>
                    <a:lnTo>
                      <a:pt x="227" y="216"/>
                    </a:lnTo>
                    <a:lnTo>
                      <a:pt x="227" y="214"/>
                    </a:lnTo>
                    <a:close/>
                    <a:moveTo>
                      <a:pt x="181" y="216"/>
                    </a:moveTo>
                    <a:lnTo>
                      <a:pt x="183" y="216"/>
                    </a:lnTo>
                    <a:lnTo>
                      <a:pt x="181" y="216"/>
                    </a:lnTo>
                    <a:close/>
                    <a:moveTo>
                      <a:pt x="239" y="214"/>
                    </a:moveTo>
                    <a:lnTo>
                      <a:pt x="237" y="214"/>
                    </a:lnTo>
                    <a:lnTo>
                      <a:pt x="239" y="214"/>
                    </a:lnTo>
                    <a:close/>
                    <a:moveTo>
                      <a:pt x="225" y="214"/>
                    </a:moveTo>
                    <a:lnTo>
                      <a:pt x="227" y="214"/>
                    </a:lnTo>
                    <a:lnTo>
                      <a:pt x="225" y="214"/>
                    </a:lnTo>
                    <a:close/>
                    <a:moveTo>
                      <a:pt x="227" y="214"/>
                    </a:moveTo>
                    <a:lnTo>
                      <a:pt x="229" y="214"/>
                    </a:lnTo>
                    <a:lnTo>
                      <a:pt x="227" y="214"/>
                    </a:lnTo>
                    <a:close/>
                    <a:moveTo>
                      <a:pt x="243" y="214"/>
                    </a:moveTo>
                    <a:lnTo>
                      <a:pt x="245" y="214"/>
                    </a:lnTo>
                    <a:lnTo>
                      <a:pt x="243" y="214"/>
                    </a:lnTo>
                    <a:lnTo>
                      <a:pt x="245" y="214"/>
                    </a:lnTo>
                    <a:lnTo>
                      <a:pt x="243" y="214"/>
                    </a:lnTo>
                    <a:close/>
                    <a:moveTo>
                      <a:pt x="243" y="214"/>
                    </a:moveTo>
                    <a:lnTo>
                      <a:pt x="243" y="214"/>
                    </a:lnTo>
                    <a:lnTo>
                      <a:pt x="243" y="214"/>
                    </a:lnTo>
                    <a:close/>
                    <a:moveTo>
                      <a:pt x="241" y="214"/>
                    </a:moveTo>
                    <a:lnTo>
                      <a:pt x="239" y="214"/>
                    </a:lnTo>
                    <a:lnTo>
                      <a:pt x="241" y="214"/>
                    </a:lnTo>
                    <a:close/>
                    <a:moveTo>
                      <a:pt x="243" y="214"/>
                    </a:moveTo>
                    <a:lnTo>
                      <a:pt x="241" y="214"/>
                    </a:lnTo>
                    <a:lnTo>
                      <a:pt x="243" y="214"/>
                    </a:lnTo>
                    <a:close/>
                    <a:moveTo>
                      <a:pt x="245" y="214"/>
                    </a:moveTo>
                    <a:lnTo>
                      <a:pt x="245" y="212"/>
                    </a:lnTo>
                    <a:lnTo>
                      <a:pt x="245" y="214"/>
                    </a:lnTo>
                    <a:close/>
                    <a:moveTo>
                      <a:pt x="245" y="212"/>
                    </a:moveTo>
                    <a:lnTo>
                      <a:pt x="245" y="214"/>
                    </a:lnTo>
                    <a:lnTo>
                      <a:pt x="245" y="212"/>
                    </a:lnTo>
                    <a:close/>
                    <a:moveTo>
                      <a:pt x="241" y="214"/>
                    </a:moveTo>
                    <a:lnTo>
                      <a:pt x="239" y="214"/>
                    </a:lnTo>
                    <a:lnTo>
                      <a:pt x="241" y="214"/>
                    </a:lnTo>
                    <a:close/>
                    <a:moveTo>
                      <a:pt x="227" y="214"/>
                    </a:moveTo>
                    <a:lnTo>
                      <a:pt x="225" y="214"/>
                    </a:lnTo>
                    <a:lnTo>
                      <a:pt x="227" y="214"/>
                    </a:lnTo>
                    <a:lnTo>
                      <a:pt x="225" y="214"/>
                    </a:lnTo>
                    <a:lnTo>
                      <a:pt x="227" y="214"/>
                    </a:lnTo>
                    <a:close/>
                    <a:moveTo>
                      <a:pt x="243" y="214"/>
                    </a:moveTo>
                    <a:lnTo>
                      <a:pt x="243" y="212"/>
                    </a:lnTo>
                    <a:lnTo>
                      <a:pt x="243" y="214"/>
                    </a:lnTo>
                    <a:close/>
                    <a:moveTo>
                      <a:pt x="241" y="214"/>
                    </a:moveTo>
                    <a:lnTo>
                      <a:pt x="239" y="214"/>
                    </a:lnTo>
                    <a:lnTo>
                      <a:pt x="241" y="214"/>
                    </a:lnTo>
                    <a:close/>
                    <a:moveTo>
                      <a:pt x="243" y="214"/>
                    </a:moveTo>
                    <a:lnTo>
                      <a:pt x="243" y="212"/>
                    </a:lnTo>
                    <a:lnTo>
                      <a:pt x="243" y="214"/>
                    </a:lnTo>
                    <a:close/>
                    <a:moveTo>
                      <a:pt x="239" y="214"/>
                    </a:moveTo>
                    <a:lnTo>
                      <a:pt x="239" y="212"/>
                    </a:lnTo>
                    <a:lnTo>
                      <a:pt x="239" y="214"/>
                    </a:lnTo>
                    <a:close/>
                    <a:moveTo>
                      <a:pt x="241" y="212"/>
                    </a:moveTo>
                    <a:lnTo>
                      <a:pt x="241" y="214"/>
                    </a:lnTo>
                    <a:lnTo>
                      <a:pt x="241" y="212"/>
                    </a:lnTo>
                    <a:close/>
                    <a:moveTo>
                      <a:pt x="183" y="216"/>
                    </a:moveTo>
                    <a:lnTo>
                      <a:pt x="183" y="214"/>
                    </a:lnTo>
                    <a:lnTo>
                      <a:pt x="183" y="216"/>
                    </a:lnTo>
                    <a:close/>
                    <a:moveTo>
                      <a:pt x="241" y="212"/>
                    </a:moveTo>
                    <a:lnTo>
                      <a:pt x="241" y="214"/>
                    </a:lnTo>
                    <a:lnTo>
                      <a:pt x="241" y="212"/>
                    </a:lnTo>
                    <a:close/>
                    <a:moveTo>
                      <a:pt x="243" y="212"/>
                    </a:moveTo>
                    <a:lnTo>
                      <a:pt x="243" y="214"/>
                    </a:lnTo>
                    <a:lnTo>
                      <a:pt x="241" y="214"/>
                    </a:lnTo>
                    <a:lnTo>
                      <a:pt x="243" y="214"/>
                    </a:lnTo>
                    <a:lnTo>
                      <a:pt x="241" y="214"/>
                    </a:lnTo>
                    <a:lnTo>
                      <a:pt x="243" y="214"/>
                    </a:lnTo>
                    <a:lnTo>
                      <a:pt x="241" y="214"/>
                    </a:lnTo>
                    <a:lnTo>
                      <a:pt x="243" y="214"/>
                    </a:lnTo>
                    <a:lnTo>
                      <a:pt x="241" y="214"/>
                    </a:lnTo>
                    <a:lnTo>
                      <a:pt x="243" y="214"/>
                    </a:lnTo>
                    <a:lnTo>
                      <a:pt x="241" y="214"/>
                    </a:lnTo>
                    <a:lnTo>
                      <a:pt x="243" y="212"/>
                    </a:lnTo>
                    <a:close/>
                    <a:moveTo>
                      <a:pt x="241" y="212"/>
                    </a:moveTo>
                    <a:lnTo>
                      <a:pt x="241" y="214"/>
                    </a:lnTo>
                    <a:lnTo>
                      <a:pt x="241" y="212"/>
                    </a:lnTo>
                    <a:close/>
                    <a:moveTo>
                      <a:pt x="243" y="212"/>
                    </a:moveTo>
                    <a:lnTo>
                      <a:pt x="243" y="212"/>
                    </a:lnTo>
                    <a:lnTo>
                      <a:pt x="243" y="214"/>
                    </a:lnTo>
                    <a:lnTo>
                      <a:pt x="243" y="212"/>
                    </a:lnTo>
                    <a:lnTo>
                      <a:pt x="243" y="212"/>
                    </a:lnTo>
                    <a:lnTo>
                      <a:pt x="243" y="214"/>
                    </a:lnTo>
                    <a:lnTo>
                      <a:pt x="243" y="212"/>
                    </a:lnTo>
                    <a:lnTo>
                      <a:pt x="243" y="214"/>
                    </a:lnTo>
                    <a:lnTo>
                      <a:pt x="243" y="212"/>
                    </a:lnTo>
                    <a:close/>
                    <a:moveTo>
                      <a:pt x="239" y="212"/>
                    </a:moveTo>
                    <a:lnTo>
                      <a:pt x="241" y="212"/>
                    </a:lnTo>
                    <a:lnTo>
                      <a:pt x="239" y="212"/>
                    </a:lnTo>
                    <a:close/>
                    <a:moveTo>
                      <a:pt x="241" y="212"/>
                    </a:moveTo>
                    <a:lnTo>
                      <a:pt x="239" y="212"/>
                    </a:lnTo>
                    <a:lnTo>
                      <a:pt x="241" y="212"/>
                    </a:lnTo>
                    <a:close/>
                    <a:moveTo>
                      <a:pt x="183" y="214"/>
                    </a:moveTo>
                    <a:lnTo>
                      <a:pt x="183" y="216"/>
                    </a:lnTo>
                    <a:lnTo>
                      <a:pt x="183" y="214"/>
                    </a:lnTo>
                    <a:lnTo>
                      <a:pt x="183" y="216"/>
                    </a:lnTo>
                    <a:lnTo>
                      <a:pt x="181" y="216"/>
                    </a:lnTo>
                    <a:lnTo>
                      <a:pt x="183" y="216"/>
                    </a:lnTo>
                    <a:lnTo>
                      <a:pt x="183" y="214"/>
                    </a:lnTo>
                    <a:close/>
                    <a:moveTo>
                      <a:pt x="243" y="212"/>
                    </a:moveTo>
                    <a:lnTo>
                      <a:pt x="241" y="212"/>
                    </a:lnTo>
                    <a:lnTo>
                      <a:pt x="243" y="212"/>
                    </a:lnTo>
                    <a:close/>
                    <a:moveTo>
                      <a:pt x="229" y="214"/>
                    </a:moveTo>
                    <a:lnTo>
                      <a:pt x="229" y="216"/>
                    </a:lnTo>
                    <a:lnTo>
                      <a:pt x="229" y="214"/>
                    </a:lnTo>
                    <a:close/>
                    <a:moveTo>
                      <a:pt x="164" y="216"/>
                    </a:moveTo>
                    <a:lnTo>
                      <a:pt x="164" y="214"/>
                    </a:lnTo>
                    <a:lnTo>
                      <a:pt x="164" y="216"/>
                    </a:lnTo>
                    <a:close/>
                    <a:moveTo>
                      <a:pt x="229" y="214"/>
                    </a:moveTo>
                    <a:lnTo>
                      <a:pt x="229" y="212"/>
                    </a:lnTo>
                    <a:lnTo>
                      <a:pt x="229" y="214"/>
                    </a:lnTo>
                    <a:close/>
                    <a:moveTo>
                      <a:pt x="239" y="212"/>
                    </a:moveTo>
                    <a:lnTo>
                      <a:pt x="239" y="214"/>
                    </a:lnTo>
                    <a:lnTo>
                      <a:pt x="239" y="212"/>
                    </a:lnTo>
                    <a:lnTo>
                      <a:pt x="239" y="214"/>
                    </a:lnTo>
                    <a:lnTo>
                      <a:pt x="239" y="212"/>
                    </a:lnTo>
                    <a:lnTo>
                      <a:pt x="239" y="214"/>
                    </a:lnTo>
                    <a:lnTo>
                      <a:pt x="239" y="212"/>
                    </a:lnTo>
                    <a:lnTo>
                      <a:pt x="239" y="214"/>
                    </a:lnTo>
                    <a:lnTo>
                      <a:pt x="239" y="212"/>
                    </a:lnTo>
                    <a:close/>
                    <a:moveTo>
                      <a:pt x="229" y="214"/>
                    </a:moveTo>
                    <a:lnTo>
                      <a:pt x="229" y="212"/>
                    </a:lnTo>
                    <a:lnTo>
                      <a:pt x="229" y="214"/>
                    </a:lnTo>
                    <a:close/>
                    <a:moveTo>
                      <a:pt x="243" y="212"/>
                    </a:moveTo>
                    <a:lnTo>
                      <a:pt x="245" y="212"/>
                    </a:lnTo>
                    <a:lnTo>
                      <a:pt x="243" y="212"/>
                    </a:lnTo>
                    <a:lnTo>
                      <a:pt x="245" y="212"/>
                    </a:lnTo>
                    <a:lnTo>
                      <a:pt x="243" y="212"/>
                    </a:lnTo>
                    <a:lnTo>
                      <a:pt x="245" y="212"/>
                    </a:lnTo>
                    <a:lnTo>
                      <a:pt x="243" y="212"/>
                    </a:lnTo>
                    <a:lnTo>
                      <a:pt x="245" y="212"/>
                    </a:lnTo>
                    <a:lnTo>
                      <a:pt x="243" y="212"/>
                    </a:lnTo>
                    <a:close/>
                    <a:moveTo>
                      <a:pt x="195" y="214"/>
                    </a:moveTo>
                    <a:lnTo>
                      <a:pt x="193" y="214"/>
                    </a:lnTo>
                    <a:lnTo>
                      <a:pt x="195" y="214"/>
                    </a:lnTo>
                    <a:close/>
                    <a:moveTo>
                      <a:pt x="241" y="212"/>
                    </a:moveTo>
                    <a:lnTo>
                      <a:pt x="239" y="212"/>
                    </a:lnTo>
                    <a:lnTo>
                      <a:pt x="241" y="212"/>
                    </a:lnTo>
                    <a:close/>
                    <a:moveTo>
                      <a:pt x="241" y="212"/>
                    </a:moveTo>
                    <a:lnTo>
                      <a:pt x="239" y="212"/>
                    </a:lnTo>
                    <a:lnTo>
                      <a:pt x="241" y="212"/>
                    </a:lnTo>
                    <a:close/>
                    <a:moveTo>
                      <a:pt x="243" y="212"/>
                    </a:moveTo>
                    <a:lnTo>
                      <a:pt x="241" y="212"/>
                    </a:lnTo>
                    <a:lnTo>
                      <a:pt x="243" y="212"/>
                    </a:lnTo>
                    <a:close/>
                    <a:moveTo>
                      <a:pt x="183" y="214"/>
                    </a:moveTo>
                    <a:lnTo>
                      <a:pt x="181" y="214"/>
                    </a:lnTo>
                    <a:lnTo>
                      <a:pt x="183" y="214"/>
                    </a:lnTo>
                    <a:close/>
                    <a:moveTo>
                      <a:pt x="243" y="212"/>
                    </a:moveTo>
                    <a:lnTo>
                      <a:pt x="241" y="212"/>
                    </a:lnTo>
                    <a:lnTo>
                      <a:pt x="243" y="212"/>
                    </a:lnTo>
                    <a:close/>
                    <a:moveTo>
                      <a:pt x="239" y="212"/>
                    </a:moveTo>
                    <a:lnTo>
                      <a:pt x="241" y="212"/>
                    </a:lnTo>
                    <a:lnTo>
                      <a:pt x="239" y="212"/>
                    </a:lnTo>
                    <a:lnTo>
                      <a:pt x="241" y="212"/>
                    </a:lnTo>
                    <a:lnTo>
                      <a:pt x="239" y="212"/>
                    </a:lnTo>
                    <a:close/>
                    <a:moveTo>
                      <a:pt x="241" y="212"/>
                    </a:moveTo>
                    <a:lnTo>
                      <a:pt x="243" y="212"/>
                    </a:lnTo>
                    <a:lnTo>
                      <a:pt x="241" y="212"/>
                    </a:lnTo>
                    <a:close/>
                    <a:moveTo>
                      <a:pt x="243" y="212"/>
                    </a:moveTo>
                    <a:lnTo>
                      <a:pt x="243" y="212"/>
                    </a:lnTo>
                    <a:lnTo>
                      <a:pt x="243" y="212"/>
                    </a:lnTo>
                    <a:close/>
                    <a:moveTo>
                      <a:pt x="239" y="212"/>
                    </a:moveTo>
                    <a:lnTo>
                      <a:pt x="239" y="214"/>
                    </a:lnTo>
                    <a:lnTo>
                      <a:pt x="237" y="214"/>
                    </a:lnTo>
                    <a:lnTo>
                      <a:pt x="237" y="212"/>
                    </a:lnTo>
                    <a:lnTo>
                      <a:pt x="239" y="212"/>
                    </a:lnTo>
                    <a:close/>
                    <a:moveTo>
                      <a:pt x="243" y="212"/>
                    </a:moveTo>
                    <a:lnTo>
                      <a:pt x="243" y="212"/>
                    </a:lnTo>
                    <a:lnTo>
                      <a:pt x="243" y="212"/>
                    </a:lnTo>
                    <a:close/>
                    <a:moveTo>
                      <a:pt x="241" y="212"/>
                    </a:moveTo>
                    <a:lnTo>
                      <a:pt x="239" y="212"/>
                    </a:lnTo>
                    <a:lnTo>
                      <a:pt x="241" y="212"/>
                    </a:lnTo>
                    <a:lnTo>
                      <a:pt x="239" y="212"/>
                    </a:lnTo>
                    <a:lnTo>
                      <a:pt x="241" y="212"/>
                    </a:lnTo>
                    <a:lnTo>
                      <a:pt x="239" y="212"/>
                    </a:lnTo>
                    <a:lnTo>
                      <a:pt x="241" y="212"/>
                    </a:lnTo>
                    <a:close/>
                    <a:moveTo>
                      <a:pt x="239" y="212"/>
                    </a:moveTo>
                    <a:lnTo>
                      <a:pt x="241" y="212"/>
                    </a:lnTo>
                    <a:lnTo>
                      <a:pt x="239" y="212"/>
                    </a:lnTo>
                    <a:close/>
                    <a:moveTo>
                      <a:pt x="235" y="212"/>
                    </a:moveTo>
                    <a:lnTo>
                      <a:pt x="233" y="212"/>
                    </a:lnTo>
                    <a:lnTo>
                      <a:pt x="235" y="212"/>
                    </a:lnTo>
                    <a:close/>
                    <a:moveTo>
                      <a:pt x="166" y="214"/>
                    </a:moveTo>
                    <a:lnTo>
                      <a:pt x="164" y="214"/>
                    </a:lnTo>
                    <a:lnTo>
                      <a:pt x="166" y="214"/>
                    </a:lnTo>
                    <a:close/>
                    <a:moveTo>
                      <a:pt x="241" y="212"/>
                    </a:moveTo>
                    <a:lnTo>
                      <a:pt x="239" y="212"/>
                    </a:lnTo>
                    <a:lnTo>
                      <a:pt x="241" y="212"/>
                    </a:lnTo>
                    <a:lnTo>
                      <a:pt x="239" y="212"/>
                    </a:lnTo>
                    <a:lnTo>
                      <a:pt x="241" y="212"/>
                    </a:lnTo>
                    <a:close/>
                    <a:moveTo>
                      <a:pt x="243" y="212"/>
                    </a:moveTo>
                    <a:lnTo>
                      <a:pt x="243" y="210"/>
                    </a:lnTo>
                    <a:lnTo>
                      <a:pt x="243" y="212"/>
                    </a:lnTo>
                    <a:close/>
                    <a:moveTo>
                      <a:pt x="243" y="210"/>
                    </a:moveTo>
                    <a:lnTo>
                      <a:pt x="243" y="212"/>
                    </a:lnTo>
                    <a:lnTo>
                      <a:pt x="243" y="210"/>
                    </a:lnTo>
                    <a:close/>
                    <a:moveTo>
                      <a:pt x="243" y="212"/>
                    </a:moveTo>
                    <a:lnTo>
                      <a:pt x="243" y="210"/>
                    </a:lnTo>
                    <a:lnTo>
                      <a:pt x="243" y="212"/>
                    </a:lnTo>
                    <a:close/>
                    <a:moveTo>
                      <a:pt x="243" y="212"/>
                    </a:moveTo>
                    <a:lnTo>
                      <a:pt x="243" y="212"/>
                    </a:lnTo>
                    <a:lnTo>
                      <a:pt x="243" y="212"/>
                    </a:lnTo>
                    <a:lnTo>
                      <a:pt x="243" y="210"/>
                    </a:lnTo>
                    <a:lnTo>
                      <a:pt x="243" y="212"/>
                    </a:lnTo>
                    <a:close/>
                    <a:moveTo>
                      <a:pt x="243" y="212"/>
                    </a:moveTo>
                    <a:lnTo>
                      <a:pt x="243" y="210"/>
                    </a:lnTo>
                    <a:lnTo>
                      <a:pt x="243" y="212"/>
                    </a:lnTo>
                    <a:close/>
                    <a:moveTo>
                      <a:pt x="243" y="212"/>
                    </a:moveTo>
                    <a:lnTo>
                      <a:pt x="243" y="210"/>
                    </a:lnTo>
                    <a:lnTo>
                      <a:pt x="243" y="212"/>
                    </a:lnTo>
                    <a:close/>
                    <a:moveTo>
                      <a:pt x="243" y="210"/>
                    </a:moveTo>
                    <a:lnTo>
                      <a:pt x="243" y="212"/>
                    </a:lnTo>
                    <a:lnTo>
                      <a:pt x="243" y="210"/>
                    </a:lnTo>
                    <a:close/>
                    <a:moveTo>
                      <a:pt x="241" y="212"/>
                    </a:moveTo>
                    <a:lnTo>
                      <a:pt x="239" y="212"/>
                    </a:lnTo>
                    <a:lnTo>
                      <a:pt x="241" y="212"/>
                    </a:lnTo>
                    <a:lnTo>
                      <a:pt x="241" y="210"/>
                    </a:lnTo>
                    <a:lnTo>
                      <a:pt x="241" y="212"/>
                    </a:lnTo>
                    <a:close/>
                    <a:moveTo>
                      <a:pt x="166" y="214"/>
                    </a:moveTo>
                    <a:lnTo>
                      <a:pt x="164" y="214"/>
                    </a:lnTo>
                    <a:lnTo>
                      <a:pt x="166" y="214"/>
                    </a:lnTo>
                    <a:lnTo>
                      <a:pt x="164" y="214"/>
                    </a:lnTo>
                    <a:lnTo>
                      <a:pt x="166" y="214"/>
                    </a:lnTo>
                    <a:close/>
                    <a:moveTo>
                      <a:pt x="152" y="214"/>
                    </a:moveTo>
                    <a:lnTo>
                      <a:pt x="150" y="214"/>
                    </a:lnTo>
                    <a:lnTo>
                      <a:pt x="152" y="214"/>
                    </a:lnTo>
                    <a:close/>
                    <a:moveTo>
                      <a:pt x="241" y="210"/>
                    </a:moveTo>
                    <a:lnTo>
                      <a:pt x="241" y="212"/>
                    </a:lnTo>
                    <a:lnTo>
                      <a:pt x="241" y="210"/>
                    </a:lnTo>
                    <a:lnTo>
                      <a:pt x="241" y="212"/>
                    </a:lnTo>
                    <a:lnTo>
                      <a:pt x="241" y="210"/>
                    </a:lnTo>
                    <a:close/>
                    <a:moveTo>
                      <a:pt x="241" y="212"/>
                    </a:moveTo>
                    <a:lnTo>
                      <a:pt x="241" y="210"/>
                    </a:lnTo>
                    <a:lnTo>
                      <a:pt x="241" y="212"/>
                    </a:lnTo>
                    <a:close/>
                    <a:moveTo>
                      <a:pt x="237" y="212"/>
                    </a:moveTo>
                    <a:lnTo>
                      <a:pt x="235" y="212"/>
                    </a:lnTo>
                    <a:lnTo>
                      <a:pt x="237" y="212"/>
                    </a:lnTo>
                    <a:lnTo>
                      <a:pt x="237" y="210"/>
                    </a:lnTo>
                    <a:lnTo>
                      <a:pt x="237" y="212"/>
                    </a:lnTo>
                    <a:close/>
                    <a:moveTo>
                      <a:pt x="193" y="212"/>
                    </a:moveTo>
                    <a:lnTo>
                      <a:pt x="191" y="212"/>
                    </a:lnTo>
                    <a:lnTo>
                      <a:pt x="193" y="212"/>
                    </a:lnTo>
                    <a:close/>
                    <a:moveTo>
                      <a:pt x="168" y="214"/>
                    </a:moveTo>
                    <a:lnTo>
                      <a:pt x="168" y="212"/>
                    </a:lnTo>
                    <a:lnTo>
                      <a:pt x="168" y="214"/>
                    </a:lnTo>
                    <a:close/>
                    <a:moveTo>
                      <a:pt x="241" y="212"/>
                    </a:moveTo>
                    <a:lnTo>
                      <a:pt x="241" y="210"/>
                    </a:lnTo>
                    <a:lnTo>
                      <a:pt x="241" y="212"/>
                    </a:lnTo>
                    <a:close/>
                    <a:moveTo>
                      <a:pt x="152" y="214"/>
                    </a:moveTo>
                    <a:lnTo>
                      <a:pt x="152" y="212"/>
                    </a:lnTo>
                    <a:lnTo>
                      <a:pt x="152" y="214"/>
                    </a:lnTo>
                    <a:close/>
                    <a:moveTo>
                      <a:pt x="239" y="210"/>
                    </a:moveTo>
                    <a:lnTo>
                      <a:pt x="241" y="210"/>
                    </a:lnTo>
                    <a:lnTo>
                      <a:pt x="241" y="212"/>
                    </a:lnTo>
                    <a:lnTo>
                      <a:pt x="239" y="212"/>
                    </a:lnTo>
                    <a:lnTo>
                      <a:pt x="237" y="212"/>
                    </a:lnTo>
                    <a:lnTo>
                      <a:pt x="239" y="212"/>
                    </a:lnTo>
                    <a:lnTo>
                      <a:pt x="237" y="212"/>
                    </a:lnTo>
                    <a:lnTo>
                      <a:pt x="237" y="214"/>
                    </a:lnTo>
                    <a:lnTo>
                      <a:pt x="235" y="214"/>
                    </a:lnTo>
                    <a:lnTo>
                      <a:pt x="233" y="214"/>
                    </a:lnTo>
                    <a:lnTo>
                      <a:pt x="233" y="212"/>
                    </a:lnTo>
                    <a:lnTo>
                      <a:pt x="235" y="212"/>
                    </a:lnTo>
                    <a:lnTo>
                      <a:pt x="237" y="212"/>
                    </a:lnTo>
                    <a:lnTo>
                      <a:pt x="235" y="212"/>
                    </a:lnTo>
                    <a:lnTo>
                      <a:pt x="237" y="212"/>
                    </a:lnTo>
                    <a:lnTo>
                      <a:pt x="237" y="210"/>
                    </a:lnTo>
                    <a:lnTo>
                      <a:pt x="237" y="212"/>
                    </a:lnTo>
                    <a:lnTo>
                      <a:pt x="237" y="210"/>
                    </a:lnTo>
                    <a:lnTo>
                      <a:pt x="237" y="212"/>
                    </a:lnTo>
                    <a:lnTo>
                      <a:pt x="237" y="210"/>
                    </a:lnTo>
                    <a:lnTo>
                      <a:pt x="237" y="212"/>
                    </a:lnTo>
                    <a:lnTo>
                      <a:pt x="237" y="210"/>
                    </a:lnTo>
                    <a:lnTo>
                      <a:pt x="239" y="210"/>
                    </a:lnTo>
                    <a:lnTo>
                      <a:pt x="237" y="210"/>
                    </a:lnTo>
                    <a:lnTo>
                      <a:pt x="239" y="210"/>
                    </a:lnTo>
                    <a:lnTo>
                      <a:pt x="237" y="210"/>
                    </a:lnTo>
                    <a:lnTo>
                      <a:pt x="239" y="210"/>
                    </a:lnTo>
                    <a:close/>
                    <a:moveTo>
                      <a:pt x="241" y="210"/>
                    </a:moveTo>
                    <a:lnTo>
                      <a:pt x="239" y="210"/>
                    </a:lnTo>
                    <a:lnTo>
                      <a:pt x="241" y="210"/>
                    </a:lnTo>
                    <a:close/>
                    <a:moveTo>
                      <a:pt x="150" y="212"/>
                    </a:moveTo>
                    <a:lnTo>
                      <a:pt x="152" y="212"/>
                    </a:lnTo>
                    <a:lnTo>
                      <a:pt x="152" y="214"/>
                    </a:lnTo>
                    <a:lnTo>
                      <a:pt x="150" y="214"/>
                    </a:lnTo>
                    <a:lnTo>
                      <a:pt x="152" y="214"/>
                    </a:lnTo>
                    <a:lnTo>
                      <a:pt x="150" y="214"/>
                    </a:lnTo>
                    <a:lnTo>
                      <a:pt x="150" y="212"/>
                    </a:lnTo>
                    <a:lnTo>
                      <a:pt x="150" y="214"/>
                    </a:lnTo>
                    <a:lnTo>
                      <a:pt x="150" y="212"/>
                    </a:lnTo>
                    <a:close/>
                    <a:moveTo>
                      <a:pt x="239" y="210"/>
                    </a:moveTo>
                    <a:lnTo>
                      <a:pt x="237" y="210"/>
                    </a:lnTo>
                    <a:lnTo>
                      <a:pt x="239" y="210"/>
                    </a:lnTo>
                    <a:lnTo>
                      <a:pt x="237" y="210"/>
                    </a:lnTo>
                    <a:lnTo>
                      <a:pt x="239" y="210"/>
                    </a:lnTo>
                    <a:close/>
                    <a:moveTo>
                      <a:pt x="239" y="210"/>
                    </a:moveTo>
                    <a:lnTo>
                      <a:pt x="241" y="210"/>
                    </a:lnTo>
                    <a:lnTo>
                      <a:pt x="239" y="210"/>
                    </a:lnTo>
                    <a:close/>
                    <a:moveTo>
                      <a:pt x="237" y="210"/>
                    </a:moveTo>
                    <a:lnTo>
                      <a:pt x="235" y="210"/>
                    </a:lnTo>
                    <a:lnTo>
                      <a:pt x="237" y="210"/>
                    </a:lnTo>
                    <a:lnTo>
                      <a:pt x="235" y="210"/>
                    </a:lnTo>
                    <a:lnTo>
                      <a:pt x="237" y="210"/>
                    </a:lnTo>
                    <a:close/>
                    <a:moveTo>
                      <a:pt x="142" y="212"/>
                    </a:moveTo>
                    <a:lnTo>
                      <a:pt x="144" y="212"/>
                    </a:lnTo>
                    <a:lnTo>
                      <a:pt x="142" y="212"/>
                    </a:lnTo>
                    <a:close/>
                    <a:moveTo>
                      <a:pt x="239" y="210"/>
                    </a:moveTo>
                    <a:lnTo>
                      <a:pt x="241" y="210"/>
                    </a:lnTo>
                    <a:lnTo>
                      <a:pt x="239" y="210"/>
                    </a:lnTo>
                    <a:close/>
                    <a:moveTo>
                      <a:pt x="237" y="210"/>
                    </a:moveTo>
                    <a:lnTo>
                      <a:pt x="239" y="210"/>
                    </a:lnTo>
                    <a:lnTo>
                      <a:pt x="237" y="210"/>
                    </a:lnTo>
                    <a:lnTo>
                      <a:pt x="237" y="212"/>
                    </a:lnTo>
                    <a:lnTo>
                      <a:pt x="237" y="210"/>
                    </a:lnTo>
                    <a:lnTo>
                      <a:pt x="237" y="212"/>
                    </a:lnTo>
                    <a:lnTo>
                      <a:pt x="237" y="210"/>
                    </a:lnTo>
                    <a:close/>
                    <a:moveTo>
                      <a:pt x="241" y="210"/>
                    </a:moveTo>
                    <a:lnTo>
                      <a:pt x="241" y="208"/>
                    </a:lnTo>
                    <a:lnTo>
                      <a:pt x="241" y="210"/>
                    </a:lnTo>
                    <a:close/>
                    <a:moveTo>
                      <a:pt x="235" y="210"/>
                    </a:moveTo>
                    <a:lnTo>
                      <a:pt x="237" y="210"/>
                    </a:lnTo>
                    <a:lnTo>
                      <a:pt x="235" y="210"/>
                    </a:lnTo>
                    <a:close/>
                    <a:moveTo>
                      <a:pt x="235" y="210"/>
                    </a:moveTo>
                    <a:lnTo>
                      <a:pt x="235" y="208"/>
                    </a:lnTo>
                    <a:lnTo>
                      <a:pt x="235" y="210"/>
                    </a:lnTo>
                    <a:close/>
                    <a:moveTo>
                      <a:pt x="235" y="210"/>
                    </a:moveTo>
                    <a:lnTo>
                      <a:pt x="235" y="208"/>
                    </a:lnTo>
                    <a:lnTo>
                      <a:pt x="235" y="210"/>
                    </a:lnTo>
                    <a:close/>
                    <a:moveTo>
                      <a:pt x="237" y="210"/>
                    </a:moveTo>
                    <a:lnTo>
                      <a:pt x="237" y="208"/>
                    </a:lnTo>
                    <a:lnTo>
                      <a:pt x="237" y="210"/>
                    </a:lnTo>
                    <a:close/>
                    <a:moveTo>
                      <a:pt x="239" y="208"/>
                    </a:moveTo>
                    <a:lnTo>
                      <a:pt x="239" y="210"/>
                    </a:lnTo>
                    <a:lnTo>
                      <a:pt x="239" y="208"/>
                    </a:lnTo>
                    <a:close/>
                    <a:moveTo>
                      <a:pt x="235" y="210"/>
                    </a:moveTo>
                    <a:lnTo>
                      <a:pt x="235" y="208"/>
                    </a:lnTo>
                    <a:lnTo>
                      <a:pt x="235" y="210"/>
                    </a:lnTo>
                    <a:close/>
                    <a:moveTo>
                      <a:pt x="193" y="210"/>
                    </a:moveTo>
                    <a:lnTo>
                      <a:pt x="195" y="210"/>
                    </a:lnTo>
                    <a:lnTo>
                      <a:pt x="193" y="210"/>
                    </a:lnTo>
                    <a:close/>
                    <a:moveTo>
                      <a:pt x="239" y="208"/>
                    </a:moveTo>
                    <a:lnTo>
                      <a:pt x="239" y="210"/>
                    </a:lnTo>
                    <a:lnTo>
                      <a:pt x="239" y="208"/>
                    </a:lnTo>
                    <a:lnTo>
                      <a:pt x="239" y="210"/>
                    </a:lnTo>
                    <a:lnTo>
                      <a:pt x="237" y="210"/>
                    </a:lnTo>
                    <a:lnTo>
                      <a:pt x="237" y="208"/>
                    </a:lnTo>
                    <a:lnTo>
                      <a:pt x="237" y="210"/>
                    </a:lnTo>
                    <a:lnTo>
                      <a:pt x="237" y="208"/>
                    </a:lnTo>
                    <a:lnTo>
                      <a:pt x="239" y="208"/>
                    </a:lnTo>
                    <a:lnTo>
                      <a:pt x="237" y="208"/>
                    </a:lnTo>
                    <a:lnTo>
                      <a:pt x="237" y="210"/>
                    </a:lnTo>
                    <a:lnTo>
                      <a:pt x="239" y="208"/>
                    </a:lnTo>
                    <a:close/>
                    <a:moveTo>
                      <a:pt x="237" y="208"/>
                    </a:moveTo>
                    <a:lnTo>
                      <a:pt x="237" y="210"/>
                    </a:lnTo>
                    <a:lnTo>
                      <a:pt x="237" y="208"/>
                    </a:lnTo>
                    <a:lnTo>
                      <a:pt x="237" y="210"/>
                    </a:lnTo>
                    <a:lnTo>
                      <a:pt x="237" y="208"/>
                    </a:lnTo>
                    <a:lnTo>
                      <a:pt x="237" y="210"/>
                    </a:lnTo>
                    <a:lnTo>
                      <a:pt x="237" y="208"/>
                    </a:lnTo>
                    <a:close/>
                    <a:moveTo>
                      <a:pt x="197" y="210"/>
                    </a:moveTo>
                    <a:lnTo>
                      <a:pt x="197" y="212"/>
                    </a:lnTo>
                    <a:lnTo>
                      <a:pt x="195" y="212"/>
                    </a:lnTo>
                    <a:lnTo>
                      <a:pt x="195" y="212"/>
                    </a:lnTo>
                    <a:lnTo>
                      <a:pt x="195" y="214"/>
                    </a:lnTo>
                    <a:lnTo>
                      <a:pt x="195" y="212"/>
                    </a:lnTo>
                    <a:lnTo>
                      <a:pt x="195" y="212"/>
                    </a:lnTo>
                    <a:lnTo>
                      <a:pt x="195" y="210"/>
                    </a:lnTo>
                    <a:lnTo>
                      <a:pt x="197" y="210"/>
                    </a:lnTo>
                    <a:close/>
                    <a:moveTo>
                      <a:pt x="239" y="208"/>
                    </a:moveTo>
                    <a:lnTo>
                      <a:pt x="237" y="208"/>
                    </a:lnTo>
                    <a:lnTo>
                      <a:pt x="239" y="208"/>
                    </a:lnTo>
                    <a:lnTo>
                      <a:pt x="237" y="208"/>
                    </a:lnTo>
                    <a:lnTo>
                      <a:pt x="239" y="208"/>
                    </a:lnTo>
                    <a:close/>
                    <a:moveTo>
                      <a:pt x="235" y="208"/>
                    </a:moveTo>
                    <a:lnTo>
                      <a:pt x="237" y="208"/>
                    </a:lnTo>
                    <a:lnTo>
                      <a:pt x="235" y="208"/>
                    </a:lnTo>
                    <a:lnTo>
                      <a:pt x="237" y="208"/>
                    </a:lnTo>
                    <a:lnTo>
                      <a:pt x="235" y="208"/>
                    </a:lnTo>
                    <a:lnTo>
                      <a:pt x="237" y="208"/>
                    </a:lnTo>
                    <a:lnTo>
                      <a:pt x="237" y="210"/>
                    </a:lnTo>
                    <a:lnTo>
                      <a:pt x="237" y="208"/>
                    </a:lnTo>
                    <a:lnTo>
                      <a:pt x="237" y="210"/>
                    </a:lnTo>
                    <a:lnTo>
                      <a:pt x="237" y="208"/>
                    </a:lnTo>
                    <a:lnTo>
                      <a:pt x="237" y="210"/>
                    </a:lnTo>
                    <a:lnTo>
                      <a:pt x="237" y="208"/>
                    </a:lnTo>
                    <a:lnTo>
                      <a:pt x="237" y="210"/>
                    </a:lnTo>
                    <a:lnTo>
                      <a:pt x="237" y="208"/>
                    </a:lnTo>
                    <a:lnTo>
                      <a:pt x="237" y="210"/>
                    </a:lnTo>
                    <a:lnTo>
                      <a:pt x="237" y="208"/>
                    </a:lnTo>
                    <a:lnTo>
                      <a:pt x="237" y="210"/>
                    </a:lnTo>
                    <a:lnTo>
                      <a:pt x="235" y="210"/>
                    </a:lnTo>
                    <a:lnTo>
                      <a:pt x="237" y="210"/>
                    </a:lnTo>
                    <a:lnTo>
                      <a:pt x="235" y="210"/>
                    </a:lnTo>
                    <a:lnTo>
                      <a:pt x="235" y="208"/>
                    </a:lnTo>
                    <a:lnTo>
                      <a:pt x="235" y="210"/>
                    </a:lnTo>
                    <a:lnTo>
                      <a:pt x="235" y="208"/>
                    </a:lnTo>
                    <a:lnTo>
                      <a:pt x="235" y="210"/>
                    </a:lnTo>
                    <a:lnTo>
                      <a:pt x="235" y="208"/>
                    </a:lnTo>
                    <a:lnTo>
                      <a:pt x="237" y="208"/>
                    </a:lnTo>
                    <a:lnTo>
                      <a:pt x="235" y="208"/>
                    </a:lnTo>
                    <a:close/>
                    <a:moveTo>
                      <a:pt x="191" y="210"/>
                    </a:moveTo>
                    <a:lnTo>
                      <a:pt x="193" y="210"/>
                    </a:lnTo>
                    <a:lnTo>
                      <a:pt x="191" y="210"/>
                    </a:lnTo>
                    <a:close/>
                    <a:moveTo>
                      <a:pt x="237" y="208"/>
                    </a:moveTo>
                    <a:lnTo>
                      <a:pt x="235" y="208"/>
                    </a:lnTo>
                    <a:lnTo>
                      <a:pt x="237" y="208"/>
                    </a:lnTo>
                    <a:close/>
                    <a:moveTo>
                      <a:pt x="193" y="210"/>
                    </a:moveTo>
                    <a:lnTo>
                      <a:pt x="191" y="210"/>
                    </a:lnTo>
                    <a:lnTo>
                      <a:pt x="193" y="210"/>
                    </a:lnTo>
                    <a:close/>
                    <a:moveTo>
                      <a:pt x="235" y="208"/>
                    </a:moveTo>
                    <a:lnTo>
                      <a:pt x="233" y="208"/>
                    </a:lnTo>
                    <a:lnTo>
                      <a:pt x="235" y="208"/>
                    </a:lnTo>
                    <a:close/>
                    <a:moveTo>
                      <a:pt x="237" y="208"/>
                    </a:moveTo>
                    <a:lnTo>
                      <a:pt x="235" y="208"/>
                    </a:lnTo>
                    <a:lnTo>
                      <a:pt x="237" y="208"/>
                    </a:lnTo>
                    <a:close/>
                    <a:moveTo>
                      <a:pt x="235" y="208"/>
                    </a:moveTo>
                    <a:lnTo>
                      <a:pt x="235" y="210"/>
                    </a:lnTo>
                    <a:lnTo>
                      <a:pt x="233" y="210"/>
                    </a:lnTo>
                    <a:lnTo>
                      <a:pt x="235" y="210"/>
                    </a:lnTo>
                    <a:lnTo>
                      <a:pt x="233" y="210"/>
                    </a:lnTo>
                    <a:lnTo>
                      <a:pt x="235" y="210"/>
                    </a:lnTo>
                    <a:lnTo>
                      <a:pt x="233" y="210"/>
                    </a:lnTo>
                    <a:lnTo>
                      <a:pt x="235" y="210"/>
                    </a:lnTo>
                    <a:lnTo>
                      <a:pt x="237" y="210"/>
                    </a:lnTo>
                    <a:lnTo>
                      <a:pt x="235" y="210"/>
                    </a:lnTo>
                    <a:lnTo>
                      <a:pt x="237" y="210"/>
                    </a:lnTo>
                    <a:lnTo>
                      <a:pt x="235" y="210"/>
                    </a:lnTo>
                    <a:lnTo>
                      <a:pt x="235" y="212"/>
                    </a:lnTo>
                    <a:lnTo>
                      <a:pt x="233" y="212"/>
                    </a:lnTo>
                    <a:lnTo>
                      <a:pt x="233" y="210"/>
                    </a:lnTo>
                    <a:lnTo>
                      <a:pt x="235" y="210"/>
                    </a:lnTo>
                    <a:lnTo>
                      <a:pt x="235" y="208"/>
                    </a:lnTo>
                    <a:close/>
                    <a:moveTo>
                      <a:pt x="237" y="208"/>
                    </a:moveTo>
                    <a:lnTo>
                      <a:pt x="235" y="208"/>
                    </a:lnTo>
                    <a:lnTo>
                      <a:pt x="237" y="208"/>
                    </a:lnTo>
                    <a:close/>
                    <a:moveTo>
                      <a:pt x="239" y="208"/>
                    </a:moveTo>
                    <a:lnTo>
                      <a:pt x="237" y="208"/>
                    </a:lnTo>
                    <a:lnTo>
                      <a:pt x="239" y="208"/>
                    </a:lnTo>
                    <a:close/>
                    <a:moveTo>
                      <a:pt x="239" y="208"/>
                    </a:moveTo>
                    <a:lnTo>
                      <a:pt x="237" y="208"/>
                    </a:lnTo>
                    <a:lnTo>
                      <a:pt x="239" y="208"/>
                    </a:lnTo>
                    <a:close/>
                    <a:moveTo>
                      <a:pt x="170" y="210"/>
                    </a:moveTo>
                    <a:lnTo>
                      <a:pt x="172" y="210"/>
                    </a:lnTo>
                    <a:lnTo>
                      <a:pt x="170" y="210"/>
                    </a:lnTo>
                    <a:close/>
                    <a:moveTo>
                      <a:pt x="195" y="210"/>
                    </a:moveTo>
                    <a:lnTo>
                      <a:pt x="195" y="208"/>
                    </a:lnTo>
                    <a:lnTo>
                      <a:pt x="195" y="210"/>
                    </a:lnTo>
                    <a:close/>
                    <a:moveTo>
                      <a:pt x="191" y="208"/>
                    </a:moveTo>
                    <a:lnTo>
                      <a:pt x="193" y="208"/>
                    </a:lnTo>
                    <a:lnTo>
                      <a:pt x="193" y="210"/>
                    </a:lnTo>
                    <a:lnTo>
                      <a:pt x="193" y="208"/>
                    </a:lnTo>
                    <a:lnTo>
                      <a:pt x="191" y="208"/>
                    </a:lnTo>
                    <a:close/>
                    <a:moveTo>
                      <a:pt x="197" y="208"/>
                    </a:moveTo>
                    <a:lnTo>
                      <a:pt x="199" y="208"/>
                    </a:lnTo>
                    <a:lnTo>
                      <a:pt x="197" y="208"/>
                    </a:lnTo>
                    <a:close/>
                    <a:moveTo>
                      <a:pt x="239" y="208"/>
                    </a:moveTo>
                    <a:lnTo>
                      <a:pt x="237" y="208"/>
                    </a:lnTo>
                    <a:lnTo>
                      <a:pt x="239" y="208"/>
                    </a:lnTo>
                    <a:lnTo>
                      <a:pt x="237" y="208"/>
                    </a:lnTo>
                    <a:lnTo>
                      <a:pt x="239" y="208"/>
                    </a:lnTo>
                    <a:close/>
                    <a:moveTo>
                      <a:pt x="239" y="208"/>
                    </a:moveTo>
                    <a:lnTo>
                      <a:pt x="239" y="206"/>
                    </a:lnTo>
                    <a:lnTo>
                      <a:pt x="239" y="208"/>
                    </a:lnTo>
                    <a:close/>
                    <a:moveTo>
                      <a:pt x="239" y="208"/>
                    </a:moveTo>
                    <a:lnTo>
                      <a:pt x="239" y="206"/>
                    </a:lnTo>
                    <a:lnTo>
                      <a:pt x="239" y="208"/>
                    </a:lnTo>
                    <a:close/>
                    <a:moveTo>
                      <a:pt x="239" y="208"/>
                    </a:moveTo>
                    <a:lnTo>
                      <a:pt x="239" y="206"/>
                    </a:lnTo>
                    <a:lnTo>
                      <a:pt x="239" y="208"/>
                    </a:lnTo>
                    <a:close/>
                    <a:moveTo>
                      <a:pt x="237" y="208"/>
                    </a:moveTo>
                    <a:lnTo>
                      <a:pt x="237" y="206"/>
                    </a:lnTo>
                    <a:lnTo>
                      <a:pt x="237" y="208"/>
                    </a:lnTo>
                    <a:close/>
                    <a:moveTo>
                      <a:pt x="239" y="208"/>
                    </a:moveTo>
                    <a:lnTo>
                      <a:pt x="239" y="206"/>
                    </a:lnTo>
                    <a:lnTo>
                      <a:pt x="239" y="208"/>
                    </a:lnTo>
                    <a:close/>
                    <a:moveTo>
                      <a:pt x="237" y="206"/>
                    </a:moveTo>
                    <a:lnTo>
                      <a:pt x="237" y="208"/>
                    </a:lnTo>
                    <a:lnTo>
                      <a:pt x="237" y="206"/>
                    </a:lnTo>
                    <a:lnTo>
                      <a:pt x="237" y="208"/>
                    </a:lnTo>
                    <a:lnTo>
                      <a:pt x="237" y="206"/>
                    </a:lnTo>
                    <a:close/>
                    <a:moveTo>
                      <a:pt x="237" y="208"/>
                    </a:moveTo>
                    <a:lnTo>
                      <a:pt x="237" y="206"/>
                    </a:lnTo>
                    <a:lnTo>
                      <a:pt x="237" y="208"/>
                    </a:lnTo>
                    <a:close/>
                    <a:moveTo>
                      <a:pt x="237" y="208"/>
                    </a:moveTo>
                    <a:lnTo>
                      <a:pt x="237" y="206"/>
                    </a:lnTo>
                    <a:lnTo>
                      <a:pt x="237" y="208"/>
                    </a:lnTo>
                    <a:close/>
                    <a:moveTo>
                      <a:pt x="239" y="208"/>
                    </a:moveTo>
                    <a:lnTo>
                      <a:pt x="239" y="206"/>
                    </a:lnTo>
                    <a:lnTo>
                      <a:pt x="239" y="208"/>
                    </a:lnTo>
                    <a:close/>
                    <a:moveTo>
                      <a:pt x="237" y="208"/>
                    </a:moveTo>
                    <a:lnTo>
                      <a:pt x="237" y="206"/>
                    </a:lnTo>
                    <a:lnTo>
                      <a:pt x="237" y="208"/>
                    </a:lnTo>
                    <a:close/>
                    <a:moveTo>
                      <a:pt x="199" y="208"/>
                    </a:moveTo>
                    <a:lnTo>
                      <a:pt x="197" y="208"/>
                    </a:lnTo>
                    <a:lnTo>
                      <a:pt x="199" y="208"/>
                    </a:lnTo>
                    <a:close/>
                    <a:moveTo>
                      <a:pt x="237" y="208"/>
                    </a:moveTo>
                    <a:lnTo>
                      <a:pt x="237" y="206"/>
                    </a:lnTo>
                    <a:lnTo>
                      <a:pt x="237" y="208"/>
                    </a:lnTo>
                    <a:lnTo>
                      <a:pt x="237" y="206"/>
                    </a:lnTo>
                    <a:lnTo>
                      <a:pt x="237" y="208"/>
                    </a:lnTo>
                    <a:lnTo>
                      <a:pt x="237" y="206"/>
                    </a:lnTo>
                    <a:lnTo>
                      <a:pt x="237" y="208"/>
                    </a:lnTo>
                    <a:lnTo>
                      <a:pt x="237" y="206"/>
                    </a:lnTo>
                    <a:lnTo>
                      <a:pt x="237" y="208"/>
                    </a:lnTo>
                    <a:close/>
                    <a:moveTo>
                      <a:pt x="237" y="208"/>
                    </a:moveTo>
                    <a:lnTo>
                      <a:pt x="235" y="208"/>
                    </a:lnTo>
                    <a:lnTo>
                      <a:pt x="237" y="206"/>
                    </a:lnTo>
                    <a:lnTo>
                      <a:pt x="237" y="208"/>
                    </a:lnTo>
                    <a:close/>
                    <a:moveTo>
                      <a:pt x="170" y="210"/>
                    </a:moveTo>
                    <a:lnTo>
                      <a:pt x="172" y="210"/>
                    </a:lnTo>
                    <a:lnTo>
                      <a:pt x="170" y="210"/>
                    </a:lnTo>
                    <a:close/>
                    <a:moveTo>
                      <a:pt x="235" y="208"/>
                    </a:moveTo>
                    <a:lnTo>
                      <a:pt x="235" y="206"/>
                    </a:lnTo>
                    <a:lnTo>
                      <a:pt x="235" y="208"/>
                    </a:lnTo>
                    <a:close/>
                    <a:moveTo>
                      <a:pt x="193" y="208"/>
                    </a:moveTo>
                    <a:lnTo>
                      <a:pt x="193" y="210"/>
                    </a:lnTo>
                    <a:lnTo>
                      <a:pt x="193" y="208"/>
                    </a:lnTo>
                    <a:close/>
                    <a:moveTo>
                      <a:pt x="211" y="208"/>
                    </a:moveTo>
                    <a:lnTo>
                      <a:pt x="213" y="208"/>
                    </a:lnTo>
                    <a:lnTo>
                      <a:pt x="213" y="210"/>
                    </a:lnTo>
                    <a:lnTo>
                      <a:pt x="213" y="208"/>
                    </a:lnTo>
                    <a:lnTo>
                      <a:pt x="213" y="210"/>
                    </a:lnTo>
                    <a:lnTo>
                      <a:pt x="213" y="208"/>
                    </a:lnTo>
                    <a:lnTo>
                      <a:pt x="211" y="208"/>
                    </a:lnTo>
                    <a:close/>
                    <a:moveTo>
                      <a:pt x="235" y="208"/>
                    </a:moveTo>
                    <a:lnTo>
                      <a:pt x="235" y="206"/>
                    </a:lnTo>
                    <a:lnTo>
                      <a:pt x="235" y="208"/>
                    </a:lnTo>
                    <a:close/>
                    <a:moveTo>
                      <a:pt x="239" y="206"/>
                    </a:moveTo>
                    <a:lnTo>
                      <a:pt x="237" y="206"/>
                    </a:lnTo>
                    <a:lnTo>
                      <a:pt x="239" y="206"/>
                    </a:lnTo>
                    <a:lnTo>
                      <a:pt x="237" y="206"/>
                    </a:lnTo>
                    <a:lnTo>
                      <a:pt x="237" y="208"/>
                    </a:lnTo>
                    <a:lnTo>
                      <a:pt x="239" y="208"/>
                    </a:lnTo>
                    <a:lnTo>
                      <a:pt x="237" y="208"/>
                    </a:lnTo>
                    <a:lnTo>
                      <a:pt x="237" y="206"/>
                    </a:lnTo>
                    <a:lnTo>
                      <a:pt x="239" y="206"/>
                    </a:lnTo>
                    <a:close/>
                    <a:moveTo>
                      <a:pt x="235" y="208"/>
                    </a:moveTo>
                    <a:lnTo>
                      <a:pt x="235" y="206"/>
                    </a:lnTo>
                    <a:lnTo>
                      <a:pt x="235" y="208"/>
                    </a:lnTo>
                    <a:close/>
                    <a:moveTo>
                      <a:pt x="211" y="208"/>
                    </a:moveTo>
                    <a:lnTo>
                      <a:pt x="213" y="208"/>
                    </a:lnTo>
                    <a:lnTo>
                      <a:pt x="211" y="208"/>
                    </a:lnTo>
                    <a:close/>
                    <a:moveTo>
                      <a:pt x="239" y="206"/>
                    </a:moveTo>
                    <a:lnTo>
                      <a:pt x="239" y="208"/>
                    </a:lnTo>
                    <a:lnTo>
                      <a:pt x="239" y="206"/>
                    </a:lnTo>
                    <a:close/>
                    <a:moveTo>
                      <a:pt x="233" y="206"/>
                    </a:moveTo>
                    <a:lnTo>
                      <a:pt x="233" y="208"/>
                    </a:lnTo>
                    <a:lnTo>
                      <a:pt x="233" y="206"/>
                    </a:lnTo>
                    <a:close/>
                    <a:moveTo>
                      <a:pt x="235" y="208"/>
                    </a:moveTo>
                    <a:lnTo>
                      <a:pt x="235" y="206"/>
                    </a:lnTo>
                    <a:lnTo>
                      <a:pt x="235" y="208"/>
                    </a:lnTo>
                    <a:close/>
                    <a:moveTo>
                      <a:pt x="239" y="208"/>
                    </a:moveTo>
                    <a:lnTo>
                      <a:pt x="239" y="206"/>
                    </a:lnTo>
                    <a:lnTo>
                      <a:pt x="239" y="208"/>
                    </a:lnTo>
                    <a:close/>
                    <a:moveTo>
                      <a:pt x="168" y="208"/>
                    </a:moveTo>
                    <a:lnTo>
                      <a:pt x="168" y="210"/>
                    </a:lnTo>
                    <a:lnTo>
                      <a:pt x="168" y="208"/>
                    </a:lnTo>
                    <a:close/>
                    <a:moveTo>
                      <a:pt x="168" y="210"/>
                    </a:moveTo>
                    <a:lnTo>
                      <a:pt x="168" y="208"/>
                    </a:lnTo>
                    <a:lnTo>
                      <a:pt x="168" y="210"/>
                    </a:lnTo>
                    <a:close/>
                    <a:moveTo>
                      <a:pt x="197" y="208"/>
                    </a:moveTo>
                    <a:lnTo>
                      <a:pt x="197" y="210"/>
                    </a:lnTo>
                    <a:lnTo>
                      <a:pt x="195" y="210"/>
                    </a:lnTo>
                    <a:lnTo>
                      <a:pt x="197" y="210"/>
                    </a:lnTo>
                    <a:lnTo>
                      <a:pt x="195" y="210"/>
                    </a:lnTo>
                    <a:lnTo>
                      <a:pt x="195" y="208"/>
                    </a:lnTo>
                    <a:lnTo>
                      <a:pt x="197" y="208"/>
                    </a:lnTo>
                    <a:lnTo>
                      <a:pt x="195" y="208"/>
                    </a:lnTo>
                    <a:lnTo>
                      <a:pt x="197" y="208"/>
                    </a:lnTo>
                    <a:close/>
                    <a:moveTo>
                      <a:pt x="233" y="206"/>
                    </a:moveTo>
                    <a:lnTo>
                      <a:pt x="235" y="206"/>
                    </a:lnTo>
                    <a:lnTo>
                      <a:pt x="235" y="208"/>
                    </a:lnTo>
                    <a:lnTo>
                      <a:pt x="233" y="206"/>
                    </a:lnTo>
                    <a:lnTo>
                      <a:pt x="235" y="206"/>
                    </a:lnTo>
                    <a:lnTo>
                      <a:pt x="233" y="206"/>
                    </a:lnTo>
                    <a:lnTo>
                      <a:pt x="233" y="208"/>
                    </a:lnTo>
                    <a:lnTo>
                      <a:pt x="233" y="206"/>
                    </a:lnTo>
                    <a:lnTo>
                      <a:pt x="233" y="208"/>
                    </a:lnTo>
                    <a:lnTo>
                      <a:pt x="235" y="208"/>
                    </a:lnTo>
                    <a:lnTo>
                      <a:pt x="233" y="208"/>
                    </a:lnTo>
                    <a:lnTo>
                      <a:pt x="235" y="208"/>
                    </a:lnTo>
                    <a:lnTo>
                      <a:pt x="233" y="208"/>
                    </a:lnTo>
                    <a:lnTo>
                      <a:pt x="233" y="206"/>
                    </a:lnTo>
                    <a:close/>
                    <a:moveTo>
                      <a:pt x="237" y="206"/>
                    </a:moveTo>
                    <a:lnTo>
                      <a:pt x="237" y="208"/>
                    </a:lnTo>
                    <a:lnTo>
                      <a:pt x="237" y="206"/>
                    </a:lnTo>
                    <a:close/>
                    <a:moveTo>
                      <a:pt x="170" y="208"/>
                    </a:moveTo>
                    <a:lnTo>
                      <a:pt x="172" y="208"/>
                    </a:lnTo>
                    <a:lnTo>
                      <a:pt x="170" y="208"/>
                    </a:lnTo>
                    <a:lnTo>
                      <a:pt x="172" y="208"/>
                    </a:lnTo>
                    <a:lnTo>
                      <a:pt x="170" y="208"/>
                    </a:lnTo>
                    <a:lnTo>
                      <a:pt x="172" y="208"/>
                    </a:lnTo>
                    <a:lnTo>
                      <a:pt x="172" y="210"/>
                    </a:lnTo>
                    <a:lnTo>
                      <a:pt x="170" y="208"/>
                    </a:lnTo>
                    <a:close/>
                    <a:moveTo>
                      <a:pt x="170" y="208"/>
                    </a:moveTo>
                    <a:lnTo>
                      <a:pt x="170" y="210"/>
                    </a:lnTo>
                    <a:lnTo>
                      <a:pt x="170" y="208"/>
                    </a:lnTo>
                    <a:close/>
                    <a:moveTo>
                      <a:pt x="237" y="206"/>
                    </a:moveTo>
                    <a:lnTo>
                      <a:pt x="239" y="206"/>
                    </a:lnTo>
                    <a:lnTo>
                      <a:pt x="237" y="206"/>
                    </a:lnTo>
                    <a:close/>
                    <a:moveTo>
                      <a:pt x="233" y="206"/>
                    </a:moveTo>
                    <a:lnTo>
                      <a:pt x="233" y="208"/>
                    </a:lnTo>
                    <a:lnTo>
                      <a:pt x="233" y="206"/>
                    </a:lnTo>
                    <a:lnTo>
                      <a:pt x="233" y="208"/>
                    </a:lnTo>
                    <a:lnTo>
                      <a:pt x="233" y="206"/>
                    </a:lnTo>
                    <a:close/>
                    <a:moveTo>
                      <a:pt x="199" y="208"/>
                    </a:moveTo>
                    <a:lnTo>
                      <a:pt x="201" y="208"/>
                    </a:lnTo>
                    <a:lnTo>
                      <a:pt x="199" y="208"/>
                    </a:lnTo>
                    <a:close/>
                    <a:moveTo>
                      <a:pt x="191" y="208"/>
                    </a:moveTo>
                    <a:lnTo>
                      <a:pt x="193" y="208"/>
                    </a:lnTo>
                    <a:lnTo>
                      <a:pt x="191" y="208"/>
                    </a:lnTo>
                    <a:close/>
                    <a:moveTo>
                      <a:pt x="235" y="206"/>
                    </a:moveTo>
                    <a:lnTo>
                      <a:pt x="235" y="208"/>
                    </a:lnTo>
                    <a:lnTo>
                      <a:pt x="235" y="210"/>
                    </a:lnTo>
                    <a:lnTo>
                      <a:pt x="235" y="208"/>
                    </a:lnTo>
                    <a:lnTo>
                      <a:pt x="233" y="208"/>
                    </a:lnTo>
                    <a:lnTo>
                      <a:pt x="235" y="208"/>
                    </a:lnTo>
                    <a:lnTo>
                      <a:pt x="233" y="208"/>
                    </a:lnTo>
                    <a:lnTo>
                      <a:pt x="235" y="208"/>
                    </a:lnTo>
                    <a:lnTo>
                      <a:pt x="235" y="206"/>
                    </a:lnTo>
                    <a:lnTo>
                      <a:pt x="235" y="208"/>
                    </a:lnTo>
                    <a:lnTo>
                      <a:pt x="235" y="206"/>
                    </a:lnTo>
                    <a:lnTo>
                      <a:pt x="235" y="208"/>
                    </a:lnTo>
                    <a:lnTo>
                      <a:pt x="235" y="206"/>
                    </a:lnTo>
                    <a:close/>
                    <a:moveTo>
                      <a:pt x="201" y="208"/>
                    </a:moveTo>
                    <a:lnTo>
                      <a:pt x="199" y="208"/>
                    </a:lnTo>
                    <a:lnTo>
                      <a:pt x="201" y="208"/>
                    </a:lnTo>
                    <a:close/>
                    <a:moveTo>
                      <a:pt x="233" y="206"/>
                    </a:moveTo>
                    <a:lnTo>
                      <a:pt x="233" y="208"/>
                    </a:lnTo>
                    <a:lnTo>
                      <a:pt x="233" y="206"/>
                    </a:lnTo>
                    <a:lnTo>
                      <a:pt x="233" y="208"/>
                    </a:lnTo>
                    <a:lnTo>
                      <a:pt x="233" y="206"/>
                    </a:lnTo>
                    <a:close/>
                    <a:moveTo>
                      <a:pt x="209" y="206"/>
                    </a:moveTo>
                    <a:lnTo>
                      <a:pt x="209" y="208"/>
                    </a:lnTo>
                    <a:lnTo>
                      <a:pt x="211" y="208"/>
                    </a:lnTo>
                    <a:lnTo>
                      <a:pt x="209" y="208"/>
                    </a:lnTo>
                    <a:lnTo>
                      <a:pt x="209" y="206"/>
                    </a:lnTo>
                    <a:close/>
                    <a:moveTo>
                      <a:pt x="233" y="206"/>
                    </a:moveTo>
                    <a:lnTo>
                      <a:pt x="235" y="206"/>
                    </a:lnTo>
                    <a:lnTo>
                      <a:pt x="235" y="208"/>
                    </a:lnTo>
                    <a:lnTo>
                      <a:pt x="235" y="206"/>
                    </a:lnTo>
                    <a:lnTo>
                      <a:pt x="235" y="208"/>
                    </a:lnTo>
                    <a:lnTo>
                      <a:pt x="235" y="206"/>
                    </a:lnTo>
                    <a:lnTo>
                      <a:pt x="233" y="206"/>
                    </a:lnTo>
                    <a:close/>
                    <a:moveTo>
                      <a:pt x="213" y="208"/>
                    </a:moveTo>
                    <a:lnTo>
                      <a:pt x="213" y="206"/>
                    </a:lnTo>
                    <a:lnTo>
                      <a:pt x="213" y="208"/>
                    </a:lnTo>
                    <a:close/>
                    <a:moveTo>
                      <a:pt x="201" y="208"/>
                    </a:moveTo>
                    <a:lnTo>
                      <a:pt x="201" y="206"/>
                    </a:lnTo>
                    <a:lnTo>
                      <a:pt x="203" y="206"/>
                    </a:lnTo>
                    <a:lnTo>
                      <a:pt x="203" y="208"/>
                    </a:lnTo>
                    <a:lnTo>
                      <a:pt x="201" y="208"/>
                    </a:lnTo>
                    <a:close/>
                    <a:moveTo>
                      <a:pt x="195" y="208"/>
                    </a:moveTo>
                    <a:lnTo>
                      <a:pt x="195" y="206"/>
                    </a:lnTo>
                    <a:lnTo>
                      <a:pt x="195" y="208"/>
                    </a:lnTo>
                    <a:close/>
                    <a:moveTo>
                      <a:pt x="193" y="208"/>
                    </a:moveTo>
                    <a:lnTo>
                      <a:pt x="193" y="206"/>
                    </a:lnTo>
                    <a:lnTo>
                      <a:pt x="193" y="208"/>
                    </a:lnTo>
                    <a:close/>
                    <a:moveTo>
                      <a:pt x="193" y="208"/>
                    </a:moveTo>
                    <a:lnTo>
                      <a:pt x="193" y="206"/>
                    </a:lnTo>
                    <a:lnTo>
                      <a:pt x="193" y="208"/>
                    </a:lnTo>
                    <a:close/>
                    <a:moveTo>
                      <a:pt x="193" y="206"/>
                    </a:moveTo>
                    <a:lnTo>
                      <a:pt x="193" y="208"/>
                    </a:lnTo>
                    <a:lnTo>
                      <a:pt x="193" y="206"/>
                    </a:lnTo>
                    <a:close/>
                    <a:moveTo>
                      <a:pt x="195" y="206"/>
                    </a:moveTo>
                    <a:lnTo>
                      <a:pt x="197" y="206"/>
                    </a:lnTo>
                    <a:lnTo>
                      <a:pt x="197" y="208"/>
                    </a:lnTo>
                    <a:lnTo>
                      <a:pt x="195" y="208"/>
                    </a:lnTo>
                    <a:lnTo>
                      <a:pt x="195" y="206"/>
                    </a:lnTo>
                    <a:close/>
                    <a:moveTo>
                      <a:pt x="191" y="206"/>
                    </a:moveTo>
                    <a:lnTo>
                      <a:pt x="191" y="208"/>
                    </a:lnTo>
                    <a:lnTo>
                      <a:pt x="191" y="206"/>
                    </a:lnTo>
                    <a:close/>
                    <a:moveTo>
                      <a:pt x="193" y="206"/>
                    </a:moveTo>
                    <a:lnTo>
                      <a:pt x="193" y="208"/>
                    </a:lnTo>
                    <a:lnTo>
                      <a:pt x="193" y="206"/>
                    </a:lnTo>
                    <a:lnTo>
                      <a:pt x="193" y="208"/>
                    </a:lnTo>
                    <a:lnTo>
                      <a:pt x="191" y="208"/>
                    </a:lnTo>
                    <a:lnTo>
                      <a:pt x="191" y="206"/>
                    </a:lnTo>
                    <a:lnTo>
                      <a:pt x="193" y="206"/>
                    </a:lnTo>
                    <a:close/>
                    <a:moveTo>
                      <a:pt x="195" y="206"/>
                    </a:moveTo>
                    <a:lnTo>
                      <a:pt x="195" y="208"/>
                    </a:lnTo>
                    <a:lnTo>
                      <a:pt x="195" y="206"/>
                    </a:lnTo>
                    <a:lnTo>
                      <a:pt x="195" y="208"/>
                    </a:lnTo>
                    <a:lnTo>
                      <a:pt x="195" y="206"/>
                    </a:lnTo>
                    <a:close/>
                    <a:moveTo>
                      <a:pt x="172" y="208"/>
                    </a:moveTo>
                    <a:lnTo>
                      <a:pt x="170" y="208"/>
                    </a:lnTo>
                    <a:lnTo>
                      <a:pt x="172" y="208"/>
                    </a:lnTo>
                    <a:close/>
                    <a:moveTo>
                      <a:pt x="203" y="206"/>
                    </a:moveTo>
                    <a:lnTo>
                      <a:pt x="205" y="206"/>
                    </a:lnTo>
                    <a:lnTo>
                      <a:pt x="203" y="206"/>
                    </a:lnTo>
                    <a:close/>
                    <a:moveTo>
                      <a:pt x="170" y="208"/>
                    </a:moveTo>
                    <a:lnTo>
                      <a:pt x="172" y="208"/>
                    </a:lnTo>
                    <a:lnTo>
                      <a:pt x="170" y="208"/>
                    </a:lnTo>
                    <a:lnTo>
                      <a:pt x="170" y="210"/>
                    </a:lnTo>
                    <a:lnTo>
                      <a:pt x="170" y="208"/>
                    </a:lnTo>
                    <a:lnTo>
                      <a:pt x="170" y="210"/>
                    </a:lnTo>
                    <a:lnTo>
                      <a:pt x="170" y="208"/>
                    </a:lnTo>
                    <a:lnTo>
                      <a:pt x="170" y="210"/>
                    </a:lnTo>
                    <a:lnTo>
                      <a:pt x="170" y="208"/>
                    </a:lnTo>
                    <a:close/>
                    <a:moveTo>
                      <a:pt x="237" y="206"/>
                    </a:moveTo>
                    <a:lnTo>
                      <a:pt x="237" y="204"/>
                    </a:lnTo>
                    <a:lnTo>
                      <a:pt x="237" y="206"/>
                    </a:lnTo>
                    <a:close/>
                    <a:moveTo>
                      <a:pt x="170" y="208"/>
                    </a:moveTo>
                    <a:lnTo>
                      <a:pt x="172" y="208"/>
                    </a:lnTo>
                    <a:lnTo>
                      <a:pt x="170" y="208"/>
                    </a:lnTo>
                    <a:close/>
                    <a:moveTo>
                      <a:pt x="205" y="206"/>
                    </a:moveTo>
                    <a:lnTo>
                      <a:pt x="207" y="206"/>
                    </a:lnTo>
                    <a:lnTo>
                      <a:pt x="205" y="206"/>
                    </a:lnTo>
                    <a:close/>
                    <a:moveTo>
                      <a:pt x="233" y="206"/>
                    </a:moveTo>
                    <a:lnTo>
                      <a:pt x="233" y="204"/>
                    </a:lnTo>
                    <a:lnTo>
                      <a:pt x="233" y="206"/>
                    </a:lnTo>
                    <a:close/>
                    <a:moveTo>
                      <a:pt x="170" y="206"/>
                    </a:moveTo>
                    <a:lnTo>
                      <a:pt x="170" y="208"/>
                    </a:lnTo>
                    <a:lnTo>
                      <a:pt x="172" y="208"/>
                    </a:lnTo>
                    <a:lnTo>
                      <a:pt x="170" y="208"/>
                    </a:lnTo>
                    <a:lnTo>
                      <a:pt x="170" y="206"/>
                    </a:lnTo>
                    <a:close/>
                    <a:moveTo>
                      <a:pt x="205" y="206"/>
                    </a:moveTo>
                    <a:lnTo>
                      <a:pt x="203" y="206"/>
                    </a:lnTo>
                    <a:lnTo>
                      <a:pt x="205" y="206"/>
                    </a:lnTo>
                    <a:lnTo>
                      <a:pt x="203" y="206"/>
                    </a:lnTo>
                    <a:lnTo>
                      <a:pt x="205" y="206"/>
                    </a:lnTo>
                    <a:lnTo>
                      <a:pt x="203" y="206"/>
                    </a:lnTo>
                    <a:lnTo>
                      <a:pt x="205" y="206"/>
                    </a:lnTo>
                    <a:close/>
                    <a:moveTo>
                      <a:pt x="174" y="208"/>
                    </a:moveTo>
                    <a:lnTo>
                      <a:pt x="174" y="206"/>
                    </a:lnTo>
                    <a:lnTo>
                      <a:pt x="174" y="208"/>
                    </a:lnTo>
                    <a:lnTo>
                      <a:pt x="174" y="206"/>
                    </a:lnTo>
                    <a:lnTo>
                      <a:pt x="174" y="208"/>
                    </a:lnTo>
                    <a:lnTo>
                      <a:pt x="172" y="208"/>
                    </a:lnTo>
                    <a:lnTo>
                      <a:pt x="174" y="208"/>
                    </a:lnTo>
                    <a:lnTo>
                      <a:pt x="174" y="206"/>
                    </a:lnTo>
                    <a:lnTo>
                      <a:pt x="174" y="208"/>
                    </a:lnTo>
                    <a:close/>
                    <a:moveTo>
                      <a:pt x="172" y="208"/>
                    </a:moveTo>
                    <a:lnTo>
                      <a:pt x="172" y="206"/>
                    </a:lnTo>
                    <a:lnTo>
                      <a:pt x="170" y="206"/>
                    </a:lnTo>
                    <a:lnTo>
                      <a:pt x="172" y="206"/>
                    </a:lnTo>
                    <a:lnTo>
                      <a:pt x="172" y="208"/>
                    </a:lnTo>
                    <a:close/>
                    <a:moveTo>
                      <a:pt x="195" y="206"/>
                    </a:moveTo>
                    <a:lnTo>
                      <a:pt x="197" y="206"/>
                    </a:lnTo>
                    <a:lnTo>
                      <a:pt x="195" y="206"/>
                    </a:lnTo>
                    <a:close/>
                    <a:moveTo>
                      <a:pt x="172" y="206"/>
                    </a:moveTo>
                    <a:lnTo>
                      <a:pt x="170" y="206"/>
                    </a:lnTo>
                    <a:lnTo>
                      <a:pt x="172" y="206"/>
                    </a:lnTo>
                    <a:close/>
                    <a:moveTo>
                      <a:pt x="172" y="206"/>
                    </a:moveTo>
                    <a:lnTo>
                      <a:pt x="170" y="206"/>
                    </a:lnTo>
                    <a:lnTo>
                      <a:pt x="172" y="206"/>
                    </a:lnTo>
                    <a:close/>
                    <a:moveTo>
                      <a:pt x="193" y="206"/>
                    </a:moveTo>
                    <a:lnTo>
                      <a:pt x="191" y="206"/>
                    </a:lnTo>
                    <a:lnTo>
                      <a:pt x="193" y="206"/>
                    </a:lnTo>
                    <a:lnTo>
                      <a:pt x="191" y="206"/>
                    </a:lnTo>
                    <a:lnTo>
                      <a:pt x="193" y="206"/>
                    </a:lnTo>
                    <a:close/>
                    <a:moveTo>
                      <a:pt x="207" y="206"/>
                    </a:moveTo>
                    <a:lnTo>
                      <a:pt x="205" y="206"/>
                    </a:lnTo>
                    <a:lnTo>
                      <a:pt x="207" y="206"/>
                    </a:lnTo>
                    <a:close/>
                    <a:moveTo>
                      <a:pt x="195" y="206"/>
                    </a:moveTo>
                    <a:lnTo>
                      <a:pt x="193" y="206"/>
                    </a:lnTo>
                    <a:lnTo>
                      <a:pt x="195" y="206"/>
                    </a:lnTo>
                    <a:close/>
                    <a:moveTo>
                      <a:pt x="235" y="206"/>
                    </a:moveTo>
                    <a:lnTo>
                      <a:pt x="235" y="204"/>
                    </a:lnTo>
                    <a:lnTo>
                      <a:pt x="235" y="206"/>
                    </a:lnTo>
                    <a:lnTo>
                      <a:pt x="235" y="204"/>
                    </a:lnTo>
                    <a:lnTo>
                      <a:pt x="235" y="206"/>
                    </a:lnTo>
                    <a:lnTo>
                      <a:pt x="235" y="204"/>
                    </a:lnTo>
                    <a:lnTo>
                      <a:pt x="235" y="206"/>
                    </a:lnTo>
                    <a:close/>
                    <a:moveTo>
                      <a:pt x="237" y="204"/>
                    </a:moveTo>
                    <a:lnTo>
                      <a:pt x="237" y="206"/>
                    </a:lnTo>
                    <a:lnTo>
                      <a:pt x="237" y="204"/>
                    </a:lnTo>
                    <a:close/>
                    <a:moveTo>
                      <a:pt x="207" y="206"/>
                    </a:moveTo>
                    <a:lnTo>
                      <a:pt x="205" y="206"/>
                    </a:lnTo>
                    <a:lnTo>
                      <a:pt x="207" y="206"/>
                    </a:lnTo>
                    <a:close/>
                    <a:moveTo>
                      <a:pt x="191" y="206"/>
                    </a:moveTo>
                    <a:lnTo>
                      <a:pt x="193" y="206"/>
                    </a:lnTo>
                    <a:lnTo>
                      <a:pt x="191" y="206"/>
                    </a:lnTo>
                    <a:close/>
                    <a:moveTo>
                      <a:pt x="170" y="206"/>
                    </a:moveTo>
                    <a:lnTo>
                      <a:pt x="170" y="208"/>
                    </a:lnTo>
                    <a:lnTo>
                      <a:pt x="170" y="206"/>
                    </a:lnTo>
                    <a:close/>
                    <a:moveTo>
                      <a:pt x="170" y="206"/>
                    </a:moveTo>
                    <a:lnTo>
                      <a:pt x="170" y="208"/>
                    </a:lnTo>
                    <a:lnTo>
                      <a:pt x="170" y="206"/>
                    </a:lnTo>
                    <a:close/>
                    <a:moveTo>
                      <a:pt x="191" y="206"/>
                    </a:moveTo>
                    <a:lnTo>
                      <a:pt x="191" y="208"/>
                    </a:lnTo>
                    <a:lnTo>
                      <a:pt x="191" y="206"/>
                    </a:lnTo>
                    <a:close/>
                    <a:moveTo>
                      <a:pt x="237" y="204"/>
                    </a:moveTo>
                    <a:lnTo>
                      <a:pt x="237" y="206"/>
                    </a:lnTo>
                    <a:lnTo>
                      <a:pt x="235" y="206"/>
                    </a:lnTo>
                    <a:lnTo>
                      <a:pt x="235" y="208"/>
                    </a:lnTo>
                    <a:lnTo>
                      <a:pt x="235" y="206"/>
                    </a:lnTo>
                    <a:lnTo>
                      <a:pt x="235" y="204"/>
                    </a:lnTo>
                    <a:lnTo>
                      <a:pt x="237" y="204"/>
                    </a:lnTo>
                    <a:close/>
                    <a:moveTo>
                      <a:pt x="172" y="206"/>
                    </a:moveTo>
                    <a:lnTo>
                      <a:pt x="170" y="206"/>
                    </a:lnTo>
                    <a:lnTo>
                      <a:pt x="172" y="206"/>
                    </a:lnTo>
                    <a:lnTo>
                      <a:pt x="170" y="206"/>
                    </a:lnTo>
                    <a:lnTo>
                      <a:pt x="172" y="206"/>
                    </a:lnTo>
                    <a:close/>
                    <a:moveTo>
                      <a:pt x="128" y="208"/>
                    </a:moveTo>
                    <a:lnTo>
                      <a:pt x="126" y="208"/>
                    </a:lnTo>
                    <a:lnTo>
                      <a:pt x="128" y="208"/>
                    </a:lnTo>
                    <a:close/>
                    <a:moveTo>
                      <a:pt x="207" y="206"/>
                    </a:moveTo>
                    <a:lnTo>
                      <a:pt x="205" y="206"/>
                    </a:lnTo>
                    <a:lnTo>
                      <a:pt x="207" y="206"/>
                    </a:lnTo>
                    <a:close/>
                    <a:moveTo>
                      <a:pt x="195" y="206"/>
                    </a:moveTo>
                    <a:lnTo>
                      <a:pt x="197" y="206"/>
                    </a:lnTo>
                    <a:lnTo>
                      <a:pt x="195" y="206"/>
                    </a:lnTo>
                    <a:close/>
                    <a:moveTo>
                      <a:pt x="172" y="206"/>
                    </a:moveTo>
                    <a:lnTo>
                      <a:pt x="172" y="208"/>
                    </a:lnTo>
                    <a:lnTo>
                      <a:pt x="170" y="208"/>
                    </a:lnTo>
                    <a:lnTo>
                      <a:pt x="172" y="208"/>
                    </a:lnTo>
                    <a:lnTo>
                      <a:pt x="170" y="208"/>
                    </a:lnTo>
                    <a:lnTo>
                      <a:pt x="172" y="208"/>
                    </a:lnTo>
                    <a:lnTo>
                      <a:pt x="172" y="206"/>
                    </a:lnTo>
                    <a:lnTo>
                      <a:pt x="172" y="208"/>
                    </a:lnTo>
                    <a:lnTo>
                      <a:pt x="172" y="206"/>
                    </a:lnTo>
                    <a:lnTo>
                      <a:pt x="172" y="208"/>
                    </a:lnTo>
                    <a:lnTo>
                      <a:pt x="172" y="206"/>
                    </a:lnTo>
                    <a:close/>
                    <a:moveTo>
                      <a:pt x="199" y="206"/>
                    </a:moveTo>
                    <a:lnTo>
                      <a:pt x="201" y="206"/>
                    </a:lnTo>
                    <a:lnTo>
                      <a:pt x="199" y="206"/>
                    </a:lnTo>
                    <a:close/>
                    <a:moveTo>
                      <a:pt x="201" y="206"/>
                    </a:moveTo>
                    <a:lnTo>
                      <a:pt x="201" y="208"/>
                    </a:lnTo>
                    <a:lnTo>
                      <a:pt x="201" y="206"/>
                    </a:lnTo>
                    <a:lnTo>
                      <a:pt x="199" y="206"/>
                    </a:lnTo>
                    <a:lnTo>
                      <a:pt x="201" y="206"/>
                    </a:lnTo>
                    <a:close/>
                    <a:moveTo>
                      <a:pt x="209" y="206"/>
                    </a:moveTo>
                    <a:lnTo>
                      <a:pt x="209" y="204"/>
                    </a:lnTo>
                    <a:lnTo>
                      <a:pt x="209" y="206"/>
                    </a:lnTo>
                    <a:close/>
                    <a:moveTo>
                      <a:pt x="235" y="204"/>
                    </a:moveTo>
                    <a:lnTo>
                      <a:pt x="237" y="204"/>
                    </a:lnTo>
                    <a:lnTo>
                      <a:pt x="235" y="204"/>
                    </a:lnTo>
                    <a:close/>
                    <a:moveTo>
                      <a:pt x="207" y="206"/>
                    </a:moveTo>
                    <a:lnTo>
                      <a:pt x="207" y="204"/>
                    </a:lnTo>
                    <a:lnTo>
                      <a:pt x="207" y="206"/>
                    </a:lnTo>
                    <a:close/>
                    <a:moveTo>
                      <a:pt x="205" y="204"/>
                    </a:moveTo>
                    <a:lnTo>
                      <a:pt x="205" y="206"/>
                    </a:lnTo>
                    <a:lnTo>
                      <a:pt x="205" y="204"/>
                    </a:lnTo>
                    <a:close/>
                    <a:moveTo>
                      <a:pt x="207" y="204"/>
                    </a:moveTo>
                    <a:lnTo>
                      <a:pt x="207" y="206"/>
                    </a:lnTo>
                    <a:lnTo>
                      <a:pt x="207" y="204"/>
                    </a:lnTo>
                    <a:close/>
                    <a:moveTo>
                      <a:pt x="229" y="204"/>
                    </a:moveTo>
                    <a:lnTo>
                      <a:pt x="227" y="204"/>
                    </a:lnTo>
                    <a:lnTo>
                      <a:pt x="229" y="204"/>
                    </a:lnTo>
                    <a:close/>
                    <a:moveTo>
                      <a:pt x="170" y="206"/>
                    </a:moveTo>
                    <a:lnTo>
                      <a:pt x="172" y="206"/>
                    </a:lnTo>
                    <a:lnTo>
                      <a:pt x="170" y="206"/>
                    </a:lnTo>
                    <a:lnTo>
                      <a:pt x="172" y="206"/>
                    </a:lnTo>
                    <a:lnTo>
                      <a:pt x="170" y="206"/>
                    </a:lnTo>
                    <a:close/>
                    <a:moveTo>
                      <a:pt x="205" y="204"/>
                    </a:moveTo>
                    <a:lnTo>
                      <a:pt x="205" y="206"/>
                    </a:lnTo>
                    <a:lnTo>
                      <a:pt x="205" y="204"/>
                    </a:lnTo>
                    <a:close/>
                    <a:moveTo>
                      <a:pt x="227" y="204"/>
                    </a:moveTo>
                    <a:lnTo>
                      <a:pt x="225" y="204"/>
                    </a:lnTo>
                    <a:lnTo>
                      <a:pt x="227" y="204"/>
                    </a:lnTo>
                    <a:close/>
                    <a:moveTo>
                      <a:pt x="201" y="204"/>
                    </a:moveTo>
                    <a:lnTo>
                      <a:pt x="201" y="206"/>
                    </a:lnTo>
                    <a:lnTo>
                      <a:pt x="201" y="204"/>
                    </a:lnTo>
                    <a:close/>
                    <a:moveTo>
                      <a:pt x="205" y="204"/>
                    </a:moveTo>
                    <a:lnTo>
                      <a:pt x="205" y="206"/>
                    </a:lnTo>
                    <a:lnTo>
                      <a:pt x="203" y="206"/>
                    </a:lnTo>
                    <a:lnTo>
                      <a:pt x="205" y="206"/>
                    </a:lnTo>
                    <a:lnTo>
                      <a:pt x="203" y="206"/>
                    </a:lnTo>
                    <a:lnTo>
                      <a:pt x="203" y="204"/>
                    </a:lnTo>
                    <a:lnTo>
                      <a:pt x="205" y="204"/>
                    </a:lnTo>
                    <a:lnTo>
                      <a:pt x="205" y="206"/>
                    </a:lnTo>
                    <a:lnTo>
                      <a:pt x="205" y="204"/>
                    </a:lnTo>
                    <a:lnTo>
                      <a:pt x="205" y="206"/>
                    </a:lnTo>
                    <a:lnTo>
                      <a:pt x="205" y="204"/>
                    </a:lnTo>
                    <a:close/>
                    <a:moveTo>
                      <a:pt x="227" y="204"/>
                    </a:moveTo>
                    <a:lnTo>
                      <a:pt x="229" y="204"/>
                    </a:lnTo>
                    <a:lnTo>
                      <a:pt x="227" y="204"/>
                    </a:lnTo>
                    <a:close/>
                    <a:moveTo>
                      <a:pt x="235" y="204"/>
                    </a:moveTo>
                    <a:lnTo>
                      <a:pt x="237" y="204"/>
                    </a:lnTo>
                    <a:lnTo>
                      <a:pt x="235" y="204"/>
                    </a:lnTo>
                    <a:close/>
                    <a:moveTo>
                      <a:pt x="205" y="204"/>
                    </a:moveTo>
                    <a:lnTo>
                      <a:pt x="207" y="204"/>
                    </a:lnTo>
                    <a:lnTo>
                      <a:pt x="207" y="206"/>
                    </a:lnTo>
                    <a:lnTo>
                      <a:pt x="207" y="204"/>
                    </a:lnTo>
                    <a:lnTo>
                      <a:pt x="207" y="206"/>
                    </a:lnTo>
                    <a:lnTo>
                      <a:pt x="205" y="206"/>
                    </a:lnTo>
                    <a:lnTo>
                      <a:pt x="205" y="204"/>
                    </a:lnTo>
                    <a:lnTo>
                      <a:pt x="205" y="206"/>
                    </a:lnTo>
                    <a:lnTo>
                      <a:pt x="207" y="206"/>
                    </a:lnTo>
                    <a:lnTo>
                      <a:pt x="205" y="206"/>
                    </a:lnTo>
                    <a:lnTo>
                      <a:pt x="205" y="204"/>
                    </a:lnTo>
                    <a:lnTo>
                      <a:pt x="207" y="204"/>
                    </a:lnTo>
                    <a:lnTo>
                      <a:pt x="205" y="204"/>
                    </a:lnTo>
                    <a:close/>
                    <a:moveTo>
                      <a:pt x="203" y="204"/>
                    </a:moveTo>
                    <a:lnTo>
                      <a:pt x="203" y="206"/>
                    </a:lnTo>
                    <a:lnTo>
                      <a:pt x="203" y="204"/>
                    </a:lnTo>
                    <a:lnTo>
                      <a:pt x="205" y="204"/>
                    </a:lnTo>
                    <a:lnTo>
                      <a:pt x="203" y="204"/>
                    </a:lnTo>
                    <a:lnTo>
                      <a:pt x="203" y="206"/>
                    </a:lnTo>
                    <a:lnTo>
                      <a:pt x="203" y="204"/>
                    </a:lnTo>
                    <a:close/>
                    <a:moveTo>
                      <a:pt x="170" y="206"/>
                    </a:moveTo>
                    <a:lnTo>
                      <a:pt x="170" y="204"/>
                    </a:lnTo>
                    <a:lnTo>
                      <a:pt x="170" y="206"/>
                    </a:lnTo>
                    <a:close/>
                    <a:moveTo>
                      <a:pt x="225" y="204"/>
                    </a:moveTo>
                    <a:lnTo>
                      <a:pt x="227" y="204"/>
                    </a:lnTo>
                    <a:lnTo>
                      <a:pt x="225" y="204"/>
                    </a:lnTo>
                    <a:close/>
                    <a:moveTo>
                      <a:pt x="170" y="206"/>
                    </a:moveTo>
                    <a:lnTo>
                      <a:pt x="170" y="204"/>
                    </a:lnTo>
                    <a:lnTo>
                      <a:pt x="170" y="206"/>
                    </a:lnTo>
                    <a:close/>
                    <a:moveTo>
                      <a:pt x="231" y="204"/>
                    </a:moveTo>
                    <a:lnTo>
                      <a:pt x="231" y="202"/>
                    </a:lnTo>
                    <a:lnTo>
                      <a:pt x="231" y="204"/>
                    </a:lnTo>
                    <a:close/>
                    <a:moveTo>
                      <a:pt x="231" y="202"/>
                    </a:moveTo>
                    <a:lnTo>
                      <a:pt x="231" y="204"/>
                    </a:lnTo>
                    <a:lnTo>
                      <a:pt x="231" y="202"/>
                    </a:lnTo>
                    <a:lnTo>
                      <a:pt x="231" y="204"/>
                    </a:lnTo>
                    <a:lnTo>
                      <a:pt x="231" y="202"/>
                    </a:lnTo>
                    <a:close/>
                    <a:moveTo>
                      <a:pt x="207" y="204"/>
                    </a:moveTo>
                    <a:lnTo>
                      <a:pt x="205" y="204"/>
                    </a:lnTo>
                    <a:lnTo>
                      <a:pt x="207" y="204"/>
                    </a:lnTo>
                    <a:close/>
                    <a:moveTo>
                      <a:pt x="231" y="204"/>
                    </a:moveTo>
                    <a:lnTo>
                      <a:pt x="231" y="202"/>
                    </a:lnTo>
                    <a:lnTo>
                      <a:pt x="231" y="204"/>
                    </a:lnTo>
                    <a:close/>
                    <a:moveTo>
                      <a:pt x="128" y="206"/>
                    </a:moveTo>
                    <a:lnTo>
                      <a:pt x="128" y="208"/>
                    </a:lnTo>
                    <a:lnTo>
                      <a:pt x="128" y="206"/>
                    </a:lnTo>
                    <a:lnTo>
                      <a:pt x="128" y="208"/>
                    </a:lnTo>
                    <a:lnTo>
                      <a:pt x="128" y="206"/>
                    </a:lnTo>
                    <a:lnTo>
                      <a:pt x="128" y="208"/>
                    </a:lnTo>
                    <a:lnTo>
                      <a:pt x="128" y="206"/>
                    </a:lnTo>
                    <a:close/>
                    <a:moveTo>
                      <a:pt x="126" y="206"/>
                    </a:moveTo>
                    <a:lnTo>
                      <a:pt x="128" y="206"/>
                    </a:lnTo>
                    <a:lnTo>
                      <a:pt x="126" y="206"/>
                    </a:lnTo>
                    <a:close/>
                    <a:moveTo>
                      <a:pt x="227" y="204"/>
                    </a:moveTo>
                    <a:lnTo>
                      <a:pt x="227" y="202"/>
                    </a:lnTo>
                    <a:lnTo>
                      <a:pt x="227" y="204"/>
                    </a:lnTo>
                    <a:close/>
                    <a:moveTo>
                      <a:pt x="227" y="204"/>
                    </a:moveTo>
                    <a:lnTo>
                      <a:pt x="225" y="204"/>
                    </a:lnTo>
                    <a:lnTo>
                      <a:pt x="227" y="204"/>
                    </a:lnTo>
                    <a:lnTo>
                      <a:pt x="227" y="202"/>
                    </a:lnTo>
                    <a:lnTo>
                      <a:pt x="227" y="204"/>
                    </a:lnTo>
                    <a:close/>
                    <a:moveTo>
                      <a:pt x="195" y="204"/>
                    </a:moveTo>
                    <a:lnTo>
                      <a:pt x="195" y="206"/>
                    </a:lnTo>
                    <a:lnTo>
                      <a:pt x="195" y="204"/>
                    </a:lnTo>
                    <a:close/>
                    <a:moveTo>
                      <a:pt x="203" y="204"/>
                    </a:moveTo>
                    <a:lnTo>
                      <a:pt x="201" y="204"/>
                    </a:lnTo>
                    <a:lnTo>
                      <a:pt x="203" y="204"/>
                    </a:lnTo>
                    <a:lnTo>
                      <a:pt x="201" y="204"/>
                    </a:lnTo>
                    <a:lnTo>
                      <a:pt x="203" y="204"/>
                    </a:lnTo>
                    <a:close/>
                    <a:moveTo>
                      <a:pt x="227" y="202"/>
                    </a:moveTo>
                    <a:lnTo>
                      <a:pt x="225" y="202"/>
                    </a:lnTo>
                    <a:lnTo>
                      <a:pt x="227" y="202"/>
                    </a:lnTo>
                    <a:close/>
                    <a:moveTo>
                      <a:pt x="207" y="204"/>
                    </a:moveTo>
                    <a:lnTo>
                      <a:pt x="209" y="204"/>
                    </a:lnTo>
                    <a:lnTo>
                      <a:pt x="207" y="204"/>
                    </a:lnTo>
                    <a:close/>
                    <a:moveTo>
                      <a:pt x="126" y="206"/>
                    </a:moveTo>
                    <a:lnTo>
                      <a:pt x="126" y="204"/>
                    </a:lnTo>
                    <a:lnTo>
                      <a:pt x="126" y="206"/>
                    </a:lnTo>
                    <a:close/>
                    <a:moveTo>
                      <a:pt x="205" y="204"/>
                    </a:moveTo>
                    <a:lnTo>
                      <a:pt x="203" y="204"/>
                    </a:lnTo>
                    <a:lnTo>
                      <a:pt x="205" y="204"/>
                    </a:lnTo>
                    <a:close/>
                    <a:moveTo>
                      <a:pt x="205" y="204"/>
                    </a:moveTo>
                    <a:lnTo>
                      <a:pt x="203" y="204"/>
                    </a:lnTo>
                    <a:lnTo>
                      <a:pt x="205" y="204"/>
                    </a:lnTo>
                    <a:close/>
                    <a:moveTo>
                      <a:pt x="128" y="204"/>
                    </a:moveTo>
                    <a:lnTo>
                      <a:pt x="128" y="206"/>
                    </a:lnTo>
                    <a:lnTo>
                      <a:pt x="126" y="206"/>
                    </a:lnTo>
                    <a:lnTo>
                      <a:pt x="126" y="204"/>
                    </a:lnTo>
                    <a:lnTo>
                      <a:pt x="128" y="204"/>
                    </a:lnTo>
                    <a:close/>
                    <a:moveTo>
                      <a:pt x="205" y="204"/>
                    </a:moveTo>
                    <a:lnTo>
                      <a:pt x="203" y="204"/>
                    </a:lnTo>
                    <a:lnTo>
                      <a:pt x="205" y="204"/>
                    </a:lnTo>
                    <a:close/>
                    <a:moveTo>
                      <a:pt x="227" y="202"/>
                    </a:moveTo>
                    <a:lnTo>
                      <a:pt x="229" y="202"/>
                    </a:lnTo>
                    <a:lnTo>
                      <a:pt x="227" y="202"/>
                    </a:lnTo>
                    <a:close/>
                    <a:moveTo>
                      <a:pt x="227" y="202"/>
                    </a:moveTo>
                    <a:lnTo>
                      <a:pt x="225" y="202"/>
                    </a:lnTo>
                    <a:lnTo>
                      <a:pt x="227" y="202"/>
                    </a:lnTo>
                    <a:close/>
                    <a:moveTo>
                      <a:pt x="134" y="204"/>
                    </a:moveTo>
                    <a:lnTo>
                      <a:pt x="134" y="206"/>
                    </a:lnTo>
                    <a:lnTo>
                      <a:pt x="134" y="208"/>
                    </a:lnTo>
                    <a:lnTo>
                      <a:pt x="136" y="208"/>
                    </a:lnTo>
                    <a:lnTo>
                      <a:pt x="138" y="208"/>
                    </a:lnTo>
                    <a:lnTo>
                      <a:pt x="138" y="210"/>
                    </a:lnTo>
                    <a:lnTo>
                      <a:pt x="138" y="212"/>
                    </a:lnTo>
                    <a:lnTo>
                      <a:pt x="140" y="212"/>
                    </a:lnTo>
                    <a:lnTo>
                      <a:pt x="138" y="212"/>
                    </a:lnTo>
                    <a:lnTo>
                      <a:pt x="138" y="214"/>
                    </a:lnTo>
                    <a:lnTo>
                      <a:pt x="140" y="214"/>
                    </a:lnTo>
                    <a:lnTo>
                      <a:pt x="138" y="214"/>
                    </a:lnTo>
                    <a:lnTo>
                      <a:pt x="136" y="214"/>
                    </a:lnTo>
                    <a:lnTo>
                      <a:pt x="134" y="214"/>
                    </a:lnTo>
                    <a:lnTo>
                      <a:pt x="134" y="212"/>
                    </a:lnTo>
                    <a:lnTo>
                      <a:pt x="132" y="212"/>
                    </a:lnTo>
                    <a:lnTo>
                      <a:pt x="130" y="212"/>
                    </a:lnTo>
                    <a:lnTo>
                      <a:pt x="130" y="210"/>
                    </a:lnTo>
                    <a:lnTo>
                      <a:pt x="128" y="210"/>
                    </a:lnTo>
                    <a:lnTo>
                      <a:pt x="128" y="208"/>
                    </a:lnTo>
                    <a:lnTo>
                      <a:pt x="130" y="208"/>
                    </a:lnTo>
                    <a:lnTo>
                      <a:pt x="132" y="208"/>
                    </a:lnTo>
                    <a:lnTo>
                      <a:pt x="132" y="206"/>
                    </a:lnTo>
                    <a:lnTo>
                      <a:pt x="132" y="204"/>
                    </a:lnTo>
                    <a:lnTo>
                      <a:pt x="132" y="206"/>
                    </a:lnTo>
                    <a:lnTo>
                      <a:pt x="132" y="204"/>
                    </a:lnTo>
                    <a:lnTo>
                      <a:pt x="134" y="204"/>
                    </a:lnTo>
                    <a:close/>
                    <a:moveTo>
                      <a:pt x="207" y="202"/>
                    </a:moveTo>
                    <a:lnTo>
                      <a:pt x="207" y="204"/>
                    </a:lnTo>
                    <a:lnTo>
                      <a:pt x="207" y="202"/>
                    </a:lnTo>
                    <a:close/>
                    <a:moveTo>
                      <a:pt x="203" y="204"/>
                    </a:moveTo>
                    <a:lnTo>
                      <a:pt x="203" y="202"/>
                    </a:lnTo>
                    <a:lnTo>
                      <a:pt x="203" y="204"/>
                    </a:lnTo>
                    <a:close/>
                    <a:moveTo>
                      <a:pt x="227" y="202"/>
                    </a:moveTo>
                    <a:lnTo>
                      <a:pt x="225" y="202"/>
                    </a:lnTo>
                    <a:lnTo>
                      <a:pt x="227" y="202"/>
                    </a:lnTo>
                    <a:close/>
                    <a:moveTo>
                      <a:pt x="195" y="204"/>
                    </a:moveTo>
                    <a:lnTo>
                      <a:pt x="195" y="206"/>
                    </a:lnTo>
                    <a:lnTo>
                      <a:pt x="195" y="204"/>
                    </a:lnTo>
                    <a:lnTo>
                      <a:pt x="195" y="206"/>
                    </a:lnTo>
                    <a:lnTo>
                      <a:pt x="195" y="204"/>
                    </a:lnTo>
                    <a:lnTo>
                      <a:pt x="195" y="206"/>
                    </a:lnTo>
                    <a:lnTo>
                      <a:pt x="195" y="206"/>
                    </a:lnTo>
                    <a:lnTo>
                      <a:pt x="195" y="204"/>
                    </a:lnTo>
                    <a:lnTo>
                      <a:pt x="195" y="204"/>
                    </a:lnTo>
                    <a:lnTo>
                      <a:pt x="195" y="204"/>
                    </a:lnTo>
                    <a:lnTo>
                      <a:pt x="195" y="204"/>
                    </a:lnTo>
                    <a:lnTo>
                      <a:pt x="195" y="204"/>
                    </a:lnTo>
                    <a:lnTo>
                      <a:pt x="195" y="204"/>
                    </a:lnTo>
                    <a:lnTo>
                      <a:pt x="195" y="204"/>
                    </a:lnTo>
                    <a:lnTo>
                      <a:pt x="195" y="204"/>
                    </a:lnTo>
                    <a:close/>
                    <a:moveTo>
                      <a:pt x="225" y="202"/>
                    </a:moveTo>
                    <a:lnTo>
                      <a:pt x="227" y="202"/>
                    </a:lnTo>
                    <a:lnTo>
                      <a:pt x="225" y="202"/>
                    </a:lnTo>
                    <a:close/>
                    <a:moveTo>
                      <a:pt x="227" y="202"/>
                    </a:moveTo>
                    <a:lnTo>
                      <a:pt x="229" y="202"/>
                    </a:lnTo>
                    <a:lnTo>
                      <a:pt x="227" y="202"/>
                    </a:lnTo>
                    <a:close/>
                    <a:moveTo>
                      <a:pt x="207" y="202"/>
                    </a:moveTo>
                    <a:lnTo>
                      <a:pt x="207" y="204"/>
                    </a:lnTo>
                    <a:lnTo>
                      <a:pt x="207" y="202"/>
                    </a:lnTo>
                    <a:close/>
                    <a:moveTo>
                      <a:pt x="227" y="202"/>
                    </a:moveTo>
                    <a:lnTo>
                      <a:pt x="225" y="202"/>
                    </a:lnTo>
                    <a:lnTo>
                      <a:pt x="227" y="202"/>
                    </a:lnTo>
                    <a:close/>
                    <a:moveTo>
                      <a:pt x="229" y="202"/>
                    </a:moveTo>
                    <a:lnTo>
                      <a:pt x="227" y="202"/>
                    </a:lnTo>
                    <a:lnTo>
                      <a:pt x="229" y="202"/>
                    </a:lnTo>
                    <a:close/>
                    <a:moveTo>
                      <a:pt x="201" y="204"/>
                    </a:moveTo>
                    <a:lnTo>
                      <a:pt x="201" y="202"/>
                    </a:lnTo>
                    <a:lnTo>
                      <a:pt x="201" y="204"/>
                    </a:lnTo>
                    <a:close/>
                    <a:moveTo>
                      <a:pt x="201" y="204"/>
                    </a:moveTo>
                    <a:lnTo>
                      <a:pt x="201" y="202"/>
                    </a:lnTo>
                    <a:lnTo>
                      <a:pt x="201" y="204"/>
                    </a:lnTo>
                    <a:close/>
                    <a:moveTo>
                      <a:pt x="203" y="202"/>
                    </a:moveTo>
                    <a:lnTo>
                      <a:pt x="203" y="204"/>
                    </a:lnTo>
                    <a:lnTo>
                      <a:pt x="203" y="202"/>
                    </a:lnTo>
                    <a:close/>
                    <a:moveTo>
                      <a:pt x="203" y="202"/>
                    </a:moveTo>
                    <a:lnTo>
                      <a:pt x="201" y="202"/>
                    </a:lnTo>
                    <a:lnTo>
                      <a:pt x="203" y="202"/>
                    </a:lnTo>
                    <a:lnTo>
                      <a:pt x="203" y="204"/>
                    </a:lnTo>
                    <a:lnTo>
                      <a:pt x="201" y="204"/>
                    </a:lnTo>
                    <a:lnTo>
                      <a:pt x="201" y="202"/>
                    </a:lnTo>
                    <a:lnTo>
                      <a:pt x="203" y="202"/>
                    </a:lnTo>
                    <a:close/>
                    <a:moveTo>
                      <a:pt x="227" y="202"/>
                    </a:moveTo>
                    <a:lnTo>
                      <a:pt x="225" y="202"/>
                    </a:lnTo>
                    <a:lnTo>
                      <a:pt x="227" y="202"/>
                    </a:lnTo>
                    <a:close/>
                    <a:moveTo>
                      <a:pt x="207" y="202"/>
                    </a:moveTo>
                    <a:lnTo>
                      <a:pt x="207" y="204"/>
                    </a:lnTo>
                    <a:lnTo>
                      <a:pt x="207" y="202"/>
                    </a:lnTo>
                    <a:close/>
                    <a:moveTo>
                      <a:pt x="225" y="202"/>
                    </a:moveTo>
                    <a:lnTo>
                      <a:pt x="223" y="202"/>
                    </a:lnTo>
                    <a:lnTo>
                      <a:pt x="225" y="202"/>
                    </a:lnTo>
                    <a:close/>
                    <a:moveTo>
                      <a:pt x="124" y="204"/>
                    </a:moveTo>
                    <a:lnTo>
                      <a:pt x="126" y="204"/>
                    </a:lnTo>
                    <a:lnTo>
                      <a:pt x="124" y="204"/>
                    </a:lnTo>
                    <a:lnTo>
                      <a:pt x="126" y="204"/>
                    </a:lnTo>
                    <a:lnTo>
                      <a:pt x="124" y="204"/>
                    </a:lnTo>
                    <a:close/>
                    <a:moveTo>
                      <a:pt x="227" y="202"/>
                    </a:moveTo>
                    <a:lnTo>
                      <a:pt x="225" y="202"/>
                    </a:lnTo>
                    <a:lnTo>
                      <a:pt x="227" y="202"/>
                    </a:lnTo>
                    <a:close/>
                    <a:moveTo>
                      <a:pt x="195" y="202"/>
                    </a:moveTo>
                    <a:lnTo>
                      <a:pt x="195" y="202"/>
                    </a:lnTo>
                    <a:lnTo>
                      <a:pt x="195" y="202"/>
                    </a:lnTo>
                    <a:lnTo>
                      <a:pt x="195" y="202"/>
                    </a:lnTo>
                    <a:lnTo>
                      <a:pt x="195" y="204"/>
                    </a:lnTo>
                    <a:lnTo>
                      <a:pt x="195" y="204"/>
                    </a:lnTo>
                    <a:lnTo>
                      <a:pt x="195" y="202"/>
                    </a:lnTo>
                    <a:lnTo>
                      <a:pt x="195" y="204"/>
                    </a:lnTo>
                    <a:lnTo>
                      <a:pt x="195" y="202"/>
                    </a:lnTo>
                    <a:close/>
                    <a:moveTo>
                      <a:pt x="122" y="204"/>
                    </a:moveTo>
                    <a:lnTo>
                      <a:pt x="124" y="204"/>
                    </a:lnTo>
                    <a:lnTo>
                      <a:pt x="122" y="204"/>
                    </a:lnTo>
                    <a:close/>
                    <a:moveTo>
                      <a:pt x="201" y="202"/>
                    </a:moveTo>
                    <a:lnTo>
                      <a:pt x="203" y="202"/>
                    </a:lnTo>
                    <a:lnTo>
                      <a:pt x="201" y="202"/>
                    </a:lnTo>
                    <a:close/>
                    <a:moveTo>
                      <a:pt x="203" y="202"/>
                    </a:moveTo>
                    <a:lnTo>
                      <a:pt x="201" y="202"/>
                    </a:lnTo>
                    <a:lnTo>
                      <a:pt x="203" y="202"/>
                    </a:lnTo>
                    <a:close/>
                    <a:moveTo>
                      <a:pt x="205" y="202"/>
                    </a:moveTo>
                    <a:lnTo>
                      <a:pt x="203" y="202"/>
                    </a:lnTo>
                    <a:lnTo>
                      <a:pt x="205" y="202"/>
                    </a:lnTo>
                    <a:close/>
                    <a:moveTo>
                      <a:pt x="221" y="202"/>
                    </a:moveTo>
                    <a:lnTo>
                      <a:pt x="221" y="200"/>
                    </a:lnTo>
                    <a:lnTo>
                      <a:pt x="223" y="200"/>
                    </a:lnTo>
                    <a:lnTo>
                      <a:pt x="223" y="202"/>
                    </a:lnTo>
                    <a:lnTo>
                      <a:pt x="221" y="202"/>
                    </a:lnTo>
                    <a:close/>
                    <a:moveTo>
                      <a:pt x="205" y="202"/>
                    </a:moveTo>
                    <a:lnTo>
                      <a:pt x="203" y="202"/>
                    </a:lnTo>
                    <a:lnTo>
                      <a:pt x="205" y="202"/>
                    </a:lnTo>
                    <a:close/>
                    <a:moveTo>
                      <a:pt x="219" y="200"/>
                    </a:moveTo>
                    <a:lnTo>
                      <a:pt x="219" y="202"/>
                    </a:lnTo>
                    <a:lnTo>
                      <a:pt x="219" y="200"/>
                    </a:lnTo>
                    <a:close/>
                    <a:moveTo>
                      <a:pt x="205" y="202"/>
                    </a:moveTo>
                    <a:lnTo>
                      <a:pt x="207" y="202"/>
                    </a:lnTo>
                    <a:lnTo>
                      <a:pt x="205" y="202"/>
                    </a:lnTo>
                    <a:close/>
                    <a:moveTo>
                      <a:pt x="195" y="202"/>
                    </a:moveTo>
                    <a:lnTo>
                      <a:pt x="195" y="202"/>
                    </a:lnTo>
                    <a:lnTo>
                      <a:pt x="195" y="202"/>
                    </a:lnTo>
                    <a:lnTo>
                      <a:pt x="195" y="202"/>
                    </a:lnTo>
                    <a:lnTo>
                      <a:pt x="195" y="202"/>
                    </a:lnTo>
                    <a:lnTo>
                      <a:pt x="195" y="202"/>
                    </a:lnTo>
                    <a:lnTo>
                      <a:pt x="195" y="202"/>
                    </a:lnTo>
                    <a:close/>
                    <a:moveTo>
                      <a:pt x="219" y="200"/>
                    </a:moveTo>
                    <a:lnTo>
                      <a:pt x="217" y="200"/>
                    </a:lnTo>
                    <a:lnTo>
                      <a:pt x="219" y="200"/>
                    </a:lnTo>
                    <a:close/>
                    <a:moveTo>
                      <a:pt x="205" y="202"/>
                    </a:moveTo>
                    <a:lnTo>
                      <a:pt x="203" y="202"/>
                    </a:lnTo>
                    <a:lnTo>
                      <a:pt x="205" y="202"/>
                    </a:lnTo>
                    <a:close/>
                    <a:moveTo>
                      <a:pt x="195" y="202"/>
                    </a:moveTo>
                    <a:lnTo>
                      <a:pt x="195" y="202"/>
                    </a:lnTo>
                    <a:lnTo>
                      <a:pt x="195" y="202"/>
                    </a:lnTo>
                    <a:lnTo>
                      <a:pt x="195" y="202"/>
                    </a:lnTo>
                    <a:lnTo>
                      <a:pt x="195" y="202"/>
                    </a:lnTo>
                    <a:close/>
                    <a:moveTo>
                      <a:pt x="207" y="202"/>
                    </a:moveTo>
                    <a:lnTo>
                      <a:pt x="207" y="200"/>
                    </a:lnTo>
                    <a:lnTo>
                      <a:pt x="207" y="202"/>
                    </a:lnTo>
                    <a:close/>
                    <a:moveTo>
                      <a:pt x="203" y="202"/>
                    </a:moveTo>
                    <a:lnTo>
                      <a:pt x="205" y="202"/>
                    </a:lnTo>
                    <a:lnTo>
                      <a:pt x="203" y="202"/>
                    </a:lnTo>
                    <a:lnTo>
                      <a:pt x="203" y="200"/>
                    </a:lnTo>
                    <a:lnTo>
                      <a:pt x="203" y="202"/>
                    </a:lnTo>
                    <a:close/>
                    <a:moveTo>
                      <a:pt x="219" y="200"/>
                    </a:moveTo>
                    <a:lnTo>
                      <a:pt x="217" y="200"/>
                    </a:lnTo>
                    <a:lnTo>
                      <a:pt x="219" y="200"/>
                    </a:lnTo>
                    <a:close/>
                    <a:moveTo>
                      <a:pt x="195" y="202"/>
                    </a:moveTo>
                    <a:lnTo>
                      <a:pt x="195" y="202"/>
                    </a:lnTo>
                    <a:lnTo>
                      <a:pt x="195" y="202"/>
                    </a:lnTo>
                    <a:close/>
                    <a:moveTo>
                      <a:pt x="207" y="200"/>
                    </a:moveTo>
                    <a:lnTo>
                      <a:pt x="207" y="202"/>
                    </a:lnTo>
                    <a:lnTo>
                      <a:pt x="209" y="202"/>
                    </a:lnTo>
                    <a:lnTo>
                      <a:pt x="207" y="202"/>
                    </a:lnTo>
                    <a:lnTo>
                      <a:pt x="207" y="200"/>
                    </a:lnTo>
                    <a:close/>
                    <a:moveTo>
                      <a:pt x="217" y="200"/>
                    </a:moveTo>
                    <a:lnTo>
                      <a:pt x="219" y="200"/>
                    </a:lnTo>
                    <a:lnTo>
                      <a:pt x="217" y="200"/>
                    </a:lnTo>
                    <a:close/>
                    <a:moveTo>
                      <a:pt x="205" y="200"/>
                    </a:moveTo>
                    <a:lnTo>
                      <a:pt x="205" y="202"/>
                    </a:lnTo>
                    <a:lnTo>
                      <a:pt x="205" y="200"/>
                    </a:lnTo>
                    <a:close/>
                    <a:moveTo>
                      <a:pt x="201" y="200"/>
                    </a:moveTo>
                    <a:lnTo>
                      <a:pt x="201" y="202"/>
                    </a:lnTo>
                    <a:lnTo>
                      <a:pt x="201" y="200"/>
                    </a:lnTo>
                    <a:lnTo>
                      <a:pt x="201" y="202"/>
                    </a:lnTo>
                    <a:lnTo>
                      <a:pt x="201" y="200"/>
                    </a:lnTo>
                    <a:close/>
                    <a:moveTo>
                      <a:pt x="205" y="200"/>
                    </a:moveTo>
                    <a:lnTo>
                      <a:pt x="203" y="200"/>
                    </a:lnTo>
                    <a:lnTo>
                      <a:pt x="205" y="200"/>
                    </a:lnTo>
                    <a:close/>
                    <a:moveTo>
                      <a:pt x="203" y="200"/>
                    </a:moveTo>
                    <a:lnTo>
                      <a:pt x="205" y="200"/>
                    </a:lnTo>
                    <a:lnTo>
                      <a:pt x="203" y="200"/>
                    </a:lnTo>
                    <a:close/>
                    <a:moveTo>
                      <a:pt x="203" y="200"/>
                    </a:moveTo>
                    <a:lnTo>
                      <a:pt x="201" y="200"/>
                    </a:lnTo>
                    <a:lnTo>
                      <a:pt x="203" y="200"/>
                    </a:lnTo>
                    <a:close/>
                    <a:moveTo>
                      <a:pt x="195" y="200"/>
                    </a:moveTo>
                    <a:lnTo>
                      <a:pt x="195" y="202"/>
                    </a:lnTo>
                    <a:lnTo>
                      <a:pt x="195" y="200"/>
                    </a:lnTo>
                    <a:close/>
                    <a:moveTo>
                      <a:pt x="219" y="200"/>
                    </a:moveTo>
                    <a:lnTo>
                      <a:pt x="217" y="200"/>
                    </a:lnTo>
                    <a:lnTo>
                      <a:pt x="219" y="200"/>
                    </a:lnTo>
                    <a:close/>
                    <a:moveTo>
                      <a:pt x="195" y="200"/>
                    </a:moveTo>
                    <a:lnTo>
                      <a:pt x="195" y="202"/>
                    </a:lnTo>
                    <a:lnTo>
                      <a:pt x="195" y="200"/>
                    </a:lnTo>
                    <a:close/>
                    <a:moveTo>
                      <a:pt x="219" y="200"/>
                    </a:moveTo>
                    <a:lnTo>
                      <a:pt x="217" y="200"/>
                    </a:lnTo>
                    <a:lnTo>
                      <a:pt x="219" y="200"/>
                    </a:lnTo>
                    <a:close/>
                    <a:moveTo>
                      <a:pt x="203" y="200"/>
                    </a:moveTo>
                    <a:lnTo>
                      <a:pt x="201" y="200"/>
                    </a:lnTo>
                    <a:lnTo>
                      <a:pt x="203" y="200"/>
                    </a:lnTo>
                    <a:close/>
                    <a:moveTo>
                      <a:pt x="203" y="200"/>
                    </a:moveTo>
                    <a:lnTo>
                      <a:pt x="201" y="200"/>
                    </a:lnTo>
                    <a:lnTo>
                      <a:pt x="203" y="200"/>
                    </a:lnTo>
                    <a:close/>
                    <a:moveTo>
                      <a:pt x="219" y="200"/>
                    </a:moveTo>
                    <a:lnTo>
                      <a:pt x="217" y="200"/>
                    </a:lnTo>
                    <a:lnTo>
                      <a:pt x="219" y="200"/>
                    </a:lnTo>
                    <a:close/>
                    <a:moveTo>
                      <a:pt x="219" y="198"/>
                    </a:moveTo>
                    <a:lnTo>
                      <a:pt x="219" y="200"/>
                    </a:lnTo>
                    <a:lnTo>
                      <a:pt x="219" y="198"/>
                    </a:lnTo>
                    <a:close/>
                    <a:moveTo>
                      <a:pt x="104" y="202"/>
                    </a:moveTo>
                    <a:lnTo>
                      <a:pt x="102" y="202"/>
                    </a:lnTo>
                    <a:lnTo>
                      <a:pt x="104" y="202"/>
                    </a:lnTo>
                    <a:lnTo>
                      <a:pt x="104" y="200"/>
                    </a:lnTo>
                    <a:lnTo>
                      <a:pt x="104" y="202"/>
                    </a:lnTo>
                    <a:close/>
                    <a:moveTo>
                      <a:pt x="128" y="200"/>
                    </a:moveTo>
                    <a:lnTo>
                      <a:pt x="130" y="200"/>
                    </a:lnTo>
                    <a:lnTo>
                      <a:pt x="128" y="200"/>
                    </a:lnTo>
                    <a:close/>
                    <a:moveTo>
                      <a:pt x="197" y="198"/>
                    </a:moveTo>
                    <a:lnTo>
                      <a:pt x="197" y="200"/>
                    </a:lnTo>
                    <a:lnTo>
                      <a:pt x="197" y="198"/>
                    </a:lnTo>
                    <a:lnTo>
                      <a:pt x="197" y="200"/>
                    </a:lnTo>
                    <a:lnTo>
                      <a:pt x="197" y="198"/>
                    </a:lnTo>
                    <a:lnTo>
                      <a:pt x="199" y="198"/>
                    </a:lnTo>
                    <a:lnTo>
                      <a:pt x="199" y="200"/>
                    </a:lnTo>
                    <a:lnTo>
                      <a:pt x="197" y="200"/>
                    </a:lnTo>
                    <a:lnTo>
                      <a:pt x="197" y="198"/>
                    </a:lnTo>
                    <a:close/>
                    <a:moveTo>
                      <a:pt x="199" y="198"/>
                    </a:moveTo>
                    <a:lnTo>
                      <a:pt x="197" y="198"/>
                    </a:lnTo>
                    <a:lnTo>
                      <a:pt x="199" y="198"/>
                    </a:lnTo>
                    <a:close/>
                    <a:moveTo>
                      <a:pt x="195" y="198"/>
                    </a:moveTo>
                    <a:lnTo>
                      <a:pt x="195" y="198"/>
                    </a:lnTo>
                    <a:lnTo>
                      <a:pt x="195" y="198"/>
                    </a:lnTo>
                    <a:close/>
                    <a:moveTo>
                      <a:pt x="201" y="198"/>
                    </a:moveTo>
                    <a:lnTo>
                      <a:pt x="199" y="198"/>
                    </a:lnTo>
                    <a:lnTo>
                      <a:pt x="199" y="200"/>
                    </a:lnTo>
                    <a:lnTo>
                      <a:pt x="199" y="198"/>
                    </a:lnTo>
                    <a:lnTo>
                      <a:pt x="199" y="200"/>
                    </a:lnTo>
                    <a:lnTo>
                      <a:pt x="199" y="198"/>
                    </a:lnTo>
                    <a:lnTo>
                      <a:pt x="199" y="200"/>
                    </a:lnTo>
                    <a:lnTo>
                      <a:pt x="199" y="198"/>
                    </a:lnTo>
                    <a:lnTo>
                      <a:pt x="201" y="198"/>
                    </a:lnTo>
                    <a:close/>
                    <a:moveTo>
                      <a:pt x="197" y="198"/>
                    </a:moveTo>
                    <a:lnTo>
                      <a:pt x="199" y="198"/>
                    </a:lnTo>
                    <a:lnTo>
                      <a:pt x="197" y="198"/>
                    </a:lnTo>
                    <a:close/>
                    <a:moveTo>
                      <a:pt x="195" y="198"/>
                    </a:moveTo>
                    <a:lnTo>
                      <a:pt x="195" y="200"/>
                    </a:lnTo>
                    <a:lnTo>
                      <a:pt x="195" y="198"/>
                    </a:lnTo>
                    <a:close/>
                    <a:moveTo>
                      <a:pt x="104" y="200"/>
                    </a:moveTo>
                    <a:lnTo>
                      <a:pt x="104" y="198"/>
                    </a:lnTo>
                    <a:lnTo>
                      <a:pt x="104" y="200"/>
                    </a:lnTo>
                    <a:close/>
                    <a:moveTo>
                      <a:pt x="217" y="196"/>
                    </a:moveTo>
                    <a:lnTo>
                      <a:pt x="217" y="198"/>
                    </a:lnTo>
                    <a:lnTo>
                      <a:pt x="217" y="196"/>
                    </a:lnTo>
                    <a:lnTo>
                      <a:pt x="217" y="198"/>
                    </a:lnTo>
                    <a:lnTo>
                      <a:pt x="217" y="196"/>
                    </a:lnTo>
                    <a:close/>
                    <a:moveTo>
                      <a:pt x="201" y="198"/>
                    </a:moveTo>
                    <a:lnTo>
                      <a:pt x="201" y="200"/>
                    </a:lnTo>
                    <a:lnTo>
                      <a:pt x="201" y="198"/>
                    </a:lnTo>
                    <a:lnTo>
                      <a:pt x="201" y="200"/>
                    </a:lnTo>
                    <a:lnTo>
                      <a:pt x="199" y="200"/>
                    </a:lnTo>
                    <a:lnTo>
                      <a:pt x="199" y="198"/>
                    </a:lnTo>
                    <a:lnTo>
                      <a:pt x="201" y="198"/>
                    </a:lnTo>
                    <a:lnTo>
                      <a:pt x="201" y="200"/>
                    </a:lnTo>
                    <a:lnTo>
                      <a:pt x="201" y="198"/>
                    </a:lnTo>
                    <a:lnTo>
                      <a:pt x="201" y="200"/>
                    </a:lnTo>
                    <a:lnTo>
                      <a:pt x="201" y="198"/>
                    </a:lnTo>
                    <a:close/>
                    <a:moveTo>
                      <a:pt x="201" y="196"/>
                    </a:moveTo>
                    <a:lnTo>
                      <a:pt x="201" y="198"/>
                    </a:lnTo>
                    <a:lnTo>
                      <a:pt x="201" y="196"/>
                    </a:lnTo>
                    <a:close/>
                    <a:moveTo>
                      <a:pt x="201" y="198"/>
                    </a:moveTo>
                    <a:lnTo>
                      <a:pt x="201" y="196"/>
                    </a:lnTo>
                    <a:lnTo>
                      <a:pt x="201" y="198"/>
                    </a:lnTo>
                    <a:close/>
                    <a:moveTo>
                      <a:pt x="199" y="198"/>
                    </a:moveTo>
                    <a:lnTo>
                      <a:pt x="199" y="196"/>
                    </a:lnTo>
                    <a:lnTo>
                      <a:pt x="199" y="198"/>
                    </a:lnTo>
                    <a:close/>
                    <a:moveTo>
                      <a:pt x="197" y="198"/>
                    </a:moveTo>
                    <a:lnTo>
                      <a:pt x="197" y="196"/>
                    </a:lnTo>
                    <a:lnTo>
                      <a:pt x="197" y="198"/>
                    </a:lnTo>
                    <a:close/>
                    <a:moveTo>
                      <a:pt x="195" y="196"/>
                    </a:moveTo>
                    <a:lnTo>
                      <a:pt x="195" y="198"/>
                    </a:lnTo>
                    <a:lnTo>
                      <a:pt x="195" y="196"/>
                    </a:lnTo>
                    <a:close/>
                    <a:moveTo>
                      <a:pt x="195" y="196"/>
                    </a:moveTo>
                    <a:lnTo>
                      <a:pt x="195" y="198"/>
                    </a:lnTo>
                    <a:lnTo>
                      <a:pt x="195" y="196"/>
                    </a:lnTo>
                    <a:close/>
                    <a:moveTo>
                      <a:pt x="197" y="196"/>
                    </a:moveTo>
                    <a:lnTo>
                      <a:pt x="199" y="196"/>
                    </a:lnTo>
                    <a:lnTo>
                      <a:pt x="197" y="196"/>
                    </a:lnTo>
                    <a:close/>
                    <a:moveTo>
                      <a:pt x="195" y="196"/>
                    </a:moveTo>
                    <a:lnTo>
                      <a:pt x="195" y="198"/>
                    </a:lnTo>
                    <a:lnTo>
                      <a:pt x="195" y="196"/>
                    </a:lnTo>
                    <a:close/>
                    <a:moveTo>
                      <a:pt x="197" y="196"/>
                    </a:moveTo>
                    <a:lnTo>
                      <a:pt x="197" y="198"/>
                    </a:lnTo>
                    <a:lnTo>
                      <a:pt x="195" y="198"/>
                    </a:lnTo>
                    <a:lnTo>
                      <a:pt x="197" y="198"/>
                    </a:lnTo>
                    <a:lnTo>
                      <a:pt x="195" y="198"/>
                    </a:lnTo>
                    <a:lnTo>
                      <a:pt x="195" y="196"/>
                    </a:lnTo>
                    <a:lnTo>
                      <a:pt x="197" y="196"/>
                    </a:lnTo>
                    <a:lnTo>
                      <a:pt x="197" y="198"/>
                    </a:lnTo>
                    <a:lnTo>
                      <a:pt x="197" y="196"/>
                    </a:lnTo>
                    <a:lnTo>
                      <a:pt x="195" y="196"/>
                    </a:lnTo>
                    <a:lnTo>
                      <a:pt x="197" y="196"/>
                    </a:lnTo>
                    <a:close/>
                    <a:moveTo>
                      <a:pt x="132" y="198"/>
                    </a:moveTo>
                    <a:lnTo>
                      <a:pt x="130" y="198"/>
                    </a:lnTo>
                    <a:lnTo>
                      <a:pt x="130" y="196"/>
                    </a:lnTo>
                    <a:lnTo>
                      <a:pt x="132" y="196"/>
                    </a:lnTo>
                    <a:lnTo>
                      <a:pt x="132" y="198"/>
                    </a:lnTo>
                    <a:close/>
                    <a:moveTo>
                      <a:pt x="195" y="194"/>
                    </a:moveTo>
                    <a:lnTo>
                      <a:pt x="195" y="196"/>
                    </a:lnTo>
                    <a:lnTo>
                      <a:pt x="195" y="194"/>
                    </a:lnTo>
                    <a:lnTo>
                      <a:pt x="195" y="196"/>
                    </a:lnTo>
                    <a:lnTo>
                      <a:pt x="197" y="196"/>
                    </a:lnTo>
                    <a:lnTo>
                      <a:pt x="195" y="196"/>
                    </a:lnTo>
                    <a:lnTo>
                      <a:pt x="195" y="194"/>
                    </a:lnTo>
                    <a:close/>
                    <a:moveTo>
                      <a:pt x="98" y="196"/>
                    </a:moveTo>
                    <a:lnTo>
                      <a:pt x="96" y="196"/>
                    </a:lnTo>
                    <a:lnTo>
                      <a:pt x="98" y="196"/>
                    </a:lnTo>
                    <a:close/>
                    <a:moveTo>
                      <a:pt x="197" y="194"/>
                    </a:moveTo>
                    <a:lnTo>
                      <a:pt x="197" y="196"/>
                    </a:lnTo>
                    <a:lnTo>
                      <a:pt x="195" y="196"/>
                    </a:lnTo>
                    <a:lnTo>
                      <a:pt x="195" y="194"/>
                    </a:lnTo>
                    <a:lnTo>
                      <a:pt x="195" y="196"/>
                    </a:lnTo>
                    <a:lnTo>
                      <a:pt x="195" y="194"/>
                    </a:lnTo>
                    <a:lnTo>
                      <a:pt x="195" y="196"/>
                    </a:lnTo>
                    <a:lnTo>
                      <a:pt x="197" y="196"/>
                    </a:lnTo>
                    <a:lnTo>
                      <a:pt x="195" y="196"/>
                    </a:lnTo>
                    <a:lnTo>
                      <a:pt x="195" y="194"/>
                    </a:lnTo>
                    <a:lnTo>
                      <a:pt x="197" y="194"/>
                    </a:lnTo>
                    <a:lnTo>
                      <a:pt x="195" y="194"/>
                    </a:lnTo>
                    <a:lnTo>
                      <a:pt x="197" y="194"/>
                    </a:lnTo>
                    <a:lnTo>
                      <a:pt x="197" y="196"/>
                    </a:lnTo>
                    <a:lnTo>
                      <a:pt x="197" y="194"/>
                    </a:lnTo>
                    <a:lnTo>
                      <a:pt x="197" y="196"/>
                    </a:lnTo>
                    <a:lnTo>
                      <a:pt x="195" y="196"/>
                    </a:lnTo>
                    <a:lnTo>
                      <a:pt x="197" y="196"/>
                    </a:lnTo>
                    <a:lnTo>
                      <a:pt x="197" y="194"/>
                    </a:lnTo>
                    <a:lnTo>
                      <a:pt x="197" y="196"/>
                    </a:lnTo>
                    <a:lnTo>
                      <a:pt x="197" y="194"/>
                    </a:lnTo>
                    <a:close/>
                    <a:moveTo>
                      <a:pt x="122" y="194"/>
                    </a:moveTo>
                    <a:lnTo>
                      <a:pt x="122" y="196"/>
                    </a:lnTo>
                    <a:lnTo>
                      <a:pt x="122" y="194"/>
                    </a:lnTo>
                    <a:lnTo>
                      <a:pt x="122" y="196"/>
                    </a:lnTo>
                    <a:lnTo>
                      <a:pt x="122" y="194"/>
                    </a:lnTo>
                    <a:close/>
                    <a:moveTo>
                      <a:pt x="96" y="194"/>
                    </a:moveTo>
                    <a:lnTo>
                      <a:pt x="98" y="194"/>
                    </a:lnTo>
                    <a:lnTo>
                      <a:pt x="96" y="194"/>
                    </a:lnTo>
                    <a:close/>
                    <a:moveTo>
                      <a:pt x="124" y="194"/>
                    </a:moveTo>
                    <a:lnTo>
                      <a:pt x="126" y="194"/>
                    </a:lnTo>
                    <a:lnTo>
                      <a:pt x="126" y="196"/>
                    </a:lnTo>
                    <a:lnTo>
                      <a:pt x="124" y="196"/>
                    </a:lnTo>
                    <a:lnTo>
                      <a:pt x="124" y="194"/>
                    </a:lnTo>
                    <a:close/>
                    <a:moveTo>
                      <a:pt x="100" y="192"/>
                    </a:moveTo>
                    <a:lnTo>
                      <a:pt x="102" y="192"/>
                    </a:lnTo>
                    <a:lnTo>
                      <a:pt x="104" y="192"/>
                    </a:lnTo>
                    <a:lnTo>
                      <a:pt x="104" y="192"/>
                    </a:lnTo>
                    <a:lnTo>
                      <a:pt x="104" y="194"/>
                    </a:lnTo>
                    <a:lnTo>
                      <a:pt x="104" y="192"/>
                    </a:lnTo>
                    <a:lnTo>
                      <a:pt x="104" y="194"/>
                    </a:lnTo>
                    <a:lnTo>
                      <a:pt x="104" y="192"/>
                    </a:lnTo>
                    <a:lnTo>
                      <a:pt x="106" y="192"/>
                    </a:lnTo>
                    <a:lnTo>
                      <a:pt x="106" y="194"/>
                    </a:lnTo>
                    <a:lnTo>
                      <a:pt x="106" y="192"/>
                    </a:lnTo>
                    <a:lnTo>
                      <a:pt x="108" y="192"/>
                    </a:lnTo>
                    <a:lnTo>
                      <a:pt x="108" y="194"/>
                    </a:lnTo>
                    <a:lnTo>
                      <a:pt x="110" y="194"/>
                    </a:lnTo>
                    <a:lnTo>
                      <a:pt x="108" y="194"/>
                    </a:lnTo>
                    <a:lnTo>
                      <a:pt x="108" y="196"/>
                    </a:lnTo>
                    <a:lnTo>
                      <a:pt x="106" y="196"/>
                    </a:lnTo>
                    <a:lnTo>
                      <a:pt x="106" y="198"/>
                    </a:lnTo>
                    <a:lnTo>
                      <a:pt x="104" y="198"/>
                    </a:lnTo>
                    <a:lnTo>
                      <a:pt x="102" y="198"/>
                    </a:lnTo>
                    <a:lnTo>
                      <a:pt x="100" y="198"/>
                    </a:lnTo>
                    <a:lnTo>
                      <a:pt x="100" y="196"/>
                    </a:lnTo>
                    <a:lnTo>
                      <a:pt x="98" y="196"/>
                    </a:lnTo>
                    <a:lnTo>
                      <a:pt x="98" y="196"/>
                    </a:lnTo>
                    <a:lnTo>
                      <a:pt x="98" y="194"/>
                    </a:lnTo>
                    <a:lnTo>
                      <a:pt x="96" y="194"/>
                    </a:lnTo>
                    <a:lnTo>
                      <a:pt x="94" y="194"/>
                    </a:lnTo>
                    <a:lnTo>
                      <a:pt x="94" y="192"/>
                    </a:lnTo>
                    <a:lnTo>
                      <a:pt x="96" y="192"/>
                    </a:lnTo>
                    <a:lnTo>
                      <a:pt x="96" y="192"/>
                    </a:lnTo>
                    <a:lnTo>
                      <a:pt x="98" y="192"/>
                    </a:lnTo>
                    <a:lnTo>
                      <a:pt x="96" y="192"/>
                    </a:lnTo>
                    <a:lnTo>
                      <a:pt x="98" y="192"/>
                    </a:lnTo>
                    <a:lnTo>
                      <a:pt x="98" y="192"/>
                    </a:lnTo>
                    <a:lnTo>
                      <a:pt x="96" y="192"/>
                    </a:lnTo>
                    <a:lnTo>
                      <a:pt x="98" y="192"/>
                    </a:lnTo>
                    <a:lnTo>
                      <a:pt x="98" y="192"/>
                    </a:lnTo>
                    <a:lnTo>
                      <a:pt x="100" y="192"/>
                    </a:lnTo>
                    <a:close/>
                    <a:moveTo>
                      <a:pt x="219" y="188"/>
                    </a:moveTo>
                    <a:lnTo>
                      <a:pt x="219" y="190"/>
                    </a:lnTo>
                    <a:lnTo>
                      <a:pt x="219" y="188"/>
                    </a:lnTo>
                    <a:close/>
                    <a:moveTo>
                      <a:pt x="217" y="188"/>
                    </a:moveTo>
                    <a:lnTo>
                      <a:pt x="219" y="188"/>
                    </a:lnTo>
                    <a:lnTo>
                      <a:pt x="217" y="188"/>
                    </a:lnTo>
                    <a:close/>
                    <a:moveTo>
                      <a:pt x="221" y="188"/>
                    </a:moveTo>
                    <a:lnTo>
                      <a:pt x="223" y="188"/>
                    </a:lnTo>
                    <a:lnTo>
                      <a:pt x="221" y="188"/>
                    </a:lnTo>
                    <a:close/>
                    <a:moveTo>
                      <a:pt x="211" y="188"/>
                    </a:moveTo>
                    <a:lnTo>
                      <a:pt x="213" y="188"/>
                    </a:lnTo>
                    <a:lnTo>
                      <a:pt x="211" y="188"/>
                    </a:lnTo>
                    <a:close/>
                    <a:moveTo>
                      <a:pt x="223" y="188"/>
                    </a:moveTo>
                    <a:lnTo>
                      <a:pt x="221" y="188"/>
                    </a:lnTo>
                    <a:lnTo>
                      <a:pt x="223" y="188"/>
                    </a:lnTo>
                    <a:close/>
                    <a:moveTo>
                      <a:pt x="211" y="188"/>
                    </a:moveTo>
                    <a:lnTo>
                      <a:pt x="209" y="188"/>
                    </a:lnTo>
                    <a:lnTo>
                      <a:pt x="211" y="188"/>
                    </a:lnTo>
                    <a:close/>
                    <a:moveTo>
                      <a:pt x="221" y="186"/>
                    </a:moveTo>
                    <a:lnTo>
                      <a:pt x="221" y="188"/>
                    </a:lnTo>
                    <a:lnTo>
                      <a:pt x="221" y="186"/>
                    </a:lnTo>
                    <a:close/>
                    <a:moveTo>
                      <a:pt x="223" y="186"/>
                    </a:moveTo>
                    <a:lnTo>
                      <a:pt x="223" y="188"/>
                    </a:lnTo>
                    <a:lnTo>
                      <a:pt x="223" y="186"/>
                    </a:lnTo>
                    <a:lnTo>
                      <a:pt x="221" y="186"/>
                    </a:lnTo>
                    <a:lnTo>
                      <a:pt x="223" y="186"/>
                    </a:lnTo>
                    <a:lnTo>
                      <a:pt x="221" y="186"/>
                    </a:lnTo>
                    <a:lnTo>
                      <a:pt x="223" y="186"/>
                    </a:lnTo>
                    <a:close/>
                    <a:moveTo>
                      <a:pt x="223" y="188"/>
                    </a:moveTo>
                    <a:lnTo>
                      <a:pt x="221" y="188"/>
                    </a:lnTo>
                    <a:lnTo>
                      <a:pt x="221" y="186"/>
                    </a:lnTo>
                    <a:lnTo>
                      <a:pt x="223" y="186"/>
                    </a:lnTo>
                    <a:lnTo>
                      <a:pt x="221" y="186"/>
                    </a:lnTo>
                    <a:lnTo>
                      <a:pt x="223" y="186"/>
                    </a:lnTo>
                    <a:lnTo>
                      <a:pt x="221" y="186"/>
                    </a:lnTo>
                    <a:lnTo>
                      <a:pt x="223" y="186"/>
                    </a:lnTo>
                    <a:lnTo>
                      <a:pt x="221" y="186"/>
                    </a:lnTo>
                    <a:lnTo>
                      <a:pt x="221" y="188"/>
                    </a:lnTo>
                    <a:lnTo>
                      <a:pt x="223" y="188"/>
                    </a:lnTo>
                    <a:close/>
                    <a:moveTo>
                      <a:pt x="215" y="186"/>
                    </a:moveTo>
                    <a:lnTo>
                      <a:pt x="215" y="184"/>
                    </a:lnTo>
                    <a:lnTo>
                      <a:pt x="215" y="186"/>
                    </a:lnTo>
                    <a:close/>
                    <a:moveTo>
                      <a:pt x="215" y="186"/>
                    </a:moveTo>
                    <a:lnTo>
                      <a:pt x="213" y="186"/>
                    </a:lnTo>
                    <a:lnTo>
                      <a:pt x="215" y="186"/>
                    </a:lnTo>
                    <a:lnTo>
                      <a:pt x="213" y="186"/>
                    </a:lnTo>
                    <a:lnTo>
                      <a:pt x="213" y="184"/>
                    </a:lnTo>
                    <a:lnTo>
                      <a:pt x="213" y="186"/>
                    </a:lnTo>
                    <a:lnTo>
                      <a:pt x="215" y="186"/>
                    </a:lnTo>
                    <a:close/>
                    <a:moveTo>
                      <a:pt x="217" y="186"/>
                    </a:moveTo>
                    <a:lnTo>
                      <a:pt x="215" y="186"/>
                    </a:lnTo>
                    <a:lnTo>
                      <a:pt x="217" y="186"/>
                    </a:lnTo>
                    <a:lnTo>
                      <a:pt x="217" y="184"/>
                    </a:lnTo>
                    <a:lnTo>
                      <a:pt x="217" y="186"/>
                    </a:lnTo>
                    <a:close/>
                    <a:moveTo>
                      <a:pt x="215" y="184"/>
                    </a:moveTo>
                    <a:lnTo>
                      <a:pt x="215" y="186"/>
                    </a:lnTo>
                    <a:lnTo>
                      <a:pt x="215" y="184"/>
                    </a:lnTo>
                    <a:close/>
                    <a:moveTo>
                      <a:pt x="215" y="186"/>
                    </a:moveTo>
                    <a:lnTo>
                      <a:pt x="215" y="184"/>
                    </a:lnTo>
                    <a:lnTo>
                      <a:pt x="215" y="186"/>
                    </a:lnTo>
                    <a:lnTo>
                      <a:pt x="215" y="184"/>
                    </a:lnTo>
                    <a:lnTo>
                      <a:pt x="213" y="184"/>
                    </a:lnTo>
                    <a:lnTo>
                      <a:pt x="215" y="184"/>
                    </a:lnTo>
                    <a:lnTo>
                      <a:pt x="215" y="186"/>
                    </a:lnTo>
                    <a:close/>
                    <a:moveTo>
                      <a:pt x="219" y="184"/>
                    </a:moveTo>
                    <a:lnTo>
                      <a:pt x="217" y="184"/>
                    </a:lnTo>
                    <a:lnTo>
                      <a:pt x="219" y="184"/>
                    </a:lnTo>
                    <a:close/>
                    <a:moveTo>
                      <a:pt x="217" y="184"/>
                    </a:moveTo>
                    <a:lnTo>
                      <a:pt x="215" y="184"/>
                    </a:lnTo>
                    <a:lnTo>
                      <a:pt x="217" y="184"/>
                    </a:lnTo>
                    <a:close/>
                    <a:moveTo>
                      <a:pt x="219" y="184"/>
                    </a:moveTo>
                    <a:lnTo>
                      <a:pt x="217" y="184"/>
                    </a:lnTo>
                    <a:lnTo>
                      <a:pt x="219" y="184"/>
                    </a:lnTo>
                    <a:lnTo>
                      <a:pt x="217" y="184"/>
                    </a:lnTo>
                    <a:lnTo>
                      <a:pt x="219" y="184"/>
                    </a:lnTo>
                    <a:close/>
                    <a:moveTo>
                      <a:pt x="90" y="186"/>
                    </a:moveTo>
                    <a:lnTo>
                      <a:pt x="90" y="184"/>
                    </a:lnTo>
                    <a:lnTo>
                      <a:pt x="90" y="186"/>
                    </a:lnTo>
                    <a:close/>
                    <a:moveTo>
                      <a:pt x="90" y="186"/>
                    </a:moveTo>
                    <a:lnTo>
                      <a:pt x="88" y="186"/>
                    </a:lnTo>
                    <a:lnTo>
                      <a:pt x="90" y="186"/>
                    </a:lnTo>
                    <a:lnTo>
                      <a:pt x="90" y="184"/>
                    </a:lnTo>
                    <a:lnTo>
                      <a:pt x="90" y="186"/>
                    </a:lnTo>
                    <a:close/>
                    <a:moveTo>
                      <a:pt x="114" y="184"/>
                    </a:moveTo>
                    <a:lnTo>
                      <a:pt x="112" y="184"/>
                    </a:lnTo>
                    <a:lnTo>
                      <a:pt x="114" y="184"/>
                    </a:lnTo>
                    <a:close/>
                    <a:moveTo>
                      <a:pt x="44" y="184"/>
                    </a:moveTo>
                    <a:lnTo>
                      <a:pt x="46" y="184"/>
                    </a:lnTo>
                    <a:lnTo>
                      <a:pt x="44" y="184"/>
                    </a:lnTo>
                    <a:close/>
                    <a:moveTo>
                      <a:pt x="44" y="184"/>
                    </a:moveTo>
                    <a:lnTo>
                      <a:pt x="46" y="184"/>
                    </a:lnTo>
                    <a:lnTo>
                      <a:pt x="46" y="186"/>
                    </a:lnTo>
                    <a:lnTo>
                      <a:pt x="44" y="186"/>
                    </a:lnTo>
                    <a:lnTo>
                      <a:pt x="44" y="184"/>
                    </a:lnTo>
                    <a:lnTo>
                      <a:pt x="42" y="184"/>
                    </a:lnTo>
                    <a:lnTo>
                      <a:pt x="40" y="184"/>
                    </a:lnTo>
                    <a:lnTo>
                      <a:pt x="42" y="184"/>
                    </a:lnTo>
                    <a:lnTo>
                      <a:pt x="44" y="184"/>
                    </a:lnTo>
                    <a:close/>
                    <a:moveTo>
                      <a:pt x="88" y="184"/>
                    </a:moveTo>
                    <a:lnTo>
                      <a:pt x="88" y="186"/>
                    </a:lnTo>
                    <a:lnTo>
                      <a:pt x="86" y="186"/>
                    </a:lnTo>
                    <a:lnTo>
                      <a:pt x="86" y="184"/>
                    </a:lnTo>
                    <a:lnTo>
                      <a:pt x="88" y="184"/>
                    </a:lnTo>
                    <a:lnTo>
                      <a:pt x="88" y="182"/>
                    </a:lnTo>
                    <a:lnTo>
                      <a:pt x="88" y="184"/>
                    </a:lnTo>
                    <a:close/>
                    <a:moveTo>
                      <a:pt x="88" y="182"/>
                    </a:moveTo>
                    <a:lnTo>
                      <a:pt x="90" y="182"/>
                    </a:lnTo>
                    <a:lnTo>
                      <a:pt x="90" y="184"/>
                    </a:lnTo>
                    <a:lnTo>
                      <a:pt x="88" y="184"/>
                    </a:lnTo>
                    <a:lnTo>
                      <a:pt x="90" y="184"/>
                    </a:lnTo>
                    <a:lnTo>
                      <a:pt x="88" y="184"/>
                    </a:lnTo>
                    <a:lnTo>
                      <a:pt x="88" y="182"/>
                    </a:lnTo>
                    <a:close/>
                    <a:moveTo>
                      <a:pt x="90" y="182"/>
                    </a:moveTo>
                    <a:lnTo>
                      <a:pt x="88" y="182"/>
                    </a:lnTo>
                    <a:lnTo>
                      <a:pt x="90" y="182"/>
                    </a:lnTo>
                    <a:close/>
                    <a:moveTo>
                      <a:pt x="104" y="182"/>
                    </a:moveTo>
                    <a:lnTo>
                      <a:pt x="104" y="184"/>
                    </a:lnTo>
                    <a:lnTo>
                      <a:pt x="106" y="184"/>
                    </a:lnTo>
                    <a:lnTo>
                      <a:pt x="108" y="184"/>
                    </a:lnTo>
                    <a:lnTo>
                      <a:pt x="110" y="184"/>
                    </a:lnTo>
                    <a:lnTo>
                      <a:pt x="112" y="184"/>
                    </a:lnTo>
                    <a:lnTo>
                      <a:pt x="114" y="184"/>
                    </a:lnTo>
                    <a:lnTo>
                      <a:pt x="114" y="186"/>
                    </a:lnTo>
                    <a:lnTo>
                      <a:pt x="112" y="186"/>
                    </a:lnTo>
                    <a:lnTo>
                      <a:pt x="112" y="184"/>
                    </a:lnTo>
                    <a:lnTo>
                      <a:pt x="110" y="184"/>
                    </a:lnTo>
                    <a:lnTo>
                      <a:pt x="110" y="186"/>
                    </a:lnTo>
                    <a:lnTo>
                      <a:pt x="108" y="186"/>
                    </a:lnTo>
                    <a:lnTo>
                      <a:pt x="108" y="184"/>
                    </a:lnTo>
                    <a:lnTo>
                      <a:pt x="106" y="184"/>
                    </a:lnTo>
                    <a:lnTo>
                      <a:pt x="106" y="186"/>
                    </a:lnTo>
                    <a:lnTo>
                      <a:pt x="106" y="184"/>
                    </a:lnTo>
                    <a:lnTo>
                      <a:pt x="106" y="186"/>
                    </a:lnTo>
                    <a:lnTo>
                      <a:pt x="104" y="186"/>
                    </a:lnTo>
                    <a:lnTo>
                      <a:pt x="102" y="186"/>
                    </a:lnTo>
                    <a:lnTo>
                      <a:pt x="102" y="188"/>
                    </a:lnTo>
                    <a:lnTo>
                      <a:pt x="102" y="186"/>
                    </a:lnTo>
                    <a:lnTo>
                      <a:pt x="102" y="188"/>
                    </a:lnTo>
                    <a:lnTo>
                      <a:pt x="102" y="186"/>
                    </a:lnTo>
                    <a:lnTo>
                      <a:pt x="102" y="188"/>
                    </a:lnTo>
                    <a:lnTo>
                      <a:pt x="102" y="186"/>
                    </a:lnTo>
                    <a:lnTo>
                      <a:pt x="100" y="186"/>
                    </a:lnTo>
                    <a:lnTo>
                      <a:pt x="102" y="186"/>
                    </a:lnTo>
                    <a:lnTo>
                      <a:pt x="102" y="184"/>
                    </a:lnTo>
                    <a:lnTo>
                      <a:pt x="102" y="186"/>
                    </a:lnTo>
                    <a:lnTo>
                      <a:pt x="102" y="184"/>
                    </a:lnTo>
                    <a:lnTo>
                      <a:pt x="100" y="184"/>
                    </a:lnTo>
                    <a:lnTo>
                      <a:pt x="102" y="184"/>
                    </a:lnTo>
                    <a:lnTo>
                      <a:pt x="100" y="184"/>
                    </a:lnTo>
                    <a:lnTo>
                      <a:pt x="102" y="184"/>
                    </a:lnTo>
                    <a:lnTo>
                      <a:pt x="102" y="182"/>
                    </a:lnTo>
                    <a:lnTo>
                      <a:pt x="102" y="184"/>
                    </a:lnTo>
                    <a:lnTo>
                      <a:pt x="102" y="182"/>
                    </a:lnTo>
                    <a:lnTo>
                      <a:pt x="104" y="182"/>
                    </a:lnTo>
                    <a:lnTo>
                      <a:pt x="104" y="184"/>
                    </a:lnTo>
                    <a:lnTo>
                      <a:pt x="104" y="182"/>
                    </a:lnTo>
                    <a:lnTo>
                      <a:pt x="104" y="180"/>
                    </a:lnTo>
                    <a:lnTo>
                      <a:pt x="102" y="180"/>
                    </a:lnTo>
                    <a:lnTo>
                      <a:pt x="104" y="180"/>
                    </a:lnTo>
                    <a:lnTo>
                      <a:pt x="104" y="182"/>
                    </a:lnTo>
                    <a:close/>
                    <a:moveTo>
                      <a:pt x="227" y="178"/>
                    </a:moveTo>
                    <a:lnTo>
                      <a:pt x="225" y="178"/>
                    </a:lnTo>
                    <a:lnTo>
                      <a:pt x="223" y="178"/>
                    </a:lnTo>
                    <a:lnTo>
                      <a:pt x="225" y="178"/>
                    </a:lnTo>
                    <a:lnTo>
                      <a:pt x="227" y="178"/>
                    </a:lnTo>
                    <a:lnTo>
                      <a:pt x="225" y="178"/>
                    </a:lnTo>
                    <a:lnTo>
                      <a:pt x="227" y="178"/>
                    </a:lnTo>
                    <a:close/>
                    <a:moveTo>
                      <a:pt x="98" y="180"/>
                    </a:moveTo>
                    <a:lnTo>
                      <a:pt x="98" y="180"/>
                    </a:lnTo>
                    <a:lnTo>
                      <a:pt x="98" y="180"/>
                    </a:lnTo>
                    <a:close/>
                    <a:moveTo>
                      <a:pt x="229" y="176"/>
                    </a:moveTo>
                    <a:lnTo>
                      <a:pt x="229" y="178"/>
                    </a:lnTo>
                    <a:lnTo>
                      <a:pt x="229" y="176"/>
                    </a:lnTo>
                    <a:close/>
                    <a:moveTo>
                      <a:pt x="102" y="180"/>
                    </a:moveTo>
                    <a:lnTo>
                      <a:pt x="104" y="180"/>
                    </a:lnTo>
                    <a:lnTo>
                      <a:pt x="102" y="180"/>
                    </a:lnTo>
                    <a:close/>
                    <a:moveTo>
                      <a:pt x="102" y="180"/>
                    </a:moveTo>
                    <a:lnTo>
                      <a:pt x="104" y="180"/>
                    </a:lnTo>
                    <a:lnTo>
                      <a:pt x="102" y="180"/>
                    </a:lnTo>
                    <a:lnTo>
                      <a:pt x="100" y="180"/>
                    </a:lnTo>
                    <a:lnTo>
                      <a:pt x="98" y="180"/>
                    </a:lnTo>
                    <a:lnTo>
                      <a:pt x="100" y="180"/>
                    </a:lnTo>
                    <a:lnTo>
                      <a:pt x="98" y="180"/>
                    </a:lnTo>
                    <a:lnTo>
                      <a:pt x="98" y="180"/>
                    </a:lnTo>
                    <a:lnTo>
                      <a:pt x="98" y="180"/>
                    </a:lnTo>
                    <a:lnTo>
                      <a:pt x="98" y="180"/>
                    </a:lnTo>
                    <a:lnTo>
                      <a:pt x="96" y="180"/>
                    </a:lnTo>
                    <a:lnTo>
                      <a:pt x="98" y="180"/>
                    </a:lnTo>
                    <a:lnTo>
                      <a:pt x="98" y="182"/>
                    </a:lnTo>
                    <a:lnTo>
                      <a:pt x="96" y="182"/>
                    </a:lnTo>
                    <a:lnTo>
                      <a:pt x="94" y="182"/>
                    </a:lnTo>
                    <a:lnTo>
                      <a:pt x="94" y="184"/>
                    </a:lnTo>
                    <a:lnTo>
                      <a:pt x="92" y="184"/>
                    </a:lnTo>
                    <a:lnTo>
                      <a:pt x="90" y="184"/>
                    </a:lnTo>
                    <a:lnTo>
                      <a:pt x="90" y="186"/>
                    </a:lnTo>
                    <a:lnTo>
                      <a:pt x="90" y="184"/>
                    </a:lnTo>
                    <a:lnTo>
                      <a:pt x="90" y="182"/>
                    </a:lnTo>
                    <a:lnTo>
                      <a:pt x="92" y="182"/>
                    </a:lnTo>
                    <a:lnTo>
                      <a:pt x="94" y="182"/>
                    </a:lnTo>
                    <a:lnTo>
                      <a:pt x="94" y="180"/>
                    </a:lnTo>
                    <a:lnTo>
                      <a:pt x="96" y="180"/>
                    </a:lnTo>
                    <a:lnTo>
                      <a:pt x="98" y="180"/>
                    </a:lnTo>
                    <a:lnTo>
                      <a:pt x="98" y="180"/>
                    </a:lnTo>
                    <a:lnTo>
                      <a:pt x="100" y="180"/>
                    </a:lnTo>
                    <a:lnTo>
                      <a:pt x="102" y="180"/>
                    </a:lnTo>
                    <a:close/>
                    <a:moveTo>
                      <a:pt x="227" y="176"/>
                    </a:moveTo>
                    <a:lnTo>
                      <a:pt x="229" y="176"/>
                    </a:lnTo>
                    <a:lnTo>
                      <a:pt x="229" y="178"/>
                    </a:lnTo>
                    <a:lnTo>
                      <a:pt x="227" y="178"/>
                    </a:lnTo>
                    <a:lnTo>
                      <a:pt x="227" y="176"/>
                    </a:lnTo>
                    <a:close/>
                    <a:moveTo>
                      <a:pt x="231" y="176"/>
                    </a:moveTo>
                    <a:lnTo>
                      <a:pt x="229" y="176"/>
                    </a:lnTo>
                    <a:lnTo>
                      <a:pt x="231" y="176"/>
                    </a:lnTo>
                    <a:close/>
                    <a:moveTo>
                      <a:pt x="227" y="176"/>
                    </a:moveTo>
                    <a:lnTo>
                      <a:pt x="229" y="176"/>
                    </a:lnTo>
                    <a:lnTo>
                      <a:pt x="227" y="176"/>
                    </a:lnTo>
                    <a:close/>
                    <a:moveTo>
                      <a:pt x="229" y="174"/>
                    </a:moveTo>
                    <a:lnTo>
                      <a:pt x="231" y="174"/>
                    </a:lnTo>
                    <a:lnTo>
                      <a:pt x="229" y="174"/>
                    </a:lnTo>
                    <a:close/>
                    <a:moveTo>
                      <a:pt x="231" y="174"/>
                    </a:moveTo>
                    <a:lnTo>
                      <a:pt x="229" y="174"/>
                    </a:lnTo>
                    <a:lnTo>
                      <a:pt x="231" y="174"/>
                    </a:lnTo>
                    <a:lnTo>
                      <a:pt x="229" y="174"/>
                    </a:lnTo>
                    <a:lnTo>
                      <a:pt x="231" y="174"/>
                    </a:lnTo>
                    <a:close/>
                    <a:moveTo>
                      <a:pt x="233" y="174"/>
                    </a:moveTo>
                    <a:lnTo>
                      <a:pt x="231" y="174"/>
                    </a:lnTo>
                    <a:lnTo>
                      <a:pt x="231" y="176"/>
                    </a:lnTo>
                    <a:lnTo>
                      <a:pt x="231" y="174"/>
                    </a:lnTo>
                    <a:lnTo>
                      <a:pt x="233" y="174"/>
                    </a:lnTo>
                    <a:close/>
                    <a:moveTo>
                      <a:pt x="229" y="174"/>
                    </a:moveTo>
                    <a:lnTo>
                      <a:pt x="227" y="174"/>
                    </a:lnTo>
                    <a:lnTo>
                      <a:pt x="229" y="174"/>
                    </a:lnTo>
                    <a:close/>
                    <a:moveTo>
                      <a:pt x="227" y="172"/>
                    </a:moveTo>
                    <a:lnTo>
                      <a:pt x="227" y="174"/>
                    </a:lnTo>
                    <a:lnTo>
                      <a:pt x="227" y="172"/>
                    </a:lnTo>
                    <a:close/>
                    <a:moveTo>
                      <a:pt x="223" y="168"/>
                    </a:moveTo>
                    <a:lnTo>
                      <a:pt x="221" y="168"/>
                    </a:lnTo>
                    <a:lnTo>
                      <a:pt x="223" y="168"/>
                    </a:lnTo>
                    <a:close/>
                    <a:moveTo>
                      <a:pt x="225" y="164"/>
                    </a:moveTo>
                    <a:lnTo>
                      <a:pt x="225" y="166"/>
                    </a:lnTo>
                    <a:lnTo>
                      <a:pt x="225" y="164"/>
                    </a:lnTo>
                    <a:lnTo>
                      <a:pt x="223" y="164"/>
                    </a:lnTo>
                    <a:lnTo>
                      <a:pt x="225" y="164"/>
                    </a:lnTo>
                    <a:close/>
                    <a:moveTo>
                      <a:pt x="201" y="128"/>
                    </a:moveTo>
                    <a:lnTo>
                      <a:pt x="201" y="126"/>
                    </a:lnTo>
                    <a:lnTo>
                      <a:pt x="201" y="128"/>
                    </a:lnTo>
                    <a:close/>
                    <a:moveTo>
                      <a:pt x="14" y="0"/>
                    </a:moveTo>
                    <a:lnTo>
                      <a:pt x="16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66" y="2"/>
                    </a:lnTo>
                    <a:lnTo>
                      <a:pt x="68" y="2"/>
                    </a:lnTo>
                    <a:lnTo>
                      <a:pt x="70" y="2"/>
                    </a:lnTo>
                    <a:lnTo>
                      <a:pt x="72" y="2"/>
                    </a:lnTo>
                    <a:lnTo>
                      <a:pt x="74" y="2"/>
                    </a:lnTo>
                    <a:lnTo>
                      <a:pt x="76" y="2"/>
                    </a:lnTo>
                    <a:lnTo>
                      <a:pt x="78" y="2"/>
                    </a:lnTo>
                    <a:lnTo>
                      <a:pt x="80" y="2"/>
                    </a:lnTo>
                    <a:lnTo>
                      <a:pt x="82" y="2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90" y="2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98" y="2"/>
                    </a:lnTo>
                    <a:lnTo>
                      <a:pt x="98" y="2"/>
                    </a:lnTo>
                    <a:lnTo>
                      <a:pt x="100" y="2"/>
                    </a:lnTo>
                    <a:lnTo>
                      <a:pt x="102" y="2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08" y="2"/>
                    </a:lnTo>
                    <a:lnTo>
                      <a:pt x="110" y="2"/>
                    </a:lnTo>
                    <a:lnTo>
                      <a:pt x="112" y="2"/>
                    </a:lnTo>
                    <a:lnTo>
                      <a:pt x="114" y="2"/>
                    </a:lnTo>
                    <a:lnTo>
                      <a:pt x="116" y="2"/>
                    </a:lnTo>
                    <a:lnTo>
                      <a:pt x="118" y="2"/>
                    </a:lnTo>
                    <a:lnTo>
                      <a:pt x="120" y="2"/>
                    </a:lnTo>
                    <a:lnTo>
                      <a:pt x="122" y="2"/>
                    </a:lnTo>
                    <a:lnTo>
                      <a:pt x="124" y="2"/>
                    </a:lnTo>
                    <a:lnTo>
                      <a:pt x="126" y="2"/>
                    </a:lnTo>
                    <a:lnTo>
                      <a:pt x="128" y="2"/>
                    </a:lnTo>
                    <a:lnTo>
                      <a:pt x="130" y="2"/>
                    </a:lnTo>
                    <a:lnTo>
                      <a:pt x="132" y="2"/>
                    </a:lnTo>
                    <a:lnTo>
                      <a:pt x="134" y="2"/>
                    </a:lnTo>
                    <a:lnTo>
                      <a:pt x="134" y="4"/>
                    </a:lnTo>
                    <a:lnTo>
                      <a:pt x="132" y="6"/>
                    </a:lnTo>
                    <a:lnTo>
                      <a:pt x="134" y="6"/>
                    </a:lnTo>
                    <a:lnTo>
                      <a:pt x="134" y="8"/>
                    </a:lnTo>
                    <a:lnTo>
                      <a:pt x="136" y="8"/>
                    </a:lnTo>
                    <a:lnTo>
                      <a:pt x="136" y="6"/>
                    </a:lnTo>
                    <a:lnTo>
                      <a:pt x="136" y="4"/>
                    </a:lnTo>
                    <a:lnTo>
                      <a:pt x="136" y="2"/>
                    </a:lnTo>
                    <a:lnTo>
                      <a:pt x="138" y="2"/>
                    </a:lnTo>
                    <a:lnTo>
                      <a:pt x="138" y="4"/>
                    </a:lnTo>
                    <a:lnTo>
                      <a:pt x="140" y="4"/>
                    </a:lnTo>
                    <a:lnTo>
                      <a:pt x="140" y="6"/>
                    </a:lnTo>
                    <a:lnTo>
                      <a:pt x="140" y="8"/>
                    </a:lnTo>
                    <a:lnTo>
                      <a:pt x="138" y="8"/>
                    </a:lnTo>
                    <a:lnTo>
                      <a:pt x="138" y="10"/>
                    </a:lnTo>
                    <a:lnTo>
                      <a:pt x="136" y="10"/>
                    </a:lnTo>
                    <a:lnTo>
                      <a:pt x="136" y="12"/>
                    </a:lnTo>
                    <a:lnTo>
                      <a:pt x="136" y="14"/>
                    </a:lnTo>
                    <a:lnTo>
                      <a:pt x="136" y="16"/>
                    </a:lnTo>
                    <a:lnTo>
                      <a:pt x="138" y="16"/>
                    </a:lnTo>
                    <a:lnTo>
                      <a:pt x="140" y="18"/>
                    </a:lnTo>
                    <a:lnTo>
                      <a:pt x="140" y="20"/>
                    </a:lnTo>
                    <a:lnTo>
                      <a:pt x="138" y="20"/>
                    </a:lnTo>
                    <a:lnTo>
                      <a:pt x="138" y="22"/>
                    </a:lnTo>
                    <a:lnTo>
                      <a:pt x="136" y="22"/>
                    </a:lnTo>
                    <a:lnTo>
                      <a:pt x="136" y="24"/>
                    </a:lnTo>
                    <a:lnTo>
                      <a:pt x="136" y="26"/>
                    </a:lnTo>
                    <a:lnTo>
                      <a:pt x="138" y="26"/>
                    </a:lnTo>
                    <a:lnTo>
                      <a:pt x="138" y="24"/>
                    </a:lnTo>
                    <a:lnTo>
                      <a:pt x="140" y="24"/>
                    </a:lnTo>
                    <a:lnTo>
                      <a:pt x="142" y="24"/>
                    </a:lnTo>
                    <a:lnTo>
                      <a:pt x="142" y="22"/>
                    </a:lnTo>
                    <a:lnTo>
                      <a:pt x="144" y="24"/>
                    </a:lnTo>
                    <a:lnTo>
                      <a:pt x="142" y="24"/>
                    </a:lnTo>
                    <a:lnTo>
                      <a:pt x="142" y="26"/>
                    </a:lnTo>
                    <a:lnTo>
                      <a:pt x="140" y="26"/>
                    </a:lnTo>
                    <a:lnTo>
                      <a:pt x="140" y="28"/>
                    </a:lnTo>
                    <a:lnTo>
                      <a:pt x="142" y="28"/>
                    </a:lnTo>
                    <a:lnTo>
                      <a:pt x="142" y="30"/>
                    </a:lnTo>
                    <a:lnTo>
                      <a:pt x="144" y="30"/>
                    </a:lnTo>
                    <a:lnTo>
                      <a:pt x="144" y="32"/>
                    </a:lnTo>
                    <a:lnTo>
                      <a:pt x="142" y="32"/>
                    </a:lnTo>
                    <a:lnTo>
                      <a:pt x="142" y="30"/>
                    </a:lnTo>
                    <a:lnTo>
                      <a:pt x="140" y="30"/>
                    </a:lnTo>
                    <a:lnTo>
                      <a:pt x="140" y="28"/>
                    </a:lnTo>
                    <a:lnTo>
                      <a:pt x="138" y="28"/>
                    </a:lnTo>
                    <a:lnTo>
                      <a:pt x="138" y="30"/>
                    </a:lnTo>
                    <a:lnTo>
                      <a:pt x="138" y="32"/>
                    </a:lnTo>
                    <a:lnTo>
                      <a:pt x="140" y="34"/>
                    </a:lnTo>
                    <a:lnTo>
                      <a:pt x="142" y="34"/>
                    </a:lnTo>
                    <a:lnTo>
                      <a:pt x="144" y="34"/>
                    </a:lnTo>
                    <a:lnTo>
                      <a:pt x="146" y="34"/>
                    </a:lnTo>
                    <a:lnTo>
                      <a:pt x="146" y="36"/>
                    </a:lnTo>
                    <a:lnTo>
                      <a:pt x="144" y="36"/>
                    </a:lnTo>
                    <a:lnTo>
                      <a:pt x="144" y="38"/>
                    </a:lnTo>
                    <a:lnTo>
                      <a:pt x="144" y="40"/>
                    </a:lnTo>
                    <a:lnTo>
                      <a:pt x="146" y="40"/>
                    </a:lnTo>
                    <a:lnTo>
                      <a:pt x="146" y="40"/>
                    </a:lnTo>
                    <a:lnTo>
                      <a:pt x="146" y="38"/>
                    </a:lnTo>
                    <a:lnTo>
                      <a:pt x="148" y="38"/>
                    </a:lnTo>
                    <a:lnTo>
                      <a:pt x="146" y="40"/>
                    </a:lnTo>
                    <a:lnTo>
                      <a:pt x="146" y="42"/>
                    </a:lnTo>
                    <a:lnTo>
                      <a:pt x="146" y="42"/>
                    </a:lnTo>
                    <a:lnTo>
                      <a:pt x="144" y="42"/>
                    </a:lnTo>
                    <a:lnTo>
                      <a:pt x="144" y="44"/>
                    </a:lnTo>
                    <a:lnTo>
                      <a:pt x="146" y="44"/>
                    </a:lnTo>
                    <a:lnTo>
                      <a:pt x="144" y="44"/>
                    </a:lnTo>
                    <a:lnTo>
                      <a:pt x="144" y="46"/>
                    </a:lnTo>
                    <a:lnTo>
                      <a:pt x="144" y="48"/>
                    </a:lnTo>
                    <a:lnTo>
                      <a:pt x="144" y="46"/>
                    </a:lnTo>
                    <a:lnTo>
                      <a:pt x="142" y="46"/>
                    </a:lnTo>
                    <a:lnTo>
                      <a:pt x="140" y="46"/>
                    </a:lnTo>
                    <a:lnTo>
                      <a:pt x="138" y="46"/>
                    </a:lnTo>
                    <a:lnTo>
                      <a:pt x="138" y="48"/>
                    </a:lnTo>
                    <a:lnTo>
                      <a:pt x="136" y="48"/>
                    </a:lnTo>
                    <a:lnTo>
                      <a:pt x="136" y="48"/>
                    </a:lnTo>
                    <a:lnTo>
                      <a:pt x="136" y="50"/>
                    </a:lnTo>
                    <a:lnTo>
                      <a:pt x="138" y="50"/>
                    </a:lnTo>
                    <a:lnTo>
                      <a:pt x="140" y="50"/>
                    </a:lnTo>
                    <a:lnTo>
                      <a:pt x="142" y="50"/>
                    </a:lnTo>
                    <a:lnTo>
                      <a:pt x="142" y="48"/>
                    </a:lnTo>
                    <a:lnTo>
                      <a:pt x="140" y="48"/>
                    </a:lnTo>
                    <a:lnTo>
                      <a:pt x="140" y="48"/>
                    </a:lnTo>
                    <a:lnTo>
                      <a:pt x="142" y="48"/>
                    </a:lnTo>
                    <a:lnTo>
                      <a:pt x="144" y="48"/>
                    </a:lnTo>
                    <a:lnTo>
                      <a:pt x="144" y="50"/>
                    </a:lnTo>
                    <a:lnTo>
                      <a:pt x="142" y="50"/>
                    </a:lnTo>
                    <a:lnTo>
                      <a:pt x="142" y="52"/>
                    </a:lnTo>
                    <a:lnTo>
                      <a:pt x="140" y="52"/>
                    </a:lnTo>
                    <a:lnTo>
                      <a:pt x="140" y="54"/>
                    </a:lnTo>
                    <a:lnTo>
                      <a:pt x="138" y="54"/>
                    </a:lnTo>
                    <a:lnTo>
                      <a:pt x="138" y="52"/>
                    </a:lnTo>
                    <a:lnTo>
                      <a:pt x="136" y="52"/>
                    </a:lnTo>
                    <a:lnTo>
                      <a:pt x="136" y="54"/>
                    </a:lnTo>
                    <a:lnTo>
                      <a:pt x="138" y="54"/>
                    </a:lnTo>
                    <a:lnTo>
                      <a:pt x="138" y="56"/>
                    </a:lnTo>
                    <a:lnTo>
                      <a:pt x="140" y="56"/>
                    </a:lnTo>
                    <a:lnTo>
                      <a:pt x="140" y="58"/>
                    </a:lnTo>
                    <a:lnTo>
                      <a:pt x="138" y="58"/>
                    </a:lnTo>
                    <a:lnTo>
                      <a:pt x="136" y="58"/>
                    </a:lnTo>
                    <a:lnTo>
                      <a:pt x="134" y="60"/>
                    </a:lnTo>
                    <a:lnTo>
                      <a:pt x="134" y="62"/>
                    </a:lnTo>
                    <a:lnTo>
                      <a:pt x="134" y="64"/>
                    </a:lnTo>
                    <a:lnTo>
                      <a:pt x="132" y="64"/>
                    </a:lnTo>
                    <a:lnTo>
                      <a:pt x="130" y="66"/>
                    </a:lnTo>
                    <a:lnTo>
                      <a:pt x="132" y="66"/>
                    </a:lnTo>
                    <a:lnTo>
                      <a:pt x="132" y="68"/>
                    </a:lnTo>
                    <a:lnTo>
                      <a:pt x="130" y="68"/>
                    </a:lnTo>
                    <a:lnTo>
                      <a:pt x="130" y="66"/>
                    </a:lnTo>
                    <a:lnTo>
                      <a:pt x="128" y="66"/>
                    </a:lnTo>
                    <a:lnTo>
                      <a:pt x="126" y="66"/>
                    </a:lnTo>
                    <a:lnTo>
                      <a:pt x="126" y="68"/>
                    </a:lnTo>
                    <a:lnTo>
                      <a:pt x="126" y="70"/>
                    </a:lnTo>
                    <a:lnTo>
                      <a:pt x="126" y="72"/>
                    </a:lnTo>
                    <a:lnTo>
                      <a:pt x="128" y="72"/>
                    </a:lnTo>
                    <a:lnTo>
                      <a:pt x="128" y="70"/>
                    </a:lnTo>
                    <a:lnTo>
                      <a:pt x="130" y="70"/>
                    </a:lnTo>
                    <a:lnTo>
                      <a:pt x="132" y="72"/>
                    </a:lnTo>
                    <a:lnTo>
                      <a:pt x="130" y="72"/>
                    </a:lnTo>
                    <a:lnTo>
                      <a:pt x="128" y="72"/>
                    </a:lnTo>
                    <a:lnTo>
                      <a:pt x="126" y="72"/>
                    </a:lnTo>
                    <a:lnTo>
                      <a:pt x="126" y="74"/>
                    </a:lnTo>
                    <a:lnTo>
                      <a:pt x="124" y="74"/>
                    </a:lnTo>
                    <a:lnTo>
                      <a:pt x="124" y="76"/>
                    </a:lnTo>
                    <a:lnTo>
                      <a:pt x="124" y="78"/>
                    </a:lnTo>
                    <a:lnTo>
                      <a:pt x="124" y="80"/>
                    </a:lnTo>
                    <a:lnTo>
                      <a:pt x="122" y="80"/>
                    </a:lnTo>
                    <a:lnTo>
                      <a:pt x="120" y="80"/>
                    </a:lnTo>
                    <a:lnTo>
                      <a:pt x="120" y="78"/>
                    </a:lnTo>
                    <a:lnTo>
                      <a:pt x="118" y="78"/>
                    </a:lnTo>
                    <a:lnTo>
                      <a:pt x="118" y="80"/>
                    </a:lnTo>
                    <a:lnTo>
                      <a:pt x="120" y="80"/>
                    </a:lnTo>
                    <a:lnTo>
                      <a:pt x="120" y="82"/>
                    </a:lnTo>
                    <a:lnTo>
                      <a:pt x="122" y="82"/>
                    </a:lnTo>
                    <a:lnTo>
                      <a:pt x="122" y="80"/>
                    </a:lnTo>
                    <a:lnTo>
                      <a:pt x="124" y="80"/>
                    </a:lnTo>
                    <a:lnTo>
                      <a:pt x="124" y="82"/>
                    </a:lnTo>
                    <a:lnTo>
                      <a:pt x="124" y="84"/>
                    </a:lnTo>
                    <a:lnTo>
                      <a:pt x="122" y="84"/>
                    </a:lnTo>
                    <a:lnTo>
                      <a:pt x="120" y="84"/>
                    </a:lnTo>
                    <a:lnTo>
                      <a:pt x="118" y="84"/>
                    </a:lnTo>
                    <a:lnTo>
                      <a:pt x="118" y="86"/>
                    </a:lnTo>
                    <a:lnTo>
                      <a:pt x="118" y="88"/>
                    </a:lnTo>
                    <a:lnTo>
                      <a:pt x="118" y="90"/>
                    </a:lnTo>
                    <a:lnTo>
                      <a:pt x="120" y="90"/>
                    </a:lnTo>
                    <a:lnTo>
                      <a:pt x="120" y="92"/>
                    </a:lnTo>
                    <a:lnTo>
                      <a:pt x="122" y="92"/>
                    </a:lnTo>
                    <a:lnTo>
                      <a:pt x="122" y="94"/>
                    </a:lnTo>
                    <a:lnTo>
                      <a:pt x="120" y="94"/>
                    </a:lnTo>
                    <a:lnTo>
                      <a:pt x="118" y="94"/>
                    </a:lnTo>
                    <a:lnTo>
                      <a:pt x="118" y="92"/>
                    </a:lnTo>
                    <a:lnTo>
                      <a:pt x="118" y="90"/>
                    </a:lnTo>
                    <a:lnTo>
                      <a:pt x="116" y="90"/>
                    </a:lnTo>
                    <a:lnTo>
                      <a:pt x="116" y="92"/>
                    </a:lnTo>
                    <a:lnTo>
                      <a:pt x="116" y="94"/>
                    </a:lnTo>
                    <a:lnTo>
                      <a:pt x="118" y="94"/>
                    </a:lnTo>
                    <a:lnTo>
                      <a:pt x="116" y="94"/>
                    </a:lnTo>
                    <a:lnTo>
                      <a:pt x="116" y="96"/>
                    </a:lnTo>
                    <a:lnTo>
                      <a:pt x="118" y="96"/>
                    </a:lnTo>
                    <a:lnTo>
                      <a:pt x="118" y="96"/>
                    </a:lnTo>
                    <a:lnTo>
                      <a:pt x="118" y="98"/>
                    </a:lnTo>
                    <a:lnTo>
                      <a:pt x="116" y="98"/>
                    </a:lnTo>
                    <a:lnTo>
                      <a:pt x="114" y="98"/>
                    </a:lnTo>
                    <a:lnTo>
                      <a:pt x="112" y="98"/>
                    </a:lnTo>
                    <a:lnTo>
                      <a:pt x="112" y="100"/>
                    </a:lnTo>
                    <a:lnTo>
                      <a:pt x="114" y="100"/>
                    </a:lnTo>
                    <a:lnTo>
                      <a:pt x="114" y="102"/>
                    </a:lnTo>
                    <a:lnTo>
                      <a:pt x="114" y="104"/>
                    </a:lnTo>
                    <a:lnTo>
                      <a:pt x="114" y="106"/>
                    </a:lnTo>
                    <a:lnTo>
                      <a:pt x="114" y="108"/>
                    </a:lnTo>
                    <a:lnTo>
                      <a:pt x="116" y="108"/>
                    </a:lnTo>
                    <a:lnTo>
                      <a:pt x="116" y="110"/>
                    </a:lnTo>
                    <a:lnTo>
                      <a:pt x="116" y="112"/>
                    </a:lnTo>
                    <a:lnTo>
                      <a:pt x="114" y="112"/>
                    </a:lnTo>
                    <a:lnTo>
                      <a:pt x="114" y="114"/>
                    </a:lnTo>
                    <a:lnTo>
                      <a:pt x="112" y="114"/>
                    </a:lnTo>
                    <a:lnTo>
                      <a:pt x="114" y="114"/>
                    </a:lnTo>
                    <a:lnTo>
                      <a:pt x="116" y="114"/>
                    </a:lnTo>
                    <a:lnTo>
                      <a:pt x="118" y="114"/>
                    </a:lnTo>
                    <a:lnTo>
                      <a:pt x="120" y="114"/>
                    </a:lnTo>
                    <a:lnTo>
                      <a:pt x="122" y="114"/>
                    </a:lnTo>
                    <a:lnTo>
                      <a:pt x="124" y="114"/>
                    </a:lnTo>
                    <a:lnTo>
                      <a:pt x="126" y="114"/>
                    </a:lnTo>
                    <a:lnTo>
                      <a:pt x="128" y="114"/>
                    </a:lnTo>
                    <a:lnTo>
                      <a:pt x="130" y="114"/>
                    </a:lnTo>
                    <a:lnTo>
                      <a:pt x="132" y="114"/>
                    </a:lnTo>
                    <a:lnTo>
                      <a:pt x="134" y="114"/>
                    </a:lnTo>
                    <a:lnTo>
                      <a:pt x="136" y="114"/>
                    </a:lnTo>
                    <a:lnTo>
                      <a:pt x="138" y="114"/>
                    </a:lnTo>
                    <a:lnTo>
                      <a:pt x="142" y="114"/>
                    </a:lnTo>
                    <a:lnTo>
                      <a:pt x="144" y="114"/>
                    </a:lnTo>
                    <a:lnTo>
                      <a:pt x="146" y="114"/>
                    </a:lnTo>
                    <a:lnTo>
                      <a:pt x="146" y="114"/>
                    </a:lnTo>
                    <a:lnTo>
                      <a:pt x="148" y="114"/>
                    </a:lnTo>
                    <a:lnTo>
                      <a:pt x="150" y="114"/>
                    </a:lnTo>
                    <a:lnTo>
                      <a:pt x="152" y="114"/>
                    </a:lnTo>
                    <a:lnTo>
                      <a:pt x="154" y="114"/>
                    </a:lnTo>
                    <a:lnTo>
                      <a:pt x="156" y="114"/>
                    </a:lnTo>
                    <a:lnTo>
                      <a:pt x="158" y="114"/>
                    </a:lnTo>
                    <a:lnTo>
                      <a:pt x="162" y="112"/>
                    </a:lnTo>
                    <a:lnTo>
                      <a:pt x="164" y="112"/>
                    </a:lnTo>
                    <a:lnTo>
                      <a:pt x="166" y="112"/>
                    </a:lnTo>
                    <a:lnTo>
                      <a:pt x="168" y="112"/>
                    </a:lnTo>
                    <a:lnTo>
                      <a:pt x="170" y="112"/>
                    </a:lnTo>
                    <a:lnTo>
                      <a:pt x="172" y="112"/>
                    </a:lnTo>
                    <a:lnTo>
                      <a:pt x="174" y="112"/>
                    </a:lnTo>
                    <a:lnTo>
                      <a:pt x="176" y="112"/>
                    </a:lnTo>
                    <a:lnTo>
                      <a:pt x="179" y="112"/>
                    </a:lnTo>
                    <a:lnTo>
                      <a:pt x="181" y="112"/>
                    </a:lnTo>
                    <a:lnTo>
                      <a:pt x="183" y="112"/>
                    </a:lnTo>
                    <a:lnTo>
                      <a:pt x="185" y="112"/>
                    </a:lnTo>
                    <a:lnTo>
                      <a:pt x="187" y="112"/>
                    </a:lnTo>
                    <a:lnTo>
                      <a:pt x="189" y="112"/>
                    </a:lnTo>
                    <a:lnTo>
                      <a:pt x="191" y="112"/>
                    </a:lnTo>
                    <a:lnTo>
                      <a:pt x="193" y="112"/>
                    </a:lnTo>
                    <a:lnTo>
                      <a:pt x="195" y="112"/>
                    </a:lnTo>
                    <a:lnTo>
                      <a:pt x="195" y="112"/>
                    </a:lnTo>
                    <a:lnTo>
                      <a:pt x="197" y="112"/>
                    </a:lnTo>
                    <a:lnTo>
                      <a:pt x="199" y="112"/>
                    </a:lnTo>
                    <a:lnTo>
                      <a:pt x="201" y="112"/>
                    </a:lnTo>
                    <a:lnTo>
                      <a:pt x="203" y="112"/>
                    </a:lnTo>
                    <a:lnTo>
                      <a:pt x="205" y="112"/>
                    </a:lnTo>
                    <a:lnTo>
                      <a:pt x="205" y="114"/>
                    </a:lnTo>
                    <a:lnTo>
                      <a:pt x="205" y="116"/>
                    </a:lnTo>
                    <a:lnTo>
                      <a:pt x="203" y="116"/>
                    </a:lnTo>
                    <a:lnTo>
                      <a:pt x="203" y="118"/>
                    </a:lnTo>
                    <a:lnTo>
                      <a:pt x="205" y="118"/>
                    </a:lnTo>
                    <a:lnTo>
                      <a:pt x="203" y="118"/>
                    </a:lnTo>
                    <a:lnTo>
                      <a:pt x="203" y="120"/>
                    </a:lnTo>
                    <a:lnTo>
                      <a:pt x="203" y="122"/>
                    </a:lnTo>
                    <a:lnTo>
                      <a:pt x="201" y="124"/>
                    </a:lnTo>
                    <a:lnTo>
                      <a:pt x="201" y="126"/>
                    </a:lnTo>
                    <a:lnTo>
                      <a:pt x="201" y="128"/>
                    </a:lnTo>
                    <a:lnTo>
                      <a:pt x="199" y="130"/>
                    </a:lnTo>
                    <a:lnTo>
                      <a:pt x="201" y="130"/>
                    </a:lnTo>
                    <a:lnTo>
                      <a:pt x="199" y="130"/>
                    </a:lnTo>
                    <a:lnTo>
                      <a:pt x="201" y="130"/>
                    </a:lnTo>
                    <a:lnTo>
                      <a:pt x="199" y="132"/>
                    </a:lnTo>
                    <a:lnTo>
                      <a:pt x="201" y="132"/>
                    </a:lnTo>
                    <a:lnTo>
                      <a:pt x="201" y="130"/>
                    </a:lnTo>
                    <a:lnTo>
                      <a:pt x="201" y="132"/>
                    </a:lnTo>
                    <a:lnTo>
                      <a:pt x="199" y="132"/>
                    </a:lnTo>
                    <a:lnTo>
                      <a:pt x="201" y="132"/>
                    </a:lnTo>
                    <a:lnTo>
                      <a:pt x="201" y="134"/>
                    </a:lnTo>
                    <a:lnTo>
                      <a:pt x="201" y="136"/>
                    </a:lnTo>
                    <a:lnTo>
                      <a:pt x="203" y="136"/>
                    </a:lnTo>
                    <a:lnTo>
                      <a:pt x="201" y="136"/>
                    </a:lnTo>
                    <a:lnTo>
                      <a:pt x="203" y="136"/>
                    </a:lnTo>
                    <a:lnTo>
                      <a:pt x="203" y="138"/>
                    </a:lnTo>
                    <a:lnTo>
                      <a:pt x="203" y="136"/>
                    </a:lnTo>
                    <a:lnTo>
                      <a:pt x="203" y="138"/>
                    </a:lnTo>
                    <a:lnTo>
                      <a:pt x="203" y="140"/>
                    </a:lnTo>
                    <a:lnTo>
                      <a:pt x="205" y="140"/>
                    </a:lnTo>
                    <a:lnTo>
                      <a:pt x="205" y="142"/>
                    </a:lnTo>
                    <a:lnTo>
                      <a:pt x="207" y="142"/>
                    </a:lnTo>
                    <a:lnTo>
                      <a:pt x="209" y="144"/>
                    </a:lnTo>
                    <a:lnTo>
                      <a:pt x="209" y="144"/>
                    </a:lnTo>
                    <a:lnTo>
                      <a:pt x="209" y="146"/>
                    </a:lnTo>
                    <a:lnTo>
                      <a:pt x="211" y="146"/>
                    </a:lnTo>
                    <a:lnTo>
                      <a:pt x="211" y="148"/>
                    </a:lnTo>
                    <a:lnTo>
                      <a:pt x="211" y="150"/>
                    </a:lnTo>
                    <a:lnTo>
                      <a:pt x="211" y="152"/>
                    </a:lnTo>
                    <a:lnTo>
                      <a:pt x="211" y="154"/>
                    </a:lnTo>
                    <a:lnTo>
                      <a:pt x="213" y="154"/>
                    </a:lnTo>
                    <a:lnTo>
                      <a:pt x="213" y="156"/>
                    </a:lnTo>
                    <a:lnTo>
                      <a:pt x="215" y="156"/>
                    </a:lnTo>
                    <a:lnTo>
                      <a:pt x="215" y="158"/>
                    </a:lnTo>
                    <a:lnTo>
                      <a:pt x="215" y="156"/>
                    </a:lnTo>
                    <a:lnTo>
                      <a:pt x="217" y="156"/>
                    </a:lnTo>
                    <a:lnTo>
                      <a:pt x="217" y="158"/>
                    </a:lnTo>
                    <a:lnTo>
                      <a:pt x="215" y="158"/>
                    </a:lnTo>
                    <a:lnTo>
                      <a:pt x="215" y="160"/>
                    </a:lnTo>
                    <a:lnTo>
                      <a:pt x="213" y="160"/>
                    </a:lnTo>
                    <a:lnTo>
                      <a:pt x="213" y="158"/>
                    </a:lnTo>
                    <a:lnTo>
                      <a:pt x="215" y="158"/>
                    </a:lnTo>
                    <a:lnTo>
                      <a:pt x="213" y="158"/>
                    </a:lnTo>
                    <a:lnTo>
                      <a:pt x="211" y="158"/>
                    </a:lnTo>
                    <a:lnTo>
                      <a:pt x="209" y="158"/>
                    </a:lnTo>
                    <a:lnTo>
                      <a:pt x="207" y="158"/>
                    </a:lnTo>
                    <a:lnTo>
                      <a:pt x="205" y="158"/>
                    </a:lnTo>
                    <a:lnTo>
                      <a:pt x="205" y="156"/>
                    </a:lnTo>
                    <a:lnTo>
                      <a:pt x="203" y="156"/>
                    </a:lnTo>
                    <a:lnTo>
                      <a:pt x="201" y="156"/>
                    </a:lnTo>
                    <a:lnTo>
                      <a:pt x="201" y="154"/>
                    </a:lnTo>
                    <a:lnTo>
                      <a:pt x="199" y="154"/>
                    </a:lnTo>
                    <a:lnTo>
                      <a:pt x="197" y="154"/>
                    </a:lnTo>
                    <a:lnTo>
                      <a:pt x="195" y="154"/>
                    </a:lnTo>
                    <a:lnTo>
                      <a:pt x="195" y="154"/>
                    </a:lnTo>
                    <a:lnTo>
                      <a:pt x="195" y="152"/>
                    </a:lnTo>
                    <a:lnTo>
                      <a:pt x="195" y="150"/>
                    </a:lnTo>
                    <a:lnTo>
                      <a:pt x="193" y="150"/>
                    </a:lnTo>
                    <a:lnTo>
                      <a:pt x="193" y="148"/>
                    </a:lnTo>
                    <a:lnTo>
                      <a:pt x="191" y="148"/>
                    </a:lnTo>
                    <a:lnTo>
                      <a:pt x="189" y="148"/>
                    </a:lnTo>
                    <a:lnTo>
                      <a:pt x="187" y="148"/>
                    </a:lnTo>
                    <a:lnTo>
                      <a:pt x="187" y="146"/>
                    </a:lnTo>
                    <a:lnTo>
                      <a:pt x="185" y="146"/>
                    </a:lnTo>
                    <a:lnTo>
                      <a:pt x="183" y="146"/>
                    </a:lnTo>
                    <a:lnTo>
                      <a:pt x="183" y="148"/>
                    </a:lnTo>
                    <a:lnTo>
                      <a:pt x="181" y="148"/>
                    </a:lnTo>
                    <a:lnTo>
                      <a:pt x="181" y="150"/>
                    </a:lnTo>
                    <a:lnTo>
                      <a:pt x="179" y="152"/>
                    </a:lnTo>
                    <a:lnTo>
                      <a:pt x="179" y="154"/>
                    </a:lnTo>
                    <a:lnTo>
                      <a:pt x="176" y="154"/>
                    </a:lnTo>
                    <a:lnTo>
                      <a:pt x="176" y="156"/>
                    </a:lnTo>
                    <a:lnTo>
                      <a:pt x="174" y="156"/>
                    </a:lnTo>
                    <a:lnTo>
                      <a:pt x="174" y="158"/>
                    </a:lnTo>
                    <a:lnTo>
                      <a:pt x="172" y="158"/>
                    </a:lnTo>
                    <a:lnTo>
                      <a:pt x="172" y="160"/>
                    </a:lnTo>
                    <a:lnTo>
                      <a:pt x="172" y="162"/>
                    </a:lnTo>
                    <a:lnTo>
                      <a:pt x="172" y="164"/>
                    </a:lnTo>
                    <a:lnTo>
                      <a:pt x="174" y="164"/>
                    </a:lnTo>
                    <a:lnTo>
                      <a:pt x="174" y="166"/>
                    </a:lnTo>
                    <a:lnTo>
                      <a:pt x="176" y="166"/>
                    </a:lnTo>
                    <a:lnTo>
                      <a:pt x="179" y="166"/>
                    </a:lnTo>
                    <a:lnTo>
                      <a:pt x="181" y="166"/>
                    </a:lnTo>
                    <a:lnTo>
                      <a:pt x="183" y="166"/>
                    </a:lnTo>
                    <a:lnTo>
                      <a:pt x="185" y="166"/>
                    </a:lnTo>
                    <a:lnTo>
                      <a:pt x="185" y="168"/>
                    </a:lnTo>
                    <a:lnTo>
                      <a:pt x="187" y="168"/>
                    </a:lnTo>
                    <a:lnTo>
                      <a:pt x="189" y="168"/>
                    </a:lnTo>
                    <a:lnTo>
                      <a:pt x="191" y="168"/>
                    </a:lnTo>
                    <a:lnTo>
                      <a:pt x="191" y="166"/>
                    </a:lnTo>
                    <a:lnTo>
                      <a:pt x="191" y="168"/>
                    </a:lnTo>
                    <a:lnTo>
                      <a:pt x="191" y="166"/>
                    </a:lnTo>
                    <a:lnTo>
                      <a:pt x="193" y="166"/>
                    </a:lnTo>
                    <a:lnTo>
                      <a:pt x="195" y="166"/>
                    </a:lnTo>
                    <a:lnTo>
                      <a:pt x="195" y="166"/>
                    </a:lnTo>
                    <a:lnTo>
                      <a:pt x="195" y="164"/>
                    </a:lnTo>
                    <a:lnTo>
                      <a:pt x="197" y="164"/>
                    </a:lnTo>
                    <a:lnTo>
                      <a:pt x="197" y="162"/>
                    </a:lnTo>
                    <a:lnTo>
                      <a:pt x="199" y="162"/>
                    </a:lnTo>
                    <a:lnTo>
                      <a:pt x="199" y="160"/>
                    </a:lnTo>
                    <a:lnTo>
                      <a:pt x="201" y="160"/>
                    </a:lnTo>
                    <a:lnTo>
                      <a:pt x="201" y="162"/>
                    </a:lnTo>
                    <a:lnTo>
                      <a:pt x="203" y="162"/>
                    </a:lnTo>
                    <a:lnTo>
                      <a:pt x="205" y="162"/>
                    </a:lnTo>
                    <a:lnTo>
                      <a:pt x="205" y="160"/>
                    </a:lnTo>
                    <a:lnTo>
                      <a:pt x="207" y="160"/>
                    </a:lnTo>
                    <a:lnTo>
                      <a:pt x="207" y="158"/>
                    </a:lnTo>
                    <a:lnTo>
                      <a:pt x="205" y="158"/>
                    </a:lnTo>
                    <a:lnTo>
                      <a:pt x="207" y="158"/>
                    </a:lnTo>
                    <a:lnTo>
                      <a:pt x="207" y="160"/>
                    </a:lnTo>
                    <a:lnTo>
                      <a:pt x="207" y="158"/>
                    </a:lnTo>
                    <a:lnTo>
                      <a:pt x="207" y="160"/>
                    </a:lnTo>
                    <a:lnTo>
                      <a:pt x="207" y="158"/>
                    </a:lnTo>
                    <a:lnTo>
                      <a:pt x="209" y="158"/>
                    </a:lnTo>
                    <a:lnTo>
                      <a:pt x="211" y="158"/>
                    </a:lnTo>
                    <a:lnTo>
                      <a:pt x="211" y="160"/>
                    </a:lnTo>
                    <a:lnTo>
                      <a:pt x="211" y="158"/>
                    </a:lnTo>
                    <a:lnTo>
                      <a:pt x="211" y="160"/>
                    </a:lnTo>
                    <a:lnTo>
                      <a:pt x="211" y="158"/>
                    </a:lnTo>
                    <a:lnTo>
                      <a:pt x="211" y="160"/>
                    </a:lnTo>
                    <a:lnTo>
                      <a:pt x="211" y="158"/>
                    </a:lnTo>
                    <a:lnTo>
                      <a:pt x="211" y="160"/>
                    </a:lnTo>
                    <a:lnTo>
                      <a:pt x="213" y="160"/>
                    </a:lnTo>
                    <a:lnTo>
                      <a:pt x="211" y="160"/>
                    </a:lnTo>
                    <a:lnTo>
                      <a:pt x="211" y="162"/>
                    </a:lnTo>
                    <a:lnTo>
                      <a:pt x="209" y="162"/>
                    </a:lnTo>
                    <a:lnTo>
                      <a:pt x="209" y="164"/>
                    </a:lnTo>
                    <a:lnTo>
                      <a:pt x="207" y="164"/>
                    </a:lnTo>
                    <a:lnTo>
                      <a:pt x="207" y="166"/>
                    </a:lnTo>
                    <a:lnTo>
                      <a:pt x="205" y="166"/>
                    </a:lnTo>
                    <a:lnTo>
                      <a:pt x="203" y="166"/>
                    </a:lnTo>
                    <a:lnTo>
                      <a:pt x="201" y="166"/>
                    </a:lnTo>
                    <a:lnTo>
                      <a:pt x="201" y="168"/>
                    </a:lnTo>
                    <a:lnTo>
                      <a:pt x="201" y="170"/>
                    </a:lnTo>
                    <a:lnTo>
                      <a:pt x="201" y="172"/>
                    </a:lnTo>
                    <a:lnTo>
                      <a:pt x="203" y="172"/>
                    </a:lnTo>
                    <a:lnTo>
                      <a:pt x="205" y="172"/>
                    </a:lnTo>
                    <a:lnTo>
                      <a:pt x="207" y="172"/>
                    </a:lnTo>
                    <a:lnTo>
                      <a:pt x="207" y="170"/>
                    </a:lnTo>
                    <a:lnTo>
                      <a:pt x="209" y="172"/>
                    </a:lnTo>
                    <a:lnTo>
                      <a:pt x="207" y="172"/>
                    </a:lnTo>
                    <a:lnTo>
                      <a:pt x="205" y="172"/>
                    </a:lnTo>
                    <a:lnTo>
                      <a:pt x="207" y="172"/>
                    </a:lnTo>
                    <a:lnTo>
                      <a:pt x="207" y="174"/>
                    </a:lnTo>
                    <a:lnTo>
                      <a:pt x="207" y="172"/>
                    </a:lnTo>
                    <a:lnTo>
                      <a:pt x="205" y="172"/>
                    </a:lnTo>
                    <a:lnTo>
                      <a:pt x="207" y="172"/>
                    </a:lnTo>
                    <a:lnTo>
                      <a:pt x="207" y="174"/>
                    </a:lnTo>
                    <a:lnTo>
                      <a:pt x="209" y="174"/>
                    </a:lnTo>
                    <a:lnTo>
                      <a:pt x="209" y="176"/>
                    </a:lnTo>
                    <a:lnTo>
                      <a:pt x="209" y="174"/>
                    </a:lnTo>
                    <a:lnTo>
                      <a:pt x="207" y="174"/>
                    </a:lnTo>
                    <a:lnTo>
                      <a:pt x="209" y="174"/>
                    </a:lnTo>
                    <a:lnTo>
                      <a:pt x="209" y="176"/>
                    </a:lnTo>
                    <a:lnTo>
                      <a:pt x="211" y="176"/>
                    </a:lnTo>
                    <a:lnTo>
                      <a:pt x="213" y="176"/>
                    </a:lnTo>
                    <a:lnTo>
                      <a:pt x="213" y="174"/>
                    </a:lnTo>
                    <a:lnTo>
                      <a:pt x="215" y="174"/>
                    </a:lnTo>
                    <a:lnTo>
                      <a:pt x="215" y="172"/>
                    </a:lnTo>
                    <a:lnTo>
                      <a:pt x="215" y="170"/>
                    </a:lnTo>
                    <a:lnTo>
                      <a:pt x="215" y="172"/>
                    </a:lnTo>
                    <a:lnTo>
                      <a:pt x="215" y="170"/>
                    </a:lnTo>
                    <a:lnTo>
                      <a:pt x="215" y="168"/>
                    </a:lnTo>
                    <a:lnTo>
                      <a:pt x="217" y="168"/>
                    </a:lnTo>
                    <a:lnTo>
                      <a:pt x="217" y="166"/>
                    </a:lnTo>
                    <a:lnTo>
                      <a:pt x="219" y="166"/>
                    </a:lnTo>
                    <a:lnTo>
                      <a:pt x="219" y="164"/>
                    </a:lnTo>
                    <a:lnTo>
                      <a:pt x="219" y="162"/>
                    </a:lnTo>
                    <a:lnTo>
                      <a:pt x="219" y="164"/>
                    </a:lnTo>
                    <a:lnTo>
                      <a:pt x="221" y="164"/>
                    </a:lnTo>
                    <a:lnTo>
                      <a:pt x="223" y="164"/>
                    </a:lnTo>
                    <a:lnTo>
                      <a:pt x="221" y="164"/>
                    </a:lnTo>
                    <a:lnTo>
                      <a:pt x="221" y="166"/>
                    </a:lnTo>
                    <a:lnTo>
                      <a:pt x="223" y="166"/>
                    </a:lnTo>
                    <a:lnTo>
                      <a:pt x="223" y="164"/>
                    </a:lnTo>
                    <a:lnTo>
                      <a:pt x="223" y="166"/>
                    </a:lnTo>
                    <a:lnTo>
                      <a:pt x="225" y="166"/>
                    </a:lnTo>
                    <a:lnTo>
                      <a:pt x="223" y="166"/>
                    </a:lnTo>
                    <a:lnTo>
                      <a:pt x="225" y="168"/>
                    </a:lnTo>
                    <a:lnTo>
                      <a:pt x="223" y="168"/>
                    </a:lnTo>
                    <a:lnTo>
                      <a:pt x="223" y="166"/>
                    </a:lnTo>
                    <a:lnTo>
                      <a:pt x="221" y="166"/>
                    </a:lnTo>
                    <a:lnTo>
                      <a:pt x="221" y="168"/>
                    </a:lnTo>
                    <a:lnTo>
                      <a:pt x="221" y="166"/>
                    </a:lnTo>
                    <a:lnTo>
                      <a:pt x="221" y="168"/>
                    </a:lnTo>
                    <a:lnTo>
                      <a:pt x="223" y="168"/>
                    </a:lnTo>
                    <a:lnTo>
                      <a:pt x="221" y="168"/>
                    </a:lnTo>
                    <a:lnTo>
                      <a:pt x="221" y="170"/>
                    </a:lnTo>
                    <a:lnTo>
                      <a:pt x="223" y="170"/>
                    </a:lnTo>
                    <a:lnTo>
                      <a:pt x="223" y="168"/>
                    </a:lnTo>
                    <a:lnTo>
                      <a:pt x="223" y="170"/>
                    </a:lnTo>
                    <a:lnTo>
                      <a:pt x="225" y="170"/>
                    </a:lnTo>
                    <a:lnTo>
                      <a:pt x="225" y="172"/>
                    </a:lnTo>
                    <a:lnTo>
                      <a:pt x="225" y="174"/>
                    </a:lnTo>
                    <a:lnTo>
                      <a:pt x="227" y="174"/>
                    </a:lnTo>
                    <a:lnTo>
                      <a:pt x="225" y="174"/>
                    </a:lnTo>
                    <a:lnTo>
                      <a:pt x="227" y="174"/>
                    </a:lnTo>
                    <a:lnTo>
                      <a:pt x="227" y="172"/>
                    </a:lnTo>
                    <a:lnTo>
                      <a:pt x="227" y="174"/>
                    </a:lnTo>
                    <a:lnTo>
                      <a:pt x="229" y="174"/>
                    </a:lnTo>
                    <a:lnTo>
                      <a:pt x="227" y="174"/>
                    </a:lnTo>
                    <a:lnTo>
                      <a:pt x="227" y="176"/>
                    </a:lnTo>
                    <a:lnTo>
                      <a:pt x="229" y="176"/>
                    </a:lnTo>
                    <a:lnTo>
                      <a:pt x="229" y="174"/>
                    </a:lnTo>
                    <a:lnTo>
                      <a:pt x="229" y="176"/>
                    </a:lnTo>
                    <a:lnTo>
                      <a:pt x="227" y="176"/>
                    </a:lnTo>
                    <a:lnTo>
                      <a:pt x="229" y="176"/>
                    </a:lnTo>
                    <a:lnTo>
                      <a:pt x="229" y="174"/>
                    </a:lnTo>
                    <a:lnTo>
                      <a:pt x="229" y="176"/>
                    </a:lnTo>
                    <a:lnTo>
                      <a:pt x="229" y="174"/>
                    </a:lnTo>
                    <a:lnTo>
                      <a:pt x="229" y="176"/>
                    </a:lnTo>
                    <a:lnTo>
                      <a:pt x="231" y="176"/>
                    </a:lnTo>
                    <a:lnTo>
                      <a:pt x="231" y="174"/>
                    </a:lnTo>
                    <a:lnTo>
                      <a:pt x="231" y="176"/>
                    </a:lnTo>
                    <a:lnTo>
                      <a:pt x="229" y="176"/>
                    </a:lnTo>
                    <a:lnTo>
                      <a:pt x="231" y="176"/>
                    </a:lnTo>
                    <a:lnTo>
                      <a:pt x="229" y="176"/>
                    </a:lnTo>
                    <a:lnTo>
                      <a:pt x="227" y="176"/>
                    </a:lnTo>
                    <a:lnTo>
                      <a:pt x="225" y="176"/>
                    </a:lnTo>
                    <a:lnTo>
                      <a:pt x="225" y="178"/>
                    </a:lnTo>
                    <a:lnTo>
                      <a:pt x="223" y="178"/>
                    </a:lnTo>
                    <a:lnTo>
                      <a:pt x="225" y="178"/>
                    </a:lnTo>
                    <a:lnTo>
                      <a:pt x="225" y="180"/>
                    </a:lnTo>
                    <a:lnTo>
                      <a:pt x="225" y="178"/>
                    </a:lnTo>
                    <a:lnTo>
                      <a:pt x="227" y="178"/>
                    </a:lnTo>
                    <a:lnTo>
                      <a:pt x="227" y="180"/>
                    </a:lnTo>
                    <a:lnTo>
                      <a:pt x="229" y="180"/>
                    </a:lnTo>
                    <a:lnTo>
                      <a:pt x="229" y="178"/>
                    </a:lnTo>
                    <a:lnTo>
                      <a:pt x="231" y="178"/>
                    </a:lnTo>
                    <a:lnTo>
                      <a:pt x="231" y="180"/>
                    </a:lnTo>
                    <a:lnTo>
                      <a:pt x="229" y="180"/>
                    </a:lnTo>
                    <a:lnTo>
                      <a:pt x="231" y="180"/>
                    </a:lnTo>
                    <a:lnTo>
                      <a:pt x="231" y="182"/>
                    </a:lnTo>
                    <a:lnTo>
                      <a:pt x="229" y="182"/>
                    </a:lnTo>
                    <a:lnTo>
                      <a:pt x="229" y="180"/>
                    </a:lnTo>
                    <a:lnTo>
                      <a:pt x="227" y="180"/>
                    </a:lnTo>
                    <a:lnTo>
                      <a:pt x="225" y="180"/>
                    </a:lnTo>
                    <a:lnTo>
                      <a:pt x="225" y="182"/>
                    </a:lnTo>
                    <a:lnTo>
                      <a:pt x="223" y="182"/>
                    </a:lnTo>
                    <a:lnTo>
                      <a:pt x="223" y="180"/>
                    </a:lnTo>
                    <a:lnTo>
                      <a:pt x="221" y="180"/>
                    </a:lnTo>
                    <a:lnTo>
                      <a:pt x="221" y="178"/>
                    </a:lnTo>
                    <a:lnTo>
                      <a:pt x="221" y="180"/>
                    </a:lnTo>
                    <a:lnTo>
                      <a:pt x="221" y="182"/>
                    </a:lnTo>
                    <a:lnTo>
                      <a:pt x="223" y="182"/>
                    </a:lnTo>
                    <a:lnTo>
                      <a:pt x="223" y="184"/>
                    </a:lnTo>
                    <a:lnTo>
                      <a:pt x="223" y="182"/>
                    </a:lnTo>
                    <a:lnTo>
                      <a:pt x="221" y="182"/>
                    </a:lnTo>
                    <a:lnTo>
                      <a:pt x="221" y="184"/>
                    </a:lnTo>
                    <a:lnTo>
                      <a:pt x="223" y="184"/>
                    </a:lnTo>
                    <a:lnTo>
                      <a:pt x="223" y="186"/>
                    </a:lnTo>
                    <a:lnTo>
                      <a:pt x="221" y="186"/>
                    </a:lnTo>
                    <a:lnTo>
                      <a:pt x="223" y="186"/>
                    </a:lnTo>
                    <a:lnTo>
                      <a:pt x="221" y="186"/>
                    </a:lnTo>
                    <a:lnTo>
                      <a:pt x="223" y="186"/>
                    </a:lnTo>
                    <a:lnTo>
                      <a:pt x="221" y="186"/>
                    </a:lnTo>
                    <a:lnTo>
                      <a:pt x="221" y="184"/>
                    </a:lnTo>
                    <a:lnTo>
                      <a:pt x="221" y="186"/>
                    </a:lnTo>
                    <a:lnTo>
                      <a:pt x="221" y="184"/>
                    </a:lnTo>
                    <a:lnTo>
                      <a:pt x="219" y="184"/>
                    </a:lnTo>
                    <a:lnTo>
                      <a:pt x="219" y="182"/>
                    </a:lnTo>
                    <a:lnTo>
                      <a:pt x="219" y="184"/>
                    </a:lnTo>
                    <a:lnTo>
                      <a:pt x="219" y="182"/>
                    </a:lnTo>
                    <a:lnTo>
                      <a:pt x="217" y="182"/>
                    </a:lnTo>
                    <a:lnTo>
                      <a:pt x="217" y="184"/>
                    </a:lnTo>
                    <a:lnTo>
                      <a:pt x="217" y="182"/>
                    </a:lnTo>
                    <a:lnTo>
                      <a:pt x="215" y="182"/>
                    </a:lnTo>
                    <a:lnTo>
                      <a:pt x="215" y="184"/>
                    </a:lnTo>
                    <a:lnTo>
                      <a:pt x="213" y="184"/>
                    </a:lnTo>
                    <a:lnTo>
                      <a:pt x="215" y="184"/>
                    </a:lnTo>
                    <a:lnTo>
                      <a:pt x="213" y="184"/>
                    </a:lnTo>
                    <a:lnTo>
                      <a:pt x="215" y="184"/>
                    </a:lnTo>
                    <a:lnTo>
                      <a:pt x="213" y="184"/>
                    </a:lnTo>
                    <a:lnTo>
                      <a:pt x="213" y="182"/>
                    </a:lnTo>
                    <a:lnTo>
                      <a:pt x="211" y="182"/>
                    </a:lnTo>
                    <a:lnTo>
                      <a:pt x="211" y="184"/>
                    </a:lnTo>
                    <a:lnTo>
                      <a:pt x="213" y="184"/>
                    </a:lnTo>
                    <a:lnTo>
                      <a:pt x="211" y="184"/>
                    </a:lnTo>
                    <a:lnTo>
                      <a:pt x="213" y="184"/>
                    </a:lnTo>
                    <a:lnTo>
                      <a:pt x="211" y="184"/>
                    </a:lnTo>
                    <a:lnTo>
                      <a:pt x="213" y="184"/>
                    </a:lnTo>
                    <a:lnTo>
                      <a:pt x="213" y="186"/>
                    </a:lnTo>
                    <a:lnTo>
                      <a:pt x="213" y="184"/>
                    </a:lnTo>
                    <a:lnTo>
                      <a:pt x="213" y="186"/>
                    </a:lnTo>
                    <a:lnTo>
                      <a:pt x="213" y="184"/>
                    </a:lnTo>
                    <a:lnTo>
                      <a:pt x="213" y="186"/>
                    </a:lnTo>
                    <a:lnTo>
                      <a:pt x="215" y="186"/>
                    </a:lnTo>
                    <a:lnTo>
                      <a:pt x="213" y="186"/>
                    </a:lnTo>
                    <a:lnTo>
                      <a:pt x="215" y="186"/>
                    </a:lnTo>
                    <a:lnTo>
                      <a:pt x="215" y="188"/>
                    </a:lnTo>
                    <a:lnTo>
                      <a:pt x="217" y="188"/>
                    </a:lnTo>
                    <a:lnTo>
                      <a:pt x="217" y="186"/>
                    </a:lnTo>
                    <a:lnTo>
                      <a:pt x="219" y="186"/>
                    </a:lnTo>
                    <a:lnTo>
                      <a:pt x="217" y="186"/>
                    </a:lnTo>
                    <a:lnTo>
                      <a:pt x="219" y="186"/>
                    </a:lnTo>
                    <a:lnTo>
                      <a:pt x="217" y="186"/>
                    </a:lnTo>
                    <a:lnTo>
                      <a:pt x="217" y="184"/>
                    </a:lnTo>
                    <a:lnTo>
                      <a:pt x="219" y="184"/>
                    </a:lnTo>
                    <a:lnTo>
                      <a:pt x="217" y="184"/>
                    </a:lnTo>
                    <a:lnTo>
                      <a:pt x="219" y="184"/>
                    </a:lnTo>
                    <a:lnTo>
                      <a:pt x="219" y="186"/>
                    </a:lnTo>
                    <a:lnTo>
                      <a:pt x="219" y="188"/>
                    </a:lnTo>
                    <a:lnTo>
                      <a:pt x="219" y="186"/>
                    </a:lnTo>
                    <a:lnTo>
                      <a:pt x="217" y="186"/>
                    </a:lnTo>
                    <a:lnTo>
                      <a:pt x="217" y="188"/>
                    </a:lnTo>
                    <a:lnTo>
                      <a:pt x="219" y="188"/>
                    </a:lnTo>
                    <a:lnTo>
                      <a:pt x="219" y="190"/>
                    </a:lnTo>
                    <a:lnTo>
                      <a:pt x="221" y="190"/>
                    </a:lnTo>
                    <a:lnTo>
                      <a:pt x="219" y="190"/>
                    </a:lnTo>
                    <a:lnTo>
                      <a:pt x="219" y="188"/>
                    </a:lnTo>
                    <a:lnTo>
                      <a:pt x="217" y="188"/>
                    </a:lnTo>
                    <a:lnTo>
                      <a:pt x="215" y="188"/>
                    </a:lnTo>
                    <a:lnTo>
                      <a:pt x="213" y="188"/>
                    </a:lnTo>
                    <a:lnTo>
                      <a:pt x="213" y="186"/>
                    </a:lnTo>
                    <a:lnTo>
                      <a:pt x="213" y="188"/>
                    </a:lnTo>
                    <a:lnTo>
                      <a:pt x="213" y="186"/>
                    </a:lnTo>
                    <a:lnTo>
                      <a:pt x="211" y="188"/>
                    </a:lnTo>
                    <a:lnTo>
                      <a:pt x="211" y="186"/>
                    </a:lnTo>
                    <a:lnTo>
                      <a:pt x="209" y="186"/>
                    </a:lnTo>
                    <a:lnTo>
                      <a:pt x="211" y="186"/>
                    </a:lnTo>
                    <a:lnTo>
                      <a:pt x="209" y="186"/>
                    </a:lnTo>
                    <a:lnTo>
                      <a:pt x="211" y="186"/>
                    </a:lnTo>
                    <a:lnTo>
                      <a:pt x="211" y="188"/>
                    </a:lnTo>
                    <a:lnTo>
                      <a:pt x="211" y="186"/>
                    </a:lnTo>
                    <a:lnTo>
                      <a:pt x="211" y="188"/>
                    </a:lnTo>
                    <a:lnTo>
                      <a:pt x="211" y="186"/>
                    </a:lnTo>
                    <a:lnTo>
                      <a:pt x="209" y="186"/>
                    </a:lnTo>
                    <a:lnTo>
                      <a:pt x="211" y="186"/>
                    </a:lnTo>
                    <a:lnTo>
                      <a:pt x="211" y="188"/>
                    </a:lnTo>
                    <a:lnTo>
                      <a:pt x="209" y="188"/>
                    </a:lnTo>
                    <a:lnTo>
                      <a:pt x="211" y="188"/>
                    </a:lnTo>
                    <a:lnTo>
                      <a:pt x="213" y="188"/>
                    </a:lnTo>
                    <a:lnTo>
                      <a:pt x="211" y="188"/>
                    </a:lnTo>
                    <a:lnTo>
                      <a:pt x="213" y="188"/>
                    </a:lnTo>
                    <a:lnTo>
                      <a:pt x="211" y="188"/>
                    </a:lnTo>
                    <a:lnTo>
                      <a:pt x="211" y="190"/>
                    </a:lnTo>
                    <a:lnTo>
                      <a:pt x="213" y="190"/>
                    </a:lnTo>
                    <a:lnTo>
                      <a:pt x="211" y="190"/>
                    </a:lnTo>
                    <a:lnTo>
                      <a:pt x="209" y="190"/>
                    </a:lnTo>
                    <a:lnTo>
                      <a:pt x="211" y="190"/>
                    </a:lnTo>
                    <a:lnTo>
                      <a:pt x="209" y="190"/>
                    </a:lnTo>
                    <a:lnTo>
                      <a:pt x="209" y="192"/>
                    </a:lnTo>
                    <a:lnTo>
                      <a:pt x="207" y="192"/>
                    </a:lnTo>
                    <a:lnTo>
                      <a:pt x="207" y="190"/>
                    </a:lnTo>
                    <a:lnTo>
                      <a:pt x="207" y="192"/>
                    </a:lnTo>
                    <a:lnTo>
                      <a:pt x="207" y="190"/>
                    </a:lnTo>
                    <a:lnTo>
                      <a:pt x="207" y="192"/>
                    </a:lnTo>
                    <a:lnTo>
                      <a:pt x="209" y="192"/>
                    </a:lnTo>
                    <a:lnTo>
                      <a:pt x="207" y="192"/>
                    </a:lnTo>
                    <a:lnTo>
                      <a:pt x="209" y="192"/>
                    </a:lnTo>
                    <a:lnTo>
                      <a:pt x="207" y="192"/>
                    </a:lnTo>
                    <a:lnTo>
                      <a:pt x="209" y="192"/>
                    </a:lnTo>
                    <a:lnTo>
                      <a:pt x="209" y="192"/>
                    </a:lnTo>
                    <a:lnTo>
                      <a:pt x="209" y="192"/>
                    </a:lnTo>
                    <a:lnTo>
                      <a:pt x="209" y="192"/>
                    </a:lnTo>
                    <a:lnTo>
                      <a:pt x="211" y="192"/>
                    </a:lnTo>
                    <a:lnTo>
                      <a:pt x="211" y="194"/>
                    </a:lnTo>
                    <a:lnTo>
                      <a:pt x="211" y="192"/>
                    </a:lnTo>
                    <a:lnTo>
                      <a:pt x="211" y="194"/>
                    </a:lnTo>
                    <a:lnTo>
                      <a:pt x="211" y="192"/>
                    </a:lnTo>
                    <a:lnTo>
                      <a:pt x="211" y="194"/>
                    </a:lnTo>
                    <a:lnTo>
                      <a:pt x="209" y="194"/>
                    </a:lnTo>
                    <a:lnTo>
                      <a:pt x="209" y="192"/>
                    </a:lnTo>
                    <a:lnTo>
                      <a:pt x="209" y="194"/>
                    </a:lnTo>
                    <a:lnTo>
                      <a:pt x="211" y="194"/>
                    </a:lnTo>
                    <a:lnTo>
                      <a:pt x="211" y="192"/>
                    </a:lnTo>
                    <a:lnTo>
                      <a:pt x="211" y="194"/>
                    </a:lnTo>
                    <a:lnTo>
                      <a:pt x="213" y="194"/>
                    </a:lnTo>
                    <a:lnTo>
                      <a:pt x="213" y="196"/>
                    </a:lnTo>
                    <a:lnTo>
                      <a:pt x="213" y="194"/>
                    </a:lnTo>
                    <a:lnTo>
                      <a:pt x="213" y="196"/>
                    </a:lnTo>
                    <a:lnTo>
                      <a:pt x="215" y="196"/>
                    </a:lnTo>
                    <a:lnTo>
                      <a:pt x="213" y="196"/>
                    </a:lnTo>
                    <a:lnTo>
                      <a:pt x="215" y="196"/>
                    </a:lnTo>
                    <a:lnTo>
                      <a:pt x="213" y="196"/>
                    </a:lnTo>
                    <a:lnTo>
                      <a:pt x="215" y="196"/>
                    </a:lnTo>
                    <a:lnTo>
                      <a:pt x="215" y="198"/>
                    </a:lnTo>
                    <a:lnTo>
                      <a:pt x="217" y="198"/>
                    </a:lnTo>
                    <a:lnTo>
                      <a:pt x="219" y="198"/>
                    </a:lnTo>
                    <a:lnTo>
                      <a:pt x="217" y="198"/>
                    </a:lnTo>
                    <a:lnTo>
                      <a:pt x="219" y="198"/>
                    </a:lnTo>
                    <a:lnTo>
                      <a:pt x="217" y="198"/>
                    </a:lnTo>
                    <a:lnTo>
                      <a:pt x="219" y="198"/>
                    </a:lnTo>
                    <a:lnTo>
                      <a:pt x="217" y="198"/>
                    </a:lnTo>
                    <a:lnTo>
                      <a:pt x="217" y="200"/>
                    </a:lnTo>
                    <a:lnTo>
                      <a:pt x="217" y="198"/>
                    </a:lnTo>
                    <a:lnTo>
                      <a:pt x="217" y="200"/>
                    </a:lnTo>
                    <a:lnTo>
                      <a:pt x="219" y="200"/>
                    </a:lnTo>
                    <a:lnTo>
                      <a:pt x="217" y="200"/>
                    </a:lnTo>
                    <a:lnTo>
                      <a:pt x="217" y="202"/>
                    </a:lnTo>
                    <a:lnTo>
                      <a:pt x="217" y="200"/>
                    </a:lnTo>
                    <a:lnTo>
                      <a:pt x="217" y="202"/>
                    </a:lnTo>
                    <a:lnTo>
                      <a:pt x="217" y="200"/>
                    </a:lnTo>
                    <a:lnTo>
                      <a:pt x="217" y="202"/>
                    </a:lnTo>
                    <a:lnTo>
                      <a:pt x="219" y="202"/>
                    </a:lnTo>
                    <a:lnTo>
                      <a:pt x="221" y="202"/>
                    </a:lnTo>
                    <a:lnTo>
                      <a:pt x="223" y="202"/>
                    </a:lnTo>
                    <a:lnTo>
                      <a:pt x="225" y="202"/>
                    </a:lnTo>
                    <a:lnTo>
                      <a:pt x="223" y="202"/>
                    </a:lnTo>
                    <a:lnTo>
                      <a:pt x="225" y="202"/>
                    </a:lnTo>
                    <a:lnTo>
                      <a:pt x="223" y="202"/>
                    </a:lnTo>
                    <a:lnTo>
                      <a:pt x="225" y="202"/>
                    </a:lnTo>
                    <a:lnTo>
                      <a:pt x="223" y="202"/>
                    </a:lnTo>
                    <a:lnTo>
                      <a:pt x="225" y="202"/>
                    </a:lnTo>
                    <a:lnTo>
                      <a:pt x="225" y="204"/>
                    </a:lnTo>
                    <a:lnTo>
                      <a:pt x="225" y="202"/>
                    </a:lnTo>
                    <a:lnTo>
                      <a:pt x="225" y="204"/>
                    </a:lnTo>
                    <a:lnTo>
                      <a:pt x="225" y="202"/>
                    </a:lnTo>
                    <a:lnTo>
                      <a:pt x="225" y="204"/>
                    </a:lnTo>
                    <a:lnTo>
                      <a:pt x="227" y="204"/>
                    </a:lnTo>
                    <a:lnTo>
                      <a:pt x="225" y="204"/>
                    </a:lnTo>
                    <a:lnTo>
                      <a:pt x="227" y="204"/>
                    </a:lnTo>
                    <a:lnTo>
                      <a:pt x="225" y="204"/>
                    </a:lnTo>
                    <a:lnTo>
                      <a:pt x="227" y="204"/>
                    </a:lnTo>
                    <a:lnTo>
                      <a:pt x="227" y="206"/>
                    </a:lnTo>
                    <a:lnTo>
                      <a:pt x="229" y="206"/>
                    </a:lnTo>
                    <a:lnTo>
                      <a:pt x="227" y="204"/>
                    </a:lnTo>
                    <a:lnTo>
                      <a:pt x="229" y="204"/>
                    </a:lnTo>
                    <a:lnTo>
                      <a:pt x="229" y="206"/>
                    </a:lnTo>
                    <a:lnTo>
                      <a:pt x="229" y="204"/>
                    </a:lnTo>
                    <a:lnTo>
                      <a:pt x="229" y="206"/>
                    </a:lnTo>
                    <a:lnTo>
                      <a:pt x="229" y="204"/>
                    </a:lnTo>
                    <a:lnTo>
                      <a:pt x="229" y="206"/>
                    </a:lnTo>
                    <a:lnTo>
                      <a:pt x="229" y="204"/>
                    </a:lnTo>
                    <a:lnTo>
                      <a:pt x="231" y="204"/>
                    </a:lnTo>
                    <a:lnTo>
                      <a:pt x="233" y="204"/>
                    </a:lnTo>
                    <a:lnTo>
                      <a:pt x="233" y="206"/>
                    </a:lnTo>
                    <a:lnTo>
                      <a:pt x="233" y="204"/>
                    </a:lnTo>
                    <a:lnTo>
                      <a:pt x="233" y="206"/>
                    </a:lnTo>
                    <a:lnTo>
                      <a:pt x="231" y="206"/>
                    </a:lnTo>
                    <a:lnTo>
                      <a:pt x="231" y="208"/>
                    </a:lnTo>
                    <a:lnTo>
                      <a:pt x="233" y="208"/>
                    </a:lnTo>
                    <a:lnTo>
                      <a:pt x="233" y="206"/>
                    </a:lnTo>
                    <a:lnTo>
                      <a:pt x="233" y="208"/>
                    </a:lnTo>
                    <a:lnTo>
                      <a:pt x="231" y="208"/>
                    </a:lnTo>
                    <a:lnTo>
                      <a:pt x="233" y="208"/>
                    </a:lnTo>
                    <a:lnTo>
                      <a:pt x="235" y="208"/>
                    </a:lnTo>
                    <a:lnTo>
                      <a:pt x="235" y="210"/>
                    </a:lnTo>
                    <a:lnTo>
                      <a:pt x="233" y="210"/>
                    </a:lnTo>
                    <a:lnTo>
                      <a:pt x="233" y="212"/>
                    </a:lnTo>
                    <a:lnTo>
                      <a:pt x="233" y="210"/>
                    </a:lnTo>
                    <a:lnTo>
                      <a:pt x="233" y="212"/>
                    </a:lnTo>
                    <a:lnTo>
                      <a:pt x="233" y="214"/>
                    </a:lnTo>
                    <a:lnTo>
                      <a:pt x="235" y="214"/>
                    </a:lnTo>
                    <a:lnTo>
                      <a:pt x="237" y="214"/>
                    </a:lnTo>
                    <a:lnTo>
                      <a:pt x="239" y="214"/>
                    </a:lnTo>
                    <a:lnTo>
                      <a:pt x="237" y="214"/>
                    </a:lnTo>
                    <a:lnTo>
                      <a:pt x="237" y="216"/>
                    </a:lnTo>
                    <a:lnTo>
                      <a:pt x="235" y="216"/>
                    </a:lnTo>
                    <a:lnTo>
                      <a:pt x="235" y="214"/>
                    </a:lnTo>
                    <a:lnTo>
                      <a:pt x="235" y="216"/>
                    </a:lnTo>
                    <a:lnTo>
                      <a:pt x="233" y="216"/>
                    </a:lnTo>
                    <a:lnTo>
                      <a:pt x="235" y="216"/>
                    </a:lnTo>
                    <a:lnTo>
                      <a:pt x="235" y="218"/>
                    </a:lnTo>
                    <a:lnTo>
                      <a:pt x="235" y="216"/>
                    </a:lnTo>
                    <a:lnTo>
                      <a:pt x="235" y="218"/>
                    </a:lnTo>
                    <a:lnTo>
                      <a:pt x="235" y="221"/>
                    </a:lnTo>
                    <a:lnTo>
                      <a:pt x="237" y="221"/>
                    </a:lnTo>
                    <a:lnTo>
                      <a:pt x="237" y="223"/>
                    </a:lnTo>
                    <a:lnTo>
                      <a:pt x="239" y="223"/>
                    </a:lnTo>
                    <a:lnTo>
                      <a:pt x="237" y="223"/>
                    </a:lnTo>
                    <a:lnTo>
                      <a:pt x="237" y="221"/>
                    </a:lnTo>
                    <a:lnTo>
                      <a:pt x="237" y="223"/>
                    </a:lnTo>
                    <a:lnTo>
                      <a:pt x="237" y="221"/>
                    </a:lnTo>
                    <a:lnTo>
                      <a:pt x="237" y="223"/>
                    </a:lnTo>
                    <a:lnTo>
                      <a:pt x="237" y="221"/>
                    </a:lnTo>
                    <a:lnTo>
                      <a:pt x="237" y="223"/>
                    </a:lnTo>
                    <a:lnTo>
                      <a:pt x="237" y="221"/>
                    </a:lnTo>
                    <a:lnTo>
                      <a:pt x="237" y="223"/>
                    </a:lnTo>
                    <a:lnTo>
                      <a:pt x="239" y="223"/>
                    </a:lnTo>
                    <a:lnTo>
                      <a:pt x="237" y="223"/>
                    </a:lnTo>
                    <a:lnTo>
                      <a:pt x="239" y="223"/>
                    </a:lnTo>
                    <a:lnTo>
                      <a:pt x="237" y="223"/>
                    </a:lnTo>
                    <a:lnTo>
                      <a:pt x="237" y="221"/>
                    </a:lnTo>
                    <a:lnTo>
                      <a:pt x="235" y="221"/>
                    </a:lnTo>
                    <a:lnTo>
                      <a:pt x="235" y="218"/>
                    </a:lnTo>
                    <a:lnTo>
                      <a:pt x="235" y="216"/>
                    </a:lnTo>
                    <a:lnTo>
                      <a:pt x="233" y="216"/>
                    </a:lnTo>
                    <a:lnTo>
                      <a:pt x="233" y="214"/>
                    </a:lnTo>
                    <a:lnTo>
                      <a:pt x="233" y="216"/>
                    </a:lnTo>
                    <a:lnTo>
                      <a:pt x="231" y="216"/>
                    </a:lnTo>
                    <a:lnTo>
                      <a:pt x="233" y="216"/>
                    </a:lnTo>
                    <a:lnTo>
                      <a:pt x="233" y="214"/>
                    </a:lnTo>
                    <a:lnTo>
                      <a:pt x="231" y="216"/>
                    </a:lnTo>
                    <a:lnTo>
                      <a:pt x="231" y="214"/>
                    </a:lnTo>
                    <a:lnTo>
                      <a:pt x="233" y="214"/>
                    </a:lnTo>
                    <a:lnTo>
                      <a:pt x="231" y="214"/>
                    </a:lnTo>
                    <a:lnTo>
                      <a:pt x="231" y="216"/>
                    </a:lnTo>
                    <a:lnTo>
                      <a:pt x="231" y="214"/>
                    </a:lnTo>
                    <a:lnTo>
                      <a:pt x="231" y="216"/>
                    </a:lnTo>
                    <a:lnTo>
                      <a:pt x="231" y="214"/>
                    </a:lnTo>
                    <a:lnTo>
                      <a:pt x="231" y="216"/>
                    </a:lnTo>
                    <a:lnTo>
                      <a:pt x="231" y="214"/>
                    </a:lnTo>
                    <a:lnTo>
                      <a:pt x="231" y="216"/>
                    </a:lnTo>
                    <a:lnTo>
                      <a:pt x="231" y="214"/>
                    </a:lnTo>
                    <a:lnTo>
                      <a:pt x="229" y="214"/>
                    </a:lnTo>
                    <a:lnTo>
                      <a:pt x="229" y="212"/>
                    </a:lnTo>
                    <a:lnTo>
                      <a:pt x="229" y="214"/>
                    </a:lnTo>
                    <a:lnTo>
                      <a:pt x="229" y="212"/>
                    </a:lnTo>
                    <a:lnTo>
                      <a:pt x="229" y="214"/>
                    </a:lnTo>
                    <a:lnTo>
                      <a:pt x="229" y="212"/>
                    </a:lnTo>
                    <a:lnTo>
                      <a:pt x="229" y="214"/>
                    </a:lnTo>
                    <a:lnTo>
                      <a:pt x="229" y="212"/>
                    </a:lnTo>
                    <a:lnTo>
                      <a:pt x="229" y="214"/>
                    </a:lnTo>
                    <a:lnTo>
                      <a:pt x="229" y="212"/>
                    </a:lnTo>
                    <a:lnTo>
                      <a:pt x="229" y="214"/>
                    </a:lnTo>
                    <a:lnTo>
                      <a:pt x="227" y="214"/>
                    </a:lnTo>
                    <a:lnTo>
                      <a:pt x="225" y="214"/>
                    </a:lnTo>
                    <a:lnTo>
                      <a:pt x="225" y="216"/>
                    </a:lnTo>
                    <a:lnTo>
                      <a:pt x="227" y="216"/>
                    </a:lnTo>
                    <a:lnTo>
                      <a:pt x="225" y="216"/>
                    </a:lnTo>
                    <a:lnTo>
                      <a:pt x="223" y="214"/>
                    </a:lnTo>
                    <a:lnTo>
                      <a:pt x="223" y="212"/>
                    </a:lnTo>
                    <a:lnTo>
                      <a:pt x="221" y="212"/>
                    </a:lnTo>
                    <a:lnTo>
                      <a:pt x="221" y="210"/>
                    </a:lnTo>
                    <a:lnTo>
                      <a:pt x="223" y="210"/>
                    </a:lnTo>
                    <a:lnTo>
                      <a:pt x="221" y="210"/>
                    </a:lnTo>
                    <a:lnTo>
                      <a:pt x="223" y="210"/>
                    </a:lnTo>
                    <a:lnTo>
                      <a:pt x="221" y="210"/>
                    </a:lnTo>
                    <a:lnTo>
                      <a:pt x="219" y="210"/>
                    </a:lnTo>
                    <a:lnTo>
                      <a:pt x="221" y="210"/>
                    </a:lnTo>
                    <a:lnTo>
                      <a:pt x="221" y="212"/>
                    </a:lnTo>
                    <a:lnTo>
                      <a:pt x="221" y="210"/>
                    </a:lnTo>
                    <a:lnTo>
                      <a:pt x="221" y="212"/>
                    </a:lnTo>
                    <a:lnTo>
                      <a:pt x="219" y="212"/>
                    </a:lnTo>
                    <a:lnTo>
                      <a:pt x="219" y="210"/>
                    </a:lnTo>
                    <a:lnTo>
                      <a:pt x="217" y="210"/>
                    </a:lnTo>
                    <a:lnTo>
                      <a:pt x="215" y="210"/>
                    </a:lnTo>
                    <a:lnTo>
                      <a:pt x="213" y="210"/>
                    </a:lnTo>
                    <a:lnTo>
                      <a:pt x="215" y="210"/>
                    </a:lnTo>
                    <a:lnTo>
                      <a:pt x="215" y="208"/>
                    </a:lnTo>
                    <a:lnTo>
                      <a:pt x="213" y="208"/>
                    </a:lnTo>
                    <a:lnTo>
                      <a:pt x="215" y="208"/>
                    </a:lnTo>
                    <a:lnTo>
                      <a:pt x="215" y="210"/>
                    </a:lnTo>
                    <a:lnTo>
                      <a:pt x="215" y="208"/>
                    </a:lnTo>
                    <a:lnTo>
                      <a:pt x="213" y="208"/>
                    </a:lnTo>
                    <a:lnTo>
                      <a:pt x="213" y="206"/>
                    </a:lnTo>
                    <a:lnTo>
                      <a:pt x="215" y="206"/>
                    </a:lnTo>
                    <a:lnTo>
                      <a:pt x="213" y="206"/>
                    </a:lnTo>
                    <a:lnTo>
                      <a:pt x="215" y="206"/>
                    </a:lnTo>
                    <a:lnTo>
                      <a:pt x="213" y="206"/>
                    </a:lnTo>
                    <a:lnTo>
                      <a:pt x="211" y="206"/>
                    </a:lnTo>
                    <a:lnTo>
                      <a:pt x="211" y="208"/>
                    </a:lnTo>
                    <a:lnTo>
                      <a:pt x="211" y="206"/>
                    </a:lnTo>
                    <a:lnTo>
                      <a:pt x="211" y="208"/>
                    </a:lnTo>
                    <a:lnTo>
                      <a:pt x="211" y="206"/>
                    </a:lnTo>
                    <a:lnTo>
                      <a:pt x="209" y="206"/>
                    </a:lnTo>
                    <a:lnTo>
                      <a:pt x="209" y="208"/>
                    </a:lnTo>
                    <a:lnTo>
                      <a:pt x="209" y="206"/>
                    </a:lnTo>
                    <a:lnTo>
                      <a:pt x="209" y="208"/>
                    </a:lnTo>
                    <a:lnTo>
                      <a:pt x="209" y="206"/>
                    </a:lnTo>
                    <a:lnTo>
                      <a:pt x="207" y="206"/>
                    </a:lnTo>
                    <a:lnTo>
                      <a:pt x="209" y="206"/>
                    </a:lnTo>
                    <a:lnTo>
                      <a:pt x="207" y="206"/>
                    </a:lnTo>
                    <a:lnTo>
                      <a:pt x="205" y="206"/>
                    </a:lnTo>
                    <a:lnTo>
                      <a:pt x="207" y="206"/>
                    </a:lnTo>
                    <a:lnTo>
                      <a:pt x="205" y="206"/>
                    </a:lnTo>
                    <a:lnTo>
                      <a:pt x="207" y="206"/>
                    </a:lnTo>
                    <a:lnTo>
                      <a:pt x="205" y="206"/>
                    </a:lnTo>
                    <a:lnTo>
                      <a:pt x="207" y="206"/>
                    </a:lnTo>
                    <a:lnTo>
                      <a:pt x="207" y="204"/>
                    </a:lnTo>
                    <a:lnTo>
                      <a:pt x="207" y="206"/>
                    </a:lnTo>
                    <a:lnTo>
                      <a:pt x="207" y="204"/>
                    </a:lnTo>
                    <a:lnTo>
                      <a:pt x="207" y="206"/>
                    </a:lnTo>
                    <a:lnTo>
                      <a:pt x="207" y="204"/>
                    </a:lnTo>
                    <a:lnTo>
                      <a:pt x="207" y="206"/>
                    </a:lnTo>
                    <a:lnTo>
                      <a:pt x="209" y="206"/>
                    </a:lnTo>
                    <a:lnTo>
                      <a:pt x="209" y="204"/>
                    </a:lnTo>
                    <a:lnTo>
                      <a:pt x="209" y="206"/>
                    </a:lnTo>
                    <a:lnTo>
                      <a:pt x="209" y="204"/>
                    </a:lnTo>
                    <a:lnTo>
                      <a:pt x="209" y="202"/>
                    </a:lnTo>
                    <a:lnTo>
                      <a:pt x="209" y="204"/>
                    </a:lnTo>
                    <a:lnTo>
                      <a:pt x="209" y="202"/>
                    </a:lnTo>
                    <a:lnTo>
                      <a:pt x="209" y="204"/>
                    </a:lnTo>
                    <a:lnTo>
                      <a:pt x="207" y="204"/>
                    </a:lnTo>
                    <a:lnTo>
                      <a:pt x="209" y="204"/>
                    </a:lnTo>
                    <a:lnTo>
                      <a:pt x="207" y="204"/>
                    </a:lnTo>
                    <a:lnTo>
                      <a:pt x="209" y="202"/>
                    </a:lnTo>
                    <a:lnTo>
                      <a:pt x="209" y="204"/>
                    </a:lnTo>
                    <a:lnTo>
                      <a:pt x="209" y="202"/>
                    </a:lnTo>
                    <a:lnTo>
                      <a:pt x="209" y="200"/>
                    </a:lnTo>
                    <a:lnTo>
                      <a:pt x="207" y="200"/>
                    </a:lnTo>
                    <a:lnTo>
                      <a:pt x="207" y="202"/>
                    </a:lnTo>
                    <a:lnTo>
                      <a:pt x="207" y="204"/>
                    </a:lnTo>
                    <a:lnTo>
                      <a:pt x="207" y="202"/>
                    </a:lnTo>
                    <a:lnTo>
                      <a:pt x="207" y="204"/>
                    </a:lnTo>
                    <a:lnTo>
                      <a:pt x="207" y="202"/>
                    </a:lnTo>
                    <a:lnTo>
                      <a:pt x="207" y="204"/>
                    </a:lnTo>
                    <a:lnTo>
                      <a:pt x="207" y="202"/>
                    </a:lnTo>
                    <a:lnTo>
                      <a:pt x="205" y="202"/>
                    </a:lnTo>
                    <a:lnTo>
                      <a:pt x="207" y="202"/>
                    </a:lnTo>
                    <a:lnTo>
                      <a:pt x="205" y="202"/>
                    </a:lnTo>
                    <a:lnTo>
                      <a:pt x="205" y="204"/>
                    </a:lnTo>
                    <a:lnTo>
                      <a:pt x="207" y="204"/>
                    </a:lnTo>
                    <a:lnTo>
                      <a:pt x="207" y="202"/>
                    </a:lnTo>
                    <a:lnTo>
                      <a:pt x="207" y="204"/>
                    </a:lnTo>
                    <a:lnTo>
                      <a:pt x="205" y="204"/>
                    </a:lnTo>
                    <a:lnTo>
                      <a:pt x="205" y="202"/>
                    </a:lnTo>
                    <a:lnTo>
                      <a:pt x="207" y="202"/>
                    </a:lnTo>
                    <a:lnTo>
                      <a:pt x="205" y="202"/>
                    </a:lnTo>
                    <a:lnTo>
                      <a:pt x="205" y="200"/>
                    </a:lnTo>
                    <a:lnTo>
                      <a:pt x="207" y="200"/>
                    </a:lnTo>
                    <a:lnTo>
                      <a:pt x="207" y="202"/>
                    </a:lnTo>
                    <a:lnTo>
                      <a:pt x="207" y="200"/>
                    </a:lnTo>
                    <a:lnTo>
                      <a:pt x="207" y="202"/>
                    </a:lnTo>
                    <a:lnTo>
                      <a:pt x="207" y="200"/>
                    </a:lnTo>
                    <a:lnTo>
                      <a:pt x="207" y="202"/>
                    </a:lnTo>
                    <a:lnTo>
                      <a:pt x="207" y="200"/>
                    </a:lnTo>
                    <a:lnTo>
                      <a:pt x="205" y="200"/>
                    </a:lnTo>
                    <a:lnTo>
                      <a:pt x="205" y="202"/>
                    </a:lnTo>
                    <a:lnTo>
                      <a:pt x="203" y="202"/>
                    </a:lnTo>
                    <a:lnTo>
                      <a:pt x="203" y="200"/>
                    </a:lnTo>
                    <a:lnTo>
                      <a:pt x="205" y="200"/>
                    </a:lnTo>
                    <a:lnTo>
                      <a:pt x="203" y="200"/>
                    </a:lnTo>
                    <a:lnTo>
                      <a:pt x="205" y="200"/>
                    </a:lnTo>
                    <a:lnTo>
                      <a:pt x="203" y="200"/>
                    </a:lnTo>
                    <a:lnTo>
                      <a:pt x="203" y="198"/>
                    </a:lnTo>
                    <a:lnTo>
                      <a:pt x="201" y="198"/>
                    </a:lnTo>
                    <a:lnTo>
                      <a:pt x="201" y="196"/>
                    </a:lnTo>
                    <a:lnTo>
                      <a:pt x="201" y="198"/>
                    </a:lnTo>
                    <a:lnTo>
                      <a:pt x="199" y="198"/>
                    </a:lnTo>
                    <a:lnTo>
                      <a:pt x="201" y="198"/>
                    </a:lnTo>
                    <a:lnTo>
                      <a:pt x="199" y="198"/>
                    </a:lnTo>
                    <a:lnTo>
                      <a:pt x="201" y="198"/>
                    </a:lnTo>
                    <a:lnTo>
                      <a:pt x="201" y="196"/>
                    </a:lnTo>
                    <a:lnTo>
                      <a:pt x="199" y="196"/>
                    </a:lnTo>
                    <a:lnTo>
                      <a:pt x="199" y="198"/>
                    </a:lnTo>
                    <a:lnTo>
                      <a:pt x="199" y="196"/>
                    </a:lnTo>
                    <a:lnTo>
                      <a:pt x="197" y="196"/>
                    </a:lnTo>
                    <a:lnTo>
                      <a:pt x="199" y="196"/>
                    </a:lnTo>
                    <a:lnTo>
                      <a:pt x="197" y="196"/>
                    </a:lnTo>
                    <a:lnTo>
                      <a:pt x="199" y="196"/>
                    </a:lnTo>
                    <a:lnTo>
                      <a:pt x="197" y="196"/>
                    </a:lnTo>
                    <a:lnTo>
                      <a:pt x="197" y="198"/>
                    </a:lnTo>
                    <a:lnTo>
                      <a:pt x="197" y="196"/>
                    </a:lnTo>
                    <a:lnTo>
                      <a:pt x="197" y="198"/>
                    </a:lnTo>
                    <a:lnTo>
                      <a:pt x="197" y="196"/>
                    </a:lnTo>
                    <a:lnTo>
                      <a:pt x="197" y="198"/>
                    </a:lnTo>
                    <a:lnTo>
                      <a:pt x="199" y="198"/>
                    </a:lnTo>
                    <a:lnTo>
                      <a:pt x="197" y="198"/>
                    </a:lnTo>
                    <a:lnTo>
                      <a:pt x="197" y="196"/>
                    </a:lnTo>
                    <a:lnTo>
                      <a:pt x="197" y="194"/>
                    </a:lnTo>
                    <a:lnTo>
                      <a:pt x="195" y="194"/>
                    </a:lnTo>
                    <a:lnTo>
                      <a:pt x="197" y="194"/>
                    </a:lnTo>
                    <a:lnTo>
                      <a:pt x="195" y="194"/>
                    </a:lnTo>
                    <a:lnTo>
                      <a:pt x="195" y="194"/>
                    </a:lnTo>
                    <a:lnTo>
                      <a:pt x="195" y="196"/>
                    </a:lnTo>
                    <a:lnTo>
                      <a:pt x="195" y="196"/>
                    </a:lnTo>
                    <a:lnTo>
                      <a:pt x="195" y="196"/>
                    </a:lnTo>
                    <a:lnTo>
                      <a:pt x="195" y="196"/>
                    </a:lnTo>
                    <a:lnTo>
                      <a:pt x="195" y="198"/>
                    </a:lnTo>
                    <a:lnTo>
                      <a:pt x="195" y="198"/>
                    </a:lnTo>
                    <a:lnTo>
                      <a:pt x="195" y="198"/>
                    </a:lnTo>
                    <a:lnTo>
                      <a:pt x="195" y="198"/>
                    </a:lnTo>
                    <a:lnTo>
                      <a:pt x="195" y="200"/>
                    </a:lnTo>
                    <a:lnTo>
                      <a:pt x="195" y="198"/>
                    </a:lnTo>
                    <a:lnTo>
                      <a:pt x="195" y="198"/>
                    </a:lnTo>
                    <a:lnTo>
                      <a:pt x="195" y="200"/>
                    </a:lnTo>
                    <a:lnTo>
                      <a:pt x="195" y="198"/>
                    </a:lnTo>
                    <a:lnTo>
                      <a:pt x="195" y="200"/>
                    </a:lnTo>
                    <a:lnTo>
                      <a:pt x="195" y="200"/>
                    </a:lnTo>
                    <a:lnTo>
                      <a:pt x="195" y="200"/>
                    </a:lnTo>
                    <a:lnTo>
                      <a:pt x="195" y="200"/>
                    </a:lnTo>
                    <a:lnTo>
                      <a:pt x="195" y="200"/>
                    </a:lnTo>
                    <a:lnTo>
                      <a:pt x="195" y="200"/>
                    </a:lnTo>
                    <a:lnTo>
                      <a:pt x="195" y="202"/>
                    </a:lnTo>
                    <a:lnTo>
                      <a:pt x="195" y="204"/>
                    </a:lnTo>
                    <a:lnTo>
                      <a:pt x="193" y="204"/>
                    </a:lnTo>
                    <a:lnTo>
                      <a:pt x="195" y="204"/>
                    </a:lnTo>
                    <a:lnTo>
                      <a:pt x="193" y="204"/>
                    </a:lnTo>
                    <a:lnTo>
                      <a:pt x="193" y="206"/>
                    </a:lnTo>
                    <a:lnTo>
                      <a:pt x="195" y="206"/>
                    </a:lnTo>
                    <a:lnTo>
                      <a:pt x="195" y="204"/>
                    </a:lnTo>
                    <a:lnTo>
                      <a:pt x="195" y="206"/>
                    </a:lnTo>
                    <a:lnTo>
                      <a:pt x="195" y="204"/>
                    </a:lnTo>
                    <a:lnTo>
                      <a:pt x="195" y="206"/>
                    </a:lnTo>
                    <a:lnTo>
                      <a:pt x="193" y="206"/>
                    </a:lnTo>
                    <a:lnTo>
                      <a:pt x="193" y="204"/>
                    </a:lnTo>
                    <a:lnTo>
                      <a:pt x="193" y="206"/>
                    </a:lnTo>
                    <a:lnTo>
                      <a:pt x="193" y="204"/>
                    </a:lnTo>
                    <a:lnTo>
                      <a:pt x="193" y="206"/>
                    </a:lnTo>
                    <a:lnTo>
                      <a:pt x="195" y="206"/>
                    </a:lnTo>
                    <a:lnTo>
                      <a:pt x="193" y="206"/>
                    </a:lnTo>
                    <a:lnTo>
                      <a:pt x="195" y="206"/>
                    </a:lnTo>
                    <a:lnTo>
                      <a:pt x="195" y="208"/>
                    </a:lnTo>
                    <a:lnTo>
                      <a:pt x="195" y="206"/>
                    </a:lnTo>
                    <a:lnTo>
                      <a:pt x="193" y="206"/>
                    </a:lnTo>
                    <a:lnTo>
                      <a:pt x="195" y="206"/>
                    </a:lnTo>
                    <a:lnTo>
                      <a:pt x="195" y="208"/>
                    </a:lnTo>
                    <a:lnTo>
                      <a:pt x="193" y="208"/>
                    </a:lnTo>
                    <a:lnTo>
                      <a:pt x="193" y="206"/>
                    </a:lnTo>
                    <a:lnTo>
                      <a:pt x="193" y="208"/>
                    </a:lnTo>
                    <a:lnTo>
                      <a:pt x="193" y="206"/>
                    </a:lnTo>
                    <a:lnTo>
                      <a:pt x="193" y="208"/>
                    </a:lnTo>
                    <a:lnTo>
                      <a:pt x="195" y="208"/>
                    </a:lnTo>
                    <a:lnTo>
                      <a:pt x="193" y="208"/>
                    </a:lnTo>
                    <a:lnTo>
                      <a:pt x="195" y="208"/>
                    </a:lnTo>
                    <a:lnTo>
                      <a:pt x="193" y="208"/>
                    </a:lnTo>
                    <a:lnTo>
                      <a:pt x="193" y="206"/>
                    </a:lnTo>
                    <a:lnTo>
                      <a:pt x="193" y="208"/>
                    </a:lnTo>
                    <a:lnTo>
                      <a:pt x="193" y="206"/>
                    </a:lnTo>
                    <a:lnTo>
                      <a:pt x="191" y="206"/>
                    </a:lnTo>
                    <a:lnTo>
                      <a:pt x="191" y="204"/>
                    </a:lnTo>
                    <a:lnTo>
                      <a:pt x="191" y="206"/>
                    </a:lnTo>
                    <a:lnTo>
                      <a:pt x="193" y="206"/>
                    </a:lnTo>
                    <a:lnTo>
                      <a:pt x="191" y="206"/>
                    </a:lnTo>
                    <a:lnTo>
                      <a:pt x="189" y="206"/>
                    </a:lnTo>
                    <a:lnTo>
                      <a:pt x="191" y="206"/>
                    </a:lnTo>
                    <a:lnTo>
                      <a:pt x="189" y="206"/>
                    </a:lnTo>
                    <a:lnTo>
                      <a:pt x="189" y="204"/>
                    </a:lnTo>
                    <a:lnTo>
                      <a:pt x="189" y="206"/>
                    </a:lnTo>
                    <a:lnTo>
                      <a:pt x="191" y="206"/>
                    </a:lnTo>
                    <a:lnTo>
                      <a:pt x="189" y="206"/>
                    </a:lnTo>
                    <a:lnTo>
                      <a:pt x="191" y="206"/>
                    </a:lnTo>
                    <a:lnTo>
                      <a:pt x="191" y="208"/>
                    </a:lnTo>
                    <a:lnTo>
                      <a:pt x="189" y="208"/>
                    </a:lnTo>
                    <a:lnTo>
                      <a:pt x="189" y="206"/>
                    </a:lnTo>
                    <a:lnTo>
                      <a:pt x="189" y="208"/>
                    </a:lnTo>
                    <a:lnTo>
                      <a:pt x="191" y="208"/>
                    </a:lnTo>
                    <a:lnTo>
                      <a:pt x="191" y="210"/>
                    </a:lnTo>
                    <a:lnTo>
                      <a:pt x="191" y="208"/>
                    </a:lnTo>
                    <a:lnTo>
                      <a:pt x="191" y="210"/>
                    </a:lnTo>
                    <a:lnTo>
                      <a:pt x="191" y="212"/>
                    </a:lnTo>
                    <a:lnTo>
                      <a:pt x="193" y="212"/>
                    </a:lnTo>
                    <a:lnTo>
                      <a:pt x="191" y="212"/>
                    </a:lnTo>
                    <a:lnTo>
                      <a:pt x="191" y="214"/>
                    </a:lnTo>
                    <a:lnTo>
                      <a:pt x="193" y="214"/>
                    </a:lnTo>
                    <a:lnTo>
                      <a:pt x="193" y="212"/>
                    </a:lnTo>
                    <a:lnTo>
                      <a:pt x="193" y="214"/>
                    </a:lnTo>
                    <a:lnTo>
                      <a:pt x="193" y="212"/>
                    </a:lnTo>
                    <a:lnTo>
                      <a:pt x="193" y="214"/>
                    </a:lnTo>
                    <a:lnTo>
                      <a:pt x="195" y="214"/>
                    </a:lnTo>
                    <a:lnTo>
                      <a:pt x="195" y="212"/>
                    </a:lnTo>
                    <a:lnTo>
                      <a:pt x="195" y="214"/>
                    </a:lnTo>
                    <a:lnTo>
                      <a:pt x="195" y="212"/>
                    </a:lnTo>
                    <a:lnTo>
                      <a:pt x="195" y="214"/>
                    </a:lnTo>
                    <a:lnTo>
                      <a:pt x="193" y="214"/>
                    </a:lnTo>
                    <a:lnTo>
                      <a:pt x="193" y="216"/>
                    </a:lnTo>
                    <a:lnTo>
                      <a:pt x="193" y="214"/>
                    </a:lnTo>
                    <a:lnTo>
                      <a:pt x="195" y="214"/>
                    </a:lnTo>
                    <a:lnTo>
                      <a:pt x="193" y="214"/>
                    </a:lnTo>
                    <a:lnTo>
                      <a:pt x="195" y="214"/>
                    </a:lnTo>
                    <a:lnTo>
                      <a:pt x="193" y="214"/>
                    </a:lnTo>
                    <a:lnTo>
                      <a:pt x="193" y="216"/>
                    </a:lnTo>
                    <a:lnTo>
                      <a:pt x="191" y="216"/>
                    </a:lnTo>
                    <a:lnTo>
                      <a:pt x="191" y="218"/>
                    </a:lnTo>
                    <a:lnTo>
                      <a:pt x="189" y="218"/>
                    </a:lnTo>
                    <a:lnTo>
                      <a:pt x="187" y="218"/>
                    </a:lnTo>
                    <a:lnTo>
                      <a:pt x="189" y="218"/>
                    </a:lnTo>
                    <a:lnTo>
                      <a:pt x="187" y="218"/>
                    </a:lnTo>
                    <a:lnTo>
                      <a:pt x="187" y="221"/>
                    </a:lnTo>
                    <a:lnTo>
                      <a:pt x="189" y="221"/>
                    </a:lnTo>
                    <a:lnTo>
                      <a:pt x="187" y="221"/>
                    </a:lnTo>
                    <a:lnTo>
                      <a:pt x="189" y="221"/>
                    </a:lnTo>
                    <a:lnTo>
                      <a:pt x="189" y="218"/>
                    </a:lnTo>
                    <a:lnTo>
                      <a:pt x="189" y="221"/>
                    </a:lnTo>
                    <a:lnTo>
                      <a:pt x="187" y="221"/>
                    </a:lnTo>
                    <a:lnTo>
                      <a:pt x="185" y="221"/>
                    </a:lnTo>
                    <a:lnTo>
                      <a:pt x="187" y="221"/>
                    </a:lnTo>
                    <a:lnTo>
                      <a:pt x="187" y="218"/>
                    </a:lnTo>
                    <a:lnTo>
                      <a:pt x="185" y="218"/>
                    </a:lnTo>
                    <a:lnTo>
                      <a:pt x="187" y="221"/>
                    </a:lnTo>
                    <a:lnTo>
                      <a:pt x="185" y="221"/>
                    </a:lnTo>
                    <a:lnTo>
                      <a:pt x="183" y="221"/>
                    </a:lnTo>
                    <a:lnTo>
                      <a:pt x="185" y="221"/>
                    </a:lnTo>
                    <a:lnTo>
                      <a:pt x="185" y="218"/>
                    </a:lnTo>
                    <a:lnTo>
                      <a:pt x="183" y="218"/>
                    </a:lnTo>
                    <a:lnTo>
                      <a:pt x="185" y="218"/>
                    </a:lnTo>
                    <a:lnTo>
                      <a:pt x="185" y="216"/>
                    </a:lnTo>
                    <a:lnTo>
                      <a:pt x="183" y="216"/>
                    </a:lnTo>
                    <a:lnTo>
                      <a:pt x="181" y="216"/>
                    </a:lnTo>
                    <a:lnTo>
                      <a:pt x="183" y="216"/>
                    </a:lnTo>
                    <a:lnTo>
                      <a:pt x="183" y="214"/>
                    </a:lnTo>
                    <a:lnTo>
                      <a:pt x="183" y="216"/>
                    </a:lnTo>
                    <a:lnTo>
                      <a:pt x="183" y="214"/>
                    </a:lnTo>
                    <a:lnTo>
                      <a:pt x="183" y="212"/>
                    </a:lnTo>
                    <a:lnTo>
                      <a:pt x="183" y="214"/>
                    </a:lnTo>
                    <a:lnTo>
                      <a:pt x="181" y="212"/>
                    </a:lnTo>
                    <a:lnTo>
                      <a:pt x="181" y="210"/>
                    </a:lnTo>
                    <a:lnTo>
                      <a:pt x="181" y="212"/>
                    </a:lnTo>
                    <a:lnTo>
                      <a:pt x="181" y="210"/>
                    </a:lnTo>
                    <a:lnTo>
                      <a:pt x="179" y="210"/>
                    </a:lnTo>
                    <a:lnTo>
                      <a:pt x="181" y="210"/>
                    </a:lnTo>
                    <a:lnTo>
                      <a:pt x="179" y="210"/>
                    </a:lnTo>
                    <a:lnTo>
                      <a:pt x="179" y="208"/>
                    </a:lnTo>
                    <a:lnTo>
                      <a:pt x="179" y="210"/>
                    </a:lnTo>
                    <a:lnTo>
                      <a:pt x="179" y="208"/>
                    </a:lnTo>
                    <a:lnTo>
                      <a:pt x="179" y="210"/>
                    </a:lnTo>
                    <a:lnTo>
                      <a:pt x="179" y="208"/>
                    </a:lnTo>
                    <a:lnTo>
                      <a:pt x="179" y="210"/>
                    </a:lnTo>
                    <a:lnTo>
                      <a:pt x="179" y="208"/>
                    </a:lnTo>
                    <a:lnTo>
                      <a:pt x="179" y="206"/>
                    </a:lnTo>
                    <a:lnTo>
                      <a:pt x="179" y="208"/>
                    </a:lnTo>
                    <a:lnTo>
                      <a:pt x="179" y="206"/>
                    </a:lnTo>
                    <a:lnTo>
                      <a:pt x="179" y="208"/>
                    </a:lnTo>
                    <a:lnTo>
                      <a:pt x="179" y="206"/>
                    </a:lnTo>
                    <a:lnTo>
                      <a:pt x="179" y="208"/>
                    </a:lnTo>
                    <a:lnTo>
                      <a:pt x="176" y="208"/>
                    </a:lnTo>
                    <a:lnTo>
                      <a:pt x="179" y="208"/>
                    </a:lnTo>
                    <a:lnTo>
                      <a:pt x="176" y="208"/>
                    </a:lnTo>
                    <a:lnTo>
                      <a:pt x="179" y="208"/>
                    </a:lnTo>
                    <a:lnTo>
                      <a:pt x="179" y="210"/>
                    </a:lnTo>
                    <a:lnTo>
                      <a:pt x="176" y="210"/>
                    </a:lnTo>
                    <a:lnTo>
                      <a:pt x="176" y="208"/>
                    </a:lnTo>
                    <a:lnTo>
                      <a:pt x="176" y="210"/>
                    </a:lnTo>
                    <a:lnTo>
                      <a:pt x="176" y="208"/>
                    </a:lnTo>
                    <a:lnTo>
                      <a:pt x="176" y="210"/>
                    </a:lnTo>
                    <a:lnTo>
                      <a:pt x="176" y="212"/>
                    </a:lnTo>
                    <a:lnTo>
                      <a:pt x="174" y="212"/>
                    </a:lnTo>
                    <a:lnTo>
                      <a:pt x="176" y="212"/>
                    </a:lnTo>
                    <a:lnTo>
                      <a:pt x="174" y="212"/>
                    </a:lnTo>
                    <a:lnTo>
                      <a:pt x="176" y="212"/>
                    </a:lnTo>
                    <a:lnTo>
                      <a:pt x="174" y="212"/>
                    </a:lnTo>
                    <a:lnTo>
                      <a:pt x="176" y="212"/>
                    </a:lnTo>
                    <a:lnTo>
                      <a:pt x="174" y="212"/>
                    </a:lnTo>
                    <a:lnTo>
                      <a:pt x="176" y="212"/>
                    </a:lnTo>
                    <a:lnTo>
                      <a:pt x="174" y="212"/>
                    </a:lnTo>
                    <a:lnTo>
                      <a:pt x="174" y="210"/>
                    </a:lnTo>
                    <a:lnTo>
                      <a:pt x="176" y="210"/>
                    </a:lnTo>
                    <a:lnTo>
                      <a:pt x="174" y="210"/>
                    </a:lnTo>
                    <a:lnTo>
                      <a:pt x="176" y="210"/>
                    </a:lnTo>
                    <a:lnTo>
                      <a:pt x="174" y="210"/>
                    </a:lnTo>
                    <a:lnTo>
                      <a:pt x="176" y="210"/>
                    </a:lnTo>
                    <a:lnTo>
                      <a:pt x="174" y="210"/>
                    </a:lnTo>
                    <a:lnTo>
                      <a:pt x="176" y="210"/>
                    </a:lnTo>
                    <a:lnTo>
                      <a:pt x="174" y="210"/>
                    </a:lnTo>
                    <a:lnTo>
                      <a:pt x="176" y="210"/>
                    </a:lnTo>
                    <a:lnTo>
                      <a:pt x="176" y="208"/>
                    </a:lnTo>
                    <a:lnTo>
                      <a:pt x="176" y="210"/>
                    </a:lnTo>
                    <a:lnTo>
                      <a:pt x="176" y="208"/>
                    </a:lnTo>
                    <a:lnTo>
                      <a:pt x="176" y="210"/>
                    </a:lnTo>
                    <a:lnTo>
                      <a:pt x="176" y="208"/>
                    </a:lnTo>
                    <a:lnTo>
                      <a:pt x="174" y="208"/>
                    </a:lnTo>
                    <a:lnTo>
                      <a:pt x="174" y="206"/>
                    </a:lnTo>
                    <a:lnTo>
                      <a:pt x="172" y="206"/>
                    </a:lnTo>
                    <a:lnTo>
                      <a:pt x="172" y="204"/>
                    </a:lnTo>
                    <a:lnTo>
                      <a:pt x="172" y="206"/>
                    </a:lnTo>
                    <a:lnTo>
                      <a:pt x="170" y="206"/>
                    </a:lnTo>
                    <a:lnTo>
                      <a:pt x="172" y="206"/>
                    </a:lnTo>
                    <a:lnTo>
                      <a:pt x="172" y="204"/>
                    </a:lnTo>
                    <a:lnTo>
                      <a:pt x="170" y="204"/>
                    </a:lnTo>
                    <a:lnTo>
                      <a:pt x="172" y="204"/>
                    </a:lnTo>
                    <a:lnTo>
                      <a:pt x="172" y="206"/>
                    </a:lnTo>
                    <a:lnTo>
                      <a:pt x="170" y="206"/>
                    </a:lnTo>
                    <a:lnTo>
                      <a:pt x="172" y="206"/>
                    </a:lnTo>
                    <a:lnTo>
                      <a:pt x="170" y="206"/>
                    </a:lnTo>
                    <a:lnTo>
                      <a:pt x="172" y="206"/>
                    </a:lnTo>
                    <a:lnTo>
                      <a:pt x="170" y="206"/>
                    </a:lnTo>
                    <a:lnTo>
                      <a:pt x="170" y="204"/>
                    </a:lnTo>
                    <a:lnTo>
                      <a:pt x="170" y="206"/>
                    </a:lnTo>
                    <a:lnTo>
                      <a:pt x="170" y="204"/>
                    </a:lnTo>
                    <a:lnTo>
                      <a:pt x="170" y="206"/>
                    </a:lnTo>
                    <a:lnTo>
                      <a:pt x="170" y="204"/>
                    </a:lnTo>
                    <a:lnTo>
                      <a:pt x="170" y="206"/>
                    </a:lnTo>
                    <a:lnTo>
                      <a:pt x="170" y="204"/>
                    </a:lnTo>
                    <a:lnTo>
                      <a:pt x="170" y="206"/>
                    </a:lnTo>
                    <a:lnTo>
                      <a:pt x="168" y="206"/>
                    </a:lnTo>
                    <a:lnTo>
                      <a:pt x="168" y="204"/>
                    </a:lnTo>
                    <a:lnTo>
                      <a:pt x="168" y="206"/>
                    </a:lnTo>
                    <a:lnTo>
                      <a:pt x="168" y="204"/>
                    </a:lnTo>
                    <a:lnTo>
                      <a:pt x="168" y="206"/>
                    </a:lnTo>
                    <a:lnTo>
                      <a:pt x="168" y="204"/>
                    </a:lnTo>
                    <a:lnTo>
                      <a:pt x="168" y="206"/>
                    </a:lnTo>
                    <a:lnTo>
                      <a:pt x="168" y="204"/>
                    </a:lnTo>
                    <a:lnTo>
                      <a:pt x="168" y="206"/>
                    </a:lnTo>
                    <a:lnTo>
                      <a:pt x="168" y="208"/>
                    </a:lnTo>
                    <a:lnTo>
                      <a:pt x="168" y="206"/>
                    </a:lnTo>
                    <a:lnTo>
                      <a:pt x="168" y="208"/>
                    </a:lnTo>
                    <a:lnTo>
                      <a:pt x="170" y="208"/>
                    </a:lnTo>
                    <a:lnTo>
                      <a:pt x="170" y="206"/>
                    </a:lnTo>
                    <a:lnTo>
                      <a:pt x="170" y="208"/>
                    </a:lnTo>
                    <a:lnTo>
                      <a:pt x="170" y="210"/>
                    </a:lnTo>
                    <a:lnTo>
                      <a:pt x="170" y="208"/>
                    </a:lnTo>
                    <a:lnTo>
                      <a:pt x="168" y="210"/>
                    </a:lnTo>
                    <a:lnTo>
                      <a:pt x="168" y="208"/>
                    </a:lnTo>
                    <a:lnTo>
                      <a:pt x="168" y="210"/>
                    </a:lnTo>
                    <a:lnTo>
                      <a:pt x="166" y="210"/>
                    </a:lnTo>
                    <a:lnTo>
                      <a:pt x="166" y="212"/>
                    </a:lnTo>
                    <a:lnTo>
                      <a:pt x="168" y="212"/>
                    </a:lnTo>
                    <a:lnTo>
                      <a:pt x="166" y="212"/>
                    </a:lnTo>
                    <a:lnTo>
                      <a:pt x="168" y="212"/>
                    </a:lnTo>
                    <a:lnTo>
                      <a:pt x="166" y="212"/>
                    </a:lnTo>
                    <a:lnTo>
                      <a:pt x="166" y="214"/>
                    </a:lnTo>
                    <a:lnTo>
                      <a:pt x="166" y="212"/>
                    </a:lnTo>
                    <a:lnTo>
                      <a:pt x="166" y="214"/>
                    </a:lnTo>
                    <a:lnTo>
                      <a:pt x="168" y="214"/>
                    </a:lnTo>
                    <a:lnTo>
                      <a:pt x="168" y="212"/>
                    </a:lnTo>
                    <a:lnTo>
                      <a:pt x="168" y="214"/>
                    </a:lnTo>
                    <a:lnTo>
                      <a:pt x="166" y="214"/>
                    </a:lnTo>
                    <a:lnTo>
                      <a:pt x="166" y="212"/>
                    </a:lnTo>
                    <a:lnTo>
                      <a:pt x="166" y="214"/>
                    </a:lnTo>
                    <a:lnTo>
                      <a:pt x="166" y="212"/>
                    </a:lnTo>
                    <a:lnTo>
                      <a:pt x="166" y="214"/>
                    </a:lnTo>
                    <a:lnTo>
                      <a:pt x="166" y="212"/>
                    </a:lnTo>
                    <a:lnTo>
                      <a:pt x="164" y="212"/>
                    </a:lnTo>
                    <a:lnTo>
                      <a:pt x="162" y="212"/>
                    </a:lnTo>
                    <a:lnTo>
                      <a:pt x="164" y="212"/>
                    </a:lnTo>
                    <a:lnTo>
                      <a:pt x="164" y="214"/>
                    </a:lnTo>
                    <a:lnTo>
                      <a:pt x="166" y="214"/>
                    </a:lnTo>
                    <a:lnTo>
                      <a:pt x="164" y="214"/>
                    </a:lnTo>
                    <a:lnTo>
                      <a:pt x="164" y="212"/>
                    </a:lnTo>
                    <a:lnTo>
                      <a:pt x="164" y="214"/>
                    </a:lnTo>
                    <a:lnTo>
                      <a:pt x="164" y="212"/>
                    </a:lnTo>
                    <a:lnTo>
                      <a:pt x="162" y="212"/>
                    </a:lnTo>
                    <a:lnTo>
                      <a:pt x="164" y="212"/>
                    </a:lnTo>
                    <a:lnTo>
                      <a:pt x="162" y="212"/>
                    </a:lnTo>
                    <a:lnTo>
                      <a:pt x="164" y="212"/>
                    </a:lnTo>
                    <a:lnTo>
                      <a:pt x="164" y="214"/>
                    </a:lnTo>
                    <a:lnTo>
                      <a:pt x="162" y="214"/>
                    </a:lnTo>
                    <a:lnTo>
                      <a:pt x="162" y="212"/>
                    </a:lnTo>
                    <a:lnTo>
                      <a:pt x="162" y="214"/>
                    </a:lnTo>
                    <a:lnTo>
                      <a:pt x="164" y="214"/>
                    </a:lnTo>
                    <a:lnTo>
                      <a:pt x="162" y="214"/>
                    </a:lnTo>
                    <a:lnTo>
                      <a:pt x="164" y="214"/>
                    </a:lnTo>
                    <a:lnTo>
                      <a:pt x="162" y="214"/>
                    </a:lnTo>
                    <a:lnTo>
                      <a:pt x="162" y="216"/>
                    </a:lnTo>
                    <a:lnTo>
                      <a:pt x="162" y="218"/>
                    </a:lnTo>
                    <a:lnTo>
                      <a:pt x="162" y="216"/>
                    </a:lnTo>
                    <a:lnTo>
                      <a:pt x="162" y="218"/>
                    </a:lnTo>
                    <a:lnTo>
                      <a:pt x="162" y="216"/>
                    </a:lnTo>
                    <a:lnTo>
                      <a:pt x="162" y="218"/>
                    </a:lnTo>
                    <a:lnTo>
                      <a:pt x="160" y="218"/>
                    </a:lnTo>
                    <a:lnTo>
                      <a:pt x="162" y="218"/>
                    </a:lnTo>
                    <a:lnTo>
                      <a:pt x="160" y="218"/>
                    </a:lnTo>
                    <a:lnTo>
                      <a:pt x="160" y="221"/>
                    </a:lnTo>
                    <a:lnTo>
                      <a:pt x="160" y="218"/>
                    </a:lnTo>
                    <a:lnTo>
                      <a:pt x="160" y="221"/>
                    </a:lnTo>
                    <a:lnTo>
                      <a:pt x="158" y="221"/>
                    </a:lnTo>
                    <a:lnTo>
                      <a:pt x="158" y="218"/>
                    </a:lnTo>
                    <a:lnTo>
                      <a:pt x="158" y="221"/>
                    </a:lnTo>
                    <a:lnTo>
                      <a:pt x="156" y="221"/>
                    </a:lnTo>
                    <a:lnTo>
                      <a:pt x="154" y="221"/>
                    </a:lnTo>
                    <a:lnTo>
                      <a:pt x="152" y="221"/>
                    </a:lnTo>
                    <a:lnTo>
                      <a:pt x="152" y="223"/>
                    </a:lnTo>
                    <a:lnTo>
                      <a:pt x="152" y="221"/>
                    </a:lnTo>
                    <a:lnTo>
                      <a:pt x="152" y="223"/>
                    </a:lnTo>
                    <a:lnTo>
                      <a:pt x="152" y="221"/>
                    </a:lnTo>
                    <a:lnTo>
                      <a:pt x="150" y="221"/>
                    </a:lnTo>
                    <a:lnTo>
                      <a:pt x="150" y="218"/>
                    </a:lnTo>
                    <a:lnTo>
                      <a:pt x="148" y="218"/>
                    </a:lnTo>
                    <a:lnTo>
                      <a:pt x="148" y="216"/>
                    </a:lnTo>
                    <a:lnTo>
                      <a:pt x="146" y="216"/>
                    </a:lnTo>
                    <a:lnTo>
                      <a:pt x="148" y="216"/>
                    </a:lnTo>
                    <a:lnTo>
                      <a:pt x="148" y="214"/>
                    </a:lnTo>
                    <a:lnTo>
                      <a:pt x="150" y="214"/>
                    </a:lnTo>
                    <a:lnTo>
                      <a:pt x="152" y="214"/>
                    </a:lnTo>
                    <a:lnTo>
                      <a:pt x="152" y="212"/>
                    </a:lnTo>
                    <a:lnTo>
                      <a:pt x="150" y="212"/>
                    </a:lnTo>
                    <a:lnTo>
                      <a:pt x="150" y="210"/>
                    </a:lnTo>
                    <a:lnTo>
                      <a:pt x="150" y="212"/>
                    </a:lnTo>
                    <a:lnTo>
                      <a:pt x="150" y="210"/>
                    </a:lnTo>
                    <a:lnTo>
                      <a:pt x="148" y="210"/>
                    </a:lnTo>
                    <a:lnTo>
                      <a:pt x="148" y="212"/>
                    </a:lnTo>
                    <a:lnTo>
                      <a:pt x="148" y="210"/>
                    </a:lnTo>
                    <a:lnTo>
                      <a:pt x="148" y="212"/>
                    </a:lnTo>
                    <a:lnTo>
                      <a:pt x="148" y="210"/>
                    </a:lnTo>
                    <a:lnTo>
                      <a:pt x="148" y="212"/>
                    </a:lnTo>
                    <a:lnTo>
                      <a:pt x="148" y="210"/>
                    </a:lnTo>
                    <a:lnTo>
                      <a:pt x="148" y="212"/>
                    </a:lnTo>
                    <a:lnTo>
                      <a:pt x="148" y="210"/>
                    </a:lnTo>
                    <a:lnTo>
                      <a:pt x="148" y="208"/>
                    </a:lnTo>
                    <a:lnTo>
                      <a:pt x="148" y="206"/>
                    </a:lnTo>
                    <a:lnTo>
                      <a:pt x="148" y="208"/>
                    </a:lnTo>
                    <a:lnTo>
                      <a:pt x="146" y="206"/>
                    </a:lnTo>
                    <a:lnTo>
                      <a:pt x="146" y="208"/>
                    </a:lnTo>
                    <a:lnTo>
                      <a:pt x="146" y="208"/>
                    </a:lnTo>
                    <a:lnTo>
                      <a:pt x="146" y="206"/>
                    </a:lnTo>
                    <a:lnTo>
                      <a:pt x="146" y="208"/>
                    </a:lnTo>
                    <a:lnTo>
                      <a:pt x="146" y="210"/>
                    </a:lnTo>
                    <a:lnTo>
                      <a:pt x="146" y="208"/>
                    </a:lnTo>
                    <a:lnTo>
                      <a:pt x="146" y="210"/>
                    </a:lnTo>
                    <a:lnTo>
                      <a:pt x="146" y="208"/>
                    </a:lnTo>
                    <a:lnTo>
                      <a:pt x="146" y="208"/>
                    </a:lnTo>
                    <a:lnTo>
                      <a:pt x="146" y="210"/>
                    </a:lnTo>
                    <a:lnTo>
                      <a:pt x="146" y="208"/>
                    </a:lnTo>
                    <a:lnTo>
                      <a:pt x="146" y="210"/>
                    </a:lnTo>
                    <a:lnTo>
                      <a:pt x="148" y="210"/>
                    </a:lnTo>
                    <a:lnTo>
                      <a:pt x="148" y="212"/>
                    </a:lnTo>
                    <a:lnTo>
                      <a:pt x="146" y="212"/>
                    </a:lnTo>
                    <a:lnTo>
                      <a:pt x="146" y="214"/>
                    </a:lnTo>
                    <a:lnTo>
                      <a:pt x="146" y="212"/>
                    </a:lnTo>
                    <a:lnTo>
                      <a:pt x="146" y="212"/>
                    </a:lnTo>
                    <a:lnTo>
                      <a:pt x="146" y="212"/>
                    </a:lnTo>
                    <a:lnTo>
                      <a:pt x="146" y="212"/>
                    </a:lnTo>
                    <a:lnTo>
                      <a:pt x="146" y="212"/>
                    </a:lnTo>
                    <a:lnTo>
                      <a:pt x="146" y="212"/>
                    </a:lnTo>
                    <a:lnTo>
                      <a:pt x="146" y="212"/>
                    </a:lnTo>
                    <a:lnTo>
                      <a:pt x="146" y="212"/>
                    </a:lnTo>
                    <a:lnTo>
                      <a:pt x="146" y="212"/>
                    </a:lnTo>
                    <a:lnTo>
                      <a:pt x="146" y="210"/>
                    </a:lnTo>
                    <a:lnTo>
                      <a:pt x="146" y="212"/>
                    </a:lnTo>
                    <a:lnTo>
                      <a:pt x="146" y="210"/>
                    </a:lnTo>
                    <a:lnTo>
                      <a:pt x="146" y="210"/>
                    </a:lnTo>
                    <a:lnTo>
                      <a:pt x="146" y="212"/>
                    </a:lnTo>
                    <a:lnTo>
                      <a:pt x="146" y="214"/>
                    </a:lnTo>
                    <a:lnTo>
                      <a:pt x="146" y="214"/>
                    </a:lnTo>
                    <a:lnTo>
                      <a:pt x="148" y="214"/>
                    </a:lnTo>
                    <a:lnTo>
                      <a:pt x="150" y="214"/>
                    </a:lnTo>
                    <a:lnTo>
                      <a:pt x="148" y="214"/>
                    </a:lnTo>
                    <a:lnTo>
                      <a:pt x="148" y="216"/>
                    </a:lnTo>
                    <a:lnTo>
                      <a:pt x="146" y="216"/>
                    </a:lnTo>
                    <a:lnTo>
                      <a:pt x="146" y="216"/>
                    </a:lnTo>
                    <a:lnTo>
                      <a:pt x="144" y="216"/>
                    </a:lnTo>
                    <a:lnTo>
                      <a:pt x="144" y="214"/>
                    </a:lnTo>
                    <a:lnTo>
                      <a:pt x="144" y="212"/>
                    </a:lnTo>
                    <a:lnTo>
                      <a:pt x="146" y="212"/>
                    </a:lnTo>
                    <a:lnTo>
                      <a:pt x="144" y="212"/>
                    </a:lnTo>
                    <a:lnTo>
                      <a:pt x="144" y="210"/>
                    </a:lnTo>
                    <a:lnTo>
                      <a:pt x="144" y="212"/>
                    </a:lnTo>
                    <a:lnTo>
                      <a:pt x="142" y="212"/>
                    </a:lnTo>
                    <a:lnTo>
                      <a:pt x="142" y="214"/>
                    </a:lnTo>
                    <a:lnTo>
                      <a:pt x="142" y="212"/>
                    </a:lnTo>
                    <a:lnTo>
                      <a:pt x="142" y="214"/>
                    </a:lnTo>
                    <a:lnTo>
                      <a:pt x="144" y="214"/>
                    </a:lnTo>
                    <a:lnTo>
                      <a:pt x="144" y="212"/>
                    </a:lnTo>
                    <a:lnTo>
                      <a:pt x="144" y="214"/>
                    </a:lnTo>
                    <a:lnTo>
                      <a:pt x="144" y="212"/>
                    </a:lnTo>
                    <a:lnTo>
                      <a:pt x="144" y="214"/>
                    </a:lnTo>
                    <a:lnTo>
                      <a:pt x="144" y="216"/>
                    </a:lnTo>
                    <a:lnTo>
                      <a:pt x="142" y="216"/>
                    </a:lnTo>
                    <a:lnTo>
                      <a:pt x="140" y="216"/>
                    </a:lnTo>
                    <a:lnTo>
                      <a:pt x="140" y="214"/>
                    </a:lnTo>
                    <a:lnTo>
                      <a:pt x="138" y="212"/>
                    </a:lnTo>
                    <a:lnTo>
                      <a:pt x="140" y="212"/>
                    </a:lnTo>
                    <a:lnTo>
                      <a:pt x="140" y="210"/>
                    </a:lnTo>
                    <a:lnTo>
                      <a:pt x="138" y="210"/>
                    </a:lnTo>
                    <a:lnTo>
                      <a:pt x="140" y="210"/>
                    </a:lnTo>
                    <a:lnTo>
                      <a:pt x="140" y="208"/>
                    </a:lnTo>
                    <a:lnTo>
                      <a:pt x="140" y="206"/>
                    </a:lnTo>
                    <a:lnTo>
                      <a:pt x="138" y="206"/>
                    </a:lnTo>
                    <a:lnTo>
                      <a:pt x="136" y="206"/>
                    </a:lnTo>
                    <a:lnTo>
                      <a:pt x="136" y="204"/>
                    </a:lnTo>
                    <a:lnTo>
                      <a:pt x="134" y="204"/>
                    </a:lnTo>
                    <a:lnTo>
                      <a:pt x="134" y="202"/>
                    </a:lnTo>
                    <a:lnTo>
                      <a:pt x="134" y="200"/>
                    </a:lnTo>
                    <a:lnTo>
                      <a:pt x="132" y="200"/>
                    </a:lnTo>
                    <a:lnTo>
                      <a:pt x="132" y="198"/>
                    </a:lnTo>
                    <a:lnTo>
                      <a:pt x="132" y="196"/>
                    </a:lnTo>
                    <a:lnTo>
                      <a:pt x="132" y="194"/>
                    </a:lnTo>
                    <a:lnTo>
                      <a:pt x="130" y="194"/>
                    </a:lnTo>
                    <a:lnTo>
                      <a:pt x="130" y="196"/>
                    </a:lnTo>
                    <a:lnTo>
                      <a:pt x="132" y="196"/>
                    </a:lnTo>
                    <a:lnTo>
                      <a:pt x="130" y="196"/>
                    </a:lnTo>
                    <a:lnTo>
                      <a:pt x="130" y="198"/>
                    </a:lnTo>
                    <a:lnTo>
                      <a:pt x="128" y="198"/>
                    </a:lnTo>
                    <a:lnTo>
                      <a:pt x="130" y="198"/>
                    </a:lnTo>
                    <a:lnTo>
                      <a:pt x="128" y="198"/>
                    </a:lnTo>
                    <a:lnTo>
                      <a:pt x="128" y="196"/>
                    </a:lnTo>
                    <a:lnTo>
                      <a:pt x="126" y="196"/>
                    </a:lnTo>
                    <a:lnTo>
                      <a:pt x="124" y="196"/>
                    </a:lnTo>
                    <a:lnTo>
                      <a:pt x="126" y="196"/>
                    </a:lnTo>
                    <a:lnTo>
                      <a:pt x="126" y="194"/>
                    </a:lnTo>
                    <a:lnTo>
                      <a:pt x="124" y="194"/>
                    </a:lnTo>
                    <a:lnTo>
                      <a:pt x="124" y="192"/>
                    </a:lnTo>
                    <a:lnTo>
                      <a:pt x="124" y="192"/>
                    </a:lnTo>
                    <a:lnTo>
                      <a:pt x="126" y="192"/>
                    </a:lnTo>
                    <a:lnTo>
                      <a:pt x="126" y="190"/>
                    </a:lnTo>
                    <a:lnTo>
                      <a:pt x="126" y="192"/>
                    </a:lnTo>
                    <a:lnTo>
                      <a:pt x="124" y="192"/>
                    </a:lnTo>
                    <a:lnTo>
                      <a:pt x="124" y="192"/>
                    </a:lnTo>
                    <a:lnTo>
                      <a:pt x="124" y="194"/>
                    </a:lnTo>
                    <a:lnTo>
                      <a:pt x="122" y="194"/>
                    </a:lnTo>
                    <a:lnTo>
                      <a:pt x="124" y="194"/>
                    </a:lnTo>
                    <a:lnTo>
                      <a:pt x="122" y="194"/>
                    </a:lnTo>
                    <a:lnTo>
                      <a:pt x="120" y="194"/>
                    </a:lnTo>
                    <a:lnTo>
                      <a:pt x="120" y="196"/>
                    </a:lnTo>
                    <a:lnTo>
                      <a:pt x="118" y="196"/>
                    </a:lnTo>
                    <a:lnTo>
                      <a:pt x="118" y="194"/>
                    </a:lnTo>
                    <a:lnTo>
                      <a:pt x="118" y="192"/>
                    </a:lnTo>
                    <a:lnTo>
                      <a:pt x="118" y="192"/>
                    </a:lnTo>
                    <a:lnTo>
                      <a:pt x="116" y="192"/>
                    </a:lnTo>
                    <a:lnTo>
                      <a:pt x="116" y="190"/>
                    </a:lnTo>
                    <a:lnTo>
                      <a:pt x="116" y="192"/>
                    </a:lnTo>
                    <a:lnTo>
                      <a:pt x="114" y="192"/>
                    </a:lnTo>
                    <a:lnTo>
                      <a:pt x="112" y="192"/>
                    </a:lnTo>
                    <a:lnTo>
                      <a:pt x="112" y="190"/>
                    </a:lnTo>
                    <a:lnTo>
                      <a:pt x="114" y="190"/>
                    </a:lnTo>
                    <a:lnTo>
                      <a:pt x="114" y="188"/>
                    </a:lnTo>
                    <a:lnTo>
                      <a:pt x="114" y="186"/>
                    </a:lnTo>
                    <a:lnTo>
                      <a:pt x="114" y="184"/>
                    </a:lnTo>
                    <a:lnTo>
                      <a:pt x="116" y="184"/>
                    </a:lnTo>
                    <a:lnTo>
                      <a:pt x="116" y="186"/>
                    </a:lnTo>
                    <a:lnTo>
                      <a:pt x="118" y="186"/>
                    </a:lnTo>
                    <a:lnTo>
                      <a:pt x="118" y="188"/>
                    </a:lnTo>
                    <a:lnTo>
                      <a:pt x="120" y="188"/>
                    </a:lnTo>
                    <a:lnTo>
                      <a:pt x="122" y="188"/>
                    </a:lnTo>
                    <a:lnTo>
                      <a:pt x="122" y="190"/>
                    </a:lnTo>
                    <a:lnTo>
                      <a:pt x="124" y="190"/>
                    </a:lnTo>
                    <a:lnTo>
                      <a:pt x="126" y="190"/>
                    </a:lnTo>
                    <a:lnTo>
                      <a:pt x="124" y="190"/>
                    </a:lnTo>
                    <a:lnTo>
                      <a:pt x="126" y="190"/>
                    </a:lnTo>
                    <a:lnTo>
                      <a:pt x="124" y="190"/>
                    </a:lnTo>
                    <a:lnTo>
                      <a:pt x="122" y="190"/>
                    </a:lnTo>
                    <a:lnTo>
                      <a:pt x="122" y="188"/>
                    </a:lnTo>
                    <a:lnTo>
                      <a:pt x="120" y="188"/>
                    </a:lnTo>
                    <a:lnTo>
                      <a:pt x="118" y="188"/>
                    </a:lnTo>
                    <a:lnTo>
                      <a:pt x="118" y="186"/>
                    </a:lnTo>
                    <a:lnTo>
                      <a:pt x="116" y="186"/>
                    </a:lnTo>
                    <a:lnTo>
                      <a:pt x="116" y="184"/>
                    </a:lnTo>
                    <a:lnTo>
                      <a:pt x="114" y="184"/>
                    </a:lnTo>
                    <a:lnTo>
                      <a:pt x="116" y="184"/>
                    </a:lnTo>
                    <a:lnTo>
                      <a:pt x="114" y="184"/>
                    </a:lnTo>
                    <a:lnTo>
                      <a:pt x="112" y="184"/>
                    </a:lnTo>
                    <a:lnTo>
                      <a:pt x="110" y="184"/>
                    </a:lnTo>
                    <a:lnTo>
                      <a:pt x="108" y="184"/>
                    </a:lnTo>
                    <a:lnTo>
                      <a:pt x="106" y="184"/>
                    </a:lnTo>
                    <a:lnTo>
                      <a:pt x="104" y="182"/>
                    </a:lnTo>
                    <a:lnTo>
                      <a:pt x="104" y="180"/>
                    </a:lnTo>
                    <a:lnTo>
                      <a:pt x="104" y="178"/>
                    </a:lnTo>
                    <a:lnTo>
                      <a:pt x="104" y="180"/>
                    </a:lnTo>
                    <a:lnTo>
                      <a:pt x="102" y="180"/>
                    </a:lnTo>
                    <a:lnTo>
                      <a:pt x="102" y="178"/>
                    </a:lnTo>
                    <a:lnTo>
                      <a:pt x="102" y="180"/>
                    </a:lnTo>
                    <a:lnTo>
                      <a:pt x="100" y="180"/>
                    </a:lnTo>
                    <a:lnTo>
                      <a:pt x="98" y="180"/>
                    </a:lnTo>
                    <a:lnTo>
                      <a:pt x="98" y="180"/>
                    </a:lnTo>
                    <a:lnTo>
                      <a:pt x="96" y="180"/>
                    </a:lnTo>
                    <a:lnTo>
                      <a:pt x="94" y="180"/>
                    </a:lnTo>
                    <a:lnTo>
                      <a:pt x="94" y="182"/>
                    </a:lnTo>
                    <a:lnTo>
                      <a:pt x="92" y="182"/>
                    </a:lnTo>
                    <a:lnTo>
                      <a:pt x="90" y="182"/>
                    </a:lnTo>
                    <a:lnTo>
                      <a:pt x="88" y="182"/>
                    </a:lnTo>
                    <a:lnTo>
                      <a:pt x="90" y="182"/>
                    </a:lnTo>
                    <a:lnTo>
                      <a:pt x="90" y="180"/>
                    </a:lnTo>
                    <a:lnTo>
                      <a:pt x="90" y="178"/>
                    </a:lnTo>
                    <a:lnTo>
                      <a:pt x="90" y="180"/>
                    </a:lnTo>
                    <a:lnTo>
                      <a:pt x="88" y="180"/>
                    </a:lnTo>
                    <a:lnTo>
                      <a:pt x="88" y="178"/>
                    </a:lnTo>
                    <a:lnTo>
                      <a:pt x="88" y="180"/>
                    </a:lnTo>
                    <a:lnTo>
                      <a:pt x="90" y="180"/>
                    </a:lnTo>
                    <a:lnTo>
                      <a:pt x="90" y="182"/>
                    </a:lnTo>
                    <a:lnTo>
                      <a:pt x="90" y="180"/>
                    </a:lnTo>
                    <a:lnTo>
                      <a:pt x="90" y="182"/>
                    </a:lnTo>
                    <a:lnTo>
                      <a:pt x="88" y="182"/>
                    </a:lnTo>
                    <a:lnTo>
                      <a:pt x="88" y="184"/>
                    </a:lnTo>
                    <a:lnTo>
                      <a:pt x="88" y="182"/>
                    </a:lnTo>
                    <a:lnTo>
                      <a:pt x="88" y="184"/>
                    </a:lnTo>
                    <a:lnTo>
                      <a:pt x="88" y="182"/>
                    </a:lnTo>
                    <a:lnTo>
                      <a:pt x="86" y="182"/>
                    </a:lnTo>
                    <a:lnTo>
                      <a:pt x="86" y="184"/>
                    </a:lnTo>
                    <a:lnTo>
                      <a:pt x="88" y="184"/>
                    </a:lnTo>
                    <a:lnTo>
                      <a:pt x="86" y="184"/>
                    </a:lnTo>
                    <a:lnTo>
                      <a:pt x="86" y="186"/>
                    </a:lnTo>
                    <a:lnTo>
                      <a:pt x="88" y="186"/>
                    </a:lnTo>
                    <a:lnTo>
                      <a:pt x="88" y="188"/>
                    </a:lnTo>
                    <a:lnTo>
                      <a:pt x="90" y="188"/>
                    </a:lnTo>
                    <a:lnTo>
                      <a:pt x="92" y="188"/>
                    </a:lnTo>
                    <a:lnTo>
                      <a:pt x="90" y="188"/>
                    </a:lnTo>
                    <a:lnTo>
                      <a:pt x="90" y="190"/>
                    </a:lnTo>
                    <a:lnTo>
                      <a:pt x="90" y="188"/>
                    </a:lnTo>
                    <a:lnTo>
                      <a:pt x="88" y="188"/>
                    </a:lnTo>
                    <a:lnTo>
                      <a:pt x="88" y="190"/>
                    </a:lnTo>
                    <a:lnTo>
                      <a:pt x="88" y="188"/>
                    </a:lnTo>
                    <a:lnTo>
                      <a:pt x="86" y="188"/>
                    </a:lnTo>
                    <a:lnTo>
                      <a:pt x="88" y="188"/>
                    </a:lnTo>
                    <a:lnTo>
                      <a:pt x="88" y="190"/>
                    </a:lnTo>
                    <a:lnTo>
                      <a:pt x="88" y="188"/>
                    </a:lnTo>
                    <a:lnTo>
                      <a:pt x="88" y="190"/>
                    </a:lnTo>
                    <a:lnTo>
                      <a:pt x="90" y="190"/>
                    </a:lnTo>
                    <a:lnTo>
                      <a:pt x="90" y="192"/>
                    </a:lnTo>
                    <a:lnTo>
                      <a:pt x="88" y="192"/>
                    </a:lnTo>
                    <a:lnTo>
                      <a:pt x="90" y="192"/>
                    </a:lnTo>
                    <a:lnTo>
                      <a:pt x="92" y="192"/>
                    </a:lnTo>
                    <a:lnTo>
                      <a:pt x="92" y="192"/>
                    </a:lnTo>
                    <a:lnTo>
                      <a:pt x="92" y="192"/>
                    </a:lnTo>
                    <a:lnTo>
                      <a:pt x="90" y="192"/>
                    </a:lnTo>
                    <a:lnTo>
                      <a:pt x="90" y="192"/>
                    </a:lnTo>
                    <a:lnTo>
                      <a:pt x="92" y="192"/>
                    </a:lnTo>
                    <a:lnTo>
                      <a:pt x="92" y="192"/>
                    </a:lnTo>
                    <a:lnTo>
                      <a:pt x="90" y="192"/>
                    </a:lnTo>
                    <a:lnTo>
                      <a:pt x="92" y="192"/>
                    </a:lnTo>
                    <a:lnTo>
                      <a:pt x="94" y="192"/>
                    </a:lnTo>
                    <a:lnTo>
                      <a:pt x="96" y="192"/>
                    </a:lnTo>
                    <a:lnTo>
                      <a:pt x="94" y="192"/>
                    </a:lnTo>
                    <a:lnTo>
                      <a:pt x="94" y="192"/>
                    </a:lnTo>
                    <a:lnTo>
                      <a:pt x="92" y="192"/>
                    </a:lnTo>
                    <a:lnTo>
                      <a:pt x="94" y="192"/>
                    </a:lnTo>
                    <a:lnTo>
                      <a:pt x="92" y="192"/>
                    </a:lnTo>
                    <a:lnTo>
                      <a:pt x="90" y="192"/>
                    </a:lnTo>
                    <a:lnTo>
                      <a:pt x="88" y="192"/>
                    </a:lnTo>
                    <a:lnTo>
                      <a:pt x="86" y="192"/>
                    </a:lnTo>
                    <a:lnTo>
                      <a:pt x="86" y="194"/>
                    </a:lnTo>
                    <a:lnTo>
                      <a:pt x="84" y="194"/>
                    </a:lnTo>
                    <a:lnTo>
                      <a:pt x="84" y="196"/>
                    </a:lnTo>
                    <a:lnTo>
                      <a:pt x="82" y="196"/>
                    </a:lnTo>
                    <a:lnTo>
                      <a:pt x="80" y="196"/>
                    </a:lnTo>
                    <a:lnTo>
                      <a:pt x="78" y="196"/>
                    </a:lnTo>
                    <a:lnTo>
                      <a:pt x="78" y="194"/>
                    </a:lnTo>
                    <a:lnTo>
                      <a:pt x="76" y="194"/>
                    </a:lnTo>
                    <a:lnTo>
                      <a:pt x="74" y="194"/>
                    </a:lnTo>
                    <a:lnTo>
                      <a:pt x="72" y="194"/>
                    </a:lnTo>
                    <a:lnTo>
                      <a:pt x="70" y="194"/>
                    </a:lnTo>
                    <a:lnTo>
                      <a:pt x="68" y="194"/>
                    </a:lnTo>
                    <a:lnTo>
                      <a:pt x="68" y="192"/>
                    </a:lnTo>
                    <a:lnTo>
                      <a:pt x="66" y="192"/>
                    </a:lnTo>
                    <a:lnTo>
                      <a:pt x="64" y="192"/>
                    </a:lnTo>
                    <a:lnTo>
                      <a:pt x="62" y="192"/>
                    </a:lnTo>
                    <a:lnTo>
                      <a:pt x="60" y="192"/>
                    </a:lnTo>
                    <a:lnTo>
                      <a:pt x="60" y="192"/>
                    </a:lnTo>
                    <a:lnTo>
                      <a:pt x="58" y="192"/>
                    </a:lnTo>
                    <a:lnTo>
                      <a:pt x="56" y="192"/>
                    </a:lnTo>
                    <a:lnTo>
                      <a:pt x="56" y="190"/>
                    </a:lnTo>
                    <a:lnTo>
                      <a:pt x="54" y="190"/>
                    </a:lnTo>
                    <a:lnTo>
                      <a:pt x="52" y="190"/>
                    </a:lnTo>
                    <a:lnTo>
                      <a:pt x="52" y="188"/>
                    </a:lnTo>
                    <a:lnTo>
                      <a:pt x="50" y="188"/>
                    </a:lnTo>
                    <a:lnTo>
                      <a:pt x="50" y="188"/>
                    </a:lnTo>
                    <a:lnTo>
                      <a:pt x="50" y="186"/>
                    </a:lnTo>
                    <a:lnTo>
                      <a:pt x="48" y="186"/>
                    </a:lnTo>
                    <a:lnTo>
                      <a:pt x="46" y="186"/>
                    </a:lnTo>
                    <a:lnTo>
                      <a:pt x="46" y="184"/>
                    </a:lnTo>
                    <a:lnTo>
                      <a:pt x="44" y="184"/>
                    </a:lnTo>
                    <a:lnTo>
                      <a:pt x="44" y="182"/>
                    </a:lnTo>
                    <a:lnTo>
                      <a:pt x="44" y="184"/>
                    </a:lnTo>
                    <a:lnTo>
                      <a:pt x="42" y="184"/>
                    </a:lnTo>
                    <a:lnTo>
                      <a:pt x="40" y="184"/>
                    </a:lnTo>
                    <a:lnTo>
                      <a:pt x="38" y="184"/>
                    </a:lnTo>
                    <a:lnTo>
                      <a:pt x="38" y="182"/>
                    </a:lnTo>
                    <a:lnTo>
                      <a:pt x="36" y="182"/>
                    </a:lnTo>
                    <a:lnTo>
                      <a:pt x="34" y="182"/>
                    </a:lnTo>
                    <a:lnTo>
                      <a:pt x="32" y="182"/>
                    </a:lnTo>
                    <a:lnTo>
                      <a:pt x="30" y="182"/>
                    </a:lnTo>
                    <a:lnTo>
                      <a:pt x="30" y="180"/>
                    </a:lnTo>
                    <a:lnTo>
                      <a:pt x="30" y="178"/>
                    </a:lnTo>
                    <a:lnTo>
                      <a:pt x="32" y="178"/>
                    </a:lnTo>
                    <a:lnTo>
                      <a:pt x="34" y="178"/>
                    </a:lnTo>
                    <a:lnTo>
                      <a:pt x="36" y="178"/>
                    </a:lnTo>
                    <a:lnTo>
                      <a:pt x="36" y="176"/>
                    </a:lnTo>
                    <a:lnTo>
                      <a:pt x="34" y="176"/>
                    </a:lnTo>
                    <a:lnTo>
                      <a:pt x="36" y="176"/>
                    </a:lnTo>
                    <a:lnTo>
                      <a:pt x="34" y="176"/>
                    </a:lnTo>
                    <a:lnTo>
                      <a:pt x="36" y="176"/>
                    </a:lnTo>
                    <a:lnTo>
                      <a:pt x="36" y="174"/>
                    </a:lnTo>
                    <a:lnTo>
                      <a:pt x="34" y="174"/>
                    </a:lnTo>
                    <a:lnTo>
                      <a:pt x="34" y="172"/>
                    </a:lnTo>
                    <a:lnTo>
                      <a:pt x="34" y="170"/>
                    </a:lnTo>
                    <a:lnTo>
                      <a:pt x="34" y="168"/>
                    </a:lnTo>
                    <a:lnTo>
                      <a:pt x="32" y="168"/>
                    </a:lnTo>
                    <a:lnTo>
                      <a:pt x="32" y="166"/>
                    </a:lnTo>
                    <a:lnTo>
                      <a:pt x="30" y="166"/>
                    </a:lnTo>
                    <a:lnTo>
                      <a:pt x="30" y="168"/>
                    </a:lnTo>
                    <a:lnTo>
                      <a:pt x="30" y="170"/>
                    </a:lnTo>
                    <a:lnTo>
                      <a:pt x="30" y="172"/>
                    </a:lnTo>
                    <a:lnTo>
                      <a:pt x="30" y="174"/>
                    </a:lnTo>
                    <a:lnTo>
                      <a:pt x="30" y="172"/>
                    </a:lnTo>
                    <a:lnTo>
                      <a:pt x="30" y="174"/>
                    </a:lnTo>
                    <a:lnTo>
                      <a:pt x="30" y="176"/>
                    </a:lnTo>
                    <a:lnTo>
                      <a:pt x="30" y="178"/>
                    </a:lnTo>
                    <a:lnTo>
                      <a:pt x="30" y="176"/>
                    </a:lnTo>
                    <a:lnTo>
                      <a:pt x="28" y="176"/>
                    </a:lnTo>
                    <a:lnTo>
                      <a:pt x="26" y="176"/>
                    </a:lnTo>
                    <a:lnTo>
                      <a:pt x="24" y="176"/>
                    </a:lnTo>
                    <a:lnTo>
                      <a:pt x="24" y="178"/>
                    </a:lnTo>
                    <a:lnTo>
                      <a:pt x="26" y="178"/>
                    </a:lnTo>
                    <a:lnTo>
                      <a:pt x="28" y="178"/>
                    </a:lnTo>
                    <a:lnTo>
                      <a:pt x="28" y="180"/>
                    </a:lnTo>
                    <a:lnTo>
                      <a:pt x="30" y="180"/>
                    </a:lnTo>
                    <a:lnTo>
                      <a:pt x="30" y="182"/>
                    </a:lnTo>
                    <a:lnTo>
                      <a:pt x="30" y="184"/>
                    </a:lnTo>
                    <a:lnTo>
                      <a:pt x="28" y="184"/>
                    </a:lnTo>
                    <a:lnTo>
                      <a:pt x="28" y="182"/>
                    </a:lnTo>
                    <a:lnTo>
                      <a:pt x="28" y="184"/>
                    </a:lnTo>
                    <a:lnTo>
                      <a:pt x="28" y="182"/>
                    </a:lnTo>
                    <a:lnTo>
                      <a:pt x="26" y="182"/>
                    </a:lnTo>
                    <a:lnTo>
                      <a:pt x="24" y="182"/>
                    </a:lnTo>
                    <a:lnTo>
                      <a:pt x="22" y="182"/>
                    </a:lnTo>
                    <a:lnTo>
                      <a:pt x="20" y="182"/>
                    </a:lnTo>
                    <a:lnTo>
                      <a:pt x="18" y="182"/>
                    </a:lnTo>
                    <a:lnTo>
                      <a:pt x="18" y="184"/>
                    </a:lnTo>
                    <a:lnTo>
                      <a:pt x="16" y="184"/>
                    </a:lnTo>
                    <a:lnTo>
                      <a:pt x="14" y="184"/>
                    </a:lnTo>
                    <a:lnTo>
                      <a:pt x="12" y="184"/>
                    </a:lnTo>
                    <a:lnTo>
                      <a:pt x="10" y="184"/>
                    </a:lnTo>
                    <a:lnTo>
                      <a:pt x="8" y="184"/>
                    </a:lnTo>
                    <a:lnTo>
                      <a:pt x="6" y="184"/>
                    </a:lnTo>
                    <a:lnTo>
                      <a:pt x="6" y="186"/>
                    </a:lnTo>
                    <a:lnTo>
                      <a:pt x="4" y="186"/>
                    </a:lnTo>
                    <a:lnTo>
                      <a:pt x="4" y="184"/>
                    </a:lnTo>
                    <a:lnTo>
                      <a:pt x="4" y="186"/>
                    </a:lnTo>
                    <a:lnTo>
                      <a:pt x="4" y="184"/>
                    </a:lnTo>
                    <a:lnTo>
                      <a:pt x="2" y="184"/>
                    </a:lnTo>
                    <a:lnTo>
                      <a:pt x="2" y="182"/>
                    </a:lnTo>
                    <a:lnTo>
                      <a:pt x="0" y="182"/>
                    </a:lnTo>
                    <a:lnTo>
                      <a:pt x="0" y="180"/>
                    </a:lnTo>
                    <a:lnTo>
                      <a:pt x="2" y="180"/>
                    </a:lnTo>
                    <a:lnTo>
                      <a:pt x="4" y="180"/>
                    </a:lnTo>
                    <a:lnTo>
                      <a:pt x="4" y="178"/>
                    </a:lnTo>
                    <a:lnTo>
                      <a:pt x="6" y="178"/>
                    </a:lnTo>
                    <a:lnTo>
                      <a:pt x="6" y="180"/>
                    </a:lnTo>
                    <a:lnTo>
                      <a:pt x="6" y="178"/>
                    </a:lnTo>
                    <a:lnTo>
                      <a:pt x="6" y="176"/>
                    </a:lnTo>
                    <a:lnTo>
                      <a:pt x="8" y="176"/>
                    </a:lnTo>
                    <a:lnTo>
                      <a:pt x="8" y="174"/>
                    </a:lnTo>
                    <a:lnTo>
                      <a:pt x="8" y="172"/>
                    </a:lnTo>
                    <a:lnTo>
                      <a:pt x="8" y="170"/>
                    </a:lnTo>
                    <a:lnTo>
                      <a:pt x="8" y="168"/>
                    </a:lnTo>
                    <a:lnTo>
                      <a:pt x="8" y="170"/>
                    </a:lnTo>
                    <a:lnTo>
                      <a:pt x="6" y="170"/>
                    </a:lnTo>
                    <a:lnTo>
                      <a:pt x="8" y="170"/>
                    </a:lnTo>
                    <a:lnTo>
                      <a:pt x="8" y="168"/>
                    </a:lnTo>
                    <a:lnTo>
                      <a:pt x="10" y="168"/>
                    </a:lnTo>
                    <a:lnTo>
                      <a:pt x="10" y="166"/>
                    </a:lnTo>
                    <a:lnTo>
                      <a:pt x="10" y="164"/>
                    </a:lnTo>
                    <a:lnTo>
                      <a:pt x="10" y="166"/>
                    </a:lnTo>
                    <a:lnTo>
                      <a:pt x="12" y="166"/>
                    </a:lnTo>
                    <a:lnTo>
                      <a:pt x="12" y="164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2" y="162"/>
                    </a:lnTo>
                    <a:lnTo>
                      <a:pt x="12" y="160"/>
                    </a:lnTo>
                    <a:lnTo>
                      <a:pt x="12" y="158"/>
                    </a:lnTo>
                    <a:lnTo>
                      <a:pt x="10" y="158"/>
                    </a:lnTo>
                    <a:lnTo>
                      <a:pt x="12" y="158"/>
                    </a:lnTo>
                    <a:lnTo>
                      <a:pt x="10" y="156"/>
                    </a:lnTo>
                    <a:lnTo>
                      <a:pt x="12" y="156"/>
                    </a:lnTo>
                    <a:lnTo>
                      <a:pt x="10" y="156"/>
                    </a:lnTo>
                    <a:lnTo>
                      <a:pt x="12" y="156"/>
                    </a:lnTo>
                    <a:lnTo>
                      <a:pt x="12" y="154"/>
                    </a:lnTo>
                    <a:lnTo>
                      <a:pt x="12" y="152"/>
                    </a:lnTo>
                    <a:lnTo>
                      <a:pt x="10" y="152"/>
                    </a:lnTo>
                    <a:lnTo>
                      <a:pt x="10" y="150"/>
                    </a:lnTo>
                    <a:lnTo>
                      <a:pt x="8" y="150"/>
                    </a:lnTo>
                    <a:lnTo>
                      <a:pt x="8" y="148"/>
                    </a:lnTo>
                    <a:lnTo>
                      <a:pt x="10" y="148"/>
                    </a:lnTo>
                    <a:lnTo>
                      <a:pt x="8" y="148"/>
                    </a:lnTo>
                    <a:lnTo>
                      <a:pt x="10" y="148"/>
                    </a:lnTo>
                    <a:lnTo>
                      <a:pt x="8" y="148"/>
                    </a:lnTo>
                    <a:lnTo>
                      <a:pt x="10" y="148"/>
                    </a:lnTo>
                    <a:lnTo>
                      <a:pt x="8" y="148"/>
                    </a:lnTo>
                    <a:lnTo>
                      <a:pt x="10" y="148"/>
                    </a:lnTo>
                    <a:lnTo>
                      <a:pt x="10" y="146"/>
                    </a:lnTo>
                    <a:lnTo>
                      <a:pt x="10" y="148"/>
                    </a:lnTo>
                    <a:lnTo>
                      <a:pt x="10" y="146"/>
                    </a:lnTo>
                    <a:lnTo>
                      <a:pt x="10" y="144"/>
                    </a:lnTo>
                    <a:lnTo>
                      <a:pt x="12" y="144"/>
                    </a:lnTo>
                    <a:lnTo>
                      <a:pt x="10" y="144"/>
                    </a:lnTo>
                    <a:lnTo>
                      <a:pt x="12" y="144"/>
                    </a:lnTo>
                    <a:lnTo>
                      <a:pt x="12" y="144"/>
                    </a:lnTo>
                    <a:lnTo>
                      <a:pt x="12" y="142"/>
                    </a:lnTo>
                    <a:lnTo>
                      <a:pt x="12" y="140"/>
                    </a:lnTo>
                    <a:lnTo>
                      <a:pt x="10" y="140"/>
                    </a:lnTo>
                    <a:lnTo>
                      <a:pt x="10" y="138"/>
                    </a:lnTo>
                    <a:lnTo>
                      <a:pt x="12" y="138"/>
                    </a:lnTo>
                    <a:lnTo>
                      <a:pt x="12" y="136"/>
                    </a:lnTo>
                    <a:lnTo>
                      <a:pt x="14" y="136"/>
                    </a:lnTo>
                    <a:lnTo>
                      <a:pt x="12" y="136"/>
                    </a:lnTo>
                    <a:lnTo>
                      <a:pt x="14" y="136"/>
                    </a:lnTo>
                    <a:lnTo>
                      <a:pt x="14" y="134"/>
                    </a:lnTo>
                    <a:lnTo>
                      <a:pt x="14" y="132"/>
                    </a:lnTo>
                    <a:lnTo>
                      <a:pt x="16" y="132"/>
                    </a:lnTo>
                    <a:lnTo>
                      <a:pt x="16" y="130"/>
                    </a:lnTo>
                    <a:lnTo>
                      <a:pt x="16" y="128"/>
                    </a:lnTo>
                    <a:lnTo>
                      <a:pt x="18" y="128"/>
                    </a:lnTo>
                    <a:lnTo>
                      <a:pt x="16" y="128"/>
                    </a:lnTo>
                    <a:lnTo>
                      <a:pt x="18" y="128"/>
                    </a:lnTo>
                    <a:lnTo>
                      <a:pt x="18" y="126"/>
                    </a:lnTo>
                    <a:lnTo>
                      <a:pt x="18" y="124"/>
                    </a:lnTo>
                    <a:lnTo>
                      <a:pt x="20" y="124"/>
                    </a:lnTo>
                    <a:lnTo>
                      <a:pt x="20" y="122"/>
                    </a:lnTo>
                    <a:lnTo>
                      <a:pt x="20" y="120"/>
                    </a:lnTo>
                    <a:lnTo>
                      <a:pt x="20" y="118"/>
                    </a:lnTo>
                    <a:lnTo>
                      <a:pt x="20" y="116"/>
                    </a:lnTo>
                    <a:lnTo>
                      <a:pt x="20" y="118"/>
                    </a:lnTo>
                    <a:lnTo>
                      <a:pt x="22" y="116"/>
                    </a:lnTo>
                    <a:lnTo>
                      <a:pt x="22" y="114"/>
                    </a:lnTo>
                    <a:lnTo>
                      <a:pt x="20" y="114"/>
                    </a:lnTo>
                    <a:lnTo>
                      <a:pt x="20" y="112"/>
                    </a:lnTo>
                    <a:lnTo>
                      <a:pt x="22" y="112"/>
                    </a:lnTo>
                    <a:lnTo>
                      <a:pt x="22" y="110"/>
                    </a:lnTo>
                    <a:lnTo>
                      <a:pt x="22" y="108"/>
                    </a:lnTo>
                    <a:lnTo>
                      <a:pt x="20" y="108"/>
                    </a:lnTo>
                    <a:lnTo>
                      <a:pt x="20" y="106"/>
                    </a:lnTo>
                    <a:lnTo>
                      <a:pt x="22" y="106"/>
                    </a:lnTo>
                    <a:lnTo>
                      <a:pt x="22" y="104"/>
                    </a:lnTo>
                    <a:lnTo>
                      <a:pt x="22" y="102"/>
                    </a:lnTo>
                    <a:lnTo>
                      <a:pt x="20" y="102"/>
                    </a:lnTo>
                    <a:lnTo>
                      <a:pt x="18" y="102"/>
                    </a:lnTo>
                    <a:lnTo>
                      <a:pt x="18" y="100"/>
                    </a:lnTo>
                    <a:lnTo>
                      <a:pt x="18" y="98"/>
                    </a:lnTo>
                    <a:lnTo>
                      <a:pt x="18" y="100"/>
                    </a:lnTo>
                    <a:lnTo>
                      <a:pt x="18" y="98"/>
                    </a:lnTo>
                    <a:lnTo>
                      <a:pt x="18" y="96"/>
                    </a:lnTo>
                    <a:lnTo>
                      <a:pt x="16" y="96"/>
                    </a:lnTo>
                    <a:lnTo>
                      <a:pt x="16" y="96"/>
                    </a:lnTo>
                    <a:lnTo>
                      <a:pt x="14" y="96"/>
                    </a:lnTo>
                    <a:lnTo>
                      <a:pt x="16" y="96"/>
                    </a:lnTo>
                    <a:lnTo>
                      <a:pt x="14" y="96"/>
                    </a:lnTo>
                    <a:lnTo>
                      <a:pt x="14" y="94"/>
                    </a:lnTo>
                    <a:lnTo>
                      <a:pt x="16" y="94"/>
                    </a:lnTo>
                    <a:lnTo>
                      <a:pt x="16" y="92"/>
                    </a:lnTo>
                    <a:lnTo>
                      <a:pt x="16" y="94"/>
                    </a:lnTo>
                    <a:lnTo>
                      <a:pt x="16" y="92"/>
                    </a:lnTo>
                    <a:lnTo>
                      <a:pt x="14" y="92"/>
                    </a:lnTo>
                    <a:lnTo>
                      <a:pt x="14" y="90"/>
                    </a:lnTo>
                    <a:lnTo>
                      <a:pt x="14" y="88"/>
                    </a:lnTo>
                    <a:lnTo>
                      <a:pt x="12" y="88"/>
                    </a:lnTo>
                    <a:lnTo>
                      <a:pt x="12" y="86"/>
                    </a:lnTo>
                    <a:lnTo>
                      <a:pt x="14" y="86"/>
                    </a:lnTo>
                    <a:lnTo>
                      <a:pt x="14" y="84"/>
                    </a:lnTo>
                    <a:lnTo>
                      <a:pt x="12" y="84"/>
                    </a:lnTo>
                    <a:lnTo>
                      <a:pt x="10" y="84"/>
                    </a:lnTo>
                    <a:lnTo>
                      <a:pt x="10" y="82"/>
                    </a:lnTo>
                    <a:lnTo>
                      <a:pt x="8" y="82"/>
                    </a:lnTo>
                    <a:lnTo>
                      <a:pt x="10" y="82"/>
                    </a:lnTo>
                    <a:lnTo>
                      <a:pt x="8" y="82"/>
                    </a:lnTo>
                    <a:lnTo>
                      <a:pt x="8" y="80"/>
                    </a:lnTo>
                    <a:lnTo>
                      <a:pt x="8" y="78"/>
                    </a:lnTo>
                    <a:lnTo>
                      <a:pt x="8" y="76"/>
                    </a:lnTo>
                    <a:lnTo>
                      <a:pt x="8" y="74"/>
                    </a:lnTo>
                    <a:lnTo>
                      <a:pt x="8" y="76"/>
                    </a:lnTo>
                    <a:lnTo>
                      <a:pt x="8" y="74"/>
                    </a:lnTo>
                    <a:lnTo>
                      <a:pt x="10" y="74"/>
                    </a:lnTo>
                    <a:lnTo>
                      <a:pt x="8" y="74"/>
                    </a:lnTo>
                    <a:lnTo>
                      <a:pt x="8" y="72"/>
                    </a:lnTo>
                    <a:lnTo>
                      <a:pt x="8" y="70"/>
                    </a:lnTo>
                    <a:lnTo>
                      <a:pt x="8" y="68"/>
                    </a:lnTo>
                    <a:lnTo>
                      <a:pt x="6" y="68"/>
                    </a:lnTo>
                    <a:lnTo>
                      <a:pt x="6" y="66"/>
                    </a:lnTo>
                    <a:lnTo>
                      <a:pt x="6" y="64"/>
                    </a:lnTo>
                    <a:lnTo>
                      <a:pt x="4" y="64"/>
                    </a:lnTo>
                    <a:lnTo>
                      <a:pt x="4" y="62"/>
                    </a:lnTo>
                    <a:lnTo>
                      <a:pt x="4" y="60"/>
                    </a:lnTo>
                    <a:lnTo>
                      <a:pt x="4" y="62"/>
                    </a:lnTo>
                    <a:lnTo>
                      <a:pt x="2" y="62"/>
                    </a:lnTo>
                    <a:lnTo>
                      <a:pt x="2" y="60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close/>
                    <a:moveTo>
                      <a:pt x="170" y="150"/>
                    </a:moveTo>
                    <a:lnTo>
                      <a:pt x="168" y="150"/>
                    </a:lnTo>
                    <a:lnTo>
                      <a:pt x="166" y="150"/>
                    </a:lnTo>
                    <a:lnTo>
                      <a:pt x="166" y="152"/>
                    </a:lnTo>
                    <a:lnTo>
                      <a:pt x="164" y="152"/>
                    </a:lnTo>
                    <a:lnTo>
                      <a:pt x="164" y="154"/>
                    </a:lnTo>
                    <a:lnTo>
                      <a:pt x="164" y="156"/>
                    </a:lnTo>
                    <a:lnTo>
                      <a:pt x="164" y="158"/>
                    </a:lnTo>
                    <a:lnTo>
                      <a:pt x="164" y="160"/>
                    </a:lnTo>
                    <a:lnTo>
                      <a:pt x="166" y="160"/>
                    </a:lnTo>
                    <a:lnTo>
                      <a:pt x="168" y="160"/>
                    </a:lnTo>
                    <a:lnTo>
                      <a:pt x="170" y="158"/>
                    </a:lnTo>
                    <a:lnTo>
                      <a:pt x="172" y="158"/>
                    </a:lnTo>
                    <a:lnTo>
                      <a:pt x="172" y="156"/>
                    </a:lnTo>
                    <a:lnTo>
                      <a:pt x="172" y="154"/>
                    </a:lnTo>
                    <a:lnTo>
                      <a:pt x="174" y="154"/>
                    </a:lnTo>
                    <a:lnTo>
                      <a:pt x="174" y="152"/>
                    </a:lnTo>
                    <a:lnTo>
                      <a:pt x="172" y="152"/>
                    </a:lnTo>
                    <a:lnTo>
                      <a:pt x="172" y="150"/>
                    </a:lnTo>
                    <a:lnTo>
                      <a:pt x="170" y="15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" name="Freeform 2796"/>
              <p:cNvSpPr>
                <a:spLocks noEditPoints="1"/>
              </p:cNvSpPr>
              <p:nvPr/>
            </p:nvSpPr>
            <p:spPr bwMode="auto">
              <a:xfrm>
                <a:off x="5221288" y="2501900"/>
                <a:ext cx="417513" cy="484188"/>
              </a:xfrm>
              <a:custGeom>
                <a:avLst/>
                <a:gdLst>
                  <a:gd name="T0" fmla="*/ 174 w 263"/>
                  <a:gd name="T1" fmla="*/ 138 h 305"/>
                  <a:gd name="T2" fmla="*/ 106 w 263"/>
                  <a:gd name="T3" fmla="*/ 40 h 305"/>
                  <a:gd name="T4" fmla="*/ 124 w 263"/>
                  <a:gd name="T5" fmla="*/ 46 h 305"/>
                  <a:gd name="T6" fmla="*/ 144 w 263"/>
                  <a:gd name="T7" fmla="*/ 42 h 305"/>
                  <a:gd name="T8" fmla="*/ 160 w 263"/>
                  <a:gd name="T9" fmla="*/ 52 h 305"/>
                  <a:gd name="T10" fmla="*/ 172 w 263"/>
                  <a:gd name="T11" fmla="*/ 54 h 305"/>
                  <a:gd name="T12" fmla="*/ 184 w 263"/>
                  <a:gd name="T13" fmla="*/ 66 h 305"/>
                  <a:gd name="T14" fmla="*/ 196 w 263"/>
                  <a:gd name="T15" fmla="*/ 72 h 305"/>
                  <a:gd name="T16" fmla="*/ 214 w 263"/>
                  <a:gd name="T17" fmla="*/ 60 h 305"/>
                  <a:gd name="T18" fmla="*/ 224 w 263"/>
                  <a:gd name="T19" fmla="*/ 68 h 305"/>
                  <a:gd name="T20" fmla="*/ 244 w 263"/>
                  <a:gd name="T21" fmla="*/ 72 h 305"/>
                  <a:gd name="T22" fmla="*/ 263 w 263"/>
                  <a:gd name="T23" fmla="*/ 72 h 305"/>
                  <a:gd name="T24" fmla="*/ 254 w 263"/>
                  <a:gd name="T25" fmla="*/ 74 h 305"/>
                  <a:gd name="T26" fmla="*/ 236 w 263"/>
                  <a:gd name="T27" fmla="*/ 84 h 305"/>
                  <a:gd name="T28" fmla="*/ 224 w 263"/>
                  <a:gd name="T29" fmla="*/ 90 h 305"/>
                  <a:gd name="T30" fmla="*/ 208 w 263"/>
                  <a:gd name="T31" fmla="*/ 102 h 305"/>
                  <a:gd name="T32" fmla="*/ 198 w 263"/>
                  <a:gd name="T33" fmla="*/ 112 h 305"/>
                  <a:gd name="T34" fmla="*/ 184 w 263"/>
                  <a:gd name="T35" fmla="*/ 126 h 305"/>
                  <a:gd name="T36" fmla="*/ 174 w 263"/>
                  <a:gd name="T37" fmla="*/ 136 h 305"/>
                  <a:gd name="T38" fmla="*/ 168 w 263"/>
                  <a:gd name="T39" fmla="*/ 142 h 305"/>
                  <a:gd name="T40" fmla="*/ 166 w 263"/>
                  <a:gd name="T41" fmla="*/ 158 h 305"/>
                  <a:gd name="T42" fmla="*/ 160 w 263"/>
                  <a:gd name="T43" fmla="*/ 176 h 305"/>
                  <a:gd name="T44" fmla="*/ 148 w 263"/>
                  <a:gd name="T45" fmla="*/ 186 h 305"/>
                  <a:gd name="T46" fmla="*/ 144 w 263"/>
                  <a:gd name="T47" fmla="*/ 198 h 305"/>
                  <a:gd name="T48" fmla="*/ 148 w 263"/>
                  <a:gd name="T49" fmla="*/ 210 h 305"/>
                  <a:gd name="T50" fmla="*/ 148 w 263"/>
                  <a:gd name="T51" fmla="*/ 230 h 305"/>
                  <a:gd name="T52" fmla="*/ 152 w 263"/>
                  <a:gd name="T53" fmla="*/ 245 h 305"/>
                  <a:gd name="T54" fmla="*/ 170 w 263"/>
                  <a:gd name="T55" fmla="*/ 257 h 305"/>
                  <a:gd name="T56" fmla="*/ 180 w 263"/>
                  <a:gd name="T57" fmla="*/ 271 h 305"/>
                  <a:gd name="T58" fmla="*/ 198 w 263"/>
                  <a:gd name="T59" fmla="*/ 281 h 305"/>
                  <a:gd name="T60" fmla="*/ 202 w 263"/>
                  <a:gd name="T61" fmla="*/ 299 h 305"/>
                  <a:gd name="T62" fmla="*/ 184 w 263"/>
                  <a:gd name="T63" fmla="*/ 305 h 305"/>
                  <a:gd name="T64" fmla="*/ 156 w 263"/>
                  <a:gd name="T65" fmla="*/ 305 h 305"/>
                  <a:gd name="T66" fmla="*/ 128 w 263"/>
                  <a:gd name="T67" fmla="*/ 305 h 305"/>
                  <a:gd name="T68" fmla="*/ 86 w 263"/>
                  <a:gd name="T69" fmla="*/ 303 h 305"/>
                  <a:gd name="T70" fmla="*/ 54 w 263"/>
                  <a:gd name="T71" fmla="*/ 301 h 305"/>
                  <a:gd name="T72" fmla="*/ 24 w 263"/>
                  <a:gd name="T73" fmla="*/ 299 h 305"/>
                  <a:gd name="T74" fmla="*/ 8 w 263"/>
                  <a:gd name="T75" fmla="*/ 287 h 305"/>
                  <a:gd name="T76" fmla="*/ 10 w 263"/>
                  <a:gd name="T77" fmla="*/ 259 h 305"/>
                  <a:gd name="T78" fmla="*/ 12 w 263"/>
                  <a:gd name="T79" fmla="*/ 230 h 305"/>
                  <a:gd name="T80" fmla="*/ 14 w 263"/>
                  <a:gd name="T81" fmla="*/ 204 h 305"/>
                  <a:gd name="T82" fmla="*/ 2 w 263"/>
                  <a:gd name="T83" fmla="*/ 190 h 305"/>
                  <a:gd name="T84" fmla="*/ 12 w 263"/>
                  <a:gd name="T85" fmla="*/ 174 h 305"/>
                  <a:gd name="T86" fmla="*/ 14 w 263"/>
                  <a:gd name="T87" fmla="*/ 160 h 305"/>
                  <a:gd name="T88" fmla="*/ 14 w 263"/>
                  <a:gd name="T89" fmla="*/ 156 h 305"/>
                  <a:gd name="T90" fmla="*/ 14 w 263"/>
                  <a:gd name="T91" fmla="*/ 152 h 305"/>
                  <a:gd name="T92" fmla="*/ 8 w 263"/>
                  <a:gd name="T93" fmla="*/ 140 h 305"/>
                  <a:gd name="T94" fmla="*/ 8 w 263"/>
                  <a:gd name="T95" fmla="*/ 124 h 305"/>
                  <a:gd name="T96" fmla="*/ 8 w 263"/>
                  <a:gd name="T97" fmla="*/ 108 h 305"/>
                  <a:gd name="T98" fmla="*/ 8 w 263"/>
                  <a:gd name="T99" fmla="*/ 90 h 305"/>
                  <a:gd name="T100" fmla="*/ 8 w 263"/>
                  <a:gd name="T101" fmla="*/ 86 h 305"/>
                  <a:gd name="T102" fmla="*/ 6 w 263"/>
                  <a:gd name="T103" fmla="*/ 76 h 305"/>
                  <a:gd name="T104" fmla="*/ 2 w 263"/>
                  <a:gd name="T105" fmla="*/ 56 h 305"/>
                  <a:gd name="T106" fmla="*/ 2 w 263"/>
                  <a:gd name="T107" fmla="*/ 46 h 305"/>
                  <a:gd name="T108" fmla="*/ 2 w 263"/>
                  <a:gd name="T109" fmla="*/ 38 h 305"/>
                  <a:gd name="T110" fmla="*/ 2 w 263"/>
                  <a:gd name="T111" fmla="*/ 26 h 305"/>
                  <a:gd name="T112" fmla="*/ 2 w 263"/>
                  <a:gd name="T113" fmla="*/ 18 h 305"/>
                  <a:gd name="T114" fmla="*/ 54 w 263"/>
                  <a:gd name="T115" fmla="*/ 20 h 305"/>
                  <a:gd name="T116" fmla="*/ 82 w 263"/>
                  <a:gd name="T117" fmla="*/ 4 h 305"/>
                  <a:gd name="T118" fmla="*/ 86 w 263"/>
                  <a:gd name="T119" fmla="*/ 34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63" h="305">
                    <a:moveTo>
                      <a:pt x="168" y="140"/>
                    </a:moveTo>
                    <a:lnTo>
                      <a:pt x="168" y="142"/>
                    </a:lnTo>
                    <a:lnTo>
                      <a:pt x="168" y="140"/>
                    </a:lnTo>
                    <a:close/>
                    <a:moveTo>
                      <a:pt x="174" y="138"/>
                    </a:moveTo>
                    <a:lnTo>
                      <a:pt x="176" y="140"/>
                    </a:lnTo>
                    <a:lnTo>
                      <a:pt x="174" y="138"/>
                    </a:lnTo>
                    <a:close/>
                    <a:moveTo>
                      <a:pt x="174" y="138"/>
                    </a:moveTo>
                    <a:lnTo>
                      <a:pt x="176" y="140"/>
                    </a:lnTo>
                    <a:lnTo>
                      <a:pt x="174" y="140"/>
                    </a:lnTo>
                    <a:lnTo>
                      <a:pt x="174" y="138"/>
                    </a:lnTo>
                    <a:lnTo>
                      <a:pt x="172" y="138"/>
                    </a:lnTo>
                    <a:lnTo>
                      <a:pt x="172" y="136"/>
                    </a:lnTo>
                    <a:lnTo>
                      <a:pt x="174" y="136"/>
                    </a:lnTo>
                    <a:lnTo>
                      <a:pt x="174" y="138"/>
                    </a:lnTo>
                    <a:close/>
                    <a:moveTo>
                      <a:pt x="261" y="74"/>
                    </a:moveTo>
                    <a:lnTo>
                      <a:pt x="259" y="74"/>
                    </a:lnTo>
                    <a:lnTo>
                      <a:pt x="261" y="74"/>
                    </a:lnTo>
                    <a:close/>
                    <a:moveTo>
                      <a:pt x="94" y="38"/>
                    </a:moveTo>
                    <a:lnTo>
                      <a:pt x="94" y="36"/>
                    </a:lnTo>
                    <a:lnTo>
                      <a:pt x="94" y="38"/>
                    </a:lnTo>
                    <a:lnTo>
                      <a:pt x="96" y="36"/>
                    </a:lnTo>
                    <a:lnTo>
                      <a:pt x="96" y="38"/>
                    </a:lnTo>
                    <a:lnTo>
                      <a:pt x="98" y="38"/>
                    </a:lnTo>
                    <a:lnTo>
                      <a:pt x="100" y="38"/>
                    </a:lnTo>
                    <a:lnTo>
                      <a:pt x="100" y="40"/>
                    </a:lnTo>
                    <a:lnTo>
                      <a:pt x="102" y="40"/>
                    </a:lnTo>
                    <a:lnTo>
                      <a:pt x="104" y="40"/>
                    </a:lnTo>
                    <a:lnTo>
                      <a:pt x="106" y="40"/>
                    </a:lnTo>
                    <a:lnTo>
                      <a:pt x="108" y="42"/>
                    </a:lnTo>
                    <a:lnTo>
                      <a:pt x="110" y="42"/>
                    </a:lnTo>
                    <a:lnTo>
                      <a:pt x="112" y="42"/>
                    </a:lnTo>
                    <a:lnTo>
                      <a:pt x="114" y="42"/>
                    </a:lnTo>
                    <a:lnTo>
                      <a:pt x="114" y="44"/>
                    </a:lnTo>
                    <a:lnTo>
                      <a:pt x="116" y="44"/>
                    </a:lnTo>
                    <a:lnTo>
                      <a:pt x="116" y="46"/>
                    </a:lnTo>
                    <a:lnTo>
                      <a:pt x="114" y="46"/>
                    </a:lnTo>
                    <a:lnTo>
                      <a:pt x="114" y="46"/>
                    </a:lnTo>
                    <a:lnTo>
                      <a:pt x="116" y="46"/>
                    </a:lnTo>
                    <a:lnTo>
                      <a:pt x="118" y="46"/>
                    </a:lnTo>
                    <a:lnTo>
                      <a:pt x="120" y="46"/>
                    </a:lnTo>
                    <a:lnTo>
                      <a:pt x="122" y="46"/>
                    </a:lnTo>
                    <a:lnTo>
                      <a:pt x="124" y="46"/>
                    </a:lnTo>
                    <a:lnTo>
                      <a:pt x="126" y="46"/>
                    </a:lnTo>
                    <a:lnTo>
                      <a:pt x="126" y="46"/>
                    </a:lnTo>
                    <a:lnTo>
                      <a:pt x="128" y="46"/>
                    </a:lnTo>
                    <a:lnTo>
                      <a:pt x="128" y="44"/>
                    </a:lnTo>
                    <a:lnTo>
                      <a:pt x="128" y="44"/>
                    </a:lnTo>
                    <a:lnTo>
                      <a:pt x="130" y="44"/>
                    </a:lnTo>
                    <a:lnTo>
                      <a:pt x="130" y="42"/>
                    </a:lnTo>
                    <a:lnTo>
                      <a:pt x="132" y="42"/>
                    </a:lnTo>
                    <a:lnTo>
                      <a:pt x="134" y="42"/>
                    </a:lnTo>
                    <a:lnTo>
                      <a:pt x="136" y="42"/>
                    </a:lnTo>
                    <a:lnTo>
                      <a:pt x="138" y="42"/>
                    </a:lnTo>
                    <a:lnTo>
                      <a:pt x="140" y="42"/>
                    </a:lnTo>
                    <a:lnTo>
                      <a:pt x="142" y="42"/>
                    </a:lnTo>
                    <a:lnTo>
                      <a:pt x="144" y="42"/>
                    </a:lnTo>
                    <a:lnTo>
                      <a:pt x="144" y="44"/>
                    </a:lnTo>
                    <a:lnTo>
                      <a:pt x="146" y="44"/>
                    </a:lnTo>
                    <a:lnTo>
                      <a:pt x="150" y="46"/>
                    </a:lnTo>
                    <a:lnTo>
                      <a:pt x="152" y="46"/>
                    </a:lnTo>
                    <a:lnTo>
                      <a:pt x="154" y="46"/>
                    </a:lnTo>
                    <a:lnTo>
                      <a:pt x="154" y="48"/>
                    </a:lnTo>
                    <a:lnTo>
                      <a:pt x="152" y="48"/>
                    </a:lnTo>
                    <a:lnTo>
                      <a:pt x="152" y="50"/>
                    </a:lnTo>
                    <a:lnTo>
                      <a:pt x="154" y="50"/>
                    </a:lnTo>
                    <a:lnTo>
                      <a:pt x="154" y="52"/>
                    </a:lnTo>
                    <a:lnTo>
                      <a:pt x="154" y="50"/>
                    </a:lnTo>
                    <a:lnTo>
                      <a:pt x="156" y="50"/>
                    </a:lnTo>
                    <a:lnTo>
                      <a:pt x="158" y="50"/>
                    </a:lnTo>
                    <a:lnTo>
                      <a:pt x="160" y="52"/>
                    </a:lnTo>
                    <a:lnTo>
                      <a:pt x="160" y="54"/>
                    </a:lnTo>
                    <a:lnTo>
                      <a:pt x="160" y="56"/>
                    </a:lnTo>
                    <a:lnTo>
                      <a:pt x="160" y="58"/>
                    </a:lnTo>
                    <a:lnTo>
                      <a:pt x="162" y="58"/>
                    </a:lnTo>
                    <a:lnTo>
                      <a:pt x="162" y="60"/>
                    </a:lnTo>
                    <a:lnTo>
                      <a:pt x="162" y="62"/>
                    </a:lnTo>
                    <a:lnTo>
                      <a:pt x="164" y="62"/>
                    </a:lnTo>
                    <a:lnTo>
                      <a:pt x="166" y="62"/>
                    </a:lnTo>
                    <a:lnTo>
                      <a:pt x="166" y="60"/>
                    </a:lnTo>
                    <a:lnTo>
                      <a:pt x="166" y="58"/>
                    </a:lnTo>
                    <a:lnTo>
                      <a:pt x="166" y="56"/>
                    </a:lnTo>
                    <a:lnTo>
                      <a:pt x="168" y="56"/>
                    </a:lnTo>
                    <a:lnTo>
                      <a:pt x="170" y="56"/>
                    </a:lnTo>
                    <a:lnTo>
                      <a:pt x="172" y="54"/>
                    </a:lnTo>
                    <a:lnTo>
                      <a:pt x="172" y="56"/>
                    </a:lnTo>
                    <a:lnTo>
                      <a:pt x="174" y="56"/>
                    </a:lnTo>
                    <a:lnTo>
                      <a:pt x="176" y="56"/>
                    </a:lnTo>
                    <a:lnTo>
                      <a:pt x="176" y="58"/>
                    </a:lnTo>
                    <a:lnTo>
                      <a:pt x="176" y="60"/>
                    </a:lnTo>
                    <a:lnTo>
                      <a:pt x="176" y="62"/>
                    </a:lnTo>
                    <a:lnTo>
                      <a:pt x="176" y="60"/>
                    </a:lnTo>
                    <a:lnTo>
                      <a:pt x="176" y="62"/>
                    </a:lnTo>
                    <a:lnTo>
                      <a:pt x="178" y="62"/>
                    </a:lnTo>
                    <a:lnTo>
                      <a:pt x="180" y="62"/>
                    </a:lnTo>
                    <a:lnTo>
                      <a:pt x="180" y="64"/>
                    </a:lnTo>
                    <a:lnTo>
                      <a:pt x="182" y="64"/>
                    </a:lnTo>
                    <a:lnTo>
                      <a:pt x="184" y="64"/>
                    </a:lnTo>
                    <a:lnTo>
                      <a:pt x="184" y="66"/>
                    </a:lnTo>
                    <a:lnTo>
                      <a:pt x="186" y="66"/>
                    </a:lnTo>
                    <a:lnTo>
                      <a:pt x="184" y="66"/>
                    </a:lnTo>
                    <a:lnTo>
                      <a:pt x="184" y="68"/>
                    </a:lnTo>
                    <a:lnTo>
                      <a:pt x="186" y="68"/>
                    </a:lnTo>
                    <a:lnTo>
                      <a:pt x="188" y="70"/>
                    </a:lnTo>
                    <a:lnTo>
                      <a:pt x="188" y="68"/>
                    </a:lnTo>
                    <a:lnTo>
                      <a:pt x="190" y="68"/>
                    </a:lnTo>
                    <a:lnTo>
                      <a:pt x="190" y="70"/>
                    </a:lnTo>
                    <a:lnTo>
                      <a:pt x="190" y="72"/>
                    </a:lnTo>
                    <a:lnTo>
                      <a:pt x="192" y="72"/>
                    </a:lnTo>
                    <a:lnTo>
                      <a:pt x="192" y="70"/>
                    </a:lnTo>
                    <a:lnTo>
                      <a:pt x="194" y="70"/>
                    </a:lnTo>
                    <a:lnTo>
                      <a:pt x="194" y="72"/>
                    </a:lnTo>
                    <a:lnTo>
                      <a:pt x="196" y="72"/>
                    </a:lnTo>
                    <a:lnTo>
                      <a:pt x="196" y="70"/>
                    </a:lnTo>
                    <a:lnTo>
                      <a:pt x="198" y="70"/>
                    </a:lnTo>
                    <a:lnTo>
                      <a:pt x="200" y="70"/>
                    </a:lnTo>
                    <a:lnTo>
                      <a:pt x="202" y="70"/>
                    </a:lnTo>
                    <a:lnTo>
                      <a:pt x="202" y="68"/>
                    </a:lnTo>
                    <a:lnTo>
                      <a:pt x="204" y="68"/>
                    </a:lnTo>
                    <a:lnTo>
                      <a:pt x="204" y="66"/>
                    </a:lnTo>
                    <a:lnTo>
                      <a:pt x="206" y="66"/>
                    </a:lnTo>
                    <a:lnTo>
                      <a:pt x="206" y="64"/>
                    </a:lnTo>
                    <a:lnTo>
                      <a:pt x="208" y="64"/>
                    </a:lnTo>
                    <a:lnTo>
                      <a:pt x="210" y="64"/>
                    </a:lnTo>
                    <a:lnTo>
                      <a:pt x="210" y="62"/>
                    </a:lnTo>
                    <a:lnTo>
                      <a:pt x="212" y="62"/>
                    </a:lnTo>
                    <a:lnTo>
                      <a:pt x="214" y="60"/>
                    </a:lnTo>
                    <a:lnTo>
                      <a:pt x="214" y="62"/>
                    </a:lnTo>
                    <a:lnTo>
                      <a:pt x="216" y="62"/>
                    </a:lnTo>
                    <a:lnTo>
                      <a:pt x="216" y="64"/>
                    </a:lnTo>
                    <a:lnTo>
                      <a:pt x="216" y="66"/>
                    </a:lnTo>
                    <a:lnTo>
                      <a:pt x="218" y="66"/>
                    </a:lnTo>
                    <a:lnTo>
                      <a:pt x="216" y="66"/>
                    </a:lnTo>
                    <a:lnTo>
                      <a:pt x="218" y="66"/>
                    </a:lnTo>
                    <a:lnTo>
                      <a:pt x="218" y="68"/>
                    </a:lnTo>
                    <a:lnTo>
                      <a:pt x="218" y="70"/>
                    </a:lnTo>
                    <a:lnTo>
                      <a:pt x="218" y="68"/>
                    </a:lnTo>
                    <a:lnTo>
                      <a:pt x="220" y="68"/>
                    </a:lnTo>
                    <a:lnTo>
                      <a:pt x="222" y="68"/>
                    </a:lnTo>
                    <a:lnTo>
                      <a:pt x="224" y="68"/>
                    </a:lnTo>
                    <a:lnTo>
                      <a:pt x="224" y="68"/>
                    </a:lnTo>
                    <a:lnTo>
                      <a:pt x="224" y="68"/>
                    </a:lnTo>
                    <a:lnTo>
                      <a:pt x="224" y="68"/>
                    </a:lnTo>
                    <a:lnTo>
                      <a:pt x="226" y="68"/>
                    </a:lnTo>
                    <a:lnTo>
                      <a:pt x="228" y="68"/>
                    </a:lnTo>
                    <a:lnTo>
                      <a:pt x="230" y="68"/>
                    </a:lnTo>
                    <a:lnTo>
                      <a:pt x="232" y="68"/>
                    </a:lnTo>
                    <a:lnTo>
                      <a:pt x="234" y="68"/>
                    </a:lnTo>
                    <a:lnTo>
                      <a:pt x="236" y="68"/>
                    </a:lnTo>
                    <a:lnTo>
                      <a:pt x="238" y="68"/>
                    </a:lnTo>
                    <a:lnTo>
                      <a:pt x="240" y="68"/>
                    </a:lnTo>
                    <a:lnTo>
                      <a:pt x="242" y="68"/>
                    </a:lnTo>
                    <a:lnTo>
                      <a:pt x="242" y="70"/>
                    </a:lnTo>
                    <a:lnTo>
                      <a:pt x="244" y="70"/>
                    </a:lnTo>
                    <a:lnTo>
                      <a:pt x="244" y="72"/>
                    </a:lnTo>
                    <a:lnTo>
                      <a:pt x="246" y="72"/>
                    </a:lnTo>
                    <a:lnTo>
                      <a:pt x="246" y="74"/>
                    </a:lnTo>
                    <a:lnTo>
                      <a:pt x="248" y="74"/>
                    </a:lnTo>
                    <a:lnTo>
                      <a:pt x="248" y="72"/>
                    </a:lnTo>
                    <a:lnTo>
                      <a:pt x="248" y="74"/>
                    </a:lnTo>
                    <a:lnTo>
                      <a:pt x="250" y="74"/>
                    </a:lnTo>
                    <a:lnTo>
                      <a:pt x="250" y="72"/>
                    </a:lnTo>
                    <a:lnTo>
                      <a:pt x="252" y="72"/>
                    </a:lnTo>
                    <a:lnTo>
                      <a:pt x="254" y="72"/>
                    </a:lnTo>
                    <a:lnTo>
                      <a:pt x="252" y="72"/>
                    </a:lnTo>
                    <a:lnTo>
                      <a:pt x="254" y="72"/>
                    </a:lnTo>
                    <a:lnTo>
                      <a:pt x="257" y="72"/>
                    </a:lnTo>
                    <a:lnTo>
                      <a:pt x="259" y="72"/>
                    </a:lnTo>
                    <a:lnTo>
                      <a:pt x="263" y="72"/>
                    </a:lnTo>
                    <a:lnTo>
                      <a:pt x="261" y="72"/>
                    </a:lnTo>
                    <a:lnTo>
                      <a:pt x="261" y="74"/>
                    </a:lnTo>
                    <a:lnTo>
                      <a:pt x="261" y="72"/>
                    </a:lnTo>
                    <a:lnTo>
                      <a:pt x="261" y="74"/>
                    </a:lnTo>
                    <a:lnTo>
                      <a:pt x="261" y="72"/>
                    </a:lnTo>
                    <a:lnTo>
                      <a:pt x="259" y="74"/>
                    </a:lnTo>
                    <a:lnTo>
                      <a:pt x="257" y="74"/>
                    </a:lnTo>
                    <a:lnTo>
                      <a:pt x="259" y="74"/>
                    </a:lnTo>
                    <a:lnTo>
                      <a:pt x="257" y="74"/>
                    </a:lnTo>
                    <a:lnTo>
                      <a:pt x="257" y="72"/>
                    </a:lnTo>
                    <a:lnTo>
                      <a:pt x="257" y="74"/>
                    </a:lnTo>
                    <a:lnTo>
                      <a:pt x="257" y="76"/>
                    </a:lnTo>
                    <a:lnTo>
                      <a:pt x="257" y="74"/>
                    </a:lnTo>
                    <a:lnTo>
                      <a:pt x="254" y="74"/>
                    </a:lnTo>
                    <a:lnTo>
                      <a:pt x="254" y="76"/>
                    </a:lnTo>
                    <a:lnTo>
                      <a:pt x="252" y="76"/>
                    </a:lnTo>
                    <a:lnTo>
                      <a:pt x="252" y="78"/>
                    </a:lnTo>
                    <a:lnTo>
                      <a:pt x="250" y="78"/>
                    </a:lnTo>
                    <a:lnTo>
                      <a:pt x="250" y="80"/>
                    </a:lnTo>
                    <a:lnTo>
                      <a:pt x="248" y="80"/>
                    </a:lnTo>
                    <a:lnTo>
                      <a:pt x="246" y="80"/>
                    </a:lnTo>
                    <a:lnTo>
                      <a:pt x="246" y="82"/>
                    </a:lnTo>
                    <a:lnTo>
                      <a:pt x="244" y="82"/>
                    </a:lnTo>
                    <a:lnTo>
                      <a:pt x="242" y="82"/>
                    </a:lnTo>
                    <a:lnTo>
                      <a:pt x="242" y="84"/>
                    </a:lnTo>
                    <a:lnTo>
                      <a:pt x="240" y="84"/>
                    </a:lnTo>
                    <a:lnTo>
                      <a:pt x="238" y="84"/>
                    </a:lnTo>
                    <a:lnTo>
                      <a:pt x="236" y="84"/>
                    </a:lnTo>
                    <a:lnTo>
                      <a:pt x="236" y="86"/>
                    </a:lnTo>
                    <a:lnTo>
                      <a:pt x="234" y="86"/>
                    </a:lnTo>
                    <a:lnTo>
                      <a:pt x="232" y="86"/>
                    </a:lnTo>
                    <a:lnTo>
                      <a:pt x="232" y="88"/>
                    </a:lnTo>
                    <a:lnTo>
                      <a:pt x="232" y="86"/>
                    </a:lnTo>
                    <a:lnTo>
                      <a:pt x="232" y="88"/>
                    </a:lnTo>
                    <a:lnTo>
                      <a:pt x="232" y="86"/>
                    </a:lnTo>
                    <a:lnTo>
                      <a:pt x="232" y="88"/>
                    </a:lnTo>
                    <a:lnTo>
                      <a:pt x="230" y="88"/>
                    </a:lnTo>
                    <a:lnTo>
                      <a:pt x="228" y="88"/>
                    </a:lnTo>
                    <a:lnTo>
                      <a:pt x="226" y="88"/>
                    </a:lnTo>
                    <a:lnTo>
                      <a:pt x="226" y="90"/>
                    </a:lnTo>
                    <a:lnTo>
                      <a:pt x="224" y="90"/>
                    </a:lnTo>
                    <a:lnTo>
                      <a:pt x="224" y="90"/>
                    </a:lnTo>
                    <a:lnTo>
                      <a:pt x="224" y="92"/>
                    </a:lnTo>
                    <a:lnTo>
                      <a:pt x="222" y="92"/>
                    </a:lnTo>
                    <a:lnTo>
                      <a:pt x="220" y="92"/>
                    </a:lnTo>
                    <a:lnTo>
                      <a:pt x="220" y="94"/>
                    </a:lnTo>
                    <a:lnTo>
                      <a:pt x="218" y="94"/>
                    </a:lnTo>
                    <a:lnTo>
                      <a:pt x="218" y="94"/>
                    </a:lnTo>
                    <a:lnTo>
                      <a:pt x="216" y="94"/>
                    </a:lnTo>
                    <a:lnTo>
                      <a:pt x="216" y="96"/>
                    </a:lnTo>
                    <a:lnTo>
                      <a:pt x="214" y="96"/>
                    </a:lnTo>
                    <a:lnTo>
                      <a:pt x="212" y="98"/>
                    </a:lnTo>
                    <a:lnTo>
                      <a:pt x="210" y="98"/>
                    </a:lnTo>
                    <a:lnTo>
                      <a:pt x="210" y="100"/>
                    </a:lnTo>
                    <a:lnTo>
                      <a:pt x="208" y="100"/>
                    </a:lnTo>
                    <a:lnTo>
                      <a:pt x="208" y="102"/>
                    </a:lnTo>
                    <a:lnTo>
                      <a:pt x="206" y="102"/>
                    </a:lnTo>
                    <a:lnTo>
                      <a:pt x="206" y="104"/>
                    </a:lnTo>
                    <a:lnTo>
                      <a:pt x="204" y="104"/>
                    </a:lnTo>
                    <a:lnTo>
                      <a:pt x="204" y="106"/>
                    </a:lnTo>
                    <a:lnTo>
                      <a:pt x="204" y="108"/>
                    </a:lnTo>
                    <a:lnTo>
                      <a:pt x="202" y="108"/>
                    </a:lnTo>
                    <a:lnTo>
                      <a:pt x="202" y="110"/>
                    </a:lnTo>
                    <a:lnTo>
                      <a:pt x="200" y="110"/>
                    </a:lnTo>
                    <a:lnTo>
                      <a:pt x="202" y="110"/>
                    </a:lnTo>
                    <a:lnTo>
                      <a:pt x="200" y="110"/>
                    </a:lnTo>
                    <a:lnTo>
                      <a:pt x="200" y="112"/>
                    </a:lnTo>
                    <a:lnTo>
                      <a:pt x="198" y="112"/>
                    </a:lnTo>
                    <a:lnTo>
                      <a:pt x="200" y="112"/>
                    </a:lnTo>
                    <a:lnTo>
                      <a:pt x="198" y="112"/>
                    </a:lnTo>
                    <a:lnTo>
                      <a:pt x="198" y="114"/>
                    </a:lnTo>
                    <a:lnTo>
                      <a:pt x="196" y="114"/>
                    </a:lnTo>
                    <a:lnTo>
                      <a:pt x="196" y="116"/>
                    </a:lnTo>
                    <a:lnTo>
                      <a:pt x="194" y="116"/>
                    </a:lnTo>
                    <a:lnTo>
                      <a:pt x="194" y="118"/>
                    </a:lnTo>
                    <a:lnTo>
                      <a:pt x="192" y="118"/>
                    </a:lnTo>
                    <a:lnTo>
                      <a:pt x="192" y="120"/>
                    </a:lnTo>
                    <a:lnTo>
                      <a:pt x="190" y="120"/>
                    </a:lnTo>
                    <a:lnTo>
                      <a:pt x="190" y="122"/>
                    </a:lnTo>
                    <a:lnTo>
                      <a:pt x="188" y="122"/>
                    </a:lnTo>
                    <a:lnTo>
                      <a:pt x="188" y="124"/>
                    </a:lnTo>
                    <a:lnTo>
                      <a:pt x="186" y="124"/>
                    </a:lnTo>
                    <a:lnTo>
                      <a:pt x="184" y="124"/>
                    </a:lnTo>
                    <a:lnTo>
                      <a:pt x="184" y="126"/>
                    </a:lnTo>
                    <a:lnTo>
                      <a:pt x="182" y="126"/>
                    </a:lnTo>
                    <a:lnTo>
                      <a:pt x="182" y="128"/>
                    </a:lnTo>
                    <a:lnTo>
                      <a:pt x="180" y="128"/>
                    </a:lnTo>
                    <a:lnTo>
                      <a:pt x="180" y="130"/>
                    </a:lnTo>
                    <a:lnTo>
                      <a:pt x="180" y="128"/>
                    </a:lnTo>
                    <a:lnTo>
                      <a:pt x="180" y="130"/>
                    </a:lnTo>
                    <a:lnTo>
                      <a:pt x="178" y="130"/>
                    </a:lnTo>
                    <a:lnTo>
                      <a:pt x="178" y="132"/>
                    </a:lnTo>
                    <a:lnTo>
                      <a:pt x="176" y="132"/>
                    </a:lnTo>
                    <a:lnTo>
                      <a:pt x="176" y="134"/>
                    </a:lnTo>
                    <a:lnTo>
                      <a:pt x="174" y="134"/>
                    </a:lnTo>
                    <a:lnTo>
                      <a:pt x="174" y="136"/>
                    </a:lnTo>
                    <a:lnTo>
                      <a:pt x="172" y="136"/>
                    </a:lnTo>
                    <a:lnTo>
                      <a:pt x="174" y="136"/>
                    </a:lnTo>
                    <a:lnTo>
                      <a:pt x="172" y="136"/>
                    </a:lnTo>
                    <a:lnTo>
                      <a:pt x="172" y="138"/>
                    </a:lnTo>
                    <a:lnTo>
                      <a:pt x="172" y="136"/>
                    </a:lnTo>
                    <a:lnTo>
                      <a:pt x="172" y="138"/>
                    </a:lnTo>
                    <a:lnTo>
                      <a:pt x="170" y="138"/>
                    </a:lnTo>
                    <a:lnTo>
                      <a:pt x="172" y="138"/>
                    </a:lnTo>
                    <a:lnTo>
                      <a:pt x="170" y="138"/>
                    </a:lnTo>
                    <a:lnTo>
                      <a:pt x="170" y="140"/>
                    </a:lnTo>
                    <a:lnTo>
                      <a:pt x="168" y="140"/>
                    </a:lnTo>
                    <a:lnTo>
                      <a:pt x="168" y="142"/>
                    </a:lnTo>
                    <a:lnTo>
                      <a:pt x="170" y="142"/>
                    </a:lnTo>
                    <a:lnTo>
                      <a:pt x="168" y="142"/>
                    </a:lnTo>
                    <a:lnTo>
                      <a:pt x="170" y="142"/>
                    </a:lnTo>
                    <a:lnTo>
                      <a:pt x="168" y="142"/>
                    </a:lnTo>
                    <a:lnTo>
                      <a:pt x="168" y="142"/>
                    </a:lnTo>
                    <a:lnTo>
                      <a:pt x="166" y="142"/>
                    </a:lnTo>
                    <a:lnTo>
                      <a:pt x="168" y="142"/>
                    </a:lnTo>
                    <a:lnTo>
                      <a:pt x="166" y="142"/>
                    </a:lnTo>
                    <a:lnTo>
                      <a:pt x="166" y="142"/>
                    </a:lnTo>
                    <a:lnTo>
                      <a:pt x="166" y="142"/>
                    </a:lnTo>
                    <a:lnTo>
                      <a:pt x="166" y="144"/>
                    </a:lnTo>
                    <a:lnTo>
                      <a:pt x="166" y="146"/>
                    </a:lnTo>
                    <a:lnTo>
                      <a:pt x="166" y="148"/>
                    </a:lnTo>
                    <a:lnTo>
                      <a:pt x="166" y="150"/>
                    </a:lnTo>
                    <a:lnTo>
                      <a:pt x="166" y="152"/>
                    </a:lnTo>
                    <a:lnTo>
                      <a:pt x="166" y="154"/>
                    </a:lnTo>
                    <a:lnTo>
                      <a:pt x="166" y="156"/>
                    </a:lnTo>
                    <a:lnTo>
                      <a:pt x="166" y="158"/>
                    </a:lnTo>
                    <a:lnTo>
                      <a:pt x="166" y="160"/>
                    </a:lnTo>
                    <a:lnTo>
                      <a:pt x="166" y="162"/>
                    </a:lnTo>
                    <a:lnTo>
                      <a:pt x="166" y="164"/>
                    </a:lnTo>
                    <a:lnTo>
                      <a:pt x="166" y="166"/>
                    </a:lnTo>
                    <a:lnTo>
                      <a:pt x="166" y="168"/>
                    </a:lnTo>
                    <a:lnTo>
                      <a:pt x="166" y="170"/>
                    </a:lnTo>
                    <a:lnTo>
                      <a:pt x="166" y="172"/>
                    </a:lnTo>
                    <a:lnTo>
                      <a:pt x="164" y="172"/>
                    </a:lnTo>
                    <a:lnTo>
                      <a:pt x="164" y="174"/>
                    </a:lnTo>
                    <a:lnTo>
                      <a:pt x="164" y="176"/>
                    </a:lnTo>
                    <a:lnTo>
                      <a:pt x="162" y="176"/>
                    </a:lnTo>
                    <a:lnTo>
                      <a:pt x="162" y="174"/>
                    </a:lnTo>
                    <a:lnTo>
                      <a:pt x="160" y="174"/>
                    </a:lnTo>
                    <a:lnTo>
                      <a:pt x="160" y="176"/>
                    </a:lnTo>
                    <a:lnTo>
                      <a:pt x="158" y="176"/>
                    </a:lnTo>
                    <a:lnTo>
                      <a:pt x="160" y="178"/>
                    </a:lnTo>
                    <a:lnTo>
                      <a:pt x="158" y="178"/>
                    </a:lnTo>
                    <a:lnTo>
                      <a:pt x="158" y="176"/>
                    </a:lnTo>
                    <a:lnTo>
                      <a:pt x="156" y="176"/>
                    </a:lnTo>
                    <a:lnTo>
                      <a:pt x="156" y="178"/>
                    </a:lnTo>
                    <a:lnTo>
                      <a:pt x="154" y="178"/>
                    </a:lnTo>
                    <a:lnTo>
                      <a:pt x="154" y="180"/>
                    </a:lnTo>
                    <a:lnTo>
                      <a:pt x="152" y="180"/>
                    </a:lnTo>
                    <a:lnTo>
                      <a:pt x="150" y="180"/>
                    </a:lnTo>
                    <a:lnTo>
                      <a:pt x="150" y="182"/>
                    </a:lnTo>
                    <a:lnTo>
                      <a:pt x="148" y="182"/>
                    </a:lnTo>
                    <a:lnTo>
                      <a:pt x="148" y="184"/>
                    </a:lnTo>
                    <a:lnTo>
                      <a:pt x="148" y="186"/>
                    </a:lnTo>
                    <a:lnTo>
                      <a:pt x="148" y="188"/>
                    </a:lnTo>
                    <a:lnTo>
                      <a:pt x="146" y="188"/>
                    </a:lnTo>
                    <a:lnTo>
                      <a:pt x="146" y="190"/>
                    </a:lnTo>
                    <a:lnTo>
                      <a:pt x="144" y="190"/>
                    </a:lnTo>
                    <a:lnTo>
                      <a:pt x="144" y="190"/>
                    </a:lnTo>
                    <a:lnTo>
                      <a:pt x="144" y="192"/>
                    </a:lnTo>
                    <a:lnTo>
                      <a:pt x="142" y="192"/>
                    </a:lnTo>
                    <a:lnTo>
                      <a:pt x="142" y="194"/>
                    </a:lnTo>
                    <a:lnTo>
                      <a:pt x="144" y="194"/>
                    </a:lnTo>
                    <a:lnTo>
                      <a:pt x="142" y="196"/>
                    </a:lnTo>
                    <a:lnTo>
                      <a:pt x="144" y="196"/>
                    </a:lnTo>
                    <a:lnTo>
                      <a:pt x="142" y="196"/>
                    </a:lnTo>
                    <a:lnTo>
                      <a:pt x="144" y="196"/>
                    </a:lnTo>
                    <a:lnTo>
                      <a:pt x="144" y="198"/>
                    </a:lnTo>
                    <a:lnTo>
                      <a:pt x="146" y="198"/>
                    </a:lnTo>
                    <a:lnTo>
                      <a:pt x="146" y="196"/>
                    </a:lnTo>
                    <a:lnTo>
                      <a:pt x="148" y="196"/>
                    </a:lnTo>
                    <a:lnTo>
                      <a:pt x="148" y="198"/>
                    </a:lnTo>
                    <a:lnTo>
                      <a:pt x="148" y="200"/>
                    </a:lnTo>
                    <a:lnTo>
                      <a:pt x="150" y="200"/>
                    </a:lnTo>
                    <a:lnTo>
                      <a:pt x="150" y="202"/>
                    </a:lnTo>
                    <a:lnTo>
                      <a:pt x="152" y="202"/>
                    </a:lnTo>
                    <a:lnTo>
                      <a:pt x="152" y="204"/>
                    </a:lnTo>
                    <a:lnTo>
                      <a:pt x="152" y="206"/>
                    </a:lnTo>
                    <a:lnTo>
                      <a:pt x="150" y="206"/>
                    </a:lnTo>
                    <a:lnTo>
                      <a:pt x="150" y="208"/>
                    </a:lnTo>
                    <a:lnTo>
                      <a:pt x="150" y="210"/>
                    </a:lnTo>
                    <a:lnTo>
                      <a:pt x="148" y="210"/>
                    </a:lnTo>
                    <a:lnTo>
                      <a:pt x="148" y="212"/>
                    </a:lnTo>
                    <a:lnTo>
                      <a:pt x="148" y="214"/>
                    </a:lnTo>
                    <a:lnTo>
                      <a:pt x="148" y="216"/>
                    </a:lnTo>
                    <a:lnTo>
                      <a:pt x="148" y="218"/>
                    </a:lnTo>
                    <a:lnTo>
                      <a:pt x="148" y="220"/>
                    </a:lnTo>
                    <a:lnTo>
                      <a:pt x="148" y="222"/>
                    </a:lnTo>
                    <a:lnTo>
                      <a:pt x="146" y="222"/>
                    </a:lnTo>
                    <a:lnTo>
                      <a:pt x="146" y="224"/>
                    </a:lnTo>
                    <a:lnTo>
                      <a:pt x="146" y="226"/>
                    </a:lnTo>
                    <a:lnTo>
                      <a:pt x="148" y="226"/>
                    </a:lnTo>
                    <a:lnTo>
                      <a:pt x="146" y="226"/>
                    </a:lnTo>
                    <a:lnTo>
                      <a:pt x="146" y="228"/>
                    </a:lnTo>
                    <a:lnTo>
                      <a:pt x="148" y="228"/>
                    </a:lnTo>
                    <a:lnTo>
                      <a:pt x="148" y="230"/>
                    </a:lnTo>
                    <a:lnTo>
                      <a:pt x="148" y="232"/>
                    </a:lnTo>
                    <a:lnTo>
                      <a:pt x="146" y="232"/>
                    </a:lnTo>
                    <a:lnTo>
                      <a:pt x="146" y="234"/>
                    </a:lnTo>
                    <a:lnTo>
                      <a:pt x="148" y="234"/>
                    </a:lnTo>
                    <a:lnTo>
                      <a:pt x="146" y="234"/>
                    </a:lnTo>
                    <a:lnTo>
                      <a:pt x="146" y="237"/>
                    </a:lnTo>
                    <a:lnTo>
                      <a:pt x="146" y="239"/>
                    </a:lnTo>
                    <a:lnTo>
                      <a:pt x="146" y="239"/>
                    </a:lnTo>
                    <a:lnTo>
                      <a:pt x="146" y="241"/>
                    </a:lnTo>
                    <a:lnTo>
                      <a:pt x="148" y="241"/>
                    </a:lnTo>
                    <a:lnTo>
                      <a:pt x="148" y="243"/>
                    </a:lnTo>
                    <a:lnTo>
                      <a:pt x="150" y="243"/>
                    </a:lnTo>
                    <a:lnTo>
                      <a:pt x="150" y="245"/>
                    </a:lnTo>
                    <a:lnTo>
                      <a:pt x="152" y="245"/>
                    </a:lnTo>
                    <a:lnTo>
                      <a:pt x="152" y="247"/>
                    </a:lnTo>
                    <a:lnTo>
                      <a:pt x="154" y="247"/>
                    </a:lnTo>
                    <a:lnTo>
                      <a:pt x="154" y="249"/>
                    </a:lnTo>
                    <a:lnTo>
                      <a:pt x="156" y="249"/>
                    </a:lnTo>
                    <a:lnTo>
                      <a:pt x="158" y="249"/>
                    </a:lnTo>
                    <a:lnTo>
                      <a:pt x="160" y="249"/>
                    </a:lnTo>
                    <a:lnTo>
                      <a:pt x="162" y="249"/>
                    </a:lnTo>
                    <a:lnTo>
                      <a:pt x="162" y="251"/>
                    </a:lnTo>
                    <a:lnTo>
                      <a:pt x="164" y="251"/>
                    </a:lnTo>
                    <a:lnTo>
                      <a:pt x="164" y="253"/>
                    </a:lnTo>
                    <a:lnTo>
                      <a:pt x="164" y="255"/>
                    </a:lnTo>
                    <a:lnTo>
                      <a:pt x="166" y="255"/>
                    </a:lnTo>
                    <a:lnTo>
                      <a:pt x="168" y="257"/>
                    </a:lnTo>
                    <a:lnTo>
                      <a:pt x="170" y="257"/>
                    </a:lnTo>
                    <a:lnTo>
                      <a:pt x="172" y="257"/>
                    </a:lnTo>
                    <a:lnTo>
                      <a:pt x="172" y="259"/>
                    </a:lnTo>
                    <a:lnTo>
                      <a:pt x="174" y="259"/>
                    </a:lnTo>
                    <a:lnTo>
                      <a:pt x="176" y="259"/>
                    </a:lnTo>
                    <a:lnTo>
                      <a:pt x="176" y="261"/>
                    </a:lnTo>
                    <a:lnTo>
                      <a:pt x="176" y="261"/>
                    </a:lnTo>
                    <a:lnTo>
                      <a:pt x="176" y="263"/>
                    </a:lnTo>
                    <a:lnTo>
                      <a:pt x="178" y="263"/>
                    </a:lnTo>
                    <a:lnTo>
                      <a:pt x="176" y="265"/>
                    </a:lnTo>
                    <a:lnTo>
                      <a:pt x="178" y="265"/>
                    </a:lnTo>
                    <a:lnTo>
                      <a:pt x="178" y="267"/>
                    </a:lnTo>
                    <a:lnTo>
                      <a:pt x="178" y="269"/>
                    </a:lnTo>
                    <a:lnTo>
                      <a:pt x="180" y="269"/>
                    </a:lnTo>
                    <a:lnTo>
                      <a:pt x="180" y="271"/>
                    </a:lnTo>
                    <a:lnTo>
                      <a:pt x="182" y="271"/>
                    </a:lnTo>
                    <a:lnTo>
                      <a:pt x="182" y="273"/>
                    </a:lnTo>
                    <a:lnTo>
                      <a:pt x="184" y="273"/>
                    </a:lnTo>
                    <a:lnTo>
                      <a:pt x="186" y="273"/>
                    </a:lnTo>
                    <a:lnTo>
                      <a:pt x="186" y="275"/>
                    </a:lnTo>
                    <a:lnTo>
                      <a:pt x="188" y="275"/>
                    </a:lnTo>
                    <a:lnTo>
                      <a:pt x="188" y="277"/>
                    </a:lnTo>
                    <a:lnTo>
                      <a:pt x="190" y="277"/>
                    </a:lnTo>
                    <a:lnTo>
                      <a:pt x="190" y="279"/>
                    </a:lnTo>
                    <a:lnTo>
                      <a:pt x="192" y="279"/>
                    </a:lnTo>
                    <a:lnTo>
                      <a:pt x="194" y="279"/>
                    </a:lnTo>
                    <a:lnTo>
                      <a:pt x="196" y="279"/>
                    </a:lnTo>
                    <a:lnTo>
                      <a:pt x="196" y="281"/>
                    </a:lnTo>
                    <a:lnTo>
                      <a:pt x="198" y="281"/>
                    </a:lnTo>
                    <a:lnTo>
                      <a:pt x="198" y="283"/>
                    </a:lnTo>
                    <a:lnTo>
                      <a:pt x="198" y="285"/>
                    </a:lnTo>
                    <a:lnTo>
                      <a:pt x="200" y="285"/>
                    </a:lnTo>
                    <a:lnTo>
                      <a:pt x="200" y="287"/>
                    </a:lnTo>
                    <a:lnTo>
                      <a:pt x="202" y="287"/>
                    </a:lnTo>
                    <a:lnTo>
                      <a:pt x="202" y="287"/>
                    </a:lnTo>
                    <a:lnTo>
                      <a:pt x="202" y="289"/>
                    </a:lnTo>
                    <a:lnTo>
                      <a:pt x="204" y="289"/>
                    </a:lnTo>
                    <a:lnTo>
                      <a:pt x="204" y="291"/>
                    </a:lnTo>
                    <a:lnTo>
                      <a:pt x="202" y="291"/>
                    </a:lnTo>
                    <a:lnTo>
                      <a:pt x="202" y="293"/>
                    </a:lnTo>
                    <a:lnTo>
                      <a:pt x="202" y="295"/>
                    </a:lnTo>
                    <a:lnTo>
                      <a:pt x="202" y="297"/>
                    </a:lnTo>
                    <a:lnTo>
                      <a:pt x="202" y="299"/>
                    </a:lnTo>
                    <a:lnTo>
                      <a:pt x="204" y="299"/>
                    </a:lnTo>
                    <a:lnTo>
                      <a:pt x="204" y="301"/>
                    </a:lnTo>
                    <a:lnTo>
                      <a:pt x="204" y="303"/>
                    </a:lnTo>
                    <a:lnTo>
                      <a:pt x="204" y="305"/>
                    </a:lnTo>
                    <a:lnTo>
                      <a:pt x="202" y="305"/>
                    </a:lnTo>
                    <a:lnTo>
                      <a:pt x="200" y="305"/>
                    </a:lnTo>
                    <a:lnTo>
                      <a:pt x="198" y="305"/>
                    </a:lnTo>
                    <a:lnTo>
                      <a:pt x="196" y="305"/>
                    </a:lnTo>
                    <a:lnTo>
                      <a:pt x="194" y="305"/>
                    </a:lnTo>
                    <a:lnTo>
                      <a:pt x="192" y="305"/>
                    </a:lnTo>
                    <a:lnTo>
                      <a:pt x="190" y="305"/>
                    </a:lnTo>
                    <a:lnTo>
                      <a:pt x="188" y="305"/>
                    </a:lnTo>
                    <a:lnTo>
                      <a:pt x="186" y="305"/>
                    </a:lnTo>
                    <a:lnTo>
                      <a:pt x="184" y="305"/>
                    </a:lnTo>
                    <a:lnTo>
                      <a:pt x="182" y="305"/>
                    </a:lnTo>
                    <a:lnTo>
                      <a:pt x="180" y="305"/>
                    </a:lnTo>
                    <a:lnTo>
                      <a:pt x="176" y="305"/>
                    </a:lnTo>
                    <a:lnTo>
                      <a:pt x="176" y="305"/>
                    </a:lnTo>
                    <a:lnTo>
                      <a:pt x="174" y="305"/>
                    </a:lnTo>
                    <a:lnTo>
                      <a:pt x="172" y="305"/>
                    </a:lnTo>
                    <a:lnTo>
                      <a:pt x="170" y="305"/>
                    </a:lnTo>
                    <a:lnTo>
                      <a:pt x="168" y="305"/>
                    </a:lnTo>
                    <a:lnTo>
                      <a:pt x="166" y="305"/>
                    </a:lnTo>
                    <a:lnTo>
                      <a:pt x="164" y="305"/>
                    </a:lnTo>
                    <a:lnTo>
                      <a:pt x="162" y="305"/>
                    </a:lnTo>
                    <a:lnTo>
                      <a:pt x="160" y="305"/>
                    </a:lnTo>
                    <a:lnTo>
                      <a:pt x="158" y="305"/>
                    </a:lnTo>
                    <a:lnTo>
                      <a:pt x="156" y="305"/>
                    </a:lnTo>
                    <a:lnTo>
                      <a:pt x="154" y="305"/>
                    </a:lnTo>
                    <a:lnTo>
                      <a:pt x="152" y="305"/>
                    </a:lnTo>
                    <a:lnTo>
                      <a:pt x="150" y="305"/>
                    </a:lnTo>
                    <a:lnTo>
                      <a:pt x="148" y="305"/>
                    </a:lnTo>
                    <a:lnTo>
                      <a:pt x="146" y="305"/>
                    </a:lnTo>
                    <a:lnTo>
                      <a:pt x="144" y="305"/>
                    </a:lnTo>
                    <a:lnTo>
                      <a:pt x="142" y="305"/>
                    </a:lnTo>
                    <a:lnTo>
                      <a:pt x="140" y="305"/>
                    </a:lnTo>
                    <a:lnTo>
                      <a:pt x="138" y="305"/>
                    </a:lnTo>
                    <a:lnTo>
                      <a:pt x="136" y="305"/>
                    </a:lnTo>
                    <a:lnTo>
                      <a:pt x="134" y="305"/>
                    </a:lnTo>
                    <a:lnTo>
                      <a:pt x="132" y="305"/>
                    </a:lnTo>
                    <a:lnTo>
                      <a:pt x="130" y="305"/>
                    </a:lnTo>
                    <a:lnTo>
                      <a:pt x="128" y="305"/>
                    </a:lnTo>
                    <a:lnTo>
                      <a:pt x="128" y="305"/>
                    </a:lnTo>
                    <a:lnTo>
                      <a:pt x="124" y="305"/>
                    </a:lnTo>
                    <a:lnTo>
                      <a:pt x="120" y="305"/>
                    </a:lnTo>
                    <a:lnTo>
                      <a:pt x="114" y="303"/>
                    </a:lnTo>
                    <a:lnTo>
                      <a:pt x="112" y="303"/>
                    </a:lnTo>
                    <a:lnTo>
                      <a:pt x="110" y="303"/>
                    </a:lnTo>
                    <a:lnTo>
                      <a:pt x="104" y="303"/>
                    </a:lnTo>
                    <a:lnTo>
                      <a:pt x="100" y="303"/>
                    </a:lnTo>
                    <a:lnTo>
                      <a:pt x="98" y="303"/>
                    </a:lnTo>
                    <a:lnTo>
                      <a:pt x="96" y="303"/>
                    </a:lnTo>
                    <a:lnTo>
                      <a:pt x="94" y="303"/>
                    </a:lnTo>
                    <a:lnTo>
                      <a:pt x="90" y="303"/>
                    </a:lnTo>
                    <a:lnTo>
                      <a:pt x="88" y="303"/>
                    </a:lnTo>
                    <a:lnTo>
                      <a:pt x="86" y="303"/>
                    </a:lnTo>
                    <a:lnTo>
                      <a:pt x="84" y="303"/>
                    </a:lnTo>
                    <a:lnTo>
                      <a:pt x="82" y="303"/>
                    </a:lnTo>
                    <a:lnTo>
                      <a:pt x="80" y="303"/>
                    </a:lnTo>
                    <a:lnTo>
                      <a:pt x="78" y="303"/>
                    </a:lnTo>
                    <a:lnTo>
                      <a:pt x="78" y="303"/>
                    </a:lnTo>
                    <a:lnTo>
                      <a:pt x="76" y="303"/>
                    </a:lnTo>
                    <a:lnTo>
                      <a:pt x="74" y="303"/>
                    </a:lnTo>
                    <a:lnTo>
                      <a:pt x="70" y="303"/>
                    </a:lnTo>
                    <a:lnTo>
                      <a:pt x="68" y="303"/>
                    </a:lnTo>
                    <a:lnTo>
                      <a:pt x="66" y="301"/>
                    </a:lnTo>
                    <a:lnTo>
                      <a:pt x="62" y="301"/>
                    </a:lnTo>
                    <a:lnTo>
                      <a:pt x="58" y="301"/>
                    </a:lnTo>
                    <a:lnTo>
                      <a:pt x="56" y="301"/>
                    </a:lnTo>
                    <a:lnTo>
                      <a:pt x="54" y="301"/>
                    </a:lnTo>
                    <a:lnTo>
                      <a:pt x="52" y="301"/>
                    </a:lnTo>
                    <a:lnTo>
                      <a:pt x="50" y="301"/>
                    </a:lnTo>
                    <a:lnTo>
                      <a:pt x="48" y="301"/>
                    </a:lnTo>
                    <a:lnTo>
                      <a:pt x="46" y="301"/>
                    </a:lnTo>
                    <a:lnTo>
                      <a:pt x="44" y="301"/>
                    </a:lnTo>
                    <a:lnTo>
                      <a:pt x="42" y="301"/>
                    </a:lnTo>
                    <a:lnTo>
                      <a:pt x="38" y="301"/>
                    </a:lnTo>
                    <a:lnTo>
                      <a:pt x="36" y="301"/>
                    </a:lnTo>
                    <a:lnTo>
                      <a:pt x="34" y="301"/>
                    </a:lnTo>
                    <a:lnTo>
                      <a:pt x="32" y="301"/>
                    </a:lnTo>
                    <a:lnTo>
                      <a:pt x="30" y="301"/>
                    </a:lnTo>
                    <a:lnTo>
                      <a:pt x="30" y="299"/>
                    </a:lnTo>
                    <a:lnTo>
                      <a:pt x="26" y="299"/>
                    </a:lnTo>
                    <a:lnTo>
                      <a:pt x="24" y="299"/>
                    </a:lnTo>
                    <a:lnTo>
                      <a:pt x="22" y="299"/>
                    </a:lnTo>
                    <a:lnTo>
                      <a:pt x="20" y="299"/>
                    </a:lnTo>
                    <a:lnTo>
                      <a:pt x="18" y="299"/>
                    </a:lnTo>
                    <a:lnTo>
                      <a:pt x="16" y="299"/>
                    </a:lnTo>
                    <a:lnTo>
                      <a:pt x="14" y="299"/>
                    </a:lnTo>
                    <a:lnTo>
                      <a:pt x="12" y="299"/>
                    </a:lnTo>
                    <a:lnTo>
                      <a:pt x="10" y="299"/>
                    </a:lnTo>
                    <a:lnTo>
                      <a:pt x="8" y="299"/>
                    </a:lnTo>
                    <a:lnTo>
                      <a:pt x="8" y="297"/>
                    </a:lnTo>
                    <a:lnTo>
                      <a:pt x="8" y="295"/>
                    </a:lnTo>
                    <a:lnTo>
                      <a:pt x="8" y="293"/>
                    </a:lnTo>
                    <a:lnTo>
                      <a:pt x="8" y="291"/>
                    </a:lnTo>
                    <a:lnTo>
                      <a:pt x="8" y="289"/>
                    </a:lnTo>
                    <a:lnTo>
                      <a:pt x="8" y="287"/>
                    </a:lnTo>
                    <a:lnTo>
                      <a:pt x="8" y="287"/>
                    </a:lnTo>
                    <a:lnTo>
                      <a:pt x="8" y="285"/>
                    </a:lnTo>
                    <a:lnTo>
                      <a:pt x="8" y="283"/>
                    </a:lnTo>
                    <a:lnTo>
                      <a:pt x="8" y="281"/>
                    </a:lnTo>
                    <a:lnTo>
                      <a:pt x="10" y="279"/>
                    </a:lnTo>
                    <a:lnTo>
                      <a:pt x="10" y="277"/>
                    </a:lnTo>
                    <a:lnTo>
                      <a:pt x="10" y="275"/>
                    </a:lnTo>
                    <a:lnTo>
                      <a:pt x="10" y="273"/>
                    </a:lnTo>
                    <a:lnTo>
                      <a:pt x="10" y="271"/>
                    </a:lnTo>
                    <a:lnTo>
                      <a:pt x="10" y="269"/>
                    </a:lnTo>
                    <a:lnTo>
                      <a:pt x="10" y="267"/>
                    </a:lnTo>
                    <a:lnTo>
                      <a:pt x="10" y="265"/>
                    </a:lnTo>
                    <a:lnTo>
                      <a:pt x="10" y="261"/>
                    </a:lnTo>
                    <a:lnTo>
                      <a:pt x="10" y="259"/>
                    </a:lnTo>
                    <a:lnTo>
                      <a:pt x="10" y="257"/>
                    </a:lnTo>
                    <a:lnTo>
                      <a:pt x="10" y="255"/>
                    </a:lnTo>
                    <a:lnTo>
                      <a:pt x="12" y="253"/>
                    </a:lnTo>
                    <a:lnTo>
                      <a:pt x="12" y="251"/>
                    </a:lnTo>
                    <a:lnTo>
                      <a:pt x="12" y="249"/>
                    </a:lnTo>
                    <a:lnTo>
                      <a:pt x="12" y="247"/>
                    </a:lnTo>
                    <a:lnTo>
                      <a:pt x="12" y="245"/>
                    </a:lnTo>
                    <a:lnTo>
                      <a:pt x="12" y="243"/>
                    </a:lnTo>
                    <a:lnTo>
                      <a:pt x="12" y="241"/>
                    </a:lnTo>
                    <a:lnTo>
                      <a:pt x="12" y="239"/>
                    </a:lnTo>
                    <a:lnTo>
                      <a:pt x="12" y="237"/>
                    </a:lnTo>
                    <a:lnTo>
                      <a:pt x="12" y="234"/>
                    </a:lnTo>
                    <a:lnTo>
                      <a:pt x="12" y="232"/>
                    </a:lnTo>
                    <a:lnTo>
                      <a:pt x="12" y="230"/>
                    </a:lnTo>
                    <a:lnTo>
                      <a:pt x="12" y="228"/>
                    </a:lnTo>
                    <a:lnTo>
                      <a:pt x="14" y="228"/>
                    </a:lnTo>
                    <a:lnTo>
                      <a:pt x="14" y="226"/>
                    </a:lnTo>
                    <a:lnTo>
                      <a:pt x="14" y="224"/>
                    </a:lnTo>
                    <a:lnTo>
                      <a:pt x="14" y="222"/>
                    </a:lnTo>
                    <a:lnTo>
                      <a:pt x="14" y="220"/>
                    </a:lnTo>
                    <a:lnTo>
                      <a:pt x="14" y="218"/>
                    </a:lnTo>
                    <a:lnTo>
                      <a:pt x="14" y="216"/>
                    </a:lnTo>
                    <a:lnTo>
                      <a:pt x="14" y="214"/>
                    </a:lnTo>
                    <a:lnTo>
                      <a:pt x="14" y="212"/>
                    </a:lnTo>
                    <a:lnTo>
                      <a:pt x="14" y="210"/>
                    </a:lnTo>
                    <a:lnTo>
                      <a:pt x="14" y="208"/>
                    </a:lnTo>
                    <a:lnTo>
                      <a:pt x="14" y="206"/>
                    </a:lnTo>
                    <a:lnTo>
                      <a:pt x="14" y="204"/>
                    </a:lnTo>
                    <a:lnTo>
                      <a:pt x="14" y="202"/>
                    </a:lnTo>
                    <a:lnTo>
                      <a:pt x="12" y="202"/>
                    </a:lnTo>
                    <a:lnTo>
                      <a:pt x="12" y="200"/>
                    </a:lnTo>
                    <a:lnTo>
                      <a:pt x="10" y="200"/>
                    </a:lnTo>
                    <a:lnTo>
                      <a:pt x="8" y="200"/>
                    </a:lnTo>
                    <a:lnTo>
                      <a:pt x="8" y="198"/>
                    </a:lnTo>
                    <a:lnTo>
                      <a:pt x="6" y="198"/>
                    </a:lnTo>
                    <a:lnTo>
                      <a:pt x="6" y="196"/>
                    </a:lnTo>
                    <a:lnTo>
                      <a:pt x="4" y="196"/>
                    </a:lnTo>
                    <a:lnTo>
                      <a:pt x="4" y="194"/>
                    </a:lnTo>
                    <a:lnTo>
                      <a:pt x="4" y="192"/>
                    </a:lnTo>
                    <a:lnTo>
                      <a:pt x="2" y="192"/>
                    </a:lnTo>
                    <a:lnTo>
                      <a:pt x="2" y="190"/>
                    </a:lnTo>
                    <a:lnTo>
                      <a:pt x="2" y="190"/>
                    </a:lnTo>
                    <a:lnTo>
                      <a:pt x="0" y="190"/>
                    </a:lnTo>
                    <a:lnTo>
                      <a:pt x="2" y="188"/>
                    </a:lnTo>
                    <a:lnTo>
                      <a:pt x="2" y="186"/>
                    </a:lnTo>
                    <a:lnTo>
                      <a:pt x="4" y="186"/>
                    </a:lnTo>
                    <a:lnTo>
                      <a:pt x="6" y="186"/>
                    </a:lnTo>
                    <a:lnTo>
                      <a:pt x="6" y="184"/>
                    </a:lnTo>
                    <a:lnTo>
                      <a:pt x="8" y="184"/>
                    </a:lnTo>
                    <a:lnTo>
                      <a:pt x="8" y="182"/>
                    </a:lnTo>
                    <a:lnTo>
                      <a:pt x="10" y="182"/>
                    </a:lnTo>
                    <a:lnTo>
                      <a:pt x="10" y="180"/>
                    </a:lnTo>
                    <a:lnTo>
                      <a:pt x="12" y="180"/>
                    </a:lnTo>
                    <a:lnTo>
                      <a:pt x="12" y="178"/>
                    </a:lnTo>
                    <a:lnTo>
                      <a:pt x="12" y="176"/>
                    </a:lnTo>
                    <a:lnTo>
                      <a:pt x="12" y="174"/>
                    </a:lnTo>
                    <a:lnTo>
                      <a:pt x="12" y="172"/>
                    </a:lnTo>
                    <a:lnTo>
                      <a:pt x="14" y="172"/>
                    </a:lnTo>
                    <a:lnTo>
                      <a:pt x="12" y="172"/>
                    </a:lnTo>
                    <a:lnTo>
                      <a:pt x="12" y="170"/>
                    </a:lnTo>
                    <a:lnTo>
                      <a:pt x="12" y="168"/>
                    </a:lnTo>
                    <a:lnTo>
                      <a:pt x="14" y="168"/>
                    </a:lnTo>
                    <a:lnTo>
                      <a:pt x="14" y="166"/>
                    </a:lnTo>
                    <a:lnTo>
                      <a:pt x="14" y="164"/>
                    </a:lnTo>
                    <a:lnTo>
                      <a:pt x="14" y="162"/>
                    </a:lnTo>
                    <a:lnTo>
                      <a:pt x="14" y="160"/>
                    </a:lnTo>
                    <a:lnTo>
                      <a:pt x="12" y="160"/>
                    </a:lnTo>
                    <a:lnTo>
                      <a:pt x="14" y="160"/>
                    </a:lnTo>
                    <a:lnTo>
                      <a:pt x="12" y="160"/>
                    </a:lnTo>
                    <a:lnTo>
                      <a:pt x="14" y="160"/>
                    </a:lnTo>
                    <a:lnTo>
                      <a:pt x="12" y="160"/>
                    </a:lnTo>
                    <a:lnTo>
                      <a:pt x="14" y="160"/>
                    </a:lnTo>
                    <a:lnTo>
                      <a:pt x="12" y="160"/>
                    </a:lnTo>
                    <a:lnTo>
                      <a:pt x="14" y="160"/>
                    </a:lnTo>
                    <a:lnTo>
                      <a:pt x="12" y="160"/>
                    </a:lnTo>
                    <a:lnTo>
                      <a:pt x="14" y="160"/>
                    </a:lnTo>
                    <a:lnTo>
                      <a:pt x="14" y="158"/>
                    </a:lnTo>
                    <a:lnTo>
                      <a:pt x="12" y="158"/>
                    </a:lnTo>
                    <a:lnTo>
                      <a:pt x="14" y="158"/>
                    </a:lnTo>
                    <a:lnTo>
                      <a:pt x="12" y="158"/>
                    </a:lnTo>
                    <a:lnTo>
                      <a:pt x="12" y="156"/>
                    </a:lnTo>
                    <a:lnTo>
                      <a:pt x="14" y="156"/>
                    </a:lnTo>
                    <a:lnTo>
                      <a:pt x="12" y="156"/>
                    </a:lnTo>
                    <a:lnTo>
                      <a:pt x="14" y="156"/>
                    </a:lnTo>
                    <a:lnTo>
                      <a:pt x="12" y="156"/>
                    </a:lnTo>
                    <a:lnTo>
                      <a:pt x="14" y="156"/>
                    </a:lnTo>
                    <a:lnTo>
                      <a:pt x="12" y="156"/>
                    </a:lnTo>
                    <a:lnTo>
                      <a:pt x="14" y="156"/>
                    </a:lnTo>
                    <a:lnTo>
                      <a:pt x="14" y="154"/>
                    </a:lnTo>
                    <a:lnTo>
                      <a:pt x="12" y="154"/>
                    </a:lnTo>
                    <a:lnTo>
                      <a:pt x="14" y="154"/>
                    </a:lnTo>
                    <a:lnTo>
                      <a:pt x="12" y="154"/>
                    </a:lnTo>
                    <a:lnTo>
                      <a:pt x="14" y="154"/>
                    </a:lnTo>
                    <a:lnTo>
                      <a:pt x="12" y="154"/>
                    </a:lnTo>
                    <a:lnTo>
                      <a:pt x="14" y="154"/>
                    </a:lnTo>
                    <a:lnTo>
                      <a:pt x="12" y="154"/>
                    </a:lnTo>
                    <a:lnTo>
                      <a:pt x="14" y="154"/>
                    </a:lnTo>
                    <a:lnTo>
                      <a:pt x="14" y="152"/>
                    </a:lnTo>
                    <a:lnTo>
                      <a:pt x="12" y="152"/>
                    </a:lnTo>
                    <a:lnTo>
                      <a:pt x="14" y="152"/>
                    </a:lnTo>
                    <a:lnTo>
                      <a:pt x="12" y="152"/>
                    </a:lnTo>
                    <a:lnTo>
                      <a:pt x="12" y="150"/>
                    </a:lnTo>
                    <a:lnTo>
                      <a:pt x="10" y="150"/>
                    </a:lnTo>
                    <a:lnTo>
                      <a:pt x="10" y="148"/>
                    </a:lnTo>
                    <a:lnTo>
                      <a:pt x="10" y="146"/>
                    </a:lnTo>
                    <a:lnTo>
                      <a:pt x="10" y="148"/>
                    </a:lnTo>
                    <a:lnTo>
                      <a:pt x="10" y="146"/>
                    </a:lnTo>
                    <a:lnTo>
                      <a:pt x="10" y="144"/>
                    </a:lnTo>
                    <a:lnTo>
                      <a:pt x="8" y="144"/>
                    </a:lnTo>
                    <a:lnTo>
                      <a:pt x="8" y="142"/>
                    </a:lnTo>
                    <a:lnTo>
                      <a:pt x="8" y="142"/>
                    </a:lnTo>
                    <a:lnTo>
                      <a:pt x="8" y="140"/>
                    </a:lnTo>
                    <a:lnTo>
                      <a:pt x="8" y="138"/>
                    </a:lnTo>
                    <a:lnTo>
                      <a:pt x="8" y="140"/>
                    </a:lnTo>
                    <a:lnTo>
                      <a:pt x="8" y="138"/>
                    </a:lnTo>
                    <a:lnTo>
                      <a:pt x="8" y="136"/>
                    </a:lnTo>
                    <a:lnTo>
                      <a:pt x="8" y="134"/>
                    </a:lnTo>
                    <a:lnTo>
                      <a:pt x="8" y="132"/>
                    </a:lnTo>
                    <a:lnTo>
                      <a:pt x="8" y="130"/>
                    </a:lnTo>
                    <a:lnTo>
                      <a:pt x="8" y="132"/>
                    </a:lnTo>
                    <a:lnTo>
                      <a:pt x="8" y="130"/>
                    </a:lnTo>
                    <a:lnTo>
                      <a:pt x="8" y="128"/>
                    </a:lnTo>
                    <a:lnTo>
                      <a:pt x="8" y="126"/>
                    </a:lnTo>
                    <a:lnTo>
                      <a:pt x="8" y="124"/>
                    </a:lnTo>
                    <a:lnTo>
                      <a:pt x="10" y="124"/>
                    </a:lnTo>
                    <a:lnTo>
                      <a:pt x="8" y="124"/>
                    </a:lnTo>
                    <a:lnTo>
                      <a:pt x="10" y="124"/>
                    </a:lnTo>
                    <a:lnTo>
                      <a:pt x="8" y="124"/>
                    </a:lnTo>
                    <a:lnTo>
                      <a:pt x="10" y="124"/>
                    </a:lnTo>
                    <a:lnTo>
                      <a:pt x="10" y="122"/>
                    </a:lnTo>
                    <a:lnTo>
                      <a:pt x="8" y="122"/>
                    </a:lnTo>
                    <a:lnTo>
                      <a:pt x="8" y="120"/>
                    </a:lnTo>
                    <a:lnTo>
                      <a:pt x="8" y="122"/>
                    </a:lnTo>
                    <a:lnTo>
                      <a:pt x="8" y="120"/>
                    </a:lnTo>
                    <a:lnTo>
                      <a:pt x="8" y="118"/>
                    </a:lnTo>
                    <a:lnTo>
                      <a:pt x="8" y="116"/>
                    </a:lnTo>
                    <a:lnTo>
                      <a:pt x="8" y="114"/>
                    </a:lnTo>
                    <a:lnTo>
                      <a:pt x="8" y="112"/>
                    </a:lnTo>
                    <a:lnTo>
                      <a:pt x="8" y="110"/>
                    </a:lnTo>
                    <a:lnTo>
                      <a:pt x="8" y="108"/>
                    </a:lnTo>
                    <a:lnTo>
                      <a:pt x="8" y="106"/>
                    </a:lnTo>
                    <a:lnTo>
                      <a:pt x="8" y="104"/>
                    </a:lnTo>
                    <a:lnTo>
                      <a:pt x="8" y="102"/>
                    </a:lnTo>
                    <a:lnTo>
                      <a:pt x="8" y="100"/>
                    </a:lnTo>
                    <a:lnTo>
                      <a:pt x="8" y="98"/>
                    </a:lnTo>
                    <a:lnTo>
                      <a:pt x="8" y="96"/>
                    </a:lnTo>
                    <a:lnTo>
                      <a:pt x="8" y="94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8" y="94"/>
                    </a:lnTo>
                    <a:lnTo>
                      <a:pt x="8" y="92"/>
                    </a:lnTo>
                    <a:lnTo>
                      <a:pt x="10" y="92"/>
                    </a:lnTo>
                    <a:lnTo>
                      <a:pt x="8" y="92"/>
                    </a:lnTo>
                    <a:lnTo>
                      <a:pt x="8" y="90"/>
                    </a:lnTo>
                    <a:lnTo>
                      <a:pt x="10" y="90"/>
                    </a:lnTo>
                    <a:lnTo>
                      <a:pt x="8" y="90"/>
                    </a:lnTo>
                    <a:lnTo>
                      <a:pt x="10" y="90"/>
                    </a:lnTo>
                    <a:lnTo>
                      <a:pt x="8" y="90"/>
                    </a:lnTo>
                    <a:lnTo>
                      <a:pt x="10" y="90"/>
                    </a:lnTo>
                    <a:lnTo>
                      <a:pt x="8" y="90"/>
                    </a:lnTo>
                    <a:lnTo>
                      <a:pt x="10" y="90"/>
                    </a:lnTo>
                    <a:lnTo>
                      <a:pt x="10" y="88"/>
                    </a:lnTo>
                    <a:lnTo>
                      <a:pt x="8" y="88"/>
                    </a:lnTo>
                    <a:lnTo>
                      <a:pt x="10" y="88"/>
                    </a:lnTo>
                    <a:lnTo>
                      <a:pt x="8" y="88"/>
                    </a:lnTo>
                    <a:lnTo>
                      <a:pt x="10" y="88"/>
                    </a:lnTo>
                    <a:lnTo>
                      <a:pt x="8" y="88"/>
                    </a:lnTo>
                    <a:lnTo>
                      <a:pt x="8" y="86"/>
                    </a:lnTo>
                    <a:lnTo>
                      <a:pt x="8" y="84"/>
                    </a:lnTo>
                    <a:lnTo>
                      <a:pt x="8" y="82"/>
                    </a:lnTo>
                    <a:lnTo>
                      <a:pt x="6" y="82"/>
                    </a:lnTo>
                    <a:lnTo>
                      <a:pt x="8" y="82"/>
                    </a:lnTo>
                    <a:lnTo>
                      <a:pt x="6" y="82"/>
                    </a:lnTo>
                    <a:lnTo>
                      <a:pt x="6" y="80"/>
                    </a:lnTo>
                    <a:lnTo>
                      <a:pt x="8" y="80"/>
                    </a:lnTo>
                    <a:lnTo>
                      <a:pt x="6" y="80"/>
                    </a:lnTo>
                    <a:lnTo>
                      <a:pt x="8" y="80"/>
                    </a:lnTo>
                    <a:lnTo>
                      <a:pt x="6" y="80"/>
                    </a:lnTo>
                    <a:lnTo>
                      <a:pt x="6" y="78"/>
                    </a:lnTo>
                    <a:lnTo>
                      <a:pt x="6" y="76"/>
                    </a:lnTo>
                    <a:lnTo>
                      <a:pt x="4" y="76"/>
                    </a:lnTo>
                    <a:lnTo>
                      <a:pt x="6" y="76"/>
                    </a:lnTo>
                    <a:lnTo>
                      <a:pt x="6" y="74"/>
                    </a:lnTo>
                    <a:lnTo>
                      <a:pt x="4" y="74"/>
                    </a:lnTo>
                    <a:lnTo>
                      <a:pt x="4" y="72"/>
                    </a:lnTo>
                    <a:lnTo>
                      <a:pt x="4" y="70"/>
                    </a:lnTo>
                    <a:lnTo>
                      <a:pt x="4" y="68"/>
                    </a:lnTo>
                    <a:lnTo>
                      <a:pt x="4" y="66"/>
                    </a:lnTo>
                    <a:lnTo>
                      <a:pt x="4" y="64"/>
                    </a:lnTo>
                    <a:lnTo>
                      <a:pt x="2" y="64"/>
                    </a:lnTo>
                    <a:lnTo>
                      <a:pt x="2" y="62"/>
                    </a:lnTo>
                    <a:lnTo>
                      <a:pt x="2" y="60"/>
                    </a:lnTo>
                    <a:lnTo>
                      <a:pt x="2" y="58"/>
                    </a:lnTo>
                    <a:lnTo>
                      <a:pt x="2" y="60"/>
                    </a:lnTo>
                    <a:lnTo>
                      <a:pt x="2" y="58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4" y="46"/>
                    </a:lnTo>
                    <a:lnTo>
                      <a:pt x="2" y="46"/>
                    </a:lnTo>
                    <a:lnTo>
                      <a:pt x="4" y="46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4" y="44"/>
                    </a:lnTo>
                    <a:lnTo>
                      <a:pt x="2" y="44"/>
                    </a:lnTo>
                    <a:lnTo>
                      <a:pt x="4" y="44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4" y="38"/>
                    </a:lnTo>
                    <a:lnTo>
                      <a:pt x="2" y="38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2" y="36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4" y="32"/>
                    </a:lnTo>
                    <a:lnTo>
                      <a:pt x="6" y="32"/>
                    </a:lnTo>
                    <a:lnTo>
                      <a:pt x="4" y="32"/>
                    </a:lnTo>
                    <a:lnTo>
                      <a:pt x="4" y="30"/>
                    </a:lnTo>
                    <a:lnTo>
                      <a:pt x="4" y="28"/>
                    </a:lnTo>
                    <a:lnTo>
                      <a:pt x="4" y="26"/>
                    </a:lnTo>
                    <a:lnTo>
                      <a:pt x="2" y="26"/>
                    </a:lnTo>
                    <a:lnTo>
                      <a:pt x="4" y="26"/>
                    </a:lnTo>
                    <a:lnTo>
                      <a:pt x="2" y="26"/>
                    </a:lnTo>
                    <a:lnTo>
                      <a:pt x="4" y="26"/>
                    </a:lnTo>
                    <a:lnTo>
                      <a:pt x="2" y="26"/>
                    </a:lnTo>
                    <a:lnTo>
                      <a:pt x="2" y="24"/>
                    </a:lnTo>
                    <a:lnTo>
                      <a:pt x="4" y="24"/>
                    </a:lnTo>
                    <a:lnTo>
                      <a:pt x="2" y="24"/>
                    </a:lnTo>
                    <a:lnTo>
                      <a:pt x="4" y="24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4" y="22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8" y="18"/>
                    </a:lnTo>
                    <a:lnTo>
                      <a:pt x="30" y="18"/>
                    </a:lnTo>
                    <a:lnTo>
                      <a:pt x="30" y="18"/>
                    </a:lnTo>
                    <a:lnTo>
                      <a:pt x="36" y="18"/>
                    </a:lnTo>
                    <a:lnTo>
                      <a:pt x="38" y="18"/>
                    </a:lnTo>
                    <a:lnTo>
                      <a:pt x="40" y="18"/>
                    </a:lnTo>
                    <a:lnTo>
                      <a:pt x="44" y="18"/>
                    </a:lnTo>
                    <a:lnTo>
                      <a:pt x="44" y="20"/>
                    </a:lnTo>
                    <a:lnTo>
                      <a:pt x="46" y="20"/>
                    </a:lnTo>
                    <a:lnTo>
                      <a:pt x="48" y="20"/>
                    </a:lnTo>
                    <a:lnTo>
                      <a:pt x="50" y="20"/>
                    </a:lnTo>
                    <a:lnTo>
                      <a:pt x="52" y="20"/>
                    </a:lnTo>
                    <a:lnTo>
                      <a:pt x="54" y="20"/>
                    </a:lnTo>
                    <a:lnTo>
                      <a:pt x="56" y="20"/>
                    </a:lnTo>
                    <a:lnTo>
                      <a:pt x="58" y="20"/>
                    </a:lnTo>
                    <a:lnTo>
                      <a:pt x="60" y="20"/>
                    </a:lnTo>
                    <a:lnTo>
                      <a:pt x="62" y="20"/>
                    </a:lnTo>
                    <a:lnTo>
                      <a:pt x="64" y="20"/>
                    </a:lnTo>
                    <a:lnTo>
                      <a:pt x="66" y="20"/>
                    </a:lnTo>
                    <a:lnTo>
                      <a:pt x="72" y="20"/>
                    </a:lnTo>
                    <a:lnTo>
                      <a:pt x="72" y="0"/>
                    </a:lnTo>
                    <a:lnTo>
                      <a:pt x="74" y="2"/>
                    </a:lnTo>
                    <a:lnTo>
                      <a:pt x="76" y="2"/>
                    </a:lnTo>
                    <a:lnTo>
                      <a:pt x="78" y="2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2" y="6"/>
                    </a:lnTo>
                    <a:lnTo>
                      <a:pt x="82" y="10"/>
                    </a:lnTo>
                    <a:lnTo>
                      <a:pt x="82" y="14"/>
                    </a:lnTo>
                    <a:lnTo>
                      <a:pt x="84" y="16"/>
                    </a:lnTo>
                    <a:lnTo>
                      <a:pt x="86" y="28"/>
                    </a:lnTo>
                    <a:lnTo>
                      <a:pt x="86" y="30"/>
                    </a:lnTo>
                    <a:lnTo>
                      <a:pt x="84" y="30"/>
                    </a:lnTo>
                    <a:lnTo>
                      <a:pt x="84" y="32"/>
                    </a:lnTo>
                    <a:lnTo>
                      <a:pt x="84" y="34"/>
                    </a:lnTo>
                    <a:lnTo>
                      <a:pt x="86" y="34"/>
                    </a:lnTo>
                    <a:lnTo>
                      <a:pt x="86" y="36"/>
                    </a:lnTo>
                    <a:lnTo>
                      <a:pt x="86" y="34"/>
                    </a:lnTo>
                    <a:lnTo>
                      <a:pt x="86" y="36"/>
                    </a:lnTo>
                    <a:lnTo>
                      <a:pt x="86" y="34"/>
                    </a:lnTo>
                    <a:lnTo>
                      <a:pt x="86" y="36"/>
                    </a:lnTo>
                    <a:lnTo>
                      <a:pt x="88" y="36"/>
                    </a:lnTo>
                    <a:lnTo>
                      <a:pt x="88" y="38"/>
                    </a:lnTo>
                    <a:lnTo>
                      <a:pt x="88" y="36"/>
                    </a:lnTo>
                    <a:lnTo>
                      <a:pt x="90" y="36"/>
                    </a:lnTo>
                    <a:lnTo>
                      <a:pt x="90" y="38"/>
                    </a:lnTo>
                    <a:lnTo>
                      <a:pt x="92" y="38"/>
                    </a:lnTo>
                    <a:lnTo>
                      <a:pt x="94" y="38"/>
                    </a:lnTo>
                    <a:close/>
                    <a:moveTo>
                      <a:pt x="138" y="44"/>
                    </a:moveTo>
                    <a:lnTo>
                      <a:pt x="138" y="46"/>
                    </a:lnTo>
                    <a:lnTo>
                      <a:pt x="138" y="44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" name="Freeform 2952"/>
              <p:cNvSpPr>
                <a:spLocks/>
              </p:cNvSpPr>
              <p:nvPr/>
            </p:nvSpPr>
            <p:spPr bwMode="auto">
              <a:xfrm>
                <a:off x="4821238" y="2479675"/>
                <a:ext cx="422275" cy="298450"/>
              </a:xfrm>
              <a:custGeom>
                <a:avLst/>
                <a:gdLst>
                  <a:gd name="T0" fmla="*/ 254 w 266"/>
                  <a:gd name="T1" fmla="*/ 38 h 188"/>
                  <a:gd name="T2" fmla="*/ 256 w 266"/>
                  <a:gd name="T3" fmla="*/ 42 h 188"/>
                  <a:gd name="T4" fmla="*/ 256 w 266"/>
                  <a:gd name="T5" fmla="*/ 52 h 188"/>
                  <a:gd name="T6" fmla="*/ 254 w 266"/>
                  <a:gd name="T7" fmla="*/ 56 h 188"/>
                  <a:gd name="T8" fmla="*/ 256 w 266"/>
                  <a:gd name="T9" fmla="*/ 60 h 188"/>
                  <a:gd name="T10" fmla="*/ 254 w 266"/>
                  <a:gd name="T11" fmla="*/ 66 h 188"/>
                  <a:gd name="T12" fmla="*/ 254 w 266"/>
                  <a:gd name="T13" fmla="*/ 76 h 188"/>
                  <a:gd name="T14" fmla="*/ 258 w 266"/>
                  <a:gd name="T15" fmla="*/ 90 h 188"/>
                  <a:gd name="T16" fmla="*/ 258 w 266"/>
                  <a:gd name="T17" fmla="*/ 96 h 188"/>
                  <a:gd name="T18" fmla="*/ 262 w 266"/>
                  <a:gd name="T19" fmla="*/ 102 h 188"/>
                  <a:gd name="T20" fmla="*/ 262 w 266"/>
                  <a:gd name="T21" fmla="*/ 104 h 188"/>
                  <a:gd name="T22" fmla="*/ 260 w 266"/>
                  <a:gd name="T23" fmla="*/ 110 h 188"/>
                  <a:gd name="T24" fmla="*/ 260 w 266"/>
                  <a:gd name="T25" fmla="*/ 128 h 188"/>
                  <a:gd name="T26" fmla="*/ 260 w 266"/>
                  <a:gd name="T27" fmla="*/ 138 h 188"/>
                  <a:gd name="T28" fmla="*/ 260 w 266"/>
                  <a:gd name="T29" fmla="*/ 144 h 188"/>
                  <a:gd name="T30" fmla="*/ 260 w 266"/>
                  <a:gd name="T31" fmla="*/ 156 h 188"/>
                  <a:gd name="T32" fmla="*/ 264 w 266"/>
                  <a:gd name="T33" fmla="*/ 166 h 188"/>
                  <a:gd name="T34" fmla="*/ 264 w 266"/>
                  <a:gd name="T35" fmla="*/ 168 h 188"/>
                  <a:gd name="T36" fmla="*/ 264 w 266"/>
                  <a:gd name="T37" fmla="*/ 170 h 188"/>
                  <a:gd name="T38" fmla="*/ 266 w 266"/>
                  <a:gd name="T39" fmla="*/ 174 h 188"/>
                  <a:gd name="T40" fmla="*/ 266 w 266"/>
                  <a:gd name="T41" fmla="*/ 176 h 188"/>
                  <a:gd name="T42" fmla="*/ 264 w 266"/>
                  <a:gd name="T43" fmla="*/ 188 h 188"/>
                  <a:gd name="T44" fmla="*/ 246 w 266"/>
                  <a:gd name="T45" fmla="*/ 186 h 188"/>
                  <a:gd name="T46" fmla="*/ 230 w 266"/>
                  <a:gd name="T47" fmla="*/ 184 h 188"/>
                  <a:gd name="T48" fmla="*/ 212 w 266"/>
                  <a:gd name="T49" fmla="*/ 182 h 188"/>
                  <a:gd name="T50" fmla="*/ 194 w 266"/>
                  <a:gd name="T51" fmla="*/ 180 h 188"/>
                  <a:gd name="T52" fmla="*/ 180 w 266"/>
                  <a:gd name="T53" fmla="*/ 178 h 188"/>
                  <a:gd name="T54" fmla="*/ 162 w 266"/>
                  <a:gd name="T55" fmla="*/ 176 h 188"/>
                  <a:gd name="T56" fmla="*/ 146 w 266"/>
                  <a:gd name="T57" fmla="*/ 174 h 188"/>
                  <a:gd name="T58" fmla="*/ 132 w 266"/>
                  <a:gd name="T59" fmla="*/ 172 h 188"/>
                  <a:gd name="T60" fmla="*/ 116 w 266"/>
                  <a:gd name="T61" fmla="*/ 170 h 188"/>
                  <a:gd name="T62" fmla="*/ 98 w 266"/>
                  <a:gd name="T63" fmla="*/ 168 h 188"/>
                  <a:gd name="T64" fmla="*/ 84 w 266"/>
                  <a:gd name="T65" fmla="*/ 166 h 188"/>
                  <a:gd name="T66" fmla="*/ 70 w 266"/>
                  <a:gd name="T67" fmla="*/ 162 h 188"/>
                  <a:gd name="T68" fmla="*/ 52 w 266"/>
                  <a:gd name="T69" fmla="*/ 160 h 188"/>
                  <a:gd name="T70" fmla="*/ 38 w 266"/>
                  <a:gd name="T71" fmla="*/ 158 h 188"/>
                  <a:gd name="T72" fmla="*/ 20 w 266"/>
                  <a:gd name="T73" fmla="*/ 156 h 188"/>
                  <a:gd name="T74" fmla="*/ 6 w 266"/>
                  <a:gd name="T75" fmla="*/ 152 h 188"/>
                  <a:gd name="T76" fmla="*/ 2 w 266"/>
                  <a:gd name="T77" fmla="*/ 142 h 188"/>
                  <a:gd name="T78" fmla="*/ 6 w 266"/>
                  <a:gd name="T79" fmla="*/ 126 h 188"/>
                  <a:gd name="T80" fmla="*/ 8 w 266"/>
                  <a:gd name="T81" fmla="*/ 108 h 188"/>
                  <a:gd name="T82" fmla="*/ 12 w 266"/>
                  <a:gd name="T83" fmla="*/ 96 h 188"/>
                  <a:gd name="T84" fmla="*/ 14 w 266"/>
                  <a:gd name="T85" fmla="*/ 78 h 188"/>
                  <a:gd name="T86" fmla="*/ 18 w 266"/>
                  <a:gd name="T87" fmla="*/ 64 h 188"/>
                  <a:gd name="T88" fmla="*/ 20 w 266"/>
                  <a:gd name="T89" fmla="*/ 48 h 188"/>
                  <a:gd name="T90" fmla="*/ 24 w 266"/>
                  <a:gd name="T91" fmla="*/ 32 h 188"/>
                  <a:gd name="T92" fmla="*/ 26 w 266"/>
                  <a:gd name="T93" fmla="*/ 16 h 188"/>
                  <a:gd name="T94" fmla="*/ 30 w 266"/>
                  <a:gd name="T95" fmla="*/ 2 h 188"/>
                  <a:gd name="T96" fmla="*/ 46 w 266"/>
                  <a:gd name="T97" fmla="*/ 2 h 188"/>
                  <a:gd name="T98" fmla="*/ 68 w 266"/>
                  <a:gd name="T99" fmla="*/ 6 h 188"/>
                  <a:gd name="T100" fmla="*/ 84 w 266"/>
                  <a:gd name="T101" fmla="*/ 10 h 188"/>
                  <a:gd name="T102" fmla="*/ 106 w 266"/>
                  <a:gd name="T103" fmla="*/ 12 h 188"/>
                  <a:gd name="T104" fmla="*/ 124 w 266"/>
                  <a:gd name="T105" fmla="*/ 14 h 188"/>
                  <a:gd name="T106" fmla="*/ 138 w 266"/>
                  <a:gd name="T107" fmla="*/ 16 h 188"/>
                  <a:gd name="T108" fmla="*/ 158 w 266"/>
                  <a:gd name="T109" fmla="*/ 18 h 188"/>
                  <a:gd name="T110" fmla="*/ 174 w 266"/>
                  <a:gd name="T111" fmla="*/ 22 h 188"/>
                  <a:gd name="T112" fmla="*/ 194 w 266"/>
                  <a:gd name="T113" fmla="*/ 24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66" h="188">
                    <a:moveTo>
                      <a:pt x="254" y="30"/>
                    </a:moveTo>
                    <a:lnTo>
                      <a:pt x="254" y="32"/>
                    </a:lnTo>
                    <a:lnTo>
                      <a:pt x="254" y="34"/>
                    </a:lnTo>
                    <a:lnTo>
                      <a:pt x="254" y="36"/>
                    </a:lnTo>
                    <a:lnTo>
                      <a:pt x="256" y="36"/>
                    </a:lnTo>
                    <a:lnTo>
                      <a:pt x="254" y="36"/>
                    </a:lnTo>
                    <a:lnTo>
                      <a:pt x="254" y="38"/>
                    </a:lnTo>
                    <a:lnTo>
                      <a:pt x="256" y="38"/>
                    </a:lnTo>
                    <a:lnTo>
                      <a:pt x="254" y="38"/>
                    </a:lnTo>
                    <a:lnTo>
                      <a:pt x="256" y="38"/>
                    </a:lnTo>
                    <a:lnTo>
                      <a:pt x="254" y="38"/>
                    </a:lnTo>
                    <a:lnTo>
                      <a:pt x="254" y="40"/>
                    </a:lnTo>
                    <a:lnTo>
                      <a:pt x="256" y="40"/>
                    </a:lnTo>
                    <a:lnTo>
                      <a:pt x="254" y="40"/>
                    </a:lnTo>
                    <a:lnTo>
                      <a:pt x="256" y="40"/>
                    </a:lnTo>
                    <a:lnTo>
                      <a:pt x="254" y="40"/>
                    </a:lnTo>
                    <a:lnTo>
                      <a:pt x="256" y="40"/>
                    </a:lnTo>
                    <a:lnTo>
                      <a:pt x="256" y="42"/>
                    </a:lnTo>
                    <a:lnTo>
                      <a:pt x="256" y="44"/>
                    </a:lnTo>
                    <a:lnTo>
                      <a:pt x="256" y="46"/>
                    </a:lnTo>
                    <a:lnTo>
                      <a:pt x="258" y="46"/>
                    </a:lnTo>
                    <a:lnTo>
                      <a:pt x="256" y="46"/>
                    </a:lnTo>
                    <a:lnTo>
                      <a:pt x="256" y="48"/>
                    </a:lnTo>
                    <a:lnTo>
                      <a:pt x="256" y="50"/>
                    </a:lnTo>
                    <a:lnTo>
                      <a:pt x="254" y="50"/>
                    </a:lnTo>
                    <a:lnTo>
                      <a:pt x="256" y="50"/>
                    </a:lnTo>
                    <a:lnTo>
                      <a:pt x="256" y="52"/>
                    </a:lnTo>
                    <a:lnTo>
                      <a:pt x="254" y="52"/>
                    </a:lnTo>
                    <a:lnTo>
                      <a:pt x="256" y="52"/>
                    </a:lnTo>
                    <a:lnTo>
                      <a:pt x="254" y="52"/>
                    </a:lnTo>
                    <a:lnTo>
                      <a:pt x="254" y="54"/>
                    </a:lnTo>
                    <a:lnTo>
                      <a:pt x="256" y="54"/>
                    </a:lnTo>
                    <a:lnTo>
                      <a:pt x="254" y="54"/>
                    </a:lnTo>
                    <a:lnTo>
                      <a:pt x="254" y="56"/>
                    </a:lnTo>
                    <a:lnTo>
                      <a:pt x="256" y="56"/>
                    </a:lnTo>
                    <a:lnTo>
                      <a:pt x="254" y="56"/>
                    </a:lnTo>
                    <a:lnTo>
                      <a:pt x="256" y="56"/>
                    </a:lnTo>
                    <a:lnTo>
                      <a:pt x="254" y="56"/>
                    </a:lnTo>
                    <a:lnTo>
                      <a:pt x="254" y="58"/>
                    </a:lnTo>
                    <a:lnTo>
                      <a:pt x="256" y="58"/>
                    </a:lnTo>
                    <a:lnTo>
                      <a:pt x="254" y="58"/>
                    </a:lnTo>
                    <a:lnTo>
                      <a:pt x="256" y="58"/>
                    </a:lnTo>
                    <a:lnTo>
                      <a:pt x="254" y="58"/>
                    </a:lnTo>
                    <a:lnTo>
                      <a:pt x="254" y="60"/>
                    </a:lnTo>
                    <a:lnTo>
                      <a:pt x="256" y="60"/>
                    </a:lnTo>
                    <a:lnTo>
                      <a:pt x="254" y="60"/>
                    </a:lnTo>
                    <a:lnTo>
                      <a:pt x="256" y="60"/>
                    </a:lnTo>
                    <a:lnTo>
                      <a:pt x="254" y="60"/>
                    </a:lnTo>
                    <a:lnTo>
                      <a:pt x="254" y="60"/>
                    </a:lnTo>
                    <a:lnTo>
                      <a:pt x="254" y="62"/>
                    </a:lnTo>
                    <a:lnTo>
                      <a:pt x="254" y="60"/>
                    </a:lnTo>
                    <a:lnTo>
                      <a:pt x="254" y="62"/>
                    </a:lnTo>
                    <a:lnTo>
                      <a:pt x="254" y="64"/>
                    </a:lnTo>
                    <a:lnTo>
                      <a:pt x="254" y="66"/>
                    </a:lnTo>
                    <a:lnTo>
                      <a:pt x="254" y="64"/>
                    </a:lnTo>
                    <a:lnTo>
                      <a:pt x="254" y="66"/>
                    </a:lnTo>
                    <a:lnTo>
                      <a:pt x="254" y="68"/>
                    </a:lnTo>
                    <a:lnTo>
                      <a:pt x="254" y="70"/>
                    </a:lnTo>
                    <a:lnTo>
                      <a:pt x="254" y="72"/>
                    </a:lnTo>
                    <a:lnTo>
                      <a:pt x="254" y="74"/>
                    </a:lnTo>
                    <a:lnTo>
                      <a:pt x="254" y="72"/>
                    </a:lnTo>
                    <a:lnTo>
                      <a:pt x="254" y="74"/>
                    </a:lnTo>
                    <a:lnTo>
                      <a:pt x="254" y="76"/>
                    </a:lnTo>
                    <a:lnTo>
                      <a:pt x="254" y="78"/>
                    </a:lnTo>
                    <a:lnTo>
                      <a:pt x="256" y="78"/>
                    </a:lnTo>
                    <a:lnTo>
                      <a:pt x="256" y="80"/>
                    </a:lnTo>
                    <a:lnTo>
                      <a:pt x="256" y="82"/>
                    </a:lnTo>
                    <a:lnTo>
                      <a:pt x="256" y="84"/>
                    </a:lnTo>
                    <a:lnTo>
                      <a:pt x="256" y="86"/>
                    </a:lnTo>
                    <a:lnTo>
                      <a:pt x="256" y="88"/>
                    </a:lnTo>
                    <a:lnTo>
                      <a:pt x="258" y="88"/>
                    </a:lnTo>
                    <a:lnTo>
                      <a:pt x="258" y="90"/>
                    </a:lnTo>
                    <a:lnTo>
                      <a:pt x="256" y="90"/>
                    </a:lnTo>
                    <a:lnTo>
                      <a:pt x="258" y="90"/>
                    </a:lnTo>
                    <a:lnTo>
                      <a:pt x="258" y="92"/>
                    </a:lnTo>
                    <a:lnTo>
                      <a:pt x="258" y="94"/>
                    </a:lnTo>
                    <a:lnTo>
                      <a:pt x="260" y="94"/>
                    </a:lnTo>
                    <a:lnTo>
                      <a:pt x="258" y="94"/>
                    </a:lnTo>
                    <a:lnTo>
                      <a:pt x="260" y="94"/>
                    </a:lnTo>
                    <a:lnTo>
                      <a:pt x="258" y="94"/>
                    </a:lnTo>
                    <a:lnTo>
                      <a:pt x="258" y="96"/>
                    </a:lnTo>
                    <a:lnTo>
                      <a:pt x="260" y="96"/>
                    </a:lnTo>
                    <a:lnTo>
                      <a:pt x="258" y="96"/>
                    </a:lnTo>
                    <a:lnTo>
                      <a:pt x="260" y="96"/>
                    </a:lnTo>
                    <a:lnTo>
                      <a:pt x="260" y="98"/>
                    </a:lnTo>
                    <a:lnTo>
                      <a:pt x="260" y="100"/>
                    </a:lnTo>
                    <a:lnTo>
                      <a:pt x="260" y="102"/>
                    </a:lnTo>
                    <a:lnTo>
                      <a:pt x="262" y="102"/>
                    </a:lnTo>
                    <a:lnTo>
                      <a:pt x="260" y="102"/>
                    </a:lnTo>
                    <a:lnTo>
                      <a:pt x="262" y="102"/>
                    </a:lnTo>
                    <a:lnTo>
                      <a:pt x="260" y="102"/>
                    </a:lnTo>
                    <a:lnTo>
                      <a:pt x="262" y="102"/>
                    </a:lnTo>
                    <a:lnTo>
                      <a:pt x="262" y="104"/>
                    </a:lnTo>
                    <a:lnTo>
                      <a:pt x="260" y="104"/>
                    </a:lnTo>
                    <a:lnTo>
                      <a:pt x="262" y="104"/>
                    </a:lnTo>
                    <a:lnTo>
                      <a:pt x="260" y="104"/>
                    </a:lnTo>
                    <a:lnTo>
                      <a:pt x="262" y="104"/>
                    </a:lnTo>
                    <a:lnTo>
                      <a:pt x="260" y="104"/>
                    </a:lnTo>
                    <a:lnTo>
                      <a:pt x="262" y="104"/>
                    </a:lnTo>
                    <a:lnTo>
                      <a:pt x="260" y="104"/>
                    </a:lnTo>
                    <a:lnTo>
                      <a:pt x="260" y="106"/>
                    </a:lnTo>
                    <a:lnTo>
                      <a:pt x="262" y="106"/>
                    </a:lnTo>
                    <a:lnTo>
                      <a:pt x="260" y="106"/>
                    </a:lnTo>
                    <a:lnTo>
                      <a:pt x="260" y="108"/>
                    </a:lnTo>
                    <a:lnTo>
                      <a:pt x="262" y="108"/>
                    </a:lnTo>
                    <a:lnTo>
                      <a:pt x="260" y="108"/>
                    </a:lnTo>
                    <a:lnTo>
                      <a:pt x="260" y="108"/>
                    </a:lnTo>
                    <a:lnTo>
                      <a:pt x="260" y="110"/>
                    </a:lnTo>
                    <a:lnTo>
                      <a:pt x="260" y="112"/>
                    </a:lnTo>
                    <a:lnTo>
                      <a:pt x="260" y="114"/>
                    </a:lnTo>
                    <a:lnTo>
                      <a:pt x="260" y="116"/>
                    </a:lnTo>
                    <a:lnTo>
                      <a:pt x="260" y="118"/>
                    </a:lnTo>
                    <a:lnTo>
                      <a:pt x="260" y="120"/>
                    </a:lnTo>
                    <a:lnTo>
                      <a:pt x="260" y="122"/>
                    </a:lnTo>
                    <a:lnTo>
                      <a:pt x="260" y="124"/>
                    </a:lnTo>
                    <a:lnTo>
                      <a:pt x="260" y="126"/>
                    </a:lnTo>
                    <a:lnTo>
                      <a:pt x="260" y="128"/>
                    </a:lnTo>
                    <a:lnTo>
                      <a:pt x="260" y="130"/>
                    </a:lnTo>
                    <a:lnTo>
                      <a:pt x="260" y="132"/>
                    </a:lnTo>
                    <a:lnTo>
                      <a:pt x="260" y="134"/>
                    </a:lnTo>
                    <a:lnTo>
                      <a:pt x="260" y="136"/>
                    </a:lnTo>
                    <a:lnTo>
                      <a:pt x="260" y="134"/>
                    </a:lnTo>
                    <a:lnTo>
                      <a:pt x="260" y="136"/>
                    </a:lnTo>
                    <a:lnTo>
                      <a:pt x="262" y="136"/>
                    </a:lnTo>
                    <a:lnTo>
                      <a:pt x="262" y="138"/>
                    </a:lnTo>
                    <a:lnTo>
                      <a:pt x="260" y="138"/>
                    </a:lnTo>
                    <a:lnTo>
                      <a:pt x="262" y="138"/>
                    </a:lnTo>
                    <a:lnTo>
                      <a:pt x="260" y="138"/>
                    </a:lnTo>
                    <a:lnTo>
                      <a:pt x="262" y="138"/>
                    </a:lnTo>
                    <a:lnTo>
                      <a:pt x="260" y="138"/>
                    </a:lnTo>
                    <a:lnTo>
                      <a:pt x="260" y="140"/>
                    </a:lnTo>
                    <a:lnTo>
                      <a:pt x="260" y="142"/>
                    </a:lnTo>
                    <a:lnTo>
                      <a:pt x="260" y="144"/>
                    </a:lnTo>
                    <a:lnTo>
                      <a:pt x="260" y="146"/>
                    </a:lnTo>
                    <a:lnTo>
                      <a:pt x="260" y="144"/>
                    </a:lnTo>
                    <a:lnTo>
                      <a:pt x="260" y="146"/>
                    </a:lnTo>
                    <a:lnTo>
                      <a:pt x="260" y="148"/>
                    </a:lnTo>
                    <a:lnTo>
                      <a:pt x="260" y="150"/>
                    </a:lnTo>
                    <a:lnTo>
                      <a:pt x="260" y="152"/>
                    </a:lnTo>
                    <a:lnTo>
                      <a:pt x="260" y="154"/>
                    </a:lnTo>
                    <a:lnTo>
                      <a:pt x="260" y="152"/>
                    </a:lnTo>
                    <a:lnTo>
                      <a:pt x="260" y="154"/>
                    </a:lnTo>
                    <a:lnTo>
                      <a:pt x="260" y="156"/>
                    </a:lnTo>
                    <a:lnTo>
                      <a:pt x="260" y="156"/>
                    </a:lnTo>
                    <a:lnTo>
                      <a:pt x="260" y="158"/>
                    </a:lnTo>
                    <a:lnTo>
                      <a:pt x="262" y="158"/>
                    </a:lnTo>
                    <a:lnTo>
                      <a:pt x="262" y="160"/>
                    </a:lnTo>
                    <a:lnTo>
                      <a:pt x="262" y="162"/>
                    </a:lnTo>
                    <a:lnTo>
                      <a:pt x="262" y="160"/>
                    </a:lnTo>
                    <a:lnTo>
                      <a:pt x="262" y="162"/>
                    </a:lnTo>
                    <a:lnTo>
                      <a:pt x="262" y="164"/>
                    </a:lnTo>
                    <a:lnTo>
                      <a:pt x="264" y="164"/>
                    </a:lnTo>
                    <a:lnTo>
                      <a:pt x="264" y="166"/>
                    </a:lnTo>
                    <a:lnTo>
                      <a:pt x="266" y="166"/>
                    </a:lnTo>
                    <a:lnTo>
                      <a:pt x="264" y="166"/>
                    </a:lnTo>
                    <a:lnTo>
                      <a:pt x="266" y="166"/>
                    </a:lnTo>
                    <a:lnTo>
                      <a:pt x="266" y="168"/>
                    </a:lnTo>
                    <a:lnTo>
                      <a:pt x="264" y="168"/>
                    </a:lnTo>
                    <a:lnTo>
                      <a:pt x="266" y="168"/>
                    </a:lnTo>
                    <a:lnTo>
                      <a:pt x="264" y="168"/>
                    </a:lnTo>
                    <a:lnTo>
                      <a:pt x="266" y="168"/>
                    </a:lnTo>
                    <a:lnTo>
                      <a:pt x="264" y="168"/>
                    </a:lnTo>
                    <a:lnTo>
                      <a:pt x="266" y="168"/>
                    </a:lnTo>
                    <a:lnTo>
                      <a:pt x="264" y="168"/>
                    </a:lnTo>
                    <a:lnTo>
                      <a:pt x="266" y="168"/>
                    </a:lnTo>
                    <a:lnTo>
                      <a:pt x="266" y="170"/>
                    </a:lnTo>
                    <a:lnTo>
                      <a:pt x="264" y="170"/>
                    </a:lnTo>
                    <a:lnTo>
                      <a:pt x="266" y="170"/>
                    </a:lnTo>
                    <a:lnTo>
                      <a:pt x="264" y="170"/>
                    </a:lnTo>
                    <a:lnTo>
                      <a:pt x="266" y="170"/>
                    </a:lnTo>
                    <a:lnTo>
                      <a:pt x="264" y="170"/>
                    </a:lnTo>
                    <a:lnTo>
                      <a:pt x="266" y="170"/>
                    </a:lnTo>
                    <a:lnTo>
                      <a:pt x="264" y="170"/>
                    </a:lnTo>
                    <a:lnTo>
                      <a:pt x="264" y="172"/>
                    </a:lnTo>
                    <a:lnTo>
                      <a:pt x="266" y="172"/>
                    </a:lnTo>
                    <a:lnTo>
                      <a:pt x="264" y="172"/>
                    </a:lnTo>
                    <a:lnTo>
                      <a:pt x="266" y="172"/>
                    </a:lnTo>
                    <a:lnTo>
                      <a:pt x="266" y="174"/>
                    </a:lnTo>
                    <a:lnTo>
                      <a:pt x="264" y="174"/>
                    </a:lnTo>
                    <a:lnTo>
                      <a:pt x="266" y="174"/>
                    </a:lnTo>
                    <a:lnTo>
                      <a:pt x="264" y="174"/>
                    </a:lnTo>
                    <a:lnTo>
                      <a:pt x="266" y="174"/>
                    </a:lnTo>
                    <a:lnTo>
                      <a:pt x="264" y="174"/>
                    </a:lnTo>
                    <a:lnTo>
                      <a:pt x="266" y="174"/>
                    </a:lnTo>
                    <a:lnTo>
                      <a:pt x="264" y="174"/>
                    </a:lnTo>
                    <a:lnTo>
                      <a:pt x="266" y="174"/>
                    </a:lnTo>
                    <a:lnTo>
                      <a:pt x="264" y="174"/>
                    </a:lnTo>
                    <a:lnTo>
                      <a:pt x="266" y="174"/>
                    </a:lnTo>
                    <a:lnTo>
                      <a:pt x="266" y="176"/>
                    </a:lnTo>
                    <a:lnTo>
                      <a:pt x="266" y="178"/>
                    </a:lnTo>
                    <a:lnTo>
                      <a:pt x="266" y="180"/>
                    </a:lnTo>
                    <a:lnTo>
                      <a:pt x="266" y="182"/>
                    </a:lnTo>
                    <a:lnTo>
                      <a:pt x="264" y="182"/>
                    </a:lnTo>
                    <a:lnTo>
                      <a:pt x="264" y="184"/>
                    </a:lnTo>
                    <a:lnTo>
                      <a:pt x="264" y="186"/>
                    </a:lnTo>
                    <a:lnTo>
                      <a:pt x="266" y="186"/>
                    </a:lnTo>
                    <a:lnTo>
                      <a:pt x="264" y="186"/>
                    </a:lnTo>
                    <a:lnTo>
                      <a:pt x="264" y="188"/>
                    </a:lnTo>
                    <a:lnTo>
                      <a:pt x="262" y="186"/>
                    </a:lnTo>
                    <a:lnTo>
                      <a:pt x="260" y="186"/>
                    </a:lnTo>
                    <a:lnTo>
                      <a:pt x="258" y="186"/>
                    </a:lnTo>
                    <a:lnTo>
                      <a:pt x="256" y="186"/>
                    </a:lnTo>
                    <a:lnTo>
                      <a:pt x="254" y="186"/>
                    </a:lnTo>
                    <a:lnTo>
                      <a:pt x="252" y="186"/>
                    </a:lnTo>
                    <a:lnTo>
                      <a:pt x="250" y="186"/>
                    </a:lnTo>
                    <a:lnTo>
                      <a:pt x="248" y="186"/>
                    </a:lnTo>
                    <a:lnTo>
                      <a:pt x="246" y="186"/>
                    </a:lnTo>
                    <a:lnTo>
                      <a:pt x="244" y="186"/>
                    </a:lnTo>
                    <a:lnTo>
                      <a:pt x="242" y="186"/>
                    </a:lnTo>
                    <a:lnTo>
                      <a:pt x="240" y="186"/>
                    </a:lnTo>
                    <a:lnTo>
                      <a:pt x="238" y="186"/>
                    </a:lnTo>
                    <a:lnTo>
                      <a:pt x="238" y="184"/>
                    </a:lnTo>
                    <a:lnTo>
                      <a:pt x="236" y="184"/>
                    </a:lnTo>
                    <a:lnTo>
                      <a:pt x="234" y="184"/>
                    </a:lnTo>
                    <a:lnTo>
                      <a:pt x="232" y="184"/>
                    </a:lnTo>
                    <a:lnTo>
                      <a:pt x="230" y="184"/>
                    </a:lnTo>
                    <a:lnTo>
                      <a:pt x="228" y="184"/>
                    </a:lnTo>
                    <a:lnTo>
                      <a:pt x="226" y="184"/>
                    </a:lnTo>
                    <a:lnTo>
                      <a:pt x="224" y="184"/>
                    </a:lnTo>
                    <a:lnTo>
                      <a:pt x="222" y="184"/>
                    </a:lnTo>
                    <a:lnTo>
                      <a:pt x="220" y="184"/>
                    </a:lnTo>
                    <a:lnTo>
                      <a:pt x="218" y="184"/>
                    </a:lnTo>
                    <a:lnTo>
                      <a:pt x="218" y="182"/>
                    </a:lnTo>
                    <a:lnTo>
                      <a:pt x="214" y="182"/>
                    </a:lnTo>
                    <a:lnTo>
                      <a:pt x="212" y="182"/>
                    </a:lnTo>
                    <a:lnTo>
                      <a:pt x="210" y="182"/>
                    </a:lnTo>
                    <a:lnTo>
                      <a:pt x="208" y="182"/>
                    </a:lnTo>
                    <a:lnTo>
                      <a:pt x="206" y="182"/>
                    </a:lnTo>
                    <a:lnTo>
                      <a:pt x="204" y="182"/>
                    </a:lnTo>
                    <a:lnTo>
                      <a:pt x="202" y="182"/>
                    </a:lnTo>
                    <a:lnTo>
                      <a:pt x="200" y="182"/>
                    </a:lnTo>
                    <a:lnTo>
                      <a:pt x="198" y="180"/>
                    </a:lnTo>
                    <a:lnTo>
                      <a:pt x="196" y="180"/>
                    </a:lnTo>
                    <a:lnTo>
                      <a:pt x="194" y="180"/>
                    </a:lnTo>
                    <a:lnTo>
                      <a:pt x="192" y="180"/>
                    </a:lnTo>
                    <a:lnTo>
                      <a:pt x="190" y="180"/>
                    </a:lnTo>
                    <a:lnTo>
                      <a:pt x="188" y="180"/>
                    </a:lnTo>
                    <a:lnTo>
                      <a:pt x="186" y="180"/>
                    </a:lnTo>
                    <a:lnTo>
                      <a:pt x="186" y="180"/>
                    </a:lnTo>
                    <a:lnTo>
                      <a:pt x="184" y="180"/>
                    </a:lnTo>
                    <a:lnTo>
                      <a:pt x="184" y="178"/>
                    </a:lnTo>
                    <a:lnTo>
                      <a:pt x="182" y="178"/>
                    </a:lnTo>
                    <a:lnTo>
                      <a:pt x="180" y="178"/>
                    </a:lnTo>
                    <a:lnTo>
                      <a:pt x="178" y="178"/>
                    </a:lnTo>
                    <a:lnTo>
                      <a:pt x="176" y="178"/>
                    </a:lnTo>
                    <a:lnTo>
                      <a:pt x="174" y="178"/>
                    </a:lnTo>
                    <a:lnTo>
                      <a:pt x="172" y="178"/>
                    </a:lnTo>
                    <a:lnTo>
                      <a:pt x="170" y="178"/>
                    </a:lnTo>
                    <a:lnTo>
                      <a:pt x="168" y="178"/>
                    </a:lnTo>
                    <a:lnTo>
                      <a:pt x="166" y="176"/>
                    </a:lnTo>
                    <a:lnTo>
                      <a:pt x="164" y="176"/>
                    </a:lnTo>
                    <a:lnTo>
                      <a:pt x="162" y="176"/>
                    </a:lnTo>
                    <a:lnTo>
                      <a:pt x="160" y="176"/>
                    </a:lnTo>
                    <a:lnTo>
                      <a:pt x="158" y="176"/>
                    </a:lnTo>
                    <a:lnTo>
                      <a:pt x="156" y="176"/>
                    </a:lnTo>
                    <a:lnTo>
                      <a:pt x="154" y="176"/>
                    </a:lnTo>
                    <a:lnTo>
                      <a:pt x="152" y="176"/>
                    </a:lnTo>
                    <a:lnTo>
                      <a:pt x="150" y="176"/>
                    </a:lnTo>
                    <a:lnTo>
                      <a:pt x="150" y="174"/>
                    </a:lnTo>
                    <a:lnTo>
                      <a:pt x="148" y="174"/>
                    </a:lnTo>
                    <a:lnTo>
                      <a:pt x="146" y="174"/>
                    </a:lnTo>
                    <a:lnTo>
                      <a:pt x="144" y="174"/>
                    </a:lnTo>
                    <a:lnTo>
                      <a:pt x="142" y="174"/>
                    </a:lnTo>
                    <a:lnTo>
                      <a:pt x="140" y="174"/>
                    </a:lnTo>
                    <a:lnTo>
                      <a:pt x="138" y="174"/>
                    </a:lnTo>
                    <a:lnTo>
                      <a:pt x="138" y="174"/>
                    </a:lnTo>
                    <a:lnTo>
                      <a:pt x="138" y="172"/>
                    </a:lnTo>
                    <a:lnTo>
                      <a:pt x="136" y="172"/>
                    </a:lnTo>
                    <a:lnTo>
                      <a:pt x="134" y="172"/>
                    </a:lnTo>
                    <a:lnTo>
                      <a:pt x="132" y="172"/>
                    </a:lnTo>
                    <a:lnTo>
                      <a:pt x="130" y="172"/>
                    </a:lnTo>
                    <a:lnTo>
                      <a:pt x="128" y="172"/>
                    </a:lnTo>
                    <a:lnTo>
                      <a:pt x="126" y="172"/>
                    </a:lnTo>
                    <a:lnTo>
                      <a:pt x="124" y="172"/>
                    </a:lnTo>
                    <a:lnTo>
                      <a:pt x="122" y="172"/>
                    </a:lnTo>
                    <a:lnTo>
                      <a:pt x="122" y="170"/>
                    </a:lnTo>
                    <a:lnTo>
                      <a:pt x="120" y="170"/>
                    </a:lnTo>
                    <a:lnTo>
                      <a:pt x="118" y="170"/>
                    </a:lnTo>
                    <a:lnTo>
                      <a:pt x="116" y="170"/>
                    </a:lnTo>
                    <a:lnTo>
                      <a:pt x="114" y="170"/>
                    </a:lnTo>
                    <a:lnTo>
                      <a:pt x="112" y="170"/>
                    </a:lnTo>
                    <a:lnTo>
                      <a:pt x="110" y="170"/>
                    </a:lnTo>
                    <a:lnTo>
                      <a:pt x="108" y="170"/>
                    </a:lnTo>
                    <a:lnTo>
                      <a:pt x="108" y="168"/>
                    </a:lnTo>
                    <a:lnTo>
                      <a:pt x="104" y="168"/>
                    </a:lnTo>
                    <a:lnTo>
                      <a:pt x="102" y="168"/>
                    </a:lnTo>
                    <a:lnTo>
                      <a:pt x="100" y="168"/>
                    </a:lnTo>
                    <a:lnTo>
                      <a:pt x="98" y="168"/>
                    </a:lnTo>
                    <a:lnTo>
                      <a:pt x="96" y="168"/>
                    </a:lnTo>
                    <a:lnTo>
                      <a:pt x="96" y="166"/>
                    </a:lnTo>
                    <a:lnTo>
                      <a:pt x="94" y="166"/>
                    </a:lnTo>
                    <a:lnTo>
                      <a:pt x="92" y="166"/>
                    </a:lnTo>
                    <a:lnTo>
                      <a:pt x="90" y="166"/>
                    </a:lnTo>
                    <a:lnTo>
                      <a:pt x="90" y="166"/>
                    </a:lnTo>
                    <a:lnTo>
                      <a:pt x="88" y="166"/>
                    </a:lnTo>
                    <a:lnTo>
                      <a:pt x="86" y="166"/>
                    </a:lnTo>
                    <a:lnTo>
                      <a:pt x="84" y="166"/>
                    </a:lnTo>
                    <a:lnTo>
                      <a:pt x="84" y="164"/>
                    </a:lnTo>
                    <a:lnTo>
                      <a:pt x="82" y="164"/>
                    </a:lnTo>
                    <a:lnTo>
                      <a:pt x="80" y="164"/>
                    </a:lnTo>
                    <a:lnTo>
                      <a:pt x="78" y="164"/>
                    </a:lnTo>
                    <a:lnTo>
                      <a:pt x="76" y="164"/>
                    </a:lnTo>
                    <a:lnTo>
                      <a:pt x="74" y="164"/>
                    </a:lnTo>
                    <a:lnTo>
                      <a:pt x="72" y="164"/>
                    </a:lnTo>
                    <a:lnTo>
                      <a:pt x="72" y="162"/>
                    </a:lnTo>
                    <a:lnTo>
                      <a:pt x="70" y="162"/>
                    </a:lnTo>
                    <a:lnTo>
                      <a:pt x="68" y="162"/>
                    </a:lnTo>
                    <a:lnTo>
                      <a:pt x="66" y="162"/>
                    </a:lnTo>
                    <a:lnTo>
                      <a:pt x="64" y="162"/>
                    </a:lnTo>
                    <a:lnTo>
                      <a:pt x="62" y="162"/>
                    </a:lnTo>
                    <a:lnTo>
                      <a:pt x="60" y="162"/>
                    </a:lnTo>
                    <a:lnTo>
                      <a:pt x="58" y="160"/>
                    </a:lnTo>
                    <a:lnTo>
                      <a:pt x="56" y="160"/>
                    </a:lnTo>
                    <a:lnTo>
                      <a:pt x="54" y="160"/>
                    </a:lnTo>
                    <a:lnTo>
                      <a:pt x="52" y="160"/>
                    </a:lnTo>
                    <a:lnTo>
                      <a:pt x="50" y="160"/>
                    </a:lnTo>
                    <a:lnTo>
                      <a:pt x="48" y="160"/>
                    </a:lnTo>
                    <a:lnTo>
                      <a:pt x="48" y="158"/>
                    </a:lnTo>
                    <a:lnTo>
                      <a:pt x="46" y="158"/>
                    </a:lnTo>
                    <a:lnTo>
                      <a:pt x="44" y="158"/>
                    </a:lnTo>
                    <a:lnTo>
                      <a:pt x="42" y="158"/>
                    </a:lnTo>
                    <a:lnTo>
                      <a:pt x="42" y="158"/>
                    </a:lnTo>
                    <a:lnTo>
                      <a:pt x="40" y="158"/>
                    </a:lnTo>
                    <a:lnTo>
                      <a:pt x="38" y="158"/>
                    </a:lnTo>
                    <a:lnTo>
                      <a:pt x="38" y="156"/>
                    </a:lnTo>
                    <a:lnTo>
                      <a:pt x="34" y="156"/>
                    </a:lnTo>
                    <a:lnTo>
                      <a:pt x="32" y="156"/>
                    </a:lnTo>
                    <a:lnTo>
                      <a:pt x="30" y="156"/>
                    </a:lnTo>
                    <a:lnTo>
                      <a:pt x="28" y="156"/>
                    </a:lnTo>
                    <a:lnTo>
                      <a:pt x="26" y="156"/>
                    </a:lnTo>
                    <a:lnTo>
                      <a:pt x="24" y="156"/>
                    </a:lnTo>
                    <a:lnTo>
                      <a:pt x="22" y="156"/>
                    </a:lnTo>
                    <a:lnTo>
                      <a:pt x="20" y="156"/>
                    </a:lnTo>
                    <a:lnTo>
                      <a:pt x="18" y="156"/>
                    </a:lnTo>
                    <a:lnTo>
                      <a:pt x="16" y="156"/>
                    </a:lnTo>
                    <a:lnTo>
                      <a:pt x="16" y="154"/>
                    </a:lnTo>
                    <a:lnTo>
                      <a:pt x="14" y="154"/>
                    </a:lnTo>
                    <a:lnTo>
                      <a:pt x="12" y="154"/>
                    </a:lnTo>
                    <a:lnTo>
                      <a:pt x="10" y="154"/>
                    </a:lnTo>
                    <a:lnTo>
                      <a:pt x="8" y="154"/>
                    </a:lnTo>
                    <a:lnTo>
                      <a:pt x="6" y="154"/>
                    </a:lnTo>
                    <a:lnTo>
                      <a:pt x="6" y="152"/>
                    </a:lnTo>
                    <a:lnTo>
                      <a:pt x="4" y="152"/>
                    </a:lnTo>
                    <a:lnTo>
                      <a:pt x="2" y="152"/>
                    </a:lnTo>
                    <a:lnTo>
                      <a:pt x="0" y="152"/>
                    </a:lnTo>
                    <a:lnTo>
                      <a:pt x="0" y="150"/>
                    </a:lnTo>
                    <a:lnTo>
                      <a:pt x="0" y="148"/>
                    </a:lnTo>
                    <a:lnTo>
                      <a:pt x="0" y="146"/>
                    </a:lnTo>
                    <a:lnTo>
                      <a:pt x="2" y="146"/>
                    </a:lnTo>
                    <a:lnTo>
                      <a:pt x="2" y="144"/>
                    </a:lnTo>
                    <a:lnTo>
                      <a:pt x="2" y="142"/>
                    </a:lnTo>
                    <a:lnTo>
                      <a:pt x="2" y="140"/>
                    </a:lnTo>
                    <a:lnTo>
                      <a:pt x="2" y="138"/>
                    </a:lnTo>
                    <a:lnTo>
                      <a:pt x="2" y="136"/>
                    </a:lnTo>
                    <a:lnTo>
                      <a:pt x="4" y="134"/>
                    </a:lnTo>
                    <a:lnTo>
                      <a:pt x="4" y="132"/>
                    </a:lnTo>
                    <a:lnTo>
                      <a:pt x="4" y="130"/>
                    </a:lnTo>
                    <a:lnTo>
                      <a:pt x="4" y="128"/>
                    </a:lnTo>
                    <a:lnTo>
                      <a:pt x="4" y="126"/>
                    </a:lnTo>
                    <a:lnTo>
                      <a:pt x="6" y="126"/>
                    </a:lnTo>
                    <a:lnTo>
                      <a:pt x="6" y="124"/>
                    </a:lnTo>
                    <a:lnTo>
                      <a:pt x="6" y="122"/>
                    </a:lnTo>
                    <a:lnTo>
                      <a:pt x="6" y="120"/>
                    </a:lnTo>
                    <a:lnTo>
                      <a:pt x="6" y="118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8" y="112"/>
                    </a:lnTo>
                    <a:lnTo>
                      <a:pt x="8" y="110"/>
                    </a:lnTo>
                    <a:lnTo>
                      <a:pt x="8" y="108"/>
                    </a:lnTo>
                    <a:lnTo>
                      <a:pt x="8" y="108"/>
                    </a:lnTo>
                    <a:lnTo>
                      <a:pt x="8" y="106"/>
                    </a:lnTo>
                    <a:lnTo>
                      <a:pt x="10" y="106"/>
                    </a:lnTo>
                    <a:lnTo>
                      <a:pt x="10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98"/>
                    </a:lnTo>
                    <a:lnTo>
                      <a:pt x="10" y="96"/>
                    </a:lnTo>
                    <a:lnTo>
                      <a:pt x="12" y="96"/>
                    </a:lnTo>
                    <a:lnTo>
                      <a:pt x="12" y="94"/>
                    </a:lnTo>
                    <a:lnTo>
                      <a:pt x="12" y="92"/>
                    </a:lnTo>
                    <a:lnTo>
                      <a:pt x="12" y="90"/>
                    </a:lnTo>
                    <a:lnTo>
                      <a:pt x="12" y="88"/>
                    </a:lnTo>
                    <a:lnTo>
                      <a:pt x="14" y="86"/>
                    </a:lnTo>
                    <a:lnTo>
                      <a:pt x="14" y="84"/>
                    </a:lnTo>
                    <a:lnTo>
                      <a:pt x="14" y="82"/>
                    </a:lnTo>
                    <a:lnTo>
                      <a:pt x="14" y="80"/>
                    </a:lnTo>
                    <a:lnTo>
                      <a:pt x="14" y="78"/>
                    </a:lnTo>
                    <a:lnTo>
                      <a:pt x="14" y="76"/>
                    </a:lnTo>
                    <a:lnTo>
                      <a:pt x="16" y="76"/>
                    </a:lnTo>
                    <a:lnTo>
                      <a:pt x="16" y="74"/>
                    </a:lnTo>
                    <a:lnTo>
                      <a:pt x="16" y="72"/>
                    </a:lnTo>
                    <a:lnTo>
                      <a:pt x="16" y="70"/>
                    </a:lnTo>
                    <a:lnTo>
                      <a:pt x="16" y="68"/>
                    </a:lnTo>
                    <a:lnTo>
                      <a:pt x="16" y="66"/>
                    </a:lnTo>
                    <a:lnTo>
                      <a:pt x="18" y="66"/>
                    </a:lnTo>
                    <a:lnTo>
                      <a:pt x="18" y="64"/>
                    </a:lnTo>
                    <a:lnTo>
                      <a:pt x="18" y="60"/>
                    </a:lnTo>
                    <a:lnTo>
                      <a:pt x="18" y="60"/>
                    </a:lnTo>
                    <a:lnTo>
                      <a:pt x="18" y="58"/>
                    </a:lnTo>
                    <a:lnTo>
                      <a:pt x="20" y="58"/>
                    </a:lnTo>
                    <a:lnTo>
                      <a:pt x="20" y="56"/>
                    </a:lnTo>
                    <a:lnTo>
                      <a:pt x="20" y="54"/>
                    </a:lnTo>
                    <a:lnTo>
                      <a:pt x="20" y="52"/>
                    </a:lnTo>
                    <a:lnTo>
                      <a:pt x="20" y="50"/>
                    </a:lnTo>
                    <a:lnTo>
                      <a:pt x="20" y="48"/>
                    </a:lnTo>
                    <a:lnTo>
                      <a:pt x="22" y="46"/>
                    </a:lnTo>
                    <a:lnTo>
                      <a:pt x="22" y="44"/>
                    </a:lnTo>
                    <a:lnTo>
                      <a:pt x="22" y="42"/>
                    </a:lnTo>
                    <a:lnTo>
                      <a:pt x="22" y="40"/>
                    </a:lnTo>
                    <a:lnTo>
                      <a:pt x="22" y="38"/>
                    </a:lnTo>
                    <a:lnTo>
                      <a:pt x="22" y="36"/>
                    </a:lnTo>
                    <a:lnTo>
                      <a:pt x="24" y="36"/>
                    </a:lnTo>
                    <a:lnTo>
                      <a:pt x="24" y="34"/>
                    </a:lnTo>
                    <a:lnTo>
                      <a:pt x="24" y="32"/>
                    </a:lnTo>
                    <a:lnTo>
                      <a:pt x="24" y="30"/>
                    </a:lnTo>
                    <a:lnTo>
                      <a:pt x="24" y="28"/>
                    </a:lnTo>
                    <a:lnTo>
                      <a:pt x="24" y="26"/>
                    </a:lnTo>
                    <a:lnTo>
                      <a:pt x="26" y="26"/>
                    </a:lnTo>
                    <a:lnTo>
                      <a:pt x="26" y="24"/>
                    </a:lnTo>
                    <a:lnTo>
                      <a:pt x="26" y="22"/>
                    </a:lnTo>
                    <a:lnTo>
                      <a:pt x="26" y="20"/>
                    </a:lnTo>
                    <a:lnTo>
                      <a:pt x="26" y="18"/>
                    </a:lnTo>
                    <a:lnTo>
                      <a:pt x="26" y="16"/>
                    </a:lnTo>
                    <a:lnTo>
                      <a:pt x="28" y="16"/>
                    </a:lnTo>
                    <a:lnTo>
                      <a:pt x="28" y="14"/>
                    </a:lnTo>
                    <a:lnTo>
                      <a:pt x="28" y="12"/>
                    </a:lnTo>
                    <a:lnTo>
                      <a:pt x="28" y="12"/>
                    </a:lnTo>
                    <a:lnTo>
                      <a:pt x="28" y="10"/>
                    </a:lnTo>
                    <a:lnTo>
                      <a:pt x="28" y="8"/>
                    </a:lnTo>
                    <a:lnTo>
                      <a:pt x="30" y="6"/>
                    </a:lnTo>
                    <a:lnTo>
                      <a:pt x="30" y="4"/>
                    </a:lnTo>
                    <a:lnTo>
                      <a:pt x="30" y="2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8" y="0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48" y="4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56" y="4"/>
                    </a:lnTo>
                    <a:lnTo>
                      <a:pt x="64" y="6"/>
                    </a:lnTo>
                    <a:lnTo>
                      <a:pt x="66" y="6"/>
                    </a:lnTo>
                    <a:lnTo>
                      <a:pt x="68" y="6"/>
                    </a:lnTo>
                    <a:lnTo>
                      <a:pt x="70" y="6"/>
                    </a:lnTo>
                    <a:lnTo>
                      <a:pt x="70" y="8"/>
                    </a:lnTo>
                    <a:lnTo>
                      <a:pt x="72" y="8"/>
                    </a:lnTo>
                    <a:lnTo>
                      <a:pt x="74" y="8"/>
                    </a:lnTo>
                    <a:lnTo>
                      <a:pt x="76" y="8"/>
                    </a:lnTo>
                    <a:lnTo>
                      <a:pt x="78" y="8"/>
                    </a:lnTo>
                    <a:lnTo>
                      <a:pt x="80" y="8"/>
                    </a:lnTo>
                    <a:lnTo>
                      <a:pt x="82" y="10"/>
                    </a:lnTo>
                    <a:lnTo>
                      <a:pt x="84" y="10"/>
                    </a:lnTo>
                    <a:lnTo>
                      <a:pt x="90" y="10"/>
                    </a:lnTo>
                    <a:lnTo>
                      <a:pt x="90" y="10"/>
                    </a:lnTo>
                    <a:lnTo>
                      <a:pt x="92" y="10"/>
                    </a:lnTo>
                    <a:lnTo>
                      <a:pt x="94" y="12"/>
                    </a:lnTo>
                    <a:lnTo>
                      <a:pt x="96" y="12"/>
                    </a:lnTo>
                    <a:lnTo>
                      <a:pt x="98" y="12"/>
                    </a:lnTo>
                    <a:lnTo>
                      <a:pt x="100" y="12"/>
                    </a:lnTo>
                    <a:lnTo>
                      <a:pt x="102" y="12"/>
                    </a:lnTo>
                    <a:lnTo>
                      <a:pt x="106" y="12"/>
                    </a:lnTo>
                    <a:lnTo>
                      <a:pt x="108" y="12"/>
                    </a:lnTo>
                    <a:lnTo>
                      <a:pt x="110" y="12"/>
                    </a:lnTo>
                    <a:lnTo>
                      <a:pt x="112" y="12"/>
                    </a:lnTo>
                    <a:lnTo>
                      <a:pt x="114" y="12"/>
                    </a:lnTo>
                    <a:lnTo>
                      <a:pt x="116" y="12"/>
                    </a:lnTo>
                    <a:lnTo>
                      <a:pt x="118" y="14"/>
                    </a:lnTo>
                    <a:lnTo>
                      <a:pt x="120" y="14"/>
                    </a:lnTo>
                    <a:lnTo>
                      <a:pt x="122" y="14"/>
                    </a:lnTo>
                    <a:lnTo>
                      <a:pt x="124" y="14"/>
                    </a:lnTo>
                    <a:lnTo>
                      <a:pt x="126" y="14"/>
                    </a:lnTo>
                    <a:lnTo>
                      <a:pt x="128" y="14"/>
                    </a:lnTo>
                    <a:lnTo>
                      <a:pt x="130" y="14"/>
                    </a:lnTo>
                    <a:lnTo>
                      <a:pt x="130" y="16"/>
                    </a:lnTo>
                    <a:lnTo>
                      <a:pt x="132" y="16"/>
                    </a:lnTo>
                    <a:lnTo>
                      <a:pt x="134" y="16"/>
                    </a:lnTo>
                    <a:lnTo>
                      <a:pt x="136" y="16"/>
                    </a:lnTo>
                    <a:lnTo>
                      <a:pt x="138" y="16"/>
                    </a:lnTo>
                    <a:lnTo>
                      <a:pt x="138" y="16"/>
                    </a:lnTo>
                    <a:lnTo>
                      <a:pt x="140" y="16"/>
                    </a:lnTo>
                    <a:lnTo>
                      <a:pt x="142" y="16"/>
                    </a:lnTo>
                    <a:lnTo>
                      <a:pt x="144" y="18"/>
                    </a:lnTo>
                    <a:lnTo>
                      <a:pt x="146" y="18"/>
                    </a:lnTo>
                    <a:lnTo>
                      <a:pt x="148" y="18"/>
                    </a:lnTo>
                    <a:lnTo>
                      <a:pt x="150" y="18"/>
                    </a:lnTo>
                    <a:lnTo>
                      <a:pt x="154" y="18"/>
                    </a:lnTo>
                    <a:lnTo>
                      <a:pt x="156" y="18"/>
                    </a:lnTo>
                    <a:lnTo>
                      <a:pt x="158" y="18"/>
                    </a:lnTo>
                    <a:lnTo>
                      <a:pt x="158" y="20"/>
                    </a:lnTo>
                    <a:lnTo>
                      <a:pt x="160" y="20"/>
                    </a:lnTo>
                    <a:lnTo>
                      <a:pt x="162" y="20"/>
                    </a:lnTo>
                    <a:lnTo>
                      <a:pt x="164" y="20"/>
                    </a:lnTo>
                    <a:lnTo>
                      <a:pt x="166" y="20"/>
                    </a:lnTo>
                    <a:lnTo>
                      <a:pt x="168" y="20"/>
                    </a:lnTo>
                    <a:lnTo>
                      <a:pt x="170" y="20"/>
                    </a:lnTo>
                    <a:lnTo>
                      <a:pt x="172" y="20"/>
                    </a:lnTo>
                    <a:lnTo>
                      <a:pt x="174" y="22"/>
                    </a:lnTo>
                    <a:lnTo>
                      <a:pt x="176" y="22"/>
                    </a:lnTo>
                    <a:lnTo>
                      <a:pt x="178" y="22"/>
                    </a:lnTo>
                    <a:lnTo>
                      <a:pt x="180" y="22"/>
                    </a:lnTo>
                    <a:lnTo>
                      <a:pt x="184" y="22"/>
                    </a:lnTo>
                    <a:lnTo>
                      <a:pt x="186" y="22"/>
                    </a:lnTo>
                    <a:lnTo>
                      <a:pt x="186" y="22"/>
                    </a:lnTo>
                    <a:lnTo>
                      <a:pt x="188" y="24"/>
                    </a:lnTo>
                    <a:lnTo>
                      <a:pt x="190" y="24"/>
                    </a:lnTo>
                    <a:lnTo>
                      <a:pt x="194" y="24"/>
                    </a:lnTo>
                    <a:lnTo>
                      <a:pt x="196" y="24"/>
                    </a:lnTo>
                    <a:lnTo>
                      <a:pt x="232" y="28"/>
                    </a:lnTo>
                    <a:lnTo>
                      <a:pt x="254" y="3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" name="Freeform 2953"/>
              <p:cNvSpPr>
                <a:spLocks/>
              </p:cNvSpPr>
              <p:nvPr/>
            </p:nvSpPr>
            <p:spPr bwMode="auto">
              <a:xfrm>
                <a:off x="4741863" y="2957513"/>
                <a:ext cx="542925" cy="311150"/>
              </a:xfrm>
              <a:custGeom>
                <a:avLst/>
                <a:gdLst>
                  <a:gd name="T0" fmla="*/ 42 w 342"/>
                  <a:gd name="T1" fmla="*/ 2 h 196"/>
                  <a:gd name="T2" fmla="*/ 60 w 342"/>
                  <a:gd name="T3" fmla="*/ 6 h 196"/>
                  <a:gd name="T4" fmla="*/ 80 w 342"/>
                  <a:gd name="T5" fmla="*/ 10 h 196"/>
                  <a:gd name="T6" fmla="*/ 100 w 342"/>
                  <a:gd name="T7" fmla="*/ 14 h 196"/>
                  <a:gd name="T8" fmla="*/ 122 w 342"/>
                  <a:gd name="T9" fmla="*/ 16 h 196"/>
                  <a:gd name="T10" fmla="*/ 146 w 342"/>
                  <a:gd name="T11" fmla="*/ 20 h 196"/>
                  <a:gd name="T12" fmla="*/ 164 w 342"/>
                  <a:gd name="T13" fmla="*/ 24 h 196"/>
                  <a:gd name="T14" fmla="*/ 182 w 342"/>
                  <a:gd name="T15" fmla="*/ 26 h 196"/>
                  <a:gd name="T16" fmla="*/ 202 w 342"/>
                  <a:gd name="T17" fmla="*/ 28 h 196"/>
                  <a:gd name="T18" fmla="*/ 224 w 342"/>
                  <a:gd name="T19" fmla="*/ 30 h 196"/>
                  <a:gd name="T20" fmla="*/ 236 w 342"/>
                  <a:gd name="T21" fmla="*/ 38 h 196"/>
                  <a:gd name="T22" fmla="*/ 250 w 342"/>
                  <a:gd name="T23" fmla="*/ 46 h 196"/>
                  <a:gd name="T24" fmla="*/ 266 w 342"/>
                  <a:gd name="T25" fmla="*/ 42 h 196"/>
                  <a:gd name="T26" fmla="*/ 278 w 342"/>
                  <a:gd name="T27" fmla="*/ 44 h 196"/>
                  <a:gd name="T28" fmla="*/ 288 w 342"/>
                  <a:gd name="T29" fmla="*/ 50 h 196"/>
                  <a:gd name="T30" fmla="*/ 296 w 342"/>
                  <a:gd name="T31" fmla="*/ 58 h 196"/>
                  <a:gd name="T32" fmla="*/ 308 w 342"/>
                  <a:gd name="T33" fmla="*/ 66 h 196"/>
                  <a:gd name="T34" fmla="*/ 310 w 342"/>
                  <a:gd name="T35" fmla="*/ 76 h 196"/>
                  <a:gd name="T36" fmla="*/ 314 w 342"/>
                  <a:gd name="T37" fmla="*/ 88 h 196"/>
                  <a:gd name="T38" fmla="*/ 316 w 342"/>
                  <a:gd name="T39" fmla="*/ 96 h 196"/>
                  <a:gd name="T40" fmla="*/ 318 w 342"/>
                  <a:gd name="T41" fmla="*/ 106 h 196"/>
                  <a:gd name="T42" fmla="*/ 320 w 342"/>
                  <a:gd name="T43" fmla="*/ 116 h 196"/>
                  <a:gd name="T44" fmla="*/ 322 w 342"/>
                  <a:gd name="T45" fmla="*/ 126 h 196"/>
                  <a:gd name="T46" fmla="*/ 322 w 342"/>
                  <a:gd name="T47" fmla="*/ 134 h 196"/>
                  <a:gd name="T48" fmla="*/ 326 w 342"/>
                  <a:gd name="T49" fmla="*/ 142 h 196"/>
                  <a:gd name="T50" fmla="*/ 322 w 342"/>
                  <a:gd name="T51" fmla="*/ 158 h 196"/>
                  <a:gd name="T52" fmla="*/ 328 w 342"/>
                  <a:gd name="T53" fmla="*/ 168 h 196"/>
                  <a:gd name="T54" fmla="*/ 330 w 342"/>
                  <a:gd name="T55" fmla="*/ 174 h 196"/>
                  <a:gd name="T56" fmla="*/ 334 w 342"/>
                  <a:gd name="T57" fmla="*/ 184 h 196"/>
                  <a:gd name="T58" fmla="*/ 342 w 342"/>
                  <a:gd name="T59" fmla="*/ 194 h 196"/>
                  <a:gd name="T60" fmla="*/ 326 w 342"/>
                  <a:gd name="T61" fmla="*/ 194 h 196"/>
                  <a:gd name="T62" fmla="*/ 304 w 342"/>
                  <a:gd name="T63" fmla="*/ 194 h 196"/>
                  <a:gd name="T64" fmla="*/ 286 w 342"/>
                  <a:gd name="T65" fmla="*/ 192 h 196"/>
                  <a:gd name="T66" fmla="*/ 270 w 342"/>
                  <a:gd name="T67" fmla="*/ 190 h 196"/>
                  <a:gd name="T68" fmla="*/ 250 w 342"/>
                  <a:gd name="T69" fmla="*/ 190 h 196"/>
                  <a:gd name="T70" fmla="*/ 232 w 342"/>
                  <a:gd name="T71" fmla="*/ 188 h 196"/>
                  <a:gd name="T72" fmla="*/ 212 w 342"/>
                  <a:gd name="T73" fmla="*/ 188 h 196"/>
                  <a:gd name="T74" fmla="*/ 194 w 342"/>
                  <a:gd name="T75" fmla="*/ 186 h 196"/>
                  <a:gd name="T76" fmla="*/ 178 w 342"/>
                  <a:gd name="T77" fmla="*/ 182 h 196"/>
                  <a:gd name="T78" fmla="*/ 160 w 342"/>
                  <a:gd name="T79" fmla="*/ 180 h 196"/>
                  <a:gd name="T80" fmla="*/ 142 w 342"/>
                  <a:gd name="T81" fmla="*/ 178 h 196"/>
                  <a:gd name="T82" fmla="*/ 124 w 342"/>
                  <a:gd name="T83" fmla="*/ 176 h 196"/>
                  <a:gd name="T84" fmla="*/ 100 w 342"/>
                  <a:gd name="T85" fmla="*/ 172 h 196"/>
                  <a:gd name="T86" fmla="*/ 84 w 342"/>
                  <a:gd name="T87" fmla="*/ 170 h 196"/>
                  <a:gd name="T88" fmla="*/ 72 w 342"/>
                  <a:gd name="T89" fmla="*/ 160 h 196"/>
                  <a:gd name="T90" fmla="*/ 76 w 342"/>
                  <a:gd name="T91" fmla="*/ 142 h 196"/>
                  <a:gd name="T92" fmla="*/ 78 w 342"/>
                  <a:gd name="T93" fmla="*/ 126 h 196"/>
                  <a:gd name="T94" fmla="*/ 74 w 342"/>
                  <a:gd name="T95" fmla="*/ 114 h 196"/>
                  <a:gd name="T96" fmla="*/ 54 w 342"/>
                  <a:gd name="T97" fmla="*/ 112 h 196"/>
                  <a:gd name="T98" fmla="*/ 36 w 342"/>
                  <a:gd name="T99" fmla="*/ 108 h 196"/>
                  <a:gd name="T100" fmla="*/ 20 w 342"/>
                  <a:gd name="T101" fmla="*/ 104 h 196"/>
                  <a:gd name="T102" fmla="*/ 0 w 342"/>
                  <a:gd name="T103" fmla="*/ 102 h 196"/>
                  <a:gd name="T104" fmla="*/ 4 w 342"/>
                  <a:gd name="T105" fmla="*/ 86 h 196"/>
                  <a:gd name="T106" fmla="*/ 8 w 342"/>
                  <a:gd name="T107" fmla="*/ 68 h 196"/>
                  <a:gd name="T108" fmla="*/ 12 w 342"/>
                  <a:gd name="T109" fmla="*/ 50 h 196"/>
                  <a:gd name="T110" fmla="*/ 14 w 342"/>
                  <a:gd name="T111" fmla="*/ 32 h 196"/>
                  <a:gd name="T112" fmla="*/ 18 w 342"/>
                  <a:gd name="T113" fmla="*/ 12 h 196"/>
                  <a:gd name="T114" fmla="*/ 24 w 342"/>
                  <a:gd name="T115" fmla="*/ 0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42" h="196">
                    <a:moveTo>
                      <a:pt x="26" y="0"/>
                    </a:move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6" y="4"/>
                    </a:lnTo>
                    <a:lnTo>
                      <a:pt x="48" y="4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6" y="6"/>
                    </a:lnTo>
                    <a:lnTo>
                      <a:pt x="58" y="6"/>
                    </a:lnTo>
                    <a:lnTo>
                      <a:pt x="60" y="6"/>
                    </a:lnTo>
                    <a:lnTo>
                      <a:pt x="62" y="6"/>
                    </a:lnTo>
                    <a:lnTo>
                      <a:pt x="64" y="6"/>
                    </a:lnTo>
                    <a:lnTo>
                      <a:pt x="64" y="8"/>
                    </a:lnTo>
                    <a:lnTo>
                      <a:pt x="66" y="8"/>
                    </a:lnTo>
                    <a:lnTo>
                      <a:pt x="68" y="8"/>
                    </a:lnTo>
                    <a:lnTo>
                      <a:pt x="70" y="8"/>
                    </a:lnTo>
                    <a:lnTo>
                      <a:pt x="74" y="8"/>
                    </a:lnTo>
                    <a:lnTo>
                      <a:pt x="76" y="8"/>
                    </a:lnTo>
                    <a:lnTo>
                      <a:pt x="78" y="10"/>
                    </a:lnTo>
                    <a:lnTo>
                      <a:pt x="80" y="10"/>
                    </a:lnTo>
                    <a:lnTo>
                      <a:pt x="82" y="10"/>
                    </a:lnTo>
                    <a:lnTo>
                      <a:pt x="84" y="10"/>
                    </a:lnTo>
                    <a:lnTo>
                      <a:pt x="86" y="10"/>
                    </a:lnTo>
                    <a:lnTo>
                      <a:pt x="90" y="12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4" y="12"/>
                    </a:lnTo>
                    <a:lnTo>
                      <a:pt x="96" y="12"/>
                    </a:lnTo>
                    <a:lnTo>
                      <a:pt x="98" y="12"/>
                    </a:lnTo>
                    <a:lnTo>
                      <a:pt x="100" y="14"/>
                    </a:lnTo>
                    <a:lnTo>
                      <a:pt x="102" y="14"/>
                    </a:lnTo>
                    <a:lnTo>
                      <a:pt x="104" y="14"/>
                    </a:lnTo>
                    <a:lnTo>
                      <a:pt x="106" y="14"/>
                    </a:lnTo>
                    <a:lnTo>
                      <a:pt x="108" y="14"/>
                    </a:lnTo>
                    <a:lnTo>
                      <a:pt x="112" y="16"/>
                    </a:lnTo>
                    <a:lnTo>
                      <a:pt x="114" y="16"/>
                    </a:lnTo>
                    <a:lnTo>
                      <a:pt x="116" y="16"/>
                    </a:lnTo>
                    <a:lnTo>
                      <a:pt x="118" y="16"/>
                    </a:lnTo>
                    <a:lnTo>
                      <a:pt x="120" y="16"/>
                    </a:lnTo>
                    <a:lnTo>
                      <a:pt x="122" y="16"/>
                    </a:lnTo>
                    <a:lnTo>
                      <a:pt x="124" y="18"/>
                    </a:lnTo>
                    <a:lnTo>
                      <a:pt x="126" y="18"/>
                    </a:lnTo>
                    <a:lnTo>
                      <a:pt x="128" y="18"/>
                    </a:lnTo>
                    <a:lnTo>
                      <a:pt x="136" y="18"/>
                    </a:lnTo>
                    <a:lnTo>
                      <a:pt x="138" y="20"/>
                    </a:lnTo>
                    <a:lnTo>
                      <a:pt x="140" y="20"/>
                    </a:lnTo>
                    <a:lnTo>
                      <a:pt x="140" y="20"/>
                    </a:lnTo>
                    <a:lnTo>
                      <a:pt x="142" y="20"/>
                    </a:lnTo>
                    <a:lnTo>
                      <a:pt x="144" y="20"/>
                    </a:lnTo>
                    <a:lnTo>
                      <a:pt x="146" y="20"/>
                    </a:lnTo>
                    <a:lnTo>
                      <a:pt x="148" y="20"/>
                    </a:lnTo>
                    <a:lnTo>
                      <a:pt x="150" y="22"/>
                    </a:lnTo>
                    <a:lnTo>
                      <a:pt x="152" y="22"/>
                    </a:lnTo>
                    <a:lnTo>
                      <a:pt x="154" y="22"/>
                    </a:lnTo>
                    <a:lnTo>
                      <a:pt x="156" y="22"/>
                    </a:lnTo>
                    <a:lnTo>
                      <a:pt x="158" y="22"/>
                    </a:lnTo>
                    <a:lnTo>
                      <a:pt x="160" y="22"/>
                    </a:lnTo>
                    <a:lnTo>
                      <a:pt x="162" y="22"/>
                    </a:lnTo>
                    <a:lnTo>
                      <a:pt x="164" y="22"/>
                    </a:lnTo>
                    <a:lnTo>
                      <a:pt x="164" y="24"/>
                    </a:lnTo>
                    <a:lnTo>
                      <a:pt x="166" y="24"/>
                    </a:lnTo>
                    <a:lnTo>
                      <a:pt x="168" y="24"/>
                    </a:lnTo>
                    <a:lnTo>
                      <a:pt x="170" y="24"/>
                    </a:lnTo>
                    <a:lnTo>
                      <a:pt x="172" y="24"/>
                    </a:lnTo>
                    <a:lnTo>
                      <a:pt x="174" y="24"/>
                    </a:lnTo>
                    <a:lnTo>
                      <a:pt x="176" y="24"/>
                    </a:lnTo>
                    <a:lnTo>
                      <a:pt x="178" y="24"/>
                    </a:lnTo>
                    <a:lnTo>
                      <a:pt x="180" y="24"/>
                    </a:lnTo>
                    <a:lnTo>
                      <a:pt x="180" y="26"/>
                    </a:lnTo>
                    <a:lnTo>
                      <a:pt x="182" y="26"/>
                    </a:lnTo>
                    <a:lnTo>
                      <a:pt x="184" y="26"/>
                    </a:lnTo>
                    <a:lnTo>
                      <a:pt x="186" y="26"/>
                    </a:lnTo>
                    <a:lnTo>
                      <a:pt x="188" y="26"/>
                    </a:lnTo>
                    <a:lnTo>
                      <a:pt x="188" y="26"/>
                    </a:lnTo>
                    <a:lnTo>
                      <a:pt x="190" y="26"/>
                    </a:lnTo>
                    <a:lnTo>
                      <a:pt x="192" y="26"/>
                    </a:lnTo>
                    <a:lnTo>
                      <a:pt x="196" y="28"/>
                    </a:lnTo>
                    <a:lnTo>
                      <a:pt x="198" y="28"/>
                    </a:lnTo>
                    <a:lnTo>
                      <a:pt x="200" y="28"/>
                    </a:lnTo>
                    <a:lnTo>
                      <a:pt x="202" y="28"/>
                    </a:lnTo>
                    <a:lnTo>
                      <a:pt x="204" y="28"/>
                    </a:lnTo>
                    <a:lnTo>
                      <a:pt x="206" y="28"/>
                    </a:lnTo>
                    <a:lnTo>
                      <a:pt x="208" y="28"/>
                    </a:lnTo>
                    <a:lnTo>
                      <a:pt x="212" y="30"/>
                    </a:lnTo>
                    <a:lnTo>
                      <a:pt x="214" y="30"/>
                    </a:lnTo>
                    <a:lnTo>
                      <a:pt x="216" y="30"/>
                    </a:lnTo>
                    <a:lnTo>
                      <a:pt x="218" y="30"/>
                    </a:lnTo>
                    <a:lnTo>
                      <a:pt x="220" y="30"/>
                    </a:lnTo>
                    <a:lnTo>
                      <a:pt x="222" y="30"/>
                    </a:lnTo>
                    <a:lnTo>
                      <a:pt x="224" y="30"/>
                    </a:lnTo>
                    <a:lnTo>
                      <a:pt x="226" y="30"/>
                    </a:lnTo>
                    <a:lnTo>
                      <a:pt x="228" y="30"/>
                    </a:lnTo>
                    <a:lnTo>
                      <a:pt x="230" y="32"/>
                    </a:lnTo>
                    <a:lnTo>
                      <a:pt x="232" y="32"/>
                    </a:lnTo>
                    <a:lnTo>
                      <a:pt x="232" y="34"/>
                    </a:lnTo>
                    <a:lnTo>
                      <a:pt x="232" y="36"/>
                    </a:lnTo>
                    <a:lnTo>
                      <a:pt x="234" y="36"/>
                    </a:lnTo>
                    <a:lnTo>
                      <a:pt x="236" y="36"/>
                    </a:lnTo>
                    <a:lnTo>
                      <a:pt x="236" y="38"/>
                    </a:lnTo>
                    <a:lnTo>
                      <a:pt x="236" y="38"/>
                    </a:lnTo>
                    <a:lnTo>
                      <a:pt x="238" y="38"/>
                    </a:lnTo>
                    <a:lnTo>
                      <a:pt x="238" y="40"/>
                    </a:lnTo>
                    <a:lnTo>
                      <a:pt x="240" y="40"/>
                    </a:lnTo>
                    <a:lnTo>
                      <a:pt x="242" y="42"/>
                    </a:lnTo>
                    <a:lnTo>
                      <a:pt x="244" y="42"/>
                    </a:lnTo>
                    <a:lnTo>
                      <a:pt x="244" y="44"/>
                    </a:lnTo>
                    <a:lnTo>
                      <a:pt x="246" y="44"/>
                    </a:lnTo>
                    <a:lnTo>
                      <a:pt x="246" y="46"/>
                    </a:lnTo>
                    <a:lnTo>
                      <a:pt x="248" y="46"/>
                    </a:lnTo>
                    <a:lnTo>
                      <a:pt x="250" y="46"/>
                    </a:lnTo>
                    <a:lnTo>
                      <a:pt x="250" y="44"/>
                    </a:lnTo>
                    <a:lnTo>
                      <a:pt x="252" y="44"/>
                    </a:lnTo>
                    <a:lnTo>
                      <a:pt x="252" y="42"/>
                    </a:lnTo>
                    <a:lnTo>
                      <a:pt x="254" y="40"/>
                    </a:lnTo>
                    <a:lnTo>
                      <a:pt x="256" y="42"/>
                    </a:lnTo>
                    <a:lnTo>
                      <a:pt x="258" y="42"/>
                    </a:lnTo>
                    <a:lnTo>
                      <a:pt x="260" y="42"/>
                    </a:lnTo>
                    <a:lnTo>
                      <a:pt x="262" y="42"/>
                    </a:lnTo>
                    <a:lnTo>
                      <a:pt x="264" y="42"/>
                    </a:lnTo>
                    <a:lnTo>
                      <a:pt x="266" y="42"/>
                    </a:lnTo>
                    <a:lnTo>
                      <a:pt x="268" y="42"/>
                    </a:lnTo>
                    <a:lnTo>
                      <a:pt x="268" y="44"/>
                    </a:lnTo>
                    <a:lnTo>
                      <a:pt x="270" y="44"/>
                    </a:lnTo>
                    <a:lnTo>
                      <a:pt x="270" y="42"/>
                    </a:lnTo>
                    <a:lnTo>
                      <a:pt x="272" y="42"/>
                    </a:lnTo>
                    <a:lnTo>
                      <a:pt x="274" y="44"/>
                    </a:lnTo>
                    <a:lnTo>
                      <a:pt x="274" y="42"/>
                    </a:lnTo>
                    <a:lnTo>
                      <a:pt x="276" y="42"/>
                    </a:lnTo>
                    <a:lnTo>
                      <a:pt x="276" y="44"/>
                    </a:lnTo>
                    <a:lnTo>
                      <a:pt x="278" y="44"/>
                    </a:lnTo>
                    <a:lnTo>
                      <a:pt x="278" y="46"/>
                    </a:lnTo>
                    <a:lnTo>
                      <a:pt x="280" y="46"/>
                    </a:lnTo>
                    <a:lnTo>
                      <a:pt x="282" y="46"/>
                    </a:lnTo>
                    <a:lnTo>
                      <a:pt x="282" y="46"/>
                    </a:lnTo>
                    <a:lnTo>
                      <a:pt x="284" y="46"/>
                    </a:lnTo>
                    <a:lnTo>
                      <a:pt x="284" y="46"/>
                    </a:lnTo>
                    <a:lnTo>
                      <a:pt x="284" y="48"/>
                    </a:lnTo>
                    <a:lnTo>
                      <a:pt x="286" y="48"/>
                    </a:lnTo>
                    <a:lnTo>
                      <a:pt x="286" y="50"/>
                    </a:lnTo>
                    <a:lnTo>
                      <a:pt x="288" y="50"/>
                    </a:lnTo>
                    <a:lnTo>
                      <a:pt x="290" y="50"/>
                    </a:lnTo>
                    <a:lnTo>
                      <a:pt x="292" y="50"/>
                    </a:lnTo>
                    <a:lnTo>
                      <a:pt x="292" y="52"/>
                    </a:lnTo>
                    <a:lnTo>
                      <a:pt x="292" y="54"/>
                    </a:lnTo>
                    <a:lnTo>
                      <a:pt x="294" y="54"/>
                    </a:lnTo>
                    <a:lnTo>
                      <a:pt x="296" y="54"/>
                    </a:lnTo>
                    <a:lnTo>
                      <a:pt x="298" y="54"/>
                    </a:lnTo>
                    <a:lnTo>
                      <a:pt x="296" y="54"/>
                    </a:lnTo>
                    <a:lnTo>
                      <a:pt x="296" y="56"/>
                    </a:lnTo>
                    <a:lnTo>
                      <a:pt x="296" y="58"/>
                    </a:lnTo>
                    <a:lnTo>
                      <a:pt x="298" y="58"/>
                    </a:lnTo>
                    <a:lnTo>
                      <a:pt x="298" y="60"/>
                    </a:lnTo>
                    <a:lnTo>
                      <a:pt x="298" y="62"/>
                    </a:lnTo>
                    <a:lnTo>
                      <a:pt x="300" y="62"/>
                    </a:lnTo>
                    <a:lnTo>
                      <a:pt x="302" y="62"/>
                    </a:lnTo>
                    <a:lnTo>
                      <a:pt x="304" y="62"/>
                    </a:lnTo>
                    <a:lnTo>
                      <a:pt x="304" y="64"/>
                    </a:lnTo>
                    <a:lnTo>
                      <a:pt x="306" y="64"/>
                    </a:lnTo>
                    <a:lnTo>
                      <a:pt x="308" y="64"/>
                    </a:lnTo>
                    <a:lnTo>
                      <a:pt x="308" y="66"/>
                    </a:lnTo>
                    <a:lnTo>
                      <a:pt x="308" y="68"/>
                    </a:lnTo>
                    <a:lnTo>
                      <a:pt x="306" y="68"/>
                    </a:lnTo>
                    <a:lnTo>
                      <a:pt x="306" y="70"/>
                    </a:lnTo>
                    <a:lnTo>
                      <a:pt x="308" y="70"/>
                    </a:lnTo>
                    <a:lnTo>
                      <a:pt x="306" y="70"/>
                    </a:lnTo>
                    <a:lnTo>
                      <a:pt x="306" y="72"/>
                    </a:lnTo>
                    <a:lnTo>
                      <a:pt x="308" y="72"/>
                    </a:lnTo>
                    <a:lnTo>
                      <a:pt x="308" y="74"/>
                    </a:lnTo>
                    <a:lnTo>
                      <a:pt x="308" y="76"/>
                    </a:lnTo>
                    <a:lnTo>
                      <a:pt x="310" y="76"/>
                    </a:lnTo>
                    <a:lnTo>
                      <a:pt x="310" y="78"/>
                    </a:lnTo>
                    <a:lnTo>
                      <a:pt x="308" y="78"/>
                    </a:lnTo>
                    <a:lnTo>
                      <a:pt x="308" y="80"/>
                    </a:lnTo>
                    <a:lnTo>
                      <a:pt x="308" y="82"/>
                    </a:lnTo>
                    <a:lnTo>
                      <a:pt x="310" y="82"/>
                    </a:lnTo>
                    <a:lnTo>
                      <a:pt x="310" y="84"/>
                    </a:lnTo>
                    <a:lnTo>
                      <a:pt x="312" y="84"/>
                    </a:lnTo>
                    <a:lnTo>
                      <a:pt x="312" y="86"/>
                    </a:lnTo>
                    <a:lnTo>
                      <a:pt x="312" y="88"/>
                    </a:lnTo>
                    <a:lnTo>
                      <a:pt x="314" y="88"/>
                    </a:lnTo>
                    <a:lnTo>
                      <a:pt x="314" y="90"/>
                    </a:lnTo>
                    <a:lnTo>
                      <a:pt x="312" y="90"/>
                    </a:lnTo>
                    <a:lnTo>
                      <a:pt x="312" y="92"/>
                    </a:lnTo>
                    <a:lnTo>
                      <a:pt x="314" y="92"/>
                    </a:lnTo>
                    <a:lnTo>
                      <a:pt x="314" y="90"/>
                    </a:lnTo>
                    <a:lnTo>
                      <a:pt x="314" y="92"/>
                    </a:lnTo>
                    <a:lnTo>
                      <a:pt x="316" y="92"/>
                    </a:lnTo>
                    <a:lnTo>
                      <a:pt x="316" y="94"/>
                    </a:lnTo>
                    <a:lnTo>
                      <a:pt x="316" y="94"/>
                    </a:lnTo>
                    <a:lnTo>
                      <a:pt x="316" y="96"/>
                    </a:lnTo>
                    <a:lnTo>
                      <a:pt x="316" y="98"/>
                    </a:lnTo>
                    <a:lnTo>
                      <a:pt x="318" y="98"/>
                    </a:lnTo>
                    <a:lnTo>
                      <a:pt x="316" y="98"/>
                    </a:lnTo>
                    <a:lnTo>
                      <a:pt x="318" y="98"/>
                    </a:lnTo>
                    <a:lnTo>
                      <a:pt x="318" y="100"/>
                    </a:lnTo>
                    <a:lnTo>
                      <a:pt x="318" y="102"/>
                    </a:lnTo>
                    <a:lnTo>
                      <a:pt x="316" y="102"/>
                    </a:lnTo>
                    <a:lnTo>
                      <a:pt x="316" y="104"/>
                    </a:lnTo>
                    <a:lnTo>
                      <a:pt x="318" y="104"/>
                    </a:lnTo>
                    <a:lnTo>
                      <a:pt x="318" y="106"/>
                    </a:lnTo>
                    <a:lnTo>
                      <a:pt x="316" y="106"/>
                    </a:lnTo>
                    <a:lnTo>
                      <a:pt x="316" y="108"/>
                    </a:lnTo>
                    <a:lnTo>
                      <a:pt x="316" y="110"/>
                    </a:lnTo>
                    <a:lnTo>
                      <a:pt x="316" y="112"/>
                    </a:lnTo>
                    <a:lnTo>
                      <a:pt x="318" y="112"/>
                    </a:lnTo>
                    <a:lnTo>
                      <a:pt x="316" y="112"/>
                    </a:lnTo>
                    <a:lnTo>
                      <a:pt x="316" y="114"/>
                    </a:lnTo>
                    <a:lnTo>
                      <a:pt x="318" y="114"/>
                    </a:lnTo>
                    <a:lnTo>
                      <a:pt x="318" y="116"/>
                    </a:lnTo>
                    <a:lnTo>
                      <a:pt x="320" y="116"/>
                    </a:lnTo>
                    <a:lnTo>
                      <a:pt x="320" y="114"/>
                    </a:lnTo>
                    <a:lnTo>
                      <a:pt x="320" y="116"/>
                    </a:lnTo>
                    <a:lnTo>
                      <a:pt x="320" y="118"/>
                    </a:lnTo>
                    <a:lnTo>
                      <a:pt x="322" y="118"/>
                    </a:lnTo>
                    <a:lnTo>
                      <a:pt x="324" y="118"/>
                    </a:lnTo>
                    <a:lnTo>
                      <a:pt x="324" y="120"/>
                    </a:lnTo>
                    <a:lnTo>
                      <a:pt x="322" y="120"/>
                    </a:lnTo>
                    <a:lnTo>
                      <a:pt x="322" y="122"/>
                    </a:lnTo>
                    <a:lnTo>
                      <a:pt x="322" y="124"/>
                    </a:lnTo>
                    <a:lnTo>
                      <a:pt x="322" y="126"/>
                    </a:lnTo>
                    <a:lnTo>
                      <a:pt x="324" y="126"/>
                    </a:lnTo>
                    <a:lnTo>
                      <a:pt x="324" y="128"/>
                    </a:lnTo>
                    <a:lnTo>
                      <a:pt x="324" y="130"/>
                    </a:lnTo>
                    <a:lnTo>
                      <a:pt x="324" y="128"/>
                    </a:lnTo>
                    <a:lnTo>
                      <a:pt x="322" y="128"/>
                    </a:lnTo>
                    <a:lnTo>
                      <a:pt x="322" y="130"/>
                    </a:lnTo>
                    <a:lnTo>
                      <a:pt x="324" y="130"/>
                    </a:lnTo>
                    <a:lnTo>
                      <a:pt x="324" y="132"/>
                    </a:lnTo>
                    <a:lnTo>
                      <a:pt x="322" y="132"/>
                    </a:lnTo>
                    <a:lnTo>
                      <a:pt x="322" y="134"/>
                    </a:lnTo>
                    <a:lnTo>
                      <a:pt x="324" y="134"/>
                    </a:lnTo>
                    <a:lnTo>
                      <a:pt x="326" y="134"/>
                    </a:lnTo>
                    <a:lnTo>
                      <a:pt x="326" y="136"/>
                    </a:lnTo>
                    <a:lnTo>
                      <a:pt x="324" y="134"/>
                    </a:lnTo>
                    <a:lnTo>
                      <a:pt x="324" y="136"/>
                    </a:lnTo>
                    <a:lnTo>
                      <a:pt x="324" y="138"/>
                    </a:lnTo>
                    <a:lnTo>
                      <a:pt x="324" y="140"/>
                    </a:lnTo>
                    <a:lnTo>
                      <a:pt x="324" y="142"/>
                    </a:lnTo>
                    <a:lnTo>
                      <a:pt x="324" y="142"/>
                    </a:lnTo>
                    <a:lnTo>
                      <a:pt x="326" y="142"/>
                    </a:lnTo>
                    <a:lnTo>
                      <a:pt x="326" y="144"/>
                    </a:lnTo>
                    <a:lnTo>
                      <a:pt x="324" y="146"/>
                    </a:lnTo>
                    <a:lnTo>
                      <a:pt x="326" y="146"/>
                    </a:lnTo>
                    <a:lnTo>
                      <a:pt x="326" y="148"/>
                    </a:lnTo>
                    <a:lnTo>
                      <a:pt x="324" y="150"/>
                    </a:lnTo>
                    <a:lnTo>
                      <a:pt x="324" y="152"/>
                    </a:lnTo>
                    <a:lnTo>
                      <a:pt x="324" y="154"/>
                    </a:lnTo>
                    <a:lnTo>
                      <a:pt x="324" y="156"/>
                    </a:lnTo>
                    <a:lnTo>
                      <a:pt x="322" y="156"/>
                    </a:lnTo>
                    <a:lnTo>
                      <a:pt x="322" y="158"/>
                    </a:lnTo>
                    <a:lnTo>
                      <a:pt x="324" y="158"/>
                    </a:lnTo>
                    <a:lnTo>
                      <a:pt x="324" y="160"/>
                    </a:lnTo>
                    <a:lnTo>
                      <a:pt x="326" y="160"/>
                    </a:lnTo>
                    <a:lnTo>
                      <a:pt x="326" y="162"/>
                    </a:lnTo>
                    <a:lnTo>
                      <a:pt x="326" y="164"/>
                    </a:lnTo>
                    <a:lnTo>
                      <a:pt x="328" y="164"/>
                    </a:lnTo>
                    <a:lnTo>
                      <a:pt x="326" y="164"/>
                    </a:lnTo>
                    <a:lnTo>
                      <a:pt x="326" y="166"/>
                    </a:lnTo>
                    <a:lnTo>
                      <a:pt x="326" y="168"/>
                    </a:lnTo>
                    <a:lnTo>
                      <a:pt x="328" y="168"/>
                    </a:lnTo>
                    <a:lnTo>
                      <a:pt x="330" y="168"/>
                    </a:lnTo>
                    <a:lnTo>
                      <a:pt x="330" y="166"/>
                    </a:lnTo>
                    <a:lnTo>
                      <a:pt x="330" y="168"/>
                    </a:lnTo>
                    <a:lnTo>
                      <a:pt x="332" y="168"/>
                    </a:lnTo>
                    <a:lnTo>
                      <a:pt x="330" y="168"/>
                    </a:lnTo>
                    <a:lnTo>
                      <a:pt x="330" y="170"/>
                    </a:lnTo>
                    <a:lnTo>
                      <a:pt x="330" y="172"/>
                    </a:lnTo>
                    <a:lnTo>
                      <a:pt x="332" y="172"/>
                    </a:lnTo>
                    <a:lnTo>
                      <a:pt x="332" y="174"/>
                    </a:lnTo>
                    <a:lnTo>
                      <a:pt x="330" y="174"/>
                    </a:lnTo>
                    <a:lnTo>
                      <a:pt x="330" y="176"/>
                    </a:lnTo>
                    <a:lnTo>
                      <a:pt x="332" y="176"/>
                    </a:lnTo>
                    <a:lnTo>
                      <a:pt x="332" y="178"/>
                    </a:lnTo>
                    <a:lnTo>
                      <a:pt x="332" y="180"/>
                    </a:lnTo>
                    <a:lnTo>
                      <a:pt x="330" y="180"/>
                    </a:lnTo>
                    <a:lnTo>
                      <a:pt x="332" y="180"/>
                    </a:lnTo>
                    <a:lnTo>
                      <a:pt x="332" y="180"/>
                    </a:lnTo>
                    <a:lnTo>
                      <a:pt x="332" y="182"/>
                    </a:lnTo>
                    <a:lnTo>
                      <a:pt x="332" y="184"/>
                    </a:lnTo>
                    <a:lnTo>
                      <a:pt x="334" y="184"/>
                    </a:lnTo>
                    <a:lnTo>
                      <a:pt x="336" y="184"/>
                    </a:lnTo>
                    <a:lnTo>
                      <a:pt x="336" y="186"/>
                    </a:lnTo>
                    <a:lnTo>
                      <a:pt x="336" y="188"/>
                    </a:lnTo>
                    <a:lnTo>
                      <a:pt x="338" y="188"/>
                    </a:lnTo>
                    <a:lnTo>
                      <a:pt x="338" y="190"/>
                    </a:lnTo>
                    <a:lnTo>
                      <a:pt x="338" y="190"/>
                    </a:lnTo>
                    <a:lnTo>
                      <a:pt x="338" y="192"/>
                    </a:lnTo>
                    <a:lnTo>
                      <a:pt x="338" y="194"/>
                    </a:lnTo>
                    <a:lnTo>
                      <a:pt x="340" y="194"/>
                    </a:lnTo>
                    <a:lnTo>
                      <a:pt x="342" y="194"/>
                    </a:lnTo>
                    <a:lnTo>
                      <a:pt x="342" y="196"/>
                    </a:lnTo>
                    <a:lnTo>
                      <a:pt x="340" y="196"/>
                    </a:lnTo>
                    <a:lnTo>
                      <a:pt x="338" y="196"/>
                    </a:lnTo>
                    <a:lnTo>
                      <a:pt x="336" y="196"/>
                    </a:lnTo>
                    <a:lnTo>
                      <a:pt x="334" y="196"/>
                    </a:lnTo>
                    <a:lnTo>
                      <a:pt x="332" y="196"/>
                    </a:lnTo>
                    <a:lnTo>
                      <a:pt x="330" y="196"/>
                    </a:lnTo>
                    <a:lnTo>
                      <a:pt x="328" y="196"/>
                    </a:lnTo>
                    <a:lnTo>
                      <a:pt x="328" y="194"/>
                    </a:lnTo>
                    <a:lnTo>
                      <a:pt x="326" y="194"/>
                    </a:lnTo>
                    <a:lnTo>
                      <a:pt x="324" y="194"/>
                    </a:lnTo>
                    <a:lnTo>
                      <a:pt x="322" y="194"/>
                    </a:lnTo>
                    <a:lnTo>
                      <a:pt x="320" y="194"/>
                    </a:lnTo>
                    <a:lnTo>
                      <a:pt x="316" y="194"/>
                    </a:lnTo>
                    <a:lnTo>
                      <a:pt x="314" y="194"/>
                    </a:lnTo>
                    <a:lnTo>
                      <a:pt x="312" y="194"/>
                    </a:lnTo>
                    <a:lnTo>
                      <a:pt x="310" y="194"/>
                    </a:lnTo>
                    <a:lnTo>
                      <a:pt x="308" y="194"/>
                    </a:lnTo>
                    <a:lnTo>
                      <a:pt x="306" y="194"/>
                    </a:lnTo>
                    <a:lnTo>
                      <a:pt x="304" y="194"/>
                    </a:lnTo>
                    <a:lnTo>
                      <a:pt x="302" y="194"/>
                    </a:lnTo>
                    <a:lnTo>
                      <a:pt x="300" y="194"/>
                    </a:lnTo>
                    <a:lnTo>
                      <a:pt x="298" y="194"/>
                    </a:lnTo>
                    <a:lnTo>
                      <a:pt x="298" y="192"/>
                    </a:lnTo>
                    <a:lnTo>
                      <a:pt x="296" y="192"/>
                    </a:lnTo>
                    <a:lnTo>
                      <a:pt x="294" y="192"/>
                    </a:lnTo>
                    <a:lnTo>
                      <a:pt x="292" y="192"/>
                    </a:lnTo>
                    <a:lnTo>
                      <a:pt x="290" y="192"/>
                    </a:lnTo>
                    <a:lnTo>
                      <a:pt x="288" y="192"/>
                    </a:lnTo>
                    <a:lnTo>
                      <a:pt x="286" y="192"/>
                    </a:lnTo>
                    <a:lnTo>
                      <a:pt x="284" y="192"/>
                    </a:lnTo>
                    <a:lnTo>
                      <a:pt x="284" y="192"/>
                    </a:lnTo>
                    <a:lnTo>
                      <a:pt x="282" y="192"/>
                    </a:lnTo>
                    <a:lnTo>
                      <a:pt x="280" y="192"/>
                    </a:lnTo>
                    <a:lnTo>
                      <a:pt x="278" y="192"/>
                    </a:lnTo>
                    <a:lnTo>
                      <a:pt x="276" y="192"/>
                    </a:lnTo>
                    <a:lnTo>
                      <a:pt x="274" y="192"/>
                    </a:lnTo>
                    <a:lnTo>
                      <a:pt x="274" y="190"/>
                    </a:lnTo>
                    <a:lnTo>
                      <a:pt x="272" y="190"/>
                    </a:lnTo>
                    <a:lnTo>
                      <a:pt x="270" y="190"/>
                    </a:lnTo>
                    <a:lnTo>
                      <a:pt x="268" y="190"/>
                    </a:lnTo>
                    <a:lnTo>
                      <a:pt x="266" y="190"/>
                    </a:lnTo>
                    <a:lnTo>
                      <a:pt x="264" y="190"/>
                    </a:lnTo>
                    <a:lnTo>
                      <a:pt x="262" y="190"/>
                    </a:lnTo>
                    <a:lnTo>
                      <a:pt x="260" y="190"/>
                    </a:lnTo>
                    <a:lnTo>
                      <a:pt x="258" y="190"/>
                    </a:lnTo>
                    <a:lnTo>
                      <a:pt x="256" y="190"/>
                    </a:lnTo>
                    <a:lnTo>
                      <a:pt x="254" y="190"/>
                    </a:lnTo>
                    <a:lnTo>
                      <a:pt x="252" y="190"/>
                    </a:lnTo>
                    <a:lnTo>
                      <a:pt x="250" y="190"/>
                    </a:lnTo>
                    <a:lnTo>
                      <a:pt x="248" y="190"/>
                    </a:lnTo>
                    <a:lnTo>
                      <a:pt x="246" y="190"/>
                    </a:lnTo>
                    <a:lnTo>
                      <a:pt x="242" y="190"/>
                    </a:lnTo>
                    <a:lnTo>
                      <a:pt x="240" y="190"/>
                    </a:lnTo>
                    <a:lnTo>
                      <a:pt x="238" y="190"/>
                    </a:lnTo>
                    <a:lnTo>
                      <a:pt x="236" y="190"/>
                    </a:lnTo>
                    <a:lnTo>
                      <a:pt x="236" y="190"/>
                    </a:lnTo>
                    <a:lnTo>
                      <a:pt x="234" y="190"/>
                    </a:lnTo>
                    <a:lnTo>
                      <a:pt x="232" y="190"/>
                    </a:lnTo>
                    <a:lnTo>
                      <a:pt x="232" y="188"/>
                    </a:lnTo>
                    <a:lnTo>
                      <a:pt x="230" y="188"/>
                    </a:lnTo>
                    <a:lnTo>
                      <a:pt x="228" y="188"/>
                    </a:lnTo>
                    <a:lnTo>
                      <a:pt x="226" y="188"/>
                    </a:lnTo>
                    <a:lnTo>
                      <a:pt x="224" y="188"/>
                    </a:lnTo>
                    <a:lnTo>
                      <a:pt x="222" y="188"/>
                    </a:lnTo>
                    <a:lnTo>
                      <a:pt x="220" y="188"/>
                    </a:lnTo>
                    <a:lnTo>
                      <a:pt x="218" y="188"/>
                    </a:lnTo>
                    <a:lnTo>
                      <a:pt x="216" y="188"/>
                    </a:lnTo>
                    <a:lnTo>
                      <a:pt x="214" y="188"/>
                    </a:lnTo>
                    <a:lnTo>
                      <a:pt x="212" y="188"/>
                    </a:lnTo>
                    <a:lnTo>
                      <a:pt x="212" y="186"/>
                    </a:lnTo>
                    <a:lnTo>
                      <a:pt x="210" y="186"/>
                    </a:lnTo>
                    <a:lnTo>
                      <a:pt x="208" y="186"/>
                    </a:lnTo>
                    <a:lnTo>
                      <a:pt x="206" y="186"/>
                    </a:lnTo>
                    <a:lnTo>
                      <a:pt x="204" y="186"/>
                    </a:lnTo>
                    <a:lnTo>
                      <a:pt x="202" y="186"/>
                    </a:lnTo>
                    <a:lnTo>
                      <a:pt x="200" y="186"/>
                    </a:lnTo>
                    <a:lnTo>
                      <a:pt x="198" y="186"/>
                    </a:lnTo>
                    <a:lnTo>
                      <a:pt x="196" y="186"/>
                    </a:lnTo>
                    <a:lnTo>
                      <a:pt x="194" y="186"/>
                    </a:lnTo>
                    <a:lnTo>
                      <a:pt x="194" y="184"/>
                    </a:lnTo>
                    <a:lnTo>
                      <a:pt x="192" y="184"/>
                    </a:lnTo>
                    <a:lnTo>
                      <a:pt x="190" y="184"/>
                    </a:lnTo>
                    <a:lnTo>
                      <a:pt x="188" y="184"/>
                    </a:lnTo>
                    <a:lnTo>
                      <a:pt x="188" y="184"/>
                    </a:lnTo>
                    <a:lnTo>
                      <a:pt x="184" y="184"/>
                    </a:lnTo>
                    <a:lnTo>
                      <a:pt x="182" y="184"/>
                    </a:lnTo>
                    <a:lnTo>
                      <a:pt x="180" y="184"/>
                    </a:lnTo>
                    <a:lnTo>
                      <a:pt x="178" y="184"/>
                    </a:lnTo>
                    <a:lnTo>
                      <a:pt x="178" y="182"/>
                    </a:lnTo>
                    <a:lnTo>
                      <a:pt x="176" y="182"/>
                    </a:lnTo>
                    <a:lnTo>
                      <a:pt x="174" y="182"/>
                    </a:lnTo>
                    <a:lnTo>
                      <a:pt x="172" y="182"/>
                    </a:lnTo>
                    <a:lnTo>
                      <a:pt x="170" y="182"/>
                    </a:lnTo>
                    <a:lnTo>
                      <a:pt x="168" y="182"/>
                    </a:lnTo>
                    <a:lnTo>
                      <a:pt x="166" y="182"/>
                    </a:lnTo>
                    <a:lnTo>
                      <a:pt x="164" y="182"/>
                    </a:lnTo>
                    <a:lnTo>
                      <a:pt x="162" y="182"/>
                    </a:lnTo>
                    <a:lnTo>
                      <a:pt x="162" y="180"/>
                    </a:lnTo>
                    <a:lnTo>
                      <a:pt x="160" y="180"/>
                    </a:lnTo>
                    <a:lnTo>
                      <a:pt x="158" y="180"/>
                    </a:lnTo>
                    <a:lnTo>
                      <a:pt x="156" y="180"/>
                    </a:lnTo>
                    <a:lnTo>
                      <a:pt x="154" y="180"/>
                    </a:lnTo>
                    <a:lnTo>
                      <a:pt x="150" y="180"/>
                    </a:lnTo>
                    <a:lnTo>
                      <a:pt x="148" y="180"/>
                    </a:lnTo>
                    <a:lnTo>
                      <a:pt x="146" y="178"/>
                    </a:lnTo>
                    <a:lnTo>
                      <a:pt x="146" y="180"/>
                    </a:lnTo>
                    <a:lnTo>
                      <a:pt x="146" y="178"/>
                    </a:lnTo>
                    <a:lnTo>
                      <a:pt x="144" y="178"/>
                    </a:lnTo>
                    <a:lnTo>
                      <a:pt x="142" y="178"/>
                    </a:lnTo>
                    <a:lnTo>
                      <a:pt x="140" y="178"/>
                    </a:lnTo>
                    <a:lnTo>
                      <a:pt x="140" y="178"/>
                    </a:lnTo>
                    <a:lnTo>
                      <a:pt x="138" y="178"/>
                    </a:lnTo>
                    <a:lnTo>
                      <a:pt x="136" y="178"/>
                    </a:lnTo>
                    <a:lnTo>
                      <a:pt x="134" y="178"/>
                    </a:lnTo>
                    <a:lnTo>
                      <a:pt x="132" y="176"/>
                    </a:lnTo>
                    <a:lnTo>
                      <a:pt x="130" y="176"/>
                    </a:lnTo>
                    <a:lnTo>
                      <a:pt x="128" y="176"/>
                    </a:lnTo>
                    <a:lnTo>
                      <a:pt x="126" y="176"/>
                    </a:lnTo>
                    <a:lnTo>
                      <a:pt x="124" y="176"/>
                    </a:lnTo>
                    <a:lnTo>
                      <a:pt x="122" y="176"/>
                    </a:lnTo>
                    <a:lnTo>
                      <a:pt x="120" y="176"/>
                    </a:lnTo>
                    <a:lnTo>
                      <a:pt x="118" y="174"/>
                    </a:lnTo>
                    <a:lnTo>
                      <a:pt x="116" y="174"/>
                    </a:lnTo>
                    <a:lnTo>
                      <a:pt x="114" y="174"/>
                    </a:lnTo>
                    <a:lnTo>
                      <a:pt x="112" y="174"/>
                    </a:lnTo>
                    <a:lnTo>
                      <a:pt x="110" y="174"/>
                    </a:lnTo>
                    <a:lnTo>
                      <a:pt x="108" y="174"/>
                    </a:lnTo>
                    <a:lnTo>
                      <a:pt x="102" y="172"/>
                    </a:lnTo>
                    <a:lnTo>
                      <a:pt x="100" y="172"/>
                    </a:lnTo>
                    <a:lnTo>
                      <a:pt x="98" y="172"/>
                    </a:lnTo>
                    <a:lnTo>
                      <a:pt x="96" y="172"/>
                    </a:lnTo>
                    <a:lnTo>
                      <a:pt x="94" y="172"/>
                    </a:lnTo>
                    <a:lnTo>
                      <a:pt x="92" y="172"/>
                    </a:lnTo>
                    <a:lnTo>
                      <a:pt x="92" y="170"/>
                    </a:lnTo>
                    <a:lnTo>
                      <a:pt x="92" y="170"/>
                    </a:lnTo>
                    <a:lnTo>
                      <a:pt x="90" y="170"/>
                    </a:lnTo>
                    <a:lnTo>
                      <a:pt x="88" y="170"/>
                    </a:lnTo>
                    <a:lnTo>
                      <a:pt x="86" y="170"/>
                    </a:lnTo>
                    <a:lnTo>
                      <a:pt x="84" y="170"/>
                    </a:lnTo>
                    <a:lnTo>
                      <a:pt x="82" y="170"/>
                    </a:lnTo>
                    <a:lnTo>
                      <a:pt x="82" y="168"/>
                    </a:lnTo>
                    <a:lnTo>
                      <a:pt x="80" y="168"/>
                    </a:lnTo>
                    <a:lnTo>
                      <a:pt x="78" y="168"/>
                    </a:lnTo>
                    <a:lnTo>
                      <a:pt x="74" y="168"/>
                    </a:lnTo>
                    <a:lnTo>
                      <a:pt x="72" y="168"/>
                    </a:lnTo>
                    <a:lnTo>
                      <a:pt x="72" y="166"/>
                    </a:lnTo>
                    <a:lnTo>
                      <a:pt x="72" y="164"/>
                    </a:lnTo>
                    <a:lnTo>
                      <a:pt x="72" y="162"/>
                    </a:lnTo>
                    <a:lnTo>
                      <a:pt x="72" y="160"/>
                    </a:lnTo>
                    <a:lnTo>
                      <a:pt x="72" y="158"/>
                    </a:lnTo>
                    <a:lnTo>
                      <a:pt x="74" y="158"/>
                    </a:lnTo>
                    <a:lnTo>
                      <a:pt x="74" y="156"/>
                    </a:lnTo>
                    <a:lnTo>
                      <a:pt x="74" y="154"/>
                    </a:lnTo>
                    <a:lnTo>
                      <a:pt x="74" y="152"/>
                    </a:lnTo>
                    <a:lnTo>
                      <a:pt x="74" y="150"/>
                    </a:lnTo>
                    <a:lnTo>
                      <a:pt x="74" y="148"/>
                    </a:lnTo>
                    <a:lnTo>
                      <a:pt x="76" y="146"/>
                    </a:lnTo>
                    <a:lnTo>
                      <a:pt x="76" y="144"/>
                    </a:lnTo>
                    <a:lnTo>
                      <a:pt x="76" y="142"/>
                    </a:lnTo>
                    <a:lnTo>
                      <a:pt x="76" y="142"/>
                    </a:lnTo>
                    <a:lnTo>
                      <a:pt x="76" y="140"/>
                    </a:lnTo>
                    <a:lnTo>
                      <a:pt x="76" y="138"/>
                    </a:lnTo>
                    <a:lnTo>
                      <a:pt x="76" y="136"/>
                    </a:lnTo>
                    <a:lnTo>
                      <a:pt x="78" y="136"/>
                    </a:lnTo>
                    <a:lnTo>
                      <a:pt x="78" y="134"/>
                    </a:lnTo>
                    <a:lnTo>
                      <a:pt x="78" y="132"/>
                    </a:lnTo>
                    <a:lnTo>
                      <a:pt x="78" y="130"/>
                    </a:lnTo>
                    <a:lnTo>
                      <a:pt x="78" y="128"/>
                    </a:lnTo>
                    <a:lnTo>
                      <a:pt x="78" y="126"/>
                    </a:lnTo>
                    <a:lnTo>
                      <a:pt x="78" y="124"/>
                    </a:lnTo>
                    <a:lnTo>
                      <a:pt x="80" y="124"/>
                    </a:lnTo>
                    <a:lnTo>
                      <a:pt x="80" y="122"/>
                    </a:lnTo>
                    <a:lnTo>
                      <a:pt x="80" y="120"/>
                    </a:lnTo>
                    <a:lnTo>
                      <a:pt x="80" y="118"/>
                    </a:lnTo>
                    <a:lnTo>
                      <a:pt x="80" y="116"/>
                    </a:lnTo>
                    <a:lnTo>
                      <a:pt x="78" y="116"/>
                    </a:lnTo>
                    <a:lnTo>
                      <a:pt x="78" y="114"/>
                    </a:lnTo>
                    <a:lnTo>
                      <a:pt x="76" y="114"/>
                    </a:lnTo>
                    <a:lnTo>
                      <a:pt x="74" y="114"/>
                    </a:lnTo>
                    <a:lnTo>
                      <a:pt x="72" y="114"/>
                    </a:lnTo>
                    <a:lnTo>
                      <a:pt x="70" y="114"/>
                    </a:lnTo>
                    <a:lnTo>
                      <a:pt x="68" y="114"/>
                    </a:lnTo>
                    <a:lnTo>
                      <a:pt x="66" y="114"/>
                    </a:lnTo>
                    <a:lnTo>
                      <a:pt x="64" y="112"/>
                    </a:lnTo>
                    <a:lnTo>
                      <a:pt x="62" y="112"/>
                    </a:lnTo>
                    <a:lnTo>
                      <a:pt x="60" y="112"/>
                    </a:lnTo>
                    <a:lnTo>
                      <a:pt x="58" y="112"/>
                    </a:lnTo>
                    <a:lnTo>
                      <a:pt x="56" y="112"/>
                    </a:lnTo>
                    <a:lnTo>
                      <a:pt x="54" y="112"/>
                    </a:lnTo>
                    <a:lnTo>
                      <a:pt x="52" y="110"/>
                    </a:lnTo>
                    <a:lnTo>
                      <a:pt x="48" y="110"/>
                    </a:lnTo>
                    <a:lnTo>
                      <a:pt x="46" y="110"/>
                    </a:lnTo>
                    <a:lnTo>
                      <a:pt x="44" y="110"/>
                    </a:lnTo>
                    <a:lnTo>
                      <a:pt x="44" y="110"/>
                    </a:lnTo>
                    <a:lnTo>
                      <a:pt x="44" y="108"/>
                    </a:lnTo>
                    <a:lnTo>
                      <a:pt x="42" y="108"/>
                    </a:lnTo>
                    <a:lnTo>
                      <a:pt x="40" y="108"/>
                    </a:lnTo>
                    <a:lnTo>
                      <a:pt x="38" y="108"/>
                    </a:lnTo>
                    <a:lnTo>
                      <a:pt x="36" y="108"/>
                    </a:lnTo>
                    <a:lnTo>
                      <a:pt x="34" y="108"/>
                    </a:lnTo>
                    <a:lnTo>
                      <a:pt x="32" y="108"/>
                    </a:lnTo>
                    <a:lnTo>
                      <a:pt x="32" y="106"/>
                    </a:lnTo>
                    <a:lnTo>
                      <a:pt x="30" y="106"/>
                    </a:lnTo>
                    <a:lnTo>
                      <a:pt x="28" y="106"/>
                    </a:lnTo>
                    <a:lnTo>
                      <a:pt x="26" y="106"/>
                    </a:lnTo>
                    <a:lnTo>
                      <a:pt x="24" y="106"/>
                    </a:lnTo>
                    <a:lnTo>
                      <a:pt x="22" y="106"/>
                    </a:lnTo>
                    <a:lnTo>
                      <a:pt x="22" y="104"/>
                    </a:lnTo>
                    <a:lnTo>
                      <a:pt x="20" y="104"/>
                    </a:lnTo>
                    <a:lnTo>
                      <a:pt x="18" y="104"/>
                    </a:lnTo>
                    <a:lnTo>
                      <a:pt x="16" y="104"/>
                    </a:lnTo>
                    <a:lnTo>
                      <a:pt x="14" y="104"/>
                    </a:lnTo>
                    <a:lnTo>
                      <a:pt x="12" y="104"/>
                    </a:lnTo>
                    <a:lnTo>
                      <a:pt x="10" y="102"/>
                    </a:lnTo>
                    <a:lnTo>
                      <a:pt x="8" y="102"/>
                    </a:lnTo>
                    <a:lnTo>
                      <a:pt x="6" y="102"/>
                    </a:lnTo>
                    <a:lnTo>
                      <a:pt x="4" y="102"/>
                    </a:lnTo>
                    <a:lnTo>
                      <a:pt x="2" y="102"/>
                    </a:lnTo>
                    <a:lnTo>
                      <a:pt x="0" y="102"/>
                    </a:lnTo>
                    <a:lnTo>
                      <a:pt x="2" y="100"/>
                    </a:lnTo>
                    <a:lnTo>
                      <a:pt x="2" y="98"/>
                    </a:lnTo>
                    <a:lnTo>
                      <a:pt x="2" y="96"/>
                    </a:lnTo>
                    <a:lnTo>
                      <a:pt x="2" y="94"/>
                    </a:lnTo>
                    <a:lnTo>
                      <a:pt x="2" y="94"/>
                    </a:lnTo>
                    <a:lnTo>
                      <a:pt x="2" y="92"/>
                    </a:lnTo>
                    <a:lnTo>
                      <a:pt x="4" y="92"/>
                    </a:lnTo>
                    <a:lnTo>
                      <a:pt x="4" y="90"/>
                    </a:lnTo>
                    <a:lnTo>
                      <a:pt x="4" y="88"/>
                    </a:lnTo>
                    <a:lnTo>
                      <a:pt x="4" y="86"/>
                    </a:lnTo>
                    <a:lnTo>
                      <a:pt x="4" y="84"/>
                    </a:lnTo>
                    <a:lnTo>
                      <a:pt x="6" y="82"/>
                    </a:lnTo>
                    <a:lnTo>
                      <a:pt x="6" y="80"/>
                    </a:lnTo>
                    <a:lnTo>
                      <a:pt x="6" y="78"/>
                    </a:lnTo>
                    <a:lnTo>
                      <a:pt x="6" y="76"/>
                    </a:lnTo>
                    <a:lnTo>
                      <a:pt x="6" y="74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8" y="70"/>
                    </a:lnTo>
                    <a:lnTo>
                      <a:pt x="8" y="68"/>
                    </a:lnTo>
                    <a:lnTo>
                      <a:pt x="8" y="66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10" y="62"/>
                    </a:lnTo>
                    <a:lnTo>
                      <a:pt x="10" y="58"/>
                    </a:lnTo>
                    <a:lnTo>
                      <a:pt x="10" y="56"/>
                    </a:lnTo>
                    <a:lnTo>
                      <a:pt x="10" y="54"/>
                    </a:lnTo>
                    <a:lnTo>
                      <a:pt x="10" y="52"/>
                    </a:lnTo>
                    <a:lnTo>
                      <a:pt x="12" y="52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46"/>
                    </a:lnTo>
                    <a:lnTo>
                      <a:pt x="12" y="46"/>
                    </a:lnTo>
                    <a:lnTo>
                      <a:pt x="12" y="44"/>
                    </a:lnTo>
                    <a:lnTo>
                      <a:pt x="14" y="42"/>
                    </a:lnTo>
                    <a:lnTo>
                      <a:pt x="14" y="40"/>
                    </a:lnTo>
                    <a:lnTo>
                      <a:pt x="14" y="38"/>
                    </a:lnTo>
                    <a:lnTo>
                      <a:pt x="14" y="36"/>
                    </a:lnTo>
                    <a:lnTo>
                      <a:pt x="14" y="34"/>
                    </a:lnTo>
                    <a:lnTo>
                      <a:pt x="14" y="32"/>
                    </a:lnTo>
                    <a:lnTo>
                      <a:pt x="16" y="32"/>
                    </a:lnTo>
                    <a:lnTo>
                      <a:pt x="16" y="30"/>
                    </a:lnTo>
                    <a:lnTo>
                      <a:pt x="16" y="26"/>
                    </a:lnTo>
                    <a:lnTo>
                      <a:pt x="16" y="24"/>
                    </a:lnTo>
                    <a:lnTo>
                      <a:pt x="18" y="22"/>
                    </a:lnTo>
                    <a:lnTo>
                      <a:pt x="18" y="20"/>
                    </a:lnTo>
                    <a:lnTo>
                      <a:pt x="18" y="18"/>
                    </a:lnTo>
                    <a:lnTo>
                      <a:pt x="18" y="16"/>
                    </a:lnTo>
                    <a:lnTo>
                      <a:pt x="18" y="14"/>
                    </a:lnTo>
                    <a:lnTo>
                      <a:pt x="18" y="12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20" y="8"/>
                    </a:lnTo>
                    <a:lnTo>
                      <a:pt x="20" y="6"/>
                    </a:lnTo>
                    <a:lnTo>
                      <a:pt x="20" y="4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Freeform 3179"/>
              <p:cNvSpPr>
                <a:spLocks noEditPoints="1"/>
              </p:cNvSpPr>
              <p:nvPr/>
            </p:nvSpPr>
            <p:spPr bwMode="auto">
              <a:xfrm>
                <a:off x="4741863" y="3462338"/>
                <a:ext cx="584200" cy="354013"/>
              </a:xfrm>
              <a:custGeom>
                <a:avLst/>
                <a:gdLst>
                  <a:gd name="T0" fmla="*/ 152 w 368"/>
                  <a:gd name="T1" fmla="*/ 22 h 223"/>
                  <a:gd name="T2" fmla="*/ 174 w 368"/>
                  <a:gd name="T3" fmla="*/ 24 h 223"/>
                  <a:gd name="T4" fmla="*/ 192 w 368"/>
                  <a:gd name="T5" fmla="*/ 26 h 223"/>
                  <a:gd name="T6" fmla="*/ 212 w 368"/>
                  <a:gd name="T7" fmla="*/ 28 h 223"/>
                  <a:gd name="T8" fmla="*/ 234 w 368"/>
                  <a:gd name="T9" fmla="*/ 30 h 223"/>
                  <a:gd name="T10" fmla="*/ 254 w 368"/>
                  <a:gd name="T11" fmla="*/ 32 h 223"/>
                  <a:gd name="T12" fmla="*/ 276 w 368"/>
                  <a:gd name="T13" fmla="*/ 34 h 223"/>
                  <a:gd name="T14" fmla="*/ 294 w 368"/>
                  <a:gd name="T15" fmla="*/ 36 h 223"/>
                  <a:gd name="T16" fmla="*/ 316 w 368"/>
                  <a:gd name="T17" fmla="*/ 36 h 223"/>
                  <a:gd name="T18" fmla="*/ 336 w 368"/>
                  <a:gd name="T19" fmla="*/ 38 h 223"/>
                  <a:gd name="T20" fmla="*/ 360 w 368"/>
                  <a:gd name="T21" fmla="*/ 38 h 223"/>
                  <a:gd name="T22" fmla="*/ 364 w 368"/>
                  <a:gd name="T23" fmla="*/ 57 h 223"/>
                  <a:gd name="T24" fmla="*/ 364 w 368"/>
                  <a:gd name="T25" fmla="*/ 73 h 223"/>
                  <a:gd name="T26" fmla="*/ 366 w 368"/>
                  <a:gd name="T27" fmla="*/ 93 h 223"/>
                  <a:gd name="T28" fmla="*/ 368 w 368"/>
                  <a:gd name="T29" fmla="*/ 113 h 223"/>
                  <a:gd name="T30" fmla="*/ 368 w 368"/>
                  <a:gd name="T31" fmla="*/ 133 h 223"/>
                  <a:gd name="T32" fmla="*/ 366 w 368"/>
                  <a:gd name="T33" fmla="*/ 153 h 223"/>
                  <a:gd name="T34" fmla="*/ 366 w 368"/>
                  <a:gd name="T35" fmla="*/ 173 h 223"/>
                  <a:gd name="T36" fmla="*/ 364 w 368"/>
                  <a:gd name="T37" fmla="*/ 193 h 223"/>
                  <a:gd name="T38" fmla="*/ 362 w 368"/>
                  <a:gd name="T39" fmla="*/ 213 h 223"/>
                  <a:gd name="T40" fmla="*/ 360 w 368"/>
                  <a:gd name="T41" fmla="*/ 221 h 223"/>
                  <a:gd name="T42" fmla="*/ 350 w 368"/>
                  <a:gd name="T43" fmla="*/ 217 h 223"/>
                  <a:gd name="T44" fmla="*/ 342 w 368"/>
                  <a:gd name="T45" fmla="*/ 211 h 223"/>
                  <a:gd name="T46" fmla="*/ 334 w 368"/>
                  <a:gd name="T47" fmla="*/ 207 h 223"/>
                  <a:gd name="T48" fmla="*/ 326 w 368"/>
                  <a:gd name="T49" fmla="*/ 207 h 223"/>
                  <a:gd name="T50" fmla="*/ 316 w 368"/>
                  <a:gd name="T51" fmla="*/ 207 h 223"/>
                  <a:gd name="T52" fmla="*/ 302 w 368"/>
                  <a:gd name="T53" fmla="*/ 207 h 223"/>
                  <a:gd name="T54" fmla="*/ 290 w 368"/>
                  <a:gd name="T55" fmla="*/ 209 h 223"/>
                  <a:gd name="T56" fmla="*/ 284 w 368"/>
                  <a:gd name="T57" fmla="*/ 211 h 223"/>
                  <a:gd name="T58" fmla="*/ 276 w 368"/>
                  <a:gd name="T59" fmla="*/ 211 h 223"/>
                  <a:gd name="T60" fmla="*/ 266 w 368"/>
                  <a:gd name="T61" fmla="*/ 205 h 223"/>
                  <a:gd name="T62" fmla="*/ 258 w 368"/>
                  <a:gd name="T63" fmla="*/ 205 h 223"/>
                  <a:gd name="T64" fmla="*/ 246 w 368"/>
                  <a:gd name="T65" fmla="*/ 203 h 223"/>
                  <a:gd name="T66" fmla="*/ 240 w 368"/>
                  <a:gd name="T67" fmla="*/ 209 h 223"/>
                  <a:gd name="T68" fmla="*/ 236 w 368"/>
                  <a:gd name="T69" fmla="*/ 201 h 223"/>
                  <a:gd name="T70" fmla="*/ 228 w 368"/>
                  <a:gd name="T71" fmla="*/ 205 h 223"/>
                  <a:gd name="T72" fmla="*/ 218 w 368"/>
                  <a:gd name="T73" fmla="*/ 193 h 223"/>
                  <a:gd name="T74" fmla="*/ 206 w 368"/>
                  <a:gd name="T75" fmla="*/ 199 h 223"/>
                  <a:gd name="T76" fmla="*/ 200 w 368"/>
                  <a:gd name="T77" fmla="*/ 193 h 223"/>
                  <a:gd name="T78" fmla="*/ 194 w 368"/>
                  <a:gd name="T79" fmla="*/ 185 h 223"/>
                  <a:gd name="T80" fmla="*/ 182 w 368"/>
                  <a:gd name="T81" fmla="*/ 185 h 223"/>
                  <a:gd name="T82" fmla="*/ 176 w 368"/>
                  <a:gd name="T83" fmla="*/ 179 h 223"/>
                  <a:gd name="T84" fmla="*/ 164 w 368"/>
                  <a:gd name="T85" fmla="*/ 177 h 223"/>
                  <a:gd name="T86" fmla="*/ 150 w 368"/>
                  <a:gd name="T87" fmla="*/ 173 h 223"/>
                  <a:gd name="T88" fmla="*/ 146 w 368"/>
                  <a:gd name="T89" fmla="*/ 161 h 223"/>
                  <a:gd name="T90" fmla="*/ 134 w 368"/>
                  <a:gd name="T91" fmla="*/ 161 h 223"/>
                  <a:gd name="T92" fmla="*/ 124 w 368"/>
                  <a:gd name="T93" fmla="*/ 159 h 223"/>
                  <a:gd name="T94" fmla="*/ 120 w 368"/>
                  <a:gd name="T95" fmla="*/ 117 h 223"/>
                  <a:gd name="T96" fmla="*/ 122 w 368"/>
                  <a:gd name="T97" fmla="*/ 46 h 223"/>
                  <a:gd name="T98" fmla="*/ 102 w 368"/>
                  <a:gd name="T99" fmla="*/ 42 h 223"/>
                  <a:gd name="T100" fmla="*/ 80 w 368"/>
                  <a:gd name="T101" fmla="*/ 40 h 223"/>
                  <a:gd name="T102" fmla="*/ 54 w 368"/>
                  <a:gd name="T103" fmla="*/ 36 h 223"/>
                  <a:gd name="T104" fmla="*/ 34 w 368"/>
                  <a:gd name="T105" fmla="*/ 32 h 223"/>
                  <a:gd name="T106" fmla="*/ 6 w 368"/>
                  <a:gd name="T107" fmla="*/ 26 h 223"/>
                  <a:gd name="T108" fmla="*/ 4 w 368"/>
                  <a:gd name="T109" fmla="*/ 8 h 223"/>
                  <a:gd name="T110" fmla="*/ 20 w 368"/>
                  <a:gd name="T111" fmla="*/ 4 h 223"/>
                  <a:gd name="T112" fmla="*/ 42 w 368"/>
                  <a:gd name="T113" fmla="*/ 6 h 223"/>
                  <a:gd name="T114" fmla="*/ 60 w 368"/>
                  <a:gd name="T115" fmla="*/ 10 h 223"/>
                  <a:gd name="T116" fmla="*/ 80 w 368"/>
                  <a:gd name="T117" fmla="*/ 12 h 223"/>
                  <a:gd name="T118" fmla="*/ 96 w 368"/>
                  <a:gd name="T119" fmla="*/ 16 h 223"/>
                  <a:gd name="T120" fmla="*/ 116 w 368"/>
                  <a:gd name="T121" fmla="*/ 16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8" h="223">
                    <a:moveTo>
                      <a:pt x="130" y="18"/>
                    </a:moveTo>
                    <a:lnTo>
                      <a:pt x="132" y="18"/>
                    </a:lnTo>
                    <a:lnTo>
                      <a:pt x="134" y="18"/>
                    </a:lnTo>
                    <a:lnTo>
                      <a:pt x="140" y="20"/>
                    </a:lnTo>
                    <a:lnTo>
                      <a:pt x="140" y="20"/>
                    </a:lnTo>
                    <a:lnTo>
                      <a:pt x="142" y="20"/>
                    </a:lnTo>
                    <a:lnTo>
                      <a:pt x="144" y="20"/>
                    </a:lnTo>
                    <a:lnTo>
                      <a:pt x="146" y="20"/>
                    </a:lnTo>
                    <a:lnTo>
                      <a:pt x="148" y="20"/>
                    </a:lnTo>
                    <a:lnTo>
                      <a:pt x="150" y="20"/>
                    </a:lnTo>
                    <a:lnTo>
                      <a:pt x="152" y="22"/>
                    </a:lnTo>
                    <a:lnTo>
                      <a:pt x="154" y="22"/>
                    </a:lnTo>
                    <a:lnTo>
                      <a:pt x="156" y="22"/>
                    </a:lnTo>
                    <a:lnTo>
                      <a:pt x="158" y="22"/>
                    </a:lnTo>
                    <a:lnTo>
                      <a:pt x="160" y="22"/>
                    </a:lnTo>
                    <a:lnTo>
                      <a:pt x="162" y="22"/>
                    </a:lnTo>
                    <a:lnTo>
                      <a:pt x="164" y="22"/>
                    </a:lnTo>
                    <a:lnTo>
                      <a:pt x="166" y="22"/>
                    </a:lnTo>
                    <a:lnTo>
                      <a:pt x="168" y="24"/>
                    </a:lnTo>
                    <a:lnTo>
                      <a:pt x="170" y="24"/>
                    </a:lnTo>
                    <a:lnTo>
                      <a:pt x="172" y="24"/>
                    </a:lnTo>
                    <a:lnTo>
                      <a:pt x="174" y="24"/>
                    </a:lnTo>
                    <a:lnTo>
                      <a:pt x="176" y="24"/>
                    </a:lnTo>
                    <a:lnTo>
                      <a:pt x="178" y="24"/>
                    </a:lnTo>
                    <a:lnTo>
                      <a:pt x="180" y="24"/>
                    </a:lnTo>
                    <a:lnTo>
                      <a:pt x="182" y="24"/>
                    </a:lnTo>
                    <a:lnTo>
                      <a:pt x="184" y="24"/>
                    </a:lnTo>
                    <a:lnTo>
                      <a:pt x="186" y="24"/>
                    </a:lnTo>
                    <a:lnTo>
                      <a:pt x="186" y="26"/>
                    </a:lnTo>
                    <a:lnTo>
                      <a:pt x="188" y="26"/>
                    </a:lnTo>
                    <a:lnTo>
                      <a:pt x="188" y="26"/>
                    </a:lnTo>
                    <a:lnTo>
                      <a:pt x="190" y="26"/>
                    </a:lnTo>
                    <a:lnTo>
                      <a:pt x="192" y="26"/>
                    </a:lnTo>
                    <a:lnTo>
                      <a:pt x="194" y="26"/>
                    </a:lnTo>
                    <a:lnTo>
                      <a:pt x="196" y="26"/>
                    </a:lnTo>
                    <a:lnTo>
                      <a:pt x="198" y="26"/>
                    </a:lnTo>
                    <a:lnTo>
                      <a:pt x="200" y="26"/>
                    </a:lnTo>
                    <a:lnTo>
                      <a:pt x="202" y="26"/>
                    </a:lnTo>
                    <a:lnTo>
                      <a:pt x="202" y="28"/>
                    </a:lnTo>
                    <a:lnTo>
                      <a:pt x="204" y="28"/>
                    </a:lnTo>
                    <a:lnTo>
                      <a:pt x="206" y="28"/>
                    </a:lnTo>
                    <a:lnTo>
                      <a:pt x="208" y="28"/>
                    </a:lnTo>
                    <a:lnTo>
                      <a:pt x="210" y="28"/>
                    </a:lnTo>
                    <a:lnTo>
                      <a:pt x="212" y="28"/>
                    </a:lnTo>
                    <a:lnTo>
                      <a:pt x="214" y="28"/>
                    </a:lnTo>
                    <a:lnTo>
                      <a:pt x="216" y="28"/>
                    </a:lnTo>
                    <a:lnTo>
                      <a:pt x="218" y="28"/>
                    </a:lnTo>
                    <a:lnTo>
                      <a:pt x="220" y="28"/>
                    </a:lnTo>
                    <a:lnTo>
                      <a:pt x="222" y="28"/>
                    </a:lnTo>
                    <a:lnTo>
                      <a:pt x="224" y="30"/>
                    </a:lnTo>
                    <a:lnTo>
                      <a:pt x="226" y="30"/>
                    </a:lnTo>
                    <a:lnTo>
                      <a:pt x="228" y="30"/>
                    </a:lnTo>
                    <a:lnTo>
                      <a:pt x="230" y="30"/>
                    </a:lnTo>
                    <a:lnTo>
                      <a:pt x="232" y="30"/>
                    </a:lnTo>
                    <a:lnTo>
                      <a:pt x="234" y="30"/>
                    </a:lnTo>
                    <a:lnTo>
                      <a:pt x="236" y="30"/>
                    </a:lnTo>
                    <a:lnTo>
                      <a:pt x="236" y="30"/>
                    </a:lnTo>
                    <a:lnTo>
                      <a:pt x="238" y="30"/>
                    </a:lnTo>
                    <a:lnTo>
                      <a:pt x="240" y="30"/>
                    </a:lnTo>
                    <a:lnTo>
                      <a:pt x="242" y="30"/>
                    </a:lnTo>
                    <a:lnTo>
                      <a:pt x="244" y="32"/>
                    </a:lnTo>
                    <a:lnTo>
                      <a:pt x="246" y="32"/>
                    </a:lnTo>
                    <a:lnTo>
                      <a:pt x="248" y="32"/>
                    </a:lnTo>
                    <a:lnTo>
                      <a:pt x="250" y="32"/>
                    </a:lnTo>
                    <a:lnTo>
                      <a:pt x="252" y="32"/>
                    </a:lnTo>
                    <a:lnTo>
                      <a:pt x="254" y="32"/>
                    </a:lnTo>
                    <a:lnTo>
                      <a:pt x="256" y="32"/>
                    </a:lnTo>
                    <a:lnTo>
                      <a:pt x="258" y="32"/>
                    </a:lnTo>
                    <a:lnTo>
                      <a:pt x="260" y="32"/>
                    </a:lnTo>
                    <a:lnTo>
                      <a:pt x="262" y="32"/>
                    </a:lnTo>
                    <a:lnTo>
                      <a:pt x="264" y="32"/>
                    </a:lnTo>
                    <a:lnTo>
                      <a:pt x="266" y="32"/>
                    </a:lnTo>
                    <a:lnTo>
                      <a:pt x="268" y="34"/>
                    </a:lnTo>
                    <a:lnTo>
                      <a:pt x="270" y="34"/>
                    </a:lnTo>
                    <a:lnTo>
                      <a:pt x="272" y="34"/>
                    </a:lnTo>
                    <a:lnTo>
                      <a:pt x="274" y="34"/>
                    </a:lnTo>
                    <a:lnTo>
                      <a:pt x="276" y="34"/>
                    </a:lnTo>
                    <a:lnTo>
                      <a:pt x="278" y="34"/>
                    </a:lnTo>
                    <a:lnTo>
                      <a:pt x="280" y="34"/>
                    </a:lnTo>
                    <a:lnTo>
                      <a:pt x="282" y="34"/>
                    </a:lnTo>
                    <a:lnTo>
                      <a:pt x="284" y="34"/>
                    </a:lnTo>
                    <a:lnTo>
                      <a:pt x="284" y="34"/>
                    </a:lnTo>
                    <a:lnTo>
                      <a:pt x="286" y="34"/>
                    </a:lnTo>
                    <a:lnTo>
                      <a:pt x="288" y="34"/>
                    </a:lnTo>
                    <a:lnTo>
                      <a:pt x="290" y="34"/>
                    </a:lnTo>
                    <a:lnTo>
                      <a:pt x="292" y="34"/>
                    </a:lnTo>
                    <a:lnTo>
                      <a:pt x="292" y="36"/>
                    </a:lnTo>
                    <a:lnTo>
                      <a:pt x="294" y="36"/>
                    </a:lnTo>
                    <a:lnTo>
                      <a:pt x="296" y="36"/>
                    </a:lnTo>
                    <a:lnTo>
                      <a:pt x="298" y="36"/>
                    </a:lnTo>
                    <a:lnTo>
                      <a:pt x="300" y="36"/>
                    </a:lnTo>
                    <a:lnTo>
                      <a:pt x="302" y="36"/>
                    </a:lnTo>
                    <a:lnTo>
                      <a:pt x="304" y="36"/>
                    </a:lnTo>
                    <a:lnTo>
                      <a:pt x="306" y="36"/>
                    </a:lnTo>
                    <a:lnTo>
                      <a:pt x="308" y="36"/>
                    </a:lnTo>
                    <a:lnTo>
                      <a:pt x="310" y="36"/>
                    </a:lnTo>
                    <a:lnTo>
                      <a:pt x="312" y="36"/>
                    </a:lnTo>
                    <a:lnTo>
                      <a:pt x="314" y="36"/>
                    </a:lnTo>
                    <a:lnTo>
                      <a:pt x="316" y="36"/>
                    </a:lnTo>
                    <a:lnTo>
                      <a:pt x="318" y="36"/>
                    </a:lnTo>
                    <a:lnTo>
                      <a:pt x="320" y="36"/>
                    </a:lnTo>
                    <a:lnTo>
                      <a:pt x="322" y="36"/>
                    </a:lnTo>
                    <a:lnTo>
                      <a:pt x="324" y="38"/>
                    </a:lnTo>
                    <a:lnTo>
                      <a:pt x="326" y="38"/>
                    </a:lnTo>
                    <a:lnTo>
                      <a:pt x="328" y="38"/>
                    </a:lnTo>
                    <a:lnTo>
                      <a:pt x="330" y="38"/>
                    </a:lnTo>
                    <a:lnTo>
                      <a:pt x="332" y="38"/>
                    </a:lnTo>
                    <a:lnTo>
                      <a:pt x="332" y="38"/>
                    </a:lnTo>
                    <a:lnTo>
                      <a:pt x="334" y="38"/>
                    </a:lnTo>
                    <a:lnTo>
                      <a:pt x="336" y="38"/>
                    </a:lnTo>
                    <a:lnTo>
                      <a:pt x="338" y="38"/>
                    </a:lnTo>
                    <a:lnTo>
                      <a:pt x="340" y="38"/>
                    </a:lnTo>
                    <a:lnTo>
                      <a:pt x="344" y="38"/>
                    </a:lnTo>
                    <a:lnTo>
                      <a:pt x="346" y="38"/>
                    </a:lnTo>
                    <a:lnTo>
                      <a:pt x="348" y="38"/>
                    </a:lnTo>
                    <a:lnTo>
                      <a:pt x="350" y="38"/>
                    </a:lnTo>
                    <a:lnTo>
                      <a:pt x="352" y="38"/>
                    </a:lnTo>
                    <a:lnTo>
                      <a:pt x="354" y="38"/>
                    </a:lnTo>
                    <a:lnTo>
                      <a:pt x="356" y="38"/>
                    </a:lnTo>
                    <a:lnTo>
                      <a:pt x="358" y="38"/>
                    </a:lnTo>
                    <a:lnTo>
                      <a:pt x="360" y="38"/>
                    </a:lnTo>
                    <a:lnTo>
                      <a:pt x="360" y="40"/>
                    </a:lnTo>
                    <a:lnTo>
                      <a:pt x="362" y="40"/>
                    </a:lnTo>
                    <a:lnTo>
                      <a:pt x="364" y="40"/>
                    </a:lnTo>
                    <a:lnTo>
                      <a:pt x="364" y="42"/>
                    </a:lnTo>
                    <a:lnTo>
                      <a:pt x="364" y="44"/>
                    </a:lnTo>
                    <a:lnTo>
                      <a:pt x="364" y="46"/>
                    </a:lnTo>
                    <a:lnTo>
                      <a:pt x="364" y="48"/>
                    </a:lnTo>
                    <a:lnTo>
                      <a:pt x="364" y="50"/>
                    </a:lnTo>
                    <a:lnTo>
                      <a:pt x="364" y="52"/>
                    </a:lnTo>
                    <a:lnTo>
                      <a:pt x="364" y="55"/>
                    </a:lnTo>
                    <a:lnTo>
                      <a:pt x="364" y="57"/>
                    </a:lnTo>
                    <a:lnTo>
                      <a:pt x="364" y="59"/>
                    </a:lnTo>
                    <a:lnTo>
                      <a:pt x="364" y="61"/>
                    </a:lnTo>
                    <a:lnTo>
                      <a:pt x="364" y="63"/>
                    </a:lnTo>
                    <a:lnTo>
                      <a:pt x="362" y="63"/>
                    </a:lnTo>
                    <a:lnTo>
                      <a:pt x="362" y="65"/>
                    </a:lnTo>
                    <a:lnTo>
                      <a:pt x="362" y="65"/>
                    </a:lnTo>
                    <a:lnTo>
                      <a:pt x="362" y="67"/>
                    </a:lnTo>
                    <a:lnTo>
                      <a:pt x="362" y="69"/>
                    </a:lnTo>
                    <a:lnTo>
                      <a:pt x="364" y="69"/>
                    </a:lnTo>
                    <a:lnTo>
                      <a:pt x="364" y="71"/>
                    </a:lnTo>
                    <a:lnTo>
                      <a:pt x="364" y="73"/>
                    </a:lnTo>
                    <a:lnTo>
                      <a:pt x="364" y="75"/>
                    </a:lnTo>
                    <a:lnTo>
                      <a:pt x="364" y="77"/>
                    </a:lnTo>
                    <a:lnTo>
                      <a:pt x="364" y="79"/>
                    </a:lnTo>
                    <a:lnTo>
                      <a:pt x="364" y="81"/>
                    </a:lnTo>
                    <a:lnTo>
                      <a:pt x="364" y="83"/>
                    </a:lnTo>
                    <a:lnTo>
                      <a:pt x="364" y="85"/>
                    </a:lnTo>
                    <a:lnTo>
                      <a:pt x="364" y="87"/>
                    </a:lnTo>
                    <a:lnTo>
                      <a:pt x="364" y="89"/>
                    </a:lnTo>
                    <a:lnTo>
                      <a:pt x="364" y="91"/>
                    </a:lnTo>
                    <a:lnTo>
                      <a:pt x="366" y="91"/>
                    </a:lnTo>
                    <a:lnTo>
                      <a:pt x="366" y="93"/>
                    </a:lnTo>
                    <a:lnTo>
                      <a:pt x="366" y="95"/>
                    </a:lnTo>
                    <a:lnTo>
                      <a:pt x="366" y="97"/>
                    </a:lnTo>
                    <a:lnTo>
                      <a:pt x="366" y="99"/>
                    </a:lnTo>
                    <a:lnTo>
                      <a:pt x="366" y="101"/>
                    </a:lnTo>
                    <a:lnTo>
                      <a:pt x="366" y="103"/>
                    </a:lnTo>
                    <a:lnTo>
                      <a:pt x="366" y="105"/>
                    </a:lnTo>
                    <a:lnTo>
                      <a:pt x="366" y="107"/>
                    </a:lnTo>
                    <a:lnTo>
                      <a:pt x="366" y="109"/>
                    </a:lnTo>
                    <a:lnTo>
                      <a:pt x="366" y="111"/>
                    </a:lnTo>
                    <a:lnTo>
                      <a:pt x="368" y="111"/>
                    </a:lnTo>
                    <a:lnTo>
                      <a:pt x="368" y="113"/>
                    </a:lnTo>
                    <a:lnTo>
                      <a:pt x="368" y="113"/>
                    </a:lnTo>
                    <a:lnTo>
                      <a:pt x="368" y="115"/>
                    </a:lnTo>
                    <a:lnTo>
                      <a:pt x="368" y="117"/>
                    </a:lnTo>
                    <a:lnTo>
                      <a:pt x="368" y="119"/>
                    </a:lnTo>
                    <a:lnTo>
                      <a:pt x="368" y="121"/>
                    </a:lnTo>
                    <a:lnTo>
                      <a:pt x="368" y="123"/>
                    </a:lnTo>
                    <a:lnTo>
                      <a:pt x="368" y="125"/>
                    </a:lnTo>
                    <a:lnTo>
                      <a:pt x="368" y="127"/>
                    </a:lnTo>
                    <a:lnTo>
                      <a:pt x="368" y="129"/>
                    </a:lnTo>
                    <a:lnTo>
                      <a:pt x="368" y="131"/>
                    </a:lnTo>
                    <a:lnTo>
                      <a:pt x="368" y="133"/>
                    </a:lnTo>
                    <a:lnTo>
                      <a:pt x="368" y="135"/>
                    </a:lnTo>
                    <a:lnTo>
                      <a:pt x="368" y="137"/>
                    </a:lnTo>
                    <a:lnTo>
                      <a:pt x="368" y="139"/>
                    </a:lnTo>
                    <a:lnTo>
                      <a:pt x="368" y="141"/>
                    </a:lnTo>
                    <a:lnTo>
                      <a:pt x="368" y="143"/>
                    </a:lnTo>
                    <a:lnTo>
                      <a:pt x="368" y="145"/>
                    </a:lnTo>
                    <a:lnTo>
                      <a:pt x="368" y="147"/>
                    </a:lnTo>
                    <a:lnTo>
                      <a:pt x="368" y="149"/>
                    </a:lnTo>
                    <a:lnTo>
                      <a:pt x="368" y="151"/>
                    </a:lnTo>
                    <a:lnTo>
                      <a:pt x="366" y="151"/>
                    </a:lnTo>
                    <a:lnTo>
                      <a:pt x="366" y="153"/>
                    </a:lnTo>
                    <a:lnTo>
                      <a:pt x="366" y="155"/>
                    </a:lnTo>
                    <a:lnTo>
                      <a:pt x="366" y="157"/>
                    </a:lnTo>
                    <a:lnTo>
                      <a:pt x="366" y="159"/>
                    </a:lnTo>
                    <a:lnTo>
                      <a:pt x="366" y="161"/>
                    </a:lnTo>
                    <a:lnTo>
                      <a:pt x="366" y="161"/>
                    </a:lnTo>
                    <a:lnTo>
                      <a:pt x="366" y="163"/>
                    </a:lnTo>
                    <a:lnTo>
                      <a:pt x="366" y="165"/>
                    </a:lnTo>
                    <a:lnTo>
                      <a:pt x="366" y="167"/>
                    </a:lnTo>
                    <a:lnTo>
                      <a:pt x="366" y="169"/>
                    </a:lnTo>
                    <a:lnTo>
                      <a:pt x="366" y="171"/>
                    </a:lnTo>
                    <a:lnTo>
                      <a:pt x="366" y="173"/>
                    </a:lnTo>
                    <a:lnTo>
                      <a:pt x="366" y="175"/>
                    </a:lnTo>
                    <a:lnTo>
                      <a:pt x="366" y="177"/>
                    </a:lnTo>
                    <a:lnTo>
                      <a:pt x="366" y="179"/>
                    </a:lnTo>
                    <a:lnTo>
                      <a:pt x="364" y="179"/>
                    </a:lnTo>
                    <a:lnTo>
                      <a:pt x="364" y="181"/>
                    </a:lnTo>
                    <a:lnTo>
                      <a:pt x="364" y="183"/>
                    </a:lnTo>
                    <a:lnTo>
                      <a:pt x="364" y="185"/>
                    </a:lnTo>
                    <a:lnTo>
                      <a:pt x="364" y="187"/>
                    </a:lnTo>
                    <a:lnTo>
                      <a:pt x="364" y="189"/>
                    </a:lnTo>
                    <a:lnTo>
                      <a:pt x="364" y="191"/>
                    </a:lnTo>
                    <a:lnTo>
                      <a:pt x="364" y="193"/>
                    </a:lnTo>
                    <a:lnTo>
                      <a:pt x="364" y="195"/>
                    </a:lnTo>
                    <a:lnTo>
                      <a:pt x="364" y="197"/>
                    </a:lnTo>
                    <a:lnTo>
                      <a:pt x="364" y="199"/>
                    </a:lnTo>
                    <a:lnTo>
                      <a:pt x="364" y="201"/>
                    </a:lnTo>
                    <a:lnTo>
                      <a:pt x="364" y="203"/>
                    </a:lnTo>
                    <a:lnTo>
                      <a:pt x="364" y="205"/>
                    </a:lnTo>
                    <a:lnTo>
                      <a:pt x="364" y="207"/>
                    </a:lnTo>
                    <a:lnTo>
                      <a:pt x="364" y="209"/>
                    </a:lnTo>
                    <a:lnTo>
                      <a:pt x="362" y="209"/>
                    </a:lnTo>
                    <a:lnTo>
                      <a:pt x="362" y="211"/>
                    </a:lnTo>
                    <a:lnTo>
                      <a:pt x="362" y="213"/>
                    </a:lnTo>
                    <a:lnTo>
                      <a:pt x="362" y="215"/>
                    </a:lnTo>
                    <a:lnTo>
                      <a:pt x="362" y="217"/>
                    </a:lnTo>
                    <a:lnTo>
                      <a:pt x="362" y="219"/>
                    </a:lnTo>
                    <a:lnTo>
                      <a:pt x="362" y="221"/>
                    </a:lnTo>
                    <a:lnTo>
                      <a:pt x="362" y="223"/>
                    </a:lnTo>
                    <a:lnTo>
                      <a:pt x="360" y="223"/>
                    </a:lnTo>
                    <a:lnTo>
                      <a:pt x="360" y="221"/>
                    </a:lnTo>
                    <a:lnTo>
                      <a:pt x="360" y="223"/>
                    </a:lnTo>
                    <a:lnTo>
                      <a:pt x="358" y="223"/>
                    </a:lnTo>
                    <a:lnTo>
                      <a:pt x="358" y="221"/>
                    </a:lnTo>
                    <a:lnTo>
                      <a:pt x="360" y="221"/>
                    </a:lnTo>
                    <a:lnTo>
                      <a:pt x="358" y="221"/>
                    </a:lnTo>
                    <a:lnTo>
                      <a:pt x="358" y="219"/>
                    </a:lnTo>
                    <a:lnTo>
                      <a:pt x="358" y="221"/>
                    </a:lnTo>
                    <a:lnTo>
                      <a:pt x="356" y="221"/>
                    </a:lnTo>
                    <a:lnTo>
                      <a:pt x="356" y="219"/>
                    </a:lnTo>
                    <a:lnTo>
                      <a:pt x="354" y="219"/>
                    </a:lnTo>
                    <a:lnTo>
                      <a:pt x="354" y="221"/>
                    </a:lnTo>
                    <a:lnTo>
                      <a:pt x="354" y="219"/>
                    </a:lnTo>
                    <a:lnTo>
                      <a:pt x="352" y="219"/>
                    </a:lnTo>
                    <a:lnTo>
                      <a:pt x="350" y="219"/>
                    </a:lnTo>
                    <a:lnTo>
                      <a:pt x="350" y="217"/>
                    </a:lnTo>
                    <a:lnTo>
                      <a:pt x="350" y="215"/>
                    </a:lnTo>
                    <a:lnTo>
                      <a:pt x="350" y="217"/>
                    </a:lnTo>
                    <a:lnTo>
                      <a:pt x="348" y="217"/>
                    </a:lnTo>
                    <a:lnTo>
                      <a:pt x="348" y="215"/>
                    </a:lnTo>
                    <a:lnTo>
                      <a:pt x="346" y="215"/>
                    </a:lnTo>
                    <a:lnTo>
                      <a:pt x="346" y="213"/>
                    </a:lnTo>
                    <a:lnTo>
                      <a:pt x="346" y="215"/>
                    </a:lnTo>
                    <a:lnTo>
                      <a:pt x="344" y="215"/>
                    </a:lnTo>
                    <a:lnTo>
                      <a:pt x="344" y="213"/>
                    </a:lnTo>
                    <a:lnTo>
                      <a:pt x="342" y="213"/>
                    </a:lnTo>
                    <a:lnTo>
                      <a:pt x="342" y="211"/>
                    </a:lnTo>
                    <a:lnTo>
                      <a:pt x="340" y="211"/>
                    </a:lnTo>
                    <a:lnTo>
                      <a:pt x="340" y="209"/>
                    </a:lnTo>
                    <a:lnTo>
                      <a:pt x="338" y="209"/>
                    </a:lnTo>
                    <a:lnTo>
                      <a:pt x="338" y="209"/>
                    </a:lnTo>
                    <a:lnTo>
                      <a:pt x="338" y="209"/>
                    </a:lnTo>
                    <a:lnTo>
                      <a:pt x="336" y="209"/>
                    </a:lnTo>
                    <a:lnTo>
                      <a:pt x="336" y="209"/>
                    </a:lnTo>
                    <a:lnTo>
                      <a:pt x="336" y="207"/>
                    </a:lnTo>
                    <a:lnTo>
                      <a:pt x="334" y="207"/>
                    </a:lnTo>
                    <a:lnTo>
                      <a:pt x="334" y="209"/>
                    </a:lnTo>
                    <a:lnTo>
                      <a:pt x="334" y="207"/>
                    </a:lnTo>
                    <a:lnTo>
                      <a:pt x="332" y="207"/>
                    </a:lnTo>
                    <a:lnTo>
                      <a:pt x="332" y="205"/>
                    </a:lnTo>
                    <a:lnTo>
                      <a:pt x="332" y="205"/>
                    </a:lnTo>
                    <a:lnTo>
                      <a:pt x="330" y="205"/>
                    </a:lnTo>
                    <a:lnTo>
                      <a:pt x="330" y="203"/>
                    </a:lnTo>
                    <a:lnTo>
                      <a:pt x="330" y="205"/>
                    </a:lnTo>
                    <a:lnTo>
                      <a:pt x="328" y="205"/>
                    </a:lnTo>
                    <a:lnTo>
                      <a:pt x="328" y="207"/>
                    </a:lnTo>
                    <a:lnTo>
                      <a:pt x="328" y="209"/>
                    </a:lnTo>
                    <a:lnTo>
                      <a:pt x="328" y="207"/>
                    </a:lnTo>
                    <a:lnTo>
                      <a:pt x="326" y="207"/>
                    </a:lnTo>
                    <a:lnTo>
                      <a:pt x="326" y="209"/>
                    </a:lnTo>
                    <a:lnTo>
                      <a:pt x="324" y="209"/>
                    </a:lnTo>
                    <a:lnTo>
                      <a:pt x="324" y="207"/>
                    </a:lnTo>
                    <a:lnTo>
                      <a:pt x="324" y="209"/>
                    </a:lnTo>
                    <a:lnTo>
                      <a:pt x="322" y="209"/>
                    </a:lnTo>
                    <a:lnTo>
                      <a:pt x="320" y="209"/>
                    </a:lnTo>
                    <a:lnTo>
                      <a:pt x="318" y="209"/>
                    </a:lnTo>
                    <a:lnTo>
                      <a:pt x="318" y="207"/>
                    </a:lnTo>
                    <a:lnTo>
                      <a:pt x="318" y="209"/>
                    </a:lnTo>
                    <a:lnTo>
                      <a:pt x="316" y="209"/>
                    </a:lnTo>
                    <a:lnTo>
                      <a:pt x="316" y="207"/>
                    </a:lnTo>
                    <a:lnTo>
                      <a:pt x="314" y="207"/>
                    </a:lnTo>
                    <a:lnTo>
                      <a:pt x="314" y="205"/>
                    </a:lnTo>
                    <a:lnTo>
                      <a:pt x="312" y="205"/>
                    </a:lnTo>
                    <a:lnTo>
                      <a:pt x="310" y="205"/>
                    </a:lnTo>
                    <a:lnTo>
                      <a:pt x="308" y="205"/>
                    </a:lnTo>
                    <a:lnTo>
                      <a:pt x="308" y="207"/>
                    </a:lnTo>
                    <a:lnTo>
                      <a:pt x="306" y="207"/>
                    </a:lnTo>
                    <a:lnTo>
                      <a:pt x="304" y="207"/>
                    </a:lnTo>
                    <a:lnTo>
                      <a:pt x="304" y="209"/>
                    </a:lnTo>
                    <a:lnTo>
                      <a:pt x="302" y="209"/>
                    </a:lnTo>
                    <a:lnTo>
                      <a:pt x="302" y="207"/>
                    </a:lnTo>
                    <a:lnTo>
                      <a:pt x="302" y="209"/>
                    </a:lnTo>
                    <a:lnTo>
                      <a:pt x="300" y="209"/>
                    </a:lnTo>
                    <a:lnTo>
                      <a:pt x="298" y="209"/>
                    </a:lnTo>
                    <a:lnTo>
                      <a:pt x="298" y="207"/>
                    </a:lnTo>
                    <a:lnTo>
                      <a:pt x="296" y="207"/>
                    </a:lnTo>
                    <a:lnTo>
                      <a:pt x="294" y="207"/>
                    </a:lnTo>
                    <a:lnTo>
                      <a:pt x="292" y="207"/>
                    </a:lnTo>
                    <a:lnTo>
                      <a:pt x="292" y="209"/>
                    </a:lnTo>
                    <a:lnTo>
                      <a:pt x="292" y="207"/>
                    </a:lnTo>
                    <a:lnTo>
                      <a:pt x="292" y="209"/>
                    </a:lnTo>
                    <a:lnTo>
                      <a:pt x="290" y="209"/>
                    </a:lnTo>
                    <a:lnTo>
                      <a:pt x="288" y="209"/>
                    </a:lnTo>
                    <a:lnTo>
                      <a:pt x="288" y="207"/>
                    </a:lnTo>
                    <a:lnTo>
                      <a:pt x="288" y="209"/>
                    </a:lnTo>
                    <a:lnTo>
                      <a:pt x="286" y="209"/>
                    </a:lnTo>
                    <a:lnTo>
                      <a:pt x="284" y="209"/>
                    </a:lnTo>
                    <a:lnTo>
                      <a:pt x="284" y="209"/>
                    </a:lnTo>
                    <a:lnTo>
                      <a:pt x="284" y="209"/>
                    </a:lnTo>
                    <a:lnTo>
                      <a:pt x="286" y="209"/>
                    </a:lnTo>
                    <a:lnTo>
                      <a:pt x="284" y="209"/>
                    </a:lnTo>
                    <a:lnTo>
                      <a:pt x="284" y="209"/>
                    </a:lnTo>
                    <a:lnTo>
                      <a:pt x="284" y="211"/>
                    </a:lnTo>
                    <a:lnTo>
                      <a:pt x="284" y="211"/>
                    </a:lnTo>
                    <a:lnTo>
                      <a:pt x="282" y="211"/>
                    </a:lnTo>
                    <a:lnTo>
                      <a:pt x="282" y="209"/>
                    </a:lnTo>
                    <a:lnTo>
                      <a:pt x="280" y="209"/>
                    </a:lnTo>
                    <a:lnTo>
                      <a:pt x="280" y="211"/>
                    </a:lnTo>
                    <a:lnTo>
                      <a:pt x="280" y="213"/>
                    </a:lnTo>
                    <a:lnTo>
                      <a:pt x="278" y="213"/>
                    </a:lnTo>
                    <a:lnTo>
                      <a:pt x="278" y="215"/>
                    </a:lnTo>
                    <a:lnTo>
                      <a:pt x="276" y="215"/>
                    </a:lnTo>
                    <a:lnTo>
                      <a:pt x="276" y="213"/>
                    </a:lnTo>
                    <a:lnTo>
                      <a:pt x="276" y="211"/>
                    </a:lnTo>
                    <a:lnTo>
                      <a:pt x="274" y="211"/>
                    </a:lnTo>
                    <a:lnTo>
                      <a:pt x="274" y="209"/>
                    </a:lnTo>
                    <a:lnTo>
                      <a:pt x="272" y="209"/>
                    </a:lnTo>
                    <a:lnTo>
                      <a:pt x="270" y="209"/>
                    </a:lnTo>
                    <a:lnTo>
                      <a:pt x="270" y="209"/>
                    </a:lnTo>
                    <a:lnTo>
                      <a:pt x="270" y="207"/>
                    </a:lnTo>
                    <a:lnTo>
                      <a:pt x="268" y="207"/>
                    </a:lnTo>
                    <a:lnTo>
                      <a:pt x="266" y="207"/>
                    </a:lnTo>
                    <a:lnTo>
                      <a:pt x="264" y="207"/>
                    </a:lnTo>
                    <a:lnTo>
                      <a:pt x="264" y="205"/>
                    </a:lnTo>
                    <a:lnTo>
                      <a:pt x="266" y="205"/>
                    </a:lnTo>
                    <a:lnTo>
                      <a:pt x="268" y="203"/>
                    </a:lnTo>
                    <a:lnTo>
                      <a:pt x="266" y="203"/>
                    </a:lnTo>
                    <a:lnTo>
                      <a:pt x="264" y="203"/>
                    </a:lnTo>
                    <a:lnTo>
                      <a:pt x="264" y="201"/>
                    </a:lnTo>
                    <a:lnTo>
                      <a:pt x="264" y="203"/>
                    </a:lnTo>
                    <a:lnTo>
                      <a:pt x="262" y="203"/>
                    </a:lnTo>
                    <a:lnTo>
                      <a:pt x="262" y="205"/>
                    </a:lnTo>
                    <a:lnTo>
                      <a:pt x="262" y="207"/>
                    </a:lnTo>
                    <a:lnTo>
                      <a:pt x="260" y="207"/>
                    </a:lnTo>
                    <a:lnTo>
                      <a:pt x="258" y="207"/>
                    </a:lnTo>
                    <a:lnTo>
                      <a:pt x="258" y="205"/>
                    </a:lnTo>
                    <a:lnTo>
                      <a:pt x="256" y="205"/>
                    </a:lnTo>
                    <a:lnTo>
                      <a:pt x="256" y="203"/>
                    </a:lnTo>
                    <a:lnTo>
                      <a:pt x="254" y="205"/>
                    </a:lnTo>
                    <a:lnTo>
                      <a:pt x="252" y="203"/>
                    </a:lnTo>
                    <a:lnTo>
                      <a:pt x="252" y="201"/>
                    </a:lnTo>
                    <a:lnTo>
                      <a:pt x="252" y="199"/>
                    </a:lnTo>
                    <a:lnTo>
                      <a:pt x="250" y="199"/>
                    </a:lnTo>
                    <a:lnTo>
                      <a:pt x="248" y="199"/>
                    </a:lnTo>
                    <a:lnTo>
                      <a:pt x="248" y="201"/>
                    </a:lnTo>
                    <a:lnTo>
                      <a:pt x="248" y="203"/>
                    </a:lnTo>
                    <a:lnTo>
                      <a:pt x="246" y="203"/>
                    </a:lnTo>
                    <a:lnTo>
                      <a:pt x="246" y="205"/>
                    </a:lnTo>
                    <a:lnTo>
                      <a:pt x="244" y="205"/>
                    </a:lnTo>
                    <a:lnTo>
                      <a:pt x="244" y="203"/>
                    </a:lnTo>
                    <a:lnTo>
                      <a:pt x="244" y="205"/>
                    </a:lnTo>
                    <a:lnTo>
                      <a:pt x="242" y="205"/>
                    </a:lnTo>
                    <a:lnTo>
                      <a:pt x="244" y="205"/>
                    </a:lnTo>
                    <a:lnTo>
                      <a:pt x="244" y="207"/>
                    </a:lnTo>
                    <a:lnTo>
                      <a:pt x="242" y="207"/>
                    </a:lnTo>
                    <a:lnTo>
                      <a:pt x="242" y="209"/>
                    </a:lnTo>
                    <a:lnTo>
                      <a:pt x="242" y="209"/>
                    </a:lnTo>
                    <a:lnTo>
                      <a:pt x="240" y="209"/>
                    </a:lnTo>
                    <a:lnTo>
                      <a:pt x="238" y="209"/>
                    </a:lnTo>
                    <a:lnTo>
                      <a:pt x="238" y="209"/>
                    </a:lnTo>
                    <a:lnTo>
                      <a:pt x="238" y="207"/>
                    </a:lnTo>
                    <a:lnTo>
                      <a:pt x="238" y="205"/>
                    </a:lnTo>
                    <a:lnTo>
                      <a:pt x="240" y="205"/>
                    </a:lnTo>
                    <a:lnTo>
                      <a:pt x="240" y="203"/>
                    </a:lnTo>
                    <a:lnTo>
                      <a:pt x="238" y="203"/>
                    </a:lnTo>
                    <a:lnTo>
                      <a:pt x="238" y="201"/>
                    </a:lnTo>
                    <a:lnTo>
                      <a:pt x="238" y="199"/>
                    </a:lnTo>
                    <a:lnTo>
                      <a:pt x="238" y="201"/>
                    </a:lnTo>
                    <a:lnTo>
                      <a:pt x="236" y="201"/>
                    </a:lnTo>
                    <a:lnTo>
                      <a:pt x="236" y="203"/>
                    </a:lnTo>
                    <a:lnTo>
                      <a:pt x="236" y="203"/>
                    </a:lnTo>
                    <a:lnTo>
                      <a:pt x="236" y="201"/>
                    </a:lnTo>
                    <a:lnTo>
                      <a:pt x="234" y="201"/>
                    </a:lnTo>
                    <a:lnTo>
                      <a:pt x="234" y="203"/>
                    </a:lnTo>
                    <a:lnTo>
                      <a:pt x="234" y="201"/>
                    </a:lnTo>
                    <a:lnTo>
                      <a:pt x="234" y="203"/>
                    </a:lnTo>
                    <a:lnTo>
                      <a:pt x="232" y="203"/>
                    </a:lnTo>
                    <a:lnTo>
                      <a:pt x="232" y="205"/>
                    </a:lnTo>
                    <a:lnTo>
                      <a:pt x="230" y="205"/>
                    </a:lnTo>
                    <a:lnTo>
                      <a:pt x="228" y="205"/>
                    </a:lnTo>
                    <a:lnTo>
                      <a:pt x="228" y="203"/>
                    </a:lnTo>
                    <a:lnTo>
                      <a:pt x="228" y="201"/>
                    </a:lnTo>
                    <a:lnTo>
                      <a:pt x="228" y="199"/>
                    </a:lnTo>
                    <a:lnTo>
                      <a:pt x="226" y="199"/>
                    </a:lnTo>
                    <a:lnTo>
                      <a:pt x="224" y="199"/>
                    </a:lnTo>
                    <a:lnTo>
                      <a:pt x="222" y="199"/>
                    </a:lnTo>
                    <a:lnTo>
                      <a:pt x="222" y="197"/>
                    </a:lnTo>
                    <a:lnTo>
                      <a:pt x="222" y="195"/>
                    </a:lnTo>
                    <a:lnTo>
                      <a:pt x="220" y="195"/>
                    </a:lnTo>
                    <a:lnTo>
                      <a:pt x="218" y="195"/>
                    </a:lnTo>
                    <a:lnTo>
                      <a:pt x="218" y="193"/>
                    </a:lnTo>
                    <a:lnTo>
                      <a:pt x="218" y="195"/>
                    </a:lnTo>
                    <a:lnTo>
                      <a:pt x="216" y="195"/>
                    </a:lnTo>
                    <a:lnTo>
                      <a:pt x="216" y="197"/>
                    </a:lnTo>
                    <a:lnTo>
                      <a:pt x="214" y="197"/>
                    </a:lnTo>
                    <a:lnTo>
                      <a:pt x="212" y="197"/>
                    </a:lnTo>
                    <a:lnTo>
                      <a:pt x="212" y="199"/>
                    </a:lnTo>
                    <a:lnTo>
                      <a:pt x="210" y="199"/>
                    </a:lnTo>
                    <a:lnTo>
                      <a:pt x="210" y="201"/>
                    </a:lnTo>
                    <a:lnTo>
                      <a:pt x="208" y="201"/>
                    </a:lnTo>
                    <a:lnTo>
                      <a:pt x="206" y="201"/>
                    </a:lnTo>
                    <a:lnTo>
                      <a:pt x="206" y="199"/>
                    </a:lnTo>
                    <a:lnTo>
                      <a:pt x="204" y="199"/>
                    </a:lnTo>
                    <a:lnTo>
                      <a:pt x="202" y="197"/>
                    </a:lnTo>
                    <a:lnTo>
                      <a:pt x="204" y="197"/>
                    </a:lnTo>
                    <a:lnTo>
                      <a:pt x="204" y="195"/>
                    </a:lnTo>
                    <a:lnTo>
                      <a:pt x="204" y="193"/>
                    </a:lnTo>
                    <a:lnTo>
                      <a:pt x="206" y="193"/>
                    </a:lnTo>
                    <a:lnTo>
                      <a:pt x="204" y="193"/>
                    </a:lnTo>
                    <a:lnTo>
                      <a:pt x="204" y="191"/>
                    </a:lnTo>
                    <a:lnTo>
                      <a:pt x="202" y="191"/>
                    </a:lnTo>
                    <a:lnTo>
                      <a:pt x="202" y="193"/>
                    </a:lnTo>
                    <a:lnTo>
                      <a:pt x="200" y="193"/>
                    </a:lnTo>
                    <a:lnTo>
                      <a:pt x="200" y="191"/>
                    </a:lnTo>
                    <a:lnTo>
                      <a:pt x="198" y="191"/>
                    </a:lnTo>
                    <a:lnTo>
                      <a:pt x="198" y="189"/>
                    </a:lnTo>
                    <a:lnTo>
                      <a:pt x="198" y="187"/>
                    </a:lnTo>
                    <a:lnTo>
                      <a:pt x="198" y="185"/>
                    </a:lnTo>
                    <a:lnTo>
                      <a:pt x="200" y="185"/>
                    </a:lnTo>
                    <a:lnTo>
                      <a:pt x="200" y="183"/>
                    </a:lnTo>
                    <a:lnTo>
                      <a:pt x="198" y="183"/>
                    </a:lnTo>
                    <a:lnTo>
                      <a:pt x="196" y="183"/>
                    </a:lnTo>
                    <a:lnTo>
                      <a:pt x="196" y="185"/>
                    </a:lnTo>
                    <a:lnTo>
                      <a:pt x="194" y="185"/>
                    </a:lnTo>
                    <a:lnTo>
                      <a:pt x="194" y="183"/>
                    </a:lnTo>
                    <a:lnTo>
                      <a:pt x="192" y="183"/>
                    </a:lnTo>
                    <a:lnTo>
                      <a:pt x="190" y="183"/>
                    </a:lnTo>
                    <a:lnTo>
                      <a:pt x="188" y="183"/>
                    </a:lnTo>
                    <a:lnTo>
                      <a:pt x="188" y="181"/>
                    </a:lnTo>
                    <a:lnTo>
                      <a:pt x="188" y="181"/>
                    </a:lnTo>
                    <a:lnTo>
                      <a:pt x="188" y="183"/>
                    </a:lnTo>
                    <a:lnTo>
                      <a:pt x="186" y="183"/>
                    </a:lnTo>
                    <a:lnTo>
                      <a:pt x="186" y="185"/>
                    </a:lnTo>
                    <a:lnTo>
                      <a:pt x="184" y="185"/>
                    </a:lnTo>
                    <a:lnTo>
                      <a:pt x="182" y="185"/>
                    </a:lnTo>
                    <a:lnTo>
                      <a:pt x="182" y="187"/>
                    </a:lnTo>
                    <a:lnTo>
                      <a:pt x="182" y="185"/>
                    </a:lnTo>
                    <a:lnTo>
                      <a:pt x="180" y="185"/>
                    </a:lnTo>
                    <a:lnTo>
                      <a:pt x="180" y="183"/>
                    </a:lnTo>
                    <a:lnTo>
                      <a:pt x="178" y="183"/>
                    </a:lnTo>
                    <a:lnTo>
                      <a:pt x="180" y="181"/>
                    </a:lnTo>
                    <a:lnTo>
                      <a:pt x="180" y="183"/>
                    </a:lnTo>
                    <a:lnTo>
                      <a:pt x="180" y="181"/>
                    </a:lnTo>
                    <a:lnTo>
                      <a:pt x="178" y="181"/>
                    </a:lnTo>
                    <a:lnTo>
                      <a:pt x="178" y="179"/>
                    </a:lnTo>
                    <a:lnTo>
                      <a:pt x="176" y="179"/>
                    </a:lnTo>
                    <a:lnTo>
                      <a:pt x="176" y="181"/>
                    </a:lnTo>
                    <a:lnTo>
                      <a:pt x="176" y="179"/>
                    </a:lnTo>
                    <a:lnTo>
                      <a:pt x="174" y="179"/>
                    </a:lnTo>
                    <a:lnTo>
                      <a:pt x="174" y="181"/>
                    </a:lnTo>
                    <a:lnTo>
                      <a:pt x="172" y="181"/>
                    </a:lnTo>
                    <a:lnTo>
                      <a:pt x="170" y="181"/>
                    </a:lnTo>
                    <a:lnTo>
                      <a:pt x="168" y="181"/>
                    </a:lnTo>
                    <a:lnTo>
                      <a:pt x="168" y="179"/>
                    </a:lnTo>
                    <a:lnTo>
                      <a:pt x="166" y="179"/>
                    </a:lnTo>
                    <a:lnTo>
                      <a:pt x="164" y="179"/>
                    </a:lnTo>
                    <a:lnTo>
                      <a:pt x="164" y="177"/>
                    </a:lnTo>
                    <a:lnTo>
                      <a:pt x="162" y="177"/>
                    </a:lnTo>
                    <a:lnTo>
                      <a:pt x="162" y="175"/>
                    </a:lnTo>
                    <a:lnTo>
                      <a:pt x="160" y="175"/>
                    </a:lnTo>
                    <a:lnTo>
                      <a:pt x="158" y="175"/>
                    </a:lnTo>
                    <a:lnTo>
                      <a:pt x="156" y="175"/>
                    </a:lnTo>
                    <a:lnTo>
                      <a:pt x="154" y="175"/>
                    </a:lnTo>
                    <a:lnTo>
                      <a:pt x="152" y="175"/>
                    </a:lnTo>
                    <a:lnTo>
                      <a:pt x="152" y="173"/>
                    </a:lnTo>
                    <a:lnTo>
                      <a:pt x="152" y="175"/>
                    </a:lnTo>
                    <a:lnTo>
                      <a:pt x="150" y="175"/>
                    </a:lnTo>
                    <a:lnTo>
                      <a:pt x="150" y="173"/>
                    </a:lnTo>
                    <a:lnTo>
                      <a:pt x="150" y="171"/>
                    </a:lnTo>
                    <a:lnTo>
                      <a:pt x="150" y="169"/>
                    </a:lnTo>
                    <a:lnTo>
                      <a:pt x="150" y="167"/>
                    </a:lnTo>
                    <a:lnTo>
                      <a:pt x="148" y="167"/>
                    </a:lnTo>
                    <a:lnTo>
                      <a:pt x="150" y="165"/>
                    </a:lnTo>
                    <a:lnTo>
                      <a:pt x="148" y="165"/>
                    </a:lnTo>
                    <a:lnTo>
                      <a:pt x="148" y="163"/>
                    </a:lnTo>
                    <a:lnTo>
                      <a:pt x="146" y="163"/>
                    </a:lnTo>
                    <a:lnTo>
                      <a:pt x="146" y="161"/>
                    </a:lnTo>
                    <a:lnTo>
                      <a:pt x="146" y="163"/>
                    </a:lnTo>
                    <a:lnTo>
                      <a:pt x="146" y="161"/>
                    </a:lnTo>
                    <a:lnTo>
                      <a:pt x="144" y="161"/>
                    </a:lnTo>
                    <a:lnTo>
                      <a:pt x="144" y="161"/>
                    </a:lnTo>
                    <a:lnTo>
                      <a:pt x="142" y="161"/>
                    </a:lnTo>
                    <a:lnTo>
                      <a:pt x="142" y="161"/>
                    </a:lnTo>
                    <a:lnTo>
                      <a:pt x="142" y="163"/>
                    </a:lnTo>
                    <a:lnTo>
                      <a:pt x="140" y="163"/>
                    </a:lnTo>
                    <a:lnTo>
                      <a:pt x="140" y="163"/>
                    </a:lnTo>
                    <a:lnTo>
                      <a:pt x="140" y="161"/>
                    </a:lnTo>
                    <a:lnTo>
                      <a:pt x="138" y="161"/>
                    </a:lnTo>
                    <a:lnTo>
                      <a:pt x="136" y="161"/>
                    </a:lnTo>
                    <a:lnTo>
                      <a:pt x="134" y="161"/>
                    </a:lnTo>
                    <a:lnTo>
                      <a:pt x="134" y="163"/>
                    </a:lnTo>
                    <a:lnTo>
                      <a:pt x="132" y="163"/>
                    </a:lnTo>
                    <a:lnTo>
                      <a:pt x="132" y="161"/>
                    </a:lnTo>
                    <a:lnTo>
                      <a:pt x="132" y="163"/>
                    </a:lnTo>
                    <a:lnTo>
                      <a:pt x="130" y="163"/>
                    </a:lnTo>
                    <a:lnTo>
                      <a:pt x="130" y="161"/>
                    </a:lnTo>
                    <a:lnTo>
                      <a:pt x="128" y="161"/>
                    </a:lnTo>
                    <a:lnTo>
                      <a:pt x="128" y="161"/>
                    </a:lnTo>
                    <a:lnTo>
                      <a:pt x="126" y="161"/>
                    </a:lnTo>
                    <a:lnTo>
                      <a:pt x="126" y="159"/>
                    </a:lnTo>
                    <a:lnTo>
                      <a:pt x="124" y="159"/>
                    </a:lnTo>
                    <a:lnTo>
                      <a:pt x="124" y="157"/>
                    </a:lnTo>
                    <a:lnTo>
                      <a:pt x="124" y="155"/>
                    </a:lnTo>
                    <a:lnTo>
                      <a:pt x="122" y="155"/>
                    </a:lnTo>
                    <a:lnTo>
                      <a:pt x="122" y="153"/>
                    </a:lnTo>
                    <a:lnTo>
                      <a:pt x="120" y="153"/>
                    </a:lnTo>
                    <a:lnTo>
                      <a:pt x="120" y="151"/>
                    </a:lnTo>
                    <a:lnTo>
                      <a:pt x="118" y="151"/>
                    </a:lnTo>
                    <a:lnTo>
                      <a:pt x="116" y="151"/>
                    </a:lnTo>
                    <a:lnTo>
                      <a:pt x="118" y="141"/>
                    </a:lnTo>
                    <a:lnTo>
                      <a:pt x="120" y="125"/>
                    </a:lnTo>
                    <a:lnTo>
                      <a:pt x="120" y="117"/>
                    </a:lnTo>
                    <a:lnTo>
                      <a:pt x="122" y="107"/>
                    </a:lnTo>
                    <a:lnTo>
                      <a:pt x="122" y="105"/>
                    </a:lnTo>
                    <a:lnTo>
                      <a:pt x="124" y="95"/>
                    </a:lnTo>
                    <a:lnTo>
                      <a:pt x="126" y="79"/>
                    </a:lnTo>
                    <a:lnTo>
                      <a:pt x="128" y="71"/>
                    </a:lnTo>
                    <a:lnTo>
                      <a:pt x="128" y="69"/>
                    </a:lnTo>
                    <a:lnTo>
                      <a:pt x="130" y="46"/>
                    </a:lnTo>
                    <a:lnTo>
                      <a:pt x="128" y="46"/>
                    </a:lnTo>
                    <a:lnTo>
                      <a:pt x="126" y="46"/>
                    </a:lnTo>
                    <a:lnTo>
                      <a:pt x="124" y="46"/>
                    </a:lnTo>
                    <a:lnTo>
                      <a:pt x="122" y="46"/>
                    </a:lnTo>
                    <a:lnTo>
                      <a:pt x="120" y="44"/>
                    </a:lnTo>
                    <a:lnTo>
                      <a:pt x="118" y="44"/>
                    </a:lnTo>
                    <a:lnTo>
                      <a:pt x="116" y="44"/>
                    </a:lnTo>
                    <a:lnTo>
                      <a:pt x="114" y="44"/>
                    </a:lnTo>
                    <a:lnTo>
                      <a:pt x="112" y="44"/>
                    </a:lnTo>
                    <a:lnTo>
                      <a:pt x="110" y="44"/>
                    </a:lnTo>
                    <a:lnTo>
                      <a:pt x="108" y="44"/>
                    </a:lnTo>
                    <a:lnTo>
                      <a:pt x="106" y="44"/>
                    </a:lnTo>
                    <a:lnTo>
                      <a:pt x="106" y="42"/>
                    </a:lnTo>
                    <a:lnTo>
                      <a:pt x="104" y="42"/>
                    </a:lnTo>
                    <a:lnTo>
                      <a:pt x="102" y="42"/>
                    </a:lnTo>
                    <a:lnTo>
                      <a:pt x="98" y="42"/>
                    </a:lnTo>
                    <a:lnTo>
                      <a:pt x="94" y="42"/>
                    </a:lnTo>
                    <a:lnTo>
                      <a:pt x="92" y="42"/>
                    </a:lnTo>
                    <a:lnTo>
                      <a:pt x="92" y="40"/>
                    </a:lnTo>
                    <a:lnTo>
                      <a:pt x="92" y="40"/>
                    </a:lnTo>
                    <a:lnTo>
                      <a:pt x="90" y="40"/>
                    </a:lnTo>
                    <a:lnTo>
                      <a:pt x="88" y="40"/>
                    </a:lnTo>
                    <a:lnTo>
                      <a:pt x="86" y="40"/>
                    </a:lnTo>
                    <a:lnTo>
                      <a:pt x="84" y="40"/>
                    </a:lnTo>
                    <a:lnTo>
                      <a:pt x="82" y="40"/>
                    </a:lnTo>
                    <a:lnTo>
                      <a:pt x="80" y="40"/>
                    </a:lnTo>
                    <a:lnTo>
                      <a:pt x="78" y="38"/>
                    </a:lnTo>
                    <a:lnTo>
                      <a:pt x="74" y="38"/>
                    </a:lnTo>
                    <a:lnTo>
                      <a:pt x="72" y="38"/>
                    </a:lnTo>
                    <a:lnTo>
                      <a:pt x="70" y="38"/>
                    </a:lnTo>
                    <a:lnTo>
                      <a:pt x="66" y="38"/>
                    </a:lnTo>
                    <a:lnTo>
                      <a:pt x="66" y="36"/>
                    </a:lnTo>
                    <a:lnTo>
                      <a:pt x="64" y="36"/>
                    </a:lnTo>
                    <a:lnTo>
                      <a:pt x="60" y="36"/>
                    </a:lnTo>
                    <a:lnTo>
                      <a:pt x="58" y="36"/>
                    </a:lnTo>
                    <a:lnTo>
                      <a:pt x="56" y="36"/>
                    </a:lnTo>
                    <a:lnTo>
                      <a:pt x="54" y="36"/>
                    </a:lnTo>
                    <a:lnTo>
                      <a:pt x="52" y="34"/>
                    </a:lnTo>
                    <a:lnTo>
                      <a:pt x="50" y="34"/>
                    </a:lnTo>
                    <a:lnTo>
                      <a:pt x="48" y="34"/>
                    </a:lnTo>
                    <a:lnTo>
                      <a:pt x="46" y="34"/>
                    </a:lnTo>
                    <a:lnTo>
                      <a:pt x="44" y="34"/>
                    </a:lnTo>
                    <a:lnTo>
                      <a:pt x="44" y="34"/>
                    </a:lnTo>
                    <a:lnTo>
                      <a:pt x="42" y="32"/>
                    </a:lnTo>
                    <a:lnTo>
                      <a:pt x="40" y="32"/>
                    </a:lnTo>
                    <a:lnTo>
                      <a:pt x="38" y="32"/>
                    </a:lnTo>
                    <a:lnTo>
                      <a:pt x="36" y="32"/>
                    </a:lnTo>
                    <a:lnTo>
                      <a:pt x="34" y="32"/>
                    </a:lnTo>
                    <a:lnTo>
                      <a:pt x="28" y="30"/>
                    </a:lnTo>
                    <a:lnTo>
                      <a:pt x="24" y="30"/>
                    </a:lnTo>
                    <a:lnTo>
                      <a:pt x="22" y="30"/>
                    </a:lnTo>
                    <a:lnTo>
                      <a:pt x="18" y="28"/>
                    </a:lnTo>
                    <a:lnTo>
                      <a:pt x="16" y="28"/>
                    </a:lnTo>
                    <a:lnTo>
                      <a:pt x="14" y="28"/>
                    </a:lnTo>
                    <a:lnTo>
                      <a:pt x="12" y="28"/>
                    </a:lnTo>
                    <a:lnTo>
                      <a:pt x="10" y="28"/>
                    </a:lnTo>
                    <a:lnTo>
                      <a:pt x="8" y="28"/>
                    </a:lnTo>
                    <a:lnTo>
                      <a:pt x="8" y="26"/>
                    </a:lnTo>
                    <a:lnTo>
                      <a:pt x="6" y="26"/>
                    </a:lnTo>
                    <a:lnTo>
                      <a:pt x="2" y="26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0" y="4"/>
                    </a:lnTo>
                    <a:lnTo>
                      <a:pt x="22" y="4"/>
                    </a:lnTo>
                    <a:lnTo>
                      <a:pt x="24" y="4"/>
                    </a:lnTo>
                    <a:lnTo>
                      <a:pt x="26" y="4"/>
                    </a:lnTo>
                    <a:lnTo>
                      <a:pt x="28" y="4"/>
                    </a:lnTo>
                    <a:lnTo>
                      <a:pt x="30" y="4"/>
                    </a:lnTo>
                    <a:lnTo>
                      <a:pt x="32" y="6"/>
                    </a:lnTo>
                    <a:lnTo>
                      <a:pt x="34" y="6"/>
                    </a:lnTo>
                    <a:lnTo>
                      <a:pt x="36" y="6"/>
                    </a:lnTo>
                    <a:lnTo>
                      <a:pt x="38" y="6"/>
                    </a:lnTo>
                    <a:lnTo>
                      <a:pt x="40" y="6"/>
                    </a:lnTo>
                    <a:lnTo>
                      <a:pt x="42" y="6"/>
                    </a:lnTo>
                    <a:lnTo>
                      <a:pt x="42" y="8"/>
                    </a:lnTo>
                    <a:lnTo>
                      <a:pt x="44" y="8"/>
                    </a:lnTo>
                    <a:lnTo>
                      <a:pt x="44" y="8"/>
                    </a:lnTo>
                    <a:lnTo>
                      <a:pt x="46" y="8"/>
                    </a:lnTo>
                    <a:lnTo>
                      <a:pt x="48" y="8"/>
                    </a:lnTo>
                    <a:lnTo>
                      <a:pt x="50" y="8"/>
                    </a:lnTo>
                    <a:lnTo>
                      <a:pt x="52" y="8"/>
                    </a:lnTo>
                    <a:lnTo>
                      <a:pt x="54" y="10"/>
                    </a:lnTo>
                    <a:lnTo>
                      <a:pt x="56" y="10"/>
                    </a:lnTo>
                    <a:lnTo>
                      <a:pt x="58" y="10"/>
                    </a:lnTo>
                    <a:lnTo>
                      <a:pt x="60" y="10"/>
                    </a:lnTo>
                    <a:lnTo>
                      <a:pt x="62" y="10"/>
                    </a:lnTo>
                    <a:lnTo>
                      <a:pt x="64" y="10"/>
                    </a:lnTo>
                    <a:lnTo>
                      <a:pt x="66" y="10"/>
                    </a:lnTo>
                    <a:lnTo>
                      <a:pt x="66" y="12"/>
                    </a:lnTo>
                    <a:lnTo>
                      <a:pt x="68" y="12"/>
                    </a:lnTo>
                    <a:lnTo>
                      <a:pt x="70" y="12"/>
                    </a:lnTo>
                    <a:lnTo>
                      <a:pt x="72" y="12"/>
                    </a:lnTo>
                    <a:lnTo>
                      <a:pt x="74" y="12"/>
                    </a:lnTo>
                    <a:lnTo>
                      <a:pt x="76" y="12"/>
                    </a:lnTo>
                    <a:lnTo>
                      <a:pt x="78" y="12"/>
                    </a:lnTo>
                    <a:lnTo>
                      <a:pt x="80" y="12"/>
                    </a:lnTo>
                    <a:lnTo>
                      <a:pt x="80" y="14"/>
                    </a:lnTo>
                    <a:lnTo>
                      <a:pt x="82" y="14"/>
                    </a:lnTo>
                    <a:lnTo>
                      <a:pt x="84" y="14"/>
                    </a:lnTo>
                    <a:lnTo>
                      <a:pt x="86" y="14"/>
                    </a:lnTo>
                    <a:lnTo>
                      <a:pt x="88" y="14"/>
                    </a:lnTo>
                    <a:lnTo>
                      <a:pt x="90" y="14"/>
                    </a:lnTo>
                    <a:lnTo>
                      <a:pt x="92" y="14"/>
                    </a:lnTo>
                    <a:lnTo>
                      <a:pt x="92" y="14"/>
                    </a:lnTo>
                    <a:lnTo>
                      <a:pt x="92" y="16"/>
                    </a:lnTo>
                    <a:lnTo>
                      <a:pt x="94" y="16"/>
                    </a:lnTo>
                    <a:lnTo>
                      <a:pt x="96" y="16"/>
                    </a:lnTo>
                    <a:lnTo>
                      <a:pt x="98" y="16"/>
                    </a:lnTo>
                    <a:lnTo>
                      <a:pt x="100" y="16"/>
                    </a:lnTo>
                    <a:lnTo>
                      <a:pt x="102" y="16"/>
                    </a:lnTo>
                    <a:lnTo>
                      <a:pt x="104" y="16"/>
                    </a:lnTo>
                    <a:lnTo>
                      <a:pt x="106" y="16"/>
                    </a:lnTo>
                    <a:lnTo>
                      <a:pt x="108" y="16"/>
                    </a:lnTo>
                    <a:lnTo>
                      <a:pt x="108" y="16"/>
                    </a:lnTo>
                    <a:lnTo>
                      <a:pt x="110" y="16"/>
                    </a:lnTo>
                    <a:lnTo>
                      <a:pt x="112" y="16"/>
                    </a:lnTo>
                    <a:lnTo>
                      <a:pt x="114" y="16"/>
                    </a:lnTo>
                    <a:lnTo>
                      <a:pt x="116" y="16"/>
                    </a:lnTo>
                    <a:lnTo>
                      <a:pt x="118" y="16"/>
                    </a:lnTo>
                    <a:lnTo>
                      <a:pt x="120" y="16"/>
                    </a:lnTo>
                    <a:lnTo>
                      <a:pt x="122" y="16"/>
                    </a:lnTo>
                    <a:lnTo>
                      <a:pt x="124" y="18"/>
                    </a:lnTo>
                    <a:lnTo>
                      <a:pt x="126" y="18"/>
                    </a:lnTo>
                    <a:lnTo>
                      <a:pt x="128" y="18"/>
                    </a:lnTo>
                    <a:lnTo>
                      <a:pt x="130" y="18"/>
                    </a:lnTo>
                    <a:close/>
                    <a:moveTo>
                      <a:pt x="348" y="215"/>
                    </a:moveTo>
                    <a:lnTo>
                      <a:pt x="350" y="215"/>
                    </a:lnTo>
                    <a:lnTo>
                      <a:pt x="348" y="215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Freeform 3537"/>
              <p:cNvSpPr>
                <a:spLocks/>
              </p:cNvSpPr>
              <p:nvPr/>
            </p:nvSpPr>
            <p:spPr bwMode="auto">
              <a:xfrm>
                <a:off x="4024313" y="2873375"/>
                <a:ext cx="412750" cy="496888"/>
              </a:xfrm>
              <a:custGeom>
                <a:avLst/>
                <a:gdLst>
                  <a:gd name="T0" fmla="*/ 198 w 260"/>
                  <a:gd name="T1" fmla="*/ 47 h 313"/>
                  <a:gd name="T2" fmla="*/ 192 w 260"/>
                  <a:gd name="T3" fmla="*/ 63 h 313"/>
                  <a:gd name="T4" fmla="*/ 188 w 260"/>
                  <a:gd name="T5" fmla="*/ 77 h 313"/>
                  <a:gd name="T6" fmla="*/ 190 w 260"/>
                  <a:gd name="T7" fmla="*/ 89 h 313"/>
                  <a:gd name="T8" fmla="*/ 202 w 260"/>
                  <a:gd name="T9" fmla="*/ 93 h 313"/>
                  <a:gd name="T10" fmla="*/ 216 w 260"/>
                  <a:gd name="T11" fmla="*/ 97 h 313"/>
                  <a:gd name="T12" fmla="*/ 228 w 260"/>
                  <a:gd name="T13" fmla="*/ 99 h 313"/>
                  <a:gd name="T14" fmla="*/ 240 w 260"/>
                  <a:gd name="T15" fmla="*/ 103 h 313"/>
                  <a:gd name="T16" fmla="*/ 254 w 260"/>
                  <a:gd name="T17" fmla="*/ 107 h 313"/>
                  <a:gd name="T18" fmla="*/ 258 w 260"/>
                  <a:gd name="T19" fmla="*/ 117 h 313"/>
                  <a:gd name="T20" fmla="*/ 254 w 260"/>
                  <a:gd name="T21" fmla="*/ 133 h 313"/>
                  <a:gd name="T22" fmla="*/ 252 w 260"/>
                  <a:gd name="T23" fmla="*/ 147 h 313"/>
                  <a:gd name="T24" fmla="*/ 248 w 260"/>
                  <a:gd name="T25" fmla="*/ 161 h 313"/>
                  <a:gd name="T26" fmla="*/ 244 w 260"/>
                  <a:gd name="T27" fmla="*/ 175 h 313"/>
                  <a:gd name="T28" fmla="*/ 238 w 260"/>
                  <a:gd name="T29" fmla="*/ 191 h 313"/>
                  <a:gd name="T30" fmla="*/ 234 w 260"/>
                  <a:gd name="T31" fmla="*/ 203 h 313"/>
                  <a:gd name="T32" fmla="*/ 232 w 260"/>
                  <a:gd name="T33" fmla="*/ 217 h 313"/>
                  <a:gd name="T34" fmla="*/ 228 w 260"/>
                  <a:gd name="T35" fmla="*/ 229 h 313"/>
                  <a:gd name="T36" fmla="*/ 222 w 260"/>
                  <a:gd name="T37" fmla="*/ 243 h 313"/>
                  <a:gd name="T38" fmla="*/ 220 w 260"/>
                  <a:gd name="T39" fmla="*/ 259 h 313"/>
                  <a:gd name="T40" fmla="*/ 216 w 260"/>
                  <a:gd name="T41" fmla="*/ 275 h 313"/>
                  <a:gd name="T42" fmla="*/ 212 w 260"/>
                  <a:gd name="T43" fmla="*/ 287 h 313"/>
                  <a:gd name="T44" fmla="*/ 208 w 260"/>
                  <a:gd name="T45" fmla="*/ 299 h 313"/>
                  <a:gd name="T46" fmla="*/ 206 w 260"/>
                  <a:gd name="T47" fmla="*/ 313 h 313"/>
                  <a:gd name="T48" fmla="*/ 184 w 260"/>
                  <a:gd name="T49" fmla="*/ 307 h 313"/>
                  <a:gd name="T50" fmla="*/ 170 w 260"/>
                  <a:gd name="T51" fmla="*/ 303 h 313"/>
                  <a:gd name="T52" fmla="*/ 154 w 260"/>
                  <a:gd name="T53" fmla="*/ 299 h 313"/>
                  <a:gd name="T54" fmla="*/ 138 w 260"/>
                  <a:gd name="T55" fmla="*/ 293 h 313"/>
                  <a:gd name="T56" fmla="*/ 124 w 260"/>
                  <a:gd name="T57" fmla="*/ 291 h 313"/>
                  <a:gd name="T58" fmla="*/ 110 w 260"/>
                  <a:gd name="T59" fmla="*/ 287 h 313"/>
                  <a:gd name="T60" fmla="*/ 96 w 260"/>
                  <a:gd name="T61" fmla="*/ 281 h 313"/>
                  <a:gd name="T62" fmla="*/ 70 w 260"/>
                  <a:gd name="T63" fmla="*/ 273 h 313"/>
                  <a:gd name="T64" fmla="*/ 48 w 260"/>
                  <a:gd name="T65" fmla="*/ 265 h 313"/>
                  <a:gd name="T66" fmla="*/ 0 w 260"/>
                  <a:gd name="T67" fmla="*/ 247 h 313"/>
                  <a:gd name="T68" fmla="*/ 4 w 260"/>
                  <a:gd name="T69" fmla="*/ 235 h 313"/>
                  <a:gd name="T70" fmla="*/ 10 w 260"/>
                  <a:gd name="T71" fmla="*/ 221 h 313"/>
                  <a:gd name="T72" fmla="*/ 14 w 260"/>
                  <a:gd name="T73" fmla="*/ 209 h 313"/>
                  <a:gd name="T74" fmla="*/ 18 w 260"/>
                  <a:gd name="T75" fmla="*/ 197 h 313"/>
                  <a:gd name="T76" fmla="*/ 22 w 260"/>
                  <a:gd name="T77" fmla="*/ 183 h 313"/>
                  <a:gd name="T78" fmla="*/ 26 w 260"/>
                  <a:gd name="T79" fmla="*/ 171 h 313"/>
                  <a:gd name="T80" fmla="*/ 32 w 260"/>
                  <a:gd name="T81" fmla="*/ 159 h 313"/>
                  <a:gd name="T82" fmla="*/ 38 w 260"/>
                  <a:gd name="T83" fmla="*/ 147 h 313"/>
                  <a:gd name="T84" fmla="*/ 42 w 260"/>
                  <a:gd name="T85" fmla="*/ 131 h 313"/>
                  <a:gd name="T86" fmla="*/ 48 w 260"/>
                  <a:gd name="T87" fmla="*/ 117 h 313"/>
                  <a:gd name="T88" fmla="*/ 54 w 260"/>
                  <a:gd name="T89" fmla="*/ 103 h 313"/>
                  <a:gd name="T90" fmla="*/ 58 w 260"/>
                  <a:gd name="T91" fmla="*/ 91 h 313"/>
                  <a:gd name="T92" fmla="*/ 62 w 260"/>
                  <a:gd name="T93" fmla="*/ 77 h 313"/>
                  <a:gd name="T94" fmla="*/ 66 w 260"/>
                  <a:gd name="T95" fmla="*/ 61 h 313"/>
                  <a:gd name="T96" fmla="*/ 72 w 260"/>
                  <a:gd name="T97" fmla="*/ 49 h 313"/>
                  <a:gd name="T98" fmla="*/ 76 w 260"/>
                  <a:gd name="T99" fmla="*/ 35 h 313"/>
                  <a:gd name="T100" fmla="*/ 82 w 260"/>
                  <a:gd name="T101" fmla="*/ 23 h 313"/>
                  <a:gd name="T102" fmla="*/ 88 w 260"/>
                  <a:gd name="T103" fmla="*/ 5 h 313"/>
                  <a:gd name="T104" fmla="*/ 98 w 260"/>
                  <a:gd name="T105" fmla="*/ 5 h 313"/>
                  <a:gd name="T106" fmla="*/ 110 w 260"/>
                  <a:gd name="T107" fmla="*/ 7 h 313"/>
                  <a:gd name="T108" fmla="*/ 122 w 260"/>
                  <a:gd name="T109" fmla="*/ 11 h 313"/>
                  <a:gd name="T110" fmla="*/ 134 w 260"/>
                  <a:gd name="T111" fmla="*/ 15 h 313"/>
                  <a:gd name="T112" fmla="*/ 146 w 260"/>
                  <a:gd name="T113" fmla="*/ 19 h 313"/>
                  <a:gd name="T114" fmla="*/ 160 w 260"/>
                  <a:gd name="T115" fmla="*/ 25 h 313"/>
                  <a:gd name="T116" fmla="*/ 174 w 260"/>
                  <a:gd name="T117" fmla="*/ 29 h 313"/>
                  <a:gd name="T118" fmla="*/ 188 w 260"/>
                  <a:gd name="T119" fmla="*/ 33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60" h="313">
                    <a:moveTo>
                      <a:pt x="202" y="37"/>
                    </a:moveTo>
                    <a:lnTo>
                      <a:pt x="202" y="39"/>
                    </a:lnTo>
                    <a:lnTo>
                      <a:pt x="200" y="39"/>
                    </a:lnTo>
                    <a:lnTo>
                      <a:pt x="200" y="41"/>
                    </a:lnTo>
                    <a:lnTo>
                      <a:pt x="200" y="43"/>
                    </a:lnTo>
                    <a:lnTo>
                      <a:pt x="200" y="45"/>
                    </a:lnTo>
                    <a:lnTo>
                      <a:pt x="198" y="45"/>
                    </a:lnTo>
                    <a:lnTo>
                      <a:pt x="198" y="47"/>
                    </a:lnTo>
                    <a:lnTo>
                      <a:pt x="198" y="49"/>
                    </a:lnTo>
                    <a:lnTo>
                      <a:pt x="198" y="51"/>
                    </a:lnTo>
                    <a:lnTo>
                      <a:pt x="196" y="53"/>
                    </a:lnTo>
                    <a:lnTo>
                      <a:pt x="196" y="53"/>
                    </a:lnTo>
                    <a:lnTo>
                      <a:pt x="196" y="55"/>
                    </a:lnTo>
                    <a:lnTo>
                      <a:pt x="194" y="57"/>
                    </a:lnTo>
                    <a:lnTo>
                      <a:pt x="194" y="61"/>
                    </a:lnTo>
                    <a:lnTo>
                      <a:pt x="192" y="63"/>
                    </a:lnTo>
                    <a:lnTo>
                      <a:pt x="192" y="65"/>
                    </a:lnTo>
                    <a:lnTo>
                      <a:pt x="192" y="67"/>
                    </a:lnTo>
                    <a:lnTo>
                      <a:pt x="192" y="69"/>
                    </a:lnTo>
                    <a:lnTo>
                      <a:pt x="190" y="69"/>
                    </a:lnTo>
                    <a:lnTo>
                      <a:pt x="190" y="71"/>
                    </a:lnTo>
                    <a:lnTo>
                      <a:pt x="190" y="73"/>
                    </a:lnTo>
                    <a:lnTo>
                      <a:pt x="190" y="75"/>
                    </a:lnTo>
                    <a:lnTo>
                      <a:pt x="188" y="77"/>
                    </a:lnTo>
                    <a:lnTo>
                      <a:pt x="188" y="81"/>
                    </a:lnTo>
                    <a:lnTo>
                      <a:pt x="186" y="81"/>
                    </a:lnTo>
                    <a:lnTo>
                      <a:pt x="186" y="87"/>
                    </a:lnTo>
                    <a:lnTo>
                      <a:pt x="184" y="87"/>
                    </a:lnTo>
                    <a:lnTo>
                      <a:pt x="186" y="87"/>
                    </a:lnTo>
                    <a:lnTo>
                      <a:pt x="186" y="89"/>
                    </a:lnTo>
                    <a:lnTo>
                      <a:pt x="188" y="89"/>
                    </a:lnTo>
                    <a:lnTo>
                      <a:pt x="190" y="89"/>
                    </a:lnTo>
                    <a:lnTo>
                      <a:pt x="192" y="89"/>
                    </a:lnTo>
                    <a:lnTo>
                      <a:pt x="192" y="91"/>
                    </a:lnTo>
                    <a:lnTo>
                      <a:pt x="194" y="91"/>
                    </a:lnTo>
                    <a:lnTo>
                      <a:pt x="196" y="91"/>
                    </a:lnTo>
                    <a:lnTo>
                      <a:pt x="198" y="91"/>
                    </a:lnTo>
                    <a:lnTo>
                      <a:pt x="198" y="93"/>
                    </a:lnTo>
                    <a:lnTo>
                      <a:pt x="200" y="93"/>
                    </a:lnTo>
                    <a:lnTo>
                      <a:pt x="202" y="93"/>
                    </a:lnTo>
                    <a:lnTo>
                      <a:pt x="204" y="95"/>
                    </a:lnTo>
                    <a:lnTo>
                      <a:pt x="206" y="95"/>
                    </a:lnTo>
                    <a:lnTo>
                      <a:pt x="206" y="95"/>
                    </a:lnTo>
                    <a:lnTo>
                      <a:pt x="208" y="95"/>
                    </a:lnTo>
                    <a:lnTo>
                      <a:pt x="210" y="97"/>
                    </a:lnTo>
                    <a:lnTo>
                      <a:pt x="212" y="97"/>
                    </a:lnTo>
                    <a:lnTo>
                      <a:pt x="214" y="97"/>
                    </a:lnTo>
                    <a:lnTo>
                      <a:pt x="216" y="97"/>
                    </a:lnTo>
                    <a:lnTo>
                      <a:pt x="216" y="99"/>
                    </a:lnTo>
                    <a:lnTo>
                      <a:pt x="218" y="99"/>
                    </a:lnTo>
                    <a:lnTo>
                      <a:pt x="220" y="99"/>
                    </a:lnTo>
                    <a:lnTo>
                      <a:pt x="222" y="99"/>
                    </a:lnTo>
                    <a:lnTo>
                      <a:pt x="224" y="99"/>
                    </a:lnTo>
                    <a:lnTo>
                      <a:pt x="224" y="99"/>
                    </a:lnTo>
                    <a:lnTo>
                      <a:pt x="226" y="99"/>
                    </a:lnTo>
                    <a:lnTo>
                      <a:pt x="228" y="99"/>
                    </a:lnTo>
                    <a:lnTo>
                      <a:pt x="230" y="99"/>
                    </a:lnTo>
                    <a:lnTo>
                      <a:pt x="230" y="101"/>
                    </a:lnTo>
                    <a:lnTo>
                      <a:pt x="232" y="101"/>
                    </a:lnTo>
                    <a:lnTo>
                      <a:pt x="234" y="101"/>
                    </a:lnTo>
                    <a:lnTo>
                      <a:pt x="236" y="101"/>
                    </a:lnTo>
                    <a:lnTo>
                      <a:pt x="238" y="101"/>
                    </a:lnTo>
                    <a:lnTo>
                      <a:pt x="238" y="103"/>
                    </a:lnTo>
                    <a:lnTo>
                      <a:pt x="240" y="103"/>
                    </a:lnTo>
                    <a:lnTo>
                      <a:pt x="242" y="103"/>
                    </a:lnTo>
                    <a:lnTo>
                      <a:pt x="244" y="103"/>
                    </a:lnTo>
                    <a:lnTo>
                      <a:pt x="246" y="105"/>
                    </a:lnTo>
                    <a:lnTo>
                      <a:pt x="248" y="105"/>
                    </a:lnTo>
                    <a:lnTo>
                      <a:pt x="250" y="105"/>
                    </a:lnTo>
                    <a:lnTo>
                      <a:pt x="252" y="105"/>
                    </a:lnTo>
                    <a:lnTo>
                      <a:pt x="252" y="107"/>
                    </a:lnTo>
                    <a:lnTo>
                      <a:pt x="254" y="107"/>
                    </a:lnTo>
                    <a:lnTo>
                      <a:pt x="254" y="107"/>
                    </a:lnTo>
                    <a:lnTo>
                      <a:pt x="256" y="107"/>
                    </a:lnTo>
                    <a:lnTo>
                      <a:pt x="258" y="109"/>
                    </a:lnTo>
                    <a:lnTo>
                      <a:pt x="260" y="109"/>
                    </a:lnTo>
                    <a:lnTo>
                      <a:pt x="260" y="111"/>
                    </a:lnTo>
                    <a:lnTo>
                      <a:pt x="258" y="113"/>
                    </a:lnTo>
                    <a:lnTo>
                      <a:pt x="258" y="115"/>
                    </a:lnTo>
                    <a:lnTo>
                      <a:pt x="258" y="117"/>
                    </a:lnTo>
                    <a:lnTo>
                      <a:pt x="258" y="119"/>
                    </a:lnTo>
                    <a:lnTo>
                      <a:pt x="256" y="121"/>
                    </a:lnTo>
                    <a:lnTo>
                      <a:pt x="256" y="123"/>
                    </a:lnTo>
                    <a:lnTo>
                      <a:pt x="256" y="125"/>
                    </a:lnTo>
                    <a:lnTo>
                      <a:pt x="256" y="127"/>
                    </a:lnTo>
                    <a:lnTo>
                      <a:pt x="254" y="129"/>
                    </a:lnTo>
                    <a:lnTo>
                      <a:pt x="254" y="131"/>
                    </a:lnTo>
                    <a:lnTo>
                      <a:pt x="254" y="133"/>
                    </a:lnTo>
                    <a:lnTo>
                      <a:pt x="254" y="135"/>
                    </a:lnTo>
                    <a:lnTo>
                      <a:pt x="254" y="135"/>
                    </a:lnTo>
                    <a:lnTo>
                      <a:pt x="254" y="137"/>
                    </a:lnTo>
                    <a:lnTo>
                      <a:pt x="254" y="139"/>
                    </a:lnTo>
                    <a:lnTo>
                      <a:pt x="254" y="141"/>
                    </a:lnTo>
                    <a:lnTo>
                      <a:pt x="252" y="141"/>
                    </a:lnTo>
                    <a:lnTo>
                      <a:pt x="252" y="143"/>
                    </a:lnTo>
                    <a:lnTo>
                      <a:pt x="252" y="147"/>
                    </a:lnTo>
                    <a:lnTo>
                      <a:pt x="250" y="147"/>
                    </a:lnTo>
                    <a:lnTo>
                      <a:pt x="250" y="149"/>
                    </a:lnTo>
                    <a:lnTo>
                      <a:pt x="250" y="151"/>
                    </a:lnTo>
                    <a:lnTo>
                      <a:pt x="250" y="153"/>
                    </a:lnTo>
                    <a:lnTo>
                      <a:pt x="248" y="155"/>
                    </a:lnTo>
                    <a:lnTo>
                      <a:pt x="248" y="157"/>
                    </a:lnTo>
                    <a:lnTo>
                      <a:pt x="248" y="159"/>
                    </a:lnTo>
                    <a:lnTo>
                      <a:pt x="248" y="161"/>
                    </a:lnTo>
                    <a:lnTo>
                      <a:pt x="246" y="161"/>
                    </a:lnTo>
                    <a:lnTo>
                      <a:pt x="246" y="163"/>
                    </a:lnTo>
                    <a:lnTo>
                      <a:pt x="246" y="165"/>
                    </a:lnTo>
                    <a:lnTo>
                      <a:pt x="246" y="167"/>
                    </a:lnTo>
                    <a:lnTo>
                      <a:pt x="244" y="169"/>
                    </a:lnTo>
                    <a:lnTo>
                      <a:pt x="244" y="171"/>
                    </a:lnTo>
                    <a:lnTo>
                      <a:pt x="244" y="173"/>
                    </a:lnTo>
                    <a:lnTo>
                      <a:pt x="244" y="175"/>
                    </a:lnTo>
                    <a:lnTo>
                      <a:pt x="242" y="177"/>
                    </a:lnTo>
                    <a:lnTo>
                      <a:pt x="242" y="179"/>
                    </a:lnTo>
                    <a:lnTo>
                      <a:pt x="242" y="181"/>
                    </a:lnTo>
                    <a:lnTo>
                      <a:pt x="242" y="183"/>
                    </a:lnTo>
                    <a:lnTo>
                      <a:pt x="240" y="183"/>
                    </a:lnTo>
                    <a:lnTo>
                      <a:pt x="240" y="187"/>
                    </a:lnTo>
                    <a:lnTo>
                      <a:pt x="240" y="189"/>
                    </a:lnTo>
                    <a:lnTo>
                      <a:pt x="238" y="191"/>
                    </a:lnTo>
                    <a:lnTo>
                      <a:pt x="238" y="193"/>
                    </a:lnTo>
                    <a:lnTo>
                      <a:pt x="238" y="195"/>
                    </a:lnTo>
                    <a:lnTo>
                      <a:pt x="238" y="195"/>
                    </a:lnTo>
                    <a:lnTo>
                      <a:pt x="236" y="197"/>
                    </a:lnTo>
                    <a:lnTo>
                      <a:pt x="236" y="199"/>
                    </a:lnTo>
                    <a:lnTo>
                      <a:pt x="236" y="201"/>
                    </a:lnTo>
                    <a:lnTo>
                      <a:pt x="236" y="203"/>
                    </a:lnTo>
                    <a:lnTo>
                      <a:pt x="234" y="203"/>
                    </a:lnTo>
                    <a:lnTo>
                      <a:pt x="234" y="205"/>
                    </a:lnTo>
                    <a:lnTo>
                      <a:pt x="234" y="207"/>
                    </a:lnTo>
                    <a:lnTo>
                      <a:pt x="234" y="209"/>
                    </a:lnTo>
                    <a:lnTo>
                      <a:pt x="232" y="209"/>
                    </a:lnTo>
                    <a:lnTo>
                      <a:pt x="232" y="211"/>
                    </a:lnTo>
                    <a:lnTo>
                      <a:pt x="232" y="213"/>
                    </a:lnTo>
                    <a:lnTo>
                      <a:pt x="232" y="215"/>
                    </a:lnTo>
                    <a:lnTo>
                      <a:pt x="232" y="217"/>
                    </a:lnTo>
                    <a:lnTo>
                      <a:pt x="230" y="217"/>
                    </a:lnTo>
                    <a:lnTo>
                      <a:pt x="230" y="219"/>
                    </a:lnTo>
                    <a:lnTo>
                      <a:pt x="230" y="221"/>
                    </a:lnTo>
                    <a:lnTo>
                      <a:pt x="230" y="223"/>
                    </a:lnTo>
                    <a:lnTo>
                      <a:pt x="228" y="223"/>
                    </a:lnTo>
                    <a:lnTo>
                      <a:pt x="228" y="225"/>
                    </a:lnTo>
                    <a:lnTo>
                      <a:pt x="228" y="227"/>
                    </a:lnTo>
                    <a:lnTo>
                      <a:pt x="228" y="229"/>
                    </a:lnTo>
                    <a:lnTo>
                      <a:pt x="226" y="231"/>
                    </a:lnTo>
                    <a:lnTo>
                      <a:pt x="226" y="233"/>
                    </a:lnTo>
                    <a:lnTo>
                      <a:pt x="226" y="235"/>
                    </a:lnTo>
                    <a:lnTo>
                      <a:pt x="226" y="237"/>
                    </a:lnTo>
                    <a:lnTo>
                      <a:pt x="224" y="237"/>
                    </a:lnTo>
                    <a:lnTo>
                      <a:pt x="224" y="239"/>
                    </a:lnTo>
                    <a:lnTo>
                      <a:pt x="224" y="243"/>
                    </a:lnTo>
                    <a:lnTo>
                      <a:pt x="222" y="243"/>
                    </a:lnTo>
                    <a:lnTo>
                      <a:pt x="222" y="245"/>
                    </a:lnTo>
                    <a:lnTo>
                      <a:pt x="222" y="247"/>
                    </a:lnTo>
                    <a:lnTo>
                      <a:pt x="222" y="249"/>
                    </a:lnTo>
                    <a:lnTo>
                      <a:pt x="222" y="251"/>
                    </a:lnTo>
                    <a:lnTo>
                      <a:pt x="220" y="253"/>
                    </a:lnTo>
                    <a:lnTo>
                      <a:pt x="220" y="255"/>
                    </a:lnTo>
                    <a:lnTo>
                      <a:pt x="220" y="257"/>
                    </a:lnTo>
                    <a:lnTo>
                      <a:pt x="220" y="259"/>
                    </a:lnTo>
                    <a:lnTo>
                      <a:pt x="218" y="261"/>
                    </a:lnTo>
                    <a:lnTo>
                      <a:pt x="218" y="263"/>
                    </a:lnTo>
                    <a:lnTo>
                      <a:pt x="218" y="265"/>
                    </a:lnTo>
                    <a:lnTo>
                      <a:pt x="218" y="267"/>
                    </a:lnTo>
                    <a:lnTo>
                      <a:pt x="216" y="269"/>
                    </a:lnTo>
                    <a:lnTo>
                      <a:pt x="216" y="271"/>
                    </a:lnTo>
                    <a:lnTo>
                      <a:pt x="216" y="273"/>
                    </a:lnTo>
                    <a:lnTo>
                      <a:pt x="216" y="275"/>
                    </a:lnTo>
                    <a:lnTo>
                      <a:pt x="214" y="275"/>
                    </a:lnTo>
                    <a:lnTo>
                      <a:pt x="214" y="277"/>
                    </a:lnTo>
                    <a:lnTo>
                      <a:pt x="214" y="279"/>
                    </a:lnTo>
                    <a:lnTo>
                      <a:pt x="214" y="281"/>
                    </a:lnTo>
                    <a:lnTo>
                      <a:pt x="212" y="281"/>
                    </a:lnTo>
                    <a:lnTo>
                      <a:pt x="212" y="283"/>
                    </a:lnTo>
                    <a:lnTo>
                      <a:pt x="212" y="285"/>
                    </a:lnTo>
                    <a:lnTo>
                      <a:pt x="212" y="287"/>
                    </a:lnTo>
                    <a:lnTo>
                      <a:pt x="210" y="289"/>
                    </a:lnTo>
                    <a:lnTo>
                      <a:pt x="210" y="291"/>
                    </a:lnTo>
                    <a:lnTo>
                      <a:pt x="210" y="291"/>
                    </a:lnTo>
                    <a:lnTo>
                      <a:pt x="210" y="293"/>
                    </a:lnTo>
                    <a:lnTo>
                      <a:pt x="208" y="293"/>
                    </a:lnTo>
                    <a:lnTo>
                      <a:pt x="208" y="295"/>
                    </a:lnTo>
                    <a:lnTo>
                      <a:pt x="208" y="297"/>
                    </a:lnTo>
                    <a:lnTo>
                      <a:pt x="208" y="299"/>
                    </a:lnTo>
                    <a:lnTo>
                      <a:pt x="208" y="301"/>
                    </a:lnTo>
                    <a:lnTo>
                      <a:pt x="206" y="301"/>
                    </a:lnTo>
                    <a:lnTo>
                      <a:pt x="206" y="303"/>
                    </a:lnTo>
                    <a:lnTo>
                      <a:pt x="206" y="305"/>
                    </a:lnTo>
                    <a:lnTo>
                      <a:pt x="206" y="307"/>
                    </a:lnTo>
                    <a:lnTo>
                      <a:pt x="206" y="309"/>
                    </a:lnTo>
                    <a:lnTo>
                      <a:pt x="206" y="311"/>
                    </a:lnTo>
                    <a:lnTo>
                      <a:pt x="206" y="313"/>
                    </a:lnTo>
                    <a:lnTo>
                      <a:pt x="202" y="313"/>
                    </a:lnTo>
                    <a:lnTo>
                      <a:pt x="200" y="313"/>
                    </a:lnTo>
                    <a:lnTo>
                      <a:pt x="200" y="311"/>
                    </a:lnTo>
                    <a:lnTo>
                      <a:pt x="198" y="311"/>
                    </a:lnTo>
                    <a:lnTo>
                      <a:pt x="196" y="311"/>
                    </a:lnTo>
                    <a:lnTo>
                      <a:pt x="192" y="309"/>
                    </a:lnTo>
                    <a:lnTo>
                      <a:pt x="186" y="309"/>
                    </a:lnTo>
                    <a:lnTo>
                      <a:pt x="184" y="307"/>
                    </a:lnTo>
                    <a:lnTo>
                      <a:pt x="182" y="307"/>
                    </a:lnTo>
                    <a:lnTo>
                      <a:pt x="180" y="307"/>
                    </a:lnTo>
                    <a:lnTo>
                      <a:pt x="178" y="307"/>
                    </a:lnTo>
                    <a:lnTo>
                      <a:pt x="178" y="305"/>
                    </a:lnTo>
                    <a:lnTo>
                      <a:pt x="176" y="305"/>
                    </a:lnTo>
                    <a:lnTo>
                      <a:pt x="174" y="305"/>
                    </a:lnTo>
                    <a:lnTo>
                      <a:pt x="172" y="305"/>
                    </a:lnTo>
                    <a:lnTo>
                      <a:pt x="170" y="303"/>
                    </a:lnTo>
                    <a:lnTo>
                      <a:pt x="168" y="303"/>
                    </a:lnTo>
                    <a:lnTo>
                      <a:pt x="166" y="303"/>
                    </a:lnTo>
                    <a:lnTo>
                      <a:pt x="164" y="303"/>
                    </a:lnTo>
                    <a:lnTo>
                      <a:pt x="164" y="301"/>
                    </a:lnTo>
                    <a:lnTo>
                      <a:pt x="162" y="301"/>
                    </a:lnTo>
                    <a:lnTo>
                      <a:pt x="158" y="301"/>
                    </a:lnTo>
                    <a:lnTo>
                      <a:pt x="158" y="299"/>
                    </a:lnTo>
                    <a:lnTo>
                      <a:pt x="154" y="299"/>
                    </a:lnTo>
                    <a:lnTo>
                      <a:pt x="152" y="299"/>
                    </a:lnTo>
                    <a:lnTo>
                      <a:pt x="150" y="297"/>
                    </a:lnTo>
                    <a:lnTo>
                      <a:pt x="148" y="297"/>
                    </a:lnTo>
                    <a:lnTo>
                      <a:pt x="146" y="295"/>
                    </a:lnTo>
                    <a:lnTo>
                      <a:pt x="144" y="295"/>
                    </a:lnTo>
                    <a:lnTo>
                      <a:pt x="142" y="295"/>
                    </a:lnTo>
                    <a:lnTo>
                      <a:pt x="140" y="293"/>
                    </a:lnTo>
                    <a:lnTo>
                      <a:pt x="138" y="293"/>
                    </a:lnTo>
                    <a:lnTo>
                      <a:pt x="136" y="293"/>
                    </a:lnTo>
                    <a:lnTo>
                      <a:pt x="134" y="293"/>
                    </a:lnTo>
                    <a:lnTo>
                      <a:pt x="134" y="291"/>
                    </a:lnTo>
                    <a:lnTo>
                      <a:pt x="132" y="291"/>
                    </a:lnTo>
                    <a:lnTo>
                      <a:pt x="128" y="291"/>
                    </a:lnTo>
                    <a:lnTo>
                      <a:pt x="128" y="291"/>
                    </a:lnTo>
                    <a:lnTo>
                      <a:pt x="126" y="291"/>
                    </a:lnTo>
                    <a:lnTo>
                      <a:pt x="124" y="291"/>
                    </a:lnTo>
                    <a:lnTo>
                      <a:pt x="122" y="291"/>
                    </a:lnTo>
                    <a:lnTo>
                      <a:pt x="120" y="289"/>
                    </a:lnTo>
                    <a:lnTo>
                      <a:pt x="118" y="289"/>
                    </a:lnTo>
                    <a:lnTo>
                      <a:pt x="116" y="289"/>
                    </a:lnTo>
                    <a:lnTo>
                      <a:pt x="114" y="289"/>
                    </a:lnTo>
                    <a:lnTo>
                      <a:pt x="114" y="287"/>
                    </a:lnTo>
                    <a:lnTo>
                      <a:pt x="112" y="287"/>
                    </a:lnTo>
                    <a:lnTo>
                      <a:pt x="110" y="287"/>
                    </a:lnTo>
                    <a:lnTo>
                      <a:pt x="110" y="287"/>
                    </a:lnTo>
                    <a:lnTo>
                      <a:pt x="110" y="285"/>
                    </a:lnTo>
                    <a:lnTo>
                      <a:pt x="108" y="285"/>
                    </a:lnTo>
                    <a:lnTo>
                      <a:pt x="104" y="285"/>
                    </a:lnTo>
                    <a:lnTo>
                      <a:pt x="102" y="283"/>
                    </a:lnTo>
                    <a:lnTo>
                      <a:pt x="100" y="283"/>
                    </a:lnTo>
                    <a:lnTo>
                      <a:pt x="98" y="283"/>
                    </a:lnTo>
                    <a:lnTo>
                      <a:pt x="96" y="281"/>
                    </a:lnTo>
                    <a:lnTo>
                      <a:pt x="94" y="281"/>
                    </a:lnTo>
                    <a:lnTo>
                      <a:pt x="88" y="279"/>
                    </a:lnTo>
                    <a:lnTo>
                      <a:pt x="86" y="279"/>
                    </a:lnTo>
                    <a:lnTo>
                      <a:pt x="82" y="277"/>
                    </a:lnTo>
                    <a:lnTo>
                      <a:pt x="78" y="275"/>
                    </a:lnTo>
                    <a:lnTo>
                      <a:pt x="76" y="275"/>
                    </a:lnTo>
                    <a:lnTo>
                      <a:pt x="72" y="273"/>
                    </a:lnTo>
                    <a:lnTo>
                      <a:pt x="70" y="273"/>
                    </a:lnTo>
                    <a:lnTo>
                      <a:pt x="68" y="273"/>
                    </a:lnTo>
                    <a:lnTo>
                      <a:pt x="66" y="271"/>
                    </a:lnTo>
                    <a:lnTo>
                      <a:pt x="62" y="271"/>
                    </a:lnTo>
                    <a:lnTo>
                      <a:pt x="62" y="269"/>
                    </a:lnTo>
                    <a:lnTo>
                      <a:pt x="58" y="269"/>
                    </a:lnTo>
                    <a:lnTo>
                      <a:pt x="54" y="267"/>
                    </a:lnTo>
                    <a:lnTo>
                      <a:pt x="52" y="267"/>
                    </a:lnTo>
                    <a:lnTo>
                      <a:pt x="48" y="265"/>
                    </a:lnTo>
                    <a:lnTo>
                      <a:pt x="46" y="265"/>
                    </a:lnTo>
                    <a:lnTo>
                      <a:pt x="46" y="263"/>
                    </a:lnTo>
                    <a:lnTo>
                      <a:pt x="44" y="263"/>
                    </a:lnTo>
                    <a:lnTo>
                      <a:pt x="42" y="263"/>
                    </a:lnTo>
                    <a:lnTo>
                      <a:pt x="4" y="249"/>
                    </a:lnTo>
                    <a:lnTo>
                      <a:pt x="2" y="249"/>
                    </a:lnTo>
                    <a:lnTo>
                      <a:pt x="2" y="247"/>
                    </a:lnTo>
                    <a:lnTo>
                      <a:pt x="0" y="247"/>
                    </a:lnTo>
                    <a:lnTo>
                      <a:pt x="0" y="245"/>
                    </a:lnTo>
                    <a:lnTo>
                      <a:pt x="2" y="243"/>
                    </a:lnTo>
                    <a:lnTo>
                      <a:pt x="2" y="243"/>
                    </a:lnTo>
                    <a:lnTo>
                      <a:pt x="2" y="241"/>
                    </a:lnTo>
                    <a:lnTo>
                      <a:pt x="4" y="241"/>
                    </a:lnTo>
                    <a:lnTo>
                      <a:pt x="4" y="239"/>
                    </a:lnTo>
                    <a:lnTo>
                      <a:pt x="4" y="237"/>
                    </a:lnTo>
                    <a:lnTo>
                      <a:pt x="4" y="235"/>
                    </a:lnTo>
                    <a:lnTo>
                      <a:pt x="6" y="235"/>
                    </a:lnTo>
                    <a:lnTo>
                      <a:pt x="6" y="233"/>
                    </a:lnTo>
                    <a:lnTo>
                      <a:pt x="6" y="231"/>
                    </a:lnTo>
                    <a:lnTo>
                      <a:pt x="8" y="229"/>
                    </a:lnTo>
                    <a:lnTo>
                      <a:pt x="8" y="227"/>
                    </a:lnTo>
                    <a:lnTo>
                      <a:pt x="8" y="225"/>
                    </a:lnTo>
                    <a:lnTo>
                      <a:pt x="10" y="223"/>
                    </a:lnTo>
                    <a:lnTo>
                      <a:pt x="10" y="221"/>
                    </a:lnTo>
                    <a:lnTo>
                      <a:pt x="10" y="219"/>
                    </a:lnTo>
                    <a:lnTo>
                      <a:pt x="12" y="219"/>
                    </a:lnTo>
                    <a:lnTo>
                      <a:pt x="12" y="217"/>
                    </a:lnTo>
                    <a:lnTo>
                      <a:pt x="12" y="215"/>
                    </a:lnTo>
                    <a:lnTo>
                      <a:pt x="12" y="213"/>
                    </a:lnTo>
                    <a:lnTo>
                      <a:pt x="14" y="213"/>
                    </a:lnTo>
                    <a:lnTo>
                      <a:pt x="14" y="211"/>
                    </a:lnTo>
                    <a:lnTo>
                      <a:pt x="14" y="209"/>
                    </a:lnTo>
                    <a:lnTo>
                      <a:pt x="14" y="209"/>
                    </a:lnTo>
                    <a:lnTo>
                      <a:pt x="14" y="207"/>
                    </a:lnTo>
                    <a:lnTo>
                      <a:pt x="14" y="205"/>
                    </a:lnTo>
                    <a:lnTo>
                      <a:pt x="14" y="203"/>
                    </a:lnTo>
                    <a:lnTo>
                      <a:pt x="16" y="203"/>
                    </a:lnTo>
                    <a:lnTo>
                      <a:pt x="16" y="201"/>
                    </a:lnTo>
                    <a:lnTo>
                      <a:pt x="16" y="199"/>
                    </a:lnTo>
                    <a:lnTo>
                      <a:pt x="18" y="197"/>
                    </a:lnTo>
                    <a:lnTo>
                      <a:pt x="18" y="195"/>
                    </a:lnTo>
                    <a:lnTo>
                      <a:pt x="18" y="195"/>
                    </a:lnTo>
                    <a:lnTo>
                      <a:pt x="20" y="193"/>
                    </a:lnTo>
                    <a:lnTo>
                      <a:pt x="20" y="191"/>
                    </a:lnTo>
                    <a:lnTo>
                      <a:pt x="20" y="189"/>
                    </a:lnTo>
                    <a:lnTo>
                      <a:pt x="22" y="187"/>
                    </a:lnTo>
                    <a:lnTo>
                      <a:pt x="22" y="185"/>
                    </a:lnTo>
                    <a:lnTo>
                      <a:pt x="22" y="183"/>
                    </a:lnTo>
                    <a:lnTo>
                      <a:pt x="24" y="183"/>
                    </a:lnTo>
                    <a:lnTo>
                      <a:pt x="24" y="181"/>
                    </a:lnTo>
                    <a:lnTo>
                      <a:pt x="24" y="179"/>
                    </a:lnTo>
                    <a:lnTo>
                      <a:pt x="24" y="177"/>
                    </a:lnTo>
                    <a:lnTo>
                      <a:pt x="26" y="177"/>
                    </a:lnTo>
                    <a:lnTo>
                      <a:pt x="26" y="175"/>
                    </a:lnTo>
                    <a:lnTo>
                      <a:pt x="26" y="173"/>
                    </a:lnTo>
                    <a:lnTo>
                      <a:pt x="26" y="171"/>
                    </a:lnTo>
                    <a:lnTo>
                      <a:pt x="28" y="171"/>
                    </a:lnTo>
                    <a:lnTo>
                      <a:pt x="28" y="169"/>
                    </a:lnTo>
                    <a:lnTo>
                      <a:pt x="28" y="167"/>
                    </a:lnTo>
                    <a:lnTo>
                      <a:pt x="30" y="165"/>
                    </a:lnTo>
                    <a:lnTo>
                      <a:pt x="30" y="163"/>
                    </a:lnTo>
                    <a:lnTo>
                      <a:pt x="30" y="161"/>
                    </a:lnTo>
                    <a:lnTo>
                      <a:pt x="32" y="161"/>
                    </a:lnTo>
                    <a:lnTo>
                      <a:pt x="32" y="159"/>
                    </a:lnTo>
                    <a:lnTo>
                      <a:pt x="32" y="157"/>
                    </a:lnTo>
                    <a:lnTo>
                      <a:pt x="34" y="155"/>
                    </a:lnTo>
                    <a:lnTo>
                      <a:pt x="34" y="153"/>
                    </a:lnTo>
                    <a:lnTo>
                      <a:pt x="34" y="151"/>
                    </a:lnTo>
                    <a:lnTo>
                      <a:pt x="36" y="149"/>
                    </a:lnTo>
                    <a:lnTo>
                      <a:pt x="36" y="147"/>
                    </a:lnTo>
                    <a:lnTo>
                      <a:pt x="36" y="147"/>
                    </a:lnTo>
                    <a:lnTo>
                      <a:pt x="38" y="147"/>
                    </a:lnTo>
                    <a:lnTo>
                      <a:pt x="38" y="145"/>
                    </a:lnTo>
                    <a:lnTo>
                      <a:pt x="40" y="141"/>
                    </a:lnTo>
                    <a:lnTo>
                      <a:pt x="40" y="139"/>
                    </a:lnTo>
                    <a:lnTo>
                      <a:pt x="40" y="137"/>
                    </a:lnTo>
                    <a:lnTo>
                      <a:pt x="40" y="135"/>
                    </a:lnTo>
                    <a:lnTo>
                      <a:pt x="42" y="135"/>
                    </a:lnTo>
                    <a:lnTo>
                      <a:pt x="42" y="133"/>
                    </a:lnTo>
                    <a:lnTo>
                      <a:pt x="42" y="131"/>
                    </a:lnTo>
                    <a:lnTo>
                      <a:pt x="44" y="131"/>
                    </a:lnTo>
                    <a:lnTo>
                      <a:pt x="44" y="129"/>
                    </a:lnTo>
                    <a:lnTo>
                      <a:pt x="44" y="127"/>
                    </a:lnTo>
                    <a:lnTo>
                      <a:pt x="44" y="125"/>
                    </a:lnTo>
                    <a:lnTo>
                      <a:pt x="46" y="125"/>
                    </a:lnTo>
                    <a:lnTo>
                      <a:pt x="46" y="123"/>
                    </a:lnTo>
                    <a:lnTo>
                      <a:pt x="46" y="121"/>
                    </a:lnTo>
                    <a:lnTo>
                      <a:pt x="48" y="117"/>
                    </a:lnTo>
                    <a:lnTo>
                      <a:pt x="48" y="115"/>
                    </a:lnTo>
                    <a:lnTo>
                      <a:pt x="50" y="113"/>
                    </a:lnTo>
                    <a:lnTo>
                      <a:pt x="50" y="111"/>
                    </a:lnTo>
                    <a:lnTo>
                      <a:pt x="50" y="109"/>
                    </a:lnTo>
                    <a:lnTo>
                      <a:pt x="52" y="109"/>
                    </a:lnTo>
                    <a:lnTo>
                      <a:pt x="52" y="107"/>
                    </a:lnTo>
                    <a:lnTo>
                      <a:pt x="52" y="103"/>
                    </a:lnTo>
                    <a:lnTo>
                      <a:pt x="54" y="103"/>
                    </a:lnTo>
                    <a:lnTo>
                      <a:pt x="54" y="101"/>
                    </a:lnTo>
                    <a:lnTo>
                      <a:pt x="54" y="99"/>
                    </a:lnTo>
                    <a:lnTo>
                      <a:pt x="54" y="99"/>
                    </a:lnTo>
                    <a:lnTo>
                      <a:pt x="56" y="99"/>
                    </a:lnTo>
                    <a:lnTo>
                      <a:pt x="56" y="97"/>
                    </a:lnTo>
                    <a:lnTo>
                      <a:pt x="56" y="95"/>
                    </a:lnTo>
                    <a:lnTo>
                      <a:pt x="58" y="93"/>
                    </a:lnTo>
                    <a:lnTo>
                      <a:pt x="58" y="91"/>
                    </a:lnTo>
                    <a:lnTo>
                      <a:pt x="58" y="89"/>
                    </a:lnTo>
                    <a:lnTo>
                      <a:pt x="60" y="89"/>
                    </a:lnTo>
                    <a:lnTo>
                      <a:pt x="60" y="87"/>
                    </a:lnTo>
                    <a:lnTo>
                      <a:pt x="60" y="85"/>
                    </a:lnTo>
                    <a:lnTo>
                      <a:pt x="62" y="83"/>
                    </a:lnTo>
                    <a:lnTo>
                      <a:pt x="62" y="81"/>
                    </a:lnTo>
                    <a:lnTo>
                      <a:pt x="62" y="79"/>
                    </a:lnTo>
                    <a:lnTo>
                      <a:pt x="62" y="77"/>
                    </a:lnTo>
                    <a:lnTo>
                      <a:pt x="62" y="77"/>
                    </a:lnTo>
                    <a:lnTo>
                      <a:pt x="62" y="75"/>
                    </a:lnTo>
                    <a:lnTo>
                      <a:pt x="62" y="73"/>
                    </a:lnTo>
                    <a:lnTo>
                      <a:pt x="64" y="69"/>
                    </a:lnTo>
                    <a:lnTo>
                      <a:pt x="64" y="67"/>
                    </a:lnTo>
                    <a:lnTo>
                      <a:pt x="66" y="65"/>
                    </a:lnTo>
                    <a:lnTo>
                      <a:pt x="66" y="63"/>
                    </a:lnTo>
                    <a:lnTo>
                      <a:pt x="66" y="61"/>
                    </a:lnTo>
                    <a:lnTo>
                      <a:pt x="68" y="61"/>
                    </a:lnTo>
                    <a:lnTo>
                      <a:pt x="68" y="59"/>
                    </a:lnTo>
                    <a:lnTo>
                      <a:pt x="68" y="57"/>
                    </a:lnTo>
                    <a:lnTo>
                      <a:pt x="70" y="55"/>
                    </a:lnTo>
                    <a:lnTo>
                      <a:pt x="70" y="53"/>
                    </a:lnTo>
                    <a:lnTo>
                      <a:pt x="70" y="53"/>
                    </a:lnTo>
                    <a:lnTo>
                      <a:pt x="72" y="51"/>
                    </a:lnTo>
                    <a:lnTo>
                      <a:pt x="72" y="49"/>
                    </a:lnTo>
                    <a:lnTo>
                      <a:pt x="72" y="47"/>
                    </a:lnTo>
                    <a:lnTo>
                      <a:pt x="74" y="47"/>
                    </a:lnTo>
                    <a:lnTo>
                      <a:pt x="74" y="45"/>
                    </a:lnTo>
                    <a:lnTo>
                      <a:pt x="74" y="43"/>
                    </a:lnTo>
                    <a:lnTo>
                      <a:pt x="74" y="41"/>
                    </a:lnTo>
                    <a:lnTo>
                      <a:pt x="76" y="39"/>
                    </a:lnTo>
                    <a:lnTo>
                      <a:pt x="76" y="37"/>
                    </a:lnTo>
                    <a:lnTo>
                      <a:pt x="76" y="35"/>
                    </a:lnTo>
                    <a:lnTo>
                      <a:pt x="78" y="35"/>
                    </a:lnTo>
                    <a:lnTo>
                      <a:pt x="78" y="33"/>
                    </a:lnTo>
                    <a:lnTo>
                      <a:pt x="78" y="31"/>
                    </a:lnTo>
                    <a:lnTo>
                      <a:pt x="80" y="29"/>
                    </a:lnTo>
                    <a:lnTo>
                      <a:pt x="80" y="27"/>
                    </a:lnTo>
                    <a:lnTo>
                      <a:pt x="80" y="25"/>
                    </a:lnTo>
                    <a:lnTo>
                      <a:pt x="82" y="25"/>
                    </a:lnTo>
                    <a:lnTo>
                      <a:pt x="82" y="23"/>
                    </a:lnTo>
                    <a:lnTo>
                      <a:pt x="82" y="21"/>
                    </a:lnTo>
                    <a:lnTo>
                      <a:pt x="82" y="19"/>
                    </a:lnTo>
                    <a:lnTo>
                      <a:pt x="84" y="19"/>
                    </a:lnTo>
                    <a:lnTo>
                      <a:pt x="86" y="13"/>
                    </a:lnTo>
                    <a:lnTo>
                      <a:pt x="86" y="11"/>
                    </a:lnTo>
                    <a:lnTo>
                      <a:pt x="88" y="7"/>
                    </a:lnTo>
                    <a:lnTo>
                      <a:pt x="88" y="5"/>
                    </a:lnTo>
                    <a:lnTo>
                      <a:pt x="88" y="5"/>
                    </a:lnTo>
                    <a:lnTo>
                      <a:pt x="90" y="5"/>
                    </a:lnTo>
                    <a:lnTo>
                      <a:pt x="90" y="3"/>
                    </a:lnTo>
                    <a:lnTo>
                      <a:pt x="90" y="0"/>
                    </a:lnTo>
                    <a:lnTo>
                      <a:pt x="92" y="3"/>
                    </a:lnTo>
                    <a:lnTo>
                      <a:pt x="94" y="3"/>
                    </a:lnTo>
                    <a:lnTo>
                      <a:pt x="96" y="3"/>
                    </a:lnTo>
                    <a:lnTo>
                      <a:pt x="96" y="5"/>
                    </a:lnTo>
                    <a:lnTo>
                      <a:pt x="98" y="5"/>
                    </a:lnTo>
                    <a:lnTo>
                      <a:pt x="100" y="5"/>
                    </a:lnTo>
                    <a:lnTo>
                      <a:pt x="102" y="5"/>
                    </a:lnTo>
                    <a:lnTo>
                      <a:pt x="104" y="5"/>
                    </a:lnTo>
                    <a:lnTo>
                      <a:pt x="106" y="5"/>
                    </a:lnTo>
                    <a:lnTo>
                      <a:pt x="108" y="5"/>
                    </a:lnTo>
                    <a:lnTo>
                      <a:pt x="108" y="7"/>
                    </a:lnTo>
                    <a:lnTo>
                      <a:pt x="110" y="7"/>
                    </a:lnTo>
                    <a:lnTo>
                      <a:pt x="110" y="7"/>
                    </a:lnTo>
                    <a:lnTo>
                      <a:pt x="112" y="7"/>
                    </a:lnTo>
                    <a:lnTo>
                      <a:pt x="112" y="9"/>
                    </a:lnTo>
                    <a:lnTo>
                      <a:pt x="114" y="9"/>
                    </a:lnTo>
                    <a:lnTo>
                      <a:pt x="116" y="9"/>
                    </a:lnTo>
                    <a:lnTo>
                      <a:pt x="118" y="9"/>
                    </a:lnTo>
                    <a:lnTo>
                      <a:pt x="118" y="11"/>
                    </a:lnTo>
                    <a:lnTo>
                      <a:pt x="120" y="11"/>
                    </a:lnTo>
                    <a:lnTo>
                      <a:pt x="122" y="11"/>
                    </a:lnTo>
                    <a:lnTo>
                      <a:pt x="124" y="11"/>
                    </a:lnTo>
                    <a:lnTo>
                      <a:pt x="124" y="13"/>
                    </a:lnTo>
                    <a:lnTo>
                      <a:pt x="126" y="13"/>
                    </a:lnTo>
                    <a:lnTo>
                      <a:pt x="128" y="13"/>
                    </a:lnTo>
                    <a:lnTo>
                      <a:pt x="130" y="13"/>
                    </a:lnTo>
                    <a:lnTo>
                      <a:pt x="130" y="15"/>
                    </a:lnTo>
                    <a:lnTo>
                      <a:pt x="132" y="15"/>
                    </a:lnTo>
                    <a:lnTo>
                      <a:pt x="134" y="15"/>
                    </a:lnTo>
                    <a:lnTo>
                      <a:pt x="136" y="15"/>
                    </a:lnTo>
                    <a:lnTo>
                      <a:pt x="136" y="17"/>
                    </a:lnTo>
                    <a:lnTo>
                      <a:pt x="138" y="17"/>
                    </a:lnTo>
                    <a:lnTo>
                      <a:pt x="140" y="17"/>
                    </a:lnTo>
                    <a:lnTo>
                      <a:pt x="142" y="17"/>
                    </a:lnTo>
                    <a:lnTo>
                      <a:pt x="142" y="19"/>
                    </a:lnTo>
                    <a:lnTo>
                      <a:pt x="144" y="19"/>
                    </a:lnTo>
                    <a:lnTo>
                      <a:pt x="146" y="19"/>
                    </a:lnTo>
                    <a:lnTo>
                      <a:pt x="148" y="21"/>
                    </a:lnTo>
                    <a:lnTo>
                      <a:pt x="150" y="21"/>
                    </a:lnTo>
                    <a:lnTo>
                      <a:pt x="152" y="21"/>
                    </a:lnTo>
                    <a:lnTo>
                      <a:pt x="156" y="23"/>
                    </a:lnTo>
                    <a:lnTo>
                      <a:pt x="158" y="23"/>
                    </a:lnTo>
                    <a:lnTo>
                      <a:pt x="158" y="23"/>
                    </a:lnTo>
                    <a:lnTo>
                      <a:pt x="158" y="25"/>
                    </a:lnTo>
                    <a:lnTo>
                      <a:pt x="160" y="25"/>
                    </a:lnTo>
                    <a:lnTo>
                      <a:pt x="162" y="25"/>
                    </a:lnTo>
                    <a:lnTo>
                      <a:pt x="164" y="25"/>
                    </a:lnTo>
                    <a:lnTo>
                      <a:pt x="166" y="27"/>
                    </a:lnTo>
                    <a:lnTo>
                      <a:pt x="168" y="27"/>
                    </a:lnTo>
                    <a:lnTo>
                      <a:pt x="170" y="27"/>
                    </a:lnTo>
                    <a:lnTo>
                      <a:pt x="170" y="29"/>
                    </a:lnTo>
                    <a:lnTo>
                      <a:pt x="172" y="29"/>
                    </a:lnTo>
                    <a:lnTo>
                      <a:pt x="174" y="29"/>
                    </a:lnTo>
                    <a:lnTo>
                      <a:pt x="176" y="29"/>
                    </a:lnTo>
                    <a:lnTo>
                      <a:pt x="178" y="31"/>
                    </a:lnTo>
                    <a:lnTo>
                      <a:pt x="180" y="31"/>
                    </a:lnTo>
                    <a:lnTo>
                      <a:pt x="182" y="31"/>
                    </a:lnTo>
                    <a:lnTo>
                      <a:pt x="182" y="33"/>
                    </a:lnTo>
                    <a:lnTo>
                      <a:pt x="184" y="33"/>
                    </a:lnTo>
                    <a:lnTo>
                      <a:pt x="186" y="33"/>
                    </a:lnTo>
                    <a:lnTo>
                      <a:pt x="188" y="33"/>
                    </a:lnTo>
                    <a:lnTo>
                      <a:pt x="190" y="35"/>
                    </a:lnTo>
                    <a:lnTo>
                      <a:pt x="192" y="35"/>
                    </a:lnTo>
                    <a:lnTo>
                      <a:pt x="194" y="35"/>
                    </a:lnTo>
                    <a:lnTo>
                      <a:pt x="196" y="37"/>
                    </a:lnTo>
                    <a:lnTo>
                      <a:pt x="198" y="37"/>
                    </a:lnTo>
                    <a:lnTo>
                      <a:pt x="200" y="37"/>
                    </a:lnTo>
                    <a:lnTo>
                      <a:pt x="202" y="37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Freeform 3780"/>
              <p:cNvSpPr>
                <a:spLocks/>
              </p:cNvSpPr>
              <p:nvPr/>
            </p:nvSpPr>
            <p:spPr bwMode="auto">
              <a:xfrm>
                <a:off x="4316413" y="2695576"/>
                <a:ext cx="492125" cy="423863"/>
              </a:xfrm>
              <a:custGeom>
                <a:avLst/>
                <a:gdLst>
                  <a:gd name="T0" fmla="*/ 148 w 310"/>
                  <a:gd name="T1" fmla="*/ 24 h 267"/>
                  <a:gd name="T2" fmla="*/ 160 w 310"/>
                  <a:gd name="T3" fmla="*/ 28 h 267"/>
                  <a:gd name="T4" fmla="*/ 172 w 310"/>
                  <a:gd name="T5" fmla="*/ 32 h 267"/>
                  <a:gd name="T6" fmla="*/ 190 w 310"/>
                  <a:gd name="T7" fmla="*/ 36 h 267"/>
                  <a:gd name="T8" fmla="*/ 204 w 310"/>
                  <a:gd name="T9" fmla="*/ 40 h 267"/>
                  <a:gd name="T10" fmla="*/ 216 w 310"/>
                  <a:gd name="T11" fmla="*/ 42 h 267"/>
                  <a:gd name="T12" fmla="*/ 228 w 310"/>
                  <a:gd name="T13" fmla="*/ 46 h 267"/>
                  <a:gd name="T14" fmla="*/ 242 w 310"/>
                  <a:gd name="T15" fmla="*/ 48 h 267"/>
                  <a:gd name="T16" fmla="*/ 260 w 310"/>
                  <a:gd name="T17" fmla="*/ 52 h 267"/>
                  <a:gd name="T18" fmla="*/ 282 w 310"/>
                  <a:gd name="T19" fmla="*/ 58 h 267"/>
                  <a:gd name="T20" fmla="*/ 296 w 310"/>
                  <a:gd name="T21" fmla="*/ 60 h 267"/>
                  <a:gd name="T22" fmla="*/ 310 w 310"/>
                  <a:gd name="T23" fmla="*/ 64 h 267"/>
                  <a:gd name="T24" fmla="*/ 308 w 310"/>
                  <a:gd name="T25" fmla="*/ 76 h 267"/>
                  <a:gd name="T26" fmla="*/ 304 w 310"/>
                  <a:gd name="T27" fmla="*/ 88 h 267"/>
                  <a:gd name="T28" fmla="*/ 302 w 310"/>
                  <a:gd name="T29" fmla="*/ 106 h 267"/>
                  <a:gd name="T30" fmla="*/ 298 w 310"/>
                  <a:gd name="T31" fmla="*/ 121 h 267"/>
                  <a:gd name="T32" fmla="*/ 294 w 310"/>
                  <a:gd name="T33" fmla="*/ 137 h 267"/>
                  <a:gd name="T34" fmla="*/ 292 w 310"/>
                  <a:gd name="T35" fmla="*/ 153 h 267"/>
                  <a:gd name="T36" fmla="*/ 290 w 310"/>
                  <a:gd name="T37" fmla="*/ 167 h 267"/>
                  <a:gd name="T38" fmla="*/ 286 w 310"/>
                  <a:gd name="T39" fmla="*/ 179 h 267"/>
                  <a:gd name="T40" fmla="*/ 284 w 310"/>
                  <a:gd name="T41" fmla="*/ 197 h 267"/>
                  <a:gd name="T42" fmla="*/ 280 w 310"/>
                  <a:gd name="T43" fmla="*/ 211 h 267"/>
                  <a:gd name="T44" fmla="*/ 278 w 310"/>
                  <a:gd name="T45" fmla="*/ 223 h 267"/>
                  <a:gd name="T46" fmla="*/ 274 w 310"/>
                  <a:gd name="T47" fmla="*/ 237 h 267"/>
                  <a:gd name="T48" fmla="*/ 272 w 310"/>
                  <a:gd name="T49" fmla="*/ 253 h 267"/>
                  <a:gd name="T50" fmla="*/ 270 w 310"/>
                  <a:gd name="T51" fmla="*/ 265 h 267"/>
                  <a:gd name="T52" fmla="*/ 258 w 310"/>
                  <a:gd name="T53" fmla="*/ 263 h 267"/>
                  <a:gd name="T54" fmla="*/ 240 w 310"/>
                  <a:gd name="T55" fmla="*/ 261 h 267"/>
                  <a:gd name="T56" fmla="*/ 222 w 310"/>
                  <a:gd name="T57" fmla="*/ 259 h 267"/>
                  <a:gd name="T58" fmla="*/ 208 w 310"/>
                  <a:gd name="T59" fmla="*/ 255 h 267"/>
                  <a:gd name="T60" fmla="*/ 192 w 310"/>
                  <a:gd name="T61" fmla="*/ 251 h 267"/>
                  <a:gd name="T62" fmla="*/ 178 w 310"/>
                  <a:gd name="T63" fmla="*/ 249 h 267"/>
                  <a:gd name="T64" fmla="*/ 162 w 310"/>
                  <a:gd name="T65" fmla="*/ 243 h 267"/>
                  <a:gd name="T66" fmla="*/ 146 w 310"/>
                  <a:gd name="T67" fmla="*/ 239 h 267"/>
                  <a:gd name="T68" fmla="*/ 130 w 310"/>
                  <a:gd name="T69" fmla="*/ 235 h 267"/>
                  <a:gd name="T70" fmla="*/ 118 w 310"/>
                  <a:gd name="T71" fmla="*/ 231 h 267"/>
                  <a:gd name="T72" fmla="*/ 104 w 310"/>
                  <a:gd name="T73" fmla="*/ 229 h 267"/>
                  <a:gd name="T74" fmla="*/ 82 w 310"/>
                  <a:gd name="T75" fmla="*/ 223 h 267"/>
                  <a:gd name="T76" fmla="*/ 70 w 310"/>
                  <a:gd name="T77" fmla="*/ 219 h 267"/>
                  <a:gd name="T78" fmla="*/ 56 w 310"/>
                  <a:gd name="T79" fmla="*/ 215 h 267"/>
                  <a:gd name="T80" fmla="*/ 44 w 310"/>
                  <a:gd name="T81" fmla="*/ 211 h 267"/>
                  <a:gd name="T82" fmla="*/ 32 w 310"/>
                  <a:gd name="T83" fmla="*/ 209 h 267"/>
                  <a:gd name="T84" fmla="*/ 18 w 310"/>
                  <a:gd name="T85" fmla="*/ 205 h 267"/>
                  <a:gd name="T86" fmla="*/ 6 w 310"/>
                  <a:gd name="T87" fmla="*/ 201 h 267"/>
                  <a:gd name="T88" fmla="*/ 4 w 310"/>
                  <a:gd name="T89" fmla="*/ 189 h 267"/>
                  <a:gd name="T90" fmla="*/ 8 w 310"/>
                  <a:gd name="T91" fmla="*/ 175 h 267"/>
                  <a:gd name="T92" fmla="*/ 14 w 310"/>
                  <a:gd name="T93" fmla="*/ 159 h 267"/>
                  <a:gd name="T94" fmla="*/ 18 w 310"/>
                  <a:gd name="T95" fmla="*/ 147 h 267"/>
                  <a:gd name="T96" fmla="*/ 22 w 310"/>
                  <a:gd name="T97" fmla="*/ 135 h 267"/>
                  <a:gd name="T98" fmla="*/ 26 w 310"/>
                  <a:gd name="T99" fmla="*/ 117 h 267"/>
                  <a:gd name="T100" fmla="*/ 30 w 310"/>
                  <a:gd name="T101" fmla="*/ 104 h 267"/>
                  <a:gd name="T102" fmla="*/ 34 w 310"/>
                  <a:gd name="T103" fmla="*/ 90 h 267"/>
                  <a:gd name="T104" fmla="*/ 40 w 310"/>
                  <a:gd name="T105" fmla="*/ 74 h 267"/>
                  <a:gd name="T106" fmla="*/ 44 w 310"/>
                  <a:gd name="T107" fmla="*/ 58 h 267"/>
                  <a:gd name="T108" fmla="*/ 48 w 310"/>
                  <a:gd name="T109" fmla="*/ 44 h 267"/>
                  <a:gd name="T110" fmla="*/ 54 w 310"/>
                  <a:gd name="T111" fmla="*/ 26 h 267"/>
                  <a:gd name="T112" fmla="*/ 62 w 310"/>
                  <a:gd name="T113" fmla="*/ 6 h 267"/>
                  <a:gd name="T114" fmla="*/ 74 w 310"/>
                  <a:gd name="T115" fmla="*/ 6 h 267"/>
                  <a:gd name="T116" fmla="*/ 90 w 310"/>
                  <a:gd name="T117" fmla="*/ 10 h 267"/>
                  <a:gd name="T118" fmla="*/ 106 w 310"/>
                  <a:gd name="T119" fmla="*/ 14 h 267"/>
                  <a:gd name="T120" fmla="*/ 118 w 310"/>
                  <a:gd name="T121" fmla="*/ 18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10" h="267">
                    <a:moveTo>
                      <a:pt x="130" y="20"/>
                    </a:moveTo>
                    <a:lnTo>
                      <a:pt x="134" y="20"/>
                    </a:lnTo>
                    <a:lnTo>
                      <a:pt x="136" y="22"/>
                    </a:lnTo>
                    <a:lnTo>
                      <a:pt x="140" y="22"/>
                    </a:lnTo>
                    <a:lnTo>
                      <a:pt x="142" y="22"/>
                    </a:lnTo>
                    <a:lnTo>
                      <a:pt x="144" y="24"/>
                    </a:lnTo>
                    <a:lnTo>
                      <a:pt x="146" y="24"/>
                    </a:lnTo>
                    <a:lnTo>
                      <a:pt x="148" y="24"/>
                    </a:lnTo>
                    <a:lnTo>
                      <a:pt x="150" y="24"/>
                    </a:lnTo>
                    <a:lnTo>
                      <a:pt x="150" y="26"/>
                    </a:lnTo>
                    <a:lnTo>
                      <a:pt x="152" y="26"/>
                    </a:lnTo>
                    <a:lnTo>
                      <a:pt x="154" y="26"/>
                    </a:lnTo>
                    <a:lnTo>
                      <a:pt x="156" y="26"/>
                    </a:lnTo>
                    <a:lnTo>
                      <a:pt x="158" y="26"/>
                    </a:lnTo>
                    <a:lnTo>
                      <a:pt x="158" y="28"/>
                    </a:lnTo>
                    <a:lnTo>
                      <a:pt x="160" y="28"/>
                    </a:lnTo>
                    <a:lnTo>
                      <a:pt x="162" y="28"/>
                    </a:lnTo>
                    <a:lnTo>
                      <a:pt x="164" y="28"/>
                    </a:lnTo>
                    <a:lnTo>
                      <a:pt x="166" y="28"/>
                    </a:lnTo>
                    <a:lnTo>
                      <a:pt x="166" y="30"/>
                    </a:lnTo>
                    <a:lnTo>
                      <a:pt x="168" y="30"/>
                    </a:lnTo>
                    <a:lnTo>
                      <a:pt x="168" y="30"/>
                    </a:lnTo>
                    <a:lnTo>
                      <a:pt x="170" y="30"/>
                    </a:lnTo>
                    <a:lnTo>
                      <a:pt x="172" y="32"/>
                    </a:lnTo>
                    <a:lnTo>
                      <a:pt x="174" y="32"/>
                    </a:lnTo>
                    <a:lnTo>
                      <a:pt x="176" y="32"/>
                    </a:lnTo>
                    <a:lnTo>
                      <a:pt x="178" y="32"/>
                    </a:lnTo>
                    <a:lnTo>
                      <a:pt x="182" y="34"/>
                    </a:lnTo>
                    <a:lnTo>
                      <a:pt x="184" y="34"/>
                    </a:lnTo>
                    <a:lnTo>
                      <a:pt x="186" y="34"/>
                    </a:lnTo>
                    <a:lnTo>
                      <a:pt x="188" y="36"/>
                    </a:lnTo>
                    <a:lnTo>
                      <a:pt x="190" y="36"/>
                    </a:lnTo>
                    <a:lnTo>
                      <a:pt x="192" y="36"/>
                    </a:lnTo>
                    <a:lnTo>
                      <a:pt x="194" y="36"/>
                    </a:lnTo>
                    <a:lnTo>
                      <a:pt x="196" y="38"/>
                    </a:lnTo>
                    <a:lnTo>
                      <a:pt x="198" y="38"/>
                    </a:lnTo>
                    <a:lnTo>
                      <a:pt x="200" y="38"/>
                    </a:lnTo>
                    <a:lnTo>
                      <a:pt x="202" y="38"/>
                    </a:lnTo>
                    <a:lnTo>
                      <a:pt x="202" y="40"/>
                    </a:lnTo>
                    <a:lnTo>
                      <a:pt x="204" y="40"/>
                    </a:lnTo>
                    <a:lnTo>
                      <a:pt x="206" y="40"/>
                    </a:lnTo>
                    <a:lnTo>
                      <a:pt x="208" y="40"/>
                    </a:lnTo>
                    <a:lnTo>
                      <a:pt x="210" y="40"/>
                    </a:lnTo>
                    <a:lnTo>
                      <a:pt x="210" y="42"/>
                    </a:lnTo>
                    <a:lnTo>
                      <a:pt x="212" y="42"/>
                    </a:lnTo>
                    <a:lnTo>
                      <a:pt x="214" y="42"/>
                    </a:lnTo>
                    <a:lnTo>
                      <a:pt x="216" y="42"/>
                    </a:lnTo>
                    <a:lnTo>
                      <a:pt x="216" y="42"/>
                    </a:lnTo>
                    <a:lnTo>
                      <a:pt x="216" y="44"/>
                    </a:lnTo>
                    <a:lnTo>
                      <a:pt x="218" y="44"/>
                    </a:lnTo>
                    <a:lnTo>
                      <a:pt x="220" y="44"/>
                    </a:lnTo>
                    <a:lnTo>
                      <a:pt x="222" y="44"/>
                    </a:lnTo>
                    <a:lnTo>
                      <a:pt x="224" y="44"/>
                    </a:lnTo>
                    <a:lnTo>
                      <a:pt x="224" y="46"/>
                    </a:lnTo>
                    <a:lnTo>
                      <a:pt x="226" y="46"/>
                    </a:lnTo>
                    <a:lnTo>
                      <a:pt x="228" y="46"/>
                    </a:lnTo>
                    <a:lnTo>
                      <a:pt x="230" y="46"/>
                    </a:lnTo>
                    <a:lnTo>
                      <a:pt x="232" y="46"/>
                    </a:lnTo>
                    <a:lnTo>
                      <a:pt x="234" y="48"/>
                    </a:lnTo>
                    <a:lnTo>
                      <a:pt x="236" y="48"/>
                    </a:lnTo>
                    <a:lnTo>
                      <a:pt x="238" y="48"/>
                    </a:lnTo>
                    <a:lnTo>
                      <a:pt x="240" y="48"/>
                    </a:lnTo>
                    <a:lnTo>
                      <a:pt x="242" y="50"/>
                    </a:lnTo>
                    <a:lnTo>
                      <a:pt x="242" y="48"/>
                    </a:lnTo>
                    <a:lnTo>
                      <a:pt x="244" y="48"/>
                    </a:lnTo>
                    <a:lnTo>
                      <a:pt x="244" y="50"/>
                    </a:lnTo>
                    <a:lnTo>
                      <a:pt x="246" y="50"/>
                    </a:lnTo>
                    <a:lnTo>
                      <a:pt x="248" y="50"/>
                    </a:lnTo>
                    <a:lnTo>
                      <a:pt x="250" y="50"/>
                    </a:lnTo>
                    <a:lnTo>
                      <a:pt x="254" y="52"/>
                    </a:lnTo>
                    <a:lnTo>
                      <a:pt x="256" y="52"/>
                    </a:lnTo>
                    <a:lnTo>
                      <a:pt x="260" y="52"/>
                    </a:lnTo>
                    <a:lnTo>
                      <a:pt x="266" y="54"/>
                    </a:lnTo>
                    <a:lnTo>
                      <a:pt x="268" y="54"/>
                    </a:lnTo>
                    <a:lnTo>
                      <a:pt x="270" y="56"/>
                    </a:lnTo>
                    <a:lnTo>
                      <a:pt x="272" y="56"/>
                    </a:lnTo>
                    <a:lnTo>
                      <a:pt x="274" y="56"/>
                    </a:lnTo>
                    <a:lnTo>
                      <a:pt x="276" y="56"/>
                    </a:lnTo>
                    <a:lnTo>
                      <a:pt x="280" y="58"/>
                    </a:lnTo>
                    <a:lnTo>
                      <a:pt x="282" y="58"/>
                    </a:lnTo>
                    <a:lnTo>
                      <a:pt x="284" y="58"/>
                    </a:lnTo>
                    <a:lnTo>
                      <a:pt x="286" y="58"/>
                    </a:lnTo>
                    <a:lnTo>
                      <a:pt x="288" y="58"/>
                    </a:lnTo>
                    <a:lnTo>
                      <a:pt x="288" y="60"/>
                    </a:lnTo>
                    <a:lnTo>
                      <a:pt x="290" y="60"/>
                    </a:lnTo>
                    <a:lnTo>
                      <a:pt x="292" y="60"/>
                    </a:lnTo>
                    <a:lnTo>
                      <a:pt x="294" y="60"/>
                    </a:lnTo>
                    <a:lnTo>
                      <a:pt x="296" y="60"/>
                    </a:lnTo>
                    <a:lnTo>
                      <a:pt x="298" y="62"/>
                    </a:lnTo>
                    <a:lnTo>
                      <a:pt x="300" y="62"/>
                    </a:lnTo>
                    <a:lnTo>
                      <a:pt x="302" y="62"/>
                    </a:lnTo>
                    <a:lnTo>
                      <a:pt x="304" y="62"/>
                    </a:lnTo>
                    <a:lnTo>
                      <a:pt x="306" y="62"/>
                    </a:lnTo>
                    <a:lnTo>
                      <a:pt x="308" y="62"/>
                    </a:lnTo>
                    <a:lnTo>
                      <a:pt x="308" y="64"/>
                    </a:lnTo>
                    <a:lnTo>
                      <a:pt x="310" y="64"/>
                    </a:lnTo>
                    <a:lnTo>
                      <a:pt x="310" y="66"/>
                    </a:lnTo>
                    <a:lnTo>
                      <a:pt x="310" y="68"/>
                    </a:lnTo>
                    <a:lnTo>
                      <a:pt x="308" y="68"/>
                    </a:lnTo>
                    <a:lnTo>
                      <a:pt x="308" y="68"/>
                    </a:lnTo>
                    <a:lnTo>
                      <a:pt x="308" y="70"/>
                    </a:lnTo>
                    <a:lnTo>
                      <a:pt x="308" y="72"/>
                    </a:lnTo>
                    <a:lnTo>
                      <a:pt x="308" y="74"/>
                    </a:lnTo>
                    <a:lnTo>
                      <a:pt x="308" y="76"/>
                    </a:lnTo>
                    <a:lnTo>
                      <a:pt x="306" y="76"/>
                    </a:lnTo>
                    <a:lnTo>
                      <a:pt x="306" y="78"/>
                    </a:lnTo>
                    <a:lnTo>
                      <a:pt x="306" y="80"/>
                    </a:lnTo>
                    <a:lnTo>
                      <a:pt x="306" y="82"/>
                    </a:lnTo>
                    <a:lnTo>
                      <a:pt x="306" y="84"/>
                    </a:lnTo>
                    <a:lnTo>
                      <a:pt x="306" y="86"/>
                    </a:lnTo>
                    <a:lnTo>
                      <a:pt x="304" y="86"/>
                    </a:lnTo>
                    <a:lnTo>
                      <a:pt x="304" y="88"/>
                    </a:lnTo>
                    <a:lnTo>
                      <a:pt x="304" y="90"/>
                    </a:lnTo>
                    <a:lnTo>
                      <a:pt x="304" y="92"/>
                    </a:lnTo>
                    <a:lnTo>
                      <a:pt x="304" y="94"/>
                    </a:lnTo>
                    <a:lnTo>
                      <a:pt x="304" y="96"/>
                    </a:lnTo>
                    <a:lnTo>
                      <a:pt x="302" y="100"/>
                    </a:lnTo>
                    <a:lnTo>
                      <a:pt x="302" y="102"/>
                    </a:lnTo>
                    <a:lnTo>
                      <a:pt x="302" y="104"/>
                    </a:lnTo>
                    <a:lnTo>
                      <a:pt x="302" y="106"/>
                    </a:lnTo>
                    <a:lnTo>
                      <a:pt x="302" y="108"/>
                    </a:lnTo>
                    <a:lnTo>
                      <a:pt x="300" y="110"/>
                    </a:lnTo>
                    <a:lnTo>
                      <a:pt x="300" y="115"/>
                    </a:lnTo>
                    <a:lnTo>
                      <a:pt x="300" y="117"/>
                    </a:lnTo>
                    <a:lnTo>
                      <a:pt x="300" y="117"/>
                    </a:lnTo>
                    <a:lnTo>
                      <a:pt x="298" y="117"/>
                    </a:lnTo>
                    <a:lnTo>
                      <a:pt x="298" y="119"/>
                    </a:lnTo>
                    <a:lnTo>
                      <a:pt x="298" y="121"/>
                    </a:lnTo>
                    <a:lnTo>
                      <a:pt x="298" y="125"/>
                    </a:lnTo>
                    <a:lnTo>
                      <a:pt x="298" y="127"/>
                    </a:lnTo>
                    <a:lnTo>
                      <a:pt x="296" y="129"/>
                    </a:lnTo>
                    <a:lnTo>
                      <a:pt x="296" y="131"/>
                    </a:lnTo>
                    <a:lnTo>
                      <a:pt x="296" y="133"/>
                    </a:lnTo>
                    <a:lnTo>
                      <a:pt x="296" y="135"/>
                    </a:lnTo>
                    <a:lnTo>
                      <a:pt x="296" y="137"/>
                    </a:lnTo>
                    <a:lnTo>
                      <a:pt x="294" y="137"/>
                    </a:lnTo>
                    <a:lnTo>
                      <a:pt x="294" y="139"/>
                    </a:lnTo>
                    <a:lnTo>
                      <a:pt x="294" y="141"/>
                    </a:lnTo>
                    <a:lnTo>
                      <a:pt x="294" y="143"/>
                    </a:lnTo>
                    <a:lnTo>
                      <a:pt x="294" y="145"/>
                    </a:lnTo>
                    <a:lnTo>
                      <a:pt x="294" y="147"/>
                    </a:lnTo>
                    <a:lnTo>
                      <a:pt x="292" y="147"/>
                    </a:lnTo>
                    <a:lnTo>
                      <a:pt x="292" y="149"/>
                    </a:lnTo>
                    <a:lnTo>
                      <a:pt x="292" y="153"/>
                    </a:lnTo>
                    <a:lnTo>
                      <a:pt x="292" y="155"/>
                    </a:lnTo>
                    <a:lnTo>
                      <a:pt x="292" y="157"/>
                    </a:lnTo>
                    <a:lnTo>
                      <a:pt x="290" y="159"/>
                    </a:lnTo>
                    <a:lnTo>
                      <a:pt x="290" y="161"/>
                    </a:lnTo>
                    <a:lnTo>
                      <a:pt x="290" y="163"/>
                    </a:lnTo>
                    <a:lnTo>
                      <a:pt x="290" y="165"/>
                    </a:lnTo>
                    <a:lnTo>
                      <a:pt x="290" y="165"/>
                    </a:lnTo>
                    <a:lnTo>
                      <a:pt x="290" y="167"/>
                    </a:lnTo>
                    <a:lnTo>
                      <a:pt x="288" y="167"/>
                    </a:lnTo>
                    <a:lnTo>
                      <a:pt x="288" y="169"/>
                    </a:lnTo>
                    <a:lnTo>
                      <a:pt x="288" y="171"/>
                    </a:lnTo>
                    <a:lnTo>
                      <a:pt x="288" y="173"/>
                    </a:lnTo>
                    <a:lnTo>
                      <a:pt x="288" y="175"/>
                    </a:lnTo>
                    <a:lnTo>
                      <a:pt x="288" y="177"/>
                    </a:lnTo>
                    <a:lnTo>
                      <a:pt x="286" y="177"/>
                    </a:lnTo>
                    <a:lnTo>
                      <a:pt x="286" y="179"/>
                    </a:lnTo>
                    <a:lnTo>
                      <a:pt x="286" y="181"/>
                    </a:lnTo>
                    <a:lnTo>
                      <a:pt x="286" y="183"/>
                    </a:lnTo>
                    <a:lnTo>
                      <a:pt x="286" y="185"/>
                    </a:lnTo>
                    <a:lnTo>
                      <a:pt x="286" y="187"/>
                    </a:lnTo>
                    <a:lnTo>
                      <a:pt x="284" y="189"/>
                    </a:lnTo>
                    <a:lnTo>
                      <a:pt x="284" y="191"/>
                    </a:lnTo>
                    <a:lnTo>
                      <a:pt x="284" y="195"/>
                    </a:lnTo>
                    <a:lnTo>
                      <a:pt x="284" y="197"/>
                    </a:lnTo>
                    <a:lnTo>
                      <a:pt x="282" y="197"/>
                    </a:lnTo>
                    <a:lnTo>
                      <a:pt x="282" y="199"/>
                    </a:lnTo>
                    <a:lnTo>
                      <a:pt x="282" y="201"/>
                    </a:lnTo>
                    <a:lnTo>
                      <a:pt x="282" y="203"/>
                    </a:lnTo>
                    <a:lnTo>
                      <a:pt x="282" y="205"/>
                    </a:lnTo>
                    <a:lnTo>
                      <a:pt x="282" y="207"/>
                    </a:lnTo>
                    <a:lnTo>
                      <a:pt x="280" y="209"/>
                    </a:lnTo>
                    <a:lnTo>
                      <a:pt x="280" y="211"/>
                    </a:lnTo>
                    <a:lnTo>
                      <a:pt x="280" y="211"/>
                    </a:lnTo>
                    <a:lnTo>
                      <a:pt x="280" y="213"/>
                    </a:lnTo>
                    <a:lnTo>
                      <a:pt x="280" y="215"/>
                    </a:lnTo>
                    <a:lnTo>
                      <a:pt x="280" y="217"/>
                    </a:lnTo>
                    <a:lnTo>
                      <a:pt x="278" y="217"/>
                    </a:lnTo>
                    <a:lnTo>
                      <a:pt x="278" y="219"/>
                    </a:lnTo>
                    <a:lnTo>
                      <a:pt x="278" y="221"/>
                    </a:lnTo>
                    <a:lnTo>
                      <a:pt x="278" y="223"/>
                    </a:lnTo>
                    <a:lnTo>
                      <a:pt x="278" y="227"/>
                    </a:lnTo>
                    <a:lnTo>
                      <a:pt x="276" y="227"/>
                    </a:lnTo>
                    <a:lnTo>
                      <a:pt x="276" y="229"/>
                    </a:lnTo>
                    <a:lnTo>
                      <a:pt x="276" y="231"/>
                    </a:lnTo>
                    <a:lnTo>
                      <a:pt x="276" y="233"/>
                    </a:lnTo>
                    <a:lnTo>
                      <a:pt x="276" y="235"/>
                    </a:lnTo>
                    <a:lnTo>
                      <a:pt x="276" y="237"/>
                    </a:lnTo>
                    <a:lnTo>
                      <a:pt x="274" y="237"/>
                    </a:lnTo>
                    <a:lnTo>
                      <a:pt x="274" y="239"/>
                    </a:lnTo>
                    <a:lnTo>
                      <a:pt x="274" y="241"/>
                    </a:lnTo>
                    <a:lnTo>
                      <a:pt x="274" y="243"/>
                    </a:lnTo>
                    <a:lnTo>
                      <a:pt x="274" y="245"/>
                    </a:lnTo>
                    <a:lnTo>
                      <a:pt x="274" y="247"/>
                    </a:lnTo>
                    <a:lnTo>
                      <a:pt x="272" y="249"/>
                    </a:lnTo>
                    <a:lnTo>
                      <a:pt x="272" y="251"/>
                    </a:lnTo>
                    <a:lnTo>
                      <a:pt x="272" y="253"/>
                    </a:lnTo>
                    <a:lnTo>
                      <a:pt x="272" y="255"/>
                    </a:lnTo>
                    <a:lnTo>
                      <a:pt x="272" y="257"/>
                    </a:lnTo>
                    <a:lnTo>
                      <a:pt x="270" y="257"/>
                    </a:lnTo>
                    <a:lnTo>
                      <a:pt x="270" y="259"/>
                    </a:lnTo>
                    <a:lnTo>
                      <a:pt x="270" y="259"/>
                    </a:lnTo>
                    <a:lnTo>
                      <a:pt x="270" y="261"/>
                    </a:lnTo>
                    <a:lnTo>
                      <a:pt x="270" y="263"/>
                    </a:lnTo>
                    <a:lnTo>
                      <a:pt x="270" y="265"/>
                    </a:lnTo>
                    <a:lnTo>
                      <a:pt x="268" y="267"/>
                    </a:lnTo>
                    <a:lnTo>
                      <a:pt x="268" y="265"/>
                    </a:lnTo>
                    <a:lnTo>
                      <a:pt x="266" y="265"/>
                    </a:lnTo>
                    <a:lnTo>
                      <a:pt x="264" y="265"/>
                    </a:lnTo>
                    <a:lnTo>
                      <a:pt x="264" y="265"/>
                    </a:lnTo>
                    <a:lnTo>
                      <a:pt x="262" y="265"/>
                    </a:lnTo>
                    <a:lnTo>
                      <a:pt x="260" y="263"/>
                    </a:lnTo>
                    <a:lnTo>
                      <a:pt x="258" y="263"/>
                    </a:lnTo>
                    <a:lnTo>
                      <a:pt x="256" y="263"/>
                    </a:lnTo>
                    <a:lnTo>
                      <a:pt x="254" y="263"/>
                    </a:lnTo>
                    <a:lnTo>
                      <a:pt x="252" y="263"/>
                    </a:lnTo>
                    <a:lnTo>
                      <a:pt x="248" y="261"/>
                    </a:lnTo>
                    <a:lnTo>
                      <a:pt x="246" y="261"/>
                    </a:lnTo>
                    <a:lnTo>
                      <a:pt x="244" y="261"/>
                    </a:lnTo>
                    <a:lnTo>
                      <a:pt x="242" y="261"/>
                    </a:lnTo>
                    <a:lnTo>
                      <a:pt x="240" y="261"/>
                    </a:lnTo>
                    <a:lnTo>
                      <a:pt x="240" y="259"/>
                    </a:lnTo>
                    <a:lnTo>
                      <a:pt x="238" y="259"/>
                    </a:lnTo>
                    <a:lnTo>
                      <a:pt x="234" y="259"/>
                    </a:lnTo>
                    <a:lnTo>
                      <a:pt x="232" y="259"/>
                    </a:lnTo>
                    <a:lnTo>
                      <a:pt x="228" y="259"/>
                    </a:lnTo>
                    <a:lnTo>
                      <a:pt x="226" y="259"/>
                    </a:lnTo>
                    <a:lnTo>
                      <a:pt x="224" y="259"/>
                    </a:lnTo>
                    <a:lnTo>
                      <a:pt x="222" y="259"/>
                    </a:lnTo>
                    <a:lnTo>
                      <a:pt x="220" y="257"/>
                    </a:lnTo>
                    <a:lnTo>
                      <a:pt x="218" y="257"/>
                    </a:lnTo>
                    <a:lnTo>
                      <a:pt x="216" y="257"/>
                    </a:lnTo>
                    <a:lnTo>
                      <a:pt x="216" y="257"/>
                    </a:lnTo>
                    <a:lnTo>
                      <a:pt x="214" y="257"/>
                    </a:lnTo>
                    <a:lnTo>
                      <a:pt x="212" y="255"/>
                    </a:lnTo>
                    <a:lnTo>
                      <a:pt x="210" y="255"/>
                    </a:lnTo>
                    <a:lnTo>
                      <a:pt x="208" y="255"/>
                    </a:lnTo>
                    <a:lnTo>
                      <a:pt x="206" y="255"/>
                    </a:lnTo>
                    <a:lnTo>
                      <a:pt x="204" y="253"/>
                    </a:lnTo>
                    <a:lnTo>
                      <a:pt x="202" y="253"/>
                    </a:lnTo>
                    <a:lnTo>
                      <a:pt x="200" y="253"/>
                    </a:lnTo>
                    <a:lnTo>
                      <a:pt x="198" y="253"/>
                    </a:lnTo>
                    <a:lnTo>
                      <a:pt x="196" y="253"/>
                    </a:lnTo>
                    <a:lnTo>
                      <a:pt x="194" y="251"/>
                    </a:lnTo>
                    <a:lnTo>
                      <a:pt x="192" y="251"/>
                    </a:lnTo>
                    <a:lnTo>
                      <a:pt x="190" y="251"/>
                    </a:lnTo>
                    <a:lnTo>
                      <a:pt x="188" y="251"/>
                    </a:lnTo>
                    <a:lnTo>
                      <a:pt x="186" y="251"/>
                    </a:lnTo>
                    <a:lnTo>
                      <a:pt x="186" y="249"/>
                    </a:lnTo>
                    <a:lnTo>
                      <a:pt x="184" y="249"/>
                    </a:lnTo>
                    <a:lnTo>
                      <a:pt x="182" y="249"/>
                    </a:lnTo>
                    <a:lnTo>
                      <a:pt x="180" y="249"/>
                    </a:lnTo>
                    <a:lnTo>
                      <a:pt x="178" y="249"/>
                    </a:lnTo>
                    <a:lnTo>
                      <a:pt x="178" y="247"/>
                    </a:lnTo>
                    <a:lnTo>
                      <a:pt x="176" y="247"/>
                    </a:lnTo>
                    <a:lnTo>
                      <a:pt x="174" y="247"/>
                    </a:lnTo>
                    <a:lnTo>
                      <a:pt x="172" y="247"/>
                    </a:lnTo>
                    <a:lnTo>
                      <a:pt x="168" y="245"/>
                    </a:lnTo>
                    <a:lnTo>
                      <a:pt x="168" y="245"/>
                    </a:lnTo>
                    <a:lnTo>
                      <a:pt x="166" y="245"/>
                    </a:lnTo>
                    <a:lnTo>
                      <a:pt x="162" y="243"/>
                    </a:lnTo>
                    <a:lnTo>
                      <a:pt x="160" y="243"/>
                    </a:lnTo>
                    <a:lnTo>
                      <a:pt x="158" y="243"/>
                    </a:lnTo>
                    <a:lnTo>
                      <a:pt x="154" y="241"/>
                    </a:lnTo>
                    <a:lnTo>
                      <a:pt x="152" y="241"/>
                    </a:lnTo>
                    <a:lnTo>
                      <a:pt x="150" y="241"/>
                    </a:lnTo>
                    <a:lnTo>
                      <a:pt x="148" y="241"/>
                    </a:lnTo>
                    <a:lnTo>
                      <a:pt x="148" y="239"/>
                    </a:lnTo>
                    <a:lnTo>
                      <a:pt x="146" y="239"/>
                    </a:lnTo>
                    <a:lnTo>
                      <a:pt x="144" y="239"/>
                    </a:lnTo>
                    <a:lnTo>
                      <a:pt x="142" y="239"/>
                    </a:lnTo>
                    <a:lnTo>
                      <a:pt x="140" y="239"/>
                    </a:lnTo>
                    <a:lnTo>
                      <a:pt x="140" y="237"/>
                    </a:lnTo>
                    <a:lnTo>
                      <a:pt x="138" y="237"/>
                    </a:lnTo>
                    <a:lnTo>
                      <a:pt x="136" y="237"/>
                    </a:lnTo>
                    <a:lnTo>
                      <a:pt x="134" y="237"/>
                    </a:lnTo>
                    <a:lnTo>
                      <a:pt x="130" y="235"/>
                    </a:lnTo>
                    <a:lnTo>
                      <a:pt x="128" y="235"/>
                    </a:lnTo>
                    <a:lnTo>
                      <a:pt x="126" y="235"/>
                    </a:lnTo>
                    <a:lnTo>
                      <a:pt x="124" y="235"/>
                    </a:lnTo>
                    <a:lnTo>
                      <a:pt x="122" y="233"/>
                    </a:lnTo>
                    <a:lnTo>
                      <a:pt x="120" y="233"/>
                    </a:lnTo>
                    <a:lnTo>
                      <a:pt x="118" y="233"/>
                    </a:lnTo>
                    <a:lnTo>
                      <a:pt x="118" y="233"/>
                    </a:lnTo>
                    <a:lnTo>
                      <a:pt x="118" y="231"/>
                    </a:lnTo>
                    <a:lnTo>
                      <a:pt x="116" y="231"/>
                    </a:lnTo>
                    <a:lnTo>
                      <a:pt x="114" y="231"/>
                    </a:lnTo>
                    <a:lnTo>
                      <a:pt x="112" y="231"/>
                    </a:lnTo>
                    <a:lnTo>
                      <a:pt x="110" y="231"/>
                    </a:lnTo>
                    <a:lnTo>
                      <a:pt x="110" y="229"/>
                    </a:lnTo>
                    <a:lnTo>
                      <a:pt x="108" y="229"/>
                    </a:lnTo>
                    <a:lnTo>
                      <a:pt x="106" y="229"/>
                    </a:lnTo>
                    <a:lnTo>
                      <a:pt x="104" y="229"/>
                    </a:lnTo>
                    <a:lnTo>
                      <a:pt x="100" y="227"/>
                    </a:lnTo>
                    <a:lnTo>
                      <a:pt x="98" y="227"/>
                    </a:lnTo>
                    <a:lnTo>
                      <a:pt x="96" y="227"/>
                    </a:lnTo>
                    <a:lnTo>
                      <a:pt x="92" y="225"/>
                    </a:lnTo>
                    <a:lnTo>
                      <a:pt x="88" y="225"/>
                    </a:lnTo>
                    <a:lnTo>
                      <a:pt x="86" y="223"/>
                    </a:lnTo>
                    <a:lnTo>
                      <a:pt x="84" y="223"/>
                    </a:lnTo>
                    <a:lnTo>
                      <a:pt x="82" y="223"/>
                    </a:lnTo>
                    <a:lnTo>
                      <a:pt x="80" y="223"/>
                    </a:lnTo>
                    <a:lnTo>
                      <a:pt x="80" y="221"/>
                    </a:lnTo>
                    <a:lnTo>
                      <a:pt x="78" y="221"/>
                    </a:lnTo>
                    <a:lnTo>
                      <a:pt x="76" y="221"/>
                    </a:lnTo>
                    <a:lnTo>
                      <a:pt x="74" y="221"/>
                    </a:lnTo>
                    <a:lnTo>
                      <a:pt x="72" y="219"/>
                    </a:lnTo>
                    <a:lnTo>
                      <a:pt x="70" y="219"/>
                    </a:lnTo>
                    <a:lnTo>
                      <a:pt x="70" y="219"/>
                    </a:lnTo>
                    <a:lnTo>
                      <a:pt x="68" y="219"/>
                    </a:lnTo>
                    <a:lnTo>
                      <a:pt x="68" y="217"/>
                    </a:lnTo>
                    <a:lnTo>
                      <a:pt x="66" y="217"/>
                    </a:lnTo>
                    <a:lnTo>
                      <a:pt x="64" y="217"/>
                    </a:lnTo>
                    <a:lnTo>
                      <a:pt x="62" y="217"/>
                    </a:lnTo>
                    <a:lnTo>
                      <a:pt x="60" y="215"/>
                    </a:lnTo>
                    <a:lnTo>
                      <a:pt x="58" y="215"/>
                    </a:lnTo>
                    <a:lnTo>
                      <a:pt x="56" y="215"/>
                    </a:lnTo>
                    <a:lnTo>
                      <a:pt x="54" y="215"/>
                    </a:lnTo>
                    <a:lnTo>
                      <a:pt x="54" y="213"/>
                    </a:lnTo>
                    <a:lnTo>
                      <a:pt x="52" y="213"/>
                    </a:lnTo>
                    <a:lnTo>
                      <a:pt x="50" y="213"/>
                    </a:lnTo>
                    <a:lnTo>
                      <a:pt x="48" y="213"/>
                    </a:lnTo>
                    <a:lnTo>
                      <a:pt x="46" y="213"/>
                    </a:lnTo>
                    <a:lnTo>
                      <a:pt x="46" y="211"/>
                    </a:lnTo>
                    <a:lnTo>
                      <a:pt x="44" y="211"/>
                    </a:lnTo>
                    <a:lnTo>
                      <a:pt x="42" y="211"/>
                    </a:lnTo>
                    <a:lnTo>
                      <a:pt x="40" y="211"/>
                    </a:lnTo>
                    <a:lnTo>
                      <a:pt x="40" y="211"/>
                    </a:lnTo>
                    <a:lnTo>
                      <a:pt x="38" y="211"/>
                    </a:lnTo>
                    <a:lnTo>
                      <a:pt x="36" y="211"/>
                    </a:lnTo>
                    <a:lnTo>
                      <a:pt x="34" y="211"/>
                    </a:lnTo>
                    <a:lnTo>
                      <a:pt x="32" y="211"/>
                    </a:lnTo>
                    <a:lnTo>
                      <a:pt x="32" y="209"/>
                    </a:lnTo>
                    <a:lnTo>
                      <a:pt x="30" y="209"/>
                    </a:lnTo>
                    <a:lnTo>
                      <a:pt x="28" y="209"/>
                    </a:lnTo>
                    <a:lnTo>
                      <a:pt x="26" y="209"/>
                    </a:lnTo>
                    <a:lnTo>
                      <a:pt x="24" y="207"/>
                    </a:lnTo>
                    <a:lnTo>
                      <a:pt x="22" y="207"/>
                    </a:lnTo>
                    <a:lnTo>
                      <a:pt x="22" y="207"/>
                    </a:lnTo>
                    <a:lnTo>
                      <a:pt x="20" y="207"/>
                    </a:lnTo>
                    <a:lnTo>
                      <a:pt x="18" y="205"/>
                    </a:lnTo>
                    <a:lnTo>
                      <a:pt x="16" y="205"/>
                    </a:lnTo>
                    <a:lnTo>
                      <a:pt x="14" y="205"/>
                    </a:lnTo>
                    <a:lnTo>
                      <a:pt x="14" y="203"/>
                    </a:lnTo>
                    <a:lnTo>
                      <a:pt x="12" y="203"/>
                    </a:lnTo>
                    <a:lnTo>
                      <a:pt x="10" y="203"/>
                    </a:lnTo>
                    <a:lnTo>
                      <a:pt x="8" y="203"/>
                    </a:lnTo>
                    <a:lnTo>
                      <a:pt x="8" y="201"/>
                    </a:lnTo>
                    <a:lnTo>
                      <a:pt x="6" y="201"/>
                    </a:lnTo>
                    <a:lnTo>
                      <a:pt x="4" y="201"/>
                    </a:lnTo>
                    <a:lnTo>
                      <a:pt x="2" y="201"/>
                    </a:lnTo>
                    <a:lnTo>
                      <a:pt x="2" y="199"/>
                    </a:lnTo>
                    <a:lnTo>
                      <a:pt x="0" y="199"/>
                    </a:lnTo>
                    <a:lnTo>
                      <a:pt x="2" y="199"/>
                    </a:lnTo>
                    <a:lnTo>
                      <a:pt x="2" y="193"/>
                    </a:lnTo>
                    <a:lnTo>
                      <a:pt x="4" y="193"/>
                    </a:lnTo>
                    <a:lnTo>
                      <a:pt x="4" y="189"/>
                    </a:lnTo>
                    <a:lnTo>
                      <a:pt x="6" y="187"/>
                    </a:lnTo>
                    <a:lnTo>
                      <a:pt x="6" y="185"/>
                    </a:lnTo>
                    <a:lnTo>
                      <a:pt x="6" y="183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8" y="179"/>
                    </a:lnTo>
                    <a:lnTo>
                      <a:pt x="8" y="177"/>
                    </a:lnTo>
                    <a:lnTo>
                      <a:pt x="8" y="175"/>
                    </a:lnTo>
                    <a:lnTo>
                      <a:pt x="10" y="173"/>
                    </a:lnTo>
                    <a:lnTo>
                      <a:pt x="10" y="169"/>
                    </a:lnTo>
                    <a:lnTo>
                      <a:pt x="12" y="167"/>
                    </a:lnTo>
                    <a:lnTo>
                      <a:pt x="12" y="165"/>
                    </a:lnTo>
                    <a:lnTo>
                      <a:pt x="12" y="165"/>
                    </a:lnTo>
                    <a:lnTo>
                      <a:pt x="14" y="163"/>
                    </a:lnTo>
                    <a:lnTo>
                      <a:pt x="14" y="161"/>
                    </a:lnTo>
                    <a:lnTo>
                      <a:pt x="14" y="159"/>
                    </a:lnTo>
                    <a:lnTo>
                      <a:pt x="14" y="157"/>
                    </a:lnTo>
                    <a:lnTo>
                      <a:pt x="16" y="157"/>
                    </a:lnTo>
                    <a:lnTo>
                      <a:pt x="16" y="155"/>
                    </a:lnTo>
                    <a:lnTo>
                      <a:pt x="16" y="153"/>
                    </a:lnTo>
                    <a:lnTo>
                      <a:pt x="16" y="151"/>
                    </a:lnTo>
                    <a:lnTo>
                      <a:pt x="18" y="151"/>
                    </a:lnTo>
                    <a:lnTo>
                      <a:pt x="18" y="149"/>
                    </a:lnTo>
                    <a:lnTo>
                      <a:pt x="18" y="147"/>
                    </a:lnTo>
                    <a:lnTo>
                      <a:pt x="18" y="145"/>
                    </a:lnTo>
                    <a:lnTo>
                      <a:pt x="18" y="143"/>
                    </a:lnTo>
                    <a:lnTo>
                      <a:pt x="20" y="143"/>
                    </a:lnTo>
                    <a:lnTo>
                      <a:pt x="20" y="141"/>
                    </a:lnTo>
                    <a:lnTo>
                      <a:pt x="20" y="139"/>
                    </a:lnTo>
                    <a:lnTo>
                      <a:pt x="20" y="137"/>
                    </a:lnTo>
                    <a:lnTo>
                      <a:pt x="22" y="137"/>
                    </a:lnTo>
                    <a:lnTo>
                      <a:pt x="22" y="135"/>
                    </a:lnTo>
                    <a:lnTo>
                      <a:pt x="22" y="133"/>
                    </a:lnTo>
                    <a:lnTo>
                      <a:pt x="22" y="131"/>
                    </a:lnTo>
                    <a:lnTo>
                      <a:pt x="22" y="127"/>
                    </a:lnTo>
                    <a:lnTo>
                      <a:pt x="22" y="125"/>
                    </a:lnTo>
                    <a:lnTo>
                      <a:pt x="24" y="123"/>
                    </a:lnTo>
                    <a:lnTo>
                      <a:pt x="24" y="121"/>
                    </a:lnTo>
                    <a:lnTo>
                      <a:pt x="24" y="119"/>
                    </a:lnTo>
                    <a:lnTo>
                      <a:pt x="26" y="117"/>
                    </a:lnTo>
                    <a:lnTo>
                      <a:pt x="26" y="117"/>
                    </a:lnTo>
                    <a:lnTo>
                      <a:pt x="26" y="115"/>
                    </a:lnTo>
                    <a:lnTo>
                      <a:pt x="28" y="112"/>
                    </a:lnTo>
                    <a:lnTo>
                      <a:pt x="28" y="110"/>
                    </a:lnTo>
                    <a:lnTo>
                      <a:pt x="28" y="108"/>
                    </a:lnTo>
                    <a:lnTo>
                      <a:pt x="28" y="106"/>
                    </a:lnTo>
                    <a:lnTo>
                      <a:pt x="30" y="106"/>
                    </a:lnTo>
                    <a:lnTo>
                      <a:pt x="30" y="104"/>
                    </a:lnTo>
                    <a:lnTo>
                      <a:pt x="30" y="100"/>
                    </a:lnTo>
                    <a:lnTo>
                      <a:pt x="32" y="100"/>
                    </a:lnTo>
                    <a:lnTo>
                      <a:pt x="32" y="98"/>
                    </a:lnTo>
                    <a:lnTo>
                      <a:pt x="32" y="96"/>
                    </a:lnTo>
                    <a:lnTo>
                      <a:pt x="32" y="94"/>
                    </a:lnTo>
                    <a:lnTo>
                      <a:pt x="34" y="94"/>
                    </a:lnTo>
                    <a:lnTo>
                      <a:pt x="34" y="92"/>
                    </a:lnTo>
                    <a:lnTo>
                      <a:pt x="34" y="90"/>
                    </a:lnTo>
                    <a:lnTo>
                      <a:pt x="34" y="88"/>
                    </a:lnTo>
                    <a:lnTo>
                      <a:pt x="36" y="86"/>
                    </a:lnTo>
                    <a:lnTo>
                      <a:pt x="36" y="82"/>
                    </a:lnTo>
                    <a:lnTo>
                      <a:pt x="38" y="80"/>
                    </a:lnTo>
                    <a:lnTo>
                      <a:pt x="38" y="78"/>
                    </a:lnTo>
                    <a:lnTo>
                      <a:pt x="38" y="76"/>
                    </a:lnTo>
                    <a:lnTo>
                      <a:pt x="38" y="74"/>
                    </a:lnTo>
                    <a:lnTo>
                      <a:pt x="40" y="74"/>
                    </a:lnTo>
                    <a:lnTo>
                      <a:pt x="40" y="72"/>
                    </a:lnTo>
                    <a:lnTo>
                      <a:pt x="42" y="68"/>
                    </a:lnTo>
                    <a:lnTo>
                      <a:pt x="42" y="66"/>
                    </a:lnTo>
                    <a:lnTo>
                      <a:pt x="42" y="64"/>
                    </a:lnTo>
                    <a:lnTo>
                      <a:pt x="44" y="64"/>
                    </a:lnTo>
                    <a:lnTo>
                      <a:pt x="44" y="62"/>
                    </a:lnTo>
                    <a:lnTo>
                      <a:pt x="44" y="60"/>
                    </a:lnTo>
                    <a:lnTo>
                      <a:pt x="44" y="58"/>
                    </a:lnTo>
                    <a:lnTo>
                      <a:pt x="46" y="56"/>
                    </a:lnTo>
                    <a:lnTo>
                      <a:pt x="46" y="54"/>
                    </a:lnTo>
                    <a:lnTo>
                      <a:pt x="46" y="52"/>
                    </a:lnTo>
                    <a:lnTo>
                      <a:pt x="46" y="50"/>
                    </a:lnTo>
                    <a:lnTo>
                      <a:pt x="48" y="50"/>
                    </a:lnTo>
                    <a:lnTo>
                      <a:pt x="48" y="48"/>
                    </a:lnTo>
                    <a:lnTo>
                      <a:pt x="48" y="46"/>
                    </a:lnTo>
                    <a:lnTo>
                      <a:pt x="48" y="44"/>
                    </a:lnTo>
                    <a:lnTo>
                      <a:pt x="50" y="44"/>
                    </a:lnTo>
                    <a:lnTo>
                      <a:pt x="50" y="38"/>
                    </a:lnTo>
                    <a:lnTo>
                      <a:pt x="52" y="36"/>
                    </a:lnTo>
                    <a:lnTo>
                      <a:pt x="52" y="34"/>
                    </a:lnTo>
                    <a:lnTo>
                      <a:pt x="52" y="32"/>
                    </a:lnTo>
                    <a:lnTo>
                      <a:pt x="54" y="30"/>
                    </a:lnTo>
                    <a:lnTo>
                      <a:pt x="54" y="28"/>
                    </a:lnTo>
                    <a:lnTo>
                      <a:pt x="54" y="26"/>
                    </a:lnTo>
                    <a:lnTo>
                      <a:pt x="58" y="18"/>
                    </a:lnTo>
                    <a:lnTo>
                      <a:pt x="58" y="16"/>
                    </a:lnTo>
                    <a:lnTo>
                      <a:pt x="58" y="14"/>
                    </a:lnTo>
                    <a:lnTo>
                      <a:pt x="60" y="12"/>
                    </a:lnTo>
                    <a:lnTo>
                      <a:pt x="60" y="10"/>
                    </a:lnTo>
                    <a:lnTo>
                      <a:pt x="60" y="8"/>
                    </a:lnTo>
                    <a:lnTo>
                      <a:pt x="60" y="6"/>
                    </a:lnTo>
                    <a:lnTo>
                      <a:pt x="62" y="6"/>
                    </a:lnTo>
                    <a:lnTo>
                      <a:pt x="62" y="4"/>
                    </a:lnTo>
                    <a:lnTo>
                      <a:pt x="62" y="2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4" y="2"/>
                    </a:lnTo>
                    <a:lnTo>
                      <a:pt x="70" y="4"/>
                    </a:lnTo>
                    <a:lnTo>
                      <a:pt x="74" y="4"/>
                    </a:lnTo>
                    <a:lnTo>
                      <a:pt x="74" y="6"/>
                    </a:lnTo>
                    <a:lnTo>
                      <a:pt x="76" y="6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84" y="8"/>
                    </a:lnTo>
                    <a:lnTo>
                      <a:pt x="86" y="8"/>
                    </a:lnTo>
                    <a:lnTo>
                      <a:pt x="88" y="8"/>
                    </a:lnTo>
                    <a:lnTo>
                      <a:pt x="88" y="10"/>
                    </a:lnTo>
                    <a:lnTo>
                      <a:pt x="90" y="10"/>
                    </a:lnTo>
                    <a:lnTo>
                      <a:pt x="92" y="10"/>
                    </a:lnTo>
                    <a:lnTo>
                      <a:pt x="94" y="10"/>
                    </a:lnTo>
                    <a:lnTo>
                      <a:pt x="96" y="10"/>
                    </a:lnTo>
                    <a:lnTo>
                      <a:pt x="98" y="12"/>
                    </a:lnTo>
                    <a:lnTo>
                      <a:pt x="100" y="12"/>
                    </a:lnTo>
                    <a:lnTo>
                      <a:pt x="102" y="14"/>
                    </a:lnTo>
                    <a:lnTo>
                      <a:pt x="104" y="14"/>
                    </a:lnTo>
                    <a:lnTo>
                      <a:pt x="106" y="14"/>
                    </a:lnTo>
                    <a:lnTo>
                      <a:pt x="108" y="14"/>
                    </a:lnTo>
                    <a:lnTo>
                      <a:pt x="110" y="16"/>
                    </a:lnTo>
                    <a:lnTo>
                      <a:pt x="112" y="16"/>
                    </a:lnTo>
                    <a:lnTo>
                      <a:pt x="114" y="16"/>
                    </a:lnTo>
                    <a:lnTo>
                      <a:pt x="116" y="16"/>
                    </a:lnTo>
                    <a:lnTo>
                      <a:pt x="116" y="18"/>
                    </a:lnTo>
                    <a:lnTo>
                      <a:pt x="118" y="18"/>
                    </a:lnTo>
                    <a:lnTo>
                      <a:pt x="118" y="18"/>
                    </a:lnTo>
                    <a:lnTo>
                      <a:pt x="120" y="18"/>
                    </a:lnTo>
                    <a:lnTo>
                      <a:pt x="122" y="18"/>
                    </a:lnTo>
                    <a:lnTo>
                      <a:pt x="122" y="20"/>
                    </a:lnTo>
                    <a:lnTo>
                      <a:pt x="124" y="20"/>
                    </a:lnTo>
                    <a:lnTo>
                      <a:pt x="126" y="20"/>
                    </a:lnTo>
                    <a:lnTo>
                      <a:pt x="128" y="20"/>
                    </a:lnTo>
                    <a:lnTo>
                      <a:pt x="130" y="2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Freeform 3781"/>
              <p:cNvSpPr>
                <a:spLocks/>
              </p:cNvSpPr>
              <p:nvPr/>
            </p:nvSpPr>
            <p:spPr bwMode="auto">
              <a:xfrm>
                <a:off x="5259388" y="3217863"/>
                <a:ext cx="439738" cy="398463"/>
              </a:xfrm>
              <a:custGeom>
                <a:avLst/>
                <a:gdLst>
                  <a:gd name="T0" fmla="*/ 170 w 277"/>
                  <a:gd name="T1" fmla="*/ 14 h 251"/>
                  <a:gd name="T2" fmla="*/ 170 w 277"/>
                  <a:gd name="T3" fmla="*/ 24 h 251"/>
                  <a:gd name="T4" fmla="*/ 174 w 277"/>
                  <a:gd name="T5" fmla="*/ 40 h 251"/>
                  <a:gd name="T6" fmla="*/ 180 w 277"/>
                  <a:gd name="T7" fmla="*/ 54 h 251"/>
                  <a:gd name="T8" fmla="*/ 190 w 277"/>
                  <a:gd name="T9" fmla="*/ 66 h 251"/>
                  <a:gd name="T10" fmla="*/ 200 w 277"/>
                  <a:gd name="T11" fmla="*/ 74 h 251"/>
                  <a:gd name="T12" fmla="*/ 204 w 277"/>
                  <a:gd name="T13" fmla="*/ 90 h 251"/>
                  <a:gd name="T14" fmla="*/ 214 w 277"/>
                  <a:gd name="T15" fmla="*/ 90 h 251"/>
                  <a:gd name="T16" fmla="*/ 228 w 277"/>
                  <a:gd name="T17" fmla="*/ 98 h 251"/>
                  <a:gd name="T18" fmla="*/ 224 w 277"/>
                  <a:gd name="T19" fmla="*/ 112 h 251"/>
                  <a:gd name="T20" fmla="*/ 218 w 277"/>
                  <a:gd name="T21" fmla="*/ 128 h 251"/>
                  <a:gd name="T22" fmla="*/ 233 w 277"/>
                  <a:gd name="T23" fmla="*/ 140 h 251"/>
                  <a:gd name="T24" fmla="*/ 241 w 277"/>
                  <a:gd name="T25" fmla="*/ 146 h 251"/>
                  <a:gd name="T26" fmla="*/ 253 w 277"/>
                  <a:gd name="T27" fmla="*/ 156 h 251"/>
                  <a:gd name="T28" fmla="*/ 257 w 277"/>
                  <a:gd name="T29" fmla="*/ 166 h 251"/>
                  <a:gd name="T30" fmla="*/ 257 w 277"/>
                  <a:gd name="T31" fmla="*/ 178 h 251"/>
                  <a:gd name="T32" fmla="*/ 267 w 277"/>
                  <a:gd name="T33" fmla="*/ 192 h 251"/>
                  <a:gd name="T34" fmla="*/ 275 w 277"/>
                  <a:gd name="T35" fmla="*/ 194 h 251"/>
                  <a:gd name="T36" fmla="*/ 275 w 277"/>
                  <a:gd name="T37" fmla="*/ 206 h 251"/>
                  <a:gd name="T38" fmla="*/ 269 w 277"/>
                  <a:gd name="T39" fmla="*/ 219 h 251"/>
                  <a:gd name="T40" fmla="*/ 259 w 277"/>
                  <a:gd name="T41" fmla="*/ 223 h 251"/>
                  <a:gd name="T42" fmla="*/ 259 w 277"/>
                  <a:gd name="T43" fmla="*/ 221 h 251"/>
                  <a:gd name="T44" fmla="*/ 255 w 277"/>
                  <a:gd name="T45" fmla="*/ 233 h 251"/>
                  <a:gd name="T46" fmla="*/ 255 w 277"/>
                  <a:gd name="T47" fmla="*/ 243 h 251"/>
                  <a:gd name="T48" fmla="*/ 239 w 277"/>
                  <a:gd name="T49" fmla="*/ 249 h 251"/>
                  <a:gd name="T50" fmla="*/ 224 w 277"/>
                  <a:gd name="T51" fmla="*/ 247 h 251"/>
                  <a:gd name="T52" fmla="*/ 235 w 277"/>
                  <a:gd name="T53" fmla="*/ 235 h 251"/>
                  <a:gd name="T54" fmla="*/ 233 w 277"/>
                  <a:gd name="T55" fmla="*/ 223 h 251"/>
                  <a:gd name="T56" fmla="*/ 210 w 277"/>
                  <a:gd name="T57" fmla="*/ 223 h 251"/>
                  <a:gd name="T58" fmla="*/ 190 w 277"/>
                  <a:gd name="T59" fmla="*/ 223 h 251"/>
                  <a:gd name="T60" fmla="*/ 168 w 277"/>
                  <a:gd name="T61" fmla="*/ 223 h 251"/>
                  <a:gd name="T62" fmla="*/ 148 w 277"/>
                  <a:gd name="T63" fmla="*/ 223 h 251"/>
                  <a:gd name="T64" fmla="*/ 126 w 277"/>
                  <a:gd name="T65" fmla="*/ 223 h 251"/>
                  <a:gd name="T66" fmla="*/ 104 w 277"/>
                  <a:gd name="T67" fmla="*/ 223 h 251"/>
                  <a:gd name="T68" fmla="*/ 80 w 277"/>
                  <a:gd name="T69" fmla="*/ 221 h 251"/>
                  <a:gd name="T70" fmla="*/ 56 w 277"/>
                  <a:gd name="T71" fmla="*/ 221 h 251"/>
                  <a:gd name="T72" fmla="*/ 36 w 277"/>
                  <a:gd name="T73" fmla="*/ 221 h 251"/>
                  <a:gd name="T74" fmla="*/ 38 w 277"/>
                  <a:gd name="T75" fmla="*/ 202 h 251"/>
                  <a:gd name="T76" fmla="*/ 38 w 277"/>
                  <a:gd name="T77" fmla="*/ 180 h 251"/>
                  <a:gd name="T78" fmla="*/ 40 w 277"/>
                  <a:gd name="T79" fmla="*/ 162 h 251"/>
                  <a:gd name="T80" fmla="*/ 40 w 277"/>
                  <a:gd name="T81" fmla="*/ 140 h 251"/>
                  <a:gd name="T82" fmla="*/ 42 w 277"/>
                  <a:gd name="T83" fmla="*/ 122 h 251"/>
                  <a:gd name="T84" fmla="*/ 42 w 277"/>
                  <a:gd name="T85" fmla="*/ 100 h 251"/>
                  <a:gd name="T86" fmla="*/ 44 w 277"/>
                  <a:gd name="T87" fmla="*/ 82 h 251"/>
                  <a:gd name="T88" fmla="*/ 34 w 277"/>
                  <a:gd name="T89" fmla="*/ 72 h 251"/>
                  <a:gd name="T90" fmla="*/ 24 w 277"/>
                  <a:gd name="T91" fmla="*/ 60 h 251"/>
                  <a:gd name="T92" fmla="*/ 32 w 277"/>
                  <a:gd name="T93" fmla="*/ 48 h 251"/>
                  <a:gd name="T94" fmla="*/ 28 w 277"/>
                  <a:gd name="T95" fmla="*/ 38 h 251"/>
                  <a:gd name="T96" fmla="*/ 16 w 277"/>
                  <a:gd name="T97" fmla="*/ 30 h 251"/>
                  <a:gd name="T98" fmla="*/ 6 w 277"/>
                  <a:gd name="T99" fmla="*/ 20 h 251"/>
                  <a:gd name="T100" fmla="*/ 6 w 277"/>
                  <a:gd name="T101" fmla="*/ 8 h 251"/>
                  <a:gd name="T102" fmla="*/ 0 w 277"/>
                  <a:gd name="T103" fmla="*/ 0 h 251"/>
                  <a:gd name="T104" fmla="*/ 18 w 277"/>
                  <a:gd name="T105" fmla="*/ 2 h 251"/>
                  <a:gd name="T106" fmla="*/ 38 w 277"/>
                  <a:gd name="T107" fmla="*/ 4 h 251"/>
                  <a:gd name="T108" fmla="*/ 58 w 277"/>
                  <a:gd name="T109" fmla="*/ 4 h 251"/>
                  <a:gd name="T110" fmla="*/ 74 w 277"/>
                  <a:gd name="T111" fmla="*/ 6 h 251"/>
                  <a:gd name="T112" fmla="*/ 96 w 277"/>
                  <a:gd name="T113" fmla="*/ 6 h 251"/>
                  <a:gd name="T114" fmla="*/ 116 w 277"/>
                  <a:gd name="T115" fmla="*/ 6 h 251"/>
                  <a:gd name="T116" fmla="*/ 138 w 277"/>
                  <a:gd name="T117" fmla="*/ 6 h 251"/>
                  <a:gd name="T118" fmla="*/ 156 w 277"/>
                  <a:gd name="T119" fmla="*/ 4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77" h="251">
                    <a:moveTo>
                      <a:pt x="160" y="4"/>
                    </a:moveTo>
                    <a:lnTo>
                      <a:pt x="162" y="4"/>
                    </a:lnTo>
                    <a:lnTo>
                      <a:pt x="162" y="6"/>
                    </a:lnTo>
                    <a:lnTo>
                      <a:pt x="162" y="8"/>
                    </a:lnTo>
                    <a:lnTo>
                      <a:pt x="164" y="8"/>
                    </a:lnTo>
                    <a:lnTo>
                      <a:pt x="166" y="8"/>
                    </a:lnTo>
                    <a:lnTo>
                      <a:pt x="166" y="10"/>
                    </a:lnTo>
                    <a:lnTo>
                      <a:pt x="166" y="12"/>
                    </a:lnTo>
                    <a:lnTo>
                      <a:pt x="168" y="12"/>
                    </a:lnTo>
                    <a:lnTo>
                      <a:pt x="170" y="12"/>
                    </a:lnTo>
                    <a:lnTo>
                      <a:pt x="170" y="14"/>
                    </a:lnTo>
                    <a:lnTo>
                      <a:pt x="170" y="16"/>
                    </a:lnTo>
                    <a:lnTo>
                      <a:pt x="172" y="16"/>
                    </a:lnTo>
                    <a:lnTo>
                      <a:pt x="172" y="18"/>
                    </a:lnTo>
                    <a:lnTo>
                      <a:pt x="172" y="16"/>
                    </a:lnTo>
                    <a:lnTo>
                      <a:pt x="174" y="16"/>
                    </a:lnTo>
                    <a:lnTo>
                      <a:pt x="174" y="18"/>
                    </a:lnTo>
                    <a:lnTo>
                      <a:pt x="172" y="18"/>
                    </a:lnTo>
                    <a:lnTo>
                      <a:pt x="172" y="20"/>
                    </a:lnTo>
                    <a:lnTo>
                      <a:pt x="172" y="22"/>
                    </a:lnTo>
                    <a:lnTo>
                      <a:pt x="170" y="22"/>
                    </a:lnTo>
                    <a:lnTo>
                      <a:pt x="170" y="24"/>
                    </a:lnTo>
                    <a:lnTo>
                      <a:pt x="170" y="26"/>
                    </a:lnTo>
                    <a:lnTo>
                      <a:pt x="170" y="26"/>
                    </a:lnTo>
                    <a:lnTo>
                      <a:pt x="170" y="28"/>
                    </a:lnTo>
                    <a:lnTo>
                      <a:pt x="170" y="30"/>
                    </a:lnTo>
                    <a:lnTo>
                      <a:pt x="170" y="32"/>
                    </a:lnTo>
                    <a:lnTo>
                      <a:pt x="170" y="34"/>
                    </a:lnTo>
                    <a:lnTo>
                      <a:pt x="172" y="34"/>
                    </a:lnTo>
                    <a:lnTo>
                      <a:pt x="172" y="36"/>
                    </a:lnTo>
                    <a:lnTo>
                      <a:pt x="172" y="38"/>
                    </a:lnTo>
                    <a:lnTo>
                      <a:pt x="174" y="38"/>
                    </a:lnTo>
                    <a:lnTo>
                      <a:pt x="174" y="40"/>
                    </a:lnTo>
                    <a:lnTo>
                      <a:pt x="174" y="42"/>
                    </a:lnTo>
                    <a:lnTo>
                      <a:pt x="172" y="42"/>
                    </a:lnTo>
                    <a:lnTo>
                      <a:pt x="174" y="44"/>
                    </a:lnTo>
                    <a:lnTo>
                      <a:pt x="174" y="46"/>
                    </a:lnTo>
                    <a:lnTo>
                      <a:pt x="176" y="46"/>
                    </a:lnTo>
                    <a:lnTo>
                      <a:pt x="176" y="48"/>
                    </a:lnTo>
                    <a:lnTo>
                      <a:pt x="176" y="50"/>
                    </a:lnTo>
                    <a:lnTo>
                      <a:pt x="176" y="52"/>
                    </a:lnTo>
                    <a:lnTo>
                      <a:pt x="178" y="52"/>
                    </a:lnTo>
                    <a:lnTo>
                      <a:pt x="178" y="54"/>
                    </a:lnTo>
                    <a:lnTo>
                      <a:pt x="180" y="54"/>
                    </a:lnTo>
                    <a:lnTo>
                      <a:pt x="180" y="56"/>
                    </a:lnTo>
                    <a:lnTo>
                      <a:pt x="182" y="56"/>
                    </a:lnTo>
                    <a:lnTo>
                      <a:pt x="184" y="56"/>
                    </a:lnTo>
                    <a:lnTo>
                      <a:pt x="184" y="58"/>
                    </a:lnTo>
                    <a:lnTo>
                      <a:pt x="184" y="60"/>
                    </a:lnTo>
                    <a:lnTo>
                      <a:pt x="186" y="60"/>
                    </a:lnTo>
                    <a:lnTo>
                      <a:pt x="188" y="60"/>
                    </a:lnTo>
                    <a:lnTo>
                      <a:pt x="188" y="62"/>
                    </a:lnTo>
                    <a:lnTo>
                      <a:pt x="188" y="64"/>
                    </a:lnTo>
                    <a:lnTo>
                      <a:pt x="190" y="64"/>
                    </a:lnTo>
                    <a:lnTo>
                      <a:pt x="190" y="66"/>
                    </a:lnTo>
                    <a:lnTo>
                      <a:pt x="192" y="66"/>
                    </a:lnTo>
                    <a:lnTo>
                      <a:pt x="192" y="68"/>
                    </a:lnTo>
                    <a:lnTo>
                      <a:pt x="194" y="68"/>
                    </a:lnTo>
                    <a:lnTo>
                      <a:pt x="194" y="70"/>
                    </a:lnTo>
                    <a:lnTo>
                      <a:pt x="196" y="70"/>
                    </a:lnTo>
                    <a:lnTo>
                      <a:pt x="198" y="70"/>
                    </a:lnTo>
                    <a:lnTo>
                      <a:pt x="198" y="72"/>
                    </a:lnTo>
                    <a:lnTo>
                      <a:pt x="200" y="72"/>
                    </a:lnTo>
                    <a:lnTo>
                      <a:pt x="200" y="74"/>
                    </a:lnTo>
                    <a:lnTo>
                      <a:pt x="200" y="74"/>
                    </a:lnTo>
                    <a:lnTo>
                      <a:pt x="200" y="74"/>
                    </a:lnTo>
                    <a:lnTo>
                      <a:pt x="202" y="74"/>
                    </a:lnTo>
                    <a:lnTo>
                      <a:pt x="202" y="76"/>
                    </a:lnTo>
                    <a:lnTo>
                      <a:pt x="202" y="78"/>
                    </a:lnTo>
                    <a:lnTo>
                      <a:pt x="202" y="80"/>
                    </a:lnTo>
                    <a:lnTo>
                      <a:pt x="204" y="80"/>
                    </a:lnTo>
                    <a:lnTo>
                      <a:pt x="204" y="82"/>
                    </a:lnTo>
                    <a:lnTo>
                      <a:pt x="204" y="84"/>
                    </a:lnTo>
                    <a:lnTo>
                      <a:pt x="202" y="86"/>
                    </a:lnTo>
                    <a:lnTo>
                      <a:pt x="204" y="86"/>
                    </a:lnTo>
                    <a:lnTo>
                      <a:pt x="204" y="88"/>
                    </a:lnTo>
                    <a:lnTo>
                      <a:pt x="204" y="90"/>
                    </a:lnTo>
                    <a:lnTo>
                      <a:pt x="204" y="92"/>
                    </a:lnTo>
                    <a:lnTo>
                      <a:pt x="206" y="92"/>
                    </a:lnTo>
                    <a:lnTo>
                      <a:pt x="206" y="94"/>
                    </a:lnTo>
                    <a:lnTo>
                      <a:pt x="208" y="94"/>
                    </a:lnTo>
                    <a:lnTo>
                      <a:pt x="208" y="96"/>
                    </a:lnTo>
                    <a:lnTo>
                      <a:pt x="210" y="96"/>
                    </a:lnTo>
                    <a:lnTo>
                      <a:pt x="210" y="94"/>
                    </a:lnTo>
                    <a:lnTo>
                      <a:pt x="212" y="94"/>
                    </a:lnTo>
                    <a:lnTo>
                      <a:pt x="212" y="92"/>
                    </a:lnTo>
                    <a:lnTo>
                      <a:pt x="212" y="90"/>
                    </a:lnTo>
                    <a:lnTo>
                      <a:pt x="214" y="90"/>
                    </a:lnTo>
                    <a:lnTo>
                      <a:pt x="216" y="90"/>
                    </a:lnTo>
                    <a:lnTo>
                      <a:pt x="218" y="90"/>
                    </a:lnTo>
                    <a:lnTo>
                      <a:pt x="218" y="92"/>
                    </a:lnTo>
                    <a:lnTo>
                      <a:pt x="220" y="92"/>
                    </a:lnTo>
                    <a:lnTo>
                      <a:pt x="222" y="92"/>
                    </a:lnTo>
                    <a:lnTo>
                      <a:pt x="224" y="92"/>
                    </a:lnTo>
                    <a:lnTo>
                      <a:pt x="224" y="94"/>
                    </a:lnTo>
                    <a:lnTo>
                      <a:pt x="226" y="94"/>
                    </a:lnTo>
                    <a:lnTo>
                      <a:pt x="226" y="96"/>
                    </a:lnTo>
                    <a:lnTo>
                      <a:pt x="228" y="96"/>
                    </a:lnTo>
                    <a:lnTo>
                      <a:pt x="228" y="98"/>
                    </a:lnTo>
                    <a:lnTo>
                      <a:pt x="228" y="100"/>
                    </a:lnTo>
                    <a:lnTo>
                      <a:pt x="226" y="100"/>
                    </a:lnTo>
                    <a:lnTo>
                      <a:pt x="226" y="102"/>
                    </a:lnTo>
                    <a:lnTo>
                      <a:pt x="224" y="102"/>
                    </a:lnTo>
                    <a:lnTo>
                      <a:pt x="224" y="104"/>
                    </a:lnTo>
                    <a:lnTo>
                      <a:pt x="226" y="104"/>
                    </a:lnTo>
                    <a:lnTo>
                      <a:pt x="226" y="106"/>
                    </a:lnTo>
                    <a:lnTo>
                      <a:pt x="226" y="108"/>
                    </a:lnTo>
                    <a:lnTo>
                      <a:pt x="226" y="110"/>
                    </a:lnTo>
                    <a:lnTo>
                      <a:pt x="224" y="110"/>
                    </a:lnTo>
                    <a:lnTo>
                      <a:pt x="224" y="112"/>
                    </a:lnTo>
                    <a:lnTo>
                      <a:pt x="224" y="114"/>
                    </a:lnTo>
                    <a:lnTo>
                      <a:pt x="222" y="114"/>
                    </a:lnTo>
                    <a:lnTo>
                      <a:pt x="222" y="116"/>
                    </a:lnTo>
                    <a:lnTo>
                      <a:pt x="222" y="118"/>
                    </a:lnTo>
                    <a:lnTo>
                      <a:pt x="222" y="120"/>
                    </a:lnTo>
                    <a:lnTo>
                      <a:pt x="220" y="120"/>
                    </a:lnTo>
                    <a:lnTo>
                      <a:pt x="220" y="122"/>
                    </a:lnTo>
                    <a:lnTo>
                      <a:pt x="218" y="122"/>
                    </a:lnTo>
                    <a:lnTo>
                      <a:pt x="218" y="124"/>
                    </a:lnTo>
                    <a:lnTo>
                      <a:pt x="218" y="126"/>
                    </a:lnTo>
                    <a:lnTo>
                      <a:pt x="218" y="128"/>
                    </a:lnTo>
                    <a:lnTo>
                      <a:pt x="220" y="130"/>
                    </a:lnTo>
                    <a:lnTo>
                      <a:pt x="220" y="132"/>
                    </a:lnTo>
                    <a:lnTo>
                      <a:pt x="222" y="132"/>
                    </a:lnTo>
                    <a:lnTo>
                      <a:pt x="224" y="134"/>
                    </a:lnTo>
                    <a:lnTo>
                      <a:pt x="226" y="136"/>
                    </a:lnTo>
                    <a:lnTo>
                      <a:pt x="228" y="138"/>
                    </a:lnTo>
                    <a:lnTo>
                      <a:pt x="228" y="136"/>
                    </a:lnTo>
                    <a:lnTo>
                      <a:pt x="228" y="138"/>
                    </a:lnTo>
                    <a:lnTo>
                      <a:pt x="230" y="138"/>
                    </a:lnTo>
                    <a:lnTo>
                      <a:pt x="230" y="140"/>
                    </a:lnTo>
                    <a:lnTo>
                      <a:pt x="233" y="140"/>
                    </a:lnTo>
                    <a:lnTo>
                      <a:pt x="235" y="142"/>
                    </a:lnTo>
                    <a:lnTo>
                      <a:pt x="237" y="142"/>
                    </a:lnTo>
                    <a:lnTo>
                      <a:pt x="237" y="144"/>
                    </a:lnTo>
                    <a:lnTo>
                      <a:pt x="237" y="142"/>
                    </a:lnTo>
                    <a:lnTo>
                      <a:pt x="239" y="142"/>
                    </a:lnTo>
                    <a:lnTo>
                      <a:pt x="239" y="144"/>
                    </a:lnTo>
                    <a:lnTo>
                      <a:pt x="237" y="144"/>
                    </a:lnTo>
                    <a:lnTo>
                      <a:pt x="237" y="146"/>
                    </a:lnTo>
                    <a:lnTo>
                      <a:pt x="239" y="148"/>
                    </a:lnTo>
                    <a:lnTo>
                      <a:pt x="241" y="148"/>
                    </a:lnTo>
                    <a:lnTo>
                      <a:pt x="241" y="146"/>
                    </a:lnTo>
                    <a:lnTo>
                      <a:pt x="243" y="146"/>
                    </a:lnTo>
                    <a:lnTo>
                      <a:pt x="245" y="146"/>
                    </a:lnTo>
                    <a:lnTo>
                      <a:pt x="245" y="148"/>
                    </a:lnTo>
                    <a:lnTo>
                      <a:pt x="247" y="148"/>
                    </a:lnTo>
                    <a:lnTo>
                      <a:pt x="247" y="150"/>
                    </a:lnTo>
                    <a:lnTo>
                      <a:pt x="249" y="150"/>
                    </a:lnTo>
                    <a:lnTo>
                      <a:pt x="249" y="152"/>
                    </a:lnTo>
                    <a:lnTo>
                      <a:pt x="249" y="152"/>
                    </a:lnTo>
                    <a:lnTo>
                      <a:pt x="249" y="154"/>
                    </a:lnTo>
                    <a:lnTo>
                      <a:pt x="251" y="154"/>
                    </a:lnTo>
                    <a:lnTo>
                      <a:pt x="253" y="156"/>
                    </a:lnTo>
                    <a:lnTo>
                      <a:pt x="255" y="156"/>
                    </a:lnTo>
                    <a:lnTo>
                      <a:pt x="255" y="158"/>
                    </a:lnTo>
                    <a:lnTo>
                      <a:pt x="257" y="158"/>
                    </a:lnTo>
                    <a:lnTo>
                      <a:pt x="255" y="158"/>
                    </a:lnTo>
                    <a:lnTo>
                      <a:pt x="255" y="160"/>
                    </a:lnTo>
                    <a:lnTo>
                      <a:pt x="257" y="160"/>
                    </a:lnTo>
                    <a:lnTo>
                      <a:pt x="257" y="162"/>
                    </a:lnTo>
                    <a:lnTo>
                      <a:pt x="257" y="164"/>
                    </a:lnTo>
                    <a:lnTo>
                      <a:pt x="255" y="164"/>
                    </a:lnTo>
                    <a:lnTo>
                      <a:pt x="255" y="166"/>
                    </a:lnTo>
                    <a:lnTo>
                      <a:pt x="257" y="166"/>
                    </a:lnTo>
                    <a:lnTo>
                      <a:pt x="257" y="168"/>
                    </a:lnTo>
                    <a:lnTo>
                      <a:pt x="257" y="170"/>
                    </a:lnTo>
                    <a:lnTo>
                      <a:pt x="259" y="170"/>
                    </a:lnTo>
                    <a:lnTo>
                      <a:pt x="259" y="170"/>
                    </a:lnTo>
                    <a:lnTo>
                      <a:pt x="261" y="170"/>
                    </a:lnTo>
                    <a:lnTo>
                      <a:pt x="261" y="172"/>
                    </a:lnTo>
                    <a:lnTo>
                      <a:pt x="261" y="174"/>
                    </a:lnTo>
                    <a:lnTo>
                      <a:pt x="259" y="174"/>
                    </a:lnTo>
                    <a:lnTo>
                      <a:pt x="259" y="176"/>
                    </a:lnTo>
                    <a:lnTo>
                      <a:pt x="257" y="176"/>
                    </a:lnTo>
                    <a:lnTo>
                      <a:pt x="257" y="178"/>
                    </a:lnTo>
                    <a:lnTo>
                      <a:pt x="257" y="180"/>
                    </a:lnTo>
                    <a:lnTo>
                      <a:pt x="259" y="180"/>
                    </a:lnTo>
                    <a:lnTo>
                      <a:pt x="259" y="182"/>
                    </a:lnTo>
                    <a:lnTo>
                      <a:pt x="259" y="184"/>
                    </a:lnTo>
                    <a:lnTo>
                      <a:pt x="261" y="184"/>
                    </a:lnTo>
                    <a:lnTo>
                      <a:pt x="261" y="186"/>
                    </a:lnTo>
                    <a:lnTo>
                      <a:pt x="263" y="188"/>
                    </a:lnTo>
                    <a:lnTo>
                      <a:pt x="263" y="190"/>
                    </a:lnTo>
                    <a:lnTo>
                      <a:pt x="263" y="192"/>
                    </a:lnTo>
                    <a:lnTo>
                      <a:pt x="265" y="192"/>
                    </a:lnTo>
                    <a:lnTo>
                      <a:pt x="267" y="192"/>
                    </a:lnTo>
                    <a:lnTo>
                      <a:pt x="267" y="194"/>
                    </a:lnTo>
                    <a:lnTo>
                      <a:pt x="269" y="194"/>
                    </a:lnTo>
                    <a:lnTo>
                      <a:pt x="269" y="192"/>
                    </a:lnTo>
                    <a:lnTo>
                      <a:pt x="267" y="192"/>
                    </a:lnTo>
                    <a:lnTo>
                      <a:pt x="267" y="190"/>
                    </a:lnTo>
                    <a:lnTo>
                      <a:pt x="269" y="190"/>
                    </a:lnTo>
                    <a:lnTo>
                      <a:pt x="269" y="192"/>
                    </a:lnTo>
                    <a:lnTo>
                      <a:pt x="271" y="192"/>
                    </a:lnTo>
                    <a:lnTo>
                      <a:pt x="271" y="194"/>
                    </a:lnTo>
                    <a:lnTo>
                      <a:pt x="273" y="194"/>
                    </a:lnTo>
                    <a:lnTo>
                      <a:pt x="275" y="194"/>
                    </a:lnTo>
                    <a:lnTo>
                      <a:pt x="277" y="196"/>
                    </a:lnTo>
                    <a:lnTo>
                      <a:pt x="275" y="196"/>
                    </a:lnTo>
                    <a:lnTo>
                      <a:pt x="275" y="198"/>
                    </a:lnTo>
                    <a:lnTo>
                      <a:pt x="275" y="200"/>
                    </a:lnTo>
                    <a:lnTo>
                      <a:pt x="275" y="202"/>
                    </a:lnTo>
                    <a:lnTo>
                      <a:pt x="273" y="202"/>
                    </a:lnTo>
                    <a:lnTo>
                      <a:pt x="273" y="204"/>
                    </a:lnTo>
                    <a:lnTo>
                      <a:pt x="275" y="204"/>
                    </a:lnTo>
                    <a:lnTo>
                      <a:pt x="275" y="206"/>
                    </a:lnTo>
                    <a:lnTo>
                      <a:pt x="275" y="209"/>
                    </a:lnTo>
                    <a:lnTo>
                      <a:pt x="275" y="206"/>
                    </a:lnTo>
                    <a:lnTo>
                      <a:pt x="273" y="206"/>
                    </a:lnTo>
                    <a:lnTo>
                      <a:pt x="273" y="209"/>
                    </a:lnTo>
                    <a:lnTo>
                      <a:pt x="273" y="211"/>
                    </a:lnTo>
                    <a:lnTo>
                      <a:pt x="273" y="213"/>
                    </a:lnTo>
                    <a:lnTo>
                      <a:pt x="275" y="213"/>
                    </a:lnTo>
                    <a:lnTo>
                      <a:pt x="273" y="213"/>
                    </a:lnTo>
                    <a:lnTo>
                      <a:pt x="273" y="215"/>
                    </a:lnTo>
                    <a:lnTo>
                      <a:pt x="273" y="217"/>
                    </a:lnTo>
                    <a:lnTo>
                      <a:pt x="271" y="217"/>
                    </a:lnTo>
                    <a:lnTo>
                      <a:pt x="271" y="219"/>
                    </a:lnTo>
                    <a:lnTo>
                      <a:pt x="269" y="219"/>
                    </a:lnTo>
                    <a:lnTo>
                      <a:pt x="269" y="217"/>
                    </a:lnTo>
                    <a:lnTo>
                      <a:pt x="267" y="217"/>
                    </a:lnTo>
                    <a:lnTo>
                      <a:pt x="267" y="215"/>
                    </a:lnTo>
                    <a:lnTo>
                      <a:pt x="265" y="215"/>
                    </a:lnTo>
                    <a:lnTo>
                      <a:pt x="265" y="217"/>
                    </a:lnTo>
                    <a:lnTo>
                      <a:pt x="265" y="219"/>
                    </a:lnTo>
                    <a:lnTo>
                      <a:pt x="263" y="219"/>
                    </a:lnTo>
                    <a:lnTo>
                      <a:pt x="263" y="219"/>
                    </a:lnTo>
                    <a:lnTo>
                      <a:pt x="263" y="221"/>
                    </a:lnTo>
                    <a:lnTo>
                      <a:pt x="261" y="223"/>
                    </a:lnTo>
                    <a:lnTo>
                      <a:pt x="259" y="223"/>
                    </a:lnTo>
                    <a:lnTo>
                      <a:pt x="259" y="221"/>
                    </a:lnTo>
                    <a:lnTo>
                      <a:pt x="261" y="221"/>
                    </a:lnTo>
                    <a:lnTo>
                      <a:pt x="261" y="219"/>
                    </a:lnTo>
                    <a:lnTo>
                      <a:pt x="261" y="219"/>
                    </a:lnTo>
                    <a:lnTo>
                      <a:pt x="259" y="219"/>
                    </a:lnTo>
                    <a:lnTo>
                      <a:pt x="257" y="219"/>
                    </a:lnTo>
                    <a:lnTo>
                      <a:pt x="255" y="219"/>
                    </a:lnTo>
                    <a:lnTo>
                      <a:pt x="255" y="219"/>
                    </a:lnTo>
                    <a:lnTo>
                      <a:pt x="257" y="219"/>
                    </a:lnTo>
                    <a:lnTo>
                      <a:pt x="257" y="221"/>
                    </a:lnTo>
                    <a:lnTo>
                      <a:pt x="259" y="221"/>
                    </a:lnTo>
                    <a:lnTo>
                      <a:pt x="259" y="223"/>
                    </a:lnTo>
                    <a:lnTo>
                      <a:pt x="257" y="223"/>
                    </a:lnTo>
                    <a:lnTo>
                      <a:pt x="257" y="225"/>
                    </a:lnTo>
                    <a:lnTo>
                      <a:pt x="259" y="227"/>
                    </a:lnTo>
                    <a:lnTo>
                      <a:pt x="259" y="229"/>
                    </a:lnTo>
                    <a:lnTo>
                      <a:pt x="257" y="229"/>
                    </a:lnTo>
                    <a:lnTo>
                      <a:pt x="255" y="229"/>
                    </a:lnTo>
                    <a:lnTo>
                      <a:pt x="255" y="231"/>
                    </a:lnTo>
                    <a:lnTo>
                      <a:pt x="253" y="231"/>
                    </a:lnTo>
                    <a:lnTo>
                      <a:pt x="255" y="231"/>
                    </a:lnTo>
                    <a:lnTo>
                      <a:pt x="255" y="233"/>
                    </a:lnTo>
                    <a:lnTo>
                      <a:pt x="257" y="233"/>
                    </a:lnTo>
                    <a:lnTo>
                      <a:pt x="257" y="235"/>
                    </a:lnTo>
                    <a:lnTo>
                      <a:pt x="255" y="235"/>
                    </a:lnTo>
                    <a:lnTo>
                      <a:pt x="253" y="235"/>
                    </a:lnTo>
                    <a:lnTo>
                      <a:pt x="251" y="235"/>
                    </a:lnTo>
                    <a:lnTo>
                      <a:pt x="251" y="237"/>
                    </a:lnTo>
                    <a:lnTo>
                      <a:pt x="253" y="237"/>
                    </a:lnTo>
                    <a:lnTo>
                      <a:pt x="253" y="239"/>
                    </a:lnTo>
                    <a:lnTo>
                      <a:pt x="255" y="239"/>
                    </a:lnTo>
                    <a:lnTo>
                      <a:pt x="255" y="241"/>
                    </a:lnTo>
                    <a:lnTo>
                      <a:pt x="255" y="243"/>
                    </a:lnTo>
                    <a:lnTo>
                      <a:pt x="253" y="243"/>
                    </a:lnTo>
                    <a:lnTo>
                      <a:pt x="251" y="245"/>
                    </a:lnTo>
                    <a:lnTo>
                      <a:pt x="251" y="247"/>
                    </a:lnTo>
                    <a:lnTo>
                      <a:pt x="251" y="249"/>
                    </a:lnTo>
                    <a:lnTo>
                      <a:pt x="249" y="249"/>
                    </a:lnTo>
                    <a:lnTo>
                      <a:pt x="249" y="249"/>
                    </a:lnTo>
                    <a:lnTo>
                      <a:pt x="247" y="249"/>
                    </a:lnTo>
                    <a:lnTo>
                      <a:pt x="245" y="249"/>
                    </a:lnTo>
                    <a:lnTo>
                      <a:pt x="243" y="249"/>
                    </a:lnTo>
                    <a:lnTo>
                      <a:pt x="241" y="249"/>
                    </a:lnTo>
                    <a:lnTo>
                      <a:pt x="239" y="249"/>
                    </a:lnTo>
                    <a:lnTo>
                      <a:pt x="237" y="249"/>
                    </a:lnTo>
                    <a:lnTo>
                      <a:pt x="235" y="249"/>
                    </a:lnTo>
                    <a:lnTo>
                      <a:pt x="233" y="249"/>
                    </a:lnTo>
                    <a:lnTo>
                      <a:pt x="230" y="249"/>
                    </a:lnTo>
                    <a:lnTo>
                      <a:pt x="228" y="249"/>
                    </a:lnTo>
                    <a:lnTo>
                      <a:pt x="226" y="251"/>
                    </a:lnTo>
                    <a:lnTo>
                      <a:pt x="224" y="251"/>
                    </a:lnTo>
                    <a:lnTo>
                      <a:pt x="222" y="251"/>
                    </a:lnTo>
                    <a:lnTo>
                      <a:pt x="222" y="249"/>
                    </a:lnTo>
                    <a:lnTo>
                      <a:pt x="222" y="247"/>
                    </a:lnTo>
                    <a:lnTo>
                      <a:pt x="224" y="247"/>
                    </a:lnTo>
                    <a:lnTo>
                      <a:pt x="224" y="245"/>
                    </a:lnTo>
                    <a:lnTo>
                      <a:pt x="224" y="243"/>
                    </a:lnTo>
                    <a:lnTo>
                      <a:pt x="226" y="243"/>
                    </a:lnTo>
                    <a:lnTo>
                      <a:pt x="228" y="243"/>
                    </a:lnTo>
                    <a:lnTo>
                      <a:pt x="228" y="241"/>
                    </a:lnTo>
                    <a:lnTo>
                      <a:pt x="228" y="239"/>
                    </a:lnTo>
                    <a:lnTo>
                      <a:pt x="230" y="239"/>
                    </a:lnTo>
                    <a:lnTo>
                      <a:pt x="230" y="237"/>
                    </a:lnTo>
                    <a:lnTo>
                      <a:pt x="233" y="237"/>
                    </a:lnTo>
                    <a:lnTo>
                      <a:pt x="233" y="235"/>
                    </a:lnTo>
                    <a:lnTo>
                      <a:pt x="235" y="235"/>
                    </a:lnTo>
                    <a:lnTo>
                      <a:pt x="235" y="233"/>
                    </a:lnTo>
                    <a:lnTo>
                      <a:pt x="235" y="231"/>
                    </a:lnTo>
                    <a:lnTo>
                      <a:pt x="235" y="229"/>
                    </a:lnTo>
                    <a:lnTo>
                      <a:pt x="235" y="227"/>
                    </a:lnTo>
                    <a:lnTo>
                      <a:pt x="233" y="227"/>
                    </a:lnTo>
                    <a:lnTo>
                      <a:pt x="233" y="225"/>
                    </a:lnTo>
                    <a:lnTo>
                      <a:pt x="233" y="227"/>
                    </a:lnTo>
                    <a:lnTo>
                      <a:pt x="233" y="225"/>
                    </a:lnTo>
                    <a:lnTo>
                      <a:pt x="233" y="223"/>
                    </a:lnTo>
                    <a:lnTo>
                      <a:pt x="230" y="223"/>
                    </a:lnTo>
                    <a:lnTo>
                      <a:pt x="233" y="223"/>
                    </a:lnTo>
                    <a:lnTo>
                      <a:pt x="230" y="223"/>
                    </a:lnTo>
                    <a:lnTo>
                      <a:pt x="230" y="221"/>
                    </a:lnTo>
                    <a:lnTo>
                      <a:pt x="228" y="221"/>
                    </a:lnTo>
                    <a:lnTo>
                      <a:pt x="226" y="221"/>
                    </a:lnTo>
                    <a:lnTo>
                      <a:pt x="224" y="221"/>
                    </a:lnTo>
                    <a:lnTo>
                      <a:pt x="222" y="221"/>
                    </a:lnTo>
                    <a:lnTo>
                      <a:pt x="222" y="223"/>
                    </a:lnTo>
                    <a:lnTo>
                      <a:pt x="220" y="223"/>
                    </a:lnTo>
                    <a:lnTo>
                      <a:pt x="214" y="223"/>
                    </a:lnTo>
                    <a:lnTo>
                      <a:pt x="212" y="223"/>
                    </a:lnTo>
                    <a:lnTo>
                      <a:pt x="210" y="223"/>
                    </a:lnTo>
                    <a:lnTo>
                      <a:pt x="208" y="223"/>
                    </a:lnTo>
                    <a:lnTo>
                      <a:pt x="206" y="223"/>
                    </a:lnTo>
                    <a:lnTo>
                      <a:pt x="204" y="223"/>
                    </a:lnTo>
                    <a:lnTo>
                      <a:pt x="202" y="223"/>
                    </a:lnTo>
                    <a:lnTo>
                      <a:pt x="200" y="223"/>
                    </a:lnTo>
                    <a:lnTo>
                      <a:pt x="200" y="223"/>
                    </a:lnTo>
                    <a:lnTo>
                      <a:pt x="198" y="223"/>
                    </a:lnTo>
                    <a:lnTo>
                      <a:pt x="196" y="223"/>
                    </a:lnTo>
                    <a:lnTo>
                      <a:pt x="194" y="223"/>
                    </a:lnTo>
                    <a:lnTo>
                      <a:pt x="192" y="223"/>
                    </a:lnTo>
                    <a:lnTo>
                      <a:pt x="190" y="223"/>
                    </a:lnTo>
                    <a:lnTo>
                      <a:pt x="188" y="223"/>
                    </a:lnTo>
                    <a:lnTo>
                      <a:pt x="186" y="223"/>
                    </a:lnTo>
                    <a:lnTo>
                      <a:pt x="184" y="223"/>
                    </a:lnTo>
                    <a:lnTo>
                      <a:pt x="182" y="223"/>
                    </a:lnTo>
                    <a:lnTo>
                      <a:pt x="180" y="223"/>
                    </a:lnTo>
                    <a:lnTo>
                      <a:pt x="178" y="223"/>
                    </a:lnTo>
                    <a:lnTo>
                      <a:pt x="176" y="223"/>
                    </a:lnTo>
                    <a:lnTo>
                      <a:pt x="174" y="223"/>
                    </a:lnTo>
                    <a:lnTo>
                      <a:pt x="172" y="223"/>
                    </a:lnTo>
                    <a:lnTo>
                      <a:pt x="170" y="223"/>
                    </a:lnTo>
                    <a:lnTo>
                      <a:pt x="168" y="223"/>
                    </a:lnTo>
                    <a:lnTo>
                      <a:pt x="166" y="223"/>
                    </a:lnTo>
                    <a:lnTo>
                      <a:pt x="164" y="223"/>
                    </a:lnTo>
                    <a:lnTo>
                      <a:pt x="162" y="223"/>
                    </a:lnTo>
                    <a:lnTo>
                      <a:pt x="160" y="223"/>
                    </a:lnTo>
                    <a:lnTo>
                      <a:pt x="158" y="223"/>
                    </a:lnTo>
                    <a:lnTo>
                      <a:pt x="156" y="223"/>
                    </a:lnTo>
                    <a:lnTo>
                      <a:pt x="154" y="223"/>
                    </a:lnTo>
                    <a:lnTo>
                      <a:pt x="152" y="223"/>
                    </a:lnTo>
                    <a:lnTo>
                      <a:pt x="152" y="223"/>
                    </a:lnTo>
                    <a:lnTo>
                      <a:pt x="150" y="223"/>
                    </a:lnTo>
                    <a:lnTo>
                      <a:pt x="148" y="223"/>
                    </a:lnTo>
                    <a:lnTo>
                      <a:pt x="146" y="223"/>
                    </a:lnTo>
                    <a:lnTo>
                      <a:pt x="144" y="223"/>
                    </a:lnTo>
                    <a:lnTo>
                      <a:pt x="142" y="223"/>
                    </a:lnTo>
                    <a:lnTo>
                      <a:pt x="140" y="223"/>
                    </a:lnTo>
                    <a:lnTo>
                      <a:pt x="138" y="223"/>
                    </a:lnTo>
                    <a:lnTo>
                      <a:pt x="136" y="223"/>
                    </a:lnTo>
                    <a:lnTo>
                      <a:pt x="134" y="223"/>
                    </a:lnTo>
                    <a:lnTo>
                      <a:pt x="132" y="223"/>
                    </a:lnTo>
                    <a:lnTo>
                      <a:pt x="130" y="223"/>
                    </a:lnTo>
                    <a:lnTo>
                      <a:pt x="128" y="223"/>
                    </a:lnTo>
                    <a:lnTo>
                      <a:pt x="126" y="223"/>
                    </a:lnTo>
                    <a:lnTo>
                      <a:pt x="124" y="223"/>
                    </a:lnTo>
                    <a:lnTo>
                      <a:pt x="122" y="223"/>
                    </a:lnTo>
                    <a:lnTo>
                      <a:pt x="120" y="223"/>
                    </a:lnTo>
                    <a:lnTo>
                      <a:pt x="118" y="223"/>
                    </a:lnTo>
                    <a:lnTo>
                      <a:pt x="116" y="223"/>
                    </a:lnTo>
                    <a:lnTo>
                      <a:pt x="114" y="223"/>
                    </a:lnTo>
                    <a:lnTo>
                      <a:pt x="112" y="223"/>
                    </a:lnTo>
                    <a:lnTo>
                      <a:pt x="110" y="223"/>
                    </a:lnTo>
                    <a:lnTo>
                      <a:pt x="106" y="223"/>
                    </a:lnTo>
                    <a:lnTo>
                      <a:pt x="104" y="223"/>
                    </a:lnTo>
                    <a:lnTo>
                      <a:pt x="104" y="223"/>
                    </a:lnTo>
                    <a:lnTo>
                      <a:pt x="102" y="223"/>
                    </a:lnTo>
                    <a:lnTo>
                      <a:pt x="100" y="223"/>
                    </a:lnTo>
                    <a:lnTo>
                      <a:pt x="98" y="223"/>
                    </a:lnTo>
                    <a:lnTo>
                      <a:pt x="96" y="223"/>
                    </a:lnTo>
                    <a:lnTo>
                      <a:pt x="94" y="223"/>
                    </a:lnTo>
                    <a:lnTo>
                      <a:pt x="92" y="223"/>
                    </a:lnTo>
                    <a:lnTo>
                      <a:pt x="90" y="221"/>
                    </a:lnTo>
                    <a:lnTo>
                      <a:pt x="88" y="221"/>
                    </a:lnTo>
                    <a:lnTo>
                      <a:pt x="86" y="221"/>
                    </a:lnTo>
                    <a:lnTo>
                      <a:pt x="82" y="221"/>
                    </a:lnTo>
                    <a:lnTo>
                      <a:pt x="80" y="221"/>
                    </a:lnTo>
                    <a:lnTo>
                      <a:pt x="78" y="221"/>
                    </a:lnTo>
                    <a:lnTo>
                      <a:pt x="76" y="221"/>
                    </a:lnTo>
                    <a:lnTo>
                      <a:pt x="74" y="221"/>
                    </a:lnTo>
                    <a:lnTo>
                      <a:pt x="72" y="221"/>
                    </a:lnTo>
                    <a:lnTo>
                      <a:pt x="70" y="221"/>
                    </a:lnTo>
                    <a:lnTo>
                      <a:pt x="68" y="221"/>
                    </a:lnTo>
                    <a:lnTo>
                      <a:pt x="64" y="221"/>
                    </a:lnTo>
                    <a:lnTo>
                      <a:pt x="62" y="221"/>
                    </a:lnTo>
                    <a:lnTo>
                      <a:pt x="60" y="221"/>
                    </a:lnTo>
                    <a:lnTo>
                      <a:pt x="58" y="221"/>
                    </a:lnTo>
                    <a:lnTo>
                      <a:pt x="56" y="221"/>
                    </a:lnTo>
                    <a:lnTo>
                      <a:pt x="54" y="221"/>
                    </a:lnTo>
                    <a:lnTo>
                      <a:pt x="54" y="221"/>
                    </a:lnTo>
                    <a:lnTo>
                      <a:pt x="52" y="221"/>
                    </a:lnTo>
                    <a:lnTo>
                      <a:pt x="50" y="221"/>
                    </a:lnTo>
                    <a:lnTo>
                      <a:pt x="48" y="221"/>
                    </a:lnTo>
                    <a:lnTo>
                      <a:pt x="46" y="221"/>
                    </a:lnTo>
                    <a:lnTo>
                      <a:pt x="44" y="221"/>
                    </a:lnTo>
                    <a:lnTo>
                      <a:pt x="42" y="221"/>
                    </a:lnTo>
                    <a:lnTo>
                      <a:pt x="40" y="221"/>
                    </a:lnTo>
                    <a:lnTo>
                      <a:pt x="38" y="221"/>
                    </a:lnTo>
                    <a:lnTo>
                      <a:pt x="36" y="221"/>
                    </a:lnTo>
                    <a:lnTo>
                      <a:pt x="36" y="219"/>
                    </a:lnTo>
                    <a:lnTo>
                      <a:pt x="36" y="219"/>
                    </a:lnTo>
                    <a:lnTo>
                      <a:pt x="36" y="217"/>
                    </a:lnTo>
                    <a:lnTo>
                      <a:pt x="38" y="217"/>
                    </a:lnTo>
                    <a:lnTo>
                      <a:pt x="38" y="215"/>
                    </a:lnTo>
                    <a:lnTo>
                      <a:pt x="38" y="213"/>
                    </a:lnTo>
                    <a:lnTo>
                      <a:pt x="38" y="211"/>
                    </a:lnTo>
                    <a:lnTo>
                      <a:pt x="38" y="209"/>
                    </a:lnTo>
                    <a:lnTo>
                      <a:pt x="38" y="206"/>
                    </a:lnTo>
                    <a:lnTo>
                      <a:pt x="38" y="204"/>
                    </a:lnTo>
                    <a:lnTo>
                      <a:pt x="38" y="202"/>
                    </a:lnTo>
                    <a:lnTo>
                      <a:pt x="38" y="200"/>
                    </a:lnTo>
                    <a:lnTo>
                      <a:pt x="38" y="198"/>
                    </a:lnTo>
                    <a:lnTo>
                      <a:pt x="38" y="196"/>
                    </a:lnTo>
                    <a:lnTo>
                      <a:pt x="38" y="194"/>
                    </a:lnTo>
                    <a:lnTo>
                      <a:pt x="38" y="192"/>
                    </a:lnTo>
                    <a:lnTo>
                      <a:pt x="38" y="190"/>
                    </a:lnTo>
                    <a:lnTo>
                      <a:pt x="38" y="188"/>
                    </a:lnTo>
                    <a:lnTo>
                      <a:pt x="38" y="186"/>
                    </a:lnTo>
                    <a:lnTo>
                      <a:pt x="38" y="184"/>
                    </a:lnTo>
                    <a:lnTo>
                      <a:pt x="38" y="182"/>
                    </a:lnTo>
                    <a:lnTo>
                      <a:pt x="38" y="180"/>
                    </a:lnTo>
                    <a:lnTo>
                      <a:pt x="38" y="178"/>
                    </a:lnTo>
                    <a:lnTo>
                      <a:pt x="38" y="176"/>
                    </a:lnTo>
                    <a:lnTo>
                      <a:pt x="38" y="174"/>
                    </a:lnTo>
                    <a:lnTo>
                      <a:pt x="38" y="172"/>
                    </a:lnTo>
                    <a:lnTo>
                      <a:pt x="38" y="170"/>
                    </a:lnTo>
                    <a:lnTo>
                      <a:pt x="40" y="170"/>
                    </a:lnTo>
                    <a:lnTo>
                      <a:pt x="40" y="170"/>
                    </a:lnTo>
                    <a:lnTo>
                      <a:pt x="40" y="168"/>
                    </a:lnTo>
                    <a:lnTo>
                      <a:pt x="40" y="166"/>
                    </a:lnTo>
                    <a:lnTo>
                      <a:pt x="40" y="164"/>
                    </a:lnTo>
                    <a:lnTo>
                      <a:pt x="40" y="162"/>
                    </a:lnTo>
                    <a:lnTo>
                      <a:pt x="40" y="160"/>
                    </a:lnTo>
                    <a:lnTo>
                      <a:pt x="40" y="158"/>
                    </a:lnTo>
                    <a:lnTo>
                      <a:pt x="40" y="156"/>
                    </a:lnTo>
                    <a:lnTo>
                      <a:pt x="40" y="154"/>
                    </a:lnTo>
                    <a:lnTo>
                      <a:pt x="40" y="152"/>
                    </a:lnTo>
                    <a:lnTo>
                      <a:pt x="40" y="150"/>
                    </a:lnTo>
                    <a:lnTo>
                      <a:pt x="40" y="148"/>
                    </a:lnTo>
                    <a:lnTo>
                      <a:pt x="40" y="146"/>
                    </a:lnTo>
                    <a:lnTo>
                      <a:pt x="40" y="144"/>
                    </a:lnTo>
                    <a:lnTo>
                      <a:pt x="40" y="142"/>
                    </a:lnTo>
                    <a:lnTo>
                      <a:pt x="40" y="140"/>
                    </a:lnTo>
                    <a:lnTo>
                      <a:pt x="40" y="138"/>
                    </a:lnTo>
                    <a:lnTo>
                      <a:pt x="40" y="136"/>
                    </a:lnTo>
                    <a:lnTo>
                      <a:pt x="40" y="134"/>
                    </a:lnTo>
                    <a:lnTo>
                      <a:pt x="40" y="132"/>
                    </a:lnTo>
                    <a:lnTo>
                      <a:pt x="40" y="130"/>
                    </a:lnTo>
                    <a:lnTo>
                      <a:pt x="42" y="130"/>
                    </a:lnTo>
                    <a:lnTo>
                      <a:pt x="42" y="128"/>
                    </a:lnTo>
                    <a:lnTo>
                      <a:pt x="42" y="126"/>
                    </a:lnTo>
                    <a:lnTo>
                      <a:pt x="42" y="124"/>
                    </a:lnTo>
                    <a:lnTo>
                      <a:pt x="42" y="122"/>
                    </a:lnTo>
                    <a:lnTo>
                      <a:pt x="42" y="122"/>
                    </a:lnTo>
                    <a:lnTo>
                      <a:pt x="42" y="120"/>
                    </a:lnTo>
                    <a:lnTo>
                      <a:pt x="42" y="118"/>
                    </a:lnTo>
                    <a:lnTo>
                      <a:pt x="42" y="116"/>
                    </a:lnTo>
                    <a:lnTo>
                      <a:pt x="42" y="114"/>
                    </a:lnTo>
                    <a:lnTo>
                      <a:pt x="42" y="112"/>
                    </a:lnTo>
                    <a:lnTo>
                      <a:pt x="42" y="110"/>
                    </a:lnTo>
                    <a:lnTo>
                      <a:pt x="42" y="108"/>
                    </a:lnTo>
                    <a:lnTo>
                      <a:pt x="42" y="106"/>
                    </a:lnTo>
                    <a:lnTo>
                      <a:pt x="42" y="104"/>
                    </a:lnTo>
                    <a:lnTo>
                      <a:pt x="42" y="102"/>
                    </a:lnTo>
                    <a:lnTo>
                      <a:pt x="42" y="100"/>
                    </a:lnTo>
                    <a:lnTo>
                      <a:pt x="42" y="98"/>
                    </a:lnTo>
                    <a:lnTo>
                      <a:pt x="42" y="96"/>
                    </a:lnTo>
                    <a:lnTo>
                      <a:pt x="42" y="94"/>
                    </a:lnTo>
                    <a:lnTo>
                      <a:pt x="42" y="92"/>
                    </a:lnTo>
                    <a:lnTo>
                      <a:pt x="44" y="92"/>
                    </a:lnTo>
                    <a:lnTo>
                      <a:pt x="42" y="92"/>
                    </a:lnTo>
                    <a:lnTo>
                      <a:pt x="44" y="90"/>
                    </a:lnTo>
                    <a:lnTo>
                      <a:pt x="44" y="88"/>
                    </a:lnTo>
                    <a:lnTo>
                      <a:pt x="44" y="86"/>
                    </a:lnTo>
                    <a:lnTo>
                      <a:pt x="44" y="84"/>
                    </a:lnTo>
                    <a:lnTo>
                      <a:pt x="44" y="82"/>
                    </a:lnTo>
                    <a:lnTo>
                      <a:pt x="44" y="80"/>
                    </a:lnTo>
                    <a:lnTo>
                      <a:pt x="44" y="78"/>
                    </a:lnTo>
                    <a:lnTo>
                      <a:pt x="42" y="78"/>
                    </a:lnTo>
                    <a:lnTo>
                      <a:pt x="42" y="76"/>
                    </a:lnTo>
                    <a:lnTo>
                      <a:pt x="40" y="76"/>
                    </a:lnTo>
                    <a:lnTo>
                      <a:pt x="38" y="76"/>
                    </a:lnTo>
                    <a:lnTo>
                      <a:pt x="36" y="76"/>
                    </a:lnTo>
                    <a:lnTo>
                      <a:pt x="36" y="74"/>
                    </a:lnTo>
                    <a:lnTo>
                      <a:pt x="34" y="74"/>
                    </a:lnTo>
                    <a:lnTo>
                      <a:pt x="34" y="74"/>
                    </a:lnTo>
                    <a:lnTo>
                      <a:pt x="34" y="72"/>
                    </a:lnTo>
                    <a:lnTo>
                      <a:pt x="32" y="72"/>
                    </a:lnTo>
                    <a:lnTo>
                      <a:pt x="32" y="70"/>
                    </a:lnTo>
                    <a:lnTo>
                      <a:pt x="32" y="68"/>
                    </a:lnTo>
                    <a:lnTo>
                      <a:pt x="32" y="66"/>
                    </a:lnTo>
                    <a:lnTo>
                      <a:pt x="30" y="66"/>
                    </a:lnTo>
                    <a:lnTo>
                      <a:pt x="30" y="64"/>
                    </a:lnTo>
                    <a:lnTo>
                      <a:pt x="28" y="64"/>
                    </a:lnTo>
                    <a:lnTo>
                      <a:pt x="28" y="62"/>
                    </a:lnTo>
                    <a:lnTo>
                      <a:pt x="26" y="62"/>
                    </a:lnTo>
                    <a:lnTo>
                      <a:pt x="26" y="60"/>
                    </a:lnTo>
                    <a:lnTo>
                      <a:pt x="24" y="60"/>
                    </a:lnTo>
                    <a:lnTo>
                      <a:pt x="24" y="58"/>
                    </a:lnTo>
                    <a:lnTo>
                      <a:pt x="24" y="56"/>
                    </a:lnTo>
                    <a:lnTo>
                      <a:pt x="26" y="56"/>
                    </a:lnTo>
                    <a:lnTo>
                      <a:pt x="26" y="54"/>
                    </a:lnTo>
                    <a:lnTo>
                      <a:pt x="26" y="52"/>
                    </a:lnTo>
                    <a:lnTo>
                      <a:pt x="26" y="50"/>
                    </a:lnTo>
                    <a:lnTo>
                      <a:pt x="28" y="50"/>
                    </a:lnTo>
                    <a:lnTo>
                      <a:pt x="30" y="50"/>
                    </a:lnTo>
                    <a:lnTo>
                      <a:pt x="30" y="48"/>
                    </a:lnTo>
                    <a:lnTo>
                      <a:pt x="30" y="46"/>
                    </a:lnTo>
                    <a:lnTo>
                      <a:pt x="32" y="48"/>
                    </a:lnTo>
                    <a:lnTo>
                      <a:pt x="34" y="48"/>
                    </a:lnTo>
                    <a:lnTo>
                      <a:pt x="34" y="46"/>
                    </a:lnTo>
                    <a:lnTo>
                      <a:pt x="32" y="46"/>
                    </a:lnTo>
                    <a:lnTo>
                      <a:pt x="32" y="44"/>
                    </a:lnTo>
                    <a:lnTo>
                      <a:pt x="34" y="44"/>
                    </a:lnTo>
                    <a:lnTo>
                      <a:pt x="34" y="42"/>
                    </a:lnTo>
                    <a:lnTo>
                      <a:pt x="32" y="42"/>
                    </a:lnTo>
                    <a:lnTo>
                      <a:pt x="32" y="40"/>
                    </a:lnTo>
                    <a:lnTo>
                      <a:pt x="32" y="38"/>
                    </a:lnTo>
                    <a:lnTo>
                      <a:pt x="30" y="38"/>
                    </a:lnTo>
                    <a:lnTo>
                      <a:pt x="28" y="38"/>
                    </a:lnTo>
                    <a:lnTo>
                      <a:pt x="28" y="40"/>
                    </a:lnTo>
                    <a:lnTo>
                      <a:pt x="26" y="40"/>
                    </a:lnTo>
                    <a:lnTo>
                      <a:pt x="24" y="40"/>
                    </a:lnTo>
                    <a:lnTo>
                      <a:pt x="22" y="38"/>
                    </a:lnTo>
                    <a:lnTo>
                      <a:pt x="20" y="38"/>
                    </a:lnTo>
                    <a:lnTo>
                      <a:pt x="20" y="36"/>
                    </a:lnTo>
                    <a:lnTo>
                      <a:pt x="18" y="36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6" y="32"/>
                    </a:lnTo>
                    <a:lnTo>
                      <a:pt x="16" y="30"/>
                    </a:lnTo>
                    <a:lnTo>
                      <a:pt x="14" y="30"/>
                    </a:lnTo>
                    <a:lnTo>
                      <a:pt x="12" y="30"/>
                    </a:lnTo>
                    <a:lnTo>
                      <a:pt x="12" y="28"/>
                    </a:lnTo>
                    <a:lnTo>
                      <a:pt x="12" y="26"/>
                    </a:lnTo>
                    <a:lnTo>
                      <a:pt x="12" y="26"/>
                    </a:lnTo>
                    <a:lnTo>
                      <a:pt x="12" y="24"/>
                    </a:lnTo>
                    <a:lnTo>
                      <a:pt x="10" y="24"/>
                    </a:lnTo>
                    <a:lnTo>
                      <a:pt x="10" y="22"/>
                    </a:lnTo>
                    <a:lnTo>
                      <a:pt x="10" y="20"/>
                    </a:lnTo>
                    <a:lnTo>
                      <a:pt x="8" y="20"/>
                    </a:lnTo>
                    <a:lnTo>
                      <a:pt x="6" y="20"/>
                    </a:lnTo>
                    <a:lnTo>
                      <a:pt x="6" y="18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6" y="14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4" y="2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30" y="4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6" y="4"/>
                    </a:lnTo>
                    <a:lnTo>
                      <a:pt x="38" y="4"/>
                    </a:lnTo>
                    <a:lnTo>
                      <a:pt x="40" y="4"/>
                    </a:lnTo>
                    <a:lnTo>
                      <a:pt x="42" y="4"/>
                    </a:lnTo>
                    <a:lnTo>
                      <a:pt x="44" y="4"/>
                    </a:lnTo>
                    <a:lnTo>
                      <a:pt x="46" y="4"/>
                    </a:lnTo>
                    <a:lnTo>
                      <a:pt x="48" y="4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6" y="4"/>
                    </a:lnTo>
                    <a:lnTo>
                      <a:pt x="58" y="4"/>
                    </a:lnTo>
                    <a:lnTo>
                      <a:pt x="60" y="4"/>
                    </a:lnTo>
                    <a:lnTo>
                      <a:pt x="62" y="4"/>
                    </a:lnTo>
                    <a:lnTo>
                      <a:pt x="64" y="4"/>
                    </a:lnTo>
                    <a:lnTo>
                      <a:pt x="66" y="4"/>
                    </a:lnTo>
                    <a:lnTo>
                      <a:pt x="68" y="4"/>
                    </a:lnTo>
                    <a:lnTo>
                      <a:pt x="70" y="4"/>
                    </a:lnTo>
                    <a:lnTo>
                      <a:pt x="72" y="4"/>
                    </a:lnTo>
                    <a:lnTo>
                      <a:pt x="74" y="4"/>
                    </a:lnTo>
                    <a:lnTo>
                      <a:pt x="74" y="6"/>
                    </a:lnTo>
                    <a:lnTo>
                      <a:pt x="74" y="4"/>
                    </a:lnTo>
                    <a:lnTo>
                      <a:pt x="74" y="6"/>
                    </a:lnTo>
                    <a:lnTo>
                      <a:pt x="76" y="6"/>
                    </a:lnTo>
                    <a:lnTo>
                      <a:pt x="78" y="6"/>
                    </a:lnTo>
                    <a:lnTo>
                      <a:pt x="80" y="6"/>
                    </a:lnTo>
                    <a:lnTo>
                      <a:pt x="82" y="6"/>
                    </a:lnTo>
                    <a:lnTo>
                      <a:pt x="84" y="6"/>
                    </a:lnTo>
                    <a:lnTo>
                      <a:pt x="86" y="6"/>
                    </a:lnTo>
                    <a:lnTo>
                      <a:pt x="88" y="6"/>
                    </a:lnTo>
                    <a:lnTo>
                      <a:pt x="90" y="6"/>
                    </a:lnTo>
                    <a:lnTo>
                      <a:pt x="92" y="6"/>
                    </a:lnTo>
                    <a:lnTo>
                      <a:pt x="94" y="6"/>
                    </a:lnTo>
                    <a:lnTo>
                      <a:pt x="96" y="6"/>
                    </a:lnTo>
                    <a:lnTo>
                      <a:pt x="98" y="6"/>
                    </a:lnTo>
                    <a:lnTo>
                      <a:pt x="100" y="6"/>
                    </a:lnTo>
                    <a:lnTo>
                      <a:pt x="102" y="6"/>
                    </a:lnTo>
                    <a:lnTo>
                      <a:pt x="104" y="6"/>
                    </a:lnTo>
                    <a:lnTo>
                      <a:pt x="104" y="6"/>
                    </a:lnTo>
                    <a:lnTo>
                      <a:pt x="106" y="6"/>
                    </a:lnTo>
                    <a:lnTo>
                      <a:pt x="108" y="6"/>
                    </a:lnTo>
                    <a:lnTo>
                      <a:pt x="110" y="6"/>
                    </a:lnTo>
                    <a:lnTo>
                      <a:pt x="112" y="6"/>
                    </a:lnTo>
                    <a:lnTo>
                      <a:pt x="114" y="6"/>
                    </a:lnTo>
                    <a:lnTo>
                      <a:pt x="116" y="6"/>
                    </a:lnTo>
                    <a:lnTo>
                      <a:pt x="118" y="6"/>
                    </a:lnTo>
                    <a:lnTo>
                      <a:pt x="120" y="6"/>
                    </a:lnTo>
                    <a:lnTo>
                      <a:pt x="122" y="6"/>
                    </a:lnTo>
                    <a:lnTo>
                      <a:pt x="124" y="6"/>
                    </a:lnTo>
                    <a:lnTo>
                      <a:pt x="126" y="6"/>
                    </a:lnTo>
                    <a:lnTo>
                      <a:pt x="128" y="6"/>
                    </a:lnTo>
                    <a:lnTo>
                      <a:pt x="130" y="6"/>
                    </a:lnTo>
                    <a:lnTo>
                      <a:pt x="132" y="6"/>
                    </a:lnTo>
                    <a:lnTo>
                      <a:pt x="134" y="6"/>
                    </a:lnTo>
                    <a:lnTo>
                      <a:pt x="136" y="6"/>
                    </a:lnTo>
                    <a:lnTo>
                      <a:pt x="138" y="6"/>
                    </a:lnTo>
                    <a:lnTo>
                      <a:pt x="140" y="6"/>
                    </a:lnTo>
                    <a:lnTo>
                      <a:pt x="142" y="6"/>
                    </a:lnTo>
                    <a:lnTo>
                      <a:pt x="144" y="6"/>
                    </a:lnTo>
                    <a:lnTo>
                      <a:pt x="144" y="4"/>
                    </a:lnTo>
                    <a:lnTo>
                      <a:pt x="146" y="4"/>
                    </a:lnTo>
                    <a:lnTo>
                      <a:pt x="148" y="4"/>
                    </a:lnTo>
                    <a:lnTo>
                      <a:pt x="150" y="4"/>
                    </a:lnTo>
                    <a:lnTo>
                      <a:pt x="152" y="4"/>
                    </a:lnTo>
                    <a:lnTo>
                      <a:pt x="152" y="4"/>
                    </a:lnTo>
                    <a:lnTo>
                      <a:pt x="154" y="4"/>
                    </a:lnTo>
                    <a:lnTo>
                      <a:pt x="156" y="4"/>
                    </a:lnTo>
                    <a:lnTo>
                      <a:pt x="158" y="4"/>
                    </a:lnTo>
                    <a:lnTo>
                      <a:pt x="16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Freeform 1101"/>
              <p:cNvSpPr>
                <a:spLocks noEditPoints="1"/>
              </p:cNvSpPr>
              <p:nvPr/>
            </p:nvSpPr>
            <p:spPr bwMode="auto">
              <a:xfrm>
                <a:off x="5762625" y="3679825"/>
                <a:ext cx="269875" cy="431800"/>
              </a:xfrm>
              <a:custGeom>
                <a:avLst/>
                <a:gdLst>
                  <a:gd name="T0" fmla="*/ 18 w 170"/>
                  <a:gd name="T1" fmla="*/ 270 h 272"/>
                  <a:gd name="T2" fmla="*/ 28 w 170"/>
                  <a:gd name="T3" fmla="*/ 246 h 272"/>
                  <a:gd name="T4" fmla="*/ 30 w 170"/>
                  <a:gd name="T5" fmla="*/ 246 h 272"/>
                  <a:gd name="T6" fmla="*/ 28 w 170"/>
                  <a:gd name="T7" fmla="*/ 242 h 272"/>
                  <a:gd name="T8" fmla="*/ 26 w 170"/>
                  <a:gd name="T9" fmla="*/ 244 h 272"/>
                  <a:gd name="T10" fmla="*/ 28 w 170"/>
                  <a:gd name="T11" fmla="*/ 244 h 272"/>
                  <a:gd name="T12" fmla="*/ 30 w 170"/>
                  <a:gd name="T13" fmla="*/ 238 h 272"/>
                  <a:gd name="T14" fmla="*/ 28 w 170"/>
                  <a:gd name="T15" fmla="*/ 240 h 272"/>
                  <a:gd name="T16" fmla="*/ 28 w 170"/>
                  <a:gd name="T17" fmla="*/ 240 h 272"/>
                  <a:gd name="T18" fmla="*/ 28 w 170"/>
                  <a:gd name="T19" fmla="*/ 238 h 272"/>
                  <a:gd name="T20" fmla="*/ 10 w 170"/>
                  <a:gd name="T21" fmla="*/ 8 h 272"/>
                  <a:gd name="T22" fmla="*/ 34 w 170"/>
                  <a:gd name="T23" fmla="*/ 6 h 272"/>
                  <a:gd name="T24" fmla="*/ 62 w 170"/>
                  <a:gd name="T25" fmla="*/ 6 h 272"/>
                  <a:gd name="T26" fmla="*/ 86 w 170"/>
                  <a:gd name="T27" fmla="*/ 4 h 272"/>
                  <a:gd name="T28" fmla="*/ 112 w 170"/>
                  <a:gd name="T29" fmla="*/ 2 h 272"/>
                  <a:gd name="T30" fmla="*/ 124 w 170"/>
                  <a:gd name="T31" fmla="*/ 14 h 272"/>
                  <a:gd name="T32" fmla="*/ 128 w 170"/>
                  <a:gd name="T33" fmla="*/ 36 h 272"/>
                  <a:gd name="T34" fmla="*/ 134 w 170"/>
                  <a:gd name="T35" fmla="*/ 58 h 272"/>
                  <a:gd name="T36" fmla="*/ 140 w 170"/>
                  <a:gd name="T37" fmla="*/ 78 h 272"/>
                  <a:gd name="T38" fmla="*/ 146 w 170"/>
                  <a:gd name="T39" fmla="*/ 102 h 272"/>
                  <a:gd name="T40" fmla="*/ 154 w 170"/>
                  <a:gd name="T41" fmla="*/ 120 h 272"/>
                  <a:gd name="T42" fmla="*/ 164 w 170"/>
                  <a:gd name="T43" fmla="*/ 136 h 272"/>
                  <a:gd name="T44" fmla="*/ 166 w 170"/>
                  <a:gd name="T45" fmla="*/ 146 h 272"/>
                  <a:gd name="T46" fmla="*/ 162 w 170"/>
                  <a:gd name="T47" fmla="*/ 160 h 272"/>
                  <a:gd name="T48" fmla="*/ 160 w 170"/>
                  <a:gd name="T49" fmla="*/ 172 h 272"/>
                  <a:gd name="T50" fmla="*/ 164 w 170"/>
                  <a:gd name="T51" fmla="*/ 192 h 272"/>
                  <a:gd name="T52" fmla="*/ 170 w 170"/>
                  <a:gd name="T53" fmla="*/ 214 h 272"/>
                  <a:gd name="T54" fmla="*/ 148 w 170"/>
                  <a:gd name="T55" fmla="*/ 218 h 272"/>
                  <a:gd name="T56" fmla="*/ 124 w 170"/>
                  <a:gd name="T57" fmla="*/ 220 h 272"/>
                  <a:gd name="T58" fmla="*/ 96 w 170"/>
                  <a:gd name="T59" fmla="*/ 222 h 272"/>
                  <a:gd name="T60" fmla="*/ 72 w 170"/>
                  <a:gd name="T61" fmla="*/ 224 h 272"/>
                  <a:gd name="T62" fmla="*/ 46 w 170"/>
                  <a:gd name="T63" fmla="*/ 226 h 272"/>
                  <a:gd name="T64" fmla="*/ 50 w 170"/>
                  <a:gd name="T65" fmla="*/ 242 h 272"/>
                  <a:gd name="T66" fmla="*/ 56 w 170"/>
                  <a:gd name="T67" fmla="*/ 258 h 272"/>
                  <a:gd name="T68" fmla="*/ 48 w 170"/>
                  <a:gd name="T69" fmla="*/ 264 h 272"/>
                  <a:gd name="T70" fmla="*/ 46 w 170"/>
                  <a:gd name="T71" fmla="*/ 266 h 272"/>
                  <a:gd name="T72" fmla="*/ 44 w 170"/>
                  <a:gd name="T73" fmla="*/ 268 h 272"/>
                  <a:gd name="T74" fmla="*/ 40 w 170"/>
                  <a:gd name="T75" fmla="*/ 270 h 272"/>
                  <a:gd name="T76" fmla="*/ 32 w 170"/>
                  <a:gd name="T77" fmla="*/ 268 h 272"/>
                  <a:gd name="T78" fmla="*/ 42 w 170"/>
                  <a:gd name="T79" fmla="*/ 266 h 272"/>
                  <a:gd name="T80" fmla="*/ 36 w 170"/>
                  <a:gd name="T81" fmla="*/ 262 h 272"/>
                  <a:gd name="T82" fmla="*/ 30 w 170"/>
                  <a:gd name="T83" fmla="*/ 258 h 272"/>
                  <a:gd name="T84" fmla="*/ 30 w 170"/>
                  <a:gd name="T85" fmla="*/ 244 h 272"/>
                  <a:gd name="T86" fmla="*/ 30 w 170"/>
                  <a:gd name="T87" fmla="*/ 232 h 272"/>
                  <a:gd name="T88" fmla="*/ 28 w 170"/>
                  <a:gd name="T89" fmla="*/ 234 h 272"/>
                  <a:gd name="T90" fmla="*/ 30 w 170"/>
                  <a:gd name="T91" fmla="*/ 236 h 272"/>
                  <a:gd name="T92" fmla="*/ 28 w 170"/>
                  <a:gd name="T93" fmla="*/ 234 h 272"/>
                  <a:gd name="T94" fmla="*/ 26 w 170"/>
                  <a:gd name="T95" fmla="*/ 242 h 272"/>
                  <a:gd name="T96" fmla="*/ 24 w 170"/>
                  <a:gd name="T97" fmla="*/ 256 h 272"/>
                  <a:gd name="T98" fmla="*/ 22 w 170"/>
                  <a:gd name="T99" fmla="*/ 266 h 272"/>
                  <a:gd name="T100" fmla="*/ 8 w 170"/>
                  <a:gd name="T101" fmla="*/ 262 h 272"/>
                  <a:gd name="T102" fmla="*/ 6 w 170"/>
                  <a:gd name="T103" fmla="*/ 236 h 272"/>
                  <a:gd name="T104" fmla="*/ 4 w 170"/>
                  <a:gd name="T105" fmla="*/ 212 h 272"/>
                  <a:gd name="T106" fmla="*/ 2 w 170"/>
                  <a:gd name="T107" fmla="*/ 186 h 272"/>
                  <a:gd name="T108" fmla="*/ 2 w 170"/>
                  <a:gd name="T109" fmla="*/ 164 h 272"/>
                  <a:gd name="T110" fmla="*/ 2 w 170"/>
                  <a:gd name="T111" fmla="*/ 136 h 272"/>
                  <a:gd name="T112" fmla="*/ 4 w 170"/>
                  <a:gd name="T113" fmla="*/ 112 h 272"/>
                  <a:gd name="T114" fmla="*/ 6 w 170"/>
                  <a:gd name="T115" fmla="*/ 86 h 272"/>
                  <a:gd name="T116" fmla="*/ 6 w 170"/>
                  <a:gd name="T117" fmla="*/ 60 h 272"/>
                  <a:gd name="T118" fmla="*/ 8 w 170"/>
                  <a:gd name="T119" fmla="*/ 34 h 272"/>
                  <a:gd name="T120" fmla="*/ 4 w 170"/>
                  <a:gd name="T121" fmla="*/ 12 h 272"/>
                  <a:gd name="T122" fmla="*/ 24 w 170"/>
                  <a:gd name="T123" fmla="*/ 25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0" h="272">
                    <a:moveTo>
                      <a:pt x="24" y="270"/>
                    </a:moveTo>
                    <a:lnTo>
                      <a:pt x="26" y="270"/>
                    </a:lnTo>
                    <a:lnTo>
                      <a:pt x="24" y="270"/>
                    </a:lnTo>
                    <a:lnTo>
                      <a:pt x="26" y="270"/>
                    </a:lnTo>
                    <a:lnTo>
                      <a:pt x="24" y="270"/>
                    </a:lnTo>
                    <a:lnTo>
                      <a:pt x="22" y="270"/>
                    </a:lnTo>
                    <a:lnTo>
                      <a:pt x="20" y="270"/>
                    </a:lnTo>
                    <a:lnTo>
                      <a:pt x="18" y="270"/>
                    </a:lnTo>
                    <a:lnTo>
                      <a:pt x="16" y="270"/>
                    </a:lnTo>
                    <a:lnTo>
                      <a:pt x="16" y="272"/>
                    </a:lnTo>
                    <a:lnTo>
                      <a:pt x="14" y="272"/>
                    </a:lnTo>
                    <a:lnTo>
                      <a:pt x="16" y="272"/>
                    </a:lnTo>
                    <a:lnTo>
                      <a:pt x="16" y="270"/>
                    </a:lnTo>
                    <a:lnTo>
                      <a:pt x="18" y="270"/>
                    </a:lnTo>
                    <a:lnTo>
                      <a:pt x="20" y="270"/>
                    </a:lnTo>
                    <a:lnTo>
                      <a:pt x="22" y="270"/>
                    </a:lnTo>
                    <a:lnTo>
                      <a:pt x="24" y="270"/>
                    </a:lnTo>
                    <a:lnTo>
                      <a:pt x="22" y="270"/>
                    </a:lnTo>
                    <a:lnTo>
                      <a:pt x="24" y="270"/>
                    </a:lnTo>
                    <a:close/>
                    <a:moveTo>
                      <a:pt x="16" y="266"/>
                    </a:moveTo>
                    <a:lnTo>
                      <a:pt x="16" y="264"/>
                    </a:lnTo>
                    <a:lnTo>
                      <a:pt x="16" y="266"/>
                    </a:lnTo>
                    <a:close/>
                    <a:moveTo>
                      <a:pt x="30" y="248"/>
                    </a:moveTo>
                    <a:lnTo>
                      <a:pt x="30" y="246"/>
                    </a:lnTo>
                    <a:lnTo>
                      <a:pt x="30" y="248"/>
                    </a:lnTo>
                    <a:close/>
                    <a:moveTo>
                      <a:pt x="28" y="246"/>
                    </a:moveTo>
                    <a:lnTo>
                      <a:pt x="28" y="248"/>
                    </a:lnTo>
                    <a:lnTo>
                      <a:pt x="28" y="246"/>
                    </a:lnTo>
                    <a:lnTo>
                      <a:pt x="28" y="248"/>
                    </a:lnTo>
                    <a:lnTo>
                      <a:pt x="28" y="246"/>
                    </a:lnTo>
                    <a:close/>
                    <a:moveTo>
                      <a:pt x="26" y="246"/>
                    </a:moveTo>
                    <a:lnTo>
                      <a:pt x="26" y="248"/>
                    </a:lnTo>
                    <a:lnTo>
                      <a:pt x="26" y="246"/>
                    </a:lnTo>
                    <a:close/>
                    <a:moveTo>
                      <a:pt x="30" y="246"/>
                    </a:moveTo>
                    <a:lnTo>
                      <a:pt x="28" y="246"/>
                    </a:lnTo>
                    <a:lnTo>
                      <a:pt x="30" y="246"/>
                    </a:lnTo>
                    <a:lnTo>
                      <a:pt x="28" y="246"/>
                    </a:lnTo>
                    <a:lnTo>
                      <a:pt x="30" y="246"/>
                    </a:lnTo>
                    <a:lnTo>
                      <a:pt x="28" y="246"/>
                    </a:lnTo>
                    <a:lnTo>
                      <a:pt x="30" y="246"/>
                    </a:lnTo>
                    <a:lnTo>
                      <a:pt x="30" y="248"/>
                    </a:lnTo>
                    <a:lnTo>
                      <a:pt x="30" y="246"/>
                    </a:lnTo>
                    <a:lnTo>
                      <a:pt x="28" y="246"/>
                    </a:lnTo>
                    <a:lnTo>
                      <a:pt x="28" y="248"/>
                    </a:lnTo>
                    <a:lnTo>
                      <a:pt x="28" y="246"/>
                    </a:lnTo>
                    <a:lnTo>
                      <a:pt x="30" y="246"/>
                    </a:lnTo>
                    <a:close/>
                    <a:moveTo>
                      <a:pt x="28" y="244"/>
                    </a:moveTo>
                    <a:lnTo>
                      <a:pt x="28" y="246"/>
                    </a:lnTo>
                    <a:lnTo>
                      <a:pt x="28" y="244"/>
                    </a:lnTo>
                    <a:lnTo>
                      <a:pt x="28" y="244"/>
                    </a:lnTo>
                    <a:lnTo>
                      <a:pt x="28" y="246"/>
                    </a:lnTo>
                    <a:lnTo>
                      <a:pt x="28" y="246"/>
                    </a:lnTo>
                    <a:lnTo>
                      <a:pt x="28" y="246"/>
                    </a:lnTo>
                    <a:lnTo>
                      <a:pt x="28" y="244"/>
                    </a:lnTo>
                    <a:lnTo>
                      <a:pt x="28" y="244"/>
                    </a:lnTo>
                    <a:close/>
                    <a:moveTo>
                      <a:pt x="28" y="242"/>
                    </a:moveTo>
                    <a:lnTo>
                      <a:pt x="30" y="242"/>
                    </a:lnTo>
                    <a:lnTo>
                      <a:pt x="28" y="242"/>
                    </a:lnTo>
                    <a:lnTo>
                      <a:pt x="28" y="244"/>
                    </a:lnTo>
                    <a:lnTo>
                      <a:pt x="28" y="246"/>
                    </a:lnTo>
                    <a:lnTo>
                      <a:pt x="28" y="244"/>
                    </a:lnTo>
                    <a:lnTo>
                      <a:pt x="28" y="246"/>
                    </a:lnTo>
                    <a:lnTo>
                      <a:pt x="28" y="244"/>
                    </a:lnTo>
                    <a:lnTo>
                      <a:pt x="28" y="242"/>
                    </a:lnTo>
                    <a:close/>
                    <a:moveTo>
                      <a:pt x="26" y="242"/>
                    </a:moveTo>
                    <a:lnTo>
                      <a:pt x="26" y="244"/>
                    </a:lnTo>
                    <a:lnTo>
                      <a:pt x="28" y="244"/>
                    </a:lnTo>
                    <a:lnTo>
                      <a:pt x="28" y="246"/>
                    </a:lnTo>
                    <a:lnTo>
                      <a:pt x="28" y="244"/>
                    </a:lnTo>
                    <a:lnTo>
                      <a:pt x="26" y="244"/>
                    </a:lnTo>
                    <a:lnTo>
                      <a:pt x="26" y="242"/>
                    </a:lnTo>
                    <a:lnTo>
                      <a:pt x="26" y="244"/>
                    </a:lnTo>
                    <a:lnTo>
                      <a:pt x="26" y="246"/>
                    </a:lnTo>
                    <a:lnTo>
                      <a:pt x="28" y="246"/>
                    </a:lnTo>
                    <a:lnTo>
                      <a:pt x="26" y="246"/>
                    </a:lnTo>
                    <a:lnTo>
                      <a:pt x="26" y="244"/>
                    </a:lnTo>
                    <a:lnTo>
                      <a:pt x="26" y="246"/>
                    </a:lnTo>
                    <a:lnTo>
                      <a:pt x="26" y="244"/>
                    </a:lnTo>
                    <a:lnTo>
                      <a:pt x="26" y="242"/>
                    </a:lnTo>
                    <a:close/>
                    <a:moveTo>
                      <a:pt x="28" y="240"/>
                    </a:moveTo>
                    <a:lnTo>
                      <a:pt x="28" y="242"/>
                    </a:lnTo>
                    <a:lnTo>
                      <a:pt x="30" y="242"/>
                    </a:lnTo>
                    <a:lnTo>
                      <a:pt x="28" y="242"/>
                    </a:lnTo>
                    <a:lnTo>
                      <a:pt x="28" y="244"/>
                    </a:lnTo>
                    <a:lnTo>
                      <a:pt x="28" y="242"/>
                    </a:lnTo>
                    <a:lnTo>
                      <a:pt x="28" y="242"/>
                    </a:lnTo>
                    <a:lnTo>
                      <a:pt x="28" y="242"/>
                    </a:lnTo>
                    <a:lnTo>
                      <a:pt x="28" y="242"/>
                    </a:lnTo>
                    <a:lnTo>
                      <a:pt x="28" y="244"/>
                    </a:lnTo>
                    <a:lnTo>
                      <a:pt x="28" y="244"/>
                    </a:lnTo>
                    <a:lnTo>
                      <a:pt x="28" y="244"/>
                    </a:lnTo>
                    <a:lnTo>
                      <a:pt x="28" y="244"/>
                    </a:lnTo>
                    <a:lnTo>
                      <a:pt x="28" y="246"/>
                    </a:lnTo>
                    <a:lnTo>
                      <a:pt x="28" y="244"/>
                    </a:lnTo>
                    <a:lnTo>
                      <a:pt x="28" y="242"/>
                    </a:lnTo>
                    <a:lnTo>
                      <a:pt x="28" y="240"/>
                    </a:lnTo>
                    <a:lnTo>
                      <a:pt x="28" y="240"/>
                    </a:lnTo>
                    <a:close/>
                    <a:moveTo>
                      <a:pt x="30" y="238"/>
                    </a:moveTo>
                    <a:lnTo>
                      <a:pt x="30" y="240"/>
                    </a:lnTo>
                    <a:lnTo>
                      <a:pt x="28" y="240"/>
                    </a:lnTo>
                    <a:lnTo>
                      <a:pt x="30" y="240"/>
                    </a:lnTo>
                    <a:lnTo>
                      <a:pt x="28" y="240"/>
                    </a:lnTo>
                    <a:lnTo>
                      <a:pt x="30" y="240"/>
                    </a:lnTo>
                    <a:lnTo>
                      <a:pt x="30" y="238"/>
                    </a:lnTo>
                    <a:lnTo>
                      <a:pt x="30" y="240"/>
                    </a:lnTo>
                    <a:lnTo>
                      <a:pt x="28" y="240"/>
                    </a:lnTo>
                    <a:lnTo>
                      <a:pt x="30" y="240"/>
                    </a:lnTo>
                    <a:lnTo>
                      <a:pt x="30" y="238"/>
                    </a:lnTo>
                    <a:close/>
                    <a:moveTo>
                      <a:pt x="28" y="238"/>
                    </a:moveTo>
                    <a:lnTo>
                      <a:pt x="28" y="240"/>
                    </a:lnTo>
                    <a:lnTo>
                      <a:pt x="26" y="240"/>
                    </a:lnTo>
                    <a:lnTo>
                      <a:pt x="28" y="240"/>
                    </a:lnTo>
                    <a:lnTo>
                      <a:pt x="28" y="238"/>
                    </a:lnTo>
                    <a:close/>
                    <a:moveTo>
                      <a:pt x="28" y="238"/>
                    </a:moveTo>
                    <a:lnTo>
                      <a:pt x="30" y="238"/>
                    </a:lnTo>
                    <a:lnTo>
                      <a:pt x="28" y="240"/>
                    </a:lnTo>
                    <a:lnTo>
                      <a:pt x="30" y="240"/>
                    </a:lnTo>
                    <a:lnTo>
                      <a:pt x="30" y="242"/>
                    </a:lnTo>
                    <a:lnTo>
                      <a:pt x="28" y="242"/>
                    </a:lnTo>
                    <a:lnTo>
                      <a:pt x="28" y="240"/>
                    </a:lnTo>
                    <a:lnTo>
                      <a:pt x="28" y="240"/>
                    </a:lnTo>
                    <a:lnTo>
                      <a:pt x="28" y="240"/>
                    </a:lnTo>
                    <a:lnTo>
                      <a:pt x="28" y="240"/>
                    </a:lnTo>
                    <a:lnTo>
                      <a:pt x="28" y="240"/>
                    </a:lnTo>
                    <a:lnTo>
                      <a:pt x="28" y="240"/>
                    </a:lnTo>
                    <a:lnTo>
                      <a:pt x="28" y="240"/>
                    </a:lnTo>
                    <a:lnTo>
                      <a:pt x="28" y="240"/>
                    </a:lnTo>
                    <a:lnTo>
                      <a:pt x="28" y="242"/>
                    </a:lnTo>
                    <a:lnTo>
                      <a:pt x="28" y="240"/>
                    </a:lnTo>
                    <a:lnTo>
                      <a:pt x="28" y="242"/>
                    </a:lnTo>
                    <a:lnTo>
                      <a:pt x="26" y="242"/>
                    </a:lnTo>
                    <a:lnTo>
                      <a:pt x="26" y="240"/>
                    </a:lnTo>
                    <a:lnTo>
                      <a:pt x="28" y="240"/>
                    </a:lnTo>
                    <a:lnTo>
                      <a:pt x="28" y="238"/>
                    </a:lnTo>
                    <a:lnTo>
                      <a:pt x="28" y="238"/>
                    </a:lnTo>
                    <a:close/>
                    <a:moveTo>
                      <a:pt x="28" y="236"/>
                    </a:moveTo>
                    <a:lnTo>
                      <a:pt x="28" y="236"/>
                    </a:lnTo>
                    <a:lnTo>
                      <a:pt x="28" y="238"/>
                    </a:lnTo>
                    <a:lnTo>
                      <a:pt x="28" y="238"/>
                    </a:lnTo>
                    <a:lnTo>
                      <a:pt x="28" y="238"/>
                    </a:lnTo>
                    <a:lnTo>
                      <a:pt x="28" y="236"/>
                    </a:lnTo>
                    <a:lnTo>
                      <a:pt x="28" y="238"/>
                    </a:lnTo>
                    <a:lnTo>
                      <a:pt x="28" y="238"/>
                    </a:lnTo>
                    <a:lnTo>
                      <a:pt x="28" y="236"/>
                    </a:lnTo>
                    <a:lnTo>
                      <a:pt x="28" y="238"/>
                    </a:lnTo>
                    <a:lnTo>
                      <a:pt x="28" y="236"/>
                    </a:lnTo>
                    <a:close/>
                    <a:moveTo>
                      <a:pt x="28" y="236"/>
                    </a:moveTo>
                    <a:lnTo>
                      <a:pt x="28" y="234"/>
                    </a:lnTo>
                    <a:lnTo>
                      <a:pt x="30" y="234"/>
                    </a:lnTo>
                    <a:lnTo>
                      <a:pt x="30" y="236"/>
                    </a:lnTo>
                    <a:lnTo>
                      <a:pt x="28" y="236"/>
                    </a:lnTo>
                    <a:close/>
                    <a:moveTo>
                      <a:pt x="6" y="8"/>
                    </a:moveTo>
                    <a:lnTo>
                      <a:pt x="8" y="8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4" y="8"/>
                    </a:lnTo>
                    <a:lnTo>
                      <a:pt x="16" y="8"/>
                    </a:lnTo>
                    <a:lnTo>
                      <a:pt x="18" y="8"/>
                    </a:lnTo>
                    <a:lnTo>
                      <a:pt x="20" y="8"/>
                    </a:lnTo>
                    <a:lnTo>
                      <a:pt x="22" y="8"/>
                    </a:lnTo>
                    <a:lnTo>
                      <a:pt x="24" y="8"/>
                    </a:lnTo>
                    <a:lnTo>
                      <a:pt x="26" y="8"/>
                    </a:lnTo>
                    <a:lnTo>
                      <a:pt x="28" y="8"/>
                    </a:lnTo>
                    <a:lnTo>
                      <a:pt x="28" y="8"/>
                    </a:lnTo>
                    <a:lnTo>
                      <a:pt x="30" y="8"/>
                    </a:lnTo>
                    <a:lnTo>
                      <a:pt x="32" y="8"/>
                    </a:lnTo>
                    <a:lnTo>
                      <a:pt x="34" y="8"/>
                    </a:lnTo>
                    <a:lnTo>
                      <a:pt x="34" y="6"/>
                    </a:lnTo>
                    <a:lnTo>
                      <a:pt x="36" y="6"/>
                    </a:lnTo>
                    <a:lnTo>
                      <a:pt x="38" y="6"/>
                    </a:lnTo>
                    <a:lnTo>
                      <a:pt x="40" y="6"/>
                    </a:lnTo>
                    <a:lnTo>
                      <a:pt x="42" y="6"/>
                    </a:lnTo>
                    <a:lnTo>
                      <a:pt x="44" y="6"/>
                    </a:lnTo>
                    <a:lnTo>
                      <a:pt x="46" y="6"/>
                    </a:lnTo>
                    <a:lnTo>
                      <a:pt x="48" y="6"/>
                    </a:lnTo>
                    <a:lnTo>
                      <a:pt x="50" y="6"/>
                    </a:lnTo>
                    <a:lnTo>
                      <a:pt x="52" y="6"/>
                    </a:lnTo>
                    <a:lnTo>
                      <a:pt x="54" y="6"/>
                    </a:lnTo>
                    <a:lnTo>
                      <a:pt x="56" y="6"/>
                    </a:lnTo>
                    <a:lnTo>
                      <a:pt x="58" y="6"/>
                    </a:lnTo>
                    <a:lnTo>
                      <a:pt x="60" y="6"/>
                    </a:lnTo>
                    <a:lnTo>
                      <a:pt x="62" y="6"/>
                    </a:lnTo>
                    <a:lnTo>
                      <a:pt x="64" y="6"/>
                    </a:lnTo>
                    <a:lnTo>
                      <a:pt x="66" y="6"/>
                    </a:lnTo>
                    <a:lnTo>
                      <a:pt x="68" y="6"/>
                    </a:lnTo>
                    <a:lnTo>
                      <a:pt x="68" y="4"/>
                    </a:lnTo>
                    <a:lnTo>
                      <a:pt x="70" y="4"/>
                    </a:lnTo>
                    <a:lnTo>
                      <a:pt x="72" y="4"/>
                    </a:lnTo>
                    <a:lnTo>
                      <a:pt x="74" y="4"/>
                    </a:lnTo>
                    <a:lnTo>
                      <a:pt x="76" y="4"/>
                    </a:lnTo>
                    <a:lnTo>
                      <a:pt x="76" y="4"/>
                    </a:lnTo>
                    <a:lnTo>
                      <a:pt x="78" y="4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4" y="4"/>
                    </a:lnTo>
                    <a:lnTo>
                      <a:pt x="86" y="4"/>
                    </a:lnTo>
                    <a:lnTo>
                      <a:pt x="88" y="4"/>
                    </a:lnTo>
                    <a:lnTo>
                      <a:pt x="90" y="4"/>
                    </a:lnTo>
                    <a:lnTo>
                      <a:pt x="92" y="4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98" y="2"/>
                    </a:lnTo>
                    <a:lnTo>
                      <a:pt x="100" y="2"/>
                    </a:lnTo>
                    <a:lnTo>
                      <a:pt x="102" y="2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08" y="2"/>
                    </a:lnTo>
                    <a:lnTo>
                      <a:pt x="110" y="2"/>
                    </a:lnTo>
                    <a:lnTo>
                      <a:pt x="112" y="2"/>
                    </a:lnTo>
                    <a:lnTo>
                      <a:pt x="114" y="2"/>
                    </a:lnTo>
                    <a:lnTo>
                      <a:pt x="116" y="2"/>
                    </a:lnTo>
                    <a:lnTo>
                      <a:pt x="116" y="0"/>
                    </a:lnTo>
                    <a:lnTo>
                      <a:pt x="118" y="0"/>
                    </a:lnTo>
                    <a:lnTo>
                      <a:pt x="120" y="0"/>
                    </a:lnTo>
                    <a:lnTo>
                      <a:pt x="120" y="2"/>
                    </a:lnTo>
                    <a:lnTo>
                      <a:pt x="120" y="4"/>
                    </a:lnTo>
                    <a:lnTo>
                      <a:pt x="122" y="4"/>
                    </a:lnTo>
                    <a:lnTo>
                      <a:pt x="122" y="6"/>
                    </a:lnTo>
                    <a:lnTo>
                      <a:pt x="122" y="8"/>
                    </a:lnTo>
                    <a:lnTo>
                      <a:pt x="122" y="10"/>
                    </a:lnTo>
                    <a:lnTo>
                      <a:pt x="122" y="12"/>
                    </a:lnTo>
                    <a:lnTo>
                      <a:pt x="124" y="12"/>
                    </a:lnTo>
                    <a:lnTo>
                      <a:pt x="124" y="14"/>
                    </a:lnTo>
                    <a:lnTo>
                      <a:pt x="124" y="16"/>
                    </a:lnTo>
                    <a:lnTo>
                      <a:pt x="124" y="18"/>
                    </a:lnTo>
                    <a:lnTo>
                      <a:pt x="124" y="20"/>
                    </a:lnTo>
                    <a:lnTo>
                      <a:pt x="124" y="22"/>
                    </a:lnTo>
                    <a:lnTo>
                      <a:pt x="124" y="24"/>
                    </a:lnTo>
                    <a:lnTo>
                      <a:pt x="124" y="24"/>
                    </a:lnTo>
                    <a:lnTo>
                      <a:pt x="126" y="24"/>
                    </a:lnTo>
                    <a:lnTo>
                      <a:pt x="126" y="26"/>
                    </a:lnTo>
                    <a:lnTo>
                      <a:pt x="126" y="28"/>
                    </a:lnTo>
                    <a:lnTo>
                      <a:pt x="126" y="30"/>
                    </a:lnTo>
                    <a:lnTo>
                      <a:pt x="126" y="32"/>
                    </a:lnTo>
                    <a:lnTo>
                      <a:pt x="128" y="32"/>
                    </a:lnTo>
                    <a:lnTo>
                      <a:pt x="128" y="34"/>
                    </a:lnTo>
                    <a:lnTo>
                      <a:pt x="128" y="36"/>
                    </a:lnTo>
                    <a:lnTo>
                      <a:pt x="128" y="38"/>
                    </a:lnTo>
                    <a:lnTo>
                      <a:pt x="130" y="38"/>
                    </a:lnTo>
                    <a:lnTo>
                      <a:pt x="130" y="40"/>
                    </a:lnTo>
                    <a:lnTo>
                      <a:pt x="130" y="42"/>
                    </a:lnTo>
                    <a:lnTo>
                      <a:pt x="130" y="44"/>
                    </a:lnTo>
                    <a:lnTo>
                      <a:pt x="130" y="46"/>
                    </a:lnTo>
                    <a:lnTo>
                      <a:pt x="132" y="46"/>
                    </a:lnTo>
                    <a:lnTo>
                      <a:pt x="132" y="48"/>
                    </a:lnTo>
                    <a:lnTo>
                      <a:pt x="132" y="50"/>
                    </a:lnTo>
                    <a:lnTo>
                      <a:pt x="132" y="52"/>
                    </a:lnTo>
                    <a:lnTo>
                      <a:pt x="132" y="54"/>
                    </a:lnTo>
                    <a:lnTo>
                      <a:pt x="134" y="54"/>
                    </a:lnTo>
                    <a:lnTo>
                      <a:pt x="134" y="56"/>
                    </a:lnTo>
                    <a:lnTo>
                      <a:pt x="134" y="58"/>
                    </a:lnTo>
                    <a:lnTo>
                      <a:pt x="134" y="60"/>
                    </a:lnTo>
                    <a:lnTo>
                      <a:pt x="136" y="60"/>
                    </a:lnTo>
                    <a:lnTo>
                      <a:pt x="136" y="62"/>
                    </a:lnTo>
                    <a:lnTo>
                      <a:pt x="136" y="64"/>
                    </a:lnTo>
                    <a:lnTo>
                      <a:pt x="136" y="66"/>
                    </a:lnTo>
                    <a:lnTo>
                      <a:pt x="136" y="68"/>
                    </a:lnTo>
                    <a:lnTo>
                      <a:pt x="138" y="68"/>
                    </a:lnTo>
                    <a:lnTo>
                      <a:pt x="138" y="70"/>
                    </a:lnTo>
                    <a:lnTo>
                      <a:pt x="138" y="72"/>
                    </a:lnTo>
                    <a:lnTo>
                      <a:pt x="138" y="72"/>
                    </a:lnTo>
                    <a:lnTo>
                      <a:pt x="138" y="74"/>
                    </a:lnTo>
                    <a:lnTo>
                      <a:pt x="140" y="74"/>
                    </a:lnTo>
                    <a:lnTo>
                      <a:pt x="140" y="76"/>
                    </a:lnTo>
                    <a:lnTo>
                      <a:pt x="140" y="78"/>
                    </a:lnTo>
                    <a:lnTo>
                      <a:pt x="140" y="80"/>
                    </a:lnTo>
                    <a:lnTo>
                      <a:pt x="142" y="82"/>
                    </a:lnTo>
                    <a:lnTo>
                      <a:pt x="142" y="84"/>
                    </a:lnTo>
                    <a:lnTo>
                      <a:pt x="142" y="86"/>
                    </a:lnTo>
                    <a:lnTo>
                      <a:pt x="142" y="88"/>
                    </a:lnTo>
                    <a:lnTo>
                      <a:pt x="144" y="88"/>
                    </a:lnTo>
                    <a:lnTo>
                      <a:pt x="144" y="90"/>
                    </a:lnTo>
                    <a:lnTo>
                      <a:pt x="144" y="92"/>
                    </a:lnTo>
                    <a:lnTo>
                      <a:pt x="144" y="94"/>
                    </a:lnTo>
                    <a:lnTo>
                      <a:pt x="144" y="96"/>
                    </a:lnTo>
                    <a:lnTo>
                      <a:pt x="146" y="96"/>
                    </a:lnTo>
                    <a:lnTo>
                      <a:pt x="146" y="98"/>
                    </a:lnTo>
                    <a:lnTo>
                      <a:pt x="146" y="100"/>
                    </a:lnTo>
                    <a:lnTo>
                      <a:pt x="146" y="102"/>
                    </a:lnTo>
                    <a:lnTo>
                      <a:pt x="148" y="104"/>
                    </a:lnTo>
                    <a:lnTo>
                      <a:pt x="148" y="106"/>
                    </a:lnTo>
                    <a:lnTo>
                      <a:pt x="148" y="108"/>
                    </a:lnTo>
                    <a:lnTo>
                      <a:pt x="148" y="110"/>
                    </a:lnTo>
                    <a:lnTo>
                      <a:pt x="150" y="110"/>
                    </a:lnTo>
                    <a:lnTo>
                      <a:pt x="150" y="112"/>
                    </a:lnTo>
                    <a:lnTo>
                      <a:pt x="150" y="114"/>
                    </a:lnTo>
                    <a:lnTo>
                      <a:pt x="150" y="116"/>
                    </a:lnTo>
                    <a:lnTo>
                      <a:pt x="152" y="116"/>
                    </a:lnTo>
                    <a:lnTo>
                      <a:pt x="152" y="118"/>
                    </a:lnTo>
                    <a:lnTo>
                      <a:pt x="152" y="120"/>
                    </a:lnTo>
                    <a:lnTo>
                      <a:pt x="154" y="120"/>
                    </a:lnTo>
                    <a:lnTo>
                      <a:pt x="152" y="120"/>
                    </a:lnTo>
                    <a:lnTo>
                      <a:pt x="154" y="120"/>
                    </a:lnTo>
                    <a:lnTo>
                      <a:pt x="154" y="120"/>
                    </a:lnTo>
                    <a:lnTo>
                      <a:pt x="154" y="122"/>
                    </a:lnTo>
                    <a:lnTo>
                      <a:pt x="156" y="122"/>
                    </a:lnTo>
                    <a:lnTo>
                      <a:pt x="156" y="124"/>
                    </a:lnTo>
                    <a:lnTo>
                      <a:pt x="156" y="126"/>
                    </a:lnTo>
                    <a:lnTo>
                      <a:pt x="156" y="128"/>
                    </a:lnTo>
                    <a:lnTo>
                      <a:pt x="158" y="128"/>
                    </a:lnTo>
                    <a:lnTo>
                      <a:pt x="158" y="130"/>
                    </a:lnTo>
                    <a:lnTo>
                      <a:pt x="160" y="130"/>
                    </a:lnTo>
                    <a:lnTo>
                      <a:pt x="160" y="132"/>
                    </a:lnTo>
                    <a:lnTo>
                      <a:pt x="162" y="132"/>
                    </a:lnTo>
                    <a:lnTo>
                      <a:pt x="162" y="134"/>
                    </a:lnTo>
                    <a:lnTo>
                      <a:pt x="162" y="136"/>
                    </a:lnTo>
                    <a:lnTo>
                      <a:pt x="164" y="136"/>
                    </a:lnTo>
                    <a:lnTo>
                      <a:pt x="164" y="138"/>
                    </a:lnTo>
                    <a:lnTo>
                      <a:pt x="162" y="138"/>
                    </a:lnTo>
                    <a:lnTo>
                      <a:pt x="164" y="138"/>
                    </a:lnTo>
                    <a:lnTo>
                      <a:pt x="162" y="138"/>
                    </a:lnTo>
                    <a:lnTo>
                      <a:pt x="162" y="140"/>
                    </a:lnTo>
                    <a:lnTo>
                      <a:pt x="164" y="140"/>
                    </a:lnTo>
                    <a:lnTo>
                      <a:pt x="162" y="140"/>
                    </a:lnTo>
                    <a:lnTo>
                      <a:pt x="162" y="142"/>
                    </a:lnTo>
                    <a:lnTo>
                      <a:pt x="164" y="142"/>
                    </a:lnTo>
                    <a:lnTo>
                      <a:pt x="164" y="144"/>
                    </a:lnTo>
                    <a:lnTo>
                      <a:pt x="166" y="144"/>
                    </a:lnTo>
                    <a:lnTo>
                      <a:pt x="168" y="144"/>
                    </a:lnTo>
                    <a:lnTo>
                      <a:pt x="168" y="146"/>
                    </a:lnTo>
                    <a:lnTo>
                      <a:pt x="166" y="146"/>
                    </a:lnTo>
                    <a:lnTo>
                      <a:pt x="168" y="146"/>
                    </a:lnTo>
                    <a:lnTo>
                      <a:pt x="168" y="148"/>
                    </a:lnTo>
                    <a:lnTo>
                      <a:pt x="166" y="148"/>
                    </a:lnTo>
                    <a:lnTo>
                      <a:pt x="164" y="148"/>
                    </a:lnTo>
                    <a:lnTo>
                      <a:pt x="164" y="150"/>
                    </a:lnTo>
                    <a:lnTo>
                      <a:pt x="166" y="150"/>
                    </a:lnTo>
                    <a:lnTo>
                      <a:pt x="164" y="150"/>
                    </a:lnTo>
                    <a:lnTo>
                      <a:pt x="162" y="150"/>
                    </a:lnTo>
                    <a:lnTo>
                      <a:pt x="162" y="152"/>
                    </a:lnTo>
                    <a:lnTo>
                      <a:pt x="162" y="154"/>
                    </a:lnTo>
                    <a:lnTo>
                      <a:pt x="160" y="154"/>
                    </a:lnTo>
                    <a:lnTo>
                      <a:pt x="162" y="156"/>
                    </a:lnTo>
                    <a:lnTo>
                      <a:pt x="162" y="158"/>
                    </a:lnTo>
                    <a:lnTo>
                      <a:pt x="162" y="160"/>
                    </a:lnTo>
                    <a:lnTo>
                      <a:pt x="162" y="162"/>
                    </a:lnTo>
                    <a:lnTo>
                      <a:pt x="162" y="164"/>
                    </a:lnTo>
                    <a:lnTo>
                      <a:pt x="160" y="164"/>
                    </a:lnTo>
                    <a:lnTo>
                      <a:pt x="160" y="166"/>
                    </a:lnTo>
                    <a:lnTo>
                      <a:pt x="160" y="168"/>
                    </a:lnTo>
                    <a:lnTo>
                      <a:pt x="158" y="168"/>
                    </a:lnTo>
                    <a:lnTo>
                      <a:pt x="158" y="168"/>
                    </a:lnTo>
                    <a:lnTo>
                      <a:pt x="158" y="170"/>
                    </a:lnTo>
                    <a:lnTo>
                      <a:pt x="160" y="170"/>
                    </a:lnTo>
                    <a:lnTo>
                      <a:pt x="158" y="170"/>
                    </a:lnTo>
                    <a:lnTo>
                      <a:pt x="160" y="170"/>
                    </a:lnTo>
                    <a:lnTo>
                      <a:pt x="160" y="172"/>
                    </a:lnTo>
                    <a:lnTo>
                      <a:pt x="158" y="172"/>
                    </a:lnTo>
                    <a:lnTo>
                      <a:pt x="160" y="172"/>
                    </a:lnTo>
                    <a:lnTo>
                      <a:pt x="160" y="174"/>
                    </a:lnTo>
                    <a:lnTo>
                      <a:pt x="160" y="176"/>
                    </a:lnTo>
                    <a:lnTo>
                      <a:pt x="160" y="178"/>
                    </a:lnTo>
                    <a:lnTo>
                      <a:pt x="162" y="178"/>
                    </a:lnTo>
                    <a:lnTo>
                      <a:pt x="162" y="180"/>
                    </a:lnTo>
                    <a:lnTo>
                      <a:pt x="164" y="180"/>
                    </a:lnTo>
                    <a:lnTo>
                      <a:pt x="164" y="182"/>
                    </a:lnTo>
                    <a:lnTo>
                      <a:pt x="164" y="184"/>
                    </a:lnTo>
                    <a:lnTo>
                      <a:pt x="164" y="186"/>
                    </a:lnTo>
                    <a:lnTo>
                      <a:pt x="166" y="186"/>
                    </a:lnTo>
                    <a:lnTo>
                      <a:pt x="166" y="188"/>
                    </a:lnTo>
                    <a:lnTo>
                      <a:pt x="164" y="188"/>
                    </a:lnTo>
                    <a:lnTo>
                      <a:pt x="164" y="190"/>
                    </a:lnTo>
                    <a:lnTo>
                      <a:pt x="164" y="192"/>
                    </a:lnTo>
                    <a:lnTo>
                      <a:pt x="164" y="194"/>
                    </a:lnTo>
                    <a:lnTo>
                      <a:pt x="164" y="196"/>
                    </a:lnTo>
                    <a:lnTo>
                      <a:pt x="164" y="198"/>
                    </a:lnTo>
                    <a:lnTo>
                      <a:pt x="164" y="200"/>
                    </a:lnTo>
                    <a:lnTo>
                      <a:pt x="164" y="202"/>
                    </a:lnTo>
                    <a:lnTo>
                      <a:pt x="164" y="204"/>
                    </a:lnTo>
                    <a:lnTo>
                      <a:pt x="164" y="206"/>
                    </a:lnTo>
                    <a:lnTo>
                      <a:pt x="164" y="208"/>
                    </a:lnTo>
                    <a:lnTo>
                      <a:pt x="166" y="208"/>
                    </a:lnTo>
                    <a:lnTo>
                      <a:pt x="166" y="210"/>
                    </a:lnTo>
                    <a:lnTo>
                      <a:pt x="168" y="210"/>
                    </a:lnTo>
                    <a:lnTo>
                      <a:pt x="168" y="212"/>
                    </a:lnTo>
                    <a:lnTo>
                      <a:pt x="168" y="214"/>
                    </a:lnTo>
                    <a:lnTo>
                      <a:pt x="170" y="214"/>
                    </a:lnTo>
                    <a:lnTo>
                      <a:pt x="170" y="216"/>
                    </a:lnTo>
                    <a:lnTo>
                      <a:pt x="170" y="216"/>
                    </a:lnTo>
                    <a:lnTo>
                      <a:pt x="168" y="216"/>
                    </a:lnTo>
                    <a:lnTo>
                      <a:pt x="166" y="216"/>
                    </a:lnTo>
                    <a:lnTo>
                      <a:pt x="164" y="216"/>
                    </a:lnTo>
                    <a:lnTo>
                      <a:pt x="162" y="216"/>
                    </a:lnTo>
                    <a:lnTo>
                      <a:pt x="160" y="216"/>
                    </a:lnTo>
                    <a:lnTo>
                      <a:pt x="158" y="216"/>
                    </a:lnTo>
                    <a:lnTo>
                      <a:pt x="156" y="216"/>
                    </a:lnTo>
                    <a:lnTo>
                      <a:pt x="154" y="216"/>
                    </a:lnTo>
                    <a:lnTo>
                      <a:pt x="152" y="216"/>
                    </a:lnTo>
                    <a:lnTo>
                      <a:pt x="152" y="218"/>
                    </a:lnTo>
                    <a:lnTo>
                      <a:pt x="150" y="218"/>
                    </a:lnTo>
                    <a:lnTo>
                      <a:pt x="148" y="218"/>
                    </a:lnTo>
                    <a:lnTo>
                      <a:pt x="146" y="218"/>
                    </a:lnTo>
                    <a:lnTo>
                      <a:pt x="144" y="218"/>
                    </a:lnTo>
                    <a:lnTo>
                      <a:pt x="142" y="218"/>
                    </a:lnTo>
                    <a:lnTo>
                      <a:pt x="140" y="218"/>
                    </a:lnTo>
                    <a:lnTo>
                      <a:pt x="138" y="218"/>
                    </a:lnTo>
                    <a:lnTo>
                      <a:pt x="136" y="218"/>
                    </a:lnTo>
                    <a:lnTo>
                      <a:pt x="134" y="218"/>
                    </a:lnTo>
                    <a:lnTo>
                      <a:pt x="134" y="220"/>
                    </a:lnTo>
                    <a:lnTo>
                      <a:pt x="132" y="220"/>
                    </a:lnTo>
                    <a:lnTo>
                      <a:pt x="130" y="220"/>
                    </a:lnTo>
                    <a:lnTo>
                      <a:pt x="128" y="220"/>
                    </a:lnTo>
                    <a:lnTo>
                      <a:pt x="126" y="220"/>
                    </a:lnTo>
                    <a:lnTo>
                      <a:pt x="124" y="220"/>
                    </a:lnTo>
                    <a:lnTo>
                      <a:pt x="124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16" y="220"/>
                    </a:lnTo>
                    <a:lnTo>
                      <a:pt x="116" y="222"/>
                    </a:lnTo>
                    <a:lnTo>
                      <a:pt x="114" y="222"/>
                    </a:lnTo>
                    <a:lnTo>
                      <a:pt x="112" y="222"/>
                    </a:lnTo>
                    <a:lnTo>
                      <a:pt x="110" y="222"/>
                    </a:lnTo>
                    <a:lnTo>
                      <a:pt x="108" y="222"/>
                    </a:lnTo>
                    <a:lnTo>
                      <a:pt x="106" y="222"/>
                    </a:lnTo>
                    <a:lnTo>
                      <a:pt x="104" y="222"/>
                    </a:lnTo>
                    <a:lnTo>
                      <a:pt x="102" y="222"/>
                    </a:lnTo>
                    <a:lnTo>
                      <a:pt x="100" y="222"/>
                    </a:lnTo>
                    <a:lnTo>
                      <a:pt x="98" y="222"/>
                    </a:lnTo>
                    <a:lnTo>
                      <a:pt x="96" y="222"/>
                    </a:lnTo>
                    <a:lnTo>
                      <a:pt x="94" y="222"/>
                    </a:lnTo>
                    <a:lnTo>
                      <a:pt x="92" y="222"/>
                    </a:lnTo>
                    <a:lnTo>
                      <a:pt x="92" y="224"/>
                    </a:lnTo>
                    <a:lnTo>
                      <a:pt x="90" y="224"/>
                    </a:lnTo>
                    <a:lnTo>
                      <a:pt x="88" y="224"/>
                    </a:lnTo>
                    <a:lnTo>
                      <a:pt x="86" y="224"/>
                    </a:lnTo>
                    <a:lnTo>
                      <a:pt x="84" y="224"/>
                    </a:lnTo>
                    <a:lnTo>
                      <a:pt x="82" y="224"/>
                    </a:lnTo>
                    <a:lnTo>
                      <a:pt x="80" y="224"/>
                    </a:lnTo>
                    <a:lnTo>
                      <a:pt x="78" y="224"/>
                    </a:lnTo>
                    <a:lnTo>
                      <a:pt x="76" y="224"/>
                    </a:lnTo>
                    <a:lnTo>
                      <a:pt x="76" y="224"/>
                    </a:lnTo>
                    <a:lnTo>
                      <a:pt x="74" y="224"/>
                    </a:lnTo>
                    <a:lnTo>
                      <a:pt x="72" y="224"/>
                    </a:lnTo>
                    <a:lnTo>
                      <a:pt x="70" y="224"/>
                    </a:lnTo>
                    <a:lnTo>
                      <a:pt x="68" y="224"/>
                    </a:lnTo>
                    <a:lnTo>
                      <a:pt x="66" y="224"/>
                    </a:lnTo>
                    <a:lnTo>
                      <a:pt x="66" y="226"/>
                    </a:lnTo>
                    <a:lnTo>
                      <a:pt x="64" y="226"/>
                    </a:lnTo>
                    <a:lnTo>
                      <a:pt x="62" y="226"/>
                    </a:lnTo>
                    <a:lnTo>
                      <a:pt x="60" y="226"/>
                    </a:lnTo>
                    <a:lnTo>
                      <a:pt x="58" y="226"/>
                    </a:lnTo>
                    <a:lnTo>
                      <a:pt x="56" y="226"/>
                    </a:lnTo>
                    <a:lnTo>
                      <a:pt x="54" y="226"/>
                    </a:lnTo>
                    <a:lnTo>
                      <a:pt x="52" y="226"/>
                    </a:lnTo>
                    <a:lnTo>
                      <a:pt x="50" y="226"/>
                    </a:lnTo>
                    <a:lnTo>
                      <a:pt x="48" y="226"/>
                    </a:lnTo>
                    <a:lnTo>
                      <a:pt x="46" y="226"/>
                    </a:lnTo>
                    <a:lnTo>
                      <a:pt x="44" y="226"/>
                    </a:lnTo>
                    <a:lnTo>
                      <a:pt x="46" y="226"/>
                    </a:lnTo>
                    <a:lnTo>
                      <a:pt x="46" y="228"/>
                    </a:lnTo>
                    <a:lnTo>
                      <a:pt x="46" y="230"/>
                    </a:lnTo>
                    <a:lnTo>
                      <a:pt x="44" y="230"/>
                    </a:lnTo>
                    <a:lnTo>
                      <a:pt x="44" y="232"/>
                    </a:lnTo>
                    <a:lnTo>
                      <a:pt x="44" y="234"/>
                    </a:lnTo>
                    <a:lnTo>
                      <a:pt x="44" y="236"/>
                    </a:lnTo>
                    <a:lnTo>
                      <a:pt x="46" y="236"/>
                    </a:lnTo>
                    <a:lnTo>
                      <a:pt x="46" y="238"/>
                    </a:lnTo>
                    <a:lnTo>
                      <a:pt x="48" y="238"/>
                    </a:lnTo>
                    <a:lnTo>
                      <a:pt x="48" y="240"/>
                    </a:lnTo>
                    <a:lnTo>
                      <a:pt x="50" y="240"/>
                    </a:lnTo>
                    <a:lnTo>
                      <a:pt x="50" y="242"/>
                    </a:lnTo>
                    <a:lnTo>
                      <a:pt x="52" y="242"/>
                    </a:lnTo>
                    <a:lnTo>
                      <a:pt x="52" y="244"/>
                    </a:lnTo>
                    <a:lnTo>
                      <a:pt x="54" y="244"/>
                    </a:lnTo>
                    <a:lnTo>
                      <a:pt x="56" y="244"/>
                    </a:lnTo>
                    <a:lnTo>
                      <a:pt x="56" y="246"/>
                    </a:lnTo>
                    <a:lnTo>
                      <a:pt x="56" y="248"/>
                    </a:lnTo>
                    <a:lnTo>
                      <a:pt x="56" y="250"/>
                    </a:lnTo>
                    <a:lnTo>
                      <a:pt x="56" y="252"/>
                    </a:lnTo>
                    <a:lnTo>
                      <a:pt x="54" y="252"/>
                    </a:lnTo>
                    <a:lnTo>
                      <a:pt x="54" y="254"/>
                    </a:lnTo>
                    <a:lnTo>
                      <a:pt x="56" y="256"/>
                    </a:lnTo>
                    <a:lnTo>
                      <a:pt x="56" y="254"/>
                    </a:lnTo>
                    <a:lnTo>
                      <a:pt x="56" y="256"/>
                    </a:lnTo>
                    <a:lnTo>
                      <a:pt x="56" y="258"/>
                    </a:lnTo>
                    <a:lnTo>
                      <a:pt x="58" y="258"/>
                    </a:lnTo>
                    <a:lnTo>
                      <a:pt x="58" y="260"/>
                    </a:lnTo>
                    <a:lnTo>
                      <a:pt x="56" y="260"/>
                    </a:lnTo>
                    <a:lnTo>
                      <a:pt x="54" y="260"/>
                    </a:lnTo>
                    <a:lnTo>
                      <a:pt x="54" y="262"/>
                    </a:lnTo>
                    <a:lnTo>
                      <a:pt x="54" y="264"/>
                    </a:lnTo>
                    <a:lnTo>
                      <a:pt x="52" y="264"/>
                    </a:lnTo>
                    <a:lnTo>
                      <a:pt x="54" y="264"/>
                    </a:lnTo>
                    <a:lnTo>
                      <a:pt x="52" y="264"/>
                    </a:lnTo>
                    <a:lnTo>
                      <a:pt x="52" y="262"/>
                    </a:lnTo>
                    <a:lnTo>
                      <a:pt x="52" y="264"/>
                    </a:lnTo>
                    <a:lnTo>
                      <a:pt x="52" y="264"/>
                    </a:lnTo>
                    <a:lnTo>
                      <a:pt x="50" y="264"/>
                    </a:lnTo>
                    <a:lnTo>
                      <a:pt x="48" y="264"/>
                    </a:lnTo>
                    <a:lnTo>
                      <a:pt x="48" y="264"/>
                    </a:lnTo>
                    <a:lnTo>
                      <a:pt x="48" y="264"/>
                    </a:lnTo>
                    <a:lnTo>
                      <a:pt x="48" y="264"/>
                    </a:lnTo>
                    <a:lnTo>
                      <a:pt x="46" y="264"/>
                    </a:lnTo>
                    <a:lnTo>
                      <a:pt x="48" y="264"/>
                    </a:lnTo>
                    <a:lnTo>
                      <a:pt x="46" y="264"/>
                    </a:lnTo>
                    <a:lnTo>
                      <a:pt x="48" y="264"/>
                    </a:lnTo>
                    <a:lnTo>
                      <a:pt x="48" y="264"/>
                    </a:lnTo>
                    <a:lnTo>
                      <a:pt x="46" y="264"/>
                    </a:lnTo>
                    <a:lnTo>
                      <a:pt x="48" y="264"/>
                    </a:lnTo>
                    <a:lnTo>
                      <a:pt x="48" y="266"/>
                    </a:lnTo>
                    <a:lnTo>
                      <a:pt x="46" y="266"/>
                    </a:lnTo>
                    <a:lnTo>
                      <a:pt x="46" y="264"/>
                    </a:lnTo>
                    <a:lnTo>
                      <a:pt x="46" y="266"/>
                    </a:lnTo>
                    <a:lnTo>
                      <a:pt x="48" y="266"/>
                    </a:lnTo>
                    <a:lnTo>
                      <a:pt x="50" y="266"/>
                    </a:lnTo>
                    <a:lnTo>
                      <a:pt x="50" y="264"/>
                    </a:lnTo>
                    <a:lnTo>
                      <a:pt x="50" y="266"/>
                    </a:lnTo>
                    <a:lnTo>
                      <a:pt x="50" y="264"/>
                    </a:lnTo>
                    <a:lnTo>
                      <a:pt x="52" y="264"/>
                    </a:lnTo>
                    <a:lnTo>
                      <a:pt x="52" y="266"/>
                    </a:lnTo>
                    <a:lnTo>
                      <a:pt x="50" y="266"/>
                    </a:lnTo>
                    <a:lnTo>
                      <a:pt x="48" y="266"/>
                    </a:lnTo>
                    <a:lnTo>
                      <a:pt x="50" y="266"/>
                    </a:lnTo>
                    <a:lnTo>
                      <a:pt x="48" y="266"/>
                    </a:lnTo>
                    <a:lnTo>
                      <a:pt x="48" y="268"/>
                    </a:lnTo>
                    <a:lnTo>
                      <a:pt x="46" y="268"/>
                    </a:lnTo>
                    <a:lnTo>
                      <a:pt x="44" y="268"/>
                    </a:lnTo>
                    <a:lnTo>
                      <a:pt x="42" y="268"/>
                    </a:lnTo>
                    <a:lnTo>
                      <a:pt x="40" y="270"/>
                    </a:lnTo>
                    <a:lnTo>
                      <a:pt x="40" y="268"/>
                    </a:lnTo>
                    <a:lnTo>
                      <a:pt x="42" y="268"/>
                    </a:lnTo>
                    <a:lnTo>
                      <a:pt x="44" y="268"/>
                    </a:lnTo>
                    <a:lnTo>
                      <a:pt x="42" y="268"/>
                    </a:lnTo>
                    <a:lnTo>
                      <a:pt x="40" y="268"/>
                    </a:lnTo>
                    <a:lnTo>
                      <a:pt x="38" y="268"/>
                    </a:lnTo>
                    <a:lnTo>
                      <a:pt x="38" y="270"/>
                    </a:lnTo>
                    <a:lnTo>
                      <a:pt x="36" y="270"/>
                    </a:lnTo>
                    <a:lnTo>
                      <a:pt x="38" y="270"/>
                    </a:lnTo>
                    <a:lnTo>
                      <a:pt x="40" y="270"/>
                    </a:lnTo>
                    <a:lnTo>
                      <a:pt x="40" y="268"/>
                    </a:lnTo>
                    <a:lnTo>
                      <a:pt x="40" y="270"/>
                    </a:lnTo>
                    <a:lnTo>
                      <a:pt x="40" y="268"/>
                    </a:lnTo>
                    <a:lnTo>
                      <a:pt x="40" y="270"/>
                    </a:lnTo>
                    <a:lnTo>
                      <a:pt x="38" y="270"/>
                    </a:lnTo>
                    <a:lnTo>
                      <a:pt x="36" y="270"/>
                    </a:lnTo>
                    <a:lnTo>
                      <a:pt x="34" y="270"/>
                    </a:lnTo>
                    <a:lnTo>
                      <a:pt x="32" y="270"/>
                    </a:lnTo>
                    <a:lnTo>
                      <a:pt x="30" y="270"/>
                    </a:lnTo>
                    <a:lnTo>
                      <a:pt x="28" y="270"/>
                    </a:lnTo>
                    <a:lnTo>
                      <a:pt x="28" y="272"/>
                    </a:lnTo>
                    <a:lnTo>
                      <a:pt x="28" y="270"/>
                    </a:lnTo>
                    <a:lnTo>
                      <a:pt x="28" y="270"/>
                    </a:lnTo>
                    <a:lnTo>
                      <a:pt x="30" y="270"/>
                    </a:lnTo>
                    <a:lnTo>
                      <a:pt x="30" y="268"/>
                    </a:lnTo>
                    <a:lnTo>
                      <a:pt x="32" y="268"/>
                    </a:lnTo>
                    <a:lnTo>
                      <a:pt x="32" y="270"/>
                    </a:lnTo>
                    <a:lnTo>
                      <a:pt x="32" y="268"/>
                    </a:lnTo>
                    <a:lnTo>
                      <a:pt x="32" y="270"/>
                    </a:lnTo>
                    <a:lnTo>
                      <a:pt x="32" y="268"/>
                    </a:lnTo>
                    <a:lnTo>
                      <a:pt x="32" y="270"/>
                    </a:lnTo>
                    <a:lnTo>
                      <a:pt x="34" y="270"/>
                    </a:lnTo>
                    <a:lnTo>
                      <a:pt x="36" y="270"/>
                    </a:lnTo>
                    <a:lnTo>
                      <a:pt x="36" y="268"/>
                    </a:lnTo>
                    <a:lnTo>
                      <a:pt x="38" y="268"/>
                    </a:lnTo>
                    <a:lnTo>
                      <a:pt x="40" y="268"/>
                    </a:lnTo>
                    <a:lnTo>
                      <a:pt x="40" y="266"/>
                    </a:lnTo>
                    <a:lnTo>
                      <a:pt x="40" y="268"/>
                    </a:lnTo>
                    <a:lnTo>
                      <a:pt x="42" y="268"/>
                    </a:lnTo>
                    <a:lnTo>
                      <a:pt x="42" y="266"/>
                    </a:lnTo>
                    <a:lnTo>
                      <a:pt x="44" y="266"/>
                    </a:lnTo>
                    <a:lnTo>
                      <a:pt x="46" y="266"/>
                    </a:lnTo>
                    <a:lnTo>
                      <a:pt x="44" y="266"/>
                    </a:lnTo>
                    <a:lnTo>
                      <a:pt x="42" y="266"/>
                    </a:lnTo>
                    <a:lnTo>
                      <a:pt x="40" y="266"/>
                    </a:lnTo>
                    <a:lnTo>
                      <a:pt x="42" y="266"/>
                    </a:lnTo>
                    <a:lnTo>
                      <a:pt x="42" y="264"/>
                    </a:lnTo>
                    <a:lnTo>
                      <a:pt x="42" y="266"/>
                    </a:lnTo>
                    <a:lnTo>
                      <a:pt x="40" y="266"/>
                    </a:lnTo>
                    <a:lnTo>
                      <a:pt x="38" y="266"/>
                    </a:lnTo>
                    <a:lnTo>
                      <a:pt x="38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2"/>
                    </a:lnTo>
                    <a:lnTo>
                      <a:pt x="38" y="262"/>
                    </a:lnTo>
                    <a:lnTo>
                      <a:pt x="36" y="262"/>
                    </a:lnTo>
                    <a:lnTo>
                      <a:pt x="36" y="260"/>
                    </a:lnTo>
                    <a:lnTo>
                      <a:pt x="36" y="258"/>
                    </a:lnTo>
                    <a:lnTo>
                      <a:pt x="36" y="260"/>
                    </a:lnTo>
                    <a:lnTo>
                      <a:pt x="36" y="262"/>
                    </a:lnTo>
                    <a:lnTo>
                      <a:pt x="34" y="262"/>
                    </a:lnTo>
                    <a:lnTo>
                      <a:pt x="36" y="262"/>
                    </a:lnTo>
                    <a:lnTo>
                      <a:pt x="36" y="264"/>
                    </a:lnTo>
                    <a:lnTo>
                      <a:pt x="34" y="264"/>
                    </a:lnTo>
                    <a:lnTo>
                      <a:pt x="34" y="262"/>
                    </a:lnTo>
                    <a:lnTo>
                      <a:pt x="32" y="262"/>
                    </a:lnTo>
                    <a:lnTo>
                      <a:pt x="32" y="260"/>
                    </a:lnTo>
                    <a:lnTo>
                      <a:pt x="30" y="258"/>
                    </a:lnTo>
                    <a:lnTo>
                      <a:pt x="30" y="256"/>
                    </a:lnTo>
                    <a:lnTo>
                      <a:pt x="32" y="254"/>
                    </a:lnTo>
                    <a:lnTo>
                      <a:pt x="32" y="252"/>
                    </a:lnTo>
                    <a:lnTo>
                      <a:pt x="30" y="252"/>
                    </a:lnTo>
                    <a:lnTo>
                      <a:pt x="30" y="250"/>
                    </a:lnTo>
                    <a:lnTo>
                      <a:pt x="30" y="248"/>
                    </a:lnTo>
                    <a:lnTo>
                      <a:pt x="30" y="246"/>
                    </a:lnTo>
                    <a:lnTo>
                      <a:pt x="30" y="244"/>
                    </a:lnTo>
                    <a:lnTo>
                      <a:pt x="32" y="244"/>
                    </a:lnTo>
                    <a:lnTo>
                      <a:pt x="30" y="244"/>
                    </a:lnTo>
                    <a:lnTo>
                      <a:pt x="32" y="244"/>
                    </a:lnTo>
                    <a:lnTo>
                      <a:pt x="30" y="244"/>
                    </a:lnTo>
                    <a:lnTo>
                      <a:pt x="30" y="246"/>
                    </a:lnTo>
                    <a:lnTo>
                      <a:pt x="30" y="244"/>
                    </a:lnTo>
                    <a:lnTo>
                      <a:pt x="30" y="246"/>
                    </a:lnTo>
                    <a:lnTo>
                      <a:pt x="30" y="244"/>
                    </a:lnTo>
                    <a:lnTo>
                      <a:pt x="28" y="244"/>
                    </a:lnTo>
                    <a:lnTo>
                      <a:pt x="30" y="244"/>
                    </a:lnTo>
                    <a:lnTo>
                      <a:pt x="30" y="242"/>
                    </a:lnTo>
                    <a:lnTo>
                      <a:pt x="30" y="240"/>
                    </a:lnTo>
                    <a:lnTo>
                      <a:pt x="30" y="238"/>
                    </a:lnTo>
                    <a:lnTo>
                      <a:pt x="30" y="236"/>
                    </a:lnTo>
                    <a:lnTo>
                      <a:pt x="30" y="234"/>
                    </a:lnTo>
                    <a:lnTo>
                      <a:pt x="30" y="232"/>
                    </a:lnTo>
                    <a:lnTo>
                      <a:pt x="30" y="234"/>
                    </a:lnTo>
                    <a:lnTo>
                      <a:pt x="30" y="232"/>
                    </a:lnTo>
                    <a:lnTo>
                      <a:pt x="30" y="230"/>
                    </a:lnTo>
                    <a:lnTo>
                      <a:pt x="30" y="232"/>
                    </a:lnTo>
                    <a:lnTo>
                      <a:pt x="28" y="232"/>
                    </a:lnTo>
                    <a:lnTo>
                      <a:pt x="28" y="230"/>
                    </a:lnTo>
                    <a:lnTo>
                      <a:pt x="28" y="232"/>
                    </a:lnTo>
                    <a:lnTo>
                      <a:pt x="30" y="232"/>
                    </a:lnTo>
                    <a:lnTo>
                      <a:pt x="30" y="234"/>
                    </a:lnTo>
                    <a:lnTo>
                      <a:pt x="30" y="236"/>
                    </a:lnTo>
                    <a:lnTo>
                      <a:pt x="30" y="234"/>
                    </a:lnTo>
                    <a:lnTo>
                      <a:pt x="30" y="236"/>
                    </a:lnTo>
                    <a:lnTo>
                      <a:pt x="30" y="234"/>
                    </a:lnTo>
                    <a:lnTo>
                      <a:pt x="30" y="236"/>
                    </a:lnTo>
                    <a:lnTo>
                      <a:pt x="30" y="234"/>
                    </a:lnTo>
                    <a:lnTo>
                      <a:pt x="30" y="236"/>
                    </a:lnTo>
                    <a:lnTo>
                      <a:pt x="30" y="234"/>
                    </a:lnTo>
                    <a:lnTo>
                      <a:pt x="28" y="234"/>
                    </a:lnTo>
                    <a:lnTo>
                      <a:pt x="28" y="232"/>
                    </a:lnTo>
                    <a:lnTo>
                      <a:pt x="30" y="232"/>
                    </a:lnTo>
                    <a:lnTo>
                      <a:pt x="28" y="232"/>
                    </a:lnTo>
                    <a:lnTo>
                      <a:pt x="28" y="234"/>
                    </a:lnTo>
                    <a:lnTo>
                      <a:pt x="28" y="232"/>
                    </a:lnTo>
                    <a:lnTo>
                      <a:pt x="28" y="234"/>
                    </a:lnTo>
                    <a:lnTo>
                      <a:pt x="28" y="236"/>
                    </a:lnTo>
                    <a:lnTo>
                      <a:pt x="30" y="236"/>
                    </a:lnTo>
                    <a:lnTo>
                      <a:pt x="30" y="238"/>
                    </a:lnTo>
                    <a:lnTo>
                      <a:pt x="30" y="236"/>
                    </a:lnTo>
                    <a:lnTo>
                      <a:pt x="28" y="236"/>
                    </a:lnTo>
                    <a:lnTo>
                      <a:pt x="28" y="234"/>
                    </a:lnTo>
                    <a:lnTo>
                      <a:pt x="28" y="236"/>
                    </a:lnTo>
                    <a:lnTo>
                      <a:pt x="30" y="236"/>
                    </a:lnTo>
                    <a:lnTo>
                      <a:pt x="30" y="238"/>
                    </a:lnTo>
                    <a:lnTo>
                      <a:pt x="28" y="238"/>
                    </a:lnTo>
                    <a:lnTo>
                      <a:pt x="28" y="236"/>
                    </a:lnTo>
                    <a:lnTo>
                      <a:pt x="30" y="236"/>
                    </a:lnTo>
                    <a:lnTo>
                      <a:pt x="28" y="236"/>
                    </a:lnTo>
                    <a:lnTo>
                      <a:pt x="28" y="236"/>
                    </a:lnTo>
                    <a:lnTo>
                      <a:pt x="28" y="234"/>
                    </a:lnTo>
                    <a:lnTo>
                      <a:pt x="28" y="236"/>
                    </a:lnTo>
                    <a:lnTo>
                      <a:pt x="28" y="236"/>
                    </a:lnTo>
                    <a:lnTo>
                      <a:pt x="28" y="238"/>
                    </a:lnTo>
                    <a:lnTo>
                      <a:pt x="28" y="236"/>
                    </a:lnTo>
                    <a:lnTo>
                      <a:pt x="28" y="236"/>
                    </a:lnTo>
                    <a:lnTo>
                      <a:pt x="28" y="234"/>
                    </a:lnTo>
                    <a:lnTo>
                      <a:pt x="28" y="234"/>
                    </a:lnTo>
                    <a:lnTo>
                      <a:pt x="28" y="232"/>
                    </a:lnTo>
                    <a:lnTo>
                      <a:pt x="28" y="232"/>
                    </a:lnTo>
                    <a:lnTo>
                      <a:pt x="28" y="232"/>
                    </a:lnTo>
                    <a:lnTo>
                      <a:pt x="28" y="232"/>
                    </a:lnTo>
                    <a:lnTo>
                      <a:pt x="28" y="232"/>
                    </a:lnTo>
                    <a:lnTo>
                      <a:pt x="28" y="232"/>
                    </a:lnTo>
                    <a:lnTo>
                      <a:pt x="28" y="232"/>
                    </a:lnTo>
                    <a:lnTo>
                      <a:pt x="28" y="234"/>
                    </a:lnTo>
                    <a:lnTo>
                      <a:pt x="28" y="234"/>
                    </a:lnTo>
                    <a:lnTo>
                      <a:pt x="28" y="236"/>
                    </a:lnTo>
                    <a:lnTo>
                      <a:pt x="28" y="238"/>
                    </a:lnTo>
                    <a:lnTo>
                      <a:pt x="26" y="238"/>
                    </a:lnTo>
                    <a:lnTo>
                      <a:pt x="26" y="240"/>
                    </a:lnTo>
                    <a:lnTo>
                      <a:pt x="26" y="242"/>
                    </a:lnTo>
                    <a:lnTo>
                      <a:pt x="24" y="242"/>
                    </a:lnTo>
                    <a:lnTo>
                      <a:pt x="24" y="240"/>
                    </a:lnTo>
                    <a:lnTo>
                      <a:pt x="24" y="242"/>
                    </a:lnTo>
                    <a:lnTo>
                      <a:pt x="26" y="242"/>
                    </a:lnTo>
                    <a:lnTo>
                      <a:pt x="26" y="244"/>
                    </a:lnTo>
                    <a:lnTo>
                      <a:pt x="26" y="246"/>
                    </a:lnTo>
                    <a:lnTo>
                      <a:pt x="26" y="248"/>
                    </a:lnTo>
                    <a:lnTo>
                      <a:pt x="24" y="248"/>
                    </a:lnTo>
                    <a:lnTo>
                      <a:pt x="26" y="248"/>
                    </a:lnTo>
                    <a:lnTo>
                      <a:pt x="26" y="250"/>
                    </a:lnTo>
                    <a:lnTo>
                      <a:pt x="26" y="252"/>
                    </a:lnTo>
                    <a:lnTo>
                      <a:pt x="24" y="252"/>
                    </a:lnTo>
                    <a:lnTo>
                      <a:pt x="24" y="254"/>
                    </a:lnTo>
                    <a:lnTo>
                      <a:pt x="24" y="256"/>
                    </a:lnTo>
                    <a:lnTo>
                      <a:pt x="24" y="258"/>
                    </a:lnTo>
                    <a:lnTo>
                      <a:pt x="24" y="260"/>
                    </a:lnTo>
                    <a:lnTo>
                      <a:pt x="22" y="260"/>
                    </a:lnTo>
                    <a:lnTo>
                      <a:pt x="24" y="260"/>
                    </a:lnTo>
                    <a:lnTo>
                      <a:pt x="22" y="260"/>
                    </a:lnTo>
                    <a:lnTo>
                      <a:pt x="24" y="260"/>
                    </a:lnTo>
                    <a:lnTo>
                      <a:pt x="24" y="262"/>
                    </a:lnTo>
                    <a:lnTo>
                      <a:pt x="24" y="264"/>
                    </a:lnTo>
                    <a:lnTo>
                      <a:pt x="24" y="264"/>
                    </a:lnTo>
                    <a:lnTo>
                      <a:pt x="22" y="264"/>
                    </a:lnTo>
                    <a:lnTo>
                      <a:pt x="22" y="266"/>
                    </a:lnTo>
                    <a:lnTo>
                      <a:pt x="24" y="268"/>
                    </a:lnTo>
                    <a:lnTo>
                      <a:pt x="22" y="268"/>
                    </a:lnTo>
                    <a:lnTo>
                      <a:pt x="22" y="266"/>
                    </a:lnTo>
                    <a:lnTo>
                      <a:pt x="22" y="264"/>
                    </a:lnTo>
                    <a:lnTo>
                      <a:pt x="22" y="266"/>
                    </a:lnTo>
                    <a:lnTo>
                      <a:pt x="20" y="266"/>
                    </a:lnTo>
                    <a:lnTo>
                      <a:pt x="20" y="264"/>
                    </a:lnTo>
                    <a:lnTo>
                      <a:pt x="18" y="264"/>
                    </a:lnTo>
                    <a:lnTo>
                      <a:pt x="18" y="264"/>
                    </a:lnTo>
                    <a:lnTo>
                      <a:pt x="16" y="264"/>
                    </a:lnTo>
                    <a:lnTo>
                      <a:pt x="14" y="264"/>
                    </a:lnTo>
                    <a:lnTo>
                      <a:pt x="14" y="264"/>
                    </a:lnTo>
                    <a:lnTo>
                      <a:pt x="14" y="264"/>
                    </a:lnTo>
                    <a:lnTo>
                      <a:pt x="12" y="264"/>
                    </a:lnTo>
                    <a:lnTo>
                      <a:pt x="10" y="264"/>
                    </a:lnTo>
                    <a:lnTo>
                      <a:pt x="8" y="264"/>
                    </a:lnTo>
                    <a:lnTo>
                      <a:pt x="8" y="262"/>
                    </a:lnTo>
                    <a:lnTo>
                      <a:pt x="8" y="260"/>
                    </a:lnTo>
                    <a:lnTo>
                      <a:pt x="8" y="258"/>
                    </a:lnTo>
                    <a:lnTo>
                      <a:pt x="8" y="256"/>
                    </a:lnTo>
                    <a:lnTo>
                      <a:pt x="8" y="254"/>
                    </a:lnTo>
                    <a:lnTo>
                      <a:pt x="8" y="252"/>
                    </a:lnTo>
                    <a:lnTo>
                      <a:pt x="8" y="250"/>
                    </a:lnTo>
                    <a:lnTo>
                      <a:pt x="8" y="248"/>
                    </a:lnTo>
                    <a:lnTo>
                      <a:pt x="8" y="246"/>
                    </a:lnTo>
                    <a:lnTo>
                      <a:pt x="8" y="244"/>
                    </a:lnTo>
                    <a:lnTo>
                      <a:pt x="6" y="244"/>
                    </a:lnTo>
                    <a:lnTo>
                      <a:pt x="6" y="242"/>
                    </a:lnTo>
                    <a:lnTo>
                      <a:pt x="6" y="240"/>
                    </a:lnTo>
                    <a:lnTo>
                      <a:pt x="6" y="238"/>
                    </a:lnTo>
                    <a:lnTo>
                      <a:pt x="6" y="236"/>
                    </a:lnTo>
                    <a:lnTo>
                      <a:pt x="6" y="234"/>
                    </a:lnTo>
                    <a:lnTo>
                      <a:pt x="6" y="232"/>
                    </a:lnTo>
                    <a:lnTo>
                      <a:pt x="6" y="230"/>
                    </a:lnTo>
                    <a:lnTo>
                      <a:pt x="6" y="228"/>
                    </a:lnTo>
                    <a:lnTo>
                      <a:pt x="6" y="226"/>
                    </a:lnTo>
                    <a:lnTo>
                      <a:pt x="6" y="224"/>
                    </a:lnTo>
                    <a:lnTo>
                      <a:pt x="4" y="224"/>
                    </a:lnTo>
                    <a:lnTo>
                      <a:pt x="4" y="222"/>
                    </a:lnTo>
                    <a:lnTo>
                      <a:pt x="4" y="220"/>
                    </a:lnTo>
                    <a:lnTo>
                      <a:pt x="4" y="218"/>
                    </a:lnTo>
                    <a:lnTo>
                      <a:pt x="4" y="216"/>
                    </a:lnTo>
                    <a:lnTo>
                      <a:pt x="4" y="216"/>
                    </a:lnTo>
                    <a:lnTo>
                      <a:pt x="4" y="214"/>
                    </a:lnTo>
                    <a:lnTo>
                      <a:pt x="4" y="212"/>
                    </a:lnTo>
                    <a:lnTo>
                      <a:pt x="4" y="210"/>
                    </a:lnTo>
                    <a:lnTo>
                      <a:pt x="4" y="208"/>
                    </a:lnTo>
                    <a:lnTo>
                      <a:pt x="4" y="206"/>
                    </a:lnTo>
                    <a:lnTo>
                      <a:pt x="2" y="206"/>
                    </a:lnTo>
                    <a:lnTo>
                      <a:pt x="2" y="204"/>
                    </a:lnTo>
                    <a:lnTo>
                      <a:pt x="2" y="202"/>
                    </a:lnTo>
                    <a:lnTo>
                      <a:pt x="2" y="200"/>
                    </a:lnTo>
                    <a:lnTo>
                      <a:pt x="2" y="198"/>
                    </a:lnTo>
                    <a:lnTo>
                      <a:pt x="2" y="196"/>
                    </a:lnTo>
                    <a:lnTo>
                      <a:pt x="2" y="194"/>
                    </a:lnTo>
                    <a:lnTo>
                      <a:pt x="2" y="192"/>
                    </a:lnTo>
                    <a:lnTo>
                      <a:pt x="2" y="190"/>
                    </a:lnTo>
                    <a:lnTo>
                      <a:pt x="2" y="188"/>
                    </a:lnTo>
                    <a:lnTo>
                      <a:pt x="2" y="186"/>
                    </a:lnTo>
                    <a:lnTo>
                      <a:pt x="0" y="186"/>
                    </a:lnTo>
                    <a:lnTo>
                      <a:pt x="0" y="184"/>
                    </a:lnTo>
                    <a:lnTo>
                      <a:pt x="0" y="182"/>
                    </a:lnTo>
                    <a:lnTo>
                      <a:pt x="0" y="180"/>
                    </a:lnTo>
                    <a:lnTo>
                      <a:pt x="0" y="178"/>
                    </a:lnTo>
                    <a:lnTo>
                      <a:pt x="0" y="176"/>
                    </a:lnTo>
                    <a:lnTo>
                      <a:pt x="0" y="174"/>
                    </a:lnTo>
                    <a:lnTo>
                      <a:pt x="0" y="172"/>
                    </a:lnTo>
                    <a:lnTo>
                      <a:pt x="0" y="170"/>
                    </a:lnTo>
                    <a:lnTo>
                      <a:pt x="0" y="168"/>
                    </a:lnTo>
                    <a:lnTo>
                      <a:pt x="2" y="168"/>
                    </a:lnTo>
                    <a:lnTo>
                      <a:pt x="2" y="168"/>
                    </a:lnTo>
                    <a:lnTo>
                      <a:pt x="2" y="166"/>
                    </a:lnTo>
                    <a:lnTo>
                      <a:pt x="2" y="164"/>
                    </a:lnTo>
                    <a:lnTo>
                      <a:pt x="2" y="162"/>
                    </a:lnTo>
                    <a:lnTo>
                      <a:pt x="2" y="160"/>
                    </a:lnTo>
                    <a:lnTo>
                      <a:pt x="2" y="158"/>
                    </a:lnTo>
                    <a:lnTo>
                      <a:pt x="2" y="156"/>
                    </a:lnTo>
                    <a:lnTo>
                      <a:pt x="2" y="154"/>
                    </a:lnTo>
                    <a:lnTo>
                      <a:pt x="2" y="152"/>
                    </a:lnTo>
                    <a:lnTo>
                      <a:pt x="2" y="150"/>
                    </a:lnTo>
                    <a:lnTo>
                      <a:pt x="2" y="148"/>
                    </a:lnTo>
                    <a:lnTo>
                      <a:pt x="2" y="146"/>
                    </a:lnTo>
                    <a:lnTo>
                      <a:pt x="2" y="144"/>
                    </a:lnTo>
                    <a:lnTo>
                      <a:pt x="2" y="142"/>
                    </a:lnTo>
                    <a:lnTo>
                      <a:pt x="2" y="140"/>
                    </a:lnTo>
                    <a:lnTo>
                      <a:pt x="2" y="138"/>
                    </a:lnTo>
                    <a:lnTo>
                      <a:pt x="2" y="136"/>
                    </a:lnTo>
                    <a:lnTo>
                      <a:pt x="2" y="134"/>
                    </a:lnTo>
                    <a:lnTo>
                      <a:pt x="2" y="132"/>
                    </a:lnTo>
                    <a:lnTo>
                      <a:pt x="2" y="130"/>
                    </a:lnTo>
                    <a:lnTo>
                      <a:pt x="2" y="128"/>
                    </a:lnTo>
                    <a:lnTo>
                      <a:pt x="4" y="128"/>
                    </a:lnTo>
                    <a:lnTo>
                      <a:pt x="4" y="126"/>
                    </a:lnTo>
                    <a:lnTo>
                      <a:pt x="4" y="124"/>
                    </a:lnTo>
                    <a:lnTo>
                      <a:pt x="4" y="122"/>
                    </a:lnTo>
                    <a:lnTo>
                      <a:pt x="4" y="120"/>
                    </a:lnTo>
                    <a:lnTo>
                      <a:pt x="4" y="120"/>
                    </a:lnTo>
                    <a:lnTo>
                      <a:pt x="4" y="118"/>
                    </a:lnTo>
                    <a:lnTo>
                      <a:pt x="4" y="116"/>
                    </a:lnTo>
                    <a:lnTo>
                      <a:pt x="4" y="114"/>
                    </a:lnTo>
                    <a:lnTo>
                      <a:pt x="4" y="112"/>
                    </a:lnTo>
                    <a:lnTo>
                      <a:pt x="4" y="110"/>
                    </a:lnTo>
                    <a:lnTo>
                      <a:pt x="4" y="108"/>
                    </a:lnTo>
                    <a:lnTo>
                      <a:pt x="4" y="106"/>
                    </a:lnTo>
                    <a:lnTo>
                      <a:pt x="4" y="104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4" y="96"/>
                    </a:lnTo>
                    <a:lnTo>
                      <a:pt x="4" y="94"/>
                    </a:lnTo>
                    <a:lnTo>
                      <a:pt x="4" y="92"/>
                    </a:lnTo>
                    <a:lnTo>
                      <a:pt x="4" y="90"/>
                    </a:lnTo>
                    <a:lnTo>
                      <a:pt x="4" y="88"/>
                    </a:lnTo>
                    <a:lnTo>
                      <a:pt x="4" y="86"/>
                    </a:lnTo>
                    <a:lnTo>
                      <a:pt x="6" y="86"/>
                    </a:lnTo>
                    <a:lnTo>
                      <a:pt x="6" y="84"/>
                    </a:lnTo>
                    <a:lnTo>
                      <a:pt x="6" y="82"/>
                    </a:lnTo>
                    <a:lnTo>
                      <a:pt x="6" y="80"/>
                    </a:lnTo>
                    <a:lnTo>
                      <a:pt x="6" y="78"/>
                    </a:lnTo>
                    <a:lnTo>
                      <a:pt x="6" y="76"/>
                    </a:lnTo>
                    <a:lnTo>
                      <a:pt x="6" y="74"/>
                    </a:lnTo>
                    <a:lnTo>
                      <a:pt x="6" y="72"/>
                    </a:lnTo>
                    <a:lnTo>
                      <a:pt x="6" y="72"/>
                    </a:lnTo>
                    <a:lnTo>
                      <a:pt x="6" y="70"/>
                    </a:lnTo>
                    <a:lnTo>
                      <a:pt x="6" y="68"/>
                    </a:lnTo>
                    <a:lnTo>
                      <a:pt x="6" y="66"/>
                    </a:lnTo>
                    <a:lnTo>
                      <a:pt x="6" y="64"/>
                    </a:lnTo>
                    <a:lnTo>
                      <a:pt x="6" y="62"/>
                    </a:lnTo>
                    <a:lnTo>
                      <a:pt x="6" y="60"/>
                    </a:lnTo>
                    <a:lnTo>
                      <a:pt x="6" y="58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6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8" y="48"/>
                    </a:lnTo>
                    <a:lnTo>
                      <a:pt x="8" y="46"/>
                    </a:lnTo>
                    <a:lnTo>
                      <a:pt x="8" y="44"/>
                    </a:lnTo>
                    <a:lnTo>
                      <a:pt x="8" y="42"/>
                    </a:lnTo>
                    <a:lnTo>
                      <a:pt x="8" y="40"/>
                    </a:lnTo>
                    <a:lnTo>
                      <a:pt x="8" y="38"/>
                    </a:lnTo>
                    <a:lnTo>
                      <a:pt x="8" y="36"/>
                    </a:lnTo>
                    <a:lnTo>
                      <a:pt x="8" y="34"/>
                    </a:lnTo>
                    <a:lnTo>
                      <a:pt x="8" y="32"/>
                    </a:lnTo>
                    <a:lnTo>
                      <a:pt x="8" y="30"/>
                    </a:lnTo>
                    <a:lnTo>
                      <a:pt x="8" y="28"/>
                    </a:lnTo>
                    <a:lnTo>
                      <a:pt x="8" y="26"/>
                    </a:lnTo>
                    <a:lnTo>
                      <a:pt x="8" y="24"/>
                    </a:lnTo>
                    <a:lnTo>
                      <a:pt x="8" y="24"/>
                    </a:lnTo>
                    <a:lnTo>
                      <a:pt x="8" y="22"/>
                    </a:lnTo>
                    <a:lnTo>
                      <a:pt x="8" y="20"/>
                    </a:lnTo>
                    <a:lnTo>
                      <a:pt x="8" y="18"/>
                    </a:lnTo>
                    <a:lnTo>
                      <a:pt x="8" y="16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6" y="8"/>
                    </a:lnTo>
                    <a:close/>
                    <a:moveTo>
                      <a:pt x="24" y="250"/>
                    </a:moveTo>
                    <a:lnTo>
                      <a:pt x="22" y="250"/>
                    </a:lnTo>
                    <a:lnTo>
                      <a:pt x="22" y="252"/>
                    </a:lnTo>
                    <a:lnTo>
                      <a:pt x="24" y="252"/>
                    </a:lnTo>
                    <a:lnTo>
                      <a:pt x="24" y="254"/>
                    </a:lnTo>
                    <a:lnTo>
                      <a:pt x="24" y="252"/>
                    </a:lnTo>
                    <a:lnTo>
                      <a:pt x="22" y="252"/>
                    </a:lnTo>
                    <a:lnTo>
                      <a:pt x="24" y="252"/>
                    </a:lnTo>
                    <a:lnTo>
                      <a:pt x="22" y="252"/>
                    </a:lnTo>
                    <a:lnTo>
                      <a:pt x="22" y="250"/>
                    </a:lnTo>
                    <a:lnTo>
                      <a:pt x="24" y="250"/>
                    </a:lnTo>
                    <a:close/>
                    <a:moveTo>
                      <a:pt x="22" y="264"/>
                    </a:moveTo>
                    <a:lnTo>
                      <a:pt x="22" y="266"/>
                    </a:lnTo>
                    <a:lnTo>
                      <a:pt x="22" y="264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Freeform 1156"/>
              <p:cNvSpPr>
                <a:spLocks noEditPoints="1"/>
              </p:cNvSpPr>
              <p:nvPr/>
            </p:nvSpPr>
            <p:spPr bwMode="auto">
              <a:xfrm>
                <a:off x="5832475" y="4006850"/>
                <a:ext cx="657225" cy="573088"/>
              </a:xfrm>
              <a:custGeom>
                <a:avLst/>
                <a:gdLst>
                  <a:gd name="T0" fmla="*/ 342 w 414"/>
                  <a:gd name="T1" fmla="*/ 353 h 361"/>
                  <a:gd name="T2" fmla="*/ 364 w 414"/>
                  <a:gd name="T3" fmla="*/ 347 h 361"/>
                  <a:gd name="T4" fmla="*/ 352 w 414"/>
                  <a:gd name="T5" fmla="*/ 347 h 361"/>
                  <a:gd name="T6" fmla="*/ 378 w 414"/>
                  <a:gd name="T7" fmla="*/ 339 h 361"/>
                  <a:gd name="T8" fmla="*/ 352 w 414"/>
                  <a:gd name="T9" fmla="*/ 341 h 361"/>
                  <a:gd name="T10" fmla="*/ 408 w 414"/>
                  <a:gd name="T11" fmla="*/ 275 h 361"/>
                  <a:gd name="T12" fmla="*/ 326 w 414"/>
                  <a:gd name="T13" fmla="*/ 273 h 361"/>
                  <a:gd name="T14" fmla="*/ 318 w 414"/>
                  <a:gd name="T15" fmla="*/ 249 h 361"/>
                  <a:gd name="T16" fmla="*/ 298 w 414"/>
                  <a:gd name="T17" fmla="*/ 243 h 361"/>
                  <a:gd name="T18" fmla="*/ 306 w 414"/>
                  <a:gd name="T19" fmla="*/ 245 h 361"/>
                  <a:gd name="T20" fmla="*/ 296 w 414"/>
                  <a:gd name="T21" fmla="*/ 229 h 361"/>
                  <a:gd name="T22" fmla="*/ 404 w 414"/>
                  <a:gd name="T23" fmla="*/ 203 h 361"/>
                  <a:gd name="T24" fmla="*/ 274 w 414"/>
                  <a:gd name="T25" fmla="*/ 203 h 361"/>
                  <a:gd name="T26" fmla="*/ 388 w 414"/>
                  <a:gd name="T27" fmla="*/ 177 h 361"/>
                  <a:gd name="T28" fmla="*/ 380 w 414"/>
                  <a:gd name="T29" fmla="*/ 163 h 361"/>
                  <a:gd name="T30" fmla="*/ 260 w 414"/>
                  <a:gd name="T31" fmla="*/ 179 h 361"/>
                  <a:gd name="T32" fmla="*/ 378 w 414"/>
                  <a:gd name="T33" fmla="*/ 159 h 361"/>
                  <a:gd name="T34" fmla="*/ 250 w 414"/>
                  <a:gd name="T35" fmla="*/ 155 h 361"/>
                  <a:gd name="T36" fmla="*/ 256 w 414"/>
                  <a:gd name="T37" fmla="*/ 122 h 361"/>
                  <a:gd name="T38" fmla="*/ 254 w 414"/>
                  <a:gd name="T39" fmla="*/ 120 h 361"/>
                  <a:gd name="T40" fmla="*/ 254 w 414"/>
                  <a:gd name="T41" fmla="*/ 116 h 361"/>
                  <a:gd name="T42" fmla="*/ 254 w 414"/>
                  <a:gd name="T43" fmla="*/ 112 h 361"/>
                  <a:gd name="T44" fmla="*/ 248 w 414"/>
                  <a:gd name="T45" fmla="*/ 106 h 361"/>
                  <a:gd name="T46" fmla="*/ 226 w 414"/>
                  <a:gd name="T47" fmla="*/ 96 h 361"/>
                  <a:gd name="T48" fmla="*/ 320 w 414"/>
                  <a:gd name="T49" fmla="*/ 58 h 361"/>
                  <a:gd name="T50" fmla="*/ 134 w 414"/>
                  <a:gd name="T51" fmla="*/ 88 h 361"/>
                  <a:gd name="T52" fmla="*/ 104 w 414"/>
                  <a:gd name="T53" fmla="*/ 66 h 361"/>
                  <a:gd name="T54" fmla="*/ 304 w 414"/>
                  <a:gd name="T55" fmla="*/ 22 h 361"/>
                  <a:gd name="T56" fmla="*/ 32 w 414"/>
                  <a:gd name="T57" fmla="*/ 56 h 361"/>
                  <a:gd name="T58" fmla="*/ 294 w 414"/>
                  <a:gd name="T59" fmla="*/ 4 h 361"/>
                  <a:gd name="T60" fmla="*/ 378 w 414"/>
                  <a:gd name="T61" fmla="*/ 311 h 361"/>
                  <a:gd name="T62" fmla="*/ 362 w 414"/>
                  <a:gd name="T63" fmla="*/ 297 h 361"/>
                  <a:gd name="T64" fmla="*/ 336 w 414"/>
                  <a:gd name="T65" fmla="*/ 275 h 361"/>
                  <a:gd name="T66" fmla="*/ 306 w 414"/>
                  <a:gd name="T67" fmla="*/ 245 h 361"/>
                  <a:gd name="T68" fmla="*/ 298 w 414"/>
                  <a:gd name="T69" fmla="*/ 227 h 361"/>
                  <a:gd name="T70" fmla="*/ 274 w 414"/>
                  <a:gd name="T71" fmla="*/ 203 h 361"/>
                  <a:gd name="T72" fmla="*/ 274 w 414"/>
                  <a:gd name="T73" fmla="*/ 179 h 361"/>
                  <a:gd name="T74" fmla="*/ 262 w 414"/>
                  <a:gd name="T75" fmla="*/ 169 h 361"/>
                  <a:gd name="T76" fmla="*/ 256 w 414"/>
                  <a:gd name="T77" fmla="*/ 151 h 361"/>
                  <a:gd name="T78" fmla="*/ 256 w 414"/>
                  <a:gd name="T79" fmla="*/ 116 h 361"/>
                  <a:gd name="T80" fmla="*/ 234 w 414"/>
                  <a:gd name="T81" fmla="*/ 100 h 361"/>
                  <a:gd name="T82" fmla="*/ 212 w 414"/>
                  <a:gd name="T83" fmla="*/ 80 h 361"/>
                  <a:gd name="T84" fmla="*/ 178 w 414"/>
                  <a:gd name="T85" fmla="*/ 56 h 361"/>
                  <a:gd name="T86" fmla="*/ 164 w 414"/>
                  <a:gd name="T87" fmla="*/ 58 h 361"/>
                  <a:gd name="T88" fmla="*/ 118 w 414"/>
                  <a:gd name="T89" fmla="*/ 86 h 361"/>
                  <a:gd name="T90" fmla="*/ 108 w 414"/>
                  <a:gd name="T91" fmla="*/ 68 h 361"/>
                  <a:gd name="T92" fmla="*/ 102 w 414"/>
                  <a:gd name="T93" fmla="*/ 56 h 361"/>
                  <a:gd name="T94" fmla="*/ 74 w 414"/>
                  <a:gd name="T95" fmla="*/ 54 h 361"/>
                  <a:gd name="T96" fmla="*/ 64 w 414"/>
                  <a:gd name="T97" fmla="*/ 46 h 361"/>
                  <a:gd name="T98" fmla="*/ 30 w 414"/>
                  <a:gd name="T99" fmla="*/ 40 h 361"/>
                  <a:gd name="T100" fmla="*/ 16 w 414"/>
                  <a:gd name="T101" fmla="*/ 58 h 361"/>
                  <a:gd name="T102" fmla="*/ 110 w 414"/>
                  <a:gd name="T103" fmla="*/ 10 h 361"/>
                  <a:gd name="T104" fmla="*/ 268 w 414"/>
                  <a:gd name="T105" fmla="*/ 28 h 361"/>
                  <a:gd name="T106" fmla="*/ 306 w 414"/>
                  <a:gd name="T107" fmla="*/ 34 h 361"/>
                  <a:gd name="T108" fmla="*/ 326 w 414"/>
                  <a:gd name="T109" fmla="*/ 74 h 361"/>
                  <a:gd name="T110" fmla="*/ 348 w 414"/>
                  <a:gd name="T111" fmla="*/ 100 h 361"/>
                  <a:gd name="T112" fmla="*/ 362 w 414"/>
                  <a:gd name="T113" fmla="*/ 128 h 361"/>
                  <a:gd name="T114" fmla="*/ 356 w 414"/>
                  <a:gd name="T115" fmla="*/ 126 h 361"/>
                  <a:gd name="T116" fmla="*/ 400 w 414"/>
                  <a:gd name="T117" fmla="*/ 203 h 361"/>
                  <a:gd name="T118" fmla="*/ 412 w 414"/>
                  <a:gd name="T119" fmla="*/ 257 h 361"/>
                  <a:gd name="T120" fmla="*/ 408 w 414"/>
                  <a:gd name="T121" fmla="*/ 299 h 361"/>
                  <a:gd name="T122" fmla="*/ 400 w 414"/>
                  <a:gd name="T123" fmla="*/ 305 h 361"/>
                  <a:gd name="T124" fmla="*/ 394 w 414"/>
                  <a:gd name="T125" fmla="*/ 307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14" h="361">
                    <a:moveTo>
                      <a:pt x="328" y="359"/>
                    </a:moveTo>
                    <a:lnTo>
                      <a:pt x="326" y="359"/>
                    </a:lnTo>
                    <a:lnTo>
                      <a:pt x="328" y="359"/>
                    </a:lnTo>
                    <a:close/>
                    <a:moveTo>
                      <a:pt x="326" y="359"/>
                    </a:moveTo>
                    <a:lnTo>
                      <a:pt x="324" y="359"/>
                    </a:lnTo>
                    <a:lnTo>
                      <a:pt x="326" y="357"/>
                    </a:lnTo>
                    <a:lnTo>
                      <a:pt x="326" y="359"/>
                    </a:lnTo>
                    <a:close/>
                    <a:moveTo>
                      <a:pt x="318" y="359"/>
                    </a:moveTo>
                    <a:lnTo>
                      <a:pt x="318" y="357"/>
                    </a:lnTo>
                    <a:lnTo>
                      <a:pt x="318" y="359"/>
                    </a:lnTo>
                    <a:close/>
                    <a:moveTo>
                      <a:pt x="322" y="357"/>
                    </a:moveTo>
                    <a:lnTo>
                      <a:pt x="320" y="359"/>
                    </a:lnTo>
                    <a:lnTo>
                      <a:pt x="320" y="357"/>
                    </a:lnTo>
                    <a:lnTo>
                      <a:pt x="322" y="357"/>
                    </a:lnTo>
                    <a:close/>
                    <a:moveTo>
                      <a:pt x="346" y="351"/>
                    </a:moveTo>
                    <a:lnTo>
                      <a:pt x="346" y="353"/>
                    </a:lnTo>
                    <a:lnTo>
                      <a:pt x="346" y="351"/>
                    </a:lnTo>
                    <a:close/>
                    <a:moveTo>
                      <a:pt x="346" y="351"/>
                    </a:moveTo>
                    <a:lnTo>
                      <a:pt x="346" y="353"/>
                    </a:lnTo>
                    <a:lnTo>
                      <a:pt x="344" y="353"/>
                    </a:lnTo>
                    <a:lnTo>
                      <a:pt x="346" y="353"/>
                    </a:lnTo>
                    <a:lnTo>
                      <a:pt x="344" y="353"/>
                    </a:lnTo>
                    <a:lnTo>
                      <a:pt x="344" y="351"/>
                    </a:lnTo>
                    <a:lnTo>
                      <a:pt x="346" y="351"/>
                    </a:lnTo>
                    <a:close/>
                    <a:moveTo>
                      <a:pt x="338" y="353"/>
                    </a:moveTo>
                    <a:lnTo>
                      <a:pt x="340" y="353"/>
                    </a:lnTo>
                    <a:lnTo>
                      <a:pt x="340" y="355"/>
                    </a:lnTo>
                    <a:lnTo>
                      <a:pt x="340" y="353"/>
                    </a:lnTo>
                    <a:lnTo>
                      <a:pt x="340" y="355"/>
                    </a:lnTo>
                    <a:lnTo>
                      <a:pt x="338" y="355"/>
                    </a:lnTo>
                    <a:lnTo>
                      <a:pt x="336" y="355"/>
                    </a:lnTo>
                    <a:lnTo>
                      <a:pt x="338" y="355"/>
                    </a:lnTo>
                    <a:lnTo>
                      <a:pt x="336" y="355"/>
                    </a:lnTo>
                    <a:lnTo>
                      <a:pt x="338" y="355"/>
                    </a:lnTo>
                    <a:lnTo>
                      <a:pt x="336" y="355"/>
                    </a:lnTo>
                    <a:lnTo>
                      <a:pt x="338" y="355"/>
                    </a:lnTo>
                    <a:lnTo>
                      <a:pt x="340" y="355"/>
                    </a:lnTo>
                    <a:lnTo>
                      <a:pt x="338" y="355"/>
                    </a:lnTo>
                    <a:lnTo>
                      <a:pt x="340" y="355"/>
                    </a:lnTo>
                    <a:lnTo>
                      <a:pt x="340" y="353"/>
                    </a:lnTo>
                    <a:lnTo>
                      <a:pt x="338" y="355"/>
                    </a:lnTo>
                    <a:lnTo>
                      <a:pt x="338" y="353"/>
                    </a:lnTo>
                    <a:close/>
                    <a:moveTo>
                      <a:pt x="346" y="351"/>
                    </a:moveTo>
                    <a:lnTo>
                      <a:pt x="344" y="351"/>
                    </a:lnTo>
                    <a:lnTo>
                      <a:pt x="346" y="351"/>
                    </a:lnTo>
                    <a:close/>
                    <a:moveTo>
                      <a:pt x="340" y="353"/>
                    </a:moveTo>
                    <a:lnTo>
                      <a:pt x="340" y="355"/>
                    </a:lnTo>
                    <a:lnTo>
                      <a:pt x="340" y="353"/>
                    </a:lnTo>
                    <a:lnTo>
                      <a:pt x="340" y="355"/>
                    </a:lnTo>
                    <a:lnTo>
                      <a:pt x="340" y="353"/>
                    </a:lnTo>
                    <a:lnTo>
                      <a:pt x="340" y="355"/>
                    </a:lnTo>
                    <a:lnTo>
                      <a:pt x="340" y="353"/>
                    </a:lnTo>
                    <a:lnTo>
                      <a:pt x="340" y="355"/>
                    </a:lnTo>
                    <a:lnTo>
                      <a:pt x="340" y="353"/>
                    </a:lnTo>
                    <a:lnTo>
                      <a:pt x="340" y="355"/>
                    </a:lnTo>
                    <a:lnTo>
                      <a:pt x="340" y="353"/>
                    </a:lnTo>
                    <a:lnTo>
                      <a:pt x="340" y="355"/>
                    </a:lnTo>
                    <a:lnTo>
                      <a:pt x="340" y="353"/>
                    </a:lnTo>
                    <a:lnTo>
                      <a:pt x="338" y="353"/>
                    </a:lnTo>
                    <a:lnTo>
                      <a:pt x="340" y="353"/>
                    </a:lnTo>
                    <a:lnTo>
                      <a:pt x="338" y="353"/>
                    </a:lnTo>
                    <a:lnTo>
                      <a:pt x="340" y="353"/>
                    </a:lnTo>
                    <a:lnTo>
                      <a:pt x="338" y="353"/>
                    </a:lnTo>
                    <a:lnTo>
                      <a:pt x="340" y="353"/>
                    </a:lnTo>
                    <a:close/>
                    <a:moveTo>
                      <a:pt x="336" y="353"/>
                    </a:moveTo>
                    <a:lnTo>
                      <a:pt x="336" y="355"/>
                    </a:lnTo>
                    <a:lnTo>
                      <a:pt x="336" y="353"/>
                    </a:lnTo>
                    <a:close/>
                    <a:moveTo>
                      <a:pt x="320" y="355"/>
                    </a:moveTo>
                    <a:lnTo>
                      <a:pt x="322" y="355"/>
                    </a:lnTo>
                    <a:lnTo>
                      <a:pt x="322" y="357"/>
                    </a:lnTo>
                    <a:lnTo>
                      <a:pt x="320" y="357"/>
                    </a:lnTo>
                    <a:lnTo>
                      <a:pt x="322" y="357"/>
                    </a:lnTo>
                    <a:lnTo>
                      <a:pt x="322" y="355"/>
                    </a:lnTo>
                    <a:lnTo>
                      <a:pt x="320" y="355"/>
                    </a:lnTo>
                    <a:lnTo>
                      <a:pt x="320" y="357"/>
                    </a:lnTo>
                    <a:lnTo>
                      <a:pt x="320" y="355"/>
                    </a:lnTo>
                    <a:lnTo>
                      <a:pt x="320" y="357"/>
                    </a:lnTo>
                    <a:lnTo>
                      <a:pt x="318" y="357"/>
                    </a:lnTo>
                    <a:lnTo>
                      <a:pt x="318" y="355"/>
                    </a:lnTo>
                    <a:lnTo>
                      <a:pt x="320" y="355"/>
                    </a:lnTo>
                    <a:close/>
                    <a:moveTo>
                      <a:pt x="346" y="351"/>
                    </a:moveTo>
                    <a:lnTo>
                      <a:pt x="348" y="351"/>
                    </a:lnTo>
                    <a:lnTo>
                      <a:pt x="346" y="351"/>
                    </a:lnTo>
                    <a:close/>
                    <a:moveTo>
                      <a:pt x="344" y="351"/>
                    </a:moveTo>
                    <a:lnTo>
                      <a:pt x="342" y="351"/>
                    </a:lnTo>
                    <a:lnTo>
                      <a:pt x="344" y="351"/>
                    </a:lnTo>
                    <a:lnTo>
                      <a:pt x="344" y="353"/>
                    </a:lnTo>
                    <a:lnTo>
                      <a:pt x="342" y="353"/>
                    </a:lnTo>
                    <a:lnTo>
                      <a:pt x="342" y="351"/>
                    </a:lnTo>
                    <a:lnTo>
                      <a:pt x="342" y="353"/>
                    </a:lnTo>
                    <a:lnTo>
                      <a:pt x="344" y="353"/>
                    </a:lnTo>
                    <a:lnTo>
                      <a:pt x="344" y="351"/>
                    </a:lnTo>
                    <a:lnTo>
                      <a:pt x="344" y="353"/>
                    </a:lnTo>
                    <a:lnTo>
                      <a:pt x="342" y="353"/>
                    </a:lnTo>
                    <a:lnTo>
                      <a:pt x="342" y="355"/>
                    </a:lnTo>
                    <a:lnTo>
                      <a:pt x="340" y="355"/>
                    </a:lnTo>
                    <a:lnTo>
                      <a:pt x="340" y="353"/>
                    </a:lnTo>
                    <a:lnTo>
                      <a:pt x="342" y="353"/>
                    </a:lnTo>
                    <a:lnTo>
                      <a:pt x="340" y="353"/>
                    </a:lnTo>
                    <a:lnTo>
                      <a:pt x="342" y="353"/>
                    </a:lnTo>
                    <a:lnTo>
                      <a:pt x="340" y="353"/>
                    </a:lnTo>
                    <a:lnTo>
                      <a:pt x="342" y="353"/>
                    </a:lnTo>
                    <a:lnTo>
                      <a:pt x="340" y="353"/>
                    </a:lnTo>
                    <a:lnTo>
                      <a:pt x="342" y="353"/>
                    </a:lnTo>
                    <a:lnTo>
                      <a:pt x="342" y="351"/>
                    </a:lnTo>
                    <a:lnTo>
                      <a:pt x="342" y="353"/>
                    </a:lnTo>
                    <a:lnTo>
                      <a:pt x="342" y="351"/>
                    </a:lnTo>
                    <a:lnTo>
                      <a:pt x="342" y="353"/>
                    </a:lnTo>
                    <a:lnTo>
                      <a:pt x="340" y="353"/>
                    </a:lnTo>
                    <a:lnTo>
                      <a:pt x="342" y="351"/>
                    </a:lnTo>
                    <a:lnTo>
                      <a:pt x="342" y="353"/>
                    </a:lnTo>
                    <a:lnTo>
                      <a:pt x="342" y="351"/>
                    </a:lnTo>
                    <a:lnTo>
                      <a:pt x="344" y="351"/>
                    </a:lnTo>
                    <a:close/>
                    <a:moveTo>
                      <a:pt x="344" y="349"/>
                    </a:moveTo>
                    <a:lnTo>
                      <a:pt x="346" y="349"/>
                    </a:lnTo>
                    <a:lnTo>
                      <a:pt x="346" y="351"/>
                    </a:lnTo>
                    <a:lnTo>
                      <a:pt x="346" y="349"/>
                    </a:lnTo>
                    <a:lnTo>
                      <a:pt x="346" y="351"/>
                    </a:lnTo>
                    <a:lnTo>
                      <a:pt x="344" y="351"/>
                    </a:lnTo>
                    <a:lnTo>
                      <a:pt x="346" y="351"/>
                    </a:lnTo>
                    <a:lnTo>
                      <a:pt x="346" y="349"/>
                    </a:lnTo>
                    <a:lnTo>
                      <a:pt x="344" y="349"/>
                    </a:lnTo>
                    <a:lnTo>
                      <a:pt x="344" y="351"/>
                    </a:lnTo>
                    <a:lnTo>
                      <a:pt x="344" y="349"/>
                    </a:lnTo>
                    <a:close/>
                    <a:moveTo>
                      <a:pt x="348" y="349"/>
                    </a:moveTo>
                    <a:lnTo>
                      <a:pt x="348" y="351"/>
                    </a:lnTo>
                    <a:lnTo>
                      <a:pt x="348" y="349"/>
                    </a:lnTo>
                    <a:lnTo>
                      <a:pt x="348" y="351"/>
                    </a:lnTo>
                    <a:lnTo>
                      <a:pt x="346" y="351"/>
                    </a:lnTo>
                    <a:lnTo>
                      <a:pt x="348" y="351"/>
                    </a:lnTo>
                    <a:lnTo>
                      <a:pt x="346" y="351"/>
                    </a:lnTo>
                    <a:lnTo>
                      <a:pt x="348" y="351"/>
                    </a:lnTo>
                    <a:lnTo>
                      <a:pt x="346" y="351"/>
                    </a:lnTo>
                    <a:lnTo>
                      <a:pt x="348" y="351"/>
                    </a:lnTo>
                    <a:lnTo>
                      <a:pt x="346" y="351"/>
                    </a:lnTo>
                    <a:lnTo>
                      <a:pt x="346" y="349"/>
                    </a:lnTo>
                    <a:lnTo>
                      <a:pt x="348" y="349"/>
                    </a:lnTo>
                    <a:lnTo>
                      <a:pt x="348" y="351"/>
                    </a:lnTo>
                    <a:lnTo>
                      <a:pt x="348" y="349"/>
                    </a:lnTo>
                    <a:close/>
                    <a:moveTo>
                      <a:pt x="344" y="349"/>
                    </a:moveTo>
                    <a:lnTo>
                      <a:pt x="344" y="351"/>
                    </a:lnTo>
                    <a:lnTo>
                      <a:pt x="344" y="349"/>
                    </a:lnTo>
                    <a:close/>
                    <a:moveTo>
                      <a:pt x="346" y="349"/>
                    </a:moveTo>
                    <a:lnTo>
                      <a:pt x="346" y="351"/>
                    </a:lnTo>
                    <a:lnTo>
                      <a:pt x="346" y="349"/>
                    </a:lnTo>
                    <a:close/>
                    <a:moveTo>
                      <a:pt x="342" y="351"/>
                    </a:moveTo>
                    <a:lnTo>
                      <a:pt x="342" y="349"/>
                    </a:lnTo>
                    <a:lnTo>
                      <a:pt x="342" y="351"/>
                    </a:lnTo>
                    <a:close/>
                    <a:moveTo>
                      <a:pt x="278" y="361"/>
                    </a:moveTo>
                    <a:lnTo>
                      <a:pt x="278" y="359"/>
                    </a:lnTo>
                    <a:lnTo>
                      <a:pt x="278" y="361"/>
                    </a:lnTo>
                    <a:close/>
                    <a:moveTo>
                      <a:pt x="358" y="347"/>
                    </a:moveTo>
                    <a:lnTo>
                      <a:pt x="360" y="347"/>
                    </a:lnTo>
                    <a:lnTo>
                      <a:pt x="358" y="347"/>
                    </a:lnTo>
                    <a:close/>
                    <a:moveTo>
                      <a:pt x="338" y="351"/>
                    </a:moveTo>
                    <a:lnTo>
                      <a:pt x="338" y="349"/>
                    </a:lnTo>
                    <a:lnTo>
                      <a:pt x="338" y="351"/>
                    </a:lnTo>
                    <a:close/>
                    <a:moveTo>
                      <a:pt x="338" y="349"/>
                    </a:moveTo>
                    <a:lnTo>
                      <a:pt x="338" y="351"/>
                    </a:lnTo>
                    <a:lnTo>
                      <a:pt x="338" y="349"/>
                    </a:lnTo>
                    <a:close/>
                    <a:moveTo>
                      <a:pt x="336" y="351"/>
                    </a:moveTo>
                    <a:lnTo>
                      <a:pt x="336" y="349"/>
                    </a:lnTo>
                    <a:lnTo>
                      <a:pt x="336" y="351"/>
                    </a:lnTo>
                    <a:close/>
                    <a:moveTo>
                      <a:pt x="338" y="349"/>
                    </a:moveTo>
                    <a:lnTo>
                      <a:pt x="338" y="351"/>
                    </a:lnTo>
                    <a:lnTo>
                      <a:pt x="338" y="349"/>
                    </a:lnTo>
                    <a:close/>
                    <a:moveTo>
                      <a:pt x="348" y="347"/>
                    </a:moveTo>
                    <a:lnTo>
                      <a:pt x="348" y="349"/>
                    </a:lnTo>
                    <a:lnTo>
                      <a:pt x="348" y="347"/>
                    </a:lnTo>
                    <a:close/>
                    <a:moveTo>
                      <a:pt x="340" y="349"/>
                    </a:moveTo>
                    <a:lnTo>
                      <a:pt x="338" y="349"/>
                    </a:lnTo>
                    <a:lnTo>
                      <a:pt x="340" y="349"/>
                    </a:lnTo>
                    <a:close/>
                    <a:moveTo>
                      <a:pt x="348" y="347"/>
                    </a:moveTo>
                    <a:lnTo>
                      <a:pt x="346" y="347"/>
                    </a:lnTo>
                    <a:lnTo>
                      <a:pt x="348" y="347"/>
                    </a:lnTo>
                    <a:lnTo>
                      <a:pt x="348" y="349"/>
                    </a:lnTo>
                    <a:lnTo>
                      <a:pt x="346" y="349"/>
                    </a:lnTo>
                    <a:lnTo>
                      <a:pt x="348" y="349"/>
                    </a:lnTo>
                    <a:lnTo>
                      <a:pt x="346" y="349"/>
                    </a:lnTo>
                    <a:lnTo>
                      <a:pt x="346" y="347"/>
                    </a:lnTo>
                    <a:lnTo>
                      <a:pt x="348" y="347"/>
                    </a:lnTo>
                    <a:close/>
                    <a:moveTo>
                      <a:pt x="362" y="347"/>
                    </a:moveTo>
                    <a:lnTo>
                      <a:pt x="364" y="347"/>
                    </a:lnTo>
                    <a:lnTo>
                      <a:pt x="362" y="347"/>
                    </a:lnTo>
                    <a:close/>
                    <a:moveTo>
                      <a:pt x="342" y="347"/>
                    </a:moveTo>
                    <a:lnTo>
                      <a:pt x="340" y="347"/>
                    </a:lnTo>
                    <a:lnTo>
                      <a:pt x="342" y="347"/>
                    </a:lnTo>
                    <a:close/>
                    <a:moveTo>
                      <a:pt x="346" y="347"/>
                    </a:moveTo>
                    <a:lnTo>
                      <a:pt x="344" y="347"/>
                    </a:lnTo>
                    <a:lnTo>
                      <a:pt x="346" y="347"/>
                    </a:lnTo>
                    <a:close/>
                    <a:moveTo>
                      <a:pt x="362" y="347"/>
                    </a:moveTo>
                    <a:lnTo>
                      <a:pt x="362" y="345"/>
                    </a:lnTo>
                    <a:lnTo>
                      <a:pt x="362" y="347"/>
                    </a:lnTo>
                    <a:close/>
                    <a:moveTo>
                      <a:pt x="342" y="347"/>
                    </a:moveTo>
                    <a:lnTo>
                      <a:pt x="340" y="347"/>
                    </a:lnTo>
                    <a:lnTo>
                      <a:pt x="342" y="347"/>
                    </a:lnTo>
                    <a:close/>
                    <a:moveTo>
                      <a:pt x="356" y="347"/>
                    </a:moveTo>
                    <a:lnTo>
                      <a:pt x="358" y="347"/>
                    </a:lnTo>
                    <a:lnTo>
                      <a:pt x="358" y="347"/>
                    </a:lnTo>
                    <a:lnTo>
                      <a:pt x="356" y="347"/>
                    </a:lnTo>
                    <a:lnTo>
                      <a:pt x="356" y="347"/>
                    </a:lnTo>
                    <a:lnTo>
                      <a:pt x="356" y="347"/>
                    </a:lnTo>
                    <a:close/>
                    <a:moveTo>
                      <a:pt x="342" y="347"/>
                    </a:moveTo>
                    <a:lnTo>
                      <a:pt x="340" y="347"/>
                    </a:lnTo>
                    <a:lnTo>
                      <a:pt x="342" y="347"/>
                    </a:lnTo>
                    <a:close/>
                    <a:moveTo>
                      <a:pt x="366" y="345"/>
                    </a:moveTo>
                    <a:lnTo>
                      <a:pt x="364" y="345"/>
                    </a:lnTo>
                    <a:lnTo>
                      <a:pt x="364" y="347"/>
                    </a:lnTo>
                    <a:lnTo>
                      <a:pt x="364" y="345"/>
                    </a:lnTo>
                    <a:lnTo>
                      <a:pt x="366" y="345"/>
                    </a:lnTo>
                    <a:close/>
                    <a:moveTo>
                      <a:pt x="342" y="347"/>
                    </a:moveTo>
                    <a:lnTo>
                      <a:pt x="340" y="347"/>
                    </a:lnTo>
                    <a:lnTo>
                      <a:pt x="342" y="347"/>
                    </a:lnTo>
                    <a:close/>
                    <a:moveTo>
                      <a:pt x="342" y="347"/>
                    </a:moveTo>
                    <a:lnTo>
                      <a:pt x="340" y="347"/>
                    </a:lnTo>
                    <a:lnTo>
                      <a:pt x="342" y="347"/>
                    </a:lnTo>
                    <a:close/>
                    <a:moveTo>
                      <a:pt x="354" y="347"/>
                    </a:moveTo>
                    <a:lnTo>
                      <a:pt x="354" y="345"/>
                    </a:lnTo>
                    <a:lnTo>
                      <a:pt x="354" y="347"/>
                    </a:lnTo>
                    <a:close/>
                    <a:moveTo>
                      <a:pt x="344" y="347"/>
                    </a:moveTo>
                    <a:lnTo>
                      <a:pt x="344" y="347"/>
                    </a:lnTo>
                    <a:lnTo>
                      <a:pt x="342" y="347"/>
                    </a:lnTo>
                    <a:lnTo>
                      <a:pt x="342" y="347"/>
                    </a:lnTo>
                    <a:lnTo>
                      <a:pt x="342" y="347"/>
                    </a:lnTo>
                    <a:lnTo>
                      <a:pt x="342" y="347"/>
                    </a:lnTo>
                    <a:lnTo>
                      <a:pt x="344" y="347"/>
                    </a:lnTo>
                    <a:close/>
                    <a:moveTo>
                      <a:pt x="342" y="347"/>
                    </a:moveTo>
                    <a:lnTo>
                      <a:pt x="342" y="347"/>
                    </a:lnTo>
                    <a:lnTo>
                      <a:pt x="342" y="347"/>
                    </a:lnTo>
                    <a:close/>
                    <a:moveTo>
                      <a:pt x="354" y="347"/>
                    </a:moveTo>
                    <a:lnTo>
                      <a:pt x="356" y="347"/>
                    </a:lnTo>
                    <a:lnTo>
                      <a:pt x="356" y="347"/>
                    </a:lnTo>
                    <a:lnTo>
                      <a:pt x="356" y="347"/>
                    </a:lnTo>
                    <a:lnTo>
                      <a:pt x="354" y="347"/>
                    </a:lnTo>
                    <a:lnTo>
                      <a:pt x="354" y="345"/>
                    </a:lnTo>
                    <a:lnTo>
                      <a:pt x="354" y="347"/>
                    </a:lnTo>
                    <a:close/>
                    <a:moveTo>
                      <a:pt x="342" y="347"/>
                    </a:moveTo>
                    <a:lnTo>
                      <a:pt x="342" y="347"/>
                    </a:lnTo>
                    <a:lnTo>
                      <a:pt x="342" y="347"/>
                    </a:lnTo>
                    <a:close/>
                    <a:moveTo>
                      <a:pt x="356" y="345"/>
                    </a:moveTo>
                    <a:lnTo>
                      <a:pt x="356" y="347"/>
                    </a:lnTo>
                    <a:lnTo>
                      <a:pt x="356" y="345"/>
                    </a:lnTo>
                    <a:lnTo>
                      <a:pt x="356" y="347"/>
                    </a:lnTo>
                    <a:lnTo>
                      <a:pt x="356" y="345"/>
                    </a:lnTo>
                    <a:close/>
                    <a:moveTo>
                      <a:pt x="342" y="347"/>
                    </a:moveTo>
                    <a:lnTo>
                      <a:pt x="342" y="347"/>
                    </a:lnTo>
                    <a:lnTo>
                      <a:pt x="342" y="347"/>
                    </a:lnTo>
                    <a:close/>
                    <a:moveTo>
                      <a:pt x="358" y="347"/>
                    </a:moveTo>
                    <a:lnTo>
                      <a:pt x="358" y="345"/>
                    </a:lnTo>
                    <a:lnTo>
                      <a:pt x="358" y="347"/>
                    </a:lnTo>
                    <a:close/>
                    <a:moveTo>
                      <a:pt x="342" y="347"/>
                    </a:moveTo>
                    <a:lnTo>
                      <a:pt x="342" y="347"/>
                    </a:lnTo>
                    <a:lnTo>
                      <a:pt x="342" y="347"/>
                    </a:lnTo>
                    <a:close/>
                    <a:moveTo>
                      <a:pt x="350" y="347"/>
                    </a:moveTo>
                    <a:lnTo>
                      <a:pt x="350" y="347"/>
                    </a:lnTo>
                    <a:lnTo>
                      <a:pt x="352" y="347"/>
                    </a:lnTo>
                    <a:lnTo>
                      <a:pt x="352" y="349"/>
                    </a:lnTo>
                    <a:lnTo>
                      <a:pt x="350" y="349"/>
                    </a:lnTo>
                    <a:lnTo>
                      <a:pt x="348" y="349"/>
                    </a:lnTo>
                    <a:lnTo>
                      <a:pt x="348" y="351"/>
                    </a:lnTo>
                    <a:lnTo>
                      <a:pt x="348" y="349"/>
                    </a:lnTo>
                    <a:lnTo>
                      <a:pt x="350" y="349"/>
                    </a:lnTo>
                    <a:lnTo>
                      <a:pt x="348" y="349"/>
                    </a:lnTo>
                    <a:lnTo>
                      <a:pt x="350" y="349"/>
                    </a:lnTo>
                    <a:lnTo>
                      <a:pt x="348" y="349"/>
                    </a:lnTo>
                    <a:lnTo>
                      <a:pt x="350" y="349"/>
                    </a:lnTo>
                    <a:lnTo>
                      <a:pt x="348" y="349"/>
                    </a:lnTo>
                    <a:lnTo>
                      <a:pt x="350" y="349"/>
                    </a:lnTo>
                    <a:lnTo>
                      <a:pt x="348" y="349"/>
                    </a:lnTo>
                    <a:lnTo>
                      <a:pt x="350" y="349"/>
                    </a:lnTo>
                    <a:lnTo>
                      <a:pt x="350" y="347"/>
                    </a:lnTo>
                    <a:lnTo>
                      <a:pt x="348" y="347"/>
                    </a:lnTo>
                    <a:lnTo>
                      <a:pt x="348" y="349"/>
                    </a:lnTo>
                    <a:lnTo>
                      <a:pt x="348" y="347"/>
                    </a:lnTo>
                    <a:lnTo>
                      <a:pt x="348" y="347"/>
                    </a:lnTo>
                    <a:lnTo>
                      <a:pt x="348" y="347"/>
                    </a:lnTo>
                    <a:lnTo>
                      <a:pt x="348" y="347"/>
                    </a:lnTo>
                    <a:lnTo>
                      <a:pt x="348" y="347"/>
                    </a:lnTo>
                    <a:lnTo>
                      <a:pt x="348" y="347"/>
                    </a:lnTo>
                    <a:lnTo>
                      <a:pt x="348" y="347"/>
                    </a:lnTo>
                    <a:lnTo>
                      <a:pt x="350" y="347"/>
                    </a:lnTo>
                    <a:lnTo>
                      <a:pt x="350" y="349"/>
                    </a:lnTo>
                    <a:lnTo>
                      <a:pt x="350" y="347"/>
                    </a:lnTo>
                    <a:lnTo>
                      <a:pt x="350" y="349"/>
                    </a:lnTo>
                    <a:lnTo>
                      <a:pt x="352" y="349"/>
                    </a:lnTo>
                    <a:lnTo>
                      <a:pt x="352" y="347"/>
                    </a:lnTo>
                    <a:lnTo>
                      <a:pt x="350" y="347"/>
                    </a:lnTo>
                    <a:lnTo>
                      <a:pt x="352" y="347"/>
                    </a:lnTo>
                    <a:lnTo>
                      <a:pt x="350" y="347"/>
                    </a:lnTo>
                    <a:lnTo>
                      <a:pt x="352" y="347"/>
                    </a:lnTo>
                    <a:lnTo>
                      <a:pt x="350" y="347"/>
                    </a:lnTo>
                    <a:lnTo>
                      <a:pt x="350" y="347"/>
                    </a:lnTo>
                    <a:lnTo>
                      <a:pt x="350" y="347"/>
                    </a:lnTo>
                    <a:lnTo>
                      <a:pt x="350" y="347"/>
                    </a:lnTo>
                    <a:lnTo>
                      <a:pt x="350" y="347"/>
                    </a:lnTo>
                    <a:lnTo>
                      <a:pt x="350" y="347"/>
                    </a:lnTo>
                    <a:lnTo>
                      <a:pt x="348" y="347"/>
                    </a:lnTo>
                    <a:lnTo>
                      <a:pt x="350" y="347"/>
                    </a:lnTo>
                    <a:close/>
                    <a:moveTo>
                      <a:pt x="354" y="345"/>
                    </a:moveTo>
                    <a:lnTo>
                      <a:pt x="354" y="347"/>
                    </a:lnTo>
                    <a:lnTo>
                      <a:pt x="354" y="345"/>
                    </a:lnTo>
                    <a:close/>
                    <a:moveTo>
                      <a:pt x="350" y="347"/>
                    </a:moveTo>
                    <a:lnTo>
                      <a:pt x="350" y="345"/>
                    </a:lnTo>
                    <a:lnTo>
                      <a:pt x="350" y="347"/>
                    </a:lnTo>
                    <a:close/>
                    <a:moveTo>
                      <a:pt x="352" y="345"/>
                    </a:moveTo>
                    <a:lnTo>
                      <a:pt x="352" y="347"/>
                    </a:lnTo>
                    <a:lnTo>
                      <a:pt x="354" y="347"/>
                    </a:lnTo>
                    <a:lnTo>
                      <a:pt x="354" y="347"/>
                    </a:lnTo>
                    <a:lnTo>
                      <a:pt x="354" y="347"/>
                    </a:lnTo>
                    <a:lnTo>
                      <a:pt x="352" y="347"/>
                    </a:lnTo>
                    <a:lnTo>
                      <a:pt x="352" y="347"/>
                    </a:lnTo>
                    <a:lnTo>
                      <a:pt x="352" y="347"/>
                    </a:lnTo>
                    <a:lnTo>
                      <a:pt x="352" y="347"/>
                    </a:lnTo>
                    <a:lnTo>
                      <a:pt x="352" y="347"/>
                    </a:lnTo>
                    <a:lnTo>
                      <a:pt x="350" y="347"/>
                    </a:lnTo>
                    <a:lnTo>
                      <a:pt x="350" y="345"/>
                    </a:lnTo>
                    <a:lnTo>
                      <a:pt x="352" y="345"/>
                    </a:lnTo>
                    <a:lnTo>
                      <a:pt x="352" y="347"/>
                    </a:lnTo>
                    <a:lnTo>
                      <a:pt x="352" y="345"/>
                    </a:lnTo>
                    <a:lnTo>
                      <a:pt x="352" y="347"/>
                    </a:lnTo>
                    <a:lnTo>
                      <a:pt x="350" y="347"/>
                    </a:lnTo>
                    <a:lnTo>
                      <a:pt x="352" y="347"/>
                    </a:lnTo>
                    <a:lnTo>
                      <a:pt x="352" y="345"/>
                    </a:lnTo>
                    <a:lnTo>
                      <a:pt x="352" y="347"/>
                    </a:lnTo>
                    <a:lnTo>
                      <a:pt x="352" y="345"/>
                    </a:lnTo>
                    <a:close/>
                    <a:moveTo>
                      <a:pt x="372" y="341"/>
                    </a:moveTo>
                    <a:lnTo>
                      <a:pt x="372" y="343"/>
                    </a:lnTo>
                    <a:lnTo>
                      <a:pt x="370" y="343"/>
                    </a:lnTo>
                    <a:lnTo>
                      <a:pt x="370" y="341"/>
                    </a:lnTo>
                    <a:lnTo>
                      <a:pt x="372" y="341"/>
                    </a:lnTo>
                    <a:lnTo>
                      <a:pt x="372" y="343"/>
                    </a:lnTo>
                    <a:lnTo>
                      <a:pt x="372" y="341"/>
                    </a:lnTo>
                    <a:lnTo>
                      <a:pt x="372" y="343"/>
                    </a:lnTo>
                    <a:lnTo>
                      <a:pt x="372" y="341"/>
                    </a:lnTo>
                    <a:close/>
                    <a:moveTo>
                      <a:pt x="350" y="345"/>
                    </a:moveTo>
                    <a:lnTo>
                      <a:pt x="352" y="345"/>
                    </a:lnTo>
                    <a:lnTo>
                      <a:pt x="350" y="345"/>
                    </a:lnTo>
                    <a:lnTo>
                      <a:pt x="352" y="345"/>
                    </a:lnTo>
                    <a:lnTo>
                      <a:pt x="350" y="345"/>
                    </a:lnTo>
                    <a:lnTo>
                      <a:pt x="350" y="347"/>
                    </a:lnTo>
                    <a:lnTo>
                      <a:pt x="350" y="345"/>
                    </a:lnTo>
                    <a:close/>
                    <a:moveTo>
                      <a:pt x="350" y="345"/>
                    </a:moveTo>
                    <a:lnTo>
                      <a:pt x="350" y="347"/>
                    </a:lnTo>
                    <a:lnTo>
                      <a:pt x="350" y="345"/>
                    </a:lnTo>
                    <a:close/>
                    <a:moveTo>
                      <a:pt x="356" y="345"/>
                    </a:moveTo>
                    <a:lnTo>
                      <a:pt x="358" y="345"/>
                    </a:lnTo>
                    <a:lnTo>
                      <a:pt x="356" y="345"/>
                    </a:lnTo>
                    <a:lnTo>
                      <a:pt x="358" y="345"/>
                    </a:lnTo>
                    <a:lnTo>
                      <a:pt x="358" y="347"/>
                    </a:lnTo>
                    <a:lnTo>
                      <a:pt x="356" y="347"/>
                    </a:lnTo>
                    <a:lnTo>
                      <a:pt x="356" y="345"/>
                    </a:lnTo>
                    <a:close/>
                    <a:moveTo>
                      <a:pt x="360" y="343"/>
                    </a:moveTo>
                    <a:lnTo>
                      <a:pt x="360" y="345"/>
                    </a:lnTo>
                    <a:lnTo>
                      <a:pt x="360" y="343"/>
                    </a:lnTo>
                    <a:close/>
                    <a:moveTo>
                      <a:pt x="362" y="343"/>
                    </a:moveTo>
                    <a:lnTo>
                      <a:pt x="362" y="345"/>
                    </a:lnTo>
                    <a:lnTo>
                      <a:pt x="360" y="345"/>
                    </a:lnTo>
                    <a:lnTo>
                      <a:pt x="360" y="343"/>
                    </a:lnTo>
                    <a:lnTo>
                      <a:pt x="362" y="343"/>
                    </a:lnTo>
                    <a:close/>
                    <a:moveTo>
                      <a:pt x="352" y="345"/>
                    </a:moveTo>
                    <a:lnTo>
                      <a:pt x="354" y="345"/>
                    </a:lnTo>
                    <a:lnTo>
                      <a:pt x="354" y="347"/>
                    </a:lnTo>
                    <a:lnTo>
                      <a:pt x="354" y="345"/>
                    </a:lnTo>
                    <a:lnTo>
                      <a:pt x="354" y="347"/>
                    </a:lnTo>
                    <a:lnTo>
                      <a:pt x="354" y="345"/>
                    </a:lnTo>
                    <a:lnTo>
                      <a:pt x="352" y="345"/>
                    </a:lnTo>
                    <a:close/>
                    <a:moveTo>
                      <a:pt x="348" y="345"/>
                    </a:moveTo>
                    <a:lnTo>
                      <a:pt x="346" y="345"/>
                    </a:lnTo>
                    <a:lnTo>
                      <a:pt x="348" y="345"/>
                    </a:lnTo>
                    <a:lnTo>
                      <a:pt x="346" y="345"/>
                    </a:lnTo>
                    <a:lnTo>
                      <a:pt x="348" y="345"/>
                    </a:lnTo>
                    <a:close/>
                    <a:moveTo>
                      <a:pt x="372" y="339"/>
                    </a:moveTo>
                    <a:lnTo>
                      <a:pt x="372" y="341"/>
                    </a:lnTo>
                    <a:lnTo>
                      <a:pt x="372" y="339"/>
                    </a:lnTo>
                    <a:close/>
                    <a:moveTo>
                      <a:pt x="376" y="339"/>
                    </a:moveTo>
                    <a:lnTo>
                      <a:pt x="376" y="341"/>
                    </a:lnTo>
                    <a:lnTo>
                      <a:pt x="376" y="339"/>
                    </a:lnTo>
                    <a:close/>
                    <a:moveTo>
                      <a:pt x="378" y="339"/>
                    </a:moveTo>
                    <a:lnTo>
                      <a:pt x="376" y="339"/>
                    </a:lnTo>
                    <a:lnTo>
                      <a:pt x="378" y="339"/>
                    </a:lnTo>
                    <a:lnTo>
                      <a:pt x="376" y="339"/>
                    </a:lnTo>
                    <a:lnTo>
                      <a:pt x="378" y="339"/>
                    </a:lnTo>
                    <a:close/>
                    <a:moveTo>
                      <a:pt x="378" y="339"/>
                    </a:moveTo>
                    <a:lnTo>
                      <a:pt x="376" y="339"/>
                    </a:lnTo>
                    <a:lnTo>
                      <a:pt x="378" y="339"/>
                    </a:lnTo>
                    <a:close/>
                    <a:moveTo>
                      <a:pt x="358" y="341"/>
                    </a:moveTo>
                    <a:lnTo>
                      <a:pt x="358" y="343"/>
                    </a:lnTo>
                    <a:lnTo>
                      <a:pt x="360" y="343"/>
                    </a:lnTo>
                    <a:lnTo>
                      <a:pt x="358" y="343"/>
                    </a:lnTo>
                    <a:lnTo>
                      <a:pt x="358" y="341"/>
                    </a:lnTo>
                    <a:close/>
                    <a:moveTo>
                      <a:pt x="374" y="339"/>
                    </a:moveTo>
                    <a:lnTo>
                      <a:pt x="376" y="339"/>
                    </a:lnTo>
                    <a:lnTo>
                      <a:pt x="374" y="339"/>
                    </a:lnTo>
                    <a:lnTo>
                      <a:pt x="374" y="341"/>
                    </a:lnTo>
                    <a:lnTo>
                      <a:pt x="372" y="341"/>
                    </a:lnTo>
                    <a:lnTo>
                      <a:pt x="372" y="343"/>
                    </a:lnTo>
                    <a:lnTo>
                      <a:pt x="374" y="343"/>
                    </a:lnTo>
                    <a:lnTo>
                      <a:pt x="372" y="343"/>
                    </a:lnTo>
                    <a:lnTo>
                      <a:pt x="372" y="341"/>
                    </a:lnTo>
                    <a:lnTo>
                      <a:pt x="372" y="343"/>
                    </a:lnTo>
                    <a:lnTo>
                      <a:pt x="372" y="341"/>
                    </a:lnTo>
                    <a:lnTo>
                      <a:pt x="370" y="341"/>
                    </a:lnTo>
                    <a:lnTo>
                      <a:pt x="372" y="341"/>
                    </a:lnTo>
                    <a:lnTo>
                      <a:pt x="374" y="341"/>
                    </a:lnTo>
                    <a:lnTo>
                      <a:pt x="374" y="339"/>
                    </a:lnTo>
                    <a:lnTo>
                      <a:pt x="374" y="341"/>
                    </a:lnTo>
                    <a:lnTo>
                      <a:pt x="374" y="339"/>
                    </a:lnTo>
                    <a:close/>
                    <a:moveTo>
                      <a:pt x="356" y="343"/>
                    </a:moveTo>
                    <a:lnTo>
                      <a:pt x="356" y="341"/>
                    </a:lnTo>
                    <a:lnTo>
                      <a:pt x="356" y="343"/>
                    </a:lnTo>
                    <a:close/>
                    <a:moveTo>
                      <a:pt x="360" y="341"/>
                    </a:moveTo>
                    <a:lnTo>
                      <a:pt x="360" y="343"/>
                    </a:lnTo>
                    <a:lnTo>
                      <a:pt x="360" y="341"/>
                    </a:lnTo>
                    <a:close/>
                    <a:moveTo>
                      <a:pt x="378" y="339"/>
                    </a:moveTo>
                    <a:lnTo>
                      <a:pt x="378" y="337"/>
                    </a:lnTo>
                    <a:lnTo>
                      <a:pt x="378" y="339"/>
                    </a:lnTo>
                    <a:close/>
                    <a:moveTo>
                      <a:pt x="358" y="343"/>
                    </a:moveTo>
                    <a:lnTo>
                      <a:pt x="358" y="345"/>
                    </a:lnTo>
                    <a:lnTo>
                      <a:pt x="360" y="345"/>
                    </a:lnTo>
                    <a:lnTo>
                      <a:pt x="360" y="343"/>
                    </a:lnTo>
                    <a:lnTo>
                      <a:pt x="360" y="345"/>
                    </a:lnTo>
                    <a:lnTo>
                      <a:pt x="360" y="343"/>
                    </a:lnTo>
                    <a:lnTo>
                      <a:pt x="360" y="345"/>
                    </a:lnTo>
                    <a:lnTo>
                      <a:pt x="360" y="347"/>
                    </a:lnTo>
                    <a:lnTo>
                      <a:pt x="362" y="347"/>
                    </a:lnTo>
                    <a:lnTo>
                      <a:pt x="360" y="347"/>
                    </a:lnTo>
                    <a:lnTo>
                      <a:pt x="362" y="347"/>
                    </a:lnTo>
                    <a:lnTo>
                      <a:pt x="360" y="347"/>
                    </a:lnTo>
                    <a:lnTo>
                      <a:pt x="360" y="347"/>
                    </a:lnTo>
                    <a:lnTo>
                      <a:pt x="360" y="347"/>
                    </a:lnTo>
                    <a:lnTo>
                      <a:pt x="362" y="347"/>
                    </a:lnTo>
                    <a:lnTo>
                      <a:pt x="360" y="347"/>
                    </a:lnTo>
                    <a:lnTo>
                      <a:pt x="362" y="347"/>
                    </a:lnTo>
                    <a:lnTo>
                      <a:pt x="360" y="347"/>
                    </a:lnTo>
                    <a:lnTo>
                      <a:pt x="358" y="347"/>
                    </a:lnTo>
                    <a:lnTo>
                      <a:pt x="360" y="347"/>
                    </a:lnTo>
                    <a:lnTo>
                      <a:pt x="358" y="347"/>
                    </a:lnTo>
                    <a:lnTo>
                      <a:pt x="360" y="347"/>
                    </a:lnTo>
                    <a:lnTo>
                      <a:pt x="358" y="347"/>
                    </a:lnTo>
                    <a:lnTo>
                      <a:pt x="358" y="345"/>
                    </a:lnTo>
                    <a:lnTo>
                      <a:pt x="358" y="343"/>
                    </a:lnTo>
                    <a:lnTo>
                      <a:pt x="356" y="343"/>
                    </a:lnTo>
                    <a:lnTo>
                      <a:pt x="356" y="341"/>
                    </a:lnTo>
                    <a:lnTo>
                      <a:pt x="358" y="341"/>
                    </a:lnTo>
                    <a:lnTo>
                      <a:pt x="358" y="343"/>
                    </a:lnTo>
                    <a:close/>
                    <a:moveTo>
                      <a:pt x="354" y="343"/>
                    </a:moveTo>
                    <a:lnTo>
                      <a:pt x="356" y="343"/>
                    </a:lnTo>
                    <a:lnTo>
                      <a:pt x="356" y="345"/>
                    </a:lnTo>
                    <a:lnTo>
                      <a:pt x="354" y="345"/>
                    </a:lnTo>
                    <a:lnTo>
                      <a:pt x="354" y="343"/>
                    </a:lnTo>
                    <a:close/>
                    <a:moveTo>
                      <a:pt x="378" y="339"/>
                    </a:moveTo>
                    <a:lnTo>
                      <a:pt x="376" y="339"/>
                    </a:lnTo>
                    <a:lnTo>
                      <a:pt x="378" y="339"/>
                    </a:lnTo>
                    <a:lnTo>
                      <a:pt x="378" y="337"/>
                    </a:lnTo>
                    <a:lnTo>
                      <a:pt x="378" y="339"/>
                    </a:lnTo>
                    <a:close/>
                    <a:moveTo>
                      <a:pt x="360" y="341"/>
                    </a:moveTo>
                    <a:lnTo>
                      <a:pt x="362" y="341"/>
                    </a:lnTo>
                    <a:lnTo>
                      <a:pt x="362" y="343"/>
                    </a:lnTo>
                    <a:lnTo>
                      <a:pt x="360" y="343"/>
                    </a:lnTo>
                    <a:lnTo>
                      <a:pt x="362" y="343"/>
                    </a:lnTo>
                    <a:lnTo>
                      <a:pt x="362" y="341"/>
                    </a:lnTo>
                    <a:lnTo>
                      <a:pt x="362" y="343"/>
                    </a:lnTo>
                    <a:lnTo>
                      <a:pt x="362" y="341"/>
                    </a:lnTo>
                    <a:lnTo>
                      <a:pt x="360" y="341"/>
                    </a:lnTo>
                    <a:lnTo>
                      <a:pt x="362" y="341"/>
                    </a:lnTo>
                    <a:lnTo>
                      <a:pt x="360" y="341"/>
                    </a:lnTo>
                    <a:close/>
                    <a:moveTo>
                      <a:pt x="356" y="341"/>
                    </a:moveTo>
                    <a:lnTo>
                      <a:pt x="356" y="343"/>
                    </a:lnTo>
                    <a:lnTo>
                      <a:pt x="354" y="341"/>
                    </a:lnTo>
                    <a:lnTo>
                      <a:pt x="356" y="341"/>
                    </a:lnTo>
                    <a:lnTo>
                      <a:pt x="354" y="341"/>
                    </a:lnTo>
                    <a:lnTo>
                      <a:pt x="356" y="341"/>
                    </a:lnTo>
                    <a:close/>
                    <a:moveTo>
                      <a:pt x="352" y="343"/>
                    </a:moveTo>
                    <a:lnTo>
                      <a:pt x="352" y="341"/>
                    </a:lnTo>
                    <a:lnTo>
                      <a:pt x="352" y="343"/>
                    </a:lnTo>
                    <a:close/>
                    <a:moveTo>
                      <a:pt x="358" y="343"/>
                    </a:moveTo>
                    <a:lnTo>
                      <a:pt x="358" y="341"/>
                    </a:lnTo>
                    <a:lnTo>
                      <a:pt x="356" y="341"/>
                    </a:lnTo>
                    <a:lnTo>
                      <a:pt x="358" y="341"/>
                    </a:lnTo>
                    <a:lnTo>
                      <a:pt x="358" y="343"/>
                    </a:lnTo>
                    <a:close/>
                    <a:moveTo>
                      <a:pt x="378" y="337"/>
                    </a:moveTo>
                    <a:lnTo>
                      <a:pt x="378" y="339"/>
                    </a:lnTo>
                    <a:lnTo>
                      <a:pt x="378" y="337"/>
                    </a:lnTo>
                    <a:close/>
                    <a:moveTo>
                      <a:pt x="362" y="341"/>
                    </a:moveTo>
                    <a:lnTo>
                      <a:pt x="360" y="341"/>
                    </a:lnTo>
                    <a:lnTo>
                      <a:pt x="360" y="339"/>
                    </a:lnTo>
                    <a:lnTo>
                      <a:pt x="360" y="341"/>
                    </a:lnTo>
                    <a:lnTo>
                      <a:pt x="362" y="341"/>
                    </a:lnTo>
                    <a:close/>
                    <a:moveTo>
                      <a:pt x="354" y="341"/>
                    </a:moveTo>
                    <a:lnTo>
                      <a:pt x="354" y="343"/>
                    </a:lnTo>
                    <a:lnTo>
                      <a:pt x="354" y="341"/>
                    </a:lnTo>
                    <a:close/>
                    <a:moveTo>
                      <a:pt x="380" y="335"/>
                    </a:moveTo>
                    <a:lnTo>
                      <a:pt x="380" y="337"/>
                    </a:lnTo>
                    <a:lnTo>
                      <a:pt x="378" y="337"/>
                    </a:lnTo>
                    <a:lnTo>
                      <a:pt x="378" y="339"/>
                    </a:lnTo>
                    <a:lnTo>
                      <a:pt x="378" y="337"/>
                    </a:lnTo>
                    <a:lnTo>
                      <a:pt x="378" y="339"/>
                    </a:lnTo>
                    <a:lnTo>
                      <a:pt x="378" y="337"/>
                    </a:lnTo>
                    <a:lnTo>
                      <a:pt x="378" y="339"/>
                    </a:lnTo>
                    <a:lnTo>
                      <a:pt x="378" y="337"/>
                    </a:lnTo>
                    <a:lnTo>
                      <a:pt x="380" y="337"/>
                    </a:lnTo>
                    <a:lnTo>
                      <a:pt x="380" y="335"/>
                    </a:lnTo>
                    <a:close/>
                    <a:moveTo>
                      <a:pt x="382" y="335"/>
                    </a:moveTo>
                    <a:lnTo>
                      <a:pt x="382" y="337"/>
                    </a:lnTo>
                    <a:lnTo>
                      <a:pt x="380" y="337"/>
                    </a:lnTo>
                    <a:lnTo>
                      <a:pt x="380" y="335"/>
                    </a:lnTo>
                    <a:lnTo>
                      <a:pt x="382" y="335"/>
                    </a:lnTo>
                    <a:close/>
                    <a:moveTo>
                      <a:pt x="358" y="339"/>
                    </a:moveTo>
                    <a:lnTo>
                      <a:pt x="358" y="341"/>
                    </a:lnTo>
                    <a:lnTo>
                      <a:pt x="358" y="339"/>
                    </a:lnTo>
                    <a:lnTo>
                      <a:pt x="358" y="341"/>
                    </a:lnTo>
                    <a:lnTo>
                      <a:pt x="358" y="339"/>
                    </a:lnTo>
                    <a:close/>
                    <a:moveTo>
                      <a:pt x="382" y="335"/>
                    </a:moveTo>
                    <a:lnTo>
                      <a:pt x="380" y="335"/>
                    </a:lnTo>
                    <a:lnTo>
                      <a:pt x="382" y="335"/>
                    </a:lnTo>
                    <a:close/>
                    <a:moveTo>
                      <a:pt x="354" y="341"/>
                    </a:moveTo>
                    <a:lnTo>
                      <a:pt x="352" y="341"/>
                    </a:lnTo>
                    <a:lnTo>
                      <a:pt x="354" y="341"/>
                    </a:lnTo>
                    <a:close/>
                    <a:moveTo>
                      <a:pt x="352" y="339"/>
                    </a:moveTo>
                    <a:lnTo>
                      <a:pt x="352" y="341"/>
                    </a:lnTo>
                    <a:lnTo>
                      <a:pt x="352" y="339"/>
                    </a:lnTo>
                    <a:close/>
                    <a:moveTo>
                      <a:pt x="352" y="339"/>
                    </a:moveTo>
                    <a:lnTo>
                      <a:pt x="352" y="341"/>
                    </a:lnTo>
                    <a:lnTo>
                      <a:pt x="350" y="341"/>
                    </a:lnTo>
                    <a:lnTo>
                      <a:pt x="350" y="339"/>
                    </a:lnTo>
                    <a:lnTo>
                      <a:pt x="352" y="339"/>
                    </a:lnTo>
                    <a:close/>
                    <a:moveTo>
                      <a:pt x="390" y="329"/>
                    </a:moveTo>
                    <a:lnTo>
                      <a:pt x="390" y="331"/>
                    </a:lnTo>
                    <a:lnTo>
                      <a:pt x="388" y="331"/>
                    </a:lnTo>
                    <a:lnTo>
                      <a:pt x="390" y="331"/>
                    </a:lnTo>
                    <a:lnTo>
                      <a:pt x="390" y="329"/>
                    </a:lnTo>
                    <a:close/>
                    <a:moveTo>
                      <a:pt x="388" y="331"/>
                    </a:moveTo>
                    <a:lnTo>
                      <a:pt x="386" y="331"/>
                    </a:lnTo>
                    <a:lnTo>
                      <a:pt x="388" y="331"/>
                    </a:lnTo>
                    <a:lnTo>
                      <a:pt x="388" y="333"/>
                    </a:lnTo>
                    <a:lnTo>
                      <a:pt x="386" y="333"/>
                    </a:lnTo>
                    <a:lnTo>
                      <a:pt x="384" y="333"/>
                    </a:lnTo>
                    <a:lnTo>
                      <a:pt x="386" y="333"/>
                    </a:lnTo>
                    <a:lnTo>
                      <a:pt x="386" y="331"/>
                    </a:lnTo>
                    <a:lnTo>
                      <a:pt x="388" y="331"/>
                    </a:lnTo>
                    <a:close/>
                    <a:moveTo>
                      <a:pt x="392" y="327"/>
                    </a:moveTo>
                    <a:lnTo>
                      <a:pt x="392" y="329"/>
                    </a:lnTo>
                    <a:lnTo>
                      <a:pt x="390" y="329"/>
                    </a:lnTo>
                    <a:lnTo>
                      <a:pt x="392" y="329"/>
                    </a:lnTo>
                    <a:lnTo>
                      <a:pt x="392" y="327"/>
                    </a:lnTo>
                    <a:close/>
                    <a:moveTo>
                      <a:pt x="394" y="325"/>
                    </a:moveTo>
                    <a:lnTo>
                      <a:pt x="392" y="327"/>
                    </a:lnTo>
                    <a:lnTo>
                      <a:pt x="394" y="327"/>
                    </a:lnTo>
                    <a:lnTo>
                      <a:pt x="394" y="325"/>
                    </a:lnTo>
                    <a:close/>
                    <a:moveTo>
                      <a:pt x="392" y="327"/>
                    </a:moveTo>
                    <a:lnTo>
                      <a:pt x="392" y="325"/>
                    </a:lnTo>
                    <a:lnTo>
                      <a:pt x="392" y="327"/>
                    </a:lnTo>
                    <a:close/>
                    <a:moveTo>
                      <a:pt x="396" y="323"/>
                    </a:moveTo>
                    <a:lnTo>
                      <a:pt x="396" y="325"/>
                    </a:lnTo>
                    <a:lnTo>
                      <a:pt x="394" y="325"/>
                    </a:lnTo>
                    <a:lnTo>
                      <a:pt x="396" y="325"/>
                    </a:lnTo>
                    <a:lnTo>
                      <a:pt x="396" y="323"/>
                    </a:lnTo>
                    <a:close/>
                    <a:moveTo>
                      <a:pt x="396" y="321"/>
                    </a:moveTo>
                    <a:lnTo>
                      <a:pt x="398" y="321"/>
                    </a:lnTo>
                    <a:lnTo>
                      <a:pt x="396" y="321"/>
                    </a:lnTo>
                    <a:lnTo>
                      <a:pt x="396" y="323"/>
                    </a:lnTo>
                    <a:lnTo>
                      <a:pt x="396" y="321"/>
                    </a:lnTo>
                    <a:lnTo>
                      <a:pt x="396" y="323"/>
                    </a:lnTo>
                    <a:lnTo>
                      <a:pt x="396" y="321"/>
                    </a:lnTo>
                    <a:close/>
                    <a:moveTo>
                      <a:pt x="402" y="311"/>
                    </a:moveTo>
                    <a:lnTo>
                      <a:pt x="404" y="311"/>
                    </a:lnTo>
                    <a:lnTo>
                      <a:pt x="402" y="311"/>
                    </a:lnTo>
                    <a:close/>
                    <a:moveTo>
                      <a:pt x="402" y="311"/>
                    </a:moveTo>
                    <a:lnTo>
                      <a:pt x="402" y="313"/>
                    </a:lnTo>
                    <a:lnTo>
                      <a:pt x="402" y="311"/>
                    </a:lnTo>
                    <a:close/>
                    <a:moveTo>
                      <a:pt x="404" y="309"/>
                    </a:moveTo>
                    <a:lnTo>
                      <a:pt x="404" y="311"/>
                    </a:lnTo>
                    <a:lnTo>
                      <a:pt x="404" y="309"/>
                    </a:lnTo>
                    <a:lnTo>
                      <a:pt x="402" y="309"/>
                    </a:lnTo>
                    <a:lnTo>
                      <a:pt x="404" y="309"/>
                    </a:lnTo>
                    <a:close/>
                    <a:moveTo>
                      <a:pt x="408" y="307"/>
                    </a:moveTo>
                    <a:lnTo>
                      <a:pt x="406" y="307"/>
                    </a:lnTo>
                    <a:lnTo>
                      <a:pt x="408" y="307"/>
                    </a:lnTo>
                    <a:close/>
                    <a:moveTo>
                      <a:pt x="404" y="301"/>
                    </a:moveTo>
                    <a:lnTo>
                      <a:pt x="404" y="299"/>
                    </a:lnTo>
                    <a:lnTo>
                      <a:pt x="404" y="301"/>
                    </a:lnTo>
                    <a:close/>
                    <a:moveTo>
                      <a:pt x="410" y="297"/>
                    </a:moveTo>
                    <a:lnTo>
                      <a:pt x="412" y="297"/>
                    </a:lnTo>
                    <a:lnTo>
                      <a:pt x="410" y="297"/>
                    </a:lnTo>
                    <a:close/>
                    <a:moveTo>
                      <a:pt x="412" y="297"/>
                    </a:moveTo>
                    <a:lnTo>
                      <a:pt x="410" y="297"/>
                    </a:lnTo>
                    <a:lnTo>
                      <a:pt x="412" y="297"/>
                    </a:lnTo>
                    <a:close/>
                    <a:moveTo>
                      <a:pt x="410" y="295"/>
                    </a:moveTo>
                    <a:lnTo>
                      <a:pt x="408" y="295"/>
                    </a:lnTo>
                    <a:lnTo>
                      <a:pt x="410" y="295"/>
                    </a:lnTo>
                    <a:close/>
                    <a:moveTo>
                      <a:pt x="412" y="295"/>
                    </a:moveTo>
                    <a:lnTo>
                      <a:pt x="412" y="297"/>
                    </a:lnTo>
                    <a:lnTo>
                      <a:pt x="410" y="295"/>
                    </a:lnTo>
                    <a:lnTo>
                      <a:pt x="412" y="295"/>
                    </a:lnTo>
                    <a:lnTo>
                      <a:pt x="412" y="293"/>
                    </a:lnTo>
                    <a:lnTo>
                      <a:pt x="412" y="295"/>
                    </a:lnTo>
                    <a:close/>
                    <a:moveTo>
                      <a:pt x="412" y="295"/>
                    </a:moveTo>
                    <a:lnTo>
                      <a:pt x="410" y="295"/>
                    </a:lnTo>
                    <a:lnTo>
                      <a:pt x="412" y="295"/>
                    </a:lnTo>
                    <a:lnTo>
                      <a:pt x="410" y="295"/>
                    </a:lnTo>
                    <a:lnTo>
                      <a:pt x="412" y="295"/>
                    </a:lnTo>
                    <a:close/>
                    <a:moveTo>
                      <a:pt x="412" y="293"/>
                    </a:moveTo>
                    <a:lnTo>
                      <a:pt x="412" y="295"/>
                    </a:lnTo>
                    <a:lnTo>
                      <a:pt x="412" y="293"/>
                    </a:lnTo>
                    <a:close/>
                    <a:moveTo>
                      <a:pt x="412" y="293"/>
                    </a:moveTo>
                    <a:lnTo>
                      <a:pt x="410" y="293"/>
                    </a:lnTo>
                    <a:lnTo>
                      <a:pt x="412" y="293"/>
                    </a:lnTo>
                    <a:close/>
                    <a:moveTo>
                      <a:pt x="408" y="295"/>
                    </a:moveTo>
                    <a:lnTo>
                      <a:pt x="408" y="293"/>
                    </a:lnTo>
                    <a:lnTo>
                      <a:pt x="408" y="295"/>
                    </a:lnTo>
                    <a:close/>
                    <a:moveTo>
                      <a:pt x="414" y="287"/>
                    </a:moveTo>
                    <a:lnTo>
                      <a:pt x="414" y="289"/>
                    </a:lnTo>
                    <a:lnTo>
                      <a:pt x="414" y="291"/>
                    </a:lnTo>
                    <a:lnTo>
                      <a:pt x="414" y="293"/>
                    </a:lnTo>
                    <a:lnTo>
                      <a:pt x="412" y="293"/>
                    </a:lnTo>
                    <a:lnTo>
                      <a:pt x="412" y="291"/>
                    </a:lnTo>
                    <a:lnTo>
                      <a:pt x="414" y="291"/>
                    </a:lnTo>
                    <a:lnTo>
                      <a:pt x="414" y="289"/>
                    </a:lnTo>
                    <a:lnTo>
                      <a:pt x="414" y="287"/>
                    </a:lnTo>
                    <a:lnTo>
                      <a:pt x="412" y="287"/>
                    </a:lnTo>
                    <a:lnTo>
                      <a:pt x="414" y="287"/>
                    </a:lnTo>
                    <a:lnTo>
                      <a:pt x="414" y="285"/>
                    </a:lnTo>
                    <a:lnTo>
                      <a:pt x="414" y="287"/>
                    </a:lnTo>
                    <a:close/>
                    <a:moveTo>
                      <a:pt x="408" y="275"/>
                    </a:moveTo>
                    <a:lnTo>
                      <a:pt x="408" y="277"/>
                    </a:lnTo>
                    <a:lnTo>
                      <a:pt x="406" y="277"/>
                    </a:lnTo>
                    <a:lnTo>
                      <a:pt x="406" y="275"/>
                    </a:lnTo>
                    <a:lnTo>
                      <a:pt x="408" y="275"/>
                    </a:lnTo>
                    <a:lnTo>
                      <a:pt x="408" y="277"/>
                    </a:lnTo>
                    <a:lnTo>
                      <a:pt x="408" y="275"/>
                    </a:lnTo>
                    <a:close/>
                    <a:moveTo>
                      <a:pt x="412" y="273"/>
                    </a:moveTo>
                    <a:lnTo>
                      <a:pt x="412" y="275"/>
                    </a:lnTo>
                    <a:lnTo>
                      <a:pt x="414" y="275"/>
                    </a:lnTo>
                    <a:lnTo>
                      <a:pt x="414" y="277"/>
                    </a:lnTo>
                    <a:lnTo>
                      <a:pt x="412" y="277"/>
                    </a:lnTo>
                    <a:lnTo>
                      <a:pt x="412" y="275"/>
                    </a:lnTo>
                    <a:lnTo>
                      <a:pt x="412" y="277"/>
                    </a:lnTo>
                    <a:lnTo>
                      <a:pt x="412" y="275"/>
                    </a:lnTo>
                    <a:lnTo>
                      <a:pt x="412" y="273"/>
                    </a:lnTo>
                    <a:lnTo>
                      <a:pt x="412" y="275"/>
                    </a:lnTo>
                    <a:lnTo>
                      <a:pt x="412" y="273"/>
                    </a:lnTo>
                    <a:close/>
                    <a:moveTo>
                      <a:pt x="412" y="271"/>
                    </a:moveTo>
                    <a:lnTo>
                      <a:pt x="412" y="273"/>
                    </a:lnTo>
                    <a:lnTo>
                      <a:pt x="410" y="271"/>
                    </a:lnTo>
                    <a:lnTo>
                      <a:pt x="410" y="273"/>
                    </a:lnTo>
                    <a:lnTo>
                      <a:pt x="410" y="271"/>
                    </a:lnTo>
                    <a:lnTo>
                      <a:pt x="412" y="271"/>
                    </a:lnTo>
                    <a:lnTo>
                      <a:pt x="410" y="271"/>
                    </a:lnTo>
                    <a:lnTo>
                      <a:pt x="412" y="271"/>
                    </a:lnTo>
                    <a:lnTo>
                      <a:pt x="412" y="273"/>
                    </a:lnTo>
                    <a:lnTo>
                      <a:pt x="412" y="271"/>
                    </a:lnTo>
                    <a:lnTo>
                      <a:pt x="412" y="273"/>
                    </a:lnTo>
                    <a:lnTo>
                      <a:pt x="412" y="271"/>
                    </a:lnTo>
                    <a:close/>
                    <a:moveTo>
                      <a:pt x="412" y="271"/>
                    </a:moveTo>
                    <a:lnTo>
                      <a:pt x="414" y="271"/>
                    </a:lnTo>
                    <a:lnTo>
                      <a:pt x="412" y="271"/>
                    </a:lnTo>
                    <a:close/>
                    <a:moveTo>
                      <a:pt x="352" y="279"/>
                    </a:moveTo>
                    <a:lnTo>
                      <a:pt x="350" y="279"/>
                    </a:lnTo>
                    <a:lnTo>
                      <a:pt x="352" y="279"/>
                    </a:lnTo>
                    <a:close/>
                    <a:moveTo>
                      <a:pt x="412" y="265"/>
                    </a:moveTo>
                    <a:lnTo>
                      <a:pt x="410" y="265"/>
                    </a:lnTo>
                    <a:lnTo>
                      <a:pt x="412" y="265"/>
                    </a:lnTo>
                    <a:close/>
                    <a:moveTo>
                      <a:pt x="328" y="277"/>
                    </a:moveTo>
                    <a:lnTo>
                      <a:pt x="330" y="277"/>
                    </a:lnTo>
                    <a:lnTo>
                      <a:pt x="330" y="279"/>
                    </a:lnTo>
                    <a:lnTo>
                      <a:pt x="330" y="281"/>
                    </a:lnTo>
                    <a:lnTo>
                      <a:pt x="330" y="279"/>
                    </a:lnTo>
                    <a:lnTo>
                      <a:pt x="328" y="279"/>
                    </a:lnTo>
                    <a:lnTo>
                      <a:pt x="328" y="277"/>
                    </a:lnTo>
                    <a:close/>
                    <a:moveTo>
                      <a:pt x="326" y="273"/>
                    </a:moveTo>
                    <a:lnTo>
                      <a:pt x="328" y="273"/>
                    </a:lnTo>
                    <a:lnTo>
                      <a:pt x="328" y="275"/>
                    </a:lnTo>
                    <a:lnTo>
                      <a:pt x="328" y="273"/>
                    </a:lnTo>
                    <a:lnTo>
                      <a:pt x="328" y="275"/>
                    </a:lnTo>
                    <a:lnTo>
                      <a:pt x="328" y="273"/>
                    </a:lnTo>
                    <a:lnTo>
                      <a:pt x="328" y="275"/>
                    </a:lnTo>
                    <a:lnTo>
                      <a:pt x="328" y="273"/>
                    </a:lnTo>
                    <a:lnTo>
                      <a:pt x="328" y="275"/>
                    </a:lnTo>
                    <a:lnTo>
                      <a:pt x="328" y="273"/>
                    </a:lnTo>
                    <a:lnTo>
                      <a:pt x="328" y="275"/>
                    </a:lnTo>
                    <a:lnTo>
                      <a:pt x="328" y="273"/>
                    </a:lnTo>
                    <a:lnTo>
                      <a:pt x="328" y="275"/>
                    </a:lnTo>
                    <a:lnTo>
                      <a:pt x="330" y="275"/>
                    </a:lnTo>
                    <a:lnTo>
                      <a:pt x="328" y="275"/>
                    </a:lnTo>
                    <a:lnTo>
                      <a:pt x="330" y="275"/>
                    </a:lnTo>
                    <a:lnTo>
                      <a:pt x="328" y="275"/>
                    </a:lnTo>
                    <a:lnTo>
                      <a:pt x="330" y="275"/>
                    </a:lnTo>
                    <a:lnTo>
                      <a:pt x="328" y="275"/>
                    </a:lnTo>
                    <a:lnTo>
                      <a:pt x="328" y="273"/>
                    </a:lnTo>
                    <a:lnTo>
                      <a:pt x="330" y="273"/>
                    </a:lnTo>
                    <a:lnTo>
                      <a:pt x="330" y="275"/>
                    </a:lnTo>
                    <a:lnTo>
                      <a:pt x="330" y="273"/>
                    </a:lnTo>
                    <a:lnTo>
                      <a:pt x="330" y="275"/>
                    </a:lnTo>
                    <a:lnTo>
                      <a:pt x="330" y="273"/>
                    </a:lnTo>
                    <a:lnTo>
                      <a:pt x="330" y="275"/>
                    </a:lnTo>
                    <a:lnTo>
                      <a:pt x="330" y="273"/>
                    </a:lnTo>
                    <a:lnTo>
                      <a:pt x="330" y="275"/>
                    </a:lnTo>
                    <a:lnTo>
                      <a:pt x="332" y="275"/>
                    </a:lnTo>
                    <a:lnTo>
                      <a:pt x="330" y="275"/>
                    </a:lnTo>
                    <a:lnTo>
                      <a:pt x="332" y="275"/>
                    </a:lnTo>
                    <a:lnTo>
                      <a:pt x="330" y="275"/>
                    </a:lnTo>
                    <a:lnTo>
                      <a:pt x="330" y="277"/>
                    </a:lnTo>
                    <a:lnTo>
                      <a:pt x="330" y="275"/>
                    </a:lnTo>
                    <a:lnTo>
                      <a:pt x="330" y="277"/>
                    </a:lnTo>
                    <a:lnTo>
                      <a:pt x="332" y="277"/>
                    </a:lnTo>
                    <a:lnTo>
                      <a:pt x="332" y="275"/>
                    </a:lnTo>
                    <a:lnTo>
                      <a:pt x="332" y="277"/>
                    </a:lnTo>
                    <a:lnTo>
                      <a:pt x="332" y="275"/>
                    </a:lnTo>
                    <a:lnTo>
                      <a:pt x="332" y="277"/>
                    </a:lnTo>
                    <a:lnTo>
                      <a:pt x="330" y="277"/>
                    </a:lnTo>
                    <a:lnTo>
                      <a:pt x="330" y="275"/>
                    </a:lnTo>
                    <a:lnTo>
                      <a:pt x="328" y="275"/>
                    </a:lnTo>
                    <a:lnTo>
                      <a:pt x="328" y="277"/>
                    </a:lnTo>
                    <a:lnTo>
                      <a:pt x="330" y="277"/>
                    </a:lnTo>
                    <a:lnTo>
                      <a:pt x="328" y="277"/>
                    </a:lnTo>
                    <a:lnTo>
                      <a:pt x="328" y="275"/>
                    </a:lnTo>
                    <a:lnTo>
                      <a:pt x="328" y="277"/>
                    </a:lnTo>
                    <a:lnTo>
                      <a:pt x="328" y="275"/>
                    </a:lnTo>
                    <a:lnTo>
                      <a:pt x="328" y="277"/>
                    </a:lnTo>
                    <a:lnTo>
                      <a:pt x="328" y="275"/>
                    </a:lnTo>
                    <a:lnTo>
                      <a:pt x="328" y="277"/>
                    </a:lnTo>
                    <a:lnTo>
                      <a:pt x="328" y="275"/>
                    </a:lnTo>
                    <a:lnTo>
                      <a:pt x="328" y="277"/>
                    </a:lnTo>
                    <a:lnTo>
                      <a:pt x="328" y="275"/>
                    </a:lnTo>
                    <a:lnTo>
                      <a:pt x="328" y="277"/>
                    </a:lnTo>
                    <a:lnTo>
                      <a:pt x="328" y="275"/>
                    </a:lnTo>
                    <a:lnTo>
                      <a:pt x="326" y="275"/>
                    </a:lnTo>
                    <a:lnTo>
                      <a:pt x="326" y="273"/>
                    </a:lnTo>
                    <a:lnTo>
                      <a:pt x="326" y="275"/>
                    </a:lnTo>
                    <a:lnTo>
                      <a:pt x="326" y="273"/>
                    </a:lnTo>
                    <a:lnTo>
                      <a:pt x="326" y="275"/>
                    </a:lnTo>
                    <a:lnTo>
                      <a:pt x="326" y="273"/>
                    </a:lnTo>
                    <a:lnTo>
                      <a:pt x="326" y="275"/>
                    </a:lnTo>
                    <a:lnTo>
                      <a:pt x="326" y="273"/>
                    </a:lnTo>
                    <a:lnTo>
                      <a:pt x="326" y="275"/>
                    </a:lnTo>
                    <a:lnTo>
                      <a:pt x="326" y="273"/>
                    </a:lnTo>
                    <a:lnTo>
                      <a:pt x="326" y="275"/>
                    </a:lnTo>
                    <a:lnTo>
                      <a:pt x="326" y="273"/>
                    </a:lnTo>
                    <a:close/>
                    <a:moveTo>
                      <a:pt x="326" y="273"/>
                    </a:moveTo>
                    <a:lnTo>
                      <a:pt x="328" y="273"/>
                    </a:lnTo>
                    <a:lnTo>
                      <a:pt x="326" y="273"/>
                    </a:lnTo>
                    <a:close/>
                    <a:moveTo>
                      <a:pt x="326" y="271"/>
                    </a:moveTo>
                    <a:lnTo>
                      <a:pt x="326" y="273"/>
                    </a:lnTo>
                    <a:lnTo>
                      <a:pt x="326" y="271"/>
                    </a:lnTo>
                    <a:close/>
                    <a:moveTo>
                      <a:pt x="326" y="271"/>
                    </a:moveTo>
                    <a:lnTo>
                      <a:pt x="326" y="273"/>
                    </a:lnTo>
                    <a:lnTo>
                      <a:pt x="326" y="271"/>
                    </a:lnTo>
                    <a:lnTo>
                      <a:pt x="324" y="271"/>
                    </a:lnTo>
                    <a:lnTo>
                      <a:pt x="326" y="271"/>
                    </a:lnTo>
                    <a:close/>
                    <a:moveTo>
                      <a:pt x="326" y="271"/>
                    </a:moveTo>
                    <a:lnTo>
                      <a:pt x="324" y="271"/>
                    </a:lnTo>
                    <a:lnTo>
                      <a:pt x="326" y="271"/>
                    </a:lnTo>
                    <a:close/>
                    <a:moveTo>
                      <a:pt x="324" y="269"/>
                    </a:moveTo>
                    <a:lnTo>
                      <a:pt x="324" y="271"/>
                    </a:lnTo>
                    <a:lnTo>
                      <a:pt x="326" y="271"/>
                    </a:lnTo>
                    <a:lnTo>
                      <a:pt x="326" y="269"/>
                    </a:lnTo>
                    <a:lnTo>
                      <a:pt x="326" y="271"/>
                    </a:lnTo>
                    <a:lnTo>
                      <a:pt x="324" y="271"/>
                    </a:lnTo>
                    <a:lnTo>
                      <a:pt x="324" y="269"/>
                    </a:lnTo>
                    <a:close/>
                    <a:moveTo>
                      <a:pt x="410" y="251"/>
                    </a:moveTo>
                    <a:lnTo>
                      <a:pt x="412" y="253"/>
                    </a:lnTo>
                    <a:lnTo>
                      <a:pt x="412" y="255"/>
                    </a:lnTo>
                    <a:lnTo>
                      <a:pt x="412" y="257"/>
                    </a:lnTo>
                    <a:lnTo>
                      <a:pt x="412" y="259"/>
                    </a:lnTo>
                    <a:lnTo>
                      <a:pt x="412" y="261"/>
                    </a:lnTo>
                    <a:lnTo>
                      <a:pt x="412" y="263"/>
                    </a:lnTo>
                    <a:lnTo>
                      <a:pt x="412" y="265"/>
                    </a:lnTo>
                    <a:lnTo>
                      <a:pt x="414" y="265"/>
                    </a:lnTo>
                    <a:lnTo>
                      <a:pt x="414" y="267"/>
                    </a:lnTo>
                    <a:lnTo>
                      <a:pt x="414" y="269"/>
                    </a:lnTo>
                    <a:lnTo>
                      <a:pt x="414" y="271"/>
                    </a:lnTo>
                    <a:lnTo>
                      <a:pt x="412" y="271"/>
                    </a:lnTo>
                    <a:lnTo>
                      <a:pt x="412" y="269"/>
                    </a:lnTo>
                    <a:lnTo>
                      <a:pt x="412" y="267"/>
                    </a:lnTo>
                    <a:lnTo>
                      <a:pt x="412" y="265"/>
                    </a:lnTo>
                    <a:lnTo>
                      <a:pt x="412" y="267"/>
                    </a:lnTo>
                    <a:lnTo>
                      <a:pt x="414" y="267"/>
                    </a:lnTo>
                    <a:lnTo>
                      <a:pt x="412" y="267"/>
                    </a:lnTo>
                    <a:lnTo>
                      <a:pt x="414" y="267"/>
                    </a:lnTo>
                    <a:lnTo>
                      <a:pt x="414" y="269"/>
                    </a:lnTo>
                    <a:lnTo>
                      <a:pt x="414" y="267"/>
                    </a:lnTo>
                    <a:lnTo>
                      <a:pt x="412" y="265"/>
                    </a:lnTo>
                    <a:lnTo>
                      <a:pt x="412" y="263"/>
                    </a:lnTo>
                    <a:lnTo>
                      <a:pt x="412" y="265"/>
                    </a:lnTo>
                    <a:lnTo>
                      <a:pt x="412" y="263"/>
                    </a:lnTo>
                    <a:lnTo>
                      <a:pt x="412" y="265"/>
                    </a:lnTo>
                    <a:lnTo>
                      <a:pt x="412" y="263"/>
                    </a:lnTo>
                    <a:lnTo>
                      <a:pt x="412" y="261"/>
                    </a:lnTo>
                    <a:lnTo>
                      <a:pt x="412" y="259"/>
                    </a:lnTo>
                    <a:lnTo>
                      <a:pt x="412" y="257"/>
                    </a:lnTo>
                    <a:lnTo>
                      <a:pt x="412" y="255"/>
                    </a:lnTo>
                    <a:lnTo>
                      <a:pt x="410" y="255"/>
                    </a:lnTo>
                    <a:lnTo>
                      <a:pt x="410" y="253"/>
                    </a:lnTo>
                    <a:lnTo>
                      <a:pt x="412" y="255"/>
                    </a:lnTo>
                    <a:lnTo>
                      <a:pt x="412" y="253"/>
                    </a:lnTo>
                    <a:lnTo>
                      <a:pt x="410" y="253"/>
                    </a:lnTo>
                    <a:lnTo>
                      <a:pt x="412" y="253"/>
                    </a:lnTo>
                    <a:lnTo>
                      <a:pt x="410" y="253"/>
                    </a:lnTo>
                    <a:lnTo>
                      <a:pt x="410" y="251"/>
                    </a:lnTo>
                    <a:lnTo>
                      <a:pt x="410" y="253"/>
                    </a:lnTo>
                    <a:lnTo>
                      <a:pt x="410" y="251"/>
                    </a:lnTo>
                    <a:close/>
                    <a:moveTo>
                      <a:pt x="410" y="243"/>
                    </a:moveTo>
                    <a:lnTo>
                      <a:pt x="410" y="245"/>
                    </a:lnTo>
                    <a:lnTo>
                      <a:pt x="410" y="247"/>
                    </a:lnTo>
                    <a:lnTo>
                      <a:pt x="410" y="249"/>
                    </a:lnTo>
                    <a:lnTo>
                      <a:pt x="410" y="251"/>
                    </a:lnTo>
                    <a:lnTo>
                      <a:pt x="410" y="251"/>
                    </a:lnTo>
                    <a:lnTo>
                      <a:pt x="410" y="251"/>
                    </a:lnTo>
                    <a:lnTo>
                      <a:pt x="410" y="251"/>
                    </a:lnTo>
                    <a:lnTo>
                      <a:pt x="410" y="251"/>
                    </a:lnTo>
                    <a:lnTo>
                      <a:pt x="410" y="249"/>
                    </a:lnTo>
                    <a:lnTo>
                      <a:pt x="410" y="247"/>
                    </a:lnTo>
                    <a:lnTo>
                      <a:pt x="410" y="245"/>
                    </a:lnTo>
                    <a:lnTo>
                      <a:pt x="410" y="243"/>
                    </a:lnTo>
                    <a:close/>
                    <a:moveTo>
                      <a:pt x="318" y="251"/>
                    </a:moveTo>
                    <a:lnTo>
                      <a:pt x="318" y="251"/>
                    </a:lnTo>
                    <a:lnTo>
                      <a:pt x="318" y="251"/>
                    </a:lnTo>
                    <a:lnTo>
                      <a:pt x="318" y="251"/>
                    </a:lnTo>
                    <a:lnTo>
                      <a:pt x="318" y="251"/>
                    </a:lnTo>
                    <a:lnTo>
                      <a:pt x="318" y="251"/>
                    </a:lnTo>
                    <a:lnTo>
                      <a:pt x="318" y="251"/>
                    </a:lnTo>
                    <a:close/>
                    <a:moveTo>
                      <a:pt x="316" y="251"/>
                    </a:moveTo>
                    <a:lnTo>
                      <a:pt x="318" y="251"/>
                    </a:lnTo>
                    <a:lnTo>
                      <a:pt x="316" y="251"/>
                    </a:lnTo>
                    <a:lnTo>
                      <a:pt x="318" y="251"/>
                    </a:lnTo>
                    <a:lnTo>
                      <a:pt x="316" y="251"/>
                    </a:lnTo>
                    <a:lnTo>
                      <a:pt x="318" y="251"/>
                    </a:lnTo>
                    <a:lnTo>
                      <a:pt x="316" y="251"/>
                    </a:lnTo>
                    <a:lnTo>
                      <a:pt x="318" y="251"/>
                    </a:lnTo>
                    <a:lnTo>
                      <a:pt x="316" y="251"/>
                    </a:lnTo>
                    <a:close/>
                    <a:moveTo>
                      <a:pt x="316" y="249"/>
                    </a:moveTo>
                    <a:lnTo>
                      <a:pt x="318" y="249"/>
                    </a:lnTo>
                    <a:lnTo>
                      <a:pt x="318" y="251"/>
                    </a:lnTo>
                    <a:lnTo>
                      <a:pt x="316" y="251"/>
                    </a:lnTo>
                    <a:lnTo>
                      <a:pt x="316" y="249"/>
                    </a:lnTo>
                    <a:lnTo>
                      <a:pt x="316" y="251"/>
                    </a:lnTo>
                    <a:lnTo>
                      <a:pt x="316" y="249"/>
                    </a:lnTo>
                    <a:close/>
                    <a:moveTo>
                      <a:pt x="316" y="249"/>
                    </a:moveTo>
                    <a:lnTo>
                      <a:pt x="316" y="251"/>
                    </a:lnTo>
                    <a:lnTo>
                      <a:pt x="316" y="249"/>
                    </a:lnTo>
                    <a:close/>
                    <a:moveTo>
                      <a:pt x="318" y="249"/>
                    </a:moveTo>
                    <a:lnTo>
                      <a:pt x="316" y="249"/>
                    </a:lnTo>
                    <a:lnTo>
                      <a:pt x="318" y="249"/>
                    </a:lnTo>
                    <a:close/>
                    <a:moveTo>
                      <a:pt x="314" y="247"/>
                    </a:moveTo>
                    <a:lnTo>
                      <a:pt x="314" y="249"/>
                    </a:lnTo>
                    <a:lnTo>
                      <a:pt x="314" y="247"/>
                    </a:lnTo>
                    <a:lnTo>
                      <a:pt x="314" y="249"/>
                    </a:lnTo>
                    <a:lnTo>
                      <a:pt x="314" y="247"/>
                    </a:lnTo>
                    <a:close/>
                    <a:moveTo>
                      <a:pt x="312" y="249"/>
                    </a:moveTo>
                    <a:lnTo>
                      <a:pt x="312" y="247"/>
                    </a:lnTo>
                    <a:lnTo>
                      <a:pt x="312" y="249"/>
                    </a:lnTo>
                    <a:lnTo>
                      <a:pt x="314" y="249"/>
                    </a:lnTo>
                    <a:lnTo>
                      <a:pt x="316" y="249"/>
                    </a:lnTo>
                    <a:lnTo>
                      <a:pt x="316" y="251"/>
                    </a:lnTo>
                    <a:lnTo>
                      <a:pt x="316" y="249"/>
                    </a:lnTo>
                    <a:lnTo>
                      <a:pt x="314" y="249"/>
                    </a:lnTo>
                    <a:lnTo>
                      <a:pt x="312" y="249"/>
                    </a:lnTo>
                    <a:lnTo>
                      <a:pt x="312" y="247"/>
                    </a:lnTo>
                    <a:lnTo>
                      <a:pt x="312" y="249"/>
                    </a:lnTo>
                    <a:close/>
                    <a:moveTo>
                      <a:pt x="308" y="249"/>
                    </a:moveTo>
                    <a:lnTo>
                      <a:pt x="308" y="247"/>
                    </a:lnTo>
                    <a:lnTo>
                      <a:pt x="308" y="249"/>
                    </a:lnTo>
                    <a:close/>
                    <a:moveTo>
                      <a:pt x="302" y="249"/>
                    </a:moveTo>
                    <a:lnTo>
                      <a:pt x="302" y="247"/>
                    </a:lnTo>
                    <a:lnTo>
                      <a:pt x="302" y="249"/>
                    </a:lnTo>
                    <a:close/>
                    <a:moveTo>
                      <a:pt x="308" y="247"/>
                    </a:moveTo>
                    <a:lnTo>
                      <a:pt x="308" y="245"/>
                    </a:lnTo>
                    <a:lnTo>
                      <a:pt x="308" y="247"/>
                    </a:lnTo>
                    <a:close/>
                    <a:moveTo>
                      <a:pt x="306" y="245"/>
                    </a:moveTo>
                    <a:lnTo>
                      <a:pt x="306" y="247"/>
                    </a:lnTo>
                    <a:lnTo>
                      <a:pt x="306" y="245"/>
                    </a:lnTo>
                    <a:close/>
                    <a:moveTo>
                      <a:pt x="302" y="245"/>
                    </a:moveTo>
                    <a:lnTo>
                      <a:pt x="302" y="247"/>
                    </a:lnTo>
                    <a:lnTo>
                      <a:pt x="302" y="245"/>
                    </a:lnTo>
                    <a:close/>
                    <a:moveTo>
                      <a:pt x="306" y="245"/>
                    </a:moveTo>
                    <a:lnTo>
                      <a:pt x="306" y="243"/>
                    </a:lnTo>
                    <a:lnTo>
                      <a:pt x="306" y="245"/>
                    </a:lnTo>
                    <a:close/>
                    <a:moveTo>
                      <a:pt x="302" y="245"/>
                    </a:moveTo>
                    <a:lnTo>
                      <a:pt x="304" y="245"/>
                    </a:lnTo>
                    <a:lnTo>
                      <a:pt x="302" y="245"/>
                    </a:lnTo>
                    <a:close/>
                    <a:moveTo>
                      <a:pt x="302" y="243"/>
                    </a:moveTo>
                    <a:lnTo>
                      <a:pt x="302" y="245"/>
                    </a:lnTo>
                    <a:lnTo>
                      <a:pt x="302" y="243"/>
                    </a:lnTo>
                    <a:lnTo>
                      <a:pt x="302" y="245"/>
                    </a:lnTo>
                    <a:lnTo>
                      <a:pt x="302" y="243"/>
                    </a:lnTo>
                    <a:close/>
                    <a:moveTo>
                      <a:pt x="298" y="245"/>
                    </a:moveTo>
                    <a:lnTo>
                      <a:pt x="298" y="247"/>
                    </a:lnTo>
                    <a:lnTo>
                      <a:pt x="300" y="247"/>
                    </a:lnTo>
                    <a:lnTo>
                      <a:pt x="298" y="247"/>
                    </a:lnTo>
                    <a:lnTo>
                      <a:pt x="300" y="247"/>
                    </a:lnTo>
                    <a:lnTo>
                      <a:pt x="298" y="247"/>
                    </a:lnTo>
                    <a:lnTo>
                      <a:pt x="300" y="247"/>
                    </a:lnTo>
                    <a:lnTo>
                      <a:pt x="300" y="249"/>
                    </a:lnTo>
                    <a:lnTo>
                      <a:pt x="300" y="247"/>
                    </a:lnTo>
                    <a:lnTo>
                      <a:pt x="300" y="249"/>
                    </a:lnTo>
                    <a:lnTo>
                      <a:pt x="300" y="247"/>
                    </a:lnTo>
                    <a:lnTo>
                      <a:pt x="300" y="249"/>
                    </a:lnTo>
                    <a:lnTo>
                      <a:pt x="302" y="249"/>
                    </a:lnTo>
                    <a:lnTo>
                      <a:pt x="304" y="249"/>
                    </a:lnTo>
                    <a:lnTo>
                      <a:pt x="306" y="249"/>
                    </a:lnTo>
                    <a:lnTo>
                      <a:pt x="304" y="249"/>
                    </a:lnTo>
                    <a:lnTo>
                      <a:pt x="306" y="249"/>
                    </a:lnTo>
                    <a:lnTo>
                      <a:pt x="308" y="249"/>
                    </a:lnTo>
                    <a:lnTo>
                      <a:pt x="308" y="251"/>
                    </a:lnTo>
                    <a:lnTo>
                      <a:pt x="306" y="251"/>
                    </a:lnTo>
                    <a:lnTo>
                      <a:pt x="304" y="251"/>
                    </a:lnTo>
                    <a:lnTo>
                      <a:pt x="302" y="251"/>
                    </a:lnTo>
                    <a:lnTo>
                      <a:pt x="302" y="249"/>
                    </a:lnTo>
                    <a:lnTo>
                      <a:pt x="300" y="249"/>
                    </a:lnTo>
                    <a:lnTo>
                      <a:pt x="300" y="247"/>
                    </a:lnTo>
                    <a:lnTo>
                      <a:pt x="298" y="247"/>
                    </a:lnTo>
                    <a:lnTo>
                      <a:pt x="298" y="245"/>
                    </a:lnTo>
                    <a:close/>
                    <a:moveTo>
                      <a:pt x="304" y="241"/>
                    </a:moveTo>
                    <a:lnTo>
                      <a:pt x="304" y="243"/>
                    </a:lnTo>
                    <a:lnTo>
                      <a:pt x="304" y="241"/>
                    </a:lnTo>
                    <a:lnTo>
                      <a:pt x="304" y="243"/>
                    </a:lnTo>
                    <a:lnTo>
                      <a:pt x="304" y="241"/>
                    </a:lnTo>
                    <a:lnTo>
                      <a:pt x="304" y="243"/>
                    </a:lnTo>
                    <a:lnTo>
                      <a:pt x="304" y="241"/>
                    </a:lnTo>
                    <a:close/>
                    <a:moveTo>
                      <a:pt x="302" y="243"/>
                    </a:moveTo>
                    <a:lnTo>
                      <a:pt x="302" y="241"/>
                    </a:lnTo>
                    <a:lnTo>
                      <a:pt x="302" y="243"/>
                    </a:lnTo>
                    <a:close/>
                    <a:moveTo>
                      <a:pt x="302" y="243"/>
                    </a:moveTo>
                    <a:lnTo>
                      <a:pt x="302" y="241"/>
                    </a:lnTo>
                    <a:lnTo>
                      <a:pt x="302" y="243"/>
                    </a:lnTo>
                    <a:close/>
                    <a:moveTo>
                      <a:pt x="302" y="241"/>
                    </a:moveTo>
                    <a:lnTo>
                      <a:pt x="300" y="241"/>
                    </a:lnTo>
                    <a:lnTo>
                      <a:pt x="302" y="241"/>
                    </a:lnTo>
                    <a:lnTo>
                      <a:pt x="300" y="241"/>
                    </a:lnTo>
                    <a:lnTo>
                      <a:pt x="302" y="241"/>
                    </a:lnTo>
                    <a:close/>
                    <a:moveTo>
                      <a:pt x="306" y="241"/>
                    </a:moveTo>
                    <a:lnTo>
                      <a:pt x="304" y="241"/>
                    </a:lnTo>
                    <a:lnTo>
                      <a:pt x="306" y="241"/>
                    </a:lnTo>
                    <a:close/>
                    <a:moveTo>
                      <a:pt x="296" y="241"/>
                    </a:moveTo>
                    <a:lnTo>
                      <a:pt x="296" y="243"/>
                    </a:lnTo>
                    <a:lnTo>
                      <a:pt x="298" y="243"/>
                    </a:lnTo>
                    <a:lnTo>
                      <a:pt x="296" y="243"/>
                    </a:lnTo>
                    <a:lnTo>
                      <a:pt x="298" y="243"/>
                    </a:lnTo>
                    <a:lnTo>
                      <a:pt x="298" y="245"/>
                    </a:lnTo>
                    <a:lnTo>
                      <a:pt x="298" y="243"/>
                    </a:lnTo>
                    <a:lnTo>
                      <a:pt x="296" y="243"/>
                    </a:lnTo>
                    <a:lnTo>
                      <a:pt x="296" y="241"/>
                    </a:lnTo>
                    <a:close/>
                    <a:moveTo>
                      <a:pt x="300" y="241"/>
                    </a:moveTo>
                    <a:lnTo>
                      <a:pt x="302" y="241"/>
                    </a:lnTo>
                    <a:lnTo>
                      <a:pt x="300" y="241"/>
                    </a:lnTo>
                    <a:lnTo>
                      <a:pt x="302" y="241"/>
                    </a:lnTo>
                    <a:lnTo>
                      <a:pt x="300" y="241"/>
                    </a:lnTo>
                    <a:lnTo>
                      <a:pt x="300" y="239"/>
                    </a:lnTo>
                    <a:lnTo>
                      <a:pt x="300" y="241"/>
                    </a:lnTo>
                    <a:close/>
                    <a:moveTo>
                      <a:pt x="300" y="241"/>
                    </a:moveTo>
                    <a:lnTo>
                      <a:pt x="300" y="239"/>
                    </a:lnTo>
                    <a:lnTo>
                      <a:pt x="300" y="241"/>
                    </a:lnTo>
                    <a:close/>
                    <a:moveTo>
                      <a:pt x="298" y="241"/>
                    </a:moveTo>
                    <a:lnTo>
                      <a:pt x="300" y="241"/>
                    </a:lnTo>
                    <a:lnTo>
                      <a:pt x="298" y="241"/>
                    </a:lnTo>
                    <a:close/>
                    <a:moveTo>
                      <a:pt x="298" y="239"/>
                    </a:moveTo>
                    <a:lnTo>
                      <a:pt x="300" y="239"/>
                    </a:lnTo>
                    <a:lnTo>
                      <a:pt x="298" y="239"/>
                    </a:lnTo>
                    <a:close/>
                    <a:moveTo>
                      <a:pt x="304" y="239"/>
                    </a:moveTo>
                    <a:lnTo>
                      <a:pt x="304" y="237"/>
                    </a:lnTo>
                    <a:lnTo>
                      <a:pt x="304" y="239"/>
                    </a:lnTo>
                    <a:close/>
                    <a:moveTo>
                      <a:pt x="302" y="239"/>
                    </a:moveTo>
                    <a:lnTo>
                      <a:pt x="304" y="239"/>
                    </a:lnTo>
                    <a:lnTo>
                      <a:pt x="302" y="239"/>
                    </a:lnTo>
                    <a:close/>
                    <a:moveTo>
                      <a:pt x="304" y="237"/>
                    </a:moveTo>
                    <a:lnTo>
                      <a:pt x="302" y="237"/>
                    </a:lnTo>
                    <a:lnTo>
                      <a:pt x="304" y="237"/>
                    </a:lnTo>
                    <a:close/>
                    <a:moveTo>
                      <a:pt x="298" y="239"/>
                    </a:moveTo>
                    <a:lnTo>
                      <a:pt x="298" y="237"/>
                    </a:lnTo>
                    <a:lnTo>
                      <a:pt x="298" y="239"/>
                    </a:lnTo>
                    <a:close/>
                    <a:moveTo>
                      <a:pt x="304" y="237"/>
                    </a:moveTo>
                    <a:lnTo>
                      <a:pt x="302" y="237"/>
                    </a:lnTo>
                    <a:lnTo>
                      <a:pt x="304" y="237"/>
                    </a:lnTo>
                    <a:close/>
                    <a:moveTo>
                      <a:pt x="298" y="237"/>
                    </a:moveTo>
                    <a:lnTo>
                      <a:pt x="298" y="239"/>
                    </a:lnTo>
                    <a:lnTo>
                      <a:pt x="298" y="237"/>
                    </a:lnTo>
                    <a:lnTo>
                      <a:pt x="298" y="239"/>
                    </a:lnTo>
                    <a:lnTo>
                      <a:pt x="298" y="237"/>
                    </a:lnTo>
                    <a:close/>
                    <a:moveTo>
                      <a:pt x="296" y="237"/>
                    </a:moveTo>
                    <a:lnTo>
                      <a:pt x="296" y="239"/>
                    </a:lnTo>
                    <a:lnTo>
                      <a:pt x="296" y="237"/>
                    </a:lnTo>
                    <a:lnTo>
                      <a:pt x="296" y="239"/>
                    </a:lnTo>
                    <a:lnTo>
                      <a:pt x="296" y="237"/>
                    </a:lnTo>
                    <a:close/>
                    <a:moveTo>
                      <a:pt x="302" y="237"/>
                    </a:moveTo>
                    <a:lnTo>
                      <a:pt x="302" y="235"/>
                    </a:lnTo>
                    <a:lnTo>
                      <a:pt x="302" y="237"/>
                    </a:lnTo>
                    <a:lnTo>
                      <a:pt x="304" y="237"/>
                    </a:lnTo>
                    <a:lnTo>
                      <a:pt x="302" y="237"/>
                    </a:lnTo>
                    <a:close/>
                    <a:moveTo>
                      <a:pt x="304" y="235"/>
                    </a:moveTo>
                    <a:lnTo>
                      <a:pt x="304" y="237"/>
                    </a:lnTo>
                    <a:lnTo>
                      <a:pt x="304" y="235"/>
                    </a:lnTo>
                    <a:close/>
                    <a:moveTo>
                      <a:pt x="304" y="235"/>
                    </a:moveTo>
                    <a:lnTo>
                      <a:pt x="302" y="235"/>
                    </a:lnTo>
                    <a:lnTo>
                      <a:pt x="304" y="235"/>
                    </a:lnTo>
                    <a:lnTo>
                      <a:pt x="302" y="235"/>
                    </a:lnTo>
                    <a:lnTo>
                      <a:pt x="304" y="235"/>
                    </a:lnTo>
                    <a:close/>
                    <a:moveTo>
                      <a:pt x="302" y="235"/>
                    </a:moveTo>
                    <a:lnTo>
                      <a:pt x="302" y="237"/>
                    </a:lnTo>
                    <a:lnTo>
                      <a:pt x="302" y="235"/>
                    </a:lnTo>
                    <a:lnTo>
                      <a:pt x="300" y="235"/>
                    </a:lnTo>
                    <a:lnTo>
                      <a:pt x="302" y="235"/>
                    </a:lnTo>
                    <a:close/>
                    <a:moveTo>
                      <a:pt x="294" y="237"/>
                    </a:moveTo>
                    <a:lnTo>
                      <a:pt x="296" y="237"/>
                    </a:lnTo>
                    <a:lnTo>
                      <a:pt x="294" y="237"/>
                    </a:lnTo>
                    <a:close/>
                    <a:moveTo>
                      <a:pt x="298" y="235"/>
                    </a:moveTo>
                    <a:lnTo>
                      <a:pt x="298" y="237"/>
                    </a:lnTo>
                    <a:lnTo>
                      <a:pt x="298" y="235"/>
                    </a:lnTo>
                    <a:close/>
                    <a:moveTo>
                      <a:pt x="408" y="217"/>
                    </a:moveTo>
                    <a:lnTo>
                      <a:pt x="408" y="215"/>
                    </a:lnTo>
                    <a:lnTo>
                      <a:pt x="408" y="217"/>
                    </a:lnTo>
                    <a:close/>
                    <a:moveTo>
                      <a:pt x="304" y="235"/>
                    </a:moveTo>
                    <a:lnTo>
                      <a:pt x="302" y="235"/>
                    </a:lnTo>
                    <a:lnTo>
                      <a:pt x="304" y="235"/>
                    </a:lnTo>
                    <a:close/>
                    <a:moveTo>
                      <a:pt x="304" y="235"/>
                    </a:moveTo>
                    <a:lnTo>
                      <a:pt x="302" y="235"/>
                    </a:lnTo>
                    <a:lnTo>
                      <a:pt x="304" y="235"/>
                    </a:lnTo>
                    <a:close/>
                    <a:moveTo>
                      <a:pt x="298" y="235"/>
                    </a:moveTo>
                    <a:lnTo>
                      <a:pt x="300" y="235"/>
                    </a:lnTo>
                    <a:lnTo>
                      <a:pt x="298" y="235"/>
                    </a:lnTo>
                    <a:lnTo>
                      <a:pt x="300" y="235"/>
                    </a:lnTo>
                    <a:lnTo>
                      <a:pt x="300" y="237"/>
                    </a:lnTo>
                    <a:lnTo>
                      <a:pt x="302" y="237"/>
                    </a:lnTo>
                    <a:lnTo>
                      <a:pt x="302" y="239"/>
                    </a:lnTo>
                    <a:lnTo>
                      <a:pt x="304" y="239"/>
                    </a:lnTo>
                    <a:lnTo>
                      <a:pt x="304" y="241"/>
                    </a:lnTo>
                    <a:lnTo>
                      <a:pt x="304" y="239"/>
                    </a:lnTo>
                    <a:lnTo>
                      <a:pt x="304" y="241"/>
                    </a:lnTo>
                    <a:lnTo>
                      <a:pt x="302" y="241"/>
                    </a:lnTo>
                    <a:lnTo>
                      <a:pt x="302" y="239"/>
                    </a:lnTo>
                    <a:lnTo>
                      <a:pt x="302" y="241"/>
                    </a:lnTo>
                    <a:lnTo>
                      <a:pt x="304" y="241"/>
                    </a:lnTo>
                    <a:lnTo>
                      <a:pt x="302" y="241"/>
                    </a:lnTo>
                    <a:lnTo>
                      <a:pt x="304" y="241"/>
                    </a:lnTo>
                    <a:lnTo>
                      <a:pt x="304" y="243"/>
                    </a:lnTo>
                    <a:lnTo>
                      <a:pt x="304" y="245"/>
                    </a:lnTo>
                    <a:lnTo>
                      <a:pt x="306" y="245"/>
                    </a:lnTo>
                    <a:lnTo>
                      <a:pt x="306" y="247"/>
                    </a:lnTo>
                    <a:lnTo>
                      <a:pt x="306" y="245"/>
                    </a:lnTo>
                    <a:lnTo>
                      <a:pt x="304" y="245"/>
                    </a:lnTo>
                    <a:lnTo>
                      <a:pt x="306" y="245"/>
                    </a:lnTo>
                    <a:lnTo>
                      <a:pt x="304" y="245"/>
                    </a:lnTo>
                    <a:lnTo>
                      <a:pt x="306" y="245"/>
                    </a:lnTo>
                    <a:lnTo>
                      <a:pt x="306" y="247"/>
                    </a:lnTo>
                    <a:lnTo>
                      <a:pt x="304" y="247"/>
                    </a:lnTo>
                    <a:lnTo>
                      <a:pt x="304" y="245"/>
                    </a:lnTo>
                    <a:lnTo>
                      <a:pt x="302" y="245"/>
                    </a:lnTo>
                    <a:lnTo>
                      <a:pt x="304" y="245"/>
                    </a:lnTo>
                    <a:lnTo>
                      <a:pt x="302" y="245"/>
                    </a:lnTo>
                    <a:lnTo>
                      <a:pt x="304" y="245"/>
                    </a:lnTo>
                    <a:lnTo>
                      <a:pt x="302" y="245"/>
                    </a:lnTo>
                    <a:lnTo>
                      <a:pt x="302" y="243"/>
                    </a:lnTo>
                    <a:lnTo>
                      <a:pt x="302" y="241"/>
                    </a:lnTo>
                    <a:lnTo>
                      <a:pt x="300" y="241"/>
                    </a:lnTo>
                    <a:lnTo>
                      <a:pt x="302" y="241"/>
                    </a:lnTo>
                    <a:lnTo>
                      <a:pt x="302" y="239"/>
                    </a:lnTo>
                    <a:lnTo>
                      <a:pt x="300" y="239"/>
                    </a:lnTo>
                    <a:lnTo>
                      <a:pt x="302" y="239"/>
                    </a:lnTo>
                    <a:lnTo>
                      <a:pt x="300" y="239"/>
                    </a:lnTo>
                    <a:lnTo>
                      <a:pt x="302" y="239"/>
                    </a:lnTo>
                    <a:lnTo>
                      <a:pt x="300" y="239"/>
                    </a:lnTo>
                    <a:lnTo>
                      <a:pt x="300" y="237"/>
                    </a:lnTo>
                    <a:lnTo>
                      <a:pt x="298" y="237"/>
                    </a:lnTo>
                    <a:lnTo>
                      <a:pt x="298" y="235"/>
                    </a:lnTo>
                    <a:lnTo>
                      <a:pt x="298" y="237"/>
                    </a:lnTo>
                    <a:lnTo>
                      <a:pt x="298" y="235"/>
                    </a:lnTo>
                    <a:lnTo>
                      <a:pt x="298" y="237"/>
                    </a:lnTo>
                    <a:lnTo>
                      <a:pt x="298" y="235"/>
                    </a:lnTo>
                    <a:close/>
                    <a:moveTo>
                      <a:pt x="304" y="235"/>
                    </a:moveTo>
                    <a:lnTo>
                      <a:pt x="302" y="235"/>
                    </a:lnTo>
                    <a:lnTo>
                      <a:pt x="304" y="235"/>
                    </a:lnTo>
                    <a:close/>
                    <a:moveTo>
                      <a:pt x="294" y="235"/>
                    </a:moveTo>
                    <a:lnTo>
                      <a:pt x="294" y="237"/>
                    </a:lnTo>
                    <a:lnTo>
                      <a:pt x="294" y="235"/>
                    </a:lnTo>
                    <a:lnTo>
                      <a:pt x="294" y="237"/>
                    </a:lnTo>
                    <a:lnTo>
                      <a:pt x="294" y="239"/>
                    </a:lnTo>
                    <a:lnTo>
                      <a:pt x="294" y="237"/>
                    </a:lnTo>
                    <a:lnTo>
                      <a:pt x="294" y="239"/>
                    </a:lnTo>
                    <a:lnTo>
                      <a:pt x="296" y="239"/>
                    </a:lnTo>
                    <a:lnTo>
                      <a:pt x="296" y="241"/>
                    </a:lnTo>
                    <a:lnTo>
                      <a:pt x="296" y="239"/>
                    </a:lnTo>
                    <a:lnTo>
                      <a:pt x="294" y="239"/>
                    </a:lnTo>
                    <a:lnTo>
                      <a:pt x="294" y="237"/>
                    </a:lnTo>
                    <a:lnTo>
                      <a:pt x="294" y="235"/>
                    </a:lnTo>
                    <a:close/>
                    <a:moveTo>
                      <a:pt x="302" y="235"/>
                    </a:moveTo>
                    <a:lnTo>
                      <a:pt x="302" y="233"/>
                    </a:lnTo>
                    <a:lnTo>
                      <a:pt x="304" y="233"/>
                    </a:lnTo>
                    <a:lnTo>
                      <a:pt x="302" y="233"/>
                    </a:lnTo>
                    <a:lnTo>
                      <a:pt x="302" y="235"/>
                    </a:lnTo>
                    <a:close/>
                    <a:moveTo>
                      <a:pt x="302" y="233"/>
                    </a:moveTo>
                    <a:lnTo>
                      <a:pt x="302" y="235"/>
                    </a:lnTo>
                    <a:lnTo>
                      <a:pt x="302" y="233"/>
                    </a:lnTo>
                    <a:close/>
                    <a:moveTo>
                      <a:pt x="302" y="233"/>
                    </a:moveTo>
                    <a:lnTo>
                      <a:pt x="302" y="235"/>
                    </a:lnTo>
                    <a:lnTo>
                      <a:pt x="302" y="233"/>
                    </a:lnTo>
                    <a:close/>
                    <a:moveTo>
                      <a:pt x="292" y="231"/>
                    </a:moveTo>
                    <a:lnTo>
                      <a:pt x="294" y="231"/>
                    </a:lnTo>
                    <a:lnTo>
                      <a:pt x="292" y="231"/>
                    </a:lnTo>
                    <a:close/>
                    <a:moveTo>
                      <a:pt x="296" y="231"/>
                    </a:moveTo>
                    <a:lnTo>
                      <a:pt x="298" y="231"/>
                    </a:lnTo>
                    <a:lnTo>
                      <a:pt x="296" y="231"/>
                    </a:lnTo>
                    <a:close/>
                    <a:moveTo>
                      <a:pt x="294" y="231"/>
                    </a:moveTo>
                    <a:lnTo>
                      <a:pt x="296" y="231"/>
                    </a:lnTo>
                    <a:lnTo>
                      <a:pt x="294" y="231"/>
                    </a:lnTo>
                    <a:close/>
                    <a:moveTo>
                      <a:pt x="294" y="231"/>
                    </a:moveTo>
                    <a:lnTo>
                      <a:pt x="296" y="231"/>
                    </a:lnTo>
                    <a:lnTo>
                      <a:pt x="294" y="231"/>
                    </a:lnTo>
                    <a:close/>
                    <a:moveTo>
                      <a:pt x="296" y="231"/>
                    </a:moveTo>
                    <a:lnTo>
                      <a:pt x="296" y="229"/>
                    </a:lnTo>
                    <a:lnTo>
                      <a:pt x="296" y="231"/>
                    </a:lnTo>
                    <a:close/>
                    <a:moveTo>
                      <a:pt x="296" y="231"/>
                    </a:moveTo>
                    <a:lnTo>
                      <a:pt x="294" y="231"/>
                    </a:lnTo>
                    <a:lnTo>
                      <a:pt x="296" y="231"/>
                    </a:lnTo>
                    <a:close/>
                    <a:moveTo>
                      <a:pt x="296" y="231"/>
                    </a:moveTo>
                    <a:lnTo>
                      <a:pt x="296" y="229"/>
                    </a:lnTo>
                    <a:lnTo>
                      <a:pt x="296" y="231"/>
                    </a:lnTo>
                    <a:close/>
                    <a:moveTo>
                      <a:pt x="296" y="229"/>
                    </a:moveTo>
                    <a:lnTo>
                      <a:pt x="296" y="231"/>
                    </a:lnTo>
                    <a:lnTo>
                      <a:pt x="296" y="229"/>
                    </a:lnTo>
                    <a:close/>
                    <a:moveTo>
                      <a:pt x="294" y="231"/>
                    </a:moveTo>
                    <a:lnTo>
                      <a:pt x="294" y="229"/>
                    </a:lnTo>
                    <a:lnTo>
                      <a:pt x="294" y="231"/>
                    </a:lnTo>
                    <a:close/>
                    <a:moveTo>
                      <a:pt x="296" y="229"/>
                    </a:moveTo>
                    <a:lnTo>
                      <a:pt x="294" y="229"/>
                    </a:lnTo>
                    <a:lnTo>
                      <a:pt x="296" y="229"/>
                    </a:lnTo>
                    <a:close/>
                    <a:moveTo>
                      <a:pt x="294" y="231"/>
                    </a:moveTo>
                    <a:lnTo>
                      <a:pt x="294" y="229"/>
                    </a:lnTo>
                    <a:lnTo>
                      <a:pt x="294" y="231"/>
                    </a:lnTo>
                    <a:close/>
                    <a:moveTo>
                      <a:pt x="294" y="231"/>
                    </a:moveTo>
                    <a:lnTo>
                      <a:pt x="294" y="229"/>
                    </a:lnTo>
                    <a:lnTo>
                      <a:pt x="294" y="231"/>
                    </a:lnTo>
                    <a:close/>
                    <a:moveTo>
                      <a:pt x="296" y="229"/>
                    </a:moveTo>
                    <a:lnTo>
                      <a:pt x="296" y="231"/>
                    </a:lnTo>
                    <a:lnTo>
                      <a:pt x="296" y="229"/>
                    </a:lnTo>
                    <a:close/>
                    <a:moveTo>
                      <a:pt x="304" y="229"/>
                    </a:moveTo>
                    <a:lnTo>
                      <a:pt x="304" y="227"/>
                    </a:lnTo>
                    <a:lnTo>
                      <a:pt x="304" y="229"/>
                    </a:lnTo>
                    <a:close/>
                    <a:moveTo>
                      <a:pt x="304" y="229"/>
                    </a:moveTo>
                    <a:lnTo>
                      <a:pt x="304" y="227"/>
                    </a:lnTo>
                    <a:lnTo>
                      <a:pt x="304" y="229"/>
                    </a:lnTo>
                    <a:close/>
                    <a:moveTo>
                      <a:pt x="296" y="229"/>
                    </a:moveTo>
                    <a:lnTo>
                      <a:pt x="294" y="229"/>
                    </a:lnTo>
                    <a:lnTo>
                      <a:pt x="296" y="229"/>
                    </a:lnTo>
                    <a:lnTo>
                      <a:pt x="294" y="229"/>
                    </a:lnTo>
                    <a:lnTo>
                      <a:pt x="296" y="229"/>
                    </a:lnTo>
                    <a:close/>
                    <a:moveTo>
                      <a:pt x="304" y="227"/>
                    </a:moveTo>
                    <a:lnTo>
                      <a:pt x="304" y="229"/>
                    </a:lnTo>
                    <a:lnTo>
                      <a:pt x="304" y="227"/>
                    </a:lnTo>
                    <a:close/>
                    <a:moveTo>
                      <a:pt x="292" y="229"/>
                    </a:moveTo>
                    <a:lnTo>
                      <a:pt x="292" y="231"/>
                    </a:lnTo>
                    <a:lnTo>
                      <a:pt x="292" y="233"/>
                    </a:lnTo>
                    <a:lnTo>
                      <a:pt x="292" y="231"/>
                    </a:lnTo>
                    <a:lnTo>
                      <a:pt x="292" y="233"/>
                    </a:lnTo>
                    <a:lnTo>
                      <a:pt x="292" y="231"/>
                    </a:lnTo>
                    <a:lnTo>
                      <a:pt x="294" y="231"/>
                    </a:lnTo>
                    <a:lnTo>
                      <a:pt x="294" y="233"/>
                    </a:lnTo>
                    <a:lnTo>
                      <a:pt x="294" y="231"/>
                    </a:lnTo>
                    <a:lnTo>
                      <a:pt x="294" y="233"/>
                    </a:lnTo>
                    <a:lnTo>
                      <a:pt x="294" y="231"/>
                    </a:lnTo>
                    <a:lnTo>
                      <a:pt x="292" y="233"/>
                    </a:lnTo>
                    <a:lnTo>
                      <a:pt x="294" y="233"/>
                    </a:lnTo>
                    <a:lnTo>
                      <a:pt x="292" y="233"/>
                    </a:lnTo>
                    <a:lnTo>
                      <a:pt x="294" y="233"/>
                    </a:lnTo>
                    <a:lnTo>
                      <a:pt x="292" y="233"/>
                    </a:lnTo>
                    <a:lnTo>
                      <a:pt x="292" y="235"/>
                    </a:lnTo>
                    <a:lnTo>
                      <a:pt x="294" y="235"/>
                    </a:lnTo>
                    <a:lnTo>
                      <a:pt x="292" y="235"/>
                    </a:lnTo>
                    <a:lnTo>
                      <a:pt x="292" y="233"/>
                    </a:lnTo>
                    <a:lnTo>
                      <a:pt x="292" y="231"/>
                    </a:lnTo>
                    <a:lnTo>
                      <a:pt x="292" y="229"/>
                    </a:lnTo>
                    <a:close/>
                    <a:moveTo>
                      <a:pt x="304" y="227"/>
                    </a:moveTo>
                    <a:lnTo>
                      <a:pt x="302" y="227"/>
                    </a:lnTo>
                    <a:lnTo>
                      <a:pt x="304" y="227"/>
                    </a:lnTo>
                    <a:lnTo>
                      <a:pt x="302" y="227"/>
                    </a:lnTo>
                    <a:lnTo>
                      <a:pt x="304" y="227"/>
                    </a:lnTo>
                    <a:close/>
                    <a:moveTo>
                      <a:pt x="294" y="229"/>
                    </a:moveTo>
                    <a:lnTo>
                      <a:pt x="292" y="229"/>
                    </a:lnTo>
                    <a:lnTo>
                      <a:pt x="294" y="229"/>
                    </a:lnTo>
                    <a:close/>
                    <a:moveTo>
                      <a:pt x="294" y="229"/>
                    </a:moveTo>
                    <a:lnTo>
                      <a:pt x="292" y="229"/>
                    </a:lnTo>
                    <a:lnTo>
                      <a:pt x="294" y="229"/>
                    </a:lnTo>
                    <a:close/>
                    <a:moveTo>
                      <a:pt x="294" y="229"/>
                    </a:moveTo>
                    <a:lnTo>
                      <a:pt x="292" y="229"/>
                    </a:lnTo>
                    <a:lnTo>
                      <a:pt x="294" y="229"/>
                    </a:lnTo>
                    <a:close/>
                    <a:moveTo>
                      <a:pt x="294" y="229"/>
                    </a:moveTo>
                    <a:lnTo>
                      <a:pt x="292" y="229"/>
                    </a:lnTo>
                    <a:lnTo>
                      <a:pt x="294" y="229"/>
                    </a:lnTo>
                    <a:close/>
                    <a:moveTo>
                      <a:pt x="304" y="227"/>
                    </a:moveTo>
                    <a:lnTo>
                      <a:pt x="302" y="227"/>
                    </a:lnTo>
                    <a:lnTo>
                      <a:pt x="304" y="227"/>
                    </a:lnTo>
                    <a:close/>
                    <a:moveTo>
                      <a:pt x="304" y="227"/>
                    </a:moveTo>
                    <a:lnTo>
                      <a:pt x="302" y="227"/>
                    </a:lnTo>
                    <a:lnTo>
                      <a:pt x="304" y="227"/>
                    </a:lnTo>
                    <a:close/>
                    <a:moveTo>
                      <a:pt x="304" y="227"/>
                    </a:moveTo>
                    <a:lnTo>
                      <a:pt x="302" y="227"/>
                    </a:lnTo>
                    <a:lnTo>
                      <a:pt x="304" y="227"/>
                    </a:lnTo>
                    <a:close/>
                    <a:moveTo>
                      <a:pt x="304" y="227"/>
                    </a:moveTo>
                    <a:lnTo>
                      <a:pt x="302" y="227"/>
                    </a:lnTo>
                    <a:lnTo>
                      <a:pt x="304" y="227"/>
                    </a:lnTo>
                    <a:close/>
                    <a:moveTo>
                      <a:pt x="304" y="227"/>
                    </a:moveTo>
                    <a:lnTo>
                      <a:pt x="302" y="227"/>
                    </a:lnTo>
                    <a:lnTo>
                      <a:pt x="304" y="227"/>
                    </a:lnTo>
                    <a:close/>
                    <a:moveTo>
                      <a:pt x="302" y="227"/>
                    </a:moveTo>
                    <a:lnTo>
                      <a:pt x="302" y="225"/>
                    </a:lnTo>
                    <a:lnTo>
                      <a:pt x="302" y="227"/>
                    </a:lnTo>
                    <a:close/>
                    <a:moveTo>
                      <a:pt x="302" y="225"/>
                    </a:moveTo>
                    <a:lnTo>
                      <a:pt x="302" y="227"/>
                    </a:lnTo>
                    <a:lnTo>
                      <a:pt x="302" y="225"/>
                    </a:lnTo>
                    <a:close/>
                    <a:moveTo>
                      <a:pt x="302" y="223"/>
                    </a:moveTo>
                    <a:lnTo>
                      <a:pt x="302" y="225"/>
                    </a:lnTo>
                    <a:lnTo>
                      <a:pt x="302" y="223"/>
                    </a:lnTo>
                    <a:close/>
                    <a:moveTo>
                      <a:pt x="302" y="225"/>
                    </a:moveTo>
                    <a:lnTo>
                      <a:pt x="302" y="223"/>
                    </a:lnTo>
                    <a:lnTo>
                      <a:pt x="302" y="225"/>
                    </a:lnTo>
                    <a:close/>
                    <a:moveTo>
                      <a:pt x="288" y="227"/>
                    </a:moveTo>
                    <a:lnTo>
                      <a:pt x="288" y="225"/>
                    </a:lnTo>
                    <a:lnTo>
                      <a:pt x="288" y="227"/>
                    </a:lnTo>
                    <a:close/>
                    <a:moveTo>
                      <a:pt x="288" y="225"/>
                    </a:moveTo>
                    <a:lnTo>
                      <a:pt x="288" y="227"/>
                    </a:lnTo>
                    <a:lnTo>
                      <a:pt x="290" y="227"/>
                    </a:lnTo>
                    <a:lnTo>
                      <a:pt x="288" y="227"/>
                    </a:lnTo>
                    <a:lnTo>
                      <a:pt x="290" y="227"/>
                    </a:lnTo>
                    <a:lnTo>
                      <a:pt x="288" y="227"/>
                    </a:lnTo>
                    <a:lnTo>
                      <a:pt x="290" y="227"/>
                    </a:lnTo>
                    <a:lnTo>
                      <a:pt x="290" y="229"/>
                    </a:lnTo>
                    <a:lnTo>
                      <a:pt x="290" y="227"/>
                    </a:lnTo>
                    <a:lnTo>
                      <a:pt x="290" y="229"/>
                    </a:lnTo>
                    <a:lnTo>
                      <a:pt x="292" y="229"/>
                    </a:lnTo>
                    <a:lnTo>
                      <a:pt x="290" y="229"/>
                    </a:lnTo>
                    <a:lnTo>
                      <a:pt x="290" y="227"/>
                    </a:lnTo>
                    <a:lnTo>
                      <a:pt x="288" y="227"/>
                    </a:lnTo>
                    <a:lnTo>
                      <a:pt x="288" y="225"/>
                    </a:lnTo>
                    <a:close/>
                    <a:moveTo>
                      <a:pt x="288" y="225"/>
                    </a:moveTo>
                    <a:lnTo>
                      <a:pt x="286" y="225"/>
                    </a:lnTo>
                    <a:lnTo>
                      <a:pt x="288" y="225"/>
                    </a:lnTo>
                    <a:close/>
                    <a:moveTo>
                      <a:pt x="286" y="225"/>
                    </a:moveTo>
                    <a:lnTo>
                      <a:pt x="288" y="225"/>
                    </a:lnTo>
                    <a:lnTo>
                      <a:pt x="286" y="225"/>
                    </a:lnTo>
                    <a:lnTo>
                      <a:pt x="286" y="223"/>
                    </a:lnTo>
                    <a:lnTo>
                      <a:pt x="286" y="225"/>
                    </a:lnTo>
                    <a:close/>
                    <a:moveTo>
                      <a:pt x="286" y="223"/>
                    </a:moveTo>
                    <a:lnTo>
                      <a:pt x="286" y="225"/>
                    </a:lnTo>
                    <a:lnTo>
                      <a:pt x="286" y="223"/>
                    </a:lnTo>
                    <a:close/>
                    <a:moveTo>
                      <a:pt x="404" y="203"/>
                    </a:moveTo>
                    <a:lnTo>
                      <a:pt x="402" y="203"/>
                    </a:lnTo>
                    <a:lnTo>
                      <a:pt x="404" y="203"/>
                    </a:lnTo>
                    <a:close/>
                    <a:moveTo>
                      <a:pt x="404" y="203"/>
                    </a:moveTo>
                    <a:lnTo>
                      <a:pt x="402" y="203"/>
                    </a:lnTo>
                    <a:lnTo>
                      <a:pt x="404" y="203"/>
                    </a:lnTo>
                    <a:close/>
                    <a:moveTo>
                      <a:pt x="402" y="203"/>
                    </a:moveTo>
                    <a:lnTo>
                      <a:pt x="402" y="203"/>
                    </a:lnTo>
                    <a:lnTo>
                      <a:pt x="402" y="203"/>
                    </a:lnTo>
                    <a:close/>
                    <a:moveTo>
                      <a:pt x="296" y="221"/>
                    </a:moveTo>
                    <a:lnTo>
                      <a:pt x="298" y="221"/>
                    </a:lnTo>
                    <a:lnTo>
                      <a:pt x="296" y="221"/>
                    </a:lnTo>
                    <a:lnTo>
                      <a:pt x="298" y="221"/>
                    </a:lnTo>
                    <a:lnTo>
                      <a:pt x="296" y="221"/>
                    </a:lnTo>
                    <a:lnTo>
                      <a:pt x="298" y="221"/>
                    </a:lnTo>
                    <a:lnTo>
                      <a:pt x="296" y="221"/>
                    </a:lnTo>
                    <a:close/>
                    <a:moveTo>
                      <a:pt x="402" y="203"/>
                    </a:moveTo>
                    <a:lnTo>
                      <a:pt x="404" y="203"/>
                    </a:lnTo>
                    <a:lnTo>
                      <a:pt x="402" y="203"/>
                    </a:lnTo>
                    <a:lnTo>
                      <a:pt x="404" y="203"/>
                    </a:lnTo>
                    <a:lnTo>
                      <a:pt x="404" y="203"/>
                    </a:lnTo>
                    <a:lnTo>
                      <a:pt x="404" y="203"/>
                    </a:lnTo>
                    <a:lnTo>
                      <a:pt x="404" y="203"/>
                    </a:lnTo>
                    <a:lnTo>
                      <a:pt x="404" y="205"/>
                    </a:lnTo>
                    <a:lnTo>
                      <a:pt x="406" y="205"/>
                    </a:lnTo>
                    <a:lnTo>
                      <a:pt x="406" y="207"/>
                    </a:lnTo>
                    <a:lnTo>
                      <a:pt x="406" y="209"/>
                    </a:lnTo>
                    <a:lnTo>
                      <a:pt x="408" y="211"/>
                    </a:lnTo>
                    <a:lnTo>
                      <a:pt x="406" y="211"/>
                    </a:lnTo>
                    <a:lnTo>
                      <a:pt x="406" y="209"/>
                    </a:lnTo>
                    <a:lnTo>
                      <a:pt x="406" y="207"/>
                    </a:lnTo>
                    <a:lnTo>
                      <a:pt x="406" y="209"/>
                    </a:lnTo>
                    <a:lnTo>
                      <a:pt x="406" y="207"/>
                    </a:lnTo>
                    <a:lnTo>
                      <a:pt x="406" y="209"/>
                    </a:lnTo>
                    <a:lnTo>
                      <a:pt x="404" y="207"/>
                    </a:lnTo>
                    <a:lnTo>
                      <a:pt x="404" y="205"/>
                    </a:lnTo>
                    <a:lnTo>
                      <a:pt x="404" y="203"/>
                    </a:lnTo>
                    <a:lnTo>
                      <a:pt x="402" y="203"/>
                    </a:lnTo>
                    <a:lnTo>
                      <a:pt x="402" y="203"/>
                    </a:lnTo>
                    <a:close/>
                    <a:moveTo>
                      <a:pt x="298" y="219"/>
                    </a:moveTo>
                    <a:lnTo>
                      <a:pt x="298" y="217"/>
                    </a:lnTo>
                    <a:lnTo>
                      <a:pt x="298" y="219"/>
                    </a:lnTo>
                    <a:close/>
                    <a:moveTo>
                      <a:pt x="400" y="197"/>
                    </a:moveTo>
                    <a:lnTo>
                      <a:pt x="398" y="197"/>
                    </a:lnTo>
                    <a:lnTo>
                      <a:pt x="400" y="197"/>
                    </a:lnTo>
                    <a:close/>
                    <a:moveTo>
                      <a:pt x="278" y="213"/>
                    </a:moveTo>
                    <a:lnTo>
                      <a:pt x="280" y="213"/>
                    </a:lnTo>
                    <a:lnTo>
                      <a:pt x="280" y="215"/>
                    </a:lnTo>
                    <a:lnTo>
                      <a:pt x="280" y="217"/>
                    </a:lnTo>
                    <a:lnTo>
                      <a:pt x="280" y="215"/>
                    </a:lnTo>
                    <a:lnTo>
                      <a:pt x="280" y="217"/>
                    </a:lnTo>
                    <a:lnTo>
                      <a:pt x="280" y="215"/>
                    </a:lnTo>
                    <a:lnTo>
                      <a:pt x="280" y="217"/>
                    </a:lnTo>
                    <a:lnTo>
                      <a:pt x="282" y="217"/>
                    </a:lnTo>
                    <a:lnTo>
                      <a:pt x="282" y="219"/>
                    </a:lnTo>
                    <a:lnTo>
                      <a:pt x="284" y="219"/>
                    </a:lnTo>
                    <a:lnTo>
                      <a:pt x="284" y="221"/>
                    </a:lnTo>
                    <a:lnTo>
                      <a:pt x="284" y="223"/>
                    </a:lnTo>
                    <a:lnTo>
                      <a:pt x="286" y="223"/>
                    </a:lnTo>
                    <a:lnTo>
                      <a:pt x="286" y="225"/>
                    </a:lnTo>
                    <a:lnTo>
                      <a:pt x="288" y="225"/>
                    </a:lnTo>
                    <a:lnTo>
                      <a:pt x="286" y="225"/>
                    </a:lnTo>
                    <a:lnTo>
                      <a:pt x="286" y="223"/>
                    </a:lnTo>
                    <a:lnTo>
                      <a:pt x="284" y="223"/>
                    </a:lnTo>
                    <a:lnTo>
                      <a:pt x="284" y="221"/>
                    </a:lnTo>
                    <a:lnTo>
                      <a:pt x="282" y="219"/>
                    </a:lnTo>
                    <a:lnTo>
                      <a:pt x="282" y="217"/>
                    </a:lnTo>
                    <a:lnTo>
                      <a:pt x="280" y="217"/>
                    </a:lnTo>
                    <a:lnTo>
                      <a:pt x="280" y="215"/>
                    </a:lnTo>
                    <a:lnTo>
                      <a:pt x="278" y="213"/>
                    </a:lnTo>
                    <a:close/>
                    <a:moveTo>
                      <a:pt x="398" y="195"/>
                    </a:moveTo>
                    <a:lnTo>
                      <a:pt x="398" y="193"/>
                    </a:lnTo>
                    <a:lnTo>
                      <a:pt x="398" y="195"/>
                    </a:lnTo>
                    <a:close/>
                    <a:moveTo>
                      <a:pt x="280" y="211"/>
                    </a:moveTo>
                    <a:lnTo>
                      <a:pt x="280" y="213"/>
                    </a:lnTo>
                    <a:lnTo>
                      <a:pt x="280" y="211"/>
                    </a:lnTo>
                    <a:close/>
                    <a:moveTo>
                      <a:pt x="396" y="191"/>
                    </a:moveTo>
                    <a:lnTo>
                      <a:pt x="396" y="193"/>
                    </a:lnTo>
                    <a:lnTo>
                      <a:pt x="398" y="193"/>
                    </a:lnTo>
                    <a:lnTo>
                      <a:pt x="398" y="195"/>
                    </a:lnTo>
                    <a:lnTo>
                      <a:pt x="400" y="195"/>
                    </a:lnTo>
                    <a:lnTo>
                      <a:pt x="400" y="197"/>
                    </a:lnTo>
                    <a:lnTo>
                      <a:pt x="400" y="199"/>
                    </a:lnTo>
                    <a:lnTo>
                      <a:pt x="402" y="199"/>
                    </a:lnTo>
                    <a:lnTo>
                      <a:pt x="402" y="201"/>
                    </a:lnTo>
                    <a:lnTo>
                      <a:pt x="402" y="203"/>
                    </a:lnTo>
                    <a:lnTo>
                      <a:pt x="402" y="201"/>
                    </a:lnTo>
                    <a:lnTo>
                      <a:pt x="402" y="199"/>
                    </a:lnTo>
                    <a:lnTo>
                      <a:pt x="400" y="199"/>
                    </a:lnTo>
                    <a:lnTo>
                      <a:pt x="400" y="197"/>
                    </a:lnTo>
                    <a:lnTo>
                      <a:pt x="398" y="197"/>
                    </a:lnTo>
                    <a:lnTo>
                      <a:pt x="398" y="195"/>
                    </a:lnTo>
                    <a:lnTo>
                      <a:pt x="398" y="193"/>
                    </a:lnTo>
                    <a:lnTo>
                      <a:pt x="396" y="193"/>
                    </a:lnTo>
                    <a:lnTo>
                      <a:pt x="396" y="191"/>
                    </a:lnTo>
                    <a:lnTo>
                      <a:pt x="396" y="193"/>
                    </a:lnTo>
                    <a:lnTo>
                      <a:pt x="396" y="191"/>
                    </a:lnTo>
                    <a:close/>
                    <a:moveTo>
                      <a:pt x="390" y="191"/>
                    </a:moveTo>
                    <a:lnTo>
                      <a:pt x="388" y="191"/>
                    </a:lnTo>
                    <a:lnTo>
                      <a:pt x="390" y="191"/>
                    </a:lnTo>
                    <a:close/>
                    <a:moveTo>
                      <a:pt x="276" y="207"/>
                    </a:moveTo>
                    <a:lnTo>
                      <a:pt x="276" y="209"/>
                    </a:lnTo>
                    <a:lnTo>
                      <a:pt x="276" y="211"/>
                    </a:lnTo>
                    <a:lnTo>
                      <a:pt x="278" y="211"/>
                    </a:lnTo>
                    <a:lnTo>
                      <a:pt x="278" y="213"/>
                    </a:lnTo>
                    <a:lnTo>
                      <a:pt x="278" y="211"/>
                    </a:lnTo>
                    <a:lnTo>
                      <a:pt x="276" y="211"/>
                    </a:lnTo>
                    <a:lnTo>
                      <a:pt x="276" y="209"/>
                    </a:lnTo>
                    <a:lnTo>
                      <a:pt x="276" y="207"/>
                    </a:lnTo>
                    <a:close/>
                    <a:moveTo>
                      <a:pt x="274" y="203"/>
                    </a:moveTo>
                    <a:lnTo>
                      <a:pt x="274" y="205"/>
                    </a:lnTo>
                    <a:lnTo>
                      <a:pt x="274" y="203"/>
                    </a:lnTo>
                    <a:close/>
                    <a:moveTo>
                      <a:pt x="274" y="205"/>
                    </a:moveTo>
                    <a:lnTo>
                      <a:pt x="274" y="203"/>
                    </a:lnTo>
                    <a:lnTo>
                      <a:pt x="274" y="205"/>
                    </a:lnTo>
                    <a:close/>
                    <a:moveTo>
                      <a:pt x="274" y="203"/>
                    </a:moveTo>
                    <a:lnTo>
                      <a:pt x="274" y="205"/>
                    </a:lnTo>
                    <a:lnTo>
                      <a:pt x="274" y="203"/>
                    </a:lnTo>
                    <a:lnTo>
                      <a:pt x="274" y="205"/>
                    </a:lnTo>
                    <a:lnTo>
                      <a:pt x="274" y="203"/>
                    </a:lnTo>
                    <a:lnTo>
                      <a:pt x="274" y="205"/>
                    </a:lnTo>
                    <a:lnTo>
                      <a:pt x="274" y="205"/>
                    </a:lnTo>
                    <a:lnTo>
                      <a:pt x="274" y="205"/>
                    </a:lnTo>
                    <a:lnTo>
                      <a:pt x="274" y="205"/>
                    </a:lnTo>
                    <a:lnTo>
                      <a:pt x="274" y="205"/>
                    </a:lnTo>
                    <a:lnTo>
                      <a:pt x="274" y="207"/>
                    </a:lnTo>
                    <a:lnTo>
                      <a:pt x="276" y="207"/>
                    </a:lnTo>
                    <a:lnTo>
                      <a:pt x="274" y="207"/>
                    </a:lnTo>
                    <a:lnTo>
                      <a:pt x="274" y="205"/>
                    </a:lnTo>
                    <a:lnTo>
                      <a:pt x="274" y="205"/>
                    </a:lnTo>
                    <a:lnTo>
                      <a:pt x="274" y="203"/>
                    </a:lnTo>
                    <a:close/>
                    <a:moveTo>
                      <a:pt x="274" y="203"/>
                    </a:moveTo>
                    <a:lnTo>
                      <a:pt x="274" y="203"/>
                    </a:lnTo>
                    <a:lnTo>
                      <a:pt x="274" y="203"/>
                    </a:lnTo>
                    <a:close/>
                    <a:moveTo>
                      <a:pt x="274" y="203"/>
                    </a:moveTo>
                    <a:lnTo>
                      <a:pt x="274" y="203"/>
                    </a:lnTo>
                    <a:lnTo>
                      <a:pt x="274" y="203"/>
                    </a:lnTo>
                    <a:close/>
                    <a:moveTo>
                      <a:pt x="272" y="203"/>
                    </a:moveTo>
                    <a:lnTo>
                      <a:pt x="274" y="203"/>
                    </a:lnTo>
                    <a:lnTo>
                      <a:pt x="272" y="203"/>
                    </a:lnTo>
                    <a:lnTo>
                      <a:pt x="274" y="203"/>
                    </a:lnTo>
                    <a:lnTo>
                      <a:pt x="274" y="203"/>
                    </a:lnTo>
                    <a:lnTo>
                      <a:pt x="274" y="203"/>
                    </a:lnTo>
                    <a:lnTo>
                      <a:pt x="274" y="203"/>
                    </a:lnTo>
                    <a:lnTo>
                      <a:pt x="272" y="203"/>
                    </a:lnTo>
                    <a:lnTo>
                      <a:pt x="272" y="203"/>
                    </a:lnTo>
                    <a:close/>
                    <a:moveTo>
                      <a:pt x="270" y="199"/>
                    </a:moveTo>
                    <a:lnTo>
                      <a:pt x="268" y="199"/>
                    </a:lnTo>
                    <a:lnTo>
                      <a:pt x="270" y="199"/>
                    </a:lnTo>
                    <a:close/>
                    <a:moveTo>
                      <a:pt x="266" y="197"/>
                    </a:moveTo>
                    <a:lnTo>
                      <a:pt x="268" y="197"/>
                    </a:lnTo>
                    <a:lnTo>
                      <a:pt x="266" y="197"/>
                    </a:lnTo>
                    <a:close/>
                    <a:moveTo>
                      <a:pt x="266" y="197"/>
                    </a:moveTo>
                    <a:lnTo>
                      <a:pt x="266" y="199"/>
                    </a:lnTo>
                    <a:lnTo>
                      <a:pt x="266" y="197"/>
                    </a:lnTo>
                    <a:lnTo>
                      <a:pt x="266" y="199"/>
                    </a:lnTo>
                    <a:lnTo>
                      <a:pt x="266" y="197"/>
                    </a:lnTo>
                    <a:lnTo>
                      <a:pt x="266" y="199"/>
                    </a:lnTo>
                    <a:lnTo>
                      <a:pt x="266" y="197"/>
                    </a:lnTo>
                    <a:lnTo>
                      <a:pt x="266" y="199"/>
                    </a:lnTo>
                    <a:lnTo>
                      <a:pt x="266" y="197"/>
                    </a:lnTo>
                    <a:lnTo>
                      <a:pt x="266" y="199"/>
                    </a:lnTo>
                    <a:lnTo>
                      <a:pt x="266" y="197"/>
                    </a:lnTo>
                    <a:lnTo>
                      <a:pt x="266" y="199"/>
                    </a:lnTo>
                    <a:lnTo>
                      <a:pt x="268" y="197"/>
                    </a:lnTo>
                    <a:lnTo>
                      <a:pt x="268" y="199"/>
                    </a:lnTo>
                    <a:lnTo>
                      <a:pt x="268" y="201"/>
                    </a:lnTo>
                    <a:lnTo>
                      <a:pt x="270" y="201"/>
                    </a:lnTo>
                    <a:lnTo>
                      <a:pt x="268" y="201"/>
                    </a:lnTo>
                    <a:lnTo>
                      <a:pt x="270" y="201"/>
                    </a:lnTo>
                    <a:lnTo>
                      <a:pt x="268" y="201"/>
                    </a:lnTo>
                    <a:lnTo>
                      <a:pt x="270" y="201"/>
                    </a:lnTo>
                    <a:lnTo>
                      <a:pt x="272" y="201"/>
                    </a:lnTo>
                    <a:lnTo>
                      <a:pt x="272" y="203"/>
                    </a:lnTo>
                    <a:lnTo>
                      <a:pt x="272" y="201"/>
                    </a:lnTo>
                    <a:lnTo>
                      <a:pt x="272" y="203"/>
                    </a:lnTo>
                    <a:lnTo>
                      <a:pt x="272" y="201"/>
                    </a:lnTo>
                    <a:lnTo>
                      <a:pt x="272" y="203"/>
                    </a:lnTo>
                    <a:lnTo>
                      <a:pt x="270" y="203"/>
                    </a:lnTo>
                    <a:lnTo>
                      <a:pt x="270" y="201"/>
                    </a:lnTo>
                    <a:lnTo>
                      <a:pt x="268" y="201"/>
                    </a:lnTo>
                    <a:lnTo>
                      <a:pt x="268" y="199"/>
                    </a:lnTo>
                    <a:lnTo>
                      <a:pt x="266" y="199"/>
                    </a:lnTo>
                    <a:lnTo>
                      <a:pt x="266" y="197"/>
                    </a:lnTo>
                    <a:close/>
                    <a:moveTo>
                      <a:pt x="386" y="175"/>
                    </a:moveTo>
                    <a:lnTo>
                      <a:pt x="388" y="177"/>
                    </a:lnTo>
                    <a:lnTo>
                      <a:pt x="388" y="179"/>
                    </a:lnTo>
                    <a:lnTo>
                      <a:pt x="390" y="179"/>
                    </a:lnTo>
                    <a:lnTo>
                      <a:pt x="390" y="181"/>
                    </a:lnTo>
                    <a:lnTo>
                      <a:pt x="390" y="183"/>
                    </a:lnTo>
                    <a:lnTo>
                      <a:pt x="392" y="183"/>
                    </a:lnTo>
                    <a:lnTo>
                      <a:pt x="392" y="185"/>
                    </a:lnTo>
                    <a:lnTo>
                      <a:pt x="392" y="187"/>
                    </a:lnTo>
                    <a:lnTo>
                      <a:pt x="394" y="187"/>
                    </a:lnTo>
                    <a:lnTo>
                      <a:pt x="394" y="189"/>
                    </a:lnTo>
                    <a:lnTo>
                      <a:pt x="396" y="189"/>
                    </a:lnTo>
                    <a:lnTo>
                      <a:pt x="396" y="191"/>
                    </a:lnTo>
                    <a:lnTo>
                      <a:pt x="396" y="189"/>
                    </a:lnTo>
                    <a:lnTo>
                      <a:pt x="394" y="189"/>
                    </a:lnTo>
                    <a:lnTo>
                      <a:pt x="394" y="187"/>
                    </a:lnTo>
                    <a:lnTo>
                      <a:pt x="392" y="187"/>
                    </a:lnTo>
                    <a:lnTo>
                      <a:pt x="392" y="185"/>
                    </a:lnTo>
                    <a:lnTo>
                      <a:pt x="392" y="183"/>
                    </a:lnTo>
                    <a:lnTo>
                      <a:pt x="390" y="183"/>
                    </a:lnTo>
                    <a:lnTo>
                      <a:pt x="390" y="181"/>
                    </a:lnTo>
                    <a:lnTo>
                      <a:pt x="390" y="183"/>
                    </a:lnTo>
                    <a:lnTo>
                      <a:pt x="390" y="181"/>
                    </a:lnTo>
                    <a:lnTo>
                      <a:pt x="388" y="181"/>
                    </a:lnTo>
                    <a:lnTo>
                      <a:pt x="390" y="181"/>
                    </a:lnTo>
                    <a:lnTo>
                      <a:pt x="388" y="181"/>
                    </a:lnTo>
                    <a:lnTo>
                      <a:pt x="390" y="181"/>
                    </a:lnTo>
                    <a:lnTo>
                      <a:pt x="388" y="181"/>
                    </a:lnTo>
                    <a:lnTo>
                      <a:pt x="388" y="179"/>
                    </a:lnTo>
                    <a:lnTo>
                      <a:pt x="388" y="177"/>
                    </a:lnTo>
                    <a:lnTo>
                      <a:pt x="386" y="177"/>
                    </a:lnTo>
                    <a:lnTo>
                      <a:pt x="388" y="177"/>
                    </a:lnTo>
                    <a:lnTo>
                      <a:pt x="386" y="177"/>
                    </a:lnTo>
                    <a:lnTo>
                      <a:pt x="386" y="175"/>
                    </a:lnTo>
                    <a:lnTo>
                      <a:pt x="384" y="175"/>
                    </a:lnTo>
                    <a:lnTo>
                      <a:pt x="386" y="175"/>
                    </a:lnTo>
                    <a:close/>
                    <a:moveTo>
                      <a:pt x="384" y="175"/>
                    </a:moveTo>
                    <a:lnTo>
                      <a:pt x="384" y="173"/>
                    </a:lnTo>
                    <a:lnTo>
                      <a:pt x="384" y="175"/>
                    </a:lnTo>
                    <a:close/>
                    <a:moveTo>
                      <a:pt x="266" y="193"/>
                    </a:moveTo>
                    <a:lnTo>
                      <a:pt x="266" y="195"/>
                    </a:lnTo>
                    <a:lnTo>
                      <a:pt x="266" y="193"/>
                    </a:lnTo>
                    <a:lnTo>
                      <a:pt x="266" y="195"/>
                    </a:lnTo>
                    <a:lnTo>
                      <a:pt x="266" y="193"/>
                    </a:lnTo>
                    <a:close/>
                    <a:moveTo>
                      <a:pt x="264" y="193"/>
                    </a:moveTo>
                    <a:lnTo>
                      <a:pt x="262" y="193"/>
                    </a:lnTo>
                    <a:lnTo>
                      <a:pt x="264" y="193"/>
                    </a:lnTo>
                    <a:lnTo>
                      <a:pt x="262" y="193"/>
                    </a:lnTo>
                    <a:lnTo>
                      <a:pt x="264" y="193"/>
                    </a:lnTo>
                    <a:lnTo>
                      <a:pt x="262" y="193"/>
                    </a:lnTo>
                    <a:lnTo>
                      <a:pt x="264" y="193"/>
                    </a:lnTo>
                    <a:lnTo>
                      <a:pt x="262" y="193"/>
                    </a:lnTo>
                    <a:lnTo>
                      <a:pt x="264" y="193"/>
                    </a:lnTo>
                    <a:lnTo>
                      <a:pt x="262" y="193"/>
                    </a:lnTo>
                    <a:lnTo>
                      <a:pt x="264" y="193"/>
                    </a:lnTo>
                    <a:lnTo>
                      <a:pt x="264" y="195"/>
                    </a:lnTo>
                    <a:lnTo>
                      <a:pt x="266" y="195"/>
                    </a:lnTo>
                    <a:lnTo>
                      <a:pt x="266" y="197"/>
                    </a:lnTo>
                    <a:lnTo>
                      <a:pt x="266" y="195"/>
                    </a:lnTo>
                    <a:lnTo>
                      <a:pt x="264" y="195"/>
                    </a:lnTo>
                    <a:lnTo>
                      <a:pt x="264" y="193"/>
                    </a:lnTo>
                    <a:lnTo>
                      <a:pt x="262" y="193"/>
                    </a:lnTo>
                    <a:lnTo>
                      <a:pt x="262" y="191"/>
                    </a:lnTo>
                    <a:lnTo>
                      <a:pt x="262" y="193"/>
                    </a:lnTo>
                    <a:lnTo>
                      <a:pt x="264" y="193"/>
                    </a:lnTo>
                    <a:close/>
                    <a:moveTo>
                      <a:pt x="270" y="191"/>
                    </a:moveTo>
                    <a:lnTo>
                      <a:pt x="268" y="191"/>
                    </a:lnTo>
                    <a:lnTo>
                      <a:pt x="270" y="191"/>
                    </a:lnTo>
                    <a:close/>
                    <a:moveTo>
                      <a:pt x="270" y="191"/>
                    </a:moveTo>
                    <a:lnTo>
                      <a:pt x="268" y="191"/>
                    </a:lnTo>
                    <a:lnTo>
                      <a:pt x="270" y="191"/>
                    </a:lnTo>
                    <a:close/>
                    <a:moveTo>
                      <a:pt x="270" y="191"/>
                    </a:moveTo>
                    <a:lnTo>
                      <a:pt x="270" y="189"/>
                    </a:lnTo>
                    <a:lnTo>
                      <a:pt x="270" y="191"/>
                    </a:lnTo>
                    <a:close/>
                    <a:moveTo>
                      <a:pt x="382" y="171"/>
                    </a:moveTo>
                    <a:lnTo>
                      <a:pt x="382" y="169"/>
                    </a:lnTo>
                    <a:lnTo>
                      <a:pt x="382" y="171"/>
                    </a:lnTo>
                    <a:close/>
                    <a:moveTo>
                      <a:pt x="270" y="189"/>
                    </a:moveTo>
                    <a:lnTo>
                      <a:pt x="268" y="189"/>
                    </a:lnTo>
                    <a:lnTo>
                      <a:pt x="270" y="189"/>
                    </a:lnTo>
                    <a:close/>
                    <a:moveTo>
                      <a:pt x="268" y="189"/>
                    </a:moveTo>
                    <a:lnTo>
                      <a:pt x="270" y="189"/>
                    </a:lnTo>
                    <a:lnTo>
                      <a:pt x="270" y="191"/>
                    </a:lnTo>
                    <a:lnTo>
                      <a:pt x="268" y="191"/>
                    </a:lnTo>
                    <a:lnTo>
                      <a:pt x="270" y="191"/>
                    </a:lnTo>
                    <a:lnTo>
                      <a:pt x="268" y="191"/>
                    </a:lnTo>
                    <a:lnTo>
                      <a:pt x="270" y="191"/>
                    </a:lnTo>
                    <a:lnTo>
                      <a:pt x="268" y="191"/>
                    </a:lnTo>
                    <a:lnTo>
                      <a:pt x="270" y="191"/>
                    </a:lnTo>
                    <a:lnTo>
                      <a:pt x="268" y="191"/>
                    </a:lnTo>
                    <a:lnTo>
                      <a:pt x="268" y="189"/>
                    </a:lnTo>
                    <a:close/>
                    <a:moveTo>
                      <a:pt x="268" y="189"/>
                    </a:moveTo>
                    <a:lnTo>
                      <a:pt x="268" y="187"/>
                    </a:lnTo>
                    <a:lnTo>
                      <a:pt x="268" y="189"/>
                    </a:lnTo>
                    <a:close/>
                    <a:moveTo>
                      <a:pt x="262" y="189"/>
                    </a:moveTo>
                    <a:lnTo>
                      <a:pt x="260" y="189"/>
                    </a:lnTo>
                    <a:lnTo>
                      <a:pt x="262" y="189"/>
                    </a:lnTo>
                    <a:close/>
                    <a:moveTo>
                      <a:pt x="264" y="187"/>
                    </a:moveTo>
                    <a:lnTo>
                      <a:pt x="262" y="187"/>
                    </a:lnTo>
                    <a:lnTo>
                      <a:pt x="264" y="187"/>
                    </a:lnTo>
                    <a:close/>
                    <a:moveTo>
                      <a:pt x="262" y="185"/>
                    </a:moveTo>
                    <a:lnTo>
                      <a:pt x="262" y="187"/>
                    </a:lnTo>
                    <a:lnTo>
                      <a:pt x="264" y="187"/>
                    </a:lnTo>
                    <a:lnTo>
                      <a:pt x="262" y="187"/>
                    </a:lnTo>
                    <a:lnTo>
                      <a:pt x="264" y="187"/>
                    </a:lnTo>
                    <a:lnTo>
                      <a:pt x="262" y="185"/>
                    </a:lnTo>
                    <a:lnTo>
                      <a:pt x="264" y="187"/>
                    </a:lnTo>
                    <a:lnTo>
                      <a:pt x="264" y="185"/>
                    </a:lnTo>
                    <a:lnTo>
                      <a:pt x="264" y="187"/>
                    </a:lnTo>
                    <a:lnTo>
                      <a:pt x="262" y="187"/>
                    </a:lnTo>
                    <a:lnTo>
                      <a:pt x="262" y="185"/>
                    </a:lnTo>
                    <a:lnTo>
                      <a:pt x="262" y="187"/>
                    </a:lnTo>
                    <a:lnTo>
                      <a:pt x="262" y="185"/>
                    </a:lnTo>
                    <a:lnTo>
                      <a:pt x="262" y="187"/>
                    </a:lnTo>
                    <a:lnTo>
                      <a:pt x="262" y="185"/>
                    </a:lnTo>
                    <a:lnTo>
                      <a:pt x="262" y="187"/>
                    </a:lnTo>
                    <a:lnTo>
                      <a:pt x="262" y="185"/>
                    </a:lnTo>
                    <a:close/>
                    <a:moveTo>
                      <a:pt x="266" y="185"/>
                    </a:moveTo>
                    <a:lnTo>
                      <a:pt x="264" y="185"/>
                    </a:lnTo>
                    <a:lnTo>
                      <a:pt x="266" y="185"/>
                    </a:lnTo>
                    <a:close/>
                    <a:moveTo>
                      <a:pt x="264" y="183"/>
                    </a:moveTo>
                    <a:lnTo>
                      <a:pt x="264" y="185"/>
                    </a:lnTo>
                    <a:lnTo>
                      <a:pt x="264" y="183"/>
                    </a:lnTo>
                    <a:close/>
                    <a:moveTo>
                      <a:pt x="262" y="185"/>
                    </a:moveTo>
                    <a:lnTo>
                      <a:pt x="262" y="183"/>
                    </a:lnTo>
                    <a:lnTo>
                      <a:pt x="262" y="185"/>
                    </a:lnTo>
                    <a:close/>
                    <a:moveTo>
                      <a:pt x="262" y="185"/>
                    </a:moveTo>
                    <a:lnTo>
                      <a:pt x="262" y="183"/>
                    </a:lnTo>
                    <a:lnTo>
                      <a:pt x="262" y="185"/>
                    </a:lnTo>
                    <a:close/>
                    <a:moveTo>
                      <a:pt x="262" y="183"/>
                    </a:moveTo>
                    <a:lnTo>
                      <a:pt x="262" y="185"/>
                    </a:lnTo>
                    <a:lnTo>
                      <a:pt x="262" y="183"/>
                    </a:lnTo>
                    <a:close/>
                    <a:moveTo>
                      <a:pt x="380" y="165"/>
                    </a:moveTo>
                    <a:lnTo>
                      <a:pt x="380" y="163"/>
                    </a:lnTo>
                    <a:lnTo>
                      <a:pt x="378" y="163"/>
                    </a:lnTo>
                    <a:lnTo>
                      <a:pt x="380" y="163"/>
                    </a:lnTo>
                    <a:lnTo>
                      <a:pt x="380" y="165"/>
                    </a:lnTo>
                    <a:close/>
                    <a:moveTo>
                      <a:pt x="272" y="183"/>
                    </a:moveTo>
                    <a:lnTo>
                      <a:pt x="272" y="181"/>
                    </a:lnTo>
                    <a:lnTo>
                      <a:pt x="272" y="183"/>
                    </a:lnTo>
                    <a:close/>
                    <a:moveTo>
                      <a:pt x="272" y="181"/>
                    </a:moveTo>
                    <a:lnTo>
                      <a:pt x="272" y="183"/>
                    </a:lnTo>
                    <a:lnTo>
                      <a:pt x="272" y="181"/>
                    </a:lnTo>
                    <a:close/>
                    <a:moveTo>
                      <a:pt x="262" y="183"/>
                    </a:moveTo>
                    <a:lnTo>
                      <a:pt x="262" y="185"/>
                    </a:lnTo>
                    <a:lnTo>
                      <a:pt x="262" y="183"/>
                    </a:lnTo>
                    <a:close/>
                    <a:moveTo>
                      <a:pt x="264" y="185"/>
                    </a:moveTo>
                    <a:lnTo>
                      <a:pt x="264" y="183"/>
                    </a:lnTo>
                    <a:lnTo>
                      <a:pt x="264" y="185"/>
                    </a:lnTo>
                    <a:close/>
                    <a:moveTo>
                      <a:pt x="272" y="181"/>
                    </a:moveTo>
                    <a:lnTo>
                      <a:pt x="274" y="181"/>
                    </a:lnTo>
                    <a:lnTo>
                      <a:pt x="272" y="181"/>
                    </a:lnTo>
                    <a:close/>
                    <a:moveTo>
                      <a:pt x="264" y="181"/>
                    </a:moveTo>
                    <a:lnTo>
                      <a:pt x="264" y="183"/>
                    </a:lnTo>
                    <a:lnTo>
                      <a:pt x="264" y="181"/>
                    </a:lnTo>
                    <a:close/>
                    <a:moveTo>
                      <a:pt x="274" y="181"/>
                    </a:moveTo>
                    <a:lnTo>
                      <a:pt x="272" y="181"/>
                    </a:lnTo>
                    <a:lnTo>
                      <a:pt x="274" y="181"/>
                    </a:lnTo>
                    <a:close/>
                    <a:moveTo>
                      <a:pt x="264" y="181"/>
                    </a:moveTo>
                    <a:lnTo>
                      <a:pt x="262" y="181"/>
                    </a:lnTo>
                    <a:lnTo>
                      <a:pt x="264" y="181"/>
                    </a:lnTo>
                    <a:close/>
                    <a:moveTo>
                      <a:pt x="274" y="179"/>
                    </a:moveTo>
                    <a:lnTo>
                      <a:pt x="274" y="181"/>
                    </a:lnTo>
                    <a:lnTo>
                      <a:pt x="274" y="179"/>
                    </a:lnTo>
                    <a:close/>
                    <a:moveTo>
                      <a:pt x="264" y="181"/>
                    </a:moveTo>
                    <a:lnTo>
                      <a:pt x="262" y="181"/>
                    </a:lnTo>
                    <a:lnTo>
                      <a:pt x="264" y="181"/>
                    </a:lnTo>
                    <a:close/>
                    <a:moveTo>
                      <a:pt x="262" y="181"/>
                    </a:moveTo>
                    <a:lnTo>
                      <a:pt x="262" y="183"/>
                    </a:lnTo>
                    <a:lnTo>
                      <a:pt x="262" y="181"/>
                    </a:lnTo>
                    <a:close/>
                    <a:moveTo>
                      <a:pt x="262" y="181"/>
                    </a:moveTo>
                    <a:lnTo>
                      <a:pt x="264" y="181"/>
                    </a:lnTo>
                    <a:lnTo>
                      <a:pt x="262" y="181"/>
                    </a:lnTo>
                    <a:close/>
                    <a:moveTo>
                      <a:pt x="266" y="179"/>
                    </a:moveTo>
                    <a:lnTo>
                      <a:pt x="266" y="181"/>
                    </a:lnTo>
                    <a:lnTo>
                      <a:pt x="266" y="179"/>
                    </a:lnTo>
                    <a:lnTo>
                      <a:pt x="266" y="181"/>
                    </a:lnTo>
                    <a:lnTo>
                      <a:pt x="266" y="179"/>
                    </a:lnTo>
                    <a:close/>
                    <a:moveTo>
                      <a:pt x="260" y="179"/>
                    </a:moveTo>
                    <a:lnTo>
                      <a:pt x="262" y="181"/>
                    </a:lnTo>
                    <a:lnTo>
                      <a:pt x="260" y="181"/>
                    </a:lnTo>
                    <a:lnTo>
                      <a:pt x="260" y="179"/>
                    </a:lnTo>
                    <a:close/>
                    <a:moveTo>
                      <a:pt x="376" y="159"/>
                    </a:moveTo>
                    <a:lnTo>
                      <a:pt x="376" y="161"/>
                    </a:lnTo>
                    <a:lnTo>
                      <a:pt x="376" y="159"/>
                    </a:lnTo>
                    <a:lnTo>
                      <a:pt x="376" y="161"/>
                    </a:lnTo>
                    <a:lnTo>
                      <a:pt x="376" y="159"/>
                    </a:lnTo>
                    <a:close/>
                    <a:moveTo>
                      <a:pt x="274" y="177"/>
                    </a:moveTo>
                    <a:lnTo>
                      <a:pt x="274" y="177"/>
                    </a:lnTo>
                    <a:lnTo>
                      <a:pt x="274" y="177"/>
                    </a:lnTo>
                    <a:lnTo>
                      <a:pt x="274" y="177"/>
                    </a:lnTo>
                    <a:lnTo>
                      <a:pt x="274" y="177"/>
                    </a:lnTo>
                    <a:lnTo>
                      <a:pt x="274" y="177"/>
                    </a:lnTo>
                    <a:lnTo>
                      <a:pt x="274" y="177"/>
                    </a:lnTo>
                    <a:close/>
                    <a:moveTo>
                      <a:pt x="378" y="159"/>
                    </a:moveTo>
                    <a:lnTo>
                      <a:pt x="378" y="161"/>
                    </a:lnTo>
                    <a:lnTo>
                      <a:pt x="378" y="159"/>
                    </a:lnTo>
                    <a:lnTo>
                      <a:pt x="378" y="161"/>
                    </a:lnTo>
                    <a:lnTo>
                      <a:pt x="376" y="161"/>
                    </a:lnTo>
                    <a:lnTo>
                      <a:pt x="376" y="159"/>
                    </a:lnTo>
                    <a:lnTo>
                      <a:pt x="378" y="159"/>
                    </a:lnTo>
                    <a:lnTo>
                      <a:pt x="376" y="159"/>
                    </a:lnTo>
                    <a:lnTo>
                      <a:pt x="378" y="159"/>
                    </a:lnTo>
                    <a:close/>
                    <a:moveTo>
                      <a:pt x="378" y="159"/>
                    </a:moveTo>
                    <a:lnTo>
                      <a:pt x="376" y="159"/>
                    </a:lnTo>
                    <a:lnTo>
                      <a:pt x="378" y="159"/>
                    </a:lnTo>
                    <a:close/>
                    <a:moveTo>
                      <a:pt x="260" y="179"/>
                    </a:moveTo>
                    <a:lnTo>
                      <a:pt x="260" y="181"/>
                    </a:lnTo>
                    <a:lnTo>
                      <a:pt x="260" y="179"/>
                    </a:lnTo>
                    <a:lnTo>
                      <a:pt x="260" y="181"/>
                    </a:lnTo>
                    <a:lnTo>
                      <a:pt x="260" y="179"/>
                    </a:lnTo>
                    <a:lnTo>
                      <a:pt x="260" y="181"/>
                    </a:lnTo>
                    <a:lnTo>
                      <a:pt x="262" y="181"/>
                    </a:lnTo>
                    <a:lnTo>
                      <a:pt x="260" y="181"/>
                    </a:lnTo>
                    <a:lnTo>
                      <a:pt x="262" y="181"/>
                    </a:lnTo>
                    <a:lnTo>
                      <a:pt x="260" y="181"/>
                    </a:lnTo>
                    <a:lnTo>
                      <a:pt x="262" y="181"/>
                    </a:lnTo>
                    <a:lnTo>
                      <a:pt x="262" y="183"/>
                    </a:lnTo>
                    <a:lnTo>
                      <a:pt x="262" y="181"/>
                    </a:lnTo>
                    <a:lnTo>
                      <a:pt x="262" y="183"/>
                    </a:lnTo>
                    <a:lnTo>
                      <a:pt x="262" y="181"/>
                    </a:lnTo>
                    <a:lnTo>
                      <a:pt x="262" y="183"/>
                    </a:lnTo>
                    <a:lnTo>
                      <a:pt x="260" y="183"/>
                    </a:lnTo>
                    <a:lnTo>
                      <a:pt x="260" y="181"/>
                    </a:lnTo>
                    <a:lnTo>
                      <a:pt x="260" y="179"/>
                    </a:lnTo>
                    <a:close/>
                    <a:moveTo>
                      <a:pt x="376" y="159"/>
                    </a:moveTo>
                    <a:lnTo>
                      <a:pt x="376" y="157"/>
                    </a:lnTo>
                    <a:lnTo>
                      <a:pt x="376" y="159"/>
                    </a:lnTo>
                    <a:close/>
                    <a:moveTo>
                      <a:pt x="258" y="177"/>
                    </a:moveTo>
                    <a:lnTo>
                      <a:pt x="260" y="177"/>
                    </a:lnTo>
                    <a:lnTo>
                      <a:pt x="258" y="177"/>
                    </a:lnTo>
                    <a:lnTo>
                      <a:pt x="260" y="177"/>
                    </a:lnTo>
                    <a:lnTo>
                      <a:pt x="258" y="177"/>
                    </a:lnTo>
                    <a:lnTo>
                      <a:pt x="258" y="179"/>
                    </a:lnTo>
                    <a:lnTo>
                      <a:pt x="260" y="177"/>
                    </a:lnTo>
                    <a:lnTo>
                      <a:pt x="260" y="179"/>
                    </a:lnTo>
                    <a:lnTo>
                      <a:pt x="260" y="177"/>
                    </a:lnTo>
                    <a:lnTo>
                      <a:pt x="260" y="179"/>
                    </a:lnTo>
                    <a:lnTo>
                      <a:pt x="258" y="177"/>
                    </a:lnTo>
                    <a:lnTo>
                      <a:pt x="260" y="179"/>
                    </a:lnTo>
                    <a:lnTo>
                      <a:pt x="258" y="177"/>
                    </a:lnTo>
                    <a:lnTo>
                      <a:pt x="258" y="179"/>
                    </a:lnTo>
                    <a:lnTo>
                      <a:pt x="260" y="179"/>
                    </a:lnTo>
                    <a:lnTo>
                      <a:pt x="258" y="179"/>
                    </a:lnTo>
                    <a:lnTo>
                      <a:pt x="260" y="179"/>
                    </a:lnTo>
                    <a:lnTo>
                      <a:pt x="258" y="179"/>
                    </a:lnTo>
                    <a:lnTo>
                      <a:pt x="260" y="179"/>
                    </a:lnTo>
                    <a:lnTo>
                      <a:pt x="260" y="181"/>
                    </a:lnTo>
                    <a:lnTo>
                      <a:pt x="260" y="179"/>
                    </a:lnTo>
                    <a:lnTo>
                      <a:pt x="258" y="179"/>
                    </a:lnTo>
                    <a:lnTo>
                      <a:pt x="258" y="177"/>
                    </a:lnTo>
                    <a:close/>
                    <a:moveTo>
                      <a:pt x="266" y="177"/>
                    </a:moveTo>
                    <a:lnTo>
                      <a:pt x="266" y="175"/>
                    </a:lnTo>
                    <a:lnTo>
                      <a:pt x="266" y="177"/>
                    </a:lnTo>
                    <a:close/>
                    <a:moveTo>
                      <a:pt x="276" y="173"/>
                    </a:moveTo>
                    <a:lnTo>
                      <a:pt x="274" y="173"/>
                    </a:lnTo>
                    <a:lnTo>
                      <a:pt x="276" y="173"/>
                    </a:lnTo>
                    <a:lnTo>
                      <a:pt x="274" y="173"/>
                    </a:lnTo>
                    <a:lnTo>
                      <a:pt x="276" y="173"/>
                    </a:lnTo>
                    <a:close/>
                    <a:moveTo>
                      <a:pt x="374" y="157"/>
                    </a:moveTo>
                    <a:lnTo>
                      <a:pt x="374" y="155"/>
                    </a:lnTo>
                    <a:lnTo>
                      <a:pt x="374" y="157"/>
                    </a:lnTo>
                    <a:close/>
                    <a:moveTo>
                      <a:pt x="268" y="175"/>
                    </a:moveTo>
                    <a:lnTo>
                      <a:pt x="268" y="173"/>
                    </a:lnTo>
                    <a:lnTo>
                      <a:pt x="268" y="175"/>
                    </a:lnTo>
                    <a:close/>
                    <a:moveTo>
                      <a:pt x="260" y="175"/>
                    </a:moveTo>
                    <a:lnTo>
                      <a:pt x="258" y="175"/>
                    </a:lnTo>
                    <a:lnTo>
                      <a:pt x="260" y="175"/>
                    </a:lnTo>
                    <a:close/>
                    <a:moveTo>
                      <a:pt x="270" y="171"/>
                    </a:moveTo>
                    <a:lnTo>
                      <a:pt x="270" y="173"/>
                    </a:lnTo>
                    <a:lnTo>
                      <a:pt x="270" y="171"/>
                    </a:lnTo>
                    <a:close/>
                    <a:moveTo>
                      <a:pt x="254" y="175"/>
                    </a:moveTo>
                    <a:lnTo>
                      <a:pt x="254" y="173"/>
                    </a:lnTo>
                    <a:lnTo>
                      <a:pt x="254" y="175"/>
                    </a:lnTo>
                    <a:close/>
                    <a:moveTo>
                      <a:pt x="266" y="171"/>
                    </a:moveTo>
                    <a:lnTo>
                      <a:pt x="266" y="173"/>
                    </a:lnTo>
                    <a:lnTo>
                      <a:pt x="266" y="171"/>
                    </a:lnTo>
                    <a:close/>
                    <a:moveTo>
                      <a:pt x="372" y="155"/>
                    </a:moveTo>
                    <a:lnTo>
                      <a:pt x="374" y="155"/>
                    </a:lnTo>
                    <a:lnTo>
                      <a:pt x="372" y="155"/>
                    </a:lnTo>
                    <a:close/>
                    <a:moveTo>
                      <a:pt x="374" y="155"/>
                    </a:moveTo>
                    <a:lnTo>
                      <a:pt x="374" y="155"/>
                    </a:lnTo>
                    <a:lnTo>
                      <a:pt x="376" y="155"/>
                    </a:lnTo>
                    <a:lnTo>
                      <a:pt x="376" y="157"/>
                    </a:lnTo>
                    <a:lnTo>
                      <a:pt x="376" y="159"/>
                    </a:lnTo>
                    <a:lnTo>
                      <a:pt x="378" y="159"/>
                    </a:lnTo>
                    <a:lnTo>
                      <a:pt x="378" y="161"/>
                    </a:lnTo>
                    <a:lnTo>
                      <a:pt x="380" y="161"/>
                    </a:lnTo>
                    <a:lnTo>
                      <a:pt x="380" y="163"/>
                    </a:lnTo>
                    <a:lnTo>
                      <a:pt x="380" y="165"/>
                    </a:lnTo>
                    <a:lnTo>
                      <a:pt x="382" y="165"/>
                    </a:lnTo>
                    <a:lnTo>
                      <a:pt x="382" y="167"/>
                    </a:lnTo>
                    <a:lnTo>
                      <a:pt x="382" y="169"/>
                    </a:lnTo>
                    <a:lnTo>
                      <a:pt x="384" y="169"/>
                    </a:lnTo>
                    <a:lnTo>
                      <a:pt x="384" y="171"/>
                    </a:lnTo>
                    <a:lnTo>
                      <a:pt x="384" y="173"/>
                    </a:lnTo>
                    <a:lnTo>
                      <a:pt x="386" y="173"/>
                    </a:lnTo>
                    <a:lnTo>
                      <a:pt x="386" y="175"/>
                    </a:lnTo>
                    <a:lnTo>
                      <a:pt x="384" y="175"/>
                    </a:lnTo>
                    <a:lnTo>
                      <a:pt x="384" y="173"/>
                    </a:lnTo>
                    <a:lnTo>
                      <a:pt x="386" y="173"/>
                    </a:lnTo>
                    <a:lnTo>
                      <a:pt x="384" y="173"/>
                    </a:lnTo>
                    <a:lnTo>
                      <a:pt x="386" y="173"/>
                    </a:lnTo>
                    <a:lnTo>
                      <a:pt x="384" y="173"/>
                    </a:lnTo>
                    <a:lnTo>
                      <a:pt x="386" y="173"/>
                    </a:lnTo>
                    <a:lnTo>
                      <a:pt x="384" y="173"/>
                    </a:lnTo>
                    <a:lnTo>
                      <a:pt x="386" y="173"/>
                    </a:lnTo>
                    <a:lnTo>
                      <a:pt x="384" y="173"/>
                    </a:lnTo>
                    <a:lnTo>
                      <a:pt x="384" y="175"/>
                    </a:lnTo>
                    <a:lnTo>
                      <a:pt x="384" y="173"/>
                    </a:lnTo>
                    <a:lnTo>
                      <a:pt x="384" y="175"/>
                    </a:lnTo>
                    <a:lnTo>
                      <a:pt x="384" y="173"/>
                    </a:lnTo>
                    <a:lnTo>
                      <a:pt x="384" y="171"/>
                    </a:lnTo>
                    <a:lnTo>
                      <a:pt x="384" y="173"/>
                    </a:lnTo>
                    <a:lnTo>
                      <a:pt x="384" y="171"/>
                    </a:lnTo>
                    <a:lnTo>
                      <a:pt x="382" y="171"/>
                    </a:lnTo>
                    <a:lnTo>
                      <a:pt x="384" y="171"/>
                    </a:lnTo>
                    <a:lnTo>
                      <a:pt x="382" y="171"/>
                    </a:lnTo>
                    <a:lnTo>
                      <a:pt x="384" y="171"/>
                    </a:lnTo>
                    <a:lnTo>
                      <a:pt x="382" y="171"/>
                    </a:lnTo>
                    <a:lnTo>
                      <a:pt x="382" y="169"/>
                    </a:lnTo>
                    <a:lnTo>
                      <a:pt x="382" y="171"/>
                    </a:lnTo>
                    <a:lnTo>
                      <a:pt x="384" y="171"/>
                    </a:lnTo>
                    <a:lnTo>
                      <a:pt x="384" y="169"/>
                    </a:lnTo>
                    <a:lnTo>
                      <a:pt x="382" y="169"/>
                    </a:lnTo>
                    <a:lnTo>
                      <a:pt x="384" y="169"/>
                    </a:lnTo>
                    <a:lnTo>
                      <a:pt x="382" y="169"/>
                    </a:lnTo>
                    <a:lnTo>
                      <a:pt x="384" y="169"/>
                    </a:lnTo>
                    <a:lnTo>
                      <a:pt x="382" y="169"/>
                    </a:lnTo>
                    <a:lnTo>
                      <a:pt x="382" y="167"/>
                    </a:lnTo>
                    <a:lnTo>
                      <a:pt x="380" y="167"/>
                    </a:lnTo>
                    <a:lnTo>
                      <a:pt x="380" y="165"/>
                    </a:lnTo>
                    <a:lnTo>
                      <a:pt x="380" y="163"/>
                    </a:lnTo>
                    <a:lnTo>
                      <a:pt x="380" y="165"/>
                    </a:lnTo>
                    <a:lnTo>
                      <a:pt x="380" y="163"/>
                    </a:lnTo>
                    <a:lnTo>
                      <a:pt x="380" y="165"/>
                    </a:lnTo>
                    <a:lnTo>
                      <a:pt x="380" y="163"/>
                    </a:lnTo>
                    <a:lnTo>
                      <a:pt x="378" y="163"/>
                    </a:lnTo>
                    <a:lnTo>
                      <a:pt x="378" y="161"/>
                    </a:lnTo>
                    <a:lnTo>
                      <a:pt x="378" y="163"/>
                    </a:lnTo>
                    <a:lnTo>
                      <a:pt x="378" y="161"/>
                    </a:lnTo>
                    <a:lnTo>
                      <a:pt x="378" y="159"/>
                    </a:lnTo>
                    <a:lnTo>
                      <a:pt x="376" y="159"/>
                    </a:lnTo>
                    <a:lnTo>
                      <a:pt x="376" y="157"/>
                    </a:lnTo>
                    <a:lnTo>
                      <a:pt x="374" y="157"/>
                    </a:lnTo>
                    <a:lnTo>
                      <a:pt x="376" y="157"/>
                    </a:lnTo>
                    <a:lnTo>
                      <a:pt x="374" y="157"/>
                    </a:lnTo>
                    <a:lnTo>
                      <a:pt x="374" y="155"/>
                    </a:lnTo>
                    <a:lnTo>
                      <a:pt x="376" y="155"/>
                    </a:lnTo>
                    <a:lnTo>
                      <a:pt x="374" y="155"/>
                    </a:lnTo>
                    <a:lnTo>
                      <a:pt x="376" y="155"/>
                    </a:lnTo>
                    <a:lnTo>
                      <a:pt x="374" y="155"/>
                    </a:lnTo>
                    <a:lnTo>
                      <a:pt x="374" y="155"/>
                    </a:lnTo>
                    <a:lnTo>
                      <a:pt x="374" y="155"/>
                    </a:lnTo>
                    <a:lnTo>
                      <a:pt x="374" y="155"/>
                    </a:lnTo>
                    <a:close/>
                    <a:moveTo>
                      <a:pt x="264" y="171"/>
                    </a:moveTo>
                    <a:lnTo>
                      <a:pt x="264" y="169"/>
                    </a:lnTo>
                    <a:lnTo>
                      <a:pt x="264" y="171"/>
                    </a:lnTo>
                    <a:close/>
                    <a:moveTo>
                      <a:pt x="264" y="169"/>
                    </a:moveTo>
                    <a:lnTo>
                      <a:pt x="266" y="169"/>
                    </a:lnTo>
                    <a:lnTo>
                      <a:pt x="264" y="169"/>
                    </a:lnTo>
                    <a:close/>
                    <a:moveTo>
                      <a:pt x="370" y="153"/>
                    </a:moveTo>
                    <a:lnTo>
                      <a:pt x="370" y="151"/>
                    </a:lnTo>
                    <a:lnTo>
                      <a:pt x="370" y="153"/>
                    </a:lnTo>
                    <a:lnTo>
                      <a:pt x="370" y="151"/>
                    </a:lnTo>
                    <a:lnTo>
                      <a:pt x="370" y="153"/>
                    </a:lnTo>
                    <a:close/>
                    <a:moveTo>
                      <a:pt x="370" y="153"/>
                    </a:moveTo>
                    <a:lnTo>
                      <a:pt x="370" y="151"/>
                    </a:lnTo>
                    <a:lnTo>
                      <a:pt x="370" y="153"/>
                    </a:lnTo>
                    <a:lnTo>
                      <a:pt x="370" y="151"/>
                    </a:lnTo>
                    <a:lnTo>
                      <a:pt x="370" y="153"/>
                    </a:lnTo>
                    <a:close/>
                    <a:moveTo>
                      <a:pt x="274" y="165"/>
                    </a:moveTo>
                    <a:lnTo>
                      <a:pt x="274" y="167"/>
                    </a:lnTo>
                    <a:lnTo>
                      <a:pt x="274" y="165"/>
                    </a:lnTo>
                    <a:close/>
                    <a:moveTo>
                      <a:pt x="254" y="169"/>
                    </a:moveTo>
                    <a:lnTo>
                      <a:pt x="256" y="169"/>
                    </a:lnTo>
                    <a:lnTo>
                      <a:pt x="254" y="169"/>
                    </a:lnTo>
                    <a:close/>
                    <a:moveTo>
                      <a:pt x="254" y="169"/>
                    </a:moveTo>
                    <a:lnTo>
                      <a:pt x="254" y="171"/>
                    </a:lnTo>
                    <a:lnTo>
                      <a:pt x="254" y="173"/>
                    </a:lnTo>
                    <a:lnTo>
                      <a:pt x="254" y="175"/>
                    </a:lnTo>
                    <a:lnTo>
                      <a:pt x="256" y="175"/>
                    </a:lnTo>
                    <a:lnTo>
                      <a:pt x="256" y="177"/>
                    </a:lnTo>
                    <a:lnTo>
                      <a:pt x="256" y="175"/>
                    </a:lnTo>
                    <a:lnTo>
                      <a:pt x="256" y="177"/>
                    </a:lnTo>
                    <a:lnTo>
                      <a:pt x="256" y="175"/>
                    </a:lnTo>
                    <a:lnTo>
                      <a:pt x="256" y="177"/>
                    </a:lnTo>
                    <a:lnTo>
                      <a:pt x="256" y="175"/>
                    </a:lnTo>
                    <a:lnTo>
                      <a:pt x="256" y="177"/>
                    </a:lnTo>
                    <a:lnTo>
                      <a:pt x="258" y="177"/>
                    </a:lnTo>
                    <a:lnTo>
                      <a:pt x="256" y="177"/>
                    </a:lnTo>
                    <a:lnTo>
                      <a:pt x="258" y="177"/>
                    </a:lnTo>
                    <a:lnTo>
                      <a:pt x="256" y="177"/>
                    </a:lnTo>
                    <a:lnTo>
                      <a:pt x="258" y="177"/>
                    </a:lnTo>
                    <a:lnTo>
                      <a:pt x="256" y="177"/>
                    </a:lnTo>
                    <a:lnTo>
                      <a:pt x="256" y="175"/>
                    </a:lnTo>
                    <a:lnTo>
                      <a:pt x="254" y="175"/>
                    </a:lnTo>
                    <a:lnTo>
                      <a:pt x="254" y="173"/>
                    </a:lnTo>
                    <a:lnTo>
                      <a:pt x="254" y="171"/>
                    </a:lnTo>
                    <a:lnTo>
                      <a:pt x="254" y="169"/>
                    </a:lnTo>
                    <a:lnTo>
                      <a:pt x="254" y="167"/>
                    </a:lnTo>
                    <a:lnTo>
                      <a:pt x="254" y="169"/>
                    </a:lnTo>
                    <a:close/>
                    <a:moveTo>
                      <a:pt x="264" y="165"/>
                    </a:moveTo>
                    <a:lnTo>
                      <a:pt x="262" y="167"/>
                    </a:lnTo>
                    <a:lnTo>
                      <a:pt x="264" y="165"/>
                    </a:lnTo>
                    <a:close/>
                    <a:moveTo>
                      <a:pt x="266" y="165"/>
                    </a:moveTo>
                    <a:lnTo>
                      <a:pt x="268" y="165"/>
                    </a:lnTo>
                    <a:lnTo>
                      <a:pt x="266" y="165"/>
                    </a:lnTo>
                    <a:lnTo>
                      <a:pt x="264" y="165"/>
                    </a:lnTo>
                    <a:lnTo>
                      <a:pt x="266" y="165"/>
                    </a:lnTo>
                    <a:close/>
                    <a:moveTo>
                      <a:pt x="254" y="167"/>
                    </a:moveTo>
                    <a:lnTo>
                      <a:pt x="256" y="167"/>
                    </a:lnTo>
                    <a:lnTo>
                      <a:pt x="254" y="167"/>
                    </a:lnTo>
                    <a:lnTo>
                      <a:pt x="254" y="165"/>
                    </a:lnTo>
                    <a:lnTo>
                      <a:pt x="254" y="167"/>
                    </a:lnTo>
                    <a:close/>
                    <a:moveTo>
                      <a:pt x="254" y="167"/>
                    </a:moveTo>
                    <a:lnTo>
                      <a:pt x="254" y="165"/>
                    </a:lnTo>
                    <a:lnTo>
                      <a:pt x="254" y="167"/>
                    </a:lnTo>
                    <a:close/>
                    <a:moveTo>
                      <a:pt x="254" y="167"/>
                    </a:moveTo>
                    <a:lnTo>
                      <a:pt x="254" y="165"/>
                    </a:lnTo>
                    <a:lnTo>
                      <a:pt x="254" y="167"/>
                    </a:lnTo>
                    <a:close/>
                    <a:moveTo>
                      <a:pt x="254" y="167"/>
                    </a:moveTo>
                    <a:lnTo>
                      <a:pt x="254" y="165"/>
                    </a:lnTo>
                    <a:lnTo>
                      <a:pt x="254" y="167"/>
                    </a:lnTo>
                    <a:close/>
                    <a:moveTo>
                      <a:pt x="254" y="163"/>
                    </a:moveTo>
                    <a:lnTo>
                      <a:pt x="254" y="165"/>
                    </a:lnTo>
                    <a:lnTo>
                      <a:pt x="254" y="163"/>
                    </a:lnTo>
                    <a:close/>
                    <a:moveTo>
                      <a:pt x="254" y="161"/>
                    </a:moveTo>
                    <a:lnTo>
                      <a:pt x="254" y="163"/>
                    </a:lnTo>
                    <a:lnTo>
                      <a:pt x="254" y="161"/>
                    </a:lnTo>
                    <a:close/>
                    <a:moveTo>
                      <a:pt x="254" y="161"/>
                    </a:moveTo>
                    <a:lnTo>
                      <a:pt x="252" y="161"/>
                    </a:lnTo>
                    <a:lnTo>
                      <a:pt x="254" y="161"/>
                    </a:lnTo>
                    <a:close/>
                    <a:moveTo>
                      <a:pt x="252" y="155"/>
                    </a:moveTo>
                    <a:lnTo>
                      <a:pt x="252" y="155"/>
                    </a:lnTo>
                    <a:lnTo>
                      <a:pt x="252" y="155"/>
                    </a:lnTo>
                    <a:close/>
                    <a:moveTo>
                      <a:pt x="250" y="155"/>
                    </a:moveTo>
                    <a:lnTo>
                      <a:pt x="252" y="155"/>
                    </a:lnTo>
                    <a:lnTo>
                      <a:pt x="250" y="155"/>
                    </a:lnTo>
                    <a:lnTo>
                      <a:pt x="252" y="155"/>
                    </a:lnTo>
                    <a:lnTo>
                      <a:pt x="250" y="155"/>
                    </a:lnTo>
                    <a:lnTo>
                      <a:pt x="252" y="155"/>
                    </a:lnTo>
                    <a:lnTo>
                      <a:pt x="250" y="155"/>
                    </a:lnTo>
                    <a:lnTo>
                      <a:pt x="252" y="155"/>
                    </a:lnTo>
                    <a:lnTo>
                      <a:pt x="250" y="155"/>
                    </a:lnTo>
                    <a:lnTo>
                      <a:pt x="250" y="155"/>
                    </a:lnTo>
                    <a:lnTo>
                      <a:pt x="252" y="155"/>
                    </a:lnTo>
                    <a:lnTo>
                      <a:pt x="250" y="155"/>
                    </a:lnTo>
                    <a:lnTo>
                      <a:pt x="250" y="155"/>
                    </a:lnTo>
                    <a:close/>
                    <a:moveTo>
                      <a:pt x="362" y="126"/>
                    </a:moveTo>
                    <a:lnTo>
                      <a:pt x="360" y="128"/>
                    </a:lnTo>
                    <a:lnTo>
                      <a:pt x="360" y="126"/>
                    </a:lnTo>
                    <a:lnTo>
                      <a:pt x="362" y="126"/>
                    </a:lnTo>
                    <a:close/>
                    <a:moveTo>
                      <a:pt x="360" y="124"/>
                    </a:moveTo>
                    <a:lnTo>
                      <a:pt x="358" y="124"/>
                    </a:lnTo>
                    <a:lnTo>
                      <a:pt x="360" y="124"/>
                    </a:lnTo>
                    <a:close/>
                    <a:moveTo>
                      <a:pt x="258" y="141"/>
                    </a:moveTo>
                    <a:lnTo>
                      <a:pt x="258" y="143"/>
                    </a:lnTo>
                    <a:lnTo>
                      <a:pt x="256" y="143"/>
                    </a:lnTo>
                    <a:lnTo>
                      <a:pt x="258" y="141"/>
                    </a:lnTo>
                    <a:close/>
                    <a:moveTo>
                      <a:pt x="362" y="120"/>
                    </a:moveTo>
                    <a:lnTo>
                      <a:pt x="362" y="118"/>
                    </a:lnTo>
                    <a:lnTo>
                      <a:pt x="362" y="120"/>
                    </a:lnTo>
                    <a:close/>
                    <a:moveTo>
                      <a:pt x="360" y="120"/>
                    </a:moveTo>
                    <a:lnTo>
                      <a:pt x="362" y="120"/>
                    </a:lnTo>
                    <a:lnTo>
                      <a:pt x="360" y="120"/>
                    </a:lnTo>
                    <a:close/>
                    <a:moveTo>
                      <a:pt x="362" y="120"/>
                    </a:moveTo>
                    <a:lnTo>
                      <a:pt x="362" y="118"/>
                    </a:lnTo>
                    <a:lnTo>
                      <a:pt x="362" y="120"/>
                    </a:lnTo>
                    <a:close/>
                    <a:moveTo>
                      <a:pt x="362" y="118"/>
                    </a:moveTo>
                    <a:lnTo>
                      <a:pt x="360" y="118"/>
                    </a:lnTo>
                    <a:lnTo>
                      <a:pt x="362" y="118"/>
                    </a:lnTo>
                    <a:close/>
                    <a:moveTo>
                      <a:pt x="258" y="135"/>
                    </a:moveTo>
                    <a:lnTo>
                      <a:pt x="258" y="137"/>
                    </a:lnTo>
                    <a:lnTo>
                      <a:pt x="258" y="135"/>
                    </a:lnTo>
                    <a:close/>
                    <a:moveTo>
                      <a:pt x="258" y="137"/>
                    </a:moveTo>
                    <a:lnTo>
                      <a:pt x="258" y="135"/>
                    </a:lnTo>
                    <a:lnTo>
                      <a:pt x="258" y="137"/>
                    </a:lnTo>
                    <a:lnTo>
                      <a:pt x="258" y="135"/>
                    </a:lnTo>
                    <a:lnTo>
                      <a:pt x="258" y="137"/>
                    </a:lnTo>
                    <a:close/>
                    <a:moveTo>
                      <a:pt x="360" y="118"/>
                    </a:moveTo>
                    <a:lnTo>
                      <a:pt x="360" y="116"/>
                    </a:lnTo>
                    <a:lnTo>
                      <a:pt x="360" y="118"/>
                    </a:lnTo>
                    <a:close/>
                    <a:moveTo>
                      <a:pt x="258" y="132"/>
                    </a:moveTo>
                    <a:lnTo>
                      <a:pt x="258" y="135"/>
                    </a:lnTo>
                    <a:lnTo>
                      <a:pt x="258" y="132"/>
                    </a:lnTo>
                    <a:close/>
                    <a:moveTo>
                      <a:pt x="256" y="128"/>
                    </a:moveTo>
                    <a:lnTo>
                      <a:pt x="258" y="128"/>
                    </a:lnTo>
                    <a:lnTo>
                      <a:pt x="256" y="128"/>
                    </a:lnTo>
                    <a:close/>
                    <a:moveTo>
                      <a:pt x="258" y="128"/>
                    </a:moveTo>
                    <a:lnTo>
                      <a:pt x="256" y="128"/>
                    </a:lnTo>
                    <a:lnTo>
                      <a:pt x="258" y="128"/>
                    </a:lnTo>
                    <a:lnTo>
                      <a:pt x="256" y="128"/>
                    </a:lnTo>
                    <a:lnTo>
                      <a:pt x="258" y="128"/>
                    </a:lnTo>
                    <a:close/>
                    <a:moveTo>
                      <a:pt x="258" y="128"/>
                    </a:moveTo>
                    <a:lnTo>
                      <a:pt x="258" y="126"/>
                    </a:lnTo>
                    <a:lnTo>
                      <a:pt x="258" y="128"/>
                    </a:lnTo>
                    <a:lnTo>
                      <a:pt x="256" y="128"/>
                    </a:lnTo>
                    <a:lnTo>
                      <a:pt x="258" y="128"/>
                    </a:lnTo>
                    <a:lnTo>
                      <a:pt x="256" y="128"/>
                    </a:lnTo>
                    <a:lnTo>
                      <a:pt x="258" y="128"/>
                    </a:lnTo>
                    <a:lnTo>
                      <a:pt x="258" y="126"/>
                    </a:lnTo>
                    <a:lnTo>
                      <a:pt x="258" y="128"/>
                    </a:lnTo>
                    <a:close/>
                    <a:moveTo>
                      <a:pt x="258" y="126"/>
                    </a:moveTo>
                    <a:lnTo>
                      <a:pt x="258" y="128"/>
                    </a:lnTo>
                    <a:lnTo>
                      <a:pt x="258" y="126"/>
                    </a:lnTo>
                    <a:lnTo>
                      <a:pt x="256" y="126"/>
                    </a:lnTo>
                    <a:lnTo>
                      <a:pt x="258" y="126"/>
                    </a:lnTo>
                    <a:close/>
                    <a:moveTo>
                      <a:pt x="258" y="126"/>
                    </a:moveTo>
                    <a:lnTo>
                      <a:pt x="256" y="126"/>
                    </a:lnTo>
                    <a:lnTo>
                      <a:pt x="258" y="126"/>
                    </a:lnTo>
                    <a:close/>
                    <a:moveTo>
                      <a:pt x="256" y="126"/>
                    </a:moveTo>
                    <a:lnTo>
                      <a:pt x="258" y="126"/>
                    </a:lnTo>
                    <a:lnTo>
                      <a:pt x="256" y="126"/>
                    </a:lnTo>
                    <a:close/>
                    <a:moveTo>
                      <a:pt x="356" y="110"/>
                    </a:moveTo>
                    <a:lnTo>
                      <a:pt x="356" y="108"/>
                    </a:lnTo>
                    <a:lnTo>
                      <a:pt x="356" y="110"/>
                    </a:lnTo>
                    <a:close/>
                    <a:moveTo>
                      <a:pt x="258" y="126"/>
                    </a:moveTo>
                    <a:lnTo>
                      <a:pt x="256" y="126"/>
                    </a:lnTo>
                    <a:lnTo>
                      <a:pt x="258" y="126"/>
                    </a:lnTo>
                    <a:close/>
                    <a:moveTo>
                      <a:pt x="356" y="110"/>
                    </a:moveTo>
                    <a:lnTo>
                      <a:pt x="356" y="108"/>
                    </a:lnTo>
                    <a:lnTo>
                      <a:pt x="356" y="110"/>
                    </a:lnTo>
                    <a:close/>
                    <a:moveTo>
                      <a:pt x="356" y="108"/>
                    </a:moveTo>
                    <a:lnTo>
                      <a:pt x="356" y="110"/>
                    </a:lnTo>
                    <a:lnTo>
                      <a:pt x="356" y="108"/>
                    </a:lnTo>
                    <a:lnTo>
                      <a:pt x="356" y="110"/>
                    </a:lnTo>
                    <a:lnTo>
                      <a:pt x="356" y="108"/>
                    </a:lnTo>
                    <a:close/>
                    <a:moveTo>
                      <a:pt x="258" y="124"/>
                    </a:moveTo>
                    <a:lnTo>
                      <a:pt x="258" y="126"/>
                    </a:lnTo>
                    <a:lnTo>
                      <a:pt x="258" y="124"/>
                    </a:lnTo>
                    <a:close/>
                    <a:moveTo>
                      <a:pt x="258" y="124"/>
                    </a:moveTo>
                    <a:lnTo>
                      <a:pt x="256" y="124"/>
                    </a:lnTo>
                    <a:lnTo>
                      <a:pt x="258" y="124"/>
                    </a:lnTo>
                    <a:close/>
                    <a:moveTo>
                      <a:pt x="256" y="124"/>
                    </a:moveTo>
                    <a:lnTo>
                      <a:pt x="254" y="124"/>
                    </a:lnTo>
                    <a:lnTo>
                      <a:pt x="256" y="124"/>
                    </a:lnTo>
                    <a:close/>
                    <a:moveTo>
                      <a:pt x="256" y="124"/>
                    </a:moveTo>
                    <a:lnTo>
                      <a:pt x="258" y="124"/>
                    </a:lnTo>
                    <a:lnTo>
                      <a:pt x="256" y="124"/>
                    </a:lnTo>
                    <a:close/>
                    <a:moveTo>
                      <a:pt x="256" y="124"/>
                    </a:moveTo>
                    <a:lnTo>
                      <a:pt x="254" y="124"/>
                    </a:lnTo>
                    <a:lnTo>
                      <a:pt x="256" y="124"/>
                    </a:lnTo>
                    <a:close/>
                    <a:moveTo>
                      <a:pt x="256" y="124"/>
                    </a:moveTo>
                    <a:lnTo>
                      <a:pt x="256" y="122"/>
                    </a:lnTo>
                    <a:lnTo>
                      <a:pt x="256" y="124"/>
                    </a:lnTo>
                    <a:close/>
                    <a:moveTo>
                      <a:pt x="256" y="122"/>
                    </a:moveTo>
                    <a:lnTo>
                      <a:pt x="256" y="124"/>
                    </a:lnTo>
                    <a:lnTo>
                      <a:pt x="256" y="122"/>
                    </a:lnTo>
                    <a:close/>
                    <a:moveTo>
                      <a:pt x="256" y="122"/>
                    </a:moveTo>
                    <a:lnTo>
                      <a:pt x="256" y="124"/>
                    </a:lnTo>
                    <a:lnTo>
                      <a:pt x="256" y="122"/>
                    </a:lnTo>
                    <a:close/>
                    <a:moveTo>
                      <a:pt x="258" y="124"/>
                    </a:moveTo>
                    <a:lnTo>
                      <a:pt x="258" y="122"/>
                    </a:lnTo>
                    <a:lnTo>
                      <a:pt x="256" y="122"/>
                    </a:lnTo>
                    <a:lnTo>
                      <a:pt x="258" y="122"/>
                    </a:lnTo>
                    <a:lnTo>
                      <a:pt x="258" y="124"/>
                    </a:lnTo>
                    <a:close/>
                    <a:moveTo>
                      <a:pt x="256" y="124"/>
                    </a:moveTo>
                    <a:lnTo>
                      <a:pt x="256" y="122"/>
                    </a:lnTo>
                    <a:lnTo>
                      <a:pt x="256" y="124"/>
                    </a:lnTo>
                    <a:close/>
                    <a:moveTo>
                      <a:pt x="256" y="122"/>
                    </a:moveTo>
                    <a:lnTo>
                      <a:pt x="256" y="124"/>
                    </a:lnTo>
                    <a:lnTo>
                      <a:pt x="254" y="124"/>
                    </a:lnTo>
                    <a:lnTo>
                      <a:pt x="256" y="124"/>
                    </a:lnTo>
                    <a:lnTo>
                      <a:pt x="256" y="122"/>
                    </a:lnTo>
                    <a:close/>
                    <a:moveTo>
                      <a:pt x="254" y="124"/>
                    </a:moveTo>
                    <a:lnTo>
                      <a:pt x="254" y="122"/>
                    </a:lnTo>
                    <a:lnTo>
                      <a:pt x="254" y="124"/>
                    </a:lnTo>
                    <a:lnTo>
                      <a:pt x="254" y="122"/>
                    </a:lnTo>
                    <a:lnTo>
                      <a:pt x="254" y="124"/>
                    </a:lnTo>
                    <a:close/>
                    <a:moveTo>
                      <a:pt x="256" y="122"/>
                    </a:moveTo>
                    <a:lnTo>
                      <a:pt x="256" y="124"/>
                    </a:lnTo>
                    <a:lnTo>
                      <a:pt x="256" y="122"/>
                    </a:lnTo>
                    <a:lnTo>
                      <a:pt x="254" y="122"/>
                    </a:lnTo>
                    <a:lnTo>
                      <a:pt x="256" y="122"/>
                    </a:lnTo>
                    <a:close/>
                    <a:moveTo>
                      <a:pt x="256" y="122"/>
                    </a:moveTo>
                    <a:lnTo>
                      <a:pt x="256" y="124"/>
                    </a:lnTo>
                    <a:lnTo>
                      <a:pt x="256" y="122"/>
                    </a:lnTo>
                    <a:close/>
                    <a:moveTo>
                      <a:pt x="254" y="124"/>
                    </a:moveTo>
                    <a:lnTo>
                      <a:pt x="254" y="122"/>
                    </a:lnTo>
                    <a:lnTo>
                      <a:pt x="254" y="124"/>
                    </a:lnTo>
                    <a:close/>
                    <a:moveTo>
                      <a:pt x="256" y="122"/>
                    </a:moveTo>
                    <a:lnTo>
                      <a:pt x="258" y="122"/>
                    </a:lnTo>
                    <a:lnTo>
                      <a:pt x="256" y="122"/>
                    </a:lnTo>
                    <a:close/>
                    <a:moveTo>
                      <a:pt x="254" y="122"/>
                    </a:moveTo>
                    <a:lnTo>
                      <a:pt x="254" y="124"/>
                    </a:lnTo>
                    <a:lnTo>
                      <a:pt x="254" y="122"/>
                    </a:lnTo>
                    <a:close/>
                    <a:moveTo>
                      <a:pt x="256" y="122"/>
                    </a:moveTo>
                    <a:lnTo>
                      <a:pt x="256" y="124"/>
                    </a:lnTo>
                    <a:lnTo>
                      <a:pt x="256" y="122"/>
                    </a:lnTo>
                    <a:lnTo>
                      <a:pt x="256" y="124"/>
                    </a:lnTo>
                    <a:lnTo>
                      <a:pt x="256" y="122"/>
                    </a:lnTo>
                    <a:lnTo>
                      <a:pt x="256" y="124"/>
                    </a:lnTo>
                    <a:lnTo>
                      <a:pt x="256" y="122"/>
                    </a:lnTo>
                    <a:close/>
                    <a:moveTo>
                      <a:pt x="254" y="122"/>
                    </a:moveTo>
                    <a:lnTo>
                      <a:pt x="256" y="122"/>
                    </a:lnTo>
                    <a:lnTo>
                      <a:pt x="254" y="122"/>
                    </a:lnTo>
                    <a:close/>
                    <a:moveTo>
                      <a:pt x="256" y="122"/>
                    </a:moveTo>
                    <a:lnTo>
                      <a:pt x="256" y="124"/>
                    </a:lnTo>
                    <a:lnTo>
                      <a:pt x="256" y="122"/>
                    </a:lnTo>
                    <a:close/>
                    <a:moveTo>
                      <a:pt x="256" y="122"/>
                    </a:moveTo>
                    <a:lnTo>
                      <a:pt x="254" y="122"/>
                    </a:lnTo>
                    <a:lnTo>
                      <a:pt x="256" y="122"/>
                    </a:lnTo>
                    <a:lnTo>
                      <a:pt x="254" y="122"/>
                    </a:lnTo>
                    <a:lnTo>
                      <a:pt x="256" y="122"/>
                    </a:lnTo>
                    <a:close/>
                    <a:moveTo>
                      <a:pt x="256" y="122"/>
                    </a:moveTo>
                    <a:lnTo>
                      <a:pt x="254" y="122"/>
                    </a:lnTo>
                    <a:lnTo>
                      <a:pt x="256" y="122"/>
                    </a:lnTo>
                    <a:close/>
                    <a:moveTo>
                      <a:pt x="256" y="122"/>
                    </a:moveTo>
                    <a:lnTo>
                      <a:pt x="254" y="122"/>
                    </a:lnTo>
                    <a:lnTo>
                      <a:pt x="256" y="122"/>
                    </a:lnTo>
                    <a:lnTo>
                      <a:pt x="254" y="122"/>
                    </a:lnTo>
                    <a:lnTo>
                      <a:pt x="256" y="122"/>
                    </a:lnTo>
                    <a:close/>
                    <a:moveTo>
                      <a:pt x="256" y="120"/>
                    </a:moveTo>
                    <a:lnTo>
                      <a:pt x="256" y="122"/>
                    </a:lnTo>
                    <a:lnTo>
                      <a:pt x="256" y="120"/>
                    </a:lnTo>
                    <a:close/>
                    <a:moveTo>
                      <a:pt x="256" y="120"/>
                    </a:moveTo>
                    <a:lnTo>
                      <a:pt x="256" y="122"/>
                    </a:lnTo>
                    <a:lnTo>
                      <a:pt x="256" y="120"/>
                    </a:lnTo>
                    <a:lnTo>
                      <a:pt x="256" y="122"/>
                    </a:lnTo>
                    <a:lnTo>
                      <a:pt x="256" y="120"/>
                    </a:lnTo>
                    <a:lnTo>
                      <a:pt x="256" y="122"/>
                    </a:lnTo>
                    <a:lnTo>
                      <a:pt x="256" y="120"/>
                    </a:lnTo>
                    <a:lnTo>
                      <a:pt x="256" y="122"/>
                    </a:lnTo>
                    <a:lnTo>
                      <a:pt x="256" y="120"/>
                    </a:lnTo>
                    <a:lnTo>
                      <a:pt x="256" y="122"/>
                    </a:lnTo>
                    <a:lnTo>
                      <a:pt x="256" y="120"/>
                    </a:lnTo>
                    <a:close/>
                    <a:moveTo>
                      <a:pt x="254" y="120"/>
                    </a:moveTo>
                    <a:lnTo>
                      <a:pt x="254" y="122"/>
                    </a:lnTo>
                    <a:lnTo>
                      <a:pt x="254" y="120"/>
                    </a:lnTo>
                    <a:close/>
                    <a:moveTo>
                      <a:pt x="350" y="106"/>
                    </a:moveTo>
                    <a:lnTo>
                      <a:pt x="350" y="106"/>
                    </a:lnTo>
                    <a:lnTo>
                      <a:pt x="350" y="106"/>
                    </a:lnTo>
                    <a:close/>
                    <a:moveTo>
                      <a:pt x="254" y="120"/>
                    </a:moveTo>
                    <a:lnTo>
                      <a:pt x="254" y="122"/>
                    </a:lnTo>
                    <a:lnTo>
                      <a:pt x="254" y="120"/>
                    </a:lnTo>
                    <a:close/>
                    <a:moveTo>
                      <a:pt x="256" y="120"/>
                    </a:moveTo>
                    <a:lnTo>
                      <a:pt x="254" y="120"/>
                    </a:lnTo>
                    <a:lnTo>
                      <a:pt x="256" y="120"/>
                    </a:lnTo>
                    <a:lnTo>
                      <a:pt x="254" y="120"/>
                    </a:lnTo>
                    <a:lnTo>
                      <a:pt x="256" y="120"/>
                    </a:lnTo>
                    <a:close/>
                    <a:moveTo>
                      <a:pt x="258" y="120"/>
                    </a:moveTo>
                    <a:lnTo>
                      <a:pt x="256" y="120"/>
                    </a:lnTo>
                    <a:lnTo>
                      <a:pt x="258" y="120"/>
                    </a:lnTo>
                    <a:close/>
                    <a:moveTo>
                      <a:pt x="258" y="120"/>
                    </a:moveTo>
                    <a:lnTo>
                      <a:pt x="256" y="120"/>
                    </a:lnTo>
                    <a:lnTo>
                      <a:pt x="258" y="120"/>
                    </a:lnTo>
                    <a:close/>
                    <a:moveTo>
                      <a:pt x="352" y="106"/>
                    </a:moveTo>
                    <a:lnTo>
                      <a:pt x="350" y="106"/>
                    </a:lnTo>
                    <a:lnTo>
                      <a:pt x="352" y="106"/>
                    </a:lnTo>
                    <a:close/>
                    <a:moveTo>
                      <a:pt x="350" y="106"/>
                    </a:moveTo>
                    <a:lnTo>
                      <a:pt x="348" y="106"/>
                    </a:lnTo>
                    <a:lnTo>
                      <a:pt x="350" y="106"/>
                    </a:lnTo>
                    <a:close/>
                    <a:moveTo>
                      <a:pt x="254" y="120"/>
                    </a:moveTo>
                    <a:lnTo>
                      <a:pt x="256" y="120"/>
                    </a:lnTo>
                    <a:lnTo>
                      <a:pt x="254" y="120"/>
                    </a:lnTo>
                    <a:close/>
                    <a:moveTo>
                      <a:pt x="256" y="120"/>
                    </a:moveTo>
                    <a:lnTo>
                      <a:pt x="254" y="120"/>
                    </a:lnTo>
                    <a:lnTo>
                      <a:pt x="256" y="120"/>
                    </a:lnTo>
                    <a:lnTo>
                      <a:pt x="254" y="120"/>
                    </a:lnTo>
                    <a:lnTo>
                      <a:pt x="256" y="120"/>
                    </a:lnTo>
                    <a:close/>
                    <a:moveTo>
                      <a:pt x="254" y="120"/>
                    </a:moveTo>
                    <a:lnTo>
                      <a:pt x="254" y="118"/>
                    </a:lnTo>
                    <a:lnTo>
                      <a:pt x="254" y="120"/>
                    </a:lnTo>
                    <a:close/>
                    <a:moveTo>
                      <a:pt x="254" y="118"/>
                    </a:moveTo>
                    <a:lnTo>
                      <a:pt x="254" y="120"/>
                    </a:lnTo>
                    <a:lnTo>
                      <a:pt x="254" y="118"/>
                    </a:lnTo>
                    <a:lnTo>
                      <a:pt x="254" y="120"/>
                    </a:lnTo>
                    <a:lnTo>
                      <a:pt x="254" y="118"/>
                    </a:lnTo>
                    <a:close/>
                    <a:moveTo>
                      <a:pt x="252" y="120"/>
                    </a:moveTo>
                    <a:lnTo>
                      <a:pt x="252" y="118"/>
                    </a:lnTo>
                    <a:lnTo>
                      <a:pt x="252" y="120"/>
                    </a:lnTo>
                    <a:close/>
                    <a:moveTo>
                      <a:pt x="252" y="118"/>
                    </a:moveTo>
                    <a:lnTo>
                      <a:pt x="252" y="120"/>
                    </a:lnTo>
                    <a:lnTo>
                      <a:pt x="252" y="118"/>
                    </a:lnTo>
                    <a:close/>
                    <a:moveTo>
                      <a:pt x="256" y="118"/>
                    </a:moveTo>
                    <a:lnTo>
                      <a:pt x="256" y="120"/>
                    </a:lnTo>
                    <a:lnTo>
                      <a:pt x="256" y="118"/>
                    </a:lnTo>
                    <a:lnTo>
                      <a:pt x="256" y="120"/>
                    </a:lnTo>
                    <a:lnTo>
                      <a:pt x="254" y="120"/>
                    </a:lnTo>
                    <a:lnTo>
                      <a:pt x="254" y="118"/>
                    </a:lnTo>
                    <a:lnTo>
                      <a:pt x="254" y="120"/>
                    </a:lnTo>
                    <a:lnTo>
                      <a:pt x="256" y="120"/>
                    </a:lnTo>
                    <a:lnTo>
                      <a:pt x="256" y="118"/>
                    </a:lnTo>
                    <a:close/>
                    <a:moveTo>
                      <a:pt x="256" y="118"/>
                    </a:moveTo>
                    <a:lnTo>
                      <a:pt x="258" y="118"/>
                    </a:lnTo>
                    <a:lnTo>
                      <a:pt x="256" y="118"/>
                    </a:lnTo>
                    <a:close/>
                    <a:moveTo>
                      <a:pt x="256" y="118"/>
                    </a:moveTo>
                    <a:lnTo>
                      <a:pt x="254" y="118"/>
                    </a:lnTo>
                    <a:lnTo>
                      <a:pt x="256" y="118"/>
                    </a:lnTo>
                    <a:close/>
                    <a:moveTo>
                      <a:pt x="254" y="118"/>
                    </a:moveTo>
                    <a:lnTo>
                      <a:pt x="252" y="118"/>
                    </a:lnTo>
                    <a:lnTo>
                      <a:pt x="254" y="118"/>
                    </a:lnTo>
                    <a:close/>
                    <a:moveTo>
                      <a:pt x="254" y="118"/>
                    </a:moveTo>
                    <a:lnTo>
                      <a:pt x="252" y="118"/>
                    </a:lnTo>
                    <a:lnTo>
                      <a:pt x="254" y="118"/>
                    </a:lnTo>
                    <a:close/>
                    <a:moveTo>
                      <a:pt x="350" y="104"/>
                    </a:moveTo>
                    <a:lnTo>
                      <a:pt x="348" y="104"/>
                    </a:lnTo>
                    <a:lnTo>
                      <a:pt x="350" y="104"/>
                    </a:lnTo>
                    <a:close/>
                    <a:moveTo>
                      <a:pt x="350" y="104"/>
                    </a:moveTo>
                    <a:lnTo>
                      <a:pt x="348" y="104"/>
                    </a:lnTo>
                    <a:lnTo>
                      <a:pt x="350" y="104"/>
                    </a:lnTo>
                    <a:close/>
                    <a:moveTo>
                      <a:pt x="254" y="118"/>
                    </a:moveTo>
                    <a:lnTo>
                      <a:pt x="252" y="118"/>
                    </a:lnTo>
                    <a:lnTo>
                      <a:pt x="254" y="118"/>
                    </a:lnTo>
                    <a:lnTo>
                      <a:pt x="252" y="118"/>
                    </a:lnTo>
                    <a:lnTo>
                      <a:pt x="254" y="118"/>
                    </a:lnTo>
                    <a:close/>
                    <a:moveTo>
                      <a:pt x="252" y="118"/>
                    </a:moveTo>
                    <a:lnTo>
                      <a:pt x="252" y="116"/>
                    </a:lnTo>
                    <a:lnTo>
                      <a:pt x="252" y="118"/>
                    </a:lnTo>
                    <a:close/>
                    <a:moveTo>
                      <a:pt x="256" y="116"/>
                    </a:moveTo>
                    <a:lnTo>
                      <a:pt x="256" y="118"/>
                    </a:lnTo>
                    <a:lnTo>
                      <a:pt x="256" y="116"/>
                    </a:lnTo>
                    <a:lnTo>
                      <a:pt x="256" y="118"/>
                    </a:lnTo>
                    <a:lnTo>
                      <a:pt x="254" y="118"/>
                    </a:lnTo>
                    <a:lnTo>
                      <a:pt x="256" y="118"/>
                    </a:lnTo>
                    <a:lnTo>
                      <a:pt x="254" y="118"/>
                    </a:lnTo>
                    <a:lnTo>
                      <a:pt x="256" y="118"/>
                    </a:lnTo>
                    <a:lnTo>
                      <a:pt x="254" y="118"/>
                    </a:lnTo>
                    <a:lnTo>
                      <a:pt x="254" y="116"/>
                    </a:lnTo>
                    <a:lnTo>
                      <a:pt x="254" y="118"/>
                    </a:lnTo>
                    <a:lnTo>
                      <a:pt x="254" y="116"/>
                    </a:lnTo>
                    <a:lnTo>
                      <a:pt x="256" y="116"/>
                    </a:lnTo>
                    <a:lnTo>
                      <a:pt x="256" y="118"/>
                    </a:lnTo>
                    <a:lnTo>
                      <a:pt x="256" y="116"/>
                    </a:lnTo>
                    <a:close/>
                    <a:moveTo>
                      <a:pt x="254" y="116"/>
                    </a:moveTo>
                    <a:lnTo>
                      <a:pt x="252" y="116"/>
                    </a:lnTo>
                    <a:lnTo>
                      <a:pt x="254" y="116"/>
                    </a:lnTo>
                    <a:close/>
                    <a:moveTo>
                      <a:pt x="254" y="116"/>
                    </a:moveTo>
                    <a:lnTo>
                      <a:pt x="254" y="118"/>
                    </a:lnTo>
                    <a:lnTo>
                      <a:pt x="254" y="116"/>
                    </a:lnTo>
                    <a:lnTo>
                      <a:pt x="254" y="118"/>
                    </a:lnTo>
                    <a:lnTo>
                      <a:pt x="252" y="118"/>
                    </a:lnTo>
                    <a:lnTo>
                      <a:pt x="252" y="116"/>
                    </a:lnTo>
                    <a:lnTo>
                      <a:pt x="254" y="116"/>
                    </a:lnTo>
                    <a:close/>
                    <a:moveTo>
                      <a:pt x="252" y="116"/>
                    </a:moveTo>
                    <a:lnTo>
                      <a:pt x="252" y="118"/>
                    </a:lnTo>
                    <a:lnTo>
                      <a:pt x="252" y="116"/>
                    </a:lnTo>
                    <a:lnTo>
                      <a:pt x="252" y="118"/>
                    </a:lnTo>
                    <a:lnTo>
                      <a:pt x="252" y="116"/>
                    </a:lnTo>
                    <a:close/>
                    <a:moveTo>
                      <a:pt x="252" y="118"/>
                    </a:moveTo>
                    <a:lnTo>
                      <a:pt x="252" y="116"/>
                    </a:lnTo>
                    <a:lnTo>
                      <a:pt x="252" y="118"/>
                    </a:lnTo>
                    <a:close/>
                    <a:moveTo>
                      <a:pt x="256" y="114"/>
                    </a:moveTo>
                    <a:lnTo>
                      <a:pt x="256" y="116"/>
                    </a:lnTo>
                    <a:lnTo>
                      <a:pt x="256" y="114"/>
                    </a:lnTo>
                    <a:close/>
                    <a:moveTo>
                      <a:pt x="256" y="114"/>
                    </a:moveTo>
                    <a:lnTo>
                      <a:pt x="256" y="116"/>
                    </a:lnTo>
                    <a:lnTo>
                      <a:pt x="256" y="114"/>
                    </a:lnTo>
                    <a:close/>
                    <a:moveTo>
                      <a:pt x="256" y="114"/>
                    </a:moveTo>
                    <a:lnTo>
                      <a:pt x="256" y="116"/>
                    </a:lnTo>
                    <a:lnTo>
                      <a:pt x="256" y="114"/>
                    </a:lnTo>
                    <a:lnTo>
                      <a:pt x="256" y="116"/>
                    </a:lnTo>
                    <a:lnTo>
                      <a:pt x="254" y="116"/>
                    </a:lnTo>
                    <a:lnTo>
                      <a:pt x="256" y="116"/>
                    </a:lnTo>
                    <a:lnTo>
                      <a:pt x="256" y="114"/>
                    </a:lnTo>
                    <a:close/>
                    <a:moveTo>
                      <a:pt x="254" y="114"/>
                    </a:moveTo>
                    <a:lnTo>
                      <a:pt x="254" y="116"/>
                    </a:lnTo>
                    <a:lnTo>
                      <a:pt x="254" y="114"/>
                    </a:lnTo>
                    <a:close/>
                    <a:moveTo>
                      <a:pt x="252" y="116"/>
                    </a:moveTo>
                    <a:lnTo>
                      <a:pt x="252" y="114"/>
                    </a:lnTo>
                    <a:lnTo>
                      <a:pt x="252" y="116"/>
                    </a:lnTo>
                    <a:close/>
                    <a:moveTo>
                      <a:pt x="252" y="116"/>
                    </a:moveTo>
                    <a:lnTo>
                      <a:pt x="252" y="114"/>
                    </a:lnTo>
                    <a:lnTo>
                      <a:pt x="252" y="116"/>
                    </a:lnTo>
                    <a:lnTo>
                      <a:pt x="252" y="114"/>
                    </a:lnTo>
                    <a:lnTo>
                      <a:pt x="252" y="116"/>
                    </a:lnTo>
                    <a:close/>
                    <a:moveTo>
                      <a:pt x="348" y="102"/>
                    </a:moveTo>
                    <a:lnTo>
                      <a:pt x="348" y="100"/>
                    </a:lnTo>
                    <a:lnTo>
                      <a:pt x="348" y="102"/>
                    </a:lnTo>
                    <a:close/>
                    <a:moveTo>
                      <a:pt x="252" y="116"/>
                    </a:moveTo>
                    <a:lnTo>
                      <a:pt x="252" y="114"/>
                    </a:lnTo>
                    <a:lnTo>
                      <a:pt x="252" y="116"/>
                    </a:lnTo>
                    <a:close/>
                    <a:moveTo>
                      <a:pt x="252" y="114"/>
                    </a:moveTo>
                    <a:lnTo>
                      <a:pt x="252" y="116"/>
                    </a:lnTo>
                    <a:lnTo>
                      <a:pt x="252" y="114"/>
                    </a:lnTo>
                    <a:close/>
                    <a:moveTo>
                      <a:pt x="348" y="102"/>
                    </a:moveTo>
                    <a:lnTo>
                      <a:pt x="346" y="102"/>
                    </a:lnTo>
                    <a:lnTo>
                      <a:pt x="348" y="102"/>
                    </a:lnTo>
                    <a:lnTo>
                      <a:pt x="348" y="100"/>
                    </a:lnTo>
                    <a:lnTo>
                      <a:pt x="348" y="102"/>
                    </a:lnTo>
                    <a:close/>
                    <a:moveTo>
                      <a:pt x="254" y="114"/>
                    </a:moveTo>
                    <a:lnTo>
                      <a:pt x="252" y="114"/>
                    </a:lnTo>
                    <a:lnTo>
                      <a:pt x="254" y="114"/>
                    </a:lnTo>
                    <a:close/>
                    <a:moveTo>
                      <a:pt x="254" y="114"/>
                    </a:moveTo>
                    <a:lnTo>
                      <a:pt x="256" y="114"/>
                    </a:lnTo>
                    <a:lnTo>
                      <a:pt x="254" y="114"/>
                    </a:lnTo>
                    <a:close/>
                    <a:moveTo>
                      <a:pt x="254" y="114"/>
                    </a:moveTo>
                    <a:lnTo>
                      <a:pt x="256" y="114"/>
                    </a:lnTo>
                    <a:lnTo>
                      <a:pt x="256" y="116"/>
                    </a:lnTo>
                    <a:lnTo>
                      <a:pt x="256" y="114"/>
                    </a:lnTo>
                    <a:lnTo>
                      <a:pt x="256" y="116"/>
                    </a:lnTo>
                    <a:lnTo>
                      <a:pt x="254" y="116"/>
                    </a:lnTo>
                    <a:lnTo>
                      <a:pt x="256" y="116"/>
                    </a:lnTo>
                    <a:lnTo>
                      <a:pt x="254" y="116"/>
                    </a:lnTo>
                    <a:lnTo>
                      <a:pt x="254" y="118"/>
                    </a:lnTo>
                    <a:lnTo>
                      <a:pt x="254" y="116"/>
                    </a:lnTo>
                    <a:lnTo>
                      <a:pt x="252" y="116"/>
                    </a:lnTo>
                    <a:lnTo>
                      <a:pt x="254" y="116"/>
                    </a:lnTo>
                    <a:lnTo>
                      <a:pt x="252" y="116"/>
                    </a:lnTo>
                    <a:lnTo>
                      <a:pt x="254" y="116"/>
                    </a:lnTo>
                    <a:lnTo>
                      <a:pt x="252" y="116"/>
                    </a:lnTo>
                    <a:lnTo>
                      <a:pt x="254" y="116"/>
                    </a:lnTo>
                    <a:lnTo>
                      <a:pt x="252" y="116"/>
                    </a:lnTo>
                    <a:lnTo>
                      <a:pt x="252" y="114"/>
                    </a:lnTo>
                    <a:lnTo>
                      <a:pt x="252" y="116"/>
                    </a:lnTo>
                    <a:lnTo>
                      <a:pt x="252" y="114"/>
                    </a:lnTo>
                    <a:lnTo>
                      <a:pt x="254" y="114"/>
                    </a:lnTo>
                    <a:lnTo>
                      <a:pt x="252" y="114"/>
                    </a:lnTo>
                    <a:lnTo>
                      <a:pt x="254" y="114"/>
                    </a:lnTo>
                    <a:lnTo>
                      <a:pt x="254" y="116"/>
                    </a:lnTo>
                    <a:lnTo>
                      <a:pt x="254" y="114"/>
                    </a:lnTo>
                    <a:lnTo>
                      <a:pt x="254" y="116"/>
                    </a:lnTo>
                    <a:lnTo>
                      <a:pt x="252" y="116"/>
                    </a:lnTo>
                    <a:lnTo>
                      <a:pt x="254" y="116"/>
                    </a:lnTo>
                    <a:lnTo>
                      <a:pt x="252" y="116"/>
                    </a:lnTo>
                    <a:lnTo>
                      <a:pt x="254" y="116"/>
                    </a:lnTo>
                    <a:lnTo>
                      <a:pt x="254" y="114"/>
                    </a:lnTo>
                    <a:lnTo>
                      <a:pt x="254" y="116"/>
                    </a:lnTo>
                    <a:lnTo>
                      <a:pt x="254" y="114"/>
                    </a:lnTo>
                    <a:lnTo>
                      <a:pt x="254" y="116"/>
                    </a:lnTo>
                    <a:lnTo>
                      <a:pt x="254" y="114"/>
                    </a:lnTo>
                    <a:lnTo>
                      <a:pt x="254" y="116"/>
                    </a:lnTo>
                    <a:lnTo>
                      <a:pt x="254" y="114"/>
                    </a:lnTo>
                    <a:lnTo>
                      <a:pt x="254" y="116"/>
                    </a:lnTo>
                    <a:lnTo>
                      <a:pt x="254" y="114"/>
                    </a:lnTo>
                    <a:lnTo>
                      <a:pt x="254" y="116"/>
                    </a:lnTo>
                    <a:lnTo>
                      <a:pt x="254" y="114"/>
                    </a:lnTo>
                    <a:lnTo>
                      <a:pt x="254" y="116"/>
                    </a:lnTo>
                    <a:lnTo>
                      <a:pt x="254" y="114"/>
                    </a:lnTo>
                    <a:close/>
                    <a:moveTo>
                      <a:pt x="346" y="102"/>
                    </a:moveTo>
                    <a:lnTo>
                      <a:pt x="346" y="100"/>
                    </a:lnTo>
                    <a:lnTo>
                      <a:pt x="346" y="102"/>
                    </a:lnTo>
                    <a:close/>
                    <a:moveTo>
                      <a:pt x="346" y="102"/>
                    </a:moveTo>
                    <a:lnTo>
                      <a:pt x="346" y="100"/>
                    </a:lnTo>
                    <a:lnTo>
                      <a:pt x="346" y="102"/>
                    </a:lnTo>
                    <a:close/>
                    <a:moveTo>
                      <a:pt x="346" y="102"/>
                    </a:moveTo>
                    <a:lnTo>
                      <a:pt x="346" y="100"/>
                    </a:lnTo>
                    <a:lnTo>
                      <a:pt x="346" y="102"/>
                    </a:lnTo>
                    <a:close/>
                    <a:moveTo>
                      <a:pt x="256" y="114"/>
                    </a:moveTo>
                    <a:lnTo>
                      <a:pt x="254" y="114"/>
                    </a:lnTo>
                    <a:lnTo>
                      <a:pt x="256" y="114"/>
                    </a:lnTo>
                    <a:close/>
                    <a:moveTo>
                      <a:pt x="252" y="114"/>
                    </a:moveTo>
                    <a:lnTo>
                      <a:pt x="254" y="114"/>
                    </a:lnTo>
                    <a:lnTo>
                      <a:pt x="252" y="114"/>
                    </a:lnTo>
                    <a:close/>
                    <a:moveTo>
                      <a:pt x="346" y="100"/>
                    </a:moveTo>
                    <a:lnTo>
                      <a:pt x="348" y="100"/>
                    </a:lnTo>
                    <a:lnTo>
                      <a:pt x="346" y="100"/>
                    </a:lnTo>
                    <a:close/>
                    <a:moveTo>
                      <a:pt x="254" y="114"/>
                    </a:moveTo>
                    <a:lnTo>
                      <a:pt x="256" y="114"/>
                    </a:lnTo>
                    <a:lnTo>
                      <a:pt x="254" y="114"/>
                    </a:lnTo>
                    <a:close/>
                    <a:moveTo>
                      <a:pt x="346" y="100"/>
                    </a:moveTo>
                    <a:lnTo>
                      <a:pt x="346" y="102"/>
                    </a:lnTo>
                    <a:lnTo>
                      <a:pt x="346" y="100"/>
                    </a:lnTo>
                    <a:close/>
                    <a:moveTo>
                      <a:pt x="256" y="112"/>
                    </a:moveTo>
                    <a:lnTo>
                      <a:pt x="256" y="114"/>
                    </a:lnTo>
                    <a:lnTo>
                      <a:pt x="256" y="112"/>
                    </a:lnTo>
                    <a:close/>
                    <a:moveTo>
                      <a:pt x="254" y="112"/>
                    </a:moveTo>
                    <a:lnTo>
                      <a:pt x="254" y="114"/>
                    </a:lnTo>
                    <a:lnTo>
                      <a:pt x="254" y="112"/>
                    </a:lnTo>
                    <a:lnTo>
                      <a:pt x="254" y="114"/>
                    </a:lnTo>
                    <a:lnTo>
                      <a:pt x="254" y="112"/>
                    </a:lnTo>
                    <a:close/>
                    <a:moveTo>
                      <a:pt x="256" y="112"/>
                    </a:moveTo>
                    <a:lnTo>
                      <a:pt x="256" y="114"/>
                    </a:lnTo>
                    <a:lnTo>
                      <a:pt x="256" y="112"/>
                    </a:lnTo>
                    <a:lnTo>
                      <a:pt x="256" y="114"/>
                    </a:lnTo>
                    <a:lnTo>
                      <a:pt x="256" y="112"/>
                    </a:lnTo>
                    <a:lnTo>
                      <a:pt x="256" y="114"/>
                    </a:lnTo>
                    <a:lnTo>
                      <a:pt x="254" y="114"/>
                    </a:lnTo>
                    <a:lnTo>
                      <a:pt x="254" y="112"/>
                    </a:lnTo>
                    <a:lnTo>
                      <a:pt x="256" y="112"/>
                    </a:lnTo>
                    <a:lnTo>
                      <a:pt x="256" y="114"/>
                    </a:lnTo>
                    <a:lnTo>
                      <a:pt x="256" y="112"/>
                    </a:lnTo>
                    <a:close/>
                    <a:moveTo>
                      <a:pt x="254" y="114"/>
                    </a:moveTo>
                    <a:lnTo>
                      <a:pt x="254" y="112"/>
                    </a:lnTo>
                    <a:lnTo>
                      <a:pt x="254" y="114"/>
                    </a:lnTo>
                    <a:close/>
                    <a:moveTo>
                      <a:pt x="254" y="114"/>
                    </a:moveTo>
                    <a:lnTo>
                      <a:pt x="254" y="112"/>
                    </a:lnTo>
                    <a:lnTo>
                      <a:pt x="254" y="114"/>
                    </a:lnTo>
                    <a:close/>
                    <a:moveTo>
                      <a:pt x="254" y="112"/>
                    </a:moveTo>
                    <a:lnTo>
                      <a:pt x="256" y="112"/>
                    </a:lnTo>
                    <a:lnTo>
                      <a:pt x="254" y="112"/>
                    </a:lnTo>
                    <a:close/>
                    <a:moveTo>
                      <a:pt x="256" y="112"/>
                    </a:moveTo>
                    <a:lnTo>
                      <a:pt x="254" y="112"/>
                    </a:lnTo>
                    <a:lnTo>
                      <a:pt x="256" y="112"/>
                    </a:lnTo>
                    <a:close/>
                    <a:moveTo>
                      <a:pt x="346" y="100"/>
                    </a:moveTo>
                    <a:lnTo>
                      <a:pt x="346" y="98"/>
                    </a:lnTo>
                    <a:lnTo>
                      <a:pt x="346" y="100"/>
                    </a:lnTo>
                    <a:close/>
                    <a:moveTo>
                      <a:pt x="346" y="98"/>
                    </a:moveTo>
                    <a:lnTo>
                      <a:pt x="344" y="98"/>
                    </a:lnTo>
                    <a:lnTo>
                      <a:pt x="346" y="98"/>
                    </a:lnTo>
                    <a:close/>
                    <a:moveTo>
                      <a:pt x="254" y="112"/>
                    </a:moveTo>
                    <a:lnTo>
                      <a:pt x="256" y="112"/>
                    </a:lnTo>
                    <a:lnTo>
                      <a:pt x="254" y="112"/>
                    </a:lnTo>
                    <a:lnTo>
                      <a:pt x="252" y="112"/>
                    </a:lnTo>
                    <a:lnTo>
                      <a:pt x="254" y="112"/>
                    </a:lnTo>
                    <a:close/>
                    <a:moveTo>
                      <a:pt x="254" y="112"/>
                    </a:moveTo>
                    <a:lnTo>
                      <a:pt x="252" y="112"/>
                    </a:lnTo>
                    <a:lnTo>
                      <a:pt x="254" y="112"/>
                    </a:lnTo>
                    <a:close/>
                    <a:moveTo>
                      <a:pt x="254" y="110"/>
                    </a:moveTo>
                    <a:lnTo>
                      <a:pt x="254" y="112"/>
                    </a:lnTo>
                    <a:lnTo>
                      <a:pt x="254" y="110"/>
                    </a:lnTo>
                    <a:close/>
                    <a:moveTo>
                      <a:pt x="346" y="98"/>
                    </a:moveTo>
                    <a:lnTo>
                      <a:pt x="344" y="98"/>
                    </a:lnTo>
                    <a:lnTo>
                      <a:pt x="346" y="98"/>
                    </a:lnTo>
                    <a:close/>
                    <a:moveTo>
                      <a:pt x="252" y="112"/>
                    </a:moveTo>
                    <a:lnTo>
                      <a:pt x="252" y="110"/>
                    </a:lnTo>
                    <a:lnTo>
                      <a:pt x="254" y="110"/>
                    </a:lnTo>
                    <a:lnTo>
                      <a:pt x="252" y="112"/>
                    </a:lnTo>
                    <a:close/>
                    <a:moveTo>
                      <a:pt x="254" y="110"/>
                    </a:moveTo>
                    <a:lnTo>
                      <a:pt x="252" y="110"/>
                    </a:lnTo>
                    <a:lnTo>
                      <a:pt x="254" y="110"/>
                    </a:lnTo>
                    <a:close/>
                    <a:moveTo>
                      <a:pt x="342" y="96"/>
                    </a:moveTo>
                    <a:lnTo>
                      <a:pt x="342" y="98"/>
                    </a:lnTo>
                    <a:lnTo>
                      <a:pt x="342" y="96"/>
                    </a:lnTo>
                    <a:close/>
                    <a:moveTo>
                      <a:pt x="344" y="96"/>
                    </a:moveTo>
                    <a:lnTo>
                      <a:pt x="344" y="98"/>
                    </a:lnTo>
                    <a:lnTo>
                      <a:pt x="346" y="98"/>
                    </a:lnTo>
                    <a:lnTo>
                      <a:pt x="346" y="100"/>
                    </a:lnTo>
                    <a:lnTo>
                      <a:pt x="344" y="100"/>
                    </a:lnTo>
                    <a:lnTo>
                      <a:pt x="344" y="98"/>
                    </a:lnTo>
                    <a:lnTo>
                      <a:pt x="342" y="98"/>
                    </a:lnTo>
                    <a:lnTo>
                      <a:pt x="344" y="98"/>
                    </a:lnTo>
                    <a:lnTo>
                      <a:pt x="344" y="96"/>
                    </a:lnTo>
                    <a:lnTo>
                      <a:pt x="344" y="98"/>
                    </a:lnTo>
                    <a:lnTo>
                      <a:pt x="344" y="96"/>
                    </a:lnTo>
                    <a:close/>
                    <a:moveTo>
                      <a:pt x="342" y="96"/>
                    </a:moveTo>
                    <a:lnTo>
                      <a:pt x="342" y="94"/>
                    </a:lnTo>
                    <a:lnTo>
                      <a:pt x="342" y="96"/>
                    </a:lnTo>
                    <a:close/>
                    <a:moveTo>
                      <a:pt x="342" y="94"/>
                    </a:moveTo>
                    <a:lnTo>
                      <a:pt x="340" y="94"/>
                    </a:lnTo>
                    <a:lnTo>
                      <a:pt x="342" y="94"/>
                    </a:lnTo>
                    <a:close/>
                    <a:moveTo>
                      <a:pt x="340" y="94"/>
                    </a:moveTo>
                    <a:lnTo>
                      <a:pt x="342" y="94"/>
                    </a:lnTo>
                    <a:lnTo>
                      <a:pt x="342" y="96"/>
                    </a:lnTo>
                    <a:lnTo>
                      <a:pt x="340" y="96"/>
                    </a:lnTo>
                    <a:lnTo>
                      <a:pt x="340" y="94"/>
                    </a:lnTo>
                    <a:close/>
                    <a:moveTo>
                      <a:pt x="250" y="106"/>
                    </a:moveTo>
                    <a:lnTo>
                      <a:pt x="250" y="108"/>
                    </a:lnTo>
                    <a:lnTo>
                      <a:pt x="250" y="106"/>
                    </a:lnTo>
                    <a:close/>
                    <a:moveTo>
                      <a:pt x="250" y="106"/>
                    </a:moveTo>
                    <a:lnTo>
                      <a:pt x="250" y="108"/>
                    </a:lnTo>
                    <a:lnTo>
                      <a:pt x="250" y="106"/>
                    </a:lnTo>
                    <a:close/>
                    <a:moveTo>
                      <a:pt x="248" y="108"/>
                    </a:moveTo>
                    <a:lnTo>
                      <a:pt x="248" y="106"/>
                    </a:lnTo>
                    <a:lnTo>
                      <a:pt x="250" y="106"/>
                    </a:lnTo>
                    <a:lnTo>
                      <a:pt x="250" y="108"/>
                    </a:lnTo>
                    <a:lnTo>
                      <a:pt x="248" y="108"/>
                    </a:lnTo>
                    <a:close/>
                    <a:moveTo>
                      <a:pt x="248" y="108"/>
                    </a:moveTo>
                    <a:lnTo>
                      <a:pt x="248" y="106"/>
                    </a:lnTo>
                    <a:lnTo>
                      <a:pt x="248" y="108"/>
                    </a:lnTo>
                    <a:lnTo>
                      <a:pt x="248" y="106"/>
                    </a:lnTo>
                    <a:lnTo>
                      <a:pt x="248" y="108"/>
                    </a:lnTo>
                    <a:close/>
                    <a:moveTo>
                      <a:pt x="250" y="106"/>
                    </a:moveTo>
                    <a:lnTo>
                      <a:pt x="248" y="106"/>
                    </a:lnTo>
                    <a:lnTo>
                      <a:pt x="250" y="106"/>
                    </a:lnTo>
                    <a:close/>
                    <a:moveTo>
                      <a:pt x="250" y="106"/>
                    </a:moveTo>
                    <a:lnTo>
                      <a:pt x="248" y="106"/>
                    </a:lnTo>
                    <a:lnTo>
                      <a:pt x="250" y="106"/>
                    </a:lnTo>
                    <a:close/>
                    <a:moveTo>
                      <a:pt x="250" y="106"/>
                    </a:moveTo>
                    <a:lnTo>
                      <a:pt x="248" y="106"/>
                    </a:lnTo>
                    <a:lnTo>
                      <a:pt x="250" y="106"/>
                    </a:lnTo>
                    <a:close/>
                    <a:moveTo>
                      <a:pt x="250" y="106"/>
                    </a:moveTo>
                    <a:lnTo>
                      <a:pt x="248" y="106"/>
                    </a:lnTo>
                    <a:lnTo>
                      <a:pt x="250" y="106"/>
                    </a:lnTo>
                    <a:close/>
                    <a:moveTo>
                      <a:pt x="248" y="106"/>
                    </a:moveTo>
                    <a:lnTo>
                      <a:pt x="250" y="106"/>
                    </a:lnTo>
                    <a:lnTo>
                      <a:pt x="248" y="106"/>
                    </a:lnTo>
                    <a:close/>
                    <a:moveTo>
                      <a:pt x="248" y="104"/>
                    </a:moveTo>
                    <a:lnTo>
                      <a:pt x="248" y="106"/>
                    </a:lnTo>
                    <a:lnTo>
                      <a:pt x="248" y="104"/>
                    </a:lnTo>
                    <a:close/>
                    <a:moveTo>
                      <a:pt x="246" y="106"/>
                    </a:moveTo>
                    <a:lnTo>
                      <a:pt x="246" y="104"/>
                    </a:lnTo>
                    <a:lnTo>
                      <a:pt x="246" y="106"/>
                    </a:lnTo>
                    <a:close/>
                    <a:moveTo>
                      <a:pt x="338" y="88"/>
                    </a:moveTo>
                    <a:lnTo>
                      <a:pt x="338" y="90"/>
                    </a:lnTo>
                    <a:lnTo>
                      <a:pt x="338" y="88"/>
                    </a:lnTo>
                    <a:close/>
                    <a:moveTo>
                      <a:pt x="338" y="90"/>
                    </a:moveTo>
                    <a:lnTo>
                      <a:pt x="336" y="90"/>
                    </a:lnTo>
                    <a:lnTo>
                      <a:pt x="336" y="88"/>
                    </a:lnTo>
                    <a:lnTo>
                      <a:pt x="338" y="90"/>
                    </a:lnTo>
                    <a:close/>
                    <a:moveTo>
                      <a:pt x="246" y="104"/>
                    </a:moveTo>
                    <a:lnTo>
                      <a:pt x="244" y="104"/>
                    </a:lnTo>
                    <a:lnTo>
                      <a:pt x="246" y="104"/>
                    </a:lnTo>
                    <a:close/>
                    <a:moveTo>
                      <a:pt x="336" y="86"/>
                    </a:moveTo>
                    <a:lnTo>
                      <a:pt x="336" y="88"/>
                    </a:lnTo>
                    <a:lnTo>
                      <a:pt x="336" y="86"/>
                    </a:lnTo>
                    <a:close/>
                    <a:moveTo>
                      <a:pt x="230" y="104"/>
                    </a:moveTo>
                    <a:lnTo>
                      <a:pt x="232" y="104"/>
                    </a:lnTo>
                    <a:lnTo>
                      <a:pt x="230" y="104"/>
                    </a:lnTo>
                    <a:lnTo>
                      <a:pt x="232" y="104"/>
                    </a:lnTo>
                    <a:lnTo>
                      <a:pt x="230" y="104"/>
                    </a:lnTo>
                    <a:close/>
                    <a:moveTo>
                      <a:pt x="232" y="104"/>
                    </a:moveTo>
                    <a:lnTo>
                      <a:pt x="234" y="104"/>
                    </a:lnTo>
                    <a:lnTo>
                      <a:pt x="232" y="104"/>
                    </a:lnTo>
                    <a:close/>
                    <a:moveTo>
                      <a:pt x="234" y="102"/>
                    </a:moveTo>
                    <a:lnTo>
                      <a:pt x="234" y="104"/>
                    </a:lnTo>
                    <a:lnTo>
                      <a:pt x="234" y="102"/>
                    </a:lnTo>
                    <a:close/>
                    <a:moveTo>
                      <a:pt x="234" y="102"/>
                    </a:moveTo>
                    <a:lnTo>
                      <a:pt x="234" y="104"/>
                    </a:lnTo>
                    <a:lnTo>
                      <a:pt x="232" y="104"/>
                    </a:lnTo>
                    <a:lnTo>
                      <a:pt x="232" y="102"/>
                    </a:lnTo>
                    <a:lnTo>
                      <a:pt x="232" y="104"/>
                    </a:lnTo>
                    <a:lnTo>
                      <a:pt x="232" y="102"/>
                    </a:lnTo>
                    <a:lnTo>
                      <a:pt x="234" y="102"/>
                    </a:lnTo>
                    <a:lnTo>
                      <a:pt x="232" y="102"/>
                    </a:lnTo>
                    <a:lnTo>
                      <a:pt x="234" y="102"/>
                    </a:lnTo>
                    <a:close/>
                    <a:moveTo>
                      <a:pt x="336" y="86"/>
                    </a:moveTo>
                    <a:lnTo>
                      <a:pt x="336" y="88"/>
                    </a:lnTo>
                    <a:lnTo>
                      <a:pt x="336" y="86"/>
                    </a:lnTo>
                    <a:close/>
                    <a:moveTo>
                      <a:pt x="232" y="102"/>
                    </a:moveTo>
                    <a:lnTo>
                      <a:pt x="234" y="102"/>
                    </a:lnTo>
                    <a:lnTo>
                      <a:pt x="232" y="102"/>
                    </a:lnTo>
                    <a:lnTo>
                      <a:pt x="234" y="102"/>
                    </a:lnTo>
                    <a:lnTo>
                      <a:pt x="234" y="104"/>
                    </a:lnTo>
                    <a:lnTo>
                      <a:pt x="234" y="102"/>
                    </a:lnTo>
                    <a:lnTo>
                      <a:pt x="234" y="104"/>
                    </a:lnTo>
                    <a:lnTo>
                      <a:pt x="234" y="102"/>
                    </a:lnTo>
                    <a:lnTo>
                      <a:pt x="232" y="102"/>
                    </a:lnTo>
                    <a:lnTo>
                      <a:pt x="232" y="104"/>
                    </a:lnTo>
                    <a:lnTo>
                      <a:pt x="232" y="102"/>
                    </a:lnTo>
                    <a:close/>
                    <a:moveTo>
                      <a:pt x="232" y="102"/>
                    </a:moveTo>
                    <a:lnTo>
                      <a:pt x="234" y="102"/>
                    </a:lnTo>
                    <a:lnTo>
                      <a:pt x="232" y="102"/>
                    </a:lnTo>
                    <a:close/>
                    <a:moveTo>
                      <a:pt x="234" y="102"/>
                    </a:moveTo>
                    <a:lnTo>
                      <a:pt x="232" y="102"/>
                    </a:lnTo>
                    <a:lnTo>
                      <a:pt x="234" y="102"/>
                    </a:lnTo>
                    <a:close/>
                    <a:moveTo>
                      <a:pt x="234" y="102"/>
                    </a:moveTo>
                    <a:lnTo>
                      <a:pt x="234" y="100"/>
                    </a:lnTo>
                    <a:lnTo>
                      <a:pt x="234" y="102"/>
                    </a:lnTo>
                    <a:close/>
                    <a:moveTo>
                      <a:pt x="232" y="102"/>
                    </a:moveTo>
                    <a:lnTo>
                      <a:pt x="232" y="100"/>
                    </a:lnTo>
                    <a:lnTo>
                      <a:pt x="232" y="102"/>
                    </a:lnTo>
                    <a:close/>
                    <a:moveTo>
                      <a:pt x="232" y="100"/>
                    </a:moveTo>
                    <a:lnTo>
                      <a:pt x="232" y="102"/>
                    </a:lnTo>
                    <a:lnTo>
                      <a:pt x="232" y="100"/>
                    </a:lnTo>
                    <a:close/>
                    <a:moveTo>
                      <a:pt x="236" y="100"/>
                    </a:moveTo>
                    <a:lnTo>
                      <a:pt x="238" y="100"/>
                    </a:lnTo>
                    <a:lnTo>
                      <a:pt x="236" y="100"/>
                    </a:lnTo>
                    <a:close/>
                    <a:moveTo>
                      <a:pt x="234" y="100"/>
                    </a:moveTo>
                    <a:lnTo>
                      <a:pt x="232" y="100"/>
                    </a:lnTo>
                    <a:lnTo>
                      <a:pt x="234" y="100"/>
                    </a:lnTo>
                    <a:close/>
                    <a:moveTo>
                      <a:pt x="232" y="100"/>
                    </a:moveTo>
                    <a:lnTo>
                      <a:pt x="232" y="98"/>
                    </a:lnTo>
                    <a:lnTo>
                      <a:pt x="232" y="100"/>
                    </a:lnTo>
                    <a:close/>
                    <a:moveTo>
                      <a:pt x="232" y="100"/>
                    </a:moveTo>
                    <a:lnTo>
                      <a:pt x="230" y="100"/>
                    </a:lnTo>
                    <a:lnTo>
                      <a:pt x="232" y="100"/>
                    </a:lnTo>
                    <a:lnTo>
                      <a:pt x="230" y="100"/>
                    </a:lnTo>
                    <a:lnTo>
                      <a:pt x="232" y="100"/>
                    </a:lnTo>
                    <a:lnTo>
                      <a:pt x="232" y="98"/>
                    </a:lnTo>
                    <a:lnTo>
                      <a:pt x="232" y="100"/>
                    </a:lnTo>
                    <a:close/>
                    <a:moveTo>
                      <a:pt x="232" y="98"/>
                    </a:moveTo>
                    <a:lnTo>
                      <a:pt x="230" y="98"/>
                    </a:lnTo>
                    <a:lnTo>
                      <a:pt x="232" y="98"/>
                    </a:lnTo>
                    <a:close/>
                    <a:moveTo>
                      <a:pt x="226" y="96"/>
                    </a:moveTo>
                    <a:lnTo>
                      <a:pt x="226" y="94"/>
                    </a:lnTo>
                    <a:lnTo>
                      <a:pt x="226" y="96"/>
                    </a:lnTo>
                    <a:close/>
                    <a:moveTo>
                      <a:pt x="226" y="96"/>
                    </a:moveTo>
                    <a:lnTo>
                      <a:pt x="226" y="94"/>
                    </a:lnTo>
                    <a:lnTo>
                      <a:pt x="226" y="96"/>
                    </a:lnTo>
                    <a:close/>
                    <a:moveTo>
                      <a:pt x="226" y="96"/>
                    </a:moveTo>
                    <a:lnTo>
                      <a:pt x="226" y="94"/>
                    </a:lnTo>
                    <a:lnTo>
                      <a:pt x="226" y="96"/>
                    </a:lnTo>
                    <a:close/>
                    <a:moveTo>
                      <a:pt x="226" y="94"/>
                    </a:moveTo>
                    <a:lnTo>
                      <a:pt x="226" y="96"/>
                    </a:lnTo>
                    <a:lnTo>
                      <a:pt x="226" y="94"/>
                    </a:lnTo>
                    <a:close/>
                    <a:moveTo>
                      <a:pt x="226" y="96"/>
                    </a:moveTo>
                    <a:lnTo>
                      <a:pt x="226" y="94"/>
                    </a:lnTo>
                    <a:lnTo>
                      <a:pt x="226" y="96"/>
                    </a:lnTo>
                    <a:close/>
                    <a:moveTo>
                      <a:pt x="226" y="94"/>
                    </a:moveTo>
                    <a:lnTo>
                      <a:pt x="226" y="94"/>
                    </a:lnTo>
                    <a:lnTo>
                      <a:pt x="226" y="94"/>
                    </a:lnTo>
                    <a:close/>
                    <a:moveTo>
                      <a:pt x="226" y="92"/>
                    </a:moveTo>
                    <a:lnTo>
                      <a:pt x="226" y="94"/>
                    </a:lnTo>
                    <a:lnTo>
                      <a:pt x="226" y="92"/>
                    </a:lnTo>
                    <a:close/>
                    <a:moveTo>
                      <a:pt x="226" y="92"/>
                    </a:moveTo>
                    <a:lnTo>
                      <a:pt x="226" y="92"/>
                    </a:lnTo>
                    <a:lnTo>
                      <a:pt x="226" y="92"/>
                    </a:lnTo>
                    <a:close/>
                    <a:moveTo>
                      <a:pt x="226" y="92"/>
                    </a:moveTo>
                    <a:lnTo>
                      <a:pt x="226" y="94"/>
                    </a:lnTo>
                    <a:lnTo>
                      <a:pt x="226" y="92"/>
                    </a:lnTo>
                    <a:close/>
                    <a:moveTo>
                      <a:pt x="226" y="92"/>
                    </a:moveTo>
                    <a:lnTo>
                      <a:pt x="226" y="92"/>
                    </a:lnTo>
                    <a:lnTo>
                      <a:pt x="226" y="92"/>
                    </a:lnTo>
                    <a:lnTo>
                      <a:pt x="226" y="92"/>
                    </a:lnTo>
                    <a:lnTo>
                      <a:pt x="226" y="92"/>
                    </a:lnTo>
                    <a:close/>
                    <a:moveTo>
                      <a:pt x="226" y="92"/>
                    </a:moveTo>
                    <a:lnTo>
                      <a:pt x="226" y="92"/>
                    </a:lnTo>
                    <a:lnTo>
                      <a:pt x="226" y="92"/>
                    </a:lnTo>
                    <a:close/>
                    <a:moveTo>
                      <a:pt x="226" y="90"/>
                    </a:moveTo>
                    <a:lnTo>
                      <a:pt x="226" y="92"/>
                    </a:lnTo>
                    <a:lnTo>
                      <a:pt x="226" y="90"/>
                    </a:lnTo>
                    <a:close/>
                    <a:moveTo>
                      <a:pt x="224" y="92"/>
                    </a:moveTo>
                    <a:lnTo>
                      <a:pt x="224" y="90"/>
                    </a:lnTo>
                    <a:lnTo>
                      <a:pt x="224" y="92"/>
                    </a:lnTo>
                    <a:close/>
                    <a:moveTo>
                      <a:pt x="224" y="88"/>
                    </a:moveTo>
                    <a:lnTo>
                      <a:pt x="222" y="88"/>
                    </a:lnTo>
                    <a:lnTo>
                      <a:pt x="224" y="88"/>
                    </a:lnTo>
                    <a:close/>
                    <a:moveTo>
                      <a:pt x="220" y="86"/>
                    </a:moveTo>
                    <a:lnTo>
                      <a:pt x="220" y="88"/>
                    </a:lnTo>
                    <a:lnTo>
                      <a:pt x="220" y="86"/>
                    </a:lnTo>
                    <a:close/>
                    <a:moveTo>
                      <a:pt x="214" y="84"/>
                    </a:moveTo>
                    <a:lnTo>
                      <a:pt x="216" y="84"/>
                    </a:lnTo>
                    <a:lnTo>
                      <a:pt x="214" y="84"/>
                    </a:lnTo>
                    <a:close/>
                    <a:moveTo>
                      <a:pt x="214" y="84"/>
                    </a:moveTo>
                    <a:lnTo>
                      <a:pt x="214" y="82"/>
                    </a:lnTo>
                    <a:lnTo>
                      <a:pt x="214" y="84"/>
                    </a:lnTo>
                    <a:lnTo>
                      <a:pt x="214" y="82"/>
                    </a:lnTo>
                    <a:lnTo>
                      <a:pt x="214" y="84"/>
                    </a:lnTo>
                    <a:close/>
                    <a:moveTo>
                      <a:pt x="214" y="84"/>
                    </a:moveTo>
                    <a:lnTo>
                      <a:pt x="214" y="82"/>
                    </a:lnTo>
                    <a:lnTo>
                      <a:pt x="214" y="84"/>
                    </a:lnTo>
                    <a:close/>
                    <a:moveTo>
                      <a:pt x="214" y="80"/>
                    </a:moveTo>
                    <a:lnTo>
                      <a:pt x="214" y="82"/>
                    </a:lnTo>
                    <a:lnTo>
                      <a:pt x="214" y="80"/>
                    </a:lnTo>
                    <a:close/>
                    <a:moveTo>
                      <a:pt x="214" y="80"/>
                    </a:moveTo>
                    <a:lnTo>
                      <a:pt x="212" y="80"/>
                    </a:lnTo>
                    <a:lnTo>
                      <a:pt x="214" y="80"/>
                    </a:lnTo>
                    <a:close/>
                    <a:moveTo>
                      <a:pt x="320" y="62"/>
                    </a:moveTo>
                    <a:lnTo>
                      <a:pt x="322" y="62"/>
                    </a:lnTo>
                    <a:lnTo>
                      <a:pt x="320" y="62"/>
                    </a:lnTo>
                    <a:lnTo>
                      <a:pt x="322" y="62"/>
                    </a:lnTo>
                    <a:lnTo>
                      <a:pt x="320" y="62"/>
                    </a:lnTo>
                    <a:close/>
                    <a:moveTo>
                      <a:pt x="322" y="62"/>
                    </a:moveTo>
                    <a:lnTo>
                      <a:pt x="320" y="62"/>
                    </a:lnTo>
                    <a:lnTo>
                      <a:pt x="322" y="62"/>
                    </a:lnTo>
                    <a:close/>
                    <a:moveTo>
                      <a:pt x="320" y="60"/>
                    </a:moveTo>
                    <a:lnTo>
                      <a:pt x="320" y="58"/>
                    </a:lnTo>
                    <a:lnTo>
                      <a:pt x="320" y="60"/>
                    </a:lnTo>
                    <a:close/>
                    <a:moveTo>
                      <a:pt x="214" y="76"/>
                    </a:moveTo>
                    <a:lnTo>
                      <a:pt x="212" y="76"/>
                    </a:lnTo>
                    <a:lnTo>
                      <a:pt x="214" y="76"/>
                    </a:lnTo>
                    <a:close/>
                    <a:moveTo>
                      <a:pt x="320" y="58"/>
                    </a:moveTo>
                    <a:lnTo>
                      <a:pt x="318" y="58"/>
                    </a:lnTo>
                    <a:lnTo>
                      <a:pt x="320" y="58"/>
                    </a:lnTo>
                    <a:close/>
                    <a:moveTo>
                      <a:pt x="210" y="76"/>
                    </a:moveTo>
                    <a:lnTo>
                      <a:pt x="210" y="74"/>
                    </a:lnTo>
                    <a:lnTo>
                      <a:pt x="212" y="74"/>
                    </a:lnTo>
                    <a:lnTo>
                      <a:pt x="212" y="76"/>
                    </a:lnTo>
                    <a:lnTo>
                      <a:pt x="210" y="76"/>
                    </a:lnTo>
                    <a:close/>
                    <a:moveTo>
                      <a:pt x="212" y="74"/>
                    </a:moveTo>
                    <a:lnTo>
                      <a:pt x="212" y="76"/>
                    </a:lnTo>
                    <a:lnTo>
                      <a:pt x="212" y="74"/>
                    </a:lnTo>
                    <a:close/>
                    <a:moveTo>
                      <a:pt x="128" y="84"/>
                    </a:moveTo>
                    <a:lnTo>
                      <a:pt x="128" y="84"/>
                    </a:lnTo>
                    <a:lnTo>
                      <a:pt x="130" y="84"/>
                    </a:lnTo>
                    <a:lnTo>
                      <a:pt x="128" y="84"/>
                    </a:lnTo>
                    <a:lnTo>
                      <a:pt x="130" y="84"/>
                    </a:lnTo>
                    <a:lnTo>
                      <a:pt x="128" y="86"/>
                    </a:lnTo>
                    <a:lnTo>
                      <a:pt x="128" y="88"/>
                    </a:lnTo>
                    <a:lnTo>
                      <a:pt x="128" y="88"/>
                    </a:lnTo>
                    <a:lnTo>
                      <a:pt x="128" y="86"/>
                    </a:lnTo>
                    <a:lnTo>
                      <a:pt x="126" y="86"/>
                    </a:lnTo>
                    <a:lnTo>
                      <a:pt x="124" y="86"/>
                    </a:lnTo>
                    <a:lnTo>
                      <a:pt x="124" y="84"/>
                    </a:lnTo>
                    <a:lnTo>
                      <a:pt x="126" y="84"/>
                    </a:lnTo>
                    <a:lnTo>
                      <a:pt x="128" y="84"/>
                    </a:lnTo>
                    <a:lnTo>
                      <a:pt x="128" y="86"/>
                    </a:lnTo>
                    <a:lnTo>
                      <a:pt x="128" y="84"/>
                    </a:lnTo>
                    <a:lnTo>
                      <a:pt x="128" y="86"/>
                    </a:lnTo>
                    <a:lnTo>
                      <a:pt x="128" y="84"/>
                    </a:lnTo>
                    <a:lnTo>
                      <a:pt x="128" y="86"/>
                    </a:lnTo>
                    <a:lnTo>
                      <a:pt x="128" y="86"/>
                    </a:lnTo>
                    <a:lnTo>
                      <a:pt x="128" y="84"/>
                    </a:lnTo>
                    <a:lnTo>
                      <a:pt x="128" y="86"/>
                    </a:lnTo>
                    <a:lnTo>
                      <a:pt x="128" y="84"/>
                    </a:lnTo>
                    <a:lnTo>
                      <a:pt x="128" y="86"/>
                    </a:lnTo>
                    <a:lnTo>
                      <a:pt x="128" y="84"/>
                    </a:lnTo>
                    <a:lnTo>
                      <a:pt x="128" y="84"/>
                    </a:lnTo>
                    <a:close/>
                    <a:moveTo>
                      <a:pt x="318" y="58"/>
                    </a:moveTo>
                    <a:lnTo>
                      <a:pt x="320" y="58"/>
                    </a:lnTo>
                    <a:lnTo>
                      <a:pt x="320" y="58"/>
                    </a:lnTo>
                    <a:lnTo>
                      <a:pt x="320" y="58"/>
                    </a:lnTo>
                    <a:lnTo>
                      <a:pt x="318" y="58"/>
                    </a:lnTo>
                    <a:close/>
                    <a:moveTo>
                      <a:pt x="140" y="82"/>
                    </a:moveTo>
                    <a:lnTo>
                      <a:pt x="138" y="82"/>
                    </a:lnTo>
                    <a:lnTo>
                      <a:pt x="140" y="82"/>
                    </a:lnTo>
                    <a:close/>
                    <a:moveTo>
                      <a:pt x="318" y="58"/>
                    </a:moveTo>
                    <a:lnTo>
                      <a:pt x="320" y="58"/>
                    </a:lnTo>
                    <a:lnTo>
                      <a:pt x="320" y="58"/>
                    </a:lnTo>
                    <a:lnTo>
                      <a:pt x="320" y="60"/>
                    </a:lnTo>
                    <a:lnTo>
                      <a:pt x="322" y="60"/>
                    </a:lnTo>
                    <a:lnTo>
                      <a:pt x="322" y="62"/>
                    </a:lnTo>
                    <a:lnTo>
                      <a:pt x="322" y="64"/>
                    </a:lnTo>
                    <a:lnTo>
                      <a:pt x="322" y="64"/>
                    </a:lnTo>
                    <a:lnTo>
                      <a:pt x="322" y="66"/>
                    </a:lnTo>
                    <a:lnTo>
                      <a:pt x="324" y="66"/>
                    </a:lnTo>
                    <a:lnTo>
                      <a:pt x="324" y="68"/>
                    </a:lnTo>
                    <a:lnTo>
                      <a:pt x="324" y="70"/>
                    </a:lnTo>
                    <a:lnTo>
                      <a:pt x="326" y="70"/>
                    </a:lnTo>
                    <a:lnTo>
                      <a:pt x="326" y="72"/>
                    </a:lnTo>
                    <a:lnTo>
                      <a:pt x="328" y="72"/>
                    </a:lnTo>
                    <a:lnTo>
                      <a:pt x="328" y="74"/>
                    </a:lnTo>
                    <a:lnTo>
                      <a:pt x="328" y="76"/>
                    </a:lnTo>
                    <a:lnTo>
                      <a:pt x="330" y="76"/>
                    </a:lnTo>
                    <a:lnTo>
                      <a:pt x="330" y="78"/>
                    </a:lnTo>
                    <a:lnTo>
                      <a:pt x="332" y="80"/>
                    </a:lnTo>
                    <a:lnTo>
                      <a:pt x="332" y="82"/>
                    </a:lnTo>
                    <a:lnTo>
                      <a:pt x="334" y="82"/>
                    </a:lnTo>
                    <a:lnTo>
                      <a:pt x="334" y="84"/>
                    </a:lnTo>
                    <a:lnTo>
                      <a:pt x="336" y="86"/>
                    </a:lnTo>
                    <a:lnTo>
                      <a:pt x="336" y="88"/>
                    </a:lnTo>
                    <a:lnTo>
                      <a:pt x="338" y="88"/>
                    </a:lnTo>
                    <a:lnTo>
                      <a:pt x="336" y="88"/>
                    </a:lnTo>
                    <a:lnTo>
                      <a:pt x="338" y="88"/>
                    </a:lnTo>
                    <a:lnTo>
                      <a:pt x="336" y="88"/>
                    </a:lnTo>
                    <a:lnTo>
                      <a:pt x="336" y="86"/>
                    </a:lnTo>
                    <a:lnTo>
                      <a:pt x="334" y="86"/>
                    </a:lnTo>
                    <a:lnTo>
                      <a:pt x="334" y="84"/>
                    </a:lnTo>
                    <a:lnTo>
                      <a:pt x="332" y="82"/>
                    </a:lnTo>
                    <a:lnTo>
                      <a:pt x="332" y="80"/>
                    </a:lnTo>
                    <a:lnTo>
                      <a:pt x="330" y="80"/>
                    </a:lnTo>
                    <a:lnTo>
                      <a:pt x="330" y="78"/>
                    </a:lnTo>
                    <a:lnTo>
                      <a:pt x="328" y="76"/>
                    </a:lnTo>
                    <a:lnTo>
                      <a:pt x="328" y="74"/>
                    </a:lnTo>
                    <a:lnTo>
                      <a:pt x="326" y="74"/>
                    </a:lnTo>
                    <a:lnTo>
                      <a:pt x="326" y="72"/>
                    </a:lnTo>
                    <a:lnTo>
                      <a:pt x="326" y="70"/>
                    </a:lnTo>
                    <a:lnTo>
                      <a:pt x="324" y="70"/>
                    </a:lnTo>
                    <a:lnTo>
                      <a:pt x="326" y="70"/>
                    </a:lnTo>
                    <a:lnTo>
                      <a:pt x="324" y="70"/>
                    </a:lnTo>
                    <a:lnTo>
                      <a:pt x="324" y="68"/>
                    </a:lnTo>
                    <a:lnTo>
                      <a:pt x="324" y="66"/>
                    </a:lnTo>
                    <a:lnTo>
                      <a:pt x="324" y="68"/>
                    </a:lnTo>
                    <a:lnTo>
                      <a:pt x="322" y="68"/>
                    </a:lnTo>
                    <a:lnTo>
                      <a:pt x="322" y="66"/>
                    </a:lnTo>
                    <a:lnTo>
                      <a:pt x="322" y="64"/>
                    </a:lnTo>
                    <a:lnTo>
                      <a:pt x="322" y="64"/>
                    </a:lnTo>
                    <a:lnTo>
                      <a:pt x="322" y="62"/>
                    </a:lnTo>
                    <a:lnTo>
                      <a:pt x="320" y="62"/>
                    </a:lnTo>
                    <a:lnTo>
                      <a:pt x="320" y="60"/>
                    </a:lnTo>
                    <a:lnTo>
                      <a:pt x="320" y="58"/>
                    </a:lnTo>
                    <a:lnTo>
                      <a:pt x="320" y="58"/>
                    </a:lnTo>
                    <a:lnTo>
                      <a:pt x="318" y="58"/>
                    </a:lnTo>
                    <a:close/>
                    <a:moveTo>
                      <a:pt x="120" y="84"/>
                    </a:moveTo>
                    <a:lnTo>
                      <a:pt x="118" y="84"/>
                    </a:lnTo>
                    <a:lnTo>
                      <a:pt x="120" y="84"/>
                    </a:lnTo>
                    <a:close/>
                    <a:moveTo>
                      <a:pt x="120" y="84"/>
                    </a:moveTo>
                    <a:lnTo>
                      <a:pt x="118" y="84"/>
                    </a:lnTo>
                    <a:lnTo>
                      <a:pt x="120" y="84"/>
                    </a:lnTo>
                    <a:close/>
                    <a:moveTo>
                      <a:pt x="120" y="84"/>
                    </a:moveTo>
                    <a:lnTo>
                      <a:pt x="118" y="84"/>
                    </a:lnTo>
                    <a:lnTo>
                      <a:pt x="120" y="84"/>
                    </a:lnTo>
                    <a:lnTo>
                      <a:pt x="118" y="84"/>
                    </a:lnTo>
                    <a:lnTo>
                      <a:pt x="120" y="84"/>
                    </a:lnTo>
                    <a:close/>
                    <a:moveTo>
                      <a:pt x="120" y="84"/>
                    </a:moveTo>
                    <a:lnTo>
                      <a:pt x="118" y="84"/>
                    </a:lnTo>
                    <a:lnTo>
                      <a:pt x="120" y="84"/>
                    </a:lnTo>
                    <a:close/>
                    <a:moveTo>
                      <a:pt x="118" y="84"/>
                    </a:moveTo>
                    <a:lnTo>
                      <a:pt x="118" y="82"/>
                    </a:lnTo>
                    <a:lnTo>
                      <a:pt x="118" y="84"/>
                    </a:lnTo>
                    <a:close/>
                    <a:moveTo>
                      <a:pt x="318" y="56"/>
                    </a:moveTo>
                    <a:lnTo>
                      <a:pt x="316" y="56"/>
                    </a:lnTo>
                    <a:lnTo>
                      <a:pt x="318" y="56"/>
                    </a:lnTo>
                    <a:close/>
                    <a:moveTo>
                      <a:pt x="316" y="56"/>
                    </a:moveTo>
                    <a:lnTo>
                      <a:pt x="316" y="54"/>
                    </a:lnTo>
                    <a:lnTo>
                      <a:pt x="316" y="56"/>
                    </a:lnTo>
                    <a:close/>
                    <a:moveTo>
                      <a:pt x="148" y="78"/>
                    </a:moveTo>
                    <a:lnTo>
                      <a:pt x="146" y="78"/>
                    </a:lnTo>
                    <a:lnTo>
                      <a:pt x="146" y="80"/>
                    </a:lnTo>
                    <a:lnTo>
                      <a:pt x="144" y="82"/>
                    </a:lnTo>
                    <a:lnTo>
                      <a:pt x="142" y="82"/>
                    </a:lnTo>
                    <a:lnTo>
                      <a:pt x="142" y="84"/>
                    </a:lnTo>
                    <a:lnTo>
                      <a:pt x="140" y="84"/>
                    </a:lnTo>
                    <a:lnTo>
                      <a:pt x="138" y="84"/>
                    </a:lnTo>
                    <a:lnTo>
                      <a:pt x="138" y="86"/>
                    </a:lnTo>
                    <a:lnTo>
                      <a:pt x="136" y="86"/>
                    </a:lnTo>
                    <a:lnTo>
                      <a:pt x="136" y="88"/>
                    </a:lnTo>
                    <a:lnTo>
                      <a:pt x="134" y="88"/>
                    </a:lnTo>
                    <a:lnTo>
                      <a:pt x="132" y="88"/>
                    </a:lnTo>
                    <a:lnTo>
                      <a:pt x="132" y="90"/>
                    </a:lnTo>
                    <a:lnTo>
                      <a:pt x="130" y="90"/>
                    </a:lnTo>
                    <a:lnTo>
                      <a:pt x="130" y="88"/>
                    </a:lnTo>
                    <a:lnTo>
                      <a:pt x="128" y="88"/>
                    </a:lnTo>
                    <a:lnTo>
                      <a:pt x="130" y="88"/>
                    </a:lnTo>
                    <a:lnTo>
                      <a:pt x="132" y="88"/>
                    </a:lnTo>
                    <a:lnTo>
                      <a:pt x="134" y="88"/>
                    </a:lnTo>
                    <a:lnTo>
                      <a:pt x="136" y="88"/>
                    </a:lnTo>
                    <a:lnTo>
                      <a:pt x="136" y="86"/>
                    </a:lnTo>
                    <a:lnTo>
                      <a:pt x="138" y="86"/>
                    </a:lnTo>
                    <a:lnTo>
                      <a:pt x="138" y="84"/>
                    </a:lnTo>
                    <a:lnTo>
                      <a:pt x="140" y="84"/>
                    </a:lnTo>
                    <a:lnTo>
                      <a:pt x="142" y="84"/>
                    </a:lnTo>
                    <a:lnTo>
                      <a:pt x="142" y="82"/>
                    </a:lnTo>
                    <a:lnTo>
                      <a:pt x="144" y="82"/>
                    </a:lnTo>
                    <a:lnTo>
                      <a:pt x="144" y="80"/>
                    </a:lnTo>
                    <a:lnTo>
                      <a:pt x="146" y="80"/>
                    </a:lnTo>
                    <a:lnTo>
                      <a:pt x="144" y="80"/>
                    </a:lnTo>
                    <a:lnTo>
                      <a:pt x="144" y="82"/>
                    </a:lnTo>
                    <a:lnTo>
                      <a:pt x="144" y="80"/>
                    </a:lnTo>
                    <a:lnTo>
                      <a:pt x="146" y="80"/>
                    </a:lnTo>
                    <a:lnTo>
                      <a:pt x="146" y="78"/>
                    </a:lnTo>
                    <a:lnTo>
                      <a:pt x="148" y="78"/>
                    </a:lnTo>
                    <a:lnTo>
                      <a:pt x="148" y="76"/>
                    </a:lnTo>
                    <a:lnTo>
                      <a:pt x="148" y="78"/>
                    </a:lnTo>
                    <a:close/>
                    <a:moveTo>
                      <a:pt x="154" y="72"/>
                    </a:moveTo>
                    <a:lnTo>
                      <a:pt x="154" y="74"/>
                    </a:lnTo>
                    <a:lnTo>
                      <a:pt x="152" y="74"/>
                    </a:lnTo>
                    <a:lnTo>
                      <a:pt x="152" y="76"/>
                    </a:lnTo>
                    <a:lnTo>
                      <a:pt x="150" y="76"/>
                    </a:lnTo>
                    <a:lnTo>
                      <a:pt x="148" y="76"/>
                    </a:lnTo>
                    <a:lnTo>
                      <a:pt x="150" y="76"/>
                    </a:lnTo>
                    <a:lnTo>
                      <a:pt x="152" y="76"/>
                    </a:lnTo>
                    <a:lnTo>
                      <a:pt x="152" y="74"/>
                    </a:lnTo>
                    <a:lnTo>
                      <a:pt x="154" y="74"/>
                    </a:lnTo>
                    <a:lnTo>
                      <a:pt x="154" y="72"/>
                    </a:lnTo>
                    <a:close/>
                    <a:moveTo>
                      <a:pt x="164" y="68"/>
                    </a:moveTo>
                    <a:lnTo>
                      <a:pt x="162" y="68"/>
                    </a:lnTo>
                    <a:lnTo>
                      <a:pt x="164" y="68"/>
                    </a:lnTo>
                    <a:close/>
                    <a:moveTo>
                      <a:pt x="158" y="68"/>
                    </a:moveTo>
                    <a:lnTo>
                      <a:pt x="158" y="70"/>
                    </a:lnTo>
                    <a:lnTo>
                      <a:pt x="158" y="68"/>
                    </a:lnTo>
                    <a:close/>
                    <a:moveTo>
                      <a:pt x="162" y="68"/>
                    </a:moveTo>
                    <a:lnTo>
                      <a:pt x="160" y="68"/>
                    </a:lnTo>
                    <a:lnTo>
                      <a:pt x="162" y="68"/>
                    </a:lnTo>
                    <a:close/>
                    <a:moveTo>
                      <a:pt x="314" y="48"/>
                    </a:moveTo>
                    <a:lnTo>
                      <a:pt x="316" y="48"/>
                    </a:lnTo>
                    <a:lnTo>
                      <a:pt x="316" y="50"/>
                    </a:lnTo>
                    <a:lnTo>
                      <a:pt x="316" y="52"/>
                    </a:lnTo>
                    <a:lnTo>
                      <a:pt x="316" y="54"/>
                    </a:lnTo>
                    <a:lnTo>
                      <a:pt x="318" y="54"/>
                    </a:lnTo>
                    <a:lnTo>
                      <a:pt x="318" y="56"/>
                    </a:lnTo>
                    <a:lnTo>
                      <a:pt x="318" y="58"/>
                    </a:lnTo>
                    <a:lnTo>
                      <a:pt x="318" y="56"/>
                    </a:lnTo>
                    <a:lnTo>
                      <a:pt x="318" y="54"/>
                    </a:lnTo>
                    <a:lnTo>
                      <a:pt x="316" y="54"/>
                    </a:lnTo>
                    <a:lnTo>
                      <a:pt x="316" y="52"/>
                    </a:lnTo>
                    <a:lnTo>
                      <a:pt x="314" y="52"/>
                    </a:lnTo>
                    <a:lnTo>
                      <a:pt x="314" y="50"/>
                    </a:lnTo>
                    <a:lnTo>
                      <a:pt x="314" y="48"/>
                    </a:lnTo>
                    <a:lnTo>
                      <a:pt x="312" y="48"/>
                    </a:lnTo>
                    <a:lnTo>
                      <a:pt x="314" y="48"/>
                    </a:lnTo>
                    <a:lnTo>
                      <a:pt x="314" y="46"/>
                    </a:lnTo>
                    <a:lnTo>
                      <a:pt x="314" y="48"/>
                    </a:lnTo>
                    <a:close/>
                    <a:moveTo>
                      <a:pt x="160" y="66"/>
                    </a:moveTo>
                    <a:lnTo>
                      <a:pt x="160" y="68"/>
                    </a:lnTo>
                    <a:lnTo>
                      <a:pt x="160" y="66"/>
                    </a:lnTo>
                    <a:close/>
                    <a:moveTo>
                      <a:pt x="194" y="62"/>
                    </a:moveTo>
                    <a:lnTo>
                      <a:pt x="196" y="62"/>
                    </a:lnTo>
                    <a:lnTo>
                      <a:pt x="194" y="62"/>
                    </a:lnTo>
                    <a:close/>
                    <a:moveTo>
                      <a:pt x="310" y="42"/>
                    </a:moveTo>
                    <a:lnTo>
                      <a:pt x="310" y="44"/>
                    </a:lnTo>
                    <a:lnTo>
                      <a:pt x="310" y="42"/>
                    </a:lnTo>
                    <a:close/>
                    <a:moveTo>
                      <a:pt x="192" y="60"/>
                    </a:moveTo>
                    <a:lnTo>
                      <a:pt x="190" y="60"/>
                    </a:lnTo>
                    <a:lnTo>
                      <a:pt x="192" y="60"/>
                    </a:lnTo>
                    <a:lnTo>
                      <a:pt x="190" y="60"/>
                    </a:lnTo>
                    <a:lnTo>
                      <a:pt x="192" y="60"/>
                    </a:lnTo>
                    <a:close/>
                    <a:moveTo>
                      <a:pt x="190" y="58"/>
                    </a:moveTo>
                    <a:lnTo>
                      <a:pt x="190" y="60"/>
                    </a:lnTo>
                    <a:lnTo>
                      <a:pt x="190" y="58"/>
                    </a:lnTo>
                    <a:lnTo>
                      <a:pt x="190" y="60"/>
                    </a:lnTo>
                    <a:lnTo>
                      <a:pt x="190" y="58"/>
                    </a:lnTo>
                    <a:close/>
                    <a:moveTo>
                      <a:pt x="190" y="58"/>
                    </a:moveTo>
                    <a:lnTo>
                      <a:pt x="190" y="60"/>
                    </a:lnTo>
                    <a:lnTo>
                      <a:pt x="190" y="58"/>
                    </a:lnTo>
                    <a:lnTo>
                      <a:pt x="188" y="58"/>
                    </a:lnTo>
                    <a:lnTo>
                      <a:pt x="190" y="58"/>
                    </a:lnTo>
                    <a:close/>
                    <a:moveTo>
                      <a:pt x="188" y="58"/>
                    </a:moveTo>
                    <a:lnTo>
                      <a:pt x="188" y="60"/>
                    </a:lnTo>
                    <a:lnTo>
                      <a:pt x="188" y="58"/>
                    </a:lnTo>
                    <a:close/>
                    <a:moveTo>
                      <a:pt x="310" y="42"/>
                    </a:moveTo>
                    <a:lnTo>
                      <a:pt x="310" y="40"/>
                    </a:lnTo>
                    <a:lnTo>
                      <a:pt x="310" y="42"/>
                    </a:lnTo>
                    <a:close/>
                    <a:moveTo>
                      <a:pt x="310" y="40"/>
                    </a:moveTo>
                    <a:lnTo>
                      <a:pt x="308" y="40"/>
                    </a:lnTo>
                    <a:lnTo>
                      <a:pt x="310" y="40"/>
                    </a:lnTo>
                    <a:close/>
                    <a:moveTo>
                      <a:pt x="308" y="40"/>
                    </a:moveTo>
                    <a:lnTo>
                      <a:pt x="308" y="38"/>
                    </a:lnTo>
                    <a:lnTo>
                      <a:pt x="308" y="40"/>
                    </a:lnTo>
                    <a:close/>
                    <a:moveTo>
                      <a:pt x="164" y="58"/>
                    </a:moveTo>
                    <a:lnTo>
                      <a:pt x="164" y="60"/>
                    </a:lnTo>
                    <a:lnTo>
                      <a:pt x="164" y="58"/>
                    </a:lnTo>
                    <a:lnTo>
                      <a:pt x="164" y="60"/>
                    </a:lnTo>
                    <a:lnTo>
                      <a:pt x="164" y="58"/>
                    </a:lnTo>
                    <a:close/>
                    <a:moveTo>
                      <a:pt x="102" y="66"/>
                    </a:moveTo>
                    <a:lnTo>
                      <a:pt x="102" y="64"/>
                    </a:lnTo>
                    <a:lnTo>
                      <a:pt x="102" y="66"/>
                    </a:lnTo>
                    <a:lnTo>
                      <a:pt x="104" y="66"/>
                    </a:lnTo>
                    <a:lnTo>
                      <a:pt x="104" y="68"/>
                    </a:lnTo>
                    <a:lnTo>
                      <a:pt x="104" y="66"/>
                    </a:lnTo>
                    <a:lnTo>
                      <a:pt x="104" y="68"/>
                    </a:lnTo>
                    <a:lnTo>
                      <a:pt x="106" y="68"/>
                    </a:lnTo>
                    <a:lnTo>
                      <a:pt x="104" y="68"/>
                    </a:lnTo>
                    <a:lnTo>
                      <a:pt x="104" y="66"/>
                    </a:lnTo>
                    <a:lnTo>
                      <a:pt x="102" y="66"/>
                    </a:lnTo>
                    <a:lnTo>
                      <a:pt x="102" y="64"/>
                    </a:lnTo>
                    <a:lnTo>
                      <a:pt x="102" y="66"/>
                    </a:lnTo>
                    <a:close/>
                    <a:moveTo>
                      <a:pt x="164" y="58"/>
                    </a:moveTo>
                    <a:lnTo>
                      <a:pt x="162" y="58"/>
                    </a:lnTo>
                    <a:lnTo>
                      <a:pt x="164" y="58"/>
                    </a:lnTo>
                    <a:lnTo>
                      <a:pt x="162" y="58"/>
                    </a:lnTo>
                    <a:lnTo>
                      <a:pt x="164" y="58"/>
                    </a:lnTo>
                    <a:close/>
                    <a:moveTo>
                      <a:pt x="166" y="58"/>
                    </a:moveTo>
                    <a:lnTo>
                      <a:pt x="166" y="58"/>
                    </a:lnTo>
                    <a:lnTo>
                      <a:pt x="166" y="58"/>
                    </a:lnTo>
                    <a:lnTo>
                      <a:pt x="164" y="58"/>
                    </a:lnTo>
                    <a:lnTo>
                      <a:pt x="166" y="58"/>
                    </a:lnTo>
                    <a:close/>
                    <a:moveTo>
                      <a:pt x="308" y="36"/>
                    </a:moveTo>
                    <a:lnTo>
                      <a:pt x="308" y="38"/>
                    </a:lnTo>
                    <a:lnTo>
                      <a:pt x="308" y="36"/>
                    </a:lnTo>
                    <a:close/>
                    <a:moveTo>
                      <a:pt x="174" y="58"/>
                    </a:moveTo>
                    <a:lnTo>
                      <a:pt x="174" y="56"/>
                    </a:lnTo>
                    <a:lnTo>
                      <a:pt x="174" y="58"/>
                    </a:lnTo>
                    <a:close/>
                    <a:moveTo>
                      <a:pt x="180" y="56"/>
                    </a:moveTo>
                    <a:lnTo>
                      <a:pt x="178" y="56"/>
                    </a:lnTo>
                    <a:lnTo>
                      <a:pt x="180" y="56"/>
                    </a:lnTo>
                    <a:lnTo>
                      <a:pt x="178" y="56"/>
                    </a:lnTo>
                    <a:lnTo>
                      <a:pt x="180" y="56"/>
                    </a:lnTo>
                    <a:close/>
                    <a:moveTo>
                      <a:pt x="176" y="56"/>
                    </a:moveTo>
                    <a:lnTo>
                      <a:pt x="174" y="56"/>
                    </a:lnTo>
                    <a:lnTo>
                      <a:pt x="176" y="56"/>
                    </a:lnTo>
                    <a:close/>
                    <a:moveTo>
                      <a:pt x="178" y="56"/>
                    </a:moveTo>
                    <a:lnTo>
                      <a:pt x="180" y="56"/>
                    </a:lnTo>
                    <a:lnTo>
                      <a:pt x="178" y="56"/>
                    </a:lnTo>
                    <a:close/>
                    <a:moveTo>
                      <a:pt x="170" y="58"/>
                    </a:moveTo>
                    <a:lnTo>
                      <a:pt x="170" y="56"/>
                    </a:lnTo>
                    <a:lnTo>
                      <a:pt x="170" y="58"/>
                    </a:lnTo>
                    <a:lnTo>
                      <a:pt x="172" y="58"/>
                    </a:lnTo>
                    <a:lnTo>
                      <a:pt x="170" y="58"/>
                    </a:lnTo>
                    <a:lnTo>
                      <a:pt x="170" y="56"/>
                    </a:lnTo>
                    <a:lnTo>
                      <a:pt x="170" y="58"/>
                    </a:lnTo>
                    <a:close/>
                    <a:moveTo>
                      <a:pt x="178" y="54"/>
                    </a:moveTo>
                    <a:lnTo>
                      <a:pt x="178" y="56"/>
                    </a:lnTo>
                    <a:lnTo>
                      <a:pt x="178" y="54"/>
                    </a:lnTo>
                    <a:lnTo>
                      <a:pt x="178" y="56"/>
                    </a:lnTo>
                    <a:lnTo>
                      <a:pt x="178" y="54"/>
                    </a:lnTo>
                    <a:close/>
                    <a:moveTo>
                      <a:pt x="178" y="54"/>
                    </a:moveTo>
                    <a:lnTo>
                      <a:pt x="178" y="56"/>
                    </a:lnTo>
                    <a:lnTo>
                      <a:pt x="178" y="54"/>
                    </a:lnTo>
                    <a:close/>
                    <a:moveTo>
                      <a:pt x="96" y="62"/>
                    </a:moveTo>
                    <a:lnTo>
                      <a:pt x="98" y="62"/>
                    </a:lnTo>
                    <a:lnTo>
                      <a:pt x="98" y="64"/>
                    </a:lnTo>
                    <a:lnTo>
                      <a:pt x="100" y="64"/>
                    </a:lnTo>
                    <a:lnTo>
                      <a:pt x="98" y="64"/>
                    </a:lnTo>
                    <a:lnTo>
                      <a:pt x="96" y="62"/>
                    </a:lnTo>
                    <a:close/>
                    <a:moveTo>
                      <a:pt x="102" y="54"/>
                    </a:moveTo>
                    <a:lnTo>
                      <a:pt x="104" y="54"/>
                    </a:lnTo>
                    <a:lnTo>
                      <a:pt x="102" y="54"/>
                    </a:lnTo>
                    <a:close/>
                    <a:moveTo>
                      <a:pt x="10" y="58"/>
                    </a:moveTo>
                    <a:lnTo>
                      <a:pt x="10" y="60"/>
                    </a:lnTo>
                    <a:lnTo>
                      <a:pt x="8" y="60"/>
                    </a:lnTo>
                    <a:lnTo>
                      <a:pt x="6" y="60"/>
                    </a:lnTo>
                    <a:lnTo>
                      <a:pt x="8" y="60"/>
                    </a:lnTo>
                    <a:lnTo>
                      <a:pt x="8" y="58"/>
                    </a:lnTo>
                    <a:lnTo>
                      <a:pt x="8" y="60"/>
                    </a:lnTo>
                    <a:lnTo>
                      <a:pt x="8" y="58"/>
                    </a:lnTo>
                    <a:lnTo>
                      <a:pt x="10" y="58"/>
                    </a:lnTo>
                    <a:close/>
                    <a:moveTo>
                      <a:pt x="92" y="54"/>
                    </a:moveTo>
                    <a:lnTo>
                      <a:pt x="92" y="52"/>
                    </a:lnTo>
                    <a:lnTo>
                      <a:pt x="92" y="54"/>
                    </a:lnTo>
                    <a:close/>
                    <a:moveTo>
                      <a:pt x="92" y="54"/>
                    </a:moveTo>
                    <a:lnTo>
                      <a:pt x="92" y="52"/>
                    </a:lnTo>
                    <a:lnTo>
                      <a:pt x="92" y="54"/>
                    </a:lnTo>
                    <a:close/>
                    <a:moveTo>
                      <a:pt x="18" y="58"/>
                    </a:moveTo>
                    <a:lnTo>
                      <a:pt x="18" y="58"/>
                    </a:lnTo>
                    <a:lnTo>
                      <a:pt x="16" y="58"/>
                    </a:lnTo>
                    <a:lnTo>
                      <a:pt x="14" y="58"/>
                    </a:lnTo>
                    <a:lnTo>
                      <a:pt x="12" y="58"/>
                    </a:lnTo>
                    <a:lnTo>
                      <a:pt x="12" y="60"/>
                    </a:lnTo>
                    <a:lnTo>
                      <a:pt x="10" y="60"/>
                    </a:lnTo>
                    <a:lnTo>
                      <a:pt x="8" y="60"/>
                    </a:lnTo>
                    <a:lnTo>
                      <a:pt x="6" y="60"/>
                    </a:lnTo>
                    <a:lnTo>
                      <a:pt x="8" y="60"/>
                    </a:lnTo>
                    <a:lnTo>
                      <a:pt x="10" y="60"/>
                    </a:lnTo>
                    <a:lnTo>
                      <a:pt x="10" y="58"/>
                    </a:lnTo>
                    <a:lnTo>
                      <a:pt x="12" y="58"/>
                    </a:lnTo>
                    <a:lnTo>
                      <a:pt x="14" y="58"/>
                    </a:lnTo>
                    <a:lnTo>
                      <a:pt x="12" y="58"/>
                    </a:lnTo>
                    <a:lnTo>
                      <a:pt x="14" y="58"/>
                    </a:lnTo>
                    <a:lnTo>
                      <a:pt x="16" y="58"/>
                    </a:lnTo>
                    <a:lnTo>
                      <a:pt x="18" y="58"/>
                    </a:lnTo>
                    <a:lnTo>
                      <a:pt x="16" y="58"/>
                    </a:lnTo>
                    <a:lnTo>
                      <a:pt x="18" y="58"/>
                    </a:lnTo>
                    <a:lnTo>
                      <a:pt x="18" y="58"/>
                    </a:lnTo>
                    <a:lnTo>
                      <a:pt x="18" y="58"/>
                    </a:lnTo>
                    <a:lnTo>
                      <a:pt x="18" y="58"/>
                    </a:lnTo>
                    <a:close/>
                    <a:moveTo>
                      <a:pt x="38" y="54"/>
                    </a:moveTo>
                    <a:lnTo>
                      <a:pt x="38" y="52"/>
                    </a:lnTo>
                    <a:lnTo>
                      <a:pt x="38" y="54"/>
                    </a:lnTo>
                    <a:close/>
                    <a:moveTo>
                      <a:pt x="302" y="20"/>
                    </a:moveTo>
                    <a:lnTo>
                      <a:pt x="304" y="20"/>
                    </a:lnTo>
                    <a:lnTo>
                      <a:pt x="302" y="20"/>
                    </a:lnTo>
                    <a:lnTo>
                      <a:pt x="304" y="20"/>
                    </a:lnTo>
                    <a:lnTo>
                      <a:pt x="304" y="22"/>
                    </a:lnTo>
                    <a:lnTo>
                      <a:pt x="304" y="24"/>
                    </a:lnTo>
                    <a:lnTo>
                      <a:pt x="304" y="26"/>
                    </a:lnTo>
                    <a:lnTo>
                      <a:pt x="306" y="26"/>
                    </a:lnTo>
                    <a:lnTo>
                      <a:pt x="306" y="28"/>
                    </a:lnTo>
                    <a:lnTo>
                      <a:pt x="306" y="30"/>
                    </a:lnTo>
                    <a:lnTo>
                      <a:pt x="308" y="32"/>
                    </a:lnTo>
                    <a:lnTo>
                      <a:pt x="308" y="34"/>
                    </a:lnTo>
                    <a:lnTo>
                      <a:pt x="308" y="36"/>
                    </a:lnTo>
                    <a:lnTo>
                      <a:pt x="310" y="36"/>
                    </a:lnTo>
                    <a:lnTo>
                      <a:pt x="310" y="38"/>
                    </a:lnTo>
                    <a:lnTo>
                      <a:pt x="310" y="40"/>
                    </a:lnTo>
                    <a:lnTo>
                      <a:pt x="312" y="40"/>
                    </a:lnTo>
                    <a:lnTo>
                      <a:pt x="312" y="42"/>
                    </a:lnTo>
                    <a:lnTo>
                      <a:pt x="312" y="44"/>
                    </a:lnTo>
                    <a:lnTo>
                      <a:pt x="312" y="46"/>
                    </a:lnTo>
                    <a:lnTo>
                      <a:pt x="314" y="46"/>
                    </a:lnTo>
                    <a:lnTo>
                      <a:pt x="312" y="46"/>
                    </a:lnTo>
                    <a:lnTo>
                      <a:pt x="314" y="46"/>
                    </a:lnTo>
                    <a:lnTo>
                      <a:pt x="312" y="46"/>
                    </a:lnTo>
                    <a:lnTo>
                      <a:pt x="312" y="44"/>
                    </a:lnTo>
                    <a:lnTo>
                      <a:pt x="310" y="44"/>
                    </a:lnTo>
                    <a:lnTo>
                      <a:pt x="310" y="42"/>
                    </a:lnTo>
                    <a:lnTo>
                      <a:pt x="312" y="42"/>
                    </a:lnTo>
                    <a:lnTo>
                      <a:pt x="310" y="42"/>
                    </a:lnTo>
                    <a:lnTo>
                      <a:pt x="312" y="42"/>
                    </a:lnTo>
                    <a:lnTo>
                      <a:pt x="310" y="42"/>
                    </a:lnTo>
                    <a:lnTo>
                      <a:pt x="312" y="42"/>
                    </a:lnTo>
                    <a:lnTo>
                      <a:pt x="310" y="42"/>
                    </a:lnTo>
                    <a:lnTo>
                      <a:pt x="310" y="40"/>
                    </a:lnTo>
                    <a:lnTo>
                      <a:pt x="310" y="42"/>
                    </a:lnTo>
                    <a:lnTo>
                      <a:pt x="312" y="42"/>
                    </a:lnTo>
                    <a:lnTo>
                      <a:pt x="310" y="42"/>
                    </a:lnTo>
                    <a:lnTo>
                      <a:pt x="312" y="42"/>
                    </a:lnTo>
                    <a:lnTo>
                      <a:pt x="310" y="42"/>
                    </a:lnTo>
                    <a:lnTo>
                      <a:pt x="310" y="40"/>
                    </a:lnTo>
                    <a:lnTo>
                      <a:pt x="308" y="40"/>
                    </a:lnTo>
                    <a:lnTo>
                      <a:pt x="308" y="38"/>
                    </a:lnTo>
                    <a:lnTo>
                      <a:pt x="308" y="36"/>
                    </a:lnTo>
                    <a:lnTo>
                      <a:pt x="308" y="34"/>
                    </a:lnTo>
                    <a:lnTo>
                      <a:pt x="308" y="36"/>
                    </a:lnTo>
                    <a:lnTo>
                      <a:pt x="306" y="34"/>
                    </a:lnTo>
                    <a:lnTo>
                      <a:pt x="308" y="34"/>
                    </a:lnTo>
                    <a:lnTo>
                      <a:pt x="306" y="34"/>
                    </a:lnTo>
                    <a:lnTo>
                      <a:pt x="306" y="32"/>
                    </a:lnTo>
                    <a:lnTo>
                      <a:pt x="304" y="30"/>
                    </a:lnTo>
                    <a:lnTo>
                      <a:pt x="304" y="28"/>
                    </a:lnTo>
                    <a:lnTo>
                      <a:pt x="304" y="26"/>
                    </a:lnTo>
                    <a:lnTo>
                      <a:pt x="302" y="24"/>
                    </a:lnTo>
                    <a:lnTo>
                      <a:pt x="304" y="24"/>
                    </a:lnTo>
                    <a:lnTo>
                      <a:pt x="302" y="24"/>
                    </a:lnTo>
                    <a:lnTo>
                      <a:pt x="304" y="24"/>
                    </a:lnTo>
                    <a:lnTo>
                      <a:pt x="302" y="24"/>
                    </a:lnTo>
                    <a:lnTo>
                      <a:pt x="302" y="22"/>
                    </a:lnTo>
                    <a:lnTo>
                      <a:pt x="300" y="20"/>
                    </a:lnTo>
                    <a:lnTo>
                      <a:pt x="302" y="20"/>
                    </a:lnTo>
                    <a:lnTo>
                      <a:pt x="302" y="22"/>
                    </a:lnTo>
                    <a:lnTo>
                      <a:pt x="302" y="20"/>
                    </a:lnTo>
                    <a:lnTo>
                      <a:pt x="302" y="22"/>
                    </a:lnTo>
                    <a:lnTo>
                      <a:pt x="302" y="20"/>
                    </a:lnTo>
                    <a:lnTo>
                      <a:pt x="300" y="20"/>
                    </a:lnTo>
                    <a:lnTo>
                      <a:pt x="302" y="20"/>
                    </a:lnTo>
                    <a:close/>
                    <a:moveTo>
                      <a:pt x="48" y="52"/>
                    </a:moveTo>
                    <a:lnTo>
                      <a:pt x="50" y="52"/>
                    </a:lnTo>
                    <a:lnTo>
                      <a:pt x="52" y="52"/>
                    </a:lnTo>
                    <a:lnTo>
                      <a:pt x="54" y="52"/>
                    </a:lnTo>
                    <a:lnTo>
                      <a:pt x="56" y="52"/>
                    </a:lnTo>
                    <a:lnTo>
                      <a:pt x="54" y="52"/>
                    </a:lnTo>
                    <a:lnTo>
                      <a:pt x="52" y="52"/>
                    </a:lnTo>
                    <a:lnTo>
                      <a:pt x="50" y="52"/>
                    </a:lnTo>
                    <a:lnTo>
                      <a:pt x="48" y="52"/>
                    </a:lnTo>
                    <a:lnTo>
                      <a:pt x="46" y="52"/>
                    </a:lnTo>
                    <a:lnTo>
                      <a:pt x="44" y="52"/>
                    </a:lnTo>
                    <a:lnTo>
                      <a:pt x="42" y="52"/>
                    </a:lnTo>
                    <a:lnTo>
                      <a:pt x="42" y="54"/>
                    </a:lnTo>
                    <a:lnTo>
                      <a:pt x="40" y="54"/>
                    </a:lnTo>
                    <a:lnTo>
                      <a:pt x="38" y="54"/>
                    </a:lnTo>
                    <a:lnTo>
                      <a:pt x="36" y="54"/>
                    </a:lnTo>
                    <a:lnTo>
                      <a:pt x="34" y="54"/>
                    </a:lnTo>
                    <a:lnTo>
                      <a:pt x="34" y="56"/>
                    </a:lnTo>
                    <a:lnTo>
                      <a:pt x="32" y="56"/>
                    </a:lnTo>
                    <a:lnTo>
                      <a:pt x="32" y="56"/>
                    </a:lnTo>
                    <a:lnTo>
                      <a:pt x="30" y="56"/>
                    </a:lnTo>
                    <a:lnTo>
                      <a:pt x="30" y="58"/>
                    </a:lnTo>
                    <a:lnTo>
                      <a:pt x="28" y="58"/>
                    </a:lnTo>
                    <a:lnTo>
                      <a:pt x="26" y="58"/>
                    </a:lnTo>
                    <a:lnTo>
                      <a:pt x="24" y="58"/>
                    </a:lnTo>
                    <a:lnTo>
                      <a:pt x="22" y="58"/>
                    </a:lnTo>
                    <a:lnTo>
                      <a:pt x="20" y="58"/>
                    </a:lnTo>
                    <a:lnTo>
                      <a:pt x="20" y="58"/>
                    </a:lnTo>
                    <a:lnTo>
                      <a:pt x="20" y="58"/>
                    </a:lnTo>
                    <a:lnTo>
                      <a:pt x="18" y="58"/>
                    </a:lnTo>
                    <a:lnTo>
                      <a:pt x="20" y="58"/>
                    </a:lnTo>
                    <a:lnTo>
                      <a:pt x="22" y="58"/>
                    </a:lnTo>
                    <a:lnTo>
                      <a:pt x="24" y="58"/>
                    </a:lnTo>
                    <a:lnTo>
                      <a:pt x="26" y="58"/>
                    </a:lnTo>
                    <a:lnTo>
                      <a:pt x="26" y="56"/>
                    </a:lnTo>
                    <a:lnTo>
                      <a:pt x="26" y="58"/>
                    </a:lnTo>
                    <a:lnTo>
                      <a:pt x="28" y="58"/>
                    </a:lnTo>
                    <a:lnTo>
                      <a:pt x="28" y="56"/>
                    </a:lnTo>
                    <a:lnTo>
                      <a:pt x="28" y="58"/>
                    </a:lnTo>
                    <a:lnTo>
                      <a:pt x="28" y="56"/>
                    </a:lnTo>
                    <a:lnTo>
                      <a:pt x="30" y="56"/>
                    </a:lnTo>
                    <a:lnTo>
                      <a:pt x="32" y="56"/>
                    </a:lnTo>
                    <a:lnTo>
                      <a:pt x="32" y="56"/>
                    </a:lnTo>
                    <a:lnTo>
                      <a:pt x="32" y="54"/>
                    </a:lnTo>
                    <a:lnTo>
                      <a:pt x="34" y="56"/>
                    </a:lnTo>
                    <a:lnTo>
                      <a:pt x="34" y="54"/>
                    </a:lnTo>
                    <a:lnTo>
                      <a:pt x="36" y="54"/>
                    </a:lnTo>
                    <a:lnTo>
                      <a:pt x="38" y="54"/>
                    </a:lnTo>
                    <a:lnTo>
                      <a:pt x="40" y="54"/>
                    </a:lnTo>
                    <a:lnTo>
                      <a:pt x="42" y="52"/>
                    </a:lnTo>
                    <a:lnTo>
                      <a:pt x="44" y="52"/>
                    </a:lnTo>
                    <a:lnTo>
                      <a:pt x="46" y="52"/>
                    </a:lnTo>
                    <a:lnTo>
                      <a:pt x="48" y="52"/>
                    </a:lnTo>
                    <a:close/>
                    <a:moveTo>
                      <a:pt x="76" y="48"/>
                    </a:moveTo>
                    <a:lnTo>
                      <a:pt x="76" y="50"/>
                    </a:lnTo>
                    <a:lnTo>
                      <a:pt x="76" y="48"/>
                    </a:lnTo>
                    <a:close/>
                    <a:moveTo>
                      <a:pt x="76" y="48"/>
                    </a:moveTo>
                    <a:lnTo>
                      <a:pt x="74" y="48"/>
                    </a:lnTo>
                    <a:lnTo>
                      <a:pt x="76" y="48"/>
                    </a:lnTo>
                    <a:close/>
                    <a:moveTo>
                      <a:pt x="300" y="18"/>
                    </a:moveTo>
                    <a:lnTo>
                      <a:pt x="300" y="16"/>
                    </a:lnTo>
                    <a:lnTo>
                      <a:pt x="300" y="18"/>
                    </a:lnTo>
                    <a:close/>
                    <a:moveTo>
                      <a:pt x="300" y="16"/>
                    </a:moveTo>
                    <a:lnTo>
                      <a:pt x="302" y="18"/>
                    </a:lnTo>
                    <a:lnTo>
                      <a:pt x="304" y="18"/>
                    </a:lnTo>
                    <a:lnTo>
                      <a:pt x="302" y="18"/>
                    </a:lnTo>
                    <a:lnTo>
                      <a:pt x="302" y="20"/>
                    </a:lnTo>
                    <a:lnTo>
                      <a:pt x="300" y="20"/>
                    </a:lnTo>
                    <a:lnTo>
                      <a:pt x="302" y="20"/>
                    </a:lnTo>
                    <a:lnTo>
                      <a:pt x="300" y="20"/>
                    </a:lnTo>
                    <a:lnTo>
                      <a:pt x="302" y="20"/>
                    </a:lnTo>
                    <a:lnTo>
                      <a:pt x="302" y="18"/>
                    </a:lnTo>
                    <a:lnTo>
                      <a:pt x="300" y="18"/>
                    </a:lnTo>
                    <a:lnTo>
                      <a:pt x="300" y="20"/>
                    </a:lnTo>
                    <a:lnTo>
                      <a:pt x="300" y="18"/>
                    </a:lnTo>
                    <a:lnTo>
                      <a:pt x="300" y="16"/>
                    </a:lnTo>
                    <a:lnTo>
                      <a:pt x="300" y="18"/>
                    </a:lnTo>
                    <a:lnTo>
                      <a:pt x="300" y="16"/>
                    </a:lnTo>
                    <a:close/>
                    <a:moveTo>
                      <a:pt x="302" y="14"/>
                    </a:moveTo>
                    <a:lnTo>
                      <a:pt x="300" y="14"/>
                    </a:lnTo>
                    <a:lnTo>
                      <a:pt x="302" y="14"/>
                    </a:lnTo>
                    <a:lnTo>
                      <a:pt x="300" y="14"/>
                    </a:lnTo>
                    <a:lnTo>
                      <a:pt x="302" y="14"/>
                    </a:lnTo>
                    <a:close/>
                    <a:moveTo>
                      <a:pt x="300" y="14"/>
                    </a:moveTo>
                    <a:lnTo>
                      <a:pt x="302" y="14"/>
                    </a:lnTo>
                    <a:lnTo>
                      <a:pt x="302" y="18"/>
                    </a:lnTo>
                    <a:lnTo>
                      <a:pt x="302" y="16"/>
                    </a:lnTo>
                    <a:lnTo>
                      <a:pt x="300" y="16"/>
                    </a:lnTo>
                    <a:lnTo>
                      <a:pt x="300" y="14"/>
                    </a:lnTo>
                    <a:lnTo>
                      <a:pt x="298" y="14"/>
                    </a:lnTo>
                    <a:lnTo>
                      <a:pt x="300" y="14"/>
                    </a:lnTo>
                    <a:lnTo>
                      <a:pt x="300" y="12"/>
                    </a:lnTo>
                    <a:lnTo>
                      <a:pt x="300" y="14"/>
                    </a:lnTo>
                    <a:close/>
                    <a:moveTo>
                      <a:pt x="300" y="12"/>
                    </a:moveTo>
                    <a:lnTo>
                      <a:pt x="300" y="14"/>
                    </a:lnTo>
                    <a:lnTo>
                      <a:pt x="298" y="14"/>
                    </a:lnTo>
                    <a:lnTo>
                      <a:pt x="300" y="12"/>
                    </a:lnTo>
                    <a:close/>
                    <a:moveTo>
                      <a:pt x="32" y="46"/>
                    </a:moveTo>
                    <a:lnTo>
                      <a:pt x="32" y="46"/>
                    </a:lnTo>
                    <a:lnTo>
                      <a:pt x="32" y="46"/>
                    </a:lnTo>
                    <a:close/>
                    <a:moveTo>
                      <a:pt x="32" y="46"/>
                    </a:moveTo>
                    <a:lnTo>
                      <a:pt x="32" y="44"/>
                    </a:lnTo>
                    <a:lnTo>
                      <a:pt x="32" y="46"/>
                    </a:lnTo>
                    <a:close/>
                    <a:moveTo>
                      <a:pt x="24" y="44"/>
                    </a:moveTo>
                    <a:lnTo>
                      <a:pt x="24" y="46"/>
                    </a:lnTo>
                    <a:lnTo>
                      <a:pt x="24" y="44"/>
                    </a:lnTo>
                    <a:close/>
                    <a:moveTo>
                      <a:pt x="32" y="44"/>
                    </a:moveTo>
                    <a:lnTo>
                      <a:pt x="32" y="44"/>
                    </a:lnTo>
                    <a:lnTo>
                      <a:pt x="32" y="44"/>
                    </a:lnTo>
                    <a:close/>
                    <a:moveTo>
                      <a:pt x="298" y="12"/>
                    </a:moveTo>
                    <a:lnTo>
                      <a:pt x="296" y="10"/>
                    </a:lnTo>
                    <a:lnTo>
                      <a:pt x="298" y="12"/>
                    </a:lnTo>
                    <a:close/>
                    <a:moveTo>
                      <a:pt x="24" y="44"/>
                    </a:moveTo>
                    <a:lnTo>
                      <a:pt x="24" y="46"/>
                    </a:lnTo>
                    <a:lnTo>
                      <a:pt x="22" y="46"/>
                    </a:lnTo>
                    <a:lnTo>
                      <a:pt x="22" y="44"/>
                    </a:lnTo>
                    <a:lnTo>
                      <a:pt x="24" y="44"/>
                    </a:lnTo>
                    <a:close/>
                    <a:moveTo>
                      <a:pt x="298" y="10"/>
                    </a:moveTo>
                    <a:lnTo>
                      <a:pt x="298" y="12"/>
                    </a:lnTo>
                    <a:lnTo>
                      <a:pt x="298" y="10"/>
                    </a:lnTo>
                    <a:lnTo>
                      <a:pt x="296" y="10"/>
                    </a:lnTo>
                    <a:lnTo>
                      <a:pt x="298" y="10"/>
                    </a:lnTo>
                    <a:close/>
                    <a:moveTo>
                      <a:pt x="22" y="44"/>
                    </a:moveTo>
                    <a:lnTo>
                      <a:pt x="24" y="44"/>
                    </a:lnTo>
                    <a:lnTo>
                      <a:pt x="22" y="44"/>
                    </a:lnTo>
                    <a:close/>
                    <a:moveTo>
                      <a:pt x="298" y="10"/>
                    </a:moveTo>
                    <a:lnTo>
                      <a:pt x="298" y="10"/>
                    </a:lnTo>
                    <a:lnTo>
                      <a:pt x="296" y="10"/>
                    </a:lnTo>
                    <a:lnTo>
                      <a:pt x="296" y="10"/>
                    </a:lnTo>
                    <a:lnTo>
                      <a:pt x="298" y="10"/>
                    </a:lnTo>
                    <a:close/>
                    <a:moveTo>
                      <a:pt x="298" y="10"/>
                    </a:moveTo>
                    <a:lnTo>
                      <a:pt x="298" y="10"/>
                    </a:lnTo>
                    <a:lnTo>
                      <a:pt x="298" y="10"/>
                    </a:lnTo>
                    <a:close/>
                    <a:moveTo>
                      <a:pt x="298" y="10"/>
                    </a:moveTo>
                    <a:lnTo>
                      <a:pt x="298" y="10"/>
                    </a:lnTo>
                    <a:lnTo>
                      <a:pt x="298" y="10"/>
                    </a:lnTo>
                    <a:close/>
                    <a:moveTo>
                      <a:pt x="32" y="42"/>
                    </a:moveTo>
                    <a:lnTo>
                      <a:pt x="30" y="42"/>
                    </a:lnTo>
                    <a:lnTo>
                      <a:pt x="30" y="40"/>
                    </a:lnTo>
                    <a:lnTo>
                      <a:pt x="32" y="40"/>
                    </a:lnTo>
                    <a:lnTo>
                      <a:pt x="32" y="42"/>
                    </a:lnTo>
                    <a:close/>
                    <a:moveTo>
                      <a:pt x="298" y="8"/>
                    </a:moveTo>
                    <a:lnTo>
                      <a:pt x="298" y="10"/>
                    </a:lnTo>
                    <a:lnTo>
                      <a:pt x="296" y="10"/>
                    </a:lnTo>
                    <a:lnTo>
                      <a:pt x="298" y="10"/>
                    </a:lnTo>
                    <a:lnTo>
                      <a:pt x="298" y="8"/>
                    </a:lnTo>
                    <a:close/>
                    <a:moveTo>
                      <a:pt x="294" y="4"/>
                    </a:moveTo>
                    <a:lnTo>
                      <a:pt x="296" y="4"/>
                    </a:lnTo>
                    <a:lnTo>
                      <a:pt x="294" y="4"/>
                    </a:lnTo>
                    <a:close/>
                    <a:moveTo>
                      <a:pt x="294" y="6"/>
                    </a:moveTo>
                    <a:lnTo>
                      <a:pt x="294" y="4"/>
                    </a:lnTo>
                    <a:lnTo>
                      <a:pt x="294" y="6"/>
                    </a:lnTo>
                    <a:close/>
                    <a:moveTo>
                      <a:pt x="298" y="4"/>
                    </a:moveTo>
                    <a:lnTo>
                      <a:pt x="300" y="4"/>
                    </a:lnTo>
                    <a:lnTo>
                      <a:pt x="300" y="6"/>
                    </a:lnTo>
                    <a:lnTo>
                      <a:pt x="300" y="8"/>
                    </a:lnTo>
                    <a:lnTo>
                      <a:pt x="300" y="10"/>
                    </a:lnTo>
                    <a:lnTo>
                      <a:pt x="300" y="10"/>
                    </a:lnTo>
                    <a:lnTo>
                      <a:pt x="300" y="12"/>
                    </a:lnTo>
                    <a:lnTo>
                      <a:pt x="298" y="12"/>
                    </a:lnTo>
                    <a:lnTo>
                      <a:pt x="298" y="10"/>
                    </a:lnTo>
                    <a:lnTo>
                      <a:pt x="298" y="10"/>
                    </a:lnTo>
                    <a:lnTo>
                      <a:pt x="298" y="8"/>
                    </a:lnTo>
                    <a:lnTo>
                      <a:pt x="296" y="8"/>
                    </a:lnTo>
                    <a:lnTo>
                      <a:pt x="298" y="8"/>
                    </a:lnTo>
                    <a:lnTo>
                      <a:pt x="296" y="8"/>
                    </a:lnTo>
                    <a:lnTo>
                      <a:pt x="298" y="8"/>
                    </a:lnTo>
                    <a:lnTo>
                      <a:pt x="296" y="8"/>
                    </a:lnTo>
                    <a:lnTo>
                      <a:pt x="296" y="6"/>
                    </a:lnTo>
                    <a:lnTo>
                      <a:pt x="298" y="6"/>
                    </a:lnTo>
                    <a:lnTo>
                      <a:pt x="298" y="4"/>
                    </a:lnTo>
                    <a:close/>
                    <a:moveTo>
                      <a:pt x="294" y="4"/>
                    </a:moveTo>
                    <a:lnTo>
                      <a:pt x="296" y="4"/>
                    </a:lnTo>
                    <a:lnTo>
                      <a:pt x="294" y="4"/>
                    </a:lnTo>
                    <a:lnTo>
                      <a:pt x="294" y="6"/>
                    </a:lnTo>
                    <a:lnTo>
                      <a:pt x="292" y="6"/>
                    </a:lnTo>
                    <a:lnTo>
                      <a:pt x="292" y="4"/>
                    </a:lnTo>
                    <a:lnTo>
                      <a:pt x="294" y="4"/>
                    </a:lnTo>
                    <a:close/>
                    <a:moveTo>
                      <a:pt x="404" y="309"/>
                    </a:moveTo>
                    <a:lnTo>
                      <a:pt x="402" y="309"/>
                    </a:lnTo>
                    <a:lnTo>
                      <a:pt x="402" y="307"/>
                    </a:lnTo>
                    <a:lnTo>
                      <a:pt x="402" y="305"/>
                    </a:lnTo>
                    <a:lnTo>
                      <a:pt x="400" y="305"/>
                    </a:lnTo>
                    <a:lnTo>
                      <a:pt x="398" y="305"/>
                    </a:lnTo>
                    <a:lnTo>
                      <a:pt x="398" y="307"/>
                    </a:lnTo>
                    <a:lnTo>
                      <a:pt x="398" y="305"/>
                    </a:lnTo>
                    <a:lnTo>
                      <a:pt x="396" y="305"/>
                    </a:lnTo>
                    <a:lnTo>
                      <a:pt x="396" y="307"/>
                    </a:lnTo>
                    <a:lnTo>
                      <a:pt x="396" y="305"/>
                    </a:lnTo>
                    <a:lnTo>
                      <a:pt x="398" y="305"/>
                    </a:lnTo>
                    <a:lnTo>
                      <a:pt x="396" y="305"/>
                    </a:lnTo>
                    <a:lnTo>
                      <a:pt x="398" y="305"/>
                    </a:lnTo>
                    <a:lnTo>
                      <a:pt x="398" y="303"/>
                    </a:lnTo>
                    <a:lnTo>
                      <a:pt x="398" y="305"/>
                    </a:lnTo>
                    <a:lnTo>
                      <a:pt x="398" y="303"/>
                    </a:lnTo>
                    <a:lnTo>
                      <a:pt x="396" y="303"/>
                    </a:lnTo>
                    <a:lnTo>
                      <a:pt x="398" y="303"/>
                    </a:lnTo>
                    <a:lnTo>
                      <a:pt x="396" y="303"/>
                    </a:lnTo>
                    <a:lnTo>
                      <a:pt x="396" y="305"/>
                    </a:lnTo>
                    <a:lnTo>
                      <a:pt x="396" y="303"/>
                    </a:lnTo>
                    <a:lnTo>
                      <a:pt x="396" y="305"/>
                    </a:lnTo>
                    <a:lnTo>
                      <a:pt x="396" y="303"/>
                    </a:lnTo>
                    <a:lnTo>
                      <a:pt x="396" y="305"/>
                    </a:lnTo>
                    <a:lnTo>
                      <a:pt x="396" y="303"/>
                    </a:lnTo>
                    <a:lnTo>
                      <a:pt x="396" y="305"/>
                    </a:lnTo>
                    <a:lnTo>
                      <a:pt x="394" y="305"/>
                    </a:lnTo>
                    <a:lnTo>
                      <a:pt x="396" y="305"/>
                    </a:lnTo>
                    <a:lnTo>
                      <a:pt x="394" y="305"/>
                    </a:lnTo>
                    <a:lnTo>
                      <a:pt x="396" y="305"/>
                    </a:lnTo>
                    <a:lnTo>
                      <a:pt x="394" y="305"/>
                    </a:lnTo>
                    <a:lnTo>
                      <a:pt x="394" y="307"/>
                    </a:lnTo>
                    <a:lnTo>
                      <a:pt x="394" y="305"/>
                    </a:lnTo>
                    <a:lnTo>
                      <a:pt x="394" y="307"/>
                    </a:lnTo>
                    <a:lnTo>
                      <a:pt x="394" y="305"/>
                    </a:lnTo>
                    <a:lnTo>
                      <a:pt x="394" y="307"/>
                    </a:lnTo>
                    <a:lnTo>
                      <a:pt x="394" y="309"/>
                    </a:lnTo>
                    <a:lnTo>
                      <a:pt x="392" y="309"/>
                    </a:lnTo>
                    <a:lnTo>
                      <a:pt x="394" y="309"/>
                    </a:lnTo>
                    <a:lnTo>
                      <a:pt x="394" y="307"/>
                    </a:lnTo>
                    <a:lnTo>
                      <a:pt x="392" y="307"/>
                    </a:lnTo>
                    <a:lnTo>
                      <a:pt x="392" y="309"/>
                    </a:lnTo>
                    <a:lnTo>
                      <a:pt x="390" y="309"/>
                    </a:lnTo>
                    <a:lnTo>
                      <a:pt x="392" y="309"/>
                    </a:lnTo>
                    <a:lnTo>
                      <a:pt x="392" y="311"/>
                    </a:lnTo>
                    <a:lnTo>
                      <a:pt x="390" y="311"/>
                    </a:lnTo>
                    <a:lnTo>
                      <a:pt x="392" y="311"/>
                    </a:lnTo>
                    <a:lnTo>
                      <a:pt x="392" y="309"/>
                    </a:lnTo>
                    <a:lnTo>
                      <a:pt x="390" y="309"/>
                    </a:lnTo>
                    <a:lnTo>
                      <a:pt x="390" y="311"/>
                    </a:lnTo>
                    <a:lnTo>
                      <a:pt x="388" y="311"/>
                    </a:lnTo>
                    <a:lnTo>
                      <a:pt x="390" y="311"/>
                    </a:lnTo>
                    <a:lnTo>
                      <a:pt x="388" y="311"/>
                    </a:lnTo>
                    <a:lnTo>
                      <a:pt x="386" y="311"/>
                    </a:lnTo>
                    <a:lnTo>
                      <a:pt x="388" y="311"/>
                    </a:lnTo>
                    <a:lnTo>
                      <a:pt x="386" y="311"/>
                    </a:lnTo>
                    <a:lnTo>
                      <a:pt x="384" y="311"/>
                    </a:lnTo>
                    <a:lnTo>
                      <a:pt x="386" y="311"/>
                    </a:lnTo>
                    <a:lnTo>
                      <a:pt x="386" y="313"/>
                    </a:lnTo>
                    <a:lnTo>
                      <a:pt x="384" y="313"/>
                    </a:lnTo>
                    <a:lnTo>
                      <a:pt x="384" y="311"/>
                    </a:lnTo>
                    <a:lnTo>
                      <a:pt x="386" y="311"/>
                    </a:lnTo>
                    <a:lnTo>
                      <a:pt x="384" y="311"/>
                    </a:lnTo>
                    <a:lnTo>
                      <a:pt x="384" y="313"/>
                    </a:lnTo>
                    <a:lnTo>
                      <a:pt x="384" y="311"/>
                    </a:lnTo>
                    <a:lnTo>
                      <a:pt x="384" y="309"/>
                    </a:lnTo>
                    <a:lnTo>
                      <a:pt x="382" y="309"/>
                    </a:lnTo>
                    <a:lnTo>
                      <a:pt x="382" y="311"/>
                    </a:lnTo>
                    <a:lnTo>
                      <a:pt x="382" y="309"/>
                    </a:lnTo>
                    <a:lnTo>
                      <a:pt x="382" y="311"/>
                    </a:lnTo>
                    <a:lnTo>
                      <a:pt x="380" y="311"/>
                    </a:lnTo>
                    <a:lnTo>
                      <a:pt x="378" y="311"/>
                    </a:lnTo>
                    <a:lnTo>
                      <a:pt x="378" y="313"/>
                    </a:lnTo>
                    <a:lnTo>
                      <a:pt x="376" y="313"/>
                    </a:lnTo>
                    <a:lnTo>
                      <a:pt x="376" y="315"/>
                    </a:lnTo>
                    <a:lnTo>
                      <a:pt x="374" y="315"/>
                    </a:lnTo>
                    <a:lnTo>
                      <a:pt x="372" y="315"/>
                    </a:lnTo>
                    <a:lnTo>
                      <a:pt x="370" y="315"/>
                    </a:lnTo>
                    <a:lnTo>
                      <a:pt x="370" y="315"/>
                    </a:lnTo>
                    <a:lnTo>
                      <a:pt x="368" y="315"/>
                    </a:lnTo>
                    <a:lnTo>
                      <a:pt x="368" y="313"/>
                    </a:lnTo>
                    <a:lnTo>
                      <a:pt x="366" y="313"/>
                    </a:lnTo>
                    <a:lnTo>
                      <a:pt x="366" y="311"/>
                    </a:lnTo>
                    <a:lnTo>
                      <a:pt x="364" y="311"/>
                    </a:lnTo>
                    <a:lnTo>
                      <a:pt x="364" y="309"/>
                    </a:lnTo>
                    <a:lnTo>
                      <a:pt x="364" y="307"/>
                    </a:lnTo>
                    <a:lnTo>
                      <a:pt x="364" y="309"/>
                    </a:lnTo>
                    <a:lnTo>
                      <a:pt x="364" y="307"/>
                    </a:lnTo>
                    <a:lnTo>
                      <a:pt x="364" y="305"/>
                    </a:lnTo>
                    <a:lnTo>
                      <a:pt x="366" y="305"/>
                    </a:lnTo>
                    <a:lnTo>
                      <a:pt x="368" y="305"/>
                    </a:lnTo>
                    <a:lnTo>
                      <a:pt x="366" y="305"/>
                    </a:lnTo>
                    <a:lnTo>
                      <a:pt x="368" y="305"/>
                    </a:lnTo>
                    <a:lnTo>
                      <a:pt x="368" y="307"/>
                    </a:lnTo>
                    <a:lnTo>
                      <a:pt x="370" y="307"/>
                    </a:lnTo>
                    <a:lnTo>
                      <a:pt x="370" y="309"/>
                    </a:lnTo>
                    <a:lnTo>
                      <a:pt x="370" y="309"/>
                    </a:lnTo>
                    <a:lnTo>
                      <a:pt x="372" y="309"/>
                    </a:lnTo>
                    <a:lnTo>
                      <a:pt x="372" y="311"/>
                    </a:lnTo>
                    <a:lnTo>
                      <a:pt x="372" y="309"/>
                    </a:lnTo>
                    <a:lnTo>
                      <a:pt x="374" y="309"/>
                    </a:lnTo>
                    <a:lnTo>
                      <a:pt x="372" y="309"/>
                    </a:lnTo>
                    <a:lnTo>
                      <a:pt x="372" y="311"/>
                    </a:lnTo>
                    <a:lnTo>
                      <a:pt x="374" y="311"/>
                    </a:lnTo>
                    <a:lnTo>
                      <a:pt x="374" y="309"/>
                    </a:lnTo>
                    <a:lnTo>
                      <a:pt x="374" y="311"/>
                    </a:lnTo>
                    <a:lnTo>
                      <a:pt x="374" y="309"/>
                    </a:lnTo>
                    <a:lnTo>
                      <a:pt x="376" y="309"/>
                    </a:lnTo>
                    <a:lnTo>
                      <a:pt x="376" y="307"/>
                    </a:lnTo>
                    <a:lnTo>
                      <a:pt x="376" y="305"/>
                    </a:lnTo>
                    <a:lnTo>
                      <a:pt x="376" y="307"/>
                    </a:lnTo>
                    <a:lnTo>
                      <a:pt x="376" y="305"/>
                    </a:lnTo>
                    <a:lnTo>
                      <a:pt x="376" y="307"/>
                    </a:lnTo>
                    <a:lnTo>
                      <a:pt x="376" y="305"/>
                    </a:lnTo>
                    <a:lnTo>
                      <a:pt x="374" y="305"/>
                    </a:lnTo>
                    <a:lnTo>
                      <a:pt x="374" y="303"/>
                    </a:lnTo>
                    <a:lnTo>
                      <a:pt x="374" y="305"/>
                    </a:lnTo>
                    <a:lnTo>
                      <a:pt x="374" y="303"/>
                    </a:lnTo>
                    <a:lnTo>
                      <a:pt x="374" y="305"/>
                    </a:lnTo>
                    <a:lnTo>
                      <a:pt x="374" y="303"/>
                    </a:lnTo>
                    <a:lnTo>
                      <a:pt x="376" y="303"/>
                    </a:lnTo>
                    <a:lnTo>
                      <a:pt x="374" y="303"/>
                    </a:lnTo>
                    <a:lnTo>
                      <a:pt x="374" y="301"/>
                    </a:lnTo>
                    <a:lnTo>
                      <a:pt x="376" y="301"/>
                    </a:lnTo>
                    <a:lnTo>
                      <a:pt x="374" y="301"/>
                    </a:lnTo>
                    <a:lnTo>
                      <a:pt x="374" y="303"/>
                    </a:lnTo>
                    <a:lnTo>
                      <a:pt x="372" y="303"/>
                    </a:lnTo>
                    <a:lnTo>
                      <a:pt x="372" y="305"/>
                    </a:lnTo>
                    <a:lnTo>
                      <a:pt x="372" y="303"/>
                    </a:lnTo>
                    <a:lnTo>
                      <a:pt x="374" y="303"/>
                    </a:lnTo>
                    <a:lnTo>
                      <a:pt x="372" y="303"/>
                    </a:lnTo>
                    <a:lnTo>
                      <a:pt x="374" y="303"/>
                    </a:lnTo>
                    <a:lnTo>
                      <a:pt x="372" y="303"/>
                    </a:lnTo>
                    <a:lnTo>
                      <a:pt x="374" y="303"/>
                    </a:lnTo>
                    <a:lnTo>
                      <a:pt x="372" y="303"/>
                    </a:lnTo>
                    <a:lnTo>
                      <a:pt x="374" y="303"/>
                    </a:lnTo>
                    <a:lnTo>
                      <a:pt x="372" y="303"/>
                    </a:lnTo>
                    <a:lnTo>
                      <a:pt x="372" y="301"/>
                    </a:lnTo>
                    <a:lnTo>
                      <a:pt x="370" y="301"/>
                    </a:lnTo>
                    <a:lnTo>
                      <a:pt x="370" y="303"/>
                    </a:lnTo>
                    <a:lnTo>
                      <a:pt x="370" y="303"/>
                    </a:lnTo>
                    <a:lnTo>
                      <a:pt x="368" y="303"/>
                    </a:lnTo>
                    <a:lnTo>
                      <a:pt x="368" y="301"/>
                    </a:lnTo>
                    <a:lnTo>
                      <a:pt x="370" y="301"/>
                    </a:lnTo>
                    <a:lnTo>
                      <a:pt x="370" y="299"/>
                    </a:lnTo>
                    <a:lnTo>
                      <a:pt x="370" y="299"/>
                    </a:lnTo>
                    <a:lnTo>
                      <a:pt x="370" y="299"/>
                    </a:lnTo>
                    <a:lnTo>
                      <a:pt x="372" y="299"/>
                    </a:lnTo>
                    <a:lnTo>
                      <a:pt x="370" y="299"/>
                    </a:lnTo>
                    <a:lnTo>
                      <a:pt x="372" y="299"/>
                    </a:lnTo>
                    <a:lnTo>
                      <a:pt x="370" y="299"/>
                    </a:lnTo>
                    <a:lnTo>
                      <a:pt x="372" y="299"/>
                    </a:lnTo>
                    <a:lnTo>
                      <a:pt x="372" y="297"/>
                    </a:lnTo>
                    <a:lnTo>
                      <a:pt x="372" y="299"/>
                    </a:lnTo>
                    <a:lnTo>
                      <a:pt x="372" y="297"/>
                    </a:lnTo>
                    <a:lnTo>
                      <a:pt x="372" y="299"/>
                    </a:lnTo>
                    <a:lnTo>
                      <a:pt x="372" y="297"/>
                    </a:lnTo>
                    <a:lnTo>
                      <a:pt x="372" y="299"/>
                    </a:lnTo>
                    <a:lnTo>
                      <a:pt x="370" y="299"/>
                    </a:lnTo>
                    <a:lnTo>
                      <a:pt x="370" y="299"/>
                    </a:lnTo>
                    <a:lnTo>
                      <a:pt x="368" y="299"/>
                    </a:lnTo>
                    <a:lnTo>
                      <a:pt x="366" y="299"/>
                    </a:lnTo>
                    <a:lnTo>
                      <a:pt x="364" y="299"/>
                    </a:lnTo>
                    <a:lnTo>
                      <a:pt x="364" y="299"/>
                    </a:lnTo>
                    <a:lnTo>
                      <a:pt x="362" y="299"/>
                    </a:lnTo>
                    <a:lnTo>
                      <a:pt x="364" y="299"/>
                    </a:lnTo>
                    <a:lnTo>
                      <a:pt x="362" y="299"/>
                    </a:lnTo>
                    <a:lnTo>
                      <a:pt x="362" y="297"/>
                    </a:lnTo>
                    <a:lnTo>
                      <a:pt x="364" y="297"/>
                    </a:lnTo>
                    <a:lnTo>
                      <a:pt x="366" y="297"/>
                    </a:lnTo>
                    <a:lnTo>
                      <a:pt x="364" y="297"/>
                    </a:lnTo>
                    <a:lnTo>
                      <a:pt x="362" y="297"/>
                    </a:lnTo>
                    <a:lnTo>
                      <a:pt x="364" y="297"/>
                    </a:lnTo>
                    <a:lnTo>
                      <a:pt x="364" y="295"/>
                    </a:lnTo>
                    <a:lnTo>
                      <a:pt x="364" y="297"/>
                    </a:lnTo>
                    <a:lnTo>
                      <a:pt x="362" y="297"/>
                    </a:lnTo>
                    <a:lnTo>
                      <a:pt x="360" y="297"/>
                    </a:lnTo>
                    <a:lnTo>
                      <a:pt x="360" y="295"/>
                    </a:lnTo>
                    <a:lnTo>
                      <a:pt x="360" y="293"/>
                    </a:lnTo>
                    <a:lnTo>
                      <a:pt x="362" y="293"/>
                    </a:lnTo>
                    <a:lnTo>
                      <a:pt x="362" y="291"/>
                    </a:lnTo>
                    <a:lnTo>
                      <a:pt x="362" y="293"/>
                    </a:lnTo>
                    <a:lnTo>
                      <a:pt x="362" y="291"/>
                    </a:lnTo>
                    <a:lnTo>
                      <a:pt x="364" y="291"/>
                    </a:lnTo>
                    <a:lnTo>
                      <a:pt x="364" y="293"/>
                    </a:lnTo>
                    <a:lnTo>
                      <a:pt x="366" y="293"/>
                    </a:lnTo>
                    <a:lnTo>
                      <a:pt x="368" y="293"/>
                    </a:lnTo>
                    <a:lnTo>
                      <a:pt x="366" y="293"/>
                    </a:lnTo>
                    <a:lnTo>
                      <a:pt x="368" y="293"/>
                    </a:lnTo>
                    <a:lnTo>
                      <a:pt x="370" y="293"/>
                    </a:lnTo>
                    <a:lnTo>
                      <a:pt x="368" y="293"/>
                    </a:lnTo>
                    <a:lnTo>
                      <a:pt x="370" y="293"/>
                    </a:lnTo>
                    <a:lnTo>
                      <a:pt x="368" y="293"/>
                    </a:lnTo>
                    <a:lnTo>
                      <a:pt x="370" y="293"/>
                    </a:lnTo>
                    <a:lnTo>
                      <a:pt x="368" y="293"/>
                    </a:lnTo>
                    <a:lnTo>
                      <a:pt x="368" y="291"/>
                    </a:lnTo>
                    <a:lnTo>
                      <a:pt x="368" y="293"/>
                    </a:lnTo>
                    <a:lnTo>
                      <a:pt x="368" y="291"/>
                    </a:lnTo>
                    <a:lnTo>
                      <a:pt x="366" y="291"/>
                    </a:lnTo>
                    <a:lnTo>
                      <a:pt x="368" y="291"/>
                    </a:lnTo>
                    <a:lnTo>
                      <a:pt x="366" y="291"/>
                    </a:lnTo>
                    <a:lnTo>
                      <a:pt x="368" y="291"/>
                    </a:lnTo>
                    <a:lnTo>
                      <a:pt x="366" y="291"/>
                    </a:lnTo>
                    <a:lnTo>
                      <a:pt x="364" y="291"/>
                    </a:lnTo>
                    <a:lnTo>
                      <a:pt x="364" y="289"/>
                    </a:lnTo>
                    <a:lnTo>
                      <a:pt x="362" y="289"/>
                    </a:lnTo>
                    <a:lnTo>
                      <a:pt x="362" y="291"/>
                    </a:lnTo>
                    <a:lnTo>
                      <a:pt x="362" y="289"/>
                    </a:lnTo>
                    <a:lnTo>
                      <a:pt x="364" y="289"/>
                    </a:lnTo>
                    <a:lnTo>
                      <a:pt x="362" y="289"/>
                    </a:lnTo>
                    <a:lnTo>
                      <a:pt x="362" y="291"/>
                    </a:lnTo>
                    <a:lnTo>
                      <a:pt x="362" y="293"/>
                    </a:lnTo>
                    <a:lnTo>
                      <a:pt x="360" y="293"/>
                    </a:lnTo>
                    <a:lnTo>
                      <a:pt x="358" y="293"/>
                    </a:lnTo>
                    <a:lnTo>
                      <a:pt x="358" y="291"/>
                    </a:lnTo>
                    <a:lnTo>
                      <a:pt x="356" y="291"/>
                    </a:lnTo>
                    <a:lnTo>
                      <a:pt x="358" y="291"/>
                    </a:lnTo>
                    <a:lnTo>
                      <a:pt x="356" y="291"/>
                    </a:lnTo>
                    <a:lnTo>
                      <a:pt x="356" y="289"/>
                    </a:lnTo>
                    <a:lnTo>
                      <a:pt x="354" y="289"/>
                    </a:lnTo>
                    <a:lnTo>
                      <a:pt x="354" y="287"/>
                    </a:lnTo>
                    <a:lnTo>
                      <a:pt x="354" y="285"/>
                    </a:lnTo>
                    <a:lnTo>
                      <a:pt x="356" y="285"/>
                    </a:lnTo>
                    <a:lnTo>
                      <a:pt x="356" y="283"/>
                    </a:lnTo>
                    <a:lnTo>
                      <a:pt x="358" y="283"/>
                    </a:lnTo>
                    <a:lnTo>
                      <a:pt x="358" y="285"/>
                    </a:lnTo>
                    <a:lnTo>
                      <a:pt x="360" y="285"/>
                    </a:lnTo>
                    <a:lnTo>
                      <a:pt x="358" y="285"/>
                    </a:lnTo>
                    <a:lnTo>
                      <a:pt x="358" y="283"/>
                    </a:lnTo>
                    <a:lnTo>
                      <a:pt x="356" y="283"/>
                    </a:lnTo>
                    <a:lnTo>
                      <a:pt x="356" y="281"/>
                    </a:lnTo>
                    <a:lnTo>
                      <a:pt x="354" y="281"/>
                    </a:lnTo>
                    <a:lnTo>
                      <a:pt x="356" y="281"/>
                    </a:lnTo>
                    <a:lnTo>
                      <a:pt x="354" y="281"/>
                    </a:lnTo>
                    <a:lnTo>
                      <a:pt x="354" y="279"/>
                    </a:lnTo>
                    <a:lnTo>
                      <a:pt x="354" y="281"/>
                    </a:lnTo>
                    <a:lnTo>
                      <a:pt x="354" y="279"/>
                    </a:lnTo>
                    <a:lnTo>
                      <a:pt x="352" y="279"/>
                    </a:lnTo>
                    <a:lnTo>
                      <a:pt x="350" y="279"/>
                    </a:lnTo>
                    <a:lnTo>
                      <a:pt x="348" y="279"/>
                    </a:lnTo>
                    <a:lnTo>
                      <a:pt x="350" y="279"/>
                    </a:lnTo>
                    <a:lnTo>
                      <a:pt x="350" y="277"/>
                    </a:lnTo>
                    <a:lnTo>
                      <a:pt x="350" y="279"/>
                    </a:lnTo>
                    <a:lnTo>
                      <a:pt x="348" y="279"/>
                    </a:lnTo>
                    <a:lnTo>
                      <a:pt x="346" y="279"/>
                    </a:lnTo>
                    <a:lnTo>
                      <a:pt x="346" y="277"/>
                    </a:lnTo>
                    <a:lnTo>
                      <a:pt x="344" y="277"/>
                    </a:lnTo>
                    <a:lnTo>
                      <a:pt x="342" y="277"/>
                    </a:lnTo>
                    <a:lnTo>
                      <a:pt x="344" y="277"/>
                    </a:lnTo>
                    <a:lnTo>
                      <a:pt x="342" y="277"/>
                    </a:lnTo>
                    <a:lnTo>
                      <a:pt x="342" y="275"/>
                    </a:lnTo>
                    <a:lnTo>
                      <a:pt x="340" y="275"/>
                    </a:lnTo>
                    <a:lnTo>
                      <a:pt x="342" y="275"/>
                    </a:lnTo>
                    <a:lnTo>
                      <a:pt x="340" y="275"/>
                    </a:lnTo>
                    <a:lnTo>
                      <a:pt x="340" y="277"/>
                    </a:lnTo>
                    <a:lnTo>
                      <a:pt x="338" y="277"/>
                    </a:lnTo>
                    <a:lnTo>
                      <a:pt x="340" y="277"/>
                    </a:lnTo>
                    <a:lnTo>
                      <a:pt x="338" y="277"/>
                    </a:lnTo>
                    <a:lnTo>
                      <a:pt x="340" y="277"/>
                    </a:lnTo>
                    <a:lnTo>
                      <a:pt x="338" y="277"/>
                    </a:lnTo>
                    <a:lnTo>
                      <a:pt x="340" y="277"/>
                    </a:lnTo>
                    <a:lnTo>
                      <a:pt x="338" y="277"/>
                    </a:lnTo>
                    <a:lnTo>
                      <a:pt x="340" y="277"/>
                    </a:lnTo>
                    <a:lnTo>
                      <a:pt x="338" y="277"/>
                    </a:lnTo>
                    <a:lnTo>
                      <a:pt x="338" y="279"/>
                    </a:lnTo>
                    <a:lnTo>
                      <a:pt x="338" y="277"/>
                    </a:lnTo>
                    <a:lnTo>
                      <a:pt x="338" y="275"/>
                    </a:lnTo>
                    <a:lnTo>
                      <a:pt x="338" y="277"/>
                    </a:lnTo>
                    <a:lnTo>
                      <a:pt x="340" y="277"/>
                    </a:lnTo>
                    <a:lnTo>
                      <a:pt x="340" y="275"/>
                    </a:lnTo>
                    <a:lnTo>
                      <a:pt x="340" y="277"/>
                    </a:lnTo>
                    <a:lnTo>
                      <a:pt x="340" y="275"/>
                    </a:lnTo>
                    <a:lnTo>
                      <a:pt x="338" y="275"/>
                    </a:lnTo>
                    <a:lnTo>
                      <a:pt x="336" y="275"/>
                    </a:lnTo>
                    <a:lnTo>
                      <a:pt x="338" y="275"/>
                    </a:lnTo>
                    <a:lnTo>
                      <a:pt x="336" y="275"/>
                    </a:lnTo>
                    <a:lnTo>
                      <a:pt x="338" y="275"/>
                    </a:lnTo>
                    <a:lnTo>
                      <a:pt x="336" y="275"/>
                    </a:lnTo>
                    <a:lnTo>
                      <a:pt x="336" y="277"/>
                    </a:lnTo>
                    <a:lnTo>
                      <a:pt x="336" y="275"/>
                    </a:lnTo>
                    <a:lnTo>
                      <a:pt x="334" y="275"/>
                    </a:lnTo>
                    <a:lnTo>
                      <a:pt x="334" y="277"/>
                    </a:lnTo>
                    <a:lnTo>
                      <a:pt x="336" y="277"/>
                    </a:lnTo>
                    <a:lnTo>
                      <a:pt x="334" y="277"/>
                    </a:lnTo>
                    <a:lnTo>
                      <a:pt x="334" y="275"/>
                    </a:lnTo>
                    <a:lnTo>
                      <a:pt x="334" y="277"/>
                    </a:lnTo>
                    <a:lnTo>
                      <a:pt x="334" y="275"/>
                    </a:lnTo>
                    <a:lnTo>
                      <a:pt x="334" y="277"/>
                    </a:lnTo>
                    <a:lnTo>
                      <a:pt x="334" y="275"/>
                    </a:lnTo>
                    <a:lnTo>
                      <a:pt x="336" y="275"/>
                    </a:lnTo>
                    <a:lnTo>
                      <a:pt x="334" y="275"/>
                    </a:lnTo>
                    <a:lnTo>
                      <a:pt x="334" y="273"/>
                    </a:lnTo>
                    <a:lnTo>
                      <a:pt x="334" y="275"/>
                    </a:lnTo>
                    <a:lnTo>
                      <a:pt x="332" y="275"/>
                    </a:lnTo>
                    <a:lnTo>
                      <a:pt x="334" y="275"/>
                    </a:lnTo>
                    <a:lnTo>
                      <a:pt x="334" y="277"/>
                    </a:lnTo>
                    <a:lnTo>
                      <a:pt x="334" y="275"/>
                    </a:lnTo>
                    <a:lnTo>
                      <a:pt x="332" y="275"/>
                    </a:lnTo>
                    <a:lnTo>
                      <a:pt x="334" y="275"/>
                    </a:lnTo>
                    <a:lnTo>
                      <a:pt x="334" y="277"/>
                    </a:lnTo>
                    <a:lnTo>
                      <a:pt x="332" y="277"/>
                    </a:lnTo>
                    <a:lnTo>
                      <a:pt x="332" y="275"/>
                    </a:lnTo>
                    <a:lnTo>
                      <a:pt x="330" y="275"/>
                    </a:lnTo>
                    <a:lnTo>
                      <a:pt x="330" y="273"/>
                    </a:lnTo>
                    <a:lnTo>
                      <a:pt x="330" y="275"/>
                    </a:lnTo>
                    <a:lnTo>
                      <a:pt x="330" y="273"/>
                    </a:lnTo>
                    <a:lnTo>
                      <a:pt x="328" y="273"/>
                    </a:lnTo>
                    <a:lnTo>
                      <a:pt x="330" y="273"/>
                    </a:lnTo>
                    <a:lnTo>
                      <a:pt x="328" y="273"/>
                    </a:lnTo>
                    <a:lnTo>
                      <a:pt x="330" y="273"/>
                    </a:lnTo>
                    <a:lnTo>
                      <a:pt x="330" y="271"/>
                    </a:lnTo>
                    <a:lnTo>
                      <a:pt x="330" y="273"/>
                    </a:lnTo>
                    <a:lnTo>
                      <a:pt x="328" y="273"/>
                    </a:lnTo>
                    <a:lnTo>
                      <a:pt x="330" y="273"/>
                    </a:lnTo>
                    <a:lnTo>
                      <a:pt x="328" y="273"/>
                    </a:lnTo>
                    <a:lnTo>
                      <a:pt x="328" y="271"/>
                    </a:lnTo>
                    <a:lnTo>
                      <a:pt x="328" y="273"/>
                    </a:lnTo>
                    <a:lnTo>
                      <a:pt x="326" y="273"/>
                    </a:lnTo>
                    <a:lnTo>
                      <a:pt x="326" y="271"/>
                    </a:lnTo>
                    <a:lnTo>
                      <a:pt x="328" y="271"/>
                    </a:lnTo>
                    <a:lnTo>
                      <a:pt x="326" y="271"/>
                    </a:lnTo>
                    <a:lnTo>
                      <a:pt x="326" y="269"/>
                    </a:lnTo>
                    <a:lnTo>
                      <a:pt x="324" y="269"/>
                    </a:lnTo>
                    <a:lnTo>
                      <a:pt x="324" y="271"/>
                    </a:lnTo>
                    <a:lnTo>
                      <a:pt x="324" y="269"/>
                    </a:lnTo>
                    <a:lnTo>
                      <a:pt x="322" y="269"/>
                    </a:lnTo>
                    <a:lnTo>
                      <a:pt x="322" y="267"/>
                    </a:lnTo>
                    <a:lnTo>
                      <a:pt x="322" y="265"/>
                    </a:lnTo>
                    <a:lnTo>
                      <a:pt x="322" y="263"/>
                    </a:lnTo>
                    <a:lnTo>
                      <a:pt x="322" y="265"/>
                    </a:lnTo>
                    <a:lnTo>
                      <a:pt x="322" y="263"/>
                    </a:lnTo>
                    <a:lnTo>
                      <a:pt x="322" y="265"/>
                    </a:lnTo>
                    <a:lnTo>
                      <a:pt x="322" y="267"/>
                    </a:lnTo>
                    <a:lnTo>
                      <a:pt x="322" y="265"/>
                    </a:lnTo>
                    <a:lnTo>
                      <a:pt x="322" y="267"/>
                    </a:lnTo>
                    <a:lnTo>
                      <a:pt x="322" y="265"/>
                    </a:lnTo>
                    <a:lnTo>
                      <a:pt x="322" y="265"/>
                    </a:lnTo>
                    <a:lnTo>
                      <a:pt x="322" y="263"/>
                    </a:lnTo>
                    <a:lnTo>
                      <a:pt x="322" y="261"/>
                    </a:lnTo>
                    <a:lnTo>
                      <a:pt x="322" y="259"/>
                    </a:lnTo>
                    <a:lnTo>
                      <a:pt x="322" y="257"/>
                    </a:lnTo>
                    <a:lnTo>
                      <a:pt x="320" y="257"/>
                    </a:lnTo>
                    <a:lnTo>
                      <a:pt x="320" y="255"/>
                    </a:lnTo>
                    <a:lnTo>
                      <a:pt x="320" y="253"/>
                    </a:lnTo>
                    <a:lnTo>
                      <a:pt x="318" y="253"/>
                    </a:lnTo>
                    <a:lnTo>
                      <a:pt x="318" y="251"/>
                    </a:lnTo>
                    <a:lnTo>
                      <a:pt x="320" y="251"/>
                    </a:lnTo>
                    <a:lnTo>
                      <a:pt x="318" y="251"/>
                    </a:lnTo>
                    <a:lnTo>
                      <a:pt x="318" y="251"/>
                    </a:lnTo>
                    <a:lnTo>
                      <a:pt x="318" y="249"/>
                    </a:lnTo>
                    <a:lnTo>
                      <a:pt x="318" y="247"/>
                    </a:lnTo>
                    <a:lnTo>
                      <a:pt x="318" y="249"/>
                    </a:lnTo>
                    <a:lnTo>
                      <a:pt x="318" y="247"/>
                    </a:lnTo>
                    <a:lnTo>
                      <a:pt x="316" y="247"/>
                    </a:lnTo>
                    <a:lnTo>
                      <a:pt x="316" y="245"/>
                    </a:lnTo>
                    <a:lnTo>
                      <a:pt x="316" y="247"/>
                    </a:lnTo>
                    <a:lnTo>
                      <a:pt x="316" y="249"/>
                    </a:lnTo>
                    <a:lnTo>
                      <a:pt x="316" y="247"/>
                    </a:lnTo>
                    <a:lnTo>
                      <a:pt x="316" y="249"/>
                    </a:lnTo>
                    <a:lnTo>
                      <a:pt x="314" y="249"/>
                    </a:lnTo>
                    <a:lnTo>
                      <a:pt x="314" y="247"/>
                    </a:lnTo>
                    <a:lnTo>
                      <a:pt x="314" y="249"/>
                    </a:lnTo>
                    <a:lnTo>
                      <a:pt x="314" y="247"/>
                    </a:lnTo>
                    <a:lnTo>
                      <a:pt x="312" y="247"/>
                    </a:lnTo>
                    <a:lnTo>
                      <a:pt x="314" y="247"/>
                    </a:lnTo>
                    <a:lnTo>
                      <a:pt x="312" y="247"/>
                    </a:lnTo>
                    <a:lnTo>
                      <a:pt x="310" y="247"/>
                    </a:lnTo>
                    <a:lnTo>
                      <a:pt x="308" y="247"/>
                    </a:lnTo>
                    <a:lnTo>
                      <a:pt x="310" y="247"/>
                    </a:lnTo>
                    <a:lnTo>
                      <a:pt x="308" y="247"/>
                    </a:lnTo>
                    <a:lnTo>
                      <a:pt x="310" y="247"/>
                    </a:lnTo>
                    <a:lnTo>
                      <a:pt x="310" y="245"/>
                    </a:lnTo>
                    <a:lnTo>
                      <a:pt x="308" y="245"/>
                    </a:lnTo>
                    <a:lnTo>
                      <a:pt x="310" y="245"/>
                    </a:lnTo>
                    <a:lnTo>
                      <a:pt x="308" y="245"/>
                    </a:lnTo>
                    <a:lnTo>
                      <a:pt x="308" y="243"/>
                    </a:lnTo>
                    <a:lnTo>
                      <a:pt x="308" y="245"/>
                    </a:lnTo>
                    <a:lnTo>
                      <a:pt x="308" y="243"/>
                    </a:lnTo>
                    <a:lnTo>
                      <a:pt x="308" y="245"/>
                    </a:lnTo>
                    <a:lnTo>
                      <a:pt x="308" y="243"/>
                    </a:lnTo>
                    <a:lnTo>
                      <a:pt x="308" y="245"/>
                    </a:lnTo>
                    <a:lnTo>
                      <a:pt x="306" y="245"/>
                    </a:lnTo>
                    <a:lnTo>
                      <a:pt x="306" y="243"/>
                    </a:lnTo>
                    <a:lnTo>
                      <a:pt x="306" y="245"/>
                    </a:lnTo>
                    <a:lnTo>
                      <a:pt x="306" y="243"/>
                    </a:lnTo>
                    <a:lnTo>
                      <a:pt x="306" y="245"/>
                    </a:lnTo>
                    <a:lnTo>
                      <a:pt x="306" y="243"/>
                    </a:lnTo>
                    <a:lnTo>
                      <a:pt x="306" y="245"/>
                    </a:lnTo>
                    <a:lnTo>
                      <a:pt x="306" y="243"/>
                    </a:lnTo>
                    <a:lnTo>
                      <a:pt x="304" y="243"/>
                    </a:lnTo>
                    <a:lnTo>
                      <a:pt x="306" y="243"/>
                    </a:lnTo>
                    <a:lnTo>
                      <a:pt x="306" y="241"/>
                    </a:lnTo>
                    <a:lnTo>
                      <a:pt x="306" y="243"/>
                    </a:lnTo>
                    <a:lnTo>
                      <a:pt x="306" y="241"/>
                    </a:lnTo>
                    <a:lnTo>
                      <a:pt x="306" y="239"/>
                    </a:lnTo>
                    <a:lnTo>
                      <a:pt x="304" y="239"/>
                    </a:lnTo>
                    <a:lnTo>
                      <a:pt x="306" y="239"/>
                    </a:lnTo>
                    <a:lnTo>
                      <a:pt x="304" y="239"/>
                    </a:lnTo>
                    <a:lnTo>
                      <a:pt x="304" y="237"/>
                    </a:lnTo>
                    <a:lnTo>
                      <a:pt x="304" y="239"/>
                    </a:lnTo>
                    <a:lnTo>
                      <a:pt x="304" y="237"/>
                    </a:lnTo>
                    <a:lnTo>
                      <a:pt x="304" y="235"/>
                    </a:lnTo>
                    <a:lnTo>
                      <a:pt x="304" y="237"/>
                    </a:lnTo>
                    <a:lnTo>
                      <a:pt x="304" y="235"/>
                    </a:lnTo>
                    <a:lnTo>
                      <a:pt x="302" y="235"/>
                    </a:lnTo>
                    <a:lnTo>
                      <a:pt x="304" y="235"/>
                    </a:lnTo>
                    <a:lnTo>
                      <a:pt x="302" y="235"/>
                    </a:lnTo>
                    <a:lnTo>
                      <a:pt x="304" y="235"/>
                    </a:lnTo>
                    <a:lnTo>
                      <a:pt x="302" y="235"/>
                    </a:lnTo>
                    <a:lnTo>
                      <a:pt x="304" y="235"/>
                    </a:lnTo>
                    <a:lnTo>
                      <a:pt x="302" y="235"/>
                    </a:lnTo>
                    <a:lnTo>
                      <a:pt x="304" y="235"/>
                    </a:lnTo>
                    <a:lnTo>
                      <a:pt x="304" y="233"/>
                    </a:lnTo>
                    <a:lnTo>
                      <a:pt x="302" y="233"/>
                    </a:lnTo>
                    <a:lnTo>
                      <a:pt x="304" y="233"/>
                    </a:lnTo>
                    <a:lnTo>
                      <a:pt x="304" y="231"/>
                    </a:lnTo>
                    <a:lnTo>
                      <a:pt x="304" y="229"/>
                    </a:lnTo>
                    <a:lnTo>
                      <a:pt x="302" y="229"/>
                    </a:lnTo>
                    <a:lnTo>
                      <a:pt x="304" y="229"/>
                    </a:lnTo>
                    <a:lnTo>
                      <a:pt x="304" y="227"/>
                    </a:lnTo>
                    <a:lnTo>
                      <a:pt x="304" y="229"/>
                    </a:lnTo>
                    <a:lnTo>
                      <a:pt x="304" y="227"/>
                    </a:lnTo>
                    <a:lnTo>
                      <a:pt x="304" y="229"/>
                    </a:lnTo>
                    <a:lnTo>
                      <a:pt x="304" y="227"/>
                    </a:lnTo>
                    <a:lnTo>
                      <a:pt x="302" y="227"/>
                    </a:lnTo>
                    <a:lnTo>
                      <a:pt x="304" y="227"/>
                    </a:lnTo>
                    <a:lnTo>
                      <a:pt x="302" y="227"/>
                    </a:lnTo>
                    <a:lnTo>
                      <a:pt x="304" y="227"/>
                    </a:lnTo>
                    <a:lnTo>
                      <a:pt x="302" y="227"/>
                    </a:lnTo>
                    <a:lnTo>
                      <a:pt x="304" y="225"/>
                    </a:lnTo>
                    <a:lnTo>
                      <a:pt x="302" y="225"/>
                    </a:lnTo>
                    <a:lnTo>
                      <a:pt x="304" y="225"/>
                    </a:lnTo>
                    <a:lnTo>
                      <a:pt x="302" y="225"/>
                    </a:lnTo>
                    <a:lnTo>
                      <a:pt x="304" y="225"/>
                    </a:lnTo>
                    <a:lnTo>
                      <a:pt x="302" y="225"/>
                    </a:lnTo>
                    <a:lnTo>
                      <a:pt x="304" y="225"/>
                    </a:lnTo>
                    <a:lnTo>
                      <a:pt x="302" y="225"/>
                    </a:lnTo>
                    <a:lnTo>
                      <a:pt x="304" y="225"/>
                    </a:lnTo>
                    <a:lnTo>
                      <a:pt x="302" y="225"/>
                    </a:lnTo>
                    <a:lnTo>
                      <a:pt x="302" y="223"/>
                    </a:lnTo>
                    <a:lnTo>
                      <a:pt x="304" y="223"/>
                    </a:lnTo>
                    <a:lnTo>
                      <a:pt x="302" y="223"/>
                    </a:lnTo>
                    <a:lnTo>
                      <a:pt x="304" y="223"/>
                    </a:lnTo>
                    <a:lnTo>
                      <a:pt x="304" y="221"/>
                    </a:lnTo>
                    <a:lnTo>
                      <a:pt x="304" y="223"/>
                    </a:lnTo>
                    <a:lnTo>
                      <a:pt x="304" y="221"/>
                    </a:lnTo>
                    <a:lnTo>
                      <a:pt x="304" y="223"/>
                    </a:lnTo>
                    <a:lnTo>
                      <a:pt x="304" y="221"/>
                    </a:lnTo>
                    <a:lnTo>
                      <a:pt x="304" y="223"/>
                    </a:lnTo>
                    <a:lnTo>
                      <a:pt x="302" y="223"/>
                    </a:lnTo>
                    <a:lnTo>
                      <a:pt x="304" y="223"/>
                    </a:lnTo>
                    <a:lnTo>
                      <a:pt x="302" y="223"/>
                    </a:lnTo>
                    <a:lnTo>
                      <a:pt x="300" y="223"/>
                    </a:lnTo>
                    <a:lnTo>
                      <a:pt x="300" y="221"/>
                    </a:lnTo>
                    <a:lnTo>
                      <a:pt x="300" y="223"/>
                    </a:lnTo>
                    <a:lnTo>
                      <a:pt x="300" y="221"/>
                    </a:lnTo>
                    <a:lnTo>
                      <a:pt x="302" y="221"/>
                    </a:lnTo>
                    <a:lnTo>
                      <a:pt x="300" y="221"/>
                    </a:lnTo>
                    <a:lnTo>
                      <a:pt x="302" y="221"/>
                    </a:lnTo>
                    <a:lnTo>
                      <a:pt x="300" y="221"/>
                    </a:lnTo>
                    <a:lnTo>
                      <a:pt x="302" y="221"/>
                    </a:lnTo>
                    <a:lnTo>
                      <a:pt x="300" y="221"/>
                    </a:lnTo>
                    <a:lnTo>
                      <a:pt x="302" y="221"/>
                    </a:lnTo>
                    <a:lnTo>
                      <a:pt x="302" y="219"/>
                    </a:lnTo>
                    <a:lnTo>
                      <a:pt x="300" y="219"/>
                    </a:lnTo>
                    <a:lnTo>
                      <a:pt x="298" y="219"/>
                    </a:lnTo>
                    <a:lnTo>
                      <a:pt x="300" y="219"/>
                    </a:lnTo>
                    <a:lnTo>
                      <a:pt x="298" y="219"/>
                    </a:lnTo>
                    <a:lnTo>
                      <a:pt x="300" y="219"/>
                    </a:lnTo>
                    <a:lnTo>
                      <a:pt x="298" y="219"/>
                    </a:lnTo>
                    <a:lnTo>
                      <a:pt x="300" y="219"/>
                    </a:lnTo>
                    <a:lnTo>
                      <a:pt x="298" y="219"/>
                    </a:lnTo>
                    <a:lnTo>
                      <a:pt x="300" y="219"/>
                    </a:lnTo>
                    <a:lnTo>
                      <a:pt x="298" y="219"/>
                    </a:lnTo>
                    <a:lnTo>
                      <a:pt x="300" y="219"/>
                    </a:lnTo>
                    <a:lnTo>
                      <a:pt x="298" y="219"/>
                    </a:lnTo>
                    <a:lnTo>
                      <a:pt x="298" y="217"/>
                    </a:lnTo>
                    <a:lnTo>
                      <a:pt x="298" y="219"/>
                    </a:lnTo>
                    <a:lnTo>
                      <a:pt x="298" y="221"/>
                    </a:lnTo>
                    <a:lnTo>
                      <a:pt x="296" y="221"/>
                    </a:lnTo>
                    <a:lnTo>
                      <a:pt x="296" y="223"/>
                    </a:lnTo>
                    <a:lnTo>
                      <a:pt x="296" y="225"/>
                    </a:lnTo>
                    <a:lnTo>
                      <a:pt x="296" y="223"/>
                    </a:lnTo>
                    <a:lnTo>
                      <a:pt x="296" y="225"/>
                    </a:lnTo>
                    <a:lnTo>
                      <a:pt x="296" y="223"/>
                    </a:lnTo>
                    <a:lnTo>
                      <a:pt x="296" y="225"/>
                    </a:lnTo>
                    <a:lnTo>
                      <a:pt x="298" y="225"/>
                    </a:lnTo>
                    <a:lnTo>
                      <a:pt x="298" y="227"/>
                    </a:lnTo>
                    <a:lnTo>
                      <a:pt x="298" y="229"/>
                    </a:lnTo>
                    <a:lnTo>
                      <a:pt x="298" y="231"/>
                    </a:lnTo>
                    <a:lnTo>
                      <a:pt x="298" y="229"/>
                    </a:lnTo>
                    <a:lnTo>
                      <a:pt x="298" y="231"/>
                    </a:lnTo>
                    <a:lnTo>
                      <a:pt x="298" y="229"/>
                    </a:lnTo>
                    <a:lnTo>
                      <a:pt x="296" y="229"/>
                    </a:lnTo>
                    <a:lnTo>
                      <a:pt x="298" y="229"/>
                    </a:lnTo>
                    <a:lnTo>
                      <a:pt x="298" y="227"/>
                    </a:lnTo>
                    <a:lnTo>
                      <a:pt x="298" y="229"/>
                    </a:lnTo>
                    <a:lnTo>
                      <a:pt x="298" y="227"/>
                    </a:lnTo>
                    <a:lnTo>
                      <a:pt x="298" y="229"/>
                    </a:lnTo>
                    <a:lnTo>
                      <a:pt x="298" y="227"/>
                    </a:lnTo>
                    <a:lnTo>
                      <a:pt x="298" y="229"/>
                    </a:lnTo>
                    <a:lnTo>
                      <a:pt x="298" y="227"/>
                    </a:lnTo>
                    <a:lnTo>
                      <a:pt x="296" y="227"/>
                    </a:lnTo>
                    <a:lnTo>
                      <a:pt x="296" y="229"/>
                    </a:lnTo>
                    <a:lnTo>
                      <a:pt x="294" y="229"/>
                    </a:lnTo>
                    <a:lnTo>
                      <a:pt x="296" y="229"/>
                    </a:lnTo>
                    <a:lnTo>
                      <a:pt x="294" y="229"/>
                    </a:lnTo>
                    <a:lnTo>
                      <a:pt x="296" y="229"/>
                    </a:lnTo>
                    <a:lnTo>
                      <a:pt x="294" y="227"/>
                    </a:lnTo>
                    <a:lnTo>
                      <a:pt x="294" y="229"/>
                    </a:lnTo>
                    <a:lnTo>
                      <a:pt x="294" y="227"/>
                    </a:lnTo>
                    <a:lnTo>
                      <a:pt x="294" y="229"/>
                    </a:lnTo>
                    <a:lnTo>
                      <a:pt x="296" y="229"/>
                    </a:lnTo>
                    <a:lnTo>
                      <a:pt x="294" y="229"/>
                    </a:lnTo>
                    <a:lnTo>
                      <a:pt x="292" y="229"/>
                    </a:lnTo>
                    <a:lnTo>
                      <a:pt x="294" y="229"/>
                    </a:lnTo>
                    <a:lnTo>
                      <a:pt x="294" y="227"/>
                    </a:lnTo>
                    <a:lnTo>
                      <a:pt x="292" y="227"/>
                    </a:lnTo>
                    <a:lnTo>
                      <a:pt x="292" y="229"/>
                    </a:lnTo>
                    <a:lnTo>
                      <a:pt x="292" y="227"/>
                    </a:lnTo>
                    <a:lnTo>
                      <a:pt x="292" y="229"/>
                    </a:lnTo>
                    <a:lnTo>
                      <a:pt x="292" y="227"/>
                    </a:lnTo>
                    <a:lnTo>
                      <a:pt x="292" y="229"/>
                    </a:lnTo>
                    <a:lnTo>
                      <a:pt x="292" y="227"/>
                    </a:lnTo>
                    <a:lnTo>
                      <a:pt x="290" y="227"/>
                    </a:lnTo>
                    <a:lnTo>
                      <a:pt x="292" y="227"/>
                    </a:lnTo>
                    <a:lnTo>
                      <a:pt x="292" y="229"/>
                    </a:lnTo>
                    <a:lnTo>
                      <a:pt x="292" y="227"/>
                    </a:lnTo>
                    <a:lnTo>
                      <a:pt x="290" y="227"/>
                    </a:lnTo>
                    <a:lnTo>
                      <a:pt x="288" y="227"/>
                    </a:lnTo>
                    <a:lnTo>
                      <a:pt x="290" y="227"/>
                    </a:lnTo>
                    <a:lnTo>
                      <a:pt x="288" y="227"/>
                    </a:lnTo>
                    <a:lnTo>
                      <a:pt x="288" y="225"/>
                    </a:lnTo>
                    <a:lnTo>
                      <a:pt x="290" y="225"/>
                    </a:lnTo>
                    <a:lnTo>
                      <a:pt x="288" y="225"/>
                    </a:lnTo>
                    <a:lnTo>
                      <a:pt x="288" y="223"/>
                    </a:lnTo>
                    <a:lnTo>
                      <a:pt x="286" y="223"/>
                    </a:lnTo>
                    <a:lnTo>
                      <a:pt x="288" y="223"/>
                    </a:lnTo>
                    <a:lnTo>
                      <a:pt x="286" y="223"/>
                    </a:lnTo>
                    <a:lnTo>
                      <a:pt x="288" y="223"/>
                    </a:lnTo>
                    <a:lnTo>
                      <a:pt x="288" y="221"/>
                    </a:lnTo>
                    <a:lnTo>
                      <a:pt x="288" y="223"/>
                    </a:lnTo>
                    <a:lnTo>
                      <a:pt x="286" y="223"/>
                    </a:lnTo>
                    <a:lnTo>
                      <a:pt x="286" y="221"/>
                    </a:lnTo>
                    <a:lnTo>
                      <a:pt x="286" y="223"/>
                    </a:lnTo>
                    <a:lnTo>
                      <a:pt x="286" y="221"/>
                    </a:lnTo>
                    <a:lnTo>
                      <a:pt x="286" y="223"/>
                    </a:lnTo>
                    <a:lnTo>
                      <a:pt x="286" y="221"/>
                    </a:lnTo>
                    <a:lnTo>
                      <a:pt x="284" y="221"/>
                    </a:lnTo>
                    <a:lnTo>
                      <a:pt x="286" y="221"/>
                    </a:lnTo>
                    <a:lnTo>
                      <a:pt x="284" y="221"/>
                    </a:lnTo>
                    <a:lnTo>
                      <a:pt x="284" y="219"/>
                    </a:lnTo>
                    <a:lnTo>
                      <a:pt x="282" y="219"/>
                    </a:lnTo>
                    <a:lnTo>
                      <a:pt x="282" y="217"/>
                    </a:lnTo>
                    <a:lnTo>
                      <a:pt x="282" y="215"/>
                    </a:lnTo>
                    <a:lnTo>
                      <a:pt x="282" y="217"/>
                    </a:lnTo>
                    <a:lnTo>
                      <a:pt x="280" y="217"/>
                    </a:lnTo>
                    <a:lnTo>
                      <a:pt x="280" y="215"/>
                    </a:lnTo>
                    <a:lnTo>
                      <a:pt x="280" y="213"/>
                    </a:lnTo>
                    <a:lnTo>
                      <a:pt x="278" y="213"/>
                    </a:lnTo>
                    <a:lnTo>
                      <a:pt x="280" y="213"/>
                    </a:lnTo>
                    <a:lnTo>
                      <a:pt x="280" y="211"/>
                    </a:lnTo>
                    <a:lnTo>
                      <a:pt x="280" y="213"/>
                    </a:lnTo>
                    <a:lnTo>
                      <a:pt x="278" y="213"/>
                    </a:lnTo>
                    <a:lnTo>
                      <a:pt x="278" y="211"/>
                    </a:lnTo>
                    <a:lnTo>
                      <a:pt x="278" y="213"/>
                    </a:lnTo>
                    <a:lnTo>
                      <a:pt x="278" y="211"/>
                    </a:lnTo>
                    <a:lnTo>
                      <a:pt x="278" y="213"/>
                    </a:lnTo>
                    <a:lnTo>
                      <a:pt x="278" y="211"/>
                    </a:lnTo>
                    <a:lnTo>
                      <a:pt x="276" y="211"/>
                    </a:lnTo>
                    <a:lnTo>
                      <a:pt x="278" y="211"/>
                    </a:lnTo>
                    <a:lnTo>
                      <a:pt x="278" y="209"/>
                    </a:lnTo>
                    <a:lnTo>
                      <a:pt x="278" y="211"/>
                    </a:lnTo>
                    <a:lnTo>
                      <a:pt x="278" y="209"/>
                    </a:lnTo>
                    <a:lnTo>
                      <a:pt x="278" y="211"/>
                    </a:lnTo>
                    <a:lnTo>
                      <a:pt x="278" y="209"/>
                    </a:lnTo>
                    <a:lnTo>
                      <a:pt x="276" y="209"/>
                    </a:lnTo>
                    <a:lnTo>
                      <a:pt x="276" y="207"/>
                    </a:lnTo>
                    <a:lnTo>
                      <a:pt x="276" y="205"/>
                    </a:lnTo>
                    <a:lnTo>
                      <a:pt x="274" y="205"/>
                    </a:lnTo>
                    <a:lnTo>
                      <a:pt x="276" y="205"/>
                    </a:lnTo>
                    <a:lnTo>
                      <a:pt x="274" y="205"/>
                    </a:lnTo>
                    <a:lnTo>
                      <a:pt x="274" y="203"/>
                    </a:lnTo>
                    <a:lnTo>
                      <a:pt x="274" y="205"/>
                    </a:lnTo>
                    <a:lnTo>
                      <a:pt x="274" y="203"/>
                    </a:lnTo>
                    <a:lnTo>
                      <a:pt x="274" y="205"/>
                    </a:lnTo>
                    <a:lnTo>
                      <a:pt x="274" y="203"/>
                    </a:lnTo>
                    <a:lnTo>
                      <a:pt x="274" y="203"/>
                    </a:lnTo>
                    <a:lnTo>
                      <a:pt x="274" y="203"/>
                    </a:lnTo>
                    <a:lnTo>
                      <a:pt x="274" y="205"/>
                    </a:lnTo>
                    <a:lnTo>
                      <a:pt x="274" y="203"/>
                    </a:lnTo>
                    <a:lnTo>
                      <a:pt x="274" y="203"/>
                    </a:lnTo>
                    <a:lnTo>
                      <a:pt x="274" y="203"/>
                    </a:lnTo>
                    <a:lnTo>
                      <a:pt x="274" y="203"/>
                    </a:lnTo>
                    <a:lnTo>
                      <a:pt x="274" y="203"/>
                    </a:lnTo>
                    <a:lnTo>
                      <a:pt x="274" y="203"/>
                    </a:lnTo>
                    <a:lnTo>
                      <a:pt x="274" y="203"/>
                    </a:lnTo>
                    <a:lnTo>
                      <a:pt x="274" y="203"/>
                    </a:lnTo>
                    <a:lnTo>
                      <a:pt x="274" y="203"/>
                    </a:lnTo>
                    <a:lnTo>
                      <a:pt x="274" y="203"/>
                    </a:lnTo>
                    <a:lnTo>
                      <a:pt x="274" y="203"/>
                    </a:lnTo>
                    <a:lnTo>
                      <a:pt x="274" y="203"/>
                    </a:lnTo>
                    <a:lnTo>
                      <a:pt x="274" y="203"/>
                    </a:lnTo>
                    <a:lnTo>
                      <a:pt x="274" y="203"/>
                    </a:lnTo>
                    <a:lnTo>
                      <a:pt x="274" y="203"/>
                    </a:lnTo>
                    <a:lnTo>
                      <a:pt x="274" y="203"/>
                    </a:lnTo>
                    <a:lnTo>
                      <a:pt x="274" y="203"/>
                    </a:lnTo>
                    <a:lnTo>
                      <a:pt x="274" y="203"/>
                    </a:lnTo>
                    <a:lnTo>
                      <a:pt x="274" y="201"/>
                    </a:lnTo>
                    <a:lnTo>
                      <a:pt x="272" y="201"/>
                    </a:lnTo>
                    <a:lnTo>
                      <a:pt x="274" y="201"/>
                    </a:lnTo>
                    <a:lnTo>
                      <a:pt x="272" y="201"/>
                    </a:lnTo>
                    <a:lnTo>
                      <a:pt x="272" y="199"/>
                    </a:lnTo>
                    <a:lnTo>
                      <a:pt x="272" y="197"/>
                    </a:lnTo>
                    <a:lnTo>
                      <a:pt x="272" y="199"/>
                    </a:lnTo>
                    <a:lnTo>
                      <a:pt x="272" y="197"/>
                    </a:lnTo>
                    <a:lnTo>
                      <a:pt x="270" y="197"/>
                    </a:lnTo>
                    <a:lnTo>
                      <a:pt x="268" y="197"/>
                    </a:lnTo>
                    <a:lnTo>
                      <a:pt x="268" y="195"/>
                    </a:lnTo>
                    <a:lnTo>
                      <a:pt x="268" y="197"/>
                    </a:lnTo>
                    <a:lnTo>
                      <a:pt x="268" y="195"/>
                    </a:lnTo>
                    <a:lnTo>
                      <a:pt x="268" y="197"/>
                    </a:lnTo>
                    <a:lnTo>
                      <a:pt x="268" y="195"/>
                    </a:lnTo>
                    <a:lnTo>
                      <a:pt x="268" y="197"/>
                    </a:lnTo>
                    <a:lnTo>
                      <a:pt x="268" y="195"/>
                    </a:lnTo>
                    <a:lnTo>
                      <a:pt x="268" y="197"/>
                    </a:lnTo>
                    <a:lnTo>
                      <a:pt x="266" y="197"/>
                    </a:lnTo>
                    <a:lnTo>
                      <a:pt x="266" y="195"/>
                    </a:lnTo>
                    <a:lnTo>
                      <a:pt x="268" y="195"/>
                    </a:lnTo>
                    <a:lnTo>
                      <a:pt x="266" y="195"/>
                    </a:lnTo>
                    <a:lnTo>
                      <a:pt x="268" y="195"/>
                    </a:lnTo>
                    <a:lnTo>
                      <a:pt x="268" y="193"/>
                    </a:lnTo>
                    <a:lnTo>
                      <a:pt x="266" y="193"/>
                    </a:lnTo>
                    <a:lnTo>
                      <a:pt x="266" y="195"/>
                    </a:lnTo>
                    <a:lnTo>
                      <a:pt x="266" y="193"/>
                    </a:lnTo>
                    <a:lnTo>
                      <a:pt x="268" y="193"/>
                    </a:lnTo>
                    <a:lnTo>
                      <a:pt x="268" y="191"/>
                    </a:lnTo>
                    <a:lnTo>
                      <a:pt x="268" y="193"/>
                    </a:lnTo>
                    <a:lnTo>
                      <a:pt x="270" y="193"/>
                    </a:lnTo>
                    <a:lnTo>
                      <a:pt x="270" y="191"/>
                    </a:lnTo>
                    <a:lnTo>
                      <a:pt x="270" y="189"/>
                    </a:lnTo>
                    <a:lnTo>
                      <a:pt x="270" y="191"/>
                    </a:lnTo>
                    <a:lnTo>
                      <a:pt x="272" y="191"/>
                    </a:lnTo>
                    <a:lnTo>
                      <a:pt x="272" y="189"/>
                    </a:lnTo>
                    <a:lnTo>
                      <a:pt x="270" y="189"/>
                    </a:lnTo>
                    <a:lnTo>
                      <a:pt x="272" y="189"/>
                    </a:lnTo>
                    <a:lnTo>
                      <a:pt x="270" y="189"/>
                    </a:lnTo>
                    <a:lnTo>
                      <a:pt x="272" y="189"/>
                    </a:lnTo>
                    <a:lnTo>
                      <a:pt x="272" y="187"/>
                    </a:lnTo>
                    <a:lnTo>
                      <a:pt x="272" y="189"/>
                    </a:lnTo>
                    <a:lnTo>
                      <a:pt x="270" y="189"/>
                    </a:lnTo>
                    <a:lnTo>
                      <a:pt x="272" y="189"/>
                    </a:lnTo>
                    <a:lnTo>
                      <a:pt x="270" y="189"/>
                    </a:lnTo>
                    <a:lnTo>
                      <a:pt x="268" y="189"/>
                    </a:lnTo>
                    <a:lnTo>
                      <a:pt x="270" y="189"/>
                    </a:lnTo>
                    <a:lnTo>
                      <a:pt x="270" y="187"/>
                    </a:lnTo>
                    <a:lnTo>
                      <a:pt x="270" y="189"/>
                    </a:lnTo>
                    <a:lnTo>
                      <a:pt x="270" y="187"/>
                    </a:lnTo>
                    <a:lnTo>
                      <a:pt x="272" y="187"/>
                    </a:lnTo>
                    <a:lnTo>
                      <a:pt x="272" y="185"/>
                    </a:lnTo>
                    <a:lnTo>
                      <a:pt x="272" y="187"/>
                    </a:lnTo>
                    <a:lnTo>
                      <a:pt x="272" y="185"/>
                    </a:lnTo>
                    <a:lnTo>
                      <a:pt x="270" y="185"/>
                    </a:lnTo>
                    <a:lnTo>
                      <a:pt x="270" y="187"/>
                    </a:lnTo>
                    <a:lnTo>
                      <a:pt x="272" y="187"/>
                    </a:lnTo>
                    <a:lnTo>
                      <a:pt x="270" y="187"/>
                    </a:lnTo>
                    <a:lnTo>
                      <a:pt x="272" y="187"/>
                    </a:lnTo>
                    <a:lnTo>
                      <a:pt x="270" y="187"/>
                    </a:lnTo>
                    <a:lnTo>
                      <a:pt x="270" y="185"/>
                    </a:lnTo>
                    <a:lnTo>
                      <a:pt x="272" y="185"/>
                    </a:lnTo>
                    <a:lnTo>
                      <a:pt x="270" y="185"/>
                    </a:lnTo>
                    <a:lnTo>
                      <a:pt x="272" y="185"/>
                    </a:lnTo>
                    <a:lnTo>
                      <a:pt x="270" y="185"/>
                    </a:lnTo>
                    <a:lnTo>
                      <a:pt x="272" y="185"/>
                    </a:lnTo>
                    <a:lnTo>
                      <a:pt x="270" y="185"/>
                    </a:lnTo>
                    <a:lnTo>
                      <a:pt x="272" y="185"/>
                    </a:lnTo>
                    <a:lnTo>
                      <a:pt x="270" y="185"/>
                    </a:lnTo>
                    <a:lnTo>
                      <a:pt x="272" y="185"/>
                    </a:lnTo>
                    <a:lnTo>
                      <a:pt x="272" y="183"/>
                    </a:lnTo>
                    <a:lnTo>
                      <a:pt x="272" y="181"/>
                    </a:lnTo>
                    <a:lnTo>
                      <a:pt x="272" y="183"/>
                    </a:lnTo>
                    <a:lnTo>
                      <a:pt x="274" y="183"/>
                    </a:lnTo>
                    <a:lnTo>
                      <a:pt x="274" y="181"/>
                    </a:lnTo>
                    <a:lnTo>
                      <a:pt x="272" y="181"/>
                    </a:lnTo>
                    <a:lnTo>
                      <a:pt x="274" y="181"/>
                    </a:lnTo>
                    <a:lnTo>
                      <a:pt x="274" y="179"/>
                    </a:lnTo>
                    <a:lnTo>
                      <a:pt x="274" y="179"/>
                    </a:lnTo>
                    <a:lnTo>
                      <a:pt x="274" y="179"/>
                    </a:lnTo>
                    <a:lnTo>
                      <a:pt x="274" y="177"/>
                    </a:lnTo>
                    <a:lnTo>
                      <a:pt x="274" y="179"/>
                    </a:lnTo>
                    <a:lnTo>
                      <a:pt x="274" y="177"/>
                    </a:lnTo>
                    <a:lnTo>
                      <a:pt x="274" y="179"/>
                    </a:lnTo>
                    <a:lnTo>
                      <a:pt x="274" y="177"/>
                    </a:lnTo>
                    <a:lnTo>
                      <a:pt x="274" y="179"/>
                    </a:lnTo>
                    <a:lnTo>
                      <a:pt x="274" y="177"/>
                    </a:lnTo>
                    <a:lnTo>
                      <a:pt x="274" y="179"/>
                    </a:lnTo>
                    <a:lnTo>
                      <a:pt x="274" y="177"/>
                    </a:lnTo>
                    <a:lnTo>
                      <a:pt x="274" y="179"/>
                    </a:lnTo>
                    <a:lnTo>
                      <a:pt x="274" y="177"/>
                    </a:lnTo>
                    <a:lnTo>
                      <a:pt x="274" y="177"/>
                    </a:lnTo>
                    <a:lnTo>
                      <a:pt x="274" y="177"/>
                    </a:lnTo>
                    <a:lnTo>
                      <a:pt x="274" y="177"/>
                    </a:lnTo>
                    <a:lnTo>
                      <a:pt x="276" y="177"/>
                    </a:lnTo>
                    <a:lnTo>
                      <a:pt x="276" y="175"/>
                    </a:lnTo>
                    <a:lnTo>
                      <a:pt x="276" y="177"/>
                    </a:lnTo>
                    <a:lnTo>
                      <a:pt x="276" y="175"/>
                    </a:lnTo>
                    <a:lnTo>
                      <a:pt x="276" y="177"/>
                    </a:lnTo>
                    <a:lnTo>
                      <a:pt x="274" y="177"/>
                    </a:lnTo>
                    <a:lnTo>
                      <a:pt x="276" y="175"/>
                    </a:lnTo>
                    <a:lnTo>
                      <a:pt x="274" y="177"/>
                    </a:lnTo>
                    <a:lnTo>
                      <a:pt x="276" y="175"/>
                    </a:lnTo>
                    <a:lnTo>
                      <a:pt x="274" y="175"/>
                    </a:lnTo>
                    <a:lnTo>
                      <a:pt x="276" y="175"/>
                    </a:lnTo>
                    <a:lnTo>
                      <a:pt x="274" y="177"/>
                    </a:lnTo>
                    <a:lnTo>
                      <a:pt x="274" y="175"/>
                    </a:lnTo>
                    <a:lnTo>
                      <a:pt x="274" y="177"/>
                    </a:lnTo>
                    <a:lnTo>
                      <a:pt x="274" y="175"/>
                    </a:lnTo>
                    <a:lnTo>
                      <a:pt x="276" y="175"/>
                    </a:lnTo>
                    <a:lnTo>
                      <a:pt x="274" y="175"/>
                    </a:lnTo>
                    <a:lnTo>
                      <a:pt x="276" y="175"/>
                    </a:lnTo>
                    <a:lnTo>
                      <a:pt x="274" y="175"/>
                    </a:lnTo>
                    <a:lnTo>
                      <a:pt x="276" y="175"/>
                    </a:lnTo>
                    <a:lnTo>
                      <a:pt x="274" y="175"/>
                    </a:lnTo>
                    <a:lnTo>
                      <a:pt x="276" y="175"/>
                    </a:lnTo>
                    <a:lnTo>
                      <a:pt x="274" y="175"/>
                    </a:lnTo>
                    <a:lnTo>
                      <a:pt x="276" y="175"/>
                    </a:lnTo>
                    <a:lnTo>
                      <a:pt x="274" y="175"/>
                    </a:lnTo>
                    <a:lnTo>
                      <a:pt x="276" y="175"/>
                    </a:lnTo>
                    <a:lnTo>
                      <a:pt x="276" y="173"/>
                    </a:lnTo>
                    <a:lnTo>
                      <a:pt x="276" y="175"/>
                    </a:lnTo>
                    <a:lnTo>
                      <a:pt x="276" y="173"/>
                    </a:lnTo>
                    <a:lnTo>
                      <a:pt x="276" y="175"/>
                    </a:lnTo>
                    <a:lnTo>
                      <a:pt x="276" y="173"/>
                    </a:lnTo>
                    <a:lnTo>
                      <a:pt x="276" y="171"/>
                    </a:lnTo>
                    <a:lnTo>
                      <a:pt x="276" y="173"/>
                    </a:lnTo>
                    <a:lnTo>
                      <a:pt x="276" y="171"/>
                    </a:lnTo>
                    <a:lnTo>
                      <a:pt x="276" y="169"/>
                    </a:lnTo>
                    <a:lnTo>
                      <a:pt x="274" y="169"/>
                    </a:lnTo>
                    <a:lnTo>
                      <a:pt x="274" y="167"/>
                    </a:lnTo>
                    <a:lnTo>
                      <a:pt x="274" y="169"/>
                    </a:lnTo>
                    <a:lnTo>
                      <a:pt x="274" y="167"/>
                    </a:lnTo>
                    <a:lnTo>
                      <a:pt x="274" y="165"/>
                    </a:lnTo>
                    <a:lnTo>
                      <a:pt x="274" y="165"/>
                    </a:lnTo>
                    <a:lnTo>
                      <a:pt x="274" y="167"/>
                    </a:lnTo>
                    <a:lnTo>
                      <a:pt x="274" y="167"/>
                    </a:lnTo>
                    <a:lnTo>
                      <a:pt x="274" y="167"/>
                    </a:lnTo>
                    <a:lnTo>
                      <a:pt x="274" y="167"/>
                    </a:lnTo>
                    <a:lnTo>
                      <a:pt x="274" y="167"/>
                    </a:lnTo>
                    <a:lnTo>
                      <a:pt x="274" y="165"/>
                    </a:lnTo>
                    <a:lnTo>
                      <a:pt x="274" y="167"/>
                    </a:lnTo>
                    <a:lnTo>
                      <a:pt x="272" y="167"/>
                    </a:lnTo>
                    <a:lnTo>
                      <a:pt x="272" y="169"/>
                    </a:lnTo>
                    <a:lnTo>
                      <a:pt x="272" y="171"/>
                    </a:lnTo>
                    <a:lnTo>
                      <a:pt x="274" y="171"/>
                    </a:lnTo>
                    <a:lnTo>
                      <a:pt x="274" y="173"/>
                    </a:lnTo>
                    <a:lnTo>
                      <a:pt x="272" y="173"/>
                    </a:lnTo>
                    <a:lnTo>
                      <a:pt x="270" y="173"/>
                    </a:lnTo>
                    <a:lnTo>
                      <a:pt x="270" y="171"/>
                    </a:lnTo>
                    <a:lnTo>
                      <a:pt x="270" y="173"/>
                    </a:lnTo>
                    <a:lnTo>
                      <a:pt x="270" y="171"/>
                    </a:lnTo>
                    <a:lnTo>
                      <a:pt x="270" y="173"/>
                    </a:lnTo>
                    <a:lnTo>
                      <a:pt x="270" y="171"/>
                    </a:lnTo>
                    <a:lnTo>
                      <a:pt x="270" y="169"/>
                    </a:lnTo>
                    <a:lnTo>
                      <a:pt x="270" y="167"/>
                    </a:lnTo>
                    <a:lnTo>
                      <a:pt x="268" y="167"/>
                    </a:lnTo>
                    <a:lnTo>
                      <a:pt x="270" y="167"/>
                    </a:lnTo>
                    <a:lnTo>
                      <a:pt x="270" y="165"/>
                    </a:lnTo>
                    <a:lnTo>
                      <a:pt x="268" y="165"/>
                    </a:lnTo>
                    <a:lnTo>
                      <a:pt x="266" y="165"/>
                    </a:lnTo>
                    <a:lnTo>
                      <a:pt x="268" y="165"/>
                    </a:lnTo>
                    <a:lnTo>
                      <a:pt x="266" y="165"/>
                    </a:lnTo>
                    <a:lnTo>
                      <a:pt x="268" y="165"/>
                    </a:lnTo>
                    <a:lnTo>
                      <a:pt x="266" y="165"/>
                    </a:lnTo>
                    <a:lnTo>
                      <a:pt x="266" y="163"/>
                    </a:lnTo>
                    <a:lnTo>
                      <a:pt x="266" y="165"/>
                    </a:lnTo>
                    <a:lnTo>
                      <a:pt x="266" y="163"/>
                    </a:lnTo>
                    <a:lnTo>
                      <a:pt x="266" y="165"/>
                    </a:lnTo>
                    <a:lnTo>
                      <a:pt x="264" y="165"/>
                    </a:lnTo>
                    <a:lnTo>
                      <a:pt x="264" y="163"/>
                    </a:lnTo>
                    <a:lnTo>
                      <a:pt x="266" y="163"/>
                    </a:lnTo>
                    <a:lnTo>
                      <a:pt x="264" y="163"/>
                    </a:lnTo>
                    <a:lnTo>
                      <a:pt x="262" y="163"/>
                    </a:lnTo>
                    <a:lnTo>
                      <a:pt x="262" y="165"/>
                    </a:lnTo>
                    <a:lnTo>
                      <a:pt x="262" y="163"/>
                    </a:lnTo>
                    <a:lnTo>
                      <a:pt x="262" y="161"/>
                    </a:lnTo>
                    <a:lnTo>
                      <a:pt x="262" y="163"/>
                    </a:lnTo>
                    <a:lnTo>
                      <a:pt x="260" y="163"/>
                    </a:lnTo>
                    <a:lnTo>
                      <a:pt x="262" y="163"/>
                    </a:lnTo>
                    <a:lnTo>
                      <a:pt x="262" y="165"/>
                    </a:lnTo>
                    <a:lnTo>
                      <a:pt x="260" y="165"/>
                    </a:lnTo>
                    <a:lnTo>
                      <a:pt x="260" y="167"/>
                    </a:lnTo>
                    <a:lnTo>
                      <a:pt x="262" y="167"/>
                    </a:lnTo>
                    <a:lnTo>
                      <a:pt x="260" y="165"/>
                    </a:lnTo>
                    <a:lnTo>
                      <a:pt x="262" y="165"/>
                    </a:lnTo>
                    <a:lnTo>
                      <a:pt x="262" y="167"/>
                    </a:lnTo>
                    <a:lnTo>
                      <a:pt x="260" y="167"/>
                    </a:lnTo>
                    <a:lnTo>
                      <a:pt x="262" y="167"/>
                    </a:lnTo>
                    <a:lnTo>
                      <a:pt x="260" y="167"/>
                    </a:lnTo>
                    <a:lnTo>
                      <a:pt x="260" y="169"/>
                    </a:lnTo>
                    <a:lnTo>
                      <a:pt x="262" y="169"/>
                    </a:lnTo>
                    <a:lnTo>
                      <a:pt x="264" y="169"/>
                    </a:lnTo>
                    <a:lnTo>
                      <a:pt x="262" y="169"/>
                    </a:lnTo>
                    <a:lnTo>
                      <a:pt x="264" y="169"/>
                    </a:lnTo>
                    <a:lnTo>
                      <a:pt x="264" y="171"/>
                    </a:lnTo>
                    <a:lnTo>
                      <a:pt x="264" y="169"/>
                    </a:lnTo>
                    <a:lnTo>
                      <a:pt x="264" y="171"/>
                    </a:lnTo>
                    <a:lnTo>
                      <a:pt x="266" y="171"/>
                    </a:lnTo>
                    <a:lnTo>
                      <a:pt x="264" y="171"/>
                    </a:lnTo>
                    <a:lnTo>
                      <a:pt x="266" y="171"/>
                    </a:lnTo>
                    <a:lnTo>
                      <a:pt x="264" y="171"/>
                    </a:lnTo>
                    <a:lnTo>
                      <a:pt x="266" y="171"/>
                    </a:lnTo>
                    <a:lnTo>
                      <a:pt x="268" y="171"/>
                    </a:lnTo>
                    <a:lnTo>
                      <a:pt x="266" y="171"/>
                    </a:lnTo>
                    <a:lnTo>
                      <a:pt x="266" y="173"/>
                    </a:lnTo>
                    <a:lnTo>
                      <a:pt x="266" y="171"/>
                    </a:lnTo>
                    <a:lnTo>
                      <a:pt x="266" y="173"/>
                    </a:lnTo>
                    <a:lnTo>
                      <a:pt x="266" y="171"/>
                    </a:lnTo>
                    <a:lnTo>
                      <a:pt x="268" y="171"/>
                    </a:lnTo>
                    <a:lnTo>
                      <a:pt x="268" y="173"/>
                    </a:lnTo>
                    <a:lnTo>
                      <a:pt x="266" y="173"/>
                    </a:lnTo>
                    <a:lnTo>
                      <a:pt x="266" y="171"/>
                    </a:lnTo>
                    <a:lnTo>
                      <a:pt x="266" y="173"/>
                    </a:lnTo>
                    <a:lnTo>
                      <a:pt x="268" y="173"/>
                    </a:lnTo>
                    <a:lnTo>
                      <a:pt x="266" y="173"/>
                    </a:lnTo>
                    <a:lnTo>
                      <a:pt x="266" y="171"/>
                    </a:lnTo>
                    <a:lnTo>
                      <a:pt x="266" y="173"/>
                    </a:lnTo>
                    <a:lnTo>
                      <a:pt x="264" y="173"/>
                    </a:lnTo>
                    <a:lnTo>
                      <a:pt x="266" y="173"/>
                    </a:lnTo>
                    <a:lnTo>
                      <a:pt x="268" y="173"/>
                    </a:lnTo>
                    <a:lnTo>
                      <a:pt x="268" y="175"/>
                    </a:lnTo>
                    <a:lnTo>
                      <a:pt x="268" y="173"/>
                    </a:lnTo>
                    <a:lnTo>
                      <a:pt x="268" y="175"/>
                    </a:lnTo>
                    <a:lnTo>
                      <a:pt x="266" y="175"/>
                    </a:lnTo>
                    <a:lnTo>
                      <a:pt x="268" y="175"/>
                    </a:lnTo>
                    <a:lnTo>
                      <a:pt x="266" y="175"/>
                    </a:lnTo>
                    <a:lnTo>
                      <a:pt x="268" y="175"/>
                    </a:lnTo>
                    <a:lnTo>
                      <a:pt x="266" y="175"/>
                    </a:lnTo>
                    <a:lnTo>
                      <a:pt x="268" y="175"/>
                    </a:lnTo>
                    <a:lnTo>
                      <a:pt x="266" y="177"/>
                    </a:lnTo>
                    <a:lnTo>
                      <a:pt x="266" y="175"/>
                    </a:lnTo>
                    <a:lnTo>
                      <a:pt x="266" y="177"/>
                    </a:lnTo>
                    <a:lnTo>
                      <a:pt x="266" y="179"/>
                    </a:lnTo>
                    <a:lnTo>
                      <a:pt x="266" y="177"/>
                    </a:lnTo>
                    <a:lnTo>
                      <a:pt x="266" y="179"/>
                    </a:lnTo>
                    <a:lnTo>
                      <a:pt x="266" y="181"/>
                    </a:lnTo>
                    <a:lnTo>
                      <a:pt x="264" y="181"/>
                    </a:lnTo>
                    <a:lnTo>
                      <a:pt x="264" y="183"/>
                    </a:lnTo>
                    <a:lnTo>
                      <a:pt x="264" y="181"/>
                    </a:lnTo>
                    <a:lnTo>
                      <a:pt x="264" y="179"/>
                    </a:lnTo>
                    <a:lnTo>
                      <a:pt x="262" y="179"/>
                    </a:lnTo>
                    <a:lnTo>
                      <a:pt x="262" y="181"/>
                    </a:lnTo>
                    <a:lnTo>
                      <a:pt x="262" y="179"/>
                    </a:lnTo>
                    <a:lnTo>
                      <a:pt x="260" y="179"/>
                    </a:lnTo>
                    <a:lnTo>
                      <a:pt x="262" y="179"/>
                    </a:lnTo>
                    <a:lnTo>
                      <a:pt x="260" y="179"/>
                    </a:lnTo>
                    <a:lnTo>
                      <a:pt x="260" y="177"/>
                    </a:lnTo>
                    <a:lnTo>
                      <a:pt x="258" y="177"/>
                    </a:lnTo>
                    <a:lnTo>
                      <a:pt x="258" y="175"/>
                    </a:lnTo>
                    <a:lnTo>
                      <a:pt x="258" y="177"/>
                    </a:lnTo>
                    <a:lnTo>
                      <a:pt x="258" y="175"/>
                    </a:lnTo>
                    <a:lnTo>
                      <a:pt x="260" y="175"/>
                    </a:lnTo>
                    <a:lnTo>
                      <a:pt x="258" y="175"/>
                    </a:lnTo>
                    <a:lnTo>
                      <a:pt x="260" y="175"/>
                    </a:lnTo>
                    <a:lnTo>
                      <a:pt x="258" y="175"/>
                    </a:lnTo>
                    <a:lnTo>
                      <a:pt x="258" y="177"/>
                    </a:lnTo>
                    <a:lnTo>
                      <a:pt x="258" y="175"/>
                    </a:lnTo>
                    <a:lnTo>
                      <a:pt x="258" y="177"/>
                    </a:lnTo>
                    <a:lnTo>
                      <a:pt x="258" y="175"/>
                    </a:lnTo>
                    <a:lnTo>
                      <a:pt x="258" y="177"/>
                    </a:lnTo>
                    <a:lnTo>
                      <a:pt x="256" y="177"/>
                    </a:lnTo>
                    <a:lnTo>
                      <a:pt x="258" y="177"/>
                    </a:lnTo>
                    <a:lnTo>
                      <a:pt x="256" y="177"/>
                    </a:lnTo>
                    <a:lnTo>
                      <a:pt x="256" y="175"/>
                    </a:lnTo>
                    <a:lnTo>
                      <a:pt x="254" y="175"/>
                    </a:lnTo>
                    <a:lnTo>
                      <a:pt x="256" y="175"/>
                    </a:lnTo>
                    <a:lnTo>
                      <a:pt x="254" y="175"/>
                    </a:lnTo>
                    <a:lnTo>
                      <a:pt x="256" y="175"/>
                    </a:lnTo>
                    <a:lnTo>
                      <a:pt x="254" y="175"/>
                    </a:lnTo>
                    <a:lnTo>
                      <a:pt x="254" y="173"/>
                    </a:lnTo>
                    <a:lnTo>
                      <a:pt x="254" y="171"/>
                    </a:lnTo>
                    <a:lnTo>
                      <a:pt x="254" y="169"/>
                    </a:lnTo>
                    <a:lnTo>
                      <a:pt x="256" y="169"/>
                    </a:lnTo>
                    <a:lnTo>
                      <a:pt x="256" y="167"/>
                    </a:lnTo>
                    <a:lnTo>
                      <a:pt x="256" y="165"/>
                    </a:lnTo>
                    <a:lnTo>
                      <a:pt x="256" y="167"/>
                    </a:lnTo>
                    <a:lnTo>
                      <a:pt x="256" y="165"/>
                    </a:lnTo>
                    <a:lnTo>
                      <a:pt x="256" y="163"/>
                    </a:lnTo>
                    <a:lnTo>
                      <a:pt x="256" y="161"/>
                    </a:lnTo>
                    <a:lnTo>
                      <a:pt x="256" y="163"/>
                    </a:lnTo>
                    <a:lnTo>
                      <a:pt x="256" y="161"/>
                    </a:lnTo>
                    <a:lnTo>
                      <a:pt x="256" y="159"/>
                    </a:lnTo>
                    <a:lnTo>
                      <a:pt x="256" y="161"/>
                    </a:lnTo>
                    <a:lnTo>
                      <a:pt x="256" y="159"/>
                    </a:lnTo>
                    <a:lnTo>
                      <a:pt x="256" y="157"/>
                    </a:lnTo>
                    <a:lnTo>
                      <a:pt x="254" y="157"/>
                    </a:lnTo>
                    <a:lnTo>
                      <a:pt x="254" y="155"/>
                    </a:lnTo>
                    <a:lnTo>
                      <a:pt x="254" y="157"/>
                    </a:lnTo>
                    <a:lnTo>
                      <a:pt x="254" y="155"/>
                    </a:lnTo>
                    <a:lnTo>
                      <a:pt x="254" y="155"/>
                    </a:lnTo>
                    <a:lnTo>
                      <a:pt x="256" y="155"/>
                    </a:lnTo>
                    <a:lnTo>
                      <a:pt x="256" y="153"/>
                    </a:lnTo>
                    <a:lnTo>
                      <a:pt x="256" y="151"/>
                    </a:lnTo>
                    <a:lnTo>
                      <a:pt x="256" y="153"/>
                    </a:lnTo>
                    <a:lnTo>
                      <a:pt x="256" y="151"/>
                    </a:lnTo>
                    <a:lnTo>
                      <a:pt x="258" y="151"/>
                    </a:lnTo>
                    <a:lnTo>
                      <a:pt x="256" y="151"/>
                    </a:lnTo>
                    <a:lnTo>
                      <a:pt x="258" y="151"/>
                    </a:lnTo>
                    <a:lnTo>
                      <a:pt x="256" y="151"/>
                    </a:lnTo>
                    <a:lnTo>
                      <a:pt x="256" y="149"/>
                    </a:lnTo>
                    <a:lnTo>
                      <a:pt x="256" y="151"/>
                    </a:lnTo>
                    <a:lnTo>
                      <a:pt x="256" y="149"/>
                    </a:lnTo>
                    <a:lnTo>
                      <a:pt x="256" y="147"/>
                    </a:lnTo>
                    <a:lnTo>
                      <a:pt x="256" y="149"/>
                    </a:lnTo>
                    <a:lnTo>
                      <a:pt x="256" y="147"/>
                    </a:lnTo>
                    <a:lnTo>
                      <a:pt x="256" y="149"/>
                    </a:lnTo>
                    <a:lnTo>
                      <a:pt x="256" y="147"/>
                    </a:lnTo>
                    <a:lnTo>
                      <a:pt x="258" y="147"/>
                    </a:lnTo>
                    <a:lnTo>
                      <a:pt x="256" y="147"/>
                    </a:lnTo>
                    <a:lnTo>
                      <a:pt x="256" y="145"/>
                    </a:lnTo>
                    <a:lnTo>
                      <a:pt x="256" y="147"/>
                    </a:lnTo>
                    <a:lnTo>
                      <a:pt x="256" y="145"/>
                    </a:lnTo>
                    <a:lnTo>
                      <a:pt x="258" y="145"/>
                    </a:lnTo>
                    <a:lnTo>
                      <a:pt x="256" y="145"/>
                    </a:lnTo>
                    <a:lnTo>
                      <a:pt x="258" y="145"/>
                    </a:lnTo>
                    <a:lnTo>
                      <a:pt x="256" y="145"/>
                    </a:lnTo>
                    <a:lnTo>
                      <a:pt x="258" y="145"/>
                    </a:lnTo>
                    <a:lnTo>
                      <a:pt x="256" y="145"/>
                    </a:lnTo>
                    <a:lnTo>
                      <a:pt x="258" y="143"/>
                    </a:lnTo>
                    <a:lnTo>
                      <a:pt x="256" y="143"/>
                    </a:lnTo>
                    <a:lnTo>
                      <a:pt x="258" y="143"/>
                    </a:lnTo>
                    <a:lnTo>
                      <a:pt x="256" y="143"/>
                    </a:lnTo>
                    <a:lnTo>
                      <a:pt x="258" y="143"/>
                    </a:lnTo>
                    <a:lnTo>
                      <a:pt x="258" y="141"/>
                    </a:lnTo>
                    <a:lnTo>
                      <a:pt x="258" y="143"/>
                    </a:lnTo>
                    <a:lnTo>
                      <a:pt x="258" y="141"/>
                    </a:lnTo>
                    <a:lnTo>
                      <a:pt x="258" y="143"/>
                    </a:lnTo>
                    <a:lnTo>
                      <a:pt x="258" y="141"/>
                    </a:lnTo>
                    <a:lnTo>
                      <a:pt x="258" y="139"/>
                    </a:lnTo>
                    <a:lnTo>
                      <a:pt x="258" y="137"/>
                    </a:lnTo>
                    <a:lnTo>
                      <a:pt x="258" y="135"/>
                    </a:lnTo>
                    <a:lnTo>
                      <a:pt x="258" y="137"/>
                    </a:lnTo>
                    <a:lnTo>
                      <a:pt x="258" y="135"/>
                    </a:lnTo>
                    <a:lnTo>
                      <a:pt x="260" y="135"/>
                    </a:lnTo>
                    <a:lnTo>
                      <a:pt x="258" y="135"/>
                    </a:lnTo>
                    <a:lnTo>
                      <a:pt x="260" y="135"/>
                    </a:lnTo>
                    <a:lnTo>
                      <a:pt x="260" y="132"/>
                    </a:lnTo>
                    <a:lnTo>
                      <a:pt x="260" y="135"/>
                    </a:lnTo>
                    <a:lnTo>
                      <a:pt x="260" y="132"/>
                    </a:lnTo>
                    <a:lnTo>
                      <a:pt x="260" y="135"/>
                    </a:lnTo>
                    <a:lnTo>
                      <a:pt x="258" y="135"/>
                    </a:lnTo>
                    <a:lnTo>
                      <a:pt x="260" y="135"/>
                    </a:lnTo>
                    <a:lnTo>
                      <a:pt x="258" y="135"/>
                    </a:lnTo>
                    <a:lnTo>
                      <a:pt x="258" y="132"/>
                    </a:lnTo>
                    <a:lnTo>
                      <a:pt x="258" y="130"/>
                    </a:lnTo>
                    <a:lnTo>
                      <a:pt x="258" y="128"/>
                    </a:lnTo>
                    <a:lnTo>
                      <a:pt x="258" y="130"/>
                    </a:lnTo>
                    <a:lnTo>
                      <a:pt x="258" y="128"/>
                    </a:lnTo>
                    <a:lnTo>
                      <a:pt x="256" y="128"/>
                    </a:lnTo>
                    <a:lnTo>
                      <a:pt x="258" y="128"/>
                    </a:lnTo>
                    <a:lnTo>
                      <a:pt x="258" y="126"/>
                    </a:lnTo>
                    <a:lnTo>
                      <a:pt x="258" y="128"/>
                    </a:lnTo>
                    <a:lnTo>
                      <a:pt x="258" y="126"/>
                    </a:lnTo>
                    <a:lnTo>
                      <a:pt x="258" y="124"/>
                    </a:lnTo>
                    <a:lnTo>
                      <a:pt x="258" y="126"/>
                    </a:lnTo>
                    <a:lnTo>
                      <a:pt x="258" y="124"/>
                    </a:lnTo>
                    <a:lnTo>
                      <a:pt x="258" y="126"/>
                    </a:lnTo>
                    <a:lnTo>
                      <a:pt x="258" y="124"/>
                    </a:lnTo>
                    <a:lnTo>
                      <a:pt x="258" y="122"/>
                    </a:lnTo>
                    <a:lnTo>
                      <a:pt x="258" y="124"/>
                    </a:lnTo>
                    <a:lnTo>
                      <a:pt x="258" y="122"/>
                    </a:lnTo>
                    <a:lnTo>
                      <a:pt x="258" y="124"/>
                    </a:lnTo>
                    <a:lnTo>
                      <a:pt x="258" y="122"/>
                    </a:lnTo>
                    <a:lnTo>
                      <a:pt x="256" y="122"/>
                    </a:lnTo>
                    <a:lnTo>
                      <a:pt x="258" y="122"/>
                    </a:lnTo>
                    <a:lnTo>
                      <a:pt x="256" y="122"/>
                    </a:lnTo>
                    <a:lnTo>
                      <a:pt x="258" y="122"/>
                    </a:lnTo>
                    <a:lnTo>
                      <a:pt x="256" y="122"/>
                    </a:lnTo>
                    <a:lnTo>
                      <a:pt x="258" y="122"/>
                    </a:lnTo>
                    <a:lnTo>
                      <a:pt x="256" y="122"/>
                    </a:lnTo>
                    <a:lnTo>
                      <a:pt x="258" y="122"/>
                    </a:lnTo>
                    <a:lnTo>
                      <a:pt x="256" y="122"/>
                    </a:lnTo>
                    <a:lnTo>
                      <a:pt x="258" y="122"/>
                    </a:lnTo>
                    <a:lnTo>
                      <a:pt x="256" y="122"/>
                    </a:lnTo>
                    <a:lnTo>
                      <a:pt x="258" y="122"/>
                    </a:lnTo>
                    <a:lnTo>
                      <a:pt x="256" y="122"/>
                    </a:lnTo>
                    <a:lnTo>
                      <a:pt x="258" y="122"/>
                    </a:lnTo>
                    <a:lnTo>
                      <a:pt x="256" y="122"/>
                    </a:lnTo>
                    <a:lnTo>
                      <a:pt x="256" y="120"/>
                    </a:lnTo>
                    <a:lnTo>
                      <a:pt x="258" y="120"/>
                    </a:lnTo>
                    <a:lnTo>
                      <a:pt x="256" y="120"/>
                    </a:lnTo>
                    <a:lnTo>
                      <a:pt x="258" y="120"/>
                    </a:lnTo>
                    <a:lnTo>
                      <a:pt x="256" y="120"/>
                    </a:lnTo>
                    <a:lnTo>
                      <a:pt x="258" y="120"/>
                    </a:lnTo>
                    <a:lnTo>
                      <a:pt x="256" y="120"/>
                    </a:lnTo>
                    <a:lnTo>
                      <a:pt x="258" y="120"/>
                    </a:lnTo>
                    <a:lnTo>
                      <a:pt x="256" y="120"/>
                    </a:lnTo>
                    <a:lnTo>
                      <a:pt x="256" y="118"/>
                    </a:lnTo>
                    <a:lnTo>
                      <a:pt x="256" y="120"/>
                    </a:lnTo>
                    <a:lnTo>
                      <a:pt x="256" y="118"/>
                    </a:lnTo>
                    <a:lnTo>
                      <a:pt x="258" y="118"/>
                    </a:lnTo>
                    <a:lnTo>
                      <a:pt x="256" y="118"/>
                    </a:lnTo>
                    <a:lnTo>
                      <a:pt x="258" y="118"/>
                    </a:lnTo>
                    <a:lnTo>
                      <a:pt x="258" y="120"/>
                    </a:lnTo>
                    <a:lnTo>
                      <a:pt x="258" y="118"/>
                    </a:lnTo>
                    <a:lnTo>
                      <a:pt x="256" y="118"/>
                    </a:lnTo>
                    <a:lnTo>
                      <a:pt x="258" y="118"/>
                    </a:lnTo>
                    <a:lnTo>
                      <a:pt x="256" y="118"/>
                    </a:lnTo>
                    <a:lnTo>
                      <a:pt x="256" y="116"/>
                    </a:lnTo>
                    <a:lnTo>
                      <a:pt x="258" y="116"/>
                    </a:lnTo>
                    <a:lnTo>
                      <a:pt x="256" y="116"/>
                    </a:lnTo>
                    <a:lnTo>
                      <a:pt x="256" y="118"/>
                    </a:lnTo>
                    <a:lnTo>
                      <a:pt x="256" y="116"/>
                    </a:lnTo>
                    <a:lnTo>
                      <a:pt x="258" y="116"/>
                    </a:lnTo>
                    <a:lnTo>
                      <a:pt x="256" y="116"/>
                    </a:lnTo>
                    <a:lnTo>
                      <a:pt x="256" y="114"/>
                    </a:lnTo>
                    <a:lnTo>
                      <a:pt x="256" y="112"/>
                    </a:lnTo>
                    <a:lnTo>
                      <a:pt x="254" y="112"/>
                    </a:lnTo>
                    <a:lnTo>
                      <a:pt x="254" y="110"/>
                    </a:lnTo>
                    <a:lnTo>
                      <a:pt x="254" y="112"/>
                    </a:lnTo>
                    <a:lnTo>
                      <a:pt x="254" y="110"/>
                    </a:lnTo>
                    <a:lnTo>
                      <a:pt x="254" y="112"/>
                    </a:lnTo>
                    <a:lnTo>
                      <a:pt x="254" y="110"/>
                    </a:lnTo>
                    <a:lnTo>
                      <a:pt x="252" y="110"/>
                    </a:lnTo>
                    <a:lnTo>
                      <a:pt x="254" y="110"/>
                    </a:lnTo>
                    <a:lnTo>
                      <a:pt x="252" y="110"/>
                    </a:lnTo>
                    <a:lnTo>
                      <a:pt x="252" y="108"/>
                    </a:lnTo>
                    <a:lnTo>
                      <a:pt x="250" y="108"/>
                    </a:lnTo>
                    <a:lnTo>
                      <a:pt x="252" y="108"/>
                    </a:lnTo>
                    <a:lnTo>
                      <a:pt x="250" y="108"/>
                    </a:lnTo>
                    <a:lnTo>
                      <a:pt x="252" y="108"/>
                    </a:lnTo>
                    <a:lnTo>
                      <a:pt x="250" y="108"/>
                    </a:lnTo>
                    <a:lnTo>
                      <a:pt x="252" y="108"/>
                    </a:lnTo>
                    <a:lnTo>
                      <a:pt x="250" y="108"/>
                    </a:lnTo>
                    <a:lnTo>
                      <a:pt x="250" y="106"/>
                    </a:lnTo>
                    <a:lnTo>
                      <a:pt x="250" y="108"/>
                    </a:lnTo>
                    <a:lnTo>
                      <a:pt x="250" y="106"/>
                    </a:lnTo>
                    <a:lnTo>
                      <a:pt x="250" y="108"/>
                    </a:lnTo>
                    <a:lnTo>
                      <a:pt x="250" y="106"/>
                    </a:lnTo>
                    <a:lnTo>
                      <a:pt x="250" y="108"/>
                    </a:lnTo>
                    <a:lnTo>
                      <a:pt x="250" y="106"/>
                    </a:lnTo>
                    <a:lnTo>
                      <a:pt x="250" y="108"/>
                    </a:lnTo>
                    <a:lnTo>
                      <a:pt x="250" y="106"/>
                    </a:lnTo>
                    <a:lnTo>
                      <a:pt x="248" y="106"/>
                    </a:lnTo>
                    <a:lnTo>
                      <a:pt x="250" y="106"/>
                    </a:lnTo>
                    <a:lnTo>
                      <a:pt x="248" y="106"/>
                    </a:lnTo>
                    <a:lnTo>
                      <a:pt x="250" y="106"/>
                    </a:lnTo>
                    <a:lnTo>
                      <a:pt x="250" y="106"/>
                    </a:lnTo>
                    <a:lnTo>
                      <a:pt x="248" y="106"/>
                    </a:lnTo>
                    <a:lnTo>
                      <a:pt x="248" y="106"/>
                    </a:lnTo>
                    <a:lnTo>
                      <a:pt x="248" y="106"/>
                    </a:lnTo>
                    <a:lnTo>
                      <a:pt x="248" y="106"/>
                    </a:lnTo>
                    <a:lnTo>
                      <a:pt x="248" y="106"/>
                    </a:lnTo>
                    <a:lnTo>
                      <a:pt x="250" y="106"/>
                    </a:lnTo>
                    <a:lnTo>
                      <a:pt x="248" y="106"/>
                    </a:lnTo>
                    <a:lnTo>
                      <a:pt x="250" y="106"/>
                    </a:lnTo>
                    <a:lnTo>
                      <a:pt x="248" y="106"/>
                    </a:lnTo>
                    <a:lnTo>
                      <a:pt x="250" y="106"/>
                    </a:lnTo>
                    <a:lnTo>
                      <a:pt x="248" y="106"/>
                    </a:lnTo>
                    <a:lnTo>
                      <a:pt x="250" y="106"/>
                    </a:lnTo>
                    <a:lnTo>
                      <a:pt x="248" y="106"/>
                    </a:lnTo>
                    <a:lnTo>
                      <a:pt x="250" y="106"/>
                    </a:lnTo>
                    <a:lnTo>
                      <a:pt x="248" y="106"/>
                    </a:lnTo>
                    <a:lnTo>
                      <a:pt x="250" y="106"/>
                    </a:lnTo>
                    <a:lnTo>
                      <a:pt x="248" y="106"/>
                    </a:lnTo>
                    <a:lnTo>
                      <a:pt x="248" y="104"/>
                    </a:lnTo>
                    <a:lnTo>
                      <a:pt x="246" y="104"/>
                    </a:lnTo>
                    <a:lnTo>
                      <a:pt x="248" y="104"/>
                    </a:lnTo>
                    <a:lnTo>
                      <a:pt x="246" y="104"/>
                    </a:lnTo>
                    <a:lnTo>
                      <a:pt x="246" y="102"/>
                    </a:lnTo>
                    <a:lnTo>
                      <a:pt x="248" y="102"/>
                    </a:lnTo>
                    <a:lnTo>
                      <a:pt x="246" y="102"/>
                    </a:lnTo>
                    <a:lnTo>
                      <a:pt x="248" y="102"/>
                    </a:lnTo>
                    <a:lnTo>
                      <a:pt x="246" y="102"/>
                    </a:lnTo>
                    <a:lnTo>
                      <a:pt x="246" y="100"/>
                    </a:lnTo>
                    <a:lnTo>
                      <a:pt x="246" y="102"/>
                    </a:lnTo>
                    <a:lnTo>
                      <a:pt x="246" y="100"/>
                    </a:lnTo>
                    <a:lnTo>
                      <a:pt x="244" y="100"/>
                    </a:lnTo>
                    <a:lnTo>
                      <a:pt x="246" y="100"/>
                    </a:lnTo>
                    <a:lnTo>
                      <a:pt x="246" y="98"/>
                    </a:lnTo>
                    <a:lnTo>
                      <a:pt x="248" y="98"/>
                    </a:lnTo>
                    <a:lnTo>
                      <a:pt x="246" y="98"/>
                    </a:lnTo>
                    <a:lnTo>
                      <a:pt x="246" y="100"/>
                    </a:lnTo>
                    <a:lnTo>
                      <a:pt x="246" y="98"/>
                    </a:lnTo>
                    <a:lnTo>
                      <a:pt x="246" y="100"/>
                    </a:lnTo>
                    <a:lnTo>
                      <a:pt x="246" y="98"/>
                    </a:lnTo>
                    <a:lnTo>
                      <a:pt x="246" y="100"/>
                    </a:lnTo>
                    <a:lnTo>
                      <a:pt x="244" y="100"/>
                    </a:lnTo>
                    <a:lnTo>
                      <a:pt x="242" y="100"/>
                    </a:lnTo>
                    <a:lnTo>
                      <a:pt x="240" y="100"/>
                    </a:lnTo>
                    <a:lnTo>
                      <a:pt x="238" y="100"/>
                    </a:lnTo>
                    <a:lnTo>
                      <a:pt x="236" y="100"/>
                    </a:lnTo>
                    <a:lnTo>
                      <a:pt x="238" y="100"/>
                    </a:lnTo>
                    <a:lnTo>
                      <a:pt x="236" y="100"/>
                    </a:lnTo>
                    <a:lnTo>
                      <a:pt x="234" y="100"/>
                    </a:lnTo>
                    <a:lnTo>
                      <a:pt x="236" y="100"/>
                    </a:lnTo>
                    <a:lnTo>
                      <a:pt x="236" y="102"/>
                    </a:lnTo>
                    <a:lnTo>
                      <a:pt x="234" y="102"/>
                    </a:lnTo>
                    <a:lnTo>
                      <a:pt x="236" y="102"/>
                    </a:lnTo>
                    <a:lnTo>
                      <a:pt x="234" y="102"/>
                    </a:lnTo>
                    <a:lnTo>
                      <a:pt x="234" y="100"/>
                    </a:lnTo>
                    <a:lnTo>
                      <a:pt x="234" y="102"/>
                    </a:lnTo>
                    <a:lnTo>
                      <a:pt x="234" y="100"/>
                    </a:lnTo>
                    <a:lnTo>
                      <a:pt x="234" y="102"/>
                    </a:lnTo>
                    <a:lnTo>
                      <a:pt x="234" y="100"/>
                    </a:lnTo>
                    <a:lnTo>
                      <a:pt x="234" y="102"/>
                    </a:lnTo>
                    <a:lnTo>
                      <a:pt x="234" y="100"/>
                    </a:lnTo>
                    <a:lnTo>
                      <a:pt x="234" y="102"/>
                    </a:lnTo>
                    <a:lnTo>
                      <a:pt x="234" y="100"/>
                    </a:lnTo>
                    <a:lnTo>
                      <a:pt x="234" y="102"/>
                    </a:lnTo>
                    <a:lnTo>
                      <a:pt x="234" y="100"/>
                    </a:lnTo>
                    <a:lnTo>
                      <a:pt x="232" y="100"/>
                    </a:lnTo>
                    <a:lnTo>
                      <a:pt x="234" y="100"/>
                    </a:lnTo>
                    <a:lnTo>
                      <a:pt x="232" y="100"/>
                    </a:lnTo>
                    <a:lnTo>
                      <a:pt x="232" y="98"/>
                    </a:lnTo>
                    <a:lnTo>
                      <a:pt x="230" y="98"/>
                    </a:lnTo>
                    <a:lnTo>
                      <a:pt x="232" y="98"/>
                    </a:lnTo>
                    <a:lnTo>
                      <a:pt x="230" y="98"/>
                    </a:lnTo>
                    <a:lnTo>
                      <a:pt x="232" y="98"/>
                    </a:lnTo>
                    <a:lnTo>
                      <a:pt x="230" y="98"/>
                    </a:lnTo>
                    <a:lnTo>
                      <a:pt x="232" y="98"/>
                    </a:lnTo>
                    <a:lnTo>
                      <a:pt x="230" y="98"/>
                    </a:lnTo>
                    <a:lnTo>
                      <a:pt x="232" y="98"/>
                    </a:lnTo>
                    <a:lnTo>
                      <a:pt x="230" y="96"/>
                    </a:lnTo>
                    <a:lnTo>
                      <a:pt x="230" y="98"/>
                    </a:lnTo>
                    <a:lnTo>
                      <a:pt x="230" y="96"/>
                    </a:lnTo>
                    <a:lnTo>
                      <a:pt x="230" y="98"/>
                    </a:lnTo>
                    <a:lnTo>
                      <a:pt x="230" y="96"/>
                    </a:lnTo>
                    <a:lnTo>
                      <a:pt x="228" y="96"/>
                    </a:lnTo>
                    <a:lnTo>
                      <a:pt x="230" y="96"/>
                    </a:lnTo>
                    <a:lnTo>
                      <a:pt x="228" y="96"/>
                    </a:lnTo>
                    <a:lnTo>
                      <a:pt x="228" y="94"/>
                    </a:lnTo>
                    <a:lnTo>
                      <a:pt x="228" y="96"/>
                    </a:lnTo>
                    <a:lnTo>
                      <a:pt x="226" y="96"/>
                    </a:lnTo>
                    <a:lnTo>
                      <a:pt x="226" y="94"/>
                    </a:lnTo>
                    <a:lnTo>
                      <a:pt x="228" y="94"/>
                    </a:lnTo>
                    <a:lnTo>
                      <a:pt x="226" y="94"/>
                    </a:lnTo>
                    <a:lnTo>
                      <a:pt x="226" y="92"/>
                    </a:lnTo>
                    <a:lnTo>
                      <a:pt x="226" y="92"/>
                    </a:lnTo>
                    <a:lnTo>
                      <a:pt x="226" y="92"/>
                    </a:lnTo>
                    <a:lnTo>
                      <a:pt x="226" y="92"/>
                    </a:lnTo>
                    <a:lnTo>
                      <a:pt x="226" y="92"/>
                    </a:lnTo>
                    <a:lnTo>
                      <a:pt x="226" y="90"/>
                    </a:lnTo>
                    <a:lnTo>
                      <a:pt x="226" y="92"/>
                    </a:lnTo>
                    <a:lnTo>
                      <a:pt x="226" y="92"/>
                    </a:lnTo>
                    <a:lnTo>
                      <a:pt x="226" y="90"/>
                    </a:lnTo>
                    <a:lnTo>
                      <a:pt x="226" y="90"/>
                    </a:lnTo>
                    <a:lnTo>
                      <a:pt x="226" y="90"/>
                    </a:lnTo>
                    <a:lnTo>
                      <a:pt x="226" y="90"/>
                    </a:lnTo>
                    <a:lnTo>
                      <a:pt x="226" y="90"/>
                    </a:lnTo>
                    <a:lnTo>
                      <a:pt x="226" y="88"/>
                    </a:lnTo>
                    <a:lnTo>
                      <a:pt x="226" y="90"/>
                    </a:lnTo>
                    <a:lnTo>
                      <a:pt x="224" y="90"/>
                    </a:lnTo>
                    <a:lnTo>
                      <a:pt x="226" y="90"/>
                    </a:lnTo>
                    <a:lnTo>
                      <a:pt x="224" y="90"/>
                    </a:lnTo>
                    <a:lnTo>
                      <a:pt x="224" y="88"/>
                    </a:lnTo>
                    <a:lnTo>
                      <a:pt x="226" y="88"/>
                    </a:lnTo>
                    <a:lnTo>
                      <a:pt x="224" y="88"/>
                    </a:lnTo>
                    <a:lnTo>
                      <a:pt x="224" y="86"/>
                    </a:lnTo>
                    <a:lnTo>
                      <a:pt x="224" y="88"/>
                    </a:lnTo>
                    <a:lnTo>
                      <a:pt x="224" y="86"/>
                    </a:lnTo>
                    <a:lnTo>
                      <a:pt x="224" y="88"/>
                    </a:lnTo>
                    <a:lnTo>
                      <a:pt x="224" y="86"/>
                    </a:lnTo>
                    <a:lnTo>
                      <a:pt x="222" y="86"/>
                    </a:lnTo>
                    <a:lnTo>
                      <a:pt x="224" y="88"/>
                    </a:lnTo>
                    <a:lnTo>
                      <a:pt x="222" y="88"/>
                    </a:lnTo>
                    <a:lnTo>
                      <a:pt x="222" y="86"/>
                    </a:lnTo>
                    <a:lnTo>
                      <a:pt x="224" y="86"/>
                    </a:lnTo>
                    <a:lnTo>
                      <a:pt x="222" y="86"/>
                    </a:lnTo>
                    <a:lnTo>
                      <a:pt x="222" y="88"/>
                    </a:lnTo>
                    <a:lnTo>
                      <a:pt x="222" y="86"/>
                    </a:lnTo>
                    <a:lnTo>
                      <a:pt x="222" y="88"/>
                    </a:lnTo>
                    <a:lnTo>
                      <a:pt x="222" y="86"/>
                    </a:lnTo>
                    <a:lnTo>
                      <a:pt x="222" y="88"/>
                    </a:lnTo>
                    <a:lnTo>
                      <a:pt x="222" y="86"/>
                    </a:lnTo>
                    <a:lnTo>
                      <a:pt x="222" y="88"/>
                    </a:lnTo>
                    <a:lnTo>
                      <a:pt x="222" y="86"/>
                    </a:lnTo>
                    <a:lnTo>
                      <a:pt x="222" y="88"/>
                    </a:lnTo>
                    <a:lnTo>
                      <a:pt x="220" y="88"/>
                    </a:lnTo>
                    <a:lnTo>
                      <a:pt x="222" y="88"/>
                    </a:lnTo>
                    <a:lnTo>
                      <a:pt x="220" y="88"/>
                    </a:lnTo>
                    <a:lnTo>
                      <a:pt x="220" y="86"/>
                    </a:lnTo>
                    <a:lnTo>
                      <a:pt x="220" y="88"/>
                    </a:lnTo>
                    <a:lnTo>
                      <a:pt x="220" y="86"/>
                    </a:lnTo>
                    <a:lnTo>
                      <a:pt x="222" y="86"/>
                    </a:lnTo>
                    <a:lnTo>
                      <a:pt x="220" y="86"/>
                    </a:lnTo>
                    <a:lnTo>
                      <a:pt x="220" y="88"/>
                    </a:lnTo>
                    <a:lnTo>
                      <a:pt x="220" y="86"/>
                    </a:lnTo>
                    <a:lnTo>
                      <a:pt x="218" y="86"/>
                    </a:lnTo>
                    <a:lnTo>
                      <a:pt x="218" y="84"/>
                    </a:lnTo>
                    <a:lnTo>
                      <a:pt x="218" y="86"/>
                    </a:lnTo>
                    <a:lnTo>
                      <a:pt x="218" y="84"/>
                    </a:lnTo>
                    <a:lnTo>
                      <a:pt x="218" y="86"/>
                    </a:lnTo>
                    <a:lnTo>
                      <a:pt x="218" y="84"/>
                    </a:lnTo>
                    <a:lnTo>
                      <a:pt x="216" y="84"/>
                    </a:lnTo>
                    <a:lnTo>
                      <a:pt x="214" y="84"/>
                    </a:lnTo>
                    <a:lnTo>
                      <a:pt x="216" y="84"/>
                    </a:lnTo>
                    <a:lnTo>
                      <a:pt x="214" y="84"/>
                    </a:lnTo>
                    <a:lnTo>
                      <a:pt x="216" y="84"/>
                    </a:lnTo>
                    <a:lnTo>
                      <a:pt x="214" y="84"/>
                    </a:lnTo>
                    <a:lnTo>
                      <a:pt x="214" y="82"/>
                    </a:lnTo>
                    <a:lnTo>
                      <a:pt x="216" y="82"/>
                    </a:lnTo>
                    <a:lnTo>
                      <a:pt x="214" y="82"/>
                    </a:lnTo>
                    <a:lnTo>
                      <a:pt x="214" y="84"/>
                    </a:lnTo>
                    <a:lnTo>
                      <a:pt x="214" y="82"/>
                    </a:lnTo>
                    <a:lnTo>
                      <a:pt x="214" y="84"/>
                    </a:lnTo>
                    <a:lnTo>
                      <a:pt x="214" y="82"/>
                    </a:lnTo>
                    <a:lnTo>
                      <a:pt x="214" y="84"/>
                    </a:lnTo>
                    <a:lnTo>
                      <a:pt x="214" y="82"/>
                    </a:lnTo>
                    <a:lnTo>
                      <a:pt x="214" y="80"/>
                    </a:lnTo>
                    <a:lnTo>
                      <a:pt x="214" y="82"/>
                    </a:lnTo>
                    <a:lnTo>
                      <a:pt x="214" y="80"/>
                    </a:lnTo>
                    <a:lnTo>
                      <a:pt x="212" y="80"/>
                    </a:lnTo>
                    <a:lnTo>
                      <a:pt x="214" y="80"/>
                    </a:lnTo>
                    <a:lnTo>
                      <a:pt x="212" y="80"/>
                    </a:lnTo>
                    <a:lnTo>
                      <a:pt x="214" y="80"/>
                    </a:lnTo>
                    <a:lnTo>
                      <a:pt x="212" y="80"/>
                    </a:lnTo>
                    <a:lnTo>
                      <a:pt x="212" y="78"/>
                    </a:lnTo>
                    <a:lnTo>
                      <a:pt x="214" y="78"/>
                    </a:lnTo>
                    <a:lnTo>
                      <a:pt x="212" y="78"/>
                    </a:lnTo>
                    <a:lnTo>
                      <a:pt x="214" y="78"/>
                    </a:lnTo>
                    <a:lnTo>
                      <a:pt x="212" y="78"/>
                    </a:lnTo>
                    <a:lnTo>
                      <a:pt x="214" y="78"/>
                    </a:lnTo>
                    <a:lnTo>
                      <a:pt x="212" y="78"/>
                    </a:lnTo>
                    <a:lnTo>
                      <a:pt x="212" y="76"/>
                    </a:lnTo>
                    <a:lnTo>
                      <a:pt x="214" y="76"/>
                    </a:lnTo>
                    <a:lnTo>
                      <a:pt x="212" y="76"/>
                    </a:lnTo>
                    <a:lnTo>
                      <a:pt x="214" y="76"/>
                    </a:lnTo>
                    <a:lnTo>
                      <a:pt x="212" y="76"/>
                    </a:lnTo>
                    <a:lnTo>
                      <a:pt x="214" y="76"/>
                    </a:lnTo>
                    <a:lnTo>
                      <a:pt x="212" y="76"/>
                    </a:lnTo>
                    <a:lnTo>
                      <a:pt x="214" y="76"/>
                    </a:lnTo>
                    <a:lnTo>
                      <a:pt x="212" y="76"/>
                    </a:lnTo>
                    <a:lnTo>
                      <a:pt x="214" y="76"/>
                    </a:lnTo>
                    <a:lnTo>
                      <a:pt x="212" y="76"/>
                    </a:lnTo>
                    <a:lnTo>
                      <a:pt x="214" y="76"/>
                    </a:lnTo>
                    <a:lnTo>
                      <a:pt x="212" y="76"/>
                    </a:lnTo>
                    <a:lnTo>
                      <a:pt x="212" y="74"/>
                    </a:lnTo>
                    <a:lnTo>
                      <a:pt x="214" y="74"/>
                    </a:lnTo>
                    <a:lnTo>
                      <a:pt x="212" y="74"/>
                    </a:lnTo>
                    <a:lnTo>
                      <a:pt x="212" y="76"/>
                    </a:lnTo>
                    <a:lnTo>
                      <a:pt x="212" y="74"/>
                    </a:lnTo>
                    <a:lnTo>
                      <a:pt x="210" y="74"/>
                    </a:lnTo>
                    <a:lnTo>
                      <a:pt x="208" y="74"/>
                    </a:lnTo>
                    <a:lnTo>
                      <a:pt x="208" y="72"/>
                    </a:lnTo>
                    <a:lnTo>
                      <a:pt x="206" y="72"/>
                    </a:lnTo>
                    <a:lnTo>
                      <a:pt x="204" y="72"/>
                    </a:lnTo>
                    <a:lnTo>
                      <a:pt x="204" y="70"/>
                    </a:lnTo>
                    <a:lnTo>
                      <a:pt x="202" y="70"/>
                    </a:lnTo>
                    <a:lnTo>
                      <a:pt x="204" y="70"/>
                    </a:lnTo>
                    <a:lnTo>
                      <a:pt x="202" y="70"/>
                    </a:lnTo>
                    <a:lnTo>
                      <a:pt x="202" y="68"/>
                    </a:lnTo>
                    <a:lnTo>
                      <a:pt x="204" y="68"/>
                    </a:lnTo>
                    <a:lnTo>
                      <a:pt x="202" y="68"/>
                    </a:lnTo>
                    <a:lnTo>
                      <a:pt x="204" y="68"/>
                    </a:lnTo>
                    <a:lnTo>
                      <a:pt x="204" y="70"/>
                    </a:lnTo>
                    <a:lnTo>
                      <a:pt x="204" y="68"/>
                    </a:lnTo>
                    <a:lnTo>
                      <a:pt x="202" y="68"/>
                    </a:lnTo>
                    <a:lnTo>
                      <a:pt x="202" y="66"/>
                    </a:lnTo>
                    <a:lnTo>
                      <a:pt x="202" y="68"/>
                    </a:lnTo>
                    <a:lnTo>
                      <a:pt x="202" y="66"/>
                    </a:lnTo>
                    <a:lnTo>
                      <a:pt x="202" y="68"/>
                    </a:lnTo>
                    <a:lnTo>
                      <a:pt x="202" y="66"/>
                    </a:lnTo>
                    <a:lnTo>
                      <a:pt x="202" y="68"/>
                    </a:lnTo>
                    <a:lnTo>
                      <a:pt x="202" y="66"/>
                    </a:lnTo>
                    <a:lnTo>
                      <a:pt x="200" y="66"/>
                    </a:lnTo>
                    <a:lnTo>
                      <a:pt x="202" y="66"/>
                    </a:lnTo>
                    <a:lnTo>
                      <a:pt x="200" y="66"/>
                    </a:lnTo>
                    <a:lnTo>
                      <a:pt x="200" y="64"/>
                    </a:lnTo>
                    <a:lnTo>
                      <a:pt x="198" y="64"/>
                    </a:lnTo>
                    <a:lnTo>
                      <a:pt x="200" y="64"/>
                    </a:lnTo>
                    <a:lnTo>
                      <a:pt x="198" y="64"/>
                    </a:lnTo>
                    <a:lnTo>
                      <a:pt x="198" y="62"/>
                    </a:lnTo>
                    <a:lnTo>
                      <a:pt x="198" y="64"/>
                    </a:lnTo>
                    <a:lnTo>
                      <a:pt x="198" y="62"/>
                    </a:lnTo>
                    <a:lnTo>
                      <a:pt x="196" y="62"/>
                    </a:lnTo>
                    <a:lnTo>
                      <a:pt x="198" y="62"/>
                    </a:lnTo>
                    <a:lnTo>
                      <a:pt x="196" y="62"/>
                    </a:lnTo>
                    <a:lnTo>
                      <a:pt x="194" y="62"/>
                    </a:lnTo>
                    <a:lnTo>
                      <a:pt x="194" y="60"/>
                    </a:lnTo>
                    <a:lnTo>
                      <a:pt x="192" y="60"/>
                    </a:lnTo>
                    <a:lnTo>
                      <a:pt x="194" y="60"/>
                    </a:lnTo>
                    <a:lnTo>
                      <a:pt x="192" y="60"/>
                    </a:lnTo>
                    <a:lnTo>
                      <a:pt x="192" y="58"/>
                    </a:lnTo>
                    <a:lnTo>
                      <a:pt x="192" y="60"/>
                    </a:lnTo>
                    <a:lnTo>
                      <a:pt x="192" y="58"/>
                    </a:lnTo>
                    <a:lnTo>
                      <a:pt x="192" y="60"/>
                    </a:lnTo>
                    <a:lnTo>
                      <a:pt x="192" y="58"/>
                    </a:lnTo>
                    <a:lnTo>
                      <a:pt x="192" y="60"/>
                    </a:lnTo>
                    <a:lnTo>
                      <a:pt x="190" y="58"/>
                    </a:lnTo>
                    <a:lnTo>
                      <a:pt x="190" y="60"/>
                    </a:lnTo>
                    <a:lnTo>
                      <a:pt x="190" y="58"/>
                    </a:lnTo>
                    <a:lnTo>
                      <a:pt x="192" y="58"/>
                    </a:lnTo>
                    <a:lnTo>
                      <a:pt x="190" y="58"/>
                    </a:lnTo>
                    <a:lnTo>
                      <a:pt x="192" y="58"/>
                    </a:lnTo>
                    <a:lnTo>
                      <a:pt x="190" y="58"/>
                    </a:lnTo>
                    <a:lnTo>
                      <a:pt x="192" y="58"/>
                    </a:lnTo>
                    <a:lnTo>
                      <a:pt x="190" y="58"/>
                    </a:lnTo>
                    <a:lnTo>
                      <a:pt x="190" y="60"/>
                    </a:lnTo>
                    <a:lnTo>
                      <a:pt x="190" y="58"/>
                    </a:lnTo>
                    <a:lnTo>
                      <a:pt x="190" y="60"/>
                    </a:lnTo>
                    <a:lnTo>
                      <a:pt x="190" y="58"/>
                    </a:lnTo>
                    <a:lnTo>
                      <a:pt x="190" y="60"/>
                    </a:lnTo>
                    <a:lnTo>
                      <a:pt x="190" y="58"/>
                    </a:lnTo>
                    <a:lnTo>
                      <a:pt x="190" y="60"/>
                    </a:lnTo>
                    <a:lnTo>
                      <a:pt x="190" y="58"/>
                    </a:lnTo>
                    <a:lnTo>
                      <a:pt x="188" y="58"/>
                    </a:lnTo>
                    <a:lnTo>
                      <a:pt x="190" y="58"/>
                    </a:lnTo>
                    <a:lnTo>
                      <a:pt x="188" y="58"/>
                    </a:lnTo>
                    <a:lnTo>
                      <a:pt x="190" y="58"/>
                    </a:lnTo>
                    <a:lnTo>
                      <a:pt x="188" y="58"/>
                    </a:lnTo>
                    <a:lnTo>
                      <a:pt x="188" y="60"/>
                    </a:lnTo>
                    <a:lnTo>
                      <a:pt x="188" y="58"/>
                    </a:lnTo>
                    <a:lnTo>
                      <a:pt x="186" y="58"/>
                    </a:lnTo>
                    <a:lnTo>
                      <a:pt x="184" y="58"/>
                    </a:lnTo>
                    <a:lnTo>
                      <a:pt x="184" y="58"/>
                    </a:lnTo>
                    <a:lnTo>
                      <a:pt x="182" y="58"/>
                    </a:lnTo>
                    <a:lnTo>
                      <a:pt x="180" y="58"/>
                    </a:lnTo>
                    <a:lnTo>
                      <a:pt x="180" y="56"/>
                    </a:lnTo>
                    <a:lnTo>
                      <a:pt x="178" y="54"/>
                    </a:lnTo>
                    <a:lnTo>
                      <a:pt x="178" y="56"/>
                    </a:lnTo>
                    <a:lnTo>
                      <a:pt x="178" y="54"/>
                    </a:lnTo>
                    <a:lnTo>
                      <a:pt x="178" y="56"/>
                    </a:lnTo>
                    <a:lnTo>
                      <a:pt x="178" y="54"/>
                    </a:lnTo>
                    <a:lnTo>
                      <a:pt x="178" y="56"/>
                    </a:lnTo>
                    <a:lnTo>
                      <a:pt x="178" y="54"/>
                    </a:lnTo>
                    <a:lnTo>
                      <a:pt x="178" y="56"/>
                    </a:lnTo>
                    <a:lnTo>
                      <a:pt x="176" y="56"/>
                    </a:lnTo>
                    <a:lnTo>
                      <a:pt x="178" y="56"/>
                    </a:lnTo>
                    <a:lnTo>
                      <a:pt x="176" y="56"/>
                    </a:lnTo>
                    <a:lnTo>
                      <a:pt x="178" y="56"/>
                    </a:lnTo>
                    <a:lnTo>
                      <a:pt x="176" y="56"/>
                    </a:lnTo>
                    <a:lnTo>
                      <a:pt x="178" y="56"/>
                    </a:lnTo>
                    <a:lnTo>
                      <a:pt x="176" y="56"/>
                    </a:lnTo>
                    <a:lnTo>
                      <a:pt x="178" y="56"/>
                    </a:lnTo>
                    <a:lnTo>
                      <a:pt x="176" y="56"/>
                    </a:lnTo>
                    <a:lnTo>
                      <a:pt x="178" y="56"/>
                    </a:lnTo>
                    <a:lnTo>
                      <a:pt x="176" y="56"/>
                    </a:lnTo>
                    <a:lnTo>
                      <a:pt x="176" y="56"/>
                    </a:lnTo>
                    <a:lnTo>
                      <a:pt x="174" y="56"/>
                    </a:lnTo>
                    <a:lnTo>
                      <a:pt x="176" y="56"/>
                    </a:lnTo>
                    <a:lnTo>
                      <a:pt x="174" y="56"/>
                    </a:lnTo>
                    <a:lnTo>
                      <a:pt x="176" y="56"/>
                    </a:lnTo>
                    <a:lnTo>
                      <a:pt x="174" y="56"/>
                    </a:lnTo>
                    <a:lnTo>
                      <a:pt x="176" y="56"/>
                    </a:lnTo>
                    <a:lnTo>
                      <a:pt x="174" y="56"/>
                    </a:lnTo>
                    <a:lnTo>
                      <a:pt x="176" y="56"/>
                    </a:lnTo>
                    <a:lnTo>
                      <a:pt x="174" y="56"/>
                    </a:lnTo>
                    <a:lnTo>
                      <a:pt x="174" y="58"/>
                    </a:lnTo>
                    <a:lnTo>
                      <a:pt x="172" y="58"/>
                    </a:lnTo>
                    <a:lnTo>
                      <a:pt x="172" y="56"/>
                    </a:lnTo>
                    <a:lnTo>
                      <a:pt x="174" y="56"/>
                    </a:lnTo>
                    <a:lnTo>
                      <a:pt x="174" y="54"/>
                    </a:lnTo>
                    <a:lnTo>
                      <a:pt x="174" y="56"/>
                    </a:lnTo>
                    <a:lnTo>
                      <a:pt x="172" y="56"/>
                    </a:lnTo>
                    <a:lnTo>
                      <a:pt x="170" y="56"/>
                    </a:lnTo>
                    <a:lnTo>
                      <a:pt x="170" y="58"/>
                    </a:lnTo>
                    <a:lnTo>
                      <a:pt x="170" y="56"/>
                    </a:lnTo>
                    <a:lnTo>
                      <a:pt x="170" y="58"/>
                    </a:lnTo>
                    <a:lnTo>
                      <a:pt x="170" y="56"/>
                    </a:lnTo>
                    <a:lnTo>
                      <a:pt x="170" y="58"/>
                    </a:lnTo>
                    <a:lnTo>
                      <a:pt x="170" y="56"/>
                    </a:lnTo>
                    <a:lnTo>
                      <a:pt x="170" y="58"/>
                    </a:lnTo>
                    <a:lnTo>
                      <a:pt x="168" y="58"/>
                    </a:lnTo>
                    <a:lnTo>
                      <a:pt x="170" y="58"/>
                    </a:lnTo>
                    <a:lnTo>
                      <a:pt x="168" y="58"/>
                    </a:lnTo>
                    <a:lnTo>
                      <a:pt x="170" y="58"/>
                    </a:lnTo>
                    <a:lnTo>
                      <a:pt x="168" y="58"/>
                    </a:lnTo>
                    <a:lnTo>
                      <a:pt x="168" y="56"/>
                    </a:lnTo>
                    <a:lnTo>
                      <a:pt x="168" y="58"/>
                    </a:lnTo>
                    <a:lnTo>
                      <a:pt x="170" y="58"/>
                    </a:lnTo>
                    <a:lnTo>
                      <a:pt x="168" y="58"/>
                    </a:lnTo>
                    <a:lnTo>
                      <a:pt x="168" y="56"/>
                    </a:lnTo>
                    <a:lnTo>
                      <a:pt x="170" y="56"/>
                    </a:lnTo>
                    <a:lnTo>
                      <a:pt x="168" y="56"/>
                    </a:lnTo>
                    <a:lnTo>
                      <a:pt x="170" y="56"/>
                    </a:lnTo>
                    <a:lnTo>
                      <a:pt x="168" y="56"/>
                    </a:lnTo>
                    <a:lnTo>
                      <a:pt x="170" y="56"/>
                    </a:lnTo>
                    <a:lnTo>
                      <a:pt x="168" y="56"/>
                    </a:lnTo>
                    <a:lnTo>
                      <a:pt x="168" y="58"/>
                    </a:lnTo>
                    <a:lnTo>
                      <a:pt x="168" y="56"/>
                    </a:lnTo>
                    <a:lnTo>
                      <a:pt x="166" y="56"/>
                    </a:lnTo>
                    <a:lnTo>
                      <a:pt x="168" y="56"/>
                    </a:lnTo>
                    <a:lnTo>
                      <a:pt x="166" y="56"/>
                    </a:lnTo>
                    <a:lnTo>
                      <a:pt x="168" y="56"/>
                    </a:lnTo>
                    <a:lnTo>
                      <a:pt x="168" y="58"/>
                    </a:lnTo>
                    <a:lnTo>
                      <a:pt x="166" y="58"/>
                    </a:lnTo>
                    <a:lnTo>
                      <a:pt x="166" y="56"/>
                    </a:lnTo>
                    <a:lnTo>
                      <a:pt x="166" y="58"/>
                    </a:lnTo>
                    <a:lnTo>
                      <a:pt x="168" y="58"/>
                    </a:lnTo>
                    <a:lnTo>
                      <a:pt x="168" y="58"/>
                    </a:lnTo>
                    <a:lnTo>
                      <a:pt x="166" y="58"/>
                    </a:lnTo>
                    <a:lnTo>
                      <a:pt x="168" y="58"/>
                    </a:lnTo>
                    <a:lnTo>
                      <a:pt x="168" y="58"/>
                    </a:lnTo>
                    <a:lnTo>
                      <a:pt x="166" y="58"/>
                    </a:lnTo>
                    <a:lnTo>
                      <a:pt x="168" y="58"/>
                    </a:lnTo>
                    <a:lnTo>
                      <a:pt x="166" y="58"/>
                    </a:lnTo>
                    <a:lnTo>
                      <a:pt x="166" y="58"/>
                    </a:lnTo>
                    <a:lnTo>
                      <a:pt x="166" y="58"/>
                    </a:lnTo>
                    <a:lnTo>
                      <a:pt x="166" y="58"/>
                    </a:lnTo>
                    <a:lnTo>
                      <a:pt x="166" y="58"/>
                    </a:lnTo>
                    <a:lnTo>
                      <a:pt x="164" y="58"/>
                    </a:lnTo>
                    <a:lnTo>
                      <a:pt x="166" y="58"/>
                    </a:lnTo>
                    <a:lnTo>
                      <a:pt x="164" y="58"/>
                    </a:lnTo>
                    <a:lnTo>
                      <a:pt x="164" y="58"/>
                    </a:lnTo>
                    <a:lnTo>
                      <a:pt x="164" y="58"/>
                    </a:lnTo>
                    <a:lnTo>
                      <a:pt x="164" y="58"/>
                    </a:lnTo>
                    <a:lnTo>
                      <a:pt x="164" y="58"/>
                    </a:lnTo>
                    <a:lnTo>
                      <a:pt x="164" y="58"/>
                    </a:lnTo>
                    <a:lnTo>
                      <a:pt x="164" y="58"/>
                    </a:lnTo>
                    <a:lnTo>
                      <a:pt x="164" y="58"/>
                    </a:lnTo>
                    <a:lnTo>
                      <a:pt x="164" y="58"/>
                    </a:lnTo>
                    <a:lnTo>
                      <a:pt x="164" y="58"/>
                    </a:lnTo>
                    <a:lnTo>
                      <a:pt x="162" y="58"/>
                    </a:lnTo>
                    <a:lnTo>
                      <a:pt x="164" y="58"/>
                    </a:lnTo>
                    <a:lnTo>
                      <a:pt x="162" y="58"/>
                    </a:lnTo>
                    <a:lnTo>
                      <a:pt x="164" y="58"/>
                    </a:lnTo>
                    <a:lnTo>
                      <a:pt x="162" y="58"/>
                    </a:lnTo>
                    <a:lnTo>
                      <a:pt x="164" y="58"/>
                    </a:lnTo>
                    <a:lnTo>
                      <a:pt x="164" y="58"/>
                    </a:lnTo>
                    <a:lnTo>
                      <a:pt x="164" y="58"/>
                    </a:lnTo>
                    <a:lnTo>
                      <a:pt x="162" y="58"/>
                    </a:lnTo>
                    <a:lnTo>
                      <a:pt x="164" y="58"/>
                    </a:lnTo>
                    <a:lnTo>
                      <a:pt x="162" y="58"/>
                    </a:lnTo>
                    <a:lnTo>
                      <a:pt x="164" y="58"/>
                    </a:lnTo>
                    <a:lnTo>
                      <a:pt x="162" y="58"/>
                    </a:lnTo>
                    <a:lnTo>
                      <a:pt x="164" y="58"/>
                    </a:lnTo>
                    <a:lnTo>
                      <a:pt x="162" y="58"/>
                    </a:lnTo>
                    <a:lnTo>
                      <a:pt x="164" y="58"/>
                    </a:lnTo>
                    <a:lnTo>
                      <a:pt x="162" y="58"/>
                    </a:lnTo>
                    <a:lnTo>
                      <a:pt x="162" y="60"/>
                    </a:lnTo>
                    <a:lnTo>
                      <a:pt x="164" y="60"/>
                    </a:lnTo>
                    <a:lnTo>
                      <a:pt x="162" y="60"/>
                    </a:lnTo>
                    <a:lnTo>
                      <a:pt x="164" y="60"/>
                    </a:lnTo>
                    <a:lnTo>
                      <a:pt x="162" y="60"/>
                    </a:lnTo>
                    <a:lnTo>
                      <a:pt x="164" y="60"/>
                    </a:lnTo>
                    <a:lnTo>
                      <a:pt x="162" y="60"/>
                    </a:lnTo>
                    <a:lnTo>
                      <a:pt x="164" y="60"/>
                    </a:lnTo>
                    <a:lnTo>
                      <a:pt x="162" y="60"/>
                    </a:lnTo>
                    <a:lnTo>
                      <a:pt x="162" y="62"/>
                    </a:lnTo>
                    <a:lnTo>
                      <a:pt x="162" y="60"/>
                    </a:lnTo>
                    <a:lnTo>
                      <a:pt x="162" y="62"/>
                    </a:lnTo>
                    <a:lnTo>
                      <a:pt x="162" y="60"/>
                    </a:lnTo>
                    <a:lnTo>
                      <a:pt x="162" y="62"/>
                    </a:lnTo>
                    <a:lnTo>
                      <a:pt x="162" y="60"/>
                    </a:lnTo>
                    <a:lnTo>
                      <a:pt x="164" y="60"/>
                    </a:lnTo>
                    <a:lnTo>
                      <a:pt x="164" y="62"/>
                    </a:lnTo>
                    <a:lnTo>
                      <a:pt x="164" y="64"/>
                    </a:lnTo>
                    <a:lnTo>
                      <a:pt x="164" y="62"/>
                    </a:lnTo>
                    <a:lnTo>
                      <a:pt x="164" y="64"/>
                    </a:lnTo>
                    <a:lnTo>
                      <a:pt x="164" y="62"/>
                    </a:lnTo>
                    <a:lnTo>
                      <a:pt x="164" y="64"/>
                    </a:lnTo>
                    <a:lnTo>
                      <a:pt x="164" y="62"/>
                    </a:lnTo>
                    <a:lnTo>
                      <a:pt x="164" y="64"/>
                    </a:lnTo>
                    <a:lnTo>
                      <a:pt x="164" y="62"/>
                    </a:lnTo>
                    <a:lnTo>
                      <a:pt x="164" y="64"/>
                    </a:lnTo>
                    <a:lnTo>
                      <a:pt x="164" y="62"/>
                    </a:lnTo>
                    <a:lnTo>
                      <a:pt x="164" y="64"/>
                    </a:lnTo>
                    <a:lnTo>
                      <a:pt x="164" y="62"/>
                    </a:lnTo>
                    <a:lnTo>
                      <a:pt x="162" y="62"/>
                    </a:lnTo>
                    <a:lnTo>
                      <a:pt x="160" y="62"/>
                    </a:lnTo>
                    <a:lnTo>
                      <a:pt x="160" y="64"/>
                    </a:lnTo>
                    <a:lnTo>
                      <a:pt x="162" y="64"/>
                    </a:lnTo>
                    <a:lnTo>
                      <a:pt x="164" y="64"/>
                    </a:lnTo>
                    <a:lnTo>
                      <a:pt x="166" y="64"/>
                    </a:lnTo>
                    <a:lnTo>
                      <a:pt x="166" y="66"/>
                    </a:lnTo>
                    <a:lnTo>
                      <a:pt x="166" y="68"/>
                    </a:lnTo>
                    <a:lnTo>
                      <a:pt x="164" y="68"/>
                    </a:lnTo>
                    <a:lnTo>
                      <a:pt x="164" y="66"/>
                    </a:lnTo>
                    <a:lnTo>
                      <a:pt x="164" y="68"/>
                    </a:lnTo>
                    <a:lnTo>
                      <a:pt x="164" y="66"/>
                    </a:lnTo>
                    <a:lnTo>
                      <a:pt x="164" y="68"/>
                    </a:lnTo>
                    <a:lnTo>
                      <a:pt x="164" y="66"/>
                    </a:lnTo>
                    <a:lnTo>
                      <a:pt x="162" y="66"/>
                    </a:lnTo>
                    <a:lnTo>
                      <a:pt x="160" y="66"/>
                    </a:lnTo>
                    <a:lnTo>
                      <a:pt x="158" y="66"/>
                    </a:lnTo>
                    <a:lnTo>
                      <a:pt x="158" y="68"/>
                    </a:lnTo>
                    <a:lnTo>
                      <a:pt x="156" y="68"/>
                    </a:lnTo>
                    <a:lnTo>
                      <a:pt x="154" y="68"/>
                    </a:lnTo>
                    <a:lnTo>
                      <a:pt x="154" y="70"/>
                    </a:lnTo>
                    <a:lnTo>
                      <a:pt x="152" y="70"/>
                    </a:lnTo>
                    <a:lnTo>
                      <a:pt x="150" y="72"/>
                    </a:lnTo>
                    <a:lnTo>
                      <a:pt x="148" y="72"/>
                    </a:lnTo>
                    <a:lnTo>
                      <a:pt x="150" y="72"/>
                    </a:lnTo>
                    <a:lnTo>
                      <a:pt x="148" y="72"/>
                    </a:lnTo>
                    <a:lnTo>
                      <a:pt x="148" y="74"/>
                    </a:lnTo>
                    <a:lnTo>
                      <a:pt x="146" y="74"/>
                    </a:lnTo>
                    <a:lnTo>
                      <a:pt x="146" y="76"/>
                    </a:lnTo>
                    <a:lnTo>
                      <a:pt x="144" y="76"/>
                    </a:lnTo>
                    <a:lnTo>
                      <a:pt x="144" y="78"/>
                    </a:lnTo>
                    <a:lnTo>
                      <a:pt x="142" y="78"/>
                    </a:lnTo>
                    <a:lnTo>
                      <a:pt x="140" y="78"/>
                    </a:lnTo>
                    <a:lnTo>
                      <a:pt x="140" y="80"/>
                    </a:lnTo>
                    <a:lnTo>
                      <a:pt x="138" y="80"/>
                    </a:lnTo>
                    <a:lnTo>
                      <a:pt x="136" y="80"/>
                    </a:lnTo>
                    <a:lnTo>
                      <a:pt x="138" y="80"/>
                    </a:lnTo>
                    <a:lnTo>
                      <a:pt x="138" y="78"/>
                    </a:lnTo>
                    <a:lnTo>
                      <a:pt x="138" y="76"/>
                    </a:lnTo>
                    <a:lnTo>
                      <a:pt x="140" y="76"/>
                    </a:lnTo>
                    <a:lnTo>
                      <a:pt x="140" y="74"/>
                    </a:lnTo>
                    <a:lnTo>
                      <a:pt x="140" y="76"/>
                    </a:lnTo>
                    <a:lnTo>
                      <a:pt x="138" y="76"/>
                    </a:lnTo>
                    <a:lnTo>
                      <a:pt x="138" y="78"/>
                    </a:lnTo>
                    <a:lnTo>
                      <a:pt x="138" y="76"/>
                    </a:lnTo>
                    <a:lnTo>
                      <a:pt x="138" y="78"/>
                    </a:lnTo>
                    <a:lnTo>
                      <a:pt x="136" y="78"/>
                    </a:lnTo>
                    <a:lnTo>
                      <a:pt x="136" y="76"/>
                    </a:lnTo>
                    <a:lnTo>
                      <a:pt x="136" y="78"/>
                    </a:lnTo>
                    <a:lnTo>
                      <a:pt x="136" y="80"/>
                    </a:lnTo>
                    <a:lnTo>
                      <a:pt x="136" y="78"/>
                    </a:lnTo>
                    <a:lnTo>
                      <a:pt x="136" y="80"/>
                    </a:lnTo>
                    <a:lnTo>
                      <a:pt x="134" y="80"/>
                    </a:lnTo>
                    <a:lnTo>
                      <a:pt x="134" y="78"/>
                    </a:lnTo>
                    <a:lnTo>
                      <a:pt x="134" y="80"/>
                    </a:lnTo>
                    <a:lnTo>
                      <a:pt x="136" y="80"/>
                    </a:lnTo>
                    <a:lnTo>
                      <a:pt x="134" y="80"/>
                    </a:lnTo>
                    <a:lnTo>
                      <a:pt x="134" y="82"/>
                    </a:lnTo>
                    <a:lnTo>
                      <a:pt x="132" y="82"/>
                    </a:lnTo>
                    <a:lnTo>
                      <a:pt x="130" y="82"/>
                    </a:lnTo>
                    <a:lnTo>
                      <a:pt x="128" y="82"/>
                    </a:lnTo>
                    <a:lnTo>
                      <a:pt x="128" y="82"/>
                    </a:lnTo>
                    <a:lnTo>
                      <a:pt x="126" y="84"/>
                    </a:lnTo>
                    <a:lnTo>
                      <a:pt x="124" y="84"/>
                    </a:lnTo>
                    <a:lnTo>
                      <a:pt x="122" y="84"/>
                    </a:lnTo>
                    <a:lnTo>
                      <a:pt x="124" y="84"/>
                    </a:lnTo>
                    <a:lnTo>
                      <a:pt x="124" y="86"/>
                    </a:lnTo>
                    <a:lnTo>
                      <a:pt x="122" y="86"/>
                    </a:lnTo>
                    <a:lnTo>
                      <a:pt x="120" y="86"/>
                    </a:lnTo>
                    <a:lnTo>
                      <a:pt x="118" y="86"/>
                    </a:lnTo>
                    <a:lnTo>
                      <a:pt x="118" y="88"/>
                    </a:lnTo>
                    <a:lnTo>
                      <a:pt x="118" y="86"/>
                    </a:lnTo>
                    <a:lnTo>
                      <a:pt x="118" y="88"/>
                    </a:lnTo>
                    <a:lnTo>
                      <a:pt x="118" y="86"/>
                    </a:lnTo>
                    <a:lnTo>
                      <a:pt x="116" y="86"/>
                    </a:lnTo>
                    <a:lnTo>
                      <a:pt x="116" y="84"/>
                    </a:lnTo>
                    <a:lnTo>
                      <a:pt x="114" y="84"/>
                    </a:lnTo>
                    <a:lnTo>
                      <a:pt x="114" y="82"/>
                    </a:lnTo>
                    <a:lnTo>
                      <a:pt x="114" y="80"/>
                    </a:lnTo>
                    <a:lnTo>
                      <a:pt x="114" y="78"/>
                    </a:lnTo>
                    <a:lnTo>
                      <a:pt x="112" y="78"/>
                    </a:lnTo>
                    <a:lnTo>
                      <a:pt x="112" y="76"/>
                    </a:lnTo>
                    <a:lnTo>
                      <a:pt x="114" y="76"/>
                    </a:lnTo>
                    <a:lnTo>
                      <a:pt x="114" y="74"/>
                    </a:lnTo>
                    <a:lnTo>
                      <a:pt x="114" y="76"/>
                    </a:lnTo>
                    <a:lnTo>
                      <a:pt x="114" y="78"/>
                    </a:lnTo>
                    <a:lnTo>
                      <a:pt x="114" y="80"/>
                    </a:lnTo>
                    <a:lnTo>
                      <a:pt x="114" y="82"/>
                    </a:lnTo>
                    <a:lnTo>
                      <a:pt x="114" y="80"/>
                    </a:lnTo>
                    <a:lnTo>
                      <a:pt x="114" y="82"/>
                    </a:lnTo>
                    <a:lnTo>
                      <a:pt x="114" y="84"/>
                    </a:lnTo>
                    <a:lnTo>
                      <a:pt x="116" y="84"/>
                    </a:lnTo>
                    <a:lnTo>
                      <a:pt x="116" y="86"/>
                    </a:lnTo>
                    <a:lnTo>
                      <a:pt x="116" y="84"/>
                    </a:lnTo>
                    <a:lnTo>
                      <a:pt x="116" y="86"/>
                    </a:lnTo>
                    <a:lnTo>
                      <a:pt x="118" y="86"/>
                    </a:lnTo>
                    <a:lnTo>
                      <a:pt x="118" y="84"/>
                    </a:lnTo>
                    <a:lnTo>
                      <a:pt x="118" y="86"/>
                    </a:lnTo>
                    <a:lnTo>
                      <a:pt x="120" y="86"/>
                    </a:lnTo>
                    <a:lnTo>
                      <a:pt x="120" y="84"/>
                    </a:lnTo>
                    <a:lnTo>
                      <a:pt x="120" y="82"/>
                    </a:lnTo>
                    <a:lnTo>
                      <a:pt x="118" y="82"/>
                    </a:lnTo>
                    <a:lnTo>
                      <a:pt x="118" y="80"/>
                    </a:lnTo>
                    <a:lnTo>
                      <a:pt x="120" y="80"/>
                    </a:lnTo>
                    <a:lnTo>
                      <a:pt x="118" y="80"/>
                    </a:lnTo>
                    <a:lnTo>
                      <a:pt x="118" y="78"/>
                    </a:lnTo>
                    <a:lnTo>
                      <a:pt x="118" y="76"/>
                    </a:lnTo>
                    <a:lnTo>
                      <a:pt x="116" y="76"/>
                    </a:lnTo>
                    <a:lnTo>
                      <a:pt x="116" y="74"/>
                    </a:lnTo>
                    <a:lnTo>
                      <a:pt x="116" y="72"/>
                    </a:lnTo>
                    <a:lnTo>
                      <a:pt x="114" y="72"/>
                    </a:lnTo>
                    <a:lnTo>
                      <a:pt x="114" y="70"/>
                    </a:lnTo>
                    <a:lnTo>
                      <a:pt x="112" y="70"/>
                    </a:lnTo>
                    <a:lnTo>
                      <a:pt x="110" y="70"/>
                    </a:lnTo>
                    <a:lnTo>
                      <a:pt x="108" y="70"/>
                    </a:lnTo>
                    <a:lnTo>
                      <a:pt x="106" y="70"/>
                    </a:lnTo>
                    <a:lnTo>
                      <a:pt x="106" y="68"/>
                    </a:lnTo>
                    <a:lnTo>
                      <a:pt x="108" y="68"/>
                    </a:lnTo>
                    <a:lnTo>
                      <a:pt x="108" y="70"/>
                    </a:lnTo>
                    <a:lnTo>
                      <a:pt x="110" y="70"/>
                    </a:lnTo>
                    <a:lnTo>
                      <a:pt x="108" y="70"/>
                    </a:lnTo>
                    <a:lnTo>
                      <a:pt x="108" y="68"/>
                    </a:lnTo>
                    <a:lnTo>
                      <a:pt x="108" y="70"/>
                    </a:lnTo>
                    <a:lnTo>
                      <a:pt x="110" y="70"/>
                    </a:lnTo>
                    <a:lnTo>
                      <a:pt x="108" y="70"/>
                    </a:lnTo>
                    <a:lnTo>
                      <a:pt x="108" y="68"/>
                    </a:lnTo>
                    <a:lnTo>
                      <a:pt x="106" y="68"/>
                    </a:lnTo>
                    <a:lnTo>
                      <a:pt x="106" y="66"/>
                    </a:lnTo>
                    <a:lnTo>
                      <a:pt x="106" y="68"/>
                    </a:lnTo>
                    <a:lnTo>
                      <a:pt x="106" y="66"/>
                    </a:lnTo>
                    <a:lnTo>
                      <a:pt x="104" y="66"/>
                    </a:lnTo>
                    <a:lnTo>
                      <a:pt x="106" y="66"/>
                    </a:lnTo>
                    <a:lnTo>
                      <a:pt x="104" y="66"/>
                    </a:lnTo>
                    <a:lnTo>
                      <a:pt x="102" y="64"/>
                    </a:lnTo>
                    <a:lnTo>
                      <a:pt x="100" y="64"/>
                    </a:lnTo>
                    <a:lnTo>
                      <a:pt x="100" y="62"/>
                    </a:lnTo>
                    <a:lnTo>
                      <a:pt x="98" y="62"/>
                    </a:lnTo>
                    <a:lnTo>
                      <a:pt x="98" y="60"/>
                    </a:lnTo>
                    <a:lnTo>
                      <a:pt x="98" y="62"/>
                    </a:lnTo>
                    <a:lnTo>
                      <a:pt x="98" y="60"/>
                    </a:lnTo>
                    <a:lnTo>
                      <a:pt x="98" y="62"/>
                    </a:lnTo>
                    <a:lnTo>
                      <a:pt x="100" y="62"/>
                    </a:lnTo>
                    <a:lnTo>
                      <a:pt x="100" y="60"/>
                    </a:lnTo>
                    <a:lnTo>
                      <a:pt x="100" y="62"/>
                    </a:lnTo>
                    <a:lnTo>
                      <a:pt x="102" y="62"/>
                    </a:lnTo>
                    <a:lnTo>
                      <a:pt x="100" y="62"/>
                    </a:lnTo>
                    <a:lnTo>
                      <a:pt x="102" y="62"/>
                    </a:lnTo>
                    <a:lnTo>
                      <a:pt x="100" y="62"/>
                    </a:lnTo>
                    <a:lnTo>
                      <a:pt x="100" y="64"/>
                    </a:lnTo>
                    <a:lnTo>
                      <a:pt x="102" y="62"/>
                    </a:lnTo>
                    <a:lnTo>
                      <a:pt x="102" y="64"/>
                    </a:lnTo>
                    <a:lnTo>
                      <a:pt x="102" y="62"/>
                    </a:lnTo>
                    <a:lnTo>
                      <a:pt x="102" y="64"/>
                    </a:lnTo>
                    <a:lnTo>
                      <a:pt x="102" y="62"/>
                    </a:lnTo>
                    <a:lnTo>
                      <a:pt x="104" y="62"/>
                    </a:lnTo>
                    <a:lnTo>
                      <a:pt x="104" y="64"/>
                    </a:lnTo>
                    <a:lnTo>
                      <a:pt x="104" y="62"/>
                    </a:lnTo>
                    <a:lnTo>
                      <a:pt x="104" y="64"/>
                    </a:lnTo>
                    <a:lnTo>
                      <a:pt x="106" y="64"/>
                    </a:lnTo>
                    <a:lnTo>
                      <a:pt x="104" y="64"/>
                    </a:lnTo>
                    <a:lnTo>
                      <a:pt x="106" y="64"/>
                    </a:lnTo>
                    <a:lnTo>
                      <a:pt x="106" y="66"/>
                    </a:lnTo>
                    <a:lnTo>
                      <a:pt x="108" y="66"/>
                    </a:lnTo>
                    <a:lnTo>
                      <a:pt x="106" y="66"/>
                    </a:lnTo>
                    <a:lnTo>
                      <a:pt x="108" y="66"/>
                    </a:lnTo>
                    <a:lnTo>
                      <a:pt x="110" y="66"/>
                    </a:lnTo>
                    <a:lnTo>
                      <a:pt x="108" y="66"/>
                    </a:lnTo>
                    <a:lnTo>
                      <a:pt x="110" y="66"/>
                    </a:lnTo>
                    <a:lnTo>
                      <a:pt x="108" y="66"/>
                    </a:lnTo>
                    <a:lnTo>
                      <a:pt x="110" y="66"/>
                    </a:lnTo>
                    <a:lnTo>
                      <a:pt x="108" y="66"/>
                    </a:lnTo>
                    <a:lnTo>
                      <a:pt x="110" y="66"/>
                    </a:lnTo>
                    <a:lnTo>
                      <a:pt x="108" y="66"/>
                    </a:lnTo>
                    <a:lnTo>
                      <a:pt x="108" y="68"/>
                    </a:lnTo>
                    <a:lnTo>
                      <a:pt x="110" y="68"/>
                    </a:lnTo>
                    <a:lnTo>
                      <a:pt x="110" y="66"/>
                    </a:lnTo>
                    <a:lnTo>
                      <a:pt x="112" y="66"/>
                    </a:lnTo>
                    <a:lnTo>
                      <a:pt x="110" y="66"/>
                    </a:lnTo>
                    <a:lnTo>
                      <a:pt x="112" y="66"/>
                    </a:lnTo>
                    <a:lnTo>
                      <a:pt x="110" y="66"/>
                    </a:lnTo>
                    <a:lnTo>
                      <a:pt x="110" y="64"/>
                    </a:lnTo>
                    <a:lnTo>
                      <a:pt x="112" y="64"/>
                    </a:lnTo>
                    <a:lnTo>
                      <a:pt x="112" y="66"/>
                    </a:lnTo>
                    <a:lnTo>
                      <a:pt x="112" y="64"/>
                    </a:lnTo>
                    <a:lnTo>
                      <a:pt x="112" y="66"/>
                    </a:lnTo>
                    <a:lnTo>
                      <a:pt x="114" y="66"/>
                    </a:lnTo>
                    <a:lnTo>
                      <a:pt x="112" y="66"/>
                    </a:lnTo>
                    <a:lnTo>
                      <a:pt x="114" y="66"/>
                    </a:lnTo>
                    <a:lnTo>
                      <a:pt x="112" y="66"/>
                    </a:lnTo>
                    <a:lnTo>
                      <a:pt x="112" y="64"/>
                    </a:lnTo>
                    <a:lnTo>
                      <a:pt x="114" y="64"/>
                    </a:lnTo>
                    <a:lnTo>
                      <a:pt x="112" y="64"/>
                    </a:lnTo>
                    <a:lnTo>
                      <a:pt x="110" y="64"/>
                    </a:lnTo>
                    <a:lnTo>
                      <a:pt x="110" y="62"/>
                    </a:lnTo>
                    <a:lnTo>
                      <a:pt x="112" y="62"/>
                    </a:lnTo>
                    <a:lnTo>
                      <a:pt x="110" y="62"/>
                    </a:lnTo>
                    <a:lnTo>
                      <a:pt x="112" y="62"/>
                    </a:lnTo>
                    <a:lnTo>
                      <a:pt x="110" y="62"/>
                    </a:lnTo>
                    <a:lnTo>
                      <a:pt x="112" y="62"/>
                    </a:lnTo>
                    <a:lnTo>
                      <a:pt x="110" y="62"/>
                    </a:lnTo>
                    <a:lnTo>
                      <a:pt x="112" y="62"/>
                    </a:lnTo>
                    <a:lnTo>
                      <a:pt x="110" y="62"/>
                    </a:lnTo>
                    <a:lnTo>
                      <a:pt x="112" y="62"/>
                    </a:lnTo>
                    <a:lnTo>
                      <a:pt x="110" y="62"/>
                    </a:lnTo>
                    <a:lnTo>
                      <a:pt x="110" y="64"/>
                    </a:lnTo>
                    <a:lnTo>
                      <a:pt x="110" y="62"/>
                    </a:lnTo>
                    <a:lnTo>
                      <a:pt x="110" y="64"/>
                    </a:lnTo>
                    <a:lnTo>
                      <a:pt x="110" y="66"/>
                    </a:lnTo>
                    <a:lnTo>
                      <a:pt x="108" y="66"/>
                    </a:lnTo>
                    <a:lnTo>
                      <a:pt x="108" y="64"/>
                    </a:lnTo>
                    <a:lnTo>
                      <a:pt x="108" y="62"/>
                    </a:lnTo>
                    <a:lnTo>
                      <a:pt x="106" y="62"/>
                    </a:lnTo>
                    <a:lnTo>
                      <a:pt x="108" y="62"/>
                    </a:lnTo>
                    <a:lnTo>
                      <a:pt x="106" y="62"/>
                    </a:lnTo>
                    <a:lnTo>
                      <a:pt x="106" y="60"/>
                    </a:lnTo>
                    <a:lnTo>
                      <a:pt x="106" y="62"/>
                    </a:lnTo>
                    <a:lnTo>
                      <a:pt x="106" y="60"/>
                    </a:lnTo>
                    <a:lnTo>
                      <a:pt x="108" y="60"/>
                    </a:lnTo>
                    <a:lnTo>
                      <a:pt x="106" y="60"/>
                    </a:lnTo>
                    <a:lnTo>
                      <a:pt x="104" y="60"/>
                    </a:lnTo>
                    <a:lnTo>
                      <a:pt x="104" y="62"/>
                    </a:lnTo>
                    <a:lnTo>
                      <a:pt x="104" y="60"/>
                    </a:lnTo>
                    <a:lnTo>
                      <a:pt x="104" y="62"/>
                    </a:lnTo>
                    <a:lnTo>
                      <a:pt x="104" y="60"/>
                    </a:lnTo>
                    <a:lnTo>
                      <a:pt x="104" y="62"/>
                    </a:lnTo>
                    <a:lnTo>
                      <a:pt x="102" y="62"/>
                    </a:lnTo>
                    <a:lnTo>
                      <a:pt x="104" y="62"/>
                    </a:lnTo>
                    <a:lnTo>
                      <a:pt x="102" y="62"/>
                    </a:lnTo>
                    <a:lnTo>
                      <a:pt x="102" y="60"/>
                    </a:lnTo>
                    <a:lnTo>
                      <a:pt x="102" y="62"/>
                    </a:lnTo>
                    <a:lnTo>
                      <a:pt x="102" y="60"/>
                    </a:lnTo>
                    <a:lnTo>
                      <a:pt x="102" y="62"/>
                    </a:lnTo>
                    <a:lnTo>
                      <a:pt x="102" y="60"/>
                    </a:lnTo>
                    <a:lnTo>
                      <a:pt x="100" y="60"/>
                    </a:lnTo>
                    <a:lnTo>
                      <a:pt x="100" y="58"/>
                    </a:lnTo>
                    <a:lnTo>
                      <a:pt x="100" y="60"/>
                    </a:lnTo>
                    <a:lnTo>
                      <a:pt x="98" y="60"/>
                    </a:lnTo>
                    <a:lnTo>
                      <a:pt x="100" y="60"/>
                    </a:lnTo>
                    <a:lnTo>
                      <a:pt x="98" y="60"/>
                    </a:lnTo>
                    <a:lnTo>
                      <a:pt x="100" y="60"/>
                    </a:lnTo>
                    <a:lnTo>
                      <a:pt x="98" y="60"/>
                    </a:lnTo>
                    <a:lnTo>
                      <a:pt x="98" y="58"/>
                    </a:lnTo>
                    <a:lnTo>
                      <a:pt x="98" y="60"/>
                    </a:lnTo>
                    <a:lnTo>
                      <a:pt x="98" y="58"/>
                    </a:lnTo>
                    <a:lnTo>
                      <a:pt x="98" y="60"/>
                    </a:lnTo>
                    <a:lnTo>
                      <a:pt x="96" y="60"/>
                    </a:lnTo>
                    <a:lnTo>
                      <a:pt x="96" y="58"/>
                    </a:lnTo>
                    <a:lnTo>
                      <a:pt x="94" y="58"/>
                    </a:lnTo>
                    <a:lnTo>
                      <a:pt x="96" y="58"/>
                    </a:lnTo>
                    <a:lnTo>
                      <a:pt x="96" y="58"/>
                    </a:lnTo>
                    <a:lnTo>
                      <a:pt x="96" y="58"/>
                    </a:lnTo>
                    <a:lnTo>
                      <a:pt x="96" y="58"/>
                    </a:lnTo>
                    <a:lnTo>
                      <a:pt x="96" y="58"/>
                    </a:lnTo>
                    <a:lnTo>
                      <a:pt x="96" y="58"/>
                    </a:lnTo>
                    <a:lnTo>
                      <a:pt x="98" y="58"/>
                    </a:lnTo>
                    <a:lnTo>
                      <a:pt x="96" y="58"/>
                    </a:lnTo>
                    <a:lnTo>
                      <a:pt x="96" y="56"/>
                    </a:lnTo>
                    <a:lnTo>
                      <a:pt x="98" y="56"/>
                    </a:lnTo>
                    <a:lnTo>
                      <a:pt x="96" y="56"/>
                    </a:lnTo>
                    <a:lnTo>
                      <a:pt x="98" y="56"/>
                    </a:lnTo>
                    <a:lnTo>
                      <a:pt x="98" y="58"/>
                    </a:lnTo>
                    <a:lnTo>
                      <a:pt x="98" y="56"/>
                    </a:lnTo>
                    <a:lnTo>
                      <a:pt x="98" y="58"/>
                    </a:lnTo>
                    <a:lnTo>
                      <a:pt x="98" y="56"/>
                    </a:lnTo>
                    <a:lnTo>
                      <a:pt x="100" y="56"/>
                    </a:lnTo>
                    <a:lnTo>
                      <a:pt x="98" y="56"/>
                    </a:lnTo>
                    <a:lnTo>
                      <a:pt x="100" y="56"/>
                    </a:lnTo>
                    <a:lnTo>
                      <a:pt x="98" y="56"/>
                    </a:lnTo>
                    <a:lnTo>
                      <a:pt x="100" y="56"/>
                    </a:lnTo>
                    <a:lnTo>
                      <a:pt x="102" y="56"/>
                    </a:lnTo>
                    <a:lnTo>
                      <a:pt x="100" y="56"/>
                    </a:lnTo>
                    <a:lnTo>
                      <a:pt x="102" y="56"/>
                    </a:lnTo>
                    <a:lnTo>
                      <a:pt x="100" y="56"/>
                    </a:lnTo>
                    <a:lnTo>
                      <a:pt x="100" y="54"/>
                    </a:lnTo>
                    <a:lnTo>
                      <a:pt x="102" y="54"/>
                    </a:lnTo>
                    <a:lnTo>
                      <a:pt x="102" y="56"/>
                    </a:lnTo>
                    <a:lnTo>
                      <a:pt x="102" y="54"/>
                    </a:lnTo>
                    <a:lnTo>
                      <a:pt x="102" y="56"/>
                    </a:lnTo>
                    <a:lnTo>
                      <a:pt x="102" y="54"/>
                    </a:lnTo>
                    <a:lnTo>
                      <a:pt x="102" y="52"/>
                    </a:lnTo>
                    <a:lnTo>
                      <a:pt x="102" y="54"/>
                    </a:lnTo>
                    <a:lnTo>
                      <a:pt x="104" y="54"/>
                    </a:lnTo>
                    <a:lnTo>
                      <a:pt x="102" y="54"/>
                    </a:lnTo>
                    <a:lnTo>
                      <a:pt x="102" y="52"/>
                    </a:lnTo>
                    <a:lnTo>
                      <a:pt x="102" y="50"/>
                    </a:lnTo>
                    <a:lnTo>
                      <a:pt x="104" y="50"/>
                    </a:lnTo>
                    <a:lnTo>
                      <a:pt x="104" y="52"/>
                    </a:lnTo>
                    <a:lnTo>
                      <a:pt x="104" y="50"/>
                    </a:lnTo>
                    <a:lnTo>
                      <a:pt x="102" y="50"/>
                    </a:lnTo>
                    <a:lnTo>
                      <a:pt x="102" y="48"/>
                    </a:lnTo>
                    <a:lnTo>
                      <a:pt x="102" y="50"/>
                    </a:lnTo>
                    <a:lnTo>
                      <a:pt x="100" y="50"/>
                    </a:lnTo>
                    <a:lnTo>
                      <a:pt x="102" y="50"/>
                    </a:lnTo>
                    <a:lnTo>
                      <a:pt x="102" y="52"/>
                    </a:lnTo>
                    <a:lnTo>
                      <a:pt x="100" y="52"/>
                    </a:lnTo>
                    <a:lnTo>
                      <a:pt x="102" y="52"/>
                    </a:lnTo>
                    <a:lnTo>
                      <a:pt x="100" y="52"/>
                    </a:lnTo>
                    <a:lnTo>
                      <a:pt x="102" y="52"/>
                    </a:lnTo>
                    <a:lnTo>
                      <a:pt x="102" y="54"/>
                    </a:lnTo>
                    <a:lnTo>
                      <a:pt x="100" y="54"/>
                    </a:lnTo>
                    <a:lnTo>
                      <a:pt x="100" y="56"/>
                    </a:lnTo>
                    <a:lnTo>
                      <a:pt x="98" y="56"/>
                    </a:lnTo>
                    <a:lnTo>
                      <a:pt x="98" y="54"/>
                    </a:lnTo>
                    <a:lnTo>
                      <a:pt x="100" y="54"/>
                    </a:lnTo>
                    <a:lnTo>
                      <a:pt x="98" y="54"/>
                    </a:lnTo>
                    <a:lnTo>
                      <a:pt x="98" y="56"/>
                    </a:lnTo>
                    <a:lnTo>
                      <a:pt x="98" y="54"/>
                    </a:lnTo>
                    <a:lnTo>
                      <a:pt x="98" y="56"/>
                    </a:lnTo>
                    <a:lnTo>
                      <a:pt x="96" y="56"/>
                    </a:lnTo>
                    <a:lnTo>
                      <a:pt x="96" y="58"/>
                    </a:lnTo>
                    <a:lnTo>
                      <a:pt x="94" y="58"/>
                    </a:lnTo>
                    <a:lnTo>
                      <a:pt x="96" y="58"/>
                    </a:lnTo>
                    <a:lnTo>
                      <a:pt x="94" y="56"/>
                    </a:lnTo>
                    <a:lnTo>
                      <a:pt x="94" y="58"/>
                    </a:lnTo>
                    <a:lnTo>
                      <a:pt x="94" y="56"/>
                    </a:lnTo>
                    <a:lnTo>
                      <a:pt x="94" y="58"/>
                    </a:lnTo>
                    <a:lnTo>
                      <a:pt x="94" y="56"/>
                    </a:lnTo>
                    <a:lnTo>
                      <a:pt x="96" y="56"/>
                    </a:lnTo>
                    <a:lnTo>
                      <a:pt x="94" y="56"/>
                    </a:lnTo>
                    <a:lnTo>
                      <a:pt x="94" y="54"/>
                    </a:lnTo>
                    <a:lnTo>
                      <a:pt x="92" y="54"/>
                    </a:lnTo>
                    <a:lnTo>
                      <a:pt x="94" y="54"/>
                    </a:lnTo>
                    <a:lnTo>
                      <a:pt x="92" y="54"/>
                    </a:lnTo>
                    <a:lnTo>
                      <a:pt x="94" y="54"/>
                    </a:lnTo>
                    <a:lnTo>
                      <a:pt x="92" y="54"/>
                    </a:lnTo>
                    <a:lnTo>
                      <a:pt x="94" y="54"/>
                    </a:lnTo>
                    <a:lnTo>
                      <a:pt x="92" y="54"/>
                    </a:lnTo>
                    <a:lnTo>
                      <a:pt x="92" y="52"/>
                    </a:lnTo>
                    <a:lnTo>
                      <a:pt x="92" y="54"/>
                    </a:lnTo>
                    <a:lnTo>
                      <a:pt x="90" y="54"/>
                    </a:lnTo>
                    <a:lnTo>
                      <a:pt x="92" y="54"/>
                    </a:lnTo>
                    <a:lnTo>
                      <a:pt x="90" y="54"/>
                    </a:lnTo>
                    <a:lnTo>
                      <a:pt x="92" y="54"/>
                    </a:lnTo>
                    <a:lnTo>
                      <a:pt x="90" y="54"/>
                    </a:lnTo>
                    <a:lnTo>
                      <a:pt x="90" y="52"/>
                    </a:lnTo>
                    <a:lnTo>
                      <a:pt x="90" y="54"/>
                    </a:lnTo>
                    <a:lnTo>
                      <a:pt x="88" y="54"/>
                    </a:lnTo>
                    <a:lnTo>
                      <a:pt x="88" y="56"/>
                    </a:lnTo>
                    <a:lnTo>
                      <a:pt x="88" y="58"/>
                    </a:lnTo>
                    <a:lnTo>
                      <a:pt x="88" y="56"/>
                    </a:lnTo>
                    <a:lnTo>
                      <a:pt x="88" y="58"/>
                    </a:lnTo>
                    <a:lnTo>
                      <a:pt x="90" y="58"/>
                    </a:lnTo>
                    <a:lnTo>
                      <a:pt x="90" y="56"/>
                    </a:lnTo>
                    <a:lnTo>
                      <a:pt x="92" y="56"/>
                    </a:lnTo>
                    <a:lnTo>
                      <a:pt x="90" y="56"/>
                    </a:lnTo>
                    <a:lnTo>
                      <a:pt x="92" y="56"/>
                    </a:lnTo>
                    <a:lnTo>
                      <a:pt x="92" y="58"/>
                    </a:lnTo>
                    <a:lnTo>
                      <a:pt x="92" y="56"/>
                    </a:lnTo>
                    <a:lnTo>
                      <a:pt x="92" y="58"/>
                    </a:lnTo>
                    <a:lnTo>
                      <a:pt x="94" y="58"/>
                    </a:lnTo>
                    <a:lnTo>
                      <a:pt x="92" y="58"/>
                    </a:lnTo>
                    <a:lnTo>
                      <a:pt x="94" y="58"/>
                    </a:lnTo>
                    <a:lnTo>
                      <a:pt x="92" y="58"/>
                    </a:lnTo>
                    <a:lnTo>
                      <a:pt x="92" y="56"/>
                    </a:lnTo>
                    <a:lnTo>
                      <a:pt x="92" y="58"/>
                    </a:lnTo>
                    <a:lnTo>
                      <a:pt x="94" y="58"/>
                    </a:lnTo>
                    <a:lnTo>
                      <a:pt x="92" y="58"/>
                    </a:lnTo>
                    <a:lnTo>
                      <a:pt x="94" y="58"/>
                    </a:lnTo>
                    <a:lnTo>
                      <a:pt x="94" y="58"/>
                    </a:lnTo>
                    <a:lnTo>
                      <a:pt x="94" y="60"/>
                    </a:lnTo>
                    <a:lnTo>
                      <a:pt x="94" y="58"/>
                    </a:lnTo>
                    <a:lnTo>
                      <a:pt x="94" y="60"/>
                    </a:lnTo>
                    <a:lnTo>
                      <a:pt x="96" y="60"/>
                    </a:lnTo>
                    <a:lnTo>
                      <a:pt x="94" y="60"/>
                    </a:lnTo>
                    <a:lnTo>
                      <a:pt x="92" y="60"/>
                    </a:lnTo>
                    <a:lnTo>
                      <a:pt x="94" y="60"/>
                    </a:lnTo>
                    <a:lnTo>
                      <a:pt x="96" y="62"/>
                    </a:lnTo>
                    <a:lnTo>
                      <a:pt x="94" y="62"/>
                    </a:lnTo>
                    <a:lnTo>
                      <a:pt x="94" y="60"/>
                    </a:lnTo>
                    <a:lnTo>
                      <a:pt x="92" y="60"/>
                    </a:lnTo>
                    <a:lnTo>
                      <a:pt x="90" y="58"/>
                    </a:lnTo>
                    <a:lnTo>
                      <a:pt x="88" y="58"/>
                    </a:lnTo>
                    <a:lnTo>
                      <a:pt x="86" y="58"/>
                    </a:lnTo>
                    <a:lnTo>
                      <a:pt x="84" y="58"/>
                    </a:lnTo>
                    <a:lnTo>
                      <a:pt x="82" y="58"/>
                    </a:lnTo>
                    <a:lnTo>
                      <a:pt x="82" y="56"/>
                    </a:lnTo>
                    <a:lnTo>
                      <a:pt x="80" y="56"/>
                    </a:lnTo>
                    <a:lnTo>
                      <a:pt x="80" y="56"/>
                    </a:lnTo>
                    <a:lnTo>
                      <a:pt x="78" y="56"/>
                    </a:lnTo>
                    <a:lnTo>
                      <a:pt x="78" y="54"/>
                    </a:lnTo>
                    <a:lnTo>
                      <a:pt x="76" y="54"/>
                    </a:lnTo>
                    <a:lnTo>
                      <a:pt x="74" y="54"/>
                    </a:lnTo>
                    <a:lnTo>
                      <a:pt x="72" y="54"/>
                    </a:lnTo>
                    <a:lnTo>
                      <a:pt x="70" y="54"/>
                    </a:lnTo>
                    <a:lnTo>
                      <a:pt x="70" y="52"/>
                    </a:lnTo>
                    <a:lnTo>
                      <a:pt x="68" y="52"/>
                    </a:lnTo>
                    <a:lnTo>
                      <a:pt x="66" y="52"/>
                    </a:lnTo>
                    <a:lnTo>
                      <a:pt x="64" y="52"/>
                    </a:lnTo>
                    <a:lnTo>
                      <a:pt x="62" y="52"/>
                    </a:lnTo>
                    <a:lnTo>
                      <a:pt x="60" y="52"/>
                    </a:lnTo>
                    <a:lnTo>
                      <a:pt x="58" y="52"/>
                    </a:lnTo>
                    <a:lnTo>
                      <a:pt x="56" y="52"/>
                    </a:lnTo>
                    <a:lnTo>
                      <a:pt x="58" y="52"/>
                    </a:lnTo>
                    <a:lnTo>
                      <a:pt x="56" y="52"/>
                    </a:lnTo>
                    <a:lnTo>
                      <a:pt x="56" y="50"/>
                    </a:lnTo>
                    <a:lnTo>
                      <a:pt x="58" y="50"/>
                    </a:lnTo>
                    <a:lnTo>
                      <a:pt x="60" y="50"/>
                    </a:lnTo>
                    <a:lnTo>
                      <a:pt x="58" y="50"/>
                    </a:lnTo>
                    <a:lnTo>
                      <a:pt x="60" y="50"/>
                    </a:lnTo>
                    <a:lnTo>
                      <a:pt x="60" y="52"/>
                    </a:lnTo>
                    <a:lnTo>
                      <a:pt x="60" y="50"/>
                    </a:lnTo>
                    <a:lnTo>
                      <a:pt x="62" y="50"/>
                    </a:lnTo>
                    <a:lnTo>
                      <a:pt x="60" y="50"/>
                    </a:lnTo>
                    <a:lnTo>
                      <a:pt x="62" y="50"/>
                    </a:lnTo>
                    <a:lnTo>
                      <a:pt x="62" y="52"/>
                    </a:lnTo>
                    <a:lnTo>
                      <a:pt x="64" y="52"/>
                    </a:lnTo>
                    <a:lnTo>
                      <a:pt x="66" y="52"/>
                    </a:lnTo>
                    <a:lnTo>
                      <a:pt x="66" y="50"/>
                    </a:lnTo>
                    <a:lnTo>
                      <a:pt x="66" y="48"/>
                    </a:lnTo>
                    <a:lnTo>
                      <a:pt x="66" y="50"/>
                    </a:lnTo>
                    <a:lnTo>
                      <a:pt x="68" y="50"/>
                    </a:lnTo>
                    <a:lnTo>
                      <a:pt x="70" y="50"/>
                    </a:lnTo>
                    <a:lnTo>
                      <a:pt x="68" y="50"/>
                    </a:lnTo>
                    <a:lnTo>
                      <a:pt x="70" y="50"/>
                    </a:lnTo>
                    <a:lnTo>
                      <a:pt x="68" y="50"/>
                    </a:lnTo>
                    <a:lnTo>
                      <a:pt x="68" y="48"/>
                    </a:lnTo>
                    <a:lnTo>
                      <a:pt x="70" y="48"/>
                    </a:lnTo>
                    <a:lnTo>
                      <a:pt x="70" y="50"/>
                    </a:lnTo>
                    <a:lnTo>
                      <a:pt x="72" y="50"/>
                    </a:lnTo>
                    <a:lnTo>
                      <a:pt x="74" y="50"/>
                    </a:lnTo>
                    <a:lnTo>
                      <a:pt x="74" y="52"/>
                    </a:lnTo>
                    <a:lnTo>
                      <a:pt x="74" y="50"/>
                    </a:lnTo>
                    <a:lnTo>
                      <a:pt x="74" y="52"/>
                    </a:lnTo>
                    <a:lnTo>
                      <a:pt x="74" y="50"/>
                    </a:lnTo>
                    <a:lnTo>
                      <a:pt x="76" y="50"/>
                    </a:lnTo>
                    <a:lnTo>
                      <a:pt x="76" y="52"/>
                    </a:lnTo>
                    <a:lnTo>
                      <a:pt x="76" y="50"/>
                    </a:lnTo>
                    <a:lnTo>
                      <a:pt x="76" y="52"/>
                    </a:lnTo>
                    <a:lnTo>
                      <a:pt x="76" y="50"/>
                    </a:lnTo>
                    <a:lnTo>
                      <a:pt x="78" y="50"/>
                    </a:lnTo>
                    <a:lnTo>
                      <a:pt x="78" y="52"/>
                    </a:lnTo>
                    <a:lnTo>
                      <a:pt x="80" y="52"/>
                    </a:lnTo>
                    <a:lnTo>
                      <a:pt x="80" y="52"/>
                    </a:lnTo>
                    <a:lnTo>
                      <a:pt x="80" y="54"/>
                    </a:lnTo>
                    <a:lnTo>
                      <a:pt x="80" y="52"/>
                    </a:lnTo>
                    <a:lnTo>
                      <a:pt x="80" y="52"/>
                    </a:lnTo>
                    <a:lnTo>
                      <a:pt x="78" y="52"/>
                    </a:lnTo>
                    <a:lnTo>
                      <a:pt x="76" y="50"/>
                    </a:lnTo>
                    <a:lnTo>
                      <a:pt x="78" y="50"/>
                    </a:lnTo>
                    <a:lnTo>
                      <a:pt x="80" y="50"/>
                    </a:lnTo>
                    <a:lnTo>
                      <a:pt x="80" y="48"/>
                    </a:lnTo>
                    <a:lnTo>
                      <a:pt x="80" y="50"/>
                    </a:lnTo>
                    <a:lnTo>
                      <a:pt x="80" y="48"/>
                    </a:lnTo>
                    <a:lnTo>
                      <a:pt x="80" y="50"/>
                    </a:lnTo>
                    <a:lnTo>
                      <a:pt x="80" y="50"/>
                    </a:lnTo>
                    <a:lnTo>
                      <a:pt x="80" y="48"/>
                    </a:lnTo>
                    <a:lnTo>
                      <a:pt x="80" y="50"/>
                    </a:lnTo>
                    <a:lnTo>
                      <a:pt x="80" y="50"/>
                    </a:lnTo>
                    <a:lnTo>
                      <a:pt x="80" y="48"/>
                    </a:lnTo>
                    <a:lnTo>
                      <a:pt x="80" y="50"/>
                    </a:lnTo>
                    <a:lnTo>
                      <a:pt x="80" y="48"/>
                    </a:lnTo>
                    <a:lnTo>
                      <a:pt x="80" y="50"/>
                    </a:lnTo>
                    <a:lnTo>
                      <a:pt x="78" y="50"/>
                    </a:lnTo>
                    <a:lnTo>
                      <a:pt x="78" y="48"/>
                    </a:lnTo>
                    <a:lnTo>
                      <a:pt x="78" y="50"/>
                    </a:lnTo>
                    <a:lnTo>
                      <a:pt x="78" y="48"/>
                    </a:lnTo>
                    <a:lnTo>
                      <a:pt x="76" y="48"/>
                    </a:lnTo>
                    <a:lnTo>
                      <a:pt x="76" y="50"/>
                    </a:lnTo>
                    <a:lnTo>
                      <a:pt x="76" y="48"/>
                    </a:lnTo>
                    <a:lnTo>
                      <a:pt x="78" y="48"/>
                    </a:lnTo>
                    <a:lnTo>
                      <a:pt x="76" y="48"/>
                    </a:lnTo>
                    <a:lnTo>
                      <a:pt x="78" y="48"/>
                    </a:lnTo>
                    <a:lnTo>
                      <a:pt x="76" y="48"/>
                    </a:lnTo>
                    <a:lnTo>
                      <a:pt x="74" y="48"/>
                    </a:lnTo>
                    <a:lnTo>
                      <a:pt x="76" y="48"/>
                    </a:lnTo>
                    <a:lnTo>
                      <a:pt x="74" y="48"/>
                    </a:lnTo>
                    <a:lnTo>
                      <a:pt x="74" y="46"/>
                    </a:lnTo>
                    <a:lnTo>
                      <a:pt x="76" y="46"/>
                    </a:lnTo>
                    <a:lnTo>
                      <a:pt x="74" y="46"/>
                    </a:lnTo>
                    <a:lnTo>
                      <a:pt x="76" y="46"/>
                    </a:lnTo>
                    <a:lnTo>
                      <a:pt x="74" y="46"/>
                    </a:lnTo>
                    <a:lnTo>
                      <a:pt x="74" y="44"/>
                    </a:lnTo>
                    <a:lnTo>
                      <a:pt x="74" y="46"/>
                    </a:lnTo>
                    <a:lnTo>
                      <a:pt x="72" y="46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4"/>
                    </a:lnTo>
                    <a:lnTo>
                      <a:pt x="70" y="44"/>
                    </a:lnTo>
                    <a:lnTo>
                      <a:pt x="70" y="46"/>
                    </a:lnTo>
                    <a:lnTo>
                      <a:pt x="68" y="46"/>
                    </a:lnTo>
                    <a:lnTo>
                      <a:pt x="68" y="44"/>
                    </a:lnTo>
                    <a:lnTo>
                      <a:pt x="68" y="46"/>
                    </a:lnTo>
                    <a:lnTo>
                      <a:pt x="66" y="46"/>
                    </a:lnTo>
                    <a:lnTo>
                      <a:pt x="64" y="46"/>
                    </a:lnTo>
                    <a:lnTo>
                      <a:pt x="62" y="46"/>
                    </a:lnTo>
                    <a:lnTo>
                      <a:pt x="62" y="48"/>
                    </a:lnTo>
                    <a:lnTo>
                      <a:pt x="62" y="46"/>
                    </a:lnTo>
                    <a:lnTo>
                      <a:pt x="62" y="48"/>
                    </a:lnTo>
                    <a:lnTo>
                      <a:pt x="60" y="48"/>
                    </a:lnTo>
                    <a:lnTo>
                      <a:pt x="62" y="48"/>
                    </a:lnTo>
                    <a:lnTo>
                      <a:pt x="60" y="48"/>
                    </a:lnTo>
                    <a:lnTo>
                      <a:pt x="60" y="46"/>
                    </a:lnTo>
                    <a:lnTo>
                      <a:pt x="58" y="46"/>
                    </a:lnTo>
                    <a:lnTo>
                      <a:pt x="60" y="46"/>
                    </a:lnTo>
                    <a:lnTo>
                      <a:pt x="58" y="46"/>
                    </a:lnTo>
                    <a:lnTo>
                      <a:pt x="60" y="46"/>
                    </a:lnTo>
                    <a:lnTo>
                      <a:pt x="60" y="44"/>
                    </a:lnTo>
                    <a:lnTo>
                      <a:pt x="58" y="44"/>
                    </a:lnTo>
                    <a:lnTo>
                      <a:pt x="60" y="44"/>
                    </a:lnTo>
                    <a:lnTo>
                      <a:pt x="58" y="44"/>
                    </a:lnTo>
                    <a:lnTo>
                      <a:pt x="58" y="46"/>
                    </a:lnTo>
                    <a:lnTo>
                      <a:pt x="58" y="44"/>
                    </a:lnTo>
                    <a:lnTo>
                      <a:pt x="56" y="44"/>
                    </a:lnTo>
                    <a:lnTo>
                      <a:pt x="58" y="44"/>
                    </a:lnTo>
                    <a:lnTo>
                      <a:pt x="56" y="46"/>
                    </a:lnTo>
                    <a:lnTo>
                      <a:pt x="58" y="46"/>
                    </a:lnTo>
                    <a:lnTo>
                      <a:pt x="58" y="48"/>
                    </a:lnTo>
                    <a:lnTo>
                      <a:pt x="56" y="48"/>
                    </a:lnTo>
                    <a:lnTo>
                      <a:pt x="54" y="48"/>
                    </a:lnTo>
                    <a:lnTo>
                      <a:pt x="56" y="48"/>
                    </a:lnTo>
                    <a:lnTo>
                      <a:pt x="54" y="48"/>
                    </a:lnTo>
                    <a:lnTo>
                      <a:pt x="54" y="50"/>
                    </a:lnTo>
                    <a:lnTo>
                      <a:pt x="52" y="50"/>
                    </a:lnTo>
                    <a:lnTo>
                      <a:pt x="52" y="48"/>
                    </a:lnTo>
                    <a:lnTo>
                      <a:pt x="52" y="46"/>
                    </a:lnTo>
                    <a:lnTo>
                      <a:pt x="52" y="48"/>
                    </a:lnTo>
                    <a:lnTo>
                      <a:pt x="50" y="48"/>
                    </a:lnTo>
                    <a:lnTo>
                      <a:pt x="52" y="48"/>
                    </a:lnTo>
                    <a:lnTo>
                      <a:pt x="50" y="48"/>
                    </a:lnTo>
                    <a:lnTo>
                      <a:pt x="52" y="48"/>
                    </a:lnTo>
                    <a:lnTo>
                      <a:pt x="52" y="50"/>
                    </a:lnTo>
                    <a:lnTo>
                      <a:pt x="50" y="50"/>
                    </a:lnTo>
                    <a:lnTo>
                      <a:pt x="52" y="50"/>
                    </a:lnTo>
                    <a:lnTo>
                      <a:pt x="50" y="50"/>
                    </a:lnTo>
                    <a:lnTo>
                      <a:pt x="52" y="50"/>
                    </a:lnTo>
                    <a:lnTo>
                      <a:pt x="52" y="52"/>
                    </a:lnTo>
                    <a:lnTo>
                      <a:pt x="50" y="52"/>
                    </a:lnTo>
                    <a:lnTo>
                      <a:pt x="48" y="52"/>
                    </a:lnTo>
                    <a:lnTo>
                      <a:pt x="46" y="52"/>
                    </a:lnTo>
                    <a:lnTo>
                      <a:pt x="44" y="52"/>
                    </a:lnTo>
                    <a:lnTo>
                      <a:pt x="42" y="52"/>
                    </a:lnTo>
                    <a:lnTo>
                      <a:pt x="40" y="52"/>
                    </a:lnTo>
                    <a:lnTo>
                      <a:pt x="38" y="52"/>
                    </a:lnTo>
                    <a:lnTo>
                      <a:pt x="36" y="52"/>
                    </a:lnTo>
                    <a:lnTo>
                      <a:pt x="36" y="54"/>
                    </a:lnTo>
                    <a:lnTo>
                      <a:pt x="34" y="54"/>
                    </a:lnTo>
                    <a:lnTo>
                      <a:pt x="32" y="54"/>
                    </a:lnTo>
                    <a:lnTo>
                      <a:pt x="32" y="54"/>
                    </a:lnTo>
                    <a:lnTo>
                      <a:pt x="30" y="54"/>
                    </a:lnTo>
                    <a:lnTo>
                      <a:pt x="28" y="56"/>
                    </a:lnTo>
                    <a:lnTo>
                      <a:pt x="28" y="54"/>
                    </a:lnTo>
                    <a:lnTo>
                      <a:pt x="28" y="56"/>
                    </a:lnTo>
                    <a:lnTo>
                      <a:pt x="26" y="56"/>
                    </a:lnTo>
                    <a:lnTo>
                      <a:pt x="24" y="56"/>
                    </a:lnTo>
                    <a:lnTo>
                      <a:pt x="24" y="58"/>
                    </a:lnTo>
                    <a:lnTo>
                      <a:pt x="24" y="56"/>
                    </a:lnTo>
                    <a:lnTo>
                      <a:pt x="26" y="56"/>
                    </a:lnTo>
                    <a:lnTo>
                      <a:pt x="26" y="54"/>
                    </a:lnTo>
                    <a:lnTo>
                      <a:pt x="28" y="54"/>
                    </a:lnTo>
                    <a:lnTo>
                      <a:pt x="30" y="54"/>
                    </a:lnTo>
                    <a:lnTo>
                      <a:pt x="32" y="54"/>
                    </a:lnTo>
                    <a:lnTo>
                      <a:pt x="32" y="52"/>
                    </a:lnTo>
                    <a:lnTo>
                      <a:pt x="32" y="52"/>
                    </a:lnTo>
                    <a:lnTo>
                      <a:pt x="34" y="52"/>
                    </a:lnTo>
                    <a:lnTo>
                      <a:pt x="34" y="50"/>
                    </a:lnTo>
                    <a:lnTo>
                      <a:pt x="36" y="50"/>
                    </a:lnTo>
                    <a:lnTo>
                      <a:pt x="38" y="50"/>
                    </a:lnTo>
                    <a:lnTo>
                      <a:pt x="36" y="50"/>
                    </a:lnTo>
                    <a:lnTo>
                      <a:pt x="38" y="50"/>
                    </a:lnTo>
                    <a:lnTo>
                      <a:pt x="36" y="50"/>
                    </a:lnTo>
                    <a:lnTo>
                      <a:pt x="34" y="50"/>
                    </a:lnTo>
                    <a:lnTo>
                      <a:pt x="34" y="48"/>
                    </a:lnTo>
                    <a:lnTo>
                      <a:pt x="32" y="48"/>
                    </a:lnTo>
                    <a:lnTo>
                      <a:pt x="32" y="48"/>
                    </a:lnTo>
                    <a:lnTo>
                      <a:pt x="32" y="46"/>
                    </a:lnTo>
                    <a:lnTo>
                      <a:pt x="32" y="48"/>
                    </a:lnTo>
                    <a:lnTo>
                      <a:pt x="32" y="48"/>
                    </a:lnTo>
                    <a:lnTo>
                      <a:pt x="32" y="46"/>
                    </a:lnTo>
                    <a:lnTo>
                      <a:pt x="32" y="46"/>
                    </a:lnTo>
                    <a:lnTo>
                      <a:pt x="32" y="46"/>
                    </a:lnTo>
                    <a:lnTo>
                      <a:pt x="32" y="46"/>
                    </a:lnTo>
                    <a:lnTo>
                      <a:pt x="32" y="44"/>
                    </a:lnTo>
                    <a:lnTo>
                      <a:pt x="32" y="46"/>
                    </a:lnTo>
                    <a:lnTo>
                      <a:pt x="32" y="44"/>
                    </a:lnTo>
                    <a:lnTo>
                      <a:pt x="32" y="44"/>
                    </a:lnTo>
                    <a:lnTo>
                      <a:pt x="32" y="46"/>
                    </a:lnTo>
                    <a:lnTo>
                      <a:pt x="32" y="44"/>
                    </a:lnTo>
                    <a:lnTo>
                      <a:pt x="32" y="44"/>
                    </a:lnTo>
                    <a:lnTo>
                      <a:pt x="32" y="44"/>
                    </a:lnTo>
                    <a:lnTo>
                      <a:pt x="32" y="44"/>
                    </a:lnTo>
                    <a:lnTo>
                      <a:pt x="32" y="44"/>
                    </a:lnTo>
                    <a:lnTo>
                      <a:pt x="32" y="44"/>
                    </a:lnTo>
                    <a:lnTo>
                      <a:pt x="32" y="42"/>
                    </a:lnTo>
                    <a:lnTo>
                      <a:pt x="32" y="42"/>
                    </a:lnTo>
                    <a:lnTo>
                      <a:pt x="32" y="42"/>
                    </a:lnTo>
                    <a:lnTo>
                      <a:pt x="32" y="42"/>
                    </a:lnTo>
                    <a:lnTo>
                      <a:pt x="32" y="40"/>
                    </a:lnTo>
                    <a:lnTo>
                      <a:pt x="30" y="40"/>
                    </a:lnTo>
                    <a:lnTo>
                      <a:pt x="32" y="40"/>
                    </a:lnTo>
                    <a:lnTo>
                      <a:pt x="32" y="38"/>
                    </a:lnTo>
                    <a:lnTo>
                      <a:pt x="32" y="40"/>
                    </a:lnTo>
                    <a:lnTo>
                      <a:pt x="32" y="38"/>
                    </a:lnTo>
                    <a:lnTo>
                      <a:pt x="32" y="38"/>
                    </a:lnTo>
                    <a:lnTo>
                      <a:pt x="32" y="38"/>
                    </a:lnTo>
                    <a:lnTo>
                      <a:pt x="32" y="40"/>
                    </a:lnTo>
                    <a:lnTo>
                      <a:pt x="30" y="40"/>
                    </a:lnTo>
                    <a:lnTo>
                      <a:pt x="30" y="42"/>
                    </a:lnTo>
                    <a:lnTo>
                      <a:pt x="32" y="42"/>
                    </a:lnTo>
                    <a:lnTo>
                      <a:pt x="30" y="42"/>
                    </a:lnTo>
                    <a:lnTo>
                      <a:pt x="32" y="42"/>
                    </a:lnTo>
                    <a:lnTo>
                      <a:pt x="32" y="44"/>
                    </a:lnTo>
                    <a:lnTo>
                      <a:pt x="32" y="46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0" y="46"/>
                    </a:lnTo>
                    <a:lnTo>
                      <a:pt x="30" y="48"/>
                    </a:lnTo>
                    <a:lnTo>
                      <a:pt x="30" y="50"/>
                    </a:lnTo>
                    <a:lnTo>
                      <a:pt x="28" y="50"/>
                    </a:lnTo>
                    <a:lnTo>
                      <a:pt x="28" y="52"/>
                    </a:lnTo>
                    <a:lnTo>
                      <a:pt x="28" y="50"/>
                    </a:lnTo>
                    <a:lnTo>
                      <a:pt x="28" y="48"/>
                    </a:lnTo>
                    <a:lnTo>
                      <a:pt x="28" y="46"/>
                    </a:lnTo>
                    <a:lnTo>
                      <a:pt x="28" y="48"/>
                    </a:lnTo>
                    <a:lnTo>
                      <a:pt x="28" y="46"/>
                    </a:lnTo>
                    <a:lnTo>
                      <a:pt x="28" y="48"/>
                    </a:lnTo>
                    <a:lnTo>
                      <a:pt x="28" y="46"/>
                    </a:lnTo>
                    <a:lnTo>
                      <a:pt x="30" y="46"/>
                    </a:lnTo>
                    <a:lnTo>
                      <a:pt x="28" y="46"/>
                    </a:lnTo>
                    <a:lnTo>
                      <a:pt x="26" y="46"/>
                    </a:lnTo>
                    <a:lnTo>
                      <a:pt x="28" y="46"/>
                    </a:lnTo>
                    <a:lnTo>
                      <a:pt x="26" y="46"/>
                    </a:lnTo>
                    <a:lnTo>
                      <a:pt x="28" y="46"/>
                    </a:lnTo>
                    <a:lnTo>
                      <a:pt x="28" y="44"/>
                    </a:lnTo>
                    <a:lnTo>
                      <a:pt x="26" y="44"/>
                    </a:lnTo>
                    <a:lnTo>
                      <a:pt x="26" y="46"/>
                    </a:lnTo>
                    <a:lnTo>
                      <a:pt x="26" y="44"/>
                    </a:lnTo>
                    <a:lnTo>
                      <a:pt x="26" y="46"/>
                    </a:lnTo>
                    <a:lnTo>
                      <a:pt x="26" y="44"/>
                    </a:lnTo>
                    <a:lnTo>
                      <a:pt x="24" y="44"/>
                    </a:lnTo>
                    <a:lnTo>
                      <a:pt x="24" y="42"/>
                    </a:lnTo>
                    <a:lnTo>
                      <a:pt x="22" y="42"/>
                    </a:lnTo>
                    <a:lnTo>
                      <a:pt x="24" y="42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2" y="42"/>
                    </a:lnTo>
                    <a:lnTo>
                      <a:pt x="20" y="42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0" y="44"/>
                    </a:lnTo>
                    <a:lnTo>
                      <a:pt x="20" y="42"/>
                    </a:lnTo>
                    <a:lnTo>
                      <a:pt x="20" y="44"/>
                    </a:lnTo>
                    <a:lnTo>
                      <a:pt x="22" y="44"/>
                    </a:lnTo>
                    <a:lnTo>
                      <a:pt x="20" y="44"/>
                    </a:lnTo>
                    <a:lnTo>
                      <a:pt x="22" y="44"/>
                    </a:lnTo>
                    <a:lnTo>
                      <a:pt x="20" y="44"/>
                    </a:lnTo>
                    <a:lnTo>
                      <a:pt x="22" y="44"/>
                    </a:lnTo>
                    <a:lnTo>
                      <a:pt x="20" y="44"/>
                    </a:lnTo>
                    <a:lnTo>
                      <a:pt x="22" y="44"/>
                    </a:lnTo>
                    <a:lnTo>
                      <a:pt x="22" y="46"/>
                    </a:lnTo>
                    <a:lnTo>
                      <a:pt x="22" y="44"/>
                    </a:lnTo>
                    <a:lnTo>
                      <a:pt x="22" y="46"/>
                    </a:lnTo>
                    <a:lnTo>
                      <a:pt x="24" y="46"/>
                    </a:lnTo>
                    <a:lnTo>
                      <a:pt x="24" y="48"/>
                    </a:lnTo>
                    <a:lnTo>
                      <a:pt x="26" y="48"/>
                    </a:lnTo>
                    <a:lnTo>
                      <a:pt x="26" y="50"/>
                    </a:lnTo>
                    <a:lnTo>
                      <a:pt x="24" y="50"/>
                    </a:lnTo>
                    <a:lnTo>
                      <a:pt x="26" y="50"/>
                    </a:lnTo>
                    <a:lnTo>
                      <a:pt x="24" y="50"/>
                    </a:lnTo>
                    <a:lnTo>
                      <a:pt x="24" y="52"/>
                    </a:lnTo>
                    <a:lnTo>
                      <a:pt x="24" y="50"/>
                    </a:lnTo>
                    <a:lnTo>
                      <a:pt x="22" y="50"/>
                    </a:lnTo>
                    <a:lnTo>
                      <a:pt x="24" y="50"/>
                    </a:lnTo>
                    <a:lnTo>
                      <a:pt x="24" y="52"/>
                    </a:lnTo>
                    <a:lnTo>
                      <a:pt x="24" y="54"/>
                    </a:lnTo>
                    <a:lnTo>
                      <a:pt x="24" y="52"/>
                    </a:lnTo>
                    <a:lnTo>
                      <a:pt x="24" y="54"/>
                    </a:lnTo>
                    <a:lnTo>
                      <a:pt x="22" y="54"/>
                    </a:lnTo>
                    <a:lnTo>
                      <a:pt x="24" y="54"/>
                    </a:lnTo>
                    <a:lnTo>
                      <a:pt x="22" y="54"/>
                    </a:lnTo>
                    <a:lnTo>
                      <a:pt x="20" y="54"/>
                    </a:lnTo>
                    <a:lnTo>
                      <a:pt x="20" y="56"/>
                    </a:lnTo>
                    <a:lnTo>
                      <a:pt x="18" y="56"/>
                    </a:lnTo>
                    <a:lnTo>
                      <a:pt x="20" y="56"/>
                    </a:lnTo>
                    <a:lnTo>
                      <a:pt x="18" y="56"/>
                    </a:lnTo>
                    <a:lnTo>
                      <a:pt x="16" y="56"/>
                    </a:lnTo>
                    <a:lnTo>
                      <a:pt x="18" y="56"/>
                    </a:lnTo>
                    <a:lnTo>
                      <a:pt x="16" y="56"/>
                    </a:lnTo>
                    <a:lnTo>
                      <a:pt x="18" y="56"/>
                    </a:lnTo>
                    <a:lnTo>
                      <a:pt x="20" y="56"/>
                    </a:lnTo>
                    <a:lnTo>
                      <a:pt x="20" y="58"/>
                    </a:lnTo>
                    <a:lnTo>
                      <a:pt x="18" y="58"/>
                    </a:lnTo>
                    <a:lnTo>
                      <a:pt x="16" y="58"/>
                    </a:lnTo>
                    <a:lnTo>
                      <a:pt x="14" y="58"/>
                    </a:lnTo>
                    <a:lnTo>
                      <a:pt x="14" y="58"/>
                    </a:lnTo>
                    <a:lnTo>
                      <a:pt x="12" y="58"/>
                    </a:lnTo>
                    <a:lnTo>
                      <a:pt x="10" y="58"/>
                    </a:lnTo>
                    <a:lnTo>
                      <a:pt x="8" y="58"/>
                    </a:lnTo>
                    <a:lnTo>
                      <a:pt x="10" y="58"/>
                    </a:lnTo>
                    <a:lnTo>
                      <a:pt x="12" y="58"/>
                    </a:lnTo>
                    <a:lnTo>
                      <a:pt x="12" y="58"/>
                    </a:lnTo>
                    <a:lnTo>
                      <a:pt x="12" y="56"/>
                    </a:lnTo>
                    <a:lnTo>
                      <a:pt x="12" y="54"/>
                    </a:lnTo>
                    <a:lnTo>
                      <a:pt x="14" y="54"/>
                    </a:lnTo>
                    <a:lnTo>
                      <a:pt x="16" y="54"/>
                    </a:lnTo>
                    <a:lnTo>
                      <a:pt x="16" y="52"/>
                    </a:lnTo>
                    <a:lnTo>
                      <a:pt x="14" y="52"/>
                    </a:lnTo>
                    <a:lnTo>
                      <a:pt x="12" y="52"/>
                    </a:lnTo>
                    <a:lnTo>
                      <a:pt x="12" y="50"/>
                    </a:lnTo>
                    <a:lnTo>
                      <a:pt x="12" y="52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0" y="48"/>
                    </a:lnTo>
                    <a:lnTo>
                      <a:pt x="10" y="46"/>
                    </a:lnTo>
                    <a:lnTo>
                      <a:pt x="12" y="46"/>
                    </a:lnTo>
                    <a:lnTo>
                      <a:pt x="12" y="44"/>
                    </a:lnTo>
                    <a:lnTo>
                      <a:pt x="12" y="42"/>
                    </a:lnTo>
                    <a:lnTo>
                      <a:pt x="12" y="40"/>
                    </a:lnTo>
                    <a:lnTo>
                      <a:pt x="12" y="38"/>
                    </a:lnTo>
                    <a:lnTo>
                      <a:pt x="10" y="38"/>
                    </a:lnTo>
                    <a:lnTo>
                      <a:pt x="8" y="38"/>
                    </a:lnTo>
                    <a:lnTo>
                      <a:pt x="8" y="36"/>
                    </a:lnTo>
                    <a:lnTo>
                      <a:pt x="6" y="36"/>
                    </a:lnTo>
                    <a:lnTo>
                      <a:pt x="6" y="34"/>
                    </a:lnTo>
                    <a:lnTo>
                      <a:pt x="4" y="34"/>
                    </a:lnTo>
                    <a:lnTo>
                      <a:pt x="4" y="32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2" y="20"/>
                    </a:lnTo>
                    <a:lnTo>
                      <a:pt x="4" y="20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10" y="20"/>
                    </a:lnTo>
                    <a:lnTo>
                      <a:pt x="12" y="20"/>
                    </a:lnTo>
                    <a:lnTo>
                      <a:pt x="14" y="20"/>
                    </a:lnTo>
                    <a:lnTo>
                      <a:pt x="16" y="20"/>
                    </a:lnTo>
                    <a:lnTo>
                      <a:pt x="18" y="20"/>
                    </a:lnTo>
                    <a:lnTo>
                      <a:pt x="20" y="20"/>
                    </a:lnTo>
                    <a:lnTo>
                      <a:pt x="22" y="20"/>
                    </a:lnTo>
                    <a:lnTo>
                      <a:pt x="22" y="18"/>
                    </a:lnTo>
                    <a:lnTo>
                      <a:pt x="24" y="18"/>
                    </a:lnTo>
                    <a:lnTo>
                      <a:pt x="26" y="18"/>
                    </a:lnTo>
                    <a:lnTo>
                      <a:pt x="28" y="18"/>
                    </a:lnTo>
                    <a:lnTo>
                      <a:pt x="30" y="18"/>
                    </a:lnTo>
                    <a:lnTo>
                      <a:pt x="32" y="18"/>
                    </a:lnTo>
                    <a:lnTo>
                      <a:pt x="32" y="18"/>
                    </a:lnTo>
                    <a:lnTo>
                      <a:pt x="34" y="18"/>
                    </a:lnTo>
                    <a:lnTo>
                      <a:pt x="36" y="18"/>
                    </a:lnTo>
                    <a:lnTo>
                      <a:pt x="38" y="18"/>
                    </a:lnTo>
                    <a:lnTo>
                      <a:pt x="40" y="18"/>
                    </a:lnTo>
                    <a:lnTo>
                      <a:pt x="42" y="18"/>
                    </a:lnTo>
                    <a:lnTo>
                      <a:pt x="44" y="18"/>
                    </a:lnTo>
                    <a:lnTo>
                      <a:pt x="46" y="18"/>
                    </a:lnTo>
                    <a:lnTo>
                      <a:pt x="48" y="18"/>
                    </a:lnTo>
                    <a:lnTo>
                      <a:pt x="48" y="16"/>
                    </a:lnTo>
                    <a:lnTo>
                      <a:pt x="50" y="16"/>
                    </a:lnTo>
                    <a:lnTo>
                      <a:pt x="52" y="16"/>
                    </a:lnTo>
                    <a:lnTo>
                      <a:pt x="54" y="16"/>
                    </a:lnTo>
                    <a:lnTo>
                      <a:pt x="56" y="16"/>
                    </a:lnTo>
                    <a:lnTo>
                      <a:pt x="58" y="16"/>
                    </a:lnTo>
                    <a:lnTo>
                      <a:pt x="60" y="16"/>
                    </a:lnTo>
                    <a:lnTo>
                      <a:pt x="62" y="16"/>
                    </a:lnTo>
                    <a:lnTo>
                      <a:pt x="64" y="16"/>
                    </a:lnTo>
                    <a:lnTo>
                      <a:pt x="66" y="16"/>
                    </a:lnTo>
                    <a:lnTo>
                      <a:pt x="68" y="16"/>
                    </a:lnTo>
                    <a:lnTo>
                      <a:pt x="70" y="16"/>
                    </a:lnTo>
                    <a:lnTo>
                      <a:pt x="72" y="16"/>
                    </a:lnTo>
                    <a:lnTo>
                      <a:pt x="72" y="14"/>
                    </a:lnTo>
                    <a:lnTo>
                      <a:pt x="76" y="14"/>
                    </a:lnTo>
                    <a:lnTo>
                      <a:pt x="78" y="14"/>
                    </a:lnTo>
                    <a:lnTo>
                      <a:pt x="80" y="14"/>
                    </a:lnTo>
                    <a:lnTo>
                      <a:pt x="80" y="14"/>
                    </a:lnTo>
                    <a:lnTo>
                      <a:pt x="82" y="14"/>
                    </a:lnTo>
                    <a:lnTo>
                      <a:pt x="84" y="14"/>
                    </a:lnTo>
                    <a:lnTo>
                      <a:pt x="86" y="14"/>
                    </a:lnTo>
                    <a:lnTo>
                      <a:pt x="88" y="14"/>
                    </a:lnTo>
                    <a:lnTo>
                      <a:pt x="90" y="14"/>
                    </a:lnTo>
                    <a:lnTo>
                      <a:pt x="90" y="12"/>
                    </a:lnTo>
                    <a:lnTo>
                      <a:pt x="92" y="12"/>
                    </a:lnTo>
                    <a:lnTo>
                      <a:pt x="94" y="12"/>
                    </a:lnTo>
                    <a:lnTo>
                      <a:pt x="96" y="12"/>
                    </a:lnTo>
                    <a:lnTo>
                      <a:pt x="98" y="12"/>
                    </a:lnTo>
                    <a:lnTo>
                      <a:pt x="100" y="12"/>
                    </a:lnTo>
                    <a:lnTo>
                      <a:pt x="102" y="12"/>
                    </a:lnTo>
                    <a:lnTo>
                      <a:pt x="104" y="12"/>
                    </a:lnTo>
                    <a:lnTo>
                      <a:pt x="106" y="12"/>
                    </a:lnTo>
                    <a:lnTo>
                      <a:pt x="108" y="12"/>
                    </a:lnTo>
                    <a:lnTo>
                      <a:pt x="108" y="10"/>
                    </a:lnTo>
                    <a:lnTo>
                      <a:pt x="110" y="10"/>
                    </a:lnTo>
                    <a:lnTo>
                      <a:pt x="112" y="10"/>
                    </a:lnTo>
                    <a:lnTo>
                      <a:pt x="114" y="10"/>
                    </a:lnTo>
                    <a:lnTo>
                      <a:pt x="116" y="10"/>
                    </a:lnTo>
                    <a:lnTo>
                      <a:pt x="118" y="10"/>
                    </a:lnTo>
                    <a:lnTo>
                      <a:pt x="120" y="10"/>
                    </a:lnTo>
                    <a:lnTo>
                      <a:pt x="122" y="10"/>
                    </a:lnTo>
                    <a:lnTo>
                      <a:pt x="124" y="10"/>
                    </a:lnTo>
                    <a:lnTo>
                      <a:pt x="126" y="10"/>
                    </a:lnTo>
                    <a:lnTo>
                      <a:pt x="126" y="10"/>
                    </a:lnTo>
                    <a:lnTo>
                      <a:pt x="126" y="10"/>
                    </a:lnTo>
                    <a:lnTo>
                      <a:pt x="128" y="10"/>
                    </a:lnTo>
                    <a:lnTo>
                      <a:pt x="128" y="12"/>
                    </a:lnTo>
                    <a:lnTo>
                      <a:pt x="128" y="14"/>
                    </a:lnTo>
                    <a:lnTo>
                      <a:pt x="128" y="14"/>
                    </a:lnTo>
                    <a:lnTo>
                      <a:pt x="128" y="16"/>
                    </a:lnTo>
                    <a:lnTo>
                      <a:pt x="128" y="18"/>
                    </a:lnTo>
                    <a:lnTo>
                      <a:pt x="130" y="18"/>
                    </a:lnTo>
                    <a:lnTo>
                      <a:pt x="128" y="18"/>
                    </a:lnTo>
                    <a:lnTo>
                      <a:pt x="128" y="20"/>
                    </a:lnTo>
                    <a:lnTo>
                      <a:pt x="130" y="20"/>
                    </a:lnTo>
                    <a:lnTo>
                      <a:pt x="130" y="22"/>
                    </a:lnTo>
                    <a:lnTo>
                      <a:pt x="132" y="22"/>
                    </a:lnTo>
                    <a:lnTo>
                      <a:pt x="132" y="24"/>
                    </a:lnTo>
                    <a:lnTo>
                      <a:pt x="134" y="24"/>
                    </a:lnTo>
                    <a:lnTo>
                      <a:pt x="136" y="24"/>
                    </a:lnTo>
                    <a:lnTo>
                      <a:pt x="138" y="24"/>
                    </a:lnTo>
                    <a:lnTo>
                      <a:pt x="140" y="24"/>
                    </a:lnTo>
                    <a:lnTo>
                      <a:pt x="142" y="24"/>
                    </a:lnTo>
                    <a:lnTo>
                      <a:pt x="144" y="24"/>
                    </a:lnTo>
                    <a:lnTo>
                      <a:pt x="146" y="24"/>
                    </a:lnTo>
                    <a:lnTo>
                      <a:pt x="148" y="24"/>
                    </a:lnTo>
                    <a:lnTo>
                      <a:pt x="150" y="24"/>
                    </a:lnTo>
                    <a:lnTo>
                      <a:pt x="152" y="24"/>
                    </a:lnTo>
                    <a:lnTo>
                      <a:pt x="154" y="24"/>
                    </a:lnTo>
                    <a:lnTo>
                      <a:pt x="156" y="24"/>
                    </a:lnTo>
                    <a:lnTo>
                      <a:pt x="158" y="24"/>
                    </a:lnTo>
                    <a:lnTo>
                      <a:pt x="160" y="24"/>
                    </a:lnTo>
                    <a:lnTo>
                      <a:pt x="162" y="24"/>
                    </a:lnTo>
                    <a:lnTo>
                      <a:pt x="164" y="24"/>
                    </a:lnTo>
                    <a:lnTo>
                      <a:pt x="164" y="22"/>
                    </a:lnTo>
                    <a:lnTo>
                      <a:pt x="166" y="22"/>
                    </a:lnTo>
                    <a:lnTo>
                      <a:pt x="168" y="22"/>
                    </a:lnTo>
                    <a:lnTo>
                      <a:pt x="170" y="22"/>
                    </a:lnTo>
                    <a:lnTo>
                      <a:pt x="172" y="22"/>
                    </a:lnTo>
                    <a:lnTo>
                      <a:pt x="174" y="22"/>
                    </a:lnTo>
                    <a:lnTo>
                      <a:pt x="176" y="22"/>
                    </a:lnTo>
                    <a:lnTo>
                      <a:pt x="176" y="22"/>
                    </a:lnTo>
                    <a:lnTo>
                      <a:pt x="178" y="22"/>
                    </a:lnTo>
                    <a:lnTo>
                      <a:pt x="180" y="22"/>
                    </a:lnTo>
                    <a:lnTo>
                      <a:pt x="182" y="22"/>
                    </a:lnTo>
                    <a:lnTo>
                      <a:pt x="184" y="22"/>
                    </a:lnTo>
                    <a:lnTo>
                      <a:pt x="186" y="22"/>
                    </a:lnTo>
                    <a:lnTo>
                      <a:pt x="188" y="22"/>
                    </a:lnTo>
                    <a:lnTo>
                      <a:pt x="190" y="22"/>
                    </a:lnTo>
                    <a:lnTo>
                      <a:pt x="192" y="22"/>
                    </a:lnTo>
                    <a:lnTo>
                      <a:pt x="192" y="20"/>
                    </a:lnTo>
                    <a:lnTo>
                      <a:pt x="194" y="20"/>
                    </a:lnTo>
                    <a:lnTo>
                      <a:pt x="196" y="20"/>
                    </a:lnTo>
                    <a:lnTo>
                      <a:pt x="198" y="20"/>
                    </a:lnTo>
                    <a:lnTo>
                      <a:pt x="200" y="20"/>
                    </a:lnTo>
                    <a:lnTo>
                      <a:pt x="202" y="20"/>
                    </a:lnTo>
                    <a:lnTo>
                      <a:pt x="204" y="20"/>
                    </a:lnTo>
                    <a:lnTo>
                      <a:pt x="206" y="20"/>
                    </a:lnTo>
                    <a:lnTo>
                      <a:pt x="208" y="20"/>
                    </a:lnTo>
                    <a:lnTo>
                      <a:pt x="210" y="20"/>
                    </a:lnTo>
                    <a:lnTo>
                      <a:pt x="212" y="20"/>
                    </a:lnTo>
                    <a:lnTo>
                      <a:pt x="214" y="20"/>
                    </a:lnTo>
                    <a:lnTo>
                      <a:pt x="216" y="20"/>
                    </a:lnTo>
                    <a:lnTo>
                      <a:pt x="218" y="20"/>
                    </a:lnTo>
                    <a:lnTo>
                      <a:pt x="220" y="20"/>
                    </a:lnTo>
                    <a:lnTo>
                      <a:pt x="222" y="20"/>
                    </a:lnTo>
                    <a:lnTo>
                      <a:pt x="222" y="18"/>
                    </a:lnTo>
                    <a:lnTo>
                      <a:pt x="224" y="18"/>
                    </a:lnTo>
                    <a:lnTo>
                      <a:pt x="226" y="18"/>
                    </a:lnTo>
                    <a:lnTo>
                      <a:pt x="226" y="18"/>
                    </a:lnTo>
                    <a:lnTo>
                      <a:pt x="228" y="18"/>
                    </a:lnTo>
                    <a:lnTo>
                      <a:pt x="230" y="18"/>
                    </a:lnTo>
                    <a:lnTo>
                      <a:pt x="232" y="18"/>
                    </a:lnTo>
                    <a:lnTo>
                      <a:pt x="234" y="18"/>
                    </a:lnTo>
                    <a:lnTo>
                      <a:pt x="236" y="18"/>
                    </a:lnTo>
                    <a:lnTo>
                      <a:pt x="238" y="18"/>
                    </a:lnTo>
                    <a:lnTo>
                      <a:pt x="240" y="18"/>
                    </a:lnTo>
                    <a:lnTo>
                      <a:pt x="242" y="18"/>
                    </a:lnTo>
                    <a:lnTo>
                      <a:pt x="244" y="18"/>
                    </a:lnTo>
                    <a:lnTo>
                      <a:pt x="246" y="18"/>
                    </a:lnTo>
                    <a:lnTo>
                      <a:pt x="246" y="16"/>
                    </a:lnTo>
                    <a:lnTo>
                      <a:pt x="248" y="16"/>
                    </a:lnTo>
                    <a:lnTo>
                      <a:pt x="250" y="16"/>
                    </a:lnTo>
                    <a:lnTo>
                      <a:pt x="252" y="16"/>
                    </a:lnTo>
                    <a:lnTo>
                      <a:pt x="254" y="16"/>
                    </a:lnTo>
                    <a:lnTo>
                      <a:pt x="258" y="16"/>
                    </a:lnTo>
                    <a:lnTo>
                      <a:pt x="260" y="16"/>
                    </a:lnTo>
                    <a:lnTo>
                      <a:pt x="262" y="16"/>
                    </a:lnTo>
                    <a:lnTo>
                      <a:pt x="262" y="18"/>
                    </a:lnTo>
                    <a:lnTo>
                      <a:pt x="262" y="20"/>
                    </a:lnTo>
                    <a:lnTo>
                      <a:pt x="264" y="20"/>
                    </a:lnTo>
                    <a:lnTo>
                      <a:pt x="264" y="22"/>
                    </a:lnTo>
                    <a:lnTo>
                      <a:pt x="264" y="24"/>
                    </a:lnTo>
                    <a:lnTo>
                      <a:pt x="264" y="26"/>
                    </a:lnTo>
                    <a:lnTo>
                      <a:pt x="266" y="26"/>
                    </a:lnTo>
                    <a:lnTo>
                      <a:pt x="266" y="28"/>
                    </a:lnTo>
                    <a:lnTo>
                      <a:pt x="268" y="28"/>
                    </a:lnTo>
                    <a:lnTo>
                      <a:pt x="268" y="26"/>
                    </a:lnTo>
                    <a:lnTo>
                      <a:pt x="268" y="28"/>
                    </a:lnTo>
                    <a:lnTo>
                      <a:pt x="268" y="26"/>
                    </a:lnTo>
                    <a:lnTo>
                      <a:pt x="270" y="26"/>
                    </a:lnTo>
                    <a:lnTo>
                      <a:pt x="272" y="26"/>
                    </a:lnTo>
                    <a:lnTo>
                      <a:pt x="274" y="26"/>
                    </a:lnTo>
                    <a:lnTo>
                      <a:pt x="274" y="24"/>
                    </a:lnTo>
                    <a:lnTo>
                      <a:pt x="272" y="24"/>
                    </a:lnTo>
                    <a:lnTo>
                      <a:pt x="274" y="24"/>
                    </a:lnTo>
                    <a:lnTo>
                      <a:pt x="272" y="24"/>
                    </a:lnTo>
                    <a:lnTo>
                      <a:pt x="274" y="24"/>
                    </a:lnTo>
                    <a:lnTo>
                      <a:pt x="274" y="22"/>
                    </a:lnTo>
                    <a:lnTo>
                      <a:pt x="272" y="22"/>
                    </a:lnTo>
                    <a:lnTo>
                      <a:pt x="274" y="22"/>
                    </a:lnTo>
                    <a:lnTo>
                      <a:pt x="274" y="20"/>
                    </a:lnTo>
                    <a:lnTo>
                      <a:pt x="274" y="18"/>
                    </a:lnTo>
                    <a:lnTo>
                      <a:pt x="274" y="16"/>
                    </a:lnTo>
                    <a:lnTo>
                      <a:pt x="274" y="14"/>
                    </a:lnTo>
                    <a:lnTo>
                      <a:pt x="272" y="14"/>
                    </a:lnTo>
                    <a:lnTo>
                      <a:pt x="272" y="12"/>
                    </a:lnTo>
                    <a:lnTo>
                      <a:pt x="272" y="10"/>
                    </a:lnTo>
                    <a:lnTo>
                      <a:pt x="270" y="10"/>
                    </a:lnTo>
                    <a:lnTo>
                      <a:pt x="270" y="10"/>
                    </a:lnTo>
                    <a:lnTo>
                      <a:pt x="270" y="8"/>
                    </a:lnTo>
                    <a:lnTo>
                      <a:pt x="270" y="6"/>
                    </a:lnTo>
                    <a:lnTo>
                      <a:pt x="272" y="6"/>
                    </a:lnTo>
                    <a:lnTo>
                      <a:pt x="270" y="6"/>
                    </a:lnTo>
                    <a:lnTo>
                      <a:pt x="272" y="6"/>
                    </a:lnTo>
                    <a:lnTo>
                      <a:pt x="272" y="4"/>
                    </a:lnTo>
                    <a:lnTo>
                      <a:pt x="270" y="4"/>
                    </a:lnTo>
                    <a:lnTo>
                      <a:pt x="272" y="4"/>
                    </a:lnTo>
                    <a:lnTo>
                      <a:pt x="274" y="4"/>
                    </a:lnTo>
                    <a:lnTo>
                      <a:pt x="274" y="2"/>
                    </a:lnTo>
                    <a:lnTo>
                      <a:pt x="274" y="0"/>
                    </a:lnTo>
                    <a:lnTo>
                      <a:pt x="274" y="2"/>
                    </a:lnTo>
                    <a:lnTo>
                      <a:pt x="274" y="2"/>
                    </a:lnTo>
                    <a:lnTo>
                      <a:pt x="274" y="0"/>
                    </a:lnTo>
                    <a:lnTo>
                      <a:pt x="274" y="2"/>
                    </a:lnTo>
                    <a:lnTo>
                      <a:pt x="276" y="2"/>
                    </a:lnTo>
                    <a:lnTo>
                      <a:pt x="278" y="2"/>
                    </a:lnTo>
                    <a:lnTo>
                      <a:pt x="280" y="2"/>
                    </a:lnTo>
                    <a:lnTo>
                      <a:pt x="280" y="4"/>
                    </a:lnTo>
                    <a:lnTo>
                      <a:pt x="282" y="4"/>
                    </a:lnTo>
                    <a:lnTo>
                      <a:pt x="282" y="2"/>
                    </a:lnTo>
                    <a:lnTo>
                      <a:pt x="282" y="4"/>
                    </a:lnTo>
                    <a:lnTo>
                      <a:pt x="284" y="4"/>
                    </a:lnTo>
                    <a:lnTo>
                      <a:pt x="286" y="4"/>
                    </a:lnTo>
                    <a:lnTo>
                      <a:pt x="286" y="2"/>
                    </a:lnTo>
                    <a:lnTo>
                      <a:pt x="286" y="4"/>
                    </a:lnTo>
                    <a:lnTo>
                      <a:pt x="288" y="4"/>
                    </a:lnTo>
                    <a:lnTo>
                      <a:pt x="290" y="4"/>
                    </a:lnTo>
                    <a:lnTo>
                      <a:pt x="288" y="4"/>
                    </a:lnTo>
                    <a:lnTo>
                      <a:pt x="290" y="4"/>
                    </a:lnTo>
                    <a:lnTo>
                      <a:pt x="292" y="4"/>
                    </a:lnTo>
                    <a:lnTo>
                      <a:pt x="292" y="6"/>
                    </a:lnTo>
                    <a:lnTo>
                      <a:pt x="292" y="4"/>
                    </a:lnTo>
                    <a:lnTo>
                      <a:pt x="292" y="6"/>
                    </a:lnTo>
                    <a:lnTo>
                      <a:pt x="294" y="6"/>
                    </a:lnTo>
                    <a:lnTo>
                      <a:pt x="294" y="4"/>
                    </a:lnTo>
                    <a:lnTo>
                      <a:pt x="296" y="4"/>
                    </a:lnTo>
                    <a:lnTo>
                      <a:pt x="294" y="4"/>
                    </a:lnTo>
                    <a:lnTo>
                      <a:pt x="296" y="4"/>
                    </a:lnTo>
                    <a:lnTo>
                      <a:pt x="294" y="4"/>
                    </a:lnTo>
                    <a:lnTo>
                      <a:pt x="294" y="6"/>
                    </a:lnTo>
                    <a:lnTo>
                      <a:pt x="296" y="6"/>
                    </a:lnTo>
                    <a:lnTo>
                      <a:pt x="296" y="4"/>
                    </a:lnTo>
                    <a:lnTo>
                      <a:pt x="296" y="6"/>
                    </a:lnTo>
                    <a:lnTo>
                      <a:pt x="296" y="4"/>
                    </a:lnTo>
                    <a:lnTo>
                      <a:pt x="298" y="4"/>
                    </a:lnTo>
                    <a:lnTo>
                      <a:pt x="298" y="6"/>
                    </a:lnTo>
                    <a:lnTo>
                      <a:pt x="296" y="6"/>
                    </a:lnTo>
                    <a:lnTo>
                      <a:pt x="296" y="8"/>
                    </a:lnTo>
                    <a:lnTo>
                      <a:pt x="296" y="10"/>
                    </a:lnTo>
                    <a:lnTo>
                      <a:pt x="296" y="8"/>
                    </a:lnTo>
                    <a:lnTo>
                      <a:pt x="298" y="8"/>
                    </a:lnTo>
                    <a:lnTo>
                      <a:pt x="296" y="8"/>
                    </a:lnTo>
                    <a:lnTo>
                      <a:pt x="296" y="10"/>
                    </a:lnTo>
                    <a:lnTo>
                      <a:pt x="298" y="10"/>
                    </a:lnTo>
                    <a:lnTo>
                      <a:pt x="296" y="10"/>
                    </a:lnTo>
                    <a:lnTo>
                      <a:pt x="296" y="10"/>
                    </a:lnTo>
                    <a:lnTo>
                      <a:pt x="296" y="12"/>
                    </a:lnTo>
                    <a:lnTo>
                      <a:pt x="296" y="10"/>
                    </a:lnTo>
                    <a:lnTo>
                      <a:pt x="296" y="12"/>
                    </a:lnTo>
                    <a:lnTo>
                      <a:pt x="298" y="12"/>
                    </a:lnTo>
                    <a:lnTo>
                      <a:pt x="298" y="14"/>
                    </a:lnTo>
                    <a:lnTo>
                      <a:pt x="300" y="14"/>
                    </a:lnTo>
                    <a:lnTo>
                      <a:pt x="300" y="16"/>
                    </a:lnTo>
                    <a:lnTo>
                      <a:pt x="300" y="18"/>
                    </a:lnTo>
                    <a:lnTo>
                      <a:pt x="300" y="20"/>
                    </a:lnTo>
                    <a:lnTo>
                      <a:pt x="300" y="18"/>
                    </a:lnTo>
                    <a:lnTo>
                      <a:pt x="300" y="20"/>
                    </a:lnTo>
                    <a:lnTo>
                      <a:pt x="300" y="22"/>
                    </a:lnTo>
                    <a:lnTo>
                      <a:pt x="302" y="22"/>
                    </a:lnTo>
                    <a:lnTo>
                      <a:pt x="302" y="24"/>
                    </a:lnTo>
                    <a:lnTo>
                      <a:pt x="302" y="26"/>
                    </a:lnTo>
                    <a:lnTo>
                      <a:pt x="304" y="26"/>
                    </a:lnTo>
                    <a:lnTo>
                      <a:pt x="302" y="26"/>
                    </a:lnTo>
                    <a:lnTo>
                      <a:pt x="304" y="26"/>
                    </a:lnTo>
                    <a:lnTo>
                      <a:pt x="302" y="26"/>
                    </a:lnTo>
                    <a:lnTo>
                      <a:pt x="304" y="26"/>
                    </a:lnTo>
                    <a:lnTo>
                      <a:pt x="304" y="28"/>
                    </a:lnTo>
                    <a:lnTo>
                      <a:pt x="302" y="28"/>
                    </a:lnTo>
                    <a:lnTo>
                      <a:pt x="302" y="30"/>
                    </a:lnTo>
                    <a:lnTo>
                      <a:pt x="302" y="28"/>
                    </a:lnTo>
                    <a:lnTo>
                      <a:pt x="304" y="28"/>
                    </a:lnTo>
                    <a:lnTo>
                      <a:pt x="306" y="34"/>
                    </a:lnTo>
                    <a:lnTo>
                      <a:pt x="308" y="36"/>
                    </a:lnTo>
                    <a:lnTo>
                      <a:pt x="308" y="38"/>
                    </a:lnTo>
                    <a:lnTo>
                      <a:pt x="308" y="40"/>
                    </a:lnTo>
                    <a:lnTo>
                      <a:pt x="308" y="38"/>
                    </a:lnTo>
                    <a:lnTo>
                      <a:pt x="308" y="40"/>
                    </a:lnTo>
                    <a:lnTo>
                      <a:pt x="308" y="38"/>
                    </a:lnTo>
                    <a:lnTo>
                      <a:pt x="308" y="40"/>
                    </a:lnTo>
                    <a:lnTo>
                      <a:pt x="310" y="40"/>
                    </a:lnTo>
                    <a:lnTo>
                      <a:pt x="310" y="42"/>
                    </a:lnTo>
                    <a:lnTo>
                      <a:pt x="310" y="40"/>
                    </a:lnTo>
                    <a:lnTo>
                      <a:pt x="308" y="40"/>
                    </a:lnTo>
                    <a:lnTo>
                      <a:pt x="310" y="40"/>
                    </a:lnTo>
                    <a:lnTo>
                      <a:pt x="308" y="40"/>
                    </a:lnTo>
                    <a:lnTo>
                      <a:pt x="310" y="42"/>
                    </a:lnTo>
                    <a:lnTo>
                      <a:pt x="308" y="42"/>
                    </a:lnTo>
                    <a:lnTo>
                      <a:pt x="310" y="42"/>
                    </a:lnTo>
                    <a:lnTo>
                      <a:pt x="310" y="40"/>
                    </a:lnTo>
                    <a:lnTo>
                      <a:pt x="310" y="42"/>
                    </a:lnTo>
                    <a:lnTo>
                      <a:pt x="310" y="40"/>
                    </a:lnTo>
                    <a:lnTo>
                      <a:pt x="310" y="42"/>
                    </a:lnTo>
                    <a:lnTo>
                      <a:pt x="310" y="44"/>
                    </a:lnTo>
                    <a:lnTo>
                      <a:pt x="310" y="42"/>
                    </a:lnTo>
                    <a:lnTo>
                      <a:pt x="310" y="44"/>
                    </a:lnTo>
                    <a:lnTo>
                      <a:pt x="310" y="42"/>
                    </a:lnTo>
                    <a:lnTo>
                      <a:pt x="310" y="44"/>
                    </a:lnTo>
                    <a:lnTo>
                      <a:pt x="310" y="42"/>
                    </a:lnTo>
                    <a:lnTo>
                      <a:pt x="310" y="44"/>
                    </a:lnTo>
                    <a:lnTo>
                      <a:pt x="312" y="44"/>
                    </a:lnTo>
                    <a:lnTo>
                      <a:pt x="312" y="46"/>
                    </a:lnTo>
                    <a:lnTo>
                      <a:pt x="312" y="44"/>
                    </a:lnTo>
                    <a:lnTo>
                      <a:pt x="312" y="46"/>
                    </a:lnTo>
                    <a:lnTo>
                      <a:pt x="312" y="44"/>
                    </a:lnTo>
                    <a:lnTo>
                      <a:pt x="312" y="46"/>
                    </a:lnTo>
                    <a:lnTo>
                      <a:pt x="312" y="48"/>
                    </a:lnTo>
                    <a:lnTo>
                      <a:pt x="312" y="46"/>
                    </a:lnTo>
                    <a:lnTo>
                      <a:pt x="312" y="48"/>
                    </a:lnTo>
                    <a:lnTo>
                      <a:pt x="314" y="48"/>
                    </a:lnTo>
                    <a:lnTo>
                      <a:pt x="312" y="48"/>
                    </a:lnTo>
                    <a:lnTo>
                      <a:pt x="314" y="48"/>
                    </a:lnTo>
                    <a:lnTo>
                      <a:pt x="312" y="48"/>
                    </a:lnTo>
                    <a:lnTo>
                      <a:pt x="312" y="46"/>
                    </a:lnTo>
                    <a:lnTo>
                      <a:pt x="312" y="48"/>
                    </a:lnTo>
                    <a:lnTo>
                      <a:pt x="312" y="50"/>
                    </a:lnTo>
                    <a:lnTo>
                      <a:pt x="314" y="50"/>
                    </a:lnTo>
                    <a:lnTo>
                      <a:pt x="314" y="52"/>
                    </a:lnTo>
                    <a:lnTo>
                      <a:pt x="312" y="52"/>
                    </a:lnTo>
                    <a:lnTo>
                      <a:pt x="314" y="52"/>
                    </a:lnTo>
                    <a:lnTo>
                      <a:pt x="312" y="52"/>
                    </a:lnTo>
                    <a:lnTo>
                      <a:pt x="314" y="52"/>
                    </a:lnTo>
                    <a:lnTo>
                      <a:pt x="312" y="52"/>
                    </a:lnTo>
                    <a:lnTo>
                      <a:pt x="314" y="52"/>
                    </a:lnTo>
                    <a:lnTo>
                      <a:pt x="314" y="54"/>
                    </a:lnTo>
                    <a:lnTo>
                      <a:pt x="316" y="54"/>
                    </a:lnTo>
                    <a:lnTo>
                      <a:pt x="316" y="56"/>
                    </a:lnTo>
                    <a:lnTo>
                      <a:pt x="316" y="54"/>
                    </a:lnTo>
                    <a:lnTo>
                      <a:pt x="316" y="56"/>
                    </a:lnTo>
                    <a:lnTo>
                      <a:pt x="318" y="56"/>
                    </a:lnTo>
                    <a:lnTo>
                      <a:pt x="318" y="58"/>
                    </a:lnTo>
                    <a:lnTo>
                      <a:pt x="320" y="58"/>
                    </a:lnTo>
                    <a:lnTo>
                      <a:pt x="320" y="58"/>
                    </a:lnTo>
                    <a:lnTo>
                      <a:pt x="318" y="58"/>
                    </a:lnTo>
                    <a:lnTo>
                      <a:pt x="320" y="58"/>
                    </a:lnTo>
                    <a:lnTo>
                      <a:pt x="318" y="58"/>
                    </a:lnTo>
                    <a:lnTo>
                      <a:pt x="320" y="58"/>
                    </a:lnTo>
                    <a:lnTo>
                      <a:pt x="320" y="60"/>
                    </a:lnTo>
                    <a:lnTo>
                      <a:pt x="320" y="62"/>
                    </a:lnTo>
                    <a:lnTo>
                      <a:pt x="322" y="62"/>
                    </a:lnTo>
                    <a:lnTo>
                      <a:pt x="320" y="62"/>
                    </a:lnTo>
                    <a:lnTo>
                      <a:pt x="322" y="62"/>
                    </a:lnTo>
                    <a:lnTo>
                      <a:pt x="320" y="62"/>
                    </a:lnTo>
                    <a:lnTo>
                      <a:pt x="322" y="62"/>
                    </a:lnTo>
                    <a:lnTo>
                      <a:pt x="322" y="64"/>
                    </a:lnTo>
                    <a:lnTo>
                      <a:pt x="320" y="64"/>
                    </a:lnTo>
                    <a:lnTo>
                      <a:pt x="322" y="64"/>
                    </a:lnTo>
                    <a:lnTo>
                      <a:pt x="320" y="64"/>
                    </a:lnTo>
                    <a:lnTo>
                      <a:pt x="320" y="62"/>
                    </a:lnTo>
                    <a:lnTo>
                      <a:pt x="322" y="62"/>
                    </a:lnTo>
                    <a:lnTo>
                      <a:pt x="320" y="62"/>
                    </a:lnTo>
                    <a:lnTo>
                      <a:pt x="322" y="62"/>
                    </a:lnTo>
                    <a:lnTo>
                      <a:pt x="320" y="62"/>
                    </a:lnTo>
                    <a:lnTo>
                      <a:pt x="322" y="62"/>
                    </a:lnTo>
                    <a:lnTo>
                      <a:pt x="320" y="62"/>
                    </a:lnTo>
                    <a:lnTo>
                      <a:pt x="322" y="62"/>
                    </a:lnTo>
                    <a:lnTo>
                      <a:pt x="320" y="62"/>
                    </a:lnTo>
                    <a:lnTo>
                      <a:pt x="320" y="64"/>
                    </a:lnTo>
                    <a:lnTo>
                      <a:pt x="320" y="62"/>
                    </a:lnTo>
                    <a:lnTo>
                      <a:pt x="320" y="64"/>
                    </a:lnTo>
                    <a:lnTo>
                      <a:pt x="322" y="64"/>
                    </a:lnTo>
                    <a:lnTo>
                      <a:pt x="320" y="64"/>
                    </a:lnTo>
                    <a:lnTo>
                      <a:pt x="322" y="64"/>
                    </a:lnTo>
                    <a:lnTo>
                      <a:pt x="320" y="64"/>
                    </a:lnTo>
                    <a:lnTo>
                      <a:pt x="322" y="64"/>
                    </a:lnTo>
                    <a:lnTo>
                      <a:pt x="322" y="62"/>
                    </a:lnTo>
                    <a:lnTo>
                      <a:pt x="322" y="64"/>
                    </a:lnTo>
                    <a:lnTo>
                      <a:pt x="322" y="64"/>
                    </a:lnTo>
                    <a:lnTo>
                      <a:pt x="322" y="66"/>
                    </a:lnTo>
                    <a:lnTo>
                      <a:pt x="322" y="68"/>
                    </a:lnTo>
                    <a:lnTo>
                      <a:pt x="324" y="68"/>
                    </a:lnTo>
                    <a:lnTo>
                      <a:pt x="324" y="70"/>
                    </a:lnTo>
                    <a:lnTo>
                      <a:pt x="326" y="70"/>
                    </a:lnTo>
                    <a:lnTo>
                      <a:pt x="324" y="70"/>
                    </a:lnTo>
                    <a:lnTo>
                      <a:pt x="326" y="70"/>
                    </a:lnTo>
                    <a:lnTo>
                      <a:pt x="326" y="72"/>
                    </a:lnTo>
                    <a:lnTo>
                      <a:pt x="326" y="74"/>
                    </a:lnTo>
                    <a:lnTo>
                      <a:pt x="328" y="74"/>
                    </a:lnTo>
                    <a:lnTo>
                      <a:pt x="328" y="76"/>
                    </a:lnTo>
                    <a:lnTo>
                      <a:pt x="328" y="78"/>
                    </a:lnTo>
                    <a:lnTo>
                      <a:pt x="330" y="78"/>
                    </a:lnTo>
                    <a:lnTo>
                      <a:pt x="330" y="80"/>
                    </a:lnTo>
                    <a:lnTo>
                      <a:pt x="332" y="82"/>
                    </a:lnTo>
                    <a:lnTo>
                      <a:pt x="332" y="84"/>
                    </a:lnTo>
                    <a:lnTo>
                      <a:pt x="332" y="82"/>
                    </a:lnTo>
                    <a:lnTo>
                      <a:pt x="332" y="84"/>
                    </a:lnTo>
                    <a:lnTo>
                      <a:pt x="334" y="84"/>
                    </a:lnTo>
                    <a:lnTo>
                      <a:pt x="332" y="84"/>
                    </a:lnTo>
                    <a:lnTo>
                      <a:pt x="334" y="84"/>
                    </a:lnTo>
                    <a:lnTo>
                      <a:pt x="332" y="84"/>
                    </a:lnTo>
                    <a:lnTo>
                      <a:pt x="334" y="84"/>
                    </a:lnTo>
                    <a:lnTo>
                      <a:pt x="334" y="86"/>
                    </a:lnTo>
                    <a:lnTo>
                      <a:pt x="336" y="86"/>
                    </a:lnTo>
                    <a:lnTo>
                      <a:pt x="334" y="86"/>
                    </a:lnTo>
                    <a:lnTo>
                      <a:pt x="336" y="86"/>
                    </a:lnTo>
                    <a:lnTo>
                      <a:pt x="336" y="88"/>
                    </a:lnTo>
                    <a:lnTo>
                      <a:pt x="336" y="90"/>
                    </a:lnTo>
                    <a:lnTo>
                      <a:pt x="338" y="90"/>
                    </a:lnTo>
                    <a:lnTo>
                      <a:pt x="340" y="90"/>
                    </a:lnTo>
                    <a:lnTo>
                      <a:pt x="340" y="92"/>
                    </a:lnTo>
                    <a:lnTo>
                      <a:pt x="338" y="92"/>
                    </a:lnTo>
                    <a:lnTo>
                      <a:pt x="340" y="92"/>
                    </a:lnTo>
                    <a:lnTo>
                      <a:pt x="340" y="94"/>
                    </a:lnTo>
                    <a:lnTo>
                      <a:pt x="340" y="92"/>
                    </a:lnTo>
                    <a:lnTo>
                      <a:pt x="340" y="94"/>
                    </a:lnTo>
                    <a:lnTo>
                      <a:pt x="340" y="96"/>
                    </a:lnTo>
                    <a:lnTo>
                      <a:pt x="342" y="96"/>
                    </a:lnTo>
                    <a:lnTo>
                      <a:pt x="340" y="96"/>
                    </a:lnTo>
                    <a:lnTo>
                      <a:pt x="342" y="96"/>
                    </a:lnTo>
                    <a:lnTo>
                      <a:pt x="342" y="98"/>
                    </a:lnTo>
                    <a:lnTo>
                      <a:pt x="342" y="96"/>
                    </a:lnTo>
                    <a:lnTo>
                      <a:pt x="342" y="98"/>
                    </a:lnTo>
                    <a:lnTo>
                      <a:pt x="342" y="96"/>
                    </a:lnTo>
                    <a:lnTo>
                      <a:pt x="342" y="98"/>
                    </a:lnTo>
                    <a:lnTo>
                      <a:pt x="344" y="98"/>
                    </a:lnTo>
                    <a:lnTo>
                      <a:pt x="344" y="100"/>
                    </a:lnTo>
                    <a:lnTo>
                      <a:pt x="346" y="102"/>
                    </a:lnTo>
                    <a:lnTo>
                      <a:pt x="346" y="100"/>
                    </a:lnTo>
                    <a:lnTo>
                      <a:pt x="346" y="102"/>
                    </a:lnTo>
                    <a:lnTo>
                      <a:pt x="346" y="104"/>
                    </a:lnTo>
                    <a:lnTo>
                      <a:pt x="348" y="104"/>
                    </a:lnTo>
                    <a:lnTo>
                      <a:pt x="348" y="106"/>
                    </a:lnTo>
                    <a:lnTo>
                      <a:pt x="350" y="106"/>
                    </a:lnTo>
                    <a:lnTo>
                      <a:pt x="350" y="106"/>
                    </a:lnTo>
                    <a:lnTo>
                      <a:pt x="348" y="106"/>
                    </a:lnTo>
                    <a:lnTo>
                      <a:pt x="348" y="106"/>
                    </a:lnTo>
                    <a:lnTo>
                      <a:pt x="348" y="106"/>
                    </a:lnTo>
                    <a:lnTo>
                      <a:pt x="348" y="106"/>
                    </a:lnTo>
                    <a:lnTo>
                      <a:pt x="346" y="106"/>
                    </a:lnTo>
                    <a:lnTo>
                      <a:pt x="346" y="104"/>
                    </a:lnTo>
                    <a:lnTo>
                      <a:pt x="346" y="106"/>
                    </a:lnTo>
                    <a:lnTo>
                      <a:pt x="344" y="106"/>
                    </a:lnTo>
                    <a:lnTo>
                      <a:pt x="344" y="104"/>
                    </a:lnTo>
                    <a:lnTo>
                      <a:pt x="344" y="106"/>
                    </a:lnTo>
                    <a:lnTo>
                      <a:pt x="346" y="106"/>
                    </a:lnTo>
                    <a:lnTo>
                      <a:pt x="344" y="106"/>
                    </a:lnTo>
                    <a:lnTo>
                      <a:pt x="346" y="106"/>
                    </a:lnTo>
                    <a:lnTo>
                      <a:pt x="344" y="106"/>
                    </a:lnTo>
                    <a:lnTo>
                      <a:pt x="346" y="106"/>
                    </a:lnTo>
                    <a:lnTo>
                      <a:pt x="346" y="106"/>
                    </a:lnTo>
                    <a:lnTo>
                      <a:pt x="346" y="108"/>
                    </a:lnTo>
                    <a:lnTo>
                      <a:pt x="348" y="108"/>
                    </a:lnTo>
                    <a:lnTo>
                      <a:pt x="348" y="110"/>
                    </a:lnTo>
                    <a:lnTo>
                      <a:pt x="348" y="112"/>
                    </a:lnTo>
                    <a:lnTo>
                      <a:pt x="350" y="112"/>
                    </a:lnTo>
                    <a:lnTo>
                      <a:pt x="350" y="110"/>
                    </a:lnTo>
                    <a:lnTo>
                      <a:pt x="350" y="108"/>
                    </a:lnTo>
                    <a:lnTo>
                      <a:pt x="350" y="110"/>
                    </a:lnTo>
                    <a:lnTo>
                      <a:pt x="350" y="108"/>
                    </a:lnTo>
                    <a:lnTo>
                      <a:pt x="352" y="108"/>
                    </a:lnTo>
                    <a:lnTo>
                      <a:pt x="352" y="106"/>
                    </a:lnTo>
                    <a:lnTo>
                      <a:pt x="350" y="106"/>
                    </a:lnTo>
                    <a:lnTo>
                      <a:pt x="352" y="106"/>
                    </a:lnTo>
                    <a:lnTo>
                      <a:pt x="352" y="108"/>
                    </a:lnTo>
                    <a:lnTo>
                      <a:pt x="354" y="108"/>
                    </a:lnTo>
                    <a:lnTo>
                      <a:pt x="354" y="110"/>
                    </a:lnTo>
                    <a:lnTo>
                      <a:pt x="356" y="110"/>
                    </a:lnTo>
                    <a:lnTo>
                      <a:pt x="358" y="110"/>
                    </a:lnTo>
                    <a:lnTo>
                      <a:pt x="356" y="110"/>
                    </a:lnTo>
                    <a:lnTo>
                      <a:pt x="356" y="108"/>
                    </a:lnTo>
                    <a:lnTo>
                      <a:pt x="356" y="110"/>
                    </a:lnTo>
                    <a:lnTo>
                      <a:pt x="356" y="108"/>
                    </a:lnTo>
                    <a:lnTo>
                      <a:pt x="356" y="110"/>
                    </a:lnTo>
                    <a:lnTo>
                      <a:pt x="356" y="108"/>
                    </a:lnTo>
                    <a:lnTo>
                      <a:pt x="356" y="106"/>
                    </a:lnTo>
                    <a:lnTo>
                      <a:pt x="354" y="106"/>
                    </a:lnTo>
                    <a:lnTo>
                      <a:pt x="354" y="106"/>
                    </a:lnTo>
                    <a:lnTo>
                      <a:pt x="352" y="106"/>
                    </a:lnTo>
                    <a:lnTo>
                      <a:pt x="350" y="106"/>
                    </a:lnTo>
                    <a:lnTo>
                      <a:pt x="352" y="104"/>
                    </a:lnTo>
                    <a:lnTo>
                      <a:pt x="350" y="104"/>
                    </a:lnTo>
                    <a:lnTo>
                      <a:pt x="350" y="102"/>
                    </a:lnTo>
                    <a:lnTo>
                      <a:pt x="350" y="104"/>
                    </a:lnTo>
                    <a:lnTo>
                      <a:pt x="350" y="102"/>
                    </a:lnTo>
                    <a:lnTo>
                      <a:pt x="350" y="104"/>
                    </a:lnTo>
                    <a:lnTo>
                      <a:pt x="348" y="102"/>
                    </a:lnTo>
                    <a:lnTo>
                      <a:pt x="348" y="104"/>
                    </a:lnTo>
                    <a:lnTo>
                      <a:pt x="348" y="102"/>
                    </a:lnTo>
                    <a:lnTo>
                      <a:pt x="348" y="104"/>
                    </a:lnTo>
                    <a:lnTo>
                      <a:pt x="348" y="102"/>
                    </a:lnTo>
                    <a:lnTo>
                      <a:pt x="348" y="100"/>
                    </a:lnTo>
                    <a:lnTo>
                      <a:pt x="346" y="100"/>
                    </a:lnTo>
                    <a:lnTo>
                      <a:pt x="346" y="98"/>
                    </a:lnTo>
                    <a:lnTo>
                      <a:pt x="344" y="98"/>
                    </a:lnTo>
                    <a:lnTo>
                      <a:pt x="344" y="96"/>
                    </a:lnTo>
                    <a:lnTo>
                      <a:pt x="342" y="96"/>
                    </a:lnTo>
                    <a:lnTo>
                      <a:pt x="344" y="96"/>
                    </a:lnTo>
                    <a:lnTo>
                      <a:pt x="342" y="96"/>
                    </a:lnTo>
                    <a:lnTo>
                      <a:pt x="344" y="96"/>
                    </a:lnTo>
                    <a:lnTo>
                      <a:pt x="342" y="96"/>
                    </a:lnTo>
                    <a:lnTo>
                      <a:pt x="344" y="96"/>
                    </a:lnTo>
                    <a:lnTo>
                      <a:pt x="342" y="96"/>
                    </a:lnTo>
                    <a:lnTo>
                      <a:pt x="344" y="96"/>
                    </a:lnTo>
                    <a:lnTo>
                      <a:pt x="342" y="96"/>
                    </a:lnTo>
                    <a:lnTo>
                      <a:pt x="342" y="94"/>
                    </a:lnTo>
                    <a:lnTo>
                      <a:pt x="340" y="94"/>
                    </a:lnTo>
                    <a:lnTo>
                      <a:pt x="342" y="94"/>
                    </a:lnTo>
                    <a:lnTo>
                      <a:pt x="340" y="94"/>
                    </a:lnTo>
                    <a:lnTo>
                      <a:pt x="342" y="94"/>
                    </a:lnTo>
                    <a:lnTo>
                      <a:pt x="340" y="94"/>
                    </a:lnTo>
                    <a:lnTo>
                      <a:pt x="340" y="92"/>
                    </a:lnTo>
                    <a:lnTo>
                      <a:pt x="340" y="90"/>
                    </a:lnTo>
                    <a:lnTo>
                      <a:pt x="338" y="90"/>
                    </a:lnTo>
                    <a:lnTo>
                      <a:pt x="340" y="90"/>
                    </a:lnTo>
                    <a:lnTo>
                      <a:pt x="340" y="92"/>
                    </a:lnTo>
                    <a:lnTo>
                      <a:pt x="342" y="92"/>
                    </a:lnTo>
                    <a:lnTo>
                      <a:pt x="342" y="94"/>
                    </a:lnTo>
                    <a:lnTo>
                      <a:pt x="344" y="96"/>
                    </a:lnTo>
                    <a:lnTo>
                      <a:pt x="344" y="98"/>
                    </a:lnTo>
                    <a:lnTo>
                      <a:pt x="346" y="98"/>
                    </a:lnTo>
                    <a:lnTo>
                      <a:pt x="346" y="100"/>
                    </a:lnTo>
                    <a:lnTo>
                      <a:pt x="348" y="100"/>
                    </a:lnTo>
                    <a:lnTo>
                      <a:pt x="348" y="102"/>
                    </a:lnTo>
                    <a:lnTo>
                      <a:pt x="350" y="102"/>
                    </a:lnTo>
                    <a:lnTo>
                      <a:pt x="350" y="104"/>
                    </a:lnTo>
                    <a:lnTo>
                      <a:pt x="352" y="104"/>
                    </a:lnTo>
                    <a:lnTo>
                      <a:pt x="352" y="106"/>
                    </a:lnTo>
                    <a:lnTo>
                      <a:pt x="354" y="106"/>
                    </a:lnTo>
                    <a:lnTo>
                      <a:pt x="356" y="106"/>
                    </a:lnTo>
                    <a:lnTo>
                      <a:pt x="356" y="108"/>
                    </a:lnTo>
                    <a:lnTo>
                      <a:pt x="358" y="108"/>
                    </a:lnTo>
                    <a:lnTo>
                      <a:pt x="358" y="110"/>
                    </a:lnTo>
                    <a:lnTo>
                      <a:pt x="360" y="110"/>
                    </a:lnTo>
                    <a:lnTo>
                      <a:pt x="360" y="112"/>
                    </a:lnTo>
                    <a:lnTo>
                      <a:pt x="362" y="112"/>
                    </a:lnTo>
                    <a:lnTo>
                      <a:pt x="362" y="114"/>
                    </a:lnTo>
                    <a:lnTo>
                      <a:pt x="362" y="116"/>
                    </a:lnTo>
                    <a:lnTo>
                      <a:pt x="364" y="116"/>
                    </a:lnTo>
                    <a:lnTo>
                      <a:pt x="364" y="118"/>
                    </a:lnTo>
                    <a:lnTo>
                      <a:pt x="364" y="120"/>
                    </a:lnTo>
                    <a:lnTo>
                      <a:pt x="366" y="120"/>
                    </a:lnTo>
                    <a:lnTo>
                      <a:pt x="364" y="120"/>
                    </a:lnTo>
                    <a:lnTo>
                      <a:pt x="364" y="122"/>
                    </a:lnTo>
                    <a:lnTo>
                      <a:pt x="362" y="122"/>
                    </a:lnTo>
                    <a:lnTo>
                      <a:pt x="362" y="124"/>
                    </a:lnTo>
                    <a:lnTo>
                      <a:pt x="362" y="122"/>
                    </a:lnTo>
                    <a:lnTo>
                      <a:pt x="362" y="124"/>
                    </a:lnTo>
                    <a:lnTo>
                      <a:pt x="360" y="124"/>
                    </a:lnTo>
                    <a:lnTo>
                      <a:pt x="362" y="124"/>
                    </a:lnTo>
                    <a:lnTo>
                      <a:pt x="362" y="126"/>
                    </a:lnTo>
                    <a:lnTo>
                      <a:pt x="362" y="128"/>
                    </a:lnTo>
                    <a:lnTo>
                      <a:pt x="362" y="130"/>
                    </a:lnTo>
                    <a:lnTo>
                      <a:pt x="362" y="132"/>
                    </a:lnTo>
                    <a:lnTo>
                      <a:pt x="364" y="132"/>
                    </a:lnTo>
                    <a:lnTo>
                      <a:pt x="364" y="135"/>
                    </a:lnTo>
                    <a:lnTo>
                      <a:pt x="364" y="137"/>
                    </a:lnTo>
                    <a:lnTo>
                      <a:pt x="364" y="139"/>
                    </a:lnTo>
                    <a:lnTo>
                      <a:pt x="366" y="139"/>
                    </a:lnTo>
                    <a:lnTo>
                      <a:pt x="366" y="141"/>
                    </a:lnTo>
                    <a:lnTo>
                      <a:pt x="366" y="143"/>
                    </a:lnTo>
                    <a:lnTo>
                      <a:pt x="368" y="143"/>
                    </a:lnTo>
                    <a:lnTo>
                      <a:pt x="368" y="145"/>
                    </a:lnTo>
                    <a:lnTo>
                      <a:pt x="368" y="147"/>
                    </a:lnTo>
                    <a:lnTo>
                      <a:pt x="370" y="147"/>
                    </a:lnTo>
                    <a:lnTo>
                      <a:pt x="370" y="149"/>
                    </a:lnTo>
                    <a:lnTo>
                      <a:pt x="370" y="149"/>
                    </a:lnTo>
                    <a:lnTo>
                      <a:pt x="370" y="151"/>
                    </a:lnTo>
                    <a:lnTo>
                      <a:pt x="372" y="151"/>
                    </a:lnTo>
                    <a:lnTo>
                      <a:pt x="372" y="153"/>
                    </a:lnTo>
                    <a:lnTo>
                      <a:pt x="374" y="155"/>
                    </a:lnTo>
                    <a:lnTo>
                      <a:pt x="372" y="155"/>
                    </a:lnTo>
                    <a:lnTo>
                      <a:pt x="372" y="153"/>
                    </a:lnTo>
                    <a:lnTo>
                      <a:pt x="370" y="153"/>
                    </a:lnTo>
                    <a:lnTo>
                      <a:pt x="370" y="151"/>
                    </a:lnTo>
                    <a:lnTo>
                      <a:pt x="370" y="151"/>
                    </a:lnTo>
                    <a:lnTo>
                      <a:pt x="370" y="151"/>
                    </a:lnTo>
                    <a:lnTo>
                      <a:pt x="370" y="149"/>
                    </a:lnTo>
                    <a:lnTo>
                      <a:pt x="370" y="149"/>
                    </a:lnTo>
                    <a:lnTo>
                      <a:pt x="370" y="147"/>
                    </a:lnTo>
                    <a:lnTo>
                      <a:pt x="368" y="147"/>
                    </a:lnTo>
                    <a:lnTo>
                      <a:pt x="368" y="145"/>
                    </a:lnTo>
                    <a:lnTo>
                      <a:pt x="366" y="143"/>
                    </a:lnTo>
                    <a:lnTo>
                      <a:pt x="366" y="141"/>
                    </a:lnTo>
                    <a:lnTo>
                      <a:pt x="364" y="141"/>
                    </a:lnTo>
                    <a:lnTo>
                      <a:pt x="364" y="139"/>
                    </a:lnTo>
                    <a:lnTo>
                      <a:pt x="364" y="137"/>
                    </a:lnTo>
                    <a:lnTo>
                      <a:pt x="362" y="137"/>
                    </a:lnTo>
                    <a:lnTo>
                      <a:pt x="362" y="135"/>
                    </a:lnTo>
                    <a:lnTo>
                      <a:pt x="362" y="132"/>
                    </a:lnTo>
                    <a:lnTo>
                      <a:pt x="362" y="130"/>
                    </a:lnTo>
                    <a:lnTo>
                      <a:pt x="360" y="130"/>
                    </a:lnTo>
                    <a:lnTo>
                      <a:pt x="360" y="128"/>
                    </a:lnTo>
                    <a:lnTo>
                      <a:pt x="362" y="128"/>
                    </a:lnTo>
                    <a:lnTo>
                      <a:pt x="362" y="130"/>
                    </a:lnTo>
                    <a:lnTo>
                      <a:pt x="362" y="128"/>
                    </a:lnTo>
                    <a:lnTo>
                      <a:pt x="362" y="130"/>
                    </a:lnTo>
                    <a:lnTo>
                      <a:pt x="362" y="128"/>
                    </a:lnTo>
                    <a:lnTo>
                      <a:pt x="360" y="128"/>
                    </a:lnTo>
                    <a:lnTo>
                      <a:pt x="362" y="128"/>
                    </a:lnTo>
                    <a:lnTo>
                      <a:pt x="362" y="126"/>
                    </a:lnTo>
                    <a:lnTo>
                      <a:pt x="362" y="124"/>
                    </a:lnTo>
                    <a:lnTo>
                      <a:pt x="360" y="124"/>
                    </a:lnTo>
                    <a:lnTo>
                      <a:pt x="362" y="124"/>
                    </a:lnTo>
                    <a:lnTo>
                      <a:pt x="362" y="122"/>
                    </a:lnTo>
                    <a:lnTo>
                      <a:pt x="362" y="120"/>
                    </a:lnTo>
                    <a:lnTo>
                      <a:pt x="362" y="118"/>
                    </a:lnTo>
                    <a:lnTo>
                      <a:pt x="360" y="116"/>
                    </a:lnTo>
                    <a:lnTo>
                      <a:pt x="360" y="114"/>
                    </a:lnTo>
                    <a:lnTo>
                      <a:pt x="360" y="112"/>
                    </a:lnTo>
                    <a:lnTo>
                      <a:pt x="360" y="114"/>
                    </a:lnTo>
                    <a:lnTo>
                      <a:pt x="360" y="112"/>
                    </a:lnTo>
                    <a:lnTo>
                      <a:pt x="360" y="114"/>
                    </a:lnTo>
                    <a:lnTo>
                      <a:pt x="360" y="112"/>
                    </a:lnTo>
                    <a:lnTo>
                      <a:pt x="358" y="112"/>
                    </a:lnTo>
                    <a:lnTo>
                      <a:pt x="358" y="114"/>
                    </a:lnTo>
                    <a:lnTo>
                      <a:pt x="360" y="114"/>
                    </a:lnTo>
                    <a:lnTo>
                      <a:pt x="360" y="116"/>
                    </a:lnTo>
                    <a:lnTo>
                      <a:pt x="360" y="118"/>
                    </a:lnTo>
                    <a:lnTo>
                      <a:pt x="358" y="118"/>
                    </a:lnTo>
                    <a:lnTo>
                      <a:pt x="360" y="118"/>
                    </a:lnTo>
                    <a:lnTo>
                      <a:pt x="358" y="120"/>
                    </a:lnTo>
                    <a:lnTo>
                      <a:pt x="358" y="122"/>
                    </a:lnTo>
                    <a:lnTo>
                      <a:pt x="358" y="124"/>
                    </a:lnTo>
                    <a:lnTo>
                      <a:pt x="358" y="126"/>
                    </a:lnTo>
                    <a:lnTo>
                      <a:pt x="360" y="126"/>
                    </a:lnTo>
                    <a:lnTo>
                      <a:pt x="358" y="126"/>
                    </a:lnTo>
                    <a:lnTo>
                      <a:pt x="360" y="126"/>
                    </a:lnTo>
                    <a:lnTo>
                      <a:pt x="358" y="126"/>
                    </a:lnTo>
                    <a:lnTo>
                      <a:pt x="360" y="126"/>
                    </a:lnTo>
                    <a:lnTo>
                      <a:pt x="360" y="128"/>
                    </a:lnTo>
                    <a:lnTo>
                      <a:pt x="360" y="126"/>
                    </a:lnTo>
                    <a:lnTo>
                      <a:pt x="360" y="128"/>
                    </a:lnTo>
                    <a:lnTo>
                      <a:pt x="360" y="130"/>
                    </a:lnTo>
                    <a:lnTo>
                      <a:pt x="360" y="128"/>
                    </a:lnTo>
                    <a:lnTo>
                      <a:pt x="358" y="128"/>
                    </a:lnTo>
                    <a:lnTo>
                      <a:pt x="360" y="128"/>
                    </a:lnTo>
                    <a:lnTo>
                      <a:pt x="358" y="128"/>
                    </a:lnTo>
                    <a:lnTo>
                      <a:pt x="358" y="130"/>
                    </a:lnTo>
                    <a:lnTo>
                      <a:pt x="360" y="130"/>
                    </a:lnTo>
                    <a:lnTo>
                      <a:pt x="360" y="132"/>
                    </a:lnTo>
                    <a:lnTo>
                      <a:pt x="360" y="135"/>
                    </a:lnTo>
                    <a:lnTo>
                      <a:pt x="362" y="135"/>
                    </a:lnTo>
                    <a:lnTo>
                      <a:pt x="362" y="137"/>
                    </a:lnTo>
                    <a:lnTo>
                      <a:pt x="364" y="137"/>
                    </a:lnTo>
                    <a:lnTo>
                      <a:pt x="362" y="137"/>
                    </a:lnTo>
                    <a:lnTo>
                      <a:pt x="362" y="139"/>
                    </a:lnTo>
                    <a:lnTo>
                      <a:pt x="364" y="139"/>
                    </a:lnTo>
                    <a:lnTo>
                      <a:pt x="364" y="141"/>
                    </a:lnTo>
                    <a:lnTo>
                      <a:pt x="364" y="139"/>
                    </a:lnTo>
                    <a:lnTo>
                      <a:pt x="362" y="139"/>
                    </a:lnTo>
                    <a:lnTo>
                      <a:pt x="362" y="137"/>
                    </a:lnTo>
                    <a:lnTo>
                      <a:pt x="362" y="135"/>
                    </a:lnTo>
                    <a:lnTo>
                      <a:pt x="360" y="135"/>
                    </a:lnTo>
                    <a:lnTo>
                      <a:pt x="360" y="132"/>
                    </a:lnTo>
                    <a:lnTo>
                      <a:pt x="358" y="132"/>
                    </a:lnTo>
                    <a:lnTo>
                      <a:pt x="358" y="130"/>
                    </a:lnTo>
                    <a:lnTo>
                      <a:pt x="358" y="128"/>
                    </a:lnTo>
                    <a:lnTo>
                      <a:pt x="356" y="128"/>
                    </a:lnTo>
                    <a:lnTo>
                      <a:pt x="356" y="126"/>
                    </a:lnTo>
                    <a:lnTo>
                      <a:pt x="356" y="124"/>
                    </a:lnTo>
                    <a:lnTo>
                      <a:pt x="356" y="126"/>
                    </a:lnTo>
                    <a:lnTo>
                      <a:pt x="356" y="124"/>
                    </a:lnTo>
                    <a:lnTo>
                      <a:pt x="356" y="122"/>
                    </a:lnTo>
                    <a:lnTo>
                      <a:pt x="354" y="122"/>
                    </a:lnTo>
                    <a:lnTo>
                      <a:pt x="354" y="120"/>
                    </a:lnTo>
                    <a:lnTo>
                      <a:pt x="354" y="118"/>
                    </a:lnTo>
                    <a:lnTo>
                      <a:pt x="352" y="118"/>
                    </a:lnTo>
                    <a:lnTo>
                      <a:pt x="354" y="118"/>
                    </a:lnTo>
                    <a:lnTo>
                      <a:pt x="354" y="116"/>
                    </a:lnTo>
                    <a:lnTo>
                      <a:pt x="354" y="118"/>
                    </a:lnTo>
                    <a:lnTo>
                      <a:pt x="354" y="116"/>
                    </a:lnTo>
                    <a:lnTo>
                      <a:pt x="354" y="114"/>
                    </a:lnTo>
                    <a:lnTo>
                      <a:pt x="354" y="116"/>
                    </a:lnTo>
                    <a:lnTo>
                      <a:pt x="354" y="114"/>
                    </a:lnTo>
                    <a:lnTo>
                      <a:pt x="354" y="116"/>
                    </a:lnTo>
                    <a:lnTo>
                      <a:pt x="354" y="114"/>
                    </a:lnTo>
                    <a:lnTo>
                      <a:pt x="356" y="114"/>
                    </a:lnTo>
                    <a:lnTo>
                      <a:pt x="354" y="114"/>
                    </a:lnTo>
                    <a:lnTo>
                      <a:pt x="352" y="114"/>
                    </a:lnTo>
                    <a:lnTo>
                      <a:pt x="350" y="114"/>
                    </a:lnTo>
                    <a:lnTo>
                      <a:pt x="350" y="112"/>
                    </a:lnTo>
                    <a:lnTo>
                      <a:pt x="350" y="114"/>
                    </a:lnTo>
                    <a:lnTo>
                      <a:pt x="350" y="112"/>
                    </a:lnTo>
                    <a:lnTo>
                      <a:pt x="348" y="112"/>
                    </a:lnTo>
                    <a:lnTo>
                      <a:pt x="348" y="114"/>
                    </a:lnTo>
                    <a:lnTo>
                      <a:pt x="348" y="112"/>
                    </a:lnTo>
                    <a:lnTo>
                      <a:pt x="348" y="114"/>
                    </a:lnTo>
                    <a:lnTo>
                      <a:pt x="350" y="114"/>
                    </a:lnTo>
                    <a:lnTo>
                      <a:pt x="350" y="116"/>
                    </a:lnTo>
                    <a:lnTo>
                      <a:pt x="350" y="118"/>
                    </a:lnTo>
                    <a:lnTo>
                      <a:pt x="352" y="118"/>
                    </a:lnTo>
                    <a:lnTo>
                      <a:pt x="352" y="120"/>
                    </a:lnTo>
                    <a:lnTo>
                      <a:pt x="352" y="122"/>
                    </a:lnTo>
                    <a:lnTo>
                      <a:pt x="354" y="122"/>
                    </a:lnTo>
                    <a:lnTo>
                      <a:pt x="352" y="122"/>
                    </a:lnTo>
                    <a:lnTo>
                      <a:pt x="354" y="122"/>
                    </a:lnTo>
                    <a:lnTo>
                      <a:pt x="354" y="124"/>
                    </a:lnTo>
                    <a:lnTo>
                      <a:pt x="354" y="126"/>
                    </a:lnTo>
                    <a:lnTo>
                      <a:pt x="356" y="126"/>
                    </a:lnTo>
                    <a:lnTo>
                      <a:pt x="356" y="128"/>
                    </a:lnTo>
                    <a:lnTo>
                      <a:pt x="356" y="130"/>
                    </a:lnTo>
                    <a:lnTo>
                      <a:pt x="358" y="130"/>
                    </a:lnTo>
                    <a:lnTo>
                      <a:pt x="358" y="132"/>
                    </a:lnTo>
                    <a:lnTo>
                      <a:pt x="360" y="132"/>
                    </a:lnTo>
                    <a:lnTo>
                      <a:pt x="360" y="135"/>
                    </a:lnTo>
                    <a:lnTo>
                      <a:pt x="360" y="137"/>
                    </a:lnTo>
                    <a:lnTo>
                      <a:pt x="362" y="137"/>
                    </a:lnTo>
                    <a:lnTo>
                      <a:pt x="360" y="137"/>
                    </a:lnTo>
                    <a:lnTo>
                      <a:pt x="362" y="137"/>
                    </a:lnTo>
                    <a:lnTo>
                      <a:pt x="362" y="139"/>
                    </a:lnTo>
                    <a:lnTo>
                      <a:pt x="362" y="141"/>
                    </a:lnTo>
                    <a:lnTo>
                      <a:pt x="364" y="141"/>
                    </a:lnTo>
                    <a:lnTo>
                      <a:pt x="364" y="143"/>
                    </a:lnTo>
                    <a:lnTo>
                      <a:pt x="364" y="141"/>
                    </a:lnTo>
                    <a:lnTo>
                      <a:pt x="364" y="143"/>
                    </a:lnTo>
                    <a:lnTo>
                      <a:pt x="366" y="143"/>
                    </a:lnTo>
                    <a:lnTo>
                      <a:pt x="366" y="145"/>
                    </a:lnTo>
                    <a:lnTo>
                      <a:pt x="366" y="143"/>
                    </a:lnTo>
                    <a:lnTo>
                      <a:pt x="366" y="145"/>
                    </a:lnTo>
                    <a:lnTo>
                      <a:pt x="366" y="143"/>
                    </a:lnTo>
                    <a:lnTo>
                      <a:pt x="366" y="145"/>
                    </a:lnTo>
                    <a:lnTo>
                      <a:pt x="364" y="145"/>
                    </a:lnTo>
                    <a:lnTo>
                      <a:pt x="366" y="145"/>
                    </a:lnTo>
                    <a:lnTo>
                      <a:pt x="366" y="147"/>
                    </a:lnTo>
                    <a:lnTo>
                      <a:pt x="368" y="147"/>
                    </a:lnTo>
                    <a:lnTo>
                      <a:pt x="368" y="149"/>
                    </a:lnTo>
                    <a:lnTo>
                      <a:pt x="370" y="149"/>
                    </a:lnTo>
                    <a:lnTo>
                      <a:pt x="370" y="151"/>
                    </a:lnTo>
                    <a:lnTo>
                      <a:pt x="370" y="153"/>
                    </a:lnTo>
                    <a:lnTo>
                      <a:pt x="370" y="153"/>
                    </a:lnTo>
                    <a:lnTo>
                      <a:pt x="370" y="155"/>
                    </a:lnTo>
                    <a:lnTo>
                      <a:pt x="372" y="155"/>
                    </a:lnTo>
                    <a:lnTo>
                      <a:pt x="372" y="155"/>
                    </a:lnTo>
                    <a:lnTo>
                      <a:pt x="374" y="157"/>
                    </a:lnTo>
                    <a:lnTo>
                      <a:pt x="374" y="159"/>
                    </a:lnTo>
                    <a:lnTo>
                      <a:pt x="376" y="159"/>
                    </a:lnTo>
                    <a:lnTo>
                      <a:pt x="376" y="161"/>
                    </a:lnTo>
                    <a:lnTo>
                      <a:pt x="378" y="161"/>
                    </a:lnTo>
                    <a:lnTo>
                      <a:pt x="378" y="163"/>
                    </a:lnTo>
                    <a:lnTo>
                      <a:pt x="380" y="165"/>
                    </a:lnTo>
                    <a:lnTo>
                      <a:pt x="380" y="167"/>
                    </a:lnTo>
                    <a:lnTo>
                      <a:pt x="380" y="169"/>
                    </a:lnTo>
                    <a:lnTo>
                      <a:pt x="382" y="169"/>
                    </a:lnTo>
                    <a:lnTo>
                      <a:pt x="382" y="171"/>
                    </a:lnTo>
                    <a:lnTo>
                      <a:pt x="382" y="173"/>
                    </a:lnTo>
                    <a:lnTo>
                      <a:pt x="384" y="173"/>
                    </a:lnTo>
                    <a:lnTo>
                      <a:pt x="384" y="175"/>
                    </a:lnTo>
                    <a:lnTo>
                      <a:pt x="384" y="177"/>
                    </a:lnTo>
                    <a:lnTo>
                      <a:pt x="386" y="179"/>
                    </a:lnTo>
                    <a:lnTo>
                      <a:pt x="386" y="181"/>
                    </a:lnTo>
                    <a:lnTo>
                      <a:pt x="388" y="181"/>
                    </a:lnTo>
                    <a:lnTo>
                      <a:pt x="388" y="183"/>
                    </a:lnTo>
                    <a:lnTo>
                      <a:pt x="390" y="183"/>
                    </a:lnTo>
                    <a:lnTo>
                      <a:pt x="390" y="185"/>
                    </a:lnTo>
                    <a:lnTo>
                      <a:pt x="390" y="187"/>
                    </a:lnTo>
                    <a:lnTo>
                      <a:pt x="392" y="187"/>
                    </a:lnTo>
                    <a:lnTo>
                      <a:pt x="392" y="189"/>
                    </a:lnTo>
                    <a:lnTo>
                      <a:pt x="394" y="189"/>
                    </a:lnTo>
                    <a:lnTo>
                      <a:pt x="394" y="191"/>
                    </a:lnTo>
                    <a:lnTo>
                      <a:pt x="394" y="189"/>
                    </a:lnTo>
                    <a:lnTo>
                      <a:pt x="392" y="189"/>
                    </a:lnTo>
                    <a:lnTo>
                      <a:pt x="390" y="189"/>
                    </a:lnTo>
                    <a:lnTo>
                      <a:pt x="390" y="191"/>
                    </a:lnTo>
                    <a:lnTo>
                      <a:pt x="390" y="189"/>
                    </a:lnTo>
                    <a:lnTo>
                      <a:pt x="388" y="189"/>
                    </a:lnTo>
                    <a:lnTo>
                      <a:pt x="386" y="189"/>
                    </a:lnTo>
                    <a:lnTo>
                      <a:pt x="386" y="187"/>
                    </a:lnTo>
                    <a:lnTo>
                      <a:pt x="386" y="189"/>
                    </a:lnTo>
                    <a:lnTo>
                      <a:pt x="388" y="189"/>
                    </a:lnTo>
                    <a:lnTo>
                      <a:pt x="386" y="189"/>
                    </a:lnTo>
                    <a:lnTo>
                      <a:pt x="386" y="187"/>
                    </a:lnTo>
                    <a:lnTo>
                      <a:pt x="386" y="189"/>
                    </a:lnTo>
                    <a:lnTo>
                      <a:pt x="388" y="189"/>
                    </a:lnTo>
                    <a:lnTo>
                      <a:pt x="390" y="189"/>
                    </a:lnTo>
                    <a:lnTo>
                      <a:pt x="390" y="191"/>
                    </a:lnTo>
                    <a:lnTo>
                      <a:pt x="388" y="191"/>
                    </a:lnTo>
                    <a:lnTo>
                      <a:pt x="390" y="191"/>
                    </a:lnTo>
                    <a:lnTo>
                      <a:pt x="388" y="191"/>
                    </a:lnTo>
                    <a:lnTo>
                      <a:pt x="390" y="191"/>
                    </a:lnTo>
                    <a:lnTo>
                      <a:pt x="390" y="193"/>
                    </a:lnTo>
                    <a:lnTo>
                      <a:pt x="392" y="193"/>
                    </a:lnTo>
                    <a:lnTo>
                      <a:pt x="390" y="193"/>
                    </a:lnTo>
                    <a:lnTo>
                      <a:pt x="392" y="193"/>
                    </a:lnTo>
                    <a:lnTo>
                      <a:pt x="392" y="191"/>
                    </a:lnTo>
                    <a:lnTo>
                      <a:pt x="390" y="191"/>
                    </a:lnTo>
                    <a:lnTo>
                      <a:pt x="392" y="191"/>
                    </a:lnTo>
                    <a:lnTo>
                      <a:pt x="392" y="189"/>
                    </a:lnTo>
                    <a:lnTo>
                      <a:pt x="394" y="191"/>
                    </a:lnTo>
                    <a:lnTo>
                      <a:pt x="396" y="191"/>
                    </a:lnTo>
                    <a:lnTo>
                      <a:pt x="396" y="193"/>
                    </a:lnTo>
                    <a:lnTo>
                      <a:pt x="398" y="193"/>
                    </a:lnTo>
                    <a:lnTo>
                      <a:pt x="398" y="195"/>
                    </a:lnTo>
                    <a:lnTo>
                      <a:pt x="398" y="197"/>
                    </a:lnTo>
                    <a:lnTo>
                      <a:pt x="400" y="197"/>
                    </a:lnTo>
                    <a:lnTo>
                      <a:pt x="400" y="199"/>
                    </a:lnTo>
                    <a:lnTo>
                      <a:pt x="400" y="201"/>
                    </a:lnTo>
                    <a:lnTo>
                      <a:pt x="402" y="201"/>
                    </a:lnTo>
                    <a:lnTo>
                      <a:pt x="402" y="203"/>
                    </a:lnTo>
                    <a:lnTo>
                      <a:pt x="404" y="203"/>
                    </a:lnTo>
                    <a:lnTo>
                      <a:pt x="402" y="203"/>
                    </a:lnTo>
                    <a:lnTo>
                      <a:pt x="400" y="203"/>
                    </a:lnTo>
                    <a:lnTo>
                      <a:pt x="402" y="203"/>
                    </a:lnTo>
                    <a:lnTo>
                      <a:pt x="400" y="203"/>
                    </a:lnTo>
                    <a:lnTo>
                      <a:pt x="400" y="203"/>
                    </a:lnTo>
                    <a:lnTo>
                      <a:pt x="402" y="203"/>
                    </a:lnTo>
                    <a:lnTo>
                      <a:pt x="402" y="203"/>
                    </a:lnTo>
                    <a:lnTo>
                      <a:pt x="402" y="203"/>
                    </a:lnTo>
                    <a:lnTo>
                      <a:pt x="402" y="203"/>
                    </a:lnTo>
                    <a:lnTo>
                      <a:pt x="402" y="203"/>
                    </a:lnTo>
                    <a:lnTo>
                      <a:pt x="402" y="203"/>
                    </a:lnTo>
                    <a:lnTo>
                      <a:pt x="402" y="203"/>
                    </a:lnTo>
                    <a:lnTo>
                      <a:pt x="402" y="203"/>
                    </a:lnTo>
                    <a:lnTo>
                      <a:pt x="402" y="203"/>
                    </a:lnTo>
                    <a:lnTo>
                      <a:pt x="404" y="203"/>
                    </a:lnTo>
                    <a:lnTo>
                      <a:pt x="402" y="203"/>
                    </a:lnTo>
                    <a:lnTo>
                      <a:pt x="404" y="203"/>
                    </a:lnTo>
                    <a:lnTo>
                      <a:pt x="402" y="203"/>
                    </a:lnTo>
                    <a:lnTo>
                      <a:pt x="404" y="203"/>
                    </a:lnTo>
                    <a:lnTo>
                      <a:pt x="404" y="205"/>
                    </a:lnTo>
                    <a:lnTo>
                      <a:pt x="404" y="203"/>
                    </a:lnTo>
                    <a:lnTo>
                      <a:pt x="404" y="205"/>
                    </a:lnTo>
                    <a:lnTo>
                      <a:pt x="404" y="207"/>
                    </a:lnTo>
                    <a:lnTo>
                      <a:pt x="404" y="209"/>
                    </a:lnTo>
                    <a:lnTo>
                      <a:pt x="406" y="209"/>
                    </a:lnTo>
                    <a:lnTo>
                      <a:pt x="406" y="211"/>
                    </a:lnTo>
                    <a:lnTo>
                      <a:pt x="406" y="213"/>
                    </a:lnTo>
                    <a:lnTo>
                      <a:pt x="406" y="211"/>
                    </a:lnTo>
                    <a:lnTo>
                      <a:pt x="406" y="213"/>
                    </a:lnTo>
                    <a:lnTo>
                      <a:pt x="406" y="215"/>
                    </a:lnTo>
                    <a:lnTo>
                      <a:pt x="408" y="215"/>
                    </a:lnTo>
                    <a:lnTo>
                      <a:pt x="406" y="215"/>
                    </a:lnTo>
                    <a:lnTo>
                      <a:pt x="408" y="215"/>
                    </a:lnTo>
                    <a:lnTo>
                      <a:pt x="408" y="217"/>
                    </a:lnTo>
                    <a:lnTo>
                      <a:pt x="408" y="219"/>
                    </a:lnTo>
                    <a:lnTo>
                      <a:pt x="408" y="221"/>
                    </a:lnTo>
                    <a:lnTo>
                      <a:pt x="408" y="223"/>
                    </a:lnTo>
                    <a:lnTo>
                      <a:pt x="408" y="225"/>
                    </a:lnTo>
                    <a:lnTo>
                      <a:pt x="408" y="227"/>
                    </a:lnTo>
                    <a:lnTo>
                      <a:pt x="408" y="229"/>
                    </a:lnTo>
                    <a:lnTo>
                      <a:pt x="410" y="229"/>
                    </a:lnTo>
                    <a:lnTo>
                      <a:pt x="410" y="231"/>
                    </a:lnTo>
                    <a:lnTo>
                      <a:pt x="410" y="233"/>
                    </a:lnTo>
                    <a:lnTo>
                      <a:pt x="410" y="235"/>
                    </a:lnTo>
                    <a:lnTo>
                      <a:pt x="410" y="237"/>
                    </a:lnTo>
                    <a:lnTo>
                      <a:pt x="410" y="235"/>
                    </a:lnTo>
                    <a:lnTo>
                      <a:pt x="410" y="233"/>
                    </a:lnTo>
                    <a:lnTo>
                      <a:pt x="410" y="231"/>
                    </a:lnTo>
                    <a:lnTo>
                      <a:pt x="410" y="229"/>
                    </a:lnTo>
                    <a:lnTo>
                      <a:pt x="410" y="227"/>
                    </a:lnTo>
                    <a:lnTo>
                      <a:pt x="408" y="227"/>
                    </a:lnTo>
                    <a:lnTo>
                      <a:pt x="410" y="227"/>
                    </a:lnTo>
                    <a:lnTo>
                      <a:pt x="408" y="227"/>
                    </a:lnTo>
                    <a:lnTo>
                      <a:pt x="408" y="225"/>
                    </a:lnTo>
                    <a:lnTo>
                      <a:pt x="410" y="225"/>
                    </a:lnTo>
                    <a:lnTo>
                      <a:pt x="408" y="225"/>
                    </a:lnTo>
                    <a:lnTo>
                      <a:pt x="410" y="225"/>
                    </a:lnTo>
                    <a:lnTo>
                      <a:pt x="410" y="223"/>
                    </a:lnTo>
                    <a:lnTo>
                      <a:pt x="408" y="223"/>
                    </a:lnTo>
                    <a:lnTo>
                      <a:pt x="410" y="223"/>
                    </a:lnTo>
                    <a:lnTo>
                      <a:pt x="408" y="223"/>
                    </a:lnTo>
                    <a:lnTo>
                      <a:pt x="408" y="221"/>
                    </a:lnTo>
                    <a:lnTo>
                      <a:pt x="408" y="219"/>
                    </a:lnTo>
                    <a:lnTo>
                      <a:pt x="408" y="217"/>
                    </a:lnTo>
                    <a:lnTo>
                      <a:pt x="408" y="215"/>
                    </a:lnTo>
                    <a:lnTo>
                      <a:pt x="408" y="213"/>
                    </a:lnTo>
                    <a:lnTo>
                      <a:pt x="406" y="213"/>
                    </a:lnTo>
                    <a:lnTo>
                      <a:pt x="406" y="211"/>
                    </a:lnTo>
                    <a:lnTo>
                      <a:pt x="408" y="211"/>
                    </a:lnTo>
                    <a:lnTo>
                      <a:pt x="408" y="213"/>
                    </a:lnTo>
                    <a:lnTo>
                      <a:pt x="408" y="215"/>
                    </a:lnTo>
                    <a:lnTo>
                      <a:pt x="408" y="217"/>
                    </a:lnTo>
                    <a:lnTo>
                      <a:pt x="408" y="219"/>
                    </a:lnTo>
                    <a:lnTo>
                      <a:pt x="408" y="221"/>
                    </a:lnTo>
                    <a:lnTo>
                      <a:pt x="410" y="223"/>
                    </a:lnTo>
                    <a:lnTo>
                      <a:pt x="410" y="225"/>
                    </a:lnTo>
                    <a:lnTo>
                      <a:pt x="410" y="227"/>
                    </a:lnTo>
                    <a:lnTo>
                      <a:pt x="410" y="229"/>
                    </a:lnTo>
                    <a:lnTo>
                      <a:pt x="410" y="231"/>
                    </a:lnTo>
                    <a:lnTo>
                      <a:pt x="410" y="233"/>
                    </a:lnTo>
                    <a:lnTo>
                      <a:pt x="410" y="235"/>
                    </a:lnTo>
                    <a:lnTo>
                      <a:pt x="410" y="237"/>
                    </a:lnTo>
                    <a:lnTo>
                      <a:pt x="410" y="239"/>
                    </a:lnTo>
                    <a:lnTo>
                      <a:pt x="410" y="241"/>
                    </a:lnTo>
                    <a:lnTo>
                      <a:pt x="410" y="243"/>
                    </a:lnTo>
                    <a:lnTo>
                      <a:pt x="410" y="241"/>
                    </a:lnTo>
                    <a:lnTo>
                      <a:pt x="410" y="239"/>
                    </a:lnTo>
                    <a:lnTo>
                      <a:pt x="410" y="237"/>
                    </a:lnTo>
                    <a:lnTo>
                      <a:pt x="410" y="239"/>
                    </a:lnTo>
                    <a:lnTo>
                      <a:pt x="410" y="241"/>
                    </a:lnTo>
                    <a:lnTo>
                      <a:pt x="410" y="243"/>
                    </a:lnTo>
                    <a:lnTo>
                      <a:pt x="410" y="245"/>
                    </a:lnTo>
                    <a:lnTo>
                      <a:pt x="410" y="247"/>
                    </a:lnTo>
                    <a:lnTo>
                      <a:pt x="410" y="249"/>
                    </a:lnTo>
                    <a:lnTo>
                      <a:pt x="410" y="251"/>
                    </a:lnTo>
                    <a:lnTo>
                      <a:pt x="410" y="249"/>
                    </a:lnTo>
                    <a:lnTo>
                      <a:pt x="410" y="251"/>
                    </a:lnTo>
                    <a:lnTo>
                      <a:pt x="410" y="251"/>
                    </a:lnTo>
                    <a:lnTo>
                      <a:pt x="410" y="253"/>
                    </a:lnTo>
                    <a:lnTo>
                      <a:pt x="410" y="255"/>
                    </a:lnTo>
                    <a:lnTo>
                      <a:pt x="412" y="255"/>
                    </a:lnTo>
                    <a:lnTo>
                      <a:pt x="410" y="255"/>
                    </a:lnTo>
                    <a:lnTo>
                      <a:pt x="412" y="255"/>
                    </a:lnTo>
                    <a:lnTo>
                      <a:pt x="410" y="255"/>
                    </a:lnTo>
                    <a:lnTo>
                      <a:pt x="412" y="255"/>
                    </a:lnTo>
                    <a:lnTo>
                      <a:pt x="412" y="257"/>
                    </a:lnTo>
                    <a:lnTo>
                      <a:pt x="412" y="259"/>
                    </a:lnTo>
                    <a:lnTo>
                      <a:pt x="412" y="257"/>
                    </a:lnTo>
                    <a:lnTo>
                      <a:pt x="412" y="259"/>
                    </a:lnTo>
                    <a:lnTo>
                      <a:pt x="410" y="259"/>
                    </a:lnTo>
                    <a:lnTo>
                      <a:pt x="412" y="259"/>
                    </a:lnTo>
                    <a:lnTo>
                      <a:pt x="410" y="259"/>
                    </a:lnTo>
                    <a:lnTo>
                      <a:pt x="412" y="259"/>
                    </a:lnTo>
                    <a:lnTo>
                      <a:pt x="412" y="261"/>
                    </a:lnTo>
                    <a:lnTo>
                      <a:pt x="412" y="263"/>
                    </a:lnTo>
                    <a:lnTo>
                      <a:pt x="410" y="263"/>
                    </a:lnTo>
                    <a:lnTo>
                      <a:pt x="410" y="265"/>
                    </a:lnTo>
                    <a:lnTo>
                      <a:pt x="410" y="267"/>
                    </a:lnTo>
                    <a:lnTo>
                      <a:pt x="410" y="269"/>
                    </a:lnTo>
                    <a:lnTo>
                      <a:pt x="410" y="271"/>
                    </a:lnTo>
                    <a:lnTo>
                      <a:pt x="410" y="273"/>
                    </a:lnTo>
                    <a:lnTo>
                      <a:pt x="408" y="273"/>
                    </a:lnTo>
                    <a:lnTo>
                      <a:pt x="408" y="275"/>
                    </a:lnTo>
                    <a:lnTo>
                      <a:pt x="406" y="275"/>
                    </a:lnTo>
                    <a:lnTo>
                      <a:pt x="408" y="275"/>
                    </a:lnTo>
                    <a:lnTo>
                      <a:pt x="408" y="277"/>
                    </a:lnTo>
                    <a:lnTo>
                      <a:pt x="408" y="275"/>
                    </a:lnTo>
                    <a:lnTo>
                      <a:pt x="406" y="275"/>
                    </a:lnTo>
                    <a:lnTo>
                      <a:pt x="406" y="277"/>
                    </a:lnTo>
                    <a:lnTo>
                      <a:pt x="406" y="275"/>
                    </a:lnTo>
                    <a:lnTo>
                      <a:pt x="406" y="277"/>
                    </a:lnTo>
                    <a:lnTo>
                      <a:pt x="408" y="277"/>
                    </a:lnTo>
                    <a:lnTo>
                      <a:pt x="406" y="277"/>
                    </a:lnTo>
                    <a:lnTo>
                      <a:pt x="408" y="277"/>
                    </a:lnTo>
                    <a:lnTo>
                      <a:pt x="406" y="277"/>
                    </a:lnTo>
                    <a:lnTo>
                      <a:pt x="408" y="277"/>
                    </a:lnTo>
                    <a:lnTo>
                      <a:pt x="406" y="277"/>
                    </a:lnTo>
                    <a:lnTo>
                      <a:pt x="408" y="277"/>
                    </a:lnTo>
                    <a:lnTo>
                      <a:pt x="406" y="277"/>
                    </a:lnTo>
                    <a:lnTo>
                      <a:pt x="408" y="277"/>
                    </a:lnTo>
                    <a:lnTo>
                      <a:pt x="406" y="277"/>
                    </a:lnTo>
                    <a:lnTo>
                      <a:pt x="408" y="277"/>
                    </a:lnTo>
                    <a:lnTo>
                      <a:pt x="408" y="279"/>
                    </a:lnTo>
                    <a:lnTo>
                      <a:pt x="406" y="279"/>
                    </a:lnTo>
                    <a:lnTo>
                      <a:pt x="408" y="279"/>
                    </a:lnTo>
                    <a:lnTo>
                      <a:pt x="406" y="279"/>
                    </a:lnTo>
                    <a:lnTo>
                      <a:pt x="408" y="279"/>
                    </a:lnTo>
                    <a:lnTo>
                      <a:pt x="406" y="279"/>
                    </a:lnTo>
                    <a:lnTo>
                      <a:pt x="408" y="279"/>
                    </a:lnTo>
                    <a:lnTo>
                      <a:pt x="406" y="279"/>
                    </a:lnTo>
                    <a:lnTo>
                      <a:pt x="406" y="281"/>
                    </a:lnTo>
                    <a:lnTo>
                      <a:pt x="406" y="279"/>
                    </a:lnTo>
                    <a:lnTo>
                      <a:pt x="406" y="281"/>
                    </a:lnTo>
                    <a:lnTo>
                      <a:pt x="406" y="279"/>
                    </a:lnTo>
                    <a:lnTo>
                      <a:pt x="406" y="281"/>
                    </a:lnTo>
                    <a:lnTo>
                      <a:pt x="406" y="283"/>
                    </a:lnTo>
                    <a:lnTo>
                      <a:pt x="406" y="285"/>
                    </a:lnTo>
                    <a:lnTo>
                      <a:pt x="406" y="283"/>
                    </a:lnTo>
                    <a:lnTo>
                      <a:pt x="406" y="285"/>
                    </a:lnTo>
                    <a:lnTo>
                      <a:pt x="406" y="287"/>
                    </a:lnTo>
                    <a:lnTo>
                      <a:pt x="404" y="287"/>
                    </a:lnTo>
                    <a:lnTo>
                      <a:pt x="406" y="287"/>
                    </a:lnTo>
                    <a:lnTo>
                      <a:pt x="404" y="289"/>
                    </a:lnTo>
                    <a:lnTo>
                      <a:pt x="406" y="289"/>
                    </a:lnTo>
                    <a:lnTo>
                      <a:pt x="404" y="289"/>
                    </a:lnTo>
                    <a:lnTo>
                      <a:pt x="406" y="289"/>
                    </a:lnTo>
                    <a:lnTo>
                      <a:pt x="406" y="291"/>
                    </a:lnTo>
                    <a:lnTo>
                      <a:pt x="406" y="293"/>
                    </a:lnTo>
                    <a:lnTo>
                      <a:pt x="406" y="291"/>
                    </a:lnTo>
                    <a:lnTo>
                      <a:pt x="406" y="293"/>
                    </a:lnTo>
                    <a:lnTo>
                      <a:pt x="406" y="295"/>
                    </a:lnTo>
                    <a:lnTo>
                      <a:pt x="408" y="295"/>
                    </a:lnTo>
                    <a:lnTo>
                      <a:pt x="408" y="297"/>
                    </a:lnTo>
                    <a:lnTo>
                      <a:pt x="406" y="297"/>
                    </a:lnTo>
                    <a:lnTo>
                      <a:pt x="408" y="297"/>
                    </a:lnTo>
                    <a:lnTo>
                      <a:pt x="406" y="297"/>
                    </a:lnTo>
                    <a:lnTo>
                      <a:pt x="406" y="299"/>
                    </a:lnTo>
                    <a:lnTo>
                      <a:pt x="404" y="299"/>
                    </a:lnTo>
                    <a:lnTo>
                      <a:pt x="406" y="299"/>
                    </a:lnTo>
                    <a:lnTo>
                      <a:pt x="406" y="299"/>
                    </a:lnTo>
                    <a:lnTo>
                      <a:pt x="404" y="299"/>
                    </a:lnTo>
                    <a:lnTo>
                      <a:pt x="406" y="299"/>
                    </a:lnTo>
                    <a:lnTo>
                      <a:pt x="406" y="299"/>
                    </a:lnTo>
                    <a:lnTo>
                      <a:pt x="404" y="299"/>
                    </a:lnTo>
                    <a:lnTo>
                      <a:pt x="404" y="299"/>
                    </a:lnTo>
                    <a:lnTo>
                      <a:pt x="406" y="299"/>
                    </a:lnTo>
                    <a:lnTo>
                      <a:pt x="404" y="299"/>
                    </a:lnTo>
                    <a:lnTo>
                      <a:pt x="404" y="301"/>
                    </a:lnTo>
                    <a:lnTo>
                      <a:pt x="402" y="301"/>
                    </a:lnTo>
                    <a:lnTo>
                      <a:pt x="404" y="301"/>
                    </a:lnTo>
                    <a:lnTo>
                      <a:pt x="402" y="301"/>
                    </a:lnTo>
                    <a:lnTo>
                      <a:pt x="404" y="301"/>
                    </a:lnTo>
                    <a:lnTo>
                      <a:pt x="402" y="301"/>
                    </a:lnTo>
                    <a:lnTo>
                      <a:pt x="404" y="301"/>
                    </a:lnTo>
                    <a:lnTo>
                      <a:pt x="402" y="301"/>
                    </a:lnTo>
                    <a:lnTo>
                      <a:pt x="402" y="303"/>
                    </a:lnTo>
                    <a:lnTo>
                      <a:pt x="404" y="303"/>
                    </a:lnTo>
                    <a:lnTo>
                      <a:pt x="402" y="303"/>
                    </a:lnTo>
                    <a:lnTo>
                      <a:pt x="404" y="303"/>
                    </a:lnTo>
                    <a:lnTo>
                      <a:pt x="404" y="305"/>
                    </a:lnTo>
                    <a:lnTo>
                      <a:pt x="406" y="305"/>
                    </a:lnTo>
                    <a:lnTo>
                      <a:pt x="408" y="303"/>
                    </a:lnTo>
                    <a:lnTo>
                      <a:pt x="408" y="305"/>
                    </a:lnTo>
                    <a:lnTo>
                      <a:pt x="408" y="303"/>
                    </a:lnTo>
                    <a:lnTo>
                      <a:pt x="408" y="301"/>
                    </a:lnTo>
                    <a:lnTo>
                      <a:pt x="408" y="299"/>
                    </a:lnTo>
                    <a:lnTo>
                      <a:pt x="408" y="301"/>
                    </a:lnTo>
                    <a:lnTo>
                      <a:pt x="408" y="299"/>
                    </a:lnTo>
                    <a:lnTo>
                      <a:pt x="406" y="299"/>
                    </a:lnTo>
                    <a:lnTo>
                      <a:pt x="408" y="299"/>
                    </a:lnTo>
                    <a:lnTo>
                      <a:pt x="406" y="299"/>
                    </a:lnTo>
                    <a:lnTo>
                      <a:pt x="408" y="299"/>
                    </a:lnTo>
                    <a:lnTo>
                      <a:pt x="408" y="299"/>
                    </a:lnTo>
                    <a:lnTo>
                      <a:pt x="410" y="299"/>
                    </a:lnTo>
                    <a:lnTo>
                      <a:pt x="410" y="297"/>
                    </a:lnTo>
                    <a:lnTo>
                      <a:pt x="412" y="297"/>
                    </a:lnTo>
                    <a:lnTo>
                      <a:pt x="412" y="299"/>
                    </a:lnTo>
                    <a:lnTo>
                      <a:pt x="410" y="299"/>
                    </a:lnTo>
                    <a:lnTo>
                      <a:pt x="410" y="299"/>
                    </a:lnTo>
                    <a:lnTo>
                      <a:pt x="410" y="301"/>
                    </a:lnTo>
                    <a:lnTo>
                      <a:pt x="408" y="301"/>
                    </a:lnTo>
                    <a:lnTo>
                      <a:pt x="408" y="303"/>
                    </a:lnTo>
                    <a:lnTo>
                      <a:pt x="408" y="305"/>
                    </a:lnTo>
                    <a:lnTo>
                      <a:pt x="408" y="307"/>
                    </a:lnTo>
                    <a:lnTo>
                      <a:pt x="406" y="307"/>
                    </a:lnTo>
                    <a:lnTo>
                      <a:pt x="408" y="307"/>
                    </a:lnTo>
                    <a:lnTo>
                      <a:pt x="408" y="309"/>
                    </a:lnTo>
                    <a:lnTo>
                      <a:pt x="406" y="309"/>
                    </a:lnTo>
                    <a:lnTo>
                      <a:pt x="406" y="311"/>
                    </a:lnTo>
                    <a:lnTo>
                      <a:pt x="404" y="311"/>
                    </a:lnTo>
                    <a:lnTo>
                      <a:pt x="406" y="311"/>
                    </a:lnTo>
                    <a:lnTo>
                      <a:pt x="404" y="311"/>
                    </a:lnTo>
                    <a:lnTo>
                      <a:pt x="404" y="313"/>
                    </a:lnTo>
                    <a:lnTo>
                      <a:pt x="402" y="313"/>
                    </a:lnTo>
                    <a:lnTo>
                      <a:pt x="402" y="315"/>
                    </a:lnTo>
                    <a:lnTo>
                      <a:pt x="402" y="317"/>
                    </a:lnTo>
                    <a:lnTo>
                      <a:pt x="400" y="317"/>
                    </a:lnTo>
                    <a:lnTo>
                      <a:pt x="400" y="319"/>
                    </a:lnTo>
                    <a:lnTo>
                      <a:pt x="400" y="317"/>
                    </a:lnTo>
                    <a:lnTo>
                      <a:pt x="400" y="319"/>
                    </a:lnTo>
                    <a:lnTo>
                      <a:pt x="400" y="317"/>
                    </a:lnTo>
                    <a:lnTo>
                      <a:pt x="400" y="319"/>
                    </a:lnTo>
                    <a:lnTo>
                      <a:pt x="400" y="321"/>
                    </a:lnTo>
                    <a:lnTo>
                      <a:pt x="398" y="321"/>
                    </a:lnTo>
                    <a:lnTo>
                      <a:pt x="396" y="321"/>
                    </a:lnTo>
                    <a:lnTo>
                      <a:pt x="398" y="321"/>
                    </a:lnTo>
                    <a:lnTo>
                      <a:pt x="398" y="319"/>
                    </a:lnTo>
                    <a:lnTo>
                      <a:pt x="400" y="319"/>
                    </a:lnTo>
                    <a:lnTo>
                      <a:pt x="400" y="317"/>
                    </a:lnTo>
                    <a:lnTo>
                      <a:pt x="398" y="317"/>
                    </a:lnTo>
                    <a:lnTo>
                      <a:pt x="400" y="317"/>
                    </a:lnTo>
                    <a:lnTo>
                      <a:pt x="400" y="315"/>
                    </a:lnTo>
                    <a:lnTo>
                      <a:pt x="402" y="315"/>
                    </a:lnTo>
                    <a:lnTo>
                      <a:pt x="402" y="313"/>
                    </a:lnTo>
                    <a:lnTo>
                      <a:pt x="402" y="311"/>
                    </a:lnTo>
                    <a:lnTo>
                      <a:pt x="402" y="313"/>
                    </a:lnTo>
                    <a:lnTo>
                      <a:pt x="404" y="313"/>
                    </a:lnTo>
                    <a:lnTo>
                      <a:pt x="404" y="311"/>
                    </a:lnTo>
                    <a:lnTo>
                      <a:pt x="404" y="309"/>
                    </a:lnTo>
                    <a:lnTo>
                      <a:pt x="404" y="311"/>
                    </a:lnTo>
                    <a:lnTo>
                      <a:pt x="404" y="309"/>
                    </a:lnTo>
                    <a:lnTo>
                      <a:pt x="404" y="311"/>
                    </a:lnTo>
                    <a:lnTo>
                      <a:pt x="404" y="309"/>
                    </a:lnTo>
                    <a:close/>
                    <a:moveTo>
                      <a:pt x="406" y="309"/>
                    </a:moveTo>
                    <a:lnTo>
                      <a:pt x="406" y="307"/>
                    </a:lnTo>
                    <a:lnTo>
                      <a:pt x="406" y="305"/>
                    </a:lnTo>
                    <a:lnTo>
                      <a:pt x="404" y="305"/>
                    </a:lnTo>
                    <a:lnTo>
                      <a:pt x="402" y="305"/>
                    </a:lnTo>
                    <a:lnTo>
                      <a:pt x="404" y="305"/>
                    </a:lnTo>
                    <a:lnTo>
                      <a:pt x="402" y="305"/>
                    </a:lnTo>
                    <a:lnTo>
                      <a:pt x="402" y="303"/>
                    </a:lnTo>
                    <a:lnTo>
                      <a:pt x="400" y="303"/>
                    </a:lnTo>
                    <a:lnTo>
                      <a:pt x="400" y="305"/>
                    </a:lnTo>
                    <a:lnTo>
                      <a:pt x="402" y="305"/>
                    </a:lnTo>
                    <a:lnTo>
                      <a:pt x="402" y="307"/>
                    </a:lnTo>
                    <a:lnTo>
                      <a:pt x="404" y="307"/>
                    </a:lnTo>
                    <a:lnTo>
                      <a:pt x="402" y="307"/>
                    </a:lnTo>
                    <a:lnTo>
                      <a:pt x="402" y="309"/>
                    </a:lnTo>
                    <a:lnTo>
                      <a:pt x="404" y="309"/>
                    </a:lnTo>
                    <a:lnTo>
                      <a:pt x="406" y="309"/>
                    </a:lnTo>
                    <a:close/>
                    <a:moveTo>
                      <a:pt x="398" y="305"/>
                    </a:moveTo>
                    <a:lnTo>
                      <a:pt x="400" y="305"/>
                    </a:lnTo>
                    <a:lnTo>
                      <a:pt x="398" y="305"/>
                    </a:lnTo>
                    <a:close/>
                    <a:moveTo>
                      <a:pt x="400" y="305"/>
                    </a:moveTo>
                    <a:lnTo>
                      <a:pt x="398" y="305"/>
                    </a:lnTo>
                    <a:lnTo>
                      <a:pt x="400" y="305"/>
                    </a:lnTo>
                    <a:lnTo>
                      <a:pt x="398" y="305"/>
                    </a:lnTo>
                    <a:lnTo>
                      <a:pt x="400" y="305"/>
                    </a:lnTo>
                    <a:lnTo>
                      <a:pt x="398" y="305"/>
                    </a:lnTo>
                    <a:lnTo>
                      <a:pt x="400" y="305"/>
                    </a:lnTo>
                    <a:close/>
                    <a:moveTo>
                      <a:pt x="398" y="303"/>
                    </a:moveTo>
                    <a:lnTo>
                      <a:pt x="398" y="305"/>
                    </a:lnTo>
                    <a:lnTo>
                      <a:pt x="398" y="303"/>
                    </a:lnTo>
                    <a:close/>
                    <a:moveTo>
                      <a:pt x="402" y="303"/>
                    </a:moveTo>
                    <a:lnTo>
                      <a:pt x="400" y="303"/>
                    </a:lnTo>
                    <a:lnTo>
                      <a:pt x="402" y="303"/>
                    </a:lnTo>
                    <a:lnTo>
                      <a:pt x="400" y="303"/>
                    </a:lnTo>
                    <a:lnTo>
                      <a:pt x="402" y="303"/>
                    </a:lnTo>
                    <a:close/>
                    <a:moveTo>
                      <a:pt x="396" y="303"/>
                    </a:moveTo>
                    <a:lnTo>
                      <a:pt x="396" y="305"/>
                    </a:lnTo>
                    <a:lnTo>
                      <a:pt x="396" y="303"/>
                    </a:lnTo>
                    <a:lnTo>
                      <a:pt x="396" y="305"/>
                    </a:lnTo>
                    <a:lnTo>
                      <a:pt x="396" y="303"/>
                    </a:lnTo>
                    <a:close/>
                    <a:moveTo>
                      <a:pt x="402" y="303"/>
                    </a:moveTo>
                    <a:lnTo>
                      <a:pt x="402" y="301"/>
                    </a:lnTo>
                    <a:lnTo>
                      <a:pt x="402" y="303"/>
                    </a:lnTo>
                    <a:lnTo>
                      <a:pt x="402" y="301"/>
                    </a:lnTo>
                    <a:lnTo>
                      <a:pt x="402" y="303"/>
                    </a:lnTo>
                    <a:lnTo>
                      <a:pt x="402" y="301"/>
                    </a:lnTo>
                    <a:lnTo>
                      <a:pt x="402" y="303"/>
                    </a:lnTo>
                    <a:close/>
                    <a:moveTo>
                      <a:pt x="402" y="301"/>
                    </a:moveTo>
                    <a:lnTo>
                      <a:pt x="402" y="303"/>
                    </a:lnTo>
                    <a:lnTo>
                      <a:pt x="402" y="301"/>
                    </a:lnTo>
                    <a:lnTo>
                      <a:pt x="402" y="303"/>
                    </a:lnTo>
                    <a:lnTo>
                      <a:pt x="402" y="301"/>
                    </a:lnTo>
                    <a:close/>
                    <a:moveTo>
                      <a:pt x="400" y="305"/>
                    </a:moveTo>
                    <a:lnTo>
                      <a:pt x="400" y="303"/>
                    </a:lnTo>
                    <a:lnTo>
                      <a:pt x="400" y="305"/>
                    </a:lnTo>
                    <a:close/>
                    <a:moveTo>
                      <a:pt x="400" y="303"/>
                    </a:moveTo>
                    <a:lnTo>
                      <a:pt x="398" y="303"/>
                    </a:lnTo>
                    <a:lnTo>
                      <a:pt x="400" y="303"/>
                    </a:lnTo>
                    <a:close/>
                    <a:moveTo>
                      <a:pt x="406" y="305"/>
                    </a:moveTo>
                    <a:lnTo>
                      <a:pt x="406" y="307"/>
                    </a:lnTo>
                    <a:lnTo>
                      <a:pt x="406" y="305"/>
                    </a:lnTo>
                    <a:close/>
                    <a:moveTo>
                      <a:pt x="406" y="307"/>
                    </a:moveTo>
                    <a:lnTo>
                      <a:pt x="406" y="305"/>
                    </a:lnTo>
                    <a:lnTo>
                      <a:pt x="406" y="307"/>
                    </a:lnTo>
                    <a:close/>
                    <a:moveTo>
                      <a:pt x="370" y="223"/>
                    </a:moveTo>
                    <a:lnTo>
                      <a:pt x="372" y="223"/>
                    </a:lnTo>
                    <a:lnTo>
                      <a:pt x="370" y="221"/>
                    </a:lnTo>
                    <a:lnTo>
                      <a:pt x="370" y="219"/>
                    </a:lnTo>
                    <a:lnTo>
                      <a:pt x="370" y="217"/>
                    </a:lnTo>
                    <a:lnTo>
                      <a:pt x="370" y="219"/>
                    </a:lnTo>
                    <a:lnTo>
                      <a:pt x="372" y="219"/>
                    </a:lnTo>
                    <a:lnTo>
                      <a:pt x="372" y="217"/>
                    </a:lnTo>
                    <a:lnTo>
                      <a:pt x="372" y="215"/>
                    </a:lnTo>
                    <a:lnTo>
                      <a:pt x="374" y="215"/>
                    </a:lnTo>
                    <a:lnTo>
                      <a:pt x="374" y="213"/>
                    </a:lnTo>
                    <a:lnTo>
                      <a:pt x="374" y="211"/>
                    </a:lnTo>
                    <a:lnTo>
                      <a:pt x="374" y="209"/>
                    </a:lnTo>
                    <a:lnTo>
                      <a:pt x="374" y="207"/>
                    </a:lnTo>
                    <a:lnTo>
                      <a:pt x="374" y="205"/>
                    </a:lnTo>
                    <a:lnTo>
                      <a:pt x="374" y="203"/>
                    </a:lnTo>
                    <a:lnTo>
                      <a:pt x="372" y="203"/>
                    </a:lnTo>
                    <a:lnTo>
                      <a:pt x="372" y="203"/>
                    </a:lnTo>
                    <a:lnTo>
                      <a:pt x="372" y="201"/>
                    </a:lnTo>
                    <a:lnTo>
                      <a:pt x="370" y="201"/>
                    </a:lnTo>
                    <a:lnTo>
                      <a:pt x="370" y="199"/>
                    </a:lnTo>
                    <a:lnTo>
                      <a:pt x="370" y="199"/>
                    </a:lnTo>
                    <a:lnTo>
                      <a:pt x="370" y="197"/>
                    </a:lnTo>
                    <a:lnTo>
                      <a:pt x="368" y="197"/>
                    </a:lnTo>
                    <a:lnTo>
                      <a:pt x="366" y="195"/>
                    </a:lnTo>
                    <a:lnTo>
                      <a:pt x="364" y="195"/>
                    </a:lnTo>
                    <a:lnTo>
                      <a:pt x="362" y="195"/>
                    </a:lnTo>
                    <a:lnTo>
                      <a:pt x="362" y="197"/>
                    </a:lnTo>
                    <a:lnTo>
                      <a:pt x="360" y="199"/>
                    </a:lnTo>
                    <a:lnTo>
                      <a:pt x="360" y="201"/>
                    </a:lnTo>
                    <a:lnTo>
                      <a:pt x="358" y="201"/>
                    </a:lnTo>
                    <a:lnTo>
                      <a:pt x="358" y="203"/>
                    </a:lnTo>
                    <a:lnTo>
                      <a:pt x="358" y="201"/>
                    </a:lnTo>
                    <a:lnTo>
                      <a:pt x="360" y="203"/>
                    </a:lnTo>
                    <a:lnTo>
                      <a:pt x="358" y="203"/>
                    </a:lnTo>
                    <a:lnTo>
                      <a:pt x="356" y="203"/>
                    </a:lnTo>
                    <a:lnTo>
                      <a:pt x="358" y="203"/>
                    </a:lnTo>
                    <a:lnTo>
                      <a:pt x="358" y="205"/>
                    </a:lnTo>
                    <a:lnTo>
                      <a:pt x="356" y="205"/>
                    </a:lnTo>
                    <a:lnTo>
                      <a:pt x="356" y="203"/>
                    </a:lnTo>
                    <a:lnTo>
                      <a:pt x="356" y="205"/>
                    </a:lnTo>
                    <a:lnTo>
                      <a:pt x="354" y="205"/>
                    </a:lnTo>
                    <a:lnTo>
                      <a:pt x="354" y="207"/>
                    </a:lnTo>
                    <a:lnTo>
                      <a:pt x="352" y="207"/>
                    </a:lnTo>
                    <a:lnTo>
                      <a:pt x="352" y="209"/>
                    </a:lnTo>
                    <a:lnTo>
                      <a:pt x="350" y="209"/>
                    </a:lnTo>
                    <a:lnTo>
                      <a:pt x="352" y="209"/>
                    </a:lnTo>
                    <a:lnTo>
                      <a:pt x="352" y="211"/>
                    </a:lnTo>
                    <a:lnTo>
                      <a:pt x="350" y="211"/>
                    </a:lnTo>
                    <a:lnTo>
                      <a:pt x="352" y="211"/>
                    </a:lnTo>
                    <a:lnTo>
                      <a:pt x="352" y="213"/>
                    </a:lnTo>
                    <a:lnTo>
                      <a:pt x="352" y="211"/>
                    </a:lnTo>
                    <a:lnTo>
                      <a:pt x="350" y="213"/>
                    </a:lnTo>
                    <a:lnTo>
                      <a:pt x="350" y="215"/>
                    </a:lnTo>
                    <a:lnTo>
                      <a:pt x="352" y="215"/>
                    </a:lnTo>
                    <a:lnTo>
                      <a:pt x="352" y="217"/>
                    </a:lnTo>
                    <a:lnTo>
                      <a:pt x="354" y="217"/>
                    </a:lnTo>
                    <a:lnTo>
                      <a:pt x="354" y="219"/>
                    </a:lnTo>
                    <a:lnTo>
                      <a:pt x="356" y="219"/>
                    </a:lnTo>
                    <a:lnTo>
                      <a:pt x="358" y="219"/>
                    </a:lnTo>
                    <a:lnTo>
                      <a:pt x="360" y="217"/>
                    </a:lnTo>
                    <a:lnTo>
                      <a:pt x="360" y="219"/>
                    </a:lnTo>
                    <a:lnTo>
                      <a:pt x="358" y="219"/>
                    </a:lnTo>
                    <a:lnTo>
                      <a:pt x="360" y="219"/>
                    </a:lnTo>
                    <a:lnTo>
                      <a:pt x="360" y="221"/>
                    </a:lnTo>
                    <a:lnTo>
                      <a:pt x="362" y="221"/>
                    </a:lnTo>
                    <a:lnTo>
                      <a:pt x="364" y="221"/>
                    </a:lnTo>
                    <a:lnTo>
                      <a:pt x="366" y="221"/>
                    </a:lnTo>
                    <a:lnTo>
                      <a:pt x="366" y="223"/>
                    </a:lnTo>
                    <a:lnTo>
                      <a:pt x="368" y="223"/>
                    </a:lnTo>
                    <a:lnTo>
                      <a:pt x="370" y="223"/>
                    </a:lnTo>
                    <a:lnTo>
                      <a:pt x="370" y="223"/>
                    </a:lnTo>
                    <a:lnTo>
                      <a:pt x="372" y="223"/>
                    </a:lnTo>
                    <a:lnTo>
                      <a:pt x="370" y="223"/>
                    </a:lnTo>
                    <a:close/>
                    <a:moveTo>
                      <a:pt x="400" y="203"/>
                    </a:moveTo>
                    <a:lnTo>
                      <a:pt x="402" y="203"/>
                    </a:lnTo>
                    <a:lnTo>
                      <a:pt x="400" y="203"/>
                    </a:lnTo>
                    <a:close/>
                    <a:moveTo>
                      <a:pt x="350" y="110"/>
                    </a:moveTo>
                    <a:lnTo>
                      <a:pt x="350" y="112"/>
                    </a:lnTo>
                    <a:lnTo>
                      <a:pt x="350" y="110"/>
                    </a:lnTo>
                    <a:close/>
                    <a:moveTo>
                      <a:pt x="76" y="48"/>
                    </a:moveTo>
                    <a:lnTo>
                      <a:pt x="76" y="46"/>
                    </a:lnTo>
                    <a:lnTo>
                      <a:pt x="78" y="46"/>
                    </a:lnTo>
                    <a:lnTo>
                      <a:pt x="76" y="46"/>
                    </a:lnTo>
                    <a:lnTo>
                      <a:pt x="76" y="48"/>
                    </a:lnTo>
                    <a:lnTo>
                      <a:pt x="78" y="48"/>
                    </a:lnTo>
                    <a:lnTo>
                      <a:pt x="80" y="48"/>
                    </a:lnTo>
                    <a:lnTo>
                      <a:pt x="78" y="48"/>
                    </a:lnTo>
                    <a:lnTo>
                      <a:pt x="76" y="48"/>
                    </a:lnTo>
                    <a:close/>
                    <a:moveTo>
                      <a:pt x="394" y="305"/>
                    </a:moveTo>
                    <a:lnTo>
                      <a:pt x="392" y="305"/>
                    </a:lnTo>
                    <a:lnTo>
                      <a:pt x="392" y="307"/>
                    </a:lnTo>
                    <a:lnTo>
                      <a:pt x="394" y="307"/>
                    </a:lnTo>
                    <a:lnTo>
                      <a:pt x="394" y="305"/>
                    </a:lnTo>
                    <a:close/>
                    <a:moveTo>
                      <a:pt x="384" y="307"/>
                    </a:moveTo>
                    <a:lnTo>
                      <a:pt x="384" y="309"/>
                    </a:lnTo>
                    <a:lnTo>
                      <a:pt x="386" y="309"/>
                    </a:lnTo>
                    <a:lnTo>
                      <a:pt x="386" y="307"/>
                    </a:lnTo>
                    <a:lnTo>
                      <a:pt x="384" y="307"/>
                    </a:lnTo>
                    <a:close/>
                    <a:moveTo>
                      <a:pt x="394" y="307"/>
                    </a:moveTo>
                    <a:lnTo>
                      <a:pt x="392" y="307"/>
                    </a:lnTo>
                    <a:lnTo>
                      <a:pt x="394" y="307"/>
                    </a:lnTo>
                    <a:lnTo>
                      <a:pt x="392" y="307"/>
                    </a:lnTo>
                    <a:lnTo>
                      <a:pt x="394" y="307"/>
                    </a:lnTo>
                    <a:close/>
                    <a:moveTo>
                      <a:pt x="386" y="307"/>
                    </a:moveTo>
                    <a:lnTo>
                      <a:pt x="386" y="309"/>
                    </a:lnTo>
                    <a:lnTo>
                      <a:pt x="388" y="309"/>
                    </a:lnTo>
                    <a:lnTo>
                      <a:pt x="386" y="307"/>
                    </a:lnTo>
                    <a:close/>
                    <a:moveTo>
                      <a:pt x="386" y="309"/>
                    </a:moveTo>
                    <a:lnTo>
                      <a:pt x="388" y="309"/>
                    </a:lnTo>
                    <a:lnTo>
                      <a:pt x="386" y="309"/>
                    </a:lnTo>
                    <a:lnTo>
                      <a:pt x="386" y="311"/>
                    </a:lnTo>
                    <a:lnTo>
                      <a:pt x="386" y="309"/>
                    </a:lnTo>
                    <a:close/>
                    <a:moveTo>
                      <a:pt x="384" y="311"/>
                    </a:moveTo>
                    <a:lnTo>
                      <a:pt x="386" y="311"/>
                    </a:lnTo>
                    <a:lnTo>
                      <a:pt x="386" y="309"/>
                    </a:lnTo>
                    <a:lnTo>
                      <a:pt x="386" y="311"/>
                    </a:lnTo>
                    <a:lnTo>
                      <a:pt x="386" y="309"/>
                    </a:lnTo>
                    <a:lnTo>
                      <a:pt x="384" y="309"/>
                    </a:lnTo>
                    <a:lnTo>
                      <a:pt x="384" y="311"/>
                    </a:lnTo>
                    <a:lnTo>
                      <a:pt x="384" y="309"/>
                    </a:lnTo>
                    <a:lnTo>
                      <a:pt x="384" y="311"/>
                    </a:lnTo>
                    <a:close/>
                    <a:moveTo>
                      <a:pt x="384" y="311"/>
                    </a:moveTo>
                    <a:lnTo>
                      <a:pt x="384" y="309"/>
                    </a:lnTo>
                    <a:lnTo>
                      <a:pt x="384" y="311"/>
                    </a:lnTo>
                    <a:close/>
                    <a:moveTo>
                      <a:pt x="384" y="309"/>
                    </a:moveTo>
                    <a:lnTo>
                      <a:pt x="382" y="309"/>
                    </a:lnTo>
                    <a:lnTo>
                      <a:pt x="384" y="309"/>
                    </a:lnTo>
                    <a:close/>
                    <a:moveTo>
                      <a:pt x="382" y="309"/>
                    </a:moveTo>
                    <a:lnTo>
                      <a:pt x="384" y="309"/>
                    </a:lnTo>
                    <a:lnTo>
                      <a:pt x="382" y="309"/>
                    </a:lnTo>
                    <a:lnTo>
                      <a:pt x="382" y="307"/>
                    </a:lnTo>
                    <a:lnTo>
                      <a:pt x="382" y="309"/>
                    </a:lnTo>
                    <a:lnTo>
                      <a:pt x="382" y="307"/>
                    </a:lnTo>
                    <a:lnTo>
                      <a:pt x="382" y="309"/>
                    </a:lnTo>
                    <a:lnTo>
                      <a:pt x="382" y="307"/>
                    </a:lnTo>
                    <a:lnTo>
                      <a:pt x="382" y="309"/>
                    </a:lnTo>
                    <a:lnTo>
                      <a:pt x="380" y="309"/>
                    </a:lnTo>
                    <a:lnTo>
                      <a:pt x="382" y="309"/>
                    </a:lnTo>
                    <a:close/>
                    <a:moveTo>
                      <a:pt x="380" y="309"/>
                    </a:moveTo>
                    <a:lnTo>
                      <a:pt x="380" y="307"/>
                    </a:lnTo>
                    <a:lnTo>
                      <a:pt x="380" y="309"/>
                    </a:lnTo>
                    <a:close/>
                    <a:moveTo>
                      <a:pt x="384" y="309"/>
                    </a:moveTo>
                    <a:lnTo>
                      <a:pt x="386" y="309"/>
                    </a:lnTo>
                    <a:lnTo>
                      <a:pt x="384" y="309"/>
                    </a:lnTo>
                    <a:lnTo>
                      <a:pt x="386" y="309"/>
                    </a:lnTo>
                    <a:lnTo>
                      <a:pt x="384" y="309"/>
                    </a:lnTo>
                    <a:close/>
                    <a:moveTo>
                      <a:pt x="386" y="309"/>
                    </a:moveTo>
                    <a:lnTo>
                      <a:pt x="384" y="309"/>
                    </a:lnTo>
                    <a:lnTo>
                      <a:pt x="386" y="309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Freeform 1733"/>
              <p:cNvSpPr>
                <a:spLocks noEditPoints="1"/>
              </p:cNvSpPr>
              <p:nvPr/>
            </p:nvSpPr>
            <p:spPr bwMode="auto">
              <a:xfrm>
                <a:off x="5953126" y="3657601"/>
                <a:ext cx="381000" cy="393700"/>
              </a:xfrm>
              <a:custGeom>
                <a:avLst/>
                <a:gdLst>
                  <a:gd name="T0" fmla="*/ 212 w 240"/>
                  <a:gd name="T1" fmla="*/ 218 h 248"/>
                  <a:gd name="T2" fmla="*/ 218 w 240"/>
                  <a:gd name="T3" fmla="*/ 214 h 248"/>
                  <a:gd name="T4" fmla="*/ 220 w 240"/>
                  <a:gd name="T5" fmla="*/ 212 h 248"/>
                  <a:gd name="T6" fmla="*/ 222 w 240"/>
                  <a:gd name="T7" fmla="*/ 210 h 248"/>
                  <a:gd name="T8" fmla="*/ 220 w 240"/>
                  <a:gd name="T9" fmla="*/ 208 h 248"/>
                  <a:gd name="T10" fmla="*/ 220 w 240"/>
                  <a:gd name="T11" fmla="*/ 218 h 248"/>
                  <a:gd name="T12" fmla="*/ 222 w 240"/>
                  <a:gd name="T13" fmla="*/ 210 h 248"/>
                  <a:gd name="T14" fmla="*/ 216 w 240"/>
                  <a:gd name="T15" fmla="*/ 208 h 248"/>
                  <a:gd name="T16" fmla="*/ 214 w 240"/>
                  <a:gd name="T17" fmla="*/ 204 h 248"/>
                  <a:gd name="T18" fmla="*/ 220 w 240"/>
                  <a:gd name="T19" fmla="*/ 202 h 248"/>
                  <a:gd name="T20" fmla="*/ 218 w 240"/>
                  <a:gd name="T21" fmla="*/ 202 h 248"/>
                  <a:gd name="T22" fmla="*/ 218 w 240"/>
                  <a:gd name="T23" fmla="*/ 198 h 248"/>
                  <a:gd name="T24" fmla="*/ 218 w 240"/>
                  <a:gd name="T25" fmla="*/ 206 h 248"/>
                  <a:gd name="T26" fmla="*/ 214 w 240"/>
                  <a:gd name="T27" fmla="*/ 200 h 248"/>
                  <a:gd name="T28" fmla="*/ 212 w 240"/>
                  <a:gd name="T29" fmla="*/ 200 h 248"/>
                  <a:gd name="T30" fmla="*/ 218 w 240"/>
                  <a:gd name="T31" fmla="*/ 196 h 248"/>
                  <a:gd name="T32" fmla="*/ 218 w 240"/>
                  <a:gd name="T33" fmla="*/ 196 h 248"/>
                  <a:gd name="T34" fmla="*/ 220 w 240"/>
                  <a:gd name="T35" fmla="*/ 194 h 248"/>
                  <a:gd name="T36" fmla="*/ 220 w 240"/>
                  <a:gd name="T37" fmla="*/ 190 h 248"/>
                  <a:gd name="T38" fmla="*/ 222 w 240"/>
                  <a:gd name="T39" fmla="*/ 188 h 248"/>
                  <a:gd name="T40" fmla="*/ 218 w 240"/>
                  <a:gd name="T41" fmla="*/ 194 h 248"/>
                  <a:gd name="T42" fmla="*/ 224 w 240"/>
                  <a:gd name="T43" fmla="*/ 188 h 248"/>
                  <a:gd name="T44" fmla="*/ 108 w 240"/>
                  <a:gd name="T45" fmla="*/ 4 h 248"/>
                  <a:gd name="T46" fmla="*/ 110 w 240"/>
                  <a:gd name="T47" fmla="*/ 22 h 248"/>
                  <a:gd name="T48" fmla="*/ 132 w 240"/>
                  <a:gd name="T49" fmla="*/ 38 h 248"/>
                  <a:gd name="T50" fmla="*/ 150 w 240"/>
                  <a:gd name="T51" fmla="*/ 58 h 248"/>
                  <a:gd name="T52" fmla="*/ 176 w 240"/>
                  <a:gd name="T53" fmla="*/ 76 h 248"/>
                  <a:gd name="T54" fmla="*/ 182 w 240"/>
                  <a:gd name="T55" fmla="*/ 86 h 248"/>
                  <a:gd name="T56" fmla="*/ 198 w 240"/>
                  <a:gd name="T57" fmla="*/ 96 h 248"/>
                  <a:gd name="T58" fmla="*/ 204 w 240"/>
                  <a:gd name="T59" fmla="*/ 112 h 248"/>
                  <a:gd name="T60" fmla="*/ 222 w 240"/>
                  <a:gd name="T61" fmla="*/ 132 h 248"/>
                  <a:gd name="T62" fmla="*/ 240 w 240"/>
                  <a:gd name="T63" fmla="*/ 146 h 248"/>
                  <a:gd name="T64" fmla="*/ 228 w 240"/>
                  <a:gd name="T65" fmla="*/ 178 h 248"/>
                  <a:gd name="T66" fmla="*/ 218 w 240"/>
                  <a:gd name="T67" fmla="*/ 184 h 248"/>
                  <a:gd name="T68" fmla="*/ 226 w 240"/>
                  <a:gd name="T69" fmla="*/ 188 h 248"/>
                  <a:gd name="T70" fmla="*/ 220 w 240"/>
                  <a:gd name="T71" fmla="*/ 190 h 248"/>
                  <a:gd name="T72" fmla="*/ 214 w 240"/>
                  <a:gd name="T73" fmla="*/ 198 h 248"/>
                  <a:gd name="T74" fmla="*/ 210 w 240"/>
                  <a:gd name="T75" fmla="*/ 196 h 248"/>
                  <a:gd name="T76" fmla="*/ 212 w 240"/>
                  <a:gd name="T77" fmla="*/ 200 h 248"/>
                  <a:gd name="T78" fmla="*/ 216 w 240"/>
                  <a:gd name="T79" fmla="*/ 206 h 248"/>
                  <a:gd name="T80" fmla="*/ 216 w 240"/>
                  <a:gd name="T81" fmla="*/ 208 h 248"/>
                  <a:gd name="T82" fmla="*/ 214 w 240"/>
                  <a:gd name="T83" fmla="*/ 216 h 248"/>
                  <a:gd name="T84" fmla="*/ 218 w 240"/>
                  <a:gd name="T85" fmla="*/ 222 h 248"/>
                  <a:gd name="T86" fmla="*/ 216 w 240"/>
                  <a:gd name="T87" fmla="*/ 222 h 248"/>
                  <a:gd name="T88" fmla="*/ 216 w 240"/>
                  <a:gd name="T89" fmla="*/ 224 h 248"/>
                  <a:gd name="T90" fmla="*/ 202 w 240"/>
                  <a:gd name="T91" fmla="*/ 222 h 248"/>
                  <a:gd name="T92" fmla="*/ 196 w 240"/>
                  <a:gd name="T93" fmla="*/ 234 h 248"/>
                  <a:gd name="T94" fmla="*/ 190 w 240"/>
                  <a:gd name="T95" fmla="*/ 246 h 248"/>
                  <a:gd name="T96" fmla="*/ 158 w 240"/>
                  <a:gd name="T97" fmla="*/ 238 h 248"/>
                  <a:gd name="T98" fmla="*/ 120 w 240"/>
                  <a:gd name="T99" fmla="*/ 240 h 248"/>
                  <a:gd name="T100" fmla="*/ 84 w 240"/>
                  <a:gd name="T101" fmla="*/ 244 h 248"/>
                  <a:gd name="T102" fmla="*/ 52 w 240"/>
                  <a:gd name="T103" fmla="*/ 238 h 248"/>
                  <a:gd name="T104" fmla="*/ 44 w 240"/>
                  <a:gd name="T105" fmla="*/ 208 h 248"/>
                  <a:gd name="T106" fmla="*/ 38 w 240"/>
                  <a:gd name="T107" fmla="*/ 184 h 248"/>
                  <a:gd name="T108" fmla="*/ 48 w 240"/>
                  <a:gd name="T109" fmla="*/ 160 h 248"/>
                  <a:gd name="T110" fmla="*/ 38 w 240"/>
                  <a:gd name="T111" fmla="*/ 144 h 248"/>
                  <a:gd name="T112" fmla="*/ 28 w 240"/>
                  <a:gd name="T113" fmla="*/ 118 h 248"/>
                  <a:gd name="T114" fmla="*/ 18 w 240"/>
                  <a:gd name="T115" fmla="*/ 84 h 248"/>
                  <a:gd name="T116" fmla="*/ 8 w 240"/>
                  <a:gd name="T117" fmla="*/ 52 h 248"/>
                  <a:gd name="T118" fmla="*/ 2 w 240"/>
                  <a:gd name="T119" fmla="*/ 18 h 248"/>
                  <a:gd name="T120" fmla="*/ 34 w 240"/>
                  <a:gd name="T121" fmla="*/ 10 h 248"/>
                  <a:gd name="T122" fmla="*/ 74 w 240"/>
                  <a:gd name="T123" fmla="*/ 6 h 248"/>
                  <a:gd name="T124" fmla="*/ 110 w 240"/>
                  <a:gd name="T125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0" h="248">
                    <a:moveTo>
                      <a:pt x="220" y="222"/>
                    </a:moveTo>
                    <a:lnTo>
                      <a:pt x="220" y="220"/>
                    </a:lnTo>
                    <a:lnTo>
                      <a:pt x="220" y="222"/>
                    </a:lnTo>
                    <a:close/>
                    <a:moveTo>
                      <a:pt x="220" y="218"/>
                    </a:moveTo>
                    <a:lnTo>
                      <a:pt x="218" y="218"/>
                    </a:lnTo>
                    <a:lnTo>
                      <a:pt x="220" y="218"/>
                    </a:lnTo>
                    <a:close/>
                    <a:moveTo>
                      <a:pt x="218" y="218"/>
                    </a:moveTo>
                    <a:lnTo>
                      <a:pt x="218" y="220"/>
                    </a:lnTo>
                    <a:lnTo>
                      <a:pt x="218" y="218"/>
                    </a:lnTo>
                    <a:close/>
                    <a:moveTo>
                      <a:pt x="218" y="218"/>
                    </a:moveTo>
                    <a:lnTo>
                      <a:pt x="216" y="218"/>
                    </a:lnTo>
                    <a:lnTo>
                      <a:pt x="218" y="218"/>
                    </a:lnTo>
                    <a:lnTo>
                      <a:pt x="216" y="218"/>
                    </a:lnTo>
                    <a:lnTo>
                      <a:pt x="216" y="216"/>
                    </a:lnTo>
                    <a:lnTo>
                      <a:pt x="218" y="216"/>
                    </a:lnTo>
                    <a:lnTo>
                      <a:pt x="218" y="218"/>
                    </a:lnTo>
                    <a:close/>
                    <a:moveTo>
                      <a:pt x="220" y="216"/>
                    </a:moveTo>
                    <a:lnTo>
                      <a:pt x="218" y="216"/>
                    </a:lnTo>
                    <a:lnTo>
                      <a:pt x="220" y="216"/>
                    </a:lnTo>
                    <a:close/>
                    <a:moveTo>
                      <a:pt x="214" y="218"/>
                    </a:moveTo>
                    <a:lnTo>
                      <a:pt x="212" y="218"/>
                    </a:lnTo>
                    <a:lnTo>
                      <a:pt x="214" y="218"/>
                    </a:lnTo>
                    <a:close/>
                    <a:moveTo>
                      <a:pt x="216" y="216"/>
                    </a:moveTo>
                    <a:lnTo>
                      <a:pt x="216" y="218"/>
                    </a:lnTo>
                    <a:lnTo>
                      <a:pt x="216" y="216"/>
                    </a:lnTo>
                    <a:close/>
                    <a:moveTo>
                      <a:pt x="218" y="216"/>
                    </a:moveTo>
                    <a:lnTo>
                      <a:pt x="218" y="218"/>
                    </a:lnTo>
                    <a:lnTo>
                      <a:pt x="218" y="216"/>
                    </a:lnTo>
                    <a:close/>
                    <a:moveTo>
                      <a:pt x="220" y="216"/>
                    </a:moveTo>
                    <a:lnTo>
                      <a:pt x="218" y="216"/>
                    </a:lnTo>
                    <a:lnTo>
                      <a:pt x="220" y="216"/>
                    </a:lnTo>
                    <a:lnTo>
                      <a:pt x="218" y="216"/>
                    </a:lnTo>
                    <a:lnTo>
                      <a:pt x="220" y="216"/>
                    </a:lnTo>
                    <a:close/>
                    <a:moveTo>
                      <a:pt x="218" y="214"/>
                    </a:moveTo>
                    <a:lnTo>
                      <a:pt x="216" y="214"/>
                    </a:lnTo>
                    <a:lnTo>
                      <a:pt x="218" y="214"/>
                    </a:lnTo>
                    <a:close/>
                    <a:moveTo>
                      <a:pt x="218" y="214"/>
                    </a:moveTo>
                    <a:lnTo>
                      <a:pt x="216" y="214"/>
                    </a:lnTo>
                    <a:lnTo>
                      <a:pt x="218" y="214"/>
                    </a:lnTo>
                    <a:close/>
                    <a:moveTo>
                      <a:pt x="218" y="214"/>
                    </a:moveTo>
                    <a:lnTo>
                      <a:pt x="220" y="214"/>
                    </a:lnTo>
                    <a:lnTo>
                      <a:pt x="218" y="214"/>
                    </a:lnTo>
                    <a:close/>
                    <a:moveTo>
                      <a:pt x="216" y="214"/>
                    </a:moveTo>
                    <a:lnTo>
                      <a:pt x="216" y="216"/>
                    </a:lnTo>
                    <a:lnTo>
                      <a:pt x="216" y="214"/>
                    </a:lnTo>
                    <a:lnTo>
                      <a:pt x="216" y="216"/>
                    </a:lnTo>
                    <a:lnTo>
                      <a:pt x="214" y="216"/>
                    </a:lnTo>
                    <a:lnTo>
                      <a:pt x="214" y="214"/>
                    </a:lnTo>
                    <a:lnTo>
                      <a:pt x="216" y="214"/>
                    </a:lnTo>
                    <a:close/>
                    <a:moveTo>
                      <a:pt x="220" y="212"/>
                    </a:moveTo>
                    <a:lnTo>
                      <a:pt x="220" y="214"/>
                    </a:lnTo>
                    <a:lnTo>
                      <a:pt x="218" y="214"/>
                    </a:lnTo>
                    <a:lnTo>
                      <a:pt x="218" y="216"/>
                    </a:lnTo>
                    <a:lnTo>
                      <a:pt x="218" y="214"/>
                    </a:lnTo>
                    <a:lnTo>
                      <a:pt x="220" y="214"/>
                    </a:lnTo>
                    <a:lnTo>
                      <a:pt x="220" y="216"/>
                    </a:lnTo>
                    <a:lnTo>
                      <a:pt x="218" y="216"/>
                    </a:lnTo>
                    <a:lnTo>
                      <a:pt x="218" y="214"/>
                    </a:lnTo>
                    <a:lnTo>
                      <a:pt x="218" y="212"/>
                    </a:lnTo>
                    <a:lnTo>
                      <a:pt x="220" y="214"/>
                    </a:lnTo>
                    <a:lnTo>
                      <a:pt x="220" y="212"/>
                    </a:lnTo>
                    <a:lnTo>
                      <a:pt x="220" y="214"/>
                    </a:lnTo>
                    <a:lnTo>
                      <a:pt x="220" y="212"/>
                    </a:lnTo>
                    <a:lnTo>
                      <a:pt x="218" y="212"/>
                    </a:lnTo>
                    <a:lnTo>
                      <a:pt x="220" y="212"/>
                    </a:lnTo>
                    <a:close/>
                    <a:moveTo>
                      <a:pt x="218" y="212"/>
                    </a:moveTo>
                    <a:lnTo>
                      <a:pt x="220" y="212"/>
                    </a:lnTo>
                    <a:lnTo>
                      <a:pt x="220" y="214"/>
                    </a:lnTo>
                    <a:lnTo>
                      <a:pt x="218" y="212"/>
                    </a:lnTo>
                    <a:lnTo>
                      <a:pt x="218" y="214"/>
                    </a:lnTo>
                    <a:lnTo>
                      <a:pt x="218" y="212"/>
                    </a:lnTo>
                    <a:close/>
                    <a:moveTo>
                      <a:pt x="218" y="212"/>
                    </a:moveTo>
                    <a:lnTo>
                      <a:pt x="218" y="214"/>
                    </a:lnTo>
                    <a:lnTo>
                      <a:pt x="216" y="214"/>
                    </a:lnTo>
                    <a:lnTo>
                      <a:pt x="218" y="214"/>
                    </a:lnTo>
                    <a:lnTo>
                      <a:pt x="216" y="214"/>
                    </a:lnTo>
                    <a:lnTo>
                      <a:pt x="216" y="212"/>
                    </a:lnTo>
                    <a:lnTo>
                      <a:pt x="218" y="212"/>
                    </a:lnTo>
                    <a:close/>
                    <a:moveTo>
                      <a:pt x="218" y="212"/>
                    </a:moveTo>
                    <a:lnTo>
                      <a:pt x="216" y="212"/>
                    </a:lnTo>
                    <a:lnTo>
                      <a:pt x="218" y="212"/>
                    </a:lnTo>
                    <a:close/>
                    <a:moveTo>
                      <a:pt x="222" y="210"/>
                    </a:moveTo>
                    <a:lnTo>
                      <a:pt x="222" y="208"/>
                    </a:lnTo>
                    <a:lnTo>
                      <a:pt x="222" y="210"/>
                    </a:lnTo>
                    <a:close/>
                    <a:moveTo>
                      <a:pt x="218" y="210"/>
                    </a:moveTo>
                    <a:lnTo>
                      <a:pt x="218" y="208"/>
                    </a:lnTo>
                    <a:lnTo>
                      <a:pt x="218" y="210"/>
                    </a:lnTo>
                    <a:close/>
                    <a:moveTo>
                      <a:pt x="218" y="208"/>
                    </a:moveTo>
                    <a:lnTo>
                      <a:pt x="220" y="208"/>
                    </a:lnTo>
                    <a:lnTo>
                      <a:pt x="220" y="210"/>
                    </a:lnTo>
                    <a:lnTo>
                      <a:pt x="218" y="210"/>
                    </a:lnTo>
                    <a:lnTo>
                      <a:pt x="220" y="210"/>
                    </a:lnTo>
                    <a:lnTo>
                      <a:pt x="218" y="210"/>
                    </a:lnTo>
                    <a:lnTo>
                      <a:pt x="218" y="212"/>
                    </a:lnTo>
                    <a:lnTo>
                      <a:pt x="218" y="210"/>
                    </a:lnTo>
                    <a:lnTo>
                      <a:pt x="218" y="212"/>
                    </a:lnTo>
                    <a:lnTo>
                      <a:pt x="218" y="210"/>
                    </a:lnTo>
                    <a:lnTo>
                      <a:pt x="220" y="210"/>
                    </a:lnTo>
                    <a:lnTo>
                      <a:pt x="218" y="210"/>
                    </a:lnTo>
                    <a:lnTo>
                      <a:pt x="220" y="210"/>
                    </a:lnTo>
                    <a:lnTo>
                      <a:pt x="218" y="210"/>
                    </a:lnTo>
                    <a:lnTo>
                      <a:pt x="220" y="210"/>
                    </a:lnTo>
                    <a:lnTo>
                      <a:pt x="218" y="210"/>
                    </a:lnTo>
                    <a:lnTo>
                      <a:pt x="220" y="210"/>
                    </a:lnTo>
                    <a:lnTo>
                      <a:pt x="220" y="208"/>
                    </a:lnTo>
                    <a:lnTo>
                      <a:pt x="220" y="210"/>
                    </a:lnTo>
                    <a:lnTo>
                      <a:pt x="220" y="212"/>
                    </a:lnTo>
                    <a:lnTo>
                      <a:pt x="218" y="212"/>
                    </a:lnTo>
                    <a:lnTo>
                      <a:pt x="216" y="212"/>
                    </a:lnTo>
                    <a:lnTo>
                      <a:pt x="216" y="210"/>
                    </a:lnTo>
                    <a:lnTo>
                      <a:pt x="218" y="210"/>
                    </a:lnTo>
                    <a:lnTo>
                      <a:pt x="216" y="210"/>
                    </a:lnTo>
                    <a:lnTo>
                      <a:pt x="218" y="210"/>
                    </a:lnTo>
                    <a:lnTo>
                      <a:pt x="218" y="208"/>
                    </a:lnTo>
                    <a:close/>
                    <a:moveTo>
                      <a:pt x="222" y="210"/>
                    </a:moveTo>
                    <a:lnTo>
                      <a:pt x="220" y="210"/>
                    </a:lnTo>
                    <a:lnTo>
                      <a:pt x="222" y="210"/>
                    </a:lnTo>
                    <a:lnTo>
                      <a:pt x="222" y="212"/>
                    </a:lnTo>
                    <a:lnTo>
                      <a:pt x="222" y="210"/>
                    </a:lnTo>
                    <a:lnTo>
                      <a:pt x="222" y="212"/>
                    </a:lnTo>
                    <a:lnTo>
                      <a:pt x="222" y="210"/>
                    </a:lnTo>
                    <a:lnTo>
                      <a:pt x="222" y="212"/>
                    </a:lnTo>
                    <a:lnTo>
                      <a:pt x="222" y="214"/>
                    </a:lnTo>
                    <a:lnTo>
                      <a:pt x="222" y="216"/>
                    </a:lnTo>
                    <a:lnTo>
                      <a:pt x="222" y="218"/>
                    </a:lnTo>
                    <a:lnTo>
                      <a:pt x="220" y="218"/>
                    </a:lnTo>
                    <a:lnTo>
                      <a:pt x="220" y="220"/>
                    </a:lnTo>
                    <a:lnTo>
                      <a:pt x="220" y="222"/>
                    </a:lnTo>
                    <a:lnTo>
                      <a:pt x="222" y="222"/>
                    </a:lnTo>
                    <a:lnTo>
                      <a:pt x="222" y="224"/>
                    </a:lnTo>
                    <a:lnTo>
                      <a:pt x="220" y="224"/>
                    </a:lnTo>
                    <a:lnTo>
                      <a:pt x="222" y="224"/>
                    </a:lnTo>
                    <a:lnTo>
                      <a:pt x="220" y="224"/>
                    </a:lnTo>
                    <a:lnTo>
                      <a:pt x="220" y="222"/>
                    </a:lnTo>
                    <a:lnTo>
                      <a:pt x="220" y="220"/>
                    </a:lnTo>
                    <a:lnTo>
                      <a:pt x="220" y="218"/>
                    </a:lnTo>
                    <a:lnTo>
                      <a:pt x="220" y="216"/>
                    </a:lnTo>
                    <a:lnTo>
                      <a:pt x="220" y="214"/>
                    </a:lnTo>
                    <a:lnTo>
                      <a:pt x="218" y="214"/>
                    </a:lnTo>
                    <a:lnTo>
                      <a:pt x="220" y="214"/>
                    </a:lnTo>
                    <a:lnTo>
                      <a:pt x="218" y="214"/>
                    </a:lnTo>
                    <a:lnTo>
                      <a:pt x="220" y="214"/>
                    </a:lnTo>
                    <a:lnTo>
                      <a:pt x="220" y="212"/>
                    </a:lnTo>
                    <a:lnTo>
                      <a:pt x="220" y="210"/>
                    </a:lnTo>
                    <a:lnTo>
                      <a:pt x="220" y="208"/>
                    </a:lnTo>
                    <a:lnTo>
                      <a:pt x="222" y="208"/>
                    </a:lnTo>
                    <a:lnTo>
                      <a:pt x="222" y="210"/>
                    </a:lnTo>
                    <a:close/>
                    <a:moveTo>
                      <a:pt x="214" y="210"/>
                    </a:moveTo>
                    <a:lnTo>
                      <a:pt x="212" y="208"/>
                    </a:lnTo>
                    <a:lnTo>
                      <a:pt x="214" y="208"/>
                    </a:lnTo>
                    <a:lnTo>
                      <a:pt x="214" y="210"/>
                    </a:lnTo>
                    <a:close/>
                    <a:moveTo>
                      <a:pt x="216" y="208"/>
                    </a:moveTo>
                    <a:lnTo>
                      <a:pt x="218" y="208"/>
                    </a:lnTo>
                    <a:lnTo>
                      <a:pt x="216" y="208"/>
                    </a:lnTo>
                    <a:lnTo>
                      <a:pt x="216" y="206"/>
                    </a:lnTo>
                    <a:lnTo>
                      <a:pt x="216" y="208"/>
                    </a:lnTo>
                    <a:close/>
                    <a:moveTo>
                      <a:pt x="214" y="208"/>
                    </a:moveTo>
                    <a:lnTo>
                      <a:pt x="216" y="208"/>
                    </a:lnTo>
                    <a:lnTo>
                      <a:pt x="214" y="208"/>
                    </a:lnTo>
                    <a:close/>
                    <a:moveTo>
                      <a:pt x="214" y="206"/>
                    </a:moveTo>
                    <a:lnTo>
                      <a:pt x="214" y="208"/>
                    </a:lnTo>
                    <a:lnTo>
                      <a:pt x="214" y="206"/>
                    </a:lnTo>
                    <a:close/>
                    <a:moveTo>
                      <a:pt x="216" y="206"/>
                    </a:moveTo>
                    <a:lnTo>
                      <a:pt x="218" y="206"/>
                    </a:lnTo>
                    <a:lnTo>
                      <a:pt x="216" y="206"/>
                    </a:lnTo>
                    <a:lnTo>
                      <a:pt x="218" y="206"/>
                    </a:lnTo>
                    <a:lnTo>
                      <a:pt x="216" y="206"/>
                    </a:lnTo>
                    <a:lnTo>
                      <a:pt x="216" y="208"/>
                    </a:lnTo>
                    <a:lnTo>
                      <a:pt x="214" y="208"/>
                    </a:lnTo>
                    <a:lnTo>
                      <a:pt x="214" y="206"/>
                    </a:lnTo>
                    <a:lnTo>
                      <a:pt x="216" y="206"/>
                    </a:lnTo>
                    <a:close/>
                    <a:moveTo>
                      <a:pt x="218" y="206"/>
                    </a:moveTo>
                    <a:lnTo>
                      <a:pt x="218" y="208"/>
                    </a:lnTo>
                    <a:lnTo>
                      <a:pt x="218" y="206"/>
                    </a:lnTo>
                    <a:lnTo>
                      <a:pt x="218" y="208"/>
                    </a:lnTo>
                    <a:lnTo>
                      <a:pt x="218" y="206"/>
                    </a:lnTo>
                    <a:close/>
                    <a:moveTo>
                      <a:pt x="218" y="206"/>
                    </a:moveTo>
                    <a:lnTo>
                      <a:pt x="216" y="206"/>
                    </a:lnTo>
                    <a:lnTo>
                      <a:pt x="218" y="206"/>
                    </a:lnTo>
                    <a:close/>
                    <a:moveTo>
                      <a:pt x="218" y="204"/>
                    </a:moveTo>
                    <a:lnTo>
                      <a:pt x="216" y="204"/>
                    </a:lnTo>
                    <a:lnTo>
                      <a:pt x="218" y="204"/>
                    </a:lnTo>
                    <a:close/>
                    <a:moveTo>
                      <a:pt x="216" y="204"/>
                    </a:moveTo>
                    <a:lnTo>
                      <a:pt x="214" y="204"/>
                    </a:lnTo>
                    <a:lnTo>
                      <a:pt x="216" y="204"/>
                    </a:lnTo>
                    <a:close/>
                    <a:moveTo>
                      <a:pt x="216" y="204"/>
                    </a:moveTo>
                    <a:lnTo>
                      <a:pt x="216" y="202"/>
                    </a:lnTo>
                    <a:lnTo>
                      <a:pt x="216" y="204"/>
                    </a:lnTo>
                    <a:close/>
                    <a:moveTo>
                      <a:pt x="214" y="204"/>
                    </a:moveTo>
                    <a:lnTo>
                      <a:pt x="214" y="202"/>
                    </a:lnTo>
                    <a:lnTo>
                      <a:pt x="214" y="204"/>
                    </a:lnTo>
                    <a:close/>
                    <a:moveTo>
                      <a:pt x="216" y="202"/>
                    </a:moveTo>
                    <a:lnTo>
                      <a:pt x="216" y="204"/>
                    </a:lnTo>
                    <a:lnTo>
                      <a:pt x="216" y="202"/>
                    </a:lnTo>
                    <a:close/>
                    <a:moveTo>
                      <a:pt x="216" y="202"/>
                    </a:moveTo>
                    <a:lnTo>
                      <a:pt x="216" y="204"/>
                    </a:lnTo>
                    <a:lnTo>
                      <a:pt x="216" y="202"/>
                    </a:lnTo>
                    <a:lnTo>
                      <a:pt x="216" y="204"/>
                    </a:lnTo>
                    <a:lnTo>
                      <a:pt x="214" y="204"/>
                    </a:lnTo>
                    <a:lnTo>
                      <a:pt x="214" y="202"/>
                    </a:lnTo>
                    <a:lnTo>
                      <a:pt x="216" y="202"/>
                    </a:lnTo>
                    <a:close/>
                    <a:moveTo>
                      <a:pt x="216" y="202"/>
                    </a:moveTo>
                    <a:lnTo>
                      <a:pt x="214" y="202"/>
                    </a:lnTo>
                    <a:lnTo>
                      <a:pt x="216" y="202"/>
                    </a:lnTo>
                    <a:close/>
                    <a:moveTo>
                      <a:pt x="218" y="202"/>
                    </a:moveTo>
                    <a:lnTo>
                      <a:pt x="216" y="202"/>
                    </a:lnTo>
                    <a:lnTo>
                      <a:pt x="218" y="202"/>
                    </a:lnTo>
                    <a:lnTo>
                      <a:pt x="216" y="202"/>
                    </a:lnTo>
                    <a:lnTo>
                      <a:pt x="218" y="202"/>
                    </a:lnTo>
                    <a:lnTo>
                      <a:pt x="220" y="202"/>
                    </a:lnTo>
                    <a:lnTo>
                      <a:pt x="218" y="202"/>
                    </a:lnTo>
                    <a:lnTo>
                      <a:pt x="218" y="204"/>
                    </a:lnTo>
                    <a:lnTo>
                      <a:pt x="220" y="204"/>
                    </a:lnTo>
                    <a:lnTo>
                      <a:pt x="218" y="204"/>
                    </a:lnTo>
                    <a:lnTo>
                      <a:pt x="220" y="204"/>
                    </a:lnTo>
                    <a:lnTo>
                      <a:pt x="218" y="204"/>
                    </a:lnTo>
                    <a:lnTo>
                      <a:pt x="218" y="202"/>
                    </a:lnTo>
                    <a:lnTo>
                      <a:pt x="220" y="202"/>
                    </a:lnTo>
                    <a:lnTo>
                      <a:pt x="220" y="204"/>
                    </a:lnTo>
                    <a:lnTo>
                      <a:pt x="220" y="202"/>
                    </a:lnTo>
                    <a:lnTo>
                      <a:pt x="220" y="204"/>
                    </a:lnTo>
                    <a:lnTo>
                      <a:pt x="218" y="204"/>
                    </a:lnTo>
                    <a:lnTo>
                      <a:pt x="220" y="204"/>
                    </a:lnTo>
                    <a:lnTo>
                      <a:pt x="218" y="204"/>
                    </a:lnTo>
                    <a:lnTo>
                      <a:pt x="218" y="202"/>
                    </a:lnTo>
                    <a:lnTo>
                      <a:pt x="218" y="204"/>
                    </a:lnTo>
                    <a:lnTo>
                      <a:pt x="216" y="204"/>
                    </a:lnTo>
                    <a:lnTo>
                      <a:pt x="218" y="204"/>
                    </a:lnTo>
                    <a:lnTo>
                      <a:pt x="216" y="204"/>
                    </a:lnTo>
                    <a:lnTo>
                      <a:pt x="216" y="202"/>
                    </a:lnTo>
                    <a:lnTo>
                      <a:pt x="218" y="202"/>
                    </a:lnTo>
                    <a:lnTo>
                      <a:pt x="216" y="202"/>
                    </a:lnTo>
                    <a:lnTo>
                      <a:pt x="218" y="202"/>
                    </a:lnTo>
                    <a:close/>
                    <a:moveTo>
                      <a:pt x="214" y="202"/>
                    </a:moveTo>
                    <a:lnTo>
                      <a:pt x="216" y="202"/>
                    </a:lnTo>
                    <a:lnTo>
                      <a:pt x="214" y="202"/>
                    </a:lnTo>
                    <a:close/>
                    <a:moveTo>
                      <a:pt x="220" y="202"/>
                    </a:moveTo>
                    <a:lnTo>
                      <a:pt x="220" y="204"/>
                    </a:lnTo>
                    <a:lnTo>
                      <a:pt x="220" y="206"/>
                    </a:lnTo>
                    <a:lnTo>
                      <a:pt x="220" y="204"/>
                    </a:lnTo>
                    <a:lnTo>
                      <a:pt x="220" y="202"/>
                    </a:lnTo>
                    <a:lnTo>
                      <a:pt x="218" y="202"/>
                    </a:lnTo>
                    <a:lnTo>
                      <a:pt x="220" y="202"/>
                    </a:lnTo>
                    <a:lnTo>
                      <a:pt x="220" y="200"/>
                    </a:lnTo>
                    <a:lnTo>
                      <a:pt x="220" y="202"/>
                    </a:lnTo>
                    <a:close/>
                    <a:moveTo>
                      <a:pt x="218" y="200"/>
                    </a:moveTo>
                    <a:lnTo>
                      <a:pt x="216" y="200"/>
                    </a:lnTo>
                    <a:lnTo>
                      <a:pt x="218" y="200"/>
                    </a:lnTo>
                    <a:lnTo>
                      <a:pt x="216" y="200"/>
                    </a:lnTo>
                    <a:lnTo>
                      <a:pt x="218" y="200"/>
                    </a:lnTo>
                    <a:close/>
                    <a:moveTo>
                      <a:pt x="218" y="200"/>
                    </a:moveTo>
                    <a:lnTo>
                      <a:pt x="218" y="198"/>
                    </a:lnTo>
                    <a:lnTo>
                      <a:pt x="218" y="200"/>
                    </a:lnTo>
                    <a:close/>
                    <a:moveTo>
                      <a:pt x="214" y="200"/>
                    </a:moveTo>
                    <a:lnTo>
                      <a:pt x="216" y="200"/>
                    </a:lnTo>
                    <a:lnTo>
                      <a:pt x="214" y="200"/>
                    </a:lnTo>
                    <a:lnTo>
                      <a:pt x="216" y="200"/>
                    </a:lnTo>
                    <a:lnTo>
                      <a:pt x="214" y="200"/>
                    </a:lnTo>
                    <a:lnTo>
                      <a:pt x="214" y="202"/>
                    </a:lnTo>
                    <a:lnTo>
                      <a:pt x="216" y="202"/>
                    </a:lnTo>
                    <a:lnTo>
                      <a:pt x="216" y="200"/>
                    </a:lnTo>
                    <a:lnTo>
                      <a:pt x="216" y="202"/>
                    </a:lnTo>
                    <a:lnTo>
                      <a:pt x="216" y="200"/>
                    </a:lnTo>
                    <a:lnTo>
                      <a:pt x="216" y="202"/>
                    </a:lnTo>
                    <a:lnTo>
                      <a:pt x="214" y="202"/>
                    </a:lnTo>
                    <a:lnTo>
                      <a:pt x="216" y="202"/>
                    </a:lnTo>
                    <a:lnTo>
                      <a:pt x="214" y="202"/>
                    </a:lnTo>
                    <a:lnTo>
                      <a:pt x="216" y="202"/>
                    </a:lnTo>
                    <a:lnTo>
                      <a:pt x="214" y="202"/>
                    </a:lnTo>
                    <a:lnTo>
                      <a:pt x="214" y="204"/>
                    </a:lnTo>
                    <a:lnTo>
                      <a:pt x="216" y="204"/>
                    </a:lnTo>
                    <a:lnTo>
                      <a:pt x="218" y="204"/>
                    </a:lnTo>
                    <a:lnTo>
                      <a:pt x="218" y="206"/>
                    </a:lnTo>
                    <a:lnTo>
                      <a:pt x="218" y="204"/>
                    </a:lnTo>
                    <a:lnTo>
                      <a:pt x="218" y="206"/>
                    </a:lnTo>
                    <a:lnTo>
                      <a:pt x="218" y="204"/>
                    </a:lnTo>
                    <a:lnTo>
                      <a:pt x="218" y="206"/>
                    </a:lnTo>
                    <a:lnTo>
                      <a:pt x="218" y="204"/>
                    </a:lnTo>
                    <a:lnTo>
                      <a:pt x="216" y="204"/>
                    </a:lnTo>
                    <a:lnTo>
                      <a:pt x="214" y="204"/>
                    </a:lnTo>
                    <a:lnTo>
                      <a:pt x="214" y="202"/>
                    </a:lnTo>
                    <a:lnTo>
                      <a:pt x="212" y="202"/>
                    </a:lnTo>
                    <a:lnTo>
                      <a:pt x="214" y="202"/>
                    </a:lnTo>
                    <a:lnTo>
                      <a:pt x="214" y="204"/>
                    </a:lnTo>
                    <a:lnTo>
                      <a:pt x="212" y="204"/>
                    </a:lnTo>
                    <a:lnTo>
                      <a:pt x="212" y="202"/>
                    </a:lnTo>
                    <a:lnTo>
                      <a:pt x="212" y="200"/>
                    </a:lnTo>
                    <a:lnTo>
                      <a:pt x="214" y="200"/>
                    </a:lnTo>
                    <a:lnTo>
                      <a:pt x="212" y="200"/>
                    </a:lnTo>
                    <a:lnTo>
                      <a:pt x="214" y="200"/>
                    </a:lnTo>
                    <a:lnTo>
                      <a:pt x="212" y="200"/>
                    </a:lnTo>
                    <a:lnTo>
                      <a:pt x="214" y="200"/>
                    </a:lnTo>
                    <a:lnTo>
                      <a:pt x="212" y="200"/>
                    </a:lnTo>
                    <a:lnTo>
                      <a:pt x="214" y="200"/>
                    </a:lnTo>
                    <a:close/>
                    <a:moveTo>
                      <a:pt x="218" y="200"/>
                    </a:moveTo>
                    <a:lnTo>
                      <a:pt x="216" y="200"/>
                    </a:lnTo>
                    <a:lnTo>
                      <a:pt x="218" y="200"/>
                    </a:lnTo>
                    <a:lnTo>
                      <a:pt x="216" y="200"/>
                    </a:lnTo>
                    <a:lnTo>
                      <a:pt x="218" y="200"/>
                    </a:lnTo>
                    <a:lnTo>
                      <a:pt x="218" y="198"/>
                    </a:lnTo>
                    <a:lnTo>
                      <a:pt x="218" y="200"/>
                    </a:lnTo>
                    <a:close/>
                    <a:moveTo>
                      <a:pt x="218" y="198"/>
                    </a:moveTo>
                    <a:lnTo>
                      <a:pt x="218" y="200"/>
                    </a:lnTo>
                    <a:lnTo>
                      <a:pt x="218" y="198"/>
                    </a:lnTo>
                    <a:close/>
                    <a:moveTo>
                      <a:pt x="218" y="198"/>
                    </a:moveTo>
                    <a:lnTo>
                      <a:pt x="218" y="200"/>
                    </a:lnTo>
                    <a:lnTo>
                      <a:pt x="216" y="200"/>
                    </a:lnTo>
                    <a:lnTo>
                      <a:pt x="218" y="200"/>
                    </a:lnTo>
                    <a:lnTo>
                      <a:pt x="216" y="200"/>
                    </a:lnTo>
                    <a:lnTo>
                      <a:pt x="216" y="198"/>
                    </a:lnTo>
                    <a:lnTo>
                      <a:pt x="216" y="200"/>
                    </a:lnTo>
                    <a:lnTo>
                      <a:pt x="216" y="198"/>
                    </a:lnTo>
                    <a:lnTo>
                      <a:pt x="218" y="198"/>
                    </a:lnTo>
                    <a:close/>
                    <a:moveTo>
                      <a:pt x="212" y="198"/>
                    </a:moveTo>
                    <a:lnTo>
                      <a:pt x="212" y="200"/>
                    </a:lnTo>
                    <a:lnTo>
                      <a:pt x="212" y="198"/>
                    </a:lnTo>
                    <a:close/>
                    <a:moveTo>
                      <a:pt x="212" y="200"/>
                    </a:moveTo>
                    <a:lnTo>
                      <a:pt x="212" y="198"/>
                    </a:lnTo>
                    <a:lnTo>
                      <a:pt x="212" y="200"/>
                    </a:lnTo>
                    <a:close/>
                    <a:moveTo>
                      <a:pt x="218" y="198"/>
                    </a:moveTo>
                    <a:lnTo>
                      <a:pt x="216" y="198"/>
                    </a:lnTo>
                    <a:lnTo>
                      <a:pt x="218" y="198"/>
                    </a:lnTo>
                    <a:close/>
                    <a:moveTo>
                      <a:pt x="220" y="196"/>
                    </a:moveTo>
                    <a:lnTo>
                      <a:pt x="220" y="198"/>
                    </a:lnTo>
                    <a:lnTo>
                      <a:pt x="218" y="198"/>
                    </a:lnTo>
                    <a:lnTo>
                      <a:pt x="218" y="196"/>
                    </a:lnTo>
                    <a:lnTo>
                      <a:pt x="220" y="196"/>
                    </a:lnTo>
                    <a:close/>
                    <a:moveTo>
                      <a:pt x="214" y="198"/>
                    </a:moveTo>
                    <a:lnTo>
                      <a:pt x="214" y="196"/>
                    </a:lnTo>
                    <a:lnTo>
                      <a:pt x="214" y="198"/>
                    </a:lnTo>
                    <a:close/>
                    <a:moveTo>
                      <a:pt x="212" y="196"/>
                    </a:moveTo>
                    <a:lnTo>
                      <a:pt x="214" y="196"/>
                    </a:lnTo>
                    <a:lnTo>
                      <a:pt x="212" y="196"/>
                    </a:lnTo>
                    <a:close/>
                    <a:moveTo>
                      <a:pt x="218" y="196"/>
                    </a:moveTo>
                    <a:lnTo>
                      <a:pt x="218" y="198"/>
                    </a:lnTo>
                    <a:lnTo>
                      <a:pt x="218" y="196"/>
                    </a:lnTo>
                    <a:lnTo>
                      <a:pt x="218" y="198"/>
                    </a:lnTo>
                    <a:lnTo>
                      <a:pt x="218" y="196"/>
                    </a:lnTo>
                    <a:lnTo>
                      <a:pt x="216" y="196"/>
                    </a:lnTo>
                    <a:lnTo>
                      <a:pt x="218" y="196"/>
                    </a:lnTo>
                    <a:close/>
                    <a:moveTo>
                      <a:pt x="226" y="194"/>
                    </a:moveTo>
                    <a:lnTo>
                      <a:pt x="224" y="194"/>
                    </a:lnTo>
                    <a:lnTo>
                      <a:pt x="226" y="194"/>
                    </a:lnTo>
                    <a:close/>
                    <a:moveTo>
                      <a:pt x="218" y="196"/>
                    </a:moveTo>
                    <a:lnTo>
                      <a:pt x="218" y="194"/>
                    </a:lnTo>
                    <a:lnTo>
                      <a:pt x="218" y="196"/>
                    </a:lnTo>
                    <a:close/>
                    <a:moveTo>
                      <a:pt x="212" y="196"/>
                    </a:moveTo>
                    <a:lnTo>
                      <a:pt x="214" y="196"/>
                    </a:lnTo>
                    <a:lnTo>
                      <a:pt x="214" y="198"/>
                    </a:lnTo>
                    <a:lnTo>
                      <a:pt x="214" y="200"/>
                    </a:lnTo>
                    <a:lnTo>
                      <a:pt x="212" y="200"/>
                    </a:lnTo>
                    <a:lnTo>
                      <a:pt x="212" y="198"/>
                    </a:lnTo>
                    <a:lnTo>
                      <a:pt x="212" y="196"/>
                    </a:lnTo>
                    <a:close/>
                    <a:moveTo>
                      <a:pt x="218" y="194"/>
                    </a:moveTo>
                    <a:lnTo>
                      <a:pt x="220" y="194"/>
                    </a:lnTo>
                    <a:lnTo>
                      <a:pt x="218" y="194"/>
                    </a:lnTo>
                    <a:lnTo>
                      <a:pt x="218" y="196"/>
                    </a:lnTo>
                    <a:lnTo>
                      <a:pt x="218" y="194"/>
                    </a:lnTo>
                    <a:close/>
                    <a:moveTo>
                      <a:pt x="224" y="194"/>
                    </a:moveTo>
                    <a:lnTo>
                      <a:pt x="222" y="196"/>
                    </a:lnTo>
                    <a:lnTo>
                      <a:pt x="222" y="198"/>
                    </a:lnTo>
                    <a:lnTo>
                      <a:pt x="222" y="196"/>
                    </a:lnTo>
                    <a:lnTo>
                      <a:pt x="222" y="194"/>
                    </a:lnTo>
                    <a:lnTo>
                      <a:pt x="224" y="194"/>
                    </a:lnTo>
                    <a:lnTo>
                      <a:pt x="224" y="192"/>
                    </a:lnTo>
                    <a:lnTo>
                      <a:pt x="222" y="192"/>
                    </a:lnTo>
                    <a:lnTo>
                      <a:pt x="224" y="192"/>
                    </a:lnTo>
                    <a:lnTo>
                      <a:pt x="224" y="194"/>
                    </a:lnTo>
                    <a:close/>
                    <a:moveTo>
                      <a:pt x="220" y="192"/>
                    </a:moveTo>
                    <a:lnTo>
                      <a:pt x="220" y="194"/>
                    </a:lnTo>
                    <a:lnTo>
                      <a:pt x="218" y="194"/>
                    </a:lnTo>
                    <a:lnTo>
                      <a:pt x="218" y="196"/>
                    </a:lnTo>
                    <a:lnTo>
                      <a:pt x="218" y="194"/>
                    </a:lnTo>
                    <a:lnTo>
                      <a:pt x="220" y="194"/>
                    </a:lnTo>
                    <a:lnTo>
                      <a:pt x="218" y="194"/>
                    </a:lnTo>
                    <a:lnTo>
                      <a:pt x="220" y="194"/>
                    </a:lnTo>
                    <a:lnTo>
                      <a:pt x="218" y="194"/>
                    </a:lnTo>
                    <a:lnTo>
                      <a:pt x="220" y="194"/>
                    </a:lnTo>
                    <a:lnTo>
                      <a:pt x="218" y="194"/>
                    </a:lnTo>
                    <a:lnTo>
                      <a:pt x="218" y="192"/>
                    </a:lnTo>
                    <a:lnTo>
                      <a:pt x="218" y="194"/>
                    </a:lnTo>
                    <a:lnTo>
                      <a:pt x="218" y="192"/>
                    </a:lnTo>
                    <a:lnTo>
                      <a:pt x="218" y="194"/>
                    </a:lnTo>
                    <a:lnTo>
                      <a:pt x="218" y="192"/>
                    </a:lnTo>
                    <a:lnTo>
                      <a:pt x="218" y="194"/>
                    </a:lnTo>
                    <a:lnTo>
                      <a:pt x="218" y="192"/>
                    </a:lnTo>
                    <a:lnTo>
                      <a:pt x="220" y="192"/>
                    </a:lnTo>
                    <a:close/>
                    <a:moveTo>
                      <a:pt x="224" y="192"/>
                    </a:moveTo>
                    <a:lnTo>
                      <a:pt x="222" y="192"/>
                    </a:lnTo>
                    <a:lnTo>
                      <a:pt x="222" y="190"/>
                    </a:lnTo>
                    <a:lnTo>
                      <a:pt x="224" y="190"/>
                    </a:lnTo>
                    <a:lnTo>
                      <a:pt x="224" y="192"/>
                    </a:lnTo>
                    <a:close/>
                    <a:moveTo>
                      <a:pt x="222" y="190"/>
                    </a:moveTo>
                    <a:lnTo>
                      <a:pt x="224" y="190"/>
                    </a:lnTo>
                    <a:lnTo>
                      <a:pt x="222" y="190"/>
                    </a:lnTo>
                    <a:close/>
                    <a:moveTo>
                      <a:pt x="220" y="192"/>
                    </a:moveTo>
                    <a:lnTo>
                      <a:pt x="218" y="192"/>
                    </a:lnTo>
                    <a:lnTo>
                      <a:pt x="220" y="192"/>
                    </a:lnTo>
                    <a:lnTo>
                      <a:pt x="220" y="190"/>
                    </a:lnTo>
                    <a:lnTo>
                      <a:pt x="220" y="192"/>
                    </a:lnTo>
                    <a:close/>
                    <a:moveTo>
                      <a:pt x="226" y="190"/>
                    </a:moveTo>
                    <a:lnTo>
                      <a:pt x="226" y="192"/>
                    </a:lnTo>
                    <a:lnTo>
                      <a:pt x="224" y="192"/>
                    </a:lnTo>
                    <a:lnTo>
                      <a:pt x="226" y="192"/>
                    </a:lnTo>
                    <a:lnTo>
                      <a:pt x="224" y="192"/>
                    </a:lnTo>
                    <a:lnTo>
                      <a:pt x="224" y="194"/>
                    </a:lnTo>
                    <a:lnTo>
                      <a:pt x="224" y="192"/>
                    </a:lnTo>
                    <a:lnTo>
                      <a:pt x="226" y="192"/>
                    </a:lnTo>
                    <a:lnTo>
                      <a:pt x="224" y="194"/>
                    </a:lnTo>
                    <a:lnTo>
                      <a:pt x="224" y="192"/>
                    </a:lnTo>
                    <a:lnTo>
                      <a:pt x="222" y="192"/>
                    </a:lnTo>
                    <a:lnTo>
                      <a:pt x="224" y="192"/>
                    </a:lnTo>
                    <a:lnTo>
                      <a:pt x="224" y="190"/>
                    </a:lnTo>
                    <a:lnTo>
                      <a:pt x="224" y="192"/>
                    </a:lnTo>
                    <a:lnTo>
                      <a:pt x="224" y="190"/>
                    </a:lnTo>
                    <a:lnTo>
                      <a:pt x="222" y="190"/>
                    </a:lnTo>
                    <a:lnTo>
                      <a:pt x="224" y="190"/>
                    </a:lnTo>
                    <a:lnTo>
                      <a:pt x="226" y="190"/>
                    </a:lnTo>
                    <a:close/>
                    <a:moveTo>
                      <a:pt x="222" y="190"/>
                    </a:moveTo>
                    <a:lnTo>
                      <a:pt x="222" y="188"/>
                    </a:lnTo>
                    <a:lnTo>
                      <a:pt x="222" y="190"/>
                    </a:lnTo>
                    <a:lnTo>
                      <a:pt x="224" y="190"/>
                    </a:lnTo>
                    <a:lnTo>
                      <a:pt x="222" y="190"/>
                    </a:lnTo>
                    <a:lnTo>
                      <a:pt x="222" y="192"/>
                    </a:lnTo>
                    <a:lnTo>
                      <a:pt x="222" y="194"/>
                    </a:lnTo>
                    <a:lnTo>
                      <a:pt x="224" y="194"/>
                    </a:lnTo>
                    <a:lnTo>
                      <a:pt x="222" y="194"/>
                    </a:lnTo>
                    <a:lnTo>
                      <a:pt x="222" y="196"/>
                    </a:lnTo>
                    <a:lnTo>
                      <a:pt x="222" y="194"/>
                    </a:lnTo>
                    <a:lnTo>
                      <a:pt x="222" y="196"/>
                    </a:lnTo>
                    <a:lnTo>
                      <a:pt x="222" y="198"/>
                    </a:lnTo>
                    <a:lnTo>
                      <a:pt x="222" y="196"/>
                    </a:lnTo>
                    <a:lnTo>
                      <a:pt x="222" y="198"/>
                    </a:lnTo>
                    <a:lnTo>
                      <a:pt x="220" y="198"/>
                    </a:lnTo>
                    <a:lnTo>
                      <a:pt x="222" y="198"/>
                    </a:lnTo>
                    <a:lnTo>
                      <a:pt x="220" y="198"/>
                    </a:lnTo>
                    <a:lnTo>
                      <a:pt x="220" y="196"/>
                    </a:lnTo>
                    <a:lnTo>
                      <a:pt x="218" y="196"/>
                    </a:lnTo>
                    <a:lnTo>
                      <a:pt x="220" y="196"/>
                    </a:lnTo>
                    <a:lnTo>
                      <a:pt x="218" y="196"/>
                    </a:lnTo>
                    <a:lnTo>
                      <a:pt x="218" y="194"/>
                    </a:lnTo>
                    <a:lnTo>
                      <a:pt x="220" y="194"/>
                    </a:lnTo>
                    <a:lnTo>
                      <a:pt x="220" y="196"/>
                    </a:lnTo>
                    <a:lnTo>
                      <a:pt x="220" y="194"/>
                    </a:lnTo>
                    <a:lnTo>
                      <a:pt x="220" y="196"/>
                    </a:lnTo>
                    <a:lnTo>
                      <a:pt x="220" y="194"/>
                    </a:lnTo>
                    <a:lnTo>
                      <a:pt x="220" y="196"/>
                    </a:lnTo>
                    <a:lnTo>
                      <a:pt x="220" y="194"/>
                    </a:lnTo>
                    <a:lnTo>
                      <a:pt x="220" y="192"/>
                    </a:lnTo>
                    <a:lnTo>
                      <a:pt x="220" y="190"/>
                    </a:lnTo>
                    <a:lnTo>
                      <a:pt x="220" y="188"/>
                    </a:lnTo>
                    <a:lnTo>
                      <a:pt x="222" y="188"/>
                    </a:lnTo>
                    <a:lnTo>
                      <a:pt x="222" y="190"/>
                    </a:lnTo>
                    <a:close/>
                    <a:moveTo>
                      <a:pt x="226" y="188"/>
                    </a:moveTo>
                    <a:lnTo>
                      <a:pt x="224" y="188"/>
                    </a:lnTo>
                    <a:lnTo>
                      <a:pt x="226" y="188"/>
                    </a:lnTo>
                    <a:close/>
                    <a:moveTo>
                      <a:pt x="224" y="188"/>
                    </a:moveTo>
                    <a:lnTo>
                      <a:pt x="226" y="188"/>
                    </a:lnTo>
                    <a:lnTo>
                      <a:pt x="224" y="188"/>
                    </a:lnTo>
                    <a:close/>
                    <a:moveTo>
                      <a:pt x="224" y="188"/>
                    </a:moveTo>
                    <a:lnTo>
                      <a:pt x="222" y="188"/>
                    </a:lnTo>
                    <a:lnTo>
                      <a:pt x="224" y="188"/>
                    </a:lnTo>
                    <a:close/>
                    <a:moveTo>
                      <a:pt x="222" y="188"/>
                    </a:moveTo>
                    <a:lnTo>
                      <a:pt x="220" y="188"/>
                    </a:lnTo>
                    <a:lnTo>
                      <a:pt x="222" y="188"/>
                    </a:lnTo>
                    <a:close/>
                    <a:moveTo>
                      <a:pt x="226" y="184"/>
                    </a:moveTo>
                    <a:lnTo>
                      <a:pt x="224" y="184"/>
                    </a:lnTo>
                    <a:lnTo>
                      <a:pt x="226" y="184"/>
                    </a:lnTo>
                    <a:close/>
                    <a:moveTo>
                      <a:pt x="222" y="184"/>
                    </a:moveTo>
                    <a:lnTo>
                      <a:pt x="224" y="184"/>
                    </a:lnTo>
                    <a:lnTo>
                      <a:pt x="222" y="184"/>
                    </a:lnTo>
                    <a:close/>
                    <a:moveTo>
                      <a:pt x="220" y="184"/>
                    </a:moveTo>
                    <a:lnTo>
                      <a:pt x="222" y="184"/>
                    </a:lnTo>
                    <a:lnTo>
                      <a:pt x="220" y="184"/>
                    </a:lnTo>
                    <a:close/>
                    <a:moveTo>
                      <a:pt x="222" y="182"/>
                    </a:moveTo>
                    <a:lnTo>
                      <a:pt x="222" y="184"/>
                    </a:lnTo>
                    <a:lnTo>
                      <a:pt x="222" y="182"/>
                    </a:lnTo>
                    <a:close/>
                    <a:moveTo>
                      <a:pt x="110" y="0"/>
                    </a:moveTo>
                    <a:lnTo>
                      <a:pt x="110" y="2"/>
                    </a:lnTo>
                    <a:lnTo>
                      <a:pt x="108" y="2"/>
                    </a:lnTo>
                    <a:lnTo>
                      <a:pt x="108" y="4"/>
                    </a:lnTo>
                    <a:lnTo>
                      <a:pt x="110" y="4"/>
                    </a:lnTo>
                    <a:lnTo>
                      <a:pt x="108" y="4"/>
                    </a:lnTo>
                    <a:lnTo>
                      <a:pt x="108" y="6"/>
                    </a:lnTo>
                    <a:lnTo>
                      <a:pt x="108" y="4"/>
                    </a:lnTo>
                    <a:lnTo>
                      <a:pt x="108" y="6"/>
                    </a:lnTo>
                    <a:lnTo>
                      <a:pt x="106" y="6"/>
                    </a:lnTo>
                    <a:lnTo>
                      <a:pt x="106" y="8"/>
                    </a:lnTo>
                    <a:lnTo>
                      <a:pt x="104" y="8"/>
                    </a:lnTo>
                    <a:lnTo>
                      <a:pt x="104" y="10"/>
                    </a:lnTo>
                    <a:lnTo>
                      <a:pt x="104" y="12"/>
                    </a:lnTo>
                    <a:lnTo>
                      <a:pt x="102" y="12"/>
                    </a:lnTo>
                    <a:lnTo>
                      <a:pt x="102" y="14"/>
                    </a:lnTo>
                    <a:lnTo>
                      <a:pt x="102" y="16"/>
                    </a:lnTo>
                    <a:lnTo>
                      <a:pt x="100" y="16"/>
                    </a:lnTo>
                    <a:lnTo>
                      <a:pt x="100" y="18"/>
                    </a:lnTo>
                    <a:lnTo>
                      <a:pt x="102" y="20"/>
                    </a:lnTo>
                    <a:lnTo>
                      <a:pt x="100" y="20"/>
                    </a:lnTo>
                    <a:lnTo>
                      <a:pt x="102" y="20"/>
                    </a:lnTo>
                    <a:lnTo>
                      <a:pt x="104" y="20"/>
                    </a:lnTo>
                    <a:lnTo>
                      <a:pt x="104" y="22"/>
                    </a:lnTo>
                    <a:lnTo>
                      <a:pt x="106" y="22"/>
                    </a:lnTo>
                    <a:lnTo>
                      <a:pt x="108" y="22"/>
                    </a:lnTo>
                    <a:lnTo>
                      <a:pt x="110" y="22"/>
                    </a:lnTo>
                    <a:lnTo>
                      <a:pt x="110" y="24"/>
                    </a:lnTo>
                    <a:lnTo>
                      <a:pt x="112" y="24"/>
                    </a:lnTo>
                    <a:lnTo>
                      <a:pt x="112" y="26"/>
                    </a:lnTo>
                    <a:lnTo>
                      <a:pt x="114" y="26"/>
                    </a:lnTo>
                    <a:lnTo>
                      <a:pt x="114" y="28"/>
                    </a:lnTo>
                    <a:lnTo>
                      <a:pt x="116" y="28"/>
                    </a:lnTo>
                    <a:lnTo>
                      <a:pt x="118" y="28"/>
                    </a:lnTo>
                    <a:lnTo>
                      <a:pt x="118" y="30"/>
                    </a:lnTo>
                    <a:lnTo>
                      <a:pt x="118" y="28"/>
                    </a:lnTo>
                    <a:lnTo>
                      <a:pt x="120" y="28"/>
                    </a:lnTo>
                    <a:lnTo>
                      <a:pt x="122" y="28"/>
                    </a:lnTo>
                    <a:lnTo>
                      <a:pt x="124" y="28"/>
                    </a:lnTo>
                    <a:lnTo>
                      <a:pt x="126" y="28"/>
                    </a:lnTo>
                    <a:lnTo>
                      <a:pt x="126" y="30"/>
                    </a:lnTo>
                    <a:lnTo>
                      <a:pt x="126" y="32"/>
                    </a:lnTo>
                    <a:lnTo>
                      <a:pt x="126" y="34"/>
                    </a:lnTo>
                    <a:lnTo>
                      <a:pt x="128" y="34"/>
                    </a:lnTo>
                    <a:lnTo>
                      <a:pt x="128" y="36"/>
                    </a:lnTo>
                    <a:lnTo>
                      <a:pt x="130" y="36"/>
                    </a:lnTo>
                    <a:lnTo>
                      <a:pt x="130" y="38"/>
                    </a:lnTo>
                    <a:lnTo>
                      <a:pt x="132" y="38"/>
                    </a:lnTo>
                    <a:lnTo>
                      <a:pt x="132" y="38"/>
                    </a:lnTo>
                    <a:lnTo>
                      <a:pt x="132" y="40"/>
                    </a:lnTo>
                    <a:lnTo>
                      <a:pt x="134" y="40"/>
                    </a:lnTo>
                    <a:lnTo>
                      <a:pt x="134" y="42"/>
                    </a:lnTo>
                    <a:lnTo>
                      <a:pt x="134" y="44"/>
                    </a:lnTo>
                    <a:lnTo>
                      <a:pt x="136" y="44"/>
                    </a:lnTo>
                    <a:lnTo>
                      <a:pt x="136" y="46"/>
                    </a:lnTo>
                    <a:lnTo>
                      <a:pt x="138" y="46"/>
                    </a:lnTo>
                    <a:lnTo>
                      <a:pt x="138" y="48"/>
                    </a:lnTo>
                    <a:lnTo>
                      <a:pt x="140" y="48"/>
                    </a:lnTo>
                    <a:lnTo>
                      <a:pt x="140" y="50"/>
                    </a:lnTo>
                    <a:lnTo>
                      <a:pt x="142" y="50"/>
                    </a:lnTo>
                    <a:lnTo>
                      <a:pt x="142" y="52"/>
                    </a:lnTo>
                    <a:lnTo>
                      <a:pt x="142" y="54"/>
                    </a:lnTo>
                    <a:lnTo>
                      <a:pt x="144" y="54"/>
                    </a:lnTo>
                    <a:lnTo>
                      <a:pt x="146" y="54"/>
                    </a:lnTo>
                    <a:lnTo>
                      <a:pt x="146" y="56"/>
                    </a:lnTo>
                    <a:lnTo>
                      <a:pt x="148" y="56"/>
                    </a:lnTo>
                    <a:lnTo>
                      <a:pt x="150" y="56"/>
                    </a:lnTo>
                    <a:lnTo>
                      <a:pt x="150" y="58"/>
                    </a:lnTo>
                    <a:lnTo>
                      <a:pt x="150" y="58"/>
                    </a:lnTo>
                    <a:lnTo>
                      <a:pt x="152" y="58"/>
                    </a:lnTo>
                    <a:lnTo>
                      <a:pt x="154" y="58"/>
                    </a:lnTo>
                    <a:lnTo>
                      <a:pt x="154" y="60"/>
                    </a:lnTo>
                    <a:lnTo>
                      <a:pt x="156" y="62"/>
                    </a:lnTo>
                    <a:lnTo>
                      <a:pt x="158" y="62"/>
                    </a:lnTo>
                    <a:lnTo>
                      <a:pt x="158" y="64"/>
                    </a:lnTo>
                    <a:lnTo>
                      <a:pt x="158" y="66"/>
                    </a:lnTo>
                    <a:lnTo>
                      <a:pt x="160" y="66"/>
                    </a:lnTo>
                    <a:lnTo>
                      <a:pt x="160" y="68"/>
                    </a:lnTo>
                    <a:lnTo>
                      <a:pt x="162" y="68"/>
                    </a:lnTo>
                    <a:lnTo>
                      <a:pt x="162" y="70"/>
                    </a:lnTo>
                    <a:lnTo>
                      <a:pt x="164" y="70"/>
                    </a:lnTo>
                    <a:lnTo>
                      <a:pt x="166" y="70"/>
                    </a:lnTo>
                    <a:lnTo>
                      <a:pt x="168" y="70"/>
                    </a:lnTo>
                    <a:lnTo>
                      <a:pt x="168" y="72"/>
                    </a:lnTo>
                    <a:lnTo>
                      <a:pt x="170" y="72"/>
                    </a:lnTo>
                    <a:lnTo>
                      <a:pt x="170" y="74"/>
                    </a:lnTo>
                    <a:lnTo>
                      <a:pt x="172" y="74"/>
                    </a:lnTo>
                    <a:lnTo>
                      <a:pt x="172" y="76"/>
                    </a:lnTo>
                    <a:lnTo>
                      <a:pt x="174" y="76"/>
                    </a:lnTo>
                    <a:lnTo>
                      <a:pt x="176" y="76"/>
                    </a:lnTo>
                    <a:lnTo>
                      <a:pt x="176" y="78"/>
                    </a:lnTo>
                    <a:lnTo>
                      <a:pt x="176" y="80"/>
                    </a:lnTo>
                    <a:lnTo>
                      <a:pt x="174" y="80"/>
                    </a:lnTo>
                    <a:lnTo>
                      <a:pt x="176" y="80"/>
                    </a:lnTo>
                    <a:lnTo>
                      <a:pt x="176" y="82"/>
                    </a:lnTo>
                    <a:lnTo>
                      <a:pt x="176" y="84"/>
                    </a:lnTo>
                    <a:lnTo>
                      <a:pt x="176" y="82"/>
                    </a:lnTo>
                    <a:lnTo>
                      <a:pt x="178" y="82"/>
                    </a:lnTo>
                    <a:lnTo>
                      <a:pt x="178" y="84"/>
                    </a:lnTo>
                    <a:lnTo>
                      <a:pt x="176" y="84"/>
                    </a:lnTo>
                    <a:lnTo>
                      <a:pt x="178" y="84"/>
                    </a:lnTo>
                    <a:lnTo>
                      <a:pt x="178" y="86"/>
                    </a:lnTo>
                    <a:lnTo>
                      <a:pt x="180" y="86"/>
                    </a:lnTo>
                    <a:lnTo>
                      <a:pt x="180" y="84"/>
                    </a:lnTo>
                    <a:lnTo>
                      <a:pt x="180" y="86"/>
                    </a:lnTo>
                    <a:lnTo>
                      <a:pt x="182" y="86"/>
                    </a:lnTo>
                    <a:lnTo>
                      <a:pt x="182" y="86"/>
                    </a:lnTo>
                    <a:lnTo>
                      <a:pt x="182" y="86"/>
                    </a:lnTo>
                    <a:lnTo>
                      <a:pt x="180" y="86"/>
                    </a:lnTo>
                    <a:lnTo>
                      <a:pt x="180" y="86"/>
                    </a:lnTo>
                    <a:lnTo>
                      <a:pt x="182" y="86"/>
                    </a:lnTo>
                    <a:lnTo>
                      <a:pt x="180" y="86"/>
                    </a:lnTo>
                    <a:lnTo>
                      <a:pt x="182" y="86"/>
                    </a:lnTo>
                    <a:lnTo>
                      <a:pt x="182" y="88"/>
                    </a:lnTo>
                    <a:lnTo>
                      <a:pt x="184" y="88"/>
                    </a:lnTo>
                    <a:lnTo>
                      <a:pt x="184" y="86"/>
                    </a:lnTo>
                    <a:lnTo>
                      <a:pt x="184" y="88"/>
                    </a:lnTo>
                    <a:lnTo>
                      <a:pt x="186" y="88"/>
                    </a:lnTo>
                    <a:lnTo>
                      <a:pt x="186" y="90"/>
                    </a:lnTo>
                    <a:lnTo>
                      <a:pt x="186" y="92"/>
                    </a:lnTo>
                    <a:lnTo>
                      <a:pt x="188" y="92"/>
                    </a:lnTo>
                    <a:lnTo>
                      <a:pt x="190" y="92"/>
                    </a:lnTo>
                    <a:lnTo>
                      <a:pt x="192" y="92"/>
                    </a:lnTo>
                    <a:lnTo>
                      <a:pt x="192" y="94"/>
                    </a:lnTo>
                    <a:lnTo>
                      <a:pt x="192" y="92"/>
                    </a:lnTo>
                    <a:lnTo>
                      <a:pt x="194" y="92"/>
                    </a:lnTo>
                    <a:lnTo>
                      <a:pt x="194" y="94"/>
                    </a:lnTo>
                    <a:lnTo>
                      <a:pt x="196" y="94"/>
                    </a:lnTo>
                    <a:lnTo>
                      <a:pt x="196" y="96"/>
                    </a:lnTo>
                    <a:lnTo>
                      <a:pt x="198" y="96"/>
                    </a:lnTo>
                    <a:lnTo>
                      <a:pt x="198" y="94"/>
                    </a:lnTo>
                    <a:lnTo>
                      <a:pt x="198" y="96"/>
                    </a:lnTo>
                    <a:lnTo>
                      <a:pt x="198" y="96"/>
                    </a:lnTo>
                    <a:lnTo>
                      <a:pt x="198" y="96"/>
                    </a:lnTo>
                    <a:lnTo>
                      <a:pt x="198" y="96"/>
                    </a:lnTo>
                    <a:lnTo>
                      <a:pt x="198" y="98"/>
                    </a:lnTo>
                    <a:lnTo>
                      <a:pt x="198" y="100"/>
                    </a:lnTo>
                    <a:lnTo>
                      <a:pt x="198" y="102"/>
                    </a:lnTo>
                    <a:lnTo>
                      <a:pt x="200" y="102"/>
                    </a:lnTo>
                    <a:lnTo>
                      <a:pt x="200" y="104"/>
                    </a:lnTo>
                    <a:lnTo>
                      <a:pt x="200" y="102"/>
                    </a:lnTo>
                    <a:lnTo>
                      <a:pt x="200" y="104"/>
                    </a:lnTo>
                    <a:lnTo>
                      <a:pt x="202" y="104"/>
                    </a:lnTo>
                    <a:lnTo>
                      <a:pt x="202" y="106"/>
                    </a:lnTo>
                    <a:lnTo>
                      <a:pt x="204" y="106"/>
                    </a:lnTo>
                    <a:lnTo>
                      <a:pt x="202" y="106"/>
                    </a:lnTo>
                    <a:lnTo>
                      <a:pt x="204" y="106"/>
                    </a:lnTo>
                    <a:lnTo>
                      <a:pt x="202" y="106"/>
                    </a:lnTo>
                    <a:lnTo>
                      <a:pt x="204" y="108"/>
                    </a:lnTo>
                    <a:lnTo>
                      <a:pt x="204" y="106"/>
                    </a:lnTo>
                    <a:lnTo>
                      <a:pt x="204" y="108"/>
                    </a:lnTo>
                    <a:lnTo>
                      <a:pt x="204" y="110"/>
                    </a:lnTo>
                    <a:lnTo>
                      <a:pt x="204" y="112"/>
                    </a:lnTo>
                    <a:lnTo>
                      <a:pt x="204" y="114"/>
                    </a:lnTo>
                    <a:lnTo>
                      <a:pt x="206" y="114"/>
                    </a:lnTo>
                    <a:lnTo>
                      <a:pt x="206" y="116"/>
                    </a:lnTo>
                    <a:lnTo>
                      <a:pt x="206" y="118"/>
                    </a:lnTo>
                    <a:lnTo>
                      <a:pt x="206" y="120"/>
                    </a:lnTo>
                    <a:lnTo>
                      <a:pt x="208" y="120"/>
                    </a:lnTo>
                    <a:lnTo>
                      <a:pt x="210" y="120"/>
                    </a:lnTo>
                    <a:lnTo>
                      <a:pt x="212" y="120"/>
                    </a:lnTo>
                    <a:lnTo>
                      <a:pt x="212" y="122"/>
                    </a:lnTo>
                    <a:lnTo>
                      <a:pt x="214" y="122"/>
                    </a:lnTo>
                    <a:lnTo>
                      <a:pt x="216" y="122"/>
                    </a:lnTo>
                    <a:lnTo>
                      <a:pt x="216" y="124"/>
                    </a:lnTo>
                    <a:lnTo>
                      <a:pt x="218" y="124"/>
                    </a:lnTo>
                    <a:lnTo>
                      <a:pt x="218" y="126"/>
                    </a:lnTo>
                    <a:lnTo>
                      <a:pt x="218" y="128"/>
                    </a:lnTo>
                    <a:lnTo>
                      <a:pt x="218" y="130"/>
                    </a:lnTo>
                    <a:lnTo>
                      <a:pt x="220" y="130"/>
                    </a:lnTo>
                    <a:lnTo>
                      <a:pt x="218" y="130"/>
                    </a:lnTo>
                    <a:lnTo>
                      <a:pt x="220" y="130"/>
                    </a:lnTo>
                    <a:lnTo>
                      <a:pt x="220" y="132"/>
                    </a:lnTo>
                    <a:lnTo>
                      <a:pt x="222" y="132"/>
                    </a:lnTo>
                    <a:lnTo>
                      <a:pt x="222" y="134"/>
                    </a:lnTo>
                    <a:lnTo>
                      <a:pt x="222" y="134"/>
                    </a:lnTo>
                    <a:lnTo>
                      <a:pt x="222" y="136"/>
                    </a:lnTo>
                    <a:lnTo>
                      <a:pt x="222" y="138"/>
                    </a:lnTo>
                    <a:lnTo>
                      <a:pt x="224" y="138"/>
                    </a:lnTo>
                    <a:lnTo>
                      <a:pt x="224" y="140"/>
                    </a:lnTo>
                    <a:lnTo>
                      <a:pt x="224" y="138"/>
                    </a:lnTo>
                    <a:lnTo>
                      <a:pt x="224" y="140"/>
                    </a:lnTo>
                    <a:lnTo>
                      <a:pt x="224" y="142"/>
                    </a:lnTo>
                    <a:lnTo>
                      <a:pt x="226" y="142"/>
                    </a:lnTo>
                    <a:lnTo>
                      <a:pt x="226" y="144"/>
                    </a:lnTo>
                    <a:lnTo>
                      <a:pt x="228" y="144"/>
                    </a:lnTo>
                    <a:lnTo>
                      <a:pt x="230" y="144"/>
                    </a:lnTo>
                    <a:lnTo>
                      <a:pt x="230" y="142"/>
                    </a:lnTo>
                    <a:lnTo>
                      <a:pt x="232" y="142"/>
                    </a:lnTo>
                    <a:lnTo>
                      <a:pt x="232" y="144"/>
                    </a:lnTo>
                    <a:lnTo>
                      <a:pt x="234" y="144"/>
                    </a:lnTo>
                    <a:lnTo>
                      <a:pt x="234" y="146"/>
                    </a:lnTo>
                    <a:lnTo>
                      <a:pt x="236" y="146"/>
                    </a:lnTo>
                    <a:lnTo>
                      <a:pt x="238" y="146"/>
                    </a:lnTo>
                    <a:lnTo>
                      <a:pt x="240" y="146"/>
                    </a:lnTo>
                    <a:lnTo>
                      <a:pt x="238" y="146"/>
                    </a:lnTo>
                    <a:lnTo>
                      <a:pt x="238" y="148"/>
                    </a:lnTo>
                    <a:lnTo>
                      <a:pt x="238" y="150"/>
                    </a:lnTo>
                    <a:lnTo>
                      <a:pt x="236" y="150"/>
                    </a:lnTo>
                    <a:lnTo>
                      <a:pt x="236" y="152"/>
                    </a:lnTo>
                    <a:lnTo>
                      <a:pt x="236" y="154"/>
                    </a:lnTo>
                    <a:lnTo>
                      <a:pt x="234" y="154"/>
                    </a:lnTo>
                    <a:lnTo>
                      <a:pt x="234" y="156"/>
                    </a:lnTo>
                    <a:lnTo>
                      <a:pt x="232" y="156"/>
                    </a:lnTo>
                    <a:lnTo>
                      <a:pt x="232" y="158"/>
                    </a:lnTo>
                    <a:lnTo>
                      <a:pt x="232" y="160"/>
                    </a:lnTo>
                    <a:lnTo>
                      <a:pt x="230" y="160"/>
                    </a:lnTo>
                    <a:lnTo>
                      <a:pt x="230" y="162"/>
                    </a:lnTo>
                    <a:lnTo>
                      <a:pt x="228" y="164"/>
                    </a:lnTo>
                    <a:lnTo>
                      <a:pt x="228" y="166"/>
                    </a:lnTo>
                    <a:lnTo>
                      <a:pt x="228" y="168"/>
                    </a:lnTo>
                    <a:lnTo>
                      <a:pt x="228" y="170"/>
                    </a:lnTo>
                    <a:lnTo>
                      <a:pt x="228" y="172"/>
                    </a:lnTo>
                    <a:lnTo>
                      <a:pt x="228" y="174"/>
                    </a:lnTo>
                    <a:lnTo>
                      <a:pt x="228" y="176"/>
                    </a:lnTo>
                    <a:lnTo>
                      <a:pt x="228" y="178"/>
                    </a:lnTo>
                    <a:lnTo>
                      <a:pt x="226" y="178"/>
                    </a:lnTo>
                    <a:lnTo>
                      <a:pt x="226" y="180"/>
                    </a:lnTo>
                    <a:lnTo>
                      <a:pt x="226" y="182"/>
                    </a:lnTo>
                    <a:lnTo>
                      <a:pt x="224" y="182"/>
                    </a:lnTo>
                    <a:lnTo>
                      <a:pt x="224" y="182"/>
                    </a:lnTo>
                    <a:lnTo>
                      <a:pt x="224" y="182"/>
                    </a:lnTo>
                    <a:lnTo>
                      <a:pt x="224" y="182"/>
                    </a:lnTo>
                    <a:lnTo>
                      <a:pt x="224" y="184"/>
                    </a:lnTo>
                    <a:lnTo>
                      <a:pt x="224" y="182"/>
                    </a:lnTo>
                    <a:lnTo>
                      <a:pt x="222" y="182"/>
                    </a:lnTo>
                    <a:lnTo>
                      <a:pt x="220" y="182"/>
                    </a:lnTo>
                    <a:lnTo>
                      <a:pt x="222" y="182"/>
                    </a:lnTo>
                    <a:lnTo>
                      <a:pt x="222" y="184"/>
                    </a:lnTo>
                    <a:lnTo>
                      <a:pt x="220" y="184"/>
                    </a:lnTo>
                    <a:lnTo>
                      <a:pt x="220" y="182"/>
                    </a:lnTo>
                    <a:lnTo>
                      <a:pt x="220" y="184"/>
                    </a:lnTo>
                    <a:lnTo>
                      <a:pt x="220" y="182"/>
                    </a:lnTo>
                    <a:lnTo>
                      <a:pt x="218" y="182"/>
                    </a:lnTo>
                    <a:lnTo>
                      <a:pt x="218" y="184"/>
                    </a:lnTo>
                    <a:lnTo>
                      <a:pt x="218" y="182"/>
                    </a:lnTo>
                    <a:lnTo>
                      <a:pt x="218" y="184"/>
                    </a:lnTo>
                    <a:lnTo>
                      <a:pt x="220" y="182"/>
                    </a:lnTo>
                    <a:lnTo>
                      <a:pt x="220" y="184"/>
                    </a:lnTo>
                    <a:lnTo>
                      <a:pt x="220" y="182"/>
                    </a:lnTo>
                    <a:lnTo>
                      <a:pt x="220" y="184"/>
                    </a:lnTo>
                    <a:lnTo>
                      <a:pt x="220" y="186"/>
                    </a:lnTo>
                    <a:lnTo>
                      <a:pt x="218" y="186"/>
                    </a:lnTo>
                    <a:lnTo>
                      <a:pt x="216" y="186"/>
                    </a:lnTo>
                    <a:lnTo>
                      <a:pt x="218" y="186"/>
                    </a:lnTo>
                    <a:lnTo>
                      <a:pt x="220" y="186"/>
                    </a:lnTo>
                    <a:lnTo>
                      <a:pt x="220" y="184"/>
                    </a:lnTo>
                    <a:lnTo>
                      <a:pt x="222" y="184"/>
                    </a:lnTo>
                    <a:lnTo>
                      <a:pt x="220" y="184"/>
                    </a:lnTo>
                    <a:lnTo>
                      <a:pt x="220" y="186"/>
                    </a:lnTo>
                    <a:lnTo>
                      <a:pt x="220" y="184"/>
                    </a:lnTo>
                    <a:lnTo>
                      <a:pt x="222" y="184"/>
                    </a:lnTo>
                    <a:lnTo>
                      <a:pt x="222" y="186"/>
                    </a:lnTo>
                    <a:lnTo>
                      <a:pt x="222" y="184"/>
                    </a:lnTo>
                    <a:lnTo>
                      <a:pt x="224" y="184"/>
                    </a:lnTo>
                    <a:lnTo>
                      <a:pt x="224" y="186"/>
                    </a:lnTo>
                    <a:lnTo>
                      <a:pt x="226" y="186"/>
                    </a:lnTo>
                    <a:lnTo>
                      <a:pt x="226" y="188"/>
                    </a:lnTo>
                    <a:lnTo>
                      <a:pt x="224" y="188"/>
                    </a:lnTo>
                    <a:lnTo>
                      <a:pt x="224" y="186"/>
                    </a:lnTo>
                    <a:lnTo>
                      <a:pt x="224" y="188"/>
                    </a:lnTo>
                    <a:lnTo>
                      <a:pt x="224" y="186"/>
                    </a:lnTo>
                    <a:lnTo>
                      <a:pt x="224" y="188"/>
                    </a:lnTo>
                    <a:lnTo>
                      <a:pt x="222" y="188"/>
                    </a:lnTo>
                    <a:lnTo>
                      <a:pt x="222" y="186"/>
                    </a:lnTo>
                    <a:lnTo>
                      <a:pt x="222" y="188"/>
                    </a:lnTo>
                    <a:lnTo>
                      <a:pt x="220" y="186"/>
                    </a:lnTo>
                    <a:lnTo>
                      <a:pt x="222" y="186"/>
                    </a:lnTo>
                    <a:lnTo>
                      <a:pt x="220" y="186"/>
                    </a:lnTo>
                    <a:lnTo>
                      <a:pt x="218" y="186"/>
                    </a:lnTo>
                    <a:lnTo>
                      <a:pt x="218" y="188"/>
                    </a:lnTo>
                    <a:lnTo>
                      <a:pt x="218" y="186"/>
                    </a:lnTo>
                    <a:lnTo>
                      <a:pt x="218" y="188"/>
                    </a:lnTo>
                    <a:lnTo>
                      <a:pt x="216" y="188"/>
                    </a:lnTo>
                    <a:lnTo>
                      <a:pt x="218" y="188"/>
                    </a:lnTo>
                    <a:lnTo>
                      <a:pt x="220" y="188"/>
                    </a:lnTo>
                    <a:lnTo>
                      <a:pt x="218" y="188"/>
                    </a:lnTo>
                    <a:lnTo>
                      <a:pt x="218" y="190"/>
                    </a:lnTo>
                    <a:lnTo>
                      <a:pt x="220" y="190"/>
                    </a:lnTo>
                    <a:lnTo>
                      <a:pt x="220" y="192"/>
                    </a:lnTo>
                    <a:lnTo>
                      <a:pt x="218" y="192"/>
                    </a:lnTo>
                    <a:lnTo>
                      <a:pt x="218" y="190"/>
                    </a:lnTo>
                    <a:lnTo>
                      <a:pt x="216" y="190"/>
                    </a:lnTo>
                    <a:lnTo>
                      <a:pt x="218" y="190"/>
                    </a:lnTo>
                    <a:lnTo>
                      <a:pt x="218" y="192"/>
                    </a:lnTo>
                    <a:lnTo>
                      <a:pt x="220" y="192"/>
                    </a:lnTo>
                    <a:lnTo>
                      <a:pt x="218" y="192"/>
                    </a:lnTo>
                    <a:lnTo>
                      <a:pt x="218" y="194"/>
                    </a:lnTo>
                    <a:lnTo>
                      <a:pt x="218" y="192"/>
                    </a:lnTo>
                    <a:lnTo>
                      <a:pt x="218" y="194"/>
                    </a:lnTo>
                    <a:lnTo>
                      <a:pt x="218" y="196"/>
                    </a:lnTo>
                    <a:lnTo>
                      <a:pt x="216" y="196"/>
                    </a:lnTo>
                    <a:lnTo>
                      <a:pt x="218" y="196"/>
                    </a:lnTo>
                    <a:lnTo>
                      <a:pt x="216" y="196"/>
                    </a:lnTo>
                    <a:lnTo>
                      <a:pt x="216" y="198"/>
                    </a:lnTo>
                    <a:lnTo>
                      <a:pt x="218" y="198"/>
                    </a:lnTo>
                    <a:lnTo>
                      <a:pt x="216" y="198"/>
                    </a:lnTo>
                    <a:lnTo>
                      <a:pt x="216" y="200"/>
                    </a:lnTo>
                    <a:lnTo>
                      <a:pt x="216" y="198"/>
                    </a:lnTo>
                    <a:lnTo>
                      <a:pt x="214" y="198"/>
                    </a:lnTo>
                    <a:lnTo>
                      <a:pt x="216" y="198"/>
                    </a:lnTo>
                    <a:lnTo>
                      <a:pt x="214" y="198"/>
                    </a:lnTo>
                    <a:lnTo>
                      <a:pt x="216" y="198"/>
                    </a:lnTo>
                    <a:lnTo>
                      <a:pt x="216" y="200"/>
                    </a:lnTo>
                    <a:lnTo>
                      <a:pt x="214" y="200"/>
                    </a:lnTo>
                    <a:lnTo>
                      <a:pt x="216" y="200"/>
                    </a:lnTo>
                    <a:lnTo>
                      <a:pt x="214" y="200"/>
                    </a:lnTo>
                    <a:lnTo>
                      <a:pt x="214" y="198"/>
                    </a:lnTo>
                    <a:lnTo>
                      <a:pt x="214" y="196"/>
                    </a:lnTo>
                    <a:lnTo>
                      <a:pt x="214" y="198"/>
                    </a:lnTo>
                    <a:lnTo>
                      <a:pt x="214" y="196"/>
                    </a:lnTo>
                    <a:lnTo>
                      <a:pt x="214" y="198"/>
                    </a:lnTo>
                    <a:lnTo>
                      <a:pt x="214" y="196"/>
                    </a:lnTo>
                    <a:lnTo>
                      <a:pt x="212" y="196"/>
                    </a:lnTo>
                    <a:lnTo>
                      <a:pt x="214" y="196"/>
                    </a:lnTo>
                    <a:lnTo>
                      <a:pt x="212" y="196"/>
                    </a:lnTo>
                    <a:lnTo>
                      <a:pt x="212" y="194"/>
                    </a:lnTo>
                    <a:lnTo>
                      <a:pt x="212" y="196"/>
                    </a:lnTo>
                    <a:lnTo>
                      <a:pt x="212" y="194"/>
                    </a:lnTo>
                    <a:lnTo>
                      <a:pt x="212" y="196"/>
                    </a:lnTo>
                    <a:lnTo>
                      <a:pt x="210" y="196"/>
                    </a:lnTo>
                    <a:lnTo>
                      <a:pt x="210" y="194"/>
                    </a:lnTo>
                    <a:lnTo>
                      <a:pt x="210" y="196"/>
                    </a:lnTo>
                    <a:lnTo>
                      <a:pt x="208" y="196"/>
                    </a:lnTo>
                    <a:lnTo>
                      <a:pt x="210" y="196"/>
                    </a:lnTo>
                    <a:lnTo>
                      <a:pt x="212" y="196"/>
                    </a:lnTo>
                    <a:lnTo>
                      <a:pt x="210" y="196"/>
                    </a:lnTo>
                    <a:lnTo>
                      <a:pt x="212" y="196"/>
                    </a:lnTo>
                    <a:lnTo>
                      <a:pt x="210" y="196"/>
                    </a:lnTo>
                    <a:lnTo>
                      <a:pt x="212" y="196"/>
                    </a:lnTo>
                    <a:lnTo>
                      <a:pt x="210" y="196"/>
                    </a:lnTo>
                    <a:lnTo>
                      <a:pt x="212" y="196"/>
                    </a:lnTo>
                    <a:lnTo>
                      <a:pt x="212" y="198"/>
                    </a:lnTo>
                    <a:lnTo>
                      <a:pt x="212" y="200"/>
                    </a:lnTo>
                    <a:lnTo>
                      <a:pt x="212" y="198"/>
                    </a:lnTo>
                    <a:lnTo>
                      <a:pt x="212" y="200"/>
                    </a:lnTo>
                    <a:lnTo>
                      <a:pt x="214" y="200"/>
                    </a:lnTo>
                    <a:lnTo>
                      <a:pt x="212" y="200"/>
                    </a:lnTo>
                    <a:lnTo>
                      <a:pt x="214" y="200"/>
                    </a:lnTo>
                    <a:lnTo>
                      <a:pt x="212" y="200"/>
                    </a:lnTo>
                    <a:lnTo>
                      <a:pt x="214" y="200"/>
                    </a:lnTo>
                    <a:lnTo>
                      <a:pt x="212" y="200"/>
                    </a:lnTo>
                    <a:lnTo>
                      <a:pt x="212" y="202"/>
                    </a:lnTo>
                    <a:lnTo>
                      <a:pt x="210" y="202"/>
                    </a:lnTo>
                    <a:lnTo>
                      <a:pt x="212" y="202"/>
                    </a:lnTo>
                    <a:lnTo>
                      <a:pt x="212" y="200"/>
                    </a:lnTo>
                    <a:lnTo>
                      <a:pt x="212" y="202"/>
                    </a:lnTo>
                    <a:lnTo>
                      <a:pt x="212" y="204"/>
                    </a:lnTo>
                    <a:lnTo>
                      <a:pt x="214" y="204"/>
                    </a:lnTo>
                    <a:lnTo>
                      <a:pt x="214" y="202"/>
                    </a:lnTo>
                    <a:lnTo>
                      <a:pt x="214" y="204"/>
                    </a:lnTo>
                    <a:lnTo>
                      <a:pt x="212" y="204"/>
                    </a:lnTo>
                    <a:lnTo>
                      <a:pt x="214" y="204"/>
                    </a:lnTo>
                    <a:lnTo>
                      <a:pt x="212" y="204"/>
                    </a:lnTo>
                    <a:lnTo>
                      <a:pt x="214" y="204"/>
                    </a:lnTo>
                    <a:lnTo>
                      <a:pt x="212" y="204"/>
                    </a:lnTo>
                    <a:lnTo>
                      <a:pt x="214" y="204"/>
                    </a:lnTo>
                    <a:lnTo>
                      <a:pt x="214" y="206"/>
                    </a:lnTo>
                    <a:lnTo>
                      <a:pt x="214" y="204"/>
                    </a:lnTo>
                    <a:lnTo>
                      <a:pt x="216" y="204"/>
                    </a:lnTo>
                    <a:lnTo>
                      <a:pt x="214" y="204"/>
                    </a:lnTo>
                    <a:lnTo>
                      <a:pt x="216" y="204"/>
                    </a:lnTo>
                    <a:lnTo>
                      <a:pt x="216" y="206"/>
                    </a:lnTo>
                    <a:lnTo>
                      <a:pt x="218" y="206"/>
                    </a:lnTo>
                    <a:lnTo>
                      <a:pt x="216" y="206"/>
                    </a:lnTo>
                    <a:lnTo>
                      <a:pt x="214" y="206"/>
                    </a:lnTo>
                    <a:lnTo>
                      <a:pt x="214" y="208"/>
                    </a:lnTo>
                    <a:lnTo>
                      <a:pt x="214" y="206"/>
                    </a:lnTo>
                    <a:lnTo>
                      <a:pt x="214" y="208"/>
                    </a:lnTo>
                    <a:lnTo>
                      <a:pt x="212" y="208"/>
                    </a:lnTo>
                    <a:lnTo>
                      <a:pt x="214" y="208"/>
                    </a:lnTo>
                    <a:lnTo>
                      <a:pt x="214" y="206"/>
                    </a:lnTo>
                    <a:lnTo>
                      <a:pt x="214" y="208"/>
                    </a:lnTo>
                    <a:lnTo>
                      <a:pt x="212" y="208"/>
                    </a:lnTo>
                    <a:lnTo>
                      <a:pt x="214" y="208"/>
                    </a:lnTo>
                    <a:lnTo>
                      <a:pt x="212" y="208"/>
                    </a:lnTo>
                    <a:lnTo>
                      <a:pt x="212" y="210"/>
                    </a:lnTo>
                    <a:lnTo>
                      <a:pt x="212" y="208"/>
                    </a:lnTo>
                    <a:lnTo>
                      <a:pt x="210" y="208"/>
                    </a:lnTo>
                    <a:lnTo>
                      <a:pt x="212" y="208"/>
                    </a:lnTo>
                    <a:lnTo>
                      <a:pt x="212" y="210"/>
                    </a:lnTo>
                    <a:lnTo>
                      <a:pt x="214" y="210"/>
                    </a:lnTo>
                    <a:lnTo>
                      <a:pt x="214" y="208"/>
                    </a:lnTo>
                    <a:lnTo>
                      <a:pt x="216" y="208"/>
                    </a:lnTo>
                    <a:lnTo>
                      <a:pt x="216" y="210"/>
                    </a:lnTo>
                    <a:lnTo>
                      <a:pt x="214" y="210"/>
                    </a:lnTo>
                    <a:lnTo>
                      <a:pt x="212" y="210"/>
                    </a:lnTo>
                    <a:lnTo>
                      <a:pt x="214" y="210"/>
                    </a:lnTo>
                    <a:lnTo>
                      <a:pt x="216" y="210"/>
                    </a:lnTo>
                    <a:lnTo>
                      <a:pt x="218" y="210"/>
                    </a:lnTo>
                    <a:lnTo>
                      <a:pt x="216" y="210"/>
                    </a:lnTo>
                    <a:lnTo>
                      <a:pt x="216" y="212"/>
                    </a:lnTo>
                    <a:lnTo>
                      <a:pt x="216" y="214"/>
                    </a:lnTo>
                    <a:lnTo>
                      <a:pt x="218" y="214"/>
                    </a:lnTo>
                    <a:lnTo>
                      <a:pt x="216" y="214"/>
                    </a:lnTo>
                    <a:lnTo>
                      <a:pt x="218" y="214"/>
                    </a:lnTo>
                    <a:lnTo>
                      <a:pt x="218" y="216"/>
                    </a:lnTo>
                    <a:lnTo>
                      <a:pt x="216" y="216"/>
                    </a:lnTo>
                    <a:lnTo>
                      <a:pt x="216" y="214"/>
                    </a:lnTo>
                    <a:lnTo>
                      <a:pt x="214" y="214"/>
                    </a:lnTo>
                    <a:lnTo>
                      <a:pt x="214" y="216"/>
                    </a:lnTo>
                    <a:lnTo>
                      <a:pt x="212" y="216"/>
                    </a:lnTo>
                    <a:lnTo>
                      <a:pt x="214" y="216"/>
                    </a:lnTo>
                    <a:lnTo>
                      <a:pt x="214" y="218"/>
                    </a:lnTo>
                    <a:lnTo>
                      <a:pt x="214" y="216"/>
                    </a:lnTo>
                    <a:lnTo>
                      <a:pt x="214" y="218"/>
                    </a:lnTo>
                    <a:lnTo>
                      <a:pt x="212" y="218"/>
                    </a:lnTo>
                    <a:lnTo>
                      <a:pt x="210" y="218"/>
                    </a:lnTo>
                    <a:lnTo>
                      <a:pt x="212" y="218"/>
                    </a:lnTo>
                    <a:lnTo>
                      <a:pt x="214" y="218"/>
                    </a:lnTo>
                    <a:lnTo>
                      <a:pt x="212" y="218"/>
                    </a:lnTo>
                    <a:lnTo>
                      <a:pt x="214" y="218"/>
                    </a:lnTo>
                    <a:lnTo>
                      <a:pt x="214" y="216"/>
                    </a:lnTo>
                    <a:lnTo>
                      <a:pt x="214" y="218"/>
                    </a:lnTo>
                    <a:lnTo>
                      <a:pt x="214" y="216"/>
                    </a:lnTo>
                    <a:lnTo>
                      <a:pt x="214" y="218"/>
                    </a:lnTo>
                    <a:lnTo>
                      <a:pt x="214" y="216"/>
                    </a:lnTo>
                    <a:lnTo>
                      <a:pt x="216" y="216"/>
                    </a:lnTo>
                    <a:lnTo>
                      <a:pt x="216" y="218"/>
                    </a:lnTo>
                    <a:lnTo>
                      <a:pt x="218" y="218"/>
                    </a:lnTo>
                    <a:lnTo>
                      <a:pt x="218" y="220"/>
                    </a:lnTo>
                    <a:lnTo>
                      <a:pt x="220" y="220"/>
                    </a:lnTo>
                    <a:lnTo>
                      <a:pt x="218" y="220"/>
                    </a:lnTo>
                    <a:lnTo>
                      <a:pt x="220" y="220"/>
                    </a:lnTo>
                    <a:lnTo>
                      <a:pt x="220" y="222"/>
                    </a:lnTo>
                    <a:lnTo>
                      <a:pt x="218" y="222"/>
                    </a:lnTo>
                    <a:lnTo>
                      <a:pt x="218" y="220"/>
                    </a:lnTo>
                    <a:lnTo>
                      <a:pt x="218" y="222"/>
                    </a:lnTo>
                    <a:lnTo>
                      <a:pt x="220" y="222"/>
                    </a:lnTo>
                    <a:lnTo>
                      <a:pt x="218" y="222"/>
                    </a:lnTo>
                    <a:lnTo>
                      <a:pt x="218" y="224"/>
                    </a:lnTo>
                    <a:lnTo>
                      <a:pt x="218" y="222"/>
                    </a:lnTo>
                    <a:lnTo>
                      <a:pt x="218" y="224"/>
                    </a:lnTo>
                    <a:lnTo>
                      <a:pt x="218" y="222"/>
                    </a:lnTo>
                    <a:lnTo>
                      <a:pt x="216" y="222"/>
                    </a:lnTo>
                    <a:lnTo>
                      <a:pt x="218" y="222"/>
                    </a:lnTo>
                    <a:lnTo>
                      <a:pt x="218" y="220"/>
                    </a:lnTo>
                    <a:lnTo>
                      <a:pt x="218" y="222"/>
                    </a:lnTo>
                    <a:lnTo>
                      <a:pt x="216" y="222"/>
                    </a:lnTo>
                    <a:lnTo>
                      <a:pt x="218" y="222"/>
                    </a:lnTo>
                    <a:lnTo>
                      <a:pt x="216" y="222"/>
                    </a:lnTo>
                    <a:lnTo>
                      <a:pt x="218" y="222"/>
                    </a:lnTo>
                    <a:lnTo>
                      <a:pt x="218" y="224"/>
                    </a:lnTo>
                    <a:lnTo>
                      <a:pt x="216" y="224"/>
                    </a:lnTo>
                    <a:lnTo>
                      <a:pt x="216" y="222"/>
                    </a:lnTo>
                    <a:lnTo>
                      <a:pt x="216" y="224"/>
                    </a:lnTo>
                    <a:lnTo>
                      <a:pt x="216" y="222"/>
                    </a:lnTo>
                    <a:lnTo>
                      <a:pt x="216" y="224"/>
                    </a:lnTo>
                    <a:lnTo>
                      <a:pt x="214" y="224"/>
                    </a:lnTo>
                    <a:lnTo>
                      <a:pt x="216" y="224"/>
                    </a:lnTo>
                    <a:lnTo>
                      <a:pt x="216" y="222"/>
                    </a:lnTo>
                    <a:lnTo>
                      <a:pt x="214" y="222"/>
                    </a:lnTo>
                    <a:lnTo>
                      <a:pt x="214" y="224"/>
                    </a:lnTo>
                    <a:lnTo>
                      <a:pt x="214" y="222"/>
                    </a:lnTo>
                    <a:lnTo>
                      <a:pt x="214" y="224"/>
                    </a:lnTo>
                    <a:lnTo>
                      <a:pt x="214" y="222"/>
                    </a:lnTo>
                    <a:lnTo>
                      <a:pt x="216" y="222"/>
                    </a:lnTo>
                    <a:lnTo>
                      <a:pt x="214" y="222"/>
                    </a:lnTo>
                    <a:lnTo>
                      <a:pt x="214" y="224"/>
                    </a:lnTo>
                    <a:lnTo>
                      <a:pt x="214" y="222"/>
                    </a:lnTo>
                    <a:lnTo>
                      <a:pt x="214" y="224"/>
                    </a:lnTo>
                    <a:lnTo>
                      <a:pt x="214" y="222"/>
                    </a:lnTo>
                    <a:lnTo>
                      <a:pt x="214" y="224"/>
                    </a:lnTo>
                    <a:lnTo>
                      <a:pt x="214" y="222"/>
                    </a:lnTo>
                    <a:lnTo>
                      <a:pt x="214" y="224"/>
                    </a:lnTo>
                    <a:lnTo>
                      <a:pt x="216" y="224"/>
                    </a:lnTo>
                    <a:lnTo>
                      <a:pt x="214" y="224"/>
                    </a:lnTo>
                    <a:lnTo>
                      <a:pt x="216" y="224"/>
                    </a:lnTo>
                    <a:lnTo>
                      <a:pt x="214" y="224"/>
                    </a:lnTo>
                    <a:lnTo>
                      <a:pt x="216" y="224"/>
                    </a:lnTo>
                    <a:lnTo>
                      <a:pt x="216" y="222"/>
                    </a:lnTo>
                    <a:lnTo>
                      <a:pt x="216" y="224"/>
                    </a:lnTo>
                    <a:lnTo>
                      <a:pt x="214" y="224"/>
                    </a:lnTo>
                    <a:lnTo>
                      <a:pt x="212" y="224"/>
                    </a:lnTo>
                    <a:lnTo>
                      <a:pt x="212" y="222"/>
                    </a:lnTo>
                    <a:lnTo>
                      <a:pt x="212" y="224"/>
                    </a:lnTo>
                    <a:lnTo>
                      <a:pt x="212" y="222"/>
                    </a:lnTo>
                    <a:lnTo>
                      <a:pt x="212" y="224"/>
                    </a:lnTo>
                    <a:lnTo>
                      <a:pt x="210" y="224"/>
                    </a:lnTo>
                    <a:lnTo>
                      <a:pt x="212" y="222"/>
                    </a:lnTo>
                    <a:lnTo>
                      <a:pt x="210" y="222"/>
                    </a:lnTo>
                    <a:lnTo>
                      <a:pt x="210" y="224"/>
                    </a:lnTo>
                    <a:lnTo>
                      <a:pt x="208" y="224"/>
                    </a:lnTo>
                    <a:lnTo>
                      <a:pt x="206" y="224"/>
                    </a:lnTo>
                    <a:lnTo>
                      <a:pt x="206" y="222"/>
                    </a:lnTo>
                    <a:lnTo>
                      <a:pt x="206" y="224"/>
                    </a:lnTo>
                    <a:lnTo>
                      <a:pt x="204" y="224"/>
                    </a:lnTo>
                    <a:lnTo>
                      <a:pt x="204" y="222"/>
                    </a:lnTo>
                    <a:lnTo>
                      <a:pt x="202" y="222"/>
                    </a:lnTo>
                    <a:lnTo>
                      <a:pt x="200" y="222"/>
                    </a:lnTo>
                    <a:lnTo>
                      <a:pt x="198" y="222"/>
                    </a:lnTo>
                    <a:lnTo>
                      <a:pt x="198" y="220"/>
                    </a:lnTo>
                    <a:lnTo>
                      <a:pt x="198" y="222"/>
                    </a:lnTo>
                    <a:lnTo>
                      <a:pt x="198" y="222"/>
                    </a:lnTo>
                    <a:lnTo>
                      <a:pt x="198" y="220"/>
                    </a:lnTo>
                    <a:lnTo>
                      <a:pt x="198" y="222"/>
                    </a:lnTo>
                    <a:lnTo>
                      <a:pt x="198" y="224"/>
                    </a:lnTo>
                    <a:lnTo>
                      <a:pt x="196" y="224"/>
                    </a:lnTo>
                    <a:lnTo>
                      <a:pt x="194" y="224"/>
                    </a:lnTo>
                    <a:lnTo>
                      <a:pt x="196" y="224"/>
                    </a:lnTo>
                    <a:lnTo>
                      <a:pt x="196" y="226"/>
                    </a:lnTo>
                    <a:lnTo>
                      <a:pt x="194" y="226"/>
                    </a:lnTo>
                    <a:lnTo>
                      <a:pt x="196" y="226"/>
                    </a:lnTo>
                    <a:lnTo>
                      <a:pt x="194" y="226"/>
                    </a:lnTo>
                    <a:lnTo>
                      <a:pt x="194" y="228"/>
                    </a:lnTo>
                    <a:lnTo>
                      <a:pt x="194" y="230"/>
                    </a:lnTo>
                    <a:lnTo>
                      <a:pt x="194" y="230"/>
                    </a:lnTo>
                    <a:lnTo>
                      <a:pt x="196" y="230"/>
                    </a:lnTo>
                    <a:lnTo>
                      <a:pt x="196" y="232"/>
                    </a:lnTo>
                    <a:lnTo>
                      <a:pt x="196" y="234"/>
                    </a:lnTo>
                    <a:lnTo>
                      <a:pt x="198" y="234"/>
                    </a:lnTo>
                    <a:lnTo>
                      <a:pt x="198" y="236"/>
                    </a:lnTo>
                    <a:lnTo>
                      <a:pt x="198" y="238"/>
                    </a:lnTo>
                    <a:lnTo>
                      <a:pt x="198" y="240"/>
                    </a:lnTo>
                    <a:lnTo>
                      <a:pt x="198" y="242"/>
                    </a:lnTo>
                    <a:lnTo>
                      <a:pt x="196" y="242"/>
                    </a:lnTo>
                    <a:lnTo>
                      <a:pt x="198" y="242"/>
                    </a:lnTo>
                    <a:lnTo>
                      <a:pt x="198" y="244"/>
                    </a:lnTo>
                    <a:lnTo>
                      <a:pt x="196" y="244"/>
                    </a:lnTo>
                    <a:lnTo>
                      <a:pt x="198" y="244"/>
                    </a:lnTo>
                    <a:lnTo>
                      <a:pt x="196" y="244"/>
                    </a:lnTo>
                    <a:lnTo>
                      <a:pt x="198" y="244"/>
                    </a:lnTo>
                    <a:lnTo>
                      <a:pt x="198" y="246"/>
                    </a:lnTo>
                    <a:lnTo>
                      <a:pt x="196" y="246"/>
                    </a:lnTo>
                    <a:lnTo>
                      <a:pt x="194" y="246"/>
                    </a:lnTo>
                    <a:lnTo>
                      <a:pt x="192" y="246"/>
                    </a:lnTo>
                    <a:lnTo>
                      <a:pt x="192" y="248"/>
                    </a:lnTo>
                    <a:lnTo>
                      <a:pt x="192" y="246"/>
                    </a:lnTo>
                    <a:lnTo>
                      <a:pt x="192" y="248"/>
                    </a:lnTo>
                    <a:lnTo>
                      <a:pt x="190" y="248"/>
                    </a:lnTo>
                    <a:lnTo>
                      <a:pt x="190" y="246"/>
                    </a:lnTo>
                    <a:lnTo>
                      <a:pt x="188" y="246"/>
                    </a:lnTo>
                    <a:lnTo>
                      <a:pt x="188" y="244"/>
                    </a:lnTo>
                    <a:lnTo>
                      <a:pt x="188" y="242"/>
                    </a:lnTo>
                    <a:lnTo>
                      <a:pt x="188" y="240"/>
                    </a:lnTo>
                    <a:lnTo>
                      <a:pt x="186" y="240"/>
                    </a:lnTo>
                    <a:lnTo>
                      <a:pt x="186" y="238"/>
                    </a:lnTo>
                    <a:lnTo>
                      <a:pt x="186" y="236"/>
                    </a:lnTo>
                    <a:lnTo>
                      <a:pt x="184" y="236"/>
                    </a:lnTo>
                    <a:lnTo>
                      <a:pt x="182" y="236"/>
                    </a:lnTo>
                    <a:lnTo>
                      <a:pt x="178" y="236"/>
                    </a:lnTo>
                    <a:lnTo>
                      <a:pt x="176" y="236"/>
                    </a:lnTo>
                    <a:lnTo>
                      <a:pt x="174" y="236"/>
                    </a:lnTo>
                    <a:lnTo>
                      <a:pt x="172" y="236"/>
                    </a:lnTo>
                    <a:lnTo>
                      <a:pt x="170" y="236"/>
                    </a:lnTo>
                    <a:lnTo>
                      <a:pt x="170" y="238"/>
                    </a:lnTo>
                    <a:lnTo>
                      <a:pt x="168" y="238"/>
                    </a:lnTo>
                    <a:lnTo>
                      <a:pt x="166" y="238"/>
                    </a:lnTo>
                    <a:lnTo>
                      <a:pt x="164" y="238"/>
                    </a:lnTo>
                    <a:lnTo>
                      <a:pt x="162" y="238"/>
                    </a:lnTo>
                    <a:lnTo>
                      <a:pt x="160" y="238"/>
                    </a:lnTo>
                    <a:lnTo>
                      <a:pt x="158" y="238"/>
                    </a:lnTo>
                    <a:lnTo>
                      <a:pt x="156" y="238"/>
                    </a:lnTo>
                    <a:lnTo>
                      <a:pt x="154" y="238"/>
                    </a:lnTo>
                    <a:lnTo>
                      <a:pt x="152" y="238"/>
                    </a:lnTo>
                    <a:lnTo>
                      <a:pt x="150" y="238"/>
                    </a:lnTo>
                    <a:lnTo>
                      <a:pt x="150" y="238"/>
                    </a:lnTo>
                    <a:lnTo>
                      <a:pt x="148" y="238"/>
                    </a:lnTo>
                    <a:lnTo>
                      <a:pt x="146" y="238"/>
                    </a:lnTo>
                    <a:lnTo>
                      <a:pt x="146" y="240"/>
                    </a:lnTo>
                    <a:lnTo>
                      <a:pt x="144" y="240"/>
                    </a:lnTo>
                    <a:lnTo>
                      <a:pt x="142" y="240"/>
                    </a:lnTo>
                    <a:lnTo>
                      <a:pt x="140" y="240"/>
                    </a:lnTo>
                    <a:lnTo>
                      <a:pt x="138" y="240"/>
                    </a:lnTo>
                    <a:lnTo>
                      <a:pt x="136" y="240"/>
                    </a:lnTo>
                    <a:lnTo>
                      <a:pt x="134" y="240"/>
                    </a:lnTo>
                    <a:lnTo>
                      <a:pt x="132" y="240"/>
                    </a:lnTo>
                    <a:lnTo>
                      <a:pt x="130" y="240"/>
                    </a:lnTo>
                    <a:lnTo>
                      <a:pt x="128" y="240"/>
                    </a:lnTo>
                    <a:lnTo>
                      <a:pt x="126" y="240"/>
                    </a:lnTo>
                    <a:lnTo>
                      <a:pt x="124" y="240"/>
                    </a:lnTo>
                    <a:lnTo>
                      <a:pt x="122" y="240"/>
                    </a:lnTo>
                    <a:lnTo>
                      <a:pt x="120" y="240"/>
                    </a:lnTo>
                    <a:lnTo>
                      <a:pt x="118" y="240"/>
                    </a:lnTo>
                    <a:lnTo>
                      <a:pt x="116" y="240"/>
                    </a:lnTo>
                    <a:lnTo>
                      <a:pt x="116" y="242"/>
                    </a:lnTo>
                    <a:lnTo>
                      <a:pt x="114" y="242"/>
                    </a:lnTo>
                    <a:lnTo>
                      <a:pt x="112" y="242"/>
                    </a:lnTo>
                    <a:lnTo>
                      <a:pt x="110" y="242"/>
                    </a:lnTo>
                    <a:lnTo>
                      <a:pt x="108" y="242"/>
                    </a:lnTo>
                    <a:lnTo>
                      <a:pt x="106" y="242"/>
                    </a:lnTo>
                    <a:lnTo>
                      <a:pt x="104" y="242"/>
                    </a:lnTo>
                    <a:lnTo>
                      <a:pt x="102" y="242"/>
                    </a:lnTo>
                    <a:lnTo>
                      <a:pt x="100" y="242"/>
                    </a:lnTo>
                    <a:lnTo>
                      <a:pt x="100" y="242"/>
                    </a:lnTo>
                    <a:lnTo>
                      <a:pt x="98" y="242"/>
                    </a:lnTo>
                    <a:lnTo>
                      <a:pt x="96" y="242"/>
                    </a:lnTo>
                    <a:lnTo>
                      <a:pt x="94" y="242"/>
                    </a:lnTo>
                    <a:lnTo>
                      <a:pt x="92" y="242"/>
                    </a:lnTo>
                    <a:lnTo>
                      <a:pt x="90" y="242"/>
                    </a:lnTo>
                    <a:lnTo>
                      <a:pt x="88" y="242"/>
                    </a:lnTo>
                    <a:lnTo>
                      <a:pt x="88" y="244"/>
                    </a:lnTo>
                    <a:lnTo>
                      <a:pt x="86" y="244"/>
                    </a:lnTo>
                    <a:lnTo>
                      <a:pt x="84" y="244"/>
                    </a:lnTo>
                    <a:lnTo>
                      <a:pt x="82" y="244"/>
                    </a:lnTo>
                    <a:lnTo>
                      <a:pt x="80" y="244"/>
                    </a:lnTo>
                    <a:lnTo>
                      <a:pt x="78" y="244"/>
                    </a:lnTo>
                    <a:lnTo>
                      <a:pt x="76" y="244"/>
                    </a:lnTo>
                    <a:lnTo>
                      <a:pt x="74" y="244"/>
                    </a:lnTo>
                    <a:lnTo>
                      <a:pt x="72" y="244"/>
                    </a:lnTo>
                    <a:lnTo>
                      <a:pt x="70" y="244"/>
                    </a:lnTo>
                    <a:lnTo>
                      <a:pt x="68" y="244"/>
                    </a:lnTo>
                    <a:lnTo>
                      <a:pt x="66" y="244"/>
                    </a:lnTo>
                    <a:lnTo>
                      <a:pt x="64" y="244"/>
                    </a:lnTo>
                    <a:lnTo>
                      <a:pt x="62" y="244"/>
                    </a:lnTo>
                    <a:lnTo>
                      <a:pt x="60" y="244"/>
                    </a:lnTo>
                    <a:lnTo>
                      <a:pt x="58" y="244"/>
                    </a:lnTo>
                    <a:lnTo>
                      <a:pt x="56" y="244"/>
                    </a:lnTo>
                    <a:lnTo>
                      <a:pt x="56" y="242"/>
                    </a:lnTo>
                    <a:lnTo>
                      <a:pt x="54" y="242"/>
                    </a:lnTo>
                    <a:lnTo>
                      <a:pt x="54" y="240"/>
                    </a:lnTo>
                    <a:lnTo>
                      <a:pt x="52" y="240"/>
                    </a:lnTo>
                    <a:lnTo>
                      <a:pt x="52" y="238"/>
                    </a:lnTo>
                    <a:lnTo>
                      <a:pt x="54" y="238"/>
                    </a:lnTo>
                    <a:lnTo>
                      <a:pt x="52" y="238"/>
                    </a:lnTo>
                    <a:lnTo>
                      <a:pt x="52" y="236"/>
                    </a:lnTo>
                    <a:lnTo>
                      <a:pt x="52" y="234"/>
                    </a:lnTo>
                    <a:lnTo>
                      <a:pt x="52" y="234"/>
                    </a:lnTo>
                    <a:lnTo>
                      <a:pt x="52" y="232"/>
                    </a:lnTo>
                    <a:lnTo>
                      <a:pt x="52" y="230"/>
                    </a:lnTo>
                    <a:lnTo>
                      <a:pt x="50" y="230"/>
                    </a:lnTo>
                    <a:lnTo>
                      <a:pt x="50" y="230"/>
                    </a:lnTo>
                    <a:lnTo>
                      <a:pt x="50" y="228"/>
                    </a:lnTo>
                    <a:lnTo>
                      <a:pt x="48" y="228"/>
                    </a:lnTo>
                    <a:lnTo>
                      <a:pt x="48" y="226"/>
                    </a:lnTo>
                    <a:lnTo>
                      <a:pt x="48" y="224"/>
                    </a:lnTo>
                    <a:lnTo>
                      <a:pt x="46" y="224"/>
                    </a:lnTo>
                    <a:lnTo>
                      <a:pt x="46" y="222"/>
                    </a:lnTo>
                    <a:lnTo>
                      <a:pt x="44" y="222"/>
                    </a:lnTo>
                    <a:lnTo>
                      <a:pt x="44" y="220"/>
                    </a:lnTo>
                    <a:lnTo>
                      <a:pt x="44" y="218"/>
                    </a:lnTo>
                    <a:lnTo>
                      <a:pt x="44" y="216"/>
                    </a:lnTo>
                    <a:lnTo>
                      <a:pt x="44" y="214"/>
                    </a:lnTo>
                    <a:lnTo>
                      <a:pt x="44" y="212"/>
                    </a:lnTo>
                    <a:lnTo>
                      <a:pt x="44" y="210"/>
                    </a:lnTo>
                    <a:lnTo>
                      <a:pt x="44" y="208"/>
                    </a:lnTo>
                    <a:lnTo>
                      <a:pt x="44" y="206"/>
                    </a:lnTo>
                    <a:lnTo>
                      <a:pt x="44" y="204"/>
                    </a:lnTo>
                    <a:lnTo>
                      <a:pt x="44" y="202"/>
                    </a:lnTo>
                    <a:lnTo>
                      <a:pt x="46" y="202"/>
                    </a:lnTo>
                    <a:lnTo>
                      <a:pt x="46" y="200"/>
                    </a:lnTo>
                    <a:lnTo>
                      <a:pt x="44" y="200"/>
                    </a:lnTo>
                    <a:lnTo>
                      <a:pt x="44" y="198"/>
                    </a:lnTo>
                    <a:lnTo>
                      <a:pt x="44" y="196"/>
                    </a:lnTo>
                    <a:lnTo>
                      <a:pt x="44" y="194"/>
                    </a:lnTo>
                    <a:lnTo>
                      <a:pt x="42" y="194"/>
                    </a:lnTo>
                    <a:lnTo>
                      <a:pt x="42" y="192"/>
                    </a:lnTo>
                    <a:lnTo>
                      <a:pt x="40" y="192"/>
                    </a:lnTo>
                    <a:lnTo>
                      <a:pt x="40" y="190"/>
                    </a:lnTo>
                    <a:lnTo>
                      <a:pt x="40" y="188"/>
                    </a:lnTo>
                    <a:lnTo>
                      <a:pt x="40" y="186"/>
                    </a:lnTo>
                    <a:lnTo>
                      <a:pt x="38" y="186"/>
                    </a:lnTo>
                    <a:lnTo>
                      <a:pt x="40" y="186"/>
                    </a:lnTo>
                    <a:lnTo>
                      <a:pt x="40" y="184"/>
                    </a:lnTo>
                    <a:lnTo>
                      <a:pt x="38" y="184"/>
                    </a:lnTo>
                    <a:lnTo>
                      <a:pt x="40" y="184"/>
                    </a:lnTo>
                    <a:lnTo>
                      <a:pt x="38" y="184"/>
                    </a:lnTo>
                    <a:lnTo>
                      <a:pt x="38" y="182"/>
                    </a:lnTo>
                    <a:lnTo>
                      <a:pt x="38" y="182"/>
                    </a:lnTo>
                    <a:lnTo>
                      <a:pt x="40" y="182"/>
                    </a:lnTo>
                    <a:lnTo>
                      <a:pt x="40" y="180"/>
                    </a:lnTo>
                    <a:lnTo>
                      <a:pt x="40" y="178"/>
                    </a:lnTo>
                    <a:lnTo>
                      <a:pt x="42" y="178"/>
                    </a:lnTo>
                    <a:lnTo>
                      <a:pt x="42" y="176"/>
                    </a:lnTo>
                    <a:lnTo>
                      <a:pt x="42" y="174"/>
                    </a:lnTo>
                    <a:lnTo>
                      <a:pt x="42" y="172"/>
                    </a:lnTo>
                    <a:lnTo>
                      <a:pt x="42" y="170"/>
                    </a:lnTo>
                    <a:lnTo>
                      <a:pt x="40" y="168"/>
                    </a:lnTo>
                    <a:lnTo>
                      <a:pt x="42" y="168"/>
                    </a:lnTo>
                    <a:lnTo>
                      <a:pt x="42" y="166"/>
                    </a:lnTo>
                    <a:lnTo>
                      <a:pt x="42" y="164"/>
                    </a:lnTo>
                    <a:lnTo>
                      <a:pt x="44" y="164"/>
                    </a:lnTo>
                    <a:lnTo>
                      <a:pt x="46" y="164"/>
                    </a:lnTo>
                    <a:lnTo>
                      <a:pt x="44" y="164"/>
                    </a:lnTo>
                    <a:lnTo>
                      <a:pt x="44" y="162"/>
                    </a:lnTo>
                    <a:lnTo>
                      <a:pt x="46" y="162"/>
                    </a:lnTo>
                    <a:lnTo>
                      <a:pt x="48" y="162"/>
                    </a:lnTo>
                    <a:lnTo>
                      <a:pt x="48" y="160"/>
                    </a:lnTo>
                    <a:lnTo>
                      <a:pt x="46" y="160"/>
                    </a:lnTo>
                    <a:lnTo>
                      <a:pt x="48" y="160"/>
                    </a:lnTo>
                    <a:lnTo>
                      <a:pt x="48" y="158"/>
                    </a:lnTo>
                    <a:lnTo>
                      <a:pt x="46" y="158"/>
                    </a:lnTo>
                    <a:lnTo>
                      <a:pt x="44" y="158"/>
                    </a:lnTo>
                    <a:lnTo>
                      <a:pt x="44" y="156"/>
                    </a:lnTo>
                    <a:lnTo>
                      <a:pt x="42" y="156"/>
                    </a:lnTo>
                    <a:lnTo>
                      <a:pt x="42" y="154"/>
                    </a:lnTo>
                    <a:lnTo>
                      <a:pt x="44" y="154"/>
                    </a:lnTo>
                    <a:lnTo>
                      <a:pt x="42" y="154"/>
                    </a:lnTo>
                    <a:lnTo>
                      <a:pt x="42" y="152"/>
                    </a:lnTo>
                    <a:lnTo>
                      <a:pt x="44" y="152"/>
                    </a:lnTo>
                    <a:lnTo>
                      <a:pt x="42" y="152"/>
                    </a:lnTo>
                    <a:lnTo>
                      <a:pt x="44" y="152"/>
                    </a:lnTo>
                    <a:lnTo>
                      <a:pt x="44" y="150"/>
                    </a:lnTo>
                    <a:lnTo>
                      <a:pt x="42" y="150"/>
                    </a:lnTo>
                    <a:lnTo>
                      <a:pt x="42" y="148"/>
                    </a:lnTo>
                    <a:lnTo>
                      <a:pt x="42" y="146"/>
                    </a:lnTo>
                    <a:lnTo>
                      <a:pt x="40" y="146"/>
                    </a:lnTo>
                    <a:lnTo>
                      <a:pt x="40" y="144"/>
                    </a:lnTo>
                    <a:lnTo>
                      <a:pt x="38" y="144"/>
                    </a:lnTo>
                    <a:lnTo>
                      <a:pt x="38" y="142"/>
                    </a:lnTo>
                    <a:lnTo>
                      <a:pt x="36" y="142"/>
                    </a:lnTo>
                    <a:lnTo>
                      <a:pt x="36" y="140"/>
                    </a:lnTo>
                    <a:lnTo>
                      <a:pt x="36" y="138"/>
                    </a:lnTo>
                    <a:lnTo>
                      <a:pt x="36" y="136"/>
                    </a:lnTo>
                    <a:lnTo>
                      <a:pt x="34" y="136"/>
                    </a:lnTo>
                    <a:lnTo>
                      <a:pt x="34" y="134"/>
                    </a:lnTo>
                    <a:lnTo>
                      <a:pt x="34" y="134"/>
                    </a:lnTo>
                    <a:lnTo>
                      <a:pt x="32" y="134"/>
                    </a:lnTo>
                    <a:lnTo>
                      <a:pt x="34" y="134"/>
                    </a:lnTo>
                    <a:lnTo>
                      <a:pt x="32" y="134"/>
                    </a:lnTo>
                    <a:lnTo>
                      <a:pt x="32" y="132"/>
                    </a:lnTo>
                    <a:lnTo>
                      <a:pt x="32" y="130"/>
                    </a:lnTo>
                    <a:lnTo>
                      <a:pt x="30" y="130"/>
                    </a:lnTo>
                    <a:lnTo>
                      <a:pt x="30" y="128"/>
                    </a:lnTo>
                    <a:lnTo>
                      <a:pt x="30" y="126"/>
                    </a:lnTo>
                    <a:lnTo>
                      <a:pt x="30" y="124"/>
                    </a:lnTo>
                    <a:lnTo>
                      <a:pt x="28" y="124"/>
                    </a:lnTo>
                    <a:lnTo>
                      <a:pt x="28" y="122"/>
                    </a:lnTo>
                    <a:lnTo>
                      <a:pt x="28" y="120"/>
                    </a:lnTo>
                    <a:lnTo>
                      <a:pt x="28" y="118"/>
                    </a:lnTo>
                    <a:lnTo>
                      <a:pt x="26" y="116"/>
                    </a:lnTo>
                    <a:lnTo>
                      <a:pt x="26" y="114"/>
                    </a:lnTo>
                    <a:lnTo>
                      <a:pt x="26" y="112"/>
                    </a:lnTo>
                    <a:lnTo>
                      <a:pt x="26" y="110"/>
                    </a:lnTo>
                    <a:lnTo>
                      <a:pt x="24" y="110"/>
                    </a:lnTo>
                    <a:lnTo>
                      <a:pt x="24" y="108"/>
                    </a:lnTo>
                    <a:lnTo>
                      <a:pt x="24" y="106"/>
                    </a:lnTo>
                    <a:lnTo>
                      <a:pt x="24" y="104"/>
                    </a:lnTo>
                    <a:lnTo>
                      <a:pt x="24" y="102"/>
                    </a:lnTo>
                    <a:lnTo>
                      <a:pt x="22" y="102"/>
                    </a:lnTo>
                    <a:lnTo>
                      <a:pt x="22" y="100"/>
                    </a:lnTo>
                    <a:lnTo>
                      <a:pt x="22" y="98"/>
                    </a:lnTo>
                    <a:lnTo>
                      <a:pt x="22" y="96"/>
                    </a:lnTo>
                    <a:lnTo>
                      <a:pt x="20" y="94"/>
                    </a:lnTo>
                    <a:lnTo>
                      <a:pt x="20" y="92"/>
                    </a:lnTo>
                    <a:lnTo>
                      <a:pt x="20" y="90"/>
                    </a:lnTo>
                    <a:lnTo>
                      <a:pt x="20" y="88"/>
                    </a:lnTo>
                    <a:lnTo>
                      <a:pt x="18" y="88"/>
                    </a:lnTo>
                    <a:lnTo>
                      <a:pt x="18" y="86"/>
                    </a:lnTo>
                    <a:lnTo>
                      <a:pt x="18" y="86"/>
                    </a:lnTo>
                    <a:lnTo>
                      <a:pt x="18" y="84"/>
                    </a:lnTo>
                    <a:lnTo>
                      <a:pt x="18" y="82"/>
                    </a:lnTo>
                    <a:lnTo>
                      <a:pt x="16" y="82"/>
                    </a:lnTo>
                    <a:lnTo>
                      <a:pt x="16" y="80"/>
                    </a:lnTo>
                    <a:lnTo>
                      <a:pt x="16" y="78"/>
                    </a:lnTo>
                    <a:lnTo>
                      <a:pt x="16" y="76"/>
                    </a:lnTo>
                    <a:lnTo>
                      <a:pt x="16" y="74"/>
                    </a:lnTo>
                    <a:lnTo>
                      <a:pt x="14" y="74"/>
                    </a:lnTo>
                    <a:lnTo>
                      <a:pt x="14" y="72"/>
                    </a:lnTo>
                    <a:lnTo>
                      <a:pt x="14" y="70"/>
                    </a:lnTo>
                    <a:lnTo>
                      <a:pt x="14" y="68"/>
                    </a:lnTo>
                    <a:lnTo>
                      <a:pt x="12" y="68"/>
                    </a:lnTo>
                    <a:lnTo>
                      <a:pt x="12" y="66"/>
                    </a:lnTo>
                    <a:lnTo>
                      <a:pt x="12" y="64"/>
                    </a:lnTo>
                    <a:lnTo>
                      <a:pt x="12" y="62"/>
                    </a:lnTo>
                    <a:lnTo>
                      <a:pt x="12" y="60"/>
                    </a:lnTo>
                    <a:lnTo>
                      <a:pt x="10" y="60"/>
                    </a:lnTo>
                    <a:lnTo>
                      <a:pt x="10" y="58"/>
                    </a:lnTo>
                    <a:lnTo>
                      <a:pt x="10" y="56"/>
                    </a:lnTo>
                    <a:lnTo>
                      <a:pt x="10" y="54"/>
                    </a:lnTo>
                    <a:lnTo>
                      <a:pt x="10" y="52"/>
                    </a:lnTo>
                    <a:lnTo>
                      <a:pt x="8" y="52"/>
                    </a:lnTo>
                    <a:lnTo>
                      <a:pt x="8" y="50"/>
                    </a:lnTo>
                    <a:lnTo>
                      <a:pt x="8" y="48"/>
                    </a:lnTo>
                    <a:lnTo>
                      <a:pt x="8" y="46"/>
                    </a:lnTo>
                    <a:lnTo>
                      <a:pt x="6" y="46"/>
                    </a:lnTo>
                    <a:lnTo>
                      <a:pt x="6" y="44"/>
                    </a:lnTo>
                    <a:lnTo>
                      <a:pt x="6" y="42"/>
                    </a:lnTo>
                    <a:lnTo>
                      <a:pt x="6" y="40"/>
                    </a:lnTo>
                    <a:lnTo>
                      <a:pt x="6" y="38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4" y="32"/>
                    </a:lnTo>
                    <a:lnTo>
                      <a:pt x="4" y="30"/>
                    </a:lnTo>
                    <a:lnTo>
                      <a:pt x="4" y="28"/>
                    </a:lnTo>
                    <a:lnTo>
                      <a:pt x="4" y="26"/>
                    </a:lnTo>
                    <a:lnTo>
                      <a:pt x="2" y="26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10" y="14"/>
                    </a:lnTo>
                    <a:lnTo>
                      <a:pt x="12" y="14"/>
                    </a:lnTo>
                    <a:lnTo>
                      <a:pt x="14" y="14"/>
                    </a:lnTo>
                    <a:lnTo>
                      <a:pt x="14" y="12"/>
                    </a:lnTo>
                    <a:lnTo>
                      <a:pt x="16" y="12"/>
                    </a:lnTo>
                    <a:lnTo>
                      <a:pt x="18" y="12"/>
                    </a:lnTo>
                    <a:lnTo>
                      <a:pt x="20" y="12"/>
                    </a:lnTo>
                    <a:lnTo>
                      <a:pt x="22" y="12"/>
                    </a:lnTo>
                    <a:lnTo>
                      <a:pt x="24" y="12"/>
                    </a:lnTo>
                    <a:lnTo>
                      <a:pt x="26" y="12"/>
                    </a:lnTo>
                    <a:lnTo>
                      <a:pt x="28" y="12"/>
                    </a:lnTo>
                    <a:lnTo>
                      <a:pt x="32" y="10"/>
                    </a:lnTo>
                    <a:lnTo>
                      <a:pt x="34" y="10"/>
                    </a:lnTo>
                    <a:lnTo>
                      <a:pt x="36" y="10"/>
                    </a:lnTo>
                    <a:lnTo>
                      <a:pt x="38" y="10"/>
                    </a:lnTo>
                    <a:lnTo>
                      <a:pt x="40" y="10"/>
                    </a:lnTo>
                    <a:lnTo>
                      <a:pt x="42" y="10"/>
                    </a:lnTo>
                    <a:lnTo>
                      <a:pt x="44" y="10"/>
                    </a:lnTo>
                    <a:lnTo>
                      <a:pt x="46" y="10"/>
                    </a:lnTo>
                    <a:lnTo>
                      <a:pt x="48" y="10"/>
                    </a:lnTo>
                    <a:lnTo>
                      <a:pt x="50" y="8"/>
                    </a:lnTo>
                    <a:lnTo>
                      <a:pt x="52" y="8"/>
                    </a:lnTo>
                    <a:lnTo>
                      <a:pt x="52" y="8"/>
                    </a:lnTo>
                    <a:lnTo>
                      <a:pt x="54" y="8"/>
                    </a:lnTo>
                    <a:lnTo>
                      <a:pt x="56" y="8"/>
                    </a:lnTo>
                    <a:lnTo>
                      <a:pt x="58" y="8"/>
                    </a:lnTo>
                    <a:lnTo>
                      <a:pt x="62" y="8"/>
                    </a:lnTo>
                    <a:lnTo>
                      <a:pt x="64" y="8"/>
                    </a:lnTo>
                    <a:lnTo>
                      <a:pt x="64" y="6"/>
                    </a:lnTo>
                    <a:lnTo>
                      <a:pt x="66" y="6"/>
                    </a:lnTo>
                    <a:lnTo>
                      <a:pt x="68" y="6"/>
                    </a:lnTo>
                    <a:lnTo>
                      <a:pt x="70" y="6"/>
                    </a:lnTo>
                    <a:lnTo>
                      <a:pt x="72" y="6"/>
                    </a:lnTo>
                    <a:lnTo>
                      <a:pt x="74" y="6"/>
                    </a:lnTo>
                    <a:lnTo>
                      <a:pt x="76" y="6"/>
                    </a:lnTo>
                    <a:lnTo>
                      <a:pt x="78" y="6"/>
                    </a:lnTo>
                    <a:lnTo>
                      <a:pt x="80" y="6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4" y="4"/>
                    </a:lnTo>
                    <a:lnTo>
                      <a:pt x="86" y="4"/>
                    </a:lnTo>
                    <a:lnTo>
                      <a:pt x="88" y="4"/>
                    </a:lnTo>
                    <a:lnTo>
                      <a:pt x="90" y="4"/>
                    </a:lnTo>
                    <a:lnTo>
                      <a:pt x="92" y="4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98" y="2"/>
                    </a:lnTo>
                    <a:lnTo>
                      <a:pt x="100" y="2"/>
                    </a:lnTo>
                    <a:lnTo>
                      <a:pt x="100" y="2"/>
                    </a:lnTo>
                    <a:lnTo>
                      <a:pt x="102" y="2"/>
                    </a:lnTo>
                    <a:lnTo>
                      <a:pt x="104" y="2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10" y="0"/>
                    </a:lnTo>
                    <a:close/>
                    <a:moveTo>
                      <a:pt x="224" y="142"/>
                    </a:moveTo>
                    <a:lnTo>
                      <a:pt x="224" y="140"/>
                    </a:lnTo>
                    <a:lnTo>
                      <a:pt x="224" y="14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Freeform 1807"/>
              <p:cNvSpPr>
                <a:spLocks/>
              </p:cNvSpPr>
              <p:nvPr/>
            </p:nvSpPr>
            <p:spPr bwMode="auto">
              <a:xfrm>
                <a:off x="5218113" y="2973388"/>
                <a:ext cx="393700" cy="273050"/>
              </a:xfrm>
              <a:custGeom>
                <a:avLst/>
                <a:gdLst>
                  <a:gd name="T0" fmla="*/ 174 w 248"/>
                  <a:gd name="T1" fmla="*/ 8 h 172"/>
                  <a:gd name="T2" fmla="*/ 190 w 248"/>
                  <a:gd name="T3" fmla="*/ 8 h 172"/>
                  <a:gd name="T4" fmla="*/ 206 w 248"/>
                  <a:gd name="T5" fmla="*/ 8 h 172"/>
                  <a:gd name="T6" fmla="*/ 210 w 248"/>
                  <a:gd name="T7" fmla="*/ 16 h 172"/>
                  <a:gd name="T8" fmla="*/ 208 w 248"/>
                  <a:gd name="T9" fmla="*/ 28 h 172"/>
                  <a:gd name="T10" fmla="*/ 212 w 248"/>
                  <a:gd name="T11" fmla="*/ 38 h 172"/>
                  <a:gd name="T12" fmla="*/ 214 w 248"/>
                  <a:gd name="T13" fmla="*/ 48 h 172"/>
                  <a:gd name="T14" fmla="*/ 226 w 248"/>
                  <a:gd name="T15" fmla="*/ 52 h 172"/>
                  <a:gd name="T16" fmla="*/ 230 w 248"/>
                  <a:gd name="T17" fmla="*/ 62 h 172"/>
                  <a:gd name="T18" fmla="*/ 238 w 248"/>
                  <a:gd name="T19" fmla="*/ 70 h 172"/>
                  <a:gd name="T20" fmla="*/ 244 w 248"/>
                  <a:gd name="T21" fmla="*/ 76 h 172"/>
                  <a:gd name="T22" fmla="*/ 248 w 248"/>
                  <a:gd name="T23" fmla="*/ 86 h 172"/>
                  <a:gd name="T24" fmla="*/ 244 w 248"/>
                  <a:gd name="T25" fmla="*/ 98 h 172"/>
                  <a:gd name="T26" fmla="*/ 238 w 248"/>
                  <a:gd name="T27" fmla="*/ 108 h 172"/>
                  <a:gd name="T28" fmla="*/ 226 w 248"/>
                  <a:gd name="T29" fmla="*/ 114 h 172"/>
                  <a:gd name="T30" fmla="*/ 214 w 248"/>
                  <a:gd name="T31" fmla="*/ 118 h 172"/>
                  <a:gd name="T32" fmla="*/ 216 w 248"/>
                  <a:gd name="T33" fmla="*/ 130 h 172"/>
                  <a:gd name="T34" fmla="*/ 220 w 248"/>
                  <a:gd name="T35" fmla="*/ 136 h 172"/>
                  <a:gd name="T36" fmla="*/ 214 w 248"/>
                  <a:gd name="T37" fmla="*/ 148 h 172"/>
                  <a:gd name="T38" fmla="*/ 210 w 248"/>
                  <a:gd name="T39" fmla="*/ 156 h 172"/>
                  <a:gd name="T40" fmla="*/ 202 w 248"/>
                  <a:gd name="T41" fmla="*/ 162 h 172"/>
                  <a:gd name="T42" fmla="*/ 198 w 248"/>
                  <a:gd name="T43" fmla="*/ 170 h 172"/>
                  <a:gd name="T44" fmla="*/ 192 w 248"/>
                  <a:gd name="T45" fmla="*/ 164 h 172"/>
                  <a:gd name="T46" fmla="*/ 182 w 248"/>
                  <a:gd name="T47" fmla="*/ 158 h 172"/>
                  <a:gd name="T48" fmla="*/ 170 w 248"/>
                  <a:gd name="T49" fmla="*/ 160 h 172"/>
                  <a:gd name="T50" fmla="*/ 154 w 248"/>
                  <a:gd name="T51" fmla="*/ 160 h 172"/>
                  <a:gd name="T52" fmla="*/ 138 w 248"/>
                  <a:gd name="T53" fmla="*/ 160 h 172"/>
                  <a:gd name="T54" fmla="*/ 124 w 248"/>
                  <a:gd name="T55" fmla="*/ 160 h 172"/>
                  <a:gd name="T56" fmla="*/ 108 w 248"/>
                  <a:gd name="T57" fmla="*/ 160 h 172"/>
                  <a:gd name="T58" fmla="*/ 98 w 248"/>
                  <a:gd name="T59" fmla="*/ 158 h 172"/>
                  <a:gd name="T60" fmla="*/ 82 w 248"/>
                  <a:gd name="T61" fmla="*/ 158 h 172"/>
                  <a:gd name="T62" fmla="*/ 68 w 248"/>
                  <a:gd name="T63" fmla="*/ 158 h 172"/>
                  <a:gd name="T64" fmla="*/ 54 w 248"/>
                  <a:gd name="T65" fmla="*/ 156 h 172"/>
                  <a:gd name="T66" fmla="*/ 38 w 248"/>
                  <a:gd name="T67" fmla="*/ 156 h 172"/>
                  <a:gd name="T68" fmla="*/ 26 w 248"/>
                  <a:gd name="T69" fmla="*/ 154 h 172"/>
                  <a:gd name="T70" fmla="*/ 22 w 248"/>
                  <a:gd name="T71" fmla="*/ 146 h 172"/>
                  <a:gd name="T72" fmla="*/ 26 w 248"/>
                  <a:gd name="T73" fmla="*/ 134 h 172"/>
                  <a:gd name="T74" fmla="*/ 26 w 248"/>
                  <a:gd name="T75" fmla="*/ 126 h 172"/>
                  <a:gd name="T76" fmla="*/ 22 w 248"/>
                  <a:gd name="T77" fmla="*/ 118 h 172"/>
                  <a:gd name="T78" fmla="*/ 22 w 248"/>
                  <a:gd name="T79" fmla="*/ 110 h 172"/>
                  <a:gd name="T80" fmla="*/ 18 w 248"/>
                  <a:gd name="T81" fmla="*/ 106 h 172"/>
                  <a:gd name="T82" fmla="*/ 16 w 248"/>
                  <a:gd name="T83" fmla="*/ 96 h 172"/>
                  <a:gd name="T84" fmla="*/ 16 w 248"/>
                  <a:gd name="T85" fmla="*/ 88 h 172"/>
                  <a:gd name="T86" fmla="*/ 14 w 248"/>
                  <a:gd name="T87" fmla="*/ 80 h 172"/>
                  <a:gd name="T88" fmla="*/ 12 w 248"/>
                  <a:gd name="T89" fmla="*/ 74 h 172"/>
                  <a:gd name="T90" fmla="*/ 8 w 248"/>
                  <a:gd name="T91" fmla="*/ 66 h 172"/>
                  <a:gd name="T92" fmla="*/ 8 w 248"/>
                  <a:gd name="T93" fmla="*/ 58 h 172"/>
                  <a:gd name="T94" fmla="*/ 4 w 248"/>
                  <a:gd name="T95" fmla="*/ 46 h 172"/>
                  <a:gd name="T96" fmla="*/ 0 w 248"/>
                  <a:gd name="T97" fmla="*/ 38 h 172"/>
                  <a:gd name="T98" fmla="*/ 4 w 248"/>
                  <a:gd name="T99" fmla="*/ 32 h 172"/>
                  <a:gd name="T100" fmla="*/ 8 w 248"/>
                  <a:gd name="T101" fmla="*/ 24 h 172"/>
                  <a:gd name="T102" fmla="*/ 4 w 248"/>
                  <a:gd name="T103" fmla="*/ 12 h 172"/>
                  <a:gd name="T104" fmla="*/ 4 w 248"/>
                  <a:gd name="T105" fmla="*/ 0 h 172"/>
                  <a:gd name="T106" fmla="*/ 20 w 248"/>
                  <a:gd name="T107" fmla="*/ 2 h 172"/>
                  <a:gd name="T108" fmla="*/ 34 w 248"/>
                  <a:gd name="T109" fmla="*/ 4 h 172"/>
                  <a:gd name="T110" fmla="*/ 52 w 248"/>
                  <a:gd name="T111" fmla="*/ 4 h 172"/>
                  <a:gd name="T112" fmla="*/ 72 w 248"/>
                  <a:gd name="T113" fmla="*/ 6 h 172"/>
                  <a:gd name="T114" fmla="*/ 88 w 248"/>
                  <a:gd name="T115" fmla="*/ 6 h 172"/>
                  <a:gd name="T116" fmla="*/ 112 w 248"/>
                  <a:gd name="T117" fmla="*/ 6 h 172"/>
                  <a:gd name="T118" fmla="*/ 134 w 248"/>
                  <a:gd name="T119" fmla="*/ 8 h 172"/>
                  <a:gd name="T120" fmla="*/ 150 w 248"/>
                  <a:gd name="T121" fmla="*/ 8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8" h="172">
                    <a:moveTo>
                      <a:pt x="160" y="8"/>
                    </a:moveTo>
                    <a:lnTo>
                      <a:pt x="162" y="8"/>
                    </a:lnTo>
                    <a:lnTo>
                      <a:pt x="164" y="8"/>
                    </a:lnTo>
                    <a:lnTo>
                      <a:pt x="166" y="8"/>
                    </a:lnTo>
                    <a:lnTo>
                      <a:pt x="168" y="8"/>
                    </a:lnTo>
                    <a:lnTo>
                      <a:pt x="170" y="8"/>
                    </a:lnTo>
                    <a:lnTo>
                      <a:pt x="172" y="8"/>
                    </a:lnTo>
                    <a:lnTo>
                      <a:pt x="174" y="8"/>
                    </a:lnTo>
                    <a:lnTo>
                      <a:pt x="176" y="8"/>
                    </a:lnTo>
                    <a:lnTo>
                      <a:pt x="178" y="8"/>
                    </a:lnTo>
                    <a:lnTo>
                      <a:pt x="178" y="8"/>
                    </a:lnTo>
                    <a:lnTo>
                      <a:pt x="182" y="8"/>
                    </a:lnTo>
                    <a:lnTo>
                      <a:pt x="184" y="8"/>
                    </a:lnTo>
                    <a:lnTo>
                      <a:pt x="186" y="8"/>
                    </a:lnTo>
                    <a:lnTo>
                      <a:pt x="188" y="8"/>
                    </a:lnTo>
                    <a:lnTo>
                      <a:pt x="190" y="8"/>
                    </a:lnTo>
                    <a:lnTo>
                      <a:pt x="192" y="8"/>
                    </a:lnTo>
                    <a:lnTo>
                      <a:pt x="194" y="8"/>
                    </a:lnTo>
                    <a:lnTo>
                      <a:pt x="196" y="8"/>
                    </a:lnTo>
                    <a:lnTo>
                      <a:pt x="198" y="8"/>
                    </a:lnTo>
                    <a:lnTo>
                      <a:pt x="200" y="8"/>
                    </a:lnTo>
                    <a:lnTo>
                      <a:pt x="202" y="8"/>
                    </a:lnTo>
                    <a:lnTo>
                      <a:pt x="204" y="8"/>
                    </a:lnTo>
                    <a:lnTo>
                      <a:pt x="206" y="8"/>
                    </a:lnTo>
                    <a:lnTo>
                      <a:pt x="206" y="10"/>
                    </a:lnTo>
                    <a:lnTo>
                      <a:pt x="206" y="12"/>
                    </a:lnTo>
                    <a:lnTo>
                      <a:pt x="208" y="12"/>
                    </a:lnTo>
                    <a:lnTo>
                      <a:pt x="208" y="14"/>
                    </a:lnTo>
                    <a:lnTo>
                      <a:pt x="206" y="14"/>
                    </a:lnTo>
                    <a:lnTo>
                      <a:pt x="206" y="16"/>
                    </a:lnTo>
                    <a:lnTo>
                      <a:pt x="208" y="16"/>
                    </a:lnTo>
                    <a:lnTo>
                      <a:pt x="210" y="16"/>
                    </a:lnTo>
                    <a:lnTo>
                      <a:pt x="210" y="18"/>
                    </a:lnTo>
                    <a:lnTo>
                      <a:pt x="212" y="18"/>
                    </a:lnTo>
                    <a:lnTo>
                      <a:pt x="212" y="20"/>
                    </a:lnTo>
                    <a:lnTo>
                      <a:pt x="212" y="22"/>
                    </a:lnTo>
                    <a:lnTo>
                      <a:pt x="212" y="24"/>
                    </a:lnTo>
                    <a:lnTo>
                      <a:pt x="210" y="24"/>
                    </a:lnTo>
                    <a:lnTo>
                      <a:pt x="210" y="26"/>
                    </a:lnTo>
                    <a:lnTo>
                      <a:pt x="208" y="28"/>
                    </a:lnTo>
                    <a:lnTo>
                      <a:pt x="208" y="30"/>
                    </a:lnTo>
                    <a:lnTo>
                      <a:pt x="208" y="32"/>
                    </a:lnTo>
                    <a:lnTo>
                      <a:pt x="208" y="34"/>
                    </a:lnTo>
                    <a:lnTo>
                      <a:pt x="210" y="34"/>
                    </a:lnTo>
                    <a:lnTo>
                      <a:pt x="210" y="36"/>
                    </a:lnTo>
                    <a:lnTo>
                      <a:pt x="210" y="36"/>
                    </a:lnTo>
                    <a:lnTo>
                      <a:pt x="210" y="38"/>
                    </a:lnTo>
                    <a:lnTo>
                      <a:pt x="212" y="38"/>
                    </a:lnTo>
                    <a:lnTo>
                      <a:pt x="212" y="40"/>
                    </a:lnTo>
                    <a:lnTo>
                      <a:pt x="212" y="42"/>
                    </a:lnTo>
                    <a:lnTo>
                      <a:pt x="212" y="44"/>
                    </a:lnTo>
                    <a:lnTo>
                      <a:pt x="212" y="46"/>
                    </a:lnTo>
                    <a:lnTo>
                      <a:pt x="214" y="46"/>
                    </a:lnTo>
                    <a:lnTo>
                      <a:pt x="212" y="46"/>
                    </a:lnTo>
                    <a:lnTo>
                      <a:pt x="214" y="46"/>
                    </a:lnTo>
                    <a:lnTo>
                      <a:pt x="214" y="48"/>
                    </a:lnTo>
                    <a:lnTo>
                      <a:pt x="216" y="48"/>
                    </a:lnTo>
                    <a:lnTo>
                      <a:pt x="216" y="50"/>
                    </a:lnTo>
                    <a:lnTo>
                      <a:pt x="218" y="50"/>
                    </a:lnTo>
                    <a:lnTo>
                      <a:pt x="220" y="50"/>
                    </a:lnTo>
                    <a:lnTo>
                      <a:pt x="222" y="50"/>
                    </a:lnTo>
                    <a:lnTo>
                      <a:pt x="224" y="50"/>
                    </a:lnTo>
                    <a:lnTo>
                      <a:pt x="224" y="52"/>
                    </a:lnTo>
                    <a:lnTo>
                      <a:pt x="226" y="52"/>
                    </a:lnTo>
                    <a:lnTo>
                      <a:pt x="226" y="52"/>
                    </a:lnTo>
                    <a:lnTo>
                      <a:pt x="226" y="54"/>
                    </a:lnTo>
                    <a:lnTo>
                      <a:pt x="226" y="56"/>
                    </a:lnTo>
                    <a:lnTo>
                      <a:pt x="228" y="56"/>
                    </a:lnTo>
                    <a:lnTo>
                      <a:pt x="228" y="58"/>
                    </a:lnTo>
                    <a:lnTo>
                      <a:pt x="228" y="60"/>
                    </a:lnTo>
                    <a:lnTo>
                      <a:pt x="228" y="62"/>
                    </a:lnTo>
                    <a:lnTo>
                      <a:pt x="230" y="62"/>
                    </a:lnTo>
                    <a:lnTo>
                      <a:pt x="232" y="62"/>
                    </a:lnTo>
                    <a:lnTo>
                      <a:pt x="232" y="64"/>
                    </a:lnTo>
                    <a:lnTo>
                      <a:pt x="234" y="64"/>
                    </a:lnTo>
                    <a:lnTo>
                      <a:pt x="234" y="66"/>
                    </a:lnTo>
                    <a:lnTo>
                      <a:pt x="236" y="66"/>
                    </a:lnTo>
                    <a:lnTo>
                      <a:pt x="236" y="68"/>
                    </a:lnTo>
                    <a:lnTo>
                      <a:pt x="238" y="68"/>
                    </a:lnTo>
                    <a:lnTo>
                      <a:pt x="238" y="70"/>
                    </a:lnTo>
                    <a:lnTo>
                      <a:pt x="236" y="70"/>
                    </a:lnTo>
                    <a:lnTo>
                      <a:pt x="236" y="72"/>
                    </a:lnTo>
                    <a:lnTo>
                      <a:pt x="238" y="72"/>
                    </a:lnTo>
                    <a:lnTo>
                      <a:pt x="238" y="74"/>
                    </a:lnTo>
                    <a:lnTo>
                      <a:pt x="240" y="74"/>
                    </a:lnTo>
                    <a:lnTo>
                      <a:pt x="240" y="76"/>
                    </a:lnTo>
                    <a:lnTo>
                      <a:pt x="242" y="76"/>
                    </a:lnTo>
                    <a:lnTo>
                      <a:pt x="244" y="76"/>
                    </a:lnTo>
                    <a:lnTo>
                      <a:pt x="244" y="78"/>
                    </a:lnTo>
                    <a:lnTo>
                      <a:pt x="246" y="78"/>
                    </a:lnTo>
                    <a:lnTo>
                      <a:pt x="246" y="80"/>
                    </a:lnTo>
                    <a:lnTo>
                      <a:pt x="248" y="80"/>
                    </a:lnTo>
                    <a:lnTo>
                      <a:pt x="248" y="82"/>
                    </a:lnTo>
                    <a:lnTo>
                      <a:pt x="248" y="84"/>
                    </a:lnTo>
                    <a:lnTo>
                      <a:pt x="248" y="84"/>
                    </a:lnTo>
                    <a:lnTo>
                      <a:pt x="248" y="86"/>
                    </a:lnTo>
                    <a:lnTo>
                      <a:pt x="248" y="88"/>
                    </a:lnTo>
                    <a:lnTo>
                      <a:pt x="248" y="90"/>
                    </a:lnTo>
                    <a:lnTo>
                      <a:pt x="248" y="92"/>
                    </a:lnTo>
                    <a:lnTo>
                      <a:pt x="248" y="94"/>
                    </a:lnTo>
                    <a:lnTo>
                      <a:pt x="246" y="94"/>
                    </a:lnTo>
                    <a:lnTo>
                      <a:pt x="246" y="96"/>
                    </a:lnTo>
                    <a:lnTo>
                      <a:pt x="244" y="96"/>
                    </a:lnTo>
                    <a:lnTo>
                      <a:pt x="244" y="98"/>
                    </a:lnTo>
                    <a:lnTo>
                      <a:pt x="242" y="98"/>
                    </a:lnTo>
                    <a:lnTo>
                      <a:pt x="242" y="100"/>
                    </a:lnTo>
                    <a:lnTo>
                      <a:pt x="242" y="102"/>
                    </a:lnTo>
                    <a:lnTo>
                      <a:pt x="242" y="104"/>
                    </a:lnTo>
                    <a:lnTo>
                      <a:pt x="242" y="106"/>
                    </a:lnTo>
                    <a:lnTo>
                      <a:pt x="240" y="106"/>
                    </a:lnTo>
                    <a:lnTo>
                      <a:pt x="240" y="108"/>
                    </a:lnTo>
                    <a:lnTo>
                      <a:pt x="238" y="108"/>
                    </a:lnTo>
                    <a:lnTo>
                      <a:pt x="238" y="110"/>
                    </a:lnTo>
                    <a:lnTo>
                      <a:pt x="236" y="110"/>
                    </a:lnTo>
                    <a:lnTo>
                      <a:pt x="234" y="110"/>
                    </a:lnTo>
                    <a:lnTo>
                      <a:pt x="232" y="110"/>
                    </a:lnTo>
                    <a:lnTo>
                      <a:pt x="230" y="112"/>
                    </a:lnTo>
                    <a:lnTo>
                      <a:pt x="228" y="114"/>
                    </a:lnTo>
                    <a:lnTo>
                      <a:pt x="226" y="114"/>
                    </a:lnTo>
                    <a:lnTo>
                      <a:pt x="226" y="114"/>
                    </a:lnTo>
                    <a:lnTo>
                      <a:pt x="224" y="114"/>
                    </a:lnTo>
                    <a:lnTo>
                      <a:pt x="222" y="114"/>
                    </a:lnTo>
                    <a:lnTo>
                      <a:pt x="222" y="116"/>
                    </a:lnTo>
                    <a:lnTo>
                      <a:pt x="220" y="116"/>
                    </a:lnTo>
                    <a:lnTo>
                      <a:pt x="218" y="116"/>
                    </a:lnTo>
                    <a:lnTo>
                      <a:pt x="216" y="116"/>
                    </a:lnTo>
                    <a:lnTo>
                      <a:pt x="214" y="116"/>
                    </a:lnTo>
                    <a:lnTo>
                      <a:pt x="214" y="118"/>
                    </a:lnTo>
                    <a:lnTo>
                      <a:pt x="214" y="120"/>
                    </a:lnTo>
                    <a:lnTo>
                      <a:pt x="214" y="122"/>
                    </a:lnTo>
                    <a:lnTo>
                      <a:pt x="214" y="124"/>
                    </a:lnTo>
                    <a:lnTo>
                      <a:pt x="212" y="124"/>
                    </a:lnTo>
                    <a:lnTo>
                      <a:pt x="212" y="126"/>
                    </a:lnTo>
                    <a:lnTo>
                      <a:pt x="214" y="128"/>
                    </a:lnTo>
                    <a:lnTo>
                      <a:pt x="214" y="130"/>
                    </a:lnTo>
                    <a:lnTo>
                      <a:pt x="216" y="130"/>
                    </a:lnTo>
                    <a:lnTo>
                      <a:pt x="218" y="130"/>
                    </a:lnTo>
                    <a:lnTo>
                      <a:pt x="218" y="132"/>
                    </a:lnTo>
                    <a:lnTo>
                      <a:pt x="218" y="132"/>
                    </a:lnTo>
                    <a:lnTo>
                      <a:pt x="220" y="132"/>
                    </a:lnTo>
                    <a:lnTo>
                      <a:pt x="218" y="132"/>
                    </a:lnTo>
                    <a:lnTo>
                      <a:pt x="218" y="134"/>
                    </a:lnTo>
                    <a:lnTo>
                      <a:pt x="220" y="134"/>
                    </a:lnTo>
                    <a:lnTo>
                      <a:pt x="220" y="136"/>
                    </a:lnTo>
                    <a:lnTo>
                      <a:pt x="218" y="138"/>
                    </a:lnTo>
                    <a:lnTo>
                      <a:pt x="218" y="140"/>
                    </a:lnTo>
                    <a:lnTo>
                      <a:pt x="218" y="142"/>
                    </a:lnTo>
                    <a:lnTo>
                      <a:pt x="216" y="142"/>
                    </a:lnTo>
                    <a:lnTo>
                      <a:pt x="216" y="144"/>
                    </a:lnTo>
                    <a:lnTo>
                      <a:pt x="214" y="144"/>
                    </a:lnTo>
                    <a:lnTo>
                      <a:pt x="214" y="146"/>
                    </a:lnTo>
                    <a:lnTo>
                      <a:pt x="214" y="148"/>
                    </a:lnTo>
                    <a:lnTo>
                      <a:pt x="212" y="148"/>
                    </a:lnTo>
                    <a:lnTo>
                      <a:pt x="214" y="148"/>
                    </a:lnTo>
                    <a:lnTo>
                      <a:pt x="214" y="150"/>
                    </a:lnTo>
                    <a:lnTo>
                      <a:pt x="212" y="150"/>
                    </a:lnTo>
                    <a:lnTo>
                      <a:pt x="212" y="152"/>
                    </a:lnTo>
                    <a:lnTo>
                      <a:pt x="212" y="154"/>
                    </a:lnTo>
                    <a:lnTo>
                      <a:pt x="212" y="156"/>
                    </a:lnTo>
                    <a:lnTo>
                      <a:pt x="210" y="156"/>
                    </a:lnTo>
                    <a:lnTo>
                      <a:pt x="208" y="156"/>
                    </a:lnTo>
                    <a:lnTo>
                      <a:pt x="206" y="156"/>
                    </a:lnTo>
                    <a:lnTo>
                      <a:pt x="206" y="158"/>
                    </a:lnTo>
                    <a:lnTo>
                      <a:pt x="204" y="158"/>
                    </a:lnTo>
                    <a:lnTo>
                      <a:pt x="202" y="158"/>
                    </a:lnTo>
                    <a:lnTo>
                      <a:pt x="202" y="160"/>
                    </a:lnTo>
                    <a:lnTo>
                      <a:pt x="200" y="162"/>
                    </a:lnTo>
                    <a:lnTo>
                      <a:pt x="202" y="162"/>
                    </a:lnTo>
                    <a:lnTo>
                      <a:pt x="202" y="164"/>
                    </a:lnTo>
                    <a:lnTo>
                      <a:pt x="202" y="166"/>
                    </a:lnTo>
                    <a:lnTo>
                      <a:pt x="202" y="168"/>
                    </a:lnTo>
                    <a:lnTo>
                      <a:pt x="202" y="170"/>
                    </a:lnTo>
                    <a:lnTo>
                      <a:pt x="200" y="170"/>
                    </a:lnTo>
                    <a:lnTo>
                      <a:pt x="200" y="172"/>
                    </a:lnTo>
                    <a:lnTo>
                      <a:pt x="200" y="170"/>
                    </a:lnTo>
                    <a:lnTo>
                      <a:pt x="198" y="170"/>
                    </a:lnTo>
                    <a:lnTo>
                      <a:pt x="198" y="172"/>
                    </a:lnTo>
                    <a:lnTo>
                      <a:pt x="198" y="170"/>
                    </a:lnTo>
                    <a:lnTo>
                      <a:pt x="196" y="170"/>
                    </a:lnTo>
                    <a:lnTo>
                      <a:pt x="196" y="168"/>
                    </a:lnTo>
                    <a:lnTo>
                      <a:pt x="196" y="166"/>
                    </a:lnTo>
                    <a:lnTo>
                      <a:pt x="194" y="166"/>
                    </a:lnTo>
                    <a:lnTo>
                      <a:pt x="192" y="166"/>
                    </a:lnTo>
                    <a:lnTo>
                      <a:pt x="192" y="164"/>
                    </a:lnTo>
                    <a:lnTo>
                      <a:pt x="192" y="162"/>
                    </a:lnTo>
                    <a:lnTo>
                      <a:pt x="190" y="162"/>
                    </a:lnTo>
                    <a:lnTo>
                      <a:pt x="188" y="162"/>
                    </a:lnTo>
                    <a:lnTo>
                      <a:pt x="188" y="160"/>
                    </a:lnTo>
                    <a:lnTo>
                      <a:pt x="188" y="158"/>
                    </a:lnTo>
                    <a:lnTo>
                      <a:pt x="186" y="158"/>
                    </a:lnTo>
                    <a:lnTo>
                      <a:pt x="184" y="158"/>
                    </a:lnTo>
                    <a:lnTo>
                      <a:pt x="182" y="158"/>
                    </a:lnTo>
                    <a:lnTo>
                      <a:pt x="180" y="158"/>
                    </a:lnTo>
                    <a:lnTo>
                      <a:pt x="178" y="158"/>
                    </a:lnTo>
                    <a:lnTo>
                      <a:pt x="178" y="158"/>
                    </a:lnTo>
                    <a:lnTo>
                      <a:pt x="176" y="158"/>
                    </a:lnTo>
                    <a:lnTo>
                      <a:pt x="174" y="158"/>
                    </a:lnTo>
                    <a:lnTo>
                      <a:pt x="172" y="158"/>
                    </a:lnTo>
                    <a:lnTo>
                      <a:pt x="170" y="158"/>
                    </a:lnTo>
                    <a:lnTo>
                      <a:pt x="170" y="160"/>
                    </a:lnTo>
                    <a:lnTo>
                      <a:pt x="168" y="160"/>
                    </a:lnTo>
                    <a:lnTo>
                      <a:pt x="166" y="160"/>
                    </a:lnTo>
                    <a:lnTo>
                      <a:pt x="164" y="160"/>
                    </a:lnTo>
                    <a:lnTo>
                      <a:pt x="162" y="160"/>
                    </a:lnTo>
                    <a:lnTo>
                      <a:pt x="160" y="160"/>
                    </a:lnTo>
                    <a:lnTo>
                      <a:pt x="158" y="160"/>
                    </a:lnTo>
                    <a:lnTo>
                      <a:pt x="156" y="160"/>
                    </a:lnTo>
                    <a:lnTo>
                      <a:pt x="154" y="160"/>
                    </a:lnTo>
                    <a:lnTo>
                      <a:pt x="152" y="160"/>
                    </a:lnTo>
                    <a:lnTo>
                      <a:pt x="150" y="160"/>
                    </a:lnTo>
                    <a:lnTo>
                      <a:pt x="148" y="160"/>
                    </a:lnTo>
                    <a:lnTo>
                      <a:pt x="146" y="160"/>
                    </a:lnTo>
                    <a:lnTo>
                      <a:pt x="144" y="160"/>
                    </a:lnTo>
                    <a:lnTo>
                      <a:pt x="142" y="160"/>
                    </a:lnTo>
                    <a:lnTo>
                      <a:pt x="140" y="160"/>
                    </a:lnTo>
                    <a:lnTo>
                      <a:pt x="138" y="160"/>
                    </a:lnTo>
                    <a:lnTo>
                      <a:pt x="136" y="160"/>
                    </a:lnTo>
                    <a:lnTo>
                      <a:pt x="134" y="160"/>
                    </a:lnTo>
                    <a:lnTo>
                      <a:pt x="132" y="160"/>
                    </a:lnTo>
                    <a:lnTo>
                      <a:pt x="130" y="160"/>
                    </a:lnTo>
                    <a:lnTo>
                      <a:pt x="130" y="160"/>
                    </a:lnTo>
                    <a:lnTo>
                      <a:pt x="128" y="160"/>
                    </a:lnTo>
                    <a:lnTo>
                      <a:pt x="126" y="160"/>
                    </a:lnTo>
                    <a:lnTo>
                      <a:pt x="124" y="160"/>
                    </a:lnTo>
                    <a:lnTo>
                      <a:pt x="122" y="160"/>
                    </a:lnTo>
                    <a:lnTo>
                      <a:pt x="120" y="160"/>
                    </a:lnTo>
                    <a:lnTo>
                      <a:pt x="118" y="160"/>
                    </a:lnTo>
                    <a:lnTo>
                      <a:pt x="116" y="160"/>
                    </a:lnTo>
                    <a:lnTo>
                      <a:pt x="114" y="160"/>
                    </a:lnTo>
                    <a:lnTo>
                      <a:pt x="112" y="160"/>
                    </a:lnTo>
                    <a:lnTo>
                      <a:pt x="110" y="160"/>
                    </a:lnTo>
                    <a:lnTo>
                      <a:pt x="108" y="160"/>
                    </a:lnTo>
                    <a:lnTo>
                      <a:pt x="106" y="160"/>
                    </a:lnTo>
                    <a:lnTo>
                      <a:pt x="104" y="160"/>
                    </a:lnTo>
                    <a:lnTo>
                      <a:pt x="102" y="160"/>
                    </a:lnTo>
                    <a:lnTo>
                      <a:pt x="100" y="160"/>
                    </a:lnTo>
                    <a:lnTo>
                      <a:pt x="100" y="158"/>
                    </a:lnTo>
                    <a:lnTo>
                      <a:pt x="100" y="160"/>
                    </a:lnTo>
                    <a:lnTo>
                      <a:pt x="100" y="158"/>
                    </a:lnTo>
                    <a:lnTo>
                      <a:pt x="98" y="158"/>
                    </a:lnTo>
                    <a:lnTo>
                      <a:pt x="96" y="158"/>
                    </a:lnTo>
                    <a:lnTo>
                      <a:pt x="94" y="158"/>
                    </a:lnTo>
                    <a:lnTo>
                      <a:pt x="92" y="158"/>
                    </a:lnTo>
                    <a:lnTo>
                      <a:pt x="90" y="158"/>
                    </a:lnTo>
                    <a:lnTo>
                      <a:pt x="88" y="158"/>
                    </a:lnTo>
                    <a:lnTo>
                      <a:pt x="86" y="158"/>
                    </a:lnTo>
                    <a:lnTo>
                      <a:pt x="84" y="158"/>
                    </a:lnTo>
                    <a:lnTo>
                      <a:pt x="82" y="158"/>
                    </a:lnTo>
                    <a:lnTo>
                      <a:pt x="80" y="158"/>
                    </a:lnTo>
                    <a:lnTo>
                      <a:pt x="80" y="158"/>
                    </a:lnTo>
                    <a:lnTo>
                      <a:pt x="78" y="158"/>
                    </a:lnTo>
                    <a:lnTo>
                      <a:pt x="76" y="158"/>
                    </a:lnTo>
                    <a:lnTo>
                      <a:pt x="74" y="158"/>
                    </a:lnTo>
                    <a:lnTo>
                      <a:pt x="72" y="158"/>
                    </a:lnTo>
                    <a:lnTo>
                      <a:pt x="70" y="158"/>
                    </a:lnTo>
                    <a:lnTo>
                      <a:pt x="68" y="158"/>
                    </a:lnTo>
                    <a:lnTo>
                      <a:pt x="66" y="158"/>
                    </a:lnTo>
                    <a:lnTo>
                      <a:pt x="64" y="158"/>
                    </a:lnTo>
                    <a:lnTo>
                      <a:pt x="62" y="158"/>
                    </a:lnTo>
                    <a:lnTo>
                      <a:pt x="60" y="158"/>
                    </a:lnTo>
                    <a:lnTo>
                      <a:pt x="58" y="158"/>
                    </a:lnTo>
                    <a:lnTo>
                      <a:pt x="56" y="158"/>
                    </a:lnTo>
                    <a:lnTo>
                      <a:pt x="54" y="158"/>
                    </a:lnTo>
                    <a:lnTo>
                      <a:pt x="54" y="156"/>
                    </a:lnTo>
                    <a:lnTo>
                      <a:pt x="52" y="156"/>
                    </a:lnTo>
                    <a:lnTo>
                      <a:pt x="50" y="156"/>
                    </a:lnTo>
                    <a:lnTo>
                      <a:pt x="48" y="156"/>
                    </a:lnTo>
                    <a:lnTo>
                      <a:pt x="46" y="156"/>
                    </a:lnTo>
                    <a:lnTo>
                      <a:pt x="44" y="156"/>
                    </a:lnTo>
                    <a:lnTo>
                      <a:pt x="42" y="156"/>
                    </a:lnTo>
                    <a:lnTo>
                      <a:pt x="40" y="156"/>
                    </a:lnTo>
                    <a:lnTo>
                      <a:pt x="38" y="156"/>
                    </a:lnTo>
                    <a:lnTo>
                      <a:pt x="36" y="156"/>
                    </a:lnTo>
                    <a:lnTo>
                      <a:pt x="34" y="156"/>
                    </a:lnTo>
                    <a:lnTo>
                      <a:pt x="32" y="156"/>
                    </a:lnTo>
                    <a:lnTo>
                      <a:pt x="32" y="156"/>
                    </a:lnTo>
                    <a:lnTo>
                      <a:pt x="30" y="156"/>
                    </a:lnTo>
                    <a:lnTo>
                      <a:pt x="28" y="156"/>
                    </a:lnTo>
                    <a:lnTo>
                      <a:pt x="28" y="154"/>
                    </a:lnTo>
                    <a:lnTo>
                      <a:pt x="26" y="154"/>
                    </a:lnTo>
                    <a:lnTo>
                      <a:pt x="28" y="154"/>
                    </a:lnTo>
                    <a:lnTo>
                      <a:pt x="26" y="154"/>
                    </a:lnTo>
                    <a:lnTo>
                      <a:pt x="26" y="152"/>
                    </a:lnTo>
                    <a:lnTo>
                      <a:pt x="26" y="150"/>
                    </a:lnTo>
                    <a:lnTo>
                      <a:pt x="24" y="150"/>
                    </a:lnTo>
                    <a:lnTo>
                      <a:pt x="24" y="148"/>
                    </a:lnTo>
                    <a:lnTo>
                      <a:pt x="22" y="148"/>
                    </a:lnTo>
                    <a:lnTo>
                      <a:pt x="22" y="146"/>
                    </a:lnTo>
                    <a:lnTo>
                      <a:pt x="24" y="146"/>
                    </a:lnTo>
                    <a:lnTo>
                      <a:pt x="24" y="144"/>
                    </a:lnTo>
                    <a:lnTo>
                      <a:pt x="24" y="142"/>
                    </a:lnTo>
                    <a:lnTo>
                      <a:pt x="24" y="140"/>
                    </a:lnTo>
                    <a:lnTo>
                      <a:pt x="26" y="138"/>
                    </a:lnTo>
                    <a:lnTo>
                      <a:pt x="26" y="136"/>
                    </a:lnTo>
                    <a:lnTo>
                      <a:pt x="24" y="136"/>
                    </a:lnTo>
                    <a:lnTo>
                      <a:pt x="26" y="134"/>
                    </a:lnTo>
                    <a:lnTo>
                      <a:pt x="26" y="132"/>
                    </a:lnTo>
                    <a:lnTo>
                      <a:pt x="24" y="132"/>
                    </a:lnTo>
                    <a:lnTo>
                      <a:pt x="24" y="132"/>
                    </a:lnTo>
                    <a:lnTo>
                      <a:pt x="24" y="130"/>
                    </a:lnTo>
                    <a:lnTo>
                      <a:pt x="24" y="128"/>
                    </a:lnTo>
                    <a:lnTo>
                      <a:pt x="24" y="126"/>
                    </a:lnTo>
                    <a:lnTo>
                      <a:pt x="24" y="124"/>
                    </a:lnTo>
                    <a:lnTo>
                      <a:pt x="26" y="126"/>
                    </a:lnTo>
                    <a:lnTo>
                      <a:pt x="26" y="124"/>
                    </a:lnTo>
                    <a:lnTo>
                      <a:pt x="24" y="124"/>
                    </a:lnTo>
                    <a:lnTo>
                      <a:pt x="22" y="124"/>
                    </a:lnTo>
                    <a:lnTo>
                      <a:pt x="22" y="122"/>
                    </a:lnTo>
                    <a:lnTo>
                      <a:pt x="24" y="122"/>
                    </a:lnTo>
                    <a:lnTo>
                      <a:pt x="24" y="120"/>
                    </a:lnTo>
                    <a:lnTo>
                      <a:pt x="22" y="120"/>
                    </a:lnTo>
                    <a:lnTo>
                      <a:pt x="22" y="118"/>
                    </a:lnTo>
                    <a:lnTo>
                      <a:pt x="24" y="118"/>
                    </a:lnTo>
                    <a:lnTo>
                      <a:pt x="24" y="120"/>
                    </a:lnTo>
                    <a:lnTo>
                      <a:pt x="24" y="118"/>
                    </a:lnTo>
                    <a:lnTo>
                      <a:pt x="24" y="116"/>
                    </a:lnTo>
                    <a:lnTo>
                      <a:pt x="22" y="116"/>
                    </a:lnTo>
                    <a:lnTo>
                      <a:pt x="22" y="114"/>
                    </a:lnTo>
                    <a:lnTo>
                      <a:pt x="22" y="112"/>
                    </a:lnTo>
                    <a:lnTo>
                      <a:pt x="22" y="110"/>
                    </a:lnTo>
                    <a:lnTo>
                      <a:pt x="24" y="110"/>
                    </a:lnTo>
                    <a:lnTo>
                      <a:pt x="24" y="108"/>
                    </a:lnTo>
                    <a:lnTo>
                      <a:pt x="22" y="108"/>
                    </a:lnTo>
                    <a:lnTo>
                      <a:pt x="20" y="108"/>
                    </a:lnTo>
                    <a:lnTo>
                      <a:pt x="20" y="106"/>
                    </a:lnTo>
                    <a:lnTo>
                      <a:pt x="20" y="104"/>
                    </a:lnTo>
                    <a:lnTo>
                      <a:pt x="20" y="106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104"/>
                    </a:lnTo>
                    <a:lnTo>
                      <a:pt x="16" y="102"/>
                    </a:lnTo>
                    <a:lnTo>
                      <a:pt x="18" y="102"/>
                    </a:lnTo>
                    <a:lnTo>
                      <a:pt x="16" y="102"/>
                    </a:lnTo>
                    <a:lnTo>
                      <a:pt x="16" y="100"/>
                    </a:lnTo>
                    <a:lnTo>
                      <a:pt x="16" y="98"/>
                    </a:lnTo>
                    <a:lnTo>
                      <a:pt x="16" y="96"/>
                    </a:lnTo>
                    <a:lnTo>
                      <a:pt x="18" y="96"/>
                    </a:lnTo>
                    <a:lnTo>
                      <a:pt x="18" y="94"/>
                    </a:lnTo>
                    <a:lnTo>
                      <a:pt x="16" y="94"/>
                    </a:lnTo>
                    <a:lnTo>
                      <a:pt x="16" y="92"/>
                    </a:lnTo>
                    <a:lnTo>
                      <a:pt x="18" y="92"/>
                    </a:lnTo>
                    <a:lnTo>
                      <a:pt x="18" y="90"/>
                    </a:lnTo>
                    <a:lnTo>
                      <a:pt x="18" y="88"/>
                    </a:lnTo>
                    <a:lnTo>
                      <a:pt x="16" y="88"/>
                    </a:lnTo>
                    <a:lnTo>
                      <a:pt x="18" y="88"/>
                    </a:lnTo>
                    <a:lnTo>
                      <a:pt x="16" y="88"/>
                    </a:lnTo>
                    <a:lnTo>
                      <a:pt x="16" y="86"/>
                    </a:lnTo>
                    <a:lnTo>
                      <a:pt x="16" y="84"/>
                    </a:lnTo>
                    <a:lnTo>
                      <a:pt x="16" y="84"/>
                    </a:lnTo>
                    <a:lnTo>
                      <a:pt x="16" y="82"/>
                    </a:lnTo>
                    <a:lnTo>
                      <a:pt x="14" y="82"/>
                    </a:lnTo>
                    <a:lnTo>
                      <a:pt x="14" y="80"/>
                    </a:lnTo>
                    <a:lnTo>
                      <a:pt x="14" y="82"/>
                    </a:lnTo>
                    <a:lnTo>
                      <a:pt x="12" y="82"/>
                    </a:lnTo>
                    <a:lnTo>
                      <a:pt x="12" y="80"/>
                    </a:lnTo>
                    <a:lnTo>
                      <a:pt x="14" y="80"/>
                    </a:lnTo>
                    <a:lnTo>
                      <a:pt x="14" y="78"/>
                    </a:lnTo>
                    <a:lnTo>
                      <a:pt x="12" y="78"/>
                    </a:lnTo>
                    <a:lnTo>
                      <a:pt x="12" y="76"/>
                    </a:lnTo>
                    <a:lnTo>
                      <a:pt x="12" y="74"/>
                    </a:lnTo>
                    <a:lnTo>
                      <a:pt x="10" y="74"/>
                    </a:lnTo>
                    <a:lnTo>
                      <a:pt x="10" y="72"/>
                    </a:lnTo>
                    <a:lnTo>
                      <a:pt x="8" y="72"/>
                    </a:lnTo>
                    <a:lnTo>
                      <a:pt x="8" y="70"/>
                    </a:lnTo>
                    <a:lnTo>
                      <a:pt x="8" y="68"/>
                    </a:lnTo>
                    <a:lnTo>
                      <a:pt x="10" y="68"/>
                    </a:lnTo>
                    <a:lnTo>
                      <a:pt x="10" y="66"/>
                    </a:lnTo>
                    <a:lnTo>
                      <a:pt x="8" y="66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6" y="62"/>
                    </a:lnTo>
                    <a:lnTo>
                      <a:pt x="6" y="60"/>
                    </a:lnTo>
                    <a:lnTo>
                      <a:pt x="8" y="60"/>
                    </a:lnTo>
                    <a:lnTo>
                      <a:pt x="6" y="60"/>
                    </a:lnTo>
                    <a:lnTo>
                      <a:pt x="6" y="58"/>
                    </a:lnTo>
                    <a:lnTo>
                      <a:pt x="8" y="58"/>
                    </a:lnTo>
                    <a:lnTo>
                      <a:pt x="8" y="56"/>
                    </a:lnTo>
                    <a:lnTo>
                      <a:pt x="8" y="54"/>
                    </a:lnTo>
                    <a:lnTo>
                      <a:pt x="6" y="54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4" y="46"/>
                    </a:lnTo>
                    <a:lnTo>
                      <a:pt x="4" y="48"/>
                    </a:lnTo>
                    <a:lnTo>
                      <a:pt x="4" y="46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4" y="32"/>
                    </a:lnTo>
                    <a:lnTo>
                      <a:pt x="6" y="32"/>
                    </a:lnTo>
                    <a:lnTo>
                      <a:pt x="6" y="30"/>
                    </a:lnTo>
                    <a:lnTo>
                      <a:pt x="4" y="30"/>
                    </a:lnTo>
                    <a:lnTo>
                      <a:pt x="6" y="30"/>
                    </a:lnTo>
                    <a:lnTo>
                      <a:pt x="6" y="28"/>
                    </a:lnTo>
                    <a:lnTo>
                      <a:pt x="6" y="26"/>
                    </a:lnTo>
                    <a:lnTo>
                      <a:pt x="6" y="24"/>
                    </a:lnTo>
                    <a:lnTo>
                      <a:pt x="8" y="24"/>
                    </a:lnTo>
                    <a:lnTo>
                      <a:pt x="8" y="22"/>
                    </a:lnTo>
                    <a:lnTo>
                      <a:pt x="8" y="20"/>
                    </a:lnTo>
                    <a:lnTo>
                      <a:pt x="8" y="18"/>
                    </a:lnTo>
                    <a:lnTo>
                      <a:pt x="8" y="16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4" y="2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6" y="4"/>
                    </a:lnTo>
                    <a:lnTo>
                      <a:pt x="38" y="4"/>
                    </a:lnTo>
                    <a:lnTo>
                      <a:pt x="40" y="4"/>
                    </a:lnTo>
                    <a:lnTo>
                      <a:pt x="44" y="4"/>
                    </a:lnTo>
                    <a:lnTo>
                      <a:pt x="46" y="4"/>
                    </a:lnTo>
                    <a:lnTo>
                      <a:pt x="48" y="4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56" y="4"/>
                    </a:lnTo>
                    <a:lnTo>
                      <a:pt x="58" y="4"/>
                    </a:lnTo>
                    <a:lnTo>
                      <a:pt x="60" y="4"/>
                    </a:lnTo>
                    <a:lnTo>
                      <a:pt x="64" y="4"/>
                    </a:lnTo>
                    <a:lnTo>
                      <a:pt x="68" y="4"/>
                    </a:lnTo>
                    <a:lnTo>
                      <a:pt x="70" y="6"/>
                    </a:lnTo>
                    <a:lnTo>
                      <a:pt x="72" y="6"/>
                    </a:lnTo>
                    <a:lnTo>
                      <a:pt x="76" y="6"/>
                    </a:lnTo>
                    <a:lnTo>
                      <a:pt x="78" y="6"/>
                    </a:lnTo>
                    <a:lnTo>
                      <a:pt x="80" y="6"/>
                    </a:lnTo>
                    <a:lnTo>
                      <a:pt x="80" y="6"/>
                    </a:lnTo>
                    <a:lnTo>
                      <a:pt x="82" y="6"/>
                    </a:lnTo>
                    <a:lnTo>
                      <a:pt x="84" y="6"/>
                    </a:lnTo>
                    <a:lnTo>
                      <a:pt x="86" y="6"/>
                    </a:lnTo>
                    <a:lnTo>
                      <a:pt x="88" y="6"/>
                    </a:lnTo>
                    <a:lnTo>
                      <a:pt x="90" y="6"/>
                    </a:lnTo>
                    <a:lnTo>
                      <a:pt x="92" y="6"/>
                    </a:lnTo>
                    <a:lnTo>
                      <a:pt x="96" y="6"/>
                    </a:lnTo>
                    <a:lnTo>
                      <a:pt x="98" y="6"/>
                    </a:lnTo>
                    <a:lnTo>
                      <a:pt x="100" y="6"/>
                    </a:lnTo>
                    <a:lnTo>
                      <a:pt x="102" y="6"/>
                    </a:lnTo>
                    <a:lnTo>
                      <a:pt x="106" y="6"/>
                    </a:lnTo>
                    <a:lnTo>
                      <a:pt x="112" y="6"/>
                    </a:lnTo>
                    <a:lnTo>
                      <a:pt x="114" y="6"/>
                    </a:lnTo>
                    <a:lnTo>
                      <a:pt x="116" y="6"/>
                    </a:lnTo>
                    <a:lnTo>
                      <a:pt x="122" y="8"/>
                    </a:lnTo>
                    <a:lnTo>
                      <a:pt x="126" y="8"/>
                    </a:lnTo>
                    <a:lnTo>
                      <a:pt x="130" y="8"/>
                    </a:lnTo>
                    <a:lnTo>
                      <a:pt x="130" y="8"/>
                    </a:lnTo>
                    <a:lnTo>
                      <a:pt x="132" y="8"/>
                    </a:lnTo>
                    <a:lnTo>
                      <a:pt x="134" y="8"/>
                    </a:lnTo>
                    <a:lnTo>
                      <a:pt x="136" y="8"/>
                    </a:lnTo>
                    <a:lnTo>
                      <a:pt x="138" y="8"/>
                    </a:lnTo>
                    <a:lnTo>
                      <a:pt x="140" y="8"/>
                    </a:lnTo>
                    <a:lnTo>
                      <a:pt x="142" y="8"/>
                    </a:lnTo>
                    <a:lnTo>
                      <a:pt x="144" y="8"/>
                    </a:lnTo>
                    <a:lnTo>
                      <a:pt x="146" y="8"/>
                    </a:lnTo>
                    <a:lnTo>
                      <a:pt x="148" y="8"/>
                    </a:lnTo>
                    <a:lnTo>
                      <a:pt x="150" y="8"/>
                    </a:lnTo>
                    <a:lnTo>
                      <a:pt x="152" y="8"/>
                    </a:lnTo>
                    <a:lnTo>
                      <a:pt x="154" y="8"/>
                    </a:lnTo>
                    <a:lnTo>
                      <a:pt x="156" y="8"/>
                    </a:lnTo>
                    <a:lnTo>
                      <a:pt x="158" y="8"/>
                    </a:lnTo>
                    <a:lnTo>
                      <a:pt x="160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Freeform 1809"/>
              <p:cNvSpPr>
                <a:spLocks/>
              </p:cNvSpPr>
              <p:nvPr/>
            </p:nvSpPr>
            <p:spPr bwMode="auto">
              <a:xfrm>
                <a:off x="5529263" y="3062288"/>
                <a:ext cx="268288" cy="463550"/>
              </a:xfrm>
              <a:custGeom>
                <a:avLst/>
                <a:gdLst>
                  <a:gd name="T0" fmla="*/ 50 w 169"/>
                  <a:gd name="T1" fmla="*/ 2 h 292"/>
                  <a:gd name="T2" fmla="*/ 71 w 169"/>
                  <a:gd name="T3" fmla="*/ 2 h 292"/>
                  <a:gd name="T4" fmla="*/ 89 w 169"/>
                  <a:gd name="T5" fmla="*/ 2 h 292"/>
                  <a:gd name="T6" fmla="*/ 109 w 169"/>
                  <a:gd name="T7" fmla="*/ 2 h 292"/>
                  <a:gd name="T8" fmla="*/ 127 w 169"/>
                  <a:gd name="T9" fmla="*/ 0 h 292"/>
                  <a:gd name="T10" fmla="*/ 143 w 169"/>
                  <a:gd name="T11" fmla="*/ 4 h 292"/>
                  <a:gd name="T12" fmla="*/ 145 w 169"/>
                  <a:gd name="T13" fmla="*/ 18 h 292"/>
                  <a:gd name="T14" fmla="*/ 153 w 169"/>
                  <a:gd name="T15" fmla="*/ 28 h 292"/>
                  <a:gd name="T16" fmla="*/ 157 w 169"/>
                  <a:gd name="T17" fmla="*/ 36 h 292"/>
                  <a:gd name="T18" fmla="*/ 157 w 169"/>
                  <a:gd name="T19" fmla="*/ 52 h 292"/>
                  <a:gd name="T20" fmla="*/ 159 w 169"/>
                  <a:gd name="T21" fmla="*/ 70 h 292"/>
                  <a:gd name="T22" fmla="*/ 161 w 169"/>
                  <a:gd name="T23" fmla="*/ 86 h 292"/>
                  <a:gd name="T24" fmla="*/ 161 w 169"/>
                  <a:gd name="T25" fmla="*/ 106 h 292"/>
                  <a:gd name="T26" fmla="*/ 163 w 169"/>
                  <a:gd name="T27" fmla="*/ 124 h 292"/>
                  <a:gd name="T28" fmla="*/ 163 w 169"/>
                  <a:gd name="T29" fmla="*/ 144 h 292"/>
                  <a:gd name="T30" fmla="*/ 165 w 169"/>
                  <a:gd name="T31" fmla="*/ 164 h 292"/>
                  <a:gd name="T32" fmla="*/ 161 w 169"/>
                  <a:gd name="T33" fmla="*/ 172 h 292"/>
                  <a:gd name="T34" fmla="*/ 165 w 169"/>
                  <a:gd name="T35" fmla="*/ 180 h 292"/>
                  <a:gd name="T36" fmla="*/ 169 w 169"/>
                  <a:gd name="T37" fmla="*/ 196 h 292"/>
                  <a:gd name="T38" fmla="*/ 163 w 169"/>
                  <a:gd name="T39" fmla="*/ 204 h 292"/>
                  <a:gd name="T40" fmla="*/ 159 w 169"/>
                  <a:gd name="T41" fmla="*/ 216 h 292"/>
                  <a:gd name="T42" fmla="*/ 153 w 169"/>
                  <a:gd name="T43" fmla="*/ 220 h 292"/>
                  <a:gd name="T44" fmla="*/ 151 w 169"/>
                  <a:gd name="T45" fmla="*/ 226 h 292"/>
                  <a:gd name="T46" fmla="*/ 151 w 169"/>
                  <a:gd name="T47" fmla="*/ 230 h 292"/>
                  <a:gd name="T48" fmla="*/ 147 w 169"/>
                  <a:gd name="T49" fmla="*/ 238 h 292"/>
                  <a:gd name="T50" fmla="*/ 149 w 169"/>
                  <a:gd name="T51" fmla="*/ 244 h 292"/>
                  <a:gd name="T52" fmla="*/ 143 w 169"/>
                  <a:gd name="T53" fmla="*/ 256 h 292"/>
                  <a:gd name="T54" fmla="*/ 145 w 169"/>
                  <a:gd name="T55" fmla="*/ 266 h 292"/>
                  <a:gd name="T56" fmla="*/ 131 w 169"/>
                  <a:gd name="T57" fmla="*/ 268 h 292"/>
                  <a:gd name="T58" fmla="*/ 133 w 169"/>
                  <a:gd name="T59" fmla="*/ 280 h 292"/>
                  <a:gd name="T60" fmla="*/ 125 w 169"/>
                  <a:gd name="T61" fmla="*/ 282 h 292"/>
                  <a:gd name="T62" fmla="*/ 109 w 169"/>
                  <a:gd name="T63" fmla="*/ 280 h 292"/>
                  <a:gd name="T64" fmla="*/ 105 w 169"/>
                  <a:gd name="T65" fmla="*/ 292 h 292"/>
                  <a:gd name="T66" fmla="*/ 97 w 169"/>
                  <a:gd name="T67" fmla="*/ 292 h 292"/>
                  <a:gd name="T68" fmla="*/ 89 w 169"/>
                  <a:gd name="T69" fmla="*/ 278 h 292"/>
                  <a:gd name="T70" fmla="*/ 89 w 169"/>
                  <a:gd name="T71" fmla="*/ 268 h 292"/>
                  <a:gd name="T72" fmla="*/ 85 w 169"/>
                  <a:gd name="T73" fmla="*/ 256 h 292"/>
                  <a:gd name="T74" fmla="*/ 77 w 169"/>
                  <a:gd name="T75" fmla="*/ 248 h 292"/>
                  <a:gd name="T76" fmla="*/ 69 w 169"/>
                  <a:gd name="T77" fmla="*/ 242 h 292"/>
                  <a:gd name="T78" fmla="*/ 58 w 169"/>
                  <a:gd name="T79" fmla="*/ 234 h 292"/>
                  <a:gd name="T80" fmla="*/ 48 w 169"/>
                  <a:gd name="T81" fmla="*/ 220 h 292"/>
                  <a:gd name="T82" fmla="*/ 56 w 169"/>
                  <a:gd name="T83" fmla="*/ 208 h 292"/>
                  <a:gd name="T84" fmla="*/ 58 w 169"/>
                  <a:gd name="T85" fmla="*/ 194 h 292"/>
                  <a:gd name="T86" fmla="*/ 44 w 169"/>
                  <a:gd name="T87" fmla="*/ 188 h 292"/>
                  <a:gd name="T88" fmla="*/ 34 w 169"/>
                  <a:gd name="T89" fmla="*/ 190 h 292"/>
                  <a:gd name="T90" fmla="*/ 32 w 169"/>
                  <a:gd name="T91" fmla="*/ 174 h 292"/>
                  <a:gd name="T92" fmla="*/ 24 w 169"/>
                  <a:gd name="T93" fmla="*/ 166 h 292"/>
                  <a:gd name="T94" fmla="*/ 14 w 169"/>
                  <a:gd name="T95" fmla="*/ 156 h 292"/>
                  <a:gd name="T96" fmla="*/ 6 w 169"/>
                  <a:gd name="T97" fmla="*/ 144 h 292"/>
                  <a:gd name="T98" fmla="*/ 0 w 169"/>
                  <a:gd name="T99" fmla="*/ 132 h 292"/>
                  <a:gd name="T100" fmla="*/ 2 w 169"/>
                  <a:gd name="T101" fmla="*/ 116 h 292"/>
                  <a:gd name="T102" fmla="*/ 6 w 169"/>
                  <a:gd name="T103" fmla="*/ 102 h 292"/>
                  <a:gd name="T104" fmla="*/ 18 w 169"/>
                  <a:gd name="T105" fmla="*/ 94 h 292"/>
                  <a:gd name="T106" fmla="*/ 22 w 169"/>
                  <a:gd name="T107" fmla="*/ 82 h 292"/>
                  <a:gd name="T108" fmla="*/ 18 w 169"/>
                  <a:gd name="T109" fmla="*/ 74 h 292"/>
                  <a:gd name="T110" fmla="*/ 22 w 169"/>
                  <a:gd name="T111" fmla="*/ 60 h 292"/>
                  <a:gd name="T112" fmla="*/ 38 w 169"/>
                  <a:gd name="T113" fmla="*/ 54 h 292"/>
                  <a:gd name="T114" fmla="*/ 46 w 169"/>
                  <a:gd name="T115" fmla="*/ 42 h 292"/>
                  <a:gd name="T116" fmla="*/ 52 w 169"/>
                  <a:gd name="T117" fmla="*/ 28 h 292"/>
                  <a:gd name="T118" fmla="*/ 44 w 169"/>
                  <a:gd name="T119" fmla="*/ 18 h 292"/>
                  <a:gd name="T120" fmla="*/ 38 w 169"/>
                  <a:gd name="T121" fmla="*/ 8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69" h="292">
                    <a:moveTo>
                      <a:pt x="32" y="2"/>
                    </a:moveTo>
                    <a:lnTo>
                      <a:pt x="34" y="2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7" y="2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73" y="2"/>
                    </a:lnTo>
                    <a:lnTo>
                      <a:pt x="75" y="2"/>
                    </a:lnTo>
                    <a:lnTo>
                      <a:pt x="77" y="2"/>
                    </a:lnTo>
                    <a:lnTo>
                      <a:pt x="79" y="2"/>
                    </a:lnTo>
                    <a:lnTo>
                      <a:pt x="79" y="2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5" y="2"/>
                    </a:lnTo>
                    <a:lnTo>
                      <a:pt x="87" y="2"/>
                    </a:lnTo>
                    <a:lnTo>
                      <a:pt x="89" y="2"/>
                    </a:lnTo>
                    <a:lnTo>
                      <a:pt x="91" y="2"/>
                    </a:lnTo>
                    <a:lnTo>
                      <a:pt x="93" y="2"/>
                    </a:lnTo>
                    <a:lnTo>
                      <a:pt x="95" y="2"/>
                    </a:lnTo>
                    <a:lnTo>
                      <a:pt x="97" y="2"/>
                    </a:lnTo>
                    <a:lnTo>
                      <a:pt x="99" y="2"/>
                    </a:lnTo>
                    <a:lnTo>
                      <a:pt x="101" y="2"/>
                    </a:lnTo>
                    <a:lnTo>
                      <a:pt x="103" y="2"/>
                    </a:lnTo>
                    <a:lnTo>
                      <a:pt x="105" y="2"/>
                    </a:lnTo>
                    <a:lnTo>
                      <a:pt x="107" y="2"/>
                    </a:lnTo>
                    <a:lnTo>
                      <a:pt x="109" y="2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31" y="0"/>
                    </a:lnTo>
                    <a:lnTo>
                      <a:pt x="133" y="0"/>
                    </a:lnTo>
                    <a:lnTo>
                      <a:pt x="135" y="0"/>
                    </a:lnTo>
                    <a:lnTo>
                      <a:pt x="137" y="0"/>
                    </a:lnTo>
                    <a:lnTo>
                      <a:pt x="139" y="0"/>
                    </a:lnTo>
                    <a:lnTo>
                      <a:pt x="141" y="0"/>
                    </a:lnTo>
                    <a:lnTo>
                      <a:pt x="143" y="0"/>
                    </a:lnTo>
                    <a:lnTo>
                      <a:pt x="143" y="2"/>
                    </a:lnTo>
                    <a:lnTo>
                      <a:pt x="143" y="4"/>
                    </a:lnTo>
                    <a:lnTo>
                      <a:pt x="143" y="6"/>
                    </a:lnTo>
                    <a:lnTo>
                      <a:pt x="143" y="4"/>
                    </a:lnTo>
                    <a:lnTo>
                      <a:pt x="143" y="6"/>
                    </a:lnTo>
                    <a:lnTo>
                      <a:pt x="143" y="8"/>
                    </a:lnTo>
                    <a:lnTo>
                      <a:pt x="143" y="10"/>
                    </a:lnTo>
                    <a:lnTo>
                      <a:pt x="143" y="12"/>
                    </a:lnTo>
                    <a:lnTo>
                      <a:pt x="143" y="14"/>
                    </a:lnTo>
                    <a:lnTo>
                      <a:pt x="145" y="14"/>
                    </a:lnTo>
                    <a:lnTo>
                      <a:pt x="145" y="16"/>
                    </a:lnTo>
                    <a:lnTo>
                      <a:pt x="145" y="18"/>
                    </a:lnTo>
                    <a:lnTo>
                      <a:pt x="147" y="18"/>
                    </a:lnTo>
                    <a:lnTo>
                      <a:pt x="147" y="20"/>
                    </a:lnTo>
                    <a:lnTo>
                      <a:pt x="149" y="20"/>
                    </a:lnTo>
                    <a:lnTo>
                      <a:pt x="149" y="22"/>
                    </a:lnTo>
                    <a:lnTo>
                      <a:pt x="149" y="24"/>
                    </a:lnTo>
                    <a:lnTo>
                      <a:pt x="151" y="24"/>
                    </a:lnTo>
                    <a:lnTo>
                      <a:pt x="151" y="26"/>
                    </a:lnTo>
                    <a:lnTo>
                      <a:pt x="151" y="28"/>
                    </a:lnTo>
                    <a:lnTo>
                      <a:pt x="151" y="28"/>
                    </a:lnTo>
                    <a:lnTo>
                      <a:pt x="153" y="28"/>
                    </a:lnTo>
                    <a:lnTo>
                      <a:pt x="151" y="28"/>
                    </a:lnTo>
                    <a:lnTo>
                      <a:pt x="153" y="28"/>
                    </a:lnTo>
                    <a:lnTo>
                      <a:pt x="153" y="30"/>
                    </a:lnTo>
                    <a:lnTo>
                      <a:pt x="153" y="32"/>
                    </a:lnTo>
                    <a:lnTo>
                      <a:pt x="153" y="30"/>
                    </a:lnTo>
                    <a:lnTo>
                      <a:pt x="153" y="32"/>
                    </a:lnTo>
                    <a:lnTo>
                      <a:pt x="153" y="34"/>
                    </a:lnTo>
                    <a:lnTo>
                      <a:pt x="155" y="34"/>
                    </a:lnTo>
                    <a:lnTo>
                      <a:pt x="155" y="36"/>
                    </a:lnTo>
                    <a:lnTo>
                      <a:pt x="157" y="36"/>
                    </a:lnTo>
                    <a:lnTo>
                      <a:pt x="155" y="36"/>
                    </a:lnTo>
                    <a:lnTo>
                      <a:pt x="157" y="36"/>
                    </a:lnTo>
                    <a:lnTo>
                      <a:pt x="157" y="38"/>
                    </a:lnTo>
                    <a:lnTo>
                      <a:pt x="157" y="40"/>
                    </a:lnTo>
                    <a:lnTo>
                      <a:pt x="157" y="42"/>
                    </a:lnTo>
                    <a:lnTo>
                      <a:pt x="157" y="44"/>
                    </a:lnTo>
                    <a:lnTo>
                      <a:pt x="157" y="46"/>
                    </a:lnTo>
                    <a:lnTo>
                      <a:pt x="157" y="48"/>
                    </a:lnTo>
                    <a:lnTo>
                      <a:pt x="157" y="50"/>
                    </a:lnTo>
                    <a:lnTo>
                      <a:pt x="157" y="52"/>
                    </a:lnTo>
                    <a:lnTo>
                      <a:pt x="157" y="54"/>
                    </a:lnTo>
                    <a:lnTo>
                      <a:pt x="157" y="56"/>
                    </a:lnTo>
                    <a:lnTo>
                      <a:pt x="157" y="58"/>
                    </a:lnTo>
                    <a:lnTo>
                      <a:pt x="157" y="60"/>
                    </a:lnTo>
                    <a:lnTo>
                      <a:pt x="159" y="60"/>
                    </a:lnTo>
                    <a:lnTo>
                      <a:pt x="159" y="62"/>
                    </a:lnTo>
                    <a:lnTo>
                      <a:pt x="159" y="64"/>
                    </a:lnTo>
                    <a:lnTo>
                      <a:pt x="159" y="66"/>
                    </a:lnTo>
                    <a:lnTo>
                      <a:pt x="159" y="68"/>
                    </a:lnTo>
                    <a:lnTo>
                      <a:pt x="159" y="70"/>
                    </a:lnTo>
                    <a:lnTo>
                      <a:pt x="159" y="72"/>
                    </a:lnTo>
                    <a:lnTo>
                      <a:pt x="159" y="74"/>
                    </a:lnTo>
                    <a:lnTo>
                      <a:pt x="159" y="76"/>
                    </a:lnTo>
                    <a:lnTo>
                      <a:pt x="159" y="76"/>
                    </a:lnTo>
                    <a:lnTo>
                      <a:pt x="159" y="78"/>
                    </a:lnTo>
                    <a:lnTo>
                      <a:pt x="159" y="80"/>
                    </a:lnTo>
                    <a:lnTo>
                      <a:pt x="159" y="82"/>
                    </a:lnTo>
                    <a:lnTo>
                      <a:pt x="159" y="84"/>
                    </a:lnTo>
                    <a:lnTo>
                      <a:pt x="159" y="86"/>
                    </a:lnTo>
                    <a:lnTo>
                      <a:pt x="161" y="86"/>
                    </a:lnTo>
                    <a:lnTo>
                      <a:pt x="161" y="88"/>
                    </a:lnTo>
                    <a:lnTo>
                      <a:pt x="161" y="90"/>
                    </a:lnTo>
                    <a:lnTo>
                      <a:pt x="161" y="92"/>
                    </a:lnTo>
                    <a:lnTo>
                      <a:pt x="161" y="94"/>
                    </a:lnTo>
                    <a:lnTo>
                      <a:pt x="161" y="96"/>
                    </a:lnTo>
                    <a:lnTo>
                      <a:pt x="161" y="98"/>
                    </a:lnTo>
                    <a:lnTo>
                      <a:pt x="161" y="100"/>
                    </a:lnTo>
                    <a:lnTo>
                      <a:pt x="161" y="102"/>
                    </a:lnTo>
                    <a:lnTo>
                      <a:pt x="161" y="104"/>
                    </a:lnTo>
                    <a:lnTo>
                      <a:pt x="161" y="106"/>
                    </a:lnTo>
                    <a:lnTo>
                      <a:pt x="161" y="108"/>
                    </a:lnTo>
                    <a:lnTo>
                      <a:pt x="161" y="110"/>
                    </a:lnTo>
                    <a:lnTo>
                      <a:pt x="161" y="112"/>
                    </a:lnTo>
                    <a:lnTo>
                      <a:pt x="161" y="114"/>
                    </a:lnTo>
                    <a:lnTo>
                      <a:pt x="161" y="116"/>
                    </a:lnTo>
                    <a:lnTo>
                      <a:pt x="161" y="118"/>
                    </a:lnTo>
                    <a:lnTo>
                      <a:pt x="163" y="118"/>
                    </a:lnTo>
                    <a:lnTo>
                      <a:pt x="163" y="120"/>
                    </a:lnTo>
                    <a:lnTo>
                      <a:pt x="163" y="122"/>
                    </a:lnTo>
                    <a:lnTo>
                      <a:pt x="163" y="124"/>
                    </a:lnTo>
                    <a:lnTo>
                      <a:pt x="163" y="124"/>
                    </a:lnTo>
                    <a:lnTo>
                      <a:pt x="163" y="126"/>
                    </a:lnTo>
                    <a:lnTo>
                      <a:pt x="163" y="128"/>
                    </a:lnTo>
                    <a:lnTo>
                      <a:pt x="163" y="130"/>
                    </a:lnTo>
                    <a:lnTo>
                      <a:pt x="163" y="132"/>
                    </a:lnTo>
                    <a:lnTo>
                      <a:pt x="163" y="134"/>
                    </a:lnTo>
                    <a:lnTo>
                      <a:pt x="163" y="136"/>
                    </a:lnTo>
                    <a:lnTo>
                      <a:pt x="163" y="140"/>
                    </a:lnTo>
                    <a:lnTo>
                      <a:pt x="163" y="142"/>
                    </a:lnTo>
                    <a:lnTo>
                      <a:pt x="163" y="144"/>
                    </a:lnTo>
                    <a:lnTo>
                      <a:pt x="163" y="146"/>
                    </a:lnTo>
                    <a:lnTo>
                      <a:pt x="163" y="148"/>
                    </a:lnTo>
                    <a:lnTo>
                      <a:pt x="165" y="148"/>
                    </a:lnTo>
                    <a:lnTo>
                      <a:pt x="165" y="150"/>
                    </a:lnTo>
                    <a:lnTo>
                      <a:pt x="165" y="152"/>
                    </a:lnTo>
                    <a:lnTo>
                      <a:pt x="165" y="154"/>
                    </a:lnTo>
                    <a:lnTo>
                      <a:pt x="165" y="156"/>
                    </a:lnTo>
                    <a:lnTo>
                      <a:pt x="165" y="158"/>
                    </a:lnTo>
                    <a:lnTo>
                      <a:pt x="165" y="162"/>
                    </a:lnTo>
                    <a:lnTo>
                      <a:pt x="165" y="164"/>
                    </a:lnTo>
                    <a:lnTo>
                      <a:pt x="163" y="164"/>
                    </a:lnTo>
                    <a:lnTo>
                      <a:pt x="163" y="166"/>
                    </a:lnTo>
                    <a:lnTo>
                      <a:pt x="161" y="166"/>
                    </a:lnTo>
                    <a:lnTo>
                      <a:pt x="163" y="166"/>
                    </a:lnTo>
                    <a:lnTo>
                      <a:pt x="163" y="168"/>
                    </a:lnTo>
                    <a:lnTo>
                      <a:pt x="163" y="170"/>
                    </a:lnTo>
                    <a:lnTo>
                      <a:pt x="163" y="168"/>
                    </a:lnTo>
                    <a:lnTo>
                      <a:pt x="163" y="170"/>
                    </a:lnTo>
                    <a:lnTo>
                      <a:pt x="163" y="172"/>
                    </a:lnTo>
                    <a:lnTo>
                      <a:pt x="161" y="172"/>
                    </a:lnTo>
                    <a:lnTo>
                      <a:pt x="161" y="172"/>
                    </a:lnTo>
                    <a:lnTo>
                      <a:pt x="163" y="172"/>
                    </a:lnTo>
                    <a:lnTo>
                      <a:pt x="161" y="172"/>
                    </a:lnTo>
                    <a:lnTo>
                      <a:pt x="161" y="174"/>
                    </a:lnTo>
                    <a:lnTo>
                      <a:pt x="161" y="176"/>
                    </a:lnTo>
                    <a:lnTo>
                      <a:pt x="161" y="174"/>
                    </a:lnTo>
                    <a:lnTo>
                      <a:pt x="161" y="176"/>
                    </a:lnTo>
                    <a:lnTo>
                      <a:pt x="163" y="176"/>
                    </a:lnTo>
                    <a:lnTo>
                      <a:pt x="165" y="178"/>
                    </a:lnTo>
                    <a:lnTo>
                      <a:pt x="165" y="180"/>
                    </a:lnTo>
                    <a:lnTo>
                      <a:pt x="165" y="182"/>
                    </a:lnTo>
                    <a:lnTo>
                      <a:pt x="167" y="182"/>
                    </a:lnTo>
                    <a:lnTo>
                      <a:pt x="167" y="184"/>
                    </a:lnTo>
                    <a:lnTo>
                      <a:pt x="167" y="186"/>
                    </a:lnTo>
                    <a:lnTo>
                      <a:pt x="167" y="188"/>
                    </a:lnTo>
                    <a:lnTo>
                      <a:pt x="167" y="190"/>
                    </a:lnTo>
                    <a:lnTo>
                      <a:pt x="167" y="192"/>
                    </a:lnTo>
                    <a:lnTo>
                      <a:pt x="169" y="192"/>
                    </a:lnTo>
                    <a:lnTo>
                      <a:pt x="169" y="194"/>
                    </a:lnTo>
                    <a:lnTo>
                      <a:pt x="169" y="196"/>
                    </a:lnTo>
                    <a:lnTo>
                      <a:pt x="169" y="198"/>
                    </a:lnTo>
                    <a:lnTo>
                      <a:pt x="167" y="198"/>
                    </a:lnTo>
                    <a:lnTo>
                      <a:pt x="165" y="198"/>
                    </a:lnTo>
                    <a:lnTo>
                      <a:pt x="165" y="200"/>
                    </a:lnTo>
                    <a:lnTo>
                      <a:pt x="163" y="200"/>
                    </a:lnTo>
                    <a:lnTo>
                      <a:pt x="165" y="202"/>
                    </a:lnTo>
                    <a:lnTo>
                      <a:pt x="163" y="202"/>
                    </a:lnTo>
                    <a:lnTo>
                      <a:pt x="165" y="202"/>
                    </a:lnTo>
                    <a:lnTo>
                      <a:pt x="163" y="202"/>
                    </a:lnTo>
                    <a:lnTo>
                      <a:pt x="163" y="204"/>
                    </a:lnTo>
                    <a:lnTo>
                      <a:pt x="165" y="204"/>
                    </a:lnTo>
                    <a:lnTo>
                      <a:pt x="163" y="204"/>
                    </a:lnTo>
                    <a:lnTo>
                      <a:pt x="163" y="206"/>
                    </a:lnTo>
                    <a:lnTo>
                      <a:pt x="163" y="208"/>
                    </a:lnTo>
                    <a:lnTo>
                      <a:pt x="161" y="208"/>
                    </a:lnTo>
                    <a:lnTo>
                      <a:pt x="161" y="210"/>
                    </a:lnTo>
                    <a:lnTo>
                      <a:pt x="159" y="210"/>
                    </a:lnTo>
                    <a:lnTo>
                      <a:pt x="159" y="212"/>
                    </a:lnTo>
                    <a:lnTo>
                      <a:pt x="159" y="214"/>
                    </a:lnTo>
                    <a:lnTo>
                      <a:pt x="159" y="216"/>
                    </a:lnTo>
                    <a:lnTo>
                      <a:pt x="157" y="216"/>
                    </a:lnTo>
                    <a:lnTo>
                      <a:pt x="157" y="218"/>
                    </a:lnTo>
                    <a:lnTo>
                      <a:pt x="155" y="218"/>
                    </a:lnTo>
                    <a:lnTo>
                      <a:pt x="155" y="220"/>
                    </a:lnTo>
                    <a:lnTo>
                      <a:pt x="157" y="220"/>
                    </a:lnTo>
                    <a:lnTo>
                      <a:pt x="155" y="220"/>
                    </a:lnTo>
                    <a:lnTo>
                      <a:pt x="155" y="220"/>
                    </a:lnTo>
                    <a:lnTo>
                      <a:pt x="155" y="220"/>
                    </a:lnTo>
                    <a:lnTo>
                      <a:pt x="153" y="220"/>
                    </a:lnTo>
                    <a:lnTo>
                      <a:pt x="153" y="220"/>
                    </a:lnTo>
                    <a:lnTo>
                      <a:pt x="153" y="220"/>
                    </a:lnTo>
                    <a:lnTo>
                      <a:pt x="151" y="220"/>
                    </a:lnTo>
                    <a:lnTo>
                      <a:pt x="151" y="220"/>
                    </a:lnTo>
                    <a:lnTo>
                      <a:pt x="151" y="222"/>
                    </a:lnTo>
                    <a:lnTo>
                      <a:pt x="149" y="222"/>
                    </a:lnTo>
                    <a:lnTo>
                      <a:pt x="149" y="220"/>
                    </a:lnTo>
                    <a:lnTo>
                      <a:pt x="149" y="222"/>
                    </a:lnTo>
                    <a:lnTo>
                      <a:pt x="149" y="224"/>
                    </a:lnTo>
                    <a:lnTo>
                      <a:pt x="151" y="224"/>
                    </a:lnTo>
                    <a:lnTo>
                      <a:pt x="151" y="226"/>
                    </a:lnTo>
                    <a:lnTo>
                      <a:pt x="153" y="226"/>
                    </a:lnTo>
                    <a:lnTo>
                      <a:pt x="151" y="226"/>
                    </a:lnTo>
                    <a:lnTo>
                      <a:pt x="153" y="226"/>
                    </a:lnTo>
                    <a:lnTo>
                      <a:pt x="153" y="228"/>
                    </a:lnTo>
                    <a:lnTo>
                      <a:pt x="151" y="228"/>
                    </a:lnTo>
                    <a:lnTo>
                      <a:pt x="151" y="230"/>
                    </a:lnTo>
                    <a:lnTo>
                      <a:pt x="149" y="230"/>
                    </a:lnTo>
                    <a:lnTo>
                      <a:pt x="149" y="228"/>
                    </a:lnTo>
                    <a:lnTo>
                      <a:pt x="149" y="230"/>
                    </a:lnTo>
                    <a:lnTo>
                      <a:pt x="151" y="230"/>
                    </a:lnTo>
                    <a:lnTo>
                      <a:pt x="151" y="232"/>
                    </a:lnTo>
                    <a:lnTo>
                      <a:pt x="149" y="232"/>
                    </a:lnTo>
                    <a:lnTo>
                      <a:pt x="147" y="232"/>
                    </a:lnTo>
                    <a:lnTo>
                      <a:pt x="147" y="234"/>
                    </a:lnTo>
                    <a:lnTo>
                      <a:pt x="149" y="234"/>
                    </a:lnTo>
                    <a:lnTo>
                      <a:pt x="149" y="236"/>
                    </a:lnTo>
                    <a:lnTo>
                      <a:pt x="149" y="238"/>
                    </a:lnTo>
                    <a:lnTo>
                      <a:pt x="149" y="240"/>
                    </a:lnTo>
                    <a:lnTo>
                      <a:pt x="147" y="240"/>
                    </a:lnTo>
                    <a:lnTo>
                      <a:pt x="147" y="238"/>
                    </a:lnTo>
                    <a:lnTo>
                      <a:pt x="147" y="240"/>
                    </a:lnTo>
                    <a:lnTo>
                      <a:pt x="149" y="240"/>
                    </a:lnTo>
                    <a:lnTo>
                      <a:pt x="149" y="242"/>
                    </a:lnTo>
                    <a:lnTo>
                      <a:pt x="147" y="242"/>
                    </a:lnTo>
                    <a:lnTo>
                      <a:pt x="147" y="240"/>
                    </a:lnTo>
                    <a:lnTo>
                      <a:pt x="145" y="240"/>
                    </a:lnTo>
                    <a:lnTo>
                      <a:pt x="145" y="242"/>
                    </a:lnTo>
                    <a:lnTo>
                      <a:pt x="147" y="242"/>
                    </a:lnTo>
                    <a:lnTo>
                      <a:pt x="147" y="244"/>
                    </a:lnTo>
                    <a:lnTo>
                      <a:pt x="149" y="244"/>
                    </a:lnTo>
                    <a:lnTo>
                      <a:pt x="147" y="244"/>
                    </a:lnTo>
                    <a:lnTo>
                      <a:pt x="147" y="246"/>
                    </a:lnTo>
                    <a:lnTo>
                      <a:pt x="149" y="246"/>
                    </a:lnTo>
                    <a:lnTo>
                      <a:pt x="149" y="248"/>
                    </a:lnTo>
                    <a:lnTo>
                      <a:pt x="149" y="250"/>
                    </a:lnTo>
                    <a:lnTo>
                      <a:pt x="147" y="250"/>
                    </a:lnTo>
                    <a:lnTo>
                      <a:pt x="145" y="252"/>
                    </a:lnTo>
                    <a:lnTo>
                      <a:pt x="145" y="254"/>
                    </a:lnTo>
                    <a:lnTo>
                      <a:pt x="143" y="254"/>
                    </a:lnTo>
                    <a:lnTo>
                      <a:pt x="143" y="256"/>
                    </a:lnTo>
                    <a:lnTo>
                      <a:pt x="145" y="256"/>
                    </a:lnTo>
                    <a:lnTo>
                      <a:pt x="145" y="258"/>
                    </a:lnTo>
                    <a:lnTo>
                      <a:pt x="145" y="260"/>
                    </a:lnTo>
                    <a:lnTo>
                      <a:pt x="147" y="260"/>
                    </a:lnTo>
                    <a:lnTo>
                      <a:pt x="147" y="262"/>
                    </a:lnTo>
                    <a:lnTo>
                      <a:pt x="149" y="262"/>
                    </a:lnTo>
                    <a:lnTo>
                      <a:pt x="149" y="264"/>
                    </a:lnTo>
                    <a:lnTo>
                      <a:pt x="147" y="264"/>
                    </a:lnTo>
                    <a:lnTo>
                      <a:pt x="145" y="264"/>
                    </a:lnTo>
                    <a:lnTo>
                      <a:pt x="145" y="266"/>
                    </a:lnTo>
                    <a:lnTo>
                      <a:pt x="143" y="266"/>
                    </a:lnTo>
                    <a:lnTo>
                      <a:pt x="141" y="266"/>
                    </a:lnTo>
                    <a:lnTo>
                      <a:pt x="139" y="266"/>
                    </a:lnTo>
                    <a:lnTo>
                      <a:pt x="137" y="266"/>
                    </a:lnTo>
                    <a:lnTo>
                      <a:pt x="137" y="268"/>
                    </a:lnTo>
                    <a:lnTo>
                      <a:pt x="135" y="268"/>
                    </a:lnTo>
                    <a:lnTo>
                      <a:pt x="135" y="268"/>
                    </a:lnTo>
                    <a:lnTo>
                      <a:pt x="135" y="268"/>
                    </a:lnTo>
                    <a:lnTo>
                      <a:pt x="133" y="268"/>
                    </a:lnTo>
                    <a:lnTo>
                      <a:pt x="131" y="268"/>
                    </a:lnTo>
                    <a:lnTo>
                      <a:pt x="131" y="268"/>
                    </a:lnTo>
                    <a:lnTo>
                      <a:pt x="131" y="270"/>
                    </a:lnTo>
                    <a:lnTo>
                      <a:pt x="131" y="272"/>
                    </a:lnTo>
                    <a:lnTo>
                      <a:pt x="129" y="272"/>
                    </a:lnTo>
                    <a:lnTo>
                      <a:pt x="129" y="274"/>
                    </a:lnTo>
                    <a:lnTo>
                      <a:pt x="129" y="276"/>
                    </a:lnTo>
                    <a:lnTo>
                      <a:pt x="131" y="276"/>
                    </a:lnTo>
                    <a:lnTo>
                      <a:pt x="131" y="278"/>
                    </a:lnTo>
                    <a:lnTo>
                      <a:pt x="133" y="278"/>
                    </a:lnTo>
                    <a:lnTo>
                      <a:pt x="133" y="280"/>
                    </a:lnTo>
                    <a:lnTo>
                      <a:pt x="133" y="282"/>
                    </a:lnTo>
                    <a:lnTo>
                      <a:pt x="133" y="284"/>
                    </a:lnTo>
                    <a:lnTo>
                      <a:pt x="133" y="286"/>
                    </a:lnTo>
                    <a:lnTo>
                      <a:pt x="131" y="286"/>
                    </a:lnTo>
                    <a:lnTo>
                      <a:pt x="129" y="286"/>
                    </a:lnTo>
                    <a:lnTo>
                      <a:pt x="127" y="286"/>
                    </a:lnTo>
                    <a:lnTo>
                      <a:pt x="127" y="284"/>
                    </a:lnTo>
                    <a:lnTo>
                      <a:pt x="127" y="284"/>
                    </a:lnTo>
                    <a:lnTo>
                      <a:pt x="125" y="284"/>
                    </a:lnTo>
                    <a:lnTo>
                      <a:pt x="125" y="282"/>
                    </a:lnTo>
                    <a:lnTo>
                      <a:pt x="123" y="282"/>
                    </a:lnTo>
                    <a:lnTo>
                      <a:pt x="121" y="282"/>
                    </a:lnTo>
                    <a:lnTo>
                      <a:pt x="119" y="280"/>
                    </a:lnTo>
                    <a:lnTo>
                      <a:pt x="117" y="280"/>
                    </a:lnTo>
                    <a:lnTo>
                      <a:pt x="115" y="280"/>
                    </a:lnTo>
                    <a:lnTo>
                      <a:pt x="115" y="278"/>
                    </a:lnTo>
                    <a:lnTo>
                      <a:pt x="113" y="278"/>
                    </a:lnTo>
                    <a:lnTo>
                      <a:pt x="111" y="278"/>
                    </a:lnTo>
                    <a:lnTo>
                      <a:pt x="109" y="278"/>
                    </a:lnTo>
                    <a:lnTo>
                      <a:pt x="109" y="280"/>
                    </a:lnTo>
                    <a:lnTo>
                      <a:pt x="107" y="280"/>
                    </a:lnTo>
                    <a:lnTo>
                      <a:pt x="107" y="282"/>
                    </a:lnTo>
                    <a:lnTo>
                      <a:pt x="105" y="282"/>
                    </a:lnTo>
                    <a:lnTo>
                      <a:pt x="105" y="284"/>
                    </a:lnTo>
                    <a:lnTo>
                      <a:pt x="105" y="286"/>
                    </a:lnTo>
                    <a:lnTo>
                      <a:pt x="103" y="286"/>
                    </a:lnTo>
                    <a:lnTo>
                      <a:pt x="103" y="288"/>
                    </a:lnTo>
                    <a:lnTo>
                      <a:pt x="103" y="290"/>
                    </a:lnTo>
                    <a:lnTo>
                      <a:pt x="103" y="292"/>
                    </a:lnTo>
                    <a:lnTo>
                      <a:pt x="105" y="292"/>
                    </a:lnTo>
                    <a:lnTo>
                      <a:pt x="103" y="292"/>
                    </a:lnTo>
                    <a:lnTo>
                      <a:pt x="101" y="292"/>
                    </a:lnTo>
                    <a:lnTo>
                      <a:pt x="101" y="290"/>
                    </a:lnTo>
                    <a:lnTo>
                      <a:pt x="99" y="290"/>
                    </a:lnTo>
                    <a:lnTo>
                      <a:pt x="99" y="288"/>
                    </a:lnTo>
                    <a:lnTo>
                      <a:pt x="97" y="288"/>
                    </a:lnTo>
                    <a:lnTo>
                      <a:pt x="97" y="290"/>
                    </a:lnTo>
                    <a:lnTo>
                      <a:pt x="99" y="290"/>
                    </a:lnTo>
                    <a:lnTo>
                      <a:pt x="99" y="292"/>
                    </a:lnTo>
                    <a:lnTo>
                      <a:pt x="97" y="292"/>
                    </a:lnTo>
                    <a:lnTo>
                      <a:pt x="97" y="290"/>
                    </a:lnTo>
                    <a:lnTo>
                      <a:pt x="95" y="290"/>
                    </a:lnTo>
                    <a:lnTo>
                      <a:pt x="93" y="290"/>
                    </a:lnTo>
                    <a:lnTo>
                      <a:pt x="93" y="288"/>
                    </a:lnTo>
                    <a:lnTo>
                      <a:pt x="93" y="286"/>
                    </a:lnTo>
                    <a:lnTo>
                      <a:pt x="91" y="284"/>
                    </a:lnTo>
                    <a:lnTo>
                      <a:pt x="91" y="282"/>
                    </a:lnTo>
                    <a:lnTo>
                      <a:pt x="89" y="282"/>
                    </a:lnTo>
                    <a:lnTo>
                      <a:pt x="89" y="280"/>
                    </a:lnTo>
                    <a:lnTo>
                      <a:pt x="89" y="278"/>
                    </a:lnTo>
                    <a:lnTo>
                      <a:pt x="87" y="278"/>
                    </a:lnTo>
                    <a:lnTo>
                      <a:pt x="87" y="276"/>
                    </a:lnTo>
                    <a:lnTo>
                      <a:pt x="87" y="274"/>
                    </a:lnTo>
                    <a:lnTo>
                      <a:pt x="89" y="274"/>
                    </a:lnTo>
                    <a:lnTo>
                      <a:pt x="89" y="272"/>
                    </a:lnTo>
                    <a:lnTo>
                      <a:pt x="91" y="272"/>
                    </a:lnTo>
                    <a:lnTo>
                      <a:pt x="91" y="270"/>
                    </a:lnTo>
                    <a:lnTo>
                      <a:pt x="91" y="268"/>
                    </a:lnTo>
                    <a:lnTo>
                      <a:pt x="89" y="268"/>
                    </a:lnTo>
                    <a:lnTo>
                      <a:pt x="89" y="268"/>
                    </a:lnTo>
                    <a:lnTo>
                      <a:pt x="87" y="268"/>
                    </a:lnTo>
                    <a:lnTo>
                      <a:pt x="87" y="266"/>
                    </a:lnTo>
                    <a:lnTo>
                      <a:pt x="87" y="264"/>
                    </a:lnTo>
                    <a:lnTo>
                      <a:pt x="85" y="264"/>
                    </a:lnTo>
                    <a:lnTo>
                      <a:pt x="85" y="262"/>
                    </a:lnTo>
                    <a:lnTo>
                      <a:pt x="87" y="262"/>
                    </a:lnTo>
                    <a:lnTo>
                      <a:pt x="87" y="260"/>
                    </a:lnTo>
                    <a:lnTo>
                      <a:pt x="87" y="258"/>
                    </a:lnTo>
                    <a:lnTo>
                      <a:pt x="85" y="258"/>
                    </a:lnTo>
                    <a:lnTo>
                      <a:pt x="85" y="256"/>
                    </a:lnTo>
                    <a:lnTo>
                      <a:pt x="87" y="256"/>
                    </a:lnTo>
                    <a:lnTo>
                      <a:pt x="85" y="256"/>
                    </a:lnTo>
                    <a:lnTo>
                      <a:pt x="85" y="254"/>
                    </a:lnTo>
                    <a:lnTo>
                      <a:pt x="83" y="254"/>
                    </a:lnTo>
                    <a:lnTo>
                      <a:pt x="81" y="252"/>
                    </a:lnTo>
                    <a:lnTo>
                      <a:pt x="79" y="252"/>
                    </a:lnTo>
                    <a:lnTo>
                      <a:pt x="79" y="250"/>
                    </a:lnTo>
                    <a:lnTo>
                      <a:pt x="79" y="250"/>
                    </a:lnTo>
                    <a:lnTo>
                      <a:pt x="79" y="248"/>
                    </a:lnTo>
                    <a:lnTo>
                      <a:pt x="77" y="248"/>
                    </a:lnTo>
                    <a:lnTo>
                      <a:pt x="77" y="246"/>
                    </a:lnTo>
                    <a:lnTo>
                      <a:pt x="75" y="246"/>
                    </a:lnTo>
                    <a:lnTo>
                      <a:pt x="75" y="244"/>
                    </a:lnTo>
                    <a:lnTo>
                      <a:pt x="73" y="244"/>
                    </a:lnTo>
                    <a:lnTo>
                      <a:pt x="71" y="244"/>
                    </a:lnTo>
                    <a:lnTo>
                      <a:pt x="71" y="246"/>
                    </a:lnTo>
                    <a:lnTo>
                      <a:pt x="69" y="246"/>
                    </a:lnTo>
                    <a:lnTo>
                      <a:pt x="67" y="244"/>
                    </a:lnTo>
                    <a:lnTo>
                      <a:pt x="67" y="242"/>
                    </a:lnTo>
                    <a:lnTo>
                      <a:pt x="69" y="242"/>
                    </a:lnTo>
                    <a:lnTo>
                      <a:pt x="69" y="240"/>
                    </a:lnTo>
                    <a:lnTo>
                      <a:pt x="67" y="240"/>
                    </a:lnTo>
                    <a:lnTo>
                      <a:pt x="67" y="242"/>
                    </a:lnTo>
                    <a:lnTo>
                      <a:pt x="67" y="240"/>
                    </a:lnTo>
                    <a:lnTo>
                      <a:pt x="65" y="240"/>
                    </a:lnTo>
                    <a:lnTo>
                      <a:pt x="63" y="238"/>
                    </a:lnTo>
                    <a:lnTo>
                      <a:pt x="60" y="238"/>
                    </a:lnTo>
                    <a:lnTo>
                      <a:pt x="60" y="236"/>
                    </a:lnTo>
                    <a:lnTo>
                      <a:pt x="58" y="236"/>
                    </a:lnTo>
                    <a:lnTo>
                      <a:pt x="58" y="234"/>
                    </a:lnTo>
                    <a:lnTo>
                      <a:pt x="58" y="236"/>
                    </a:lnTo>
                    <a:lnTo>
                      <a:pt x="56" y="234"/>
                    </a:lnTo>
                    <a:lnTo>
                      <a:pt x="54" y="232"/>
                    </a:lnTo>
                    <a:lnTo>
                      <a:pt x="52" y="230"/>
                    </a:lnTo>
                    <a:lnTo>
                      <a:pt x="50" y="230"/>
                    </a:lnTo>
                    <a:lnTo>
                      <a:pt x="50" y="228"/>
                    </a:lnTo>
                    <a:lnTo>
                      <a:pt x="48" y="226"/>
                    </a:lnTo>
                    <a:lnTo>
                      <a:pt x="48" y="224"/>
                    </a:lnTo>
                    <a:lnTo>
                      <a:pt x="48" y="222"/>
                    </a:lnTo>
                    <a:lnTo>
                      <a:pt x="48" y="220"/>
                    </a:lnTo>
                    <a:lnTo>
                      <a:pt x="50" y="220"/>
                    </a:lnTo>
                    <a:lnTo>
                      <a:pt x="50" y="218"/>
                    </a:lnTo>
                    <a:lnTo>
                      <a:pt x="52" y="218"/>
                    </a:lnTo>
                    <a:lnTo>
                      <a:pt x="52" y="216"/>
                    </a:lnTo>
                    <a:lnTo>
                      <a:pt x="52" y="214"/>
                    </a:lnTo>
                    <a:lnTo>
                      <a:pt x="52" y="212"/>
                    </a:lnTo>
                    <a:lnTo>
                      <a:pt x="54" y="212"/>
                    </a:lnTo>
                    <a:lnTo>
                      <a:pt x="54" y="210"/>
                    </a:lnTo>
                    <a:lnTo>
                      <a:pt x="54" y="208"/>
                    </a:lnTo>
                    <a:lnTo>
                      <a:pt x="56" y="208"/>
                    </a:lnTo>
                    <a:lnTo>
                      <a:pt x="56" y="206"/>
                    </a:lnTo>
                    <a:lnTo>
                      <a:pt x="56" y="204"/>
                    </a:lnTo>
                    <a:lnTo>
                      <a:pt x="56" y="202"/>
                    </a:lnTo>
                    <a:lnTo>
                      <a:pt x="54" y="202"/>
                    </a:lnTo>
                    <a:lnTo>
                      <a:pt x="54" y="200"/>
                    </a:lnTo>
                    <a:lnTo>
                      <a:pt x="56" y="200"/>
                    </a:lnTo>
                    <a:lnTo>
                      <a:pt x="56" y="198"/>
                    </a:lnTo>
                    <a:lnTo>
                      <a:pt x="58" y="198"/>
                    </a:lnTo>
                    <a:lnTo>
                      <a:pt x="58" y="196"/>
                    </a:lnTo>
                    <a:lnTo>
                      <a:pt x="58" y="194"/>
                    </a:lnTo>
                    <a:lnTo>
                      <a:pt x="56" y="194"/>
                    </a:lnTo>
                    <a:lnTo>
                      <a:pt x="56" y="192"/>
                    </a:lnTo>
                    <a:lnTo>
                      <a:pt x="54" y="192"/>
                    </a:lnTo>
                    <a:lnTo>
                      <a:pt x="54" y="190"/>
                    </a:lnTo>
                    <a:lnTo>
                      <a:pt x="52" y="190"/>
                    </a:lnTo>
                    <a:lnTo>
                      <a:pt x="50" y="190"/>
                    </a:lnTo>
                    <a:lnTo>
                      <a:pt x="48" y="190"/>
                    </a:lnTo>
                    <a:lnTo>
                      <a:pt x="48" y="188"/>
                    </a:lnTo>
                    <a:lnTo>
                      <a:pt x="46" y="188"/>
                    </a:lnTo>
                    <a:lnTo>
                      <a:pt x="44" y="188"/>
                    </a:lnTo>
                    <a:lnTo>
                      <a:pt x="42" y="188"/>
                    </a:lnTo>
                    <a:lnTo>
                      <a:pt x="42" y="190"/>
                    </a:lnTo>
                    <a:lnTo>
                      <a:pt x="42" y="192"/>
                    </a:lnTo>
                    <a:lnTo>
                      <a:pt x="40" y="192"/>
                    </a:lnTo>
                    <a:lnTo>
                      <a:pt x="40" y="194"/>
                    </a:lnTo>
                    <a:lnTo>
                      <a:pt x="38" y="194"/>
                    </a:lnTo>
                    <a:lnTo>
                      <a:pt x="38" y="192"/>
                    </a:lnTo>
                    <a:lnTo>
                      <a:pt x="36" y="192"/>
                    </a:lnTo>
                    <a:lnTo>
                      <a:pt x="36" y="190"/>
                    </a:lnTo>
                    <a:lnTo>
                      <a:pt x="34" y="190"/>
                    </a:lnTo>
                    <a:lnTo>
                      <a:pt x="34" y="188"/>
                    </a:lnTo>
                    <a:lnTo>
                      <a:pt x="34" y="186"/>
                    </a:lnTo>
                    <a:lnTo>
                      <a:pt x="34" y="184"/>
                    </a:lnTo>
                    <a:lnTo>
                      <a:pt x="32" y="184"/>
                    </a:lnTo>
                    <a:lnTo>
                      <a:pt x="34" y="182"/>
                    </a:lnTo>
                    <a:lnTo>
                      <a:pt x="34" y="180"/>
                    </a:lnTo>
                    <a:lnTo>
                      <a:pt x="34" y="178"/>
                    </a:lnTo>
                    <a:lnTo>
                      <a:pt x="32" y="178"/>
                    </a:lnTo>
                    <a:lnTo>
                      <a:pt x="32" y="176"/>
                    </a:lnTo>
                    <a:lnTo>
                      <a:pt x="32" y="174"/>
                    </a:lnTo>
                    <a:lnTo>
                      <a:pt x="32" y="172"/>
                    </a:lnTo>
                    <a:lnTo>
                      <a:pt x="30" y="172"/>
                    </a:lnTo>
                    <a:lnTo>
                      <a:pt x="30" y="172"/>
                    </a:lnTo>
                    <a:lnTo>
                      <a:pt x="30" y="172"/>
                    </a:lnTo>
                    <a:lnTo>
                      <a:pt x="30" y="170"/>
                    </a:lnTo>
                    <a:lnTo>
                      <a:pt x="28" y="170"/>
                    </a:lnTo>
                    <a:lnTo>
                      <a:pt x="28" y="168"/>
                    </a:lnTo>
                    <a:lnTo>
                      <a:pt x="26" y="168"/>
                    </a:lnTo>
                    <a:lnTo>
                      <a:pt x="24" y="168"/>
                    </a:lnTo>
                    <a:lnTo>
                      <a:pt x="24" y="166"/>
                    </a:lnTo>
                    <a:lnTo>
                      <a:pt x="22" y="166"/>
                    </a:lnTo>
                    <a:lnTo>
                      <a:pt x="22" y="164"/>
                    </a:lnTo>
                    <a:lnTo>
                      <a:pt x="20" y="164"/>
                    </a:lnTo>
                    <a:lnTo>
                      <a:pt x="20" y="162"/>
                    </a:lnTo>
                    <a:lnTo>
                      <a:pt x="18" y="162"/>
                    </a:lnTo>
                    <a:lnTo>
                      <a:pt x="18" y="160"/>
                    </a:lnTo>
                    <a:lnTo>
                      <a:pt x="18" y="158"/>
                    </a:lnTo>
                    <a:lnTo>
                      <a:pt x="16" y="158"/>
                    </a:lnTo>
                    <a:lnTo>
                      <a:pt x="14" y="158"/>
                    </a:lnTo>
                    <a:lnTo>
                      <a:pt x="14" y="156"/>
                    </a:lnTo>
                    <a:lnTo>
                      <a:pt x="14" y="154"/>
                    </a:lnTo>
                    <a:lnTo>
                      <a:pt x="12" y="154"/>
                    </a:lnTo>
                    <a:lnTo>
                      <a:pt x="10" y="154"/>
                    </a:lnTo>
                    <a:lnTo>
                      <a:pt x="10" y="152"/>
                    </a:lnTo>
                    <a:lnTo>
                      <a:pt x="8" y="152"/>
                    </a:lnTo>
                    <a:lnTo>
                      <a:pt x="8" y="150"/>
                    </a:lnTo>
                    <a:lnTo>
                      <a:pt x="6" y="150"/>
                    </a:lnTo>
                    <a:lnTo>
                      <a:pt x="6" y="148"/>
                    </a:lnTo>
                    <a:lnTo>
                      <a:pt x="6" y="146"/>
                    </a:lnTo>
                    <a:lnTo>
                      <a:pt x="6" y="144"/>
                    </a:lnTo>
                    <a:lnTo>
                      <a:pt x="4" y="144"/>
                    </a:lnTo>
                    <a:lnTo>
                      <a:pt x="4" y="142"/>
                    </a:lnTo>
                    <a:lnTo>
                      <a:pt x="2" y="140"/>
                    </a:lnTo>
                    <a:lnTo>
                      <a:pt x="4" y="140"/>
                    </a:lnTo>
                    <a:lnTo>
                      <a:pt x="4" y="138"/>
                    </a:lnTo>
                    <a:lnTo>
                      <a:pt x="4" y="136"/>
                    </a:lnTo>
                    <a:lnTo>
                      <a:pt x="2" y="136"/>
                    </a:lnTo>
                    <a:lnTo>
                      <a:pt x="2" y="134"/>
                    </a:lnTo>
                    <a:lnTo>
                      <a:pt x="2" y="132"/>
                    </a:lnTo>
                    <a:lnTo>
                      <a:pt x="0" y="132"/>
                    </a:lnTo>
                    <a:lnTo>
                      <a:pt x="0" y="130"/>
                    </a:lnTo>
                    <a:lnTo>
                      <a:pt x="0" y="128"/>
                    </a:lnTo>
                    <a:lnTo>
                      <a:pt x="0" y="126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0" y="122"/>
                    </a:lnTo>
                    <a:lnTo>
                      <a:pt x="0" y="120"/>
                    </a:lnTo>
                    <a:lnTo>
                      <a:pt x="2" y="120"/>
                    </a:lnTo>
                    <a:lnTo>
                      <a:pt x="2" y="118"/>
                    </a:lnTo>
                    <a:lnTo>
                      <a:pt x="2" y="116"/>
                    </a:lnTo>
                    <a:lnTo>
                      <a:pt x="4" y="116"/>
                    </a:lnTo>
                    <a:lnTo>
                      <a:pt x="4" y="114"/>
                    </a:lnTo>
                    <a:lnTo>
                      <a:pt x="6" y="114"/>
                    </a:lnTo>
                    <a:lnTo>
                      <a:pt x="6" y="112"/>
                    </a:lnTo>
                    <a:lnTo>
                      <a:pt x="6" y="110"/>
                    </a:lnTo>
                    <a:lnTo>
                      <a:pt x="6" y="108"/>
                    </a:lnTo>
                    <a:lnTo>
                      <a:pt x="6" y="106"/>
                    </a:lnTo>
                    <a:lnTo>
                      <a:pt x="4" y="106"/>
                    </a:lnTo>
                    <a:lnTo>
                      <a:pt x="6" y="104"/>
                    </a:lnTo>
                    <a:lnTo>
                      <a:pt x="6" y="102"/>
                    </a:lnTo>
                    <a:lnTo>
                      <a:pt x="8" y="102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2" y="100"/>
                    </a:lnTo>
                    <a:lnTo>
                      <a:pt x="14" y="100"/>
                    </a:lnTo>
                    <a:lnTo>
                      <a:pt x="16" y="100"/>
                    </a:lnTo>
                    <a:lnTo>
                      <a:pt x="16" y="98"/>
                    </a:lnTo>
                    <a:lnTo>
                      <a:pt x="16" y="96"/>
                    </a:lnTo>
                    <a:lnTo>
                      <a:pt x="16" y="94"/>
                    </a:lnTo>
                    <a:lnTo>
                      <a:pt x="18" y="94"/>
                    </a:lnTo>
                    <a:lnTo>
                      <a:pt x="18" y="92"/>
                    </a:lnTo>
                    <a:lnTo>
                      <a:pt x="16" y="92"/>
                    </a:lnTo>
                    <a:lnTo>
                      <a:pt x="18" y="92"/>
                    </a:lnTo>
                    <a:lnTo>
                      <a:pt x="18" y="90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0" y="86"/>
                    </a:lnTo>
                    <a:lnTo>
                      <a:pt x="22" y="86"/>
                    </a:lnTo>
                    <a:lnTo>
                      <a:pt x="22" y="84"/>
                    </a:lnTo>
                    <a:lnTo>
                      <a:pt x="22" y="82"/>
                    </a:lnTo>
                    <a:lnTo>
                      <a:pt x="24" y="80"/>
                    </a:lnTo>
                    <a:lnTo>
                      <a:pt x="24" y="78"/>
                    </a:lnTo>
                    <a:lnTo>
                      <a:pt x="22" y="78"/>
                    </a:lnTo>
                    <a:lnTo>
                      <a:pt x="22" y="76"/>
                    </a:lnTo>
                    <a:lnTo>
                      <a:pt x="24" y="76"/>
                    </a:lnTo>
                    <a:lnTo>
                      <a:pt x="22" y="76"/>
                    </a:lnTo>
                    <a:lnTo>
                      <a:pt x="22" y="76"/>
                    </a:lnTo>
                    <a:lnTo>
                      <a:pt x="22" y="74"/>
                    </a:lnTo>
                    <a:lnTo>
                      <a:pt x="20" y="74"/>
                    </a:lnTo>
                    <a:lnTo>
                      <a:pt x="18" y="74"/>
                    </a:lnTo>
                    <a:lnTo>
                      <a:pt x="18" y="72"/>
                    </a:lnTo>
                    <a:lnTo>
                      <a:pt x="16" y="70"/>
                    </a:lnTo>
                    <a:lnTo>
                      <a:pt x="16" y="68"/>
                    </a:lnTo>
                    <a:lnTo>
                      <a:pt x="18" y="68"/>
                    </a:lnTo>
                    <a:lnTo>
                      <a:pt x="18" y="66"/>
                    </a:lnTo>
                    <a:lnTo>
                      <a:pt x="18" y="64"/>
                    </a:lnTo>
                    <a:lnTo>
                      <a:pt x="18" y="62"/>
                    </a:lnTo>
                    <a:lnTo>
                      <a:pt x="18" y="60"/>
                    </a:lnTo>
                    <a:lnTo>
                      <a:pt x="20" y="60"/>
                    </a:lnTo>
                    <a:lnTo>
                      <a:pt x="22" y="60"/>
                    </a:lnTo>
                    <a:lnTo>
                      <a:pt x="24" y="60"/>
                    </a:lnTo>
                    <a:lnTo>
                      <a:pt x="26" y="60"/>
                    </a:lnTo>
                    <a:lnTo>
                      <a:pt x="26" y="58"/>
                    </a:lnTo>
                    <a:lnTo>
                      <a:pt x="28" y="58"/>
                    </a:lnTo>
                    <a:lnTo>
                      <a:pt x="30" y="58"/>
                    </a:lnTo>
                    <a:lnTo>
                      <a:pt x="30" y="58"/>
                    </a:lnTo>
                    <a:lnTo>
                      <a:pt x="32" y="58"/>
                    </a:lnTo>
                    <a:lnTo>
                      <a:pt x="34" y="56"/>
                    </a:lnTo>
                    <a:lnTo>
                      <a:pt x="36" y="54"/>
                    </a:lnTo>
                    <a:lnTo>
                      <a:pt x="38" y="54"/>
                    </a:lnTo>
                    <a:lnTo>
                      <a:pt x="40" y="54"/>
                    </a:lnTo>
                    <a:lnTo>
                      <a:pt x="42" y="54"/>
                    </a:lnTo>
                    <a:lnTo>
                      <a:pt x="42" y="52"/>
                    </a:lnTo>
                    <a:lnTo>
                      <a:pt x="44" y="52"/>
                    </a:lnTo>
                    <a:lnTo>
                      <a:pt x="44" y="50"/>
                    </a:lnTo>
                    <a:lnTo>
                      <a:pt x="46" y="50"/>
                    </a:lnTo>
                    <a:lnTo>
                      <a:pt x="46" y="48"/>
                    </a:lnTo>
                    <a:lnTo>
                      <a:pt x="46" y="46"/>
                    </a:lnTo>
                    <a:lnTo>
                      <a:pt x="46" y="44"/>
                    </a:lnTo>
                    <a:lnTo>
                      <a:pt x="46" y="42"/>
                    </a:lnTo>
                    <a:lnTo>
                      <a:pt x="48" y="42"/>
                    </a:lnTo>
                    <a:lnTo>
                      <a:pt x="48" y="40"/>
                    </a:lnTo>
                    <a:lnTo>
                      <a:pt x="50" y="40"/>
                    </a:lnTo>
                    <a:lnTo>
                      <a:pt x="50" y="38"/>
                    </a:lnTo>
                    <a:lnTo>
                      <a:pt x="52" y="38"/>
                    </a:lnTo>
                    <a:lnTo>
                      <a:pt x="52" y="36"/>
                    </a:lnTo>
                    <a:lnTo>
                      <a:pt x="52" y="34"/>
                    </a:lnTo>
                    <a:lnTo>
                      <a:pt x="52" y="32"/>
                    </a:lnTo>
                    <a:lnTo>
                      <a:pt x="52" y="30"/>
                    </a:lnTo>
                    <a:lnTo>
                      <a:pt x="52" y="28"/>
                    </a:lnTo>
                    <a:lnTo>
                      <a:pt x="52" y="28"/>
                    </a:lnTo>
                    <a:lnTo>
                      <a:pt x="52" y="26"/>
                    </a:lnTo>
                    <a:lnTo>
                      <a:pt x="52" y="24"/>
                    </a:lnTo>
                    <a:lnTo>
                      <a:pt x="50" y="24"/>
                    </a:lnTo>
                    <a:lnTo>
                      <a:pt x="50" y="22"/>
                    </a:lnTo>
                    <a:lnTo>
                      <a:pt x="48" y="22"/>
                    </a:lnTo>
                    <a:lnTo>
                      <a:pt x="48" y="20"/>
                    </a:lnTo>
                    <a:lnTo>
                      <a:pt x="46" y="20"/>
                    </a:lnTo>
                    <a:lnTo>
                      <a:pt x="44" y="20"/>
                    </a:lnTo>
                    <a:lnTo>
                      <a:pt x="44" y="18"/>
                    </a:lnTo>
                    <a:lnTo>
                      <a:pt x="42" y="18"/>
                    </a:lnTo>
                    <a:lnTo>
                      <a:pt x="42" y="16"/>
                    </a:lnTo>
                    <a:lnTo>
                      <a:pt x="40" y="16"/>
                    </a:lnTo>
                    <a:lnTo>
                      <a:pt x="40" y="14"/>
                    </a:lnTo>
                    <a:lnTo>
                      <a:pt x="42" y="14"/>
                    </a:lnTo>
                    <a:lnTo>
                      <a:pt x="42" y="12"/>
                    </a:lnTo>
                    <a:lnTo>
                      <a:pt x="40" y="12"/>
                    </a:lnTo>
                    <a:lnTo>
                      <a:pt x="40" y="10"/>
                    </a:lnTo>
                    <a:lnTo>
                      <a:pt x="38" y="10"/>
                    </a:lnTo>
                    <a:lnTo>
                      <a:pt x="38" y="8"/>
                    </a:lnTo>
                    <a:lnTo>
                      <a:pt x="36" y="8"/>
                    </a:lnTo>
                    <a:lnTo>
                      <a:pt x="36" y="6"/>
                    </a:lnTo>
                    <a:lnTo>
                      <a:pt x="34" y="6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2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Freeform 2797"/>
              <p:cNvSpPr>
                <a:spLocks noEditPoints="1"/>
              </p:cNvSpPr>
              <p:nvPr/>
            </p:nvSpPr>
            <p:spPr bwMode="auto">
              <a:xfrm>
                <a:off x="5522913" y="3695700"/>
                <a:ext cx="255588" cy="425450"/>
              </a:xfrm>
              <a:custGeom>
                <a:avLst/>
                <a:gdLst>
                  <a:gd name="T0" fmla="*/ 149 w 161"/>
                  <a:gd name="T1" fmla="*/ 0 h 268"/>
                  <a:gd name="T2" fmla="*/ 159 w 161"/>
                  <a:gd name="T3" fmla="*/ 14 h 268"/>
                  <a:gd name="T4" fmla="*/ 159 w 161"/>
                  <a:gd name="T5" fmla="*/ 36 h 268"/>
                  <a:gd name="T6" fmla="*/ 157 w 161"/>
                  <a:gd name="T7" fmla="*/ 58 h 268"/>
                  <a:gd name="T8" fmla="*/ 155 w 161"/>
                  <a:gd name="T9" fmla="*/ 78 h 268"/>
                  <a:gd name="T10" fmla="*/ 155 w 161"/>
                  <a:gd name="T11" fmla="*/ 102 h 268"/>
                  <a:gd name="T12" fmla="*/ 153 w 161"/>
                  <a:gd name="T13" fmla="*/ 122 h 268"/>
                  <a:gd name="T14" fmla="*/ 153 w 161"/>
                  <a:gd name="T15" fmla="*/ 146 h 268"/>
                  <a:gd name="T16" fmla="*/ 151 w 161"/>
                  <a:gd name="T17" fmla="*/ 166 h 268"/>
                  <a:gd name="T18" fmla="*/ 153 w 161"/>
                  <a:gd name="T19" fmla="*/ 188 h 268"/>
                  <a:gd name="T20" fmla="*/ 155 w 161"/>
                  <a:gd name="T21" fmla="*/ 208 h 268"/>
                  <a:gd name="T22" fmla="*/ 157 w 161"/>
                  <a:gd name="T23" fmla="*/ 230 h 268"/>
                  <a:gd name="T24" fmla="*/ 159 w 161"/>
                  <a:gd name="T25" fmla="*/ 252 h 268"/>
                  <a:gd name="T26" fmla="*/ 153 w 161"/>
                  <a:gd name="T27" fmla="*/ 256 h 268"/>
                  <a:gd name="T28" fmla="*/ 139 w 161"/>
                  <a:gd name="T29" fmla="*/ 254 h 268"/>
                  <a:gd name="T30" fmla="*/ 137 w 161"/>
                  <a:gd name="T31" fmla="*/ 254 h 268"/>
                  <a:gd name="T32" fmla="*/ 119 w 161"/>
                  <a:gd name="T33" fmla="*/ 258 h 268"/>
                  <a:gd name="T34" fmla="*/ 111 w 161"/>
                  <a:gd name="T35" fmla="*/ 262 h 268"/>
                  <a:gd name="T36" fmla="*/ 103 w 161"/>
                  <a:gd name="T37" fmla="*/ 268 h 268"/>
                  <a:gd name="T38" fmla="*/ 95 w 161"/>
                  <a:gd name="T39" fmla="*/ 252 h 268"/>
                  <a:gd name="T40" fmla="*/ 89 w 161"/>
                  <a:gd name="T41" fmla="*/ 242 h 268"/>
                  <a:gd name="T42" fmla="*/ 89 w 161"/>
                  <a:gd name="T43" fmla="*/ 234 h 268"/>
                  <a:gd name="T44" fmla="*/ 87 w 161"/>
                  <a:gd name="T45" fmla="*/ 222 h 268"/>
                  <a:gd name="T46" fmla="*/ 64 w 161"/>
                  <a:gd name="T47" fmla="*/ 222 h 268"/>
                  <a:gd name="T48" fmla="*/ 38 w 161"/>
                  <a:gd name="T49" fmla="*/ 224 h 268"/>
                  <a:gd name="T50" fmla="*/ 14 w 161"/>
                  <a:gd name="T51" fmla="*/ 224 h 268"/>
                  <a:gd name="T52" fmla="*/ 4 w 161"/>
                  <a:gd name="T53" fmla="*/ 218 h 268"/>
                  <a:gd name="T54" fmla="*/ 6 w 161"/>
                  <a:gd name="T55" fmla="*/ 206 h 268"/>
                  <a:gd name="T56" fmla="*/ 10 w 161"/>
                  <a:gd name="T57" fmla="*/ 202 h 268"/>
                  <a:gd name="T58" fmla="*/ 10 w 161"/>
                  <a:gd name="T59" fmla="*/ 190 h 268"/>
                  <a:gd name="T60" fmla="*/ 12 w 161"/>
                  <a:gd name="T61" fmla="*/ 184 h 268"/>
                  <a:gd name="T62" fmla="*/ 14 w 161"/>
                  <a:gd name="T63" fmla="*/ 176 h 268"/>
                  <a:gd name="T64" fmla="*/ 26 w 161"/>
                  <a:gd name="T65" fmla="*/ 168 h 268"/>
                  <a:gd name="T66" fmla="*/ 30 w 161"/>
                  <a:gd name="T67" fmla="*/ 160 h 268"/>
                  <a:gd name="T68" fmla="*/ 24 w 161"/>
                  <a:gd name="T69" fmla="*/ 158 h 268"/>
                  <a:gd name="T70" fmla="*/ 34 w 161"/>
                  <a:gd name="T71" fmla="*/ 152 h 268"/>
                  <a:gd name="T72" fmla="*/ 32 w 161"/>
                  <a:gd name="T73" fmla="*/ 144 h 268"/>
                  <a:gd name="T74" fmla="*/ 30 w 161"/>
                  <a:gd name="T75" fmla="*/ 140 h 268"/>
                  <a:gd name="T76" fmla="*/ 24 w 161"/>
                  <a:gd name="T77" fmla="*/ 136 h 268"/>
                  <a:gd name="T78" fmla="*/ 26 w 161"/>
                  <a:gd name="T79" fmla="*/ 120 h 268"/>
                  <a:gd name="T80" fmla="*/ 22 w 161"/>
                  <a:gd name="T81" fmla="*/ 116 h 268"/>
                  <a:gd name="T82" fmla="*/ 26 w 161"/>
                  <a:gd name="T83" fmla="*/ 104 h 268"/>
                  <a:gd name="T84" fmla="*/ 26 w 161"/>
                  <a:gd name="T85" fmla="*/ 92 h 268"/>
                  <a:gd name="T86" fmla="*/ 24 w 161"/>
                  <a:gd name="T87" fmla="*/ 90 h 268"/>
                  <a:gd name="T88" fmla="*/ 20 w 161"/>
                  <a:gd name="T89" fmla="*/ 82 h 268"/>
                  <a:gd name="T90" fmla="*/ 26 w 161"/>
                  <a:gd name="T91" fmla="*/ 76 h 268"/>
                  <a:gd name="T92" fmla="*/ 28 w 161"/>
                  <a:gd name="T93" fmla="*/ 70 h 268"/>
                  <a:gd name="T94" fmla="*/ 26 w 161"/>
                  <a:gd name="T95" fmla="*/ 62 h 268"/>
                  <a:gd name="T96" fmla="*/ 34 w 161"/>
                  <a:gd name="T97" fmla="*/ 56 h 268"/>
                  <a:gd name="T98" fmla="*/ 36 w 161"/>
                  <a:gd name="T99" fmla="*/ 48 h 268"/>
                  <a:gd name="T100" fmla="*/ 40 w 161"/>
                  <a:gd name="T101" fmla="*/ 42 h 268"/>
                  <a:gd name="T102" fmla="*/ 46 w 161"/>
                  <a:gd name="T103" fmla="*/ 36 h 268"/>
                  <a:gd name="T104" fmla="*/ 46 w 161"/>
                  <a:gd name="T105" fmla="*/ 20 h 268"/>
                  <a:gd name="T106" fmla="*/ 48 w 161"/>
                  <a:gd name="T107" fmla="*/ 18 h 268"/>
                  <a:gd name="T108" fmla="*/ 52 w 161"/>
                  <a:gd name="T109" fmla="*/ 14 h 268"/>
                  <a:gd name="T110" fmla="*/ 62 w 161"/>
                  <a:gd name="T111" fmla="*/ 6 h 268"/>
                  <a:gd name="T112" fmla="*/ 81 w 161"/>
                  <a:gd name="T113" fmla="*/ 4 h 268"/>
                  <a:gd name="T114" fmla="*/ 103 w 161"/>
                  <a:gd name="T115" fmla="*/ 2 h 268"/>
                  <a:gd name="T116" fmla="*/ 127 w 161"/>
                  <a:gd name="T117" fmla="*/ 2 h 268"/>
                  <a:gd name="T118" fmla="*/ 89 w 161"/>
                  <a:gd name="T119" fmla="*/ 238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1" h="268">
                    <a:moveTo>
                      <a:pt x="139" y="254"/>
                    </a:moveTo>
                    <a:lnTo>
                      <a:pt x="139" y="256"/>
                    </a:lnTo>
                    <a:lnTo>
                      <a:pt x="139" y="254"/>
                    </a:lnTo>
                    <a:lnTo>
                      <a:pt x="137" y="254"/>
                    </a:lnTo>
                    <a:lnTo>
                      <a:pt x="139" y="254"/>
                    </a:lnTo>
                    <a:close/>
                    <a:moveTo>
                      <a:pt x="135" y="254"/>
                    </a:moveTo>
                    <a:lnTo>
                      <a:pt x="133" y="254"/>
                    </a:lnTo>
                    <a:lnTo>
                      <a:pt x="135" y="254"/>
                    </a:lnTo>
                    <a:close/>
                    <a:moveTo>
                      <a:pt x="143" y="0"/>
                    </a:moveTo>
                    <a:lnTo>
                      <a:pt x="145" y="0"/>
                    </a:lnTo>
                    <a:lnTo>
                      <a:pt x="147" y="0"/>
                    </a:lnTo>
                    <a:lnTo>
                      <a:pt x="149" y="0"/>
                    </a:lnTo>
                    <a:lnTo>
                      <a:pt x="151" y="0"/>
                    </a:lnTo>
                    <a:lnTo>
                      <a:pt x="153" y="0"/>
                    </a:lnTo>
                    <a:lnTo>
                      <a:pt x="155" y="0"/>
                    </a:lnTo>
                    <a:lnTo>
                      <a:pt x="155" y="2"/>
                    </a:lnTo>
                    <a:lnTo>
                      <a:pt x="157" y="2"/>
                    </a:lnTo>
                    <a:lnTo>
                      <a:pt x="157" y="4"/>
                    </a:lnTo>
                    <a:lnTo>
                      <a:pt x="159" y="4"/>
                    </a:lnTo>
                    <a:lnTo>
                      <a:pt x="159" y="6"/>
                    </a:lnTo>
                    <a:lnTo>
                      <a:pt x="159" y="8"/>
                    </a:lnTo>
                    <a:lnTo>
                      <a:pt x="159" y="10"/>
                    </a:lnTo>
                    <a:lnTo>
                      <a:pt x="159" y="12"/>
                    </a:lnTo>
                    <a:lnTo>
                      <a:pt x="159" y="14"/>
                    </a:lnTo>
                    <a:lnTo>
                      <a:pt x="159" y="14"/>
                    </a:lnTo>
                    <a:lnTo>
                      <a:pt x="159" y="16"/>
                    </a:lnTo>
                    <a:lnTo>
                      <a:pt x="159" y="18"/>
                    </a:lnTo>
                    <a:lnTo>
                      <a:pt x="159" y="20"/>
                    </a:lnTo>
                    <a:lnTo>
                      <a:pt x="159" y="22"/>
                    </a:lnTo>
                    <a:lnTo>
                      <a:pt x="159" y="24"/>
                    </a:lnTo>
                    <a:lnTo>
                      <a:pt x="159" y="26"/>
                    </a:lnTo>
                    <a:lnTo>
                      <a:pt x="159" y="28"/>
                    </a:lnTo>
                    <a:lnTo>
                      <a:pt x="159" y="30"/>
                    </a:lnTo>
                    <a:lnTo>
                      <a:pt x="159" y="32"/>
                    </a:lnTo>
                    <a:lnTo>
                      <a:pt x="159" y="34"/>
                    </a:lnTo>
                    <a:lnTo>
                      <a:pt x="159" y="36"/>
                    </a:lnTo>
                    <a:lnTo>
                      <a:pt x="159" y="38"/>
                    </a:lnTo>
                    <a:lnTo>
                      <a:pt x="157" y="38"/>
                    </a:lnTo>
                    <a:lnTo>
                      <a:pt x="157" y="40"/>
                    </a:lnTo>
                    <a:lnTo>
                      <a:pt x="157" y="42"/>
                    </a:lnTo>
                    <a:lnTo>
                      <a:pt x="157" y="44"/>
                    </a:lnTo>
                    <a:lnTo>
                      <a:pt x="157" y="46"/>
                    </a:lnTo>
                    <a:lnTo>
                      <a:pt x="157" y="48"/>
                    </a:lnTo>
                    <a:lnTo>
                      <a:pt x="157" y="50"/>
                    </a:lnTo>
                    <a:lnTo>
                      <a:pt x="157" y="52"/>
                    </a:lnTo>
                    <a:lnTo>
                      <a:pt x="157" y="54"/>
                    </a:lnTo>
                    <a:lnTo>
                      <a:pt x="157" y="56"/>
                    </a:lnTo>
                    <a:lnTo>
                      <a:pt x="157" y="58"/>
                    </a:lnTo>
                    <a:lnTo>
                      <a:pt x="157" y="60"/>
                    </a:lnTo>
                    <a:lnTo>
                      <a:pt x="157" y="62"/>
                    </a:lnTo>
                    <a:lnTo>
                      <a:pt x="157" y="62"/>
                    </a:lnTo>
                    <a:lnTo>
                      <a:pt x="157" y="64"/>
                    </a:lnTo>
                    <a:lnTo>
                      <a:pt x="157" y="66"/>
                    </a:lnTo>
                    <a:lnTo>
                      <a:pt x="157" y="68"/>
                    </a:lnTo>
                    <a:lnTo>
                      <a:pt x="157" y="70"/>
                    </a:lnTo>
                    <a:lnTo>
                      <a:pt x="157" y="72"/>
                    </a:lnTo>
                    <a:lnTo>
                      <a:pt x="157" y="74"/>
                    </a:lnTo>
                    <a:lnTo>
                      <a:pt x="157" y="76"/>
                    </a:lnTo>
                    <a:lnTo>
                      <a:pt x="155" y="76"/>
                    </a:lnTo>
                    <a:lnTo>
                      <a:pt x="155" y="78"/>
                    </a:lnTo>
                    <a:lnTo>
                      <a:pt x="155" y="80"/>
                    </a:lnTo>
                    <a:lnTo>
                      <a:pt x="155" y="82"/>
                    </a:lnTo>
                    <a:lnTo>
                      <a:pt x="155" y="84"/>
                    </a:lnTo>
                    <a:lnTo>
                      <a:pt x="155" y="86"/>
                    </a:lnTo>
                    <a:lnTo>
                      <a:pt x="155" y="88"/>
                    </a:lnTo>
                    <a:lnTo>
                      <a:pt x="155" y="90"/>
                    </a:lnTo>
                    <a:lnTo>
                      <a:pt x="155" y="92"/>
                    </a:lnTo>
                    <a:lnTo>
                      <a:pt x="155" y="94"/>
                    </a:lnTo>
                    <a:lnTo>
                      <a:pt x="155" y="96"/>
                    </a:lnTo>
                    <a:lnTo>
                      <a:pt x="155" y="98"/>
                    </a:lnTo>
                    <a:lnTo>
                      <a:pt x="155" y="100"/>
                    </a:lnTo>
                    <a:lnTo>
                      <a:pt x="155" y="102"/>
                    </a:lnTo>
                    <a:lnTo>
                      <a:pt x="155" y="104"/>
                    </a:lnTo>
                    <a:lnTo>
                      <a:pt x="155" y="106"/>
                    </a:lnTo>
                    <a:lnTo>
                      <a:pt x="155" y="108"/>
                    </a:lnTo>
                    <a:lnTo>
                      <a:pt x="155" y="110"/>
                    </a:lnTo>
                    <a:lnTo>
                      <a:pt x="155" y="110"/>
                    </a:lnTo>
                    <a:lnTo>
                      <a:pt x="155" y="112"/>
                    </a:lnTo>
                    <a:lnTo>
                      <a:pt x="155" y="114"/>
                    </a:lnTo>
                    <a:lnTo>
                      <a:pt x="155" y="116"/>
                    </a:lnTo>
                    <a:lnTo>
                      <a:pt x="155" y="118"/>
                    </a:lnTo>
                    <a:lnTo>
                      <a:pt x="153" y="118"/>
                    </a:lnTo>
                    <a:lnTo>
                      <a:pt x="153" y="120"/>
                    </a:lnTo>
                    <a:lnTo>
                      <a:pt x="153" y="122"/>
                    </a:lnTo>
                    <a:lnTo>
                      <a:pt x="153" y="124"/>
                    </a:lnTo>
                    <a:lnTo>
                      <a:pt x="153" y="126"/>
                    </a:lnTo>
                    <a:lnTo>
                      <a:pt x="153" y="128"/>
                    </a:lnTo>
                    <a:lnTo>
                      <a:pt x="153" y="130"/>
                    </a:lnTo>
                    <a:lnTo>
                      <a:pt x="153" y="132"/>
                    </a:lnTo>
                    <a:lnTo>
                      <a:pt x="153" y="134"/>
                    </a:lnTo>
                    <a:lnTo>
                      <a:pt x="153" y="136"/>
                    </a:lnTo>
                    <a:lnTo>
                      <a:pt x="153" y="138"/>
                    </a:lnTo>
                    <a:lnTo>
                      <a:pt x="153" y="140"/>
                    </a:lnTo>
                    <a:lnTo>
                      <a:pt x="153" y="142"/>
                    </a:lnTo>
                    <a:lnTo>
                      <a:pt x="153" y="144"/>
                    </a:lnTo>
                    <a:lnTo>
                      <a:pt x="153" y="146"/>
                    </a:lnTo>
                    <a:lnTo>
                      <a:pt x="153" y="148"/>
                    </a:lnTo>
                    <a:lnTo>
                      <a:pt x="153" y="150"/>
                    </a:lnTo>
                    <a:lnTo>
                      <a:pt x="153" y="152"/>
                    </a:lnTo>
                    <a:lnTo>
                      <a:pt x="153" y="154"/>
                    </a:lnTo>
                    <a:lnTo>
                      <a:pt x="153" y="156"/>
                    </a:lnTo>
                    <a:lnTo>
                      <a:pt x="153" y="158"/>
                    </a:lnTo>
                    <a:lnTo>
                      <a:pt x="153" y="158"/>
                    </a:lnTo>
                    <a:lnTo>
                      <a:pt x="151" y="158"/>
                    </a:lnTo>
                    <a:lnTo>
                      <a:pt x="151" y="160"/>
                    </a:lnTo>
                    <a:lnTo>
                      <a:pt x="151" y="162"/>
                    </a:lnTo>
                    <a:lnTo>
                      <a:pt x="151" y="164"/>
                    </a:lnTo>
                    <a:lnTo>
                      <a:pt x="151" y="166"/>
                    </a:lnTo>
                    <a:lnTo>
                      <a:pt x="151" y="168"/>
                    </a:lnTo>
                    <a:lnTo>
                      <a:pt x="151" y="170"/>
                    </a:lnTo>
                    <a:lnTo>
                      <a:pt x="151" y="172"/>
                    </a:lnTo>
                    <a:lnTo>
                      <a:pt x="151" y="174"/>
                    </a:lnTo>
                    <a:lnTo>
                      <a:pt x="151" y="176"/>
                    </a:lnTo>
                    <a:lnTo>
                      <a:pt x="153" y="176"/>
                    </a:lnTo>
                    <a:lnTo>
                      <a:pt x="153" y="178"/>
                    </a:lnTo>
                    <a:lnTo>
                      <a:pt x="153" y="180"/>
                    </a:lnTo>
                    <a:lnTo>
                      <a:pt x="153" y="182"/>
                    </a:lnTo>
                    <a:lnTo>
                      <a:pt x="153" y="184"/>
                    </a:lnTo>
                    <a:lnTo>
                      <a:pt x="153" y="186"/>
                    </a:lnTo>
                    <a:lnTo>
                      <a:pt x="153" y="188"/>
                    </a:lnTo>
                    <a:lnTo>
                      <a:pt x="153" y="190"/>
                    </a:lnTo>
                    <a:lnTo>
                      <a:pt x="153" y="192"/>
                    </a:lnTo>
                    <a:lnTo>
                      <a:pt x="153" y="194"/>
                    </a:lnTo>
                    <a:lnTo>
                      <a:pt x="153" y="196"/>
                    </a:lnTo>
                    <a:lnTo>
                      <a:pt x="155" y="196"/>
                    </a:lnTo>
                    <a:lnTo>
                      <a:pt x="155" y="198"/>
                    </a:lnTo>
                    <a:lnTo>
                      <a:pt x="155" y="200"/>
                    </a:lnTo>
                    <a:lnTo>
                      <a:pt x="155" y="202"/>
                    </a:lnTo>
                    <a:lnTo>
                      <a:pt x="155" y="204"/>
                    </a:lnTo>
                    <a:lnTo>
                      <a:pt x="155" y="206"/>
                    </a:lnTo>
                    <a:lnTo>
                      <a:pt x="155" y="206"/>
                    </a:lnTo>
                    <a:lnTo>
                      <a:pt x="155" y="208"/>
                    </a:lnTo>
                    <a:lnTo>
                      <a:pt x="155" y="210"/>
                    </a:lnTo>
                    <a:lnTo>
                      <a:pt x="155" y="212"/>
                    </a:lnTo>
                    <a:lnTo>
                      <a:pt x="155" y="214"/>
                    </a:lnTo>
                    <a:lnTo>
                      <a:pt x="157" y="214"/>
                    </a:lnTo>
                    <a:lnTo>
                      <a:pt x="157" y="216"/>
                    </a:lnTo>
                    <a:lnTo>
                      <a:pt x="157" y="218"/>
                    </a:lnTo>
                    <a:lnTo>
                      <a:pt x="157" y="220"/>
                    </a:lnTo>
                    <a:lnTo>
                      <a:pt x="157" y="222"/>
                    </a:lnTo>
                    <a:lnTo>
                      <a:pt x="157" y="224"/>
                    </a:lnTo>
                    <a:lnTo>
                      <a:pt x="157" y="226"/>
                    </a:lnTo>
                    <a:lnTo>
                      <a:pt x="157" y="228"/>
                    </a:lnTo>
                    <a:lnTo>
                      <a:pt x="157" y="230"/>
                    </a:lnTo>
                    <a:lnTo>
                      <a:pt x="157" y="232"/>
                    </a:lnTo>
                    <a:lnTo>
                      <a:pt x="157" y="234"/>
                    </a:lnTo>
                    <a:lnTo>
                      <a:pt x="159" y="234"/>
                    </a:lnTo>
                    <a:lnTo>
                      <a:pt x="159" y="236"/>
                    </a:lnTo>
                    <a:lnTo>
                      <a:pt x="159" y="238"/>
                    </a:lnTo>
                    <a:lnTo>
                      <a:pt x="159" y="240"/>
                    </a:lnTo>
                    <a:lnTo>
                      <a:pt x="159" y="242"/>
                    </a:lnTo>
                    <a:lnTo>
                      <a:pt x="159" y="244"/>
                    </a:lnTo>
                    <a:lnTo>
                      <a:pt x="159" y="246"/>
                    </a:lnTo>
                    <a:lnTo>
                      <a:pt x="159" y="248"/>
                    </a:lnTo>
                    <a:lnTo>
                      <a:pt x="159" y="250"/>
                    </a:lnTo>
                    <a:lnTo>
                      <a:pt x="159" y="252"/>
                    </a:lnTo>
                    <a:lnTo>
                      <a:pt x="159" y="254"/>
                    </a:lnTo>
                    <a:lnTo>
                      <a:pt x="161" y="254"/>
                    </a:lnTo>
                    <a:lnTo>
                      <a:pt x="159" y="254"/>
                    </a:lnTo>
                    <a:lnTo>
                      <a:pt x="159" y="254"/>
                    </a:lnTo>
                    <a:lnTo>
                      <a:pt x="161" y="254"/>
                    </a:lnTo>
                    <a:lnTo>
                      <a:pt x="159" y="254"/>
                    </a:lnTo>
                    <a:lnTo>
                      <a:pt x="159" y="256"/>
                    </a:lnTo>
                    <a:lnTo>
                      <a:pt x="159" y="254"/>
                    </a:lnTo>
                    <a:lnTo>
                      <a:pt x="157" y="254"/>
                    </a:lnTo>
                    <a:lnTo>
                      <a:pt x="157" y="256"/>
                    </a:lnTo>
                    <a:lnTo>
                      <a:pt x="155" y="256"/>
                    </a:lnTo>
                    <a:lnTo>
                      <a:pt x="153" y="256"/>
                    </a:lnTo>
                    <a:lnTo>
                      <a:pt x="151" y="256"/>
                    </a:lnTo>
                    <a:lnTo>
                      <a:pt x="151" y="254"/>
                    </a:lnTo>
                    <a:lnTo>
                      <a:pt x="149" y="254"/>
                    </a:lnTo>
                    <a:lnTo>
                      <a:pt x="151" y="254"/>
                    </a:lnTo>
                    <a:lnTo>
                      <a:pt x="149" y="254"/>
                    </a:lnTo>
                    <a:lnTo>
                      <a:pt x="147" y="254"/>
                    </a:lnTo>
                    <a:lnTo>
                      <a:pt x="145" y="254"/>
                    </a:lnTo>
                    <a:lnTo>
                      <a:pt x="145" y="256"/>
                    </a:lnTo>
                    <a:lnTo>
                      <a:pt x="143" y="256"/>
                    </a:lnTo>
                    <a:lnTo>
                      <a:pt x="141" y="256"/>
                    </a:lnTo>
                    <a:lnTo>
                      <a:pt x="141" y="254"/>
                    </a:lnTo>
                    <a:lnTo>
                      <a:pt x="139" y="254"/>
                    </a:lnTo>
                    <a:lnTo>
                      <a:pt x="141" y="254"/>
                    </a:lnTo>
                    <a:lnTo>
                      <a:pt x="139" y="254"/>
                    </a:lnTo>
                    <a:lnTo>
                      <a:pt x="139" y="254"/>
                    </a:lnTo>
                    <a:lnTo>
                      <a:pt x="137" y="254"/>
                    </a:lnTo>
                    <a:lnTo>
                      <a:pt x="135" y="254"/>
                    </a:lnTo>
                    <a:lnTo>
                      <a:pt x="133" y="254"/>
                    </a:lnTo>
                    <a:lnTo>
                      <a:pt x="131" y="254"/>
                    </a:lnTo>
                    <a:lnTo>
                      <a:pt x="131" y="254"/>
                    </a:lnTo>
                    <a:lnTo>
                      <a:pt x="131" y="254"/>
                    </a:lnTo>
                    <a:lnTo>
                      <a:pt x="133" y="254"/>
                    </a:lnTo>
                    <a:lnTo>
                      <a:pt x="135" y="254"/>
                    </a:lnTo>
                    <a:lnTo>
                      <a:pt x="137" y="254"/>
                    </a:lnTo>
                    <a:lnTo>
                      <a:pt x="137" y="254"/>
                    </a:lnTo>
                    <a:lnTo>
                      <a:pt x="135" y="254"/>
                    </a:lnTo>
                    <a:lnTo>
                      <a:pt x="133" y="254"/>
                    </a:lnTo>
                    <a:lnTo>
                      <a:pt x="131" y="254"/>
                    </a:lnTo>
                    <a:lnTo>
                      <a:pt x="131" y="254"/>
                    </a:lnTo>
                    <a:lnTo>
                      <a:pt x="129" y="254"/>
                    </a:lnTo>
                    <a:lnTo>
                      <a:pt x="127" y="256"/>
                    </a:lnTo>
                    <a:lnTo>
                      <a:pt x="125" y="256"/>
                    </a:lnTo>
                    <a:lnTo>
                      <a:pt x="123" y="256"/>
                    </a:lnTo>
                    <a:lnTo>
                      <a:pt x="123" y="258"/>
                    </a:lnTo>
                    <a:lnTo>
                      <a:pt x="121" y="258"/>
                    </a:lnTo>
                    <a:lnTo>
                      <a:pt x="119" y="258"/>
                    </a:lnTo>
                    <a:lnTo>
                      <a:pt x="119" y="260"/>
                    </a:lnTo>
                    <a:lnTo>
                      <a:pt x="117" y="260"/>
                    </a:lnTo>
                    <a:lnTo>
                      <a:pt x="117" y="258"/>
                    </a:lnTo>
                    <a:lnTo>
                      <a:pt x="117" y="256"/>
                    </a:lnTo>
                    <a:lnTo>
                      <a:pt x="115" y="256"/>
                    </a:lnTo>
                    <a:lnTo>
                      <a:pt x="113" y="256"/>
                    </a:lnTo>
                    <a:lnTo>
                      <a:pt x="113" y="258"/>
                    </a:lnTo>
                    <a:lnTo>
                      <a:pt x="115" y="258"/>
                    </a:lnTo>
                    <a:lnTo>
                      <a:pt x="115" y="260"/>
                    </a:lnTo>
                    <a:lnTo>
                      <a:pt x="113" y="260"/>
                    </a:lnTo>
                    <a:lnTo>
                      <a:pt x="113" y="262"/>
                    </a:lnTo>
                    <a:lnTo>
                      <a:pt x="111" y="262"/>
                    </a:lnTo>
                    <a:lnTo>
                      <a:pt x="111" y="264"/>
                    </a:lnTo>
                    <a:lnTo>
                      <a:pt x="109" y="264"/>
                    </a:lnTo>
                    <a:lnTo>
                      <a:pt x="109" y="266"/>
                    </a:lnTo>
                    <a:lnTo>
                      <a:pt x="109" y="268"/>
                    </a:lnTo>
                    <a:lnTo>
                      <a:pt x="109" y="266"/>
                    </a:lnTo>
                    <a:lnTo>
                      <a:pt x="107" y="266"/>
                    </a:lnTo>
                    <a:lnTo>
                      <a:pt x="107" y="268"/>
                    </a:lnTo>
                    <a:lnTo>
                      <a:pt x="105" y="266"/>
                    </a:lnTo>
                    <a:lnTo>
                      <a:pt x="105" y="268"/>
                    </a:lnTo>
                    <a:lnTo>
                      <a:pt x="105" y="266"/>
                    </a:lnTo>
                    <a:lnTo>
                      <a:pt x="103" y="266"/>
                    </a:lnTo>
                    <a:lnTo>
                      <a:pt x="103" y="268"/>
                    </a:lnTo>
                    <a:lnTo>
                      <a:pt x="103" y="266"/>
                    </a:lnTo>
                    <a:lnTo>
                      <a:pt x="101" y="266"/>
                    </a:lnTo>
                    <a:lnTo>
                      <a:pt x="101" y="264"/>
                    </a:lnTo>
                    <a:lnTo>
                      <a:pt x="99" y="264"/>
                    </a:lnTo>
                    <a:lnTo>
                      <a:pt x="99" y="262"/>
                    </a:lnTo>
                    <a:lnTo>
                      <a:pt x="99" y="260"/>
                    </a:lnTo>
                    <a:lnTo>
                      <a:pt x="99" y="258"/>
                    </a:lnTo>
                    <a:lnTo>
                      <a:pt x="99" y="256"/>
                    </a:lnTo>
                    <a:lnTo>
                      <a:pt x="97" y="256"/>
                    </a:lnTo>
                    <a:lnTo>
                      <a:pt x="97" y="254"/>
                    </a:lnTo>
                    <a:lnTo>
                      <a:pt x="97" y="254"/>
                    </a:lnTo>
                    <a:lnTo>
                      <a:pt x="95" y="252"/>
                    </a:lnTo>
                    <a:lnTo>
                      <a:pt x="93" y="252"/>
                    </a:lnTo>
                    <a:lnTo>
                      <a:pt x="93" y="250"/>
                    </a:lnTo>
                    <a:lnTo>
                      <a:pt x="91" y="250"/>
                    </a:lnTo>
                    <a:lnTo>
                      <a:pt x="91" y="248"/>
                    </a:lnTo>
                    <a:lnTo>
                      <a:pt x="91" y="246"/>
                    </a:lnTo>
                    <a:lnTo>
                      <a:pt x="91" y="248"/>
                    </a:lnTo>
                    <a:lnTo>
                      <a:pt x="91" y="246"/>
                    </a:lnTo>
                    <a:lnTo>
                      <a:pt x="89" y="246"/>
                    </a:lnTo>
                    <a:lnTo>
                      <a:pt x="91" y="246"/>
                    </a:lnTo>
                    <a:lnTo>
                      <a:pt x="89" y="246"/>
                    </a:lnTo>
                    <a:lnTo>
                      <a:pt x="89" y="244"/>
                    </a:lnTo>
                    <a:lnTo>
                      <a:pt x="89" y="242"/>
                    </a:lnTo>
                    <a:lnTo>
                      <a:pt x="87" y="242"/>
                    </a:lnTo>
                    <a:lnTo>
                      <a:pt x="89" y="242"/>
                    </a:lnTo>
                    <a:lnTo>
                      <a:pt x="89" y="240"/>
                    </a:lnTo>
                    <a:lnTo>
                      <a:pt x="89" y="242"/>
                    </a:lnTo>
                    <a:lnTo>
                      <a:pt x="87" y="242"/>
                    </a:lnTo>
                    <a:lnTo>
                      <a:pt x="89" y="240"/>
                    </a:lnTo>
                    <a:lnTo>
                      <a:pt x="87" y="240"/>
                    </a:lnTo>
                    <a:lnTo>
                      <a:pt x="89" y="240"/>
                    </a:lnTo>
                    <a:lnTo>
                      <a:pt x="87" y="240"/>
                    </a:lnTo>
                    <a:lnTo>
                      <a:pt x="89" y="238"/>
                    </a:lnTo>
                    <a:lnTo>
                      <a:pt x="89" y="236"/>
                    </a:lnTo>
                    <a:lnTo>
                      <a:pt x="89" y="234"/>
                    </a:lnTo>
                    <a:lnTo>
                      <a:pt x="91" y="232"/>
                    </a:lnTo>
                    <a:lnTo>
                      <a:pt x="91" y="230"/>
                    </a:lnTo>
                    <a:lnTo>
                      <a:pt x="91" y="228"/>
                    </a:lnTo>
                    <a:lnTo>
                      <a:pt x="93" y="228"/>
                    </a:lnTo>
                    <a:lnTo>
                      <a:pt x="91" y="228"/>
                    </a:lnTo>
                    <a:lnTo>
                      <a:pt x="91" y="226"/>
                    </a:lnTo>
                    <a:lnTo>
                      <a:pt x="93" y="226"/>
                    </a:lnTo>
                    <a:lnTo>
                      <a:pt x="93" y="224"/>
                    </a:lnTo>
                    <a:lnTo>
                      <a:pt x="93" y="222"/>
                    </a:lnTo>
                    <a:lnTo>
                      <a:pt x="91" y="222"/>
                    </a:lnTo>
                    <a:lnTo>
                      <a:pt x="89" y="222"/>
                    </a:lnTo>
                    <a:lnTo>
                      <a:pt x="87" y="222"/>
                    </a:lnTo>
                    <a:lnTo>
                      <a:pt x="85" y="222"/>
                    </a:lnTo>
                    <a:lnTo>
                      <a:pt x="83" y="222"/>
                    </a:lnTo>
                    <a:lnTo>
                      <a:pt x="83" y="222"/>
                    </a:lnTo>
                    <a:lnTo>
                      <a:pt x="81" y="222"/>
                    </a:lnTo>
                    <a:lnTo>
                      <a:pt x="79" y="222"/>
                    </a:lnTo>
                    <a:lnTo>
                      <a:pt x="77" y="222"/>
                    </a:lnTo>
                    <a:lnTo>
                      <a:pt x="75" y="222"/>
                    </a:lnTo>
                    <a:lnTo>
                      <a:pt x="73" y="222"/>
                    </a:lnTo>
                    <a:lnTo>
                      <a:pt x="71" y="222"/>
                    </a:lnTo>
                    <a:lnTo>
                      <a:pt x="69" y="222"/>
                    </a:lnTo>
                    <a:lnTo>
                      <a:pt x="67" y="222"/>
                    </a:lnTo>
                    <a:lnTo>
                      <a:pt x="64" y="222"/>
                    </a:lnTo>
                    <a:lnTo>
                      <a:pt x="62" y="222"/>
                    </a:lnTo>
                    <a:lnTo>
                      <a:pt x="60" y="222"/>
                    </a:lnTo>
                    <a:lnTo>
                      <a:pt x="58" y="222"/>
                    </a:lnTo>
                    <a:lnTo>
                      <a:pt x="56" y="222"/>
                    </a:lnTo>
                    <a:lnTo>
                      <a:pt x="54" y="222"/>
                    </a:lnTo>
                    <a:lnTo>
                      <a:pt x="52" y="222"/>
                    </a:lnTo>
                    <a:lnTo>
                      <a:pt x="50" y="222"/>
                    </a:lnTo>
                    <a:lnTo>
                      <a:pt x="46" y="224"/>
                    </a:lnTo>
                    <a:lnTo>
                      <a:pt x="44" y="224"/>
                    </a:lnTo>
                    <a:lnTo>
                      <a:pt x="42" y="224"/>
                    </a:lnTo>
                    <a:lnTo>
                      <a:pt x="40" y="224"/>
                    </a:lnTo>
                    <a:lnTo>
                      <a:pt x="38" y="224"/>
                    </a:lnTo>
                    <a:lnTo>
                      <a:pt x="36" y="224"/>
                    </a:lnTo>
                    <a:lnTo>
                      <a:pt x="34" y="224"/>
                    </a:lnTo>
                    <a:lnTo>
                      <a:pt x="34" y="224"/>
                    </a:lnTo>
                    <a:lnTo>
                      <a:pt x="32" y="224"/>
                    </a:lnTo>
                    <a:lnTo>
                      <a:pt x="30" y="224"/>
                    </a:lnTo>
                    <a:lnTo>
                      <a:pt x="26" y="224"/>
                    </a:lnTo>
                    <a:lnTo>
                      <a:pt x="24" y="224"/>
                    </a:lnTo>
                    <a:lnTo>
                      <a:pt x="22" y="224"/>
                    </a:lnTo>
                    <a:lnTo>
                      <a:pt x="20" y="224"/>
                    </a:lnTo>
                    <a:lnTo>
                      <a:pt x="18" y="224"/>
                    </a:lnTo>
                    <a:lnTo>
                      <a:pt x="16" y="224"/>
                    </a:lnTo>
                    <a:lnTo>
                      <a:pt x="14" y="224"/>
                    </a:lnTo>
                    <a:lnTo>
                      <a:pt x="12" y="224"/>
                    </a:lnTo>
                    <a:lnTo>
                      <a:pt x="10" y="224"/>
                    </a:lnTo>
                    <a:lnTo>
                      <a:pt x="8" y="224"/>
                    </a:lnTo>
                    <a:lnTo>
                      <a:pt x="6" y="224"/>
                    </a:lnTo>
                    <a:lnTo>
                      <a:pt x="4" y="224"/>
                    </a:lnTo>
                    <a:lnTo>
                      <a:pt x="2" y="224"/>
                    </a:lnTo>
                    <a:lnTo>
                      <a:pt x="0" y="224"/>
                    </a:lnTo>
                    <a:lnTo>
                      <a:pt x="2" y="224"/>
                    </a:lnTo>
                    <a:lnTo>
                      <a:pt x="2" y="222"/>
                    </a:lnTo>
                    <a:lnTo>
                      <a:pt x="4" y="222"/>
                    </a:lnTo>
                    <a:lnTo>
                      <a:pt x="4" y="220"/>
                    </a:lnTo>
                    <a:lnTo>
                      <a:pt x="4" y="218"/>
                    </a:lnTo>
                    <a:lnTo>
                      <a:pt x="2" y="218"/>
                    </a:lnTo>
                    <a:lnTo>
                      <a:pt x="2" y="216"/>
                    </a:lnTo>
                    <a:lnTo>
                      <a:pt x="2" y="214"/>
                    </a:lnTo>
                    <a:lnTo>
                      <a:pt x="2" y="212"/>
                    </a:lnTo>
                    <a:lnTo>
                      <a:pt x="2" y="210"/>
                    </a:lnTo>
                    <a:lnTo>
                      <a:pt x="0" y="210"/>
                    </a:lnTo>
                    <a:lnTo>
                      <a:pt x="0" y="208"/>
                    </a:lnTo>
                    <a:lnTo>
                      <a:pt x="2" y="208"/>
                    </a:lnTo>
                    <a:lnTo>
                      <a:pt x="4" y="208"/>
                    </a:lnTo>
                    <a:lnTo>
                      <a:pt x="6" y="208"/>
                    </a:lnTo>
                    <a:lnTo>
                      <a:pt x="6" y="206"/>
                    </a:lnTo>
                    <a:lnTo>
                      <a:pt x="6" y="206"/>
                    </a:lnTo>
                    <a:lnTo>
                      <a:pt x="4" y="206"/>
                    </a:lnTo>
                    <a:lnTo>
                      <a:pt x="4" y="204"/>
                    </a:lnTo>
                    <a:lnTo>
                      <a:pt x="6" y="204"/>
                    </a:lnTo>
                    <a:lnTo>
                      <a:pt x="4" y="204"/>
                    </a:lnTo>
                    <a:lnTo>
                      <a:pt x="4" y="202"/>
                    </a:lnTo>
                    <a:lnTo>
                      <a:pt x="4" y="200"/>
                    </a:lnTo>
                    <a:lnTo>
                      <a:pt x="6" y="200"/>
                    </a:lnTo>
                    <a:lnTo>
                      <a:pt x="6" y="202"/>
                    </a:lnTo>
                    <a:lnTo>
                      <a:pt x="6" y="204"/>
                    </a:lnTo>
                    <a:lnTo>
                      <a:pt x="8" y="204"/>
                    </a:lnTo>
                    <a:lnTo>
                      <a:pt x="10" y="204"/>
                    </a:lnTo>
                    <a:lnTo>
                      <a:pt x="10" y="202"/>
                    </a:lnTo>
                    <a:lnTo>
                      <a:pt x="8" y="202"/>
                    </a:lnTo>
                    <a:lnTo>
                      <a:pt x="8" y="200"/>
                    </a:lnTo>
                    <a:lnTo>
                      <a:pt x="6" y="200"/>
                    </a:lnTo>
                    <a:lnTo>
                      <a:pt x="6" y="198"/>
                    </a:lnTo>
                    <a:lnTo>
                      <a:pt x="6" y="196"/>
                    </a:lnTo>
                    <a:lnTo>
                      <a:pt x="6" y="194"/>
                    </a:lnTo>
                    <a:lnTo>
                      <a:pt x="8" y="194"/>
                    </a:lnTo>
                    <a:lnTo>
                      <a:pt x="10" y="194"/>
                    </a:lnTo>
                    <a:lnTo>
                      <a:pt x="12" y="194"/>
                    </a:lnTo>
                    <a:lnTo>
                      <a:pt x="12" y="192"/>
                    </a:lnTo>
                    <a:lnTo>
                      <a:pt x="12" y="190"/>
                    </a:lnTo>
                    <a:lnTo>
                      <a:pt x="10" y="190"/>
                    </a:lnTo>
                    <a:lnTo>
                      <a:pt x="10" y="192"/>
                    </a:lnTo>
                    <a:lnTo>
                      <a:pt x="8" y="192"/>
                    </a:lnTo>
                    <a:lnTo>
                      <a:pt x="8" y="190"/>
                    </a:lnTo>
                    <a:lnTo>
                      <a:pt x="6" y="190"/>
                    </a:lnTo>
                    <a:lnTo>
                      <a:pt x="6" y="188"/>
                    </a:lnTo>
                    <a:lnTo>
                      <a:pt x="8" y="188"/>
                    </a:lnTo>
                    <a:lnTo>
                      <a:pt x="8" y="190"/>
                    </a:lnTo>
                    <a:lnTo>
                      <a:pt x="10" y="190"/>
                    </a:lnTo>
                    <a:lnTo>
                      <a:pt x="12" y="190"/>
                    </a:lnTo>
                    <a:lnTo>
                      <a:pt x="12" y="188"/>
                    </a:lnTo>
                    <a:lnTo>
                      <a:pt x="12" y="186"/>
                    </a:lnTo>
                    <a:lnTo>
                      <a:pt x="12" y="184"/>
                    </a:lnTo>
                    <a:lnTo>
                      <a:pt x="14" y="184"/>
                    </a:lnTo>
                    <a:lnTo>
                      <a:pt x="14" y="182"/>
                    </a:lnTo>
                    <a:lnTo>
                      <a:pt x="16" y="182"/>
                    </a:lnTo>
                    <a:lnTo>
                      <a:pt x="18" y="182"/>
                    </a:lnTo>
                    <a:lnTo>
                      <a:pt x="20" y="182"/>
                    </a:lnTo>
                    <a:lnTo>
                      <a:pt x="18" y="180"/>
                    </a:lnTo>
                    <a:lnTo>
                      <a:pt x="16" y="180"/>
                    </a:lnTo>
                    <a:lnTo>
                      <a:pt x="16" y="182"/>
                    </a:lnTo>
                    <a:lnTo>
                      <a:pt x="14" y="182"/>
                    </a:lnTo>
                    <a:lnTo>
                      <a:pt x="14" y="180"/>
                    </a:lnTo>
                    <a:lnTo>
                      <a:pt x="14" y="178"/>
                    </a:lnTo>
                    <a:lnTo>
                      <a:pt x="14" y="176"/>
                    </a:lnTo>
                    <a:lnTo>
                      <a:pt x="16" y="176"/>
                    </a:lnTo>
                    <a:lnTo>
                      <a:pt x="18" y="176"/>
                    </a:lnTo>
                    <a:lnTo>
                      <a:pt x="18" y="178"/>
                    </a:lnTo>
                    <a:lnTo>
                      <a:pt x="20" y="178"/>
                    </a:lnTo>
                    <a:lnTo>
                      <a:pt x="20" y="176"/>
                    </a:lnTo>
                    <a:lnTo>
                      <a:pt x="18" y="176"/>
                    </a:lnTo>
                    <a:lnTo>
                      <a:pt x="20" y="174"/>
                    </a:lnTo>
                    <a:lnTo>
                      <a:pt x="22" y="174"/>
                    </a:lnTo>
                    <a:lnTo>
                      <a:pt x="22" y="172"/>
                    </a:lnTo>
                    <a:lnTo>
                      <a:pt x="22" y="170"/>
                    </a:lnTo>
                    <a:lnTo>
                      <a:pt x="24" y="168"/>
                    </a:lnTo>
                    <a:lnTo>
                      <a:pt x="26" y="168"/>
                    </a:lnTo>
                    <a:lnTo>
                      <a:pt x="28" y="168"/>
                    </a:lnTo>
                    <a:lnTo>
                      <a:pt x="28" y="166"/>
                    </a:lnTo>
                    <a:lnTo>
                      <a:pt x="26" y="166"/>
                    </a:lnTo>
                    <a:lnTo>
                      <a:pt x="26" y="164"/>
                    </a:lnTo>
                    <a:lnTo>
                      <a:pt x="24" y="164"/>
                    </a:lnTo>
                    <a:lnTo>
                      <a:pt x="24" y="162"/>
                    </a:lnTo>
                    <a:lnTo>
                      <a:pt x="26" y="162"/>
                    </a:lnTo>
                    <a:lnTo>
                      <a:pt x="26" y="164"/>
                    </a:lnTo>
                    <a:lnTo>
                      <a:pt x="28" y="164"/>
                    </a:lnTo>
                    <a:lnTo>
                      <a:pt x="28" y="162"/>
                    </a:lnTo>
                    <a:lnTo>
                      <a:pt x="30" y="162"/>
                    </a:lnTo>
                    <a:lnTo>
                      <a:pt x="30" y="160"/>
                    </a:lnTo>
                    <a:lnTo>
                      <a:pt x="32" y="160"/>
                    </a:lnTo>
                    <a:lnTo>
                      <a:pt x="32" y="158"/>
                    </a:lnTo>
                    <a:lnTo>
                      <a:pt x="30" y="158"/>
                    </a:lnTo>
                    <a:lnTo>
                      <a:pt x="28" y="158"/>
                    </a:lnTo>
                    <a:lnTo>
                      <a:pt x="28" y="158"/>
                    </a:lnTo>
                    <a:lnTo>
                      <a:pt x="30" y="158"/>
                    </a:lnTo>
                    <a:lnTo>
                      <a:pt x="30" y="160"/>
                    </a:lnTo>
                    <a:lnTo>
                      <a:pt x="28" y="160"/>
                    </a:lnTo>
                    <a:lnTo>
                      <a:pt x="26" y="160"/>
                    </a:lnTo>
                    <a:lnTo>
                      <a:pt x="24" y="160"/>
                    </a:lnTo>
                    <a:lnTo>
                      <a:pt x="24" y="158"/>
                    </a:lnTo>
                    <a:lnTo>
                      <a:pt x="24" y="158"/>
                    </a:lnTo>
                    <a:lnTo>
                      <a:pt x="26" y="158"/>
                    </a:lnTo>
                    <a:lnTo>
                      <a:pt x="26" y="156"/>
                    </a:lnTo>
                    <a:lnTo>
                      <a:pt x="28" y="156"/>
                    </a:lnTo>
                    <a:lnTo>
                      <a:pt x="30" y="156"/>
                    </a:lnTo>
                    <a:lnTo>
                      <a:pt x="32" y="156"/>
                    </a:lnTo>
                    <a:lnTo>
                      <a:pt x="32" y="158"/>
                    </a:lnTo>
                    <a:lnTo>
                      <a:pt x="32" y="156"/>
                    </a:lnTo>
                    <a:lnTo>
                      <a:pt x="32" y="154"/>
                    </a:lnTo>
                    <a:lnTo>
                      <a:pt x="34" y="154"/>
                    </a:lnTo>
                    <a:lnTo>
                      <a:pt x="32" y="154"/>
                    </a:lnTo>
                    <a:lnTo>
                      <a:pt x="32" y="152"/>
                    </a:lnTo>
                    <a:lnTo>
                      <a:pt x="34" y="152"/>
                    </a:lnTo>
                    <a:lnTo>
                      <a:pt x="34" y="152"/>
                    </a:lnTo>
                    <a:lnTo>
                      <a:pt x="34" y="150"/>
                    </a:lnTo>
                    <a:lnTo>
                      <a:pt x="36" y="148"/>
                    </a:lnTo>
                    <a:lnTo>
                      <a:pt x="34" y="148"/>
                    </a:lnTo>
                    <a:lnTo>
                      <a:pt x="34" y="150"/>
                    </a:lnTo>
                    <a:lnTo>
                      <a:pt x="34" y="150"/>
                    </a:lnTo>
                    <a:lnTo>
                      <a:pt x="32" y="150"/>
                    </a:lnTo>
                    <a:lnTo>
                      <a:pt x="32" y="148"/>
                    </a:lnTo>
                    <a:lnTo>
                      <a:pt x="32" y="146"/>
                    </a:lnTo>
                    <a:lnTo>
                      <a:pt x="34" y="146"/>
                    </a:lnTo>
                    <a:lnTo>
                      <a:pt x="34" y="144"/>
                    </a:lnTo>
                    <a:lnTo>
                      <a:pt x="32" y="144"/>
                    </a:lnTo>
                    <a:lnTo>
                      <a:pt x="30" y="144"/>
                    </a:lnTo>
                    <a:lnTo>
                      <a:pt x="28" y="144"/>
                    </a:lnTo>
                    <a:lnTo>
                      <a:pt x="26" y="142"/>
                    </a:lnTo>
                    <a:lnTo>
                      <a:pt x="26" y="140"/>
                    </a:lnTo>
                    <a:lnTo>
                      <a:pt x="26" y="138"/>
                    </a:lnTo>
                    <a:lnTo>
                      <a:pt x="28" y="138"/>
                    </a:lnTo>
                    <a:lnTo>
                      <a:pt x="28" y="140"/>
                    </a:lnTo>
                    <a:lnTo>
                      <a:pt x="30" y="140"/>
                    </a:lnTo>
                    <a:lnTo>
                      <a:pt x="30" y="142"/>
                    </a:lnTo>
                    <a:lnTo>
                      <a:pt x="32" y="142"/>
                    </a:lnTo>
                    <a:lnTo>
                      <a:pt x="32" y="140"/>
                    </a:lnTo>
                    <a:lnTo>
                      <a:pt x="30" y="140"/>
                    </a:lnTo>
                    <a:lnTo>
                      <a:pt x="30" y="138"/>
                    </a:lnTo>
                    <a:lnTo>
                      <a:pt x="28" y="138"/>
                    </a:lnTo>
                    <a:lnTo>
                      <a:pt x="28" y="136"/>
                    </a:lnTo>
                    <a:lnTo>
                      <a:pt x="30" y="136"/>
                    </a:lnTo>
                    <a:lnTo>
                      <a:pt x="30" y="134"/>
                    </a:lnTo>
                    <a:lnTo>
                      <a:pt x="32" y="134"/>
                    </a:lnTo>
                    <a:lnTo>
                      <a:pt x="30" y="132"/>
                    </a:lnTo>
                    <a:lnTo>
                      <a:pt x="30" y="134"/>
                    </a:lnTo>
                    <a:lnTo>
                      <a:pt x="28" y="134"/>
                    </a:lnTo>
                    <a:lnTo>
                      <a:pt x="26" y="134"/>
                    </a:lnTo>
                    <a:lnTo>
                      <a:pt x="26" y="136"/>
                    </a:lnTo>
                    <a:lnTo>
                      <a:pt x="24" y="136"/>
                    </a:lnTo>
                    <a:lnTo>
                      <a:pt x="24" y="134"/>
                    </a:lnTo>
                    <a:lnTo>
                      <a:pt x="24" y="132"/>
                    </a:lnTo>
                    <a:lnTo>
                      <a:pt x="26" y="132"/>
                    </a:lnTo>
                    <a:lnTo>
                      <a:pt x="26" y="130"/>
                    </a:lnTo>
                    <a:lnTo>
                      <a:pt x="28" y="130"/>
                    </a:lnTo>
                    <a:lnTo>
                      <a:pt x="28" y="128"/>
                    </a:lnTo>
                    <a:lnTo>
                      <a:pt x="26" y="126"/>
                    </a:lnTo>
                    <a:lnTo>
                      <a:pt x="24" y="126"/>
                    </a:lnTo>
                    <a:lnTo>
                      <a:pt x="24" y="124"/>
                    </a:lnTo>
                    <a:lnTo>
                      <a:pt x="24" y="122"/>
                    </a:lnTo>
                    <a:lnTo>
                      <a:pt x="24" y="120"/>
                    </a:lnTo>
                    <a:lnTo>
                      <a:pt x="26" y="120"/>
                    </a:lnTo>
                    <a:lnTo>
                      <a:pt x="26" y="118"/>
                    </a:lnTo>
                    <a:lnTo>
                      <a:pt x="28" y="118"/>
                    </a:lnTo>
                    <a:lnTo>
                      <a:pt x="28" y="116"/>
                    </a:lnTo>
                    <a:lnTo>
                      <a:pt x="28" y="114"/>
                    </a:lnTo>
                    <a:lnTo>
                      <a:pt x="26" y="114"/>
                    </a:lnTo>
                    <a:lnTo>
                      <a:pt x="26" y="112"/>
                    </a:lnTo>
                    <a:lnTo>
                      <a:pt x="24" y="112"/>
                    </a:lnTo>
                    <a:lnTo>
                      <a:pt x="24" y="114"/>
                    </a:lnTo>
                    <a:lnTo>
                      <a:pt x="24" y="116"/>
                    </a:lnTo>
                    <a:lnTo>
                      <a:pt x="24" y="118"/>
                    </a:lnTo>
                    <a:lnTo>
                      <a:pt x="22" y="118"/>
                    </a:lnTo>
                    <a:lnTo>
                      <a:pt x="22" y="116"/>
                    </a:lnTo>
                    <a:lnTo>
                      <a:pt x="20" y="116"/>
                    </a:lnTo>
                    <a:lnTo>
                      <a:pt x="22" y="114"/>
                    </a:lnTo>
                    <a:lnTo>
                      <a:pt x="22" y="112"/>
                    </a:lnTo>
                    <a:lnTo>
                      <a:pt x="24" y="110"/>
                    </a:lnTo>
                    <a:lnTo>
                      <a:pt x="26" y="110"/>
                    </a:lnTo>
                    <a:lnTo>
                      <a:pt x="24" y="110"/>
                    </a:lnTo>
                    <a:lnTo>
                      <a:pt x="24" y="108"/>
                    </a:lnTo>
                    <a:lnTo>
                      <a:pt x="22" y="108"/>
                    </a:lnTo>
                    <a:lnTo>
                      <a:pt x="22" y="106"/>
                    </a:lnTo>
                    <a:lnTo>
                      <a:pt x="24" y="106"/>
                    </a:lnTo>
                    <a:lnTo>
                      <a:pt x="26" y="106"/>
                    </a:lnTo>
                    <a:lnTo>
                      <a:pt x="26" y="104"/>
                    </a:lnTo>
                    <a:lnTo>
                      <a:pt x="26" y="102"/>
                    </a:lnTo>
                    <a:lnTo>
                      <a:pt x="26" y="100"/>
                    </a:lnTo>
                    <a:lnTo>
                      <a:pt x="28" y="100"/>
                    </a:lnTo>
                    <a:lnTo>
                      <a:pt x="28" y="98"/>
                    </a:lnTo>
                    <a:lnTo>
                      <a:pt x="26" y="98"/>
                    </a:lnTo>
                    <a:lnTo>
                      <a:pt x="26" y="100"/>
                    </a:lnTo>
                    <a:lnTo>
                      <a:pt x="26" y="98"/>
                    </a:lnTo>
                    <a:lnTo>
                      <a:pt x="24" y="98"/>
                    </a:lnTo>
                    <a:lnTo>
                      <a:pt x="24" y="96"/>
                    </a:lnTo>
                    <a:lnTo>
                      <a:pt x="24" y="94"/>
                    </a:lnTo>
                    <a:lnTo>
                      <a:pt x="24" y="92"/>
                    </a:lnTo>
                    <a:lnTo>
                      <a:pt x="26" y="92"/>
                    </a:lnTo>
                    <a:lnTo>
                      <a:pt x="26" y="90"/>
                    </a:lnTo>
                    <a:lnTo>
                      <a:pt x="28" y="90"/>
                    </a:lnTo>
                    <a:lnTo>
                      <a:pt x="28" y="88"/>
                    </a:lnTo>
                    <a:lnTo>
                      <a:pt x="26" y="88"/>
                    </a:lnTo>
                    <a:lnTo>
                      <a:pt x="26" y="90"/>
                    </a:lnTo>
                    <a:lnTo>
                      <a:pt x="26" y="92"/>
                    </a:lnTo>
                    <a:lnTo>
                      <a:pt x="24" y="92"/>
                    </a:lnTo>
                    <a:lnTo>
                      <a:pt x="22" y="92"/>
                    </a:lnTo>
                    <a:lnTo>
                      <a:pt x="20" y="92"/>
                    </a:lnTo>
                    <a:lnTo>
                      <a:pt x="20" y="90"/>
                    </a:lnTo>
                    <a:lnTo>
                      <a:pt x="22" y="90"/>
                    </a:lnTo>
                    <a:lnTo>
                      <a:pt x="24" y="90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2" y="86"/>
                    </a:lnTo>
                    <a:lnTo>
                      <a:pt x="22" y="88"/>
                    </a:lnTo>
                    <a:lnTo>
                      <a:pt x="20" y="88"/>
                    </a:lnTo>
                    <a:lnTo>
                      <a:pt x="20" y="90"/>
                    </a:lnTo>
                    <a:lnTo>
                      <a:pt x="20" y="88"/>
                    </a:lnTo>
                    <a:lnTo>
                      <a:pt x="20" y="86"/>
                    </a:lnTo>
                    <a:lnTo>
                      <a:pt x="22" y="86"/>
                    </a:lnTo>
                    <a:lnTo>
                      <a:pt x="22" y="84"/>
                    </a:lnTo>
                    <a:lnTo>
                      <a:pt x="20" y="84"/>
                    </a:lnTo>
                    <a:lnTo>
                      <a:pt x="20" y="82"/>
                    </a:lnTo>
                    <a:lnTo>
                      <a:pt x="22" y="82"/>
                    </a:lnTo>
                    <a:lnTo>
                      <a:pt x="22" y="80"/>
                    </a:lnTo>
                    <a:lnTo>
                      <a:pt x="24" y="80"/>
                    </a:lnTo>
                    <a:lnTo>
                      <a:pt x="24" y="78"/>
                    </a:lnTo>
                    <a:lnTo>
                      <a:pt x="22" y="78"/>
                    </a:lnTo>
                    <a:lnTo>
                      <a:pt x="22" y="76"/>
                    </a:lnTo>
                    <a:lnTo>
                      <a:pt x="20" y="76"/>
                    </a:lnTo>
                    <a:lnTo>
                      <a:pt x="20" y="74"/>
                    </a:lnTo>
                    <a:lnTo>
                      <a:pt x="22" y="74"/>
                    </a:lnTo>
                    <a:lnTo>
                      <a:pt x="24" y="74"/>
                    </a:lnTo>
                    <a:lnTo>
                      <a:pt x="24" y="76"/>
                    </a:lnTo>
                    <a:lnTo>
                      <a:pt x="26" y="76"/>
                    </a:lnTo>
                    <a:lnTo>
                      <a:pt x="28" y="76"/>
                    </a:lnTo>
                    <a:lnTo>
                      <a:pt x="28" y="74"/>
                    </a:lnTo>
                    <a:lnTo>
                      <a:pt x="30" y="74"/>
                    </a:lnTo>
                    <a:lnTo>
                      <a:pt x="28" y="74"/>
                    </a:lnTo>
                    <a:lnTo>
                      <a:pt x="28" y="72"/>
                    </a:lnTo>
                    <a:lnTo>
                      <a:pt x="26" y="72"/>
                    </a:lnTo>
                    <a:lnTo>
                      <a:pt x="26" y="74"/>
                    </a:lnTo>
                    <a:lnTo>
                      <a:pt x="24" y="74"/>
                    </a:lnTo>
                    <a:lnTo>
                      <a:pt x="24" y="72"/>
                    </a:lnTo>
                    <a:lnTo>
                      <a:pt x="24" y="70"/>
                    </a:lnTo>
                    <a:lnTo>
                      <a:pt x="26" y="70"/>
                    </a:lnTo>
                    <a:lnTo>
                      <a:pt x="28" y="70"/>
                    </a:lnTo>
                    <a:lnTo>
                      <a:pt x="30" y="70"/>
                    </a:lnTo>
                    <a:lnTo>
                      <a:pt x="30" y="68"/>
                    </a:lnTo>
                    <a:lnTo>
                      <a:pt x="28" y="68"/>
                    </a:lnTo>
                    <a:lnTo>
                      <a:pt x="28" y="66"/>
                    </a:lnTo>
                    <a:lnTo>
                      <a:pt x="26" y="66"/>
                    </a:lnTo>
                    <a:lnTo>
                      <a:pt x="26" y="64"/>
                    </a:lnTo>
                    <a:lnTo>
                      <a:pt x="28" y="64"/>
                    </a:lnTo>
                    <a:lnTo>
                      <a:pt x="28" y="62"/>
                    </a:lnTo>
                    <a:lnTo>
                      <a:pt x="30" y="62"/>
                    </a:lnTo>
                    <a:lnTo>
                      <a:pt x="30" y="62"/>
                    </a:lnTo>
                    <a:lnTo>
                      <a:pt x="28" y="62"/>
                    </a:lnTo>
                    <a:lnTo>
                      <a:pt x="26" y="62"/>
                    </a:lnTo>
                    <a:lnTo>
                      <a:pt x="26" y="60"/>
                    </a:lnTo>
                    <a:lnTo>
                      <a:pt x="28" y="60"/>
                    </a:lnTo>
                    <a:lnTo>
                      <a:pt x="28" y="58"/>
                    </a:lnTo>
                    <a:lnTo>
                      <a:pt x="30" y="58"/>
                    </a:lnTo>
                    <a:lnTo>
                      <a:pt x="30" y="60"/>
                    </a:lnTo>
                    <a:lnTo>
                      <a:pt x="32" y="60"/>
                    </a:lnTo>
                    <a:lnTo>
                      <a:pt x="32" y="58"/>
                    </a:lnTo>
                    <a:lnTo>
                      <a:pt x="30" y="58"/>
                    </a:lnTo>
                    <a:lnTo>
                      <a:pt x="32" y="58"/>
                    </a:lnTo>
                    <a:lnTo>
                      <a:pt x="34" y="58"/>
                    </a:lnTo>
                    <a:lnTo>
                      <a:pt x="34" y="58"/>
                    </a:lnTo>
                    <a:lnTo>
                      <a:pt x="34" y="56"/>
                    </a:lnTo>
                    <a:lnTo>
                      <a:pt x="34" y="54"/>
                    </a:lnTo>
                    <a:lnTo>
                      <a:pt x="34" y="52"/>
                    </a:lnTo>
                    <a:lnTo>
                      <a:pt x="34" y="54"/>
                    </a:lnTo>
                    <a:lnTo>
                      <a:pt x="34" y="52"/>
                    </a:lnTo>
                    <a:lnTo>
                      <a:pt x="32" y="52"/>
                    </a:lnTo>
                    <a:lnTo>
                      <a:pt x="32" y="50"/>
                    </a:lnTo>
                    <a:lnTo>
                      <a:pt x="34" y="50"/>
                    </a:lnTo>
                    <a:lnTo>
                      <a:pt x="34" y="50"/>
                    </a:lnTo>
                    <a:lnTo>
                      <a:pt x="36" y="50"/>
                    </a:lnTo>
                    <a:lnTo>
                      <a:pt x="38" y="50"/>
                    </a:lnTo>
                    <a:lnTo>
                      <a:pt x="38" y="48"/>
                    </a:lnTo>
                    <a:lnTo>
                      <a:pt x="36" y="48"/>
                    </a:lnTo>
                    <a:lnTo>
                      <a:pt x="34" y="48"/>
                    </a:lnTo>
                    <a:lnTo>
                      <a:pt x="34" y="48"/>
                    </a:lnTo>
                    <a:lnTo>
                      <a:pt x="34" y="46"/>
                    </a:lnTo>
                    <a:lnTo>
                      <a:pt x="32" y="46"/>
                    </a:lnTo>
                    <a:lnTo>
                      <a:pt x="34" y="44"/>
                    </a:lnTo>
                    <a:lnTo>
                      <a:pt x="34" y="46"/>
                    </a:lnTo>
                    <a:lnTo>
                      <a:pt x="34" y="46"/>
                    </a:lnTo>
                    <a:lnTo>
                      <a:pt x="36" y="46"/>
                    </a:lnTo>
                    <a:lnTo>
                      <a:pt x="36" y="44"/>
                    </a:lnTo>
                    <a:lnTo>
                      <a:pt x="36" y="42"/>
                    </a:lnTo>
                    <a:lnTo>
                      <a:pt x="38" y="42"/>
                    </a:lnTo>
                    <a:lnTo>
                      <a:pt x="40" y="42"/>
                    </a:lnTo>
                    <a:lnTo>
                      <a:pt x="40" y="40"/>
                    </a:lnTo>
                    <a:lnTo>
                      <a:pt x="40" y="38"/>
                    </a:lnTo>
                    <a:lnTo>
                      <a:pt x="38" y="38"/>
                    </a:lnTo>
                    <a:lnTo>
                      <a:pt x="40" y="38"/>
                    </a:lnTo>
                    <a:lnTo>
                      <a:pt x="42" y="38"/>
                    </a:lnTo>
                    <a:lnTo>
                      <a:pt x="44" y="38"/>
                    </a:lnTo>
                    <a:lnTo>
                      <a:pt x="42" y="38"/>
                    </a:lnTo>
                    <a:lnTo>
                      <a:pt x="42" y="40"/>
                    </a:lnTo>
                    <a:lnTo>
                      <a:pt x="44" y="40"/>
                    </a:lnTo>
                    <a:lnTo>
                      <a:pt x="44" y="38"/>
                    </a:lnTo>
                    <a:lnTo>
                      <a:pt x="44" y="36"/>
                    </a:lnTo>
                    <a:lnTo>
                      <a:pt x="46" y="36"/>
                    </a:lnTo>
                    <a:lnTo>
                      <a:pt x="48" y="36"/>
                    </a:lnTo>
                    <a:lnTo>
                      <a:pt x="48" y="34"/>
                    </a:lnTo>
                    <a:lnTo>
                      <a:pt x="48" y="32"/>
                    </a:lnTo>
                    <a:lnTo>
                      <a:pt x="48" y="30"/>
                    </a:lnTo>
                    <a:lnTo>
                      <a:pt x="48" y="28"/>
                    </a:lnTo>
                    <a:lnTo>
                      <a:pt x="50" y="28"/>
                    </a:lnTo>
                    <a:lnTo>
                      <a:pt x="50" y="26"/>
                    </a:lnTo>
                    <a:lnTo>
                      <a:pt x="48" y="26"/>
                    </a:lnTo>
                    <a:lnTo>
                      <a:pt x="48" y="24"/>
                    </a:lnTo>
                    <a:lnTo>
                      <a:pt x="48" y="22"/>
                    </a:lnTo>
                    <a:lnTo>
                      <a:pt x="48" y="20"/>
                    </a:lnTo>
                    <a:lnTo>
                      <a:pt x="46" y="20"/>
                    </a:lnTo>
                    <a:lnTo>
                      <a:pt x="48" y="20"/>
                    </a:lnTo>
                    <a:lnTo>
                      <a:pt x="48" y="18"/>
                    </a:lnTo>
                    <a:lnTo>
                      <a:pt x="48" y="20"/>
                    </a:lnTo>
                    <a:lnTo>
                      <a:pt x="50" y="20"/>
                    </a:lnTo>
                    <a:lnTo>
                      <a:pt x="48" y="20"/>
                    </a:lnTo>
                    <a:lnTo>
                      <a:pt x="48" y="22"/>
                    </a:lnTo>
                    <a:lnTo>
                      <a:pt x="50" y="22"/>
                    </a:lnTo>
                    <a:lnTo>
                      <a:pt x="52" y="22"/>
                    </a:lnTo>
                    <a:lnTo>
                      <a:pt x="52" y="20"/>
                    </a:lnTo>
                    <a:lnTo>
                      <a:pt x="52" y="18"/>
                    </a:lnTo>
                    <a:lnTo>
                      <a:pt x="50" y="18"/>
                    </a:lnTo>
                    <a:lnTo>
                      <a:pt x="48" y="18"/>
                    </a:lnTo>
                    <a:lnTo>
                      <a:pt x="48" y="16"/>
                    </a:lnTo>
                    <a:lnTo>
                      <a:pt x="50" y="16"/>
                    </a:lnTo>
                    <a:lnTo>
                      <a:pt x="50" y="14"/>
                    </a:lnTo>
                    <a:lnTo>
                      <a:pt x="48" y="14"/>
                    </a:lnTo>
                    <a:lnTo>
                      <a:pt x="50" y="14"/>
                    </a:lnTo>
                    <a:lnTo>
                      <a:pt x="50" y="14"/>
                    </a:lnTo>
                    <a:lnTo>
                      <a:pt x="50" y="16"/>
                    </a:lnTo>
                    <a:lnTo>
                      <a:pt x="50" y="18"/>
                    </a:lnTo>
                    <a:lnTo>
                      <a:pt x="52" y="18"/>
                    </a:lnTo>
                    <a:lnTo>
                      <a:pt x="52" y="16"/>
                    </a:lnTo>
                    <a:lnTo>
                      <a:pt x="54" y="16"/>
                    </a:lnTo>
                    <a:lnTo>
                      <a:pt x="52" y="14"/>
                    </a:lnTo>
                    <a:lnTo>
                      <a:pt x="52" y="14"/>
                    </a:lnTo>
                    <a:lnTo>
                      <a:pt x="52" y="12"/>
                    </a:lnTo>
                    <a:lnTo>
                      <a:pt x="52" y="10"/>
                    </a:lnTo>
                    <a:lnTo>
                      <a:pt x="54" y="10"/>
                    </a:lnTo>
                    <a:lnTo>
                      <a:pt x="54" y="12"/>
                    </a:lnTo>
                    <a:lnTo>
                      <a:pt x="56" y="12"/>
                    </a:lnTo>
                    <a:lnTo>
                      <a:pt x="58" y="12"/>
                    </a:lnTo>
                    <a:lnTo>
                      <a:pt x="60" y="12"/>
                    </a:lnTo>
                    <a:lnTo>
                      <a:pt x="60" y="10"/>
                    </a:lnTo>
                    <a:lnTo>
                      <a:pt x="62" y="10"/>
                    </a:lnTo>
                    <a:lnTo>
                      <a:pt x="62" y="8"/>
                    </a:lnTo>
                    <a:lnTo>
                      <a:pt x="62" y="6"/>
                    </a:lnTo>
                    <a:lnTo>
                      <a:pt x="60" y="6"/>
                    </a:lnTo>
                    <a:lnTo>
                      <a:pt x="60" y="4"/>
                    </a:lnTo>
                    <a:lnTo>
                      <a:pt x="62" y="4"/>
                    </a:lnTo>
                    <a:lnTo>
                      <a:pt x="64" y="4"/>
                    </a:lnTo>
                    <a:lnTo>
                      <a:pt x="67" y="4"/>
                    </a:lnTo>
                    <a:lnTo>
                      <a:pt x="69" y="4"/>
                    </a:lnTo>
                    <a:lnTo>
                      <a:pt x="71" y="4"/>
                    </a:lnTo>
                    <a:lnTo>
                      <a:pt x="73" y="4"/>
                    </a:lnTo>
                    <a:lnTo>
                      <a:pt x="75" y="4"/>
                    </a:lnTo>
                    <a:lnTo>
                      <a:pt x="77" y="4"/>
                    </a:lnTo>
                    <a:lnTo>
                      <a:pt x="79" y="4"/>
                    </a:lnTo>
                    <a:lnTo>
                      <a:pt x="81" y="4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3" y="2"/>
                    </a:lnTo>
                    <a:lnTo>
                      <a:pt x="85" y="2"/>
                    </a:lnTo>
                    <a:lnTo>
                      <a:pt x="87" y="2"/>
                    </a:lnTo>
                    <a:lnTo>
                      <a:pt x="89" y="2"/>
                    </a:lnTo>
                    <a:lnTo>
                      <a:pt x="91" y="2"/>
                    </a:lnTo>
                    <a:lnTo>
                      <a:pt x="93" y="2"/>
                    </a:lnTo>
                    <a:lnTo>
                      <a:pt x="95" y="2"/>
                    </a:lnTo>
                    <a:lnTo>
                      <a:pt x="97" y="2"/>
                    </a:lnTo>
                    <a:lnTo>
                      <a:pt x="99" y="2"/>
                    </a:lnTo>
                    <a:lnTo>
                      <a:pt x="103" y="2"/>
                    </a:lnTo>
                    <a:lnTo>
                      <a:pt x="105" y="2"/>
                    </a:lnTo>
                    <a:lnTo>
                      <a:pt x="107" y="2"/>
                    </a:lnTo>
                    <a:lnTo>
                      <a:pt x="109" y="2"/>
                    </a:lnTo>
                    <a:lnTo>
                      <a:pt x="111" y="2"/>
                    </a:lnTo>
                    <a:lnTo>
                      <a:pt x="113" y="2"/>
                    </a:lnTo>
                    <a:lnTo>
                      <a:pt x="115" y="2"/>
                    </a:lnTo>
                    <a:lnTo>
                      <a:pt x="117" y="2"/>
                    </a:lnTo>
                    <a:lnTo>
                      <a:pt x="119" y="2"/>
                    </a:lnTo>
                    <a:lnTo>
                      <a:pt x="121" y="2"/>
                    </a:lnTo>
                    <a:lnTo>
                      <a:pt x="123" y="2"/>
                    </a:lnTo>
                    <a:lnTo>
                      <a:pt x="125" y="2"/>
                    </a:lnTo>
                    <a:lnTo>
                      <a:pt x="127" y="2"/>
                    </a:lnTo>
                    <a:lnTo>
                      <a:pt x="129" y="0"/>
                    </a:lnTo>
                    <a:lnTo>
                      <a:pt x="131" y="0"/>
                    </a:lnTo>
                    <a:lnTo>
                      <a:pt x="131" y="0"/>
                    </a:lnTo>
                    <a:lnTo>
                      <a:pt x="133" y="0"/>
                    </a:lnTo>
                    <a:lnTo>
                      <a:pt x="135" y="0"/>
                    </a:lnTo>
                    <a:lnTo>
                      <a:pt x="137" y="0"/>
                    </a:lnTo>
                    <a:lnTo>
                      <a:pt x="139" y="0"/>
                    </a:lnTo>
                    <a:lnTo>
                      <a:pt x="141" y="0"/>
                    </a:lnTo>
                    <a:lnTo>
                      <a:pt x="143" y="0"/>
                    </a:lnTo>
                    <a:close/>
                    <a:moveTo>
                      <a:pt x="89" y="238"/>
                    </a:moveTo>
                    <a:lnTo>
                      <a:pt x="89" y="236"/>
                    </a:lnTo>
                    <a:lnTo>
                      <a:pt x="89" y="238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" name="Freeform 3778"/>
              <p:cNvSpPr>
                <a:spLocks noEditPoints="1"/>
              </p:cNvSpPr>
              <p:nvPr/>
            </p:nvSpPr>
            <p:spPr bwMode="auto">
              <a:xfrm>
                <a:off x="5446713" y="2692401"/>
                <a:ext cx="354013" cy="373063"/>
              </a:xfrm>
              <a:custGeom>
                <a:avLst/>
                <a:gdLst>
                  <a:gd name="T0" fmla="*/ 215 w 223"/>
                  <a:gd name="T1" fmla="*/ 84 h 235"/>
                  <a:gd name="T2" fmla="*/ 215 w 223"/>
                  <a:gd name="T3" fmla="*/ 90 h 235"/>
                  <a:gd name="T4" fmla="*/ 213 w 223"/>
                  <a:gd name="T5" fmla="*/ 96 h 235"/>
                  <a:gd name="T6" fmla="*/ 205 w 223"/>
                  <a:gd name="T7" fmla="*/ 112 h 235"/>
                  <a:gd name="T8" fmla="*/ 207 w 223"/>
                  <a:gd name="T9" fmla="*/ 92 h 235"/>
                  <a:gd name="T10" fmla="*/ 217 w 223"/>
                  <a:gd name="T11" fmla="*/ 82 h 235"/>
                  <a:gd name="T12" fmla="*/ 221 w 223"/>
                  <a:gd name="T13" fmla="*/ 82 h 235"/>
                  <a:gd name="T14" fmla="*/ 26 w 223"/>
                  <a:gd name="T15" fmla="*/ 22 h 235"/>
                  <a:gd name="T16" fmla="*/ 76 w 223"/>
                  <a:gd name="T17" fmla="*/ 20 h 235"/>
                  <a:gd name="T18" fmla="*/ 78 w 223"/>
                  <a:gd name="T19" fmla="*/ 16 h 235"/>
                  <a:gd name="T20" fmla="*/ 84 w 223"/>
                  <a:gd name="T21" fmla="*/ 10 h 235"/>
                  <a:gd name="T22" fmla="*/ 74 w 223"/>
                  <a:gd name="T23" fmla="*/ 18 h 235"/>
                  <a:gd name="T24" fmla="*/ 78 w 223"/>
                  <a:gd name="T25" fmla="*/ 20 h 235"/>
                  <a:gd name="T26" fmla="*/ 92 w 223"/>
                  <a:gd name="T27" fmla="*/ 26 h 235"/>
                  <a:gd name="T28" fmla="*/ 110 w 223"/>
                  <a:gd name="T29" fmla="*/ 40 h 235"/>
                  <a:gd name="T30" fmla="*/ 135 w 223"/>
                  <a:gd name="T31" fmla="*/ 46 h 235"/>
                  <a:gd name="T32" fmla="*/ 155 w 223"/>
                  <a:gd name="T33" fmla="*/ 52 h 235"/>
                  <a:gd name="T34" fmla="*/ 169 w 223"/>
                  <a:gd name="T35" fmla="*/ 56 h 235"/>
                  <a:gd name="T36" fmla="*/ 179 w 223"/>
                  <a:gd name="T37" fmla="*/ 62 h 235"/>
                  <a:gd name="T38" fmla="*/ 183 w 223"/>
                  <a:gd name="T39" fmla="*/ 72 h 235"/>
                  <a:gd name="T40" fmla="*/ 187 w 223"/>
                  <a:gd name="T41" fmla="*/ 84 h 235"/>
                  <a:gd name="T42" fmla="*/ 193 w 223"/>
                  <a:gd name="T43" fmla="*/ 96 h 235"/>
                  <a:gd name="T44" fmla="*/ 187 w 223"/>
                  <a:gd name="T45" fmla="*/ 104 h 235"/>
                  <a:gd name="T46" fmla="*/ 179 w 223"/>
                  <a:gd name="T47" fmla="*/ 119 h 235"/>
                  <a:gd name="T48" fmla="*/ 189 w 223"/>
                  <a:gd name="T49" fmla="*/ 121 h 235"/>
                  <a:gd name="T50" fmla="*/ 197 w 223"/>
                  <a:gd name="T51" fmla="*/ 112 h 235"/>
                  <a:gd name="T52" fmla="*/ 205 w 223"/>
                  <a:gd name="T53" fmla="*/ 119 h 235"/>
                  <a:gd name="T54" fmla="*/ 199 w 223"/>
                  <a:gd name="T55" fmla="*/ 141 h 235"/>
                  <a:gd name="T56" fmla="*/ 197 w 223"/>
                  <a:gd name="T57" fmla="*/ 147 h 235"/>
                  <a:gd name="T58" fmla="*/ 193 w 223"/>
                  <a:gd name="T59" fmla="*/ 163 h 235"/>
                  <a:gd name="T60" fmla="*/ 193 w 223"/>
                  <a:gd name="T61" fmla="*/ 167 h 235"/>
                  <a:gd name="T62" fmla="*/ 189 w 223"/>
                  <a:gd name="T63" fmla="*/ 185 h 235"/>
                  <a:gd name="T64" fmla="*/ 189 w 223"/>
                  <a:gd name="T65" fmla="*/ 203 h 235"/>
                  <a:gd name="T66" fmla="*/ 193 w 223"/>
                  <a:gd name="T67" fmla="*/ 223 h 235"/>
                  <a:gd name="T68" fmla="*/ 185 w 223"/>
                  <a:gd name="T69" fmla="*/ 233 h 235"/>
                  <a:gd name="T70" fmla="*/ 157 w 223"/>
                  <a:gd name="T71" fmla="*/ 235 h 235"/>
                  <a:gd name="T72" fmla="*/ 129 w 223"/>
                  <a:gd name="T73" fmla="*/ 235 h 235"/>
                  <a:gd name="T74" fmla="*/ 98 w 223"/>
                  <a:gd name="T75" fmla="*/ 235 h 235"/>
                  <a:gd name="T76" fmla="*/ 78 w 223"/>
                  <a:gd name="T77" fmla="*/ 227 h 235"/>
                  <a:gd name="T78" fmla="*/ 66 w 223"/>
                  <a:gd name="T79" fmla="*/ 213 h 235"/>
                  <a:gd name="T80" fmla="*/ 64 w 223"/>
                  <a:gd name="T81" fmla="*/ 193 h 235"/>
                  <a:gd name="T82" fmla="*/ 60 w 223"/>
                  <a:gd name="T83" fmla="*/ 171 h 235"/>
                  <a:gd name="T84" fmla="*/ 48 w 223"/>
                  <a:gd name="T85" fmla="*/ 159 h 235"/>
                  <a:gd name="T86" fmla="*/ 36 w 223"/>
                  <a:gd name="T87" fmla="*/ 143 h 235"/>
                  <a:gd name="T88" fmla="*/ 20 w 223"/>
                  <a:gd name="T89" fmla="*/ 129 h 235"/>
                  <a:gd name="T90" fmla="*/ 4 w 223"/>
                  <a:gd name="T91" fmla="*/ 117 h 235"/>
                  <a:gd name="T92" fmla="*/ 6 w 223"/>
                  <a:gd name="T93" fmla="*/ 100 h 235"/>
                  <a:gd name="T94" fmla="*/ 6 w 223"/>
                  <a:gd name="T95" fmla="*/ 78 h 235"/>
                  <a:gd name="T96" fmla="*/ 4 w 223"/>
                  <a:gd name="T97" fmla="*/ 70 h 235"/>
                  <a:gd name="T98" fmla="*/ 18 w 223"/>
                  <a:gd name="T99" fmla="*/ 58 h 235"/>
                  <a:gd name="T100" fmla="*/ 24 w 223"/>
                  <a:gd name="T101" fmla="*/ 40 h 235"/>
                  <a:gd name="T102" fmla="*/ 26 w 223"/>
                  <a:gd name="T103" fmla="*/ 22 h 235"/>
                  <a:gd name="T104" fmla="*/ 30 w 223"/>
                  <a:gd name="T105" fmla="*/ 20 h 235"/>
                  <a:gd name="T106" fmla="*/ 30 w 223"/>
                  <a:gd name="T107" fmla="*/ 18 h 235"/>
                  <a:gd name="T108" fmla="*/ 34 w 223"/>
                  <a:gd name="T109" fmla="*/ 22 h 235"/>
                  <a:gd name="T110" fmla="*/ 40 w 223"/>
                  <a:gd name="T111" fmla="*/ 20 h 235"/>
                  <a:gd name="T112" fmla="*/ 62 w 223"/>
                  <a:gd name="T113" fmla="*/ 12 h 235"/>
                  <a:gd name="T114" fmla="*/ 78 w 223"/>
                  <a:gd name="T115" fmla="*/ 8 h 235"/>
                  <a:gd name="T116" fmla="*/ 82 w 223"/>
                  <a:gd name="T117" fmla="*/ 8 h 235"/>
                  <a:gd name="T118" fmla="*/ 72 w 223"/>
                  <a:gd name="T119" fmla="*/ 6 h 235"/>
                  <a:gd name="T120" fmla="*/ 80 w 223"/>
                  <a:gd name="T121" fmla="*/ 4 h 235"/>
                  <a:gd name="T122" fmla="*/ 80 w 223"/>
                  <a:gd name="T123" fmla="*/ 4 h 235"/>
                  <a:gd name="T124" fmla="*/ 88 w 223"/>
                  <a:gd name="T125" fmla="*/ 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23" h="235">
                    <a:moveTo>
                      <a:pt x="191" y="104"/>
                    </a:moveTo>
                    <a:lnTo>
                      <a:pt x="193" y="104"/>
                    </a:lnTo>
                    <a:lnTo>
                      <a:pt x="191" y="104"/>
                    </a:lnTo>
                    <a:close/>
                    <a:moveTo>
                      <a:pt x="205" y="96"/>
                    </a:moveTo>
                    <a:lnTo>
                      <a:pt x="203" y="96"/>
                    </a:lnTo>
                    <a:lnTo>
                      <a:pt x="205" y="96"/>
                    </a:lnTo>
                    <a:close/>
                    <a:moveTo>
                      <a:pt x="203" y="90"/>
                    </a:moveTo>
                    <a:lnTo>
                      <a:pt x="203" y="92"/>
                    </a:lnTo>
                    <a:lnTo>
                      <a:pt x="201" y="92"/>
                    </a:lnTo>
                    <a:lnTo>
                      <a:pt x="201" y="90"/>
                    </a:lnTo>
                    <a:lnTo>
                      <a:pt x="203" y="90"/>
                    </a:lnTo>
                    <a:close/>
                    <a:moveTo>
                      <a:pt x="219" y="86"/>
                    </a:moveTo>
                    <a:lnTo>
                      <a:pt x="219" y="84"/>
                    </a:lnTo>
                    <a:lnTo>
                      <a:pt x="219" y="86"/>
                    </a:lnTo>
                    <a:close/>
                    <a:moveTo>
                      <a:pt x="215" y="84"/>
                    </a:moveTo>
                    <a:lnTo>
                      <a:pt x="217" y="84"/>
                    </a:lnTo>
                    <a:lnTo>
                      <a:pt x="217" y="86"/>
                    </a:lnTo>
                    <a:lnTo>
                      <a:pt x="215" y="86"/>
                    </a:lnTo>
                    <a:lnTo>
                      <a:pt x="215" y="88"/>
                    </a:lnTo>
                    <a:lnTo>
                      <a:pt x="217" y="88"/>
                    </a:lnTo>
                    <a:lnTo>
                      <a:pt x="215" y="88"/>
                    </a:lnTo>
                    <a:lnTo>
                      <a:pt x="217" y="88"/>
                    </a:lnTo>
                    <a:lnTo>
                      <a:pt x="215" y="88"/>
                    </a:lnTo>
                    <a:lnTo>
                      <a:pt x="215" y="90"/>
                    </a:lnTo>
                    <a:lnTo>
                      <a:pt x="215" y="88"/>
                    </a:lnTo>
                    <a:lnTo>
                      <a:pt x="215" y="90"/>
                    </a:lnTo>
                    <a:lnTo>
                      <a:pt x="215" y="88"/>
                    </a:lnTo>
                    <a:lnTo>
                      <a:pt x="213" y="88"/>
                    </a:lnTo>
                    <a:lnTo>
                      <a:pt x="215" y="88"/>
                    </a:lnTo>
                    <a:lnTo>
                      <a:pt x="215" y="90"/>
                    </a:lnTo>
                    <a:lnTo>
                      <a:pt x="213" y="90"/>
                    </a:lnTo>
                    <a:lnTo>
                      <a:pt x="215" y="90"/>
                    </a:lnTo>
                    <a:lnTo>
                      <a:pt x="213" y="90"/>
                    </a:lnTo>
                    <a:lnTo>
                      <a:pt x="213" y="92"/>
                    </a:lnTo>
                    <a:lnTo>
                      <a:pt x="215" y="92"/>
                    </a:lnTo>
                    <a:lnTo>
                      <a:pt x="215" y="94"/>
                    </a:lnTo>
                    <a:lnTo>
                      <a:pt x="213" y="94"/>
                    </a:lnTo>
                    <a:lnTo>
                      <a:pt x="213" y="92"/>
                    </a:lnTo>
                    <a:lnTo>
                      <a:pt x="213" y="94"/>
                    </a:lnTo>
                    <a:lnTo>
                      <a:pt x="215" y="94"/>
                    </a:lnTo>
                    <a:lnTo>
                      <a:pt x="213" y="96"/>
                    </a:lnTo>
                    <a:lnTo>
                      <a:pt x="215" y="96"/>
                    </a:lnTo>
                    <a:lnTo>
                      <a:pt x="213" y="96"/>
                    </a:lnTo>
                    <a:lnTo>
                      <a:pt x="215" y="96"/>
                    </a:lnTo>
                    <a:lnTo>
                      <a:pt x="213" y="96"/>
                    </a:lnTo>
                    <a:lnTo>
                      <a:pt x="213" y="98"/>
                    </a:lnTo>
                    <a:lnTo>
                      <a:pt x="213" y="96"/>
                    </a:lnTo>
                    <a:lnTo>
                      <a:pt x="211" y="96"/>
                    </a:lnTo>
                    <a:lnTo>
                      <a:pt x="211" y="98"/>
                    </a:lnTo>
                    <a:lnTo>
                      <a:pt x="211" y="100"/>
                    </a:lnTo>
                    <a:lnTo>
                      <a:pt x="209" y="102"/>
                    </a:lnTo>
                    <a:lnTo>
                      <a:pt x="209" y="104"/>
                    </a:lnTo>
                    <a:lnTo>
                      <a:pt x="211" y="104"/>
                    </a:lnTo>
                    <a:lnTo>
                      <a:pt x="209" y="104"/>
                    </a:lnTo>
                    <a:lnTo>
                      <a:pt x="209" y="106"/>
                    </a:lnTo>
                    <a:lnTo>
                      <a:pt x="209" y="108"/>
                    </a:lnTo>
                    <a:lnTo>
                      <a:pt x="207" y="108"/>
                    </a:lnTo>
                    <a:lnTo>
                      <a:pt x="207" y="110"/>
                    </a:lnTo>
                    <a:lnTo>
                      <a:pt x="207" y="112"/>
                    </a:lnTo>
                    <a:lnTo>
                      <a:pt x="205" y="112"/>
                    </a:lnTo>
                    <a:lnTo>
                      <a:pt x="205" y="110"/>
                    </a:lnTo>
                    <a:lnTo>
                      <a:pt x="203" y="110"/>
                    </a:lnTo>
                    <a:lnTo>
                      <a:pt x="203" y="108"/>
                    </a:lnTo>
                    <a:lnTo>
                      <a:pt x="201" y="108"/>
                    </a:lnTo>
                    <a:lnTo>
                      <a:pt x="201" y="106"/>
                    </a:lnTo>
                    <a:lnTo>
                      <a:pt x="201" y="104"/>
                    </a:lnTo>
                    <a:lnTo>
                      <a:pt x="203" y="104"/>
                    </a:lnTo>
                    <a:lnTo>
                      <a:pt x="203" y="102"/>
                    </a:lnTo>
                    <a:lnTo>
                      <a:pt x="203" y="100"/>
                    </a:lnTo>
                    <a:lnTo>
                      <a:pt x="205" y="100"/>
                    </a:lnTo>
                    <a:lnTo>
                      <a:pt x="205" y="98"/>
                    </a:lnTo>
                    <a:lnTo>
                      <a:pt x="205" y="96"/>
                    </a:lnTo>
                    <a:lnTo>
                      <a:pt x="207" y="96"/>
                    </a:lnTo>
                    <a:lnTo>
                      <a:pt x="207" y="94"/>
                    </a:lnTo>
                    <a:lnTo>
                      <a:pt x="207" y="92"/>
                    </a:lnTo>
                    <a:lnTo>
                      <a:pt x="209" y="92"/>
                    </a:lnTo>
                    <a:lnTo>
                      <a:pt x="209" y="90"/>
                    </a:lnTo>
                    <a:lnTo>
                      <a:pt x="211" y="90"/>
                    </a:lnTo>
                    <a:lnTo>
                      <a:pt x="211" y="88"/>
                    </a:lnTo>
                    <a:lnTo>
                      <a:pt x="211" y="86"/>
                    </a:lnTo>
                    <a:lnTo>
                      <a:pt x="211" y="88"/>
                    </a:lnTo>
                    <a:lnTo>
                      <a:pt x="213" y="88"/>
                    </a:lnTo>
                    <a:lnTo>
                      <a:pt x="213" y="86"/>
                    </a:lnTo>
                    <a:lnTo>
                      <a:pt x="213" y="84"/>
                    </a:lnTo>
                    <a:lnTo>
                      <a:pt x="213" y="86"/>
                    </a:lnTo>
                    <a:lnTo>
                      <a:pt x="215" y="86"/>
                    </a:lnTo>
                    <a:lnTo>
                      <a:pt x="215" y="84"/>
                    </a:lnTo>
                    <a:close/>
                    <a:moveTo>
                      <a:pt x="217" y="82"/>
                    </a:moveTo>
                    <a:lnTo>
                      <a:pt x="219" y="82"/>
                    </a:lnTo>
                    <a:lnTo>
                      <a:pt x="217" y="82"/>
                    </a:lnTo>
                    <a:lnTo>
                      <a:pt x="219" y="82"/>
                    </a:lnTo>
                    <a:lnTo>
                      <a:pt x="219" y="84"/>
                    </a:lnTo>
                    <a:lnTo>
                      <a:pt x="217" y="84"/>
                    </a:lnTo>
                    <a:lnTo>
                      <a:pt x="217" y="82"/>
                    </a:lnTo>
                    <a:close/>
                    <a:moveTo>
                      <a:pt x="217" y="78"/>
                    </a:moveTo>
                    <a:lnTo>
                      <a:pt x="219" y="78"/>
                    </a:lnTo>
                    <a:lnTo>
                      <a:pt x="221" y="78"/>
                    </a:lnTo>
                    <a:lnTo>
                      <a:pt x="221" y="80"/>
                    </a:lnTo>
                    <a:lnTo>
                      <a:pt x="219" y="80"/>
                    </a:lnTo>
                    <a:lnTo>
                      <a:pt x="221" y="80"/>
                    </a:lnTo>
                    <a:lnTo>
                      <a:pt x="221" y="82"/>
                    </a:lnTo>
                    <a:lnTo>
                      <a:pt x="219" y="82"/>
                    </a:lnTo>
                    <a:lnTo>
                      <a:pt x="221" y="82"/>
                    </a:lnTo>
                    <a:lnTo>
                      <a:pt x="219" y="82"/>
                    </a:lnTo>
                    <a:lnTo>
                      <a:pt x="221" y="82"/>
                    </a:lnTo>
                    <a:lnTo>
                      <a:pt x="219" y="82"/>
                    </a:lnTo>
                    <a:lnTo>
                      <a:pt x="221" y="82"/>
                    </a:lnTo>
                    <a:lnTo>
                      <a:pt x="219" y="82"/>
                    </a:lnTo>
                    <a:lnTo>
                      <a:pt x="217" y="82"/>
                    </a:lnTo>
                    <a:lnTo>
                      <a:pt x="217" y="80"/>
                    </a:lnTo>
                    <a:lnTo>
                      <a:pt x="217" y="78"/>
                    </a:lnTo>
                    <a:close/>
                    <a:moveTo>
                      <a:pt x="221" y="78"/>
                    </a:moveTo>
                    <a:lnTo>
                      <a:pt x="223" y="78"/>
                    </a:lnTo>
                    <a:lnTo>
                      <a:pt x="221" y="78"/>
                    </a:lnTo>
                    <a:close/>
                    <a:moveTo>
                      <a:pt x="26" y="22"/>
                    </a:moveTo>
                    <a:lnTo>
                      <a:pt x="24" y="22"/>
                    </a:lnTo>
                    <a:lnTo>
                      <a:pt x="26" y="22"/>
                    </a:lnTo>
                    <a:close/>
                    <a:moveTo>
                      <a:pt x="26" y="22"/>
                    </a:moveTo>
                    <a:lnTo>
                      <a:pt x="24" y="22"/>
                    </a:lnTo>
                    <a:lnTo>
                      <a:pt x="26" y="22"/>
                    </a:lnTo>
                    <a:close/>
                    <a:moveTo>
                      <a:pt x="24" y="22"/>
                    </a:moveTo>
                    <a:lnTo>
                      <a:pt x="24" y="22"/>
                    </a:lnTo>
                    <a:lnTo>
                      <a:pt x="24" y="22"/>
                    </a:lnTo>
                    <a:close/>
                    <a:moveTo>
                      <a:pt x="34" y="20"/>
                    </a:moveTo>
                    <a:lnTo>
                      <a:pt x="32" y="20"/>
                    </a:lnTo>
                    <a:lnTo>
                      <a:pt x="34" y="20"/>
                    </a:lnTo>
                    <a:close/>
                    <a:moveTo>
                      <a:pt x="28" y="20"/>
                    </a:moveTo>
                    <a:lnTo>
                      <a:pt x="28" y="22"/>
                    </a:lnTo>
                    <a:lnTo>
                      <a:pt x="28" y="20"/>
                    </a:lnTo>
                    <a:lnTo>
                      <a:pt x="28" y="22"/>
                    </a:lnTo>
                    <a:lnTo>
                      <a:pt x="28" y="20"/>
                    </a:lnTo>
                    <a:close/>
                    <a:moveTo>
                      <a:pt x="76" y="18"/>
                    </a:moveTo>
                    <a:lnTo>
                      <a:pt x="76" y="20"/>
                    </a:lnTo>
                    <a:lnTo>
                      <a:pt x="78" y="20"/>
                    </a:lnTo>
                    <a:lnTo>
                      <a:pt x="76" y="20"/>
                    </a:lnTo>
                    <a:lnTo>
                      <a:pt x="76" y="18"/>
                    </a:lnTo>
                    <a:close/>
                    <a:moveTo>
                      <a:pt x="78" y="14"/>
                    </a:moveTo>
                    <a:lnTo>
                      <a:pt x="78" y="12"/>
                    </a:lnTo>
                    <a:lnTo>
                      <a:pt x="78" y="14"/>
                    </a:lnTo>
                    <a:close/>
                    <a:moveTo>
                      <a:pt x="82" y="12"/>
                    </a:moveTo>
                    <a:lnTo>
                      <a:pt x="82" y="12"/>
                    </a:lnTo>
                    <a:lnTo>
                      <a:pt x="82" y="14"/>
                    </a:lnTo>
                    <a:lnTo>
                      <a:pt x="82" y="14"/>
                    </a:lnTo>
                    <a:lnTo>
                      <a:pt x="80" y="14"/>
                    </a:lnTo>
                    <a:lnTo>
                      <a:pt x="80" y="16"/>
                    </a:lnTo>
                    <a:lnTo>
                      <a:pt x="80" y="14"/>
                    </a:lnTo>
                    <a:lnTo>
                      <a:pt x="80" y="16"/>
                    </a:lnTo>
                    <a:lnTo>
                      <a:pt x="82" y="16"/>
                    </a:lnTo>
                    <a:lnTo>
                      <a:pt x="80" y="16"/>
                    </a:lnTo>
                    <a:lnTo>
                      <a:pt x="78" y="16"/>
                    </a:lnTo>
                    <a:lnTo>
                      <a:pt x="78" y="18"/>
                    </a:lnTo>
                    <a:lnTo>
                      <a:pt x="76" y="18"/>
                    </a:lnTo>
                    <a:lnTo>
                      <a:pt x="76" y="16"/>
                    </a:lnTo>
                    <a:lnTo>
                      <a:pt x="78" y="16"/>
                    </a:lnTo>
                    <a:lnTo>
                      <a:pt x="78" y="14"/>
                    </a:lnTo>
                    <a:lnTo>
                      <a:pt x="80" y="14"/>
                    </a:lnTo>
                    <a:lnTo>
                      <a:pt x="80" y="12"/>
                    </a:lnTo>
                    <a:lnTo>
                      <a:pt x="82" y="12"/>
                    </a:lnTo>
                    <a:close/>
                    <a:moveTo>
                      <a:pt x="80" y="10"/>
                    </a:moveTo>
                    <a:lnTo>
                      <a:pt x="80" y="12"/>
                    </a:lnTo>
                    <a:lnTo>
                      <a:pt x="80" y="10"/>
                    </a:lnTo>
                    <a:close/>
                    <a:moveTo>
                      <a:pt x="86" y="10"/>
                    </a:moveTo>
                    <a:lnTo>
                      <a:pt x="86" y="12"/>
                    </a:lnTo>
                    <a:lnTo>
                      <a:pt x="84" y="12"/>
                    </a:lnTo>
                    <a:lnTo>
                      <a:pt x="84" y="10"/>
                    </a:lnTo>
                    <a:lnTo>
                      <a:pt x="86" y="10"/>
                    </a:lnTo>
                    <a:close/>
                    <a:moveTo>
                      <a:pt x="74" y="6"/>
                    </a:moveTo>
                    <a:lnTo>
                      <a:pt x="74" y="8"/>
                    </a:lnTo>
                    <a:lnTo>
                      <a:pt x="76" y="8"/>
                    </a:lnTo>
                    <a:lnTo>
                      <a:pt x="76" y="10"/>
                    </a:lnTo>
                    <a:lnTo>
                      <a:pt x="78" y="10"/>
                    </a:lnTo>
                    <a:lnTo>
                      <a:pt x="76" y="12"/>
                    </a:lnTo>
                    <a:lnTo>
                      <a:pt x="76" y="14"/>
                    </a:lnTo>
                    <a:lnTo>
                      <a:pt x="76" y="16"/>
                    </a:lnTo>
                    <a:lnTo>
                      <a:pt x="76" y="14"/>
                    </a:lnTo>
                    <a:lnTo>
                      <a:pt x="76" y="16"/>
                    </a:lnTo>
                    <a:lnTo>
                      <a:pt x="74" y="16"/>
                    </a:lnTo>
                    <a:lnTo>
                      <a:pt x="74" y="18"/>
                    </a:lnTo>
                    <a:lnTo>
                      <a:pt x="72" y="18"/>
                    </a:lnTo>
                    <a:lnTo>
                      <a:pt x="74" y="18"/>
                    </a:lnTo>
                    <a:lnTo>
                      <a:pt x="74" y="20"/>
                    </a:lnTo>
                    <a:lnTo>
                      <a:pt x="74" y="22"/>
                    </a:lnTo>
                    <a:lnTo>
                      <a:pt x="72" y="22"/>
                    </a:lnTo>
                    <a:lnTo>
                      <a:pt x="72" y="22"/>
                    </a:lnTo>
                    <a:lnTo>
                      <a:pt x="72" y="24"/>
                    </a:lnTo>
                    <a:lnTo>
                      <a:pt x="70" y="24"/>
                    </a:lnTo>
                    <a:lnTo>
                      <a:pt x="72" y="24"/>
                    </a:lnTo>
                    <a:lnTo>
                      <a:pt x="74" y="24"/>
                    </a:lnTo>
                    <a:lnTo>
                      <a:pt x="76" y="24"/>
                    </a:lnTo>
                    <a:lnTo>
                      <a:pt x="76" y="22"/>
                    </a:lnTo>
                    <a:lnTo>
                      <a:pt x="78" y="22"/>
                    </a:lnTo>
                    <a:lnTo>
                      <a:pt x="78" y="22"/>
                    </a:lnTo>
                    <a:lnTo>
                      <a:pt x="80" y="22"/>
                    </a:lnTo>
                    <a:lnTo>
                      <a:pt x="78" y="22"/>
                    </a:lnTo>
                    <a:lnTo>
                      <a:pt x="78" y="20"/>
                    </a:lnTo>
                    <a:lnTo>
                      <a:pt x="78" y="22"/>
                    </a:lnTo>
                    <a:lnTo>
                      <a:pt x="80" y="22"/>
                    </a:lnTo>
                    <a:lnTo>
                      <a:pt x="80" y="22"/>
                    </a:lnTo>
                    <a:lnTo>
                      <a:pt x="82" y="22"/>
                    </a:lnTo>
                    <a:lnTo>
                      <a:pt x="82" y="24"/>
                    </a:lnTo>
                    <a:lnTo>
                      <a:pt x="82" y="24"/>
                    </a:lnTo>
                    <a:lnTo>
                      <a:pt x="84" y="24"/>
                    </a:lnTo>
                    <a:lnTo>
                      <a:pt x="86" y="24"/>
                    </a:lnTo>
                    <a:lnTo>
                      <a:pt x="86" y="26"/>
                    </a:lnTo>
                    <a:lnTo>
                      <a:pt x="88" y="26"/>
                    </a:lnTo>
                    <a:lnTo>
                      <a:pt x="90" y="28"/>
                    </a:lnTo>
                    <a:lnTo>
                      <a:pt x="90" y="26"/>
                    </a:lnTo>
                    <a:lnTo>
                      <a:pt x="90" y="28"/>
                    </a:lnTo>
                    <a:lnTo>
                      <a:pt x="90" y="26"/>
                    </a:lnTo>
                    <a:lnTo>
                      <a:pt x="92" y="26"/>
                    </a:lnTo>
                    <a:lnTo>
                      <a:pt x="92" y="28"/>
                    </a:lnTo>
                    <a:lnTo>
                      <a:pt x="94" y="28"/>
                    </a:lnTo>
                    <a:lnTo>
                      <a:pt x="96" y="28"/>
                    </a:lnTo>
                    <a:lnTo>
                      <a:pt x="96" y="30"/>
                    </a:lnTo>
                    <a:lnTo>
                      <a:pt x="98" y="32"/>
                    </a:lnTo>
                    <a:lnTo>
                      <a:pt x="98" y="34"/>
                    </a:lnTo>
                    <a:lnTo>
                      <a:pt x="98" y="36"/>
                    </a:lnTo>
                    <a:lnTo>
                      <a:pt x="100" y="36"/>
                    </a:lnTo>
                    <a:lnTo>
                      <a:pt x="100" y="38"/>
                    </a:lnTo>
                    <a:lnTo>
                      <a:pt x="102" y="38"/>
                    </a:lnTo>
                    <a:lnTo>
                      <a:pt x="104" y="38"/>
                    </a:lnTo>
                    <a:lnTo>
                      <a:pt x="106" y="38"/>
                    </a:lnTo>
                    <a:lnTo>
                      <a:pt x="106" y="40"/>
                    </a:lnTo>
                    <a:lnTo>
                      <a:pt x="108" y="40"/>
                    </a:lnTo>
                    <a:lnTo>
                      <a:pt x="110" y="40"/>
                    </a:lnTo>
                    <a:lnTo>
                      <a:pt x="112" y="40"/>
                    </a:lnTo>
                    <a:lnTo>
                      <a:pt x="115" y="40"/>
                    </a:lnTo>
                    <a:lnTo>
                      <a:pt x="115" y="42"/>
                    </a:lnTo>
                    <a:lnTo>
                      <a:pt x="117" y="42"/>
                    </a:lnTo>
                    <a:lnTo>
                      <a:pt x="119" y="42"/>
                    </a:lnTo>
                    <a:lnTo>
                      <a:pt x="121" y="42"/>
                    </a:lnTo>
                    <a:lnTo>
                      <a:pt x="123" y="42"/>
                    </a:lnTo>
                    <a:lnTo>
                      <a:pt x="123" y="44"/>
                    </a:lnTo>
                    <a:lnTo>
                      <a:pt x="125" y="44"/>
                    </a:lnTo>
                    <a:lnTo>
                      <a:pt x="127" y="44"/>
                    </a:lnTo>
                    <a:lnTo>
                      <a:pt x="129" y="44"/>
                    </a:lnTo>
                    <a:lnTo>
                      <a:pt x="131" y="44"/>
                    </a:lnTo>
                    <a:lnTo>
                      <a:pt x="131" y="46"/>
                    </a:lnTo>
                    <a:lnTo>
                      <a:pt x="133" y="46"/>
                    </a:lnTo>
                    <a:lnTo>
                      <a:pt x="135" y="46"/>
                    </a:lnTo>
                    <a:lnTo>
                      <a:pt x="137" y="46"/>
                    </a:lnTo>
                    <a:lnTo>
                      <a:pt x="137" y="48"/>
                    </a:lnTo>
                    <a:lnTo>
                      <a:pt x="139" y="48"/>
                    </a:lnTo>
                    <a:lnTo>
                      <a:pt x="141" y="48"/>
                    </a:lnTo>
                    <a:lnTo>
                      <a:pt x="141" y="50"/>
                    </a:lnTo>
                    <a:lnTo>
                      <a:pt x="143" y="50"/>
                    </a:lnTo>
                    <a:lnTo>
                      <a:pt x="145" y="50"/>
                    </a:lnTo>
                    <a:lnTo>
                      <a:pt x="145" y="52"/>
                    </a:lnTo>
                    <a:lnTo>
                      <a:pt x="147" y="52"/>
                    </a:lnTo>
                    <a:lnTo>
                      <a:pt x="149" y="52"/>
                    </a:lnTo>
                    <a:lnTo>
                      <a:pt x="151" y="52"/>
                    </a:lnTo>
                    <a:lnTo>
                      <a:pt x="153" y="52"/>
                    </a:lnTo>
                    <a:lnTo>
                      <a:pt x="153" y="54"/>
                    </a:lnTo>
                    <a:lnTo>
                      <a:pt x="155" y="54"/>
                    </a:lnTo>
                    <a:lnTo>
                      <a:pt x="155" y="52"/>
                    </a:lnTo>
                    <a:lnTo>
                      <a:pt x="157" y="52"/>
                    </a:lnTo>
                    <a:lnTo>
                      <a:pt x="159" y="52"/>
                    </a:lnTo>
                    <a:lnTo>
                      <a:pt x="159" y="54"/>
                    </a:lnTo>
                    <a:lnTo>
                      <a:pt x="159" y="52"/>
                    </a:lnTo>
                    <a:lnTo>
                      <a:pt x="161" y="52"/>
                    </a:lnTo>
                    <a:lnTo>
                      <a:pt x="161" y="54"/>
                    </a:lnTo>
                    <a:lnTo>
                      <a:pt x="163" y="54"/>
                    </a:lnTo>
                    <a:lnTo>
                      <a:pt x="165" y="54"/>
                    </a:lnTo>
                    <a:lnTo>
                      <a:pt x="167" y="54"/>
                    </a:lnTo>
                    <a:lnTo>
                      <a:pt x="167" y="56"/>
                    </a:lnTo>
                    <a:lnTo>
                      <a:pt x="167" y="54"/>
                    </a:lnTo>
                    <a:lnTo>
                      <a:pt x="169" y="54"/>
                    </a:lnTo>
                    <a:lnTo>
                      <a:pt x="169" y="56"/>
                    </a:lnTo>
                    <a:lnTo>
                      <a:pt x="169" y="54"/>
                    </a:lnTo>
                    <a:lnTo>
                      <a:pt x="169" y="56"/>
                    </a:lnTo>
                    <a:lnTo>
                      <a:pt x="171" y="54"/>
                    </a:lnTo>
                    <a:lnTo>
                      <a:pt x="171" y="56"/>
                    </a:lnTo>
                    <a:lnTo>
                      <a:pt x="173" y="56"/>
                    </a:lnTo>
                    <a:lnTo>
                      <a:pt x="175" y="56"/>
                    </a:lnTo>
                    <a:lnTo>
                      <a:pt x="173" y="56"/>
                    </a:lnTo>
                    <a:lnTo>
                      <a:pt x="173" y="58"/>
                    </a:lnTo>
                    <a:lnTo>
                      <a:pt x="175" y="58"/>
                    </a:lnTo>
                    <a:lnTo>
                      <a:pt x="175" y="60"/>
                    </a:lnTo>
                    <a:lnTo>
                      <a:pt x="173" y="60"/>
                    </a:lnTo>
                    <a:lnTo>
                      <a:pt x="173" y="62"/>
                    </a:lnTo>
                    <a:lnTo>
                      <a:pt x="175" y="62"/>
                    </a:lnTo>
                    <a:lnTo>
                      <a:pt x="175" y="64"/>
                    </a:lnTo>
                    <a:lnTo>
                      <a:pt x="177" y="64"/>
                    </a:lnTo>
                    <a:lnTo>
                      <a:pt x="177" y="62"/>
                    </a:lnTo>
                    <a:lnTo>
                      <a:pt x="179" y="62"/>
                    </a:lnTo>
                    <a:lnTo>
                      <a:pt x="179" y="64"/>
                    </a:lnTo>
                    <a:lnTo>
                      <a:pt x="179" y="64"/>
                    </a:lnTo>
                    <a:lnTo>
                      <a:pt x="181" y="64"/>
                    </a:lnTo>
                    <a:lnTo>
                      <a:pt x="181" y="66"/>
                    </a:lnTo>
                    <a:lnTo>
                      <a:pt x="183" y="66"/>
                    </a:lnTo>
                    <a:lnTo>
                      <a:pt x="183" y="68"/>
                    </a:lnTo>
                    <a:lnTo>
                      <a:pt x="185" y="68"/>
                    </a:lnTo>
                    <a:lnTo>
                      <a:pt x="183" y="68"/>
                    </a:lnTo>
                    <a:lnTo>
                      <a:pt x="183" y="70"/>
                    </a:lnTo>
                    <a:lnTo>
                      <a:pt x="183" y="68"/>
                    </a:lnTo>
                    <a:lnTo>
                      <a:pt x="183" y="70"/>
                    </a:lnTo>
                    <a:lnTo>
                      <a:pt x="183" y="70"/>
                    </a:lnTo>
                    <a:lnTo>
                      <a:pt x="185" y="70"/>
                    </a:lnTo>
                    <a:lnTo>
                      <a:pt x="185" y="72"/>
                    </a:lnTo>
                    <a:lnTo>
                      <a:pt x="183" y="72"/>
                    </a:lnTo>
                    <a:lnTo>
                      <a:pt x="183" y="74"/>
                    </a:lnTo>
                    <a:lnTo>
                      <a:pt x="185" y="74"/>
                    </a:lnTo>
                    <a:lnTo>
                      <a:pt x="185" y="76"/>
                    </a:lnTo>
                    <a:lnTo>
                      <a:pt x="185" y="78"/>
                    </a:lnTo>
                    <a:lnTo>
                      <a:pt x="183" y="78"/>
                    </a:lnTo>
                    <a:lnTo>
                      <a:pt x="185" y="78"/>
                    </a:lnTo>
                    <a:lnTo>
                      <a:pt x="183" y="78"/>
                    </a:lnTo>
                    <a:lnTo>
                      <a:pt x="183" y="80"/>
                    </a:lnTo>
                    <a:lnTo>
                      <a:pt x="183" y="82"/>
                    </a:lnTo>
                    <a:lnTo>
                      <a:pt x="181" y="82"/>
                    </a:lnTo>
                    <a:lnTo>
                      <a:pt x="183" y="82"/>
                    </a:lnTo>
                    <a:lnTo>
                      <a:pt x="181" y="84"/>
                    </a:lnTo>
                    <a:lnTo>
                      <a:pt x="183" y="84"/>
                    </a:lnTo>
                    <a:lnTo>
                      <a:pt x="185" y="84"/>
                    </a:lnTo>
                    <a:lnTo>
                      <a:pt x="187" y="84"/>
                    </a:lnTo>
                    <a:lnTo>
                      <a:pt x="187" y="82"/>
                    </a:lnTo>
                    <a:lnTo>
                      <a:pt x="189" y="82"/>
                    </a:lnTo>
                    <a:lnTo>
                      <a:pt x="191" y="82"/>
                    </a:lnTo>
                    <a:lnTo>
                      <a:pt x="191" y="84"/>
                    </a:lnTo>
                    <a:lnTo>
                      <a:pt x="191" y="86"/>
                    </a:lnTo>
                    <a:lnTo>
                      <a:pt x="189" y="86"/>
                    </a:lnTo>
                    <a:lnTo>
                      <a:pt x="189" y="88"/>
                    </a:lnTo>
                    <a:lnTo>
                      <a:pt x="189" y="90"/>
                    </a:lnTo>
                    <a:lnTo>
                      <a:pt x="189" y="92"/>
                    </a:lnTo>
                    <a:lnTo>
                      <a:pt x="187" y="92"/>
                    </a:lnTo>
                    <a:lnTo>
                      <a:pt x="187" y="94"/>
                    </a:lnTo>
                    <a:lnTo>
                      <a:pt x="189" y="94"/>
                    </a:lnTo>
                    <a:lnTo>
                      <a:pt x="191" y="94"/>
                    </a:lnTo>
                    <a:lnTo>
                      <a:pt x="191" y="96"/>
                    </a:lnTo>
                    <a:lnTo>
                      <a:pt x="193" y="96"/>
                    </a:lnTo>
                    <a:lnTo>
                      <a:pt x="193" y="98"/>
                    </a:lnTo>
                    <a:lnTo>
                      <a:pt x="195" y="98"/>
                    </a:lnTo>
                    <a:lnTo>
                      <a:pt x="193" y="98"/>
                    </a:lnTo>
                    <a:lnTo>
                      <a:pt x="195" y="98"/>
                    </a:lnTo>
                    <a:lnTo>
                      <a:pt x="193" y="98"/>
                    </a:lnTo>
                    <a:lnTo>
                      <a:pt x="193" y="100"/>
                    </a:lnTo>
                    <a:lnTo>
                      <a:pt x="193" y="102"/>
                    </a:lnTo>
                    <a:lnTo>
                      <a:pt x="191" y="102"/>
                    </a:lnTo>
                    <a:lnTo>
                      <a:pt x="191" y="104"/>
                    </a:lnTo>
                    <a:lnTo>
                      <a:pt x="193" y="104"/>
                    </a:lnTo>
                    <a:lnTo>
                      <a:pt x="191" y="104"/>
                    </a:lnTo>
                    <a:lnTo>
                      <a:pt x="191" y="102"/>
                    </a:lnTo>
                    <a:lnTo>
                      <a:pt x="191" y="104"/>
                    </a:lnTo>
                    <a:lnTo>
                      <a:pt x="189" y="104"/>
                    </a:lnTo>
                    <a:lnTo>
                      <a:pt x="187" y="104"/>
                    </a:lnTo>
                    <a:lnTo>
                      <a:pt x="187" y="106"/>
                    </a:lnTo>
                    <a:lnTo>
                      <a:pt x="185" y="106"/>
                    </a:lnTo>
                    <a:lnTo>
                      <a:pt x="185" y="108"/>
                    </a:lnTo>
                    <a:lnTo>
                      <a:pt x="185" y="110"/>
                    </a:lnTo>
                    <a:lnTo>
                      <a:pt x="185" y="112"/>
                    </a:lnTo>
                    <a:lnTo>
                      <a:pt x="183" y="112"/>
                    </a:lnTo>
                    <a:lnTo>
                      <a:pt x="183" y="114"/>
                    </a:lnTo>
                    <a:lnTo>
                      <a:pt x="181" y="117"/>
                    </a:lnTo>
                    <a:lnTo>
                      <a:pt x="181" y="119"/>
                    </a:lnTo>
                    <a:lnTo>
                      <a:pt x="179" y="119"/>
                    </a:lnTo>
                    <a:lnTo>
                      <a:pt x="181" y="119"/>
                    </a:lnTo>
                    <a:lnTo>
                      <a:pt x="181" y="119"/>
                    </a:lnTo>
                    <a:lnTo>
                      <a:pt x="181" y="121"/>
                    </a:lnTo>
                    <a:lnTo>
                      <a:pt x="181" y="119"/>
                    </a:lnTo>
                    <a:lnTo>
                      <a:pt x="179" y="119"/>
                    </a:lnTo>
                    <a:lnTo>
                      <a:pt x="179" y="121"/>
                    </a:lnTo>
                    <a:lnTo>
                      <a:pt x="179" y="123"/>
                    </a:lnTo>
                    <a:lnTo>
                      <a:pt x="181" y="123"/>
                    </a:lnTo>
                    <a:lnTo>
                      <a:pt x="179" y="123"/>
                    </a:lnTo>
                    <a:lnTo>
                      <a:pt x="179" y="125"/>
                    </a:lnTo>
                    <a:lnTo>
                      <a:pt x="179" y="127"/>
                    </a:lnTo>
                    <a:lnTo>
                      <a:pt x="179" y="125"/>
                    </a:lnTo>
                    <a:lnTo>
                      <a:pt x="181" y="127"/>
                    </a:lnTo>
                    <a:lnTo>
                      <a:pt x="183" y="127"/>
                    </a:lnTo>
                    <a:lnTo>
                      <a:pt x="183" y="125"/>
                    </a:lnTo>
                    <a:lnTo>
                      <a:pt x="183" y="123"/>
                    </a:lnTo>
                    <a:lnTo>
                      <a:pt x="185" y="123"/>
                    </a:lnTo>
                    <a:lnTo>
                      <a:pt x="185" y="121"/>
                    </a:lnTo>
                    <a:lnTo>
                      <a:pt x="187" y="121"/>
                    </a:lnTo>
                    <a:lnTo>
                      <a:pt x="189" y="121"/>
                    </a:lnTo>
                    <a:lnTo>
                      <a:pt x="189" y="119"/>
                    </a:lnTo>
                    <a:lnTo>
                      <a:pt x="191" y="119"/>
                    </a:lnTo>
                    <a:lnTo>
                      <a:pt x="191" y="119"/>
                    </a:lnTo>
                    <a:lnTo>
                      <a:pt x="191" y="117"/>
                    </a:lnTo>
                    <a:lnTo>
                      <a:pt x="191" y="114"/>
                    </a:lnTo>
                    <a:lnTo>
                      <a:pt x="193" y="114"/>
                    </a:lnTo>
                    <a:lnTo>
                      <a:pt x="193" y="112"/>
                    </a:lnTo>
                    <a:lnTo>
                      <a:pt x="193" y="110"/>
                    </a:lnTo>
                    <a:lnTo>
                      <a:pt x="195" y="110"/>
                    </a:lnTo>
                    <a:lnTo>
                      <a:pt x="197" y="110"/>
                    </a:lnTo>
                    <a:lnTo>
                      <a:pt x="195" y="110"/>
                    </a:lnTo>
                    <a:lnTo>
                      <a:pt x="195" y="112"/>
                    </a:lnTo>
                    <a:lnTo>
                      <a:pt x="195" y="110"/>
                    </a:lnTo>
                    <a:lnTo>
                      <a:pt x="195" y="112"/>
                    </a:lnTo>
                    <a:lnTo>
                      <a:pt x="197" y="112"/>
                    </a:lnTo>
                    <a:lnTo>
                      <a:pt x="197" y="110"/>
                    </a:lnTo>
                    <a:lnTo>
                      <a:pt x="197" y="108"/>
                    </a:lnTo>
                    <a:lnTo>
                      <a:pt x="199" y="108"/>
                    </a:lnTo>
                    <a:lnTo>
                      <a:pt x="199" y="110"/>
                    </a:lnTo>
                    <a:lnTo>
                      <a:pt x="197" y="110"/>
                    </a:lnTo>
                    <a:lnTo>
                      <a:pt x="199" y="110"/>
                    </a:lnTo>
                    <a:lnTo>
                      <a:pt x="199" y="108"/>
                    </a:lnTo>
                    <a:lnTo>
                      <a:pt x="201" y="108"/>
                    </a:lnTo>
                    <a:lnTo>
                      <a:pt x="201" y="110"/>
                    </a:lnTo>
                    <a:lnTo>
                      <a:pt x="203" y="110"/>
                    </a:lnTo>
                    <a:lnTo>
                      <a:pt x="203" y="112"/>
                    </a:lnTo>
                    <a:lnTo>
                      <a:pt x="205" y="112"/>
                    </a:lnTo>
                    <a:lnTo>
                      <a:pt x="205" y="114"/>
                    </a:lnTo>
                    <a:lnTo>
                      <a:pt x="205" y="117"/>
                    </a:lnTo>
                    <a:lnTo>
                      <a:pt x="205" y="119"/>
                    </a:lnTo>
                    <a:lnTo>
                      <a:pt x="203" y="119"/>
                    </a:lnTo>
                    <a:lnTo>
                      <a:pt x="203" y="119"/>
                    </a:lnTo>
                    <a:lnTo>
                      <a:pt x="203" y="121"/>
                    </a:lnTo>
                    <a:lnTo>
                      <a:pt x="201" y="121"/>
                    </a:lnTo>
                    <a:lnTo>
                      <a:pt x="201" y="123"/>
                    </a:lnTo>
                    <a:lnTo>
                      <a:pt x="201" y="125"/>
                    </a:lnTo>
                    <a:lnTo>
                      <a:pt x="201" y="127"/>
                    </a:lnTo>
                    <a:lnTo>
                      <a:pt x="199" y="127"/>
                    </a:lnTo>
                    <a:lnTo>
                      <a:pt x="199" y="129"/>
                    </a:lnTo>
                    <a:lnTo>
                      <a:pt x="199" y="131"/>
                    </a:lnTo>
                    <a:lnTo>
                      <a:pt x="199" y="133"/>
                    </a:lnTo>
                    <a:lnTo>
                      <a:pt x="199" y="135"/>
                    </a:lnTo>
                    <a:lnTo>
                      <a:pt x="199" y="137"/>
                    </a:lnTo>
                    <a:lnTo>
                      <a:pt x="199" y="139"/>
                    </a:lnTo>
                    <a:lnTo>
                      <a:pt x="199" y="141"/>
                    </a:lnTo>
                    <a:lnTo>
                      <a:pt x="201" y="143"/>
                    </a:lnTo>
                    <a:lnTo>
                      <a:pt x="199" y="143"/>
                    </a:lnTo>
                    <a:lnTo>
                      <a:pt x="199" y="145"/>
                    </a:lnTo>
                    <a:lnTo>
                      <a:pt x="199" y="147"/>
                    </a:lnTo>
                    <a:lnTo>
                      <a:pt x="199" y="145"/>
                    </a:lnTo>
                    <a:lnTo>
                      <a:pt x="197" y="145"/>
                    </a:lnTo>
                    <a:lnTo>
                      <a:pt x="199" y="145"/>
                    </a:lnTo>
                    <a:lnTo>
                      <a:pt x="199" y="147"/>
                    </a:lnTo>
                    <a:lnTo>
                      <a:pt x="197" y="147"/>
                    </a:lnTo>
                    <a:lnTo>
                      <a:pt x="197" y="145"/>
                    </a:lnTo>
                    <a:lnTo>
                      <a:pt x="195" y="145"/>
                    </a:lnTo>
                    <a:lnTo>
                      <a:pt x="197" y="145"/>
                    </a:lnTo>
                    <a:lnTo>
                      <a:pt x="195" y="145"/>
                    </a:lnTo>
                    <a:lnTo>
                      <a:pt x="197" y="145"/>
                    </a:lnTo>
                    <a:lnTo>
                      <a:pt x="197" y="147"/>
                    </a:lnTo>
                    <a:lnTo>
                      <a:pt x="199" y="147"/>
                    </a:lnTo>
                    <a:lnTo>
                      <a:pt x="197" y="147"/>
                    </a:lnTo>
                    <a:lnTo>
                      <a:pt x="195" y="149"/>
                    </a:lnTo>
                    <a:lnTo>
                      <a:pt x="193" y="149"/>
                    </a:lnTo>
                    <a:lnTo>
                      <a:pt x="195" y="149"/>
                    </a:lnTo>
                    <a:lnTo>
                      <a:pt x="195" y="151"/>
                    </a:lnTo>
                    <a:lnTo>
                      <a:pt x="195" y="153"/>
                    </a:lnTo>
                    <a:lnTo>
                      <a:pt x="195" y="155"/>
                    </a:lnTo>
                    <a:lnTo>
                      <a:pt x="195" y="153"/>
                    </a:lnTo>
                    <a:lnTo>
                      <a:pt x="193" y="153"/>
                    </a:lnTo>
                    <a:lnTo>
                      <a:pt x="193" y="155"/>
                    </a:lnTo>
                    <a:lnTo>
                      <a:pt x="193" y="157"/>
                    </a:lnTo>
                    <a:lnTo>
                      <a:pt x="193" y="159"/>
                    </a:lnTo>
                    <a:lnTo>
                      <a:pt x="193" y="161"/>
                    </a:lnTo>
                    <a:lnTo>
                      <a:pt x="193" y="163"/>
                    </a:lnTo>
                    <a:lnTo>
                      <a:pt x="193" y="165"/>
                    </a:lnTo>
                    <a:lnTo>
                      <a:pt x="193" y="167"/>
                    </a:lnTo>
                    <a:lnTo>
                      <a:pt x="193" y="165"/>
                    </a:lnTo>
                    <a:lnTo>
                      <a:pt x="193" y="167"/>
                    </a:lnTo>
                    <a:lnTo>
                      <a:pt x="193" y="165"/>
                    </a:lnTo>
                    <a:lnTo>
                      <a:pt x="193" y="167"/>
                    </a:lnTo>
                    <a:lnTo>
                      <a:pt x="195" y="167"/>
                    </a:lnTo>
                    <a:lnTo>
                      <a:pt x="195" y="167"/>
                    </a:lnTo>
                    <a:lnTo>
                      <a:pt x="193" y="167"/>
                    </a:lnTo>
                    <a:lnTo>
                      <a:pt x="193" y="167"/>
                    </a:lnTo>
                    <a:lnTo>
                      <a:pt x="193" y="167"/>
                    </a:lnTo>
                    <a:lnTo>
                      <a:pt x="193" y="167"/>
                    </a:lnTo>
                    <a:lnTo>
                      <a:pt x="193" y="167"/>
                    </a:lnTo>
                    <a:lnTo>
                      <a:pt x="195" y="167"/>
                    </a:lnTo>
                    <a:lnTo>
                      <a:pt x="193" y="167"/>
                    </a:lnTo>
                    <a:lnTo>
                      <a:pt x="195" y="167"/>
                    </a:lnTo>
                    <a:lnTo>
                      <a:pt x="195" y="169"/>
                    </a:lnTo>
                    <a:lnTo>
                      <a:pt x="195" y="171"/>
                    </a:lnTo>
                    <a:lnTo>
                      <a:pt x="193" y="171"/>
                    </a:lnTo>
                    <a:lnTo>
                      <a:pt x="193" y="173"/>
                    </a:lnTo>
                    <a:lnTo>
                      <a:pt x="193" y="175"/>
                    </a:lnTo>
                    <a:lnTo>
                      <a:pt x="191" y="175"/>
                    </a:lnTo>
                    <a:lnTo>
                      <a:pt x="191" y="177"/>
                    </a:lnTo>
                    <a:lnTo>
                      <a:pt x="191" y="179"/>
                    </a:lnTo>
                    <a:lnTo>
                      <a:pt x="191" y="181"/>
                    </a:lnTo>
                    <a:lnTo>
                      <a:pt x="191" y="183"/>
                    </a:lnTo>
                    <a:lnTo>
                      <a:pt x="191" y="185"/>
                    </a:lnTo>
                    <a:lnTo>
                      <a:pt x="189" y="185"/>
                    </a:lnTo>
                    <a:lnTo>
                      <a:pt x="189" y="187"/>
                    </a:lnTo>
                    <a:lnTo>
                      <a:pt x="189" y="185"/>
                    </a:lnTo>
                    <a:lnTo>
                      <a:pt x="189" y="187"/>
                    </a:lnTo>
                    <a:lnTo>
                      <a:pt x="189" y="185"/>
                    </a:lnTo>
                    <a:lnTo>
                      <a:pt x="189" y="187"/>
                    </a:lnTo>
                    <a:lnTo>
                      <a:pt x="189" y="189"/>
                    </a:lnTo>
                    <a:lnTo>
                      <a:pt x="189" y="191"/>
                    </a:lnTo>
                    <a:lnTo>
                      <a:pt x="187" y="191"/>
                    </a:lnTo>
                    <a:lnTo>
                      <a:pt x="187" y="193"/>
                    </a:lnTo>
                    <a:lnTo>
                      <a:pt x="187" y="195"/>
                    </a:lnTo>
                    <a:lnTo>
                      <a:pt x="189" y="195"/>
                    </a:lnTo>
                    <a:lnTo>
                      <a:pt x="189" y="197"/>
                    </a:lnTo>
                    <a:lnTo>
                      <a:pt x="189" y="199"/>
                    </a:lnTo>
                    <a:lnTo>
                      <a:pt x="189" y="201"/>
                    </a:lnTo>
                    <a:lnTo>
                      <a:pt x="189" y="203"/>
                    </a:lnTo>
                    <a:lnTo>
                      <a:pt x="191" y="203"/>
                    </a:lnTo>
                    <a:lnTo>
                      <a:pt x="189" y="203"/>
                    </a:lnTo>
                    <a:lnTo>
                      <a:pt x="189" y="205"/>
                    </a:lnTo>
                    <a:lnTo>
                      <a:pt x="189" y="207"/>
                    </a:lnTo>
                    <a:lnTo>
                      <a:pt x="191" y="207"/>
                    </a:lnTo>
                    <a:lnTo>
                      <a:pt x="191" y="209"/>
                    </a:lnTo>
                    <a:lnTo>
                      <a:pt x="191" y="211"/>
                    </a:lnTo>
                    <a:lnTo>
                      <a:pt x="191" y="213"/>
                    </a:lnTo>
                    <a:lnTo>
                      <a:pt x="191" y="213"/>
                    </a:lnTo>
                    <a:lnTo>
                      <a:pt x="193" y="213"/>
                    </a:lnTo>
                    <a:lnTo>
                      <a:pt x="193" y="215"/>
                    </a:lnTo>
                    <a:lnTo>
                      <a:pt x="195" y="215"/>
                    </a:lnTo>
                    <a:lnTo>
                      <a:pt x="195" y="217"/>
                    </a:lnTo>
                    <a:lnTo>
                      <a:pt x="195" y="219"/>
                    </a:lnTo>
                    <a:lnTo>
                      <a:pt x="195" y="221"/>
                    </a:lnTo>
                    <a:lnTo>
                      <a:pt x="195" y="223"/>
                    </a:lnTo>
                    <a:lnTo>
                      <a:pt x="193" y="223"/>
                    </a:lnTo>
                    <a:lnTo>
                      <a:pt x="193" y="225"/>
                    </a:lnTo>
                    <a:lnTo>
                      <a:pt x="193" y="227"/>
                    </a:lnTo>
                    <a:lnTo>
                      <a:pt x="195" y="227"/>
                    </a:lnTo>
                    <a:lnTo>
                      <a:pt x="193" y="227"/>
                    </a:lnTo>
                    <a:lnTo>
                      <a:pt x="195" y="227"/>
                    </a:lnTo>
                    <a:lnTo>
                      <a:pt x="195" y="229"/>
                    </a:lnTo>
                    <a:lnTo>
                      <a:pt x="195" y="231"/>
                    </a:lnTo>
                    <a:lnTo>
                      <a:pt x="195" y="233"/>
                    </a:lnTo>
                    <a:lnTo>
                      <a:pt x="195" y="231"/>
                    </a:lnTo>
                    <a:lnTo>
                      <a:pt x="195" y="233"/>
                    </a:lnTo>
                    <a:lnTo>
                      <a:pt x="193" y="233"/>
                    </a:lnTo>
                    <a:lnTo>
                      <a:pt x="191" y="233"/>
                    </a:lnTo>
                    <a:lnTo>
                      <a:pt x="189" y="233"/>
                    </a:lnTo>
                    <a:lnTo>
                      <a:pt x="187" y="233"/>
                    </a:lnTo>
                    <a:lnTo>
                      <a:pt x="185" y="233"/>
                    </a:lnTo>
                    <a:lnTo>
                      <a:pt x="183" y="233"/>
                    </a:lnTo>
                    <a:lnTo>
                      <a:pt x="181" y="233"/>
                    </a:lnTo>
                    <a:lnTo>
                      <a:pt x="179" y="233"/>
                    </a:lnTo>
                    <a:lnTo>
                      <a:pt x="179" y="233"/>
                    </a:lnTo>
                    <a:lnTo>
                      <a:pt x="177" y="233"/>
                    </a:lnTo>
                    <a:lnTo>
                      <a:pt x="175" y="233"/>
                    </a:lnTo>
                    <a:lnTo>
                      <a:pt x="173" y="233"/>
                    </a:lnTo>
                    <a:lnTo>
                      <a:pt x="169" y="233"/>
                    </a:lnTo>
                    <a:lnTo>
                      <a:pt x="167" y="233"/>
                    </a:lnTo>
                    <a:lnTo>
                      <a:pt x="165" y="233"/>
                    </a:lnTo>
                    <a:lnTo>
                      <a:pt x="163" y="233"/>
                    </a:lnTo>
                    <a:lnTo>
                      <a:pt x="161" y="233"/>
                    </a:lnTo>
                    <a:lnTo>
                      <a:pt x="161" y="235"/>
                    </a:lnTo>
                    <a:lnTo>
                      <a:pt x="159" y="235"/>
                    </a:lnTo>
                    <a:lnTo>
                      <a:pt x="157" y="235"/>
                    </a:lnTo>
                    <a:lnTo>
                      <a:pt x="155" y="235"/>
                    </a:lnTo>
                    <a:lnTo>
                      <a:pt x="153" y="235"/>
                    </a:lnTo>
                    <a:lnTo>
                      <a:pt x="151" y="235"/>
                    </a:lnTo>
                    <a:lnTo>
                      <a:pt x="149" y="235"/>
                    </a:lnTo>
                    <a:lnTo>
                      <a:pt x="147" y="235"/>
                    </a:lnTo>
                    <a:lnTo>
                      <a:pt x="145" y="235"/>
                    </a:lnTo>
                    <a:lnTo>
                      <a:pt x="143" y="235"/>
                    </a:lnTo>
                    <a:lnTo>
                      <a:pt x="141" y="235"/>
                    </a:lnTo>
                    <a:lnTo>
                      <a:pt x="139" y="235"/>
                    </a:lnTo>
                    <a:lnTo>
                      <a:pt x="137" y="235"/>
                    </a:lnTo>
                    <a:lnTo>
                      <a:pt x="135" y="235"/>
                    </a:lnTo>
                    <a:lnTo>
                      <a:pt x="133" y="235"/>
                    </a:lnTo>
                    <a:lnTo>
                      <a:pt x="131" y="235"/>
                    </a:lnTo>
                    <a:lnTo>
                      <a:pt x="131" y="235"/>
                    </a:lnTo>
                    <a:lnTo>
                      <a:pt x="129" y="235"/>
                    </a:lnTo>
                    <a:lnTo>
                      <a:pt x="127" y="235"/>
                    </a:lnTo>
                    <a:lnTo>
                      <a:pt x="125" y="235"/>
                    </a:lnTo>
                    <a:lnTo>
                      <a:pt x="123" y="235"/>
                    </a:lnTo>
                    <a:lnTo>
                      <a:pt x="121" y="235"/>
                    </a:lnTo>
                    <a:lnTo>
                      <a:pt x="119" y="235"/>
                    </a:lnTo>
                    <a:lnTo>
                      <a:pt x="117" y="235"/>
                    </a:lnTo>
                    <a:lnTo>
                      <a:pt x="115" y="235"/>
                    </a:lnTo>
                    <a:lnTo>
                      <a:pt x="112" y="235"/>
                    </a:lnTo>
                    <a:lnTo>
                      <a:pt x="110" y="235"/>
                    </a:lnTo>
                    <a:lnTo>
                      <a:pt x="108" y="235"/>
                    </a:lnTo>
                    <a:lnTo>
                      <a:pt x="106" y="235"/>
                    </a:lnTo>
                    <a:lnTo>
                      <a:pt x="104" y="235"/>
                    </a:lnTo>
                    <a:lnTo>
                      <a:pt x="102" y="235"/>
                    </a:lnTo>
                    <a:lnTo>
                      <a:pt x="100" y="235"/>
                    </a:lnTo>
                    <a:lnTo>
                      <a:pt x="98" y="235"/>
                    </a:lnTo>
                    <a:lnTo>
                      <a:pt x="96" y="235"/>
                    </a:lnTo>
                    <a:lnTo>
                      <a:pt x="94" y="235"/>
                    </a:lnTo>
                    <a:lnTo>
                      <a:pt x="92" y="235"/>
                    </a:lnTo>
                    <a:lnTo>
                      <a:pt x="90" y="235"/>
                    </a:lnTo>
                    <a:lnTo>
                      <a:pt x="88" y="235"/>
                    </a:lnTo>
                    <a:lnTo>
                      <a:pt x="86" y="235"/>
                    </a:lnTo>
                    <a:lnTo>
                      <a:pt x="84" y="235"/>
                    </a:lnTo>
                    <a:lnTo>
                      <a:pt x="84" y="233"/>
                    </a:lnTo>
                    <a:lnTo>
                      <a:pt x="82" y="233"/>
                    </a:lnTo>
                    <a:lnTo>
                      <a:pt x="82" y="231"/>
                    </a:lnTo>
                    <a:lnTo>
                      <a:pt x="82" y="229"/>
                    </a:lnTo>
                    <a:lnTo>
                      <a:pt x="82" y="229"/>
                    </a:lnTo>
                    <a:lnTo>
                      <a:pt x="80" y="229"/>
                    </a:lnTo>
                    <a:lnTo>
                      <a:pt x="80" y="227"/>
                    </a:lnTo>
                    <a:lnTo>
                      <a:pt x="78" y="227"/>
                    </a:lnTo>
                    <a:lnTo>
                      <a:pt x="76" y="227"/>
                    </a:lnTo>
                    <a:lnTo>
                      <a:pt x="74" y="227"/>
                    </a:lnTo>
                    <a:lnTo>
                      <a:pt x="72" y="227"/>
                    </a:lnTo>
                    <a:lnTo>
                      <a:pt x="72" y="225"/>
                    </a:lnTo>
                    <a:lnTo>
                      <a:pt x="70" y="225"/>
                    </a:lnTo>
                    <a:lnTo>
                      <a:pt x="70" y="223"/>
                    </a:lnTo>
                    <a:lnTo>
                      <a:pt x="68" y="223"/>
                    </a:lnTo>
                    <a:lnTo>
                      <a:pt x="70" y="223"/>
                    </a:lnTo>
                    <a:lnTo>
                      <a:pt x="68" y="223"/>
                    </a:lnTo>
                    <a:lnTo>
                      <a:pt x="68" y="221"/>
                    </a:lnTo>
                    <a:lnTo>
                      <a:pt x="68" y="219"/>
                    </a:lnTo>
                    <a:lnTo>
                      <a:pt x="68" y="217"/>
                    </a:lnTo>
                    <a:lnTo>
                      <a:pt x="68" y="215"/>
                    </a:lnTo>
                    <a:lnTo>
                      <a:pt x="66" y="215"/>
                    </a:lnTo>
                    <a:lnTo>
                      <a:pt x="66" y="213"/>
                    </a:lnTo>
                    <a:lnTo>
                      <a:pt x="66" y="213"/>
                    </a:lnTo>
                    <a:lnTo>
                      <a:pt x="66" y="211"/>
                    </a:lnTo>
                    <a:lnTo>
                      <a:pt x="64" y="211"/>
                    </a:lnTo>
                    <a:lnTo>
                      <a:pt x="64" y="209"/>
                    </a:lnTo>
                    <a:lnTo>
                      <a:pt x="64" y="207"/>
                    </a:lnTo>
                    <a:lnTo>
                      <a:pt x="64" y="205"/>
                    </a:lnTo>
                    <a:lnTo>
                      <a:pt x="66" y="203"/>
                    </a:lnTo>
                    <a:lnTo>
                      <a:pt x="66" y="201"/>
                    </a:lnTo>
                    <a:lnTo>
                      <a:pt x="68" y="201"/>
                    </a:lnTo>
                    <a:lnTo>
                      <a:pt x="68" y="199"/>
                    </a:lnTo>
                    <a:lnTo>
                      <a:pt x="68" y="197"/>
                    </a:lnTo>
                    <a:lnTo>
                      <a:pt x="68" y="195"/>
                    </a:lnTo>
                    <a:lnTo>
                      <a:pt x="66" y="195"/>
                    </a:lnTo>
                    <a:lnTo>
                      <a:pt x="66" y="193"/>
                    </a:lnTo>
                    <a:lnTo>
                      <a:pt x="64" y="193"/>
                    </a:lnTo>
                    <a:lnTo>
                      <a:pt x="62" y="193"/>
                    </a:lnTo>
                    <a:lnTo>
                      <a:pt x="62" y="191"/>
                    </a:lnTo>
                    <a:lnTo>
                      <a:pt x="64" y="191"/>
                    </a:lnTo>
                    <a:lnTo>
                      <a:pt x="64" y="189"/>
                    </a:lnTo>
                    <a:lnTo>
                      <a:pt x="62" y="189"/>
                    </a:lnTo>
                    <a:lnTo>
                      <a:pt x="62" y="187"/>
                    </a:lnTo>
                    <a:lnTo>
                      <a:pt x="62" y="185"/>
                    </a:lnTo>
                    <a:lnTo>
                      <a:pt x="62" y="183"/>
                    </a:lnTo>
                    <a:lnTo>
                      <a:pt x="62" y="181"/>
                    </a:lnTo>
                    <a:lnTo>
                      <a:pt x="62" y="179"/>
                    </a:lnTo>
                    <a:lnTo>
                      <a:pt x="60" y="179"/>
                    </a:lnTo>
                    <a:lnTo>
                      <a:pt x="60" y="177"/>
                    </a:lnTo>
                    <a:lnTo>
                      <a:pt x="60" y="175"/>
                    </a:lnTo>
                    <a:lnTo>
                      <a:pt x="60" y="173"/>
                    </a:lnTo>
                    <a:lnTo>
                      <a:pt x="60" y="171"/>
                    </a:lnTo>
                    <a:lnTo>
                      <a:pt x="62" y="171"/>
                    </a:lnTo>
                    <a:lnTo>
                      <a:pt x="62" y="169"/>
                    </a:lnTo>
                    <a:lnTo>
                      <a:pt x="60" y="169"/>
                    </a:lnTo>
                    <a:lnTo>
                      <a:pt x="60" y="167"/>
                    </a:lnTo>
                    <a:lnTo>
                      <a:pt x="60" y="167"/>
                    </a:lnTo>
                    <a:lnTo>
                      <a:pt x="58" y="167"/>
                    </a:lnTo>
                    <a:lnTo>
                      <a:pt x="58" y="165"/>
                    </a:lnTo>
                    <a:lnTo>
                      <a:pt x="56" y="165"/>
                    </a:lnTo>
                    <a:lnTo>
                      <a:pt x="56" y="163"/>
                    </a:lnTo>
                    <a:lnTo>
                      <a:pt x="56" y="161"/>
                    </a:lnTo>
                    <a:lnTo>
                      <a:pt x="54" y="161"/>
                    </a:lnTo>
                    <a:lnTo>
                      <a:pt x="54" y="159"/>
                    </a:lnTo>
                    <a:lnTo>
                      <a:pt x="52" y="159"/>
                    </a:lnTo>
                    <a:lnTo>
                      <a:pt x="50" y="159"/>
                    </a:lnTo>
                    <a:lnTo>
                      <a:pt x="48" y="159"/>
                    </a:lnTo>
                    <a:lnTo>
                      <a:pt x="48" y="157"/>
                    </a:lnTo>
                    <a:lnTo>
                      <a:pt x="46" y="157"/>
                    </a:lnTo>
                    <a:lnTo>
                      <a:pt x="46" y="155"/>
                    </a:lnTo>
                    <a:lnTo>
                      <a:pt x="44" y="155"/>
                    </a:lnTo>
                    <a:lnTo>
                      <a:pt x="44" y="153"/>
                    </a:lnTo>
                    <a:lnTo>
                      <a:pt x="42" y="153"/>
                    </a:lnTo>
                    <a:lnTo>
                      <a:pt x="40" y="153"/>
                    </a:lnTo>
                    <a:lnTo>
                      <a:pt x="40" y="151"/>
                    </a:lnTo>
                    <a:lnTo>
                      <a:pt x="38" y="151"/>
                    </a:lnTo>
                    <a:lnTo>
                      <a:pt x="38" y="149"/>
                    </a:lnTo>
                    <a:lnTo>
                      <a:pt x="36" y="149"/>
                    </a:lnTo>
                    <a:lnTo>
                      <a:pt x="36" y="147"/>
                    </a:lnTo>
                    <a:lnTo>
                      <a:pt x="36" y="145"/>
                    </a:lnTo>
                    <a:lnTo>
                      <a:pt x="34" y="145"/>
                    </a:lnTo>
                    <a:lnTo>
                      <a:pt x="36" y="143"/>
                    </a:lnTo>
                    <a:lnTo>
                      <a:pt x="34" y="143"/>
                    </a:lnTo>
                    <a:lnTo>
                      <a:pt x="34" y="141"/>
                    </a:lnTo>
                    <a:lnTo>
                      <a:pt x="34" y="141"/>
                    </a:lnTo>
                    <a:lnTo>
                      <a:pt x="34" y="139"/>
                    </a:lnTo>
                    <a:lnTo>
                      <a:pt x="32" y="139"/>
                    </a:lnTo>
                    <a:lnTo>
                      <a:pt x="30" y="139"/>
                    </a:lnTo>
                    <a:lnTo>
                      <a:pt x="30" y="137"/>
                    </a:lnTo>
                    <a:lnTo>
                      <a:pt x="28" y="137"/>
                    </a:lnTo>
                    <a:lnTo>
                      <a:pt x="26" y="137"/>
                    </a:lnTo>
                    <a:lnTo>
                      <a:pt x="24" y="135"/>
                    </a:lnTo>
                    <a:lnTo>
                      <a:pt x="22" y="135"/>
                    </a:lnTo>
                    <a:lnTo>
                      <a:pt x="22" y="133"/>
                    </a:lnTo>
                    <a:lnTo>
                      <a:pt x="22" y="131"/>
                    </a:lnTo>
                    <a:lnTo>
                      <a:pt x="20" y="131"/>
                    </a:lnTo>
                    <a:lnTo>
                      <a:pt x="20" y="129"/>
                    </a:lnTo>
                    <a:lnTo>
                      <a:pt x="18" y="129"/>
                    </a:lnTo>
                    <a:lnTo>
                      <a:pt x="16" y="129"/>
                    </a:lnTo>
                    <a:lnTo>
                      <a:pt x="14" y="129"/>
                    </a:lnTo>
                    <a:lnTo>
                      <a:pt x="12" y="129"/>
                    </a:lnTo>
                    <a:lnTo>
                      <a:pt x="12" y="127"/>
                    </a:lnTo>
                    <a:lnTo>
                      <a:pt x="10" y="127"/>
                    </a:lnTo>
                    <a:lnTo>
                      <a:pt x="10" y="125"/>
                    </a:lnTo>
                    <a:lnTo>
                      <a:pt x="8" y="125"/>
                    </a:lnTo>
                    <a:lnTo>
                      <a:pt x="8" y="123"/>
                    </a:lnTo>
                    <a:lnTo>
                      <a:pt x="6" y="123"/>
                    </a:lnTo>
                    <a:lnTo>
                      <a:pt x="6" y="121"/>
                    </a:lnTo>
                    <a:lnTo>
                      <a:pt x="4" y="121"/>
                    </a:lnTo>
                    <a:lnTo>
                      <a:pt x="4" y="119"/>
                    </a:lnTo>
                    <a:lnTo>
                      <a:pt x="4" y="119"/>
                    </a:lnTo>
                    <a:lnTo>
                      <a:pt x="4" y="117"/>
                    </a:lnTo>
                    <a:lnTo>
                      <a:pt x="4" y="114"/>
                    </a:lnTo>
                    <a:lnTo>
                      <a:pt x="6" y="114"/>
                    </a:lnTo>
                    <a:lnTo>
                      <a:pt x="4" y="114"/>
                    </a:lnTo>
                    <a:lnTo>
                      <a:pt x="4" y="112"/>
                    </a:lnTo>
                    <a:lnTo>
                      <a:pt x="6" y="112"/>
                    </a:lnTo>
                    <a:lnTo>
                      <a:pt x="6" y="110"/>
                    </a:lnTo>
                    <a:lnTo>
                      <a:pt x="6" y="108"/>
                    </a:lnTo>
                    <a:lnTo>
                      <a:pt x="4" y="108"/>
                    </a:lnTo>
                    <a:lnTo>
                      <a:pt x="4" y="106"/>
                    </a:lnTo>
                    <a:lnTo>
                      <a:pt x="6" y="106"/>
                    </a:lnTo>
                    <a:lnTo>
                      <a:pt x="4" y="106"/>
                    </a:lnTo>
                    <a:lnTo>
                      <a:pt x="4" y="104"/>
                    </a:lnTo>
                    <a:lnTo>
                      <a:pt x="4" y="102"/>
                    </a:lnTo>
                    <a:lnTo>
                      <a:pt x="6" y="102"/>
                    </a:lnTo>
                    <a:lnTo>
                      <a:pt x="6" y="100"/>
                    </a:lnTo>
                    <a:lnTo>
                      <a:pt x="6" y="98"/>
                    </a:lnTo>
                    <a:lnTo>
                      <a:pt x="6" y="96"/>
                    </a:lnTo>
                    <a:lnTo>
                      <a:pt x="6" y="94"/>
                    </a:lnTo>
                    <a:lnTo>
                      <a:pt x="6" y="92"/>
                    </a:lnTo>
                    <a:lnTo>
                      <a:pt x="6" y="90"/>
                    </a:lnTo>
                    <a:lnTo>
                      <a:pt x="8" y="90"/>
                    </a:lnTo>
                    <a:lnTo>
                      <a:pt x="8" y="88"/>
                    </a:lnTo>
                    <a:lnTo>
                      <a:pt x="8" y="86"/>
                    </a:lnTo>
                    <a:lnTo>
                      <a:pt x="10" y="86"/>
                    </a:lnTo>
                    <a:lnTo>
                      <a:pt x="10" y="84"/>
                    </a:lnTo>
                    <a:lnTo>
                      <a:pt x="10" y="82"/>
                    </a:lnTo>
                    <a:lnTo>
                      <a:pt x="8" y="82"/>
                    </a:lnTo>
                    <a:lnTo>
                      <a:pt x="8" y="80"/>
                    </a:lnTo>
                    <a:lnTo>
                      <a:pt x="6" y="80"/>
                    </a:lnTo>
                    <a:lnTo>
                      <a:pt x="6" y="78"/>
                    </a:lnTo>
                    <a:lnTo>
                      <a:pt x="6" y="76"/>
                    </a:lnTo>
                    <a:lnTo>
                      <a:pt x="4" y="76"/>
                    </a:lnTo>
                    <a:lnTo>
                      <a:pt x="4" y="78"/>
                    </a:lnTo>
                    <a:lnTo>
                      <a:pt x="2" y="78"/>
                    </a:lnTo>
                    <a:lnTo>
                      <a:pt x="2" y="76"/>
                    </a:lnTo>
                    <a:lnTo>
                      <a:pt x="0" y="76"/>
                    </a:lnTo>
                    <a:lnTo>
                      <a:pt x="2" y="76"/>
                    </a:lnTo>
                    <a:lnTo>
                      <a:pt x="0" y="76"/>
                    </a:lnTo>
                    <a:lnTo>
                      <a:pt x="2" y="74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2" y="72"/>
                    </a:lnTo>
                    <a:lnTo>
                      <a:pt x="2" y="70"/>
                    </a:lnTo>
                    <a:lnTo>
                      <a:pt x="2" y="70"/>
                    </a:lnTo>
                    <a:lnTo>
                      <a:pt x="4" y="70"/>
                    </a:lnTo>
                    <a:lnTo>
                      <a:pt x="4" y="68"/>
                    </a:lnTo>
                    <a:lnTo>
                      <a:pt x="6" y="68"/>
                    </a:lnTo>
                    <a:lnTo>
                      <a:pt x="6" y="66"/>
                    </a:lnTo>
                    <a:lnTo>
                      <a:pt x="6" y="64"/>
                    </a:lnTo>
                    <a:lnTo>
                      <a:pt x="6" y="62"/>
                    </a:lnTo>
                    <a:lnTo>
                      <a:pt x="8" y="62"/>
                    </a:lnTo>
                    <a:lnTo>
                      <a:pt x="8" y="60"/>
                    </a:lnTo>
                    <a:lnTo>
                      <a:pt x="10" y="60"/>
                    </a:lnTo>
                    <a:lnTo>
                      <a:pt x="12" y="60"/>
                    </a:lnTo>
                    <a:lnTo>
                      <a:pt x="12" y="58"/>
                    </a:lnTo>
                    <a:lnTo>
                      <a:pt x="14" y="58"/>
                    </a:lnTo>
                    <a:lnTo>
                      <a:pt x="14" y="56"/>
                    </a:lnTo>
                    <a:lnTo>
                      <a:pt x="16" y="56"/>
                    </a:lnTo>
                    <a:lnTo>
                      <a:pt x="16" y="58"/>
                    </a:lnTo>
                    <a:lnTo>
                      <a:pt x="18" y="58"/>
                    </a:lnTo>
                    <a:lnTo>
                      <a:pt x="16" y="56"/>
                    </a:lnTo>
                    <a:lnTo>
                      <a:pt x="18" y="56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0" y="56"/>
                    </a:lnTo>
                    <a:lnTo>
                      <a:pt x="22" y="56"/>
                    </a:lnTo>
                    <a:lnTo>
                      <a:pt x="22" y="54"/>
                    </a:lnTo>
                    <a:lnTo>
                      <a:pt x="22" y="52"/>
                    </a:lnTo>
                    <a:lnTo>
                      <a:pt x="24" y="52"/>
                    </a:lnTo>
                    <a:lnTo>
                      <a:pt x="24" y="50"/>
                    </a:lnTo>
                    <a:lnTo>
                      <a:pt x="24" y="48"/>
                    </a:lnTo>
                    <a:lnTo>
                      <a:pt x="24" y="46"/>
                    </a:lnTo>
                    <a:lnTo>
                      <a:pt x="24" y="44"/>
                    </a:lnTo>
                    <a:lnTo>
                      <a:pt x="24" y="42"/>
                    </a:lnTo>
                    <a:lnTo>
                      <a:pt x="24" y="40"/>
                    </a:lnTo>
                    <a:lnTo>
                      <a:pt x="24" y="38"/>
                    </a:lnTo>
                    <a:lnTo>
                      <a:pt x="24" y="36"/>
                    </a:lnTo>
                    <a:lnTo>
                      <a:pt x="24" y="34"/>
                    </a:lnTo>
                    <a:lnTo>
                      <a:pt x="24" y="32"/>
                    </a:lnTo>
                    <a:lnTo>
                      <a:pt x="24" y="30"/>
                    </a:lnTo>
                    <a:lnTo>
                      <a:pt x="24" y="28"/>
                    </a:lnTo>
                    <a:lnTo>
                      <a:pt x="24" y="26"/>
                    </a:lnTo>
                    <a:lnTo>
                      <a:pt x="24" y="24"/>
                    </a:lnTo>
                    <a:lnTo>
                      <a:pt x="24" y="22"/>
                    </a:lnTo>
                    <a:lnTo>
                      <a:pt x="24" y="22"/>
                    </a:lnTo>
                    <a:lnTo>
                      <a:pt x="24" y="22"/>
                    </a:lnTo>
                    <a:lnTo>
                      <a:pt x="26" y="22"/>
                    </a:lnTo>
                    <a:lnTo>
                      <a:pt x="24" y="22"/>
                    </a:lnTo>
                    <a:lnTo>
                      <a:pt x="26" y="22"/>
                    </a:lnTo>
                    <a:lnTo>
                      <a:pt x="26" y="22"/>
                    </a:lnTo>
                    <a:lnTo>
                      <a:pt x="28" y="22"/>
                    </a:lnTo>
                    <a:lnTo>
                      <a:pt x="28" y="20"/>
                    </a:lnTo>
                    <a:lnTo>
                      <a:pt x="28" y="22"/>
                    </a:lnTo>
                    <a:lnTo>
                      <a:pt x="30" y="22"/>
                    </a:lnTo>
                    <a:lnTo>
                      <a:pt x="28" y="22"/>
                    </a:lnTo>
                    <a:lnTo>
                      <a:pt x="28" y="20"/>
                    </a:lnTo>
                    <a:lnTo>
                      <a:pt x="28" y="22"/>
                    </a:lnTo>
                    <a:lnTo>
                      <a:pt x="28" y="20"/>
                    </a:lnTo>
                    <a:lnTo>
                      <a:pt x="28" y="22"/>
                    </a:lnTo>
                    <a:lnTo>
                      <a:pt x="28" y="20"/>
                    </a:lnTo>
                    <a:lnTo>
                      <a:pt x="30" y="20"/>
                    </a:lnTo>
                    <a:lnTo>
                      <a:pt x="28" y="20"/>
                    </a:lnTo>
                    <a:lnTo>
                      <a:pt x="30" y="20"/>
                    </a:lnTo>
                    <a:lnTo>
                      <a:pt x="28" y="20"/>
                    </a:lnTo>
                    <a:lnTo>
                      <a:pt x="30" y="20"/>
                    </a:lnTo>
                    <a:lnTo>
                      <a:pt x="28" y="20"/>
                    </a:lnTo>
                    <a:lnTo>
                      <a:pt x="30" y="20"/>
                    </a:lnTo>
                    <a:lnTo>
                      <a:pt x="28" y="20"/>
                    </a:lnTo>
                    <a:lnTo>
                      <a:pt x="30" y="20"/>
                    </a:lnTo>
                    <a:lnTo>
                      <a:pt x="28" y="20"/>
                    </a:lnTo>
                    <a:lnTo>
                      <a:pt x="30" y="20"/>
                    </a:lnTo>
                    <a:lnTo>
                      <a:pt x="30" y="18"/>
                    </a:lnTo>
                    <a:lnTo>
                      <a:pt x="30" y="20"/>
                    </a:lnTo>
                    <a:lnTo>
                      <a:pt x="30" y="18"/>
                    </a:lnTo>
                    <a:lnTo>
                      <a:pt x="30" y="20"/>
                    </a:lnTo>
                    <a:lnTo>
                      <a:pt x="30" y="18"/>
                    </a:lnTo>
                    <a:lnTo>
                      <a:pt x="30" y="20"/>
                    </a:lnTo>
                    <a:lnTo>
                      <a:pt x="30" y="18"/>
                    </a:lnTo>
                    <a:lnTo>
                      <a:pt x="30" y="20"/>
                    </a:lnTo>
                    <a:lnTo>
                      <a:pt x="30" y="18"/>
                    </a:lnTo>
                    <a:lnTo>
                      <a:pt x="32" y="20"/>
                    </a:lnTo>
                    <a:lnTo>
                      <a:pt x="32" y="18"/>
                    </a:lnTo>
                    <a:lnTo>
                      <a:pt x="30" y="18"/>
                    </a:lnTo>
                    <a:lnTo>
                      <a:pt x="32" y="18"/>
                    </a:lnTo>
                    <a:lnTo>
                      <a:pt x="32" y="20"/>
                    </a:lnTo>
                    <a:lnTo>
                      <a:pt x="34" y="20"/>
                    </a:lnTo>
                    <a:lnTo>
                      <a:pt x="32" y="20"/>
                    </a:lnTo>
                    <a:lnTo>
                      <a:pt x="34" y="20"/>
                    </a:lnTo>
                    <a:lnTo>
                      <a:pt x="34" y="22"/>
                    </a:lnTo>
                    <a:lnTo>
                      <a:pt x="34" y="20"/>
                    </a:lnTo>
                    <a:lnTo>
                      <a:pt x="34" y="22"/>
                    </a:lnTo>
                    <a:lnTo>
                      <a:pt x="34" y="20"/>
                    </a:lnTo>
                    <a:lnTo>
                      <a:pt x="34" y="22"/>
                    </a:lnTo>
                    <a:lnTo>
                      <a:pt x="34" y="20"/>
                    </a:lnTo>
                    <a:lnTo>
                      <a:pt x="34" y="22"/>
                    </a:lnTo>
                    <a:lnTo>
                      <a:pt x="34" y="20"/>
                    </a:lnTo>
                    <a:lnTo>
                      <a:pt x="34" y="22"/>
                    </a:lnTo>
                    <a:lnTo>
                      <a:pt x="34" y="20"/>
                    </a:lnTo>
                    <a:lnTo>
                      <a:pt x="34" y="22"/>
                    </a:lnTo>
                    <a:lnTo>
                      <a:pt x="34" y="20"/>
                    </a:lnTo>
                    <a:lnTo>
                      <a:pt x="34" y="22"/>
                    </a:lnTo>
                    <a:lnTo>
                      <a:pt x="34" y="22"/>
                    </a:lnTo>
                    <a:lnTo>
                      <a:pt x="34" y="22"/>
                    </a:lnTo>
                    <a:lnTo>
                      <a:pt x="34" y="20"/>
                    </a:lnTo>
                    <a:lnTo>
                      <a:pt x="34" y="22"/>
                    </a:lnTo>
                    <a:lnTo>
                      <a:pt x="34" y="22"/>
                    </a:lnTo>
                    <a:lnTo>
                      <a:pt x="36" y="22"/>
                    </a:lnTo>
                    <a:lnTo>
                      <a:pt x="38" y="22"/>
                    </a:lnTo>
                    <a:lnTo>
                      <a:pt x="40" y="22"/>
                    </a:lnTo>
                    <a:lnTo>
                      <a:pt x="40" y="20"/>
                    </a:lnTo>
                    <a:lnTo>
                      <a:pt x="42" y="20"/>
                    </a:lnTo>
                    <a:lnTo>
                      <a:pt x="44" y="20"/>
                    </a:lnTo>
                    <a:lnTo>
                      <a:pt x="46" y="20"/>
                    </a:lnTo>
                    <a:lnTo>
                      <a:pt x="46" y="18"/>
                    </a:lnTo>
                    <a:lnTo>
                      <a:pt x="48" y="18"/>
                    </a:lnTo>
                    <a:lnTo>
                      <a:pt x="50" y="18"/>
                    </a:lnTo>
                    <a:lnTo>
                      <a:pt x="52" y="18"/>
                    </a:lnTo>
                    <a:lnTo>
                      <a:pt x="52" y="16"/>
                    </a:lnTo>
                    <a:lnTo>
                      <a:pt x="54" y="16"/>
                    </a:lnTo>
                    <a:lnTo>
                      <a:pt x="56" y="16"/>
                    </a:lnTo>
                    <a:lnTo>
                      <a:pt x="56" y="14"/>
                    </a:lnTo>
                    <a:lnTo>
                      <a:pt x="58" y="14"/>
                    </a:lnTo>
                    <a:lnTo>
                      <a:pt x="60" y="14"/>
                    </a:lnTo>
                    <a:lnTo>
                      <a:pt x="60" y="12"/>
                    </a:lnTo>
                    <a:lnTo>
                      <a:pt x="62" y="12"/>
                    </a:lnTo>
                    <a:lnTo>
                      <a:pt x="62" y="10"/>
                    </a:lnTo>
                    <a:lnTo>
                      <a:pt x="62" y="12"/>
                    </a:lnTo>
                    <a:lnTo>
                      <a:pt x="62" y="14"/>
                    </a:lnTo>
                    <a:lnTo>
                      <a:pt x="62" y="12"/>
                    </a:lnTo>
                    <a:lnTo>
                      <a:pt x="64" y="12"/>
                    </a:lnTo>
                    <a:lnTo>
                      <a:pt x="66" y="12"/>
                    </a:lnTo>
                    <a:lnTo>
                      <a:pt x="66" y="10"/>
                    </a:lnTo>
                    <a:lnTo>
                      <a:pt x="68" y="10"/>
                    </a:lnTo>
                    <a:lnTo>
                      <a:pt x="68" y="8"/>
                    </a:lnTo>
                    <a:lnTo>
                      <a:pt x="70" y="8"/>
                    </a:lnTo>
                    <a:lnTo>
                      <a:pt x="72" y="8"/>
                    </a:lnTo>
                    <a:lnTo>
                      <a:pt x="72" y="6"/>
                    </a:lnTo>
                    <a:lnTo>
                      <a:pt x="74" y="6"/>
                    </a:lnTo>
                    <a:close/>
                    <a:moveTo>
                      <a:pt x="78" y="6"/>
                    </a:moveTo>
                    <a:lnTo>
                      <a:pt x="78" y="8"/>
                    </a:lnTo>
                    <a:lnTo>
                      <a:pt x="80" y="8"/>
                    </a:lnTo>
                    <a:lnTo>
                      <a:pt x="80" y="10"/>
                    </a:lnTo>
                    <a:lnTo>
                      <a:pt x="78" y="10"/>
                    </a:lnTo>
                    <a:lnTo>
                      <a:pt x="78" y="8"/>
                    </a:lnTo>
                    <a:lnTo>
                      <a:pt x="78" y="6"/>
                    </a:lnTo>
                    <a:close/>
                    <a:moveTo>
                      <a:pt x="84" y="6"/>
                    </a:moveTo>
                    <a:lnTo>
                      <a:pt x="84" y="8"/>
                    </a:lnTo>
                    <a:lnTo>
                      <a:pt x="82" y="8"/>
                    </a:lnTo>
                    <a:lnTo>
                      <a:pt x="84" y="8"/>
                    </a:lnTo>
                    <a:lnTo>
                      <a:pt x="84" y="10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2" y="8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2" y="8"/>
                    </a:lnTo>
                    <a:lnTo>
                      <a:pt x="82" y="6"/>
                    </a:lnTo>
                    <a:lnTo>
                      <a:pt x="84" y="6"/>
                    </a:lnTo>
                    <a:close/>
                    <a:moveTo>
                      <a:pt x="82" y="8"/>
                    </a:moveTo>
                    <a:lnTo>
                      <a:pt x="84" y="8"/>
                    </a:lnTo>
                    <a:lnTo>
                      <a:pt x="82" y="8"/>
                    </a:lnTo>
                    <a:close/>
                    <a:moveTo>
                      <a:pt x="82" y="6"/>
                    </a:moveTo>
                    <a:lnTo>
                      <a:pt x="80" y="6"/>
                    </a:lnTo>
                    <a:lnTo>
                      <a:pt x="80" y="8"/>
                    </a:lnTo>
                    <a:lnTo>
                      <a:pt x="80" y="6"/>
                    </a:lnTo>
                    <a:lnTo>
                      <a:pt x="82" y="6"/>
                    </a:lnTo>
                    <a:close/>
                    <a:moveTo>
                      <a:pt x="74" y="6"/>
                    </a:moveTo>
                    <a:lnTo>
                      <a:pt x="72" y="6"/>
                    </a:lnTo>
                    <a:lnTo>
                      <a:pt x="74" y="6"/>
                    </a:lnTo>
                    <a:close/>
                    <a:moveTo>
                      <a:pt x="72" y="6"/>
                    </a:moveTo>
                    <a:lnTo>
                      <a:pt x="70" y="6"/>
                    </a:lnTo>
                    <a:lnTo>
                      <a:pt x="72" y="6"/>
                    </a:lnTo>
                    <a:lnTo>
                      <a:pt x="70" y="6"/>
                    </a:lnTo>
                    <a:lnTo>
                      <a:pt x="72" y="6"/>
                    </a:lnTo>
                    <a:lnTo>
                      <a:pt x="70" y="6"/>
                    </a:lnTo>
                    <a:lnTo>
                      <a:pt x="70" y="4"/>
                    </a:lnTo>
                    <a:lnTo>
                      <a:pt x="72" y="4"/>
                    </a:lnTo>
                    <a:lnTo>
                      <a:pt x="72" y="6"/>
                    </a:lnTo>
                    <a:close/>
                    <a:moveTo>
                      <a:pt x="80" y="4"/>
                    </a:moveTo>
                    <a:lnTo>
                      <a:pt x="80" y="6"/>
                    </a:lnTo>
                    <a:lnTo>
                      <a:pt x="78" y="6"/>
                    </a:lnTo>
                    <a:lnTo>
                      <a:pt x="80" y="6"/>
                    </a:lnTo>
                    <a:lnTo>
                      <a:pt x="80" y="4"/>
                    </a:lnTo>
                    <a:close/>
                    <a:moveTo>
                      <a:pt x="82" y="4"/>
                    </a:moveTo>
                    <a:lnTo>
                      <a:pt x="82" y="6"/>
                    </a:lnTo>
                    <a:lnTo>
                      <a:pt x="82" y="4"/>
                    </a:lnTo>
                    <a:close/>
                    <a:moveTo>
                      <a:pt x="78" y="2"/>
                    </a:moveTo>
                    <a:lnTo>
                      <a:pt x="78" y="4"/>
                    </a:lnTo>
                    <a:lnTo>
                      <a:pt x="76" y="4"/>
                    </a:lnTo>
                    <a:lnTo>
                      <a:pt x="78" y="2"/>
                    </a:lnTo>
                    <a:close/>
                    <a:moveTo>
                      <a:pt x="82" y="4"/>
                    </a:moveTo>
                    <a:lnTo>
                      <a:pt x="82" y="2"/>
                    </a:lnTo>
                    <a:lnTo>
                      <a:pt x="82" y="4"/>
                    </a:lnTo>
                    <a:close/>
                    <a:moveTo>
                      <a:pt x="82" y="4"/>
                    </a:moveTo>
                    <a:lnTo>
                      <a:pt x="82" y="2"/>
                    </a:lnTo>
                    <a:lnTo>
                      <a:pt x="82" y="4"/>
                    </a:lnTo>
                    <a:close/>
                    <a:moveTo>
                      <a:pt x="80" y="2"/>
                    </a:moveTo>
                    <a:lnTo>
                      <a:pt x="80" y="4"/>
                    </a:lnTo>
                    <a:lnTo>
                      <a:pt x="80" y="2"/>
                    </a:lnTo>
                    <a:lnTo>
                      <a:pt x="82" y="2"/>
                    </a:lnTo>
                    <a:lnTo>
                      <a:pt x="80" y="2"/>
                    </a:lnTo>
                    <a:close/>
                    <a:moveTo>
                      <a:pt x="82" y="2"/>
                    </a:moveTo>
                    <a:lnTo>
                      <a:pt x="82" y="0"/>
                    </a:lnTo>
                    <a:lnTo>
                      <a:pt x="82" y="2"/>
                    </a:lnTo>
                    <a:close/>
                    <a:moveTo>
                      <a:pt x="88" y="0"/>
                    </a:moveTo>
                    <a:lnTo>
                      <a:pt x="88" y="2"/>
                    </a:lnTo>
                    <a:lnTo>
                      <a:pt x="88" y="4"/>
                    </a:lnTo>
                    <a:lnTo>
                      <a:pt x="86" y="4"/>
                    </a:lnTo>
                    <a:lnTo>
                      <a:pt x="86" y="6"/>
                    </a:lnTo>
                    <a:lnTo>
                      <a:pt x="86" y="4"/>
                    </a:lnTo>
                    <a:lnTo>
                      <a:pt x="86" y="2"/>
                    </a:lnTo>
                    <a:lnTo>
                      <a:pt x="86" y="0"/>
                    </a:lnTo>
                    <a:lnTo>
                      <a:pt x="88" y="0"/>
                    </a:lnTo>
                    <a:close/>
                    <a:moveTo>
                      <a:pt x="78" y="2"/>
                    </a:moveTo>
                    <a:lnTo>
                      <a:pt x="78" y="0"/>
                    </a:lnTo>
                    <a:lnTo>
                      <a:pt x="78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" name="Freeform 3782"/>
              <p:cNvSpPr>
                <a:spLocks noEditPoints="1"/>
              </p:cNvSpPr>
              <p:nvPr/>
            </p:nvSpPr>
            <p:spPr bwMode="auto">
              <a:xfrm>
                <a:off x="6111876" y="3625851"/>
                <a:ext cx="355600" cy="263525"/>
              </a:xfrm>
              <a:custGeom>
                <a:avLst/>
                <a:gdLst>
                  <a:gd name="T0" fmla="*/ 52 w 224"/>
                  <a:gd name="T1" fmla="*/ 4 h 166"/>
                  <a:gd name="T2" fmla="*/ 70 w 224"/>
                  <a:gd name="T3" fmla="*/ 2 h 166"/>
                  <a:gd name="T4" fmla="*/ 88 w 224"/>
                  <a:gd name="T5" fmla="*/ 0 h 166"/>
                  <a:gd name="T6" fmla="*/ 98 w 224"/>
                  <a:gd name="T7" fmla="*/ 4 h 166"/>
                  <a:gd name="T8" fmla="*/ 110 w 224"/>
                  <a:gd name="T9" fmla="*/ 6 h 166"/>
                  <a:gd name="T10" fmla="*/ 120 w 224"/>
                  <a:gd name="T11" fmla="*/ 12 h 166"/>
                  <a:gd name="T12" fmla="*/ 138 w 224"/>
                  <a:gd name="T13" fmla="*/ 10 h 166"/>
                  <a:gd name="T14" fmla="*/ 154 w 224"/>
                  <a:gd name="T15" fmla="*/ 8 h 166"/>
                  <a:gd name="T16" fmla="*/ 168 w 224"/>
                  <a:gd name="T17" fmla="*/ 10 h 166"/>
                  <a:gd name="T18" fmla="*/ 180 w 224"/>
                  <a:gd name="T19" fmla="*/ 16 h 166"/>
                  <a:gd name="T20" fmla="*/ 194 w 224"/>
                  <a:gd name="T21" fmla="*/ 26 h 166"/>
                  <a:gd name="T22" fmla="*/ 204 w 224"/>
                  <a:gd name="T23" fmla="*/ 34 h 166"/>
                  <a:gd name="T24" fmla="*/ 218 w 224"/>
                  <a:gd name="T25" fmla="*/ 42 h 166"/>
                  <a:gd name="T26" fmla="*/ 218 w 224"/>
                  <a:gd name="T27" fmla="*/ 52 h 166"/>
                  <a:gd name="T28" fmla="*/ 208 w 224"/>
                  <a:gd name="T29" fmla="*/ 60 h 166"/>
                  <a:gd name="T30" fmla="*/ 202 w 224"/>
                  <a:gd name="T31" fmla="*/ 74 h 166"/>
                  <a:gd name="T32" fmla="*/ 200 w 224"/>
                  <a:gd name="T33" fmla="*/ 92 h 166"/>
                  <a:gd name="T34" fmla="*/ 194 w 224"/>
                  <a:gd name="T35" fmla="*/ 100 h 166"/>
                  <a:gd name="T36" fmla="*/ 186 w 224"/>
                  <a:gd name="T37" fmla="*/ 104 h 166"/>
                  <a:gd name="T38" fmla="*/ 184 w 224"/>
                  <a:gd name="T39" fmla="*/ 112 h 166"/>
                  <a:gd name="T40" fmla="*/ 176 w 224"/>
                  <a:gd name="T41" fmla="*/ 116 h 166"/>
                  <a:gd name="T42" fmla="*/ 174 w 224"/>
                  <a:gd name="T43" fmla="*/ 118 h 166"/>
                  <a:gd name="T44" fmla="*/ 172 w 224"/>
                  <a:gd name="T45" fmla="*/ 124 h 166"/>
                  <a:gd name="T46" fmla="*/ 164 w 224"/>
                  <a:gd name="T47" fmla="*/ 132 h 166"/>
                  <a:gd name="T48" fmla="*/ 154 w 224"/>
                  <a:gd name="T49" fmla="*/ 134 h 166"/>
                  <a:gd name="T50" fmla="*/ 154 w 224"/>
                  <a:gd name="T51" fmla="*/ 138 h 166"/>
                  <a:gd name="T52" fmla="*/ 146 w 224"/>
                  <a:gd name="T53" fmla="*/ 134 h 166"/>
                  <a:gd name="T54" fmla="*/ 154 w 224"/>
                  <a:gd name="T55" fmla="*/ 142 h 166"/>
                  <a:gd name="T56" fmla="*/ 146 w 224"/>
                  <a:gd name="T57" fmla="*/ 152 h 166"/>
                  <a:gd name="T58" fmla="*/ 142 w 224"/>
                  <a:gd name="T59" fmla="*/ 158 h 166"/>
                  <a:gd name="T60" fmla="*/ 138 w 224"/>
                  <a:gd name="T61" fmla="*/ 154 h 166"/>
                  <a:gd name="T62" fmla="*/ 136 w 224"/>
                  <a:gd name="T63" fmla="*/ 160 h 166"/>
                  <a:gd name="T64" fmla="*/ 136 w 224"/>
                  <a:gd name="T65" fmla="*/ 166 h 166"/>
                  <a:gd name="T66" fmla="*/ 124 w 224"/>
                  <a:gd name="T67" fmla="*/ 162 h 166"/>
                  <a:gd name="T68" fmla="*/ 120 w 224"/>
                  <a:gd name="T69" fmla="*/ 152 h 166"/>
                  <a:gd name="T70" fmla="*/ 114 w 224"/>
                  <a:gd name="T71" fmla="*/ 142 h 166"/>
                  <a:gd name="T72" fmla="*/ 104 w 224"/>
                  <a:gd name="T73" fmla="*/ 132 h 166"/>
                  <a:gd name="T74" fmla="*/ 102 w 224"/>
                  <a:gd name="T75" fmla="*/ 124 h 166"/>
                  <a:gd name="T76" fmla="*/ 98 w 224"/>
                  <a:gd name="T77" fmla="*/ 116 h 166"/>
                  <a:gd name="T78" fmla="*/ 92 w 224"/>
                  <a:gd name="T79" fmla="*/ 112 h 166"/>
                  <a:gd name="T80" fmla="*/ 82 w 224"/>
                  <a:gd name="T81" fmla="*/ 106 h 166"/>
                  <a:gd name="T82" fmla="*/ 80 w 224"/>
                  <a:gd name="T83" fmla="*/ 106 h 166"/>
                  <a:gd name="T84" fmla="*/ 74 w 224"/>
                  <a:gd name="T85" fmla="*/ 100 h 166"/>
                  <a:gd name="T86" fmla="*/ 68 w 224"/>
                  <a:gd name="T87" fmla="*/ 90 h 166"/>
                  <a:gd name="T88" fmla="*/ 56 w 224"/>
                  <a:gd name="T89" fmla="*/ 82 h 166"/>
                  <a:gd name="T90" fmla="*/ 44 w 224"/>
                  <a:gd name="T91" fmla="*/ 74 h 166"/>
                  <a:gd name="T92" fmla="*/ 34 w 224"/>
                  <a:gd name="T93" fmla="*/ 64 h 166"/>
                  <a:gd name="T94" fmla="*/ 26 w 224"/>
                  <a:gd name="T95" fmla="*/ 54 h 166"/>
                  <a:gd name="T96" fmla="*/ 16 w 224"/>
                  <a:gd name="T97" fmla="*/ 48 h 166"/>
                  <a:gd name="T98" fmla="*/ 4 w 224"/>
                  <a:gd name="T99" fmla="*/ 40 h 166"/>
                  <a:gd name="T100" fmla="*/ 4 w 224"/>
                  <a:gd name="T101" fmla="*/ 30 h 166"/>
                  <a:gd name="T102" fmla="*/ 8 w 224"/>
                  <a:gd name="T103" fmla="*/ 22 h 166"/>
                  <a:gd name="T104" fmla="*/ 20 w 224"/>
                  <a:gd name="T105" fmla="*/ 14 h 166"/>
                  <a:gd name="T106" fmla="*/ 34 w 224"/>
                  <a:gd name="T107" fmla="*/ 10 h 166"/>
                  <a:gd name="T108" fmla="*/ 188 w 224"/>
                  <a:gd name="T109" fmla="*/ 102 h 166"/>
                  <a:gd name="T110" fmla="*/ 172 w 224"/>
                  <a:gd name="T111" fmla="*/ 114 h 166"/>
                  <a:gd name="T112" fmla="*/ 140 w 224"/>
                  <a:gd name="T113" fmla="*/ 156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4" h="166">
                    <a:moveTo>
                      <a:pt x="42" y="6"/>
                    </a:moveTo>
                    <a:lnTo>
                      <a:pt x="42" y="8"/>
                    </a:lnTo>
                    <a:lnTo>
                      <a:pt x="42" y="6"/>
                    </a:lnTo>
                    <a:lnTo>
                      <a:pt x="44" y="6"/>
                    </a:lnTo>
                    <a:lnTo>
                      <a:pt x="46" y="6"/>
                    </a:lnTo>
                    <a:lnTo>
                      <a:pt x="48" y="6"/>
                    </a:lnTo>
                    <a:lnTo>
                      <a:pt x="50" y="6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56" y="4"/>
                    </a:lnTo>
                    <a:lnTo>
                      <a:pt x="58" y="4"/>
                    </a:lnTo>
                    <a:lnTo>
                      <a:pt x="60" y="4"/>
                    </a:lnTo>
                    <a:lnTo>
                      <a:pt x="62" y="4"/>
                    </a:lnTo>
                    <a:lnTo>
                      <a:pt x="64" y="4"/>
                    </a:lnTo>
                    <a:lnTo>
                      <a:pt x="66" y="4"/>
                    </a:lnTo>
                    <a:lnTo>
                      <a:pt x="66" y="2"/>
                    </a:lnTo>
                    <a:lnTo>
                      <a:pt x="68" y="2"/>
                    </a:lnTo>
                    <a:lnTo>
                      <a:pt x="70" y="2"/>
                    </a:lnTo>
                    <a:lnTo>
                      <a:pt x="72" y="2"/>
                    </a:lnTo>
                    <a:lnTo>
                      <a:pt x="74" y="2"/>
                    </a:lnTo>
                    <a:lnTo>
                      <a:pt x="76" y="2"/>
                    </a:lnTo>
                    <a:lnTo>
                      <a:pt x="78" y="2"/>
                    </a:lnTo>
                    <a:lnTo>
                      <a:pt x="80" y="2"/>
                    </a:lnTo>
                    <a:lnTo>
                      <a:pt x="82" y="2"/>
                    </a:lnTo>
                    <a:lnTo>
                      <a:pt x="84" y="2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0" y="2"/>
                    </a:lnTo>
                    <a:lnTo>
                      <a:pt x="98" y="2"/>
                    </a:lnTo>
                    <a:lnTo>
                      <a:pt x="98" y="4"/>
                    </a:lnTo>
                    <a:lnTo>
                      <a:pt x="100" y="4"/>
                    </a:lnTo>
                    <a:lnTo>
                      <a:pt x="102" y="4"/>
                    </a:lnTo>
                    <a:lnTo>
                      <a:pt x="102" y="2"/>
                    </a:lnTo>
                    <a:lnTo>
                      <a:pt x="104" y="2"/>
                    </a:lnTo>
                    <a:lnTo>
                      <a:pt x="104" y="0"/>
                    </a:lnTo>
                    <a:lnTo>
                      <a:pt x="106" y="2"/>
                    </a:lnTo>
                    <a:lnTo>
                      <a:pt x="106" y="4"/>
                    </a:lnTo>
                    <a:lnTo>
                      <a:pt x="108" y="4"/>
                    </a:lnTo>
                    <a:lnTo>
                      <a:pt x="108" y="6"/>
                    </a:lnTo>
                    <a:lnTo>
                      <a:pt x="110" y="6"/>
                    </a:lnTo>
                    <a:lnTo>
                      <a:pt x="112" y="8"/>
                    </a:lnTo>
                    <a:lnTo>
                      <a:pt x="112" y="10"/>
                    </a:lnTo>
                    <a:lnTo>
                      <a:pt x="114" y="10"/>
                    </a:lnTo>
                    <a:lnTo>
                      <a:pt x="114" y="10"/>
                    </a:lnTo>
                    <a:lnTo>
                      <a:pt x="114" y="12"/>
                    </a:lnTo>
                    <a:lnTo>
                      <a:pt x="114" y="14"/>
                    </a:lnTo>
                    <a:lnTo>
                      <a:pt x="116" y="14"/>
                    </a:lnTo>
                    <a:lnTo>
                      <a:pt x="116" y="12"/>
                    </a:lnTo>
                    <a:lnTo>
                      <a:pt x="118" y="12"/>
                    </a:lnTo>
                    <a:lnTo>
                      <a:pt x="120" y="12"/>
                    </a:lnTo>
                    <a:lnTo>
                      <a:pt x="122" y="12"/>
                    </a:lnTo>
                    <a:lnTo>
                      <a:pt x="124" y="12"/>
                    </a:lnTo>
                    <a:lnTo>
                      <a:pt x="126" y="12"/>
                    </a:lnTo>
                    <a:lnTo>
                      <a:pt x="128" y="12"/>
                    </a:lnTo>
                    <a:lnTo>
                      <a:pt x="128" y="10"/>
                    </a:lnTo>
                    <a:lnTo>
                      <a:pt x="130" y="10"/>
                    </a:lnTo>
                    <a:lnTo>
                      <a:pt x="132" y="10"/>
                    </a:lnTo>
                    <a:lnTo>
                      <a:pt x="134" y="10"/>
                    </a:lnTo>
                    <a:lnTo>
                      <a:pt x="136" y="10"/>
                    </a:lnTo>
                    <a:lnTo>
                      <a:pt x="138" y="10"/>
                    </a:lnTo>
                    <a:lnTo>
                      <a:pt x="140" y="10"/>
                    </a:lnTo>
                    <a:lnTo>
                      <a:pt x="140" y="10"/>
                    </a:lnTo>
                    <a:lnTo>
                      <a:pt x="142" y="10"/>
                    </a:lnTo>
                    <a:lnTo>
                      <a:pt x="144" y="10"/>
                    </a:lnTo>
                    <a:lnTo>
                      <a:pt x="146" y="10"/>
                    </a:lnTo>
                    <a:lnTo>
                      <a:pt x="146" y="10"/>
                    </a:lnTo>
                    <a:lnTo>
                      <a:pt x="148" y="10"/>
                    </a:lnTo>
                    <a:lnTo>
                      <a:pt x="150" y="10"/>
                    </a:lnTo>
                    <a:lnTo>
                      <a:pt x="152" y="8"/>
                    </a:lnTo>
                    <a:lnTo>
                      <a:pt x="154" y="8"/>
                    </a:lnTo>
                    <a:lnTo>
                      <a:pt x="156" y="8"/>
                    </a:lnTo>
                    <a:lnTo>
                      <a:pt x="158" y="8"/>
                    </a:lnTo>
                    <a:lnTo>
                      <a:pt x="160" y="8"/>
                    </a:lnTo>
                    <a:lnTo>
                      <a:pt x="162" y="8"/>
                    </a:lnTo>
                    <a:lnTo>
                      <a:pt x="162" y="6"/>
                    </a:lnTo>
                    <a:lnTo>
                      <a:pt x="164" y="6"/>
                    </a:lnTo>
                    <a:lnTo>
                      <a:pt x="164" y="8"/>
                    </a:lnTo>
                    <a:lnTo>
                      <a:pt x="166" y="8"/>
                    </a:lnTo>
                    <a:lnTo>
                      <a:pt x="166" y="10"/>
                    </a:lnTo>
                    <a:lnTo>
                      <a:pt x="168" y="10"/>
                    </a:lnTo>
                    <a:lnTo>
                      <a:pt x="170" y="10"/>
                    </a:lnTo>
                    <a:lnTo>
                      <a:pt x="170" y="10"/>
                    </a:lnTo>
                    <a:lnTo>
                      <a:pt x="172" y="10"/>
                    </a:lnTo>
                    <a:lnTo>
                      <a:pt x="172" y="12"/>
                    </a:lnTo>
                    <a:lnTo>
                      <a:pt x="174" y="12"/>
                    </a:lnTo>
                    <a:lnTo>
                      <a:pt x="176" y="12"/>
                    </a:lnTo>
                    <a:lnTo>
                      <a:pt x="176" y="14"/>
                    </a:lnTo>
                    <a:lnTo>
                      <a:pt x="178" y="14"/>
                    </a:lnTo>
                    <a:lnTo>
                      <a:pt x="178" y="16"/>
                    </a:lnTo>
                    <a:lnTo>
                      <a:pt x="180" y="16"/>
                    </a:lnTo>
                    <a:lnTo>
                      <a:pt x="182" y="16"/>
                    </a:lnTo>
                    <a:lnTo>
                      <a:pt x="182" y="18"/>
                    </a:lnTo>
                    <a:lnTo>
                      <a:pt x="184" y="18"/>
                    </a:lnTo>
                    <a:lnTo>
                      <a:pt x="184" y="20"/>
                    </a:lnTo>
                    <a:lnTo>
                      <a:pt x="186" y="20"/>
                    </a:lnTo>
                    <a:lnTo>
                      <a:pt x="188" y="22"/>
                    </a:lnTo>
                    <a:lnTo>
                      <a:pt x="190" y="22"/>
                    </a:lnTo>
                    <a:lnTo>
                      <a:pt x="190" y="24"/>
                    </a:lnTo>
                    <a:lnTo>
                      <a:pt x="192" y="24"/>
                    </a:lnTo>
                    <a:lnTo>
                      <a:pt x="194" y="26"/>
                    </a:lnTo>
                    <a:lnTo>
                      <a:pt x="194" y="26"/>
                    </a:lnTo>
                    <a:lnTo>
                      <a:pt x="194" y="28"/>
                    </a:lnTo>
                    <a:lnTo>
                      <a:pt x="196" y="28"/>
                    </a:lnTo>
                    <a:lnTo>
                      <a:pt x="196" y="30"/>
                    </a:lnTo>
                    <a:lnTo>
                      <a:pt x="198" y="30"/>
                    </a:lnTo>
                    <a:lnTo>
                      <a:pt x="200" y="30"/>
                    </a:lnTo>
                    <a:lnTo>
                      <a:pt x="200" y="32"/>
                    </a:lnTo>
                    <a:lnTo>
                      <a:pt x="202" y="32"/>
                    </a:lnTo>
                    <a:lnTo>
                      <a:pt x="202" y="34"/>
                    </a:lnTo>
                    <a:lnTo>
                      <a:pt x="204" y="34"/>
                    </a:lnTo>
                    <a:lnTo>
                      <a:pt x="206" y="34"/>
                    </a:lnTo>
                    <a:lnTo>
                      <a:pt x="206" y="36"/>
                    </a:lnTo>
                    <a:lnTo>
                      <a:pt x="208" y="36"/>
                    </a:lnTo>
                    <a:lnTo>
                      <a:pt x="208" y="38"/>
                    </a:lnTo>
                    <a:lnTo>
                      <a:pt x="210" y="38"/>
                    </a:lnTo>
                    <a:lnTo>
                      <a:pt x="212" y="38"/>
                    </a:lnTo>
                    <a:lnTo>
                      <a:pt x="212" y="40"/>
                    </a:lnTo>
                    <a:lnTo>
                      <a:pt x="214" y="40"/>
                    </a:lnTo>
                    <a:lnTo>
                      <a:pt x="216" y="42"/>
                    </a:lnTo>
                    <a:lnTo>
                      <a:pt x="218" y="42"/>
                    </a:lnTo>
                    <a:lnTo>
                      <a:pt x="218" y="44"/>
                    </a:lnTo>
                    <a:lnTo>
                      <a:pt x="220" y="44"/>
                    </a:lnTo>
                    <a:lnTo>
                      <a:pt x="222" y="46"/>
                    </a:lnTo>
                    <a:lnTo>
                      <a:pt x="224" y="46"/>
                    </a:lnTo>
                    <a:lnTo>
                      <a:pt x="224" y="48"/>
                    </a:lnTo>
                    <a:lnTo>
                      <a:pt x="222" y="48"/>
                    </a:lnTo>
                    <a:lnTo>
                      <a:pt x="220" y="48"/>
                    </a:lnTo>
                    <a:lnTo>
                      <a:pt x="220" y="50"/>
                    </a:lnTo>
                    <a:lnTo>
                      <a:pt x="218" y="50"/>
                    </a:lnTo>
                    <a:lnTo>
                      <a:pt x="218" y="52"/>
                    </a:lnTo>
                    <a:lnTo>
                      <a:pt x="216" y="52"/>
                    </a:lnTo>
                    <a:lnTo>
                      <a:pt x="216" y="54"/>
                    </a:lnTo>
                    <a:lnTo>
                      <a:pt x="214" y="54"/>
                    </a:lnTo>
                    <a:lnTo>
                      <a:pt x="214" y="56"/>
                    </a:lnTo>
                    <a:lnTo>
                      <a:pt x="212" y="56"/>
                    </a:lnTo>
                    <a:lnTo>
                      <a:pt x="212" y="58"/>
                    </a:lnTo>
                    <a:lnTo>
                      <a:pt x="210" y="58"/>
                    </a:lnTo>
                    <a:lnTo>
                      <a:pt x="210" y="58"/>
                    </a:lnTo>
                    <a:lnTo>
                      <a:pt x="210" y="60"/>
                    </a:lnTo>
                    <a:lnTo>
                      <a:pt x="208" y="60"/>
                    </a:lnTo>
                    <a:lnTo>
                      <a:pt x="208" y="62"/>
                    </a:lnTo>
                    <a:lnTo>
                      <a:pt x="208" y="64"/>
                    </a:lnTo>
                    <a:lnTo>
                      <a:pt x="206" y="64"/>
                    </a:lnTo>
                    <a:lnTo>
                      <a:pt x="206" y="66"/>
                    </a:lnTo>
                    <a:lnTo>
                      <a:pt x="206" y="68"/>
                    </a:lnTo>
                    <a:lnTo>
                      <a:pt x="204" y="68"/>
                    </a:lnTo>
                    <a:lnTo>
                      <a:pt x="204" y="70"/>
                    </a:lnTo>
                    <a:lnTo>
                      <a:pt x="204" y="72"/>
                    </a:lnTo>
                    <a:lnTo>
                      <a:pt x="202" y="72"/>
                    </a:lnTo>
                    <a:lnTo>
                      <a:pt x="202" y="74"/>
                    </a:lnTo>
                    <a:lnTo>
                      <a:pt x="202" y="76"/>
                    </a:lnTo>
                    <a:lnTo>
                      <a:pt x="202" y="78"/>
                    </a:lnTo>
                    <a:lnTo>
                      <a:pt x="202" y="80"/>
                    </a:lnTo>
                    <a:lnTo>
                      <a:pt x="202" y="82"/>
                    </a:lnTo>
                    <a:lnTo>
                      <a:pt x="202" y="84"/>
                    </a:lnTo>
                    <a:lnTo>
                      <a:pt x="202" y="86"/>
                    </a:lnTo>
                    <a:lnTo>
                      <a:pt x="202" y="88"/>
                    </a:lnTo>
                    <a:lnTo>
                      <a:pt x="202" y="90"/>
                    </a:lnTo>
                    <a:lnTo>
                      <a:pt x="200" y="90"/>
                    </a:lnTo>
                    <a:lnTo>
                      <a:pt x="200" y="92"/>
                    </a:lnTo>
                    <a:lnTo>
                      <a:pt x="198" y="92"/>
                    </a:lnTo>
                    <a:lnTo>
                      <a:pt x="198" y="94"/>
                    </a:lnTo>
                    <a:lnTo>
                      <a:pt x="196" y="94"/>
                    </a:lnTo>
                    <a:lnTo>
                      <a:pt x="196" y="96"/>
                    </a:lnTo>
                    <a:lnTo>
                      <a:pt x="196" y="94"/>
                    </a:lnTo>
                    <a:lnTo>
                      <a:pt x="196" y="96"/>
                    </a:lnTo>
                    <a:lnTo>
                      <a:pt x="196" y="98"/>
                    </a:lnTo>
                    <a:lnTo>
                      <a:pt x="196" y="100"/>
                    </a:lnTo>
                    <a:lnTo>
                      <a:pt x="194" y="100"/>
                    </a:lnTo>
                    <a:lnTo>
                      <a:pt x="194" y="100"/>
                    </a:lnTo>
                    <a:lnTo>
                      <a:pt x="194" y="102"/>
                    </a:lnTo>
                    <a:lnTo>
                      <a:pt x="192" y="102"/>
                    </a:lnTo>
                    <a:lnTo>
                      <a:pt x="190" y="102"/>
                    </a:lnTo>
                    <a:lnTo>
                      <a:pt x="190" y="100"/>
                    </a:lnTo>
                    <a:lnTo>
                      <a:pt x="188" y="100"/>
                    </a:lnTo>
                    <a:lnTo>
                      <a:pt x="190" y="100"/>
                    </a:lnTo>
                    <a:lnTo>
                      <a:pt x="188" y="100"/>
                    </a:lnTo>
                    <a:lnTo>
                      <a:pt x="188" y="102"/>
                    </a:lnTo>
                    <a:lnTo>
                      <a:pt x="186" y="102"/>
                    </a:lnTo>
                    <a:lnTo>
                      <a:pt x="186" y="104"/>
                    </a:lnTo>
                    <a:lnTo>
                      <a:pt x="186" y="106"/>
                    </a:lnTo>
                    <a:lnTo>
                      <a:pt x="186" y="106"/>
                    </a:lnTo>
                    <a:lnTo>
                      <a:pt x="188" y="106"/>
                    </a:lnTo>
                    <a:lnTo>
                      <a:pt x="188" y="106"/>
                    </a:lnTo>
                    <a:lnTo>
                      <a:pt x="188" y="106"/>
                    </a:lnTo>
                    <a:lnTo>
                      <a:pt x="186" y="106"/>
                    </a:lnTo>
                    <a:lnTo>
                      <a:pt x="186" y="108"/>
                    </a:lnTo>
                    <a:lnTo>
                      <a:pt x="184" y="108"/>
                    </a:lnTo>
                    <a:lnTo>
                      <a:pt x="184" y="110"/>
                    </a:lnTo>
                    <a:lnTo>
                      <a:pt x="184" y="112"/>
                    </a:lnTo>
                    <a:lnTo>
                      <a:pt x="182" y="112"/>
                    </a:lnTo>
                    <a:lnTo>
                      <a:pt x="182" y="114"/>
                    </a:lnTo>
                    <a:lnTo>
                      <a:pt x="180" y="114"/>
                    </a:lnTo>
                    <a:lnTo>
                      <a:pt x="180" y="116"/>
                    </a:lnTo>
                    <a:lnTo>
                      <a:pt x="178" y="116"/>
                    </a:lnTo>
                    <a:lnTo>
                      <a:pt x="178" y="118"/>
                    </a:lnTo>
                    <a:lnTo>
                      <a:pt x="176" y="118"/>
                    </a:lnTo>
                    <a:lnTo>
                      <a:pt x="176" y="116"/>
                    </a:lnTo>
                    <a:lnTo>
                      <a:pt x="178" y="116"/>
                    </a:lnTo>
                    <a:lnTo>
                      <a:pt x="176" y="116"/>
                    </a:lnTo>
                    <a:lnTo>
                      <a:pt x="174" y="116"/>
                    </a:lnTo>
                    <a:lnTo>
                      <a:pt x="174" y="114"/>
                    </a:lnTo>
                    <a:lnTo>
                      <a:pt x="172" y="114"/>
                    </a:lnTo>
                    <a:lnTo>
                      <a:pt x="172" y="116"/>
                    </a:lnTo>
                    <a:lnTo>
                      <a:pt x="174" y="116"/>
                    </a:lnTo>
                    <a:lnTo>
                      <a:pt x="172" y="116"/>
                    </a:lnTo>
                    <a:lnTo>
                      <a:pt x="174" y="116"/>
                    </a:lnTo>
                    <a:lnTo>
                      <a:pt x="172" y="116"/>
                    </a:lnTo>
                    <a:lnTo>
                      <a:pt x="174" y="116"/>
                    </a:lnTo>
                    <a:lnTo>
                      <a:pt x="174" y="118"/>
                    </a:lnTo>
                    <a:lnTo>
                      <a:pt x="172" y="118"/>
                    </a:lnTo>
                    <a:lnTo>
                      <a:pt x="172" y="116"/>
                    </a:lnTo>
                    <a:lnTo>
                      <a:pt x="172" y="118"/>
                    </a:lnTo>
                    <a:lnTo>
                      <a:pt x="174" y="118"/>
                    </a:lnTo>
                    <a:lnTo>
                      <a:pt x="176" y="118"/>
                    </a:lnTo>
                    <a:lnTo>
                      <a:pt x="176" y="120"/>
                    </a:lnTo>
                    <a:lnTo>
                      <a:pt x="176" y="122"/>
                    </a:lnTo>
                    <a:lnTo>
                      <a:pt x="174" y="122"/>
                    </a:lnTo>
                    <a:lnTo>
                      <a:pt x="174" y="124"/>
                    </a:lnTo>
                    <a:lnTo>
                      <a:pt x="172" y="124"/>
                    </a:lnTo>
                    <a:lnTo>
                      <a:pt x="172" y="126"/>
                    </a:lnTo>
                    <a:lnTo>
                      <a:pt x="170" y="126"/>
                    </a:lnTo>
                    <a:lnTo>
                      <a:pt x="170" y="128"/>
                    </a:lnTo>
                    <a:lnTo>
                      <a:pt x="168" y="128"/>
                    </a:lnTo>
                    <a:lnTo>
                      <a:pt x="166" y="128"/>
                    </a:lnTo>
                    <a:lnTo>
                      <a:pt x="166" y="130"/>
                    </a:lnTo>
                    <a:lnTo>
                      <a:pt x="164" y="130"/>
                    </a:lnTo>
                    <a:lnTo>
                      <a:pt x="164" y="132"/>
                    </a:lnTo>
                    <a:lnTo>
                      <a:pt x="162" y="130"/>
                    </a:lnTo>
                    <a:lnTo>
                      <a:pt x="164" y="132"/>
                    </a:lnTo>
                    <a:lnTo>
                      <a:pt x="162" y="132"/>
                    </a:lnTo>
                    <a:lnTo>
                      <a:pt x="160" y="132"/>
                    </a:lnTo>
                    <a:lnTo>
                      <a:pt x="160" y="134"/>
                    </a:lnTo>
                    <a:lnTo>
                      <a:pt x="158" y="134"/>
                    </a:lnTo>
                    <a:lnTo>
                      <a:pt x="158" y="136"/>
                    </a:lnTo>
                    <a:lnTo>
                      <a:pt x="156" y="136"/>
                    </a:lnTo>
                    <a:lnTo>
                      <a:pt x="156" y="138"/>
                    </a:lnTo>
                    <a:lnTo>
                      <a:pt x="156" y="136"/>
                    </a:lnTo>
                    <a:lnTo>
                      <a:pt x="154" y="136"/>
                    </a:lnTo>
                    <a:lnTo>
                      <a:pt x="154" y="134"/>
                    </a:lnTo>
                    <a:lnTo>
                      <a:pt x="152" y="134"/>
                    </a:lnTo>
                    <a:lnTo>
                      <a:pt x="152" y="132"/>
                    </a:lnTo>
                    <a:lnTo>
                      <a:pt x="154" y="132"/>
                    </a:lnTo>
                    <a:lnTo>
                      <a:pt x="152" y="132"/>
                    </a:lnTo>
                    <a:lnTo>
                      <a:pt x="152" y="134"/>
                    </a:lnTo>
                    <a:lnTo>
                      <a:pt x="154" y="134"/>
                    </a:lnTo>
                    <a:lnTo>
                      <a:pt x="154" y="136"/>
                    </a:lnTo>
                    <a:lnTo>
                      <a:pt x="156" y="136"/>
                    </a:lnTo>
                    <a:lnTo>
                      <a:pt x="154" y="136"/>
                    </a:lnTo>
                    <a:lnTo>
                      <a:pt x="154" y="138"/>
                    </a:lnTo>
                    <a:lnTo>
                      <a:pt x="152" y="138"/>
                    </a:lnTo>
                    <a:lnTo>
                      <a:pt x="152" y="136"/>
                    </a:lnTo>
                    <a:lnTo>
                      <a:pt x="152" y="134"/>
                    </a:lnTo>
                    <a:lnTo>
                      <a:pt x="152" y="136"/>
                    </a:lnTo>
                    <a:lnTo>
                      <a:pt x="152" y="138"/>
                    </a:lnTo>
                    <a:lnTo>
                      <a:pt x="150" y="138"/>
                    </a:lnTo>
                    <a:lnTo>
                      <a:pt x="148" y="138"/>
                    </a:lnTo>
                    <a:lnTo>
                      <a:pt x="148" y="136"/>
                    </a:lnTo>
                    <a:lnTo>
                      <a:pt x="146" y="136"/>
                    </a:lnTo>
                    <a:lnTo>
                      <a:pt x="146" y="134"/>
                    </a:lnTo>
                    <a:lnTo>
                      <a:pt x="146" y="136"/>
                    </a:lnTo>
                    <a:lnTo>
                      <a:pt x="148" y="136"/>
                    </a:lnTo>
                    <a:lnTo>
                      <a:pt x="148" y="138"/>
                    </a:lnTo>
                    <a:lnTo>
                      <a:pt x="150" y="138"/>
                    </a:lnTo>
                    <a:lnTo>
                      <a:pt x="150" y="140"/>
                    </a:lnTo>
                    <a:lnTo>
                      <a:pt x="150" y="142"/>
                    </a:lnTo>
                    <a:lnTo>
                      <a:pt x="152" y="142"/>
                    </a:lnTo>
                    <a:lnTo>
                      <a:pt x="152" y="144"/>
                    </a:lnTo>
                    <a:lnTo>
                      <a:pt x="152" y="142"/>
                    </a:lnTo>
                    <a:lnTo>
                      <a:pt x="154" y="142"/>
                    </a:lnTo>
                    <a:lnTo>
                      <a:pt x="154" y="144"/>
                    </a:lnTo>
                    <a:lnTo>
                      <a:pt x="152" y="144"/>
                    </a:lnTo>
                    <a:lnTo>
                      <a:pt x="152" y="146"/>
                    </a:lnTo>
                    <a:lnTo>
                      <a:pt x="152" y="148"/>
                    </a:lnTo>
                    <a:lnTo>
                      <a:pt x="150" y="148"/>
                    </a:lnTo>
                    <a:lnTo>
                      <a:pt x="150" y="150"/>
                    </a:lnTo>
                    <a:lnTo>
                      <a:pt x="148" y="150"/>
                    </a:lnTo>
                    <a:lnTo>
                      <a:pt x="146" y="150"/>
                    </a:lnTo>
                    <a:lnTo>
                      <a:pt x="146" y="152"/>
                    </a:lnTo>
                    <a:lnTo>
                      <a:pt x="146" y="152"/>
                    </a:lnTo>
                    <a:lnTo>
                      <a:pt x="146" y="150"/>
                    </a:lnTo>
                    <a:lnTo>
                      <a:pt x="146" y="152"/>
                    </a:lnTo>
                    <a:lnTo>
                      <a:pt x="146" y="154"/>
                    </a:lnTo>
                    <a:lnTo>
                      <a:pt x="146" y="154"/>
                    </a:lnTo>
                    <a:lnTo>
                      <a:pt x="146" y="154"/>
                    </a:lnTo>
                    <a:lnTo>
                      <a:pt x="146" y="154"/>
                    </a:lnTo>
                    <a:lnTo>
                      <a:pt x="146" y="154"/>
                    </a:lnTo>
                    <a:lnTo>
                      <a:pt x="144" y="154"/>
                    </a:lnTo>
                    <a:lnTo>
                      <a:pt x="144" y="156"/>
                    </a:lnTo>
                    <a:lnTo>
                      <a:pt x="142" y="158"/>
                    </a:lnTo>
                    <a:lnTo>
                      <a:pt x="140" y="158"/>
                    </a:lnTo>
                    <a:lnTo>
                      <a:pt x="140" y="160"/>
                    </a:lnTo>
                    <a:lnTo>
                      <a:pt x="138" y="160"/>
                    </a:lnTo>
                    <a:lnTo>
                      <a:pt x="138" y="158"/>
                    </a:lnTo>
                    <a:lnTo>
                      <a:pt x="140" y="158"/>
                    </a:lnTo>
                    <a:lnTo>
                      <a:pt x="140" y="156"/>
                    </a:lnTo>
                    <a:lnTo>
                      <a:pt x="140" y="154"/>
                    </a:lnTo>
                    <a:lnTo>
                      <a:pt x="138" y="154"/>
                    </a:lnTo>
                    <a:lnTo>
                      <a:pt x="136" y="154"/>
                    </a:lnTo>
                    <a:lnTo>
                      <a:pt x="138" y="154"/>
                    </a:lnTo>
                    <a:lnTo>
                      <a:pt x="138" y="156"/>
                    </a:lnTo>
                    <a:lnTo>
                      <a:pt x="140" y="156"/>
                    </a:lnTo>
                    <a:lnTo>
                      <a:pt x="138" y="156"/>
                    </a:lnTo>
                    <a:lnTo>
                      <a:pt x="138" y="158"/>
                    </a:lnTo>
                    <a:lnTo>
                      <a:pt x="136" y="158"/>
                    </a:lnTo>
                    <a:lnTo>
                      <a:pt x="136" y="160"/>
                    </a:lnTo>
                    <a:lnTo>
                      <a:pt x="136" y="158"/>
                    </a:lnTo>
                    <a:lnTo>
                      <a:pt x="134" y="158"/>
                    </a:lnTo>
                    <a:lnTo>
                      <a:pt x="136" y="158"/>
                    </a:lnTo>
                    <a:lnTo>
                      <a:pt x="136" y="160"/>
                    </a:lnTo>
                    <a:lnTo>
                      <a:pt x="134" y="158"/>
                    </a:lnTo>
                    <a:lnTo>
                      <a:pt x="134" y="160"/>
                    </a:lnTo>
                    <a:lnTo>
                      <a:pt x="136" y="160"/>
                    </a:lnTo>
                    <a:lnTo>
                      <a:pt x="136" y="162"/>
                    </a:lnTo>
                    <a:lnTo>
                      <a:pt x="138" y="162"/>
                    </a:lnTo>
                    <a:lnTo>
                      <a:pt x="136" y="162"/>
                    </a:lnTo>
                    <a:lnTo>
                      <a:pt x="136" y="164"/>
                    </a:lnTo>
                    <a:lnTo>
                      <a:pt x="134" y="164"/>
                    </a:lnTo>
                    <a:lnTo>
                      <a:pt x="136" y="164"/>
                    </a:lnTo>
                    <a:lnTo>
                      <a:pt x="136" y="166"/>
                    </a:lnTo>
                    <a:lnTo>
                      <a:pt x="134" y="166"/>
                    </a:lnTo>
                    <a:lnTo>
                      <a:pt x="134" y="164"/>
                    </a:lnTo>
                    <a:lnTo>
                      <a:pt x="132" y="164"/>
                    </a:lnTo>
                    <a:lnTo>
                      <a:pt x="132" y="162"/>
                    </a:lnTo>
                    <a:lnTo>
                      <a:pt x="130" y="162"/>
                    </a:lnTo>
                    <a:lnTo>
                      <a:pt x="130" y="164"/>
                    </a:lnTo>
                    <a:lnTo>
                      <a:pt x="128" y="164"/>
                    </a:lnTo>
                    <a:lnTo>
                      <a:pt x="126" y="164"/>
                    </a:lnTo>
                    <a:lnTo>
                      <a:pt x="126" y="162"/>
                    </a:lnTo>
                    <a:lnTo>
                      <a:pt x="124" y="162"/>
                    </a:lnTo>
                    <a:lnTo>
                      <a:pt x="124" y="160"/>
                    </a:lnTo>
                    <a:lnTo>
                      <a:pt x="124" y="158"/>
                    </a:lnTo>
                    <a:lnTo>
                      <a:pt x="124" y="160"/>
                    </a:lnTo>
                    <a:lnTo>
                      <a:pt x="124" y="158"/>
                    </a:lnTo>
                    <a:lnTo>
                      <a:pt x="122" y="158"/>
                    </a:lnTo>
                    <a:lnTo>
                      <a:pt x="122" y="156"/>
                    </a:lnTo>
                    <a:lnTo>
                      <a:pt x="122" y="154"/>
                    </a:lnTo>
                    <a:lnTo>
                      <a:pt x="122" y="154"/>
                    </a:lnTo>
                    <a:lnTo>
                      <a:pt x="122" y="152"/>
                    </a:lnTo>
                    <a:lnTo>
                      <a:pt x="120" y="152"/>
                    </a:lnTo>
                    <a:lnTo>
                      <a:pt x="120" y="150"/>
                    </a:lnTo>
                    <a:lnTo>
                      <a:pt x="118" y="150"/>
                    </a:lnTo>
                    <a:lnTo>
                      <a:pt x="120" y="150"/>
                    </a:lnTo>
                    <a:lnTo>
                      <a:pt x="118" y="150"/>
                    </a:lnTo>
                    <a:lnTo>
                      <a:pt x="118" y="148"/>
                    </a:lnTo>
                    <a:lnTo>
                      <a:pt x="118" y="146"/>
                    </a:lnTo>
                    <a:lnTo>
                      <a:pt x="118" y="144"/>
                    </a:lnTo>
                    <a:lnTo>
                      <a:pt x="116" y="144"/>
                    </a:lnTo>
                    <a:lnTo>
                      <a:pt x="116" y="142"/>
                    </a:lnTo>
                    <a:lnTo>
                      <a:pt x="114" y="142"/>
                    </a:lnTo>
                    <a:lnTo>
                      <a:pt x="112" y="142"/>
                    </a:lnTo>
                    <a:lnTo>
                      <a:pt x="112" y="140"/>
                    </a:lnTo>
                    <a:lnTo>
                      <a:pt x="110" y="140"/>
                    </a:lnTo>
                    <a:lnTo>
                      <a:pt x="108" y="140"/>
                    </a:lnTo>
                    <a:lnTo>
                      <a:pt x="106" y="140"/>
                    </a:lnTo>
                    <a:lnTo>
                      <a:pt x="106" y="138"/>
                    </a:lnTo>
                    <a:lnTo>
                      <a:pt x="106" y="136"/>
                    </a:lnTo>
                    <a:lnTo>
                      <a:pt x="106" y="134"/>
                    </a:lnTo>
                    <a:lnTo>
                      <a:pt x="104" y="134"/>
                    </a:lnTo>
                    <a:lnTo>
                      <a:pt x="104" y="132"/>
                    </a:lnTo>
                    <a:lnTo>
                      <a:pt x="104" y="130"/>
                    </a:lnTo>
                    <a:lnTo>
                      <a:pt x="104" y="128"/>
                    </a:lnTo>
                    <a:lnTo>
                      <a:pt x="104" y="126"/>
                    </a:lnTo>
                    <a:lnTo>
                      <a:pt x="104" y="128"/>
                    </a:lnTo>
                    <a:lnTo>
                      <a:pt x="102" y="126"/>
                    </a:lnTo>
                    <a:lnTo>
                      <a:pt x="104" y="126"/>
                    </a:lnTo>
                    <a:lnTo>
                      <a:pt x="102" y="126"/>
                    </a:lnTo>
                    <a:lnTo>
                      <a:pt x="104" y="126"/>
                    </a:lnTo>
                    <a:lnTo>
                      <a:pt x="102" y="126"/>
                    </a:lnTo>
                    <a:lnTo>
                      <a:pt x="102" y="124"/>
                    </a:lnTo>
                    <a:lnTo>
                      <a:pt x="100" y="124"/>
                    </a:lnTo>
                    <a:lnTo>
                      <a:pt x="100" y="122"/>
                    </a:lnTo>
                    <a:lnTo>
                      <a:pt x="100" y="124"/>
                    </a:lnTo>
                    <a:lnTo>
                      <a:pt x="100" y="122"/>
                    </a:lnTo>
                    <a:lnTo>
                      <a:pt x="98" y="122"/>
                    </a:lnTo>
                    <a:lnTo>
                      <a:pt x="98" y="120"/>
                    </a:lnTo>
                    <a:lnTo>
                      <a:pt x="98" y="118"/>
                    </a:lnTo>
                    <a:lnTo>
                      <a:pt x="98" y="116"/>
                    </a:lnTo>
                    <a:lnTo>
                      <a:pt x="98" y="116"/>
                    </a:lnTo>
                    <a:lnTo>
                      <a:pt x="98" y="116"/>
                    </a:lnTo>
                    <a:lnTo>
                      <a:pt x="98" y="116"/>
                    </a:lnTo>
                    <a:lnTo>
                      <a:pt x="98" y="114"/>
                    </a:lnTo>
                    <a:lnTo>
                      <a:pt x="98" y="116"/>
                    </a:lnTo>
                    <a:lnTo>
                      <a:pt x="96" y="116"/>
                    </a:lnTo>
                    <a:lnTo>
                      <a:pt x="96" y="114"/>
                    </a:lnTo>
                    <a:lnTo>
                      <a:pt x="94" y="114"/>
                    </a:lnTo>
                    <a:lnTo>
                      <a:pt x="94" y="112"/>
                    </a:lnTo>
                    <a:lnTo>
                      <a:pt x="92" y="112"/>
                    </a:lnTo>
                    <a:lnTo>
                      <a:pt x="92" y="114"/>
                    </a:lnTo>
                    <a:lnTo>
                      <a:pt x="92" y="112"/>
                    </a:lnTo>
                    <a:lnTo>
                      <a:pt x="90" y="112"/>
                    </a:lnTo>
                    <a:lnTo>
                      <a:pt x="88" y="112"/>
                    </a:lnTo>
                    <a:lnTo>
                      <a:pt x="86" y="112"/>
                    </a:lnTo>
                    <a:lnTo>
                      <a:pt x="86" y="110"/>
                    </a:lnTo>
                    <a:lnTo>
                      <a:pt x="86" y="108"/>
                    </a:lnTo>
                    <a:lnTo>
                      <a:pt x="84" y="108"/>
                    </a:lnTo>
                    <a:lnTo>
                      <a:pt x="84" y="106"/>
                    </a:lnTo>
                    <a:lnTo>
                      <a:pt x="84" y="108"/>
                    </a:lnTo>
                    <a:lnTo>
                      <a:pt x="82" y="108"/>
                    </a:lnTo>
                    <a:lnTo>
                      <a:pt x="82" y="106"/>
                    </a:lnTo>
                    <a:lnTo>
                      <a:pt x="80" y="106"/>
                    </a:lnTo>
                    <a:lnTo>
                      <a:pt x="82" y="106"/>
                    </a:lnTo>
                    <a:lnTo>
                      <a:pt x="80" y="106"/>
                    </a:lnTo>
                    <a:lnTo>
                      <a:pt x="80" y="106"/>
                    </a:lnTo>
                    <a:lnTo>
                      <a:pt x="82" y="106"/>
                    </a:lnTo>
                    <a:lnTo>
                      <a:pt x="82" y="106"/>
                    </a:lnTo>
                    <a:lnTo>
                      <a:pt x="82" y="106"/>
                    </a:lnTo>
                    <a:lnTo>
                      <a:pt x="80" y="106"/>
                    </a:lnTo>
                    <a:lnTo>
                      <a:pt x="80" y="104"/>
                    </a:lnTo>
                    <a:lnTo>
                      <a:pt x="80" y="106"/>
                    </a:lnTo>
                    <a:lnTo>
                      <a:pt x="78" y="106"/>
                    </a:lnTo>
                    <a:lnTo>
                      <a:pt x="78" y="104"/>
                    </a:lnTo>
                    <a:lnTo>
                      <a:pt x="76" y="104"/>
                    </a:lnTo>
                    <a:lnTo>
                      <a:pt x="78" y="104"/>
                    </a:lnTo>
                    <a:lnTo>
                      <a:pt x="78" y="102"/>
                    </a:lnTo>
                    <a:lnTo>
                      <a:pt x="76" y="102"/>
                    </a:lnTo>
                    <a:lnTo>
                      <a:pt x="76" y="104"/>
                    </a:lnTo>
                    <a:lnTo>
                      <a:pt x="76" y="102"/>
                    </a:lnTo>
                    <a:lnTo>
                      <a:pt x="76" y="100"/>
                    </a:lnTo>
                    <a:lnTo>
                      <a:pt x="74" y="100"/>
                    </a:lnTo>
                    <a:lnTo>
                      <a:pt x="76" y="100"/>
                    </a:lnTo>
                    <a:lnTo>
                      <a:pt x="76" y="98"/>
                    </a:lnTo>
                    <a:lnTo>
                      <a:pt x="76" y="96"/>
                    </a:lnTo>
                    <a:lnTo>
                      <a:pt x="74" y="96"/>
                    </a:lnTo>
                    <a:lnTo>
                      <a:pt x="72" y="96"/>
                    </a:lnTo>
                    <a:lnTo>
                      <a:pt x="72" y="94"/>
                    </a:lnTo>
                    <a:lnTo>
                      <a:pt x="70" y="94"/>
                    </a:lnTo>
                    <a:lnTo>
                      <a:pt x="70" y="92"/>
                    </a:lnTo>
                    <a:lnTo>
                      <a:pt x="68" y="92"/>
                    </a:lnTo>
                    <a:lnTo>
                      <a:pt x="68" y="90"/>
                    </a:lnTo>
                    <a:lnTo>
                      <a:pt x="66" y="90"/>
                    </a:lnTo>
                    <a:lnTo>
                      <a:pt x="64" y="90"/>
                    </a:lnTo>
                    <a:lnTo>
                      <a:pt x="62" y="90"/>
                    </a:lnTo>
                    <a:lnTo>
                      <a:pt x="62" y="88"/>
                    </a:lnTo>
                    <a:lnTo>
                      <a:pt x="60" y="88"/>
                    </a:lnTo>
                    <a:lnTo>
                      <a:pt x="60" y="86"/>
                    </a:lnTo>
                    <a:lnTo>
                      <a:pt x="58" y="86"/>
                    </a:lnTo>
                    <a:lnTo>
                      <a:pt x="58" y="84"/>
                    </a:lnTo>
                    <a:lnTo>
                      <a:pt x="58" y="82"/>
                    </a:lnTo>
                    <a:lnTo>
                      <a:pt x="56" y="82"/>
                    </a:lnTo>
                    <a:lnTo>
                      <a:pt x="54" y="80"/>
                    </a:lnTo>
                    <a:lnTo>
                      <a:pt x="54" y="78"/>
                    </a:lnTo>
                    <a:lnTo>
                      <a:pt x="52" y="78"/>
                    </a:lnTo>
                    <a:lnTo>
                      <a:pt x="50" y="78"/>
                    </a:lnTo>
                    <a:lnTo>
                      <a:pt x="50" y="78"/>
                    </a:lnTo>
                    <a:lnTo>
                      <a:pt x="50" y="76"/>
                    </a:lnTo>
                    <a:lnTo>
                      <a:pt x="48" y="76"/>
                    </a:lnTo>
                    <a:lnTo>
                      <a:pt x="46" y="76"/>
                    </a:lnTo>
                    <a:lnTo>
                      <a:pt x="46" y="74"/>
                    </a:lnTo>
                    <a:lnTo>
                      <a:pt x="44" y="74"/>
                    </a:lnTo>
                    <a:lnTo>
                      <a:pt x="42" y="74"/>
                    </a:lnTo>
                    <a:lnTo>
                      <a:pt x="42" y="72"/>
                    </a:lnTo>
                    <a:lnTo>
                      <a:pt x="42" y="70"/>
                    </a:lnTo>
                    <a:lnTo>
                      <a:pt x="40" y="70"/>
                    </a:lnTo>
                    <a:lnTo>
                      <a:pt x="40" y="68"/>
                    </a:lnTo>
                    <a:lnTo>
                      <a:pt x="38" y="68"/>
                    </a:lnTo>
                    <a:lnTo>
                      <a:pt x="38" y="66"/>
                    </a:lnTo>
                    <a:lnTo>
                      <a:pt x="36" y="66"/>
                    </a:lnTo>
                    <a:lnTo>
                      <a:pt x="36" y="64"/>
                    </a:lnTo>
                    <a:lnTo>
                      <a:pt x="34" y="64"/>
                    </a:lnTo>
                    <a:lnTo>
                      <a:pt x="34" y="62"/>
                    </a:lnTo>
                    <a:lnTo>
                      <a:pt x="34" y="60"/>
                    </a:lnTo>
                    <a:lnTo>
                      <a:pt x="32" y="60"/>
                    </a:lnTo>
                    <a:lnTo>
                      <a:pt x="32" y="58"/>
                    </a:lnTo>
                    <a:lnTo>
                      <a:pt x="32" y="58"/>
                    </a:lnTo>
                    <a:lnTo>
                      <a:pt x="30" y="58"/>
                    </a:lnTo>
                    <a:lnTo>
                      <a:pt x="30" y="56"/>
                    </a:lnTo>
                    <a:lnTo>
                      <a:pt x="28" y="56"/>
                    </a:lnTo>
                    <a:lnTo>
                      <a:pt x="28" y="54"/>
                    </a:lnTo>
                    <a:lnTo>
                      <a:pt x="26" y="54"/>
                    </a:lnTo>
                    <a:lnTo>
                      <a:pt x="26" y="52"/>
                    </a:lnTo>
                    <a:lnTo>
                      <a:pt x="26" y="50"/>
                    </a:lnTo>
                    <a:lnTo>
                      <a:pt x="26" y="48"/>
                    </a:lnTo>
                    <a:lnTo>
                      <a:pt x="24" y="48"/>
                    </a:lnTo>
                    <a:lnTo>
                      <a:pt x="22" y="48"/>
                    </a:lnTo>
                    <a:lnTo>
                      <a:pt x="20" y="48"/>
                    </a:lnTo>
                    <a:lnTo>
                      <a:pt x="18" y="48"/>
                    </a:lnTo>
                    <a:lnTo>
                      <a:pt x="18" y="50"/>
                    </a:lnTo>
                    <a:lnTo>
                      <a:pt x="18" y="48"/>
                    </a:lnTo>
                    <a:lnTo>
                      <a:pt x="16" y="48"/>
                    </a:lnTo>
                    <a:lnTo>
                      <a:pt x="14" y="48"/>
                    </a:lnTo>
                    <a:lnTo>
                      <a:pt x="14" y="46"/>
                    </a:lnTo>
                    <a:lnTo>
                      <a:pt x="12" y="46"/>
                    </a:lnTo>
                    <a:lnTo>
                      <a:pt x="12" y="44"/>
                    </a:lnTo>
                    <a:lnTo>
                      <a:pt x="10" y="44"/>
                    </a:lnTo>
                    <a:lnTo>
                      <a:pt x="10" y="42"/>
                    </a:lnTo>
                    <a:lnTo>
                      <a:pt x="8" y="42"/>
                    </a:lnTo>
                    <a:lnTo>
                      <a:pt x="6" y="42"/>
                    </a:lnTo>
                    <a:lnTo>
                      <a:pt x="4" y="42"/>
                    </a:lnTo>
                    <a:lnTo>
                      <a:pt x="4" y="40"/>
                    </a:lnTo>
                    <a:lnTo>
                      <a:pt x="2" y="40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4" y="30"/>
                    </a:lnTo>
                    <a:lnTo>
                      <a:pt x="4" y="28"/>
                    </a:lnTo>
                    <a:lnTo>
                      <a:pt x="6" y="28"/>
                    </a:lnTo>
                    <a:lnTo>
                      <a:pt x="6" y="26"/>
                    </a:lnTo>
                    <a:lnTo>
                      <a:pt x="8" y="26"/>
                    </a:lnTo>
                    <a:lnTo>
                      <a:pt x="8" y="24"/>
                    </a:lnTo>
                    <a:lnTo>
                      <a:pt x="8" y="26"/>
                    </a:lnTo>
                    <a:lnTo>
                      <a:pt x="8" y="24"/>
                    </a:lnTo>
                    <a:lnTo>
                      <a:pt x="10" y="24"/>
                    </a:lnTo>
                    <a:lnTo>
                      <a:pt x="8" y="24"/>
                    </a:lnTo>
                    <a:lnTo>
                      <a:pt x="8" y="22"/>
                    </a:lnTo>
                    <a:lnTo>
                      <a:pt x="10" y="22"/>
                    </a:lnTo>
                    <a:lnTo>
                      <a:pt x="10" y="20"/>
                    </a:lnTo>
                    <a:lnTo>
                      <a:pt x="12" y="20"/>
                    </a:lnTo>
                    <a:lnTo>
                      <a:pt x="12" y="18"/>
                    </a:lnTo>
                    <a:lnTo>
                      <a:pt x="14" y="18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8" y="16"/>
                    </a:lnTo>
                    <a:lnTo>
                      <a:pt x="20" y="16"/>
                    </a:lnTo>
                    <a:lnTo>
                      <a:pt x="20" y="14"/>
                    </a:lnTo>
                    <a:lnTo>
                      <a:pt x="22" y="14"/>
                    </a:lnTo>
                    <a:lnTo>
                      <a:pt x="24" y="14"/>
                    </a:lnTo>
                    <a:lnTo>
                      <a:pt x="26" y="14"/>
                    </a:lnTo>
                    <a:lnTo>
                      <a:pt x="26" y="12"/>
                    </a:lnTo>
                    <a:lnTo>
                      <a:pt x="28" y="12"/>
                    </a:lnTo>
                    <a:lnTo>
                      <a:pt x="28" y="10"/>
                    </a:lnTo>
                    <a:lnTo>
                      <a:pt x="30" y="10"/>
                    </a:lnTo>
                    <a:lnTo>
                      <a:pt x="32" y="10"/>
                    </a:lnTo>
                    <a:lnTo>
                      <a:pt x="32" y="10"/>
                    </a:lnTo>
                    <a:lnTo>
                      <a:pt x="34" y="10"/>
                    </a:lnTo>
                    <a:lnTo>
                      <a:pt x="36" y="10"/>
                    </a:lnTo>
                    <a:lnTo>
                      <a:pt x="36" y="8"/>
                    </a:lnTo>
                    <a:lnTo>
                      <a:pt x="36" y="10"/>
                    </a:lnTo>
                    <a:lnTo>
                      <a:pt x="36" y="8"/>
                    </a:lnTo>
                    <a:lnTo>
                      <a:pt x="38" y="8"/>
                    </a:lnTo>
                    <a:lnTo>
                      <a:pt x="40" y="8"/>
                    </a:lnTo>
                    <a:lnTo>
                      <a:pt x="40" y="6"/>
                    </a:lnTo>
                    <a:lnTo>
                      <a:pt x="42" y="6"/>
                    </a:lnTo>
                    <a:close/>
                    <a:moveTo>
                      <a:pt x="188" y="104"/>
                    </a:moveTo>
                    <a:lnTo>
                      <a:pt x="188" y="102"/>
                    </a:lnTo>
                    <a:lnTo>
                      <a:pt x="188" y="104"/>
                    </a:lnTo>
                    <a:close/>
                    <a:moveTo>
                      <a:pt x="188" y="104"/>
                    </a:moveTo>
                    <a:lnTo>
                      <a:pt x="188" y="106"/>
                    </a:lnTo>
                    <a:lnTo>
                      <a:pt x="188" y="104"/>
                    </a:lnTo>
                    <a:close/>
                    <a:moveTo>
                      <a:pt x="172" y="116"/>
                    </a:moveTo>
                    <a:lnTo>
                      <a:pt x="172" y="114"/>
                    </a:lnTo>
                    <a:lnTo>
                      <a:pt x="174" y="114"/>
                    </a:lnTo>
                    <a:lnTo>
                      <a:pt x="172" y="114"/>
                    </a:lnTo>
                    <a:lnTo>
                      <a:pt x="174" y="114"/>
                    </a:lnTo>
                    <a:lnTo>
                      <a:pt x="172" y="114"/>
                    </a:lnTo>
                    <a:lnTo>
                      <a:pt x="172" y="116"/>
                    </a:lnTo>
                    <a:close/>
                    <a:moveTo>
                      <a:pt x="174" y="116"/>
                    </a:moveTo>
                    <a:lnTo>
                      <a:pt x="176" y="116"/>
                    </a:lnTo>
                    <a:lnTo>
                      <a:pt x="174" y="116"/>
                    </a:lnTo>
                    <a:close/>
                    <a:moveTo>
                      <a:pt x="164" y="132"/>
                    </a:moveTo>
                    <a:lnTo>
                      <a:pt x="162" y="132"/>
                    </a:lnTo>
                    <a:lnTo>
                      <a:pt x="164" y="132"/>
                    </a:lnTo>
                    <a:close/>
                    <a:moveTo>
                      <a:pt x="140" y="156"/>
                    </a:moveTo>
                    <a:lnTo>
                      <a:pt x="138" y="156"/>
                    </a:lnTo>
                    <a:lnTo>
                      <a:pt x="140" y="156"/>
                    </a:lnTo>
                    <a:close/>
                    <a:moveTo>
                      <a:pt x="140" y="158"/>
                    </a:moveTo>
                    <a:lnTo>
                      <a:pt x="140" y="156"/>
                    </a:lnTo>
                    <a:lnTo>
                      <a:pt x="140" y="158"/>
                    </a:lnTo>
                    <a:close/>
                    <a:moveTo>
                      <a:pt x="124" y="162"/>
                    </a:moveTo>
                    <a:lnTo>
                      <a:pt x="124" y="160"/>
                    </a:lnTo>
                    <a:lnTo>
                      <a:pt x="124" y="162"/>
                    </a:lnTo>
                    <a:close/>
                    <a:moveTo>
                      <a:pt x="140" y="160"/>
                    </a:moveTo>
                    <a:lnTo>
                      <a:pt x="138" y="160"/>
                    </a:lnTo>
                    <a:lnTo>
                      <a:pt x="140" y="16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Freeform 1810"/>
              <p:cNvSpPr>
                <a:spLocks/>
              </p:cNvSpPr>
              <p:nvPr/>
            </p:nvSpPr>
            <p:spPr bwMode="auto">
              <a:xfrm>
                <a:off x="5759451" y="3106738"/>
                <a:ext cx="212725" cy="349250"/>
              </a:xfrm>
              <a:custGeom>
                <a:avLst/>
                <a:gdLst>
                  <a:gd name="T0" fmla="*/ 78 w 134"/>
                  <a:gd name="T1" fmla="*/ 2 h 220"/>
                  <a:gd name="T2" fmla="*/ 96 w 134"/>
                  <a:gd name="T3" fmla="*/ 0 h 220"/>
                  <a:gd name="T4" fmla="*/ 110 w 134"/>
                  <a:gd name="T5" fmla="*/ 0 h 220"/>
                  <a:gd name="T6" fmla="*/ 118 w 134"/>
                  <a:gd name="T7" fmla="*/ 6 h 220"/>
                  <a:gd name="T8" fmla="*/ 120 w 134"/>
                  <a:gd name="T9" fmla="*/ 22 h 220"/>
                  <a:gd name="T10" fmla="*/ 122 w 134"/>
                  <a:gd name="T11" fmla="*/ 38 h 220"/>
                  <a:gd name="T12" fmla="*/ 124 w 134"/>
                  <a:gd name="T13" fmla="*/ 50 h 220"/>
                  <a:gd name="T14" fmla="*/ 126 w 134"/>
                  <a:gd name="T15" fmla="*/ 64 h 220"/>
                  <a:gd name="T16" fmla="*/ 126 w 134"/>
                  <a:gd name="T17" fmla="*/ 80 h 220"/>
                  <a:gd name="T18" fmla="*/ 126 w 134"/>
                  <a:gd name="T19" fmla="*/ 94 h 220"/>
                  <a:gd name="T20" fmla="*/ 128 w 134"/>
                  <a:gd name="T21" fmla="*/ 108 h 220"/>
                  <a:gd name="T22" fmla="*/ 130 w 134"/>
                  <a:gd name="T23" fmla="*/ 122 h 220"/>
                  <a:gd name="T24" fmla="*/ 130 w 134"/>
                  <a:gd name="T25" fmla="*/ 138 h 220"/>
                  <a:gd name="T26" fmla="*/ 130 w 134"/>
                  <a:gd name="T27" fmla="*/ 146 h 220"/>
                  <a:gd name="T28" fmla="*/ 134 w 134"/>
                  <a:gd name="T29" fmla="*/ 154 h 220"/>
                  <a:gd name="T30" fmla="*/ 124 w 134"/>
                  <a:gd name="T31" fmla="*/ 158 h 220"/>
                  <a:gd name="T32" fmla="*/ 110 w 134"/>
                  <a:gd name="T33" fmla="*/ 160 h 220"/>
                  <a:gd name="T34" fmla="*/ 110 w 134"/>
                  <a:gd name="T35" fmla="*/ 172 h 220"/>
                  <a:gd name="T36" fmla="*/ 102 w 134"/>
                  <a:gd name="T37" fmla="*/ 180 h 220"/>
                  <a:gd name="T38" fmla="*/ 94 w 134"/>
                  <a:gd name="T39" fmla="*/ 188 h 220"/>
                  <a:gd name="T40" fmla="*/ 92 w 134"/>
                  <a:gd name="T41" fmla="*/ 200 h 220"/>
                  <a:gd name="T42" fmla="*/ 78 w 134"/>
                  <a:gd name="T43" fmla="*/ 200 h 220"/>
                  <a:gd name="T44" fmla="*/ 74 w 134"/>
                  <a:gd name="T45" fmla="*/ 192 h 220"/>
                  <a:gd name="T46" fmla="*/ 70 w 134"/>
                  <a:gd name="T47" fmla="*/ 196 h 220"/>
                  <a:gd name="T48" fmla="*/ 68 w 134"/>
                  <a:gd name="T49" fmla="*/ 202 h 220"/>
                  <a:gd name="T50" fmla="*/ 62 w 134"/>
                  <a:gd name="T51" fmla="*/ 212 h 220"/>
                  <a:gd name="T52" fmla="*/ 54 w 134"/>
                  <a:gd name="T53" fmla="*/ 204 h 220"/>
                  <a:gd name="T54" fmla="*/ 44 w 134"/>
                  <a:gd name="T55" fmla="*/ 210 h 220"/>
                  <a:gd name="T56" fmla="*/ 40 w 134"/>
                  <a:gd name="T57" fmla="*/ 214 h 220"/>
                  <a:gd name="T58" fmla="*/ 30 w 134"/>
                  <a:gd name="T59" fmla="*/ 208 h 220"/>
                  <a:gd name="T60" fmla="*/ 22 w 134"/>
                  <a:gd name="T61" fmla="*/ 210 h 220"/>
                  <a:gd name="T62" fmla="*/ 20 w 134"/>
                  <a:gd name="T63" fmla="*/ 212 h 220"/>
                  <a:gd name="T64" fmla="*/ 10 w 134"/>
                  <a:gd name="T65" fmla="*/ 210 h 220"/>
                  <a:gd name="T66" fmla="*/ 8 w 134"/>
                  <a:gd name="T67" fmla="*/ 220 h 220"/>
                  <a:gd name="T68" fmla="*/ 2 w 134"/>
                  <a:gd name="T69" fmla="*/ 214 h 220"/>
                  <a:gd name="T70" fmla="*/ 2 w 134"/>
                  <a:gd name="T71" fmla="*/ 210 h 220"/>
                  <a:gd name="T72" fmla="*/ 4 w 134"/>
                  <a:gd name="T73" fmla="*/ 204 h 220"/>
                  <a:gd name="T74" fmla="*/ 8 w 134"/>
                  <a:gd name="T75" fmla="*/ 200 h 220"/>
                  <a:gd name="T76" fmla="*/ 4 w 134"/>
                  <a:gd name="T77" fmla="*/ 192 h 220"/>
                  <a:gd name="T78" fmla="*/ 10 w 134"/>
                  <a:gd name="T79" fmla="*/ 192 h 220"/>
                  <a:gd name="T80" fmla="*/ 14 w 134"/>
                  <a:gd name="T81" fmla="*/ 188 h 220"/>
                  <a:gd name="T82" fmla="*/ 18 w 134"/>
                  <a:gd name="T83" fmla="*/ 176 h 220"/>
                  <a:gd name="T84" fmla="*/ 20 w 134"/>
                  <a:gd name="T85" fmla="*/ 172 h 220"/>
                  <a:gd name="T86" fmla="*/ 22 w 134"/>
                  <a:gd name="T87" fmla="*/ 162 h 220"/>
                  <a:gd name="T88" fmla="*/ 18 w 134"/>
                  <a:gd name="T89" fmla="*/ 148 h 220"/>
                  <a:gd name="T90" fmla="*/ 16 w 134"/>
                  <a:gd name="T91" fmla="*/ 144 h 220"/>
                  <a:gd name="T92" fmla="*/ 18 w 134"/>
                  <a:gd name="T93" fmla="*/ 138 h 220"/>
                  <a:gd name="T94" fmla="*/ 20 w 134"/>
                  <a:gd name="T95" fmla="*/ 122 h 220"/>
                  <a:gd name="T96" fmla="*/ 18 w 134"/>
                  <a:gd name="T97" fmla="*/ 106 h 220"/>
                  <a:gd name="T98" fmla="*/ 18 w 134"/>
                  <a:gd name="T99" fmla="*/ 92 h 220"/>
                  <a:gd name="T100" fmla="*/ 16 w 134"/>
                  <a:gd name="T101" fmla="*/ 78 h 220"/>
                  <a:gd name="T102" fmla="*/ 16 w 134"/>
                  <a:gd name="T103" fmla="*/ 62 h 220"/>
                  <a:gd name="T104" fmla="*/ 14 w 134"/>
                  <a:gd name="T105" fmla="*/ 48 h 220"/>
                  <a:gd name="T106" fmla="*/ 14 w 134"/>
                  <a:gd name="T107" fmla="*/ 34 h 220"/>
                  <a:gd name="T108" fmla="*/ 12 w 134"/>
                  <a:gd name="T109" fmla="*/ 20 h 220"/>
                  <a:gd name="T110" fmla="*/ 16 w 134"/>
                  <a:gd name="T111" fmla="*/ 12 h 220"/>
                  <a:gd name="T112" fmla="*/ 26 w 134"/>
                  <a:gd name="T113" fmla="*/ 14 h 220"/>
                  <a:gd name="T114" fmla="*/ 34 w 134"/>
                  <a:gd name="T115" fmla="*/ 8 h 220"/>
                  <a:gd name="T116" fmla="*/ 50 w 134"/>
                  <a:gd name="T117" fmla="*/ 4 h 220"/>
                  <a:gd name="T118" fmla="*/ 66 w 134"/>
                  <a:gd name="T119" fmla="*/ 4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4" h="220">
                    <a:moveTo>
                      <a:pt x="68" y="4"/>
                    </a:moveTo>
                    <a:lnTo>
                      <a:pt x="70" y="4"/>
                    </a:lnTo>
                    <a:lnTo>
                      <a:pt x="70" y="2"/>
                    </a:lnTo>
                    <a:lnTo>
                      <a:pt x="72" y="2"/>
                    </a:lnTo>
                    <a:lnTo>
                      <a:pt x="74" y="2"/>
                    </a:lnTo>
                    <a:lnTo>
                      <a:pt x="76" y="2"/>
                    </a:lnTo>
                    <a:lnTo>
                      <a:pt x="78" y="2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4" y="0"/>
                    </a:lnTo>
                    <a:lnTo>
                      <a:pt x="116" y="0"/>
                    </a:lnTo>
                    <a:lnTo>
                      <a:pt x="118" y="0"/>
                    </a:lnTo>
                    <a:lnTo>
                      <a:pt x="118" y="0"/>
                    </a:lnTo>
                    <a:lnTo>
                      <a:pt x="118" y="2"/>
                    </a:lnTo>
                    <a:lnTo>
                      <a:pt x="118" y="4"/>
                    </a:lnTo>
                    <a:lnTo>
                      <a:pt x="118" y="6"/>
                    </a:lnTo>
                    <a:lnTo>
                      <a:pt x="118" y="8"/>
                    </a:lnTo>
                    <a:lnTo>
                      <a:pt x="118" y="10"/>
                    </a:lnTo>
                    <a:lnTo>
                      <a:pt x="120" y="12"/>
                    </a:lnTo>
                    <a:lnTo>
                      <a:pt x="120" y="14"/>
                    </a:lnTo>
                    <a:lnTo>
                      <a:pt x="120" y="16"/>
                    </a:lnTo>
                    <a:lnTo>
                      <a:pt x="120" y="18"/>
                    </a:lnTo>
                    <a:lnTo>
                      <a:pt x="120" y="20"/>
                    </a:lnTo>
                    <a:lnTo>
                      <a:pt x="120" y="22"/>
                    </a:lnTo>
                    <a:lnTo>
                      <a:pt x="120" y="24"/>
                    </a:lnTo>
                    <a:lnTo>
                      <a:pt x="120" y="26"/>
                    </a:lnTo>
                    <a:lnTo>
                      <a:pt x="120" y="28"/>
                    </a:lnTo>
                    <a:lnTo>
                      <a:pt x="122" y="30"/>
                    </a:lnTo>
                    <a:lnTo>
                      <a:pt x="122" y="32"/>
                    </a:lnTo>
                    <a:lnTo>
                      <a:pt x="122" y="34"/>
                    </a:lnTo>
                    <a:lnTo>
                      <a:pt x="122" y="36"/>
                    </a:lnTo>
                    <a:lnTo>
                      <a:pt x="122" y="38"/>
                    </a:lnTo>
                    <a:lnTo>
                      <a:pt x="122" y="40"/>
                    </a:lnTo>
                    <a:lnTo>
                      <a:pt x="122" y="42"/>
                    </a:lnTo>
                    <a:lnTo>
                      <a:pt x="122" y="44"/>
                    </a:lnTo>
                    <a:lnTo>
                      <a:pt x="122" y="46"/>
                    </a:lnTo>
                    <a:lnTo>
                      <a:pt x="124" y="46"/>
                    </a:lnTo>
                    <a:lnTo>
                      <a:pt x="124" y="48"/>
                    </a:lnTo>
                    <a:lnTo>
                      <a:pt x="124" y="48"/>
                    </a:lnTo>
                    <a:lnTo>
                      <a:pt x="124" y="50"/>
                    </a:lnTo>
                    <a:lnTo>
                      <a:pt x="124" y="52"/>
                    </a:lnTo>
                    <a:lnTo>
                      <a:pt x="124" y="54"/>
                    </a:lnTo>
                    <a:lnTo>
                      <a:pt x="124" y="56"/>
                    </a:lnTo>
                    <a:lnTo>
                      <a:pt x="124" y="58"/>
                    </a:lnTo>
                    <a:lnTo>
                      <a:pt x="124" y="60"/>
                    </a:lnTo>
                    <a:lnTo>
                      <a:pt x="124" y="62"/>
                    </a:lnTo>
                    <a:lnTo>
                      <a:pt x="126" y="62"/>
                    </a:lnTo>
                    <a:lnTo>
                      <a:pt x="126" y="64"/>
                    </a:lnTo>
                    <a:lnTo>
                      <a:pt x="126" y="66"/>
                    </a:lnTo>
                    <a:lnTo>
                      <a:pt x="126" y="68"/>
                    </a:lnTo>
                    <a:lnTo>
                      <a:pt x="126" y="70"/>
                    </a:lnTo>
                    <a:lnTo>
                      <a:pt x="126" y="72"/>
                    </a:lnTo>
                    <a:lnTo>
                      <a:pt x="126" y="74"/>
                    </a:lnTo>
                    <a:lnTo>
                      <a:pt x="126" y="76"/>
                    </a:lnTo>
                    <a:lnTo>
                      <a:pt x="126" y="78"/>
                    </a:lnTo>
                    <a:lnTo>
                      <a:pt x="126" y="80"/>
                    </a:lnTo>
                    <a:lnTo>
                      <a:pt x="126" y="82"/>
                    </a:lnTo>
                    <a:lnTo>
                      <a:pt x="126" y="82"/>
                    </a:lnTo>
                    <a:lnTo>
                      <a:pt x="126" y="84"/>
                    </a:lnTo>
                    <a:lnTo>
                      <a:pt x="126" y="86"/>
                    </a:lnTo>
                    <a:lnTo>
                      <a:pt x="126" y="88"/>
                    </a:lnTo>
                    <a:lnTo>
                      <a:pt x="126" y="90"/>
                    </a:lnTo>
                    <a:lnTo>
                      <a:pt x="126" y="92"/>
                    </a:lnTo>
                    <a:lnTo>
                      <a:pt x="126" y="94"/>
                    </a:lnTo>
                    <a:lnTo>
                      <a:pt x="126" y="96"/>
                    </a:lnTo>
                    <a:lnTo>
                      <a:pt x="126" y="96"/>
                    </a:lnTo>
                    <a:lnTo>
                      <a:pt x="126" y="98"/>
                    </a:lnTo>
                    <a:lnTo>
                      <a:pt x="126" y="100"/>
                    </a:lnTo>
                    <a:lnTo>
                      <a:pt x="128" y="102"/>
                    </a:lnTo>
                    <a:lnTo>
                      <a:pt x="128" y="104"/>
                    </a:lnTo>
                    <a:lnTo>
                      <a:pt x="128" y="106"/>
                    </a:lnTo>
                    <a:lnTo>
                      <a:pt x="128" y="108"/>
                    </a:lnTo>
                    <a:lnTo>
                      <a:pt x="128" y="110"/>
                    </a:lnTo>
                    <a:lnTo>
                      <a:pt x="128" y="112"/>
                    </a:lnTo>
                    <a:lnTo>
                      <a:pt x="128" y="114"/>
                    </a:lnTo>
                    <a:lnTo>
                      <a:pt x="128" y="116"/>
                    </a:lnTo>
                    <a:lnTo>
                      <a:pt x="128" y="118"/>
                    </a:lnTo>
                    <a:lnTo>
                      <a:pt x="130" y="118"/>
                    </a:lnTo>
                    <a:lnTo>
                      <a:pt x="130" y="120"/>
                    </a:lnTo>
                    <a:lnTo>
                      <a:pt x="130" y="122"/>
                    </a:lnTo>
                    <a:lnTo>
                      <a:pt x="130" y="124"/>
                    </a:lnTo>
                    <a:lnTo>
                      <a:pt x="130" y="126"/>
                    </a:lnTo>
                    <a:lnTo>
                      <a:pt x="130" y="128"/>
                    </a:lnTo>
                    <a:lnTo>
                      <a:pt x="130" y="130"/>
                    </a:lnTo>
                    <a:lnTo>
                      <a:pt x="130" y="132"/>
                    </a:lnTo>
                    <a:lnTo>
                      <a:pt x="130" y="134"/>
                    </a:lnTo>
                    <a:lnTo>
                      <a:pt x="130" y="136"/>
                    </a:lnTo>
                    <a:lnTo>
                      <a:pt x="130" y="138"/>
                    </a:lnTo>
                    <a:lnTo>
                      <a:pt x="130" y="140"/>
                    </a:lnTo>
                    <a:lnTo>
                      <a:pt x="128" y="140"/>
                    </a:lnTo>
                    <a:lnTo>
                      <a:pt x="128" y="142"/>
                    </a:lnTo>
                    <a:lnTo>
                      <a:pt x="130" y="142"/>
                    </a:lnTo>
                    <a:lnTo>
                      <a:pt x="130" y="144"/>
                    </a:lnTo>
                    <a:lnTo>
                      <a:pt x="132" y="144"/>
                    </a:lnTo>
                    <a:lnTo>
                      <a:pt x="130" y="144"/>
                    </a:lnTo>
                    <a:lnTo>
                      <a:pt x="130" y="146"/>
                    </a:lnTo>
                    <a:lnTo>
                      <a:pt x="130" y="148"/>
                    </a:lnTo>
                    <a:lnTo>
                      <a:pt x="132" y="148"/>
                    </a:lnTo>
                    <a:lnTo>
                      <a:pt x="134" y="148"/>
                    </a:lnTo>
                    <a:lnTo>
                      <a:pt x="134" y="150"/>
                    </a:lnTo>
                    <a:lnTo>
                      <a:pt x="132" y="150"/>
                    </a:lnTo>
                    <a:lnTo>
                      <a:pt x="132" y="152"/>
                    </a:lnTo>
                    <a:lnTo>
                      <a:pt x="134" y="152"/>
                    </a:lnTo>
                    <a:lnTo>
                      <a:pt x="134" y="154"/>
                    </a:lnTo>
                    <a:lnTo>
                      <a:pt x="132" y="154"/>
                    </a:lnTo>
                    <a:lnTo>
                      <a:pt x="130" y="154"/>
                    </a:lnTo>
                    <a:lnTo>
                      <a:pt x="128" y="154"/>
                    </a:lnTo>
                    <a:lnTo>
                      <a:pt x="126" y="154"/>
                    </a:lnTo>
                    <a:lnTo>
                      <a:pt x="126" y="156"/>
                    </a:lnTo>
                    <a:lnTo>
                      <a:pt x="126" y="156"/>
                    </a:lnTo>
                    <a:lnTo>
                      <a:pt x="126" y="158"/>
                    </a:lnTo>
                    <a:lnTo>
                      <a:pt x="124" y="158"/>
                    </a:lnTo>
                    <a:lnTo>
                      <a:pt x="122" y="158"/>
                    </a:lnTo>
                    <a:lnTo>
                      <a:pt x="122" y="160"/>
                    </a:lnTo>
                    <a:lnTo>
                      <a:pt x="120" y="160"/>
                    </a:lnTo>
                    <a:lnTo>
                      <a:pt x="118" y="160"/>
                    </a:lnTo>
                    <a:lnTo>
                      <a:pt x="116" y="158"/>
                    </a:lnTo>
                    <a:lnTo>
                      <a:pt x="114" y="158"/>
                    </a:lnTo>
                    <a:lnTo>
                      <a:pt x="112" y="160"/>
                    </a:lnTo>
                    <a:lnTo>
                      <a:pt x="110" y="160"/>
                    </a:lnTo>
                    <a:lnTo>
                      <a:pt x="108" y="160"/>
                    </a:lnTo>
                    <a:lnTo>
                      <a:pt x="108" y="162"/>
                    </a:lnTo>
                    <a:lnTo>
                      <a:pt x="108" y="164"/>
                    </a:lnTo>
                    <a:lnTo>
                      <a:pt x="110" y="164"/>
                    </a:lnTo>
                    <a:lnTo>
                      <a:pt x="110" y="166"/>
                    </a:lnTo>
                    <a:lnTo>
                      <a:pt x="110" y="168"/>
                    </a:lnTo>
                    <a:lnTo>
                      <a:pt x="110" y="170"/>
                    </a:lnTo>
                    <a:lnTo>
                      <a:pt x="110" y="172"/>
                    </a:lnTo>
                    <a:lnTo>
                      <a:pt x="108" y="172"/>
                    </a:lnTo>
                    <a:lnTo>
                      <a:pt x="108" y="174"/>
                    </a:lnTo>
                    <a:lnTo>
                      <a:pt x="106" y="174"/>
                    </a:lnTo>
                    <a:lnTo>
                      <a:pt x="106" y="176"/>
                    </a:lnTo>
                    <a:lnTo>
                      <a:pt x="104" y="176"/>
                    </a:lnTo>
                    <a:lnTo>
                      <a:pt x="102" y="176"/>
                    </a:lnTo>
                    <a:lnTo>
                      <a:pt x="102" y="178"/>
                    </a:lnTo>
                    <a:lnTo>
                      <a:pt x="102" y="180"/>
                    </a:lnTo>
                    <a:lnTo>
                      <a:pt x="102" y="182"/>
                    </a:lnTo>
                    <a:lnTo>
                      <a:pt x="102" y="184"/>
                    </a:lnTo>
                    <a:lnTo>
                      <a:pt x="100" y="184"/>
                    </a:lnTo>
                    <a:lnTo>
                      <a:pt x="100" y="186"/>
                    </a:lnTo>
                    <a:lnTo>
                      <a:pt x="98" y="186"/>
                    </a:lnTo>
                    <a:lnTo>
                      <a:pt x="96" y="186"/>
                    </a:lnTo>
                    <a:lnTo>
                      <a:pt x="94" y="186"/>
                    </a:lnTo>
                    <a:lnTo>
                      <a:pt x="94" y="188"/>
                    </a:lnTo>
                    <a:lnTo>
                      <a:pt x="94" y="190"/>
                    </a:lnTo>
                    <a:lnTo>
                      <a:pt x="92" y="190"/>
                    </a:lnTo>
                    <a:lnTo>
                      <a:pt x="92" y="192"/>
                    </a:lnTo>
                    <a:lnTo>
                      <a:pt x="92" y="192"/>
                    </a:lnTo>
                    <a:lnTo>
                      <a:pt x="92" y="194"/>
                    </a:lnTo>
                    <a:lnTo>
                      <a:pt x="92" y="196"/>
                    </a:lnTo>
                    <a:lnTo>
                      <a:pt x="92" y="198"/>
                    </a:lnTo>
                    <a:lnTo>
                      <a:pt x="92" y="200"/>
                    </a:lnTo>
                    <a:lnTo>
                      <a:pt x="90" y="200"/>
                    </a:lnTo>
                    <a:lnTo>
                      <a:pt x="88" y="200"/>
                    </a:lnTo>
                    <a:lnTo>
                      <a:pt x="86" y="200"/>
                    </a:lnTo>
                    <a:lnTo>
                      <a:pt x="86" y="202"/>
                    </a:lnTo>
                    <a:lnTo>
                      <a:pt x="84" y="200"/>
                    </a:lnTo>
                    <a:lnTo>
                      <a:pt x="82" y="200"/>
                    </a:lnTo>
                    <a:lnTo>
                      <a:pt x="80" y="200"/>
                    </a:lnTo>
                    <a:lnTo>
                      <a:pt x="78" y="200"/>
                    </a:lnTo>
                    <a:lnTo>
                      <a:pt x="78" y="198"/>
                    </a:lnTo>
                    <a:lnTo>
                      <a:pt x="78" y="198"/>
                    </a:lnTo>
                    <a:lnTo>
                      <a:pt x="78" y="196"/>
                    </a:lnTo>
                    <a:lnTo>
                      <a:pt x="78" y="194"/>
                    </a:lnTo>
                    <a:lnTo>
                      <a:pt x="78" y="192"/>
                    </a:lnTo>
                    <a:lnTo>
                      <a:pt x="76" y="192"/>
                    </a:lnTo>
                    <a:lnTo>
                      <a:pt x="74" y="192"/>
                    </a:lnTo>
                    <a:lnTo>
                      <a:pt x="74" y="192"/>
                    </a:lnTo>
                    <a:lnTo>
                      <a:pt x="72" y="192"/>
                    </a:lnTo>
                    <a:lnTo>
                      <a:pt x="74" y="192"/>
                    </a:lnTo>
                    <a:lnTo>
                      <a:pt x="76" y="192"/>
                    </a:lnTo>
                    <a:lnTo>
                      <a:pt x="76" y="194"/>
                    </a:lnTo>
                    <a:lnTo>
                      <a:pt x="74" y="194"/>
                    </a:lnTo>
                    <a:lnTo>
                      <a:pt x="72" y="194"/>
                    </a:lnTo>
                    <a:lnTo>
                      <a:pt x="72" y="196"/>
                    </a:lnTo>
                    <a:lnTo>
                      <a:pt x="70" y="196"/>
                    </a:lnTo>
                    <a:lnTo>
                      <a:pt x="70" y="194"/>
                    </a:lnTo>
                    <a:lnTo>
                      <a:pt x="70" y="196"/>
                    </a:lnTo>
                    <a:lnTo>
                      <a:pt x="70" y="198"/>
                    </a:lnTo>
                    <a:lnTo>
                      <a:pt x="72" y="198"/>
                    </a:lnTo>
                    <a:lnTo>
                      <a:pt x="70" y="198"/>
                    </a:lnTo>
                    <a:lnTo>
                      <a:pt x="70" y="200"/>
                    </a:lnTo>
                    <a:lnTo>
                      <a:pt x="68" y="200"/>
                    </a:lnTo>
                    <a:lnTo>
                      <a:pt x="68" y="202"/>
                    </a:lnTo>
                    <a:lnTo>
                      <a:pt x="68" y="204"/>
                    </a:lnTo>
                    <a:lnTo>
                      <a:pt x="68" y="206"/>
                    </a:lnTo>
                    <a:lnTo>
                      <a:pt x="66" y="206"/>
                    </a:lnTo>
                    <a:lnTo>
                      <a:pt x="64" y="206"/>
                    </a:lnTo>
                    <a:lnTo>
                      <a:pt x="64" y="208"/>
                    </a:lnTo>
                    <a:lnTo>
                      <a:pt x="64" y="210"/>
                    </a:lnTo>
                    <a:lnTo>
                      <a:pt x="64" y="212"/>
                    </a:lnTo>
                    <a:lnTo>
                      <a:pt x="62" y="212"/>
                    </a:lnTo>
                    <a:lnTo>
                      <a:pt x="62" y="210"/>
                    </a:lnTo>
                    <a:lnTo>
                      <a:pt x="62" y="208"/>
                    </a:lnTo>
                    <a:lnTo>
                      <a:pt x="60" y="208"/>
                    </a:lnTo>
                    <a:lnTo>
                      <a:pt x="58" y="208"/>
                    </a:lnTo>
                    <a:lnTo>
                      <a:pt x="58" y="206"/>
                    </a:lnTo>
                    <a:lnTo>
                      <a:pt x="56" y="206"/>
                    </a:lnTo>
                    <a:lnTo>
                      <a:pt x="56" y="204"/>
                    </a:lnTo>
                    <a:lnTo>
                      <a:pt x="54" y="204"/>
                    </a:lnTo>
                    <a:lnTo>
                      <a:pt x="52" y="204"/>
                    </a:lnTo>
                    <a:lnTo>
                      <a:pt x="52" y="206"/>
                    </a:lnTo>
                    <a:lnTo>
                      <a:pt x="50" y="206"/>
                    </a:lnTo>
                    <a:lnTo>
                      <a:pt x="50" y="208"/>
                    </a:lnTo>
                    <a:lnTo>
                      <a:pt x="48" y="208"/>
                    </a:lnTo>
                    <a:lnTo>
                      <a:pt x="46" y="208"/>
                    </a:lnTo>
                    <a:lnTo>
                      <a:pt x="46" y="210"/>
                    </a:lnTo>
                    <a:lnTo>
                      <a:pt x="44" y="210"/>
                    </a:lnTo>
                    <a:lnTo>
                      <a:pt x="46" y="210"/>
                    </a:lnTo>
                    <a:lnTo>
                      <a:pt x="46" y="212"/>
                    </a:lnTo>
                    <a:lnTo>
                      <a:pt x="44" y="212"/>
                    </a:lnTo>
                    <a:lnTo>
                      <a:pt x="44" y="214"/>
                    </a:lnTo>
                    <a:lnTo>
                      <a:pt x="44" y="216"/>
                    </a:lnTo>
                    <a:lnTo>
                      <a:pt x="42" y="216"/>
                    </a:lnTo>
                    <a:lnTo>
                      <a:pt x="42" y="214"/>
                    </a:lnTo>
                    <a:lnTo>
                      <a:pt x="40" y="214"/>
                    </a:lnTo>
                    <a:lnTo>
                      <a:pt x="38" y="214"/>
                    </a:lnTo>
                    <a:lnTo>
                      <a:pt x="38" y="212"/>
                    </a:lnTo>
                    <a:lnTo>
                      <a:pt x="36" y="212"/>
                    </a:lnTo>
                    <a:lnTo>
                      <a:pt x="34" y="212"/>
                    </a:lnTo>
                    <a:lnTo>
                      <a:pt x="34" y="210"/>
                    </a:lnTo>
                    <a:lnTo>
                      <a:pt x="32" y="210"/>
                    </a:lnTo>
                    <a:lnTo>
                      <a:pt x="30" y="210"/>
                    </a:lnTo>
                    <a:lnTo>
                      <a:pt x="30" y="208"/>
                    </a:lnTo>
                    <a:lnTo>
                      <a:pt x="30" y="208"/>
                    </a:lnTo>
                    <a:lnTo>
                      <a:pt x="28" y="208"/>
                    </a:lnTo>
                    <a:lnTo>
                      <a:pt x="28" y="210"/>
                    </a:lnTo>
                    <a:lnTo>
                      <a:pt x="26" y="210"/>
                    </a:lnTo>
                    <a:lnTo>
                      <a:pt x="24" y="210"/>
                    </a:lnTo>
                    <a:lnTo>
                      <a:pt x="24" y="208"/>
                    </a:lnTo>
                    <a:lnTo>
                      <a:pt x="22" y="208"/>
                    </a:lnTo>
                    <a:lnTo>
                      <a:pt x="22" y="210"/>
                    </a:lnTo>
                    <a:lnTo>
                      <a:pt x="22" y="212"/>
                    </a:lnTo>
                    <a:lnTo>
                      <a:pt x="24" y="212"/>
                    </a:lnTo>
                    <a:lnTo>
                      <a:pt x="24" y="214"/>
                    </a:lnTo>
                    <a:lnTo>
                      <a:pt x="22" y="214"/>
                    </a:lnTo>
                    <a:lnTo>
                      <a:pt x="22" y="216"/>
                    </a:lnTo>
                    <a:lnTo>
                      <a:pt x="20" y="216"/>
                    </a:lnTo>
                    <a:lnTo>
                      <a:pt x="20" y="214"/>
                    </a:lnTo>
                    <a:lnTo>
                      <a:pt x="20" y="212"/>
                    </a:lnTo>
                    <a:lnTo>
                      <a:pt x="18" y="212"/>
                    </a:lnTo>
                    <a:lnTo>
                      <a:pt x="16" y="212"/>
                    </a:lnTo>
                    <a:lnTo>
                      <a:pt x="14" y="212"/>
                    </a:lnTo>
                    <a:lnTo>
                      <a:pt x="14" y="214"/>
                    </a:lnTo>
                    <a:lnTo>
                      <a:pt x="12" y="214"/>
                    </a:lnTo>
                    <a:lnTo>
                      <a:pt x="12" y="212"/>
                    </a:lnTo>
                    <a:lnTo>
                      <a:pt x="10" y="212"/>
                    </a:lnTo>
                    <a:lnTo>
                      <a:pt x="10" y="210"/>
                    </a:lnTo>
                    <a:lnTo>
                      <a:pt x="10" y="212"/>
                    </a:lnTo>
                    <a:lnTo>
                      <a:pt x="8" y="212"/>
                    </a:lnTo>
                    <a:lnTo>
                      <a:pt x="8" y="214"/>
                    </a:lnTo>
                    <a:lnTo>
                      <a:pt x="8" y="216"/>
                    </a:lnTo>
                    <a:lnTo>
                      <a:pt x="10" y="216"/>
                    </a:lnTo>
                    <a:lnTo>
                      <a:pt x="10" y="218"/>
                    </a:lnTo>
                    <a:lnTo>
                      <a:pt x="8" y="218"/>
                    </a:lnTo>
                    <a:lnTo>
                      <a:pt x="8" y="220"/>
                    </a:lnTo>
                    <a:lnTo>
                      <a:pt x="6" y="220"/>
                    </a:lnTo>
                    <a:lnTo>
                      <a:pt x="6" y="218"/>
                    </a:lnTo>
                    <a:lnTo>
                      <a:pt x="4" y="218"/>
                    </a:lnTo>
                    <a:lnTo>
                      <a:pt x="2" y="218"/>
                    </a:lnTo>
                    <a:lnTo>
                      <a:pt x="2" y="216"/>
                    </a:lnTo>
                    <a:lnTo>
                      <a:pt x="4" y="216"/>
                    </a:lnTo>
                    <a:lnTo>
                      <a:pt x="2" y="216"/>
                    </a:lnTo>
                    <a:lnTo>
                      <a:pt x="2" y="214"/>
                    </a:lnTo>
                    <a:lnTo>
                      <a:pt x="0" y="214"/>
                    </a:lnTo>
                    <a:lnTo>
                      <a:pt x="0" y="212"/>
                    </a:lnTo>
                    <a:lnTo>
                      <a:pt x="2" y="212"/>
                    </a:lnTo>
                    <a:lnTo>
                      <a:pt x="2" y="214"/>
                    </a:lnTo>
                    <a:lnTo>
                      <a:pt x="4" y="214"/>
                    </a:lnTo>
                    <a:lnTo>
                      <a:pt x="4" y="212"/>
                    </a:lnTo>
                    <a:lnTo>
                      <a:pt x="2" y="212"/>
                    </a:lnTo>
                    <a:lnTo>
                      <a:pt x="2" y="210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4" y="210"/>
                    </a:lnTo>
                    <a:lnTo>
                      <a:pt x="4" y="208"/>
                    </a:lnTo>
                    <a:lnTo>
                      <a:pt x="4" y="206"/>
                    </a:lnTo>
                    <a:lnTo>
                      <a:pt x="2" y="206"/>
                    </a:lnTo>
                    <a:lnTo>
                      <a:pt x="2" y="204"/>
                    </a:lnTo>
                    <a:lnTo>
                      <a:pt x="4" y="204"/>
                    </a:lnTo>
                    <a:lnTo>
                      <a:pt x="6" y="204"/>
                    </a:lnTo>
                    <a:lnTo>
                      <a:pt x="6" y="202"/>
                    </a:lnTo>
                    <a:lnTo>
                      <a:pt x="4" y="202"/>
                    </a:lnTo>
                    <a:lnTo>
                      <a:pt x="4" y="200"/>
                    </a:lnTo>
                    <a:lnTo>
                      <a:pt x="4" y="202"/>
                    </a:lnTo>
                    <a:lnTo>
                      <a:pt x="6" y="202"/>
                    </a:lnTo>
                    <a:lnTo>
                      <a:pt x="6" y="200"/>
                    </a:lnTo>
                    <a:lnTo>
                      <a:pt x="8" y="200"/>
                    </a:lnTo>
                    <a:lnTo>
                      <a:pt x="8" y="198"/>
                    </a:lnTo>
                    <a:lnTo>
                      <a:pt x="6" y="198"/>
                    </a:lnTo>
                    <a:lnTo>
                      <a:pt x="8" y="198"/>
                    </a:lnTo>
                    <a:lnTo>
                      <a:pt x="6" y="198"/>
                    </a:lnTo>
                    <a:lnTo>
                      <a:pt x="6" y="196"/>
                    </a:lnTo>
                    <a:lnTo>
                      <a:pt x="4" y="196"/>
                    </a:lnTo>
                    <a:lnTo>
                      <a:pt x="4" y="194"/>
                    </a:lnTo>
                    <a:lnTo>
                      <a:pt x="4" y="192"/>
                    </a:lnTo>
                    <a:lnTo>
                      <a:pt x="4" y="194"/>
                    </a:lnTo>
                    <a:lnTo>
                      <a:pt x="6" y="194"/>
                    </a:lnTo>
                    <a:lnTo>
                      <a:pt x="6" y="192"/>
                    </a:lnTo>
                    <a:lnTo>
                      <a:pt x="6" y="192"/>
                    </a:lnTo>
                    <a:lnTo>
                      <a:pt x="8" y="192"/>
                    </a:lnTo>
                    <a:lnTo>
                      <a:pt x="8" y="192"/>
                    </a:lnTo>
                    <a:lnTo>
                      <a:pt x="8" y="192"/>
                    </a:lnTo>
                    <a:lnTo>
                      <a:pt x="10" y="192"/>
                    </a:lnTo>
                    <a:lnTo>
                      <a:pt x="10" y="192"/>
                    </a:lnTo>
                    <a:lnTo>
                      <a:pt x="10" y="192"/>
                    </a:lnTo>
                    <a:lnTo>
                      <a:pt x="12" y="192"/>
                    </a:lnTo>
                    <a:lnTo>
                      <a:pt x="10" y="192"/>
                    </a:lnTo>
                    <a:lnTo>
                      <a:pt x="10" y="190"/>
                    </a:lnTo>
                    <a:lnTo>
                      <a:pt x="12" y="190"/>
                    </a:lnTo>
                    <a:lnTo>
                      <a:pt x="12" y="188"/>
                    </a:lnTo>
                    <a:lnTo>
                      <a:pt x="14" y="188"/>
                    </a:lnTo>
                    <a:lnTo>
                      <a:pt x="14" y="186"/>
                    </a:lnTo>
                    <a:lnTo>
                      <a:pt x="14" y="184"/>
                    </a:lnTo>
                    <a:lnTo>
                      <a:pt x="14" y="182"/>
                    </a:lnTo>
                    <a:lnTo>
                      <a:pt x="16" y="182"/>
                    </a:lnTo>
                    <a:lnTo>
                      <a:pt x="16" y="180"/>
                    </a:lnTo>
                    <a:lnTo>
                      <a:pt x="18" y="180"/>
                    </a:lnTo>
                    <a:lnTo>
                      <a:pt x="18" y="178"/>
                    </a:lnTo>
                    <a:lnTo>
                      <a:pt x="18" y="176"/>
                    </a:lnTo>
                    <a:lnTo>
                      <a:pt x="20" y="176"/>
                    </a:lnTo>
                    <a:lnTo>
                      <a:pt x="18" y="176"/>
                    </a:lnTo>
                    <a:lnTo>
                      <a:pt x="18" y="174"/>
                    </a:lnTo>
                    <a:lnTo>
                      <a:pt x="20" y="174"/>
                    </a:lnTo>
                    <a:lnTo>
                      <a:pt x="18" y="174"/>
                    </a:lnTo>
                    <a:lnTo>
                      <a:pt x="20" y="174"/>
                    </a:lnTo>
                    <a:lnTo>
                      <a:pt x="18" y="172"/>
                    </a:lnTo>
                    <a:lnTo>
                      <a:pt x="20" y="172"/>
                    </a:lnTo>
                    <a:lnTo>
                      <a:pt x="20" y="170"/>
                    </a:lnTo>
                    <a:lnTo>
                      <a:pt x="22" y="170"/>
                    </a:lnTo>
                    <a:lnTo>
                      <a:pt x="24" y="170"/>
                    </a:lnTo>
                    <a:lnTo>
                      <a:pt x="24" y="168"/>
                    </a:lnTo>
                    <a:lnTo>
                      <a:pt x="24" y="166"/>
                    </a:lnTo>
                    <a:lnTo>
                      <a:pt x="24" y="164"/>
                    </a:lnTo>
                    <a:lnTo>
                      <a:pt x="22" y="164"/>
                    </a:lnTo>
                    <a:lnTo>
                      <a:pt x="22" y="162"/>
                    </a:lnTo>
                    <a:lnTo>
                      <a:pt x="22" y="160"/>
                    </a:lnTo>
                    <a:lnTo>
                      <a:pt x="22" y="158"/>
                    </a:lnTo>
                    <a:lnTo>
                      <a:pt x="22" y="156"/>
                    </a:lnTo>
                    <a:lnTo>
                      <a:pt x="22" y="154"/>
                    </a:lnTo>
                    <a:lnTo>
                      <a:pt x="20" y="154"/>
                    </a:lnTo>
                    <a:lnTo>
                      <a:pt x="20" y="152"/>
                    </a:lnTo>
                    <a:lnTo>
                      <a:pt x="20" y="150"/>
                    </a:lnTo>
                    <a:lnTo>
                      <a:pt x="18" y="148"/>
                    </a:lnTo>
                    <a:lnTo>
                      <a:pt x="16" y="148"/>
                    </a:lnTo>
                    <a:lnTo>
                      <a:pt x="16" y="146"/>
                    </a:lnTo>
                    <a:lnTo>
                      <a:pt x="16" y="148"/>
                    </a:lnTo>
                    <a:lnTo>
                      <a:pt x="16" y="146"/>
                    </a:lnTo>
                    <a:lnTo>
                      <a:pt x="16" y="144"/>
                    </a:lnTo>
                    <a:lnTo>
                      <a:pt x="18" y="144"/>
                    </a:lnTo>
                    <a:lnTo>
                      <a:pt x="16" y="144"/>
                    </a:lnTo>
                    <a:lnTo>
                      <a:pt x="16" y="144"/>
                    </a:lnTo>
                    <a:lnTo>
                      <a:pt x="18" y="144"/>
                    </a:lnTo>
                    <a:lnTo>
                      <a:pt x="18" y="142"/>
                    </a:lnTo>
                    <a:lnTo>
                      <a:pt x="18" y="140"/>
                    </a:lnTo>
                    <a:lnTo>
                      <a:pt x="18" y="142"/>
                    </a:lnTo>
                    <a:lnTo>
                      <a:pt x="18" y="140"/>
                    </a:lnTo>
                    <a:lnTo>
                      <a:pt x="18" y="138"/>
                    </a:lnTo>
                    <a:lnTo>
                      <a:pt x="16" y="138"/>
                    </a:lnTo>
                    <a:lnTo>
                      <a:pt x="18" y="138"/>
                    </a:lnTo>
                    <a:lnTo>
                      <a:pt x="18" y="136"/>
                    </a:lnTo>
                    <a:lnTo>
                      <a:pt x="20" y="136"/>
                    </a:lnTo>
                    <a:lnTo>
                      <a:pt x="20" y="134"/>
                    </a:lnTo>
                    <a:lnTo>
                      <a:pt x="20" y="130"/>
                    </a:lnTo>
                    <a:lnTo>
                      <a:pt x="20" y="128"/>
                    </a:lnTo>
                    <a:lnTo>
                      <a:pt x="20" y="126"/>
                    </a:lnTo>
                    <a:lnTo>
                      <a:pt x="20" y="124"/>
                    </a:lnTo>
                    <a:lnTo>
                      <a:pt x="20" y="122"/>
                    </a:lnTo>
                    <a:lnTo>
                      <a:pt x="20" y="120"/>
                    </a:lnTo>
                    <a:lnTo>
                      <a:pt x="18" y="120"/>
                    </a:lnTo>
                    <a:lnTo>
                      <a:pt x="18" y="118"/>
                    </a:lnTo>
                    <a:lnTo>
                      <a:pt x="18" y="116"/>
                    </a:lnTo>
                    <a:lnTo>
                      <a:pt x="18" y="114"/>
                    </a:lnTo>
                    <a:lnTo>
                      <a:pt x="18" y="112"/>
                    </a:lnTo>
                    <a:lnTo>
                      <a:pt x="18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8" y="102"/>
                    </a:lnTo>
                    <a:lnTo>
                      <a:pt x="18" y="100"/>
                    </a:lnTo>
                    <a:lnTo>
                      <a:pt x="18" y="98"/>
                    </a:lnTo>
                    <a:lnTo>
                      <a:pt x="18" y="96"/>
                    </a:lnTo>
                    <a:lnTo>
                      <a:pt x="18" y="96"/>
                    </a:lnTo>
                    <a:lnTo>
                      <a:pt x="18" y="94"/>
                    </a:lnTo>
                    <a:lnTo>
                      <a:pt x="18" y="92"/>
                    </a:lnTo>
                    <a:lnTo>
                      <a:pt x="18" y="90"/>
                    </a:lnTo>
                    <a:lnTo>
                      <a:pt x="16" y="90"/>
                    </a:lnTo>
                    <a:lnTo>
                      <a:pt x="16" y="88"/>
                    </a:lnTo>
                    <a:lnTo>
                      <a:pt x="16" y="86"/>
                    </a:lnTo>
                    <a:lnTo>
                      <a:pt x="16" y="84"/>
                    </a:lnTo>
                    <a:lnTo>
                      <a:pt x="16" y="82"/>
                    </a:lnTo>
                    <a:lnTo>
                      <a:pt x="16" y="80"/>
                    </a:lnTo>
                    <a:lnTo>
                      <a:pt x="16" y="78"/>
                    </a:lnTo>
                    <a:lnTo>
                      <a:pt x="16" y="76"/>
                    </a:lnTo>
                    <a:lnTo>
                      <a:pt x="16" y="74"/>
                    </a:lnTo>
                    <a:lnTo>
                      <a:pt x="16" y="72"/>
                    </a:lnTo>
                    <a:lnTo>
                      <a:pt x="16" y="70"/>
                    </a:lnTo>
                    <a:lnTo>
                      <a:pt x="16" y="68"/>
                    </a:lnTo>
                    <a:lnTo>
                      <a:pt x="16" y="66"/>
                    </a:lnTo>
                    <a:lnTo>
                      <a:pt x="16" y="64"/>
                    </a:lnTo>
                    <a:lnTo>
                      <a:pt x="16" y="62"/>
                    </a:lnTo>
                    <a:lnTo>
                      <a:pt x="16" y="60"/>
                    </a:lnTo>
                    <a:lnTo>
                      <a:pt x="16" y="58"/>
                    </a:lnTo>
                    <a:lnTo>
                      <a:pt x="14" y="58"/>
                    </a:lnTo>
                    <a:lnTo>
                      <a:pt x="14" y="56"/>
                    </a:lnTo>
                    <a:lnTo>
                      <a:pt x="14" y="54"/>
                    </a:lnTo>
                    <a:lnTo>
                      <a:pt x="14" y="52"/>
                    </a:lnTo>
                    <a:lnTo>
                      <a:pt x="14" y="50"/>
                    </a:lnTo>
                    <a:lnTo>
                      <a:pt x="14" y="48"/>
                    </a:lnTo>
                    <a:lnTo>
                      <a:pt x="14" y="48"/>
                    </a:lnTo>
                    <a:lnTo>
                      <a:pt x="14" y="46"/>
                    </a:lnTo>
                    <a:lnTo>
                      <a:pt x="14" y="44"/>
                    </a:lnTo>
                    <a:lnTo>
                      <a:pt x="14" y="42"/>
                    </a:lnTo>
                    <a:lnTo>
                      <a:pt x="14" y="40"/>
                    </a:lnTo>
                    <a:lnTo>
                      <a:pt x="14" y="38"/>
                    </a:lnTo>
                    <a:lnTo>
                      <a:pt x="14" y="36"/>
                    </a:lnTo>
                    <a:lnTo>
                      <a:pt x="14" y="34"/>
                    </a:lnTo>
                    <a:lnTo>
                      <a:pt x="14" y="32"/>
                    </a:lnTo>
                    <a:lnTo>
                      <a:pt x="12" y="32"/>
                    </a:lnTo>
                    <a:lnTo>
                      <a:pt x="12" y="30"/>
                    </a:lnTo>
                    <a:lnTo>
                      <a:pt x="12" y="28"/>
                    </a:lnTo>
                    <a:lnTo>
                      <a:pt x="12" y="26"/>
                    </a:lnTo>
                    <a:lnTo>
                      <a:pt x="12" y="24"/>
                    </a:lnTo>
                    <a:lnTo>
                      <a:pt x="12" y="22"/>
                    </a:lnTo>
                    <a:lnTo>
                      <a:pt x="12" y="20"/>
                    </a:lnTo>
                    <a:lnTo>
                      <a:pt x="12" y="18"/>
                    </a:lnTo>
                    <a:lnTo>
                      <a:pt x="12" y="16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12" y="10"/>
                    </a:lnTo>
                    <a:lnTo>
                      <a:pt x="12" y="12"/>
                    </a:lnTo>
                    <a:lnTo>
                      <a:pt x="14" y="12"/>
                    </a:lnTo>
                    <a:lnTo>
                      <a:pt x="16" y="12"/>
                    </a:lnTo>
                    <a:lnTo>
                      <a:pt x="16" y="14"/>
                    </a:lnTo>
                    <a:lnTo>
                      <a:pt x="18" y="14"/>
                    </a:lnTo>
                    <a:lnTo>
                      <a:pt x="20" y="14"/>
                    </a:lnTo>
                    <a:lnTo>
                      <a:pt x="20" y="16"/>
                    </a:lnTo>
                    <a:lnTo>
                      <a:pt x="20" y="14"/>
                    </a:lnTo>
                    <a:lnTo>
                      <a:pt x="22" y="14"/>
                    </a:lnTo>
                    <a:lnTo>
                      <a:pt x="24" y="14"/>
                    </a:lnTo>
                    <a:lnTo>
                      <a:pt x="26" y="14"/>
                    </a:lnTo>
                    <a:lnTo>
                      <a:pt x="28" y="14"/>
                    </a:lnTo>
                    <a:lnTo>
                      <a:pt x="28" y="12"/>
                    </a:lnTo>
                    <a:lnTo>
                      <a:pt x="30" y="12"/>
                    </a:lnTo>
                    <a:lnTo>
                      <a:pt x="30" y="12"/>
                    </a:lnTo>
                    <a:lnTo>
                      <a:pt x="30" y="10"/>
                    </a:lnTo>
                    <a:lnTo>
                      <a:pt x="32" y="10"/>
                    </a:lnTo>
                    <a:lnTo>
                      <a:pt x="34" y="10"/>
                    </a:lnTo>
                    <a:lnTo>
                      <a:pt x="34" y="8"/>
                    </a:lnTo>
                    <a:lnTo>
                      <a:pt x="36" y="8"/>
                    </a:lnTo>
                    <a:lnTo>
                      <a:pt x="36" y="6"/>
                    </a:lnTo>
                    <a:lnTo>
                      <a:pt x="38" y="6"/>
                    </a:lnTo>
                    <a:lnTo>
                      <a:pt x="40" y="6"/>
                    </a:lnTo>
                    <a:lnTo>
                      <a:pt x="42" y="6"/>
                    </a:lnTo>
                    <a:lnTo>
                      <a:pt x="44" y="6"/>
                    </a:lnTo>
                    <a:lnTo>
                      <a:pt x="46" y="6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56" y="4"/>
                    </a:lnTo>
                    <a:lnTo>
                      <a:pt x="58" y="4"/>
                    </a:lnTo>
                    <a:lnTo>
                      <a:pt x="60" y="4"/>
                    </a:lnTo>
                    <a:lnTo>
                      <a:pt x="62" y="4"/>
                    </a:lnTo>
                    <a:lnTo>
                      <a:pt x="64" y="4"/>
                    </a:lnTo>
                    <a:lnTo>
                      <a:pt x="66" y="4"/>
                    </a:lnTo>
                    <a:lnTo>
                      <a:pt x="68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Freeform 1812"/>
              <p:cNvSpPr>
                <a:spLocks noEditPoints="1"/>
              </p:cNvSpPr>
              <p:nvPr/>
            </p:nvSpPr>
            <p:spPr bwMode="auto">
              <a:xfrm>
                <a:off x="5664201" y="3322638"/>
                <a:ext cx="511175" cy="246063"/>
              </a:xfrm>
              <a:custGeom>
                <a:avLst/>
                <a:gdLst>
                  <a:gd name="T0" fmla="*/ 6 w 322"/>
                  <a:gd name="T1" fmla="*/ 155 h 155"/>
                  <a:gd name="T2" fmla="*/ 208 w 322"/>
                  <a:gd name="T3" fmla="*/ 4 h 155"/>
                  <a:gd name="T4" fmla="*/ 218 w 322"/>
                  <a:gd name="T5" fmla="*/ 12 h 155"/>
                  <a:gd name="T6" fmla="*/ 234 w 322"/>
                  <a:gd name="T7" fmla="*/ 16 h 155"/>
                  <a:gd name="T8" fmla="*/ 244 w 322"/>
                  <a:gd name="T9" fmla="*/ 16 h 155"/>
                  <a:gd name="T10" fmla="*/ 258 w 322"/>
                  <a:gd name="T11" fmla="*/ 18 h 155"/>
                  <a:gd name="T12" fmla="*/ 272 w 322"/>
                  <a:gd name="T13" fmla="*/ 10 h 155"/>
                  <a:gd name="T14" fmla="*/ 280 w 322"/>
                  <a:gd name="T15" fmla="*/ 18 h 155"/>
                  <a:gd name="T16" fmla="*/ 288 w 322"/>
                  <a:gd name="T17" fmla="*/ 26 h 155"/>
                  <a:gd name="T18" fmla="*/ 290 w 322"/>
                  <a:gd name="T19" fmla="*/ 42 h 155"/>
                  <a:gd name="T20" fmla="*/ 296 w 322"/>
                  <a:gd name="T21" fmla="*/ 52 h 155"/>
                  <a:gd name="T22" fmla="*/ 306 w 322"/>
                  <a:gd name="T23" fmla="*/ 60 h 155"/>
                  <a:gd name="T24" fmla="*/ 314 w 322"/>
                  <a:gd name="T25" fmla="*/ 68 h 155"/>
                  <a:gd name="T26" fmla="*/ 316 w 322"/>
                  <a:gd name="T27" fmla="*/ 76 h 155"/>
                  <a:gd name="T28" fmla="*/ 304 w 322"/>
                  <a:gd name="T29" fmla="*/ 86 h 155"/>
                  <a:gd name="T30" fmla="*/ 294 w 322"/>
                  <a:gd name="T31" fmla="*/ 96 h 155"/>
                  <a:gd name="T32" fmla="*/ 288 w 322"/>
                  <a:gd name="T33" fmla="*/ 104 h 155"/>
                  <a:gd name="T34" fmla="*/ 280 w 322"/>
                  <a:gd name="T35" fmla="*/ 110 h 155"/>
                  <a:gd name="T36" fmla="*/ 270 w 322"/>
                  <a:gd name="T37" fmla="*/ 120 h 155"/>
                  <a:gd name="T38" fmla="*/ 256 w 322"/>
                  <a:gd name="T39" fmla="*/ 126 h 155"/>
                  <a:gd name="T40" fmla="*/ 240 w 322"/>
                  <a:gd name="T41" fmla="*/ 130 h 155"/>
                  <a:gd name="T42" fmla="*/ 222 w 322"/>
                  <a:gd name="T43" fmla="*/ 132 h 155"/>
                  <a:gd name="T44" fmla="*/ 204 w 322"/>
                  <a:gd name="T45" fmla="*/ 134 h 155"/>
                  <a:gd name="T46" fmla="*/ 186 w 322"/>
                  <a:gd name="T47" fmla="*/ 136 h 155"/>
                  <a:gd name="T48" fmla="*/ 168 w 322"/>
                  <a:gd name="T49" fmla="*/ 138 h 155"/>
                  <a:gd name="T50" fmla="*/ 148 w 322"/>
                  <a:gd name="T51" fmla="*/ 138 h 155"/>
                  <a:gd name="T52" fmla="*/ 130 w 322"/>
                  <a:gd name="T53" fmla="*/ 140 h 155"/>
                  <a:gd name="T54" fmla="*/ 112 w 322"/>
                  <a:gd name="T55" fmla="*/ 143 h 155"/>
                  <a:gd name="T56" fmla="*/ 92 w 322"/>
                  <a:gd name="T57" fmla="*/ 143 h 155"/>
                  <a:gd name="T58" fmla="*/ 76 w 322"/>
                  <a:gd name="T59" fmla="*/ 145 h 155"/>
                  <a:gd name="T60" fmla="*/ 68 w 322"/>
                  <a:gd name="T61" fmla="*/ 149 h 155"/>
                  <a:gd name="T62" fmla="*/ 52 w 322"/>
                  <a:gd name="T63" fmla="*/ 153 h 155"/>
                  <a:gd name="T64" fmla="*/ 34 w 322"/>
                  <a:gd name="T65" fmla="*/ 153 h 155"/>
                  <a:gd name="T66" fmla="*/ 12 w 322"/>
                  <a:gd name="T67" fmla="*/ 155 h 155"/>
                  <a:gd name="T68" fmla="*/ 14 w 322"/>
                  <a:gd name="T69" fmla="*/ 151 h 155"/>
                  <a:gd name="T70" fmla="*/ 18 w 322"/>
                  <a:gd name="T71" fmla="*/ 143 h 155"/>
                  <a:gd name="T72" fmla="*/ 20 w 322"/>
                  <a:gd name="T73" fmla="*/ 132 h 155"/>
                  <a:gd name="T74" fmla="*/ 20 w 322"/>
                  <a:gd name="T75" fmla="*/ 118 h 155"/>
                  <a:gd name="T76" fmla="*/ 34 w 322"/>
                  <a:gd name="T77" fmla="*/ 116 h 155"/>
                  <a:gd name="T78" fmla="*/ 48 w 322"/>
                  <a:gd name="T79" fmla="*/ 122 h 155"/>
                  <a:gd name="T80" fmla="*/ 46 w 322"/>
                  <a:gd name="T81" fmla="*/ 108 h 155"/>
                  <a:gd name="T82" fmla="*/ 54 w 322"/>
                  <a:gd name="T83" fmla="*/ 102 h 155"/>
                  <a:gd name="T84" fmla="*/ 60 w 322"/>
                  <a:gd name="T85" fmla="*/ 96 h 155"/>
                  <a:gd name="T86" fmla="*/ 64 w 322"/>
                  <a:gd name="T87" fmla="*/ 82 h 155"/>
                  <a:gd name="T88" fmla="*/ 70 w 322"/>
                  <a:gd name="T89" fmla="*/ 76 h 155"/>
                  <a:gd name="T90" fmla="*/ 80 w 322"/>
                  <a:gd name="T91" fmla="*/ 78 h 155"/>
                  <a:gd name="T92" fmla="*/ 84 w 322"/>
                  <a:gd name="T93" fmla="*/ 74 h 155"/>
                  <a:gd name="T94" fmla="*/ 96 w 322"/>
                  <a:gd name="T95" fmla="*/ 76 h 155"/>
                  <a:gd name="T96" fmla="*/ 106 w 322"/>
                  <a:gd name="T97" fmla="*/ 74 h 155"/>
                  <a:gd name="T98" fmla="*/ 116 w 322"/>
                  <a:gd name="T99" fmla="*/ 68 h 155"/>
                  <a:gd name="T100" fmla="*/ 124 w 322"/>
                  <a:gd name="T101" fmla="*/ 72 h 155"/>
                  <a:gd name="T102" fmla="*/ 130 w 322"/>
                  <a:gd name="T103" fmla="*/ 62 h 155"/>
                  <a:gd name="T104" fmla="*/ 132 w 322"/>
                  <a:gd name="T105" fmla="*/ 56 h 155"/>
                  <a:gd name="T106" fmla="*/ 140 w 322"/>
                  <a:gd name="T107" fmla="*/ 64 h 155"/>
                  <a:gd name="T108" fmla="*/ 152 w 322"/>
                  <a:gd name="T109" fmla="*/ 58 h 155"/>
                  <a:gd name="T110" fmla="*/ 160 w 322"/>
                  <a:gd name="T111" fmla="*/ 48 h 155"/>
                  <a:gd name="T112" fmla="*/ 168 w 322"/>
                  <a:gd name="T113" fmla="*/ 36 h 155"/>
                  <a:gd name="T114" fmla="*/ 172 w 322"/>
                  <a:gd name="T115" fmla="*/ 24 h 155"/>
                  <a:gd name="T116" fmla="*/ 186 w 322"/>
                  <a:gd name="T117" fmla="*/ 20 h 155"/>
                  <a:gd name="T118" fmla="*/ 194 w 322"/>
                  <a:gd name="T119" fmla="*/ 12 h 155"/>
                  <a:gd name="T120" fmla="*/ 190 w 322"/>
                  <a:gd name="T121" fmla="*/ 4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22" h="155">
                    <a:moveTo>
                      <a:pt x="4" y="155"/>
                    </a:moveTo>
                    <a:lnTo>
                      <a:pt x="2" y="155"/>
                    </a:lnTo>
                    <a:lnTo>
                      <a:pt x="2" y="153"/>
                    </a:lnTo>
                    <a:lnTo>
                      <a:pt x="0" y="153"/>
                    </a:lnTo>
                    <a:lnTo>
                      <a:pt x="0" y="153"/>
                    </a:lnTo>
                    <a:lnTo>
                      <a:pt x="2" y="153"/>
                    </a:lnTo>
                    <a:lnTo>
                      <a:pt x="4" y="153"/>
                    </a:lnTo>
                    <a:lnTo>
                      <a:pt x="6" y="153"/>
                    </a:lnTo>
                    <a:lnTo>
                      <a:pt x="6" y="153"/>
                    </a:lnTo>
                    <a:lnTo>
                      <a:pt x="6" y="155"/>
                    </a:lnTo>
                    <a:lnTo>
                      <a:pt x="4" y="155"/>
                    </a:lnTo>
                    <a:close/>
                    <a:moveTo>
                      <a:pt x="200" y="4"/>
                    </a:moveTo>
                    <a:lnTo>
                      <a:pt x="200" y="2"/>
                    </a:lnTo>
                    <a:lnTo>
                      <a:pt x="202" y="2"/>
                    </a:lnTo>
                    <a:lnTo>
                      <a:pt x="204" y="2"/>
                    </a:lnTo>
                    <a:lnTo>
                      <a:pt x="204" y="0"/>
                    </a:lnTo>
                    <a:lnTo>
                      <a:pt x="206" y="0"/>
                    </a:lnTo>
                    <a:lnTo>
                      <a:pt x="208" y="0"/>
                    </a:lnTo>
                    <a:lnTo>
                      <a:pt x="208" y="2"/>
                    </a:lnTo>
                    <a:lnTo>
                      <a:pt x="208" y="4"/>
                    </a:lnTo>
                    <a:lnTo>
                      <a:pt x="210" y="4"/>
                    </a:lnTo>
                    <a:lnTo>
                      <a:pt x="212" y="4"/>
                    </a:lnTo>
                    <a:lnTo>
                      <a:pt x="214" y="4"/>
                    </a:lnTo>
                    <a:lnTo>
                      <a:pt x="214" y="6"/>
                    </a:lnTo>
                    <a:lnTo>
                      <a:pt x="214" y="8"/>
                    </a:lnTo>
                    <a:lnTo>
                      <a:pt x="216" y="8"/>
                    </a:lnTo>
                    <a:lnTo>
                      <a:pt x="216" y="8"/>
                    </a:lnTo>
                    <a:lnTo>
                      <a:pt x="218" y="8"/>
                    </a:lnTo>
                    <a:lnTo>
                      <a:pt x="218" y="10"/>
                    </a:lnTo>
                    <a:lnTo>
                      <a:pt x="218" y="12"/>
                    </a:lnTo>
                    <a:lnTo>
                      <a:pt x="218" y="14"/>
                    </a:lnTo>
                    <a:lnTo>
                      <a:pt x="220" y="14"/>
                    </a:lnTo>
                    <a:lnTo>
                      <a:pt x="222" y="14"/>
                    </a:lnTo>
                    <a:lnTo>
                      <a:pt x="224" y="14"/>
                    </a:lnTo>
                    <a:lnTo>
                      <a:pt x="226" y="14"/>
                    </a:lnTo>
                    <a:lnTo>
                      <a:pt x="228" y="14"/>
                    </a:lnTo>
                    <a:lnTo>
                      <a:pt x="230" y="14"/>
                    </a:lnTo>
                    <a:lnTo>
                      <a:pt x="232" y="14"/>
                    </a:lnTo>
                    <a:lnTo>
                      <a:pt x="234" y="14"/>
                    </a:lnTo>
                    <a:lnTo>
                      <a:pt x="234" y="16"/>
                    </a:lnTo>
                    <a:lnTo>
                      <a:pt x="234" y="16"/>
                    </a:lnTo>
                    <a:lnTo>
                      <a:pt x="236" y="16"/>
                    </a:lnTo>
                    <a:lnTo>
                      <a:pt x="236" y="18"/>
                    </a:lnTo>
                    <a:lnTo>
                      <a:pt x="236" y="20"/>
                    </a:lnTo>
                    <a:lnTo>
                      <a:pt x="238" y="20"/>
                    </a:lnTo>
                    <a:lnTo>
                      <a:pt x="240" y="20"/>
                    </a:lnTo>
                    <a:lnTo>
                      <a:pt x="242" y="20"/>
                    </a:lnTo>
                    <a:lnTo>
                      <a:pt x="242" y="18"/>
                    </a:lnTo>
                    <a:lnTo>
                      <a:pt x="244" y="18"/>
                    </a:lnTo>
                    <a:lnTo>
                      <a:pt x="244" y="16"/>
                    </a:lnTo>
                    <a:lnTo>
                      <a:pt x="246" y="16"/>
                    </a:lnTo>
                    <a:lnTo>
                      <a:pt x="248" y="16"/>
                    </a:lnTo>
                    <a:lnTo>
                      <a:pt x="250" y="16"/>
                    </a:lnTo>
                    <a:lnTo>
                      <a:pt x="252" y="16"/>
                    </a:lnTo>
                    <a:lnTo>
                      <a:pt x="254" y="16"/>
                    </a:lnTo>
                    <a:lnTo>
                      <a:pt x="254" y="18"/>
                    </a:lnTo>
                    <a:lnTo>
                      <a:pt x="256" y="18"/>
                    </a:lnTo>
                    <a:lnTo>
                      <a:pt x="256" y="20"/>
                    </a:lnTo>
                    <a:lnTo>
                      <a:pt x="258" y="20"/>
                    </a:lnTo>
                    <a:lnTo>
                      <a:pt x="258" y="18"/>
                    </a:lnTo>
                    <a:lnTo>
                      <a:pt x="260" y="18"/>
                    </a:lnTo>
                    <a:lnTo>
                      <a:pt x="262" y="18"/>
                    </a:lnTo>
                    <a:lnTo>
                      <a:pt x="264" y="18"/>
                    </a:lnTo>
                    <a:lnTo>
                      <a:pt x="264" y="16"/>
                    </a:lnTo>
                    <a:lnTo>
                      <a:pt x="266" y="14"/>
                    </a:lnTo>
                    <a:lnTo>
                      <a:pt x="268" y="14"/>
                    </a:lnTo>
                    <a:lnTo>
                      <a:pt x="268" y="12"/>
                    </a:lnTo>
                    <a:lnTo>
                      <a:pt x="270" y="12"/>
                    </a:lnTo>
                    <a:lnTo>
                      <a:pt x="270" y="10"/>
                    </a:lnTo>
                    <a:lnTo>
                      <a:pt x="272" y="10"/>
                    </a:lnTo>
                    <a:lnTo>
                      <a:pt x="274" y="10"/>
                    </a:lnTo>
                    <a:lnTo>
                      <a:pt x="274" y="8"/>
                    </a:lnTo>
                    <a:lnTo>
                      <a:pt x="274" y="10"/>
                    </a:lnTo>
                    <a:lnTo>
                      <a:pt x="274" y="12"/>
                    </a:lnTo>
                    <a:lnTo>
                      <a:pt x="276" y="12"/>
                    </a:lnTo>
                    <a:lnTo>
                      <a:pt x="276" y="14"/>
                    </a:lnTo>
                    <a:lnTo>
                      <a:pt x="276" y="16"/>
                    </a:lnTo>
                    <a:lnTo>
                      <a:pt x="276" y="18"/>
                    </a:lnTo>
                    <a:lnTo>
                      <a:pt x="278" y="18"/>
                    </a:lnTo>
                    <a:lnTo>
                      <a:pt x="280" y="18"/>
                    </a:lnTo>
                    <a:lnTo>
                      <a:pt x="280" y="20"/>
                    </a:lnTo>
                    <a:lnTo>
                      <a:pt x="280" y="18"/>
                    </a:lnTo>
                    <a:lnTo>
                      <a:pt x="282" y="18"/>
                    </a:lnTo>
                    <a:lnTo>
                      <a:pt x="282" y="20"/>
                    </a:lnTo>
                    <a:lnTo>
                      <a:pt x="282" y="20"/>
                    </a:lnTo>
                    <a:lnTo>
                      <a:pt x="284" y="20"/>
                    </a:lnTo>
                    <a:lnTo>
                      <a:pt x="284" y="22"/>
                    </a:lnTo>
                    <a:lnTo>
                      <a:pt x="286" y="22"/>
                    </a:lnTo>
                    <a:lnTo>
                      <a:pt x="286" y="24"/>
                    </a:lnTo>
                    <a:lnTo>
                      <a:pt x="288" y="26"/>
                    </a:lnTo>
                    <a:lnTo>
                      <a:pt x="288" y="28"/>
                    </a:lnTo>
                    <a:lnTo>
                      <a:pt x="288" y="30"/>
                    </a:lnTo>
                    <a:lnTo>
                      <a:pt x="290" y="32"/>
                    </a:lnTo>
                    <a:lnTo>
                      <a:pt x="288" y="32"/>
                    </a:lnTo>
                    <a:lnTo>
                      <a:pt x="290" y="34"/>
                    </a:lnTo>
                    <a:lnTo>
                      <a:pt x="288" y="36"/>
                    </a:lnTo>
                    <a:lnTo>
                      <a:pt x="288" y="38"/>
                    </a:lnTo>
                    <a:lnTo>
                      <a:pt x="288" y="40"/>
                    </a:lnTo>
                    <a:lnTo>
                      <a:pt x="288" y="42"/>
                    </a:lnTo>
                    <a:lnTo>
                      <a:pt x="290" y="42"/>
                    </a:lnTo>
                    <a:lnTo>
                      <a:pt x="290" y="44"/>
                    </a:lnTo>
                    <a:lnTo>
                      <a:pt x="292" y="44"/>
                    </a:lnTo>
                    <a:lnTo>
                      <a:pt x="292" y="46"/>
                    </a:lnTo>
                    <a:lnTo>
                      <a:pt x="294" y="46"/>
                    </a:lnTo>
                    <a:lnTo>
                      <a:pt x="294" y="48"/>
                    </a:lnTo>
                    <a:lnTo>
                      <a:pt x="296" y="48"/>
                    </a:lnTo>
                    <a:lnTo>
                      <a:pt x="296" y="50"/>
                    </a:lnTo>
                    <a:lnTo>
                      <a:pt x="296" y="52"/>
                    </a:lnTo>
                    <a:lnTo>
                      <a:pt x="296" y="54"/>
                    </a:lnTo>
                    <a:lnTo>
                      <a:pt x="296" y="52"/>
                    </a:lnTo>
                    <a:lnTo>
                      <a:pt x="298" y="52"/>
                    </a:lnTo>
                    <a:lnTo>
                      <a:pt x="298" y="54"/>
                    </a:lnTo>
                    <a:lnTo>
                      <a:pt x="300" y="54"/>
                    </a:lnTo>
                    <a:lnTo>
                      <a:pt x="300" y="56"/>
                    </a:lnTo>
                    <a:lnTo>
                      <a:pt x="300" y="56"/>
                    </a:lnTo>
                    <a:lnTo>
                      <a:pt x="302" y="56"/>
                    </a:lnTo>
                    <a:lnTo>
                      <a:pt x="304" y="56"/>
                    </a:lnTo>
                    <a:lnTo>
                      <a:pt x="304" y="58"/>
                    </a:lnTo>
                    <a:lnTo>
                      <a:pt x="304" y="60"/>
                    </a:lnTo>
                    <a:lnTo>
                      <a:pt x="306" y="60"/>
                    </a:lnTo>
                    <a:lnTo>
                      <a:pt x="306" y="62"/>
                    </a:lnTo>
                    <a:lnTo>
                      <a:pt x="308" y="62"/>
                    </a:lnTo>
                    <a:lnTo>
                      <a:pt x="308" y="64"/>
                    </a:lnTo>
                    <a:lnTo>
                      <a:pt x="308" y="62"/>
                    </a:lnTo>
                    <a:lnTo>
                      <a:pt x="310" y="62"/>
                    </a:lnTo>
                    <a:lnTo>
                      <a:pt x="310" y="64"/>
                    </a:lnTo>
                    <a:lnTo>
                      <a:pt x="312" y="64"/>
                    </a:lnTo>
                    <a:lnTo>
                      <a:pt x="312" y="66"/>
                    </a:lnTo>
                    <a:lnTo>
                      <a:pt x="314" y="66"/>
                    </a:lnTo>
                    <a:lnTo>
                      <a:pt x="314" y="68"/>
                    </a:lnTo>
                    <a:lnTo>
                      <a:pt x="316" y="68"/>
                    </a:lnTo>
                    <a:lnTo>
                      <a:pt x="318" y="68"/>
                    </a:lnTo>
                    <a:lnTo>
                      <a:pt x="320" y="68"/>
                    </a:lnTo>
                    <a:lnTo>
                      <a:pt x="322" y="68"/>
                    </a:lnTo>
                    <a:lnTo>
                      <a:pt x="320" y="68"/>
                    </a:lnTo>
                    <a:lnTo>
                      <a:pt x="320" y="70"/>
                    </a:lnTo>
                    <a:lnTo>
                      <a:pt x="318" y="72"/>
                    </a:lnTo>
                    <a:lnTo>
                      <a:pt x="318" y="74"/>
                    </a:lnTo>
                    <a:lnTo>
                      <a:pt x="316" y="74"/>
                    </a:lnTo>
                    <a:lnTo>
                      <a:pt x="316" y="76"/>
                    </a:lnTo>
                    <a:lnTo>
                      <a:pt x="314" y="76"/>
                    </a:lnTo>
                    <a:lnTo>
                      <a:pt x="314" y="78"/>
                    </a:lnTo>
                    <a:lnTo>
                      <a:pt x="312" y="78"/>
                    </a:lnTo>
                    <a:lnTo>
                      <a:pt x="312" y="80"/>
                    </a:lnTo>
                    <a:lnTo>
                      <a:pt x="310" y="80"/>
                    </a:lnTo>
                    <a:lnTo>
                      <a:pt x="310" y="82"/>
                    </a:lnTo>
                    <a:lnTo>
                      <a:pt x="308" y="84"/>
                    </a:lnTo>
                    <a:lnTo>
                      <a:pt x="308" y="86"/>
                    </a:lnTo>
                    <a:lnTo>
                      <a:pt x="306" y="86"/>
                    </a:lnTo>
                    <a:lnTo>
                      <a:pt x="304" y="86"/>
                    </a:lnTo>
                    <a:lnTo>
                      <a:pt x="304" y="88"/>
                    </a:lnTo>
                    <a:lnTo>
                      <a:pt x="302" y="88"/>
                    </a:lnTo>
                    <a:lnTo>
                      <a:pt x="300" y="88"/>
                    </a:lnTo>
                    <a:lnTo>
                      <a:pt x="300" y="90"/>
                    </a:lnTo>
                    <a:lnTo>
                      <a:pt x="298" y="90"/>
                    </a:lnTo>
                    <a:lnTo>
                      <a:pt x="298" y="92"/>
                    </a:lnTo>
                    <a:lnTo>
                      <a:pt x="296" y="92"/>
                    </a:lnTo>
                    <a:lnTo>
                      <a:pt x="296" y="94"/>
                    </a:lnTo>
                    <a:lnTo>
                      <a:pt x="294" y="94"/>
                    </a:lnTo>
                    <a:lnTo>
                      <a:pt x="294" y="96"/>
                    </a:lnTo>
                    <a:lnTo>
                      <a:pt x="292" y="96"/>
                    </a:lnTo>
                    <a:lnTo>
                      <a:pt x="292" y="98"/>
                    </a:lnTo>
                    <a:lnTo>
                      <a:pt x="292" y="100"/>
                    </a:lnTo>
                    <a:lnTo>
                      <a:pt x="292" y="102"/>
                    </a:lnTo>
                    <a:lnTo>
                      <a:pt x="290" y="102"/>
                    </a:lnTo>
                    <a:lnTo>
                      <a:pt x="288" y="102"/>
                    </a:lnTo>
                    <a:lnTo>
                      <a:pt x="288" y="104"/>
                    </a:lnTo>
                    <a:lnTo>
                      <a:pt x="286" y="104"/>
                    </a:lnTo>
                    <a:lnTo>
                      <a:pt x="286" y="104"/>
                    </a:lnTo>
                    <a:lnTo>
                      <a:pt x="288" y="104"/>
                    </a:lnTo>
                    <a:lnTo>
                      <a:pt x="288" y="106"/>
                    </a:lnTo>
                    <a:lnTo>
                      <a:pt x="286" y="106"/>
                    </a:lnTo>
                    <a:lnTo>
                      <a:pt x="288" y="106"/>
                    </a:lnTo>
                    <a:lnTo>
                      <a:pt x="288" y="108"/>
                    </a:lnTo>
                    <a:lnTo>
                      <a:pt x="286" y="108"/>
                    </a:lnTo>
                    <a:lnTo>
                      <a:pt x="284" y="108"/>
                    </a:lnTo>
                    <a:lnTo>
                      <a:pt x="284" y="110"/>
                    </a:lnTo>
                    <a:lnTo>
                      <a:pt x="282" y="110"/>
                    </a:lnTo>
                    <a:lnTo>
                      <a:pt x="282" y="110"/>
                    </a:lnTo>
                    <a:lnTo>
                      <a:pt x="280" y="110"/>
                    </a:lnTo>
                    <a:lnTo>
                      <a:pt x="280" y="112"/>
                    </a:lnTo>
                    <a:lnTo>
                      <a:pt x="280" y="114"/>
                    </a:lnTo>
                    <a:lnTo>
                      <a:pt x="278" y="114"/>
                    </a:lnTo>
                    <a:lnTo>
                      <a:pt x="278" y="116"/>
                    </a:lnTo>
                    <a:lnTo>
                      <a:pt x="278" y="118"/>
                    </a:lnTo>
                    <a:lnTo>
                      <a:pt x="276" y="118"/>
                    </a:lnTo>
                    <a:lnTo>
                      <a:pt x="274" y="118"/>
                    </a:lnTo>
                    <a:lnTo>
                      <a:pt x="274" y="120"/>
                    </a:lnTo>
                    <a:lnTo>
                      <a:pt x="272" y="120"/>
                    </a:lnTo>
                    <a:lnTo>
                      <a:pt x="270" y="120"/>
                    </a:lnTo>
                    <a:lnTo>
                      <a:pt x="270" y="122"/>
                    </a:lnTo>
                    <a:lnTo>
                      <a:pt x="268" y="122"/>
                    </a:lnTo>
                    <a:lnTo>
                      <a:pt x="266" y="122"/>
                    </a:lnTo>
                    <a:lnTo>
                      <a:pt x="266" y="124"/>
                    </a:lnTo>
                    <a:lnTo>
                      <a:pt x="264" y="124"/>
                    </a:lnTo>
                    <a:lnTo>
                      <a:pt x="262" y="124"/>
                    </a:lnTo>
                    <a:lnTo>
                      <a:pt x="260" y="124"/>
                    </a:lnTo>
                    <a:lnTo>
                      <a:pt x="260" y="126"/>
                    </a:lnTo>
                    <a:lnTo>
                      <a:pt x="258" y="126"/>
                    </a:lnTo>
                    <a:lnTo>
                      <a:pt x="256" y="126"/>
                    </a:lnTo>
                    <a:lnTo>
                      <a:pt x="256" y="128"/>
                    </a:lnTo>
                    <a:lnTo>
                      <a:pt x="256" y="130"/>
                    </a:lnTo>
                    <a:lnTo>
                      <a:pt x="254" y="130"/>
                    </a:lnTo>
                    <a:lnTo>
                      <a:pt x="252" y="130"/>
                    </a:lnTo>
                    <a:lnTo>
                      <a:pt x="250" y="130"/>
                    </a:lnTo>
                    <a:lnTo>
                      <a:pt x="248" y="130"/>
                    </a:lnTo>
                    <a:lnTo>
                      <a:pt x="246" y="130"/>
                    </a:lnTo>
                    <a:lnTo>
                      <a:pt x="244" y="130"/>
                    </a:lnTo>
                    <a:lnTo>
                      <a:pt x="242" y="130"/>
                    </a:lnTo>
                    <a:lnTo>
                      <a:pt x="240" y="130"/>
                    </a:lnTo>
                    <a:lnTo>
                      <a:pt x="238" y="132"/>
                    </a:lnTo>
                    <a:lnTo>
                      <a:pt x="236" y="132"/>
                    </a:lnTo>
                    <a:lnTo>
                      <a:pt x="234" y="132"/>
                    </a:lnTo>
                    <a:lnTo>
                      <a:pt x="234" y="132"/>
                    </a:lnTo>
                    <a:lnTo>
                      <a:pt x="232" y="132"/>
                    </a:lnTo>
                    <a:lnTo>
                      <a:pt x="230" y="132"/>
                    </a:lnTo>
                    <a:lnTo>
                      <a:pt x="228" y="132"/>
                    </a:lnTo>
                    <a:lnTo>
                      <a:pt x="226" y="132"/>
                    </a:lnTo>
                    <a:lnTo>
                      <a:pt x="224" y="132"/>
                    </a:lnTo>
                    <a:lnTo>
                      <a:pt x="222" y="132"/>
                    </a:lnTo>
                    <a:lnTo>
                      <a:pt x="222" y="134"/>
                    </a:lnTo>
                    <a:lnTo>
                      <a:pt x="220" y="134"/>
                    </a:lnTo>
                    <a:lnTo>
                      <a:pt x="218" y="134"/>
                    </a:lnTo>
                    <a:lnTo>
                      <a:pt x="216" y="134"/>
                    </a:lnTo>
                    <a:lnTo>
                      <a:pt x="214" y="134"/>
                    </a:lnTo>
                    <a:lnTo>
                      <a:pt x="212" y="134"/>
                    </a:lnTo>
                    <a:lnTo>
                      <a:pt x="210" y="134"/>
                    </a:lnTo>
                    <a:lnTo>
                      <a:pt x="208" y="134"/>
                    </a:lnTo>
                    <a:lnTo>
                      <a:pt x="206" y="134"/>
                    </a:lnTo>
                    <a:lnTo>
                      <a:pt x="204" y="134"/>
                    </a:lnTo>
                    <a:lnTo>
                      <a:pt x="202" y="134"/>
                    </a:lnTo>
                    <a:lnTo>
                      <a:pt x="200" y="134"/>
                    </a:lnTo>
                    <a:lnTo>
                      <a:pt x="198" y="134"/>
                    </a:lnTo>
                    <a:lnTo>
                      <a:pt x="196" y="134"/>
                    </a:lnTo>
                    <a:lnTo>
                      <a:pt x="194" y="134"/>
                    </a:lnTo>
                    <a:lnTo>
                      <a:pt x="192" y="134"/>
                    </a:lnTo>
                    <a:lnTo>
                      <a:pt x="190" y="134"/>
                    </a:lnTo>
                    <a:lnTo>
                      <a:pt x="188" y="134"/>
                    </a:lnTo>
                    <a:lnTo>
                      <a:pt x="188" y="136"/>
                    </a:lnTo>
                    <a:lnTo>
                      <a:pt x="186" y="136"/>
                    </a:lnTo>
                    <a:lnTo>
                      <a:pt x="186" y="136"/>
                    </a:lnTo>
                    <a:lnTo>
                      <a:pt x="184" y="136"/>
                    </a:lnTo>
                    <a:lnTo>
                      <a:pt x="182" y="136"/>
                    </a:lnTo>
                    <a:lnTo>
                      <a:pt x="180" y="136"/>
                    </a:lnTo>
                    <a:lnTo>
                      <a:pt x="178" y="136"/>
                    </a:lnTo>
                    <a:lnTo>
                      <a:pt x="176" y="138"/>
                    </a:lnTo>
                    <a:lnTo>
                      <a:pt x="174" y="138"/>
                    </a:lnTo>
                    <a:lnTo>
                      <a:pt x="172" y="138"/>
                    </a:lnTo>
                    <a:lnTo>
                      <a:pt x="170" y="138"/>
                    </a:lnTo>
                    <a:lnTo>
                      <a:pt x="168" y="138"/>
                    </a:lnTo>
                    <a:lnTo>
                      <a:pt x="166" y="138"/>
                    </a:lnTo>
                    <a:lnTo>
                      <a:pt x="164" y="138"/>
                    </a:lnTo>
                    <a:lnTo>
                      <a:pt x="162" y="138"/>
                    </a:lnTo>
                    <a:lnTo>
                      <a:pt x="160" y="138"/>
                    </a:lnTo>
                    <a:lnTo>
                      <a:pt x="158" y="138"/>
                    </a:lnTo>
                    <a:lnTo>
                      <a:pt x="156" y="138"/>
                    </a:lnTo>
                    <a:lnTo>
                      <a:pt x="154" y="138"/>
                    </a:lnTo>
                    <a:lnTo>
                      <a:pt x="152" y="138"/>
                    </a:lnTo>
                    <a:lnTo>
                      <a:pt x="150" y="138"/>
                    </a:lnTo>
                    <a:lnTo>
                      <a:pt x="148" y="138"/>
                    </a:lnTo>
                    <a:lnTo>
                      <a:pt x="146" y="138"/>
                    </a:lnTo>
                    <a:lnTo>
                      <a:pt x="144" y="138"/>
                    </a:lnTo>
                    <a:lnTo>
                      <a:pt x="142" y="138"/>
                    </a:lnTo>
                    <a:lnTo>
                      <a:pt x="140" y="138"/>
                    </a:lnTo>
                    <a:lnTo>
                      <a:pt x="138" y="138"/>
                    </a:lnTo>
                    <a:lnTo>
                      <a:pt x="138" y="138"/>
                    </a:lnTo>
                    <a:lnTo>
                      <a:pt x="136" y="138"/>
                    </a:lnTo>
                    <a:lnTo>
                      <a:pt x="134" y="140"/>
                    </a:lnTo>
                    <a:lnTo>
                      <a:pt x="132" y="140"/>
                    </a:lnTo>
                    <a:lnTo>
                      <a:pt x="130" y="140"/>
                    </a:lnTo>
                    <a:lnTo>
                      <a:pt x="128" y="140"/>
                    </a:lnTo>
                    <a:lnTo>
                      <a:pt x="126" y="140"/>
                    </a:lnTo>
                    <a:lnTo>
                      <a:pt x="124" y="140"/>
                    </a:lnTo>
                    <a:lnTo>
                      <a:pt x="122" y="140"/>
                    </a:lnTo>
                    <a:lnTo>
                      <a:pt x="120" y="140"/>
                    </a:lnTo>
                    <a:lnTo>
                      <a:pt x="118" y="140"/>
                    </a:lnTo>
                    <a:lnTo>
                      <a:pt x="116" y="140"/>
                    </a:lnTo>
                    <a:lnTo>
                      <a:pt x="114" y="140"/>
                    </a:lnTo>
                    <a:lnTo>
                      <a:pt x="114" y="143"/>
                    </a:lnTo>
                    <a:lnTo>
                      <a:pt x="112" y="143"/>
                    </a:lnTo>
                    <a:lnTo>
                      <a:pt x="110" y="143"/>
                    </a:lnTo>
                    <a:lnTo>
                      <a:pt x="108" y="143"/>
                    </a:lnTo>
                    <a:lnTo>
                      <a:pt x="106" y="143"/>
                    </a:lnTo>
                    <a:lnTo>
                      <a:pt x="104" y="143"/>
                    </a:lnTo>
                    <a:lnTo>
                      <a:pt x="102" y="143"/>
                    </a:lnTo>
                    <a:lnTo>
                      <a:pt x="100" y="143"/>
                    </a:lnTo>
                    <a:lnTo>
                      <a:pt x="98" y="143"/>
                    </a:lnTo>
                    <a:lnTo>
                      <a:pt x="96" y="143"/>
                    </a:lnTo>
                    <a:lnTo>
                      <a:pt x="94" y="143"/>
                    </a:lnTo>
                    <a:lnTo>
                      <a:pt x="92" y="143"/>
                    </a:lnTo>
                    <a:lnTo>
                      <a:pt x="92" y="145"/>
                    </a:lnTo>
                    <a:lnTo>
                      <a:pt x="90" y="145"/>
                    </a:lnTo>
                    <a:lnTo>
                      <a:pt x="90" y="145"/>
                    </a:lnTo>
                    <a:lnTo>
                      <a:pt x="88" y="145"/>
                    </a:lnTo>
                    <a:lnTo>
                      <a:pt x="86" y="145"/>
                    </a:lnTo>
                    <a:lnTo>
                      <a:pt x="84" y="145"/>
                    </a:lnTo>
                    <a:lnTo>
                      <a:pt x="82" y="145"/>
                    </a:lnTo>
                    <a:lnTo>
                      <a:pt x="80" y="145"/>
                    </a:lnTo>
                    <a:lnTo>
                      <a:pt x="78" y="145"/>
                    </a:lnTo>
                    <a:lnTo>
                      <a:pt x="76" y="145"/>
                    </a:lnTo>
                    <a:lnTo>
                      <a:pt x="76" y="143"/>
                    </a:lnTo>
                    <a:lnTo>
                      <a:pt x="74" y="143"/>
                    </a:lnTo>
                    <a:lnTo>
                      <a:pt x="72" y="143"/>
                    </a:lnTo>
                    <a:lnTo>
                      <a:pt x="70" y="143"/>
                    </a:lnTo>
                    <a:lnTo>
                      <a:pt x="68" y="143"/>
                    </a:lnTo>
                    <a:lnTo>
                      <a:pt x="66" y="143"/>
                    </a:lnTo>
                    <a:lnTo>
                      <a:pt x="66" y="145"/>
                    </a:lnTo>
                    <a:lnTo>
                      <a:pt x="66" y="147"/>
                    </a:lnTo>
                    <a:lnTo>
                      <a:pt x="68" y="147"/>
                    </a:lnTo>
                    <a:lnTo>
                      <a:pt x="68" y="149"/>
                    </a:lnTo>
                    <a:lnTo>
                      <a:pt x="68" y="151"/>
                    </a:lnTo>
                    <a:lnTo>
                      <a:pt x="68" y="153"/>
                    </a:lnTo>
                    <a:lnTo>
                      <a:pt x="66" y="153"/>
                    </a:lnTo>
                    <a:lnTo>
                      <a:pt x="64" y="153"/>
                    </a:lnTo>
                    <a:lnTo>
                      <a:pt x="62" y="153"/>
                    </a:lnTo>
                    <a:lnTo>
                      <a:pt x="60" y="153"/>
                    </a:lnTo>
                    <a:lnTo>
                      <a:pt x="58" y="153"/>
                    </a:lnTo>
                    <a:lnTo>
                      <a:pt x="56" y="153"/>
                    </a:lnTo>
                    <a:lnTo>
                      <a:pt x="54" y="153"/>
                    </a:lnTo>
                    <a:lnTo>
                      <a:pt x="52" y="153"/>
                    </a:lnTo>
                    <a:lnTo>
                      <a:pt x="50" y="153"/>
                    </a:lnTo>
                    <a:lnTo>
                      <a:pt x="48" y="153"/>
                    </a:lnTo>
                    <a:lnTo>
                      <a:pt x="46" y="153"/>
                    </a:lnTo>
                    <a:lnTo>
                      <a:pt x="44" y="153"/>
                    </a:lnTo>
                    <a:lnTo>
                      <a:pt x="42" y="153"/>
                    </a:lnTo>
                    <a:lnTo>
                      <a:pt x="42" y="153"/>
                    </a:lnTo>
                    <a:lnTo>
                      <a:pt x="40" y="153"/>
                    </a:lnTo>
                    <a:lnTo>
                      <a:pt x="38" y="153"/>
                    </a:lnTo>
                    <a:lnTo>
                      <a:pt x="36" y="153"/>
                    </a:lnTo>
                    <a:lnTo>
                      <a:pt x="34" y="153"/>
                    </a:lnTo>
                    <a:lnTo>
                      <a:pt x="32" y="153"/>
                    </a:lnTo>
                    <a:lnTo>
                      <a:pt x="28" y="153"/>
                    </a:lnTo>
                    <a:lnTo>
                      <a:pt x="26" y="153"/>
                    </a:lnTo>
                    <a:lnTo>
                      <a:pt x="24" y="153"/>
                    </a:lnTo>
                    <a:lnTo>
                      <a:pt x="22" y="153"/>
                    </a:lnTo>
                    <a:lnTo>
                      <a:pt x="20" y="153"/>
                    </a:lnTo>
                    <a:lnTo>
                      <a:pt x="18" y="153"/>
                    </a:lnTo>
                    <a:lnTo>
                      <a:pt x="16" y="153"/>
                    </a:lnTo>
                    <a:lnTo>
                      <a:pt x="14" y="153"/>
                    </a:lnTo>
                    <a:lnTo>
                      <a:pt x="12" y="155"/>
                    </a:lnTo>
                    <a:lnTo>
                      <a:pt x="10" y="155"/>
                    </a:lnTo>
                    <a:lnTo>
                      <a:pt x="8" y="155"/>
                    </a:lnTo>
                    <a:lnTo>
                      <a:pt x="8" y="153"/>
                    </a:lnTo>
                    <a:lnTo>
                      <a:pt x="8" y="153"/>
                    </a:lnTo>
                    <a:lnTo>
                      <a:pt x="10" y="153"/>
                    </a:lnTo>
                    <a:lnTo>
                      <a:pt x="10" y="151"/>
                    </a:lnTo>
                    <a:lnTo>
                      <a:pt x="10" y="149"/>
                    </a:lnTo>
                    <a:lnTo>
                      <a:pt x="12" y="149"/>
                    </a:lnTo>
                    <a:lnTo>
                      <a:pt x="12" y="151"/>
                    </a:lnTo>
                    <a:lnTo>
                      <a:pt x="14" y="151"/>
                    </a:lnTo>
                    <a:lnTo>
                      <a:pt x="14" y="153"/>
                    </a:lnTo>
                    <a:lnTo>
                      <a:pt x="16" y="153"/>
                    </a:lnTo>
                    <a:lnTo>
                      <a:pt x="16" y="151"/>
                    </a:lnTo>
                    <a:lnTo>
                      <a:pt x="18" y="151"/>
                    </a:lnTo>
                    <a:lnTo>
                      <a:pt x="18" y="149"/>
                    </a:lnTo>
                    <a:lnTo>
                      <a:pt x="18" y="147"/>
                    </a:lnTo>
                    <a:lnTo>
                      <a:pt x="20" y="147"/>
                    </a:lnTo>
                    <a:lnTo>
                      <a:pt x="18" y="147"/>
                    </a:lnTo>
                    <a:lnTo>
                      <a:pt x="18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20" y="140"/>
                    </a:lnTo>
                    <a:lnTo>
                      <a:pt x="20" y="143"/>
                    </a:lnTo>
                    <a:lnTo>
                      <a:pt x="20" y="140"/>
                    </a:lnTo>
                    <a:lnTo>
                      <a:pt x="20" y="138"/>
                    </a:lnTo>
                    <a:lnTo>
                      <a:pt x="18" y="138"/>
                    </a:lnTo>
                    <a:lnTo>
                      <a:pt x="18" y="136"/>
                    </a:lnTo>
                    <a:lnTo>
                      <a:pt x="20" y="136"/>
                    </a:lnTo>
                    <a:lnTo>
                      <a:pt x="20" y="134"/>
                    </a:lnTo>
                    <a:lnTo>
                      <a:pt x="20" y="132"/>
                    </a:lnTo>
                    <a:lnTo>
                      <a:pt x="20" y="130"/>
                    </a:lnTo>
                    <a:lnTo>
                      <a:pt x="22" y="130"/>
                    </a:lnTo>
                    <a:lnTo>
                      <a:pt x="20" y="128"/>
                    </a:lnTo>
                    <a:lnTo>
                      <a:pt x="18" y="128"/>
                    </a:lnTo>
                    <a:lnTo>
                      <a:pt x="18" y="126"/>
                    </a:lnTo>
                    <a:lnTo>
                      <a:pt x="18" y="124"/>
                    </a:lnTo>
                    <a:lnTo>
                      <a:pt x="18" y="122"/>
                    </a:lnTo>
                    <a:lnTo>
                      <a:pt x="20" y="122"/>
                    </a:lnTo>
                    <a:lnTo>
                      <a:pt x="20" y="120"/>
                    </a:lnTo>
                    <a:lnTo>
                      <a:pt x="20" y="118"/>
                    </a:lnTo>
                    <a:lnTo>
                      <a:pt x="22" y="118"/>
                    </a:lnTo>
                    <a:lnTo>
                      <a:pt x="22" y="116"/>
                    </a:lnTo>
                    <a:lnTo>
                      <a:pt x="24" y="116"/>
                    </a:lnTo>
                    <a:lnTo>
                      <a:pt x="24" y="114"/>
                    </a:lnTo>
                    <a:lnTo>
                      <a:pt x="26" y="114"/>
                    </a:lnTo>
                    <a:lnTo>
                      <a:pt x="28" y="114"/>
                    </a:lnTo>
                    <a:lnTo>
                      <a:pt x="30" y="114"/>
                    </a:lnTo>
                    <a:lnTo>
                      <a:pt x="30" y="116"/>
                    </a:lnTo>
                    <a:lnTo>
                      <a:pt x="32" y="116"/>
                    </a:lnTo>
                    <a:lnTo>
                      <a:pt x="34" y="116"/>
                    </a:lnTo>
                    <a:lnTo>
                      <a:pt x="36" y="118"/>
                    </a:lnTo>
                    <a:lnTo>
                      <a:pt x="38" y="118"/>
                    </a:lnTo>
                    <a:lnTo>
                      <a:pt x="40" y="118"/>
                    </a:lnTo>
                    <a:lnTo>
                      <a:pt x="40" y="120"/>
                    </a:lnTo>
                    <a:lnTo>
                      <a:pt x="42" y="120"/>
                    </a:lnTo>
                    <a:lnTo>
                      <a:pt x="42" y="120"/>
                    </a:lnTo>
                    <a:lnTo>
                      <a:pt x="42" y="122"/>
                    </a:lnTo>
                    <a:lnTo>
                      <a:pt x="44" y="122"/>
                    </a:lnTo>
                    <a:lnTo>
                      <a:pt x="46" y="122"/>
                    </a:lnTo>
                    <a:lnTo>
                      <a:pt x="48" y="122"/>
                    </a:lnTo>
                    <a:lnTo>
                      <a:pt x="48" y="120"/>
                    </a:lnTo>
                    <a:lnTo>
                      <a:pt x="48" y="118"/>
                    </a:lnTo>
                    <a:lnTo>
                      <a:pt x="48" y="116"/>
                    </a:lnTo>
                    <a:lnTo>
                      <a:pt x="48" y="114"/>
                    </a:lnTo>
                    <a:lnTo>
                      <a:pt x="46" y="114"/>
                    </a:lnTo>
                    <a:lnTo>
                      <a:pt x="46" y="112"/>
                    </a:lnTo>
                    <a:lnTo>
                      <a:pt x="44" y="112"/>
                    </a:lnTo>
                    <a:lnTo>
                      <a:pt x="44" y="110"/>
                    </a:lnTo>
                    <a:lnTo>
                      <a:pt x="44" y="108"/>
                    </a:lnTo>
                    <a:lnTo>
                      <a:pt x="46" y="108"/>
                    </a:lnTo>
                    <a:lnTo>
                      <a:pt x="46" y="106"/>
                    </a:lnTo>
                    <a:lnTo>
                      <a:pt x="46" y="104"/>
                    </a:lnTo>
                    <a:lnTo>
                      <a:pt x="46" y="104"/>
                    </a:lnTo>
                    <a:lnTo>
                      <a:pt x="48" y="104"/>
                    </a:lnTo>
                    <a:lnTo>
                      <a:pt x="50" y="104"/>
                    </a:lnTo>
                    <a:lnTo>
                      <a:pt x="50" y="104"/>
                    </a:lnTo>
                    <a:lnTo>
                      <a:pt x="50" y="104"/>
                    </a:lnTo>
                    <a:lnTo>
                      <a:pt x="52" y="104"/>
                    </a:lnTo>
                    <a:lnTo>
                      <a:pt x="52" y="102"/>
                    </a:lnTo>
                    <a:lnTo>
                      <a:pt x="54" y="102"/>
                    </a:lnTo>
                    <a:lnTo>
                      <a:pt x="56" y="102"/>
                    </a:lnTo>
                    <a:lnTo>
                      <a:pt x="58" y="102"/>
                    </a:lnTo>
                    <a:lnTo>
                      <a:pt x="60" y="102"/>
                    </a:lnTo>
                    <a:lnTo>
                      <a:pt x="60" y="100"/>
                    </a:lnTo>
                    <a:lnTo>
                      <a:pt x="62" y="100"/>
                    </a:lnTo>
                    <a:lnTo>
                      <a:pt x="64" y="100"/>
                    </a:lnTo>
                    <a:lnTo>
                      <a:pt x="64" y="98"/>
                    </a:lnTo>
                    <a:lnTo>
                      <a:pt x="62" y="98"/>
                    </a:lnTo>
                    <a:lnTo>
                      <a:pt x="62" y="96"/>
                    </a:lnTo>
                    <a:lnTo>
                      <a:pt x="60" y="96"/>
                    </a:lnTo>
                    <a:lnTo>
                      <a:pt x="60" y="94"/>
                    </a:lnTo>
                    <a:lnTo>
                      <a:pt x="60" y="92"/>
                    </a:lnTo>
                    <a:lnTo>
                      <a:pt x="58" y="92"/>
                    </a:lnTo>
                    <a:lnTo>
                      <a:pt x="58" y="90"/>
                    </a:lnTo>
                    <a:lnTo>
                      <a:pt x="60" y="90"/>
                    </a:lnTo>
                    <a:lnTo>
                      <a:pt x="60" y="88"/>
                    </a:lnTo>
                    <a:lnTo>
                      <a:pt x="62" y="86"/>
                    </a:lnTo>
                    <a:lnTo>
                      <a:pt x="64" y="86"/>
                    </a:lnTo>
                    <a:lnTo>
                      <a:pt x="64" y="84"/>
                    </a:lnTo>
                    <a:lnTo>
                      <a:pt x="64" y="82"/>
                    </a:lnTo>
                    <a:lnTo>
                      <a:pt x="66" y="82"/>
                    </a:lnTo>
                    <a:lnTo>
                      <a:pt x="66" y="84"/>
                    </a:lnTo>
                    <a:lnTo>
                      <a:pt x="68" y="84"/>
                    </a:lnTo>
                    <a:lnTo>
                      <a:pt x="68" y="82"/>
                    </a:lnTo>
                    <a:lnTo>
                      <a:pt x="70" y="82"/>
                    </a:lnTo>
                    <a:lnTo>
                      <a:pt x="70" y="80"/>
                    </a:lnTo>
                    <a:lnTo>
                      <a:pt x="68" y="80"/>
                    </a:lnTo>
                    <a:lnTo>
                      <a:pt x="68" y="78"/>
                    </a:lnTo>
                    <a:lnTo>
                      <a:pt x="68" y="76"/>
                    </a:lnTo>
                    <a:lnTo>
                      <a:pt x="70" y="76"/>
                    </a:lnTo>
                    <a:lnTo>
                      <a:pt x="70" y="74"/>
                    </a:lnTo>
                    <a:lnTo>
                      <a:pt x="70" y="76"/>
                    </a:lnTo>
                    <a:lnTo>
                      <a:pt x="72" y="76"/>
                    </a:lnTo>
                    <a:lnTo>
                      <a:pt x="72" y="78"/>
                    </a:lnTo>
                    <a:lnTo>
                      <a:pt x="74" y="78"/>
                    </a:lnTo>
                    <a:lnTo>
                      <a:pt x="74" y="76"/>
                    </a:lnTo>
                    <a:lnTo>
                      <a:pt x="76" y="76"/>
                    </a:lnTo>
                    <a:lnTo>
                      <a:pt x="78" y="76"/>
                    </a:lnTo>
                    <a:lnTo>
                      <a:pt x="80" y="76"/>
                    </a:lnTo>
                    <a:lnTo>
                      <a:pt x="80" y="78"/>
                    </a:lnTo>
                    <a:lnTo>
                      <a:pt x="80" y="80"/>
                    </a:lnTo>
                    <a:lnTo>
                      <a:pt x="82" y="80"/>
                    </a:lnTo>
                    <a:lnTo>
                      <a:pt x="82" y="78"/>
                    </a:lnTo>
                    <a:lnTo>
                      <a:pt x="84" y="78"/>
                    </a:lnTo>
                    <a:lnTo>
                      <a:pt x="84" y="76"/>
                    </a:lnTo>
                    <a:lnTo>
                      <a:pt x="82" y="76"/>
                    </a:lnTo>
                    <a:lnTo>
                      <a:pt x="82" y="74"/>
                    </a:lnTo>
                    <a:lnTo>
                      <a:pt x="82" y="72"/>
                    </a:lnTo>
                    <a:lnTo>
                      <a:pt x="84" y="72"/>
                    </a:lnTo>
                    <a:lnTo>
                      <a:pt x="84" y="74"/>
                    </a:lnTo>
                    <a:lnTo>
                      <a:pt x="86" y="74"/>
                    </a:lnTo>
                    <a:lnTo>
                      <a:pt x="88" y="74"/>
                    </a:lnTo>
                    <a:lnTo>
                      <a:pt x="88" y="72"/>
                    </a:lnTo>
                    <a:lnTo>
                      <a:pt x="90" y="72"/>
                    </a:lnTo>
                    <a:lnTo>
                      <a:pt x="90" y="72"/>
                    </a:lnTo>
                    <a:lnTo>
                      <a:pt x="90" y="74"/>
                    </a:lnTo>
                    <a:lnTo>
                      <a:pt x="92" y="74"/>
                    </a:lnTo>
                    <a:lnTo>
                      <a:pt x="94" y="74"/>
                    </a:lnTo>
                    <a:lnTo>
                      <a:pt x="94" y="76"/>
                    </a:lnTo>
                    <a:lnTo>
                      <a:pt x="96" y="76"/>
                    </a:lnTo>
                    <a:lnTo>
                      <a:pt x="98" y="76"/>
                    </a:lnTo>
                    <a:lnTo>
                      <a:pt x="98" y="78"/>
                    </a:lnTo>
                    <a:lnTo>
                      <a:pt x="100" y="78"/>
                    </a:lnTo>
                    <a:lnTo>
                      <a:pt x="102" y="78"/>
                    </a:lnTo>
                    <a:lnTo>
                      <a:pt x="102" y="80"/>
                    </a:lnTo>
                    <a:lnTo>
                      <a:pt x="104" y="80"/>
                    </a:lnTo>
                    <a:lnTo>
                      <a:pt x="104" y="78"/>
                    </a:lnTo>
                    <a:lnTo>
                      <a:pt x="104" y="76"/>
                    </a:lnTo>
                    <a:lnTo>
                      <a:pt x="106" y="76"/>
                    </a:lnTo>
                    <a:lnTo>
                      <a:pt x="106" y="74"/>
                    </a:lnTo>
                    <a:lnTo>
                      <a:pt x="104" y="74"/>
                    </a:lnTo>
                    <a:lnTo>
                      <a:pt x="106" y="74"/>
                    </a:lnTo>
                    <a:lnTo>
                      <a:pt x="106" y="72"/>
                    </a:lnTo>
                    <a:lnTo>
                      <a:pt x="108" y="72"/>
                    </a:lnTo>
                    <a:lnTo>
                      <a:pt x="110" y="72"/>
                    </a:lnTo>
                    <a:lnTo>
                      <a:pt x="110" y="70"/>
                    </a:lnTo>
                    <a:lnTo>
                      <a:pt x="112" y="70"/>
                    </a:lnTo>
                    <a:lnTo>
                      <a:pt x="112" y="68"/>
                    </a:lnTo>
                    <a:lnTo>
                      <a:pt x="114" y="68"/>
                    </a:lnTo>
                    <a:lnTo>
                      <a:pt x="116" y="68"/>
                    </a:lnTo>
                    <a:lnTo>
                      <a:pt x="116" y="70"/>
                    </a:lnTo>
                    <a:lnTo>
                      <a:pt x="118" y="70"/>
                    </a:lnTo>
                    <a:lnTo>
                      <a:pt x="118" y="72"/>
                    </a:lnTo>
                    <a:lnTo>
                      <a:pt x="120" y="72"/>
                    </a:lnTo>
                    <a:lnTo>
                      <a:pt x="122" y="72"/>
                    </a:lnTo>
                    <a:lnTo>
                      <a:pt x="122" y="74"/>
                    </a:lnTo>
                    <a:lnTo>
                      <a:pt x="122" y="76"/>
                    </a:lnTo>
                    <a:lnTo>
                      <a:pt x="124" y="76"/>
                    </a:lnTo>
                    <a:lnTo>
                      <a:pt x="124" y="74"/>
                    </a:lnTo>
                    <a:lnTo>
                      <a:pt x="124" y="72"/>
                    </a:lnTo>
                    <a:lnTo>
                      <a:pt x="124" y="70"/>
                    </a:lnTo>
                    <a:lnTo>
                      <a:pt x="126" y="70"/>
                    </a:lnTo>
                    <a:lnTo>
                      <a:pt x="128" y="70"/>
                    </a:lnTo>
                    <a:lnTo>
                      <a:pt x="128" y="68"/>
                    </a:lnTo>
                    <a:lnTo>
                      <a:pt x="128" y="66"/>
                    </a:lnTo>
                    <a:lnTo>
                      <a:pt x="128" y="64"/>
                    </a:lnTo>
                    <a:lnTo>
                      <a:pt x="130" y="64"/>
                    </a:lnTo>
                    <a:lnTo>
                      <a:pt x="130" y="62"/>
                    </a:lnTo>
                    <a:lnTo>
                      <a:pt x="132" y="62"/>
                    </a:lnTo>
                    <a:lnTo>
                      <a:pt x="130" y="62"/>
                    </a:lnTo>
                    <a:lnTo>
                      <a:pt x="130" y="60"/>
                    </a:lnTo>
                    <a:lnTo>
                      <a:pt x="130" y="58"/>
                    </a:lnTo>
                    <a:lnTo>
                      <a:pt x="130" y="60"/>
                    </a:lnTo>
                    <a:lnTo>
                      <a:pt x="132" y="60"/>
                    </a:lnTo>
                    <a:lnTo>
                      <a:pt x="132" y="58"/>
                    </a:lnTo>
                    <a:lnTo>
                      <a:pt x="134" y="58"/>
                    </a:lnTo>
                    <a:lnTo>
                      <a:pt x="136" y="58"/>
                    </a:lnTo>
                    <a:lnTo>
                      <a:pt x="136" y="56"/>
                    </a:lnTo>
                    <a:lnTo>
                      <a:pt x="134" y="56"/>
                    </a:lnTo>
                    <a:lnTo>
                      <a:pt x="132" y="56"/>
                    </a:lnTo>
                    <a:lnTo>
                      <a:pt x="134" y="56"/>
                    </a:lnTo>
                    <a:lnTo>
                      <a:pt x="134" y="56"/>
                    </a:lnTo>
                    <a:lnTo>
                      <a:pt x="136" y="56"/>
                    </a:lnTo>
                    <a:lnTo>
                      <a:pt x="138" y="56"/>
                    </a:lnTo>
                    <a:lnTo>
                      <a:pt x="138" y="58"/>
                    </a:lnTo>
                    <a:lnTo>
                      <a:pt x="138" y="60"/>
                    </a:lnTo>
                    <a:lnTo>
                      <a:pt x="138" y="62"/>
                    </a:lnTo>
                    <a:lnTo>
                      <a:pt x="138" y="62"/>
                    </a:lnTo>
                    <a:lnTo>
                      <a:pt x="138" y="64"/>
                    </a:lnTo>
                    <a:lnTo>
                      <a:pt x="140" y="64"/>
                    </a:lnTo>
                    <a:lnTo>
                      <a:pt x="142" y="64"/>
                    </a:lnTo>
                    <a:lnTo>
                      <a:pt x="144" y="64"/>
                    </a:lnTo>
                    <a:lnTo>
                      <a:pt x="146" y="66"/>
                    </a:lnTo>
                    <a:lnTo>
                      <a:pt x="146" y="64"/>
                    </a:lnTo>
                    <a:lnTo>
                      <a:pt x="148" y="64"/>
                    </a:lnTo>
                    <a:lnTo>
                      <a:pt x="150" y="64"/>
                    </a:lnTo>
                    <a:lnTo>
                      <a:pt x="152" y="64"/>
                    </a:lnTo>
                    <a:lnTo>
                      <a:pt x="152" y="62"/>
                    </a:lnTo>
                    <a:lnTo>
                      <a:pt x="152" y="60"/>
                    </a:lnTo>
                    <a:lnTo>
                      <a:pt x="152" y="58"/>
                    </a:lnTo>
                    <a:lnTo>
                      <a:pt x="152" y="56"/>
                    </a:lnTo>
                    <a:lnTo>
                      <a:pt x="152" y="56"/>
                    </a:lnTo>
                    <a:lnTo>
                      <a:pt x="152" y="54"/>
                    </a:lnTo>
                    <a:lnTo>
                      <a:pt x="154" y="54"/>
                    </a:lnTo>
                    <a:lnTo>
                      <a:pt x="154" y="52"/>
                    </a:lnTo>
                    <a:lnTo>
                      <a:pt x="154" y="50"/>
                    </a:lnTo>
                    <a:lnTo>
                      <a:pt x="156" y="50"/>
                    </a:lnTo>
                    <a:lnTo>
                      <a:pt x="158" y="50"/>
                    </a:lnTo>
                    <a:lnTo>
                      <a:pt x="160" y="50"/>
                    </a:lnTo>
                    <a:lnTo>
                      <a:pt x="160" y="48"/>
                    </a:lnTo>
                    <a:lnTo>
                      <a:pt x="162" y="48"/>
                    </a:lnTo>
                    <a:lnTo>
                      <a:pt x="162" y="46"/>
                    </a:lnTo>
                    <a:lnTo>
                      <a:pt x="162" y="44"/>
                    </a:lnTo>
                    <a:lnTo>
                      <a:pt x="162" y="42"/>
                    </a:lnTo>
                    <a:lnTo>
                      <a:pt x="162" y="40"/>
                    </a:lnTo>
                    <a:lnTo>
                      <a:pt x="164" y="40"/>
                    </a:lnTo>
                    <a:lnTo>
                      <a:pt x="166" y="40"/>
                    </a:lnTo>
                    <a:lnTo>
                      <a:pt x="166" y="38"/>
                    </a:lnTo>
                    <a:lnTo>
                      <a:pt x="168" y="38"/>
                    </a:lnTo>
                    <a:lnTo>
                      <a:pt x="168" y="36"/>
                    </a:lnTo>
                    <a:lnTo>
                      <a:pt x="170" y="36"/>
                    </a:lnTo>
                    <a:lnTo>
                      <a:pt x="170" y="34"/>
                    </a:lnTo>
                    <a:lnTo>
                      <a:pt x="170" y="32"/>
                    </a:lnTo>
                    <a:lnTo>
                      <a:pt x="170" y="30"/>
                    </a:lnTo>
                    <a:lnTo>
                      <a:pt x="170" y="28"/>
                    </a:lnTo>
                    <a:lnTo>
                      <a:pt x="168" y="28"/>
                    </a:lnTo>
                    <a:lnTo>
                      <a:pt x="168" y="26"/>
                    </a:lnTo>
                    <a:lnTo>
                      <a:pt x="168" y="24"/>
                    </a:lnTo>
                    <a:lnTo>
                      <a:pt x="170" y="24"/>
                    </a:lnTo>
                    <a:lnTo>
                      <a:pt x="172" y="24"/>
                    </a:lnTo>
                    <a:lnTo>
                      <a:pt x="174" y="22"/>
                    </a:lnTo>
                    <a:lnTo>
                      <a:pt x="176" y="22"/>
                    </a:lnTo>
                    <a:lnTo>
                      <a:pt x="178" y="24"/>
                    </a:lnTo>
                    <a:lnTo>
                      <a:pt x="180" y="24"/>
                    </a:lnTo>
                    <a:lnTo>
                      <a:pt x="182" y="24"/>
                    </a:lnTo>
                    <a:lnTo>
                      <a:pt x="182" y="22"/>
                    </a:lnTo>
                    <a:lnTo>
                      <a:pt x="184" y="22"/>
                    </a:lnTo>
                    <a:lnTo>
                      <a:pt x="186" y="22"/>
                    </a:lnTo>
                    <a:lnTo>
                      <a:pt x="186" y="20"/>
                    </a:lnTo>
                    <a:lnTo>
                      <a:pt x="186" y="20"/>
                    </a:lnTo>
                    <a:lnTo>
                      <a:pt x="186" y="18"/>
                    </a:lnTo>
                    <a:lnTo>
                      <a:pt x="188" y="18"/>
                    </a:lnTo>
                    <a:lnTo>
                      <a:pt x="190" y="18"/>
                    </a:lnTo>
                    <a:lnTo>
                      <a:pt x="192" y="18"/>
                    </a:lnTo>
                    <a:lnTo>
                      <a:pt x="194" y="18"/>
                    </a:lnTo>
                    <a:lnTo>
                      <a:pt x="194" y="16"/>
                    </a:lnTo>
                    <a:lnTo>
                      <a:pt x="192" y="16"/>
                    </a:lnTo>
                    <a:lnTo>
                      <a:pt x="192" y="14"/>
                    </a:lnTo>
                    <a:lnTo>
                      <a:pt x="194" y="14"/>
                    </a:lnTo>
                    <a:lnTo>
                      <a:pt x="194" y="12"/>
                    </a:lnTo>
                    <a:lnTo>
                      <a:pt x="192" y="12"/>
                    </a:lnTo>
                    <a:lnTo>
                      <a:pt x="190" y="12"/>
                    </a:lnTo>
                    <a:lnTo>
                      <a:pt x="190" y="10"/>
                    </a:lnTo>
                    <a:lnTo>
                      <a:pt x="190" y="8"/>
                    </a:lnTo>
                    <a:lnTo>
                      <a:pt x="192" y="8"/>
                    </a:lnTo>
                    <a:lnTo>
                      <a:pt x="190" y="8"/>
                    </a:lnTo>
                    <a:lnTo>
                      <a:pt x="190" y="6"/>
                    </a:lnTo>
                    <a:lnTo>
                      <a:pt x="188" y="6"/>
                    </a:lnTo>
                    <a:lnTo>
                      <a:pt x="188" y="4"/>
                    </a:lnTo>
                    <a:lnTo>
                      <a:pt x="190" y="4"/>
                    </a:lnTo>
                    <a:lnTo>
                      <a:pt x="190" y="2"/>
                    </a:lnTo>
                    <a:lnTo>
                      <a:pt x="192" y="2"/>
                    </a:lnTo>
                    <a:lnTo>
                      <a:pt x="192" y="0"/>
                    </a:lnTo>
                    <a:lnTo>
                      <a:pt x="194" y="0"/>
                    </a:lnTo>
                    <a:lnTo>
                      <a:pt x="196" y="0"/>
                    </a:lnTo>
                    <a:lnTo>
                      <a:pt x="196" y="2"/>
                    </a:lnTo>
                    <a:lnTo>
                      <a:pt x="198" y="2"/>
                    </a:lnTo>
                    <a:lnTo>
                      <a:pt x="200" y="2"/>
                    </a:lnTo>
                    <a:lnTo>
                      <a:pt x="20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" name="Freeform 2655"/>
              <p:cNvSpPr>
                <a:spLocks noEditPoints="1"/>
              </p:cNvSpPr>
              <p:nvPr/>
            </p:nvSpPr>
            <p:spPr bwMode="auto">
              <a:xfrm>
                <a:off x="5586413" y="2597150"/>
                <a:ext cx="490538" cy="519113"/>
              </a:xfrm>
              <a:custGeom>
                <a:avLst/>
                <a:gdLst>
                  <a:gd name="T0" fmla="*/ 287 w 309"/>
                  <a:gd name="T1" fmla="*/ 289 h 327"/>
                  <a:gd name="T2" fmla="*/ 307 w 309"/>
                  <a:gd name="T3" fmla="*/ 265 h 327"/>
                  <a:gd name="T4" fmla="*/ 301 w 309"/>
                  <a:gd name="T5" fmla="*/ 267 h 327"/>
                  <a:gd name="T6" fmla="*/ 265 w 309"/>
                  <a:gd name="T7" fmla="*/ 209 h 327"/>
                  <a:gd name="T8" fmla="*/ 163 w 309"/>
                  <a:gd name="T9" fmla="*/ 150 h 327"/>
                  <a:gd name="T10" fmla="*/ 167 w 309"/>
                  <a:gd name="T11" fmla="*/ 120 h 327"/>
                  <a:gd name="T12" fmla="*/ 193 w 309"/>
                  <a:gd name="T13" fmla="*/ 114 h 327"/>
                  <a:gd name="T14" fmla="*/ 295 w 309"/>
                  <a:gd name="T15" fmla="*/ 269 h 327"/>
                  <a:gd name="T16" fmla="*/ 283 w 309"/>
                  <a:gd name="T17" fmla="*/ 305 h 327"/>
                  <a:gd name="T18" fmla="*/ 279 w 309"/>
                  <a:gd name="T19" fmla="*/ 315 h 327"/>
                  <a:gd name="T20" fmla="*/ 221 w 309"/>
                  <a:gd name="T21" fmla="*/ 321 h 327"/>
                  <a:gd name="T22" fmla="*/ 153 w 309"/>
                  <a:gd name="T23" fmla="*/ 327 h 327"/>
                  <a:gd name="T24" fmla="*/ 167 w 309"/>
                  <a:gd name="T25" fmla="*/ 289 h 327"/>
                  <a:gd name="T26" fmla="*/ 153 w 309"/>
                  <a:gd name="T27" fmla="*/ 233 h 327"/>
                  <a:gd name="T28" fmla="*/ 157 w 309"/>
                  <a:gd name="T29" fmla="*/ 185 h 327"/>
                  <a:gd name="T30" fmla="*/ 177 w 309"/>
                  <a:gd name="T31" fmla="*/ 148 h 327"/>
                  <a:gd name="T32" fmla="*/ 181 w 309"/>
                  <a:gd name="T33" fmla="*/ 160 h 327"/>
                  <a:gd name="T34" fmla="*/ 187 w 309"/>
                  <a:gd name="T35" fmla="*/ 144 h 327"/>
                  <a:gd name="T36" fmla="*/ 195 w 309"/>
                  <a:gd name="T37" fmla="*/ 122 h 327"/>
                  <a:gd name="T38" fmla="*/ 225 w 309"/>
                  <a:gd name="T39" fmla="*/ 118 h 327"/>
                  <a:gd name="T40" fmla="*/ 257 w 309"/>
                  <a:gd name="T41" fmla="*/ 136 h 327"/>
                  <a:gd name="T42" fmla="*/ 263 w 309"/>
                  <a:gd name="T43" fmla="*/ 156 h 327"/>
                  <a:gd name="T44" fmla="*/ 255 w 309"/>
                  <a:gd name="T45" fmla="*/ 201 h 327"/>
                  <a:gd name="T46" fmla="*/ 247 w 309"/>
                  <a:gd name="T47" fmla="*/ 215 h 327"/>
                  <a:gd name="T48" fmla="*/ 265 w 309"/>
                  <a:gd name="T49" fmla="*/ 211 h 327"/>
                  <a:gd name="T50" fmla="*/ 283 w 309"/>
                  <a:gd name="T51" fmla="*/ 191 h 327"/>
                  <a:gd name="T52" fmla="*/ 301 w 309"/>
                  <a:gd name="T53" fmla="*/ 227 h 327"/>
                  <a:gd name="T54" fmla="*/ 185 w 309"/>
                  <a:gd name="T55" fmla="*/ 114 h 327"/>
                  <a:gd name="T56" fmla="*/ 211 w 309"/>
                  <a:gd name="T57" fmla="*/ 110 h 327"/>
                  <a:gd name="T58" fmla="*/ 219 w 309"/>
                  <a:gd name="T59" fmla="*/ 100 h 327"/>
                  <a:gd name="T60" fmla="*/ 217 w 309"/>
                  <a:gd name="T61" fmla="*/ 100 h 327"/>
                  <a:gd name="T62" fmla="*/ 235 w 309"/>
                  <a:gd name="T63" fmla="*/ 94 h 327"/>
                  <a:gd name="T64" fmla="*/ 237 w 309"/>
                  <a:gd name="T65" fmla="*/ 98 h 327"/>
                  <a:gd name="T66" fmla="*/ 221 w 309"/>
                  <a:gd name="T67" fmla="*/ 82 h 327"/>
                  <a:gd name="T68" fmla="*/ 219 w 309"/>
                  <a:gd name="T69" fmla="*/ 78 h 327"/>
                  <a:gd name="T70" fmla="*/ 87 w 309"/>
                  <a:gd name="T71" fmla="*/ 64 h 327"/>
                  <a:gd name="T72" fmla="*/ 83 w 309"/>
                  <a:gd name="T73" fmla="*/ 42 h 327"/>
                  <a:gd name="T74" fmla="*/ 71 w 309"/>
                  <a:gd name="T75" fmla="*/ 54 h 327"/>
                  <a:gd name="T76" fmla="*/ 69 w 309"/>
                  <a:gd name="T77" fmla="*/ 70 h 327"/>
                  <a:gd name="T78" fmla="*/ 89 w 309"/>
                  <a:gd name="T79" fmla="*/ 66 h 327"/>
                  <a:gd name="T80" fmla="*/ 113 w 309"/>
                  <a:gd name="T81" fmla="*/ 84 h 327"/>
                  <a:gd name="T82" fmla="*/ 143 w 309"/>
                  <a:gd name="T83" fmla="*/ 78 h 327"/>
                  <a:gd name="T84" fmla="*/ 189 w 309"/>
                  <a:gd name="T85" fmla="*/ 66 h 327"/>
                  <a:gd name="T86" fmla="*/ 213 w 309"/>
                  <a:gd name="T87" fmla="*/ 76 h 327"/>
                  <a:gd name="T88" fmla="*/ 233 w 309"/>
                  <a:gd name="T89" fmla="*/ 100 h 327"/>
                  <a:gd name="T90" fmla="*/ 209 w 309"/>
                  <a:gd name="T91" fmla="*/ 100 h 327"/>
                  <a:gd name="T92" fmla="*/ 183 w 309"/>
                  <a:gd name="T93" fmla="*/ 98 h 327"/>
                  <a:gd name="T94" fmla="*/ 153 w 309"/>
                  <a:gd name="T95" fmla="*/ 110 h 327"/>
                  <a:gd name="T96" fmla="*/ 139 w 309"/>
                  <a:gd name="T97" fmla="*/ 120 h 327"/>
                  <a:gd name="T98" fmla="*/ 127 w 309"/>
                  <a:gd name="T99" fmla="*/ 116 h 327"/>
                  <a:gd name="T100" fmla="*/ 109 w 309"/>
                  <a:gd name="T101" fmla="*/ 146 h 327"/>
                  <a:gd name="T102" fmla="*/ 97 w 309"/>
                  <a:gd name="T103" fmla="*/ 134 h 327"/>
                  <a:gd name="T104" fmla="*/ 81 w 309"/>
                  <a:gd name="T105" fmla="*/ 114 h 327"/>
                  <a:gd name="T106" fmla="*/ 35 w 309"/>
                  <a:gd name="T107" fmla="*/ 102 h 327"/>
                  <a:gd name="T108" fmla="*/ 10 w 309"/>
                  <a:gd name="T109" fmla="*/ 82 h 327"/>
                  <a:gd name="T110" fmla="*/ 51 w 309"/>
                  <a:gd name="T111" fmla="*/ 62 h 327"/>
                  <a:gd name="T112" fmla="*/ 79 w 309"/>
                  <a:gd name="T113" fmla="*/ 36 h 327"/>
                  <a:gd name="T114" fmla="*/ 55 w 309"/>
                  <a:gd name="T115" fmla="*/ 14 h 327"/>
                  <a:gd name="T116" fmla="*/ 61 w 309"/>
                  <a:gd name="T117" fmla="*/ 6 h 327"/>
                  <a:gd name="T118" fmla="*/ 43 w 309"/>
                  <a:gd name="T119" fmla="*/ 22 h 327"/>
                  <a:gd name="T120" fmla="*/ 57 w 309"/>
                  <a:gd name="T121" fmla="*/ 6 h 327"/>
                  <a:gd name="T122" fmla="*/ 59 w 309"/>
                  <a:gd name="T123" fmla="*/ 6 h 327"/>
                  <a:gd name="T124" fmla="*/ 53 w 309"/>
                  <a:gd name="T125" fmla="*/ 12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09" h="327">
                    <a:moveTo>
                      <a:pt x="279" y="315"/>
                    </a:moveTo>
                    <a:lnTo>
                      <a:pt x="281" y="315"/>
                    </a:lnTo>
                    <a:lnTo>
                      <a:pt x="279" y="315"/>
                    </a:lnTo>
                    <a:close/>
                    <a:moveTo>
                      <a:pt x="279" y="315"/>
                    </a:moveTo>
                    <a:lnTo>
                      <a:pt x="279" y="313"/>
                    </a:lnTo>
                    <a:lnTo>
                      <a:pt x="279" y="315"/>
                    </a:lnTo>
                    <a:close/>
                    <a:moveTo>
                      <a:pt x="285" y="299"/>
                    </a:moveTo>
                    <a:lnTo>
                      <a:pt x="287" y="299"/>
                    </a:lnTo>
                    <a:lnTo>
                      <a:pt x="285" y="299"/>
                    </a:lnTo>
                    <a:close/>
                    <a:moveTo>
                      <a:pt x="287" y="299"/>
                    </a:moveTo>
                    <a:lnTo>
                      <a:pt x="285" y="299"/>
                    </a:lnTo>
                    <a:lnTo>
                      <a:pt x="287" y="299"/>
                    </a:lnTo>
                    <a:lnTo>
                      <a:pt x="285" y="299"/>
                    </a:lnTo>
                    <a:lnTo>
                      <a:pt x="287" y="299"/>
                    </a:lnTo>
                    <a:close/>
                    <a:moveTo>
                      <a:pt x="285" y="299"/>
                    </a:moveTo>
                    <a:lnTo>
                      <a:pt x="287" y="299"/>
                    </a:lnTo>
                    <a:lnTo>
                      <a:pt x="285" y="299"/>
                    </a:lnTo>
                    <a:close/>
                    <a:moveTo>
                      <a:pt x="287" y="299"/>
                    </a:moveTo>
                    <a:lnTo>
                      <a:pt x="285" y="299"/>
                    </a:lnTo>
                    <a:lnTo>
                      <a:pt x="287" y="299"/>
                    </a:lnTo>
                    <a:close/>
                    <a:moveTo>
                      <a:pt x="287" y="295"/>
                    </a:moveTo>
                    <a:lnTo>
                      <a:pt x="285" y="295"/>
                    </a:lnTo>
                    <a:lnTo>
                      <a:pt x="287" y="295"/>
                    </a:lnTo>
                    <a:close/>
                    <a:moveTo>
                      <a:pt x="287" y="293"/>
                    </a:moveTo>
                    <a:lnTo>
                      <a:pt x="287" y="295"/>
                    </a:lnTo>
                    <a:lnTo>
                      <a:pt x="287" y="293"/>
                    </a:lnTo>
                    <a:close/>
                    <a:moveTo>
                      <a:pt x="287" y="289"/>
                    </a:moveTo>
                    <a:lnTo>
                      <a:pt x="287" y="291"/>
                    </a:lnTo>
                    <a:lnTo>
                      <a:pt x="287" y="293"/>
                    </a:lnTo>
                    <a:lnTo>
                      <a:pt x="287" y="295"/>
                    </a:lnTo>
                    <a:lnTo>
                      <a:pt x="285" y="295"/>
                    </a:lnTo>
                    <a:lnTo>
                      <a:pt x="285" y="293"/>
                    </a:lnTo>
                    <a:lnTo>
                      <a:pt x="285" y="291"/>
                    </a:lnTo>
                    <a:lnTo>
                      <a:pt x="287" y="291"/>
                    </a:lnTo>
                    <a:lnTo>
                      <a:pt x="287" y="289"/>
                    </a:lnTo>
                    <a:close/>
                    <a:moveTo>
                      <a:pt x="293" y="279"/>
                    </a:moveTo>
                    <a:lnTo>
                      <a:pt x="293" y="281"/>
                    </a:lnTo>
                    <a:lnTo>
                      <a:pt x="291" y="281"/>
                    </a:lnTo>
                    <a:lnTo>
                      <a:pt x="291" y="279"/>
                    </a:lnTo>
                    <a:lnTo>
                      <a:pt x="293" y="279"/>
                    </a:lnTo>
                    <a:lnTo>
                      <a:pt x="293" y="281"/>
                    </a:lnTo>
                    <a:lnTo>
                      <a:pt x="293" y="279"/>
                    </a:lnTo>
                    <a:close/>
                    <a:moveTo>
                      <a:pt x="303" y="271"/>
                    </a:moveTo>
                    <a:lnTo>
                      <a:pt x="301" y="271"/>
                    </a:lnTo>
                    <a:lnTo>
                      <a:pt x="303" y="271"/>
                    </a:lnTo>
                    <a:close/>
                    <a:moveTo>
                      <a:pt x="303" y="269"/>
                    </a:moveTo>
                    <a:lnTo>
                      <a:pt x="303" y="271"/>
                    </a:lnTo>
                    <a:lnTo>
                      <a:pt x="303" y="269"/>
                    </a:lnTo>
                    <a:close/>
                    <a:moveTo>
                      <a:pt x="301" y="269"/>
                    </a:moveTo>
                    <a:lnTo>
                      <a:pt x="303" y="269"/>
                    </a:lnTo>
                    <a:lnTo>
                      <a:pt x="301" y="269"/>
                    </a:lnTo>
                    <a:close/>
                    <a:moveTo>
                      <a:pt x="303" y="269"/>
                    </a:moveTo>
                    <a:lnTo>
                      <a:pt x="301" y="269"/>
                    </a:lnTo>
                    <a:lnTo>
                      <a:pt x="303" y="269"/>
                    </a:lnTo>
                    <a:lnTo>
                      <a:pt x="301" y="269"/>
                    </a:lnTo>
                    <a:lnTo>
                      <a:pt x="303" y="269"/>
                    </a:lnTo>
                    <a:close/>
                    <a:moveTo>
                      <a:pt x="303" y="269"/>
                    </a:moveTo>
                    <a:lnTo>
                      <a:pt x="301" y="269"/>
                    </a:lnTo>
                    <a:lnTo>
                      <a:pt x="303" y="269"/>
                    </a:lnTo>
                    <a:lnTo>
                      <a:pt x="301" y="269"/>
                    </a:lnTo>
                    <a:lnTo>
                      <a:pt x="303" y="269"/>
                    </a:lnTo>
                    <a:close/>
                    <a:moveTo>
                      <a:pt x="303" y="267"/>
                    </a:moveTo>
                    <a:lnTo>
                      <a:pt x="303" y="269"/>
                    </a:lnTo>
                    <a:lnTo>
                      <a:pt x="303" y="267"/>
                    </a:lnTo>
                    <a:close/>
                    <a:moveTo>
                      <a:pt x="301" y="267"/>
                    </a:moveTo>
                    <a:lnTo>
                      <a:pt x="303" y="267"/>
                    </a:lnTo>
                    <a:lnTo>
                      <a:pt x="301" y="267"/>
                    </a:lnTo>
                    <a:lnTo>
                      <a:pt x="303" y="267"/>
                    </a:lnTo>
                    <a:lnTo>
                      <a:pt x="301" y="267"/>
                    </a:lnTo>
                    <a:close/>
                    <a:moveTo>
                      <a:pt x="307" y="265"/>
                    </a:moveTo>
                    <a:lnTo>
                      <a:pt x="307" y="267"/>
                    </a:lnTo>
                    <a:lnTo>
                      <a:pt x="305" y="267"/>
                    </a:lnTo>
                    <a:lnTo>
                      <a:pt x="305" y="269"/>
                    </a:lnTo>
                    <a:lnTo>
                      <a:pt x="303" y="269"/>
                    </a:lnTo>
                    <a:lnTo>
                      <a:pt x="305" y="269"/>
                    </a:lnTo>
                    <a:lnTo>
                      <a:pt x="305" y="267"/>
                    </a:lnTo>
                    <a:lnTo>
                      <a:pt x="303" y="267"/>
                    </a:lnTo>
                    <a:lnTo>
                      <a:pt x="303" y="269"/>
                    </a:lnTo>
                    <a:lnTo>
                      <a:pt x="303" y="267"/>
                    </a:lnTo>
                    <a:lnTo>
                      <a:pt x="303" y="269"/>
                    </a:lnTo>
                    <a:lnTo>
                      <a:pt x="303" y="267"/>
                    </a:lnTo>
                    <a:lnTo>
                      <a:pt x="305" y="267"/>
                    </a:lnTo>
                    <a:lnTo>
                      <a:pt x="305" y="265"/>
                    </a:lnTo>
                    <a:lnTo>
                      <a:pt x="305" y="267"/>
                    </a:lnTo>
                    <a:lnTo>
                      <a:pt x="305" y="265"/>
                    </a:lnTo>
                    <a:lnTo>
                      <a:pt x="307" y="265"/>
                    </a:lnTo>
                    <a:close/>
                    <a:moveTo>
                      <a:pt x="305" y="267"/>
                    </a:moveTo>
                    <a:lnTo>
                      <a:pt x="307" y="267"/>
                    </a:lnTo>
                    <a:lnTo>
                      <a:pt x="305" y="267"/>
                    </a:lnTo>
                    <a:close/>
                    <a:moveTo>
                      <a:pt x="307" y="267"/>
                    </a:moveTo>
                    <a:lnTo>
                      <a:pt x="305" y="267"/>
                    </a:lnTo>
                    <a:lnTo>
                      <a:pt x="307" y="267"/>
                    </a:lnTo>
                    <a:close/>
                    <a:moveTo>
                      <a:pt x="305" y="269"/>
                    </a:moveTo>
                    <a:lnTo>
                      <a:pt x="305" y="267"/>
                    </a:lnTo>
                    <a:lnTo>
                      <a:pt x="305" y="269"/>
                    </a:lnTo>
                    <a:close/>
                    <a:moveTo>
                      <a:pt x="303" y="265"/>
                    </a:moveTo>
                    <a:lnTo>
                      <a:pt x="301" y="265"/>
                    </a:lnTo>
                    <a:lnTo>
                      <a:pt x="303" y="265"/>
                    </a:lnTo>
                    <a:close/>
                    <a:moveTo>
                      <a:pt x="301" y="265"/>
                    </a:moveTo>
                    <a:lnTo>
                      <a:pt x="301" y="267"/>
                    </a:lnTo>
                    <a:lnTo>
                      <a:pt x="303" y="267"/>
                    </a:lnTo>
                    <a:lnTo>
                      <a:pt x="301" y="267"/>
                    </a:lnTo>
                    <a:lnTo>
                      <a:pt x="301" y="265"/>
                    </a:lnTo>
                    <a:close/>
                    <a:moveTo>
                      <a:pt x="301" y="265"/>
                    </a:moveTo>
                    <a:lnTo>
                      <a:pt x="301" y="267"/>
                    </a:lnTo>
                    <a:lnTo>
                      <a:pt x="301" y="265"/>
                    </a:lnTo>
                    <a:close/>
                    <a:moveTo>
                      <a:pt x="303" y="265"/>
                    </a:moveTo>
                    <a:lnTo>
                      <a:pt x="305" y="265"/>
                    </a:lnTo>
                    <a:lnTo>
                      <a:pt x="305" y="267"/>
                    </a:lnTo>
                    <a:lnTo>
                      <a:pt x="303" y="267"/>
                    </a:lnTo>
                    <a:lnTo>
                      <a:pt x="303" y="265"/>
                    </a:lnTo>
                    <a:lnTo>
                      <a:pt x="303" y="267"/>
                    </a:lnTo>
                    <a:lnTo>
                      <a:pt x="303" y="265"/>
                    </a:lnTo>
                    <a:lnTo>
                      <a:pt x="303" y="267"/>
                    </a:lnTo>
                    <a:lnTo>
                      <a:pt x="301" y="267"/>
                    </a:lnTo>
                    <a:lnTo>
                      <a:pt x="303" y="267"/>
                    </a:lnTo>
                    <a:lnTo>
                      <a:pt x="301" y="267"/>
                    </a:lnTo>
                    <a:lnTo>
                      <a:pt x="303" y="267"/>
                    </a:lnTo>
                    <a:lnTo>
                      <a:pt x="303" y="265"/>
                    </a:lnTo>
                    <a:close/>
                    <a:moveTo>
                      <a:pt x="303" y="265"/>
                    </a:moveTo>
                    <a:lnTo>
                      <a:pt x="303" y="267"/>
                    </a:lnTo>
                    <a:lnTo>
                      <a:pt x="303" y="265"/>
                    </a:lnTo>
                    <a:close/>
                    <a:moveTo>
                      <a:pt x="303" y="265"/>
                    </a:moveTo>
                    <a:lnTo>
                      <a:pt x="301" y="265"/>
                    </a:lnTo>
                    <a:lnTo>
                      <a:pt x="303" y="265"/>
                    </a:lnTo>
                    <a:lnTo>
                      <a:pt x="301" y="265"/>
                    </a:lnTo>
                    <a:lnTo>
                      <a:pt x="303" y="265"/>
                    </a:lnTo>
                    <a:lnTo>
                      <a:pt x="301" y="265"/>
                    </a:lnTo>
                    <a:lnTo>
                      <a:pt x="303" y="265"/>
                    </a:lnTo>
                    <a:close/>
                    <a:moveTo>
                      <a:pt x="247" y="213"/>
                    </a:moveTo>
                    <a:lnTo>
                      <a:pt x="245" y="213"/>
                    </a:lnTo>
                    <a:lnTo>
                      <a:pt x="247" y="213"/>
                    </a:lnTo>
                    <a:close/>
                    <a:moveTo>
                      <a:pt x="267" y="207"/>
                    </a:moveTo>
                    <a:lnTo>
                      <a:pt x="265" y="207"/>
                    </a:lnTo>
                    <a:lnTo>
                      <a:pt x="267" y="207"/>
                    </a:lnTo>
                    <a:close/>
                    <a:moveTo>
                      <a:pt x="265" y="207"/>
                    </a:moveTo>
                    <a:lnTo>
                      <a:pt x="265" y="209"/>
                    </a:lnTo>
                    <a:lnTo>
                      <a:pt x="265" y="207"/>
                    </a:lnTo>
                    <a:close/>
                    <a:moveTo>
                      <a:pt x="265" y="207"/>
                    </a:moveTo>
                    <a:lnTo>
                      <a:pt x="265" y="209"/>
                    </a:lnTo>
                    <a:lnTo>
                      <a:pt x="265" y="207"/>
                    </a:lnTo>
                    <a:lnTo>
                      <a:pt x="265" y="209"/>
                    </a:lnTo>
                    <a:lnTo>
                      <a:pt x="265" y="207"/>
                    </a:lnTo>
                    <a:close/>
                    <a:moveTo>
                      <a:pt x="265" y="205"/>
                    </a:moveTo>
                    <a:lnTo>
                      <a:pt x="265" y="207"/>
                    </a:lnTo>
                    <a:lnTo>
                      <a:pt x="265" y="205"/>
                    </a:lnTo>
                    <a:close/>
                    <a:moveTo>
                      <a:pt x="253" y="199"/>
                    </a:moveTo>
                    <a:lnTo>
                      <a:pt x="255" y="199"/>
                    </a:lnTo>
                    <a:lnTo>
                      <a:pt x="253" y="199"/>
                    </a:lnTo>
                    <a:close/>
                    <a:moveTo>
                      <a:pt x="279" y="195"/>
                    </a:moveTo>
                    <a:lnTo>
                      <a:pt x="279" y="193"/>
                    </a:lnTo>
                    <a:lnTo>
                      <a:pt x="279" y="195"/>
                    </a:lnTo>
                    <a:close/>
                    <a:moveTo>
                      <a:pt x="181" y="162"/>
                    </a:moveTo>
                    <a:lnTo>
                      <a:pt x="181" y="164"/>
                    </a:lnTo>
                    <a:lnTo>
                      <a:pt x="181" y="162"/>
                    </a:lnTo>
                    <a:close/>
                    <a:moveTo>
                      <a:pt x="159" y="156"/>
                    </a:moveTo>
                    <a:lnTo>
                      <a:pt x="161" y="156"/>
                    </a:lnTo>
                    <a:lnTo>
                      <a:pt x="161" y="158"/>
                    </a:lnTo>
                    <a:lnTo>
                      <a:pt x="159" y="158"/>
                    </a:lnTo>
                    <a:lnTo>
                      <a:pt x="159" y="156"/>
                    </a:lnTo>
                    <a:close/>
                    <a:moveTo>
                      <a:pt x="265" y="142"/>
                    </a:moveTo>
                    <a:lnTo>
                      <a:pt x="265" y="144"/>
                    </a:lnTo>
                    <a:lnTo>
                      <a:pt x="265" y="142"/>
                    </a:lnTo>
                    <a:close/>
                    <a:moveTo>
                      <a:pt x="265" y="144"/>
                    </a:moveTo>
                    <a:lnTo>
                      <a:pt x="265" y="142"/>
                    </a:lnTo>
                    <a:lnTo>
                      <a:pt x="265" y="144"/>
                    </a:lnTo>
                    <a:close/>
                    <a:moveTo>
                      <a:pt x="263" y="142"/>
                    </a:moveTo>
                    <a:lnTo>
                      <a:pt x="265" y="142"/>
                    </a:lnTo>
                    <a:lnTo>
                      <a:pt x="263" y="142"/>
                    </a:lnTo>
                    <a:close/>
                    <a:moveTo>
                      <a:pt x="179" y="150"/>
                    </a:moveTo>
                    <a:lnTo>
                      <a:pt x="181" y="150"/>
                    </a:lnTo>
                    <a:lnTo>
                      <a:pt x="179" y="150"/>
                    </a:lnTo>
                    <a:close/>
                    <a:moveTo>
                      <a:pt x="161" y="148"/>
                    </a:moveTo>
                    <a:lnTo>
                      <a:pt x="163" y="148"/>
                    </a:lnTo>
                    <a:lnTo>
                      <a:pt x="163" y="150"/>
                    </a:lnTo>
                    <a:lnTo>
                      <a:pt x="165" y="150"/>
                    </a:lnTo>
                    <a:lnTo>
                      <a:pt x="165" y="152"/>
                    </a:lnTo>
                    <a:lnTo>
                      <a:pt x="165" y="154"/>
                    </a:lnTo>
                    <a:lnTo>
                      <a:pt x="163" y="154"/>
                    </a:lnTo>
                    <a:lnTo>
                      <a:pt x="163" y="152"/>
                    </a:lnTo>
                    <a:lnTo>
                      <a:pt x="161" y="152"/>
                    </a:lnTo>
                    <a:lnTo>
                      <a:pt x="161" y="150"/>
                    </a:lnTo>
                    <a:lnTo>
                      <a:pt x="161" y="148"/>
                    </a:lnTo>
                    <a:close/>
                    <a:moveTo>
                      <a:pt x="169" y="136"/>
                    </a:moveTo>
                    <a:lnTo>
                      <a:pt x="167" y="136"/>
                    </a:lnTo>
                    <a:lnTo>
                      <a:pt x="167" y="134"/>
                    </a:lnTo>
                    <a:lnTo>
                      <a:pt x="169" y="134"/>
                    </a:lnTo>
                    <a:lnTo>
                      <a:pt x="169" y="136"/>
                    </a:lnTo>
                    <a:close/>
                    <a:moveTo>
                      <a:pt x="169" y="130"/>
                    </a:moveTo>
                    <a:lnTo>
                      <a:pt x="171" y="130"/>
                    </a:lnTo>
                    <a:lnTo>
                      <a:pt x="171" y="132"/>
                    </a:lnTo>
                    <a:lnTo>
                      <a:pt x="169" y="132"/>
                    </a:lnTo>
                    <a:lnTo>
                      <a:pt x="169" y="130"/>
                    </a:lnTo>
                    <a:close/>
                    <a:moveTo>
                      <a:pt x="137" y="134"/>
                    </a:moveTo>
                    <a:lnTo>
                      <a:pt x="137" y="132"/>
                    </a:lnTo>
                    <a:lnTo>
                      <a:pt x="137" y="134"/>
                    </a:lnTo>
                    <a:close/>
                    <a:moveTo>
                      <a:pt x="135" y="134"/>
                    </a:moveTo>
                    <a:lnTo>
                      <a:pt x="135" y="132"/>
                    </a:lnTo>
                    <a:lnTo>
                      <a:pt x="135" y="134"/>
                    </a:lnTo>
                    <a:close/>
                    <a:moveTo>
                      <a:pt x="139" y="130"/>
                    </a:moveTo>
                    <a:lnTo>
                      <a:pt x="139" y="130"/>
                    </a:lnTo>
                    <a:lnTo>
                      <a:pt x="139" y="130"/>
                    </a:lnTo>
                    <a:lnTo>
                      <a:pt x="139" y="130"/>
                    </a:lnTo>
                    <a:lnTo>
                      <a:pt x="139" y="130"/>
                    </a:lnTo>
                    <a:close/>
                    <a:moveTo>
                      <a:pt x="137" y="128"/>
                    </a:moveTo>
                    <a:lnTo>
                      <a:pt x="137" y="130"/>
                    </a:lnTo>
                    <a:lnTo>
                      <a:pt x="137" y="128"/>
                    </a:lnTo>
                    <a:close/>
                    <a:moveTo>
                      <a:pt x="167" y="120"/>
                    </a:moveTo>
                    <a:lnTo>
                      <a:pt x="167" y="122"/>
                    </a:lnTo>
                    <a:lnTo>
                      <a:pt x="167" y="120"/>
                    </a:lnTo>
                    <a:close/>
                    <a:moveTo>
                      <a:pt x="173" y="118"/>
                    </a:moveTo>
                    <a:lnTo>
                      <a:pt x="173" y="120"/>
                    </a:lnTo>
                    <a:lnTo>
                      <a:pt x="173" y="122"/>
                    </a:lnTo>
                    <a:lnTo>
                      <a:pt x="171" y="122"/>
                    </a:lnTo>
                    <a:lnTo>
                      <a:pt x="171" y="120"/>
                    </a:lnTo>
                    <a:lnTo>
                      <a:pt x="173" y="120"/>
                    </a:lnTo>
                    <a:lnTo>
                      <a:pt x="171" y="120"/>
                    </a:lnTo>
                    <a:lnTo>
                      <a:pt x="173" y="120"/>
                    </a:lnTo>
                    <a:lnTo>
                      <a:pt x="171" y="120"/>
                    </a:lnTo>
                    <a:lnTo>
                      <a:pt x="171" y="118"/>
                    </a:lnTo>
                    <a:lnTo>
                      <a:pt x="173" y="118"/>
                    </a:lnTo>
                    <a:close/>
                    <a:moveTo>
                      <a:pt x="177" y="118"/>
                    </a:moveTo>
                    <a:lnTo>
                      <a:pt x="179" y="118"/>
                    </a:lnTo>
                    <a:lnTo>
                      <a:pt x="179" y="120"/>
                    </a:lnTo>
                    <a:lnTo>
                      <a:pt x="179" y="122"/>
                    </a:lnTo>
                    <a:lnTo>
                      <a:pt x="179" y="124"/>
                    </a:lnTo>
                    <a:lnTo>
                      <a:pt x="181" y="124"/>
                    </a:lnTo>
                    <a:lnTo>
                      <a:pt x="181" y="126"/>
                    </a:lnTo>
                    <a:lnTo>
                      <a:pt x="179" y="126"/>
                    </a:lnTo>
                    <a:lnTo>
                      <a:pt x="179" y="128"/>
                    </a:lnTo>
                    <a:lnTo>
                      <a:pt x="177" y="128"/>
                    </a:lnTo>
                    <a:lnTo>
                      <a:pt x="177" y="126"/>
                    </a:lnTo>
                    <a:lnTo>
                      <a:pt x="175" y="126"/>
                    </a:lnTo>
                    <a:lnTo>
                      <a:pt x="175" y="128"/>
                    </a:lnTo>
                    <a:lnTo>
                      <a:pt x="175" y="126"/>
                    </a:lnTo>
                    <a:lnTo>
                      <a:pt x="175" y="128"/>
                    </a:lnTo>
                    <a:lnTo>
                      <a:pt x="175" y="126"/>
                    </a:lnTo>
                    <a:lnTo>
                      <a:pt x="175" y="124"/>
                    </a:lnTo>
                    <a:lnTo>
                      <a:pt x="175" y="126"/>
                    </a:lnTo>
                    <a:lnTo>
                      <a:pt x="175" y="124"/>
                    </a:lnTo>
                    <a:lnTo>
                      <a:pt x="175" y="122"/>
                    </a:lnTo>
                    <a:lnTo>
                      <a:pt x="175" y="120"/>
                    </a:lnTo>
                    <a:lnTo>
                      <a:pt x="177" y="120"/>
                    </a:lnTo>
                    <a:lnTo>
                      <a:pt x="177" y="118"/>
                    </a:lnTo>
                    <a:close/>
                    <a:moveTo>
                      <a:pt x="193" y="114"/>
                    </a:moveTo>
                    <a:lnTo>
                      <a:pt x="193" y="116"/>
                    </a:lnTo>
                    <a:lnTo>
                      <a:pt x="193" y="114"/>
                    </a:lnTo>
                    <a:lnTo>
                      <a:pt x="193" y="116"/>
                    </a:lnTo>
                    <a:lnTo>
                      <a:pt x="193" y="114"/>
                    </a:lnTo>
                    <a:lnTo>
                      <a:pt x="193" y="116"/>
                    </a:lnTo>
                    <a:lnTo>
                      <a:pt x="193" y="114"/>
                    </a:lnTo>
                    <a:close/>
                    <a:moveTo>
                      <a:pt x="195" y="114"/>
                    </a:moveTo>
                    <a:lnTo>
                      <a:pt x="195" y="116"/>
                    </a:lnTo>
                    <a:lnTo>
                      <a:pt x="193" y="116"/>
                    </a:lnTo>
                    <a:lnTo>
                      <a:pt x="193" y="114"/>
                    </a:lnTo>
                    <a:lnTo>
                      <a:pt x="193" y="116"/>
                    </a:lnTo>
                    <a:lnTo>
                      <a:pt x="195" y="116"/>
                    </a:lnTo>
                    <a:lnTo>
                      <a:pt x="195" y="114"/>
                    </a:lnTo>
                    <a:close/>
                    <a:moveTo>
                      <a:pt x="173" y="118"/>
                    </a:moveTo>
                    <a:lnTo>
                      <a:pt x="171" y="118"/>
                    </a:lnTo>
                    <a:lnTo>
                      <a:pt x="171" y="116"/>
                    </a:lnTo>
                    <a:lnTo>
                      <a:pt x="171" y="118"/>
                    </a:lnTo>
                    <a:lnTo>
                      <a:pt x="173" y="118"/>
                    </a:lnTo>
                    <a:close/>
                    <a:moveTo>
                      <a:pt x="303" y="263"/>
                    </a:moveTo>
                    <a:lnTo>
                      <a:pt x="301" y="263"/>
                    </a:lnTo>
                    <a:lnTo>
                      <a:pt x="303" y="263"/>
                    </a:lnTo>
                    <a:lnTo>
                      <a:pt x="301" y="263"/>
                    </a:lnTo>
                    <a:lnTo>
                      <a:pt x="299" y="263"/>
                    </a:lnTo>
                    <a:lnTo>
                      <a:pt x="299" y="265"/>
                    </a:lnTo>
                    <a:lnTo>
                      <a:pt x="297" y="265"/>
                    </a:lnTo>
                    <a:lnTo>
                      <a:pt x="295" y="265"/>
                    </a:lnTo>
                    <a:lnTo>
                      <a:pt x="297" y="267"/>
                    </a:lnTo>
                    <a:lnTo>
                      <a:pt x="295" y="267"/>
                    </a:lnTo>
                    <a:lnTo>
                      <a:pt x="297" y="267"/>
                    </a:lnTo>
                    <a:lnTo>
                      <a:pt x="295" y="267"/>
                    </a:lnTo>
                    <a:lnTo>
                      <a:pt x="297" y="267"/>
                    </a:lnTo>
                    <a:lnTo>
                      <a:pt x="299" y="267"/>
                    </a:lnTo>
                    <a:lnTo>
                      <a:pt x="297" y="267"/>
                    </a:lnTo>
                    <a:lnTo>
                      <a:pt x="297" y="269"/>
                    </a:lnTo>
                    <a:lnTo>
                      <a:pt x="295" y="269"/>
                    </a:lnTo>
                    <a:lnTo>
                      <a:pt x="295" y="271"/>
                    </a:lnTo>
                    <a:lnTo>
                      <a:pt x="295" y="273"/>
                    </a:lnTo>
                    <a:lnTo>
                      <a:pt x="295" y="273"/>
                    </a:lnTo>
                    <a:lnTo>
                      <a:pt x="295" y="275"/>
                    </a:lnTo>
                    <a:lnTo>
                      <a:pt x="295" y="277"/>
                    </a:lnTo>
                    <a:lnTo>
                      <a:pt x="295" y="279"/>
                    </a:lnTo>
                    <a:lnTo>
                      <a:pt x="293" y="279"/>
                    </a:lnTo>
                    <a:lnTo>
                      <a:pt x="291" y="279"/>
                    </a:lnTo>
                    <a:lnTo>
                      <a:pt x="291" y="281"/>
                    </a:lnTo>
                    <a:lnTo>
                      <a:pt x="289" y="281"/>
                    </a:lnTo>
                    <a:lnTo>
                      <a:pt x="289" y="283"/>
                    </a:lnTo>
                    <a:lnTo>
                      <a:pt x="287" y="283"/>
                    </a:lnTo>
                    <a:lnTo>
                      <a:pt x="287" y="285"/>
                    </a:lnTo>
                    <a:lnTo>
                      <a:pt x="287" y="287"/>
                    </a:lnTo>
                    <a:lnTo>
                      <a:pt x="285" y="287"/>
                    </a:lnTo>
                    <a:lnTo>
                      <a:pt x="287" y="287"/>
                    </a:lnTo>
                    <a:lnTo>
                      <a:pt x="287" y="289"/>
                    </a:lnTo>
                    <a:lnTo>
                      <a:pt x="285" y="289"/>
                    </a:lnTo>
                    <a:lnTo>
                      <a:pt x="285" y="291"/>
                    </a:lnTo>
                    <a:lnTo>
                      <a:pt x="285" y="293"/>
                    </a:lnTo>
                    <a:lnTo>
                      <a:pt x="285" y="295"/>
                    </a:lnTo>
                    <a:lnTo>
                      <a:pt x="285" y="297"/>
                    </a:lnTo>
                    <a:lnTo>
                      <a:pt x="285" y="299"/>
                    </a:lnTo>
                    <a:lnTo>
                      <a:pt x="285" y="297"/>
                    </a:lnTo>
                    <a:lnTo>
                      <a:pt x="285" y="299"/>
                    </a:lnTo>
                    <a:lnTo>
                      <a:pt x="285" y="297"/>
                    </a:lnTo>
                    <a:lnTo>
                      <a:pt x="285" y="299"/>
                    </a:lnTo>
                    <a:lnTo>
                      <a:pt x="285" y="297"/>
                    </a:lnTo>
                    <a:lnTo>
                      <a:pt x="285" y="299"/>
                    </a:lnTo>
                    <a:lnTo>
                      <a:pt x="285" y="297"/>
                    </a:lnTo>
                    <a:lnTo>
                      <a:pt x="285" y="299"/>
                    </a:lnTo>
                    <a:lnTo>
                      <a:pt x="285" y="301"/>
                    </a:lnTo>
                    <a:lnTo>
                      <a:pt x="283" y="301"/>
                    </a:lnTo>
                    <a:lnTo>
                      <a:pt x="283" y="303"/>
                    </a:lnTo>
                    <a:lnTo>
                      <a:pt x="283" y="305"/>
                    </a:lnTo>
                    <a:lnTo>
                      <a:pt x="283" y="303"/>
                    </a:lnTo>
                    <a:lnTo>
                      <a:pt x="283" y="305"/>
                    </a:lnTo>
                    <a:lnTo>
                      <a:pt x="283" y="305"/>
                    </a:lnTo>
                    <a:lnTo>
                      <a:pt x="283" y="303"/>
                    </a:lnTo>
                    <a:lnTo>
                      <a:pt x="283" y="305"/>
                    </a:lnTo>
                    <a:lnTo>
                      <a:pt x="283" y="307"/>
                    </a:lnTo>
                    <a:lnTo>
                      <a:pt x="283" y="305"/>
                    </a:lnTo>
                    <a:lnTo>
                      <a:pt x="283" y="307"/>
                    </a:lnTo>
                    <a:lnTo>
                      <a:pt x="281" y="307"/>
                    </a:lnTo>
                    <a:lnTo>
                      <a:pt x="283" y="307"/>
                    </a:lnTo>
                    <a:lnTo>
                      <a:pt x="281" y="307"/>
                    </a:lnTo>
                    <a:lnTo>
                      <a:pt x="283" y="307"/>
                    </a:lnTo>
                    <a:lnTo>
                      <a:pt x="281" y="309"/>
                    </a:lnTo>
                    <a:lnTo>
                      <a:pt x="281" y="307"/>
                    </a:lnTo>
                    <a:lnTo>
                      <a:pt x="281" y="309"/>
                    </a:lnTo>
                    <a:lnTo>
                      <a:pt x="281" y="311"/>
                    </a:lnTo>
                    <a:lnTo>
                      <a:pt x="279" y="311"/>
                    </a:lnTo>
                    <a:lnTo>
                      <a:pt x="281" y="311"/>
                    </a:lnTo>
                    <a:lnTo>
                      <a:pt x="281" y="313"/>
                    </a:lnTo>
                    <a:lnTo>
                      <a:pt x="279" y="313"/>
                    </a:lnTo>
                    <a:lnTo>
                      <a:pt x="279" y="315"/>
                    </a:lnTo>
                    <a:lnTo>
                      <a:pt x="281" y="315"/>
                    </a:lnTo>
                    <a:lnTo>
                      <a:pt x="279" y="315"/>
                    </a:lnTo>
                    <a:lnTo>
                      <a:pt x="279" y="313"/>
                    </a:lnTo>
                    <a:lnTo>
                      <a:pt x="279" y="315"/>
                    </a:lnTo>
                    <a:lnTo>
                      <a:pt x="279" y="313"/>
                    </a:lnTo>
                    <a:lnTo>
                      <a:pt x="279" y="315"/>
                    </a:lnTo>
                    <a:lnTo>
                      <a:pt x="279" y="313"/>
                    </a:lnTo>
                    <a:lnTo>
                      <a:pt x="279" y="315"/>
                    </a:lnTo>
                    <a:lnTo>
                      <a:pt x="279" y="313"/>
                    </a:lnTo>
                    <a:lnTo>
                      <a:pt x="279" y="315"/>
                    </a:lnTo>
                    <a:lnTo>
                      <a:pt x="279" y="313"/>
                    </a:lnTo>
                    <a:lnTo>
                      <a:pt x="279" y="315"/>
                    </a:lnTo>
                    <a:lnTo>
                      <a:pt x="279" y="313"/>
                    </a:lnTo>
                    <a:lnTo>
                      <a:pt x="279" y="315"/>
                    </a:lnTo>
                    <a:lnTo>
                      <a:pt x="277" y="315"/>
                    </a:lnTo>
                    <a:lnTo>
                      <a:pt x="277" y="317"/>
                    </a:lnTo>
                    <a:lnTo>
                      <a:pt x="275" y="317"/>
                    </a:lnTo>
                    <a:lnTo>
                      <a:pt x="273" y="317"/>
                    </a:lnTo>
                    <a:lnTo>
                      <a:pt x="271" y="317"/>
                    </a:lnTo>
                    <a:lnTo>
                      <a:pt x="269" y="317"/>
                    </a:lnTo>
                    <a:lnTo>
                      <a:pt x="267" y="317"/>
                    </a:lnTo>
                    <a:lnTo>
                      <a:pt x="267" y="319"/>
                    </a:lnTo>
                    <a:lnTo>
                      <a:pt x="265" y="319"/>
                    </a:lnTo>
                    <a:lnTo>
                      <a:pt x="263" y="319"/>
                    </a:lnTo>
                    <a:lnTo>
                      <a:pt x="261" y="319"/>
                    </a:lnTo>
                    <a:lnTo>
                      <a:pt x="259" y="319"/>
                    </a:lnTo>
                    <a:lnTo>
                      <a:pt x="257" y="319"/>
                    </a:lnTo>
                    <a:lnTo>
                      <a:pt x="255" y="319"/>
                    </a:lnTo>
                    <a:lnTo>
                      <a:pt x="253" y="321"/>
                    </a:lnTo>
                    <a:lnTo>
                      <a:pt x="251" y="321"/>
                    </a:lnTo>
                    <a:lnTo>
                      <a:pt x="249" y="321"/>
                    </a:lnTo>
                    <a:lnTo>
                      <a:pt x="247" y="321"/>
                    </a:lnTo>
                    <a:lnTo>
                      <a:pt x="245" y="321"/>
                    </a:lnTo>
                    <a:lnTo>
                      <a:pt x="243" y="321"/>
                    </a:lnTo>
                    <a:lnTo>
                      <a:pt x="241" y="321"/>
                    </a:lnTo>
                    <a:lnTo>
                      <a:pt x="241" y="321"/>
                    </a:lnTo>
                    <a:lnTo>
                      <a:pt x="239" y="321"/>
                    </a:lnTo>
                    <a:lnTo>
                      <a:pt x="237" y="321"/>
                    </a:lnTo>
                    <a:lnTo>
                      <a:pt x="235" y="321"/>
                    </a:lnTo>
                    <a:lnTo>
                      <a:pt x="235" y="321"/>
                    </a:lnTo>
                    <a:lnTo>
                      <a:pt x="233" y="321"/>
                    </a:lnTo>
                    <a:lnTo>
                      <a:pt x="231" y="321"/>
                    </a:lnTo>
                    <a:lnTo>
                      <a:pt x="229" y="323"/>
                    </a:lnTo>
                    <a:lnTo>
                      <a:pt x="227" y="323"/>
                    </a:lnTo>
                    <a:lnTo>
                      <a:pt x="227" y="321"/>
                    </a:lnTo>
                    <a:lnTo>
                      <a:pt x="227" y="321"/>
                    </a:lnTo>
                    <a:lnTo>
                      <a:pt x="225" y="321"/>
                    </a:lnTo>
                    <a:lnTo>
                      <a:pt x="223" y="321"/>
                    </a:lnTo>
                    <a:lnTo>
                      <a:pt x="221" y="321"/>
                    </a:lnTo>
                    <a:lnTo>
                      <a:pt x="219" y="321"/>
                    </a:lnTo>
                    <a:lnTo>
                      <a:pt x="217" y="321"/>
                    </a:lnTo>
                    <a:lnTo>
                      <a:pt x="217" y="321"/>
                    </a:lnTo>
                    <a:lnTo>
                      <a:pt x="215" y="321"/>
                    </a:lnTo>
                    <a:lnTo>
                      <a:pt x="213" y="321"/>
                    </a:lnTo>
                    <a:lnTo>
                      <a:pt x="211" y="321"/>
                    </a:lnTo>
                    <a:lnTo>
                      <a:pt x="209" y="321"/>
                    </a:lnTo>
                    <a:lnTo>
                      <a:pt x="207" y="321"/>
                    </a:lnTo>
                    <a:lnTo>
                      <a:pt x="205" y="321"/>
                    </a:lnTo>
                    <a:lnTo>
                      <a:pt x="203" y="321"/>
                    </a:lnTo>
                    <a:lnTo>
                      <a:pt x="201" y="321"/>
                    </a:lnTo>
                    <a:lnTo>
                      <a:pt x="199" y="321"/>
                    </a:lnTo>
                    <a:lnTo>
                      <a:pt x="197" y="323"/>
                    </a:lnTo>
                    <a:lnTo>
                      <a:pt x="195" y="323"/>
                    </a:lnTo>
                    <a:lnTo>
                      <a:pt x="193" y="323"/>
                    </a:lnTo>
                    <a:lnTo>
                      <a:pt x="191" y="323"/>
                    </a:lnTo>
                    <a:lnTo>
                      <a:pt x="187" y="323"/>
                    </a:lnTo>
                    <a:lnTo>
                      <a:pt x="187" y="323"/>
                    </a:lnTo>
                    <a:lnTo>
                      <a:pt x="185" y="323"/>
                    </a:lnTo>
                    <a:lnTo>
                      <a:pt x="183" y="323"/>
                    </a:lnTo>
                    <a:lnTo>
                      <a:pt x="181" y="323"/>
                    </a:lnTo>
                    <a:lnTo>
                      <a:pt x="179" y="323"/>
                    </a:lnTo>
                    <a:lnTo>
                      <a:pt x="179" y="325"/>
                    </a:lnTo>
                    <a:lnTo>
                      <a:pt x="177" y="325"/>
                    </a:lnTo>
                    <a:lnTo>
                      <a:pt x="175" y="325"/>
                    </a:lnTo>
                    <a:lnTo>
                      <a:pt x="173" y="325"/>
                    </a:lnTo>
                    <a:lnTo>
                      <a:pt x="171" y="325"/>
                    </a:lnTo>
                    <a:lnTo>
                      <a:pt x="169" y="325"/>
                    </a:lnTo>
                    <a:lnTo>
                      <a:pt x="167" y="325"/>
                    </a:lnTo>
                    <a:lnTo>
                      <a:pt x="165" y="325"/>
                    </a:lnTo>
                    <a:lnTo>
                      <a:pt x="163" y="325"/>
                    </a:lnTo>
                    <a:lnTo>
                      <a:pt x="161" y="325"/>
                    </a:lnTo>
                    <a:lnTo>
                      <a:pt x="159" y="325"/>
                    </a:lnTo>
                    <a:lnTo>
                      <a:pt x="155" y="327"/>
                    </a:lnTo>
                    <a:lnTo>
                      <a:pt x="153" y="327"/>
                    </a:lnTo>
                    <a:lnTo>
                      <a:pt x="151" y="327"/>
                    </a:lnTo>
                    <a:lnTo>
                      <a:pt x="149" y="327"/>
                    </a:lnTo>
                    <a:lnTo>
                      <a:pt x="147" y="327"/>
                    </a:lnTo>
                    <a:lnTo>
                      <a:pt x="149" y="325"/>
                    </a:lnTo>
                    <a:lnTo>
                      <a:pt x="151" y="323"/>
                    </a:lnTo>
                    <a:lnTo>
                      <a:pt x="153" y="323"/>
                    </a:lnTo>
                    <a:lnTo>
                      <a:pt x="153" y="321"/>
                    </a:lnTo>
                    <a:lnTo>
                      <a:pt x="153" y="321"/>
                    </a:lnTo>
                    <a:lnTo>
                      <a:pt x="155" y="321"/>
                    </a:lnTo>
                    <a:lnTo>
                      <a:pt x="155" y="319"/>
                    </a:lnTo>
                    <a:lnTo>
                      <a:pt x="155" y="317"/>
                    </a:lnTo>
                    <a:lnTo>
                      <a:pt x="157" y="317"/>
                    </a:lnTo>
                    <a:lnTo>
                      <a:pt x="157" y="315"/>
                    </a:lnTo>
                    <a:lnTo>
                      <a:pt x="157" y="313"/>
                    </a:lnTo>
                    <a:lnTo>
                      <a:pt x="157" y="311"/>
                    </a:lnTo>
                    <a:lnTo>
                      <a:pt x="159" y="311"/>
                    </a:lnTo>
                    <a:lnTo>
                      <a:pt x="159" y="309"/>
                    </a:lnTo>
                    <a:lnTo>
                      <a:pt x="159" y="307"/>
                    </a:lnTo>
                    <a:lnTo>
                      <a:pt x="161" y="307"/>
                    </a:lnTo>
                    <a:lnTo>
                      <a:pt x="161" y="305"/>
                    </a:lnTo>
                    <a:lnTo>
                      <a:pt x="161" y="303"/>
                    </a:lnTo>
                    <a:lnTo>
                      <a:pt x="163" y="303"/>
                    </a:lnTo>
                    <a:lnTo>
                      <a:pt x="163" y="301"/>
                    </a:lnTo>
                    <a:lnTo>
                      <a:pt x="163" y="299"/>
                    </a:lnTo>
                    <a:lnTo>
                      <a:pt x="165" y="299"/>
                    </a:lnTo>
                    <a:lnTo>
                      <a:pt x="165" y="297"/>
                    </a:lnTo>
                    <a:lnTo>
                      <a:pt x="165" y="295"/>
                    </a:lnTo>
                    <a:lnTo>
                      <a:pt x="165" y="293"/>
                    </a:lnTo>
                    <a:lnTo>
                      <a:pt x="167" y="293"/>
                    </a:lnTo>
                    <a:lnTo>
                      <a:pt x="167" y="291"/>
                    </a:lnTo>
                    <a:lnTo>
                      <a:pt x="167" y="293"/>
                    </a:lnTo>
                    <a:lnTo>
                      <a:pt x="165" y="293"/>
                    </a:lnTo>
                    <a:lnTo>
                      <a:pt x="165" y="291"/>
                    </a:lnTo>
                    <a:lnTo>
                      <a:pt x="167" y="291"/>
                    </a:lnTo>
                    <a:lnTo>
                      <a:pt x="167" y="289"/>
                    </a:lnTo>
                    <a:lnTo>
                      <a:pt x="167" y="287"/>
                    </a:lnTo>
                    <a:lnTo>
                      <a:pt x="167" y="285"/>
                    </a:lnTo>
                    <a:lnTo>
                      <a:pt x="167" y="283"/>
                    </a:lnTo>
                    <a:lnTo>
                      <a:pt x="167" y="281"/>
                    </a:lnTo>
                    <a:lnTo>
                      <a:pt x="167" y="279"/>
                    </a:lnTo>
                    <a:lnTo>
                      <a:pt x="167" y="277"/>
                    </a:lnTo>
                    <a:lnTo>
                      <a:pt x="167" y="275"/>
                    </a:lnTo>
                    <a:lnTo>
                      <a:pt x="167" y="273"/>
                    </a:lnTo>
                    <a:lnTo>
                      <a:pt x="167" y="273"/>
                    </a:lnTo>
                    <a:lnTo>
                      <a:pt x="167" y="271"/>
                    </a:lnTo>
                    <a:lnTo>
                      <a:pt x="167" y="269"/>
                    </a:lnTo>
                    <a:lnTo>
                      <a:pt x="167" y="267"/>
                    </a:lnTo>
                    <a:lnTo>
                      <a:pt x="165" y="267"/>
                    </a:lnTo>
                    <a:lnTo>
                      <a:pt x="165" y="265"/>
                    </a:lnTo>
                    <a:lnTo>
                      <a:pt x="165" y="263"/>
                    </a:lnTo>
                    <a:lnTo>
                      <a:pt x="165" y="261"/>
                    </a:lnTo>
                    <a:lnTo>
                      <a:pt x="165" y="259"/>
                    </a:lnTo>
                    <a:lnTo>
                      <a:pt x="163" y="259"/>
                    </a:lnTo>
                    <a:lnTo>
                      <a:pt x="163" y="257"/>
                    </a:lnTo>
                    <a:lnTo>
                      <a:pt x="163" y="255"/>
                    </a:lnTo>
                    <a:lnTo>
                      <a:pt x="161" y="253"/>
                    </a:lnTo>
                    <a:lnTo>
                      <a:pt x="161" y="251"/>
                    </a:lnTo>
                    <a:lnTo>
                      <a:pt x="159" y="251"/>
                    </a:lnTo>
                    <a:lnTo>
                      <a:pt x="159" y="249"/>
                    </a:lnTo>
                    <a:lnTo>
                      <a:pt x="159" y="247"/>
                    </a:lnTo>
                    <a:lnTo>
                      <a:pt x="157" y="247"/>
                    </a:lnTo>
                    <a:lnTo>
                      <a:pt x="157" y="245"/>
                    </a:lnTo>
                    <a:lnTo>
                      <a:pt x="157" y="243"/>
                    </a:lnTo>
                    <a:lnTo>
                      <a:pt x="155" y="243"/>
                    </a:lnTo>
                    <a:lnTo>
                      <a:pt x="155" y="241"/>
                    </a:lnTo>
                    <a:lnTo>
                      <a:pt x="155" y="239"/>
                    </a:lnTo>
                    <a:lnTo>
                      <a:pt x="153" y="239"/>
                    </a:lnTo>
                    <a:lnTo>
                      <a:pt x="153" y="237"/>
                    </a:lnTo>
                    <a:lnTo>
                      <a:pt x="153" y="235"/>
                    </a:lnTo>
                    <a:lnTo>
                      <a:pt x="153" y="233"/>
                    </a:lnTo>
                    <a:lnTo>
                      <a:pt x="151" y="233"/>
                    </a:lnTo>
                    <a:lnTo>
                      <a:pt x="151" y="231"/>
                    </a:lnTo>
                    <a:lnTo>
                      <a:pt x="151" y="229"/>
                    </a:lnTo>
                    <a:lnTo>
                      <a:pt x="149" y="229"/>
                    </a:lnTo>
                    <a:lnTo>
                      <a:pt x="149" y="227"/>
                    </a:lnTo>
                    <a:lnTo>
                      <a:pt x="151" y="227"/>
                    </a:lnTo>
                    <a:lnTo>
                      <a:pt x="151" y="227"/>
                    </a:lnTo>
                    <a:lnTo>
                      <a:pt x="151" y="225"/>
                    </a:lnTo>
                    <a:lnTo>
                      <a:pt x="153" y="225"/>
                    </a:lnTo>
                    <a:lnTo>
                      <a:pt x="153" y="223"/>
                    </a:lnTo>
                    <a:lnTo>
                      <a:pt x="153" y="221"/>
                    </a:lnTo>
                    <a:lnTo>
                      <a:pt x="153" y="219"/>
                    </a:lnTo>
                    <a:lnTo>
                      <a:pt x="153" y="217"/>
                    </a:lnTo>
                    <a:lnTo>
                      <a:pt x="153" y="215"/>
                    </a:lnTo>
                    <a:lnTo>
                      <a:pt x="151" y="215"/>
                    </a:lnTo>
                    <a:lnTo>
                      <a:pt x="151" y="213"/>
                    </a:lnTo>
                    <a:lnTo>
                      <a:pt x="151" y="211"/>
                    </a:lnTo>
                    <a:lnTo>
                      <a:pt x="149" y="211"/>
                    </a:lnTo>
                    <a:lnTo>
                      <a:pt x="149" y="209"/>
                    </a:lnTo>
                    <a:lnTo>
                      <a:pt x="149" y="207"/>
                    </a:lnTo>
                    <a:lnTo>
                      <a:pt x="151" y="207"/>
                    </a:lnTo>
                    <a:lnTo>
                      <a:pt x="151" y="205"/>
                    </a:lnTo>
                    <a:lnTo>
                      <a:pt x="153" y="205"/>
                    </a:lnTo>
                    <a:lnTo>
                      <a:pt x="153" y="203"/>
                    </a:lnTo>
                    <a:lnTo>
                      <a:pt x="153" y="201"/>
                    </a:lnTo>
                    <a:lnTo>
                      <a:pt x="153" y="199"/>
                    </a:lnTo>
                    <a:lnTo>
                      <a:pt x="155" y="199"/>
                    </a:lnTo>
                    <a:lnTo>
                      <a:pt x="155" y="197"/>
                    </a:lnTo>
                    <a:lnTo>
                      <a:pt x="155" y="195"/>
                    </a:lnTo>
                    <a:lnTo>
                      <a:pt x="157" y="195"/>
                    </a:lnTo>
                    <a:lnTo>
                      <a:pt x="157" y="193"/>
                    </a:lnTo>
                    <a:lnTo>
                      <a:pt x="157" y="191"/>
                    </a:lnTo>
                    <a:lnTo>
                      <a:pt x="157" y="189"/>
                    </a:lnTo>
                    <a:lnTo>
                      <a:pt x="157" y="187"/>
                    </a:lnTo>
                    <a:lnTo>
                      <a:pt x="157" y="185"/>
                    </a:lnTo>
                    <a:lnTo>
                      <a:pt x="157" y="183"/>
                    </a:lnTo>
                    <a:lnTo>
                      <a:pt x="157" y="181"/>
                    </a:lnTo>
                    <a:lnTo>
                      <a:pt x="157" y="179"/>
                    </a:lnTo>
                    <a:lnTo>
                      <a:pt x="157" y="179"/>
                    </a:lnTo>
                    <a:lnTo>
                      <a:pt x="157" y="177"/>
                    </a:lnTo>
                    <a:lnTo>
                      <a:pt x="155" y="177"/>
                    </a:lnTo>
                    <a:lnTo>
                      <a:pt x="155" y="174"/>
                    </a:lnTo>
                    <a:lnTo>
                      <a:pt x="157" y="174"/>
                    </a:lnTo>
                    <a:lnTo>
                      <a:pt x="159" y="174"/>
                    </a:lnTo>
                    <a:lnTo>
                      <a:pt x="159" y="172"/>
                    </a:lnTo>
                    <a:lnTo>
                      <a:pt x="161" y="172"/>
                    </a:lnTo>
                    <a:lnTo>
                      <a:pt x="161" y="170"/>
                    </a:lnTo>
                    <a:lnTo>
                      <a:pt x="163" y="170"/>
                    </a:lnTo>
                    <a:lnTo>
                      <a:pt x="163" y="168"/>
                    </a:lnTo>
                    <a:lnTo>
                      <a:pt x="163" y="166"/>
                    </a:lnTo>
                    <a:lnTo>
                      <a:pt x="163" y="164"/>
                    </a:lnTo>
                    <a:lnTo>
                      <a:pt x="161" y="164"/>
                    </a:lnTo>
                    <a:lnTo>
                      <a:pt x="161" y="162"/>
                    </a:lnTo>
                    <a:lnTo>
                      <a:pt x="163" y="162"/>
                    </a:lnTo>
                    <a:lnTo>
                      <a:pt x="165" y="162"/>
                    </a:lnTo>
                    <a:lnTo>
                      <a:pt x="165" y="160"/>
                    </a:lnTo>
                    <a:lnTo>
                      <a:pt x="167" y="160"/>
                    </a:lnTo>
                    <a:lnTo>
                      <a:pt x="167" y="158"/>
                    </a:lnTo>
                    <a:lnTo>
                      <a:pt x="169" y="158"/>
                    </a:lnTo>
                    <a:lnTo>
                      <a:pt x="169" y="160"/>
                    </a:lnTo>
                    <a:lnTo>
                      <a:pt x="171" y="160"/>
                    </a:lnTo>
                    <a:lnTo>
                      <a:pt x="171" y="158"/>
                    </a:lnTo>
                    <a:lnTo>
                      <a:pt x="173" y="158"/>
                    </a:lnTo>
                    <a:lnTo>
                      <a:pt x="173" y="156"/>
                    </a:lnTo>
                    <a:lnTo>
                      <a:pt x="173" y="154"/>
                    </a:lnTo>
                    <a:lnTo>
                      <a:pt x="175" y="154"/>
                    </a:lnTo>
                    <a:lnTo>
                      <a:pt x="175" y="152"/>
                    </a:lnTo>
                    <a:lnTo>
                      <a:pt x="175" y="150"/>
                    </a:lnTo>
                    <a:lnTo>
                      <a:pt x="177" y="150"/>
                    </a:lnTo>
                    <a:lnTo>
                      <a:pt x="177" y="148"/>
                    </a:lnTo>
                    <a:lnTo>
                      <a:pt x="177" y="146"/>
                    </a:lnTo>
                    <a:lnTo>
                      <a:pt x="179" y="146"/>
                    </a:lnTo>
                    <a:lnTo>
                      <a:pt x="179" y="144"/>
                    </a:lnTo>
                    <a:lnTo>
                      <a:pt x="181" y="144"/>
                    </a:lnTo>
                    <a:lnTo>
                      <a:pt x="181" y="146"/>
                    </a:lnTo>
                    <a:lnTo>
                      <a:pt x="179" y="148"/>
                    </a:lnTo>
                    <a:lnTo>
                      <a:pt x="181" y="148"/>
                    </a:lnTo>
                    <a:lnTo>
                      <a:pt x="179" y="148"/>
                    </a:lnTo>
                    <a:lnTo>
                      <a:pt x="181" y="148"/>
                    </a:lnTo>
                    <a:lnTo>
                      <a:pt x="179" y="148"/>
                    </a:lnTo>
                    <a:lnTo>
                      <a:pt x="179" y="150"/>
                    </a:lnTo>
                    <a:lnTo>
                      <a:pt x="179" y="152"/>
                    </a:lnTo>
                    <a:lnTo>
                      <a:pt x="181" y="152"/>
                    </a:lnTo>
                    <a:lnTo>
                      <a:pt x="181" y="154"/>
                    </a:lnTo>
                    <a:lnTo>
                      <a:pt x="179" y="154"/>
                    </a:lnTo>
                    <a:lnTo>
                      <a:pt x="179" y="152"/>
                    </a:lnTo>
                    <a:lnTo>
                      <a:pt x="179" y="154"/>
                    </a:lnTo>
                    <a:lnTo>
                      <a:pt x="179" y="156"/>
                    </a:lnTo>
                    <a:lnTo>
                      <a:pt x="177" y="156"/>
                    </a:lnTo>
                    <a:lnTo>
                      <a:pt x="177" y="158"/>
                    </a:lnTo>
                    <a:lnTo>
                      <a:pt x="179" y="158"/>
                    </a:lnTo>
                    <a:lnTo>
                      <a:pt x="179" y="156"/>
                    </a:lnTo>
                    <a:lnTo>
                      <a:pt x="179" y="158"/>
                    </a:lnTo>
                    <a:lnTo>
                      <a:pt x="179" y="160"/>
                    </a:lnTo>
                    <a:lnTo>
                      <a:pt x="179" y="162"/>
                    </a:lnTo>
                    <a:lnTo>
                      <a:pt x="179" y="164"/>
                    </a:lnTo>
                    <a:lnTo>
                      <a:pt x="179" y="166"/>
                    </a:lnTo>
                    <a:lnTo>
                      <a:pt x="179" y="168"/>
                    </a:lnTo>
                    <a:lnTo>
                      <a:pt x="181" y="168"/>
                    </a:lnTo>
                    <a:lnTo>
                      <a:pt x="181" y="166"/>
                    </a:lnTo>
                    <a:lnTo>
                      <a:pt x="181" y="164"/>
                    </a:lnTo>
                    <a:lnTo>
                      <a:pt x="181" y="162"/>
                    </a:lnTo>
                    <a:lnTo>
                      <a:pt x="183" y="162"/>
                    </a:lnTo>
                    <a:lnTo>
                      <a:pt x="183" y="160"/>
                    </a:lnTo>
                    <a:lnTo>
                      <a:pt x="181" y="160"/>
                    </a:lnTo>
                    <a:lnTo>
                      <a:pt x="181" y="162"/>
                    </a:lnTo>
                    <a:lnTo>
                      <a:pt x="181" y="160"/>
                    </a:lnTo>
                    <a:lnTo>
                      <a:pt x="183" y="160"/>
                    </a:lnTo>
                    <a:lnTo>
                      <a:pt x="181" y="160"/>
                    </a:lnTo>
                    <a:lnTo>
                      <a:pt x="183" y="160"/>
                    </a:lnTo>
                    <a:lnTo>
                      <a:pt x="183" y="158"/>
                    </a:lnTo>
                    <a:lnTo>
                      <a:pt x="183" y="156"/>
                    </a:lnTo>
                    <a:lnTo>
                      <a:pt x="185" y="156"/>
                    </a:lnTo>
                    <a:lnTo>
                      <a:pt x="185" y="158"/>
                    </a:lnTo>
                    <a:lnTo>
                      <a:pt x="183" y="158"/>
                    </a:lnTo>
                    <a:lnTo>
                      <a:pt x="183" y="160"/>
                    </a:lnTo>
                    <a:lnTo>
                      <a:pt x="183" y="162"/>
                    </a:lnTo>
                    <a:lnTo>
                      <a:pt x="183" y="164"/>
                    </a:lnTo>
                    <a:lnTo>
                      <a:pt x="183" y="166"/>
                    </a:lnTo>
                    <a:lnTo>
                      <a:pt x="181" y="166"/>
                    </a:lnTo>
                    <a:lnTo>
                      <a:pt x="181" y="168"/>
                    </a:lnTo>
                    <a:lnTo>
                      <a:pt x="183" y="168"/>
                    </a:lnTo>
                    <a:lnTo>
                      <a:pt x="185" y="168"/>
                    </a:lnTo>
                    <a:lnTo>
                      <a:pt x="183" y="168"/>
                    </a:lnTo>
                    <a:lnTo>
                      <a:pt x="185" y="168"/>
                    </a:lnTo>
                    <a:lnTo>
                      <a:pt x="183" y="168"/>
                    </a:lnTo>
                    <a:lnTo>
                      <a:pt x="183" y="166"/>
                    </a:lnTo>
                    <a:lnTo>
                      <a:pt x="185" y="166"/>
                    </a:lnTo>
                    <a:lnTo>
                      <a:pt x="185" y="164"/>
                    </a:lnTo>
                    <a:lnTo>
                      <a:pt x="185" y="162"/>
                    </a:lnTo>
                    <a:lnTo>
                      <a:pt x="187" y="162"/>
                    </a:lnTo>
                    <a:lnTo>
                      <a:pt x="187" y="160"/>
                    </a:lnTo>
                    <a:lnTo>
                      <a:pt x="187" y="158"/>
                    </a:lnTo>
                    <a:lnTo>
                      <a:pt x="187" y="156"/>
                    </a:lnTo>
                    <a:lnTo>
                      <a:pt x="187" y="154"/>
                    </a:lnTo>
                    <a:lnTo>
                      <a:pt x="187" y="152"/>
                    </a:lnTo>
                    <a:lnTo>
                      <a:pt x="187" y="150"/>
                    </a:lnTo>
                    <a:lnTo>
                      <a:pt x="187" y="148"/>
                    </a:lnTo>
                    <a:lnTo>
                      <a:pt x="187" y="146"/>
                    </a:lnTo>
                    <a:lnTo>
                      <a:pt x="187" y="144"/>
                    </a:lnTo>
                    <a:lnTo>
                      <a:pt x="185" y="144"/>
                    </a:lnTo>
                    <a:lnTo>
                      <a:pt x="187" y="144"/>
                    </a:lnTo>
                    <a:lnTo>
                      <a:pt x="187" y="142"/>
                    </a:lnTo>
                    <a:lnTo>
                      <a:pt x="185" y="142"/>
                    </a:lnTo>
                    <a:lnTo>
                      <a:pt x="187" y="142"/>
                    </a:lnTo>
                    <a:lnTo>
                      <a:pt x="187" y="140"/>
                    </a:lnTo>
                    <a:lnTo>
                      <a:pt x="187" y="138"/>
                    </a:lnTo>
                    <a:lnTo>
                      <a:pt x="187" y="138"/>
                    </a:lnTo>
                    <a:lnTo>
                      <a:pt x="189" y="138"/>
                    </a:lnTo>
                    <a:lnTo>
                      <a:pt x="189" y="136"/>
                    </a:lnTo>
                    <a:lnTo>
                      <a:pt x="191" y="136"/>
                    </a:lnTo>
                    <a:lnTo>
                      <a:pt x="191" y="134"/>
                    </a:lnTo>
                    <a:lnTo>
                      <a:pt x="191" y="136"/>
                    </a:lnTo>
                    <a:lnTo>
                      <a:pt x="191" y="134"/>
                    </a:lnTo>
                    <a:lnTo>
                      <a:pt x="193" y="134"/>
                    </a:lnTo>
                    <a:lnTo>
                      <a:pt x="195" y="134"/>
                    </a:lnTo>
                    <a:lnTo>
                      <a:pt x="197" y="134"/>
                    </a:lnTo>
                    <a:lnTo>
                      <a:pt x="199" y="134"/>
                    </a:lnTo>
                    <a:lnTo>
                      <a:pt x="199" y="132"/>
                    </a:lnTo>
                    <a:lnTo>
                      <a:pt x="201" y="132"/>
                    </a:lnTo>
                    <a:lnTo>
                      <a:pt x="201" y="130"/>
                    </a:lnTo>
                    <a:lnTo>
                      <a:pt x="199" y="130"/>
                    </a:lnTo>
                    <a:lnTo>
                      <a:pt x="197" y="130"/>
                    </a:lnTo>
                    <a:lnTo>
                      <a:pt x="199" y="130"/>
                    </a:lnTo>
                    <a:lnTo>
                      <a:pt x="199" y="132"/>
                    </a:lnTo>
                    <a:lnTo>
                      <a:pt x="197" y="132"/>
                    </a:lnTo>
                    <a:lnTo>
                      <a:pt x="197" y="130"/>
                    </a:lnTo>
                    <a:lnTo>
                      <a:pt x="195" y="130"/>
                    </a:lnTo>
                    <a:lnTo>
                      <a:pt x="195" y="130"/>
                    </a:lnTo>
                    <a:lnTo>
                      <a:pt x="193" y="130"/>
                    </a:lnTo>
                    <a:lnTo>
                      <a:pt x="193" y="128"/>
                    </a:lnTo>
                    <a:lnTo>
                      <a:pt x="193" y="126"/>
                    </a:lnTo>
                    <a:lnTo>
                      <a:pt x="193" y="124"/>
                    </a:lnTo>
                    <a:lnTo>
                      <a:pt x="193" y="122"/>
                    </a:lnTo>
                    <a:lnTo>
                      <a:pt x="195" y="122"/>
                    </a:lnTo>
                    <a:lnTo>
                      <a:pt x="195" y="120"/>
                    </a:lnTo>
                    <a:lnTo>
                      <a:pt x="197" y="120"/>
                    </a:lnTo>
                    <a:lnTo>
                      <a:pt x="197" y="118"/>
                    </a:lnTo>
                    <a:lnTo>
                      <a:pt x="197" y="116"/>
                    </a:lnTo>
                    <a:lnTo>
                      <a:pt x="195" y="116"/>
                    </a:lnTo>
                    <a:lnTo>
                      <a:pt x="195" y="114"/>
                    </a:lnTo>
                    <a:lnTo>
                      <a:pt x="195" y="116"/>
                    </a:lnTo>
                    <a:lnTo>
                      <a:pt x="195" y="114"/>
                    </a:lnTo>
                    <a:lnTo>
                      <a:pt x="195" y="116"/>
                    </a:lnTo>
                    <a:lnTo>
                      <a:pt x="197" y="116"/>
                    </a:lnTo>
                    <a:lnTo>
                      <a:pt x="197" y="114"/>
                    </a:lnTo>
                    <a:lnTo>
                      <a:pt x="199" y="114"/>
                    </a:lnTo>
                    <a:lnTo>
                      <a:pt x="199" y="116"/>
                    </a:lnTo>
                    <a:lnTo>
                      <a:pt x="199" y="114"/>
                    </a:lnTo>
                    <a:lnTo>
                      <a:pt x="201" y="114"/>
                    </a:lnTo>
                    <a:lnTo>
                      <a:pt x="201" y="116"/>
                    </a:lnTo>
                    <a:lnTo>
                      <a:pt x="201" y="114"/>
                    </a:lnTo>
                    <a:lnTo>
                      <a:pt x="203" y="114"/>
                    </a:lnTo>
                    <a:lnTo>
                      <a:pt x="203" y="116"/>
                    </a:lnTo>
                    <a:lnTo>
                      <a:pt x="203" y="114"/>
                    </a:lnTo>
                    <a:lnTo>
                      <a:pt x="203" y="112"/>
                    </a:lnTo>
                    <a:lnTo>
                      <a:pt x="205" y="112"/>
                    </a:lnTo>
                    <a:lnTo>
                      <a:pt x="205" y="114"/>
                    </a:lnTo>
                    <a:lnTo>
                      <a:pt x="207" y="114"/>
                    </a:lnTo>
                    <a:lnTo>
                      <a:pt x="209" y="114"/>
                    </a:lnTo>
                    <a:lnTo>
                      <a:pt x="209" y="116"/>
                    </a:lnTo>
                    <a:lnTo>
                      <a:pt x="211" y="116"/>
                    </a:lnTo>
                    <a:lnTo>
                      <a:pt x="213" y="116"/>
                    </a:lnTo>
                    <a:lnTo>
                      <a:pt x="213" y="118"/>
                    </a:lnTo>
                    <a:lnTo>
                      <a:pt x="215" y="118"/>
                    </a:lnTo>
                    <a:lnTo>
                      <a:pt x="217" y="118"/>
                    </a:lnTo>
                    <a:lnTo>
                      <a:pt x="219" y="118"/>
                    </a:lnTo>
                    <a:lnTo>
                      <a:pt x="221" y="118"/>
                    </a:lnTo>
                    <a:lnTo>
                      <a:pt x="223" y="118"/>
                    </a:lnTo>
                    <a:lnTo>
                      <a:pt x="225" y="118"/>
                    </a:lnTo>
                    <a:lnTo>
                      <a:pt x="227" y="118"/>
                    </a:lnTo>
                    <a:lnTo>
                      <a:pt x="227" y="120"/>
                    </a:lnTo>
                    <a:lnTo>
                      <a:pt x="229" y="120"/>
                    </a:lnTo>
                    <a:lnTo>
                      <a:pt x="229" y="122"/>
                    </a:lnTo>
                    <a:lnTo>
                      <a:pt x="229" y="124"/>
                    </a:lnTo>
                    <a:lnTo>
                      <a:pt x="231" y="124"/>
                    </a:lnTo>
                    <a:lnTo>
                      <a:pt x="231" y="126"/>
                    </a:lnTo>
                    <a:lnTo>
                      <a:pt x="233" y="126"/>
                    </a:lnTo>
                    <a:lnTo>
                      <a:pt x="233" y="124"/>
                    </a:lnTo>
                    <a:lnTo>
                      <a:pt x="235" y="124"/>
                    </a:lnTo>
                    <a:lnTo>
                      <a:pt x="235" y="124"/>
                    </a:lnTo>
                    <a:lnTo>
                      <a:pt x="235" y="126"/>
                    </a:lnTo>
                    <a:lnTo>
                      <a:pt x="237" y="126"/>
                    </a:lnTo>
                    <a:lnTo>
                      <a:pt x="239" y="126"/>
                    </a:lnTo>
                    <a:lnTo>
                      <a:pt x="239" y="128"/>
                    </a:lnTo>
                    <a:lnTo>
                      <a:pt x="241" y="128"/>
                    </a:lnTo>
                    <a:lnTo>
                      <a:pt x="243" y="128"/>
                    </a:lnTo>
                    <a:lnTo>
                      <a:pt x="245" y="128"/>
                    </a:lnTo>
                    <a:lnTo>
                      <a:pt x="245" y="130"/>
                    </a:lnTo>
                    <a:lnTo>
                      <a:pt x="247" y="130"/>
                    </a:lnTo>
                    <a:lnTo>
                      <a:pt x="249" y="130"/>
                    </a:lnTo>
                    <a:lnTo>
                      <a:pt x="251" y="130"/>
                    </a:lnTo>
                    <a:lnTo>
                      <a:pt x="253" y="130"/>
                    </a:lnTo>
                    <a:lnTo>
                      <a:pt x="251" y="130"/>
                    </a:lnTo>
                    <a:lnTo>
                      <a:pt x="253" y="130"/>
                    </a:lnTo>
                    <a:lnTo>
                      <a:pt x="253" y="130"/>
                    </a:lnTo>
                    <a:lnTo>
                      <a:pt x="255" y="130"/>
                    </a:lnTo>
                    <a:lnTo>
                      <a:pt x="255" y="132"/>
                    </a:lnTo>
                    <a:lnTo>
                      <a:pt x="257" y="132"/>
                    </a:lnTo>
                    <a:lnTo>
                      <a:pt x="255" y="132"/>
                    </a:lnTo>
                    <a:lnTo>
                      <a:pt x="257" y="132"/>
                    </a:lnTo>
                    <a:lnTo>
                      <a:pt x="255" y="132"/>
                    </a:lnTo>
                    <a:lnTo>
                      <a:pt x="255" y="134"/>
                    </a:lnTo>
                    <a:lnTo>
                      <a:pt x="257" y="134"/>
                    </a:lnTo>
                    <a:lnTo>
                      <a:pt x="257" y="136"/>
                    </a:lnTo>
                    <a:lnTo>
                      <a:pt x="259" y="136"/>
                    </a:lnTo>
                    <a:lnTo>
                      <a:pt x="257" y="136"/>
                    </a:lnTo>
                    <a:lnTo>
                      <a:pt x="259" y="136"/>
                    </a:lnTo>
                    <a:lnTo>
                      <a:pt x="259" y="138"/>
                    </a:lnTo>
                    <a:lnTo>
                      <a:pt x="261" y="138"/>
                    </a:lnTo>
                    <a:lnTo>
                      <a:pt x="259" y="138"/>
                    </a:lnTo>
                    <a:lnTo>
                      <a:pt x="261" y="138"/>
                    </a:lnTo>
                    <a:lnTo>
                      <a:pt x="261" y="140"/>
                    </a:lnTo>
                    <a:lnTo>
                      <a:pt x="261" y="142"/>
                    </a:lnTo>
                    <a:lnTo>
                      <a:pt x="261" y="140"/>
                    </a:lnTo>
                    <a:lnTo>
                      <a:pt x="261" y="142"/>
                    </a:lnTo>
                    <a:lnTo>
                      <a:pt x="261" y="140"/>
                    </a:lnTo>
                    <a:lnTo>
                      <a:pt x="261" y="142"/>
                    </a:lnTo>
                    <a:lnTo>
                      <a:pt x="261" y="144"/>
                    </a:lnTo>
                    <a:lnTo>
                      <a:pt x="263" y="144"/>
                    </a:lnTo>
                    <a:lnTo>
                      <a:pt x="261" y="144"/>
                    </a:lnTo>
                    <a:lnTo>
                      <a:pt x="259" y="144"/>
                    </a:lnTo>
                    <a:lnTo>
                      <a:pt x="259" y="142"/>
                    </a:lnTo>
                    <a:lnTo>
                      <a:pt x="257" y="142"/>
                    </a:lnTo>
                    <a:lnTo>
                      <a:pt x="257" y="144"/>
                    </a:lnTo>
                    <a:lnTo>
                      <a:pt x="257" y="142"/>
                    </a:lnTo>
                    <a:lnTo>
                      <a:pt x="257" y="144"/>
                    </a:lnTo>
                    <a:lnTo>
                      <a:pt x="255" y="144"/>
                    </a:lnTo>
                    <a:lnTo>
                      <a:pt x="257" y="144"/>
                    </a:lnTo>
                    <a:lnTo>
                      <a:pt x="257" y="146"/>
                    </a:lnTo>
                    <a:lnTo>
                      <a:pt x="255" y="146"/>
                    </a:lnTo>
                    <a:lnTo>
                      <a:pt x="257" y="146"/>
                    </a:lnTo>
                    <a:lnTo>
                      <a:pt x="257" y="148"/>
                    </a:lnTo>
                    <a:lnTo>
                      <a:pt x="257" y="150"/>
                    </a:lnTo>
                    <a:lnTo>
                      <a:pt x="259" y="150"/>
                    </a:lnTo>
                    <a:lnTo>
                      <a:pt x="259" y="152"/>
                    </a:lnTo>
                    <a:lnTo>
                      <a:pt x="261" y="152"/>
                    </a:lnTo>
                    <a:lnTo>
                      <a:pt x="263" y="152"/>
                    </a:lnTo>
                    <a:lnTo>
                      <a:pt x="263" y="154"/>
                    </a:lnTo>
                    <a:lnTo>
                      <a:pt x="263" y="156"/>
                    </a:lnTo>
                    <a:lnTo>
                      <a:pt x="263" y="158"/>
                    </a:lnTo>
                    <a:lnTo>
                      <a:pt x="263" y="160"/>
                    </a:lnTo>
                    <a:lnTo>
                      <a:pt x="265" y="160"/>
                    </a:lnTo>
                    <a:lnTo>
                      <a:pt x="265" y="162"/>
                    </a:lnTo>
                    <a:lnTo>
                      <a:pt x="265" y="164"/>
                    </a:lnTo>
                    <a:lnTo>
                      <a:pt x="265" y="166"/>
                    </a:lnTo>
                    <a:lnTo>
                      <a:pt x="265" y="168"/>
                    </a:lnTo>
                    <a:lnTo>
                      <a:pt x="265" y="170"/>
                    </a:lnTo>
                    <a:lnTo>
                      <a:pt x="265" y="172"/>
                    </a:lnTo>
                    <a:lnTo>
                      <a:pt x="265" y="174"/>
                    </a:lnTo>
                    <a:lnTo>
                      <a:pt x="265" y="177"/>
                    </a:lnTo>
                    <a:lnTo>
                      <a:pt x="265" y="179"/>
                    </a:lnTo>
                    <a:lnTo>
                      <a:pt x="265" y="179"/>
                    </a:lnTo>
                    <a:lnTo>
                      <a:pt x="265" y="181"/>
                    </a:lnTo>
                    <a:lnTo>
                      <a:pt x="263" y="181"/>
                    </a:lnTo>
                    <a:lnTo>
                      <a:pt x="263" y="183"/>
                    </a:lnTo>
                    <a:lnTo>
                      <a:pt x="263" y="185"/>
                    </a:lnTo>
                    <a:lnTo>
                      <a:pt x="261" y="185"/>
                    </a:lnTo>
                    <a:lnTo>
                      <a:pt x="261" y="183"/>
                    </a:lnTo>
                    <a:lnTo>
                      <a:pt x="259" y="183"/>
                    </a:lnTo>
                    <a:lnTo>
                      <a:pt x="259" y="185"/>
                    </a:lnTo>
                    <a:lnTo>
                      <a:pt x="259" y="187"/>
                    </a:lnTo>
                    <a:lnTo>
                      <a:pt x="257" y="187"/>
                    </a:lnTo>
                    <a:lnTo>
                      <a:pt x="257" y="189"/>
                    </a:lnTo>
                    <a:lnTo>
                      <a:pt x="257" y="191"/>
                    </a:lnTo>
                    <a:lnTo>
                      <a:pt x="257" y="193"/>
                    </a:lnTo>
                    <a:lnTo>
                      <a:pt x="259" y="193"/>
                    </a:lnTo>
                    <a:lnTo>
                      <a:pt x="257" y="193"/>
                    </a:lnTo>
                    <a:lnTo>
                      <a:pt x="257" y="195"/>
                    </a:lnTo>
                    <a:lnTo>
                      <a:pt x="257" y="197"/>
                    </a:lnTo>
                    <a:lnTo>
                      <a:pt x="255" y="197"/>
                    </a:lnTo>
                    <a:lnTo>
                      <a:pt x="255" y="199"/>
                    </a:lnTo>
                    <a:lnTo>
                      <a:pt x="253" y="199"/>
                    </a:lnTo>
                    <a:lnTo>
                      <a:pt x="255" y="199"/>
                    </a:lnTo>
                    <a:lnTo>
                      <a:pt x="255" y="201"/>
                    </a:lnTo>
                    <a:lnTo>
                      <a:pt x="253" y="201"/>
                    </a:lnTo>
                    <a:lnTo>
                      <a:pt x="253" y="199"/>
                    </a:lnTo>
                    <a:lnTo>
                      <a:pt x="253" y="201"/>
                    </a:lnTo>
                    <a:lnTo>
                      <a:pt x="253" y="199"/>
                    </a:lnTo>
                    <a:lnTo>
                      <a:pt x="251" y="199"/>
                    </a:lnTo>
                    <a:lnTo>
                      <a:pt x="251" y="201"/>
                    </a:lnTo>
                    <a:lnTo>
                      <a:pt x="253" y="201"/>
                    </a:lnTo>
                    <a:lnTo>
                      <a:pt x="251" y="201"/>
                    </a:lnTo>
                    <a:lnTo>
                      <a:pt x="253" y="201"/>
                    </a:lnTo>
                    <a:lnTo>
                      <a:pt x="251" y="201"/>
                    </a:lnTo>
                    <a:lnTo>
                      <a:pt x="249" y="201"/>
                    </a:lnTo>
                    <a:lnTo>
                      <a:pt x="247" y="201"/>
                    </a:lnTo>
                    <a:lnTo>
                      <a:pt x="249" y="201"/>
                    </a:lnTo>
                    <a:lnTo>
                      <a:pt x="247" y="201"/>
                    </a:lnTo>
                    <a:lnTo>
                      <a:pt x="249" y="201"/>
                    </a:lnTo>
                    <a:lnTo>
                      <a:pt x="247" y="201"/>
                    </a:lnTo>
                    <a:lnTo>
                      <a:pt x="247" y="203"/>
                    </a:lnTo>
                    <a:lnTo>
                      <a:pt x="247" y="205"/>
                    </a:lnTo>
                    <a:lnTo>
                      <a:pt x="247" y="207"/>
                    </a:lnTo>
                    <a:lnTo>
                      <a:pt x="245" y="207"/>
                    </a:lnTo>
                    <a:lnTo>
                      <a:pt x="247" y="207"/>
                    </a:lnTo>
                    <a:lnTo>
                      <a:pt x="245" y="207"/>
                    </a:lnTo>
                    <a:lnTo>
                      <a:pt x="247" y="207"/>
                    </a:lnTo>
                    <a:lnTo>
                      <a:pt x="247" y="209"/>
                    </a:lnTo>
                    <a:lnTo>
                      <a:pt x="245" y="209"/>
                    </a:lnTo>
                    <a:lnTo>
                      <a:pt x="247" y="209"/>
                    </a:lnTo>
                    <a:lnTo>
                      <a:pt x="247" y="211"/>
                    </a:lnTo>
                    <a:lnTo>
                      <a:pt x="247" y="213"/>
                    </a:lnTo>
                    <a:lnTo>
                      <a:pt x="245" y="213"/>
                    </a:lnTo>
                    <a:lnTo>
                      <a:pt x="247" y="213"/>
                    </a:lnTo>
                    <a:lnTo>
                      <a:pt x="245" y="213"/>
                    </a:lnTo>
                    <a:lnTo>
                      <a:pt x="245" y="215"/>
                    </a:lnTo>
                    <a:lnTo>
                      <a:pt x="247" y="215"/>
                    </a:lnTo>
                    <a:lnTo>
                      <a:pt x="245" y="215"/>
                    </a:lnTo>
                    <a:lnTo>
                      <a:pt x="247" y="215"/>
                    </a:lnTo>
                    <a:lnTo>
                      <a:pt x="245" y="215"/>
                    </a:lnTo>
                    <a:lnTo>
                      <a:pt x="247" y="215"/>
                    </a:lnTo>
                    <a:lnTo>
                      <a:pt x="245" y="215"/>
                    </a:lnTo>
                    <a:lnTo>
                      <a:pt x="247" y="215"/>
                    </a:lnTo>
                    <a:lnTo>
                      <a:pt x="245" y="215"/>
                    </a:lnTo>
                    <a:lnTo>
                      <a:pt x="247" y="215"/>
                    </a:lnTo>
                    <a:lnTo>
                      <a:pt x="247" y="217"/>
                    </a:lnTo>
                    <a:lnTo>
                      <a:pt x="247" y="219"/>
                    </a:lnTo>
                    <a:lnTo>
                      <a:pt x="249" y="219"/>
                    </a:lnTo>
                    <a:lnTo>
                      <a:pt x="247" y="219"/>
                    </a:lnTo>
                    <a:lnTo>
                      <a:pt x="249" y="219"/>
                    </a:lnTo>
                    <a:lnTo>
                      <a:pt x="251" y="219"/>
                    </a:lnTo>
                    <a:lnTo>
                      <a:pt x="253" y="219"/>
                    </a:lnTo>
                    <a:lnTo>
                      <a:pt x="253" y="221"/>
                    </a:lnTo>
                    <a:lnTo>
                      <a:pt x="253" y="219"/>
                    </a:lnTo>
                    <a:lnTo>
                      <a:pt x="253" y="221"/>
                    </a:lnTo>
                    <a:lnTo>
                      <a:pt x="253" y="219"/>
                    </a:lnTo>
                    <a:lnTo>
                      <a:pt x="255" y="219"/>
                    </a:lnTo>
                    <a:lnTo>
                      <a:pt x="255" y="221"/>
                    </a:lnTo>
                    <a:lnTo>
                      <a:pt x="255" y="219"/>
                    </a:lnTo>
                    <a:lnTo>
                      <a:pt x="255" y="221"/>
                    </a:lnTo>
                    <a:lnTo>
                      <a:pt x="257" y="221"/>
                    </a:lnTo>
                    <a:lnTo>
                      <a:pt x="259" y="221"/>
                    </a:lnTo>
                    <a:lnTo>
                      <a:pt x="259" y="219"/>
                    </a:lnTo>
                    <a:lnTo>
                      <a:pt x="259" y="217"/>
                    </a:lnTo>
                    <a:lnTo>
                      <a:pt x="261" y="217"/>
                    </a:lnTo>
                    <a:lnTo>
                      <a:pt x="261" y="215"/>
                    </a:lnTo>
                    <a:lnTo>
                      <a:pt x="263" y="215"/>
                    </a:lnTo>
                    <a:lnTo>
                      <a:pt x="263" y="213"/>
                    </a:lnTo>
                    <a:lnTo>
                      <a:pt x="263" y="215"/>
                    </a:lnTo>
                    <a:lnTo>
                      <a:pt x="265" y="215"/>
                    </a:lnTo>
                    <a:lnTo>
                      <a:pt x="265" y="213"/>
                    </a:lnTo>
                    <a:lnTo>
                      <a:pt x="263" y="213"/>
                    </a:lnTo>
                    <a:lnTo>
                      <a:pt x="265" y="213"/>
                    </a:lnTo>
                    <a:lnTo>
                      <a:pt x="265" y="211"/>
                    </a:lnTo>
                    <a:lnTo>
                      <a:pt x="265" y="209"/>
                    </a:lnTo>
                    <a:lnTo>
                      <a:pt x="265" y="211"/>
                    </a:lnTo>
                    <a:lnTo>
                      <a:pt x="265" y="209"/>
                    </a:lnTo>
                    <a:lnTo>
                      <a:pt x="267" y="209"/>
                    </a:lnTo>
                    <a:lnTo>
                      <a:pt x="265" y="209"/>
                    </a:lnTo>
                    <a:lnTo>
                      <a:pt x="267" y="209"/>
                    </a:lnTo>
                    <a:lnTo>
                      <a:pt x="267" y="207"/>
                    </a:lnTo>
                    <a:lnTo>
                      <a:pt x="267" y="205"/>
                    </a:lnTo>
                    <a:lnTo>
                      <a:pt x="269" y="205"/>
                    </a:lnTo>
                    <a:lnTo>
                      <a:pt x="269" y="203"/>
                    </a:lnTo>
                    <a:lnTo>
                      <a:pt x="267" y="203"/>
                    </a:lnTo>
                    <a:lnTo>
                      <a:pt x="265" y="203"/>
                    </a:lnTo>
                    <a:lnTo>
                      <a:pt x="267" y="203"/>
                    </a:lnTo>
                    <a:lnTo>
                      <a:pt x="265" y="203"/>
                    </a:lnTo>
                    <a:lnTo>
                      <a:pt x="267" y="203"/>
                    </a:lnTo>
                    <a:lnTo>
                      <a:pt x="265" y="203"/>
                    </a:lnTo>
                    <a:lnTo>
                      <a:pt x="267" y="203"/>
                    </a:lnTo>
                    <a:lnTo>
                      <a:pt x="265" y="203"/>
                    </a:lnTo>
                    <a:lnTo>
                      <a:pt x="267" y="203"/>
                    </a:lnTo>
                    <a:lnTo>
                      <a:pt x="269" y="203"/>
                    </a:lnTo>
                    <a:lnTo>
                      <a:pt x="269" y="201"/>
                    </a:lnTo>
                    <a:lnTo>
                      <a:pt x="271" y="201"/>
                    </a:lnTo>
                    <a:lnTo>
                      <a:pt x="271" y="199"/>
                    </a:lnTo>
                    <a:lnTo>
                      <a:pt x="273" y="199"/>
                    </a:lnTo>
                    <a:lnTo>
                      <a:pt x="273" y="197"/>
                    </a:lnTo>
                    <a:lnTo>
                      <a:pt x="273" y="199"/>
                    </a:lnTo>
                    <a:lnTo>
                      <a:pt x="273" y="197"/>
                    </a:lnTo>
                    <a:lnTo>
                      <a:pt x="275" y="197"/>
                    </a:lnTo>
                    <a:lnTo>
                      <a:pt x="277" y="197"/>
                    </a:lnTo>
                    <a:lnTo>
                      <a:pt x="279" y="197"/>
                    </a:lnTo>
                    <a:lnTo>
                      <a:pt x="279" y="195"/>
                    </a:lnTo>
                    <a:lnTo>
                      <a:pt x="279" y="193"/>
                    </a:lnTo>
                    <a:lnTo>
                      <a:pt x="281" y="193"/>
                    </a:lnTo>
                    <a:lnTo>
                      <a:pt x="283" y="193"/>
                    </a:lnTo>
                    <a:lnTo>
                      <a:pt x="283" y="191"/>
                    </a:lnTo>
                    <a:lnTo>
                      <a:pt x="283" y="193"/>
                    </a:lnTo>
                    <a:lnTo>
                      <a:pt x="283" y="191"/>
                    </a:lnTo>
                    <a:lnTo>
                      <a:pt x="283" y="193"/>
                    </a:lnTo>
                    <a:lnTo>
                      <a:pt x="283" y="191"/>
                    </a:lnTo>
                    <a:lnTo>
                      <a:pt x="283" y="193"/>
                    </a:lnTo>
                    <a:lnTo>
                      <a:pt x="283" y="191"/>
                    </a:lnTo>
                    <a:lnTo>
                      <a:pt x="283" y="193"/>
                    </a:lnTo>
                    <a:lnTo>
                      <a:pt x="283" y="193"/>
                    </a:lnTo>
                    <a:lnTo>
                      <a:pt x="285" y="193"/>
                    </a:lnTo>
                    <a:lnTo>
                      <a:pt x="287" y="193"/>
                    </a:lnTo>
                    <a:lnTo>
                      <a:pt x="287" y="195"/>
                    </a:lnTo>
                    <a:lnTo>
                      <a:pt x="289" y="195"/>
                    </a:lnTo>
                    <a:lnTo>
                      <a:pt x="289" y="197"/>
                    </a:lnTo>
                    <a:lnTo>
                      <a:pt x="291" y="197"/>
                    </a:lnTo>
                    <a:lnTo>
                      <a:pt x="291" y="199"/>
                    </a:lnTo>
                    <a:lnTo>
                      <a:pt x="291" y="201"/>
                    </a:lnTo>
                    <a:lnTo>
                      <a:pt x="293" y="201"/>
                    </a:lnTo>
                    <a:lnTo>
                      <a:pt x="293" y="203"/>
                    </a:lnTo>
                    <a:lnTo>
                      <a:pt x="295" y="203"/>
                    </a:lnTo>
                    <a:lnTo>
                      <a:pt x="295" y="205"/>
                    </a:lnTo>
                    <a:lnTo>
                      <a:pt x="295" y="207"/>
                    </a:lnTo>
                    <a:lnTo>
                      <a:pt x="295" y="209"/>
                    </a:lnTo>
                    <a:lnTo>
                      <a:pt x="295" y="211"/>
                    </a:lnTo>
                    <a:lnTo>
                      <a:pt x="297" y="211"/>
                    </a:lnTo>
                    <a:lnTo>
                      <a:pt x="297" y="213"/>
                    </a:lnTo>
                    <a:lnTo>
                      <a:pt x="297" y="215"/>
                    </a:lnTo>
                    <a:lnTo>
                      <a:pt x="297" y="217"/>
                    </a:lnTo>
                    <a:lnTo>
                      <a:pt x="297" y="219"/>
                    </a:lnTo>
                    <a:lnTo>
                      <a:pt x="299" y="219"/>
                    </a:lnTo>
                    <a:lnTo>
                      <a:pt x="299" y="221"/>
                    </a:lnTo>
                    <a:lnTo>
                      <a:pt x="299" y="223"/>
                    </a:lnTo>
                    <a:lnTo>
                      <a:pt x="301" y="223"/>
                    </a:lnTo>
                    <a:lnTo>
                      <a:pt x="301" y="225"/>
                    </a:lnTo>
                    <a:lnTo>
                      <a:pt x="301" y="227"/>
                    </a:lnTo>
                    <a:lnTo>
                      <a:pt x="301" y="227"/>
                    </a:lnTo>
                    <a:lnTo>
                      <a:pt x="301" y="229"/>
                    </a:lnTo>
                    <a:lnTo>
                      <a:pt x="303" y="229"/>
                    </a:lnTo>
                    <a:lnTo>
                      <a:pt x="303" y="231"/>
                    </a:lnTo>
                    <a:lnTo>
                      <a:pt x="303" y="233"/>
                    </a:lnTo>
                    <a:lnTo>
                      <a:pt x="303" y="235"/>
                    </a:lnTo>
                    <a:lnTo>
                      <a:pt x="305" y="235"/>
                    </a:lnTo>
                    <a:lnTo>
                      <a:pt x="305" y="237"/>
                    </a:lnTo>
                    <a:lnTo>
                      <a:pt x="305" y="239"/>
                    </a:lnTo>
                    <a:lnTo>
                      <a:pt x="307" y="239"/>
                    </a:lnTo>
                    <a:lnTo>
                      <a:pt x="307" y="241"/>
                    </a:lnTo>
                    <a:lnTo>
                      <a:pt x="307" y="243"/>
                    </a:lnTo>
                    <a:lnTo>
                      <a:pt x="309" y="243"/>
                    </a:lnTo>
                    <a:lnTo>
                      <a:pt x="309" y="245"/>
                    </a:lnTo>
                    <a:lnTo>
                      <a:pt x="309" y="247"/>
                    </a:lnTo>
                    <a:lnTo>
                      <a:pt x="307" y="247"/>
                    </a:lnTo>
                    <a:lnTo>
                      <a:pt x="307" y="249"/>
                    </a:lnTo>
                    <a:lnTo>
                      <a:pt x="307" y="251"/>
                    </a:lnTo>
                    <a:lnTo>
                      <a:pt x="307" y="253"/>
                    </a:lnTo>
                    <a:lnTo>
                      <a:pt x="307" y="255"/>
                    </a:lnTo>
                    <a:lnTo>
                      <a:pt x="309" y="255"/>
                    </a:lnTo>
                    <a:lnTo>
                      <a:pt x="309" y="257"/>
                    </a:lnTo>
                    <a:lnTo>
                      <a:pt x="309" y="259"/>
                    </a:lnTo>
                    <a:lnTo>
                      <a:pt x="309" y="261"/>
                    </a:lnTo>
                    <a:lnTo>
                      <a:pt x="307" y="261"/>
                    </a:lnTo>
                    <a:lnTo>
                      <a:pt x="307" y="263"/>
                    </a:lnTo>
                    <a:lnTo>
                      <a:pt x="307" y="265"/>
                    </a:lnTo>
                    <a:lnTo>
                      <a:pt x="305" y="265"/>
                    </a:lnTo>
                    <a:lnTo>
                      <a:pt x="303" y="265"/>
                    </a:lnTo>
                    <a:lnTo>
                      <a:pt x="303" y="263"/>
                    </a:lnTo>
                    <a:close/>
                    <a:moveTo>
                      <a:pt x="135" y="120"/>
                    </a:moveTo>
                    <a:lnTo>
                      <a:pt x="133" y="120"/>
                    </a:lnTo>
                    <a:lnTo>
                      <a:pt x="135" y="120"/>
                    </a:lnTo>
                    <a:close/>
                    <a:moveTo>
                      <a:pt x="185" y="114"/>
                    </a:moveTo>
                    <a:lnTo>
                      <a:pt x="183" y="114"/>
                    </a:lnTo>
                    <a:lnTo>
                      <a:pt x="185" y="114"/>
                    </a:lnTo>
                    <a:lnTo>
                      <a:pt x="185" y="116"/>
                    </a:lnTo>
                    <a:lnTo>
                      <a:pt x="183" y="116"/>
                    </a:lnTo>
                    <a:lnTo>
                      <a:pt x="183" y="114"/>
                    </a:lnTo>
                    <a:lnTo>
                      <a:pt x="185" y="114"/>
                    </a:lnTo>
                    <a:close/>
                    <a:moveTo>
                      <a:pt x="211" y="110"/>
                    </a:moveTo>
                    <a:lnTo>
                      <a:pt x="213" y="110"/>
                    </a:lnTo>
                    <a:lnTo>
                      <a:pt x="215" y="110"/>
                    </a:lnTo>
                    <a:lnTo>
                      <a:pt x="215" y="112"/>
                    </a:lnTo>
                    <a:lnTo>
                      <a:pt x="217" y="112"/>
                    </a:lnTo>
                    <a:lnTo>
                      <a:pt x="217" y="110"/>
                    </a:lnTo>
                    <a:lnTo>
                      <a:pt x="217" y="112"/>
                    </a:lnTo>
                    <a:lnTo>
                      <a:pt x="219" y="112"/>
                    </a:lnTo>
                    <a:lnTo>
                      <a:pt x="219" y="114"/>
                    </a:lnTo>
                    <a:lnTo>
                      <a:pt x="217" y="114"/>
                    </a:lnTo>
                    <a:lnTo>
                      <a:pt x="215" y="114"/>
                    </a:lnTo>
                    <a:lnTo>
                      <a:pt x="213" y="114"/>
                    </a:lnTo>
                    <a:lnTo>
                      <a:pt x="213" y="112"/>
                    </a:lnTo>
                    <a:lnTo>
                      <a:pt x="211" y="112"/>
                    </a:lnTo>
                    <a:lnTo>
                      <a:pt x="211" y="110"/>
                    </a:lnTo>
                    <a:close/>
                    <a:moveTo>
                      <a:pt x="177" y="114"/>
                    </a:moveTo>
                    <a:lnTo>
                      <a:pt x="179" y="114"/>
                    </a:lnTo>
                    <a:lnTo>
                      <a:pt x="179" y="116"/>
                    </a:lnTo>
                    <a:lnTo>
                      <a:pt x="181" y="114"/>
                    </a:lnTo>
                    <a:lnTo>
                      <a:pt x="181" y="116"/>
                    </a:lnTo>
                    <a:lnTo>
                      <a:pt x="179" y="116"/>
                    </a:lnTo>
                    <a:lnTo>
                      <a:pt x="179" y="114"/>
                    </a:lnTo>
                    <a:lnTo>
                      <a:pt x="179" y="116"/>
                    </a:lnTo>
                    <a:lnTo>
                      <a:pt x="179" y="114"/>
                    </a:lnTo>
                    <a:lnTo>
                      <a:pt x="179" y="116"/>
                    </a:lnTo>
                    <a:lnTo>
                      <a:pt x="177" y="116"/>
                    </a:lnTo>
                    <a:lnTo>
                      <a:pt x="177" y="114"/>
                    </a:lnTo>
                    <a:lnTo>
                      <a:pt x="179" y="114"/>
                    </a:lnTo>
                    <a:lnTo>
                      <a:pt x="177" y="114"/>
                    </a:lnTo>
                    <a:close/>
                    <a:moveTo>
                      <a:pt x="209" y="110"/>
                    </a:moveTo>
                    <a:lnTo>
                      <a:pt x="211" y="110"/>
                    </a:lnTo>
                    <a:lnTo>
                      <a:pt x="209" y="110"/>
                    </a:lnTo>
                    <a:close/>
                    <a:moveTo>
                      <a:pt x="199" y="110"/>
                    </a:moveTo>
                    <a:lnTo>
                      <a:pt x="201" y="110"/>
                    </a:lnTo>
                    <a:lnTo>
                      <a:pt x="199" y="110"/>
                    </a:lnTo>
                    <a:lnTo>
                      <a:pt x="201" y="110"/>
                    </a:lnTo>
                    <a:lnTo>
                      <a:pt x="199" y="110"/>
                    </a:lnTo>
                    <a:lnTo>
                      <a:pt x="199" y="108"/>
                    </a:lnTo>
                    <a:lnTo>
                      <a:pt x="199" y="110"/>
                    </a:lnTo>
                    <a:close/>
                    <a:moveTo>
                      <a:pt x="209" y="108"/>
                    </a:moveTo>
                    <a:lnTo>
                      <a:pt x="207" y="108"/>
                    </a:lnTo>
                    <a:lnTo>
                      <a:pt x="207" y="106"/>
                    </a:lnTo>
                    <a:lnTo>
                      <a:pt x="209" y="106"/>
                    </a:lnTo>
                    <a:lnTo>
                      <a:pt x="209" y="108"/>
                    </a:lnTo>
                    <a:close/>
                    <a:moveTo>
                      <a:pt x="243" y="100"/>
                    </a:moveTo>
                    <a:lnTo>
                      <a:pt x="243" y="98"/>
                    </a:lnTo>
                    <a:lnTo>
                      <a:pt x="243" y="100"/>
                    </a:lnTo>
                    <a:close/>
                    <a:moveTo>
                      <a:pt x="231" y="100"/>
                    </a:moveTo>
                    <a:lnTo>
                      <a:pt x="229" y="100"/>
                    </a:lnTo>
                    <a:lnTo>
                      <a:pt x="231" y="100"/>
                    </a:lnTo>
                    <a:close/>
                    <a:moveTo>
                      <a:pt x="219" y="102"/>
                    </a:moveTo>
                    <a:lnTo>
                      <a:pt x="217" y="102"/>
                    </a:lnTo>
                    <a:lnTo>
                      <a:pt x="219" y="102"/>
                    </a:lnTo>
                    <a:close/>
                    <a:moveTo>
                      <a:pt x="235" y="100"/>
                    </a:moveTo>
                    <a:lnTo>
                      <a:pt x="235" y="100"/>
                    </a:lnTo>
                    <a:lnTo>
                      <a:pt x="235" y="100"/>
                    </a:lnTo>
                    <a:close/>
                    <a:moveTo>
                      <a:pt x="209" y="102"/>
                    </a:moveTo>
                    <a:lnTo>
                      <a:pt x="211" y="102"/>
                    </a:lnTo>
                    <a:lnTo>
                      <a:pt x="211" y="104"/>
                    </a:lnTo>
                    <a:lnTo>
                      <a:pt x="209" y="102"/>
                    </a:lnTo>
                    <a:close/>
                    <a:moveTo>
                      <a:pt x="221" y="102"/>
                    </a:moveTo>
                    <a:lnTo>
                      <a:pt x="219" y="102"/>
                    </a:lnTo>
                    <a:lnTo>
                      <a:pt x="221" y="102"/>
                    </a:lnTo>
                    <a:close/>
                    <a:moveTo>
                      <a:pt x="221" y="102"/>
                    </a:moveTo>
                    <a:lnTo>
                      <a:pt x="221" y="100"/>
                    </a:lnTo>
                    <a:lnTo>
                      <a:pt x="219" y="100"/>
                    </a:lnTo>
                    <a:lnTo>
                      <a:pt x="221" y="100"/>
                    </a:lnTo>
                    <a:lnTo>
                      <a:pt x="221" y="102"/>
                    </a:lnTo>
                    <a:close/>
                    <a:moveTo>
                      <a:pt x="221" y="102"/>
                    </a:moveTo>
                    <a:lnTo>
                      <a:pt x="221" y="100"/>
                    </a:lnTo>
                    <a:lnTo>
                      <a:pt x="221" y="102"/>
                    </a:lnTo>
                    <a:close/>
                    <a:moveTo>
                      <a:pt x="207" y="102"/>
                    </a:moveTo>
                    <a:lnTo>
                      <a:pt x="209" y="102"/>
                    </a:lnTo>
                    <a:lnTo>
                      <a:pt x="209" y="104"/>
                    </a:lnTo>
                    <a:lnTo>
                      <a:pt x="207" y="104"/>
                    </a:lnTo>
                    <a:lnTo>
                      <a:pt x="207" y="102"/>
                    </a:lnTo>
                    <a:close/>
                    <a:moveTo>
                      <a:pt x="215" y="102"/>
                    </a:moveTo>
                    <a:lnTo>
                      <a:pt x="215" y="100"/>
                    </a:lnTo>
                    <a:lnTo>
                      <a:pt x="215" y="102"/>
                    </a:lnTo>
                    <a:close/>
                    <a:moveTo>
                      <a:pt x="219" y="100"/>
                    </a:moveTo>
                    <a:lnTo>
                      <a:pt x="219" y="102"/>
                    </a:lnTo>
                    <a:lnTo>
                      <a:pt x="219" y="100"/>
                    </a:lnTo>
                    <a:lnTo>
                      <a:pt x="217" y="100"/>
                    </a:lnTo>
                    <a:lnTo>
                      <a:pt x="219" y="100"/>
                    </a:lnTo>
                    <a:close/>
                    <a:moveTo>
                      <a:pt x="217" y="100"/>
                    </a:moveTo>
                    <a:lnTo>
                      <a:pt x="215" y="100"/>
                    </a:lnTo>
                    <a:lnTo>
                      <a:pt x="217" y="100"/>
                    </a:lnTo>
                    <a:close/>
                    <a:moveTo>
                      <a:pt x="215" y="100"/>
                    </a:moveTo>
                    <a:lnTo>
                      <a:pt x="217" y="100"/>
                    </a:lnTo>
                    <a:lnTo>
                      <a:pt x="217" y="102"/>
                    </a:lnTo>
                    <a:lnTo>
                      <a:pt x="219" y="102"/>
                    </a:lnTo>
                    <a:lnTo>
                      <a:pt x="217" y="102"/>
                    </a:lnTo>
                    <a:lnTo>
                      <a:pt x="219" y="102"/>
                    </a:lnTo>
                    <a:lnTo>
                      <a:pt x="217" y="102"/>
                    </a:lnTo>
                    <a:lnTo>
                      <a:pt x="217" y="104"/>
                    </a:lnTo>
                    <a:lnTo>
                      <a:pt x="217" y="102"/>
                    </a:lnTo>
                    <a:lnTo>
                      <a:pt x="215" y="102"/>
                    </a:lnTo>
                    <a:lnTo>
                      <a:pt x="215" y="100"/>
                    </a:lnTo>
                    <a:close/>
                    <a:moveTo>
                      <a:pt x="217" y="100"/>
                    </a:moveTo>
                    <a:lnTo>
                      <a:pt x="215" y="100"/>
                    </a:lnTo>
                    <a:lnTo>
                      <a:pt x="217" y="100"/>
                    </a:lnTo>
                    <a:close/>
                    <a:moveTo>
                      <a:pt x="215" y="100"/>
                    </a:moveTo>
                    <a:lnTo>
                      <a:pt x="213" y="100"/>
                    </a:lnTo>
                    <a:lnTo>
                      <a:pt x="215" y="100"/>
                    </a:lnTo>
                    <a:close/>
                    <a:moveTo>
                      <a:pt x="235" y="96"/>
                    </a:moveTo>
                    <a:lnTo>
                      <a:pt x="235" y="98"/>
                    </a:lnTo>
                    <a:lnTo>
                      <a:pt x="235" y="96"/>
                    </a:lnTo>
                    <a:close/>
                    <a:moveTo>
                      <a:pt x="239" y="96"/>
                    </a:moveTo>
                    <a:lnTo>
                      <a:pt x="237" y="96"/>
                    </a:lnTo>
                    <a:lnTo>
                      <a:pt x="237" y="94"/>
                    </a:lnTo>
                    <a:lnTo>
                      <a:pt x="239" y="94"/>
                    </a:lnTo>
                    <a:lnTo>
                      <a:pt x="239" y="96"/>
                    </a:lnTo>
                    <a:close/>
                    <a:moveTo>
                      <a:pt x="237" y="96"/>
                    </a:moveTo>
                    <a:lnTo>
                      <a:pt x="237" y="94"/>
                    </a:lnTo>
                    <a:lnTo>
                      <a:pt x="237" y="96"/>
                    </a:lnTo>
                    <a:close/>
                    <a:moveTo>
                      <a:pt x="235" y="96"/>
                    </a:moveTo>
                    <a:lnTo>
                      <a:pt x="235" y="94"/>
                    </a:lnTo>
                    <a:lnTo>
                      <a:pt x="235" y="96"/>
                    </a:lnTo>
                    <a:close/>
                    <a:moveTo>
                      <a:pt x="239" y="94"/>
                    </a:moveTo>
                    <a:lnTo>
                      <a:pt x="241" y="94"/>
                    </a:lnTo>
                    <a:lnTo>
                      <a:pt x="239" y="94"/>
                    </a:lnTo>
                    <a:close/>
                    <a:moveTo>
                      <a:pt x="235" y="94"/>
                    </a:moveTo>
                    <a:lnTo>
                      <a:pt x="235" y="94"/>
                    </a:lnTo>
                    <a:lnTo>
                      <a:pt x="235" y="94"/>
                    </a:lnTo>
                    <a:close/>
                    <a:moveTo>
                      <a:pt x="237" y="94"/>
                    </a:moveTo>
                    <a:lnTo>
                      <a:pt x="235" y="94"/>
                    </a:lnTo>
                    <a:lnTo>
                      <a:pt x="237" y="94"/>
                    </a:lnTo>
                    <a:close/>
                    <a:moveTo>
                      <a:pt x="237" y="94"/>
                    </a:moveTo>
                    <a:lnTo>
                      <a:pt x="239" y="94"/>
                    </a:lnTo>
                    <a:lnTo>
                      <a:pt x="237" y="94"/>
                    </a:lnTo>
                    <a:close/>
                    <a:moveTo>
                      <a:pt x="235" y="94"/>
                    </a:moveTo>
                    <a:lnTo>
                      <a:pt x="235" y="94"/>
                    </a:lnTo>
                    <a:lnTo>
                      <a:pt x="235" y="94"/>
                    </a:lnTo>
                    <a:lnTo>
                      <a:pt x="235" y="94"/>
                    </a:lnTo>
                    <a:lnTo>
                      <a:pt x="235" y="94"/>
                    </a:lnTo>
                    <a:close/>
                    <a:moveTo>
                      <a:pt x="235" y="94"/>
                    </a:moveTo>
                    <a:lnTo>
                      <a:pt x="235" y="92"/>
                    </a:lnTo>
                    <a:lnTo>
                      <a:pt x="235" y="94"/>
                    </a:lnTo>
                    <a:close/>
                    <a:moveTo>
                      <a:pt x="231" y="94"/>
                    </a:moveTo>
                    <a:lnTo>
                      <a:pt x="229" y="94"/>
                    </a:lnTo>
                    <a:lnTo>
                      <a:pt x="231" y="94"/>
                    </a:lnTo>
                    <a:lnTo>
                      <a:pt x="231" y="92"/>
                    </a:lnTo>
                    <a:lnTo>
                      <a:pt x="231" y="94"/>
                    </a:lnTo>
                    <a:close/>
                    <a:moveTo>
                      <a:pt x="237" y="92"/>
                    </a:moveTo>
                    <a:lnTo>
                      <a:pt x="235" y="92"/>
                    </a:lnTo>
                    <a:lnTo>
                      <a:pt x="237" y="92"/>
                    </a:lnTo>
                    <a:close/>
                    <a:moveTo>
                      <a:pt x="243" y="90"/>
                    </a:moveTo>
                    <a:lnTo>
                      <a:pt x="249" y="96"/>
                    </a:lnTo>
                    <a:lnTo>
                      <a:pt x="249" y="98"/>
                    </a:lnTo>
                    <a:lnTo>
                      <a:pt x="247" y="98"/>
                    </a:lnTo>
                    <a:lnTo>
                      <a:pt x="247" y="100"/>
                    </a:lnTo>
                    <a:lnTo>
                      <a:pt x="245" y="100"/>
                    </a:lnTo>
                    <a:lnTo>
                      <a:pt x="243" y="100"/>
                    </a:lnTo>
                    <a:lnTo>
                      <a:pt x="245" y="100"/>
                    </a:lnTo>
                    <a:lnTo>
                      <a:pt x="243" y="100"/>
                    </a:lnTo>
                    <a:lnTo>
                      <a:pt x="243" y="98"/>
                    </a:lnTo>
                    <a:lnTo>
                      <a:pt x="243" y="100"/>
                    </a:lnTo>
                    <a:lnTo>
                      <a:pt x="241" y="100"/>
                    </a:lnTo>
                    <a:lnTo>
                      <a:pt x="239" y="100"/>
                    </a:lnTo>
                    <a:lnTo>
                      <a:pt x="237" y="100"/>
                    </a:lnTo>
                    <a:lnTo>
                      <a:pt x="235" y="100"/>
                    </a:lnTo>
                    <a:lnTo>
                      <a:pt x="235" y="98"/>
                    </a:lnTo>
                    <a:lnTo>
                      <a:pt x="235" y="98"/>
                    </a:lnTo>
                    <a:lnTo>
                      <a:pt x="235" y="100"/>
                    </a:lnTo>
                    <a:lnTo>
                      <a:pt x="235" y="98"/>
                    </a:lnTo>
                    <a:lnTo>
                      <a:pt x="235" y="96"/>
                    </a:lnTo>
                    <a:lnTo>
                      <a:pt x="235" y="98"/>
                    </a:lnTo>
                    <a:lnTo>
                      <a:pt x="235" y="98"/>
                    </a:lnTo>
                    <a:lnTo>
                      <a:pt x="235" y="96"/>
                    </a:lnTo>
                    <a:lnTo>
                      <a:pt x="235" y="98"/>
                    </a:lnTo>
                    <a:lnTo>
                      <a:pt x="237" y="98"/>
                    </a:lnTo>
                    <a:lnTo>
                      <a:pt x="237" y="96"/>
                    </a:lnTo>
                    <a:lnTo>
                      <a:pt x="239" y="96"/>
                    </a:lnTo>
                    <a:lnTo>
                      <a:pt x="239" y="94"/>
                    </a:lnTo>
                    <a:lnTo>
                      <a:pt x="241" y="94"/>
                    </a:lnTo>
                    <a:lnTo>
                      <a:pt x="241" y="92"/>
                    </a:lnTo>
                    <a:lnTo>
                      <a:pt x="239" y="92"/>
                    </a:lnTo>
                    <a:lnTo>
                      <a:pt x="241" y="92"/>
                    </a:lnTo>
                    <a:lnTo>
                      <a:pt x="241" y="90"/>
                    </a:lnTo>
                    <a:lnTo>
                      <a:pt x="243" y="90"/>
                    </a:lnTo>
                    <a:close/>
                    <a:moveTo>
                      <a:pt x="221" y="88"/>
                    </a:moveTo>
                    <a:lnTo>
                      <a:pt x="223" y="88"/>
                    </a:lnTo>
                    <a:lnTo>
                      <a:pt x="221" y="88"/>
                    </a:lnTo>
                    <a:lnTo>
                      <a:pt x="223" y="88"/>
                    </a:lnTo>
                    <a:lnTo>
                      <a:pt x="221" y="88"/>
                    </a:lnTo>
                    <a:close/>
                    <a:moveTo>
                      <a:pt x="225" y="82"/>
                    </a:moveTo>
                    <a:lnTo>
                      <a:pt x="223" y="82"/>
                    </a:lnTo>
                    <a:lnTo>
                      <a:pt x="225" y="82"/>
                    </a:lnTo>
                    <a:close/>
                    <a:moveTo>
                      <a:pt x="223" y="82"/>
                    </a:moveTo>
                    <a:lnTo>
                      <a:pt x="225" y="82"/>
                    </a:lnTo>
                    <a:lnTo>
                      <a:pt x="225" y="84"/>
                    </a:lnTo>
                    <a:lnTo>
                      <a:pt x="225" y="86"/>
                    </a:lnTo>
                    <a:lnTo>
                      <a:pt x="225" y="84"/>
                    </a:lnTo>
                    <a:lnTo>
                      <a:pt x="225" y="86"/>
                    </a:lnTo>
                    <a:lnTo>
                      <a:pt x="225" y="88"/>
                    </a:lnTo>
                    <a:lnTo>
                      <a:pt x="223" y="88"/>
                    </a:lnTo>
                    <a:lnTo>
                      <a:pt x="223" y="86"/>
                    </a:lnTo>
                    <a:lnTo>
                      <a:pt x="223" y="84"/>
                    </a:lnTo>
                    <a:lnTo>
                      <a:pt x="221" y="84"/>
                    </a:lnTo>
                    <a:lnTo>
                      <a:pt x="223" y="84"/>
                    </a:lnTo>
                    <a:lnTo>
                      <a:pt x="221" y="84"/>
                    </a:lnTo>
                    <a:lnTo>
                      <a:pt x="221" y="82"/>
                    </a:lnTo>
                    <a:lnTo>
                      <a:pt x="221" y="84"/>
                    </a:lnTo>
                    <a:lnTo>
                      <a:pt x="221" y="82"/>
                    </a:lnTo>
                    <a:lnTo>
                      <a:pt x="221" y="84"/>
                    </a:lnTo>
                    <a:lnTo>
                      <a:pt x="221" y="82"/>
                    </a:lnTo>
                    <a:lnTo>
                      <a:pt x="223" y="82"/>
                    </a:lnTo>
                    <a:close/>
                    <a:moveTo>
                      <a:pt x="209" y="80"/>
                    </a:moveTo>
                    <a:lnTo>
                      <a:pt x="209" y="78"/>
                    </a:lnTo>
                    <a:lnTo>
                      <a:pt x="209" y="80"/>
                    </a:lnTo>
                    <a:close/>
                    <a:moveTo>
                      <a:pt x="133" y="84"/>
                    </a:moveTo>
                    <a:lnTo>
                      <a:pt x="133" y="82"/>
                    </a:lnTo>
                    <a:lnTo>
                      <a:pt x="133" y="84"/>
                    </a:lnTo>
                    <a:close/>
                    <a:moveTo>
                      <a:pt x="127" y="84"/>
                    </a:moveTo>
                    <a:lnTo>
                      <a:pt x="125" y="84"/>
                    </a:lnTo>
                    <a:lnTo>
                      <a:pt x="127" y="84"/>
                    </a:lnTo>
                    <a:close/>
                    <a:moveTo>
                      <a:pt x="215" y="76"/>
                    </a:moveTo>
                    <a:lnTo>
                      <a:pt x="213" y="76"/>
                    </a:lnTo>
                    <a:lnTo>
                      <a:pt x="215" y="76"/>
                    </a:lnTo>
                    <a:close/>
                    <a:moveTo>
                      <a:pt x="215" y="76"/>
                    </a:moveTo>
                    <a:lnTo>
                      <a:pt x="213" y="76"/>
                    </a:lnTo>
                    <a:lnTo>
                      <a:pt x="215" y="76"/>
                    </a:lnTo>
                    <a:close/>
                    <a:moveTo>
                      <a:pt x="221" y="72"/>
                    </a:moveTo>
                    <a:lnTo>
                      <a:pt x="221" y="74"/>
                    </a:lnTo>
                    <a:lnTo>
                      <a:pt x="223" y="74"/>
                    </a:lnTo>
                    <a:lnTo>
                      <a:pt x="223" y="72"/>
                    </a:lnTo>
                    <a:lnTo>
                      <a:pt x="223" y="74"/>
                    </a:lnTo>
                    <a:lnTo>
                      <a:pt x="223" y="76"/>
                    </a:lnTo>
                    <a:lnTo>
                      <a:pt x="221" y="76"/>
                    </a:lnTo>
                    <a:lnTo>
                      <a:pt x="221" y="78"/>
                    </a:lnTo>
                    <a:lnTo>
                      <a:pt x="221" y="80"/>
                    </a:lnTo>
                    <a:lnTo>
                      <a:pt x="223" y="80"/>
                    </a:lnTo>
                    <a:lnTo>
                      <a:pt x="223" y="82"/>
                    </a:lnTo>
                    <a:lnTo>
                      <a:pt x="225" y="82"/>
                    </a:lnTo>
                    <a:lnTo>
                      <a:pt x="225" y="82"/>
                    </a:lnTo>
                    <a:lnTo>
                      <a:pt x="223" y="82"/>
                    </a:lnTo>
                    <a:lnTo>
                      <a:pt x="223" y="82"/>
                    </a:lnTo>
                    <a:lnTo>
                      <a:pt x="221" y="82"/>
                    </a:lnTo>
                    <a:lnTo>
                      <a:pt x="221" y="80"/>
                    </a:lnTo>
                    <a:lnTo>
                      <a:pt x="219" y="80"/>
                    </a:lnTo>
                    <a:lnTo>
                      <a:pt x="219" y="78"/>
                    </a:lnTo>
                    <a:lnTo>
                      <a:pt x="219" y="76"/>
                    </a:lnTo>
                    <a:lnTo>
                      <a:pt x="219" y="78"/>
                    </a:lnTo>
                    <a:lnTo>
                      <a:pt x="217" y="78"/>
                    </a:lnTo>
                    <a:lnTo>
                      <a:pt x="217" y="76"/>
                    </a:lnTo>
                    <a:lnTo>
                      <a:pt x="217" y="78"/>
                    </a:lnTo>
                    <a:lnTo>
                      <a:pt x="217" y="76"/>
                    </a:lnTo>
                    <a:lnTo>
                      <a:pt x="219" y="76"/>
                    </a:lnTo>
                    <a:lnTo>
                      <a:pt x="217" y="76"/>
                    </a:lnTo>
                    <a:lnTo>
                      <a:pt x="219" y="76"/>
                    </a:lnTo>
                    <a:lnTo>
                      <a:pt x="219" y="74"/>
                    </a:lnTo>
                    <a:lnTo>
                      <a:pt x="221" y="72"/>
                    </a:lnTo>
                    <a:close/>
                    <a:moveTo>
                      <a:pt x="133" y="80"/>
                    </a:moveTo>
                    <a:lnTo>
                      <a:pt x="135" y="80"/>
                    </a:lnTo>
                    <a:lnTo>
                      <a:pt x="135" y="82"/>
                    </a:lnTo>
                    <a:lnTo>
                      <a:pt x="135" y="82"/>
                    </a:lnTo>
                    <a:lnTo>
                      <a:pt x="137" y="82"/>
                    </a:lnTo>
                    <a:lnTo>
                      <a:pt x="137" y="84"/>
                    </a:lnTo>
                    <a:lnTo>
                      <a:pt x="135" y="84"/>
                    </a:lnTo>
                    <a:lnTo>
                      <a:pt x="133" y="84"/>
                    </a:lnTo>
                    <a:lnTo>
                      <a:pt x="133" y="82"/>
                    </a:lnTo>
                    <a:lnTo>
                      <a:pt x="133" y="82"/>
                    </a:lnTo>
                    <a:lnTo>
                      <a:pt x="133" y="80"/>
                    </a:lnTo>
                    <a:close/>
                    <a:moveTo>
                      <a:pt x="135" y="84"/>
                    </a:moveTo>
                    <a:lnTo>
                      <a:pt x="135" y="82"/>
                    </a:lnTo>
                    <a:lnTo>
                      <a:pt x="135" y="84"/>
                    </a:lnTo>
                    <a:close/>
                    <a:moveTo>
                      <a:pt x="107" y="82"/>
                    </a:moveTo>
                    <a:lnTo>
                      <a:pt x="107" y="80"/>
                    </a:lnTo>
                    <a:lnTo>
                      <a:pt x="107" y="82"/>
                    </a:lnTo>
                    <a:close/>
                    <a:moveTo>
                      <a:pt x="107" y="80"/>
                    </a:moveTo>
                    <a:lnTo>
                      <a:pt x="109" y="80"/>
                    </a:lnTo>
                    <a:lnTo>
                      <a:pt x="107" y="80"/>
                    </a:lnTo>
                    <a:close/>
                    <a:moveTo>
                      <a:pt x="89" y="64"/>
                    </a:moveTo>
                    <a:lnTo>
                      <a:pt x="87" y="64"/>
                    </a:lnTo>
                    <a:lnTo>
                      <a:pt x="89" y="64"/>
                    </a:lnTo>
                    <a:close/>
                    <a:moveTo>
                      <a:pt x="87" y="64"/>
                    </a:moveTo>
                    <a:lnTo>
                      <a:pt x="87" y="62"/>
                    </a:lnTo>
                    <a:lnTo>
                      <a:pt x="87" y="64"/>
                    </a:lnTo>
                    <a:close/>
                    <a:moveTo>
                      <a:pt x="69" y="62"/>
                    </a:moveTo>
                    <a:lnTo>
                      <a:pt x="69" y="60"/>
                    </a:lnTo>
                    <a:lnTo>
                      <a:pt x="69" y="62"/>
                    </a:lnTo>
                    <a:close/>
                    <a:moveTo>
                      <a:pt x="77" y="58"/>
                    </a:moveTo>
                    <a:lnTo>
                      <a:pt x="75" y="58"/>
                    </a:lnTo>
                    <a:lnTo>
                      <a:pt x="77" y="58"/>
                    </a:lnTo>
                    <a:close/>
                    <a:moveTo>
                      <a:pt x="71" y="52"/>
                    </a:moveTo>
                    <a:lnTo>
                      <a:pt x="71" y="54"/>
                    </a:lnTo>
                    <a:lnTo>
                      <a:pt x="71" y="52"/>
                    </a:lnTo>
                    <a:close/>
                    <a:moveTo>
                      <a:pt x="85" y="42"/>
                    </a:moveTo>
                    <a:lnTo>
                      <a:pt x="85" y="40"/>
                    </a:lnTo>
                    <a:lnTo>
                      <a:pt x="85" y="42"/>
                    </a:lnTo>
                    <a:close/>
                    <a:moveTo>
                      <a:pt x="83" y="42"/>
                    </a:moveTo>
                    <a:lnTo>
                      <a:pt x="83" y="40"/>
                    </a:lnTo>
                    <a:lnTo>
                      <a:pt x="83" y="42"/>
                    </a:lnTo>
                    <a:close/>
                    <a:moveTo>
                      <a:pt x="95" y="38"/>
                    </a:moveTo>
                    <a:lnTo>
                      <a:pt x="97" y="38"/>
                    </a:lnTo>
                    <a:lnTo>
                      <a:pt x="95" y="38"/>
                    </a:lnTo>
                    <a:close/>
                    <a:moveTo>
                      <a:pt x="89" y="36"/>
                    </a:moveTo>
                    <a:lnTo>
                      <a:pt x="91" y="36"/>
                    </a:lnTo>
                    <a:lnTo>
                      <a:pt x="89" y="36"/>
                    </a:lnTo>
                    <a:lnTo>
                      <a:pt x="91" y="36"/>
                    </a:lnTo>
                    <a:lnTo>
                      <a:pt x="91" y="36"/>
                    </a:lnTo>
                    <a:lnTo>
                      <a:pt x="93" y="36"/>
                    </a:lnTo>
                    <a:lnTo>
                      <a:pt x="93" y="38"/>
                    </a:lnTo>
                    <a:lnTo>
                      <a:pt x="91" y="38"/>
                    </a:lnTo>
                    <a:lnTo>
                      <a:pt x="91" y="40"/>
                    </a:lnTo>
                    <a:lnTo>
                      <a:pt x="91" y="40"/>
                    </a:lnTo>
                    <a:lnTo>
                      <a:pt x="89" y="40"/>
                    </a:lnTo>
                    <a:lnTo>
                      <a:pt x="87" y="40"/>
                    </a:lnTo>
                    <a:lnTo>
                      <a:pt x="85" y="40"/>
                    </a:lnTo>
                    <a:lnTo>
                      <a:pt x="83" y="40"/>
                    </a:lnTo>
                    <a:lnTo>
                      <a:pt x="83" y="42"/>
                    </a:lnTo>
                    <a:lnTo>
                      <a:pt x="85" y="42"/>
                    </a:lnTo>
                    <a:lnTo>
                      <a:pt x="85" y="40"/>
                    </a:lnTo>
                    <a:lnTo>
                      <a:pt x="87" y="40"/>
                    </a:lnTo>
                    <a:lnTo>
                      <a:pt x="87" y="42"/>
                    </a:lnTo>
                    <a:lnTo>
                      <a:pt x="87" y="44"/>
                    </a:lnTo>
                    <a:lnTo>
                      <a:pt x="85" y="44"/>
                    </a:lnTo>
                    <a:lnTo>
                      <a:pt x="83" y="44"/>
                    </a:lnTo>
                    <a:lnTo>
                      <a:pt x="83" y="46"/>
                    </a:lnTo>
                    <a:lnTo>
                      <a:pt x="81" y="46"/>
                    </a:lnTo>
                    <a:lnTo>
                      <a:pt x="81" y="48"/>
                    </a:lnTo>
                    <a:lnTo>
                      <a:pt x="79" y="48"/>
                    </a:lnTo>
                    <a:lnTo>
                      <a:pt x="79" y="50"/>
                    </a:lnTo>
                    <a:lnTo>
                      <a:pt x="77" y="50"/>
                    </a:lnTo>
                    <a:lnTo>
                      <a:pt x="77" y="52"/>
                    </a:lnTo>
                    <a:lnTo>
                      <a:pt x="77" y="54"/>
                    </a:lnTo>
                    <a:lnTo>
                      <a:pt x="75" y="54"/>
                    </a:lnTo>
                    <a:lnTo>
                      <a:pt x="75" y="56"/>
                    </a:lnTo>
                    <a:lnTo>
                      <a:pt x="73" y="58"/>
                    </a:lnTo>
                    <a:lnTo>
                      <a:pt x="73" y="60"/>
                    </a:lnTo>
                    <a:lnTo>
                      <a:pt x="73" y="62"/>
                    </a:lnTo>
                    <a:lnTo>
                      <a:pt x="71" y="62"/>
                    </a:lnTo>
                    <a:lnTo>
                      <a:pt x="73" y="62"/>
                    </a:lnTo>
                    <a:lnTo>
                      <a:pt x="71" y="62"/>
                    </a:lnTo>
                    <a:lnTo>
                      <a:pt x="71" y="64"/>
                    </a:lnTo>
                    <a:lnTo>
                      <a:pt x="71" y="62"/>
                    </a:lnTo>
                    <a:lnTo>
                      <a:pt x="69" y="62"/>
                    </a:lnTo>
                    <a:lnTo>
                      <a:pt x="69" y="60"/>
                    </a:lnTo>
                    <a:lnTo>
                      <a:pt x="69" y="58"/>
                    </a:lnTo>
                    <a:lnTo>
                      <a:pt x="71" y="58"/>
                    </a:lnTo>
                    <a:lnTo>
                      <a:pt x="71" y="56"/>
                    </a:lnTo>
                    <a:lnTo>
                      <a:pt x="71" y="54"/>
                    </a:lnTo>
                    <a:lnTo>
                      <a:pt x="71" y="52"/>
                    </a:lnTo>
                    <a:lnTo>
                      <a:pt x="69" y="52"/>
                    </a:lnTo>
                    <a:lnTo>
                      <a:pt x="71" y="52"/>
                    </a:lnTo>
                    <a:lnTo>
                      <a:pt x="71" y="54"/>
                    </a:lnTo>
                    <a:lnTo>
                      <a:pt x="69" y="54"/>
                    </a:lnTo>
                    <a:lnTo>
                      <a:pt x="69" y="52"/>
                    </a:lnTo>
                    <a:lnTo>
                      <a:pt x="69" y="54"/>
                    </a:lnTo>
                    <a:lnTo>
                      <a:pt x="71" y="54"/>
                    </a:lnTo>
                    <a:lnTo>
                      <a:pt x="69" y="54"/>
                    </a:lnTo>
                    <a:lnTo>
                      <a:pt x="69" y="56"/>
                    </a:lnTo>
                    <a:lnTo>
                      <a:pt x="69" y="54"/>
                    </a:lnTo>
                    <a:lnTo>
                      <a:pt x="71" y="54"/>
                    </a:lnTo>
                    <a:lnTo>
                      <a:pt x="71" y="56"/>
                    </a:lnTo>
                    <a:lnTo>
                      <a:pt x="69" y="56"/>
                    </a:lnTo>
                    <a:lnTo>
                      <a:pt x="69" y="58"/>
                    </a:lnTo>
                    <a:lnTo>
                      <a:pt x="69" y="56"/>
                    </a:lnTo>
                    <a:lnTo>
                      <a:pt x="69" y="58"/>
                    </a:lnTo>
                    <a:lnTo>
                      <a:pt x="67" y="58"/>
                    </a:lnTo>
                    <a:lnTo>
                      <a:pt x="67" y="56"/>
                    </a:lnTo>
                    <a:lnTo>
                      <a:pt x="65" y="56"/>
                    </a:lnTo>
                    <a:lnTo>
                      <a:pt x="67" y="56"/>
                    </a:lnTo>
                    <a:lnTo>
                      <a:pt x="67" y="58"/>
                    </a:lnTo>
                    <a:lnTo>
                      <a:pt x="67" y="60"/>
                    </a:lnTo>
                    <a:lnTo>
                      <a:pt x="69" y="60"/>
                    </a:lnTo>
                    <a:lnTo>
                      <a:pt x="69" y="62"/>
                    </a:lnTo>
                    <a:lnTo>
                      <a:pt x="69" y="60"/>
                    </a:lnTo>
                    <a:lnTo>
                      <a:pt x="69" y="62"/>
                    </a:lnTo>
                    <a:lnTo>
                      <a:pt x="69" y="60"/>
                    </a:lnTo>
                    <a:lnTo>
                      <a:pt x="69" y="62"/>
                    </a:lnTo>
                    <a:lnTo>
                      <a:pt x="69" y="60"/>
                    </a:lnTo>
                    <a:lnTo>
                      <a:pt x="69" y="62"/>
                    </a:lnTo>
                    <a:lnTo>
                      <a:pt x="69" y="60"/>
                    </a:lnTo>
                    <a:lnTo>
                      <a:pt x="69" y="62"/>
                    </a:lnTo>
                    <a:lnTo>
                      <a:pt x="71" y="62"/>
                    </a:lnTo>
                    <a:lnTo>
                      <a:pt x="71" y="64"/>
                    </a:lnTo>
                    <a:lnTo>
                      <a:pt x="69" y="64"/>
                    </a:lnTo>
                    <a:lnTo>
                      <a:pt x="69" y="66"/>
                    </a:lnTo>
                    <a:lnTo>
                      <a:pt x="69" y="68"/>
                    </a:lnTo>
                    <a:lnTo>
                      <a:pt x="69" y="70"/>
                    </a:lnTo>
                    <a:lnTo>
                      <a:pt x="69" y="72"/>
                    </a:lnTo>
                    <a:lnTo>
                      <a:pt x="69" y="74"/>
                    </a:lnTo>
                    <a:lnTo>
                      <a:pt x="69" y="72"/>
                    </a:lnTo>
                    <a:lnTo>
                      <a:pt x="69" y="74"/>
                    </a:lnTo>
                    <a:lnTo>
                      <a:pt x="71" y="74"/>
                    </a:lnTo>
                    <a:lnTo>
                      <a:pt x="71" y="72"/>
                    </a:lnTo>
                    <a:lnTo>
                      <a:pt x="73" y="72"/>
                    </a:lnTo>
                    <a:lnTo>
                      <a:pt x="73" y="70"/>
                    </a:lnTo>
                    <a:lnTo>
                      <a:pt x="71" y="70"/>
                    </a:lnTo>
                    <a:lnTo>
                      <a:pt x="73" y="70"/>
                    </a:lnTo>
                    <a:lnTo>
                      <a:pt x="73" y="68"/>
                    </a:lnTo>
                    <a:lnTo>
                      <a:pt x="73" y="70"/>
                    </a:lnTo>
                    <a:lnTo>
                      <a:pt x="73" y="68"/>
                    </a:lnTo>
                    <a:lnTo>
                      <a:pt x="75" y="68"/>
                    </a:lnTo>
                    <a:lnTo>
                      <a:pt x="75" y="66"/>
                    </a:lnTo>
                    <a:lnTo>
                      <a:pt x="77" y="66"/>
                    </a:lnTo>
                    <a:lnTo>
                      <a:pt x="77" y="64"/>
                    </a:lnTo>
                    <a:lnTo>
                      <a:pt x="79" y="64"/>
                    </a:lnTo>
                    <a:lnTo>
                      <a:pt x="81" y="64"/>
                    </a:lnTo>
                    <a:lnTo>
                      <a:pt x="81" y="62"/>
                    </a:lnTo>
                    <a:lnTo>
                      <a:pt x="81" y="64"/>
                    </a:lnTo>
                    <a:lnTo>
                      <a:pt x="81" y="62"/>
                    </a:lnTo>
                    <a:lnTo>
                      <a:pt x="81" y="64"/>
                    </a:lnTo>
                    <a:lnTo>
                      <a:pt x="79" y="66"/>
                    </a:lnTo>
                    <a:lnTo>
                      <a:pt x="77" y="66"/>
                    </a:lnTo>
                    <a:lnTo>
                      <a:pt x="77" y="68"/>
                    </a:lnTo>
                    <a:lnTo>
                      <a:pt x="77" y="70"/>
                    </a:lnTo>
                    <a:lnTo>
                      <a:pt x="77" y="68"/>
                    </a:lnTo>
                    <a:lnTo>
                      <a:pt x="79" y="68"/>
                    </a:lnTo>
                    <a:lnTo>
                      <a:pt x="79" y="66"/>
                    </a:lnTo>
                    <a:lnTo>
                      <a:pt x="81" y="66"/>
                    </a:lnTo>
                    <a:lnTo>
                      <a:pt x="83" y="66"/>
                    </a:lnTo>
                    <a:lnTo>
                      <a:pt x="85" y="66"/>
                    </a:lnTo>
                    <a:lnTo>
                      <a:pt x="87" y="66"/>
                    </a:lnTo>
                    <a:lnTo>
                      <a:pt x="89" y="66"/>
                    </a:lnTo>
                    <a:lnTo>
                      <a:pt x="91" y="66"/>
                    </a:lnTo>
                    <a:lnTo>
                      <a:pt x="91" y="66"/>
                    </a:lnTo>
                    <a:lnTo>
                      <a:pt x="93" y="66"/>
                    </a:lnTo>
                    <a:lnTo>
                      <a:pt x="93" y="68"/>
                    </a:lnTo>
                    <a:lnTo>
                      <a:pt x="95" y="68"/>
                    </a:lnTo>
                    <a:lnTo>
                      <a:pt x="95" y="70"/>
                    </a:lnTo>
                    <a:lnTo>
                      <a:pt x="97" y="70"/>
                    </a:lnTo>
                    <a:lnTo>
                      <a:pt x="97" y="68"/>
                    </a:lnTo>
                    <a:lnTo>
                      <a:pt x="95" y="68"/>
                    </a:lnTo>
                    <a:lnTo>
                      <a:pt x="97" y="68"/>
                    </a:lnTo>
                    <a:lnTo>
                      <a:pt x="97" y="70"/>
                    </a:lnTo>
                    <a:lnTo>
                      <a:pt x="99" y="70"/>
                    </a:lnTo>
                    <a:lnTo>
                      <a:pt x="99" y="72"/>
                    </a:lnTo>
                    <a:lnTo>
                      <a:pt x="99" y="74"/>
                    </a:lnTo>
                    <a:lnTo>
                      <a:pt x="101" y="74"/>
                    </a:lnTo>
                    <a:lnTo>
                      <a:pt x="101" y="76"/>
                    </a:lnTo>
                    <a:lnTo>
                      <a:pt x="103" y="76"/>
                    </a:lnTo>
                    <a:lnTo>
                      <a:pt x="103" y="78"/>
                    </a:lnTo>
                    <a:lnTo>
                      <a:pt x="105" y="78"/>
                    </a:lnTo>
                    <a:lnTo>
                      <a:pt x="105" y="80"/>
                    </a:lnTo>
                    <a:lnTo>
                      <a:pt x="107" y="80"/>
                    </a:lnTo>
                    <a:lnTo>
                      <a:pt x="107" y="82"/>
                    </a:lnTo>
                    <a:lnTo>
                      <a:pt x="107" y="80"/>
                    </a:lnTo>
                    <a:lnTo>
                      <a:pt x="107" y="82"/>
                    </a:lnTo>
                    <a:lnTo>
                      <a:pt x="107" y="80"/>
                    </a:lnTo>
                    <a:lnTo>
                      <a:pt x="109" y="80"/>
                    </a:lnTo>
                    <a:lnTo>
                      <a:pt x="109" y="82"/>
                    </a:lnTo>
                    <a:lnTo>
                      <a:pt x="107" y="82"/>
                    </a:lnTo>
                    <a:lnTo>
                      <a:pt x="109" y="82"/>
                    </a:lnTo>
                    <a:lnTo>
                      <a:pt x="109" y="82"/>
                    </a:lnTo>
                    <a:lnTo>
                      <a:pt x="107" y="82"/>
                    </a:lnTo>
                    <a:lnTo>
                      <a:pt x="109" y="82"/>
                    </a:lnTo>
                    <a:lnTo>
                      <a:pt x="109" y="84"/>
                    </a:lnTo>
                    <a:lnTo>
                      <a:pt x="111" y="84"/>
                    </a:lnTo>
                    <a:lnTo>
                      <a:pt x="113" y="84"/>
                    </a:lnTo>
                    <a:lnTo>
                      <a:pt x="115" y="84"/>
                    </a:lnTo>
                    <a:lnTo>
                      <a:pt x="117" y="82"/>
                    </a:lnTo>
                    <a:lnTo>
                      <a:pt x="117" y="84"/>
                    </a:lnTo>
                    <a:lnTo>
                      <a:pt x="119" y="84"/>
                    </a:lnTo>
                    <a:lnTo>
                      <a:pt x="119" y="82"/>
                    </a:lnTo>
                    <a:lnTo>
                      <a:pt x="121" y="82"/>
                    </a:lnTo>
                    <a:lnTo>
                      <a:pt x="121" y="82"/>
                    </a:lnTo>
                    <a:lnTo>
                      <a:pt x="121" y="82"/>
                    </a:lnTo>
                    <a:lnTo>
                      <a:pt x="121" y="82"/>
                    </a:lnTo>
                    <a:lnTo>
                      <a:pt x="121" y="82"/>
                    </a:lnTo>
                    <a:lnTo>
                      <a:pt x="121" y="82"/>
                    </a:lnTo>
                    <a:lnTo>
                      <a:pt x="123" y="82"/>
                    </a:lnTo>
                    <a:lnTo>
                      <a:pt x="123" y="82"/>
                    </a:lnTo>
                    <a:lnTo>
                      <a:pt x="125" y="82"/>
                    </a:lnTo>
                    <a:lnTo>
                      <a:pt x="125" y="84"/>
                    </a:lnTo>
                    <a:lnTo>
                      <a:pt x="127" y="84"/>
                    </a:lnTo>
                    <a:lnTo>
                      <a:pt x="127" y="86"/>
                    </a:lnTo>
                    <a:lnTo>
                      <a:pt x="129" y="86"/>
                    </a:lnTo>
                    <a:lnTo>
                      <a:pt x="129" y="84"/>
                    </a:lnTo>
                    <a:lnTo>
                      <a:pt x="131" y="84"/>
                    </a:lnTo>
                    <a:lnTo>
                      <a:pt x="133" y="84"/>
                    </a:lnTo>
                    <a:lnTo>
                      <a:pt x="133" y="86"/>
                    </a:lnTo>
                    <a:lnTo>
                      <a:pt x="135" y="86"/>
                    </a:lnTo>
                    <a:lnTo>
                      <a:pt x="135" y="84"/>
                    </a:lnTo>
                    <a:lnTo>
                      <a:pt x="135" y="86"/>
                    </a:lnTo>
                    <a:lnTo>
                      <a:pt x="137" y="86"/>
                    </a:lnTo>
                    <a:lnTo>
                      <a:pt x="137" y="84"/>
                    </a:lnTo>
                    <a:lnTo>
                      <a:pt x="137" y="82"/>
                    </a:lnTo>
                    <a:lnTo>
                      <a:pt x="139" y="82"/>
                    </a:lnTo>
                    <a:lnTo>
                      <a:pt x="139" y="82"/>
                    </a:lnTo>
                    <a:lnTo>
                      <a:pt x="139" y="82"/>
                    </a:lnTo>
                    <a:lnTo>
                      <a:pt x="139" y="80"/>
                    </a:lnTo>
                    <a:lnTo>
                      <a:pt x="141" y="80"/>
                    </a:lnTo>
                    <a:lnTo>
                      <a:pt x="143" y="80"/>
                    </a:lnTo>
                    <a:lnTo>
                      <a:pt x="143" y="78"/>
                    </a:lnTo>
                    <a:lnTo>
                      <a:pt x="145" y="78"/>
                    </a:lnTo>
                    <a:lnTo>
                      <a:pt x="145" y="76"/>
                    </a:lnTo>
                    <a:lnTo>
                      <a:pt x="147" y="76"/>
                    </a:lnTo>
                    <a:lnTo>
                      <a:pt x="149" y="74"/>
                    </a:lnTo>
                    <a:lnTo>
                      <a:pt x="151" y="74"/>
                    </a:lnTo>
                    <a:lnTo>
                      <a:pt x="151" y="72"/>
                    </a:lnTo>
                    <a:lnTo>
                      <a:pt x="151" y="74"/>
                    </a:lnTo>
                    <a:lnTo>
                      <a:pt x="153" y="74"/>
                    </a:lnTo>
                    <a:lnTo>
                      <a:pt x="155" y="74"/>
                    </a:lnTo>
                    <a:lnTo>
                      <a:pt x="155" y="72"/>
                    </a:lnTo>
                    <a:lnTo>
                      <a:pt x="157" y="72"/>
                    </a:lnTo>
                    <a:lnTo>
                      <a:pt x="159" y="72"/>
                    </a:lnTo>
                    <a:lnTo>
                      <a:pt x="161" y="72"/>
                    </a:lnTo>
                    <a:lnTo>
                      <a:pt x="163" y="72"/>
                    </a:lnTo>
                    <a:lnTo>
                      <a:pt x="165" y="72"/>
                    </a:lnTo>
                    <a:lnTo>
                      <a:pt x="167" y="72"/>
                    </a:lnTo>
                    <a:lnTo>
                      <a:pt x="167" y="70"/>
                    </a:lnTo>
                    <a:lnTo>
                      <a:pt x="169" y="70"/>
                    </a:lnTo>
                    <a:lnTo>
                      <a:pt x="171" y="70"/>
                    </a:lnTo>
                    <a:lnTo>
                      <a:pt x="173" y="70"/>
                    </a:lnTo>
                    <a:lnTo>
                      <a:pt x="175" y="70"/>
                    </a:lnTo>
                    <a:lnTo>
                      <a:pt x="177" y="70"/>
                    </a:lnTo>
                    <a:lnTo>
                      <a:pt x="177" y="68"/>
                    </a:lnTo>
                    <a:lnTo>
                      <a:pt x="179" y="68"/>
                    </a:lnTo>
                    <a:lnTo>
                      <a:pt x="181" y="68"/>
                    </a:lnTo>
                    <a:lnTo>
                      <a:pt x="181" y="66"/>
                    </a:lnTo>
                    <a:lnTo>
                      <a:pt x="183" y="66"/>
                    </a:lnTo>
                    <a:lnTo>
                      <a:pt x="185" y="66"/>
                    </a:lnTo>
                    <a:lnTo>
                      <a:pt x="185" y="64"/>
                    </a:lnTo>
                    <a:lnTo>
                      <a:pt x="187" y="64"/>
                    </a:lnTo>
                    <a:lnTo>
                      <a:pt x="187" y="64"/>
                    </a:lnTo>
                    <a:lnTo>
                      <a:pt x="189" y="64"/>
                    </a:lnTo>
                    <a:lnTo>
                      <a:pt x="191" y="64"/>
                    </a:lnTo>
                    <a:lnTo>
                      <a:pt x="191" y="66"/>
                    </a:lnTo>
                    <a:lnTo>
                      <a:pt x="189" y="66"/>
                    </a:lnTo>
                    <a:lnTo>
                      <a:pt x="189" y="68"/>
                    </a:lnTo>
                    <a:lnTo>
                      <a:pt x="189" y="70"/>
                    </a:lnTo>
                    <a:lnTo>
                      <a:pt x="189" y="72"/>
                    </a:lnTo>
                    <a:lnTo>
                      <a:pt x="189" y="74"/>
                    </a:lnTo>
                    <a:lnTo>
                      <a:pt x="189" y="76"/>
                    </a:lnTo>
                    <a:lnTo>
                      <a:pt x="191" y="76"/>
                    </a:lnTo>
                    <a:lnTo>
                      <a:pt x="189" y="76"/>
                    </a:lnTo>
                    <a:lnTo>
                      <a:pt x="189" y="78"/>
                    </a:lnTo>
                    <a:lnTo>
                      <a:pt x="191" y="78"/>
                    </a:lnTo>
                    <a:lnTo>
                      <a:pt x="191" y="80"/>
                    </a:lnTo>
                    <a:lnTo>
                      <a:pt x="193" y="80"/>
                    </a:lnTo>
                    <a:lnTo>
                      <a:pt x="193" y="78"/>
                    </a:lnTo>
                    <a:lnTo>
                      <a:pt x="195" y="78"/>
                    </a:lnTo>
                    <a:lnTo>
                      <a:pt x="195" y="80"/>
                    </a:lnTo>
                    <a:lnTo>
                      <a:pt x="197" y="80"/>
                    </a:lnTo>
                    <a:lnTo>
                      <a:pt x="199" y="80"/>
                    </a:lnTo>
                    <a:lnTo>
                      <a:pt x="201" y="80"/>
                    </a:lnTo>
                    <a:lnTo>
                      <a:pt x="201" y="78"/>
                    </a:lnTo>
                    <a:lnTo>
                      <a:pt x="203" y="78"/>
                    </a:lnTo>
                    <a:lnTo>
                      <a:pt x="205" y="78"/>
                    </a:lnTo>
                    <a:lnTo>
                      <a:pt x="207" y="78"/>
                    </a:lnTo>
                    <a:lnTo>
                      <a:pt x="207" y="80"/>
                    </a:lnTo>
                    <a:lnTo>
                      <a:pt x="207" y="82"/>
                    </a:lnTo>
                    <a:lnTo>
                      <a:pt x="209" y="82"/>
                    </a:lnTo>
                    <a:lnTo>
                      <a:pt x="207" y="82"/>
                    </a:lnTo>
                    <a:lnTo>
                      <a:pt x="207" y="80"/>
                    </a:lnTo>
                    <a:lnTo>
                      <a:pt x="209" y="80"/>
                    </a:lnTo>
                    <a:lnTo>
                      <a:pt x="209" y="78"/>
                    </a:lnTo>
                    <a:lnTo>
                      <a:pt x="211" y="78"/>
                    </a:lnTo>
                    <a:lnTo>
                      <a:pt x="211" y="80"/>
                    </a:lnTo>
                    <a:lnTo>
                      <a:pt x="211" y="78"/>
                    </a:lnTo>
                    <a:lnTo>
                      <a:pt x="211" y="76"/>
                    </a:lnTo>
                    <a:lnTo>
                      <a:pt x="213" y="76"/>
                    </a:lnTo>
                    <a:lnTo>
                      <a:pt x="215" y="76"/>
                    </a:lnTo>
                    <a:lnTo>
                      <a:pt x="213" y="76"/>
                    </a:lnTo>
                    <a:lnTo>
                      <a:pt x="215" y="76"/>
                    </a:lnTo>
                    <a:lnTo>
                      <a:pt x="217" y="76"/>
                    </a:lnTo>
                    <a:lnTo>
                      <a:pt x="217" y="78"/>
                    </a:lnTo>
                    <a:lnTo>
                      <a:pt x="219" y="78"/>
                    </a:lnTo>
                    <a:lnTo>
                      <a:pt x="219" y="80"/>
                    </a:lnTo>
                    <a:lnTo>
                      <a:pt x="219" y="82"/>
                    </a:lnTo>
                    <a:lnTo>
                      <a:pt x="221" y="82"/>
                    </a:lnTo>
                    <a:lnTo>
                      <a:pt x="221" y="82"/>
                    </a:lnTo>
                    <a:lnTo>
                      <a:pt x="221" y="84"/>
                    </a:lnTo>
                    <a:lnTo>
                      <a:pt x="223" y="84"/>
                    </a:lnTo>
                    <a:lnTo>
                      <a:pt x="221" y="84"/>
                    </a:lnTo>
                    <a:lnTo>
                      <a:pt x="223" y="84"/>
                    </a:lnTo>
                    <a:lnTo>
                      <a:pt x="223" y="86"/>
                    </a:lnTo>
                    <a:lnTo>
                      <a:pt x="221" y="86"/>
                    </a:lnTo>
                    <a:lnTo>
                      <a:pt x="221" y="88"/>
                    </a:lnTo>
                    <a:lnTo>
                      <a:pt x="219" y="88"/>
                    </a:lnTo>
                    <a:lnTo>
                      <a:pt x="221" y="88"/>
                    </a:lnTo>
                    <a:lnTo>
                      <a:pt x="221" y="90"/>
                    </a:lnTo>
                    <a:lnTo>
                      <a:pt x="223" y="90"/>
                    </a:lnTo>
                    <a:lnTo>
                      <a:pt x="225" y="90"/>
                    </a:lnTo>
                    <a:lnTo>
                      <a:pt x="227" y="90"/>
                    </a:lnTo>
                    <a:lnTo>
                      <a:pt x="229" y="90"/>
                    </a:lnTo>
                    <a:lnTo>
                      <a:pt x="229" y="92"/>
                    </a:lnTo>
                    <a:lnTo>
                      <a:pt x="227" y="92"/>
                    </a:lnTo>
                    <a:lnTo>
                      <a:pt x="227" y="94"/>
                    </a:lnTo>
                    <a:lnTo>
                      <a:pt x="229" y="94"/>
                    </a:lnTo>
                    <a:lnTo>
                      <a:pt x="229" y="96"/>
                    </a:lnTo>
                    <a:lnTo>
                      <a:pt x="231" y="96"/>
                    </a:lnTo>
                    <a:lnTo>
                      <a:pt x="231" y="98"/>
                    </a:lnTo>
                    <a:lnTo>
                      <a:pt x="233" y="98"/>
                    </a:lnTo>
                    <a:lnTo>
                      <a:pt x="233" y="96"/>
                    </a:lnTo>
                    <a:lnTo>
                      <a:pt x="233" y="98"/>
                    </a:lnTo>
                    <a:lnTo>
                      <a:pt x="235" y="98"/>
                    </a:lnTo>
                    <a:lnTo>
                      <a:pt x="235" y="100"/>
                    </a:lnTo>
                    <a:lnTo>
                      <a:pt x="233" y="100"/>
                    </a:lnTo>
                    <a:lnTo>
                      <a:pt x="231" y="100"/>
                    </a:lnTo>
                    <a:lnTo>
                      <a:pt x="229" y="100"/>
                    </a:lnTo>
                    <a:lnTo>
                      <a:pt x="227" y="100"/>
                    </a:lnTo>
                    <a:lnTo>
                      <a:pt x="225" y="100"/>
                    </a:lnTo>
                    <a:lnTo>
                      <a:pt x="223" y="100"/>
                    </a:lnTo>
                    <a:lnTo>
                      <a:pt x="221" y="100"/>
                    </a:lnTo>
                    <a:lnTo>
                      <a:pt x="219" y="100"/>
                    </a:lnTo>
                    <a:lnTo>
                      <a:pt x="219" y="102"/>
                    </a:lnTo>
                    <a:lnTo>
                      <a:pt x="219" y="100"/>
                    </a:lnTo>
                    <a:lnTo>
                      <a:pt x="217" y="100"/>
                    </a:lnTo>
                    <a:lnTo>
                      <a:pt x="219" y="100"/>
                    </a:lnTo>
                    <a:lnTo>
                      <a:pt x="217" y="100"/>
                    </a:lnTo>
                    <a:lnTo>
                      <a:pt x="217" y="102"/>
                    </a:lnTo>
                    <a:lnTo>
                      <a:pt x="219" y="102"/>
                    </a:lnTo>
                    <a:lnTo>
                      <a:pt x="217" y="102"/>
                    </a:lnTo>
                    <a:lnTo>
                      <a:pt x="217" y="100"/>
                    </a:lnTo>
                    <a:lnTo>
                      <a:pt x="215" y="100"/>
                    </a:lnTo>
                    <a:lnTo>
                      <a:pt x="213" y="100"/>
                    </a:lnTo>
                    <a:lnTo>
                      <a:pt x="215" y="100"/>
                    </a:lnTo>
                    <a:lnTo>
                      <a:pt x="213" y="100"/>
                    </a:lnTo>
                    <a:lnTo>
                      <a:pt x="215" y="102"/>
                    </a:lnTo>
                    <a:lnTo>
                      <a:pt x="213" y="102"/>
                    </a:lnTo>
                    <a:lnTo>
                      <a:pt x="215" y="102"/>
                    </a:lnTo>
                    <a:lnTo>
                      <a:pt x="213" y="102"/>
                    </a:lnTo>
                    <a:lnTo>
                      <a:pt x="215" y="102"/>
                    </a:lnTo>
                    <a:lnTo>
                      <a:pt x="213" y="102"/>
                    </a:lnTo>
                    <a:lnTo>
                      <a:pt x="213" y="100"/>
                    </a:lnTo>
                    <a:lnTo>
                      <a:pt x="211" y="100"/>
                    </a:lnTo>
                    <a:lnTo>
                      <a:pt x="213" y="100"/>
                    </a:lnTo>
                    <a:lnTo>
                      <a:pt x="213" y="102"/>
                    </a:lnTo>
                    <a:lnTo>
                      <a:pt x="211" y="102"/>
                    </a:lnTo>
                    <a:lnTo>
                      <a:pt x="211" y="100"/>
                    </a:lnTo>
                    <a:lnTo>
                      <a:pt x="211" y="98"/>
                    </a:lnTo>
                    <a:lnTo>
                      <a:pt x="209" y="98"/>
                    </a:lnTo>
                    <a:lnTo>
                      <a:pt x="209" y="100"/>
                    </a:lnTo>
                    <a:lnTo>
                      <a:pt x="209" y="98"/>
                    </a:lnTo>
                    <a:lnTo>
                      <a:pt x="207" y="98"/>
                    </a:lnTo>
                    <a:lnTo>
                      <a:pt x="205" y="98"/>
                    </a:lnTo>
                    <a:lnTo>
                      <a:pt x="205" y="100"/>
                    </a:lnTo>
                    <a:lnTo>
                      <a:pt x="205" y="102"/>
                    </a:lnTo>
                    <a:lnTo>
                      <a:pt x="205" y="104"/>
                    </a:lnTo>
                    <a:lnTo>
                      <a:pt x="205" y="102"/>
                    </a:lnTo>
                    <a:lnTo>
                      <a:pt x="205" y="104"/>
                    </a:lnTo>
                    <a:lnTo>
                      <a:pt x="205" y="106"/>
                    </a:lnTo>
                    <a:lnTo>
                      <a:pt x="205" y="104"/>
                    </a:lnTo>
                    <a:lnTo>
                      <a:pt x="205" y="106"/>
                    </a:lnTo>
                    <a:lnTo>
                      <a:pt x="205" y="108"/>
                    </a:lnTo>
                    <a:lnTo>
                      <a:pt x="207" y="108"/>
                    </a:lnTo>
                    <a:lnTo>
                      <a:pt x="205" y="108"/>
                    </a:lnTo>
                    <a:lnTo>
                      <a:pt x="207" y="108"/>
                    </a:lnTo>
                    <a:lnTo>
                      <a:pt x="205" y="110"/>
                    </a:lnTo>
                    <a:lnTo>
                      <a:pt x="203" y="110"/>
                    </a:lnTo>
                    <a:lnTo>
                      <a:pt x="203" y="108"/>
                    </a:lnTo>
                    <a:lnTo>
                      <a:pt x="201" y="108"/>
                    </a:lnTo>
                    <a:lnTo>
                      <a:pt x="199" y="106"/>
                    </a:lnTo>
                    <a:lnTo>
                      <a:pt x="199" y="108"/>
                    </a:lnTo>
                    <a:lnTo>
                      <a:pt x="199" y="106"/>
                    </a:lnTo>
                    <a:lnTo>
                      <a:pt x="197" y="106"/>
                    </a:lnTo>
                    <a:lnTo>
                      <a:pt x="197" y="104"/>
                    </a:lnTo>
                    <a:lnTo>
                      <a:pt x="195" y="104"/>
                    </a:lnTo>
                    <a:lnTo>
                      <a:pt x="195" y="102"/>
                    </a:lnTo>
                    <a:lnTo>
                      <a:pt x="193" y="102"/>
                    </a:lnTo>
                    <a:lnTo>
                      <a:pt x="191" y="102"/>
                    </a:lnTo>
                    <a:lnTo>
                      <a:pt x="191" y="100"/>
                    </a:lnTo>
                    <a:lnTo>
                      <a:pt x="189" y="100"/>
                    </a:lnTo>
                    <a:lnTo>
                      <a:pt x="187" y="100"/>
                    </a:lnTo>
                    <a:lnTo>
                      <a:pt x="187" y="100"/>
                    </a:lnTo>
                    <a:lnTo>
                      <a:pt x="185" y="100"/>
                    </a:lnTo>
                    <a:lnTo>
                      <a:pt x="183" y="100"/>
                    </a:lnTo>
                    <a:lnTo>
                      <a:pt x="183" y="98"/>
                    </a:lnTo>
                    <a:lnTo>
                      <a:pt x="183" y="100"/>
                    </a:lnTo>
                    <a:lnTo>
                      <a:pt x="181" y="100"/>
                    </a:lnTo>
                    <a:lnTo>
                      <a:pt x="183" y="100"/>
                    </a:lnTo>
                    <a:lnTo>
                      <a:pt x="181" y="100"/>
                    </a:lnTo>
                    <a:lnTo>
                      <a:pt x="181" y="98"/>
                    </a:lnTo>
                    <a:lnTo>
                      <a:pt x="179" y="98"/>
                    </a:lnTo>
                    <a:lnTo>
                      <a:pt x="179" y="100"/>
                    </a:lnTo>
                    <a:lnTo>
                      <a:pt x="177" y="100"/>
                    </a:lnTo>
                    <a:lnTo>
                      <a:pt x="175" y="100"/>
                    </a:lnTo>
                    <a:lnTo>
                      <a:pt x="175" y="102"/>
                    </a:lnTo>
                    <a:lnTo>
                      <a:pt x="173" y="102"/>
                    </a:lnTo>
                    <a:lnTo>
                      <a:pt x="173" y="104"/>
                    </a:lnTo>
                    <a:lnTo>
                      <a:pt x="173" y="106"/>
                    </a:lnTo>
                    <a:lnTo>
                      <a:pt x="171" y="106"/>
                    </a:lnTo>
                    <a:lnTo>
                      <a:pt x="171" y="108"/>
                    </a:lnTo>
                    <a:lnTo>
                      <a:pt x="169" y="108"/>
                    </a:lnTo>
                    <a:lnTo>
                      <a:pt x="169" y="106"/>
                    </a:lnTo>
                    <a:lnTo>
                      <a:pt x="169" y="108"/>
                    </a:lnTo>
                    <a:lnTo>
                      <a:pt x="169" y="106"/>
                    </a:lnTo>
                    <a:lnTo>
                      <a:pt x="167" y="106"/>
                    </a:lnTo>
                    <a:lnTo>
                      <a:pt x="165" y="106"/>
                    </a:lnTo>
                    <a:lnTo>
                      <a:pt x="165" y="108"/>
                    </a:lnTo>
                    <a:lnTo>
                      <a:pt x="165" y="106"/>
                    </a:lnTo>
                    <a:lnTo>
                      <a:pt x="165" y="108"/>
                    </a:lnTo>
                    <a:lnTo>
                      <a:pt x="165" y="106"/>
                    </a:lnTo>
                    <a:lnTo>
                      <a:pt x="165" y="108"/>
                    </a:lnTo>
                    <a:lnTo>
                      <a:pt x="163" y="108"/>
                    </a:lnTo>
                    <a:lnTo>
                      <a:pt x="163" y="110"/>
                    </a:lnTo>
                    <a:lnTo>
                      <a:pt x="161" y="110"/>
                    </a:lnTo>
                    <a:lnTo>
                      <a:pt x="161" y="108"/>
                    </a:lnTo>
                    <a:lnTo>
                      <a:pt x="159" y="108"/>
                    </a:lnTo>
                    <a:lnTo>
                      <a:pt x="157" y="108"/>
                    </a:lnTo>
                    <a:lnTo>
                      <a:pt x="155" y="108"/>
                    </a:lnTo>
                    <a:lnTo>
                      <a:pt x="153" y="108"/>
                    </a:lnTo>
                    <a:lnTo>
                      <a:pt x="153" y="110"/>
                    </a:lnTo>
                    <a:lnTo>
                      <a:pt x="153" y="108"/>
                    </a:lnTo>
                    <a:lnTo>
                      <a:pt x="151" y="108"/>
                    </a:lnTo>
                    <a:lnTo>
                      <a:pt x="151" y="110"/>
                    </a:lnTo>
                    <a:lnTo>
                      <a:pt x="149" y="110"/>
                    </a:lnTo>
                    <a:lnTo>
                      <a:pt x="149" y="112"/>
                    </a:lnTo>
                    <a:lnTo>
                      <a:pt x="149" y="110"/>
                    </a:lnTo>
                    <a:lnTo>
                      <a:pt x="149" y="112"/>
                    </a:lnTo>
                    <a:lnTo>
                      <a:pt x="147" y="112"/>
                    </a:lnTo>
                    <a:lnTo>
                      <a:pt x="147" y="114"/>
                    </a:lnTo>
                    <a:lnTo>
                      <a:pt x="147" y="116"/>
                    </a:lnTo>
                    <a:lnTo>
                      <a:pt x="147" y="118"/>
                    </a:lnTo>
                    <a:lnTo>
                      <a:pt x="145" y="118"/>
                    </a:lnTo>
                    <a:lnTo>
                      <a:pt x="145" y="120"/>
                    </a:lnTo>
                    <a:lnTo>
                      <a:pt x="143" y="120"/>
                    </a:lnTo>
                    <a:lnTo>
                      <a:pt x="143" y="122"/>
                    </a:lnTo>
                    <a:lnTo>
                      <a:pt x="143" y="120"/>
                    </a:lnTo>
                    <a:lnTo>
                      <a:pt x="141" y="120"/>
                    </a:lnTo>
                    <a:lnTo>
                      <a:pt x="141" y="122"/>
                    </a:lnTo>
                    <a:lnTo>
                      <a:pt x="141" y="124"/>
                    </a:lnTo>
                    <a:lnTo>
                      <a:pt x="139" y="124"/>
                    </a:lnTo>
                    <a:lnTo>
                      <a:pt x="139" y="122"/>
                    </a:lnTo>
                    <a:lnTo>
                      <a:pt x="139" y="124"/>
                    </a:lnTo>
                    <a:lnTo>
                      <a:pt x="139" y="126"/>
                    </a:lnTo>
                    <a:lnTo>
                      <a:pt x="139" y="126"/>
                    </a:lnTo>
                    <a:lnTo>
                      <a:pt x="139" y="128"/>
                    </a:lnTo>
                    <a:lnTo>
                      <a:pt x="139" y="128"/>
                    </a:lnTo>
                    <a:lnTo>
                      <a:pt x="139" y="130"/>
                    </a:lnTo>
                    <a:lnTo>
                      <a:pt x="139" y="128"/>
                    </a:lnTo>
                    <a:lnTo>
                      <a:pt x="139" y="128"/>
                    </a:lnTo>
                    <a:lnTo>
                      <a:pt x="137" y="128"/>
                    </a:lnTo>
                    <a:lnTo>
                      <a:pt x="137" y="126"/>
                    </a:lnTo>
                    <a:lnTo>
                      <a:pt x="137" y="124"/>
                    </a:lnTo>
                    <a:lnTo>
                      <a:pt x="137" y="122"/>
                    </a:lnTo>
                    <a:lnTo>
                      <a:pt x="139" y="122"/>
                    </a:lnTo>
                    <a:lnTo>
                      <a:pt x="139" y="120"/>
                    </a:lnTo>
                    <a:lnTo>
                      <a:pt x="139" y="120"/>
                    </a:lnTo>
                    <a:lnTo>
                      <a:pt x="139" y="118"/>
                    </a:lnTo>
                    <a:lnTo>
                      <a:pt x="139" y="116"/>
                    </a:lnTo>
                    <a:lnTo>
                      <a:pt x="141" y="116"/>
                    </a:lnTo>
                    <a:lnTo>
                      <a:pt x="139" y="116"/>
                    </a:lnTo>
                    <a:lnTo>
                      <a:pt x="141" y="116"/>
                    </a:lnTo>
                    <a:lnTo>
                      <a:pt x="141" y="114"/>
                    </a:lnTo>
                    <a:lnTo>
                      <a:pt x="139" y="114"/>
                    </a:lnTo>
                    <a:lnTo>
                      <a:pt x="139" y="114"/>
                    </a:lnTo>
                    <a:lnTo>
                      <a:pt x="139" y="116"/>
                    </a:lnTo>
                    <a:lnTo>
                      <a:pt x="139" y="118"/>
                    </a:lnTo>
                    <a:lnTo>
                      <a:pt x="137" y="116"/>
                    </a:lnTo>
                    <a:lnTo>
                      <a:pt x="137" y="118"/>
                    </a:lnTo>
                    <a:lnTo>
                      <a:pt x="137" y="116"/>
                    </a:lnTo>
                    <a:lnTo>
                      <a:pt x="137" y="118"/>
                    </a:lnTo>
                    <a:lnTo>
                      <a:pt x="137" y="116"/>
                    </a:lnTo>
                    <a:lnTo>
                      <a:pt x="135" y="116"/>
                    </a:lnTo>
                    <a:lnTo>
                      <a:pt x="133" y="116"/>
                    </a:lnTo>
                    <a:lnTo>
                      <a:pt x="133" y="118"/>
                    </a:lnTo>
                    <a:lnTo>
                      <a:pt x="133" y="120"/>
                    </a:lnTo>
                    <a:lnTo>
                      <a:pt x="131" y="120"/>
                    </a:lnTo>
                    <a:lnTo>
                      <a:pt x="131" y="122"/>
                    </a:lnTo>
                    <a:lnTo>
                      <a:pt x="131" y="124"/>
                    </a:lnTo>
                    <a:lnTo>
                      <a:pt x="129" y="124"/>
                    </a:lnTo>
                    <a:lnTo>
                      <a:pt x="129" y="126"/>
                    </a:lnTo>
                    <a:lnTo>
                      <a:pt x="129" y="124"/>
                    </a:lnTo>
                    <a:lnTo>
                      <a:pt x="127" y="124"/>
                    </a:lnTo>
                    <a:lnTo>
                      <a:pt x="127" y="126"/>
                    </a:lnTo>
                    <a:lnTo>
                      <a:pt x="127" y="124"/>
                    </a:lnTo>
                    <a:lnTo>
                      <a:pt x="127" y="122"/>
                    </a:lnTo>
                    <a:lnTo>
                      <a:pt x="125" y="122"/>
                    </a:lnTo>
                    <a:lnTo>
                      <a:pt x="125" y="120"/>
                    </a:lnTo>
                    <a:lnTo>
                      <a:pt x="125" y="118"/>
                    </a:lnTo>
                    <a:lnTo>
                      <a:pt x="125" y="116"/>
                    </a:lnTo>
                    <a:lnTo>
                      <a:pt x="127" y="116"/>
                    </a:lnTo>
                    <a:lnTo>
                      <a:pt x="127" y="114"/>
                    </a:lnTo>
                    <a:lnTo>
                      <a:pt x="125" y="114"/>
                    </a:lnTo>
                    <a:lnTo>
                      <a:pt x="127" y="114"/>
                    </a:lnTo>
                    <a:lnTo>
                      <a:pt x="125" y="114"/>
                    </a:lnTo>
                    <a:lnTo>
                      <a:pt x="125" y="116"/>
                    </a:lnTo>
                    <a:lnTo>
                      <a:pt x="125" y="118"/>
                    </a:lnTo>
                    <a:lnTo>
                      <a:pt x="123" y="118"/>
                    </a:lnTo>
                    <a:lnTo>
                      <a:pt x="123" y="120"/>
                    </a:lnTo>
                    <a:lnTo>
                      <a:pt x="123" y="122"/>
                    </a:lnTo>
                    <a:lnTo>
                      <a:pt x="123" y="124"/>
                    </a:lnTo>
                    <a:lnTo>
                      <a:pt x="123" y="122"/>
                    </a:lnTo>
                    <a:lnTo>
                      <a:pt x="123" y="124"/>
                    </a:lnTo>
                    <a:lnTo>
                      <a:pt x="123" y="126"/>
                    </a:lnTo>
                    <a:lnTo>
                      <a:pt x="121" y="126"/>
                    </a:lnTo>
                    <a:lnTo>
                      <a:pt x="123" y="126"/>
                    </a:lnTo>
                    <a:lnTo>
                      <a:pt x="123" y="124"/>
                    </a:lnTo>
                    <a:lnTo>
                      <a:pt x="123" y="126"/>
                    </a:lnTo>
                    <a:lnTo>
                      <a:pt x="121" y="126"/>
                    </a:lnTo>
                    <a:lnTo>
                      <a:pt x="121" y="128"/>
                    </a:lnTo>
                    <a:lnTo>
                      <a:pt x="119" y="128"/>
                    </a:lnTo>
                    <a:lnTo>
                      <a:pt x="119" y="130"/>
                    </a:lnTo>
                    <a:lnTo>
                      <a:pt x="117" y="130"/>
                    </a:lnTo>
                    <a:lnTo>
                      <a:pt x="117" y="130"/>
                    </a:lnTo>
                    <a:lnTo>
                      <a:pt x="117" y="132"/>
                    </a:lnTo>
                    <a:lnTo>
                      <a:pt x="115" y="132"/>
                    </a:lnTo>
                    <a:lnTo>
                      <a:pt x="115" y="134"/>
                    </a:lnTo>
                    <a:lnTo>
                      <a:pt x="115" y="136"/>
                    </a:lnTo>
                    <a:lnTo>
                      <a:pt x="115" y="138"/>
                    </a:lnTo>
                    <a:lnTo>
                      <a:pt x="115" y="140"/>
                    </a:lnTo>
                    <a:lnTo>
                      <a:pt x="113" y="140"/>
                    </a:lnTo>
                    <a:lnTo>
                      <a:pt x="113" y="142"/>
                    </a:lnTo>
                    <a:lnTo>
                      <a:pt x="111" y="142"/>
                    </a:lnTo>
                    <a:lnTo>
                      <a:pt x="111" y="144"/>
                    </a:lnTo>
                    <a:lnTo>
                      <a:pt x="111" y="146"/>
                    </a:lnTo>
                    <a:lnTo>
                      <a:pt x="109" y="146"/>
                    </a:lnTo>
                    <a:lnTo>
                      <a:pt x="109" y="148"/>
                    </a:lnTo>
                    <a:lnTo>
                      <a:pt x="109" y="150"/>
                    </a:lnTo>
                    <a:lnTo>
                      <a:pt x="107" y="150"/>
                    </a:lnTo>
                    <a:lnTo>
                      <a:pt x="107" y="152"/>
                    </a:lnTo>
                    <a:lnTo>
                      <a:pt x="105" y="152"/>
                    </a:lnTo>
                    <a:lnTo>
                      <a:pt x="105" y="154"/>
                    </a:lnTo>
                    <a:lnTo>
                      <a:pt x="105" y="156"/>
                    </a:lnTo>
                    <a:lnTo>
                      <a:pt x="103" y="156"/>
                    </a:lnTo>
                    <a:lnTo>
                      <a:pt x="103" y="154"/>
                    </a:lnTo>
                    <a:lnTo>
                      <a:pt x="101" y="154"/>
                    </a:lnTo>
                    <a:lnTo>
                      <a:pt x="99" y="154"/>
                    </a:lnTo>
                    <a:lnTo>
                      <a:pt x="99" y="152"/>
                    </a:lnTo>
                    <a:lnTo>
                      <a:pt x="101" y="152"/>
                    </a:lnTo>
                    <a:lnTo>
                      <a:pt x="101" y="150"/>
                    </a:lnTo>
                    <a:lnTo>
                      <a:pt x="101" y="148"/>
                    </a:lnTo>
                    <a:lnTo>
                      <a:pt x="101" y="146"/>
                    </a:lnTo>
                    <a:lnTo>
                      <a:pt x="103" y="146"/>
                    </a:lnTo>
                    <a:lnTo>
                      <a:pt x="103" y="144"/>
                    </a:lnTo>
                    <a:lnTo>
                      <a:pt x="103" y="142"/>
                    </a:lnTo>
                    <a:lnTo>
                      <a:pt x="101" y="142"/>
                    </a:lnTo>
                    <a:lnTo>
                      <a:pt x="99" y="142"/>
                    </a:lnTo>
                    <a:lnTo>
                      <a:pt x="99" y="144"/>
                    </a:lnTo>
                    <a:lnTo>
                      <a:pt x="97" y="144"/>
                    </a:lnTo>
                    <a:lnTo>
                      <a:pt x="95" y="144"/>
                    </a:lnTo>
                    <a:lnTo>
                      <a:pt x="93" y="144"/>
                    </a:lnTo>
                    <a:lnTo>
                      <a:pt x="95" y="142"/>
                    </a:lnTo>
                    <a:lnTo>
                      <a:pt x="93" y="142"/>
                    </a:lnTo>
                    <a:lnTo>
                      <a:pt x="95" y="142"/>
                    </a:lnTo>
                    <a:lnTo>
                      <a:pt x="95" y="140"/>
                    </a:lnTo>
                    <a:lnTo>
                      <a:pt x="95" y="138"/>
                    </a:lnTo>
                    <a:lnTo>
                      <a:pt x="97" y="138"/>
                    </a:lnTo>
                    <a:lnTo>
                      <a:pt x="95" y="138"/>
                    </a:lnTo>
                    <a:lnTo>
                      <a:pt x="97" y="138"/>
                    </a:lnTo>
                    <a:lnTo>
                      <a:pt x="97" y="136"/>
                    </a:lnTo>
                    <a:lnTo>
                      <a:pt x="97" y="134"/>
                    </a:lnTo>
                    <a:lnTo>
                      <a:pt x="95" y="134"/>
                    </a:lnTo>
                    <a:lnTo>
                      <a:pt x="95" y="132"/>
                    </a:lnTo>
                    <a:lnTo>
                      <a:pt x="97" y="132"/>
                    </a:lnTo>
                    <a:lnTo>
                      <a:pt x="97" y="130"/>
                    </a:lnTo>
                    <a:lnTo>
                      <a:pt x="95" y="130"/>
                    </a:lnTo>
                    <a:lnTo>
                      <a:pt x="95" y="130"/>
                    </a:lnTo>
                    <a:lnTo>
                      <a:pt x="95" y="128"/>
                    </a:lnTo>
                    <a:lnTo>
                      <a:pt x="95" y="130"/>
                    </a:lnTo>
                    <a:lnTo>
                      <a:pt x="95" y="128"/>
                    </a:lnTo>
                    <a:lnTo>
                      <a:pt x="97" y="128"/>
                    </a:lnTo>
                    <a:lnTo>
                      <a:pt x="95" y="128"/>
                    </a:lnTo>
                    <a:lnTo>
                      <a:pt x="95" y="126"/>
                    </a:lnTo>
                    <a:lnTo>
                      <a:pt x="93" y="126"/>
                    </a:lnTo>
                    <a:lnTo>
                      <a:pt x="93" y="124"/>
                    </a:lnTo>
                    <a:lnTo>
                      <a:pt x="91" y="124"/>
                    </a:lnTo>
                    <a:lnTo>
                      <a:pt x="91" y="124"/>
                    </a:lnTo>
                    <a:lnTo>
                      <a:pt x="91" y="122"/>
                    </a:lnTo>
                    <a:lnTo>
                      <a:pt x="89" y="122"/>
                    </a:lnTo>
                    <a:lnTo>
                      <a:pt x="89" y="124"/>
                    </a:lnTo>
                    <a:lnTo>
                      <a:pt x="87" y="124"/>
                    </a:lnTo>
                    <a:lnTo>
                      <a:pt x="87" y="122"/>
                    </a:lnTo>
                    <a:lnTo>
                      <a:pt x="85" y="122"/>
                    </a:lnTo>
                    <a:lnTo>
                      <a:pt x="85" y="120"/>
                    </a:lnTo>
                    <a:lnTo>
                      <a:pt x="87" y="120"/>
                    </a:lnTo>
                    <a:lnTo>
                      <a:pt x="87" y="118"/>
                    </a:lnTo>
                    <a:lnTo>
                      <a:pt x="85" y="118"/>
                    </a:lnTo>
                    <a:lnTo>
                      <a:pt x="85" y="116"/>
                    </a:lnTo>
                    <a:lnTo>
                      <a:pt x="87" y="116"/>
                    </a:lnTo>
                    <a:lnTo>
                      <a:pt x="85" y="116"/>
                    </a:lnTo>
                    <a:lnTo>
                      <a:pt x="83" y="116"/>
                    </a:lnTo>
                    <a:lnTo>
                      <a:pt x="83" y="114"/>
                    </a:lnTo>
                    <a:lnTo>
                      <a:pt x="81" y="116"/>
                    </a:lnTo>
                    <a:lnTo>
                      <a:pt x="81" y="114"/>
                    </a:lnTo>
                    <a:lnTo>
                      <a:pt x="81" y="116"/>
                    </a:lnTo>
                    <a:lnTo>
                      <a:pt x="81" y="114"/>
                    </a:lnTo>
                    <a:lnTo>
                      <a:pt x="79" y="114"/>
                    </a:lnTo>
                    <a:lnTo>
                      <a:pt x="79" y="116"/>
                    </a:lnTo>
                    <a:lnTo>
                      <a:pt x="79" y="114"/>
                    </a:lnTo>
                    <a:lnTo>
                      <a:pt x="77" y="114"/>
                    </a:lnTo>
                    <a:lnTo>
                      <a:pt x="75" y="114"/>
                    </a:lnTo>
                    <a:lnTo>
                      <a:pt x="73" y="114"/>
                    </a:lnTo>
                    <a:lnTo>
                      <a:pt x="73" y="112"/>
                    </a:lnTo>
                    <a:lnTo>
                      <a:pt x="71" y="112"/>
                    </a:lnTo>
                    <a:lnTo>
                      <a:pt x="71" y="114"/>
                    </a:lnTo>
                    <a:lnTo>
                      <a:pt x="71" y="112"/>
                    </a:lnTo>
                    <a:lnTo>
                      <a:pt x="69" y="112"/>
                    </a:lnTo>
                    <a:lnTo>
                      <a:pt x="67" y="112"/>
                    </a:lnTo>
                    <a:lnTo>
                      <a:pt x="67" y="114"/>
                    </a:lnTo>
                    <a:lnTo>
                      <a:pt x="65" y="114"/>
                    </a:lnTo>
                    <a:lnTo>
                      <a:pt x="65" y="112"/>
                    </a:lnTo>
                    <a:lnTo>
                      <a:pt x="63" y="112"/>
                    </a:lnTo>
                    <a:lnTo>
                      <a:pt x="61" y="112"/>
                    </a:lnTo>
                    <a:lnTo>
                      <a:pt x="59" y="112"/>
                    </a:lnTo>
                    <a:lnTo>
                      <a:pt x="57" y="112"/>
                    </a:lnTo>
                    <a:lnTo>
                      <a:pt x="57" y="110"/>
                    </a:lnTo>
                    <a:lnTo>
                      <a:pt x="55" y="110"/>
                    </a:lnTo>
                    <a:lnTo>
                      <a:pt x="53" y="110"/>
                    </a:lnTo>
                    <a:lnTo>
                      <a:pt x="53" y="108"/>
                    </a:lnTo>
                    <a:lnTo>
                      <a:pt x="51" y="108"/>
                    </a:lnTo>
                    <a:lnTo>
                      <a:pt x="49" y="108"/>
                    </a:lnTo>
                    <a:lnTo>
                      <a:pt x="49" y="106"/>
                    </a:lnTo>
                    <a:lnTo>
                      <a:pt x="47" y="106"/>
                    </a:lnTo>
                    <a:lnTo>
                      <a:pt x="45" y="106"/>
                    </a:lnTo>
                    <a:lnTo>
                      <a:pt x="43" y="106"/>
                    </a:lnTo>
                    <a:lnTo>
                      <a:pt x="43" y="104"/>
                    </a:lnTo>
                    <a:lnTo>
                      <a:pt x="41" y="104"/>
                    </a:lnTo>
                    <a:lnTo>
                      <a:pt x="39" y="104"/>
                    </a:lnTo>
                    <a:lnTo>
                      <a:pt x="37" y="104"/>
                    </a:lnTo>
                    <a:lnTo>
                      <a:pt x="35" y="104"/>
                    </a:lnTo>
                    <a:lnTo>
                      <a:pt x="35" y="102"/>
                    </a:lnTo>
                    <a:lnTo>
                      <a:pt x="33" y="102"/>
                    </a:lnTo>
                    <a:lnTo>
                      <a:pt x="31" y="102"/>
                    </a:lnTo>
                    <a:lnTo>
                      <a:pt x="29" y="102"/>
                    </a:lnTo>
                    <a:lnTo>
                      <a:pt x="27" y="102"/>
                    </a:lnTo>
                    <a:lnTo>
                      <a:pt x="27" y="100"/>
                    </a:lnTo>
                    <a:lnTo>
                      <a:pt x="24" y="100"/>
                    </a:lnTo>
                    <a:lnTo>
                      <a:pt x="22" y="100"/>
                    </a:lnTo>
                    <a:lnTo>
                      <a:pt x="20" y="100"/>
                    </a:lnTo>
                    <a:lnTo>
                      <a:pt x="18" y="100"/>
                    </a:lnTo>
                    <a:lnTo>
                      <a:pt x="18" y="98"/>
                    </a:lnTo>
                    <a:lnTo>
                      <a:pt x="16" y="98"/>
                    </a:lnTo>
                    <a:lnTo>
                      <a:pt x="14" y="98"/>
                    </a:lnTo>
                    <a:lnTo>
                      <a:pt x="12" y="98"/>
                    </a:lnTo>
                    <a:lnTo>
                      <a:pt x="12" y="96"/>
                    </a:lnTo>
                    <a:lnTo>
                      <a:pt x="10" y="96"/>
                    </a:lnTo>
                    <a:lnTo>
                      <a:pt x="10" y="94"/>
                    </a:lnTo>
                    <a:lnTo>
                      <a:pt x="10" y="92"/>
                    </a:lnTo>
                    <a:lnTo>
                      <a:pt x="8" y="90"/>
                    </a:lnTo>
                    <a:lnTo>
                      <a:pt x="8" y="88"/>
                    </a:lnTo>
                    <a:lnTo>
                      <a:pt x="6" y="88"/>
                    </a:lnTo>
                    <a:lnTo>
                      <a:pt x="4" y="88"/>
                    </a:lnTo>
                    <a:lnTo>
                      <a:pt x="4" y="86"/>
                    </a:lnTo>
                    <a:lnTo>
                      <a:pt x="2" y="86"/>
                    </a:lnTo>
                    <a:lnTo>
                      <a:pt x="2" y="88"/>
                    </a:lnTo>
                    <a:lnTo>
                      <a:pt x="2" y="86"/>
                    </a:lnTo>
                    <a:lnTo>
                      <a:pt x="2" y="88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2" y="84"/>
                    </a:lnTo>
                    <a:lnTo>
                      <a:pt x="4" y="84"/>
                    </a:lnTo>
                    <a:lnTo>
                      <a:pt x="4" y="82"/>
                    </a:lnTo>
                    <a:lnTo>
                      <a:pt x="6" y="82"/>
                    </a:lnTo>
                    <a:lnTo>
                      <a:pt x="8" y="82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2" y="82"/>
                    </a:lnTo>
                    <a:lnTo>
                      <a:pt x="14" y="82"/>
                    </a:lnTo>
                    <a:lnTo>
                      <a:pt x="14" y="80"/>
                    </a:lnTo>
                    <a:lnTo>
                      <a:pt x="16" y="80"/>
                    </a:lnTo>
                    <a:lnTo>
                      <a:pt x="16" y="78"/>
                    </a:lnTo>
                    <a:lnTo>
                      <a:pt x="18" y="78"/>
                    </a:lnTo>
                    <a:lnTo>
                      <a:pt x="18" y="76"/>
                    </a:lnTo>
                    <a:lnTo>
                      <a:pt x="20" y="76"/>
                    </a:lnTo>
                    <a:lnTo>
                      <a:pt x="20" y="74"/>
                    </a:lnTo>
                    <a:lnTo>
                      <a:pt x="22" y="74"/>
                    </a:lnTo>
                    <a:lnTo>
                      <a:pt x="24" y="74"/>
                    </a:lnTo>
                    <a:lnTo>
                      <a:pt x="24" y="72"/>
                    </a:lnTo>
                    <a:lnTo>
                      <a:pt x="27" y="72"/>
                    </a:lnTo>
                    <a:lnTo>
                      <a:pt x="29" y="72"/>
                    </a:lnTo>
                    <a:lnTo>
                      <a:pt x="29" y="74"/>
                    </a:lnTo>
                    <a:lnTo>
                      <a:pt x="31" y="74"/>
                    </a:lnTo>
                    <a:lnTo>
                      <a:pt x="31" y="72"/>
                    </a:lnTo>
                    <a:lnTo>
                      <a:pt x="33" y="72"/>
                    </a:lnTo>
                    <a:lnTo>
                      <a:pt x="35" y="72"/>
                    </a:lnTo>
                    <a:lnTo>
                      <a:pt x="37" y="72"/>
                    </a:lnTo>
                    <a:lnTo>
                      <a:pt x="39" y="72"/>
                    </a:lnTo>
                    <a:lnTo>
                      <a:pt x="39" y="70"/>
                    </a:lnTo>
                    <a:lnTo>
                      <a:pt x="41" y="70"/>
                    </a:lnTo>
                    <a:lnTo>
                      <a:pt x="41" y="68"/>
                    </a:lnTo>
                    <a:lnTo>
                      <a:pt x="43" y="68"/>
                    </a:lnTo>
                    <a:lnTo>
                      <a:pt x="43" y="68"/>
                    </a:lnTo>
                    <a:lnTo>
                      <a:pt x="43" y="66"/>
                    </a:lnTo>
                    <a:lnTo>
                      <a:pt x="43" y="64"/>
                    </a:lnTo>
                    <a:lnTo>
                      <a:pt x="45" y="64"/>
                    </a:lnTo>
                    <a:lnTo>
                      <a:pt x="47" y="64"/>
                    </a:lnTo>
                    <a:lnTo>
                      <a:pt x="49" y="64"/>
                    </a:lnTo>
                    <a:lnTo>
                      <a:pt x="49" y="62"/>
                    </a:lnTo>
                    <a:lnTo>
                      <a:pt x="49" y="64"/>
                    </a:lnTo>
                    <a:lnTo>
                      <a:pt x="49" y="62"/>
                    </a:lnTo>
                    <a:lnTo>
                      <a:pt x="51" y="62"/>
                    </a:lnTo>
                    <a:lnTo>
                      <a:pt x="53" y="62"/>
                    </a:lnTo>
                    <a:lnTo>
                      <a:pt x="53" y="60"/>
                    </a:lnTo>
                    <a:lnTo>
                      <a:pt x="53" y="58"/>
                    </a:lnTo>
                    <a:lnTo>
                      <a:pt x="53" y="56"/>
                    </a:lnTo>
                    <a:lnTo>
                      <a:pt x="55" y="56"/>
                    </a:lnTo>
                    <a:lnTo>
                      <a:pt x="57" y="56"/>
                    </a:lnTo>
                    <a:lnTo>
                      <a:pt x="57" y="54"/>
                    </a:lnTo>
                    <a:lnTo>
                      <a:pt x="59" y="54"/>
                    </a:lnTo>
                    <a:lnTo>
                      <a:pt x="59" y="52"/>
                    </a:lnTo>
                    <a:lnTo>
                      <a:pt x="61" y="52"/>
                    </a:lnTo>
                    <a:lnTo>
                      <a:pt x="61" y="50"/>
                    </a:lnTo>
                    <a:lnTo>
                      <a:pt x="63" y="50"/>
                    </a:lnTo>
                    <a:lnTo>
                      <a:pt x="63" y="52"/>
                    </a:lnTo>
                    <a:lnTo>
                      <a:pt x="63" y="54"/>
                    </a:lnTo>
                    <a:lnTo>
                      <a:pt x="63" y="56"/>
                    </a:lnTo>
                    <a:lnTo>
                      <a:pt x="65" y="56"/>
                    </a:lnTo>
                    <a:lnTo>
                      <a:pt x="63" y="56"/>
                    </a:lnTo>
                    <a:lnTo>
                      <a:pt x="63" y="54"/>
                    </a:lnTo>
                    <a:lnTo>
                      <a:pt x="63" y="52"/>
                    </a:lnTo>
                    <a:lnTo>
                      <a:pt x="63" y="50"/>
                    </a:lnTo>
                    <a:lnTo>
                      <a:pt x="65" y="50"/>
                    </a:lnTo>
                    <a:lnTo>
                      <a:pt x="65" y="48"/>
                    </a:lnTo>
                    <a:lnTo>
                      <a:pt x="67" y="48"/>
                    </a:lnTo>
                    <a:lnTo>
                      <a:pt x="67" y="46"/>
                    </a:lnTo>
                    <a:lnTo>
                      <a:pt x="69" y="46"/>
                    </a:lnTo>
                    <a:lnTo>
                      <a:pt x="69" y="44"/>
                    </a:lnTo>
                    <a:lnTo>
                      <a:pt x="69" y="42"/>
                    </a:lnTo>
                    <a:lnTo>
                      <a:pt x="71" y="42"/>
                    </a:lnTo>
                    <a:lnTo>
                      <a:pt x="71" y="40"/>
                    </a:lnTo>
                    <a:lnTo>
                      <a:pt x="73" y="40"/>
                    </a:lnTo>
                    <a:lnTo>
                      <a:pt x="75" y="40"/>
                    </a:lnTo>
                    <a:lnTo>
                      <a:pt x="75" y="38"/>
                    </a:lnTo>
                    <a:lnTo>
                      <a:pt x="77" y="38"/>
                    </a:lnTo>
                    <a:lnTo>
                      <a:pt x="79" y="38"/>
                    </a:lnTo>
                    <a:lnTo>
                      <a:pt x="79" y="36"/>
                    </a:lnTo>
                    <a:lnTo>
                      <a:pt x="79" y="38"/>
                    </a:lnTo>
                    <a:lnTo>
                      <a:pt x="79" y="36"/>
                    </a:lnTo>
                    <a:lnTo>
                      <a:pt x="79" y="38"/>
                    </a:lnTo>
                    <a:lnTo>
                      <a:pt x="79" y="36"/>
                    </a:lnTo>
                    <a:lnTo>
                      <a:pt x="81" y="36"/>
                    </a:lnTo>
                    <a:lnTo>
                      <a:pt x="79" y="36"/>
                    </a:lnTo>
                    <a:lnTo>
                      <a:pt x="81" y="36"/>
                    </a:lnTo>
                    <a:lnTo>
                      <a:pt x="83" y="36"/>
                    </a:lnTo>
                    <a:lnTo>
                      <a:pt x="85" y="36"/>
                    </a:lnTo>
                    <a:lnTo>
                      <a:pt x="87" y="36"/>
                    </a:lnTo>
                    <a:lnTo>
                      <a:pt x="89" y="36"/>
                    </a:lnTo>
                    <a:close/>
                    <a:moveTo>
                      <a:pt x="89" y="36"/>
                    </a:moveTo>
                    <a:lnTo>
                      <a:pt x="91" y="36"/>
                    </a:lnTo>
                    <a:lnTo>
                      <a:pt x="89" y="36"/>
                    </a:lnTo>
                    <a:close/>
                    <a:moveTo>
                      <a:pt x="79" y="38"/>
                    </a:moveTo>
                    <a:lnTo>
                      <a:pt x="77" y="38"/>
                    </a:lnTo>
                    <a:lnTo>
                      <a:pt x="79" y="38"/>
                    </a:lnTo>
                    <a:close/>
                    <a:moveTo>
                      <a:pt x="219" y="88"/>
                    </a:moveTo>
                    <a:lnTo>
                      <a:pt x="221" y="88"/>
                    </a:lnTo>
                    <a:lnTo>
                      <a:pt x="219" y="88"/>
                    </a:lnTo>
                    <a:close/>
                    <a:moveTo>
                      <a:pt x="221" y="88"/>
                    </a:moveTo>
                    <a:lnTo>
                      <a:pt x="219" y="88"/>
                    </a:lnTo>
                    <a:lnTo>
                      <a:pt x="219" y="90"/>
                    </a:lnTo>
                    <a:lnTo>
                      <a:pt x="221" y="90"/>
                    </a:lnTo>
                    <a:lnTo>
                      <a:pt x="221" y="88"/>
                    </a:lnTo>
                    <a:close/>
                    <a:moveTo>
                      <a:pt x="41" y="18"/>
                    </a:moveTo>
                    <a:lnTo>
                      <a:pt x="41" y="20"/>
                    </a:lnTo>
                    <a:lnTo>
                      <a:pt x="41" y="18"/>
                    </a:lnTo>
                    <a:close/>
                    <a:moveTo>
                      <a:pt x="43" y="18"/>
                    </a:moveTo>
                    <a:lnTo>
                      <a:pt x="41" y="18"/>
                    </a:lnTo>
                    <a:lnTo>
                      <a:pt x="43" y="18"/>
                    </a:lnTo>
                    <a:close/>
                    <a:moveTo>
                      <a:pt x="43" y="18"/>
                    </a:moveTo>
                    <a:lnTo>
                      <a:pt x="43" y="16"/>
                    </a:lnTo>
                    <a:lnTo>
                      <a:pt x="43" y="18"/>
                    </a:lnTo>
                    <a:close/>
                    <a:moveTo>
                      <a:pt x="55" y="14"/>
                    </a:moveTo>
                    <a:lnTo>
                      <a:pt x="55" y="16"/>
                    </a:lnTo>
                    <a:lnTo>
                      <a:pt x="55" y="14"/>
                    </a:lnTo>
                    <a:close/>
                    <a:moveTo>
                      <a:pt x="63" y="4"/>
                    </a:moveTo>
                    <a:lnTo>
                      <a:pt x="65" y="4"/>
                    </a:lnTo>
                    <a:lnTo>
                      <a:pt x="65" y="6"/>
                    </a:lnTo>
                    <a:lnTo>
                      <a:pt x="63" y="6"/>
                    </a:lnTo>
                    <a:lnTo>
                      <a:pt x="63" y="4"/>
                    </a:lnTo>
                    <a:close/>
                    <a:moveTo>
                      <a:pt x="65" y="4"/>
                    </a:moveTo>
                    <a:lnTo>
                      <a:pt x="67" y="4"/>
                    </a:lnTo>
                    <a:lnTo>
                      <a:pt x="65" y="4"/>
                    </a:lnTo>
                    <a:close/>
                    <a:moveTo>
                      <a:pt x="61" y="2"/>
                    </a:moveTo>
                    <a:lnTo>
                      <a:pt x="61" y="4"/>
                    </a:lnTo>
                    <a:lnTo>
                      <a:pt x="59" y="4"/>
                    </a:lnTo>
                    <a:lnTo>
                      <a:pt x="61" y="4"/>
                    </a:lnTo>
                    <a:lnTo>
                      <a:pt x="61" y="2"/>
                    </a:lnTo>
                    <a:close/>
                    <a:moveTo>
                      <a:pt x="59" y="4"/>
                    </a:moveTo>
                    <a:lnTo>
                      <a:pt x="61" y="4"/>
                    </a:lnTo>
                    <a:lnTo>
                      <a:pt x="59" y="4"/>
                    </a:lnTo>
                    <a:close/>
                    <a:moveTo>
                      <a:pt x="65" y="2"/>
                    </a:moveTo>
                    <a:lnTo>
                      <a:pt x="65" y="4"/>
                    </a:lnTo>
                    <a:lnTo>
                      <a:pt x="63" y="4"/>
                    </a:lnTo>
                    <a:lnTo>
                      <a:pt x="65" y="4"/>
                    </a:lnTo>
                    <a:lnTo>
                      <a:pt x="65" y="2"/>
                    </a:lnTo>
                    <a:lnTo>
                      <a:pt x="67" y="2"/>
                    </a:lnTo>
                    <a:lnTo>
                      <a:pt x="65" y="2"/>
                    </a:lnTo>
                    <a:lnTo>
                      <a:pt x="65" y="4"/>
                    </a:lnTo>
                    <a:lnTo>
                      <a:pt x="63" y="4"/>
                    </a:lnTo>
                    <a:lnTo>
                      <a:pt x="63" y="6"/>
                    </a:lnTo>
                    <a:lnTo>
                      <a:pt x="61" y="6"/>
                    </a:lnTo>
                    <a:lnTo>
                      <a:pt x="61" y="8"/>
                    </a:lnTo>
                    <a:lnTo>
                      <a:pt x="59" y="8"/>
                    </a:lnTo>
                    <a:lnTo>
                      <a:pt x="61" y="8"/>
                    </a:lnTo>
                    <a:lnTo>
                      <a:pt x="59" y="8"/>
                    </a:lnTo>
                    <a:lnTo>
                      <a:pt x="61" y="8"/>
                    </a:lnTo>
                    <a:lnTo>
                      <a:pt x="61" y="6"/>
                    </a:lnTo>
                    <a:lnTo>
                      <a:pt x="63" y="6"/>
                    </a:lnTo>
                    <a:lnTo>
                      <a:pt x="63" y="8"/>
                    </a:lnTo>
                    <a:lnTo>
                      <a:pt x="61" y="8"/>
                    </a:lnTo>
                    <a:lnTo>
                      <a:pt x="63" y="8"/>
                    </a:lnTo>
                    <a:lnTo>
                      <a:pt x="61" y="8"/>
                    </a:lnTo>
                    <a:lnTo>
                      <a:pt x="61" y="10"/>
                    </a:lnTo>
                    <a:lnTo>
                      <a:pt x="59" y="10"/>
                    </a:lnTo>
                    <a:lnTo>
                      <a:pt x="61" y="10"/>
                    </a:lnTo>
                    <a:lnTo>
                      <a:pt x="59" y="10"/>
                    </a:lnTo>
                    <a:lnTo>
                      <a:pt x="59" y="12"/>
                    </a:lnTo>
                    <a:lnTo>
                      <a:pt x="57" y="12"/>
                    </a:lnTo>
                    <a:lnTo>
                      <a:pt x="55" y="12"/>
                    </a:lnTo>
                    <a:lnTo>
                      <a:pt x="55" y="14"/>
                    </a:lnTo>
                    <a:lnTo>
                      <a:pt x="53" y="14"/>
                    </a:lnTo>
                    <a:lnTo>
                      <a:pt x="55" y="14"/>
                    </a:lnTo>
                    <a:lnTo>
                      <a:pt x="55" y="12"/>
                    </a:lnTo>
                    <a:lnTo>
                      <a:pt x="53" y="12"/>
                    </a:lnTo>
                    <a:lnTo>
                      <a:pt x="53" y="14"/>
                    </a:lnTo>
                    <a:lnTo>
                      <a:pt x="51" y="14"/>
                    </a:lnTo>
                    <a:lnTo>
                      <a:pt x="51" y="16"/>
                    </a:lnTo>
                    <a:lnTo>
                      <a:pt x="49" y="16"/>
                    </a:lnTo>
                    <a:lnTo>
                      <a:pt x="51" y="16"/>
                    </a:lnTo>
                    <a:lnTo>
                      <a:pt x="49" y="16"/>
                    </a:lnTo>
                    <a:lnTo>
                      <a:pt x="47" y="16"/>
                    </a:lnTo>
                    <a:lnTo>
                      <a:pt x="47" y="18"/>
                    </a:lnTo>
                    <a:lnTo>
                      <a:pt x="49" y="18"/>
                    </a:lnTo>
                    <a:lnTo>
                      <a:pt x="51" y="18"/>
                    </a:lnTo>
                    <a:lnTo>
                      <a:pt x="51" y="16"/>
                    </a:lnTo>
                    <a:lnTo>
                      <a:pt x="51" y="18"/>
                    </a:lnTo>
                    <a:lnTo>
                      <a:pt x="49" y="18"/>
                    </a:lnTo>
                    <a:lnTo>
                      <a:pt x="47" y="18"/>
                    </a:lnTo>
                    <a:lnTo>
                      <a:pt x="47" y="20"/>
                    </a:lnTo>
                    <a:lnTo>
                      <a:pt x="45" y="20"/>
                    </a:lnTo>
                    <a:lnTo>
                      <a:pt x="43" y="2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43" y="20"/>
                    </a:lnTo>
                    <a:lnTo>
                      <a:pt x="41" y="20"/>
                    </a:lnTo>
                    <a:lnTo>
                      <a:pt x="43" y="20"/>
                    </a:lnTo>
                    <a:lnTo>
                      <a:pt x="43" y="18"/>
                    </a:lnTo>
                    <a:lnTo>
                      <a:pt x="43" y="18"/>
                    </a:lnTo>
                    <a:lnTo>
                      <a:pt x="43" y="16"/>
                    </a:lnTo>
                    <a:lnTo>
                      <a:pt x="43" y="16"/>
                    </a:lnTo>
                    <a:lnTo>
                      <a:pt x="43" y="18"/>
                    </a:lnTo>
                    <a:lnTo>
                      <a:pt x="41" y="18"/>
                    </a:lnTo>
                    <a:lnTo>
                      <a:pt x="43" y="18"/>
                    </a:lnTo>
                    <a:lnTo>
                      <a:pt x="41" y="18"/>
                    </a:lnTo>
                    <a:lnTo>
                      <a:pt x="43" y="18"/>
                    </a:lnTo>
                    <a:lnTo>
                      <a:pt x="41" y="18"/>
                    </a:lnTo>
                    <a:lnTo>
                      <a:pt x="43" y="18"/>
                    </a:lnTo>
                    <a:lnTo>
                      <a:pt x="43" y="16"/>
                    </a:lnTo>
                    <a:lnTo>
                      <a:pt x="43" y="16"/>
                    </a:lnTo>
                    <a:lnTo>
                      <a:pt x="43" y="14"/>
                    </a:lnTo>
                    <a:lnTo>
                      <a:pt x="45" y="14"/>
                    </a:lnTo>
                    <a:lnTo>
                      <a:pt x="45" y="12"/>
                    </a:lnTo>
                    <a:lnTo>
                      <a:pt x="47" y="12"/>
                    </a:lnTo>
                    <a:lnTo>
                      <a:pt x="49" y="12"/>
                    </a:lnTo>
                    <a:lnTo>
                      <a:pt x="49" y="10"/>
                    </a:lnTo>
                    <a:lnTo>
                      <a:pt x="51" y="10"/>
                    </a:lnTo>
                    <a:lnTo>
                      <a:pt x="53" y="10"/>
                    </a:lnTo>
                    <a:lnTo>
                      <a:pt x="53" y="8"/>
                    </a:lnTo>
                    <a:lnTo>
                      <a:pt x="53" y="10"/>
                    </a:lnTo>
                    <a:lnTo>
                      <a:pt x="53" y="8"/>
                    </a:lnTo>
                    <a:lnTo>
                      <a:pt x="55" y="8"/>
                    </a:lnTo>
                    <a:lnTo>
                      <a:pt x="55" y="6"/>
                    </a:lnTo>
                    <a:lnTo>
                      <a:pt x="57" y="6"/>
                    </a:lnTo>
                    <a:lnTo>
                      <a:pt x="59" y="6"/>
                    </a:lnTo>
                    <a:lnTo>
                      <a:pt x="57" y="6"/>
                    </a:lnTo>
                    <a:lnTo>
                      <a:pt x="57" y="8"/>
                    </a:lnTo>
                    <a:lnTo>
                      <a:pt x="57" y="6"/>
                    </a:lnTo>
                    <a:lnTo>
                      <a:pt x="59" y="6"/>
                    </a:lnTo>
                    <a:lnTo>
                      <a:pt x="59" y="4"/>
                    </a:lnTo>
                    <a:lnTo>
                      <a:pt x="61" y="4"/>
                    </a:lnTo>
                    <a:lnTo>
                      <a:pt x="59" y="4"/>
                    </a:lnTo>
                    <a:lnTo>
                      <a:pt x="61" y="4"/>
                    </a:lnTo>
                    <a:lnTo>
                      <a:pt x="59" y="4"/>
                    </a:lnTo>
                    <a:lnTo>
                      <a:pt x="61" y="4"/>
                    </a:lnTo>
                    <a:lnTo>
                      <a:pt x="63" y="4"/>
                    </a:lnTo>
                    <a:lnTo>
                      <a:pt x="63" y="2"/>
                    </a:lnTo>
                    <a:lnTo>
                      <a:pt x="63" y="4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3" y="2"/>
                    </a:lnTo>
                    <a:lnTo>
                      <a:pt x="63" y="4"/>
                    </a:lnTo>
                    <a:lnTo>
                      <a:pt x="65" y="4"/>
                    </a:lnTo>
                    <a:lnTo>
                      <a:pt x="65" y="2"/>
                    </a:lnTo>
                    <a:lnTo>
                      <a:pt x="67" y="2"/>
                    </a:lnTo>
                    <a:lnTo>
                      <a:pt x="65" y="2"/>
                    </a:lnTo>
                    <a:lnTo>
                      <a:pt x="63" y="4"/>
                    </a:lnTo>
                    <a:lnTo>
                      <a:pt x="65" y="4"/>
                    </a:lnTo>
                    <a:lnTo>
                      <a:pt x="63" y="4"/>
                    </a:lnTo>
                    <a:lnTo>
                      <a:pt x="65" y="4"/>
                    </a:lnTo>
                    <a:lnTo>
                      <a:pt x="65" y="2"/>
                    </a:lnTo>
                    <a:lnTo>
                      <a:pt x="67" y="2"/>
                    </a:lnTo>
                    <a:lnTo>
                      <a:pt x="67" y="0"/>
                    </a:lnTo>
                    <a:lnTo>
                      <a:pt x="67" y="2"/>
                    </a:lnTo>
                    <a:lnTo>
                      <a:pt x="65" y="2"/>
                    </a:lnTo>
                    <a:close/>
                    <a:moveTo>
                      <a:pt x="59" y="4"/>
                    </a:moveTo>
                    <a:lnTo>
                      <a:pt x="61" y="4"/>
                    </a:lnTo>
                    <a:lnTo>
                      <a:pt x="59" y="4"/>
                    </a:lnTo>
                    <a:close/>
                    <a:moveTo>
                      <a:pt x="59" y="6"/>
                    </a:moveTo>
                    <a:lnTo>
                      <a:pt x="61" y="6"/>
                    </a:lnTo>
                    <a:lnTo>
                      <a:pt x="59" y="6"/>
                    </a:lnTo>
                    <a:close/>
                    <a:moveTo>
                      <a:pt x="59" y="6"/>
                    </a:moveTo>
                    <a:lnTo>
                      <a:pt x="61" y="6"/>
                    </a:lnTo>
                    <a:lnTo>
                      <a:pt x="59" y="6"/>
                    </a:lnTo>
                    <a:close/>
                    <a:moveTo>
                      <a:pt x="61" y="6"/>
                    </a:moveTo>
                    <a:lnTo>
                      <a:pt x="59" y="6"/>
                    </a:lnTo>
                    <a:lnTo>
                      <a:pt x="59" y="8"/>
                    </a:lnTo>
                    <a:lnTo>
                      <a:pt x="59" y="6"/>
                    </a:lnTo>
                    <a:lnTo>
                      <a:pt x="61" y="6"/>
                    </a:lnTo>
                    <a:close/>
                    <a:moveTo>
                      <a:pt x="59" y="8"/>
                    </a:moveTo>
                    <a:lnTo>
                      <a:pt x="57" y="8"/>
                    </a:lnTo>
                    <a:lnTo>
                      <a:pt x="59" y="8"/>
                    </a:lnTo>
                    <a:close/>
                    <a:moveTo>
                      <a:pt x="55" y="8"/>
                    </a:moveTo>
                    <a:lnTo>
                      <a:pt x="57" y="8"/>
                    </a:lnTo>
                    <a:lnTo>
                      <a:pt x="55" y="8"/>
                    </a:lnTo>
                    <a:close/>
                    <a:moveTo>
                      <a:pt x="55" y="8"/>
                    </a:moveTo>
                    <a:lnTo>
                      <a:pt x="57" y="8"/>
                    </a:lnTo>
                    <a:lnTo>
                      <a:pt x="55" y="8"/>
                    </a:lnTo>
                    <a:lnTo>
                      <a:pt x="57" y="8"/>
                    </a:lnTo>
                    <a:lnTo>
                      <a:pt x="55" y="8"/>
                    </a:lnTo>
                    <a:close/>
                    <a:moveTo>
                      <a:pt x="57" y="8"/>
                    </a:moveTo>
                    <a:lnTo>
                      <a:pt x="59" y="8"/>
                    </a:lnTo>
                    <a:lnTo>
                      <a:pt x="57" y="8"/>
                    </a:lnTo>
                    <a:close/>
                    <a:moveTo>
                      <a:pt x="59" y="8"/>
                    </a:moveTo>
                    <a:lnTo>
                      <a:pt x="57" y="8"/>
                    </a:lnTo>
                    <a:lnTo>
                      <a:pt x="59" y="8"/>
                    </a:lnTo>
                    <a:lnTo>
                      <a:pt x="59" y="10"/>
                    </a:lnTo>
                    <a:lnTo>
                      <a:pt x="57" y="10"/>
                    </a:lnTo>
                    <a:lnTo>
                      <a:pt x="59" y="10"/>
                    </a:lnTo>
                    <a:lnTo>
                      <a:pt x="57" y="10"/>
                    </a:lnTo>
                    <a:lnTo>
                      <a:pt x="59" y="10"/>
                    </a:lnTo>
                    <a:lnTo>
                      <a:pt x="59" y="8"/>
                    </a:lnTo>
                    <a:close/>
                    <a:moveTo>
                      <a:pt x="57" y="10"/>
                    </a:moveTo>
                    <a:lnTo>
                      <a:pt x="55" y="10"/>
                    </a:lnTo>
                    <a:lnTo>
                      <a:pt x="55" y="12"/>
                    </a:lnTo>
                    <a:lnTo>
                      <a:pt x="53" y="12"/>
                    </a:lnTo>
                    <a:lnTo>
                      <a:pt x="53" y="14"/>
                    </a:lnTo>
                    <a:lnTo>
                      <a:pt x="53" y="12"/>
                    </a:lnTo>
                    <a:lnTo>
                      <a:pt x="55" y="12"/>
                    </a:lnTo>
                    <a:lnTo>
                      <a:pt x="57" y="12"/>
                    </a:lnTo>
                    <a:lnTo>
                      <a:pt x="57" y="10"/>
                    </a:lnTo>
                    <a:lnTo>
                      <a:pt x="57" y="12"/>
                    </a:lnTo>
                    <a:lnTo>
                      <a:pt x="57" y="10"/>
                    </a:lnTo>
                    <a:close/>
                    <a:moveTo>
                      <a:pt x="59" y="10"/>
                    </a:moveTo>
                    <a:lnTo>
                      <a:pt x="57" y="12"/>
                    </a:lnTo>
                    <a:lnTo>
                      <a:pt x="59" y="12"/>
                    </a:lnTo>
                    <a:lnTo>
                      <a:pt x="59" y="10"/>
                    </a:lnTo>
                    <a:close/>
                    <a:moveTo>
                      <a:pt x="49" y="12"/>
                    </a:moveTo>
                    <a:lnTo>
                      <a:pt x="49" y="14"/>
                    </a:lnTo>
                    <a:lnTo>
                      <a:pt x="49" y="12"/>
                    </a:lnTo>
                    <a:lnTo>
                      <a:pt x="47" y="12"/>
                    </a:lnTo>
                    <a:lnTo>
                      <a:pt x="47" y="14"/>
                    </a:lnTo>
                    <a:lnTo>
                      <a:pt x="49" y="14"/>
                    </a:lnTo>
                    <a:lnTo>
                      <a:pt x="49" y="12"/>
                    </a:lnTo>
                    <a:close/>
                    <a:moveTo>
                      <a:pt x="47" y="18"/>
                    </a:moveTo>
                    <a:lnTo>
                      <a:pt x="49" y="18"/>
                    </a:lnTo>
                    <a:lnTo>
                      <a:pt x="47" y="18"/>
                    </a:lnTo>
                    <a:close/>
                    <a:moveTo>
                      <a:pt x="55" y="12"/>
                    </a:moveTo>
                    <a:lnTo>
                      <a:pt x="57" y="12"/>
                    </a:lnTo>
                    <a:lnTo>
                      <a:pt x="55" y="12"/>
                    </a:lnTo>
                    <a:close/>
                    <a:moveTo>
                      <a:pt x="55" y="12"/>
                    </a:moveTo>
                    <a:lnTo>
                      <a:pt x="55" y="10"/>
                    </a:lnTo>
                    <a:lnTo>
                      <a:pt x="55" y="12"/>
                    </a:lnTo>
                    <a:close/>
                    <a:moveTo>
                      <a:pt x="59" y="8"/>
                    </a:moveTo>
                    <a:lnTo>
                      <a:pt x="59" y="10"/>
                    </a:lnTo>
                    <a:lnTo>
                      <a:pt x="59" y="8"/>
                    </a:lnTo>
                    <a:lnTo>
                      <a:pt x="59" y="10"/>
                    </a:lnTo>
                    <a:lnTo>
                      <a:pt x="59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Freeform 2799"/>
              <p:cNvSpPr>
                <a:spLocks noEditPoints="1"/>
              </p:cNvSpPr>
              <p:nvPr/>
            </p:nvSpPr>
            <p:spPr bwMode="auto">
              <a:xfrm>
                <a:off x="6042026" y="3427413"/>
                <a:ext cx="606425" cy="274638"/>
              </a:xfrm>
              <a:custGeom>
                <a:avLst/>
                <a:gdLst>
                  <a:gd name="T0" fmla="*/ 318 w 382"/>
                  <a:gd name="T1" fmla="*/ 117 h 173"/>
                  <a:gd name="T2" fmla="*/ 320 w 382"/>
                  <a:gd name="T3" fmla="*/ 115 h 173"/>
                  <a:gd name="T4" fmla="*/ 320 w 382"/>
                  <a:gd name="T5" fmla="*/ 115 h 173"/>
                  <a:gd name="T6" fmla="*/ 328 w 382"/>
                  <a:gd name="T7" fmla="*/ 111 h 173"/>
                  <a:gd name="T8" fmla="*/ 322 w 382"/>
                  <a:gd name="T9" fmla="*/ 115 h 173"/>
                  <a:gd name="T10" fmla="*/ 342 w 382"/>
                  <a:gd name="T11" fmla="*/ 105 h 173"/>
                  <a:gd name="T12" fmla="*/ 338 w 382"/>
                  <a:gd name="T13" fmla="*/ 107 h 173"/>
                  <a:gd name="T14" fmla="*/ 348 w 382"/>
                  <a:gd name="T15" fmla="*/ 105 h 173"/>
                  <a:gd name="T16" fmla="*/ 358 w 382"/>
                  <a:gd name="T17" fmla="*/ 87 h 173"/>
                  <a:gd name="T18" fmla="*/ 350 w 382"/>
                  <a:gd name="T19" fmla="*/ 97 h 173"/>
                  <a:gd name="T20" fmla="*/ 340 w 382"/>
                  <a:gd name="T21" fmla="*/ 101 h 173"/>
                  <a:gd name="T22" fmla="*/ 338 w 382"/>
                  <a:gd name="T23" fmla="*/ 91 h 173"/>
                  <a:gd name="T24" fmla="*/ 352 w 382"/>
                  <a:gd name="T25" fmla="*/ 89 h 173"/>
                  <a:gd name="T26" fmla="*/ 344 w 382"/>
                  <a:gd name="T27" fmla="*/ 87 h 173"/>
                  <a:gd name="T28" fmla="*/ 338 w 382"/>
                  <a:gd name="T29" fmla="*/ 81 h 173"/>
                  <a:gd name="T30" fmla="*/ 340 w 382"/>
                  <a:gd name="T31" fmla="*/ 74 h 173"/>
                  <a:gd name="T32" fmla="*/ 380 w 382"/>
                  <a:gd name="T33" fmla="*/ 54 h 173"/>
                  <a:gd name="T34" fmla="*/ 374 w 382"/>
                  <a:gd name="T35" fmla="*/ 70 h 173"/>
                  <a:gd name="T36" fmla="*/ 378 w 382"/>
                  <a:gd name="T37" fmla="*/ 40 h 173"/>
                  <a:gd name="T38" fmla="*/ 372 w 382"/>
                  <a:gd name="T39" fmla="*/ 34 h 173"/>
                  <a:gd name="T40" fmla="*/ 366 w 382"/>
                  <a:gd name="T41" fmla="*/ 32 h 173"/>
                  <a:gd name="T42" fmla="*/ 356 w 382"/>
                  <a:gd name="T43" fmla="*/ 14 h 173"/>
                  <a:gd name="T44" fmla="*/ 350 w 382"/>
                  <a:gd name="T45" fmla="*/ 6 h 173"/>
                  <a:gd name="T46" fmla="*/ 364 w 382"/>
                  <a:gd name="T47" fmla="*/ 26 h 173"/>
                  <a:gd name="T48" fmla="*/ 362 w 382"/>
                  <a:gd name="T49" fmla="*/ 22 h 173"/>
                  <a:gd name="T50" fmla="*/ 352 w 382"/>
                  <a:gd name="T51" fmla="*/ 4 h 173"/>
                  <a:gd name="T52" fmla="*/ 120 w 382"/>
                  <a:gd name="T53" fmla="*/ 48 h 173"/>
                  <a:gd name="T54" fmla="*/ 194 w 382"/>
                  <a:gd name="T55" fmla="*/ 38 h 173"/>
                  <a:gd name="T56" fmla="*/ 270 w 382"/>
                  <a:gd name="T57" fmla="*/ 22 h 173"/>
                  <a:gd name="T58" fmla="*/ 342 w 382"/>
                  <a:gd name="T59" fmla="*/ 4 h 173"/>
                  <a:gd name="T60" fmla="*/ 356 w 382"/>
                  <a:gd name="T61" fmla="*/ 20 h 173"/>
                  <a:gd name="T62" fmla="*/ 332 w 382"/>
                  <a:gd name="T63" fmla="*/ 36 h 173"/>
                  <a:gd name="T64" fmla="*/ 342 w 382"/>
                  <a:gd name="T65" fmla="*/ 38 h 173"/>
                  <a:gd name="T66" fmla="*/ 352 w 382"/>
                  <a:gd name="T67" fmla="*/ 42 h 173"/>
                  <a:gd name="T68" fmla="*/ 358 w 382"/>
                  <a:gd name="T69" fmla="*/ 36 h 173"/>
                  <a:gd name="T70" fmla="*/ 366 w 382"/>
                  <a:gd name="T71" fmla="*/ 44 h 173"/>
                  <a:gd name="T72" fmla="*/ 358 w 382"/>
                  <a:gd name="T73" fmla="*/ 62 h 173"/>
                  <a:gd name="T74" fmla="*/ 346 w 382"/>
                  <a:gd name="T75" fmla="*/ 68 h 173"/>
                  <a:gd name="T76" fmla="*/ 340 w 382"/>
                  <a:gd name="T77" fmla="*/ 68 h 173"/>
                  <a:gd name="T78" fmla="*/ 334 w 382"/>
                  <a:gd name="T79" fmla="*/ 64 h 173"/>
                  <a:gd name="T80" fmla="*/ 334 w 382"/>
                  <a:gd name="T81" fmla="*/ 62 h 173"/>
                  <a:gd name="T82" fmla="*/ 332 w 382"/>
                  <a:gd name="T83" fmla="*/ 70 h 173"/>
                  <a:gd name="T84" fmla="*/ 316 w 382"/>
                  <a:gd name="T85" fmla="*/ 70 h 173"/>
                  <a:gd name="T86" fmla="*/ 328 w 382"/>
                  <a:gd name="T87" fmla="*/ 79 h 173"/>
                  <a:gd name="T88" fmla="*/ 334 w 382"/>
                  <a:gd name="T89" fmla="*/ 83 h 173"/>
                  <a:gd name="T90" fmla="*/ 338 w 382"/>
                  <a:gd name="T91" fmla="*/ 85 h 173"/>
                  <a:gd name="T92" fmla="*/ 334 w 382"/>
                  <a:gd name="T93" fmla="*/ 89 h 173"/>
                  <a:gd name="T94" fmla="*/ 324 w 382"/>
                  <a:gd name="T95" fmla="*/ 91 h 173"/>
                  <a:gd name="T96" fmla="*/ 318 w 382"/>
                  <a:gd name="T97" fmla="*/ 91 h 173"/>
                  <a:gd name="T98" fmla="*/ 334 w 382"/>
                  <a:gd name="T99" fmla="*/ 97 h 173"/>
                  <a:gd name="T100" fmla="*/ 334 w 382"/>
                  <a:gd name="T101" fmla="*/ 107 h 173"/>
                  <a:gd name="T102" fmla="*/ 312 w 382"/>
                  <a:gd name="T103" fmla="*/ 121 h 173"/>
                  <a:gd name="T104" fmla="*/ 308 w 382"/>
                  <a:gd name="T105" fmla="*/ 119 h 173"/>
                  <a:gd name="T106" fmla="*/ 310 w 382"/>
                  <a:gd name="T107" fmla="*/ 125 h 173"/>
                  <a:gd name="T108" fmla="*/ 290 w 382"/>
                  <a:gd name="T109" fmla="*/ 165 h 173"/>
                  <a:gd name="T110" fmla="*/ 234 w 382"/>
                  <a:gd name="T111" fmla="*/ 149 h 173"/>
                  <a:gd name="T112" fmla="*/ 172 w 382"/>
                  <a:gd name="T113" fmla="*/ 135 h 173"/>
                  <a:gd name="T114" fmla="*/ 118 w 382"/>
                  <a:gd name="T115" fmla="*/ 127 h 173"/>
                  <a:gd name="T116" fmla="*/ 60 w 382"/>
                  <a:gd name="T117" fmla="*/ 143 h 173"/>
                  <a:gd name="T118" fmla="*/ 2 w 382"/>
                  <a:gd name="T119" fmla="*/ 137 h 173"/>
                  <a:gd name="T120" fmla="*/ 44 w 382"/>
                  <a:gd name="T121" fmla="*/ 109 h 173"/>
                  <a:gd name="T122" fmla="*/ 80 w 382"/>
                  <a:gd name="T123" fmla="*/ 81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82" h="173">
                    <a:moveTo>
                      <a:pt x="308" y="129"/>
                    </a:moveTo>
                    <a:lnTo>
                      <a:pt x="306" y="129"/>
                    </a:lnTo>
                    <a:lnTo>
                      <a:pt x="308" y="129"/>
                    </a:lnTo>
                    <a:close/>
                    <a:moveTo>
                      <a:pt x="308" y="129"/>
                    </a:moveTo>
                    <a:lnTo>
                      <a:pt x="306" y="129"/>
                    </a:lnTo>
                    <a:lnTo>
                      <a:pt x="308" y="129"/>
                    </a:lnTo>
                    <a:close/>
                    <a:moveTo>
                      <a:pt x="308" y="129"/>
                    </a:moveTo>
                    <a:lnTo>
                      <a:pt x="308" y="127"/>
                    </a:lnTo>
                    <a:lnTo>
                      <a:pt x="308" y="129"/>
                    </a:lnTo>
                    <a:lnTo>
                      <a:pt x="308" y="127"/>
                    </a:lnTo>
                    <a:lnTo>
                      <a:pt x="308" y="129"/>
                    </a:lnTo>
                    <a:close/>
                    <a:moveTo>
                      <a:pt x="312" y="125"/>
                    </a:moveTo>
                    <a:lnTo>
                      <a:pt x="312" y="123"/>
                    </a:lnTo>
                    <a:lnTo>
                      <a:pt x="312" y="125"/>
                    </a:lnTo>
                    <a:close/>
                    <a:moveTo>
                      <a:pt x="316" y="119"/>
                    </a:moveTo>
                    <a:lnTo>
                      <a:pt x="318" y="119"/>
                    </a:lnTo>
                    <a:lnTo>
                      <a:pt x="316" y="119"/>
                    </a:lnTo>
                    <a:lnTo>
                      <a:pt x="316" y="121"/>
                    </a:lnTo>
                    <a:lnTo>
                      <a:pt x="316" y="123"/>
                    </a:lnTo>
                    <a:lnTo>
                      <a:pt x="314" y="123"/>
                    </a:lnTo>
                    <a:lnTo>
                      <a:pt x="314" y="125"/>
                    </a:lnTo>
                    <a:lnTo>
                      <a:pt x="314" y="123"/>
                    </a:lnTo>
                    <a:lnTo>
                      <a:pt x="312" y="123"/>
                    </a:lnTo>
                    <a:lnTo>
                      <a:pt x="314" y="123"/>
                    </a:lnTo>
                    <a:lnTo>
                      <a:pt x="312" y="123"/>
                    </a:lnTo>
                    <a:lnTo>
                      <a:pt x="314" y="123"/>
                    </a:lnTo>
                    <a:lnTo>
                      <a:pt x="316" y="123"/>
                    </a:lnTo>
                    <a:lnTo>
                      <a:pt x="316" y="121"/>
                    </a:lnTo>
                    <a:lnTo>
                      <a:pt x="316" y="119"/>
                    </a:lnTo>
                    <a:lnTo>
                      <a:pt x="318" y="119"/>
                    </a:lnTo>
                    <a:lnTo>
                      <a:pt x="316" y="119"/>
                    </a:lnTo>
                    <a:close/>
                    <a:moveTo>
                      <a:pt x="318" y="119"/>
                    </a:moveTo>
                    <a:lnTo>
                      <a:pt x="316" y="119"/>
                    </a:lnTo>
                    <a:lnTo>
                      <a:pt x="318" y="119"/>
                    </a:lnTo>
                    <a:close/>
                    <a:moveTo>
                      <a:pt x="318" y="117"/>
                    </a:moveTo>
                    <a:lnTo>
                      <a:pt x="320" y="117"/>
                    </a:lnTo>
                    <a:lnTo>
                      <a:pt x="318" y="117"/>
                    </a:lnTo>
                    <a:close/>
                    <a:moveTo>
                      <a:pt x="318" y="119"/>
                    </a:moveTo>
                    <a:lnTo>
                      <a:pt x="318" y="117"/>
                    </a:lnTo>
                    <a:lnTo>
                      <a:pt x="318" y="119"/>
                    </a:lnTo>
                    <a:close/>
                    <a:moveTo>
                      <a:pt x="318" y="117"/>
                    </a:moveTo>
                    <a:lnTo>
                      <a:pt x="318" y="119"/>
                    </a:lnTo>
                    <a:lnTo>
                      <a:pt x="318" y="117"/>
                    </a:lnTo>
                    <a:lnTo>
                      <a:pt x="320" y="117"/>
                    </a:lnTo>
                    <a:lnTo>
                      <a:pt x="318" y="119"/>
                    </a:lnTo>
                    <a:lnTo>
                      <a:pt x="318" y="117"/>
                    </a:lnTo>
                    <a:close/>
                    <a:moveTo>
                      <a:pt x="320" y="117"/>
                    </a:moveTo>
                    <a:lnTo>
                      <a:pt x="318" y="117"/>
                    </a:lnTo>
                    <a:lnTo>
                      <a:pt x="320" y="117"/>
                    </a:lnTo>
                    <a:close/>
                    <a:moveTo>
                      <a:pt x="318" y="117"/>
                    </a:moveTo>
                    <a:lnTo>
                      <a:pt x="318" y="119"/>
                    </a:lnTo>
                    <a:lnTo>
                      <a:pt x="318" y="117"/>
                    </a:lnTo>
                    <a:close/>
                    <a:moveTo>
                      <a:pt x="348" y="109"/>
                    </a:moveTo>
                    <a:lnTo>
                      <a:pt x="346" y="109"/>
                    </a:lnTo>
                    <a:lnTo>
                      <a:pt x="348" y="109"/>
                    </a:lnTo>
                    <a:close/>
                    <a:moveTo>
                      <a:pt x="318" y="117"/>
                    </a:moveTo>
                    <a:lnTo>
                      <a:pt x="320" y="117"/>
                    </a:lnTo>
                    <a:lnTo>
                      <a:pt x="318" y="117"/>
                    </a:lnTo>
                    <a:lnTo>
                      <a:pt x="320" y="117"/>
                    </a:lnTo>
                    <a:lnTo>
                      <a:pt x="318" y="117"/>
                    </a:lnTo>
                    <a:lnTo>
                      <a:pt x="320" y="117"/>
                    </a:lnTo>
                    <a:lnTo>
                      <a:pt x="318" y="117"/>
                    </a:lnTo>
                    <a:close/>
                    <a:moveTo>
                      <a:pt x="320" y="115"/>
                    </a:moveTo>
                    <a:lnTo>
                      <a:pt x="320" y="117"/>
                    </a:lnTo>
                    <a:lnTo>
                      <a:pt x="320" y="115"/>
                    </a:lnTo>
                    <a:close/>
                    <a:moveTo>
                      <a:pt x="322" y="115"/>
                    </a:moveTo>
                    <a:lnTo>
                      <a:pt x="322" y="117"/>
                    </a:lnTo>
                    <a:lnTo>
                      <a:pt x="322" y="115"/>
                    </a:lnTo>
                    <a:lnTo>
                      <a:pt x="322" y="117"/>
                    </a:lnTo>
                    <a:lnTo>
                      <a:pt x="320" y="117"/>
                    </a:lnTo>
                    <a:lnTo>
                      <a:pt x="320" y="115"/>
                    </a:lnTo>
                    <a:lnTo>
                      <a:pt x="320" y="117"/>
                    </a:lnTo>
                    <a:lnTo>
                      <a:pt x="320" y="115"/>
                    </a:lnTo>
                    <a:lnTo>
                      <a:pt x="322" y="115"/>
                    </a:lnTo>
                    <a:close/>
                    <a:moveTo>
                      <a:pt x="320" y="115"/>
                    </a:moveTo>
                    <a:lnTo>
                      <a:pt x="320" y="117"/>
                    </a:lnTo>
                    <a:lnTo>
                      <a:pt x="320" y="115"/>
                    </a:lnTo>
                    <a:close/>
                    <a:moveTo>
                      <a:pt x="320" y="115"/>
                    </a:moveTo>
                    <a:lnTo>
                      <a:pt x="322" y="115"/>
                    </a:lnTo>
                    <a:lnTo>
                      <a:pt x="320" y="115"/>
                    </a:lnTo>
                    <a:lnTo>
                      <a:pt x="322" y="115"/>
                    </a:lnTo>
                    <a:lnTo>
                      <a:pt x="320" y="115"/>
                    </a:lnTo>
                    <a:lnTo>
                      <a:pt x="322" y="115"/>
                    </a:lnTo>
                    <a:lnTo>
                      <a:pt x="320" y="115"/>
                    </a:lnTo>
                    <a:lnTo>
                      <a:pt x="322" y="115"/>
                    </a:lnTo>
                    <a:lnTo>
                      <a:pt x="320" y="115"/>
                    </a:lnTo>
                    <a:close/>
                    <a:moveTo>
                      <a:pt x="348" y="109"/>
                    </a:moveTo>
                    <a:lnTo>
                      <a:pt x="346" y="109"/>
                    </a:lnTo>
                    <a:lnTo>
                      <a:pt x="348" y="109"/>
                    </a:lnTo>
                    <a:close/>
                    <a:moveTo>
                      <a:pt x="320" y="115"/>
                    </a:moveTo>
                    <a:lnTo>
                      <a:pt x="320" y="117"/>
                    </a:lnTo>
                    <a:lnTo>
                      <a:pt x="320" y="115"/>
                    </a:lnTo>
                    <a:close/>
                    <a:moveTo>
                      <a:pt x="324" y="113"/>
                    </a:moveTo>
                    <a:lnTo>
                      <a:pt x="324" y="115"/>
                    </a:lnTo>
                    <a:lnTo>
                      <a:pt x="324" y="113"/>
                    </a:lnTo>
                    <a:close/>
                    <a:moveTo>
                      <a:pt x="322" y="113"/>
                    </a:moveTo>
                    <a:lnTo>
                      <a:pt x="322" y="115"/>
                    </a:lnTo>
                    <a:lnTo>
                      <a:pt x="322" y="113"/>
                    </a:lnTo>
                    <a:close/>
                    <a:moveTo>
                      <a:pt x="322" y="115"/>
                    </a:moveTo>
                    <a:lnTo>
                      <a:pt x="320" y="115"/>
                    </a:lnTo>
                    <a:lnTo>
                      <a:pt x="322" y="115"/>
                    </a:lnTo>
                    <a:lnTo>
                      <a:pt x="320" y="115"/>
                    </a:lnTo>
                    <a:lnTo>
                      <a:pt x="322" y="115"/>
                    </a:lnTo>
                    <a:lnTo>
                      <a:pt x="320" y="115"/>
                    </a:lnTo>
                    <a:lnTo>
                      <a:pt x="322" y="115"/>
                    </a:lnTo>
                    <a:close/>
                    <a:moveTo>
                      <a:pt x="324" y="113"/>
                    </a:moveTo>
                    <a:lnTo>
                      <a:pt x="324" y="115"/>
                    </a:lnTo>
                    <a:lnTo>
                      <a:pt x="324" y="113"/>
                    </a:lnTo>
                    <a:lnTo>
                      <a:pt x="324" y="115"/>
                    </a:lnTo>
                    <a:lnTo>
                      <a:pt x="324" y="113"/>
                    </a:lnTo>
                    <a:lnTo>
                      <a:pt x="324" y="115"/>
                    </a:lnTo>
                    <a:lnTo>
                      <a:pt x="324" y="113"/>
                    </a:lnTo>
                    <a:close/>
                    <a:moveTo>
                      <a:pt x="324" y="113"/>
                    </a:moveTo>
                    <a:lnTo>
                      <a:pt x="322" y="113"/>
                    </a:lnTo>
                    <a:lnTo>
                      <a:pt x="324" y="113"/>
                    </a:lnTo>
                    <a:close/>
                    <a:moveTo>
                      <a:pt x="322" y="113"/>
                    </a:moveTo>
                    <a:lnTo>
                      <a:pt x="322" y="115"/>
                    </a:lnTo>
                    <a:lnTo>
                      <a:pt x="322" y="113"/>
                    </a:lnTo>
                    <a:close/>
                    <a:moveTo>
                      <a:pt x="344" y="107"/>
                    </a:moveTo>
                    <a:lnTo>
                      <a:pt x="344" y="109"/>
                    </a:lnTo>
                    <a:lnTo>
                      <a:pt x="344" y="107"/>
                    </a:lnTo>
                    <a:lnTo>
                      <a:pt x="344" y="109"/>
                    </a:lnTo>
                    <a:lnTo>
                      <a:pt x="344" y="107"/>
                    </a:lnTo>
                    <a:close/>
                    <a:moveTo>
                      <a:pt x="326" y="113"/>
                    </a:moveTo>
                    <a:lnTo>
                      <a:pt x="324" y="113"/>
                    </a:lnTo>
                    <a:lnTo>
                      <a:pt x="326" y="113"/>
                    </a:lnTo>
                    <a:close/>
                    <a:moveTo>
                      <a:pt x="320" y="115"/>
                    </a:moveTo>
                    <a:lnTo>
                      <a:pt x="320" y="113"/>
                    </a:lnTo>
                    <a:lnTo>
                      <a:pt x="320" y="115"/>
                    </a:lnTo>
                    <a:close/>
                    <a:moveTo>
                      <a:pt x="344" y="109"/>
                    </a:moveTo>
                    <a:lnTo>
                      <a:pt x="344" y="107"/>
                    </a:lnTo>
                    <a:lnTo>
                      <a:pt x="344" y="109"/>
                    </a:lnTo>
                    <a:close/>
                    <a:moveTo>
                      <a:pt x="322" y="113"/>
                    </a:moveTo>
                    <a:lnTo>
                      <a:pt x="322" y="115"/>
                    </a:lnTo>
                    <a:lnTo>
                      <a:pt x="322" y="113"/>
                    </a:lnTo>
                    <a:lnTo>
                      <a:pt x="322" y="115"/>
                    </a:lnTo>
                    <a:lnTo>
                      <a:pt x="322" y="113"/>
                    </a:lnTo>
                    <a:close/>
                    <a:moveTo>
                      <a:pt x="328" y="113"/>
                    </a:moveTo>
                    <a:lnTo>
                      <a:pt x="326" y="113"/>
                    </a:lnTo>
                    <a:lnTo>
                      <a:pt x="328" y="113"/>
                    </a:lnTo>
                    <a:close/>
                    <a:moveTo>
                      <a:pt x="322" y="113"/>
                    </a:moveTo>
                    <a:lnTo>
                      <a:pt x="320" y="113"/>
                    </a:lnTo>
                    <a:lnTo>
                      <a:pt x="322" y="113"/>
                    </a:lnTo>
                    <a:lnTo>
                      <a:pt x="320" y="113"/>
                    </a:lnTo>
                    <a:lnTo>
                      <a:pt x="322" y="113"/>
                    </a:lnTo>
                    <a:close/>
                    <a:moveTo>
                      <a:pt x="328" y="111"/>
                    </a:moveTo>
                    <a:lnTo>
                      <a:pt x="328" y="113"/>
                    </a:lnTo>
                    <a:lnTo>
                      <a:pt x="328" y="111"/>
                    </a:lnTo>
                    <a:close/>
                    <a:moveTo>
                      <a:pt x="348" y="107"/>
                    </a:moveTo>
                    <a:lnTo>
                      <a:pt x="348" y="105"/>
                    </a:lnTo>
                    <a:lnTo>
                      <a:pt x="348" y="107"/>
                    </a:lnTo>
                    <a:close/>
                    <a:moveTo>
                      <a:pt x="340" y="107"/>
                    </a:moveTo>
                    <a:lnTo>
                      <a:pt x="340" y="109"/>
                    </a:lnTo>
                    <a:lnTo>
                      <a:pt x="340" y="107"/>
                    </a:lnTo>
                    <a:lnTo>
                      <a:pt x="340" y="109"/>
                    </a:lnTo>
                    <a:lnTo>
                      <a:pt x="340" y="107"/>
                    </a:lnTo>
                    <a:lnTo>
                      <a:pt x="340" y="109"/>
                    </a:lnTo>
                    <a:lnTo>
                      <a:pt x="342" y="109"/>
                    </a:lnTo>
                    <a:lnTo>
                      <a:pt x="342" y="107"/>
                    </a:lnTo>
                    <a:lnTo>
                      <a:pt x="342" y="109"/>
                    </a:lnTo>
                    <a:lnTo>
                      <a:pt x="344" y="109"/>
                    </a:lnTo>
                    <a:lnTo>
                      <a:pt x="346" y="109"/>
                    </a:lnTo>
                    <a:lnTo>
                      <a:pt x="344" y="109"/>
                    </a:lnTo>
                    <a:lnTo>
                      <a:pt x="342" y="109"/>
                    </a:lnTo>
                    <a:lnTo>
                      <a:pt x="340" y="109"/>
                    </a:lnTo>
                    <a:lnTo>
                      <a:pt x="340" y="107"/>
                    </a:lnTo>
                    <a:close/>
                    <a:moveTo>
                      <a:pt x="326" y="111"/>
                    </a:moveTo>
                    <a:lnTo>
                      <a:pt x="326" y="113"/>
                    </a:lnTo>
                    <a:lnTo>
                      <a:pt x="326" y="111"/>
                    </a:lnTo>
                    <a:close/>
                    <a:moveTo>
                      <a:pt x="328" y="111"/>
                    </a:moveTo>
                    <a:lnTo>
                      <a:pt x="326" y="111"/>
                    </a:lnTo>
                    <a:lnTo>
                      <a:pt x="328" y="111"/>
                    </a:lnTo>
                    <a:close/>
                    <a:moveTo>
                      <a:pt x="346" y="107"/>
                    </a:moveTo>
                    <a:lnTo>
                      <a:pt x="346" y="105"/>
                    </a:lnTo>
                    <a:lnTo>
                      <a:pt x="346" y="107"/>
                    </a:lnTo>
                    <a:close/>
                    <a:moveTo>
                      <a:pt x="342" y="107"/>
                    </a:moveTo>
                    <a:lnTo>
                      <a:pt x="340" y="107"/>
                    </a:lnTo>
                    <a:lnTo>
                      <a:pt x="342" y="107"/>
                    </a:lnTo>
                    <a:close/>
                    <a:moveTo>
                      <a:pt x="336" y="109"/>
                    </a:moveTo>
                    <a:lnTo>
                      <a:pt x="334" y="109"/>
                    </a:lnTo>
                    <a:lnTo>
                      <a:pt x="336" y="109"/>
                    </a:lnTo>
                    <a:close/>
                    <a:moveTo>
                      <a:pt x="334" y="109"/>
                    </a:moveTo>
                    <a:lnTo>
                      <a:pt x="334" y="109"/>
                    </a:lnTo>
                    <a:lnTo>
                      <a:pt x="334" y="109"/>
                    </a:lnTo>
                    <a:close/>
                    <a:moveTo>
                      <a:pt x="344" y="107"/>
                    </a:moveTo>
                    <a:lnTo>
                      <a:pt x="344" y="105"/>
                    </a:lnTo>
                    <a:lnTo>
                      <a:pt x="344" y="107"/>
                    </a:lnTo>
                    <a:close/>
                    <a:moveTo>
                      <a:pt x="340" y="107"/>
                    </a:moveTo>
                    <a:lnTo>
                      <a:pt x="342" y="107"/>
                    </a:lnTo>
                    <a:lnTo>
                      <a:pt x="340" y="107"/>
                    </a:lnTo>
                    <a:close/>
                    <a:moveTo>
                      <a:pt x="336" y="107"/>
                    </a:moveTo>
                    <a:lnTo>
                      <a:pt x="336" y="109"/>
                    </a:lnTo>
                    <a:lnTo>
                      <a:pt x="336" y="107"/>
                    </a:lnTo>
                    <a:lnTo>
                      <a:pt x="336" y="109"/>
                    </a:lnTo>
                    <a:lnTo>
                      <a:pt x="338" y="109"/>
                    </a:lnTo>
                    <a:lnTo>
                      <a:pt x="336" y="109"/>
                    </a:lnTo>
                    <a:lnTo>
                      <a:pt x="338" y="109"/>
                    </a:lnTo>
                    <a:lnTo>
                      <a:pt x="338" y="107"/>
                    </a:lnTo>
                    <a:lnTo>
                      <a:pt x="338" y="109"/>
                    </a:lnTo>
                    <a:lnTo>
                      <a:pt x="338" y="107"/>
                    </a:lnTo>
                    <a:lnTo>
                      <a:pt x="338" y="109"/>
                    </a:lnTo>
                    <a:lnTo>
                      <a:pt x="338" y="107"/>
                    </a:lnTo>
                    <a:lnTo>
                      <a:pt x="340" y="107"/>
                    </a:lnTo>
                    <a:lnTo>
                      <a:pt x="340" y="109"/>
                    </a:lnTo>
                    <a:lnTo>
                      <a:pt x="338" y="109"/>
                    </a:lnTo>
                    <a:lnTo>
                      <a:pt x="336" y="109"/>
                    </a:lnTo>
                    <a:lnTo>
                      <a:pt x="334" y="109"/>
                    </a:lnTo>
                    <a:lnTo>
                      <a:pt x="334" y="109"/>
                    </a:lnTo>
                    <a:lnTo>
                      <a:pt x="334" y="111"/>
                    </a:lnTo>
                    <a:lnTo>
                      <a:pt x="332" y="111"/>
                    </a:lnTo>
                    <a:lnTo>
                      <a:pt x="330" y="111"/>
                    </a:lnTo>
                    <a:lnTo>
                      <a:pt x="328" y="113"/>
                    </a:lnTo>
                    <a:lnTo>
                      <a:pt x="326" y="113"/>
                    </a:lnTo>
                    <a:lnTo>
                      <a:pt x="324" y="115"/>
                    </a:lnTo>
                    <a:lnTo>
                      <a:pt x="322" y="115"/>
                    </a:lnTo>
                    <a:lnTo>
                      <a:pt x="324" y="115"/>
                    </a:lnTo>
                    <a:lnTo>
                      <a:pt x="324" y="113"/>
                    </a:lnTo>
                    <a:lnTo>
                      <a:pt x="326" y="113"/>
                    </a:lnTo>
                    <a:lnTo>
                      <a:pt x="328" y="113"/>
                    </a:lnTo>
                    <a:lnTo>
                      <a:pt x="328" y="111"/>
                    </a:lnTo>
                    <a:lnTo>
                      <a:pt x="330" y="111"/>
                    </a:lnTo>
                    <a:lnTo>
                      <a:pt x="332" y="111"/>
                    </a:lnTo>
                    <a:lnTo>
                      <a:pt x="334" y="111"/>
                    </a:lnTo>
                    <a:lnTo>
                      <a:pt x="334" y="109"/>
                    </a:lnTo>
                    <a:lnTo>
                      <a:pt x="334" y="109"/>
                    </a:lnTo>
                    <a:lnTo>
                      <a:pt x="336" y="109"/>
                    </a:lnTo>
                    <a:lnTo>
                      <a:pt x="336" y="107"/>
                    </a:lnTo>
                    <a:lnTo>
                      <a:pt x="336" y="109"/>
                    </a:lnTo>
                    <a:lnTo>
                      <a:pt x="336" y="107"/>
                    </a:lnTo>
                    <a:lnTo>
                      <a:pt x="336" y="109"/>
                    </a:lnTo>
                    <a:lnTo>
                      <a:pt x="336" y="107"/>
                    </a:lnTo>
                    <a:close/>
                    <a:moveTo>
                      <a:pt x="346" y="105"/>
                    </a:moveTo>
                    <a:lnTo>
                      <a:pt x="346" y="107"/>
                    </a:lnTo>
                    <a:lnTo>
                      <a:pt x="346" y="105"/>
                    </a:lnTo>
                    <a:lnTo>
                      <a:pt x="344" y="105"/>
                    </a:lnTo>
                    <a:lnTo>
                      <a:pt x="346" y="105"/>
                    </a:lnTo>
                    <a:close/>
                    <a:moveTo>
                      <a:pt x="340" y="107"/>
                    </a:moveTo>
                    <a:lnTo>
                      <a:pt x="338" y="107"/>
                    </a:lnTo>
                    <a:lnTo>
                      <a:pt x="340" y="107"/>
                    </a:lnTo>
                    <a:close/>
                    <a:moveTo>
                      <a:pt x="342" y="107"/>
                    </a:moveTo>
                    <a:lnTo>
                      <a:pt x="342" y="105"/>
                    </a:lnTo>
                    <a:lnTo>
                      <a:pt x="342" y="107"/>
                    </a:lnTo>
                    <a:close/>
                    <a:moveTo>
                      <a:pt x="336" y="109"/>
                    </a:moveTo>
                    <a:lnTo>
                      <a:pt x="334" y="109"/>
                    </a:lnTo>
                    <a:lnTo>
                      <a:pt x="336" y="109"/>
                    </a:lnTo>
                    <a:lnTo>
                      <a:pt x="336" y="107"/>
                    </a:lnTo>
                    <a:lnTo>
                      <a:pt x="336" y="109"/>
                    </a:lnTo>
                    <a:lnTo>
                      <a:pt x="336" y="107"/>
                    </a:lnTo>
                    <a:lnTo>
                      <a:pt x="336" y="109"/>
                    </a:lnTo>
                    <a:close/>
                    <a:moveTo>
                      <a:pt x="344" y="105"/>
                    </a:moveTo>
                    <a:lnTo>
                      <a:pt x="344" y="107"/>
                    </a:lnTo>
                    <a:lnTo>
                      <a:pt x="346" y="107"/>
                    </a:lnTo>
                    <a:lnTo>
                      <a:pt x="344" y="107"/>
                    </a:lnTo>
                    <a:lnTo>
                      <a:pt x="344" y="105"/>
                    </a:lnTo>
                    <a:lnTo>
                      <a:pt x="344" y="107"/>
                    </a:lnTo>
                    <a:lnTo>
                      <a:pt x="344" y="105"/>
                    </a:lnTo>
                    <a:close/>
                    <a:moveTo>
                      <a:pt x="342" y="107"/>
                    </a:moveTo>
                    <a:lnTo>
                      <a:pt x="342" y="105"/>
                    </a:lnTo>
                    <a:lnTo>
                      <a:pt x="342" y="107"/>
                    </a:lnTo>
                    <a:close/>
                    <a:moveTo>
                      <a:pt x="342" y="105"/>
                    </a:moveTo>
                    <a:lnTo>
                      <a:pt x="342" y="107"/>
                    </a:lnTo>
                    <a:lnTo>
                      <a:pt x="342" y="105"/>
                    </a:lnTo>
                    <a:close/>
                    <a:moveTo>
                      <a:pt x="342" y="107"/>
                    </a:moveTo>
                    <a:lnTo>
                      <a:pt x="342" y="105"/>
                    </a:lnTo>
                    <a:lnTo>
                      <a:pt x="342" y="107"/>
                    </a:lnTo>
                    <a:close/>
                    <a:moveTo>
                      <a:pt x="342" y="105"/>
                    </a:moveTo>
                    <a:lnTo>
                      <a:pt x="344" y="105"/>
                    </a:lnTo>
                    <a:lnTo>
                      <a:pt x="342" y="105"/>
                    </a:lnTo>
                    <a:close/>
                    <a:moveTo>
                      <a:pt x="348" y="105"/>
                    </a:moveTo>
                    <a:lnTo>
                      <a:pt x="348" y="103"/>
                    </a:lnTo>
                    <a:lnTo>
                      <a:pt x="348" y="105"/>
                    </a:lnTo>
                    <a:close/>
                    <a:moveTo>
                      <a:pt x="342" y="105"/>
                    </a:moveTo>
                    <a:lnTo>
                      <a:pt x="342" y="107"/>
                    </a:lnTo>
                    <a:lnTo>
                      <a:pt x="342" y="105"/>
                    </a:lnTo>
                    <a:lnTo>
                      <a:pt x="342" y="107"/>
                    </a:lnTo>
                    <a:lnTo>
                      <a:pt x="342" y="105"/>
                    </a:lnTo>
                    <a:close/>
                    <a:moveTo>
                      <a:pt x="342" y="107"/>
                    </a:moveTo>
                    <a:lnTo>
                      <a:pt x="342" y="105"/>
                    </a:lnTo>
                    <a:lnTo>
                      <a:pt x="342" y="107"/>
                    </a:lnTo>
                    <a:close/>
                    <a:moveTo>
                      <a:pt x="340" y="107"/>
                    </a:moveTo>
                    <a:lnTo>
                      <a:pt x="338" y="107"/>
                    </a:lnTo>
                    <a:lnTo>
                      <a:pt x="340" y="107"/>
                    </a:lnTo>
                    <a:lnTo>
                      <a:pt x="338" y="107"/>
                    </a:lnTo>
                    <a:lnTo>
                      <a:pt x="340" y="107"/>
                    </a:lnTo>
                    <a:close/>
                    <a:moveTo>
                      <a:pt x="338" y="107"/>
                    </a:moveTo>
                    <a:lnTo>
                      <a:pt x="338" y="105"/>
                    </a:lnTo>
                    <a:lnTo>
                      <a:pt x="338" y="107"/>
                    </a:lnTo>
                    <a:close/>
                    <a:moveTo>
                      <a:pt x="338" y="105"/>
                    </a:moveTo>
                    <a:lnTo>
                      <a:pt x="338" y="107"/>
                    </a:lnTo>
                    <a:lnTo>
                      <a:pt x="338" y="105"/>
                    </a:lnTo>
                    <a:close/>
                    <a:moveTo>
                      <a:pt x="338" y="107"/>
                    </a:moveTo>
                    <a:lnTo>
                      <a:pt x="338" y="105"/>
                    </a:lnTo>
                    <a:lnTo>
                      <a:pt x="338" y="107"/>
                    </a:lnTo>
                    <a:close/>
                    <a:moveTo>
                      <a:pt x="338" y="107"/>
                    </a:moveTo>
                    <a:lnTo>
                      <a:pt x="338" y="105"/>
                    </a:lnTo>
                    <a:lnTo>
                      <a:pt x="338" y="107"/>
                    </a:lnTo>
                    <a:close/>
                    <a:moveTo>
                      <a:pt x="346" y="103"/>
                    </a:moveTo>
                    <a:lnTo>
                      <a:pt x="346" y="105"/>
                    </a:lnTo>
                    <a:lnTo>
                      <a:pt x="346" y="103"/>
                    </a:lnTo>
                    <a:close/>
                    <a:moveTo>
                      <a:pt x="338" y="105"/>
                    </a:moveTo>
                    <a:lnTo>
                      <a:pt x="338" y="107"/>
                    </a:lnTo>
                    <a:lnTo>
                      <a:pt x="338" y="105"/>
                    </a:lnTo>
                    <a:close/>
                    <a:moveTo>
                      <a:pt x="350" y="101"/>
                    </a:moveTo>
                    <a:lnTo>
                      <a:pt x="350" y="103"/>
                    </a:lnTo>
                    <a:lnTo>
                      <a:pt x="350" y="101"/>
                    </a:lnTo>
                    <a:close/>
                    <a:moveTo>
                      <a:pt x="346" y="103"/>
                    </a:moveTo>
                    <a:lnTo>
                      <a:pt x="348" y="103"/>
                    </a:lnTo>
                    <a:lnTo>
                      <a:pt x="346" y="103"/>
                    </a:lnTo>
                    <a:close/>
                    <a:moveTo>
                      <a:pt x="338" y="105"/>
                    </a:moveTo>
                    <a:lnTo>
                      <a:pt x="338" y="103"/>
                    </a:lnTo>
                    <a:lnTo>
                      <a:pt x="338" y="105"/>
                    </a:lnTo>
                    <a:close/>
                    <a:moveTo>
                      <a:pt x="350" y="101"/>
                    </a:moveTo>
                    <a:lnTo>
                      <a:pt x="350" y="99"/>
                    </a:lnTo>
                    <a:lnTo>
                      <a:pt x="350" y="101"/>
                    </a:lnTo>
                    <a:close/>
                    <a:moveTo>
                      <a:pt x="350" y="99"/>
                    </a:moveTo>
                    <a:lnTo>
                      <a:pt x="350" y="101"/>
                    </a:lnTo>
                    <a:lnTo>
                      <a:pt x="350" y="99"/>
                    </a:lnTo>
                    <a:close/>
                    <a:moveTo>
                      <a:pt x="352" y="99"/>
                    </a:moveTo>
                    <a:lnTo>
                      <a:pt x="352" y="97"/>
                    </a:lnTo>
                    <a:lnTo>
                      <a:pt x="352" y="99"/>
                    </a:lnTo>
                    <a:close/>
                    <a:moveTo>
                      <a:pt x="348" y="99"/>
                    </a:moveTo>
                    <a:lnTo>
                      <a:pt x="348" y="97"/>
                    </a:lnTo>
                    <a:lnTo>
                      <a:pt x="348" y="99"/>
                    </a:lnTo>
                    <a:lnTo>
                      <a:pt x="350" y="99"/>
                    </a:lnTo>
                    <a:lnTo>
                      <a:pt x="348" y="99"/>
                    </a:lnTo>
                    <a:close/>
                    <a:moveTo>
                      <a:pt x="352" y="97"/>
                    </a:moveTo>
                    <a:lnTo>
                      <a:pt x="352" y="99"/>
                    </a:lnTo>
                    <a:lnTo>
                      <a:pt x="352" y="101"/>
                    </a:lnTo>
                    <a:lnTo>
                      <a:pt x="350" y="101"/>
                    </a:lnTo>
                    <a:lnTo>
                      <a:pt x="350" y="103"/>
                    </a:lnTo>
                    <a:lnTo>
                      <a:pt x="350" y="105"/>
                    </a:lnTo>
                    <a:lnTo>
                      <a:pt x="348" y="105"/>
                    </a:lnTo>
                    <a:lnTo>
                      <a:pt x="348" y="107"/>
                    </a:lnTo>
                    <a:lnTo>
                      <a:pt x="348" y="109"/>
                    </a:lnTo>
                    <a:lnTo>
                      <a:pt x="348" y="111"/>
                    </a:lnTo>
                    <a:lnTo>
                      <a:pt x="348" y="113"/>
                    </a:lnTo>
                    <a:lnTo>
                      <a:pt x="348" y="111"/>
                    </a:lnTo>
                    <a:lnTo>
                      <a:pt x="346" y="111"/>
                    </a:lnTo>
                    <a:lnTo>
                      <a:pt x="348" y="111"/>
                    </a:lnTo>
                    <a:lnTo>
                      <a:pt x="348" y="109"/>
                    </a:lnTo>
                    <a:lnTo>
                      <a:pt x="348" y="107"/>
                    </a:lnTo>
                    <a:lnTo>
                      <a:pt x="348" y="105"/>
                    </a:lnTo>
                    <a:lnTo>
                      <a:pt x="348" y="107"/>
                    </a:lnTo>
                    <a:lnTo>
                      <a:pt x="348" y="105"/>
                    </a:lnTo>
                    <a:lnTo>
                      <a:pt x="350" y="105"/>
                    </a:lnTo>
                    <a:lnTo>
                      <a:pt x="348" y="105"/>
                    </a:lnTo>
                    <a:lnTo>
                      <a:pt x="348" y="103"/>
                    </a:lnTo>
                    <a:lnTo>
                      <a:pt x="350" y="103"/>
                    </a:lnTo>
                    <a:lnTo>
                      <a:pt x="350" y="105"/>
                    </a:lnTo>
                    <a:lnTo>
                      <a:pt x="350" y="103"/>
                    </a:lnTo>
                    <a:lnTo>
                      <a:pt x="350" y="101"/>
                    </a:lnTo>
                    <a:lnTo>
                      <a:pt x="350" y="99"/>
                    </a:lnTo>
                    <a:lnTo>
                      <a:pt x="350" y="101"/>
                    </a:lnTo>
                    <a:lnTo>
                      <a:pt x="350" y="99"/>
                    </a:lnTo>
                    <a:lnTo>
                      <a:pt x="352" y="99"/>
                    </a:lnTo>
                    <a:lnTo>
                      <a:pt x="352" y="97"/>
                    </a:lnTo>
                    <a:lnTo>
                      <a:pt x="352" y="95"/>
                    </a:lnTo>
                    <a:lnTo>
                      <a:pt x="354" y="95"/>
                    </a:lnTo>
                    <a:lnTo>
                      <a:pt x="354" y="97"/>
                    </a:lnTo>
                    <a:lnTo>
                      <a:pt x="352" y="97"/>
                    </a:lnTo>
                    <a:close/>
                    <a:moveTo>
                      <a:pt x="334" y="95"/>
                    </a:moveTo>
                    <a:lnTo>
                      <a:pt x="334" y="95"/>
                    </a:lnTo>
                    <a:lnTo>
                      <a:pt x="334" y="95"/>
                    </a:lnTo>
                    <a:close/>
                    <a:moveTo>
                      <a:pt x="358" y="89"/>
                    </a:moveTo>
                    <a:lnTo>
                      <a:pt x="356" y="89"/>
                    </a:lnTo>
                    <a:lnTo>
                      <a:pt x="356" y="91"/>
                    </a:lnTo>
                    <a:lnTo>
                      <a:pt x="356" y="93"/>
                    </a:lnTo>
                    <a:lnTo>
                      <a:pt x="354" y="93"/>
                    </a:lnTo>
                    <a:lnTo>
                      <a:pt x="354" y="95"/>
                    </a:lnTo>
                    <a:lnTo>
                      <a:pt x="354" y="93"/>
                    </a:lnTo>
                    <a:lnTo>
                      <a:pt x="356" y="93"/>
                    </a:lnTo>
                    <a:lnTo>
                      <a:pt x="356" y="91"/>
                    </a:lnTo>
                    <a:lnTo>
                      <a:pt x="356" y="89"/>
                    </a:lnTo>
                    <a:lnTo>
                      <a:pt x="358" y="89"/>
                    </a:lnTo>
                    <a:close/>
                    <a:moveTo>
                      <a:pt x="358" y="87"/>
                    </a:moveTo>
                    <a:lnTo>
                      <a:pt x="358" y="89"/>
                    </a:lnTo>
                    <a:lnTo>
                      <a:pt x="358" y="87"/>
                    </a:lnTo>
                    <a:close/>
                    <a:moveTo>
                      <a:pt x="358" y="87"/>
                    </a:moveTo>
                    <a:lnTo>
                      <a:pt x="356" y="87"/>
                    </a:lnTo>
                    <a:lnTo>
                      <a:pt x="358" y="87"/>
                    </a:lnTo>
                    <a:close/>
                    <a:moveTo>
                      <a:pt x="360" y="87"/>
                    </a:moveTo>
                    <a:lnTo>
                      <a:pt x="358" y="87"/>
                    </a:lnTo>
                    <a:lnTo>
                      <a:pt x="360" y="87"/>
                    </a:lnTo>
                    <a:close/>
                    <a:moveTo>
                      <a:pt x="360" y="87"/>
                    </a:moveTo>
                    <a:lnTo>
                      <a:pt x="358" y="87"/>
                    </a:lnTo>
                    <a:lnTo>
                      <a:pt x="360" y="87"/>
                    </a:lnTo>
                    <a:lnTo>
                      <a:pt x="358" y="87"/>
                    </a:lnTo>
                    <a:lnTo>
                      <a:pt x="360" y="87"/>
                    </a:lnTo>
                    <a:close/>
                    <a:moveTo>
                      <a:pt x="358" y="87"/>
                    </a:moveTo>
                    <a:lnTo>
                      <a:pt x="358" y="89"/>
                    </a:lnTo>
                    <a:lnTo>
                      <a:pt x="358" y="87"/>
                    </a:lnTo>
                    <a:lnTo>
                      <a:pt x="360" y="87"/>
                    </a:lnTo>
                    <a:lnTo>
                      <a:pt x="360" y="87"/>
                    </a:lnTo>
                    <a:lnTo>
                      <a:pt x="360" y="87"/>
                    </a:lnTo>
                    <a:lnTo>
                      <a:pt x="358" y="87"/>
                    </a:lnTo>
                    <a:close/>
                    <a:moveTo>
                      <a:pt x="342" y="89"/>
                    </a:moveTo>
                    <a:lnTo>
                      <a:pt x="344" y="89"/>
                    </a:lnTo>
                    <a:lnTo>
                      <a:pt x="342" y="89"/>
                    </a:lnTo>
                    <a:lnTo>
                      <a:pt x="344" y="89"/>
                    </a:lnTo>
                    <a:lnTo>
                      <a:pt x="342" y="89"/>
                    </a:lnTo>
                    <a:lnTo>
                      <a:pt x="342" y="91"/>
                    </a:lnTo>
                    <a:lnTo>
                      <a:pt x="344" y="91"/>
                    </a:lnTo>
                    <a:lnTo>
                      <a:pt x="344" y="89"/>
                    </a:lnTo>
                    <a:lnTo>
                      <a:pt x="344" y="91"/>
                    </a:lnTo>
                    <a:lnTo>
                      <a:pt x="346" y="91"/>
                    </a:lnTo>
                    <a:lnTo>
                      <a:pt x="346" y="93"/>
                    </a:lnTo>
                    <a:lnTo>
                      <a:pt x="346" y="91"/>
                    </a:lnTo>
                    <a:lnTo>
                      <a:pt x="346" y="93"/>
                    </a:lnTo>
                    <a:lnTo>
                      <a:pt x="348" y="93"/>
                    </a:lnTo>
                    <a:lnTo>
                      <a:pt x="346" y="93"/>
                    </a:lnTo>
                    <a:lnTo>
                      <a:pt x="348" y="93"/>
                    </a:lnTo>
                    <a:lnTo>
                      <a:pt x="346" y="93"/>
                    </a:lnTo>
                    <a:lnTo>
                      <a:pt x="348" y="93"/>
                    </a:lnTo>
                    <a:lnTo>
                      <a:pt x="346" y="93"/>
                    </a:lnTo>
                    <a:lnTo>
                      <a:pt x="346" y="91"/>
                    </a:lnTo>
                    <a:lnTo>
                      <a:pt x="348" y="91"/>
                    </a:lnTo>
                    <a:lnTo>
                      <a:pt x="350" y="91"/>
                    </a:lnTo>
                    <a:lnTo>
                      <a:pt x="350" y="93"/>
                    </a:lnTo>
                    <a:lnTo>
                      <a:pt x="350" y="91"/>
                    </a:lnTo>
                    <a:lnTo>
                      <a:pt x="352" y="91"/>
                    </a:lnTo>
                    <a:lnTo>
                      <a:pt x="352" y="93"/>
                    </a:lnTo>
                    <a:lnTo>
                      <a:pt x="352" y="95"/>
                    </a:lnTo>
                    <a:lnTo>
                      <a:pt x="350" y="95"/>
                    </a:lnTo>
                    <a:lnTo>
                      <a:pt x="350" y="93"/>
                    </a:lnTo>
                    <a:lnTo>
                      <a:pt x="350" y="95"/>
                    </a:lnTo>
                    <a:lnTo>
                      <a:pt x="348" y="95"/>
                    </a:lnTo>
                    <a:lnTo>
                      <a:pt x="350" y="95"/>
                    </a:lnTo>
                    <a:lnTo>
                      <a:pt x="348" y="95"/>
                    </a:lnTo>
                    <a:lnTo>
                      <a:pt x="350" y="95"/>
                    </a:lnTo>
                    <a:lnTo>
                      <a:pt x="350" y="97"/>
                    </a:lnTo>
                    <a:lnTo>
                      <a:pt x="348" y="97"/>
                    </a:lnTo>
                    <a:lnTo>
                      <a:pt x="348" y="99"/>
                    </a:lnTo>
                    <a:lnTo>
                      <a:pt x="348" y="101"/>
                    </a:lnTo>
                    <a:lnTo>
                      <a:pt x="346" y="101"/>
                    </a:lnTo>
                    <a:lnTo>
                      <a:pt x="348" y="101"/>
                    </a:lnTo>
                    <a:lnTo>
                      <a:pt x="346" y="101"/>
                    </a:lnTo>
                    <a:lnTo>
                      <a:pt x="348" y="101"/>
                    </a:lnTo>
                    <a:lnTo>
                      <a:pt x="346" y="101"/>
                    </a:lnTo>
                    <a:lnTo>
                      <a:pt x="348" y="101"/>
                    </a:lnTo>
                    <a:lnTo>
                      <a:pt x="348" y="99"/>
                    </a:lnTo>
                    <a:lnTo>
                      <a:pt x="348" y="101"/>
                    </a:lnTo>
                    <a:lnTo>
                      <a:pt x="348" y="99"/>
                    </a:lnTo>
                    <a:lnTo>
                      <a:pt x="346" y="99"/>
                    </a:lnTo>
                    <a:lnTo>
                      <a:pt x="346" y="101"/>
                    </a:lnTo>
                    <a:lnTo>
                      <a:pt x="346" y="99"/>
                    </a:lnTo>
                    <a:lnTo>
                      <a:pt x="346" y="101"/>
                    </a:lnTo>
                    <a:lnTo>
                      <a:pt x="346" y="103"/>
                    </a:lnTo>
                    <a:lnTo>
                      <a:pt x="346" y="105"/>
                    </a:lnTo>
                    <a:lnTo>
                      <a:pt x="346" y="103"/>
                    </a:lnTo>
                    <a:lnTo>
                      <a:pt x="346" y="105"/>
                    </a:lnTo>
                    <a:lnTo>
                      <a:pt x="344" y="105"/>
                    </a:lnTo>
                    <a:lnTo>
                      <a:pt x="342" y="105"/>
                    </a:lnTo>
                    <a:lnTo>
                      <a:pt x="344" y="105"/>
                    </a:lnTo>
                    <a:lnTo>
                      <a:pt x="342" y="105"/>
                    </a:lnTo>
                    <a:lnTo>
                      <a:pt x="342" y="103"/>
                    </a:lnTo>
                    <a:lnTo>
                      <a:pt x="344" y="103"/>
                    </a:lnTo>
                    <a:lnTo>
                      <a:pt x="342" y="103"/>
                    </a:lnTo>
                    <a:lnTo>
                      <a:pt x="344" y="103"/>
                    </a:lnTo>
                    <a:lnTo>
                      <a:pt x="342" y="103"/>
                    </a:lnTo>
                    <a:lnTo>
                      <a:pt x="342" y="101"/>
                    </a:lnTo>
                    <a:lnTo>
                      <a:pt x="344" y="101"/>
                    </a:lnTo>
                    <a:lnTo>
                      <a:pt x="342" y="101"/>
                    </a:lnTo>
                    <a:lnTo>
                      <a:pt x="344" y="101"/>
                    </a:lnTo>
                    <a:lnTo>
                      <a:pt x="342" y="101"/>
                    </a:lnTo>
                    <a:lnTo>
                      <a:pt x="344" y="101"/>
                    </a:lnTo>
                    <a:lnTo>
                      <a:pt x="342" y="101"/>
                    </a:lnTo>
                    <a:lnTo>
                      <a:pt x="344" y="101"/>
                    </a:lnTo>
                    <a:lnTo>
                      <a:pt x="342" y="101"/>
                    </a:lnTo>
                    <a:lnTo>
                      <a:pt x="342" y="103"/>
                    </a:lnTo>
                    <a:lnTo>
                      <a:pt x="342" y="101"/>
                    </a:lnTo>
                    <a:lnTo>
                      <a:pt x="340" y="101"/>
                    </a:lnTo>
                    <a:lnTo>
                      <a:pt x="340" y="103"/>
                    </a:lnTo>
                    <a:lnTo>
                      <a:pt x="340" y="101"/>
                    </a:lnTo>
                    <a:lnTo>
                      <a:pt x="340" y="103"/>
                    </a:lnTo>
                    <a:lnTo>
                      <a:pt x="342" y="103"/>
                    </a:lnTo>
                    <a:lnTo>
                      <a:pt x="340" y="103"/>
                    </a:lnTo>
                    <a:lnTo>
                      <a:pt x="342" y="103"/>
                    </a:lnTo>
                    <a:lnTo>
                      <a:pt x="340" y="103"/>
                    </a:lnTo>
                    <a:lnTo>
                      <a:pt x="342" y="103"/>
                    </a:lnTo>
                    <a:lnTo>
                      <a:pt x="342" y="105"/>
                    </a:lnTo>
                    <a:lnTo>
                      <a:pt x="340" y="105"/>
                    </a:lnTo>
                    <a:lnTo>
                      <a:pt x="342" y="105"/>
                    </a:lnTo>
                    <a:lnTo>
                      <a:pt x="340" y="105"/>
                    </a:lnTo>
                    <a:lnTo>
                      <a:pt x="342" y="105"/>
                    </a:lnTo>
                    <a:lnTo>
                      <a:pt x="340" y="105"/>
                    </a:lnTo>
                    <a:lnTo>
                      <a:pt x="342" y="105"/>
                    </a:lnTo>
                    <a:lnTo>
                      <a:pt x="340" y="105"/>
                    </a:lnTo>
                    <a:lnTo>
                      <a:pt x="342" y="105"/>
                    </a:lnTo>
                    <a:lnTo>
                      <a:pt x="342" y="107"/>
                    </a:lnTo>
                    <a:lnTo>
                      <a:pt x="340" y="107"/>
                    </a:lnTo>
                    <a:lnTo>
                      <a:pt x="340" y="105"/>
                    </a:lnTo>
                    <a:lnTo>
                      <a:pt x="338" y="105"/>
                    </a:lnTo>
                    <a:lnTo>
                      <a:pt x="340" y="105"/>
                    </a:lnTo>
                    <a:lnTo>
                      <a:pt x="340" y="103"/>
                    </a:lnTo>
                    <a:lnTo>
                      <a:pt x="340" y="105"/>
                    </a:lnTo>
                    <a:lnTo>
                      <a:pt x="338" y="105"/>
                    </a:lnTo>
                    <a:lnTo>
                      <a:pt x="338" y="103"/>
                    </a:lnTo>
                    <a:lnTo>
                      <a:pt x="338" y="101"/>
                    </a:lnTo>
                    <a:lnTo>
                      <a:pt x="336" y="101"/>
                    </a:lnTo>
                    <a:lnTo>
                      <a:pt x="336" y="99"/>
                    </a:lnTo>
                    <a:lnTo>
                      <a:pt x="336" y="97"/>
                    </a:lnTo>
                    <a:lnTo>
                      <a:pt x="338" y="97"/>
                    </a:lnTo>
                    <a:lnTo>
                      <a:pt x="336" y="97"/>
                    </a:lnTo>
                    <a:lnTo>
                      <a:pt x="338" y="95"/>
                    </a:lnTo>
                    <a:lnTo>
                      <a:pt x="338" y="97"/>
                    </a:lnTo>
                    <a:lnTo>
                      <a:pt x="338" y="95"/>
                    </a:lnTo>
                    <a:lnTo>
                      <a:pt x="338" y="93"/>
                    </a:lnTo>
                    <a:lnTo>
                      <a:pt x="338" y="95"/>
                    </a:lnTo>
                    <a:lnTo>
                      <a:pt x="336" y="95"/>
                    </a:lnTo>
                    <a:lnTo>
                      <a:pt x="336" y="93"/>
                    </a:lnTo>
                    <a:lnTo>
                      <a:pt x="338" y="93"/>
                    </a:lnTo>
                    <a:lnTo>
                      <a:pt x="336" y="93"/>
                    </a:lnTo>
                    <a:lnTo>
                      <a:pt x="334" y="93"/>
                    </a:lnTo>
                    <a:lnTo>
                      <a:pt x="334" y="91"/>
                    </a:lnTo>
                    <a:lnTo>
                      <a:pt x="336" y="91"/>
                    </a:lnTo>
                    <a:lnTo>
                      <a:pt x="338" y="91"/>
                    </a:lnTo>
                    <a:lnTo>
                      <a:pt x="340" y="91"/>
                    </a:lnTo>
                    <a:lnTo>
                      <a:pt x="340" y="93"/>
                    </a:lnTo>
                    <a:lnTo>
                      <a:pt x="342" y="93"/>
                    </a:lnTo>
                    <a:lnTo>
                      <a:pt x="342" y="95"/>
                    </a:lnTo>
                    <a:lnTo>
                      <a:pt x="344" y="95"/>
                    </a:lnTo>
                    <a:lnTo>
                      <a:pt x="342" y="95"/>
                    </a:lnTo>
                    <a:lnTo>
                      <a:pt x="342" y="93"/>
                    </a:lnTo>
                    <a:lnTo>
                      <a:pt x="344" y="93"/>
                    </a:lnTo>
                    <a:lnTo>
                      <a:pt x="342" y="93"/>
                    </a:lnTo>
                    <a:lnTo>
                      <a:pt x="340" y="93"/>
                    </a:lnTo>
                    <a:lnTo>
                      <a:pt x="340" y="91"/>
                    </a:lnTo>
                    <a:lnTo>
                      <a:pt x="340" y="89"/>
                    </a:lnTo>
                    <a:lnTo>
                      <a:pt x="340" y="91"/>
                    </a:lnTo>
                    <a:lnTo>
                      <a:pt x="342" y="91"/>
                    </a:lnTo>
                    <a:lnTo>
                      <a:pt x="340" y="91"/>
                    </a:lnTo>
                    <a:lnTo>
                      <a:pt x="340" y="89"/>
                    </a:lnTo>
                    <a:lnTo>
                      <a:pt x="342" y="89"/>
                    </a:lnTo>
                    <a:close/>
                    <a:moveTo>
                      <a:pt x="352" y="87"/>
                    </a:moveTo>
                    <a:lnTo>
                      <a:pt x="354" y="87"/>
                    </a:lnTo>
                    <a:lnTo>
                      <a:pt x="352" y="87"/>
                    </a:lnTo>
                    <a:close/>
                    <a:moveTo>
                      <a:pt x="360" y="87"/>
                    </a:moveTo>
                    <a:lnTo>
                      <a:pt x="360" y="85"/>
                    </a:lnTo>
                    <a:lnTo>
                      <a:pt x="360" y="87"/>
                    </a:lnTo>
                    <a:close/>
                    <a:moveTo>
                      <a:pt x="350" y="87"/>
                    </a:moveTo>
                    <a:lnTo>
                      <a:pt x="350" y="87"/>
                    </a:lnTo>
                    <a:lnTo>
                      <a:pt x="352" y="87"/>
                    </a:lnTo>
                    <a:lnTo>
                      <a:pt x="352" y="89"/>
                    </a:lnTo>
                    <a:lnTo>
                      <a:pt x="354" y="89"/>
                    </a:lnTo>
                    <a:lnTo>
                      <a:pt x="354" y="91"/>
                    </a:lnTo>
                    <a:lnTo>
                      <a:pt x="352" y="91"/>
                    </a:lnTo>
                    <a:lnTo>
                      <a:pt x="350" y="91"/>
                    </a:lnTo>
                    <a:lnTo>
                      <a:pt x="348" y="91"/>
                    </a:lnTo>
                    <a:lnTo>
                      <a:pt x="350" y="91"/>
                    </a:lnTo>
                    <a:lnTo>
                      <a:pt x="348" y="91"/>
                    </a:lnTo>
                    <a:lnTo>
                      <a:pt x="350" y="91"/>
                    </a:lnTo>
                    <a:lnTo>
                      <a:pt x="348" y="91"/>
                    </a:lnTo>
                    <a:lnTo>
                      <a:pt x="350" y="91"/>
                    </a:lnTo>
                    <a:lnTo>
                      <a:pt x="350" y="89"/>
                    </a:lnTo>
                    <a:lnTo>
                      <a:pt x="348" y="89"/>
                    </a:lnTo>
                    <a:lnTo>
                      <a:pt x="350" y="89"/>
                    </a:lnTo>
                    <a:lnTo>
                      <a:pt x="348" y="89"/>
                    </a:lnTo>
                    <a:lnTo>
                      <a:pt x="350" y="89"/>
                    </a:lnTo>
                    <a:lnTo>
                      <a:pt x="352" y="89"/>
                    </a:lnTo>
                    <a:lnTo>
                      <a:pt x="352" y="87"/>
                    </a:lnTo>
                    <a:lnTo>
                      <a:pt x="350" y="87"/>
                    </a:lnTo>
                    <a:lnTo>
                      <a:pt x="352" y="87"/>
                    </a:lnTo>
                    <a:lnTo>
                      <a:pt x="350" y="87"/>
                    </a:lnTo>
                    <a:lnTo>
                      <a:pt x="350" y="87"/>
                    </a:lnTo>
                    <a:close/>
                    <a:moveTo>
                      <a:pt x="348" y="87"/>
                    </a:moveTo>
                    <a:lnTo>
                      <a:pt x="350" y="87"/>
                    </a:lnTo>
                    <a:lnTo>
                      <a:pt x="348" y="87"/>
                    </a:lnTo>
                    <a:close/>
                    <a:moveTo>
                      <a:pt x="360" y="85"/>
                    </a:moveTo>
                    <a:lnTo>
                      <a:pt x="362" y="85"/>
                    </a:lnTo>
                    <a:lnTo>
                      <a:pt x="360" y="85"/>
                    </a:lnTo>
                    <a:close/>
                    <a:moveTo>
                      <a:pt x="362" y="85"/>
                    </a:moveTo>
                    <a:lnTo>
                      <a:pt x="360" y="85"/>
                    </a:lnTo>
                    <a:lnTo>
                      <a:pt x="362" y="85"/>
                    </a:lnTo>
                    <a:close/>
                    <a:moveTo>
                      <a:pt x="362" y="85"/>
                    </a:moveTo>
                    <a:lnTo>
                      <a:pt x="362" y="83"/>
                    </a:lnTo>
                    <a:lnTo>
                      <a:pt x="362" y="85"/>
                    </a:lnTo>
                    <a:close/>
                    <a:moveTo>
                      <a:pt x="364" y="83"/>
                    </a:moveTo>
                    <a:lnTo>
                      <a:pt x="362" y="83"/>
                    </a:lnTo>
                    <a:lnTo>
                      <a:pt x="364" y="83"/>
                    </a:lnTo>
                    <a:close/>
                    <a:moveTo>
                      <a:pt x="362" y="83"/>
                    </a:moveTo>
                    <a:lnTo>
                      <a:pt x="364" y="83"/>
                    </a:lnTo>
                    <a:lnTo>
                      <a:pt x="362" y="83"/>
                    </a:lnTo>
                    <a:lnTo>
                      <a:pt x="362" y="85"/>
                    </a:lnTo>
                    <a:lnTo>
                      <a:pt x="360" y="85"/>
                    </a:lnTo>
                    <a:lnTo>
                      <a:pt x="360" y="87"/>
                    </a:lnTo>
                    <a:lnTo>
                      <a:pt x="360" y="85"/>
                    </a:lnTo>
                    <a:lnTo>
                      <a:pt x="362" y="85"/>
                    </a:lnTo>
                    <a:lnTo>
                      <a:pt x="362" y="83"/>
                    </a:lnTo>
                    <a:lnTo>
                      <a:pt x="362" y="85"/>
                    </a:lnTo>
                    <a:lnTo>
                      <a:pt x="362" y="83"/>
                    </a:lnTo>
                    <a:lnTo>
                      <a:pt x="364" y="83"/>
                    </a:lnTo>
                    <a:lnTo>
                      <a:pt x="362" y="83"/>
                    </a:lnTo>
                    <a:close/>
                    <a:moveTo>
                      <a:pt x="344" y="87"/>
                    </a:moveTo>
                    <a:lnTo>
                      <a:pt x="346" y="87"/>
                    </a:lnTo>
                    <a:lnTo>
                      <a:pt x="346" y="87"/>
                    </a:lnTo>
                    <a:lnTo>
                      <a:pt x="346" y="89"/>
                    </a:lnTo>
                    <a:lnTo>
                      <a:pt x="346" y="91"/>
                    </a:lnTo>
                    <a:lnTo>
                      <a:pt x="344" y="91"/>
                    </a:lnTo>
                    <a:lnTo>
                      <a:pt x="344" y="89"/>
                    </a:lnTo>
                    <a:lnTo>
                      <a:pt x="344" y="87"/>
                    </a:lnTo>
                    <a:lnTo>
                      <a:pt x="344" y="89"/>
                    </a:lnTo>
                    <a:lnTo>
                      <a:pt x="344" y="87"/>
                    </a:lnTo>
                    <a:lnTo>
                      <a:pt x="344" y="87"/>
                    </a:lnTo>
                    <a:close/>
                    <a:moveTo>
                      <a:pt x="346" y="87"/>
                    </a:moveTo>
                    <a:lnTo>
                      <a:pt x="346" y="85"/>
                    </a:lnTo>
                    <a:lnTo>
                      <a:pt x="346" y="87"/>
                    </a:lnTo>
                    <a:close/>
                    <a:moveTo>
                      <a:pt x="362" y="81"/>
                    </a:moveTo>
                    <a:lnTo>
                      <a:pt x="360" y="81"/>
                    </a:lnTo>
                    <a:lnTo>
                      <a:pt x="362" y="81"/>
                    </a:lnTo>
                    <a:close/>
                    <a:moveTo>
                      <a:pt x="374" y="72"/>
                    </a:moveTo>
                    <a:lnTo>
                      <a:pt x="372" y="72"/>
                    </a:lnTo>
                    <a:lnTo>
                      <a:pt x="372" y="74"/>
                    </a:lnTo>
                    <a:lnTo>
                      <a:pt x="370" y="74"/>
                    </a:lnTo>
                    <a:lnTo>
                      <a:pt x="370" y="77"/>
                    </a:lnTo>
                    <a:lnTo>
                      <a:pt x="368" y="77"/>
                    </a:lnTo>
                    <a:lnTo>
                      <a:pt x="368" y="79"/>
                    </a:lnTo>
                    <a:lnTo>
                      <a:pt x="366" y="79"/>
                    </a:lnTo>
                    <a:lnTo>
                      <a:pt x="366" y="81"/>
                    </a:lnTo>
                    <a:lnTo>
                      <a:pt x="364" y="81"/>
                    </a:lnTo>
                    <a:lnTo>
                      <a:pt x="364" y="83"/>
                    </a:lnTo>
                    <a:lnTo>
                      <a:pt x="364" y="81"/>
                    </a:lnTo>
                    <a:lnTo>
                      <a:pt x="366" y="81"/>
                    </a:lnTo>
                    <a:lnTo>
                      <a:pt x="366" y="79"/>
                    </a:lnTo>
                    <a:lnTo>
                      <a:pt x="364" y="79"/>
                    </a:lnTo>
                    <a:lnTo>
                      <a:pt x="366" y="79"/>
                    </a:lnTo>
                    <a:lnTo>
                      <a:pt x="364" y="79"/>
                    </a:lnTo>
                    <a:lnTo>
                      <a:pt x="366" y="79"/>
                    </a:lnTo>
                    <a:lnTo>
                      <a:pt x="366" y="77"/>
                    </a:lnTo>
                    <a:lnTo>
                      <a:pt x="368" y="77"/>
                    </a:lnTo>
                    <a:lnTo>
                      <a:pt x="366" y="77"/>
                    </a:lnTo>
                    <a:lnTo>
                      <a:pt x="368" y="77"/>
                    </a:lnTo>
                    <a:lnTo>
                      <a:pt x="370" y="77"/>
                    </a:lnTo>
                    <a:lnTo>
                      <a:pt x="370" y="74"/>
                    </a:lnTo>
                    <a:lnTo>
                      <a:pt x="372" y="74"/>
                    </a:lnTo>
                    <a:lnTo>
                      <a:pt x="372" y="72"/>
                    </a:lnTo>
                    <a:lnTo>
                      <a:pt x="374" y="72"/>
                    </a:lnTo>
                    <a:close/>
                    <a:moveTo>
                      <a:pt x="336" y="79"/>
                    </a:moveTo>
                    <a:lnTo>
                      <a:pt x="338" y="79"/>
                    </a:lnTo>
                    <a:lnTo>
                      <a:pt x="338" y="81"/>
                    </a:lnTo>
                    <a:lnTo>
                      <a:pt x="336" y="81"/>
                    </a:lnTo>
                    <a:lnTo>
                      <a:pt x="338" y="81"/>
                    </a:lnTo>
                    <a:lnTo>
                      <a:pt x="338" y="79"/>
                    </a:lnTo>
                    <a:lnTo>
                      <a:pt x="338" y="81"/>
                    </a:lnTo>
                    <a:lnTo>
                      <a:pt x="340" y="81"/>
                    </a:lnTo>
                    <a:lnTo>
                      <a:pt x="338" y="81"/>
                    </a:lnTo>
                    <a:lnTo>
                      <a:pt x="340" y="81"/>
                    </a:lnTo>
                    <a:lnTo>
                      <a:pt x="338" y="81"/>
                    </a:lnTo>
                    <a:lnTo>
                      <a:pt x="340" y="81"/>
                    </a:lnTo>
                    <a:lnTo>
                      <a:pt x="338" y="81"/>
                    </a:lnTo>
                    <a:lnTo>
                      <a:pt x="340" y="81"/>
                    </a:lnTo>
                    <a:lnTo>
                      <a:pt x="338" y="81"/>
                    </a:lnTo>
                    <a:lnTo>
                      <a:pt x="336" y="81"/>
                    </a:lnTo>
                    <a:lnTo>
                      <a:pt x="336" y="79"/>
                    </a:lnTo>
                    <a:close/>
                    <a:moveTo>
                      <a:pt x="348" y="70"/>
                    </a:moveTo>
                    <a:lnTo>
                      <a:pt x="350" y="70"/>
                    </a:lnTo>
                    <a:lnTo>
                      <a:pt x="348" y="70"/>
                    </a:lnTo>
                    <a:close/>
                    <a:moveTo>
                      <a:pt x="334" y="74"/>
                    </a:moveTo>
                    <a:lnTo>
                      <a:pt x="334" y="72"/>
                    </a:lnTo>
                    <a:lnTo>
                      <a:pt x="336" y="72"/>
                    </a:lnTo>
                    <a:lnTo>
                      <a:pt x="336" y="74"/>
                    </a:lnTo>
                    <a:lnTo>
                      <a:pt x="336" y="72"/>
                    </a:lnTo>
                    <a:lnTo>
                      <a:pt x="336" y="74"/>
                    </a:lnTo>
                    <a:lnTo>
                      <a:pt x="338" y="74"/>
                    </a:lnTo>
                    <a:lnTo>
                      <a:pt x="336" y="74"/>
                    </a:lnTo>
                    <a:lnTo>
                      <a:pt x="338" y="74"/>
                    </a:lnTo>
                    <a:lnTo>
                      <a:pt x="336" y="74"/>
                    </a:lnTo>
                    <a:lnTo>
                      <a:pt x="338" y="74"/>
                    </a:lnTo>
                    <a:lnTo>
                      <a:pt x="338" y="72"/>
                    </a:lnTo>
                    <a:lnTo>
                      <a:pt x="338" y="74"/>
                    </a:lnTo>
                    <a:lnTo>
                      <a:pt x="338" y="72"/>
                    </a:lnTo>
                    <a:lnTo>
                      <a:pt x="338" y="74"/>
                    </a:lnTo>
                    <a:lnTo>
                      <a:pt x="338" y="72"/>
                    </a:lnTo>
                    <a:lnTo>
                      <a:pt x="340" y="72"/>
                    </a:lnTo>
                    <a:lnTo>
                      <a:pt x="340" y="74"/>
                    </a:lnTo>
                    <a:lnTo>
                      <a:pt x="340" y="72"/>
                    </a:lnTo>
                    <a:lnTo>
                      <a:pt x="338" y="72"/>
                    </a:lnTo>
                    <a:lnTo>
                      <a:pt x="338" y="74"/>
                    </a:lnTo>
                    <a:lnTo>
                      <a:pt x="340" y="74"/>
                    </a:lnTo>
                    <a:lnTo>
                      <a:pt x="338" y="74"/>
                    </a:lnTo>
                    <a:lnTo>
                      <a:pt x="340" y="74"/>
                    </a:lnTo>
                    <a:lnTo>
                      <a:pt x="340" y="77"/>
                    </a:lnTo>
                    <a:lnTo>
                      <a:pt x="340" y="74"/>
                    </a:lnTo>
                    <a:lnTo>
                      <a:pt x="340" y="77"/>
                    </a:lnTo>
                    <a:lnTo>
                      <a:pt x="340" y="74"/>
                    </a:lnTo>
                    <a:lnTo>
                      <a:pt x="340" y="77"/>
                    </a:lnTo>
                    <a:lnTo>
                      <a:pt x="340" y="74"/>
                    </a:lnTo>
                    <a:lnTo>
                      <a:pt x="340" y="77"/>
                    </a:lnTo>
                    <a:lnTo>
                      <a:pt x="340" y="74"/>
                    </a:lnTo>
                    <a:lnTo>
                      <a:pt x="340" y="77"/>
                    </a:lnTo>
                    <a:lnTo>
                      <a:pt x="342" y="77"/>
                    </a:lnTo>
                    <a:lnTo>
                      <a:pt x="340" y="77"/>
                    </a:lnTo>
                    <a:lnTo>
                      <a:pt x="340" y="79"/>
                    </a:lnTo>
                    <a:lnTo>
                      <a:pt x="340" y="77"/>
                    </a:lnTo>
                    <a:lnTo>
                      <a:pt x="338" y="77"/>
                    </a:lnTo>
                    <a:lnTo>
                      <a:pt x="340" y="77"/>
                    </a:lnTo>
                    <a:lnTo>
                      <a:pt x="338" y="77"/>
                    </a:lnTo>
                    <a:lnTo>
                      <a:pt x="338" y="79"/>
                    </a:lnTo>
                    <a:lnTo>
                      <a:pt x="340" y="79"/>
                    </a:lnTo>
                    <a:lnTo>
                      <a:pt x="338" y="79"/>
                    </a:lnTo>
                    <a:lnTo>
                      <a:pt x="340" y="79"/>
                    </a:lnTo>
                    <a:lnTo>
                      <a:pt x="338" y="79"/>
                    </a:lnTo>
                    <a:lnTo>
                      <a:pt x="340" y="79"/>
                    </a:lnTo>
                    <a:lnTo>
                      <a:pt x="338" y="79"/>
                    </a:lnTo>
                    <a:lnTo>
                      <a:pt x="336" y="79"/>
                    </a:lnTo>
                    <a:lnTo>
                      <a:pt x="336" y="77"/>
                    </a:lnTo>
                    <a:lnTo>
                      <a:pt x="334" y="77"/>
                    </a:lnTo>
                    <a:lnTo>
                      <a:pt x="336" y="77"/>
                    </a:lnTo>
                    <a:lnTo>
                      <a:pt x="336" y="74"/>
                    </a:lnTo>
                    <a:lnTo>
                      <a:pt x="336" y="77"/>
                    </a:lnTo>
                    <a:lnTo>
                      <a:pt x="336" y="74"/>
                    </a:lnTo>
                    <a:lnTo>
                      <a:pt x="336" y="77"/>
                    </a:lnTo>
                    <a:lnTo>
                      <a:pt x="334" y="77"/>
                    </a:lnTo>
                    <a:lnTo>
                      <a:pt x="334" y="74"/>
                    </a:lnTo>
                    <a:lnTo>
                      <a:pt x="334" y="77"/>
                    </a:lnTo>
                    <a:lnTo>
                      <a:pt x="334" y="74"/>
                    </a:lnTo>
                    <a:lnTo>
                      <a:pt x="334" y="77"/>
                    </a:lnTo>
                    <a:lnTo>
                      <a:pt x="334" y="74"/>
                    </a:lnTo>
                    <a:lnTo>
                      <a:pt x="334" y="77"/>
                    </a:lnTo>
                    <a:lnTo>
                      <a:pt x="334" y="74"/>
                    </a:lnTo>
                    <a:close/>
                    <a:moveTo>
                      <a:pt x="346" y="70"/>
                    </a:moveTo>
                    <a:lnTo>
                      <a:pt x="344" y="70"/>
                    </a:lnTo>
                    <a:lnTo>
                      <a:pt x="346" y="70"/>
                    </a:lnTo>
                    <a:close/>
                    <a:moveTo>
                      <a:pt x="358" y="66"/>
                    </a:moveTo>
                    <a:lnTo>
                      <a:pt x="358" y="64"/>
                    </a:lnTo>
                    <a:lnTo>
                      <a:pt x="358" y="66"/>
                    </a:lnTo>
                    <a:close/>
                    <a:moveTo>
                      <a:pt x="358" y="64"/>
                    </a:moveTo>
                    <a:lnTo>
                      <a:pt x="356" y="64"/>
                    </a:lnTo>
                    <a:lnTo>
                      <a:pt x="358" y="64"/>
                    </a:lnTo>
                    <a:close/>
                    <a:moveTo>
                      <a:pt x="380" y="54"/>
                    </a:moveTo>
                    <a:lnTo>
                      <a:pt x="380" y="52"/>
                    </a:lnTo>
                    <a:lnTo>
                      <a:pt x="380" y="54"/>
                    </a:lnTo>
                    <a:close/>
                    <a:moveTo>
                      <a:pt x="380" y="42"/>
                    </a:moveTo>
                    <a:lnTo>
                      <a:pt x="380" y="44"/>
                    </a:lnTo>
                    <a:lnTo>
                      <a:pt x="380" y="42"/>
                    </a:lnTo>
                    <a:close/>
                    <a:moveTo>
                      <a:pt x="380" y="42"/>
                    </a:moveTo>
                    <a:lnTo>
                      <a:pt x="378" y="42"/>
                    </a:lnTo>
                    <a:lnTo>
                      <a:pt x="380" y="42"/>
                    </a:lnTo>
                    <a:close/>
                    <a:moveTo>
                      <a:pt x="354" y="44"/>
                    </a:moveTo>
                    <a:lnTo>
                      <a:pt x="354" y="46"/>
                    </a:lnTo>
                    <a:lnTo>
                      <a:pt x="354" y="44"/>
                    </a:lnTo>
                    <a:lnTo>
                      <a:pt x="354" y="46"/>
                    </a:lnTo>
                    <a:lnTo>
                      <a:pt x="354" y="44"/>
                    </a:lnTo>
                    <a:close/>
                    <a:moveTo>
                      <a:pt x="376" y="38"/>
                    </a:moveTo>
                    <a:lnTo>
                      <a:pt x="378" y="38"/>
                    </a:lnTo>
                    <a:lnTo>
                      <a:pt x="378" y="40"/>
                    </a:lnTo>
                    <a:lnTo>
                      <a:pt x="380" y="40"/>
                    </a:lnTo>
                    <a:lnTo>
                      <a:pt x="380" y="42"/>
                    </a:lnTo>
                    <a:lnTo>
                      <a:pt x="380" y="44"/>
                    </a:lnTo>
                    <a:lnTo>
                      <a:pt x="382" y="44"/>
                    </a:lnTo>
                    <a:lnTo>
                      <a:pt x="382" y="46"/>
                    </a:lnTo>
                    <a:lnTo>
                      <a:pt x="382" y="48"/>
                    </a:lnTo>
                    <a:lnTo>
                      <a:pt x="382" y="50"/>
                    </a:lnTo>
                    <a:lnTo>
                      <a:pt x="382" y="52"/>
                    </a:lnTo>
                    <a:lnTo>
                      <a:pt x="382" y="54"/>
                    </a:lnTo>
                    <a:lnTo>
                      <a:pt x="382" y="56"/>
                    </a:lnTo>
                    <a:lnTo>
                      <a:pt x="382" y="56"/>
                    </a:lnTo>
                    <a:lnTo>
                      <a:pt x="382" y="58"/>
                    </a:lnTo>
                    <a:lnTo>
                      <a:pt x="382" y="60"/>
                    </a:lnTo>
                    <a:lnTo>
                      <a:pt x="382" y="62"/>
                    </a:lnTo>
                    <a:lnTo>
                      <a:pt x="382" y="64"/>
                    </a:lnTo>
                    <a:lnTo>
                      <a:pt x="382" y="66"/>
                    </a:lnTo>
                    <a:lnTo>
                      <a:pt x="382" y="68"/>
                    </a:lnTo>
                    <a:lnTo>
                      <a:pt x="382" y="66"/>
                    </a:lnTo>
                    <a:lnTo>
                      <a:pt x="382" y="66"/>
                    </a:lnTo>
                    <a:lnTo>
                      <a:pt x="380" y="66"/>
                    </a:lnTo>
                    <a:lnTo>
                      <a:pt x="380" y="68"/>
                    </a:lnTo>
                    <a:lnTo>
                      <a:pt x="378" y="68"/>
                    </a:lnTo>
                    <a:lnTo>
                      <a:pt x="378" y="70"/>
                    </a:lnTo>
                    <a:lnTo>
                      <a:pt x="376" y="70"/>
                    </a:lnTo>
                    <a:lnTo>
                      <a:pt x="374" y="70"/>
                    </a:lnTo>
                    <a:lnTo>
                      <a:pt x="374" y="72"/>
                    </a:lnTo>
                    <a:lnTo>
                      <a:pt x="374" y="70"/>
                    </a:lnTo>
                    <a:lnTo>
                      <a:pt x="376" y="70"/>
                    </a:lnTo>
                    <a:lnTo>
                      <a:pt x="374" y="70"/>
                    </a:lnTo>
                    <a:lnTo>
                      <a:pt x="376" y="70"/>
                    </a:lnTo>
                    <a:lnTo>
                      <a:pt x="376" y="68"/>
                    </a:lnTo>
                    <a:lnTo>
                      <a:pt x="376" y="70"/>
                    </a:lnTo>
                    <a:lnTo>
                      <a:pt x="376" y="68"/>
                    </a:lnTo>
                    <a:lnTo>
                      <a:pt x="378" y="68"/>
                    </a:lnTo>
                    <a:lnTo>
                      <a:pt x="376" y="68"/>
                    </a:lnTo>
                    <a:lnTo>
                      <a:pt x="376" y="70"/>
                    </a:lnTo>
                    <a:lnTo>
                      <a:pt x="378" y="70"/>
                    </a:lnTo>
                    <a:lnTo>
                      <a:pt x="378" y="68"/>
                    </a:lnTo>
                    <a:lnTo>
                      <a:pt x="378" y="70"/>
                    </a:lnTo>
                    <a:lnTo>
                      <a:pt x="378" y="68"/>
                    </a:lnTo>
                    <a:lnTo>
                      <a:pt x="380" y="68"/>
                    </a:lnTo>
                    <a:lnTo>
                      <a:pt x="380" y="66"/>
                    </a:lnTo>
                    <a:lnTo>
                      <a:pt x="382" y="66"/>
                    </a:lnTo>
                    <a:lnTo>
                      <a:pt x="382" y="64"/>
                    </a:lnTo>
                    <a:lnTo>
                      <a:pt x="382" y="64"/>
                    </a:lnTo>
                    <a:lnTo>
                      <a:pt x="382" y="62"/>
                    </a:lnTo>
                    <a:lnTo>
                      <a:pt x="382" y="62"/>
                    </a:lnTo>
                    <a:lnTo>
                      <a:pt x="382" y="60"/>
                    </a:lnTo>
                    <a:lnTo>
                      <a:pt x="382" y="58"/>
                    </a:lnTo>
                    <a:lnTo>
                      <a:pt x="382" y="60"/>
                    </a:lnTo>
                    <a:lnTo>
                      <a:pt x="382" y="58"/>
                    </a:lnTo>
                    <a:lnTo>
                      <a:pt x="382" y="56"/>
                    </a:lnTo>
                    <a:lnTo>
                      <a:pt x="382" y="54"/>
                    </a:lnTo>
                    <a:lnTo>
                      <a:pt x="382" y="52"/>
                    </a:lnTo>
                    <a:lnTo>
                      <a:pt x="382" y="50"/>
                    </a:lnTo>
                    <a:lnTo>
                      <a:pt x="382" y="48"/>
                    </a:lnTo>
                    <a:lnTo>
                      <a:pt x="382" y="50"/>
                    </a:lnTo>
                    <a:lnTo>
                      <a:pt x="382" y="48"/>
                    </a:lnTo>
                    <a:lnTo>
                      <a:pt x="382" y="46"/>
                    </a:lnTo>
                    <a:lnTo>
                      <a:pt x="380" y="46"/>
                    </a:lnTo>
                    <a:lnTo>
                      <a:pt x="382" y="46"/>
                    </a:lnTo>
                    <a:lnTo>
                      <a:pt x="380" y="46"/>
                    </a:lnTo>
                    <a:lnTo>
                      <a:pt x="380" y="44"/>
                    </a:lnTo>
                    <a:lnTo>
                      <a:pt x="380" y="42"/>
                    </a:lnTo>
                    <a:lnTo>
                      <a:pt x="378" y="42"/>
                    </a:lnTo>
                    <a:lnTo>
                      <a:pt x="380" y="42"/>
                    </a:lnTo>
                    <a:lnTo>
                      <a:pt x="378" y="42"/>
                    </a:lnTo>
                    <a:lnTo>
                      <a:pt x="380" y="42"/>
                    </a:lnTo>
                    <a:lnTo>
                      <a:pt x="378" y="42"/>
                    </a:lnTo>
                    <a:lnTo>
                      <a:pt x="378" y="40"/>
                    </a:lnTo>
                    <a:lnTo>
                      <a:pt x="378" y="38"/>
                    </a:lnTo>
                    <a:lnTo>
                      <a:pt x="378" y="40"/>
                    </a:lnTo>
                    <a:lnTo>
                      <a:pt x="378" y="38"/>
                    </a:lnTo>
                    <a:lnTo>
                      <a:pt x="376" y="38"/>
                    </a:lnTo>
                    <a:lnTo>
                      <a:pt x="378" y="38"/>
                    </a:lnTo>
                    <a:lnTo>
                      <a:pt x="376" y="38"/>
                    </a:lnTo>
                    <a:lnTo>
                      <a:pt x="378" y="38"/>
                    </a:lnTo>
                    <a:lnTo>
                      <a:pt x="376" y="38"/>
                    </a:lnTo>
                    <a:lnTo>
                      <a:pt x="376" y="38"/>
                    </a:lnTo>
                    <a:lnTo>
                      <a:pt x="376" y="38"/>
                    </a:lnTo>
                    <a:close/>
                    <a:moveTo>
                      <a:pt x="378" y="38"/>
                    </a:moveTo>
                    <a:lnTo>
                      <a:pt x="378" y="40"/>
                    </a:lnTo>
                    <a:lnTo>
                      <a:pt x="378" y="38"/>
                    </a:lnTo>
                    <a:close/>
                    <a:moveTo>
                      <a:pt x="378" y="40"/>
                    </a:moveTo>
                    <a:lnTo>
                      <a:pt x="378" y="42"/>
                    </a:lnTo>
                    <a:lnTo>
                      <a:pt x="378" y="40"/>
                    </a:lnTo>
                    <a:close/>
                    <a:moveTo>
                      <a:pt x="378" y="40"/>
                    </a:moveTo>
                    <a:lnTo>
                      <a:pt x="378" y="42"/>
                    </a:lnTo>
                    <a:lnTo>
                      <a:pt x="378" y="40"/>
                    </a:lnTo>
                    <a:close/>
                    <a:moveTo>
                      <a:pt x="374" y="38"/>
                    </a:moveTo>
                    <a:lnTo>
                      <a:pt x="372" y="38"/>
                    </a:lnTo>
                    <a:lnTo>
                      <a:pt x="374" y="38"/>
                    </a:lnTo>
                    <a:close/>
                    <a:moveTo>
                      <a:pt x="374" y="38"/>
                    </a:moveTo>
                    <a:lnTo>
                      <a:pt x="374" y="36"/>
                    </a:lnTo>
                    <a:lnTo>
                      <a:pt x="374" y="38"/>
                    </a:lnTo>
                    <a:close/>
                    <a:moveTo>
                      <a:pt x="372" y="38"/>
                    </a:moveTo>
                    <a:lnTo>
                      <a:pt x="370" y="38"/>
                    </a:lnTo>
                    <a:lnTo>
                      <a:pt x="372" y="38"/>
                    </a:lnTo>
                    <a:close/>
                    <a:moveTo>
                      <a:pt x="374" y="36"/>
                    </a:moveTo>
                    <a:lnTo>
                      <a:pt x="374" y="38"/>
                    </a:lnTo>
                    <a:lnTo>
                      <a:pt x="374" y="36"/>
                    </a:lnTo>
                    <a:close/>
                    <a:moveTo>
                      <a:pt x="370" y="38"/>
                    </a:moveTo>
                    <a:lnTo>
                      <a:pt x="372" y="38"/>
                    </a:lnTo>
                    <a:lnTo>
                      <a:pt x="370" y="38"/>
                    </a:lnTo>
                    <a:close/>
                    <a:moveTo>
                      <a:pt x="372" y="38"/>
                    </a:moveTo>
                    <a:lnTo>
                      <a:pt x="372" y="36"/>
                    </a:lnTo>
                    <a:lnTo>
                      <a:pt x="372" y="38"/>
                    </a:lnTo>
                    <a:close/>
                    <a:moveTo>
                      <a:pt x="368" y="38"/>
                    </a:moveTo>
                    <a:lnTo>
                      <a:pt x="370" y="38"/>
                    </a:lnTo>
                    <a:lnTo>
                      <a:pt x="368" y="38"/>
                    </a:lnTo>
                    <a:close/>
                    <a:moveTo>
                      <a:pt x="370" y="36"/>
                    </a:moveTo>
                    <a:lnTo>
                      <a:pt x="370" y="38"/>
                    </a:lnTo>
                    <a:lnTo>
                      <a:pt x="370" y="36"/>
                    </a:lnTo>
                    <a:close/>
                    <a:moveTo>
                      <a:pt x="370" y="34"/>
                    </a:moveTo>
                    <a:lnTo>
                      <a:pt x="372" y="34"/>
                    </a:lnTo>
                    <a:lnTo>
                      <a:pt x="370" y="34"/>
                    </a:lnTo>
                    <a:close/>
                    <a:moveTo>
                      <a:pt x="372" y="34"/>
                    </a:moveTo>
                    <a:lnTo>
                      <a:pt x="370" y="34"/>
                    </a:lnTo>
                    <a:lnTo>
                      <a:pt x="372" y="34"/>
                    </a:lnTo>
                    <a:close/>
                    <a:moveTo>
                      <a:pt x="370" y="34"/>
                    </a:moveTo>
                    <a:lnTo>
                      <a:pt x="372" y="34"/>
                    </a:lnTo>
                    <a:lnTo>
                      <a:pt x="370" y="34"/>
                    </a:lnTo>
                    <a:close/>
                    <a:moveTo>
                      <a:pt x="370" y="34"/>
                    </a:moveTo>
                    <a:lnTo>
                      <a:pt x="372" y="34"/>
                    </a:lnTo>
                    <a:lnTo>
                      <a:pt x="370" y="34"/>
                    </a:lnTo>
                    <a:close/>
                    <a:moveTo>
                      <a:pt x="370" y="34"/>
                    </a:moveTo>
                    <a:lnTo>
                      <a:pt x="370" y="32"/>
                    </a:lnTo>
                    <a:lnTo>
                      <a:pt x="370" y="34"/>
                    </a:lnTo>
                    <a:close/>
                    <a:moveTo>
                      <a:pt x="370" y="34"/>
                    </a:moveTo>
                    <a:lnTo>
                      <a:pt x="370" y="32"/>
                    </a:lnTo>
                    <a:lnTo>
                      <a:pt x="370" y="34"/>
                    </a:lnTo>
                    <a:close/>
                    <a:moveTo>
                      <a:pt x="366" y="32"/>
                    </a:moveTo>
                    <a:lnTo>
                      <a:pt x="368" y="32"/>
                    </a:lnTo>
                    <a:lnTo>
                      <a:pt x="368" y="34"/>
                    </a:lnTo>
                    <a:lnTo>
                      <a:pt x="368" y="32"/>
                    </a:lnTo>
                    <a:lnTo>
                      <a:pt x="368" y="34"/>
                    </a:lnTo>
                    <a:lnTo>
                      <a:pt x="368" y="32"/>
                    </a:lnTo>
                    <a:lnTo>
                      <a:pt x="368" y="34"/>
                    </a:lnTo>
                    <a:lnTo>
                      <a:pt x="370" y="34"/>
                    </a:lnTo>
                    <a:lnTo>
                      <a:pt x="370" y="36"/>
                    </a:lnTo>
                    <a:lnTo>
                      <a:pt x="372" y="36"/>
                    </a:lnTo>
                    <a:lnTo>
                      <a:pt x="370" y="36"/>
                    </a:lnTo>
                    <a:lnTo>
                      <a:pt x="370" y="34"/>
                    </a:lnTo>
                    <a:lnTo>
                      <a:pt x="370" y="36"/>
                    </a:lnTo>
                    <a:lnTo>
                      <a:pt x="370" y="34"/>
                    </a:lnTo>
                    <a:lnTo>
                      <a:pt x="370" y="36"/>
                    </a:lnTo>
                    <a:lnTo>
                      <a:pt x="372" y="36"/>
                    </a:lnTo>
                    <a:lnTo>
                      <a:pt x="372" y="38"/>
                    </a:lnTo>
                    <a:lnTo>
                      <a:pt x="370" y="38"/>
                    </a:lnTo>
                    <a:lnTo>
                      <a:pt x="372" y="38"/>
                    </a:lnTo>
                    <a:lnTo>
                      <a:pt x="370" y="38"/>
                    </a:lnTo>
                    <a:lnTo>
                      <a:pt x="370" y="36"/>
                    </a:lnTo>
                    <a:lnTo>
                      <a:pt x="368" y="36"/>
                    </a:lnTo>
                    <a:lnTo>
                      <a:pt x="370" y="36"/>
                    </a:lnTo>
                    <a:lnTo>
                      <a:pt x="368" y="36"/>
                    </a:lnTo>
                    <a:lnTo>
                      <a:pt x="368" y="34"/>
                    </a:lnTo>
                    <a:lnTo>
                      <a:pt x="366" y="34"/>
                    </a:lnTo>
                    <a:lnTo>
                      <a:pt x="366" y="32"/>
                    </a:lnTo>
                    <a:lnTo>
                      <a:pt x="364" y="32"/>
                    </a:lnTo>
                    <a:lnTo>
                      <a:pt x="366" y="32"/>
                    </a:lnTo>
                    <a:close/>
                    <a:moveTo>
                      <a:pt x="358" y="32"/>
                    </a:moveTo>
                    <a:lnTo>
                      <a:pt x="358" y="34"/>
                    </a:lnTo>
                    <a:lnTo>
                      <a:pt x="356" y="34"/>
                    </a:lnTo>
                    <a:lnTo>
                      <a:pt x="354" y="34"/>
                    </a:lnTo>
                    <a:lnTo>
                      <a:pt x="356" y="34"/>
                    </a:lnTo>
                    <a:lnTo>
                      <a:pt x="356" y="32"/>
                    </a:lnTo>
                    <a:lnTo>
                      <a:pt x="358" y="32"/>
                    </a:lnTo>
                    <a:close/>
                    <a:moveTo>
                      <a:pt x="366" y="26"/>
                    </a:moveTo>
                    <a:lnTo>
                      <a:pt x="366" y="28"/>
                    </a:lnTo>
                    <a:lnTo>
                      <a:pt x="364" y="28"/>
                    </a:lnTo>
                    <a:lnTo>
                      <a:pt x="364" y="26"/>
                    </a:lnTo>
                    <a:lnTo>
                      <a:pt x="366" y="26"/>
                    </a:lnTo>
                    <a:close/>
                    <a:moveTo>
                      <a:pt x="364" y="26"/>
                    </a:moveTo>
                    <a:lnTo>
                      <a:pt x="364" y="28"/>
                    </a:lnTo>
                    <a:lnTo>
                      <a:pt x="364" y="26"/>
                    </a:lnTo>
                    <a:close/>
                    <a:moveTo>
                      <a:pt x="366" y="26"/>
                    </a:moveTo>
                    <a:lnTo>
                      <a:pt x="364" y="26"/>
                    </a:lnTo>
                    <a:lnTo>
                      <a:pt x="366" y="26"/>
                    </a:lnTo>
                    <a:close/>
                    <a:moveTo>
                      <a:pt x="364" y="26"/>
                    </a:moveTo>
                    <a:lnTo>
                      <a:pt x="364" y="28"/>
                    </a:lnTo>
                    <a:lnTo>
                      <a:pt x="364" y="26"/>
                    </a:lnTo>
                    <a:lnTo>
                      <a:pt x="364" y="28"/>
                    </a:lnTo>
                    <a:lnTo>
                      <a:pt x="364" y="26"/>
                    </a:lnTo>
                    <a:close/>
                    <a:moveTo>
                      <a:pt x="358" y="18"/>
                    </a:moveTo>
                    <a:lnTo>
                      <a:pt x="358" y="16"/>
                    </a:lnTo>
                    <a:lnTo>
                      <a:pt x="358" y="18"/>
                    </a:lnTo>
                    <a:close/>
                    <a:moveTo>
                      <a:pt x="358" y="16"/>
                    </a:moveTo>
                    <a:lnTo>
                      <a:pt x="356" y="16"/>
                    </a:lnTo>
                    <a:lnTo>
                      <a:pt x="358" y="16"/>
                    </a:lnTo>
                    <a:close/>
                    <a:moveTo>
                      <a:pt x="356" y="16"/>
                    </a:moveTo>
                    <a:lnTo>
                      <a:pt x="358" y="16"/>
                    </a:lnTo>
                    <a:lnTo>
                      <a:pt x="356" y="16"/>
                    </a:lnTo>
                    <a:lnTo>
                      <a:pt x="358" y="16"/>
                    </a:lnTo>
                    <a:lnTo>
                      <a:pt x="356" y="16"/>
                    </a:lnTo>
                    <a:close/>
                    <a:moveTo>
                      <a:pt x="358" y="16"/>
                    </a:moveTo>
                    <a:lnTo>
                      <a:pt x="358" y="18"/>
                    </a:lnTo>
                    <a:lnTo>
                      <a:pt x="358" y="16"/>
                    </a:lnTo>
                    <a:close/>
                    <a:moveTo>
                      <a:pt x="356" y="16"/>
                    </a:moveTo>
                    <a:lnTo>
                      <a:pt x="358" y="16"/>
                    </a:lnTo>
                    <a:lnTo>
                      <a:pt x="356" y="16"/>
                    </a:lnTo>
                    <a:close/>
                    <a:moveTo>
                      <a:pt x="356" y="14"/>
                    </a:moveTo>
                    <a:lnTo>
                      <a:pt x="356" y="16"/>
                    </a:lnTo>
                    <a:lnTo>
                      <a:pt x="354" y="16"/>
                    </a:lnTo>
                    <a:lnTo>
                      <a:pt x="356" y="16"/>
                    </a:lnTo>
                    <a:lnTo>
                      <a:pt x="354" y="16"/>
                    </a:lnTo>
                    <a:lnTo>
                      <a:pt x="354" y="14"/>
                    </a:lnTo>
                    <a:lnTo>
                      <a:pt x="356" y="14"/>
                    </a:lnTo>
                    <a:close/>
                    <a:moveTo>
                      <a:pt x="356" y="14"/>
                    </a:moveTo>
                    <a:lnTo>
                      <a:pt x="354" y="14"/>
                    </a:lnTo>
                    <a:lnTo>
                      <a:pt x="356" y="14"/>
                    </a:lnTo>
                    <a:close/>
                    <a:moveTo>
                      <a:pt x="354" y="14"/>
                    </a:moveTo>
                    <a:lnTo>
                      <a:pt x="354" y="16"/>
                    </a:lnTo>
                    <a:lnTo>
                      <a:pt x="354" y="14"/>
                    </a:lnTo>
                    <a:lnTo>
                      <a:pt x="354" y="16"/>
                    </a:lnTo>
                    <a:lnTo>
                      <a:pt x="354" y="14"/>
                    </a:lnTo>
                    <a:close/>
                    <a:moveTo>
                      <a:pt x="354" y="14"/>
                    </a:moveTo>
                    <a:lnTo>
                      <a:pt x="356" y="14"/>
                    </a:lnTo>
                    <a:lnTo>
                      <a:pt x="354" y="14"/>
                    </a:lnTo>
                    <a:close/>
                    <a:moveTo>
                      <a:pt x="354" y="12"/>
                    </a:moveTo>
                    <a:lnTo>
                      <a:pt x="356" y="12"/>
                    </a:lnTo>
                    <a:lnTo>
                      <a:pt x="356" y="14"/>
                    </a:lnTo>
                    <a:lnTo>
                      <a:pt x="354" y="14"/>
                    </a:lnTo>
                    <a:lnTo>
                      <a:pt x="356" y="14"/>
                    </a:lnTo>
                    <a:lnTo>
                      <a:pt x="354" y="14"/>
                    </a:lnTo>
                    <a:lnTo>
                      <a:pt x="356" y="14"/>
                    </a:lnTo>
                    <a:lnTo>
                      <a:pt x="354" y="14"/>
                    </a:lnTo>
                    <a:lnTo>
                      <a:pt x="354" y="12"/>
                    </a:lnTo>
                    <a:close/>
                    <a:moveTo>
                      <a:pt x="354" y="8"/>
                    </a:moveTo>
                    <a:lnTo>
                      <a:pt x="352" y="8"/>
                    </a:lnTo>
                    <a:lnTo>
                      <a:pt x="354" y="8"/>
                    </a:lnTo>
                    <a:close/>
                    <a:moveTo>
                      <a:pt x="352" y="6"/>
                    </a:moveTo>
                    <a:lnTo>
                      <a:pt x="350" y="6"/>
                    </a:lnTo>
                    <a:lnTo>
                      <a:pt x="352" y="6"/>
                    </a:lnTo>
                    <a:close/>
                    <a:moveTo>
                      <a:pt x="350" y="6"/>
                    </a:moveTo>
                    <a:lnTo>
                      <a:pt x="352" y="6"/>
                    </a:lnTo>
                    <a:lnTo>
                      <a:pt x="350" y="6"/>
                    </a:lnTo>
                    <a:close/>
                    <a:moveTo>
                      <a:pt x="350" y="6"/>
                    </a:moveTo>
                    <a:lnTo>
                      <a:pt x="352" y="6"/>
                    </a:lnTo>
                    <a:lnTo>
                      <a:pt x="350" y="6"/>
                    </a:lnTo>
                    <a:close/>
                    <a:moveTo>
                      <a:pt x="350" y="6"/>
                    </a:moveTo>
                    <a:lnTo>
                      <a:pt x="350" y="4"/>
                    </a:lnTo>
                    <a:lnTo>
                      <a:pt x="350" y="6"/>
                    </a:lnTo>
                    <a:close/>
                    <a:moveTo>
                      <a:pt x="350" y="4"/>
                    </a:moveTo>
                    <a:lnTo>
                      <a:pt x="350" y="6"/>
                    </a:lnTo>
                    <a:lnTo>
                      <a:pt x="350" y="4"/>
                    </a:lnTo>
                    <a:close/>
                    <a:moveTo>
                      <a:pt x="350" y="2"/>
                    </a:moveTo>
                    <a:lnTo>
                      <a:pt x="348" y="2"/>
                    </a:lnTo>
                    <a:lnTo>
                      <a:pt x="350" y="2"/>
                    </a:lnTo>
                    <a:close/>
                    <a:moveTo>
                      <a:pt x="342" y="4"/>
                    </a:moveTo>
                    <a:lnTo>
                      <a:pt x="344" y="4"/>
                    </a:lnTo>
                    <a:lnTo>
                      <a:pt x="342" y="4"/>
                    </a:lnTo>
                    <a:lnTo>
                      <a:pt x="342" y="6"/>
                    </a:lnTo>
                    <a:lnTo>
                      <a:pt x="342" y="4"/>
                    </a:lnTo>
                    <a:close/>
                    <a:moveTo>
                      <a:pt x="348" y="2"/>
                    </a:moveTo>
                    <a:lnTo>
                      <a:pt x="350" y="2"/>
                    </a:lnTo>
                    <a:lnTo>
                      <a:pt x="348" y="2"/>
                    </a:lnTo>
                    <a:lnTo>
                      <a:pt x="350" y="2"/>
                    </a:lnTo>
                    <a:lnTo>
                      <a:pt x="348" y="2"/>
                    </a:lnTo>
                    <a:lnTo>
                      <a:pt x="350" y="2"/>
                    </a:lnTo>
                    <a:lnTo>
                      <a:pt x="348" y="2"/>
                    </a:lnTo>
                    <a:lnTo>
                      <a:pt x="350" y="2"/>
                    </a:lnTo>
                    <a:lnTo>
                      <a:pt x="348" y="2"/>
                    </a:lnTo>
                    <a:lnTo>
                      <a:pt x="350" y="2"/>
                    </a:lnTo>
                    <a:lnTo>
                      <a:pt x="348" y="2"/>
                    </a:lnTo>
                    <a:lnTo>
                      <a:pt x="350" y="2"/>
                    </a:lnTo>
                    <a:lnTo>
                      <a:pt x="348" y="2"/>
                    </a:lnTo>
                    <a:close/>
                    <a:moveTo>
                      <a:pt x="350" y="0"/>
                    </a:moveTo>
                    <a:lnTo>
                      <a:pt x="350" y="2"/>
                    </a:lnTo>
                    <a:lnTo>
                      <a:pt x="352" y="2"/>
                    </a:lnTo>
                    <a:lnTo>
                      <a:pt x="352" y="4"/>
                    </a:lnTo>
                    <a:lnTo>
                      <a:pt x="352" y="6"/>
                    </a:lnTo>
                    <a:lnTo>
                      <a:pt x="354" y="6"/>
                    </a:lnTo>
                    <a:lnTo>
                      <a:pt x="354" y="8"/>
                    </a:lnTo>
                    <a:lnTo>
                      <a:pt x="354" y="10"/>
                    </a:lnTo>
                    <a:lnTo>
                      <a:pt x="356" y="10"/>
                    </a:lnTo>
                    <a:lnTo>
                      <a:pt x="356" y="12"/>
                    </a:lnTo>
                    <a:lnTo>
                      <a:pt x="356" y="14"/>
                    </a:lnTo>
                    <a:lnTo>
                      <a:pt x="358" y="14"/>
                    </a:lnTo>
                    <a:lnTo>
                      <a:pt x="358" y="16"/>
                    </a:lnTo>
                    <a:lnTo>
                      <a:pt x="358" y="18"/>
                    </a:lnTo>
                    <a:lnTo>
                      <a:pt x="360" y="18"/>
                    </a:lnTo>
                    <a:lnTo>
                      <a:pt x="360" y="20"/>
                    </a:lnTo>
                    <a:lnTo>
                      <a:pt x="362" y="20"/>
                    </a:lnTo>
                    <a:lnTo>
                      <a:pt x="362" y="22"/>
                    </a:lnTo>
                    <a:lnTo>
                      <a:pt x="364" y="22"/>
                    </a:lnTo>
                    <a:lnTo>
                      <a:pt x="364" y="24"/>
                    </a:lnTo>
                    <a:lnTo>
                      <a:pt x="364" y="26"/>
                    </a:lnTo>
                    <a:lnTo>
                      <a:pt x="366" y="26"/>
                    </a:lnTo>
                    <a:lnTo>
                      <a:pt x="366" y="28"/>
                    </a:lnTo>
                    <a:lnTo>
                      <a:pt x="368" y="28"/>
                    </a:lnTo>
                    <a:lnTo>
                      <a:pt x="368" y="30"/>
                    </a:lnTo>
                    <a:lnTo>
                      <a:pt x="370" y="30"/>
                    </a:lnTo>
                    <a:lnTo>
                      <a:pt x="370" y="32"/>
                    </a:lnTo>
                    <a:lnTo>
                      <a:pt x="372" y="32"/>
                    </a:lnTo>
                    <a:lnTo>
                      <a:pt x="372" y="34"/>
                    </a:lnTo>
                    <a:lnTo>
                      <a:pt x="374" y="34"/>
                    </a:lnTo>
                    <a:lnTo>
                      <a:pt x="374" y="36"/>
                    </a:lnTo>
                    <a:lnTo>
                      <a:pt x="374" y="38"/>
                    </a:lnTo>
                    <a:lnTo>
                      <a:pt x="376" y="38"/>
                    </a:lnTo>
                    <a:lnTo>
                      <a:pt x="374" y="38"/>
                    </a:lnTo>
                    <a:lnTo>
                      <a:pt x="374" y="36"/>
                    </a:lnTo>
                    <a:lnTo>
                      <a:pt x="372" y="36"/>
                    </a:lnTo>
                    <a:lnTo>
                      <a:pt x="372" y="34"/>
                    </a:lnTo>
                    <a:lnTo>
                      <a:pt x="370" y="34"/>
                    </a:lnTo>
                    <a:lnTo>
                      <a:pt x="372" y="34"/>
                    </a:lnTo>
                    <a:lnTo>
                      <a:pt x="370" y="34"/>
                    </a:lnTo>
                    <a:lnTo>
                      <a:pt x="372" y="34"/>
                    </a:lnTo>
                    <a:lnTo>
                      <a:pt x="372" y="32"/>
                    </a:lnTo>
                    <a:lnTo>
                      <a:pt x="372" y="34"/>
                    </a:lnTo>
                    <a:lnTo>
                      <a:pt x="370" y="34"/>
                    </a:lnTo>
                    <a:lnTo>
                      <a:pt x="370" y="32"/>
                    </a:lnTo>
                    <a:lnTo>
                      <a:pt x="370" y="34"/>
                    </a:lnTo>
                    <a:lnTo>
                      <a:pt x="370" y="32"/>
                    </a:lnTo>
                    <a:lnTo>
                      <a:pt x="370" y="30"/>
                    </a:lnTo>
                    <a:lnTo>
                      <a:pt x="368" y="30"/>
                    </a:lnTo>
                    <a:lnTo>
                      <a:pt x="366" y="30"/>
                    </a:lnTo>
                    <a:lnTo>
                      <a:pt x="368" y="30"/>
                    </a:lnTo>
                    <a:lnTo>
                      <a:pt x="366" y="30"/>
                    </a:lnTo>
                    <a:lnTo>
                      <a:pt x="366" y="28"/>
                    </a:lnTo>
                    <a:lnTo>
                      <a:pt x="364" y="28"/>
                    </a:lnTo>
                    <a:lnTo>
                      <a:pt x="366" y="28"/>
                    </a:lnTo>
                    <a:lnTo>
                      <a:pt x="364" y="28"/>
                    </a:lnTo>
                    <a:lnTo>
                      <a:pt x="366" y="28"/>
                    </a:lnTo>
                    <a:lnTo>
                      <a:pt x="366" y="26"/>
                    </a:lnTo>
                    <a:lnTo>
                      <a:pt x="364" y="26"/>
                    </a:lnTo>
                    <a:lnTo>
                      <a:pt x="362" y="26"/>
                    </a:lnTo>
                    <a:lnTo>
                      <a:pt x="364" y="26"/>
                    </a:lnTo>
                    <a:lnTo>
                      <a:pt x="362" y="26"/>
                    </a:lnTo>
                    <a:lnTo>
                      <a:pt x="362" y="24"/>
                    </a:lnTo>
                    <a:lnTo>
                      <a:pt x="362" y="22"/>
                    </a:lnTo>
                    <a:lnTo>
                      <a:pt x="362" y="24"/>
                    </a:lnTo>
                    <a:lnTo>
                      <a:pt x="362" y="22"/>
                    </a:lnTo>
                    <a:lnTo>
                      <a:pt x="362" y="24"/>
                    </a:lnTo>
                    <a:lnTo>
                      <a:pt x="362" y="22"/>
                    </a:lnTo>
                    <a:lnTo>
                      <a:pt x="360" y="22"/>
                    </a:lnTo>
                    <a:lnTo>
                      <a:pt x="360" y="20"/>
                    </a:lnTo>
                    <a:lnTo>
                      <a:pt x="360" y="18"/>
                    </a:lnTo>
                    <a:lnTo>
                      <a:pt x="358" y="18"/>
                    </a:lnTo>
                    <a:lnTo>
                      <a:pt x="358" y="16"/>
                    </a:lnTo>
                    <a:lnTo>
                      <a:pt x="358" y="18"/>
                    </a:lnTo>
                    <a:lnTo>
                      <a:pt x="358" y="16"/>
                    </a:lnTo>
                    <a:lnTo>
                      <a:pt x="358" y="18"/>
                    </a:lnTo>
                    <a:lnTo>
                      <a:pt x="358" y="16"/>
                    </a:lnTo>
                    <a:lnTo>
                      <a:pt x="358" y="18"/>
                    </a:lnTo>
                    <a:lnTo>
                      <a:pt x="358" y="16"/>
                    </a:lnTo>
                    <a:lnTo>
                      <a:pt x="356" y="16"/>
                    </a:lnTo>
                    <a:lnTo>
                      <a:pt x="358" y="16"/>
                    </a:lnTo>
                    <a:lnTo>
                      <a:pt x="356" y="16"/>
                    </a:lnTo>
                    <a:lnTo>
                      <a:pt x="356" y="14"/>
                    </a:lnTo>
                    <a:lnTo>
                      <a:pt x="356" y="12"/>
                    </a:lnTo>
                    <a:lnTo>
                      <a:pt x="354" y="12"/>
                    </a:lnTo>
                    <a:lnTo>
                      <a:pt x="356" y="12"/>
                    </a:lnTo>
                    <a:lnTo>
                      <a:pt x="354" y="12"/>
                    </a:lnTo>
                    <a:lnTo>
                      <a:pt x="354" y="10"/>
                    </a:lnTo>
                    <a:lnTo>
                      <a:pt x="354" y="8"/>
                    </a:lnTo>
                    <a:lnTo>
                      <a:pt x="352" y="8"/>
                    </a:lnTo>
                    <a:lnTo>
                      <a:pt x="354" y="8"/>
                    </a:lnTo>
                    <a:lnTo>
                      <a:pt x="352" y="8"/>
                    </a:lnTo>
                    <a:lnTo>
                      <a:pt x="354" y="8"/>
                    </a:lnTo>
                    <a:lnTo>
                      <a:pt x="352" y="8"/>
                    </a:lnTo>
                    <a:lnTo>
                      <a:pt x="354" y="8"/>
                    </a:lnTo>
                    <a:lnTo>
                      <a:pt x="352" y="8"/>
                    </a:lnTo>
                    <a:lnTo>
                      <a:pt x="352" y="6"/>
                    </a:lnTo>
                    <a:lnTo>
                      <a:pt x="352" y="8"/>
                    </a:lnTo>
                    <a:lnTo>
                      <a:pt x="352" y="6"/>
                    </a:lnTo>
                    <a:lnTo>
                      <a:pt x="352" y="8"/>
                    </a:lnTo>
                    <a:lnTo>
                      <a:pt x="352" y="6"/>
                    </a:lnTo>
                    <a:lnTo>
                      <a:pt x="352" y="8"/>
                    </a:lnTo>
                    <a:lnTo>
                      <a:pt x="352" y="6"/>
                    </a:lnTo>
                    <a:lnTo>
                      <a:pt x="350" y="6"/>
                    </a:lnTo>
                    <a:lnTo>
                      <a:pt x="352" y="6"/>
                    </a:lnTo>
                    <a:lnTo>
                      <a:pt x="350" y="6"/>
                    </a:lnTo>
                    <a:lnTo>
                      <a:pt x="352" y="4"/>
                    </a:lnTo>
                    <a:lnTo>
                      <a:pt x="352" y="6"/>
                    </a:lnTo>
                    <a:lnTo>
                      <a:pt x="352" y="4"/>
                    </a:lnTo>
                    <a:lnTo>
                      <a:pt x="350" y="4"/>
                    </a:lnTo>
                    <a:lnTo>
                      <a:pt x="350" y="6"/>
                    </a:lnTo>
                    <a:lnTo>
                      <a:pt x="350" y="4"/>
                    </a:lnTo>
                    <a:lnTo>
                      <a:pt x="350" y="6"/>
                    </a:lnTo>
                    <a:lnTo>
                      <a:pt x="350" y="4"/>
                    </a:lnTo>
                    <a:lnTo>
                      <a:pt x="352" y="4"/>
                    </a:lnTo>
                    <a:lnTo>
                      <a:pt x="350" y="4"/>
                    </a:lnTo>
                    <a:lnTo>
                      <a:pt x="350" y="2"/>
                    </a:lnTo>
                    <a:lnTo>
                      <a:pt x="350" y="0"/>
                    </a:lnTo>
                    <a:lnTo>
                      <a:pt x="350" y="2"/>
                    </a:lnTo>
                    <a:lnTo>
                      <a:pt x="350" y="0"/>
                    </a:lnTo>
                    <a:lnTo>
                      <a:pt x="350" y="2"/>
                    </a:lnTo>
                    <a:lnTo>
                      <a:pt x="348" y="2"/>
                    </a:lnTo>
                    <a:lnTo>
                      <a:pt x="350" y="2"/>
                    </a:lnTo>
                    <a:lnTo>
                      <a:pt x="348" y="2"/>
                    </a:lnTo>
                    <a:lnTo>
                      <a:pt x="350" y="2"/>
                    </a:lnTo>
                    <a:lnTo>
                      <a:pt x="348" y="2"/>
                    </a:lnTo>
                    <a:lnTo>
                      <a:pt x="348" y="0"/>
                    </a:lnTo>
                    <a:lnTo>
                      <a:pt x="350" y="0"/>
                    </a:lnTo>
                    <a:close/>
                    <a:moveTo>
                      <a:pt x="348" y="2"/>
                    </a:moveTo>
                    <a:lnTo>
                      <a:pt x="348" y="0"/>
                    </a:lnTo>
                    <a:lnTo>
                      <a:pt x="348" y="2"/>
                    </a:lnTo>
                    <a:close/>
                    <a:moveTo>
                      <a:pt x="348" y="2"/>
                    </a:moveTo>
                    <a:lnTo>
                      <a:pt x="348" y="4"/>
                    </a:lnTo>
                    <a:lnTo>
                      <a:pt x="350" y="4"/>
                    </a:lnTo>
                    <a:lnTo>
                      <a:pt x="348" y="4"/>
                    </a:lnTo>
                    <a:lnTo>
                      <a:pt x="346" y="4"/>
                    </a:lnTo>
                    <a:lnTo>
                      <a:pt x="346" y="6"/>
                    </a:lnTo>
                    <a:lnTo>
                      <a:pt x="346" y="4"/>
                    </a:lnTo>
                    <a:lnTo>
                      <a:pt x="344" y="4"/>
                    </a:lnTo>
                    <a:lnTo>
                      <a:pt x="344" y="2"/>
                    </a:lnTo>
                    <a:lnTo>
                      <a:pt x="346" y="2"/>
                    </a:lnTo>
                    <a:lnTo>
                      <a:pt x="348" y="2"/>
                    </a:lnTo>
                    <a:lnTo>
                      <a:pt x="348" y="0"/>
                    </a:lnTo>
                    <a:lnTo>
                      <a:pt x="348" y="2"/>
                    </a:lnTo>
                    <a:close/>
                    <a:moveTo>
                      <a:pt x="112" y="50"/>
                    </a:moveTo>
                    <a:lnTo>
                      <a:pt x="112" y="48"/>
                    </a:lnTo>
                    <a:lnTo>
                      <a:pt x="114" y="48"/>
                    </a:lnTo>
                    <a:lnTo>
                      <a:pt x="116" y="48"/>
                    </a:lnTo>
                    <a:lnTo>
                      <a:pt x="118" y="48"/>
                    </a:lnTo>
                    <a:lnTo>
                      <a:pt x="120" y="48"/>
                    </a:lnTo>
                    <a:lnTo>
                      <a:pt x="122" y="48"/>
                    </a:lnTo>
                    <a:lnTo>
                      <a:pt x="124" y="48"/>
                    </a:lnTo>
                    <a:lnTo>
                      <a:pt x="126" y="48"/>
                    </a:lnTo>
                    <a:lnTo>
                      <a:pt x="128" y="48"/>
                    </a:lnTo>
                    <a:lnTo>
                      <a:pt x="128" y="46"/>
                    </a:lnTo>
                    <a:lnTo>
                      <a:pt x="130" y="46"/>
                    </a:lnTo>
                    <a:lnTo>
                      <a:pt x="132" y="46"/>
                    </a:lnTo>
                    <a:lnTo>
                      <a:pt x="134" y="46"/>
                    </a:lnTo>
                    <a:lnTo>
                      <a:pt x="136" y="46"/>
                    </a:lnTo>
                    <a:lnTo>
                      <a:pt x="138" y="46"/>
                    </a:lnTo>
                    <a:lnTo>
                      <a:pt x="140" y="46"/>
                    </a:lnTo>
                    <a:lnTo>
                      <a:pt x="142" y="46"/>
                    </a:lnTo>
                    <a:lnTo>
                      <a:pt x="142" y="44"/>
                    </a:lnTo>
                    <a:lnTo>
                      <a:pt x="142" y="44"/>
                    </a:lnTo>
                    <a:lnTo>
                      <a:pt x="144" y="44"/>
                    </a:lnTo>
                    <a:lnTo>
                      <a:pt x="146" y="44"/>
                    </a:lnTo>
                    <a:lnTo>
                      <a:pt x="148" y="44"/>
                    </a:lnTo>
                    <a:lnTo>
                      <a:pt x="150" y="44"/>
                    </a:lnTo>
                    <a:lnTo>
                      <a:pt x="152" y="44"/>
                    </a:lnTo>
                    <a:lnTo>
                      <a:pt x="154" y="44"/>
                    </a:lnTo>
                    <a:lnTo>
                      <a:pt x="154" y="42"/>
                    </a:lnTo>
                    <a:lnTo>
                      <a:pt x="156" y="42"/>
                    </a:lnTo>
                    <a:lnTo>
                      <a:pt x="158" y="42"/>
                    </a:lnTo>
                    <a:lnTo>
                      <a:pt x="160" y="42"/>
                    </a:lnTo>
                    <a:lnTo>
                      <a:pt x="162" y="42"/>
                    </a:lnTo>
                    <a:lnTo>
                      <a:pt x="164" y="42"/>
                    </a:lnTo>
                    <a:lnTo>
                      <a:pt x="166" y="42"/>
                    </a:lnTo>
                    <a:lnTo>
                      <a:pt x="168" y="42"/>
                    </a:lnTo>
                    <a:lnTo>
                      <a:pt x="168" y="40"/>
                    </a:lnTo>
                    <a:lnTo>
                      <a:pt x="170" y="40"/>
                    </a:lnTo>
                    <a:lnTo>
                      <a:pt x="172" y="40"/>
                    </a:lnTo>
                    <a:lnTo>
                      <a:pt x="174" y="40"/>
                    </a:lnTo>
                    <a:lnTo>
                      <a:pt x="176" y="40"/>
                    </a:lnTo>
                    <a:lnTo>
                      <a:pt x="178" y="40"/>
                    </a:lnTo>
                    <a:lnTo>
                      <a:pt x="180" y="38"/>
                    </a:lnTo>
                    <a:lnTo>
                      <a:pt x="182" y="38"/>
                    </a:lnTo>
                    <a:lnTo>
                      <a:pt x="184" y="38"/>
                    </a:lnTo>
                    <a:lnTo>
                      <a:pt x="186" y="38"/>
                    </a:lnTo>
                    <a:lnTo>
                      <a:pt x="188" y="38"/>
                    </a:lnTo>
                    <a:lnTo>
                      <a:pt x="190" y="38"/>
                    </a:lnTo>
                    <a:lnTo>
                      <a:pt x="190" y="38"/>
                    </a:lnTo>
                    <a:lnTo>
                      <a:pt x="192" y="38"/>
                    </a:lnTo>
                    <a:lnTo>
                      <a:pt x="194" y="38"/>
                    </a:lnTo>
                    <a:lnTo>
                      <a:pt x="196" y="38"/>
                    </a:lnTo>
                    <a:lnTo>
                      <a:pt x="198" y="38"/>
                    </a:lnTo>
                    <a:lnTo>
                      <a:pt x="198" y="36"/>
                    </a:lnTo>
                    <a:lnTo>
                      <a:pt x="200" y="36"/>
                    </a:lnTo>
                    <a:lnTo>
                      <a:pt x="202" y="36"/>
                    </a:lnTo>
                    <a:lnTo>
                      <a:pt x="204" y="36"/>
                    </a:lnTo>
                    <a:lnTo>
                      <a:pt x="206" y="36"/>
                    </a:lnTo>
                    <a:lnTo>
                      <a:pt x="208" y="36"/>
                    </a:lnTo>
                    <a:lnTo>
                      <a:pt x="208" y="34"/>
                    </a:lnTo>
                    <a:lnTo>
                      <a:pt x="210" y="34"/>
                    </a:lnTo>
                    <a:lnTo>
                      <a:pt x="212" y="34"/>
                    </a:lnTo>
                    <a:lnTo>
                      <a:pt x="214" y="34"/>
                    </a:lnTo>
                    <a:lnTo>
                      <a:pt x="216" y="34"/>
                    </a:lnTo>
                    <a:lnTo>
                      <a:pt x="218" y="32"/>
                    </a:lnTo>
                    <a:lnTo>
                      <a:pt x="222" y="32"/>
                    </a:lnTo>
                    <a:lnTo>
                      <a:pt x="224" y="32"/>
                    </a:lnTo>
                    <a:lnTo>
                      <a:pt x="226" y="32"/>
                    </a:lnTo>
                    <a:lnTo>
                      <a:pt x="228" y="30"/>
                    </a:lnTo>
                    <a:lnTo>
                      <a:pt x="230" y="30"/>
                    </a:lnTo>
                    <a:lnTo>
                      <a:pt x="232" y="30"/>
                    </a:lnTo>
                    <a:lnTo>
                      <a:pt x="234" y="30"/>
                    </a:lnTo>
                    <a:lnTo>
                      <a:pt x="236" y="30"/>
                    </a:lnTo>
                    <a:lnTo>
                      <a:pt x="236" y="28"/>
                    </a:lnTo>
                    <a:lnTo>
                      <a:pt x="238" y="28"/>
                    </a:lnTo>
                    <a:lnTo>
                      <a:pt x="238" y="28"/>
                    </a:lnTo>
                    <a:lnTo>
                      <a:pt x="240" y="28"/>
                    </a:lnTo>
                    <a:lnTo>
                      <a:pt x="242" y="28"/>
                    </a:lnTo>
                    <a:lnTo>
                      <a:pt x="244" y="28"/>
                    </a:lnTo>
                    <a:lnTo>
                      <a:pt x="244" y="26"/>
                    </a:lnTo>
                    <a:lnTo>
                      <a:pt x="246" y="26"/>
                    </a:lnTo>
                    <a:lnTo>
                      <a:pt x="248" y="26"/>
                    </a:lnTo>
                    <a:lnTo>
                      <a:pt x="250" y="26"/>
                    </a:lnTo>
                    <a:lnTo>
                      <a:pt x="252" y="26"/>
                    </a:lnTo>
                    <a:lnTo>
                      <a:pt x="254" y="24"/>
                    </a:lnTo>
                    <a:lnTo>
                      <a:pt x="256" y="24"/>
                    </a:lnTo>
                    <a:lnTo>
                      <a:pt x="258" y="24"/>
                    </a:lnTo>
                    <a:lnTo>
                      <a:pt x="260" y="24"/>
                    </a:lnTo>
                    <a:lnTo>
                      <a:pt x="262" y="24"/>
                    </a:lnTo>
                    <a:lnTo>
                      <a:pt x="262" y="22"/>
                    </a:lnTo>
                    <a:lnTo>
                      <a:pt x="264" y="22"/>
                    </a:lnTo>
                    <a:lnTo>
                      <a:pt x="266" y="22"/>
                    </a:lnTo>
                    <a:lnTo>
                      <a:pt x="268" y="22"/>
                    </a:lnTo>
                    <a:lnTo>
                      <a:pt x="270" y="22"/>
                    </a:lnTo>
                    <a:lnTo>
                      <a:pt x="270" y="20"/>
                    </a:lnTo>
                    <a:lnTo>
                      <a:pt x="272" y="20"/>
                    </a:lnTo>
                    <a:lnTo>
                      <a:pt x="274" y="20"/>
                    </a:lnTo>
                    <a:lnTo>
                      <a:pt x="276" y="20"/>
                    </a:lnTo>
                    <a:lnTo>
                      <a:pt x="278" y="20"/>
                    </a:lnTo>
                    <a:lnTo>
                      <a:pt x="280" y="18"/>
                    </a:lnTo>
                    <a:lnTo>
                      <a:pt x="282" y="18"/>
                    </a:lnTo>
                    <a:lnTo>
                      <a:pt x="284" y="18"/>
                    </a:lnTo>
                    <a:lnTo>
                      <a:pt x="286" y="18"/>
                    </a:lnTo>
                    <a:lnTo>
                      <a:pt x="286" y="16"/>
                    </a:lnTo>
                    <a:lnTo>
                      <a:pt x="288" y="16"/>
                    </a:lnTo>
                    <a:lnTo>
                      <a:pt x="290" y="16"/>
                    </a:lnTo>
                    <a:lnTo>
                      <a:pt x="292" y="16"/>
                    </a:lnTo>
                    <a:lnTo>
                      <a:pt x="294" y="16"/>
                    </a:lnTo>
                    <a:lnTo>
                      <a:pt x="294" y="14"/>
                    </a:lnTo>
                    <a:lnTo>
                      <a:pt x="296" y="14"/>
                    </a:lnTo>
                    <a:lnTo>
                      <a:pt x="298" y="14"/>
                    </a:lnTo>
                    <a:lnTo>
                      <a:pt x="300" y="14"/>
                    </a:lnTo>
                    <a:lnTo>
                      <a:pt x="302" y="14"/>
                    </a:lnTo>
                    <a:lnTo>
                      <a:pt x="304" y="12"/>
                    </a:lnTo>
                    <a:lnTo>
                      <a:pt x="306" y="12"/>
                    </a:lnTo>
                    <a:lnTo>
                      <a:pt x="308" y="12"/>
                    </a:lnTo>
                    <a:lnTo>
                      <a:pt x="310" y="12"/>
                    </a:lnTo>
                    <a:lnTo>
                      <a:pt x="310" y="10"/>
                    </a:lnTo>
                    <a:lnTo>
                      <a:pt x="312" y="10"/>
                    </a:lnTo>
                    <a:lnTo>
                      <a:pt x="314" y="10"/>
                    </a:lnTo>
                    <a:lnTo>
                      <a:pt x="316" y="10"/>
                    </a:lnTo>
                    <a:lnTo>
                      <a:pt x="318" y="10"/>
                    </a:lnTo>
                    <a:lnTo>
                      <a:pt x="318" y="8"/>
                    </a:lnTo>
                    <a:lnTo>
                      <a:pt x="320" y="8"/>
                    </a:lnTo>
                    <a:lnTo>
                      <a:pt x="322" y="8"/>
                    </a:lnTo>
                    <a:lnTo>
                      <a:pt x="324" y="8"/>
                    </a:lnTo>
                    <a:lnTo>
                      <a:pt x="326" y="8"/>
                    </a:lnTo>
                    <a:lnTo>
                      <a:pt x="326" y="6"/>
                    </a:lnTo>
                    <a:lnTo>
                      <a:pt x="328" y="6"/>
                    </a:lnTo>
                    <a:lnTo>
                      <a:pt x="330" y="6"/>
                    </a:lnTo>
                    <a:lnTo>
                      <a:pt x="332" y="6"/>
                    </a:lnTo>
                    <a:lnTo>
                      <a:pt x="338" y="4"/>
                    </a:lnTo>
                    <a:lnTo>
                      <a:pt x="340" y="4"/>
                    </a:lnTo>
                    <a:lnTo>
                      <a:pt x="342" y="2"/>
                    </a:lnTo>
                    <a:lnTo>
                      <a:pt x="344" y="2"/>
                    </a:lnTo>
                    <a:lnTo>
                      <a:pt x="344" y="4"/>
                    </a:lnTo>
                    <a:lnTo>
                      <a:pt x="342" y="4"/>
                    </a:lnTo>
                    <a:lnTo>
                      <a:pt x="344" y="4"/>
                    </a:lnTo>
                    <a:lnTo>
                      <a:pt x="342" y="4"/>
                    </a:lnTo>
                    <a:lnTo>
                      <a:pt x="342" y="6"/>
                    </a:lnTo>
                    <a:lnTo>
                      <a:pt x="340" y="6"/>
                    </a:lnTo>
                    <a:lnTo>
                      <a:pt x="342" y="6"/>
                    </a:lnTo>
                    <a:lnTo>
                      <a:pt x="344" y="6"/>
                    </a:lnTo>
                    <a:lnTo>
                      <a:pt x="344" y="8"/>
                    </a:lnTo>
                    <a:lnTo>
                      <a:pt x="346" y="8"/>
                    </a:lnTo>
                    <a:lnTo>
                      <a:pt x="348" y="8"/>
                    </a:lnTo>
                    <a:lnTo>
                      <a:pt x="346" y="8"/>
                    </a:lnTo>
                    <a:lnTo>
                      <a:pt x="346" y="10"/>
                    </a:lnTo>
                    <a:lnTo>
                      <a:pt x="348" y="10"/>
                    </a:lnTo>
                    <a:lnTo>
                      <a:pt x="348" y="12"/>
                    </a:lnTo>
                    <a:lnTo>
                      <a:pt x="350" y="12"/>
                    </a:lnTo>
                    <a:lnTo>
                      <a:pt x="350" y="10"/>
                    </a:lnTo>
                    <a:lnTo>
                      <a:pt x="348" y="10"/>
                    </a:lnTo>
                    <a:lnTo>
                      <a:pt x="350" y="10"/>
                    </a:lnTo>
                    <a:lnTo>
                      <a:pt x="350" y="12"/>
                    </a:lnTo>
                    <a:lnTo>
                      <a:pt x="348" y="12"/>
                    </a:lnTo>
                    <a:lnTo>
                      <a:pt x="350" y="12"/>
                    </a:lnTo>
                    <a:lnTo>
                      <a:pt x="348" y="12"/>
                    </a:lnTo>
                    <a:lnTo>
                      <a:pt x="350" y="12"/>
                    </a:lnTo>
                    <a:lnTo>
                      <a:pt x="348" y="12"/>
                    </a:lnTo>
                    <a:lnTo>
                      <a:pt x="348" y="10"/>
                    </a:lnTo>
                    <a:lnTo>
                      <a:pt x="350" y="10"/>
                    </a:lnTo>
                    <a:lnTo>
                      <a:pt x="348" y="10"/>
                    </a:lnTo>
                    <a:lnTo>
                      <a:pt x="350" y="10"/>
                    </a:lnTo>
                    <a:lnTo>
                      <a:pt x="350" y="8"/>
                    </a:lnTo>
                    <a:lnTo>
                      <a:pt x="348" y="8"/>
                    </a:lnTo>
                    <a:lnTo>
                      <a:pt x="350" y="8"/>
                    </a:lnTo>
                    <a:lnTo>
                      <a:pt x="350" y="10"/>
                    </a:lnTo>
                    <a:lnTo>
                      <a:pt x="350" y="12"/>
                    </a:lnTo>
                    <a:lnTo>
                      <a:pt x="352" y="12"/>
                    </a:lnTo>
                    <a:lnTo>
                      <a:pt x="352" y="14"/>
                    </a:lnTo>
                    <a:lnTo>
                      <a:pt x="352" y="16"/>
                    </a:lnTo>
                    <a:lnTo>
                      <a:pt x="354" y="16"/>
                    </a:lnTo>
                    <a:lnTo>
                      <a:pt x="354" y="18"/>
                    </a:lnTo>
                    <a:lnTo>
                      <a:pt x="356" y="18"/>
                    </a:lnTo>
                    <a:lnTo>
                      <a:pt x="356" y="20"/>
                    </a:lnTo>
                    <a:lnTo>
                      <a:pt x="356" y="18"/>
                    </a:lnTo>
                    <a:lnTo>
                      <a:pt x="356" y="20"/>
                    </a:lnTo>
                    <a:lnTo>
                      <a:pt x="356" y="22"/>
                    </a:lnTo>
                    <a:lnTo>
                      <a:pt x="356" y="20"/>
                    </a:lnTo>
                    <a:lnTo>
                      <a:pt x="358" y="20"/>
                    </a:lnTo>
                    <a:lnTo>
                      <a:pt x="358" y="22"/>
                    </a:lnTo>
                    <a:lnTo>
                      <a:pt x="358" y="20"/>
                    </a:lnTo>
                    <a:lnTo>
                      <a:pt x="358" y="22"/>
                    </a:lnTo>
                    <a:lnTo>
                      <a:pt x="358" y="20"/>
                    </a:lnTo>
                    <a:lnTo>
                      <a:pt x="358" y="22"/>
                    </a:lnTo>
                    <a:lnTo>
                      <a:pt x="358" y="24"/>
                    </a:lnTo>
                    <a:lnTo>
                      <a:pt x="358" y="22"/>
                    </a:lnTo>
                    <a:lnTo>
                      <a:pt x="358" y="24"/>
                    </a:lnTo>
                    <a:lnTo>
                      <a:pt x="360" y="24"/>
                    </a:lnTo>
                    <a:lnTo>
                      <a:pt x="358" y="24"/>
                    </a:lnTo>
                    <a:lnTo>
                      <a:pt x="360" y="24"/>
                    </a:lnTo>
                    <a:lnTo>
                      <a:pt x="360" y="26"/>
                    </a:lnTo>
                    <a:lnTo>
                      <a:pt x="358" y="26"/>
                    </a:lnTo>
                    <a:lnTo>
                      <a:pt x="358" y="24"/>
                    </a:lnTo>
                    <a:lnTo>
                      <a:pt x="356" y="24"/>
                    </a:lnTo>
                    <a:lnTo>
                      <a:pt x="356" y="22"/>
                    </a:lnTo>
                    <a:lnTo>
                      <a:pt x="354" y="22"/>
                    </a:lnTo>
                    <a:lnTo>
                      <a:pt x="352" y="22"/>
                    </a:lnTo>
                    <a:lnTo>
                      <a:pt x="350" y="22"/>
                    </a:lnTo>
                    <a:lnTo>
                      <a:pt x="350" y="24"/>
                    </a:lnTo>
                    <a:lnTo>
                      <a:pt x="348" y="24"/>
                    </a:lnTo>
                    <a:lnTo>
                      <a:pt x="346" y="24"/>
                    </a:lnTo>
                    <a:lnTo>
                      <a:pt x="346" y="26"/>
                    </a:lnTo>
                    <a:lnTo>
                      <a:pt x="344" y="26"/>
                    </a:lnTo>
                    <a:lnTo>
                      <a:pt x="342" y="26"/>
                    </a:lnTo>
                    <a:lnTo>
                      <a:pt x="342" y="28"/>
                    </a:lnTo>
                    <a:lnTo>
                      <a:pt x="342" y="30"/>
                    </a:lnTo>
                    <a:lnTo>
                      <a:pt x="340" y="30"/>
                    </a:lnTo>
                    <a:lnTo>
                      <a:pt x="340" y="28"/>
                    </a:lnTo>
                    <a:lnTo>
                      <a:pt x="340" y="30"/>
                    </a:lnTo>
                    <a:lnTo>
                      <a:pt x="340" y="28"/>
                    </a:lnTo>
                    <a:lnTo>
                      <a:pt x="340" y="30"/>
                    </a:lnTo>
                    <a:lnTo>
                      <a:pt x="338" y="30"/>
                    </a:lnTo>
                    <a:lnTo>
                      <a:pt x="336" y="30"/>
                    </a:lnTo>
                    <a:lnTo>
                      <a:pt x="336" y="32"/>
                    </a:lnTo>
                    <a:lnTo>
                      <a:pt x="336" y="30"/>
                    </a:lnTo>
                    <a:lnTo>
                      <a:pt x="336" y="32"/>
                    </a:lnTo>
                    <a:lnTo>
                      <a:pt x="334" y="32"/>
                    </a:lnTo>
                    <a:lnTo>
                      <a:pt x="334" y="32"/>
                    </a:lnTo>
                    <a:lnTo>
                      <a:pt x="334" y="34"/>
                    </a:lnTo>
                    <a:lnTo>
                      <a:pt x="334" y="36"/>
                    </a:lnTo>
                    <a:lnTo>
                      <a:pt x="332" y="36"/>
                    </a:lnTo>
                    <a:lnTo>
                      <a:pt x="332" y="38"/>
                    </a:lnTo>
                    <a:lnTo>
                      <a:pt x="330" y="38"/>
                    </a:lnTo>
                    <a:lnTo>
                      <a:pt x="328" y="38"/>
                    </a:lnTo>
                    <a:lnTo>
                      <a:pt x="328" y="36"/>
                    </a:lnTo>
                    <a:lnTo>
                      <a:pt x="326" y="36"/>
                    </a:lnTo>
                    <a:lnTo>
                      <a:pt x="324" y="36"/>
                    </a:lnTo>
                    <a:lnTo>
                      <a:pt x="326" y="36"/>
                    </a:lnTo>
                    <a:lnTo>
                      <a:pt x="324" y="36"/>
                    </a:lnTo>
                    <a:lnTo>
                      <a:pt x="326" y="36"/>
                    </a:lnTo>
                    <a:lnTo>
                      <a:pt x="326" y="38"/>
                    </a:lnTo>
                    <a:lnTo>
                      <a:pt x="324" y="38"/>
                    </a:lnTo>
                    <a:lnTo>
                      <a:pt x="322" y="38"/>
                    </a:lnTo>
                    <a:lnTo>
                      <a:pt x="324" y="38"/>
                    </a:lnTo>
                    <a:lnTo>
                      <a:pt x="324" y="40"/>
                    </a:lnTo>
                    <a:lnTo>
                      <a:pt x="322" y="40"/>
                    </a:lnTo>
                    <a:lnTo>
                      <a:pt x="322" y="42"/>
                    </a:lnTo>
                    <a:lnTo>
                      <a:pt x="324" y="42"/>
                    </a:lnTo>
                    <a:lnTo>
                      <a:pt x="324" y="40"/>
                    </a:lnTo>
                    <a:lnTo>
                      <a:pt x="324" y="42"/>
                    </a:lnTo>
                    <a:lnTo>
                      <a:pt x="324" y="40"/>
                    </a:lnTo>
                    <a:lnTo>
                      <a:pt x="326" y="40"/>
                    </a:lnTo>
                    <a:lnTo>
                      <a:pt x="328" y="40"/>
                    </a:lnTo>
                    <a:lnTo>
                      <a:pt x="330" y="40"/>
                    </a:lnTo>
                    <a:lnTo>
                      <a:pt x="330" y="38"/>
                    </a:lnTo>
                    <a:lnTo>
                      <a:pt x="332" y="38"/>
                    </a:lnTo>
                    <a:lnTo>
                      <a:pt x="334" y="38"/>
                    </a:lnTo>
                    <a:lnTo>
                      <a:pt x="334" y="38"/>
                    </a:lnTo>
                    <a:lnTo>
                      <a:pt x="334" y="38"/>
                    </a:lnTo>
                    <a:lnTo>
                      <a:pt x="336" y="38"/>
                    </a:lnTo>
                    <a:lnTo>
                      <a:pt x="336" y="38"/>
                    </a:lnTo>
                    <a:lnTo>
                      <a:pt x="338" y="38"/>
                    </a:lnTo>
                    <a:lnTo>
                      <a:pt x="336" y="38"/>
                    </a:lnTo>
                    <a:lnTo>
                      <a:pt x="338" y="38"/>
                    </a:lnTo>
                    <a:lnTo>
                      <a:pt x="338" y="38"/>
                    </a:lnTo>
                    <a:lnTo>
                      <a:pt x="338" y="38"/>
                    </a:lnTo>
                    <a:lnTo>
                      <a:pt x="340" y="38"/>
                    </a:lnTo>
                    <a:lnTo>
                      <a:pt x="342" y="38"/>
                    </a:lnTo>
                    <a:lnTo>
                      <a:pt x="342" y="40"/>
                    </a:lnTo>
                    <a:lnTo>
                      <a:pt x="340" y="40"/>
                    </a:lnTo>
                    <a:lnTo>
                      <a:pt x="342" y="40"/>
                    </a:lnTo>
                    <a:lnTo>
                      <a:pt x="340" y="40"/>
                    </a:lnTo>
                    <a:lnTo>
                      <a:pt x="342" y="40"/>
                    </a:lnTo>
                    <a:lnTo>
                      <a:pt x="342" y="38"/>
                    </a:lnTo>
                    <a:lnTo>
                      <a:pt x="342" y="38"/>
                    </a:lnTo>
                    <a:lnTo>
                      <a:pt x="340" y="38"/>
                    </a:lnTo>
                    <a:lnTo>
                      <a:pt x="340" y="38"/>
                    </a:lnTo>
                    <a:lnTo>
                      <a:pt x="340" y="38"/>
                    </a:lnTo>
                    <a:lnTo>
                      <a:pt x="338" y="38"/>
                    </a:lnTo>
                    <a:lnTo>
                      <a:pt x="340" y="38"/>
                    </a:lnTo>
                    <a:lnTo>
                      <a:pt x="340" y="36"/>
                    </a:lnTo>
                    <a:lnTo>
                      <a:pt x="342" y="36"/>
                    </a:lnTo>
                    <a:lnTo>
                      <a:pt x="342" y="34"/>
                    </a:lnTo>
                    <a:lnTo>
                      <a:pt x="344" y="34"/>
                    </a:lnTo>
                    <a:lnTo>
                      <a:pt x="346" y="34"/>
                    </a:lnTo>
                    <a:lnTo>
                      <a:pt x="348" y="34"/>
                    </a:lnTo>
                    <a:lnTo>
                      <a:pt x="350" y="34"/>
                    </a:lnTo>
                    <a:lnTo>
                      <a:pt x="352" y="34"/>
                    </a:lnTo>
                    <a:lnTo>
                      <a:pt x="352" y="36"/>
                    </a:lnTo>
                    <a:lnTo>
                      <a:pt x="352" y="34"/>
                    </a:lnTo>
                    <a:lnTo>
                      <a:pt x="352" y="36"/>
                    </a:lnTo>
                    <a:lnTo>
                      <a:pt x="352" y="34"/>
                    </a:lnTo>
                    <a:lnTo>
                      <a:pt x="352" y="36"/>
                    </a:lnTo>
                    <a:lnTo>
                      <a:pt x="350" y="36"/>
                    </a:lnTo>
                    <a:lnTo>
                      <a:pt x="350" y="34"/>
                    </a:lnTo>
                    <a:lnTo>
                      <a:pt x="350" y="36"/>
                    </a:lnTo>
                    <a:lnTo>
                      <a:pt x="348" y="36"/>
                    </a:lnTo>
                    <a:lnTo>
                      <a:pt x="346" y="36"/>
                    </a:lnTo>
                    <a:lnTo>
                      <a:pt x="348" y="36"/>
                    </a:lnTo>
                    <a:lnTo>
                      <a:pt x="346" y="36"/>
                    </a:lnTo>
                    <a:lnTo>
                      <a:pt x="348" y="36"/>
                    </a:lnTo>
                    <a:lnTo>
                      <a:pt x="348" y="38"/>
                    </a:lnTo>
                    <a:lnTo>
                      <a:pt x="350" y="38"/>
                    </a:lnTo>
                    <a:lnTo>
                      <a:pt x="350" y="36"/>
                    </a:lnTo>
                    <a:lnTo>
                      <a:pt x="352" y="36"/>
                    </a:lnTo>
                    <a:lnTo>
                      <a:pt x="352" y="38"/>
                    </a:lnTo>
                    <a:lnTo>
                      <a:pt x="352" y="38"/>
                    </a:lnTo>
                    <a:lnTo>
                      <a:pt x="350" y="38"/>
                    </a:lnTo>
                    <a:lnTo>
                      <a:pt x="348" y="38"/>
                    </a:lnTo>
                    <a:lnTo>
                      <a:pt x="350" y="38"/>
                    </a:lnTo>
                    <a:lnTo>
                      <a:pt x="352" y="38"/>
                    </a:lnTo>
                    <a:lnTo>
                      <a:pt x="352" y="40"/>
                    </a:lnTo>
                    <a:lnTo>
                      <a:pt x="352" y="42"/>
                    </a:lnTo>
                    <a:lnTo>
                      <a:pt x="352" y="44"/>
                    </a:lnTo>
                    <a:lnTo>
                      <a:pt x="352" y="42"/>
                    </a:lnTo>
                    <a:lnTo>
                      <a:pt x="352" y="44"/>
                    </a:lnTo>
                    <a:lnTo>
                      <a:pt x="352" y="42"/>
                    </a:lnTo>
                    <a:lnTo>
                      <a:pt x="350" y="42"/>
                    </a:lnTo>
                    <a:lnTo>
                      <a:pt x="350" y="44"/>
                    </a:lnTo>
                    <a:lnTo>
                      <a:pt x="352" y="44"/>
                    </a:lnTo>
                    <a:lnTo>
                      <a:pt x="354" y="44"/>
                    </a:lnTo>
                    <a:lnTo>
                      <a:pt x="354" y="46"/>
                    </a:lnTo>
                    <a:lnTo>
                      <a:pt x="354" y="48"/>
                    </a:lnTo>
                    <a:lnTo>
                      <a:pt x="352" y="48"/>
                    </a:lnTo>
                    <a:lnTo>
                      <a:pt x="350" y="48"/>
                    </a:lnTo>
                    <a:lnTo>
                      <a:pt x="348" y="48"/>
                    </a:lnTo>
                    <a:lnTo>
                      <a:pt x="348" y="50"/>
                    </a:lnTo>
                    <a:lnTo>
                      <a:pt x="348" y="52"/>
                    </a:lnTo>
                    <a:lnTo>
                      <a:pt x="348" y="50"/>
                    </a:lnTo>
                    <a:lnTo>
                      <a:pt x="348" y="48"/>
                    </a:lnTo>
                    <a:lnTo>
                      <a:pt x="350" y="48"/>
                    </a:lnTo>
                    <a:lnTo>
                      <a:pt x="352" y="48"/>
                    </a:lnTo>
                    <a:lnTo>
                      <a:pt x="352" y="50"/>
                    </a:lnTo>
                    <a:lnTo>
                      <a:pt x="352" y="48"/>
                    </a:lnTo>
                    <a:lnTo>
                      <a:pt x="352" y="50"/>
                    </a:lnTo>
                    <a:lnTo>
                      <a:pt x="352" y="48"/>
                    </a:lnTo>
                    <a:lnTo>
                      <a:pt x="352" y="50"/>
                    </a:lnTo>
                    <a:lnTo>
                      <a:pt x="354" y="50"/>
                    </a:lnTo>
                    <a:lnTo>
                      <a:pt x="354" y="48"/>
                    </a:lnTo>
                    <a:lnTo>
                      <a:pt x="354" y="50"/>
                    </a:lnTo>
                    <a:lnTo>
                      <a:pt x="354" y="48"/>
                    </a:lnTo>
                    <a:lnTo>
                      <a:pt x="354" y="50"/>
                    </a:lnTo>
                    <a:lnTo>
                      <a:pt x="354" y="48"/>
                    </a:lnTo>
                    <a:lnTo>
                      <a:pt x="354" y="50"/>
                    </a:lnTo>
                    <a:lnTo>
                      <a:pt x="356" y="50"/>
                    </a:lnTo>
                    <a:lnTo>
                      <a:pt x="356" y="48"/>
                    </a:lnTo>
                    <a:lnTo>
                      <a:pt x="356" y="46"/>
                    </a:lnTo>
                    <a:lnTo>
                      <a:pt x="356" y="44"/>
                    </a:lnTo>
                    <a:lnTo>
                      <a:pt x="356" y="42"/>
                    </a:lnTo>
                    <a:lnTo>
                      <a:pt x="356" y="40"/>
                    </a:lnTo>
                    <a:lnTo>
                      <a:pt x="354" y="40"/>
                    </a:lnTo>
                    <a:lnTo>
                      <a:pt x="354" y="38"/>
                    </a:lnTo>
                    <a:lnTo>
                      <a:pt x="356" y="38"/>
                    </a:lnTo>
                    <a:lnTo>
                      <a:pt x="354" y="38"/>
                    </a:lnTo>
                    <a:lnTo>
                      <a:pt x="354" y="38"/>
                    </a:lnTo>
                    <a:lnTo>
                      <a:pt x="354" y="36"/>
                    </a:lnTo>
                    <a:lnTo>
                      <a:pt x="356" y="36"/>
                    </a:lnTo>
                    <a:lnTo>
                      <a:pt x="358" y="36"/>
                    </a:lnTo>
                    <a:lnTo>
                      <a:pt x="358" y="38"/>
                    </a:lnTo>
                    <a:lnTo>
                      <a:pt x="358" y="36"/>
                    </a:lnTo>
                    <a:lnTo>
                      <a:pt x="358" y="38"/>
                    </a:lnTo>
                    <a:lnTo>
                      <a:pt x="358" y="36"/>
                    </a:lnTo>
                    <a:lnTo>
                      <a:pt x="358" y="38"/>
                    </a:lnTo>
                    <a:lnTo>
                      <a:pt x="358" y="36"/>
                    </a:lnTo>
                    <a:lnTo>
                      <a:pt x="360" y="36"/>
                    </a:lnTo>
                    <a:lnTo>
                      <a:pt x="360" y="38"/>
                    </a:lnTo>
                    <a:lnTo>
                      <a:pt x="360" y="36"/>
                    </a:lnTo>
                    <a:lnTo>
                      <a:pt x="358" y="36"/>
                    </a:lnTo>
                    <a:lnTo>
                      <a:pt x="356" y="36"/>
                    </a:lnTo>
                    <a:lnTo>
                      <a:pt x="356" y="34"/>
                    </a:lnTo>
                    <a:lnTo>
                      <a:pt x="358" y="34"/>
                    </a:lnTo>
                    <a:lnTo>
                      <a:pt x="360" y="34"/>
                    </a:lnTo>
                    <a:lnTo>
                      <a:pt x="362" y="34"/>
                    </a:lnTo>
                    <a:lnTo>
                      <a:pt x="360" y="34"/>
                    </a:lnTo>
                    <a:lnTo>
                      <a:pt x="358" y="34"/>
                    </a:lnTo>
                    <a:lnTo>
                      <a:pt x="358" y="32"/>
                    </a:lnTo>
                    <a:lnTo>
                      <a:pt x="360" y="32"/>
                    </a:lnTo>
                    <a:lnTo>
                      <a:pt x="358" y="32"/>
                    </a:lnTo>
                    <a:lnTo>
                      <a:pt x="360" y="32"/>
                    </a:lnTo>
                    <a:lnTo>
                      <a:pt x="362" y="32"/>
                    </a:lnTo>
                    <a:lnTo>
                      <a:pt x="360" y="32"/>
                    </a:lnTo>
                    <a:lnTo>
                      <a:pt x="362" y="32"/>
                    </a:lnTo>
                    <a:lnTo>
                      <a:pt x="360" y="32"/>
                    </a:lnTo>
                    <a:lnTo>
                      <a:pt x="360" y="34"/>
                    </a:lnTo>
                    <a:lnTo>
                      <a:pt x="362" y="34"/>
                    </a:lnTo>
                    <a:lnTo>
                      <a:pt x="362" y="32"/>
                    </a:lnTo>
                    <a:lnTo>
                      <a:pt x="362" y="34"/>
                    </a:lnTo>
                    <a:lnTo>
                      <a:pt x="362" y="32"/>
                    </a:lnTo>
                    <a:lnTo>
                      <a:pt x="362" y="34"/>
                    </a:lnTo>
                    <a:lnTo>
                      <a:pt x="362" y="32"/>
                    </a:lnTo>
                    <a:lnTo>
                      <a:pt x="360" y="32"/>
                    </a:lnTo>
                    <a:lnTo>
                      <a:pt x="362" y="32"/>
                    </a:lnTo>
                    <a:lnTo>
                      <a:pt x="362" y="34"/>
                    </a:lnTo>
                    <a:lnTo>
                      <a:pt x="364" y="34"/>
                    </a:lnTo>
                    <a:lnTo>
                      <a:pt x="364" y="36"/>
                    </a:lnTo>
                    <a:lnTo>
                      <a:pt x="364" y="38"/>
                    </a:lnTo>
                    <a:lnTo>
                      <a:pt x="366" y="38"/>
                    </a:lnTo>
                    <a:lnTo>
                      <a:pt x="366" y="38"/>
                    </a:lnTo>
                    <a:lnTo>
                      <a:pt x="366" y="40"/>
                    </a:lnTo>
                    <a:lnTo>
                      <a:pt x="368" y="40"/>
                    </a:lnTo>
                    <a:lnTo>
                      <a:pt x="368" y="42"/>
                    </a:lnTo>
                    <a:lnTo>
                      <a:pt x="368" y="44"/>
                    </a:lnTo>
                    <a:lnTo>
                      <a:pt x="366" y="44"/>
                    </a:lnTo>
                    <a:lnTo>
                      <a:pt x="366" y="46"/>
                    </a:lnTo>
                    <a:lnTo>
                      <a:pt x="368" y="46"/>
                    </a:lnTo>
                    <a:lnTo>
                      <a:pt x="368" y="48"/>
                    </a:lnTo>
                    <a:lnTo>
                      <a:pt x="370" y="48"/>
                    </a:lnTo>
                    <a:lnTo>
                      <a:pt x="368" y="48"/>
                    </a:lnTo>
                    <a:lnTo>
                      <a:pt x="368" y="50"/>
                    </a:lnTo>
                    <a:lnTo>
                      <a:pt x="366" y="50"/>
                    </a:lnTo>
                    <a:lnTo>
                      <a:pt x="366" y="52"/>
                    </a:lnTo>
                    <a:lnTo>
                      <a:pt x="366" y="50"/>
                    </a:lnTo>
                    <a:lnTo>
                      <a:pt x="364" y="50"/>
                    </a:lnTo>
                    <a:lnTo>
                      <a:pt x="362" y="50"/>
                    </a:lnTo>
                    <a:lnTo>
                      <a:pt x="362" y="48"/>
                    </a:lnTo>
                    <a:lnTo>
                      <a:pt x="364" y="48"/>
                    </a:lnTo>
                    <a:lnTo>
                      <a:pt x="362" y="48"/>
                    </a:lnTo>
                    <a:lnTo>
                      <a:pt x="364" y="48"/>
                    </a:lnTo>
                    <a:lnTo>
                      <a:pt x="362" y="48"/>
                    </a:lnTo>
                    <a:lnTo>
                      <a:pt x="362" y="50"/>
                    </a:lnTo>
                    <a:lnTo>
                      <a:pt x="362" y="52"/>
                    </a:lnTo>
                    <a:lnTo>
                      <a:pt x="364" y="52"/>
                    </a:lnTo>
                    <a:lnTo>
                      <a:pt x="362" y="52"/>
                    </a:lnTo>
                    <a:lnTo>
                      <a:pt x="362" y="54"/>
                    </a:lnTo>
                    <a:lnTo>
                      <a:pt x="360" y="54"/>
                    </a:lnTo>
                    <a:lnTo>
                      <a:pt x="360" y="56"/>
                    </a:lnTo>
                    <a:lnTo>
                      <a:pt x="358" y="56"/>
                    </a:lnTo>
                    <a:lnTo>
                      <a:pt x="360" y="56"/>
                    </a:lnTo>
                    <a:lnTo>
                      <a:pt x="358" y="56"/>
                    </a:lnTo>
                    <a:lnTo>
                      <a:pt x="360" y="56"/>
                    </a:lnTo>
                    <a:lnTo>
                      <a:pt x="360" y="58"/>
                    </a:lnTo>
                    <a:lnTo>
                      <a:pt x="358" y="58"/>
                    </a:lnTo>
                    <a:lnTo>
                      <a:pt x="360" y="58"/>
                    </a:lnTo>
                    <a:lnTo>
                      <a:pt x="360" y="60"/>
                    </a:lnTo>
                    <a:lnTo>
                      <a:pt x="358" y="60"/>
                    </a:lnTo>
                    <a:lnTo>
                      <a:pt x="360" y="60"/>
                    </a:lnTo>
                    <a:lnTo>
                      <a:pt x="358" y="60"/>
                    </a:lnTo>
                    <a:lnTo>
                      <a:pt x="360" y="60"/>
                    </a:lnTo>
                    <a:lnTo>
                      <a:pt x="360" y="62"/>
                    </a:lnTo>
                    <a:lnTo>
                      <a:pt x="358" y="62"/>
                    </a:lnTo>
                    <a:lnTo>
                      <a:pt x="360" y="62"/>
                    </a:lnTo>
                    <a:lnTo>
                      <a:pt x="358" y="62"/>
                    </a:lnTo>
                    <a:lnTo>
                      <a:pt x="356" y="62"/>
                    </a:lnTo>
                    <a:lnTo>
                      <a:pt x="358" y="62"/>
                    </a:lnTo>
                    <a:lnTo>
                      <a:pt x="356" y="62"/>
                    </a:lnTo>
                    <a:lnTo>
                      <a:pt x="358" y="62"/>
                    </a:lnTo>
                    <a:lnTo>
                      <a:pt x="356" y="62"/>
                    </a:lnTo>
                    <a:lnTo>
                      <a:pt x="358" y="62"/>
                    </a:lnTo>
                    <a:lnTo>
                      <a:pt x="356" y="62"/>
                    </a:lnTo>
                    <a:lnTo>
                      <a:pt x="358" y="62"/>
                    </a:lnTo>
                    <a:lnTo>
                      <a:pt x="356" y="62"/>
                    </a:lnTo>
                    <a:lnTo>
                      <a:pt x="356" y="64"/>
                    </a:lnTo>
                    <a:lnTo>
                      <a:pt x="358" y="64"/>
                    </a:lnTo>
                    <a:lnTo>
                      <a:pt x="358" y="66"/>
                    </a:lnTo>
                    <a:lnTo>
                      <a:pt x="358" y="64"/>
                    </a:lnTo>
                    <a:lnTo>
                      <a:pt x="356" y="64"/>
                    </a:lnTo>
                    <a:lnTo>
                      <a:pt x="356" y="66"/>
                    </a:lnTo>
                    <a:lnTo>
                      <a:pt x="354" y="66"/>
                    </a:lnTo>
                    <a:lnTo>
                      <a:pt x="356" y="66"/>
                    </a:lnTo>
                    <a:lnTo>
                      <a:pt x="354" y="66"/>
                    </a:lnTo>
                    <a:lnTo>
                      <a:pt x="354" y="68"/>
                    </a:lnTo>
                    <a:lnTo>
                      <a:pt x="352" y="68"/>
                    </a:lnTo>
                    <a:lnTo>
                      <a:pt x="350" y="68"/>
                    </a:lnTo>
                    <a:lnTo>
                      <a:pt x="352" y="68"/>
                    </a:lnTo>
                    <a:lnTo>
                      <a:pt x="350" y="68"/>
                    </a:lnTo>
                    <a:lnTo>
                      <a:pt x="350" y="66"/>
                    </a:lnTo>
                    <a:lnTo>
                      <a:pt x="348" y="66"/>
                    </a:lnTo>
                    <a:lnTo>
                      <a:pt x="350" y="66"/>
                    </a:lnTo>
                    <a:lnTo>
                      <a:pt x="348" y="66"/>
                    </a:lnTo>
                    <a:lnTo>
                      <a:pt x="350" y="66"/>
                    </a:lnTo>
                    <a:lnTo>
                      <a:pt x="348" y="66"/>
                    </a:lnTo>
                    <a:lnTo>
                      <a:pt x="348" y="68"/>
                    </a:lnTo>
                    <a:lnTo>
                      <a:pt x="350" y="68"/>
                    </a:lnTo>
                    <a:lnTo>
                      <a:pt x="348" y="68"/>
                    </a:lnTo>
                    <a:lnTo>
                      <a:pt x="350" y="68"/>
                    </a:lnTo>
                    <a:lnTo>
                      <a:pt x="348" y="68"/>
                    </a:lnTo>
                    <a:lnTo>
                      <a:pt x="346" y="68"/>
                    </a:lnTo>
                    <a:lnTo>
                      <a:pt x="346" y="66"/>
                    </a:lnTo>
                    <a:lnTo>
                      <a:pt x="346" y="68"/>
                    </a:lnTo>
                    <a:lnTo>
                      <a:pt x="346" y="66"/>
                    </a:lnTo>
                    <a:lnTo>
                      <a:pt x="346" y="68"/>
                    </a:lnTo>
                    <a:lnTo>
                      <a:pt x="346" y="66"/>
                    </a:lnTo>
                    <a:lnTo>
                      <a:pt x="344" y="66"/>
                    </a:lnTo>
                    <a:lnTo>
                      <a:pt x="344" y="68"/>
                    </a:lnTo>
                    <a:lnTo>
                      <a:pt x="344" y="66"/>
                    </a:lnTo>
                    <a:lnTo>
                      <a:pt x="344" y="68"/>
                    </a:lnTo>
                    <a:lnTo>
                      <a:pt x="344" y="66"/>
                    </a:lnTo>
                    <a:lnTo>
                      <a:pt x="344" y="68"/>
                    </a:lnTo>
                    <a:lnTo>
                      <a:pt x="346" y="68"/>
                    </a:lnTo>
                    <a:lnTo>
                      <a:pt x="346" y="70"/>
                    </a:lnTo>
                    <a:lnTo>
                      <a:pt x="344" y="70"/>
                    </a:lnTo>
                    <a:lnTo>
                      <a:pt x="346" y="70"/>
                    </a:lnTo>
                    <a:lnTo>
                      <a:pt x="344" y="70"/>
                    </a:lnTo>
                    <a:lnTo>
                      <a:pt x="344" y="68"/>
                    </a:lnTo>
                    <a:lnTo>
                      <a:pt x="344" y="70"/>
                    </a:lnTo>
                    <a:lnTo>
                      <a:pt x="342" y="70"/>
                    </a:lnTo>
                    <a:lnTo>
                      <a:pt x="344" y="70"/>
                    </a:lnTo>
                    <a:lnTo>
                      <a:pt x="342" y="70"/>
                    </a:lnTo>
                    <a:lnTo>
                      <a:pt x="342" y="68"/>
                    </a:lnTo>
                    <a:lnTo>
                      <a:pt x="344" y="68"/>
                    </a:lnTo>
                    <a:lnTo>
                      <a:pt x="342" y="68"/>
                    </a:lnTo>
                    <a:lnTo>
                      <a:pt x="344" y="68"/>
                    </a:lnTo>
                    <a:lnTo>
                      <a:pt x="342" y="68"/>
                    </a:lnTo>
                    <a:lnTo>
                      <a:pt x="342" y="66"/>
                    </a:lnTo>
                    <a:lnTo>
                      <a:pt x="344" y="66"/>
                    </a:lnTo>
                    <a:lnTo>
                      <a:pt x="342" y="66"/>
                    </a:lnTo>
                    <a:lnTo>
                      <a:pt x="344" y="66"/>
                    </a:lnTo>
                    <a:lnTo>
                      <a:pt x="342" y="66"/>
                    </a:lnTo>
                    <a:lnTo>
                      <a:pt x="342" y="64"/>
                    </a:lnTo>
                    <a:lnTo>
                      <a:pt x="340" y="64"/>
                    </a:lnTo>
                    <a:lnTo>
                      <a:pt x="342" y="64"/>
                    </a:lnTo>
                    <a:lnTo>
                      <a:pt x="340" y="64"/>
                    </a:lnTo>
                    <a:lnTo>
                      <a:pt x="340" y="66"/>
                    </a:lnTo>
                    <a:lnTo>
                      <a:pt x="340" y="64"/>
                    </a:lnTo>
                    <a:lnTo>
                      <a:pt x="340" y="66"/>
                    </a:lnTo>
                    <a:lnTo>
                      <a:pt x="342" y="66"/>
                    </a:lnTo>
                    <a:lnTo>
                      <a:pt x="340" y="66"/>
                    </a:lnTo>
                    <a:lnTo>
                      <a:pt x="342" y="66"/>
                    </a:lnTo>
                    <a:lnTo>
                      <a:pt x="340" y="66"/>
                    </a:lnTo>
                    <a:lnTo>
                      <a:pt x="342" y="66"/>
                    </a:lnTo>
                    <a:lnTo>
                      <a:pt x="340" y="66"/>
                    </a:lnTo>
                    <a:lnTo>
                      <a:pt x="340" y="68"/>
                    </a:lnTo>
                    <a:lnTo>
                      <a:pt x="340" y="66"/>
                    </a:lnTo>
                    <a:lnTo>
                      <a:pt x="338" y="66"/>
                    </a:lnTo>
                    <a:lnTo>
                      <a:pt x="340" y="66"/>
                    </a:lnTo>
                    <a:lnTo>
                      <a:pt x="340" y="68"/>
                    </a:lnTo>
                    <a:lnTo>
                      <a:pt x="340" y="66"/>
                    </a:lnTo>
                    <a:lnTo>
                      <a:pt x="340" y="68"/>
                    </a:lnTo>
                    <a:lnTo>
                      <a:pt x="338" y="68"/>
                    </a:lnTo>
                    <a:lnTo>
                      <a:pt x="340" y="68"/>
                    </a:lnTo>
                    <a:lnTo>
                      <a:pt x="338" y="68"/>
                    </a:lnTo>
                    <a:lnTo>
                      <a:pt x="340" y="68"/>
                    </a:lnTo>
                    <a:lnTo>
                      <a:pt x="338" y="68"/>
                    </a:lnTo>
                    <a:lnTo>
                      <a:pt x="340" y="68"/>
                    </a:lnTo>
                    <a:lnTo>
                      <a:pt x="340" y="70"/>
                    </a:lnTo>
                    <a:lnTo>
                      <a:pt x="338" y="70"/>
                    </a:lnTo>
                    <a:lnTo>
                      <a:pt x="338" y="68"/>
                    </a:lnTo>
                    <a:lnTo>
                      <a:pt x="338" y="70"/>
                    </a:lnTo>
                    <a:lnTo>
                      <a:pt x="338" y="68"/>
                    </a:lnTo>
                    <a:lnTo>
                      <a:pt x="336" y="68"/>
                    </a:lnTo>
                    <a:lnTo>
                      <a:pt x="338" y="68"/>
                    </a:lnTo>
                    <a:lnTo>
                      <a:pt x="336" y="68"/>
                    </a:lnTo>
                    <a:lnTo>
                      <a:pt x="336" y="66"/>
                    </a:lnTo>
                    <a:lnTo>
                      <a:pt x="336" y="68"/>
                    </a:lnTo>
                    <a:lnTo>
                      <a:pt x="336" y="66"/>
                    </a:lnTo>
                    <a:lnTo>
                      <a:pt x="336" y="68"/>
                    </a:lnTo>
                    <a:lnTo>
                      <a:pt x="338" y="68"/>
                    </a:lnTo>
                    <a:lnTo>
                      <a:pt x="336" y="68"/>
                    </a:lnTo>
                    <a:lnTo>
                      <a:pt x="338" y="68"/>
                    </a:lnTo>
                    <a:lnTo>
                      <a:pt x="338" y="66"/>
                    </a:lnTo>
                    <a:lnTo>
                      <a:pt x="338" y="68"/>
                    </a:lnTo>
                    <a:lnTo>
                      <a:pt x="338" y="66"/>
                    </a:lnTo>
                    <a:lnTo>
                      <a:pt x="336" y="66"/>
                    </a:lnTo>
                    <a:lnTo>
                      <a:pt x="338" y="66"/>
                    </a:lnTo>
                    <a:lnTo>
                      <a:pt x="336" y="66"/>
                    </a:lnTo>
                    <a:lnTo>
                      <a:pt x="334" y="66"/>
                    </a:lnTo>
                    <a:lnTo>
                      <a:pt x="336" y="66"/>
                    </a:lnTo>
                    <a:lnTo>
                      <a:pt x="334" y="66"/>
                    </a:lnTo>
                    <a:lnTo>
                      <a:pt x="336" y="66"/>
                    </a:lnTo>
                    <a:lnTo>
                      <a:pt x="334" y="66"/>
                    </a:lnTo>
                    <a:lnTo>
                      <a:pt x="336" y="66"/>
                    </a:lnTo>
                    <a:lnTo>
                      <a:pt x="336" y="64"/>
                    </a:lnTo>
                    <a:lnTo>
                      <a:pt x="336" y="66"/>
                    </a:lnTo>
                    <a:lnTo>
                      <a:pt x="336" y="64"/>
                    </a:lnTo>
                    <a:lnTo>
                      <a:pt x="336" y="66"/>
                    </a:lnTo>
                    <a:lnTo>
                      <a:pt x="336" y="64"/>
                    </a:lnTo>
                    <a:lnTo>
                      <a:pt x="338" y="64"/>
                    </a:lnTo>
                    <a:lnTo>
                      <a:pt x="338" y="66"/>
                    </a:lnTo>
                    <a:lnTo>
                      <a:pt x="338" y="64"/>
                    </a:lnTo>
                    <a:lnTo>
                      <a:pt x="336" y="64"/>
                    </a:lnTo>
                    <a:lnTo>
                      <a:pt x="334" y="64"/>
                    </a:lnTo>
                    <a:lnTo>
                      <a:pt x="336" y="64"/>
                    </a:lnTo>
                    <a:lnTo>
                      <a:pt x="334" y="64"/>
                    </a:lnTo>
                    <a:lnTo>
                      <a:pt x="334" y="66"/>
                    </a:lnTo>
                    <a:lnTo>
                      <a:pt x="334" y="64"/>
                    </a:lnTo>
                    <a:lnTo>
                      <a:pt x="334" y="64"/>
                    </a:lnTo>
                    <a:lnTo>
                      <a:pt x="334" y="64"/>
                    </a:lnTo>
                    <a:lnTo>
                      <a:pt x="334" y="64"/>
                    </a:lnTo>
                    <a:lnTo>
                      <a:pt x="334" y="64"/>
                    </a:lnTo>
                    <a:lnTo>
                      <a:pt x="334" y="62"/>
                    </a:lnTo>
                    <a:lnTo>
                      <a:pt x="336" y="62"/>
                    </a:lnTo>
                    <a:lnTo>
                      <a:pt x="336" y="64"/>
                    </a:lnTo>
                    <a:lnTo>
                      <a:pt x="338" y="64"/>
                    </a:lnTo>
                    <a:lnTo>
                      <a:pt x="336" y="64"/>
                    </a:lnTo>
                    <a:lnTo>
                      <a:pt x="338" y="64"/>
                    </a:lnTo>
                    <a:lnTo>
                      <a:pt x="336" y="64"/>
                    </a:lnTo>
                    <a:lnTo>
                      <a:pt x="336" y="62"/>
                    </a:lnTo>
                    <a:lnTo>
                      <a:pt x="338" y="62"/>
                    </a:lnTo>
                    <a:lnTo>
                      <a:pt x="336" y="62"/>
                    </a:lnTo>
                    <a:lnTo>
                      <a:pt x="338" y="62"/>
                    </a:lnTo>
                    <a:lnTo>
                      <a:pt x="340" y="62"/>
                    </a:lnTo>
                    <a:lnTo>
                      <a:pt x="338" y="62"/>
                    </a:lnTo>
                    <a:lnTo>
                      <a:pt x="338" y="60"/>
                    </a:lnTo>
                    <a:lnTo>
                      <a:pt x="338" y="62"/>
                    </a:lnTo>
                    <a:lnTo>
                      <a:pt x="338" y="60"/>
                    </a:lnTo>
                    <a:lnTo>
                      <a:pt x="338" y="58"/>
                    </a:lnTo>
                    <a:lnTo>
                      <a:pt x="340" y="58"/>
                    </a:lnTo>
                    <a:lnTo>
                      <a:pt x="342" y="58"/>
                    </a:lnTo>
                    <a:lnTo>
                      <a:pt x="340" y="58"/>
                    </a:lnTo>
                    <a:lnTo>
                      <a:pt x="338" y="60"/>
                    </a:lnTo>
                    <a:lnTo>
                      <a:pt x="338" y="58"/>
                    </a:lnTo>
                    <a:lnTo>
                      <a:pt x="338" y="60"/>
                    </a:lnTo>
                    <a:lnTo>
                      <a:pt x="336" y="60"/>
                    </a:lnTo>
                    <a:lnTo>
                      <a:pt x="336" y="58"/>
                    </a:lnTo>
                    <a:lnTo>
                      <a:pt x="338" y="58"/>
                    </a:lnTo>
                    <a:lnTo>
                      <a:pt x="336" y="58"/>
                    </a:lnTo>
                    <a:lnTo>
                      <a:pt x="336" y="60"/>
                    </a:lnTo>
                    <a:lnTo>
                      <a:pt x="336" y="58"/>
                    </a:lnTo>
                    <a:lnTo>
                      <a:pt x="336" y="60"/>
                    </a:lnTo>
                    <a:lnTo>
                      <a:pt x="336" y="58"/>
                    </a:lnTo>
                    <a:lnTo>
                      <a:pt x="334" y="58"/>
                    </a:lnTo>
                    <a:lnTo>
                      <a:pt x="336" y="58"/>
                    </a:lnTo>
                    <a:lnTo>
                      <a:pt x="336" y="60"/>
                    </a:lnTo>
                    <a:lnTo>
                      <a:pt x="336" y="62"/>
                    </a:lnTo>
                    <a:lnTo>
                      <a:pt x="334" y="62"/>
                    </a:lnTo>
                    <a:lnTo>
                      <a:pt x="334" y="60"/>
                    </a:lnTo>
                    <a:lnTo>
                      <a:pt x="334" y="62"/>
                    </a:lnTo>
                    <a:lnTo>
                      <a:pt x="334" y="62"/>
                    </a:lnTo>
                    <a:lnTo>
                      <a:pt x="334" y="60"/>
                    </a:lnTo>
                    <a:lnTo>
                      <a:pt x="334" y="62"/>
                    </a:lnTo>
                    <a:lnTo>
                      <a:pt x="332" y="62"/>
                    </a:lnTo>
                    <a:lnTo>
                      <a:pt x="334" y="62"/>
                    </a:lnTo>
                    <a:lnTo>
                      <a:pt x="332" y="62"/>
                    </a:lnTo>
                    <a:lnTo>
                      <a:pt x="330" y="62"/>
                    </a:lnTo>
                    <a:lnTo>
                      <a:pt x="330" y="60"/>
                    </a:lnTo>
                    <a:lnTo>
                      <a:pt x="330" y="62"/>
                    </a:lnTo>
                    <a:lnTo>
                      <a:pt x="328" y="62"/>
                    </a:lnTo>
                    <a:lnTo>
                      <a:pt x="330" y="62"/>
                    </a:lnTo>
                    <a:lnTo>
                      <a:pt x="332" y="62"/>
                    </a:lnTo>
                    <a:lnTo>
                      <a:pt x="332" y="64"/>
                    </a:lnTo>
                    <a:lnTo>
                      <a:pt x="330" y="64"/>
                    </a:lnTo>
                    <a:lnTo>
                      <a:pt x="330" y="66"/>
                    </a:lnTo>
                    <a:lnTo>
                      <a:pt x="330" y="64"/>
                    </a:lnTo>
                    <a:lnTo>
                      <a:pt x="328" y="64"/>
                    </a:lnTo>
                    <a:lnTo>
                      <a:pt x="328" y="66"/>
                    </a:lnTo>
                    <a:lnTo>
                      <a:pt x="330" y="66"/>
                    </a:lnTo>
                    <a:lnTo>
                      <a:pt x="330" y="64"/>
                    </a:lnTo>
                    <a:lnTo>
                      <a:pt x="330" y="66"/>
                    </a:lnTo>
                    <a:lnTo>
                      <a:pt x="330" y="64"/>
                    </a:lnTo>
                    <a:lnTo>
                      <a:pt x="332" y="64"/>
                    </a:lnTo>
                    <a:lnTo>
                      <a:pt x="334" y="64"/>
                    </a:lnTo>
                    <a:lnTo>
                      <a:pt x="334" y="66"/>
                    </a:lnTo>
                    <a:lnTo>
                      <a:pt x="334" y="68"/>
                    </a:lnTo>
                    <a:lnTo>
                      <a:pt x="334" y="68"/>
                    </a:lnTo>
                    <a:lnTo>
                      <a:pt x="334" y="68"/>
                    </a:lnTo>
                    <a:lnTo>
                      <a:pt x="334" y="68"/>
                    </a:lnTo>
                    <a:lnTo>
                      <a:pt x="334" y="68"/>
                    </a:lnTo>
                    <a:lnTo>
                      <a:pt x="334" y="68"/>
                    </a:lnTo>
                    <a:lnTo>
                      <a:pt x="334" y="68"/>
                    </a:lnTo>
                    <a:lnTo>
                      <a:pt x="334" y="68"/>
                    </a:lnTo>
                    <a:lnTo>
                      <a:pt x="334" y="70"/>
                    </a:lnTo>
                    <a:lnTo>
                      <a:pt x="334" y="68"/>
                    </a:lnTo>
                    <a:lnTo>
                      <a:pt x="334" y="70"/>
                    </a:lnTo>
                    <a:lnTo>
                      <a:pt x="334" y="70"/>
                    </a:lnTo>
                    <a:lnTo>
                      <a:pt x="332" y="70"/>
                    </a:lnTo>
                    <a:lnTo>
                      <a:pt x="332" y="68"/>
                    </a:lnTo>
                    <a:lnTo>
                      <a:pt x="334" y="68"/>
                    </a:lnTo>
                    <a:lnTo>
                      <a:pt x="332" y="68"/>
                    </a:lnTo>
                    <a:lnTo>
                      <a:pt x="332" y="70"/>
                    </a:lnTo>
                    <a:lnTo>
                      <a:pt x="332" y="68"/>
                    </a:lnTo>
                    <a:lnTo>
                      <a:pt x="332" y="70"/>
                    </a:lnTo>
                    <a:lnTo>
                      <a:pt x="330" y="70"/>
                    </a:lnTo>
                    <a:lnTo>
                      <a:pt x="330" y="68"/>
                    </a:lnTo>
                    <a:lnTo>
                      <a:pt x="330" y="70"/>
                    </a:lnTo>
                    <a:lnTo>
                      <a:pt x="328" y="70"/>
                    </a:lnTo>
                    <a:lnTo>
                      <a:pt x="326" y="70"/>
                    </a:lnTo>
                    <a:lnTo>
                      <a:pt x="324" y="70"/>
                    </a:lnTo>
                    <a:lnTo>
                      <a:pt x="324" y="68"/>
                    </a:lnTo>
                    <a:lnTo>
                      <a:pt x="326" y="68"/>
                    </a:lnTo>
                    <a:lnTo>
                      <a:pt x="324" y="68"/>
                    </a:lnTo>
                    <a:lnTo>
                      <a:pt x="324" y="66"/>
                    </a:lnTo>
                    <a:lnTo>
                      <a:pt x="324" y="68"/>
                    </a:lnTo>
                    <a:lnTo>
                      <a:pt x="324" y="70"/>
                    </a:lnTo>
                    <a:lnTo>
                      <a:pt x="322" y="70"/>
                    </a:lnTo>
                    <a:lnTo>
                      <a:pt x="322" y="68"/>
                    </a:lnTo>
                    <a:lnTo>
                      <a:pt x="324" y="68"/>
                    </a:lnTo>
                    <a:lnTo>
                      <a:pt x="322" y="68"/>
                    </a:lnTo>
                    <a:lnTo>
                      <a:pt x="322" y="70"/>
                    </a:lnTo>
                    <a:lnTo>
                      <a:pt x="322" y="68"/>
                    </a:lnTo>
                    <a:lnTo>
                      <a:pt x="322" y="70"/>
                    </a:lnTo>
                    <a:lnTo>
                      <a:pt x="320" y="70"/>
                    </a:lnTo>
                    <a:lnTo>
                      <a:pt x="320" y="68"/>
                    </a:lnTo>
                    <a:lnTo>
                      <a:pt x="320" y="70"/>
                    </a:lnTo>
                    <a:lnTo>
                      <a:pt x="320" y="68"/>
                    </a:lnTo>
                    <a:lnTo>
                      <a:pt x="320" y="70"/>
                    </a:lnTo>
                    <a:lnTo>
                      <a:pt x="318" y="70"/>
                    </a:lnTo>
                    <a:lnTo>
                      <a:pt x="318" y="68"/>
                    </a:lnTo>
                    <a:lnTo>
                      <a:pt x="316" y="68"/>
                    </a:lnTo>
                    <a:lnTo>
                      <a:pt x="314" y="68"/>
                    </a:lnTo>
                    <a:lnTo>
                      <a:pt x="314" y="66"/>
                    </a:lnTo>
                    <a:lnTo>
                      <a:pt x="312" y="66"/>
                    </a:lnTo>
                    <a:lnTo>
                      <a:pt x="310" y="66"/>
                    </a:lnTo>
                    <a:lnTo>
                      <a:pt x="312" y="66"/>
                    </a:lnTo>
                    <a:lnTo>
                      <a:pt x="310" y="66"/>
                    </a:lnTo>
                    <a:lnTo>
                      <a:pt x="312" y="66"/>
                    </a:lnTo>
                    <a:lnTo>
                      <a:pt x="314" y="68"/>
                    </a:lnTo>
                    <a:lnTo>
                      <a:pt x="316" y="68"/>
                    </a:lnTo>
                    <a:lnTo>
                      <a:pt x="314" y="68"/>
                    </a:lnTo>
                    <a:lnTo>
                      <a:pt x="312" y="68"/>
                    </a:lnTo>
                    <a:lnTo>
                      <a:pt x="314" y="68"/>
                    </a:lnTo>
                    <a:lnTo>
                      <a:pt x="312" y="68"/>
                    </a:lnTo>
                    <a:lnTo>
                      <a:pt x="314" y="68"/>
                    </a:lnTo>
                    <a:lnTo>
                      <a:pt x="314" y="70"/>
                    </a:lnTo>
                    <a:lnTo>
                      <a:pt x="316" y="70"/>
                    </a:lnTo>
                    <a:lnTo>
                      <a:pt x="318" y="70"/>
                    </a:lnTo>
                    <a:lnTo>
                      <a:pt x="318" y="72"/>
                    </a:lnTo>
                    <a:lnTo>
                      <a:pt x="318" y="74"/>
                    </a:lnTo>
                    <a:lnTo>
                      <a:pt x="320" y="74"/>
                    </a:lnTo>
                    <a:lnTo>
                      <a:pt x="320" y="72"/>
                    </a:lnTo>
                    <a:lnTo>
                      <a:pt x="318" y="72"/>
                    </a:lnTo>
                    <a:lnTo>
                      <a:pt x="320" y="72"/>
                    </a:lnTo>
                    <a:lnTo>
                      <a:pt x="318" y="72"/>
                    </a:lnTo>
                    <a:lnTo>
                      <a:pt x="320" y="72"/>
                    </a:lnTo>
                    <a:lnTo>
                      <a:pt x="318" y="72"/>
                    </a:lnTo>
                    <a:lnTo>
                      <a:pt x="320" y="72"/>
                    </a:lnTo>
                    <a:lnTo>
                      <a:pt x="318" y="72"/>
                    </a:lnTo>
                    <a:lnTo>
                      <a:pt x="320" y="72"/>
                    </a:lnTo>
                    <a:lnTo>
                      <a:pt x="318" y="72"/>
                    </a:lnTo>
                    <a:lnTo>
                      <a:pt x="320" y="70"/>
                    </a:lnTo>
                    <a:lnTo>
                      <a:pt x="322" y="70"/>
                    </a:lnTo>
                    <a:lnTo>
                      <a:pt x="322" y="72"/>
                    </a:lnTo>
                    <a:lnTo>
                      <a:pt x="322" y="70"/>
                    </a:lnTo>
                    <a:lnTo>
                      <a:pt x="324" y="70"/>
                    </a:lnTo>
                    <a:lnTo>
                      <a:pt x="324" y="72"/>
                    </a:lnTo>
                    <a:lnTo>
                      <a:pt x="326" y="72"/>
                    </a:lnTo>
                    <a:lnTo>
                      <a:pt x="326" y="74"/>
                    </a:lnTo>
                    <a:lnTo>
                      <a:pt x="324" y="74"/>
                    </a:lnTo>
                    <a:lnTo>
                      <a:pt x="324" y="72"/>
                    </a:lnTo>
                    <a:lnTo>
                      <a:pt x="324" y="74"/>
                    </a:lnTo>
                    <a:lnTo>
                      <a:pt x="326" y="74"/>
                    </a:lnTo>
                    <a:lnTo>
                      <a:pt x="326" y="72"/>
                    </a:lnTo>
                    <a:lnTo>
                      <a:pt x="326" y="74"/>
                    </a:lnTo>
                    <a:lnTo>
                      <a:pt x="326" y="72"/>
                    </a:lnTo>
                    <a:lnTo>
                      <a:pt x="328" y="72"/>
                    </a:lnTo>
                    <a:lnTo>
                      <a:pt x="330" y="72"/>
                    </a:lnTo>
                    <a:lnTo>
                      <a:pt x="332" y="72"/>
                    </a:lnTo>
                    <a:lnTo>
                      <a:pt x="330" y="72"/>
                    </a:lnTo>
                    <a:lnTo>
                      <a:pt x="330" y="74"/>
                    </a:lnTo>
                    <a:lnTo>
                      <a:pt x="328" y="74"/>
                    </a:lnTo>
                    <a:lnTo>
                      <a:pt x="328" y="77"/>
                    </a:lnTo>
                    <a:lnTo>
                      <a:pt x="328" y="74"/>
                    </a:lnTo>
                    <a:lnTo>
                      <a:pt x="328" y="77"/>
                    </a:lnTo>
                    <a:lnTo>
                      <a:pt x="328" y="79"/>
                    </a:lnTo>
                    <a:lnTo>
                      <a:pt x="330" y="79"/>
                    </a:lnTo>
                    <a:lnTo>
                      <a:pt x="328" y="79"/>
                    </a:lnTo>
                    <a:lnTo>
                      <a:pt x="330" y="79"/>
                    </a:lnTo>
                    <a:lnTo>
                      <a:pt x="328" y="79"/>
                    </a:lnTo>
                    <a:lnTo>
                      <a:pt x="328" y="77"/>
                    </a:lnTo>
                    <a:lnTo>
                      <a:pt x="330" y="77"/>
                    </a:lnTo>
                    <a:lnTo>
                      <a:pt x="330" y="74"/>
                    </a:lnTo>
                    <a:lnTo>
                      <a:pt x="332" y="74"/>
                    </a:lnTo>
                    <a:lnTo>
                      <a:pt x="332" y="77"/>
                    </a:lnTo>
                    <a:lnTo>
                      <a:pt x="332" y="74"/>
                    </a:lnTo>
                    <a:lnTo>
                      <a:pt x="332" y="72"/>
                    </a:lnTo>
                    <a:lnTo>
                      <a:pt x="332" y="74"/>
                    </a:lnTo>
                    <a:lnTo>
                      <a:pt x="334" y="74"/>
                    </a:lnTo>
                    <a:lnTo>
                      <a:pt x="332" y="74"/>
                    </a:lnTo>
                    <a:lnTo>
                      <a:pt x="334" y="74"/>
                    </a:lnTo>
                    <a:lnTo>
                      <a:pt x="334" y="72"/>
                    </a:lnTo>
                    <a:lnTo>
                      <a:pt x="334" y="72"/>
                    </a:lnTo>
                    <a:lnTo>
                      <a:pt x="334" y="74"/>
                    </a:lnTo>
                    <a:lnTo>
                      <a:pt x="334" y="74"/>
                    </a:lnTo>
                    <a:lnTo>
                      <a:pt x="334" y="74"/>
                    </a:lnTo>
                    <a:lnTo>
                      <a:pt x="334" y="74"/>
                    </a:lnTo>
                    <a:lnTo>
                      <a:pt x="334" y="74"/>
                    </a:lnTo>
                    <a:lnTo>
                      <a:pt x="334" y="77"/>
                    </a:lnTo>
                    <a:lnTo>
                      <a:pt x="334" y="77"/>
                    </a:lnTo>
                    <a:lnTo>
                      <a:pt x="334" y="77"/>
                    </a:lnTo>
                    <a:lnTo>
                      <a:pt x="334" y="77"/>
                    </a:lnTo>
                    <a:lnTo>
                      <a:pt x="334" y="77"/>
                    </a:lnTo>
                    <a:lnTo>
                      <a:pt x="336" y="77"/>
                    </a:lnTo>
                    <a:lnTo>
                      <a:pt x="336" y="79"/>
                    </a:lnTo>
                    <a:lnTo>
                      <a:pt x="336" y="81"/>
                    </a:lnTo>
                    <a:lnTo>
                      <a:pt x="334" y="81"/>
                    </a:lnTo>
                    <a:lnTo>
                      <a:pt x="336" y="81"/>
                    </a:lnTo>
                    <a:lnTo>
                      <a:pt x="334" y="81"/>
                    </a:lnTo>
                    <a:lnTo>
                      <a:pt x="336" y="81"/>
                    </a:lnTo>
                    <a:lnTo>
                      <a:pt x="336" y="83"/>
                    </a:lnTo>
                    <a:lnTo>
                      <a:pt x="336" y="81"/>
                    </a:lnTo>
                    <a:lnTo>
                      <a:pt x="336" y="83"/>
                    </a:lnTo>
                    <a:lnTo>
                      <a:pt x="334" y="83"/>
                    </a:lnTo>
                    <a:lnTo>
                      <a:pt x="334" y="81"/>
                    </a:lnTo>
                    <a:lnTo>
                      <a:pt x="334" y="81"/>
                    </a:lnTo>
                    <a:lnTo>
                      <a:pt x="334" y="83"/>
                    </a:lnTo>
                    <a:lnTo>
                      <a:pt x="334" y="81"/>
                    </a:lnTo>
                    <a:lnTo>
                      <a:pt x="334" y="81"/>
                    </a:lnTo>
                    <a:lnTo>
                      <a:pt x="334" y="83"/>
                    </a:lnTo>
                    <a:lnTo>
                      <a:pt x="334" y="81"/>
                    </a:lnTo>
                    <a:lnTo>
                      <a:pt x="334" y="83"/>
                    </a:lnTo>
                    <a:lnTo>
                      <a:pt x="334" y="83"/>
                    </a:lnTo>
                    <a:lnTo>
                      <a:pt x="334" y="83"/>
                    </a:lnTo>
                    <a:lnTo>
                      <a:pt x="334" y="85"/>
                    </a:lnTo>
                    <a:lnTo>
                      <a:pt x="332" y="85"/>
                    </a:lnTo>
                    <a:lnTo>
                      <a:pt x="332" y="87"/>
                    </a:lnTo>
                    <a:lnTo>
                      <a:pt x="330" y="87"/>
                    </a:lnTo>
                    <a:lnTo>
                      <a:pt x="332" y="87"/>
                    </a:lnTo>
                    <a:lnTo>
                      <a:pt x="332" y="85"/>
                    </a:lnTo>
                    <a:lnTo>
                      <a:pt x="334" y="85"/>
                    </a:lnTo>
                    <a:lnTo>
                      <a:pt x="334" y="87"/>
                    </a:lnTo>
                    <a:lnTo>
                      <a:pt x="332" y="87"/>
                    </a:lnTo>
                    <a:lnTo>
                      <a:pt x="334" y="87"/>
                    </a:lnTo>
                    <a:lnTo>
                      <a:pt x="332" y="87"/>
                    </a:lnTo>
                    <a:lnTo>
                      <a:pt x="334" y="87"/>
                    </a:lnTo>
                    <a:lnTo>
                      <a:pt x="334" y="85"/>
                    </a:lnTo>
                    <a:lnTo>
                      <a:pt x="334" y="87"/>
                    </a:lnTo>
                    <a:lnTo>
                      <a:pt x="334" y="85"/>
                    </a:lnTo>
                    <a:lnTo>
                      <a:pt x="334" y="85"/>
                    </a:lnTo>
                    <a:lnTo>
                      <a:pt x="334" y="85"/>
                    </a:lnTo>
                    <a:lnTo>
                      <a:pt x="334" y="85"/>
                    </a:lnTo>
                    <a:lnTo>
                      <a:pt x="334" y="83"/>
                    </a:lnTo>
                    <a:lnTo>
                      <a:pt x="334" y="85"/>
                    </a:lnTo>
                    <a:lnTo>
                      <a:pt x="334" y="83"/>
                    </a:lnTo>
                    <a:lnTo>
                      <a:pt x="334" y="85"/>
                    </a:lnTo>
                    <a:lnTo>
                      <a:pt x="334" y="83"/>
                    </a:lnTo>
                    <a:lnTo>
                      <a:pt x="334" y="85"/>
                    </a:lnTo>
                    <a:lnTo>
                      <a:pt x="336" y="85"/>
                    </a:lnTo>
                    <a:lnTo>
                      <a:pt x="334" y="85"/>
                    </a:lnTo>
                    <a:lnTo>
                      <a:pt x="336" y="85"/>
                    </a:lnTo>
                    <a:lnTo>
                      <a:pt x="336" y="83"/>
                    </a:lnTo>
                    <a:lnTo>
                      <a:pt x="336" y="85"/>
                    </a:lnTo>
                    <a:lnTo>
                      <a:pt x="336" y="83"/>
                    </a:lnTo>
                    <a:lnTo>
                      <a:pt x="336" y="85"/>
                    </a:lnTo>
                    <a:lnTo>
                      <a:pt x="336" y="83"/>
                    </a:lnTo>
                    <a:lnTo>
                      <a:pt x="336" y="85"/>
                    </a:lnTo>
                    <a:lnTo>
                      <a:pt x="336" y="83"/>
                    </a:lnTo>
                    <a:lnTo>
                      <a:pt x="336" y="85"/>
                    </a:lnTo>
                    <a:lnTo>
                      <a:pt x="336" y="83"/>
                    </a:lnTo>
                    <a:lnTo>
                      <a:pt x="336" y="85"/>
                    </a:lnTo>
                    <a:lnTo>
                      <a:pt x="338" y="85"/>
                    </a:lnTo>
                    <a:lnTo>
                      <a:pt x="336" y="85"/>
                    </a:lnTo>
                    <a:lnTo>
                      <a:pt x="338" y="85"/>
                    </a:lnTo>
                    <a:lnTo>
                      <a:pt x="336" y="85"/>
                    </a:lnTo>
                    <a:lnTo>
                      <a:pt x="338" y="85"/>
                    </a:lnTo>
                    <a:lnTo>
                      <a:pt x="338" y="83"/>
                    </a:lnTo>
                    <a:lnTo>
                      <a:pt x="338" y="85"/>
                    </a:lnTo>
                    <a:lnTo>
                      <a:pt x="338" y="83"/>
                    </a:lnTo>
                    <a:lnTo>
                      <a:pt x="336" y="83"/>
                    </a:lnTo>
                    <a:lnTo>
                      <a:pt x="338" y="83"/>
                    </a:lnTo>
                    <a:lnTo>
                      <a:pt x="340" y="83"/>
                    </a:lnTo>
                    <a:lnTo>
                      <a:pt x="340" y="85"/>
                    </a:lnTo>
                    <a:lnTo>
                      <a:pt x="338" y="85"/>
                    </a:lnTo>
                    <a:lnTo>
                      <a:pt x="338" y="87"/>
                    </a:lnTo>
                    <a:lnTo>
                      <a:pt x="338" y="85"/>
                    </a:lnTo>
                    <a:lnTo>
                      <a:pt x="338" y="87"/>
                    </a:lnTo>
                    <a:lnTo>
                      <a:pt x="336" y="87"/>
                    </a:lnTo>
                    <a:lnTo>
                      <a:pt x="338" y="87"/>
                    </a:lnTo>
                    <a:lnTo>
                      <a:pt x="336" y="87"/>
                    </a:lnTo>
                    <a:lnTo>
                      <a:pt x="338" y="87"/>
                    </a:lnTo>
                    <a:lnTo>
                      <a:pt x="336" y="87"/>
                    </a:lnTo>
                    <a:lnTo>
                      <a:pt x="338" y="87"/>
                    </a:lnTo>
                    <a:lnTo>
                      <a:pt x="336" y="87"/>
                    </a:lnTo>
                    <a:lnTo>
                      <a:pt x="336" y="87"/>
                    </a:lnTo>
                    <a:lnTo>
                      <a:pt x="334" y="87"/>
                    </a:lnTo>
                    <a:lnTo>
                      <a:pt x="336" y="87"/>
                    </a:lnTo>
                    <a:lnTo>
                      <a:pt x="336" y="87"/>
                    </a:lnTo>
                    <a:lnTo>
                      <a:pt x="336" y="87"/>
                    </a:lnTo>
                    <a:lnTo>
                      <a:pt x="336" y="87"/>
                    </a:lnTo>
                    <a:lnTo>
                      <a:pt x="336" y="87"/>
                    </a:lnTo>
                    <a:lnTo>
                      <a:pt x="336" y="87"/>
                    </a:lnTo>
                    <a:lnTo>
                      <a:pt x="336" y="87"/>
                    </a:lnTo>
                    <a:lnTo>
                      <a:pt x="336" y="87"/>
                    </a:lnTo>
                    <a:lnTo>
                      <a:pt x="338" y="87"/>
                    </a:lnTo>
                    <a:lnTo>
                      <a:pt x="338" y="87"/>
                    </a:lnTo>
                    <a:lnTo>
                      <a:pt x="336" y="87"/>
                    </a:lnTo>
                    <a:lnTo>
                      <a:pt x="336" y="89"/>
                    </a:lnTo>
                    <a:lnTo>
                      <a:pt x="334" y="89"/>
                    </a:lnTo>
                    <a:lnTo>
                      <a:pt x="336" y="89"/>
                    </a:lnTo>
                    <a:lnTo>
                      <a:pt x="334" y="89"/>
                    </a:lnTo>
                    <a:lnTo>
                      <a:pt x="336" y="89"/>
                    </a:lnTo>
                    <a:lnTo>
                      <a:pt x="334" y="89"/>
                    </a:lnTo>
                    <a:lnTo>
                      <a:pt x="334" y="91"/>
                    </a:lnTo>
                    <a:lnTo>
                      <a:pt x="334" y="89"/>
                    </a:lnTo>
                    <a:lnTo>
                      <a:pt x="334" y="91"/>
                    </a:lnTo>
                    <a:lnTo>
                      <a:pt x="334" y="89"/>
                    </a:lnTo>
                    <a:lnTo>
                      <a:pt x="334" y="89"/>
                    </a:lnTo>
                    <a:lnTo>
                      <a:pt x="334" y="89"/>
                    </a:lnTo>
                    <a:lnTo>
                      <a:pt x="334" y="89"/>
                    </a:lnTo>
                    <a:lnTo>
                      <a:pt x="334" y="89"/>
                    </a:lnTo>
                    <a:lnTo>
                      <a:pt x="334" y="91"/>
                    </a:lnTo>
                    <a:lnTo>
                      <a:pt x="334" y="89"/>
                    </a:lnTo>
                    <a:lnTo>
                      <a:pt x="334" y="91"/>
                    </a:lnTo>
                    <a:lnTo>
                      <a:pt x="334" y="89"/>
                    </a:lnTo>
                    <a:lnTo>
                      <a:pt x="334" y="91"/>
                    </a:lnTo>
                    <a:lnTo>
                      <a:pt x="334" y="89"/>
                    </a:lnTo>
                    <a:lnTo>
                      <a:pt x="334" y="91"/>
                    </a:lnTo>
                    <a:lnTo>
                      <a:pt x="334" y="89"/>
                    </a:lnTo>
                    <a:lnTo>
                      <a:pt x="334" y="89"/>
                    </a:lnTo>
                    <a:lnTo>
                      <a:pt x="334" y="91"/>
                    </a:lnTo>
                    <a:lnTo>
                      <a:pt x="334" y="91"/>
                    </a:lnTo>
                    <a:lnTo>
                      <a:pt x="334" y="91"/>
                    </a:lnTo>
                    <a:lnTo>
                      <a:pt x="334" y="91"/>
                    </a:lnTo>
                    <a:lnTo>
                      <a:pt x="334" y="91"/>
                    </a:lnTo>
                    <a:lnTo>
                      <a:pt x="334" y="91"/>
                    </a:lnTo>
                    <a:lnTo>
                      <a:pt x="334" y="91"/>
                    </a:lnTo>
                    <a:lnTo>
                      <a:pt x="334" y="93"/>
                    </a:lnTo>
                    <a:lnTo>
                      <a:pt x="332" y="93"/>
                    </a:lnTo>
                    <a:lnTo>
                      <a:pt x="332" y="95"/>
                    </a:lnTo>
                    <a:lnTo>
                      <a:pt x="330" y="95"/>
                    </a:lnTo>
                    <a:lnTo>
                      <a:pt x="330" y="93"/>
                    </a:lnTo>
                    <a:lnTo>
                      <a:pt x="328" y="93"/>
                    </a:lnTo>
                    <a:lnTo>
                      <a:pt x="328" y="91"/>
                    </a:lnTo>
                    <a:lnTo>
                      <a:pt x="328" y="93"/>
                    </a:lnTo>
                    <a:lnTo>
                      <a:pt x="326" y="93"/>
                    </a:lnTo>
                    <a:lnTo>
                      <a:pt x="326" y="91"/>
                    </a:lnTo>
                    <a:lnTo>
                      <a:pt x="326" y="89"/>
                    </a:lnTo>
                    <a:lnTo>
                      <a:pt x="326" y="91"/>
                    </a:lnTo>
                    <a:lnTo>
                      <a:pt x="324" y="91"/>
                    </a:lnTo>
                    <a:lnTo>
                      <a:pt x="324" y="89"/>
                    </a:lnTo>
                    <a:lnTo>
                      <a:pt x="324" y="87"/>
                    </a:lnTo>
                    <a:lnTo>
                      <a:pt x="324" y="89"/>
                    </a:lnTo>
                    <a:lnTo>
                      <a:pt x="324" y="91"/>
                    </a:lnTo>
                    <a:lnTo>
                      <a:pt x="322" y="91"/>
                    </a:lnTo>
                    <a:lnTo>
                      <a:pt x="322" y="89"/>
                    </a:lnTo>
                    <a:lnTo>
                      <a:pt x="322" y="91"/>
                    </a:lnTo>
                    <a:lnTo>
                      <a:pt x="324" y="91"/>
                    </a:lnTo>
                    <a:lnTo>
                      <a:pt x="322" y="91"/>
                    </a:lnTo>
                    <a:lnTo>
                      <a:pt x="322" y="89"/>
                    </a:lnTo>
                    <a:lnTo>
                      <a:pt x="322" y="91"/>
                    </a:lnTo>
                    <a:lnTo>
                      <a:pt x="324" y="91"/>
                    </a:lnTo>
                    <a:lnTo>
                      <a:pt x="322" y="91"/>
                    </a:lnTo>
                    <a:lnTo>
                      <a:pt x="322" y="89"/>
                    </a:lnTo>
                    <a:lnTo>
                      <a:pt x="320" y="89"/>
                    </a:lnTo>
                    <a:lnTo>
                      <a:pt x="322" y="89"/>
                    </a:lnTo>
                    <a:lnTo>
                      <a:pt x="320" y="89"/>
                    </a:lnTo>
                    <a:lnTo>
                      <a:pt x="322" y="89"/>
                    </a:lnTo>
                    <a:lnTo>
                      <a:pt x="320" y="89"/>
                    </a:lnTo>
                    <a:lnTo>
                      <a:pt x="320" y="87"/>
                    </a:lnTo>
                    <a:lnTo>
                      <a:pt x="318" y="87"/>
                    </a:lnTo>
                    <a:lnTo>
                      <a:pt x="320" y="87"/>
                    </a:lnTo>
                    <a:lnTo>
                      <a:pt x="318" y="87"/>
                    </a:lnTo>
                    <a:lnTo>
                      <a:pt x="316" y="87"/>
                    </a:lnTo>
                    <a:lnTo>
                      <a:pt x="318" y="87"/>
                    </a:lnTo>
                    <a:lnTo>
                      <a:pt x="318" y="89"/>
                    </a:lnTo>
                    <a:lnTo>
                      <a:pt x="318" y="87"/>
                    </a:lnTo>
                    <a:lnTo>
                      <a:pt x="318" y="89"/>
                    </a:lnTo>
                    <a:lnTo>
                      <a:pt x="320" y="89"/>
                    </a:lnTo>
                    <a:lnTo>
                      <a:pt x="318" y="89"/>
                    </a:lnTo>
                    <a:lnTo>
                      <a:pt x="320" y="89"/>
                    </a:lnTo>
                    <a:lnTo>
                      <a:pt x="320" y="91"/>
                    </a:lnTo>
                    <a:lnTo>
                      <a:pt x="318" y="91"/>
                    </a:lnTo>
                    <a:lnTo>
                      <a:pt x="320" y="91"/>
                    </a:lnTo>
                    <a:lnTo>
                      <a:pt x="318" y="91"/>
                    </a:lnTo>
                    <a:lnTo>
                      <a:pt x="316" y="91"/>
                    </a:lnTo>
                    <a:lnTo>
                      <a:pt x="316" y="93"/>
                    </a:lnTo>
                    <a:lnTo>
                      <a:pt x="314" y="93"/>
                    </a:lnTo>
                    <a:lnTo>
                      <a:pt x="316" y="93"/>
                    </a:lnTo>
                    <a:lnTo>
                      <a:pt x="316" y="91"/>
                    </a:lnTo>
                    <a:lnTo>
                      <a:pt x="318" y="91"/>
                    </a:lnTo>
                    <a:lnTo>
                      <a:pt x="318" y="93"/>
                    </a:lnTo>
                    <a:lnTo>
                      <a:pt x="318" y="91"/>
                    </a:lnTo>
                    <a:lnTo>
                      <a:pt x="316" y="91"/>
                    </a:lnTo>
                    <a:lnTo>
                      <a:pt x="318" y="91"/>
                    </a:lnTo>
                    <a:lnTo>
                      <a:pt x="320" y="91"/>
                    </a:lnTo>
                    <a:lnTo>
                      <a:pt x="318" y="91"/>
                    </a:lnTo>
                    <a:lnTo>
                      <a:pt x="320" y="91"/>
                    </a:lnTo>
                    <a:lnTo>
                      <a:pt x="320" y="93"/>
                    </a:lnTo>
                    <a:lnTo>
                      <a:pt x="320" y="91"/>
                    </a:lnTo>
                    <a:lnTo>
                      <a:pt x="320" y="93"/>
                    </a:lnTo>
                    <a:lnTo>
                      <a:pt x="320" y="91"/>
                    </a:lnTo>
                    <a:lnTo>
                      <a:pt x="320" y="93"/>
                    </a:lnTo>
                    <a:lnTo>
                      <a:pt x="320" y="91"/>
                    </a:lnTo>
                    <a:lnTo>
                      <a:pt x="318" y="91"/>
                    </a:lnTo>
                    <a:lnTo>
                      <a:pt x="320" y="91"/>
                    </a:lnTo>
                    <a:lnTo>
                      <a:pt x="318" y="91"/>
                    </a:lnTo>
                    <a:lnTo>
                      <a:pt x="320" y="91"/>
                    </a:lnTo>
                    <a:lnTo>
                      <a:pt x="320" y="89"/>
                    </a:lnTo>
                    <a:lnTo>
                      <a:pt x="320" y="91"/>
                    </a:lnTo>
                    <a:lnTo>
                      <a:pt x="320" y="89"/>
                    </a:lnTo>
                    <a:lnTo>
                      <a:pt x="320" y="91"/>
                    </a:lnTo>
                    <a:lnTo>
                      <a:pt x="322" y="91"/>
                    </a:lnTo>
                    <a:lnTo>
                      <a:pt x="322" y="93"/>
                    </a:lnTo>
                    <a:lnTo>
                      <a:pt x="324" y="93"/>
                    </a:lnTo>
                    <a:lnTo>
                      <a:pt x="324" y="95"/>
                    </a:lnTo>
                    <a:lnTo>
                      <a:pt x="326" y="95"/>
                    </a:lnTo>
                    <a:lnTo>
                      <a:pt x="328" y="95"/>
                    </a:lnTo>
                    <a:lnTo>
                      <a:pt x="328" y="97"/>
                    </a:lnTo>
                    <a:lnTo>
                      <a:pt x="328" y="95"/>
                    </a:lnTo>
                    <a:lnTo>
                      <a:pt x="328" y="97"/>
                    </a:lnTo>
                    <a:lnTo>
                      <a:pt x="328" y="95"/>
                    </a:lnTo>
                    <a:lnTo>
                      <a:pt x="328" y="97"/>
                    </a:lnTo>
                    <a:lnTo>
                      <a:pt x="326" y="97"/>
                    </a:lnTo>
                    <a:lnTo>
                      <a:pt x="328" y="97"/>
                    </a:lnTo>
                    <a:lnTo>
                      <a:pt x="328" y="99"/>
                    </a:lnTo>
                    <a:lnTo>
                      <a:pt x="328" y="97"/>
                    </a:lnTo>
                    <a:lnTo>
                      <a:pt x="330" y="97"/>
                    </a:lnTo>
                    <a:lnTo>
                      <a:pt x="330" y="99"/>
                    </a:lnTo>
                    <a:lnTo>
                      <a:pt x="330" y="97"/>
                    </a:lnTo>
                    <a:lnTo>
                      <a:pt x="330" y="99"/>
                    </a:lnTo>
                    <a:lnTo>
                      <a:pt x="330" y="97"/>
                    </a:lnTo>
                    <a:lnTo>
                      <a:pt x="332" y="97"/>
                    </a:lnTo>
                    <a:lnTo>
                      <a:pt x="332" y="99"/>
                    </a:lnTo>
                    <a:lnTo>
                      <a:pt x="332" y="97"/>
                    </a:lnTo>
                    <a:lnTo>
                      <a:pt x="330" y="97"/>
                    </a:lnTo>
                    <a:lnTo>
                      <a:pt x="332" y="97"/>
                    </a:lnTo>
                    <a:lnTo>
                      <a:pt x="332" y="95"/>
                    </a:lnTo>
                    <a:lnTo>
                      <a:pt x="332" y="97"/>
                    </a:lnTo>
                    <a:lnTo>
                      <a:pt x="334" y="97"/>
                    </a:lnTo>
                    <a:lnTo>
                      <a:pt x="334" y="99"/>
                    </a:lnTo>
                    <a:lnTo>
                      <a:pt x="334" y="97"/>
                    </a:lnTo>
                    <a:lnTo>
                      <a:pt x="334" y="99"/>
                    </a:lnTo>
                    <a:lnTo>
                      <a:pt x="334" y="99"/>
                    </a:lnTo>
                    <a:lnTo>
                      <a:pt x="334" y="99"/>
                    </a:lnTo>
                    <a:lnTo>
                      <a:pt x="334" y="99"/>
                    </a:lnTo>
                    <a:lnTo>
                      <a:pt x="334" y="99"/>
                    </a:lnTo>
                    <a:lnTo>
                      <a:pt x="334" y="97"/>
                    </a:lnTo>
                    <a:lnTo>
                      <a:pt x="334" y="97"/>
                    </a:lnTo>
                    <a:lnTo>
                      <a:pt x="334" y="97"/>
                    </a:lnTo>
                    <a:lnTo>
                      <a:pt x="334" y="97"/>
                    </a:lnTo>
                    <a:lnTo>
                      <a:pt x="334" y="95"/>
                    </a:lnTo>
                    <a:lnTo>
                      <a:pt x="334" y="97"/>
                    </a:lnTo>
                    <a:lnTo>
                      <a:pt x="334" y="95"/>
                    </a:lnTo>
                    <a:lnTo>
                      <a:pt x="334" y="93"/>
                    </a:lnTo>
                    <a:lnTo>
                      <a:pt x="336" y="93"/>
                    </a:lnTo>
                    <a:lnTo>
                      <a:pt x="336" y="95"/>
                    </a:lnTo>
                    <a:lnTo>
                      <a:pt x="336" y="93"/>
                    </a:lnTo>
                    <a:lnTo>
                      <a:pt x="336" y="95"/>
                    </a:lnTo>
                    <a:lnTo>
                      <a:pt x="336" y="93"/>
                    </a:lnTo>
                    <a:lnTo>
                      <a:pt x="336" y="95"/>
                    </a:lnTo>
                    <a:lnTo>
                      <a:pt x="336" y="97"/>
                    </a:lnTo>
                    <a:lnTo>
                      <a:pt x="336" y="99"/>
                    </a:lnTo>
                    <a:lnTo>
                      <a:pt x="336" y="101"/>
                    </a:lnTo>
                    <a:lnTo>
                      <a:pt x="338" y="101"/>
                    </a:lnTo>
                    <a:lnTo>
                      <a:pt x="338" y="103"/>
                    </a:lnTo>
                    <a:lnTo>
                      <a:pt x="336" y="103"/>
                    </a:lnTo>
                    <a:lnTo>
                      <a:pt x="336" y="105"/>
                    </a:lnTo>
                    <a:lnTo>
                      <a:pt x="336" y="103"/>
                    </a:lnTo>
                    <a:lnTo>
                      <a:pt x="336" y="105"/>
                    </a:lnTo>
                    <a:lnTo>
                      <a:pt x="334" y="105"/>
                    </a:lnTo>
                    <a:lnTo>
                      <a:pt x="334" y="107"/>
                    </a:lnTo>
                    <a:lnTo>
                      <a:pt x="334" y="105"/>
                    </a:lnTo>
                    <a:lnTo>
                      <a:pt x="336" y="105"/>
                    </a:lnTo>
                    <a:lnTo>
                      <a:pt x="338" y="105"/>
                    </a:lnTo>
                    <a:lnTo>
                      <a:pt x="338" y="107"/>
                    </a:lnTo>
                    <a:lnTo>
                      <a:pt x="338" y="105"/>
                    </a:lnTo>
                    <a:lnTo>
                      <a:pt x="338" y="107"/>
                    </a:lnTo>
                    <a:lnTo>
                      <a:pt x="336" y="107"/>
                    </a:lnTo>
                    <a:lnTo>
                      <a:pt x="338" y="105"/>
                    </a:lnTo>
                    <a:lnTo>
                      <a:pt x="336" y="105"/>
                    </a:lnTo>
                    <a:lnTo>
                      <a:pt x="336" y="107"/>
                    </a:lnTo>
                    <a:lnTo>
                      <a:pt x="336" y="105"/>
                    </a:lnTo>
                    <a:lnTo>
                      <a:pt x="336" y="107"/>
                    </a:lnTo>
                    <a:lnTo>
                      <a:pt x="338" y="107"/>
                    </a:lnTo>
                    <a:lnTo>
                      <a:pt x="336" y="107"/>
                    </a:lnTo>
                    <a:lnTo>
                      <a:pt x="334" y="107"/>
                    </a:lnTo>
                    <a:lnTo>
                      <a:pt x="334" y="107"/>
                    </a:lnTo>
                    <a:lnTo>
                      <a:pt x="334" y="107"/>
                    </a:lnTo>
                    <a:lnTo>
                      <a:pt x="334" y="107"/>
                    </a:lnTo>
                    <a:lnTo>
                      <a:pt x="334" y="107"/>
                    </a:lnTo>
                    <a:lnTo>
                      <a:pt x="334" y="107"/>
                    </a:lnTo>
                    <a:lnTo>
                      <a:pt x="332" y="109"/>
                    </a:lnTo>
                    <a:lnTo>
                      <a:pt x="330" y="109"/>
                    </a:lnTo>
                    <a:lnTo>
                      <a:pt x="328" y="109"/>
                    </a:lnTo>
                    <a:lnTo>
                      <a:pt x="330" y="109"/>
                    </a:lnTo>
                    <a:lnTo>
                      <a:pt x="328" y="109"/>
                    </a:lnTo>
                    <a:lnTo>
                      <a:pt x="328" y="111"/>
                    </a:lnTo>
                    <a:lnTo>
                      <a:pt x="326" y="111"/>
                    </a:lnTo>
                    <a:lnTo>
                      <a:pt x="326" y="113"/>
                    </a:lnTo>
                    <a:lnTo>
                      <a:pt x="326" y="111"/>
                    </a:lnTo>
                    <a:lnTo>
                      <a:pt x="326" y="113"/>
                    </a:lnTo>
                    <a:lnTo>
                      <a:pt x="324" y="113"/>
                    </a:lnTo>
                    <a:lnTo>
                      <a:pt x="322" y="113"/>
                    </a:lnTo>
                    <a:lnTo>
                      <a:pt x="324" y="113"/>
                    </a:lnTo>
                    <a:lnTo>
                      <a:pt x="322" y="113"/>
                    </a:lnTo>
                    <a:lnTo>
                      <a:pt x="322" y="111"/>
                    </a:lnTo>
                    <a:lnTo>
                      <a:pt x="324" y="111"/>
                    </a:lnTo>
                    <a:lnTo>
                      <a:pt x="322" y="111"/>
                    </a:lnTo>
                    <a:lnTo>
                      <a:pt x="320" y="111"/>
                    </a:lnTo>
                    <a:lnTo>
                      <a:pt x="320" y="109"/>
                    </a:lnTo>
                    <a:lnTo>
                      <a:pt x="318" y="109"/>
                    </a:lnTo>
                    <a:lnTo>
                      <a:pt x="320" y="109"/>
                    </a:lnTo>
                    <a:lnTo>
                      <a:pt x="320" y="111"/>
                    </a:lnTo>
                    <a:lnTo>
                      <a:pt x="322" y="111"/>
                    </a:lnTo>
                    <a:lnTo>
                      <a:pt x="322" y="113"/>
                    </a:lnTo>
                    <a:lnTo>
                      <a:pt x="320" y="113"/>
                    </a:lnTo>
                    <a:lnTo>
                      <a:pt x="320" y="115"/>
                    </a:lnTo>
                    <a:lnTo>
                      <a:pt x="320" y="113"/>
                    </a:lnTo>
                    <a:lnTo>
                      <a:pt x="318" y="113"/>
                    </a:lnTo>
                    <a:lnTo>
                      <a:pt x="318" y="115"/>
                    </a:lnTo>
                    <a:lnTo>
                      <a:pt x="320" y="115"/>
                    </a:lnTo>
                    <a:lnTo>
                      <a:pt x="318" y="115"/>
                    </a:lnTo>
                    <a:lnTo>
                      <a:pt x="320" y="115"/>
                    </a:lnTo>
                    <a:lnTo>
                      <a:pt x="320" y="117"/>
                    </a:lnTo>
                    <a:lnTo>
                      <a:pt x="318" y="117"/>
                    </a:lnTo>
                    <a:lnTo>
                      <a:pt x="318" y="119"/>
                    </a:lnTo>
                    <a:lnTo>
                      <a:pt x="316" y="119"/>
                    </a:lnTo>
                    <a:lnTo>
                      <a:pt x="316" y="121"/>
                    </a:lnTo>
                    <a:lnTo>
                      <a:pt x="314" y="123"/>
                    </a:lnTo>
                    <a:lnTo>
                      <a:pt x="312" y="123"/>
                    </a:lnTo>
                    <a:lnTo>
                      <a:pt x="312" y="121"/>
                    </a:lnTo>
                    <a:lnTo>
                      <a:pt x="312" y="123"/>
                    </a:lnTo>
                    <a:lnTo>
                      <a:pt x="312" y="121"/>
                    </a:lnTo>
                    <a:lnTo>
                      <a:pt x="310" y="121"/>
                    </a:lnTo>
                    <a:lnTo>
                      <a:pt x="312" y="121"/>
                    </a:lnTo>
                    <a:lnTo>
                      <a:pt x="310" y="121"/>
                    </a:lnTo>
                    <a:lnTo>
                      <a:pt x="310" y="123"/>
                    </a:lnTo>
                    <a:lnTo>
                      <a:pt x="310" y="121"/>
                    </a:lnTo>
                    <a:lnTo>
                      <a:pt x="312" y="121"/>
                    </a:lnTo>
                    <a:lnTo>
                      <a:pt x="312" y="119"/>
                    </a:lnTo>
                    <a:lnTo>
                      <a:pt x="314" y="119"/>
                    </a:lnTo>
                    <a:lnTo>
                      <a:pt x="312" y="119"/>
                    </a:lnTo>
                    <a:lnTo>
                      <a:pt x="312" y="117"/>
                    </a:lnTo>
                    <a:lnTo>
                      <a:pt x="312" y="119"/>
                    </a:lnTo>
                    <a:lnTo>
                      <a:pt x="312" y="117"/>
                    </a:lnTo>
                    <a:lnTo>
                      <a:pt x="312" y="119"/>
                    </a:lnTo>
                    <a:lnTo>
                      <a:pt x="312" y="117"/>
                    </a:lnTo>
                    <a:lnTo>
                      <a:pt x="310" y="117"/>
                    </a:lnTo>
                    <a:lnTo>
                      <a:pt x="310" y="115"/>
                    </a:lnTo>
                    <a:lnTo>
                      <a:pt x="312" y="115"/>
                    </a:lnTo>
                    <a:lnTo>
                      <a:pt x="310" y="115"/>
                    </a:lnTo>
                    <a:lnTo>
                      <a:pt x="310" y="117"/>
                    </a:lnTo>
                    <a:lnTo>
                      <a:pt x="310" y="115"/>
                    </a:lnTo>
                    <a:lnTo>
                      <a:pt x="308" y="115"/>
                    </a:lnTo>
                    <a:lnTo>
                      <a:pt x="310" y="115"/>
                    </a:lnTo>
                    <a:lnTo>
                      <a:pt x="310" y="113"/>
                    </a:lnTo>
                    <a:lnTo>
                      <a:pt x="310" y="111"/>
                    </a:lnTo>
                    <a:lnTo>
                      <a:pt x="310" y="113"/>
                    </a:lnTo>
                    <a:lnTo>
                      <a:pt x="308" y="113"/>
                    </a:lnTo>
                    <a:lnTo>
                      <a:pt x="308" y="115"/>
                    </a:lnTo>
                    <a:lnTo>
                      <a:pt x="306" y="115"/>
                    </a:lnTo>
                    <a:lnTo>
                      <a:pt x="306" y="113"/>
                    </a:lnTo>
                    <a:lnTo>
                      <a:pt x="306" y="115"/>
                    </a:lnTo>
                    <a:lnTo>
                      <a:pt x="308" y="115"/>
                    </a:lnTo>
                    <a:lnTo>
                      <a:pt x="308" y="117"/>
                    </a:lnTo>
                    <a:lnTo>
                      <a:pt x="306" y="117"/>
                    </a:lnTo>
                    <a:lnTo>
                      <a:pt x="308" y="117"/>
                    </a:lnTo>
                    <a:lnTo>
                      <a:pt x="306" y="117"/>
                    </a:lnTo>
                    <a:lnTo>
                      <a:pt x="308" y="117"/>
                    </a:lnTo>
                    <a:lnTo>
                      <a:pt x="308" y="115"/>
                    </a:lnTo>
                    <a:lnTo>
                      <a:pt x="308" y="117"/>
                    </a:lnTo>
                    <a:lnTo>
                      <a:pt x="310" y="117"/>
                    </a:lnTo>
                    <a:lnTo>
                      <a:pt x="310" y="119"/>
                    </a:lnTo>
                    <a:lnTo>
                      <a:pt x="310" y="121"/>
                    </a:lnTo>
                    <a:lnTo>
                      <a:pt x="308" y="121"/>
                    </a:lnTo>
                    <a:lnTo>
                      <a:pt x="308" y="119"/>
                    </a:lnTo>
                    <a:lnTo>
                      <a:pt x="308" y="121"/>
                    </a:lnTo>
                    <a:lnTo>
                      <a:pt x="306" y="121"/>
                    </a:lnTo>
                    <a:lnTo>
                      <a:pt x="308" y="121"/>
                    </a:lnTo>
                    <a:lnTo>
                      <a:pt x="306" y="121"/>
                    </a:lnTo>
                    <a:lnTo>
                      <a:pt x="308" y="121"/>
                    </a:lnTo>
                    <a:lnTo>
                      <a:pt x="308" y="123"/>
                    </a:lnTo>
                    <a:lnTo>
                      <a:pt x="310" y="123"/>
                    </a:lnTo>
                    <a:lnTo>
                      <a:pt x="308" y="123"/>
                    </a:lnTo>
                    <a:lnTo>
                      <a:pt x="310" y="123"/>
                    </a:lnTo>
                    <a:lnTo>
                      <a:pt x="312" y="123"/>
                    </a:lnTo>
                    <a:lnTo>
                      <a:pt x="312" y="125"/>
                    </a:lnTo>
                    <a:lnTo>
                      <a:pt x="312" y="123"/>
                    </a:lnTo>
                    <a:lnTo>
                      <a:pt x="312" y="125"/>
                    </a:lnTo>
                    <a:lnTo>
                      <a:pt x="312" y="123"/>
                    </a:lnTo>
                    <a:lnTo>
                      <a:pt x="310" y="123"/>
                    </a:lnTo>
                    <a:lnTo>
                      <a:pt x="310" y="125"/>
                    </a:lnTo>
                    <a:lnTo>
                      <a:pt x="312" y="125"/>
                    </a:lnTo>
                    <a:lnTo>
                      <a:pt x="310" y="125"/>
                    </a:lnTo>
                    <a:lnTo>
                      <a:pt x="312" y="125"/>
                    </a:lnTo>
                    <a:lnTo>
                      <a:pt x="310" y="127"/>
                    </a:lnTo>
                    <a:lnTo>
                      <a:pt x="310" y="125"/>
                    </a:lnTo>
                    <a:lnTo>
                      <a:pt x="310" y="127"/>
                    </a:lnTo>
                    <a:lnTo>
                      <a:pt x="308" y="127"/>
                    </a:lnTo>
                    <a:lnTo>
                      <a:pt x="310" y="127"/>
                    </a:lnTo>
                    <a:lnTo>
                      <a:pt x="308" y="127"/>
                    </a:lnTo>
                    <a:lnTo>
                      <a:pt x="308" y="129"/>
                    </a:lnTo>
                    <a:lnTo>
                      <a:pt x="306" y="129"/>
                    </a:lnTo>
                    <a:lnTo>
                      <a:pt x="306" y="131"/>
                    </a:lnTo>
                    <a:lnTo>
                      <a:pt x="306" y="129"/>
                    </a:lnTo>
                    <a:lnTo>
                      <a:pt x="306" y="131"/>
                    </a:lnTo>
                    <a:lnTo>
                      <a:pt x="306" y="129"/>
                    </a:lnTo>
                    <a:lnTo>
                      <a:pt x="308" y="129"/>
                    </a:lnTo>
                    <a:lnTo>
                      <a:pt x="306" y="129"/>
                    </a:lnTo>
                    <a:lnTo>
                      <a:pt x="308" y="129"/>
                    </a:lnTo>
                    <a:lnTo>
                      <a:pt x="306" y="129"/>
                    </a:lnTo>
                    <a:lnTo>
                      <a:pt x="308" y="129"/>
                    </a:lnTo>
                    <a:lnTo>
                      <a:pt x="308" y="127"/>
                    </a:lnTo>
                    <a:lnTo>
                      <a:pt x="308" y="129"/>
                    </a:lnTo>
                    <a:lnTo>
                      <a:pt x="308" y="127"/>
                    </a:lnTo>
                    <a:lnTo>
                      <a:pt x="308" y="129"/>
                    </a:lnTo>
                    <a:lnTo>
                      <a:pt x="308" y="127"/>
                    </a:lnTo>
                    <a:lnTo>
                      <a:pt x="310" y="127"/>
                    </a:lnTo>
                    <a:lnTo>
                      <a:pt x="310" y="125"/>
                    </a:lnTo>
                    <a:lnTo>
                      <a:pt x="312" y="125"/>
                    </a:lnTo>
                    <a:lnTo>
                      <a:pt x="312" y="123"/>
                    </a:lnTo>
                    <a:lnTo>
                      <a:pt x="314" y="123"/>
                    </a:lnTo>
                    <a:lnTo>
                      <a:pt x="314" y="125"/>
                    </a:lnTo>
                    <a:lnTo>
                      <a:pt x="312" y="125"/>
                    </a:lnTo>
                    <a:lnTo>
                      <a:pt x="312" y="127"/>
                    </a:lnTo>
                    <a:lnTo>
                      <a:pt x="310" y="127"/>
                    </a:lnTo>
                    <a:lnTo>
                      <a:pt x="308" y="129"/>
                    </a:lnTo>
                    <a:lnTo>
                      <a:pt x="308" y="131"/>
                    </a:lnTo>
                    <a:lnTo>
                      <a:pt x="306" y="131"/>
                    </a:lnTo>
                    <a:lnTo>
                      <a:pt x="306" y="133"/>
                    </a:lnTo>
                    <a:lnTo>
                      <a:pt x="304" y="133"/>
                    </a:lnTo>
                    <a:lnTo>
                      <a:pt x="304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0" y="135"/>
                    </a:lnTo>
                    <a:lnTo>
                      <a:pt x="300" y="137"/>
                    </a:lnTo>
                    <a:lnTo>
                      <a:pt x="300" y="139"/>
                    </a:lnTo>
                    <a:lnTo>
                      <a:pt x="298" y="139"/>
                    </a:lnTo>
                    <a:lnTo>
                      <a:pt x="300" y="139"/>
                    </a:lnTo>
                    <a:lnTo>
                      <a:pt x="298" y="139"/>
                    </a:lnTo>
                    <a:lnTo>
                      <a:pt x="298" y="141"/>
                    </a:lnTo>
                    <a:lnTo>
                      <a:pt x="298" y="143"/>
                    </a:lnTo>
                    <a:lnTo>
                      <a:pt x="296" y="143"/>
                    </a:lnTo>
                    <a:lnTo>
                      <a:pt x="296" y="145"/>
                    </a:lnTo>
                    <a:lnTo>
                      <a:pt x="296" y="147"/>
                    </a:lnTo>
                    <a:lnTo>
                      <a:pt x="296" y="149"/>
                    </a:lnTo>
                    <a:lnTo>
                      <a:pt x="294" y="149"/>
                    </a:lnTo>
                    <a:lnTo>
                      <a:pt x="294" y="151"/>
                    </a:lnTo>
                    <a:lnTo>
                      <a:pt x="294" y="153"/>
                    </a:lnTo>
                    <a:lnTo>
                      <a:pt x="294" y="155"/>
                    </a:lnTo>
                    <a:lnTo>
                      <a:pt x="294" y="157"/>
                    </a:lnTo>
                    <a:lnTo>
                      <a:pt x="294" y="159"/>
                    </a:lnTo>
                    <a:lnTo>
                      <a:pt x="294" y="161"/>
                    </a:lnTo>
                    <a:lnTo>
                      <a:pt x="294" y="163"/>
                    </a:lnTo>
                    <a:lnTo>
                      <a:pt x="292" y="165"/>
                    </a:lnTo>
                    <a:lnTo>
                      <a:pt x="294" y="165"/>
                    </a:lnTo>
                    <a:lnTo>
                      <a:pt x="292" y="165"/>
                    </a:lnTo>
                    <a:lnTo>
                      <a:pt x="294" y="165"/>
                    </a:lnTo>
                    <a:lnTo>
                      <a:pt x="294" y="167"/>
                    </a:lnTo>
                    <a:lnTo>
                      <a:pt x="292" y="167"/>
                    </a:lnTo>
                    <a:lnTo>
                      <a:pt x="290" y="167"/>
                    </a:lnTo>
                    <a:lnTo>
                      <a:pt x="290" y="165"/>
                    </a:lnTo>
                    <a:lnTo>
                      <a:pt x="288" y="165"/>
                    </a:lnTo>
                    <a:lnTo>
                      <a:pt x="286" y="165"/>
                    </a:lnTo>
                    <a:lnTo>
                      <a:pt x="286" y="165"/>
                    </a:lnTo>
                    <a:lnTo>
                      <a:pt x="284" y="165"/>
                    </a:lnTo>
                    <a:lnTo>
                      <a:pt x="282" y="165"/>
                    </a:lnTo>
                    <a:lnTo>
                      <a:pt x="280" y="165"/>
                    </a:lnTo>
                    <a:lnTo>
                      <a:pt x="280" y="167"/>
                    </a:lnTo>
                    <a:lnTo>
                      <a:pt x="278" y="167"/>
                    </a:lnTo>
                    <a:lnTo>
                      <a:pt x="276" y="167"/>
                    </a:lnTo>
                    <a:lnTo>
                      <a:pt x="274" y="167"/>
                    </a:lnTo>
                    <a:lnTo>
                      <a:pt x="274" y="169"/>
                    </a:lnTo>
                    <a:lnTo>
                      <a:pt x="272" y="169"/>
                    </a:lnTo>
                    <a:lnTo>
                      <a:pt x="272" y="171"/>
                    </a:lnTo>
                    <a:lnTo>
                      <a:pt x="270" y="171"/>
                    </a:lnTo>
                    <a:lnTo>
                      <a:pt x="268" y="171"/>
                    </a:lnTo>
                    <a:lnTo>
                      <a:pt x="268" y="173"/>
                    </a:lnTo>
                    <a:lnTo>
                      <a:pt x="268" y="171"/>
                    </a:lnTo>
                    <a:lnTo>
                      <a:pt x="266" y="171"/>
                    </a:lnTo>
                    <a:lnTo>
                      <a:pt x="264" y="169"/>
                    </a:lnTo>
                    <a:lnTo>
                      <a:pt x="262" y="169"/>
                    </a:lnTo>
                    <a:lnTo>
                      <a:pt x="262" y="167"/>
                    </a:lnTo>
                    <a:lnTo>
                      <a:pt x="260" y="167"/>
                    </a:lnTo>
                    <a:lnTo>
                      <a:pt x="258" y="165"/>
                    </a:lnTo>
                    <a:lnTo>
                      <a:pt x="256" y="165"/>
                    </a:lnTo>
                    <a:lnTo>
                      <a:pt x="256" y="163"/>
                    </a:lnTo>
                    <a:lnTo>
                      <a:pt x="254" y="163"/>
                    </a:lnTo>
                    <a:lnTo>
                      <a:pt x="252" y="163"/>
                    </a:lnTo>
                    <a:lnTo>
                      <a:pt x="252" y="161"/>
                    </a:lnTo>
                    <a:lnTo>
                      <a:pt x="250" y="161"/>
                    </a:lnTo>
                    <a:lnTo>
                      <a:pt x="250" y="159"/>
                    </a:lnTo>
                    <a:lnTo>
                      <a:pt x="248" y="159"/>
                    </a:lnTo>
                    <a:lnTo>
                      <a:pt x="246" y="159"/>
                    </a:lnTo>
                    <a:lnTo>
                      <a:pt x="246" y="157"/>
                    </a:lnTo>
                    <a:lnTo>
                      <a:pt x="244" y="157"/>
                    </a:lnTo>
                    <a:lnTo>
                      <a:pt x="244" y="155"/>
                    </a:lnTo>
                    <a:lnTo>
                      <a:pt x="242" y="155"/>
                    </a:lnTo>
                    <a:lnTo>
                      <a:pt x="240" y="155"/>
                    </a:lnTo>
                    <a:lnTo>
                      <a:pt x="240" y="153"/>
                    </a:lnTo>
                    <a:lnTo>
                      <a:pt x="238" y="153"/>
                    </a:lnTo>
                    <a:lnTo>
                      <a:pt x="238" y="151"/>
                    </a:lnTo>
                    <a:lnTo>
                      <a:pt x="238" y="151"/>
                    </a:lnTo>
                    <a:lnTo>
                      <a:pt x="236" y="149"/>
                    </a:lnTo>
                    <a:lnTo>
                      <a:pt x="234" y="149"/>
                    </a:lnTo>
                    <a:lnTo>
                      <a:pt x="234" y="147"/>
                    </a:lnTo>
                    <a:lnTo>
                      <a:pt x="232" y="147"/>
                    </a:lnTo>
                    <a:lnTo>
                      <a:pt x="230" y="145"/>
                    </a:lnTo>
                    <a:lnTo>
                      <a:pt x="228" y="145"/>
                    </a:lnTo>
                    <a:lnTo>
                      <a:pt x="228" y="143"/>
                    </a:lnTo>
                    <a:lnTo>
                      <a:pt x="226" y="143"/>
                    </a:lnTo>
                    <a:lnTo>
                      <a:pt x="226" y="141"/>
                    </a:lnTo>
                    <a:lnTo>
                      <a:pt x="224" y="141"/>
                    </a:lnTo>
                    <a:lnTo>
                      <a:pt x="222" y="141"/>
                    </a:lnTo>
                    <a:lnTo>
                      <a:pt x="222" y="139"/>
                    </a:lnTo>
                    <a:lnTo>
                      <a:pt x="220" y="139"/>
                    </a:lnTo>
                    <a:lnTo>
                      <a:pt x="220" y="137"/>
                    </a:lnTo>
                    <a:lnTo>
                      <a:pt x="218" y="137"/>
                    </a:lnTo>
                    <a:lnTo>
                      <a:pt x="216" y="137"/>
                    </a:lnTo>
                    <a:lnTo>
                      <a:pt x="216" y="135"/>
                    </a:lnTo>
                    <a:lnTo>
                      <a:pt x="214" y="135"/>
                    </a:lnTo>
                    <a:lnTo>
                      <a:pt x="214" y="135"/>
                    </a:lnTo>
                    <a:lnTo>
                      <a:pt x="212" y="135"/>
                    </a:lnTo>
                    <a:lnTo>
                      <a:pt x="210" y="135"/>
                    </a:lnTo>
                    <a:lnTo>
                      <a:pt x="210" y="133"/>
                    </a:lnTo>
                    <a:lnTo>
                      <a:pt x="208" y="133"/>
                    </a:lnTo>
                    <a:lnTo>
                      <a:pt x="208" y="131"/>
                    </a:lnTo>
                    <a:lnTo>
                      <a:pt x="206" y="131"/>
                    </a:lnTo>
                    <a:lnTo>
                      <a:pt x="206" y="133"/>
                    </a:lnTo>
                    <a:lnTo>
                      <a:pt x="204" y="133"/>
                    </a:lnTo>
                    <a:lnTo>
                      <a:pt x="202" y="133"/>
                    </a:lnTo>
                    <a:lnTo>
                      <a:pt x="200" y="133"/>
                    </a:lnTo>
                    <a:lnTo>
                      <a:pt x="198" y="133"/>
                    </a:lnTo>
                    <a:lnTo>
                      <a:pt x="196" y="133"/>
                    </a:lnTo>
                    <a:lnTo>
                      <a:pt x="194" y="135"/>
                    </a:lnTo>
                    <a:lnTo>
                      <a:pt x="192" y="135"/>
                    </a:lnTo>
                    <a:lnTo>
                      <a:pt x="190" y="135"/>
                    </a:lnTo>
                    <a:lnTo>
                      <a:pt x="190" y="135"/>
                    </a:lnTo>
                    <a:lnTo>
                      <a:pt x="188" y="135"/>
                    </a:lnTo>
                    <a:lnTo>
                      <a:pt x="186" y="135"/>
                    </a:lnTo>
                    <a:lnTo>
                      <a:pt x="184" y="135"/>
                    </a:lnTo>
                    <a:lnTo>
                      <a:pt x="184" y="135"/>
                    </a:lnTo>
                    <a:lnTo>
                      <a:pt x="182" y="135"/>
                    </a:lnTo>
                    <a:lnTo>
                      <a:pt x="180" y="135"/>
                    </a:lnTo>
                    <a:lnTo>
                      <a:pt x="178" y="135"/>
                    </a:lnTo>
                    <a:lnTo>
                      <a:pt x="176" y="135"/>
                    </a:lnTo>
                    <a:lnTo>
                      <a:pt x="174" y="135"/>
                    </a:lnTo>
                    <a:lnTo>
                      <a:pt x="172" y="135"/>
                    </a:lnTo>
                    <a:lnTo>
                      <a:pt x="172" y="137"/>
                    </a:lnTo>
                    <a:lnTo>
                      <a:pt x="170" y="137"/>
                    </a:lnTo>
                    <a:lnTo>
                      <a:pt x="168" y="137"/>
                    </a:lnTo>
                    <a:lnTo>
                      <a:pt x="166" y="137"/>
                    </a:lnTo>
                    <a:lnTo>
                      <a:pt x="164" y="137"/>
                    </a:lnTo>
                    <a:lnTo>
                      <a:pt x="162" y="137"/>
                    </a:lnTo>
                    <a:lnTo>
                      <a:pt x="160" y="137"/>
                    </a:lnTo>
                    <a:lnTo>
                      <a:pt x="160" y="139"/>
                    </a:lnTo>
                    <a:lnTo>
                      <a:pt x="158" y="139"/>
                    </a:lnTo>
                    <a:lnTo>
                      <a:pt x="158" y="137"/>
                    </a:lnTo>
                    <a:lnTo>
                      <a:pt x="158" y="135"/>
                    </a:lnTo>
                    <a:lnTo>
                      <a:pt x="158" y="135"/>
                    </a:lnTo>
                    <a:lnTo>
                      <a:pt x="156" y="135"/>
                    </a:lnTo>
                    <a:lnTo>
                      <a:pt x="156" y="133"/>
                    </a:lnTo>
                    <a:lnTo>
                      <a:pt x="154" y="131"/>
                    </a:lnTo>
                    <a:lnTo>
                      <a:pt x="152" y="131"/>
                    </a:lnTo>
                    <a:lnTo>
                      <a:pt x="152" y="129"/>
                    </a:lnTo>
                    <a:lnTo>
                      <a:pt x="150" y="129"/>
                    </a:lnTo>
                    <a:lnTo>
                      <a:pt x="150" y="127"/>
                    </a:lnTo>
                    <a:lnTo>
                      <a:pt x="148" y="125"/>
                    </a:lnTo>
                    <a:lnTo>
                      <a:pt x="148" y="127"/>
                    </a:lnTo>
                    <a:lnTo>
                      <a:pt x="146" y="127"/>
                    </a:lnTo>
                    <a:lnTo>
                      <a:pt x="146" y="129"/>
                    </a:lnTo>
                    <a:lnTo>
                      <a:pt x="144" y="129"/>
                    </a:lnTo>
                    <a:lnTo>
                      <a:pt x="142" y="129"/>
                    </a:lnTo>
                    <a:lnTo>
                      <a:pt x="142" y="127"/>
                    </a:lnTo>
                    <a:lnTo>
                      <a:pt x="144" y="127"/>
                    </a:lnTo>
                    <a:lnTo>
                      <a:pt x="144" y="125"/>
                    </a:lnTo>
                    <a:lnTo>
                      <a:pt x="142" y="125"/>
                    </a:lnTo>
                    <a:lnTo>
                      <a:pt x="142" y="125"/>
                    </a:lnTo>
                    <a:lnTo>
                      <a:pt x="140" y="125"/>
                    </a:lnTo>
                    <a:lnTo>
                      <a:pt x="138" y="125"/>
                    </a:lnTo>
                    <a:lnTo>
                      <a:pt x="136" y="125"/>
                    </a:lnTo>
                    <a:lnTo>
                      <a:pt x="134" y="125"/>
                    </a:lnTo>
                    <a:lnTo>
                      <a:pt x="132" y="125"/>
                    </a:lnTo>
                    <a:lnTo>
                      <a:pt x="130" y="125"/>
                    </a:lnTo>
                    <a:lnTo>
                      <a:pt x="128" y="125"/>
                    </a:lnTo>
                    <a:lnTo>
                      <a:pt x="128" y="127"/>
                    </a:lnTo>
                    <a:lnTo>
                      <a:pt x="126" y="127"/>
                    </a:lnTo>
                    <a:lnTo>
                      <a:pt x="124" y="127"/>
                    </a:lnTo>
                    <a:lnTo>
                      <a:pt x="122" y="127"/>
                    </a:lnTo>
                    <a:lnTo>
                      <a:pt x="120" y="127"/>
                    </a:lnTo>
                    <a:lnTo>
                      <a:pt x="118" y="127"/>
                    </a:lnTo>
                    <a:lnTo>
                      <a:pt x="116" y="127"/>
                    </a:lnTo>
                    <a:lnTo>
                      <a:pt x="114" y="127"/>
                    </a:lnTo>
                    <a:lnTo>
                      <a:pt x="112" y="127"/>
                    </a:lnTo>
                    <a:lnTo>
                      <a:pt x="110" y="127"/>
                    </a:lnTo>
                    <a:lnTo>
                      <a:pt x="110" y="129"/>
                    </a:lnTo>
                    <a:lnTo>
                      <a:pt x="108" y="129"/>
                    </a:lnTo>
                    <a:lnTo>
                      <a:pt x="106" y="129"/>
                    </a:lnTo>
                    <a:lnTo>
                      <a:pt x="104" y="129"/>
                    </a:lnTo>
                    <a:lnTo>
                      <a:pt x="102" y="129"/>
                    </a:lnTo>
                    <a:lnTo>
                      <a:pt x="100" y="129"/>
                    </a:lnTo>
                    <a:lnTo>
                      <a:pt x="98" y="129"/>
                    </a:lnTo>
                    <a:lnTo>
                      <a:pt x="96" y="129"/>
                    </a:lnTo>
                    <a:lnTo>
                      <a:pt x="94" y="129"/>
                    </a:lnTo>
                    <a:lnTo>
                      <a:pt x="94" y="129"/>
                    </a:lnTo>
                    <a:lnTo>
                      <a:pt x="94" y="131"/>
                    </a:lnTo>
                    <a:lnTo>
                      <a:pt x="92" y="131"/>
                    </a:lnTo>
                    <a:lnTo>
                      <a:pt x="90" y="131"/>
                    </a:lnTo>
                    <a:lnTo>
                      <a:pt x="88" y="131"/>
                    </a:lnTo>
                    <a:lnTo>
                      <a:pt x="86" y="131"/>
                    </a:lnTo>
                    <a:lnTo>
                      <a:pt x="86" y="133"/>
                    </a:lnTo>
                    <a:lnTo>
                      <a:pt x="86" y="131"/>
                    </a:lnTo>
                    <a:lnTo>
                      <a:pt x="84" y="131"/>
                    </a:lnTo>
                    <a:lnTo>
                      <a:pt x="84" y="133"/>
                    </a:lnTo>
                    <a:lnTo>
                      <a:pt x="82" y="133"/>
                    </a:lnTo>
                    <a:lnTo>
                      <a:pt x="80" y="133"/>
                    </a:lnTo>
                    <a:lnTo>
                      <a:pt x="80" y="135"/>
                    </a:lnTo>
                    <a:lnTo>
                      <a:pt x="80" y="133"/>
                    </a:lnTo>
                    <a:lnTo>
                      <a:pt x="80" y="135"/>
                    </a:lnTo>
                    <a:lnTo>
                      <a:pt x="78" y="135"/>
                    </a:lnTo>
                    <a:lnTo>
                      <a:pt x="76" y="135"/>
                    </a:lnTo>
                    <a:lnTo>
                      <a:pt x="76" y="135"/>
                    </a:lnTo>
                    <a:lnTo>
                      <a:pt x="74" y="135"/>
                    </a:lnTo>
                    <a:lnTo>
                      <a:pt x="72" y="135"/>
                    </a:lnTo>
                    <a:lnTo>
                      <a:pt x="72" y="137"/>
                    </a:lnTo>
                    <a:lnTo>
                      <a:pt x="70" y="137"/>
                    </a:lnTo>
                    <a:lnTo>
                      <a:pt x="70" y="139"/>
                    </a:lnTo>
                    <a:lnTo>
                      <a:pt x="68" y="139"/>
                    </a:lnTo>
                    <a:lnTo>
                      <a:pt x="66" y="139"/>
                    </a:lnTo>
                    <a:lnTo>
                      <a:pt x="64" y="139"/>
                    </a:lnTo>
                    <a:lnTo>
                      <a:pt x="64" y="141"/>
                    </a:lnTo>
                    <a:lnTo>
                      <a:pt x="62" y="141"/>
                    </a:lnTo>
                    <a:lnTo>
                      <a:pt x="60" y="141"/>
                    </a:lnTo>
                    <a:lnTo>
                      <a:pt x="60" y="143"/>
                    </a:lnTo>
                    <a:lnTo>
                      <a:pt x="58" y="143"/>
                    </a:lnTo>
                    <a:lnTo>
                      <a:pt x="56" y="143"/>
                    </a:lnTo>
                    <a:lnTo>
                      <a:pt x="56" y="145"/>
                    </a:lnTo>
                    <a:lnTo>
                      <a:pt x="54" y="145"/>
                    </a:lnTo>
                    <a:lnTo>
                      <a:pt x="52" y="145"/>
                    </a:lnTo>
                    <a:lnTo>
                      <a:pt x="50" y="145"/>
                    </a:lnTo>
                    <a:lnTo>
                      <a:pt x="48" y="145"/>
                    </a:lnTo>
                    <a:lnTo>
                      <a:pt x="48" y="147"/>
                    </a:lnTo>
                    <a:lnTo>
                      <a:pt x="46" y="147"/>
                    </a:lnTo>
                    <a:lnTo>
                      <a:pt x="44" y="147"/>
                    </a:lnTo>
                    <a:lnTo>
                      <a:pt x="44" y="147"/>
                    </a:lnTo>
                    <a:lnTo>
                      <a:pt x="42" y="147"/>
                    </a:lnTo>
                    <a:lnTo>
                      <a:pt x="40" y="147"/>
                    </a:lnTo>
                    <a:lnTo>
                      <a:pt x="38" y="147"/>
                    </a:lnTo>
                    <a:lnTo>
                      <a:pt x="36" y="149"/>
                    </a:lnTo>
                    <a:lnTo>
                      <a:pt x="34" y="149"/>
                    </a:lnTo>
                    <a:lnTo>
                      <a:pt x="32" y="149"/>
                    </a:lnTo>
                    <a:lnTo>
                      <a:pt x="30" y="149"/>
                    </a:lnTo>
                    <a:lnTo>
                      <a:pt x="28" y="149"/>
                    </a:lnTo>
                    <a:lnTo>
                      <a:pt x="26" y="149"/>
                    </a:lnTo>
                    <a:lnTo>
                      <a:pt x="24" y="149"/>
                    </a:lnTo>
                    <a:lnTo>
                      <a:pt x="24" y="151"/>
                    </a:lnTo>
                    <a:lnTo>
                      <a:pt x="22" y="151"/>
                    </a:lnTo>
                    <a:lnTo>
                      <a:pt x="20" y="151"/>
                    </a:lnTo>
                    <a:lnTo>
                      <a:pt x="18" y="151"/>
                    </a:lnTo>
                    <a:lnTo>
                      <a:pt x="16" y="151"/>
                    </a:lnTo>
                    <a:lnTo>
                      <a:pt x="14" y="151"/>
                    </a:lnTo>
                    <a:lnTo>
                      <a:pt x="12" y="151"/>
                    </a:lnTo>
                    <a:lnTo>
                      <a:pt x="10" y="151"/>
                    </a:lnTo>
                    <a:lnTo>
                      <a:pt x="8" y="151"/>
                    </a:lnTo>
                    <a:lnTo>
                      <a:pt x="8" y="153"/>
                    </a:lnTo>
                    <a:lnTo>
                      <a:pt x="6" y="153"/>
                    </a:lnTo>
                    <a:lnTo>
                      <a:pt x="2" y="153"/>
                    </a:lnTo>
                    <a:lnTo>
                      <a:pt x="0" y="153"/>
                    </a:lnTo>
                    <a:lnTo>
                      <a:pt x="0" y="151"/>
                    </a:lnTo>
                    <a:lnTo>
                      <a:pt x="0" y="149"/>
                    </a:lnTo>
                    <a:lnTo>
                      <a:pt x="0" y="147"/>
                    </a:lnTo>
                    <a:lnTo>
                      <a:pt x="0" y="145"/>
                    </a:lnTo>
                    <a:lnTo>
                      <a:pt x="0" y="143"/>
                    </a:lnTo>
                    <a:lnTo>
                      <a:pt x="0" y="141"/>
                    </a:lnTo>
                    <a:lnTo>
                      <a:pt x="0" y="139"/>
                    </a:lnTo>
                    <a:lnTo>
                      <a:pt x="0" y="137"/>
                    </a:lnTo>
                    <a:lnTo>
                      <a:pt x="2" y="137"/>
                    </a:lnTo>
                    <a:lnTo>
                      <a:pt x="4" y="137"/>
                    </a:lnTo>
                    <a:lnTo>
                      <a:pt x="4" y="139"/>
                    </a:lnTo>
                    <a:lnTo>
                      <a:pt x="4" y="137"/>
                    </a:lnTo>
                    <a:lnTo>
                      <a:pt x="6" y="137"/>
                    </a:lnTo>
                    <a:lnTo>
                      <a:pt x="8" y="137"/>
                    </a:lnTo>
                    <a:lnTo>
                      <a:pt x="10" y="137"/>
                    </a:lnTo>
                    <a:lnTo>
                      <a:pt x="10" y="135"/>
                    </a:lnTo>
                    <a:lnTo>
                      <a:pt x="12" y="135"/>
                    </a:lnTo>
                    <a:lnTo>
                      <a:pt x="12" y="135"/>
                    </a:lnTo>
                    <a:lnTo>
                      <a:pt x="10" y="135"/>
                    </a:lnTo>
                    <a:lnTo>
                      <a:pt x="10" y="133"/>
                    </a:lnTo>
                    <a:lnTo>
                      <a:pt x="12" y="133"/>
                    </a:lnTo>
                    <a:lnTo>
                      <a:pt x="12" y="131"/>
                    </a:lnTo>
                    <a:lnTo>
                      <a:pt x="10" y="131"/>
                    </a:lnTo>
                    <a:lnTo>
                      <a:pt x="10" y="129"/>
                    </a:lnTo>
                    <a:lnTo>
                      <a:pt x="12" y="129"/>
                    </a:lnTo>
                    <a:lnTo>
                      <a:pt x="12" y="127"/>
                    </a:lnTo>
                    <a:lnTo>
                      <a:pt x="14" y="127"/>
                    </a:lnTo>
                    <a:lnTo>
                      <a:pt x="14" y="125"/>
                    </a:lnTo>
                    <a:lnTo>
                      <a:pt x="16" y="125"/>
                    </a:lnTo>
                    <a:lnTo>
                      <a:pt x="16" y="123"/>
                    </a:lnTo>
                    <a:lnTo>
                      <a:pt x="18" y="123"/>
                    </a:lnTo>
                    <a:lnTo>
                      <a:pt x="20" y="121"/>
                    </a:lnTo>
                    <a:lnTo>
                      <a:pt x="20" y="119"/>
                    </a:lnTo>
                    <a:lnTo>
                      <a:pt x="22" y="119"/>
                    </a:lnTo>
                    <a:lnTo>
                      <a:pt x="24" y="119"/>
                    </a:lnTo>
                    <a:lnTo>
                      <a:pt x="26" y="119"/>
                    </a:lnTo>
                    <a:lnTo>
                      <a:pt x="28" y="119"/>
                    </a:lnTo>
                    <a:lnTo>
                      <a:pt x="28" y="117"/>
                    </a:lnTo>
                    <a:lnTo>
                      <a:pt x="28" y="119"/>
                    </a:lnTo>
                    <a:lnTo>
                      <a:pt x="30" y="119"/>
                    </a:lnTo>
                    <a:lnTo>
                      <a:pt x="32" y="119"/>
                    </a:lnTo>
                    <a:lnTo>
                      <a:pt x="34" y="119"/>
                    </a:lnTo>
                    <a:lnTo>
                      <a:pt x="34" y="117"/>
                    </a:lnTo>
                    <a:lnTo>
                      <a:pt x="34" y="115"/>
                    </a:lnTo>
                    <a:lnTo>
                      <a:pt x="36" y="115"/>
                    </a:lnTo>
                    <a:lnTo>
                      <a:pt x="38" y="115"/>
                    </a:lnTo>
                    <a:lnTo>
                      <a:pt x="38" y="113"/>
                    </a:lnTo>
                    <a:lnTo>
                      <a:pt x="40" y="113"/>
                    </a:lnTo>
                    <a:lnTo>
                      <a:pt x="40" y="111"/>
                    </a:lnTo>
                    <a:lnTo>
                      <a:pt x="42" y="111"/>
                    </a:lnTo>
                    <a:lnTo>
                      <a:pt x="42" y="109"/>
                    </a:lnTo>
                    <a:lnTo>
                      <a:pt x="44" y="109"/>
                    </a:lnTo>
                    <a:lnTo>
                      <a:pt x="44" y="107"/>
                    </a:lnTo>
                    <a:lnTo>
                      <a:pt x="44" y="107"/>
                    </a:lnTo>
                    <a:lnTo>
                      <a:pt x="44" y="105"/>
                    </a:lnTo>
                    <a:lnTo>
                      <a:pt x="46" y="105"/>
                    </a:lnTo>
                    <a:lnTo>
                      <a:pt x="48" y="105"/>
                    </a:lnTo>
                    <a:lnTo>
                      <a:pt x="48" y="103"/>
                    </a:lnTo>
                    <a:lnTo>
                      <a:pt x="50" y="103"/>
                    </a:lnTo>
                    <a:lnTo>
                      <a:pt x="52" y="103"/>
                    </a:lnTo>
                    <a:lnTo>
                      <a:pt x="54" y="103"/>
                    </a:lnTo>
                    <a:lnTo>
                      <a:pt x="54" y="101"/>
                    </a:lnTo>
                    <a:lnTo>
                      <a:pt x="54" y="99"/>
                    </a:lnTo>
                    <a:lnTo>
                      <a:pt x="56" y="99"/>
                    </a:lnTo>
                    <a:lnTo>
                      <a:pt x="56" y="97"/>
                    </a:lnTo>
                    <a:lnTo>
                      <a:pt x="56" y="95"/>
                    </a:lnTo>
                    <a:lnTo>
                      <a:pt x="54" y="95"/>
                    </a:lnTo>
                    <a:lnTo>
                      <a:pt x="54" y="93"/>
                    </a:lnTo>
                    <a:lnTo>
                      <a:pt x="56" y="95"/>
                    </a:lnTo>
                    <a:lnTo>
                      <a:pt x="56" y="93"/>
                    </a:lnTo>
                    <a:lnTo>
                      <a:pt x="58" y="93"/>
                    </a:lnTo>
                    <a:lnTo>
                      <a:pt x="60" y="93"/>
                    </a:lnTo>
                    <a:lnTo>
                      <a:pt x="60" y="91"/>
                    </a:lnTo>
                    <a:lnTo>
                      <a:pt x="60" y="89"/>
                    </a:lnTo>
                    <a:lnTo>
                      <a:pt x="62" y="89"/>
                    </a:lnTo>
                    <a:lnTo>
                      <a:pt x="62" y="87"/>
                    </a:lnTo>
                    <a:lnTo>
                      <a:pt x="64" y="87"/>
                    </a:lnTo>
                    <a:lnTo>
                      <a:pt x="64" y="87"/>
                    </a:lnTo>
                    <a:lnTo>
                      <a:pt x="66" y="87"/>
                    </a:lnTo>
                    <a:lnTo>
                      <a:pt x="68" y="87"/>
                    </a:lnTo>
                    <a:lnTo>
                      <a:pt x="68" y="87"/>
                    </a:lnTo>
                    <a:lnTo>
                      <a:pt x="68" y="87"/>
                    </a:lnTo>
                    <a:lnTo>
                      <a:pt x="68" y="87"/>
                    </a:lnTo>
                    <a:lnTo>
                      <a:pt x="68" y="89"/>
                    </a:lnTo>
                    <a:lnTo>
                      <a:pt x="70" y="89"/>
                    </a:lnTo>
                    <a:lnTo>
                      <a:pt x="70" y="91"/>
                    </a:lnTo>
                    <a:lnTo>
                      <a:pt x="72" y="89"/>
                    </a:lnTo>
                    <a:lnTo>
                      <a:pt x="74" y="89"/>
                    </a:lnTo>
                    <a:lnTo>
                      <a:pt x="74" y="87"/>
                    </a:lnTo>
                    <a:lnTo>
                      <a:pt x="76" y="87"/>
                    </a:lnTo>
                    <a:lnTo>
                      <a:pt x="76" y="85"/>
                    </a:lnTo>
                    <a:lnTo>
                      <a:pt x="76" y="83"/>
                    </a:lnTo>
                    <a:lnTo>
                      <a:pt x="78" y="83"/>
                    </a:lnTo>
                    <a:lnTo>
                      <a:pt x="78" y="81"/>
                    </a:lnTo>
                    <a:lnTo>
                      <a:pt x="80" y="81"/>
                    </a:lnTo>
                    <a:lnTo>
                      <a:pt x="82" y="81"/>
                    </a:lnTo>
                    <a:lnTo>
                      <a:pt x="84" y="81"/>
                    </a:lnTo>
                    <a:lnTo>
                      <a:pt x="84" y="79"/>
                    </a:lnTo>
                    <a:lnTo>
                      <a:pt x="86" y="79"/>
                    </a:lnTo>
                    <a:lnTo>
                      <a:pt x="88" y="79"/>
                    </a:lnTo>
                    <a:lnTo>
                      <a:pt x="88" y="81"/>
                    </a:lnTo>
                    <a:lnTo>
                      <a:pt x="90" y="81"/>
                    </a:lnTo>
                    <a:lnTo>
                      <a:pt x="92" y="81"/>
                    </a:lnTo>
                    <a:lnTo>
                      <a:pt x="92" y="79"/>
                    </a:lnTo>
                    <a:lnTo>
                      <a:pt x="94" y="79"/>
                    </a:lnTo>
                    <a:lnTo>
                      <a:pt x="94" y="77"/>
                    </a:lnTo>
                    <a:lnTo>
                      <a:pt x="94" y="74"/>
                    </a:lnTo>
                    <a:lnTo>
                      <a:pt x="94" y="72"/>
                    </a:lnTo>
                    <a:lnTo>
                      <a:pt x="94" y="70"/>
                    </a:lnTo>
                    <a:lnTo>
                      <a:pt x="94" y="68"/>
                    </a:lnTo>
                    <a:lnTo>
                      <a:pt x="96" y="68"/>
                    </a:lnTo>
                    <a:lnTo>
                      <a:pt x="96" y="66"/>
                    </a:lnTo>
                    <a:lnTo>
                      <a:pt x="98" y="66"/>
                    </a:lnTo>
                    <a:lnTo>
                      <a:pt x="98" y="64"/>
                    </a:lnTo>
                    <a:lnTo>
                      <a:pt x="100" y="64"/>
                    </a:lnTo>
                    <a:lnTo>
                      <a:pt x="102" y="64"/>
                    </a:lnTo>
                    <a:lnTo>
                      <a:pt x="104" y="64"/>
                    </a:lnTo>
                    <a:lnTo>
                      <a:pt x="102" y="64"/>
                    </a:lnTo>
                    <a:lnTo>
                      <a:pt x="102" y="62"/>
                    </a:lnTo>
                    <a:lnTo>
                      <a:pt x="102" y="60"/>
                    </a:lnTo>
                    <a:lnTo>
                      <a:pt x="102" y="58"/>
                    </a:lnTo>
                    <a:lnTo>
                      <a:pt x="104" y="58"/>
                    </a:lnTo>
                    <a:lnTo>
                      <a:pt x="104" y="56"/>
                    </a:lnTo>
                    <a:lnTo>
                      <a:pt x="102" y="56"/>
                    </a:lnTo>
                    <a:lnTo>
                      <a:pt x="102" y="54"/>
                    </a:lnTo>
                    <a:lnTo>
                      <a:pt x="102" y="52"/>
                    </a:lnTo>
                    <a:lnTo>
                      <a:pt x="104" y="52"/>
                    </a:lnTo>
                    <a:lnTo>
                      <a:pt x="104" y="50"/>
                    </a:lnTo>
                    <a:lnTo>
                      <a:pt x="102" y="50"/>
                    </a:lnTo>
                    <a:lnTo>
                      <a:pt x="104" y="50"/>
                    </a:lnTo>
                    <a:lnTo>
                      <a:pt x="106" y="50"/>
                    </a:lnTo>
                    <a:lnTo>
                      <a:pt x="108" y="50"/>
                    </a:lnTo>
                    <a:lnTo>
                      <a:pt x="110" y="50"/>
                    </a:lnTo>
                    <a:lnTo>
                      <a:pt x="112" y="50"/>
                    </a:lnTo>
                    <a:close/>
                    <a:moveTo>
                      <a:pt x="378" y="40"/>
                    </a:moveTo>
                    <a:lnTo>
                      <a:pt x="378" y="38"/>
                    </a:lnTo>
                    <a:lnTo>
                      <a:pt x="378" y="4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Freeform 3178"/>
              <p:cNvSpPr>
                <a:spLocks noEditPoints="1"/>
              </p:cNvSpPr>
              <p:nvPr/>
            </p:nvSpPr>
            <p:spPr bwMode="auto">
              <a:xfrm>
                <a:off x="5946775" y="3049588"/>
                <a:ext cx="276225" cy="314325"/>
              </a:xfrm>
              <a:custGeom>
                <a:avLst/>
                <a:gdLst>
                  <a:gd name="T0" fmla="*/ 84 w 174"/>
                  <a:gd name="T1" fmla="*/ 38 h 198"/>
                  <a:gd name="T2" fmla="*/ 82 w 174"/>
                  <a:gd name="T3" fmla="*/ 32 h 198"/>
                  <a:gd name="T4" fmla="*/ 76 w 174"/>
                  <a:gd name="T5" fmla="*/ 30 h 198"/>
                  <a:gd name="T6" fmla="*/ 132 w 174"/>
                  <a:gd name="T7" fmla="*/ 18 h 198"/>
                  <a:gd name="T8" fmla="*/ 164 w 174"/>
                  <a:gd name="T9" fmla="*/ 14 h 198"/>
                  <a:gd name="T10" fmla="*/ 168 w 174"/>
                  <a:gd name="T11" fmla="*/ 32 h 198"/>
                  <a:gd name="T12" fmla="*/ 172 w 174"/>
                  <a:gd name="T13" fmla="*/ 48 h 198"/>
                  <a:gd name="T14" fmla="*/ 174 w 174"/>
                  <a:gd name="T15" fmla="*/ 68 h 198"/>
                  <a:gd name="T16" fmla="*/ 174 w 174"/>
                  <a:gd name="T17" fmla="*/ 80 h 198"/>
                  <a:gd name="T18" fmla="*/ 174 w 174"/>
                  <a:gd name="T19" fmla="*/ 90 h 198"/>
                  <a:gd name="T20" fmla="*/ 172 w 174"/>
                  <a:gd name="T21" fmla="*/ 108 h 198"/>
                  <a:gd name="T22" fmla="*/ 170 w 174"/>
                  <a:gd name="T23" fmla="*/ 122 h 198"/>
                  <a:gd name="T24" fmla="*/ 162 w 174"/>
                  <a:gd name="T25" fmla="*/ 132 h 198"/>
                  <a:gd name="T26" fmla="*/ 154 w 174"/>
                  <a:gd name="T27" fmla="*/ 142 h 198"/>
                  <a:gd name="T28" fmla="*/ 144 w 174"/>
                  <a:gd name="T29" fmla="*/ 146 h 198"/>
                  <a:gd name="T30" fmla="*/ 140 w 174"/>
                  <a:gd name="T31" fmla="*/ 158 h 198"/>
                  <a:gd name="T32" fmla="*/ 136 w 174"/>
                  <a:gd name="T33" fmla="*/ 170 h 198"/>
                  <a:gd name="T34" fmla="*/ 128 w 174"/>
                  <a:gd name="T35" fmla="*/ 166 h 198"/>
                  <a:gd name="T36" fmla="*/ 122 w 174"/>
                  <a:gd name="T37" fmla="*/ 176 h 198"/>
                  <a:gd name="T38" fmla="*/ 122 w 174"/>
                  <a:gd name="T39" fmla="*/ 186 h 198"/>
                  <a:gd name="T40" fmla="*/ 118 w 174"/>
                  <a:gd name="T41" fmla="*/ 196 h 198"/>
                  <a:gd name="T42" fmla="*/ 104 w 174"/>
                  <a:gd name="T43" fmla="*/ 192 h 198"/>
                  <a:gd name="T44" fmla="*/ 98 w 174"/>
                  <a:gd name="T45" fmla="*/ 184 h 198"/>
                  <a:gd name="T46" fmla="*/ 88 w 174"/>
                  <a:gd name="T47" fmla="*/ 186 h 198"/>
                  <a:gd name="T48" fmla="*/ 76 w 174"/>
                  <a:gd name="T49" fmla="*/ 188 h 198"/>
                  <a:gd name="T50" fmla="*/ 60 w 174"/>
                  <a:gd name="T51" fmla="*/ 192 h 198"/>
                  <a:gd name="T52" fmla="*/ 48 w 174"/>
                  <a:gd name="T53" fmla="*/ 186 h 198"/>
                  <a:gd name="T54" fmla="*/ 36 w 174"/>
                  <a:gd name="T55" fmla="*/ 180 h 198"/>
                  <a:gd name="T56" fmla="*/ 26 w 174"/>
                  <a:gd name="T57" fmla="*/ 174 h 198"/>
                  <a:gd name="T58" fmla="*/ 14 w 174"/>
                  <a:gd name="T59" fmla="*/ 174 h 198"/>
                  <a:gd name="T60" fmla="*/ 12 w 174"/>
                  <a:gd name="T61" fmla="*/ 156 h 198"/>
                  <a:gd name="T62" fmla="*/ 10 w 174"/>
                  <a:gd name="T63" fmla="*/ 138 h 198"/>
                  <a:gd name="T64" fmla="*/ 8 w 174"/>
                  <a:gd name="T65" fmla="*/ 120 h 198"/>
                  <a:gd name="T66" fmla="*/ 8 w 174"/>
                  <a:gd name="T67" fmla="*/ 102 h 198"/>
                  <a:gd name="T68" fmla="*/ 6 w 174"/>
                  <a:gd name="T69" fmla="*/ 84 h 198"/>
                  <a:gd name="T70" fmla="*/ 4 w 174"/>
                  <a:gd name="T71" fmla="*/ 68 h 198"/>
                  <a:gd name="T72" fmla="*/ 2 w 174"/>
                  <a:gd name="T73" fmla="*/ 48 h 198"/>
                  <a:gd name="T74" fmla="*/ 8 w 174"/>
                  <a:gd name="T75" fmla="*/ 36 h 198"/>
                  <a:gd name="T76" fmla="*/ 26 w 174"/>
                  <a:gd name="T77" fmla="*/ 36 h 198"/>
                  <a:gd name="T78" fmla="*/ 44 w 174"/>
                  <a:gd name="T79" fmla="*/ 32 h 198"/>
                  <a:gd name="T80" fmla="*/ 56 w 174"/>
                  <a:gd name="T81" fmla="*/ 32 h 198"/>
                  <a:gd name="T82" fmla="*/ 58 w 174"/>
                  <a:gd name="T83" fmla="*/ 32 h 198"/>
                  <a:gd name="T84" fmla="*/ 64 w 174"/>
                  <a:gd name="T85" fmla="*/ 36 h 198"/>
                  <a:gd name="T86" fmla="*/ 68 w 174"/>
                  <a:gd name="T87" fmla="*/ 38 h 198"/>
                  <a:gd name="T88" fmla="*/ 66 w 174"/>
                  <a:gd name="T89" fmla="*/ 40 h 198"/>
                  <a:gd name="T90" fmla="*/ 74 w 174"/>
                  <a:gd name="T91" fmla="*/ 36 h 198"/>
                  <a:gd name="T92" fmla="*/ 78 w 174"/>
                  <a:gd name="T93" fmla="*/ 36 h 198"/>
                  <a:gd name="T94" fmla="*/ 80 w 174"/>
                  <a:gd name="T95" fmla="*/ 36 h 198"/>
                  <a:gd name="T96" fmla="*/ 70 w 174"/>
                  <a:gd name="T97" fmla="*/ 42 h 198"/>
                  <a:gd name="T98" fmla="*/ 78 w 174"/>
                  <a:gd name="T99" fmla="*/ 38 h 198"/>
                  <a:gd name="T100" fmla="*/ 86 w 174"/>
                  <a:gd name="T101" fmla="*/ 42 h 198"/>
                  <a:gd name="T102" fmla="*/ 96 w 174"/>
                  <a:gd name="T103" fmla="*/ 40 h 198"/>
                  <a:gd name="T104" fmla="*/ 104 w 174"/>
                  <a:gd name="T105" fmla="*/ 36 h 198"/>
                  <a:gd name="T106" fmla="*/ 120 w 174"/>
                  <a:gd name="T107" fmla="*/ 32 h 198"/>
                  <a:gd name="T108" fmla="*/ 120 w 174"/>
                  <a:gd name="T109" fmla="*/ 32 h 198"/>
                  <a:gd name="T110" fmla="*/ 126 w 174"/>
                  <a:gd name="T111" fmla="*/ 26 h 198"/>
                  <a:gd name="T112" fmla="*/ 134 w 174"/>
                  <a:gd name="T113" fmla="*/ 18 h 198"/>
                  <a:gd name="T114" fmla="*/ 146 w 174"/>
                  <a:gd name="T115" fmla="*/ 10 h 198"/>
                  <a:gd name="T116" fmla="*/ 154 w 174"/>
                  <a:gd name="T117" fmla="*/ 6 h 198"/>
                  <a:gd name="T118" fmla="*/ 162 w 174"/>
                  <a:gd name="T119" fmla="*/ 0 h 198"/>
                  <a:gd name="T120" fmla="*/ 76 w 174"/>
                  <a:gd name="T121" fmla="*/ 36 h 198"/>
                  <a:gd name="T122" fmla="*/ 76 w 174"/>
                  <a:gd name="T123" fmla="*/ 36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4" h="198">
                    <a:moveTo>
                      <a:pt x="84" y="40"/>
                    </a:moveTo>
                    <a:lnTo>
                      <a:pt x="86" y="40"/>
                    </a:lnTo>
                    <a:lnTo>
                      <a:pt x="84" y="40"/>
                    </a:lnTo>
                    <a:close/>
                    <a:moveTo>
                      <a:pt x="84" y="38"/>
                    </a:moveTo>
                    <a:lnTo>
                      <a:pt x="84" y="40"/>
                    </a:lnTo>
                    <a:lnTo>
                      <a:pt x="86" y="40"/>
                    </a:lnTo>
                    <a:lnTo>
                      <a:pt x="84" y="40"/>
                    </a:lnTo>
                    <a:lnTo>
                      <a:pt x="84" y="38"/>
                    </a:lnTo>
                    <a:lnTo>
                      <a:pt x="82" y="38"/>
                    </a:lnTo>
                    <a:lnTo>
                      <a:pt x="84" y="38"/>
                    </a:lnTo>
                    <a:close/>
                    <a:moveTo>
                      <a:pt x="78" y="38"/>
                    </a:moveTo>
                    <a:lnTo>
                      <a:pt x="76" y="38"/>
                    </a:lnTo>
                    <a:lnTo>
                      <a:pt x="78" y="38"/>
                    </a:lnTo>
                    <a:close/>
                    <a:moveTo>
                      <a:pt x="82" y="32"/>
                    </a:moveTo>
                    <a:lnTo>
                      <a:pt x="82" y="34"/>
                    </a:lnTo>
                    <a:lnTo>
                      <a:pt x="80" y="34"/>
                    </a:lnTo>
                    <a:lnTo>
                      <a:pt x="80" y="32"/>
                    </a:lnTo>
                    <a:lnTo>
                      <a:pt x="82" y="32"/>
                    </a:lnTo>
                    <a:lnTo>
                      <a:pt x="82" y="34"/>
                    </a:lnTo>
                    <a:lnTo>
                      <a:pt x="82" y="32"/>
                    </a:lnTo>
                    <a:close/>
                    <a:moveTo>
                      <a:pt x="78" y="30"/>
                    </a:moveTo>
                    <a:lnTo>
                      <a:pt x="78" y="32"/>
                    </a:lnTo>
                    <a:lnTo>
                      <a:pt x="76" y="32"/>
                    </a:lnTo>
                    <a:lnTo>
                      <a:pt x="76" y="30"/>
                    </a:lnTo>
                    <a:lnTo>
                      <a:pt x="78" y="30"/>
                    </a:lnTo>
                    <a:close/>
                    <a:moveTo>
                      <a:pt x="76" y="30"/>
                    </a:moveTo>
                    <a:lnTo>
                      <a:pt x="74" y="30"/>
                    </a:lnTo>
                    <a:lnTo>
                      <a:pt x="76" y="30"/>
                    </a:lnTo>
                    <a:close/>
                    <a:moveTo>
                      <a:pt x="78" y="30"/>
                    </a:moveTo>
                    <a:lnTo>
                      <a:pt x="76" y="30"/>
                    </a:lnTo>
                    <a:lnTo>
                      <a:pt x="78" y="30"/>
                    </a:lnTo>
                    <a:lnTo>
                      <a:pt x="78" y="28"/>
                    </a:lnTo>
                    <a:lnTo>
                      <a:pt x="78" y="30"/>
                    </a:lnTo>
                    <a:close/>
                    <a:moveTo>
                      <a:pt x="52" y="32"/>
                    </a:moveTo>
                    <a:lnTo>
                      <a:pt x="54" y="32"/>
                    </a:lnTo>
                    <a:lnTo>
                      <a:pt x="52" y="32"/>
                    </a:lnTo>
                    <a:close/>
                    <a:moveTo>
                      <a:pt x="134" y="18"/>
                    </a:moveTo>
                    <a:lnTo>
                      <a:pt x="132" y="18"/>
                    </a:lnTo>
                    <a:lnTo>
                      <a:pt x="134" y="18"/>
                    </a:lnTo>
                    <a:lnTo>
                      <a:pt x="132" y="18"/>
                    </a:lnTo>
                    <a:lnTo>
                      <a:pt x="134" y="18"/>
                    </a:lnTo>
                    <a:close/>
                    <a:moveTo>
                      <a:pt x="162" y="0"/>
                    </a:moveTo>
                    <a:lnTo>
                      <a:pt x="162" y="2"/>
                    </a:lnTo>
                    <a:lnTo>
                      <a:pt x="162" y="4"/>
                    </a:lnTo>
                    <a:lnTo>
                      <a:pt x="162" y="6"/>
                    </a:lnTo>
                    <a:lnTo>
                      <a:pt x="164" y="6"/>
                    </a:lnTo>
                    <a:lnTo>
                      <a:pt x="164" y="8"/>
                    </a:lnTo>
                    <a:lnTo>
                      <a:pt x="164" y="10"/>
                    </a:lnTo>
                    <a:lnTo>
                      <a:pt x="164" y="12"/>
                    </a:lnTo>
                    <a:lnTo>
                      <a:pt x="164" y="14"/>
                    </a:lnTo>
                    <a:lnTo>
                      <a:pt x="164" y="18"/>
                    </a:lnTo>
                    <a:lnTo>
                      <a:pt x="166" y="18"/>
                    </a:lnTo>
                    <a:lnTo>
                      <a:pt x="166" y="20"/>
                    </a:lnTo>
                    <a:lnTo>
                      <a:pt x="166" y="22"/>
                    </a:lnTo>
                    <a:lnTo>
                      <a:pt x="166" y="24"/>
                    </a:lnTo>
                    <a:lnTo>
                      <a:pt x="166" y="26"/>
                    </a:lnTo>
                    <a:lnTo>
                      <a:pt x="166" y="28"/>
                    </a:lnTo>
                    <a:lnTo>
                      <a:pt x="168" y="28"/>
                    </a:lnTo>
                    <a:lnTo>
                      <a:pt x="168" y="30"/>
                    </a:lnTo>
                    <a:lnTo>
                      <a:pt x="168" y="32"/>
                    </a:lnTo>
                    <a:lnTo>
                      <a:pt x="168" y="34"/>
                    </a:lnTo>
                    <a:lnTo>
                      <a:pt x="168" y="36"/>
                    </a:lnTo>
                    <a:lnTo>
                      <a:pt x="168" y="36"/>
                    </a:lnTo>
                    <a:lnTo>
                      <a:pt x="170" y="38"/>
                    </a:lnTo>
                    <a:lnTo>
                      <a:pt x="170" y="40"/>
                    </a:lnTo>
                    <a:lnTo>
                      <a:pt x="170" y="42"/>
                    </a:lnTo>
                    <a:lnTo>
                      <a:pt x="170" y="44"/>
                    </a:lnTo>
                    <a:lnTo>
                      <a:pt x="170" y="46"/>
                    </a:lnTo>
                    <a:lnTo>
                      <a:pt x="170" y="48"/>
                    </a:lnTo>
                    <a:lnTo>
                      <a:pt x="172" y="48"/>
                    </a:lnTo>
                    <a:lnTo>
                      <a:pt x="172" y="50"/>
                    </a:lnTo>
                    <a:lnTo>
                      <a:pt x="172" y="52"/>
                    </a:lnTo>
                    <a:lnTo>
                      <a:pt x="172" y="54"/>
                    </a:lnTo>
                    <a:lnTo>
                      <a:pt x="172" y="56"/>
                    </a:lnTo>
                    <a:lnTo>
                      <a:pt x="172" y="58"/>
                    </a:lnTo>
                    <a:lnTo>
                      <a:pt x="174" y="60"/>
                    </a:lnTo>
                    <a:lnTo>
                      <a:pt x="174" y="62"/>
                    </a:lnTo>
                    <a:lnTo>
                      <a:pt x="174" y="64"/>
                    </a:lnTo>
                    <a:lnTo>
                      <a:pt x="174" y="66"/>
                    </a:lnTo>
                    <a:lnTo>
                      <a:pt x="174" y="68"/>
                    </a:lnTo>
                    <a:lnTo>
                      <a:pt x="174" y="70"/>
                    </a:lnTo>
                    <a:lnTo>
                      <a:pt x="172" y="70"/>
                    </a:lnTo>
                    <a:lnTo>
                      <a:pt x="170" y="70"/>
                    </a:lnTo>
                    <a:lnTo>
                      <a:pt x="170" y="72"/>
                    </a:lnTo>
                    <a:lnTo>
                      <a:pt x="170" y="74"/>
                    </a:lnTo>
                    <a:lnTo>
                      <a:pt x="170" y="76"/>
                    </a:lnTo>
                    <a:lnTo>
                      <a:pt x="172" y="76"/>
                    </a:lnTo>
                    <a:lnTo>
                      <a:pt x="172" y="78"/>
                    </a:lnTo>
                    <a:lnTo>
                      <a:pt x="174" y="78"/>
                    </a:lnTo>
                    <a:lnTo>
                      <a:pt x="174" y="80"/>
                    </a:lnTo>
                    <a:lnTo>
                      <a:pt x="172" y="80"/>
                    </a:lnTo>
                    <a:lnTo>
                      <a:pt x="172" y="82"/>
                    </a:lnTo>
                    <a:lnTo>
                      <a:pt x="174" y="82"/>
                    </a:lnTo>
                    <a:lnTo>
                      <a:pt x="172" y="82"/>
                    </a:lnTo>
                    <a:lnTo>
                      <a:pt x="172" y="84"/>
                    </a:lnTo>
                    <a:lnTo>
                      <a:pt x="174" y="84"/>
                    </a:lnTo>
                    <a:lnTo>
                      <a:pt x="174" y="84"/>
                    </a:lnTo>
                    <a:lnTo>
                      <a:pt x="174" y="86"/>
                    </a:lnTo>
                    <a:lnTo>
                      <a:pt x="174" y="88"/>
                    </a:lnTo>
                    <a:lnTo>
                      <a:pt x="174" y="90"/>
                    </a:lnTo>
                    <a:lnTo>
                      <a:pt x="172" y="90"/>
                    </a:lnTo>
                    <a:lnTo>
                      <a:pt x="172" y="92"/>
                    </a:lnTo>
                    <a:lnTo>
                      <a:pt x="172" y="94"/>
                    </a:lnTo>
                    <a:lnTo>
                      <a:pt x="172" y="96"/>
                    </a:lnTo>
                    <a:lnTo>
                      <a:pt x="172" y="98"/>
                    </a:lnTo>
                    <a:lnTo>
                      <a:pt x="172" y="100"/>
                    </a:lnTo>
                    <a:lnTo>
                      <a:pt x="172" y="102"/>
                    </a:lnTo>
                    <a:lnTo>
                      <a:pt x="172" y="104"/>
                    </a:lnTo>
                    <a:lnTo>
                      <a:pt x="172" y="106"/>
                    </a:lnTo>
                    <a:lnTo>
                      <a:pt x="172" y="108"/>
                    </a:lnTo>
                    <a:lnTo>
                      <a:pt x="170" y="108"/>
                    </a:lnTo>
                    <a:lnTo>
                      <a:pt x="170" y="110"/>
                    </a:lnTo>
                    <a:lnTo>
                      <a:pt x="170" y="112"/>
                    </a:lnTo>
                    <a:lnTo>
                      <a:pt x="170" y="114"/>
                    </a:lnTo>
                    <a:lnTo>
                      <a:pt x="170" y="116"/>
                    </a:lnTo>
                    <a:lnTo>
                      <a:pt x="168" y="116"/>
                    </a:lnTo>
                    <a:lnTo>
                      <a:pt x="168" y="118"/>
                    </a:lnTo>
                    <a:lnTo>
                      <a:pt x="170" y="118"/>
                    </a:lnTo>
                    <a:lnTo>
                      <a:pt x="170" y="120"/>
                    </a:lnTo>
                    <a:lnTo>
                      <a:pt x="170" y="122"/>
                    </a:lnTo>
                    <a:lnTo>
                      <a:pt x="170" y="124"/>
                    </a:lnTo>
                    <a:lnTo>
                      <a:pt x="168" y="124"/>
                    </a:lnTo>
                    <a:lnTo>
                      <a:pt x="168" y="126"/>
                    </a:lnTo>
                    <a:lnTo>
                      <a:pt x="166" y="126"/>
                    </a:lnTo>
                    <a:lnTo>
                      <a:pt x="166" y="128"/>
                    </a:lnTo>
                    <a:lnTo>
                      <a:pt x="164" y="128"/>
                    </a:lnTo>
                    <a:lnTo>
                      <a:pt x="164" y="130"/>
                    </a:lnTo>
                    <a:lnTo>
                      <a:pt x="162" y="130"/>
                    </a:lnTo>
                    <a:lnTo>
                      <a:pt x="162" y="132"/>
                    </a:lnTo>
                    <a:lnTo>
                      <a:pt x="162" y="132"/>
                    </a:lnTo>
                    <a:lnTo>
                      <a:pt x="160" y="132"/>
                    </a:lnTo>
                    <a:lnTo>
                      <a:pt x="160" y="134"/>
                    </a:lnTo>
                    <a:lnTo>
                      <a:pt x="158" y="134"/>
                    </a:lnTo>
                    <a:lnTo>
                      <a:pt x="158" y="136"/>
                    </a:lnTo>
                    <a:lnTo>
                      <a:pt x="158" y="138"/>
                    </a:lnTo>
                    <a:lnTo>
                      <a:pt x="156" y="138"/>
                    </a:lnTo>
                    <a:lnTo>
                      <a:pt x="154" y="138"/>
                    </a:lnTo>
                    <a:lnTo>
                      <a:pt x="154" y="140"/>
                    </a:lnTo>
                    <a:lnTo>
                      <a:pt x="154" y="140"/>
                    </a:lnTo>
                    <a:lnTo>
                      <a:pt x="154" y="142"/>
                    </a:lnTo>
                    <a:lnTo>
                      <a:pt x="152" y="142"/>
                    </a:lnTo>
                    <a:lnTo>
                      <a:pt x="152" y="140"/>
                    </a:lnTo>
                    <a:lnTo>
                      <a:pt x="152" y="138"/>
                    </a:lnTo>
                    <a:lnTo>
                      <a:pt x="150" y="138"/>
                    </a:lnTo>
                    <a:lnTo>
                      <a:pt x="148" y="138"/>
                    </a:lnTo>
                    <a:lnTo>
                      <a:pt x="148" y="140"/>
                    </a:lnTo>
                    <a:lnTo>
                      <a:pt x="146" y="142"/>
                    </a:lnTo>
                    <a:lnTo>
                      <a:pt x="146" y="144"/>
                    </a:lnTo>
                    <a:lnTo>
                      <a:pt x="146" y="146"/>
                    </a:lnTo>
                    <a:lnTo>
                      <a:pt x="144" y="146"/>
                    </a:lnTo>
                    <a:lnTo>
                      <a:pt x="142" y="146"/>
                    </a:lnTo>
                    <a:lnTo>
                      <a:pt x="142" y="148"/>
                    </a:lnTo>
                    <a:lnTo>
                      <a:pt x="140" y="148"/>
                    </a:lnTo>
                    <a:lnTo>
                      <a:pt x="140" y="150"/>
                    </a:lnTo>
                    <a:lnTo>
                      <a:pt x="140" y="152"/>
                    </a:lnTo>
                    <a:lnTo>
                      <a:pt x="138" y="152"/>
                    </a:lnTo>
                    <a:lnTo>
                      <a:pt x="138" y="154"/>
                    </a:lnTo>
                    <a:lnTo>
                      <a:pt x="140" y="154"/>
                    </a:lnTo>
                    <a:lnTo>
                      <a:pt x="140" y="156"/>
                    </a:lnTo>
                    <a:lnTo>
                      <a:pt x="140" y="158"/>
                    </a:lnTo>
                    <a:lnTo>
                      <a:pt x="138" y="158"/>
                    </a:lnTo>
                    <a:lnTo>
                      <a:pt x="138" y="160"/>
                    </a:lnTo>
                    <a:lnTo>
                      <a:pt x="140" y="160"/>
                    </a:lnTo>
                    <a:lnTo>
                      <a:pt x="140" y="162"/>
                    </a:lnTo>
                    <a:lnTo>
                      <a:pt x="140" y="164"/>
                    </a:lnTo>
                    <a:lnTo>
                      <a:pt x="140" y="166"/>
                    </a:lnTo>
                    <a:lnTo>
                      <a:pt x="138" y="166"/>
                    </a:lnTo>
                    <a:lnTo>
                      <a:pt x="138" y="168"/>
                    </a:lnTo>
                    <a:lnTo>
                      <a:pt x="136" y="168"/>
                    </a:lnTo>
                    <a:lnTo>
                      <a:pt x="136" y="170"/>
                    </a:lnTo>
                    <a:lnTo>
                      <a:pt x="134" y="170"/>
                    </a:lnTo>
                    <a:lnTo>
                      <a:pt x="134" y="168"/>
                    </a:lnTo>
                    <a:lnTo>
                      <a:pt x="134" y="166"/>
                    </a:lnTo>
                    <a:lnTo>
                      <a:pt x="134" y="164"/>
                    </a:lnTo>
                    <a:lnTo>
                      <a:pt x="132" y="164"/>
                    </a:lnTo>
                    <a:lnTo>
                      <a:pt x="130" y="164"/>
                    </a:lnTo>
                    <a:lnTo>
                      <a:pt x="130" y="162"/>
                    </a:lnTo>
                    <a:lnTo>
                      <a:pt x="128" y="162"/>
                    </a:lnTo>
                    <a:lnTo>
                      <a:pt x="128" y="164"/>
                    </a:lnTo>
                    <a:lnTo>
                      <a:pt x="128" y="166"/>
                    </a:lnTo>
                    <a:lnTo>
                      <a:pt x="126" y="166"/>
                    </a:lnTo>
                    <a:lnTo>
                      <a:pt x="126" y="168"/>
                    </a:lnTo>
                    <a:lnTo>
                      <a:pt x="126" y="170"/>
                    </a:lnTo>
                    <a:lnTo>
                      <a:pt x="124" y="170"/>
                    </a:lnTo>
                    <a:lnTo>
                      <a:pt x="124" y="172"/>
                    </a:lnTo>
                    <a:lnTo>
                      <a:pt x="126" y="172"/>
                    </a:lnTo>
                    <a:lnTo>
                      <a:pt x="126" y="174"/>
                    </a:lnTo>
                    <a:lnTo>
                      <a:pt x="124" y="174"/>
                    </a:lnTo>
                    <a:lnTo>
                      <a:pt x="124" y="176"/>
                    </a:lnTo>
                    <a:lnTo>
                      <a:pt x="122" y="176"/>
                    </a:lnTo>
                    <a:lnTo>
                      <a:pt x="122" y="178"/>
                    </a:lnTo>
                    <a:lnTo>
                      <a:pt x="124" y="178"/>
                    </a:lnTo>
                    <a:lnTo>
                      <a:pt x="124" y="180"/>
                    </a:lnTo>
                    <a:lnTo>
                      <a:pt x="124" y="180"/>
                    </a:lnTo>
                    <a:lnTo>
                      <a:pt x="124" y="182"/>
                    </a:lnTo>
                    <a:lnTo>
                      <a:pt x="126" y="182"/>
                    </a:lnTo>
                    <a:lnTo>
                      <a:pt x="126" y="184"/>
                    </a:lnTo>
                    <a:lnTo>
                      <a:pt x="126" y="186"/>
                    </a:lnTo>
                    <a:lnTo>
                      <a:pt x="124" y="186"/>
                    </a:lnTo>
                    <a:lnTo>
                      <a:pt x="122" y="186"/>
                    </a:lnTo>
                    <a:lnTo>
                      <a:pt x="120" y="186"/>
                    </a:lnTo>
                    <a:lnTo>
                      <a:pt x="120" y="188"/>
                    </a:lnTo>
                    <a:lnTo>
                      <a:pt x="122" y="188"/>
                    </a:lnTo>
                    <a:lnTo>
                      <a:pt x="122" y="190"/>
                    </a:lnTo>
                    <a:lnTo>
                      <a:pt x="120" y="190"/>
                    </a:lnTo>
                    <a:lnTo>
                      <a:pt x="122" y="192"/>
                    </a:lnTo>
                    <a:lnTo>
                      <a:pt x="120" y="192"/>
                    </a:lnTo>
                    <a:lnTo>
                      <a:pt x="120" y="194"/>
                    </a:lnTo>
                    <a:lnTo>
                      <a:pt x="120" y="196"/>
                    </a:lnTo>
                    <a:lnTo>
                      <a:pt x="118" y="196"/>
                    </a:lnTo>
                    <a:lnTo>
                      <a:pt x="116" y="196"/>
                    </a:lnTo>
                    <a:lnTo>
                      <a:pt x="114" y="196"/>
                    </a:lnTo>
                    <a:lnTo>
                      <a:pt x="114" y="198"/>
                    </a:lnTo>
                    <a:lnTo>
                      <a:pt x="112" y="198"/>
                    </a:lnTo>
                    <a:lnTo>
                      <a:pt x="110" y="198"/>
                    </a:lnTo>
                    <a:lnTo>
                      <a:pt x="108" y="196"/>
                    </a:lnTo>
                    <a:lnTo>
                      <a:pt x="108" y="194"/>
                    </a:lnTo>
                    <a:lnTo>
                      <a:pt x="106" y="194"/>
                    </a:lnTo>
                    <a:lnTo>
                      <a:pt x="106" y="192"/>
                    </a:lnTo>
                    <a:lnTo>
                      <a:pt x="104" y="192"/>
                    </a:lnTo>
                    <a:lnTo>
                      <a:pt x="104" y="192"/>
                    </a:lnTo>
                    <a:lnTo>
                      <a:pt x="104" y="190"/>
                    </a:lnTo>
                    <a:lnTo>
                      <a:pt x="102" y="190"/>
                    </a:lnTo>
                    <a:lnTo>
                      <a:pt x="102" y="192"/>
                    </a:lnTo>
                    <a:lnTo>
                      <a:pt x="102" y="190"/>
                    </a:lnTo>
                    <a:lnTo>
                      <a:pt x="100" y="190"/>
                    </a:lnTo>
                    <a:lnTo>
                      <a:pt x="98" y="190"/>
                    </a:lnTo>
                    <a:lnTo>
                      <a:pt x="98" y="188"/>
                    </a:lnTo>
                    <a:lnTo>
                      <a:pt x="98" y="186"/>
                    </a:lnTo>
                    <a:lnTo>
                      <a:pt x="98" y="184"/>
                    </a:lnTo>
                    <a:lnTo>
                      <a:pt x="96" y="184"/>
                    </a:lnTo>
                    <a:lnTo>
                      <a:pt x="96" y="182"/>
                    </a:lnTo>
                    <a:lnTo>
                      <a:pt x="96" y="180"/>
                    </a:lnTo>
                    <a:lnTo>
                      <a:pt x="96" y="182"/>
                    </a:lnTo>
                    <a:lnTo>
                      <a:pt x="94" y="182"/>
                    </a:lnTo>
                    <a:lnTo>
                      <a:pt x="92" y="182"/>
                    </a:lnTo>
                    <a:lnTo>
                      <a:pt x="92" y="184"/>
                    </a:lnTo>
                    <a:lnTo>
                      <a:pt x="90" y="184"/>
                    </a:lnTo>
                    <a:lnTo>
                      <a:pt x="90" y="186"/>
                    </a:lnTo>
                    <a:lnTo>
                      <a:pt x="88" y="186"/>
                    </a:lnTo>
                    <a:lnTo>
                      <a:pt x="86" y="188"/>
                    </a:lnTo>
                    <a:lnTo>
                      <a:pt x="86" y="190"/>
                    </a:lnTo>
                    <a:lnTo>
                      <a:pt x="84" y="190"/>
                    </a:lnTo>
                    <a:lnTo>
                      <a:pt x="82" y="190"/>
                    </a:lnTo>
                    <a:lnTo>
                      <a:pt x="80" y="190"/>
                    </a:lnTo>
                    <a:lnTo>
                      <a:pt x="80" y="192"/>
                    </a:lnTo>
                    <a:lnTo>
                      <a:pt x="78" y="192"/>
                    </a:lnTo>
                    <a:lnTo>
                      <a:pt x="78" y="190"/>
                    </a:lnTo>
                    <a:lnTo>
                      <a:pt x="76" y="190"/>
                    </a:lnTo>
                    <a:lnTo>
                      <a:pt x="76" y="188"/>
                    </a:lnTo>
                    <a:lnTo>
                      <a:pt x="74" y="188"/>
                    </a:lnTo>
                    <a:lnTo>
                      <a:pt x="72" y="188"/>
                    </a:lnTo>
                    <a:lnTo>
                      <a:pt x="70" y="188"/>
                    </a:lnTo>
                    <a:lnTo>
                      <a:pt x="68" y="188"/>
                    </a:lnTo>
                    <a:lnTo>
                      <a:pt x="66" y="188"/>
                    </a:lnTo>
                    <a:lnTo>
                      <a:pt x="66" y="190"/>
                    </a:lnTo>
                    <a:lnTo>
                      <a:pt x="64" y="190"/>
                    </a:lnTo>
                    <a:lnTo>
                      <a:pt x="64" y="192"/>
                    </a:lnTo>
                    <a:lnTo>
                      <a:pt x="62" y="192"/>
                    </a:lnTo>
                    <a:lnTo>
                      <a:pt x="60" y="192"/>
                    </a:lnTo>
                    <a:lnTo>
                      <a:pt x="58" y="192"/>
                    </a:lnTo>
                    <a:lnTo>
                      <a:pt x="58" y="190"/>
                    </a:lnTo>
                    <a:lnTo>
                      <a:pt x="58" y="188"/>
                    </a:lnTo>
                    <a:lnTo>
                      <a:pt x="56" y="188"/>
                    </a:lnTo>
                    <a:lnTo>
                      <a:pt x="56" y="188"/>
                    </a:lnTo>
                    <a:lnTo>
                      <a:pt x="56" y="186"/>
                    </a:lnTo>
                    <a:lnTo>
                      <a:pt x="54" y="186"/>
                    </a:lnTo>
                    <a:lnTo>
                      <a:pt x="52" y="186"/>
                    </a:lnTo>
                    <a:lnTo>
                      <a:pt x="50" y="186"/>
                    </a:lnTo>
                    <a:lnTo>
                      <a:pt x="48" y="186"/>
                    </a:lnTo>
                    <a:lnTo>
                      <a:pt x="46" y="186"/>
                    </a:lnTo>
                    <a:lnTo>
                      <a:pt x="44" y="186"/>
                    </a:lnTo>
                    <a:lnTo>
                      <a:pt x="42" y="186"/>
                    </a:lnTo>
                    <a:lnTo>
                      <a:pt x="40" y="186"/>
                    </a:lnTo>
                    <a:lnTo>
                      <a:pt x="40" y="184"/>
                    </a:lnTo>
                    <a:lnTo>
                      <a:pt x="40" y="182"/>
                    </a:lnTo>
                    <a:lnTo>
                      <a:pt x="40" y="180"/>
                    </a:lnTo>
                    <a:lnTo>
                      <a:pt x="38" y="180"/>
                    </a:lnTo>
                    <a:lnTo>
                      <a:pt x="38" y="180"/>
                    </a:lnTo>
                    <a:lnTo>
                      <a:pt x="36" y="180"/>
                    </a:lnTo>
                    <a:lnTo>
                      <a:pt x="36" y="178"/>
                    </a:lnTo>
                    <a:lnTo>
                      <a:pt x="36" y="176"/>
                    </a:lnTo>
                    <a:lnTo>
                      <a:pt x="34" y="176"/>
                    </a:lnTo>
                    <a:lnTo>
                      <a:pt x="32" y="176"/>
                    </a:lnTo>
                    <a:lnTo>
                      <a:pt x="30" y="176"/>
                    </a:lnTo>
                    <a:lnTo>
                      <a:pt x="30" y="174"/>
                    </a:lnTo>
                    <a:lnTo>
                      <a:pt x="30" y="172"/>
                    </a:lnTo>
                    <a:lnTo>
                      <a:pt x="28" y="172"/>
                    </a:lnTo>
                    <a:lnTo>
                      <a:pt x="26" y="172"/>
                    </a:lnTo>
                    <a:lnTo>
                      <a:pt x="26" y="174"/>
                    </a:lnTo>
                    <a:lnTo>
                      <a:pt x="24" y="174"/>
                    </a:lnTo>
                    <a:lnTo>
                      <a:pt x="22" y="174"/>
                    </a:lnTo>
                    <a:lnTo>
                      <a:pt x="22" y="176"/>
                    </a:lnTo>
                    <a:lnTo>
                      <a:pt x="22" y="174"/>
                    </a:lnTo>
                    <a:lnTo>
                      <a:pt x="20" y="174"/>
                    </a:lnTo>
                    <a:lnTo>
                      <a:pt x="18" y="174"/>
                    </a:lnTo>
                    <a:lnTo>
                      <a:pt x="18" y="172"/>
                    </a:lnTo>
                    <a:lnTo>
                      <a:pt x="16" y="172"/>
                    </a:lnTo>
                    <a:lnTo>
                      <a:pt x="14" y="172"/>
                    </a:lnTo>
                    <a:lnTo>
                      <a:pt x="14" y="174"/>
                    </a:lnTo>
                    <a:lnTo>
                      <a:pt x="12" y="174"/>
                    </a:lnTo>
                    <a:lnTo>
                      <a:pt x="12" y="172"/>
                    </a:lnTo>
                    <a:lnTo>
                      <a:pt x="12" y="170"/>
                    </a:lnTo>
                    <a:lnTo>
                      <a:pt x="12" y="168"/>
                    </a:lnTo>
                    <a:lnTo>
                      <a:pt x="12" y="166"/>
                    </a:lnTo>
                    <a:lnTo>
                      <a:pt x="12" y="164"/>
                    </a:lnTo>
                    <a:lnTo>
                      <a:pt x="12" y="162"/>
                    </a:lnTo>
                    <a:lnTo>
                      <a:pt x="12" y="160"/>
                    </a:lnTo>
                    <a:lnTo>
                      <a:pt x="12" y="158"/>
                    </a:lnTo>
                    <a:lnTo>
                      <a:pt x="12" y="156"/>
                    </a:lnTo>
                    <a:lnTo>
                      <a:pt x="12" y="154"/>
                    </a:lnTo>
                    <a:lnTo>
                      <a:pt x="10" y="154"/>
                    </a:lnTo>
                    <a:lnTo>
                      <a:pt x="10" y="152"/>
                    </a:lnTo>
                    <a:lnTo>
                      <a:pt x="10" y="150"/>
                    </a:lnTo>
                    <a:lnTo>
                      <a:pt x="10" y="148"/>
                    </a:lnTo>
                    <a:lnTo>
                      <a:pt x="10" y="146"/>
                    </a:lnTo>
                    <a:lnTo>
                      <a:pt x="10" y="144"/>
                    </a:lnTo>
                    <a:lnTo>
                      <a:pt x="10" y="142"/>
                    </a:lnTo>
                    <a:lnTo>
                      <a:pt x="10" y="140"/>
                    </a:lnTo>
                    <a:lnTo>
                      <a:pt x="10" y="138"/>
                    </a:lnTo>
                    <a:lnTo>
                      <a:pt x="8" y="136"/>
                    </a:lnTo>
                    <a:lnTo>
                      <a:pt x="8" y="134"/>
                    </a:lnTo>
                    <a:lnTo>
                      <a:pt x="8" y="132"/>
                    </a:lnTo>
                    <a:lnTo>
                      <a:pt x="8" y="132"/>
                    </a:lnTo>
                    <a:lnTo>
                      <a:pt x="8" y="130"/>
                    </a:lnTo>
                    <a:lnTo>
                      <a:pt x="8" y="128"/>
                    </a:lnTo>
                    <a:lnTo>
                      <a:pt x="8" y="126"/>
                    </a:lnTo>
                    <a:lnTo>
                      <a:pt x="8" y="124"/>
                    </a:lnTo>
                    <a:lnTo>
                      <a:pt x="8" y="122"/>
                    </a:lnTo>
                    <a:lnTo>
                      <a:pt x="8" y="120"/>
                    </a:lnTo>
                    <a:lnTo>
                      <a:pt x="8" y="118"/>
                    </a:lnTo>
                    <a:lnTo>
                      <a:pt x="8" y="118"/>
                    </a:lnTo>
                    <a:lnTo>
                      <a:pt x="8" y="116"/>
                    </a:lnTo>
                    <a:lnTo>
                      <a:pt x="8" y="114"/>
                    </a:lnTo>
                    <a:lnTo>
                      <a:pt x="8" y="112"/>
                    </a:lnTo>
                    <a:lnTo>
                      <a:pt x="8" y="110"/>
                    </a:lnTo>
                    <a:lnTo>
                      <a:pt x="8" y="108"/>
                    </a:lnTo>
                    <a:lnTo>
                      <a:pt x="8" y="106"/>
                    </a:lnTo>
                    <a:lnTo>
                      <a:pt x="8" y="104"/>
                    </a:lnTo>
                    <a:lnTo>
                      <a:pt x="8" y="102"/>
                    </a:lnTo>
                    <a:lnTo>
                      <a:pt x="8" y="100"/>
                    </a:lnTo>
                    <a:lnTo>
                      <a:pt x="8" y="98"/>
                    </a:lnTo>
                    <a:lnTo>
                      <a:pt x="6" y="98"/>
                    </a:lnTo>
                    <a:lnTo>
                      <a:pt x="6" y="96"/>
                    </a:lnTo>
                    <a:lnTo>
                      <a:pt x="6" y="94"/>
                    </a:lnTo>
                    <a:lnTo>
                      <a:pt x="6" y="92"/>
                    </a:lnTo>
                    <a:lnTo>
                      <a:pt x="6" y="90"/>
                    </a:lnTo>
                    <a:lnTo>
                      <a:pt x="6" y="88"/>
                    </a:lnTo>
                    <a:lnTo>
                      <a:pt x="6" y="86"/>
                    </a:lnTo>
                    <a:lnTo>
                      <a:pt x="6" y="84"/>
                    </a:lnTo>
                    <a:lnTo>
                      <a:pt x="6" y="84"/>
                    </a:lnTo>
                    <a:lnTo>
                      <a:pt x="6" y="82"/>
                    </a:lnTo>
                    <a:lnTo>
                      <a:pt x="4" y="82"/>
                    </a:lnTo>
                    <a:lnTo>
                      <a:pt x="4" y="80"/>
                    </a:lnTo>
                    <a:lnTo>
                      <a:pt x="4" y="78"/>
                    </a:lnTo>
                    <a:lnTo>
                      <a:pt x="4" y="76"/>
                    </a:lnTo>
                    <a:lnTo>
                      <a:pt x="4" y="74"/>
                    </a:lnTo>
                    <a:lnTo>
                      <a:pt x="4" y="72"/>
                    </a:lnTo>
                    <a:lnTo>
                      <a:pt x="4" y="70"/>
                    </a:lnTo>
                    <a:lnTo>
                      <a:pt x="4" y="68"/>
                    </a:lnTo>
                    <a:lnTo>
                      <a:pt x="4" y="66"/>
                    </a:lnTo>
                    <a:lnTo>
                      <a:pt x="2" y="64"/>
                    </a:lnTo>
                    <a:lnTo>
                      <a:pt x="2" y="62"/>
                    </a:lnTo>
                    <a:lnTo>
                      <a:pt x="2" y="60"/>
                    </a:lnTo>
                    <a:lnTo>
                      <a:pt x="2" y="58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4" y="36"/>
                    </a:lnTo>
                    <a:lnTo>
                      <a:pt x="6" y="36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10" y="36"/>
                    </a:lnTo>
                    <a:lnTo>
                      <a:pt x="12" y="36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16" y="36"/>
                    </a:lnTo>
                    <a:lnTo>
                      <a:pt x="18" y="36"/>
                    </a:lnTo>
                    <a:lnTo>
                      <a:pt x="20" y="36"/>
                    </a:lnTo>
                    <a:lnTo>
                      <a:pt x="22" y="36"/>
                    </a:lnTo>
                    <a:lnTo>
                      <a:pt x="24" y="36"/>
                    </a:lnTo>
                    <a:lnTo>
                      <a:pt x="26" y="36"/>
                    </a:lnTo>
                    <a:lnTo>
                      <a:pt x="28" y="34"/>
                    </a:lnTo>
                    <a:lnTo>
                      <a:pt x="30" y="34"/>
                    </a:lnTo>
                    <a:lnTo>
                      <a:pt x="32" y="34"/>
                    </a:lnTo>
                    <a:lnTo>
                      <a:pt x="34" y="34"/>
                    </a:lnTo>
                    <a:lnTo>
                      <a:pt x="36" y="34"/>
                    </a:lnTo>
                    <a:lnTo>
                      <a:pt x="38" y="34"/>
                    </a:lnTo>
                    <a:lnTo>
                      <a:pt x="40" y="34"/>
                    </a:lnTo>
                    <a:lnTo>
                      <a:pt x="40" y="32"/>
                    </a:lnTo>
                    <a:lnTo>
                      <a:pt x="42" y="32"/>
                    </a:lnTo>
                    <a:lnTo>
                      <a:pt x="44" y="32"/>
                    </a:lnTo>
                    <a:lnTo>
                      <a:pt x="46" y="32"/>
                    </a:lnTo>
                    <a:lnTo>
                      <a:pt x="48" y="32"/>
                    </a:lnTo>
                    <a:lnTo>
                      <a:pt x="50" y="32"/>
                    </a:lnTo>
                    <a:lnTo>
                      <a:pt x="50" y="30"/>
                    </a:lnTo>
                    <a:lnTo>
                      <a:pt x="52" y="30"/>
                    </a:lnTo>
                    <a:lnTo>
                      <a:pt x="52" y="32"/>
                    </a:lnTo>
                    <a:lnTo>
                      <a:pt x="54" y="32"/>
                    </a:lnTo>
                    <a:lnTo>
                      <a:pt x="52" y="32"/>
                    </a:lnTo>
                    <a:lnTo>
                      <a:pt x="54" y="32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6" y="34"/>
                    </a:lnTo>
                    <a:lnTo>
                      <a:pt x="56" y="32"/>
                    </a:lnTo>
                    <a:lnTo>
                      <a:pt x="58" y="32"/>
                    </a:lnTo>
                    <a:lnTo>
                      <a:pt x="56" y="32"/>
                    </a:lnTo>
                    <a:lnTo>
                      <a:pt x="58" y="32"/>
                    </a:lnTo>
                    <a:lnTo>
                      <a:pt x="58" y="34"/>
                    </a:lnTo>
                    <a:lnTo>
                      <a:pt x="58" y="32"/>
                    </a:lnTo>
                    <a:lnTo>
                      <a:pt x="58" y="34"/>
                    </a:lnTo>
                    <a:lnTo>
                      <a:pt x="60" y="34"/>
                    </a:lnTo>
                    <a:lnTo>
                      <a:pt x="62" y="34"/>
                    </a:lnTo>
                    <a:lnTo>
                      <a:pt x="62" y="36"/>
                    </a:lnTo>
                    <a:lnTo>
                      <a:pt x="64" y="36"/>
                    </a:lnTo>
                    <a:lnTo>
                      <a:pt x="66" y="36"/>
                    </a:lnTo>
                    <a:lnTo>
                      <a:pt x="68" y="36"/>
                    </a:lnTo>
                    <a:lnTo>
                      <a:pt x="66" y="36"/>
                    </a:lnTo>
                    <a:lnTo>
                      <a:pt x="64" y="36"/>
                    </a:lnTo>
                    <a:lnTo>
                      <a:pt x="64" y="36"/>
                    </a:lnTo>
                    <a:lnTo>
                      <a:pt x="64" y="36"/>
                    </a:lnTo>
                    <a:lnTo>
                      <a:pt x="66" y="36"/>
                    </a:lnTo>
                    <a:lnTo>
                      <a:pt x="66" y="36"/>
                    </a:lnTo>
                    <a:lnTo>
                      <a:pt x="68" y="36"/>
                    </a:lnTo>
                    <a:lnTo>
                      <a:pt x="68" y="36"/>
                    </a:lnTo>
                    <a:lnTo>
                      <a:pt x="70" y="36"/>
                    </a:lnTo>
                    <a:lnTo>
                      <a:pt x="70" y="38"/>
                    </a:lnTo>
                    <a:lnTo>
                      <a:pt x="72" y="38"/>
                    </a:lnTo>
                    <a:lnTo>
                      <a:pt x="70" y="38"/>
                    </a:lnTo>
                    <a:lnTo>
                      <a:pt x="68" y="38"/>
                    </a:lnTo>
                    <a:lnTo>
                      <a:pt x="66" y="38"/>
                    </a:lnTo>
                    <a:lnTo>
                      <a:pt x="66" y="40"/>
                    </a:lnTo>
                    <a:lnTo>
                      <a:pt x="66" y="38"/>
                    </a:lnTo>
                    <a:lnTo>
                      <a:pt x="66" y="40"/>
                    </a:lnTo>
                    <a:lnTo>
                      <a:pt x="64" y="40"/>
                    </a:lnTo>
                    <a:lnTo>
                      <a:pt x="62" y="40"/>
                    </a:lnTo>
                    <a:lnTo>
                      <a:pt x="60" y="40"/>
                    </a:lnTo>
                    <a:lnTo>
                      <a:pt x="62" y="40"/>
                    </a:lnTo>
                    <a:lnTo>
                      <a:pt x="64" y="40"/>
                    </a:lnTo>
                    <a:lnTo>
                      <a:pt x="66" y="40"/>
                    </a:lnTo>
                    <a:lnTo>
                      <a:pt x="68" y="40"/>
                    </a:lnTo>
                    <a:lnTo>
                      <a:pt x="68" y="38"/>
                    </a:lnTo>
                    <a:lnTo>
                      <a:pt x="68" y="40"/>
                    </a:lnTo>
                    <a:lnTo>
                      <a:pt x="66" y="40"/>
                    </a:lnTo>
                    <a:lnTo>
                      <a:pt x="68" y="40"/>
                    </a:lnTo>
                    <a:lnTo>
                      <a:pt x="68" y="38"/>
                    </a:lnTo>
                    <a:lnTo>
                      <a:pt x="70" y="38"/>
                    </a:lnTo>
                    <a:lnTo>
                      <a:pt x="72" y="38"/>
                    </a:lnTo>
                    <a:lnTo>
                      <a:pt x="74" y="38"/>
                    </a:lnTo>
                    <a:lnTo>
                      <a:pt x="74" y="36"/>
                    </a:lnTo>
                    <a:lnTo>
                      <a:pt x="76" y="36"/>
                    </a:lnTo>
                    <a:lnTo>
                      <a:pt x="76" y="36"/>
                    </a:lnTo>
                    <a:lnTo>
                      <a:pt x="78" y="36"/>
                    </a:lnTo>
                    <a:lnTo>
                      <a:pt x="76" y="36"/>
                    </a:lnTo>
                    <a:lnTo>
                      <a:pt x="78" y="36"/>
                    </a:lnTo>
                    <a:lnTo>
                      <a:pt x="78" y="36"/>
                    </a:lnTo>
                    <a:lnTo>
                      <a:pt x="78" y="36"/>
                    </a:lnTo>
                    <a:lnTo>
                      <a:pt x="78" y="36"/>
                    </a:lnTo>
                    <a:lnTo>
                      <a:pt x="80" y="36"/>
                    </a:lnTo>
                    <a:lnTo>
                      <a:pt x="78" y="36"/>
                    </a:lnTo>
                    <a:lnTo>
                      <a:pt x="80" y="36"/>
                    </a:lnTo>
                    <a:lnTo>
                      <a:pt x="80" y="36"/>
                    </a:lnTo>
                    <a:lnTo>
                      <a:pt x="82" y="36"/>
                    </a:lnTo>
                    <a:lnTo>
                      <a:pt x="82" y="36"/>
                    </a:lnTo>
                    <a:lnTo>
                      <a:pt x="82" y="38"/>
                    </a:lnTo>
                    <a:lnTo>
                      <a:pt x="82" y="36"/>
                    </a:lnTo>
                    <a:lnTo>
                      <a:pt x="82" y="38"/>
                    </a:lnTo>
                    <a:lnTo>
                      <a:pt x="80" y="38"/>
                    </a:lnTo>
                    <a:lnTo>
                      <a:pt x="82" y="38"/>
                    </a:lnTo>
                    <a:lnTo>
                      <a:pt x="80" y="36"/>
                    </a:lnTo>
                    <a:lnTo>
                      <a:pt x="80" y="38"/>
                    </a:lnTo>
                    <a:lnTo>
                      <a:pt x="78" y="38"/>
                    </a:lnTo>
                    <a:lnTo>
                      <a:pt x="76" y="38"/>
                    </a:lnTo>
                    <a:lnTo>
                      <a:pt x="74" y="38"/>
                    </a:lnTo>
                    <a:lnTo>
                      <a:pt x="74" y="40"/>
                    </a:lnTo>
                    <a:lnTo>
                      <a:pt x="72" y="40"/>
                    </a:lnTo>
                    <a:lnTo>
                      <a:pt x="70" y="40"/>
                    </a:lnTo>
                    <a:lnTo>
                      <a:pt x="68" y="40"/>
                    </a:lnTo>
                    <a:lnTo>
                      <a:pt x="68" y="42"/>
                    </a:lnTo>
                    <a:lnTo>
                      <a:pt x="70" y="42"/>
                    </a:lnTo>
                    <a:lnTo>
                      <a:pt x="68" y="42"/>
                    </a:lnTo>
                    <a:lnTo>
                      <a:pt x="70" y="42"/>
                    </a:lnTo>
                    <a:lnTo>
                      <a:pt x="72" y="42"/>
                    </a:lnTo>
                    <a:lnTo>
                      <a:pt x="74" y="42"/>
                    </a:lnTo>
                    <a:lnTo>
                      <a:pt x="76" y="42"/>
                    </a:lnTo>
                    <a:lnTo>
                      <a:pt x="76" y="40"/>
                    </a:lnTo>
                    <a:lnTo>
                      <a:pt x="78" y="40"/>
                    </a:lnTo>
                    <a:lnTo>
                      <a:pt x="78" y="38"/>
                    </a:lnTo>
                    <a:lnTo>
                      <a:pt x="78" y="40"/>
                    </a:lnTo>
                    <a:lnTo>
                      <a:pt x="78" y="38"/>
                    </a:lnTo>
                    <a:lnTo>
                      <a:pt x="78" y="40"/>
                    </a:lnTo>
                    <a:lnTo>
                      <a:pt x="78" y="38"/>
                    </a:lnTo>
                    <a:lnTo>
                      <a:pt x="78" y="40"/>
                    </a:lnTo>
                    <a:lnTo>
                      <a:pt x="80" y="40"/>
                    </a:lnTo>
                    <a:lnTo>
                      <a:pt x="82" y="40"/>
                    </a:lnTo>
                    <a:lnTo>
                      <a:pt x="82" y="38"/>
                    </a:lnTo>
                    <a:lnTo>
                      <a:pt x="82" y="40"/>
                    </a:lnTo>
                    <a:lnTo>
                      <a:pt x="84" y="40"/>
                    </a:lnTo>
                    <a:lnTo>
                      <a:pt x="86" y="40"/>
                    </a:lnTo>
                    <a:lnTo>
                      <a:pt x="86" y="42"/>
                    </a:lnTo>
                    <a:lnTo>
                      <a:pt x="88" y="42"/>
                    </a:lnTo>
                    <a:lnTo>
                      <a:pt x="88" y="40"/>
                    </a:lnTo>
                    <a:lnTo>
                      <a:pt x="86" y="40"/>
                    </a:lnTo>
                    <a:lnTo>
                      <a:pt x="88" y="40"/>
                    </a:lnTo>
                    <a:lnTo>
                      <a:pt x="88" y="42"/>
                    </a:lnTo>
                    <a:lnTo>
                      <a:pt x="90" y="42"/>
                    </a:lnTo>
                    <a:lnTo>
                      <a:pt x="92" y="42"/>
                    </a:lnTo>
                    <a:lnTo>
                      <a:pt x="94" y="42"/>
                    </a:lnTo>
                    <a:lnTo>
                      <a:pt x="94" y="40"/>
                    </a:lnTo>
                    <a:lnTo>
                      <a:pt x="96" y="40"/>
                    </a:lnTo>
                    <a:lnTo>
                      <a:pt x="96" y="38"/>
                    </a:lnTo>
                    <a:lnTo>
                      <a:pt x="98" y="38"/>
                    </a:lnTo>
                    <a:lnTo>
                      <a:pt x="100" y="38"/>
                    </a:lnTo>
                    <a:lnTo>
                      <a:pt x="102" y="38"/>
                    </a:lnTo>
                    <a:lnTo>
                      <a:pt x="102" y="36"/>
                    </a:lnTo>
                    <a:lnTo>
                      <a:pt x="104" y="36"/>
                    </a:lnTo>
                    <a:lnTo>
                      <a:pt x="104" y="36"/>
                    </a:lnTo>
                    <a:lnTo>
                      <a:pt x="104" y="36"/>
                    </a:lnTo>
                    <a:lnTo>
                      <a:pt x="104" y="36"/>
                    </a:lnTo>
                    <a:lnTo>
                      <a:pt x="104" y="36"/>
                    </a:lnTo>
                    <a:lnTo>
                      <a:pt x="106" y="36"/>
                    </a:lnTo>
                    <a:lnTo>
                      <a:pt x="106" y="34"/>
                    </a:lnTo>
                    <a:lnTo>
                      <a:pt x="108" y="34"/>
                    </a:lnTo>
                    <a:lnTo>
                      <a:pt x="110" y="34"/>
                    </a:lnTo>
                    <a:lnTo>
                      <a:pt x="112" y="34"/>
                    </a:lnTo>
                    <a:lnTo>
                      <a:pt x="114" y="34"/>
                    </a:lnTo>
                    <a:lnTo>
                      <a:pt x="116" y="34"/>
                    </a:lnTo>
                    <a:lnTo>
                      <a:pt x="118" y="34"/>
                    </a:lnTo>
                    <a:lnTo>
                      <a:pt x="120" y="34"/>
                    </a:lnTo>
                    <a:lnTo>
                      <a:pt x="120" y="32"/>
                    </a:lnTo>
                    <a:lnTo>
                      <a:pt x="120" y="34"/>
                    </a:lnTo>
                    <a:lnTo>
                      <a:pt x="120" y="32"/>
                    </a:lnTo>
                    <a:lnTo>
                      <a:pt x="120" y="34"/>
                    </a:lnTo>
                    <a:lnTo>
                      <a:pt x="122" y="34"/>
                    </a:lnTo>
                    <a:lnTo>
                      <a:pt x="122" y="36"/>
                    </a:lnTo>
                    <a:lnTo>
                      <a:pt x="122" y="34"/>
                    </a:lnTo>
                    <a:lnTo>
                      <a:pt x="120" y="34"/>
                    </a:lnTo>
                    <a:lnTo>
                      <a:pt x="120" y="32"/>
                    </a:lnTo>
                    <a:lnTo>
                      <a:pt x="122" y="32"/>
                    </a:lnTo>
                    <a:lnTo>
                      <a:pt x="120" y="32"/>
                    </a:lnTo>
                    <a:lnTo>
                      <a:pt x="122" y="32"/>
                    </a:lnTo>
                    <a:lnTo>
                      <a:pt x="122" y="30"/>
                    </a:lnTo>
                    <a:lnTo>
                      <a:pt x="122" y="32"/>
                    </a:lnTo>
                    <a:lnTo>
                      <a:pt x="122" y="30"/>
                    </a:lnTo>
                    <a:lnTo>
                      <a:pt x="124" y="30"/>
                    </a:lnTo>
                    <a:lnTo>
                      <a:pt x="122" y="30"/>
                    </a:lnTo>
                    <a:lnTo>
                      <a:pt x="124" y="30"/>
                    </a:lnTo>
                    <a:lnTo>
                      <a:pt x="124" y="28"/>
                    </a:lnTo>
                    <a:lnTo>
                      <a:pt x="126" y="28"/>
                    </a:lnTo>
                    <a:lnTo>
                      <a:pt x="126" y="26"/>
                    </a:lnTo>
                    <a:lnTo>
                      <a:pt x="128" y="26"/>
                    </a:lnTo>
                    <a:lnTo>
                      <a:pt x="128" y="24"/>
                    </a:lnTo>
                    <a:lnTo>
                      <a:pt x="130" y="24"/>
                    </a:lnTo>
                    <a:lnTo>
                      <a:pt x="130" y="22"/>
                    </a:lnTo>
                    <a:lnTo>
                      <a:pt x="130" y="20"/>
                    </a:lnTo>
                    <a:lnTo>
                      <a:pt x="132" y="20"/>
                    </a:lnTo>
                    <a:lnTo>
                      <a:pt x="132" y="18"/>
                    </a:lnTo>
                    <a:lnTo>
                      <a:pt x="134" y="18"/>
                    </a:lnTo>
                    <a:lnTo>
                      <a:pt x="132" y="18"/>
                    </a:lnTo>
                    <a:lnTo>
                      <a:pt x="134" y="18"/>
                    </a:lnTo>
                    <a:lnTo>
                      <a:pt x="134" y="16"/>
                    </a:lnTo>
                    <a:lnTo>
                      <a:pt x="136" y="16"/>
                    </a:lnTo>
                    <a:lnTo>
                      <a:pt x="138" y="16"/>
                    </a:lnTo>
                    <a:lnTo>
                      <a:pt x="138" y="14"/>
                    </a:lnTo>
                    <a:lnTo>
                      <a:pt x="140" y="14"/>
                    </a:lnTo>
                    <a:lnTo>
                      <a:pt x="140" y="12"/>
                    </a:lnTo>
                    <a:lnTo>
                      <a:pt x="142" y="12"/>
                    </a:lnTo>
                    <a:lnTo>
                      <a:pt x="142" y="10"/>
                    </a:lnTo>
                    <a:lnTo>
                      <a:pt x="144" y="10"/>
                    </a:lnTo>
                    <a:lnTo>
                      <a:pt x="146" y="10"/>
                    </a:lnTo>
                    <a:lnTo>
                      <a:pt x="146" y="8"/>
                    </a:lnTo>
                    <a:lnTo>
                      <a:pt x="148" y="8"/>
                    </a:lnTo>
                    <a:lnTo>
                      <a:pt x="150" y="8"/>
                    </a:lnTo>
                    <a:lnTo>
                      <a:pt x="150" y="6"/>
                    </a:lnTo>
                    <a:lnTo>
                      <a:pt x="152" y="6"/>
                    </a:lnTo>
                    <a:lnTo>
                      <a:pt x="154" y="6"/>
                    </a:lnTo>
                    <a:lnTo>
                      <a:pt x="154" y="4"/>
                    </a:lnTo>
                    <a:lnTo>
                      <a:pt x="154" y="6"/>
                    </a:lnTo>
                    <a:lnTo>
                      <a:pt x="154" y="4"/>
                    </a:lnTo>
                    <a:lnTo>
                      <a:pt x="154" y="6"/>
                    </a:lnTo>
                    <a:lnTo>
                      <a:pt x="154" y="4"/>
                    </a:lnTo>
                    <a:lnTo>
                      <a:pt x="154" y="6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6" y="4"/>
                    </a:lnTo>
                    <a:lnTo>
                      <a:pt x="156" y="2"/>
                    </a:lnTo>
                    <a:lnTo>
                      <a:pt x="158" y="2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162" y="0"/>
                    </a:lnTo>
                    <a:close/>
                    <a:moveTo>
                      <a:pt x="74" y="38"/>
                    </a:moveTo>
                    <a:lnTo>
                      <a:pt x="74" y="36"/>
                    </a:lnTo>
                    <a:lnTo>
                      <a:pt x="76" y="36"/>
                    </a:lnTo>
                    <a:lnTo>
                      <a:pt x="74" y="36"/>
                    </a:lnTo>
                    <a:lnTo>
                      <a:pt x="74" y="38"/>
                    </a:lnTo>
                    <a:close/>
                    <a:moveTo>
                      <a:pt x="76" y="36"/>
                    </a:moveTo>
                    <a:lnTo>
                      <a:pt x="78" y="36"/>
                    </a:lnTo>
                    <a:lnTo>
                      <a:pt x="76" y="36"/>
                    </a:lnTo>
                    <a:lnTo>
                      <a:pt x="78" y="36"/>
                    </a:lnTo>
                    <a:lnTo>
                      <a:pt x="76" y="36"/>
                    </a:lnTo>
                    <a:close/>
                    <a:moveTo>
                      <a:pt x="80" y="36"/>
                    </a:moveTo>
                    <a:lnTo>
                      <a:pt x="82" y="36"/>
                    </a:lnTo>
                    <a:lnTo>
                      <a:pt x="80" y="36"/>
                    </a:lnTo>
                    <a:close/>
                    <a:moveTo>
                      <a:pt x="76" y="36"/>
                    </a:moveTo>
                    <a:lnTo>
                      <a:pt x="76" y="36"/>
                    </a:lnTo>
                    <a:lnTo>
                      <a:pt x="78" y="36"/>
                    </a:lnTo>
                    <a:lnTo>
                      <a:pt x="76" y="36"/>
                    </a:lnTo>
                    <a:lnTo>
                      <a:pt x="78" y="36"/>
                    </a:lnTo>
                    <a:lnTo>
                      <a:pt x="76" y="36"/>
                    </a:lnTo>
                    <a:lnTo>
                      <a:pt x="76" y="36"/>
                    </a:lnTo>
                    <a:close/>
                    <a:moveTo>
                      <a:pt x="78" y="36"/>
                    </a:moveTo>
                    <a:lnTo>
                      <a:pt x="78" y="36"/>
                    </a:lnTo>
                    <a:lnTo>
                      <a:pt x="78" y="36"/>
                    </a:lnTo>
                    <a:close/>
                    <a:moveTo>
                      <a:pt x="64" y="36"/>
                    </a:moveTo>
                    <a:lnTo>
                      <a:pt x="62" y="36"/>
                    </a:lnTo>
                    <a:lnTo>
                      <a:pt x="64" y="36"/>
                    </a:lnTo>
                    <a:close/>
                    <a:moveTo>
                      <a:pt x="64" y="36"/>
                    </a:moveTo>
                    <a:lnTo>
                      <a:pt x="66" y="36"/>
                    </a:lnTo>
                    <a:lnTo>
                      <a:pt x="64" y="36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" name="Freeform 3185"/>
              <p:cNvSpPr>
                <a:spLocks/>
              </p:cNvSpPr>
              <p:nvPr/>
            </p:nvSpPr>
            <p:spPr bwMode="auto">
              <a:xfrm>
                <a:off x="5618163" y="3503613"/>
                <a:ext cx="588963" cy="198438"/>
              </a:xfrm>
              <a:custGeom>
                <a:avLst/>
                <a:gdLst>
                  <a:gd name="T0" fmla="*/ 113 w 371"/>
                  <a:gd name="T1" fmla="*/ 31 h 125"/>
                  <a:gd name="T2" fmla="*/ 129 w 371"/>
                  <a:gd name="T3" fmla="*/ 29 h 125"/>
                  <a:gd name="T4" fmla="*/ 147 w 371"/>
                  <a:gd name="T5" fmla="*/ 26 h 125"/>
                  <a:gd name="T6" fmla="*/ 167 w 371"/>
                  <a:gd name="T7" fmla="*/ 24 h 125"/>
                  <a:gd name="T8" fmla="*/ 185 w 371"/>
                  <a:gd name="T9" fmla="*/ 24 h 125"/>
                  <a:gd name="T10" fmla="*/ 205 w 371"/>
                  <a:gd name="T11" fmla="*/ 24 h 125"/>
                  <a:gd name="T12" fmla="*/ 221 w 371"/>
                  <a:gd name="T13" fmla="*/ 20 h 125"/>
                  <a:gd name="T14" fmla="*/ 241 w 371"/>
                  <a:gd name="T15" fmla="*/ 20 h 125"/>
                  <a:gd name="T16" fmla="*/ 259 w 371"/>
                  <a:gd name="T17" fmla="*/ 18 h 125"/>
                  <a:gd name="T18" fmla="*/ 277 w 371"/>
                  <a:gd name="T19" fmla="*/ 16 h 125"/>
                  <a:gd name="T20" fmla="*/ 295 w 371"/>
                  <a:gd name="T21" fmla="*/ 14 h 125"/>
                  <a:gd name="T22" fmla="*/ 315 w 371"/>
                  <a:gd name="T23" fmla="*/ 10 h 125"/>
                  <a:gd name="T24" fmla="*/ 333 w 371"/>
                  <a:gd name="T25" fmla="*/ 8 h 125"/>
                  <a:gd name="T26" fmla="*/ 351 w 371"/>
                  <a:gd name="T27" fmla="*/ 6 h 125"/>
                  <a:gd name="T28" fmla="*/ 365 w 371"/>
                  <a:gd name="T29" fmla="*/ 2 h 125"/>
                  <a:gd name="T30" fmla="*/ 371 w 371"/>
                  <a:gd name="T31" fmla="*/ 8 h 125"/>
                  <a:gd name="T32" fmla="*/ 365 w 371"/>
                  <a:gd name="T33" fmla="*/ 18 h 125"/>
                  <a:gd name="T34" fmla="*/ 359 w 371"/>
                  <a:gd name="T35" fmla="*/ 33 h 125"/>
                  <a:gd name="T36" fmla="*/ 345 w 371"/>
                  <a:gd name="T37" fmla="*/ 35 h 125"/>
                  <a:gd name="T38" fmla="*/ 335 w 371"/>
                  <a:gd name="T39" fmla="*/ 39 h 125"/>
                  <a:gd name="T40" fmla="*/ 327 w 371"/>
                  <a:gd name="T41" fmla="*/ 43 h 125"/>
                  <a:gd name="T42" fmla="*/ 321 w 371"/>
                  <a:gd name="T43" fmla="*/ 51 h 125"/>
                  <a:gd name="T44" fmla="*/ 311 w 371"/>
                  <a:gd name="T45" fmla="*/ 59 h 125"/>
                  <a:gd name="T46" fmla="*/ 301 w 371"/>
                  <a:gd name="T47" fmla="*/ 69 h 125"/>
                  <a:gd name="T48" fmla="*/ 287 w 371"/>
                  <a:gd name="T49" fmla="*/ 71 h 125"/>
                  <a:gd name="T50" fmla="*/ 277 w 371"/>
                  <a:gd name="T51" fmla="*/ 83 h 125"/>
                  <a:gd name="T52" fmla="*/ 273 w 371"/>
                  <a:gd name="T53" fmla="*/ 89 h 125"/>
                  <a:gd name="T54" fmla="*/ 267 w 371"/>
                  <a:gd name="T55" fmla="*/ 99 h 125"/>
                  <a:gd name="T56" fmla="*/ 255 w 371"/>
                  <a:gd name="T57" fmla="*/ 107 h 125"/>
                  <a:gd name="T58" fmla="*/ 233 w 371"/>
                  <a:gd name="T59" fmla="*/ 109 h 125"/>
                  <a:gd name="T60" fmla="*/ 215 w 371"/>
                  <a:gd name="T61" fmla="*/ 111 h 125"/>
                  <a:gd name="T62" fmla="*/ 199 w 371"/>
                  <a:gd name="T63" fmla="*/ 113 h 125"/>
                  <a:gd name="T64" fmla="*/ 181 w 371"/>
                  <a:gd name="T65" fmla="*/ 115 h 125"/>
                  <a:gd name="T66" fmla="*/ 163 w 371"/>
                  <a:gd name="T67" fmla="*/ 115 h 125"/>
                  <a:gd name="T68" fmla="*/ 145 w 371"/>
                  <a:gd name="T69" fmla="*/ 117 h 125"/>
                  <a:gd name="T70" fmla="*/ 125 w 371"/>
                  <a:gd name="T71" fmla="*/ 117 h 125"/>
                  <a:gd name="T72" fmla="*/ 109 w 371"/>
                  <a:gd name="T73" fmla="*/ 119 h 125"/>
                  <a:gd name="T74" fmla="*/ 91 w 371"/>
                  <a:gd name="T75" fmla="*/ 121 h 125"/>
                  <a:gd name="T76" fmla="*/ 71 w 371"/>
                  <a:gd name="T77" fmla="*/ 121 h 125"/>
                  <a:gd name="T78" fmla="*/ 53 w 371"/>
                  <a:gd name="T79" fmla="*/ 123 h 125"/>
                  <a:gd name="T80" fmla="*/ 31 w 371"/>
                  <a:gd name="T81" fmla="*/ 123 h 125"/>
                  <a:gd name="T82" fmla="*/ 15 w 371"/>
                  <a:gd name="T83" fmla="*/ 125 h 125"/>
                  <a:gd name="T84" fmla="*/ 2 w 371"/>
                  <a:gd name="T85" fmla="*/ 121 h 125"/>
                  <a:gd name="T86" fmla="*/ 9 w 371"/>
                  <a:gd name="T87" fmla="*/ 113 h 125"/>
                  <a:gd name="T88" fmla="*/ 11 w 371"/>
                  <a:gd name="T89" fmla="*/ 103 h 125"/>
                  <a:gd name="T90" fmla="*/ 9 w 371"/>
                  <a:gd name="T91" fmla="*/ 97 h 125"/>
                  <a:gd name="T92" fmla="*/ 11 w 371"/>
                  <a:gd name="T93" fmla="*/ 95 h 125"/>
                  <a:gd name="T94" fmla="*/ 17 w 371"/>
                  <a:gd name="T95" fmla="*/ 91 h 125"/>
                  <a:gd name="T96" fmla="*/ 15 w 371"/>
                  <a:gd name="T97" fmla="*/ 87 h 125"/>
                  <a:gd name="T98" fmla="*/ 23 w 371"/>
                  <a:gd name="T99" fmla="*/ 79 h 125"/>
                  <a:gd name="T100" fmla="*/ 27 w 371"/>
                  <a:gd name="T101" fmla="*/ 73 h 125"/>
                  <a:gd name="T102" fmla="*/ 29 w 371"/>
                  <a:gd name="T103" fmla="*/ 61 h 125"/>
                  <a:gd name="T104" fmla="*/ 29 w 371"/>
                  <a:gd name="T105" fmla="*/ 53 h 125"/>
                  <a:gd name="T106" fmla="*/ 33 w 371"/>
                  <a:gd name="T107" fmla="*/ 43 h 125"/>
                  <a:gd name="T108" fmla="*/ 45 w 371"/>
                  <a:gd name="T109" fmla="*/ 39 h 125"/>
                  <a:gd name="T110" fmla="*/ 67 w 371"/>
                  <a:gd name="T111" fmla="*/ 39 h 125"/>
                  <a:gd name="T112" fmla="*/ 85 w 371"/>
                  <a:gd name="T113" fmla="*/ 39 h 125"/>
                  <a:gd name="T114" fmla="*/ 95 w 371"/>
                  <a:gd name="T115" fmla="*/ 3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1" h="125">
                    <a:moveTo>
                      <a:pt x="97" y="29"/>
                    </a:moveTo>
                    <a:lnTo>
                      <a:pt x="99" y="29"/>
                    </a:lnTo>
                    <a:lnTo>
                      <a:pt x="101" y="29"/>
                    </a:lnTo>
                    <a:lnTo>
                      <a:pt x="103" y="29"/>
                    </a:lnTo>
                    <a:lnTo>
                      <a:pt x="105" y="29"/>
                    </a:lnTo>
                    <a:lnTo>
                      <a:pt x="105" y="31"/>
                    </a:lnTo>
                    <a:lnTo>
                      <a:pt x="107" y="31"/>
                    </a:lnTo>
                    <a:lnTo>
                      <a:pt x="109" y="31"/>
                    </a:lnTo>
                    <a:lnTo>
                      <a:pt x="111" y="31"/>
                    </a:lnTo>
                    <a:lnTo>
                      <a:pt x="113" y="31"/>
                    </a:lnTo>
                    <a:lnTo>
                      <a:pt x="115" y="31"/>
                    </a:lnTo>
                    <a:lnTo>
                      <a:pt x="117" y="31"/>
                    </a:lnTo>
                    <a:lnTo>
                      <a:pt x="119" y="31"/>
                    </a:lnTo>
                    <a:lnTo>
                      <a:pt x="119" y="31"/>
                    </a:lnTo>
                    <a:lnTo>
                      <a:pt x="121" y="31"/>
                    </a:lnTo>
                    <a:lnTo>
                      <a:pt x="121" y="29"/>
                    </a:lnTo>
                    <a:lnTo>
                      <a:pt x="123" y="29"/>
                    </a:lnTo>
                    <a:lnTo>
                      <a:pt x="125" y="29"/>
                    </a:lnTo>
                    <a:lnTo>
                      <a:pt x="127" y="29"/>
                    </a:lnTo>
                    <a:lnTo>
                      <a:pt x="129" y="29"/>
                    </a:lnTo>
                    <a:lnTo>
                      <a:pt x="131" y="29"/>
                    </a:lnTo>
                    <a:lnTo>
                      <a:pt x="133" y="29"/>
                    </a:lnTo>
                    <a:lnTo>
                      <a:pt x="135" y="29"/>
                    </a:lnTo>
                    <a:lnTo>
                      <a:pt x="137" y="29"/>
                    </a:lnTo>
                    <a:lnTo>
                      <a:pt x="139" y="29"/>
                    </a:lnTo>
                    <a:lnTo>
                      <a:pt x="141" y="29"/>
                    </a:lnTo>
                    <a:lnTo>
                      <a:pt x="143" y="29"/>
                    </a:lnTo>
                    <a:lnTo>
                      <a:pt x="143" y="26"/>
                    </a:lnTo>
                    <a:lnTo>
                      <a:pt x="145" y="26"/>
                    </a:lnTo>
                    <a:lnTo>
                      <a:pt x="147" y="26"/>
                    </a:lnTo>
                    <a:lnTo>
                      <a:pt x="149" y="26"/>
                    </a:lnTo>
                    <a:lnTo>
                      <a:pt x="151" y="26"/>
                    </a:lnTo>
                    <a:lnTo>
                      <a:pt x="153" y="26"/>
                    </a:lnTo>
                    <a:lnTo>
                      <a:pt x="155" y="26"/>
                    </a:lnTo>
                    <a:lnTo>
                      <a:pt x="157" y="26"/>
                    </a:lnTo>
                    <a:lnTo>
                      <a:pt x="159" y="26"/>
                    </a:lnTo>
                    <a:lnTo>
                      <a:pt x="161" y="26"/>
                    </a:lnTo>
                    <a:lnTo>
                      <a:pt x="163" y="26"/>
                    </a:lnTo>
                    <a:lnTo>
                      <a:pt x="165" y="24"/>
                    </a:lnTo>
                    <a:lnTo>
                      <a:pt x="167" y="24"/>
                    </a:lnTo>
                    <a:lnTo>
                      <a:pt x="167" y="24"/>
                    </a:lnTo>
                    <a:lnTo>
                      <a:pt x="169" y="24"/>
                    </a:lnTo>
                    <a:lnTo>
                      <a:pt x="171" y="24"/>
                    </a:lnTo>
                    <a:lnTo>
                      <a:pt x="173" y="24"/>
                    </a:lnTo>
                    <a:lnTo>
                      <a:pt x="175" y="24"/>
                    </a:lnTo>
                    <a:lnTo>
                      <a:pt x="177" y="24"/>
                    </a:lnTo>
                    <a:lnTo>
                      <a:pt x="179" y="24"/>
                    </a:lnTo>
                    <a:lnTo>
                      <a:pt x="181" y="24"/>
                    </a:lnTo>
                    <a:lnTo>
                      <a:pt x="183" y="24"/>
                    </a:lnTo>
                    <a:lnTo>
                      <a:pt x="185" y="24"/>
                    </a:lnTo>
                    <a:lnTo>
                      <a:pt x="187" y="24"/>
                    </a:lnTo>
                    <a:lnTo>
                      <a:pt x="189" y="24"/>
                    </a:lnTo>
                    <a:lnTo>
                      <a:pt x="191" y="24"/>
                    </a:lnTo>
                    <a:lnTo>
                      <a:pt x="193" y="24"/>
                    </a:lnTo>
                    <a:lnTo>
                      <a:pt x="195" y="24"/>
                    </a:lnTo>
                    <a:lnTo>
                      <a:pt x="197" y="24"/>
                    </a:lnTo>
                    <a:lnTo>
                      <a:pt x="199" y="24"/>
                    </a:lnTo>
                    <a:lnTo>
                      <a:pt x="201" y="24"/>
                    </a:lnTo>
                    <a:lnTo>
                      <a:pt x="203" y="24"/>
                    </a:lnTo>
                    <a:lnTo>
                      <a:pt x="205" y="24"/>
                    </a:lnTo>
                    <a:lnTo>
                      <a:pt x="207" y="22"/>
                    </a:lnTo>
                    <a:lnTo>
                      <a:pt x="209" y="22"/>
                    </a:lnTo>
                    <a:lnTo>
                      <a:pt x="211" y="22"/>
                    </a:lnTo>
                    <a:lnTo>
                      <a:pt x="213" y="22"/>
                    </a:lnTo>
                    <a:lnTo>
                      <a:pt x="215" y="22"/>
                    </a:lnTo>
                    <a:lnTo>
                      <a:pt x="215" y="22"/>
                    </a:lnTo>
                    <a:lnTo>
                      <a:pt x="217" y="22"/>
                    </a:lnTo>
                    <a:lnTo>
                      <a:pt x="217" y="20"/>
                    </a:lnTo>
                    <a:lnTo>
                      <a:pt x="219" y="20"/>
                    </a:lnTo>
                    <a:lnTo>
                      <a:pt x="221" y="20"/>
                    </a:lnTo>
                    <a:lnTo>
                      <a:pt x="223" y="20"/>
                    </a:lnTo>
                    <a:lnTo>
                      <a:pt x="225" y="20"/>
                    </a:lnTo>
                    <a:lnTo>
                      <a:pt x="227" y="20"/>
                    </a:lnTo>
                    <a:lnTo>
                      <a:pt x="229" y="20"/>
                    </a:lnTo>
                    <a:lnTo>
                      <a:pt x="231" y="20"/>
                    </a:lnTo>
                    <a:lnTo>
                      <a:pt x="233" y="20"/>
                    </a:lnTo>
                    <a:lnTo>
                      <a:pt x="235" y="20"/>
                    </a:lnTo>
                    <a:lnTo>
                      <a:pt x="237" y="20"/>
                    </a:lnTo>
                    <a:lnTo>
                      <a:pt x="239" y="20"/>
                    </a:lnTo>
                    <a:lnTo>
                      <a:pt x="241" y="20"/>
                    </a:lnTo>
                    <a:lnTo>
                      <a:pt x="243" y="20"/>
                    </a:lnTo>
                    <a:lnTo>
                      <a:pt x="245" y="20"/>
                    </a:lnTo>
                    <a:lnTo>
                      <a:pt x="247" y="20"/>
                    </a:lnTo>
                    <a:lnTo>
                      <a:pt x="249" y="20"/>
                    </a:lnTo>
                    <a:lnTo>
                      <a:pt x="251" y="20"/>
                    </a:lnTo>
                    <a:lnTo>
                      <a:pt x="251" y="18"/>
                    </a:lnTo>
                    <a:lnTo>
                      <a:pt x="253" y="18"/>
                    </a:lnTo>
                    <a:lnTo>
                      <a:pt x="255" y="18"/>
                    </a:lnTo>
                    <a:lnTo>
                      <a:pt x="257" y="18"/>
                    </a:lnTo>
                    <a:lnTo>
                      <a:pt x="259" y="18"/>
                    </a:lnTo>
                    <a:lnTo>
                      <a:pt x="261" y="18"/>
                    </a:lnTo>
                    <a:lnTo>
                      <a:pt x="263" y="18"/>
                    </a:lnTo>
                    <a:lnTo>
                      <a:pt x="263" y="18"/>
                    </a:lnTo>
                    <a:lnTo>
                      <a:pt x="265" y="18"/>
                    </a:lnTo>
                    <a:lnTo>
                      <a:pt x="267" y="18"/>
                    </a:lnTo>
                    <a:lnTo>
                      <a:pt x="269" y="16"/>
                    </a:lnTo>
                    <a:lnTo>
                      <a:pt x="271" y="16"/>
                    </a:lnTo>
                    <a:lnTo>
                      <a:pt x="273" y="16"/>
                    </a:lnTo>
                    <a:lnTo>
                      <a:pt x="275" y="16"/>
                    </a:lnTo>
                    <a:lnTo>
                      <a:pt x="277" y="16"/>
                    </a:lnTo>
                    <a:lnTo>
                      <a:pt x="279" y="16"/>
                    </a:lnTo>
                    <a:lnTo>
                      <a:pt x="281" y="16"/>
                    </a:lnTo>
                    <a:lnTo>
                      <a:pt x="283" y="16"/>
                    </a:lnTo>
                    <a:lnTo>
                      <a:pt x="285" y="16"/>
                    </a:lnTo>
                    <a:lnTo>
                      <a:pt x="285" y="14"/>
                    </a:lnTo>
                    <a:lnTo>
                      <a:pt x="287" y="14"/>
                    </a:lnTo>
                    <a:lnTo>
                      <a:pt x="289" y="14"/>
                    </a:lnTo>
                    <a:lnTo>
                      <a:pt x="291" y="14"/>
                    </a:lnTo>
                    <a:lnTo>
                      <a:pt x="293" y="14"/>
                    </a:lnTo>
                    <a:lnTo>
                      <a:pt x="295" y="14"/>
                    </a:lnTo>
                    <a:lnTo>
                      <a:pt x="299" y="12"/>
                    </a:lnTo>
                    <a:lnTo>
                      <a:pt x="301" y="12"/>
                    </a:lnTo>
                    <a:lnTo>
                      <a:pt x="303" y="12"/>
                    </a:lnTo>
                    <a:lnTo>
                      <a:pt x="305" y="12"/>
                    </a:lnTo>
                    <a:lnTo>
                      <a:pt x="307" y="12"/>
                    </a:lnTo>
                    <a:lnTo>
                      <a:pt x="309" y="12"/>
                    </a:lnTo>
                    <a:lnTo>
                      <a:pt x="311" y="12"/>
                    </a:lnTo>
                    <a:lnTo>
                      <a:pt x="311" y="10"/>
                    </a:lnTo>
                    <a:lnTo>
                      <a:pt x="313" y="10"/>
                    </a:lnTo>
                    <a:lnTo>
                      <a:pt x="315" y="10"/>
                    </a:lnTo>
                    <a:lnTo>
                      <a:pt x="317" y="10"/>
                    </a:lnTo>
                    <a:lnTo>
                      <a:pt x="319" y="10"/>
                    </a:lnTo>
                    <a:lnTo>
                      <a:pt x="321" y="10"/>
                    </a:lnTo>
                    <a:lnTo>
                      <a:pt x="323" y="10"/>
                    </a:lnTo>
                    <a:lnTo>
                      <a:pt x="325" y="10"/>
                    </a:lnTo>
                    <a:lnTo>
                      <a:pt x="325" y="8"/>
                    </a:lnTo>
                    <a:lnTo>
                      <a:pt x="327" y="8"/>
                    </a:lnTo>
                    <a:lnTo>
                      <a:pt x="329" y="8"/>
                    </a:lnTo>
                    <a:lnTo>
                      <a:pt x="331" y="8"/>
                    </a:lnTo>
                    <a:lnTo>
                      <a:pt x="333" y="8"/>
                    </a:lnTo>
                    <a:lnTo>
                      <a:pt x="335" y="8"/>
                    </a:lnTo>
                    <a:lnTo>
                      <a:pt x="337" y="8"/>
                    </a:lnTo>
                    <a:lnTo>
                      <a:pt x="337" y="6"/>
                    </a:lnTo>
                    <a:lnTo>
                      <a:pt x="339" y="6"/>
                    </a:lnTo>
                    <a:lnTo>
                      <a:pt x="341" y="6"/>
                    </a:lnTo>
                    <a:lnTo>
                      <a:pt x="343" y="6"/>
                    </a:lnTo>
                    <a:lnTo>
                      <a:pt x="345" y="6"/>
                    </a:lnTo>
                    <a:lnTo>
                      <a:pt x="347" y="6"/>
                    </a:lnTo>
                    <a:lnTo>
                      <a:pt x="349" y="6"/>
                    </a:lnTo>
                    <a:lnTo>
                      <a:pt x="351" y="6"/>
                    </a:lnTo>
                    <a:lnTo>
                      <a:pt x="351" y="4"/>
                    </a:lnTo>
                    <a:lnTo>
                      <a:pt x="353" y="4"/>
                    </a:lnTo>
                    <a:lnTo>
                      <a:pt x="355" y="4"/>
                    </a:lnTo>
                    <a:lnTo>
                      <a:pt x="357" y="4"/>
                    </a:lnTo>
                    <a:lnTo>
                      <a:pt x="359" y="4"/>
                    </a:lnTo>
                    <a:lnTo>
                      <a:pt x="361" y="4"/>
                    </a:lnTo>
                    <a:lnTo>
                      <a:pt x="361" y="2"/>
                    </a:lnTo>
                    <a:lnTo>
                      <a:pt x="361" y="2"/>
                    </a:lnTo>
                    <a:lnTo>
                      <a:pt x="363" y="2"/>
                    </a:lnTo>
                    <a:lnTo>
                      <a:pt x="365" y="2"/>
                    </a:lnTo>
                    <a:lnTo>
                      <a:pt x="367" y="2"/>
                    </a:lnTo>
                    <a:lnTo>
                      <a:pt x="369" y="0"/>
                    </a:lnTo>
                    <a:lnTo>
                      <a:pt x="371" y="0"/>
                    </a:lnTo>
                    <a:lnTo>
                      <a:pt x="369" y="2"/>
                    </a:lnTo>
                    <a:lnTo>
                      <a:pt x="371" y="2"/>
                    </a:lnTo>
                    <a:lnTo>
                      <a:pt x="371" y="4"/>
                    </a:lnTo>
                    <a:lnTo>
                      <a:pt x="369" y="4"/>
                    </a:lnTo>
                    <a:lnTo>
                      <a:pt x="369" y="6"/>
                    </a:lnTo>
                    <a:lnTo>
                      <a:pt x="369" y="8"/>
                    </a:lnTo>
                    <a:lnTo>
                      <a:pt x="371" y="8"/>
                    </a:lnTo>
                    <a:lnTo>
                      <a:pt x="371" y="10"/>
                    </a:lnTo>
                    <a:lnTo>
                      <a:pt x="369" y="10"/>
                    </a:lnTo>
                    <a:lnTo>
                      <a:pt x="369" y="12"/>
                    </a:lnTo>
                    <a:lnTo>
                      <a:pt x="369" y="14"/>
                    </a:lnTo>
                    <a:lnTo>
                      <a:pt x="369" y="16"/>
                    </a:lnTo>
                    <a:lnTo>
                      <a:pt x="371" y="16"/>
                    </a:lnTo>
                    <a:lnTo>
                      <a:pt x="369" y="16"/>
                    </a:lnTo>
                    <a:lnTo>
                      <a:pt x="367" y="16"/>
                    </a:lnTo>
                    <a:lnTo>
                      <a:pt x="365" y="16"/>
                    </a:lnTo>
                    <a:lnTo>
                      <a:pt x="365" y="18"/>
                    </a:lnTo>
                    <a:lnTo>
                      <a:pt x="363" y="18"/>
                    </a:lnTo>
                    <a:lnTo>
                      <a:pt x="363" y="20"/>
                    </a:lnTo>
                    <a:lnTo>
                      <a:pt x="361" y="20"/>
                    </a:lnTo>
                    <a:lnTo>
                      <a:pt x="361" y="22"/>
                    </a:lnTo>
                    <a:lnTo>
                      <a:pt x="361" y="24"/>
                    </a:lnTo>
                    <a:lnTo>
                      <a:pt x="361" y="26"/>
                    </a:lnTo>
                    <a:lnTo>
                      <a:pt x="361" y="29"/>
                    </a:lnTo>
                    <a:lnTo>
                      <a:pt x="361" y="31"/>
                    </a:lnTo>
                    <a:lnTo>
                      <a:pt x="359" y="31"/>
                    </a:lnTo>
                    <a:lnTo>
                      <a:pt x="359" y="33"/>
                    </a:lnTo>
                    <a:lnTo>
                      <a:pt x="357" y="33"/>
                    </a:lnTo>
                    <a:lnTo>
                      <a:pt x="355" y="33"/>
                    </a:lnTo>
                    <a:lnTo>
                      <a:pt x="355" y="31"/>
                    </a:lnTo>
                    <a:lnTo>
                      <a:pt x="353" y="31"/>
                    </a:lnTo>
                    <a:lnTo>
                      <a:pt x="351" y="31"/>
                    </a:lnTo>
                    <a:lnTo>
                      <a:pt x="351" y="33"/>
                    </a:lnTo>
                    <a:lnTo>
                      <a:pt x="349" y="33"/>
                    </a:lnTo>
                    <a:lnTo>
                      <a:pt x="347" y="33"/>
                    </a:lnTo>
                    <a:lnTo>
                      <a:pt x="345" y="33"/>
                    </a:lnTo>
                    <a:lnTo>
                      <a:pt x="345" y="35"/>
                    </a:lnTo>
                    <a:lnTo>
                      <a:pt x="343" y="35"/>
                    </a:lnTo>
                    <a:lnTo>
                      <a:pt x="343" y="37"/>
                    </a:lnTo>
                    <a:lnTo>
                      <a:pt x="343" y="39"/>
                    </a:lnTo>
                    <a:lnTo>
                      <a:pt x="341" y="39"/>
                    </a:lnTo>
                    <a:lnTo>
                      <a:pt x="341" y="41"/>
                    </a:lnTo>
                    <a:lnTo>
                      <a:pt x="339" y="41"/>
                    </a:lnTo>
                    <a:lnTo>
                      <a:pt x="337" y="43"/>
                    </a:lnTo>
                    <a:lnTo>
                      <a:pt x="337" y="41"/>
                    </a:lnTo>
                    <a:lnTo>
                      <a:pt x="335" y="41"/>
                    </a:lnTo>
                    <a:lnTo>
                      <a:pt x="335" y="39"/>
                    </a:lnTo>
                    <a:lnTo>
                      <a:pt x="335" y="39"/>
                    </a:lnTo>
                    <a:lnTo>
                      <a:pt x="335" y="39"/>
                    </a:lnTo>
                    <a:lnTo>
                      <a:pt x="335" y="39"/>
                    </a:lnTo>
                    <a:lnTo>
                      <a:pt x="333" y="39"/>
                    </a:lnTo>
                    <a:lnTo>
                      <a:pt x="331" y="39"/>
                    </a:lnTo>
                    <a:lnTo>
                      <a:pt x="331" y="39"/>
                    </a:lnTo>
                    <a:lnTo>
                      <a:pt x="329" y="39"/>
                    </a:lnTo>
                    <a:lnTo>
                      <a:pt x="329" y="41"/>
                    </a:lnTo>
                    <a:lnTo>
                      <a:pt x="327" y="41"/>
                    </a:lnTo>
                    <a:lnTo>
                      <a:pt x="327" y="43"/>
                    </a:lnTo>
                    <a:lnTo>
                      <a:pt x="327" y="45"/>
                    </a:lnTo>
                    <a:lnTo>
                      <a:pt x="325" y="45"/>
                    </a:lnTo>
                    <a:lnTo>
                      <a:pt x="323" y="45"/>
                    </a:lnTo>
                    <a:lnTo>
                      <a:pt x="323" y="47"/>
                    </a:lnTo>
                    <a:lnTo>
                      <a:pt x="321" y="45"/>
                    </a:lnTo>
                    <a:lnTo>
                      <a:pt x="321" y="47"/>
                    </a:lnTo>
                    <a:lnTo>
                      <a:pt x="323" y="47"/>
                    </a:lnTo>
                    <a:lnTo>
                      <a:pt x="323" y="49"/>
                    </a:lnTo>
                    <a:lnTo>
                      <a:pt x="323" y="51"/>
                    </a:lnTo>
                    <a:lnTo>
                      <a:pt x="321" y="51"/>
                    </a:lnTo>
                    <a:lnTo>
                      <a:pt x="321" y="53"/>
                    </a:lnTo>
                    <a:lnTo>
                      <a:pt x="321" y="55"/>
                    </a:lnTo>
                    <a:lnTo>
                      <a:pt x="319" y="55"/>
                    </a:lnTo>
                    <a:lnTo>
                      <a:pt x="317" y="55"/>
                    </a:lnTo>
                    <a:lnTo>
                      <a:pt x="315" y="55"/>
                    </a:lnTo>
                    <a:lnTo>
                      <a:pt x="315" y="57"/>
                    </a:lnTo>
                    <a:lnTo>
                      <a:pt x="313" y="57"/>
                    </a:lnTo>
                    <a:lnTo>
                      <a:pt x="311" y="57"/>
                    </a:lnTo>
                    <a:lnTo>
                      <a:pt x="311" y="59"/>
                    </a:lnTo>
                    <a:lnTo>
                      <a:pt x="311" y="59"/>
                    </a:lnTo>
                    <a:lnTo>
                      <a:pt x="311" y="61"/>
                    </a:lnTo>
                    <a:lnTo>
                      <a:pt x="309" y="61"/>
                    </a:lnTo>
                    <a:lnTo>
                      <a:pt x="309" y="63"/>
                    </a:lnTo>
                    <a:lnTo>
                      <a:pt x="307" y="63"/>
                    </a:lnTo>
                    <a:lnTo>
                      <a:pt x="307" y="65"/>
                    </a:lnTo>
                    <a:lnTo>
                      <a:pt x="305" y="65"/>
                    </a:lnTo>
                    <a:lnTo>
                      <a:pt x="305" y="67"/>
                    </a:lnTo>
                    <a:lnTo>
                      <a:pt x="303" y="67"/>
                    </a:lnTo>
                    <a:lnTo>
                      <a:pt x="301" y="67"/>
                    </a:lnTo>
                    <a:lnTo>
                      <a:pt x="301" y="69"/>
                    </a:lnTo>
                    <a:lnTo>
                      <a:pt x="301" y="71"/>
                    </a:lnTo>
                    <a:lnTo>
                      <a:pt x="299" y="71"/>
                    </a:lnTo>
                    <a:lnTo>
                      <a:pt x="297" y="71"/>
                    </a:lnTo>
                    <a:lnTo>
                      <a:pt x="295" y="71"/>
                    </a:lnTo>
                    <a:lnTo>
                      <a:pt x="295" y="69"/>
                    </a:lnTo>
                    <a:lnTo>
                      <a:pt x="295" y="71"/>
                    </a:lnTo>
                    <a:lnTo>
                      <a:pt x="293" y="71"/>
                    </a:lnTo>
                    <a:lnTo>
                      <a:pt x="291" y="71"/>
                    </a:lnTo>
                    <a:lnTo>
                      <a:pt x="289" y="71"/>
                    </a:lnTo>
                    <a:lnTo>
                      <a:pt x="287" y="71"/>
                    </a:lnTo>
                    <a:lnTo>
                      <a:pt x="287" y="73"/>
                    </a:lnTo>
                    <a:lnTo>
                      <a:pt x="285" y="75"/>
                    </a:lnTo>
                    <a:lnTo>
                      <a:pt x="283" y="75"/>
                    </a:lnTo>
                    <a:lnTo>
                      <a:pt x="283" y="77"/>
                    </a:lnTo>
                    <a:lnTo>
                      <a:pt x="281" y="77"/>
                    </a:lnTo>
                    <a:lnTo>
                      <a:pt x="281" y="79"/>
                    </a:lnTo>
                    <a:lnTo>
                      <a:pt x="279" y="79"/>
                    </a:lnTo>
                    <a:lnTo>
                      <a:pt x="279" y="81"/>
                    </a:lnTo>
                    <a:lnTo>
                      <a:pt x="277" y="81"/>
                    </a:lnTo>
                    <a:lnTo>
                      <a:pt x="277" y="83"/>
                    </a:lnTo>
                    <a:lnTo>
                      <a:pt x="279" y="83"/>
                    </a:lnTo>
                    <a:lnTo>
                      <a:pt x="279" y="85"/>
                    </a:lnTo>
                    <a:lnTo>
                      <a:pt x="277" y="85"/>
                    </a:lnTo>
                    <a:lnTo>
                      <a:pt x="277" y="87"/>
                    </a:lnTo>
                    <a:lnTo>
                      <a:pt x="279" y="87"/>
                    </a:lnTo>
                    <a:lnTo>
                      <a:pt x="279" y="87"/>
                    </a:lnTo>
                    <a:lnTo>
                      <a:pt x="277" y="87"/>
                    </a:lnTo>
                    <a:lnTo>
                      <a:pt x="277" y="89"/>
                    </a:lnTo>
                    <a:lnTo>
                      <a:pt x="275" y="89"/>
                    </a:lnTo>
                    <a:lnTo>
                      <a:pt x="273" y="89"/>
                    </a:lnTo>
                    <a:lnTo>
                      <a:pt x="271" y="89"/>
                    </a:lnTo>
                    <a:lnTo>
                      <a:pt x="271" y="91"/>
                    </a:lnTo>
                    <a:lnTo>
                      <a:pt x="271" y="89"/>
                    </a:lnTo>
                    <a:lnTo>
                      <a:pt x="269" y="89"/>
                    </a:lnTo>
                    <a:lnTo>
                      <a:pt x="267" y="89"/>
                    </a:lnTo>
                    <a:lnTo>
                      <a:pt x="267" y="91"/>
                    </a:lnTo>
                    <a:lnTo>
                      <a:pt x="267" y="93"/>
                    </a:lnTo>
                    <a:lnTo>
                      <a:pt x="267" y="95"/>
                    </a:lnTo>
                    <a:lnTo>
                      <a:pt x="267" y="97"/>
                    </a:lnTo>
                    <a:lnTo>
                      <a:pt x="267" y="99"/>
                    </a:lnTo>
                    <a:lnTo>
                      <a:pt x="267" y="101"/>
                    </a:lnTo>
                    <a:lnTo>
                      <a:pt x="267" y="103"/>
                    </a:lnTo>
                    <a:lnTo>
                      <a:pt x="267" y="105"/>
                    </a:lnTo>
                    <a:lnTo>
                      <a:pt x="265" y="105"/>
                    </a:lnTo>
                    <a:lnTo>
                      <a:pt x="263" y="105"/>
                    </a:lnTo>
                    <a:lnTo>
                      <a:pt x="263" y="105"/>
                    </a:lnTo>
                    <a:lnTo>
                      <a:pt x="261" y="105"/>
                    </a:lnTo>
                    <a:lnTo>
                      <a:pt x="259" y="107"/>
                    </a:lnTo>
                    <a:lnTo>
                      <a:pt x="257" y="107"/>
                    </a:lnTo>
                    <a:lnTo>
                      <a:pt x="255" y="107"/>
                    </a:lnTo>
                    <a:lnTo>
                      <a:pt x="253" y="107"/>
                    </a:lnTo>
                    <a:lnTo>
                      <a:pt x="251" y="107"/>
                    </a:lnTo>
                    <a:lnTo>
                      <a:pt x="249" y="107"/>
                    </a:lnTo>
                    <a:lnTo>
                      <a:pt x="247" y="107"/>
                    </a:lnTo>
                    <a:lnTo>
                      <a:pt x="245" y="107"/>
                    </a:lnTo>
                    <a:lnTo>
                      <a:pt x="243" y="107"/>
                    </a:lnTo>
                    <a:lnTo>
                      <a:pt x="239" y="109"/>
                    </a:lnTo>
                    <a:lnTo>
                      <a:pt x="237" y="109"/>
                    </a:lnTo>
                    <a:lnTo>
                      <a:pt x="235" y="109"/>
                    </a:lnTo>
                    <a:lnTo>
                      <a:pt x="233" y="109"/>
                    </a:lnTo>
                    <a:lnTo>
                      <a:pt x="231" y="109"/>
                    </a:lnTo>
                    <a:lnTo>
                      <a:pt x="229" y="109"/>
                    </a:lnTo>
                    <a:lnTo>
                      <a:pt x="227" y="109"/>
                    </a:lnTo>
                    <a:lnTo>
                      <a:pt x="225" y="109"/>
                    </a:lnTo>
                    <a:lnTo>
                      <a:pt x="225" y="111"/>
                    </a:lnTo>
                    <a:lnTo>
                      <a:pt x="223" y="111"/>
                    </a:lnTo>
                    <a:lnTo>
                      <a:pt x="221" y="111"/>
                    </a:lnTo>
                    <a:lnTo>
                      <a:pt x="219" y="111"/>
                    </a:lnTo>
                    <a:lnTo>
                      <a:pt x="217" y="111"/>
                    </a:lnTo>
                    <a:lnTo>
                      <a:pt x="215" y="111"/>
                    </a:lnTo>
                    <a:lnTo>
                      <a:pt x="215" y="111"/>
                    </a:lnTo>
                    <a:lnTo>
                      <a:pt x="213" y="111"/>
                    </a:lnTo>
                    <a:lnTo>
                      <a:pt x="211" y="111"/>
                    </a:lnTo>
                    <a:lnTo>
                      <a:pt x="209" y="111"/>
                    </a:lnTo>
                    <a:lnTo>
                      <a:pt x="207" y="111"/>
                    </a:lnTo>
                    <a:lnTo>
                      <a:pt x="207" y="113"/>
                    </a:lnTo>
                    <a:lnTo>
                      <a:pt x="205" y="113"/>
                    </a:lnTo>
                    <a:lnTo>
                      <a:pt x="203" y="113"/>
                    </a:lnTo>
                    <a:lnTo>
                      <a:pt x="201" y="113"/>
                    </a:lnTo>
                    <a:lnTo>
                      <a:pt x="199" y="113"/>
                    </a:lnTo>
                    <a:lnTo>
                      <a:pt x="197" y="113"/>
                    </a:lnTo>
                    <a:lnTo>
                      <a:pt x="195" y="113"/>
                    </a:lnTo>
                    <a:lnTo>
                      <a:pt x="193" y="113"/>
                    </a:lnTo>
                    <a:lnTo>
                      <a:pt x="191" y="113"/>
                    </a:lnTo>
                    <a:lnTo>
                      <a:pt x="189" y="113"/>
                    </a:lnTo>
                    <a:lnTo>
                      <a:pt x="187" y="113"/>
                    </a:lnTo>
                    <a:lnTo>
                      <a:pt x="185" y="113"/>
                    </a:lnTo>
                    <a:lnTo>
                      <a:pt x="183" y="113"/>
                    </a:lnTo>
                    <a:lnTo>
                      <a:pt x="183" y="115"/>
                    </a:lnTo>
                    <a:lnTo>
                      <a:pt x="181" y="115"/>
                    </a:lnTo>
                    <a:lnTo>
                      <a:pt x="179" y="115"/>
                    </a:lnTo>
                    <a:lnTo>
                      <a:pt x="177" y="115"/>
                    </a:lnTo>
                    <a:lnTo>
                      <a:pt x="175" y="115"/>
                    </a:lnTo>
                    <a:lnTo>
                      <a:pt x="173" y="115"/>
                    </a:lnTo>
                    <a:lnTo>
                      <a:pt x="171" y="115"/>
                    </a:lnTo>
                    <a:lnTo>
                      <a:pt x="169" y="115"/>
                    </a:lnTo>
                    <a:lnTo>
                      <a:pt x="167" y="115"/>
                    </a:lnTo>
                    <a:lnTo>
                      <a:pt x="167" y="115"/>
                    </a:lnTo>
                    <a:lnTo>
                      <a:pt x="165" y="115"/>
                    </a:lnTo>
                    <a:lnTo>
                      <a:pt x="163" y="115"/>
                    </a:lnTo>
                    <a:lnTo>
                      <a:pt x="161" y="115"/>
                    </a:lnTo>
                    <a:lnTo>
                      <a:pt x="159" y="115"/>
                    </a:lnTo>
                    <a:lnTo>
                      <a:pt x="159" y="117"/>
                    </a:lnTo>
                    <a:lnTo>
                      <a:pt x="157" y="117"/>
                    </a:lnTo>
                    <a:lnTo>
                      <a:pt x="155" y="117"/>
                    </a:lnTo>
                    <a:lnTo>
                      <a:pt x="153" y="117"/>
                    </a:lnTo>
                    <a:lnTo>
                      <a:pt x="151" y="117"/>
                    </a:lnTo>
                    <a:lnTo>
                      <a:pt x="149" y="117"/>
                    </a:lnTo>
                    <a:lnTo>
                      <a:pt x="147" y="117"/>
                    </a:lnTo>
                    <a:lnTo>
                      <a:pt x="145" y="117"/>
                    </a:lnTo>
                    <a:lnTo>
                      <a:pt x="143" y="117"/>
                    </a:lnTo>
                    <a:lnTo>
                      <a:pt x="141" y="117"/>
                    </a:lnTo>
                    <a:lnTo>
                      <a:pt x="139" y="117"/>
                    </a:lnTo>
                    <a:lnTo>
                      <a:pt x="137" y="117"/>
                    </a:lnTo>
                    <a:lnTo>
                      <a:pt x="135" y="117"/>
                    </a:lnTo>
                    <a:lnTo>
                      <a:pt x="133" y="117"/>
                    </a:lnTo>
                    <a:lnTo>
                      <a:pt x="131" y="117"/>
                    </a:lnTo>
                    <a:lnTo>
                      <a:pt x="129" y="117"/>
                    </a:lnTo>
                    <a:lnTo>
                      <a:pt x="127" y="117"/>
                    </a:lnTo>
                    <a:lnTo>
                      <a:pt x="125" y="117"/>
                    </a:lnTo>
                    <a:lnTo>
                      <a:pt x="125" y="119"/>
                    </a:lnTo>
                    <a:lnTo>
                      <a:pt x="123" y="119"/>
                    </a:lnTo>
                    <a:lnTo>
                      <a:pt x="121" y="119"/>
                    </a:lnTo>
                    <a:lnTo>
                      <a:pt x="119" y="119"/>
                    </a:lnTo>
                    <a:lnTo>
                      <a:pt x="119" y="119"/>
                    </a:lnTo>
                    <a:lnTo>
                      <a:pt x="117" y="119"/>
                    </a:lnTo>
                    <a:lnTo>
                      <a:pt x="115" y="119"/>
                    </a:lnTo>
                    <a:lnTo>
                      <a:pt x="113" y="119"/>
                    </a:lnTo>
                    <a:lnTo>
                      <a:pt x="111" y="119"/>
                    </a:lnTo>
                    <a:lnTo>
                      <a:pt x="109" y="119"/>
                    </a:lnTo>
                    <a:lnTo>
                      <a:pt x="107" y="119"/>
                    </a:lnTo>
                    <a:lnTo>
                      <a:pt x="105" y="119"/>
                    </a:lnTo>
                    <a:lnTo>
                      <a:pt x="103" y="119"/>
                    </a:lnTo>
                    <a:lnTo>
                      <a:pt x="101" y="119"/>
                    </a:lnTo>
                    <a:lnTo>
                      <a:pt x="99" y="119"/>
                    </a:lnTo>
                    <a:lnTo>
                      <a:pt x="97" y="119"/>
                    </a:lnTo>
                    <a:lnTo>
                      <a:pt x="95" y="119"/>
                    </a:lnTo>
                    <a:lnTo>
                      <a:pt x="95" y="121"/>
                    </a:lnTo>
                    <a:lnTo>
                      <a:pt x="93" y="121"/>
                    </a:lnTo>
                    <a:lnTo>
                      <a:pt x="91" y="121"/>
                    </a:lnTo>
                    <a:lnTo>
                      <a:pt x="89" y="121"/>
                    </a:lnTo>
                    <a:lnTo>
                      <a:pt x="87" y="121"/>
                    </a:lnTo>
                    <a:lnTo>
                      <a:pt x="85" y="121"/>
                    </a:lnTo>
                    <a:lnTo>
                      <a:pt x="83" y="121"/>
                    </a:lnTo>
                    <a:lnTo>
                      <a:pt x="81" y="121"/>
                    </a:lnTo>
                    <a:lnTo>
                      <a:pt x="79" y="121"/>
                    </a:lnTo>
                    <a:lnTo>
                      <a:pt x="77" y="121"/>
                    </a:lnTo>
                    <a:lnTo>
                      <a:pt x="75" y="121"/>
                    </a:lnTo>
                    <a:lnTo>
                      <a:pt x="73" y="121"/>
                    </a:lnTo>
                    <a:lnTo>
                      <a:pt x="71" y="121"/>
                    </a:lnTo>
                    <a:lnTo>
                      <a:pt x="71" y="121"/>
                    </a:lnTo>
                    <a:lnTo>
                      <a:pt x="69" y="121"/>
                    </a:lnTo>
                    <a:lnTo>
                      <a:pt x="67" y="123"/>
                    </a:lnTo>
                    <a:lnTo>
                      <a:pt x="65" y="123"/>
                    </a:lnTo>
                    <a:lnTo>
                      <a:pt x="63" y="123"/>
                    </a:lnTo>
                    <a:lnTo>
                      <a:pt x="61" y="123"/>
                    </a:lnTo>
                    <a:lnTo>
                      <a:pt x="59" y="123"/>
                    </a:lnTo>
                    <a:lnTo>
                      <a:pt x="57" y="123"/>
                    </a:lnTo>
                    <a:lnTo>
                      <a:pt x="55" y="123"/>
                    </a:lnTo>
                    <a:lnTo>
                      <a:pt x="53" y="123"/>
                    </a:lnTo>
                    <a:lnTo>
                      <a:pt x="51" y="123"/>
                    </a:lnTo>
                    <a:lnTo>
                      <a:pt x="49" y="123"/>
                    </a:lnTo>
                    <a:lnTo>
                      <a:pt x="47" y="123"/>
                    </a:lnTo>
                    <a:lnTo>
                      <a:pt x="45" y="123"/>
                    </a:lnTo>
                    <a:lnTo>
                      <a:pt x="43" y="123"/>
                    </a:lnTo>
                    <a:lnTo>
                      <a:pt x="39" y="123"/>
                    </a:lnTo>
                    <a:lnTo>
                      <a:pt x="37" y="123"/>
                    </a:lnTo>
                    <a:lnTo>
                      <a:pt x="35" y="123"/>
                    </a:lnTo>
                    <a:lnTo>
                      <a:pt x="33" y="123"/>
                    </a:lnTo>
                    <a:lnTo>
                      <a:pt x="31" y="123"/>
                    </a:lnTo>
                    <a:lnTo>
                      <a:pt x="29" y="123"/>
                    </a:lnTo>
                    <a:lnTo>
                      <a:pt x="27" y="123"/>
                    </a:lnTo>
                    <a:lnTo>
                      <a:pt x="25" y="123"/>
                    </a:lnTo>
                    <a:lnTo>
                      <a:pt x="23" y="123"/>
                    </a:lnTo>
                    <a:lnTo>
                      <a:pt x="23" y="123"/>
                    </a:lnTo>
                    <a:lnTo>
                      <a:pt x="21" y="123"/>
                    </a:lnTo>
                    <a:lnTo>
                      <a:pt x="21" y="125"/>
                    </a:lnTo>
                    <a:lnTo>
                      <a:pt x="19" y="125"/>
                    </a:lnTo>
                    <a:lnTo>
                      <a:pt x="17" y="125"/>
                    </a:lnTo>
                    <a:lnTo>
                      <a:pt x="15" y="125"/>
                    </a:lnTo>
                    <a:lnTo>
                      <a:pt x="13" y="125"/>
                    </a:lnTo>
                    <a:lnTo>
                      <a:pt x="11" y="125"/>
                    </a:lnTo>
                    <a:lnTo>
                      <a:pt x="9" y="125"/>
                    </a:lnTo>
                    <a:lnTo>
                      <a:pt x="7" y="125"/>
                    </a:lnTo>
                    <a:lnTo>
                      <a:pt x="4" y="125"/>
                    </a:lnTo>
                    <a:lnTo>
                      <a:pt x="2" y="125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2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4" y="121"/>
                    </a:lnTo>
                    <a:lnTo>
                      <a:pt x="7" y="119"/>
                    </a:lnTo>
                    <a:lnTo>
                      <a:pt x="7" y="117"/>
                    </a:lnTo>
                    <a:lnTo>
                      <a:pt x="9" y="117"/>
                    </a:lnTo>
                    <a:lnTo>
                      <a:pt x="11" y="117"/>
                    </a:lnTo>
                    <a:lnTo>
                      <a:pt x="11" y="115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11" y="113"/>
                    </a:lnTo>
                    <a:lnTo>
                      <a:pt x="11" y="111"/>
                    </a:lnTo>
                    <a:lnTo>
                      <a:pt x="11" y="109"/>
                    </a:lnTo>
                    <a:lnTo>
                      <a:pt x="9" y="109"/>
                    </a:lnTo>
                    <a:lnTo>
                      <a:pt x="7" y="109"/>
                    </a:lnTo>
                    <a:lnTo>
                      <a:pt x="7" y="107"/>
                    </a:lnTo>
                    <a:lnTo>
                      <a:pt x="9" y="107"/>
                    </a:lnTo>
                    <a:lnTo>
                      <a:pt x="9" y="105"/>
                    </a:lnTo>
                    <a:lnTo>
                      <a:pt x="9" y="103"/>
                    </a:lnTo>
                    <a:lnTo>
                      <a:pt x="11" y="103"/>
                    </a:lnTo>
                    <a:lnTo>
                      <a:pt x="11" y="101"/>
                    </a:lnTo>
                    <a:lnTo>
                      <a:pt x="9" y="101"/>
                    </a:lnTo>
                    <a:lnTo>
                      <a:pt x="7" y="101"/>
                    </a:lnTo>
                    <a:lnTo>
                      <a:pt x="7" y="103"/>
                    </a:lnTo>
                    <a:lnTo>
                      <a:pt x="9" y="103"/>
                    </a:lnTo>
                    <a:lnTo>
                      <a:pt x="7" y="103"/>
                    </a:lnTo>
                    <a:lnTo>
                      <a:pt x="7" y="101"/>
                    </a:lnTo>
                    <a:lnTo>
                      <a:pt x="7" y="99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11" y="97"/>
                    </a:lnTo>
                    <a:lnTo>
                      <a:pt x="11" y="99"/>
                    </a:lnTo>
                    <a:lnTo>
                      <a:pt x="11" y="101"/>
                    </a:lnTo>
                    <a:lnTo>
                      <a:pt x="13" y="101"/>
                    </a:lnTo>
                    <a:lnTo>
                      <a:pt x="11" y="101"/>
                    </a:lnTo>
                    <a:lnTo>
                      <a:pt x="13" y="101"/>
                    </a:lnTo>
                    <a:lnTo>
                      <a:pt x="13" y="99"/>
                    </a:lnTo>
                    <a:lnTo>
                      <a:pt x="13" y="97"/>
                    </a:lnTo>
                    <a:lnTo>
                      <a:pt x="13" y="95"/>
                    </a:lnTo>
                    <a:lnTo>
                      <a:pt x="11" y="95"/>
                    </a:lnTo>
                    <a:lnTo>
                      <a:pt x="13" y="93"/>
                    </a:lnTo>
                    <a:lnTo>
                      <a:pt x="15" y="93"/>
                    </a:lnTo>
                    <a:lnTo>
                      <a:pt x="17" y="93"/>
                    </a:lnTo>
                    <a:lnTo>
                      <a:pt x="17" y="95"/>
                    </a:lnTo>
                    <a:lnTo>
                      <a:pt x="19" y="95"/>
                    </a:lnTo>
                    <a:lnTo>
                      <a:pt x="19" y="93"/>
                    </a:lnTo>
                    <a:lnTo>
                      <a:pt x="17" y="93"/>
                    </a:lnTo>
                    <a:lnTo>
                      <a:pt x="17" y="91"/>
                    </a:lnTo>
                    <a:lnTo>
                      <a:pt x="15" y="91"/>
                    </a:lnTo>
                    <a:lnTo>
                      <a:pt x="17" y="91"/>
                    </a:lnTo>
                    <a:lnTo>
                      <a:pt x="17" y="89"/>
                    </a:lnTo>
                    <a:lnTo>
                      <a:pt x="19" y="89"/>
                    </a:lnTo>
                    <a:lnTo>
                      <a:pt x="21" y="89"/>
                    </a:lnTo>
                    <a:lnTo>
                      <a:pt x="21" y="87"/>
                    </a:lnTo>
                    <a:lnTo>
                      <a:pt x="21" y="87"/>
                    </a:lnTo>
                    <a:lnTo>
                      <a:pt x="19" y="87"/>
                    </a:lnTo>
                    <a:lnTo>
                      <a:pt x="19" y="87"/>
                    </a:lnTo>
                    <a:lnTo>
                      <a:pt x="17" y="87"/>
                    </a:lnTo>
                    <a:lnTo>
                      <a:pt x="17" y="87"/>
                    </a:lnTo>
                    <a:lnTo>
                      <a:pt x="15" y="87"/>
                    </a:lnTo>
                    <a:lnTo>
                      <a:pt x="15" y="85"/>
                    </a:lnTo>
                    <a:lnTo>
                      <a:pt x="17" y="85"/>
                    </a:lnTo>
                    <a:lnTo>
                      <a:pt x="17" y="83"/>
                    </a:lnTo>
                    <a:lnTo>
                      <a:pt x="19" y="83"/>
                    </a:lnTo>
                    <a:lnTo>
                      <a:pt x="19" y="85"/>
                    </a:lnTo>
                    <a:lnTo>
                      <a:pt x="19" y="83"/>
                    </a:lnTo>
                    <a:lnTo>
                      <a:pt x="21" y="83"/>
                    </a:lnTo>
                    <a:lnTo>
                      <a:pt x="23" y="83"/>
                    </a:lnTo>
                    <a:lnTo>
                      <a:pt x="23" y="81"/>
                    </a:lnTo>
                    <a:lnTo>
                      <a:pt x="23" y="79"/>
                    </a:lnTo>
                    <a:lnTo>
                      <a:pt x="23" y="81"/>
                    </a:lnTo>
                    <a:lnTo>
                      <a:pt x="25" y="79"/>
                    </a:lnTo>
                    <a:lnTo>
                      <a:pt x="25" y="77"/>
                    </a:lnTo>
                    <a:lnTo>
                      <a:pt x="23" y="77"/>
                    </a:lnTo>
                    <a:lnTo>
                      <a:pt x="23" y="77"/>
                    </a:lnTo>
                    <a:lnTo>
                      <a:pt x="23" y="75"/>
                    </a:lnTo>
                    <a:lnTo>
                      <a:pt x="23" y="75"/>
                    </a:lnTo>
                    <a:lnTo>
                      <a:pt x="25" y="75"/>
                    </a:lnTo>
                    <a:lnTo>
                      <a:pt x="27" y="75"/>
                    </a:lnTo>
                    <a:lnTo>
                      <a:pt x="27" y="73"/>
                    </a:lnTo>
                    <a:lnTo>
                      <a:pt x="25" y="73"/>
                    </a:lnTo>
                    <a:lnTo>
                      <a:pt x="25" y="71"/>
                    </a:lnTo>
                    <a:lnTo>
                      <a:pt x="25" y="69"/>
                    </a:lnTo>
                    <a:lnTo>
                      <a:pt x="23" y="69"/>
                    </a:lnTo>
                    <a:lnTo>
                      <a:pt x="25" y="69"/>
                    </a:lnTo>
                    <a:lnTo>
                      <a:pt x="25" y="67"/>
                    </a:lnTo>
                    <a:lnTo>
                      <a:pt x="25" y="65"/>
                    </a:lnTo>
                    <a:lnTo>
                      <a:pt x="27" y="63"/>
                    </a:lnTo>
                    <a:lnTo>
                      <a:pt x="29" y="63"/>
                    </a:lnTo>
                    <a:lnTo>
                      <a:pt x="29" y="61"/>
                    </a:lnTo>
                    <a:lnTo>
                      <a:pt x="29" y="59"/>
                    </a:lnTo>
                    <a:lnTo>
                      <a:pt x="27" y="59"/>
                    </a:lnTo>
                    <a:lnTo>
                      <a:pt x="27" y="57"/>
                    </a:lnTo>
                    <a:lnTo>
                      <a:pt x="25" y="57"/>
                    </a:lnTo>
                    <a:lnTo>
                      <a:pt x="25" y="55"/>
                    </a:lnTo>
                    <a:lnTo>
                      <a:pt x="27" y="55"/>
                    </a:lnTo>
                    <a:lnTo>
                      <a:pt x="29" y="55"/>
                    </a:lnTo>
                    <a:lnTo>
                      <a:pt x="31" y="55"/>
                    </a:lnTo>
                    <a:lnTo>
                      <a:pt x="31" y="53"/>
                    </a:lnTo>
                    <a:lnTo>
                      <a:pt x="29" y="53"/>
                    </a:lnTo>
                    <a:lnTo>
                      <a:pt x="29" y="51"/>
                    </a:lnTo>
                    <a:lnTo>
                      <a:pt x="27" y="51"/>
                    </a:lnTo>
                    <a:lnTo>
                      <a:pt x="29" y="51"/>
                    </a:lnTo>
                    <a:lnTo>
                      <a:pt x="29" y="49"/>
                    </a:lnTo>
                    <a:lnTo>
                      <a:pt x="31" y="49"/>
                    </a:lnTo>
                    <a:lnTo>
                      <a:pt x="33" y="49"/>
                    </a:lnTo>
                    <a:lnTo>
                      <a:pt x="33" y="47"/>
                    </a:lnTo>
                    <a:lnTo>
                      <a:pt x="31" y="45"/>
                    </a:lnTo>
                    <a:lnTo>
                      <a:pt x="31" y="43"/>
                    </a:lnTo>
                    <a:lnTo>
                      <a:pt x="33" y="43"/>
                    </a:lnTo>
                    <a:lnTo>
                      <a:pt x="33" y="41"/>
                    </a:lnTo>
                    <a:lnTo>
                      <a:pt x="31" y="41"/>
                    </a:lnTo>
                    <a:lnTo>
                      <a:pt x="33" y="41"/>
                    </a:lnTo>
                    <a:lnTo>
                      <a:pt x="33" y="43"/>
                    </a:lnTo>
                    <a:lnTo>
                      <a:pt x="35" y="43"/>
                    </a:lnTo>
                    <a:lnTo>
                      <a:pt x="37" y="41"/>
                    </a:lnTo>
                    <a:lnTo>
                      <a:pt x="39" y="41"/>
                    </a:lnTo>
                    <a:lnTo>
                      <a:pt x="41" y="41"/>
                    </a:lnTo>
                    <a:lnTo>
                      <a:pt x="43" y="39"/>
                    </a:lnTo>
                    <a:lnTo>
                      <a:pt x="45" y="39"/>
                    </a:lnTo>
                    <a:lnTo>
                      <a:pt x="47" y="39"/>
                    </a:lnTo>
                    <a:lnTo>
                      <a:pt x="49" y="39"/>
                    </a:lnTo>
                    <a:lnTo>
                      <a:pt x="51" y="39"/>
                    </a:lnTo>
                    <a:lnTo>
                      <a:pt x="53" y="39"/>
                    </a:lnTo>
                    <a:lnTo>
                      <a:pt x="55" y="39"/>
                    </a:lnTo>
                    <a:lnTo>
                      <a:pt x="57" y="39"/>
                    </a:lnTo>
                    <a:lnTo>
                      <a:pt x="61" y="39"/>
                    </a:lnTo>
                    <a:lnTo>
                      <a:pt x="63" y="39"/>
                    </a:lnTo>
                    <a:lnTo>
                      <a:pt x="65" y="39"/>
                    </a:lnTo>
                    <a:lnTo>
                      <a:pt x="67" y="39"/>
                    </a:lnTo>
                    <a:lnTo>
                      <a:pt x="69" y="39"/>
                    </a:lnTo>
                    <a:lnTo>
                      <a:pt x="71" y="39"/>
                    </a:lnTo>
                    <a:lnTo>
                      <a:pt x="71" y="39"/>
                    </a:lnTo>
                    <a:lnTo>
                      <a:pt x="73" y="39"/>
                    </a:lnTo>
                    <a:lnTo>
                      <a:pt x="75" y="39"/>
                    </a:lnTo>
                    <a:lnTo>
                      <a:pt x="77" y="39"/>
                    </a:lnTo>
                    <a:lnTo>
                      <a:pt x="79" y="39"/>
                    </a:lnTo>
                    <a:lnTo>
                      <a:pt x="81" y="39"/>
                    </a:lnTo>
                    <a:lnTo>
                      <a:pt x="83" y="39"/>
                    </a:lnTo>
                    <a:lnTo>
                      <a:pt x="85" y="39"/>
                    </a:lnTo>
                    <a:lnTo>
                      <a:pt x="87" y="39"/>
                    </a:lnTo>
                    <a:lnTo>
                      <a:pt x="89" y="39"/>
                    </a:lnTo>
                    <a:lnTo>
                      <a:pt x="91" y="39"/>
                    </a:lnTo>
                    <a:lnTo>
                      <a:pt x="93" y="39"/>
                    </a:lnTo>
                    <a:lnTo>
                      <a:pt x="95" y="39"/>
                    </a:lnTo>
                    <a:lnTo>
                      <a:pt x="97" y="39"/>
                    </a:lnTo>
                    <a:lnTo>
                      <a:pt x="97" y="37"/>
                    </a:lnTo>
                    <a:lnTo>
                      <a:pt x="97" y="35"/>
                    </a:lnTo>
                    <a:lnTo>
                      <a:pt x="97" y="33"/>
                    </a:lnTo>
                    <a:lnTo>
                      <a:pt x="95" y="33"/>
                    </a:lnTo>
                    <a:lnTo>
                      <a:pt x="95" y="31"/>
                    </a:lnTo>
                    <a:lnTo>
                      <a:pt x="95" y="29"/>
                    </a:lnTo>
                    <a:lnTo>
                      <a:pt x="97" y="29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" name="Freeform 3779"/>
              <p:cNvSpPr>
                <a:spLocks/>
              </p:cNvSpPr>
              <p:nvPr/>
            </p:nvSpPr>
            <p:spPr bwMode="auto">
              <a:xfrm>
                <a:off x="6121401" y="3157538"/>
                <a:ext cx="298450" cy="298450"/>
              </a:xfrm>
              <a:custGeom>
                <a:avLst/>
                <a:gdLst>
                  <a:gd name="T0" fmla="*/ 66 w 188"/>
                  <a:gd name="T1" fmla="*/ 14 h 188"/>
                  <a:gd name="T2" fmla="*/ 70 w 188"/>
                  <a:gd name="T3" fmla="*/ 28 h 188"/>
                  <a:gd name="T4" fmla="*/ 72 w 188"/>
                  <a:gd name="T5" fmla="*/ 44 h 188"/>
                  <a:gd name="T6" fmla="*/ 88 w 188"/>
                  <a:gd name="T7" fmla="*/ 46 h 188"/>
                  <a:gd name="T8" fmla="*/ 104 w 188"/>
                  <a:gd name="T9" fmla="*/ 42 h 188"/>
                  <a:gd name="T10" fmla="*/ 116 w 188"/>
                  <a:gd name="T11" fmla="*/ 46 h 188"/>
                  <a:gd name="T12" fmla="*/ 120 w 188"/>
                  <a:gd name="T13" fmla="*/ 64 h 188"/>
                  <a:gd name="T14" fmla="*/ 128 w 188"/>
                  <a:gd name="T15" fmla="*/ 62 h 188"/>
                  <a:gd name="T16" fmla="*/ 132 w 188"/>
                  <a:gd name="T17" fmla="*/ 52 h 188"/>
                  <a:gd name="T18" fmla="*/ 140 w 188"/>
                  <a:gd name="T19" fmla="*/ 48 h 188"/>
                  <a:gd name="T20" fmla="*/ 146 w 188"/>
                  <a:gd name="T21" fmla="*/ 40 h 188"/>
                  <a:gd name="T22" fmla="*/ 152 w 188"/>
                  <a:gd name="T23" fmla="*/ 44 h 188"/>
                  <a:gd name="T24" fmla="*/ 158 w 188"/>
                  <a:gd name="T25" fmla="*/ 40 h 188"/>
                  <a:gd name="T26" fmla="*/ 162 w 188"/>
                  <a:gd name="T27" fmla="*/ 34 h 188"/>
                  <a:gd name="T28" fmla="*/ 172 w 188"/>
                  <a:gd name="T29" fmla="*/ 30 h 188"/>
                  <a:gd name="T30" fmla="*/ 180 w 188"/>
                  <a:gd name="T31" fmla="*/ 32 h 188"/>
                  <a:gd name="T32" fmla="*/ 184 w 188"/>
                  <a:gd name="T33" fmla="*/ 38 h 188"/>
                  <a:gd name="T34" fmla="*/ 188 w 188"/>
                  <a:gd name="T35" fmla="*/ 44 h 188"/>
                  <a:gd name="T36" fmla="*/ 188 w 188"/>
                  <a:gd name="T37" fmla="*/ 54 h 188"/>
                  <a:gd name="T38" fmla="*/ 180 w 188"/>
                  <a:gd name="T39" fmla="*/ 54 h 188"/>
                  <a:gd name="T40" fmla="*/ 168 w 188"/>
                  <a:gd name="T41" fmla="*/ 48 h 188"/>
                  <a:gd name="T42" fmla="*/ 164 w 188"/>
                  <a:gd name="T43" fmla="*/ 50 h 188"/>
                  <a:gd name="T44" fmla="*/ 164 w 188"/>
                  <a:gd name="T45" fmla="*/ 60 h 188"/>
                  <a:gd name="T46" fmla="*/ 158 w 188"/>
                  <a:gd name="T47" fmla="*/ 70 h 188"/>
                  <a:gd name="T48" fmla="*/ 154 w 188"/>
                  <a:gd name="T49" fmla="*/ 76 h 188"/>
                  <a:gd name="T50" fmla="*/ 148 w 188"/>
                  <a:gd name="T51" fmla="*/ 84 h 188"/>
                  <a:gd name="T52" fmla="*/ 140 w 188"/>
                  <a:gd name="T53" fmla="*/ 88 h 188"/>
                  <a:gd name="T54" fmla="*/ 140 w 188"/>
                  <a:gd name="T55" fmla="*/ 104 h 188"/>
                  <a:gd name="T56" fmla="*/ 128 w 188"/>
                  <a:gd name="T57" fmla="*/ 106 h 188"/>
                  <a:gd name="T58" fmla="*/ 120 w 188"/>
                  <a:gd name="T59" fmla="*/ 106 h 188"/>
                  <a:gd name="T60" fmla="*/ 118 w 188"/>
                  <a:gd name="T61" fmla="*/ 114 h 188"/>
                  <a:gd name="T62" fmla="*/ 112 w 188"/>
                  <a:gd name="T63" fmla="*/ 122 h 188"/>
                  <a:gd name="T64" fmla="*/ 108 w 188"/>
                  <a:gd name="T65" fmla="*/ 136 h 188"/>
                  <a:gd name="T66" fmla="*/ 102 w 188"/>
                  <a:gd name="T67" fmla="*/ 148 h 188"/>
                  <a:gd name="T68" fmla="*/ 102 w 188"/>
                  <a:gd name="T69" fmla="*/ 158 h 188"/>
                  <a:gd name="T70" fmla="*/ 98 w 188"/>
                  <a:gd name="T71" fmla="*/ 166 h 188"/>
                  <a:gd name="T72" fmla="*/ 92 w 188"/>
                  <a:gd name="T73" fmla="*/ 168 h 188"/>
                  <a:gd name="T74" fmla="*/ 82 w 188"/>
                  <a:gd name="T75" fmla="*/ 172 h 188"/>
                  <a:gd name="T76" fmla="*/ 74 w 188"/>
                  <a:gd name="T77" fmla="*/ 178 h 188"/>
                  <a:gd name="T78" fmla="*/ 64 w 188"/>
                  <a:gd name="T79" fmla="*/ 180 h 188"/>
                  <a:gd name="T80" fmla="*/ 54 w 188"/>
                  <a:gd name="T81" fmla="*/ 184 h 188"/>
                  <a:gd name="T82" fmla="*/ 44 w 188"/>
                  <a:gd name="T83" fmla="*/ 184 h 188"/>
                  <a:gd name="T84" fmla="*/ 36 w 188"/>
                  <a:gd name="T85" fmla="*/ 176 h 188"/>
                  <a:gd name="T86" fmla="*/ 26 w 188"/>
                  <a:gd name="T87" fmla="*/ 172 h 188"/>
                  <a:gd name="T88" fmla="*/ 18 w 188"/>
                  <a:gd name="T89" fmla="*/ 166 h 188"/>
                  <a:gd name="T90" fmla="*/ 10 w 188"/>
                  <a:gd name="T91" fmla="*/ 158 h 188"/>
                  <a:gd name="T92" fmla="*/ 4 w 188"/>
                  <a:gd name="T93" fmla="*/ 150 h 188"/>
                  <a:gd name="T94" fmla="*/ 0 w 188"/>
                  <a:gd name="T95" fmla="*/ 136 h 188"/>
                  <a:gd name="T96" fmla="*/ 8 w 188"/>
                  <a:gd name="T97" fmla="*/ 128 h 188"/>
                  <a:gd name="T98" fmla="*/ 10 w 188"/>
                  <a:gd name="T99" fmla="*/ 118 h 188"/>
                  <a:gd name="T100" fmla="*/ 14 w 188"/>
                  <a:gd name="T101" fmla="*/ 110 h 188"/>
                  <a:gd name="T102" fmla="*/ 16 w 188"/>
                  <a:gd name="T103" fmla="*/ 102 h 188"/>
                  <a:gd name="T104" fmla="*/ 24 w 188"/>
                  <a:gd name="T105" fmla="*/ 96 h 188"/>
                  <a:gd name="T106" fmla="*/ 30 w 188"/>
                  <a:gd name="T107" fmla="*/ 96 h 188"/>
                  <a:gd name="T108" fmla="*/ 28 w 188"/>
                  <a:gd name="T109" fmla="*/ 84 h 188"/>
                  <a:gd name="T110" fmla="*/ 36 w 188"/>
                  <a:gd name="T111" fmla="*/ 74 h 188"/>
                  <a:gd name="T112" fmla="*/ 44 w 188"/>
                  <a:gd name="T113" fmla="*/ 72 h 188"/>
                  <a:gd name="T114" fmla="*/ 52 w 188"/>
                  <a:gd name="T115" fmla="*/ 64 h 188"/>
                  <a:gd name="T116" fmla="*/ 60 w 188"/>
                  <a:gd name="T117" fmla="*/ 54 h 188"/>
                  <a:gd name="T118" fmla="*/ 60 w 188"/>
                  <a:gd name="T119" fmla="*/ 40 h 188"/>
                  <a:gd name="T120" fmla="*/ 62 w 188"/>
                  <a:gd name="T121" fmla="*/ 24 h 188"/>
                  <a:gd name="T122" fmla="*/ 64 w 188"/>
                  <a:gd name="T123" fmla="*/ 14 h 188"/>
                  <a:gd name="T124" fmla="*/ 60 w 188"/>
                  <a:gd name="T125" fmla="*/ 4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8" h="188">
                    <a:moveTo>
                      <a:pt x="64" y="0"/>
                    </a:moveTo>
                    <a:lnTo>
                      <a:pt x="64" y="2"/>
                    </a:lnTo>
                    <a:lnTo>
                      <a:pt x="66" y="2"/>
                    </a:lnTo>
                    <a:lnTo>
                      <a:pt x="66" y="4"/>
                    </a:lnTo>
                    <a:lnTo>
                      <a:pt x="66" y="6"/>
                    </a:lnTo>
                    <a:lnTo>
                      <a:pt x="66" y="8"/>
                    </a:lnTo>
                    <a:lnTo>
                      <a:pt x="66" y="10"/>
                    </a:lnTo>
                    <a:lnTo>
                      <a:pt x="66" y="12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8" y="16"/>
                    </a:lnTo>
                    <a:lnTo>
                      <a:pt x="68" y="18"/>
                    </a:lnTo>
                    <a:lnTo>
                      <a:pt x="68" y="20"/>
                    </a:lnTo>
                    <a:lnTo>
                      <a:pt x="68" y="22"/>
                    </a:lnTo>
                    <a:lnTo>
                      <a:pt x="70" y="22"/>
                    </a:lnTo>
                    <a:lnTo>
                      <a:pt x="70" y="24"/>
                    </a:lnTo>
                    <a:lnTo>
                      <a:pt x="70" y="26"/>
                    </a:lnTo>
                    <a:lnTo>
                      <a:pt x="70" y="28"/>
                    </a:lnTo>
                    <a:lnTo>
                      <a:pt x="70" y="30"/>
                    </a:lnTo>
                    <a:lnTo>
                      <a:pt x="70" y="32"/>
                    </a:lnTo>
                    <a:lnTo>
                      <a:pt x="70" y="34"/>
                    </a:lnTo>
                    <a:lnTo>
                      <a:pt x="72" y="34"/>
                    </a:lnTo>
                    <a:lnTo>
                      <a:pt x="72" y="36"/>
                    </a:lnTo>
                    <a:lnTo>
                      <a:pt x="72" y="38"/>
                    </a:lnTo>
                    <a:lnTo>
                      <a:pt x="72" y="40"/>
                    </a:lnTo>
                    <a:lnTo>
                      <a:pt x="72" y="42"/>
                    </a:lnTo>
                    <a:lnTo>
                      <a:pt x="72" y="44"/>
                    </a:lnTo>
                    <a:lnTo>
                      <a:pt x="74" y="46"/>
                    </a:lnTo>
                    <a:lnTo>
                      <a:pt x="74" y="48"/>
                    </a:lnTo>
                    <a:lnTo>
                      <a:pt x="76" y="48"/>
                    </a:lnTo>
                    <a:lnTo>
                      <a:pt x="78" y="48"/>
                    </a:lnTo>
                    <a:lnTo>
                      <a:pt x="80" y="48"/>
                    </a:lnTo>
                    <a:lnTo>
                      <a:pt x="82" y="46"/>
                    </a:lnTo>
                    <a:lnTo>
                      <a:pt x="84" y="46"/>
                    </a:lnTo>
                    <a:lnTo>
                      <a:pt x="86" y="46"/>
                    </a:lnTo>
                    <a:lnTo>
                      <a:pt x="88" y="46"/>
                    </a:lnTo>
                    <a:lnTo>
                      <a:pt x="90" y="46"/>
                    </a:lnTo>
                    <a:lnTo>
                      <a:pt x="92" y="46"/>
                    </a:lnTo>
                    <a:lnTo>
                      <a:pt x="92" y="44"/>
                    </a:lnTo>
                    <a:lnTo>
                      <a:pt x="92" y="44"/>
                    </a:lnTo>
                    <a:lnTo>
                      <a:pt x="94" y="44"/>
                    </a:lnTo>
                    <a:lnTo>
                      <a:pt x="96" y="44"/>
                    </a:lnTo>
                    <a:lnTo>
                      <a:pt x="98" y="44"/>
                    </a:lnTo>
                    <a:lnTo>
                      <a:pt x="100" y="44"/>
                    </a:lnTo>
                    <a:lnTo>
                      <a:pt x="104" y="42"/>
                    </a:lnTo>
                    <a:lnTo>
                      <a:pt x="106" y="42"/>
                    </a:lnTo>
                    <a:lnTo>
                      <a:pt x="108" y="42"/>
                    </a:lnTo>
                    <a:lnTo>
                      <a:pt x="110" y="42"/>
                    </a:lnTo>
                    <a:lnTo>
                      <a:pt x="112" y="40"/>
                    </a:lnTo>
                    <a:lnTo>
                      <a:pt x="114" y="40"/>
                    </a:lnTo>
                    <a:lnTo>
                      <a:pt x="116" y="40"/>
                    </a:lnTo>
                    <a:lnTo>
                      <a:pt x="116" y="42"/>
                    </a:lnTo>
                    <a:lnTo>
                      <a:pt x="116" y="44"/>
                    </a:lnTo>
                    <a:lnTo>
                      <a:pt x="116" y="46"/>
                    </a:lnTo>
                    <a:lnTo>
                      <a:pt x="116" y="48"/>
                    </a:lnTo>
                    <a:lnTo>
                      <a:pt x="116" y="50"/>
                    </a:lnTo>
                    <a:lnTo>
                      <a:pt x="118" y="52"/>
                    </a:lnTo>
                    <a:lnTo>
                      <a:pt x="118" y="54"/>
                    </a:lnTo>
                    <a:lnTo>
                      <a:pt x="118" y="56"/>
                    </a:lnTo>
                    <a:lnTo>
                      <a:pt x="118" y="58"/>
                    </a:lnTo>
                    <a:lnTo>
                      <a:pt x="118" y="60"/>
                    </a:lnTo>
                    <a:lnTo>
                      <a:pt x="118" y="62"/>
                    </a:lnTo>
                    <a:lnTo>
                      <a:pt x="120" y="64"/>
                    </a:lnTo>
                    <a:lnTo>
                      <a:pt x="120" y="64"/>
                    </a:lnTo>
                    <a:lnTo>
                      <a:pt x="120" y="66"/>
                    </a:lnTo>
                    <a:lnTo>
                      <a:pt x="122" y="66"/>
                    </a:lnTo>
                    <a:lnTo>
                      <a:pt x="122" y="64"/>
                    </a:lnTo>
                    <a:lnTo>
                      <a:pt x="124" y="64"/>
                    </a:lnTo>
                    <a:lnTo>
                      <a:pt x="124" y="64"/>
                    </a:lnTo>
                    <a:lnTo>
                      <a:pt x="124" y="62"/>
                    </a:lnTo>
                    <a:lnTo>
                      <a:pt x="126" y="62"/>
                    </a:lnTo>
                    <a:lnTo>
                      <a:pt x="128" y="62"/>
                    </a:lnTo>
                    <a:lnTo>
                      <a:pt x="128" y="60"/>
                    </a:lnTo>
                    <a:lnTo>
                      <a:pt x="128" y="58"/>
                    </a:lnTo>
                    <a:lnTo>
                      <a:pt x="130" y="58"/>
                    </a:lnTo>
                    <a:lnTo>
                      <a:pt x="130" y="56"/>
                    </a:lnTo>
                    <a:lnTo>
                      <a:pt x="132" y="56"/>
                    </a:lnTo>
                    <a:lnTo>
                      <a:pt x="130" y="56"/>
                    </a:lnTo>
                    <a:lnTo>
                      <a:pt x="132" y="56"/>
                    </a:lnTo>
                    <a:lnTo>
                      <a:pt x="132" y="54"/>
                    </a:lnTo>
                    <a:lnTo>
                      <a:pt x="132" y="52"/>
                    </a:lnTo>
                    <a:lnTo>
                      <a:pt x="134" y="52"/>
                    </a:lnTo>
                    <a:lnTo>
                      <a:pt x="134" y="50"/>
                    </a:lnTo>
                    <a:lnTo>
                      <a:pt x="136" y="50"/>
                    </a:lnTo>
                    <a:lnTo>
                      <a:pt x="138" y="50"/>
                    </a:lnTo>
                    <a:lnTo>
                      <a:pt x="140" y="50"/>
                    </a:lnTo>
                    <a:lnTo>
                      <a:pt x="140" y="52"/>
                    </a:lnTo>
                    <a:lnTo>
                      <a:pt x="140" y="50"/>
                    </a:lnTo>
                    <a:lnTo>
                      <a:pt x="140" y="48"/>
                    </a:lnTo>
                    <a:lnTo>
                      <a:pt x="140" y="48"/>
                    </a:lnTo>
                    <a:lnTo>
                      <a:pt x="140" y="46"/>
                    </a:lnTo>
                    <a:lnTo>
                      <a:pt x="140" y="44"/>
                    </a:lnTo>
                    <a:lnTo>
                      <a:pt x="142" y="44"/>
                    </a:lnTo>
                    <a:lnTo>
                      <a:pt x="142" y="42"/>
                    </a:lnTo>
                    <a:lnTo>
                      <a:pt x="142" y="40"/>
                    </a:lnTo>
                    <a:lnTo>
                      <a:pt x="142" y="38"/>
                    </a:lnTo>
                    <a:lnTo>
                      <a:pt x="144" y="38"/>
                    </a:lnTo>
                    <a:lnTo>
                      <a:pt x="144" y="40"/>
                    </a:lnTo>
                    <a:lnTo>
                      <a:pt x="146" y="40"/>
                    </a:lnTo>
                    <a:lnTo>
                      <a:pt x="144" y="40"/>
                    </a:lnTo>
                    <a:lnTo>
                      <a:pt x="144" y="42"/>
                    </a:lnTo>
                    <a:lnTo>
                      <a:pt x="146" y="42"/>
                    </a:lnTo>
                    <a:lnTo>
                      <a:pt x="148" y="42"/>
                    </a:lnTo>
                    <a:lnTo>
                      <a:pt x="148" y="44"/>
                    </a:lnTo>
                    <a:lnTo>
                      <a:pt x="150" y="44"/>
                    </a:lnTo>
                    <a:lnTo>
                      <a:pt x="150" y="42"/>
                    </a:lnTo>
                    <a:lnTo>
                      <a:pt x="152" y="42"/>
                    </a:lnTo>
                    <a:lnTo>
                      <a:pt x="152" y="44"/>
                    </a:lnTo>
                    <a:lnTo>
                      <a:pt x="154" y="44"/>
                    </a:lnTo>
                    <a:lnTo>
                      <a:pt x="154" y="42"/>
                    </a:lnTo>
                    <a:lnTo>
                      <a:pt x="156" y="42"/>
                    </a:lnTo>
                    <a:lnTo>
                      <a:pt x="158" y="42"/>
                    </a:lnTo>
                    <a:lnTo>
                      <a:pt x="158" y="40"/>
                    </a:lnTo>
                    <a:lnTo>
                      <a:pt x="158" y="42"/>
                    </a:lnTo>
                    <a:lnTo>
                      <a:pt x="158" y="40"/>
                    </a:lnTo>
                    <a:lnTo>
                      <a:pt x="160" y="40"/>
                    </a:lnTo>
                    <a:lnTo>
                      <a:pt x="158" y="40"/>
                    </a:lnTo>
                    <a:lnTo>
                      <a:pt x="156" y="40"/>
                    </a:lnTo>
                    <a:lnTo>
                      <a:pt x="156" y="38"/>
                    </a:lnTo>
                    <a:lnTo>
                      <a:pt x="158" y="38"/>
                    </a:lnTo>
                    <a:lnTo>
                      <a:pt x="160" y="38"/>
                    </a:lnTo>
                    <a:lnTo>
                      <a:pt x="158" y="38"/>
                    </a:lnTo>
                    <a:lnTo>
                      <a:pt x="158" y="36"/>
                    </a:lnTo>
                    <a:lnTo>
                      <a:pt x="160" y="36"/>
                    </a:lnTo>
                    <a:lnTo>
                      <a:pt x="160" y="34"/>
                    </a:lnTo>
                    <a:lnTo>
                      <a:pt x="162" y="34"/>
                    </a:lnTo>
                    <a:lnTo>
                      <a:pt x="162" y="36"/>
                    </a:lnTo>
                    <a:lnTo>
                      <a:pt x="164" y="36"/>
                    </a:lnTo>
                    <a:lnTo>
                      <a:pt x="164" y="34"/>
                    </a:lnTo>
                    <a:lnTo>
                      <a:pt x="166" y="34"/>
                    </a:lnTo>
                    <a:lnTo>
                      <a:pt x="166" y="32"/>
                    </a:lnTo>
                    <a:lnTo>
                      <a:pt x="166" y="30"/>
                    </a:lnTo>
                    <a:lnTo>
                      <a:pt x="168" y="30"/>
                    </a:lnTo>
                    <a:lnTo>
                      <a:pt x="170" y="30"/>
                    </a:lnTo>
                    <a:lnTo>
                      <a:pt x="172" y="30"/>
                    </a:lnTo>
                    <a:lnTo>
                      <a:pt x="172" y="32"/>
                    </a:lnTo>
                    <a:lnTo>
                      <a:pt x="174" y="32"/>
                    </a:lnTo>
                    <a:lnTo>
                      <a:pt x="174" y="34"/>
                    </a:lnTo>
                    <a:lnTo>
                      <a:pt x="176" y="34"/>
                    </a:lnTo>
                    <a:lnTo>
                      <a:pt x="178" y="34"/>
                    </a:lnTo>
                    <a:lnTo>
                      <a:pt x="178" y="32"/>
                    </a:lnTo>
                    <a:lnTo>
                      <a:pt x="178" y="34"/>
                    </a:lnTo>
                    <a:lnTo>
                      <a:pt x="178" y="32"/>
                    </a:lnTo>
                    <a:lnTo>
                      <a:pt x="180" y="32"/>
                    </a:lnTo>
                    <a:lnTo>
                      <a:pt x="182" y="32"/>
                    </a:lnTo>
                    <a:lnTo>
                      <a:pt x="184" y="34"/>
                    </a:lnTo>
                    <a:lnTo>
                      <a:pt x="182" y="34"/>
                    </a:lnTo>
                    <a:lnTo>
                      <a:pt x="180" y="34"/>
                    </a:lnTo>
                    <a:lnTo>
                      <a:pt x="180" y="36"/>
                    </a:lnTo>
                    <a:lnTo>
                      <a:pt x="182" y="36"/>
                    </a:lnTo>
                    <a:lnTo>
                      <a:pt x="182" y="38"/>
                    </a:lnTo>
                    <a:lnTo>
                      <a:pt x="184" y="36"/>
                    </a:lnTo>
                    <a:lnTo>
                      <a:pt x="184" y="38"/>
                    </a:lnTo>
                    <a:lnTo>
                      <a:pt x="186" y="38"/>
                    </a:lnTo>
                    <a:lnTo>
                      <a:pt x="186" y="40"/>
                    </a:lnTo>
                    <a:lnTo>
                      <a:pt x="186" y="42"/>
                    </a:lnTo>
                    <a:lnTo>
                      <a:pt x="186" y="40"/>
                    </a:lnTo>
                    <a:lnTo>
                      <a:pt x="188" y="40"/>
                    </a:lnTo>
                    <a:lnTo>
                      <a:pt x="188" y="42"/>
                    </a:lnTo>
                    <a:lnTo>
                      <a:pt x="188" y="42"/>
                    </a:lnTo>
                    <a:lnTo>
                      <a:pt x="188" y="44"/>
                    </a:lnTo>
                    <a:lnTo>
                      <a:pt x="188" y="44"/>
                    </a:lnTo>
                    <a:lnTo>
                      <a:pt x="188" y="46"/>
                    </a:lnTo>
                    <a:lnTo>
                      <a:pt x="188" y="46"/>
                    </a:lnTo>
                    <a:lnTo>
                      <a:pt x="188" y="48"/>
                    </a:lnTo>
                    <a:lnTo>
                      <a:pt x="188" y="50"/>
                    </a:lnTo>
                    <a:lnTo>
                      <a:pt x="188" y="52"/>
                    </a:lnTo>
                    <a:lnTo>
                      <a:pt x="188" y="54"/>
                    </a:lnTo>
                    <a:lnTo>
                      <a:pt x="188" y="54"/>
                    </a:lnTo>
                    <a:lnTo>
                      <a:pt x="188" y="54"/>
                    </a:lnTo>
                    <a:lnTo>
                      <a:pt x="188" y="54"/>
                    </a:lnTo>
                    <a:lnTo>
                      <a:pt x="188" y="54"/>
                    </a:lnTo>
                    <a:lnTo>
                      <a:pt x="188" y="56"/>
                    </a:lnTo>
                    <a:lnTo>
                      <a:pt x="188" y="58"/>
                    </a:lnTo>
                    <a:lnTo>
                      <a:pt x="188" y="56"/>
                    </a:lnTo>
                    <a:lnTo>
                      <a:pt x="186" y="56"/>
                    </a:lnTo>
                    <a:lnTo>
                      <a:pt x="184" y="56"/>
                    </a:lnTo>
                    <a:lnTo>
                      <a:pt x="184" y="54"/>
                    </a:lnTo>
                    <a:lnTo>
                      <a:pt x="182" y="54"/>
                    </a:lnTo>
                    <a:lnTo>
                      <a:pt x="180" y="54"/>
                    </a:lnTo>
                    <a:lnTo>
                      <a:pt x="180" y="52"/>
                    </a:lnTo>
                    <a:lnTo>
                      <a:pt x="178" y="52"/>
                    </a:lnTo>
                    <a:lnTo>
                      <a:pt x="176" y="52"/>
                    </a:lnTo>
                    <a:lnTo>
                      <a:pt x="176" y="50"/>
                    </a:lnTo>
                    <a:lnTo>
                      <a:pt x="174" y="50"/>
                    </a:lnTo>
                    <a:lnTo>
                      <a:pt x="172" y="50"/>
                    </a:lnTo>
                    <a:lnTo>
                      <a:pt x="172" y="48"/>
                    </a:lnTo>
                    <a:lnTo>
                      <a:pt x="170" y="48"/>
                    </a:lnTo>
                    <a:lnTo>
                      <a:pt x="168" y="48"/>
                    </a:lnTo>
                    <a:lnTo>
                      <a:pt x="168" y="46"/>
                    </a:lnTo>
                    <a:lnTo>
                      <a:pt x="166" y="46"/>
                    </a:lnTo>
                    <a:lnTo>
                      <a:pt x="164" y="46"/>
                    </a:lnTo>
                    <a:lnTo>
                      <a:pt x="164" y="44"/>
                    </a:lnTo>
                    <a:lnTo>
                      <a:pt x="162" y="44"/>
                    </a:lnTo>
                    <a:lnTo>
                      <a:pt x="164" y="44"/>
                    </a:lnTo>
                    <a:lnTo>
                      <a:pt x="164" y="46"/>
                    </a:lnTo>
                    <a:lnTo>
                      <a:pt x="164" y="48"/>
                    </a:lnTo>
                    <a:lnTo>
                      <a:pt x="164" y="50"/>
                    </a:lnTo>
                    <a:lnTo>
                      <a:pt x="164" y="52"/>
                    </a:lnTo>
                    <a:lnTo>
                      <a:pt x="164" y="54"/>
                    </a:lnTo>
                    <a:lnTo>
                      <a:pt x="162" y="54"/>
                    </a:lnTo>
                    <a:lnTo>
                      <a:pt x="162" y="56"/>
                    </a:lnTo>
                    <a:lnTo>
                      <a:pt x="164" y="56"/>
                    </a:lnTo>
                    <a:lnTo>
                      <a:pt x="164" y="58"/>
                    </a:lnTo>
                    <a:lnTo>
                      <a:pt x="162" y="58"/>
                    </a:lnTo>
                    <a:lnTo>
                      <a:pt x="162" y="60"/>
                    </a:lnTo>
                    <a:lnTo>
                      <a:pt x="164" y="60"/>
                    </a:lnTo>
                    <a:lnTo>
                      <a:pt x="164" y="62"/>
                    </a:lnTo>
                    <a:lnTo>
                      <a:pt x="162" y="62"/>
                    </a:lnTo>
                    <a:lnTo>
                      <a:pt x="162" y="64"/>
                    </a:lnTo>
                    <a:lnTo>
                      <a:pt x="160" y="64"/>
                    </a:lnTo>
                    <a:lnTo>
                      <a:pt x="160" y="66"/>
                    </a:lnTo>
                    <a:lnTo>
                      <a:pt x="158" y="66"/>
                    </a:lnTo>
                    <a:lnTo>
                      <a:pt x="158" y="68"/>
                    </a:lnTo>
                    <a:lnTo>
                      <a:pt x="160" y="68"/>
                    </a:lnTo>
                    <a:lnTo>
                      <a:pt x="158" y="70"/>
                    </a:lnTo>
                    <a:lnTo>
                      <a:pt x="158" y="72"/>
                    </a:lnTo>
                    <a:lnTo>
                      <a:pt x="158" y="70"/>
                    </a:lnTo>
                    <a:lnTo>
                      <a:pt x="158" y="72"/>
                    </a:lnTo>
                    <a:lnTo>
                      <a:pt x="158" y="70"/>
                    </a:lnTo>
                    <a:lnTo>
                      <a:pt x="156" y="70"/>
                    </a:lnTo>
                    <a:lnTo>
                      <a:pt x="156" y="72"/>
                    </a:lnTo>
                    <a:lnTo>
                      <a:pt x="156" y="74"/>
                    </a:lnTo>
                    <a:lnTo>
                      <a:pt x="154" y="74"/>
                    </a:lnTo>
                    <a:lnTo>
                      <a:pt x="154" y="76"/>
                    </a:lnTo>
                    <a:lnTo>
                      <a:pt x="154" y="74"/>
                    </a:lnTo>
                    <a:lnTo>
                      <a:pt x="152" y="74"/>
                    </a:lnTo>
                    <a:lnTo>
                      <a:pt x="152" y="76"/>
                    </a:lnTo>
                    <a:lnTo>
                      <a:pt x="152" y="78"/>
                    </a:lnTo>
                    <a:lnTo>
                      <a:pt x="150" y="78"/>
                    </a:lnTo>
                    <a:lnTo>
                      <a:pt x="150" y="80"/>
                    </a:lnTo>
                    <a:lnTo>
                      <a:pt x="150" y="82"/>
                    </a:lnTo>
                    <a:lnTo>
                      <a:pt x="150" y="84"/>
                    </a:lnTo>
                    <a:lnTo>
                      <a:pt x="148" y="84"/>
                    </a:lnTo>
                    <a:lnTo>
                      <a:pt x="146" y="84"/>
                    </a:lnTo>
                    <a:lnTo>
                      <a:pt x="146" y="82"/>
                    </a:lnTo>
                    <a:lnTo>
                      <a:pt x="144" y="82"/>
                    </a:lnTo>
                    <a:lnTo>
                      <a:pt x="142" y="82"/>
                    </a:lnTo>
                    <a:lnTo>
                      <a:pt x="142" y="84"/>
                    </a:lnTo>
                    <a:lnTo>
                      <a:pt x="140" y="86"/>
                    </a:lnTo>
                    <a:lnTo>
                      <a:pt x="142" y="86"/>
                    </a:lnTo>
                    <a:lnTo>
                      <a:pt x="140" y="86"/>
                    </a:lnTo>
                    <a:lnTo>
                      <a:pt x="140" y="88"/>
                    </a:lnTo>
                    <a:lnTo>
                      <a:pt x="140" y="90"/>
                    </a:lnTo>
                    <a:lnTo>
                      <a:pt x="140" y="92"/>
                    </a:lnTo>
                    <a:lnTo>
                      <a:pt x="140" y="94"/>
                    </a:lnTo>
                    <a:lnTo>
                      <a:pt x="140" y="94"/>
                    </a:lnTo>
                    <a:lnTo>
                      <a:pt x="140" y="96"/>
                    </a:lnTo>
                    <a:lnTo>
                      <a:pt x="140" y="98"/>
                    </a:lnTo>
                    <a:lnTo>
                      <a:pt x="140" y="100"/>
                    </a:lnTo>
                    <a:lnTo>
                      <a:pt x="140" y="102"/>
                    </a:lnTo>
                    <a:lnTo>
                      <a:pt x="140" y="104"/>
                    </a:lnTo>
                    <a:lnTo>
                      <a:pt x="138" y="104"/>
                    </a:lnTo>
                    <a:lnTo>
                      <a:pt x="138" y="106"/>
                    </a:lnTo>
                    <a:lnTo>
                      <a:pt x="136" y="106"/>
                    </a:lnTo>
                    <a:lnTo>
                      <a:pt x="136" y="108"/>
                    </a:lnTo>
                    <a:lnTo>
                      <a:pt x="134" y="108"/>
                    </a:lnTo>
                    <a:lnTo>
                      <a:pt x="132" y="108"/>
                    </a:lnTo>
                    <a:lnTo>
                      <a:pt x="132" y="106"/>
                    </a:lnTo>
                    <a:lnTo>
                      <a:pt x="130" y="106"/>
                    </a:lnTo>
                    <a:lnTo>
                      <a:pt x="128" y="106"/>
                    </a:lnTo>
                    <a:lnTo>
                      <a:pt x="128" y="104"/>
                    </a:lnTo>
                    <a:lnTo>
                      <a:pt x="126" y="104"/>
                    </a:lnTo>
                    <a:lnTo>
                      <a:pt x="126" y="102"/>
                    </a:lnTo>
                    <a:lnTo>
                      <a:pt x="124" y="102"/>
                    </a:lnTo>
                    <a:lnTo>
                      <a:pt x="122" y="102"/>
                    </a:lnTo>
                    <a:lnTo>
                      <a:pt x="120" y="100"/>
                    </a:lnTo>
                    <a:lnTo>
                      <a:pt x="120" y="102"/>
                    </a:lnTo>
                    <a:lnTo>
                      <a:pt x="120" y="104"/>
                    </a:lnTo>
                    <a:lnTo>
                      <a:pt x="120" y="106"/>
                    </a:lnTo>
                    <a:lnTo>
                      <a:pt x="118" y="106"/>
                    </a:lnTo>
                    <a:lnTo>
                      <a:pt x="120" y="108"/>
                    </a:lnTo>
                    <a:lnTo>
                      <a:pt x="118" y="108"/>
                    </a:lnTo>
                    <a:lnTo>
                      <a:pt x="120" y="108"/>
                    </a:lnTo>
                    <a:lnTo>
                      <a:pt x="120" y="110"/>
                    </a:lnTo>
                    <a:lnTo>
                      <a:pt x="120" y="112"/>
                    </a:lnTo>
                    <a:lnTo>
                      <a:pt x="118" y="112"/>
                    </a:lnTo>
                    <a:lnTo>
                      <a:pt x="118" y="112"/>
                    </a:lnTo>
                    <a:lnTo>
                      <a:pt x="118" y="114"/>
                    </a:lnTo>
                    <a:lnTo>
                      <a:pt x="116" y="114"/>
                    </a:lnTo>
                    <a:lnTo>
                      <a:pt x="116" y="116"/>
                    </a:lnTo>
                    <a:lnTo>
                      <a:pt x="118" y="116"/>
                    </a:lnTo>
                    <a:lnTo>
                      <a:pt x="118" y="118"/>
                    </a:lnTo>
                    <a:lnTo>
                      <a:pt x="116" y="118"/>
                    </a:lnTo>
                    <a:lnTo>
                      <a:pt x="116" y="120"/>
                    </a:lnTo>
                    <a:lnTo>
                      <a:pt x="114" y="120"/>
                    </a:lnTo>
                    <a:lnTo>
                      <a:pt x="114" y="122"/>
                    </a:lnTo>
                    <a:lnTo>
                      <a:pt x="112" y="122"/>
                    </a:lnTo>
                    <a:lnTo>
                      <a:pt x="112" y="124"/>
                    </a:lnTo>
                    <a:lnTo>
                      <a:pt x="112" y="126"/>
                    </a:lnTo>
                    <a:lnTo>
                      <a:pt x="112" y="128"/>
                    </a:lnTo>
                    <a:lnTo>
                      <a:pt x="112" y="130"/>
                    </a:lnTo>
                    <a:lnTo>
                      <a:pt x="112" y="132"/>
                    </a:lnTo>
                    <a:lnTo>
                      <a:pt x="112" y="134"/>
                    </a:lnTo>
                    <a:lnTo>
                      <a:pt x="110" y="134"/>
                    </a:lnTo>
                    <a:lnTo>
                      <a:pt x="110" y="136"/>
                    </a:lnTo>
                    <a:lnTo>
                      <a:pt x="108" y="136"/>
                    </a:lnTo>
                    <a:lnTo>
                      <a:pt x="108" y="138"/>
                    </a:lnTo>
                    <a:lnTo>
                      <a:pt x="108" y="140"/>
                    </a:lnTo>
                    <a:lnTo>
                      <a:pt x="106" y="140"/>
                    </a:lnTo>
                    <a:lnTo>
                      <a:pt x="106" y="142"/>
                    </a:lnTo>
                    <a:lnTo>
                      <a:pt x="104" y="142"/>
                    </a:lnTo>
                    <a:lnTo>
                      <a:pt x="104" y="144"/>
                    </a:lnTo>
                    <a:lnTo>
                      <a:pt x="104" y="146"/>
                    </a:lnTo>
                    <a:lnTo>
                      <a:pt x="104" y="148"/>
                    </a:lnTo>
                    <a:lnTo>
                      <a:pt x="102" y="148"/>
                    </a:lnTo>
                    <a:lnTo>
                      <a:pt x="102" y="150"/>
                    </a:lnTo>
                    <a:lnTo>
                      <a:pt x="102" y="152"/>
                    </a:lnTo>
                    <a:lnTo>
                      <a:pt x="102" y="154"/>
                    </a:lnTo>
                    <a:lnTo>
                      <a:pt x="102" y="156"/>
                    </a:lnTo>
                    <a:lnTo>
                      <a:pt x="104" y="156"/>
                    </a:lnTo>
                    <a:lnTo>
                      <a:pt x="106" y="156"/>
                    </a:lnTo>
                    <a:lnTo>
                      <a:pt x="104" y="156"/>
                    </a:lnTo>
                    <a:lnTo>
                      <a:pt x="104" y="158"/>
                    </a:lnTo>
                    <a:lnTo>
                      <a:pt x="102" y="158"/>
                    </a:lnTo>
                    <a:lnTo>
                      <a:pt x="102" y="160"/>
                    </a:lnTo>
                    <a:lnTo>
                      <a:pt x="102" y="160"/>
                    </a:lnTo>
                    <a:lnTo>
                      <a:pt x="104" y="160"/>
                    </a:lnTo>
                    <a:lnTo>
                      <a:pt x="102" y="160"/>
                    </a:lnTo>
                    <a:lnTo>
                      <a:pt x="102" y="162"/>
                    </a:lnTo>
                    <a:lnTo>
                      <a:pt x="100" y="162"/>
                    </a:lnTo>
                    <a:lnTo>
                      <a:pt x="100" y="164"/>
                    </a:lnTo>
                    <a:lnTo>
                      <a:pt x="98" y="164"/>
                    </a:lnTo>
                    <a:lnTo>
                      <a:pt x="98" y="166"/>
                    </a:lnTo>
                    <a:lnTo>
                      <a:pt x="96" y="166"/>
                    </a:lnTo>
                    <a:lnTo>
                      <a:pt x="96" y="168"/>
                    </a:lnTo>
                    <a:lnTo>
                      <a:pt x="96" y="166"/>
                    </a:lnTo>
                    <a:lnTo>
                      <a:pt x="94" y="166"/>
                    </a:lnTo>
                    <a:lnTo>
                      <a:pt x="94" y="164"/>
                    </a:lnTo>
                    <a:lnTo>
                      <a:pt x="92" y="164"/>
                    </a:lnTo>
                    <a:lnTo>
                      <a:pt x="92" y="166"/>
                    </a:lnTo>
                    <a:lnTo>
                      <a:pt x="92" y="166"/>
                    </a:lnTo>
                    <a:lnTo>
                      <a:pt x="92" y="168"/>
                    </a:lnTo>
                    <a:lnTo>
                      <a:pt x="90" y="168"/>
                    </a:lnTo>
                    <a:lnTo>
                      <a:pt x="90" y="170"/>
                    </a:lnTo>
                    <a:lnTo>
                      <a:pt x="88" y="170"/>
                    </a:lnTo>
                    <a:lnTo>
                      <a:pt x="88" y="172"/>
                    </a:lnTo>
                    <a:lnTo>
                      <a:pt x="86" y="172"/>
                    </a:lnTo>
                    <a:lnTo>
                      <a:pt x="84" y="172"/>
                    </a:lnTo>
                    <a:lnTo>
                      <a:pt x="84" y="170"/>
                    </a:lnTo>
                    <a:lnTo>
                      <a:pt x="82" y="170"/>
                    </a:lnTo>
                    <a:lnTo>
                      <a:pt x="82" y="172"/>
                    </a:lnTo>
                    <a:lnTo>
                      <a:pt x="80" y="172"/>
                    </a:lnTo>
                    <a:lnTo>
                      <a:pt x="82" y="172"/>
                    </a:lnTo>
                    <a:lnTo>
                      <a:pt x="82" y="174"/>
                    </a:lnTo>
                    <a:lnTo>
                      <a:pt x="82" y="176"/>
                    </a:lnTo>
                    <a:lnTo>
                      <a:pt x="80" y="176"/>
                    </a:lnTo>
                    <a:lnTo>
                      <a:pt x="80" y="178"/>
                    </a:lnTo>
                    <a:lnTo>
                      <a:pt x="78" y="178"/>
                    </a:lnTo>
                    <a:lnTo>
                      <a:pt x="76" y="178"/>
                    </a:lnTo>
                    <a:lnTo>
                      <a:pt x="74" y="178"/>
                    </a:lnTo>
                    <a:lnTo>
                      <a:pt x="74" y="180"/>
                    </a:lnTo>
                    <a:lnTo>
                      <a:pt x="72" y="180"/>
                    </a:lnTo>
                    <a:lnTo>
                      <a:pt x="70" y="180"/>
                    </a:lnTo>
                    <a:lnTo>
                      <a:pt x="70" y="182"/>
                    </a:lnTo>
                    <a:lnTo>
                      <a:pt x="68" y="182"/>
                    </a:lnTo>
                    <a:lnTo>
                      <a:pt x="68" y="184"/>
                    </a:lnTo>
                    <a:lnTo>
                      <a:pt x="66" y="182"/>
                    </a:lnTo>
                    <a:lnTo>
                      <a:pt x="64" y="182"/>
                    </a:lnTo>
                    <a:lnTo>
                      <a:pt x="64" y="180"/>
                    </a:lnTo>
                    <a:lnTo>
                      <a:pt x="62" y="180"/>
                    </a:lnTo>
                    <a:lnTo>
                      <a:pt x="60" y="180"/>
                    </a:lnTo>
                    <a:lnTo>
                      <a:pt x="60" y="178"/>
                    </a:lnTo>
                    <a:lnTo>
                      <a:pt x="60" y="180"/>
                    </a:lnTo>
                    <a:lnTo>
                      <a:pt x="58" y="180"/>
                    </a:lnTo>
                    <a:lnTo>
                      <a:pt x="58" y="182"/>
                    </a:lnTo>
                    <a:lnTo>
                      <a:pt x="56" y="182"/>
                    </a:lnTo>
                    <a:lnTo>
                      <a:pt x="56" y="184"/>
                    </a:lnTo>
                    <a:lnTo>
                      <a:pt x="54" y="184"/>
                    </a:lnTo>
                    <a:lnTo>
                      <a:pt x="54" y="186"/>
                    </a:lnTo>
                    <a:lnTo>
                      <a:pt x="52" y="186"/>
                    </a:lnTo>
                    <a:lnTo>
                      <a:pt x="52" y="188"/>
                    </a:lnTo>
                    <a:lnTo>
                      <a:pt x="50" y="188"/>
                    </a:lnTo>
                    <a:lnTo>
                      <a:pt x="48" y="188"/>
                    </a:lnTo>
                    <a:lnTo>
                      <a:pt x="46" y="188"/>
                    </a:lnTo>
                    <a:lnTo>
                      <a:pt x="46" y="186"/>
                    </a:lnTo>
                    <a:lnTo>
                      <a:pt x="44" y="186"/>
                    </a:lnTo>
                    <a:lnTo>
                      <a:pt x="44" y="184"/>
                    </a:lnTo>
                    <a:lnTo>
                      <a:pt x="44" y="184"/>
                    </a:lnTo>
                    <a:lnTo>
                      <a:pt x="42" y="184"/>
                    </a:lnTo>
                    <a:lnTo>
                      <a:pt x="40" y="184"/>
                    </a:lnTo>
                    <a:lnTo>
                      <a:pt x="40" y="182"/>
                    </a:lnTo>
                    <a:lnTo>
                      <a:pt x="38" y="182"/>
                    </a:lnTo>
                    <a:lnTo>
                      <a:pt x="38" y="180"/>
                    </a:lnTo>
                    <a:lnTo>
                      <a:pt x="36" y="180"/>
                    </a:lnTo>
                    <a:lnTo>
                      <a:pt x="36" y="178"/>
                    </a:lnTo>
                    <a:lnTo>
                      <a:pt x="36" y="176"/>
                    </a:lnTo>
                    <a:lnTo>
                      <a:pt x="34" y="176"/>
                    </a:lnTo>
                    <a:lnTo>
                      <a:pt x="34" y="174"/>
                    </a:lnTo>
                    <a:lnTo>
                      <a:pt x="36" y="174"/>
                    </a:lnTo>
                    <a:lnTo>
                      <a:pt x="36" y="172"/>
                    </a:lnTo>
                    <a:lnTo>
                      <a:pt x="34" y="172"/>
                    </a:lnTo>
                    <a:lnTo>
                      <a:pt x="32" y="172"/>
                    </a:lnTo>
                    <a:lnTo>
                      <a:pt x="30" y="172"/>
                    </a:lnTo>
                    <a:lnTo>
                      <a:pt x="28" y="172"/>
                    </a:lnTo>
                    <a:lnTo>
                      <a:pt x="26" y="172"/>
                    </a:lnTo>
                    <a:lnTo>
                      <a:pt x="26" y="170"/>
                    </a:lnTo>
                    <a:lnTo>
                      <a:pt x="24" y="170"/>
                    </a:lnTo>
                    <a:lnTo>
                      <a:pt x="24" y="168"/>
                    </a:lnTo>
                    <a:lnTo>
                      <a:pt x="22" y="168"/>
                    </a:lnTo>
                    <a:lnTo>
                      <a:pt x="22" y="166"/>
                    </a:lnTo>
                    <a:lnTo>
                      <a:pt x="20" y="166"/>
                    </a:lnTo>
                    <a:lnTo>
                      <a:pt x="20" y="168"/>
                    </a:lnTo>
                    <a:lnTo>
                      <a:pt x="20" y="166"/>
                    </a:lnTo>
                    <a:lnTo>
                      <a:pt x="18" y="166"/>
                    </a:lnTo>
                    <a:lnTo>
                      <a:pt x="18" y="164"/>
                    </a:lnTo>
                    <a:lnTo>
                      <a:pt x="16" y="164"/>
                    </a:lnTo>
                    <a:lnTo>
                      <a:pt x="16" y="162"/>
                    </a:lnTo>
                    <a:lnTo>
                      <a:pt x="16" y="160"/>
                    </a:lnTo>
                    <a:lnTo>
                      <a:pt x="14" y="160"/>
                    </a:lnTo>
                    <a:lnTo>
                      <a:pt x="12" y="160"/>
                    </a:lnTo>
                    <a:lnTo>
                      <a:pt x="12" y="160"/>
                    </a:lnTo>
                    <a:lnTo>
                      <a:pt x="12" y="158"/>
                    </a:lnTo>
                    <a:lnTo>
                      <a:pt x="10" y="158"/>
                    </a:lnTo>
                    <a:lnTo>
                      <a:pt x="10" y="156"/>
                    </a:lnTo>
                    <a:lnTo>
                      <a:pt x="8" y="156"/>
                    </a:lnTo>
                    <a:lnTo>
                      <a:pt x="8" y="158"/>
                    </a:lnTo>
                    <a:lnTo>
                      <a:pt x="8" y="156"/>
                    </a:lnTo>
                    <a:lnTo>
                      <a:pt x="8" y="154"/>
                    </a:lnTo>
                    <a:lnTo>
                      <a:pt x="8" y="152"/>
                    </a:lnTo>
                    <a:lnTo>
                      <a:pt x="6" y="152"/>
                    </a:lnTo>
                    <a:lnTo>
                      <a:pt x="6" y="150"/>
                    </a:lnTo>
                    <a:lnTo>
                      <a:pt x="4" y="150"/>
                    </a:lnTo>
                    <a:lnTo>
                      <a:pt x="4" y="148"/>
                    </a:lnTo>
                    <a:lnTo>
                      <a:pt x="2" y="148"/>
                    </a:lnTo>
                    <a:lnTo>
                      <a:pt x="2" y="146"/>
                    </a:lnTo>
                    <a:lnTo>
                      <a:pt x="0" y="146"/>
                    </a:lnTo>
                    <a:lnTo>
                      <a:pt x="0" y="144"/>
                    </a:lnTo>
                    <a:lnTo>
                      <a:pt x="0" y="142"/>
                    </a:lnTo>
                    <a:lnTo>
                      <a:pt x="0" y="140"/>
                    </a:lnTo>
                    <a:lnTo>
                      <a:pt x="2" y="138"/>
                    </a:lnTo>
                    <a:lnTo>
                      <a:pt x="0" y="136"/>
                    </a:lnTo>
                    <a:lnTo>
                      <a:pt x="2" y="136"/>
                    </a:lnTo>
                    <a:lnTo>
                      <a:pt x="0" y="134"/>
                    </a:lnTo>
                    <a:lnTo>
                      <a:pt x="0" y="132"/>
                    </a:lnTo>
                    <a:lnTo>
                      <a:pt x="0" y="130"/>
                    </a:lnTo>
                    <a:lnTo>
                      <a:pt x="2" y="130"/>
                    </a:lnTo>
                    <a:lnTo>
                      <a:pt x="4" y="130"/>
                    </a:lnTo>
                    <a:lnTo>
                      <a:pt x="4" y="128"/>
                    </a:lnTo>
                    <a:lnTo>
                      <a:pt x="6" y="128"/>
                    </a:lnTo>
                    <a:lnTo>
                      <a:pt x="8" y="128"/>
                    </a:lnTo>
                    <a:lnTo>
                      <a:pt x="10" y="128"/>
                    </a:lnTo>
                    <a:lnTo>
                      <a:pt x="10" y="126"/>
                    </a:lnTo>
                    <a:lnTo>
                      <a:pt x="10" y="124"/>
                    </a:lnTo>
                    <a:lnTo>
                      <a:pt x="12" y="124"/>
                    </a:lnTo>
                    <a:lnTo>
                      <a:pt x="10" y="122"/>
                    </a:lnTo>
                    <a:lnTo>
                      <a:pt x="12" y="122"/>
                    </a:lnTo>
                    <a:lnTo>
                      <a:pt x="12" y="120"/>
                    </a:lnTo>
                    <a:lnTo>
                      <a:pt x="10" y="120"/>
                    </a:lnTo>
                    <a:lnTo>
                      <a:pt x="10" y="118"/>
                    </a:lnTo>
                    <a:lnTo>
                      <a:pt x="12" y="118"/>
                    </a:lnTo>
                    <a:lnTo>
                      <a:pt x="14" y="118"/>
                    </a:lnTo>
                    <a:lnTo>
                      <a:pt x="16" y="118"/>
                    </a:lnTo>
                    <a:lnTo>
                      <a:pt x="16" y="116"/>
                    </a:lnTo>
                    <a:lnTo>
                      <a:pt x="16" y="114"/>
                    </a:lnTo>
                    <a:lnTo>
                      <a:pt x="14" y="114"/>
                    </a:lnTo>
                    <a:lnTo>
                      <a:pt x="14" y="112"/>
                    </a:lnTo>
                    <a:lnTo>
                      <a:pt x="14" y="112"/>
                    </a:lnTo>
                    <a:lnTo>
                      <a:pt x="14" y="110"/>
                    </a:lnTo>
                    <a:lnTo>
                      <a:pt x="12" y="110"/>
                    </a:lnTo>
                    <a:lnTo>
                      <a:pt x="12" y="108"/>
                    </a:lnTo>
                    <a:lnTo>
                      <a:pt x="14" y="108"/>
                    </a:lnTo>
                    <a:lnTo>
                      <a:pt x="14" y="106"/>
                    </a:lnTo>
                    <a:lnTo>
                      <a:pt x="16" y="106"/>
                    </a:lnTo>
                    <a:lnTo>
                      <a:pt x="16" y="104"/>
                    </a:lnTo>
                    <a:lnTo>
                      <a:pt x="14" y="104"/>
                    </a:lnTo>
                    <a:lnTo>
                      <a:pt x="14" y="102"/>
                    </a:lnTo>
                    <a:lnTo>
                      <a:pt x="16" y="102"/>
                    </a:lnTo>
                    <a:lnTo>
                      <a:pt x="16" y="100"/>
                    </a:lnTo>
                    <a:lnTo>
                      <a:pt x="16" y="98"/>
                    </a:lnTo>
                    <a:lnTo>
                      <a:pt x="18" y="98"/>
                    </a:lnTo>
                    <a:lnTo>
                      <a:pt x="18" y="96"/>
                    </a:lnTo>
                    <a:lnTo>
                      <a:pt x="18" y="94"/>
                    </a:lnTo>
                    <a:lnTo>
                      <a:pt x="20" y="94"/>
                    </a:lnTo>
                    <a:lnTo>
                      <a:pt x="20" y="96"/>
                    </a:lnTo>
                    <a:lnTo>
                      <a:pt x="22" y="96"/>
                    </a:lnTo>
                    <a:lnTo>
                      <a:pt x="24" y="96"/>
                    </a:lnTo>
                    <a:lnTo>
                      <a:pt x="24" y="98"/>
                    </a:lnTo>
                    <a:lnTo>
                      <a:pt x="24" y="100"/>
                    </a:lnTo>
                    <a:lnTo>
                      <a:pt x="24" y="102"/>
                    </a:lnTo>
                    <a:lnTo>
                      <a:pt x="26" y="102"/>
                    </a:lnTo>
                    <a:lnTo>
                      <a:pt x="26" y="100"/>
                    </a:lnTo>
                    <a:lnTo>
                      <a:pt x="28" y="100"/>
                    </a:lnTo>
                    <a:lnTo>
                      <a:pt x="28" y="98"/>
                    </a:lnTo>
                    <a:lnTo>
                      <a:pt x="30" y="98"/>
                    </a:lnTo>
                    <a:lnTo>
                      <a:pt x="30" y="96"/>
                    </a:lnTo>
                    <a:lnTo>
                      <a:pt x="30" y="94"/>
                    </a:lnTo>
                    <a:lnTo>
                      <a:pt x="30" y="92"/>
                    </a:lnTo>
                    <a:lnTo>
                      <a:pt x="28" y="92"/>
                    </a:lnTo>
                    <a:lnTo>
                      <a:pt x="28" y="90"/>
                    </a:lnTo>
                    <a:lnTo>
                      <a:pt x="30" y="90"/>
                    </a:lnTo>
                    <a:lnTo>
                      <a:pt x="30" y="88"/>
                    </a:lnTo>
                    <a:lnTo>
                      <a:pt x="30" y="86"/>
                    </a:lnTo>
                    <a:lnTo>
                      <a:pt x="28" y="86"/>
                    </a:lnTo>
                    <a:lnTo>
                      <a:pt x="28" y="84"/>
                    </a:lnTo>
                    <a:lnTo>
                      <a:pt x="30" y="84"/>
                    </a:lnTo>
                    <a:lnTo>
                      <a:pt x="30" y="82"/>
                    </a:lnTo>
                    <a:lnTo>
                      <a:pt x="30" y="80"/>
                    </a:lnTo>
                    <a:lnTo>
                      <a:pt x="32" y="80"/>
                    </a:lnTo>
                    <a:lnTo>
                      <a:pt x="32" y="78"/>
                    </a:lnTo>
                    <a:lnTo>
                      <a:pt x="34" y="78"/>
                    </a:lnTo>
                    <a:lnTo>
                      <a:pt x="36" y="78"/>
                    </a:lnTo>
                    <a:lnTo>
                      <a:pt x="36" y="76"/>
                    </a:lnTo>
                    <a:lnTo>
                      <a:pt x="36" y="74"/>
                    </a:lnTo>
                    <a:lnTo>
                      <a:pt x="38" y="72"/>
                    </a:lnTo>
                    <a:lnTo>
                      <a:pt x="38" y="70"/>
                    </a:lnTo>
                    <a:lnTo>
                      <a:pt x="40" y="70"/>
                    </a:lnTo>
                    <a:lnTo>
                      <a:pt x="42" y="70"/>
                    </a:lnTo>
                    <a:lnTo>
                      <a:pt x="42" y="72"/>
                    </a:lnTo>
                    <a:lnTo>
                      <a:pt x="42" y="74"/>
                    </a:lnTo>
                    <a:lnTo>
                      <a:pt x="44" y="74"/>
                    </a:lnTo>
                    <a:lnTo>
                      <a:pt x="44" y="72"/>
                    </a:lnTo>
                    <a:lnTo>
                      <a:pt x="44" y="72"/>
                    </a:lnTo>
                    <a:lnTo>
                      <a:pt x="44" y="70"/>
                    </a:lnTo>
                    <a:lnTo>
                      <a:pt x="46" y="70"/>
                    </a:lnTo>
                    <a:lnTo>
                      <a:pt x="48" y="70"/>
                    </a:lnTo>
                    <a:lnTo>
                      <a:pt x="48" y="68"/>
                    </a:lnTo>
                    <a:lnTo>
                      <a:pt x="48" y="66"/>
                    </a:lnTo>
                    <a:lnTo>
                      <a:pt x="50" y="66"/>
                    </a:lnTo>
                    <a:lnTo>
                      <a:pt x="50" y="64"/>
                    </a:lnTo>
                    <a:lnTo>
                      <a:pt x="52" y="64"/>
                    </a:lnTo>
                    <a:lnTo>
                      <a:pt x="52" y="64"/>
                    </a:lnTo>
                    <a:lnTo>
                      <a:pt x="52" y="62"/>
                    </a:lnTo>
                    <a:lnTo>
                      <a:pt x="54" y="62"/>
                    </a:lnTo>
                    <a:lnTo>
                      <a:pt x="54" y="60"/>
                    </a:lnTo>
                    <a:lnTo>
                      <a:pt x="56" y="60"/>
                    </a:lnTo>
                    <a:lnTo>
                      <a:pt x="56" y="58"/>
                    </a:lnTo>
                    <a:lnTo>
                      <a:pt x="58" y="58"/>
                    </a:lnTo>
                    <a:lnTo>
                      <a:pt x="58" y="56"/>
                    </a:lnTo>
                    <a:lnTo>
                      <a:pt x="60" y="56"/>
                    </a:lnTo>
                    <a:lnTo>
                      <a:pt x="60" y="54"/>
                    </a:lnTo>
                    <a:lnTo>
                      <a:pt x="60" y="52"/>
                    </a:lnTo>
                    <a:lnTo>
                      <a:pt x="60" y="50"/>
                    </a:lnTo>
                    <a:lnTo>
                      <a:pt x="58" y="50"/>
                    </a:lnTo>
                    <a:lnTo>
                      <a:pt x="58" y="48"/>
                    </a:lnTo>
                    <a:lnTo>
                      <a:pt x="60" y="48"/>
                    </a:lnTo>
                    <a:lnTo>
                      <a:pt x="60" y="46"/>
                    </a:lnTo>
                    <a:lnTo>
                      <a:pt x="60" y="44"/>
                    </a:lnTo>
                    <a:lnTo>
                      <a:pt x="60" y="42"/>
                    </a:lnTo>
                    <a:lnTo>
                      <a:pt x="60" y="40"/>
                    </a:lnTo>
                    <a:lnTo>
                      <a:pt x="62" y="40"/>
                    </a:lnTo>
                    <a:lnTo>
                      <a:pt x="62" y="38"/>
                    </a:lnTo>
                    <a:lnTo>
                      <a:pt x="62" y="36"/>
                    </a:lnTo>
                    <a:lnTo>
                      <a:pt x="62" y="34"/>
                    </a:lnTo>
                    <a:lnTo>
                      <a:pt x="62" y="32"/>
                    </a:lnTo>
                    <a:lnTo>
                      <a:pt x="62" y="30"/>
                    </a:lnTo>
                    <a:lnTo>
                      <a:pt x="62" y="28"/>
                    </a:lnTo>
                    <a:lnTo>
                      <a:pt x="62" y="26"/>
                    </a:lnTo>
                    <a:lnTo>
                      <a:pt x="62" y="24"/>
                    </a:lnTo>
                    <a:lnTo>
                      <a:pt x="62" y="22"/>
                    </a:lnTo>
                    <a:lnTo>
                      <a:pt x="64" y="22"/>
                    </a:lnTo>
                    <a:lnTo>
                      <a:pt x="64" y="20"/>
                    </a:lnTo>
                    <a:lnTo>
                      <a:pt x="64" y="18"/>
                    </a:lnTo>
                    <a:lnTo>
                      <a:pt x="64" y="16"/>
                    </a:lnTo>
                    <a:lnTo>
                      <a:pt x="64" y="16"/>
                    </a:lnTo>
                    <a:lnTo>
                      <a:pt x="62" y="16"/>
                    </a:lnTo>
                    <a:lnTo>
                      <a:pt x="62" y="14"/>
                    </a:lnTo>
                    <a:lnTo>
                      <a:pt x="64" y="14"/>
                    </a:lnTo>
                    <a:lnTo>
                      <a:pt x="62" y="14"/>
                    </a:lnTo>
                    <a:lnTo>
                      <a:pt x="62" y="12"/>
                    </a:lnTo>
                    <a:lnTo>
                      <a:pt x="64" y="12"/>
                    </a:lnTo>
                    <a:lnTo>
                      <a:pt x="64" y="10"/>
                    </a:lnTo>
                    <a:lnTo>
                      <a:pt x="62" y="10"/>
                    </a:lnTo>
                    <a:lnTo>
                      <a:pt x="62" y="8"/>
                    </a:lnTo>
                    <a:lnTo>
                      <a:pt x="60" y="8"/>
                    </a:lnTo>
                    <a:lnTo>
                      <a:pt x="60" y="6"/>
                    </a:lnTo>
                    <a:lnTo>
                      <a:pt x="60" y="4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64" y="2"/>
                    </a:lnTo>
                    <a:lnTo>
                      <a:pt x="6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Freeform 2425"/>
              <p:cNvSpPr>
                <a:spLocks noEditPoints="1"/>
              </p:cNvSpPr>
              <p:nvPr/>
            </p:nvSpPr>
            <p:spPr bwMode="auto">
              <a:xfrm>
                <a:off x="6680200" y="2432050"/>
                <a:ext cx="238125" cy="377825"/>
              </a:xfrm>
              <a:custGeom>
                <a:avLst/>
                <a:gdLst>
                  <a:gd name="T0" fmla="*/ 64 w 150"/>
                  <a:gd name="T1" fmla="*/ 198 h 238"/>
                  <a:gd name="T2" fmla="*/ 58 w 150"/>
                  <a:gd name="T3" fmla="*/ 198 h 238"/>
                  <a:gd name="T4" fmla="*/ 66 w 150"/>
                  <a:gd name="T5" fmla="*/ 194 h 238"/>
                  <a:gd name="T6" fmla="*/ 64 w 150"/>
                  <a:gd name="T7" fmla="*/ 192 h 238"/>
                  <a:gd name="T8" fmla="*/ 66 w 150"/>
                  <a:gd name="T9" fmla="*/ 190 h 238"/>
                  <a:gd name="T10" fmla="*/ 72 w 150"/>
                  <a:gd name="T11" fmla="*/ 188 h 238"/>
                  <a:gd name="T12" fmla="*/ 72 w 150"/>
                  <a:gd name="T13" fmla="*/ 186 h 238"/>
                  <a:gd name="T14" fmla="*/ 70 w 150"/>
                  <a:gd name="T15" fmla="*/ 190 h 238"/>
                  <a:gd name="T16" fmla="*/ 82 w 150"/>
                  <a:gd name="T17" fmla="*/ 180 h 238"/>
                  <a:gd name="T18" fmla="*/ 88 w 150"/>
                  <a:gd name="T19" fmla="*/ 176 h 238"/>
                  <a:gd name="T20" fmla="*/ 90 w 150"/>
                  <a:gd name="T21" fmla="*/ 174 h 238"/>
                  <a:gd name="T22" fmla="*/ 96 w 150"/>
                  <a:gd name="T23" fmla="*/ 168 h 238"/>
                  <a:gd name="T24" fmla="*/ 100 w 150"/>
                  <a:gd name="T25" fmla="*/ 164 h 238"/>
                  <a:gd name="T26" fmla="*/ 98 w 150"/>
                  <a:gd name="T27" fmla="*/ 164 h 238"/>
                  <a:gd name="T28" fmla="*/ 98 w 150"/>
                  <a:gd name="T29" fmla="*/ 164 h 238"/>
                  <a:gd name="T30" fmla="*/ 106 w 150"/>
                  <a:gd name="T31" fmla="*/ 158 h 238"/>
                  <a:gd name="T32" fmla="*/ 112 w 150"/>
                  <a:gd name="T33" fmla="*/ 158 h 238"/>
                  <a:gd name="T34" fmla="*/ 106 w 150"/>
                  <a:gd name="T35" fmla="*/ 154 h 238"/>
                  <a:gd name="T36" fmla="*/ 94 w 150"/>
                  <a:gd name="T37" fmla="*/ 158 h 238"/>
                  <a:gd name="T38" fmla="*/ 96 w 150"/>
                  <a:gd name="T39" fmla="*/ 154 h 238"/>
                  <a:gd name="T40" fmla="*/ 104 w 150"/>
                  <a:gd name="T41" fmla="*/ 160 h 238"/>
                  <a:gd name="T42" fmla="*/ 120 w 150"/>
                  <a:gd name="T43" fmla="*/ 140 h 238"/>
                  <a:gd name="T44" fmla="*/ 90 w 150"/>
                  <a:gd name="T45" fmla="*/ 152 h 238"/>
                  <a:gd name="T46" fmla="*/ 118 w 150"/>
                  <a:gd name="T47" fmla="*/ 144 h 238"/>
                  <a:gd name="T48" fmla="*/ 108 w 150"/>
                  <a:gd name="T49" fmla="*/ 146 h 238"/>
                  <a:gd name="T50" fmla="*/ 126 w 150"/>
                  <a:gd name="T51" fmla="*/ 134 h 238"/>
                  <a:gd name="T52" fmla="*/ 136 w 150"/>
                  <a:gd name="T53" fmla="*/ 128 h 238"/>
                  <a:gd name="T54" fmla="*/ 130 w 150"/>
                  <a:gd name="T55" fmla="*/ 130 h 238"/>
                  <a:gd name="T56" fmla="*/ 134 w 150"/>
                  <a:gd name="T57" fmla="*/ 124 h 238"/>
                  <a:gd name="T58" fmla="*/ 142 w 150"/>
                  <a:gd name="T59" fmla="*/ 102 h 238"/>
                  <a:gd name="T60" fmla="*/ 132 w 150"/>
                  <a:gd name="T61" fmla="*/ 126 h 238"/>
                  <a:gd name="T62" fmla="*/ 124 w 150"/>
                  <a:gd name="T63" fmla="*/ 130 h 238"/>
                  <a:gd name="T64" fmla="*/ 122 w 150"/>
                  <a:gd name="T65" fmla="*/ 138 h 238"/>
                  <a:gd name="T66" fmla="*/ 112 w 150"/>
                  <a:gd name="T67" fmla="*/ 138 h 238"/>
                  <a:gd name="T68" fmla="*/ 106 w 150"/>
                  <a:gd name="T69" fmla="*/ 140 h 238"/>
                  <a:gd name="T70" fmla="*/ 102 w 150"/>
                  <a:gd name="T71" fmla="*/ 148 h 238"/>
                  <a:gd name="T72" fmla="*/ 96 w 150"/>
                  <a:gd name="T73" fmla="*/ 154 h 238"/>
                  <a:gd name="T74" fmla="*/ 96 w 150"/>
                  <a:gd name="T75" fmla="*/ 146 h 238"/>
                  <a:gd name="T76" fmla="*/ 92 w 150"/>
                  <a:gd name="T77" fmla="*/ 144 h 238"/>
                  <a:gd name="T78" fmla="*/ 88 w 150"/>
                  <a:gd name="T79" fmla="*/ 168 h 238"/>
                  <a:gd name="T80" fmla="*/ 86 w 150"/>
                  <a:gd name="T81" fmla="*/ 170 h 238"/>
                  <a:gd name="T82" fmla="*/ 80 w 150"/>
                  <a:gd name="T83" fmla="*/ 174 h 238"/>
                  <a:gd name="T84" fmla="*/ 76 w 150"/>
                  <a:gd name="T85" fmla="*/ 182 h 238"/>
                  <a:gd name="T86" fmla="*/ 74 w 150"/>
                  <a:gd name="T87" fmla="*/ 186 h 238"/>
                  <a:gd name="T88" fmla="*/ 66 w 150"/>
                  <a:gd name="T89" fmla="*/ 178 h 238"/>
                  <a:gd name="T90" fmla="*/ 70 w 150"/>
                  <a:gd name="T91" fmla="*/ 192 h 238"/>
                  <a:gd name="T92" fmla="*/ 64 w 150"/>
                  <a:gd name="T93" fmla="*/ 194 h 238"/>
                  <a:gd name="T94" fmla="*/ 58 w 150"/>
                  <a:gd name="T95" fmla="*/ 200 h 238"/>
                  <a:gd name="T96" fmla="*/ 52 w 150"/>
                  <a:gd name="T97" fmla="*/ 222 h 238"/>
                  <a:gd name="T98" fmla="*/ 34 w 150"/>
                  <a:gd name="T99" fmla="*/ 222 h 238"/>
                  <a:gd name="T100" fmla="*/ 14 w 150"/>
                  <a:gd name="T101" fmla="*/ 170 h 238"/>
                  <a:gd name="T102" fmla="*/ 10 w 150"/>
                  <a:gd name="T103" fmla="*/ 134 h 238"/>
                  <a:gd name="T104" fmla="*/ 16 w 150"/>
                  <a:gd name="T105" fmla="*/ 102 h 238"/>
                  <a:gd name="T106" fmla="*/ 16 w 150"/>
                  <a:gd name="T107" fmla="*/ 68 h 238"/>
                  <a:gd name="T108" fmla="*/ 30 w 150"/>
                  <a:gd name="T109" fmla="*/ 8 h 238"/>
                  <a:gd name="T110" fmla="*/ 52 w 150"/>
                  <a:gd name="T111" fmla="*/ 6 h 238"/>
                  <a:gd name="T112" fmla="*/ 86 w 150"/>
                  <a:gd name="T113" fmla="*/ 28 h 238"/>
                  <a:gd name="T114" fmla="*/ 102 w 150"/>
                  <a:gd name="T115" fmla="*/ 70 h 238"/>
                  <a:gd name="T116" fmla="*/ 124 w 150"/>
                  <a:gd name="T117" fmla="*/ 84 h 238"/>
                  <a:gd name="T118" fmla="*/ 144 w 150"/>
                  <a:gd name="T119" fmla="*/ 100 h 238"/>
                  <a:gd name="T120" fmla="*/ 138 w 150"/>
                  <a:gd name="T121" fmla="*/ 102 h 238"/>
                  <a:gd name="T122" fmla="*/ 144 w 150"/>
                  <a:gd name="T123" fmla="*/ 104 h 238"/>
                  <a:gd name="T124" fmla="*/ 144 w 150"/>
                  <a:gd name="T125" fmla="*/ 116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0" h="238">
                    <a:moveTo>
                      <a:pt x="58" y="216"/>
                    </a:moveTo>
                    <a:lnTo>
                      <a:pt x="56" y="216"/>
                    </a:lnTo>
                    <a:lnTo>
                      <a:pt x="58" y="216"/>
                    </a:lnTo>
                    <a:close/>
                    <a:moveTo>
                      <a:pt x="60" y="208"/>
                    </a:moveTo>
                    <a:lnTo>
                      <a:pt x="60" y="210"/>
                    </a:lnTo>
                    <a:lnTo>
                      <a:pt x="60" y="208"/>
                    </a:lnTo>
                    <a:close/>
                    <a:moveTo>
                      <a:pt x="58" y="204"/>
                    </a:moveTo>
                    <a:lnTo>
                      <a:pt x="60" y="204"/>
                    </a:lnTo>
                    <a:lnTo>
                      <a:pt x="58" y="204"/>
                    </a:lnTo>
                    <a:close/>
                    <a:moveTo>
                      <a:pt x="58" y="204"/>
                    </a:moveTo>
                    <a:lnTo>
                      <a:pt x="58" y="202"/>
                    </a:lnTo>
                    <a:lnTo>
                      <a:pt x="58" y="204"/>
                    </a:lnTo>
                    <a:close/>
                    <a:moveTo>
                      <a:pt x="60" y="202"/>
                    </a:moveTo>
                    <a:lnTo>
                      <a:pt x="58" y="202"/>
                    </a:lnTo>
                    <a:lnTo>
                      <a:pt x="60" y="202"/>
                    </a:lnTo>
                    <a:close/>
                    <a:moveTo>
                      <a:pt x="56" y="202"/>
                    </a:moveTo>
                    <a:lnTo>
                      <a:pt x="58" y="202"/>
                    </a:lnTo>
                    <a:lnTo>
                      <a:pt x="56" y="202"/>
                    </a:lnTo>
                    <a:close/>
                    <a:moveTo>
                      <a:pt x="60" y="200"/>
                    </a:moveTo>
                    <a:lnTo>
                      <a:pt x="60" y="202"/>
                    </a:lnTo>
                    <a:lnTo>
                      <a:pt x="60" y="200"/>
                    </a:lnTo>
                    <a:close/>
                    <a:moveTo>
                      <a:pt x="70" y="196"/>
                    </a:moveTo>
                    <a:lnTo>
                      <a:pt x="68" y="196"/>
                    </a:lnTo>
                    <a:lnTo>
                      <a:pt x="70" y="196"/>
                    </a:lnTo>
                    <a:close/>
                    <a:moveTo>
                      <a:pt x="62" y="200"/>
                    </a:moveTo>
                    <a:lnTo>
                      <a:pt x="62" y="198"/>
                    </a:lnTo>
                    <a:lnTo>
                      <a:pt x="62" y="200"/>
                    </a:lnTo>
                    <a:close/>
                    <a:moveTo>
                      <a:pt x="64" y="198"/>
                    </a:moveTo>
                    <a:lnTo>
                      <a:pt x="62" y="198"/>
                    </a:lnTo>
                    <a:lnTo>
                      <a:pt x="64" y="198"/>
                    </a:lnTo>
                    <a:close/>
                    <a:moveTo>
                      <a:pt x="64" y="198"/>
                    </a:moveTo>
                    <a:lnTo>
                      <a:pt x="64" y="196"/>
                    </a:lnTo>
                    <a:lnTo>
                      <a:pt x="64" y="198"/>
                    </a:lnTo>
                    <a:close/>
                    <a:moveTo>
                      <a:pt x="64" y="198"/>
                    </a:moveTo>
                    <a:lnTo>
                      <a:pt x="62" y="198"/>
                    </a:lnTo>
                    <a:lnTo>
                      <a:pt x="64" y="198"/>
                    </a:lnTo>
                    <a:close/>
                    <a:moveTo>
                      <a:pt x="66" y="196"/>
                    </a:moveTo>
                    <a:lnTo>
                      <a:pt x="68" y="196"/>
                    </a:lnTo>
                    <a:lnTo>
                      <a:pt x="66" y="196"/>
                    </a:lnTo>
                    <a:close/>
                    <a:moveTo>
                      <a:pt x="62" y="198"/>
                    </a:moveTo>
                    <a:lnTo>
                      <a:pt x="62" y="196"/>
                    </a:lnTo>
                    <a:lnTo>
                      <a:pt x="62" y="198"/>
                    </a:lnTo>
                    <a:close/>
                    <a:moveTo>
                      <a:pt x="72" y="194"/>
                    </a:moveTo>
                    <a:lnTo>
                      <a:pt x="72" y="192"/>
                    </a:lnTo>
                    <a:lnTo>
                      <a:pt x="72" y="194"/>
                    </a:lnTo>
                    <a:close/>
                    <a:moveTo>
                      <a:pt x="72" y="192"/>
                    </a:moveTo>
                    <a:lnTo>
                      <a:pt x="72" y="194"/>
                    </a:lnTo>
                    <a:lnTo>
                      <a:pt x="72" y="192"/>
                    </a:lnTo>
                    <a:close/>
                    <a:moveTo>
                      <a:pt x="64" y="196"/>
                    </a:moveTo>
                    <a:lnTo>
                      <a:pt x="64" y="198"/>
                    </a:lnTo>
                    <a:lnTo>
                      <a:pt x="64" y="196"/>
                    </a:lnTo>
                    <a:close/>
                    <a:moveTo>
                      <a:pt x="70" y="194"/>
                    </a:moveTo>
                    <a:lnTo>
                      <a:pt x="68" y="194"/>
                    </a:lnTo>
                    <a:lnTo>
                      <a:pt x="70" y="194"/>
                    </a:lnTo>
                    <a:close/>
                    <a:moveTo>
                      <a:pt x="60" y="196"/>
                    </a:moveTo>
                    <a:lnTo>
                      <a:pt x="60" y="198"/>
                    </a:lnTo>
                    <a:lnTo>
                      <a:pt x="60" y="200"/>
                    </a:lnTo>
                    <a:lnTo>
                      <a:pt x="60" y="198"/>
                    </a:lnTo>
                    <a:lnTo>
                      <a:pt x="60" y="196"/>
                    </a:lnTo>
                    <a:close/>
                    <a:moveTo>
                      <a:pt x="68" y="192"/>
                    </a:moveTo>
                    <a:lnTo>
                      <a:pt x="68" y="194"/>
                    </a:lnTo>
                    <a:lnTo>
                      <a:pt x="68" y="192"/>
                    </a:lnTo>
                    <a:close/>
                    <a:moveTo>
                      <a:pt x="88" y="186"/>
                    </a:moveTo>
                    <a:lnTo>
                      <a:pt x="88" y="186"/>
                    </a:lnTo>
                    <a:lnTo>
                      <a:pt x="86" y="186"/>
                    </a:lnTo>
                    <a:lnTo>
                      <a:pt x="88" y="186"/>
                    </a:lnTo>
                    <a:lnTo>
                      <a:pt x="88" y="186"/>
                    </a:lnTo>
                    <a:close/>
                    <a:moveTo>
                      <a:pt x="60" y="196"/>
                    </a:moveTo>
                    <a:lnTo>
                      <a:pt x="58" y="196"/>
                    </a:lnTo>
                    <a:lnTo>
                      <a:pt x="60" y="196"/>
                    </a:lnTo>
                    <a:lnTo>
                      <a:pt x="58" y="196"/>
                    </a:lnTo>
                    <a:lnTo>
                      <a:pt x="58" y="198"/>
                    </a:lnTo>
                    <a:lnTo>
                      <a:pt x="60" y="198"/>
                    </a:lnTo>
                    <a:lnTo>
                      <a:pt x="60" y="196"/>
                    </a:lnTo>
                    <a:lnTo>
                      <a:pt x="60" y="198"/>
                    </a:lnTo>
                    <a:lnTo>
                      <a:pt x="58" y="198"/>
                    </a:lnTo>
                    <a:lnTo>
                      <a:pt x="58" y="196"/>
                    </a:lnTo>
                    <a:lnTo>
                      <a:pt x="60" y="196"/>
                    </a:lnTo>
                    <a:close/>
                    <a:moveTo>
                      <a:pt x="76" y="188"/>
                    </a:moveTo>
                    <a:lnTo>
                      <a:pt x="76" y="190"/>
                    </a:lnTo>
                    <a:lnTo>
                      <a:pt x="76" y="188"/>
                    </a:lnTo>
                    <a:close/>
                    <a:moveTo>
                      <a:pt x="78" y="188"/>
                    </a:moveTo>
                    <a:lnTo>
                      <a:pt x="76" y="188"/>
                    </a:lnTo>
                    <a:lnTo>
                      <a:pt x="78" y="188"/>
                    </a:lnTo>
                    <a:close/>
                    <a:moveTo>
                      <a:pt x="60" y="196"/>
                    </a:moveTo>
                    <a:lnTo>
                      <a:pt x="60" y="194"/>
                    </a:lnTo>
                    <a:lnTo>
                      <a:pt x="60" y="196"/>
                    </a:lnTo>
                    <a:close/>
                    <a:moveTo>
                      <a:pt x="72" y="192"/>
                    </a:moveTo>
                    <a:lnTo>
                      <a:pt x="72" y="190"/>
                    </a:lnTo>
                    <a:lnTo>
                      <a:pt x="72" y="192"/>
                    </a:lnTo>
                    <a:close/>
                    <a:moveTo>
                      <a:pt x="58" y="194"/>
                    </a:moveTo>
                    <a:lnTo>
                      <a:pt x="58" y="196"/>
                    </a:lnTo>
                    <a:lnTo>
                      <a:pt x="58" y="194"/>
                    </a:lnTo>
                    <a:lnTo>
                      <a:pt x="60" y="194"/>
                    </a:lnTo>
                    <a:lnTo>
                      <a:pt x="58" y="194"/>
                    </a:lnTo>
                    <a:close/>
                    <a:moveTo>
                      <a:pt x="76" y="190"/>
                    </a:moveTo>
                    <a:lnTo>
                      <a:pt x="76" y="188"/>
                    </a:lnTo>
                    <a:lnTo>
                      <a:pt x="76" y="190"/>
                    </a:lnTo>
                    <a:close/>
                    <a:moveTo>
                      <a:pt x="64" y="196"/>
                    </a:moveTo>
                    <a:lnTo>
                      <a:pt x="64" y="194"/>
                    </a:lnTo>
                    <a:lnTo>
                      <a:pt x="66" y="194"/>
                    </a:lnTo>
                    <a:lnTo>
                      <a:pt x="64" y="194"/>
                    </a:lnTo>
                    <a:lnTo>
                      <a:pt x="66" y="194"/>
                    </a:lnTo>
                    <a:lnTo>
                      <a:pt x="64" y="194"/>
                    </a:lnTo>
                    <a:lnTo>
                      <a:pt x="66" y="192"/>
                    </a:lnTo>
                    <a:lnTo>
                      <a:pt x="66" y="194"/>
                    </a:lnTo>
                    <a:lnTo>
                      <a:pt x="66" y="192"/>
                    </a:lnTo>
                    <a:lnTo>
                      <a:pt x="66" y="194"/>
                    </a:lnTo>
                    <a:lnTo>
                      <a:pt x="64" y="194"/>
                    </a:lnTo>
                    <a:lnTo>
                      <a:pt x="64" y="196"/>
                    </a:lnTo>
                    <a:close/>
                    <a:moveTo>
                      <a:pt x="68" y="192"/>
                    </a:moveTo>
                    <a:lnTo>
                      <a:pt x="68" y="190"/>
                    </a:lnTo>
                    <a:lnTo>
                      <a:pt x="68" y="192"/>
                    </a:lnTo>
                    <a:close/>
                    <a:moveTo>
                      <a:pt x="62" y="192"/>
                    </a:moveTo>
                    <a:lnTo>
                      <a:pt x="62" y="194"/>
                    </a:lnTo>
                    <a:lnTo>
                      <a:pt x="62" y="192"/>
                    </a:lnTo>
                    <a:close/>
                    <a:moveTo>
                      <a:pt x="66" y="190"/>
                    </a:moveTo>
                    <a:lnTo>
                      <a:pt x="66" y="192"/>
                    </a:lnTo>
                    <a:lnTo>
                      <a:pt x="66" y="190"/>
                    </a:lnTo>
                    <a:close/>
                    <a:moveTo>
                      <a:pt x="76" y="188"/>
                    </a:moveTo>
                    <a:lnTo>
                      <a:pt x="76" y="186"/>
                    </a:lnTo>
                    <a:lnTo>
                      <a:pt x="76" y="188"/>
                    </a:lnTo>
                    <a:close/>
                    <a:moveTo>
                      <a:pt x="62" y="192"/>
                    </a:moveTo>
                    <a:lnTo>
                      <a:pt x="64" y="192"/>
                    </a:lnTo>
                    <a:lnTo>
                      <a:pt x="62" y="192"/>
                    </a:lnTo>
                    <a:close/>
                    <a:moveTo>
                      <a:pt x="78" y="186"/>
                    </a:moveTo>
                    <a:lnTo>
                      <a:pt x="78" y="186"/>
                    </a:lnTo>
                    <a:lnTo>
                      <a:pt x="78" y="186"/>
                    </a:lnTo>
                    <a:close/>
                    <a:moveTo>
                      <a:pt x="70" y="188"/>
                    </a:moveTo>
                    <a:lnTo>
                      <a:pt x="70" y="190"/>
                    </a:lnTo>
                    <a:lnTo>
                      <a:pt x="70" y="188"/>
                    </a:lnTo>
                    <a:close/>
                    <a:moveTo>
                      <a:pt x="102" y="178"/>
                    </a:moveTo>
                    <a:lnTo>
                      <a:pt x="102" y="180"/>
                    </a:lnTo>
                    <a:lnTo>
                      <a:pt x="102" y="178"/>
                    </a:lnTo>
                    <a:close/>
                    <a:moveTo>
                      <a:pt x="68" y="190"/>
                    </a:moveTo>
                    <a:lnTo>
                      <a:pt x="66" y="190"/>
                    </a:lnTo>
                    <a:lnTo>
                      <a:pt x="68" y="190"/>
                    </a:lnTo>
                    <a:lnTo>
                      <a:pt x="66" y="190"/>
                    </a:lnTo>
                    <a:lnTo>
                      <a:pt x="68" y="190"/>
                    </a:lnTo>
                    <a:close/>
                    <a:moveTo>
                      <a:pt x="64" y="192"/>
                    </a:moveTo>
                    <a:lnTo>
                      <a:pt x="62" y="192"/>
                    </a:lnTo>
                    <a:lnTo>
                      <a:pt x="62" y="190"/>
                    </a:lnTo>
                    <a:lnTo>
                      <a:pt x="64" y="190"/>
                    </a:lnTo>
                    <a:lnTo>
                      <a:pt x="64" y="192"/>
                    </a:lnTo>
                    <a:close/>
                    <a:moveTo>
                      <a:pt x="76" y="186"/>
                    </a:moveTo>
                    <a:lnTo>
                      <a:pt x="76" y="186"/>
                    </a:lnTo>
                    <a:lnTo>
                      <a:pt x="76" y="186"/>
                    </a:lnTo>
                    <a:close/>
                    <a:moveTo>
                      <a:pt x="66" y="190"/>
                    </a:moveTo>
                    <a:lnTo>
                      <a:pt x="66" y="188"/>
                    </a:lnTo>
                    <a:lnTo>
                      <a:pt x="66" y="190"/>
                    </a:lnTo>
                    <a:close/>
                    <a:moveTo>
                      <a:pt x="78" y="186"/>
                    </a:moveTo>
                    <a:lnTo>
                      <a:pt x="76" y="186"/>
                    </a:lnTo>
                    <a:lnTo>
                      <a:pt x="78" y="186"/>
                    </a:lnTo>
                    <a:close/>
                    <a:moveTo>
                      <a:pt x="74" y="186"/>
                    </a:moveTo>
                    <a:lnTo>
                      <a:pt x="76" y="186"/>
                    </a:lnTo>
                    <a:lnTo>
                      <a:pt x="76" y="188"/>
                    </a:lnTo>
                    <a:lnTo>
                      <a:pt x="76" y="190"/>
                    </a:lnTo>
                    <a:lnTo>
                      <a:pt x="76" y="188"/>
                    </a:lnTo>
                    <a:lnTo>
                      <a:pt x="74" y="188"/>
                    </a:lnTo>
                    <a:lnTo>
                      <a:pt x="74" y="186"/>
                    </a:lnTo>
                    <a:lnTo>
                      <a:pt x="74" y="188"/>
                    </a:lnTo>
                    <a:lnTo>
                      <a:pt x="74" y="186"/>
                    </a:lnTo>
                    <a:lnTo>
                      <a:pt x="74" y="188"/>
                    </a:lnTo>
                    <a:lnTo>
                      <a:pt x="74" y="186"/>
                    </a:lnTo>
                    <a:lnTo>
                      <a:pt x="74" y="188"/>
                    </a:lnTo>
                    <a:lnTo>
                      <a:pt x="74" y="186"/>
                    </a:lnTo>
                    <a:close/>
                    <a:moveTo>
                      <a:pt x="66" y="188"/>
                    </a:moveTo>
                    <a:lnTo>
                      <a:pt x="66" y="190"/>
                    </a:lnTo>
                    <a:lnTo>
                      <a:pt x="68" y="190"/>
                    </a:lnTo>
                    <a:lnTo>
                      <a:pt x="68" y="192"/>
                    </a:lnTo>
                    <a:lnTo>
                      <a:pt x="68" y="194"/>
                    </a:lnTo>
                    <a:lnTo>
                      <a:pt x="66" y="194"/>
                    </a:lnTo>
                    <a:lnTo>
                      <a:pt x="66" y="192"/>
                    </a:lnTo>
                    <a:lnTo>
                      <a:pt x="66" y="190"/>
                    </a:lnTo>
                    <a:lnTo>
                      <a:pt x="66" y="192"/>
                    </a:lnTo>
                    <a:lnTo>
                      <a:pt x="66" y="194"/>
                    </a:lnTo>
                    <a:lnTo>
                      <a:pt x="66" y="192"/>
                    </a:lnTo>
                    <a:lnTo>
                      <a:pt x="64" y="192"/>
                    </a:lnTo>
                    <a:lnTo>
                      <a:pt x="64" y="190"/>
                    </a:lnTo>
                    <a:lnTo>
                      <a:pt x="66" y="190"/>
                    </a:lnTo>
                    <a:lnTo>
                      <a:pt x="64" y="190"/>
                    </a:lnTo>
                    <a:lnTo>
                      <a:pt x="66" y="190"/>
                    </a:lnTo>
                    <a:lnTo>
                      <a:pt x="64" y="190"/>
                    </a:lnTo>
                    <a:lnTo>
                      <a:pt x="66" y="190"/>
                    </a:lnTo>
                    <a:lnTo>
                      <a:pt x="66" y="192"/>
                    </a:lnTo>
                    <a:lnTo>
                      <a:pt x="66" y="190"/>
                    </a:lnTo>
                    <a:lnTo>
                      <a:pt x="66" y="188"/>
                    </a:lnTo>
                    <a:lnTo>
                      <a:pt x="66" y="190"/>
                    </a:lnTo>
                    <a:lnTo>
                      <a:pt x="66" y="188"/>
                    </a:lnTo>
                    <a:lnTo>
                      <a:pt x="66" y="190"/>
                    </a:lnTo>
                    <a:lnTo>
                      <a:pt x="66" y="188"/>
                    </a:lnTo>
                    <a:close/>
                    <a:moveTo>
                      <a:pt x="68" y="188"/>
                    </a:moveTo>
                    <a:lnTo>
                      <a:pt x="66" y="188"/>
                    </a:lnTo>
                    <a:lnTo>
                      <a:pt x="68" y="188"/>
                    </a:lnTo>
                    <a:close/>
                    <a:moveTo>
                      <a:pt x="76" y="186"/>
                    </a:moveTo>
                    <a:lnTo>
                      <a:pt x="78" y="186"/>
                    </a:lnTo>
                    <a:lnTo>
                      <a:pt x="78" y="186"/>
                    </a:lnTo>
                    <a:lnTo>
                      <a:pt x="76" y="186"/>
                    </a:lnTo>
                    <a:lnTo>
                      <a:pt x="76" y="186"/>
                    </a:lnTo>
                    <a:close/>
                    <a:moveTo>
                      <a:pt x="100" y="176"/>
                    </a:moveTo>
                    <a:lnTo>
                      <a:pt x="102" y="176"/>
                    </a:lnTo>
                    <a:lnTo>
                      <a:pt x="100" y="176"/>
                    </a:lnTo>
                    <a:lnTo>
                      <a:pt x="102" y="176"/>
                    </a:lnTo>
                    <a:lnTo>
                      <a:pt x="102" y="178"/>
                    </a:lnTo>
                    <a:lnTo>
                      <a:pt x="100" y="178"/>
                    </a:lnTo>
                    <a:lnTo>
                      <a:pt x="100" y="176"/>
                    </a:lnTo>
                    <a:close/>
                    <a:moveTo>
                      <a:pt x="86" y="182"/>
                    </a:moveTo>
                    <a:lnTo>
                      <a:pt x="86" y="184"/>
                    </a:lnTo>
                    <a:lnTo>
                      <a:pt x="86" y="182"/>
                    </a:lnTo>
                    <a:lnTo>
                      <a:pt x="84" y="182"/>
                    </a:lnTo>
                    <a:lnTo>
                      <a:pt x="86" y="182"/>
                    </a:lnTo>
                    <a:lnTo>
                      <a:pt x="84" y="182"/>
                    </a:lnTo>
                    <a:lnTo>
                      <a:pt x="86" y="182"/>
                    </a:lnTo>
                    <a:close/>
                    <a:moveTo>
                      <a:pt x="70" y="186"/>
                    </a:moveTo>
                    <a:lnTo>
                      <a:pt x="72" y="186"/>
                    </a:lnTo>
                    <a:lnTo>
                      <a:pt x="72" y="188"/>
                    </a:lnTo>
                    <a:lnTo>
                      <a:pt x="72" y="190"/>
                    </a:lnTo>
                    <a:lnTo>
                      <a:pt x="72" y="188"/>
                    </a:lnTo>
                    <a:lnTo>
                      <a:pt x="72" y="186"/>
                    </a:lnTo>
                    <a:lnTo>
                      <a:pt x="74" y="186"/>
                    </a:lnTo>
                    <a:lnTo>
                      <a:pt x="74" y="188"/>
                    </a:lnTo>
                    <a:lnTo>
                      <a:pt x="74" y="190"/>
                    </a:lnTo>
                    <a:lnTo>
                      <a:pt x="74" y="192"/>
                    </a:lnTo>
                    <a:lnTo>
                      <a:pt x="72" y="192"/>
                    </a:lnTo>
                    <a:lnTo>
                      <a:pt x="74" y="192"/>
                    </a:lnTo>
                    <a:lnTo>
                      <a:pt x="72" y="192"/>
                    </a:lnTo>
                    <a:lnTo>
                      <a:pt x="74" y="192"/>
                    </a:lnTo>
                    <a:lnTo>
                      <a:pt x="74" y="190"/>
                    </a:lnTo>
                    <a:lnTo>
                      <a:pt x="72" y="190"/>
                    </a:lnTo>
                    <a:lnTo>
                      <a:pt x="72" y="192"/>
                    </a:lnTo>
                    <a:lnTo>
                      <a:pt x="72" y="190"/>
                    </a:lnTo>
                    <a:lnTo>
                      <a:pt x="72" y="192"/>
                    </a:lnTo>
                    <a:lnTo>
                      <a:pt x="72" y="190"/>
                    </a:lnTo>
                    <a:lnTo>
                      <a:pt x="72" y="192"/>
                    </a:lnTo>
                    <a:lnTo>
                      <a:pt x="72" y="190"/>
                    </a:lnTo>
                    <a:lnTo>
                      <a:pt x="72" y="188"/>
                    </a:lnTo>
                    <a:lnTo>
                      <a:pt x="70" y="188"/>
                    </a:lnTo>
                    <a:lnTo>
                      <a:pt x="70" y="186"/>
                    </a:lnTo>
                    <a:lnTo>
                      <a:pt x="72" y="186"/>
                    </a:lnTo>
                    <a:lnTo>
                      <a:pt x="70" y="186"/>
                    </a:lnTo>
                    <a:lnTo>
                      <a:pt x="72" y="186"/>
                    </a:lnTo>
                    <a:lnTo>
                      <a:pt x="70" y="186"/>
                    </a:lnTo>
                    <a:lnTo>
                      <a:pt x="72" y="186"/>
                    </a:lnTo>
                    <a:lnTo>
                      <a:pt x="70" y="186"/>
                    </a:lnTo>
                    <a:close/>
                    <a:moveTo>
                      <a:pt x="84" y="182"/>
                    </a:moveTo>
                    <a:lnTo>
                      <a:pt x="86" y="182"/>
                    </a:lnTo>
                    <a:lnTo>
                      <a:pt x="84" y="182"/>
                    </a:lnTo>
                    <a:close/>
                    <a:moveTo>
                      <a:pt x="72" y="186"/>
                    </a:moveTo>
                    <a:lnTo>
                      <a:pt x="70" y="186"/>
                    </a:lnTo>
                    <a:lnTo>
                      <a:pt x="72" y="186"/>
                    </a:lnTo>
                    <a:close/>
                    <a:moveTo>
                      <a:pt x="72" y="186"/>
                    </a:moveTo>
                    <a:lnTo>
                      <a:pt x="72" y="186"/>
                    </a:lnTo>
                    <a:lnTo>
                      <a:pt x="72" y="186"/>
                    </a:lnTo>
                    <a:close/>
                    <a:moveTo>
                      <a:pt x="102" y="176"/>
                    </a:moveTo>
                    <a:lnTo>
                      <a:pt x="100" y="176"/>
                    </a:lnTo>
                    <a:lnTo>
                      <a:pt x="102" y="176"/>
                    </a:lnTo>
                    <a:close/>
                    <a:moveTo>
                      <a:pt x="86" y="182"/>
                    </a:moveTo>
                    <a:lnTo>
                      <a:pt x="86" y="180"/>
                    </a:lnTo>
                    <a:lnTo>
                      <a:pt x="86" y="182"/>
                    </a:lnTo>
                    <a:close/>
                    <a:moveTo>
                      <a:pt x="72" y="186"/>
                    </a:moveTo>
                    <a:lnTo>
                      <a:pt x="72" y="186"/>
                    </a:lnTo>
                    <a:lnTo>
                      <a:pt x="72" y="186"/>
                    </a:lnTo>
                    <a:close/>
                    <a:moveTo>
                      <a:pt x="80" y="184"/>
                    </a:moveTo>
                    <a:lnTo>
                      <a:pt x="80" y="182"/>
                    </a:lnTo>
                    <a:lnTo>
                      <a:pt x="80" y="184"/>
                    </a:lnTo>
                    <a:close/>
                    <a:moveTo>
                      <a:pt x="92" y="178"/>
                    </a:moveTo>
                    <a:lnTo>
                      <a:pt x="92" y="180"/>
                    </a:lnTo>
                    <a:lnTo>
                      <a:pt x="92" y="178"/>
                    </a:lnTo>
                    <a:close/>
                    <a:moveTo>
                      <a:pt x="84" y="180"/>
                    </a:moveTo>
                    <a:lnTo>
                      <a:pt x="84" y="182"/>
                    </a:lnTo>
                    <a:lnTo>
                      <a:pt x="84" y="180"/>
                    </a:lnTo>
                    <a:close/>
                    <a:moveTo>
                      <a:pt x="68" y="186"/>
                    </a:moveTo>
                    <a:lnTo>
                      <a:pt x="70" y="186"/>
                    </a:lnTo>
                    <a:lnTo>
                      <a:pt x="70" y="186"/>
                    </a:lnTo>
                    <a:lnTo>
                      <a:pt x="70" y="186"/>
                    </a:lnTo>
                    <a:lnTo>
                      <a:pt x="70" y="186"/>
                    </a:lnTo>
                    <a:lnTo>
                      <a:pt x="70" y="186"/>
                    </a:lnTo>
                    <a:lnTo>
                      <a:pt x="70" y="186"/>
                    </a:lnTo>
                    <a:lnTo>
                      <a:pt x="70" y="186"/>
                    </a:lnTo>
                    <a:lnTo>
                      <a:pt x="70" y="186"/>
                    </a:lnTo>
                    <a:lnTo>
                      <a:pt x="72" y="186"/>
                    </a:lnTo>
                    <a:lnTo>
                      <a:pt x="70" y="186"/>
                    </a:lnTo>
                    <a:lnTo>
                      <a:pt x="70" y="188"/>
                    </a:lnTo>
                    <a:lnTo>
                      <a:pt x="72" y="188"/>
                    </a:lnTo>
                    <a:lnTo>
                      <a:pt x="70" y="188"/>
                    </a:lnTo>
                    <a:lnTo>
                      <a:pt x="70" y="190"/>
                    </a:lnTo>
                    <a:lnTo>
                      <a:pt x="72" y="190"/>
                    </a:lnTo>
                    <a:lnTo>
                      <a:pt x="70" y="190"/>
                    </a:lnTo>
                    <a:lnTo>
                      <a:pt x="70" y="188"/>
                    </a:lnTo>
                    <a:lnTo>
                      <a:pt x="70" y="186"/>
                    </a:lnTo>
                    <a:lnTo>
                      <a:pt x="68" y="186"/>
                    </a:lnTo>
                    <a:lnTo>
                      <a:pt x="68" y="186"/>
                    </a:lnTo>
                    <a:close/>
                    <a:moveTo>
                      <a:pt x="74" y="186"/>
                    </a:moveTo>
                    <a:lnTo>
                      <a:pt x="74" y="184"/>
                    </a:lnTo>
                    <a:lnTo>
                      <a:pt x="74" y="186"/>
                    </a:lnTo>
                    <a:close/>
                    <a:moveTo>
                      <a:pt x="88" y="180"/>
                    </a:moveTo>
                    <a:lnTo>
                      <a:pt x="86" y="180"/>
                    </a:lnTo>
                    <a:lnTo>
                      <a:pt x="88" y="180"/>
                    </a:lnTo>
                    <a:close/>
                    <a:moveTo>
                      <a:pt x="82" y="182"/>
                    </a:moveTo>
                    <a:lnTo>
                      <a:pt x="82" y="180"/>
                    </a:lnTo>
                    <a:lnTo>
                      <a:pt x="82" y="182"/>
                    </a:lnTo>
                    <a:close/>
                    <a:moveTo>
                      <a:pt x="82" y="182"/>
                    </a:moveTo>
                    <a:lnTo>
                      <a:pt x="82" y="180"/>
                    </a:lnTo>
                    <a:lnTo>
                      <a:pt x="82" y="182"/>
                    </a:lnTo>
                    <a:close/>
                    <a:moveTo>
                      <a:pt x="80" y="182"/>
                    </a:moveTo>
                    <a:lnTo>
                      <a:pt x="80" y="180"/>
                    </a:lnTo>
                    <a:lnTo>
                      <a:pt x="80" y="182"/>
                    </a:lnTo>
                    <a:lnTo>
                      <a:pt x="80" y="180"/>
                    </a:lnTo>
                    <a:lnTo>
                      <a:pt x="80" y="182"/>
                    </a:lnTo>
                    <a:close/>
                    <a:moveTo>
                      <a:pt x="84" y="178"/>
                    </a:moveTo>
                    <a:lnTo>
                      <a:pt x="84" y="180"/>
                    </a:lnTo>
                    <a:lnTo>
                      <a:pt x="84" y="178"/>
                    </a:lnTo>
                    <a:close/>
                    <a:moveTo>
                      <a:pt x="86" y="178"/>
                    </a:moveTo>
                    <a:lnTo>
                      <a:pt x="86" y="180"/>
                    </a:lnTo>
                    <a:lnTo>
                      <a:pt x="86" y="178"/>
                    </a:lnTo>
                    <a:close/>
                    <a:moveTo>
                      <a:pt x="72" y="184"/>
                    </a:moveTo>
                    <a:lnTo>
                      <a:pt x="72" y="186"/>
                    </a:lnTo>
                    <a:lnTo>
                      <a:pt x="72" y="184"/>
                    </a:lnTo>
                    <a:close/>
                    <a:moveTo>
                      <a:pt x="84" y="178"/>
                    </a:moveTo>
                    <a:lnTo>
                      <a:pt x="86" y="178"/>
                    </a:lnTo>
                    <a:lnTo>
                      <a:pt x="84" y="178"/>
                    </a:lnTo>
                    <a:close/>
                    <a:moveTo>
                      <a:pt x="82" y="180"/>
                    </a:moveTo>
                    <a:lnTo>
                      <a:pt x="84" y="180"/>
                    </a:lnTo>
                    <a:lnTo>
                      <a:pt x="82" y="180"/>
                    </a:lnTo>
                    <a:close/>
                    <a:moveTo>
                      <a:pt x="80" y="180"/>
                    </a:moveTo>
                    <a:lnTo>
                      <a:pt x="80" y="182"/>
                    </a:lnTo>
                    <a:lnTo>
                      <a:pt x="80" y="180"/>
                    </a:lnTo>
                    <a:close/>
                    <a:moveTo>
                      <a:pt x="66" y="184"/>
                    </a:moveTo>
                    <a:lnTo>
                      <a:pt x="68" y="184"/>
                    </a:lnTo>
                    <a:lnTo>
                      <a:pt x="68" y="186"/>
                    </a:lnTo>
                    <a:lnTo>
                      <a:pt x="66" y="186"/>
                    </a:lnTo>
                    <a:lnTo>
                      <a:pt x="66" y="184"/>
                    </a:lnTo>
                    <a:close/>
                    <a:moveTo>
                      <a:pt x="66" y="184"/>
                    </a:moveTo>
                    <a:lnTo>
                      <a:pt x="66" y="186"/>
                    </a:lnTo>
                    <a:lnTo>
                      <a:pt x="66" y="184"/>
                    </a:lnTo>
                    <a:close/>
                    <a:moveTo>
                      <a:pt x="82" y="178"/>
                    </a:moveTo>
                    <a:lnTo>
                      <a:pt x="84" y="178"/>
                    </a:lnTo>
                    <a:lnTo>
                      <a:pt x="82" y="178"/>
                    </a:lnTo>
                    <a:close/>
                    <a:moveTo>
                      <a:pt x="80" y="180"/>
                    </a:moveTo>
                    <a:lnTo>
                      <a:pt x="80" y="178"/>
                    </a:lnTo>
                    <a:lnTo>
                      <a:pt x="80" y="180"/>
                    </a:lnTo>
                    <a:close/>
                    <a:moveTo>
                      <a:pt x="68" y="184"/>
                    </a:moveTo>
                    <a:lnTo>
                      <a:pt x="66" y="184"/>
                    </a:lnTo>
                    <a:lnTo>
                      <a:pt x="68" y="184"/>
                    </a:lnTo>
                    <a:lnTo>
                      <a:pt x="66" y="184"/>
                    </a:lnTo>
                    <a:lnTo>
                      <a:pt x="68" y="184"/>
                    </a:lnTo>
                    <a:close/>
                    <a:moveTo>
                      <a:pt x="82" y="178"/>
                    </a:moveTo>
                    <a:lnTo>
                      <a:pt x="82" y="180"/>
                    </a:lnTo>
                    <a:lnTo>
                      <a:pt x="82" y="178"/>
                    </a:lnTo>
                    <a:lnTo>
                      <a:pt x="82" y="180"/>
                    </a:lnTo>
                    <a:lnTo>
                      <a:pt x="82" y="178"/>
                    </a:lnTo>
                    <a:close/>
                    <a:moveTo>
                      <a:pt x="84" y="178"/>
                    </a:moveTo>
                    <a:lnTo>
                      <a:pt x="84" y="176"/>
                    </a:lnTo>
                    <a:lnTo>
                      <a:pt x="84" y="178"/>
                    </a:lnTo>
                    <a:lnTo>
                      <a:pt x="84" y="176"/>
                    </a:lnTo>
                    <a:lnTo>
                      <a:pt x="84" y="178"/>
                    </a:lnTo>
                    <a:close/>
                    <a:moveTo>
                      <a:pt x="80" y="178"/>
                    </a:moveTo>
                    <a:lnTo>
                      <a:pt x="80" y="180"/>
                    </a:lnTo>
                    <a:lnTo>
                      <a:pt x="80" y="178"/>
                    </a:lnTo>
                    <a:close/>
                    <a:moveTo>
                      <a:pt x="88" y="176"/>
                    </a:moveTo>
                    <a:lnTo>
                      <a:pt x="88" y="174"/>
                    </a:lnTo>
                    <a:lnTo>
                      <a:pt x="88" y="176"/>
                    </a:lnTo>
                    <a:close/>
                    <a:moveTo>
                      <a:pt x="80" y="178"/>
                    </a:moveTo>
                    <a:lnTo>
                      <a:pt x="78" y="178"/>
                    </a:lnTo>
                    <a:lnTo>
                      <a:pt x="80" y="178"/>
                    </a:lnTo>
                    <a:close/>
                    <a:moveTo>
                      <a:pt x="92" y="174"/>
                    </a:moveTo>
                    <a:lnTo>
                      <a:pt x="90" y="174"/>
                    </a:lnTo>
                    <a:lnTo>
                      <a:pt x="92" y="174"/>
                    </a:lnTo>
                    <a:close/>
                    <a:moveTo>
                      <a:pt x="72" y="180"/>
                    </a:moveTo>
                    <a:lnTo>
                      <a:pt x="72" y="182"/>
                    </a:lnTo>
                    <a:lnTo>
                      <a:pt x="72" y="184"/>
                    </a:lnTo>
                    <a:lnTo>
                      <a:pt x="72" y="186"/>
                    </a:lnTo>
                    <a:lnTo>
                      <a:pt x="72" y="186"/>
                    </a:lnTo>
                    <a:lnTo>
                      <a:pt x="74" y="186"/>
                    </a:lnTo>
                    <a:lnTo>
                      <a:pt x="72" y="186"/>
                    </a:lnTo>
                    <a:lnTo>
                      <a:pt x="74" y="186"/>
                    </a:lnTo>
                    <a:lnTo>
                      <a:pt x="72" y="186"/>
                    </a:lnTo>
                    <a:lnTo>
                      <a:pt x="74" y="186"/>
                    </a:lnTo>
                    <a:lnTo>
                      <a:pt x="72" y="186"/>
                    </a:lnTo>
                    <a:lnTo>
                      <a:pt x="72" y="186"/>
                    </a:lnTo>
                    <a:lnTo>
                      <a:pt x="72" y="184"/>
                    </a:lnTo>
                    <a:lnTo>
                      <a:pt x="72" y="182"/>
                    </a:lnTo>
                    <a:lnTo>
                      <a:pt x="72" y="180"/>
                    </a:lnTo>
                    <a:close/>
                    <a:moveTo>
                      <a:pt x="92" y="172"/>
                    </a:moveTo>
                    <a:lnTo>
                      <a:pt x="92" y="174"/>
                    </a:lnTo>
                    <a:lnTo>
                      <a:pt x="92" y="172"/>
                    </a:lnTo>
                    <a:lnTo>
                      <a:pt x="92" y="174"/>
                    </a:lnTo>
                    <a:lnTo>
                      <a:pt x="92" y="172"/>
                    </a:lnTo>
                    <a:close/>
                    <a:moveTo>
                      <a:pt x="90" y="174"/>
                    </a:moveTo>
                    <a:lnTo>
                      <a:pt x="88" y="174"/>
                    </a:lnTo>
                    <a:lnTo>
                      <a:pt x="90" y="174"/>
                    </a:lnTo>
                    <a:lnTo>
                      <a:pt x="88" y="174"/>
                    </a:lnTo>
                    <a:lnTo>
                      <a:pt x="90" y="174"/>
                    </a:lnTo>
                    <a:close/>
                    <a:moveTo>
                      <a:pt x="90" y="174"/>
                    </a:moveTo>
                    <a:lnTo>
                      <a:pt x="90" y="172"/>
                    </a:lnTo>
                    <a:lnTo>
                      <a:pt x="90" y="174"/>
                    </a:lnTo>
                    <a:lnTo>
                      <a:pt x="90" y="172"/>
                    </a:lnTo>
                    <a:lnTo>
                      <a:pt x="90" y="174"/>
                    </a:lnTo>
                    <a:close/>
                    <a:moveTo>
                      <a:pt x="80" y="176"/>
                    </a:moveTo>
                    <a:lnTo>
                      <a:pt x="80" y="178"/>
                    </a:lnTo>
                    <a:lnTo>
                      <a:pt x="80" y="176"/>
                    </a:lnTo>
                    <a:close/>
                    <a:moveTo>
                      <a:pt x="82" y="176"/>
                    </a:moveTo>
                    <a:lnTo>
                      <a:pt x="80" y="176"/>
                    </a:lnTo>
                    <a:lnTo>
                      <a:pt x="82" y="176"/>
                    </a:lnTo>
                    <a:close/>
                    <a:moveTo>
                      <a:pt x="72" y="178"/>
                    </a:moveTo>
                    <a:lnTo>
                      <a:pt x="74" y="178"/>
                    </a:lnTo>
                    <a:lnTo>
                      <a:pt x="72" y="178"/>
                    </a:lnTo>
                    <a:close/>
                    <a:moveTo>
                      <a:pt x="100" y="168"/>
                    </a:moveTo>
                    <a:lnTo>
                      <a:pt x="102" y="168"/>
                    </a:lnTo>
                    <a:lnTo>
                      <a:pt x="100" y="168"/>
                    </a:lnTo>
                    <a:close/>
                    <a:moveTo>
                      <a:pt x="80" y="176"/>
                    </a:moveTo>
                    <a:lnTo>
                      <a:pt x="80" y="174"/>
                    </a:lnTo>
                    <a:lnTo>
                      <a:pt x="80" y="176"/>
                    </a:lnTo>
                    <a:close/>
                    <a:moveTo>
                      <a:pt x="100" y="166"/>
                    </a:moveTo>
                    <a:lnTo>
                      <a:pt x="100" y="168"/>
                    </a:lnTo>
                    <a:lnTo>
                      <a:pt x="100" y="166"/>
                    </a:lnTo>
                    <a:close/>
                    <a:moveTo>
                      <a:pt x="98" y="168"/>
                    </a:moveTo>
                    <a:lnTo>
                      <a:pt x="96" y="168"/>
                    </a:lnTo>
                    <a:lnTo>
                      <a:pt x="98" y="168"/>
                    </a:lnTo>
                    <a:close/>
                    <a:moveTo>
                      <a:pt x="98" y="168"/>
                    </a:moveTo>
                    <a:lnTo>
                      <a:pt x="100" y="168"/>
                    </a:lnTo>
                    <a:lnTo>
                      <a:pt x="98" y="168"/>
                    </a:lnTo>
                    <a:close/>
                    <a:moveTo>
                      <a:pt x="110" y="162"/>
                    </a:moveTo>
                    <a:lnTo>
                      <a:pt x="110" y="164"/>
                    </a:lnTo>
                    <a:lnTo>
                      <a:pt x="110" y="162"/>
                    </a:lnTo>
                    <a:close/>
                    <a:moveTo>
                      <a:pt x="102" y="166"/>
                    </a:moveTo>
                    <a:lnTo>
                      <a:pt x="100" y="166"/>
                    </a:lnTo>
                    <a:lnTo>
                      <a:pt x="102" y="166"/>
                    </a:lnTo>
                    <a:close/>
                    <a:moveTo>
                      <a:pt x="96" y="168"/>
                    </a:moveTo>
                    <a:lnTo>
                      <a:pt x="96" y="166"/>
                    </a:lnTo>
                    <a:lnTo>
                      <a:pt x="96" y="168"/>
                    </a:lnTo>
                    <a:close/>
                    <a:moveTo>
                      <a:pt x="96" y="168"/>
                    </a:moveTo>
                    <a:lnTo>
                      <a:pt x="96" y="166"/>
                    </a:lnTo>
                    <a:lnTo>
                      <a:pt x="96" y="168"/>
                    </a:lnTo>
                    <a:lnTo>
                      <a:pt x="96" y="166"/>
                    </a:lnTo>
                    <a:lnTo>
                      <a:pt x="96" y="168"/>
                    </a:lnTo>
                    <a:close/>
                    <a:moveTo>
                      <a:pt x="96" y="168"/>
                    </a:moveTo>
                    <a:lnTo>
                      <a:pt x="96" y="166"/>
                    </a:lnTo>
                    <a:lnTo>
                      <a:pt x="96" y="168"/>
                    </a:lnTo>
                    <a:close/>
                    <a:moveTo>
                      <a:pt x="98" y="166"/>
                    </a:moveTo>
                    <a:lnTo>
                      <a:pt x="96" y="166"/>
                    </a:lnTo>
                    <a:lnTo>
                      <a:pt x="98" y="166"/>
                    </a:lnTo>
                    <a:close/>
                    <a:moveTo>
                      <a:pt x="92" y="168"/>
                    </a:moveTo>
                    <a:lnTo>
                      <a:pt x="92" y="170"/>
                    </a:lnTo>
                    <a:lnTo>
                      <a:pt x="92" y="168"/>
                    </a:lnTo>
                    <a:lnTo>
                      <a:pt x="90" y="168"/>
                    </a:lnTo>
                    <a:lnTo>
                      <a:pt x="92" y="168"/>
                    </a:lnTo>
                    <a:close/>
                    <a:moveTo>
                      <a:pt x="96" y="168"/>
                    </a:moveTo>
                    <a:lnTo>
                      <a:pt x="96" y="166"/>
                    </a:lnTo>
                    <a:lnTo>
                      <a:pt x="96" y="168"/>
                    </a:lnTo>
                    <a:close/>
                    <a:moveTo>
                      <a:pt x="102" y="164"/>
                    </a:moveTo>
                    <a:lnTo>
                      <a:pt x="100" y="164"/>
                    </a:lnTo>
                    <a:lnTo>
                      <a:pt x="102" y="164"/>
                    </a:lnTo>
                    <a:close/>
                    <a:moveTo>
                      <a:pt x="66" y="180"/>
                    </a:moveTo>
                    <a:lnTo>
                      <a:pt x="66" y="178"/>
                    </a:lnTo>
                    <a:lnTo>
                      <a:pt x="66" y="180"/>
                    </a:lnTo>
                    <a:close/>
                    <a:moveTo>
                      <a:pt x="106" y="162"/>
                    </a:moveTo>
                    <a:lnTo>
                      <a:pt x="108" y="162"/>
                    </a:lnTo>
                    <a:lnTo>
                      <a:pt x="108" y="164"/>
                    </a:lnTo>
                    <a:lnTo>
                      <a:pt x="108" y="166"/>
                    </a:lnTo>
                    <a:lnTo>
                      <a:pt x="106" y="166"/>
                    </a:lnTo>
                    <a:lnTo>
                      <a:pt x="106" y="164"/>
                    </a:lnTo>
                    <a:lnTo>
                      <a:pt x="104" y="164"/>
                    </a:lnTo>
                    <a:lnTo>
                      <a:pt x="104" y="162"/>
                    </a:lnTo>
                    <a:lnTo>
                      <a:pt x="106" y="162"/>
                    </a:lnTo>
                    <a:close/>
                    <a:moveTo>
                      <a:pt x="100" y="164"/>
                    </a:moveTo>
                    <a:lnTo>
                      <a:pt x="98" y="164"/>
                    </a:lnTo>
                    <a:lnTo>
                      <a:pt x="100" y="164"/>
                    </a:lnTo>
                    <a:lnTo>
                      <a:pt x="98" y="164"/>
                    </a:lnTo>
                    <a:lnTo>
                      <a:pt x="100" y="164"/>
                    </a:lnTo>
                    <a:close/>
                    <a:moveTo>
                      <a:pt x="96" y="164"/>
                    </a:moveTo>
                    <a:lnTo>
                      <a:pt x="96" y="166"/>
                    </a:lnTo>
                    <a:lnTo>
                      <a:pt x="96" y="164"/>
                    </a:lnTo>
                    <a:close/>
                    <a:moveTo>
                      <a:pt x="94" y="164"/>
                    </a:moveTo>
                    <a:lnTo>
                      <a:pt x="94" y="166"/>
                    </a:lnTo>
                    <a:lnTo>
                      <a:pt x="94" y="164"/>
                    </a:lnTo>
                    <a:close/>
                    <a:moveTo>
                      <a:pt x="104" y="162"/>
                    </a:moveTo>
                    <a:lnTo>
                      <a:pt x="106" y="162"/>
                    </a:lnTo>
                    <a:lnTo>
                      <a:pt x="104" y="162"/>
                    </a:lnTo>
                    <a:close/>
                    <a:moveTo>
                      <a:pt x="104" y="162"/>
                    </a:moveTo>
                    <a:lnTo>
                      <a:pt x="104" y="160"/>
                    </a:lnTo>
                    <a:lnTo>
                      <a:pt x="104" y="162"/>
                    </a:lnTo>
                    <a:close/>
                    <a:moveTo>
                      <a:pt x="110" y="158"/>
                    </a:moveTo>
                    <a:lnTo>
                      <a:pt x="110" y="160"/>
                    </a:lnTo>
                    <a:lnTo>
                      <a:pt x="110" y="158"/>
                    </a:lnTo>
                    <a:lnTo>
                      <a:pt x="110" y="160"/>
                    </a:lnTo>
                    <a:lnTo>
                      <a:pt x="110" y="158"/>
                    </a:lnTo>
                    <a:close/>
                    <a:moveTo>
                      <a:pt x="116" y="156"/>
                    </a:moveTo>
                    <a:lnTo>
                      <a:pt x="116" y="158"/>
                    </a:lnTo>
                    <a:lnTo>
                      <a:pt x="116" y="156"/>
                    </a:lnTo>
                    <a:lnTo>
                      <a:pt x="116" y="158"/>
                    </a:lnTo>
                    <a:lnTo>
                      <a:pt x="114" y="158"/>
                    </a:lnTo>
                    <a:lnTo>
                      <a:pt x="114" y="156"/>
                    </a:lnTo>
                    <a:lnTo>
                      <a:pt x="116" y="156"/>
                    </a:lnTo>
                    <a:close/>
                    <a:moveTo>
                      <a:pt x="104" y="160"/>
                    </a:moveTo>
                    <a:lnTo>
                      <a:pt x="106" y="160"/>
                    </a:lnTo>
                    <a:lnTo>
                      <a:pt x="104" y="160"/>
                    </a:lnTo>
                    <a:close/>
                    <a:moveTo>
                      <a:pt x="112" y="158"/>
                    </a:moveTo>
                    <a:lnTo>
                      <a:pt x="110" y="158"/>
                    </a:lnTo>
                    <a:lnTo>
                      <a:pt x="112" y="158"/>
                    </a:lnTo>
                    <a:close/>
                    <a:moveTo>
                      <a:pt x="98" y="162"/>
                    </a:moveTo>
                    <a:lnTo>
                      <a:pt x="98" y="164"/>
                    </a:lnTo>
                    <a:lnTo>
                      <a:pt x="98" y="162"/>
                    </a:lnTo>
                    <a:lnTo>
                      <a:pt x="98" y="164"/>
                    </a:lnTo>
                    <a:lnTo>
                      <a:pt x="98" y="162"/>
                    </a:lnTo>
                    <a:lnTo>
                      <a:pt x="98" y="164"/>
                    </a:lnTo>
                    <a:lnTo>
                      <a:pt x="100" y="164"/>
                    </a:lnTo>
                    <a:lnTo>
                      <a:pt x="98" y="164"/>
                    </a:lnTo>
                    <a:lnTo>
                      <a:pt x="100" y="164"/>
                    </a:lnTo>
                    <a:lnTo>
                      <a:pt x="98" y="164"/>
                    </a:lnTo>
                    <a:lnTo>
                      <a:pt x="98" y="166"/>
                    </a:lnTo>
                    <a:lnTo>
                      <a:pt x="98" y="164"/>
                    </a:lnTo>
                    <a:lnTo>
                      <a:pt x="98" y="166"/>
                    </a:lnTo>
                    <a:lnTo>
                      <a:pt x="98" y="164"/>
                    </a:lnTo>
                    <a:lnTo>
                      <a:pt x="100" y="164"/>
                    </a:lnTo>
                    <a:lnTo>
                      <a:pt x="100" y="166"/>
                    </a:lnTo>
                    <a:lnTo>
                      <a:pt x="102" y="166"/>
                    </a:lnTo>
                    <a:lnTo>
                      <a:pt x="100" y="166"/>
                    </a:lnTo>
                    <a:lnTo>
                      <a:pt x="100" y="168"/>
                    </a:lnTo>
                    <a:lnTo>
                      <a:pt x="100" y="166"/>
                    </a:lnTo>
                    <a:lnTo>
                      <a:pt x="100" y="168"/>
                    </a:lnTo>
                    <a:lnTo>
                      <a:pt x="100" y="166"/>
                    </a:lnTo>
                    <a:lnTo>
                      <a:pt x="100" y="168"/>
                    </a:lnTo>
                    <a:lnTo>
                      <a:pt x="98" y="168"/>
                    </a:lnTo>
                    <a:lnTo>
                      <a:pt x="98" y="166"/>
                    </a:lnTo>
                    <a:lnTo>
                      <a:pt x="98" y="168"/>
                    </a:lnTo>
                    <a:lnTo>
                      <a:pt x="98" y="166"/>
                    </a:lnTo>
                    <a:lnTo>
                      <a:pt x="98" y="168"/>
                    </a:lnTo>
                    <a:lnTo>
                      <a:pt x="98" y="166"/>
                    </a:lnTo>
                    <a:lnTo>
                      <a:pt x="96" y="166"/>
                    </a:lnTo>
                    <a:lnTo>
                      <a:pt x="96" y="164"/>
                    </a:lnTo>
                    <a:lnTo>
                      <a:pt x="96" y="166"/>
                    </a:lnTo>
                    <a:lnTo>
                      <a:pt x="96" y="164"/>
                    </a:lnTo>
                    <a:lnTo>
                      <a:pt x="96" y="166"/>
                    </a:lnTo>
                    <a:lnTo>
                      <a:pt x="96" y="164"/>
                    </a:lnTo>
                    <a:lnTo>
                      <a:pt x="96" y="166"/>
                    </a:lnTo>
                    <a:lnTo>
                      <a:pt x="96" y="164"/>
                    </a:lnTo>
                    <a:lnTo>
                      <a:pt x="98" y="164"/>
                    </a:lnTo>
                    <a:lnTo>
                      <a:pt x="96" y="164"/>
                    </a:lnTo>
                    <a:lnTo>
                      <a:pt x="98" y="164"/>
                    </a:lnTo>
                    <a:lnTo>
                      <a:pt x="98" y="162"/>
                    </a:lnTo>
                    <a:close/>
                    <a:moveTo>
                      <a:pt x="106" y="160"/>
                    </a:moveTo>
                    <a:lnTo>
                      <a:pt x="104" y="160"/>
                    </a:lnTo>
                    <a:lnTo>
                      <a:pt x="106" y="160"/>
                    </a:lnTo>
                    <a:close/>
                    <a:moveTo>
                      <a:pt x="106" y="158"/>
                    </a:moveTo>
                    <a:lnTo>
                      <a:pt x="106" y="160"/>
                    </a:lnTo>
                    <a:lnTo>
                      <a:pt x="106" y="158"/>
                    </a:lnTo>
                    <a:close/>
                    <a:moveTo>
                      <a:pt x="106" y="160"/>
                    </a:moveTo>
                    <a:lnTo>
                      <a:pt x="106" y="158"/>
                    </a:lnTo>
                    <a:lnTo>
                      <a:pt x="106" y="160"/>
                    </a:lnTo>
                    <a:close/>
                    <a:moveTo>
                      <a:pt x="104" y="160"/>
                    </a:moveTo>
                    <a:lnTo>
                      <a:pt x="102" y="160"/>
                    </a:lnTo>
                    <a:lnTo>
                      <a:pt x="104" y="160"/>
                    </a:lnTo>
                    <a:lnTo>
                      <a:pt x="102" y="160"/>
                    </a:lnTo>
                    <a:lnTo>
                      <a:pt x="104" y="160"/>
                    </a:lnTo>
                    <a:close/>
                    <a:moveTo>
                      <a:pt x="106" y="158"/>
                    </a:moveTo>
                    <a:lnTo>
                      <a:pt x="104" y="158"/>
                    </a:lnTo>
                    <a:lnTo>
                      <a:pt x="106" y="158"/>
                    </a:lnTo>
                    <a:close/>
                    <a:moveTo>
                      <a:pt x="104" y="158"/>
                    </a:moveTo>
                    <a:lnTo>
                      <a:pt x="106" y="158"/>
                    </a:lnTo>
                    <a:lnTo>
                      <a:pt x="104" y="158"/>
                    </a:lnTo>
                    <a:close/>
                    <a:moveTo>
                      <a:pt x="104" y="158"/>
                    </a:moveTo>
                    <a:lnTo>
                      <a:pt x="104" y="160"/>
                    </a:lnTo>
                    <a:lnTo>
                      <a:pt x="104" y="158"/>
                    </a:lnTo>
                    <a:close/>
                    <a:moveTo>
                      <a:pt x="104" y="158"/>
                    </a:moveTo>
                    <a:lnTo>
                      <a:pt x="104" y="160"/>
                    </a:lnTo>
                    <a:lnTo>
                      <a:pt x="104" y="158"/>
                    </a:lnTo>
                    <a:close/>
                    <a:moveTo>
                      <a:pt x="106" y="158"/>
                    </a:moveTo>
                    <a:lnTo>
                      <a:pt x="104" y="158"/>
                    </a:lnTo>
                    <a:lnTo>
                      <a:pt x="106" y="158"/>
                    </a:lnTo>
                    <a:close/>
                    <a:moveTo>
                      <a:pt x="114" y="154"/>
                    </a:moveTo>
                    <a:lnTo>
                      <a:pt x="116" y="154"/>
                    </a:lnTo>
                    <a:lnTo>
                      <a:pt x="114" y="154"/>
                    </a:lnTo>
                    <a:close/>
                    <a:moveTo>
                      <a:pt x="106" y="158"/>
                    </a:moveTo>
                    <a:lnTo>
                      <a:pt x="106" y="156"/>
                    </a:lnTo>
                    <a:lnTo>
                      <a:pt x="106" y="158"/>
                    </a:lnTo>
                    <a:close/>
                    <a:moveTo>
                      <a:pt x="106" y="158"/>
                    </a:moveTo>
                    <a:lnTo>
                      <a:pt x="104" y="158"/>
                    </a:lnTo>
                    <a:lnTo>
                      <a:pt x="106" y="158"/>
                    </a:lnTo>
                    <a:close/>
                    <a:moveTo>
                      <a:pt x="96" y="160"/>
                    </a:moveTo>
                    <a:lnTo>
                      <a:pt x="98" y="160"/>
                    </a:lnTo>
                    <a:lnTo>
                      <a:pt x="98" y="162"/>
                    </a:lnTo>
                    <a:lnTo>
                      <a:pt x="96" y="162"/>
                    </a:lnTo>
                    <a:lnTo>
                      <a:pt x="98" y="162"/>
                    </a:lnTo>
                    <a:lnTo>
                      <a:pt x="96" y="162"/>
                    </a:lnTo>
                    <a:lnTo>
                      <a:pt x="96" y="164"/>
                    </a:lnTo>
                    <a:lnTo>
                      <a:pt x="96" y="162"/>
                    </a:lnTo>
                    <a:lnTo>
                      <a:pt x="96" y="164"/>
                    </a:lnTo>
                    <a:lnTo>
                      <a:pt x="96" y="162"/>
                    </a:lnTo>
                    <a:lnTo>
                      <a:pt x="96" y="164"/>
                    </a:lnTo>
                    <a:lnTo>
                      <a:pt x="96" y="162"/>
                    </a:lnTo>
                    <a:lnTo>
                      <a:pt x="96" y="164"/>
                    </a:lnTo>
                    <a:lnTo>
                      <a:pt x="94" y="164"/>
                    </a:lnTo>
                    <a:lnTo>
                      <a:pt x="96" y="164"/>
                    </a:lnTo>
                    <a:lnTo>
                      <a:pt x="96" y="162"/>
                    </a:lnTo>
                    <a:lnTo>
                      <a:pt x="96" y="164"/>
                    </a:lnTo>
                    <a:lnTo>
                      <a:pt x="94" y="164"/>
                    </a:lnTo>
                    <a:lnTo>
                      <a:pt x="94" y="166"/>
                    </a:lnTo>
                    <a:lnTo>
                      <a:pt x="94" y="164"/>
                    </a:lnTo>
                    <a:lnTo>
                      <a:pt x="94" y="162"/>
                    </a:lnTo>
                    <a:lnTo>
                      <a:pt x="96" y="162"/>
                    </a:lnTo>
                    <a:lnTo>
                      <a:pt x="94" y="162"/>
                    </a:lnTo>
                    <a:lnTo>
                      <a:pt x="96" y="162"/>
                    </a:lnTo>
                    <a:lnTo>
                      <a:pt x="96" y="160"/>
                    </a:lnTo>
                    <a:close/>
                    <a:moveTo>
                      <a:pt x="98" y="160"/>
                    </a:moveTo>
                    <a:lnTo>
                      <a:pt x="98" y="158"/>
                    </a:lnTo>
                    <a:lnTo>
                      <a:pt x="98" y="160"/>
                    </a:lnTo>
                    <a:close/>
                    <a:moveTo>
                      <a:pt x="112" y="154"/>
                    </a:moveTo>
                    <a:lnTo>
                      <a:pt x="114" y="154"/>
                    </a:lnTo>
                    <a:lnTo>
                      <a:pt x="114" y="156"/>
                    </a:lnTo>
                    <a:lnTo>
                      <a:pt x="112" y="156"/>
                    </a:lnTo>
                    <a:lnTo>
                      <a:pt x="112" y="158"/>
                    </a:lnTo>
                    <a:lnTo>
                      <a:pt x="112" y="156"/>
                    </a:lnTo>
                    <a:lnTo>
                      <a:pt x="112" y="158"/>
                    </a:lnTo>
                    <a:lnTo>
                      <a:pt x="112" y="156"/>
                    </a:lnTo>
                    <a:lnTo>
                      <a:pt x="112" y="158"/>
                    </a:lnTo>
                    <a:lnTo>
                      <a:pt x="112" y="156"/>
                    </a:lnTo>
                    <a:lnTo>
                      <a:pt x="112" y="158"/>
                    </a:lnTo>
                    <a:lnTo>
                      <a:pt x="112" y="156"/>
                    </a:lnTo>
                    <a:lnTo>
                      <a:pt x="110" y="156"/>
                    </a:lnTo>
                    <a:lnTo>
                      <a:pt x="112" y="156"/>
                    </a:lnTo>
                    <a:lnTo>
                      <a:pt x="110" y="156"/>
                    </a:lnTo>
                    <a:lnTo>
                      <a:pt x="112" y="156"/>
                    </a:lnTo>
                    <a:lnTo>
                      <a:pt x="110" y="156"/>
                    </a:lnTo>
                    <a:lnTo>
                      <a:pt x="110" y="158"/>
                    </a:lnTo>
                    <a:lnTo>
                      <a:pt x="110" y="156"/>
                    </a:lnTo>
                    <a:lnTo>
                      <a:pt x="110" y="158"/>
                    </a:lnTo>
                    <a:lnTo>
                      <a:pt x="110" y="156"/>
                    </a:lnTo>
                    <a:lnTo>
                      <a:pt x="110" y="154"/>
                    </a:lnTo>
                    <a:lnTo>
                      <a:pt x="110" y="156"/>
                    </a:lnTo>
                    <a:lnTo>
                      <a:pt x="112" y="156"/>
                    </a:lnTo>
                    <a:lnTo>
                      <a:pt x="112" y="154"/>
                    </a:lnTo>
                    <a:close/>
                    <a:moveTo>
                      <a:pt x="98" y="160"/>
                    </a:moveTo>
                    <a:lnTo>
                      <a:pt x="96" y="160"/>
                    </a:lnTo>
                    <a:lnTo>
                      <a:pt x="98" y="160"/>
                    </a:lnTo>
                    <a:close/>
                    <a:moveTo>
                      <a:pt x="104" y="156"/>
                    </a:moveTo>
                    <a:lnTo>
                      <a:pt x="104" y="158"/>
                    </a:lnTo>
                    <a:lnTo>
                      <a:pt x="104" y="156"/>
                    </a:lnTo>
                    <a:lnTo>
                      <a:pt x="104" y="158"/>
                    </a:lnTo>
                    <a:lnTo>
                      <a:pt x="104" y="156"/>
                    </a:lnTo>
                    <a:close/>
                    <a:moveTo>
                      <a:pt x="114" y="152"/>
                    </a:moveTo>
                    <a:lnTo>
                      <a:pt x="114" y="154"/>
                    </a:lnTo>
                    <a:lnTo>
                      <a:pt x="114" y="152"/>
                    </a:lnTo>
                    <a:close/>
                    <a:moveTo>
                      <a:pt x="92" y="160"/>
                    </a:moveTo>
                    <a:lnTo>
                      <a:pt x="92" y="162"/>
                    </a:lnTo>
                    <a:lnTo>
                      <a:pt x="92" y="160"/>
                    </a:lnTo>
                    <a:close/>
                    <a:moveTo>
                      <a:pt x="106" y="156"/>
                    </a:moveTo>
                    <a:lnTo>
                      <a:pt x="106" y="154"/>
                    </a:lnTo>
                    <a:lnTo>
                      <a:pt x="106" y="156"/>
                    </a:lnTo>
                    <a:close/>
                    <a:moveTo>
                      <a:pt x="114" y="152"/>
                    </a:moveTo>
                    <a:lnTo>
                      <a:pt x="116" y="152"/>
                    </a:lnTo>
                    <a:lnTo>
                      <a:pt x="114" y="152"/>
                    </a:lnTo>
                    <a:close/>
                    <a:moveTo>
                      <a:pt x="108" y="154"/>
                    </a:moveTo>
                    <a:lnTo>
                      <a:pt x="110" y="154"/>
                    </a:lnTo>
                    <a:lnTo>
                      <a:pt x="108" y="154"/>
                    </a:lnTo>
                    <a:close/>
                    <a:moveTo>
                      <a:pt x="104" y="154"/>
                    </a:moveTo>
                    <a:lnTo>
                      <a:pt x="106" y="154"/>
                    </a:lnTo>
                    <a:lnTo>
                      <a:pt x="104" y="154"/>
                    </a:lnTo>
                    <a:close/>
                    <a:moveTo>
                      <a:pt x="104" y="154"/>
                    </a:moveTo>
                    <a:lnTo>
                      <a:pt x="104" y="156"/>
                    </a:lnTo>
                    <a:lnTo>
                      <a:pt x="104" y="154"/>
                    </a:lnTo>
                    <a:close/>
                    <a:moveTo>
                      <a:pt x="108" y="152"/>
                    </a:moveTo>
                    <a:lnTo>
                      <a:pt x="110" y="152"/>
                    </a:lnTo>
                    <a:lnTo>
                      <a:pt x="108" y="152"/>
                    </a:lnTo>
                    <a:lnTo>
                      <a:pt x="108" y="154"/>
                    </a:lnTo>
                    <a:lnTo>
                      <a:pt x="108" y="152"/>
                    </a:lnTo>
                    <a:close/>
                    <a:moveTo>
                      <a:pt x="104" y="154"/>
                    </a:moveTo>
                    <a:lnTo>
                      <a:pt x="106" y="154"/>
                    </a:lnTo>
                    <a:lnTo>
                      <a:pt x="104" y="154"/>
                    </a:lnTo>
                    <a:close/>
                    <a:moveTo>
                      <a:pt x="98" y="156"/>
                    </a:moveTo>
                    <a:lnTo>
                      <a:pt x="98" y="158"/>
                    </a:lnTo>
                    <a:lnTo>
                      <a:pt x="96" y="158"/>
                    </a:lnTo>
                    <a:lnTo>
                      <a:pt x="96" y="156"/>
                    </a:lnTo>
                    <a:lnTo>
                      <a:pt x="98" y="156"/>
                    </a:lnTo>
                    <a:close/>
                    <a:moveTo>
                      <a:pt x="106" y="154"/>
                    </a:moveTo>
                    <a:lnTo>
                      <a:pt x="104" y="154"/>
                    </a:lnTo>
                    <a:lnTo>
                      <a:pt x="106" y="154"/>
                    </a:lnTo>
                    <a:close/>
                    <a:moveTo>
                      <a:pt x="92" y="158"/>
                    </a:moveTo>
                    <a:lnTo>
                      <a:pt x="92" y="160"/>
                    </a:lnTo>
                    <a:lnTo>
                      <a:pt x="92" y="158"/>
                    </a:lnTo>
                    <a:close/>
                    <a:moveTo>
                      <a:pt x="96" y="158"/>
                    </a:moveTo>
                    <a:lnTo>
                      <a:pt x="96" y="156"/>
                    </a:lnTo>
                    <a:lnTo>
                      <a:pt x="96" y="158"/>
                    </a:lnTo>
                    <a:close/>
                    <a:moveTo>
                      <a:pt x="94" y="158"/>
                    </a:moveTo>
                    <a:lnTo>
                      <a:pt x="94" y="156"/>
                    </a:lnTo>
                    <a:lnTo>
                      <a:pt x="94" y="158"/>
                    </a:lnTo>
                    <a:close/>
                    <a:moveTo>
                      <a:pt x="104" y="154"/>
                    </a:moveTo>
                    <a:lnTo>
                      <a:pt x="104" y="152"/>
                    </a:lnTo>
                    <a:lnTo>
                      <a:pt x="104" y="154"/>
                    </a:lnTo>
                    <a:lnTo>
                      <a:pt x="104" y="152"/>
                    </a:lnTo>
                    <a:lnTo>
                      <a:pt x="104" y="154"/>
                    </a:lnTo>
                    <a:close/>
                    <a:moveTo>
                      <a:pt x="108" y="152"/>
                    </a:moveTo>
                    <a:lnTo>
                      <a:pt x="106" y="152"/>
                    </a:lnTo>
                    <a:lnTo>
                      <a:pt x="108" y="152"/>
                    </a:lnTo>
                    <a:close/>
                    <a:moveTo>
                      <a:pt x="108" y="152"/>
                    </a:moveTo>
                    <a:lnTo>
                      <a:pt x="108" y="150"/>
                    </a:lnTo>
                    <a:lnTo>
                      <a:pt x="108" y="152"/>
                    </a:lnTo>
                    <a:close/>
                    <a:moveTo>
                      <a:pt x="116" y="148"/>
                    </a:moveTo>
                    <a:lnTo>
                      <a:pt x="116" y="150"/>
                    </a:lnTo>
                    <a:lnTo>
                      <a:pt x="116" y="148"/>
                    </a:lnTo>
                    <a:lnTo>
                      <a:pt x="116" y="150"/>
                    </a:lnTo>
                    <a:lnTo>
                      <a:pt x="116" y="148"/>
                    </a:lnTo>
                    <a:close/>
                    <a:moveTo>
                      <a:pt x="116" y="148"/>
                    </a:moveTo>
                    <a:lnTo>
                      <a:pt x="118" y="148"/>
                    </a:lnTo>
                    <a:lnTo>
                      <a:pt x="116" y="148"/>
                    </a:lnTo>
                    <a:close/>
                    <a:moveTo>
                      <a:pt x="90" y="158"/>
                    </a:moveTo>
                    <a:lnTo>
                      <a:pt x="92" y="158"/>
                    </a:lnTo>
                    <a:lnTo>
                      <a:pt x="90" y="158"/>
                    </a:lnTo>
                    <a:close/>
                    <a:moveTo>
                      <a:pt x="92" y="156"/>
                    </a:moveTo>
                    <a:lnTo>
                      <a:pt x="92" y="158"/>
                    </a:lnTo>
                    <a:lnTo>
                      <a:pt x="92" y="156"/>
                    </a:lnTo>
                    <a:close/>
                    <a:moveTo>
                      <a:pt x="92" y="158"/>
                    </a:moveTo>
                    <a:lnTo>
                      <a:pt x="90" y="158"/>
                    </a:lnTo>
                    <a:lnTo>
                      <a:pt x="90" y="156"/>
                    </a:lnTo>
                    <a:lnTo>
                      <a:pt x="92" y="156"/>
                    </a:lnTo>
                    <a:lnTo>
                      <a:pt x="92" y="158"/>
                    </a:lnTo>
                    <a:close/>
                    <a:moveTo>
                      <a:pt x="116" y="148"/>
                    </a:moveTo>
                    <a:lnTo>
                      <a:pt x="114" y="148"/>
                    </a:lnTo>
                    <a:lnTo>
                      <a:pt x="116" y="148"/>
                    </a:lnTo>
                    <a:close/>
                    <a:moveTo>
                      <a:pt x="96" y="154"/>
                    </a:moveTo>
                    <a:lnTo>
                      <a:pt x="94" y="154"/>
                    </a:lnTo>
                    <a:lnTo>
                      <a:pt x="96" y="154"/>
                    </a:lnTo>
                    <a:close/>
                    <a:moveTo>
                      <a:pt x="110" y="150"/>
                    </a:moveTo>
                    <a:lnTo>
                      <a:pt x="108" y="150"/>
                    </a:lnTo>
                    <a:lnTo>
                      <a:pt x="108" y="148"/>
                    </a:lnTo>
                    <a:lnTo>
                      <a:pt x="108" y="150"/>
                    </a:lnTo>
                    <a:lnTo>
                      <a:pt x="110" y="150"/>
                    </a:lnTo>
                    <a:close/>
                    <a:moveTo>
                      <a:pt x="96" y="152"/>
                    </a:moveTo>
                    <a:lnTo>
                      <a:pt x="96" y="154"/>
                    </a:lnTo>
                    <a:lnTo>
                      <a:pt x="96" y="152"/>
                    </a:lnTo>
                    <a:close/>
                    <a:moveTo>
                      <a:pt x="98" y="152"/>
                    </a:moveTo>
                    <a:lnTo>
                      <a:pt x="100" y="152"/>
                    </a:lnTo>
                    <a:lnTo>
                      <a:pt x="100" y="154"/>
                    </a:lnTo>
                    <a:lnTo>
                      <a:pt x="100" y="152"/>
                    </a:lnTo>
                    <a:lnTo>
                      <a:pt x="100" y="154"/>
                    </a:lnTo>
                    <a:lnTo>
                      <a:pt x="100" y="152"/>
                    </a:lnTo>
                    <a:lnTo>
                      <a:pt x="100" y="154"/>
                    </a:lnTo>
                    <a:lnTo>
                      <a:pt x="102" y="154"/>
                    </a:lnTo>
                    <a:lnTo>
                      <a:pt x="104" y="154"/>
                    </a:lnTo>
                    <a:lnTo>
                      <a:pt x="102" y="154"/>
                    </a:lnTo>
                    <a:lnTo>
                      <a:pt x="104" y="154"/>
                    </a:lnTo>
                    <a:lnTo>
                      <a:pt x="104" y="156"/>
                    </a:lnTo>
                    <a:lnTo>
                      <a:pt x="102" y="156"/>
                    </a:lnTo>
                    <a:lnTo>
                      <a:pt x="104" y="156"/>
                    </a:lnTo>
                    <a:lnTo>
                      <a:pt x="104" y="154"/>
                    </a:lnTo>
                    <a:lnTo>
                      <a:pt x="106" y="154"/>
                    </a:lnTo>
                    <a:lnTo>
                      <a:pt x="106" y="156"/>
                    </a:lnTo>
                    <a:lnTo>
                      <a:pt x="104" y="156"/>
                    </a:lnTo>
                    <a:lnTo>
                      <a:pt x="106" y="156"/>
                    </a:lnTo>
                    <a:lnTo>
                      <a:pt x="104" y="156"/>
                    </a:lnTo>
                    <a:lnTo>
                      <a:pt x="102" y="156"/>
                    </a:lnTo>
                    <a:lnTo>
                      <a:pt x="104" y="156"/>
                    </a:lnTo>
                    <a:lnTo>
                      <a:pt x="102" y="156"/>
                    </a:lnTo>
                    <a:lnTo>
                      <a:pt x="102" y="158"/>
                    </a:lnTo>
                    <a:lnTo>
                      <a:pt x="104" y="158"/>
                    </a:lnTo>
                    <a:lnTo>
                      <a:pt x="104" y="160"/>
                    </a:lnTo>
                    <a:lnTo>
                      <a:pt x="102" y="160"/>
                    </a:lnTo>
                    <a:lnTo>
                      <a:pt x="102" y="158"/>
                    </a:lnTo>
                    <a:lnTo>
                      <a:pt x="102" y="160"/>
                    </a:lnTo>
                    <a:lnTo>
                      <a:pt x="102" y="158"/>
                    </a:lnTo>
                    <a:lnTo>
                      <a:pt x="102" y="160"/>
                    </a:lnTo>
                    <a:lnTo>
                      <a:pt x="102" y="158"/>
                    </a:lnTo>
                    <a:lnTo>
                      <a:pt x="102" y="160"/>
                    </a:lnTo>
                    <a:lnTo>
                      <a:pt x="100" y="160"/>
                    </a:lnTo>
                    <a:lnTo>
                      <a:pt x="100" y="158"/>
                    </a:lnTo>
                    <a:lnTo>
                      <a:pt x="102" y="158"/>
                    </a:lnTo>
                    <a:lnTo>
                      <a:pt x="100" y="158"/>
                    </a:lnTo>
                    <a:lnTo>
                      <a:pt x="100" y="156"/>
                    </a:lnTo>
                    <a:lnTo>
                      <a:pt x="102" y="156"/>
                    </a:lnTo>
                    <a:lnTo>
                      <a:pt x="100" y="156"/>
                    </a:lnTo>
                    <a:lnTo>
                      <a:pt x="100" y="154"/>
                    </a:lnTo>
                    <a:lnTo>
                      <a:pt x="98" y="154"/>
                    </a:lnTo>
                    <a:lnTo>
                      <a:pt x="98" y="152"/>
                    </a:lnTo>
                    <a:lnTo>
                      <a:pt x="98" y="154"/>
                    </a:lnTo>
                    <a:lnTo>
                      <a:pt x="98" y="152"/>
                    </a:lnTo>
                    <a:close/>
                    <a:moveTo>
                      <a:pt x="104" y="158"/>
                    </a:moveTo>
                    <a:lnTo>
                      <a:pt x="102" y="158"/>
                    </a:lnTo>
                    <a:lnTo>
                      <a:pt x="104" y="158"/>
                    </a:lnTo>
                    <a:close/>
                    <a:moveTo>
                      <a:pt x="98" y="152"/>
                    </a:moveTo>
                    <a:lnTo>
                      <a:pt x="98" y="150"/>
                    </a:lnTo>
                    <a:lnTo>
                      <a:pt x="98" y="152"/>
                    </a:lnTo>
                    <a:lnTo>
                      <a:pt x="98" y="150"/>
                    </a:lnTo>
                    <a:lnTo>
                      <a:pt x="98" y="152"/>
                    </a:lnTo>
                    <a:close/>
                    <a:moveTo>
                      <a:pt x="122" y="142"/>
                    </a:moveTo>
                    <a:lnTo>
                      <a:pt x="120" y="142"/>
                    </a:lnTo>
                    <a:lnTo>
                      <a:pt x="122" y="142"/>
                    </a:lnTo>
                    <a:close/>
                    <a:moveTo>
                      <a:pt x="120" y="140"/>
                    </a:moveTo>
                    <a:lnTo>
                      <a:pt x="120" y="142"/>
                    </a:lnTo>
                    <a:lnTo>
                      <a:pt x="120" y="140"/>
                    </a:lnTo>
                    <a:close/>
                    <a:moveTo>
                      <a:pt x="120" y="140"/>
                    </a:moveTo>
                    <a:lnTo>
                      <a:pt x="118" y="140"/>
                    </a:lnTo>
                    <a:lnTo>
                      <a:pt x="120" y="140"/>
                    </a:lnTo>
                    <a:close/>
                    <a:moveTo>
                      <a:pt x="108" y="146"/>
                    </a:moveTo>
                    <a:lnTo>
                      <a:pt x="108" y="148"/>
                    </a:lnTo>
                    <a:lnTo>
                      <a:pt x="108" y="146"/>
                    </a:lnTo>
                    <a:lnTo>
                      <a:pt x="108" y="148"/>
                    </a:lnTo>
                    <a:lnTo>
                      <a:pt x="108" y="146"/>
                    </a:lnTo>
                    <a:lnTo>
                      <a:pt x="108" y="144"/>
                    </a:lnTo>
                    <a:lnTo>
                      <a:pt x="108" y="146"/>
                    </a:lnTo>
                    <a:close/>
                    <a:moveTo>
                      <a:pt x="106" y="146"/>
                    </a:moveTo>
                    <a:lnTo>
                      <a:pt x="106" y="144"/>
                    </a:lnTo>
                    <a:lnTo>
                      <a:pt x="106" y="146"/>
                    </a:lnTo>
                    <a:close/>
                    <a:moveTo>
                      <a:pt x="106" y="148"/>
                    </a:moveTo>
                    <a:lnTo>
                      <a:pt x="104" y="148"/>
                    </a:lnTo>
                    <a:lnTo>
                      <a:pt x="104" y="146"/>
                    </a:lnTo>
                    <a:lnTo>
                      <a:pt x="106" y="146"/>
                    </a:lnTo>
                    <a:lnTo>
                      <a:pt x="106" y="148"/>
                    </a:lnTo>
                    <a:close/>
                    <a:moveTo>
                      <a:pt x="92" y="150"/>
                    </a:moveTo>
                    <a:lnTo>
                      <a:pt x="92" y="152"/>
                    </a:lnTo>
                    <a:lnTo>
                      <a:pt x="92" y="154"/>
                    </a:lnTo>
                    <a:lnTo>
                      <a:pt x="92" y="156"/>
                    </a:lnTo>
                    <a:lnTo>
                      <a:pt x="92" y="158"/>
                    </a:lnTo>
                    <a:lnTo>
                      <a:pt x="92" y="156"/>
                    </a:lnTo>
                    <a:lnTo>
                      <a:pt x="90" y="156"/>
                    </a:lnTo>
                    <a:lnTo>
                      <a:pt x="92" y="156"/>
                    </a:lnTo>
                    <a:lnTo>
                      <a:pt x="90" y="156"/>
                    </a:lnTo>
                    <a:lnTo>
                      <a:pt x="92" y="156"/>
                    </a:lnTo>
                    <a:lnTo>
                      <a:pt x="90" y="156"/>
                    </a:lnTo>
                    <a:lnTo>
                      <a:pt x="92" y="156"/>
                    </a:lnTo>
                    <a:lnTo>
                      <a:pt x="90" y="156"/>
                    </a:lnTo>
                    <a:lnTo>
                      <a:pt x="92" y="156"/>
                    </a:lnTo>
                    <a:lnTo>
                      <a:pt x="92" y="154"/>
                    </a:lnTo>
                    <a:lnTo>
                      <a:pt x="90" y="154"/>
                    </a:lnTo>
                    <a:lnTo>
                      <a:pt x="92" y="154"/>
                    </a:lnTo>
                    <a:lnTo>
                      <a:pt x="90" y="154"/>
                    </a:lnTo>
                    <a:lnTo>
                      <a:pt x="90" y="152"/>
                    </a:lnTo>
                    <a:lnTo>
                      <a:pt x="90" y="150"/>
                    </a:lnTo>
                    <a:lnTo>
                      <a:pt x="90" y="152"/>
                    </a:lnTo>
                    <a:lnTo>
                      <a:pt x="90" y="150"/>
                    </a:lnTo>
                    <a:lnTo>
                      <a:pt x="92" y="150"/>
                    </a:lnTo>
                    <a:lnTo>
                      <a:pt x="90" y="150"/>
                    </a:lnTo>
                    <a:lnTo>
                      <a:pt x="92" y="150"/>
                    </a:lnTo>
                    <a:close/>
                    <a:moveTo>
                      <a:pt x="124" y="138"/>
                    </a:moveTo>
                    <a:lnTo>
                      <a:pt x="124" y="138"/>
                    </a:lnTo>
                    <a:lnTo>
                      <a:pt x="124" y="138"/>
                    </a:lnTo>
                    <a:close/>
                    <a:moveTo>
                      <a:pt x="116" y="140"/>
                    </a:moveTo>
                    <a:lnTo>
                      <a:pt x="114" y="140"/>
                    </a:lnTo>
                    <a:lnTo>
                      <a:pt x="116" y="140"/>
                    </a:lnTo>
                    <a:close/>
                    <a:moveTo>
                      <a:pt x="126" y="138"/>
                    </a:moveTo>
                    <a:lnTo>
                      <a:pt x="124" y="138"/>
                    </a:lnTo>
                    <a:lnTo>
                      <a:pt x="126" y="138"/>
                    </a:lnTo>
                    <a:close/>
                    <a:moveTo>
                      <a:pt x="96" y="148"/>
                    </a:moveTo>
                    <a:lnTo>
                      <a:pt x="96" y="146"/>
                    </a:lnTo>
                    <a:lnTo>
                      <a:pt x="96" y="148"/>
                    </a:lnTo>
                    <a:close/>
                    <a:moveTo>
                      <a:pt x="96" y="146"/>
                    </a:moveTo>
                    <a:lnTo>
                      <a:pt x="96" y="148"/>
                    </a:lnTo>
                    <a:lnTo>
                      <a:pt x="96" y="146"/>
                    </a:lnTo>
                    <a:close/>
                    <a:moveTo>
                      <a:pt x="118" y="138"/>
                    </a:moveTo>
                    <a:lnTo>
                      <a:pt x="118" y="140"/>
                    </a:lnTo>
                    <a:lnTo>
                      <a:pt x="118" y="138"/>
                    </a:lnTo>
                    <a:close/>
                    <a:moveTo>
                      <a:pt x="96" y="146"/>
                    </a:moveTo>
                    <a:lnTo>
                      <a:pt x="94" y="146"/>
                    </a:lnTo>
                    <a:lnTo>
                      <a:pt x="96" y="146"/>
                    </a:lnTo>
                    <a:close/>
                    <a:moveTo>
                      <a:pt x="110" y="140"/>
                    </a:moveTo>
                    <a:lnTo>
                      <a:pt x="112" y="140"/>
                    </a:lnTo>
                    <a:lnTo>
                      <a:pt x="114" y="140"/>
                    </a:lnTo>
                    <a:lnTo>
                      <a:pt x="114" y="142"/>
                    </a:lnTo>
                    <a:lnTo>
                      <a:pt x="114" y="140"/>
                    </a:lnTo>
                    <a:lnTo>
                      <a:pt x="116" y="140"/>
                    </a:lnTo>
                    <a:lnTo>
                      <a:pt x="116" y="142"/>
                    </a:lnTo>
                    <a:lnTo>
                      <a:pt x="118" y="142"/>
                    </a:lnTo>
                    <a:lnTo>
                      <a:pt x="118" y="144"/>
                    </a:lnTo>
                    <a:lnTo>
                      <a:pt x="116" y="144"/>
                    </a:lnTo>
                    <a:lnTo>
                      <a:pt x="118" y="144"/>
                    </a:lnTo>
                    <a:lnTo>
                      <a:pt x="118" y="146"/>
                    </a:lnTo>
                    <a:lnTo>
                      <a:pt x="116" y="146"/>
                    </a:lnTo>
                    <a:lnTo>
                      <a:pt x="114" y="146"/>
                    </a:lnTo>
                    <a:lnTo>
                      <a:pt x="114" y="148"/>
                    </a:lnTo>
                    <a:lnTo>
                      <a:pt x="114" y="146"/>
                    </a:lnTo>
                    <a:lnTo>
                      <a:pt x="112" y="146"/>
                    </a:lnTo>
                    <a:lnTo>
                      <a:pt x="112" y="144"/>
                    </a:lnTo>
                    <a:lnTo>
                      <a:pt x="112" y="146"/>
                    </a:lnTo>
                    <a:lnTo>
                      <a:pt x="114" y="146"/>
                    </a:lnTo>
                    <a:lnTo>
                      <a:pt x="114" y="148"/>
                    </a:lnTo>
                    <a:lnTo>
                      <a:pt x="112" y="148"/>
                    </a:lnTo>
                    <a:lnTo>
                      <a:pt x="114" y="148"/>
                    </a:lnTo>
                    <a:lnTo>
                      <a:pt x="112" y="148"/>
                    </a:lnTo>
                    <a:lnTo>
                      <a:pt x="114" y="148"/>
                    </a:lnTo>
                    <a:lnTo>
                      <a:pt x="114" y="150"/>
                    </a:lnTo>
                    <a:lnTo>
                      <a:pt x="114" y="152"/>
                    </a:lnTo>
                    <a:lnTo>
                      <a:pt x="114" y="150"/>
                    </a:lnTo>
                    <a:lnTo>
                      <a:pt x="112" y="150"/>
                    </a:lnTo>
                    <a:lnTo>
                      <a:pt x="114" y="150"/>
                    </a:lnTo>
                    <a:lnTo>
                      <a:pt x="112" y="150"/>
                    </a:lnTo>
                    <a:lnTo>
                      <a:pt x="112" y="152"/>
                    </a:lnTo>
                    <a:lnTo>
                      <a:pt x="112" y="150"/>
                    </a:lnTo>
                    <a:lnTo>
                      <a:pt x="110" y="150"/>
                    </a:lnTo>
                    <a:lnTo>
                      <a:pt x="110" y="148"/>
                    </a:lnTo>
                    <a:lnTo>
                      <a:pt x="110" y="150"/>
                    </a:lnTo>
                    <a:lnTo>
                      <a:pt x="110" y="148"/>
                    </a:lnTo>
                    <a:lnTo>
                      <a:pt x="108" y="148"/>
                    </a:lnTo>
                    <a:lnTo>
                      <a:pt x="110" y="148"/>
                    </a:lnTo>
                    <a:lnTo>
                      <a:pt x="108" y="148"/>
                    </a:lnTo>
                    <a:lnTo>
                      <a:pt x="110" y="148"/>
                    </a:lnTo>
                    <a:lnTo>
                      <a:pt x="110" y="146"/>
                    </a:lnTo>
                    <a:lnTo>
                      <a:pt x="108" y="146"/>
                    </a:lnTo>
                    <a:lnTo>
                      <a:pt x="110" y="146"/>
                    </a:lnTo>
                    <a:lnTo>
                      <a:pt x="108" y="146"/>
                    </a:lnTo>
                    <a:lnTo>
                      <a:pt x="108" y="144"/>
                    </a:lnTo>
                    <a:lnTo>
                      <a:pt x="108" y="146"/>
                    </a:lnTo>
                    <a:lnTo>
                      <a:pt x="110" y="146"/>
                    </a:lnTo>
                    <a:lnTo>
                      <a:pt x="110" y="144"/>
                    </a:lnTo>
                    <a:lnTo>
                      <a:pt x="108" y="144"/>
                    </a:lnTo>
                    <a:lnTo>
                      <a:pt x="110" y="144"/>
                    </a:lnTo>
                    <a:lnTo>
                      <a:pt x="110" y="142"/>
                    </a:lnTo>
                    <a:lnTo>
                      <a:pt x="108" y="142"/>
                    </a:lnTo>
                    <a:lnTo>
                      <a:pt x="110" y="142"/>
                    </a:lnTo>
                    <a:lnTo>
                      <a:pt x="110" y="140"/>
                    </a:lnTo>
                    <a:close/>
                    <a:moveTo>
                      <a:pt x="126" y="136"/>
                    </a:moveTo>
                    <a:lnTo>
                      <a:pt x="126" y="134"/>
                    </a:lnTo>
                    <a:lnTo>
                      <a:pt x="126" y="136"/>
                    </a:lnTo>
                    <a:close/>
                    <a:moveTo>
                      <a:pt x="116" y="138"/>
                    </a:moveTo>
                    <a:lnTo>
                      <a:pt x="116" y="138"/>
                    </a:lnTo>
                    <a:lnTo>
                      <a:pt x="118" y="138"/>
                    </a:lnTo>
                    <a:lnTo>
                      <a:pt x="116" y="138"/>
                    </a:lnTo>
                    <a:lnTo>
                      <a:pt x="118" y="138"/>
                    </a:lnTo>
                    <a:lnTo>
                      <a:pt x="116" y="138"/>
                    </a:lnTo>
                    <a:lnTo>
                      <a:pt x="116" y="138"/>
                    </a:lnTo>
                    <a:close/>
                    <a:moveTo>
                      <a:pt x="124" y="134"/>
                    </a:moveTo>
                    <a:lnTo>
                      <a:pt x="124" y="136"/>
                    </a:lnTo>
                    <a:lnTo>
                      <a:pt x="124" y="134"/>
                    </a:lnTo>
                    <a:close/>
                    <a:moveTo>
                      <a:pt x="124" y="136"/>
                    </a:moveTo>
                    <a:lnTo>
                      <a:pt x="124" y="134"/>
                    </a:lnTo>
                    <a:lnTo>
                      <a:pt x="124" y="136"/>
                    </a:lnTo>
                    <a:close/>
                    <a:moveTo>
                      <a:pt x="124" y="134"/>
                    </a:moveTo>
                    <a:lnTo>
                      <a:pt x="124" y="136"/>
                    </a:lnTo>
                    <a:lnTo>
                      <a:pt x="124" y="134"/>
                    </a:lnTo>
                    <a:close/>
                    <a:moveTo>
                      <a:pt x="124" y="136"/>
                    </a:moveTo>
                    <a:lnTo>
                      <a:pt x="126" y="136"/>
                    </a:lnTo>
                    <a:lnTo>
                      <a:pt x="124" y="136"/>
                    </a:lnTo>
                    <a:lnTo>
                      <a:pt x="124" y="134"/>
                    </a:lnTo>
                    <a:lnTo>
                      <a:pt x="124" y="136"/>
                    </a:lnTo>
                    <a:close/>
                    <a:moveTo>
                      <a:pt x="132" y="130"/>
                    </a:moveTo>
                    <a:lnTo>
                      <a:pt x="132" y="132"/>
                    </a:lnTo>
                    <a:lnTo>
                      <a:pt x="132" y="130"/>
                    </a:lnTo>
                    <a:close/>
                    <a:moveTo>
                      <a:pt x="126" y="134"/>
                    </a:moveTo>
                    <a:lnTo>
                      <a:pt x="124" y="134"/>
                    </a:lnTo>
                    <a:lnTo>
                      <a:pt x="126" y="134"/>
                    </a:lnTo>
                    <a:close/>
                    <a:moveTo>
                      <a:pt x="114" y="138"/>
                    </a:moveTo>
                    <a:lnTo>
                      <a:pt x="116" y="138"/>
                    </a:lnTo>
                    <a:lnTo>
                      <a:pt x="114" y="138"/>
                    </a:lnTo>
                    <a:close/>
                    <a:moveTo>
                      <a:pt x="118" y="138"/>
                    </a:moveTo>
                    <a:lnTo>
                      <a:pt x="116" y="138"/>
                    </a:lnTo>
                    <a:lnTo>
                      <a:pt x="118" y="138"/>
                    </a:lnTo>
                    <a:close/>
                    <a:moveTo>
                      <a:pt x="130" y="132"/>
                    </a:moveTo>
                    <a:lnTo>
                      <a:pt x="130" y="130"/>
                    </a:lnTo>
                    <a:lnTo>
                      <a:pt x="130" y="132"/>
                    </a:lnTo>
                    <a:close/>
                    <a:moveTo>
                      <a:pt x="130" y="132"/>
                    </a:moveTo>
                    <a:lnTo>
                      <a:pt x="130" y="130"/>
                    </a:lnTo>
                    <a:lnTo>
                      <a:pt x="130" y="132"/>
                    </a:lnTo>
                    <a:close/>
                    <a:moveTo>
                      <a:pt x="130" y="130"/>
                    </a:moveTo>
                    <a:lnTo>
                      <a:pt x="130" y="132"/>
                    </a:lnTo>
                    <a:lnTo>
                      <a:pt x="130" y="130"/>
                    </a:lnTo>
                    <a:close/>
                    <a:moveTo>
                      <a:pt x="130" y="132"/>
                    </a:moveTo>
                    <a:lnTo>
                      <a:pt x="130" y="130"/>
                    </a:lnTo>
                    <a:lnTo>
                      <a:pt x="130" y="132"/>
                    </a:lnTo>
                    <a:close/>
                    <a:moveTo>
                      <a:pt x="134" y="128"/>
                    </a:moveTo>
                    <a:lnTo>
                      <a:pt x="134" y="130"/>
                    </a:lnTo>
                    <a:lnTo>
                      <a:pt x="134" y="128"/>
                    </a:lnTo>
                    <a:close/>
                    <a:moveTo>
                      <a:pt x="124" y="132"/>
                    </a:moveTo>
                    <a:lnTo>
                      <a:pt x="126" y="132"/>
                    </a:lnTo>
                    <a:lnTo>
                      <a:pt x="124" y="132"/>
                    </a:lnTo>
                    <a:lnTo>
                      <a:pt x="124" y="134"/>
                    </a:lnTo>
                    <a:lnTo>
                      <a:pt x="124" y="132"/>
                    </a:lnTo>
                    <a:close/>
                    <a:moveTo>
                      <a:pt x="136" y="128"/>
                    </a:moveTo>
                    <a:lnTo>
                      <a:pt x="134" y="128"/>
                    </a:lnTo>
                    <a:lnTo>
                      <a:pt x="136" y="128"/>
                    </a:lnTo>
                    <a:lnTo>
                      <a:pt x="134" y="128"/>
                    </a:lnTo>
                    <a:lnTo>
                      <a:pt x="136" y="128"/>
                    </a:lnTo>
                    <a:lnTo>
                      <a:pt x="134" y="128"/>
                    </a:lnTo>
                    <a:lnTo>
                      <a:pt x="136" y="128"/>
                    </a:lnTo>
                    <a:close/>
                    <a:moveTo>
                      <a:pt x="136" y="128"/>
                    </a:moveTo>
                    <a:lnTo>
                      <a:pt x="134" y="128"/>
                    </a:lnTo>
                    <a:lnTo>
                      <a:pt x="136" y="128"/>
                    </a:lnTo>
                    <a:close/>
                    <a:moveTo>
                      <a:pt x="130" y="130"/>
                    </a:moveTo>
                    <a:lnTo>
                      <a:pt x="128" y="130"/>
                    </a:lnTo>
                    <a:lnTo>
                      <a:pt x="130" y="130"/>
                    </a:lnTo>
                    <a:close/>
                    <a:moveTo>
                      <a:pt x="126" y="132"/>
                    </a:moveTo>
                    <a:lnTo>
                      <a:pt x="124" y="132"/>
                    </a:lnTo>
                    <a:lnTo>
                      <a:pt x="126" y="132"/>
                    </a:lnTo>
                    <a:lnTo>
                      <a:pt x="124" y="132"/>
                    </a:lnTo>
                    <a:lnTo>
                      <a:pt x="126" y="132"/>
                    </a:lnTo>
                    <a:close/>
                    <a:moveTo>
                      <a:pt x="130" y="128"/>
                    </a:moveTo>
                    <a:lnTo>
                      <a:pt x="132" y="128"/>
                    </a:lnTo>
                    <a:lnTo>
                      <a:pt x="132" y="130"/>
                    </a:lnTo>
                    <a:lnTo>
                      <a:pt x="130" y="130"/>
                    </a:lnTo>
                    <a:lnTo>
                      <a:pt x="130" y="128"/>
                    </a:lnTo>
                    <a:close/>
                    <a:moveTo>
                      <a:pt x="130" y="130"/>
                    </a:moveTo>
                    <a:lnTo>
                      <a:pt x="130" y="128"/>
                    </a:lnTo>
                    <a:lnTo>
                      <a:pt x="130" y="130"/>
                    </a:lnTo>
                    <a:close/>
                    <a:moveTo>
                      <a:pt x="134" y="128"/>
                    </a:moveTo>
                    <a:lnTo>
                      <a:pt x="136" y="128"/>
                    </a:lnTo>
                    <a:lnTo>
                      <a:pt x="134" y="128"/>
                    </a:lnTo>
                    <a:lnTo>
                      <a:pt x="136" y="128"/>
                    </a:lnTo>
                    <a:lnTo>
                      <a:pt x="134" y="128"/>
                    </a:lnTo>
                    <a:close/>
                    <a:moveTo>
                      <a:pt x="134" y="128"/>
                    </a:moveTo>
                    <a:lnTo>
                      <a:pt x="132" y="128"/>
                    </a:lnTo>
                    <a:lnTo>
                      <a:pt x="134" y="128"/>
                    </a:lnTo>
                    <a:lnTo>
                      <a:pt x="132" y="128"/>
                    </a:lnTo>
                    <a:lnTo>
                      <a:pt x="134" y="128"/>
                    </a:lnTo>
                    <a:lnTo>
                      <a:pt x="134" y="130"/>
                    </a:lnTo>
                    <a:lnTo>
                      <a:pt x="134" y="132"/>
                    </a:lnTo>
                    <a:lnTo>
                      <a:pt x="134" y="130"/>
                    </a:lnTo>
                    <a:lnTo>
                      <a:pt x="132" y="130"/>
                    </a:lnTo>
                    <a:lnTo>
                      <a:pt x="132" y="128"/>
                    </a:lnTo>
                    <a:lnTo>
                      <a:pt x="134" y="128"/>
                    </a:lnTo>
                    <a:close/>
                    <a:moveTo>
                      <a:pt x="130" y="128"/>
                    </a:moveTo>
                    <a:lnTo>
                      <a:pt x="130" y="130"/>
                    </a:lnTo>
                    <a:lnTo>
                      <a:pt x="130" y="128"/>
                    </a:lnTo>
                    <a:close/>
                    <a:moveTo>
                      <a:pt x="126" y="132"/>
                    </a:moveTo>
                    <a:lnTo>
                      <a:pt x="126" y="130"/>
                    </a:lnTo>
                    <a:lnTo>
                      <a:pt x="126" y="132"/>
                    </a:lnTo>
                    <a:close/>
                    <a:moveTo>
                      <a:pt x="134" y="128"/>
                    </a:moveTo>
                    <a:lnTo>
                      <a:pt x="132" y="128"/>
                    </a:lnTo>
                    <a:lnTo>
                      <a:pt x="134" y="128"/>
                    </a:lnTo>
                    <a:close/>
                    <a:moveTo>
                      <a:pt x="132" y="128"/>
                    </a:moveTo>
                    <a:lnTo>
                      <a:pt x="132" y="130"/>
                    </a:lnTo>
                    <a:lnTo>
                      <a:pt x="132" y="128"/>
                    </a:lnTo>
                    <a:close/>
                    <a:moveTo>
                      <a:pt x="124" y="130"/>
                    </a:moveTo>
                    <a:lnTo>
                      <a:pt x="124" y="132"/>
                    </a:lnTo>
                    <a:lnTo>
                      <a:pt x="124" y="130"/>
                    </a:lnTo>
                    <a:lnTo>
                      <a:pt x="124" y="132"/>
                    </a:lnTo>
                    <a:lnTo>
                      <a:pt x="124" y="130"/>
                    </a:lnTo>
                    <a:close/>
                    <a:moveTo>
                      <a:pt x="134" y="124"/>
                    </a:moveTo>
                    <a:lnTo>
                      <a:pt x="134" y="126"/>
                    </a:lnTo>
                    <a:lnTo>
                      <a:pt x="134" y="124"/>
                    </a:lnTo>
                    <a:close/>
                    <a:moveTo>
                      <a:pt x="134" y="124"/>
                    </a:moveTo>
                    <a:lnTo>
                      <a:pt x="136" y="124"/>
                    </a:lnTo>
                    <a:lnTo>
                      <a:pt x="134" y="124"/>
                    </a:lnTo>
                    <a:lnTo>
                      <a:pt x="136" y="124"/>
                    </a:lnTo>
                    <a:lnTo>
                      <a:pt x="134" y="124"/>
                    </a:lnTo>
                    <a:close/>
                    <a:moveTo>
                      <a:pt x="92" y="140"/>
                    </a:moveTo>
                    <a:lnTo>
                      <a:pt x="92" y="142"/>
                    </a:lnTo>
                    <a:lnTo>
                      <a:pt x="92" y="140"/>
                    </a:lnTo>
                    <a:lnTo>
                      <a:pt x="92" y="142"/>
                    </a:lnTo>
                    <a:lnTo>
                      <a:pt x="92" y="144"/>
                    </a:lnTo>
                    <a:lnTo>
                      <a:pt x="92" y="142"/>
                    </a:lnTo>
                    <a:lnTo>
                      <a:pt x="90" y="142"/>
                    </a:lnTo>
                    <a:lnTo>
                      <a:pt x="90" y="140"/>
                    </a:lnTo>
                    <a:lnTo>
                      <a:pt x="92" y="140"/>
                    </a:lnTo>
                    <a:close/>
                    <a:moveTo>
                      <a:pt x="136" y="124"/>
                    </a:moveTo>
                    <a:lnTo>
                      <a:pt x="134" y="124"/>
                    </a:lnTo>
                    <a:lnTo>
                      <a:pt x="136" y="124"/>
                    </a:lnTo>
                    <a:lnTo>
                      <a:pt x="134" y="124"/>
                    </a:lnTo>
                    <a:lnTo>
                      <a:pt x="136" y="124"/>
                    </a:lnTo>
                    <a:close/>
                    <a:moveTo>
                      <a:pt x="134" y="122"/>
                    </a:moveTo>
                    <a:lnTo>
                      <a:pt x="134" y="124"/>
                    </a:lnTo>
                    <a:lnTo>
                      <a:pt x="136" y="124"/>
                    </a:lnTo>
                    <a:lnTo>
                      <a:pt x="134" y="124"/>
                    </a:lnTo>
                    <a:lnTo>
                      <a:pt x="134" y="122"/>
                    </a:lnTo>
                    <a:close/>
                    <a:moveTo>
                      <a:pt x="138" y="122"/>
                    </a:moveTo>
                    <a:lnTo>
                      <a:pt x="138" y="120"/>
                    </a:lnTo>
                    <a:lnTo>
                      <a:pt x="138" y="122"/>
                    </a:lnTo>
                    <a:close/>
                    <a:moveTo>
                      <a:pt x="138" y="122"/>
                    </a:moveTo>
                    <a:lnTo>
                      <a:pt x="138" y="120"/>
                    </a:lnTo>
                    <a:lnTo>
                      <a:pt x="138" y="122"/>
                    </a:lnTo>
                    <a:close/>
                    <a:moveTo>
                      <a:pt x="140" y="118"/>
                    </a:moveTo>
                    <a:lnTo>
                      <a:pt x="142" y="118"/>
                    </a:lnTo>
                    <a:lnTo>
                      <a:pt x="142" y="120"/>
                    </a:lnTo>
                    <a:lnTo>
                      <a:pt x="140" y="120"/>
                    </a:lnTo>
                    <a:lnTo>
                      <a:pt x="140" y="118"/>
                    </a:lnTo>
                    <a:close/>
                    <a:moveTo>
                      <a:pt x="138" y="118"/>
                    </a:moveTo>
                    <a:lnTo>
                      <a:pt x="138" y="116"/>
                    </a:lnTo>
                    <a:lnTo>
                      <a:pt x="138" y="118"/>
                    </a:lnTo>
                    <a:close/>
                    <a:moveTo>
                      <a:pt x="144" y="104"/>
                    </a:moveTo>
                    <a:lnTo>
                      <a:pt x="142" y="104"/>
                    </a:lnTo>
                    <a:lnTo>
                      <a:pt x="144" y="104"/>
                    </a:lnTo>
                    <a:close/>
                    <a:moveTo>
                      <a:pt x="144" y="104"/>
                    </a:moveTo>
                    <a:lnTo>
                      <a:pt x="142" y="104"/>
                    </a:lnTo>
                    <a:lnTo>
                      <a:pt x="144" y="104"/>
                    </a:lnTo>
                    <a:close/>
                    <a:moveTo>
                      <a:pt x="144" y="104"/>
                    </a:moveTo>
                    <a:lnTo>
                      <a:pt x="146" y="104"/>
                    </a:lnTo>
                    <a:lnTo>
                      <a:pt x="144" y="104"/>
                    </a:lnTo>
                    <a:close/>
                    <a:moveTo>
                      <a:pt x="140" y="104"/>
                    </a:moveTo>
                    <a:lnTo>
                      <a:pt x="142" y="104"/>
                    </a:lnTo>
                    <a:lnTo>
                      <a:pt x="140" y="104"/>
                    </a:lnTo>
                    <a:close/>
                    <a:moveTo>
                      <a:pt x="142" y="104"/>
                    </a:moveTo>
                    <a:lnTo>
                      <a:pt x="140" y="104"/>
                    </a:lnTo>
                    <a:lnTo>
                      <a:pt x="142" y="104"/>
                    </a:lnTo>
                    <a:close/>
                    <a:moveTo>
                      <a:pt x="142" y="102"/>
                    </a:moveTo>
                    <a:lnTo>
                      <a:pt x="142" y="104"/>
                    </a:lnTo>
                    <a:lnTo>
                      <a:pt x="142" y="102"/>
                    </a:lnTo>
                    <a:close/>
                    <a:moveTo>
                      <a:pt x="144" y="116"/>
                    </a:moveTo>
                    <a:lnTo>
                      <a:pt x="142" y="116"/>
                    </a:lnTo>
                    <a:lnTo>
                      <a:pt x="142" y="118"/>
                    </a:lnTo>
                    <a:lnTo>
                      <a:pt x="140" y="118"/>
                    </a:lnTo>
                    <a:lnTo>
                      <a:pt x="140" y="116"/>
                    </a:lnTo>
                    <a:lnTo>
                      <a:pt x="140" y="118"/>
                    </a:lnTo>
                    <a:lnTo>
                      <a:pt x="140" y="116"/>
                    </a:lnTo>
                    <a:lnTo>
                      <a:pt x="138" y="116"/>
                    </a:lnTo>
                    <a:lnTo>
                      <a:pt x="140" y="116"/>
                    </a:lnTo>
                    <a:lnTo>
                      <a:pt x="140" y="114"/>
                    </a:lnTo>
                    <a:lnTo>
                      <a:pt x="138" y="114"/>
                    </a:lnTo>
                    <a:lnTo>
                      <a:pt x="138" y="116"/>
                    </a:lnTo>
                    <a:lnTo>
                      <a:pt x="136" y="116"/>
                    </a:lnTo>
                    <a:lnTo>
                      <a:pt x="138" y="118"/>
                    </a:lnTo>
                    <a:lnTo>
                      <a:pt x="138" y="120"/>
                    </a:lnTo>
                    <a:lnTo>
                      <a:pt x="138" y="122"/>
                    </a:lnTo>
                    <a:lnTo>
                      <a:pt x="136" y="122"/>
                    </a:lnTo>
                    <a:lnTo>
                      <a:pt x="136" y="120"/>
                    </a:lnTo>
                    <a:lnTo>
                      <a:pt x="136" y="122"/>
                    </a:lnTo>
                    <a:lnTo>
                      <a:pt x="134" y="122"/>
                    </a:lnTo>
                    <a:lnTo>
                      <a:pt x="134" y="120"/>
                    </a:lnTo>
                    <a:lnTo>
                      <a:pt x="132" y="120"/>
                    </a:lnTo>
                    <a:lnTo>
                      <a:pt x="134" y="120"/>
                    </a:lnTo>
                    <a:lnTo>
                      <a:pt x="132" y="122"/>
                    </a:lnTo>
                    <a:lnTo>
                      <a:pt x="130" y="122"/>
                    </a:lnTo>
                    <a:lnTo>
                      <a:pt x="130" y="124"/>
                    </a:lnTo>
                    <a:lnTo>
                      <a:pt x="130" y="122"/>
                    </a:lnTo>
                    <a:lnTo>
                      <a:pt x="132" y="122"/>
                    </a:lnTo>
                    <a:lnTo>
                      <a:pt x="132" y="124"/>
                    </a:lnTo>
                    <a:lnTo>
                      <a:pt x="132" y="126"/>
                    </a:lnTo>
                    <a:lnTo>
                      <a:pt x="134" y="126"/>
                    </a:lnTo>
                    <a:lnTo>
                      <a:pt x="132" y="126"/>
                    </a:lnTo>
                    <a:lnTo>
                      <a:pt x="132" y="128"/>
                    </a:lnTo>
                    <a:lnTo>
                      <a:pt x="132" y="126"/>
                    </a:lnTo>
                    <a:lnTo>
                      <a:pt x="132" y="128"/>
                    </a:lnTo>
                    <a:lnTo>
                      <a:pt x="130" y="128"/>
                    </a:lnTo>
                    <a:lnTo>
                      <a:pt x="132" y="128"/>
                    </a:lnTo>
                    <a:lnTo>
                      <a:pt x="130" y="128"/>
                    </a:lnTo>
                    <a:lnTo>
                      <a:pt x="128" y="128"/>
                    </a:lnTo>
                    <a:lnTo>
                      <a:pt x="128" y="130"/>
                    </a:lnTo>
                    <a:lnTo>
                      <a:pt x="128" y="132"/>
                    </a:lnTo>
                    <a:lnTo>
                      <a:pt x="128" y="130"/>
                    </a:lnTo>
                    <a:lnTo>
                      <a:pt x="128" y="132"/>
                    </a:lnTo>
                    <a:lnTo>
                      <a:pt x="128" y="130"/>
                    </a:lnTo>
                    <a:lnTo>
                      <a:pt x="126" y="130"/>
                    </a:lnTo>
                    <a:lnTo>
                      <a:pt x="128" y="130"/>
                    </a:lnTo>
                    <a:lnTo>
                      <a:pt x="126" y="130"/>
                    </a:lnTo>
                    <a:lnTo>
                      <a:pt x="128" y="130"/>
                    </a:lnTo>
                    <a:lnTo>
                      <a:pt x="126" y="130"/>
                    </a:lnTo>
                    <a:lnTo>
                      <a:pt x="126" y="128"/>
                    </a:lnTo>
                    <a:lnTo>
                      <a:pt x="126" y="126"/>
                    </a:lnTo>
                    <a:lnTo>
                      <a:pt x="126" y="124"/>
                    </a:lnTo>
                    <a:lnTo>
                      <a:pt x="126" y="126"/>
                    </a:lnTo>
                    <a:lnTo>
                      <a:pt x="126" y="128"/>
                    </a:lnTo>
                    <a:lnTo>
                      <a:pt x="126" y="126"/>
                    </a:lnTo>
                    <a:lnTo>
                      <a:pt x="126" y="128"/>
                    </a:lnTo>
                    <a:lnTo>
                      <a:pt x="126" y="130"/>
                    </a:lnTo>
                    <a:lnTo>
                      <a:pt x="124" y="130"/>
                    </a:lnTo>
                    <a:lnTo>
                      <a:pt x="126" y="130"/>
                    </a:lnTo>
                    <a:lnTo>
                      <a:pt x="126" y="128"/>
                    </a:lnTo>
                    <a:lnTo>
                      <a:pt x="124" y="128"/>
                    </a:lnTo>
                    <a:lnTo>
                      <a:pt x="124" y="128"/>
                    </a:lnTo>
                    <a:lnTo>
                      <a:pt x="124" y="128"/>
                    </a:lnTo>
                    <a:lnTo>
                      <a:pt x="124" y="128"/>
                    </a:lnTo>
                    <a:lnTo>
                      <a:pt x="124" y="128"/>
                    </a:lnTo>
                    <a:lnTo>
                      <a:pt x="124" y="130"/>
                    </a:lnTo>
                    <a:lnTo>
                      <a:pt x="124" y="128"/>
                    </a:lnTo>
                    <a:lnTo>
                      <a:pt x="124" y="130"/>
                    </a:lnTo>
                    <a:lnTo>
                      <a:pt x="124" y="130"/>
                    </a:lnTo>
                    <a:lnTo>
                      <a:pt x="124" y="130"/>
                    </a:lnTo>
                    <a:lnTo>
                      <a:pt x="124" y="132"/>
                    </a:lnTo>
                    <a:lnTo>
                      <a:pt x="124" y="134"/>
                    </a:lnTo>
                    <a:lnTo>
                      <a:pt x="124" y="134"/>
                    </a:lnTo>
                    <a:lnTo>
                      <a:pt x="124" y="134"/>
                    </a:lnTo>
                    <a:lnTo>
                      <a:pt x="124" y="136"/>
                    </a:lnTo>
                    <a:lnTo>
                      <a:pt x="124" y="138"/>
                    </a:lnTo>
                    <a:lnTo>
                      <a:pt x="124" y="136"/>
                    </a:lnTo>
                    <a:lnTo>
                      <a:pt x="124" y="136"/>
                    </a:lnTo>
                    <a:lnTo>
                      <a:pt x="124" y="136"/>
                    </a:lnTo>
                    <a:lnTo>
                      <a:pt x="124" y="136"/>
                    </a:lnTo>
                    <a:lnTo>
                      <a:pt x="124" y="136"/>
                    </a:lnTo>
                    <a:lnTo>
                      <a:pt x="124" y="136"/>
                    </a:lnTo>
                    <a:lnTo>
                      <a:pt x="124" y="134"/>
                    </a:lnTo>
                    <a:lnTo>
                      <a:pt x="124" y="136"/>
                    </a:lnTo>
                    <a:lnTo>
                      <a:pt x="124" y="134"/>
                    </a:lnTo>
                    <a:lnTo>
                      <a:pt x="124" y="136"/>
                    </a:lnTo>
                    <a:lnTo>
                      <a:pt x="124" y="138"/>
                    </a:lnTo>
                    <a:lnTo>
                      <a:pt x="124" y="136"/>
                    </a:lnTo>
                    <a:lnTo>
                      <a:pt x="122" y="136"/>
                    </a:lnTo>
                    <a:lnTo>
                      <a:pt x="122" y="134"/>
                    </a:lnTo>
                    <a:lnTo>
                      <a:pt x="120" y="134"/>
                    </a:lnTo>
                    <a:lnTo>
                      <a:pt x="122" y="134"/>
                    </a:lnTo>
                    <a:lnTo>
                      <a:pt x="122" y="136"/>
                    </a:lnTo>
                    <a:lnTo>
                      <a:pt x="120" y="136"/>
                    </a:lnTo>
                    <a:lnTo>
                      <a:pt x="122" y="136"/>
                    </a:lnTo>
                    <a:lnTo>
                      <a:pt x="120" y="136"/>
                    </a:lnTo>
                    <a:lnTo>
                      <a:pt x="120" y="138"/>
                    </a:lnTo>
                    <a:lnTo>
                      <a:pt x="122" y="138"/>
                    </a:lnTo>
                    <a:lnTo>
                      <a:pt x="122" y="136"/>
                    </a:lnTo>
                    <a:lnTo>
                      <a:pt x="122" y="138"/>
                    </a:lnTo>
                    <a:lnTo>
                      <a:pt x="122" y="136"/>
                    </a:lnTo>
                    <a:lnTo>
                      <a:pt x="122" y="138"/>
                    </a:lnTo>
                    <a:lnTo>
                      <a:pt x="124" y="138"/>
                    </a:lnTo>
                    <a:lnTo>
                      <a:pt x="124" y="138"/>
                    </a:lnTo>
                    <a:lnTo>
                      <a:pt x="122" y="138"/>
                    </a:lnTo>
                    <a:lnTo>
                      <a:pt x="122" y="138"/>
                    </a:lnTo>
                    <a:lnTo>
                      <a:pt x="122" y="138"/>
                    </a:lnTo>
                    <a:lnTo>
                      <a:pt x="122" y="140"/>
                    </a:lnTo>
                    <a:lnTo>
                      <a:pt x="122" y="142"/>
                    </a:lnTo>
                    <a:lnTo>
                      <a:pt x="120" y="142"/>
                    </a:lnTo>
                    <a:lnTo>
                      <a:pt x="120" y="140"/>
                    </a:lnTo>
                    <a:lnTo>
                      <a:pt x="120" y="138"/>
                    </a:lnTo>
                    <a:lnTo>
                      <a:pt x="120" y="140"/>
                    </a:lnTo>
                    <a:lnTo>
                      <a:pt x="120" y="138"/>
                    </a:lnTo>
                    <a:lnTo>
                      <a:pt x="120" y="140"/>
                    </a:lnTo>
                    <a:lnTo>
                      <a:pt x="118" y="140"/>
                    </a:lnTo>
                    <a:lnTo>
                      <a:pt x="118" y="138"/>
                    </a:lnTo>
                    <a:lnTo>
                      <a:pt x="118" y="138"/>
                    </a:lnTo>
                    <a:lnTo>
                      <a:pt x="116" y="138"/>
                    </a:lnTo>
                    <a:lnTo>
                      <a:pt x="118" y="138"/>
                    </a:lnTo>
                    <a:lnTo>
                      <a:pt x="116" y="138"/>
                    </a:lnTo>
                    <a:lnTo>
                      <a:pt x="116" y="136"/>
                    </a:lnTo>
                    <a:lnTo>
                      <a:pt x="114" y="136"/>
                    </a:lnTo>
                    <a:lnTo>
                      <a:pt x="114" y="138"/>
                    </a:lnTo>
                    <a:lnTo>
                      <a:pt x="116" y="138"/>
                    </a:lnTo>
                    <a:lnTo>
                      <a:pt x="114" y="138"/>
                    </a:lnTo>
                    <a:lnTo>
                      <a:pt x="116" y="138"/>
                    </a:lnTo>
                    <a:lnTo>
                      <a:pt x="114" y="138"/>
                    </a:lnTo>
                    <a:lnTo>
                      <a:pt x="114" y="136"/>
                    </a:lnTo>
                    <a:lnTo>
                      <a:pt x="112" y="136"/>
                    </a:lnTo>
                    <a:lnTo>
                      <a:pt x="110" y="136"/>
                    </a:lnTo>
                    <a:lnTo>
                      <a:pt x="110" y="134"/>
                    </a:lnTo>
                    <a:lnTo>
                      <a:pt x="112" y="134"/>
                    </a:lnTo>
                    <a:lnTo>
                      <a:pt x="110" y="134"/>
                    </a:lnTo>
                    <a:lnTo>
                      <a:pt x="110" y="136"/>
                    </a:lnTo>
                    <a:lnTo>
                      <a:pt x="108" y="136"/>
                    </a:lnTo>
                    <a:lnTo>
                      <a:pt x="110" y="136"/>
                    </a:lnTo>
                    <a:lnTo>
                      <a:pt x="112" y="136"/>
                    </a:lnTo>
                    <a:lnTo>
                      <a:pt x="112" y="138"/>
                    </a:lnTo>
                    <a:lnTo>
                      <a:pt x="112" y="138"/>
                    </a:lnTo>
                    <a:lnTo>
                      <a:pt x="114" y="138"/>
                    </a:lnTo>
                    <a:lnTo>
                      <a:pt x="112" y="138"/>
                    </a:lnTo>
                    <a:lnTo>
                      <a:pt x="112" y="138"/>
                    </a:lnTo>
                    <a:lnTo>
                      <a:pt x="110" y="138"/>
                    </a:lnTo>
                    <a:lnTo>
                      <a:pt x="112" y="138"/>
                    </a:lnTo>
                    <a:lnTo>
                      <a:pt x="110" y="138"/>
                    </a:lnTo>
                    <a:lnTo>
                      <a:pt x="112" y="138"/>
                    </a:lnTo>
                    <a:lnTo>
                      <a:pt x="110" y="138"/>
                    </a:lnTo>
                    <a:lnTo>
                      <a:pt x="110" y="136"/>
                    </a:lnTo>
                    <a:lnTo>
                      <a:pt x="110" y="138"/>
                    </a:lnTo>
                    <a:lnTo>
                      <a:pt x="108" y="138"/>
                    </a:lnTo>
                    <a:lnTo>
                      <a:pt x="110" y="138"/>
                    </a:lnTo>
                    <a:lnTo>
                      <a:pt x="108" y="138"/>
                    </a:lnTo>
                    <a:lnTo>
                      <a:pt x="110" y="138"/>
                    </a:lnTo>
                    <a:lnTo>
                      <a:pt x="108" y="138"/>
                    </a:lnTo>
                    <a:lnTo>
                      <a:pt x="110" y="138"/>
                    </a:lnTo>
                    <a:lnTo>
                      <a:pt x="108" y="138"/>
                    </a:lnTo>
                    <a:lnTo>
                      <a:pt x="108" y="138"/>
                    </a:lnTo>
                    <a:lnTo>
                      <a:pt x="108" y="138"/>
                    </a:lnTo>
                    <a:lnTo>
                      <a:pt x="110" y="138"/>
                    </a:lnTo>
                    <a:lnTo>
                      <a:pt x="110" y="138"/>
                    </a:lnTo>
                    <a:lnTo>
                      <a:pt x="110" y="138"/>
                    </a:lnTo>
                    <a:lnTo>
                      <a:pt x="112" y="138"/>
                    </a:lnTo>
                    <a:lnTo>
                      <a:pt x="112" y="138"/>
                    </a:lnTo>
                    <a:lnTo>
                      <a:pt x="110" y="138"/>
                    </a:lnTo>
                    <a:lnTo>
                      <a:pt x="112" y="138"/>
                    </a:lnTo>
                    <a:lnTo>
                      <a:pt x="112" y="140"/>
                    </a:lnTo>
                    <a:lnTo>
                      <a:pt x="110" y="140"/>
                    </a:lnTo>
                    <a:lnTo>
                      <a:pt x="110" y="138"/>
                    </a:lnTo>
                    <a:lnTo>
                      <a:pt x="110" y="140"/>
                    </a:lnTo>
                    <a:lnTo>
                      <a:pt x="108" y="140"/>
                    </a:lnTo>
                    <a:lnTo>
                      <a:pt x="108" y="138"/>
                    </a:lnTo>
                    <a:lnTo>
                      <a:pt x="108" y="140"/>
                    </a:lnTo>
                    <a:lnTo>
                      <a:pt x="108" y="142"/>
                    </a:lnTo>
                    <a:lnTo>
                      <a:pt x="108" y="144"/>
                    </a:lnTo>
                    <a:lnTo>
                      <a:pt x="106" y="144"/>
                    </a:lnTo>
                    <a:lnTo>
                      <a:pt x="106" y="142"/>
                    </a:lnTo>
                    <a:lnTo>
                      <a:pt x="106" y="140"/>
                    </a:lnTo>
                    <a:lnTo>
                      <a:pt x="106" y="138"/>
                    </a:lnTo>
                    <a:lnTo>
                      <a:pt x="104" y="138"/>
                    </a:lnTo>
                    <a:lnTo>
                      <a:pt x="106" y="138"/>
                    </a:lnTo>
                    <a:lnTo>
                      <a:pt x="104" y="138"/>
                    </a:lnTo>
                    <a:lnTo>
                      <a:pt x="104" y="138"/>
                    </a:lnTo>
                    <a:lnTo>
                      <a:pt x="104" y="136"/>
                    </a:lnTo>
                    <a:lnTo>
                      <a:pt x="102" y="136"/>
                    </a:lnTo>
                    <a:lnTo>
                      <a:pt x="104" y="136"/>
                    </a:lnTo>
                    <a:lnTo>
                      <a:pt x="104" y="138"/>
                    </a:lnTo>
                    <a:lnTo>
                      <a:pt x="104" y="138"/>
                    </a:lnTo>
                    <a:lnTo>
                      <a:pt x="106" y="138"/>
                    </a:lnTo>
                    <a:lnTo>
                      <a:pt x="104" y="138"/>
                    </a:lnTo>
                    <a:lnTo>
                      <a:pt x="104" y="140"/>
                    </a:lnTo>
                    <a:lnTo>
                      <a:pt x="106" y="140"/>
                    </a:lnTo>
                    <a:lnTo>
                      <a:pt x="104" y="140"/>
                    </a:lnTo>
                    <a:lnTo>
                      <a:pt x="102" y="140"/>
                    </a:lnTo>
                    <a:lnTo>
                      <a:pt x="104" y="140"/>
                    </a:lnTo>
                    <a:lnTo>
                      <a:pt x="104" y="142"/>
                    </a:lnTo>
                    <a:lnTo>
                      <a:pt x="106" y="142"/>
                    </a:lnTo>
                    <a:lnTo>
                      <a:pt x="104" y="142"/>
                    </a:lnTo>
                    <a:lnTo>
                      <a:pt x="106" y="142"/>
                    </a:lnTo>
                    <a:lnTo>
                      <a:pt x="106" y="144"/>
                    </a:lnTo>
                    <a:lnTo>
                      <a:pt x="106" y="146"/>
                    </a:lnTo>
                    <a:lnTo>
                      <a:pt x="106" y="144"/>
                    </a:lnTo>
                    <a:lnTo>
                      <a:pt x="104" y="144"/>
                    </a:lnTo>
                    <a:lnTo>
                      <a:pt x="104" y="142"/>
                    </a:lnTo>
                    <a:lnTo>
                      <a:pt x="104" y="144"/>
                    </a:lnTo>
                    <a:lnTo>
                      <a:pt x="104" y="146"/>
                    </a:lnTo>
                    <a:lnTo>
                      <a:pt x="102" y="146"/>
                    </a:lnTo>
                    <a:lnTo>
                      <a:pt x="102" y="144"/>
                    </a:lnTo>
                    <a:lnTo>
                      <a:pt x="102" y="146"/>
                    </a:lnTo>
                    <a:lnTo>
                      <a:pt x="102" y="144"/>
                    </a:lnTo>
                    <a:lnTo>
                      <a:pt x="102" y="146"/>
                    </a:lnTo>
                    <a:lnTo>
                      <a:pt x="102" y="144"/>
                    </a:lnTo>
                    <a:lnTo>
                      <a:pt x="102" y="146"/>
                    </a:lnTo>
                    <a:lnTo>
                      <a:pt x="102" y="148"/>
                    </a:lnTo>
                    <a:lnTo>
                      <a:pt x="102" y="150"/>
                    </a:lnTo>
                    <a:lnTo>
                      <a:pt x="102" y="148"/>
                    </a:lnTo>
                    <a:lnTo>
                      <a:pt x="104" y="148"/>
                    </a:lnTo>
                    <a:lnTo>
                      <a:pt x="102" y="148"/>
                    </a:lnTo>
                    <a:lnTo>
                      <a:pt x="102" y="146"/>
                    </a:lnTo>
                    <a:lnTo>
                      <a:pt x="104" y="146"/>
                    </a:lnTo>
                    <a:lnTo>
                      <a:pt x="104" y="148"/>
                    </a:lnTo>
                    <a:lnTo>
                      <a:pt x="104" y="150"/>
                    </a:lnTo>
                    <a:lnTo>
                      <a:pt x="106" y="150"/>
                    </a:lnTo>
                    <a:lnTo>
                      <a:pt x="106" y="152"/>
                    </a:lnTo>
                    <a:lnTo>
                      <a:pt x="104" y="152"/>
                    </a:lnTo>
                    <a:lnTo>
                      <a:pt x="106" y="152"/>
                    </a:lnTo>
                    <a:lnTo>
                      <a:pt x="106" y="154"/>
                    </a:lnTo>
                    <a:lnTo>
                      <a:pt x="106" y="152"/>
                    </a:lnTo>
                    <a:lnTo>
                      <a:pt x="106" y="154"/>
                    </a:lnTo>
                    <a:lnTo>
                      <a:pt x="106" y="152"/>
                    </a:lnTo>
                    <a:lnTo>
                      <a:pt x="104" y="152"/>
                    </a:lnTo>
                    <a:lnTo>
                      <a:pt x="102" y="152"/>
                    </a:lnTo>
                    <a:lnTo>
                      <a:pt x="102" y="150"/>
                    </a:lnTo>
                    <a:lnTo>
                      <a:pt x="102" y="152"/>
                    </a:lnTo>
                    <a:lnTo>
                      <a:pt x="100" y="152"/>
                    </a:lnTo>
                    <a:lnTo>
                      <a:pt x="98" y="152"/>
                    </a:lnTo>
                    <a:lnTo>
                      <a:pt x="98" y="150"/>
                    </a:lnTo>
                    <a:lnTo>
                      <a:pt x="96" y="150"/>
                    </a:lnTo>
                    <a:lnTo>
                      <a:pt x="96" y="152"/>
                    </a:lnTo>
                    <a:lnTo>
                      <a:pt x="98" y="152"/>
                    </a:lnTo>
                    <a:lnTo>
                      <a:pt x="96" y="152"/>
                    </a:lnTo>
                    <a:lnTo>
                      <a:pt x="96" y="150"/>
                    </a:lnTo>
                    <a:lnTo>
                      <a:pt x="96" y="152"/>
                    </a:lnTo>
                    <a:lnTo>
                      <a:pt x="96" y="150"/>
                    </a:lnTo>
                    <a:lnTo>
                      <a:pt x="96" y="152"/>
                    </a:lnTo>
                    <a:lnTo>
                      <a:pt x="96" y="150"/>
                    </a:lnTo>
                    <a:lnTo>
                      <a:pt x="96" y="152"/>
                    </a:lnTo>
                    <a:lnTo>
                      <a:pt x="96" y="150"/>
                    </a:lnTo>
                    <a:lnTo>
                      <a:pt x="96" y="152"/>
                    </a:lnTo>
                    <a:lnTo>
                      <a:pt x="96" y="154"/>
                    </a:lnTo>
                    <a:lnTo>
                      <a:pt x="94" y="154"/>
                    </a:lnTo>
                    <a:lnTo>
                      <a:pt x="94" y="152"/>
                    </a:lnTo>
                    <a:lnTo>
                      <a:pt x="94" y="150"/>
                    </a:lnTo>
                    <a:lnTo>
                      <a:pt x="94" y="152"/>
                    </a:lnTo>
                    <a:lnTo>
                      <a:pt x="94" y="150"/>
                    </a:lnTo>
                    <a:lnTo>
                      <a:pt x="96" y="150"/>
                    </a:lnTo>
                    <a:lnTo>
                      <a:pt x="94" y="150"/>
                    </a:lnTo>
                    <a:lnTo>
                      <a:pt x="94" y="148"/>
                    </a:lnTo>
                    <a:lnTo>
                      <a:pt x="96" y="148"/>
                    </a:lnTo>
                    <a:lnTo>
                      <a:pt x="94" y="148"/>
                    </a:lnTo>
                    <a:lnTo>
                      <a:pt x="94" y="146"/>
                    </a:lnTo>
                    <a:lnTo>
                      <a:pt x="96" y="146"/>
                    </a:lnTo>
                    <a:lnTo>
                      <a:pt x="96" y="148"/>
                    </a:lnTo>
                    <a:lnTo>
                      <a:pt x="96" y="146"/>
                    </a:lnTo>
                    <a:lnTo>
                      <a:pt x="96" y="148"/>
                    </a:lnTo>
                    <a:lnTo>
                      <a:pt x="96" y="146"/>
                    </a:lnTo>
                    <a:lnTo>
                      <a:pt x="96" y="148"/>
                    </a:lnTo>
                    <a:lnTo>
                      <a:pt x="98" y="148"/>
                    </a:lnTo>
                    <a:lnTo>
                      <a:pt x="98" y="150"/>
                    </a:lnTo>
                    <a:lnTo>
                      <a:pt x="100" y="150"/>
                    </a:lnTo>
                    <a:lnTo>
                      <a:pt x="98" y="150"/>
                    </a:lnTo>
                    <a:lnTo>
                      <a:pt x="100" y="150"/>
                    </a:lnTo>
                    <a:lnTo>
                      <a:pt x="98" y="150"/>
                    </a:lnTo>
                    <a:lnTo>
                      <a:pt x="98" y="148"/>
                    </a:lnTo>
                    <a:lnTo>
                      <a:pt x="100" y="148"/>
                    </a:lnTo>
                    <a:lnTo>
                      <a:pt x="98" y="148"/>
                    </a:lnTo>
                    <a:lnTo>
                      <a:pt x="98" y="146"/>
                    </a:lnTo>
                    <a:lnTo>
                      <a:pt x="96" y="146"/>
                    </a:lnTo>
                    <a:lnTo>
                      <a:pt x="96" y="144"/>
                    </a:lnTo>
                    <a:lnTo>
                      <a:pt x="94" y="144"/>
                    </a:lnTo>
                    <a:lnTo>
                      <a:pt x="96" y="144"/>
                    </a:lnTo>
                    <a:lnTo>
                      <a:pt x="94" y="144"/>
                    </a:lnTo>
                    <a:lnTo>
                      <a:pt x="96" y="144"/>
                    </a:lnTo>
                    <a:lnTo>
                      <a:pt x="96" y="146"/>
                    </a:lnTo>
                    <a:lnTo>
                      <a:pt x="94" y="146"/>
                    </a:lnTo>
                    <a:lnTo>
                      <a:pt x="96" y="146"/>
                    </a:lnTo>
                    <a:lnTo>
                      <a:pt x="94" y="146"/>
                    </a:lnTo>
                    <a:lnTo>
                      <a:pt x="96" y="146"/>
                    </a:lnTo>
                    <a:lnTo>
                      <a:pt x="94" y="146"/>
                    </a:lnTo>
                    <a:lnTo>
                      <a:pt x="94" y="148"/>
                    </a:lnTo>
                    <a:lnTo>
                      <a:pt x="94" y="150"/>
                    </a:lnTo>
                    <a:lnTo>
                      <a:pt x="94" y="148"/>
                    </a:lnTo>
                    <a:lnTo>
                      <a:pt x="92" y="148"/>
                    </a:lnTo>
                    <a:lnTo>
                      <a:pt x="94" y="146"/>
                    </a:lnTo>
                    <a:lnTo>
                      <a:pt x="92" y="146"/>
                    </a:lnTo>
                    <a:lnTo>
                      <a:pt x="94" y="146"/>
                    </a:lnTo>
                    <a:lnTo>
                      <a:pt x="92" y="146"/>
                    </a:lnTo>
                    <a:lnTo>
                      <a:pt x="92" y="144"/>
                    </a:lnTo>
                    <a:lnTo>
                      <a:pt x="92" y="142"/>
                    </a:lnTo>
                    <a:lnTo>
                      <a:pt x="94" y="142"/>
                    </a:lnTo>
                    <a:lnTo>
                      <a:pt x="92" y="142"/>
                    </a:lnTo>
                    <a:lnTo>
                      <a:pt x="94" y="142"/>
                    </a:lnTo>
                    <a:lnTo>
                      <a:pt x="92" y="142"/>
                    </a:lnTo>
                    <a:lnTo>
                      <a:pt x="94" y="142"/>
                    </a:lnTo>
                    <a:lnTo>
                      <a:pt x="92" y="140"/>
                    </a:lnTo>
                    <a:lnTo>
                      <a:pt x="94" y="140"/>
                    </a:lnTo>
                    <a:lnTo>
                      <a:pt x="92" y="140"/>
                    </a:lnTo>
                    <a:lnTo>
                      <a:pt x="92" y="138"/>
                    </a:lnTo>
                    <a:lnTo>
                      <a:pt x="92" y="140"/>
                    </a:lnTo>
                    <a:lnTo>
                      <a:pt x="92" y="142"/>
                    </a:lnTo>
                    <a:lnTo>
                      <a:pt x="92" y="140"/>
                    </a:lnTo>
                    <a:lnTo>
                      <a:pt x="90" y="140"/>
                    </a:lnTo>
                    <a:lnTo>
                      <a:pt x="90" y="138"/>
                    </a:lnTo>
                    <a:lnTo>
                      <a:pt x="88" y="138"/>
                    </a:lnTo>
                    <a:lnTo>
                      <a:pt x="88" y="138"/>
                    </a:lnTo>
                    <a:lnTo>
                      <a:pt x="88" y="136"/>
                    </a:lnTo>
                    <a:lnTo>
                      <a:pt x="88" y="138"/>
                    </a:lnTo>
                    <a:lnTo>
                      <a:pt x="88" y="138"/>
                    </a:lnTo>
                    <a:lnTo>
                      <a:pt x="90" y="140"/>
                    </a:lnTo>
                    <a:lnTo>
                      <a:pt x="90" y="142"/>
                    </a:lnTo>
                    <a:lnTo>
                      <a:pt x="92" y="142"/>
                    </a:lnTo>
                    <a:lnTo>
                      <a:pt x="92" y="144"/>
                    </a:lnTo>
                    <a:lnTo>
                      <a:pt x="90" y="144"/>
                    </a:lnTo>
                    <a:lnTo>
                      <a:pt x="92" y="144"/>
                    </a:lnTo>
                    <a:lnTo>
                      <a:pt x="90" y="144"/>
                    </a:lnTo>
                    <a:lnTo>
                      <a:pt x="90" y="146"/>
                    </a:lnTo>
                    <a:lnTo>
                      <a:pt x="92" y="146"/>
                    </a:lnTo>
                    <a:lnTo>
                      <a:pt x="90" y="146"/>
                    </a:lnTo>
                    <a:lnTo>
                      <a:pt x="90" y="148"/>
                    </a:lnTo>
                    <a:lnTo>
                      <a:pt x="90" y="146"/>
                    </a:lnTo>
                    <a:lnTo>
                      <a:pt x="90" y="148"/>
                    </a:lnTo>
                    <a:lnTo>
                      <a:pt x="90" y="146"/>
                    </a:lnTo>
                    <a:lnTo>
                      <a:pt x="88" y="146"/>
                    </a:lnTo>
                    <a:lnTo>
                      <a:pt x="90" y="146"/>
                    </a:lnTo>
                    <a:lnTo>
                      <a:pt x="90" y="148"/>
                    </a:lnTo>
                    <a:lnTo>
                      <a:pt x="88" y="148"/>
                    </a:lnTo>
                    <a:lnTo>
                      <a:pt x="88" y="150"/>
                    </a:lnTo>
                    <a:lnTo>
                      <a:pt x="86" y="150"/>
                    </a:lnTo>
                    <a:lnTo>
                      <a:pt x="88" y="150"/>
                    </a:lnTo>
                    <a:lnTo>
                      <a:pt x="88" y="152"/>
                    </a:lnTo>
                    <a:lnTo>
                      <a:pt x="86" y="152"/>
                    </a:lnTo>
                    <a:lnTo>
                      <a:pt x="88" y="152"/>
                    </a:lnTo>
                    <a:lnTo>
                      <a:pt x="86" y="152"/>
                    </a:lnTo>
                    <a:lnTo>
                      <a:pt x="88" y="152"/>
                    </a:lnTo>
                    <a:lnTo>
                      <a:pt x="90" y="152"/>
                    </a:lnTo>
                    <a:lnTo>
                      <a:pt x="90" y="154"/>
                    </a:lnTo>
                    <a:lnTo>
                      <a:pt x="90" y="156"/>
                    </a:lnTo>
                    <a:lnTo>
                      <a:pt x="88" y="156"/>
                    </a:lnTo>
                    <a:lnTo>
                      <a:pt x="88" y="158"/>
                    </a:lnTo>
                    <a:lnTo>
                      <a:pt x="88" y="160"/>
                    </a:lnTo>
                    <a:lnTo>
                      <a:pt x="88" y="162"/>
                    </a:lnTo>
                    <a:lnTo>
                      <a:pt x="88" y="164"/>
                    </a:lnTo>
                    <a:lnTo>
                      <a:pt x="88" y="162"/>
                    </a:lnTo>
                    <a:lnTo>
                      <a:pt x="88" y="164"/>
                    </a:lnTo>
                    <a:lnTo>
                      <a:pt x="88" y="166"/>
                    </a:lnTo>
                    <a:lnTo>
                      <a:pt x="90" y="166"/>
                    </a:lnTo>
                    <a:lnTo>
                      <a:pt x="88" y="166"/>
                    </a:lnTo>
                    <a:lnTo>
                      <a:pt x="88" y="168"/>
                    </a:lnTo>
                    <a:lnTo>
                      <a:pt x="90" y="168"/>
                    </a:lnTo>
                    <a:lnTo>
                      <a:pt x="90" y="170"/>
                    </a:lnTo>
                    <a:lnTo>
                      <a:pt x="90" y="172"/>
                    </a:lnTo>
                    <a:lnTo>
                      <a:pt x="90" y="170"/>
                    </a:lnTo>
                    <a:lnTo>
                      <a:pt x="90" y="172"/>
                    </a:lnTo>
                    <a:lnTo>
                      <a:pt x="90" y="174"/>
                    </a:lnTo>
                    <a:lnTo>
                      <a:pt x="88" y="174"/>
                    </a:lnTo>
                    <a:lnTo>
                      <a:pt x="88" y="172"/>
                    </a:lnTo>
                    <a:lnTo>
                      <a:pt x="88" y="174"/>
                    </a:lnTo>
                    <a:lnTo>
                      <a:pt x="88" y="176"/>
                    </a:lnTo>
                    <a:lnTo>
                      <a:pt x="88" y="174"/>
                    </a:lnTo>
                    <a:lnTo>
                      <a:pt x="88" y="176"/>
                    </a:lnTo>
                    <a:lnTo>
                      <a:pt x="86" y="176"/>
                    </a:lnTo>
                    <a:lnTo>
                      <a:pt x="88" y="176"/>
                    </a:lnTo>
                    <a:lnTo>
                      <a:pt x="86" y="176"/>
                    </a:lnTo>
                    <a:lnTo>
                      <a:pt x="88" y="176"/>
                    </a:lnTo>
                    <a:lnTo>
                      <a:pt x="88" y="178"/>
                    </a:lnTo>
                    <a:lnTo>
                      <a:pt x="86" y="178"/>
                    </a:lnTo>
                    <a:lnTo>
                      <a:pt x="88" y="178"/>
                    </a:lnTo>
                    <a:lnTo>
                      <a:pt x="86" y="178"/>
                    </a:lnTo>
                    <a:lnTo>
                      <a:pt x="86" y="180"/>
                    </a:lnTo>
                    <a:lnTo>
                      <a:pt x="86" y="178"/>
                    </a:lnTo>
                    <a:lnTo>
                      <a:pt x="84" y="178"/>
                    </a:lnTo>
                    <a:lnTo>
                      <a:pt x="86" y="178"/>
                    </a:lnTo>
                    <a:lnTo>
                      <a:pt x="86" y="176"/>
                    </a:lnTo>
                    <a:lnTo>
                      <a:pt x="86" y="178"/>
                    </a:lnTo>
                    <a:lnTo>
                      <a:pt x="86" y="176"/>
                    </a:lnTo>
                    <a:lnTo>
                      <a:pt x="86" y="174"/>
                    </a:lnTo>
                    <a:lnTo>
                      <a:pt x="86" y="176"/>
                    </a:lnTo>
                    <a:lnTo>
                      <a:pt x="86" y="174"/>
                    </a:lnTo>
                    <a:lnTo>
                      <a:pt x="86" y="176"/>
                    </a:lnTo>
                    <a:lnTo>
                      <a:pt x="86" y="174"/>
                    </a:lnTo>
                    <a:lnTo>
                      <a:pt x="86" y="172"/>
                    </a:lnTo>
                    <a:lnTo>
                      <a:pt x="86" y="170"/>
                    </a:lnTo>
                    <a:lnTo>
                      <a:pt x="86" y="172"/>
                    </a:lnTo>
                    <a:lnTo>
                      <a:pt x="86" y="170"/>
                    </a:lnTo>
                    <a:lnTo>
                      <a:pt x="86" y="172"/>
                    </a:lnTo>
                    <a:lnTo>
                      <a:pt x="86" y="174"/>
                    </a:lnTo>
                    <a:lnTo>
                      <a:pt x="84" y="174"/>
                    </a:lnTo>
                    <a:lnTo>
                      <a:pt x="86" y="174"/>
                    </a:lnTo>
                    <a:lnTo>
                      <a:pt x="84" y="174"/>
                    </a:lnTo>
                    <a:lnTo>
                      <a:pt x="86" y="174"/>
                    </a:lnTo>
                    <a:lnTo>
                      <a:pt x="84" y="174"/>
                    </a:lnTo>
                    <a:lnTo>
                      <a:pt x="86" y="174"/>
                    </a:lnTo>
                    <a:lnTo>
                      <a:pt x="84" y="174"/>
                    </a:lnTo>
                    <a:lnTo>
                      <a:pt x="86" y="174"/>
                    </a:lnTo>
                    <a:lnTo>
                      <a:pt x="86" y="176"/>
                    </a:lnTo>
                    <a:lnTo>
                      <a:pt x="84" y="176"/>
                    </a:lnTo>
                    <a:lnTo>
                      <a:pt x="86" y="176"/>
                    </a:lnTo>
                    <a:lnTo>
                      <a:pt x="84" y="176"/>
                    </a:lnTo>
                    <a:lnTo>
                      <a:pt x="86" y="176"/>
                    </a:lnTo>
                    <a:lnTo>
                      <a:pt x="84" y="176"/>
                    </a:lnTo>
                    <a:lnTo>
                      <a:pt x="84" y="178"/>
                    </a:lnTo>
                    <a:lnTo>
                      <a:pt x="84" y="176"/>
                    </a:lnTo>
                    <a:lnTo>
                      <a:pt x="82" y="176"/>
                    </a:lnTo>
                    <a:lnTo>
                      <a:pt x="84" y="176"/>
                    </a:lnTo>
                    <a:lnTo>
                      <a:pt x="82" y="176"/>
                    </a:lnTo>
                    <a:lnTo>
                      <a:pt x="84" y="176"/>
                    </a:lnTo>
                    <a:lnTo>
                      <a:pt x="82" y="178"/>
                    </a:lnTo>
                    <a:lnTo>
                      <a:pt x="82" y="176"/>
                    </a:lnTo>
                    <a:lnTo>
                      <a:pt x="82" y="178"/>
                    </a:lnTo>
                    <a:lnTo>
                      <a:pt x="82" y="176"/>
                    </a:lnTo>
                    <a:lnTo>
                      <a:pt x="82" y="178"/>
                    </a:lnTo>
                    <a:lnTo>
                      <a:pt x="82" y="176"/>
                    </a:lnTo>
                    <a:lnTo>
                      <a:pt x="82" y="178"/>
                    </a:lnTo>
                    <a:lnTo>
                      <a:pt x="82" y="176"/>
                    </a:lnTo>
                    <a:lnTo>
                      <a:pt x="80" y="176"/>
                    </a:lnTo>
                    <a:lnTo>
                      <a:pt x="82" y="176"/>
                    </a:lnTo>
                    <a:lnTo>
                      <a:pt x="82" y="174"/>
                    </a:lnTo>
                    <a:lnTo>
                      <a:pt x="80" y="174"/>
                    </a:lnTo>
                    <a:lnTo>
                      <a:pt x="82" y="174"/>
                    </a:lnTo>
                    <a:lnTo>
                      <a:pt x="80" y="174"/>
                    </a:lnTo>
                    <a:lnTo>
                      <a:pt x="82" y="174"/>
                    </a:lnTo>
                    <a:lnTo>
                      <a:pt x="80" y="174"/>
                    </a:lnTo>
                    <a:lnTo>
                      <a:pt x="80" y="176"/>
                    </a:lnTo>
                    <a:lnTo>
                      <a:pt x="80" y="174"/>
                    </a:lnTo>
                    <a:lnTo>
                      <a:pt x="82" y="174"/>
                    </a:lnTo>
                    <a:lnTo>
                      <a:pt x="80" y="174"/>
                    </a:lnTo>
                    <a:lnTo>
                      <a:pt x="80" y="172"/>
                    </a:lnTo>
                    <a:lnTo>
                      <a:pt x="80" y="174"/>
                    </a:lnTo>
                    <a:lnTo>
                      <a:pt x="80" y="172"/>
                    </a:lnTo>
                    <a:lnTo>
                      <a:pt x="78" y="172"/>
                    </a:lnTo>
                    <a:lnTo>
                      <a:pt x="78" y="174"/>
                    </a:lnTo>
                    <a:lnTo>
                      <a:pt x="80" y="174"/>
                    </a:lnTo>
                    <a:lnTo>
                      <a:pt x="80" y="176"/>
                    </a:lnTo>
                    <a:lnTo>
                      <a:pt x="80" y="174"/>
                    </a:lnTo>
                    <a:lnTo>
                      <a:pt x="80" y="176"/>
                    </a:lnTo>
                    <a:lnTo>
                      <a:pt x="80" y="174"/>
                    </a:lnTo>
                    <a:lnTo>
                      <a:pt x="78" y="174"/>
                    </a:lnTo>
                    <a:lnTo>
                      <a:pt x="80" y="174"/>
                    </a:lnTo>
                    <a:lnTo>
                      <a:pt x="80" y="176"/>
                    </a:lnTo>
                    <a:lnTo>
                      <a:pt x="78" y="176"/>
                    </a:lnTo>
                    <a:lnTo>
                      <a:pt x="80" y="176"/>
                    </a:lnTo>
                    <a:lnTo>
                      <a:pt x="80" y="178"/>
                    </a:lnTo>
                    <a:lnTo>
                      <a:pt x="80" y="176"/>
                    </a:lnTo>
                    <a:lnTo>
                      <a:pt x="80" y="178"/>
                    </a:lnTo>
                    <a:lnTo>
                      <a:pt x="78" y="178"/>
                    </a:lnTo>
                    <a:lnTo>
                      <a:pt x="80" y="178"/>
                    </a:lnTo>
                    <a:lnTo>
                      <a:pt x="78" y="178"/>
                    </a:lnTo>
                    <a:lnTo>
                      <a:pt x="78" y="180"/>
                    </a:lnTo>
                    <a:lnTo>
                      <a:pt x="78" y="182"/>
                    </a:lnTo>
                    <a:lnTo>
                      <a:pt x="80" y="182"/>
                    </a:lnTo>
                    <a:lnTo>
                      <a:pt x="80" y="184"/>
                    </a:lnTo>
                    <a:lnTo>
                      <a:pt x="78" y="184"/>
                    </a:lnTo>
                    <a:lnTo>
                      <a:pt x="78" y="186"/>
                    </a:lnTo>
                    <a:lnTo>
                      <a:pt x="78" y="184"/>
                    </a:lnTo>
                    <a:lnTo>
                      <a:pt x="76" y="184"/>
                    </a:lnTo>
                    <a:lnTo>
                      <a:pt x="76" y="182"/>
                    </a:lnTo>
                    <a:lnTo>
                      <a:pt x="76" y="184"/>
                    </a:lnTo>
                    <a:lnTo>
                      <a:pt x="76" y="182"/>
                    </a:lnTo>
                    <a:lnTo>
                      <a:pt x="76" y="184"/>
                    </a:lnTo>
                    <a:lnTo>
                      <a:pt x="76" y="186"/>
                    </a:lnTo>
                    <a:lnTo>
                      <a:pt x="76" y="184"/>
                    </a:lnTo>
                    <a:lnTo>
                      <a:pt x="76" y="186"/>
                    </a:lnTo>
                    <a:lnTo>
                      <a:pt x="76" y="184"/>
                    </a:lnTo>
                    <a:lnTo>
                      <a:pt x="76" y="186"/>
                    </a:lnTo>
                    <a:lnTo>
                      <a:pt x="76" y="184"/>
                    </a:lnTo>
                    <a:lnTo>
                      <a:pt x="76" y="182"/>
                    </a:lnTo>
                    <a:lnTo>
                      <a:pt x="76" y="182"/>
                    </a:lnTo>
                    <a:lnTo>
                      <a:pt x="76" y="182"/>
                    </a:lnTo>
                    <a:lnTo>
                      <a:pt x="76" y="182"/>
                    </a:lnTo>
                    <a:lnTo>
                      <a:pt x="76" y="182"/>
                    </a:lnTo>
                    <a:lnTo>
                      <a:pt x="76" y="182"/>
                    </a:lnTo>
                    <a:lnTo>
                      <a:pt x="76" y="180"/>
                    </a:lnTo>
                    <a:lnTo>
                      <a:pt x="76" y="182"/>
                    </a:lnTo>
                    <a:lnTo>
                      <a:pt x="76" y="180"/>
                    </a:lnTo>
                    <a:lnTo>
                      <a:pt x="76" y="182"/>
                    </a:lnTo>
                    <a:lnTo>
                      <a:pt x="76" y="180"/>
                    </a:lnTo>
                    <a:lnTo>
                      <a:pt x="76" y="178"/>
                    </a:lnTo>
                    <a:lnTo>
                      <a:pt x="76" y="176"/>
                    </a:lnTo>
                    <a:lnTo>
                      <a:pt x="76" y="178"/>
                    </a:lnTo>
                    <a:lnTo>
                      <a:pt x="76" y="180"/>
                    </a:lnTo>
                    <a:lnTo>
                      <a:pt x="76" y="182"/>
                    </a:lnTo>
                    <a:lnTo>
                      <a:pt x="76" y="184"/>
                    </a:lnTo>
                    <a:lnTo>
                      <a:pt x="76" y="186"/>
                    </a:lnTo>
                    <a:lnTo>
                      <a:pt x="76" y="186"/>
                    </a:lnTo>
                    <a:lnTo>
                      <a:pt x="76" y="186"/>
                    </a:lnTo>
                    <a:lnTo>
                      <a:pt x="76" y="186"/>
                    </a:lnTo>
                    <a:lnTo>
                      <a:pt x="76" y="186"/>
                    </a:lnTo>
                    <a:lnTo>
                      <a:pt x="76" y="186"/>
                    </a:lnTo>
                    <a:lnTo>
                      <a:pt x="74" y="186"/>
                    </a:lnTo>
                    <a:lnTo>
                      <a:pt x="74" y="186"/>
                    </a:lnTo>
                    <a:lnTo>
                      <a:pt x="74" y="186"/>
                    </a:lnTo>
                    <a:lnTo>
                      <a:pt x="74" y="186"/>
                    </a:lnTo>
                    <a:lnTo>
                      <a:pt x="74" y="186"/>
                    </a:lnTo>
                    <a:lnTo>
                      <a:pt x="74" y="186"/>
                    </a:lnTo>
                    <a:lnTo>
                      <a:pt x="74" y="184"/>
                    </a:lnTo>
                    <a:lnTo>
                      <a:pt x="74" y="186"/>
                    </a:lnTo>
                    <a:lnTo>
                      <a:pt x="74" y="184"/>
                    </a:lnTo>
                    <a:lnTo>
                      <a:pt x="74" y="186"/>
                    </a:lnTo>
                    <a:lnTo>
                      <a:pt x="74" y="184"/>
                    </a:lnTo>
                    <a:lnTo>
                      <a:pt x="72" y="184"/>
                    </a:lnTo>
                    <a:lnTo>
                      <a:pt x="72" y="182"/>
                    </a:lnTo>
                    <a:lnTo>
                      <a:pt x="72" y="180"/>
                    </a:lnTo>
                    <a:lnTo>
                      <a:pt x="72" y="182"/>
                    </a:lnTo>
                    <a:lnTo>
                      <a:pt x="72" y="184"/>
                    </a:lnTo>
                    <a:lnTo>
                      <a:pt x="72" y="182"/>
                    </a:lnTo>
                    <a:lnTo>
                      <a:pt x="72" y="184"/>
                    </a:lnTo>
                    <a:lnTo>
                      <a:pt x="70" y="184"/>
                    </a:lnTo>
                    <a:lnTo>
                      <a:pt x="70" y="186"/>
                    </a:lnTo>
                    <a:lnTo>
                      <a:pt x="70" y="184"/>
                    </a:lnTo>
                    <a:lnTo>
                      <a:pt x="70" y="186"/>
                    </a:lnTo>
                    <a:lnTo>
                      <a:pt x="72" y="186"/>
                    </a:lnTo>
                    <a:lnTo>
                      <a:pt x="70" y="186"/>
                    </a:lnTo>
                    <a:lnTo>
                      <a:pt x="70" y="186"/>
                    </a:lnTo>
                    <a:lnTo>
                      <a:pt x="70" y="186"/>
                    </a:lnTo>
                    <a:lnTo>
                      <a:pt x="70" y="186"/>
                    </a:lnTo>
                    <a:lnTo>
                      <a:pt x="70" y="186"/>
                    </a:lnTo>
                    <a:lnTo>
                      <a:pt x="70" y="186"/>
                    </a:lnTo>
                    <a:lnTo>
                      <a:pt x="70" y="186"/>
                    </a:lnTo>
                    <a:lnTo>
                      <a:pt x="68" y="186"/>
                    </a:lnTo>
                    <a:lnTo>
                      <a:pt x="68" y="184"/>
                    </a:lnTo>
                    <a:lnTo>
                      <a:pt x="68" y="186"/>
                    </a:lnTo>
                    <a:lnTo>
                      <a:pt x="68" y="184"/>
                    </a:lnTo>
                    <a:lnTo>
                      <a:pt x="66" y="184"/>
                    </a:lnTo>
                    <a:lnTo>
                      <a:pt x="66" y="182"/>
                    </a:lnTo>
                    <a:lnTo>
                      <a:pt x="66" y="180"/>
                    </a:lnTo>
                    <a:lnTo>
                      <a:pt x="66" y="178"/>
                    </a:lnTo>
                    <a:lnTo>
                      <a:pt x="66" y="176"/>
                    </a:lnTo>
                    <a:lnTo>
                      <a:pt x="66" y="178"/>
                    </a:lnTo>
                    <a:lnTo>
                      <a:pt x="66" y="180"/>
                    </a:lnTo>
                    <a:lnTo>
                      <a:pt x="66" y="182"/>
                    </a:lnTo>
                    <a:lnTo>
                      <a:pt x="66" y="180"/>
                    </a:lnTo>
                    <a:lnTo>
                      <a:pt x="66" y="182"/>
                    </a:lnTo>
                    <a:lnTo>
                      <a:pt x="64" y="182"/>
                    </a:lnTo>
                    <a:lnTo>
                      <a:pt x="66" y="182"/>
                    </a:lnTo>
                    <a:lnTo>
                      <a:pt x="66" y="184"/>
                    </a:lnTo>
                    <a:lnTo>
                      <a:pt x="66" y="186"/>
                    </a:lnTo>
                    <a:lnTo>
                      <a:pt x="68" y="186"/>
                    </a:lnTo>
                    <a:lnTo>
                      <a:pt x="66" y="186"/>
                    </a:lnTo>
                    <a:lnTo>
                      <a:pt x="68" y="186"/>
                    </a:lnTo>
                    <a:lnTo>
                      <a:pt x="68" y="184"/>
                    </a:lnTo>
                    <a:lnTo>
                      <a:pt x="68" y="186"/>
                    </a:lnTo>
                    <a:lnTo>
                      <a:pt x="68" y="186"/>
                    </a:lnTo>
                    <a:lnTo>
                      <a:pt x="68" y="186"/>
                    </a:lnTo>
                    <a:lnTo>
                      <a:pt x="68" y="186"/>
                    </a:lnTo>
                    <a:lnTo>
                      <a:pt x="70" y="186"/>
                    </a:lnTo>
                    <a:lnTo>
                      <a:pt x="70" y="188"/>
                    </a:lnTo>
                    <a:lnTo>
                      <a:pt x="70" y="190"/>
                    </a:lnTo>
                    <a:lnTo>
                      <a:pt x="72" y="190"/>
                    </a:lnTo>
                    <a:lnTo>
                      <a:pt x="70" y="190"/>
                    </a:lnTo>
                    <a:lnTo>
                      <a:pt x="70" y="192"/>
                    </a:lnTo>
                    <a:lnTo>
                      <a:pt x="72" y="192"/>
                    </a:lnTo>
                    <a:lnTo>
                      <a:pt x="72" y="194"/>
                    </a:lnTo>
                    <a:lnTo>
                      <a:pt x="72" y="192"/>
                    </a:lnTo>
                    <a:lnTo>
                      <a:pt x="72" y="194"/>
                    </a:lnTo>
                    <a:lnTo>
                      <a:pt x="70" y="194"/>
                    </a:lnTo>
                    <a:lnTo>
                      <a:pt x="70" y="196"/>
                    </a:lnTo>
                    <a:lnTo>
                      <a:pt x="72" y="196"/>
                    </a:lnTo>
                    <a:lnTo>
                      <a:pt x="70" y="196"/>
                    </a:lnTo>
                    <a:lnTo>
                      <a:pt x="72" y="196"/>
                    </a:lnTo>
                    <a:lnTo>
                      <a:pt x="70" y="196"/>
                    </a:lnTo>
                    <a:lnTo>
                      <a:pt x="70" y="194"/>
                    </a:lnTo>
                    <a:lnTo>
                      <a:pt x="70" y="192"/>
                    </a:lnTo>
                    <a:lnTo>
                      <a:pt x="70" y="194"/>
                    </a:lnTo>
                    <a:lnTo>
                      <a:pt x="70" y="192"/>
                    </a:lnTo>
                    <a:lnTo>
                      <a:pt x="70" y="194"/>
                    </a:lnTo>
                    <a:lnTo>
                      <a:pt x="70" y="192"/>
                    </a:lnTo>
                    <a:lnTo>
                      <a:pt x="68" y="192"/>
                    </a:lnTo>
                    <a:lnTo>
                      <a:pt x="68" y="190"/>
                    </a:lnTo>
                    <a:lnTo>
                      <a:pt x="68" y="192"/>
                    </a:lnTo>
                    <a:lnTo>
                      <a:pt x="68" y="190"/>
                    </a:lnTo>
                    <a:lnTo>
                      <a:pt x="68" y="192"/>
                    </a:lnTo>
                    <a:lnTo>
                      <a:pt x="68" y="190"/>
                    </a:lnTo>
                    <a:lnTo>
                      <a:pt x="68" y="188"/>
                    </a:lnTo>
                    <a:lnTo>
                      <a:pt x="68" y="190"/>
                    </a:lnTo>
                    <a:lnTo>
                      <a:pt x="68" y="188"/>
                    </a:lnTo>
                    <a:lnTo>
                      <a:pt x="68" y="190"/>
                    </a:lnTo>
                    <a:lnTo>
                      <a:pt x="68" y="188"/>
                    </a:lnTo>
                    <a:lnTo>
                      <a:pt x="66" y="188"/>
                    </a:lnTo>
                    <a:lnTo>
                      <a:pt x="68" y="188"/>
                    </a:lnTo>
                    <a:lnTo>
                      <a:pt x="66" y="188"/>
                    </a:lnTo>
                    <a:lnTo>
                      <a:pt x="66" y="186"/>
                    </a:lnTo>
                    <a:lnTo>
                      <a:pt x="66" y="188"/>
                    </a:lnTo>
                    <a:lnTo>
                      <a:pt x="68" y="188"/>
                    </a:lnTo>
                    <a:lnTo>
                      <a:pt x="66" y="188"/>
                    </a:lnTo>
                    <a:lnTo>
                      <a:pt x="66" y="186"/>
                    </a:lnTo>
                    <a:lnTo>
                      <a:pt x="66" y="188"/>
                    </a:lnTo>
                    <a:lnTo>
                      <a:pt x="66" y="190"/>
                    </a:lnTo>
                    <a:lnTo>
                      <a:pt x="64" y="190"/>
                    </a:lnTo>
                    <a:lnTo>
                      <a:pt x="64" y="188"/>
                    </a:lnTo>
                    <a:lnTo>
                      <a:pt x="64" y="190"/>
                    </a:lnTo>
                    <a:lnTo>
                      <a:pt x="64" y="192"/>
                    </a:lnTo>
                    <a:lnTo>
                      <a:pt x="64" y="194"/>
                    </a:lnTo>
                    <a:lnTo>
                      <a:pt x="64" y="192"/>
                    </a:lnTo>
                    <a:lnTo>
                      <a:pt x="64" y="194"/>
                    </a:lnTo>
                    <a:lnTo>
                      <a:pt x="64" y="196"/>
                    </a:lnTo>
                    <a:lnTo>
                      <a:pt x="64" y="194"/>
                    </a:lnTo>
                    <a:lnTo>
                      <a:pt x="64" y="196"/>
                    </a:lnTo>
                    <a:lnTo>
                      <a:pt x="62" y="196"/>
                    </a:lnTo>
                    <a:lnTo>
                      <a:pt x="64" y="196"/>
                    </a:lnTo>
                    <a:lnTo>
                      <a:pt x="64" y="194"/>
                    </a:lnTo>
                    <a:lnTo>
                      <a:pt x="64" y="192"/>
                    </a:lnTo>
                    <a:lnTo>
                      <a:pt x="64" y="190"/>
                    </a:lnTo>
                    <a:lnTo>
                      <a:pt x="64" y="188"/>
                    </a:lnTo>
                    <a:lnTo>
                      <a:pt x="64" y="190"/>
                    </a:lnTo>
                    <a:lnTo>
                      <a:pt x="64" y="188"/>
                    </a:lnTo>
                    <a:lnTo>
                      <a:pt x="64" y="190"/>
                    </a:lnTo>
                    <a:lnTo>
                      <a:pt x="62" y="190"/>
                    </a:lnTo>
                    <a:lnTo>
                      <a:pt x="62" y="192"/>
                    </a:lnTo>
                    <a:lnTo>
                      <a:pt x="62" y="190"/>
                    </a:lnTo>
                    <a:lnTo>
                      <a:pt x="62" y="188"/>
                    </a:lnTo>
                    <a:lnTo>
                      <a:pt x="62" y="190"/>
                    </a:lnTo>
                    <a:lnTo>
                      <a:pt x="62" y="192"/>
                    </a:lnTo>
                    <a:lnTo>
                      <a:pt x="60" y="192"/>
                    </a:lnTo>
                    <a:lnTo>
                      <a:pt x="60" y="194"/>
                    </a:lnTo>
                    <a:lnTo>
                      <a:pt x="60" y="192"/>
                    </a:lnTo>
                    <a:lnTo>
                      <a:pt x="60" y="194"/>
                    </a:lnTo>
                    <a:lnTo>
                      <a:pt x="60" y="192"/>
                    </a:lnTo>
                    <a:lnTo>
                      <a:pt x="58" y="192"/>
                    </a:lnTo>
                    <a:lnTo>
                      <a:pt x="60" y="192"/>
                    </a:lnTo>
                    <a:lnTo>
                      <a:pt x="60" y="194"/>
                    </a:lnTo>
                    <a:lnTo>
                      <a:pt x="58" y="194"/>
                    </a:lnTo>
                    <a:lnTo>
                      <a:pt x="60" y="194"/>
                    </a:lnTo>
                    <a:lnTo>
                      <a:pt x="58" y="194"/>
                    </a:lnTo>
                    <a:lnTo>
                      <a:pt x="60" y="194"/>
                    </a:lnTo>
                    <a:lnTo>
                      <a:pt x="58" y="194"/>
                    </a:lnTo>
                    <a:lnTo>
                      <a:pt x="58" y="196"/>
                    </a:lnTo>
                    <a:lnTo>
                      <a:pt x="56" y="196"/>
                    </a:lnTo>
                    <a:lnTo>
                      <a:pt x="58" y="196"/>
                    </a:lnTo>
                    <a:lnTo>
                      <a:pt x="58" y="198"/>
                    </a:lnTo>
                    <a:lnTo>
                      <a:pt x="58" y="196"/>
                    </a:lnTo>
                    <a:lnTo>
                      <a:pt x="56" y="196"/>
                    </a:lnTo>
                    <a:lnTo>
                      <a:pt x="56" y="198"/>
                    </a:lnTo>
                    <a:lnTo>
                      <a:pt x="58" y="198"/>
                    </a:lnTo>
                    <a:lnTo>
                      <a:pt x="58" y="200"/>
                    </a:lnTo>
                    <a:lnTo>
                      <a:pt x="56" y="200"/>
                    </a:lnTo>
                    <a:lnTo>
                      <a:pt x="58" y="200"/>
                    </a:lnTo>
                    <a:lnTo>
                      <a:pt x="56" y="200"/>
                    </a:lnTo>
                    <a:lnTo>
                      <a:pt x="56" y="202"/>
                    </a:lnTo>
                    <a:lnTo>
                      <a:pt x="56" y="200"/>
                    </a:lnTo>
                    <a:lnTo>
                      <a:pt x="56" y="202"/>
                    </a:lnTo>
                    <a:lnTo>
                      <a:pt x="56" y="204"/>
                    </a:lnTo>
                    <a:lnTo>
                      <a:pt x="56" y="202"/>
                    </a:lnTo>
                    <a:lnTo>
                      <a:pt x="58" y="202"/>
                    </a:lnTo>
                    <a:lnTo>
                      <a:pt x="56" y="202"/>
                    </a:lnTo>
                    <a:lnTo>
                      <a:pt x="56" y="204"/>
                    </a:lnTo>
                    <a:lnTo>
                      <a:pt x="54" y="204"/>
                    </a:lnTo>
                    <a:lnTo>
                      <a:pt x="56" y="204"/>
                    </a:lnTo>
                    <a:lnTo>
                      <a:pt x="56" y="206"/>
                    </a:lnTo>
                    <a:lnTo>
                      <a:pt x="54" y="206"/>
                    </a:lnTo>
                    <a:lnTo>
                      <a:pt x="56" y="206"/>
                    </a:lnTo>
                    <a:lnTo>
                      <a:pt x="56" y="204"/>
                    </a:lnTo>
                    <a:lnTo>
                      <a:pt x="58" y="204"/>
                    </a:lnTo>
                    <a:lnTo>
                      <a:pt x="58" y="206"/>
                    </a:lnTo>
                    <a:lnTo>
                      <a:pt x="60" y="206"/>
                    </a:lnTo>
                    <a:lnTo>
                      <a:pt x="60" y="208"/>
                    </a:lnTo>
                    <a:lnTo>
                      <a:pt x="58" y="208"/>
                    </a:lnTo>
                    <a:lnTo>
                      <a:pt x="58" y="210"/>
                    </a:lnTo>
                    <a:lnTo>
                      <a:pt x="56" y="210"/>
                    </a:lnTo>
                    <a:lnTo>
                      <a:pt x="54" y="210"/>
                    </a:lnTo>
                    <a:lnTo>
                      <a:pt x="56" y="210"/>
                    </a:lnTo>
                    <a:lnTo>
                      <a:pt x="56" y="212"/>
                    </a:lnTo>
                    <a:lnTo>
                      <a:pt x="54" y="212"/>
                    </a:lnTo>
                    <a:lnTo>
                      <a:pt x="54" y="214"/>
                    </a:lnTo>
                    <a:lnTo>
                      <a:pt x="56" y="214"/>
                    </a:lnTo>
                    <a:lnTo>
                      <a:pt x="56" y="216"/>
                    </a:lnTo>
                    <a:lnTo>
                      <a:pt x="56" y="218"/>
                    </a:lnTo>
                    <a:lnTo>
                      <a:pt x="56" y="220"/>
                    </a:lnTo>
                    <a:lnTo>
                      <a:pt x="54" y="220"/>
                    </a:lnTo>
                    <a:lnTo>
                      <a:pt x="56" y="220"/>
                    </a:lnTo>
                    <a:lnTo>
                      <a:pt x="56" y="222"/>
                    </a:lnTo>
                    <a:lnTo>
                      <a:pt x="54" y="222"/>
                    </a:lnTo>
                    <a:lnTo>
                      <a:pt x="52" y="222"/>
                    </a:lnTo>
                    <a:lnTo>
                      <a:pt x="52" y="224"/>
                    </a:lnTo>
                    <a:lnTo>
                      <a:pt x="50" y="226"/>
                    </a:lnTo>
                    <a:lnTo>
                      <a:pt x="52" y="226"/>
                    </a:lnTo>
                    <a:lnTo>
                      <a:pt x="52" y="224"/>
                    </a:lnTo>
                    <a:lnTo>
                      <a:pt x="52" y="226"/>
                    </a:lnTo>
                    <a:lnTo>
                      <a:pt x="52" y="228"/>
                    </a:lnTo>
                    <a:lnTo>
                      <a:pt x="52" y="230"/>
                    </a:lnTo>
                    <a:lnTo>
                      <a:pt x="52" y="232"/>
                    </a:lnTo>
                    <a:lnTo>
                      <a:pt x="52" y="234"/>
                    </a:lnTo>
                    <a:lnTo>
                      <a:pt x="52" y="234"/>
                    </a:lnTo>
                    <a:lnTo>
                      <a:pt x="52" y="236"/>
                    </a:lnTo>
                    <a:lnTo>
                      <a:pt x="52" y="238"/>
                    </a:lnTo>
                    <a:lnTo>
                      <a:pt x="50" y="238"/>
                    </a:lnTo>
                    <a:lnTo>
                      <a:pt x="50" y="236"/>
                    </a:lnTo>
                    <a:lnTo>
                      <a:pt x="50" y="238"/>
                    </a:lnTo>
                    <a:lnTo>
                      <a:pt x="48" y="238"/>
                    </a:lnTo>
                    <a:lnTo>
                      <a:pt x="48" y="236"/>
                    </a:lnTo>
                    <a:lnTo>
                      <a:pt x="46" y="236"/>
                    </a:lnTo>
                    <a:lnTo>
                      <a:pt x="44" y="236"/>
                    </a:lnTo>
                    <a:lnTo>
                      <a:pt x="44" y="234"/>
                    </a:lnTo>
                    <a:lnTo>
                      <a:pt x="44" y="234"/>
                    </a:lnTo>
                    <a:lnTo>
                      <a:pt x="44" y="232"/>
                    </a:lnTo>
                    <a:lnTo>
                      <a:pt x="42" y="232"/>
                    </a:lnTo>
                    <a:lnTo>
                      <a:pt x="40" y="232"/>
                    </a:lnTo>
                    <a:lnTo>
                      <a:pt x="40" y="230"/>
                    </a:lnTo>
                    <a:lnTo>
                      <a:pt x="40" y="232"/>
                    </a:lnTo>
                    <a:lnTo>
                      <a:pt x="40" y="230"/>
                    </a:lnTo>
                    <a:lnTo>
                      <a:pt x="38" y="230"/>
                    </a:lnTo>
                    <a:lnTo>
                      <a:pt x="40" y="230"/>
                    </a:lnTo>
                    <a:lnTo>
                      <a:pt x="38" y="230"/>
                    </a:lnTo>
                    <a:lnTo>
                      <a:pt x="38" y="228"/>
                    </a:lnTo>
                    <a:lnTo>
                      <a:pt x="36" y="228"/>
                    </a:lnTo>
                    <a:lnTo>
                      <a:pt x="34" y="228"/>
                    </a:lnTo>
                    <a:lnTo>
                      <a:pt x="34" y="226"/>
                    </a:lnTo>
                    <a:lnTo>
                      <a:pt x="34" y="224"/>
                    </a:lnTo>
                    <a:lnTo>
                      <a:pt x="34" y="222"/>
                    </a:lnTo>
                    <a:lnTo>
                      <a:pt x="34" y="220"/>
                    </a:lnTo>
                    <a:lnTo>
                      <a:pt x="32" y="220"/>
                    </a:lnTo>
                    <a:lnTo>
                      <a:pt x="32" y="218"/>
                    </a:lnTo>
                    <a:lnTo>
                      <a:pt x="32" y="216"/>
                    </a:lnTo>
                    <a:lnTo>
                      <a:pt x="30" y="216"/>
                    </a:lnTo>
                    <a:lnTo>
                      <a:pt x="30" y="214"/>
                    </a:lnTo>
                    <a:lnTo>
                      <a:pt x="30" y="212"/>
                    </a:lnTo>
                    <a:lnTo>
                      <a:pt x="30" y="210"/>
                    </a:lnTo>
                    <a:lnTo>
                      <a:pt x="28" y="210"/>
                    </a:lnTo>
                    <a:lnTo>
                      <a:pt x="28" y="208"/>
                    </a:lnTo>
                    <a:lnTo>
                      <a:pt x="28" y="206"/>
                    </a:lnTo>
                    <a:lnTo>
                      <a:pt x="28" y="206"/>
                    </a:lnTo>
                    <a:lnTo>
                      <a:pt x="28" y="204"/>
                    </a:lnTo>
                    <a:lnTo>
                      <a:pt x="28" y="202"/>
                    </a:lnTo>
                    <a:lnTo>
                      <a:pt x="28" y="200"/>
                    </a:lnTo>
                    <a:lnTo>
                      <a:pt x="26" y="200"/>
                    </a:lnTo>
                    <a:lnTo>
                      <a:pt x="26" y="198"/>
                    </a:lnTo>
                    <a:lnTo>
                      <a:pt x="26" y="196"/>
                    </a:lnTo>
                    <a:lnTo>
                      <a:pt x="26" y="194"/>
                    </a:lnTo>
                    <a:lnTo>
                      <a:pt x="24" y="194"/>
                    </a:lnTo>
                    <a:lnTo>
                      <a:pt x="24" y="192"/>
                    </a:lnTo>
                    <a:lnTo>
                      <a:pt x="24" y="190"/>
                    </a:lnTo>
                    <a:lnTo>
                      <a:pt x="22" y="190"/>
                    </a:lnTo>
                    <a:lnTo>
                      <a:pt x="22" y="188"/>
                    </a:lnTo>
                    <a:lnTo>
                      <a:pt x="22" y="186"/>
                    </a:lnTo>
                    <a:lnTo>
                      <a:pt x="22" y="186"/>
                    </a:lnTo>
                    <a:lnTo>
                      <a:pt x="20" y="186"/>
                    </a:lnTo>
                    <a:lnTo>
                      <a:pt x="20" y="184"/>
                    </a:lnTo>
                    <a:lnTo>
                      <a:pt x="20" y="182"/>
                    </a:lnTo>
                    <a:lnTo>
                      <a:pt x="18" y="180"/>
                    </a:lnTo>
                    <a:lnTo>
                      <a:pt x="18" y="178"/>
                    </a:lnTo>
                    <a:lnTo>
                      <a:pt x="18" y="176"/>
                    </a:lnTo>
                    <a:lnTo>
                      <a:pt x="16" y="176"/>
                    </a:lnTo>
                    <a:lnTo>
                      <a:pt x="16" y="174"/>
                    </a:lnTo>
                    <a:lnTo>
                      <a:pt x="16" y="172"/>
                    </a:lnTo>
                    <a:lnTo>
                      <a:pt x="14" y="170"/>
                    </a:lnTo>
                    <a:lnTo>
                      <a:pt x="14" y="168"/>
                    </a:lnTo>
                    <a:lnTo>
                      <a:pt x="14" y="166"/>
                    </a:lnTo>
                    <a:lnTo>
                      <a:pt x="12" y="166"/>
                    </a:lnTo>
                    <a:lnTo>
                      <a:pt x="12" y="164"/>
                    </a:lnTo>
                    <a:lnTo>
                      <a:pt x="12" y="162"/>
                    </a:lnTo>
                    <a:lnTo>
                      <a:pt x="12" y="160"/>
                    </a:lnTo>
                    <a:lnTo>
                      <a:pt x="10" y="160"/>
                    </a:lnTo>
                    <a:lnTo>
                      <a:pt x="10" y="158"/>
                    </a:lnTo>
                    <a:lnTo>
                      <a:pt x="10" y="156"/>
                    </a:lnTo>
                    <a:lnTo>
                      <a:pt x="8" y="156"/>
                    </a:lnTo>
                    <a:lnTo>
                      <a:pt x="8" y="154"/>
                    </a:lnTo>
                    <a:lnTo>
                      <a:pt x="8" y="152"/>
                    </a:lnTo>
                    <a:lnTo>
                      <a:pt x="8" y="150"/>
                    </a:lnTo>
                    <a:lnTo>
                      <a:pt x="6" y="150"/>
                    </a:lnTo>
                    <a:lnTo>
                      <a:pt x="6" y="148"/>
                    </a:lnTo>
                    <a:lnTo>
                      <a:pt x="6" y="146"/>
                    </a:lnTo>
                    <a:lnTo>
                      <a:pt x="4" y="146"/>
                    </a:lnTo>
                    <a:lnTo>
                      <a:pt x="4" y="144"/>
                    </a:lnTo>
                    <a:lnTo>
                      <a:pt x="4" y="142"/>
                    </a:lnTo>
                    <a:lnTo>
                      <a:pt x="2" y="140"/>
                    </a:lnTo>
                    <a:lnTo>
                      <a:pt x="2" y="138"/>
                    </a:lnTo>
                    <a:lnTo>
                      <a:pt x="2" y="138"/>
                    </a:lnTo>
                    <a:lnTo>
                      <a:pt x="0" y="138"/>
                    </a:lnTo>
                    <a:lnTo>
                      <a:pt x="0" y="136"/>
                    </a:lnTo>
                    <a:lnTo>
                      <a:pt x="0" y="134"/>
                    </a:lnTo>
                    <a:lnTo>
                      <a:pt x="2" y="134"/>
                    </a:lnTo>
                    <a:lnTo>
                      <a:pt x="2" y="132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6" y="134"/>
                    </a:lnTo>
                    <a:lnTo>
                      <a:pt x="8" y="134"/>
                    </a:lnTo>
                    <a:lnTo>
                      <a:pt x="8" y="136"/>
                    </a:lnTo>
                    <a:lnTo>
                      <a:pt x="10" y="136"/>
                    </a:lnTo>
                    <a:lnTo>
                      <a:pt x="10" y="134"/>
                    </a:lnTo>
                    <a:lnTo>
                      <a:pt x="8" y="134"/>
                    </a:lnTo>
                    <a:lnTo>
                      <a:pt x="10" y="134"/>
                    </a:lnTo>
                    <a:lnTo>
                      <a:pt x="8" y="132"/>
                    </a:lnTo>
                    <a:lnTo>
                      <a:pt x="10" y="132"/>
                    </a:lnTo>
                    <a:lnTo>
                      <a:pt x="8" y="132"/>
                    </a:lnTo>
                    <a:lnTo>
                      <a:pt x="10" y="132"/>
                    </a:lnTo>
                    <a:lnTo>
                      <a:pt x="10" y="130"/>
                    </a:lnTo>
                    <a:lnTo>
                      <a:pt x="8" y="130"/>
                    </a:lnTo>
                    <a:lnTo>
                      <a:pt x="8" y="128"/>
                    </a:lnTo>
                    <a:lnTo>
                      <a:pt x="8" y="126"/>
                    </a:lnTo>
                    <a:lnTo>
                      <a:pt x="8" y="124"/>
                    </a:lnTo>
                    <a:lnTo>
                      <a:pt x="10" y="124"/>
                    </a:lnTo>
                    <a:lnTo>
                      <a:pt x="10" y="126"/>
                    </a:lnTo>
                    <a:lnTo>
                      <a:pt x="12" y="126"/>
                    </a:lnTo>
                    <a:lnTo>
                      <a:pt x="14" y="126"/>
                    </a:lnTo>
                    <a:lnTo>
                      <a:pt x="14" y="124"/>
                    </a:lnTo>
                    <a:lnTo>
                      <a:pt x="14" y="122"/>
                    </a:lnTo>
                    <a:lnTo>
                      <a:pt x="12" y="122"/>
                    </a:lnTo>
                    <a:lnTo>
                      <a:pt x="10" y="122"/>
                    </a:lnTo>
                    <a:lnTo>
                      <a:pt x="10" y="120"/>
                    </a:lnTo>
                    <a:lnTo>
                      <a:pt x="10" y="122"/>
                    </a:lnTo>
                    <a:lnTo>
                      <a:pt x="10" y="120"/>
                    </a:lnTo>
                    <a:lnTo>
                      <a:pt x="8" y="120"/>
                    </a:lnTo>
                    <a:lnTo>
                      <a:pt x="10" y="120"/>
                    </a:lnTo>
                    <a:lnTo>
                      <a:pt x="10" y="118"/>
                    </a:lnTo>
                    <a:lnTo>
                      <a:pt x="10" y="116"/>
                    </a:lnTo>
                    <a:lnTo>
                      <a:pt x="10" y="114"/>
                    </a:lnTo>
                    <a:lnTo>
                      <a:pt x="10" y="112"/>
                    </a:lnTo>
                    <a:lnTo>
                      <a:pt x="12" y="112"/>
                    </a:lnTo>
                    <a:lnTo>
                      <a:pt x="12" y="110"/>
                    </a:lnTo>
                    <a:lnTo>
                      <a:pt x="14" y="112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4" y="108"/>
                    </a:lnTo>
                    <a:lnTo>
                      <a:pt x="14" y="106"/>
                    </a:lnTo>
                    <a:lnTo>
                      <a:pt x="16" y="106"/>
                    </a:lnTo>
                    <a:lnTo>
                      <a:pt x="16" y="104"/>
                    </a:lnTo>
                    <a:lnTo>
                      <a:pt x="16" y="102"/>
                    </a:lnTo>
                    <a:lnTo>
                      <a:pt x="14" y="102"/>
                    </a:lnTo>
                    <a:lnTo>
                      <a:pt x="16" y="102"/>
                    </a:lnTo>
                    <a:lnTo>
                      <a:pt x="16" y="100"/>
                    </a:lnTo>
                    <a:lnTo>
                      <a:pt x="16" y="98"/>
                    </a:lnTo>
                    <a:lnTo>
                      <a:pt x="16" y="100"/>
                    </a:lnTo>
                    <a:lnTo>
                      <a:pt x="16" y="98"/>
                    </a:lnTo>
                    <a:lnTo>
                      <a:pt x="18" y="98"/>
                    </a:lnTo>
                    <a:lnTo>
                      <a:pt x="18" y="96"/>
                    </a:lnTo>
                    <a:lnTo>
                      <a:pt x="18" y="94"/>
                    </a:lnTo>
                    <a:lnTo>
                      <a:pt x="18" y="92"/>
                    </a:lnTo>
                    <a:lnTo>
                      <a:pt x="16" y="92"/>
                    </a:lnTo>
                    <a:lnTo>
                      <a:pt x="16" y="90"/>
                    </a:lnTo>
                    <a:lnTo>
                      <a:pt x="14" y="90"/>
                    </a:lnTo>
                    <a:lnTo>
                      <a:pt x="14" y="90"/>
                    </a:lnTo>
                    <a:lnTo>
                      <a:pt x="16" y="90"/>
                    </a:lnTo>
                    <a:lnTo>
                      <a:pt x="16" y="88"/>
                    </a:lnTo>
                    <a:lnTo>
                      <a:pt x="14" y="88"/>
                    </a:lnTo>
                    <a:lnTo>
                      <a:pt x="16" y="88"/>
                    </a:lnTo>
                    <a:lnTo>
                      <a:pt x="14" y="88"/>
                    </a:lnTo>
                    <a:lnTo>
                      <a:pt x="14" y="86"/>
                    </a:lnTo>
                    <a:lnTo>
                      <a:pt x="16" y="86"/>
                    </a:lnTo>
                    <a:lnTo>
                      <a:pt x="14" y="86"/>
                    </a:lnTo>
                    <a:lnTo>
                      <a:pt x="14" y="84"/>
                    </a:lnTo>
                    <a:lnTo>
                      <a:pt x="14" y="82"/>
                    </a:lnTo>
                    <a:lnTo>
                      <a:pt x="12" y="82"/>
                    </a:lnTo>
                    <a:lnTo>
                      <a:pt x="12" y="80"/>
                    </a:lnTo>
                    <a:lnTo>
                      <a:pt x="12" y="78"/>
                    </a:lnTo>
                    <a:lnTo>
                      <a:pt x="12" y="76"/>
                    </a:lnTo>
                    <a:lnTo>
                      <a:pt x="14" y="76"/>
                    </a:lnTo>
                    <a:lnTo>
                      <a:pt x="14" y="74"/>
                    </a:lnTo>
                    <a:lnTo>
                      <a:pt x="12" y="74"/>
                    </a:lnTo>
                    <a:lnTo>
                      <a:pt x="12" y="72"/>
                    </a:lnTo>
                    <a:lnTo>
                      <a:pt x="14" y="72"/>
                    </a:lnTo>
                    <a:lnTo>
                      <a:pt x="14" y="70"/>
                    </a:lnTo>
                    <a:lnTo>
                      <a:pt x="16" y="70"/>
                    </a:lnTo>
                    <a:lnTo>
                      <a:pt x="16" y="68"/>
                    </a:lnTo>
                    <a:lnTo>
                      <a:pt x="16" y="66"/>
                    </a:lnTo>
                    <a:lnTo>
                      <a:pt x="16" y="64"/>
                    </a:lnTo>
                    <a:lnTo>
                      <a:pt x="14" y="60"/>
                    </a:lnTo>
                    <a:lnTo>
                      <a:pt x="14" y="58"/>
                    </a:lnTo>
                    <a:lnTo>
                      <a:pt x="14" y="56"/>
                    </a:lnTo>
                    <a:lnTo>
                      <a:pt x="14" y="54"/>
                    </a:lnTo>
                    <a:lnTo>
                      <a:pt x="14" y="52"/>
                    </a:lnTo>
                    <a:lnTo>
                      <a:pt x="14" y="50"/>
                    </a:lnTo>
                    <a:lnTo>
                      <a:pt x="14" y="48"/>
                    </a:lnTo>
                    <a:lnTo>
                      <a:pt x="16" y="46"/>
                    </a:lnTo>
                    <a:lnTo>
                      <a:pt x="16" y="44"/>
                    </a:lnTo>
                    <a:lnTo>
                      <a:pt x="16" y="42"/>
                    </a:lnTo>
                    <a:lnTo>
                      <a:pt x="16" y="42"/>
                    </a:lnTo>
                    <a:lnTo>
                      <a:pt x="18" y="40"/>
                    </a:lnTo>
                    <a:lnTo>
                      <a:pt x="18" y="38"/>
                    </a:lnTo>
                    <a:lnTo>
                      <a:pt x="18" y="36"/>
                    </a:lnTo>
                    <a:lnTo>
                      <a:pt x="18" y="34"/>
                    </a:lnTo>
                    <a:lnTo>
                      <a:pt x="20" y="34"/>
                    </a:lnTo>
                    <a:lnTo>
                      <a:pt x="20" y="32"/>
                    </a:lnTo>
                    <a:lnTo>
                      <a:pt x="20" y="30"/>
                    </a:lnTo>
                    <a:lnTo>
                      <a:pt x="20" y="28"/>
                    </a:lnTo>
                    <a:lnTo>
                      <a:pt x="20" y="26"/>
                    </a:lnTo>
                    <a:lnTo>
                      <a:pt x="22" y="26"/>
                    </a:lnTo>
                    <a:lnTo>
                      <a:pt x="22" y="24"/>
                    </a:lnTo>
                    <a:lnTo>
                      <a:pt x="22" y="22"/>
                    </a:lnTo>
                    <a:lnTo>
                      <a:pt x="22" y="20"/>
                    </a:lnTo>
                    <a:lnTo>
                      <a:pt x="24" y="18"/>
                    </a:lnTo>
                    <a:lnTo>
                      <a:pt x="24" y="16"/>
                    </a:lnTo>
                    <a:lnTo>
                      <a:pt x="24" y="14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6" y="10"/>
                    </a:lnTo>
                    <a:lnTo>
                      <a:pt x="26" y="8"/>
                    </a:lnTo>
                    <a:lnTo>
                      <a:pt x="28" y="8"/>
                    </a:lnTo>
                    <a:lnTo>
                      <a:pt x="28" y="8"/>
                    </a:lnTo>
                    <a:lnTo>
                      <a:pt x="30" y="8"/>
                    </a:lnTo>
                    <a:lnTo>
                      <a:pt x="32" y="8"/>
                    </a:lnTo>
                    <a:lnTo>
                      <a:pt x="30" y="8"/>
                    </a:lnTo>
                    <a:lnTo>
                      <a:pt x="32" y="8"/>
                    </a:lnTo>
                    <a:lnTo>
                      <a:pt x="30" y="8"/>
                    </a:lnTo>
                    <a:lnTo>
                      <a:pt x="32" y="8"/>
                    </a:lnTo>
                    <a:lnTo>
                      <a:pt x="30" y="8"/>
                    </a:lnTo>
                    <a:lnTo>
                      <a:pt x="32" y="8"/>
                    </a:lnTo>
                    <a:lnTo>
                      <a:pt x="32" y="10"/>
                    </a:lnTo>
                    <a:lnTo>
                      <a:pt x="30" y="10"/>
                    </a:lnTo>
                    <a:lnTo>
                      <a:pt x="32" y="10"/>
                    </a:lnTo>
                    <a:lnTo>
                      <a:pt x="32" y="12"/>
                    </a:lnTo>
                    <a:lnTo>
                      <a:pt x="32" y="14"/>
                    </a:lnTo>
                    <a:lnTo>
                      <a:pt x="34" y="14"/>
                    </a:lnTo>
                    <a:lnTo>
                      <a:pt x="34" y="16"/>
                    </a:lnTo>
                    <a:lnTo>
                      <a:pt x="36" y="16"/>
                    </a:lnTo>
                    <a:lnTo>
                      <a:pt x="38" y="16"/>
                    </a:lnTo>
                    <a:lnTo>
                      <a:pt x="38" y="18"/>
                    </a:lnTo>
                    <a:lnTo>
                      <a:pt x="38" y="16"/>
                    </a:lnTo>
                    <a:lnTo>
                      <a:pt x="38" y="18"/>
                    </a:lnTo>
                    <a:lnTo>
                      <a:pt x="38" y="16"/>
                    </a:lnTo>
                    <a:lnTo>
                      <a:pt x="38" y="18"/>
                    </a:lnTo>
                    <a:lnTo>
                      <a:pt x="38" y="16"/>
                    </a:lnTo>
                    <a:lnTo>
                      <a:pt x="38" y="18"/>
                    </a:lnTo>
                    <a:lnTo>
                      <a:pt x="40" y="18"/>
                    </a:lnTo>
                    <a:lnTo>
                      <a:pt x="40" y="16"/>
                    </a:lnTo>
                    <a:lnTo>
                      <a:pt x="42" y="16"/>
                    </a:lnTo>
                    <a:lnTo>
                      <a:pt x="42" y="14"/>
                    </a:lnTo>
                    <a:lnTo>
                      <a:pt x="44" y="14"/>
                    </a:lnTo>
                    <a:lnTo>
                      <a:pt x="44" y="12"/>
                    </a:lnTo>
                    <a:lnTo>
                      <a:pt x="46" y="12"/>
                    </a:lnTo>
                    <a:lnTo>
                      <a:pt x="48" y="12"/>
                    </a:lnTo>
                    <a:lnTo>
                      <a:pt x="48" y="10"/>
                    </a:lnTo>
                    <a:lnTo>
                      <a:pt x="48" y="8"/>
                    </a:lnTo>
                    <a:lnTo>
                      <a:pt x="50" y="8"/>
                    </a:lnTo>
                    <a:lnTo>
                      <a:pt x="50" y="6"/>
                    </a:lnTo>
                    <a:lnTo>
                      <a:pt x="52" y="6"/>
                    </a:lnTo>
                    <a:lnTo>
                      <a:pt x="54" y="6"/>
                    </a:lnTo>
                    <a:lnTo>
                      <a:pt x="56" y="6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2" y="2"/>
                    </a:lnTo>
                    <a:lnTo>
                      <a:pt x="64" y="2"/>
                    </a:lnTo>
                    <a:lnTo>
                      <a:pt x="66" y="2"/>
                    </a:lnTo>
                    <a:lnTo>
                      <a:pt x="68" y="2"/>
                    </a:lnTo>
                    <a:lnTo>
                      <a:pt x="68" y="4"/>
                    </a:lnTo>
                    <a:lnTo>
                      <a:pt x="70" y="4"/>
                    </a:lnTo>
                    <a:lnTo>
                      <a:pt x="72" y="4"/>
                    </a:lnTo>
                    <a:lnTo>
                      <a:pt x="72" y="6"/>
                    </a:lnTo>
                    <a:lnTo>
                      <a:pt x="74" y="6"/>
                    </a:lnTo>
                    <a:lnTo>
                      <a:pt x="74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8" y="8"/>
                    </a:lnTo>
                    <a:lnTo>
                      <a:pt x="78" y="10"/>
                    </a:lnTo>
                    <a:lnTo>
                      <a:pt x="78" y="12"/>
                    </a:lnTo>
                    <a:lnTo>
                      <a:pt x="80" y="12"/>
                    </a:lnTo>
                    <a:lnTo>
                      <a:pt x="80" y="14"/>
                    </a:lnTo>
                    <a:lnTo>
                      <a:pt x="80" y="16"/>
                    </a:lnTo>
                    <a:lnTo>
                      <a:pt x="80" y="18"/>
                    </a:lnTo>
                    <a:lnTo>
                      <a:pt x="82" y="18"/>
                    </a:lnTo>
                    <a:lnTo>
                      <a:pt x="82" y="20"/>
                    </a:lnTo>
                    <a:lnTo>
                      <a:pt x="82" y="22"/>
                    </a:lnTo>
                    <a:lnTo>
                      <a:pt x="84" y="24"/>
                    </a:lnTo>
                    <a:lnTo>
                      <a:pt x="84" y="26"/>
                    </a:lnTo>
                    <a:lnTo>
                      <a:pt x="84" y="28"/>
                    </a:lnTo>
                    <a:lnTo>
                      <a:pt x="86" y="28"/>
                    </a:lnTo>
                    <a:lnTo>
                      <a:pt x="86" y="30"/>
                    </a:lnTo>
                    <a:lnTo>
                      <a:pt x="86" y="32"/>
                    </a:lnTo>
                    <a:lnTo>
                      <a:pt x="88" y="32"/>
                    </a:lnTo>
                    <a:lnTo>
                      <a:pt x="88" y="34"/>
                    </a:lnTo>
                    <a:lnTo>
                      <a:pt x="88" y="36"/>
                    </a:lnTo>
                    <a:lnTo>
                      <a:pt x="88" y="38"/>
                    </a:lnTo>
                    <a:lnTo>
                      <a:pt x="90" y="38"/>
                    </a:lnTo>
                    <a:lnTo>
                      <a:pt x="90" y="40"/>
                    </a:lnTo>
                    <a:lnTo>
                      <a:pt x="90" y="42"/>
                    </a:lnTo>
                    <a:lnTo>
                      <a:pt x="92" y="42"/>
                    </a:lnTo>
                    <a:lnTo>
                      <a:pt x="92" y="42"/>
                    </a:lnTo>
                    <a:lnTo>
                      <a:pt x="92" y="44"/>
                    </a:lnTo>
                    <a:lnTo>
                      <a:pt x="94" y="46"/>
                    </a:lnTo>
                    <a:lnTo>
                      <a:pt x="94" y="48"/>
                    </a:lnTo>
                    <a:lnTo>
                      <a:pt x="94" y="50"/>
                    </a:lnTo>
                    <a:lnTo>
                      <a:pt x="96" y="50"/>
                    </a:lnTo>
                    <a:lnTo>
                      <a:pt x="96" y="52"/>
                    </a:lnTo>
                    <a:lnTo>
                      <a:pt x="96" y="54"/>
                    </a:lnTo>
                    <a:lnTo>
                      <a:pt x="98" y="56"/>
                    </a:lnTo>
                    <a:lnTo>
                      <a:pt x="98" y="58"/>
                    </a:lnTo>
                    <a:lnTo>
                      <a:pt x="98" y="60"/>
                    </a:lnTo>
                    <a:lnTo>
                      <a:pt x="100" y="60"/>
                    </a:lnTo>
                    <a:lnTo>
                      <a:pt x="100" y="62"/>
                    </a:lnTo>
                    <a:lnTo>
                      <a:pt x="102" y="62"/>
                    </a:lnTo>
                    <a:lnTo>
                      <a:pt x="102" y="64"/>
                    </a:lnTo>
                    <a:lnTo>
                      <a:pt x="100" y="64"/>
                    </a:lnTo>
                    <a:lnTo>
                      <a:pt x="102" y="64"/>
                    </a:lnTo>
                    <a:lnTo>
                      <a:pt x="100" y="64"/>
                    </a:lnTo>
                    <a:lnTo>
                      <a:pt x="102" y="64"/>
                    </a:lnTo>
                    <a:lnTo>
                      <a:pt x="100" y="64"/>
                    </a:lnTo>
                    <a:lnTo>
                      <a:pt x="100" y="66"/>
                    </a:lnTo>
                    <a:lnTo>
                      <a:pt x="102" y="66"/>
                    </a:lnTo>
                    <a:lnTo>
                      <a:pt x="102" y="68"/>
                    </a:lnTo>
                    <a:lnTo>
                      <a:pt x="104" y="68"/>
                    </a:lnTo>
                    <a:lnTo>
                      <a:pt x="102" y="68"/>
                    </a:lnTo>
                    <a:lnTo>
                      <a:pt x="102" y="70"/>
                    </a:lnTo>
                    <a:lnTo>
                      <a:pt x="102" y="72"/>
                    </a:lnTo>
                    <a:lnTo>
                      <a:pt x="104" y="72"/>
                    </a:lnTo>
                    <a:lnTo>
                      <a:pt x="102" y="72"/>
                    </a:lnTo>
                    <a:lnTo>
                      <a:pt x="104" y="74"/>
                    </a:lnTo>
                    <a:lnTo>
                      <a:pt x="104" y="76"/>
                    </a:lnTo>
                    <a:lnTo>
                      <a:pt x="106" y="74"/>
                    </a:lnTo>
                    <a:lnTo>
                      <a:pt x="106" y="76"/>
                    </a:lnTo>
                    <a:lnTo>
                      <a:pt x="106" y="74"/>
                    </a:lnTo>
                    <a:lnTo>
                      <a:pt x="106" y="76"/>
                    </a:lnTo>
                    <a:lnTo>
                      <a:pt x="108" y="76"/>
                    </a:lnTo>
                    <a:lnTo>
                      <a:pt x="108" y="74"/>
                    </a:lnTo>
                    <a:lnTo>
                      <a:pt x="106" y="74"/>
                    </a:lnTo>
                    <a:lnTo>
                      <a:pt x="108" y="74"/>
                    </a:lnTo>
                    <a:lnTo>
                      <a:pt x="108" y="76"/>
                    </a:lnTo>
                    <a:lnTo>
                      <a:pt x="110" y="76"/>
                    </a:lnTo>
                    <a:lnTo>
                      <a:pt x="112" y="76"/>
                    </a:lnTo>
                    <a:lnTo>
                      <a:pt x="110" y="76"/>
                    </a:lnTo>
                    <a:lnTo>
                      <a:pt x="112" y="76"/>
                    </a:lnTo>
                    <a:lnTo>
                      <a:pt x="114" y="76"/>
                    </a:lnTo>
                    <a:lnTo>
                      <a:pt x="116" y="76"/>
                    </a:lnTo>
                    <a:lnTo>
                      <a:pt x="116" y="74"/>
                    </a:lnTo>
                    <a:lnTo>
                      <a:pt x="118" y="74"/>
                    </a:lnTo>
                    <a:lnTo>
                      <a:pt x="120" y="74"/>
                    </a:lnTo>
                    <a:lnTo>
                      <a:pt x="120" y="76"/>
                    </a:lnTo>
                    <a:lnTo>
                      <a:pt x="120" y="78"/>
                    </a:lnTo>
                    <a:lnTo>
                      <a:pt x="122" y="78"/>
                    </a:lnTo>
                    <a:lnTo>
                      <a:pt x="120" y="78"/>
                    </a:lnTo>
                    <a:lnTo>
                      <a:pt x="120" y="80"/>
                    </a:lnTo>
                    <a:lnTo>
                      <a:pt x="120" y="78"/>
                    </a:lnTo>
                    <a:lnTo>
                      <a:pt x="120" y="80"/>
                    </a:lnTo>
                    <a:lnTo>
                      <a:pt x="118" y="80"/>
                    </a:lnTo>
                    <a:lnTo>
                      <a:pt x="118" y="82"/>
                    </a:lnTo>
                    <a:lnTo>
                      <a:pt x="120" y="82"/>
                    </a:lnTo>
                    <a:lnTo>
                      <a:pt x="120" y="84"/>
                    </a:lnTo>
                    <a:lnTo>
                      <a:pt x="122" y="84"/>
                    </a:lnTo>
                    <a:lnTo>
                      <a:pt x="124" y="84"/>
                    </a:lnTo>
                    <a:lnTo>
                      <a:pt x="124" y="86"/>
                    </a:lnTo>
                    <a:lnTo>
                      <a:pt x="124" y="88"/>
                    </a:lnTo>
                    <a:lnTo>
                      <a:pt x="124" y="90"/>
                    </a:lnTo>
                    <a:lnTo>
                      <a:pt x="122" y="90"/>
                    </a:lnTo>
                    <a:lnTo>
                      <a:pt x="124" y="90"/>
                    </a:lnTo>
                    <a:lnTo>
                      <a:pt x="122" y="90"/>
                    </a:lnTo>
                    <a:lnTo>
                      <a:pt x="124" y="90"/>
                    </a:lnTo>
                    <a:lnTo>
                      <a:pt x="124" y="90"/>
                    </a:lnTo>
                    <a:lnTo>
                      <a:pt x="124" y="90"/>
                    </a:lnTo>
                    <a:lnTo>
                      <a:pt x="124" y="92"/>
                    </a:lnTo>
                    <a:lnTo>
                      <a:pt x="126" y="92"/>
                    </a:lnTo>
                    <a:lnTo>
                      <a:pt x="126" y="94"/>
                    </a:lnTo>
                    <a:lnTo>
                      <a:pt x="128" y="94"/>
                    </a:lnTo>
                    <a:lnTo>
                      <a:pt x="130" y="94"/>
                    </a:lnTo>
                    <a:lnTo>
                      <a:pt x="130" y="92"/>
                    </a:lnTo>
                    <a:lnTo>
                      <a:pt x="130" y="90"/>
                    </a:lnTo>
                    <a:lnTo>
                      <a:pt x="132" y="90"/>
                    </a:lnTo>
                    <a:lnTo>
                      <a:pt x="134" y="90"/>
                    </a:lnTo>
                    <a:lnTo>
                      <a:pt x="136" y="90"/>
                    </a:lnTo>
                    <a:lnTo>
                      <a:pt x="136" y="92"/>
                    </a:lnTo>
                    <a:lnTo>
                      <a:pt x="138" y="92"/>
                    </a:lnTo>
                    <a:lnTo>
                      <a:pt x="138" y="94"/>
                    </a:lnTo>
                    <a:lnTo>
                      <a:pt x="140" y="94"/>
                    </a:lnTo>
                    <a:lnTo>
                      <a:pt x="140" y="96"/>
                    </a:lnTo>
                    <a:lnTo>
                      <a:pt x="142" y="96"/>
                    </a:lnTo>
                    <a:lnTo>
                      <a:pt x="142" y="98"/>
                    </a:lnTo>
                    <a:lnTo>
                      <a:pt x="144" y="98"/>
                    </a:lnTo>
                    <a:lnTo>
                      <a:pt x="144" y="100"/>
                    </a:lnTo>
                    <a:lnTo>
                      <a:pt x="146" y="100"/>
                    </a:lnTo>
                    <a:lnTo>
                      <a:pt x="144" y="100"/>
                    </a:lnTo>
                    <a:lnTo>
                      <a:pt x="146" y="100"/>
                    </a:lnTo>
                    <a:lnTo>
                      <a:pt x="144" y="100"/>
                    </a:lnTo>
                    <a:lnTo>
                      <a:pt x="144" y="98"/>
                    </a:lnTo>
                    <a:lnTo>
                      <a:pt x="142" y="98"/>
                    </a:lnTo>
                    <a:lnTo>
                      <a:pt x="144" y="98"/>
                    </a:lnTo>
                    <a:lnTo>
                      <a:pt x="144" y="100"/>
                    </a:lnTo>
                    <a:lnTo>
                      <a:pt x="142" y="100"/>
                    </a:lnTo>
                    <a:lnTo>
                      <a:pt x="144" y="100"/>
                    </a:lnTo>
                    <a:lnTo>
                      <a:pt x="142" y="100"/>
                    </a:lnTo>
                    <a:lnTo>
                      <a:pt x="140" y="100"/>
                    </a:lnTo>
                    <a:lnTo>
                      <a:pt x="142" y="100"/>
                    </a:lnTo>
                    <a:lnTo>
                      <a:pt x="140" y="100"/>
                    </a:lnTo>
                    <a:lnTo>
                      <a:pt x="142" y="100"/>
                    </a:lnTo>
                    <a:lnTo>
                      <a:pt x="142" y="102"/>
                    </a:lnTo>
                    <a:lnTo>
                      <a:pt x="140" y="102"/>
                    </a:lnTo>
                    <a:lnTo>
                      <a:pt x="140" y="100"/>
                    </a:lnTo>
                    <a:lnTo>
                      <a:pt x="140" y="102"/>
                    </a:lnTo>
                    <a:lnTo>
                      <a:pt x="140" y="100"/>
                    </a:lnTo>
                    <a:lnTo>
                      <a:pt x="140" y="102"/>
                    </a:lnTo>
                    <a:lnTo>
                      <a:pt x="140" y="100"/>
                    </a:lnTo>
                    <a:lnTo>
                      <a:pt x="138" y="100"/>
                    </a:lnTo>
                    <a:lnTo>
                      <a:pt x="140" y="100"/>
                    </a:lnTo>
                    <a:lnTo>
                      <a:pt x="138" y="100"/>
                    </a:lnTo>
                    <a:lnTo>
                      <a:pt x="140" y="100"/>
                    </a:lnTo>
                    <a:lnTo>
                      <a:pt x="140" y="102"/>
                    </a:lnTo>
                    <a:lnTo>
                      <a:pt x="142" y="102"/>
                    </a:lnTo>
                    <a:lnTo>
                      <a:pt x="142" y="104"/>
                    </a:lnTo>
                    <a:lnTo>
                      <a:pt x="140" y="104"/>
                    </a:lnTo>
                    <a:lnTo>
                      <a:pt x="140" y="102"/>
                    </a:lnTo>
                    <a:lnTo>
                      <a:pt x="140" y="104"/>
                    </a:lnTo>
                    <a:lnTo>
                      <a:pt x="140" y="102"/>
                    </a:lnTo>
                    <a:lnTo>
                      <a:pt x="140" y="104"/>
                    </a:lnTo>
                    <a:lnTo>
                      <a:pt x="140" y="102"/>
                    </a:lnTo>
                    <a:lnTo>
                      <a:pt x="140" y="104"/>
                    </a:lnTo>
                    <a:lnTo>
                      <a:pt x="140" y="102"/>
                    </a:lnTo>
                    <a:lnTo>
                      <a:pt x="140" y="104"/>
                    </a:lnTo>
                    <a:lnTo>
                      <a:pt x="140" y="102"/>
                    </a:lnTo>
                    <a:lnTo>
                      <a:pt x="138" y="102"/>
                    </a:lnTo>
                    <a:lnTo>
                      <a:pt x="140" y="102"/>
                    </a:lnTo>
                    <a:lnTo>
                      <a:pt x="138" y="102"/>
                    </a:lnTo>
                    <a:lnTo>
                      <a:pt x="140" y="102"/>
                    </a:lnTo>
                    <a:lnTo>
                      <a:pt x="138" y="102"/>
                    </a:lnTo>
                    <a:lnTo>
                      <a:pt x="138" y="104"/>
                    </a:lnTo>
                    <a:lnTo>
                      <a:pt x="138" y="102"/>
                    </a:lnTo>
                    <a:lnTo>
                      <a:pt x="140" y="102"/>
                    </a:lnTo>
                    <a:lnTo>
                      <a:pt x="140" y="104"/>
                    </a:lnTo>
                    <a:lnTo>
                      <a:pt x="140" y="102"/>
                    </a:lnTo>
                    <a:lnTo>
                      <a:pt x="140" y="104"/>
                    </a:lnTo>
                    <a:lnTo>
                      <a:pt x="138" y="104"/>
                    </a:lnTo>
                    <a:lnTo>
                      <a:pt x="140" y="104"/>
                    </a:lnTo>
                    <a:lnTo>
                      <a:pt x="138" y="104"/>
                    </a:lnTo>
                    <a:lnTo>
                      <a:pt x="140" y="104"/>
                    </a:lnTo>
                    <a:lnTo>
                      <a:pt x="142" y="104"/>
                    </a:lnTo>
                    <a:lnTo>
                      <a:pt x="142" y="106"/>
                    </a:lnTo>
                    <a:lnTo>
                      <a:pt x="142" y="108"/>
                    </a:lnTo>
                    <a:lnTo>
                      <a:pt x="142" y="106"/>
                    </a:lnTo>
                    <a:lnTo>
                      <a:pt x="142" y="108"/>
                    </a:lnTo>
                    <a:lnTo>
                      <a:pt x="142" y="106"/>
                    </a:lnTo>
                    <a:lnTo>
                      <a:pt x="142" y="108"/>
                    </a:lnTo>
                    <a:lnTo>
                      <a:pt x="142" y="106"/>
                    </a:lnTo>
                    <a:lnTo>
                      <a:pt x="144" y="106"/>
                    </a:lnTo>
                    <a:lnTo>
                      <a:pt x="142" y="106"/>
                    </a:lnTo>
                    <a:lnTo>
                      <a:pt x="142" y="104"/>
                    </a:lnTo>
                    <a:lnTo>
                      <a:pt x="142" y="106"/>
                    </a:lnTo>
                    <a:lnTo>
                      <a:pt x="142" y="104"/>
                    </a:lnTo>
                    <a:lnTo>
                      <a:pt x="144" y="104"/>
                    </a:lnTo>
                    <a:lnTo>
                      <a:pt x="142" y="104"/>
                    </a:lnTo>
                    <a:lnTo>
                      <a:pt x="144" y="104"/>
                    </a:lnTo>
                    <a:lnTo>
                      <a:pt x="142" y="104"/>
                    </a:lnTo>
                    <a:lnTo>
                      <a:pt x="144" y="104"/>
                    </a:lnTo>
                    <a:lnTo>
                      <a:pt x="142" y="104"/>
                    </a:lnTo>
                    <a:lnTo>
                      <a:pt x="144" y="104"/>
                    </a:lnTo>
                    <a:lnTo>
                      <a:pt x="142" y="104"/>
                    </a:lnTo>
                    <a:lnTo>
                      <a:pt x="144" y="104"/>
                    </a:lnTo>
                    <a:lnTo>
                      <a:pt x="142" y="104"/>
                    </a:lnTo>
                    <a:lnTo>
                      <a:pt x="142" y="102"/>
                    </a:lnTo>
                    <a:lnTo>
                      <a:pt x="144" y="102"/>
                    </a:lnTo>
                    <a:lnTo>
                      <a:pt x="144" y="104"/>
                    </a:lnTo>
                    <a:lnTo>
                      <a:pt x="144" y="102"/>
                    </a:lnTo>
                    <a:lnTo>
                      <a:pt x="144" y="104"/>
                    </a:lnTo>
                    <a:lnTo>
                      <a:pt x="146" y="104"/>
                    </a:lnTo>
                    <a:lnTo>
                      <a:pt x="146" y="106"/>
                    </a:lnTo>
                    <a:lnTo>
                      <a:pt x="144" y="106"/>
                    </a:lnTo>
                    <a:lnTo>
                      <a:pt x="146" y="106"/>
                    </a:lnTo>
                    <a:lnTo>
                      <a:pt x="144" y="106"/>
                    </a:lnTo>
                    <a:lnTo>
                      <a:pt x="146" y="106"/>
                    </a:lnTo>
                    <a:lnTo>
                      <a:pt x="146" y="104"/>
                    </a:lnTo>
                    <a:lnTo>
                      <a:pt x="146" y="106"/>
                    </a:lnTo>
                    <a:lnTo>
                      <a:pt x="146" y="104"/>
                    </a:lnTo>
                    <a:lnTo>
                      <a:pt x="146" y="102"/>
                    </a:lnTo>
                    <a:lnTo>
                      <a:pt x="146" y="104"/>
                    </a:lnTo>
                    <a:lnTo>
                      <a:pt x="146" y="102"/>
                    </a:lnTo>
                    <a:lnTo>
                      <a:pt x="144" y="102"/>
                    </a:lnTo>
                    <a:lnTo>
                      <a:pt x="144" y="100"/>
                    </a:lnTo>
                    <a:lnTo>
                      <a:pt x="144" y="102"/>
                    </a:lnTo>
                    <a:lnTo>
                      <a:pt x="144" y="100"/>
                    </a:lnTo>
                    <a:lnTo>
                      <a:pt x="144" y="102"/>
                    </a:lnTo>
                    <a:lnTo>
                      <a:pt x="146" y="102"/>
                    </a:lnTo>
                    <a:lnTo>
                      <a:pt x="146" y="104"/>
                    </a:lnTo>
                    <a:lnTo>
                      <a:pt x="146" y="102"/>
                    </a:lnTo>
                    <a:lnTo>
                      <a:pt x="148" y="102"/>
                    </a:lnTo>
                    <a:lnTo>
                      <a:pt x="148" y="104"/>
                    </a:lnTo>
                    <a:lnTo>
                      <a:pt x="150" y="104"/>
                    </a:lnTo>
                    <a:lnTo>
                      <a:pt x="148" y="104"/>
                    </a:lnTo>
                    <a:lnTo>
                      <a:pt x="148" y="106"/>
                    </a:lnTo>
                    <a:lnTo>
                      <a:pt x="148" y="108"/>
                    </a:lnTo>
                    <a:lnTo>
                      <a:pt x="146" y="108"/>
                    </a:lnTo>
                    <a:lnTo>
                      <a:pt x="146" y="110"/>
                    </a:lnTo>
                    <a:lnTo>
                      <a:pt x="146" y="112"/>
                    </a:lnTo>
                    <a:lnTo>
                      <a:pt x="146" y="114"/>
                    </a:lnTo>
                    <a:lnTo>
                      <a:pt x="144" y="114"/>
                    </a:lnTo>
                    <a:lnTo>
                      <a:pt x="146" y="114"/>
                    </a:lnTo>
                    <a:lnTo>
                      <a:pt x="144" y="114"/>
                    </a:lnTo>
                    <a:lnTo>
                      <a:pt x="144" y="116"/>
                    </a:lnTo>
                    <a:close/>
                    <a:moveTo>
                      <a:pt x="148" y="104"/>
                    </a:moveTo>
                    <a:lnTo>
                      <a:pt x="146" y="104"/>
                    </a:lnTo>
                    <a:lnTo>
                      <a:pt x="148" y="104"/>
                    </a:lnTo>
                    <a:close/>
                    <a:moveTo>
                      <a:pt x="138" y="104"/>
                    </a:moveTo>
                    <a:lnTo>
                      <a:pt x="140" y="104"/>
                    </a:lnTo>
                    <a:lnTo>
                      <a:pt x="138" y="104"/>
                    </a:lnTo>
                    <a:close/>
                    <a:moveTo>
                      <a:pt x="72" y="174"/>
                    </a:moveTo>
                    <a:lnTo>
                      <a:pt x="72" y="176"/>
                    </a:lnTo>
                    <a:lnTo>
                      <a:pt x="74" y="176"/>
                    </a:lnTo>
                    <a:lnTo>
                      <a:pt x="72" y="176"/>
                    </a:lnTo>
                    <a:lnTo>
                      <a:pt x="72" y="178"/>
                    </a:lnTo>
                    <a:lnTo>
                      <a:pt x="72" y="180"/>
                    </a:lnTo>
                    <a:lnTo>
                      <a:pt x="72" y="178"/>
                    </a:lnTo>
                    <a:lnTo>
                      <a:pt x="74" y="178"/>
                    </a:lnTo>
                    <a:lnTo>
                      <a:pt x="72" y="178"/>
                    </a:lnTo>
                    <a:lnTo>
                      <a:pt x="74" y="178"/>
                    </a:lnTo>
                    <a:lnTo>
                      <a:pt x="72" y="176"/>
                    </a:lnTo>
                    <a:lnTo>
                      <a:pt x="74" y="176"/>
                    </a:lnTo>
                    <a:lnTo>
                      <a:pt x="72" y="176"/>
                    </a:lnTo>
                    <a:lnTo>
                      <a:pt x="72" y="174"/>
                    </a:lnTo>
                    <a:close/>
                    <a:moveTo>
                      <a:pt x="76" y="186"/>
                    </a:moveTo>
                    <a:lnTo>
                      <a:pt x="76" y="186"/>
                    </a:lnTo>
                    <a:lnTo>
                      <a:pt x="76" y="186"/>
                    </a:lnTo>
                    <a:close/>
                    <a:moveTo>
                      <a:pt x="84" y="174"/>
                    </a:moveTo>
                    <a:lnTo>
                      <a:pt x="84" y="176"/>
                    </a:lnTo>
                    <a:lnTo>
                      <a:pt x="84" y="174"/>
                    </a:lnTo>
                    <a:close/>
                    <a:moveTo>
                      <a:pt x="90" y="170"/>
                    </a:moveTo>
                    <a:lnTo>
                      <a:pt x="88" y="170"/>
                    </a:lnTo>
                    <a:lnTo>
                      <a:pt x="90" y="170"/>
                    </a:lnTo>
                    <a:lnTo>
                      <a:pt x="90" y="172"/>
                    </a:lnTo>
                    <a:lnTo>
                      <a:pt x="90" y="170"/>
                    </a:lnTo>
                    <a:close/>
                    <a:moveTo>
                      <a:pt x="124" y="132"/>
                    </a:moveTo>
                    <a:lnTo>
                      <a:pt x="124" y="134"/>
                    </a:lnTo>
                    <a:lnTo>
                      <a:pt x="124" y="13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Freeform 2954"/>
              <p:cNvSpPr>
                <a:spLocks/>
              </p:cNvSpPr>
              <p:nvPr/>
            </p:nvSpPr>
            <p:spPr bwMode="auto">
              <a:xfrm>
                <a:off x="6651626" y="2644775"/>
                <a:ext cx="111125" cy="225425"/>
              </a:xfrm>
              <a:custGeom>
                <a:avLst/>
                <a:gdLst>
                  <a:gd name="T0" fmla="*/ 20 w 70"/>
                  <a:gd name="T1" fmla="*/ 4 h 142"/>
                  <a:gd name="T2" fmla="*/ 24 w 70"/>
                  <a:gd name="T3" fmla="*/ 12 h 142"/>
                  <a:gd name="T4" fmla="*/ 26 w 70"/>
                  <a:gd name="T5" fmla="*/ 20 h 142"/>
                  <a:gd name="T6" fmla="*/ 30 w 70"/>
                  <a:gd name="T7" fmla="*/ 26 h 142"/>
                  <a:gd name="T8" fmla="*/ 32 w 70"/>
                  <a:gd name="T9" fmla="*/ 34 h 142"/>
                  <a:gd name="T10" fmla="*/ 36 w 70"/>
                  <a:gd name="T11" fmla="*/ 42 h 142"/>
                  <a:gd name="T12" fmla="*/ 38 w 70"/>
                  <a:gd name="T13" fmla="*/ 52 h 142"/>
                  <a:gd name="T14" fmla="*/ 42 w 70"/>
                  <a:gd name="T15" fmla="*/ 56 h 142"/>
                  <a:gd name="T16" fmla="*/ 44 w 70"/>
                  <a:gd name="T17" fmla="*/ 64 h 142"/>
                  <a:gd name="T18" fmla="*/ 46 w 70"/>
                  <a:gd name="T19" fmla="*/ 72 h 142"/>
                  <a:gd name="T20" fmla="*/ 48 w 70"/>
                  <a:gd name="T21" fmla="*/ 78 h 142"/>
                  <a:gd name="T22" fmla="*/ 50 w 70"/>
                  <a:gd name="T23" fmla="*/ 86 h 142"/>
                  <a:gd name="T24" fmla="*/ 52 w 70"/>
                  <a:gd name="T25" fmla="*/ 94 h 142"/>
                  <a:gd name="T26" fmla="*/ 56 w 70"/>
                  <a:gd name="T27" fmla="*/ 96 h 142"/>
                  <a:gd name="T28" fmla="*/ 60 w 70"/>
                  <a:gd name="T29" fmla="*/ 98 h 142"/>
                  <a:gd name="T30" fmla="*/ 64 w 70"/>
                  <a:gd name="T31" fmla="*/ 102 h 142"/>
                  <a:gd name="T32" fmla="*/ 68 w 70"/>
                  <a:gd name="T33" fmla="*/ 104 h 142"/>
                  <a:gd name="T34" fmla="*/ 68 w 70"/>
                  <a:gd name="T35" fmla="*/ 110 h 142"/>
                  <a:gd name="T36" fmla="*/ 64 w 70"/>
                  <a:gd name="T37" fmla="*/ 116 h 142"/>
                  <a:gd name="T38" fmla="*/ 60 w 70"/>
                  <a:gd name="T39" fmla="*/ 122 h 142"/>
                  <a:gd name="T40" fmla="*/ 54 w 70"/>
                  <a:gd name="T41" fmla="*/ 126 h 142"/>
                  <a:gd name="T42" fmla="*/ 48 w 70"/>
                  <a:gd name="T43" fmla="*/ 130 h 142"/>
                  <a:gd name="T44" fmla="*/ 44 w 70"/>
                  <a:gd name="T45" fmla="*/ 134 h 142"/>
                  <a:gd name="T46" fmla="*/ 36 w 70"/>
                  <a:gd name="T47" fmla="*/ 136 h 142"/>
                  <a:gd name="T48" fmla="*/ 28 w 70"/>
                  <a:gd name="T49" fmla="*/ 138 h 142"/>
                  <a:gd name="T50" fmla="*/ 20 w 70"/>
                  <a:gd name="T51" fmla="*/ 140 h 142"/>
                  <a:gd name="T52" fmla="*/ 12 w 70"/>
                  <a:gd name="T53" fmla="*/ 142 h 142"/>
                  <a:gd name="T54" fmla="*/ 8 w 70"/>
                  <a:gd name="T55" fmla="*/ 140 h 142"/>
                  <a:gd name="T56" fmla="*/ 4 w 70"/>
                  <a:gd name="T57" fmla="*/ 134 h 142"/>
                  <a:gd name="T58" fmla="*/ 4 w 70"/>
                  <a:gd name="T59" fmla="*/ 128 h 142"/>
                  <a:gd name="T60" fmla="*/ 4 w 70"/>
                  <a:gd name="T61" fmla="*/ 122 h 142"/>
                  <a:gd name="T62" fmla="*/ 2 w 70"/>
                  <a:gd name="T63" fmla="*/ 118 h 142"/>
                  <a:gd name="T64" fmla="*/ 2 w 70"/>
                  <a:gd name="T65" fmla="*/ 108 h 142"/>
                  <a:gd name="T66" fmla="*/ 0 w 70"/>
                  <a:gd name="T67" fmla="*/ 100 h 142"/>
                  <a:gd name="T68" fmla="*/ 0 w 70"/>
                  <a:gd name="T69" fmla="*/ 92 h 142"/>
                  <a:gd name="T70" fmla="*/ 2 w 70"/>
                  <a:gd name="T71" fmla="*/ 84 h 142"/>
                  <a:gd name="T72" fmla="*/ 2 w 70"/>
                  <a:gd name="T73" fmla="*/ 78 h 142"/>
                  <a:gd name="T74" fmla="*/ 4 w 70"/>
                  <a:gd name="T75" fmla="*/ 72 h 142"/>
                  <a:gd name="T76" fmla="*/ 4 w 70"/>
                  <a:gd name="T77" fmla="*/ 70 h 142"/>
                  <a:gd name="T78" fmla="*/ 2 w 70"/>
                  <a:gd name="T79" fmla="*/ 66 h 142"/>
                  <a:gd name="T80" fmla="*/ 0 w 70"/>
                  <a:gd name="T81" fmla="*/ 58 h 142"/>
                  <a:gd name="T82" fmla="*/ 6 w 70"/>
                  <a:gd name="T83" fmla="*/ 54 h 142"/>
                  <a:gd name="T84" fmla="*/ 6 w 70"/>
                  <a:gd name="T85" fmla="*/ 52 h 142"/>
                  <a:gd name="T86" fmla="*/ 12 w 70"/>
                  <a:gd name="T87" fmla="*/ 50 h 142"/>
                  <a:gd name="T88" fmla="*/ 12 w 70"/>
                  <a:gd name="T89" fmla="*/ 48 h 142"/>
                  <a:gd name="T90" fmla="*/ 14 w 70"/>
                  <a:gd name="T91" fmla="*/ 44 h 142"/>
                  <a:gd name="T92" fmla="*/ 12 w 70"/>
                  <a:gd name="T93" fmla="*/ 40 h 142"/>
                  <a:gd name="T94" fmla="*/ 8 w 70"/>
                  <a:gd name="T95" fmla="*/ 34 h 142"/>
                  <a:gd name="T96" fmla="*/ 10 w 70"/>
                  <a:gd name="T97" fmla="*/ 26 h 142"/>
                  <a:gd name="T98" fmla="*/ 8 w 70"/>
                  <a:gd name="T99" fmla="*/ 20 h 142"/>
                  <a:gd name="T100" fmla="*/ 6 w 70"/>
                  <a:gd name="T101" fmla="*/ 16 h 142"/>
                  <a:gd name="T102" fmla="*/ 8 w 70"/>
                  <a:gd name="T103" fmla="*/ 16 h 142"/>
                  <a:gd name="T104" fmla="*/ 8 w 70"/>
                  <a:gd name="T105" fmla="*/ 6 h 142"/>
                  <a:gd name="T106" fmla="*/ 10 w 70"/>
                  <a:gd name="T107" fmla="*/ 4 h 142"/>
                  <a:gd name="T108" fmla="*/ 16 w 70"/>
                  <a:gd name="T109" fmla="*/ 4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" h="142">
                    <a:moveTo>
                      <a:pt x="18" y="0"/>
                    </a:moveTo>
                    <a:lnTo>
                      <a:pt x="18" y="2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0" y="6"/>
                    </a:lnTo>
                    <a:lnTo>
                      <a:pt x="22" y="8"/>
                    </a:lnTo>
                    <a:lnTo>
                      <a:pt x="22" y="10"/>
                    </a:lnTo>
                    <a:lnTo>
                      <a:pt x="22" y="12"/>
                    </a:lnTo>
                    <a:lnTo>
                      <a:pt x="24" y="12"/>
                    </a:lnTo>
                    <a:lnTo>
                      <a:pt x="24" y="14"/>
                    </a:lnTo>
                    <a:lnTo>
                      <a:pt x="24" y="16"/>
                    </a:lnTo>
                    <a:lnTo>
                      <a:pt x="26" y="16"/>
                    </a:lnTo>
                    <a:lnTo>
                      <a:pt x="26" y="18"/>
                    </a:lnTo>
                    <a:lnTo>
                      <a:pt x="26" y="20"/>
                    </a:lnTo>
                    <a:lnTo>
                      <a:pt x="26" y="22"/>
                    </a:lnTo>
                    <a:lnTo>
                      <a:pt x="28" y="22"/>
                    </a:lnTo>
                    <a:lnTo>
                      <a:pt x="28" y="24"/>
                    </a:lnTo>
                    <a:lnTo>
                      <a:pt x="28" y="26"/>
                    </a:lnTo>
                    <a:lnTo>
                      <a:pt x="30" y="26"/>
                    </a:lnTo>
                    <a:lnTo>
                      <a:pt x="30" y="28"/>
                    </a:lnTo>
                    <a:lnTo>
                      <a:pt x="30" y="30"/>
                    </a:lnTo>
                    <a:lnTo>
                      <a:pt x="30" y="32"/>
                    </a:lnTo>
                    <a:lnTo>
                      <a:pt x="32" y="32"/>
                    </a:lnTo>
                    <a:lnTo>
                      <a:pt x="32" y="34"/>
                    </a:lnTo>
                    <a:lnTo>
                      <a:pt x="32" y="36"/>
                    </a:lnTo>
                    <a:lnTo>
                      <a:pt x="34" y="38"/>
                    </a:lnTo>
                    <a:lnTo>
                      <a:pt x="34" y="40"/>
                    </a:lnTo>
                    <a:lnTo>
                      <a:pt x="34" y="42"/>
                    </a:lnTo>
                    <a:lnTo>
                      <a:pt x="36" y="42"/>
                    </a:lnTo>
                    <a:lnTo>
                      <a:pt x="36" y="44"/>
                    </a:lnTo>
                    <a:lnTo>
                      <a:pt x="36" y="46"/>
                    </a:lnTo>
                    <a:lnTo>
                      <a:pt x="38" y="48"/>
                    </a:lnTo>
                    <a:lnTo>
                      <a:pt x="38" y="50"/>
                    </a:lnTo>
                    <a:lnTo>
                      <a:pt x="38" y="52"/>
                    </a:lnTo>
                    <a:lnTo>
                      <a:pt x="40" y="52"/>
                    </a:lnTo>
                    <a:lnTo>
                      <a:pt x="40" y="52"/>
                    </a:lnTo>
                    <a:lnTo>
                      <a:pt x="40" y="54"/>
                    </a:lnTo>
                    <a:lnTo>
                      <a:pt x="40" y="56"/>
                    </a:lnTo>
                    <a:lnTo>
                      <a:pt x="42" y="56"/>
                    </a:lnTo>
                    <a:lnTo>
                      <a:pt x="42" y="58"/>
                    </a:lnTo>
                    <a:lnTo>
                      <a:pt x="42" y="60"/>
                    </a:lnTo>
                    <a:lnTo>
                      <a:pt x="44" y="60"/>
                    </a:lnTo>
                    <a:lnTo>
                      <a:pt x="44" y="62"/>
                    </a:lnTo>
                    <a:lnTo>
                      <a:pt x="44" y="64"/>
                    </a:lnTo>
                    <a:lnTo>
                      <a:pt x="44" y="66"/>
                    </a:lnTo>
                    <a:lnTo>
                      <a:pt x="46" y="66"/>
                    </a:lnTo>
                    <a:lnTo>
                      <a:pt x="46" y="68"/>
                    </a:lnTo>
                    <a:lnTo>
                      <a:pt x="46" y="70"/>
                    </a:lnTo>
                    <a:lnTo>
                      <a:pt x="46" y="72"/>
                    </a:lnTo>
                    <a:lnTo>
                      <a:pt x="46" y="72"/>
                    </a:lnTo>
                    <a:lnTo>
                      <a:pt x="46" y="74"/>
                    </a:lnTo>
                    <a:lnTo>
                      <a:pt x="46" y="76"/>
                    </a:lnTo>
                    <a:lnTo>
                      <a:pt x="48" y="76"/>
                    </a:lnTo>
                    <a:lnTo>
                      <a:pt x="48" y="78"/>
                    </a:lnTo>
                    <a:lnTo>
                      <a:pt x="48" y="80"/>
                    </a:lnTo>
                    <a:lnTo>
                      <a:pt x="48" y="82"/>
                    </a:lnTo>
                    <a:lnTo>
                      <a:pt x="50" y="82"/>
                    </a:lnTo>
                    <a:lnTo>
                      <a:pt x="50" y="84"/>
                    </a:lnTo>
                    <a:lnTo>
                      <a:pt x="50" y="86"/>
                    </a:lnTo>
                    <a:lnTo>
                      <a:pt x="52" y="86"/>
                    </a:lnTo>
                    <a:lnTo>
                      <a:pt x="52" y="88"/>
                    </a:lnTo>
                    <a:lnTo>
                      <a:pt x="52" y="90"/>
                    </a:lnTo>
                    <a:lnTo>
                      <a:pt x="52" y="92"/>
                    </a:lnTo>
                    <a:lnTo>
                      <a:pt x="52" y="94"/>
                    </a:lnTo>
                    <a:lnTo>
                      <a:pt x="54" y="94"/>
                    </a:lnTo>
                    <a:lnTo>
                      <a:pt x="56" y="94"/>
                    </a:lnTo>
                    <a:lnTo>
                      <a:pt x="56" y="96"/>
                    </a:lnTo>
                    <a:lnTo>
                      <a:pt x="58" y="96"/>
                    </a:lnTo>
                    <a:lnTo>
                      <a:pt x="56" y="96"/>
                    </a:lnTo>
                    <a:lnTo>
                      <a:pt x="58" y="96"/>
                    </a:lnTo>
                    <a:lnTo>
                      <a:pt x="58" y="98"/>
                    </a:lnTo>
                    <a:lnTo>
                      <a:pt x="58" y="96"/>
                    </a:lnTo>
                    <a:lnTo>
                      <a:pt x="58" y="98"/>
                    </a:lnTo>
                    <a:lnTo>
                      <a:pt x="60" y="98"/>
                    </a:lnTo>
                    <a:lnTo>
                      <a:pt x="62" y="98"/>
                    </a:lnTo>
                    <a:lnTo>
                      <a:pt x="62" y="100"/>
                    </a:lnTo>
                    <a:lnTo>
                      <a:pt x="62" y="100"/>
                    </a:lnTo>
                    <a:lnTo>
                      <a:pt x="62" y="102"/>
                    </a:lnTo>
                    <a:lnTo>
                      <a:pt x="64" y="102"/>
                    </a:lnTo>
                    <a:lnTo>
                      <a:pt x="66" y="102"/>
                    </a:lnTo>
                    <a:lnTo>
                      <a:pt x="66" y="104"/>
                    </a:lnTo>
                    <a:lnTo>
                      <a:pt x="68" y="104"/>
                    </a:lnTo>
                    <a:lnTo>
                      <a:pt x="68" y="102"/>
                    </a:lnTo>
                    <a:lnTo>
                      <a:pt x="68" y="104"/>
                    </a:lnTo>
                    <a:lnTo>
                      <a:pt x="70" y="104"/>
                    </a:lnTo>
                    <a:lnTo>
                      <a:pt x="68" y="104"/>
                    </a:lnTo>
                    <a:lnTo>
                      <a:pt x="68" y="106"/>
                    </a:lnTo>
                    <a:lnTo>
                      <a:pt x="68" y="108"/>
                    </a:lnTo>
                    <a:lnTo>
                      <a:pt x="68" y="110"/>
                    </a:lnTo>
                    <a:lnTo>
                      <a:pt x="68" y="112"/>
                    </a:lnTo>
                    <a:lnTo>
                      <a:pt x="68" y="114"/>
                    </a:lnTo>
                    <a:lnTo>
                      <a:pt x="68" y="116"/>
                    </a:lnTo>
                    <a:lnTo>
                      <a:pt x="66" y="116"/>
                    </a:lnTo>
                    <a:lnTo>
                      <a:pt x="64" y="116"/>
                    </a:lnTo>
                    <a:lnTo>
                      <a:pt x="62" y="116"/>
                    </a:lnTo>
                    <a:lnTo>
                      <a:pt x="62" y="118"/>
                    </a:lnTo>
                    <a:lnTo>
                      <a:pt x="60" y="118"/>
                    </a:lnTo>
                    <a:lnTo>
                      <a:pt x="60" y="120"/>
                    </a:lnTo>
                    <a:lnTo>
                      <a:pt x="60" y="122"/>
                    </a:lnTo>
                    <a:lnTo>
                      <a:pt x="58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6"/>
                    </a:lnTo>
                    <a:lnTo>
                      <a:pt x="54" y="126"/>
                    </a:lnTo>
                    <a:lnTo>
                      <a:pt x="54" y="128"/>
                    </a:lnTo>
                    <a:lnTo>
                      <a:pt x="52" y="128"/>
                    </a:lnTo>
                    <a:lnTo>
                      <a:pt x="52" y="130"/>
                    </a:lnTo>
                    <a:lnTo>
                      <a:pt x="50" y="130"/>
                    </a:lnTo>
                    <a:lnTo>
                      <a:pt x="48" y="130"/>
                    </a:lnTo>
                    <a:lnTo>
                      <a:pt x="48" y="132"/>
                    </a:lnTo>
                    <a:lnTo>
                      <a:pt x="46" y="132"/>
                    </a:lnTo>
                    <a:lnTo>
                      <a:pt x="46" y="132"/>
                    </a:lnTo>
                    <a:lnTo>
                      <a:pt x="44" y="132"/>
                    </a:lnTo>
                    <a:lnTo>
                      <a:pt x="44" y="134"/>
                    </a:lnTo>
                    <a:lnTo>
                      <a:pt x="42" y="134"/>
                    </a:lnTo>
                    <a:lnTo>
                      <a:pt x="40" y="134"/>
                    </a:lnTo>
                    <a:lnTo>
                      <a:pt x="38" y="134"/>
                    </a:lnTo>
                    <a:lnTo>
                      <a:pt x="36" y="134"/>
                    </a:lnTo>
                    <a:lnTo>
                      <a:pt x="36" y="136"/>
                    </a:lnTo>
                    <a:lnTo>
                      <a:pt x="34" y="136"/>
                    </a:lnTo>
                    <a:lnTo>
                      <a:pt x="32" y="136"/>
                    </a:lnTo>
                    <a:lnTo>
                      <a:pt x="30" y="136"/>
                    </a:lnTo>
                    <a:lnTo>
                      <a:pt x="30" y="138"/>
                    </a:lnTo>
                    <a:lnTo>
                      <a:pt x="28" y="138"/>
                    </a:lnTo>
                    <a:lnTo>
                      <a:pt x="26" y="138"/>
                    </a:lnTo>
                    <a:lnTo>
                      <a:pt x="24" y="138"/>
                    </a:lnTo>
                    <a:lnTo>
                      <a:pt x="22" y="138"/>
                    </a:lnTo>
                    <a:lnTo>
                      <a:pt x="22" y="140"/>
                    </a:lnTo>
                    <a:lnTo>
                      <a:pt x="20" y="140"/>
                    </a:lnTo>
                    <a:lnTo>
                      <a:pt x="18" y="140"/>
                    </a:lnTo>
                    <a:lnTo>
                      <a:pt x="16" y="140"/>
                    </a:lnTo>
                    <a:lnTo>
                      <a:pt x="16" y="142"/>
                    </a:lnTo>
                    <a:lnTo>
                      <a:pt x="14" y="142"/>
                    </a:lnTo>
                    <a:lnTo>
                      <a:pt x="12" y="142"/>
                    </a:lnTo>
                    <a:lnTo>
                      <a:pt x="10" y="142"/>
                    </a:lnTo>
                    <a:lnTo>
                      <a:pt x="8" y="142"/>
                    </a:lnTo>
                    <a:lnTo>
                      <a:pt x="8" y="140"/>
                    </a:lnTo>
                    <a:lnTo>
                      <a:pt x="8" y="142"/>
                    </a:lnTo>
                    <a:lnTo>
                      <a:pt x="8" y="140"/>
                    </a:lnTo>
                    <a:lnTo>
                      <a:pt x="6" y="140"/>
                    </a:lnTo>
                    <a:lnTo>
                      <a:pt x="6" y="138"/>
                    </a:lnTo>
                    <a:lnTo>
                      <a:pt x="4" y="138"/>
                    </a:lnTo>
                    <a:lnTo>
                      <a:pt x="4" y="136"/>
                    </a:lnTo>
                    <a:lnTo>
                      <a:pt x="4" y="134"/>
                    </a:lnTo>
                    <a:lnTo>
                      <a:pt x="4" y="132"/>
                    </a:lnTo>
                    <a:lnTo>
                      <a:pt x="4" y="130"/>
                    </a:lnTo>
                    <a:lnTo>
                      <a:pt x="6" y="130"/>
                    </a:lnTo>
                    <a:lnTo>
                      <a:pt x="6" y="128"/>
                    </a:lnTo>
                    <a:lnTo>
                      <a:pt x="4" y="128"/>
                    </a:lnTo>
                    <a:lnTo>
                      <a:pt x="4" y="126"/>
                    </a:lnTo>
                    <a:lnTo>
                      <a:pt x="4" y="124"/>
                    </a:lnTo>
                    <a:lnTo>
                      <a:pt x="6" y="124"/>
                    </a:lnTo>
                    <a:lnTo>
                      <a:pt x="4" y="124"/>
                    </a:lnTo>
                    <a:lnTo>
                      <a:pt x="4" y="122"/>
                    </a:lnTo>
                    <a:lnTo>
                      <a:pt x="4" y="120"/>
                    </a:lnTo>
                    <a:lnTo>
                      <a:pt x="4" y="118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2" y="118"/>
                    </a:lnTo>
                    <a:lnTo>
                      <a:pt x="2" y="116"/>
                    </a:lnTo>
                    <a:lnTo>
                      <a:pt x="2" y="114"/>
                    </a:lnTo>
                    <a:lnTo>
                      <a:pt x="2" y="112"/>
                    </a:lnTo>
                    <a:lnTo>
                      <a:pt x="2" y="110"/>
                    </a:lnTo>
                    <a:lnTo>
                      <a:pt x="2" y="108"/>
                    </a:lnTo>
                    <a:lnTo>
                      <a:pt x="2" y="106"/>
                    </a:lnTo>
                    <a:lnTo>
                      <a:pt x="0" y="106"/>
                    </a:lnTo>
                    <a:lnTo>
                      <a:pt x="0" y="104"/>
                    </a:lnTo>
                    <a:lnTo>
                      <a:pt x="0" y="102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2" y="90"/>
                    </a:lnTo>
                    <a:lnTo>
                      <a:pt x="2" y="88"/>
                    </a:lnTo>
                    <a:lnTo>
                      <a:pt x="2" y="86"/>
                    </a:lnTo>
                    <a:lnTo>
                      <a:pt x="2" y="84"/>
                    </a:lnTo>
                    <a:lnTo>
                      <a:pt x="2" y="82"/>
                    </a:lnTo>
                    <a:lnTo>
                      <a:pt x="2" y="80"/>
                    </a:lnTo>
                    <a:lnTo>
                      <a:pt x="4" y="80"/>
                    </a:lnTo>
                    <a:lnTo>
                      <a:pt x="4" y="78"/>
                    </a:lnTo>
                    <a:lnTo>
                      <a:pt x="2" y="78"/>
                    </a:lnTo>
                    <a:lnTo>
                      <a:pt x="4" y="78"/>
                    </a:lnTo>
                    <a:lnTo>
                      <a:pt x="4" y="76"/>
                    </a:lnTo>
                    <a:lnTo>
                      <a:pt x="2" y="76"/>
                    </a:lnTo>
                    <a:lnTo>
                      <a:pt x="2" y="74"/>
                    </a:lnTo>
                    <a:lnTo>
                      <a:pt x="4" y="72"/>
                    </a:lnTo>
                    <a:lnTo>
                      <a:pt x="2" y="72"/>
                    </a:lnTo>
                    <a:lnTo>
                      <a:pt x="4" y="72"/>
                    </a:lnTo>
                    <a:lnTo>
                      <a:pt x="2" y="72"/>
                    </a:lnTo>
                    <a:lnTo>
                      <a:pt x="4" y="72"/>
                    </a:lnTo>
                    <a:lnTo>
                      <a:pt x="4" y="70"/>
                    </a:lnTo>
                    <a:lnTo>
                      <a:pt x="4" y="68"/>
                    </a:lnTo>
                    <a:lnTo>
                      <a:pt x="4" y="70"/>
                    </a:lnTo>
                    <a:lnTo>
                      <a:pt x="2" y="70"/>
                    </a:lnTo>
                    <a:lnTo>
                      <a:pt x="2" y="68"/>
                    </a:lnTo>
                    <a:lnTo>
                      <a:pt x="2" y="66"/>
                    </a:lnTo>
                    <a:lnTo>
                      <a:pt x="2" y="64"/>
                    </a:lnTo>
                    <a:lnTo>
                      <a:pt x="0" y="64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2" y="58"/>
                    </a:lnTo>
                    <a:lnTo>
                      <a:pt x="2" y="56"/>
                    </a:lnTo>
                    <a:lnTo>
                      <a:pt x="4" y="56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8" y="54"/>
                    </a:lnTo>
                    <a:lnTo>
                      <a:pt x="8" y="52"/>
                    </a:lnTo>
                    <a:lnTo>
                      <a:pt x="6" y="52"/>
                    </a:lnTo>
                    <a:lnTo>
                      <a:pt x="8" y="52"/>
                    </a:lnTo>
                    <a:lnTo>
                      <a:pt x="8" y="52"/>
                    </a:lnTo>
                    <a:lnTo>
                      <a:pt x="10" y="52"/>
                    </a:lnTo>
                    <a:lnTo>
                      <a:pt x="10" y="50"/>
                    </a:lnTo>
                    <a:lnTo>
                      <a:pt x="12" y="50"/>
                    </a:lnTo>
                    <a:lnTo>
                      <a:pt x="10" y="50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46"/>
                    </a:lnTo>
                    <a:lnTo>
                      <a:pt x="12" y="48"/>
                    </a:lnTo>
                    <a:lnTo>
                      <a:pt x="12" y="46"/>
                    </a:lnTo>
                    <a:lnTo>
                      <a:pt x="14" y="46"/>
                    </a:lnTo>
                    <a:lnTo>
                      <a:pt x="14" y="44"/>
                    </a:lnTo>
                    <a:lnTo>
                      <a:pt x="12" y="44"/>
                    </a:lnTo>
                    <a:lnTo>
                      <a:pt x="14" y="44"/>
                    </a:lnTo>
                    <a:lnTo>
                      <a:pt x="12" y="44"/>
                    </a:lnTo>
                    <a:lnTo>
                      <a:pt x="12" y="42"/>
                    </a:lnTo>
                    <a:lnTo>
                      <a:pt x="14" y="42"/>
                    </a:lnTo>
                    <a:lnTo>
                      <a:pt x="14" y="40"/>
                    </a:lnTo>
                    <a:lnTo>
                      <a:pt x="12" y="40"/>
                    </a:lnTo>
                    <a:lnTo>
                      <a:pt x="12" y="38"/>
                    </a:lnTo>
                    <a:lnTo>
                      <a:pt x="10" y="38"/>
                    </a:lnTo>
                    <a:lnTo>
                      <a:pt x="10" y="36"/>
                    </a:lnTo>
                    <a:lnTo>
                      <a:pt x="10" y="34"/>
                    </a:lnTo>
                    <a:lnTo>
                      <a:pt x="8" y="34"/>
                    </a:lnTo>
                    <a:lnTo>
                      <a:pt x="8" y="32"/>
                    </a:lnTo>
                    <a:lnTo>
                      <a:pt x="8" y="30"/>
                    </a:lnTo>
                    <a:lnTo>
                      <a:pt x="8" y="28"/>
                    </a:lnTo>
                    <a:lnTo>
                      <a:pt x="8" y="26"/>
                    </a:lnTo>
                    <a:lnTo>
                      <a:pt x="10" y="26"/>
                    </a:lnTo>
                    <a:lnTo>
                      <a:pt x="8" y="26"/>
                    </a:lnTo>
                    <a:lnTo>
                      <a:pt x="10" y="26"/>
                    </a:lnTo>
                    <a:lnTo>
                      <a:pt x="10" y="24"/>
                    </a:lnTo>
                    <a:lnTo>
                      <a:pt x="8" y="22"/>
                    </a:lnTo>
                    <a:lnTo>
                      <a:pt x="8" y="20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8" y="18"/>
                    </a:lnTo>
                    <a:lnTo>
                      <a:pt x="8" y="16"/>
                    </a:lnTo>
                    <a:lnTo>
                      <a:pt x="6" y="16"/>
                    </a:lnTo>
                    <a:lnTo>
                      <a:pt x="8" y="16"/>
                    </a:lnTo>
                    <a:lnTo>
                      <a:pt x="6" y="16"/>
                    </a:lnTo>
                    <a:lnTo>
                      <a:pt x="8" y="16"/>
                    </a:lnTo>
                    <a:lnTo>
                      <a:pt x="6" y="16"/>
                    </a:lnTo>
                    <a:lnTo>
                      <a:pt x="8" y="16"/>
                    </a:lnTo>
                    <a:lnTo>
                      <a:pt x="8" y="14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Freeform 3081"/>
              <p:cNvSpPr>
                <a:spLocks noEditPoints="1"/>
              </p:cNvSpPr>
              <p:nvPr/>
            </p:nvSpPr>
            <p:spPr bwMode="auto">
              <a:xfrm>
                <a:off x="6245225" y="2708275"/>
                <a:ext cx="498475" cy="373063"/>
              </a:xfrm>
              <a:custGeom>
                <a:avLst/>
                <a:gdLst>
                  <a:gd name="T0" fmla="*/ 248 w 314"/>
                  <a:gd name="T1" fmla="*/ 225 h 235"/>
                  <a:gd name="T2" fmla="*/ 258 w 314"/>
                  <a:gd name="T3" fmla="*/ 219 h 235"/>
                  <a:gd name="T4" fmla="*/ 256 w 314"/>
                  <a:gd name="T5" fmla="*/ 219 h 235"/>
                  <a:gd name="T6" fmla="*/ 256 w 314"/>
                  <a:gd name="T7" fmla="*/ 221 h 235"/>
                  <a:gd name="T8" fmla="*/ 248 w 314"/>
                  <a:gd name="T9" fmla="*/ 223 h 235"/>
                  <a:gd name="T10" fmla="*/ 256 w 314"/>
                  <a:gd name="T11" fmla="*/ 221 h 235"/>
                  <a:gd name="T12" fmla="*/ 238 w 314"/>
                  <a:gd name="T13" fmla="*/ 225 h 235"/>
                  <a:gd name="T14" fmla="*/ 268 w 314"/>
                  <a:gd name="T15" fmla="*/ 215 h 235"/>
                  <a:gd name="T16" fmla="*/ 276 w 314"/>
                  <a:gd name="T17" fmla="*/ 213 h 235"/>
                  <a:gd name="T18" fmla="*/ 284 w 314"/>
                  <a:gd name="T19" fmla="*/ 205 h 235"/>
                  <a:gd name="T20" fmla="*/ 294 w 314"/>
                  <a:gd name="T21" fmla="*/ 197 h 235"/>
                  <a:gd name="T22" fmla="*/ 310 w 314"/>
                  <a:gd name="T23" fmla="*/ 181 h 235"/>
                  <a:gd name="T24" fmla="*/ 298 w 314"/>
                  <a:gd name="T25" fmla="*/ 189 h 235"/>
                  <a:gd name="T26" fmla="*/ 302 w 314"/>
                  <a:gd name="T27" fmla="*/ 185 h 235"/>
                  <a:gd name="T28" fmla="*/ 300 w 314"/>
                  <a:gd name="T29" fmla="*/ 183 h 235"/>
                  <a:gd name="T30" fmla="*/ 304 w 314"/>
                  <a:gd name="T31" fmla="*/ 179 h 235"/>
                  <a:gd name="T32" fmla="*/ 24 w 314"/>
                  <a:gd name="T33" fmla="*/ 155 h 235"/>
                  <a:gd name="T34" fmla="*/ 112 w 314"/>
                  <a:gd name="T35" fmla="*/ 64 h 235"/>
                  <a:gd name="T36" fmla="*/ 114 w 314"/>
                  <a:gd name="T37" fmla="*/ 60 h 235"/>
                  <a:gd name="T38" fmla="*/ 130 w 314"/>
                  <a:gd name="T39" fmla="*/ 32 h 235"/>
                  <a:gd name="T40" fmla="*/ 148 w 314"/>
                  <a:gd name="T41" fmla="*/ 14 h 235"/>
                  <a:gd name="T42" fmla="*/ 168 w 314"/>
                  <a:gd name="T43" fmla="*/ 10 h 235"/>
                  <a:gd name="T44" fmla="*/ 204 w 314"/>
                  <a:gd name="T45" fmla="*/ 12 h 235"/>
                  <a:gd name="T46" fmla="*/ 212 w 314"/>
                  <a:gd name="T47" fmla="*/ 50 h 235"/>
                  <a:gd name="T48" fmla="*/ 226 w 314"/>
                  <a:gd name="T49" fmla="*/ 76 h 235"/>
                  <a:gd name="T50" fmla="*/ 238 w 314"/>
                  <a:gd name="T51" fmla="*/ 119 h 235"/>
                  <a:gd name="T52" fmla="*/ 244 w 314"/>
                  <a:gd name="T53" fmla="*/ 165 h 235"/>
                  <a:gd name="T54" fmla="*/ 250 w 314"/>
                  <a:gd name="T55" fmla="*/ 203 h 235"/>
                  <a:gd name="T56" fmla="*/ 246 w 314"/>
                  <a:gd name="T57" fmla="*/ 209 h 235"/>
                  <a:gd name="T58" fmla="*/ 252 w 314"/>
                  <a:gd name="T59" fmla="*/ 209 h 235"/>
                  <a:gd name="T60" fmla="*/ 256 w 314"/>
                  <a:gd name="T61" fmla="*/ 203 h 235"/>
                  <a:gd name="T62" fmla="*/ 268 w 314"/>
                  <a:gd name="T63" fmla="*/ 203 h 235"/>
                  <a:gd name="T64" fmla="*/ 276 w 314"/>
                  <a:gd name="T65" fmla="*/ 197 h 235"/>
                  <a:gd name="T66" fmla="*/ 300 w 314"/>
                  <a:gd name="T67" fmla="*/ 179 h 235"/>
                  <a:gd name="T68" fmla="*/ 296 w 314"/>
                  <a:gd name="T69" fmla="*/ 185 h 235"/>
                  <a:gd name="T70" fmla="*/ 292 w 314"/>
                  <a:gd name="T71" fmla="*/ 191 h 235"/>
                  <a:gd name="T72" fmla="*/ 292 w 314"/>
                  <a:gd name="T73" fmla="*/ 197 h 235"/>
                  <a:gd name="T74" fmla="*/ 284 w 314"/>
                  <a:gd name="T75" fmla="*/ 203 h 235"/>
                  <a:gd name="T76" fmla="*/ 276 w 314"/>
                  <a:gd name="T77" fmla="*/ 207 h 235"/>
                  <a:gd name="T78" fmla="*/ 266 w 314"/>
                  <a:gd name="T79" fmla="*/ 215 h 235"/>
                  <a:gd name="T80" fmla="*/ 256 w 314"/>
                  <a:gd name="T81" fmla="*/ 221 h 235"/>
                  <a:gd name="T82" fmla="*/ 250 w 314"/>
                  <a:gd name="T83" fmla="*/ 225 h 235"/>
                  <a:gd name="T84" fmla="*/ 240 w 314"/>
                  <a:gd name="T85" fmla="*/ 223 h 235"/>
                  <a:gd name="T86" fmla="*/ 224 w 314"/>
                  <a:gd name="T87" fmla="*/ 203 h 235"/>
                  <a:gd name="T88" fmla="*/ 188 w 314"/>
                  <a:gd name="T89" fmla="*/ 191 h 235"/>
                  <a:gd name="T90" fmla="*/ 168 w 314"/>
                  <a:gd name="T91" fmla="*/ 171 h 235"/>
                  <a:gd name="T92" fmla="*/ 122 w 314"/>
                  <a:gd name="T93" fmla="*/ 183 h 235"/>
                  <a:gd name="T94" fmla="*/ 74 w 314"/>
                  <a:gd name="T95" fmla="*/ 193 h 235"/>
                  <a:gd name="T96" fmla="*/ 28 w 314"/>
                  <a:gd name="T97" fmla="*/ 203 h 235"/>
                  <a:gd name="T98" fmla="*/ 6 w 314"/>
                  <a:gd name="T99" fmla="*/ 189 h 235"/>
                  <a:gd name="T100" fmla="*/ 24 w 314"/>
                  <a:gd name="T101" fmla="*/ 165 h 235"/>
                  <a:gd name="T102" fmla="*/ 16 w 314"/>
                  <a:gd name="T103" fmla="*/ 143 h 235"/>
                  <a:gd name="T104" fmla="*/ 56 w 314"/>
                  <a:gd name="T105" fmla="*/ 125 h 235"/>
                  <a:gd name="T106" fmla="*/ 88 w 314"/>
                  <a:gd name="T107" fmla="*/ 121 h 235"/>
                  <a:gd name="T108" fmla="*/ 110 w 314"/>
                  <a:gd name="T109" fmla="*/ 107 h 235"/>
                  <a:gd name="T110" fmla="*/ 114 w 314"/>
                  <a:gd name="T111" fmla="*/ 86 h 235"/>
                  <a:gd name="T112" fmla="*/ 114 w 314"/>
                  <a:gd name="T113" fmla="*/ 72 h 235"/>
                  <a:gd name="T114" fmla="*/ 110 w 314"/>
                  <a:gd name="T115" fmla="*/ 76 h 235"/>
                  <a:gd name="T116" fmla="*/ 112 w 314"/>
                  <a:gd name="T117" fmla="*/ 62 h 235"/>
                  <a:gd name="T118" fmla="*/ 124 w 314"/>
                  <a:gd name="T119" fmla="*/ 46 h 235"/>
                  <a:gd name="T120" fmla="*/ 138 w 314"/>
                  <a:gd name="T121" fmla="*/ 22 h 235"/>
                  <a:gd name="T122" fmla="*/ 114 w 314"/>
                  <a:gd name="T123" fmla="*/ 7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14" h="235">
                    <a:moveTo>
                      <a:pt x="256" y="221"/>
                    </a:moveTo>
                    <a:lnTo>
                      <a:pt x="256" y="223"/>
                    </a:lnTo>
                    <a:lnTo>
                      <a:pt x="254" y="223"/>
                    </a:lnTo>
                    <a:lnTo>
                      <a:pt x="254" y="223"/>
                    </a:lnTo>
                    <a:lnTo>
                      <a:pt x="252" y="223"/>
                    </a:lnTo>
                    <a:lnTo>
                      <a:pt x="252" y="225"/>
                    </a:lnTo>
                    <a:lnTo>
                      <a:pt x="252" y="223"/>
                    </a:lnTo>
                    <a:lnTo>
                      <a:pt x="254" y="223"/>
                    </a:lnTo>
                    <a:lnTo>
                      <a:pt x="254" y="223"/>
                    </a:lnTo>
                    <a:lnTo>
                      <a:pt x="254" y="221"/>
                    </a:lnTo>
                    <a:lnTo>
                      <a:pt x="256" y="221"/>
                    </a:lnTo>
                    <a:close/>
                    <a:moveTo>
                      <a:pt x="248" y="225"/>
                    </a:moveTo>
                    <a:lnTo>
                      <a:pt x="246" y="225"/>
                    </a:lnTo>
                    <a:lnTo>
                      <a:pt x="248" y="225"/>
                    </a:lnTo>
                    <a:close/>
                    <a:moveTo>
                      <a:pt x="250" y="223"/>
                    </a:moveTo>
                    <a:lnTo>
                      <a:pt x="248" y="223"/>
                    </a:lnTo>
                    <a:lnTo>
                      <a:pt x="250" y="223"/>
                    </a:lnTo>
                    <a:close/>
                    <a:moveTo>
                      <a:pt x="248" y="225"/>
                    </a:moveTo>
                    <a:lnTo>
                      <a:pt x="248" y="223"/>
                    </a:lnTo>
                    <a:lnTo>
                      <a:pt x="248" y="225"/>
                    </a:lnTo>
                    <a:close/>
                    <a:moveTo>
                      <a:pt x="260" y="219"/>
                    </a:moveTo>
                    <a:lnTo>
                      <a:pt x="260" y="221"/>
                    </a:lnTo>
                    <a:lnTo>
                      <a:pt x="260" y="219"/>
                    </a:lnTo>
                    <a:close/>
                    <a:moveTo>
                      <a:pt x="258" y="221"/>
                    </a:moveTo>
                    <a:lnTo>
                      <a:pt x="256" y="221"/>
                    </a:lnTo>
                    <a:lnTo>
                      <a:pt x="258" y="221"/>
                    </a:lnTo>
                    <a:close/>
                    <a:moveTo>
                      <a:pt x="248" y="225"/>
                    </a:moveTo>
                    <a:lnTo>
                      <a:pt x="248" y="223"/>
                    </a:lnTo>
                    <a:lnTo>
                      <a:pt x="248" y="225"/>
                    </a:lnTo>
                    <a:close/>
                    <a:moveTo>
                      <a:pt x="254" y="223"/>
                    </a:moveTo>
                    <a:lnTo>
                      <a:pt x="254" y="221"/>
                    </a:lnTo>
                    <a:lnTo>
                      <a:pt x="254" y="223"/>
                    </a:lnTo>
                    <a:close/>
                    <a:moveTo>
                      <a:pt x="254" y="221"/>
                    </a:moveTo>
                    <a:lnTo>
                      <a:pt x="254" y="223"/>
                    </a:lnTo>
                    <a:lnTo>
                      <a:pt x="254" y="221"/>
                    </a:lnTo>
                    <a:lnTo>
                      <a:pt x="254" y="223"/>
                    </a:lnTo>
                    <a:lnTo>
                      <a:pt x="254" y="221"/>
                    </a:lnTo>
                    <a:close/>
                    <a:moveTo>
                      <a:pt x="254" y="221"/>
                    </a:moveTo>
                    <a:lnTo>
                      <a:pt x="254" y="223"/>
                    </a:lnTo>
                    <a:lnTo>
                      <a:pt x="254" y="221"/>
                    </a:lnTo>
                    <a:close/>
                    <a:moveTo>
                      <a:pt x="256" y="221"/>
                    </a:moveTo>
                    <a:lnTo>
                      <a:pt x="254" y="221"/>
                    </a:lnTo>
                    <a:lnTo>
                      <a:pt x="256" y="221"/>
                    </a:lnTo>
                    <a:close/>
                    <a:moveTo>
                      <a:pt x="256" y="221"/>
                    </a:moveTo>
                    <a:lnTo>
                      <a:pt x="254" y="221"/>
                    </a:lnTo>
                    <a:lnTo>
                      <a:pt x="256" y="221"/>
                    </a:lnTo>
                    <a:close/>
                    <a:moveTo>
                      <a:pt x="246" y="223"/>
                    </a:moveTo>
                    <a:lnTo>
                      <a:pt x="248" y="223"/>
                    </a:lnTo>
                    <a:lnTo>
                      <a:pt x="246" y="223"/>
                    </a:lnTo>
                    <a:lnTo>
                      <a:pt x="248" y="223"/>
                    </a:lnTo>
                    <a:lnTo>
                      <a:pt x="248" y="225"/>
                    </a:lnTo>
                    <a:lnTo>
                      <a:pt x="246" y="225"/>
                    </a:lnTo>
                    <a:lnTo>
                      <a:pt x="246" y="223"/>
                    </a:lnTo>
                    <a:close/>
                    <a:moveTo>
                      <a:pt x="258" y="219"/>
                    </a:moveTo>
                    <a:lnTo>
                      <a:pt x="258" y="221"/>
                    </a:lnTo>
                    <a:lnTo>
                      <a:pt x="258" y="219"/>
                    </a:lnTo>
                    <a:close/>
                    <a:moveTo>
                      <a:pt x="254" y="221"/>
                    </a:moveTo>
                    <a:lnTo>
                      <a:pt x="254" y="223"/>
                    </a:lnTo>
                    <a:lnTo>
                      <a:pt x="254" y="221"/>
                    </a:lnTo>
                    <a:close/>
                    <a:moveTo>
                      <a:pt x="258" y="221"/>
                    </a:moveTo>
                    <a:lnTo>
                      <a:pt x="256" y="221"/>
                    </a:lnTo>
                    <a:lnTo>
                      <a:pt x="258" y="221"/>
                    </a:lnTo>
                    <a:close/>
                    <a:moveTo>
                      <a:pt x="248" y="223"/>
                    </a:moveTo>
                    <a:lnTo>
                      <a:pt x="248" y="225"/>
                    </a:lnTo>
                    <a:lnTo>
                      <a:pt x="248" y="223"/>
                    </a:lnTo>
                    <a:close/>
                    <a:moveTo>
                      <a:pt x="254" y="221"/>
                    </a:moveTo>
                    <a:lnTo>
                      <a:pt x="254" y="223"/>
                    </a:lnTo>
                    <a:lnTo>
                      <a:pt x="254" y="221"/>
                    </a:lnTo>
                    <a:close/>
                    <a:moveTo>
                      <a:pt x="258" y="219"/>
                    </a:moveTo>
                    <a:lnTo>
                      <a:pt x="258" y="221"/>
                    </a:lnTo>
                    <a:lnTo>
                      <a:pt x="258" y="219"/>
                    </a:lnTo>
                    <a:close/>
                    <a:moveTo>
                      <a:pt x="262" y="219"/>
                    </a:moveTo>
                    <a:lnTo>
                      <a:pt x="260" y="219"/>
                    </a:lnTo>
                    <a:lnTo>
                      <a:pt x="262" y="219"/>
                    </a:lnTo>
                    <a:close/>
                    <a:moveTo>
                      <a:pt x="254" y="221"/>
                    </a:moveTo>
                    <a:lnTo>
                      <a:pt x="254" y="223"/>
                    </a:lnTo>
                    <a:lnTo>
                      <a:pt x="254" y="221"/>
                    </a:lnTo>
                    <a:close/>
                    <a:moveTo>
                      <a:pt x="260" y="219"/>
                    </a:moveTo>
                    <a:lnTo>
                      <a:pt x="258" y="219"/>
                    </a:lnTo>
                    <a:lnTo>
                      <a:pt x="260" y="219"/>
                    </a:lnTo>
                    <a:close/>
                    <a:moveTo>
                      <a:pt x="256" y="219"/>
                    </a:moveTo>
                    <a:lnTo>
                      <a:pt x="256" y="221"/>
                    </a:lnTo>
                    <a:lnTo>
                      <a:pt x="256" y="219"/>
                    </a:lnTo>
                    <a:close/>
                    <a:moveTo>
                      <a:pt x="258" y="219"/>
                    </a:moveTo>
                    <a:lnTo>
                      <a:pt x="258" y="221"/>
                    </a:lnTo>
                    <a:lnTo>
                      <a:pt x="256" y="219"/>
                    </a:lnTo>
                    <a:lnTo>
                      <a:pt x="258" y="219"/>
                    </a:lnTo>
                    <a:lnTo>
                      <a:pt x="256" y="219"/>
                    </a:lnTo>
                    <a:lnTo>
                      <a:pt x="258" y="221"/>
                    </a:lnTo>
                    <a:lnTo>
                      <a:pt x="256" y="221"/>
                    </a:lnTo>
                    <a:lnTo>
                      <a:pt x="256" y="219"/>
                    </a:lnTo>
                    <a:lnTo>
                      <a:pt x="258" y="219"/>
                    </a:lnTo>
                    <a:close/>
                    <a:moveTo>
                      <a:pt x="248" y="223"/>
                    </a:moveTo>
                    <a:lnTo>
                      <a:pt x="250" y="223"/>
                    </a:lnTo>
                    <a:lnTo>
                      <a:pt x="248" y="223"/>
                    </a:lnTo>
                    <a:lnTo>
                      <a:pt x="250" y="223"/>
                    </a:lnTo>
                    <a:lnTo>
                      <a:pt x="248" y="223"/>
                    </a:lnTo>
                    <a:lnTo>
                      <a:pt x="250" y="223"/>
                    </a:lnTo>
                    <a:lnTo>
                      <a:pt x="248" y="223"/>
                    </a:lnTo>
                    <a:close/>
                    <a:moveTo>
                      <a:pt x="246" y="225"/>
                    </a:moveTo>
                    <a:lnTo>
                      <a:pt x="246" y="223"/>
                    </a:lnTo>
                    <a:lnTo>
                      <a:pt x="246" y="225"/>
                    </a:lnTo>
                    <a:close/>
                    <a:moveTo>
                      <a:pt x="256" y="219"/>
                    </a:moveTo>
                    <a:lnTo>
                      <a:pt x="256" y="221"/>
                    </a:lnTo>
                    <a:lnTo>
                      <a:pt x="256" y="219"/>
                    </a:lnTo>
                    <a:close/>
                    <a:moveTo>
                      <a:pt x="256" y="221"/>
                    </a:moveTo>
                    <a:lnTo>
                      <a:pt x="256" y="219"/>
                    </a:lnTo>
                    <a:lnTo>
                      <a:pt x="256" y="221"/>
                    </a:lnTo>
                    <a:close/>
                    <a:moveTo>
                      <a:pt x="246" y="223"/>
                    </a:moveTo>
                    <a:lnTo>
                      <a:pt x="248" y="223"/>
                    </a:lnTo>
                    <a:lnTo>
                      <a:pt x="246" y="223"/>
                    </a:lnTo>
                    <a:close/>
                    <a:moveTo>
                      <a:pt x="262" y="217"/>
                    </a:moveTo>
                    <a:lnTo>
                      <a:pt x="262" y="219"/>
                    </a:lnTo>
                    <a:lnTo>
                      <a:pt x="262" y="217"/>
                    </a:lnTo>
                    <a:close/>
                    <a:moveTo>
                      <a:pt x="262" y="217"/>
                    </a:moveTo>
                    <a:lnTo>
                      <a:pt x="262" y="219"/>
                    </a:lnTo>
                    <a:lnTo>
                      <a:pt x="262" y="217"/>
                    </a:lnTo>
                    <a:lnTo>
                      <a:pt x="262" y="219"/>
                    </a:lnTo>
                    <a:lnTo>
                      <a:pt x="262" y="217"/>
                    </a:lnTo>
                    <a:close/>
                    <a:moveTo>
                      <a:pt x="262" y="219"/>
                    </a:moveTo>
                    <a:lnTo>
                      <a:pt x="260" y="219"/>
                    </a:lnTo>
                    <a:lnTo>
                      <a:pt x="262" y="219"/>
                    </a:lnTo>
                    <a:close/>
                    <a:moveTo>
                      <a:pt x="256" y="219"/>
                    </a:moveTo>
                    <a:lnTo>
                      <a:pt x="258" y="219"/>
                    </a:lnTo>
                    <a:lnTo>
                      <a:pt x="256" y="219"/>
                    </a:lnTo>
                    <a:close/>
                    <a:moveTo>
                      <a:pt x="262" y="217"/>
                    </a:moveTo>
                    <a:lnTo>
                      <a:pt x="262" y="219"/>
                    </a:lnTo>
                    <a:lnTo>
                      <a:pt x="262" y="217"/>
                    </a:lnTo>
                    <a:close/>
                    <a:moveTo>
                      <a:pt x="262" y="217"/>
                    </a:moveTo>
                    <a:lnTo>
                      <a:pt x="260" y="217"/>
                    </a:lnTo>
                    <a:lnTo>
                      <a:pt x="262" y="217"/>
                    </a:lnTo>
                    <a:close/>
                    <a:moveTo>
                      <a:pt x="246" y="223"/>
                    </a:moveTo>
                    <a:lnTo>
                      <a:pt x="248" y="223"/>
                    </a:lnTo>
                    <a:lnTo>
                      <a:pt x="246" y="223"/>
                    </a:lnTo>
                    <a:close/>
                    <a:moveTo>
                      <a:pt x="248" y="223"/>
                    </a:moveTo>
                    <a:lnTo>
                      <a:pt x="248" y="225"/>
                    </a:lnTo>
                    <a:lnTo>
                      <a:pt x="248" y="223"/>
                    </a:lnTo>
                    <a:close/>
                    <a:moveTo>
                      <a:pt x="264" y="217"/>
                    </a:moveTo>
                    <a:lnTo>
                      <a:pt x="266" y="217"/>
                    </a:lnTo>
                    <a:lnTo>
                      <a:pt x="264" y="217"/>
                    </a:lnTo>
                    <a:close/>
                    <a:moveTo>
                      <a:pt x="260" y="217"/>
                    </a:moveTo>
                    <a:lnTo>
                      <a:pt x="260" y="219"/>
                    </a:lnTo>
                    <a:lnTo>
                      <a:pt x="260" y="217"/>
                    </a:lnTo>
                    <a:close/>
                    <a:moveTo>
                      <a:pt x="264" y="217"/>
                    </a:moveTo>
                    <a:lnTo>
                      <a:pt x="262" y="217"/>
                    </a:lnTo>
                    <a:lnTo>
                      <a:pt x="264" y="217"/>
                    </a:lnTo>
                    <a:close/>
                    <a:moveTo>
                      <a:pt x="266" y="215"/>
                    </a:moveTo>
                    <a:lnTo>
                      <a:pt x="266" y="217"/>
                    </a:lnTo>
                    <a:lnTo>
                      <a:pt x="266" y="215"/>
                    </a:lnTo>
                    <a:lnTo>
                      <a:pt x="268" y="215"/>
                    </a:lnTo>
                    <a:lnTo>
                      <a:pt x="266" y="215"/>
                    </a:lnTo>
                    <a:lnTo>
                      <a:pt x="266" y="217"/>
                    </a:lnTo>
                    <a:lnTo>
                      <a:pt x="264" y="217"/>
                    </a:lnTo>
                    <a:lnTo>
                      <a:pt x="264" y="219"/>
                    </a:lnTo>
                    <a:lnTo>
                      <a:pt x="262" y="219"/>
                    </a:lnTo>
                    <a:lnTo>
                      <a:pt x="260" y="221"/>
                    </a:lnTo>
                    <a:lnTo>
                      <a:pt x="258" y="221"/>
                    </a:lnTo>
                    <a:lnTo>
                      <a:pt x="256" y="223"/>
                    </a:lnTo>
                    <a:lnTo>
                      <a:pt x="258" y="221"/>
                    </a:lnTo>
                    <a:lnTo>
                      <a:pt x="256" y="221"/>
                    </a:lnTo>
                    <a:lnTo>
                      <a:pt x="256" y="223"/>
                    </a:lnTo>
                    <a:lnTo>
                      <a:pt x="256" y="221"/>
                    </a:lnTo>
                    <a:lnTo>
                      <a:pt x="258" y="221"/>
                    </a:lnTo>
                    <a:lnTo>
                      <a:pt x="260" y="219"/>
                    </a:lnTo>
                    <a:lnTo>
                      <a:pt x="260" y="221"/>
                    </a:lnTo>
                    <a:lnTo>
                      <a:pt x="260" y="219"/>
                    </a:lnTo>
                    <a:lnTo>
                      <a:pt x="262" y="219"/>
                    </a:lnTo>
                    <a:lnTo>
                      <a:pt x="264" y="219"/>
                    </a:lnTo>
                    <a:lnTo>
                      <a:pt x="262" y="219"/>
                    </a:lnTo>
                    <a:lnTo>
                      <a:pt x="264" y="219"/>
                    </a:lnTo>
                    <a:lnTo>
                      <a:pt x="264" y="217"/>
                    </a:lnTo>
                    <a:lnTo>
                      <a:pt x="266" y="217"/>
                    </a:lnTo>
                    <a:lnTo>
                      <a:pt x="266" y="215"/>
                    </a:lnTo>
                    <a:close/>
                    <a:moveTo>
                      <a:pt x="268" y="215"/>
                    </a:moveTo>
                    <a:lnTo>
                      <a:pt x="266" y="215"/>
                    </a:lnTo>
                    <a:lnTo>
                      <a:pt x="268" y="215"/>
                    </a:lnTo>
                    <a:close/>
                    <a:moveTo>
                      <a:pt x="266" y="215"/>
                    </a:moveTo>
                    <a:lnTo>
                      <a:pt x="266" y="217"/>
                    </a:lnTo>
                    <a:lnTo>
                      <a:pt x="264" y="217"/>
                    </a:lnTo>
                    <a:lnTo>
                      <a:pt x="266" y="217"/>
                    </a:lnTo>
                    <a:lnTo>
                      <a:pt x="264" y="217"/>
                    </a:lnTo>
                    <a:lnTo>
                      <a:pt x="266" y="215"/>
                    </a:lnTo>
                    <a:close/>
                    <a:moveTo>
                      <a:pt x="266" y="215"/>
                    </a:moveTo>
                    <a:lnTo>
                      <a:pt x="268" y="215"/>
                    </a:lnTo>
                    <a:lnTo>
                      <a:pt x="266" y="215"/>
                    </a:lnTo>
                    <a:close/>
                    <a:moveTo>
                      <a:pt x="266" y="215"/>
                    </a:moveTo>
                    <a:lnTo>
                      <a:pt x="266" y="217"/>
                    </a:lnTo>
                    <a:lnTo>
                      <a:pt x="266" y="215"/>
                    </a:lnTo>
                    <a:close/>
                    <a:moveTo>
                      <a:pt x="238" y="225"/>
                    </a:moveTo>
                    <a:lnTo>
                      <a:pt x="238" y="227"/>
                    </a:lnTo>
                    <a:lnTo>
                      <a:pt x="238" y="225"/>
                    </a:lnTo>
                    <a:lnTo>
                      <a:pt x="238" y="227"/>
                    </a:lnTo>
                    <a:lnTo>
                      <a:pt x="240" y="227"/>
                    </a:lnTo>
                    <a:lnTo>
                      <a:pt x="238" y="227"/>
                    </a:lnTo>
                    <a:lnTo>
                      <a:pt x="238" y="229"/>
                    </a:lnTo>
                    <a:lnTo>
                      <a:pt x="238" y="231"/>
                    </a:lnTo>
                    <a:lnTo>
                      <a:pt x="236" y="231"/>
                    </a:lnTo>
                    <a:lnTo>
                      <a:pt x="238" y="231"/>
                    </a:lnTo>
                    <a:lnTo>
                      <a:pt x="236" y="231"/>
                    </a:lnTo>
                    <a:lnTo>
                      <a:pt x="236" y="233"/>
                    </a:lnTo>
                    <a:lnTo>
                      <a:pt x="234" y="233"/>
                    </a:lnTo>
                    <a:lnTo>
                      <a:pt x="234" y="235"/>
                    </a:lnTo>
                    <a:lnTo>
                      <a:pt x="232" y="235"/>
                    </a:lnTo>
                    <a:lnTo>
                      <a:pt x="232" y="233"/>
                    </a:lnTo>
                    <a:lnTo>
                      <a:pt x="232" y="231"/>
                    </a:lnTo>
                    <a:lnTo>
                      <a:pt x="234" y="231"/>
                    </a:lnTo>
                    <a:lnTo>
                      <a:pt x="234" y="229"/>
                    </a:lnTo>
                    <a:lnTo>
                      <a:pt x="232" y="229"/>
                    </a:lnTo>
                    <a:lnTo>
                      <a:pt x="232" y="227"/>
                    </a:lnTo>
                    <a:lnTo>
                      <a:pt x="234" y="227"/>
                    </a:lnTo>
                    <a:lnTo>
                      <a:pt x="234" y="225"/>
                    </a:lnTo>
                    <a:lnTo>
                      <a:pt x="236" y="225"/>
                    </a:lnTo>
                    <a:lnTo>
                      <a:pt x="238" y="225"/>
                    </a:lnTo>
                    <a:close/>
                    <a:moveTo>
                      <a:pt x="268" y="215"/>
                    </a:moveTo>
                    <a:lnTo>
                      <a:pt x="266" y="215"/>
                    </a:lnTo>
                    <a:lnTo>
                      <a:pt x="268" y="215"/>
                    </a:lnTo>
                    <a:close/>
                    <a:moveTo>
                      <a:pt x="272" y="213"/>
                    </a:moveTo>
                    <a:lnTo>
                      <a:pt x="270" y="213"/>
                    </a:lnTo>
                    <a:lnTo>
                      <a:pt x="272" y="213"/>
                    </a:lnTo>
                    <a:lnTo>
                      <a:pt x="270" y="213"/>
                    </a:lnTo>
                    <a:lnTo>
                      <a:pt x="272" y="213"/>
                    </a:lnTo>
                    <a:close/>
                    <a:moveTo>
                      <a:pt x="262" y="217"/>
                    </a:moveTo>
                    <a:lnTo>
                      <a:pt x="262" y="215"/>
                    </a:lnTo>
                    <a:lnTo>
                      <a:pt x="262" y="217"/>
                    </a:lnTo>
                    <a:close/>
                    <a:moveTo>
                      <a:pt x="238" y="223"/>
                    </a:moveTo>
                    <a:lnTo>
                      <a:pt x="238" y="221"/>
                    </a:lnTo>
                    <a:lnTo>
                      <a:pt x="238" y="223"/>
                    </a:lnTo>
                    <a:close/>
                    <a:moveTo>
                      <a:pt x="240" y="223"/>
                    </a:moveTo>
                    <a:lnTo>
                      <a:pt x="238" y="223"/>
                    </a:lnTo>
                    <a:lnTo>
                      <a:pt x="238" y="221"/>
                    </a:lnTo>
                    <a:lnTo>
                      <a:pt x="240" y="221"/>
                    </a:lnTo>
                    <a:lnTo>
                      <a:pt x="240" y="223"/>
                    </a:lnTo>
                    <a:close/>
                    <a:moveTo>
                      <a:pt x="286" y="203"/>
                    </a:moveTo>
                    <a:lnTo>
                      <a:pt x="284" y="203"/>
                    </a:lnTo>
                    <a:lnTo>
                      <a:pt x="284" y="205"/>
                    </a:lnTo>
                    <a:lnTo>
                      <a:pt x="282" y="205"/>
                    </a:lnTo>
                    <a:lnTo>
                      <a:pt x="282" y="207"/>
                    </a:lnTo>
                    <a:lnTo>
                      <a:pt x="280" y="207"/>
                    </a:lnTo>
                    <a:lnTo>
                      <a:pt x="280" y="209"/>
                    </a:lnTo>
                    <a:lnTo>
                      <a:pt x="278" y="209"/>
                    </a:lnTo>
                    <a:lnTo>
                      <a:pt x="278" y="211"/>
                    </a:lnTo>
                    <a:lnTo>
                      <a:pt x="276" y="211"/>
                    </a:lnTo>
                    <a:lnTo>
                      <a:pt x="276" y="213"/>
                    </a:lnTo>
                    <a:lnTo>
                      <a:pt x="274" y="213"/>
                    </a:lnTo>
                    <a:lnTo>
                      <a:pt x="272" y="213"/>
                    </a:lnTo>
                    <a:lnTo>
                      <a:pt x="272" y="215"/>
                    </a:lnTo>
                    <a:lnTo>
                      <a:pt x="270" y="215"/>
                    </a:lnTo>
                    <a:lnTo>
                      <a:pt x="268" y="217"/>
                    </a:lnTo>
                    <a:lnTo>
                      <a:pt x="266" y="217"/>
                    </a:lnTo>
                    <a:lnTo>
                      <a:pt x="268" y="217"/>
                    </a:lnTo>
                    <a:lnTo>
                      <a:pt x="268" y="215"/>
                    </a:lnTo>
                    <a:lnTo>
                      <a:pt x="270" y="215"/>
                    </a:lnTo>
                    <a:lnTo>
                      <a:pt x="272" y="215"/>
                    </a:lnTo>
                    <a:lnTo>
                      <a:pt x="270" y="215"/>
                    </a:lnTo>
                    <a:lnTo>
                      <a:pt x="272" y="215"/>
                    </a:lnTo>
                    <a:lnTo>
                      <a:pt x="272" y="213"/>
                    </a:lnTo>
                    <a:lnTo>
                      <a:pt x="274" y="213"/>
                    </a:lnTo>
                    <a:lnTo>
                      <a:pt x="276" y="213"/>
                    </a:lnTo>
                    <a:lnTo>
                      <a:pt x="276" y="211"/>
                    </a:lnTo>
                    <a:lnTo>
                      <a:pt x="278" y="211"/>
                    </a:lnTo>
                    <a:lnTo>
                      <a:pt x="278" y="209"/>
                    </a:lnTo>
                    <a:lnTo>
                      <a:pt x="278" y="211"/>
                    </a:lnTo>
                    <a:lnTo>
                      <a:pt x="278" y="209"/>
                    </a:lnTo>
                    <a:lnTo>
                      <a:pt x="280" y="209"/>
                    </a:lnTo>
                    <a:lnTo>
                      <a:pt x="280" y="207"/>
                    </a:lnTo>
                    <a:lnTo>
                      <a:pt x="282" y="207"/>
                    </a:lnTo>
                    <a:lnTo>
                      <a:pt x="282" y="205"/>
                    </a:lnTo>
                    <a:lnTo>
                      <a:pt x="282" y="207"/>
                    </a:lnTo>
                    <a:lnTo>
                      <a:pt x="282" y="205"/>
                    </a:lnTo>
                    <a:lnTo>
                      <a:pt x="284" y="205"/>
                    </a:lnTo>
                    <a:lnTo>
                      <a:pt x="284" y="203"/>
                    </a:lnTo>
                    <a:lnTo>
                      <a:pt x="286" y="203"/>
                    </a:lnTo>
                    <a:lnTo>
                      <a:pt x="284" y="203"/>
                    </a:lnTo>
                    <a:lnTo>
                      <a:pt x="286" y="203"/>
                    </a:lnTo>
                    <a:close/>
                    <a:moveTo>
                      <a:pt x="294" y="199"/>
                    </a:moveTo>
                    <a:lnTo>
                      <a:pt x="292" y="199"/>
                    </a:lnTo>
                    <a:lnTo>
                      <a:pt x="294" y="199"/>
                    </a:lnTo>
                    <a:close/>
                    <a:moveTo>
                      <a:pt x="296" y="197"/>
                    </a:moveTo>
                    <a:lnTo>
                      <a:pt x="296" y="199"/>
                    </a:lnTo>
                    <a:lnTo>
                      <a:pt x="294" y="199"/>
                    </a:lnTo>
                    <a:lnTo>
                      <a:pt x="292" y="199"/>
                    </a:lnTo>
                    <a:lnTo>
                      <a:pt x="292" y="201"/>
                    </a:lnTo>
                    <a:lnTo>
                      <a:pt x="290" y="201"/>
                    </a:lnTo>
                    <a:lnTo>
                      <a:pt x="290" y="203"/>
                    </a:lnTo>
                    <a:lnTo>
                      <a:pt x="288" y="203"/>
                    </a:lnTo>
                    <a:lnTo>
                      <a:pt x="288" y="203"/>
                    </a:lnTo>
                    <a:lnTo>
                      <a:pt x="286" y="203"/>
                    </a:lnTo>
                    <a:lnTo>
                      <a:pt x="288" y="203"/>
                    </a:lnTo>
                    <a:lnTo>
                      <a:pt x="288" y="203"/>
                    </a:lnTo>
                    <a:lnTo>
                      <a:pt x="286" y="203"/>
                    </a:lnTo>
                    <a:lnTo>
                      <a:pt x="288" y="203"/>
                    </a:lnTo>
                    <a:lnTo>
                      <a:pt x="290" y="203"/>
                    </a:lnTo>
                    <a:lnTo>
                      <a:pt x="290" y="201"/>
                    </a:lnTo>
                    <a:lnTo>
                      <a:pt x="292" y="201"/>
                    </a:lnTo>
                    <a:lnTo>
                      <a:pt x="292" y="199"/>
                    </a:lnTo>
                    <a:lnTo>
                      <a:pt x="294" y="199"/>
                    </a:lnTo>
                    <a:lnTo>
                      <a:pt x="294" y="197"/>
                    </a:lnTo>
                    <a:lnTo>
                      <a:pt x="296" y="197"/>
                    </a:lnTo>
                    <a:close/>
                    <a:moveTo>
                      <a:pt x="246" y="211"/>
                    </a:moveTo>
                    <a:lnTo>
                      <a:pt x="246" y="209"/>
                    </a:lnTo>
                    <a:lnTo>
                      <a:pt x="246" y="211"/>
                    </a:lnTo>
                    <a:close/>
                    <a:moveTo>
                      <a:pt x="268" y="203"/>
                    </a:moveTo>
                    <a:lnTo>
                      <a:pt x="268" y="203"/>
                    </a:lnTo>
                    <a:lnTo>
                      <a:pt x="268" y="203"/>
                    </a:lnTo>
                    <a:close/>
                    <a:moveTo>
                      <a:pt x="272" y="197"/>
                    </a:moveTo>
                    <a:lnTo>
                      <a:pt x="272" y="199"/>
                    </a:lnTo>
                    <a:lnTo>
                      <a:pt x="272" y="197"/>
                    </a:lnTo>
                    <a:close/>
                    <a:moveTo>
                      <a:pt x="272" y="197"/>
                    </a:moveTo>
                    <a:lnTo>
                      <a:pt x="272" y="199"/>
                    </a:lnTo>
                    <a:lnTo>
                      <a:pt x="272" y="197"/>
                    </a:lnTo>
                    <a:close/>
                    <a:moveTo>
                      <a:pt x="272" y="199"/>
                    </a:moveTo>
                    <a:lnTo>
                      <a:pt x="272" y="197"/>
                    </a:lnTo>
                    <a:lnTo>
                      <a:pt x="272" y="199"/>
                    </a:lnTo>
                    <a:close/>
                    <a:moveTo>
                      <a:pt x="294" y="191"/>
                    </a:moveTo>
                    <a:lnTo>
                      <a:pt x="296" y="191"/>
                    </a:lnTo>
                    <a:lnTo>
                      <a:pt x="294" y="191"/>
                    </a:lnTo>
                    <a:close/>
                    <a:moveTo>
                      <a:pt x="300" y="187"/>
                    </a:moveTo>
                    <a:lnTo>
                      <a:pt x="300" y="185"/>
                    </a:lnTo>
                    <a:lnTo>
                      <a:pt x="300" y="187"/>
                    </a:lnTo>
                    <a:close/>
                    <a:moveTo>
                      <a:pt x="312" y="177"/>
                    </a:moveTo>
                    <a:lnTo>
                      <a:pt x="314" y="177"/>
                    </a:lnTo>
                    <a:lnTo>
                      <a:pt x="314" y="179"/>
                    </a:lnTo>
                    <a:lnTo>
                      <a:pt x="312" y="181"/>
                    </a:lnTo>
                    <a:lnTo>
                      <a:pt x="310" y="181"/>
                    </a:lnTo>
                    <a:lnTo>
                      <a:pt x="310" y="183"/>
                    </a:lnTo>
                    <a:lnTo>
                      <a:pt x="308" y="183"/>
                    </a:lnTo>
                    <a:lnTo>
                      <a:pt x="308" y="185"/>
                    </a:lnTo>
                    <a:lnTo>
                      <a:pt x="306" y="185"/>
                    </a:lnTo>
                    <a:lnTo>
                      <a:pt x="306" y="187"/>
                    </a:lnTo>
                    <a:lnTo>
                      <a:pt x="304" y="187"/>
                    </a:lnTo>
                    <a:lnTo>
                      <a:pt x="304" y="189"/>
                    </a:lnTo>
                    <a:lnTo>
                      <a:pt x="302" y="189"/>
                    </a:lnTo>
                    <a:lnTo>
                      <a:pt x="302" y="191"/>
                    </a:lnTo>
                    <a:lnTo>
                      <a:pt x="302" y="191"/>
                    </a:lnTo>
                    <a:lnTo>
                      <a:pt x="302" y="193"/>
                    </a:lnTo>
                    <a:lnTo>
                      <a:pt x="300" y="193"/>
                    </a:lnTo>
                    <a:lnTo>
                      <a:pt x="300" y="195"/>
                    </a:lnTo>
                    <a:lnTo>
                      <a:pt x="298" y="195"/>
                    </a:lnTo>
                    <a:lnTo>
                      <a:pt x="298" y="197"/>
                    </a:lnTo>
                    <a:lnTo>
                      <a:pt x="296" y="197"/>
                    </a:lnTo>
                    <a:lnTo>
                      <a:pt x="298" y="197"/>
                    </a:lnTo>
                    <a:lnTo>
                      <a:pt x="298" y="195"/>
                    </a:lnTo>
                    <a:lnTo>
                      <a:pt x="298" y="197"/>
                    </a:lnTo>
                    <a:lnTo>
                      <a:pt x="298" y="195"/>
                    </a:lnTo>
                    <a:lnTo>
                      <a:pt x="296" y="195"/>
                    </a:lnTo>
                    <a:lnTo>
                      <a:pt x="294" y="195"/>
                    </a:lnTo>
                    <a:lnTo>
                      <a:pt x="296" y="195"/>
                    </a:lnTo>
                    <a:lnTo>
                      <a:pt x="296" y="193"/>
                    </a:lnTo>
                    <a:lnTo>
                      <a:pt x="296" y="191"/>
                    </a:lnTo>
                    <a:lnTo>
                      <a:pt x="298" y="191"/>
                    </a:lnTo>
                    <a:lnTo>
                      <a:pt x="298" y="189"/>
                    </a:lnTo>
                    <a:lnTo>
                      <a:pt x="298" y="187"/>
                    </a:lnTo>
                    <a:lnTo>
                      <a:pt x="298" y="189"/>
                    </a:lnTo>
                    <a:lnTo>
                      <a:pt x="298" y="187"/>
                    </a:lnTo>
                    <a:lnTo>
                      <a:pt x="298" y="189"/>
                    </a:lnTo>
                    <a:lnTo>
                      <a:pt x="298" y="187"/>
                    </a:lnTo>
                    <a:lnTo>
                      <a:pt x="298" y="189"/>
                    </a:lnTo>
                    <a:lnTo>
                      <a:pt x="298" y="187"/>
                    </a:lnTo>
                    <a:lnTo>
                      <a:pt x="300" y="187"/>
                    </a:lnTo>
                    <a:lnTo>
                      <a:pt x="298" y="187"/>
                    </a:lnTo>
                    <a:lnTo>
                      <a:pt x="298" y="185"/>
                    </a:lnTo>
                    <a:lnTo>
                      <a:pt x="300" y="185"/>
                    </a:lnTo>
                    <a:lnTo>
                      <a:pt x="300" y="187"/>
                    </a:lnTo>
                    <a:lnTo>
                      <a:pt x="302" y="187"/>
                    </a:lnTo>
                    <a:lnTo>
                      <a:pt x="302" y="185"/>
                    </a:lnTo>
                    <a:lnTo>
                      <a:pt x="302" y="187"/>
                    </a:lnTo>
                    <a:lnTo>
                      <a:pt x="302" y="185"/>
                    </a:lnTo>
                    <a:lnTo>
                      <a:pt x="302" y="183"/>
                    </a:lnTo>
                    <a:lnTo>
                      <a:pt x="302" y="185"/>
                    </a:lnTo>
                    <a:lnTo>
                      <a:pt x="302" y="183"/>
                    </a:lnTo>
                    <a:lnTo>
                      <a:pt x="302" y="183"/>
                    </a:lnTo>
                    <a:lnTo>
                      <a:pt x="302" y="185"/>
                    </a:lnTo>
                    <a:lnTo>
                      <a:pt x="302" y="183"/>
                    </a:lnTo>
                    <a:lnTo>
                      <a:pt x="302" y="185"/>
                    </a:lnTo>
                    <a:lnTo>
                      <a:pt x="304" y="185"/>
                    </a:lnTo>
                    <a:lnTo>
                      <a:pt x="302" y="185"/>
                    </a:lnTo>
                    <a:lnTo>
                      <a:pt x="304" y="185"/>
                    </a:lnTo>
                    <a:lnTo>
                      <a:pt x="302" y="185"/>
                    </a:lnTo>
                    <a:lnTo>
                      <a:pt x="302" y="183"/>
                    </a:lnTo>
                    <a:lnTo>
                      <a:pt x="302" y="181"/>
                    </a:lnTo>
                    <a:lnTo>
                      <a:pt x="304" y="183"/>
                    </a:lnTo>
                    <a:lnTo>
                      <a:pt x="306" y="183"/>
                    </a:lnTo>
                    <a:lnTo>
                      <a:pt x="306" y="185"/>
                    </a:lnTo>
                    <a:lnTo>
                      <a:pt x="308" y="185"/>
                    </a:lnTo>
                    <a:lnTo>
                      <a:pt x="306" y="185"/>
                    </a:lnTo>
                    <a:lnTo>
                      <a:pt x="308" y="185"/>
                    </a:lnTo>
                    <a:lnTo>
                      <a:pt x="308" y="183"/>
                    </a:lnTo>
                    <a:lnTo>
                      <a:pt x="306" y="183"/>
                    </a:lnTo>
                    <a:lnTo>
                      <a:pt x="308" y="183"/>
                    </a:lnTo>
                    <a:lnTo>
                      <a:pt x="308" y="185"/>
                    </a:lnTo>
                    <a:lnTo>
                      <a:pt x="308" y="183"/>
                    </a:lnTo>
                    <a:lnTo>
                      <a:pt x="310" y="183"/>
                    </a:lnTo>
                    <a:lnTo>
                      <a:pt x="310" y="181"/>
                    </a:lnTo>
                    <a:lnTo>
                      <a:pt x="312" y="181"/>
                    </a:lnTo>
                    <a:lnTo>
                      <a:pt x="312" y="179"/>
                    </a:lnTo>
                    <a:lnTo>
                      <a:pt x="310" y="179"/>
                    </a:lnTo>
                    <a:lnTo>
                      <a:pt x="312" y="179"/>
                    </a:lnTo>
                    <a:lnTo>
                      <a:pt x="312" y="177"/>
                    </a:lnTo>
                    <a:close/>
                    <a:moveTo>
                      <a:pt x="298" y="181"/>
                    </a:moveTo>
                    <a:lnTo>
                      <a:pt x="298" y="183"/>
                    </a:lnTo>
                    <a:lnTo>
                      <a:pt x="300" y="183"/>
                    </a:lnTo>
                    <a:lnTo>
                      <a:pt x="298" y="183"/>
                    </a:lnTo>
                    <a:lnTo>
                      <a:pt x="300" y="183"/>
                    </a:lnTo>
                    <a:lnTo>
                      <a:pt x="298" y="183"/>
                    </a:lnTo>
                    <a:lnTo>
                      <a:pt x="300" y="183"/>
                    </a:lnTo>
                    <a:lnTo>
                      <a:pt x="298" y="183"/>
                    </a:lnTo>
                    <a:lnTo>
                      <a:pt x="300" y="183"/>
                    </a:lnTo>
                    <a:lnTo>
                      <a:pt x="300" y="185"/>
                    </a:lnTo>
                    <a:lnTo>
                      <a:pt x="302" y="185"/>
                    </a:lnTo>
                    <a:lnTo>
                      <a:pt x="300" y="185"/>
                    </a:lnTo>
                    <a:lnTo>
                      <a:pt x="298" y="185"/>
                    </a:lnTo>
                    <a:lnTo>
                      <a:pt x="300" y="185"/>
                    </a:lnTo>
                    <a:lnTo>
                      <a:pt x="298" y="185"/>
                    </a:lnTo>
                    <a:lnTo>
                      <a:pt x="296" y="185"/>
                    </a:lnTo>
                    <a:lnTo>
                      <a:pt x="298" y="185"/>
                    </a:lnTo>
                    <a:lnTo>
                      <a:pt x="296" y="185"/>
                    </a:lnTo>
                    <a:lnTo>
                      <a:pt x="296" y="183"/>
                    </a:lnTo>
                    <a:lnTo>
                      <a:pt x="298" y="183"/>
                    </a:lnTo>
                    <a:lnTo>
                      <a:pt x="296" y="183"/>
                    </a:lnTo>
                    <a:lnTo>
                      <a:pt x="298" y="183"/>
                    </a:lnTo>
                    <a:lnTo>
                      <a:pt x="296" y="183"/>
                    </a:lnTo>
                    <a:lnTo>
                      <a:pt x="298" y="183"/>
                    </a:lnTo>
                    <a:lnTo>
                      <a:pt x="298" y="181"/>
                    </a:lnTo>
                    <a:close/>
                    <a:moveTo>
                      <a:pt x="304" y="179"/>
                    </a:moveTo>
                    <a:lnTo>
                      <a:pt x="306" y="179"/>
                    </a:lnTo>
                    <a:lnTo>
                      <a:pt x="306" y="181"/>
                    </a:lnTo>
                    <a:lnTo>
                      <a:pt x="304" y="181"/>
                    </a:lnTo>
                    <a:lnTo>
                      <a:pt x="304" y="179"/>
                    </a:lnTo>
                    <a:lnTo>
                      <a:pt x="304" y="181"/>
                    </a:lnTo>
                    <a:lnTo>
                      <a:pt x="304" y="179"/>
                    </a:lnTo>
                    <a:lnTo>
                      <a:pt x="302" y="179"/>
                    </a:lnTo>
                    <a:lnTo>
                      <a:pt x="304" y="179"/>
                    </a:lnTo>
                    <a:close/>
                    <a:moveTo>
                      <a:pt x="302" y="175"/>
                    </a:moveTo>
                    <a:lnTo>
                      <a:pt x="302" y="177"/>
                    </a:lnTo>
                    <a:lnTo>
                      <a:pt x="300" y="177"/>
                    </a:lnTo>
                    <a:lnTo>
                      <a:pt x="302" y="177"/>
                    </a:lnTo>
                    <a:lnTo>
                      <a:pt x="302" y="175"/>
                    </a:lnTo>
                    <a:close/>
                    <a:moveTo>
                      <a:pt x="302" y="175"/>
                    </a:moveTo>
                    <a:lnTo>
                      <a:pt x="302" y="173"/>
                    </a:lnTo>
                    <a:lnTo>
                      <a:pt x="302" y="175"/>
                    </a:lnTo>
                    <a:close/>
                    <a:moveTo>
                      <a:pt x="308" y="167"/>
                    </a:moveTo>
                    <a:lnTo>
                      <a:pt x="308" y="169"/>
                    </a:lnTo>
                    <a:lnTo>
                      <a:pt x="306" y="169"/>
                    </a:lnTo>
                    <a:lnTo>
                      <a:pt x="306" y="171"/>
                    </a:lnTo>
                    <a:lnTo>
                      <a:pt x="304" y="171"/>
                    </a:lnTo>
                    <a:lnTo>
                      <a:pt x="304" y="169"/>
                    </a:lnTo>
                    <a:lnTo>
                      <a:pt x="304" y="171"/>
                    </a:lnTo>
                    <a:lnTo>
                      <a:pt x="304" y="169"/>
                    </a:lnTo>
                    <a:lnTo>
                      <a:pt x="306" y="169"/>
                    </a:lnTo>
                    <a:lnTo>
                      <a:pt x="304" y="169"/>
                    </a:lnTo>
                    <a:lnTo>
                      <a:pt x="306" y="169"/>
                    </a:lnTo>
                    <a:lnTo>
                      <a:pt x="306" y="167"/>
                    </a:lnTo>
                    <a:lnTo>
                      <a:pt x="308" y="167"/>
                    </a:lnTo>
                    <a:close/>
                    <a:moveTo>
                      <a:pt x="26" y="155"/>
                    </a:moveTo>
                    <a:lnTo>
                      <a:pt x="26" y="157"/>
                    </a:lnTo>
                    <a:lnTo>
                      <a:pt x="26" y="155"/>
                    </a:lnTo>
                    <a:close/>
                    <a:moveTo>
                      <a:pt x="24" y="155"/>
                    </a:moveTo>
                    <a:lnTo>
                      <a:pt x="22" y="155"/>
                    </a:lnTo>
                    <a:lnTo>
                      <a:pt x="24" y="155"/>
                    </a:lnTo>
                    <a:close/>
                    <a:moveTo>
                      <a:pt x="26" y="151"/>
                    </a:moveTo>
                    <a:lnTo>
                      <a:pt x="26" y="149"/>
                    </a:lnTo>
                    <a:lnTo>
                      <a:pt x="26" y="151"/>
                    </a:lnTo>
                    <a:close/>
                    <a:moveTo>
                      <a:pt x="20" y="149"/>
                    </a:moveTo>
                    <a:lnTo>
                      <a:pt x="22" y="149"/>
                    </a:lnTo>
                    <a:lnTo>
                      <a:pt x="24" y="149"/>
                    </a:lnTo>
                    <a:lnTo>
                      <a:pt x="24" y="151"/>
                    </a:lnTo>
                    <a:lnTo>
                      <a:pt x="24" y="153"/>
                    </a:lnTo>
                    <a:lnTo>
                      <a:pt x="24" y="155"/>
                    </a:lnTo>
                    <a:lnTo>
                      <a:pt x="22" y="155"/>
                    </a:lnTo>
                    <a:lnTo>
                      <a:pt x="22" y="153"/>
                    </a:lnTo>
                    <a:lnTo>
                      <a:pt x="20" y="153"/>
                    </a:lnTo>
                    <a:lnTo>
                      <a:pt x="20" y="151"/>
                    </a:lnTo>
                    <a:lnTo>
                      <a:pt x="20" y="149"/>
                    </a:lnTo>
                    <a:close/>
                    <a:moveTo>
                      <a:pt x="108" y="82"/>
                    </a:moveTo>
                    <a:lnTo>
                      <a:pt x="108" y="84"/>
                    </a:lnTo>
                    <a:lnTo>
                      <a:pt x="106" y="84"/>
                    </a:lnTo>
                    <a:lnTo>
                      <a:pt x="108" y="84"/>
                    </a:lnTo>
                    <a:lnTo>
                      <a:pt x="108" y="82"/>
                    </a:lnTo>
                    <a:close/>
                    <a:moveTo>
                      <a:pt x="108" y="68"/>
                    </a:moveTo>
                    <a:lnTo>
                      <a:pt x="110" y="68"/>
                    </a:lnTo>
                    <a:lnTo>
                      <a:pt x="108" y="68"/>
                    </a:lnTo>
                    <a:close/>
                    <a:moveTo>
                      <a:pt x="112" y="60"/>
                    </a:moveTo>
                    <a:lnTo>
                      <a:pt x="114" y="60"/>
                    </a:lnTo>
                    <a:lnTo>
                      <a:pt x="112" y="60"/>
                    </a:lnTo>
                    <a:lnTo>
                      <a:pt x="112" y="62"/>
                    </a:lnTo>
                    <a:lnTo>
                      <a:pt x="112" y="64"/>
                    </a:lnTo>
                    <a:lnTo>
                      <a:pt x="112" y="62"/>
                    </a:lnTo>
                    <a:lnTo>
                      <a:pt x="110" y="62"/>
                    </a:lnTo>
                    <a:lnTo>
                      <a:pt x="110" y="64"/>
                    </a:lnTo>
                    <a:lnTo>
                      <a:pt x="110" y="62"/>
                    </a:lnTo>
                    <a:lnTo>
                      <a:pt x="110" y="64"/>
                    </a:lnTo>
                    <a:lnTo>
                      <a:pt x="110" y="62"/>
                    </a:lnTo>
                    <a:lnTo>
                      <a:pt x="110" y="60"/>
                    </a:lnTo>
                    <a:lnTo>
                      <a:pt x="110" y="62"/>
                    </a:lnTo>
                    <a:lnTo>
                      <a:pt x="112" y="62"/>
                    </a:lnTo>
                    <a:lnTo>
                      <a:pt x="110" y="62"/>
                    </a:lnTo>
                    <a:lnTo>
                      <a:pt x="112" y="62"/>
                    </a:lnTo>
                    <a:lnTo>
                      <a:pt x="110" y="62"/>
                    </a:lnTo>
                    <a:lnTo>
                      <a:pt x="110" y="60"/>
                    </a:lnTo>
                    <a:lnTo>
                      <a:pt x="112" y="60"/>
                    </a:lnTo>
                    <a:close/>
                    <a:moveTo>
                      <a:pt x="118" y="56"/>
                    </a:moveTo>
                    <a:lnTo>
                      <a:pt x="118" y="58"/>
                    </a:lnTo>
                    <a:lnTo>
                      <a:pt x="118" y="56"/>
                    </a:lnTo>
                    <a:close/>
                    <a:moveTo>
                      <a:pt x="118" y="58"/>
                    </a:moveTo>
                    <a:lnTo>
                      <a:pt x="118" y="60"/>
                    </a:lnTo>
                    <a:lnTo>
                      <a:pt x="116" y="60"/>
                    </a:lnTo>
                    <a:lnTo>
                      <a:pt x="116" y="60"/>
                    </a:lnTo>
                    <a:lnTo>
                      <a:pt x="114" y="60"/>
                    </a:lnTo>
                    <a:lnTo>
                      <a:pt x="114" y="60"/>
                    </a:lnTo>
                    <a:lnTo>
                      <a:pt x="114" y="58"/>
                    </a:lnTo>
                    <a:lnTo>
                      <a:pt x="116" y="58"/>
                    </a:lnTo>
                    <a:lnTo>
                      <a:pt x="116" y="60"/>
                    </a:lnTo>
                    <a:lnTo>
                      <a:pt x="114" y="60"/>
                    </a:lnTo>
                    <a:lnTo>
                      <a:pt x="116" y="60"/>
                    </a:lnTo>
                    <a:lnTo>
                      <a:pt x="114" y="60"/>
                    </a:lnTo>
                    <a:lnTo>
                      <a:pt x="116" y="60"/>
                    </a:lnTo>
                    <a:lnTo>
                      <a:pt x="114" y="60"/>
                    </a:lnTo>
                    <a:lnTo>
                      <a:pt x="116" y="60"/>
                    </a:lnTo>
                    <a:lnTo>
                      <a:pt x="116" y="58"/>
                    </a:lnTo>
                    <a:lnTo>
                      <a:pt x="118" y="58"/>
                    </a:lnTo>
                    <a:lnTo>
                      <a:pt x="118" y="56"/>
                    </a:lnTo>
                    <a:lnTo>
                      <a:pt x="118" y="58"/>
                    </a:lnTo>
                    <a:close/>
                    <a:moveTo>
                      <a:pt x="122" y="54"/>
                    </a:moveTo>
                    <a:lnTo>
                      <a:pt x="122" y="52"/>
                    </a:lnTo>
                    <a:lnTo>
                      <a:pt x="122" y="54"/>
                    </a:lnTo>
                    <a:close/>
                    <a:moveTo>
                      <a:pt x="122" y="54"/>
                    </a:moveTo>
                    <a:lnTo>
                      <a:pt x="120" y="54"/>
                    </a:lnTo>
                    <a:lnTo>
                      <a:pt x="122" y="54"/>
                    </a:lnTo>
                    <a:lnTo>
                      <a:pt x="120" y="54"/>
                    </a:lnTo>
                    <a:lnTo>
                      <a:pt x="120" y="52"/>
                    </a:lnTo>
                    <a:lnTo>
                      <a:pt x="122" y="54"/>
                    </a:lnTo>
                    <a:lnTo>
                      <a:pt x="120" y="54"/>
                    </a:lnTo>
                    <a:lnTo>
                      <a:pt x="122" y="54"/>
                    </a:lnTo>
                    <a:close/>
                    <a:moveTo>
                      <a:pt x="122" y="52"/>
                    </a:moveTo>
                    <a:lnTo>
                      <a:pt x="122" y="54"/>
                    </a:lnTo>
                    <a:lnTo>
                      <a:pt x="122" y="52"/>
                    </a:lnTo>
                    <a:close/>
                    <a:moveTo>
                      <a:pt x="122" y="48"/>
                    </a:moveTo>
                    <a:lnTo>
                      <a:pt x="120" y="48"/>
                    </a:lnTo>
                    <a:lnTo>
                      <a:pt x="122" y="48"/>
                    </a:lnTo>
                    <a:close/>
                    <a:moveTo>
                      <a:pt x="130" y="32"/>
                    </a:moveTo>
                    <a:lnTo>
                      <a:pt x="130" y="30"/>
                    </a:lnTo>
                    <a:lnTo>
                      <a:pt x="132" y="30"/>
                    </a:lnTo>
                    <a:lnTo>
                      <a:pt x="132" y="32"/>
                    </a:lnTo>
                    <a:lnTo>
                      <a:pt x="130" y="32"/>
                    </a:lnTo>
                    <a:close/>
                    <a:moveTo>
                      <a:pt x="132" y="30"/>
                    </a:moveTo>
                    <a:lnTo>
                      <a:pt x="132" y="32"/>
                    </a:lnTo>
                    <a:lnTo>
                      <a:pt x="130" y="32"/>
                    </a:lnTo>
                    <a:lnTo>
                      <a:pt x="132" y="32"/>
                    </a:lnTo>
                    <a:lnTo>
                      <a:pt x="130" y="32"/>
                    </a:lnTo>
                    <a:lnTo>
                      <a:pt x="132" y="32"/>
                    </a:lnTo>
                    <a:lnTo>
                      <a:pt x="132" y="30"/>
                    </a:lnTo>
                    <a:close/>
                    <a:moveTo>
                      <a:pt x="140" y="20"/>
                    </a:moveTo>
                    <a:lnTo>
                      <a:pt x="140" y="22"/>
                    </a:lnTo>
                    <a:lnTo>
                      <a:pt x="140" y="20"/>
                    </a:lnTo>
                    <a:close/>
                    <a:moveTo>
                      <a:pt x="144" y="16"/>
                    </a:moveTo>
                    <a:lnTo>
                      <a:pt x="144" y="18"/>
                    </a:lnTo>
                    <a:lnTo>
                      <a:pt x="144" y="16"/>
                    </a:lnTo>
                    <a:close/>
                    <a:moveTo>
                      <a:pt x="146" y="16"/>
                    </a:moveTo>
                    <a:lnTo>
                      <a:pt x="144" y="16"/>
                    </a:lnTo>
                    <a:lnTo>
                      <a:pt x="146" y="16"/>
                    </a:lnTo>
                    <a:close/>
                    <a:moveTo>
                      <a:pt x="144" y="16"/>
                    </a:moveTo>
                    <a:lnTo>
                      <a:pt x="146" y="16"/>
                    </a:lnTo>
                    <a:lnTo>
                      <a:pt x="144" y="16"/>
                    </a:lnTo>
                    <a:close/>
                    <a:moveTo>
                      <a:pt x="144" y="16"/>
                    </a:moveTo>
                    <a:lnTo>
                      <a:pt x="144" y="18"/>
                    </a:lnTo>
                    <a:lnTo>
                      <a:pt x="144" y="16"/>
                    </a:lnTo>
                    <a:close/>
                    <a:moveTo>
                      <a:pt x="148" y="14"/>
                    </a:moveTo>
                    <a:lnTo>
                      <a:pt x="146" y="14"/>
                    </a:lnTo>
                    <a:lnTo>
                      <a:pt x="148" y="14"/>
                    </a:lnTo>
                    <a:close/>
                    <a:moveTo>
                      <a:pt x="148" y="16"/>
                    </a:moveTo>
                    <a:lnTo>
                      <a:pt x="146" y="16"/>
                    </a:lnTo>
                    <a:lnTo>
                      <a:pt x="146" y="14"/>
                    </a:lnTo>
                    <a:lnTo>
                      <a:pt x="148" y="14"/>
                    </a:lnTo>
                    <a:lnTo>
                      <a:pt x="148" y="16"/>
                    </a:lnTo>
                    <a:close/>
                    <a:moveTo>
                      <a:pt x="146" y="14"/>
                    </a:moveTo>
                    <a:lnTo>
                      <a:pt x="148" y="14"/>
                    </a:lnTo>
                    <a:lnTo>
                      <a:pt x="146" y="14"/>
                    </a:lnTo>
                    <a:lnTo>
                      <a:pt x="148" y="14"/>
                    </a:lnTo>
                    <a:lnTo>
                      <a:pt x="146" y="14"/>
                    </a:lnTo>
                    <a:close/>
                    <a:moveTo>
                      <a:pt x="150" y="12"/>
                    </a:moveTo>
                    <a:lnTo>
                      <a:pt x="152" y="12"/>
                    </a:lnTo>
                    <a:lnTo>
                      <a:pt x="152" y="14"/>
                    </a:lnTo>
                    <a:lnTo>
                      <a:pt x="152" y="12"/>
                    </a:lnTo>
                    <a:lnTo>
                      <a:pt x="154" y="12"/>
                    </a:lnTo>
                    <a:lnTo>
                      <a:pt x="156" y="12"/>
                    </a:lnTo>
                    <a:lnTo>
                      <a:pt x="158" y="12"/>
                    </a:lnTo>
                    <a:lnTo>
                      <a:pt x="158" y="12"/>
                    </a:lnTo>
                    <a:lnTo>
                      <a:pt x="158" y="12"/>
                    </a:lnTo>
                    <a:lnTo>
                      <a:pt x="160" y="12"/>
                    </a:lnTo>
                    <a:lnTo>
                      <a:pt x="162" y="12"/>
                    </a:lnTo>
                    <a:lnTo>
                      <a:pt x="164" y="12"/>
                    </a:lnTo>
                    <a:lnTo>
                      <a:pt x="164" y="10"/>
                    </a:lnTo>
                    <a:lnTo>
                      <a:pt x="166" y="10"/>
                    </a:lnTo>
                    <a:lnTo>
                      <a:pt x="168" y="10"/>
                    </a:lnTo>
                    <a:lnTo>
                      <a:pt x="170" y="10"/>
                    </a:lnTo>
                    <a:lnTo>
                      <a:pt x="172" y="10"/>
                    </a:lnTo>
                    <a:lnTo>
                      <a:pt x="172" y="8"/>
                    </a:lnTo>
                    <a:lnTo>
                      <a:pt x="174" y="8"/>
                    </a:lnTo>
                    <a:lnTo>
                      <a:pt x="176" y="8"/>
                    </a:lnTo>
                    <a:lnTo>
                      <a:pt x="178" y="8"/>
                    </a:lnTo>
                    <a:lnTo>
                      <a:pt x="178" y="6"/>
                    </a:lnTo>
                    <a:lnTo>
                      <a:pt x="180" y="6"/>
                    </a:lnTo>
                    <a:lnTo>
                      <a:pt x="182" y="6"/>
                    </a:lnTo>
                    <a:lnTo>
                      <a:pt x="184" y="4"/>
                    </a:lnTo>
                    <a:lnTo>
                      <a:pt x="186" y="4"/>
                    </a:lnTo>
                    <a:lnTo>
                      <a:pt x="188" y="4"/>
                    </a:lnTo>
                    <a:lnTo>
                      <a:pt x="190" y="4"/>
                    </a:lnTo>
                    <a:lnTo>
                      <a:pt x="190" y="2"/>
                    </a:lnTo>
                    <a:lnTo>
                      <a:pt x="192" y="2"/>
                    </a:lnTo>
                    <a:lnTo>
                      <a:pt x="194" y="2"/>
                    </a:lnTo>
                    <a:lnTo>
                      <a:pt x="196" y="2"/>
                    </a:lnTo>
                    <a:lnTo>
                      <a:pt x="198" y="0"/>
                    </a:lnTo>
                    <a:lnTo>
                      <a:pt x="200" y="0"/>
                    </a:lnTo>
                    <a:lnTo>
                      <a:pt x="202" y="0"/>
                    </a:lnTo>
                    <a:lnTo>
                      <a:pt x="202" y="2"/>
                    </a:lnTo>
                    <a:lnTo>
                      <a:pt x="202" y="4"/>
                    </a:lnTo>
                    <a:lnTo>
                      <a:pt x="202" y="6"/>
                    </a:lnTo>
                    <a:lnTo>
                      <a:pt x="202" y="8"/>
                    </a:lnTo>
                    <a:lnTo>
                      <a:pt x="204" y="8"/>
                    </a:lnTo>
                    <a:lnTo>
                      <a:pt x="204" y="10"/>
                    </a:lnTo>
                    <a:lnTo>
                      <a:pt x="204" y="12"/>
                    </a:lnTo>
                    <a:lnTo>
                      <a:pt x="204" y="12"/>
                    </a:lnTo>
                    <a:lnTo>
                      <a:pt x="204" y="14"/>
                    </a:lnTo>
                    <a:lnTo>
                      <a:pt x="206" y="14"/>
                    </a:lnTo>
                    <a:lnTo>
                      <a:pt x="206" y="16"/>
                    </a:lnTo>
                    <a:lnTo>
                      <a:pt x="206" y="18"/>
                    </a:lnTo>
                    <a:lnTo>
                      <a:pt x="206" y="20"/>
                    </a:lnTo>
                    <a:lnTo>
                      <a:pt x="206" y="20"/>
                    </a:lnTo>
                    <a:lnTo>
                      <a:pt x="206" y="22"/>
                    </a:lnTo>
                    <a:lnTo>
                      <a:pt x="208" y="22"/>
                    </a:lnTo>
                    <a:lnTo>
                      <a:pt x="208" y="24"/>
                    </a:lnTo>
                    <a:lnTo>
                      <a:pt x="210" y="24"/>
                    </a:lnTo>
                    <a:lnTo>
                      <a:pt x="210" y="26"/>
                    </a:lnTo>
                    <a:lnTo>
                      <a:pt x="210" y="28"/>
                    </a:lnTo>
                    <a:lnTo>
                      <a:pt x="210" y="30"/>
                    </a:lnTo>
                    <a:lnTo>
                      <a:pt x="210" y="32"/>
                    </a:lnTo>
                    <a:lnTo>
                      <a:pt x="210" y="34"/>
                    </a:lnTo>
                    <a:lnTo>
                      <a:pt x="212" y="34"/>
                    </a:lnTo>
                    <a:lnTo>
                      <a:pt x="212" y="36"/>
                    </a:lnTo>
                    <a:lnTo>
                      <a:pt x="212" y="38"/>
                    </a:lnTo>
                    <a:lnTo>
                      <a:pt x="210" y="38"/>
                    </a:lnTo>
                    <a:lnTo>
                      <a:pt x="210" y="40"/>
                    </a:lnTo>
                    <a:lnTo>
                      <a:pt x="210" y="42"/>
                    </a:lnTo>
                    <a:lnTo>
                      <a:pt x="210" y="44"/>
                    </a:lnTo>
                    <a:lnTo>
                      <a:pt x="210" y="46"/>
                    </a:lnTo>
                    <a:lnTo>
                      <a:pt x="210" y="48"/>
                    </a:lnTo>
                    <a:lnTo>
                      <a:pt x="212" y="48"/>
                    </a:lnTo>
                    <a:lnTo>
                      <a:pt x="212" y="50"/>
                    </a:lnTo>
                    <a:lnTo>
                      <a:pt x="212" y="52"/>
                    </a:lnTo>
                    <a:lnTo>
                      <a:pt x="214" y="52"/>
                    </a:lnTo>
                    <a:lnTo>
                      <a:pt x="214" y="54"/>
                    </a:lnTo>
                    <a:lnTo>
                      <a:pt x="214" y="56"/>
                    </a:lnTo>
                    <a:lnTo>
                      <a:pt x="216" y="56"/>
                    </a:lnTo>
                    <a:lnTo>
                      <a:pt x="216" y="58"/>
                    </a:lnTo>
                    <a:lnTo>
                      <a:pt x="216" y="60"/>
                    </a:lnTo>
                    <a:lnTo>
                      <a:pt x="218" y="60"/>
                    </a:lnTo>
                    <a:lnTo>
                      <a:pt x="218" y="60"/>
                    </a:lnTo>
                    <a:lnTo>
                      <a:pt x="218" y="62"/>
                    </a:lnTo>
                    <a:lnTo>
                      <a:pt x="218" y="64"/>
                    </a:lnTo>
                    <a:lnTo>
                      <a:pt x="218" y="66"/>
                    </a:lnTo>
                    <a:lnTo>
                      <a:pt x="218" y="68"/>
                    </a:lnTo>
                    <a:lnTo>
                      <a:pt x="218" y="70"/>
                    </a:lnTo>
                    <a:lnTo>
                      <a:pt x="220" y="70"/>
                    </a:lnTo>
                    <a:lnTo>
                      <a:pt x="220" y="68"/>
                    </a:lnTo>
                    <a:lnTo>
                      <a:pt x="220" y="66"/>
                    </a:lnTo>
                    <a:lnTo>
                      <a:pt x="222" y="66"/>
                    </a:lnTo>
                    <a:lnTo>
                      <a:pt x="222" y="68"/>
                    </a:lnTo>
                    <a:lnTo>
                      <a:pt x="224" y="68"/>
                    </a:lnTo>
                    <a:lnTo>
                      <a:pt x="222" y="68"/>
                    </a:lnTo>
                    <a:lnTo>
                      <a:pt x="224" y="68"/>
                    </a:lnTo>
                    <a:lnTo>
                      <a:pt x="224" y="70"/>
                    </a:lnTo>
                    <a:lnTo>
                      <a:pt x="226" y="70"/>
                    </a:lnTo>
                    <a:lnTo>
                      <a:pt x="226" y="72"/>
                    </a:lnTo>
                    <a:lnTo>
                      <a:pt x="226" y="74"/>
                    </a:lnTo>
                    <a:lnTo>
                      <a:pt x="226" y="76"/>
                    </a:lnTo>
                    <a:lnTo>
                      <a:pt x="228" y="76"/>
                    </a:lnTo>
                    <a:lnTo>
                      <a:pt x="228" y="78"/>
                    </a:lnTo>
                    <a:lnTo>
                      <a:pt x="228" y="80"/>
                    </a:lnTo>
                    <a:lnTo>
                      <a:pt x="228" y="82"/>
                    </a:lnTo>
                    <a:lnTo>
                      <a:pt x="230" y="84"/>
                    </a:lnTo>
                    <a:lnTo>
                      <a:pt x="230" y="86"/>
                    </a:lnTo>
                    <a:lnTo>
                      <a:pt x="230" y="88"/>
                    </a:lnTo>
                    <a:lnTo>
                      <a:pt x="230" y="90"/>
                    </a:lnTo>
                    <a:lnTo>
                      <a:pt x="232" y="92"/>
                    </a:lnTo>
                    <a:lnTo>
                      <a:pt x="232" y="94"/>
                    </a:lnTo>
                    <a:lnTo>
                      <a:pt x="232" y="96"/>
                    </a:lnTo>
                    <a:lnTo>
                      <a:pt x="232" y="98"/>
                    </a:lnTo>
                    <a:lnTo>
                      <a:pt x="234" y="98"/>
                    </a:lnTo>
                    <a:lnTo>
                      <a:pt x="234" y="100"/>
                    </a:lnTo>
                    <a:lnTo>
                      <a:pt x="234" y="102"/>
                    </a:lnTo>
                    <a:lnTo>
                      <a:pt x="234" y="104"/>
                    </a:lnTo>
                    <a:lnTo>
                      <a:pt x="236" y="107"/>
                    </a:lnTo>
                    <a:lnTo>
                      <a:pt x="234" y="107"/>
                    </a:lnTo>
                    <a:lnTo>
                      <a:pt x="236" y="109"/>
                    </a:lnTo>
                    <a:lnTo>
                      <a:pt x="236" y="109"/>
                    </a:lnTo>
                    <a:lnTo>
                      <a:pt x="236" y="111"/>
                    </a:lnTo>
                    <a:lnTo>
                      <a:pt x="238" y="109"/>
                    </a:lnTo>
                    <a:lnTo>
                      <a:pt x="238" y="111"/>
                    </a:lnTo>
                    <a:lnTo>
                      <a:pt x="238" y="113"/>
                    </a:lnTo>
                    <a:lnTo>
                      <a:pt x="238" y="115"/>
                    </a:lnTo>
                    <a:lnTo>
                      <a:pt x="238" y="117"/>
                    </a:lnTo>
                    <a:lnTo>
                      <a:pt x="238" y="119"/>
                    </a:lnTo>
                    <a:lnTo>
                      <a:pt x="238" y="121"/>
                    </a:lnTo>
                    <a:lnTo>
                      <a:pt x="238" y="123"/>
                    </a:lnTo>
                    <a:lnTo>
                      <a:pt x="238" y="125"/>
                    </a:lnTo>
                    <a:lnTo>
                      <a:pt x="238" y="127"/>
                    </a:lnTo>
                    <a:lnTo>
                      <a:pt x="238" y="129"/>
                    </a:lnTo>
                    <a:lnTo>
                      <a:pt x="238" y="131"/>
                    </a:lnTo>
                    <a:lnTo>
                      <a:pt x="238" y="133"/>
                    </a:lnTo>
                    <a:lnTo>
                      <a:pt x="238" y="135"/>
                    </a:lnTo>
                    <a:lnTo>
                      <a:pt x="238" y="137"/>
                    </a:lnTo>
                    <a:lnTo>
                      <a:pt x="238" y="139"/>
                    </a:lnTo>
                    <a:lnTo>
                      <a:pt x="238" y="141"/>
                    </a:lnTo>
                    <a:lnTo>
                      <a:pt x="238" y="143"/>
                    </a:lnTo>
                    <a:lnTo>
                      <a:pt x="238" y="145"/>
                    </a:lnTo>
                    <a:lnTo>
                      <a:pt x="238" y="147"/>
                    </a:lnTo>
                    <a:lnTo>
                      <a:pt x="238" y="149"/>
                    </a:lnTo>
                    <a:lnTo>
                      <a:pt x="240" y="149"/>
                    </a:lnTo>
                    <a:lnTo>
                      <a:pt x="240" y="151"/>
                    </a:lnTo>
                    <a:lnTo>
                      <a:pt x="240" y="153"/>
                    </a:lnTo>
                    <a:lnTo>
                      <a:pt x="240" y="155"/>
                    </a:lnTo>
                    <a:lnTo>
                      <a:pt x="242" y="155"/>
                    </a:lnTo>
                    <a:lnTo>
                      <a:pt x="242" y="157"/>
                    </a:lnTo>
                    <a:lnTo>
                      <a:pt x="242" y="157"/>
                    </a:lnTo>
                    <a:lnTo>
                      <a:pt x="242" y="159"/>
                    </a:lnTo>
                    <a:lnTo>
                      <a:pt x="242" y="161"/>
                    </a:lnTo>
                    <a:lnTo>
                      <a:pt x="242" y="163"/>
                    </a:lnTo>
                    <a:lnTo>
                      <a:pt x="244" y="163"/>
                    </a:lnTo>
                    <a:lnTo>
                      <a:pt x="244" y="165"/>
                    </a:lnTo>
                    <a:lnTo>
                      <a:pt x="244" y="167"/>
                    </a:lnTo>
                    <a:lnTo>
                      <a:pt x="244" y="169"/>
                    </a:lnTo>
                    <a:lnTo>
                      <a:pt x="244" y="171"/>
                    </a:lnTo>
                    <a:lnTo>
                      <a:pt x="246" y="171"/>
                    </a:lnTo>
                    <a:lnTo>
                      <a:pt x="246" y="173"/>
                    </a:lnTo>
                    <a:lnTo>
                      <a:pt x="246" y="175"/>
                    </a:lnTo>
                    <a:lnTo>
                      <a:pt x="246" y="177"/>
                    </a:lnTo>
                    <a:lnTo>
                      <a:pt x="246" y="179"/>
                    </a:lnTo>
                    <a:lnTo>
                      <a:pt x="248" y="181"/>
                    </a:lnTo>
                    <a:lnTo>
                      <a:pt x="248" y="183"/>
                    </a:lnTo>
                    <a:lnTo>
                      <a:pt x="248" y="185"/>
                    </a:lnTo>
                    <a:lnTo>
                      <a:pt x="248" y="187"/>
                    </a:lnTo>
                    <a:lnTo>
                      <a:pt x="250" y="187"/>
                    </a:lnTo>
                    <a:lnTo>
                      <a:pt x="250" y="189"/>
                    </a:lnTo>
                    <a:lnTo>
                      <a:pt x="252" y="189"/>
                    </a:lnTo>
                    <a:lnTo>
                      <a:pt x="252" y="191"/>
                    </a:lnTo>
                    <a:lnTo>
                      <a:pt x="250" y="193"/>
                    </a:lnTo>
                    <a:lnTo>
                      <a:pt x="248" y="195"/>
                    </a:lnTo>
                    <a:lnTo>
                      <a:pt x="246" y="197"/>
                    </a:lnTo>
                    <a:lnTo>
                      <a:pt x="246" y="199"/>
                    </a:lnTo>
                    <a:lnTo>
                      <a:pt x="244" y="199"/>
                    </a:lnTo>
                    <a:lnTo>
                      <a:pt x="246" y="199"/>
                    </a:lnTo>
                    <a:lnTo>
                      <a:pt x="246" y="201"/>
                    </a:lnTo>
                    <a:lnTo>
                      <a:pt x="248" y="201"/>
                    </a:lnTo>
                    <a:lnTo>
                      <a:pt x="248" y="203"/>
                    </a:lnTo>
                    <a:lnTo>
                      <a:pt x="248" y="203"/>
                    </a:lnTo>
                    <a:lnTo>
                      <a:pt x="250" y="203"/>
                    </a:lnTo>
                    <a:lnTo>
                      <a:pt x="248" y="203"/>
                    </a:lnTo>
                    <a:lnTo>
                      <a:pt x="250" y="203"/>
                    </a:lnTo>
                    <a:lnTo>
                      <a:pt x="248" y="203"/>
                    </a:lnTo>
                    <a:lnTo>
                      <a:pt x="250" y="203"/>
                    </a:lnTo>
                    <a:lnTo>
                      <a:pt x="248" y="203"/>
                    </a:lnTo>
                    <a:lnTo>
                      <a:pt x="248" y="205"/>
                    </a:lnTo>
                    <a:lnTo>
                      <a:pt x="248" y="203"/>
                    </a:lnTo>
                    <a:lnTo>
                      <a:pt x="248" y="205"/>
                    </a:lnTo>
                    <a:lnTo>
                      <a:pt x="246" y="205"/>
                    </a:lnTo>
                    <a:lnTo>
                      <a:pt x="248" y="205"/>
                    </a:lnTo>
                    <a:lnTo>
                      <a:pt x="246" y="205"/>
                    </a:lnTo>
                    <a:lnTo>
                      <a:pt x="248" y="205"/>
                    </a:lnTo>
                    <a:lnTo>
                      <a:pt x="248" y="207"/>
                    </a:lnTo>
                    <a:lnTo>
                      <a:pt x="246" y="207"/>
                    </a:lnTo>
                    <a:lnTo>
                      <a:pt x="246" y="205"/>
                    </a:lnTo>
                    <a:lnTo>
                      <a:pt x="248" y="205"/>
                    </a:lnTo>
                    <a:lnTo>
                      <a:pt x="246" y="205"/>
                    </a:lnTo>
                    <a:lnTo>
                      <a:pt x="246" y="207"/>
                    </a:lnTo>
                    <a:lnTo>
                      <a:pt x="246" y="205"/>
                    </a:lnTo>
                    <a:lnTo>
                      <a:pt x="246" y="207"/>
                    </a:lnTo>
                    <a:lnTo>
                      <a:pt x="246" y="205"/>
                    </a:lnTo>
                    <a:lnTo>
                      <a:pt x="246" y="207"/>
                    </a:lnTo>
                    <a:lnTo>
                      <a:pt x="246" y="209"/>
                    </a:lnTo>
                    <a:lnTo>
                      <a:pt x="246" y="207"/>
                    </a:lnTo>
                    <a:lnTo>
                      <a:pt x="246" y="209"/>
                    </a:lnTo>
                    <a:lnTo>
                      <a:pt x="244" y="209"/>
                    </a:lnTo>
                    <a:lnTo>
                      <a:pt x="246" y="209"/>
                    </a:lnTo>
                    <a:lnTo>
                      <a:pt x="246" y="211"/>
                    </a:lnTo>
                    <a:lnTo>
                      <a:pt x="246" y="209"/>
                    </a:lnTo>
                    <a:lnTo>
                      <a:pt x="246" y="211"/>
                    </a:lnTo>
                    <a:lnTo>
                      <a:pt x="244" y="211"/>
                    </a:lnTo>
                    <a:lnTo>
                      <a:pt x="244" y="209"/>
                    </a:lnTo>
                    <a:lnTo>
                      <a:pt x="244" y="211"/>
                    </a:lnTo>
                    <a:lnTo>
                      <a:pt x="244" y="209"/>
                    </a:lnTo>
                    <a:lnTo>
                      <a:pt x="244" y="211"/>
                    </a:lnTo>
                    <a:lnTo>
                      <a:pt x="244" y="209"/>
                    </a:lnTo>
                    <a:lnTo>
                      <a:pt x="244" y="211"/>
                    </a:lnTo>
                    <a:lnTo>
                      <a:pt x="246" y="211"/>
                    </a:lnTo>
                    <a:lnTo>
                      <a:pt x="244" y="211"/>
                    </a:lnTo>
                    <a:lnTo>
                      <a:pt x="246" y="211"/>
                    </a:lnTo>
                    <a:lnTo>
                      <a:pt x="246" y="213"/>
                    </a:lnTo>
                    <a:lnTo>
                      <a:pt x="248" y="213"/>
                    </a:lnTo>
                    <a:lnTo>
                      <a:pt x="248" y="215"/>
                    </a:lnTo>
                    <a:lnTo>
                      <a:pt x="248" y="213"/>
                    </a:lnTo>
                    <a:lnTo>
                      <a:pt x="248" y="211"/>
                    </a:lnTo>
                    <a:lnTo>
                      <a:pt x="250" y="211"/>
                    </a:lnTo>
                    <a:lnTo>
                      <a:pt x="250" y="213"/>
                    </a:lnTo>
                    <a:lnTo>
                      <a:pt x="250" y="211"/>
                    </a:lnTo>
                    <a:lnTo>
                      <a:pt x="248" y="211"/>
                    </a:lnTo>
                    <a:lnTo>
                      <a:pt x="248" y="209"/>
                    </a:lnTo>
                    <a:lnTo>
                      <a:pt x="250" y="209"/>
                    </a:lnTo>
                    <a:lnTo>
                      <a:pt x="252" y="209"/>
                    </a:lnTo>
                    <a:lnTo>
                      <a:pt x="252" y="211"/>
                    </a:lnTo>
                    <a:lnTo>
                      <a:pt x="252" y="209"/>
                    </a:lnTo>
                    <a:lnTo>
                      <a:pt x="250" y="209"/>
                    </a:lnTo>
                    <a:lnTo>
                      <a:pt x="250" y="207"/>
                    </a:lnTo>
                    <a:lnTo>
                      <a:pt x="252" y="207"/>
                    </a:lnTo>
                    <a:lnTo>
                      <a:pt x="252" y="205"/>
                    </a:lnTo>
                    <a:lnTo>
                      <a:pt x="254" y="205"/>
                    </a:lnTo>
                    <a:lnTo>
                      <a:pt x="254" y="205"/>
                    </a:lnTo>
                    <a:lnTo>
                      <a:pt x="254" y="203"/>
                    </a:lnTo>
                    <a:lnTo>
                      <a:pt x="254" y="205"/>
                    </a:lnTo>
                    <a:lnTo>
                      <a:pt x="254" y="205"/>
                    </a:lnTo>
                    <a:lnTo>
                      <a:pt x="254" y="207"/>
                    </a:lnTo>
                    <a:lnTo>
                      <a:pt x="254" y="205"/>
                    </a:lnTo>
                    <a:lnTo>
                      <a:pt x="256" y="205"/>
                    </a:lnTo>
                    <a:lnTo>
                      <a:pt x="256" y="207"/>
                    </a:lnTo>
                    <a:lnTo>
                      <a:pt x="256" y="205"/>
                    </a:lnTo>
                    <a:lnTo>
                      <a:pt x="256" y="207"/>
                    </a:lnTo>
                    <a:lnTo>
                      <a:pt x="256" y="205"/>
                    </a:lnTo>
                    <a:lnTo>
                      <a:pt x="256" y="203"/>
                    </a:lnTo>
                    <a:lnTo>
                      <a:pt x="254" y="203"/>
                    </a:lnTo>
                    <a:lnTo>
                      <a:pt x="256" y="203"/>
                    </a:lnTo>
                    <a:lnTo>
                      <a:pt x="258" y="203"/>
                    </a:lnTo>
                    <a:lnTo>
                      <a:pt x="256" y="203"/>
                    </a:lnTo>
                    <a:lnTo>
                      <a:pt x="258" y="203"/>
                    </a:lnTo>
                    <a:lnTo>
                      <a:pt x="256" y="203"/>
                    </a:lnTo>
                    <a:lnTo>
                      <a:pt x="258" y="203"/>
                    </a:lnTo>
                    <a:lnTo>
                      <a:pt x="256" y="203"/>
                    </a:lnTo>
                    <a:lnTo>
                      <a:pt x="258" y="203"/>
                    </a:lnTo>
                    <a:lnTo>
                      <a:pt x="256" y="203"/>
                    </a:lnTo>
                    <a:lnTo>
                      <a:pt x="256" y="205"/>
                    </a:lnTo>
                    <a:lnTo>
                      <a:pt x="256" y="203"/>
                    </a:lnTo>
                    <a:lnTo>
                      <a:pt x="258" y="203"/>
                    </a:lnTo>
                    <a:lnTo>
                      <a:pt x="256" y="203"/>
                    </a:lnTo>
                    <a:lnTo>
                      <a:pt x="256" y="205"/>
                    </a:lnTo>
                    <a:lnTo>
                      <a:pt x="256" y="203"/>
                    </a:lnTo>
                    <a:lnTo>
                      <a:pt x="256" y="205"/>
                    </a:lnTo>
                    <a:lnTo>
                      <a:pt x="258" y="205"/>
                    </a:lnTo>
                    <a:lnTo>
                      <a:pt x="258" y="203"/>
                    </a:lnTo>
                    <a:lnTo>
                      <a:pt x="260" y="203"/>
                    </a:lnTo>
                    <a:lnTo>
                      <a:pt x="260" y="203"/>
                    </a:lnTo>
                    <a:lnTo>
                      <a:pt x="258" y="203"/>
                    </a:lnTo>
                    <a:lnTo>
                      <a:pt x="260" y="203"/>
                    </a:lnTo>
                    <a:lnTo>
                      <a:pt x="258" y="203"/>
                    </a:lnTo>
                    <a:lnTo>
                      <a:pt x="258" y="203"/>
                    </a:lnTo>
                    <a:lnTo>
                      <a:pt x="258" y="203"/>
                    </a:lnTo>
                    <a:lnTo>
                      <a:pt x="258" y="203"/>
                    </a:lnTo>
                    <a:lnTo>
                      <a:pt x="258" y="203"/>
                    </a:lnTo>
                    <a:lnTo>
                      <a:pt x="260" y="203"/>
                    </a:lnTo>
                    <a:lnTo>
                      <a:pt x="262" y="203"/>
                    </a:lnTo>
                    <a:lnTo>
                      <a:pt x="264" y="203"/>
                    </a:lnTo>
                    <a:lnTo>
                      <a:pt x="266" y="203"/>
                    </a:lnTo>
                    <a:lnTo>
                      <a:pt x="266" y="203"/>
                    </a:lnTo>
                    <a:lnTo>
                      <a:pt x="268" y="203"/>
                    </a:lnTo>
                    <a:lnTo>
                      <a:pt x="266" y="203"/>
                    </a:lnTo>
                    <a:lnTo>
                      <a:pt x="268" y="203"/>
                    </a:lnTo>
                    <a:lnTo>
                      <a:pt x="268" y="203"/>
                    </a:lnTo>
                    <a:lnTo>
                      <a:pt x="266" y="203"/>
                    </a:lnTo>
                    <a:lnTo>
                      <a:pt x="266" y="201"/>
                    </a:lnTo>
                    <a:lnTo>
                      <a:pt x="268" y="201"/>
                    </a:lnTo>
                    <a:lnTo>
                      <a:pt x="268" y="199"/>
                    </a:lnTo>
                    <a:lnTo>
                      <a:pt x="268" y="201"/>
                    </a:lnTo>
                    <a:lnTo>
                      <a:pt x="268" y="199"/>
                    </a:lnTo>
                    <a:lnTo>
                      <a:pt x="270" y="199"/>
                    </a:lnTo>
                    <a:lnTo>
                      <a:pt x="268" y="199"/>
                    </a:lnTo>
                    <a:lnTo>
                      <a:pt x="270" y="199"/>
                    </a:lnTo>
                    <a:lnTo>
                      <a:pt x="268" y="199"/>
                    </a:lnTo>
                    <a:lnTo>
                      <a:pt x="270" y="199"/>
                    </a:lnTo>
                    <a:lnTo>
                      <a:pt x="270" y="197"/>
                    </a:lnTo>
                    <a:lnTo>
                      <a:pt x="270" y="199"/>
                    </a:lnTo>
                    <a:lnTo>
                      <a:pt x="270" y="197"/>
                    </a:lnTo>
                    <a:lnTo>
                      <a:pt x="272" y="197"/>
                    </a:lnTo>
                    <a:lnTo>
                      <a:pt x="272" y="199"/>
                    </a:lnTo>
                    <a:lnTo>
                      <a:pt x="272" y="197"/>
                    </a:lnTo>
                    <a:lnTo>
                      <a:pt x="272" y="199"/>
                    </a:lnTo>
                    <a:lnTo>
                      <a:pt x="272" y="197"/>
                    </a:lnTo>
                    <a:lnTo>
                      <a:pt x="272" y="199"/>
                    </a:lnTo>
                    <a:lnTo>
                      <a:pt x="272" y="197"/>
                    </a:lnTo>
                    <a:lnTo>
                      <a:pt x="272" y="199"/>
                    </a:lnTo>
                    <a:lnTo>
                      <a:pt x="272" y="197"/>
                    </a:lnTo>
                    <a:lnTo>
                      <a:pt x="272" y="199"/>
                    </a:lnTo>
                    <a:lnTo>
                      <a:pt x="272" y="197"/>
                    </a:lnTo>
                    <a:lnTo>
                      <a:pt x="274" y="197"/>
                    </a:lnTo>
                    <a:lnTo>
                      <a:pt x="276" y="197"/>
                    </a:lnTo>
                    <a:lnTo>
                      <a:pt x="278" y="197"/>
                    </a:lnTo>
                    <a:lnTo>
                      <a:pt x="278" y="195"/>
                    </a:lnTo>
                    <a:lnTo>
                      <a:pt x="280" y="195"/>
                    </a:lnTo>
                    <a:lnTo>
                      <a:pt x="282" y="195"/>
                    </a:lnTo>
                    <a:lnTo>
                      <a:pt x="284" y="195"/>
                    </a:lnTo>
                    <a:lnTo>
                      <a:pt x="284" y="193"/>
                    </a:lnTo>
                    <a:lnTo>
                      <a:pt x="286" y="193"/>
                    </a:lnTo>
                    <a:lnTo>
                      <a:pt x="288" y="193"/>
                    </a:lnTo>
                    <a:lnTo>
                      <a:pt x="288" y="191"/>
                    </a:lnTo>
                    <a:lnTo>
                      <a:pt x="290" y="191"/>
                    </a:lnTo>
                    <a:lnTo>
                      <a:pt x="290" y="189"/>
                    </a:lnTo>
                    <a:lnTo>
                      <a:pt x="290" y="191"/>
                    </a:lnTo>
                    <a:lnTo>
                      <a:pt x="292" y="191"/>
                    </a:lnTo>
                    <a:lnTo>
                      <a:pt x="292" y="189"/>
                    </a:lnTo>
                    <a:lnTo>
                      <a:pt x="292" y="191"/>
                    </a:lnTo>
                    <a:lnTo>
                      <a:pt x="290" y="191"/>
                    </a:lnTo>
                    <a:lnTo>
                      <a:pt x="290" y="189"/>
                    </a:lnTo>
                    <a:lnTo>
                      <a:pt x="290" y="187"/>
                    </a:lnTo>
                    <a:lnTo>
                      <a:pt x="292" y="187"/>
                    </a:lnTo>
                    <a:lnTo>
                      <a:pt x="292" y="185"/>
                    </a:lnTo>
                    <a:lnTo>
                      <a:pt x="294" y="185"/>
                    </a:lnTo>
                    <a:lnTo>
                      <a:pt x="294" y="183"/>
                    </a:lnTo>
                    <a:lnTo>
                      <a:pt x="296" y="183"/>
                    </a:lnTo>
                    <a:lnTo>
                      <a:pt x="296" y="181"/>
                    </a:lnTo>
                    <a:lnTo>
                      <a:pt x="298" y="181"/>
                    </a:lnTo>
                    <a:lnTo>
                      <a:pt x="298" y="179"/>
                    </a:lnTo>
                    <a:lnTo>
                      <a:pt x="300" y="179"/>
                    </a:lnTo>
                    <a:lnTo>
                      <a:pt x="300" y="177"/>
                    </a:lnTo>
                    <a:lnTo>
                      <a:pt x="300" y="179"/>
                    </a:lnTo>
                    <a:lnTo>
                      <a:pt x="300" y="181"/>
                    </a:lnTo>
                    <a:lnTo>
                      <a:pt x="298" y="181"/>
                    </a:lnTo>
                    <a:lnTo>
                      <a:pt x="300" y="181"/>
                    </a:lnTo>
                    <a:lnTo>
                      <a:pt x="300" y="179"/>
                    </a:lnTo>
                    <a:lnTo>
                      <a:pt x="298" y="179"/>
                    </a:lnTo>
                    <a:lnTo>
                      <a:pt x="300" y="179"/>
                    </a:lnTo>
                    <a:lnTo>
                      <a:pt x="298" y="179"/>
                    </a:lnTo>
                    <a:lnTo>
                      <a:pt x="298" y="181"/>
                    </a:lnTo>
                    <a:lnTo>
                      <a:pt x="300" y="181"/>
                    </a:lnTo>
                    <a:lnTo>
                      <a:pt x="298" y="181"/>
                    </a:lnTo>
                    <a:lnTo>
                      <a:pt x="298" y="179"/>
                    </a:lnTo>
                    <a:lnTo>
                      <a:pt x="298" y="181"/>
                    </a:lnTo>
                    <a:lnTo>
                      <a:pt x="296" y="181"/>
                    </a:lnTo>
                    <a:lnTo>
                      <a:pt x="298" y="181"/>
                    </a:lnTo>
                    <a:lnTo>
                      <a:pt x="296" y="181"/>
                    </a:lnTo>
                    <a:lnTo>
                      <a:pt x="298" y="181"/>
                    </a:lnTo>
                    <a:lnTo>
                      <a:pt x="296" y="181"/>
                    </a:lnTo>
                    <a:lnTo>
                      <a:pt x="296" y="183"/>
                    </a:lnTo>
                    <a:lnTo>
                      <a:pt x="296" y="181"/>
                    </a:lnTo>
                    <a:lnTo>
                      <a:pt x="296" y="183"/>
                    </a:lnTo>
                    <a:lnTo>
                      <a:pt x="296" y="181"/>
                    </a:lnTo>
                    <a:lnTo>
                      <a:pt x="296" y="183"/>
                    </a:lnTo>
                    <a:lnTo>
                      <a:pt x="296" y="181"/>
                    </a:lnTo>
                    <a:lnTo>
                      <a:pt x="296" y="183"/>
                    </a:lnTo>
                    <a:lnTo>
                      <a:pt x="296" y="185"/>
                    </a:lnTo>
                    <a:lnTo>
                      <a:pt x="294" y="185"/>
                    </a:lnTo>
                    <a:lnTo>
                      <a:pt x="296" y="185"/>
                    </a:lnTo>
                    <a:lnTo>
                      <a:pt x="294" y="185"/>
                    </a:lnTo>
                    <a:lnTo>
                      <a:pt x="296" y="185"/>
                    </a:lnTo>
                    <a:lnTo>
                      <a:pt x="294" y="185"/>
                    </a:lnTo>
                    <a:lnTo>
                      <a:pt x="296" y="185"/>
                    </a:lnTo>
                    <a:lnTo>
                      <a:pt x="294" y="185"/>
                    </a:lnTo>
                    <a:lnTo>
                      <a:pt x="294" y="187"/>
                    </a:lnTo>
                    <a:lnTo>
                      <a:pt x="294" y="185"/>
                    </a:lnTo>
                    <a:lnTo>
                      <a:pt x="296" y="185"/>
                    </a:lnTo>
                    <a:lnTo>
                      <a:pt x="296" y="187"/>
                    </a:lnTo>
                    <a:lnTo>
                      <a:pt x="294" y="187"/>
                    </a:lnTo>
                    <a:lnTo>
                      <a:pt x="296" y="187"/>
                    </a:lnTo>
                    <a:lnTo>
                      <a:pt x="294" y="187"/>
                    </a:lnTo>
                    <a:lnTo>
                      <a:pt x="296" y="187"/>
                    </a:lnTo>
                    <a:lnTo>
                      <a:pt x="294" y="187"/>
                    </a:lnTo>
                    <a:lnTo>
                      <a:pt x="296" y="187"/>
                    </a:lnTo>
                    <a:lnTo>
                      <a:pt x="294" y="187"/>
                    </a:lnTo>
                    <a:lnTo>
                      <a:pt x="294" y="189"/>
                    </a:lnTo>
                    <a:lnTo>
                      <a:pt x="296" y="189"/>
                    </a:lnTo>
                    <a:lnTo>
                      <a:pt x="294" y="189"/>
                    </a:lnTo>
                    <a:lnTo>
                      <a:pt x="294" y="187"/>
                    </a:lnTo>
                    <a:lnTo>
                      <a:pt x="294" y="189"/>
                    </a:lnTo>
                    <a:lnTo>
                      <a:pt x="294" y="187"/>
                    </a:lnTo>
                    <a:lnTo>
                      <a:pt x="294" y="189"/>
                    </a:lnTo>
                    <a:lnTo>
                      <a:pt x="292" y="189"/>
                    </a:lnTo>
                    <a:lnTo>
                      <a:pt x="292" y="191"/>
                    </a:lnTo>
                    <a:lnTo>
                      <a:pt x="292" y="189"/>
                    </a:lnTo>
                    <a:lnTo>
                      <a:pt x="292" y="191"/>
                    </a:lnTo>
                    <a:lnTo>
                      <a:pt x="292" y="193"/>
                    </a:lnTo>
                    <a:lnTo>
                      <a:pt x="290" y="193"/>
                    </a:lnTo>
                    <a:lnTo>
                      <a:pt x="290" y="195"/>
                    </a:lnTo>
                    <a:lnTo>
                      <a:pt x="290" y="193"/>
                    </a:lnTo>
                    <a:lnTo>
                      <a:pt x="290" y="195"/>
                    </a:lnTo>
                    <a:lnTo>
                      <a:pt x="290" y="193"/>
                    </a:lnTo>
                    <a:lnTo>
                      <a:pt x="290" y="195"/>
                    </a:lnTo>
                    <a:lnTo>
                      <a:pt x="288" y="195"/>
                    </a:lnTo>
                    <a:lnTo>
                      <a:pt x="290" y="195"/>
                    </a:lnTo>
                    <a:lnTo>
                      <a:pt x="288" y="195"/>
                    </a:lnTo>
                    <a:lnTo>
                      <a:pt x="290" y="195"/>
                    </a:lnTo>
                    <a:lnTo>
                      <a:pt x="288" y="195"/>
                    </a:lnTo>
                    <a:lnTo>
                      <a:pt x="290" y="195"/>
                    </a:lnTo>
                    <a:lnTo>
                      <a:pt x="288" y="195"/>
                    </a:lnTo>
                    <a:lnTo>
                      <a:pt x="290" y="195"/>
                    </a:lnTo>
                    <a:lnTo>
                      <a:pt x="292" y="195"/>
                    </a:lnTo>
                    <a:lnTo>
                      <a:pt x="294" y="195"/>
                    </a:lnTo>
                    <a:lnTo>
                      <a:pt x="296" y="195"/>
                    </a:lnTo>
                    <a:lnTo>
                      <a:pt x="296" y="197"/>
                    </a:lnTo>
                    <a:lnTo>
                      <a:pt x="294" y="197"/>
                    </a:lnTo>
                    <a:lnTo>
                      <a:pt x="296" y="197"/>
                    </a:lnTo>
                    <a:lnTo>
                      <a:pt x="294" y="197"/>
                    </a:lnTo>
                    <a:lnTo>
                      <a:pt x="292" y="197"/>
                    </a:lnTo>
                    <a:lnTo>
                      <a:pt x="294" y="197"/>
                    </a:lnTo>
                    <a:lnTo>
                      <a:pt x="292" y="197"/>
                    </a:lnTo>
                    <a:lnTo>
                      <a:pt x="294" y="197"/>
                    </a:lnTo>
                    <a:lnTo>
                      <a:pt x="294" y="199"/>
                    </a:lnTo>
                    <a:lnTo>
                      <a:pt x="292" y="199"/>
                    </a:lnTo>
                    <a:lnTo>
                      <a:pt x="294" y="199"/>
                    </a:lnTo>
                    <a:lnTo>
                      <a:pt x="292" y="199"/>
                    </a:lnTo>
                    <a:lnTo>
                      <a:pt x="292" y="201"/>
                    </a:lnTo>
                    <a:lnTo>
                      <a:pt x="290" y="201"/>
                    </a:lnTo>
                    <a:lnTo>
                      <a:pt x="290" y="199"/>
                    </a:lnTo>
                    <a:lnTo>
                      <a:pt x="290" y="201"/>
                    </a:lnTo>
                    <a:lnTo>
                      <a:pt x="288" y="201"/>
                    </a:lnTo>
                    <a:lnTo>
                      <a:pt x="288" y="203"/>
                    </a:lnTo>
                    <a:lnTo>
                      <a:pt x="286" y="203"/>
                    </a:lnTo>
                    <a:lnTo>
                      <a:pt x="288" y="203"/>
                    </a:lnTo>
                    <a:lnTo>
                      <a:pt x="288" y="201"/>
                    </a:lnTo>
                    <a:lnTo>
                      <a:pt x="288" y="203"/>
                    </a:lnTo>
                    <a:lnTo>
                      <a:pt x="286" y="203"/>
                    </a:lnTo>
                    <a:lnTo>
                      <a:pt x="286" y="201"/>
                    </a:lnTo>
                    <a:lnTo>
                      <a:pt x="286" y="203"/>
                    </a:lnTo>
                    <a:lnTo>
                      <a:pt x="286" y="201"/>
                    </a:lnTo>
                    <a:lnTo>
                      <a:pt x="286" y="203"/>
                    </a:lnTo>
                    <a:lnTo>
                      <a:pt x="286" y="203"/>
                    </a:lnTo>
                    <a:lnTo>
                      <a:pt x="284" y="203"/>
                    </a:lnTo>
                    <a:lnTo>
                      <a:pt x="284" y="203"/>
                    </a:lnTo>
                    <a:lnTo>
                      <a:pt x="284" y="203"/>
                    </a:lnTo>
                    <a:lnTo>
                      <a:pt x="284" y="203"/>
                    </a:lnTo>
                    <a:lnTo>
                      <a:pt x="284" y="203"/>
                    </a:lnTo>
                    <a:lnTo>
                      <a:pt x="284" y="203"/>
                    </a:lnTo>
                    <a:lnTo>
                      <a:pt x="284" y="203"/>
                    </a:lnTo>
                    <a:lnTo>
                      <a:pt x="284" y="203"/>
                    </a:lnTo>
                    <a:lnTo>
                      <a:pt x="284" y="203"/>
                    </a:lnTo>
                    <a:lnTo>
                      <a:pt x="284" y="203"/>
                    </a:lnTo>
                    <a:lnTo>
                      <a:pt x="282" y="203"/>
                    </a:lnTo>
                    <a:lnTo>
                      <a:pt x="282" y="203"/>
                    </a:lnTo>
                    <a:lnTo>
                      <a:pt x="282" y="203"/>
                    </a:lnTo>
                    <a:lnTo>
                      <a:pt x="282" y="203"/>
                    </a:lnTo>
                    <a:lnTo>
                      <a:pt x="284" y="203"/>
                    </a:lnTo>
                    <a:lnTo>
                      <a:pt x="282" y="203"/>
                    </a:lnTo>
                    <a:lnTo>
                      <a:pt x="284" y="203"/>
                    </a:lnTo>
                    <a:lnTo>
                      <a:pt x="284" y="205"/>
                    </a:lnTo>
                    <a:lnTo>
                      <a:pt x="284" y="203"/>
                    </a:lnTo>
                    <a:lnTo>
                      <a:pt x="284" y="205"/>
                    </a:lnTo>
                    <a:lnTo>
                      <a:pt x="282" y="205"/>
                    </a:lnTo>
                    <a:lnTo>
                      <a:pt x="284" y="205"/>
                    </a:lnTo>
                    <a:lnTo>
                      <a:pt x="282" y="205"/>
                    </a:lnTo>
                    <a:lnTo>
                      <a:pt x="284" y="205"/>
                    </a:lnTo>
                    <a:lnTo>
                      <a:pt x="282" y="205"/>
                    </a:lnTo>
                    <a:lnTo>
                      <a:pt x="280" y="205"/>
                    </a:lnTo>
                    <a:lnTo>
                      <a:pt x="280" y="203"/>
                    </a:lnTo>
                    <a:lnTo>
                      <a:pt x="280" y="205"/>
                    </a:lnTo>
                    <a:lnTo>
                      <a:pt x="280" y="207"/>
                    </a:lnTo>
                    <a:lnTo>
                      <a:pt x="278" y="207"/>
                    </a:lnTo>
                    <a:lnTo>
                      <a:pt x="276" y="207"/>
                    </a:lnTo>
                    <a:lnTo>
                      <a:pt x="276" y="209"/>
                    </a:lnTo>
                    <a:lnTo>
                      <a:pt x="276" y="207"/>
                    </a:lnTo>
                    <a:lnTo>
                      <a:pt x="276" y="209"/>
                    </a:lnTo>
                    <a:lnTo>
                      <a:pt x="274" y="209"/>
                    </a:lnTo>
                    <a:lnTo>
                      <a:pt x="272" y="209"/>
                    </a:lnTo>
                    <a:lnTo>
                      <a:pt x="270" y="209"/>
                    </a:lnTo>
                    <a:lnTo>
                      <a:pt x="272" y="209"/>
                    </a:lnTo>
                    <a:lnTo>
                      <a:pt x="270" y="209"/>
                    </a:lnTo>
                    <a:lnTo>
                      <a:pt x="272" y="209"/>
                    </a:lnTo>
                    <a:lnTo>
                      <a:pt x="270" y="209"/>
                    </a:lnTo>
                    <a:lnTo>
                      <a:pt x="272" y="209"/>
                    </a:lnTo>
                    <a:lnTo>
                      <a:pt x="272" y="211"/>
                    </a:lnTo>
                    <a:lnTo>
                      <a:pt x="272" y="209"/>
                    </a:lnTo>
                    <a:lnTo>
                      <a:pt x="272" y="211"/>
                    </a:lnTo>
                    <a:lnTo>
                      <a:pt x="270" y="211"/>
                    </a:lnTo>
                    <a:lnTo>
                      <a:pt x="268" y="211"/>
                    </a:lnTo>
                    <a:lnTo>
                      <a:pt x="268" y="213"/>
                    </a:lnTo>
                    <a:lnTo>
                      <a:pt x="268" y="211"/>
                    </a:lnTo>
                    <a:lnTo>
                      <a:pt x="268" y="213"/>
                    </a:lnTo>
                    <a:lnTo>
                      <a:pt x="266" y="213"/>
                    </a:lnTo>
                    <a:lnTo>
                      <a:pt x="266" y="215"/>
                    </a:lnTo>
                    <a:lnTo>
                      <a:pt x="266" y="213"/>
                    </a:lnTo>
                    <a:lnTo>
                      <a:pt x="266" y="215"/>
                    </a:lnTo>
                    <a:lnTo>
                      <a:pt x="266" y="213"/>
                    </a:lnTo>
                    <a:lnTo>
                      <a:pt x="266" y="215"/>
                    </a:lnTo>
                    <a:lnTo>
                      <a:pt x="266" y="213"/>
                    </a:lnTo>
                    <a:lnTo>
                      <a:pt x="264" y="213"/>
                    </a:lnTo>
                    <a:lnTo>
                      <a:pt x="266" y="213"/>
                    </a:lnTo>
                    <a:lnTo>
                      <a:pt x="266" y="215"/>
                    </a:lnTo>
                    <a:lnTo>
                      <a:pt x="264" y="213"/>
                    </a:lnTo>
                    <a:lnTo>
                      <a:pt x="266" y="213"/>
                    </a:lnTo>
                    <a:lnTo>
                      <a:pt x="266" y="215"/>
                    </a:lnTo>
                    <a:lnTo>
                      <a:pt x="264" y="215"/>
                    </a:lnTo>
                    <a:lnTo>
                      <a:pt x="264" y="213"/>
                    </a:lnTo>
                    <a:lnTo>
                      <a:pt x="264" y="215"/>
                    </a:lnTo>
                    <a:lnTo>
                      <a:pt x="262" y="215"/>
                    </a:lnTo>
                    <a:lnTo>
                      <a:pt x="262" y="217"/>
                    </a:lnTo>
                    <a:lnTo>
                      <a:pt x="262" y="215"/>
                    </a:lnTo>
                    <a:lnTo>
                      <a:pt x="262" y="217"/>
                    </a:lnTo>
                    <a:lnTo>
                      <a:pt x="262" y="215"/>
                    </a:lnTo>
                    <a:lnTo>
                      <a:pt x="262" y="217"/>
                    </a:lnTo>
                    <a:lnTo>
                      <a:pt x="260" y="217"/>
                    </a:lnTo>
                    <a:lnTo>
                      <a:pt x="258" y="217"/>
                    </a:lnTo>
                    <a:lnTo>
                      <a:pt x="260" y="217"/>
                    </a:lnTo>
                    <a:lnTo>
                      <a:pt x="260" y="219"/>
                    </a:lnTo>
                    <a:lnTo>
                      <a:pt x="258" y="219"/>
                    </a:lnTo>
                    <a:lnTo>
                      <a:pt x="258" y="217"/>
                    </a:lnTo>
                    <a:lnTo>
                      <a:pt x="258" y="219"/>
                    </a:lnTo>
                    <a:lnTo>
                      <a:pt x="256" y="219"/>
                    </a:lnTo>
                    <a:lnTo>
                      <a:pt x="256" y="221"/>
                    </a:lnTo>
                    <a:lnTo>
                      <a:pt x="256" y="219"/>
                    </a:lnTo>
                    <a:lnTo>
                      <a:pt x="254" y="219"/>
                    </a:lnTo>
                    <a:lnTo>
                      <a:pt x="256" y="219"/>
                    </a:lnTo>
                    <a:lnTo>
                      <a:pt x="254" y="219"/>
                    </a:lnTo>
                    <a:lnTo>
                      <a:pt x="256" y="219"/>
                    </a:lnTo>
                    <a:lnTo>
                      <a:pt x="256" y="221"/>
                    </a:lnTo>
                    <a:lnTo>
                      <a:pt x="254" y="221"/>
                    </a:lnTo>
                    <a:lnTo>
                      <a:pt x="254" y="223"/>
                    </a:lnTo>
                    <a:lnTo>
                      <a:pt x="254" y="223"/>
                    </a:lnTo>
                    <a:lnTo>
                      <a:pt x="254" y="221"/>
                    </a:lnTo>
                    <a:lnTo>
                      <a:pt x="254" y="223"/>
                    </a:lnTo>
                    <a:lnTo>
                      <a:pt x="254" y="221"/>
                    </a:lnTo>
                    <a:lnTo>
                      <a:pt x="254" y="221"/>
                    </a:lnTo>
                    <a:lnTo>
                      <a:pt x="254" y="221"/>
                    </a:lnTo>
                    <a:lnTo>
                      <a:pt x="254" y="221"/>
                    </a:lnTo>
                    <a:lnTo>
                      <a:pt x="254" y="221"/>
                    </a:lnTo>
                    <a:lnTo>
                      <a:pt x="252" y="223"/>
                    </a:lnTo>
                    <a:lnTo>
                      <a:pt x="254" y="223"/>
                    </a:lnTo>
                    <a:lnTo>
                      <a:pt x="252" y="223"/>
                    </a:lnTo>
                    <a:lnTo>
                      <a:pt x="254" y="223"/>
                    </a:lnTo>
                    <a:lnTo>
                      <a:pt x="252" y="223"/>
                    </a:lnTo>
                    <a:lnTo>
                      <a:pt x="250" y="225"/>
                    </a:lnTo>
                    <a:lnTo>
                      <a:pt x="248" y="225"/>
                    </a:lnTo>
                    <a:lnTo>
                      <a:pt x="248" y="227"/>
                    </a:lnTo>
                    <a:lnTo>
                      <a:pt x="246" y="227"/>
                    </a:lnTo>
                    <a:lnTo>
                      <a:pt x="246" y="229"/>
                    </a:lnTo>
                    <a:lnTo>
                      <a:pt x="244" y="229"/>
                    </a:lnTo>
                    <a:lnTo>
                      <a:pt x="244" y="227"/>
                    </a:lnTo>
                    <a:lnTo>
                      <a:pt x="246" y="227"/>
                    </a:lnTo>
                    <a:lnTo>
                      <a:pt x="248" y="225"/>
                    </a:lnTo>
                    <a:lnTo>
                      <a:pt x="250" y="225"/>
                    </a:lnTo>
                    <a:lnTo>
                      <a:pt x="250" y="223"/>
                    </a:lnTo>
                    <a:lnTo>
                      <a:pt x="250" y="225"/>
                    </a:lnTo>
                    <a:lnTo>
                      <a:pt x="250" y="223"/>
                    </a:lnTo>
                    <a:lnTo>
                      <a:pt x="250" y="221"/>
                    </a:lnTo>
                    <a:lnTo>
                      <a:pt x="248" y="221"/>
                    </a:lnTo>
                    <a:lnTo>
                      <a:pt x="246" y="221"/>
                    </a:lnTo>
                    <a:lnTo>
                      <a:pt x="248" y="221"/>
                    </a:lnTo>
                    <a:lnTo>
                      <a:pt x="248" y="223"/>
                    </a:lnTo>
                    <a:lnTo>
                      <a:pt x="246" y="223"/>
                    </a:lnTo>
                    <a:lnTo>
                      <a:pt x="246" y="221"/>
                    </a:lnTo>
                    <a:lnTo>
                      <a:pt x="246" y="223"/>
                    </a:lnTo>
                    <a:lnTo>
                      <a:pt x="244" y="223"/>
                    </a:lnTo>
                    <a:lnTo>
                      <a:pt x="246" y="223"/>
                    </a:lnTo>
                    <a:lnTo>
                      <a:pt x="246" y="225"/>
                    </a:lnTo>
                    <a:lnTo>
                      <a:pt x="244" y="225"/>
                    </a:lnTo>
                    <a:lnTo>
                      <a:pt x="246" y="225"/>
                    </a:lnTo>
                    <a:lnTo>
                      <a:pt x="244" y="225"/>
                    </a:lnTo>
                    <a:lnTo>
                      <a:pt x="246" y="225"/>
                    </a:lnTo>
                    <a:lnTo>
                      <a:pt x="246" y="227"/>
                    </a:lnTo>
                    <a:lnTo>
                      <a:pt x="246" y="225"/>
                    </a:lnTo>
                    <a:lnTo>
                      <a:pt x="244" y="225"/>
                    </a:lnTo>
                    <a:lnTo>
                      <a:pt x="244" y="227"/>
                    </a:lnTo>
                    <a:lnTo>
                      <a:pt x="244" y="225"/>
                    </a:lnTo>
                    <a:lnTo>
                      <a:pt x="246" y="227"/>
                    </a:lnTo>
                    <a:lnTo>
                      <a:pt x="244" y="227"/>
                    </a:lnTo>
                    <a:lnTo>
                      <a:pt x="242" y="227"/>
                    </a:lnTo>
                    <a:lnTo>
                      <a:pt x="240" y="227"/>
                    </a:lnTo>
                    <a:lnTo>
                      <a:pt x="240" y="225"/>
                    </a:lnTo>
                    <a:lnTo>
                      <a:pt x="240" y="223"/>
                    </a:lnTo>
                    <a:lnTo>
                      <a:pt x="240" y="225"/>
                    </a:lnTo>
                    <a:lnTo>
                      <a:pt x="240" y="223"/>
                    </a:lnTo>
                    <a:lnTo>
                      <a:pt x="240" y="221"/>
                    </a:lnTo>
                    <a:lnTo>
                      <a:pt x="238" y="221"/>
                    </a:lnTo>
                    <a:lnTo>
                      <a:pt x="240" y="221"/>
                    </a:lnTo>
                    <a:lnTo>
                      <a:pt x="238" y="221"/>
                    </a:lnTo>
                    <a:lnTo>
                      <a:pt x="240" y="221"/>
                    </a:lnTo>
                    <a:lnTo>
                      <a:pt x="238" y="221"/>
                    </a:lnTo>
                    <a:lnTo>
                      <a:pt x="238" y="219"/>
                    </a:lnTo>
                    <a:lnTo>
                      <a:pt x="238" y="217"/>
                    </a:lnTo>
                    <a:lnTo>
                      <a:pt x="238" y="215"/>
                    </a:lnTo>
                    <a:lnTo>
                      <a:pt x="240" y="215"/>
                    </a:lnTo>
                    <a:lnTo>
                      <a:pt x="240" y="213"/>
                    </a:lnTo>
                    <a:lnTo>
                      <a:pt x="240" y="211"/>
                    </a:lnTo>
                    <a:lnTo>
                      <a:pt x="240" y="209"/>
                    </a:lnTo>
                    <a:lnTo>
                      <a:pt x="240" y="207"/>
                    </a:lnTo>
                    <a:lnTo>
                      <a:pt x="240" y="205"/>
                    </a:lnTo>
                    <a:lnTo>
                      <a:pt x="238" y="205"/>
                    </a:lnTo>
                    <a:lnTo>
                      <a:pt x="238" y="203"/>
                    </a:lnTo>
                    <a:lnTo>
                      <a:pt x="236" y="203"/>
                    </a:lnTo>
                    <a:lnTo>
                      <a:pt x="234" y="203"/>
                    </a:lnTo>
                    <a:lnTo>
                      <a:pt x="232" y="203"/>
                    </a:lnTo>
                    <a:lnTo>
                      <a:pt x="230" y="203"/>
                    </a:lnTo>
                    <a:lnTo>
                      <a:pt x="230" y="203"/>
                    </a:lnTo>
                    <a:lnTo>
                      <a:pt x="228" y="203"/>
                    </a:lnTo>
                    <a:lnTo>
                      <a:pt x="226" y="203"/>
                    </a:lnTo>
                    <a:lnTo>
                      <a:pt x="224" y="203"/>
                    </a:lnTo>
                    <a:lnTo>
                      <a:pt x="222" y="203"/>
                    </a:lnTo>
                    <a:lnTo>
                      <a:pt x="222" y="201"/>
                    </a:lnTo>
                    <a:lnTo>
                      <a:pt x="220" y="201"/>
                    </a:lnTo>
                    <a:lnTo>
                      <a:pt x="218" y="201"/>
                    </a:lnTo>
                    <a:lnTo>
                      <a:pt x="216" y="201"/>
                    </a:lnTo>
                    <a:lnTo>
                      <a:pt x="216" y="199"/>
                    </a:lnTo>
                    <a:lnTo>
                      <a:pt x="214" y="199"/>
                    </a:lnTo>
                    <a:lnTo>
                      <a:pt x="212" y="199"/>
                    </a:lnTo>
                    <a:lnTo>
                      <a:pt x="210" y="199"/>
                    </a:lnTo>
                    <a:lnTo>
                      <a:pt x="208" y="199"/>
                    </a:lnTo>
                    <a:lnTo>
                      <a:pt x="208" y="197"/>
                    </a:lnTo>
                    <a:lnTo>
                      <a:pt x="206" y="197"/>
                    </a:lnTo>
                    <a:lnTo>
                      <a:pt x="206" y="197"/>
                    </a:lnTo>
                    <a:lnTo>
                      <a:pt x="204" y="197"/>
                    </a:lnTo>
                    <a:lnTo>
                      <a:pt x="204" y="195"/>
                    </a:lnTo>
                    <a:lnTo>
                      <a:pt x="202" y="195"/>
                    </a:lnTo>
                    <a:lnTo>
                      <a:pt x="202" y="193"/>
                    </a:lnTo>
                    <a:lnTo>
                      <a:pt x="200" y="193"/>
                    </a:lnTo>
                    <a:lnTo>
                      <a:pt x="198" y="193"/>
                    </a:lnTo>
                    <a:lnTo>
                      <a:pt x="196" y="193"/>
                    </a:lnTo>
                    <a:lnTo>
                      <a:pt x="196" y="195"/>
                    </a:lnTo>
                    <a:lnTo>
                      <a:pt x="196" y="193"/>
                    </a:lnTo>
                    <a:lnTo>
                      <a:pt x="194" y="193"/>
                    </a:lnTo>
                    <a:lnTo>
                      <a:pt x="192" y="193"/>
                    </a:lnTo>
                    <a:lnTo>
                      <a:pt x="192" y="191"/>
                    </a:lnTo>
                    <a:lnTo>
                      <a:pt x="190" y="191"/>
                    </a:lnTo>
                    <a:lnTo>
                      <a:pt x="188" y="191"/>
                    </a:lnTo>
                    <a:lnTo>
                      <a:pt x="190" y="191"/>
                    </a:lnTo>
                    <a:lnTo>
                      <a:pt x="190" y="189"/>
                    </a:lnTo>
                    <a:lnTo>
                      <a:pt x="188" y="189"/>
                    </a:lnTo>
                    <a:lnTo>
                      <a:pt x="186" y="189"/>
                    </a:lnTo>
                    <a:lnTo>
                      <a:pt x="186" y="187"/>
                    </a:lnTo>
                    <a:lnTo>
                      <a:pt x="186" y="185"/>
                    </a:lnTo>
                    <a:lnTo>
                      <a:pt x="186" y="183"/>
                    </a:lnTo>
                    <a:lnTo>
                      <a:pt x="184" y="183"/>
                    </a:lnTo>
                    <a:lnTo>
                      <a:pt x="184" y="181"/>
                    </a:lnTo>
                    <a:lnTo>
                      <a:pt x="186" y="181"/>
                    </a:lnTo>
                    <a:lnTo>
                      <a:pt x="184" y="181"/>
                    </a:lnTo>
                    <a:lnTo>
                      <a:pt x="184" y="179"/>
                    </a:lnTo>
                    <a:lnTo>
                      <a:pt x="182" y="179"/>
                    </a:lnTo>
                    <a:lnTo>
                      <a:pt x="182" y="177"/>
                    </a:lnTo>
                    <a:lnTo>
                      <a:pt x="184" y="177"/>
                    </a:lnTo>
                    <a:lnTo>
                      <a:pt x="182" y="177"/>
                    </a:lnTo>
                    <a:lnTo>
                      <a:pt x="182" y="175"/>
                    </a:lnTo>
                    <a:lnTo>
                      <a:pt x="180" y="175"/>
                    </a:lnTo>
                    <a:lnTo>
                      <a:pt x="178" y="175"/>
                    </a:lnTo>
                    <a:lnTo>
                      <a:pt x="176" y="175"/>
                    </a:lnTo>
                    <a:lnTo>
                      <a:pt x="174" y="175"/>
                    </a:lnTo>
                    <a:lnTo>
                      <a:pt x="174" y="173"/>
                    </a:lnTo>
                    <a:lnTo>
                      <a:pt x="172" y="171"/>
                    </a:lnTo>
                    <a:lnTo>
                      <a:pt x="170" y="171"/>
                    </a:lnTo>
                    <a:lnTo>
                      <a:pt x="170" y="169"/>
                    </a:lnTo>
                    <a:lnTo>
                      <a:pt x="168" y="169"/>
                    </a:lnTo>
                    <a:lnTo>
                      <a:pt x="168" y="171"/>
                    </a:lnTo>
                    <a:lnTo>
                      <a:pt x="166" y="171"/>
                    </a:lnTo>
                    <a:lnTo>
                      <a:pt x="164" y="171"/>
                    </a:lnTo>
                    <a:lnTo>
                      <a:pt x="162" y="171"/>
                    </a:lnTo>
                    <a:lnTo>
                      <a:pt x="160" y="171"/>
                    </a:lnTo>
                    <a:lnTo>
                      <a:pt x="160" y="173"/>
                    </a:lnTo>
                    <a:lnTo>
                      <a:pt x="158" y="173"/>
                    </a:lnTo>
                    <a:lnTo>
                      <a:pt x="158" y="173"/>
                    </a:lnTo>
                    <a:lnTo>
                      <a:pt x="156" y="173"/>
                    </a:lnTo>
                    <a:lnTo>
                      <a:pt x="156" y="175"/>
                    </a:lnTo>
                    <a:lnTo>
                      <a:pt x="154" y="175"/>
                    </a:lnTo>
                    <a:lnTo>
                      <a:pt x="152" y="175"/>
                    </a:lnTo>
                    <a:lnTo>
                      <a:pt x="150" y="175"/>
                    </a:lnTo>
                    <a:lnTo>
                      <a:pt x="148" y="175"/>
                    </a:lnTo>
                    <a:lnTo>
                      <a:pt x="146" y="177"/>
                    </a:lnTo>
                    <a:lnTo>
                      <a:pt x="144" y="177"/>
                    </a:lnTo>
                    <a:lnTo>
                      <a:pt x="142" y="177"/>
                    </a:lnTo>
                    <a:lnTo>
                      <a:pt x="140" y="177"/>
                    </a:lnTo>
                    <a:lnTo>
                      <a:pt x="138" y="179"/>
                    </a:lnTo>
                    <a:lnTo>
                      <a:pt x="136" y="179"/>
                    </a:lnTo>
                    <a:lnTo>
                      <a:pt x="132" y="179"/>
                    </a:lnTo>
                    <a:lnTo>
                      <a:pt x="132" y="181"/>
                    </a:lnTo>
                    <a:lnTo>
                      <a:pt x="130" y="181"/>
                    </a:lnTo>
                    <a:lnTo>
                      <a:pt x="128" y="181"/>
                    </a:lnTo>
                    <a:lnTo>
                      <a:pt x="126" y="181"/>
                    </a:lnTo>
                    <a:lnTo>
                      <a:pt x="124" y="181"/>
                    </a:lnTo>
                    <a:lnTo>
                      <a:pt x="122" y="181"/>
                    </a:lnTo>
                    <a:lnTo>
                      <a:pt x="122" y="183"/>
                    </a:lnTo>
                    <a:lnTo>
                      <a:pt x="120" y="183"/>
                    </a:lnTo>
                    <a:lnTo>
                      <a:pt x="118" y="183"/>
                    </a:lnTo>
                    <a:lnTo>
                      <a:pt x="116" y="183"/>
                    </a:lnTo>
                    <a:lnTo>
                      <a:pt x="114" y="185"/>
                    </a:lnTo>
                    <a:lnTo>
                      <a:pt x="112" y="185"/>
                    </a:lnTo>
                    <a:lnTo>
                      <a:pt x="110" y="185"/>
                    </a:lnTo>
                    <a:lnTo>
                      <a:pt x="110" y="185"/>
                    </a:lnTo>
                    <a:lnTo>
                      <a:pt x="108" y="185"/>
                    </a:lnTo>
                    <a:lnTo>
                      <a:pt x="108" y="187"/>
                    </a:lnTo>
                    <a:lnTo>
                      <a:pt x="106" y="187"/>
                    </a:lnTo>
                    <a:lnTo>
                      <a:pt x="104" y="187"/>
                    </a:lnTo>
                    <a:lnTo>
                      <a:pt x="102" y="187"/>
                    </a:lnTo>
                    <a:lnTo>
                      <a:pt x="100" y="187"/>
                    </a:lnTo>
                    <a:lnTo>
                      <a:pt x="100" y="189"/>
                    </a:lnTo>
                    <a:lnTo>
                      <a:pt x="98" y="189"/>
                    </a:lnTo>
                    <a:lnTo>
                      <a:pt x="96" y="189"/>
                    </a:lnTo>
                    <a:lnTo>
                      <a:pt x="94" y="189"/>
                    </a:lnTo>
                    <a:lnTo>
                      <a:pt x="90" y="191"/>
                    </a:lnTo>
                    <a:lnTo>
                      <a:pt x="88" y="191"/>
                    </a:lnTo>
                    <a:lnTo>
                      <a:pt x="86" y="191"/>
                    </a:lnTo>
                    <a:lnTo>
                      <a:pt x="84" y="191"/>
                    </a:lnTo>
                    <a:lnTo>
                      <a:pt x="82" y="191"/>
                    </a:lnTo>
                    <a:lnTo>
                      <a:pt x="82" y="193"/>
                    </a:lnTo>
                    <a:lnTo>
                      <a:pt x="80" y="193"/>
                    </a:lnTo>
                    <a:lnTo>
                      <a:pt x="78" y="193"/>
                    </a:lnTo>
                    <a:lnTo>
                      <a:pt x="76" y="193"/>
                    </a:lnTo>
                    <a:lnTo>
                      <a:pt x="74" y="193"/>
                    </a:lnTo>
                    <a:lnTo>
                      <a:pt x="74" y="195"/>
                    </a:lnTo>
                    <a:lnTo>
                      <a:pt x="72" y="195"/>
                    </a:lnTo>
                    <a:lnTo>
                      <a:pt x="70" y="195"/>
                    </a:lnTo>
                    <a:lnTo>
                      <a:pt x="68" y="195"/>
                    </a:lnTo>
                    <a:lnTo>
                      <a:pt x="66" y="195"/>
                    </a:lnTo>
                    <a:lnTo>
                      <a:pt x="64" y="195"/>
                    </a:lnTo>
                    <a:lnTo>
                      <a:pt x="64" y="197"/>
                    </a:lnTo>
                    <a:lnTo>
                      <a:pt x="62" y="197"/>
                    </a:lnTo>
                    <a:lnTo>
                      <a:pt x="62" y="197"/>
                    </a:lnTo>
                    <a:lnTo>
                      <a:pt x="60" y="197"/>
                    </a:lnTo>
                    <a:lnTo>
                      <a:pt x="58" y="197"/>
                    </a:lnTo>
                    <a:lnTo>
                      <a:pt x="56" y="199"/>
                    </a:lnTo>
                    <a:lnTo>
                      <a:pt x="54" y="199"/>
                    </a:lnTo>
                    <a:lnTo>
                      <a:pt x="52" y="199"/>
                    </a:lnTo>
                    <a:lnTo>
                      <a:pt x="50" y="199"/>
                    </a:lnTo>
                    <a:lnTo>
                      <a:pt x="48" y="201"/>
                    </a:lnTo>
                    <a:lnTo>
                      <a:pt x="46" y="201"/>
                    </a:lnTo>
                    <a:lnTo>
                      <a:pt x="44" y="201"/>
                    </a:lnTo>
                    <a:lnTo>
                      <a:pt x="42" y="201"/>
                    </a:lnTo>
                    <a:lnTo>
                      <a:pt x="40" y="201"/>
                    </a:lnTo>
                    <a:lnTo>
                      <a:pt x="40" y="203"/>
                    </a:lnTo>
                    <a:lnTo>
                      <a:pt x="38" y="203"/>
                    </a:lnTo>
                    <a:lnTo>
                      <a:pt x="36" y="203"/>
                    </a:lnTo>
                    <a:lnTo>
                      <a:pt x="34" y="203"/>
                    </a:lnTo>
                    <a:lnTo>
                      <a:pt x="32" y="203"/>
                    </a:lnTo>
                    <a:lnTo>
                      <a:pt x="30" y="203"/>
                    </a:lnTo>
                    <a:lnTo>
                      <a:pt x="28" y="203"/>
                    </a:lnTo>
                    <a:lnTo>
                      <a:pt x="26" y="203"/>
                    </a:lnTo>
                    <a:lnTo>
                      <a:pt x="24" y="203"/>
                    </a:lnTo>
                    <a:lnTo>
                      <a:pt x="22" y="203"/>
                    </a:lnTo>
                    <a:lnTo>
                      <a:pt x="20" y="203"/>
                    </a:lnTo>
                    <a:lnTo>
                      <a:pt x="18" y="205"/>
                    </a:lnTo>
                    <a:lnTo>
                      <a:pt x="16" y="205"/>
                    </a:lnTo>
                    <a:lnTo>
                      <a:pt x="14" y="205"/>
                    </a:lnTo>
                    <a:lnTo>
                      <a:pt x="14" y="205"/>
                    </a:lnTo>
                    <a:lnTo>
                      <a:pt x="12" y="205"/>
                    </a:lnTo>
                    <a:lnTo>
                      <a:pt x="12" y="207"/>
                    </a:lnTo>
                    <a:lnTo>
                      <a:pt x="10" y="207"/>
                    </a:lnTo>
                    <a:lnTo>
                      <a:pt x="8" y="207"/>
                    </a:lnTo>
                    <a:lnTo>
                      <a:pt x="6" y="207"/>
                    </a:lnTo>
                    <a:lnTo>
                      <a:pt x="4" y="207"/>
                    </a:lnTo>
                    <a:lnTo>
                      <a:pt x="4" y="205"/>
                    </a:lnTo>
                    <a:lnTo>
                      <a:pt x="2" y="203"/>
                    </a:lnTo>
                    <a:lnTo>
                      <a:pt x="2" y="203"/>
                    </a:lnTo>
                    <a:lnTo>
                      <a:pt x="2" y="201"/>
                    </a:lnTo>
                    <a:lnTo>
                      <a:pt x="2" y="199"/>
                    </a:lnTo>
                    <a:lnTo>
                      <a:pt x="2" y="197"/>
                    </a:lnTo>
                    <a:lnTo>
                      <a:pt x="0" y="195"/>
                    </a:lnTo>
                    <a:lnTo>
                      <a:pt x="2" y="195"/>
                    </a:lnTo>
                    <a:lnTo>
                      <a:pt x="2" y="193"/>
                    </a:lnTo>
                    <a:lnTo>
                      <a:pt x="4" y="193"/>
                    </a:lnTo>
                    <a:lnTo>
                      <a:pt x="4" y="191"/>
                    </a:lnTo>
                    <a:lnTo>
                      <a:pt x="6" y="191"/>
                    </a:lnTo>
                    <a:lnTo>
                      <a:pt x="6" y="189"/>
                    </a:lnTo>
                    <a:lnTo>
                      <a:pt x="8" y="189"/>
                    </a:lnTo>
                    <a:lnTo>
                      <a:pt x="8" y="187"/>
                    </a:lnTo>
                    <a:lnTo>
                      <a:pt x="10" y="187"/>
                    </a:lnTo>
                    <a:lnTo>
                      <a:pt x="10" y="185"/>
                    </a:lnTo>
                    <a:lnTo>
                      <a:pt x="12" y="185"/>
                    </a:lnTo>
                    <a:lnTo>
                      <a:pt x="12" y="183"/>
                    </a:lnTo>
                    <a:lnTo>
                      <a:pt x="14" y="183"/>
                    </a:lnTo>
                    <a:lnTo>
                      <a:pt x="14" y="181"/>
                    </a:lnTo>
                    <a:lnTo>
                      <a:pt x="14" y="179"/>
                    </a:lnTo>
                    <a:lnTo>
                      <a:pt x="14" y="181"/>
                    </a:lnTo>
                    <a:lnTo>
                      <a:pt x="14" y="179"/>
                    </a:lnTo>
                    <a:lnTo>
                      <a:pt x="14" y="181"/>
                    </a:lnTo>
                    <a:lnTo>
                      <a:pt x="14" y="179"/>
                    </a:lnTo>
                    <a:lnTo>
                      <a:pt x="16" y="179"/>
                    </a:lnTo>
                    <a:lnTo>
                      <a:pt x="16" y="177"/>
                    </a:lnTo>
                    <a:lnTo>
                      <a:pt x="18" y="177"/>
                    </a:lnTo>
                    <a:lnTo>
                      <a:pt x="18" y="175"/>
                    </a:lnTo>
                    <a:lnTo>
                      <a:pt x="18" y="177"/>
                    </a:lnTo>
                    <a:lnTo>
                      <a:pt x="18" y="175"/>
                    </a:lnTo>
                    <a:lnTo>
                      <a:pt x="20" y="175"/>
                    </a:lnTo>
                    <a:lnTo>
                      <a:pt x="20" y="173"/>
                    </a:lnTo>
                    <a:lnTo>
                      <a:pt x="20" y="171"/>
                    </a:lnTo>
                    <a:lnTo>
                      <a:pt x="22" y="171"/>
                    </a:lnTo>
                    <a:lnTo>
                      <a:pt x="22" y="169"/>
                    </a:lnTo>
                    <a:lnTo>
                      <a:pt x="22" y="167"/>
                    </a:lnTo>
                    <a:lnTo>
                      <a:pt x="24" y="167"/>
                    </a:lnTo>
                    <a:lnTo>
                      <a:pt x="24" y="165"/>
                    </a:lnTo>
                    <a:lnTo>
                      <a:pt x="26" y="165"/>
                    </a:lnTo>
                    <a:lnTo>
                      <a:pt x="26" y="163"/>
                    </a:lnTo>
                    <a:lnTo>
                      <a:pt x="28" y="163"/>
                    </a:lnTo>
                    <a:lnTo>
                      <a:pt x="28" y="161"/>
                    </a:lnTo>
                    <a:lnTo>
                      <a:pt x="30" y="161"/>
                    </a:lnTo>
                    <a:lnTo>
                      <a:pt x="28" y="159"/>
                    </a:lnTo>
                    <a:lnTo>
                      <a:pt x="28" y="157"/>
                    </a:lnTo>
                    <a:lnTo>
                      <a:pt x="28" y="159"/>
                    </a:lnTo>
                    <a:lnTo>
                      <a:pt x="28" y="157"/>
                    </a:lnTo>
                    <a:lnTo>
                      <a:pt x="26" y="157"/>
                    </a:lnTo>
                    <a:lnTo>
                      <a:pt x="28" y="157"/>
                    </a:lnTo>
                    <a:lnTo>
                      <a:pt x="26" y="157"/>
                    </a:lnTo>
                    <a:lnTo>
                      <a:pt x="26" y="157"/>
                    </a:lnTo>
                    <a:lnTo>
                      <a:pt x="26" y="155"/>
                    </a:lnTo>
                    <a:lnTo>
                      <a:pt x="24" y="155"/>
                    </a:lnTo>
                    <a:lnTo>
                      <a:pt x="24" y="153"/>
                    </a:lnTo>
                    <a:lnTo>
                      <a:pt x="24" y="151"/>
                    </a:lnTo>
                    <a:lnTo>
                      <a:pt x="26" y="151"/>
                    </a:lnTo>
                    <a:lnTo>
                      <a:pt x="26" y="149"/>
                    </a:lnTo>
                    <a:lnTo>
                      <a:pt x="24" y="149"/>
                    </a:lnTo>
                    <a:lnTo>
                      <a:pt x="22" y="149"/>
                    </a:lnTo>
                    <a:lnTo>
                      <a:pt x="20" y="149"/>
                    </a:lnTo>
                    <a:lnTo>
                      <a:pt x="18" y="149"/>
                    </a:lnTo>
                    <a:lnTo>
                      <a:pt x="18" y="147"/>
                    </a:lnTo>
                    <a:lnTo>
                      <a:pt x="18" y="145"/>
                    </a:lnTo>
                    <a:lnTo>
                      <a:pt x="18" y="143"/>
                    </a:lnTo>
                    <a:lnTo>
                      <a:pt x="16" y="143"/>
                    </a:lnTo>
                    <a:lnTo>
                      <a:pt x="16" y="141"/>
                    </a:lnTo>
                    <a:lnTo>
                      <a:pt x="16" y="139"/>
                    </a:lnTo>
                    <a:lnTo>
                      <a:pt x="18" y="139"/>
                    </a:lnTo>
                    <a:lnTo>
                      <a:pt x="18" y="137"/>
                    </a:lnTo>
                    <a:lnTo>
                      <a:pt x="20" y="137"/>
                    </a:lnTo>
                    <a:lnTo>
                      <a:pt x="22" y="135"/>
                    </a:lnTo>
                    <a:lnTo>
                      <a:pt x="24" y="135"/>
                    </a:lnTo>
                    <a:lnTo>
                      <a:pt x="24" y="133"/>
                    </a:lnTo>
                    <a:lnTo>
                      <a:pt x="26" y="133"/>
                    </a:lnTo>
                    <a:lnTo>
                      <a:pt x="28" y="133"/>
                    </a:lnTo>
                    <a:lnTo>
                      <a:pt x="30" y="131"/>
                    </a:lnTo>
                    <a:lnTo>
                      <a:pt x="32" y="131"/>
                    </a:lnTo>
                    <a:lnTo>
                      <a:pt x="32" y="129"/>
                    </a:lnTo>
                    <a:lnTo>
                      <a:pt x="34" y="129"/>
                    </a:lnTo>
                    <a:lnTo>
                      <a:pt x="36" y="129"/>
                    </a:lnTo>
                    <a:lnTo>
                      <a:pt x="38" y="129"/>
                    </a:lnTo>
                    <a:lnTo>
                      <a:pt x="40" y="129"/>
                    </a:lnTo>
                    <a:lnTo>
                      <a:pt x="40" y="127"/>
                    </a:lnTo>
                    <a:lnTo>
                      <a:pt x="42" y="127"/>
                    </a:lnTo>
                    <a:lnTo>
                      <a:pt x="44" y="127"/>
                    </a:lnTo>
                    <a:lnTo>
                      <a:pt x="46" y="127"/>
                    </a:lnTo>
                    <a:lnTo>
                      <a:pt x="48" y="127"/>
                    </a:lnTo>
                    <a:lnTo>
                      <a:pt x="48" y="125"/>
                    </a:lnTo>
                    <a:lnTo>
                      <a:pt x="50" y="125"/>
                    </a:lnTo>
                    <a:lnTo>
                      <a:pt x="52" y="125"/>
                    </a:lnTo>
                    <a:lnTo>
                      <a:pt x="54" y="125"/>
                    </a:lnTo>
                    <a:lnTo>
                      <a:pt x="56" y="125"/>
                    </a:lnTo>
                    <a:lnTo>
                      <a:pt x="58" y="125"/>
                    </a:lnTo>
                    <a:lnTo>
                      <a:pt x="60" y="125"/>
                    </a:lnTo>
                    <a:lnTo>
                      <a:pt x="62" y="125"/>
                    </a:lnTo>
                    <a:lnTo>
                      <a:pt x="62" y="125"/>
                    </a:lnTo>
                    <a:lnTo>
                      <a:pt x="64" y="125"/>
                    </a:lnTo>
                    <a:lnTo>
                      <a:pt x="66" y="125"/>
                    </a:lnTo>
                    <a:lnTo>
                      <a:pt x="64" y="125"/>
                    </a:lnTo>
                    <a:lnTo>
                      <a:pt x="64" y="127"/>
                    </a:lnTo>
                    <a:lnTo>
                      <a:pt x="64" y="125"/>
                    </a:lnTo>
                    <a:lnTo>
                      <a:pt x="64" y="127"/>
                    </a:lnTo>
                    <a:lnTo>
                      <a:pt x="64" y="125"/>
                    </a:lnTo>
                    <a:lnTo>
                      <a:pt x="66" y="125"/>
                    </a:lnTo>
                    <a:lnTo>
                      <a:pt x="66" y="127"/>
                    </a:lnTo>
                    <a:lnTo>
                      <a:pt x="68" y="127"/>
                    </a:lnTo>
                    <a:lnTo>
                      <a:pt x="70" y="127"/>
                    </a:lnTo>
                    <a:lnTo>
                      <a:pt x="72" y="127"/>
                    </a:lnTo>
                    <a:lnTo>
                      <a:pt x="74" y="127"/>
                    </a:lnTo>
                    <a:lnTo>
                      <a:pt x="76" y="127"/>
                    </a:lnTo>
                    <a:lnTo>
                      <a:pt x="76" y="125"/>
                    </a:lnTo>
                    <a:lnTo>
                      <a:pt x="78" y="125"/>
                    </a:lnTo>
                    <a:lnTo>
                      <a:pt x="78" y="123"/>
                    </a:lnTo>
                    <a:lnTo>
                      <a:pt x="80" y="123"/>
                    </a:lnTo>
                    <a:lnTo>
                      <a:pt x="82" y="123"/>
                    </a:lnTo>
                    <a:lnTo>
                      <a:pt x="84" y="123"/>
                    </a:lnTo>
                    <a:lnTo>
                      <a:pt x="86" y="123"/>
                    </a:lnTo>
                    <a:lnTo>
                      <a:pt x="86" y="121"/>
                    </a:lnTo>
                    <a:lnTo>
                      <a:pt x="88" y="121"/>
                    </a:lnTo>
                    <a:lnTo>
                      <a:pt x="90" y="121"/>
                    </a:lnTo>
                    <a:lnTo>
                      <a:pt x="92" y="121"/>
                    </a:lnTo>
                    <a:lnTo>
                      <a:pt x="94" y="121"/>
                    </a:lnTo>
                    <a:lnTo>
                      <a:pt x="96" y="121"/>
                    </a:lnTo>
                    <a:lnTo>
                      <a:pt x="96" y="119"/>
                    </a:lnTo>
                    <a:lnTo>
                      <a:pt x="98" y="119"/>
                    </a:lnTo>
                    <a:lnTo>
                      <a:pt x="98" y="117"/>
                    </a:lnTo>
                    <a:lnTo>
                      <a:pt x="100" y="117"/>
                    </a:lnTo>
                    <a:lnTo>
                      <a:pt x="102" y="117"/>
                    </a:lnTo>
                    <a:lnTo>
                      <a:pt x="102" y="115"/>
                    </a:lnTo>
                    <a:lnTo>
                      <a:pt x="104" y="115"/>
                    </a:lnTo>
                    <a:lnTo>
                      <a:pt x="102" y="115"/>
                    </a:lnTo>
                    <a:lnTo>
                      <a:pt x="104" y="115"/>
                    </a:lnTo>
                    <a:lnTo>
                      <a:pt x="104" y="117"/>
                    </a:lnTo>
                    <a:lnTo>
                      <a:pt x="104" y="115"/>
                    </a:lnTo>
                    <a:lnTo>
                      <a:pt x="104" y="117"/>
                    </a:lnTo>
                    <a:lnTo>
                      <a:pt x="104" y="115"/>
                    </a:lnTo>
                    <a:lnTo>
                      <a:pt x="104" y="113"/>
                    </a:lnTo>
                    <a:lnTo>
                      <a:pt x="104" y="111"/>
                    </a:lnTo>
                    <a:lnTo>
                      <a:pt x="106" y="111"/>
                    </a:lnTo>
                    <a:lnTo>
                      <a:pt x="106" y="109"/>
                    </a:lnTo>
                    <a:lnTo>
                      <a:pt x="108" y="109"/>
                    </a:lnTo>
                    <a:lnTo>
                      <a:pt x="108" y="109"/>
                    </a:lnTo>
                    <a:lnTo>
                      <a:pt x="110" y="109"/>
                    </a:lnTo>
                    <a:lnTo>
                      <a:pt x="108" y="109"/>
                    </a:lnTo>
                    <a:lnTo>
                      <a:pt x="110" y="109"/>
                    </a:lnTo>
                    <a:lnTo>
                      <a:pt x="110" y="107"/>
                    </a:lnTo>
                    <a:lnTo>
                      <a:pt x="110" y="104"/>
                    </a:lnTo>
                    <a:lnTo>
                      <a:pt x="110" y="104"/>
                    </a:lnTo>
                    <a:lnTo>
                      <a:pt x="112" y="104"/>
                    </a:lnTo>
                    <a:lnTo>
                      <a:pt x="112" y="102"/>
                    </a:lnTo>
                    <a:lnTo>
                      <a:pt x="112" y="104"/>
                    </a:lnTo>
                    <a:lnTo>
                      <a:pt x="114" y="104"/>
                    </a:lnTo>
                    <a:lnTo>
                      <a:pt x="114" y="102"/>
                    </a:lnTo>
                    <a:lnTo>
                      <a:pt x="116" y="102"/>
                    </a:lnTo>
                    <a:lnTo>
                      <a:pt x="118" y="102"/>
                    </a:lnTo>
                    <a:lnTo>
                      <a:pt x="118" y="100"/>
                    </a:lnTo>
                    <a:lnTo>
                      <a:pt x="118" y="98"/>
                    </a:lnTo>
                    <a:lnTo>
                      <a:pt x="118" y="96"/>
                    </a:lnTo>
                    <a:lnTo>
                      <a:pt x="116" y="96"/>
                    </a:lnTo>
                    <a:lnTo>
                      <a:pt x="116" y="94"/>
                    </a:lnTo>
                    <a:lnTo>
                      <a:pt x="116" y="96"/>
                    </a:lnTo>
                    <a:lnTo>
                      <a:pt x="118" y="96"/>
                    </a:lnTo>
                    <a:lnTo>
                      <a:pt x="118" y="94"/>
                    </a:lnTo>
                    <a:lnTo>
                      <a:pt x="116" y="94"/>
                    </a:lnTo>
                    <a:lnTo>
                      <a:pt x="118" y="94"/>
                    </a:lnTo>
                    <a:lnTo>
                      <a:pt x="116" y="94"/>
                    </a:lnTo>
                    <a:lnTo>
                      <a:pt x="116" y="92"/>
                    </a:lnTo>
                    <a:lnTo>
                      <a:pt x="116" y="90"/>
                    </a:lnTo>
                    <a:lnTo>
                      <a:pt x="114" y="90"/>
                    </a:lnTo>
                    <a:lnTo>
                      <a:pt x="114" y="88"/>
                    </a:lnTo>
                    <a:lnTo>
                      <a:pt x="114" y="86"/>
                    </a:lnTo>
                    <a:lnTo>
                      <a:pt x="112" y="86"/>
                    </a:lnTo>
                    <a:lnTo>
                      <a:pt x="114" y="86"/>
                    </a:lnTo>
                    <a:lnTo>
                      <a:pt x="112" y="86"/>
                    </a:lnTo>
                    <a:lnTo>
                      <a:pt x="110" y="86"/>
                    </a:lnTo>
                    <a:lnTo>
                      <a:pt x="110" y="84"/>
                    </a:lnTo>
                    <a:lnTo>
                      <a:pt x="112" y="84"/>
                    </a:lnTo>
                    <a:lnTo>
                      <a:pt x="112" y="82"/>
                    </a:lnTo>
                    <a:lnTo>
                      <a:pt x="112" y="84"/>
                    </a:lnTo>
                    <a:lnTo>
                      <a:pt x="114" y="84"/>
                    </a:lnTo>
                    <a:lnTo>
                      <a:pt x="114" y="82"/>
                    </a:lnTo>
                    <a:lnTo>
                      <a:pt x="116" y="82"/>
                    </a:lnTo>
                    <a:lnTo>
                      <a:pt x="116" y="80"/>
                    </a:lnTo>
                    <a:lnTo>
                      <a:pt x="116" y="78"/>
                    </a:lnTo>
                    <a:lnTo>
                      <a:pt x="116" y="76"/>
                    </a:lnTo>
                    <a:lnTo>
                      <a:pt x="118" y="76"/>
                    </a:lnTo>
                    <a:lnTo>
                      <a:pt x="118" y="78"/>
                    </a:lnTo>
                    <a:lnTo>
                      <a:pt x="118" y="76"/>
                    </a:lnTo>
                    <a:lnTo>
                      <a:pt x="116" y="76"/>
                    </a:lnTo>
                    <a:lnTo>
                      <a:pt x="116" y="78"/>
                    </a:lnTo>
                    <a:lnTo>
                      <a:pt x="114" y="78"/>
                    </a:lnTo>
                    <a:lnTo>
                      <a:pt x="112" y="78"/>
                    </a:lnTo>
                    <a:lnTo>
                      <a:pt x="112" y="76"/>
                    </a:lnTo>
                    <a:lnTo>
                      <a:pt x="114" y="76"/>
                    </a:lnTo>
                    <a:lnTo>
                      <a:pt x="114" y="74"/>
                    </a:lnTo>
                    <a:lnTo>
                      <a:pt x="112" y="74"/>
                    </a:lnTo>
                    <a:lnTo>
                      <a:pt x="114" y="74"/>
                    </a:lnTo>
                    <a:lnTo>
                      <a:pt x="114" y="72"/>
                    </a:lnTo>
                    <a:lnTo>
                      <a:pt x="114" y="74"/>
                    </a:lnTo>
                    <a:lnTo>
                      <a:pt x="114" y="72"/>
                    </a:lnTo>
                    <a:lnTo>
                      <a:pt x="114" y="74"/>
                    </a:lnTo>
                    <a:lnTo>
                      <a:pt x="114" y="72"/>
                    </a:lnTo>
                    <a:lnTo>
                      <a:pt x="112" y="72"/>
                    </a:lnTo>
                    <a:lnTo>
                      <a:pt x="112" y="74"/>
                    </a:lnTo>
                    <a:lnTo>
                      <a:pt x="112" y="72"/>
                    </a:lnTo>
                    <a:lnTo>
                      <a:pt x="112" y="74"/>
                    </a:lnTo>
                    <a:lnTo>
                      <a:pt x="110" y="74"/>
                    </a:lnTo>
                    <a:lnTo>
                      <a:pt x="110" y="72"/>
                    </a:lnTo>
                    <a:lnTo>
                      <a:pt x="112" y="72"/>
                    </a:lnTo>
                    <a:lnTo>
                      <a:pt x="110" y="72"/>
                    </a:lnTo>
                    <a:lnTo>
                      <a:pt x="112" y="72"/>
                    </a:lnTo>
                    <a:lnTo>
                      <a:pt x="110" y="72"/>
                    </a:lnTo>
                    <a:lnTo>
                      <a:pt x="110" y="74"/>
                    </a:lnTo>
                    <a:lnTo>
                      <a:pt x="110" y="74"/>
                    </a:lnTo>
                    <a:lnTo>
                      <a:pt x="110" y="76"/>
                    </a:lnTo>
                    <a:lnTo>
                      <a:pt x="110" y="76"/>
                    </a:lnTo>
                    <a:lnTo>
                      <a:pt x="112" y="76"/>
                    </a:lnTo>
                    <a:lnTo>
                      <a:pt x="110" y="76"/>
                    </a:lnTo>
                    <a:lnTo>
                      <a:pt x="112" y="76"/>
                    </a:lnTo>
                    <a:lnTo>
                      <a:pt x="112" y="78"/>
                    </a:lnTo>
                    <a:lnTo>
                      <a:pt x="110" y="78"/>
                    </a:lnTo>
                    <a:lnTo>
                      <a:pt x="110" y="80"/>
                    </a:lnTo>
                    <a:lnTo>
                      <a:pt x="110" y="78"/>
                    </a:lnTo>
                    <a:lnTo>
                      <a:pt x="110" y="76"/>
                    </a:lnTo>
                    <a:lnTo>
                      <a:pt x="110" y="76"/>
                    </a:lnTo>
                    <a:lnTo>
                      <a:pt x="110" y="78"/>
                    </a:lnTo>
                    <a:lnTo>
                      <a:pt x="110" y="76"/>
                    </a:lnTo>
                    <a:lnTo>
                      <a:pt x="110" y="74"/>
                    </a:lnTo>
                    <a:lnTo>
                      <a:pt x="108" y="74"/>
                    </a:lnTo>
                    <a:lnTo>
                      <a:pt x="110" y="74"/>
                    </a:lnTo>
                    <a:lnTo>
                      <a:pt x="110" y="72"/>
                    </a:lnTo>
                    <a:lnTo>
                      <a:pt x="110" y="74"/>
                    </a:lnTo>
                    <a:lnTo>
                      <a:pt x="108" y="74"/>
                    </a:lnTo>
                    <a:lnTo>
                      <a:pt x="106" y="74"/>
                    </a:lnTo>
                    <a:lnTo>
                      <a:pt x="108" y="74"/>
                    </a:lnTo>
                    <a:lnTo>
                      <a:pt x="106" y="74"/>
                    </a:lnTo>
                    <a:lnTo>
                      <a:pt x="108" y="74"/>
                    </a:lnTo>
                    <a:lnTo>
                      <a:pt x="106" y="74"/>
                    </a:lnTo>
                    <a:lnTo>
                      <a:pt x="108" y="74"/>
                    </a:lnTo>
                    <a:lnTo>
                      <a:pt x="106" y="74"/>
                    </a:lnTo>
                    <a:lnTo>
                      <a:pt x="106" y="72"/>
                    </a:lnTo>
                    <a:lnTo>
                      <a:pt x="108" y="72"/>
                    </a:lnTo>
                    <a:lnTo>
                      <a:pt x="108" y="70"/>
                    </a:lnTo>
                    <a:lnTo>
                      <a:pt x="110" y="70"/>
                    </a:lnTo>
                    <a:lnTo>
                      <a:pt x="110" y="68"/>
                    </a:lnTo>
                    <a:lnTo>
                      <a:pt x="110" y="66"/>
                    </a:lnTo>
                    <a:lnTo>
                      <a:pt x="110" y="66"/>
                    </a:lnTo>
                    <a:lnTo>
                      <a:pt x="110" y="64"/>
                    </a:lnTo>
                    <a:lnTo>
                      <a:pt x="112" y="64"/>
                    </a:lnTo>
                    <a:lnTo>
                      <a:pt x="114" y="64"/>
                    </a:lnTo>
                    <a:lnTo>
                      <a:pt x="112" y="64"/>
                    </a:lnTo>
                    <a:lnTo>
                      <a:pt x="114" y="64"/>
                    </a:lnTo>
                    <a:lnTo>
                      <a:pt x="112" y="64"/>
                    </a:lnTo>
                    <a:lnTo>
                      <a:pt x="112" y="62"/>
                    </a:lnTo>
                    <a:lnTo>
                      <a:pt x="114" y="62"/>
                    </a:lnTo>
                    <a:lnTo>
                      <a:pt x="114" y="64"/>
                    </a:lnTo>
                    <a:lnTo>
                      <a:pt x="114" y="62"/>
                    </a:lnTo>
                    <a:lnTo>
                      <a:pt x="116" y="62"/>
                    </a:lnTo>
                    <a:lnTo>
                      <a:pt x="116" y="60"/>
                    </a:lnTo>
                    <a:lnTo>
                      <a:pt x="116" y="62"/>
                    </a:lnTo>
                    <a:lnTo>
                      <a:pt x="116" y="60"/>
                    </a:lnTo>
                    <a:lnTo>
                      <a:pt x="116" y="62"/>
                    </a:lnTo>
                    <a:lnTo>
                      <a:pt x="116" y="60"/>
                    </a:lnTo>
                    <a:lnTo>
                      <a:pt x="116" y="60"/>
                    </a:lnTo>
                    <a:lnTo>
                      <a:pt x="118" y="60"/>
                    </a:lnTo>
                    <a:lnTo>
                      <a:pt x="116" y="60"/>
                    </a:lnTo>
                    <a:lnTo>
                      <a:pt x="118" y="60"/>
                    </a:lnTo>
                    <a:lnTo>
                      <a:pt x="118" y="58"/>
                    </a:lnTo>
                    <a:lnTo>
                      <a:pt x="118" y="56"/>
                    </a:lnTo>
                    <a:lnTo>
                      <a:pt x="120" y="56"/>
                    </a:lnTo>
                    <a:lnTo>
                      <a:pt x="120" y="58"/>
                    </a:lnTo>
                    <a:lnTo>
                      <a:pt x="120" y="56"/>
                    </a:lnTo>
                    <a:lnTo>
                      <a:pt x="120" y="54"/>
                    </a:lnTo>
                    <a:lnTo>
                      <a:pt x="122" y="54"/>
                    </a:lnTo>
                    <a:lnTo>
                      <a:pt x="122" y="52"/>
                    </a:lnTo>
                    <a:lnTo>
                      <a:pt x="122" y="50"/>
                    </a:lnTo>
                    <a:lnTo>
                      <a:pt x="122" y="52"/>
                    </a:lnTo>
                    <a:lnTo>
                      <a:pt x="122" y="50"/>
                    </a:lnTo>
                    <a:lnTo>
                      <a:pt x="122" y="48"/>
                    </a:lnTo>
                    <a:lnTo>
                      <a:pt x="122" y="46"/>
                    </a:lnTo>
                    <a:lnTo>
                      <a:pt x="124" y="46"/>
                    </a:lnTo>
                    <a:lnTo>
                      <a:pt x="124" y="44"/>
                    </a:lnTo>
                    <a:lnTo>
                      <a:pt x="124" y="42"/>
                    </a:lnTo>
                    <a:lnTo>
                      <a:pt x="126" y="42"/>
                    </a:lnTo>
                    <a:lnTo>
                      <a:pt x="126" y="40"/>
                    </a:lnTo>
                    <a:lnTo>
                      <a:pt x="126" y="38"/>
                    </a:lnTo>
                    <a:lnTo>
                      <a:pt x="128" y="38"/>
                    </a:lnTo>
                    <a:lnTo>
                      <a:pt x="128" y="36"/>
                    </a:lnTo>
                    <a:lnTo>
                      <a:pt x="130" y="36"/>
                    </a:lnTo>
                    <a:lnTo>
                      <a:pt x="130" y="34"/>
                    </a:lnTo>
                    <a:lnTo>
                      <a:pt x="130" y="36"/>
                    </a:lnTo>
                    <a:lnTo>
                      <a:pt x="130" y="34"/>
                    </a:lnTo>
                    <a:lnTo>
                      <a:pt x="130" y="32"/>
                    </a:lnTo>
                    <a:lnTo>
                      <a:pt x="132" y="32"/>
                    </a:lnTo>
                    <a:lnTo>
                      <a:pt x="132" y="30"/>
                    </a:lnTo>
                    <a:lnTo>
                      <a:pt x="132" y="28"/>
                    </a:lnTo>
                    <a:lnTo>
                      <a:pt x="134" y="28"/>
                    </a:lnTo>
                    <a:lnTo>
                      <a:pt x="134" y="26"/>
                    </a:lnTo>
                    <a:lnTo>
                      <a:pt x="136" y="26"/>
                    </a:lnTo>
                    <a:lnTo>
                      <a:pt x="134" y="26"/>
                    </a:lnTo>
                    <a:lnTo>
                      <a:pt x="136" y="26"/>
                    </a:lnTo>
                    <a:lnTo>
                      <a:pt x="136" y="24"/>
                    </a:lnTo>
                    <a:lnTo>
                      <a:pt x="136" y="26"/>
                    </a:lnTo>
                    <a:lnTo>
                      <a:pt x="136" y="24"/>
                    </a:lnTo>
                    <a:lnTo>
                      <a:pt x="138" y="24"/>
                    </a:lnTo>
                    <a:lnTo>
                      <a:pt x="138" y="22"/>
                    </a:lnTo>
                    <a:lnTo>
                      <a:pt x="138" y="24"/>
                    </a:lnTo>
                    <a:lnTo>
                      <a:pt x="138" y="22"/>
                    </a:lnTo>
                    <a:lnTo>
                      <a:pt x="138" y="24"/>
                    </a:lnTo>
                    <a:lnTo>
                      <a:pt x="138" y="22"/>
                    </a:lnTo>
                    <a:lnTo>
                      <a:pt x="140" y="22"/>
                    </a:lnTo>
                    <a:lnTo>
                      <a:pt x="140" y="20"/>
                    </a:lnTo>
                    <a:lnTo>
                      <a:pt x="142" y="20"/>
                    </a:lnTo>
                    <a:lnTo>
                      <a:pt x="142" y="18"/>
                    </a:lnTo>
                    <a:lnTo>
                      <a:pt x="144" y="18"/>
                    </a:lnTo>
                    <a:lnTo>
                      <a:pt x="144" y="16"/>
                    </a:lnTo>
                    <a:lnTo>
                      <a:pt x="144" y="18"/>
                    </a:lnTo>
                    <a:lnTo>
                      <a:pt x="146" y="18"/>
                    </a:lnTo>
                    <a:lnTo>
                      <a:pt x="144" y="18"/>
                    </a:lnTo>
                    <a:lnTo>
                      <a:pt x="146" y="18"/>
                    </a:lnTo>
                    <a:lnTo>
                      <a:pt x="146" y="16"/>
                    </a:lnTo>
                    <a:lnTo>
                      <a:pt x="148" y="16"/>
                    </a:lnTo>
                    <a:lnTo>
                      <a:pt x="148" y="14"/>
                    </a:lnTo>
                    <a:lnTo>
                      <a:pt x="146" y="14"/>
                    </a:lnTo>
                    <a:lnTo>
                      <a:pt x="148" y="14"/>
                    </a:lnTo>
                    <a:lnTo>
                      <a:pt x="148" y="12"/>
                    </a:lnTo>
                    <a:lnTo>
                      <a:pt x="150" y="12"/>
                    </a:lnTo>
                    <a:close/>
                    <a:moveTo>
                      <a:pt x="134" y="26"/>
                    </a:moveTo>
                    <a:lnTo>
                      <a:pt x="134" y="28"/>
                    </a:lnTo>
                    <a:lnTo>
                      <a:pt x="134" y="26"/>
                    </a:lnTo>
                    <a:close/>
                    <a:moveTo>
                      <a:pt x="114" y="70"/>
                    </a:moveTo>
                    <a:lnTo>
                      <a:pt x="114" y="72"/>
                    </a:lnTo>
                    <a:lnTo>
                      <a:pt x="114" y="70"/>
                    </a:lnTo>
                    <a:lnTo>
                      <a:pt x="114" y="68"/>
                    </a:lnTo>
                    <a:lnTo>
                      <a:pt x="114" y="70"/>
                    </a:lnTo>
                    <a:close/>
                    <a:moveTo>
                      <a:pt x="116" y="74"/>
                    </a:moveTo>
                    <a:lnTo>
                      <a:pt x="116" y="76"/>
                    </a:lnTo>
                    <a:lnTo>
                      <a:pt x="116" y="74"/>
                    </a:lnTo>
                    <a:close/>
                    <a:moveTo>
                      <a:pt x="114" y="86"/>
                    </a:moveTo>
                    <a:lnTo>
                      <a:pt x="114" y="88"/>
                    </a:lnTo>
                    <a:lnTo>
                      <a:pt x="114" y="86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3181"/>
              <p:cNvSpPr>
                <a:spLocks/>
              </p:cNvSpPr>
              <p:nvPr/>
            </p:nvSpPr>
            <p:spPr bwMode="auto">
              <a:xfrm>
                <a:off x="6203950" y="2976563"/>
                <a:ext cx="387350" cy="257175"/>
              </a:xfrm>
              <a:custGeom>
                <a:avLst/>
                <a:gdLst>
                  <a:gd name="T0" fmla="*/ 30 w 244"/>
                  <a:gd name="T1" fmla="*/ 36 h 162"/>
                  <a:gd name="T2" fmla="*/ 40 w 244"/>
                  <a:gd name="T3" fmla="*/ 36 h 162"/>
                  <a:gd name="T4" fmla="*/ 52 w 244"/>
                  <a:gd name="T5" fmla="*/ 34 h 162"/>
                  <a:gd name="T6" fmla="*/ 66 w 244"/>
                  <a:gd name="T7" fmla="*/ 34 h 162"/>
                  <a:gd name="T8" fmla="*/ 78 w 244"/>
                  <a:gd name="T9" fmla="*/ 30 h 162"/>
                  <a:gd name="T10" fmla="*/ 90 w 244"/>
                  <a:gd name="T11" fmla="*/ 28 h 162"/>
                  <a:gd name="T12" fmla="*/ 100 w 244"/>
                  <a:gd name="T13" fmla="*/ 24 h 162"/>
                  <a:gd name="T14" fmla="*/ 112 w 244"/>
                  <a:gd name="T15" fmla="*/ 22 h 162"/>
                  <a:gd name="T16" fmla="*/ 126 w 244"/>
                  <a:gd name="T17" fmla="*/ 18 h 162"/>
                  <a:gd name="T18" fmla="*/ 136 w 244"/>
                  <a:gd name="T19" fmla="*/ 16 h 162"/>
                  <a:gd name="T20" fmla="*/ 148 w 244"/>
                  <a:gd name="T21" fmla="*/ 12 h 162"/>
                  <a:gd name="T22" fmla="*/ 162 w 244"/>
                  <a:gd name="T23" fmla="*/ 10 h 162"/>
                  <a:gd name="T24" fmla="*/ 176 w 244"/>
                  <a:gd name="T25" fmla="*/ 6 h 162"/>
                  <a:gd name="T26" fmla="*/ 186 w 244"/>
                  <a:gd name="T27" fmla="*/ 4 h 162"/>
                  <a:gd name="T28" fmla="*/ 196 w 244"/>
                  <a:gd name="T29" fmla="*/ 0 h 162"/>
                  <a:gd name="T30" fmla="*/ 206 w 244"/>
                  <a:gd name="T31" fmla="*/ 6 h 162"/>
                  <a:gd name="T32" fmla="*/ 210 w 244"/>
                  <a:gd name="T33" fmla="*/ 12 h 162"/>
                  <a:gd name="T34" fmla="*/ 212 w 244"/>
                  <a:gd name="T35" fmla="*/ 20 h 162"/>
                  <a:gd name="T36" fmla="*/ 218 w 244"/>
                  <a:gd name="T37" fmla="*/ 24 h 162"/>
                  <a:gd name="T38" fmla="*/ 228 w 244"/>
                  <a:gd name="T39" fmla="*/ 24 h 162"/>
                  <a:gd name="T40" fmla="*/ 226 w 244"/>
                  <a:gd name="T41" fmla="*/ 32 h 162"/>
                  <a:gd name="T42" fmla="*/ 224 w 244"/>
                  <a:gd name="T43" fmla="*/ 42 h 162"/>
                  <a:gd name="T44" fmla="*/ 220 w 244"/>
                  <a:gd name="T45" fmla="*/ 48 h 162"/>
                  <a:gd name="T46" fmla="*/ 224 w 244"/>
                  <a:gd name="T47" fmla="*/ 54 h 162"/>
                  <a:gd name="T48" fmla="*/ 220 w 244"/>
                  <a:gd name="T49" fmla="*/ 64 h 162"/>
                  <a:gd name="T50" fmla="*/ 220 w 244"/>
                  <a:gd name="T51" fmla="*/ 70 h 162"/>
                  <a:gd name="T52" fmla="*/ 228 w 244"/>
                  <a:gd name="T53" fmla="*/ 76 h 162"/>
                  <a:gd name="T54" fmla="*/ 232 w 244"/>
                  <a:gd name="T55" fmla="*/ 80 h 162"/>
                  <a:gd name="T56" fmla="*/ 242 w 244"/>
                  <a:gd name="T57" fmla="*/ 84 h 162"/>
                  <a:gd name="T58" fmla="*/ 242 w 244"/>
                  <a:gd name="T59" fmla="*/ 90 h 162"/>
                  <a:gd name="T60" fmla="*/ 234 w 244"/>
                  <a:gd name="T61" fmla="*/ 100 h 162"/>
                  <a:gd name="T62" fmla="*/ 230 w 244"/>
                  <a:gd name="T63" fmla="*/ 108 h 162"/>
                  <a:gd name="T64" fmla="*/ 222 w 244"/>
                  <a:gd name="T65" fmla="*/ 112 h 162"/>
                  <a:gd name="T66" fmla="*/ 212 w 244"/>
                  <a:gd name="T67" fmla="*/ 118 h 162"/>
                  <a:gd name="T68" fmla="*/ 204 w 244"/>
                  <a:gd name="T69" fmla="*/ 124 h 162"/>
                  <a:gd name="T70" fmla="*/ 192 w 244"/>
                  <a:gd name="T71" fmla="*/ 126 h 162"/>
                  <a:gd name="T72" fmla="*/ 174 w 244"/>
                  <a:gd name="T73" fmla="*/ 130 h 162"/>
                  <a:gd name="T74" fmla="*/ 162 w 244"/>
                  <a:gd name="T75" fmla="*/ 132 h 162"/>
                  <a:gd name="T76" fmla="*/ 148 w 244"/>
                  <a:gd name="T77" fmla="*/ 136 h 162"/>
                  <a:gd name="T78" fmla="*/ 136 w 244"/>
                  <a:gd name="T79" fmla="*/ 138 h 162"/>
                  <a:gd name="T80" fmla="*/ 124 w 244"/>
                  <a:gd name="T81" fmla="*/ 140 h 162"/>
                  <a:gd name="T82" fmla="*/ 110 w 244"/>
                  <a:gd name="T83" fmla="*/ 144 h 162"/>
                  <a:gd name="T84" fmla="*/ 96 w 244"/>
                  <a:gd name="T85" fmla="*/ 146 h 162"/>
                  <a:gd name="T86" fmla="*/ 88 w 244"/>
                  <a:gd name="T87" fmla="*/ 150 h 162"/>
                  <a:gd name="T88" fmla="*/ 74 w 244"/>
                  <a:gd name="T89" fmla="*/ 152 h 162"/>
                  <a:gd name="T90" fmla="*/ 60 w 244"/>
                  <a:gd name="T91" fmla="*/ 154 h 162"/>
                  <a:gd name="T92" fmla="*/ 44 w 244"/>
                  <a:gd name="T93" fmla="*/ 158 h 162"/>
                  <a:gd name="T94" fmla="*/ 34 w 244"/>
                  <a:gd name="T95" fmla="*/ 160 h 162"/>
                  <a:gd name="T96" fmla="*/ 22 w 244"/>
                  <a:gd name="T97" fmla="*/ 160 h 162"/>
                  <a:gd name="T98" fmla="*/ 18 w 244"/>
                  <a:gd name="T99" fmla="*/ 148 h 162"/>
                  <a:gd name="T100" fmla="*/ 16 w 244"/>
                  <a:gd name="T101" fmla="*/ 136 h 162"/>
                  <a:gd name="T102" fmla="*/ 14 w 244"/>
                  <a:gd name="T103" fmla="*/ 124 h 162"/>
                  <a:gd name="T104" fmla="*/ 12 w 244"/>
                  <a:gd name="T105" fmla="*/ 112 h 162"/>
                  <a:gd name="T106" fmla="*/ 10 w 244"/>
                  <a:gd name="T107" fmla="*/ 98 h 162"/>
                  <a:gd name="T108" fmla="*/ 8 w 244"/>
                  <a:gd name="T109" fmla="*/ 86 h 162"/>
                  <a:gd name="T110" fmla="*/ 6 w 244"/>
                  <a:gd name="T111" fmla="*/ 74 h 162"/>
                  <a:gd name="T112" fmla="*/ 2 w 244"/>
                  <a:gd name="T113" fmla="*/ 64 h 162"/>
                  <a:gd name="T114" fmla="*/ 0 w 244"/>
                  <a:gd name="T115" fmla="*/ 50 h 162"/>
                  <a:gd name="T116" fmla="*/ 6 w 244"/>
                  <a:gd name="T117" fmla="*/ 42 h 162"/>
                  <a:gd name="T118" fmla="*/ 12 w 244"/>
                  <a:gd name="T119" fmla="*/ 34 h 162"/>
                  <a:gd name="T120" fmla="*/ 14 w 244"/>
                  <a:gd name="T121" fmla="*/ 34 h 162"/>
                  <a:gd name="T122" fmla="*/ 16 w 244"/>
                  <a:gd name="T123" fmla="*/ 34 h 162"/>
                  <a:gd name="T124" fmla="*/ 20 w 244"/>
                  <a:gd name="T125" fmla="*/ 3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4" h="162">
                    <a:moveTo>
                      <a:pt x="26" y="26"/>
                    </a:moveTo>
                    <a:lnTo>
                      <a:pt x="28" y="28"/>
                    </a:lnTo>
                    <a:lnTo>
                      <a:pt x="28" y="30"/>
                    </a:lnTo>
                    <a:lnTo>
                      <a:pt x="28" y="32"/>
                    </a:lnTo>
                    <a:lnTo>
                      <a:pt x="28" y="34"/>
                    </a:lnTo>
                    <a:lnTo>
                      <a:pt x="28" y="34"/>
                    </a:lnTo>
                    <a:lnTo>
                      <a:pt x="30" y="36"/>
                    </a:lnTo>
                    <a:lnTo>
                      <a:pt x="30" y="38"/>
                    </a:lnTo>
                    <a:lnTo>
                      <a:pt x="32" y="38"/>
                    </a:lnTo>
                    <a:lnTo>
                      <a:pt x="34" y="38"/>
                    </a:lnTo>
                    <a:lnTo>
                      <a:pt x="36" y="38"/>
                    </a:lnTo>
                    <a:lnTo>
                      <a:pt x="38" y="38"/>
                    </a:lnTo>
                    <a:lnTo>
                      <a:pt x="38" y="36"/>
                    </a:lnTo>
                    <a:lnTo>
                      <a:pt x="40" y="36"/>
                    </a:lnTo>
                    <a:lnTo>
                      <a:pt x="40" y="36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6" y="34"/>
                    </a:lnTo>
                    <a:lnTo>
                      <a:pt x="48" y="34"/>
                    </a:lnTo>
                    <a:lnTo>
                      <a:pt x="50" y="34"/>
                    </a:lnTo>
                    <a:lnTo>
                      <a:pt x="52" y="34"/>
                    </a:lnTo>
                    <a:lnTo>
                      <a:pt x="54" y="34"/>
                    </a:lnTo>
                    <a:lnTo>
                      <a:pt x="56" y="34"/>
                    </a:lnTo>
                    <a:lnTo>
                      <a:pt x="58" y="34"/>
                    </a:lnTo>
                    <a:lnTo>
                      <a:pt x="60" y="34"/>
                    </a:lnTo>
                    <a:lnTo>
                      <a:pt x="62" y="34"/>
                    </a:lnTo>
                    <a:lnTo>
                      <a:pt x="64" y="34"/>
                    </a:lnTo>
                    <a:lnTo>
                      <a:pt x="66" y="34"/>
                    </a:lnTo>
                    <a:lnTo>
                      <a:pt x="66" y="32"/>
                    </a:lnTo>
                    <a:lnTo>
                      <a:pt x="68" y="32"/>
                    </a:lnTo>
                    <a:lnTo>
                      <a:pt x="70" y="32"/>
                    </a:lnTo>
                    <a:lnTo>
                      <a:pt x="72" y="32"/>
                    </a:lnTo>
                    <a:lnTo>
                      <a:pt x="74" y="32"/>
                    </a:lnTo>
                    <a:lnTo>
                      <a:pt x="76" y="30"/>
                    </a:lnTo>
                    <a:lnTo>
                      <a:pt x="78" y="30"/>
                    </a:lnTo>
                    <a:lnTo>
                      <a:pt x="80" y="30"/>
                    </a:lnTo>
                    <a:lnTo>
                      <a:pt x="82" y="30"/>
                    </a:lnTo>
                    <a:lnTo>
                      <a:pt x="84" y="28"/>
                    </a:lnTo>
                    <a:lnTo>
                      <a:pt x="86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90" y="28"/>
                    </a:lnTo>
                    <a:lnTo>
                      <a:pt x="90" y="26"/>
                    </a:lnTo>
                    <a:lnTo>
                      <a:pt x="92" y="26"/>
                    </a:lnTo>
                    <a:lnTo>
                      <a:pt x="94" y="26"/>
                    </a:lnTo>
                    <a:lnTo>
                      <a:pt x="96" y="26"/>
                    </a:lnTo>
                    <a:lnTo>
                      <a:pt x="98" y="26"/>
                    </a:lnTo>
                    <a:lnTo>
                      <a:pt x="100" y="26"/>
                    </a:lnTo>
                    <a:lnTo>
                      <a:pt x="100" y="24"/>
                    </a:lnTo>
                    <a:lnTo>
                      <a:pt x="102" y="24"/>
                    </a:lnTo>
                    <a:lnTo>
                      <a:pt x="104" y="24"/>
                    </a:lnTo>
                    <a:lnTo>
                      <a:pt x="106" y="24"/>
                    </a:lnTo>
                    <a:lnTo>
                      <a:pt x="108" y="24"/>
                    </a:lnTo>
                    <a:lnTo>
                      <a:pt x="108" y="22"/>
                    </a:lnTo>
                    <a:lnTo>
                      <a:pt x="110" y="22"/>
                    </a:lnTo>
                    <a:lnTo>
                      <a:pt x="112" y="22"/>
                    </a:lnTo>
                    <a:lnTo>
                      <a:pt x="114" y="22"/>
                    </a:lnTo>
                    <a:lnTo>
                      <a:pt x="116" y="22"/>
                    </a:lnTo>
                    <a:lnTo>
                      <a:pt x="120" y="20"/>
                    </a:lnTo>
                    <a:lnTo>
                      <a:pt x="122" y="20"/>
                    </a:lnTo>
                    <a:lnTo>
                      <a:pt x="124" y="20"/>
                    </a:lnTo>
                    <a:lnTo>
                      <a:pt x="126" y="20"/>
                    </a:lnTo>
                    <a:lnTo>
                      <a:pt x="126" y="18"/>
                    </a:lnTo>
                    <a:lnTo>
                      <a:pt x="128" y="18"/>
                    </a:lnTo>
                    <a:lnTo>
                      <a:pt x="130" y="18"/>
                    </a:lnTo>
                    <a:lnTo>
                      <a:pt x="132" y="18"/>
                    </a:lnTo>
                    <a:lnTo>
                      <a:pt x="134" y="18"/>
                    </a:lnTo>
                    <a:lnTo>
                      <a:pt x="134" y="16"/>
                    </a:lnTo>
                    <a:lnTo>
                      <a:pt x="136" y="16"/>
                    </a:lnTo>
                    <a:lnTo>
                      <a:pt x="136" y="16"/>
                    </a:lnTo>
                    <a:lnTo>
                      <a:pt x="138" y="16"/>
                    </a:lnTo>
                    <a:lnTo>
                      <a:pt x="140" y="16"/>
                    </a:lnTo>
                    <a:lnTo>
                      <a:pt x="142" y="14"/>
                    </a:lnTo>
                    <a:lnTo>
                      <a:pt x="144" y="14"/>
                    </a:lnTo>
                    <a:lnTo>
                      <a:pt x="146" y="14"/>
                    </a:lnTo>
                    <a:lnTo>
                      <a:pt x="148" y="14"/>
                    </a:lnTo>
                    <a:lnTo>
                      <a:pt x="148" y="12"/>
                    </a:lnTo>
                    <a:lnTo>
                      <a:pt x="150" y="12"/>
                    </a:lnTo>
                    <a:lnTo>
                      <a:pt x="152" y="12"/>
                    </a:lnTo>
                    <a:lnTo>
                      <a:pt x="154" y="12"/>
                    </a:lnTo>
                    <a:lnTo>
                      <a:pt x="156" y="12"/>
                    </a:lnTo>
                    <a:lnTo>
                      <a:pt x="158" y="12"/>
                    </a:lnTo>
                    <a:lnTo>
                      <a:pt x="158" y="10"/>
                    </a:lnTo>
                    <a:lnTo>
                      <a:pt x="162" y="10"/>
                    </a:lnTo>
                    <a:lnTo>
                      <a:pt x="164" y="10"/>
                    </a:lnTo>
                    <a:lnTo>
                      <a:pt x="166" y="8"/>
                    </a:lnTo>
                    <a:lnTo>
                      <a:pt x="168" y="8"/>
                    </a:lnTo>
                    <a:lnTo>
                      <a:pt x="170" y="8"/>
                    </a:lnTo>
                    <a:lnTo>
                      <a:pt x="172" y="8"/>
                    </a:lnTo>
                    <a:lnTo>
                      <a:pt x="174" y="6"/>
                    </a:lnTo>
                    <a:lnTo>
                      <a:pt x="176" y="6"/>
                    </a:lnTo>
                    <a:lnTo>
                      <a:pt x="178" y="6"/>
                    </a:lnTo>
                    <a:lnTo>
                      <a:pt x="180" y="6"/>
                    </a:lnTo>
                    <a:lnTo>
                      <a:pt x="182" y="6"/>
                    </a:lnTo>
                    <a:lnTo>
                      <a:pt x="182" y="4"/>
                    </a:lnTo>
                    <a:lnTo>
                      <a:pt x="184" y="4"/>
                    </a:lnTo>
                    <a:lnTo>
                      <a:pt x="184" y="4"/>
                    </a:lnTo>
                    <a:lnTo>
                      <a:pt x="186" y="4"/>
                    </a:lnTo>
                    <a:lnTo>
                      <a:pt x="186" y="2"/>
                    </a:lnTo>
                    <a:lnTo>
                      <a:pt x="188" y="2"/>
                    </a:lnTo>
                    <a:lnTo>
                      <a:pt x="190" y="2"/>
                    </a:lnTo>
                    <a:lnTo>
                      <a:pt x="192" y="2"/>
                    </a:lnTo>
                    <a:lnTo>
                      <a:pt x="194" y="2"/>
                    </a:lnTo>
                    <a:lnTo>
                      <a:pt x="194" y="0"/>
                    </a:lnTo>
                    <a:lnTo>
                      <a:pt x="196" y="0"/>
                    </a:lnTo>
                    <a:lnTo>
                      <a:pt x="196" y="2"/>
                    </a:lnTo>
                    <a:lnTo>
                      <a:pt x="198" y="2"/>
                    </a:lnTo>
                    <a:lnTo>
                      <a:pt x="200" y="4"/>
                    </a:lnTo>
                    <a:lnTo>
                      <a:pt x="200" y="6"/>
                    </a:lnTo>
                    <a:lnTo>
                      <a:pt x="202" y="6"/>
                    </a:lnTo>
                    <a:lnTo>
                      <a:pt x="204" y="6"/>
                    </a:lnTo>
                    <a:lnTo>
                      <a:pt x="206" y="6"/>
                    </a:lnTo>
                    <a:lnTo>
                      <a:pt x="208" y="6"/>
                    </a:lnTo>
                    <a:lnTo>
                      <a:pt x="208" y="8"/>
                    </a:lnTo>
                    <a:lnTo>
                      <a:pt x="210" y="8"/>
                    </a:lnTo>
                    <a:lnTo>
                      <a:pt x="208" y="8"/>
                    </a:lnTo>
                    <a:lnTo>
                      <a:pt x="208" y="10"/>
                    </a:lnTo>
                    <a:lnTo>
                      <a:pt x="210" y="10"/>
                    </a:lnTo>
                    <a:lnTo>
                      <a:pt x="210" y="12"/>
                    </a:lnTo>
                    <a:lnTo>
                      <a:pt x="212" y="12"/>
                    </a:lnTo>
                    <a:lnTo>
                      <a:pt x="210" y="12"/>
                    </a:lnTo>
                    <a:lnTo>
                      <a:pt x="210" y="14"/>
                    </a:lnTo>
                    <a:lnTo>
                      <a:pt x="212" y="14"/>
                    </a:lnTo>
                    <a:lnTo>
                      <a:pt x="212" y="16"/>
                    </a:lnTo>
                    <a:lnTo>
                      <a:pt x="212" y="18"/>
                    </a:lnTo>
                    <a:lnTo>
                      <a:pt x="212" y="20"/>
                    </a:lnTo>
                    <a:lnTo>
                      <a:pt x="214" y="20"/>
                    </a:lnTo>
                    <a:lnTo>
                      <a:pt x="216" y="20"/>
                    </a:lnTo>
                    <a:lnTo>
                      <a:pt x="216" y="22"/>
                    </a:lnTo>
                    <a:lnTo>
                      <a:pt x="214" y="22"/>
                    </a:lnTo>
                    <a:lnTo>
                      <a:pt x="216" y="22"/>
                    </a:lnTo>
                    <a:lnTo>
                      <a:pt x="218" y="22"/>
                    </a:lnTo>
                    <a:lnTo>
                      <a:pt x="218" y="24"/>
                    </a:lnTo>
                    <a:lnTo>
                      <a:pt x="220" y="24"/>
                    </a:lnTo>
                    <a:lnTo>
                      <a:pt x="222" y="24"/>
                    </a:lnTo>
                    <a:lnTo>
                      <a:pt x="222" y="26"/>
                    </a:lnTo>
                    <a:lnTo>
                      <a:pt x="222" y="24"/>
                    </a:lnTo>
                    <a:lnTo>
                      <a:pt x="224" y="24"/>
                    </a:lnTo>
                    <a:lnTo>
                      <a:pt x="226" y="24"/>
                    </a:lnTo>
                    <a:lnTo>
                      <a:pt x="228" y="24"/>
                    </a:lnTo>
                    <a:lnTo>
                      <a:pt x="228" y="26"/>
                    </a:lnTo>
                    <a:lnTo>
                      <a:pt x="230" y="26"/>
                    </a:lnTo>
                    <a:lnTo>
                      <a:pt x="230" y="28"/>
                    </a:lnTo>
                    <a:lnTo>
                      <a:pt x="228" y="28"/>
                    </a:lnTo>
                    <a:lnTo>
                      <a:pt x="228" y="30"/>
                    </a:lnTo>
                    <a:lnTo>
                      <a:pt x="228" y="32"/>
                    </a:lnTo>
                    <a:lnTo>
                      <a:pt x="226" y="32"/>
                    </a:lnTo>
                    <a:lnTo>
                      <a:pt x="226" y="34"/>
                    </a:lnTo>
                    <a:lnTo>
                      <a:pt x="226" y="34"/>
                    </a:lnTo>
                    <a:lnTo>
                      <a:pt x="226" y="36"/>
                    </a:lnTo>
                    <a:lnTo>
                      <a:pt x="226" y="38"/>
                    </a:lnTo>
                    <a:lnTo>
                      <a:pt x="224" y="38"/>
                    </a:lnTo>
                    <a:lnTo>
                      <a:pt x="224" y="40"/>
                    </a:lnTo>
                    <a:lnTo>
                      <a:pt x="224" y="42"/>
                    </a:lnTo>
                    <a:lnTo>
                      <a:pt x="222" y="42"/>
                    </a:lnTo>
                    <a:lnTo>
                      <a:pt x="224" y="42"/>
                    </a:lnTo>
                    <a:lnTo>
                      <a:pt x="224" y="44"/>
                    </a:lnTo>
                    <a:lnTo>
                      <a:pt x="222" y="44"/>
                    </a:lnTo>
                    <a:lnTo>
                      <a:pt x="222" y="46"/>
                    </a:lnTo>
                    <a:lnTo>
                      <a:pt x="220" y="46"/>
                    </a:lnTo>
                    <a:lnTo>
                      <a:pt x="220" y="48"/>
                    </a:lnTo>
                    <a:lnTo>
                      <a:pt x="218" y="48"/>
                    </a:lnTo>
                    <a:lnTo>
                      <a:pt x="218" y="50"/>
                    </a:lnTo>
                    <a:lnTo>
                      <a:pt x="220" y="50"/>
                    </a:lnTo>
                    <a:lnTo>
                      <a:pt x="220" y="52"/>
                    </a:lnTo>
                    <a:lnTo>
                      <a:pt x="222" y="52"/>
                    </a:lnTo>
                    <a:lnTo>
                      <a:pt x="222" y="54"/>
                    </a:lnTo>
                    <a:lnTo>
                      <a:pt x="224" y="54"/>
                    </a:lnTo>
                    <a:lnTo>
                      <a:pt x="224" y="56"/>
                    </a:lnTo>
                    <a:lnTo>
                      <a:pt x="222" y="56"/>
                    </a:lnTo>
                    <a:lnTo>
                      <a:pt x="222" y="58"/>
                    </a:lnTo>
                    <a:lnTo>
                      <a:pt x="222" y="60"/>
                    </a:lnTo>
                    <a:lnTo>
                      <a:pt x="220" y="60"/>
                    </a:lnTo>
                    <a:lnTo>
                      <a:pt x="220" y="62"/>
                    </a:lnTo>
                    <a:lnTo>
                      <a:pt x="220" y="64"/>
                    </a:lnTo>
                    <a:lnTo>
                      <a:pt x="220" y="66"/>
                    </a:lnTo>
                    <a:lnTo>
                      <a:pt x="222" y="66"/>
                    </a:lnTo>
                    <a:lnTo>
                      <a:pt x="220" y="66"/>
                    </a:lnTo>
                    <a:lnTo>
                      <a:pt x="220" y="68"/>
                    </a:lnTo>
                    <a:lnTo>
                      <a:pt x="222" y="68"/>
                    </a:lnTo>
                    <a:lnTo>
                      <a:pt x="222" y="70"/>
                    </a:lnTo>
                    <a:lnTo>
                      <a:pt x="220" y="70"/>
                    </a:lnTo>
                    <a:lnTo>
                      <a:pt x="222" y="70"/>
                    </a:lnTo>
                    <a:lnTo>
                      <a:pt x="222" y="72"/>
                    </a:lnTo>
                    <a:lnTo>
                      <a:pt x="224" y="72"/>
                    </a:lnTo>
                    <a:lnTo>
                      <a:pt x="226" y="72"/>
                    </a:lnTo>
                    <a:lnTo>
                      <a:pt x="228" y="72"/>
                    </a:lnTo>
                    <a:lnTo>
                      <a:pt x="228" y="74"/>
                    </a:lnTo>
                    <a:lnTo>
                      <a:pt x="228" y="76"/>
                    </a:lnTo>
                    <a:lnTo>
                      <a:pt x="228" y="78"/>
                    </a:lnTo>
                    <a:lnTo>
                      <a:pt x="230" y="78"/>
                    </a:lnTo>
                    <a:lnTo>
                      <a:pt x="230" y="80"/>
                    </a:lnTo>
                    <a:lnTo>
                      <a:pt x="232" y="80"/>
                    </a:lnTo>
                    <a:lnTo>
                      <a:pt x="232" y="78"/>
                    </a:lnTo>
                    <a:lnTo>
                      <a:pt x="232" y="78"/>
                    </a:lnTo>
                    <a:lnTo>
                      <a:pt x="232" y="80"/>
                    </a:lnTo>
                    <a:lnTo>
                      <a:pt x="234" y="82"/>
                    </a:lnTo>
                    <a:lnTo>
                      <a:pt x="236" y="82"/>
                    </a:lnTo>
                    <a:lnTo>
                      <a:pt x="236" y="82"/>
                    </a:lnTo>
                    <a:lnTo>
                      <a:pt x="238" y="82"/>
                    </a:lnTo>
                    <a:lnTo>
                      <a:pt x="238" y="84"/>
                    </a:lnTo>
                    <a:lnTo>
                      <a:pt x="240" y="84"/>
                    </a:lnTo>
                    <a:lnTo>
                      <a:pt x="242" y="84"/>
                    </a:lnTo>
                    <a:lnTo>
                      <a:pt x="242" y="86"/>
                    </a:lnTo>
                    <a:lnTo>
                      <a:pt x="244" y="86"/>
                    </a:lnTo>
                    <a:lnTo>
                      <a:pt x="244" y="88"/>
                    </a:lnTo>
                    <a:lnTo>
                      <a:pt x="244" y="90"/>
                    </a:lnTo>
                    <a:lnTo>
                      <a:pt x="242" y="90"/>
                    </a:lnTo>
                    <a:lnTo>
                      <a:pt x="240" y="90"/>
                    </a:lnTo>
                    <a:lnTo>
                      <a:pt x="242" y="90"/>
                    </a:lnTo>
                    <a:lnTo>
                      <a:pt x="240" y="92"/>
                    </a:lnTo>
                    <a:lnTo>
                      <a:pt x="238" y="94"/>
                    </a:lnTo>
                    <a:lnTo>
                      <a:pt x="236" y="94"/>
                    </a:lnTo>
                    <a:lnTo>
                      <a:pt x="236" y="96"/>
                    </a:lnTo>
                    <a:lnTo>
                      <a:pt x="236" y="98"/>
                    </a:lnTo>
                    <a:lnTo>
                      <a:pt x="234" y="98"/>
                    </a:lnTo>
                    <a:lnTo>
                      <a:pt x="234" y="100"/>
                    </a:lnTo>
                    <a:lnTo>
                      <a:pt x="232" y="100"/>
                    </a:lnTo>
                    <a:lnTo>
                      <a:pt x="232" y="102"/>
                    </a:lnTo>
                    <a:lnTo>
                      <a:pt x="232" y="104"/>
                    </a:lnTo>
                    <a:lnTo>
                      <a:pt x="232" y="106"/>
                    </a:lnTo>
                    <a:lnTo>
                      <a:pt x="232" y="106"/>
                    </a:lnTo>
                    <a:lnTo>
                      <a:pt x="232" y="108"/>
                    </a:lnTo>
                    <a:lnTo>
                      <a:pt x="230" y="108"/>
                    </a:lnTo>
                    <a:lnTo>
                      <a:pt x="228" y="110"/>
                    </a:lnTo>
                    <a:lnTo>
                      <a:pt x="226" y="110"/>
                    </a:lnTo>
                    <a:lnTo>
                      <a:pt x="226" y="112"/>
                    </a:lnTo>
                    <a:lnTo>
                      <a:pt x="224" y="112"/>
                    </a:lnTo>
                    <a:lnTo>
                      <a:pt x="224" y="114"/>
                    </a:lnTo>
                    <a:lnTo>
                      <a:pt x="224" y="112"/>
                    </a:lnTo>
                    <a:lnTo>
                      <a:pt x="222" y="112"/>
                    </a:lnTo>
                    <a:lnTo>
                      <a:pt x="220" y="112"/>
                    </a:lnTo>
                    <a:lnTo>
                      <a:pt x="218" y="112"/>
                    </a:lnTo>
                    <a:lnTo>
                      <a:pt x="216" y="112"/>
                    </a:lnTo>
                    <a:lnTo>
                      <a:pt x="216" y="114"/>
                    </a:lnTo>
                    <a:lnTo>
                      <a:pt x="214" y="114"/>
                    </a:lnTo>
                    <a:lnTo>
                      <a:pt x="212" y="116"/>
                    </a:lnTo>
                    <a:lnTo>
                      <a:pt x="212" y="118"/>
                    </a:lnTo>
                    <a:lnTo>
                      <a:pt x="210" y="118"/>
                    </a:lnTo>
                    <a:lnTo>
                      <a:pt x="210" y="120"/>
                    </a:lnTo>
                    <a:lnTo>
                      <a:pt x="210" y="122"/>
                    </a:lnTo>
                    <a:lnTo>
                      <a:pt x="208" y="122"/>
                    </a:lnTo>
                    <a:lnTo>
                      <a:pt x="206" y="122"/>
                    </a:lnTo>
                    <a:lnTo>
                      <a:pt x="204" y="122"/>
                    </a:lnTo>
                    <a:lnTo>
                      <a:pt x="204" y="124"/>
                    </a:lnTo>
                    <a:lnTo>
                      <a:pt x="202" y="124"/>
                    </a:lnTo>
                    <a:lnTo>
                      <a:pt x="200" y="124"/>
                    </a:lnTo>
                    <a:lnTo>
                      <a:pt x="198" y="124"/>
                    </a:lnTo>
                    <a:lnTo>
                      <a:pt x="196" y="124"/>
                    </a:lnTo>
                    <a:lnTo>
                      <a:pt x="196" y="126"/>
                    </a:lnTo>
                    <a:lnTo>
                      <a:pt x="194" y="126"/>
                    </a:lnTo>
                    <a:lnTo>
                      <a:pt x="192" y="126"/>
                    </a:lnTo>
                    <a:lnTo>
                      <a:pt x="190" y="126"/>
                    </a:lnTo>
                    <a:lnTo>
                      <a:pt x="184" y="128"/>
                    </a:lnTo>
                    <a:lnTo>
                      <a:pt x="182" y="130"/>
                    </a:lnTo>
                    <a:lnTo>
                      <a:pt x="180" y="130"/>
                    </a:lnTo>
                    <a:lnTo>
                      <a:pt x="178" y="130"/>
                    </a:lnTo>
                    <a:lnTo>
                      <a:pt x="176" y="130"/>
                    </a:lnTo>
                    <a:lnTo>
                      <a:pt x="174" y="130"/>
                    </a:lnTo>
                    <a:lnTo>
                      <a:pt x="174" y="130"/>
                    </a:lnTo>
                    <a:lnTo>
                      <a:pt x="172" y="130"/>
                    </a:lnTo>
                    <a:lnTo>
                      <a:pt x="170" y="130"/>
                    </a:lnTo>
                    <a:lnTo>
                      <a:pt x="168" y="130"/>
                    </a:lnTo>
                    <a:lnTo>
                      <a:pt x="166" y="130"/>
                    </a:lnTo>
                    <a:lnTo>
                      <a:pt x="164" y="132"/>
                    </a:lnTo>
                    <a:lnTo>
                      <a:pt x="162" y="132"/>
                    </a:lnTo>
                    <a:lnTo>
                      <a:pt x="160" y="132"/>
                    </a:lnTo>
                    <a:lnTo>
                      <a:pt x="158" y="132"/>
                    </a:lnTo>
                    <a:lnTo>
                      <a:pt x="156" y="134"/>
                    </a:lnTo>
                    <a:lnTo>
                      <a:pt x="154" y="134"/>
                    </a:lnTo>
                    <a:lnTo>
                      <a:pt x="152" y="134"/>
                    </a:lnTo>
                    <a:lnTo>
                      <a:pt x="150" y="134"/>
                    </a:lnTo>
                    <a:lnTo>
                      <a:pt x="148" y="136"/>
                    </a:lnTo>
                    <a:lnTo>
                      <a:pt x="146" y="136"/>
                    </a:lnTo>
                    <a:lnTo>
                      <a:pt x="142" y="136"/>
                    </a:lnTo>
                    <a:lnTo>
                      <a:pt x="140" y="136"/>
                    </a:lnTo>
                    <a:lnTo>
                      <a:pt x="140" y="138"/>
                    </a:lnTo>
                    <a:lnTo>
                      <a:pt x="138" y="138"/>
                    </a:lnTo>
                    <a:lnTo>
                      <a:pt x="136" y="138"/>
                    </a:lnTo>
                    <a:lnTo>
                      <a:pt x="136" y="138"/>
                    </a:lnTo>
                    <a:lnTo>
                      <a:pt x="134" y="138"/>
                    </a:lnTo>
                    <a:lnTo>
                      <a:pt x="132" y="138"/>
                    </a:lnTo>
                    <a:lnTo>
                      <a:pt x="132" y="140"/>
                    </a:lnTo>
                    <a:lnTo>
                      <a:pt x="130" y="140"/>
                    </a:lnTo>
                    <a:lnTo>
                      <a:pt x="128" y="140"/>
                    </a:lnTo>
                    <a:lnTo>
                      <a:pt x="126" y="140"/>
                    </a:lnTo>
                    <a:lnTo>
                      <a:pt x="124" y="140"/>
                    </a:lnTo>
                    <a:lnTo>
                      <a:pt x="122" y="142"/>
                    </a:lnTo>
                    <a:lnTo>
                      <a:pt x="120" y="142"/>
                    </a:lnTo>
                    <a:lnTo>
                      <a:pt x="118" y="142"/>
                    </a:lnTo>
                    <a:lnTo>
                      <a:pt x="116" y="142"/>
                    </a:lnTo>
                    <a:lnTo>
                      <a:pt x="114" y="144"/>
                    </a:lnTo>
                    <a:lnTo>
                      <a:pt x="112" y="144"/>
                    </a:lnTo>
                    <a:lnTo>
                      <a:pt x="110" y="144"/>
                    </a:lnTo>
                    <a:lnTo>
                      <a:pt x="108" y="144"/>
                    </a:lnTo>
                    <a:lnTo>
                      <a:pt x="106" y="144"/>
                    </a:lnTo>
                    <a:lnTo>
                      <a:pt x="104" y="146"/>
                    </a:lnTo>
                    <a:lnTo>
                      <a:pt x="102" y="146"/>
                    </a:lnTo>
                    <a:lnTo>
                      <a:pt x="100" y="146"/>
                    </a:lnTo>
                    <a:lnTo>
                      <a:pt x="98" y="146"/>
                    </a:lnTo>
                    <a:lnTo>
                      <a:pt x="96" y="146"/>
                    </a:lnTo>
                    <a:lnTo>
                      <a:pt x="96" y="148"/>
                    </a:lnTo>
                    <a:lnTo>
                      <a:pt x="94" y="148"/>
                    </a:lnTo>
                    <a:lnTo>
                      <a:pt x="92" y="148"/>
                    </a:lnTo>
                    <a:lnTo>
                      <a:pt x="90" y="148"/>
                    </a:lnTo>
                    <a:lnTo>
                      <a:pt x="88" y="148"/>
                    </a:lnTo>
                    <a:lnTo>
                      <a:pt x="88" y="148"/>
                    </a:lnTo>
                    <a:lnTo>
                      <a:pt x="88" y="150"/>
                    </a:lnTo>
                    <a:lnTo>
                      <a:pt x="86" y="150"/>
                    </a:lnTo>
                    <a:lnTo>
                      <a:pt x="84" y="150"/>
                    </a:lnTo>
                    <a:lnTo>
                      <a:pt x="82" y="150"/>
                    </a:lnTo>
                    <a:lnTo>
                      <a:pt x="80" y="150"/>
                    </a:lnTo>
                    <a:lnTo>
                      <a:pt x="78" y="152"/>
                    </a:lnTo>
                    <a:lnTo>
                      <a:pt x="76" y="152"/>
                    </a:lnTo>
                    <a:lnTo>
                      <a:pt x="74" y="152"/>
                    </a:lnTo>
                    <a:lnTo>
                      <a:pt x="70" y="152"/>
                    </a:lnTo>
                    <a:lnTo>
                      <a:pt x="68" y="152"/>
                    </a:lnTo>
                    <a:lnTo>
                      <a:pt x="68" y="154"/>
                    </a:lnTo>
                    <a:lnTo>
                      <a:pt x="66" y="154"/>
                    </a:lnTo>
                    <a:lnTo>
                      <a:pt x="64" y="154"/>
                    </a:lnTo>
                    <a:lnTo>
                      <a:pt x="62" y="154"/>
                    </a:lnTo>
                    <a:lnTo>
                      <a:pt x="60" y="154"/>
                    </a:lnTo>
                    <a:lnTo>
                      <a:pt x="58" y="156"/>
                    </a:lnTo>
                    <a:lnTo>
                      <a:pt x="56" y="156"/>
                    </a:lnTo>
                    <a:lnTo>
                      <a:pt x="54" y="156"/>
                    </a:lnTo>
                    <a:lnTo>
                      <a:pt x="52" y="156"/>
                    </a:lnTo>
                    <a:lnTo>
                      <a:pt x="48" y="158"/>
                    </a:lnTo>
                    <a:lnTo>
                      <a:pt x="46" y="158"/>
                    </a:lnTo>
                    <a:lnTo>
                      <a:pt x="44" y="158"/>
                    </a:lnTo>
                    <a:lnTo>
                      <a:pt x="42" y="158"/>
                    </a:lnTo>
                    <a:lnTo>
                      <a:pt x="40" y="158"/>
                    </a:lnTo>
                    <a:lnTo>
                      <a:pt x="40" y="158"/>
                    </a:lnTo>
                    <a:lnTo>
                      <a:pt x="40" y="160"/>
                    </a:lnTo>
                    <a:lnTo>
                      <a:pt x="38" y="160"/>
                    </a:lnTo>
                    <a:lnTo>
                      <a:pt x="36" y="160"/>
                    </a:lnTo>
                    <a:lnTo>
                      <a:pt x="34" y="160"/>
                    </a:lnTo>
                    <a:lnTo>
                      <a:pt x="32" y="160"/>
                    </a:lnTo>
                    <a:lnTo>
                      <a:pt x="30" y="160"/>
                    </a:lnTo>
                    <a:lnTo>
                      <a:pt x="28" y="162"/>
                    </a:lnTo>
                    <a:lnTo>
                      <a:pt x="26" y="162"/>
                    </a:lnTo>
                    <a:lnTo>
                      <a:pt x="24" y="162"/>
                    </a:lnTo>
                    <a:lnTo>
                      <a:pt x="22" y="162"/>
                    </a:lnTo>
                    <a:lnTo>
                      <a:pt x="22" y="160"/>
                    </a:lnTo>
                    <a:lnTo>
                      <a:pt x="20" y="158"/>
                    </a:lnTo>
                    <a:lnTo>
                      <a:pt x="20" y="156"/>
                    </a:lnTo>
                    <a:lnTo>
                      <a:pt x="20" y="154"/>
                    </a:lnTo>
                    <a:lnTo>
                      <a:pt x="20" y="152"/>
                    </a:lnTo>
                    <a:lnTo>
                      <a:pt x="20" y="150"/>
                    </a:lnTo>
                    <a:lnTo>
                      <a:pt x="20" y="148"/>
                    </a:lnTo>
                    <a:lnTo>
                      <a:pt x="18" y="148"/>
                    </a:lnTo>
                    <a:lnTo>
                      <a:pt x="18" y="146"/>
                    </a:lnTo>
                    <a:lnTo>
                      <a:pt x="18" y="144"/>
                    </a:lnTo>
                    <a:lnTo>
                      <a:pt x="18" y="142"/>
                    </a:lnTo>
                    <a:lnTo>
                      <a:pt x="18" y="140"/>
                    </a:lnTo>
                    <a:lnTo>
                      <a:pt x="18" y="138"/>
                    </a:lnTo>
                    <a:lnTo>
                      <a:pt x="18" y="136"/>
                    </a:lnTo>
                    <a:lnTo>
                      <a:pt x="16" y="136"/>
                    </a:lnTo>
                    <a:lnTo>
                      <a:pt x="16" y="134"/>
                    </a:lnTo>
                    <a:lnTo>
                      <a:pt x="16" y="132"/>
                    </a:lnTo>
                    <a:lnTo>
                      <a:pt x="16" y="130"/>
                    </a:lnTo>
                    <a:lnTo>
                      <a:pt x="16" y="128"/>
                    </a:lnTo>
                    <a:lnTo>
                      <a:pt x="14" y="128"/>
                    </a:lnTo>
                    <a:lnTo>
                      <a:pt x="14" y="126"/>
                    </a:lnTo>
                    <a:lnTo>
                      <a:pt x="14" y="124"/>
                    </a:lnTo>
                    <a:lnTo>
                      <a:pt x="14" y="122"/>
                    </a:lnTo>
                    <a:lnTo>
                      <a:pt x="14" y="120"/>
                    </a:lnTo>
                    <a:lnTo>
                      <a:pt x="14" y="118"/>
                    </a:lnTo>
                    <a:lnTo>
                      <a:pt x="14" y="116"/>
                    </a:lnTo>
                    <a:lnTo>
                      <a:pt x="12" y="116"/>
                    </a:lnTo>
                    <a:lnTo>
                      <a:pt x="12" y="114"/>
                    </a:lnTo>
                    <a:lnTo>
                      <a:pt x="12" y="112"/>
                    </a:lnTo>
                    <a:lnTo>
                      <a:pt x="12" y="110"/>
                    </a:lnTo>
                    <a:lnTo>
                      <a:pt x="12" y="108"/>
                    </a:lnTo>
                    <a:lnTo>
                      <a:pt x="12" y="106"/>
                    </a:lnTo>
                    <a:lnTo>
                      <a:pt x="10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98"/>
                    </a:lnTo>
                    <a:lnTo>
                      <a:pt x="10" y="96"/>
                    </a:lnTo>
                    <a:lnTo>
                      <a:pt x="10" y="94"/>
                    </a:lnTo>
                    <a:lnTo>
                      <a:pt x="8" y="94"/>
                    </a:lnTo>
                    <a:lnTo>
                      <a:pt x="8" y="92"/>
                    </a:lnTo>
                    <a:lnTo>
                      <a:pt x="8" y="90"/>
                    </a:lnTo>
                    <a:lnTo>
                      <a:pt x="8" y="88"/>
                    </a:lnTo>
                    <a:lnTo>
                      <a:pt x="8" y="86"/>
                    </a:lnTo>
                    <a:lnTo>
                      <a:pt x="8" y="84"/>
                    </a:lnTo>
                    <a:lnTo>
                      <a:pt x="6" y="82"/>
                    </a:lnTo>
                    <a:lnTo>
                      <a:pt x="6" y="82"/>
                    </a:lnTo>
                    <a:lnTo>
                      <a:pt x="6" y="80"/>
                    </a:lnTo>
                    <a:lnTo>
                      <a:pt x="6" y="78"/>
                    </a:lnTo>
                    <a:lnTo>
                      <a:pt x="6" y="76"/>
                    </a:lnTo>
                    <a:lnTo>
                      <a:pt x="6" y="74"/>
                    </a:lnTo>
                    <a:lnTo>
                      <a:pt x="4" y="74"/>
                    </a:lnTo>
                    <a:lnTo>
                      <a:pt x="4" y="72"/>
                    </a:lnTo>
                    <a:lnTo>
                      <a:pt x="4" y="70"/>
                    </a:lnTo>
                    <a:lnTo>
                      <a:pt x="4" y="68"/>
                    </a:lnTo>
                    <a:lnTo>
                      <a:pt x="4" y="66"/>
                    </a:lnTo>
                    <a:lnTo>
                      <a:pt x="4" y="64"/>
                    </a:lnTo>
                    <a:lnTo>
                      <a:pt x="2" y="64"/>
                    </a:lnTo>
                    <a:lnTo>
                      <a:pt x="2" y="60"/>
                    </a:lnTo>
                    <a:lnTo>
                      <a:pt x="2" y="58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2" y="44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6" y="42"/>
                    </a:lnTo>
                    <a:lnTo>
                      <a:pt x="6" y="40"/>
                    </a:lnTo>
                    <a:lnTo>
                      <a:pt x="8" y="40"/>
                    </a:lnTo>
                    <a:lnTo>
                      <a:pt x="8" y="38"/>
                    </a:lnTo>
                    <a:lnTo>
                      <a:pt x="10" y="38"/>
                    </a:lnTo>
                    <a:lnTo>
                      <a:pt x="12" y="38"/>
                    </a:lnTo>
                    <a:lnTo>
                      <a:pt x="12" y="36"/>
                    </a:lnTo>
                    <a:lnTo>
                      <a:pt x="12" y="34"/>
                    </a:lnTo>
                    <a:lnTo>
                      <a:pt x="14" y="34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4" y="34"/>
                    </a:lnTo>
                    <a:lnTo>
                      <a:pt x="14" y="34"/>
                    </a:lnTo>
                    <a:lnTo>
                      <a:pt x="14" y="36"/>
                    </a:lnTo>
                    <a:lnTo>
                      <a:pt x="12" y="36"/>
                    </a:lnTo>
                    <a:lnTo>
                      <a:pt x="14" y="36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8" y="34"/>
                    </a:lnTo>
                    <a:lnTo>
                      <a:pt x="18" y="32"/>
                    </a:lnTo>
                    <a:lnTo>
                      <a:pt x="20" y="32"/>
                    </a:lnTo>
                    <a:lnTo>
                      <a:pt x="18" y="32"/>
                    </a:lnTo>
                    <a:lnTo>
                      <a:pt x="20" y="32"/>
                    </a:lnTo>
                    <a:lnTo>
                      <a:pt x="20" y="30"/>
                    </a:lnTo>
                    <a:lnTo>
                      <a:pt x="22" y="30"/>
                    </a:lnTo>
                    <a:lnTo>
                      <a:pt x="22" y="28"/>
                    </a:lnTo>
                    <a:lnTo>
                      <a:pt x="24" y="28"/>
                    </a:lnTo>
                    <a:lnTo>
                      <a:pt x="26" y="28"/>
                    </a:lnTo>
                    <a:lnTo>
                      <a:pt x="26" y="26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Freeform 3698"/>
              <p:cNvSpPr>
                <a:spLocks/>
              </p:cNvSpPr>
              <p:nvPr/>
            </p:nvSpPr>
            <p:spPr bwMode="auto">
              <a:xfrm>
                <a:off x="6565901" y="2673351"/>
                <a:ext cx="107950" cy="211138"/>
              </a:xfrm>
              <a:custGeom>
                <a:avLst/>
                <a:gdLst>
                  <a:gd name="T0" fmla="*/ 24 w 68"/>
                  <a:gd name="T1" fmla="*/ 14 h 133"/>
                  <a:gd name="T2" fmla="*/ 32 w 68"/>
                  <a:gd name="T3" fmla="*/ 12 h 133"/>
                  <a:gd name="T4" fmla="*/ 38 w 68"/>
                  <a:gd name="T5" fmla="*/ 8 h 133"/>
                  <a:gd name="T6" fmla="*/ 46 w 68"/>
                  <a:gd name="T7" fmla="*/ 6 h 133"/>
                  <a:gd name="T8" fmla="*/ 52 w 68"/>
                  <a:gd name="T9" fmla="*/ 4 h 133"/>
                  <a:gd name="T10" fmla="*/ 60 w 68"/>
                  <a:gd name="T11" fmla="*/ 0 h 133"/>
                  <a:gd name="T12" fmla="*/ 62 w 68"/>
                  <a:gd name="T13" fmla="*/ 4 h 133"/>
                  <a:gd name="T14" fmla="*/ 62 w 68"/>
                  <a:gd name="T15" fmla="*/ 8 h 133"/>
                  <a:gd name="T16" fmla="*/ 64 w 68"/>
                  <a:gd name="T17" fmla="*/ 16 h 133"/>
                  <a:gd name="T18" fmla="*/ 68 w 68"/>
                  <a:gd name="T19" fmla="*/ 22 h 133"/>
                  <a:gd name="T20" fmla="*/ 66 w 68"/>
                  <a:gd name="T21" fmla="*/ 26 h 133"/>
                  <a:gd name="T22" fmla="*/ 66 w 68"/>
                  <a:gd name="T23" fmla="*/ 28 h 133"/>
                  <a:gd name="T24" fmla="*/ 64 w 68"/>
                  <a:gd name="T25" fmla="*/ 32 h 133"/>
                  <a:gd name="T26" fmla="*/ 62 w 68"/>
                  <a:gd name="T27" fmla="*/ 34 h 133"/>
                  <a:gd name="T28" fmla="*/ 58 w 68"/>
                  <a:gd name="T29" fmla="*/ 36 h 133"/>
                  <a:gd name="T30" fmla="*/ 54 w 68"/>
                  <a:gd name="T31" fmla="*/ 42 h 133"/>
                  <a:gd name="T32" fmla="*/ 56 w 68"/>
                  <a:gd name="T33" fmla="*/ 50 h 133"/>
                  <a:gd name="T34" fmla="*/ 58 w 68"/>
                  <a:gd name="T35" fmla="*/ 54 h 133"/>
                  <a:gd name="T36" fmla="*/ 56 w 68"/>
                  <a:gd name="T37" fmla="*/ 56 h 133"/>
                  <a:gd name="T38" fmla="*/ 58 w 68"/>
                  <a:gd name="T39" fmla="*/ 60 h 133"/>
                  <a:gd name="T40" fmla="*/ 56 w 68"/>
                  <a:gd name="T41" fmla="*/ 68 h 133"/>
                  <a:gd name="T42" fmla="*/ 54 w 68"/>
                  <a:gd name="T43" fmla="*/ 76 h 133"/>
                  <a:gd name="T44" fmla="*/ 54 w 68"/>
                  <a:gd name="T45" fmla="*/ 84 h 133"/>
                  <a:gd name="T46" fmla="*/ 56 w 68"/>
                  <a:gd name="T47" fmla="*/ 92 h 133"/>
                  <a:gd name="T48" fmla="*/ 58 w 68"/>
                  <a:gd name="T49" fmla="*/ 100 h 133"/>
                  <a:gd name="T50" fmla="*/ 58 w 68"/>
                  <a:gd name="T51" fmla="*/ 106 h 133"/>
                  <a:gd name="T52" fmla="*/ 60 w 68"/>
                  <a:gd name="T53" fmla="*/ 110 h 133"/>
                  <a:gd name="T54" fmla="*/ 58 w 68"/>
                  <a:gd name="T55" fmla="*/ 118 h 133"/>
                  <a:gd name="T56" fmla="*/ 62 w 68"/>
                  <a:gd name="T57" fmla="*/ 124 h 133"/>
                  <a:gd name="T58" fmla="*/ 62 w 68"/>
                  <a:gd name="T59" fmla="*/ 126 h 133"/>
                  <a:gd name="T60" fmla="*/ 52 w 68"/>
                  <a:gd name="T61" fmla="*/ 129 h 133"/>
                  <a:gd name="T62" fmla="*/ 46 w 68"/>
                  <a:gd name="T63" fmla="*/ 131 h 133"/>
                  <a:gd name="T64" fmla="*/ 38 w 68"/>
                  <a:gd name="T65" fmla="*/ 131 h 133"/>
                  <a:gd name="T66" fmla="*/ 32 w 68"/>
                  <a:gd name="T67" fmla="*/ 129 h 133"/>
                  <a:gd name="T68" fmla="*/ 32 w 68"/>
                  <a:gd name="T69" fmla="*/ 120 h 133"/>
                  <a:gd name="T70" fmla="*/ 28 w 68"/>
                  <a:gd name="T71" fmla="*/ 112 h 133"/>
                  <a:gd name="T72" fmla="*/ 26 w 68"/>
                  <a:gd name="T73" fmla="*/ 102 h 133"/>
                  <a:gd name="T74" fmla="*/ 24 w 68"/>
                  <a:gd name="T75" fmla="*/ 94 h 133"/>
                  <a:gd name="T76" fmla="*/ 22 w 68"/>
                  <a:gd name="T77" fmla="*/ 90 h 133"/>
                  <a:gd name="T78" fmla="*/ 18 w 68"/>
                  <a:gd name="T79" fmla="*/ 92 h 133"/>
                  <a:gd name="T80" fmla="*/ 16 w 68"/>
                  <a:gd name="T81" fmla="*/ 84 h 133"/>
                  <a:gd name="T82" fmla="*/ 14 w 68"/>
                  <a:gd name="T83" fmla="*/ 78 h 133"/>
                  <a:gd name="T84" fmla="*/ 10 w 68"/>
                  <a:gd name="T85" fmla="*/ 72 h 133"/>
                  <a:gd name="T86" fmla="*/ 8 w 68"/>
                  <a:gd name="T87" fmla="*/ 64 h 133"/>
                  <a:gd name="T88" fmla="*/ 10 w 68"/>
                  <a:gd name="T89" fmla="*/ 56 h 133"/>
                  <a:gd name="T90" fmla="*/ 8 w 68"/>
                  <a:gd name="T91" fmla="*/ 48 h 133"/>
                  <a:gd name="T92" fmla="*/ 4 w 68"/>
                  <a:gd name="T93" fmla="*/ 42 h 133"/>
                  <a:gd name="T94" fmla="*/ 2 w 68"/>
                  <a:gd name="T95" fmla="*/ 36 h 133"/>
                  <a:gd name="T96" fmla="*/ 0 w 68"/>
                  <a:gd name="T97" fmla="*/ 30 h 133"/>
                  <a:gd name="T98" fmla="*/ 0 w 68"/>
                  <a:gd name="T99" fmla="*/ 20 h 133"/>
                  <a:gd name="T100" fmla="*/ 10 w 68"/>
                  <a:gd name="T101" fmla="*/ 18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8" h="133">
                    <a:moveTo>
                      <a:pt x="16" y="16"/>
                    </a:moveTo>
                    <a:lnTo>
                      <a:pt x="18" y="14"/>
                    </a:lnTo>
                    <a:lnTo>
                      <a:pt x="20" y="14"/>
                    </a:lnTo>
                    <a:lnTo>
                      <a:pt x="22" y="14"/>
                    </a:lnTo>
                    <a:lnTo>
                      <a:pt x="24" y="14"/>
                    </a:lnTo>
                    <a:lnTo>
                      <a:pt x="24" y="12"/>
                    </a:lnTo>
                    <a:lnTo>
                      <a:pt x="26" y="12"/>
                    </a:lnTo>
                    <a:lnTo>
                      <a:pt x="28" y="12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32" y="10"/>
                    </a:lnTo>
                    <a:lnTo>
                      <a:pt x="34" y="10"/>
                    </a:lnTo>
                    <a:lnTo>
                      <a:pt x="36" y="10"/>
                    </a:lnTo>
                    <a:lnTo>
                      <a:pt x="38" y="10"/>
                    </a:lnTo>
                    <a:lnTo>
                      <a:pt x="38" y="8"/>
                    </a:lnTo>
                    <a:lnTo>
                      <a:pt x="40" y="8"/>
                    </a:lnTo>
                    <a:lnTo>
                      <a:pt x="42" y="8"/>
                    </a:lnTo>
                    <a:lnTo>
                      <a:pt x="44" y="8"/>
                    </a:lnTo>
                    <a:lnTo>
                      <a:pt x="44" y="6"/>
                    </a:lnTo>
                    <a:lnTo>
                      <a:pt x="46" y="6"/>
                    </a:lnTo>
                    <a:lnTo>
                      <a:pt x="48" y="6"/>
                    </a:lnTo>
                    <a:lnTo>
                      <a:pt x="50" y="6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2" y="2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62" y="4"/>
                    </a:lnTo>
                    <a:lnTo>
                      <a:pt x="64" y="6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2" y="10"/>
                    </a:lnTo>
                    <a:lnTo>
                      <a:pt x="62" y="12"/>
                    </a:lnTo>
                    <a:lnTo>
                      <a:pt x="62" y="14"/>
                    </a:lnTo>
                    <a:lnTo>
                      <a:pt x="62" y="16"/>
                    </a:lnTo>
                    <a:lnTo>
                      <a:pt x="64" y="16"/>
                    </a:lnTo>
                    <a:lnTo>
                      <a:pt x="64" y="18"/>
                    </a:lnTo>
                    <a:lnTo>
                      <a:pt x="64" y="20"/>
                    </a:lnTo>
                    <a:lnTo>
                      <a:pt x="66" y="20"/>
                    </a:lnTo>
                    <a:lnTo>
                      <a:pt x="66" y="22"/>
                    </a:lnTo>
                    <a:lnTo>
                      <a:pt x="68" y="22"/>
                    </a:lnTo>
                    <a:lnTo>
                      <a:pt x="68" y="24"/>
                    </a:lnTo>
                    <a:lnTo>
                      <a:pt x="66" y="24"/>
                    </a:lnTo>
                    <a:lnTo>
                      <a:pt x="66" y="26"/>
                    </a:lnTo>
                    <a:lnTo>
                      <a:pt x="68" y="26"/>
                    </a:lnTo>
                    <a:lnTo>
                      <a:pt x="66" y="26"/>
                    </a:lnTo>
                    <a:lnTo>
                      <a:pt x="68" y="26"/>
                    </a:lnTo>
                    <a:lnTo>
                      <a:pt x="68" y="28"/>
                    </a:lnTo>
                    <a:lnTo>
                      <a:pt x="66" y="28"/>
                    </a:lnTo>
                    <a:lnTo>
                      <a:pt x="66" y="30"/>
                    </a:lnTo>
                    <a:lnTo>
                      <a:pt x="66" y="28"/>
                    </a:lnTo>
                    <a:lnTo>
                      <a:pt x="66" y="30"/>
                    </a:lnTo>
                    <a:lnTo>
                      <a:pt x="66" y="32"/>
                    </a:lnTo>
                    <a:lnTo>
                      <a:pt x="64" y="32"/>
                    </a:lnTo>
                    <a:lnTo>
                      <a:pt x="66" y="32"/>
                    </a:lnTo>
                    <a:lnTo>
                      <a:pt x="64" y="32"/>
                    </a:lnTo>
                    <a:lnTo>
                      <a:pt x="64" y="34"/>
                    </a:lnTo>
                    <a:lnTo>
                      <a:pt x="62" y="34"/>
                    </a:lnTo>
                    <a:lnTo>
                      <a:pt x="62" y="34"/>
                    </a:lnTo>
                    <a:lnTo>
                      <a:pt x="60" y="34"/>
                    </a:lnTo>
                    <a:lnTo>
                      <a:pt x="62" y="34"/>
                    </a:lnTo>
                    <a:lnTo>
                      <a:pt x="62" y="36"/>
                    </a:lnTo>
                    <a:lnTo>
                      <a:pt x="60" y="36"/>
                    </a:lnTo>
                    <a:lnTo>
                      <a:pt x="60" y="38"/>
                    </a:lnTo>
                    <a:lnTo>
                      <a:pt x="60" y="36"/>
                    </a:lnTo>
                    <a:lnTo>
                      <a:pt x="58" y="36"/>
                    </a:lnTo>
                    <a:lnTo>
                      <a:pt x="58" y="38"/>
                    </a:lnTo>
                    <a:lnTo>
                      <a:pt x="56" y="38"/>
                    </a:lnTo>
                    <a:lnTo>
                      <a:pt x="56" y="40"/>
                    </a:lnTo>
                    <a:lnTo>
                      <a:pt x="54" y="40"/>
                    </a:lnTo>
                    <a:lnTo>
                      <a:pt x="54" y="42"/>
                    </a:lnTo>
                    <a:lnTo>
                      <a:pt x="54" y="44"/>
                    </a:lnTo>
                    <a:lnTo>
                      <a:pt x="54" y="46"/>
                    </a:lnTo>
                    <a:lnTo>
                      <a:pt x="56" y="46"/>
                    </a:lnTo>
                    <a:lnTo>
                      <a:pt x="56" y="48"/>
                    </a:lnTo>
                    <a:lnTo>
                      <a:pt x="56" y="50"/>
                    </a:lnTo>
                    <a:lnTo>
                      <a:pt x="56" y="52"/>
                    </a:lnTo>
                    <a:lnTo>
                      <a:pt x="58" y="52"/>
                    </a:lnTo>
                    <a:lnTo>
                      <a:pt x="58" y="50"/>
                    </a:lnTo>
                    <a:lnTo>
                      <a:pt x="58" y="52"/>
                    </a:lnTo>
                    <a:lnTo>
                      <a:pt x="58" y="54"/>
                    </a:lnTo>
                    <a:lnTo>
                      <a:pt x="56" y="54"/>
                    </a:lnTo>
                    <a:lnTo>
                      <a:pt x="58" y="54"/>
                    </a:lnTo>
                    <a:lnTo>
                      <a:pt x="56" y="54"/>
                    </a:lnTo>
                    <a:lnTo>
                      <a:pt x="58" y="54"/>
                    </a:lnTo>
                    <a:lnTo>
                      <a:pt x="56" y="56"/>
                    </a:lnTo>
                    <a:lnTo>
                      <a:pt x="56" y="58"/>
                    </a:lnTo>
                    <a:lnTo>
                      <a:pt x="58" y="58"/>
                    </a:lnTo>
                    <a:lnTo>
                      <a:pt x="58" y="60"/>
                    </a:lnTo>
                    <a:lnTo>
                      <a:pt x="56" y="60"/>
                    </a:lnTo>
                    <a:lnTo>
                      <a:pt x="58" y="60"/>
                    </a:lnTo>
                    <a:lnTo>
                      <a:pt x="58" y="62"/>
                    </a:lnTo>
                    <a:lnTo>
                      <a:pt x="56" y="62"/>
                    </a:lnTo>
                    <a:lnTo>
                      <a:pt x="56" y="64"/>
                    </a:lnTo>
                    <a:lnTo>
                      <a:pt x="56" y="66"/>
                    </a:lnTo>
                    <a:lnTo>
                      <a:pt x="56" y="68"/>
                    </a:lnTo>
                    <a:lnTo>
                      <a:pt x="56" y="70"/>
                    </a:lnTo>
                    <a:lnTo>
                      <a:pt x="56" y="72"/>
                    </a:lnTo>
                    <a:lnTo>
                      <a:pt x="54" y="72"/>
                    </a:lnTo>
                    <a:lnTo>
                      <a:pt x="54" y="74"/>
                    </a:lnTo>
                    <a:lnTo>
                      <a:pt x="54" y="76"/>
                    </a:lnTo>
                    <a:lnTo>
                      <a:pt x="54" y="78"/>
                    </a:lnTo>
                    <a:lnTo>
                      <a:pt x="54" y="80"/>
                    </a:lnTo>
                    <a:lnTo>
                      <a:pt x="54" y="82"/>
                    </a:lnTo>
                    <a:lnTo>
                      <a:pt x="54" y="82"/>
                    </a:lnTo>
                    <a:lnTo>
                      <a:pt x="54" y="84"/>
                    </a:lnTo>
                    <a:lnTo>
                      <a:pt x="54" y="86"/>
                    </a:lnTo>
                    <a:lnTo>
                      <a:pt x="54" y="88"/>
                    </a:lnTo>
                    <a:lnTo>
                      <a:pt x="56" y="88"/>
                    </a:lnTo>
                    <a:lnTo>
                      <a:pt x="56" y="90"/>
                    </a:lnTo>
                    <a:lnTo>
                      <a:pt x="56" y="92"/>
                    </a:lnTo>
                    <a:lnTo>
                      <a:pt x="56" y="94"/>
                    </a:lnTo>
                    <a:lnTo>
                      <a:pt x="56" y="96"/>
                    </a:lnTo>
                    <a:lnTo>
                      <a:pt x="56" y="98"/>
                    </a:lnTo>
                    <a:lnTo>
                      <a:pt x="56" y="100"/>
                    </a:lnTo>
                    <a:lnTo>
                      <a:pt x="58" y="100"/>
                    </a:lnTo>
                    <a:lnTo>
                      <a:pt x="56" y="100"/>
                    </a:lnTo>
                    <a:lnTo>
                      <a:pt x="58" y="100"/>
                    </a:lnTo>
                    <a:lnTo>
                      <a:pt x="58" y="102"/>
                    </a:lnTo>
                    <a:lnTo>
                      <a:pt x="58" y="104"/>
                    </a:lnTo>
                    <a:lnTo>
                      <a:pt x="58" y="106"/>
                    </a:lnTo>
                    <a:lnTo>
                      <a:pt x="60" y="106"/>
                    </a:lnTo>
                    <a:lnTo>
                      <a:pt x="58" y="106"/>
                    </a:lnTo>
                    <a:lnTo>
                      <a:pt x="58" y="108"/>
                    </a:lnTo>
                    <a:lnTo>
                      <a:pt x="58" y="110"/>
                    </a:lnTo>
                    <a:lnTo>
                      <a:pt x="60" y="110"/>
                    </a:lnTo>
                    <a:lnTo>
                      <a:pt x="60" y="112"/>
                    </a:lnTo>
                    <a:lnTo>
                      <a:pt x="58" y="112"/>
                    </a:lnTo>
                    <a:lnTo>
                      <a:pt x="58" y="114"/>
                    </a:lnTo>
                    <a:lnTo>
                      <a:pt x="58" y="116"/>
                    </a:lnTo>
                    <a:lnTo>
                      <a:pt x="58" y="118"/>
                    </a:lnTo>
                    <a:lnTo>
                      <a:pt x="58" y="120"/>
                    </a:lnTo>
                    <a:lnTo>
                      <a:pt x="60" y="120"/>
                    </a:lnTo>
                    <a:lnTo>
                      <a:pt x="60" y="122"/>
                    </a:lnTo>
                    <a:lnTo>
                      <a:pt x="62" y="122"/>
                    </a:lnTo>
                    <a:lnTo>
                      <a:pt x="62" y="124"/>
                    </a:lnTo>
                    <a:lnTo>
                      <a:pt x="62" y="122"/>
                    </a:lnTo>
                    <a:lnTo>
                      <a:pt x="62" y="124"/>
                    </a:lnTo>
                    <a:lnTo>
                      <a:pt x="64" y="124"/>
                    </a:lnTo>
                    <a:lnTo>
                      <a:pt x="62" y="124"/>
                    </a:lnTo>
                    <a:lnTo>
                      <a:pt x="62" y="126"/>
                    </a:lnTo>
                    <a:lnTo>
                      <a:pt x="60" y="126"/>
                    </a:lnTo>
                    <a:lnTo>
                      <a:pt x="58" y="126"/>
                    </a:lnTo>
                    <a:lnTo>
                      <a:pt x="56" y="126"/>
                    </a:lnTo>
                    <a:lnTo>
                      <a:pt x="54" y="129"/>
                    </a:lnTo>
                    <a:lnTo>
                      <a:pt x="52" y="129"/>
                    </a:lnTo>
                    <a:lnTo>
                      <a:pt x="52" y="129"/>
                    </a:lnTo>
                    <a:lnTo>
                      <a:pt x="50" y="129"/>
                    </a:lnTo>
                    <a:lnTo>
                      <a:pt x="50" y="131"/>
                    </a:lnTo>
                    <a:lnTo>
                      <a:pt x="48" y="131"/>
                    </a:lnTo>
                    <a:lnTo>
                      <a:pt x="46" y="131"/>
                    </a:lnTo>
                    <a:lnTo>
                      <a:pt x="44" y="131"/>
                    </a:lnTo>
                    <a:lnTo>
                      <a:pt x="42" y="131"/>
                    </a:lnTo>
                    <a:lnTo>
                      <a:pt x="42" y="131"/>
                    </a:lnTo>
                    <a:lnTo>
                      <a:pt x="40" y="131"/>
                    </a:lnTo>
                    <a:lnTo>
                      <a:pt x="38" y="131"/>
                    </a:lnTo>
                    <a:lnTo>
                      <a:pt x="36" y="131"/>
                    </a:lnTo>
                    <a:lnTo>
                      <a:pt x="34" y="133"/>
                    </a:lnTo>
                    <a:lnTo>
                      <a:pt x="34" y="131"/>
                    </a:lnTo>
                    <a:lnTo>
                      <a:pt x="34" y="131"/>
                    </a:lnTo>
                    <a:lnTo>
                      <a:pt x="32" y="129"/>
                    </a:lnTo>
                    <a:lnTo>
                      <a:pt x="34" y="129"/>
                    </a:lnTo>
                    <a:lnTo>
                      <a:pt x="32" y="126"/>
                    </a:lnTo>
                    <a:lnTo>
                      <a:pt x="32" y="124"/>
                    </a:lnTo>
                    <a:lnTo>
                      <a:pt x="32" y="122"/>
                    </a:lnTo>
                    <a:lnTo>
                      <a:pt x="32" y="120"/>
                    </a:lnTo>
                    <a:lnTo>
                      <a:pt x="30" y="120"/>
                    </a:lnTo>
                    <a:lnTo>
                      <a:pt x="30" y="118"/>
                    </a:lnTo>
                    <a:lnTo>
                      <a:pt x="30" y="116"/>
                    </a:lnTo>
                    <a:lnTo>
                      <a:pt x="30" y="114"/>
                    </a:lnTo>
                    <a:lnTo>
                      <a:pt x="28" y="112"/>
                    </a:lnTo>
                    <a:lnTo>
                      <a:pt x="28" y="110"/>
                    </a:lnTo>
                    <a:lnTo>
                      <a:pt x="28" y="108"/>
                    </a:lnTo>
                    <a:lnTo>
                      <a:pt x="28" y="106"/>
                    </a:lnTo>
                    <a:lnTo>
                      <a:pt x="26" y="104"/>
                    </a:lnTo>
                    <a:lnTo>
                      <a:pt x="26" y="102"/>
                    </a:lnTo>
                    <a:lnTo>
                      <a:pt x="26" y="100"/>
                    </a:lnTo>
                    <a:lnTo>
                      <a:pt x="26" y="98"/>
                    </a:lnTo>
                    <a:lnTo>
                      <a:pt x="24" y="98"/>
                    </a:lnTo>
                    <a:lnTo>
                      <a:pt x="24" y="96"/>
                    </a:lnTo>
                    <a:lnTo>
                      <a:pt x="24" y="94"/>
                    </a:lnTo>
                    <a:lnTo>
                      <a:pt x="24" y="92"/>
                    </a:lnTo>
                    <a:lnTo>
                      <a:pt x="22" y="92"/>
                    </a:lnTo>
                    <a:lnTo>
                      <a:pt x="22" y="90"/>
                    </a:lnTo>
                    <a:lnTo>
                      <a:pt x="20" y="90"/>
                    </a:lnTo>
                    <a:lnTo>
                      <a:pt x="22" y="90"/>
                    </a:lnTo>
                    <a:lnTo>
                      <a:pt x="20" y="90"/>
                    </a:lnTo>
                    <a:lnTo>
                      <a:pt x="20" y="88"/>
                    </a:lnTo>
                    <a:lnTo>
                      <a:pt x="18" y="88"/>
                    </a:lnTo>
                    <a:lnTo>
                      <a:pt x="18" y="90"/>
                    </a:lnTo>
                    <a:lnTo>
                      <a:pt x="18" y="92"/>
                    </a:lnTo>
                    <a:lnTo>
                      <a:pt x="16" y="92"/>
                    </a:lnTo>
                    <a:lnTo>
                      <a:pt x="16" y="90"/>
                    </a:lnTo>
                    <a:lnTo>
                      <a:pt x="16" y="88"/>
                    </a:lnTo>
                    <a:lnTo>
                      <a:pt x="16" y="86"/>
                    </a:lnTo>
                    <a:lnTo>
                      <a:pt x="16" y="84"/>
                    </a:lnTo>
                    <a:lnTo>
                      <a:pt x="16" y="82"/>
                    </a:lnTo>
                    <a:lnTo>
                      <a:pt x="16" y="82"/>
                    </a:lnTo>
                    <a:lnTo>
                      <a:pt x="14" y="82"/>
                    </a:lnTo>
                    <a:lnTo>
                      <a:pt x="14" y="80"/>
                    </a:lnTo>
                    <a:lnTo>
                      <a:pt x="14" y="78"/>
                    </a:lnTo>
                    <a:lnTo>
                      <a:pt x="12" y="78"/>
                    </a:lnTo>
                    <a:lnTo>
                      <a:pt x="12" y="76"/>
                    </a:lnTo>
                    <a:lnTo>
                      <a:pt x="12" y="74"/>
                    </a:lnTo>
                    <a:lnTo>
                      <a:pt x="10" y="74"/>
                    </a:lnTo>
                    <a:lnTo>
                      <a:pt x="10" y="72"/>
                    </a:lnTo>
                    <a:lnTo>
                      <a:pt x="10" y="70"/>
                    </a:lnTo>
                    <a:lnTo>
                      <a:pt x="8" y="70"/>
                    </a:lnTo>
                    <a:lnTo>
                      <a:pt x="8" y="68"/>
                    </a:lnTo>
                    <a:lnTo>
                      <a:pt x="8" y="66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8" y="60"/>
                    </a:lnTo>
                    <a:lnTo>
                      <a:pt x="10" y="60"/>
                    </a:lnTo>
                    <a:lnTo>
                      <a:pt x="10" y="58"/>
                    </a:lnTo>
                    <a:lnTo>
                      <a:pt x="10" y="56"/>
                    </a:lnTo>
                    <a:lnTo>
                      <a:pt x="8" y="56"/>
                    </a:lnTo>
                    <a:lnTo>
                      <a:pt x="8" y="54"/>
                    </a:lnTo>
                    <a:lnTo>
                      <a:pt x="8" y="52"/>
                    </a:lnTo>
                    <a:lnTo>
                      <a:pt x="8" y="50"/>
                    </a:lnTo>
                    <a:lnTo>
                      <a:pt x="8" y="48"/>
                    </a:lnTo>
                    <a:lnTo>
                      <a:pt x="8" y="46"/>
                    </a:lnTo>
                    <a:lnTo>
                      <a:pt x="6" y="46"/>
                    </a:lnTo>
                    <a:lnTo>
                      <a:pt x="6" y="44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4" y="42"/>
                    </a:lnTo>
                    <a:lnTo>
                      <a:pt x="4" y="40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2" y="20"/>
                    </a:lnTo>
                    <a:lnTo>
                      <a:pt x="4" y="20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10" y="18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6" y="16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1152"/>
              <p:cNvSpPr>
                <a:spLocks noEditPoints="1"/>
              </p:cNvSpPr>
              <p:nvPr/>
            </p:nvSpPr>
            <p:spPr bwMode="auto">
              <a:xfrm>
                <a:off x="6626225" y="2913062"/>
                <a:ext cx="114300" cy="117475"/>
              </a:xfrm>
              <a:custGeom>
                <a:avLst/>
                <a:gdLst>
                  <a:gd name="T0" fmla="*/ 16 w 72"/>
                  <a:gd name="T1" fmla="*/ 68 h 74"/>
                  <a:gd name="T2" fmla="*/ 16 w 72"/>
                  <a:gd name="T3" fmla="*/ 66 h 74"/>
                  <a:gd name="T4" fmla="*/ 36 w 72"/>
                  <a:gd name="T5" fmla="*/ 50 h 74"/>
                  <a:gd name="T6" fmla="*/ 66 w 72"/>
                  <a:gd name="T7" fmla="*/ 36 h 74"/>
                  <a:gd name="T8" fmla="*/ 54 w 72"/>
                  <a:gd name="T9" fmla="*/ 40 h 74"/>
                  <a:gd name="T10" fmla="*/ 50 w 72"/>
                  <a:gd name="T11" fmla="*/ 38 h 74"/>
                  <a:gd name="T12" fmla="*/ 10 w 72"/>
                  <a:gd name="T13" fmla="*/ 16 h 74"/>
                  <a:gd name="T14" fmla="*/ 20 w 72"/>
                  <a:gd name="T15" fmla="*/ 14 h 74"/>
                  <a:gd name="T16" fmla="*/ 28 w 72"/>
                  <a:gd name="T17" fmla="*/ 10 h 74"/>
                  <a:gd name="T18" fmla="*/ 42 w 72"/>
                  <a:gd name="T19" fmla="*/ 8 h 74"/>
                  <a:gd name="T20" fmla="*/ 52 w 72"/>
                  <a:gd name="T21" fmla="*/ 4 h 74"/>
                  <a:gd name="T22" fmla="*/ 62 w 72"/>
                  <a:gd name="T23" fmla="*/ 2 h 74"/>
                  <a:gd name="T24" fmla="*/ 66 w 72"/>
                  <a:gd name="T25" fmla="*/ 12 h 74"/>
                  <a:gd name="T26" fmla="*/ 68 w 72"/>
                  <a:gd name="T27" fmla="*/ 24 h 74"/>
                  <a:gd name="T28" fmla="*/ 70 w 72"/>
                  <a:gd name="T29" fmla="*/ 30 h 74"/>
                  <a:gd name="T30" fmla="*/ 68 w 72"/>
                  <a:gd name="T31" fmla="*/ 34 h 74"/>
                  <a:gd name="T32" fmla="*/ 68 w 72"/>
                  <a:gd name="T33" fmla="*/ 36 h 74"/>
                  <a:gd name="T34" fmla="*/ 64 w 72"/>
                  <a:gd name="T35" fmla="*/ 38 h 74"/>
                  <a:gd name="T36" fmla="*/ 62 w 72"/>
                  <a:gd name="T37" fmla="*/ 38 h 74"/>
                  <a:gd name="T38" fmla="*/ 60 w 72"/>
                  <a:gd name="T39" fmla="*/ 28 h 74"/>
                  <a:gd name="T40" fmla="*/ 62 w 72"/>
                  <a:gd name="T41" fmla="*/ 32 h 74"/>
                  <a:gd name="T42" fmla="*/ 62 w 72"/>
                  <a:gd name="T43" fmla="*/ 40 h 74"/>
                  <a:gd name="T44" fmla="*/ 60 w 72"/>
                  <a:gd name="T45" fmla="*/ 38 h 74"/>
                  <a:gd name="T46" fmla="*/ 60 w 72"/>
                  <a:gd name="T47" fmla="*/ 40 h 74"/>
                  <a:gd name="T48" fmla="*/ 60 w 72"/>
                  <a:gd name="T49" fmla="*/ 38 h 74"/>
                  <a:gd name="T50" fmla="*/ 58 w 72"/>
                  <a:gd name="T51" fmla="*/ 42 h 74"/>
                  <a:gd name="T52" fmla="*/ 54 w 72"/>
                  <a:gd name="T53" fmla="*/ 44 h 74"/>
                  <a:gd name="T54" fmla="*/ 54 w 72"/>
                  <a:gd name="T55" fmla="*/ 42 h 74"/>
                  <a:gd name="T56" fmla="*/ 54 w 72"/>
                  <a:gd name="T57" fmla="*/ 40 h 74"/>
                  <a:gd name="T58" fmla="*/ 52 w 72"/>
                  <a:gd name="T59" fmla="*/ 40 h 74"/>
                  <a:gd name="T60" fmla="*/ 50 w 72"/>
                  <a:gd name="T61" fmla="*/ 40 h 74"/>
                  <a:gd name="T62" fmla="*/ 52 w 72"/>
                  <a:gd name="T63" fmla="*/ 44 h 74"/>
                  <a:gd name="T64" fmla="*/ 50 w 72"/>
                  <a:gd name="T65" fmla="*/ 44 h 74"/>
                  <a:gd name="T66" fmla="*/ 50 w 72"/>
                  <a:gd name="T67" fmla="*/ 46 h 74"/>
                  <a:gd name="T68" fmla="*/ 48 w 72"/>
                  <a:gd name="T69" fmla="*/ 46 h 74"/>
                  <a:gd name="T70" fmla="*/ 48 w 72"/>
                  <a:gd name="T71" fmla="*/ 46 h 74"/>
                  <a:gd name="T72" fmla="*/ 44 w 72"/>
                  <a:gd name="T73" fmla="*/ 48 h 74"/>
                  <a:gd name="T74" fmla="*/ 42 w 72"/>
                  <a:gd name="T75" fmla="*/ 48 h 74"/>
                  <a:gd name="T76" fmla="*/ 36 w 72"/>
                  <a:gd name="T77" fmla="*/ 52 h 74"/>
                  <a:gd name="T78" fmla="*/ 34 w 72"/>
                  <a:gd name="T79" fmla="*/ 52 h 74"/>
                  <a:gd name="T80" fmla="*/ 30 w 72"/>
                  <a:gd name="T81" fmla="*/ 50 h 74"/>
                  <a:gd name="T82" fmla="*/ 28 w 72"/>
                  <a:gd name="T83" fmla="*/ 58 h 74"/>
                  <a:gd name="T84" fmla="*/ 24 w 72"/>
                  <a:gd name="T85" fmla="*/ 60 h 74"/>
                  <a:gd name="T86" fmla="*/ 20 w 72"/>
                  <a:gd name="T87" fmla="*/ 62 h 74"/>
                  <a:gd name="T88" fmla="*/ 16 w 72"/>
                  <a:gd name="T89" fmla="*/ 66 h 74"/>
                  <a:gd name="T90" fmla="*/ 16 w 72"/>
                  <a:gd name="T91" fmla="*/ 66 h 74"/>
                  <a:gd name="T92" fmla="*/ 16 w 72"/>
                  <a:gd name="T93" fmla="*/ 68 h 74"/>
                  <a:gd name="T94" fmla="*/ 14 w 72"/>
                  <a:gd name="T95" fmla="*/ 68 h 74"/>
                  <a:gd name="T96" fmla="*/ 14 w 72"/>
                  <a:gd name="T97" fmla="*/ 70 h 74"/>
                  <a:gd name="T98" fmla="*/ 12 w 72"/>
                  <a:gd name="T99" fmla="*/ 72 h 74"/>
                  <a:gd name="T100" fmla="*/ 10 w 72"/>
                  <a:gd name="T101" fmla="*/ 72 h 74"/>
                  <a:gd name="T102" fmla="*/ 10 w 72"/>
                  <a:gd name="T103" fmla="*/ 74 h 74"/>
                  <a:gd name="T104" fmla="*/ 6 w 72"/>
                  <a:gd name="T105" fmla="*/ 68 h 74"/>
                  <a:gd name="T106" fmla="*/ 8 w 72"/>
                  <a:gd name="T107" fmla="*/ 58 h 74"/>
                  <a:gd name="T108" fmla="*/ 6 w 72"/>
                  <a:gd name="T109" fmla="*/ 44 h 74"/>
                  <a:gd name="T110" fmla="*/ 2 w 72"/>
                  <a:gd name="T111" fmla="*/ 34 h 74"/>
                  <a:gd name="T112" fmla="*/ 0 w 72"/>
                  <a:gd name="T113" fmla="*/ 24 h 74"/>
                  <a:gd name="T114" fmla="*/ 66 w 72"/>
                  <a:gd name="T115" fmla="*/ 3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2" h="74">
                    <a:moveTo>
                      <a:pt x="10" y="74"/>
                    </a:moveTo>
                    <a:lnTo>
                      <a:pt x="10" y="74"/>
                    </a:lnTo>
                    <a:lnTo>
                      <a:pt x="10" y="74"/>
                    </a:lnTo>
                    <a:close/>
                    <a:moveTo>
                      <a:pt x="12" y="74"/>
                    </a:moveTo>
                    <a:lnTo>
                      <a:pt x="10" y="74"/>
                    </a:lnTo>
                    <a:lnTo>
                      <a:pt x="12" y="74"/>
                    </a:lnTo>
                    <a:close/>
                    <a:moveTo>
                      <a:pt x="16" y="68"/>
                    </a:moveTo>
                    <a:lnTo>
                      <a:pt x="16" y="70"/>
                    </a:lnTo>
                    <a:lnTo>
                      <a:pt x="16" y="68"/>
                    </a:lnTo>
                    <a:close/>
                    <a:moveTo>
                      <a:pt x="18" y="68"/>
                    </a:moveTo>
                    <a:lnTo>
                      <a:pt x="16" y="68"/>
                    </a:lnTo>
                    <a:lnTo>
                      <a:pt x="18" y="68"/>
                    </a:lnTo>
                    <a:close/>
                    <a:moveTo>
                      <a:pt x="16" y="68"/>
                    </a:moveTo>
                    <a:lnTo>
                      <a:pt x="16" y="66"/>
                    </a:lnTo>
                    <a:lnTo>
                      <a:pt x="16" y="68"/>
                    </a:lnTo>
                    <a:close/>
                    <a:moveTo>
                      <a:pt x="38" y="52"/>
                    </a:moveTo>
                    <a:lnTo>
                      <a:pt x="38" y="50"/>
                    </a:lnTo>
                    <a:lnTo>
                      <a:pt x="38" y="52"/>
                    </a:lnTo>
                    <a:close/>
                    <a:moveTo>
                      <a:pt x="36" y="50"/>
                    </a:moveTo>
                    <a:lnTo>
                      <a:pt x="36" y="52"/>
                    </a:lnTo>
                    <a:lnTo>
                      <a:pt x="36" y="50"/>
                    </a:lnTo>
                    <a:close/>
                    <a:moveTo>
                      <a:pt x="56" y="44"/>
                    </a:moveTo>
                    <a:lnTo>
                      <a:pt x="54" y="44"/>
                    </a:lnTo>
                    <a:lnTo>
                      <a:pt x="56" y="44"/>
                    </a:lnTo>
                    <a:close/>
                    <a:moveTo>
                      <a:pt x="54" y="44"/>
                    </a:moveTo>
                    <a:lnTo>
                      <a:pt x="54" y="42"/>
                    </a:lnTo>
                    <a:lnTo>
                      <a:pt x="54" y="44"/>
                    </a:lnTo>
                    <a:close/>
                    <a:moveTo>
                      <a:pt x="66" y="36"/>
                    </a:moveTo>
                    <a:lnTo>
                      <a:pt x="66" y="38"/>
                    </a:lnTo>
                    <a:lnTo>
                      <a:pt x="66" y="36"/>
                    </a:lnTo>
                    <a:close/>
                    <a:moveTo>
                      <a:pt x="62" y="38"/>
                    </a:moveTo>
                    <a:lnTo>
                      <a:pt x="62" y="38"/>
                    </a:lnTo>
                    <a:lnTo>
                      <a:pt x="62" y="38"/>
                    </a:lnTo>
                    <a:close/>
                    <a:moveTo>
                      <a:pt x="52" y="40"/>
                    </a:moveTo>
                    <a:lnTo>
                      <a:pt x="54" y="40"/>
                    </a:lnTo>
                    <a:lnTo>
                      <a:pt x="54" y="42"/>
                    </a:lnTo>
                    <a:lnTo>
                      <a:pt x="52" y="42"/>
                    </a:lnTo>
                    <a:lnTo>
                      <a:pt x="52" y="40"/>
                    </a:lnTo>
                    <a:close/>
                    <a:moveTo>
                      <a:pt x="50" y="40"/>
                    </a:moveTo>
                    <a:lnTo>
                      <a:pt x="50" y="38"/>
                    </a:lnTo>
                    <a:lnTo>
                      <a:pt x="50" y="40"/>
                    </a:lnTo>
                    <a:close/>
                    <a:moveTo>
                      <a:pt x="50" y="38"/>
                    </a:moveTo>
                    <a:lnTo>
                      <a:pt x="48" y="38"/>
                    </a:lnTo>
                    <a:lnTo>
                      <a:pt x="50" y="38"/>
                    </a:lnTo>
                    <a:close/>
                    <a:moveTo>
                      <a:pt x="2" y="18"/>
                    </a:moveTo>
                    <a:lnTo>
                      <a:pt x="4" y="18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4"/>
                    </a:lnTo>
                    <a:lnTo>
                      <a:pt x="16" y="14"/>
                    </a:lnTo>
                    <a:lnTo>
                      <a:pt x="18" y="14"/>
                    </a:lnTo>
                    <a:lnTo>
                      <a:pt x="20" y="14"/>
                    </a:lnTo>
                    <a:lnTo>
                      <a:pt x="22" y="12"/>
                    </a:lnTo>
                    <a:lnTo>
                      <a:pt x="24" y="12"/>
                    </a:lnTo>
                    <a:lnTo>
                      <a:pt x="24" y="14"/>
                    </a:lnTo>
                    <a:lnTo>
                      <a:pt x="26" y="14"/>
                    </a:lnTo>
                    <a:lnTo>
                      <a:pt x="26" y="12"/>
                    </a:lnTo>
                    <a:lnTo>
                      <a:pt x="28" y="12"/>
                    </a:lnTo>
                    <a:lnTo>
                      <a:pt x="28" y="10"/>
                    </a:lnTo>
                    <a:lnTo>
                      <a:pt x="30" y="10"/>
                    </a:lnTo>
                    <a:lnTo>
                      <a:pt x="32" y="10"/>
                    </a:lnTo>
                    <a:lnTo>
                      <a:pt x="34" y="10"/>
                    </a:lnTo>
                    <a:lnTo>
                      <a:pt x="36" y="8"/>
                    </a:lnTo>
                    <a:lnTo>
                      <a:pt x="38" y="8"/>
                    </a:lnTo>
                    <a:lnTo>
                      <a:pt x="40" y="8"/>
                    </a:lnTo>
                    <a:lnTo>
                      <a:pt x="42" y="8"/>
                    </a:lnTo>
                    <a:lnTo>
                      <a:pt x="42" y="6"/>
                    </a:lnTo>
                    <a:lnTo>
                      <a:pt x="44" y="6"/>
                    </a:lnTo>
                    <a:lnTo>
                      <a:pt x="46" y="6"/>
                    </a:lnTo>
                    <a:lnTo>
                      <a:pt x="48" y="6"/>
                    </a:lnTo>
                    <a:lnTo>
                      <a:pt x="48" y="4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62" y="0"/>
                    </a:lnTo>
                    <a:lnTo>
                      <a:pt x="62" y="2"/>
                    </a:lnTo>
                    <a:lnTo>
                      <a:pt x="62" y="2"/>
                    </a:lnTo>
                    <a:lnTo>
                      <a:pt x="62" y="4"/>
                    </a:lnTo>
                    <a:lnTo>
                      <a:pt x="62" y="6"/>
                    </a:lnTo>
                    <a:lnTo>
                      <a:pt x="64" y="8"/>
                    </a:lnTo>
                    <a:lnTo>
                      <a:pt x="64" y="10"/>
                    </a:lnTo>
                    <a:lnTo>
                      <a:pt x="64" y="12"/>
                    </a:lnTo>
                    <a:lnTo>
                      <a:pt x="66" y="12"/>
                    </a:lnTo>
                    <a:lnTo>
                      <a:pt x="66" y="14"/>
                    </a:lnTo>
                    <a:lnTo>
                      <a:pt x="66" y="16"/>
                    </a:lnTo>
                    <a:lnTo>
                      <a:pt x="66" y="18"/>
                    </a:lnTo>
                    <a:lnTo>
                      <a:pt x="68" y="18"/>
                    </a:lnTo>
                    <a:lnTo>
                      <a:pt x="68" y="20"/>
                    </a:lnTo>
                    <a:lnTo>
                      <a:pt x="68" y="22"/>
                    </a:lnTo>
                    <a:lnTo>
                      <a:pt x="68" y="24"/>
                    </a:lnTo>
                    <a:lnTo>
                      <a:pt x="70" y="24"/>
                    </a:lnTo>
                    <a:lnTo>
                      <a:pt x="70" y="26"/>
                    </a:lnTo>
                    <a:lnTo>
                      <a:pt x="70" y="28"/>
                    </a:lnTo>
                    <a:lnTo>
                      <a:pt x="70" y="28"/>
                    </a:lnTo>
                    <a:lnTo>
                      <a:pt x="70" y="30"/>
                    </a:lnTo>
                    <a:lnTo>
                      <a:pt x="72" y="30"/>
                    </a:lnTo>
                    <a:lnTo>
                      <a:pt x="70" y="30"/>
                    </a:lnTo>
                    <a:lnTo>
                      <a:pt x="70" y="32"/>
                    </a:lnTo>
                    <a:lnTo>
                      <a:pt x="70" y="34"/>
                    </a:lnTo>
                    <a:lnTo>
                      <a:pt x="72" y="34"/>
                    </a:lnTo>
                    <a:lnTo>
                      <a:pt x="70" y="34"/>
                    </a:lnTo>
                    <a:lnTo>
                      <a:pt x="70" y="36"/>
                    </a:lnTo>
                    <a:lnTo>
                      <a:pt x="70" y="34"/>
                    </a:lnTo>
                    <a:lnTo>
                      <a:pt x="68" y="34"/>
                    </a:lnTo>
                    <a:lnTo>
                      <a:pt x="70" y="34"/>
                    </a:lnTo>
                    <a:lnTo>
                      <a:pt x="68" y="34"/>
                    </a:lnTo>
                    <a:lnTo>
                      <a:pt x="70" y="34"/>
                    </a:lnTo>
                    <a:lnTo>
                      <a:pt x="68" y="34"/>
                    </a:lnTo>
                    <a:lnTo>
                      <a:pt x="68" y="36"/>
                    </a:lnTo>
                    <a:lnTo>
                      <a:pt x="70" y="36"/>
                    </a:lnTo>
                    <a:lnTo>
                      <a:pt x="68" y="36"/>
                    </a:lnTo>
                    <a:lnTo>
                      <a:pt x="66" y="36"/>
                    </a:lnTo>
                    <a:lnTo>
                      <a:pt x="66" y="38"/>
                    </a:lnTo>
                    <a:lnTo>
                      <a:pt x="66" y="36"/>
                    </a:lnTo>
                    <a:lnTo>
                      <a:pt x="66" y="38"/>
                    </a:lnTo>
                    <a:lnTo>
                      <a:pt x="64" y="38"/>
                    </a:lnTo>
                    <a:lnTo>
                      <a:pt x="64" y="36"/>
                    </a:lnTo>
                    <a:lnTo>
                      <a:pt x="64" y="38"/>
                    </a:lnTo>
                    <a:lnTo>
                      <a:pt x="62" y="38"/>
                    </a:lnTo>
                    <a:lnTo>
                      <a:pt x="64" y="38"/>
                    </a:lnTo>
                    <a:lnTo>
                      <a:pt x="64" y="36"/>
                    </a:lnTo>
                    <a:lnTo>
                      <a:pt x="62" y="36"/>
                    </a:lnTo>
                    <a:lnTo>
                      <a:pt x="64" y="36"/>
                    </a:lnTo>
                    <a:lnTo>
                      <a:pt x="64" y="38"/>
                    </a:lnTo>
                    <a:lnTo>
                      <a:pt x="62" y="38"/>
                    </a:lnTo>
                    <a:lnTo>
                      <a:pt x="62" y="36"/>
                    </a:lnTo>
                    <a:lnTo>
                      <a:pt x="62" y="36"/>
                    </a:lnTo>
                    <a:lnTo>
                      <a:pt x="62" y="34"/>
                    </a:lnTo>
                    <a:lnTo>
                      <a:pt x="62" y="32"/>
                    </a:lnTo>
                    <a:lnTo>
                      <a:pt x="62" y="30"/>
                    </a:lnTo>
                    <a:lnTo>
                      <a:pt x="60" y="30"/>
                    </a:lnTo>
                    <a:lnTo>
                      <a:pt x="60" y="28"/>
                    </a:lnTo>
                    <a:lnTo>
                      <a:pt x="60" y="30"/>
                    </a:lnTo>
                    <a:lnTo>
                      <a:pt x="62" y="30"/>
                    </a:lnTo>
                    <a:lnTo>
                      <a:pt x="62" y="32"/>
                    </a:lnTo>
                    <a:lnTo>
                      <a:pt x="60" y="32"/>
                    </a:lnTo>
                    <a:lnTo>
                      <a:pt x="62" y="32"/>
                    </a:lnTo>
                    <a:lnTo>
                      <a:pt x="60" y="32"/>
                    </a:lnTo>
                    <a:lnTo>
                      <a:pt x="62" y="32"/>
                    </a:lnTo>
                    <a:lnTo>
                      <a:pt x="62" y="34"/>
                    </a:lnTo>
                    <a:lnTo>
                      <a:pt x="62" y="36"/>
                    </a:lnTo>
                    <a:lnTo>
                      <a:pt x="62" y="34"/>
                    </a:lnTo>
                    <a:lnTo>
                      <a:pt x="62" y="36"/>
                    </a:lnTo>
                    <a:lnTo>
                      <a:pt x="62" y="38"/>
                    </a:lnTo>
                    <a:lnTo>
                      <a:pt x="62" y="38"/>
                    </a:lnTo>
                    <a:lnTo>
                      <a:pt x="62" y="40"/>
                    </a:lnTo>
                    <a:lnTo>
                      <a:pt x="62" y="40"/>
                    </a:lnTo>
                    <a:lnTo>
                      <a:pt x="60" y="40"/>
                    </a:lnTo>
                    <a:lnTo>
                      <a:pt x="62" y="40"/>
                    </a:lnTo>
                    <a:lnTo>
                      <a:pt x="62" y="38"/>
                    </a:lnTo>
                    <a:lnTo>
                      <a:pt x="60" y="38"/>
                    </a:lnTo>
                    <a:lnTo>
                      <a:pt x="62" y="38"/>
                    </a:lnTo>
                    <a:lnTo>
                      <a:pt x="60" y="38"/>
                    </a:lnTo>
                    <a:lnTo>
                      <a:pt x="62" y="38"/>
                    </a:lnTo>
                    <a:lnTo>
                      <a:pt x="60" y="38"/>
                    </a:lnTo>
                    <a:lnTo>
                      <a:pt x="60" y="40"/>
                    </a:lnTo>
                    <a:lnTo>
                      <a:pt x="62" y="40"/>
                    </a:lnTo>
                    <a:lnTo>
                      <a:pt x="60" y="40"/>
                    </a:lnTo>
                    <a:lnTo>
                      <a:pt x="62" y="40"/>
                    </a:lnTo>
                    <a:lnTo>
                      <a:pt x="60" y="40"/>
                    </a:lnTo>
                    <a:lnTo>
                      <a:pt x="60" y="38"/>
                    </a:lnTo>
                    <a:lnTo>
                      <a:pt x="58" y="38"/>
                    </a:lnTo>
                    <a:lnTo>
                      <a:pt x="60" y="38"/>
                    </a:lnTo>
                    <a:lnTo>
                      <a:pt x="58" y="38"/>
                    </a:lnTo>
                    <a:lnTo>
                      <a:pt x="60" y="38"/>
                    </a:lnTo>
                    <a:lnTo>
                      <a:pt x="60" y="40"/>
                    </a:lnTo>
                    <a:lnTo>
                      <a:pt x="60" y="38"/>
                    </a:lnTo>
                    <a:lnTo>
                      <a:pt x="60" y="40"/>
                    </a:lnTo>
                    <a:lnTo>
                      <a:pt x="60" y="38"/>
                    </a:lnTo>
                    <a:lnTo>
                      <a:pt x="60" y="40"/>
                    </a:lnTo>
                    <a:lnTo>
                      <a:pt x="60" y="42"/>
                    </a:lnTo>
                    <a:lnTo>
                      <a:pt x="58" y="42"/>
                    </a:lnTo>
                    <a:lnTo>
                      <a:pt x="58" y="40"/>
                    </a:lnTo>
                    <a:lnTo>
                      <a:pt x="58" y="42"/>
                    </a:lnTo>
                    <a:lnTo>
                      <a:pt x="56" y="42"/>
                    </a:lnTo>
                    <a:lnTo>
                      <a:pt x="56" y="44"/>
                    </a:lnTo>
                    <a:lnTo>
                      <a:pt x="54" y="44"/>
                    </a:lnTo>
                    <a:lnTo>
                      <a:pt x="56" y="44"/>
                    </a:lnTo>
                    <a:lnTo>
                      <a:pt x="54" y="44"/>
                    </a:lnTo>
                    <a:lnTo>
                      <a:pt x="56" y="44"/>
                    </a:lnTo>
                    <a:lnTo>
                      <a:pt x="54" y="44"/>
                    </a:lnTo>
                    <a:lnTo>
                      <a:pt x="56" y="44"/>
                    </a:lnTo>
                    <a:lnTo>
                      <a:pt x="54" y="44"/>
                    </a:lnTo>
                    <a:lnTo>
                      <a:pt x="56" y="44"/>
                    </a:lnTo>
                    <a:lnTo>
                      <a:pt x="54" y="44"/>
                    </a:lnTo>
                    <a:lnTo>
                      <a:pt x="54" y="42"/>
                    </a:lnTo>
                    <a:lnTo>
                      <a:pt x="54" y="44"/>
                    </a:lnTo>
                    <a:lnTo>
                      <a:pt x="54" y="42"/>
                    </a:lnTo>
                    <a:lnTo>
                      <a:pt x="54" y="44"/>
                    </a:lnTo>
                    <a:lnTo>
                      <a:pt x="54" y="42"/>
                    </a:lnTo>
                    <a:lnTo>
                      <a:pt x="54" y="44"/>
                    </a:lnTo>
                    <a:lnTo>
                      <a:pt x="54" y="42"/>
                    </a:lnTo>
                    <a:lnTo>
                      <a:pt x="54" y="44"/>
                    </a:lnTo>
                    <a:lnTo>
                      <a:pt x="54" y="42"/>
                    </a:lnTo>
                    <a:lnTo>
                      <a:pt x="54" y="40"/>
                    </a:lnTo>
                    <a:lnTo>
                      <a:pt x="54" y="42"/>
                    </a:lnTo>
                    <a:lnTo>
                      <a:pt x="54" y="40"/>
                    </a:lnTo>
                    <a:lnTo>
                      <a:pt x="52" y="40"/>
                    </a:lnTo>
                    <a:lnTo>
                      <a:pt x="52" y="42"/>
                    </a:lnTo>
                    <a:lnTo>
                      <a:pt x="52" y="40"/>
                    </a:lnTo>
                    <a:lnTo>
                      <a:pt x="52" y="38"/>
                    </a:lnTo>
                    <a:lnTo>
                      <a:pt x="52" y="40"/>
                    </a:lnTo>
                    <a:lnTo>
                      <a:pt x="52" y="38"/>
                    </a:lnTo>
                    <a:lnTo>
                      <a:pt x="50" y="38"/>
                    </a:lnTo>
                    <a:lnTo>
                      <a:pt x="48" y="38"/>
                    </a:lnTo>
                    <a:lnTo>
                      <a:pt x="50" y="38"/>
                    </a:lnTo>
                    <a:lnTo>
                      <a:pt x="50" y="40"/>
                    </a:lnTo>
                    <a:lnTo>
                      <a:pt x="50" y="38"/>
                    </a:lnTo>
                    <a:lnTo>
                      <a:pt x="50" y="40"/>
                    </a:lnTo>
                    <a:lnTo>
                      <a:pt x="52" y="40"/>
                    </a:lnTo>
                    <a:lnTo>
                      <a:pt x="52" y="42"/>
                    </a:lnTo>
                    <a:lnTo>
                      <a:pt x="54" y="42"/>
                    </a:lnTo>
                    <a:lnTo>
                      <a:pt x="54" y="44"/>
                    </a:lnTo>
                    <a:lnTo>
                      <a:pt x="54" y="46"/>
                    </a:lnTo>
                    <a:lnTo>
                      <a:pt x="52" y="46"/>
                    </a:lnTo>
                    <a:lnTo>
                      <a:pt x="52" y="44"/>
                    </a:lnTo>
                    <a:lnTo>
                      <a:pt x="52" y="46"/>
                    </a:lnTo>
                    <a:lnTo>
                      <a:pt x="52" y="44"/>
                    </a:lnTo>
                    <a:lnTo>
                      <a:pt x="52" y="46"/>
                    </a:lnTo>
                    <a:lnTo>
                      <a:pt x="52" y="44"/>
                    </a:lnTo>
                    <a:lnTo>
                      <a:pt x="52" y="46"/>
                    </a:lnTo>
                    <a:lnTo>
                      <a:pt x="50" y="46"/>
                    </a:lnTo>
                    <a:lnTo>
                      <a:pt x="50" y="44"/>
                    </a:lnTo>
                    <a:lnTo>
                      <a:pt x="50" y="46"/>
                    </a:lnTo>
                    <a:lnTo>
                      <a:pt x="48" y="46"/>
                    </a:lnTo>
                    <a:lnTo>
                      <a:pt x="50" y="46"/>
                    </a:lnTo>
                    <a:lnTo>
                      <a:pt x="48" y="46"/>
                    </a:lnTo>
                    <a:lnTo>
                      <a:pt x="50" y="46"/>
                    </a:lnTo>
                    <a:lnTo>
                      <a:pt x="48" y="46"/>
                    </a:lnTo>
                    <a:lnTo>
                      <a:pt x="50" y="46"/>
                    </a:lnTo>
                    <a:lnTo>
                      <a:pt x="48" y="46"/>
                    </a:lnTo>
                    <a:lnTo>
                      <a:pt x="48" y="48"/>
                    </a:lnTo>
                    <a:lnTo>
                      <a:pt x="48" y="46"/>
                    </a:lnTo>
                    <a:lnTo>
                      <a:pt x="46" y="46"/>
                    </a:lnTo>
                    <a:lnTo>
                      <a:pt x="48" y="46"/>
                    </a:lnTo>
                    <a:lnTo>
                      <a:pt x="46" y="46"/>
                    </a:lnTo>
                    <a:lnTo>
                      <a:pt x="48" y="46"/>
                    </a:lnTo>
                    <a:lnTo>
                      <a:pt x="46" y="46"/>
                    </a:lnTo>
                    <a:lnTo>
                      <a:pt x="46" y="48"/>
                    </a:lnTo>
                    <a:lnTo>
                      <a:pt x="46" y="46"/>
                    </a:lnTo>
                    <a:lnTo>
                      <a:pt x="44" y="46"/>
                    </a:lnTo>
                    <a:lnTo>
                      <a:pt x="46" y="46"/>
                    </a:lnTo>
                    <a:lnTo>
                      <a:pt x="46" y="48"/>
                    </a:lnTo>
                    <a:lnTo>
                      <a:pt x="48" y="46"/>
                    </a:lnTo>
                    <a:lnTo>
                      <a:pt x="48" y="48"/>
                    </a:lnTo>
                    <a:lnTo>
                      <a:pt x="46" y="48"/>
                    </a:lnTo>
                    <a:lnTo>
                      <a:pt x="48" y="48"/>
                    </a:lnTo>
                    <a:lnTo>
                      <a:pt x="46" y="48"/>
                    </a:lnTo>
                    <a:lnTo>
                      <a:pt x="48" y="48"/>
                    </a:lnTo>
                    <a:lnTo>
                      <a:pt x="46" y="48"/>
                    </a:lnTo>
                    <a:lnTo>
                      <a:pt x="44" y="48"/>
                    </a:lnTo>
                    <a:lnTo>
                      <a:pt x="42" y="48"/>
                    </a:lnTo>
                    <a:lnTo>
                      <a:pt x="42" y="46"/>
                    </a:lnTo>
                    <a:lnTo>
                      <a:pt x="40" y="46"/>
                    </a:lnTo>
                    <a:lnTo>
                      <a:pt x="42" y="46"/>
                    </a:lnTo>
                    <a:lnTo>
                      <a:pt x="42" y="48"/>
                    </a:lnTo>
                    <a:lnTo>
                      <a:pt x="42" y="46"/>
                    </a:lnTo>
                    <a:lnTo>
                      <a:pt x="42" y="48"/>
                    </a:lnTo>
                    <a:lnTo>
                      <a:pt x="42" y="50"/>
                    </a:lnTo>
                    <a:lnTo>
                      <a:pt x="40" y="50"/>
                    </a:lnTo>
                    <a:lnTo>
                      <a:pt x="38" y="50"/>
                    </a:lnTo>
                    <a:lnTo>
                      <a:pt x="36" y="50"/>
                    </a:lnTo>
                    <a:lnTo>
                      <a:pt x="38" y="50"/>
                    </a:lnTo>
                    <a:lnTo>
                      <a:pt x="36" y="50"/>
                    </a:lnTo>
                    <a:lnTo>
                      <a:pt x="36" y="52"/>
                    </a:lnTo>
                    <a:lnTo>
                      <a:pt x="36" y="50"/>
                    </a:lnTo>
                    <a:lnTo>
                      <a:pt x="36" y="48"/>
                    </a:lnTo>
                    <a:lnTo>
                      <a:pt x="36" y="50"/>
                    </a:lnTo>
                    <a:lnTo>
                      <a:pt x="36" y="52"/>
                    </a:lnTo>
                    <a:lnTo>
                      <a:pt x="34" y="52"/>
                    </a:lnTo>
                    <a:lnTo>
                      <a:pt x="34" y="50"/>
                    </a:lnTo>
                    <a:lnTo>
                      <a:pt x="34" y="52"/>
                    </a:lnTo>
                    <a:lnTo>
                      <a:pt x="34" y="50"/>
                    </a:lnTo>
                    <a:lnTo>
                      <a:pt x="34" y="52"/>
                    </a:lnTo>
                    <a:lnTo>
                      <a:pt x="32" y="52"/>
                    </a:lnTo>
                    <a:lnTo>
                      <a:pt x="32" y="50"/>
                    </a:lnTo>
                    <a:lnTo>
                      <a:pt x="32" y="52"/>
                    </a:lnTo>
                    <a:lnTo>
                      <a:pt x="30" y="52"/>
                    </a:lnTo>
                    <a:lnTo>
                      <a:pt x="30" y="50"/>
                    </a:lnTo>
                    <a:lnTo>
                      <a:pt x="30" y="52"/>
                    </a:lnTo>
                    <a:lnTo>
                      <a:pt x="32" y="52"/>
                    </a:lnTo>
                    <a:lnTo>
                      <a:pt x="30" y="52"/>
                    </a:lnTo>
                    <a:lnTo>
                      <a:pt x="30" y="54"/>
                    </a:lnTo>
                    <a:lnTo>
                      <a:pt x="30" y="56"/>
                    </a:lnTo>
                    <a:lnTo>
                      <a:pt x="28" y="56"/>
                    </a:lnTo>
                    <a:lnTo>
                      <a:pt x="28" y="58"/>
                    </a:lnTo>
                    <a:lnTo>
                      <a:pt x="26" y="58"/>
                    </a:lnTo>
                    <a:lnTo>
                      <a:pt x="26" y="60"/>
                    </a:lnTo>
                    <a:lnTo>
                      <a:pt x="24" y="60"/>
                    </a:lnTo>
                    <a:lnTo>
                      <a:pt x="26" y="60"/>
                    </a:lnTo>
                    <a:lnTo>
                      <a:pt x="24" y="60"/>
                    </a:lnTo>
                    <a:lnTo>
                      <a:pt x="26" y="60"/>
                    </a:lnTo>
                    <a:lnTo>
                      <a:pt x="24" y="60"/>
                    </a:lnTo>
                    <a:lnTo>
                      <a:pt x="22" y="60"/>
                    </a:lnTo>
                    <a:lnTo>
                      <a:pt x="22" y="62"/>
                    </a:lnTo>
                    <a:lnTo>
                      <a:pt x="22" y="60"/>
                    </a:lnTo>
                    <a:lnTo>
                      <a:pt x="22" y="62"/>
                    </a:lnTo>
                    <a:lnTo>
                      <a:pt x="22" y="60"/>
                    </a:lnTo>
                    <a:lnTo>
                      <a:pt x="22" y="62"/>
                    </a:lnTo>
                    <a:lnTo>
                      <a:pt x="20" y="62"/>
                    </a:lnTo>
                    <a:lnTo>
                      <a:pt x="22" y="62"/>
                    </a:lnTo>
                    <a:lnTo>
                      <a:pt x="20" y="64"/>
                    </a:lnTo>
                    <a:lnTo>
                      <a:pt x="20" y="62"/>
                    </a:lnTo>
                    <a:lnTo>
                      <a:pt x="20" y="64"/>
                    </a:lnTo>
                    <a:lnTo>
                      <a:pt x="18" y="64"/>
                    </a:lnTo>
                    <a:lnTo>
                      <a:pt x="18" y="66"/>
                    </a:lnTo>
                    <a:lnTo>
                      <a:pt x="16" y="66"/>
                    </a:lnTo>
                    <a:lnTo>
                      <a:pt x="18" y="66"/>
                    </a:lnTo>
                    <a:lnTo>
                      <a:pt x="16" y="66"/>
                    </a:lnTo>
                    <a:lnTo>
                      <a:pt x="18" y="66"/>
                    </a:lnTo>
                    <a:lnTo>
                      <a:pt x="18" y="64"/>
                    </a:lnTo>
                    <a:lnTo>
                      <a:pt x="18" y="66"/>
                    </a:lnTo>
                    <a:lnTo>
                      <a:pt x="16" y="64"/>
                    </a:lnTo>
                    <a:lnTo>
                      <a:pt x="16" y="66"/>
                    </a:lnTo>
                    <a:lnTo>
                      <a:pt x="14" y="66"/>
                    </a:lnTo>
                    <a:lnTo>
                      <a:pt x="16" y="66"/>
                    </a:lnTo>
                    <a:lnTo>
                      <a:pt x="14" y="66"/>
                    </a:lnTo>
                    <a:lnTo>
                      <a:pt x="16" y="66"/>
                    </a:lnTo>
                    <a:lnTo>
                      <a:pt x="16" y="68"/>
                    </a:lnTo>
                    <a:lnTo>
                      <a:pt x="16" y="66"/>
                    </a:lnTo>
                    <a:lnTo>
                      <a:pt x="16" y="68"/>
                    </a:lnTo>
                    <a:lnTo>
                      <a:pt x="16" y="66"/>
                    </a:lnTo>
                    <a:lnTo>
                      <a:pt x="16" y="68"/>
                    </a:lnTo>
                    <a:lnTo>
                      <a:pt x="14" y="68"/>
                    </a:lnTo>
                    <a:lnTo>
                      <a:pt x="16" y="68"/>
                    </a:lnTo>
                    <a:lnTo>
                      <a:pt x="14" y="68"/>
                    </a:lnTo>
                    <a:lnTo>
                      <a:pt x="16" y="68"/>
                    </a:lnTo>
                    <a:lnTo>
                      <a:pt x="14" y="68"/>
                    </a:lnTo>
                    <a:lnTo>
                      <a:pt x="16" y="68"/>
                    </a:lnTo>
                    <a:lnTo>
                      <a:pt x="14" y="68"/>
                    </a:lnTo>
                    <a:lnTo>
                      <a:pt x="14" y="70"/>
                    </a:lnTo>
                    <a:lnTo>
                      <a:pt x="14" y="68"/>
                    </a:lnTo>
                    <a:lnTo>
                      <a:pt x="14" y="70"/>
                    </a:lnTo>
                    <a:lnTo>
                      <a:pt x="14" y="68"/>
                    </a:lnTo>
                    <a:lnTo>
                      <a:pt x="14" y="70"/>
                    </a:lnTo>
                    <a:lnTo>
                      <a:pt x="14" y="70"/>
                    </a:lnTo>
                    <a:lnTo>
                      <a:pt x="14" y="70"/>
                    </a:lnTo>
                    <a:lnTo>
                      <a:pt x="14" y="70"/>
                    </a:lnTo>
                    <a:lnTo>
                      <a:pt x="14" y="72"/>
                    </a:lnTo>
                    <a:lnTo>
                      <a:pt x="14" y="70"/>
                    </a:lnTo>
                    <a:lnTo>
                      <a:pt x="14" y="72"/>
                    </a:lnTo>
                    <a:lnTo>
                      <a:pt x="12" y="72"/>
                    </a:lnTo>
                    <a:lnTo>
                      <a:pt x="12" y="70"/>
                    </a:lnTo>
                    <a:lnTo>
                      <a:pt x="12" y="72"/>
                    </a:lnTo>
                    <a:lnTo>
                      <a:pt x="12" y="74"/>
                    </a:lnTo>
                    <a:lnTo>
                      <a:pt x="12" y="72"/>
                    </a:lnTo>
                    <a:lnTo>
                      <a:pt x="10" y="72"/>
                    </a:lnTo>
                    <a:lnTo>
                      <a:pt x="10" y="74"/>
                    </a:lnTo>
                    <a:lnTo>
                      <a:pt x="10" y="72"/>
                    </a:lnTo>
                    <a:lnTo>
                      <a:pt x="10" y="74"/>
                    </a:lnTo>
                    <a:lnTo>
                      <a:pt x="10" y="72"/>
                    </a:lnTo>
                    <a:lnTo>
                      <a:pt x="10" y="74"/>
                    </a:lnTo>
                    <a:lnTo>
                      <a:pt x="10" y="72"/>
                    </a:lnTo>
                    <a:lnTo>
                      <a:pt x="10" y="74"/>
                    </a:lnTo>
                    <a:lnTo>
                      <a:pt x="10" y="72"/>
                    </a:lnTo>
                    <a:lnTo>
                      <a:pt x="10" y="74"/>
                    </a:lnTo>
                    <a:lnTo>
                      <a:pt x="8" y="74"/>
                    </a:lnTo>
                    <a:lnTo>
                      <a:pt x="8" y="72"/>
                    </a:lnTo>
                    <a:lnTo>
                      <a:pt x="6" y="72"/>
                    </a:lnTo>
                    <a:lnTo>
                      <a:pt x="6" y="70"/>
                    </a:lnTo>
                    <a:lnTo>
                      <a:pt x="4" y="70"/>
                    </a:lnTo>
                    <a:lnTo>
                      <a:pt x="6" y="70"/>
                    </a:lnTo>
                    <a:lnTo>
                      <a:pt x="6" y="68"/>
                    </a:lnTo>
                    <a:lnTo>
                      <a:pt x="8" y="66"/>
                    </a:lnTo>
                    <a:lnTo>
                      <a:pt x="10" y="64"/>
                    </a:lnTo>
                    <a:lnTo>
                      <a:pt x="12" y="62"/>
                    </a:lnTo>
                    <a:lnTo>
                      <a:pt x="12" y="60"/>
                    </a:lnTo>
                    <a:lnTo>
                      <a:pt x="10" y="60"/>
                    </a:lnTo>
                    <a:lnTo>
                      <a:pt x="10" y="58"/>
                    </a:lnTo>
                    <a:lnTo>
                      <a:pt x="8" y="58"/>
                    </a:lnTo>
                    <a:lnTo>
                      <a:pt x="8" y="56"/>
                    </a:lnTo>
                    <a:lnTo>
                      <a:pt x="8" y="54"/>
                    </a:lnTo>
                    <a:lnTo>
                      <a:pt x="8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6" y="46"/>
                    </a:lnTo>
                    <a:lnTo>
                      <a:pt x="6" y="44"/>
                    </a:lnTo>
                    <a:lnTo>
                      <a:pt x="6" y="42"/>
                    </a:lnTo>
                    <a:lnTo>
                      <a:pt x="4" y="42"/>
                    </a:lnTo>
                    <a:lnTo>
                      <a:pt x="4" y="40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2" y="26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2" y="20"/>
                    </a:lnTo>
                    <a:lnTo>
                      <a:pt x="2" y="18"/>
                    </a:lnTo>
                    <a:close/>
                    <a:moveTo>
                      <a:pt x="66" y="34"/>
                    </a:moveTo>
                    <a:lnTo>
                      <a:pt x="66" y="36"/>
                    </a:lnTo>
                    <a:lnTo>
                      <a:pt x="66" y="34"/>
                    </a:lnTo>
                    <a:close/>
                    <a:moveTo>
                      <a:pt x="66" y="34"/>
                    </a:moveTo>
                    <a:lnTo>
                      <a:pt x="66" y="36"/>
                    </a:lnTo>
                    <a:lnTo>
                      <a:pt x="66" y="34"/>
                    </a:lnTo>
                    <a:close/>
                    <a:moveTo>
                      <a:pt x="66" y="36"/>
                    </a:moveTo>
                    <a:lnTo>
                      <a:pt x="64" y="36"/>
                    </a:lnTo>
                    <a:lnTo>
                      <a:pt x="66" y="36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2955"/>
              <p:cNvSpPr>
                <a:spLocks noEditPoints="1"/>
              </p:cNvSpPr>
              <p:nvPr/>
            </p:nvSpPr>
            <p:spPr bwMode="auto">
              <a:xfrm>
                <a:off x="6550026" y="3021013"/>
                <a:ext cx="92075" cy="196850"/>
              </a:xfrm>
              <a:custGeom>
                <a:avLst/>
                <a:gdLst>
                  <a:gd name="T0" fmla="*/ 40 w 58"/>
                  <a:gd name="T1" fmla="*/ 120 h 124"/>
                  <a:gd name="T2" fmla="*/ 40 w 58"/>
                  <a:gd name="T3" fmla="*/ 120 h 124"/>
                  <a:gd name="T4" fmla="*/ 40 w 58"/>
                  <a:gd name="T5" fmla="*/ 116 h 124"/>
                  <a:gd name="T6" fmla="*/ 42 w 58"/>
                  <a:gd name="T7" fmla="*/ 114 h 124"/>
                  <a:gd name="T8" fmla="*/ 40 w 58"/>
                  <a:gd name="T9" fmla="*/ 114 h 124"/>
                  <a:gd name="T10" fmla="*/ 40 w 58"/>
                  <a:gd name="T11" fmla="*/ 116 h 124"/>
                  <a:gd name="T12" fmla="*/ 40 w 58"/>
                  <a:gd name="T13" fmla="*/ 110 h 124"/>
                  <a:gd name="T14" fmla="*/ 44 w 58"/>
                  <a:gd name="T15" fmla="*/ 106 h 124"/>
                  <a:gd name="T16" fmla="*/ 46 w 58"/>
                  <a:gd name="T17" fmla="*/ 102 h 124"/>
                  <a:gd name="T18" fmla="*/ 46 w 58"/>
                  <a:gd name="T19" fmla="*/ 102 h 124"/>
                  <a:gd name="T20" fmla="*/ 28 w 58"/>
                  <a:gd name="T21" fmla="*/ 104 h 124"/>
                  <a:gd name="T22" fmla="*/ 48 w 58"/>
                  <a:gd name="T23" fmla="*/ 98 h 124"/>
                  <a:gd name="T24" fmla="*/ 50 w 58"/>
                  <a:gd name="T25" fmla="*/ 96 h 124"/>
                  <a:gd name="T26" fmla="*/ 48 w 58"/>
                  <a:gd name="T27" fmla="*/ 96 h 124"/>
                  <a:gd name="T28" fmla="*/ 50 w 58"/>
                  <a:gd name="T29" fmla="*/ 94 h 124"/>
                  <a:gd name="T30" fmla="*/ 52 w 58"/>
                  <a:gd name="T31" fmla="*/ 92 h 124"/>
                  <a:gd name="T32" fmla="*/ 50 w 58"/>
                  <a:gd name="T33" fmla="*/ 94 h 124"/>
                  <a:gd name="T34" fmla="*/ 52 w 58"/>
                  <a:gd name="T35" fmla="*/ 92 h 124"/>
                  <a:gd name="T36" fmla="*/ 54 w 58"/>
                  <a:gd name="T37" fmla="*/ 90 h 124"/>
                  <a:gd name="T38" fmla="*/ 54 w 58"/>
                  <a:gd name="T39" fmla="*/ 86 h 124"/>
                  <a:gd name="T40" fmla="*/ 4 w 58"/>
                  <a:gd name="T41" fmla="*/ 98 h 124"/>
                  <a:gd name="T42" fmla="*/ 6 w 58"/>
                  <a:gd name="T43" fmla="*/ 96 h 124"/>
                  <a:gd name="T44" fmla="*/ 56 w 58"/>
                  <a:gd name="T45" fmla="*/ 78 h 124"/>
                  <a:gd name="T46" fmla="*/ 58 w 58"/>
                  <a:gd name="T47" fmla="*/ 78 h 124"/>
                  <a:gd name="T48" fmla="*/ 56 w 58"/>
                  <a:gd name="T49" fmla="*/ 78 h 124"/>
                  <a:gd name="T50" fmla="*/ 56 w 58"/>
                  <a:gd name="T51" fmla="*/ 70 h 124"/>
                  <a:gd name="T52" fmla="*/ 56 w 58"/>
                  <a:gd name="T53" fmla="*/ 66 h 124"/>
                  <a:gd name="T54" fmla="*/ 56 w 58"/>
                  <a:gd name="T55" fmla="*/ 54 h 124"/>
                  <a:gd name="T56" fmla="*/ 28 w 58"/>
                  <a:gd name="T57" fmla="*/ 4 h 124"/>
                  <a:gd name="T58" fmla="*/ 46 w 58"/>
                  <a:gd name="T59" fmla="*/ 22 h 124"/>
                  <a:gd name="T60" fmla="*/ 42 w 58"/>
                  <a:gd name="T61" fmla="*/ 28 h 124"/>
                  <a:gd name="T62" fmla="*/ 48 w 58"/>
                  <a:gd name="T63" fmla="*/ 40 h 124"/>
                  <a:gd name="T64" fmla="*/ 54 w 58"/>
                  <a:gd name="T65" fmla="*/ 42 h 124"/>
                  <a:gd name="T66" fmla="*/ 54 w 58"/>
                  <a:gd name="T67" fmla="*/ 40 h 124"/>
                  <a:gd name="T68" fmla="*/ 56 w 58"/>
                  <a:gd name="T69" fmla="*/ 52 h 124"/>
                  <a:gd name="T70" fmla="*/ 56 w 58"/>
                  <a:gd name="T71" fmla="*/ 56 h 124"/>
                  <a:gd name="T72" fmla="*/ 54 w 58"/>
                  <a:gd name="T73" fmla="*/ 60 h 124"/>
                  <a:gd name="T74" fmla="*/ 54 w 58"/>
                  <a:gd name="T75" fmla="*/ 66 h 124"/>
                  <a:gd name="T76" fmla="*/ 54 w 58"/>
                  <a:gd name="T77" fmla="*/ 74 h 124"/>
                  <a:gd name="T78" fmla="*/ 54 w 58"/>
                  <a:gd name="T79" fmla="*/ 80 h 124"/>
                  <a:gd name="T80" fmla="*/ 52 w 58"/>
                  <a:gd name="T81" fmla="*/ 88 h 124"/>
                  <a:gd name="T82" fmla="*/ 46 w 58"/>
                  <a:gd name="T83" fmla="*/ 88 h 124"/>
                  <a:gd name="T84" fmla="*/ 50 w 58"/>
                  <a:gd name="T85" fmla="*/ 94 h 124"/>
                  <a:gd name="T86" fmla="*/ 44 w 58"/>
                  <a:gd name="T87" fmla="*/ 98 h 124"/>
                  <a:gd name="T88" fmla="*/ 38 w 58"/>
                  <a:gd name="T89" fmla="*/ 102 h 124"/>
                  <a:gd name="T90" fmla="*/ 42 w 58"/>
                  <a:gd name="T91" fmla="*/ 102 h 124"/>
                  <a:gd name="T92" fmla="*/ 40 w 58"/>
                  <a:gd name="T93" fmla="*/ 110 h 124"/>
                  <a:gd name="T94" fmla="*/ 40 w 58"/>
                  <a:gd name="T95" fmla="*/ 116 h 124"/>
                  <a:gd name="T96" fmla="*/ 34 w 58"/>
                  <a:gd name="T97" fmla="*/ 116 h 124"/>
                  <a:gd name="T98" fmla="*/ 30 w 58"/>
                  <a:gd name="T99" fmla="*/ 104 h 124"/>
                  <a:gd name="T100" fmla="*/ 28 w 58"/>
                  <a:gd name="T101" fmla="*/ 106 h 124"/>
                  <a:gd name="T102" fmla="*/ 20 w 58"/>
                  <a:gd name="T103" fmla="*/ 108 h 124"/>
                  <a:gd name="T104" fmla="*/ 18 w 58"/>
                  <a:gd name="T105" fmla="*/ 104 h 124"/>
                  <a:gd name="T106" fmla="*/ 14 w 58"/>
                  <a:gd name="T107" fmla="*/ 104 h 124"/>
                  <a:gd name="T108" fmla="*/ 12 w 58"/>
                  <a:gd name="T109" fmla="*/ 104 h 124"/>
                  <a:gd name="T110" fmla="*/ 8 w 58"/>
                  <a:gd name="T111" fmla="*/ 102 h 124"/>
                  <a:gd name="T112" fmla="*/ 8 w 58"/>
                  <a:gd name="T113" fmla="*/ 96 h 124"/>
                  <a:gd name="T114" fmla="*/ 4 w 58"/>
                  <a:gd name="T115" fmla="*/ 98 h 124"/>
                  <a:gd name="T116" fmla="*/ 6 w 58"/>
                  <a:gd name="T117" fmla="*/ 86 h 124"/>
                  <a:gd name="T118" fmla="*/ 24 w 58"/>
                  <a:gd name="T119" fmla="*/ 62 h 124"/>
                  <a:gd name="T120" fmla="*/ 10 w 58"/>
                  <a:gd name="T121" fmla="*/ 44 h 124"/>
                  <a:gd name="T122" fmla="*/ 4 w 58"/>
                  <a:gd name="T123" fmla="*/ 24 h 124"/>
                  <a:gd name="T124" fmla="*/ 10 w 58"/>
                  <a:gd name="T125" fmla="*/ 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" h="124">
                    <a:moveTo>
                      <a:pt x="36" y="122"/>
                    </a:moveTo>
                    <a:lnTo>
                      <a:pt x="36" y="124"/>
                    </a:lnTo>
                    <a:lnTo>
                      <a:pt x="36" y="122"/>
                    </a:lnTo>
                    <a:lnTo>
                      <a:pt x="38" y="122"/>
                    </a:lnTo>
                    <a:lnTo>
                      <a:pt x="38" y="124"/>
                    </a:lnTo>
                    <a:lnTo>
                      <a:pt x="38" y="122"/>
                    </a:lnTo>
                    <a:lnTo>
                      <a:pt x="38" y="124"/>
                    </a:lnTo>
                    <a:lnTo>
                      <a:pt x="38" y="122"/>
                    </a:lnTo>
                    <a:lnTo>
                      <a:pt x="38" y="124"/>
                    </a:lnTo>
                    <a:lnTo>
                      <a:pt x="38" y="122"/>
                    </a:lnTo>
                    <a:lnTo>
                      <a:pt x="38" y="124"/>
                    </a:lnTo>
                    <a:lnTo>
                      <a:pt x="36" y="124"/>
                    </a:lnTo>
                    <a:lnTo>
                      <a:pt x="34" y="124"/>
                    </a:lnTo>
                    <a:lnTo>
                      <a:pt x="34" y="122"/>
                    </a:lnTo>
                    <a:lnTo>
                      <a:pt x="36" y="122"/>
                    </a:lnTo>
                    <a:close/>
                    <a:moveTo>
                      <a:pt x="40" y="120"/>
                    </a:moveTo>
                    <a:lnTo>
                      <a:pt x="38" y="120"/>
                    </a:lnTo>
                    <a:lnTo>
                      <a:pt x="40" y="120"/>
                    </a:lnTo>
                    <a:close/>
                    <a:moveTo>
                      <a:pt x="40" y="120"/>
                    </a:moveTo>
                    <a:lnTo>
                      <a:pt x="40" y="118"/>
                    </a:lnTo>
                    <a:lnTo>
                      <a:pt x="40" y="120"/>
                    </a:lnTo>
                    <a:close/>
                    <a:moveTo>
                      <a:pt x="38" y="120"/>
                    </a:moveTo>
                    <a:lnTo>
                      <a:pt x="40" y="120"/>
                    </a:lnTo>
                    <a:lnTo>
                      <a:pt x="38" y="120"/>
                    </a:lnTo>
                    <a:close/>
                    <a:moveTo>
                      <a:pt x="40" y="120"/>
                    </a:moveTo>
                    <a:lnTo>
                      <a:pt x="40" y="118"/>
                    </a:lnTo>
                    <a:lnTo>
                      <a:pt x="40" y="120"/>
                    </a:lnTo>
                    <a:close/>
                    <a:moveTo>
                      <a:pt x="40" y="120"/>
                    </a:moveTo>
                    <a:lnTo>
                      <a:pt x="38" y="120"/>
                    </a:lnTo>
                    <a:lnTo>
                      <a:pt x="38" y="118"/>
                    </a:lnTo>
                    <a:lnTo>
                      <a:pt x="40" y="118"/>
                    </a:lnTo>
                    <a:lnTo>
                      <a:pt x="40" y="120"/>
                    </a:lnTo>
                    <a:close/>
                    <a:moveTo>
                      <a:pt x="40" y="118"/>
                    </a:moveTo>
                    <a:lnTo>
                      <a:pt x="42" y="118"/>
                    </a:lnTo>
                    <a:lnTo>
                      <a:pt x="40" y="120"/>
                    </a:lnTo>
                    <a:lnTo>
                      <a:pt x="40" y="122"/>
                    </a:lnTo>
                    <a:lnTo>
                      <a:pt x="38" y="122"/>
                    </a:lnTo>
                    <a:lnTo>
                      <a:pt x="38" y="120"/>
                    </a:lnTo>
                    <a:lnTo>
                      <a:pt x="40" y="122"/>
                    </a:lnTo>
                    <a:lnTo>
                      <a:pt x="40" y="120"/>
                    </a:lnTo>
                    <a:lnTo>
                      <a:pt x="40" y="118"/>
                    </a:lnTo>
                    <a:lnTo>
                      <a:pt x="40" y="120"/>
                    </a:lnTo>
                    <a:lnTo>
                      <a:pt x="40" y="118"/>
                    </a:lnTo>
                    <a:lnTo>
                      <a:pt x="40" y="120"/>
                    </a:lnTo>
                    <a:lnTo>
                      <a:pt x="40" y="118"/>
                    </a:lnTo>
                    <a:lnTo>
                      <a:pt x="40" y="120"/>
                    </a:lnTo>
                    <a:lnTo>
                      <a:pt x="40" y="118"/>
                    </a:lnTo>
                    <a:close/>
                    <a:moveTo>
                      <a:pt x="42" y="118"/>
                    </a:moveTo>
                    <a:lnTo>
                      <a:pt x="40" y="118"/>
                    </a:lnTo>
                    <a:lnTo>
                      <a:pt x="42" y="118"/>
                    </a:lnTo>
                    <a:close/>
                    <a:moveTo>
                      <a:pt x="42" y="118"/>
                    </a:moveTo>
                    <a:lnTo>
                      <a:pt x="40" y="118"/>
                    </a:lnTo>
                    <a:lnTo>
                      <a:pt x="42" y="118"/>
                    </a:lnTo>
                    <a:close/>
                    <a:moveTo>
                      <a:pt x="40" y="118"/>
                    </a:moveTo>
                    <a:lnTo>
                      <a:pt x="38" y="118"/>
                    </a:lnTo>
                    <a:lnTo>
                      <a:pt x="40" y="118"/>
                    </a:lnTo>
                    <a:lnTo>
                      <a:pt x="38" y="118"/>
                    </a:lnTo>
                    <a:lnTo>
                      <a:pt x="40" y="118"/>
                    </a:lnTo>
                    <a:lnTo>
                      <a:pt x="38" y="118"/>
                    </a:lnTo>
                    <a:lnTo>
                      <a:pt x="40" y="118"/>
                    </a:lnTo>
                    <a:close/>
                    <a:moveTo>
                      <a:pt x="40" y="116"/>
                    </a:moveTo>
                    <a:lnTo>
                      <a:pt x="40" y="118"/>
                    </a:lnTo>
                    <a:lnTo>
                      <a:pt x="40" y="116"/>
                    </a:lnTo>
                    <a:close/>
                    <a:moveTo>
                      <a:pt x="40" y="116"/>
                    </a:moveTo>
                    <a:lnTo>
                      <a:pt x="42" y="116"/>
                    </a:lnTo>
                    <a:lnTo>
                      <a:pt x="40" y="116"/>
                    </a:lnTo>
                    <a:close/>
                    <a:moveTo>
                      <a:pt x="40" y="116"/>
                    </a:moveTo>
                    <a:lnTo>
                      <a:pt x="38" y="116"/>
                    </a:lnTo>
                    <a:lnTo>
                      <a:pt x="40" y="116"/>
                    </a:lnTo>
                    <a:close/>
                    <a:moveTo>
                      <a:pt x="40" y="116"/>
                    </a:moveTo>
                    <a:lnTo>
                      <a:pt x="38" y="116"/>
                    </a:lnTo>
                    <a:lnTo>
                      <a:pt x="40" y="116"/>
                    </a:lnTo>
                    <a:close/>
                    <a:moveTo>
                      <a:pt x="42" y="116"/>
                    </a:moveTo>
                    <a:lnTo>
                      <a:pt x="40" y="116"/>
                    </a:lnTo>
                    <a:lnTo>
                      <a:pt x="40" y="114"/>
                    </a:lnTo>
                    <a:lnTo>
                      <a:pt x="42" y="114"/>
                    </a:lnTo>
                    <a:lnTo>
                      <a:pt x="42" y="116"/>
                    </a:lnTo>
                    <a:close/>
                    <a:moveTo>
                      <a:pt x="40" y="116"/>
                    </a:moveTo>
                    <a:lnTo>
                      <a:pt x="40" y="114"/>
                    </a:lnTo>
                    <a:lnTo>
                      <a:pt x="40" y="116"/>
                    </a:lnTo>
                    <a:close/>
                    <a:moveTo>
                      <a:pt x="40" y="114"/>
                    </a:moveTo>
                    <a:lnTo>
                      <a:pt x="40" y="112"/>
                    </a:lnTo>
                    <a:lnTo>
                      <a:pt x="40" y="114"/>
                    </a:lnTo>
                    <a:lnTo>
                      <a:pt x="42" y="114"/>
                    </a:lnTo>
                    <a:lnTo>
                      <a:pt x="40" y="114"/>
                    </a:lnTo>
                    <a:lnTo>
                      <a:pt x="42" y="114"/>
                    </a:lnTo>
                    <a:lnTo>
                      <a:pt x="40" y="114"/>
                    </a:lnTo>
                    <a:lnTo>
                      <a:pt x="42" y="114"/>
                    </a:lnTo>
                    <a:lnTo>
                      <a:pt x="40" y="114"/>
                    </a:lnTo>
                    <a:lnTo>
                      <a:pt x="42" y="114"/>
                    </a:lnTo>
                    <a:lnTo>
                      <a:pt x="40" y="114"/>
                    </a:lnTo>
                    <a:lnTo>
                      <a:pt x="42" y="114"/>
                    </a:lnTo>
                    <a:lnTo>
                      <a:pt x="40" y="114"/>
                    </a:lnTo>
                    <a:close/>
                    <a:moveTo>
                      <a:pt x="42" y="112"/>
                    </a:moveTo>
                    <a:lnTo>
                      <a:pt x="42" y="114"/>
                    </a:lnTo>
                    <a:lnTo>
                      <a:pt x="42" y="112"/>
                    </a:lnTo>
                    <a:lnTo>
                      <a:pt x="42" y="114"/>
                    </a:lnTo>
                    <a:lnTo>
                      <a:pt x="42" y="112"/>
                    </a:lnTo>
                    <a:lnTo>
                      <a:pt x="42" y="114"/>
                    </a:lnTo>
                    <a:lnTo>
                      <a:pt x="42" y="112"/>
                    </a:lnTo>
                    <a:lnTo>
                      <a:pt x="42" y="114"/>
                    </a:lnTo>
                    <a:lnTo>
                      <a:pt x="42" y="112"/>
                    </a:lnTo>
                    <a:close/>
                    <a:moveTo>
                      <a:pt x="40" y="114"/>
                    </a:moveTo>
                    <a:lnTo>
                      <a:pt x="40" y="112"/>
                    </a:lnTo>
                    <a:lnTo>
                      <a:pt x="40" y="114"/>
                    </a:lnTo>
                    <a:close/>
                    <a:moveTo>
                      <a:pt x="42" y="112"/>
                    </a:moveTo>
                    <a:lnTo>
                      <a:pt x="42" y="114"/>
                    </a:lnTo>
                    <a:lnTo>
                      <a:pt x="40" y="114"/>
                    </a:lnTo>
                    <a:lnTo>
                      <a:pt x="42" y="114"/>
                    </a:lnTo>
                    <a:lnTo>
                      <a:pt x="42" y="112"/>
                    </a:lnTo>
                    <a:close/>
                    <a:moveTo>
                      <a:pt x="42" y="112"/>
                    </a:moveTo>
                    <a:lnTo>
                      <a:pt x="42" y="114"/>
                    </a:lnTo>
                    <a:lnTo>
                      <a:pt x="40" y="112"/>
                    </a:lnTo>
                    <a:lnTo>
                      <a:pt x="42" y="112"/>
                    </a:lnTo>
                    <a:close/>
                    <a:moveTo>
                      <a:pt x="42" y="112"/>
                    </a:moveTo>
                    <a:lnTo>
                      <a:pt x="42" y="114"/>
                    </a:lnTo>
                    <a:lnTo>
                      <a:pt x="42" y="116"/>
                    </a:lnTo>
                    <a:lnTo>
                      <a:pt x="42" y="118"/>
                    </a:lnTo>
                    <a:lnTo>
                      <a:pt x="40" y="118"/>
                    </a:lnTo>
                    <a:lnTo>
                      <a:pt x="42" y="118"/>
                    </a:lnTo>
                    <a:lnTo>
                      <a:pt x="42" y="116"/>
                    </a:lnTo>
                    <a:lnTo>
                      <a:pt x="42" y="118"/>
                    </a:lnTo>
                    <a:lnTo>
                      <a:pt x="40" y="118"/>
                    </a:lnTo>
                    <a:lnTo>
                      <a:pt x="40" y="116"/>
                    </a:lnTo>
                    <a:lnTo>
                      <a:pt x="42" y="116"/>
                    </a:lnTo>
                    <a:lnTo>
                      <a:pt x="40" y="116"/>
                    </a:lnTo>
                    <a:lnTo>
                      <a:pt x="42" y="116"/>
                    </a:lnTo>
                    <a:lnTo>
                      <a:pt x="40" y="116"/>
                    </a:lnTo>
                    <a:lnTo>
                      <a:pt x="42" y="116"/>
                    </a:lnTo>
                    <a:lnTo>
                      <a:pt x="42" y="114"/>
                    </a:lnTo>
                    <a:lnTo>
                      <a:pt x="42" y="112"/>
                    </a:lnTo>
                    <a:lnTo>
                      <a:pt x="42" y="114"/>
                    </a:lnTo>
                    <a:lnTo>
                      <a:pt x="42" y="112"/>
                    </a:lnTo>
                    <a:close/>
                    <a:moveTo>
                      <a:pt x="42" y="112"/>
                    </a:moveTo>
                    <a:lnTo>
                      <a:pt x="40" y="112"/>
                    </a:lnTo>
                    <a:lnTo>
                      <a:pt x="42" y="112"/>
                    </a:lnTo>
                    <a:close/>
                    <a:moveTo>
                      <a:pt x="42" y="112"/>
                    </a:moveTo>
                    <a:lnTo>
                      <a:pt x="40" y="112"/>
                    </a:lnTo>
                    <a:lnTo>
                      <a:pt x="42" y="112"/>
                    </a:lnTo>
                    <a:close/>
                    <a:moveTo>
                      <a:pt x="42" y="112"/>
                    </a:moveTo>
                    <a:lnTo>
                      <a:pt x="40" y="112"/>
                    </a:lnTo>
                    <a:lnTo>
                      <a:pt x="42" y="112"/>
                    </a:lnTo>
                    <a:close/>
                    <a:moveTo>
                      <a:pt x="42" y="110"/>
                    </a:moveTo>
                    <a:lnTo>
                      <a:pt x="40" y="110"/>
                    </a:lnTo>
                    <a:lnTo>
                      <a:pt x="42" y="110"/>
                    </a:lnTo>
                    <a:close/>
                    <a:moveTo>
                      <a:pt x="42" y="110"/>
                    </a:moveTo>
                    <a:lnTo>
                      <a:pt x="40" y="110"/>
                    </a:lnTo>
                    <a:lnTo>
                      <a:pt x="42" y="110"/>
                    </a:lnTo>
                    <a:close/>
                    <a:moveTo>
                      <a:pt x="42" y="108"/>
                    </a:moveTo>
                    <a:lnTo>
                      <a:pt x="44" y="108"/>
                    </a:lnTo>
                    <a:lnTo>
                      <a:pt x="42" y="108"/>
                    </a:lnTo>
                    <a:lnTo>
                      <a:pt x="44" y="108"/>
                    </a:lnTo>
                    <a:lnTo>
                      <a:pt x="42" y="108"/>
                    </a:lnTo>
                    <a:close/>
                    <a:moveTo>
                      <a:pt x="42" y="106"/>
                    </a:moveTo>
                    <a:lnTo>
                      <a:pt x="42" y="108"/>
                    </a:lnTo>
                    <a:lnTo>
                      <a:pt x="42" y="106"/>
                    </a:lnTo>
                    <a:close/>
                    <a:moveTo>
                      <a:pt x="44" y="106"/>
                    </a:moveTo>
                    <a:lnTo>
                      <a:pt x="44" y="108"/>
                    </a:lnTo>
                    <a:lnTo>
                      <a:pt x="42" y="108"/>
                    </a:lnTo>
                    <a:lnTo>
                      <a:pt x="42" y="110"/>
                    </a:lnTo>
                    <a:lnTo>
                      <a:pt x="42" y="112"/>
                    </a:lnTo>
                    <a:lnTo>
                      <a:pt x="42" y="110"/>
                    </a:lnTo>
                    <a:lnTo>
                      <a:pt x="42" y="108"/>
                    </a:lnTo>
                    <a:lnTo>
                      <a:pt x="44" y="108"/>
                    </a:lnTo>
                    <a:lnTo>
                      <a:pt x="42" y="108"/>
                    </a:lnTo>
                    <a:lnTo>
                      <a:pt x="44" y="108"/>
                    </a:lnTo>
                    <a:lnTo>
                      <a:pt x="44" y="106"/>
                    </a:lnTo>
                    <a:close/>
                    <a:moveTo>
                      <a:pt x="44" y="106"/>
                    </a:moveTo>
                    <a:lnTo>
                      <a:pt x="42" y="106"/>
                    </a:lnTo>
                    <a:lnTo>
                      <a:pt x="44" y="106"/>
                    </a:lnTo>
                    <a:close/>
                    <a:moveTo>
                      <a:pt x="44" y="106"/>
                    </a:moveTo>
                    <a:lnTo>
                      <a:pt x="42" y="106"/>
                    </a:lnTo>
                    <a:lnTo>
                      <a:pt x="44" y="106"/>
                    </a:lnTo>
                    <a:lnTo>
                      <a:pt x="42" y="106"/>
                    </a:lnTo>
                    <a:lnTo>
                      <a:pt x="44" y="106"/>
                    </a:lnTo>
                    <a:lnTo>
                      <a:pt x="42" y="106"/>
                    </a:lnTo>
                    <a:lnTo>
                      <a:pt x="44" y="106"/>
                    </a:lnTo>
                    <a:close/>
                    <a:moveTo>
                      <a:pt x="46" y="102"/>
                    </a:moveTo>
                    <a:lnTo>
                      <a:pt x="44" y="102"/>
                    </a:lnTo>
                    <a:lnTo>
                      <a:pt x="46" y="102"/>
                    </a:lnTo>
                    <a:close/>
                    <a:moveTo>
                      <a:pt x="30" y="106"/>
                    </a:moveTo>
                    <a:lnTo>
                      <a:pt x="28" y="106"/>
                    </a:lnTo>
                    <a:lnTo>
                      <a:pt x="30" y="106"/>
                    </a:lnTo>
                    <a:close/>
                    <a:moveTo>
                      <a:pt x="46" y="102"/>
                    </a:moveTo>
                    <a:lnTo>
                      <a:pt x="44" y="102"/>
                    </a:lnTo>
                    <a:lnTo>
                      <a:pt x="46" y="102"/>
                    </a:lnTo>
                    <a:close/>
                    <a:moveTo>
                      <a:pt x="46" y="102"/>
                    </a:moveTo>
                    <a:lnTo>
                      <a:pt x="44" y="102"/>
                    </a:lnTo>
                    <a:lnTo>
                      <a:pt x="46" y="102"/>
                    </a:lnTo>
                    <a:close/>
                    <a:moveTo>
                      <a:pt x="46" y="102"/>
                    </a:moveTo>
                    <a:lnTo>
                      <a:pt x="46" y="102"/>
                    </a:lnTo>
                    <a:lnTo>
                      <a:pt x="46" y="104"/>
                    </a:lnTo>
                    <a:lnTo>
                      <a:pt x="44" y="104"/>
                    </a:lnTo>
                    <a:lnTo>
                      <a:pt x="44" y="106"/>
                    </a:lnTo>
                    <a:lnTo>
                      <a:pt x="44" y="104"/>
                    </a:lnTo>
                    <a:lnTo>
                      <a:pt x="44" y="106"/>
                    </a:lnTo>
                    <a:lnTo>
                      <a:pt x="44" y="104"/>
                    </a:lnTo>
                    <a:lnTo>
                      <a:pt x="44" y="102"/>
                    </a:lnTo>
                    <a:lnTo>
                      <a:pt x="44" y="104"/>
                    </a:lnTo>
                    <a:lnTo>
                      <a:pt x="44" y="102"/>
                    </a:lnTo>
                    <a:lnTo>
                      <a:pt x="44" y="104"/>
                    </a:lnTo>
                    <a:lnTo>
                      <a:pt x="44" y="102"/>
                    </a:lnTo>
                    <a:lnTo>
                      <a:pt x="46" y="102"/>
                    </a:lnTo>
                    <a:lnTo>
                      <a:pt x="44" y="102"/>
                    </a:lnTo>
                    <a:lnTo>
                      <a:pt x="46" y="102"/>
                    </a:lnTo>
                    <a:lnTo>
                      <a:pt x="46" y="102"/>
                    </a:lnTo>
                    <a:close/>
                    <a:moveTo>
                      <a:pt x="44" y="102"/>
                    </a:moveTo>
                    <a:lnTo>
                      <a:pt x="44" y="102"/>
                    </a:lnTo>
                    <a:lnTo>
                      <a:pt x="44" y="102"/>
                    </a:lnTo>
                    <a:close/>
                    <a:moveTo>
                      <a:pt x="46" y="102"/>
                    </a:moveTo>
                    <a:lnTo>
                      <a:pt x="44" y="102"/>
                    </a:lnTo>
                    <a:lnTo>
                      <a:pt x="46" y="102"/>
                    </a:lnTo>
                    <a:close/>
                    <a:moveTo>
                      <a:pt x="44" y="102"/>
                    </a:moveTo>
                    <a:lnTo>
                      <a:pt x="46" y="102"/>
                    </a:lnTo>
                    <a:lnTo>
                      <a:pt x="44" y="102"/>
                    </a:lnTo>
                    <a:close/>
                    <a:moveTo>
                      <a:pt x="48" y="102"/>
                    </a:moveTo>
                    <a:lnTo>
                      <a:pt x="46" y="102"/>
                    </a:lnTo>
                    <a:lnTo>
                      <a:pt x="46" y="100"/>
                    </a:lnTo>
                    <a:lnTo>
                      <a:pt x="46" y="102"/>
                    </a:lnTo>
                    <a:lnTo>
                      <a:pt x="48" y="102"/>
                    </a:lnTo>
                    <a:close/>
                    <a:moveTo>
                      <a:pt x="46" y="100"/>
                    </a:moveTo>
                    <a:lnTo>
                      <a:pt x="46" y="102"/>
                    </a:lnTo>
                    <a:lnTo>
                      <a:pt x="46" y="100"/>
                    </a:lnTo>
                    <a:close/>
                    <a:moveTo>
                      <a:pt x="48" y="100"/>
                    </a:moveTo>
                    <a:lnTo>
                      <a:pt x="46" y="100"/>
                    </a:lnTo>
                    <a:lnTo>
                      <a:pt x="48" y="100"/>
                    </a:lnTo>
                    <a:close/>
                    <a:moveTo>
                      <a:pt x="46" y="100"/>
                    </a:moveTo>
                    <a:lnTo>
                      <a:pt x="46" y="102"/>
                    </a:lnTo>
                    <a:lnTo>
                      <a:pt x="46" y="100"/>
                    </a:lnTo>
                    <a:close/>
                    <a:moveTo>
                      <a:pt x="26" y="104"/>
                    </a:moveTo>
                    <a:lnTo>
                      <a:pt x="28" y="104"/>
                    </a:lnTo>
                    <a:lnTo>
                      <a:pt x="26" y="104"/>
                    </a:lnTo>
                    <a:close/>
                    <a:moveTo>
                      <a:pt x="46" y="100"/>
                    </a:moveTo>
                    <a:lnTo>
                      <a:pt x="46" y="102"/>
                    </a:lnTo>
                    <a:lnTo>
                      <a:pt x="46" y="100"/>
                    </a:lnTo>
                    <a:close/>
                    <a:moveTo>
                      <a:pt x="48" y="100"/>
                    </a:moveTo>
                    <a:lnTo>
                      <a:pt x="46" y="100"/>
                    </a:lnTo>
                    <a:lnTo>
                      <a:pt x="48" y="100"/>
                    </a:lnTo>
                    <a:lnTo>
                      <a:pt x="46" y="100"/>
                    </a:lnTo>
                    <a:lnTo>
                      <a:pt x="48" y="100"/>
                    </a:lnTo>
                    <a:lnTo>
                      <a:pt x="46" y="100"/>
                    </a:lnTo>
                    <a:lnTo>
                      <a:pt x="48" y="100"/>
                    </a:lnTo>
                    <a:close/>
                    <a:moveTo>
                      <a:pt x="14" y="106"/>
                    </a:moveTo>
                    <a:lnTo>
                      <a:pt x="14" y="108"/>
                    </a:lnTo>
                    <a:lnTo>
                      <a:pt x="14" y="106"/>
                    </a:lnTo>
                    <a:close/>
                    <a:moveTo>
                      <a:pt x="48" y="98"/>
                    </a:moveTo>
                    <a:lnTo>
                      <a:pt x="48" y="100"/>
                    </a:lnTo>
                    <a:lnTo>
                      <a:pt x="48" y="98"/>
                    </a:lnTo>
                    <a:close/>
                    <a:moveTo>
                      <a:pt x="46" y="100"/>
                    </a:moveTo>
                    <a:lnTo>
                      <a:pt x="48" y="100"/>
                    </a:lnTo>
                    <a:lnTo>
                      <a:pt x="46" y="100"/>
                    </a:lnTo>
                    <a:lnTo>
                      <a:pt x="48" y="98"/>
                    </a:lnTo>
                    <a:lnTo>
                      <a:pt x="46" y="98"/>
                    </a:lnTo>
                    <a:lnTo>
                      <a:pt x="48" y="98"/>
                    </a:lnTo>
                    <a:lnTo>
                      <a:pt x="48" y="100"/>
                    </a:lnTo>
                    <a:lnTo>
                      <a:pt x="46" y="100"/>
                    </a:lnTo>
                    <a:close/>
                    <a:moveTo>
                      <a:pt x="50" y="98"/>
                    </a:moveTo>
                    <a:lnTo>
                      <a:pt x="48" y="98"/>
                    </a:lnTo>
                    <a:lnTo>
                      <a:pt x="48" y="100"/>
                    </a:lnTo>
                    <a:lnTo>
                      <a:pt x="48" y="98"/>
                    </a:lnTo>
                    <a:lnTo>
                      <a:pt x="50" y="98"/>
                    </a:lnTo>
                    <a:close/>
                    <a:moveTo>
                      <a:pt x="48" y="98"/>
                    </a:moveTo>
                    <a:lnTo>
                      <a:pt x="46" y="98"/>
                    </a:lnTo>
                    <a:lnTo>
                      <a:pt x="48" y="98"/>
                    </a:lnTo>
                    <a:close/>
                    <a:moveTo>
                      <a:pt x="48" y="98"/>
                    </a:moveTo>
                    <a:lnTo>
                      <a:pt x="50" y="98"/>
                    </a:lnTo>
                    <a:lnTo>
                      <a:pt x="48" y="98"/>
                    </a:lnTo>
                    <a:close/>
                    <a:moveTo>
                      <a:pt x="50" y="98"/>
                    </a:moveTo>
                    <a:lnTo>
                      <a:pt x="50" y="96"/>
                    </a:lnTo>
                    <a:lnTo>
                      <a:pt x="50" y="98"/>
                    </a:lnTo>
                    <a:close/>
                    <a:moveTo>
                      <a:pt x="50" y="96"/>
                    </a:moveTo>
                    <a:lnTo>
                      <a:pt x="50" y="98"/>
                    </a:lnTo>
                    <a:lnTo>
                      <a:pt x="50" y="96"/>
                    </a:lnTo>
                    <a:close/>
                    <a:moveTo>
                      <a:pt x="50" y="96"/>
                    </a:moveTo>
                    <a:lnTo>
                      <a:pt x="52" y="96"/>
                    </a:lnTo>
                    <a:lnTo>
                      <a:pt x="52" y="98"/>
                    </a:lnTo>
                    <a:lnTo>
                      <a:pt x="50" y="98"/>
                    </a:lnTo>
                    <a:lnTo>
                      <a:pt x="50" y="100"/>
                    </a:lnTo>
                    <a:lnTo>
                      <a:pt x="48" y="100"/>
                    </a:lnTo>
                    <a:lnTo>
                      <a:pt x="48" y="102"/>
                    </a:lnTo>
                    <a:lnTo>
                      <a:pt x="46" y="102"/>
                    </a:lnTo>
                    <a:lnTo>
                      <a:pt x="48" y="102"/>
                    </a:lnTo>
                    <a:lnTo>
                      <a:pt x="48" y="100"/>
                    </a:lnTo>
                    <a:lnTo>
                      <a:pt x="48" y="98"/>
                    </a:lnTo>
                    <a:lnTo>
                      <a:pt x="48" y="100"/>
                    </a:lnTo>
                    <a:lnTo>
                      <a:pt x="48" y="98"/>
                    </a:lnTo>
                    <a:lnTo>
                      <a:pt x="50" y="98"/>
                    </a:lnTo>
                    <a:lnTo>
                      <a:pt x="50" y="96"/>
                    </a:lnTo>
                    <a:close/>
                    <a:moveTo>
                      <a:pt x="50" y="96"/>
                    </a:moveTo>
                    <a:lnTo>
                      <a:pt x="50" y="98"/>
                    </a:lnTo>
                    <a:lnTo>
                      <a:pt x="48" y="98"/>
                    </a:lnTo>
                    <a:lnTo>
                      <a:pt x="48" y="96"/>
                    </a:lnTo>
                    <a:lnTo>
                      <a:pt x="50" y="96"/>
                    </a:lnTo>
                    <a:close/>
                    <a:moveTo>
                      <a:pt x="48" y="96"/>
                    </a:moveTo>
                    <a:lnTo>
                      <a:pt x="50" y="96"/>
                    </a:lnTo>
                    <a:lnTo>
                      <a:pt x="48" y="96"/>
                    </a:lnTo>
                    <a:close/>
                    <a:moveTo>
                      <a:pt x="50" y="96"/>
                    </a:moveTo>
                    <a:lnTo>
                      <a:pt x="48" y="96"/>
                    </a:lnTo>
                    <a:lnTo>
                      <a:pt x="50" y="96"/>
                    </a:lnTo>
                    <a:close/>
                    <a:moveTo>
                      <a:pt x="38" y="100"/>
                    </a:moveTo>
                    <a:lnTo>
                      <a:pt x="38" y="98"/>
                    </a:lnTo>
                    <a:lnTo>
                      <a:pt x="38" y="100"/>
                    </a:lnTo>
                    <a:close/>
                    <a:moveTo>
                      <a:pt x="52" y="94"/>
                    </a:moveTo>
                    <a:lnTo>
                      <a:pt x="52" y="96"/>
                    </a:lnTo>
                    <a:lnTo>
                      <a:pt x="52" y="94"/>
                    </a:lnTo>
                    <a:close/>
                    <a:moveTo>
                      <a:pt x="52" y="94"/>
                    </a:moveTo>
                    <a:lnTo>
                      <a:pt x="52" y="96"/>
                    </a:lnTo>
                    <a:lnTo>
                      <a:pt x="52" y="94"/>
                    </a:lnTo>
                    <a:lnTo>
                      <a:pt x="52" y="96"/>
                    </a:lnTo>
                    <a:lnTo>
                      <a:pt x="50" y="96"/>
                    </a:lnTo>
                    <a:lnTo>
                      <a:pt x="50" y="94"/>
                    </a:lnTo>
                    <a:lnTo>
                      <a:pt x="52" y="94"/>
                    </a:lnTo>
                    <a:close/>
                    <a:moveTo>
                      <a:pt x="50" y="94"/>
                    </a:moveTo>
                    <a:lnTo>
                      <a:pt x="50" y="96"/>
                    </a:lnTo>
                    <a:lnTo>
                      <a:pt x="50" y="94"/>
                    </a:lnTo>
                    <a:close/>
                    <a:moveTo>
                      <a:pt x="48" y="96"/>
                    </a:moveTo>
                    <a:lnTo>
                      <a:pt x="50" y="96"/>
                    </a:lnTo>
                    <a:lnTo>
                      <a:pt x="48" y="96"/>
                    </a:lnTo>
                    <a:close/>
                    <a:moveTo>
                      <a:pt x="50" y="94"/>
                    </a:moveTo>
                    <a:lnTo>
                      <a:pt x="50" y="96"/>
                    </a:lnTo>
                    <a:lnTo>
                      <a:pt x="50" y="94"/>
                    </a:lnTo>
                    <a:close/>
                    <a:moveTo>
                      <a:pt x="50" y="94"/>
                    </a:moveTo>
                    <a:lnTo>
                      <a:pt x="50" y="96"/>
                    </a:lnTo>
                    <a:lnTo>
                      <a:pt x="48" y="96"/>
                    </a:lnTo>
                    <a:lnTo>
                      <a:pt x="48" y="94"/>
                    </a:lnTo>
                    <a:lnTo>
                      <a:pt x="48" y="96"/>
                    </a:lnTo>
                    <a:lnTo>
                      <a:pt x="48" y="94"/>
                    </a:lnTo>
                    <a:lnTo>
                      <a:pt x="50" y="94"/>
                    </a:lnTo>
                    <a:close/>
                    <a:moveTo>
                      <a:pt x="50" y="94"/>
                    </a:moveTo>
                    <a:lnTo>
                      <a:pt x="52" y="94"/>
                    </a:lnTo>
                    <a:lnTo>
                      <a:pt x="50" y="94"/>
                    </a:lnTo>
                    <a:close/>
                    <a:moveTo>
                      <a:pt x="48" y="94"/>
                    </a:moveTo>
                    <a:lnTo>
                      <a:pt x="50" y="94"/>
                    </a:lnTo>
                    <a:lnTo>
                      <a:pt x="48" y="94"/>
                    </a:lnTo>
                    <a:close/>
                    <a:moveTo>
                      <a:pt x="52" y="94"/>
                    </a:moveTo>
                    <a:lnTo>
                      <a:pt x="52" y="92"/>
                    </a:lnTo>
                    <a:lnTo>
                      <a:pt x="52" y="94"/>
                    </a:lnTo>
                    <a:close/>
                    <a:moveTo>
                      <a:pt x="52" y="92"/>
                    </a:moveTo>
                    <a:lnTo>
                      <a:pt x="52" y="94"/>
                    </a:lnTo>
                    <a:lnTo>
                      <a:pt x="52" y="92"/>
                    </a:lnTo>
                    <a:close/>
                    <a:moveTo>
                      <a:pt x="50" y="94"/>
                    </a:moveTo>
                    <a:lnTo>
                      <a:pt x="48" y="94"/>
                    </a:lnTo>
                    <a:lnTo>
                      <a:pt x="50" y="94"/>
                    </a:lnTo>
                    <a:close/>
                    <a:moveTo>
                      <a:pt x="52" y="92"/>
                    </a:moveTo>
                    <a:lnTo>
                      <a:pt x="52" y="94"/>
                    </a:lnTo>
                    <a:lnTo>
                      <a:pt x="52" y="92"/>
                    </a:lnTo>
                    <a:lnTo>
                      <a:pt x="52" y="94"/>
                    </a:lnTo>
                    <a:lnTo>
                      <a:pt x="52" y="92"/>
                    </a:lnTo>
                    <a:close/>
                    <a:moveTo>
                      <a:pt x="50" y="94"/>
                    </a:moveTo>
                    <a:lnTo>
                      <a:pt x="48" y="94"/>
                    </a:lnTo>
                    <a:lnTo>
                      <a:pt x="50" y="94"/>
                    </a:lnTo>
                    <a:close/>
                    <a:moveTo>
                      <a:pt x="52" y="92"/>
                    </a:moveTo>
                    <a:lnTo>
                      <a:pt x="52" y="94"/>
                    </a:lnTo>
                    <a:lnTo>
                      <a:pt x="52" y="92"/>
                    </a:lnTo>
                    <a:close/>
                    <a:moveTo>
                      <a:pt x="50" y="94"/>
                    </a:moveTo>
                    <a:lnTo>
                      <a:pt x="52" y="94"/>
                    </a:lnTo>
                    <a:lnTo>
                      <a:pt x="50" y="94"/>
                    </a:lnTo>
                    <a:lnTo>
                      <a:pt x="52" y="94"/>
                    </a:lnTo>
                    <a:lnTo>
                      <a:pt x="50" y="94"/>
                    </a:lnTo>
                    <a:close/>
                    <a:moveTo>
                      <a:pt x="52" y="92"/>
                    </a:moveTo>
                    <a:lnTo>
                      <a:pt x="52" y="94"/>
                    </a:lnTo>
                    <a:lnTo>
                      <a:pt x="52" y="92"/>
                    </a:lnTo>
                    <a:close/>
                    <a:moveTo>
                      <a:pt x="54" y="92"/>
                    </a:moveTo>
                    <a:lnTo>
                      <a:pt x="54" y="94"/>
                    </a:lnTo>
                    <a:lnTo>
                      <a:pt x="52" y="94"/>
                    </a:lnTo>
                    <a:lnTo>
                      <a:pt x="52" y="96"/>
                    </a:lnTo>
                    <a:lnTo>
                      <a:pt x="50" y="96"/>
                    </a:lnTo>
                    <a:lnTo>
                      <a:pt x="52" y="96"/>
                    </a:lnTo>
                    <a:lnTo>
                      <a:pt x="52" y="94"/>
                    </a:lnTo>
                    <a:lnTo>
                      <a:pt x="52" y="92"/>
                    </a:lnTo>
                    <a:lnTo>
                      <a:pt x="54" y="92"/>
                    </a:lnTo>
                    <a:lnTo>
                      <a:pt x="52" y="92"/>
                    </a:lnTo>
                    <a:lnTo>
                      <a:pt x="54" y="92"/>
                    </a:lnTo>
                    <a:close/>
                    <a:moveTo>
                      <a:pt x="54" y="92"/>
                    </a:moveTo>
                    <a:lnTo>
                      <a:pt x="52" y="92"/>
                    </a:lnTo>
                    <a:lnTo>
                      <a:pt x="54" y="92"/>
                    </a:lnTo>
                    <a:close/>
                    <a:moveTo>
                      <a:pt x="52" y="90"/>
                    </a:moveTo>
                    <a:lnTo>
                      <a:pt x="52" y="92"/>
                    </a:lnTo>
                    <a:lnTo>
                      <a:pt x="52" y="90"/>
                    </a:lnTo>
                    <a:close/>
                    <a:moveTo>
                      <a:pt x="52" y="90"/>
                    </a:moveTo>
                    <a:lnTo>
                      <a:pt x="52" y="92"/>
                    </a:lnTo>
                    <a:lnTo>
                      <a:pt x="52" y="90"/>
                    </a:lnTo>
                    <a:lnTo>
                      <a:pt x="52" y="92"/>
                    </a:lnTo>
                    <a:lnTo>
                      <a:pt x="52" y="90"/>
                    </a:lnTo>
                    <a:lnTo>
                      <a:pt x="52" y="92"/>
                    </a:lnTo>
                    <a:lnTo>
                      <a:pt x="52" y="90"/>
                    </a:lnTo>
                    <a:lnTo>
                      <a:pt x="52" y="92"/>
                    </a:lnTo>
                    <a:lnTo>
                      <a:pt x="52" y="90"/>
                    </a:lnTo>
                    <a:close/>
                    <a:moveTo>
                      <a:pt x="50" y="90"/>
                    </a:moveTo>
                    <a:lnTo>
                      <a:pt x="52" y="90"/>
                    </a:lnTo>
                    <a:lnTo>
                      <a:pt x="52" y="92"/>
                    </a:lnTo>
                    <a:lnTo>
                      <a:pt x="52" y="90"/>
                    </a:lnTo>
                    <a:lnTo>
                      <a:pt x="52" y="92"/>
                    </a:lnTo>
                    <a:lnTo>
                      <a:pt x="50" y="92"/>
                    </a:lnTo>
                    <a:lnTo>
                      <a:pt x="50" y="90"/>
                    </a:lnTo>
                    <a:lnTo>
                      <a:pt x="50" y="92"/>
                    </a:lnTo>
                    <a:lnTo>
                      <a:pt x="50" y="90"/>
                    </a:lnTo>
                    <a:close/>
                    <a:moveTo>
                      <a:pt x="52" y="90"/>
                    </a:moveTo>
                    <a:lnTo>
                      <a:pt x="54" y="90"/>
                    </a:lnTo>
                    <a:lnTo>
                      <a:pt x="54" y="92"/>
                    </a:lnTo>
                    <a:lnTo>
                      <a:pt x="52" y="92"/>
                    </a:lnTo>
                    <a:lnTo>
                      <a:pt x="52" y="90"/>
                    </a:lnTo>
                    <a:lnTo>
                      <a:pt x="54" y="90"/>
                    </a:lnTo>
                    <a:lnTo>
                      <a:pt x="52" y="90"/>
                    </a:lnTo>
                    <a:lnTo>
                      <a:pt x="54" y="90"/>
                    </a:lnTo>
                    <a:lnTo>
                      <a:pt x="54" y="92"/>
                    </a:lnTo>
                    <a:lnTo>
                      <a:pt x="54" y="90"/>
                    </a:lnTo>
                    <a:lnTo>
                      <a:pt x="52" y="90"/>
                    </a:lnTo>
                    <a:close/>
                    <a:moveTo>
                      <a:pt x="8" y="102"/>
                    </a:moveTo>
                    <a:lnTo>
                      <a:pt x="6" y="102"/>
                    </a:lnTo>
                    <a:lnTo>
                      <a:pt x="8" y="102"/>
                    </a:lnTo>
                    <a:close/>
                    <a:moveTo>
                      <a:pt x="54" y="88"/>
                    </a:moveTo>
                    <a:lnTo>
                      <a:pt x="52" y="88"/>
                    </a:lnTo>
                    <a:lnTo>
                      <a:pt x="54" y="88"/>
                    </a:lnTo>
                    <a:close/>
                    <a:moveTo>
                      <a:pt x="52" y="86"/>
                    </a:moveTo>
                    <a:lnTo>
                      <a:pt x="52" y="88"/>
                    </a:lnTo>
                    <a:lnTo>
                      <a:pt x="54" y="88"/>
                    </a:lnTo>
                    <a:lnTo>
                      <a:pt x="52" y="88"/>
                    </a:lnTo>
                    <a:lnTo>
                      <a:pt x="52" y="86"/>
                    </a:lnTo>
                    <a:close/>
                    <a:moveTo>
                      <a:pt x="54" y="86"/>
                    </a:moveTo>
                    <a:lnTo>
                      <a:pt x="52" y="86"/>
                    </a:lnTo>
                    <a:lnTo>
                      <a:pt x="54" y="86"/>
                    </a:lnTo>
                    <a:close/>
                    <a:moveTo>
                      <a:pt x="52" y="86"/>
                    </a:moveTo>
                    <a:lnTo>
                      <a:pt x="54" y="86"/>
                    </a:lnTo>
                    <a:lnTo>
                      <a:pt x="52" y="86"/>
                    </a:lnTo>
                    <a:close/>
                    <a:moveTo>
                      <a:pt x="54" y="86"/>
                    </a:moveTo>
                    <a:lnTo>
                      <a:pt x="52" y="86"/>
                    </a:lnTo>
                    <a:lnTo>
                      <a:pt x="54" y="86"/>
                    </a:lnTo>
                    <a:lnTo>
                      <a:pt x="52" y="86"/>
                    </a:lnTo>
                    <a:lnTo>
                      <a:pt x="54" y="86"/>
                    </a:lnTo>
                    <a:close/>
                    <a:moveTo>
                      <a:pt x="54" y="84"/>
                    </a:moveTo>
                    <a:lnTo>
                      <a:pt x="54" y="86"/>
                    </a:lnTo>
                    <a:lnTo>
                      <a:pt x="54" y="84"/>
                    </a:lnTo>
                    <a:close/>
                    <a:moveTo>
                      <a:pt x="54" y="84"/>
                    </a:moveTo>
                    <a:lnTo>
                      <a:pt x="54" y="86"/>
                    </a:lnTo>
                    <a:lnTo>
                      <a:pt x="54" y="84"/>
                    </a:lnTo>
                    <a:close/>
                    <a:moveTo>
                      <a:pt x="4" y="98"/>
                    </a:moveTo>
                    <a:lnTo>
                      <a:pt x="6" y="98"/>
                    </a:lnTo>
                    <a:lnTo>
                      <a:pt x="4" y="98"/>
                    </a:lnTo>
                    <a:lnTo>
                      <a:pt x="6" y="98"/>
                    </a:lnTo>
                    <a:lnTo>
                      <a:pt x="4" y="98"/>
                    </a:lnTo>
                    <a:close/>
                    <a:moveTo>
                      <a:pt x="56" y="84"/>
                    </a:moveTo>
                    <a:lnTo>
                      <a:pt x="54" y="84"/>
                    </a:lnTo>
                    <a:lnTo>
                      <a:pt x="56" y="84"/>
                    </a:lnTo>
                    <a:close/>
                    <a:moveTo>
                      <a:pt x="6" y="96"/>
                    </a:moveTo>
                    <a:lnTo>
                      <a:pt x="6" y="98"/>
                    </a:lnTo>
                    <a:lnTo>
                      <a:pt x="6" y="96"/>
                    </a:lnTo>
                    <a:close/>
                    <a:moveTo>
                      <a:pt x="54" y="84"/>
                    </a:moveTo>
                    <a:lnTo>
                      <a:pt x="54" y="82"/>
                    </a:lnTo>
                    <a:lnTo>
                      <a:pt x="54" y="84"/>
                    </a:lnTo>
                    <a:close/>
                    <a:moveTo>
                      <a:pt x="8" y="96"/>
                    </a:moveTo>
                    <a:lnTo>
                      <a:pt x="6" y="96"/>
                    </a:lnTo>
                    <a:lnTo>
                      <a:pt x="8" y="96"/>
                    </a:lnTo>
                    <a:close/>
                    <a:moveTo>
                      <a:pt x="54" y="82"/>
                    </a:moveTo>
                    <a:lnTo>
                      <a:pt x="52" y="82"/>
                    </a:lnTo>
                    <a:lnTo>
                      <a:pt x="54" y="82"/>
                    </a:lnTo>
                    <a:close/>
                    <a:moveTo>
                      <a:pt x="56" y="82"/>
                    </a:moveTo>
                    <a:lnTo>
                      <a:pt x="56" y="80"/>
                    </a:lnTo>
                    <a:lnTo>
                      <a:pt x="56" y="82"/>
                    </a:lnTo>
                    <a:close/>
                    <a:moveTo>
                      <a:pt x="6" y="96"/>
                    </a:moveTo>
                    <a:lnTo>
                      <a:pt x="6" y="94"/>
                    </a:lnTo>
                    <a:lnTo>
                      <a:pt x="6" y="96"/>
                    </a:lnTo>
                    <a:close/>
                    <a:moveTo>
                      <a:pt x="56" y="80"/>
                    </a:moveTo>
                    <a:lnTo>
                      <a:pt x="54" y="80"/>
                    </a:lnTo>
                    <a:lnTo>
                      <a:pt x="56" y="80"/>
                    </a:lnTo>
                    <a:close/>
                    <a:moveTo>
                      <a:pt x="6" y="94"/>
                    </a:moveTo>
                    <a:lnTo>
                      <a:pt x="4" y="94"/>
                    </a:lnTo>
                    <a:lnTo>
                      <a:pt x="6" y="94"/>
                    </a:lnTo>
                    <a:close/>
                    <a:moveTo>
                      <a:pt x="56" y="78"/>
                    </a:moveTo>
                    <a:lnTo>
                      <a:pt x="56" y="80"/>
                    </a:lnTo>
                    <a:lnTo>
                      <a:pt x="56" y="78"/>
                    </a:lnTo>
                    <a:close/>
                    <a:moveTo>
                      <a:pt x="56" y="78"/>
                    </a:moveTo>
                    <a:lnTo>
                      <a:pt x="56" y="80"/>
                    </a:lnTo>
                    <a:lnTo>
                      <a:pt x="56" y="78"/>
                    </a:lnTo>
                    <a:lnTo>
                      <a:pt x="56" y="80"/>
                    </a:lnTo>
                    <a:lnTo>
                      <a:pt x="56" y="78"/>
                    </a:lnTo>
                    <a:lnTo>
                      <a:pt x="56" y="80"/>
                    </a:lnTo>
                    <a:lnTo>
                      <a:pt x="56" y="78"/>
                    </a:lnTo>
                    <a:lnTo>
                      <a:pt x="56" y="80"/>
                    </a:lnTo>
                    <a:lnTo>
                      <a:pt x="56" y="78"/>
                    </a:lnTo>
                    <a:close/>
                    <a:moveTo>
                      <a:pt x="56" y="78"/>
                    </a:moveTo>
                    <a:lnTo>
                      <a:pt x="54" y="78"/>
                    </a:lnTo>
                    <a:lnTo>
                      <a:pt x="56" y="78"/>
                    </a:lnTo>
                    <a:close/>
                    <a:moveTo>
                      <a:pt x="58" y="74"/>
                    </a:moveTo>
                    <a:lnTo>
                      <a:pt x="56" y="74"/>
                    </a:lnTo>
                    <a:lnTo>
                      <a:pt x="58" y="74"/>
                    </a:lnTo>
                    <a:close/>
                    <a:moveTo>
                      <a:pt x="58" y="74"/>
                    </a:moveTo>
                    <a:lnTo>
                      <a:pt x="56" y="74"/>
                    </a:lnTo>
                    <a:lnTo>
                      <a:pt x="58" y="74"/>
                    </a:lnTo>
                    <a:close/>
                    <a:moveTo>
                      <a:pt x="56" y="74"/>
                    </a:moveTo>
                    <a:lnTo>
                      <a:pt x="56" y="72"/>
                    </a:lnTo>
                    <a:lnTo>
                      <a:pt x="56" y="74"/>
                    </a:lnTo>
                    <a:close/>
                    <a:moveTo>
                      <a:pt x="56" y="72"/>
                    </a:moveTo>
                    <a:lnTo>
                      <a:pt x="56" y="74"/>
                    </a:lnTo>
                    <a:lnTo>
                      <a:pt x="56" y="72"/>
                    </a:lnTo>
                    <a:close/>
                    <a:moveTo>
                      <a:pt x="56" y="72"/>
                    </a:moveTo>
                    <a:lnTo>
                      <a:pt x="56" y="74"/>
                    </a:lnTo>
                    <a:lnTo>
                      <a:pt x="56" y="72"/>
                    </a:lnTo>
                    <a:close/>
                    <a:moveTo>
                      <a:pt x="58" y="72"/>
                    </a:moveTo>
                    <a:lnTo>
                      <a:pt x="58" y="74"/>
                    </a:lnTo>
                    <a:lnTo>
                      <a:pt x="58" y="72"/>
                    </a:lnTo>
                    <a:lnTo>
                      <a:pt x="58" y="74"/>
                    </a:lnTo>
                    <a:lnTo>
                      <a:pt x="58" y="76"/>
                    </a:lnTo>
                    <a:lnTo>
                      <a:pt x="58" y="78"/>
                    </a:lnTo>
                    <a:lnTo>
                      <a:pt x="56" y="78"/>
                    </a:lnTo>
                    <a:lnTo>
                      <a:pt x="56" y="80"/>
                    </a:lnTo>
                    <a:lnTo>
                      <a:pt x="56" y="82"/>
                    </a:lnTo>
                    <a:lnTo>
                      <a:pt x="56" y="84"/>
                    </a:lnTo>
                    <a:lnTo>
                      <a:pt x="56" y="86"/>
                    </a:lnTo>
                    <a:lnTo>
                      <a:pt x="54" y="86"/>
                    </a:lnTo>
                    <a:lnTo>
                      <a:pt x="54" y="88"/>
                    </a:lnTo>
                    <a:lnTo>
                      <a:pt x="54" y="86"/>
                    </a:lnTo>
                    <a:lnTo>
                      <a:pt x="56" y="86"/>
                    </a:lnTo>
                    <a:lnTo>
                      <a:pt x="56" y="84"/>
                    </a:lnTo>
                    <a:lnTo>
                      <a:pt x="54" y="84"/>
                    </a:lnTo>
                    <a:lnTo>
                      <a:pt x="56" y="84"/>
                    </a:lnTo>
                    <a:lnTo>
                      <a:pt x="54" y="84"/>
                    </a:lnTo>
                    <a:lnTo>
                      <a:pt x="56" y="84"/>
                    </a:lnTo>
                    <a:lnTo>
                      <a:pt x="56" y="82"/>
                    </a:lnTo>
                    <a:lnTo>
                      <a:pt x="56" y="80"/>
                    </a:lnTo>
                    <a:lnTo>
                      <a:pt x="56" y="78"/>
                    </a:lnTo>
                    <a:lnTo>
                      <a:pt x="58" y="78"/>
                    </a:lnTo>
                    <a:lnTo>
                      <a:pt x="56" y="78"/>
                    </a:lnTo>
                    <a:lnTo>
                      <a:pt x="58" y="78"/>
                    </a:lnTo>
                    <a:lnTo>
                      <a:pt x="56" y="78"/>
                    </a:lnTo>
                    <a:lnTo>
                      <a:pt x="58" y="78"/>
                    </a:lnTo>
                    <a:lnTo>
                      <a:pt x="58" y="76"/>
                    </a:lnTo>
                    <a:lnTo>
                      <a:pt x="58" y="74"/>
                    </a:lnTo>
                    <a:lnTo>
                      <a:pt x="58" y="76"/>
                    </a:lnTo>
                    <a:lnTo>
                      <a:pt x="58" y="74"/>
                    </a:lnTo>
                    <a:lnTo>
                      <a:pt x="56" y="74"/>
                    </a:lnTo>
                    <a:lnTo>
                      <a:pt x="58" y="74"/>
                    </a:lnTo>
                    <a:lnTo>
                      <a:pt x="56" y="74"/>
                    </a:lnTo>
                    <a:lnTo>
                      <a:pt x="58" y="72"/>
                    </a:lnTo>
                    <a:lnTo>
                      <a:pt x="56" y="72"/>
                    </a:lnTo>
                    <a:lnTo>
                      <a:pt x="58" y="72"/>
                    </a:lnTo>
                    <a:close/>
                    <a:moveTo>
                      <a:pt x="58" y="72"/>
                    </a:moveTo>
                    <a:lnTo>
                      <a:pt x="56" y="72"/>
                    </a:lnTo>
                    <a:lnTo>
                      <a:pt x="58" y="72"/>
                    </a:lnTo>
                    <a:close/>
                    <a:moveTo>
                      <a:pt x="56" y="72"/>
                    </a:moveTo>
                    <a:lnTo>
                      <a:pt x="58" y="72"/>
                    </a:lnTo>
                    <a:lnTo>
                      <a:pt x="56" y="72"/>
                    </a:lnTo>
                    <a:lnTo>
                      <a:pt x="56" y="70"/>
                    </a:lnTo>
                    <a:lnTo>
                      <a:pt x="56" y="72"/>
                    </a:lnTo>
                    <a:close/>
                    <a:moveTo>
                      <a:pt x="56" y="72"/>
                    </a:moveTo>
                    <a:lnTo>
                      <a:pt x="56" y="70"/>
                    </a:lnTo>
                    <a:lnTo>
                      <a:pt x="56" y="72"/>
                    </a:lnTo>
                    <a:close/>
                    <a:moveTo>
                      <a:pt x="56" y="60"/>
                    </a:moveTo>
                    <a:lnTo>
                      <a:pt x="54" y="60"/>
                    </a:lnTo>
                    <a:lnTo>
                      <a:pt x="56" y="60"/>
                    </a:lnTo>
                    <a:close/>
                    <a:moveTo>
                      <a:pt x="56" y="54"/>
                    </a:moveTo>
                    <a:lnTo>
                      <a:pt x="56" y="56"/>
                    </a:lnTo>
                    <a:lnTo>
                      <a:pt x="56" y="58"/>
                    </a:lnTo>
                    <a:lnTo>
                      <a:pt x="56" y="60"/>
                    </a:lnTo>
                    <a:lnTo>
                      <a:pt x="56" y="62"/>
                    </a:lnTo>
                    <a:lnTo>
                      <a:pt x="56" y="64"/>
                    </a:lnTo>
                    <a:lnTo>
                      <a:pt x="56" y="66"/>
                    </a:lnTo>
                    <a:lnTo>
                      <a:pt x="58" y="66"/>
                    </a:lnTo>
                    <a:lnTo>
                      <a:pt x="58" y="68"/>
                    </a:lnTo>
                    <a:lnTo>
                      <a:pt x="58" y="70"/>
                    </a:lnTo>
                    <a:lnTo>
                      <a:pt x="58" y="72"/>
                    </a:lnTo>
                    <a:lnTo>
                      <a:pt x="56" y="72"/>
                    </a:lnTo>
                    <a:lnTo>
                      <a:pt x="58" y="72"/>
                    </a:lnTo>
                    <a:lnTo>
                      <a:pt x="58" y="70"/>
                    </a:lnTo>
                    <a:lnTo>
                      <a:pt x="58" y="68"/>
                    </a:lnTo>
                    <a:lnTo>
                      <a:pt x="56" y="68"/>
                    </a:lnTo>
                    <a:lnTo>
                      <a:pt x="56" y="66"/>
                    </a:lnTo>
                    <a:lnTo>
                      <a:pt x="56" y="64"/>
                    </a:lnTo>
                    <a:lnTo>
                      <a:pt x="56" y="62"/>
                    </a:lnTo>
                    <a:lnTo>
                      <a:pt x="54" y="62"/>
                    </a:lnTo>
                    <a:lnTo>
                      <a:pt x="56" y="62"/>
                    </a:lnTo>
                    <a:lnTo>
                      <a:pt x="56" y="60"/>
                    </a:lnTo>
                    <a:lnTo>
                      <a:pt x="56" y="58"/>
                    </a:lnTo>
                    <a:lnTo>
                      <a:pt x="56" y="56"/>
                    </a:lnTo>
                    <a:lnTo>
                      <a:pt x="54" y="56"/>
                    </a:lnTo>
                    <a:lnTo>
                      <a:pt x="54" y="54"/>
                    </a:lnTo>
                    <a:lnTo>
                      <a:pt x="56" y="54"/>
                    </a:lnTo>
                    <a:close/>
                    <a:moveTo>
                      <a:pt x="56" y="54"/>
                    </a:moveTo>
                    <a:lnTo>
                      <a:pt x="54" y="54"/>
                    </a:lnTo>
                    <a:lnTo>
                      <a:pt x="56" y="54"/>
                    </a:lnTo>
                    <a:close/>
                    <a:moveTo>
                      <a:pt x="56" y="54"/>
                    </a:moveTo>
                    <a:lnTo>
                      <a:pt x="54" y="54"/>
                    </a:lnTo>
                    <a:lnTo>
                      <a:pt x="56" y="54"/>
                    </a:lnTo>
                    <a:close/>
                    <a:moveTo>
                      <a:pt x="56" y="54"/>
                    </a:moveTo>
                    <a:lnTo>
                      <a:pt x="54" y="54"/>
                    </a:lnTo>
                    <a:lnTo>
                      <a:pt x="56" y="54"/>
                    </a:lnTo>
                    <a:close/>
                    <a:moveTo>
                      <a:pt x="54" y="54"/>
                    </a:moveTo>
                    <a:lnTo>
                      <a:pt x="56" y="54"/>
                    </a:lnTo>
                    <a:lnTo>
                      <a:pt x="54" y="54"/>
                    </a:lnTo>
                    <a:close/>
                    <a:moveTo>
                      <a:pt x="52" y="40"/>
                    </a:moveTo>
                    <a:lnTo>
                      <a:pt x="54" y="40"/>
                    </a:lnTo>
                    <a:lnTo>
                      <a:pt x="52" y="40"/>
                    </a:lnTo>
                    <a:close/>
                    <a:moveTo>
                      <a:pt x="54" y="40"/>
                    </a:moveTo>
                    <a:lnTo>
                      <a:pt x="52" y="40"/>
                    </a:lnTo>
                    <a:lnTo>
                      <a:pt x="54" y="40"/>
                    </a:lnTo>
                    <a:close/>
                    <a:moveTo>
                      <a:pt x="46" y="26"/>
                    </a:moveTo>
                    <a:lnTo>
                      <a:pt x="44" y="26"/>
                    </a:lnTo>
                    <a:lnTo>
                      <a:pt x="46" y="26"/>
                    </a:lnTo>
                    <a:close/>
                    <a:moveTo>
                      <a:pt x="14" y="0"/>
                    </a:moveTo>
                    <a:lnTo>
                      <a:pt x="14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4" y="2"/>
                    </a:lnTo>
                    <a:lnTo>
                      <a:pt x="24" y="4"/>
                    </a:lnTo>
                    <a:lnTo>
                      <a:pt x="26" y="4"/>
                    </a:lnTo>
                    <a:lnTo>
                      <a:pt x="28" y="4"/>
                    </a:lnTo>
                    <a:lnTo>
                      <a:pt x="30" y="4"/>
                    </a:lnTo>
                    <a:lnTo>
                      <a:pt x="30" y="6"/>
                    </a:lnTo>
                    <a:lnTo>
                      <a:pt x="32" y="6"/>
                    </a:lnTo>
                    <a:lnTo>
                      <a:pt x="34" y="6"/>
                    </a:lnTo>
                    <a:lnTo>
                      <a:pt x="36" y="6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40" y="6"/>
                    </a:lnTo>
                    <a:lnTo>
                      <a:pt x="42" y="6"/>
                    </a:lnTo>
                    <a:lnTo>
                      <a:pt x="44" y="6"/>
                    </a:lnTo>
                    <a:lnTo>
                      <a:pt x="46" y="6"/>
                    </a:lnTo>
                    <a:lnTo>
                      <a:pt x="46" y="8"/>
                    </a:lnTo>
                    <a:lnTo>
                      <a:pt x="48" y="8"/>
                    </a:lnTo>
                    <a:lnTo>
                      <a:pt x="48" y="10"/>
                    </a:lnTo>
                    <a:lnTo>
                      <a:pt x="48" y="12"/>
                    </a:lnTo>
                    <a:lnTo>
                      <a:pt x="48" y="14"/>
                    </a:lnTo>
                    <a:lnTo>
                      <a:pt x="48" y="16"/>
                    </a:lnTo>
                    <a:lnTo>
                      <a:pt x="48" y="18"/>
                    </a:lnTo>
                    <a:lnTo>
                      <a:pt x="46" y="18"/>
                    </a:lnTo>
                    <a:lnTo>
                      <a:pt x="46" y="20"/>
                    </a:lnTo>
                    <a:lnTo>
                      <a:pt x="46" y="22"/>
                    </a:lnTo>
                    <a:lnTo>
                      <a:pt x="46" y="24"/>
                    </a:lnTo>
                    <a:lnTo>
                      <a:pt x="46" y="26"/>
                    </a:lnTo>
                    <a:lnTo>
                      <a:pt x="46" y="24"/>
                    </a:lnTo>
                    <a:lnTo>
                      <a:pt x="46" y="26"/>
                    </a:lnTo>
                    <a:lnTo>
                      <a:pt x="46" y="24"/>
                    </a:lnTo>
                    <a:lnTo>
                      <a:pt x="46" y="26"/>
                    </a:lnTo>
                    <a:lnTo>
                      <a:pt x="44" y="26"/>
                    </a:lnTo>
                    <a:lnTo>
                      <a:pt x="46" y="26"/>
                    </a:lnTo>
                    <a:lnTo>
                      <a:pt x="44" y="26"/>
                    </a:lnTo>
                    <a:lnTo>
                      <a:pt x="46" y="26"/>
                    </a:lnTo>
                    <a:lnTo>
                      <a:pt x="44" y="26"/>
                    </a:lnTo>
                    <a:lnTo>
                      <a:pt x="46" y="26"/>
                    </a:lnTo>
                    <a:lnTo>
                      <a:pt x="44" y="26"/>
                    </a:lnTo>
                    <a:lnTo>
                      <a:pt x="44" y="28"/>
                    </a:lnTo>
                    <a:lnTo>
                      <a:pt x="44" y="26"/>
                    </a:lnTo>
                    <a:lnTo>
                      <a:pt x="44" y="28"/>
                    </a:lnTo>
                    <a:lnTo>
                      <a:pt x="44" y="26"/>
                    </a:lnTo>
                    <a:lnTo>
                      <a:pt x="44" y="28"/>
                    </a:lnTo>
                    <a:lnTo>
                      <a:pt x="46" y="28"/>
                    </a:lnTo>
                    <a:lnTo>
                      <a:pt x="44" y="28"/>
                    </a:lnTo>
                    <a:lnTo>
                      <a:pt x="42" y="28"/>
                    </a:lnTo>
                    <a:lnTo>
                      <a:pt x="42" y="30"/>
                    </a:lnTo>
                    <a:lnTo>
                      <a:pt x="40" y="30"/>
                    </a:lnTo>
                    <a:lnTo>
                      <a:pt x="40" y="32"/>
                    </a:lnTo>
                    <a:lnTo>
                      <a:pt x="42" y="32"/>
                    </a:lnTo>
                    <a:lnTo>
                      <a:pt x="42" y="34"/>
                    </a:lnTo>
                    <a:lnTo>
                      <a:pt x="40" y="34"/>
                    </a:lnTo>
                    <a:lnTo>
                      <a:pt x="40" y="36"/>
                    </a:lnTo>
                    <a:lnTo>
                      <a:pt x="40" y="38"/>
                    </a:lnTo>
                    <a:lnTo>
                      <a:pt x="40" y="40"/>
                    </a:lnTo>
                    <a:lnTo>
                      <a:pt x="42" y="40"/>
                    </a:lnTo>
                    <a:lnTo>
                      <a:pt x="44" y="40"/>
                    </a:lnTo>
                    <a:lnTo>
                      <a:pt x="44" y="38"/>
                    </a:lnTo>
                    <a:lnTo>
                      <a:pt x="44" y="40"/>
                    </a:lnTo>
                    <a:lnTo>
                      <a:pt x="46" y="40"/>
                    </a:lnTo>
                    <a:lnTo>
                      <a:pt x="46" y="38"/>
                    </a:lnTo>
                    <a:lnTo>
                      <a:pt x="46" y="40"/>
                    </a:lnTo>
                    <a:lnTo>
                      <a:pt x="46" y="38"/>
                    </a:lnTo>
                    <a:lnTo>
                      <a:pt x="46" y="40"/>
                    </a:lnTo>
                    <a:lnTo>
                      <a:pt x="46" y="38"/>
                    </a:lnTo>
                    <a:lnTo>
                      <a:pt x="48" y="38"/>
                    </a:lnTo>
                    <a:lnTo>
                      <a:pt x="48" y="40"/>
                    </a:lnTo>
                    <a:lnTo>
                      <a:pt x="50" y="40"/>
                    </a:lnTo>
                    <a:lnTo>
                      <a:pt x="48" y="40"/>
                    </a:lnTo>
                    <a:lnTo>
                      <a:pt x="50" y="38"/>
                    </a:lnTo>
                    <a:lnTo>
                      <a:pt x="50" y="40"/>
                    </a:lnTo>
                    <a:lnTo>
                      <a:pt x="50" y="38"/>
                    </a:lnTo>
                    <a:lnTo>
                      <a:pt x="50" y="40"/>
                    </a:lnTo>
                    <a:lnTo>
                      <a:pt x="52" y="40"/>
                    </a:lnTo>
                    <a:lnTo>
                      <a:pt x="54" y="40"/>
                    </a:lnTo>
                    <a:lnTo>
                      <a:pt x="52" y="40"/>
                    </a:lnTo>
                    <a:lnTo>
                      <a:pt x="52" y="42"/>
                    </a:lnTo>
                    <a:lnTo>
                      <a:pt x="50" y="42"/>
                    </a:lnTo>
                    <a:lnTo>
                      <a:pt x="50" y="44"/>
                    </a:lnTo>
                    <a:lnTo>
                      <a:pt x="50" y="42"/>
                    </a:lnTo>
                    <a:lnTo>
                      <a:pt x="50" y="44"/>
                    </a:lnTo>
                    <a:lnTo>
                      <a:pt x="50" y="42"/>
                    </a:lnTo>
                    <a:lnTo>
                      <a:pt x="52" y="42"/>
                    </a:lnTo>
                    <a:lnTo>
                      <a:pt x="52" y="40"/>
                    </a:lnTo>
                    <a:lnTo>
                      <a:pt x="52" y="42"/>
                    </a:lnTo>
                    <a:lnTo>
                      <a:pt x="52" y="40"/>
                    </a:lnTo>
                    <a:lnTo>
                      <a:pt x="54" y="40"/>
                    </a:lnTo>
                    <a:lnTo>
                      <a:pt x="54" y="42"/>
                    </a:lnTo>
                    <a:lnTo>
                      <a:pt x="54" y="40"/>
                    </a:lnTo>
                    <a:lnTo>
                      <a:pt x="54" y="42"/>
                    </a:lnTo>
                    <a:lnTo>
                      <a:pt x="52" y="42"/>
                    </a:lnTo>
                    <a:lnTo>
                      <a:pt x="54" y="42"/>
                    </a:lnTo>
                    <a:lnTo>
                      <a:pt x="52" y="42"/>
                    </a:lnTo>
                    <a:lnTo>
                      <a:pt x="54" y="42"/>
                    </a:lnTo>
                    <a:lnTo>
                      <a:pt x="52" y="42"/>
                    </a:lnTo>
                    <a:lnTo>
                      <a:pt x="52" y="44"/>
                    </a:lnTo>
                    <a:lnTo>
                      <a:pt x="52" y="42"/>
                    </a:lnTo>
                    <a:lnTo>
                      <a:pt x="52" y="44"/>
                    </a:lnTo>
                    <a:lnTo>
                      <a:pt x="52" y="42"/>
                    </a:lnTo>
                    <a:lnTo>
                      <a:pt x="52" y="44"/>
                    </a:lnTo>
                    <a:lnTo>
                      <a:pt x="54" y="44"/>
                    </a:lnTo>
                    <a:lnTo>
                      <a:pt x="52" y="44"/>
                    </a:lnTo>
                    <a:lnTo>
                      <a:pt x="54" y="44"/>
                    </a:lnTo>
                    <a:lnTo>
                      <a:pt x="54" y="42"/>
                    </a:lnTo>
                    <a:lnTo>
                      <a:pt x="54" y="44"/>
                    </a:lnTo>
                    <a:lnTo>
                      <a:pt x="54" y="42"/>
                    </a:lnTo>
                    <a:lnTo>
                      <a:pt x="54" y="44"/>
                    </a:lnTo>
                    <a:lnTo>
                      <a:pt x="54" y="42"/>
                    </a:lnTo>
                    <a:lnTo>
                      <a:pt x="54" y="40"/>
                    </a:lnTo>
                    <a:lnTo>
                      <a:pt x="52" y="40"/>
                    </a:lnTo>
                    <a:lnTo>
                      <a:pt x="52" y="38"/>
                    </a:lnTo>
                    <a:lnTo>
                      <a:pt x="54" y="40"/>
                    </a:lnTo>
                    <a:lnTo>
                      <a:pt x="54" y="38"/>
                    </a:lnTo>
                    <a:lnTo>
                      <a:pt x="52" y="38"/>
                    </a:lnTo>
                    <a:lnTo>
                      <a:pt x="52" y="36"/>
                    </a:lnTo>
                    <a:lnTo>
                      <a:pt x="50" y="36"/>
                    </a:lnTo>
                    <a:lnTo>
                      <a:pt x="52" y="36"/>
                    </a:lnTo>
                    <a:lnTo>
                      <a:pt x="52" y="38"/>
                    </a:lnTo>
                    <a:lnTo>
                      <a:pt x="54" y="40"/>
                    </a:lnTo>
                    <a:lnTo>
                      <a:pt x="54" y="42"/>
                    </a:lnTo>
                    <a:lnTo>
                      <a:pt x="54" y="44"/>
                    </a:lnTo>
                    <a:lnTo>
                      <a:pt x="54" y="46"/>
                    </a:lnTo>
                    <a:lnTo>
                      <a:pt x="54" y="48"/>
                    </a:lnTo>
                    <a:lnTo>
                      <a:pt x="56" y="48"/>
                    </a:lnTo>
                    <a:lnTo>
                      <a:pt x="54" y="48"/>
                    </a:lnTo>
                    <a:lnTo>
                      <a:pt x="56" y="48"/>
                    </a:lnTo>
                    <a:lnTo>
                      <a:pt x="54" y="48"/>
                    </a:lnTo>
                    <a:lnTo>
                      <a:pt x="56" y="48"/>
                    </a:lnTo>
                    <a:lnTo>
                      <a:pt x="56" y="50"/>
                    </a:lnTo>
                    <a:lnTo>
                      <a:pt x="56" y="52"/>
                    </a:lnTo>
                    <a:lnTo>
                      <a:pt x="54" y="52"/>
                    </a:lnTo>
                    <a:lnTo>
                      <a:pt x="54" y="50"/>
                    </a:lnTo>
                    <a:lnTo>
                      <a:pt x="54" y="52"/>
                    </a:lnTo>
                    <a:lnTo>
                      <a:pt x="56" y="52"/>
                    </a:lnTo>
                    <a:lnTo>
                      <a:pt x="56" y="54"/>
                    </a:lnTo>
                    <a:lnTo>
                      <a:pt x="56" y="54"/>
                    </a:lnTo>
                    <a:lnTo>
                      <a:pt x="54" y="54"/>
                    </a:lnTo>
                    <a:lnTo>
                      <a:pt x="56" y="54"/>
                    </a:lnTo>
                    <a:lnTo>
                      <a:pt x="56" y="54"/>
                    </a:lnTo>
                    <a:lnTo>
                      <a:pt x="54" y="54"/>
                    </a:lnTo>
                    <a:lnTo>
                      <a:pt x="56" y="54"/>
                    </a:lnTo>
                    <a:lnTo>
                      <a:pt x="56" y="54"/>
                    </a:lnTo>
                    <a:lnTo>
                      <a:pt x="56" y="54"/>
                    </a:lnTo>
                    <a:lnTo>
                      <a:pt x="56" y="54"/>
                    </a:lnTo>
                    <a:lnTo>
                      <a:pt x="54" y="54"/>
                    </a:lnTo>
                    <a:lnTo>
                      <a:pt x="52" y="54"/>
                    </a:lnTo>
                    <a:lnTo>
                      <a:pt x="54" y="54"/>
                    </a:lnTo>
                    <a:lnTo>
                      <a:pt x="54" y="56"/>
                    </a:lnTo>
                    <a:lnTo>
                      <a:pt x="56" y="56"/>
                    </a:lnTo>
                    <a:lnTo>
                      <a:pt x="54" y="56"/>
                    </a:lnTo>
                    <a:lnTo>
                      <a:pt x="56" y="56"/>
                    </a:lnTo>
                    <a:lnTo>
                      <a:pt x="54" y="56"/>
                    </a:lnTo>
                    <a:lnTo>
                      <a:pt x="54" y="58"/>
                    </a:lnTo>
                    <a:lnTo>
                      <a:pt x="54" y="56"/>
                    </a:lnTo>
                    <a:lnTo>
                      <a:pt x="54" y="58"/>
                    </a:lnTo>
                    <a:lnTo>
                      <a:pt x="52" y="58"/>
                    </a:lnTo>
                    <a:lnTo>
                      <a:pt x="52" y="56"/>
                    </a:lnTo>
                    <a:lnTo>
                      <a:pt x="52" y="58"/>
                    </a:lnTo>
                    <a:lnTo>
                      <a:pt x="54" y="58"/>
                    </a:lnTo>
                    <a:lnTo>
                      <a:pt x="54" y="56"/>
                    </a:lnTo>
                    <a:lnTo>
                      <a:pt x="54" y="58"/>
                    </a:lnTo>
                    <a:lnTo>
                      <a:pt x="54" y="56"/>
                    </a:lnTo>
                    <a:lnTo>
                      <a:pt x="54" y="58"/>
                    </a:lnTo>
                    <a:lnTo>
                      <a:pt x="54" y="56"/>
                    </a:lnTo>
                    <a:lnTo>
                      <a:pt x="54" y="58"/>
                    </a:lnTo>
                    <a:lnTo>
                      <a:pt x="54" y="56"/>
                    </a:lnTo>
                    <a:lnTo>
                      <a:pt x="56" y="56"/>
                    </a:lnTo>
                    <a:lnTo>
                      <a:pt x="56" y="58"/>
                    </a:lnTo>
                    <a:lnTo>
                      <a:pt x="54" y="58"/>
                    </a:lnTo>
                    <a:lnTo>
                      <a:pt x="56" y="58"/>
                    </a:lnTo>
                    <a:lnTo>
                      <a:pt x="54" y="58"/>
                    </a:lnTo>
                    <a:lnTo>
                      <a:pt x="54" y="60"/>
                    </a:lnTo>
                    <a:lnTo>
                      <a:pt x="54" y="58"/>
                    </a:lnTo>
                    <a:lnTo>
                      <a:pt x="52" y="58"/>
                    </a:lnTo>
                    <a:lnTo>
                      <a:pt x="52" y="60"/>
                    </a:lnTo>
                    <a:lnTo>
                      <a:pt x="54" y="60"/>
                    </a:lnTo>
                    <a:lnTo>
                      <a:pt x="52" y="60"/>
                    </a:lnTo>
                    <a:lnTo>
                      <a:pt x="54" y="60"/>
                    </a:lnTo>
                    <a:lnTo>
                      <a:pt x="52" y="60"/>
                    </a:lnTo>
                    <a:lnTo>
                      <a:pt x="54" y="60"/>
                    </a:lnTo>
                    <a:lnTo>
                      <a:pt x="54" y="62"/>
                    </a:lnTo>
                    <a:lnTo>
                      <a:pt x="54" y="60"/>
                    </a:lnTo>
                    <a:lnTo>
                      <a:pt x="54" y="62"/>
                    </a:lnTo>
                    <a:lnTo>
                      <a:pt x="54" y="64"/>
                    </a:lnTo>
                    <a:lnTo>
                      <a:pt x="54" y="62"/>
                    </a:lnTo>
                    <a:lnTo>
                      <a:pt x="54" y="64"/>
                    </a:lnTo>
                    <a:lnTo>
                      <a:pt x="52" y="64"/>
                    </a:lnTo>
                    <a:lnTo>
                      <a:pt x="54" y="64"/>
                    </a:lnTo>
                    <a:lnTo>
                      <a:pt x="56" y="64"/>
                    </a:lnTo>
                    <a:lnTo>
                      <a:pt x="54" y="64"/>
                    </a:lnTo>
                    <a:lnTo>
                      <a:pt x="54" y="66"/>
                    </a:lnTo>
                    <a:lnTo>
                      <a:pt x="54" y="68"/>
                    </a:lnTo>
                    <a:lnTo>
                      <a:pt x="54" y="66"/>
                    </a:lnTo>
                    <a:lnTo>
                      <a:pt x="54" y="68"/>
                    </a:lnTo>
                    <a:lnTo>
                      <a:pt x="54" y="66"/>
                    </a:lnTo>
                    <a:lnTo>
                      <a:pt x="56" y="66"/>
                    </a:lnTo>
                    <a:lnTo>
                      <a:pt x="56" y="68"/>
                    </a:lnTo>
                    <a:lnTo>
                      <a:pt x="54" y="68"/>
                    </a:lnTo>
                    <a:lnTo>
                      <a:pt x="56" y="68"/>
                    </a:lnTo>
                    <a:lnTo>
                      <a:pt x="54" y="68"/>
                    </a:lnTo>
                    <a:lnTo>
                      <a:pt x="56" y="68"/>
                    </a:lnTo>
                    <a:lnTo>
                      <a:pt x="54" y="68"/>
                    </a:lnTo>
                    <a:lnTo>
                      <a:pt x="56" y="68"/>
                    </a:lnTo>
                    <a:lnTo>
                      <a:pt x="54" y="68"/>
                    </a:lnTo>
                    <a:lnTo>
                      <a:pt x="56" y="68"/>
                    </a:lnTo>
                    <a:lnTo>
                      <a:pt x="54" y="70"/>
                    </a:lnTo>
                    <a:lnTo>
                      <a:pt x="52" y="70"/>
                    </a:lnTo>
                    <a:lnTo>
                      <a:pt x="52" y="72"/>
                    </a:lnTo>
                    <a:lnTo>
                      <a:pt x="54" y="72"/>
                    </a:lnTo>
                    <a:lnTo>
                      <a:pt x="52" y="72"/>
                    </a:lnTo>
                    <a:lnTo>
                      <a:pt x="52" y="70"/>
                    </a:lnTo>
                    <a:lnTo>
                      <a:pt x="54" y="70"/>
                    </a:lnTo>
                    <a:lnTo>
                      <a:pt x="54" y="72"/>
                    </a:lnTo>
                    <a:lnTo>
                      <a:pt x="54" y="74"/>
                    </a:lnTo>
                    <a:lnTo>
                      <a:pt x="56" y="74"/>
                    </a:lnTo>
                    <a:lnTo>
                      <a:pt x="56" y="76"/>
                    </a:lnTo>
                    <a:lnTo>
                      <a:pt x="54" y="76"/>
                    </a:lnTo>
                    <a:lnTo>
                      <a:pt x="56" y="76"/>
                    </a:lnTo>
                    <a:lnTo>
                      <a:pt x="54" y="76"/>
                    </a:lnTo>
                    <a:lnTo>
                      <a:pt x="54" y="74"/>
                    </a:lnTo>
                    <a:lnTo>
                      <a:pt x="54" y="76"/>
                    </a:lnTo>
                    <a:lnTo>
                      <a:pt x="56" y="76"/>
                    </a:lnTo>
                    <a:lnTo>
                      <a:pt x="54" y="76"/>
                    </a:lnTo>
                    <a:lnTo>
                      <a:pt x="56" y="76"/>
                    </a:lnTo>
                    <a:lnTo>
                      <a:pt x="56" y="78"/>
                    </a:lnTo>
                    <a:lnTo>
                      <a:pt x="56" y="76"/>
                    </a:lnTo>
                    <a:lnTo>
                      <a:pt x="56" y="78"/>
                    </a:lnTo>
                    <a:lnTo>
                      <a:pt x="54" y="78"/>
                    </a:lnTo>
                    <a:lnTo>
                      <a:pt x="56" y="78"/>
                    </a:lnTo>
                    <a:lnTo>
                      <a:pt x="54" y="78"/>
                    </a:lnTo>
                    <a:lnTo>
                      <a:pt x="56" y="78"/>
                    </a:lnTo>
                    <a:lnTo>
                      <a:pt x="54" y="78"/>
                    </a:lnTo>
                    <a:lnTo>
                      <a:pt x="54" y="80"/>
                    </a:lnTo>
                    <a:lnTo>
                      <a:pt x="56" y="80"/>
                    </a:lnTo>
                    <a:lnTo>
                      <a:pt x="54" y="80"/>
                    </a:lnTo>
                    <a:lnTo>
                      <a:pt x="54" y="82"/>
                    </a:lnTo>
                    <a:lnTo>
                      <a:pt x="54" y="80"/>
                    </a:lnTo>
                    <a:lnTo>
                      <a:pt x="54" y="82"/>
                    </a:lnTo>
                    <a:lnTo>
                      <a:pt x="54" y="80"/>
                    </a:lnTo>
                    <a:lnTo>
                      <a:pt x="54" y="82"/>
                    </a:lnTo>
                    <a:lnTo>
                      <a:pt x="52" y="82"/>
                    </a:lnTo>
                    <a:lnTo>
                      <a:pt x="52" y="84"/>
                    </a:lnTo>
                    <a:lnTo>
                      <a:pt x="52" y="86"/>
                    </a:lnTo>
                    <a:lnTo>
                      <a:pt x="52" y="84"/>
                    </a:lnTo>
                    <a:lnTo>
                      <a:pt x="50" y="84"/>
                    </a:lnTo>
                    <a:lnTo>
                      <a:pt x="50" y="86"/>
                    </a:lnTo>
                    <a:lnTo>
                      <a:pt x="52" y="86"/>
                    </a:lnTo>
                    <a:lnTo>
                      <a:pt x="50" y="86"/>
                    </a:lnTo>
                    <a:lnTo>
                      <a:pt x="52" y="86"/>
                    </a:lnTo>
                    <a:lnTo>
                      <a:pt x="50" y="86"/>
                    </a:lnTo>
                    <a:lnTo>
                      <a:pt x="52" y="86"/>
                    </a:lnTo>
                    <a:lnTo>
                      <a:pt x="50" y="86"/>
                    </a:lnTo>
                    <a:lnTo>
                      <a:pt x="52" y="86"/>
                    </a:lnTo>
                    <a:lnTo>
                      <a:pt x="54" y="86"/>
                    </a:lnTo>
                    <a:lnTo>
                      <a:pt x="54" y="88"/>
                    </a:lnTo>
                    <a:lnTo>
                      <a:pt x="52" y="88"/>
                    </a:lnTo>
                    <a:lnTo>
                      <a:pt x="52" y="86"/>
                    </a:lnTo>
                    <a:lnTo>
                      <a:pt x="52" y="88"/>
                    </a:lnTo>
                    <a:lnTo>
                      <a:pt x="52" y="86"/>
                    </a:lnTo>
                    <a:lnTo>
                      <a:pt x="52" y="88"/>
                    </a:lnTo>
                    <a:lnTo>
                      <a:pt x="52" y="86"/>
                    </a:lnTo>
                    <a:lnTo>
                      <a:pt x="50" y="86"/>
                    </a:lnTo>
                    <a:lnTo>
                      <a:pt x="50" y="88"/>
                    </a:lnTo>
                    <a:lnTo>
                      <a:pt x="50" y="86"/>
                    </a:lnTo>
                    <a:lnTo>
                      <a:pt x="50" y="88"/>
                    </a:lnTo>
                    <a:lnTo>
                      <a:pt x="50" y="86"/>
                    </a:lnTo>
                    <a:lnTo>
                      <a:pt x="50" y="88"/>
                    </a:lnTo>
                    <a:lnTo>
                      <a:pt x="48" y="88"/>
                    </a:lnTo>
                    <a:lnTo>
                      <a:pt x="48" y="86"/>
                    </a:lnTo>
                    <a:lnTo>
                      <a:pt x="48" y="88"/>
                    </a:lnTo>
                    <a:lnTo>
                      <a:pt x="48" y="86"/>
                    </a:lnTo>
                    <a:lnTo>
                      <a:pt x="48" y="88"/>
                    </a:lnTo>
                    <a:lnTo>
                      <a:pt x="46" y="88"/>
                    </a:lnTo>
                    <a:lnTo>
                      <a:pt x="44" y="88"/>
                    </a:lnTo>
                    <a:lnTo>
                      <a:pt x="42" y="88"/>
                    </a:lnTo>
                    <a:lnTo>
                      <a:pt x="44" y="88"/>
                    </a:lnTo>
                    <a:lnTo>
                      <a:pt x="46" y="88"/>
                    </a:lnTo>
                    <a:lnTo>
                      <a:pt x="48" y="88"/>
                    </a:lnTo>
                    <a:lnTo>
                      <a:pt x="46" y="88"/>
                    </a:lnTo>
                    <a:lnTo>
                      <a:pt x="46" y="90"/>
                    </a:lnTo>
                    <a:lnTo>
                      <a:pt x="46" y="88"/>
                    </a:lnTo>
                    <a:lnTo>
                      <a:pt x="48" y="88"/>
                    </a:lnTo>
                    <a:lnTo>
                      <a:pt x="48" y="90"/>
                    </a:lnTo>
                    <a:lnTo>
                      <a:pt x="48" y="88"/>
                    </a:lnTo>
                    <a:lnTo>
                      <a:pt x="48" y="90"/>
                    </a:lnTo>
                    <a:lnTo>
                      <a:pt x="48" y="88"/>
                    </a:lnTo>
                    <a:lnTo>
                      <a:pt x="48" y="90"/>
                    </a:lnTo>
                    <a:lnTo>
                      <a:pt x="50" y="90"/>
                    </a:lnTo>
                    <a:lnTo>
                      <a:pt x="50" y="92"/>
                    </a:lnTo>
                    <a:lnTo>
                      <a:pt x="50" y="90"/>
                    </a:lnTo>
                    <a:lnTo>
                      <a:pt x="50" y="92"/>
                    </a:lnTo>
                    <a:lnTo>
                      <a:pt x="50" y="90"/>
                    </a:lnTo>
                    <a:lnTo>
                      <a:pt x="50" y="92"/>
                    </a:lnTo>
                    <a:lnTo>
                      <a:pt x="50" y="90"/>
                    </a:lnTo>
                    <a:lnTo>
                      <a:pt x="50" y="92"/>
                    </a:lnTo>
                    <a:lnTo>
                      <a:pt x="50" y="94"/>
                    </a:lnTo>
                    <a:lnTo>
                      <a:pt x="50" y="92"/>
                    </a:lnTo>
                    <a:lnTo>
                      <a:pt x="50" y="94"/>
                    </a:lnTo>
                    <a:lnTo>
                      <a:pt x="50" y="92"/>
                    </a:lnTo>
                    <a:lnTo>
                      <a:pt x="50" y="94"/>
                    </a:lnTo>
                    <a:lnTo>
                      <a:pt x="50" y="92"/>
                    </a:lnTo>
                    <a:lnTo>
                      <a:pt x="48" y="92"/>
                    </a:lnTo>
                    <a:lnTo>
                      <a:pt x="48" y="94"/>
                    </a:lnTo>
                    <a:lnTo>
                      <a:pt x="48" y="96"/>
                    </a:lnTo>
                    <a:lnTo>
                      <a:pt x="48" y="98"/>
                    </a:lnTo>
                    <a:lnTo>
                      <a:pt x="50" y="98"/>
                    </a:lnTo>
                    <a:lnTo>
                      <a:pt x="48" y="98"/>
                    </a:lnTo>
                    <a:lnTo>
                      <a:pt x="46" y="98"/>
                    </a:lnTo>
                    <a:lnTo>
                      <a:pt x="46" y="100"/>
                    </a:lnTo>
                    <a:lnTo>
                      <a:pt x="46" y="102"/>
                    </a:lnTo>
                    <a:lnTo>
                      <a:pt x="46" y="100"/>
                    </a:lnTo>
                    <a:lnTo>
                      <a:pt x="46" y="102"/>
                    </a:lnTo>
                    <a:lnTo>
                      <a:pt x="44" y="102"/>
                    </a:lnTo>
                    <a:lnTo>
                      <a:pt x="46" y="102"/>
                    </a:lnTo>
                    <a:lnTo>
                      <a:pt x="44" y="102"/>
                    </a:lnTo>
                    <a:lnTo>
                      <a:pt x="42" y="102"/>
                    </a:lnTo>
                    <a:lnTo>
                      <a:pt x="44" y="102"/>
                    </a:lnTo>
                    <a:lnTo>
                      <a:pt x="44" y="100"/>
                    </a:lnTo>
                    <a:lnTo>
                      <a:pt x="44" y="98"/>
                    </a:lnTo>
                    <a:lnTo>
                      <a:pt x="44" y="100"/>
                    </a:lnTo>
                    <a:lnTo>
                      <a:pt x="44" y="102"/>
                    </a:lnTo>
                    <a:lnTo>
                      <a:pt x="42" y="102"/>
                    </a:lnTo>
                    <a:lnTo>
                      <a:pt x="44" y="102"/>
                    </a:lnTo>
                    <a:lnTo>
                      <a:pt x="42" y="102"/>
                    </a:lnTo>
                    <a:lnTo>
                      <a:pt x="44" y="102"/>
                    </a:lnTo>
                    <a:lnTo>
                      <a:pt x="42" y="102"/>
                    </a:lnTo>
                    <a:lnTo>
                      <a:pt x="40" y="102"/>
                    </a:lnTo>
                    <a:lnTo>
                      <a:pt x="38" y="102"/>
                    </a:lnTo>
                    <a:lnTo>
                      <a:pt x="38" y="100"/>
                    </a:lnTo>
                    <a:lnTo>
                      <a:pt x="38" y="98"/>
                    </a:lnTo>
                    <a:lnTo>
                      <a:pt x="38" y="96"/>
                    </a:lnTo>
                    <a:lnTo>
                      <a:pt x="36" y="96"/>
                    </a:lnTo>
                    <a:lnTo>
                      <a:pt x="38" y="96"/>
                    </a:lnTo>
                    <a:lnTo>
                      <a:pt x="38" y="98"/>
                    </a:lnTo>
                    <a:lnTo>
                      <a:pt x="36" y="98"/>
                    </a:lnTo>
                    <a:lnTo>
                      <a:pt x="38" y="98"/>
                    </a:lnTo>
                    <a:lnTo>
                      <a:pt x="38" y="100"/>
                    </a:lnTo>
                    <a:lnTo>
                      <a:pt x="38" y="102"/>
                    </a:lnTo>
                    <a:lnTo>
                      <a:pt x="40" y="102"/>
                    </a:lnTo>
                    <a:lnTo>
                      <a:pt x="38" y="102"/>
                    </a:lnTo>
                    <a:lnTo>
                      <a:pt x="38" y="100"/>
                    </a:lnTo>
                    <a:lnTo>
                      <a:pt x="38" y="102"/>
                    </a:lnTo>
                    <a:lnTo>
                      <a:pt x="40" y="102"/>
                    </a:lnTo>
                    <a:lnTo>
                      <a:pt x="42" y="102"/>
                    </a:lnTo>
                    <a:lnTo>
                      <a:pt x="42" y="102"/>
                    </a:lnTo>
                    <a:lnTo>
                      <a:pt x="40" y="102"/>
                    </a:lnTo>
                    <a:lnTo>
                      <a:pt x="38" y="102"/>
                    </a:lnTo>
                    <a:lnTo>
                      <a:pt x="40" y="102"/>
                    </a:lnTo>
                    <a:lnTo>
                      <a:pt x="42" y="102"/>
                    </a:lnTo>
                    <a:lnTo>
                      <a:pt x="40" y="102"/>
                    </a:lnTo>
                    <a:lnTo>
                      <a:pt x="38" y="102"/>
                    </a:lnTo>
                    <a:lnTo>
                      <a:pt x="36" y="102"/>
                    </a:lnTo>
                    <a:lnTo>
                      <a:pt x="38" y="102"/>
                    </a:lnTo>
                    <a:lnTo>
                      <a:pt x="36" y="102"/>
                    </a:lnTo>
                    <a:lnTo>
                      <a:pt x="38" y="102"/>
                    </a:lnTo>
                    <a:lnTo>
                      <a:pt x="40" y="102"/>
                    </a:lnTo>
                    <a:lnTo>
                      <a:pt x="40" y="104"/>
                    </a:lnTo>
                    <a:lnTo>
                      <a:pt x="40" y="106"/>
                    </a:lnTo>
                    <a:lnTo>
                      <a:pt x="40" y="104"/>
                    </a:lnTo>
                    <a:lnTo>
                      <a:pt x="40" y="102"/>
                    </a:lnTo>
                    <a:lnTo>
                      <a:pt x="42" y="102"/>
                    </a:lnTo>
                    <a:lnTo>
                      <a:pt x="44" y="102"/>
                    </a:lnTo>
                    <a:lnTo>
                      <a:pt x="44" y="104"/>
                    </a:lnTo>
                    <a:lnTo>
                      <a:pt x="42" y="104"/>
                    </a:lnTo>
                    <a:lnTo>
                      <a:pt x="44" y="104"/>
                    </a:lnTo>
                    <a:lnTo>
                      <a:pt x="42" y="104"/>
                    </a:lnTo>
                    <a:lnTo>
                      <a:pt x="44" y="104"/>
                    </a:lnTo>
                    <a:lnTo>
                      <a:pt x="44" y="106"/>
                    </a:lnTo>
                    <a:lnTo>
                      <a:pt x="44" y="104"/>
                    </a:lnTo>
                    <a:lnTo>
                      <a:pt x="44" y="106"/>
                    </a:lnTo>
                    <a:lnTo>
                      <a:pt x="42" y="106"/>
                    </a:lnTo>
                    <a:lnTo>
                      <a:pt x="44" y="106"/>
                    </a:lnTo>
                    <a:lnTo>
                      <a:pt x="42" y="106"/>
                    </a:lnTo>
                    <a:lnTo>
                      <a:pt x="42" y="108"/>
                    </a:lnTo>
                    <a:lnTo>
                      <a:pt x="42" y="106"/>
                    </a:lnTo>
                    <a:lnTo>
                      <a:pt x="42" y="108"/>
                    </a:lnTo>
                    <a:lnTo>
                      <a:pt x="42" y="110"/>
                    </a:lnTo>
                    <a:lnTo>
                      <a:pt x="42" y="108"/>
                    </a:lnTo>
                    <a:lnTo>
                      <a:pt x="42" y="110"/>
                    </a:lnTo>
                    <a:lnTo>
                      <a:pt x="42" y="108"/>
                    </a:lnTo>
                    <a:lnTo>
                      <a:pt x="42" y="110"/>
                    </a:lnTo>
                    <a:lnTo>
                      <a:pt x="40" y="110"/>
                    </a:lnTo>
                    <a:lnTo>
                      <a:pt x="42" y="110"/>
                    </a:lnTo>
                    <a:lnTo>
                      <a:pt x="40" y="110"/>
                    </a:lnTo>
                    <a:lnTo>
                      <a:pt x="42" y="110"/>
                    </a:lnTo>
                    <a:lnTo>
                      <a:pt x="42" y="112"/>
                    </a:lnTo>
                    <a:lnTo>
                      <a:pt x="40" y="112"/>
                    </a:lnTo>
                    <a:lnTo>
                      <a:pt x="40" y="114"/>
                    </a:lnTo>
                    <a:lnTo>
                      <a:pt x="40" y="112"/>
                    </a:lnTo>
                    <a:lnTo>
                      <a:pt x="40" y="114"/>
                    </a:lnTo>
                    <a:lnTo>
                      <a:pt x="40" y="116"/>
                    </a:lnTo>
                    <a:lnTo>
                      <a:pt x="40" y="114"/>
                    </a:lnTo>
                    <a:lnTo>
                      <a:pt x="40" y="116"/>
                    </a:lnTo>
                    <a:lnTo>
                      <a:pt x="42" y="116"/>
                    </a:lnTo>
                    <a:lnTo>
                      <a:pt x="40" y="116"/>
                    </a:lnTo>
                    <a:lnTo>
                      <a:pt x="40" y="114"/>
                    </a:lnTo>
                    <a:lnTo>
                      <a:pt x="40" y="116"/>
                    </a:lnTo>
                    <a:lnTo>
                      <a:pt x="38" y="116"/>
                    </a:lnTo>
                    <a:lnTo>
                      <a:pt x="40" y="116"/>
                    </a:lnTo>
                    <a:lnTo>
                      <a:pt x="38" y="116"/>
                    </a:lnTo>
                    <a:lnTo>
                      <a:pt x="38" y="118"/>
                    </a:lnTo>
                    <a:lnTo>
                      <a:pt x="38" y="116"/>
                    </a:lnTo>
                    <a:lnTo>
                      <a:pt x="40" y="116"/>
                    </a:lnTo>
                    <a:lnTo>
                      <a:pt x="40" y="118"/>
                    </a:lnTo>
                    <a:lnTo>
                      <a:pt x="40" y="116"/>
                    </a:lnTo>
                    <a:lnTo>
                      <a:pt x="40" y="118"/>
                    </a:lnTo>
                    <a:lnTo>
                      <a:pt x="40" y="116"/>
                    </a:lnTo>
                    <a:lnTo>
                      <a:pt x="40" y="118"/>
                    </a:lnTo>
                    <a:lnTo>
                      <a:pt x="38" y="118"/>
                    </a:lnTo>
                    <a:lnTo>
                      <a:pt x="40" y="118"/>
                    </a:lnTo>
                    <a:lnTo>
                      <a:pt x="38" y="118"/>
                    </a:lnTo>
                    <a:lnTo>
                      <a:pt x="38" y="120"/>
                    </a:lnTo>
                    <a:lnTo>
                      <a:pt x="36" y="120"/>
                    </a:lnTo>
                    <a:lnTo>
                      <a:pt x="38" y="120"/>
                    </a:lnTo>
                    <a:lnTo>
                      <a:pt x="38" y="122"/>
                    </a:lnTo>
                    <a:lnTo>
                      <a:pt x="38" y="120"/>
                    </a:lnTo>
                    <a:lnTo>
                      <a:pt x="38" y="122"/>
                    </a:lnTo>
                    <a:lnTo>
                      <a:pt x="36" y="122"/>
                    </a:lnTo>
                    <a:lnTo>
                      <a:pt x="38" y="122"/>
                    </a:lnTo>
                    <a:lnTo>
                      <a:pt x="36" y="122"/>
                    </a:lnTo>
                    <a:lnTo>
                      <a:pt x="34" y="122"/>
                    </a:lnTo>
                    <a:lnTo>
                      <a:pt x="34" y="120"/>
                    </a:lnTo>
                    <a:lnTo>
                      <a:pt x="34" y="118"/>
                    </a:lnTo>
                    <a:lnTo>
                      <a:pt x="34" y="116"/>
                    </a:lnTo>
                    <a:lnTo>
                      <a:pt x="36" y="114"/>
                    </a:lnTo>
                    <a:lnTo>
                      <a:pt x="34" y="114"/>
                    </a:lnTo>
                    <a:lnTo>
                      <a:pt x="36" y="114"/>
                    </a:lnTo>
                    <a:lnTo>
                      <a:pt x="34" y="114"/>
                    </a:lnTo>
                    <a:lnTo>
                      <a:pt x="34" y="112"/>
                    </a:lnTo>
                    <a:lnTo>
                      <a:pt x="34" y="110"/>
                    </a:lnTo>
                    <a:lnTo>
                      <a:pt x="32" y="110"/>
                    </a:lnTo>
                    <a:lnTo>
                      <a:pt x="30" y="110"/>
                    </a:lnTo>
                    <a:lnTo>
                      <a:pt x="30" y="112"/>
                    </a:lnTo>
                    <a:lnTo>
                      <a:pt x="28" y="112"/>
                    </a:lnTo>
                    <a:lnTo>
                      <a:pt x="28" y="110"/>
                    </a:lnTo>
                    <a:lnTo>
                      <a:pt x="28" y="108"/>
                    </a:lnTo>
                    <a:lnTo>
                      <a:pt x="28" y="110"/>
                    </a:lnTo>
                    <a:lnTo>
                      <a:pt x="28" y="108"/>
                    </a:lnTo>
                    <a:lnTo>
                      <a:pt x="28" y="106"/>
                    </a:lnTo>
                    <a:lnTo>
                      <a:pt x="28" y="108"/>
                    </a:lnTo>
                    <a:lnTo>
                      <a:pt x="28" y="106"/>
                    </a:lnTo>
                    <a:lnTo>
                      <a:pt x="30" y="106"/>
                    </a:lnTo>
                    <a:lnTo>
                      <a:pt x="28" y="106"/>
                    </a:lnTo>
                    <a:lnTo>
                      <a:pt x="28" y="104"/>
                    </a:lnTo>
                    <a:lnTo>
                      <a:pt x="30" y="104"/>
                    </a:lnTo>
                    <a:lnTo>
                      <a:pt x="28" y="104"/>
                    </a:lnTo>
                    <a:lnTo>
                      <a:pt x="28" y="106"/>
                    </a:lnTo>
                    <a:lnTo>
                      <a:pt x="28" y="104"/>
                    </a:lnTo>
                    <a:lnTo>
                      <a:pt x="28" y="106"/>
                    </a:lnTo>
                    <a:lnTo>
                      <a:pt x="28" y="104"/>
                    </a:lnTo>
                    <a:lnTo>
                      <a:pt x="26" y="104"/>
                    </a:lnTo>
                    <a:lnTo>
                      <a:pt x="26" y="102"/>
                    </a:lnTo>
                    <a:lnTo>
                      <a:pt x="26" y="102"/>
                    </a:lnTo>
                    <a:lnTo>
                      <a:pt x="24" y="102"/>
                    </a:lnTo>
                    <a:lnTo>
                      <a:pt x="26" y="102"/>
                    </a:lnTo>
                    <a:lnTo>
                      <a:pt x="26" y="104"/>
                    </a:lnTo>
                    <a:lnTo>
                      <a:pt x="28" y="104"/>
                    </a:lnTo>
                    <a:lnTo>
                      <a:pt x="26" y="104"/>
                    </a:lnTo>
                    <a:lnTo>
                      <a:pt x="28" y="104"/>
                    </a:lnTo>
                    <a:lnTo>
                      <a:pt x="26" y="104"/>
                    </a:lnTo>
                    <a:lnTo>
                      <a:pt x="28" y="104"/>
                    </a:lnTo>
                    <a:lnTo>
                      <a:pt x="28" y="106"/>
                    </a:lnTo>
                    <a:lnTo>
                      <a:pt x="28" y="104"/>
                    </a:lnTo>
                    <a:lnTo>
                      <a:pt x="28" y="106"/>
                    </a:lnTo>
                    <a:lnTo>
                      <a:pt x="28" y="104"/>
                    </a:lnTo>
                    <a:lnTo>
                      <a:pt x="28" y="106"/>
                    </a:lnTo>
                    <a:lnTo>
                      <a:pt x="28" y="108"/>
                    </a:lnTo>
                    <a:lnTo>
                      <a:pt x="28" y="110"/>
                    </a:lnTo>
                    <a:lnTo>
                      <a:pt x="26" y="110"/>
                    </a:lnTo>
                    <a:lnTo>
                      <a:pt x="26" y="112"/>
                    </a:lnTo>
                    <a:lnTo>
                      <a:pt x="24" y="112"/>
                    </a:lnTo>
                    <a:lnTo>
                      <a:pt x="24" y="110"/>
                    </a:lnTo>
                    <a:lnTo>
                      <a:pt x="24" y="112"/>
                    </a:lnTo>
                    <a:lnTo>
                      <a:pt x="24" y="114"/>
                    </a:lnTo>
                    <a:lnTo>
                      <a:pt x="24" y="112"/>
                    </a:lnTo>
                    <a:lnTo>
                      <a:pt x="22" y="112"/>
                    </a:lnTo>
                    <a:lnTo>
                      <a:pt x="22" y="110"/>
                    </a:lnTo>
                    <a:lnTo>
                      <a:pt x="20" y="110"/>
                    </a:lnTo>
                    <a:lnTo>
                      <a:pt x="18" y="110"/>
                    </a:lnTo>
                    <a:lnTo>
                      <a:pt x="18" y="108"/>
                    </a:lnTo>
                    <a:lnTo>
                      <a:pt x="20" y="108"/>
                    </a:lnTo>
                    <a:lnTo>
                      <a:pt x="18" y="108"/>
                    </a:lnTo>
                    <a:lnTo>
                      <a:pt x="20" y="108"/>
                    </a:lnTo>
                    <a:lnTo>
                      <a:pt x="20" y="106"/>
                    </a:lnTo>
                    <a:lnTo>
                      <a:pt x="20" y="108"/>
                    </a:lnTo>
                    <a:lnTo>
                      <a:pt x="20" y="106"/>
                    </a:lnTo>
                    <a:lnTo>
                      <a:pt x="20" y="108"/>
                    </a:lnTo>
                    <a:lnTo>
                      <a:pt x="18" y="108"/>
                    </a:lnTo>
                    <a:lnTo>
                      <a:pt x="20" y="108"/>
                    </a:lnTo>
                    <a:lnTo>
                      <a:pt x="18" y="108"/>
                    </a:lnTo>
                    <a:lnTo>
                      <a:pt x="18" y="106"/>
                    </a:lnTo>
                    <a:lnTo>
                      <a:pt x="18" y="108"/>
                    </a:lnTo>
                    <a:lnTo>
                      <a:pt x="16" y="108"/>
                    </a:lnTo>
                    <a:lnTo>
                      <a:pt x="16" y="106"/>
                    </a:lnTo>
                    <a:lnTo>
                      <a:pt x="16" y="108"/>
                    </a:lnTo>
                    <a:lnTo>
                      <a:pt x="16" y="110"/>
                    </a:lnTo>
                    <a:lnTo>
                      <a:pt x="16" y="108"/>
                    </a:lnTo>
                    <a:lnTo>
                      <a:pt x="14" y="108"/>
                    </a:lnTo>
                    <a:lnTo>
                      <a:pt x="14" y="106"/>
                    </a:lnTo>
                    <a:lnTo>
                      <a:pt x="14" y="106"/>
                    </a:lnTo>
                    <a:lnTo>
                      <a:pt x="14" y="104"/>
                    </a:lnTo>
                    <a:lnTo>
                      <a:pt x="14" y="104"/>
                    </a:lnTo>
                    <a:lnTo>
                      <a:pt x="14" y="104"/>
                    </a:lnTo>
                    <a:lnTo>
                      <a:pt x="14" y="104"/>
                    </a:lnTo>
                    <a:lnTo>
                      <a:pt x="16" y="104"/>
                    </a:lnTo>
                    <a:lnTo>
                      <a:pt x="14" y="104"/>
                    </a:lnTo>
                    <a:lnTo>
                      <a:pt x="16" y="104"/>
                    </a:lnTo>
                    <a:lnTo>
                      <a:pt x="18" y="104"/>
                    </a:lnTo>
                    <a:lnTo>
                      <a:pt x="18" y="102"/>
                    </a:lnTo>
                    <a:lnTo>
                      <a:pt x="18" y="104"/>
                    </a:lnTo>
                    <a:lnTo>
                      <a:pt x="18" y="102"/>
                    </a:lnTo>
                    <a:lnTo>
                      <a:pt x="16" y="102"/>
                    </a:lnTo>
                    <a:lnTo>
                      <a:pt x="18" y="102"/>
                    </a:lnTo>
                    <a:lnTo>
                      <a:pt x="16" y="102"/>
                    </a:lnTo>
                    <a:lnTo>
                      <a:pt x="18" y="102"/>
                    </a:lnTo>
                    <a:lnTo>
                      <a:pt x="16" y="102"/>
                    </a:lnTo>
                    <a:lnTo>
                      <a:pt x="18" y="102"/>
                    </a:lnTo>
                    <a:lnTo>
                      <a:pt x="18" y="104"/>
                    </a:lnTo>
                    <a:lnTo>
                      <a:pt x="18" y="102"/>
                    </a:lnTo>
                    <a:lnTo>
                      <a:pt x="18" y="104"/>
                    </a:lnTo>
                    <a:lnTo>
                      <a:pt x="16" y="102"/>
                    </a:lnTo>
                    <a:lnTo>
                      <a:pt x="18" y="104"/>
                    </a:lnTo>
                    <a:lnTo>
                      <a:pt x="16" y="104"/>
                    </a:lnTo>
                    <a:lnTo>
                      <a:pt x="14" y="104"/>
                    </a:lnTo>
                    <a:lnTo>
                      <a:pt x="16" y="104"/>
                    </a:lnTo>
                    <a:lnTo>
                      <a:pt x="14" y="104"/>
                    </a:lnTo>
                    <a:lnTo>
                      <a:pt x="14" y="104"/>
                    </a:lnTo>
                    <a:lnTo>
                      <a:pt x="14" y="104"/>
                    </a:lnTo>
                    <a:lnTo>
                      <a:pt x="14" y="104"/>
                    </a:lnTo>
                    <a:lnTo>
                      <a:pt x="14" y="106"/>
                    </a:lnTo>
                    <a:lnTo>
                      <a:pt x="12" y="106"/>
                    </a:lnTo>
                    <a:lnTo>
                      <a:pt x="12" y="104"/>
                    </a:lnTo>
                    <a:lnTo>
                      <a:pt x="10" y="104"/>
                    </a:lnTo>
                    <a:lnTo>
                      <a:pt x="12" y="104"/>
                    </a:lnTo>
                    <a:lnTo>
                      <a:pt x="12" y="102"/>
                    </a:lnTo>
                    <a:lnTo>
                      <a:pt x="10" y="102"/>
                    </a:lnTo>
                    <a:lnTo>
                      <a:pt x="12" y="102"/>
                    </a:lnTo>
                    <a:lnTo>
                      <a:pt x="12" y="104"/>
                    </a:lnTo>
                    <a:lnTo>
                      <a:pt x="12" y="102"/>
                    </a:lnTo>
                    <a:lnTo>
                      <a:pt x="10" y="102"/>
                    </a:lnTo>
                    <a:lnTo>
                      <a:pt x="12" y="102"/>
                    </a:lnTo>
                    <a:lnTo>
                      <a:pt x="10" y="102"/>
                    </a:lnTo>
                    <a:lnTo>
                      <a:pt x="12" y="102"/>
                    </a:lnTo>
                    <a:lnTo>
                      <a:pt x="10" y="102"/>
                    </a:lnTo>
                    <a:lnTo>
                      <a:pt x="10" y="104"/>
                    </a:lnTo>
                    <a:lnTo>
                      <a:pt x="10" y="102"/>
                    </a:lnTo>
                    <a:lnTo>
                      <a:pt x="12" y="102"/>
                    </a:lnTo>
                    <a:lnTo>
                      <a:pt x="12" y="104"/>
                    </a:lnTo>
                    <a:lnTo>
                      <a:pt x="10" y="104"/>
                    </a:lnTo>
                    <a:lnTo>
                      <a:pt x="12" y="104"/>
                    </a:lnTo>
                    <a:lnTo>
                      <a:pt x="12" y="106"/>
                    </a:lnTo>
                    <a:lnTo>
                      <a:pt x="10" y="106"/>
                    </a:lnTo>
                    <a:lnTo>
                      <a:pt x="10" y="104"/>
                    </a:lnTo>
                    <a:lnTo>
                      <a:pt x="10" y="102"/>
                    </a:lnTo>
                    <a:lnTo>
                      <a:pt x="10" y="104"/>
                    </a:lnTo>
                    <a:lnTo>
                      <a:pt x="10" y="102"/>
                    </a:lnTo>
                    <a:lnTo>
                      <a:pt x="10" y="104"/>
                    </a:lnTo>
                    <a:lnTo>
                      <a:pt x="8" y="104"/>
                    </a:lnTo>
                    <a:lnTo>
                      <a:pt x="8" y="102"/>
                    </a:lnTo>
                    <a:lnTo>
                      <a:pt x="8" y="104"/>
                    </a:lnTo>
                    <a:lnTo>
                      <a:pt x="8" y="102"/>
                    </a:lnTo>
                    <a:lnTo>
                      <a:pt x="8" y="104"/>
                    </a:lnTo>
                    <a:lnTo>
                      <a:pt x="8" y="102"/>
                    </a:lnTo>
                    <a:lnTo>
                      <a:pt x="6" y="102"/>
                    </a:lnTo>
                    <a:lnTo>
                      <a:pt x="4" y="102"/>
                    </a:lnTo>
                    <a:lnTo>
                      <a:pt x="4" y="102"/>
                    </a:lnTo>
                    <a:lnTo>
                      <a:pt x="6" y="102"/>
                    </a:lnTo>
                    <a:lnTo>
                      <a:pt x="6" y="102"/>
                    </a:lnTo>
                    <a:lnTo>
                      <a:pt x="6" y="102"/>
                    </a:lnTo>
                    <a:lnTo>
                      <a:pt x="6" y="102"/>
                    </a:lnTo>
                    <a:lnTo>
                      <a:pt x="8" y="102"/>
                    </a:lnTo>
                    <a:lnTo>
                      <a:pt x="8" y="100"/>
                    </a:lnTo>
                    <a:lnTo>
                      <a:pt x="10" y="100"/>
                    </a:lnTo>
                    <a:lnTo>
                      <a:pt x="10" y="98"/>
                    </a:lnTo>
                    <a:lnTo>
                      <a:pt x="8" y="98"/>
                    </a:lnTo>
                    <a:lnTo>
                      <a:pt x="8" y="100"/>
                    </a:lnTo>
                    <a:lnTo>
                      <a:pt x="8" y="102"/>
                    </a:lnTo>
                    <a:lnTo>
                      <a:pt x="6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6" y="100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98"/>
                    </a:lnTo>
                    <a:lnTo>
                      <a:pt x="6" y="96"/>
                    </a:lnTo>
                    <a:lnTo>
                      <a:pt x="8" y="96"/>
                    </a:lnTo>
                    <a:lnTo>
                      <a:pt x="6" y="96"/>
                    </a:lnTo>
                    <a:lnTo>
                      <a:pt x="8" y="96"/>
                    </a:lnTo>
                    <a:lnTo>
                      <a:pt x="10" y="96"/>
                    </a:lnTo>
                    <a:lnTo>
                      <a:pt x="8" y="96"/>
                    </a:lnTo>
                    <a:lnTo>
                      <a:pt x="8" y="94"/>
                    </a:lnTo>
                    <a:lnTo>
                      <a:pt x="8" y="96"/>
                    </a:lnTo>
                    <a:lnTo>
                      <a:pt x="6" y="96"/>
                    </a:lnTo>
                    <a:lnTo>
                      <a:pt x="8" y="96"/>
                    </a:lnTo>
                    <a:lnTo>
                      <a:pt x="6" y="96"/>
                    </a:lnTo>
                    <a:lnTo>
                      <a:pt x="8" y="96"/>
                    </a:lnTo>
                    <a:lnTo>
                      <a:pt x="6" y="96"/>
                    </a:lnTo>
                    <a:lnTo>
                      <a:pt x="6" y="94"/>
                    </a:lnTo>
                    <a:lnTo>
                      <a:pt x="6" y="96"/>
                    </a:lnTo>
                    <a:lnTo>
                      <a:pt x="6" y="94"/>
                    </a:lnTo>
                    <a:lnTo>
                      <a:pt x="6" y="96"/>
                    </a:lnTo>
                    <a:lnTo>
                      <a:pt x="6" y="94"/>
                    </a:lnTo>
                    <a:lnTo>
                      <a:pt x="4" y="94"/>
                    </a:lnTo>
                    <a:lnTo>
                      <a:pt x="6" y="94"/>
                    </a:lnTo>
                    <a:lnTo>
                      <a:pt x="4" y="94"/>
                    </a:lnTo>
                    <a:lnTo>
                      <a:pt x="6" y="94"/>
                    </a:lnTo>
                    <a:lnTo>
                      <a:pt x="6" y="96"/>
                    </a:lnTo>
                    <a:lnTo>
                      <a:pt x="6" y="98"/>
                    </a:lnTo>
                    <a:lnTo>
                      <a:pt x="6" y="96"/>
                    </a:lnTo>
                    <a:lnTo>
                      <a:pt x="6" y="98"/>
                    </a:lnTo>
                    <a:lnTo>
                      <a:pt x="4" y="98"/>
                    </a:lnTo>
                    <a:lnTo>
                      <a:pt x="6" y="98"/>
                    </a:lnTo>
                    <a:lnTo>
                      <a:pt x="4" y="98"/>
                    </a:lnTo>
                    <a:lnTo>
                      <a:pt x="6" y="98"/>
                    </a:lnTo>
                    <a:lnTo>
                      <a:pt x="4" y="98"/>
                    </a:lnTo>
                    <a:lnTo>
                      <a:pt x="6" y="98"/>
                    </a:lnTo>
                    <a:lnTo>
                      <a:pt x="4" y="98"/>
                    </a:lnTo>
                    <a:lnTo>
                      <a:pt x="4" y="96"/>
                    </a:lnTo>
                    <a:lnTo>
                      <a:pt x="4" y="98"/>
                    </a:lnTo>
                    <a:lnTo>
                      <a:pt x="4" y="96"/>
                    </a:lnTo>
                    <a:lnTo>
                      <a:pt x="4" y="98"/>
                    </a:lnTo>
                    <a:lnTo>
                      <a:pt x="4" y="96"/>
                    </a:lnTo>
                    <a:lnTo>
                      <a:pt x="4" y="98"/>
                    </a:lnTo>
                    <a:lnTo>
                      <a:pt x="2" y="98"/>
                    </a:lnTo>
                    <a:lnTo>
                      <a:pt x="2" y="96"/>
                    </a:lnTo>
                    <a:lnTo>
                      <a:pt x="2" y="94"/>
                    </a:lnTo>
                    <a:lnTo>
                      <a:pt x="4" y="94"/>
                    </a:lnTo>
                    <a:lnTo>
                      <a:pt x="4" y="92"/>
                    </a:lnTo>
                    <a:lnTo>
                      <a:pt x="4" y="90"/>
                    </a:lnTo>
                    <a:lnTo>
                      <a:pt x="2" y="90"/>
                    </a:lnTo>
                    <a:lnTo>
                      <a:pt x="4" y="90"/>
                    </a:lnTo>
                    <a:lnTo>
                      <a:pt x="4" y="88"/>
                    </a:lnTo>
                    <a:lnTo>
                      <a:pt x="4" y="86"/>
                    </a:lnTo>
                    <a:lnTo>
                      <a:pt x="6" y="86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8" y="82"/>
                    </a:lnTo>
                    <a:lnTo>
                      <a:pt x="10" y="82"/>
                    </a:lnTo>
                    <a:lnTo>
                      <a:pt x="12" y="80"/>
                    </a:lnTo>
                    <a:lnTo>
                      <a:pt x="14" y="80"/>
                    </a:lnTo>
                    <a:lnTo>
                      <a:pt x="14" y="78"/>
                    </a:lnTo>
                    <a:lnTo>
                      <a:pt x="14" y="78"/>
                    </a:lnTo>
                    <a:lnTo>
                      <a:pt x="14" y="76"/>
                    </a:lnTo>
                    <a:lnTo>
                      <a:pt x="14" y="74"/>
                    </a:lnTo>
                    <a:lnTo>
                      <a:pt x="14" y="72"/>
                    </a:lnTo>
                    <a:lnTo>
                      <a:pt x="16" y="72"/>
                    </a:lnTo>
                    <a:lnTo>
                      <a:pt x="16" y="70"/>
                    </a:lnTo>
                    <a:lnTo>
                      <a:pt x="18" y="70"/>
                    </a:lnTo>
                    <a:lnTo>
                      <a:pt x="18" y="68"/>
                    </a:lnTo>
                    <a:lnTo>
                      <a:pt x="18" y="66"/>
                    </a:lnTo>
                    <a:lnTo>
                      <a:pt x="20" y="66"/>
                    </a:lnTo>
                    <a:lnTo>
                      <a:pt x="22" y="64"/>
                    </a:lnTo>
                    <a:lnTo>
                      <a:pt x="24" y="62"/>
                    </a:lnTo>
                    <a:lnTo>
                      <a:pt x="22" y="62"/>
                    </a:lnTo>
                    <a:lnTo>
                      <a:pt x="24" y="62"/>
                    </a:lnTo>
                    <a:lnTo>
                      <a:pt x="26" y="62"/>
                    </a:lnTo>
                    <a:lnTo>
                      <a:pt x="26" y="60"/>
                    </a:lnTo>
                    <a:lnTo>
                      <a:pt x="26" y="58"/>
                    </a:lnTo>
                    <a:lnTo>
                      <a:pt x="24" y="58"/>
                    </a:lnTo>
                    <a:lnTo>
                      <a:pt x="24" y="56"/>
                    </a:lnTo>
                    <a:lnTo>
                      <a:pt x="22" y="56"/>
                    </a:lnTo>
                    <a:lnTo>
                      <a:pt x="20" y="56"/>
                    </a:lnTo>
                    <a:lnTo>
                      <a:pt x="20" y="54"/>
                    </a:lnTo>
                    <a:lnTo>
                      <a:pt x="18" y="54"/>
                    </a:lnTo>
                    <a:lnTo>
                      <a:pt x="18" y="54"/>
                    </a:lnTo>
                    <a:lnTo>
                      <a:pt x="16" y="54"/>
                    </a:lnTo>
                    <a:lnTo>
                      <a:pt x="14" y="52"/>
                    </a:lnTo>
                    <a:lnTo>
                      <a:pt x="14" y="50"/>
                    </a:lnTo>
                    <a:lnTo>
                      <a:pt x="14" y="50"/>
                    </a:lnTo>
                    <a:lnTo>
                      <a:pt x="14" y="52"/>
                    </a:lnTo>
                    <a:lnTo>
                      <a:pt x="12" y="52"/>
                    </a:lnTo>
                    <a:lnTo>
                      <a:pt x="12" y="50"/>
                    </a:lnTo>
                    <a:lnTo>
                      <a:pt x="10" y="50"/>
                    </a:lnTo>
                    <a:lnTo>
                      <a:pt x="10" y="48"/>
                    </a:lnTo>
                    <a:lnTo>
                      <a:pt x="10" y="46"/>
                    </a:lnTo>
                    <a:lnTo>
                      <a:pt x="10" y="44"/>
                    </a:lnTo>
                    <a:lnTo>
                      <a:pt x="8" y="44"/>
                    </a:lnTo>
                    <a:lnTo>
                      <a:pt x="6" y="44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40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4" y="38"/>
                    </a:lnTo>
                    <a:lnTo>
                      <a:pt x="2" y="38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4" y="30"/>
                    </a:lnTo>
                    <a:lnTo>
                      <a:pt x="4" y="28"/>
                    </a:lnTo>
                    <a:lnTo>
                      <a:pt x="6" y="28"/>
                    </a:lnTo>
                    <a:lnTo>
                      <a:pt x="6" y="26"/>
                    </a:lnTo>
                    <a:lnTo>
                      <a:pt x="4" y="26"/>
                    </a:lnTo>
                    <a:lnTo>
                      <a:pt x="4" y="24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6" y="12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3538"/>
              <p:cNvSpPr>
                <a:spLocks noEditPoints="1"/>
              </p:cNvSpPr>
              <p:nvPr/>
            </p:nvSpPr>
            <p:spPr bwMode="auto">
              <a:xfrm>
                <a:off x="6070601" y="3227388"/>
                <a:ext cx="536575" cy="298450"/>
              </a:xfrm>
              <a:custGeom>
                <a:avLst/>
                <a:gdLst>
                  <a:gd name="T0" fmla="*/ 240 w 338"/>
                  <a:gd name="T1" fmla="*/ 12 h 188"/>
                  <a:gd name="T2" fmla="*/ 250 w 338"/>
                  <a:gd name="T3" fmla="*/ 32 h 188"/>
                  <a:gd name="T4" fmla="*/ 262 w 338"/>
                  <a:gd name="T5" fmla="*/ 48 h 188"/>
                  <a:gd name="T6" fmla="*/ 298 w 338"/>
                  <a:gd name="T7" fmla="*/ 66 h 188"/>
                  <a:gd name="T8" fmla="*/ 292 w 338"/>
                  <a:gd name="T9" fmla="*/ 66 h 188"/>
                  <a:gd name="T10" fmla="*/ 298 w 338"/>
                  <a:gd name="T11" fmla="*/ 68 h 188"/>
                  <a:gd name="T12" fmla="*/ 300 w 338"/>
                  <a:gd name="T13" fmla="*/ 76 h 188"/>
                  <a:gd name="T14" fmla="*/ 292 w 338"/>
                  <a:gd name="T15" fmla="*/ 74 h 188"/>
                  <a:gd name="T16" fmla="*/ 296 w 338"/>
                  <a:gd name="T17" fmla="*/ 78 h 188"/>
                  <a:gd name="T18" fmla="*/ 306 w 338"/>
                  <a:gd name="T19" fmla="*/ 90 h 188"/>
                  <a:gd name="T20" fmla="*/ 300 w 338"/>
                  <a:gd name="T21" fmla="*/ 90 h 188"/>
                  <a:gd name="T22" fmla="*/ 294 w 338"/>
                  <a:gd name="T23" fmla="*/ 94 h 188"/>
                  <a:gd name="T24" fmla="*/ 302 w 338"/>
                  <a:gd name="T25" fmla="*/ 98 h 188"/>
                  <a:gd name="T26" fmla="*/ 300 w 338"/>
                  <a:gd name="T27" fmla="*/ 108 h 188"/>
                  <a:gd name="T28" fmla="*/ 286 w 338"/>
                  <a:gd name="T29" fmla="*/ 102 h 188"/>
                  <a:gd name="T30" fmla="*/ 302 w 338"/>
                  <a:gd name="T31" fmla="*/ 116 h 188"/>
                  <a:gd name="T32" fmla="*/ 316 w 338"/>
                  <a:gd name="T33" fmla="*/ 114 h 188"/>
                  <a:gd name="T34" fmla="*/ 318 w 338"/>
                  <a:gd name="T35" fmla="*/ 114 h 188"/>
                  <a:gd name="T36" fmla="*/ 326 w 338"/>
                  <a:gd name="T37" fmla="*/ 118 h 188"/>
                  <a:gd name="T38" fmla="*/ 298 w 338"/>
                  <a:gd name="T39" fmla="*/ 136 h 188"/>
                  <a:gd name="T40" fmla="*/ 238 w 338"/>
                  <a:gd name="T41" fmla="*/ 150 h 188"/>
                  <a:gd name="T42" fmla="*/ 176 w 338"/>
                  <a:gd name="T43" fmla="*/ 164 h 188"/>
                  <a:gd name="T44" fmla="*/ 116 w 338"/>
                  <a:gd name="T45" fmla="*/ 172 h 188"/>
                  <a:gd name="T46" fmla="*/ 60 w 338"/>
                  <a:gd name="T47" fmla="*/ 180 h 188"/>
                  <a:gd name="T48" fmla="*/ 4 w 338"/>
                  <a:gd name="T49" fmla="*/ 186 h 188"/>
                  <a:gd name="T50" fmla="*/ 36 w 338"/>
                  <a:gd name="T51" fmla="*/ 160 h 188"/>
                  <a:gd name="T52" fmla="*/ 68 w 338"/>
                  <a:gd name="T53" fmla="*/ 134 h 188"/>
                  <a:gd name="T54" fmla="*/ 106 w 338"/>
                  <a:gd name="T55" fmla="*/ 134 h 188"/>
                  <a:gd name="T56" fmla="*/ 134 w 338"/>
                  <a:gd name="T57" fmla="*/ 116 h 188"/>
                  <a:gd name="T58" fmla="*/ 148 w 338"/>
                  <a:gd name="T59" fmla="*/ 72 h 188"/>
                  <a:gd name="T60" fmla="*/ 172 w 338"/>
                  <a:gd name="T61" fmla="*/ 50 h 188"/>
                  <a:gd name="T62" fmla="*/ 192 w 338"/>
                  <a:gd name="T63" fmla="*/ 20 h 188"/>
                  <a:gd name="T64" fmla="*/ 320 w 338"/>
                  <a:gd name="T65" fmla="*/ 74 h 188"/>
                  <a:gd name="T66" fmla="*/ 320 w 338"/>
                  <a:gd name="T67" fmla="*/ 68 h 188"/>
                  <a:gd name="T68" fmla="*/ 318 w 338"/>
                  <a:gd name="T69" fmla="*/ 64 h 188"/>
                  <a:gd name="T70" fmla="*/ 320 w 338"/>
                  <a:gd name="T71" fmla="*/ 62 h 188"/>
                  <a:gd name="T72" fmla="*/ 320 w 338"/>
                  <a:gd name="T73" fmla="*/ 56 h 188"/>
                  <a:gd name="T74" fmla="*/ 330 w 338"/>
                  <a:gd name="T75" fmla="*/ 56 h 188"/>
                  <a:gd name="T76" fmla="*/ 326 w 338"/>
                  <a:gd name="T77" fmla="*/ 68 h 188"/>
                  <a:gd name="T78" fmla="*/ 322 w 338"/>
                  <a:gd name="T79" fmla="*/ 76 h 188"/>
                  <a:gd name="T80" fmla="*/ 332 w 338"/>
                  <a:gd name="T81" fmla="*/ 52 h 188"/>
                  <a:gd name="T82" fmla="*/ 332 w 338"/>
                  <a:gd name="T83" fmla="*/ 50 h 188"/>
                  <a:gd name="T84" fmla="*/ 310 w 338"/>
                  <a:gd name="T85" fmla="*/ 62 h 188"/>
                  <a:gd name="T86" fmla="*/ 320 w 338"/>
                  <a:gd name="T87" fmla="*/ 62 h 188"/>
                  <a:gd name="T88" fmla="*/ 328 w 338"/>
                  <a:gd name="T89" fmla="*/ 66 h 188"/>
                  <a:gd name="T90" fmla="*/ 326 w 338"/>
                  <a:gd name="T91" fmla="*/ 68 h 188"/>
                  <a:gd name="T92" fmla="*/ 328 w 338"/>
                  <a:gd name="T93" fmla="*/ 74 h 188"/>
                  <a:gd name="T94" fmla="*/ 320 w 338"/>
                  <a:gd name="T95" fmla="*/ 100 h 188"/>
                  <a:gd name="T96" fmla="*/ 316 w 338"/>
                  <a:gd name="T97" fmla="*/ 86 h 188"/>
                  <a:gd name="T98" fmla="*/ 316 w 338"/>
                  <a:gd name="T99" fmla="*/ 76 h 188"/>
                  <a:gd name="T100" fmla="*/ 326 w 338"/>
                  <a:gd name="T101" fmla="*/ 74 h 188"/>
                  <a:gd name="T102" fmla="*/ 328 w 338"/>
                  <a:gd name="T103" fmla="*/ 76 h 188"/>
                  <a:gd name="T104" fmla="*/ 328 w 338"/>
                  <a:gd name="T105" fmla="*/ 80 h 188"/>
                  <a:gd name="T106" fmla="*/ 320 w 338"/>
                  <a:gd name="T107" fmla="*/ 86 h 188"/>
                  <a:gd name="T108" fmla="*/ 322 w 338"/>
                  <a:gd name="T109" fmla="*/ 86 h 188"/>
                  <a:gd name="T110" fmla="*/ 322 w 338"/>
                  <a:gd name="T111" fmla="*/ 96 h 188"/>
                  <a:gd name="T112" fmla="*/ 322 w 338"/>
                  <a:gd name="T113" fmla="*/ 88 h 188"/>
                  <a:gd name="T114" fmla="*/ 324 w 338"/>
                  <a:gd name="T115" fmla="*/ 92 h 188"/>
                  <a:gd name="T116" fmla="*/ 324 w 338"/>
                  <a:gd name="T117" fmla="*/ 94 h 188"/>
                  <a:gd name="T118" fmla="*/ 324 w 338"/>
                  <a:gd name="T119" fmla="*/ 96 h 188"/>
                  <a:gd name="T120" fmla="*/ 322 w 338"/>
                  <a:gd name="T121" fmla="*/ 100 h 188"/>
                  <a:gd name="T122" fmla="*/ 328 w 338"/>
                  <a:gd name="T123" fmla="*/ 120 h 188"/>
                  <a:gd name="T124" fmla="*/ 328 w 338"/>
                  <a:gd name="T125" fmla="*/ 126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8" h="188">
                    <a:moveTo>
                      <a:pt x="216" y="10"/>
                    </a:moveTo>
                    <a:lnTo>
                      <a:pt x="216" y="12"/>
                    </a:lnTo>
                    <a:lnTo>
                      <a:pt x="218" y="12"/>
                    </a:lnTo>
                    <a:lnTo>
                      <a:pt x="220" y="12"/>
                    </a:lnTo>
                    <a:lnTo>
                      <a:pt x="220" y="14"/>
                    </a:lnTo>
                    <a:lnTo>
                      <a:pt x="220" y="12"/>
                    </a:lnTo>
                    <a:lnTo>
                      <a:pt x="220" y="10"/>
                    </a:lnTo>
                    <a:lnTo>
                      <a:pt x="220" y="10"/>
                    </a:lnTo>
                    <a:lnTo>
                      <a:pt x="220" y="10"/>
                    </a:lnTo>
                    <a:lnTo>
                      <a:pt x="220" y="10"/>
                    </a:lnTo>
                    <a:lnTo>
                      <a:pt x="220" y="10"/>
                    </a:lnTo>
                    <a:lnTo>
                      <a:pt x="220" y="8"/>
                    </a:lnTo>
                    <a:lnTo>
                      <a:pt x="220" y="6"/>
                    </a:lnTo>
                    <a:lnTo>
                      <a:pt x="220" y="4"/>
                    </a:lnTo>
                    <a:lnTo>
                      <a:pt x="220" y="2"/>
                    </a:lnTo>
                    <a:lnTo>
                      <a:pt x="222" y="2"/>
                    </a:lnTo>
                    <a:lnTo>
                      <a:pt x="224" y="2"/>
                    </a:lnTo>
                    <a:lnTo>
                      <a:pt x="226" y="2"/>
                    </a:lnTo>
                    <a:lnTo>
                      <a:pt x="228" y="2"/>
                    </a:lnTo>
                    <a:lnTo>
                      <a:pt x="228" y="4"/>
                    </a:lnTo>
                    <a:lnTo>
                      <a:pt x="230" y="4"/>
                    </a:lnTo>
                    <a:lnTo>
                      <a:pt x="232" y="4"/>
                    </a:lnTo>
                    <a:lnTo>
                      <a:pt x="232" y="6"/>
                    </a:lnTo>
                    <a:lnTo>
                      <a:pt x="232" y="8"/>
                    </a:lnTo>
                    <a:lnTo>
                      <a:pt x="232" y="10"/>
                    </a:lnTo>
                    <a:lnTo>
                      <a:pt x="230" y="10"/>
                    </a:lnTo>
                    <a:lnTo>
                      <a:pt x="232" y="10"/>
                    </a:lnTo>
                    <a:lnTo>
                      <a:pt x="232" y="12"/>
                    </a:lnTo>
                    <a:lnTo>
                      <a:pt x="234" y="12"/>
                    </a:lnTo>
                    <a:lnTo>
                      <a:pt x="234" y="14"/>
                    </a:lnTo>
                    <a:lnTo>
                      <a:pt x="236" y="12"/>
                    </a:lnTo>
                    <a:lnTo>
                      <a:pt x="236" y="14"/>
                    </a:lnTo>
                    <a:lnTo>
                      <a:pt x="236" y="12"/>
                    </a:lnTo>
                    <a:lnTo>
                      <a:pt x="238" y="12"/>
                    </a:lnTo>
                    <a:lnTo>
                      <a:pt x="240" y="12"/>
                    </a:lnTo>
                    <a:lnTo>
                      <a:pt x="242" y="12"/>
                    </a:lnTo>
                    <a:lnTo>
                      <a:pt x="242" y="14"/>
                    </a:lnTo>
                    <a:lnTo>
                      <a:pt x="244" y="14"/>
                    </a:lnTo>
                    <a:lnTo>
                      <a:pt x="244" y="16"/>
                    </a:lnTo>
                    <a:lnTo>
                      <a:pt x="246" y="16"/>
                    </a:lnTo>
                    <a:lnTo>
                      <a:pt x="248" y="16"/>
                    </a:lnTo>
                    <a:lnTo>
                      <a:pt x="250" y="16"/>
                    </a:lnTo>
                    <a:lnTo>
                      <a:pt x="250" y="18"/>
                    </a:lnTo>
                    <a:lnTo>
                      <a:pt x="252" y="18"/>
                    </a:lnTo>
                    <a:lnTo>
                      <a:pt x="254" y="18"/>
                    </a:lnTo>
                    <a:lnTo>
                      <a:pt x="254" y="20"/>
                    </a:lnTo>
                    <a:lnTo>
                      <a:pt x="254" y="18"/>
                    </a:lnTo>
                    <a:lnTo>
                      <a:pt x="254" y="20"/>
                    </a:lnTo>
                    <a:lnTo>
                      <a:pt x="256" y="20"/>
                    </a:lnTo>
                    <a:lnTo>
                      <a:pt x="256" y="20"/>
                    </a:lnTo>
                    <a:lnTo>
                      <a:pt x="254" y="20"/>
                    </a:lnTo>
                    <a:lnTo>
                      <a:pt x="256" y="20"/>
                    </a:lnTo>
                    <a:lnTo>
                      <a:pt x="256" y="22"/>
                    </a:lnTo>
                    <a:lnTo>
                      <a:pt x="256" y="24"/>
                    </a:lnTo>
                    <a:lnTo>
                      <a:pt x="256" y="26"/>
                    </a:lnTo>
                    <a:lnTo>
                      <a:pt x="254" y="28"/>
                    </a:lnTo>
                    <a:lnTo>
                      <a:pt x="254" y="30"/>
                    </a:lnTo>
                    <a:lnTo>
                      <a:pt x="252" y="30"/>
                    </a:lnTo>
                    <a:lnTo>
                      <a:pt x="252" y="28"/>
                    </a:lnTo>
                    <a:lnTo>
                      <a:pt x="252" y="30"/>
                    </a:lnTo>
                    <a:lnTo>
                      <a:pt x="252" y="28"/>
                    </a:lnTo>
                    <a:lnTo>
                      <a:pt x="252" y="30"/>
                    </a:lnTo>
                    <a:lnTo>
                      <a:pt x="250" y="30"/>
                    </a:lnTo>
                    <a:lnTo>
                      <a:pt x="252" y="30"/>
                    </a:lnTo>
                    <a:lnTo>
                      <a:pt x="254" y="30"/>
                    </a:lnTo>
                    <a:lnTo>
                      <a:pt x="254" y="32"/>
                    </a:lnTo>
                    <a:lnTo>
                      <a:pt x="252" y="32"/>
                    </a:lnTo>
                    <a:lnTo>
                      <a:pt x="252" y="34"/>
                    </a:lnTo>
                    <a:lnTo>
                      <a:pt x="252" y="32"/>
                    </a:lnTo>
                    <a:lnTo>
                      <a:pt x="250" y="32"/>
                    </a:lnTo>
                    <a:lnTo>
                      <a:pt x="252" y="32"/>
                    </a:lnTo>
                    <a:lnTo>
                      <a:pt x="252" y="30"/>
                    </a:lnTo>
                    <a:lnTo>
                      <a:pt x="252" y="32"/>
                    </a:lnTo>
                    <a:lnTo>
                      <a:pt x="250" y="30"/>
                    </a:lnTo>
                    <a:lnTo>
                      <a:pt x="250" y="32"/>
                    </a:lnTo>
                    <a:lnTo>
                      <a:pt x="250" y="30"/>
                    </a:lnTo>
                    <a:lnTo>
                      <a:pt x="250" y="32"/>
                    </a:lnTo>
                    <a:lnTo>
                      <a:pt x="250" y="30"/>
                    </a:lnTo>
                    <a:lnTo>
                      <a:pt x="250" y="32"/>
                    </a:lnTo>
                    <a:lnTo>
                      <a:pt x="250" y="34"/>
                    </a:lnTo>
                    <a:lnTo>
                      <a:pt x="250" y="36"/>
                    </a:lnTo>
                    <a:lnTo>
                      <a:pt x="248" y="36"/>
                    </a:lnTo>
                    <a:lnTo>
                      <a:pt x="250" y="36"/>
                    </a:lnTo>
                    <a:lnTo>
                      <a:pt x="250" y="38"/>
                    </a:lnTo>
                    <a:lnTo>
                      <a:pt x="248" y="38"/>
                    </a:lnTo>
                    <a:lnTo>
                      <a:pt x="250" y="38"/>
                    </a:lnTo>
                    <a:lnTo>
                      <a:pt x="248" y="38"/>
                    </a:lnTo>
                    <a:lnTo>
                      <a:pt x="250" y="38"/>
                    </a:lnTo>
                    <a:lnTo>
                      <a:pt x="248" y="38"/>
                    </a:lnTo>
                    <a:lnTo>
                      <a:pt x="248" y="40"/>
                    </a:lnTo>
                    <a:lnTo>
                      <a:pt x="248" y="42"/>
                    </a:lnTo>
                    <a:lnTo>
                      <a:pt x="248" y="44"/>
                    </a:lnTo>
                    <a:lnTo>
                      <a:pt x="248" y="46"/>
                    </a:lnTo>
                    <a:lnTo>
                      <a:pt x="250" y="46"/>
                    </a:lnTo>
                    <a:lnTo>
                      <a:pt x="250" y="48"/>
                    </a:lnTo>
                    <a:lnTo>
                      <a:pt x="252" y="48"/>
                    </a:lnTo>
                    <a:lnTo>
                      <a:pt x="254" y="48"/>
                    </a:lnTo>
                    <a:lnTo>
                      <a:pt x="256" y="48"/>
                    </a:lnTo>
                    <a:lnTo>
                      <a:pt x="256" y="46"/>
                    </a:lnTo>
                    <a:lnTo>
                      <a:pt x="258" y="46"/>
                    </a:lnTo>
                    <a:lnTo>
                      <a:pt x="260" y="46"/>
                    </a:lnTo>
                    <a:lnTo>
                      <a:pt x="260" y="44"/>
                    </a:lnTo>
                    <a:lnTo>
                      <a:pt x="262" y="44"/>
                    </a:lnTo>
                    <a:lnTo>
                      <a:pt x="262" y="46"/>
                    </a:lnTo>
                    <a:lnTo>
                      <a:pt x="262" y="48"/>
                    </a:lnTo>
                    <a:lnTo>
                      <a:pt x="264" y="48"/>
                    </a:lnTo>
                    <a:lnTo>
                      <a:pt x="264" y="50"/>
                    </a:lnTo>
                    <a:lnTo>
                      <a:pt x="266" y="50"/>
                    </a:lnTo>
                    <a:lnTo>
                      <a:pt x="266" y="52"/>
                    </a:lnTo>
                    <a:lnTo>
                      <a:pt x="268" y="52"/>
                    </a:lnTo>
                    <a:lnTo>
                      <a:pt x="268" y="52"/>
                    </a:lnTo>
                    <a:lnTo>
                      <a:pt x="268" y="54"/>
                    </a:lnTo>
                    <a:lnTo>
                      <a:pt x="270" y="54"/>
                    </a:lnTo>
                    <a:lnTo>
                      <a:pt x="272" y="54"/>
                    </a:lnTo>
                    <a:lnTo>
                      <a:pt x="272" y="52"/>
                    </a:lnTo>
                    <a:lnTo>
                      <a:pt x="274" y="52"/>
                    </a:lnTo>
                    <a:lnTo>
                      <a:pt x="276" y="52"/>
                    </a:lnTo>
                    <a:lnTo>
                      <a:pt x="278" y="52"/>
                    </a:lnTo>
                    <a:lnTo>
                      <a:pt x="280" y="52"/>
                    </a:lnTo>
                    <a:lnTo>
                      <a:pt x="280" y="54"/>
                    </a:lnTo>
                    <a:lnTo>
                      <a:pt x="282" y="54"/>
                    </a:lnTo>
                    <a:lnTo>
                      <a:pt x="284" y="56"/>
                    </a:lnTo>
                    <a:lnTo>
                      <a:pt x="286" y="56"/>
                    </a:lnTo>
                    <a:lnTo>
                      <a:pt x="286" y="58"/>
                    </a:lnTo>
                    <a:lnTo>
                      <a:pt x="288" y="58"/>
                    </a:lnTo>
                    <a:lnTo>
                      <a:pt x="290" y="58"/>
                    </a:lnTo>
                    <a:lnTo>
                      <a:pt x="290" y="60"/>
                    </a:lnTo>
                    <a:lnTo>
                      <a:pt x="292" y="60"/>
                    </a:lnTo>
                    <a:lnTo>
                      <a:pt x="294" y="60"/>
                    </a:lnTo>
                    <a:lnTo>
                      <a:pt x="296" y="60"/>
                    </a:lnTo>
                    <a:lnTo>
                      <a:pt x="296" y="62"/>
                    </a:lnTo>
                    <a:lnTo>
                      <a:pt x="298" y="62"/>
                    </a:lnTo>
                    <a:lnTo>
                      <a:pt x="300" y="62"/>
                    </a:lnTo>
                    <a:lnTo>
                      <a:pt x="300" y="64"/>
                    </a:lnTo>
                    <a:lnTo>
                      <a:pt x="300" y="66"/>
                    </a:lnTo>
                    <a:lnTo>
                      <a:pt x="298" y="66"/>
                    </a:lnTo>
                    <a:lnTo>
                      <a:pt x="300" y="66"/>
                    </a:lnTo>
                    <a:lnTo>
                      <a:pt x="298" y="66"/>
                    </a:lnTo>
                    <a:lnTo>
                      <a:pt x="300" y="66"/>
                    </a:lnTo>
                    <a:lnTo>
                      <a:pt x="298" y="66"/>
                    </a:lnTo>
                    <a:lnTo>
                      <a:pt x="300" y="66"/>
                    </a:lnTo>
                    <a:lnTo>
                      <a:pt x="298" y="66"/>
                    </a:lnTo>
                    <a:lnTo>
                      <a:pt x="300" y="66"/>
                    </a:lnTo>
                    <a:lnTo>
                      <a:pt x="298" y="66"/>
                    </a:lnTo>
                    <a:lnTo>
                      <a:pt x="298" y="64"/>
                    </a:lnTo>
                    <a:lnTo>
                      <a:pt x="298" y="66"/>
                    </a:lnTo>
                    <a:lnTo>
                      <a:pt x="298" y="64"/>
                    </a:lnTo>
                    <a:lnTo>
                      <a:pt x="298" y="66"/>
                    </a:lnTo>
                    <a:lnTo>
                      <a:pt x="296" y="66"/>
                    </a:lnTo>
                    <a:lnTo>
                      <a:pt x="296" y="64"/>
                    </a:lnTo>
                    <a:lnTo>
                      <a:pt x="296" y="66"/>
                    </a:lnTo>
                    <a:lnTo>
                      <a:pt x="296" y="64"/>
                    </a:lnTo>
                    <a:lnTo>
                      <a:pt x="296" y="66"/>
                    </a:lnTo>
                    <a:lnTo>
                      <a:pt x="296" y="64"/>
                    </a:lnTo>
                    <a:lnTo>
                      <a:pt x="296" y="66"/>
                    </a:lnTo>
                    <a:lnTo>
                      <a:pt x="294" y="66"/>
                    </a:lnTo>
                    <a:lnTo>
                      <a:pt x="296" y="66"/>
                    </a:lnTo>
                    <a:lnTo>
                      <a:pt x="294" y="66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4" y="64"/>
                    </a:lnTo>
                    <a:lnTo>
                      <a:pt x="294" y="66"/>
                    </a:lnTo>
                    <a:lnTo>
                      <a:pt x="294" y="64"/>
                    </a:lnTo>
                    <a:lnTo>
                      <a:pt x="292" y="64"/>
                    </a:lnTo>
                    <a:lnTo>
                      <a:pt x="292" y="66"/>
                    </a:lnTo>
                    <a:lnTo>
                      <a:pt x="292" y="64"/>
                    </a:lnTo>
                    <a:lnTo>
                      <a:pt x="292" y="66"/>
                    </a:lnTo>
                    <a:lnTo>
                      <a:pt x="292" y="64"/>
                    </a:lnTo>
                    <a:lnTo>
                      <a:pt x="292" y="66"/>
                    </a:lnTo>
                    <a:lnTo>
                      <a:pt x="292" y="64"/>
                    </a:lnTo>
                    <a:lnTo>
                      <a:pt x="292" y="66"/>
                    </a:lnTo>
                    <a:lnTo>
                      <a:pt x="292" y="64"/>
                    </a:lnTo>
                    <a:lnTo>
                      <a:pt x="292" y="66"/>
                    </a:lnTo>
                    <a:lnTo>
                      <a:pt x="292" y="64"/>
                    </a:lnTo>
                    <a:lnTo>
                      <a:pt x="292" y="66"/>
                    </a:lnTo>
                    <a:lnTo>
                      <a:pt x="290" y="66"/>
                    </a:lnTo>
                    <a:lnTo>
                      <a:pt x="292" y="66"/>
                    </a:lnTo>
                    <a:lnTo>
                      <a:pt x="294" y="66"/>
                    </a:lnTo>
                    <a:lnTo>
                      <a:pt x="296" y="66"/>
                    </a:lnTo>
                    <a:lnTo>
                      <a:pt x="294" y="66"/>
                    </a:lnTo>
                    <a:lnTo>
                      <a:pt x="296" y="66"/>
                    </a:lnTo>
                    <a:lnTo>
                      <a:pt x="294" y="66"/>
                    </a:lnTo>
                    <a:lnTo>
                      <a:pt x="296" y="66"/>
                    </a:lnTo>
                    <a:lnTo>
                      <a:pt x="298" y="66"/>
                    </a:lnTo>
                    <a:lnTo>
                      <a:pt x="298" y="68"/>
                    </a:lnTo>
                    <a:lnTo>
                      <a:pt x="298" y="66"/>
                    </a:lnTo>
                    <a:lnTo>
                      <a:pt x="298" y="68"/>
                    </a:lnTo>
                    <a:lnTo>
                      <a:pt x="296" y="68"/>
                    </a:lnTo>
                    <a:lnTo>
                      <a:pt x="296" y="66"/>
                    </a:lnTo>
                    <a:lnTo>
                      <a:pt x="296" y="68"/>
                    </a:lnTo>
                    <a:lnTo>
                      <a:pt x="296" y="66"/>
                    </a:lnTo>
                    <a:lnTo>
                      <a:pt x="296" y="68"/>
                    </a:lnTo>
                    <a:lnTo>
                      <a:pt x="298" y="68"/>
                    </a:lnTo>
                    <a:lnTo>
                      <a:pt x="296" y="68"/>
                    </a:lnTo>
                    <a:lnTo>
                      <a:pt x="298" y="68"/>
                    </a:lnTo>
                    <a:lnTo>
                      <a:pt x="300" y="68"/>
                    </a:lnTo>
                    <a:lnTo>
                      <a:pt x="298" y="68"/>
                    </a:lnTo>
                    <a:lnTo>
                      <a:pt x="300" y="68"/>
                    </a:lnTo>
                    <a:lnTo>
                      <a:pt x="298" y="68"/>
                    </a:lnTo>
                    <a:lnTo>
                      <a:pt x="298" y="68"/>
                    </a:lnTo>
                    <a:lnTo>
                      <a:pt x="298" y="70"/>
                    </a:lnTo>
                    <a:lnTo>
                      <a:pt x="298" y="68"/>
                    </a:lnTo>
                    <a:lnTo>
                      <a:pt x="298" y="70"/>
                    </a:lnTo>
                    <a:lnTo>
                      <a:pt x="298" y="68"/>
                    </a:lnTo>
                    <a:lnTo>
                      <a:pt x="298" y="70"/>
                    </a:lnTo>
                    <a:lnTo>
                      <a:pt x="298" y="68"/>
                    </a:lnTo>
                    <a:lnTo>
                      <a:pt x="298" y="70"/>
                    </a:lnTo>
                    <a:lnTo>
                      <a:pt x="298" y="68"/>
                    </a:lnTo>
                    <a:lnTo>
                      <a:pt x="296" y="68"/>
                    </a:lnTo>
                    <a:lnTo>
                      <a:pt x="298" y="68"/>
                    </a:lnTo>
                    <a:lnTo>
                      <a:pt x="296" y="68"/>
                    </a:lnTo>
                    <a:lnTo>
                      <a:pt x="298" y="68"/>
                    </a:lnTo>
                    <a:lnTo>
                      <a:pt x="296" y="68"/>
                    </a:lnTo>
                    <a:lnTo>
                      <a:pt x="298" y="68"/>
                    </a:lnTo>
                    <a:lnTo>
                      <a:pt x="296" y="68"/>
                    </a:lnTo>
                    <a:lnTo>
                      <a:pt x="296" y="70"/>
                    </a:lnTo>
                    <a:lnTo>
                      <a:pt x="298" y="68"/>
                    </a:lnTo>
                    <a:lnTo>
                      <a:pt x="298" y="70"/>
                    </a:lnTo>
                    <a:lnTo>
                      <a:pt x="298" y="68"/>
                    </a:lnTo>
                    <a:lnTo>
                      <a:pt x="298" y="70"/>
                    </a:lnTo>
                    <a:lnTo>
                      <a:pt x="298" y="68"/>
                    </a:lnTo>
                    <a:lnTo>
                      <a:pt x="298" y="70"/>
                    </a:lnTo>
                    <a:lnTo>
                      <a:pt x="296" y="70"/>
                    </a:lnTo>
                    <a:lnTo>
                      <a:pt x="298" y="70"/>
                    </a:lnTo>
                    <a:lnTo>
                      <a:pt x="300" y="70"/>
                    </a:lnTo>
                    <a:lnTo>
                      <a:pt x="300" y="72"/>
                    </a:lnTo>
                    <a:lnTo>
                      <a:pt x="298" y="72"/>
                    </a:lnTo>
                    <a:lnTo>
                      <a:pt x="298" y="70"/>
                    </a:lnTo>
                    <a:lnTo>
                      <a:pt x="298" y="72"/>
                    </a:lnTo>
                    <a:lnTo>
                      <a:pt x="298" y="70"/>
                    </a:lnTo>
                    <a:lnTo>
                      <a:pt x="298" y="72"/>
                    </a:lnTo>
                    <a:lnTo>
                      <a:pt x="296" y="72"/>
                    </a:lnTo>
                    <a:lnTo>
                      <a:pt x="298" y="72"/>
                    </a:lnTo>
                    <a:lnTo>
                      <a:pt x="296" y="72"/>
                    </a:lnTo>
                    <a:lnTo>
                      <a:pt x="298" y="72"/>
                    </a:lnTo>
                    <a:lnTo>
                      <a:pt x="296" y="72"/>
                    </a:lnTo>
                    <a:lnTo>
                      <a:pt x="298" y="72"/>
                    </a:lnTo>
                    <a:lnTo>
                      <a:pt x="300" y="74"/>
                    </a:lnTo>
                    <a:lnTo>
                      <a:pt x="302" y="74"/>
                    </a:lnTo>
                    <a:lnTo>
                      <a:pt x="302" y="76"/>
                    </a:lnTo>
                    <a:lnTo>
                      <a:pt x="300" y="76"/>
                    </a:lnTo>
                    <a:lnTo>
                      <a:pt x="302" y="76"/>
                    </a:lnTo>
                    <a:lnTo>
                      <a:pt x="300" y="76"/>
                    </a:lnTo>
                    <a:lnTo>
                      <a:pt x="300" y="74"/>
                    </a:lnTo>
                    <a:lnTo>
                      <a:pt x="300" y="76"/>
                    </a:lnTo>
                    <a:lnTo>
                      <a:pt x="300" y="74"/>
                    </a:lnTo>
                    <a:lnTo>
                      <a:pt x="300" y="76"/>
                    </a:lnTo>
                    <a:lnTo>
                      <a:pt x="300" y="74"/>
                    </a:lnTo>
                    <a:lnTo>
                      <a:pt x="300" y="76"/>
                    </a:lnTo>
                    <a:lnTo>
                      <a:pt x="298" y="76"/>
                    </a:lnTo>
                    <a:lnTo>
                      <a:pt x="296" y="76"/>
                    </a:lnTo>
                    <a:lnTo>
                      <a:pt x="294" y="76"/>
                    </a:lnTo>
                    <a:lnTo>
                      <a:pt x="294" y="74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4" y="76"/>
                    </a:lnTo>
                    <a:lnTo>
                      <a:pt x="296" y="76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6" y="74"/>
                    </a:lnTo>
                    <a:lnTo>
                      <a:pt x="294" y="74"/>
                    </a:lnTo>
                    <a:lnTo>
                      <a:pt x="294" y="76"/>
                    </a:lnTo>
                    <a:lnTo>
                      <a:pt x="294" y="74"/>
                    </a:lnTo>
                    <a:lnTo>
                      <a:pt x="292" y="74"/>
                    </a:lnTo>
                    <a:lnTo>
                      <a:pt x="294" y="74"/>
                    </a:lnTo>
                    <a:lnTo>
                      <a:pt x="292" y="74"/>
                    </a:lnTo>
                    <a:lnTo>
                      <a:pt x="292" y="72"/>
                    </a:lnTo>
                    <a:lnTo>
                      <a:pt x="292" y="74"/>
                    </a:lnTo>
                    <a:lnTo>
                      <a:pt x="294" y="74"/>
                    </a:lnTo>
                    <a:lnTo>
                      <a:pt x="294" y="72"/>
                    </a:lnTo>
                    <a:lnTo>
                      <a:pt x="292" y="72"/>
                    </a:lnTo>
                    <a:lnTo>
                      <a:pt x="294" y="72"/>
                    </a:lnTo>
                    <a:lnTo>
                      <a:pt x="292" y="72"/>
                    </a:lnTo>
                    <a:lnTo>
                      <a:pt x="292" y="74"/>
                    </a:lnTo>
                    <a:lnTo>
                      <a:pt x="292" y="72"/>
                    </a:lnTo>
                    <a:lnTo>
                      <a:pt x="292" y="74"/>
                    </a:lnTo>
                    <a:lnTo>
                      <a:pt x="292" y="72"/>
                    </a:lnTo>
                    <a:lnTo>
                      <a:pt x="294" y="72"/>
                    </a:lnTo>
                    <a:lnTo>
                      <a:pt x="294" y="70"/>
                    </a:lnTo>
                    <a:lnTo>
                      <a:pt x="294" y="72"/>
                    </a:lnTo>
                    <a:lnTo>
                      <a:pt x="292" y="72"/>
                    </a:lnTo>
                    <a:lnTo>
                      <a:pt x="290" y="72"/>
                    </a:lnTo>
                    <a:lnTo>
                      <a:pt x="290" y="70"/>
                    </a:lnTo>
                    <a:lnTo>
                      <a:pt x="290" y="72"/>
                    </a:lnTo>
                    <a:lnTo>
                      <a:pt x="290" y="70"/>
                    </a:lnTo>
                    <a:lnTo>
                      <a:pt x="290" y="72"/>
                    </a:lnTo>
                    <a:lnTo>
                      <a:pt x="292" y="72"/>
                    </a:lnTo>
                    <a:lnTo>
                      <a:pt x="292" y="74"/>
                    </a:lnTo>
                    <a:lnTo>
                      <a:pt x="292" y="76"/>
                    </a:lnTo>
                    <a:lnTo>
                      <a:pt x="290" y="76"/>
                    </a:lnTo>
                    <a:lnTo>
                      <a:pt x="292" y="76"/>
                    </a:lnTo>
                    <a:lnTo>
                      <a:pt x="290" y="76"/>
                    </a:lnTo>
                    <a:lnTo>
                      <a:pt x="292" y="76"/>
                    </a:lnTo>
                    <a:lnTo>
                      <a:pt x="290" y="76"/>
                    </a:lnTo>
                    <a:lnTo>
                      <a:pt x="288" y="78"/>
                    </a:lnTo>
                    <a:lnTo>
                      <a:pt x="290" y="78"/>
                    </a:lnTo>
                    <a:lnTo>
                      <a:pt x="292" y="78"/>
                    </a:lnTo>
                    <a:lnTo>
                      <a:pt x="294" y="78"/>
                    </a:lnTo>
                    <a:lnTo>
                      <a:pt x="292" y="78"/>
                    </a:lnTo>
                    <a:lnTo>
                      <a:pt x="294" y="78"/>
                    </a:lnTo>
                    <a:lnTo>
                      <a:pt x="296" y="78"/>
                    </a:lnTo>
                    <a:lnTo>
                      <a:pt x="294" y="78"/>
                    </a:lnTo>
                    <a:lnTo>
                      <a:pt x="296" y="78"/>
                    </a:lnTo>
                    <a:lnTo>
                      <a:pt x="294" y="78"/>
                    </a:lnTo>
                    <a:lnTo>
                      <a:pt x="296" y="78"/>
                    </a:lnTo>
                    <a:lnTo>
                      <a:pt x="294" y="78"/>
                    </a:lnTo>
                    <a:lnTo>
                      <a:pt x="296" y="78"/>
                    </a:lnTo>
                    <a:lnTo>
                      <a:pt x="294" y="78"/>
                    </a:lnTo>
                    <a:lnTo>
                      <a:pt x="294" y="80"/>
                    </a:lnTo>
                    <a:lnTo>
                      <a:pt x="294" y="78"/>
                    </a:lnTo>
                    <a:lnTo>
                      <a:pt x="296" y="78"/>
                    </a:lnTo>
                    <a:lnTo>
                      <a:pt x="298" y="78"/>
                    </a:lnTo>
                    <a:lnTo>
                      <a:pt x="298" y="80"/>
                    </a:lnTo>
                    <a:lnTo>
                      <a:pt x="298" y="78"/>
                    </a:lnTo>
                    <a:lnTo>
                      <a:pt x="300" y="78"/>
                    </a:lnTo>
                    <a:lnTo>
                      <a:pt x="300" y="80"/>
                    </a:lnTo>
                    <a:lnTo>
                      <a:pt x="300" y="78"/>
                    </a:lnTo>
                    <a:lnTo>
                      <a:pt x="300" y="80"/>
                    </a:lnTo>
                    <a:lnTo>
                      <a:pt x="300" y="78"/>
                    </a:lnTo>
                    <a:lnTo>
                      <a:pt x="300" y="80"/>
                    </a:lnTo>
                    <a:lnTo>
                      <a:pt x="300" y="78"/>
                    </a:lnTo>
                    <a:lnTo>
                      <a:pt x="300" y="80"/>
                    </a:lnTo>
                    <a:lnTo>
                      <a:pt x="300" y="78"/>
                    </a:lnTo>
                    <a:lnTo>
                      <a:pt x="302" y="78"/>
                    </a:lnTo>
                    <a:lnTo>
                      <a:pt x="300" y="78"/>
                    </a:lnTo>
                    <a:lnTo>
                      <a:pt x="302" y="78"/>
                    </a:lnTo>
                    <a:lnTo>
                      <a:pt x="302" y="80"/>
                    </a:lnTo>
                    <a:lnTo>
                      <a:pt x="302" y="82"/>
                    </a:lnTo>
                    <a:lnTo>
                      <a:pt x="304" y="82"/>
                    </a:lnTo>
                    <a:lnTo>
                      <a:pt x="304" y="84"/>
                    </a:lnTo>
                    <a:lnTo>
                      <a:pt x="306" y="84"/>
                    </a:lnTo>
                    <a:lnTo>
                      <a:pt x="306" y="86"/>
                    </a:lnTo>
                    <a:lnTo>
                      <a:pt x="306" y="88"/>
                    </a:lnTo>
                    <a:lnTo>
                      <a:pt x="306" y="86"/>
                    </a:lnTo>
                    <a:lnTo>
                      <a:pt x="306" y="88"/>
                    </a:lnTo>
                    <a:lnTo>
                      <a:pt x="306" y="86"/>
                    </a:lnTo>
                    <a:lnTo>
                      <a:pt x="306" y="88"/>
                    </a:lnTo>
                    <a:lnTo>
                      <a:pt x="304" y="88"/>
                    </a:lnTo>
                    <a:lnTo>
                      <a:pt x="306" y="88"/>
                    </a:lnTo>
                    <a:lnTo>
                      <a:pt x="304" y="88"/>
                    </a:lnTo>
                    <a:lnTo>
                      <a:pt x="306" y="88"/>
                    </a:lnTo>
                    <a:lnTo>
                      <a:pt x="304" y="88"/>
                    </a:lnTo>
                    <a:lnTo>
                      <a:pt x="306" y="88"/>
                    </a:lnTo>
                    <a:lnTo>
                      <a:pt x="306" y="90"/>
                    </a:lnTo>
                    <a:lnTo>
                      <a:pt x="306" y="88"/>
                    </a:lnTo>
                    <a:lnTo>
                      <a:pt x="306" y="90"/>
                    </a:lnTo>
                    <a:lnTo>
                      <a:pt x="306" y="88"/>
                    </a:lnTo>
                    <a:lnTo>
                      <a:pt x="306" y="90"/>
                    </a:lnTo>
                    <a:lnTo>
                      <a:pt x="304" y="90"/>
                    </a:lnTo>
                    <a:lnTo>
                      <a:pt x="304" y="88"/>
                    </a:lnTo>
                    <a:lnTo>
                      <a:pt x="304" y="90"/>
                    </a:lnTo>
                    <a:lnTo>
                      <a:pt x="304" y="88"/>
                    </a:lnTo>
                    <a:lnTo>
                      <a:pt x="304" y="90"/>
                    </a:lnTo>
                    <a:lnTo>
                      <a:pt x="304" y="88"/>
                    </a:lnTo>
                    <a:lnTo>
                      <a:pt x="304" y="90"/>
                    </a:lnTo>
                    <a:lnTo>
                      <a:pt x="304" y="88"/>
                    </a:lnTo>
                    <a:lnTo>
                      <a:pt x="304" y="90"/>
                    </a:lnTo>
                    <a:lnTo>
                      <a:pt x="304" y="88"/>
                    </a:lnTo>
                    <a:lnTo>
                      <a:pt x="304" y="90"/>
                    </a:lnTo>
                    <a:lnTo>
                      <a:pt x="304" y="88"/>
                    </a:lnTo>
                    <a:lnTo>
                      <a:pt x="304" y="90"/>
                    </a:lnTo>
                    <a:lnTo>
                      <a:pt x="306" y="90"/>
                    </a:lnTo>
                    <a:lnTo>
                      <a:pt x="306" y="92"/>
                    </a:lnTo>
                    <a:lnTo>
                      <a:pt x="306" y="90"/>
                    </a:lnTo>
                    <a:lnTo>
                      <a:pt x="306" y="92"/>
                    </a:lnTo>
                    <a:lnTo>
                      <a:pt x="304" y="92"/>
                    </a:lnTo>
                    <a:lnTo>
                      <a:pt x="304" y="90"/>
                    </a:lnTo>
                    <a:lnTo>
                      <a:pt x="304" y="92"/>
                    </a:lnTo>
                    <a:lnTo>
                      <a:pt x="304" y="90"/>
                    </a:lnTo>
                    <a:lnTo>
                      <a:pt x="304" y="92"/>
                    </a:lnTo>
                    <a:lnTo>
                      <a:pt x="304" y="90"/>
                    </a:lnTo>
                    <a:lnTo>
                      <a:pt x="304" y="92"/>
                    </a:lnTo>
                    <a:lnTo>
                      <a:pt x="304" y="90"/>
                    </a:lnTo>
                    <a:lnTo>
                      <a:pt x="302" y="90"/>
                    </a:lnTo>
                    <a:lnTo>
                      <a:pt x="304" y="90"/>
                    </a:lnTo>
                    <a:lnTo>
                      <a:pt x="302" y="90"/>
                    </a:lnTo>
                    <a:lnTo>
                      <a:pt x="300" y="90"/>
                    </a:lnTo>
                    <a:lnTo>
                      <a:pt x="302" y="90"/>
                    </a:lnTo>
                    <a:lnTo>
                      <a:pt x="300" y="90"/>
                    </a:lnTo>
                    <a:lnTo>
                      <a:pt x="300" y="88"/>
                    </a:lnTo>
                    <a:lnTo>
                      <a:pt x="300" y="90"/>
                    </a:lnTo>
                    <a:lnTo>
                      <a:pt x="302" y="90"/>
                    </a:lnTo>
                    <a:lnTo>
                      <a:pt x="300" y="90"/>
                    </a:lnTo>
                    <a:lnTo>
                      <a:pt x="298" y="90"/>
                    </a:lnTo>
                    <a:lnTo>
                      <a:pt x="298" y="92"/>
                    </a:lnTo>
                    <a:lnTo>
                      <a:pt x="300" y="92"/>
                    </a:lnTo>
                    <a:lnTo>
                      <a:pt x="298" y="92"/>
                    </a:lnTo>
                    <a:lnTo>
                      <a:pt x="300" y="92"/>
                    </a:lnTo>
                    <a:lnTo>
                      <a:pt x="300" y="94"/>
                    </a:lnTo>
                    <a:lnTo>
                      <a:pt x="302" y="94"/>
                    </a:lnTo>
                    <a:lnTo>
                      <a:pt x="300" y="94"/>
                    </a:lnTo>
                    <a:lnTo>
                      <a:pt x="302" y="94"/>
                    </a:lnTo>
                    <a:lnTo>
                      <a:pt x="302" y="96"/>
                    </a:lnTo>
                    <a:lnTo>
                      <a:pt x="302" y="94"/>
                    </a:lnTo>
                    <a:lnTo>
                      <a:pt x="302" y="96"/>
                    </a:lnTo>
                    <a:lnTo>
                      <a:pt x="300" y="96"/>
                    </a:lnTo>
                    <a:lnTo>
                      <a:pt x="298" y="96"/>
                    </a:lnTo>
                    <a:lnTo>
                      <a:pt x="298" y="98"/>
                    </a:lnTo>
                    <a:lnTo>
                      <a:pt x="296" y="98"/>
                    </a:lnTo>
                    <a:lnTo>
                      <a:pt x="296" y="96"/>
                    </a:lnTo>
                    <a:lnTo>
                      <a:pt x="294" y="96"/>
                    </a:lnTo>
                    <a:lnTo>
                      <a:pt x="296" y="96"/>
                    </a:lnTo>
                    <a:lnTo>
                      <a:pt x="294" y="96"/>
                    </a:lnTo>
                    <a:lnTo>
                      <a:pt x="296" y="96"/>
                    </a:lnTo>
                    <a:lnTo>
                      <a:pt x="294" y="96"/>
                    </a:lnTo>
                    <a:lnTo>
                      <a:pt x="296" y="96"/>
                    </a:lnTo>
                    <a:lnTo>
                      <a:pt x="294" y="96"/>
                    </a:lnTo>
                    <a:lnTo>
                      <a:pt x="296" y="96"/>
                    </a:lnTo>
                    <a:lnTo>
                      <a:pt x="294" y="96"/>
                    </a:lnTo>
                    <a:lnTo>
                      <a:pt x="296" y="96"/>
                    </a:lnTo>
                    <a:lnTo>
                      <a:pt x="294" y="96"/>
                    </a:lnTo>
                    <a:lnTo>
                      <a:pt x="296" y="96"/>
                    </a:lnTo>
                    <a:lnTo>
                      <a:pt x="294" y="96"/>
                    </a:lnTo>
                    <a:lnTo>
                      <a:pt x="296" y="96"/>
                    </a:lnTo>
                    <a:lnTo>
                      <a:pt x="294" y="96"/>
                    </a:lnTo>
                    <a:lnTo>
                      <a:pt x="294" y="94"/>
                    </a:lnTo>
                    <a:lnTo>
                      <a:pt x="294" y="96"/>
                    </a:lnTo>
                    <a:lnTo>
                      <a:pt x="294" y="94"/>
                    </a:lnTo>
                    <a:lnTo>
                      <a:pt x="294" y="96"/>
                    </a:lnTo>
                    <a:lnTo>
                      <a:pt x="294" y="94"/>
                    </a:lnTo>
                    <a:lnTo>
                      <a:pt x="292" y="94"/>
                    </a:lnTo>
                    <a:lnTo>
                      <a:pt x="294" y="94"/>
                    </a:lnTo>
                    <a:lnTo>
                      <a:pt x="292" y="94"/>
                    </a:lnTo>
                    <a:lnTo>
                      <a:pt x="294" y="94"/>
                    </a:lnTo>
                    <a:lnTo>
                      <a:pt x="292" y="94"/>
                    </a:lnTo>
                    <a:lnTo>
                      <a:pt x="290" y="94"/>
                    </a:lnTo>
                    <a:lnTo>
                      <a:pt x="290" y="92"/>
                    </a:lnTo>
                    <a:lnTo>
                      <a:pt x="288" y="92"/>
                    </a:lnTo>
                    <a:lnTo>
                      <a:pt x="288" y="94"/>
                    </a:lnTo>
                    <a:lnTo>
                      <a:pt x="290" y="94"/>
                    </a:lnTo>
                    <a:lnTo>
                      <a:pt x="290" y="96"/>
                    </a:lnTo>
                    <a:lnTo>
                      <a:pt x="292" y="96"/>
                    </a:lnTo>
                    <a:lnTo>
                      <a:pt x="294" y="96"/>
                    </a:lnTo>
                    <a:lnTo>
                      <a:pt x="292" y="96"/>
                    </a:lnTo>
                    <a:lnTo>
                      <a:pt x="294" y="96"/>
                    </a:lnTo>
                    <a:lnTo>
                      <a:pt x="294" y="98"/>
                    </a:lnTo>
                    <a:lnTo>
                      <a:pt x="296" y="98"/>
                    </a:lnTo>
                    <a:lnTo>
                      <a:pt x="298" y="98"/>
                    </a:lnTo>
                    <a:lnTo>
                      <a:pt x="298" y="100"/>
                    </a:lnTo>
                    <a:lnTo>
                      <a:pt x="298" y="98"/>
                    </a:lnTo>
                    <a:lnTo>
                      <a:pt x="300" y="98"/>
                    </a:lnTo>
                    <a:lnTo>
                      <a:pt x="302" y="98"/>
                    </a:lnTo>
                    <a:lnTo>
                      <a:pt x="300" y="98"/>
                    </a:lnTo>
                    <a:lnTo>
                      <a:pt x="302" y="98"/>
                    </a:lnTo>
                    <a:lnTo>
                      <a:pt x="300" y="100"/>
                    </a:lnTo>
                    <a:lnTo>
                      <a:pt x="300" y="98"/>
                    </a:lnTo>
                    <a:lnTo>
                      <a:pt x="300" y="100"/>
                    </a:lnTo>
                    <a:lnTo>
                      <a:pt x="302" y="100"/>
                    </a:lnTo>
                    <a:lnTo>
                      <a:pt x="302" y="98"/>
                    </a:lnTo>
                    <a:lnTo>
                      <a:pt x="302" y="100"/>
                    </a:lnTo>
                    <a:lnTo>
                      <a:pt x="302" y="98"/>
                    </a:lnTo>
                    <a:lnTo>
                      <a:pt x="300" y="98"/>
                    </a:lnTo>
                    <a:lnTo>
                      <a:pt x="302" y="98"/>
                    </a:lnTo>
                    <a:lnTo>
                      <a:pt x="302" y="100"/>
                    </a:lnTo>
                    <a:lnTo>
                      <a:pt x="302" y="102"/>
                    </a:lnTo>
                    <a:lnTo>
                      <a:pt x="304" y="102"/>
                    </a:lnTo>
                    <a:lnTo>
                      <a:pt x="304" y="100"/>
                    </a:lnTo>
                    <a:lnTo>
                      <a:pt x="306" y="100"/>
                    </a:lnTo>
                    <a:lnTo>
                      <a:pt x="304" y="100"/>
                    </a:lnTo>
                    <a:lnTo>
                      <a:pt x="306" y="100"/>
                    </a:lnTo>
                    <a:lnTo>
                      <a:pt x="304" y="100"/>
                    </a:lnTo>
                    <a:lnTo>
                      <a:pt x="306" y="100"/>
                    </a:lnTo>
                    <a:lnTo>
                      <a:pt x="304" y="100"/>
                    </a:lnTo>
                    <a:lnTo>
                      <a:pt x="304" y="102"/>
                    </a:lnTo>
                    <a:lnTo>
                      <a:pt x="306" y="102"/>
                    </a:lnTo>
                    <a:lnTo>
                      <a:pt x="306" y="100"/>
                    </a:lnTo>
                    <a:lnTo>
                      <a:pt x="306" y="102"/>
                    </a:lnTo>
                    <a:lnTo>
                      <a:pt x="308" y="102"/>
                    </a:lnTo>
                    <a:lnTo>
                      <a:pt x="308" y="104"/>
                    </a:lnTo>
                    <a:lnTo>
                      <a:pt x="310" y="104"/>
                    </a:lnTo>
                    <a:lnTo>
                      <a:pt x="308" y="106"/>
                    </a:lnTo>
                    <a:lnTo>
                      <a:pt x="308" y="108"/>
                    </a:lnTo>
                    <a:lnTo>
                      <a:pt x="308" y="110"/>
                    </a:lnTo>
                    <a:lnTo>
                      <a:pt x="308" y="108"/>
                    </a:lnTo>
                    <a:lnTo>
                      <a:pt x="308" y="106"/>
                    </a:lnTo>
                    <a:lnTo>
                      <a:pt x="308" y="108"/>
                    </a:lnTo>
                    <a:lnTo>
                      <a:pt x="306" y="108"/>
                    </a:lnTo>
                    <a:lnTo>
                      <a:pt x="306" y="110"/>
                    </a:lnTo>
                    <a:lnTo>
                      <a:pt x="304" y="112"/>
                    </a:lnTo>
                    <a:lnTo>
                      <a:pt x="302" y="112"/>
                    </a:lnTo>
                    <a:lnTo>
                      <a:pt x="304" y="112"/>
                    </a:lnTo>
                    <a:lnTo>
                      <a:pt x="302" y="112"/>
                    </a:lnTo>
                    <a:lnTo>
                      <a:pt x="304" y="112"/>
                    </a:lnTo>
                    <a:lnTo>
                      <a:pt x="302" y="112"/>
                    </a:lnTo>
                    <a:lnTo>
                      <a:pt x="302" y="110"/>
                    </a:lnTo>
                    <a:lnTo>
                      <a:pt x="300" y="108"/>
                    </a:lnTo>
                    <a:lnTo>
                      <a:pt x="298" y="108"/>
                    </a:lnTo>
                    <a:lnTo>
                      <a:pt x="298" y="106"/>
                    </a:lnTo>
                    <a:lnTo>
                      <a:pt x="298" y="108"/>
                    </a:lnTo>
                    <a:lnTo>
                      <a:pt x="298" y="106"/>
                    </a:lnTo>
                    <a:lnTo>
                      <a:pt x="296" y="106"/>
                    </a:lnTo>
                    <a:lnTo>
                      <a:pt x="296" y="108"/>
                    </a:lnTo>
                    <a:lnTo>
                      <a:pt x="298" y="108"/>
                    </a:lnTo>
                    <a:lnTo>
                      <a:pt x="296" y="108"/>
                    </a:lnTo>
                    <a:lnTo>
                      <a:pt x="298" y="108"/>
                    </a:lnTo>
                    <a:lnTo>
                      <a:pt x="296" y="108"/>
                    </a:lnTo>
                    <a:lnTo>
                      <a:pt x="296" y="106"/>
                    </a:lnTo>
                    <a:lnTo>
                      <a:pt x="294" y="106"/>
                    </a:lnTo>
                    <a:lnTo>
                      <a:pt x="294" y="104"/>
                    </a:lnTo>
                    <a:lnTo>
                      <a:pt x="294" y="102"/>
                    </a:lnTo>
                    <a:lnTo>
                      <a:pt x="292" y="102"/>
                    </a:lnTo>
                    <a:lnTo>
                      <a:pt x="292" y="100"/>
                    </a:lnTo>
                    <a:lnTo>
                      <a:pt x="290" y="100"/>
                    </a:lnTo>
                    <a:lnTo>
                      <a:pt x="290" y="102"/>
                    </a:lnTo>
                    <a:lnTo>
                      <a:pt x="288" y="102"/>
                    </a:lnTo>
                    <a:lnTo>
                      <a:pt x="288" y="100"/>
                    </a:lnTo>
                    <a:lnTo>
                      <a:pt x="288" y="102"/>
                    </a:lnTo>
                    <a:lnTo>
                      <a:pt x="288" y="100"/>
                    </a:lnTo>
                    <a:lnTo>
                      <a:pt x="288" y="102"/>
                    </a:lnTo>
                    <a:lnTo>
                      <a:pt x="288" y="100"/>
                    </a:lnTo>
                    <a:lnTo>
                      <a:pt x="288" y="102"/>
                    </a:lnTo>
                    <a:lnTo>
                      <a:pt x="286" y="102"/>
                    </a:lnTo>
                    <a:lnTo>
                      <a:pt x="288" y="102"/>
                    </a:lnTo>
                    <a:lnTo>
                      <a:pt x="288" y="104"/>
                    </a:lnTo>
                    <a:lnTo>
                      <a:pt x="288" y="102"/>
                    </a:lnTo>
                    <a:lnTo>
                      <a:pt x="286" y="104"/>
                    </a:lnTo>
                    <a:lnTo>
                      <a:pt x="286" y="102"/>
                    </a:lnTo>
                    <a:lnTo>
                      <a:pt x="286" y="104"/>
                    </a:lnTo>
                    <a:lnTo>
                      <a:pt x="286" y="102"/>
                    </a:lnTo>
                    <a:lnTo>
                      <a:pt x="286" y="104"/>
                    </a:lnTo>
                    <a:lnTo>
                      <a:pt x="286" y="102"/>
                    </a:lnTo>
                    <a:lnTo>
                      <a:pt x="286" y="104"/>
                    </a:lnTo>
                    <a:lnTo>
                      <a:pt x="288" y="104"/>
                    </a:lnTo>
                    <a:lnTo>
                      <a:pt x="288" y="102"/>
                    </a:lnTo>
                    <a:lnTo>
                      <a:pt x="288" y="104"/>
                    </a:lnTo>
                    <a:lnTo>
                      <a:pt x="288" y="102"/>
                    </a:lnTo>
                    <a:lnTo>
                      <a:pt x="288" y="104"/>
                    </a:lnTo>
                    <a:lnTo>
                      <a:pt x="286" y="104"/>
                    </a:lnTo>
                    <a:lnTo>
                      <a:pt x="286" y="106"/>
                    </a:lnTo>
                    <a:lnTo>
                      <a:pt x="288" y="106"/>
                    </a:lnTo>
                    <a:lnTo>
                      <a:pt x="290" y="106"/>
                    </a:lnTo>
                    <a:lnTo>
                      <a:pt x="288" y="106"/>
                    </a:lnTo>
                    <a:lnTo>
                      <a:pt x="290" y="106"/>
                    </a:lnTo>
                    <a:lnTo>
                      <a:pt x="290" y="104"/>
                    </a:lnTo>
                    <a:lnTo>
                      <a:pt x="290" y="102"/>
                    </a:lnTo>
                    <a:lnTo>
                      <a:pt x="290" y="104"/>
                    </a:lnTo>
                    <a:lnTo>
                      <a:pt x="290" y="106"/>
                    </a:lnTo>
                    <a:lnTo>
                      <a:pt x="292" y="106"/>
                    </a:lnTo>
                    <a:lnTo>
                      <a:pt x="292" y="108"/>
                    </a:lnTo>
                    <a:lnTo>
                      <a:pt x="292" y="110"/>
                    </a:lnTo>
                    <a:lnTo>
                      <a:pt x="294" y="110"/>
                    </a:lnTo>
                    <a:lnTo>
                      <a:pt x="296" y="110"/>
                    </a:lnTo>
                    <a:lnTo>
                      <a:pt x="296" y="112"/>
                    </a:lnTo>
                    <a:lnTo>
                      <a:pt x="294" y="112"/>
                    </a:lnTo>
                    <a:lnTo>
                      <a:pt x="296" y="112"/>
                    </a:lnTo>
                    <a:lnTo>
                      <a:pt x="296" y="114"/>
                    </a:lnTo>
                    <a:lnTo>
                      <a:pt x="294" y="114"/>
                    </a:lnTo>
                    <a:lnTo>
                      <a:pt x="296" y="114"/>
                    </a:lnTo>
                    <a:lnTo>
                      <a:pt x="296" y="112"/>
                    </a:lnTo>
                    <a:lnTo>
                      <a:pt x="298" y="112"/>
                    </a:lnTo>
                    <a:lnTo>
                      <a:pt x="300" y="112"/>
                    </a:lnTo>
                    <a:lnTo>
                      <a:pt x="302" y="112"/>
                    </a:lnTo>
                    <a:lnTo>
                      <a:pt x="302" y="114"/>
                    </a:lnTo>
                    <a:lnTo>
                      <a:pt x="300" y="114"/>
                    </a:lnTo>
                    <a:lnTo>
                      <a:pt x="302" y="114"/>
                    </a:lnTo>
                    <a:lnTo>
                      <a:pt x="302" y="116"/>
                    </a:lnTo>
                    <a:lnTo>
                      <a:pt x="304" y="116"/>
                    </a:lnTo>
                    <a:lnTo>
                      <a:pt x="306" y="116"/>
                    </a:lnTo>
                    <a:lnTo>
                      <a:pt x="306" y="114"/>
                    </a:lnTo>
                    <a:lnTo>
                      <a:pt x="308" y="114"/>
                    </a:lnTo>
                    <a:lnTo>
                      <a:pt x="308" y="112"/>
                    </a:lnTo>
                    <a:lnTo>
                      <a:pt x="310" y="112"/>
                    </a:lnTo>
                    <a:lnTo>
                      <a:pt x="310" y="110"/>
                    </a:lnTo>
                    <a:lnTo>
                      <a:pt x="312" y="110"/>
                    </a:lnTo>
                    <a:lnTo>
                      <a:pt x="310" y="110"/>
                    </a:lnTo>
                    <a:lnTo>
                      <a:pt x="312" y="110"/>
                    </a:lnTo>
                    <a:lnTo>
                      <a:pt x="312" y="112"/>
                    </a:lnTo>
                    <a:lnTo>
                      <a:pt x="314" y="112"/>
                    </a:lnTo>
                    <a:lnTo>
                      <a:pt x="316" y="112"/>
                    </a:lnTo>
                    <a:lnTo>
                      <a:pt x="314" y="112"/>
                    </a:lnTo>
                    <a:lnTo>
                      <a:pt x="316" y="112"/>
                    </a:lnTo>
                    <a:lnTo>
                      <a:pt x="316" y="112"/>
                    </a:lnTo>
                    <a:lnTo>
                      <a:pt x="318" y="112"/>
                    </a:lnTo>
                    <a:lnTo>
                      <a:pt x="316" y="112"/>
                    </a:lnTo>
                    <a:lnTo>
                      <a:pt x="318" y="112"/>
                    </a:lnTo>
                    <a:lnTo>
                      <a:pt x="316" y="112"/>
                    </a:lnTo>
                    <a:lnTo>
                      <a:pt x="316" y="114"/>
                    </a:lnTo>
                    <a:lnTo>
                      <a:pt x="316" y="112"/>
                    </a:lnTo>
                    <a:lnTo>
                      <a:pt x="316" y="114"/>
                    </a:lnTo>
                    <a:lnTo>
                      <a:pt x="318" y="114"/>
                    </a:lnTo>
                    <a:lnTo>
                      <a:pt x="316" y="114"/>
                    </a:lnTo>
                    <a:lnTo>
                      <a:pt x="316" y="116"/>
                    </a:lnTo>
                    <a:lnTo>
                      <a:pt x="316" y="114"/>
                    </a:lnTo>
                    <a:lnTo>
                      <a:pt x="316" y="116"/>
                    </a:lnTo>
                    <a:lnTo>
                      <a:pt x="316" y="114"/>
                    </a:lnTo>
                    <a:lnTo>
                      <a:pt x="318" y="114"/>
                    </a:lnTo>
                    <a:lnTo>
                      <a:pt x="318" y="116"/>
                    </a:lnTo>
                    <a:lnTo>
                      <a:pt x="318" y="114"/>
                    </a:lnTo>
                    <a:lnTo>
                      <a:pt x="318" y="116"/>
                    </a:lnTo>
                    <a:lnTo>
                      <a:pt x="318" y="114"/>
                    </a:lnTo>
                    <a:lnTo>
                      <a:pt x="316" y="114"/>
                    </a:lnTo>
                    <a:lnTo>
                      <a:pt x="318" y="114"/>
                    </a:lnTo>
                    <a:lnTo>
                      <a:pt x="316" y="114"/>
                    </a:lnTo>
                    <a:lnTo>
                      <a:pt x="318" y="114"/>
                    </a:lnTo>
                    <a:lnTo>
                      <a:pt x="316" y="114"/>
                    </a:lnTo>
                    <a:lnTo>
                      <a:pt x="318" y="114"/>
                    </a:lnTo>
                    <a:lnTo>
                      <a:pt x="316" y="114"/>
                    </a:lnTo>
                    <a:lnTo>
                      <a:pt x="318" y="114"/>
                    </a:lnTo>
                    <a:lnTo>
                      <a:pt x="316" y="114"/>
                    </a:lnTo>
                    <a:lnTo>
                      <a:pt x="318" y="114"/>
                    </a:lnTo>
                    <a:lnTo>
                      <a:pt x="316" y="114"/>
                    </a:lnTo>
                    <a:lnTo>
                      <a:pt x="318" y="114"/>
                    </a:lnTo>
                    <a:lnTo>
                      <a:pt x="316" y="114"/>
                    </a:lnTo>
                    <a:lnTo>
                      <a:pt x="318" y="114"/>
                    </a:lnTo>
                    <a:lnTo>
                      <a:pt x="318" y="112"/>
                    </a:lnTo>
                    <a:lnTo>
                      <a:pt x="318" y="114"/>
                    </a:lnTo>
                    <a:lnTo>
                      <a:pt x="318" y="112"/>
                    </a:lnTo>
                    <a:lnTo>
                      <a:pt x="318" y="114"/>
                    </a:lnTo>
                    <a:lnTo>
                      <a:pt x="318" y="112"/>
                    </a:lnTo>
                    <a:lnTo>
                      <a:pt x="318" y="114"/>
                    </a:lnTo>
                    <a:lnTo>
                      <a:pt x="318" y="112"/>
                    </a:lnTo>
                    <a:lnTo>
                      <a:pt x="318" y="114"/>
                    </a:lnTo>
                    <a:lnTo>
                      <a:pt x="318" y="112"/>
                    </a:lnTo>
                    <a:lnTo>
                      <a:pt x="318" y="114"/>
                    </a:lnTo>
                    <a:lnTo>
                      <a:pt x="318" y="112"/>
                    </a:lnTo>
                    <a:lnTo>
                      <a:pt x="318" y="114"/>
                    </a:lnTo>
                    <a:lnTo>
                      <a:pt x="318" y="112"/>
                    </a:lnTo>
                    <a:lnTo>
                      <a:pt x="318" y="114"/>
                    </a:lnTo>
                    <a:lnTo>
                      <a:pt x="320" y="114"/>
                    </a:lnTo>
                    <a:lnTo>
                      <a:pt x="318" y="114"/>
                    </a:lnTo>
                    <a:lnTo>
                      <a:pt x="320" y="114"/>
                    </a:lnTo>
                    <a:lnTo>
                      <a:pt x="320" y="116"/>
                    </a:lnTo>
                    <a:lnTo>
                      <a:pt x="320" y="114"/>
                    </a:lnTo>
                    <a:lnTo>
                      <a:pt x="320" y="116"/>
                    </a:lnTo>
                    <a:lnTo>
                      <a:pt x="320" y="114"/>
                    </a:lnTo>
                    <a:lnTo>
                      <a:pt x="318" y="114"/>
                    </a:lnTo>
                    <a:lnTo>
                      <a:pt x="320" y="114"/>
                    </a:lnTo>
                    <a:lnTo>
                      <a:pt x="318" y="114"/>
                    </a:lnTo>
                    <a:lnTo>
                      <a:pt x="320" y="114"/>
                    </a:lnTo>
                    <a:lnTo>
                      <a:pt x="318" y="114"/>
                    </a:lnTo>
                    <a:lnTo>
                      <a:pt x="320" y="114"/>
                    </a:lnTo>
                    <a:lnTo>
                      <a:pt x="320" y="112"/>
                    </a:lnTo>
                    <a:lnTo>
                      <a:pt x="320" y="114"/>
                    </a:lnTo>
                    <a:lnTo>
                      <a:pt x="320" y="112"/>
                    </a:lnTo>
                    <a:lnTo>
                      <a:pt x="318" y="112"/>
                    </a:lnTo>
                    <a:lnTo>
                      <a:pt x="318" y="114"/>
                    </a:lnTo>
                    <a:lnTo>
                      <a:pt x="320" y="114"/>
                    </a:lnTo>
                    <a:lnTo>
                      <a:pt x="318" y="114"/>
                    </a:lnTo>
                    <a:lnTo>
                      <a:pt x="318" y="112"/>
                    </a:lnTo>
                    <a:lnTo>
                      <a:pt x="318" y="110"/>
                    </a:lnTo>
                    <a:lnTo>
                      <a:pt x="320" y="110"/>
                    </a:lnTo>
                    <a:lnTo>
                      <a:pt x="322" y="110"/>
                    </a:lnTo>
                    <a:lnTo>
                      <a:pt x="322" y="112"/>
                    </a:lnTo>
                    <a:lnTo>
                      <a:pt x="322" y="114"/>
                    </a:lnTo>
                    <a:lnTo>
                      <a:pt x="324" y="114"/>
                    </a:lnTo>
                    <a:lnTo>
                      <a:pt x="324" y="116"/>
                    </a:lnTo>
                    <a:lnTo>
                      <a:pt x="326" y="116"/>
                    </a:lnTo>
                    <a:lnTo>
                      <a:pt x="326" y="118"/>
                    </a:lnTo>
                    <a:lnTo>
                      <a:pt x="328" y="118"/>
                    </a:lnTo>
                    <a:lnTo>
                      <a:pt x="328" y="120"/>
                    </a:lnTo>
                    <a:lnTo>
                      <a:pt x="328" y="122"/>
                    </a:lnTo>
                    <a:lnTo>
                      <a:pt x="330" y="122"/>
                    </a:lnTo>
                    <a:lnTo>
                      <a:pt x="330" y="124"/>
                    </a:lnTo>
                    <a:lnTo>
                      <a:pt x="332" y="124"/>
                    </a:lnTo>
                    <a:lnTo>
                      <a:pt x="332" y="126"/>
                    </a:lnTo>
                    <a:lnTo>
                      <a:pt x="330" y="126"/>
                    </a:lnTo>
                    <a:lnTo>
                      <a:pt x="330" y="124"/>
                    </a:lnTo>
                    <a:lnTo>
                      <a:pt x="330" y="122"/>
                    </a:lnTo>
                    <a:lnTo>
                      <a:pt x="328" y="122"/>
                    </a:lnTo>
                    <a:lnTo>
                      <a:pt x="328" y="120"/>
                    </a:lnTo>
                    <a:lnTo>
                      <a:pt x="326" y="118"/>
                    </a:lnTo>
                    <a:lnTo>
                      <a:pt x="326" y="120"/>
                    </a:lnTo>
                    <a:lnTo>
                      <a:pt x="324" y="120"/>
                    </a:lnTo>
                    <a:lnTo>
                      <a:pt x="324" y="118"/>
                    </a:lnTo>
                    <a:lnTo>
                      <a:pt x="324" y="120"/>
                    </a:lnTo>
                    <a:lnTo>
                      <a:pt x="324" y="118"/>
                    </a:lnTo>
                    <a:lnTo>
                      <a:pt x="324" y="120"/>
                    </a:lnTo>
                    <a:lnTo>
                      <a:pt x="326" y="120"/>
                    </a:lnTo>
                    <a:lnTo>
                      <a:pt x="326" y="118"/>
                    </a:lnTo>
                    <a:lnTo>
                      <a:pt x="326" y="120"/>
                    </a:lnTo>
                    <a:lnTo>
                      <a:pt x="326" y="122"/>
                    </a:lnTo>
                    <a:lnTo>
                      <a:pt x="326" y="124"/>
                    </a:lnTo>
                    <a:lnTo>
                      <a:pt x="326" y="122"/>
                    </a:lnTo>
                    <a:lnTo>
                      <a:pt x="326" y="124"/>
                    </a:lnTo>
                    <a:lnTo>
                      <a:pt x="326" y="126"/>
                    </a:lnTo>
                    <a:lnTo>
                      <a:pt x="326" y="128"/>
                    </a:lnTo>
                    <a:lnTo>
                      <a:pt x="324" y="128"/>
                    </a:lnTo>
                    <a:lnTo>
                      <a:pt x="324" y="126"/>
                    </a:lnTo>
                    <a:lnTo>
                      <a:pt x="324" y="128"/>
                    </a:lnTo>
                    <a:lnTo>
                      <a:pt x="324" y="126"/>
                    </a:lnTo>
                    <a:lnTo>
                      <a:pt x="322" y="126"/>
                    </a:lnTo>
                    <a:lnTo>
                      <a:pt x="324" y="126"/>
                    </a:lnTo>
                    <a:lnTo>
                      <a:pt x="324" y="128"/>
                    </a:lnTo>
                    <a:lnTo>
                      <a:pt x="322" y="130"/>
                    </a:lnTo>
                    <a:lnTo>
                      <a:pt x="320" y="130"/>
                    </a:lnTo>
                    <a:lnTo>
                      <a:pt x="314" y="132"/>
                    </a:lnTo>
                    <a:lnTo>
                      <a:pt x="312" y="132"/>
                    </a:lnTo>
                    <a:lnTo>
                      <a:pt x="310" y="132"/>
                    </a:lnTo>
                    <a:lnTo>
                      <a:pt x="308" y="132"/>
                    </a:lnTo>
                    <a:lnTo>
                      <a:pt x="308" y="134"/>
                    </a:lnTo>
                    <a:lnTo>
                      <a:pt x="306" y="134"/>
                    </a:lnTo>
                    <a:lnTo>
                      <a:pt x="304" y="134"/>
                    </a:lnTo>
                    <a:lnTo>
                      <a:pt x="302" y="134"/>
                    </a:lnTo>
                    <a:lnTo>
                      <a:pt x="300" y="134"/>
                    </a:lnTo>
                    <a:lnTo>
                      <a:pt x="300" y="136"/>
                    </a:lnTo>
                    <a:lnTo>
                      <a:pt x="298" y="136"/>
                    </a:lnTo>
                    <a:lnTo>
                      <a:pt x="296" y="136"/>
                    </a:lnTo>
                    <a:lnTo>
                      <a:pt x="294" y="136"/>
                    </a:lnTo>
                    <a:lnTo>
                      <a:pt x="292" y="136"/>
                    </a:lnTo>
                    <a:lnTo>
                      <a:pt x="292" y="138"/>
                    </a:lnTo>
                    <a:lnTo>
                      <a:pt x="290" y="138"/>
                    </a:lnTo>
                    <a:lnTo>
                      <a:pt x="288" y="138"/>
                    </a:lnTo>
                    <a:lnTo>
                      <a:pt x="286" y="138"/>
                    </a:lnTo>
                    <a:lnTo>
                      <a:pt x="284" y="140"/>
                    </a:lnTo>
                    <a:lnTo>
                      <a:pt x="282" y="140"/>
                    </a:lnTo>
                    <a:lnTo>
                      <a:pt x="280" y="140"/>
                    </a:lnTo>
                    <a:lnTo>
                      <a:pt x="278" y="140"/>
                    </a:lnTo>
                    <a:lnTo>
                      <a:pt x="276" y="140"/>
                    </a:lnTo>
                    <a:lnTo>
                      <a:pt x="276" y="142"/>
                    </a:lnTo>
                    <a:lnTo>
                      <a:pt x="274" y="142"/>
                    </a:lnTo>
                    <a:lnTo>
                      <a:pt x="272" y="142"/>
                    </a:lnTo>
                    <a:lnTo>
                      <a:pt x="270" y="142"/>
                    </a:lnTo>
                    <a:lnTo>
                      <a:pt x="268" y="142"/>
                    </a:lnTo>
                    <a:lnTo>
                      <a:pt x="268" y="144"/>
                    </a:lnTo>
                    <a:lnTo>
                      <a:pt x="266" y="144"/>
                    </a:lnTo>
                    <a:lnTo>
                      <a:pt x="264" y="144"/>
                    </a:lnTo>
                    <a:lnTo>
                      <a:pt x="262" y="144"/>
                    </a:lnTo>
                    <a:lnTo>
                      <a:pt x="260" y="146"/>
                    </a:lnTo>
                    <a:lnTo>
                      <a:pt x="258" y="146"/>
                    </a:lnTo>
                    <a:lnTo>
                      <a:pt x="256" y="146"/>
                    </a:lnTo>
                    <a:lnTo>
                      <a:pt x="254" y="146"/>
                    </a:lnTo>
                    <a:lnTo>
                      <a:pt x="252" y="146"/>
                    </a:lnTo>
                    <a:lnTo>
                      <a:pt x="252" y="148"/>
                    </a:lnTo>
                    <a:lnTo>
                      <a:pt x="250" y="148"/>
                    </a:lnTo>
                    <a:lnTo>
                      <a:pt x="248" y="148"/>
                    </a:lnTo>
                    <a:lnTo>
                      <a:pt x="246" y="148"/>
                    </a:lnTo>
                    <a:lnTo>
                      <a:pt x="244" y="148"/>
                    </a:lnTo>
                    <a:lnTo>
                      <a:pt x="244" y="150"/>
                    </a:lnTo>
                    <a:lnTo>
                      <a:pt x="242" y="150"/>
                    </a:lnTo>
                    <a:lnTo>
                      <a:pt x="240" y="150"/>
                    </a:lnTo>
                    <a:lnTo>
                      <a:pt x="238" y="150"/>
                    </a:lnTo>
                    <a:lnTo>
                      <a:pt x="236" y="150"/>
                    </a:lnTo>
                    <a:lnTo>
                      <a:pt x="234" y="152"/>
                    </a:lnTo>
                    <a:lnTo>
                      <a:pt x="232" y="152"/>
                    </a:lnTo>
                    <a:lnTo>
                      <a:pt x="230" y="152"/>
                    </a:lnTo>
                    <a:lnTo>
                      <a:pt x="228" y="152"/>
                    </a:lnTo>
                    <a:lnTo>
                      <a:pt x="226" y="152"/>
                    </a:lnTo>
                    <a:lnTo>
                      <a:pt x="226" y="154"/>
                    </a:lnTo>
                    <a:lnTo>
                      <a:pt x="224" y="154"/>
                    </a:lnTo>
                    <a:lnTo>
                      <a:pt x="222" y="154"/>
                    </a:lnTo>
                    <a:lnTo>
                      <a:pt x="220" y="154"/>
                    </a:lnTo>
                    <a:lnTo>
                      <a:pt x="220" y="154"/>
                    </a:lnTo>
                    <a:lnTo>
                      <a:pt x="218" y="154"/>
                    </a:lnTo>
                    <a:lnTo>
                      <a:pt x="218" y="156"/>
                    </a:lnTo>
                    <a:lnTo>
                      <a:pt x="216" y="156"/>
                    </a:lnTo>
                    <a:lnTo>
                      <a:pt x="214" y="156"/>
                    </a:lnTo>
                    <a:lnTo>
                      <a:pt x="212" y="156"/>
                    </a:lnTo>
                    <a:lnTo>
                      <a:pt x="210" y="156"/>
                    </a:lnTo>
                    <a:lnTo>
                      <a:pt x="208" y="158"/>
                    </a:lnTo>
                    <a:lnTo>
                      <a:pt x="206" y="158"/>
                    </a:lnTo>
                    <a:lnTo>
                      <a:pt x="204" y="158"/>
                    </a:lnTo>
                    <a:lnTo>
                      <a:pt x="200" y="158"/>
                    </a:lnTo>
                    <a:lnTo>
                      <a:pt x="198" y="160"/>
                    </a:lnTo>
                    <a:lnTo>
                      <a:pt x="196" y="160"/>
                    </a:lnTo>
                    <a:lnTo>
                      <a:pt x="194" y="160"/>
                    </a:lnTo>
                    <a:lnTo>
                      <a:pt x="192" y="160"/>
                    </a:lnTo>
                    <a:lnTo>
                      <a:pt x="190" y="160"/>
                    </a:lnTo>
                    <a:lnTo>
                      <a:pt x="190" y="162"/>
                    </a:lnTo>
                    <a:lnTo>
                      <a:pt x="188" y="162"/>
                    </a:lnTo>
                    <a:lnTo>
                      <a:pt x="186" y="162"/>
                    </a:lnTo>
                    <a:lnTo>
                      <a:pt x="184" y="162"/>
                    </a:lnTo>
                    <a:lnTo>
                      <a:pt x="182" y="162"/>
                    </a:lnTo>
                    <a:lnTo>
                      <a:pt x="180" y="162"/>
                    </a:lnTo>
                    <a:lnTo>
                      <a:pt x="180" y="164"/>
                    </a:lnTo>
                    <a:lnTo>
                      <a:pt x="178" y="164"/>
                    </a:lnTo>
                    <a:lnTo>
                      <a:pt x="176" y="164"/>
                    </a:lnTo>
                    <a:lnTo>
                      <a:pt x="174" y="164"/>
                    </a:lnTo>
                    <a:lnTo>
                      <a:pt x="172" y="164"/>
                    </a:lnTo>
                    <a:lnTo>
                      <a:pt x="172" y="164"/>
                    </a:lnTo>
                    <a:lnTo>
                      <a:pt x="170" y="164"/>
                    </a:lnTo>
                    <a:lnTo>
                      <a:pt x="168" y="164"/>
                    </a:lnTo>
                    <a:lnTo>
                      <a:pt x="166" y="164"/>
                    </a:lnTo>
                    <a:lnTo>
                      <a:pt x="164" y="164"/>
                    </a:lnTo>
                    <a:lnTo>
                      <a:pt x="162" y="164"/>
                    </a:lnTo>
                    <a:lnTo>
                      <a:pt x="160" y="166"/>
                    </a:lnTo>
                    <a:lnTo>
                      <a:pt x="158" y="166"/>
                    </a:lnTo>
                    <a:lnTo>
                      <a:pt x="156" y="166"/>
                    </a:lnTo>
                    <a:lnTo>
                      <a:pt x="154" y="166"/>
                    </a:lnTo>
                    <a:lnTo>
                      <a:pt x="152" y="166"/>
                    </a:lnTo>
                    <a:lnTo>
                      <a:pt x="150" y="166"/>
                    </a:lnTo>
                    <a:lnTo>
                      <a:pt x="150" y="168"/>
                    </a:lnTo>
                    <a:lnTo>
                      <a:pt x="148" y="168"/>
                    </a:lnTo>
                    <a:lnTo>
                      <a:pt x="146" y="168"/>
                    </a:lnTo>
                    <a:lnTo>
                      <a:pt x="144" y="168"/>
                    </a:lnTo>
                    <a:lnTo>
                      <a:pt x="142" y="168"/>
                    </a:lnTo>
                    <a:lnTo>
                      <a:pt x="140" y="168"/>
                    </a:lnTo>
                    <a:lnTo>
                      <a:pt x="138" y="168"/>
                    </a:lnTo>
                    <a:lnTo>
                      <a:pt x="136" y="168"/>
                    </a:lnTo>
                    <a:lnTo>
                      <a:pt x="136" y="170"/>
                    </a:lnTo>
                    <a:lnTo>
                      <a:pt x="134" y="170"/>
                    </a:lnTo>
                    <a:lnTo>
                      <a:pt x="132" y="170"/>
                    </a:lnTo>
                    <a:lnTo>
                      <a:pt x="130" y="170"/>
                    </a:lnTo>
                    <a:lnTo>
                      <a:pt x="128" y="170"/>
                    </a:lnTo>
                    <a:lnTo>
                      <a:pt x="126" y="170"/>
                    </a:lnTo>
                    <a:lnTo>
                      <a:pt x="124" y="170"/>
                    </a:lnTo>
                    <a:lnTo>
                      <a:pt x="124" y="170"/>
                    </a:lnTo>
                    <a:lnTo>
                      <a:pt x="124" y="172"/>
                    </a:lnTo>
                    <a:lnTo>
                      <a:pt x="122" y="172"/>
                    </a:lnTo>
                    <a:lnTo>
                      <a:pt x="120" y="172"/>
                    </a:lnTo>
                    <a:lnTo>
                      <a:pt x="118" y="172"/>
                    </a:lnTo>
                    <a:lnTo>
                      <a:pt x="116" y="172"/>
                    </a:lnTo>
                    <a:lnTo>
                      <a:pt x="114" y="172"/>
                    </a:lnTo>
                    <a:lnTo>
                      <a:pt x="112" y="172"/>
                    </a:lnTo>
                    <a:lnTo>
                      <a:pt x="110" y="172"/>
                    </a:lnTo>
                    <a:lnTo>
                      <a:pt x="110" y="174"/>
                    </a:lnTo>
                    <a:lnTo>
                      <a:pt x="108" y="174"/>
                    </a:lnTo>
                    <a:lnTo>
                      <a:pt x="106" y="174"/>
                    </a:lnTo>
                    <a:lnTo>
                      <a:pt x="104" y="174"/>
                    </a:lnTo>
                    <a:lnTo>
                      <a:pt x="102" y="174"/>
                    </a:lnTo>
                    <a:lnTo>
                      <a:pt x="100" y="174"/>
                    </a:lnTo>
                    <a:lnTo>
                      <a:pt x="98" y="174"/>
                    </a:lnTo>
                    <a:lnTo>
                      <a:pt x="96" y="174"/>
                    </a:lnTo>
                    <a:lnTo>
                      <a:pt x="94" y="174"/>
                    </a:lnTo>
                    <a:lnTo>
                      <a:pt x="94" y="176"/>
                    </a:lnTo>
                    <a:lnTo>
                      <a:pt x="92" y="176"/>
                    </a:lnTo>
                    <a:lnTo>
                      <a:pt x="90" y="176"/>
                    </a:lnTo>
                    <a:lnTo>
                      <a:pt x="88" y="176"/>
                    </a:lnTo>
                    <a:lnTo>
                      <a:pt x="86" y="176"/>
                    </a:lnTo>
                    <a:lnTo>
                      <a:pt x="84" y="176"/>
                    </a:lnTo>
                    <a:lnTo>
                      <a:pt x="86" y="174"/>
                    </a:lnTo>
                    <a:lnTo>
                      <a:pt x="84" y="174"/>
                    </a:lnTo>
                    <a:lnTo>
                      <a:pt x="82" y="176"/>
                    </a:lnTo>
                    <a:lnTo>
                      <a:pt x="80" y="176"/>
                    </a:lnTo>
                    <a:lnTo>
                      <a:pt x="78" y="176"/>
                    </a:lnTo>
                    <a:lnTo>
                      <a:pt x="76" y="176"/>
                    </a:lnTo>
                    <a:lnTo>
                      <a:pt x="76" y="176"/>
                    </a:lnTo>
                    <a:lnTo>
                      <a:pt x="76" y="178"/>
                    </a:lnTo>
                    <a:lnTo>
                      <a:pt x="74" y="178"/>
                    </a:lnTo>
                    <a:lnTo>
                      <a:pt x="72" y="178"/>
                    </a:lnTo>
                    <a:lnTo>
                      <a:pt x="70" y="178"/>
                    </a:lnTo>
                    <a:lnTo>
                      <a:pt x="68" y="178"/>
                    </a:lnTo>
                    <a:lnTo>
                      <a:pt x="66" y="178"/>
                    </a:lnTo>
                    <a:lnTo>
                      <a:pt x="66" y="180"/>
                    </a:lnTo>
                    <a:lnTo>
                      <a:pt x="64" y="180"/>
                    </a:lnTo>
                    <a:lnTo>
                      <a:pt x="62" y="180"/>
                    </a:lnTo>
                    <a:lnTo>
                      <a:pt x="60" y="180"/>
                    </a:lnTo>
                    <a:lnTo>
                      <a:pt x="58" y="180"/>
                    </a:lnTo>
                    <a:lnTo>
                      <a:pt x="56" y="180"/>
                    </a:lnTo>
                    <a:lnTo>
                      <a:pt x="54" y="180"/>
                    </a:lnTo>
                    <a:lnTo>
                      <a:pt x="52" y="180"/>
                    </a:lnTo>
                    <a:lnTo>
                      <a:pt x="52" y="182"/>
                    </a:lnTo>
                    <a:lnTo>
                      <a:pt x="50" y="182"/>
                    </a:lnTo>
                    <a:lnTo>
                      <a:pt x="48" y="182"/>
                    </a:lnTo>
                    <a:lnTo>
                      <a:pt x="46" y="182"/>
                    </a:lnTo>
                    <a:lnTo>
                      <a:pt x="44" y="182"/>
                    </a:lnTo>
                    <a:lnTo>
                      <a:pt x="42" y="182"/>
                    </a:lnTo>
                    <a:lnTo>
                      <a:pt x="40" y="182"/>
                    </a:lnTo>
                    <a:lnTo>
                      <a:pt x="40" y="184"/>
                    </a:lnTo>
                    <a:lnTo>
                      <a:pt x="38" y="184"/>
                    </a:lnTo>
                    <a:lnTo>
                      <a:pt x="36" y="184"/>
                    </a:lnTo>
                    <a:lnTo>
                      <a:pt x="34" y="184"/>
                    </a:lnTo>
                    <a:lnTo>
                      <a:pt x="32" y="184"/>
                    </a:lnTo>
                    <a:lnTo>
                      <a:pt x="30" y="184"/>
                    </a:lnTo>
                    <a:lnTo>
                      <a:pt x="28" y="184"/>
                    </a:lnTo>
                    <a:lnTo>
                      <a:pt x="26" y="184"/>
                    </a:lnTo>
                    <a:lnTo>
                      <a:pt x="26" y="186"/>
                    </a:lnTo>
                    <a:lnTo>
                      <a:pt x="24" y="186"/>
                    </a:lnTo>
                    <a:lnTo>
                      <a:pt x="22" y="186"/>
                    </a:lnTo>
                    <a:lnTo>
                      <a:pt x="20" y="186"/>
                    </a:lnTo>
                    <a:lnTo>
                      <a:pt x="18" y="186"/>
                    </a:lnTo>
                    <a:lnTo>
                      <a:pt x="16" y="186"/>
                    </a:lnTo>
                    <a:lnTo>
                      <a:pt x="14" y="186"/>
                    </a:lnTo>
                    <a:lnTo>
                      <a:pt x="10" y="188"/>
                    </a:lnTo>
                    <a:lnTo>
                      <a:pt x="8" y="188"/>
                    </a:lnTo>
                    <a:lnTo>
                      <a:pt x="6" y="188"/>
                    </a:lnTo>
                    <a:lnTo>
                      <a:pt x="4" y="188"/>
                    </a:lnTo>
                    <a:lnTo>
                      <a:pt x="2" y="188"/>
                    </a:lnTo>
                    <a:lnTo>
                      <a:pt x="0" y="188"/>
                    </a:lnTo>
                    <a:lnTo>
                      <a:pt x="0" y="186"/>
                    </a:lnTo>
                    <a:lnTo>
                      <a:pt x="2" y="186"/>
                    </a:lnTo>
                    <a:lnTo>
                      <a:pt x="4" y="186"/>
                    </a:lnTo>
                    <a:lnTo>
                      <a:pt x="4" y="184"/>
                    </a:lnTo>
                    <a:lnTo>
                      <a:pt x="6" y="184"/>
                    </a:lnTo>
                    <a:lnTo>
                      <a:pt x="8" y="184"/>
                    </a:lnTo>
                    <a:lnTo>
                      <a:pt x="10" y="184"/>
                    </a:lnTo>
                    <a:lnTo>
                      <a:pt x="10" y="182"/>
                    </a:lnTo>
                    <a:lnTo>
                      <a:pt x="12" y="182"/>
                    </a:lnTo>
                    <a:lnTo>
                      <a:pt x="14" y="182"/>
                    </a:lnTo>
                    <a:lnTo>
                      <a:pt x="14" y="180"/>
                    </a:lnTo>
                    <a:lnTo>
                      <a:pt x="16" y="180"/>
                    </a:lnTo>
                    <a:lnTo>
                      <a:pt x="18" y="180"/>
                    </a:lnTo>
                    <a:lnTo>
                      <a:pt x="18" y="178"/>
                    </a:lnTo>
                    <a:lnTo>
                      <a:pt x="20" y="178"/>
                    </a:lnTo>
                    <a:lnTo>
                      <a:pt x="22" y="178"/>
                    </a:lnTo>
                    <a:lnTo>
                      <a:pt x="22" y="176"/>
                    </a:lnTo>
                    <a:lnTo>
                      <a:pt x="22" y="174"/>
                    </a:lnTo>
                    <a:lnTo>
                      <a:pt x="24" y="174"/>
                    </a:lnTo>
                    <a:lnTo>
                      <a:pt x="24" y="172"/>
                    </a:lnTo>
                    <a:lnTo>
                      <a:pt x="24" y="170"/>
                    </a:lnTo>
                    <a:lnTo>
                      <a:pt x="26" y="170"/>
                    </a:lnTo>
                    <a:lnTo>
                      <a:pt x="26" y="170"/>
                    </a:lnTo>
                    <a:lnTo>
                      <a:pt x="28" y="170"/>
                    </a:lnTo>
                    <a:lnTo>
                      <a:pt x="28" y="168"/>
                    </a:lnTo>
                    <a:lnTo>
                      <a:pt x="30" y="168"/>
                    </a:lnTo>
                    <a:lnTo>
                      <a:pt x="32" y="168"/>
                    </a:lnTo>
                    <a:lnTo>
                      <a:pt x="32" y="166"/>
                    </a:lnTo>
                    <a:lnTo>
                      <a:pt x="30" y="166"/>
                    </a:lnTo>
                    <a:lnTo>
                      <a:pt x="32" y="166"/>
                    </a:lnTo>
                    <a:lnTo>
                      <a:pt x="32" y="164"/>
                    </a:lnTo>
                    <a:lnTo>
                      <a:pt x="30" y="164"/>
                    </a:lnTo>
                    <a:lnTo>
                      <a:pt x="30" y="164"/>
                    </a:lnTo>
                    <a:lnTo>
                      <a:pt x="32" y="164"/>
                    </a:lnTo>
                    <a:lnTo>
                      <a:pt x="32" y="162"/>
                    </a:lnTo>
                    <a:lnTo>
                      <a:pt x="34" y="162"/>
                    </a:lnTo>
                    <a:lnTo>
                      <a:pt x="36" y="162"/>
                    </a:lnTo>
                    <a:lnTo>
                      <a:pt x="36" y="160"/>
                    </a:lnTo>
                    <a:lnTo>
                      <a:pt x="36" y="158"/>
                    </a:lnTo>
                    <a:lnTo>
                      <a:pt x="36" y="156"/>
                    </a:lnTo>
                    <a:lnTo>
                      <a:pt x="38" y="156"/>
                    </a:lnTo>
                    <a:lnTo>
                      <a:pt x="38" y="154"/>
                    </a:lnTo>
                    <a:lnTo>
                      <a:pt x="40" y="154"/>
                    </a:lnTo>
                    <a:lnTo>
                      <a:pt x="40" y="152"/>
                    </a:lnTo>
                    <a:lnTo>
                      <a:pt x="42" y="152"/>
                    </a:lnTo>
                    <a:lnTo>
                      <a:pt x="42" y="150"/>
                    </a:lnTo>
                    <a:lnTo>
                      <a:pt x="44" y="150"/>
                    </a:lnTo>
                    <a:lnTo>
                      <a:pt x="44" y="148"/>
                    </a:lnTo>
                    <a:lnTo>
                      <a:pt x="46" y="148"/>
                    </a:lnTo>
                    <a:lnTo>
                      <a:pt x="48" y="148"/>
                    </a:lnTo>
                    <a:lnTo>
                      <a:pt x="48" y="146"/>
                    </a:lnTo>
                    <a:lnTo>
                      <a:pt x="50" y="146"/>
                    </a:lnTo>
                    <a:lnTo>
                      <a:pt x="52" y="146"/>
                    </a:lnTo>
                    <a:lnTo>
                      <a:pt x="52" y="144"/>
                    </a:lnTo>
                    <a:lnTo>
                      <a:pt x="54" y="142"/>
                    </a:lnTo>
                    <a:lnTo>
                      <a:pt x="54" y="140"/>
                    </a:lnTo>
                    <a:lnTo>
                      <a:pt x="56" y="140"/>
                    </a:lnTo>
                    <a:lnTo>
                      <a:pt x="56" y="138"/>
                    </a:lnTo>
                    <a:lnTo>
                      <a:pt x="58" y="138"/>
                    </a:lnTo>
                    <a:lnTo>
                      <a:pt x="58" y="136"/>
                    </a:lnTo>
                    <a:lnTo>
                      <a:pt x="60" y="136"/>
                    </a:lnTo>
                    <a:lnTo>
                      <a:pt x="60" y="134"/>
                    </a:lnTo>
                    <a:lnTo>
                      <a:pt x="62" y="134"/>
                    </a:lnTo>
                    <a:lnTo>
                      <a:pt x="62" y="132"/>
                    </a:lnTo>
                    <a:lnTo>
                      <a:pt x="64" y="130"/>
                    </a:lnTo>
                    <a:lnTo>
                      <a:pt x="64" y="128"/>
                    </a:lnTo>
                    <a:lnTo>
                      <a:pt x="66" y="128"/>
                    </a:lnTo>
                    <a:lnTo>
                      <a:pt x="68" y="128"/>
                    </a:lnTo>
                    <a:lnTo>
                      <a:pt x="68" y="130"/>
                    </a:lnTo>
                    <a:lnTo>
                      <a:pt x="66" y="130"/>
                    </a:lnTo>
                    <a:lnTo>
                      <a:pt x="66" y="132"/>
                    </a:lnTo>
                    <a:lnTo>
                      <a:pt x="68" y="132"/>
                    </a:lnTo>
                    <a:lnTo>
                      <a:pt x="68" y="134"/>
                    </a:lnTo>
                    <a:lnTo>
                      <a:pt x="68" y="136"/>
                    </a:lnTo>
                    <a:lnTo>
                      <a:pt x="70" y="136"/>
                    </a:lnTo>
                    <a:lnTo>
                      <a:pt x="70" y="138"/>
                    </a:lnTo>
                    <a:lnTo>
                      <a:pt x="72" y="138"/>
                    </a:lnTo>
                    <a:lnTo>
                      <a:pt x="72" y="140"/>
                    </a:lnTo>
                    <a:lnTo>
                      <a:pt x="74" y="140"/>
                    </a:lnTo>
                    <a:lnTo>
                      <a:pt x="76" y="140"/>
                    </a:lnTo>
                    <a:lnTo>
                      <a:pt x="76" y="140"/>
                    </a:lnTo>
                    <a:lnTo>
                      <a:pt x="76" y="142"/>
                    </a:lnTo>
                    <a:lnTo>
                      <a:pt x="78" y="142"/>
                    </a:lnTo>
                    <a:lnTo>
                      <a:pt x="78" y="144"/>
                    </a:lnTo>
                    <a:lnTo>
                      <a:pt x="80" y="144"/>
                    </a:lnTo>
                    <a:lnTo>
                      <a:pt x="82" y="144"/>
                    </a:lnTo>
                    <a:lnTo>
                      <a:pt x="84" y="144"/>
                    </a:lnTo>
                    <a:lnTo>
                      <a:pt x="84" y="142"/>
                    </a:lnTo>
                    <a:lnTo>
                      <a:pt x="86" y="142"/>
                    </a:lnTo>
                    <a:lnTo>
                      <a:pt x="86" y="140"/>
                    </a:lnTo>
                    <a:lnTo>
                      <a:pt x="88" y="140"/>
                    </a:lnTo>
                    <a:lnTo>
                      <a:pt x="88" y="138"/>
                    </a:lnTo>
                    <a:lnTo>
                      <a:pt x="90" y="138"/>
                    </a:lnTo>
                    <a:lnTo>
                      <a:pt x="90" y="136"/>
                    </a:lnTo>
                    <a:lnTo>
                      <a:pt x="92" y="136"/>
                    </a:lnTo>
                    <a:lnTo>
                      <a:pt x="92" y="134"/>
                    </a:lnTo>
                    <a:lnTo>
                      <a:pt x="92" y="136"/>
                    </a:lnTo>
                    <a:lnTo>
                      <a:pt x="94" y="136"/>
                    </a:lnTo>
                    <a:lnTo>
                      <a:pt x="96" y="136"/>
                    </a:lnTo>
                    <a:lnTo>
                      <a:pt x="96" y="138"/>
                    </a:lnTo>
                    <a:lnTo>
                      <a:pt x="98" y="138"/>
                    </a:lnTo>
                    <a:lnTo>
                      <a:pt x="100" y="140"/>
                    </a:lnTo>
                    <a:lnTo>
                      <a:pt x="100" y="138"/>
                    </a:lnTo>
                    <a:lnTo>
                      <a:pt x="102" y="138"/>
                    </a:lnTo>
                    <a:lnTo>
                      <a:pt x="102" y="136"/>
                    </a:lnTo>
                    <a:lnTo>
                      <a:pt x="104" y="136"/>
                    </a:lnTo>
                    <a:lnTo>
                      <a:pt x="106" y="136"/>
                    </a:lnTo>
                    <a:lnTo>
                      <a:pt x="106" y="134"/>
                    </a:lnTo>
                    <a:lnTo>
                      <a:pt x="108" y="134"/>
                    </a:lnTo>
                    <a:lnTo>
                      <a:pt x="110" y="134"/>
                    </a:lnTo>
                    <a:lnTo>
                      <a:pt x="112" y="134"/>
                    </a:lnTo>
                    <a:lnTo>
                      <a:pt x="112" y="132"/>
                    </a:lnTo>
                    <a:lnTo>
                      <a:pt x="114" y="132"/>
                    </a:lnTo>
                    <a:lnTo>
                      <a:pt x="114" y="130"/>
                    </a:lnTo>
                    <a:lnTo>
                      <a:pt x="114" y="128"/>
                    </a:lnTo>
                    <a:lnTo>
                      <a:pt x="112" y="128"/>
                    </a:lnTo>
                    <a:lnTo>
                      <a:pt x="114" y="128"/>
                    </a:lnTo>
                    <a:lnTo>
                      <a:pt x="114" y="126"/>
                    </a:lnTo>
                    <a:lnTo>
                      <a:pt x="116" y="126"/>
                    </a:lnTo>
                    <a:lnTo>
                      <a:pt x="116" y="128"/>
                    </a:lnTo>
                    <a:lnTo>
                      <a:pt x="118" y="128"/>
                    </a:lnTo>
                    <a:lnTo>
                      <a:pt x="120" y="128"/>
                    </a:lnTo>
                    <a:lnTo>
                      <a:pt x="120" y="126"/>
                    </a:lnTo>
                    <a:lnTo>
                      <a:pt x="122" y="126"/>
                    </a:lnTo>
                    <a:lnTo>
                      <a:pt x="122" y="124"/>
                    </a:lnTo>
                    <a:lnTo>
                      <a:pt x="124" y="124"/>
                    </a:lnTo>
                    <a:lnTo>
                      <a:pt x="124" y="122"/>
                    </a:lnTo>
                    <a:lnTo>
                      <a:pt x="124" y="122"/>
                    </a:lnTo>
                    <a:lnTo>
                      <a:pt x="124" y="120"/>
                    </a:lnTo>
                    <a:lnTo>
                      <a:pt x="126" y="120"/>
                    </a:lnTo>
                    <a:lnTo>
                      <a:pt x="126" y="122"/>
                    </a:lnTo>
                    <a:lnTo>
                      <a:pt x="128" y="122"/>
                    </a:lnTo>
                    <a:lnTo>
                      <a:pt x="128" y="124"/>
                    </a:lnTo>
                    <a:lnTo>
                      <a:pt x="128" y="122"/>
                    </a:lnTo>
                    <a:lnTo>
                      <a:pt x="130" y="122"/>
                    </a:lnTo>
                    <a:lnTo>
                      <a:pt x="130" y="120"/>
                    </a:lnTo>
                    <a:lnTo>
                      <a:pt x="132" y="120"/>
                    </a:lnTo>
                    <a:lnTo>
                      <a:pt x="132" y="118"/>
                    </a:lnTo>
                    <a:lnTo>
                      <a:pt x="134" y="118"/>
                    </a:lnTo>
                    <a:lnTo>
                      <a:pt x="134" y="116"/>
                    </a:lnTo>
                    <a:lnTo>
                      <a:pt x="136" y="116"/>
                    </a:lnTo>
                    <a:lnTo>
                      <a:pt x="134" y="116"/>
                    </a:lnTo>
                    <a:lnTo>
                      <a:pt x="134" y="116"/>
                    </a:lnTo>
                    <a:lnTo>
                      <a:pt x="134" y="114"/>
                    </a:lnTo>
                    <a:lnTo>
                      <a:pt x="136" y="114"/>
                    </a:lnTo>
                    <a:lnTo>
                      <a:pt x="136" y="112"/>
                    </a:lnTo>
                    <a:lnTo>
                      <a:pt x="138" y="112"/>
                    </a:lnTo>
                    <a:lnTo>
                      <a:pt x="136" y="112"/>
                    </a:lnTo>
                    <a:lnTo>
                      <a:pt x="134" y="112"/>
                    </a:lnTo>
                    <a:lnTo>
                      <a:pt x="134" y="110"/>
                    </a:lnTo>
                    <a:lnTo>
                      <a:pt x="134" y="108"/>
                    </a:lnTo>
                    <a:lnTo>
                      <a:pt x="134" y="106"/>
                    </a:lnTo>
                    <a:lnTo>
                      <a:pt x="134" y="104"/>
                    </a:lnTo>
                    <a:lnTo>
                      <a:pt x="136" y="104"/>
                    </a:lnTo>
                    <a:lnTo>
                      <a:pt x="136" y="102"/>
                    </a:lnTo>
                    <a:lnTo>
                      <a:pt x="136" y="100"/>
                    </a:lnTo>
                    <a:lnTo>
                      <a:pt x="136" y="98"/>
                    </a:lnTo>
                    <a:lnTo>
                      <a:pt x="138" y="98"/>
                    </a:lnTo>
                    <a:lnTo>
                      <a:pt x="138" y="96"/>
                    </a:lnTo>
                    <a:lnTo>
                      <a:pt x="140" y="96"/>
                    </a:lnTo>
                    <a:lnTo>
                      <a:pt x="140" y="94"/>
                    </a:lnTo>
                    <a:lnTo>
                      <a:pt x="140" y="92"/>
                    </a:lnTo>
                    <a:lnTo>
                      <a:pt x="142" y="92"/>
                    </a:lnTo>
                    <a:lnTo>
                      <a:pt x="142" y="90"/>
                    </a:lnTo>
                    <a:lnTo>
                      <a:pt x="144" y="90"/>
                    </a:lnTo>
                    <a:lnTo>
                      <a:pt x="144" y="88"/>
                    </a:lnTo>
                    <a:lnTo>
                      <a:pt x="144" y="86"/>
                    </a:lnTo>
                    <a:lnTo>
                      <a:pt x="144" y="84"/>
                    </a:lnTo>
                    <a:lnTo>
                      <a:pt x="144" y="82"/>
                    </a:lnTo>
                    <a:lnTo>
                      <a:pt x="144" y="80"/>
                    </a:lnTo>
                    <a:lnTo>
                      <a:pt x="144" y="78"/>
                    </a:lnTo>
                    <a:lnTo>
                      <a:pt x="146" y="78"/>
                    </a:lnTo>
                    <a:lnTo>
                      <a:pt x="146" y="76"/>
                    </a:lnTo>
                    <a:lnTo>
                      <a:pt x="148" y="76"/>
                    </a:lnTo>
                    <a:lnTo>
                      <a:pt x="148" y="74"/>
                    </a:lnTo>
                    <a:lnTo>
                      <a:pt x="150" y="74"/>
                    </a:lnTo>
                    <a:lnTo>
                      <a:pt x="150" y="72"/>
                    </a:lnTo>
                    <a:lnTo>
                      <a:pt x="148" y="72"/>
                    </a:lnTo>
                    <a:lnTo>
                      <a:pt x="148" y="70"/>
                    </a:lnTo>
                    <a:lnTo>
                      <a:pt x="150" y="70"/>
                    </a:lnTo>
                    <a:lnTo>
                      <a:pt x="150" y="68"/>
                    </a:lnTo>
                    <a:lnTo>
                      <a:pt x="150" y="68"/>
                    </a:lnTo>
                    <a:lnTo>
                      <a:pt x="152" y="68"/>
                    </a:lnTo>
                    <a:lnTo>
                      <a:pt x="152" y="66"/>
                    </a:lnTo>
                    <a:lnTo>
                      <a:pt x="152" y="64"/>
                    </a:lnTo>
                    <a:lnTo>
                      <a:pt x="150" y="64"/>
                    </a:lnTo>
                    <a:lnTo>
                      <a:pt x="152" y="64"/>
                    </a:lnTo>
                    <a:lnTo>
                      <a:pt x="150" y="62"/>
                    </a:lnTo>
                    <a:lnTo>
                      <a:pt x="152" y="62"/>
                    </a:lnTo>
                    <a:lnTo>
                      <a:pt x="152" y="60"/>
                    </a:lnTo>
                    <a:lnTo>
                      <a:pt x="152" y="58"/>
                    </a:lnTo>
                    <a:lnTo>
                      <a:pt x="152" y="56"/>
                    </a:lnTo>
                    <a:lnTo>
                      <a:pt x="154" y="58"/>
                    </a:lnTo>
                    <a:lnTo>
                      <a:pt x="156" y="58"/>
                    </a:lnTo>
                    <a:lnTo>
                      <a:pt x="158" y="58"/>
                    </a:lnTo>
                    <a:lnTo>
                      <a:pt x="158" y="60"/>
                    </a:lnTo>
                    <a:lnTo>
                      <a:pt x="160" y="60"/>
                    </a:lnTo>
                    <a:lnTo>
                      <a:pt x="160" y="62"/>
                    </a:lnTo>
                    <a:lnTo>
                      <a:pt x="162" y="62"/>
                    </a:lnTo>
                    <a:lnTo>
                      <a:pt x="164" y="62"/>
                    </a:lnTo>
                    <a:lnTo>
                      <a:pt x="164" y="64"/>
                    </a:lnTo>
                    <a:lnTo>
                      <a:pt x="166" y="64"/>
                    </a:lnTo>
                    <a:lnTo>
                      <a:pt x="168" y="64"/>
                    </a:lnTo>
                    <a:lnTo>
                      <a:pt x="168" y="62"/>
                    </a:lnTo>
                    <a:lnTo>
                      <a:pt x="170" y="62"/>
                    </a:lnTo>
                    <a:lnTo>
                      <a:pt x="170" y="60"/>
                    </a:lnTo>
                    <a:lnTo>
                      <a:pt x="172" y="60"/>
                    </a:lnTo>
                    <a:lnTo>
                      <a:pt x="172" y="58"/>
                    </a:lnTo>
                    <a:lnTo>
                      <a:pt x="172" y="56"/>
                    </a:lnTo>
                    <a:lnTo>
                      <a:pt x="172" y="54"/>
                    </a:lnTo>
                    <a:lnTo>
                      <a:pt x="172" y="52"/>
                    </a:lnTo>
                    <a:lnTo>
                      <a:pt x="172" y="50"/>
                    </a:lnTo>
                    <a:lnTo>
                      <a:pt x="172" y="50"/>
                    </a:lnTo>
                    <a:lnTo>
                      <a:pt x="172" y="48"/>
                    </a:lnTo>
                    <a:lnTo>
                      <a:pt x="172" y="46"/>
                    </a:lnTo>
                    <a:lnTo>
                      <a:pt x="172" y="44"/>
                    </a:lnTo>
                    <a:lnTo>
                      <a:pt x="172" y="42"/>
                    </a:lnTo>
                    <a:lnTo>
                      <a:pt x="174" y="42"/>
                    </a:lnTo>
                    <a:lnTo>
                      <a:pt x="172" y="42"/>
                    </a:lnTo>
                    <a:lnTo>
                      <a:pt x="174" y="40"/>
                    </a:lnTo>
                    <a:lnTo>
                      <a:pt x="174" y="38"/>
                    </a:lnTo>
                    <a:lnTo>
                      <a:pt x="176" y="38"/>
                    </a:lnTo>
                    <a:lnTo>
                      <a:pt x="178" y="38"/>
                    </a:lnTo>
                    <a:lnTo>
                      <a:pt x="178" y="40"/>
                    </a:lnTo>
                    <a:lnTo>
                      <a:pt x="180" y="40"/>
                    </a:lnTo>
                    <a:lnTo>
                      <a:pt x="182" y="40"/>
                    </a:lnTo>
                    <a:lnTo>
                      <a:pt x="182" y="38"/>
                    </a:lnTo>
                    <a:lnTo>
                      <a:pt x="182" y="36"/>
                    </a:lnTo>
                    <a:lnTo>
                      <a:pt x="182" y="34"/>
                    </a:lnTo>
                    <a:lnTo>
                      <a:pt x="184" y="34"/>
                    </a:lnTo>
                    <a:lnTo>
                      <a:pt x="184" y="32"/>
                    </a:lnTo>
                    <a:lnTo>
                      <a:pt x="184" y="30"/>
                    </a:lnTo>
                    <a:lnTo>
                      <a:pt x="186" y="30"/>
                    </a:lnTo>
                    <a:lnTo>
                      <a:pt x="186" y="32"/>
                    </a:lnTo>
                    <a:lnTo>
                      <a:pt x="186" y="30"/>
                    </a:lnTo>
                    <a:lnTo>
                      <a:pt x="188" y="30"/>
                    </a:lnTo>
                    <a:lnTo>
                      <a:pt x="188" y="28"/>
                    </a:lnTo>
                    <a:lnTo>
                      <a:pt x="188" y="26"/>
                    </a:lnTo>
                    <a:lnTo>
                      <a:pt x="190" y="26"/>
                    </a:lnTo>
                    <a:lnTo>
                      <a:pt x="190" y="28"/>
                    </a:lnTo>
                    <a:lnTo>
                      <a:pt x="190" y="26"/>
                    </a:lnTo>
                    <a:lnTo>
                      <a:pt x="190" y="28"/>
                    </a:lnTo>
                    <a:lnTo>
                      <a:pt x="190" y="26"/>
                    </a:lnTo>
                    <a:lnTo>
                      <a:pt x="192" y="24"/>
                    </a:lnTo>
                    <a:lnTo>
                      <a:pt x="190" y="24"/>
                    </a:lnTo>
                    <a:lnTo>
                      <a:pt x="190" y="22"/>
                    </a:lnTo>
                    <a:lnTo>
                      <a:pt x="192" y="22"/>
                    </a:lnTo>
                    <a:lnTo>
                      <a:pt x="192" y="20"/>
                    </a:lnTo>
                    <a:lnTo>
                      <a:pt x="194" y="20"/>
                    </a:lnTo>
                    <a:lnTo>
                      <a:pt x="194" y="18"/>
                    </a:lnTo>
                    <a:lnTo>
                      <a:pt x="196" y="18"/>
                    </a:lnTo>
                    <a:lnTo>
                      <a:pt x="196" y="16"/>
                    </a:lnTo>
                    <a:lnTo>
                      <a:pt x="194" y="16"/>
                    </a:lnTo>
                    <a:lnTo>
                      <a:pt x="194" y="14"/>
                    </a:lnTo>
                    <a:lnTo>
                      <a:pt x="196" y="14"/>
                    </a:lnTo>
                    <a:lnTo>
                      <a:pt x="196" y="12"/>
                    </a:lnTo>
                    <a:lnTo>
                      <a:pt x="194" y="12"/>
                    </a:lnTo>
                    <a:lnTo>
                      <a:pt x="194" y="10"/>
                    </a:lnTo>
                    <a:lnTo>
                      <a:pt x="196" y="10"/>
                    </a:lnTo>
                    <a:lnTo>
                      <a:pt x="196" y="8"/>
                    </a:lnTo>
                    <a:lnTo>
                      <a:pt x="196" y="6"/>
                    </a:lnTo>
                    <a:lnTo>
                      <a:pt x="196" y="4"/>
                    </a:lnTo>
                    <a:lnTo>
                      <a:pt x="196" y="2"/>
                    </a:lnTo>
                    <a:lnTo>
                      <a:pt x="196" y="0"/>
                    </a:lnTo>
                    <a:lnTo>
                      <a:pt x="194" y="0"/>
                    </a:lnTo>
                    <a:lnTo>
                      <a:pt x="196" y="0"/>
                    </a:lnTo>
                    <a:lnTo>
                      <a:pt x="196" y="2"/>
                    </a:lnTo>
                    <a:lnTo>
                      <a:pt x="198" y="2"/>
                    </a:lnTo>
                    <a:lnTo>
                      <a:pt x="200" y="2"/>
                    </a:lnTo>
                    <a:lnTo>
                      <a:pt x="200" y="4"/>
                    </a:lnTo>
                    <a:lnTo>
                      <a:pt x="202" y="4"/>
                    </a:lnTo>
                    <a:lnTo>
                      <a:pt x="204" y="4"/>
                    </a:lnTo>
                    <a:lnTo>
                      <a:pt x="204" y="6"/>
                    </a:lnTo>
                    <a:lnTo>
                      <a:pt x="206" y="6"/>
                    </a:lnTo>
                    <a:lnTo>
                      <a:pt x="208" y="6"/>
                    </a:lnTo>
                    <a:lnTo>
                      <a:pt x="208" y="8"/>
                    </a:lnTo>
                    <a:lnTo>
                      <a:pt x="210" y="8"/>
                    </a:lnTo>
                    <a:lnTo>
                      <a:pt x="212" y="8"/>
                    </a:lnTo>
                    <a:lnTo>
                      <a:pt x="212" y="10"/>
                    </a:lnTo>
                    <a:lnTo>
                      <a:pt x="214" y="10"/>
                    </a:lnTo>
                    <a:lnTo>
                      <a:pt x="216" y="10"/>
                    </a:lnTo>
                    <a:close/>
                    <a:moveTo>
                      <a:pt x="322" y="74"/>
                    </a:moveTo>
                    <a:lnTo>
                      <a:pt x="320" y="74"/>
                    </a:lnTo>
                    <a:lnTo>
                      <a:pt x="318" y="74"/>
                    </a:lnTo>
                    <a:lnTo>
                      <a:pt x="316" y="74"/>
                    </a:lnTo>
                    <a:lnTo>
                      <a:pt x="316" y="74"/>
                    </a:lnTo>
                    <a:lnTo>
                      <a:pt x="316" y="74"/>
                    </a:lnTo>
                    <a:lnTo>
                      <a:pt x="316" y="74"/>
                    </a:lnTo>
                    <a:lnTo>
                      <a:pt x="316" y="74"/>
                    </a:lnTo>
                    <a:lnTo>
                      <a:pt x="318" y="74"/>
                    </a:lnTo>
                    <a:lnTo>
                      <a:pt x="316" y="74"/>
                    </a:lnTo>
                    <a:lnTo>
                      <a:pt x="318" y="74"/>
                    </a:lnTo>
                    <a:lnTo>
                      <a:pt x="316" y="74"/>
                    </a:lnTo>
                    <a:lnTo>
                      <a:pt x="316" y="72"/>
                    </a:lnTo>
                    <a:lnTo>
                      <a:pt x="316" y="72"/>
                    </a:lnTo>
                    <a:lnTo>
                      <a:pt x="316" y="72"/>
                    </a:lnTo>
                    <a:lnTo>
                      <a:pt x="316" y="72"/>
                    </a:lnTo>
                    <a:lnTo>
                      <a:pt x="316" y="72"/>
                    </a:lnTo>
                    <a:lnTo>
                      <a:pt x="316" y="72"/>
                    </a:lnTo>
                    <a:lnTo>
                      <a:pt x="316" y="72"/>
                    </a:lnTo>
                    <a:lnTo>
                      <a:pt x="316" y="70"/>
                    </a:lnTo>
                    <a:lnTo>
                      <a:pt x="316" y="72"/>
                    </a:lnTo>
                    <a:lnTo>
                      <a:pt x="316" y="70"/>
                    </a:lnTo>
                    <a:lnTo>
                      <a:pt x="316" y="72"/>
                    </a:lnTo>
                    <a:lnTo>
                      <a:pt x="318" y="72"/>
                    </a:lnTo>
                    <a:lnTo>
                      <a:pt x="316" y="72"/>
                    </a:lnTo>
                    <a:lnTo>
                      <a:pt x="318" y="72"/>
                    </a:lnTo>
                    <a:lnTo>
                      <a:pt x="318" y="70"/>
                    </a:lnTo>
                    <a:lnTo>
                      <a:pt x="318" y="72"/>
                    </a:lnTo>
                    <a:lnTo>
                      <a:pt x="318" y="70"/>
                    </a:lnTo>
                    <a:lnTo>
                      <a:pt x="316" y="70"/>
                    </a:lnTo>
                    <a:lnTo>
                      <a:pt x="318" y="70"/>
                    </a:lnTo>
                    <a:lnTo>
                      <a:pt x="316" y="70"/>
                    </a:lnTo>
                    <a:lnTo>
                      <a:pt x="316" y="68"/>
                    </a:lnTo>
                    <a:lnTo>
                      <a:pt x="318" y="68"/>
                    </a:lnTo>
                    <a:lnTo>
                      <a:pt x="320" y="68"/>
                    </a:lnTo>
                    <a:lnTo>
                      <a:pt x="318" y="68"/>
                    </a:lnTo>
                    <a:lnTo>
                      <a:pt x="320" y="68"/>
                    </a:lnTo>
                    <a:lnTo>
                      <a:pt x="320" y="68"/>
                    </a:lnTo>
                    <a:lnTo>
                      <a:pt x="320" y="68"/>
                    </a:lnTo>
                    <a:lnTo>
                      <a:pt x="320" y="68"/>
                    </a:lnTo>
                    <a:lnTo>
                      <a:pt x="320" y="68"/>
                    </a:lnTo>
                    <a:lnTo>
                      <a:pt x="318" y="68"/>
                    </a:lnTo>
                    <a:lnTo>
                      <a:pt x="316" y="68"/>
                    </a:lnTo>
                    <a:lnTo>
                      <a:pt x="318" y="68"/>
                    </a:lnTo>
                    <a:lnTo>
                      <a:pt x="316" y="68"/>
                    </a:lnTo>
                    <a:lnTo>
                      <a:pt x="316" y="68"/>
                    </a:lnTo>
                    <a:lnTo>
                      <a:pt x="318" y="68"/>
                    </a:lnTo>
                    <a:lnTo>
                      <a:pt x="318" y="68"/>
                    </a:lnTo>
                    <a:lnTo>
                      <a:pt x="318" y="68"/>
                    </a:lnTo>
                    <a:lnTo>
                      <a:pt x="316" y="68"/>
                    </a:lnTo>
                    <a:lnTo>
                      <a:pt x="318" y="68"/>
                    </a:lnTo>
                    <a:lnTo>
                      <a:pt x="316" y="68"/>
                    </a:lnTo>
                    <a:lnTo>
                      <a:pt x="318" y="68"/>
                    </a:lnTo>
                    <a:lnTo>
                      <a:pt x="318" y="66"/>
                    </a:lnTo>
                    <a:lnTo>
                      <a:pt x="318" y="68"/>
                    </a:lnTo>
                    <a:lnTo>
                      <a:pt x="318" y="66"/>
                    </a:lnTo>
                    <a:lnTo>
                      <a:pt x="318" y="68"/>
                    </a:lnTo>
                    <a:lnTo>
                      <a:pt x="318" y="66"/>
                    </a:lnTo>
                    <a:lnTo>
                      <a:pt x="320" y="68"/>
                    </a:lnTo>
                    <a:lnTo>
                      <a:pt x="320" y="66"/>
                    </a:lnTo>
                    <a:lnTo>
                      <a:pt x="318" y="66"/>
                    </a:lnTo>
                    <a:lnTo>
                      <a:pt x="320" y="66"/>
                    </a:lnTo>
                    <a:lnTo>
                      <a:pt x="320" y="68"/>
                    </a:lnTo>
                    <a:lnTo>
                      <a:pt x="320" y="66"/>
                    </a:lnTo>
                    <a:lnTo>
                      <a:pt x="320" y="68"/>
                    </a:lnTo>
                    <a:lnTo>
                      <a:pt x="320" y="66"/>
                    </a:lnTo>
                    <a:lnTo>
                      <a:pt x="318" y="66"/>
                    </a:lnTo>
                    <a:lnTo>
                      <a:pt x="318" y="64"/>
                    </a:lnTo>
                    <a:lnTo>
                      <a:pt x="320" y="64"/>
                    </a:lnTo>
                    <a:lnTo>
                      <a:pt x="320" y="66"/>
                    </a:lnTo>
                    <a:lnTo>
                      <a:pt x="320" y="64"/>
                    </a:lnTo>
                    <a:lnTo>
                      <a:pt x="318" y="64"/>
                    </a:lnTo>
                    <a:lnTo>
                      <a:pt x="318" y="62"/>
                    </a:lnTo>
                    <a:lnTo>
                      <a:pt x="318" y="64"/>
                    </a:lnTo>
                    <a:lnTo>
                      <a:pt x="318" y="62"/>
                    </a:lnTo>
                    <a:lnTo>
                      <a:pt x="318" y="64"/>
                    </a:lnTo>
                    <a:lnTo>
                      <a:pt x="316" y="62"/>
                    </a:lnTo>
                    <a:lnTo>
                      <a:pt x="318" y="62"/>
                    </a:lnTo>
                    <a:lnTo>
                      <a:pt x="318" y="64"/>
                    </a:lnTo>
                    <a:lnTo>
                      <a:pt x="316" y="64"/>
                    </a:lnTo>
                    <a:lnTo>
                      <a:pt x="318" y="64"/>
                    </a:lnTo>
                    <a:lnTo>
                      <a:pt x="318" y="62"/>
                    </a:lnTo>
                    <a:lnTo>
                      <a:pt x="318" y="64"/>
                    </a:lnTo>
                    <a:lnTo>
                      <a:pt x="318" y="62"/>
                    </a:lnTo>
                    <a:lnTo>
                      <a:pt x="316" y="62"/>
                    </a:lnTo>
                    <a:lnTo>
                      <a:pt x="318" y="62"/>
                    </a:lnTo>
                    <a:lnTo>
                      <a:pt x="320" y="62"/>
                    </a:lnTo>
                    <a:lnTo>
                      <a:pt x="318" y="62"/>
                    </a:lnTo>
                    <a:lnTo>
                      <a:pt x="318" y="64"/>
                    </a:lnTo>
                    <a:lnTo>
                      <a:pt x="318" y="62"/>
                    </a:lnTo>
                    <a:lnTo>
                      <a:pt x="320" y="62"/>
                    </a:lnTo>
                    <a:lnTo>
                      <a:pt x="318" y="62"/>
                    </a:lnTo>
                    <a:lnTo>
                      <a:pt x="320" y="62"/>
                    </a:lnTo>
                    <a:lnTo>
                      <a:pt x="320" y="64"/>
                    </a:lnTo>
                    <a:lnTo>
                      <a:pt x="320" y="62"/>
                    </a:lnTo>
                    <a:lnTo>
                      <a:pt x="322" y="62"/>
                    </a:lnTo>
                    <a:lnTo>
                      <a:pt x="320" y="62"/>
                    </a:lnTo>
                    <a:lnTo>
                      <a:pt x="322" y="62"/>
                    </a:lnTo>
                    <a:lnTo>
                      <a:pt x="320" y="62"/>
                    </a:lnTo>
                    <a:lnTo>
                      <a:pt x="322" y="62"/>
                    </a:lnTo>
                    <a:lnTo>
                      <a:pt x="322" y="60"/>
                    </a:lnTo>
                    <a:lnTo>
                      <a:pt x="322" y="62"/>
                    </a:lnTo>
                    <a:lnTo>
                      <a:pt x="322" y="60"/>
                    </a:lnTo>
                    <a:lnTo>
                      <a:pt x="322" y="62"/>
                    </a:lnTo>
                    <a:lnTo>
                      <a:pt x="322" y="60"/>
                    </a:lnTo>
                    <a:lnTo>
                      <a:pt x="322" y="62"/>
                    </a:lnTo>
                    <a:lnTo>
                      <a:pt x="320" y="62"/>
                    </a:lnTo>
                    <a:lnTo>
                      <a:pt x="322" y="62"/>
                    </a:lnTo>
                    <a:lnTo>
                      <a:pt x="320" y="62"/>
                    </a:lnTo>
                    <a:lnTo>
                      <a:pt x="320" y="60"/>
                    </a:lnTo>
                    <a:lnTo>
                      <a:pt x="320" y="62"/>
                    </a:lnTo>
                    <a:lnTo>
                      <a:pt x="320" y="60"/>
                    </a:lnTo>
                    <a:lnTo>
                      <a:pt x="322" y="60"/>
                    </a:lnTo>
                    <a:lnTo>
                      <a:pt x="320" y="60"/>
                    </a:lnTo>
                    <a:lnTo>
                      <a:pt x="322" y="60"/>
                    </a:lnTo>
                    <a:lnTo>
                      <a:pt x="320" y="60"/>
                    </a:lnTo>
                    <a:lnTo>
                      <a:pt x="322" y="60"/>
                    </a:lnTo>
                    <a:lnTo>
                      <a:pt x="320" y="60"/>
                    </a:lnTo>
                    <a:lnTo>
                      <a:pt x="322" y="60"/>
                    </a:lnTo>
                    <a:lnTo>
                      <a:pt x="320" y="60"/>
                    </a:lnTo>
                    <a:lnTo>
                      <a:pt x="320" y="58"/>
                    </a:lnTo>
                    <a:lnTo>
                      <a:pt x="320" y="60"/>
                    </a:lnTo>
                    <a:lnTo>
                      <a:pt x="320" y="58"/>
                    </a:lnTo>
                    <a:lnTo>
                      <a:pt x="322" y="58"/>
                    </a:lnTo>
                    <a:lnTo>
                      <a:pt x="320" y="58"/>
                    </a:lnTo>
                    <a:lnTo>
                      <a:pt x="322" y="58"/>
                    </a:lnTo>
                    <a:lnTo>
                      <a:pt x="322" y="60"/>
                    </a:lnTo>
                    <a:lnTo>
                      <a:pt x="322" y="58"/>
                    </a:lnTo>
                    <a:lnTo>
                      <a:pt x="322" y="60"/>
                    </a:lnTo>
                    <a:lnTo>
                      <a:pt x="322" y="58"/>
                    </a:lnTo>
                    <a:lnTo>
                      <a:pt x="322" y="60"/>
                    </a:lnTo>
                    <a:lnTo>
                      <a:pt x="324" y="60"/>
                    </a:lnTo>
                    <a:lnTo>
                      <a:pt x="324" y="58"/>
                    </a:lnTo>
                    <a:lnTo>
                      <a:pt x="324" y="60"/>
                    </a:lnTo>
                    <a:lnTo>
                      <a:pt x="324" y="58"/>
                    </a:lnTo>
                    <a:lnTo>
                      <a:pt x="322" y="58"/>
                    </a:lnTo>
                    <a:lnTo>
                      <a:pt x="324" y="58"/>
                    </a:lnTo>
                    <a:lnTo>
                      <a:pt x="322" y="58"/>
                    </a:lnTo>
                    <a:lnTo>
                      <a:pt x="322" y="56"/>
                    </a:lnTo>
                    <a:lnTo>
                      <a:pt x="322" y="58"/>
                    </a:lnTo>
                    <a:lnTo>
                      <a:pt x="322" y="56"/>
                    </a:lnTo>
                    <a:lnTo>
                      <a:pt x="320" y="56"/>
                    </a:lnTo>
                    <a:lnTo>
                      <a:pt x="322" y="56"/>
                    </a:lnTo>
                    <a:lnTo>
                      <a:pt x="320" y="56"/>
                    </a:lnTo>
                    <a:lnTo>
                      <a:pt x="322" y="56"/>
                    </a:lnTo>
                    <a:lnTo>
                      <a:pt x="322" y="54"/>
                    </a:lnTo>
                    <a:lnTo>
                      <a:pt x="322" y="56"/>
                    </a:lnTo>
                    <a:lnTo>
                      <a:pt x="320" y="56"/>
                    </a:lnTo>
                    <a:lnTo>
                      <a:pt x="318" y="56"/>
                    </a:lnTo>
                    <a:lnTo>
                      <a:pt x="320" y="56"/>
                    </a:lnTo>
                    <a:lnTo>
                      <a:pt x="318" y="56"/>
                    </a:lnTo>
                    <a:lnTo>
                      <a:pt x="318" y="54"/>
                    </a:lnTo>
                    <a:lnTo>
                      <a:pt x="320" y="54"/>
                    </a:lnTo>
                    <a:lnTo>
                      <a:pt x="322" y="54"/>
                    </a:lnTo>
                    <a:lnTo>
                      <a:pt x="322" y="52"/>
                    </a:lnTo>
                    <a:lnTo>
                      <a:pt x="322" y="50"/>
                    </a:lnTo>
                    <a:lnTo>
                      <a:pt x="322" y="52"/>
                    </a:lnTo>
                    <a:lnTo>
                      <a:pt x="322" y="50"/>
                    </a:lnTo>
                    <a:lnTo>
                      <a:pt x="324" y="50"/>
                    </a:lnTo>
                    <a:lnTo>
                      <a:pt x="324" y="48"/>
                    </a:lnTo>
                    <a:lnTo>
                      <a:pt x="326" y="48"/>
                    </a:lnTo>
                    <a:lnTo>
                      <a:pt x="328" y="48"/>
                    </a:lnTo>
                    <a:lnTo>
                      <a:pt x="330" y="48"/>
                    </a:lnTo>
                    <a:lnTo>
                      <a:pt x="330" y="46"/>
                    </a:lnTo>
                    <a:lnTo>
                      <a:pt x="332" y="46"/>
                    </a:lnTo>
                    <a:lnTo>
                      <a:pt x="332" y="48"/>
                    </a:lnTo>
                    <a:lnTo>
                      <a:pt x="330" y="48"/>
                    </a:lnTo>
                    <a:lnTo>
                      <a:pt x="330" y="50"/>
                    </a:lnTo>
                    <a:lnTo>
                      <a:pt x="332" y="50"/>
                    </a:lnTo>
                    <a:lnTo>
                      <a:pt x="330" y="50"/>
                    </a:lnTo>
                    <a:lnTo>
                      <a:pt x="332" y="50"/>
                    </a:lnTo>
                    <a:lnTo>
                      <a:pt x="332" y="52"/>
                    </a:lnTo>
                    <a:lnTo>
                      <a:pt x="330" y="52"/>
                    </a:lnTo>
                    <a:lnTo>
                      <a:pt x="332" y="52"/>
                    </a:lnTo>
                    <a:lnTo>
                      <a:pt x="330" y="52"/>
                    </a:lnTo>
                    <a:lnTo>
                      <a:pt x="330" y="54"/>
                    </a:lnTo>
                    <a:lnTo>
                      <a:pt x="330" y="56"/>
                    </a:lnTo>
                    <a:lnTo>
                      <a:pt x="330" y="58"/>
                    </a:lnTo>
                    <a:lnTo>
                      <a:pt x="328" y="58"/>
                    </a:lnTo>
                    <a:lnTo>
                      <a:pt x="328" y="56"/>
                    </a:lnTo>
                    <a:lnTo>
                      <a:pt x="328" y="58"/>
                    </a:lnTo>
                    <a:lnTo>
                      <a:pt x="330" y="58"/>
                    </a:lnTo>
                    <a:lnTo>
                      <a:pt x="330" y="56"/>
                    </a:lnTo>
                    <a:lnTo>
                      <a:pt x="330" y="58"/>
                    </a:lnTo>
                    <a:lnTo>
                      <a:pt x="330" y="56"/>
                    </a:lnTo>
                    <a:lnTo>
                      <a:pt x="330" y="58"/>
                    </a:lnTo>
                    <a:lnTo>
                      <a:pt x="330" y="56"/>
                    </a:lnTo>
                    <a:lnTo>
                      <a:pt x="330" y="54"/>
                    </a:lnTo>
                    <a:lnTo>
                      <a:pt x="332" y="54"/>
                    </a:lnTo>
                    <a:lnTo>
                      <a:pt x="332" y="56"/>
                    </a:lnTo>
                    <a:lnTo>
                      <a:pt x="330" y="56"/>
                    </a:lnTo>
                    <a:lnTo>
                      <a:pt x="330" y="58"/>
                    </a:lnTo>
                    <a:lnTo>
                      <a:pt x="328" y="58"/>
                    </a:lnTo>
                    <a:lnTo>
                      <a:pt x="328" y="60"/>
                    </a:lnTo>
                    <a:lnTo>
                      <a:pt x="330" y="60"/>
                    </a:lnTo>
                    <a:lnTo>
                      <a:pt x="328" y="60"/>
                    </a:lnTo>
                    <a:lnTo>
                      <a:pt x="328" y="62"/>
                    </a:lnTo>
                    <a:lnTo>
                      <a:pt x="328" y="60"/>
                    </a:lnTo>
                    <a:lnTo>
                      <a:pt x="328" y="62"/>
                    </a:lnTo>
                    <a:lnTo>
                      <a:pt x="328" y="64"/>
                    </a:lnTo>
                    <a:lnTo>
                      <a:pt x="328" y="62"/>
                    </a:lnTo>
                    <a:lnTo>
                      <a:pt x="328" y="64"/>
                    </a:lnTo>
                    <a:lnTo>
                      <a:pt x="326" y="64"/>
                    </a:lnTo>
                    <a:lnTo>
                      <a:pt x="328" y="64"/>
                    </a:lnTo>
                    <a:lnTo>
                      <a:pt x="328" y="66"/>
                    </a:lnTo>
                    <a:lnTo>
                      <a:pt x="326" y="66"/>
                    </a:lnTo>
                    <a:lnTo>
                      <a:pt x="328" y="66"/>
                    </a:lnTo>
                    <a:lnTo>
                      <a:pt x="326" y="66"/>
                    </a:lnTo>
                    <a:lnTo>
                      <a:pt x="328" y="66"/>
                    </a:lnTo>
                    <a:lnTo>
                      <a:pt x="328" y="68"/>
                    </a:lnTo>
                    <a:lnTo>
                      <a:pt x="326" y="68"/>
                    </a:lnTo>
                    <a:lnTo>
                      <a:pt x="326" y="68"/>
                    </a:lnTo>
                    <a:lnTo>
                      <a:pt x="324" y="68"/>
                    </a:lnTo>
                    <a:lnTo>
                      <a:pt x="326" y="68"/>
                    </a:lnTo>
                    <a:lnTo>
                      <a:pt x="324" y="68"/>
                    </a:lnTo>
                    <a:lnTo>
                      <a:pt x="326" y="68"/>
                    </a:lnTo>
                    <a:lnTo>
                      <a:pt x="324" y="68"/>
                    </a:lnTo>
                    <a:lnTo>
                      <a:pt x="326" y="68"/>
                    </a:lnTo>
                    <a:lnTo>
                      <a:pt x="326" y="70"/>
                    </a:lnTo>
                    <a:lnTo>
                      <a:pt x="324" y="70"/>
                    </a:lnTo>
                    <a:lnTo>
                      <a:pt x="326" y="70"/>
                    </a:lnTo>
                    <a:lnTo>
                      <a:pt x="324" y="70"/>
                    </a:lnTo>
                    <a:lnTo>
                      <a:pt x="324" y="72"/>
                    </a:lnTo>
                    <a:lnTo>
                      <a:pt x="326" y="72"/>
                    </a:lnTo>
                    <a:lnTo>
                      <a:pt x="326" y="70"/>
                    </a:lnTo>
                    <a:lnTo>
                      <a:pt x="326" y="72"/>
                    </a:lnTo>
                    <a:lnTo>
                      <a:pt x="326" y="74"/>
                    </a:lnTo>
                    <a:lnTo>
                      <a:pt x="324" y="74"/>
                    </a:lnTo>
                    <a:lnTo>
                      <a:pt x="324" y="72"/>
                    </a:lnTo>
                    <a:lnTo>
                      <a:pt x="324" y="74"/>
                    </a:lnTo>
                    <a:lnTo>
                      <a:pt x="326" y="74"/>
                    </a:lnTo>
                    <a:lnTo>
                      <a:pt x="324" y="72"/>
                    </a:lnTo>
                    <a:lnTo>
                      <a:pt x="324" y="74"/>
                    </a:lnTo>
                    <a:lnTo>
                      <a:pt x="324" y="76"/>
                    </a:lnTo>
                    <a:lnTo>
                      <a:pt x="326" y="76"/>
                    </a:lnTo>
                    <a:lnTo>
                      <a:pt x="324" y="76"/>
                    </a:lnTo>
                    <a:lnTo>
                      <a:pt x="322" y="76"/>
                    </a:lnTo>
                    <a:lnTo>
                      <a:pt x="322" y="78"/>
                    </a:lnTo>
                    <a:lnTo>
                      <a:pt x="322" y="76"/>
                    </a:lnTo>
                    <a:lnTo>
                      <a:pt x="322" y="74"/>
                    </a:lnTo>
                    <a:lnTo>
                      <a:pt x="324" y="74"/>
                    </a:lnTo>
                    <a:lnTo>
                      <a:pt x="324" y="72"/>
                    </a:lnTo>
                    <a:lnTo>
                      <a:pt x="322" y="72"/>
                    </a:lnTo>
                    <a:lnTo>
                      <a:pt x="324" y="72"/>
                    </a:lnTo>
                    <a:lnTo>
                      <a:pt x="324" y="74"/>
                    </a:lnTo>
                    <a:lnTo>
                      <a:pt x="322" y="74"/>
                    </a:lnTo>
                    <a:lnTo>
                      <a:pt x="322" y="76"/>
                    </a:lnTo>
                    <a:lnTo>
                      <a:pt x="322" y="74"/>
                    </a:lnTo>
                    <a:close/>
                    <a:moveTo>
                      <a:pt x="336" y="46"/>
                    </a:moveTo>
                    <a:lnTo>
                      <a:pt x="336" y="44"/>
                    </a:lnTo>
                    <a:lnTo>
                      <a:pt x="336" y="46"/>
                    </a:lnTo>
                    <a:close/>
                    <a:moveTo>
                      <a:pt x="336" y="44"/>
                    </a:moveTo>
                    <a:lnTo>
                      <a:pt x="338" y="46"/>
                    </a:lnTo>
                    <a:lnTo>
                      <a:pt x="338" y="48"/>
                    </a:lnTo>
                    <a:lnTo>
                      <a:pt x="336" y="48"/>
                    </a:lnTo>
                    <a:lnTo>
                      <a:pt x="336" y="50"/>
                    </a:lnTo>
                    <a:lnTo>
                      <a:pt x="336" y="52"/>
                    </a:lnTo>
                    <a:lnTo>
                      <a:pt x="336" y="54"/>
                    </a:lnTo>
                    <a:lnTo>
                      <a:pt x="334" y="54"/>
                    </a:lnTo>
                    <a:lnTo>
                      <a:pt x="336" y="54"/>
                    </a:lnTo>
                    <a:lnTo>
                      <a:pt x="336" y="52"/>
                    </a:lnTo>
                    <a:lnTo>
                      <a:pt x="334" y="52"/>
                    </a:lnTo>
                    <a:lnTo>
                      <a:pt x="336" y="52"/>
                    </a:lnTo>
                    <a:lnTo>
                      <a:pt x="336" y="50"/>
                    </a:lnTo>
                    <a:lnTo>
                      <a:pt x="336" y="48"/>
                    </a:lnTo>
                    <a:lnTo>
                      <a:pt x="336" y="46"/>
                    </a:lnTo>
                    <a:lnTo>
                      <a:pt x="336" y="44"/>
                    </a:lnTo>
                    <a:close/>
                    <a:moveTo>
                      <a:pt x="336" y="46"/>
                    </a:moveTo>
                    <a:lnTo>
                      <a:pt x="334" y="46"/>
                    </a:lnTo>
                    <a:lnTo>
                      <a:pt x="336" y="46"/>
                    </a:lnTo>
                    <a:close/>
                    <a:moveTo>
                      <a:pt x="336" y="48"/>
                    </a:moveTo>
                    <a:lnTo>
                      <a:pt x="336" y="46"/>
                    </a:lnTo>
                    <a:lnTo>
                      <a:pt x="336" y="48"/>
                    </a:lnTo>
                    <a:close/>
                    <a:moveTo>
                      <a:pt x="336" y="48"/>
                    </a:moveTo>
                    <a:lnTo>
                      <a:pt x="334" y="48"/>
                    </a:lnTo>
                    <a:lnTo>
                      <a:pt x="334" y="50"/>
                    </a:lnTo>
                    <a:lnTo>
                      <a:pt x="336" y="50"/>
                    </a:lnTo>
                    <a:lnTo>
                      <a:pt x="334" y="50"/>
                    </a:lnTo>
                    <a:lnTo>
                      <a:pt x="334" y="52"/>
                    </a:lnTo>
                    <a:lnTo>
                      <a:pt x="334" y="50"/>
                    </a:lnTo>
                    <a:lnTo>
                      <a:pt x="334" y="52"/>
                    </a:lnTo>
                    <a:lnTo>
                      <a:pt x="332" y="52"/>
                    </a:lnTo>
                    <a:lnTo>
                      <a:pt x="334" y="52"/>
                    </a:lnTo>
                    <a:lnTo>
                      <a:pt x="332" y="52"/>
                    </a:lnTo>
                    <a:lnTo>
                      <a:pt x="334" y="52"/>
                    </a:lnTo>
                    <a:lnTo>
                      <a:pt x="334" y="50"/>
                    </a:lnTo>
                    <a:lnTo>
                      <a:pt x="334" y="48"/>
                    </a:lnTo>
                    <a:lnTo>
                      <a:pt x="336" y="48"/>
                    </a:lnTo>
                    <a:lnTo>
                      <a:pt x="334" y="48"/>
                    </a:lnTo>
                    <a:lnTo>
                      <a:pt x="336" y="48"/>
                    </a:lnTo>
                    <a:close/>
                    <a:moveTo>
                      <a:pt x="336" y="48"/>
                    </a:moveTo>
                    <a:lnTo>
                      <a:pt x="336" y="46"/>
                    </a:lnTo>
                    <a:lnTo>
                      <a:pt x="336" y="48"/>
                    </a:lnTo>
                    <a:close/>
                    <a:moveTo>
                      <a:pt x="332" y="50"/>
                    </a:moveTo>
                    <a:lnTo>
                      <a:pt x="330" y="50"/>
                    </a:lnTo>
                    <a:lnTo>
                      <a:pt x="332" y="50"/>
                    </a:lnTo>
                    <a:close/>
                    <a:moveTo>
                      <a:pt x="308" y="56"/>
                    </a:moveTo>
                    <a:lnTo>
                      <a:pt x="308" y="58"/>
                    </a:lnTo>
                    <a:lnTo>
                      <a:pt x="308" y="56"/>
                    </a:lnTo>
                    <a:close/>
                    <a:moveTo>
                      <a:pt x="336" y="50"/>
                    </a:moveTo>
                    <a:lnTo>
                      <a:pt x="336" y="48"/>
                    </a:lnTo>
                    <a:lnTo>
                      <a:pt x="336" y="50"/>
                    </a:lnTo>
                    <a:close/>
                    <a:moveTo>
                      <a:pt x="332" y="50"/>
                    </a:moveTo>
                    <a:lnTo>
                      <a:pt x="332" y="52"/>
                    </a:lnTo>
                    <a:lnTo>
                      <a:pt x="332" y="50"/>
                    </a:lnTo>
                    <a:lnTo>
                      <a:pt x="330" y="50"/>
                    </a:lnTo>
                    <a:lnTo>
                      <a:pt x="332" y="50"/>
                    </a:lnTo>
                    <a:close/>
                    <a:moveTo>
                      <a:pt x="332" y="50"/>
                    </a:moveTo>
                    <a:lnTo>
                      <a:pt x="332" y="52"/>
                    </a:lnTo>
                    <a:lnTo>
                      <a:pt x="332" y="50"/>
                    </a:lnTo>
                    <a:lnTo>
                      <a:pt x="332" y="52"/>
                    </a:lnTo>
                    <a:lnTo>
                      <a:pt x="332" y="50"/>
                    </a:lnTo>
                    <a:close/>
                    <a:moveTo>
                      <a:pt x="332" y="50"/>
                    </a:moveTo>
                    <a:lnTo>
                      <a:pt x="334" y="50"/>
                    </a:lnTo>
                    <a:lnTo>
                      <a:pt x="332" y="50"/>
                    </a:lnTo>
                    <a:lnTo>
                      <a:pt x="332" y="52"/>
                    </a:lnTo>
                    <a:lnTo>
                      <a:pt x="332" y="50"/>
                    </a:lnTo>
                    <a:close/>
                    <a:moveTo>
                      <a:pt x="334" y="50"/>
                    </a:moveTo>
                    <a:lnTo>
                      <a:pt x="332" y="50"/>
                    </a:lnTo>
                    <a:lnTo>
                      <a:pt x="334" y="50"/>
                    </a:lnTo>
                    <a:close/>
                    <a:moveTo>
                      <a:pt x="332" y="50"/>
                    </a:moveTo>
                    <a:lnTo>
                      <a:pt x="332" y="52"/>
                    </a:lnTo>
                    <a:lnTo>
                      <a:pt x="332" y="50"/>
                    </a:lnTo>
                    <a:close/>
                    <a:moveTo>
                      <a:pt x="310" y="58"/>
                    </a:moveTo>
                    <a:lnTo>
                      <a:pt x="310" y="56"/>
                    </a:lnTo>
                    <a:lnTo>
                      <a:pt x="310" y="58"/>
                    </a:lnTo>
                    <a:close/>
                    <a:moveTo>
                      <a:pt x="336" y="50"/>
                    </a:moveTo>
                    <a:lnTo>
                      <a:pt x="334" y="50"/>
                    </a:lnTo>
                    <a:lnTo>
                      <a:pt x="336" y="50"/>
                    </a:lnTo>
                    <a:close/>
                    <a:moveTo>
                      <a:pt x="332" y="52"/>
                    </a:moveTo>
                    <a:lnTo>
                      <a:pt x="330" y="52"/>
                    </a:lnTo>
                    <a:lnTo>
                      <a:pt x="332" y="52"/>
                    </a:lnTo>
                    <a:close/>
                    <a:moveTo>
                      <a:pt x="308" y="58"/>
                    </a:moveTo>
                    <a:lnTo>
                      <a:pt x="308" y="60"/>
                    </a:lnTo>
                    <a:lnTo>
                      <a:pt x="308" y="58"/>
                    </a:lnTo>
                    <a:close/>
                    <a:moveTo>
                      <a:pt x="318" y="56"/>
                    </a:moveTo>
                    <a:lnTo>
                      <a:pt x="320" y="56"/>
                    </a:lnTo>
                    <a:lnTo>
                      <a:pt x="318" y="56"/>
                    </a:lnTo>
                    <a:close/>
                    <a:moveTo>
                      <a:pt x="330" y="52"/>
                    </a:moveTo>
                    <a:lnTo>
                      <a:pt x="332" y="52"/>
                    </a:lnTo>
                    <a:lnTo>
                      <a:pt x="332" y="54"/>
                    </a:lnTo>
                    <a:lnTo>
                      <a:pt x="330" y="54"/>
                    </a:lnTo>
                    <a:lnTo>
                      <a:pt x="330" y="52"/>
                    </a:lnTo>
                    <a:lnTo>
                      <a:pt x="330" y="54"/>
                    </a:lnTo>
                    <a:lnTo>
                      <a:pt x="330" y="52"/>
                    </a:lnTo>
                    <a:close/>
                    <a:moveTo>
                      <a:pt x="334" y="52"/>
                    </a:moveTo>
                    <a:lnTo>
                      <a:pt x="332" y="52"/>
                    </a:lnTo>
                    <a:lnTo>
                      <a:pt x="334" y="52"/>
                    </a:lnTo>
                    <a:close/>
                    <a:moveTo>
                      <a:pt x="310" y="60"/>
                    </a:moveTo>
                    <a:lnTo>
                      <a:pt x="310" y="62"/>
                    </a:lnTo>
                    <a:lnTo>
                      <a:pt x="310" y="60"/>
                    </a:lnTo>
                    <a:lnTo>
                      <a:pt x="310" y="62"/>
                    </a:lnTo>
                    <a:lnTo>
                      <a:pt x="310" y="60"/>
                    </a:lnTo>
                    <a:close/>
                    <a:moveTo>
                      <a:pt x="330" y="56"/>
                    </a:moveTo>
                    <a:lnTo>
                      <a:pt x="330" y="54"/>
                    </a:lnTo>
                    <a:lnTo>
                      <a:pt x="330" y="56"/>
                    </a:lnTo>
                    <a:close/>
                    <a:moveTo>
                      <a:pt x="310" y="62"/>
                    </a:moveTo>
                    <a:lnTo>
                      <a:pt x="310" y="60"/>
                    </a:lnTo>
                    <a:lnTo>
                      <a:pt x="310" y="62"/>
                    </a:lnTo>
                    <a:close/>
                    <a:moveTo>
                      <a:pt x="310" y="62"/>
                    </a:moveTo>
                    <a:lnTo>
                      <a:pt x="312" y="62"/>
                    </a:lnTo>
                    <a:lnTo>
                      <a:pt x="310" y="62"/>
                    </a:lnTo>
                    <a:lnTo>
                      <a:pt x="312" y="62"/>
                    </a:lnTo>
                    <a:lnTo>
                      <a:pt x="310" y="62"/>
                    </a:lnTo>
                    <a:lnTo>
                      <a:pt x="312" y="62"/>
                    </a:lnTo>
                    <a:lnTo>
                      <a:pt x="310" y="62"/>
                    </a:lnTo>
                    <a:close/>
                    <a:moveTo>
                      <a:pt x="330" y="56"/>
                    </a:moveTo>
                    <a:lnTo>
                      <a:pt x="330" y="58"/>
                    </a:lnTo>
                    <a:lnTo>
                      <a:pt x="330" y="56"/>
                    </a:lnTo>
                    <a:close/>
                    <a:moveTo>
                      <a:pt x="330" y="58"/>
                    </a:moveTo>
                    <a:lnTo>
                      <a:pt x="330" y="56"/>
                    </a:lnTo>
                    <a:lnTo>
                      <a:pt x="330" y="58"/>
                    </a:lnTo>
                    <a:close/>
                    <a:moveTo>
                      <a:pt x="310" y="62"/>
                    </a:moveTo>
                    <a:lnTo>
                      <a:pt x="312" y="62"/>
                    </a:lnTo>
                    <a:lnTo>
                      <a:pt x="312" y="64"/>
                    </a:lnTo>
                    <a:lnTo>
                      <a:pt x="310" y="64"/>
                    </a:lnTo>
                    <a:lnTo>
                      <a:pt x="312" y="64"/>
                    </a:lnTo>
                    <a:lnTo>
                      <a:pt x="310" y="64"/>
                    </a:lnTo>
                    <a:lnTo>
                      <a:pt x="310" y="62"/>
                    </a:lnTo>
                    <a:close/>
                    <a:moveTo>
                      <a:pt x="330" y="58"/>
                    </a:moveTo>
                    <a:lnTo>
                      <a:pt x="330" y="60"/>
                    </a:lnTo>
                    <a:lnTo>
                      <a:pt x="328" y="60"/>
                    </a:lnTo>
                    <a:lnTo>
                      <a:pt x="328" y="58"/>
                    </a:lnTo>
                    <a:lnTo>
                      <a:pt x="330" y="58"/>
                    </a:lnTo>
                    <a:close/>
                    <a:moveTo>
                      <a:pt x="320" y="62"/>
                    </a:moveTo>
                    <a:lnTo>
                      <a:pt x="320" y="60"/>
                    </a:lnTo>
                    <a:lnTo>
                      <a:pt x="320" y="62"/>
                    </a:lnTo>
                    <a:close/>
                    <a:moveTo>
                      <a:pt x="316" y="64"/>
                    </a:moveTo>
                    <a:lnTo>
                      <a:pt x="316" y="62"/>
                    </a:lnTo>
                    <a:lnTo>
                      <a:pt x="316" y="64"/>
                    </a:lnTo>
                    <a:close/>
                    <a:moveTo>
                      <a:pt x="330" y="60"/>
                    </a:moveTo>
                    <a:lnTo>
                      <a:pt x="328" y="60"/>
                    </a:lnTo>
                    <a:lnTo>
                      <a:pt x="330" y="60"/>
                    </a:lnTo>
                    <a:close/>
                    <a:moveTo>
                      <a:pt x="320" y="62"/>
                    </a:moveTo>
                    <a:lnTo>
                      <a:pt x="318" y="62"/>
                    </a:lnTo>
                    <a:lnTo>
                      <a:pt x="320" y="62"/>
                    </a:lnTo>
                    <a:close/>
                    <a:moveTo>
                      <a:pt x="330" y="60"/>
                    </a:moveTo>
                    <a:lnTo>
                      <a:pt x="328" y="62"/>
                    </a:lnTo>
                    <a:lnTo>
                      <a:pt x="328" y="60"/>
                    </a:lnTo>
                    <a:lnTo>
                      <a:pt x="330" y="60"/>
                    </a:lnTo>
                    <a:close/>
                    <a:moveTo>
                      <a:pt x="330" y="60"/>
                    </a:moveTo>
                    <a:lnTo>
                      <a:pt x="330" y="62"/>
                    </a:lnTo>
                    <a:lnTo>
                      <a:pt x="330" y="60"/>
                    </a:lnTo>
                    <a:close/>
                    <a:moveTo>
                      <a:pt x="318" y="64"/>
                    </a:moveTo>
                    <a:lnTo>
                      <a:pt x="320" y="64"/>
                    </a:lnTo>
                    <a:lnTo>
                      <a:pt x="318" y="64"/>
                    </a:lnTo>
                    <a:close/>
                    <a:moveTo>
                      <a:pt x="320" y="64"/>
                    </a:moveTo>
                    <a:lnTo>
                      <a:pt x="318" y="64"/>
                    </a:lnTo>
                    <a:lnTo>
                      <a:pt x="320" y="64"/>
                    </a:lnTo>
                    <a:close/>
                    <a:moveTo>
                      <a:pt x="330" y="62"/>
                    </a:moveTo>
                    <a:lnTo>
                      <a:pt x="328" y="62"/>
                    </a:lnTo>
                    <a:lnTo>
                      <a:pt x="330" y="62"/>
                    </a:lnTo>
                    <a:lnTo>
                      <a:pt x="330" y="60"/>
                    </a:lnTo>
                    <a:lnTo>
                      <a:pt x="330" y="62"/>
                    </a:lnTo>
                    <a:close/>
                    <a:moveTo>
                      <a:pt x="330" y="62"/>
                    </a:moveTo>
                    <a:lnTo>
                      <a:pt x="330" y="64"/>
                    </a:lnTo>
                    <a:lnTo>
                      <a:pt x="328" y="64"/>
                    </a:lnTo>
                    <a:lnTo>
                      <a:pt x="328" y="62"/>
                    </a:lnTo>
                    <a:lnTo>
                      <a:pt x="330" y="62"/>
                    </a:lnTo>
                    <a:close/>
                    <a:moveTo>
                      <a:pt x="328" y="66"/>
                    </a:moveTo>
                    <a:lnTo>
                      <a:pt x="328" y="64"/>
                    </a:lnTo>
                    <a:lnTo>
                      <a:pt x="328" y="66"/>
                    </a:lnTo>
                    <a:close/>
                    <a:moveTo>
                      <a:pt x="328" y="66"/>
                    </a:moveTo>
                    <a:lnTo>
                      <a:pt x="328" y="64"/>
                    </a:lnTo>
                    <a:lnTo>
                      <a:pt x="328" y="66"/>
                    </a:lnTo>
                    <a:close/>
                    <a:moveTo>
                      <a:pt x="300" y="72"/>
                    </a:moveTo>
                    <a:lnTo>
                      <a:pt x="298" y="72"/>
                    </a:lnTo>
                    <a:lnTo>
                      <a:pt x="300" y="72"/>
                    </a:lnTo>
                    <a:lnTo>
                      <a:pt x="298" y="72"/>
                    </a:lnTo>
                    <a:lnTo>
                      <a:pt x="300" y="72"/>
                    </a:lnTo>
                    <a:close/>
                    <a:moveTo>
                      <a:pt x="316" y="68"/>
                    </a:moveTo>
                    <a:lnTo>
                      <a:pt x="316" y="68"/>
                    </a:lnTo>
                    <a:lnTo>
                      <a:pt x="316" y="68"/>
                    </a:lnTo>
                    <a:lnTo>
                      <a:pt x="316" y="68"/>
                    </a:lnTo>
                    <a:lnTo>
                      <a:pt x="316" y="68"/>
                    </a:lnTo>
                    <a:close/>
                    <a:moveTo>
                      <a:pt x="316" y="68"/>
                    </a:moveTo>
                    <a:lnTo>
                      <a:pt x="316" y="68"/>
                    </a:lnTo>
                    <a:lnTo>
                      <a:pt x="316" y="68"/>
                    </a:lnTo>
                    <a:close/>
                    <a:moveTo>
                      <a:pt x="328" y="66"/>
                    </a:moveTo>
                    <a:lnTo>
                      <a:pt x="328" y="68"/>
                    </a:lnTo>
                    <a:lnTo>
                      <a:pt x="328" y="68"/>
                    </a:lnTo>
                    <a:lnTo>
                      <a:pt x="328" y="70"/>
                    </a:lnTo>
                    <a:lnTo>
                      <a:pt x="328" y="68"/>
                    </a:lnTo>
                    <a:lnTo>
                      <a:pt x="326" y="68"/>
                    </a:lnTo>
                    <a:lnTo>
                      <a:pt x="328" y="68"/>
                    </a:lnTo>
                    <a:lnTo>
                      <a:pt x="328" y="68"/>
                    </a:lnTo>
                    <a:lnTo>
                      <a:pt x="328" y="68"/>
                    </a:lnTo>
                    <a:lnTo>
                      <a:pt x="328" y="68"/>
                    </a:lnTo>
                    <a:lnTo>
                      <a:pt x="328" y="68"/>
                    </a:lnTo>
                    <a:lnTo>
                      <a:pt x="326" y="68"/>
                    </a:lnTo>
                    <a:lnTo>
                      <a:pt x="326" y="68"/>
                    </a:lnTo>
                    <a:lnTo>
                      <a:pt x="328" y="68"/>
                    </a:lnTo>
                    <a:lnTo>
                      <a:pt x="328" y="66"/>
                    </a:lnTo>
                    <a:close/>
                    <a:moveTo>
                      <a:pt x="326" y="68"/>
                    </a:moveTo>
                    <a:lnTo>
                      <a:pt x="326" y="70"/>
                    </a:lnTo>
                    <a:lnTo>
                      <a:pt x="326" y="68"/>
                    </a:lnTo>
                    <a:close/>
                    <a:moveTo>
                      <a:pt x="326" y="68"/>
                    </a:moveTo>
                    <a:lnTo>
                      <a:pt x="326" y="70"/>
                    </a:lnTo>
                    <a:lnTo>
                      <a:pt x="326" y="68"/>
                    </a:lnTo>
                    <a:close/>
                    <a:moveTo>
                      <a:pt x="326" y="70"/>
                    </a:moveTo>
                    <a:lnTo>
                      <a:pt x="328" y="70"/>
                    </a:lnTo>
                    <a:lnTo>
                      <a:pt x="326" y="70"/>
                    </a:lnTo>
                    <a:lnTo>
                      <a:pt x="328" y="70"/>
                    </a:lnTo>
                    <a:lnTo>
                      <a:pt x="326" y="70"/>
                    </a:lnTo>
                    <a:lnTo>
                      <a:pt x="328" y="70"/>
                    </a:lnTo>
                    <a:lnTo>
                      <a:pt x="326" y="70"/>
                    </a:lnTo>
                    <a:close/>
                    <a:moveTo>
                      <a:pt x="328" y="68"/>
                    </a:moveTo>
                    <a:lnTo>
                      <a:pt x="326" y="68"/>
                    </a:lnTo>
                    <a:lnTo>
                      <a:pt x="328" y="68"/>
                    </a:lnTo>
                    <a:close/>
                    <a:moveTo>
                      <a:pt x="328" y="70"/>
                    </a:moveTo>
                    <a:lnTo>
                      <a:pt x="328" y="68"/>
                    </a:lnTo>
                    <a:lnTo>
                      <a:pt x="328" y="70"/>
                    </a:lnTo>
                    <a:close/>
                    <a:moveTo>
                      <a:pt x="328" y="70"/>
                    </a:moveTo>
                    <a:lnTo>
                      <a:pt x="328" y="68"/>
                    </a:lnTo>
                    <a:lnTo>
                      <a:pt x="328" y="70"/>
                    </a:lnTo>
                    <a:close/>
                    <a:moveTo>
                      <a:pt x="328" y="68"/>
                    </a:moveTo>
                    <a:lnTo>
                      <a:pt x="328" y="70"/>
                    </a:lnTo>
                    <a:lnTo>
                      <a:pt x="328" y="68"/>
                    </a:lnTo>
                    <a:close/>
                    <a:moveTo>
                      <a:pt x="328" y="70"/>
                    </a:moveTo>
                    <a:lnTo>
                      <a:pt x="328" y="72"/>
                    </a:lnTo>
                    <a:lnTo>
                      <a:pt x="326" y="72"/>
                    </a:lnTo>
                    <a:lnTo>
                      <a:pt x="326" y="70"/>
                    </a:lnTo>
                    <a:lnTo>
                      <a:pt x="328" y="70"/>
                    </a:lnTo>
                    <a:close/>
                    <a:moveTo>
                      <a:pt x="328" y="70"/>
                    </a:moveTo>
                    <a:lnTo>
                      <a:pt x="330" y="70"/>
                    </a:lnTo>
                    <a:lnTo>
                      <a:pt x="330" y="72"/>
                    </a:lnTo>
                    <a:lnTo>
                      <a:pt x="328" y="72"/>
                    </a:lnTo>
                    <a:lnTo>
                      <a:pt x="328" y="74"/>
                    </a:lnTo>
                    <a:lnTo>
                      <a:pt x="328" y="76"/>
                    </a:lnTo>
                    <a:lnTo>
                      <a:pt x="328" y="74"/>
                    </a:lnTo>
                    <a:lnTo>
                      <a:pt x="326" y="74"/>
                    </a:lnTo>
                    <a:lnTo>
                      <a:pt x="328" y="74"/>
                    </a:lnTo>
                    <a:lnTo>
                      <a:pt x="328" y="72"/>
                    </a:lnTo>
                    <a:lnTo>
                      <a:pt x="328" y="70"/>
                    </a:lnTo>
                    <a:close/>
                    <a:moveTo>
                      <a:pt x="326" y="72"/>
                    </a:moveTo>
                    <a:lnTo>
                      <a:pt x="324" y="72"/>
                    </a:lnTo>
                    <a:lnTo>
                      <a:pt x="326" y="72"/>
                    </a:lnTo>
                    <a:close/>
                    <a:moveTo>
                      <a:pt x="328" y="72"/>
                    </a:moveTo>
                    <a:lnTo>
                      <a:pt x="328" y="70"/>
                    </a:lnTo>
                    <a:lnTo>
                      <a:pt x="328" y="72"/>
                    </a:lnTo>
                    <a:lnTo>
                      <a:pt x="326" y="72"/>
                    </a:lnTo>
                    <a:lnTo>
                      <a:pt x="328" y="72"/>
                    </a:lnTo>
                    <a:close/>
                    <a:moveTo>
                      <a:pt x="322" y="74"/>
                    </a:moveTo>
                    <a:lnTo>
                      <a:pt x="322" y="76"/>
                    </a:lnTo>
                    <a:lnTo>
                      <a:pt x="322" y="74"/>
                    </a:lnTo>
                    <a:lnTo>
                      <a:pt x="322" y="76"/>
                    </a:lnTo>
                    <a:lnTo>
                      <a:pt x="322" y="78"/>
                    </a:lnTo>
                    <a:lnTo>
                      <a:pt x="320" y="78"/>
                    </a:lnTo>
                    <a:lnTo>
                      <a:pt x="322" y="78"/>
                    </a:lnTo>
                    <a:lnTo>
                      <a:pt x="322" y="80"/>
                    </a:lnTo>
                    <a:lnTo>
                      <a:pt x="322" y="82"/>
                    </a:lnTo>
                    <a:lnTo>
                      <a:pt x="320" y="82"/>
                    </a:lnTo>
                    <a:lnTo>
                      <a:pt x="322" y="82"/>
                    </a:lnTo>
                    <a:lnTo>
                      <a:pt x="320" y="82"/>
                    </a:lnTo>
                    <a:lnTo>
                      <a:pt x="320" y="84"/>
                    </a:lnTo>
                    <a:lnTo>
                      <a:pt x="320" y="86"/>
                    </a:lnTo>
                    <a:lnTo>
                      <a:pt x="320" y="84"/>
                    </a:lnTo>
                    <a:lnTo>
                      <a:pt x="320" y="86"/>
                    </a:lnTo>
                    <a:lnTo>
                      <a:pt x="318" y="86"/>
                    </a:lnTo>
                    <a:lnTo>
                      <a:pt x="320" y="86"/>
                    </a:lnTo>
                    <a:lnTo>
                      <a:pt x="320" y="88"/>
                    </a:lnTo>
                    <a:lnTo>
                      <a:pt x="320" y="90"/>
                    </a:lnTo>
                    <a:lnTo>
                      <a:pt x="320" y="92"/>
                    </a:lnTo>
                    <a:lnTo>
                      <a:pt x="320" y="94"/>
                    </a:lnTo>
                    <a:lnTo>
                      <a:pt x="320" y="96"/>
                    </a:lnTo>
                    <a:lnTo>
                      <a:pt x="320" y="98"/>
                    </a:lnTo>
                    <a:lnTo>
                      <a:pt x="320" y="100"/>
                    </a:lnTo>
                    <a:lnTo>
                      <a:pt x="320" y="98"/>
                    </a:lnTo>
                    <a:lnTo>
                      <a:pt x="318" y="98"/>
                    </a:lnTo>
                    <a:lnTo>
                      <a:pt x="318" y="96"/>
                    </a:lnTo>
                    <a:lnTo>
                      <a:pt x="316" y="96"/>
                    </a:lnTo>
                    <a:lnTo>
                      <a:pt x="316" y="94"/>
                    </a:lnTo>
                    <a:lnTo>
                      <a:pt x="318" y="94"/>
                    </a:lnTo>
                    <a:lnTo>
                      <a:pt x="316" y="94"/>
                    </a:lnTo>
                    <a:lnTo>
                      <a:pt x="318" y="94"/>
                    </a:lnTo>
                    <a:lnTo>
                      <a:pt x="318" y="92"/>
                    </a:lnTo>
                    <a:lnTo>
                      <a:pt x="316" y="92"/>
                    </a:lnTo>
                    <a:lnTo>
                      <a:pt x="318" y="92"/>
                    </a:lnTo>
                    <a:lnTo>
                      <a:pt x="316" y="92"/>
                    </a:lnTo>
                    <a:lnTo>
                      <a:pt x="318" y="92"/>
                    </a:lnTo>
                    <a:lnTo>
                      <a:pt x="316" y="92"/>
                    </a:lnTo>
                    <a:lnTo>
                      <a:pt x="318" y="92"/>
                    </a:lnTo>
                    <a:lnTo>
                      <a:pt x="316" y="92"/>
                    </a:lnTo>
                    <a:lnTo>
                      <a:pt x="316" y="94"/>
                    </a:lnTo>
                    <a:lnTo>
                      <a:pt x="316" y="92"/>
                    </a:lnTo>
                    <a:lnTo>
                      <a:pt x="316" y="94"/>
                    </a:lnTo>
                    <a:lnTo>
                      <a:pt x="316" y="92"/>
                    </a:lnTo>
                    <a:lnTo>
                      <a:pt x="316" y="90"/>
                    </a:lnTo>
                    <a:lnTo>
                      <a:pt x="316" y="88"/>
                    </a:lnTo>
                    <a:lnTo>
                      <a:pt x="316" y="90"/>
                    </a:lnTo>
                    <a:lnTo>
                      <a:pt x="316" y="88"/>
                    </a:lnTo>
                    <a:lnTo>
                      <a:pt x="316" y="88"/>
                    </a:lnTo>
                    <a:lnTo>
                      <a:pt x="316" y="90"/>
                    </a:lnTo>
                    <a:lnTo>
                      <a:pt x="316" y="90"/>
                    </a:lnTo>
                    <a:lnTo>
                      <a:pt x="316" y="88"/>
                    </a:lnTo>
                    <a:lnTo>
                      <a:pt x="316" y="90"/>
                    </a:lnTo>
                    <a:lnTo>
                      <a:pt x="316" y="90"/>
                    </a:lnTo>
                    <a:lnTo>
                      <a:pt x="316" y="90"/>
                    </a:lnTo>
                    <a:lnTo>
                      <a:pt x="316" y="90"/>
                    </a:lnTo>
                    <a:lnTo>
                      <a:pt x="316" y="88"/>
                    </a:lnTo>
                    <a:lnTo>
                      <a:pt x="316" y="88"/>
                    </a:lnTo>
                    <a:lnTo>
                      <a:pt x="316" y="86"/>
                    </a:lnTo>
                    <a:lnTo>
                      <a:pt x="316" y="84"/>
                    </a:lnTo>
                    <a:lnTo>
                      <a:pt x="318" y="84"/>
                    </a:lnTo>
                    <a:lnTo>
                      <a:pt x="316" y="84"/>
                    </a:lnTo>
                    <a:lnTo>
                      <a:pt x="318" y="84"/>
                    </a:lnTo>
                    <a:lnTo>
                      <a:pt x="316" y="84"/>
                    </a:lnTo>
                    <a:lnTo>
                      <a:pt x="316" y="82"/>
                    </a:lnTo>
                    <a:lnTo>
                      <a:pt x="318" y="82"/>
                    </a:lnTo>
                    <a:lnTo>
                      <a:pt x="316" y="82"/>
                    </a:lnTo>
                    <a:lnTo>
                      <a:pt x="318" y="82"/>
                    </a:lnTo>
                    <a:lnTo>
                      <a:pt x="316" y="82"/>
                    </a:lnTo>
                    <a:lnTo>
                      <a:pt x="316" y="80"/>
                    </a:lnTo>
                    <a:lnTo>
                      <a:pt x="316" y="82"/>
                    </a:lnTo>
                    <a:lnTo>
                      <a:pt x="316" y="84"/>
                    </a:lnTo>
                    <a:lnTo>
                      <a:pt x="316" y="82"/>
                    </a:lnTo>
                    <a:lnTo>
                      <a:pt x="316" y="84"/>
                    </a:lnTo>
                    <a:lnTo>
                      <a:pt x="316" y="82"/>
                    </a:lnTo>
                    <a:lnTo>
                      <a:pt x="316" y="84"/>
                    </a:lnTo>
                    <a:lnTo>
                      <a:pt x="316" y="82"/>
                    </a:lnTo>
                    <a:lnTo>
                      <a:pt x="316" y="82"/>
                    </a:lnTo>
                    <a:lnTo>
                      <a:pt x="316" y="82"/>
                    </a:lnTo>
                    <a:lnTo>
                      <a:pt x="316" y="80"/>
                    </a:lnTo>
                    <a:lnTo>
                      <a:pt x="316" y="82"/>
                    </a:lnTo>
                    <a:lnTo>
                      <a:pt x="316" y="80"/>
                    </a:lnTo>
                    <a:lnTo>
                      <a:pt x="316" y="82"/>
                    </a:lnTo>
                    <a:lnTo>
                      <a:pt x="316" y="80"/>
                    </a:lnTo>
                    <a:lnTo>
                      <a:pt x="316" y="82"/>
                    </a:lnTo>
                    <a:lnTo>
                      <a:pt x="316" y="80"/>
                    </a:lnTo>
                    <a:lnTo>
                      <a:pt x="318" y="80"/>
                    </a:lnTo>
                    <a:lnTo>
                      <a:pt x="316" y="80"/>
                    </a:lnTo>
                    <a:lnTo>
                      <a:pt x="316" y="78"/>
                    </a:lnTo>
                    <a:lnTo>
                      <a:pt x="318" y="78"/>
                    </a:lnTo>
                    <a:lnTo>
                      <a:pt x="316" y="78"/>
                    </a:lnTo>
                    <a:lnTo>
                      <a:pt x="318" y="78"/>
                    </a:lnTo>
                    <a:lnTo>
                      <a:pt x="318" y="76"/>
                    </a:lnTo>
                    <a:lnTo>
                      <a:pt x="316" y="76"/>
                    </a:lnTo>
                    <a:lnTo>
                      <a:pt x="316" y="78"/>
                    </a:lnTo>
                    <a:lnTo>
                      <a:pt x="318" y="78"/>
                    </a:lnTo>
                    <a:lnTo>
                      <a:pt x="316" y="78"/>
                    </a:lnTo>
                    <a:lnTo>
                      <a:pt x="316" y="80"/>
                    </a:lnTo>
                    <a:lnTo>
                      <a:pt x="316" y="80"/>
                    </a:lnTo>
                    <a:lnTo>
                      <a:pt x="316" y="78"/>
                    </a:lnTo>
                    <a:lnTo>
                      <a:pt x="316" y="76"/>
                    </a:lnTo>
                    <a:lnTo>
                      <a:pt x="316" y="76"/>
                    </a:lnTo>
                    <a:lnTo>
                      <a:pt x="316" y="74"/>
                    </a:lnTo>
                    <a:lnTo>
                      <a:pt x="318" y="74"/>
                    </a:lnTo>
                    <a:lnTo>
                      <a:pt x="320" y="74"/>
                    </a:lnTo>
                    <a:lnTo>
                      <a:pt x="318" y="74"/>
                    </a:lnTo>
                    <a:lnTo>
                      <a:pt x="320" y="74"/>
                    </a:lnTo>
                    <a:lnTo>
                      <a:pt x="322" y="74"/>
                    </a:lnTo>
                    <a:close/>
                    <a:moveTo>
                      <a:pt x="326" y="74"/>
                    </a:moveTo>
                    <a:lnTo>
                      <a:pt x="326" y="72"/>
                    </a:lnTo>
                    <a:lnTo>
                      <a:pt x="326" y="74"/>
                    </a:lnTo>
                    <a:close/>
                    <a:moveTo>
                      <a:pt x="324" y="74"/>
                    </a:moveTo>
                    <a:lnTo>
                      <a:pt x="322" y="74"/>
                    </a:lnTo>
                    <a:lnTo>
                      <a:pt x="324" y="74"/>
                    </a:lnTo>
                    <a:close/>
                    <a:moveTo>
                      <a:pt x="326" y="74"/>
                    </a:moveTo>
                    <a:lnTo>
                      <a:pt x="328" y="74"/>
                    </a:lnTo>
                    <a:lnTo>
                      <a:pt x="328" y="76"/>
                    </a:lnTo>
                    <a:lnTo>
                      <a:pt x="326" y="76"/>
                    </a:lnTo>
                    <a:lnTo>
                      <a:pt x="326" y="74"/>
                    </a:lnTo>
                    <a:close/>
                    <a:moveTo>
                      <a:pt x="326" y="74"/>
                    </a:moveTo>
                    <a:lnTo>
                      <a:pt x="324" y="74"/>
                    </a:lnTo>
                    <a:lnTo>
                      <a:pt x="326" y="74"/>
                    </a:lnTo>
                    <a:close/>
                    <a:moveTo>
                      <a:pt x="326" y="74"/>
                    </a:moveTo>
                    <a:lnTo>
                      <a:pt x="326" y="76"/>
                    </a:lnTo>
                    <a:lnTo>
                      <a:pt x="326" y="74"/>
                    </a:lnTo>
                    <a:close/>
                    <a:moveTo>
                      <a:pt x="326" y="76"/>
                    </a:moveTo>
                    <a:lnTo>
                      <a:pt x="324" y="76"/>
                    </a:lnTo>
                    <a:lnTo>
                      <a:pt x="324" y="74"/>
                    </a:lnTo>
                    <a:lnTo>
                      <a:pt x="326" y="74"/>
                    </a:lnTo>
                    <a:lnTo>
                      <a:pt x="326" y="76"/>
                    </a:lnTo>
                    <a:close/>
                    <a:moveTo>
                      <a:pt x="324" y="76"/>
                    </a:moveTo>
                    <a:lnTo>
                      <a:pt x="324" y="74"/>
                    </a:lnTo>
                    <a:lnTo>
                      <a:pt x="324" y="76"/>
                    </a:lnTo>
                    <a:close/>
                    <a:moveTo>
                      <a:pt x="326" y="74"/>
                    </a:moveTo>
                    <a:lnTo>
                      <a:pt x="326" y="76"/>
                    </a:lnTo>
                    <a:lnTo>
                      <a:pt x="326" y="74"/>
                    </a:lnTo>
                    <a:close/>
                    <a:moveTo>
                      <a:pt x="326" y="76"/>
                    </a:moveTo>
                    <a:lnTo>
                      <a:pt x="326" y="74"/>
                    </a:lnTo>
                    <a:lnTo>
                      <a:pt x="326" y="76"/>
                    </a:lnTo>
                    <a:close/>
                    <a:moveTo>
                      <a:pt x="326" y="76"/>
                    </a:moveTo>
                    <a:lnTo>
                      <a:pt x="324" y="76"/>
                    </a:lnTo>
                    <a:lnTo>
                      <a:pt x="326" y="76"/>
                    </a:lnTo>
                    <a:close/>
                    <a:moveTo>
                      <a:pt x="326" y="76"/>
                    </a:moveTo>
                    <a:lnTo>
                      <a:pt x="324" y="76"/>
                    </a:lnTo>
                    <a:lnTo>
                      <a:pt x="326" y="76"/>
                    </a:lnTo>
                    <a:close/>
                    <a:moveTo>
                      <a:pt x="326" y="76"/>
                    </a:moveTo>
                    <a:lnTo>
                      <a:pt x="328" y="76"/>
                    </a:lnTo>
                    <a:lnTo>
                      <a:pt x="326" y="76"/>
                    </a:lnTo>
                    <a:lnTo>
                      <a:pt x="328" y="76"/>
                    </a:lnTo>
                    <a:lnTo>
                      <a:pt x="326" y="76"/>
                    </a:lnTo>
                    <a:close/>
                    <a:moveTo>
                      <a:pt x="326" y="78"/>
                    </a:moveTo>
                    <a:lnTo>
                      <a:pt x="326" y="76"/>
                    </a:lnTo>
                    <a:lnTo>
                      <a:pt x="326" y="78"/>
                    </a:lnTo>
                    <a:close/>
                    <a:moveTo>
                      <a:pt x="326" y="76"/>
                    </a:moveTo>
                    <a:lnTo>
                      <a:pt x="326" y="78"/>
                    </a:lnTo>
                    <a:lnTo>
                      <a:pt x="326" y="76"/>
                    </a:lnTo>
                    <a:lnTo>
                      <a:pt x="326" y="78"/>
                    </a:lnTo>
                    <a:lnTo>
                      <a:pt x="326" y="76"/>
                    </a:lnTo>
                    <a:close/>
                    <a:moveTo>
                      <a:pt x="326" y="76"/>
                    </a:moveTo>
                    <a:lnTo>
                      <a:pt x="328" y="76"/>
                    </a:lnTo>
                    <a:lnTo>
                      <a:pt x="328" y="78"/>
                    </a:lnTo>
                    <a:lnTo>
                      <a:pt x="326" y="78"/>
                    </a:lnTo>
                    <a:lnTo>
                      <a:pt x="328" y="78"/>
                    </a:lnTo>
                    <a:lnTo>
                      <a:pt x="328" y="76"/>
                    </a:lnTo>
                    <a:lnTo>
                      <a:pt x="328" y="78"/>
                    </a:lnTo>
                    <a:lnTo>
                      <a:pt x="326" y="78"/>
                    </a:lnTo>
                    <a:lnTo>
                      <a:pt x="326" y="76"/>
                    </a:lnTo>
                    <a:close/>
                    <a:moveTo>
                      <a:pt x="328" y="78"/>
                    </a:moveTo>
                    <a:lnTo>
                      <a:pt x="328" y="80"/>
                    </a:lnTo>
                    <a:lnTo>
                      <a:pt x="328" y="78"/>
                    </a:lnTo>
                    <a:lnTo>
                      <a:pt x="328" y="80"/>
                    </a:lnTo>
                    <a:lnTo>
                      <a:pt x="328" y="82"/>
                    </a:lnTo>
                    <a:lnTo>
                      <a:pt x="326" y="82"/>
                    </a:lnTo>
                    <a:lnTo>
                      <a:pt x="328" y="82"/>
                    </a:lnTo>
                    <a:lnTo>
                      <a:pt x="326" y="82"/>
                    </a:lnTo>
                    <a:lnTo>
                      <a:pt x="326" y="80"/>
                    </a:lnTo>
                    <a:lnTo>
                      <a:pt x="328" y="80"/>
                    </a:lnTo>
                    <a:lnTo>
                      <a:pt x="326" y="80"/>
                    </a:lnTo>
                    <a:lnTo>
                      <a:pt x="328" y="80"/>
                    </a:lnTo>
                    <a:lnTo>
                      <a:pt x="326" y="80"/>
                    </a:lnTo>
                    <a:lnTo>
                      <a:pt x="328" y="80"/>
                    </a:lnTo>
                    <a:lnTo>
                      <a:pt x="328" y="78"/>
                    </a:lnTo>
                    <a:lnTo>
                      <a:pt x="326" y="78"/>
                    </a:lnTo>
                    <a:lnTo>
                      <a:pt x="328" y="78"/>
                    </a:lnTo>
                    <a:close/>
                    <a:moveTo>
                      <a:pt x="326" y="78"/>
                    </a:moveTo>
                    <a:lnTo>
                      <a:pt x="328" y="78"/>
                    </a:lnTo>
                    <a:lnTo>
                      <a:pt x="326" y="78"/>
                    </a:lnTo>
                    <a:close/>
                    <a:moveTo>
                      <a:pt x="328" y="80"/>
                    </a:moveTo>
                    <a:lnTo>
                      <a:pt x="328" y="78"/>
                    </a:lnTo>
                    <a:lnTo>
                      <a:pt x="328" y="80"/>
                    </a:lnTo>
                    <a:close/>
                    <a:moveTo>
                      <a:pt x="322" y="82"/>
                    </a:moveTo>
                    <a:lnTo>
                      <a:pt x="324" y="82"/>
                    </a:lnTo>
                    <a:lnTo>
                      <a:pt x="322" y="82"/>
                    </a:lnTo>
                    <a:lnTo>
                      <a:pt x="322" y="80"/>
                    </a:lnTo>
                    <a:lnTo>
                      <a:pt x="322" y="82"/>
                    </a:lnTo>
                    <a:close/>
                    <a:moveTo>
                      <a:pt x="324" y="82"/>
                    </a:moveTo>
                    <a:lnTo>
                      <a:pt x="322" y="82"/>
                    </a:lnTo>
                    <a:lnTo>
                      <a:pt x="324" y="82"/>
                    </a:lnTo>
                    <a:close/>
                    <a:moveTo>
                      <a:pt x="328" y="80"/>
                    </a:moveTo>
                    <a:lnTo>
                      <a:pt x="326" y="80"/>
                    </a:lnTo>
                    <a:lnTo>
                      <a:pt x="328" y="80"/>
                    </a:lnTo>
                    <a:close/>
                    <a:moveTo>
                      <a:pt x="324" y="82"/>
                    </a:moveTo>
                    <a:lnTo>
                      <a:pt x="322" y="82"/>
                    </a:lnTo>
                    <a:lnTo>
                      <a:pt x="324" y="82"/>
                    </a:lnTo>
                    <a:close/>
                    <a:moveTo>
                      <a:pt x="324" y="82"/>
                    </a:moveTo>
                    <a:lnTo>
                      <a:pt x="324" y="84"/>
                    </a:lnTo>
                    <a:lnTo>
                      <a:pt x="324" y="82"/>
                    </a:lnTo>
                    <a:close/>
                    <a:moveTo>
                      <a:pt x="324" y="82"/>
                    </a:moveTo>
                    <a:lnTo>
                      <a:pt x="326" y="82"/>
                    </a:lnTo>
                    <a:lnTo>
                      <a:pt x="324" y="82"/>
                    </a:lnTo>
                    <a:lnTo>
                      <a:pt x="324" y="84"/>
                    </a:lnTo>
                    <a:lnTo>
                      <a:pt x="324" y="82"/>
                    </a:lnTo>
                    <a:lnTo>
                      <a:pt x="324" y="84"/>
                    </a:lnTo>
                    <a:lnTo>
                      <a:pt x="324" y="82"/>
                    </a:lnTo>
                    <a:close/>
                    <a:moveTo>
                      <a:pt x="322" y="84"/>
                    </a:moveTo>
                    <a:lnTo>
                      <a:pt x="320" y="84"/>
                    </a:lnTo>
                    <a:lnTo>
                      <a:pt x="322" y="84"/>
                    </a:lnTo>
                    <a:close/>
                    <a:moveTo>
                      <a:pt x="322" y="84"/>
                    </a:moveTo>
                    <a:lnTo>
                      <a:pt x="322" y="86"/>
                    </a:lnTo>
                    <a:lnTo>
                      <a:pt x="320" y="86"/>
                    </a:lnTo>
                    <a:lnTo>
                      <a:pt x="320" y="84"/>
                    </a:lnTo>
                    <a:lnTo>
                      <a:pt x="322" y="84"/>
                    </a:lnTo>
                    <a:lnTo>
                      <a:pt x="320" y="84"/>
                    </a:lnTo>
                    <a:lnTo>
                      <a:pt x="322" y="84"/>
                    </a:lnTo>
                    <a:close/>
                    <a:moveTo>
                      <a:pt x="328" y="84"/>
                    </a:moveTo>
                    <a:lnTo>
                      <a:pt x="326" y="84"/>
                    </a:lnTo>
                    <a:lnTo>
                      <a:pt x="326" y="86"/>
                    </a:lnTo>
                    <a:lnTo>
                      <a:pt x="326" y="88"/>
                    </a:lnTo>
                    <a:lnTo>
                      <a:pt x="326" y="86"/>
                    </a:lnTo>
                    <a:lnTo>
                      <a:pt x="326" y="84"/>
                    </a:lnTo>
                    <a:lnTo>
                      <a:pt x="326" y="86"/>
                    </a:lnTo>
                    <a:lnTo>
                      <a:pt x="326" y="84"/>
                    </a:lnTo>
                    <a:lnTo>
                      <a:pt x="328" y="84"/>
                    </a:lnTo>
                    <a:close/>
                    <a:moveTo>
                      <a:pt x="320" y="86"/>
                    </a:moveTo>
                    <a:lnTo>
                      <a:pt x="320" y="84"/>
                    </a:lnTo>
                    <a:lnTo>
                      <a:pt x="320" y="86"/>
                    </a:lnTo>
                    <a:close/>
                    <a:moveTo>
                      <a:pt x="322" y="86"/>
                    </a:moveTo>
                    <a:lnTo>
                      <a:pt x="320" y="86"/>
                    </a:lnTo>
                    <a:lnTo>
                      <a:pt x="322" y="86"/>
                    </a:lnTo>
                    <a:close/>
                    <a:moveTo>
                      <a:pt x="320" y="86"/>
                    </a:moveTo>
                    <a:lnTo>
                      <a:pt x="322" y="86"/>
                    </a:lnTo>
                    <a:lnTo>
                      <a:pt x="320" y="86"/>
                    </a:lnTo>
                    <a:close/>
                    <a:moveTo>
                      <a:pt x="322" y="86"/>
                    </a:moveTo>
                    <a:lnTo>
                      <a:pt x="320" y="86"/>
                    </a:lnTo>
                    <a:lnTo>
                      <a:pt x="322" y="86"/>
                    </a:lnTo>
                    <a:close/>
                    <a:moveTo>
                      <a:pt x="324" y="84"/>
                    </a:moveTo>
                    <a:lnTo>
                      <a:pt x="324" y="86"/>
                    </a:lnTo>
                    <a:lnTo>
                      <a:pt x="324" y="84"/>
                    </a:lnTo>
                    <a:close/>
                    <a:moveTo>
                      <a:pt x="326" y="84"/>
                    </a:moveTo>
                    <a:lnTo>
                      <a:pt x="326" y="86"/>
                    </a:lnTo>
                    <a:lnTo>
                      <a:pt x="326" y="84"/>
                    </a:lnTo>
                    <a:close/>
                    <a:moveTo>
                      <a:pt x="326" y="84"/>
                    </a:moveTo>
                    <a:lnTo>
                      <a:pt x="326" y="86"/>
                    </a:lnTo>
                    <a:lnTo>
                      <a:pt x="324" y="86"/>
                    </a:lnTo>
                    <a:lnTo>
                      <a:pt x="324" y="84"/>
                    </a:lnTo>
                    <a:lnTo>
                      <a:pt x="326" y="84"/>
                    </a:lnTo>
                    <a:close/>
                    <a:moveTo>
                      <a:pt x="320" y="86"/>
                    </a:moveTo>
                    <a:lnTo>
                      <a:pt x="322" y="86"/>
                    </a:lnTo>
                    <a:lnTo>
                      <a:pt x="320" y="86"/>
                    </a:lnTo>
                    <a:lnTo>
                      <a:pt x="322" y="86"/>
                    </a:lnTo>
                    <a:lnTo>
                      <a:pt x="320" y="86"/>
                    </a:lnTo>
                    <a:close/>
                    <a:moveTo>
                      <a:pt x="326" y="84"/>
                    </a:moveTo>
                    <a:lnTo>
                      <a:pt x="326" y="86"/>
                    </a:lnTo>
                    <a:lnTo>
                      <a:pt x="326" y="84"/>
                    </a:lnTo>
                    <a:close/>
                    <a:moveTo>
                      <a:pt x="322" y="86"/>
                    </a:moveTo>
                    <a:lnTo>
                      <a:pt x="322" y="88"/>
                    </a:lnTo>
                    <a:lnTo>
                      <a:pt x="322" y="86"/>
                    </a:lnTo>
                    <a:lnTo>
                      <a:pt x="322" y="88"/>
                    </a:lnTo>
                    <a:lnTo>
                      <a:pt x="322" y="86"/>
                    </a:lnTo>
                    <a:lnTo>
                      <a:pt x="322" y="88"/>
                    </a:lnTo>
                    <a:lnTo>
                      <a:pt x="322" y="86"/>
                    </a:lnTo>
                    <a:close/>
                    <a:moveTo>
                      <a:pt x="322" y="86"/>
                    </a:moveTo>
                    <a:lnTo>
                      <a:pt x="322" y="88"/>
                    </a:lnTo>
                    <a:lnTo>
                      <a:pt x="322" y="86"/>
                    </a:lnTo>
                    <a:lnTo>
                      <a:pt x="322" y="88"/>
                    </a:lnTo>
                    <a:lnTo>
                      <a:pt x="322" y="86"/>
                    </a:lnTo>
                    <a:close/>
                    <a:moveTo>
                      <a:pt x="322" y="88"/>
                    </a:moveTo>
                    <a:lnTo>
                      <a:pt x="320" y="88"/>
                    </a:lnTo>
                    <a:lnTo>
                      <a:pt x="322" y="88"/>
                    </a:lnTo>
                    <a:lnTo>
                      <a:pt x="320" y="88"/>
                    </a:lnTo>
                    <a:lnTo>
                      <a:pt x="322" y="88"/>
                    </a:lnTo>
                    <a:close/>
                    <a:moveTo>
                      <a:pt x="326" y="86"/>
                    </a:moveTo>
                    <a:lnTo>
                      <a:pt x="326" y="88"/>
                    </a:lnTo>
                    <a:lnTo>
                      <a:pt x="324" y="88"/>
                    </a:lnTo>
                    <a:lnTo>
                      <a:pt x="324" y="86"/>
                    </a:lnTo>
                    <a:lnTo>
                      <a:pt x="326" y="86"/>
                    </a:lnTo>
                    <a:close/>
                    <a:moveTo>
                      <a:pt x="324" y="88"/>
                    </a:moveTo>
                    <a:lnTo>
                      <a:pt x="326" y="88"/>
                    </a:lnTo>
                    <a:lnTo>
                      <a:pt x="326" y="90"/>
                    </a:lnTo>
                    <a:lnTo>
                      <a:pt x="324" y="90"/>
                    </a:lnTo>
                    <a:lnTo>
                      <a:pt x="326" y="90"/>
                    </a:lnTo>
                    <a:lnTo>
                      <a:pt x="324" y="90"/>
                    </a:lnTo>
                    <a:lnTo>
                      <a:pt x="326" y="90"/>
                    </a:lnTo>
                    <a:lnTo>
                      <a:pt x="324" y="90"/>
                    </a:lnTo>
                    <a:lnTo>
                      <a:pt x="324" y="88"/>
                    </a:lnTo>
                    <a:lnTo>
                      <a:pt x="326" y="88"/>
                    </a:lnTo>
                    <a:lnTo>
                      <a:pt x="324" y="88"/>
                    </a:lnTo>
                    <a:close/>
                    <a:moveTo>
                      <a:pt x="322" y="88"/>
                    </a:moveTo>
                    <a:lnTo>
                      <a:pt x="322" y="90"/>
                    </a:lnTo>
                    <a:lnTo>
                      <a:pt x="322" y="92"/>
                    </a:lnTo>
                    <a:lnTo>
                      <a:pt x="322" y="94"/>
                    </a:lnTo>
                    <a:lnTo>
                      <a:pt x="324" y="94"/>
                    </a:lnTo>
                    <a:lnTo>
                      <a:pt x="322" y="94"/>
                    </a:lnTo>
                    <a:lnTo>
                      <a:pt x="322" y="96"/>
                    </a:lnTo>
                    <a:lnTo>
                      <a:pt x="322" y="94"/>
                    </a:lnTo>
                    <a:lnTo>
                      <a:pt x="322" y="96"/>
                    </a:lnTo>
                    <a:lnTo>
                      <a:pt x="322" y="94"/>
                    </a:lnTo>
                    <a:lnTo>
                      <a:pt x="322" y="92"/>
                    </a:lnTo>
                    <a:lnTo>
                      <a:pt x="322" y="94"/>
                    </a:lnTo>
                    <a:lnTo>
                      <a:pt x="322" y="92"/>
                    </a:lnTo>
                    <a:lnTo>
                      <a:pt x="320" y="92"/>
                    </a:lnTo>
                    <a:lnTo>
                      <a:pt x="322" y="92"/>
                    </a:lnTo>
                    <a:lnTo>
                      <a:pt x="320" y="92"/>
                    </a:lnTo>
                    <a:lnTo>
                      <a:pt x="322" y="92"/>
                    </a:lnTo>
                    <a:lnTo>
                      <a:pt x="322" y="90"/>
                    </a:lnTo>
                    <a:lnTo>
                      <a:pt x="320" y="90"/>
                    </a:lnTo>
                    <a:lnTo>
                      <a:pt x="322" y="90"/>
                    </a:lnTo>
                    <a:lnTo>
                      <a:pt x="320" y="90"/>
                    </a:lnTo>
                    <a:lnTo>
                      <a:pt x="320" y="88"/>
                    </a:lnTo>
                    <a:lnTo>
                      <a:pt x="322" y="88"/>
                    </a:lnTo>
                    <a:lnTo>
                      <a:pt x="322" y="90"/>
                    </a:lnTo>
                    <a:lnTo>
                      <a:pt x="322" y="88"/>
                    </a:lnTo>
                    <a:close/>
                    <a:moveTo>
                      <a:pt x="320" y="90"/>
                    </a:moveTo>
                    <a:lnTo>
                      <a:pt x="320" y="88"/>
                    </a:lnTo>
                    <a:lnTo>
                      <a:pt x="320" y="90"/>
                    </a:lnTo>
                    <a:close/>
                    <a:moveTo>
                      <a:pt x="320" y="90"/>
                    </a:moveTo>
                    <a:lnTo>
                      <a:pt x="320" y="88"/>
                    </a:lnTo>
                    <a:lnTo>
                      <a:pt x="320" y="90"/>
                    </a:lnTo>
                    <a:close/>
                    <a:moveTo>
                      <a:pt x="324" y="88"/>
                    </a:moveTo>
                    <a:lnTo>
                      <a:pt x="322" y="90"/>
                    </a:lnTo>
                    <a:lnTo>
                      <a:pt x="322" y="88"/>
                    </a:lnTo>
                    <a:lnTo>
                      <a:pt x="324" y="88"/>
                    </a:lnTo>
                    <a:lnTo>
                      <a:pt x="322" y="88"/>
                    </a:lnTo>
                    <a:lnTo>
                      <a:pt x="324" y="88"/>
                    </a:lnTo>
                    <a:lnTo>
                      <a:pt x="322" y="88"/>
                    </a:lnTo>
                    <a:lnTo>
                      <a:pt x="324" y="88"/>
                    </a:lnTo>
                    <a:close/>
                    <a:moveTo>
                      <a:pt x="322" y="88"/>
                    </a:moveTo>
                    <a:lnTo>
                      <a:pt x="322" y="90"/>
                    </a:lnTo>
                    <a:lnTo>
                      <a:pt x="322" y="88"/>
                    </a:lnTo>
                    <a:lnTo>
                      <a:pt x="322" y="90"/>
                    </a:lnTo>
                    <a:lnTo>
                      <a:pt x="322" y="88"/>
                    </a:lnTo>
                    <a:close/>
                    <a:moveTo>
                      <a:pt x="302" y="94"/>
                    </a:moveTo>
                    <a:lnTo>
                      <a:pt x="304" y="94"/>
                    </a:lnTo>
                    <a:lnTo>
                      <a:pt x="302" y="94"/>
                    </a:lnTo>
                    <a:close/>
                    <a:moveTo>
                      <a:pt x="324" y="90"/>
                    </a:moveTo>
                    <a:lnTo>
                      <a:pt x="324" y="88"/>
                    </a:lnTo>
                    <a:lnTo>
                      <a:pt x="324" y="90"/>
                    </a:lnTo>
                    <a:lnTo>
                      <a:pt x="324" y="88"/>
                    </a:lnTo>
                    <a:lnTo>
                      <a:pt x="324" y="90"/>
                    </a:lnTo>
                    <a:close/>
                    <a:moveTo>
                      <a:pt x="302" y="94"/>
                    </a:moveTo>
                    <a:lnTo>
                      <a:pt x="302" y="96"/>
                    </a:lnTo>
                    <a:lnTo>
                      <a:pt x="302" y="94"/>
                    </a:lnTo>
                    <a:close/>
                    <a:moveTo>
                      <a:pt x="302" y="96"/>
                    </a:moveTo>
                    <a:lnTo>
                      <a:pt x="302" y="94"/>
                    </a:lnTo>
                    <a:lnTo>
                      <a:pt x="302" y="96"/>
                    </a:lnTo>
                    <a:close/>
                    <a:moveTo>
                      <a:pt x="296" y="98"/>
                    </a:moveTo>
                    <a:lnTo>
                      <a:pt x="296" y="96"/>
                    </a:lnTo>
                    <a:lnTo>
                      <a:pt x="296" y="98"/>
                    </a:lnTo>
                    <a:close/>
                    <a:moveTo>
                      <a:pt x="324" y="90"/>
                    </a:moveTo>
                    <a:lnTo>
                      <a:pt x="324" y="92"/>
                    </a:lnTo>
                    <a:lnTo>
                      <a:pt x="324" y="90"/>
                    </a:lnTo>
                    <a:close/>
                    <a:moveTo>
                      <a:pt x="316" y="92"/>
                    </a:moveTo>
                    <a:lnTo>
                      <a:pt x="316" y="94"/>
                    </a:lnTo>
                    <a:lnTo>
                      <a:pt x="316" y="92"/>
                    </a:lnTo>
                    <a:lnTo>
                      <a:pt x="316" y="94"/>
                    </a:lnTo>
                    <a:lnTo>
                      <a:pt x="316" y="92"/>
                    </a:lnTo>
                    <a:close/>
                    <a:moveTo>
                      <a:pt x="326" y="92"/>
                    </a:moveTo>
                    <a:lnTo>
                      <a:pt x="324" y="92"/>
                    </a:lnTo>
                    <a:lnTo>
                      <a:pt x="326" y="92"/>
                    </a:lnTo>
                    <a:lnTo>
                      <a:pt x="326" y="90"/>
                    </a:lnTo>
                    <a:lnTo>
                      <a:pt x="326" y="92"/>
                    </a:lnTo>
                    <a:close/>
                    <a:moveTo>
                      <a:pt x="324" y="92"/>
                    </a:moveTo>
                    <a:lnTo>
                      <a:pt x="324" y="90"/>
                    </a:lnTo>
                    <a:lnTo>
                      <a:pt x="324" y="92"/>
                    </a:lnTo>
                    <a:close/>
                    <a:moveTo>
                      <a:pt x="326" y="90"/>
                    </a:moveTo>
                    <a:lnTo>
                      <a:pt x="324" y="90"/>
                    </a:lnTo>
                    <a:lnTo>
                      <a:pt x="326" y="90"/>
                    </a:lnTo>
                    <a:lnTo>
                      <a:pt x="324" y="90"/>
                    </a:lnTo>
                    <a:lnTo>
                      <a:pt x="326" y="90"/>
                    </a:lnTo>
                    <a:close/>
                    <a:moveTo>
                      <a:pt x="326" y="90"/>
                    </a:moveTo>
                    <a:lnTo>
                      <a:pt x="326" y="92"/>
                    </a:lnTo>
                    <a:lnTo>
                      <a:pt x="326" y="90"/>
                    </a:lnTo>
                    <a:lnTo>
                      <a:pt x="326" y="92"/>
                    </a:lnTo>
                    <a:lnTo>
                      <a:pt x="326" y="90"/>
                    </a:lnTo>
                    <a:close/>
                    <a:moveTo>
                      <a:pt x="326" y="92"/>
                    </a:moveTo>
                    <a:lnTo>
                      <a:pt x="324" y="92"/>
                    </a:lnTo>
                    <a:lnTo>
                      <a:pt x="324" y="90"/>
                    </a:lnTo>
                    <a:lnTo>
                      <a:pt x="326" y="92"/>
                    </a:lnTo>
                    <a:close/>
                    <a:moveTo>
                      <a:pt x="288" y="102"/>
                    </a:moveTo>
                    <a:lnTo>
                      <a:pt x="288" y="100"/>
                    </a:lnTo>
                    <a:lnTo>
                      <a:pt x="288" y="102"/>
                    </a:lnTo>
                    <a:close/>
                    <a:moveTo>
                      <a:pt x="326" y="92"/>
                    </a:moveTo>
                    <a:lnTo>
                      <a:pt x="324" y="92"/>
                    </a:lnTo>
                    <a:lnTo>
                      <a:pt x="326" y="92"/>
                    </a:lnTo>
                    <a:close/>
                    <a:moveTo>
                      <a:pt x="320" y="94"/>
                    </a:moveTo>
                    <a:lnTo>
                      <a:pt x="320" y="92"/>
                    </a:lnTo>
                    <a:lnTo>
                      <a:pt x="320" y="94"/>
                    </a:lnTo>
                    <a:close/>
                    <a:moveTo>
                      <a:pt x="320" y="94"/>
                    </a:moveTo>
                    <a:lnTo>
                      <a:pt x="320" y="92"/>
                    </a:lnTo>
                    <a:lnTo>
                      <a:pt x="320" y="94"/>
                    </a:lnTo>
                    <a:close/>
                    <a:moveTo>
                      <a:pt x="326" y="92"/>
                    </a:moveTo>
                    <a:lnTo>
                      <a:pt x="326" y="94"/>
                    </a:lnTo>
                    <a:lnTo>
                      <a:pt x="326" y="92"/>
                    </a:lnTo>
                    <a:lnTo>
                      <a:pt x="326" y="94"/>
                    </a:lnTo>
                    <a:lnTo>
                      <a:pt x="324" y="94"/>
                    </a:lnTo>
                    <a:lnTo>
                      <a:pt x="324" y="92"/>
                    </a:lnTo>
                    <a:lnTo>
                      <a:pt x="324" y="94"/>
                    </a:lnTo>
                    <a:lnTo>
                      <a:pt x="324" y="92"/>
                    </a:lnTo>
                    <a:lnTo>
                      <a:pt x="324" y="94"/>
                    </a:lnTo>
                    <a:lnTo>
                      <a:pt x="324" y="92"/>
                    </a:lnTo>
                    <a:lnTo>
                      <a:pt x="326" y="92"/>
                    </a:lnTo>
                    <a:lnTo>
                      <a:pt x="324" y="92"/>
                    </a:lnTo>
                    <a:lnTo>
                      <a:pt x="324" y="94"/>
                    </a:lnTo>
                    <a:lnTo>
                      <a:pt x="326" y="94"/>
                    </a:lnTo>
                    <a:lnTo>
                      <a:pt x="324" y="94"/>
                    </a:lnTo>
                    <a:lnTo>
                      <a:pt x="326" y="94"/>
                    </a:lnTo>
                    <a:lnTo>
                      <a:pt x="324" y="94"/>
                    </a:lnTo>
                    <a:lnTo>
                      <a:pt x="324" y="92"/>
                    </a:lnTo>
                    <a:lnTo>
                      <a:pt x="326" y="92"/>
                    </a:lnTo>
                    <a:close/>
                    <a:moveTo>
                      <a:pt x="322" y="92"/>
                    </a:moveTo>
                    <a:lnTo>
                      <a:pt x="322" y="94"/>
                    </a:lnTo>
                    <a:lnTo>
                      <a:pt x="322" y="92"/>
                    </a:lnTo>
                    <a:close/>
                    <a:moveTo>
                      <a:pt x="324" y="92"/>
                    </a:moveTo>
                    <a:lnTo>
                      <a:pt x="324" y="94"/>
                    </a:lnTo>
                    <a:lnTo>
                      <a:pt x="324" y="92"/>
                    </a:lnTo>
                    <a:close/>
                    <a:moveTo>
                      <a:pt x="324" y="94"/>
                    </a:moveTo>
                    <a:lnTo>
                      <a:pt x="324" y="96"/>
                    </a:lnTo>
                    <a:lnTo>
                      <a:pt x="324" y="94"/>
                    </a:lnTo>
                    <a:lnTo>
                      <a:pt x="322" y="94"/>
                    </a:lnTo>
                    <a:lnTo>
                      <a:pt x="324" y="94"/>
                    </a:lnTo>
                    <a:lnTo>
                      <a:pt x="324" y="96"/>
                    </a:lnTo>
                    <a:lnTo>
                      <a:pt x="322" y="96"/>
                    </a:lnTo>
                    <a:lnTo>
                      <a:pt x="322" y="94"/>
                    </a:lnTo>
                    <a:lnTo>
                      <a:pt x="324" y="94"/>
                    </a:lnTo>
                    <a:close/>
                    <a:moveTo>
                      <a:pt x="326" y="94"/>
                    </a:moveTo>
                    <a:lnTo>
                      <a:pt x="324" y="94"/>
                    </a:lnTo>
                    <a:lnTo>
                      <a:pt x="326" y="94"/>
                    </a:lnTo>
                    <a:lnTo>
                      <a:pt x="324" y="94"/>
                    </a:lnTo>
                    <a:lnTo>
                      <a:pt x="326" y="94"/>
                    </a:lnTo>
                    <a:close/>
                    <a:moveTo>
                      <a:pt x="324" y="94"/>
                    </a:moveTo>
                    <a:lnTo>
                      <a:pt x="326" y="94"/>
                    </a:lnTo>
                    <a:lnTo>
                      <a:pt x="324" y="94"/>
                    </a:lnTo>
                    <a:close/>
                    <a:moveTo>
                      <a:pt x="324" y="94"/>
                    </a:moveTo>
                    <a:lnTo>
                      <a:pt x="324" y="96"/>
                    </a:lnTo>
                    <a:lnTo>
                      <a:pt x="324" y="94"/>
                    </a:lnTo>
                    <a:lnTo>
                      <a:pt x="324" y="96"/>
                    </a:lnTo>
                    <a:lnTo>
                      <a:pt x="324" y="94"/>
                    </a:lnTo>
                    <a:close/>
                    <a:moveTo>
                      <a:pt x="324" y="94"/>
                    </a:moveTo>
                    <a:lnTo>
                      <a:pt x="324" y="96"/>
                    </a:lnTo>
                    <a:lnTo>
                      <a:pt x="324" y="94"/>
                    </a:lnTo>
                    <a:close/>
                    <a:moveTo>
                      <a:pt x="324" y="96"/>
                    </a:moveTo>
                    <a:lnTo>
                      <a:pt x="324" y="94"/>
                    </a:lnTo>
                    <a:lnTo>
                      <a:pt x="324" y="96"/>
                    </a:lnTo>
                    <a:close/>
                    <a:moveTo>
                      <a:pt x="324" y="96"/>
                    </a:moveTo>
                    <a:lnTo>
                      <a:pt x="324" y="94"/>
                    </a:lnTo>
                    <a:lnTo>
                      <a:pt x="324" y="96"/>
                    </a:lnTo>
                    <a:close/>
                    <a:moveTo>
                      <a:pt x="324" y="96"/>
                    </a:moveTo>
                    <a:lnTo>
                      <a:pt x="322" y="96"/>
                    </a:lnTo>
                    <a:lnTo>
                      <a:pt x="324" y="96"/>
                    </a:lnTo>
                    <a:lnTo>
                      <a:pt x="322" y="96"/>
                    </a:lnTo>
                    <a:lnTo>
                      <a:pt x="324" y="96"/>
                    </a:lnTo>
                    <a:close/>
                    <a:moveTo>
                      <a:pt x="324" y="96"/>
                    </a:moveTo>
                    <a:lnTo>
                      <a:pt x="322" y="96"/>
                    </a:lnTo>
                    <a:lnTo>
                      <a:pt x="324" y="96"/>
                    </a:lnTo>
                    <a:close/>
                    <a:moveTo>
                      <a:pt x="324" y="96"/>
                    </a:moveTo>
                    <a:lnTo>
                      <a:pt x="324" y="98"/>
                    </a:lnTo>
                    <a:lnTo>
                      <a:pt x="324" y="96"/>
                    </a:lnTo>
                    <a:close/>
                    <a:moveTo>
                      <a:pt x="322" y="96"/>
                    </a:moveTo>
                    <a:lnTo>
                      <a:pt x="322" y="98"/>
                    </a:lnTo>
                    <a:lnTo>
                      <a:pt x="322" y="96"/>
                    </a:lnTo>
                    <a:close/>
                    <a:moveTo>
                      <a:pt x="322" y="98"/>
                    </a:moveTo>
                    <a:lnTo>
                      <a:pt x="324" y="98"/>
                    </a:lnTo>
                    <a:lnTo>
                      <a:pt x="322" y="98"/>
                    </a:lnTo>
                    <a:close/>
                    <a:moveTo>
                      <a:pt x="320" y="98"/>
                    </a:moveTo>
                    <a:lnTo>
                      <a:pt x="322" y="98"/>
                    </a:lnTo>
                    <a:lnTo>
                      <a:pt x="320" y="98"/>
                    </a:lnTo>
                    <a:close/>
                    <a:moveTo>
                      <a:pt x="322" y="100"/>
                    </a:moveTo>
                    <a:lnTo>
                      <a:pt x="320" y="100"/>
                    </a:lnTo>
                    <a:lnTo>
                      <a:pt x="322" y="100"/>
                    </a:lnTo>
                    <a:close/>
                    <a:moveTo>
                      <a:pt x="320" y="100"/>
                    </a:moveTo>
                    <a:lnTo>
                      <a:pt x="322" y="100"/>
                    </a:lnTo>
                    <a:lnTo>
                      <a:pt x="320" y="100"/>
                    </a:lnTo>
                    <a:close/>
                    <a:moveTo>
                      <a:pt x="308" y="108"/>
                    </a:moveTo>
                    <a:lnTo>
                      <a:pt x="308" y="110"/>
                    </a:lnTo>
                    <a:lnTo>
                      <a:pt x="308" y="108"/>
                    </a:lnTo>
                    <a:close/>
                    <a:moveTo>
                      <a:pt x="310" y="110"/>
                    </a:moveTo>
                    <a:lnTo>
                      <a:pt x="308" y="110"/>
                    </a:lnTo>
                    <a:lnTo>
                      <a:pt x="310" y="110"/>
                    </a:lnTo>
                    <a:close/>
                    <a:moveTo>
                      <a:pt x="328" y="120"/>
                    </a:moveTo>
                    <a:lnTo>
                      <a:pt x="328" y="122"/>
                    </a:lnTo>
                    <a:lnTo>
                      <a:pt x="328" y="120"/>
                    </a:lnTo>
                    <a:lnTo>
                      <a:pt x="328" y="122"/>
                    </a:lnTo>
                    <a:lnTo>
                      <a:pt x="328" y="120"/>
                    </a:lnTo>
                    <a:lnTo>
                      <a:pt x="326" y="120"/>
                    </a:lnTo>
                    <a:lnTo>
                      <a:pt x="328" y="120"/>
                    </a:lnTo>
                    <a:lnTo>
                      <a:pt x="326" y="120"/>
                    </a:lnTo>
                    <a:lnTo>
                      <a:pt x="328" y="120"/>
                    </a:lnTo>
                    <a:close/>
                    <a:moveTo>
                      <a:pt x="326" y="120"/>
                    </a:moveTo>
                    <a:lnTo>
                      <a:pt x="326" y="122"/>
                    </a:lnTo>
                    <a:lnTo>
                      <a:pt x="326" y="120"/>
                    </a:lnTo>
                    <a:lnTo>
                      <a:pt x="326" y="122"/>
                    </a:lnTo>
                    <a:lnTo>
                      <a:pt x="326" y="120"/>
                    </a:lnTo>
                    <a:lnTo>
                      <a:pt x="326" y="122"/>
                    </a:lnTo>
                    <a:lnTo>
                      <a:pt x="326" y="120"/>
                    </a:lnTo>
                    <a:close/>
                    <a:moveTo>
                      <a:pt x="328" y="120"/>
                    </a:moveTo>
                    <a:lnTo>
                      <a:pt x="326" y="122"/>
                    </a:lnTo>
                    <a:lnTo>
                      <a:pt x="328" y="122"/>
                    </a:lnTo>
                    <a:lnTo>
                      <a:pt x="326" y="122"/>
                    </a:lnTo>
                    <a:lnTo>
                      <a:pt x="328" y="122"/>
                    </a:lnTo>
                    <a:lnTo>
                      <a:pt x="326" y="122"/>
                    </a:lnTo>
                    <a:lnTo>
                      <a:pt x="328" y="122"/>
                    </a:lnTo>
                    <a:lnTo>
                      <a:pt x="326" y="122"/>
                    </a:lnTo>
                    <a:lnTo>
                      <a:pt x="326" y="120"/>
                    </a:lnTo>
                    <a:lnTo>
                      <a:pt x="328" y="120"/>
                    </a:lnTo>
                    <a:close/>
                    <a:moveTo>
                      <a:pt x="328" y="122"/>
                    </a:moveTo>
                    <a:lnTo>
                      <a:pt x="328" y="124"/>
                    </a:lnTo>
                    <a:lnTo>
                      <a:pt x="328" y="122"/>
                    </a:lnTo>
                    <a:lnTo>
                      <a:pt x="328" y="124"/>
                    </a:lnTo>
                    <a:lnTo>
                      <a:pt x="328" y="122"/>
                    </a:lnTo>
                    <a:lnTo>
                      <a:pt x="328" y="124"/>
                    </a:lnTo>
                    <a:lnTo>
                      <a:pt x="328" y="122"/>
                    </a:lnTo>
                    <a:lnTo>
                      <a:pt x="328" y="124"/>
                    </a:lnTo>
                    <a:lnTo>
                      <a:pt x="328" y="122"/>
                    </a:lnTo>
                    <a:close/>
                    <a:moveTo>
                      <a:pt x="328" y="124"/>
                    </a:moveTo>
                    <a:lnTo>
                      <a:pt x="326" y="124"/>
                    </a:lnTo>
                    <a:lnTo>
                      <a:pt x="328" y="124"/>
                    </a:lnTo>
                    <a:close/>
                    <a:moveTo>
                      <a:pt x="330" y="124"/>
                    </a:moveTo>
                    <a:lnTo>
                      <a:pt x="328" y="124"/>
                    </a:lnTo>
                    <a:lnTo>
                      <a:pt x="330" y="124"/>
                    </a:lnTo>
                    <a:lnTo>
                      <a:pt x="328" y="124"/>
                    </a:lnTo>
                    <a:lnTo>
                      <a:pt x="330" y="124"/>
                    </a:lnTo>
                    <a:close/>
                    <a:moveTo>
                      <a:pt x="330" y="126"/>
                    </a:moveTo>
                    <a:lnTo>
                      <a:pt x="328" y="126"/>
                    </a:lnTo>
                    <a:lnTo>
                      <a:pt x="328" y="124"/>
                    </a:lnTo>
                    <a:lnTo>
                      <a:pt x="330" y="124"/>
                    </a:lnTo>
                    <a:lnTo>
                      <a:pt x="330" y="126"/>
                    </a:lnTo>
                    <a:close/>
                    <a:moveTo>
                      <a:pt x="328" y="126"/>
                    </a:moveTo>
                    <a:lnTo>
                      <a:pt x="328" y="128"/>
                    </a:lnTo>
                    <a:lnTo>
                      <a:pt x="326" y="128"/>
                    </a:lnTo>
                    <a:lnTo>
                      <a:pt x="326" y="126"/>
                    </a:lnTo>
                    <a:lnTo>
                      <a:pt x="326" y="128"/>
                    </a:lnTo>
                    <a:lnTo>
                      <a:pt x="328" y="128"/>
                    </a:lnTo>
                    <a:lnTo>
                      <a:pt x="328" y="126"/>
                    </a:lnTo>
                    <a:lnTo>
                      <a:pt x="328" y="128"/>
                    </a:lnTo>
                    <a:lnTo>
                      <a:pt x="328" y="126"/>
                    </a:lnTo>
                    <a:lnTo>
                      <a:pt x="328" y="128"/>
                    </a:lnTo>
                    <a:lnTo>
                      <a:pt x="328" y="126"/>
                    </a:lnTo>
                    <a:lnTo>
                      <a:pt x="326" y="126"/>
                    </a:lnTo>
                    <a:lnTo>
                      <a:pt x="328" y="126"/>
                    </a:lnTo>
                    <a:close/>
                    <a:moveTo>
                      <a:pt x="330" y="126"/>
                    </a:moveTo>
                    <a:lnTo>
                      <a:pt x="332" y="126"/>
                    </a:lnTo>
                    <a:lnTo>
                      <a:pt x="330" y="126"/>
                    </a:lnTo>
                    <a:close/>
                    <a:moveTo>
                      <a:pt x="330" y="126"/>
                    </a:moveTo>
                    <a:lnTo>
                      <a:pt x="332" y="126"/>
                    </a:lnTo>
                    <a:lnTo>
                      <a:pt x="330" y="126"/>
                    </a:lnTo>
                    <a:lnTo>
                      <a:pt x="332" y="126"/>
                    </a:lnTo>
                    <a:lnTo>
                      <a:pt x="330" y="126"/>
                    </a:lnTo>
                    <a:close/>
                    <a:moveTo>
                      <a:pt x="330" y="126"/>
                    </a:moveTo>
                    <a:lnTo>
                      <a:pt x="330" y="128"/>
                    </a:lnTo>
                    <a:lnTo>
                      <a:pt x="328" y="128"/>
                    </a:lnTo>
                    <a:lnTo>
                      <a:pt x="328" y="126"/>
                    </a:lnTo>
                    <a:lnTo>
                      <a:pt x="330" y="126"/>
                    </a:lnTo>
                    <a:lnTo>
                      <a:pt x="328" y="126"/>
                    </a:lnTo>
                    <a:lnTo>
                      <a:pt x="330" y="126"/>
                    </a:lnTo>
                    <a:close/>
                    <a:moveTo>
                      <a:pt x="328" y="126"/>
                    </a:moveTo>
                    <a:lnTo>
                      <a:pt x="328" y="128"/>
                    </a:lnTo>
                    <a:lnTo>
                      <a:pt x="328" y="126"/>
                    </a:lnTo>
                    <a:close/>
                    <a:moveTo>
                      <a:pt x="328" y="128"/>
                    </a:moveTo>
                    <a:lnTo>
                      <a:pt x="328" y="126"/>
                    </a:lnTo>
                    <a:lnTo>
                      <a:pt x="328" y="128"/>
                    </a:lnTo>
                    <a:close/>
                    <a:moveTo>
                      <a:pt x="328" y="128"/>
                    </a:moveTo>
                    <a:lnTo>
                      <a:pt x="328" y="126"/>
                    </a:lnTo>
                    <a:lnTo>
                      <a:pt x="328" y="128"/>
                    </a:lnTo>
                    <a:close/>
                    <a:moveTo>
                      <a:pt x="332" y="126"/>
                    </a:moveTo>
                    <a:lnTo>
                      <a:pt x="330" y="126"/>
                    </a:lnTo>
                    <a:lnTo>
                      <a:pt x="332" y="126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3783"/>
              <p:cNvSpPr>
                <a:spLocks noEditPoints="1"/>
              </p:cNvSpPr>
              <p:nvPr/>
            </p:nvSpPr>
            <p:spPr bwMode="auto">
              <a:xfrm>
                <a:off x="6305551" y="3170238"/>
                <a:ext cx="304800" cy="149225"/>
              </a:xfrm>
              <a:custGeom>
                <a:avLst/>
                <a:gdLst>
                  <a:gd name="T0" fmla="*/ 158 w 192"/>
                  <a:gd name="T1" fmla="*/ 90 h 94"/>
                  <a:gd name="T2" fmla="*/ 158 w 192"/>
                  <a:gd name="T3" fmla="*/ 88 h 94"/>
                  <a:gd name="T4" fmla="*/ 188 w 192"/>
                  <a:gd name="T5" fmla="*/ 80 h 94"/>
                  <a:gd name="T6" fmla="*/ 192 w 192"/>
                  <a:gd name="T7" fmla="*/ 64 h 94"/>
                  <a:gd name="T8" fmla="*/ 136 w 192"/>
                  <a:gd name="T9" fmla="*/ 44 h 94"/>
                  <a:gd name="T10" fmla="*/ 132 w 192"/>
                  <a:gd name="T11" fmla="*/ 44 h 94"/>
                  <a:gd name="T12" fmla="*/ 150 w 192"/>
                  <a:gd name="T13" fmla="*/ 10 h 94"/>
                  <a:gd name="T14" fmla="*/ 166 w 192"/>
                  <a:gd name="T15" fmla="*/ 62 h 94"/>
                  <a:gd name="T16" fmla="*/ 188 w 192"/>
                  <a:gd name="T17" fmla="*/ 60 h 94"/>
                  <a:gd name="T18" fmla="*/ 190 w 192"/>
                  <a:gd name="T19" fmla="*/ 68 h 94"/>
                  <a:gd name="T20" fmla="*/ 186 w 192"/>
                  <a:gd name="T21" fmla="*/ 78 h 94"/>
                  <a:gd name="T22" fmla="*/ 172 w 192"/>
                  <a:gd name="T23" fmla="*/ 84 h 94"/>
                  <a:gd name="T24" fmla="*/ 166 w 192"/>
                  <a:gd name="T25" fmla="*/ 90 h 94"/>
                  <a:gd name="T26" fmla="*/ 166 w 192"/>
                  <a:gd name="T27" fmla="*/ 86 h 94"/>
                  <a:gd name="T28" fmla="*/ 166 w 192"/>
                  <a:gd name="T29" fmla="*/ 80 h 94"/>
                  <a:gd name="T30" fmla="*/ 166 w 192"/>
                  <a:gd name="T31" fmla="*/ 74 h 94"/>
                  <a:gd name="T32" fmla="*/ 154 w 192"/>
                  <a:gd name="T33" fmla="*/ 68 h 94"/>
                  <a:gd name="T34" fmla="*/ 150 w 192"/>
                  <a:gd name="T35" fmla="*/ 74 h 94"/>
                  <a:gd name="T36" fmla="*/ 144 w 192"/>
                  <a:gd name="T37" fmla="*/ 72 h 94"/>
                  <a:gd name="T38" fmla="*/ 146 w 192"/>
                  <a:gd name="T39" fmla="*/ 64 h 94"/>
                  <a:gd name="T40" fmla="*/ 142 w 192"/>
                  <a:gd name="T41" fmla="*/ 62 h 94"/>
                  <a:gd name="T42" fmla="*/ 146 w 192"/>
                  <a:gd name="T43" fmla="*/ 58 h 94"/>
                  <a:gd name="T44" fmla="*/ 152 w 192"/>
                  <a:gd name="T45" fmla="*/ 58 h 94"/>
                  <a:gd name="T46" fmla="*/ 146 w 192"/>
                  <a:gd name="T47" fmla="*/ 56 h 94"/>
                  <a:gd name="T48" fmla="*/ 146 w 192"/>
                  <a:gd name="T49" fmla="*/ 54 h 94"/>
                  <a:gd name="T50" fmla="*/ 140 w 192"/>
                  <a:gd name="T51" fmla="*/ 54 h 94"/>
                  <a:gd name="T52" fmla="*/ 138 w 192"/>
                  <a:gd name="T53" fmla="*/ 54 h 94"/>
                  <a:gd name="T54" fmla="*/ 136 w 192"/>
                  <a:gd name="T55" fmla="*/ 54 h 94"/>
                  <a:gd name="T56" fmla="*/ 146 w 192"/>
                  <a:gd name="T57" fmla="*/ 50 h 94"/>
                  <a:gd name="T58" fmla="*/ 142 w 192"/>
                  <a:gd name="T59" fmla="*/ 44 h 94"/>
                  <a:gd name="T60" fmla="*/ 138 w 192"/>
                  <a:gd name="T61" fmla="*/ 42 h 94"/>
                  <a:gd name="T62" fmla="*/ 140 w 192"/>
                  <a:gd name="T63" fmla="*/ 30 h 94"/>
                  <a:gd name="T64" fmla="*/ 134 w 192"/>
                  <a:gd name="T65" fmla="*/ 34 h 94"/>
                  <a:gd name="T66" fmla="*/ 134 w 192"/>
                  <a:gd name="T67" fmla="*/ 22 h 94"/>
                  <a:gd name="T68" fmla="*/ 148 w 192"/>
                  <a:gd name="T69" fmla="*/ 18 h 94"/>
                  <a:gd name="T70" fmla="*/ 146 w 192"/>
                  <a:gd name="T71" fmla="*/ 8 h 94"/>
                  <a:gd name="T72" fmla="*/ 136 w 192"/>
                  <a:gd name="T73" fmla="*/ 10 h 94"/>
                  <a:gd name="T74" fmla="*/ 70 w 192"/>
                  <a:gd name="T75" fmla="*/ 16 h 94"/>
                  <a:gd name="T76" fmla="*/ 134 w 192"/>
                  <a:gd name="T77" fmla="*/ 10 h 94"/>
                  <a:gd name="T78" fmla="*/ 132 w 192"/>
                  <a:gd name="T79" fmla="*/ 16 h 94"/>
                  <a:gd name="T80" fmla="*/ 128 w 192"/>
                  <a:gd name="T81" fmla="*/ 22 h 94"/>
                  <a:gd name="T82" fmla="*/ 126 w 192"/>
                  <a:gd name="T83" fmla="*/ 30 h 94"/>
                  <a:gd name="T84" fmla="*/ 124 w 192"/>
                  <a:gd name="T85" fmla="*/ 32 h 94"/>
                  <a:gd name="T86" fmla="*/ 122 w 192"/>
                  <a:gd name="T87" fmla="*/ 36 h 94"/>
                  <a:gd name="T88" fmla="*/ 128 w 192"/>
                  <a:gd name="T89" fmla="*/ 42 h 94"/>
                  <a:gd name="T90" fmla="*/ 126 w 192"/>
                  <a:gd name="T91" fmla="*/ 46 h 94"/>
                  <a:gd name="T92" fmla="*/ 124 w 192"/>
                  <a:gd name="T93" fmla="*/ 46 h 94"/>
                  <a:gd name="T94" fmla="*/ 128 w 192"/>
                  <a:gd name="T95" fmla="*/ 52 h 94"/>
                  <a:gd name="T96" fmla="*/ 138 w 192"/>
                  <a:gd name="T97" fmla="*/ 76 h 94"/>
                  <a:gd name="T98" fmla="*/ 130 w 192"/>
                  <a:gd name="T99" fmla="*/ 72 h 94"/>
                  <a:gd name="T100" fmla="*/ 138 w 192"/>
                  <a:gd name="T101" fmla="*/ 80 h 94"/>
                  <a:gd name="T102" fmla="*/ 140 w 192"/>
                  <a:gd name="T103" fmla="*/ 84 h 94"/>
                  <a:gd name="T104" fmla="*/ 134 w 192"/>
                  <a:gd name="T105" fmla="*/ 84 h 94"/>
                  <a:gd name="T106" fmla="*/ 122 w 192"/>
                  <a:gd name="T107" fmla="*/ 82 h 94"/>
                  <a:gd name="T108" fmla="*/ 118 w 192"/>
                  <a:gd name="T109" fmla="*/ 82 h 94"/>
                  <a:gd name="T110" fmla="*/ 110 w 192"/>
                  <a:gd name="T111" fmla="*/ 80 h 94"/>
                  <a:gd name="T112" fmla="*/ 106 w 192"/>
                  <a:gd name="T113" fmla="*/ 66 h 94"/>
                  <a:gd name="T114" fmla="*/ 88 w 192"/>
                  <a:gd name="T115" fmla="*/ 48 h 94"/>
                  <a:gd name="T116" fmla="*/ 66 w 192"/>
                  <a:gd name="T117" fmla="*/ 26 h 94"/>
                  <a:gd name="T118" fmla="*/ 42 w 192"/>
                  <a:gd name="T119" fmla="*/ 34 h 94"/>
                  <a:gd name="T120" fmla="*/ 16 w 192"/>
                  <a:gd name="T121" fmla="*/ 48 h 94"/>
                  <a:gd name="T122" fmla="*/ 18 w 192"/>
                  <a:gd name="T123" fmla="*/ 2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2" h="94">
                    <a:moveTo>
                      <a:pt x="166" y="94"/>
                    </a:moveTo>
                    <a:lnTo>
                      <a:pt x="166" y="92"/>
                    </a:lnTo>
                    <a:lnTo>
                      <a:pt x="166" y="94"/>
                    </a:lnTo>
                    <a:close/>
                    <a:moveTo>
                      <a:pt x="162" y="92"/>
                    </a:moveTo>
                    <a:lnTo>
                      <a:pt x="160" y="92"/>
                    </a:lnTo>
                    <a:lnTo>
                      <a:pt x="162" y="92"/>
                    </a:lnTo>
                    <a:close/>
                    <a:moveTo>
                      <a:pt x="158" y="92"/>
                    </a:moveTo>
                    <a:lnTo>
                      <a:pt x="160" y="92"/>
                    </a:lnTo>
                    <a:lnTo>
                      <a:pt x="160" y="94"/>
                    </a:lnTo>
                    <a:lnTo>
                      <a:pt x="158" y="92"/>
                    </a:lnTo>
                    <a:close/>
                    <a:moveTo>
                      <a:pt x="160" y="92"/>
                    </a:moveTo>
                    <a:lnTo>
                      <a:pt x="160" y="90"/>
                    </a:lnTo>
                    <a:lnTo>
                      <a:pt x="160" y="92"/>
                    </a:lnTo>
                    <a:close/>
                    <a:moveTo>
                      <a:pt x="160" y="90"/>
                    </a:moveTo>
                    <a:lnTo>
                      <a:pt x="160" y="92"/>
                    </a:lnTo>
                    <a:lnTo>
                      <a:pt x="160" y="90"/>
                    </a:lnTo>
                    <a:lnTo>
                      <a:pt x="160" y="92"/>
                    </a:lnTo>
                    <a:lnTo>
                      <a:pt x="160" y="90"/>
                    </a:lnTo>
                    <a:close/>
                    <a:moveTo>
                      <a:pt x="160" y="90"/>
                    </a:moveTo>
                    <a:lnTo>
                      <a:pt x="160" y="92"/>
                    </a:lnTo>
                    <a:lnTo>
                      <a:pt x="162" y="92"/>
                    </a:lnTo>
                    <a:lnTo>
                      <a:pt x="160" y="92"/>
                    </a:lnTo>
                    <a:lnTo>
                      <a:pt x="160" y="90"/>
                    </a:lnTo>
                    <a:close/>
                    <a:moveTo>
                      <a:pt x="158" y="90"/>
                    </a:moveTo>
                    <a:lnTo>
                      <a:pt x="160" y="90"/>
                    </a:lnTo>
                    <a:lnTo>
                      <a:pt x="160" y="92"/>
                    </a:lnTo>
                    <a:lnTo>
                      <a:pt x="158" y="92"/>
                    </a:lnTo>
                    <a:lnTo>
                      <a:pt x="160" y="92"/>
                    </a:lnTo>
                    <a:lnTo>
                      <a:pt x="158" y="92"/>
                    </a:lnTo>
                    <a:lnTo>
                      <a:pt x="158" y="90"/>
                    </a:lnTo>
                    <a:close/>
                    <a:moveTo>
                      <a:pt x="158" y="90"/>
                    </a:moveTo>
                    <a:lnTo>
                      <a:pt x="160" y="90"/>
                    </a:lnTo>
                    <a:lnTo>
                      <a:pt x="158" y="90"/>
                    </a:lnTo>
                    <a:lnTo>
                      <a:pt x="160" y="90"/>
                    </a:lnTo>
                    <a:lnTo>
                      <a:pt x="158" y="90"/>
                    </a:lnTo>
                    <a:close/>
                    <a:moveTo>
                      <a:pt x="162" y="90"/>
                    </a:moveTo>
                    <a:lnTo>
                      <a:pt x="162" y="88"/>
                    </a:lnTo>
                    <a:lnTo>
                      <a:pt x="162" y="90"/>
                    </a:lnTo>
                    <a:close/>
                    <a:moveTo>
                      <a:pt x="162" y="88"/>
                    </a:moveTo>
                    <a:lnTo>
                      <a:pt x="160" y="88"/>
                    </a:lnTo>
                    <a:lnTo>
                      <a:pt x="162" y="88"/>
                    </a:lnTo>
                    <a:close/>
                    <a:moveTo>
                      <a:pt x="158" y="88"/>
                    </a:moveTo>
                    <a:lnTo>
                      <a:pt x="160" y="88"/>
                    </a:lnTo>
                    <a:lnTo>
                      <a:pt x="158" y="88"/>
                    </a:lnTo>
                    <a:lnTo>
                      <a:pt x="160" y="88"/>
                    </a:lnTo>
                    <a:lnTo>
                      <a:pt x="160" y="90"/>
                    </a:lnTo>
                    <a:lnTo>
                      <a:pt x="160" y="88"/>
                    </a:lnTo>
                    <a:lnTo>
                      <a:pt x="158" y="88"/>
                    </a:lnTo>
                    <a:lnTo>
                      <a:pt x="160" y="88"/>
                    </a:lnTo>
                    <a:lnTo>
                      <a:pt x="160" y="90"/>
                    </a:lnTo>
                    <a:lnTo>
                      <a:pt x="162" y="90"/>
                    </a:lnTo>
                    <a:lnTo>
                      <a:pt x="160" y="90"/>
                    </a:lnTo>
                    <a:lnTo>
                      <a:pt x="162" y="90"/>
                    </a:lnTo>
                    <a:lnTo>
                      <a:pt x="160" y="90"/>
                    </a:lnTo>
                    <a:lnTo>
                      <a:pt x="162" y="90"/>
                    </a:lnTo>
                    <a:lnTo>
                      <a:pt x="160" y="90"/>
                    </a:lnTo>
                    <a:lnTo>
                      <a:pt x="162" y="90"/>
                    </a:lnTo>
                    <a:lnTo>
                      <a:pt x="160" y="90"/>
                    </a:lnTo>
                    <a:lnTo>
                      <a:pt x="160" y="92"/>
                    </a:lnTo>
                    <a:lnTo>
                      <a:pt x="160" y="90"/>
                    </a:lnTo>
                    <a:lnTo>
                      <a:pt x="160" y="88"/>
                    </a:lnTo>
                    <a:lnTo>
                      <a:pt x="160" y="90"/>
                    </a:lnTo>
                    <a:lnTo>
                      <a:pt x="160" y="88"/>
                    </a:lnTo>
                    <a:lnTo>
                      <a:pt x="158" y="88"/>
                    </a:lnTo>
                    <a:lnTo>
                      <a:pt x="160" y="88"/>
                    </a:lnTo>
                    <a:lnTo>
                      <a:pt x="160" y="90"/>
                    </a:lnTo>
                    <a:lnTo>
                      <a:pt x="158" y="90"/>
                    </a:lnTo>
                    <a:lnTo>
                      <a:pt x="158" y="88"/>
                    </a:lnTo>
                    <a:close/>
                    <a:moveTo>
                      <a:pt x="160" y="88"/>
                    </a:moveTo>
                    <a:lnTo>
                      <a:pt x="158" y="88"/>
                    </a:lnTo>
                    <a:lnTo>
                      <a:pt x="160" y="88"/>
                    </a:lnTo>
                    <a:close/>
                    <a:moveTo>
                      <a:pt x="186" y="78"/>
                    </a:moveTo>
                    <a:lnTo>
                      <a:pt x="186" y="80"/>
                    </a:lnTo>
                    <a:lnTo>
                      <a:pt x="186" y="78"/>
                    </a:lnTo>
                    <a:lnTo>
                      <a:pt x="186" y="80"/>
                    </a:lnTo>
                    <a:lnTo>
                      <a:pt x="186" y="78"/>
                    </a:lnTo>
                    <a:close/>
                    <a:moveTo>
                      <a:pt x="188" y="78"/>
                    </a:moveTo>
                    <a:lnTo>
                      <a:pt x="186" y="78"/>
                    </a:lnTo>
                    <a:lnTo>
                      <a:pt x="188" y="78"/>
                    </a:lnTo>
                    <a:close/>
                    <a:moveTo>
                      <a:pt x="186" y="78"/>
                    </a:moveTo>
                    <a:lnTo>
                      <a:pt x="186" y="76"/>
                    </a:lnTo>
                    <a:lnTo>
                      <a:pt x="186" y="78"/>
                    </a:lnTo>
                    <a:close/>
                    <a:moveTo>
                      <a:pt x="190" y="68"/>
                    </a:moveTo>
                    <a:lnTo>
                      <a:pt x="192" y="68"/>
                    </a:lnTo>
                    <a:lnTo>
                      <a:pt x="190" y="68"/>
                    </a:lnTo>
                    <a:close/>
                    <a:moveTo>
                      <a:pt x="190" y="66"/>
                    </a:moveTo>
                    <a:lnTo>
                      <a:pt x="188" y="66"/>
                    </a:lnTo>
                    <a:lnTo>
                      <a:pt x="190" y="66"/>
                    </a:lnTo>
                    <a:lnTo>
                      <a:pt x="190" y="68"/>
                    </a:lnTo>
                    <a:lnTo>
                      <a:pt x="188" y="68"/>
                    </a:lnTo>
                    <a:lnTo>
                      <a:pt x="188" y="66"/>
                    </a:lnTo>
                    <a:lnTo>
                      <a:pt x="190" y="66"/>
                    </a:lnTo>
                    <a:close/>
                    <a:moveTo>
                      <a:pt x="192" y="62"/>
                    </a:moveTo>
                    <a:lnTo>
                      <a:pt x="192" y="64"/>
                    </a:lnTo>
                    <a:lnTo>
                      <a:pt x="192" y="66"/>
                    </a:lnTo>
                    <a:lnTo>
                      <a:pt x="192" y="68"/>
                    </a:lnTo>
                    <a:lnTo>
                      <a:pt x="192" y="70"/>
                    </a:lnTo>
                    <a:lnTo>
                      <a:pt x="192" y="72"/>
                    </a:lnTo>
                    <a:lnTo>
                      <a:pt x="192" y="74"/>
                    </a:lnTo>
                    <a:lnTo>
                      <a:pt x="192" y="76"/>
                    </a:lnTo>
                    <a:lnTo>
                      <a:pt x="190" y="76"/>
                    </a:lnTo>
                    <a:lnTo>
                      <a:pt x="190" y="78"/>
                    </a:lnTo>
                    <a:lnTo>
                      <a:pt x="190" y="80"/>
                    </a:lnTo>
                    <a:lnTo>
                      <a:pt x="190" y="82"/>
                    </a:lnTo>
                    <a:lnTo>
                      <a:pt x="188" y="80"/>
                    </a:lnTo>
                    <a:lnTo>
                      <a:pt x="190" y="80"/>
                    </a:lnTo>
                    <a:lnTo>
                      <a:pt x="188" y="80"/>
                    </a:lnTo>
                    <a:lnTo>
                      <a:pt x="190" y="80"/>
                    </a:lnTo>
                    <a:lnTo>
                      <a:pt x="188" y="80"/>
                    </a:lnTo>
                    <a:lnTo>
                      <a:pt x="190" y="80"/>
                    </a:lnTo>
                    <a:lnTo>
                      <a:pt x="190" y="78"/>
                    </a:lnTo>
                    <a:lnTo>
                      <a:pt x="188" y="78"/>
                    </a:lnTo>
                    <a:lnTo>
                      <a:pt x="190" y="78"/>
                    </a:lnTo>
                    <a:lnTo>
                      <a:pt x="190" y="76"/>
                    </a:lnTo>
                    <a:lnTo>
                      <a:pt x="190" y="74"/>
                    </a:lnTo>
                    <a:lnTo>
                      <a:pt x="190" y="72"/>
                    </a:lnTo>
                    <a:lnTo>
                      <a:pt x="190" y="70"/>
                    </a:lnTo>
                    <a:lnTo>
                      <a:pt x="190" y="72"/>
                    </a:lnTo>
                    <a:lnTo>
                      <a:pt x="190" y="70"/>
                    </a:lnTo>
                    <a:lnTo>
                      <a:pt x="192" y="70"/>
                    </a:lnTo>
                    <a:lnTo>
                      <a:pt x="190" y="70"/>
                    </a:lnTo>
                    <a:lnTo>
                      <a:pt x="192" y="70"/>
                    </a:lnTo>
                    <a:lnTo>
                      <a:pt x="190" y="70"/>
                    </a:lnTo>
                    <a:lnTo>
                      <a:pt x="192" y="70"/>
                    </a:lnTo>
                    <a:lnTo>
                      <a:pt x="190" y="70"/>
                    </a:lnTo>
                    <a:lnTo>
                      <a:pt x="192" y="70"/>
                    </a:lnTo>
                    <a:lnTo>
                      <a:pt x="190" y="70"/>
                    </a:lnTo>
                    <a:lnTo>
                      <a:pt x="192" y="70"/>
                    </a:lnTo>
                    <a:lnTo>
                      <a:pt x="190" y="70"/>
                    </a:lnTo>
                    <a:lnTo>
                      <a:pt x="190" y="68"/>
                    </a:lnTo>
                    <a:lnTo>
                      <a:pt x="190" y="70"/>
                    </a:lnTo>
                    <a:lnTo>
                      <a:pt x="190" y="68"/>
                    </a:lnTo>
                    <a:lnTo>
                      <a:pt x="192" y="68"/>
                    </a:lnTo>
                    <a:lnTo>
                      <a:pt x="190" y="68"/>
                    </a:lnTo>
                    <a:lnTo>
                      <a:pt x="192" y="68"/>
                    </a:lnTo>
                    <a:lnTo>
                      <a:pt x="190" y="68"/>
                    </a:lnTo>
                    <a:lnTo>
                      <a:pt x="192" y="66"/>
                    </a:lnTo>
                    <a:lnTo>
                      <a:pt x="192" y="64"/>
                    </a:lnTo>
                    <a:lnTo>
                      <a:pt x="192" y="66"/>
                    </a:lnTo>
                    <a:lnTo>
                      <a:pt x="192" y="64"/>
                    </a:lnTo>
                    <a:lnTo>
                      <a:pt x="192" y="62"/>
                    </a:lnTo>
                    <a:close/>
                    <a:moveTo>
                      <a:pt x="192" y="56"/>
                    </a:moveTo>
                    <a:lnTo>
                      <a:pt x="192" y="58"/>
                    </a:lnTo>
                    <a:lnTo>
                      <a:pt x="192" y="60"/>
                    </a:lnTo>
                    <a:lnTo>
                      <a:pt x="192" y="62"/>
                    </a:lnTo>
                    <a:lnTo>
                      <a:pt x="192" y="60"/>
                    </a:lnTo>
                    <a:lnTo>
                      <a:pt x="192" y="58"/>
                    </a:lnTo>
                    <a:lnTo>
                      <a:pt x="192" y="56"/>
                    </a:lnTo>
                    <a:lnTo>
                      <a:pt x="192" y="58"/>
                    </a:lnTo>
                    <a:lnTo>
                      <a:pt x="192" y="56"/>
                    </a:lnTo>
                    <a:lnTo>
                      <a:pt x="192" y="58"/>
                    </a:lnTo>
                    <a:lnTo>
                      <a:pt x="192" y="56"/>
                    </a:lnTo>
                    <a:lnTo>
                      <a:pt x="192" y="56"/>
                    </a:lnTo>
                    <a:lnTo>
                      <a:pt x="192" y="56"/>
                    </a:lnTo>
                    <a:close/>
                    <a:moveTo>
                      <a:pt x="136" y="56"/>
                    </a:moveTo>
                    <a:lnTo>
                      <a:pt x="136" y="56"/>
                    </a:lnTo>
                    <a:lnTo>
                      <a:pt x="138" y="56"/>
                    </a:lnTo>
                    <a:lnTo>
                      <a:pt x="136" y="58"/>
                    </a:lnTo>
                    <a:lnTo>
                      <a:pt x="136" y="56"/>
                    </a:lnTo>
                    <a:lnTo>
                      <a:pt x="136" y="56"/>
                    </a:lnTo>
                    <a:close/>
                    <a:moveTo>
                      <a:pt x="134" y="48"/>
                    </a:moveTo>
                    <a:lnTo>
                      <a:pt x="134" y="46"/>
                    </a:lnTo>
                    <a:lnTo>
                      <a:pt x="134" y="48"/>
                    </a:lnTo>
                    <a:close/>
                    <a:moveTo>
                      <a:pt x="136" y="44"/>
                    </a:moveTo>
                    <a:lnTo>
                      <a:pt x="136" y="46"/>
                    </a:lnTo>
                    <a:lnTo>
                      <a:pt x="136" y="44"/>
                    </a:lnTo>
                    <a:close/>
                    <a:moveTo>
                      <a:pt x="136" y="44"/>
                    </a:moveTo>
                    <a:lnTo>
                      <a:pt x="136" y="42"/>
                    </a:lnTo>
                    <a:lnTo>
                      <a:pt x="136" y="44"/>
                    </a:lnTo>
                    <a:close/>
                    <a:moveTo>
                      <a:pt x="134" y="40"/>
                    </a:moveTo>
                    <a:lnTo>
                      <a:pt x="134" y="42"/>
                    </a:lnTo>
                    <a:lnTo>
                      <a:pt x="136" y="42"/>
                    </a:lnTo>
                    <a:lnTo>
                      <a:pt x="134" y="42"/>
                    </a:lnTo>
                    <a:lnTo>
                      <a:pt x="136" y="42"/>
                    </a:lnTo>
                    <a:lnTo>
                      <a:pt x="136" y="44"/>
                    </a:lnTo>
                    <a:lnTo>
                      <a:pt x="138" y="44"/>
                    </a:lnTo>
                    <a:lnTo>
                      <a:pt x="136" y="44"/>
                    </a:lnTo>
                    <a:lnTo>
                      <a:pt x="138" y="44"/>
                    </a:lnTo>
                    <a:lnTo>
                      <a:pt x="138" y="46"/>
                    </a:lnTo>
                    <a:lnTo>
                      <a:pt x="138" y="44"/>
                    </a:lnTo>
                    <a:lnTo>
                      <a:pt x="136" y="46"/>
                    </a:lnTo>
                    <a:lnTo>
                      <a:pt x="138" y="46"/>
                    </a:lnTo>
                    <a:lnTo>
                      <a:pt x="136" y="46"/>
                    </a:lnTo>
                    <a:lnTo>
                      <a:pt x="136" y="44"/>
                    </a:lnTo>
                    <a:lnTo>
                      <a:pt x="136" y="46"/>
                    </a:lnTo>
                    <a:lnTo>
                      <a:pt x="134" y="46"/>
                    </a:lnTo>
                    <a:lnTo>
                      <a:pt x="134" y="44"/>
                    </a:lnTo>
                    <a:lnTo>
                      <a:pt x="134" y="42"/>
                    </a:lnTo>
                    <a:lnTo>
                      <a:pt x="134" y="44"/>
                    </a:lnTo>
                    <a:lnTo>
                      <a:pt x="134" y="42"/>
                    </a:lnTo>
                    <a:lnTo>
                      <a:pt x="134" y="44"/>
                    </a:lnTo>
                    <a:lnTo>
                      <a:pt x="132" y="44"/>
                    </a:lnTo>
                    <a:lnTo>
                      <a:pt x="134" y="44"/>
                    </a:lnTo>
                    <a:lnTo>
                      <a:pt x="132" y="44"/>
                    </a:lnTo>
                    <a:lnTo>
                      <a:pt x="134" y="44"/>
                    </a:lnTo>
                    <a:lnTo>
                      <a:pt x="134" y="46"/>
                    </a:lnTo>
                    <a:lnTo>
                      <a:pt x="134" y="48"/>
                    </a:lnTo>
                    <a:lnTo>
                      <a:pt x="134" y="50"/>
                    </a:lnTo>
                    <a:lnTo>
                      <a:pt x="134" y="48"/>
                    </a:lnTo>
                    <a:lnTo>
                      <a:pt x="134" y="50"/>
                    </a:lnTo>
                    <a:lnTo>
                      <a:pt x="134" y="48"/>
                    </a:lnTo>
                    <a:lnTo>
                      <a:pt x="134" y="50"/>
                    </a:lnTo>
                    <a:lnTo>
                      <a:pt x="132" y="50"/>
                    </a:lnTo>
                    <a:lnTo>
                      <a:pt x="134" y="50"/>
                    </a:lnTo>
                    <a:lnTo>
                      <a:pt x="134" y="48"/>
                    </a:lnTo>
                    <a:lnTo>
                      <a:pt x="132" y="48"/>
                    </a:lnTo>
                    <a:lnTo>
                      <a:pt x="134" y="48"/>
                    </a:lnTo>
                    <a:lnTo>
                      <a:pt x="132" y="48"/>
                    </a:lnTo>
                    <a:lnTo>
                      <a:pt x="132" y="46"/>
                    </a:lnTo>
                    <a:lnTo>
                      <a:pt x="132" y="44"/>
                    </a:lnTo>
                    <a:lnTo>
                      <a:pt x="134" y="44"/>
                    </a:lnTo>
                    <a:lnTo>
                      <a:pt x="132" y="44"/>
                    </a:lnTo>
                    <a:lnTo>
                      <a:pt x="134" y="42"/>
                    </a:lnTo>
                    <a:lnTo>
                      <a:pt x="134" y="44"/>
                    </a:lnTo>
                    <a:lnTo>
                      <a:pt x="134" y="42"/>
                    </a:lnTo>
                    <a:lnTo>
                      <a:pt x="132" y="42"/>
                    </a:lnTo>
                    <a:lnTo>
                      <a:pt x="132" y="44"/>
                    </a:lnTo>
                    <a:lnTo>
                      <a:pt x="132" y="42"/>
                    </a:lnTo>
                    <a:lnTo>
                      <a:pt x="134" y="42"/>
                    </a:lnTo>
                    <a:lnTo>
                      <a:pt x="132" y="42"/>
                    </a:lnTo>
                    <a:lnTo>
                      <a:pt x="134" y="42"/>
                    </a:lnTo>
                    <a:lnTo>
                      <a:pt x="134" y="40"/>
                    </a:lnTo>
                    <a:lnTo>
                      <a:pt x="132" y="40"/>
                    </a:lnTo>
                    <a:lnTo>
                      <a:pt x="134" y="40"/>
                    </a:lnTo>
                    <a:close/>
                    <a:moveTo>
                      <a:pt x="144" y="8"/>
                    </a:moveTo>
                    <a:lnTo>
                      <a:pt x="146" y="8"/>
                    </a:lnTo>
                    <a:lnTo>
                      <a:pt x="144" y="8"/>
                    </a:lnTo>
                    <a:lnTo>
                      <a:pt x="144" y="6"/>
                    </a:lnTo>
                    <a:lnTo>
                      <a:pt x="144" y="8"/>
                    </a:lnTo>
                    <a:close/>
                    <a:moveTo>
                      <a:pt x="132" y="4"/>
                    </a:moveTo>
                    <a:lnTo>
                      <a:pt x="132" y="2"/>
                    </a:lnTo>
                    <a:lnTo>
                      <a:pt x="134" y="2"/>
                    </a:lnTo>
                    <a:lnTo>
                      <a:pt x="136" y="2"/>
                    </a:lnTo>
                    <a:lnTo>
                      <a:pt x="138" y="2"/>
                    </a:lnTo>
                    <a:lnTo>
                      <a:pt x="140" y="2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6" y="2"/>
                    </a:lnTo>
                    <a:lnTo>
                      <a:pt x="146" y="4"/>
                    </a:lnTo>
                    <a:lnTo>
                      <a:pt x="148" y="6"/>
                    </a:lnTo>
                    <a:lnTo>
                      <a:pt x="148" y="8"/>
                    </a:lnTo>
                    <a:lnTo>
                      <a:pt x="148" y="8"/>
                    </a:lnTo>
                    <a:lnTo>
                      <a:pt x="150" y="10"/>
                    </a:lnTo>
                    <a:lnTo>
                      <a:pt x="150" y="12"/>
                    </a:lnTo>
                    <a:lnTo>
                      <a:pt x="150" y="14"/>
                    </a:lnTo>
                    <a:lnTo>
                      <a:pt x="150" y="16"/>
                    </a:lnTo>
                    <a:lnTo>
                      <a:pt x="152" y="16"/>
                    </a:lnTo>
                    <a:lnTo>
                      <a:pt x="152" y="18"/>
                    </a:lnTo>
                    <a:lnTo>
                      <a:pt x="152" y="20"/>
                    </a:lnTo>
                    <a:lnTo>
                      <a:pt x="152" y="22"/>
                    </a:lnTo>
                    <a:lnTo>
                      <a:pt x="154" y="22"/>
                    </a:lnTo>
                    <a:lnTo>
                      <a:pt x="154" y="24"/>
                    </a:lnTo>
                    <a:lnTo>
                      <a:pt x="154" y="26"/>
                    </a:lnTo>
                    <a:lnTo>
                      <a:pt x="154" y="28"/>
                    </a:lnTo>
                    <a:lnTo>
                      <a:pt x="156" y="28"/>
                    </a:lnTo>
                    <a:lnTo>
                      <a:pt x="156" y="30"/>
                    </a:lnTo>
                    <a:lnTo>
                      <a:pt x="156" y="32"/>
                    </a:lnTo>
                    <a:lnTo>
                      <a:pt x="156" y="34"/>
                    </a:lnTo>
                    <a:lnTo>
                      <a:pt x="158" y="34"/>
                    </a:lnTo>
                    <a:lnTo>
                      <a:pt x="158" y="36"/>
                    </a:lnTo>
                    <a:lnTo>
                      <a:pt x="158" y="38"/>
                    </a:lnTo>
                    <a:lnTo>
                      <a:pt x="158" y="40"/>
                    </a:lnTo>
                    <a:lnTo>
                      <a:pt x="160" y="40"/>
                    </a:lnTo>
                    <a:lnTo>
                      <a:pt x="160" y="42"/>
                    </a:lnTo>
                    <a:lnTo>
                      <a:pt x="160" y="44"/>
                    </a:lnTo>
                    <a:lnTo>
                      <a:pt x="160" y="46"/>
                    </a:lnTo>
                    <a:lnTo>
                      <a:pt x="162" y="46"/>
                    </a:lnTo>
                    <a:lnTo>
                      <a:pt x="162" y="48"/>
                    </a:lnTo>
                    <a:lnTo>
                      <a:pt x="162" y="50"/>
                    </a:lnTo>
                    <a:lnTo>
                      <a:pt x="162" y="52"/>
                    </a:lnTo>
                    <a:lnTo>
                      <a:pt x="164" y="52"/>
                    </a:lnTo>
                    <a:lnTo>
                      <a:pt x="164" y="54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6" y="56"/>
                    </a:lnTo>
                    <a:lnTo>
                      <a:pt x="166" y="58"/>
                    </a:lnTo>
                    <a:lnTo>
                      <a:pt x="166" y="60"/>
                    </a:lnTo>
                    <a:lnTo>
                      <a:pt x="166" y="62"/>
                    </a:lnTo>
                    <a:lnTo>
                      <a:pt x="168" y="62"/>
                    </a:lnTo>
                    <a:lnTo>
                      <a:pt x="168" y="62"/>
                    </a:lnTo>
                    <a:lnTo>
                      <a:pt x="168" y="60"/>
                    </a:lnTo>
                    <a:lnTo>
                      <a:pt x="170" y="60"/>
                    </a:lnTo>
                    <a:lnTo>
                      <a:pt x="172" y="60"/>
                    </a:lnTo>
                    <a:lnTo>
                      <a:pt x="174" y="60"/>
                    </a:lnTo>
                    <a:lnTo>
                      <a:pt x="176" y="60"/>
                    </a:lnTo>
                    <a:lnTo>
                      <a:pt x="176" y="58"/>
                    </a:lnTo>
                    <a:lnTo>
                      <a:pt x="178" y="58"/>
                    </a:lnTo>
                    <a:lnTo>
                      <a:pt x="180" y="58"/>
                    </a:lnTo>
                    <a:lnTo>
                      <a:pt x="182" y="58"/>
                    </a:lnTo>
                    <a:lnTo>
                      <a:pt x="184" y="58"/>
                    </a:lnTo>
                    <a:lnTo>
                      <a:pt x="186" y="56"/>
                    </a:lnTo>
                    <a:lnTo>
                      <a:pt x="188" y="56"/>
                    </a:lnTo>
                    <a:lnTo>
                      <a:pt x="190" y="56"/>
                    </a:lnTo>
                    <a:lnTo>
                      <a:pt x="188" y="56"/>
                    </a:lnTo>
                    <a:lnTo>
                      <a:pt x="190" y="56"/>
                    </a:lnTo>
                    <a:lnTo>
                      <a:pt x="190" y="58"/>
                    </a:lnTo>
                    <a:lnTo>
                      <a:pt x="188" y="58"/>
                    </a:lnTo>
                    <a:lnTo>
                      <a:pt x="190" y="58"/>
                    </a:lnTo>
                    <a:lnTo>
                      <a:pt x="190" y="56"/>
                    </a:lnTo>
                    <a:lnTo>
                      <a:pt x="190" y="58"/>
                    </a:lnTo>
                    <a:lnTo>
                      <a:pt x="190" y="56"/>
                    </a:lnTo>
                    <a:lnTo>
                      <a:pt x="190" y="58"/>
                    </a:lnTo>
                    <a:lnTo>
                      <a:pt x="190" y="60"/>
                    </a:lnTo>
                    <a:lnTo>
                      <a:pt x="190" y="58"/>
                    </a:lnTo>
                    <a:lnTo>
                      <a:pt x="188" y="58"/>
                    </a:lnTo>
                    <a:lnTo>
                      <a:pt x="186" y="58"/>
                    </a:lnTo>
                    <a:lnTo>
                      <a:pt x="188" y="58"/>
                    </a:lnTo>
                    <a:lnTo>
                      <a:pt x="186" y="58"/>
                    </a:lnTo>
                    <a:lnTo>
                      <a:pt x="186" y="60"/>
                    </a:lnTo>
                    <a:lnTo>
                      <a:pt x="188" y="58"/>
                    </a:lnTo>
                    <a:lnTo>
                      <a:pt x="188" y="60"/>
                    </a:lnTo>
                    <a:lnTo>
                      <a:pt x="188" y="58"/>
                    </a:lnTo>
                    <a:lnTo>
                      <a:pt x="188" y="60"/>
                    </a:lnTo>
                    <a:lnTo>
                      <a:pt x="188" y="58"/>
                    </a:lnTo>
                    <a:lnTo>
                      <a:pt x="188" y="60"/>
                    </a:lnTo>
                    <a:lnTo>
                      <a:pt x="188" y="58"/>
                    </a:lnTo>
                    <a:lnTo>
                      <a:pt x="188" y="60"/>
                    </a:lnTo>
                    <a:lnTo>
                      <a:pt x="188" y="58"/>
                    </a:lnTo>
                    <a:lnTo>
                      <a:pt x="188" y="60"/>
                    </a:lnTo>
                    <a:lnTo>
                      <a:pt x="190" y="60"/>
                    </a:lnTo>
                    <a:lnTo>
                      <a:pt x="190" y="58"/>
                    </a:lnTo>
                    <a:lnTo>
                      <a:pt x="190" y="60"/>
                    </a:lnTo>
                    <a:lnTo>
                      <a:pt x="188" y="60"/>
                    </a:lnTo>
                    <a:lnTo>
                      <a:pt x="190" y="60"/>
                    </a:lnTo>
                    <a:lnTo>
                      <a:pt x="190" y="62"/>
                    </a:lnTo>
                    <a:lnTo>
                      <a:pt x="188" y="62"/>
                    </a:lnTo>
                    <a:lnTo>
                      <a:pt x="190" y="62"/>
                    </a:lnTo>
                    <a:lnTo>
                      <a:pt x="190" y="60"/>
                    </a:lnTo>
                    <a:lnTo>
                      <a:pt x="192" y="60"/>
                    </a:lnTo>
                    <a:lnTo>
                      <a:pt x="190" y="60"/>
                    </a:lnTo>
                    <a:lnTo>
                      <a:pt x="192" y="60"/>
                    </a:lnTo>
                    <a:lnTo>
                      <a:pt x="192" y="62"/>
                    </a:lnTo>
                    <a:lnTo>
                      <a:pt x="192" y="64"/>
                    </a:lnTo>
                    <a:lnTo>
                      <a:pt x="190" y="64"/>
                    </a:lnTo>
                    <a:lnTo>
                      <a:pt x="192" y="64"/>
                    </a:lnTo>
                    <a:lnTo>
                      <a:pt x="190" y="64"/>
                    </a:lnTo>
                    <a:lnTo>
                      <a:pt x="192" y="64"/>
                    </a:lnTo>
                    <a:lnTo>
                      <a:pt x="190" y="64"/>
                    </a:lnTo>
                    <a:lnTo>
                      <a:pt x="192" y="64"/>
                    </a:lnTo>
                    <a:lnTo>
                      <a:pt x="190" y="64"/>
                    </a:lnTo>
                    <a:lnTo>
                      <a:pt x="190" y="66"/>
                    </a:lnTo>
                    <a:lnTo>
                      <a:pt x="190" y="68"/>
                    </a:lnTo>
                    <a:lnTo>
                      <a:pt x="190" y="70"/>
                    </a:lnTo>
                    <a:lnTo>
                      <a:pt x="190" y="68"/>
                    </a:lnTo>
                    <a:lnTo>
                      <a:pt x="188" y="68"/>
                    </a:lnTo>
                    <a:lnTo>
                      <a:pt x="190" y="68"/>
                    </a:lnTo>
                    <a:lnTo>
                      <a:pt x="188" y="68"/>
                    </a:lnTo>
                    <a:lnTo>
                      <a:pt x="190" y="68"/>
                    </a:lnTo>
                    <a:lnTo>
                      <a:pt x="190" y="66"/>
                    </a:lnTo>
                    <a:lnTo>
                      <a:pt x="188" y="66"/>
                    </a:lnTo>
                    <a:lnTo>
                      <a:pt x="190" y="66"/>
                    </a:lnTo>
                    <a:lnTo>
                      <a:pt x="188" y="66"/>
                    </a:lnTo>
                    <a:lnTo>
                      <a:pt x="188" y="64"/>
                    </a:lnTo>
                    <a:lnTo>
                      <a:pt x="188" y="66"/>
                    </a:lnTo>
                    <a:lnTo>
                      <a:pt x="190" y="66"/>
                    </a:lnTo>
                    <a:lnTo>
                      <a:pt x="188" y="66"/>
                    </a:lnTo>
                    <a:lnTo>
                      <a:pt x="190" y="66"/>
                    </a:lnTo>
                    <a:lnTo>
                      <a:pt x="188" y="66"/>
                    </a:lnTo>
                    <a:lnTo>
                      <a:pt x="190" y="66"/>
                    </a:lnTo>
                    <a:lnTo>
                      <a:pt x="188" y="66"/>
                    </a:lnTo>
                    <a:lnTo>
                      <a:pt x="188" y="68"/>
                    </a:lnTo>
                    <a:lnTo>
                      <a:pt x="188" y="66"/>
                    </a:lnTo>
                    <a:lnTo>
                      <a:pt x="188" y="68"/>
                    </a:lnTo>
                    <a:lnTo>
                      <a:pt x="186" y="68"/>
                    </a:lnTo>
                    <a:lnTo>
                      <a:pt x="186" y="70"/>
                    </a:lnTo>
                    <a:lnTo>
                      <a:pt x="186" y="68"/>
                    </a:lnTo>
                    <a:lnTo>
                      <a:pt x="186" y="70"/>
                    </a:lnTo>
                    <a:lnTo>
                      <a:pt x="188" y="70"/>
                    </a:lnTo>
                    <a:lnTo>
                      <a:pt x="186" y="70"/>
                    </a:lnTo>
                    <a:lnTo>
                      <a:pt x="186" y="72"/>
                    </a:lnTo>
                    <a:lnTo>
                      <a:pt x="188" y="72"/>
                    </a:lnTo>
                    <a:lnTo>
                      <a:pt x="186" y="72"/>
                    </a:lnTo>
                    <a:lnTo>
                      <a:pt x="188" y="72"/>
                    </a:lnTo>
                    <a:lnTo>
                      <a:pt x="186" y="72"/>
                    </a:lnTo>
                    <a:lnTo>
                      <a:pt x="188" y="72"/>
                    </a:lnTo>
                    <a:lnTo>
                      <a:pt x="186" y="72"/>
                    </a:lnTo>
                    <a:lnTo>
                      <a:pt x="186" y="74"/>
                    </a:lnTo>
                    <a:lnTo>
                      <a:pt x="188" y="74"/>
                    </a:lnTo>
                    <a:lnTo>
                      <a:pt x="186" y="74"/>
                    </a:lnTo>
                    <a:lnTo>
                      <a:pt x="188" y="74"/>
                    </a:lnTo>
                    <a:lnTo>
                      <a:pt x="186" y="74"/>
                    </a:lnTo>
                    <a:lnTo>
                      <a:pt x="186" y="76"/>
                    </a:lnTo>
                    <a:lnTo>
                      <a:pt x="186" y="78"/>
                    </a:lnTo>
                    <a:lnTo>
                      <a:pt x="186" y="76"/>
                    </a:lnTo>
                    <a:lnTo>
                      <a:pt x="186" y="78"/>
                    </a:lnTo>
                    <a:lnTo>
                      <a:pt x="184" y="78"/>
                    </a:lnTo>
                    <a:lnTo>
                      <a:pt x="186" y="78"/>
                    </a:lnTo>
                    <a:lnTo>
                      <a:pt x="184" y="78"/>
                    </a:lnTo>
                    <a:lnTo>
                      <a:pt x="186" y="78"/>
                    </a:lnTo>
                    <a:lnTo>
                      <a:pt x="184" y="78"/>
                    </a:lnTo>
                    <a:lnTo>
                      <a:pt x="184" y="80"/>
                    </a:lnTo>
                    <a:lnTo>
                      <a:pt x="184" y="78"/>
                    </a:lnTo>
                    <a:lnTo>
                      <a:pt x="184" y="80"/>
                    </a:lnTo>
                    <a:lnTo>
                      <a:pt x="186" y="80"/>
                    </a:lnTo>
                    <a:lnTo>
                      <a:pt x="186" y="82"/>
                    </a:lnTo>
                    <a:lnTo>
                      <a:pt x="184" y="82"/>
                    </a:lnTo>
                    <a:lnTo>
                      <a:pt x="184" y="80"/>
                    </a:lnTo>
                    <a:lnTo>
                      <a:pt x="184" y="82"/>
                    </a:lnTo>
                    <a:lnTo>
                      <a:pt x="182" y="82"/>
                    </a:lnTo>
                    <a:lnTo>
                      <a:pt x="182" y="84"/>
                    </a:lnTo>
                    <a:lnTo>
                      <a:pt x="180" y="84"/>
                    </a:lnTo>
                    <a:lnTo>
                      <a:pt x="178" y="84"/>
                    </a:lnTo>
                    <a:lnTo>
                      <a:pt x="176" y="84"/>
                    </a:lnTo>
                    <a:lnTo>
                      <a:pt x="176" y="86"/>
                    </a:lnTo>
                    <a:lnTo>
                      <a:pt x="174" y="86"/>
                    </a:lnTo>
                    <a:lnTo>
                      <a:pt x="174" y="84"/>
                    </a:lnTo>
                    <a:lnTo>
                      <a:pt x="172" y="84"/>
                    </a:lnTo>
                    <a:lnTo>
                      <a:pt x="174" y="84"/>
                    </a:lnTo>
                    <a:lnTo>
                      <a:pt x="172" y="84"/>
                    </a:lnTo>
                    <a:lnTo>
                      <a:pt x="174" y="82"/>
                    </a:lnTo>
                    <a:lnTo>
                      <a:pt x="176" y="82"/>
                    </a:lnTo>
                    <a:lnTo>
                      <a:pt x="176" y="80"/>
                    </a:lnTo>
                    <a:lnTo>
                      <a:pt x="176" y="82"/>
                    </a:lnTo>
                    <a:lnTo>
                      <a:pt x="174" y="82"/>
                    </a:lnTo>
                    <a:lnTo>
                      <a:pt x="172" y="82"/>
                    </a:lnTo>
                    <a:lnTo>
                      <a:pt x="172" y="84"/>
                    </a:lnTo>
                    <a:lnTo>
                      <a:pt x="174" y="84"/>
                    </a:lnTo>
                    <a:lnTo>
                      <a:pt x="172" y="84"/>
                    </a:lnTo>
                    <a:lnTo>
                      <a:pt x="174" y="84"/>
                    </a:lnTo>
                    <a:lnTo>
                      <a:pt x="174" y="86"/>
                    </a:lnTo>
                    <a:lnTo>
                      <a:pt x="174" y="88"/>
                    </a:lnTo>
                    <a:lnTo>
                      <a:pt x="172" y="88"/>
                    </a:lnTo>
                    <a:lnTo>
                      <a:pt x="170" y="88"/>
                    </a:lnTo>
                    <a:lnTo>
                      <a:pt x="172" y="88"/>
                    </a:lnTo>
                    <a:lnTo>
                      <a:pt x="170" y="88"/>
                    </a:lnTo>
                    <a:lnTo>
                      <a:pt x="168" y="88"/>
                    </a:lnTo>
                    <a:lnTo>
                      <a:pt x="168" y="90"/>
                    </a:lnTo>
                    <a:lnTo>
                      <a:pt x="168" y="90"/>
                    </a:lnTo>
                    <a:lnTo>
                      <a:pt x="168" y="92"/>
                    </a:lnTo>
                    <a:lnTo>
                      <a:pt x="168" y="90"/>
                    </a:lnTo>
                    <a:lnTo>
                      <a:pt x="168" y="92"/>
                    </a:lnTo>
                    <a:lnTo>
                      <a:pt x="166" y="92"/>
                    </a:lnTo>
                    <a:lnTo>
                      <a:pt x="168" y="92"/>
                    </a:lnTo>
                    <a:lnTo>
                      <a:pt x="166" y="92"/>
                    </a:lnTo>
                    <a:lnTo>
                      <a:pt x="168" y="92"/>
                    </a:lnTo>
                    <a:lnTo>
                      <a:pt x="166" y="92"/>
                    </a:lnTo>
                    <a:lnTo>
                      <a:pt x="168" y="92"/>
                    </a:lnTo>
                    <a:lnTo>
                      <a:pt x="166" y="92"/>
                    </a:lnTo>
                    <a:lnTo>
                      <a:pt x="168" y="92"/>
                    </a:lnTo>
                    <a:lnTo>
                      <a:pt x="166" y="92"/>
                    </a:lnTo>
                    <a:lnTo>
                      <a:pt x="168" y="92"/>
                    </a:lnTo>
                    <a:lnTo>
                      <a:pt x="166" y="92"/>
                    </a:lnTo>
                    <a:lnTo>
                      <a:pt x="166" y="94"/>
                    </a:lnTo>
                    <a:lnTo>
                      <a:pt x="166" y="92"/>
                    </a:lnTo>
                    <a:lnTo>
                      <a:pt x="166" y="94"/>
                    </a:lnTo>
                    <a:lnTo>
                      <a:pt x="166" y="92"/>
                    </a:lnTo>
                    <a:lnTo>
                      <a:pt x="166" y="90"/>
                    </a:lnTo>
                    <a:lnTo>
                      <a:pt x="166" y="92"/>
                    </a:lnTo>
                    <a:lnTo>
                      <a:pt x="166" y="90"/>
                    </a:lnTo>
                    <a:lnTo>
                      <a:pt x="168" y="90"/>
                    </a:lnTo>
                    <a:lnTo>
                      <a:pt x="166" y="90"/>
                    </a:lnTo>
                    <a:lnTo>
                      <a:pt x="166" y="88"/>
                    </a:lnTo>
                    <a:lnTo>
                      <a:pt x="166" y="90"/>
                    </a:lnTo>
                    <a:lnTo>
                      <a:pt x="164" y="90"/>
                    </a:lnTo>
                    <a:lnTo>
                      <a:pt x="166" y="90"/>
                    </a:lnTo>
                    <a:lnTo>
                      <a:pt x="164" y="90"/>
                    </a:lnTo>
                    <a:lnTo>
                      <a:pt x="166" y="90"/>
                    </a:lnTo>
                    <a:lnTo>
                      <a:pt x="166" y="88"/>
                    </a:lnTo>
                    <a:lnTo>
                      <a:pt x="166" y="86"/>
                    </a:lnTo>
                    <a:lnTo>
                      <a:pt x="166" y="88"/>
                    </a:lnTo>
                    <a:lnTo>
                      <a:pt x="166" y="86"/>
                    </a:lnTo>
                    <a:lnTo>
                      <a:pt x="168" y="86"/>
                    </a:lnTo>
                    <a:lnTo>
                      <a:pt x="166" y="86"/>
                    </a:lnTo>
                    <a:lnTo>
                      <a:pt x="168" y="86"/>
                    </a:lnTo>
                    <a:lnTo>
                      <a:pt x="166" y="86"/>
                    </a:lnTo>
                    <a:lnTo>
                      <a:pt x="168" y="86"/>
                    </a:lnTo>
                    <a:lnTo>
                      <a:pt x="168" y="84"/>
                    </a:lnTo>
                    <a:lnTo>
                      <a:pt x="168" y="86"/>
                    </a:lnTo>
                    <a:lnTo>
                      <a:pt x="168" y="86"/>
                    </a:lnTo>
                    <a:lnTo>
                      <a:pt x="168" y="86"/>
                    </a:lnTo>
                    <a:lnTo>
                      <a:pt x="168" y="84"/>
                    </a:lnTo>
                    <a:lnTo>
                      <a:pt x="168" y="86"/>
                    </a:lnTo>
                    <a:lnTo>
                      <a:pt x="168" y="84"/>
                    </a:lnTo>
                    <a:lnTo>
                      <a:pt x="168" y="86"/>
                    </a:lnTo>
                    <a:lnTo>
                      <a:pt x="168" y="84"/>
                    </a:lnTo>
                    <a:lnTo>
                      <a:pt x="168" y="84"/>
                    </a:lnTo>
                    <a:lnTo>
                      <a:pt x="168" y="82"/>
                    </a:lnTo>
                    <a:lnTo>
                      <a:pt x="168" y="84"/>
                    </a:lnTo>
                    <a:lnTo>
                      <a:pt x="168" y="82"/>
                    </a:lnTo>
                    <a:lnTo>
                      <a:pt x="168" y="84"/>
                    </a:lnTo>
                    <a:lnTo>
                      <a:pt x="168" y="82"/>
                    </a:lnTo>
                    <a:lnTo>
                      <a:pt x="168" y="82"/>
                    </a:lnTo>
                    <a:lnTo>
                      <a:pt x="168" y="82"/>
                    </a:lnTo>
                    <a:lnTo>
                      <a:pt x="168" y="84"/>
                    </a:lnTo>
                    <a:lnTo>
                      <a:pt x="166" y="84"/>
                    </a:lnTo>
                    <a:lnTo>
                      <a:pt x="166" y="86"/>
                    </a:lnTo>
                    <a:lnTo>
                      <a:pt x="166" y="84"/>
                    </a:lnTo>
                    <a:lnTo>
                      <a:pt x="166" y="86"/>
                    </a:lnTo>
                    <a:lnTo>
                      <a:pt x="164" y="86"/>
                    </a:lnTo>
                    <a:lnTo>
                      <a:pt x="164" y="84"/>
                    </a:lnTo>
                    <a:lnTo>
                      <a:pt x="164" y="86"/>
                    </a:lnTo>
                    <a:lnTo>
                      <a:pt x="164" y="84"/>
                    </a:lnTo>
                    <a:lnTo>
                      <a:pt x="164" y="86"/>
                    </a:lnTo>
                    <a:lnTo>
                      <a:pt x="164" y="84"/>
                    </a:lnTo>
                    <a:lnTo>
                      <a:pt x="166" y="84"/>
                    </a:lnTo>
                    <a:lnTo>
                      <a:pt x="164" y="84"/>
                    </a:lnTo>
                    <a:lnTo>
                      <a:pt x="166" y="84"/>
                    </a:lnTo>
                    <a:lnTo>
                      <a:pt x="164" y="84"/>
                    </a:lnTo>
                    <a:lnTo>
                      <a:pt x="166" y="84"/>
                    </a:lnTo>
                    <a:lnTo>
                      <a:pt x="164" y="84"/>
                    </a:lnTo>
                    <a:lnTo>
                      <a:pt x="166" y="84"/>
                    </a:lnTo>
                    <a:lnTo>
                      <a:pt x="164" y="84"/>
                    </a:lnTo>
                    <a:lnTo>
                      <a:pt x="166" y="84"/>
                    </a:lnTo>
                    <a:lnTo>
                      <a:pt x="164" y="84"/>
                    </a:lnTo>
                    <a:lnTo>
                      <a:pt x="164" y="82"/>
                    </a:lnTo>
                    <a:lnTo>
                      <a:pt x="164" y="84"/>
                    </a:lnTo>
                    <a:lnTo>
                      <a:pt x="164" y="82"/>
                    </a:lnTo>
                    <a:lnTo>
                      <a:pt x="166" y="82"/>
                    </a:lnTo>
                    <a:lnTo>
                      <a:pt x="166" y="84"/>
                    </a:lnTo>
                    <a:lnTo>
                      <a:pt x="166" y="82"/>
                    </a:lnTo>
                    <a:lnTo>
                      <a:pt x="166" y="84"/>
                    </a:lnTo>
                    <a:lnTo>
                      <a:pt x="166" y="82"/>
                    </a:lnTo>
                    <a:lnTo>
                      <a:pt x="166" y="80"/>
                    </a:lnTo>
                    <a:lnTo>
                      <a:pt x="166" y="82"/>
                    </a:lnTo>
                    <a:lnTo>
                      <a:pt x="166" y="80"/>
                    </a:lnTo>
                    <a:lnTo>
                      <a:pt x="168" y="80"/>
                    </a:lnTo>
                    <a:lnTo>
                      <a:pt x="168" y="78"/>
                    </a:lnTo>
                    <a:lnTo>
                      <a:pt x="168" y="80"/>
                    </a:lnTo>
                    <a:lnTo>
                      <a:pt x="166" y="80"/>
                    </a:lnTo>
                    <a:lnTo>
                      <a:pt x="166" y="78"/>
                    </a:lnTo>
                    <a:lnTo>
                      <a:pt x="166" y="80"/>
                    </a:lnTo>
                    <a:lnTo>
                      <a:pt x="164" y="80"/>
                    </a:lnTo>
                    <a:lnTo>
                      <a:pt x="166" y="80"/>
                    </a:lnTo>
                    <a:lnTo>
                      <a:pt x="164" y="80"/>
                    </a:lnTo>
                    <a:lnTo>
                      <a:pt x="164" y="82"/>
                    </a:lnTo>
                    <a:lnTo>
                      <a:pt x="164" y="80"/>
                    </a:lnTo>
                    <a:lnTo>
                      <a:pt x="164" y="82"/>
                    </a:lnTo>
                    <a:lnTo>
                      <a:pt x="164" y="80"/>
                    </a:lnTo>
                    <a:lnTo>
                      <a:pt x="164" y="82"/>
                    </a:lnTo>
                    <a:lnTo>
                      <a:pt x="164" y="80"/>
                    </a:lnTo>
                    <a:lnTo>
                      <a:pt x="162" y="80"/>
                    </a:lnTo>
                    <a:lnTo>
                      <a:pt x="164" y="80"/>
                    </a:lnTo>
                    <a:lnTo>
                      <a:pt x="162" y="80"/>
                    </a:lnTo>
                    <a:lnTo>
                      <a:pt x="164" y="80"/>
                    </a:lnTo>
                    <a:lnTo>
                      <a:pt x="162" y="80"/>
                    </a:lnTo>
                    <a:lnTo>
                      <a:pt x="162" y="82"/>
                    </a:lnTo>
                    <a:lnTo>
                      <a:pt x="162" y="80"/>
                    </a:lnTo>
                    <a:lnTo>
                      <a:pt x="162" y="82"/>
                    </a:lnTo>
                    <a:lnTo>
                      <a:pt x="162" y="80"/>
                    </a:lnTo>
                    <a:lnTo>
                      <a:pt x="160" y="80"/>
                    </a:lnTo>
                    <a:lnTo>
                      <a:pt x="162" y="80"/>
                    </a:lnTo>
                    <a:lnTo>
                      <a:pt x="160" y="80"/>
                    </a:lnTo>
                    <a:lnTo>
                      <a:pt x="162" y="80"/>
                    </a:lnTo>
                    <a:lnTo>
                      <a:pt x="160" y="80"/>
                    </a:lnTo>
                    <a:lnTo>
                      <a:pt x="160" y="78"/>
                    </a:lnTo>
                    <a:lnTo>
                      <a:pt x="162" y="78"/>
                    </a:lnTo>
                    <a:lnTo>
                      <a:pt x="160" y="78"/>
                    </a:lnTo>
                    <a:lnTo>
                      <a:pt x="162" y="78"/>
                    </a:lnTo>
                    <a:lnTo>
                      <a:pt x="164" y="78"/>
                    </a:lnTo>
                    <a:lnTo>
                      <a:pt x="164" y="76"/>
                    </a:lnTo>
                    <a:lnTo>
                      <a:pt x="166" y="76"/>
                    </a:lnTo>
                    <a:lnTo>
                      <a:pt x="164" y="76"/>
                    </a:lnTo>
                    <a:lnTo>
                      <a:pt x="166" y="76"/>
                    </a:lnTo>
                    <a:lnTo>
                      <a:pt x="164" y="76"/>
                    </a:lnTo>
                    <a:lnTo>
                      <a:pt x="166" y="76"/>
                    </a:lnTo>
                    <a:lnTo>
                      <a:pt x="166" y="74"/>
                    </a:lnTo>
                    <a:lnTo>
                      <a:pt x="166" y="76"/>
                    </a:lnTo>
                    <a:lnTo>
                      <a:pt x="166" y="74"/>
                    </a:lnTo>
                    <a:lnTo>
                      <a:pt x="166" y="76"/>
                    </a:lnTo>
                    <a:lnTo>
                      <a:pt x="164" y="76"/>
                    </a:lnTo>
                    <a:lnTo>
                      <a:pt x="162" y="76"/>
                    </a:lnTo>
                    <a:lnTo>
                      <a:pt x="160" y="76"/>
                    </a:lnTo>
                    <a:lnTo>
                      <a:pt x="160" y="74"/>
                    </a:lnTo>
                    <a:lnTo>
                      <a:pt x="160" y="72"/>
                    </a:lnTo>
                    <a:lnTo>
                      <a:pt x="160" y="70"/>
                    </a:lnTo>
                    <a:lnTo>
                      <a:pt x="162" y="70"/>
                    </a:lnTo>
                    <a:lnTo>
                      <a:pt x="160" y="70"/>
                    </a:lnTo>
                    <a:lnTo>
                      <a:pt x="162" y="70"/>
                    </a:lnTo>
                    <a:lnTo>
                      <a:pt x="160" y="70"/>
                    </a:lnTo>
                    <a:lnTo>
                      <a:pt x="162" y="70"/>
                    </a:lnTo>
                    <a:lnTo>
                      <a:pt x="162" y="68"/>
                    </a:lnTo>
                    <a:lnTo>
                      <a:pt x="162" y="70"/>
                    </a:lnTo>
                    <a:lnTo>
                      <a:pt x="160" y="70"/>
                    </a:lnTo>
                    <a:lnTo>
                      <a:pt x="160" y="72"/>
                    </a:lnTo>
                    <a:lnTo>
                      <a:pt x="158" y="72"/>
                    </a:lnTo>
                    <a:lnTo>
                      <a:pt x="158" y="74"/>
                    </a:lnTo>
                    <a:lnTo>
                      <a:pt x="160" y="74"/>
                    </a:lnTo>
                    <a:lnTo>
                      <a:pt x="158" y="74"/>
                    </a:lnTo>
                    <a:lnTo>
                      <a:pt x="160" y="74"/>
                    </a:lnTo>
                    <a:lnTo>
                      <a:pt x="158" y="74"/>
                    </a:lnTo>
                    <a:lnTo>
                      <a:pt x="158" y="76"/>
                    </a:lnTo>
                    <a:lnTo>
                      <a:pt x="160" y="76"/>
                    </a:lnTo>
                    <a:lnTo>
                      <a:pt x="158" y="76"/>
                    </a:lnTo>
                    <a:lnTo>
                      <a:pt x="158" y="74"/>
                    </a:lnTo>
                    <a:lnTo>
                      <a:pt x="156" y="74"/>
                    </a:lnTo>
                    <a:lnTo>
                      <a:pt x="156" y="72"/>
                    </a:lnTo>
                    <a:lnTo>
                      <a:pt x="158" y="72"/>
                    </a:lnTo>
                    <a:lnTo>
                      <a:pt x="158" y="70"/>
                    </a:lnTo>
                    <a:lnTo>
                      <a:pt x="156" y="70"/>
                    </a:lnTo>
                    <a:lnTo>
                      <a:pt x="154" y="70"/>
                    </a:lnTo>
                    <a:lnTo>
                      <a:pt x="156" y="70"/>
                    </a:lnTo>
                    <a:lnTo>
                      <a:pt x="156" y="68"/>
                    </a:lnTo>
                    <a:lnTo>
                      <a:pt x="154" y="68"/>
                    </a:lnTo>
                    <a:lnTo>
                      <a:pt x="156" y="68"/>
                    </a:lnTo>
                    <a:lnTo>
                      <a:pt x="156" y="70"/>
                    </a:lnTo>
                    <a:lnTo>
                      <a:pt x="154" y="70"/>
                    </a:lnTo>
                    <a:lnTo>
                      <a:pt x="156" y="70"/>
                    </a:lnTo>
                    <a:lnTo>
                      <a:pt x="154" y="70"/>
                    </a:lnTo>
                    <a:lnTo>
                      <a:pt x="156" y="70"/>
                    </a:lnTo>
                    <a:lnTo>
                      <a:pt x="154" y="70"/>
                    </a:lnTo>
                    <a:lnTo>
                      <a:pt x="156" y="70"/>
                    </a:lnTo>
                    <a:lnTo>
                      <a:pt x="154" y="70"/>
                    </a:lnTo>
                    <a:lnTo>
                      <a:pt x="154" y="72"/>
                    </a:lnTo>
                    <a:lnTo>
                      <a:pt x="156" y="72"/>
                    </a:lnTo>
                    <a:lnTo>
                      <a:pt x="154" y="72"/>
                    </a:lnTo>
                    <a:lnTo>
                      <a:pt x="156" y="72"/>
                    </a:lnTo>
                    <a:lnTo>
                      <a:pt x="154" y="72"/>
                    </a:lnTo>
                    <a:lnTo>
                      <a:pt x="156" y="72"/>
                    </a:lnTo>
                    <a:lnTo>
                      <a:pt x="154" y="72"/>
                    </a:lnTo>
                    <a:lnTo>
                      <a:pt x="154" y="74"/>
                    </a:lnTo>
                    <a:lnTo>
                      <a:pt x="156" y="74"/>
                    </a:lnTo>
                    <a:lnTo>
                      <a:pt x="156" y="76"/>
                    </a:lnTo>
                    <a:lnTo>
                      <a:pt x="154" y="76"/>
                    </a:lnTo>
                    <a:lnTo>
                      <a:pt x="156" y="78"/>
                    </a:lnTo>
                    <a:lnTo>
                      <a:pt x="154" y="78"/>
                    </a:lnTo>
                    <a:lnTo>
                      <a:pt x="154" y="76"/>
                    </a:lnTo>
                    <a:lnTo>
                      <a:pt x="154" y="78"/>
                    </a:lnTo>
                    <a:lnTo>
                      <a:pt x="154" y="76"/>
                    </a:lnTo>
                    <a:lnTo>
                      <a:pt x="154" y="78"/>
                    </a:lnTo>
                    <a:lnTo>
                      <a:pt x="152" y="78"/>
                    </a:lnTo>
                    <a:lnTo>
                      <a:pt x="152" y="76"/>
                    </a:lnTo>
                    <a:lnTo>
                      <a:pt x="154" y="76"/>
                    </a:lnTo>
                    <a:lnTo>
                      <a:pt x="152" y="76"/>
                    </a:lnTo>
                    <a:lnTo>
                      <a:pt x="154" y="76"/>
                    </a:lnTo>
                    <a:lnTo>
                      <a:pt x="152" y="76"/>
                    </a:lnTo>
                    <a:lnTo>
                      <a:pt x="152" y="74"/>
                    </a:lnTo>
                    <a:lnTo>
                      <a:pt x="152" y="76"/>
                    </a:lnTo>
                    <a:lnTo>
                      <a:pt x="150" y="74"/>
                    </a:lnTo>
                    <a:lnTo>
                      <a:pt x="150" y="76"/>
                    </a:lnTo>
                    <a:lnTo>
                      <a:pt x="152" y="76"/>
                    </a:lnTo>
                    <a:lnTo>
                      <a:pt x="150" y="76"/>
                    </a:lnTo>
                    <a:lnTo>
                      <a:pt x="150" y="74"/>
                    </a:lnTo>
                    <a:lnTo>
                      <a:pt x="148" y="74"/>
                    </a:lnTo>
                    <a:lnTo>
                      <a:pt x="150" y="74"/>
                    </a:lnTo>
                    <a:lnTo>
                      <a:pt x="148" y="74"/>
                    </a:lnTo>
                    <a:lnTo>
                      <a:pt x="150" y="74"/>
                    </a:lnTo>
                    <a:lnTo>
                      <a:pt x="148" y="74"/>
                    </a:lnTo>
                    <a:lnTo>
                      <a:pt x="148" y="72"/>
                    </a:lnTo>
                    <a:lnTo>
                      <a:pt x="148" y="74"/>
                    </a:lnTo>
                    <a:lnTo>
                      <a:pt x="148" y="72"/>
                    </a:lnTo>
                    <a:lnTo>
                      <a:pt x="146" y="72"/>
                    </a:lnTo>
                    <a:lnTo>
                      <a:pt x="148" y="72"/>
                    </a:lnTo>
                    <a:lnTo>
                      <a:pt x="146" y="72"/>
                    </a:lnTo>
                    <a:lnTo>
                      <a:pt x="146" y="70"/>
                    </a:lnTo>
                    <a:lnTo>
                      <a:pt x="146" y="72"/>
                    </a:lnTo>
                    <a:lnTo>
                      <a:pt x="146" y="74"/>
                    </a:lnTo>
                    <a:lnTo>
                      <a:pt x="146" y="76"/>
                    </a:lnTo>
                    <a:lnTo>
                      <a:pt x="148" y="76"/>
                    </a:lnTo>
                    <a:lnTo>
                      <a:pt x="150" y="76"/>
                    </a:lnTo>
                    <a:lnTo>
                      <a:pt x="148" y="76"/>
                    </a:lnTo>
                    <a:lnTo>
                      <a:pt x="150" y="76"/>
                    </a:lnTo>
                    <a:lnTo>
                      <a:pt x="148" y="76"/>
                    </a:lnTo>
                    <a:lnTo>
                      <a:pt x="150" y="78"/>
                    </a:lnTo>
                    <a:lnTo>
                      <a:pt x="148" y="78"/>
                    </a:lnTo>
                    <a:lnTo>
                      <a:pt x="150" y="78"/>
                    </a:lnTo>
                    <a:lnTo>
                      <a:pt x="152" y="78"/>
                    </a:lnTo>
                    <a:lnTo>
                      <a:pt x="150" y="78"/>
                    </a:lnTo>
                    <a:lnTo>
                      <a:pt x="148" y="78"/>
                    </a:lnTo>
                    <a:lnTo>
                      <a:pt x="148" y="76"/>
                    </a:lnTo>
                    <a:lnTo>
                      <a:pt x="146" y="76"/>
                    </a:lnTo>
                    <a:lnTo>
                      <a:pt x="146" y="74"/>
                    </a:lnTo>
                    <a:lnTo>
                      <a:pt x="144" y="74"/>
                    </a:lnTo>
                    <a:lnTo>
                      <a:pt x="144" y="72"/>
                    </a:lnTo>
                    <a:lnTo>
                      <a:pt x="144" y="74"/>
                    </a:lnTo>
                    <a:lnTo>
                      <a:pt x="144" y="72"/>
                    </a:lnTo>
                    <a:lnTo>
                      <a:pt x="144" y="74"/>
                    </a:lnTo>
                    <a:lnTo>
                      <a:pt x="144" y="72"/>
                    </a:lnTo>
                    <a:lnTo>
                      <a:pt x="144" y="74"/>
                    </a:lnTo>
                    <a:lnTo>
                      <a:pt x="144" y="72"/>
                    </a:lnTo>
                    <a:lnTo>
                      <a:pt x="142" y="72"/>
                    </a:lnTo>
                    <a:lnTo>
                      <a:pt x="142" y="70"/>
                    </a:lnTo>
                    <a:lnTo>
                      <a:pt x="144" y="70"/>
                    </a:lnTo>
                    <a:lnTo>
                      <a:pt x="144" y="68"/>
                    </a:lnTo>
                    <a:lnTo>
                      <a:pt x="142" y="68"/>
                    </a:lnTo>
                    <a:lnTo>
                      <a:pt x="144" y="68"/>
                    </a:lnTo>
                    <a:lnTo>
                      <a:pt x="142" y="68"/>
                    </a:lnTo>
                    <a:lnTo>
                      <a:pt x="144" y="68"/>
                    </a:lnTo>
                    <a:lnTo>
                      <a:pt x="142" y="68"/>
                    </a:lnTo>
                    <a:lnTo>
                      <a:pt x="142" y="66"/>
                    </a:lnTo>
                    <a:lnTo>
                      <a:pt x="142" y="64"/>
                    </a:lnTo>
                    <a:lnTo>
                      <a:pt x="144" y="64"/>
                    </a:lnTo>
                    <a:lnTo>
                      <a:pt x="144" y="66"/>
                    </a:lnTo>
                    <a:lnTo>
                      <a:pt x="144" y="64"/>
                    </a:lnTo>
                    <a:lnTo>
                      <a:pt x="146" y="64"/>
                    </a:lnTo>
                    <a:lnTo>
                      <a:pt x="146" y="62"/>
                    </a:lnTo>
                    <a:lnTo>
                      <a:pt x="146" y="64"/>
                    </a:lnTo>
                    <a:lnTo>
                      <a:pt x="146" y="62"/>
                    </a:lnTo>
                    <a:lnTo>
                      <a:pt x="146" y="64"/>
                    </a:lnTo>
                    <a:lnTo>
                      <a:pt x="146" y="62"/>
                    </a:lnTo>
                    <a:lnTo>
                      <a:pt x="146" y="64"/>
                    </a:lnTo>
                    <a:lnTo>
                      <a:pt x="148" y="64"/>
                    </a:lnTo>
                    <a:lnTo>
                      <a:pt x="148" y="62"/>
                    </a:lnTo>
                    <a:lnTo>
                      <a:pt x="146" y="62"/>
                    </a:lnTo>
                    <a:lnTo>
                      <a:pt x="148" y="62"/>
                    </a:lnTo>
                    <a:lnTo>
                      <a:pt x="146" y="62"/>
                    </a:lnTo>
                    <a:lnTo>
                      <a:pt x="146" y="64"/>
                    </a:lnTo>
                    <a:lnTo>
                      <a:pt x="146" y="62"/>
                    </a:lnTo>
                    <a:lnTo>
                      <a:pt x="146" y="64"/>
                    </a:lnTo>
                    <a:lnTo>
                      <a:pt x="146" y="62"/>
                    </a:lnTo>
                    <a:lnTo>
                      <a:pt x="146" y="64"/>
                    </a:lnTo>
                    <a:lnTo>
                      <a:pt x="146" y="62"/>
                    </a:lnTo>
                    <a:lnTo>
                      <a:pt x="146" y="64"/>
                    </a:lnTo>
                    <a:lnTo>
                      <a:pt x="146" y="62"/>
                    </a:lnTo>
                    <a:lnTo>
                      <a:pt x="146" y="64"/>
                    </a:lnTo>
                    <a:lnTo>
                      <a:pt x="144" y="64"/>
                    </a:lnTo>
                    <a:lnTo>
                      <a:pt x="144" y="62"/>
                    </a:lnTo>
                    <a:lnTo>
                      <a:pt x="144" y="64"/>
                    </a:lnTo>
                    <a:lnTo>
                      <a:pt x="144" y="62"/>
                    </a:lnTo>
                    <a:lnTo>
                      <a:pt x="146" y="62"/>
                    </a:lnTo>
                    <a:lnTo>
                      <a:pt x="146" y="60"/>
                    </a:lnTo>
                    <a:lnTo>
                      <a:pt x="144" y="60"/>
                    </a:lnTo>
                    <a:lnTo>
                      <a:pt x="144" y="62"/>
                    </a:lnTo>
                    <a:lnTo>
                      <a:pt x="144" y="60"/>
                    </a:lnTo>
                    <a:lnTo>
                      <a:pt x="144" y="62"/>
                    </a:lnTo>
                    <a:lnTo>
                      <a:pt x="142" y="62"/>
                    </a:lnTo>
                    <a:lnTo>
                      <a:pt x="142" y="60"/>
                    </a:lnTo>
                    <a:lnTo>
                      <a:pt x="144" y="60"/>
                    </a:lnTo>
                    <a:lnTo>
                      <a:pt x="142" y="60"/>
                    </a:lnTo>
                    <a:lnTo>
                      <a:pt x="144" y="60"/>
                    </a:lnTo>
                    <a:lnTo>
                      <a:pt x="142" y="60"/>
                    </a:lnTo>
                    <a:lnTo>
                      <a:pt x="142" y="62"/>
                    </a:lnTo>
                    <a:lnTo>
                      <a:pt x="144" y="62"/>
                    </a:lnTo>
                    <a:lnTo>
                      <a:pt x="142" y="62"/>
                    </a:lnTo>
                    <a:lnTo>
                      <a:pt x="142" y="64"/>
                    </a:lnTo>
                    <a:lnTo>
                      <a:pt x="144" y="64"/>
                    </a:lnTo>
                    <a:lnTo>
                      <a:pt x="142" y="64"/>
                    </a:lnTo>
                    <a:lnTo>
                      <a:pt x="142" y="62"/>
                    </a:lnTo>
                    <a:lnTo>
                      <a:pt x="142" y="60"/>
                    </a:lnTo>
                    <a:lnTo>
                      <a:pt x="142" y="62"/>
                    </a:lnTo>
                    <a:lnTo>
                      <a:pt x="142" y="64"/>
                    </a:lnTo>
                    <a:lnTo>
                      <a:pt x="142" y="62"/>
                    </a:lnTo>
                    <a:lnTo>
                      <a:pt x="140" y="62"/>
                    </a:lnTo>
                    <a:lnTo>
                      <a:pt x="142" y="62"/>
                    </a:lnTo>
                    <a:lnTo>
                      <a:pt x="140" y="62"/>
                    </a:lnTo>
                    <a:lnTo>
                      <a:pt x="142" y="62"/>
                    </a:lnTo>
                    <a:lnTo>
                      <a:pt x="142" y="64"/>
                    </a:lnTo>
                    <a:lnTo>
                      <a:pt x="142" y="62"/>
                    </a:lnTo>
                    <a:lnTo>
                      <a:pt x="142" y="64"/>
                    </a:lnTo>
                    <a:lnTo>
                      <a:pt x="142" y="62"/>
                    </a:lnTo>
                    <a:lnTo>
                      <a:pt x="140" y="62"/>
                    </a:lnTo>
                    <a:lnTo>
                      <a:pt x="142" y="62"/>
                    </a:lnTo>
                    <a:lnTo>
                      <a:pt x="140" y="60"/>
                    </a:lnTo>
                    <a:lnTo>
                      <a:pt x="142" y="60"/>
                    </a:lnTo>
                    <a:lnTo>
                      <a:pt x="140" y="60"/>
                    </a:lnTo>
                    <a:lnTo>
                      <a:pt x="142" y="60"/>
                    </a:lnTo>
                    <a:lnTo>
                      <a:pt x="140" y="60"/>
                    </a:lnTo>
                    <a:lnTo>
                      <a:pt x="142" y="60"/>
                    </a:lnTo>
                    <a:lnTo>
                      <a:pt x="140" y="60"/>
                    </a:lnTo>
                    <a:lnTo>
                      <a:pt x="142" y="60"/>
                    </a:lnTo>
                    <a:lnTo>
                      <a:pt x="140" y="60"/>
                    </a:lnTo>
                    <a:lnTo>
                      <a:pt x="142" y="60"/>
                    </a:lnTo>
                    <a:lnTo>
                      <a:pt x="140" y="60"/>
                    </a:lnTo>
                    <a:lnTo>
                      <a:pt x="142" y="60"/>
                    </a:lnTo>
                    <a:lnTo>
                      <a:pt x="140" y="60"/>
                    </a:lnTo>
                    <a:lnTo>
                      <a:pt x="142" y="60"/>
                    </a:lnTo>
                    <a:lnTo>
                      <a:pt x="142" y="58"/>
                    </a:lnTo>
                    <a:lnTo>
                      <a:pt x="142" y="60"/>
                    </a:lnTo>
                    <a:lnTo>
                      <a:pt x="144" y="60"/>
                    </a:lnTo>
                    <a:lnTo>
                      <a:pt x="142" y="60"/>
                    </a:lnTo>
                    <a:lnTo>
                      <a:pt x="144" y="60"/>
                    </a:lnTo>
                    <a:lnTo>
                      <a:pt x="144" y="58"/>
                    </a:lnTo>
                    <a:lnTo>
                      <a:pt x="146" y="58"/>
                    </a:lnTo>
                    <a:lnTo>
                      <a:pt x="144" y="58"/>
                    </a:lnTo>
                    <a:lnTo>
                      <a:pt x="144" y="60"/>
                    </a:lnTo>
                    <a:lnTo>
                      <a:pt x="144" y="58"/>
                    </a:lnTo>
                    <a:lnTo>
                      <a:pt x="144" y="60"/>
                    </a:lnTo>
                    <a:lnTo>
                      <a:pt x="146" y="60"/>
                    </a:lnTo>
                    <a:lnTo>
                      <a:pt x="146" y="58"/>
                    </a:lnTo>
                    <a:lnTo>
                      <a:pt x="146" y="60"/>
                    </a:lnTo>
                    <a:lnTo>
                      <a:pt x="148" y="60"/>
                    </a:lnTo>
                    <a:lnTo>
                      <a:pt x="148" y="58"/>
                    </a:lnTo>
                    <a:lnTo>
                      <a:pt x="148" y="60"/>
                    </a:lnTo>
                    <a:lnTo>
                      <a:pt x="150" y="60"/>
                    </a:lnTo>
                    <a:lnTo>
                      <a:pt x="148" y="60"/>
                    </a:lnTo>
                    <a:lnTo>
                      <a:pt x="150" y="60"/>
                    </a:lnTo>
                    <a:lnTo>
                      <a:pt x="152" y="60"/>
                    </a:lnTo>
                    <a:lnTo>
                      <a:pt x="152" y="58"/>
                    </a:lnTo>
                    <a:lnTo>
                      <a:pt x="154" y="58"/>
                    </a:lnTo>
                    <a:lnTo>
                      <a:pt x="154" y="56"/>
                    </a:lnTo>
                    <a:lnTo>
                      <a:pt x="152" y="56"/>
                    </a:lnTo>
                    <a:lnTo>
                      <a:pt x="154" y="56"/>
                    </a:lnTo>
                    <a:lnTo>
                      <a:pt x="152" y="56"/>
                    </a:lnTo>
                    <a:lnTo>
                      <a:pt x="154" y="56"/>
                    </a:lnTo>
                    <a:lnTo>
                      <a:pt x="154" y="56"/>
                    </a:lnTo>
                    <a:lnTo>
                      <a:pt x="154" y="54"/>
                    </a:lnTo>
                    <a:lnTo>
                      <a:pt x="154" y="56"/>
                    </a:lnTo>
                    <a:lnTo>
                      <a:pt x="154" y="54"/>
                    </a:lnTo>
                    <a:lnTo>
                      <a:pt x="152" y="54"/>
                    </a:lnTo>
                    <a:lnTo>
                      <a:pt x="150" y="54"/>
                    </a:lnTo>
                    <a:lnTo>
                      <a:pt x="150" y="52"/>
                    </a:lnTo>
                    <a:lnTo>
                      <a:pt x="150" y="54"/>
                    </a:lnTo>
                    <a:lnTo>
                      <a:pt x="152" y="54"/>
                    </a:lnTo>
                    <a:lnTo>
                      <a:pt x="152" y="56"/>
                    </a:lnTo>
                    <a:lnTo>
                      <a:pt x="154" y="56"/>
                    </a:lnTo>
                    <a:lnTo>
                      <a:pt x="152" y="56"/>
                    </a:lnTo>
                    <a:lnTo>
                      <a:pt x="154" y="56"/>
                    </a:lnTo>
                    <a:lnTo>
                      <a:pt x="152" y="56"/>
                    </a:lnTo>
                    <a:lnTo>
                      <a:pt x="152" y="56"/>
                    </a:lnTo>
                    <a:lnTo>
                      <a:pt x="152" y="58"/>
                    </a:lnTo>
                    <a:lnTo>
                      <a:pt x="152" y="60"/>
                    </a:lnTo>
                    <a:lnTo>
                      <a:pt x="152" y="58"/>
                    </a:lnTo>
                    <a:lnTo>
                      <a:pt x="150" y="58"/>
                    </a:lnTo>
                    <a:lnTo>
                      <a:pt x="152" y="58"/>
                    </a:lnTo>
                    <a:lnTo>
                      <a:pt x="150" y="58"/>
                    </a:lnTo>
                    <a:lnTo>
                      <a:pt x="152" y="58"/>
                    </a:lnTo>
                    <a:lnTo>
                      <a:pt x="150" y="58"/>
                    </a:lnTo>
                    <a:lnTo>
                      <a:pt x="152" y="58"/>
                    </a:lnTo>
                    <a:lnTo>
                      <a:pt x="150" y="58"/>
                    </a:lnTo>
                    <a:lnTo>
                      <a:pt x="150" y="56"/>
                    </a:lnTo>
                    <a:lnTo>
                      <a:pt x="150" y="58"/>
                    </a:lnTo>
                    <a:lnTo>
                      <a:pt x="150" y="56"/>
                    </a:lnTo>
                    <a:lnTo>
                      <a:pt x="150" y="58"/>
                    </a:lnTo>
                    <a:lnTo>
                      <a:pt x="150" y="56"/>
                    </a:lnTo>
                    <a:lnTo>
                      <a:pt x="150" y="58"/>
                    </a:lnTo>
                    <a:lnTo>
                      <a:pt x="152" y="58"/>
                    </a:lnTo>
                    <a:lnTo>
                      <a:pt x="150" y="58"/>
                    </a:lnTo>
                    <a:lnTo>
                      <a:pt x="148" y="58"/>
                    </a:lnTo>
                    <a:lnTo>
                      <a:pt x="148" y="56"/>
                    </a:lnTo>
                    <a:lnTo>
                      <a:pt x="148" y="58"/>
                    </a:lnTo>
                    <a:lnTo>
                      <a:pt x="146" y="58"/>
                    </a:lnTo>
                    <a:lnTo>
                      <a:pt x="146" y="56"/>
                    </a:lnTo>
                    <a:lnTo>
                      <a:pt x="148" y="56"/>
                    </a:lnTo>
                    <a:lnTo>
                      <a:pt x="146" y="56"/>
                    </a:lnTo>
                    <a:lnTo>
                      <a:pt x="148" y="56"/>
                    </a:lnTo>
                    <a:lnTo>
                      <a:pt x="146" y="56"/>
                    </a:lnTo>
                    <a:lnTo>
                      <a:pt x="146" y="58"/>
                    </a:lnTo>
                    <a:lnTo>
                      <a:pt x="146" y="56"/>
                    </a:lnTo>
                    <a:lnTo>
                      <a:pt x="146" y="58"/>
                    </a:lnTo>
                    <a:lnTo>
                      <a:pt x="146" y="56"/>
                    </a:lnTo>
                    <a:lnTo>
                      <a:pt x="146" y="58"/>
                    </a:lnTo>
                    <a:lnTo>
                      <a:pt x="146" y="56"/>
                    </a:lnTo>
                    <a:lnTo>
                      <a:pt x="144" y="56"/>
                    </a:lnTo>
                    <a:lnTo>
                      <a:pt x="146" y="56"/>
                    </a:lnTo>
                    <a:lnTo>
                      <a:pt x="146" y="56"/>
                    </a:lnTo>
                    <a:lnTo>
                      <a:pt x="146" y="56"/>
                    </a:lnTo>
                    <a:lnTo>
                      <a:pt x="146" y="56"/>
                    </a:lnTo>
                    <a:lnTo>
                      <a:pt x="146" y="56"/>
                    </a:lnTo>
                    <a:lnTo>
                      <a:pt x="146" y="56"/>
                    </a:lnTo>
                    <a:lnTo>
                      <a:pt x="148" y="56"/>
                    </a:lnTo>
                    <a:lnTo>
                      <a:pt x="146" y="56"/>
                    </a:lnTo>
                    <a:lnTo>
                      <a:pt x="148" y="56"/>
                    </a:lnTo>
                    <a:lnTo>
                      <a:pt x="146" y="56"/>
                    </a:lnTo>
                    <a:lnTo>
                      <a:pt x="148" y="56"/>
                    </a:lnTo>
                    <a:lnTo>
                      <a:pt x="146" y="56"/>
                    </a:lnTo>
                    <a:lnTo>
                      <a:pt x="146" y="56"/>
                    </a:lnTo>
                    <a:lnTo>
                      <a:pt x="146" y="56"/>
                    </a:lnTo>
                    <a:lnTo>
                      <a:pt x="146" y="56"/>
                    </a:lnTo>
                    <a:lnTo>
                      <a:pt x="144" y="56"/>
                    </a:lnTo>
                    <a:lnTo>
                      <a:pt x="146" y="56"/>
                    </a:lnTo>
                    <a:lnTo>
                      <a:pt x="144" y="56"/>
                    </a:lnTo>
                    <a:lnTo>
                      <a:pt x="144" y="56"/>
                    </a:lnTo>
                    <a:lnTo>
                      <a:pt x="144" y="56"/>
                    </a:lnTo>
                    <a:lnTo>
                      <a:pt x="144" y="56"/>
                    </a:lnTo>
                    <a:lnTo>
                      <a:pt x="146" y="56"/>
                    </a:lnTo>
                    <a:lnTo>
                      <a:pt x="144" y="56"/>
                    </a:lnTo>
                    <a:lnTo>
                      <a:pt x="146" y="56"/>
                    </a:lnTo>
                    <a:lnTo>
                      <a:pt x="146" y="54"/>
                    </a:lnTo>
                    <a:lnTo>
                      <a:pt x="146" y="56"/>
                    </a:lnTo>
                    <a:lnTo>
                      <a:pt x="146" y="54"/>
                    </a:lnTo>
                    <a:lnTo>
                      <a:pt x="146" y="56"/>
                    </a:lnTo>
                    <a:lnTo>
                      <a:pt x="146" y="54"/>
                    </a:lnTo>
                    <a:lnTo>
                      <a:pt x="146" y="56"/>
                    </a:lnTo>
                    <a:lnTo>
                      <a:pt x="146" y="54"/>
                    </a:lnTo>
                    <a:lnTo>
                      <a:pt x="146" y="56"/>
                    </a:lnTo>
                    <a:lnTo>
                      <a:pt x="146" y="54"/>
                    </a:lnTo>
                    <a:lnTo>
                      <a:pt x="144" y="54"/>
                    </a:lnTo>
                    <a:lnTo>
                      <a:pt x="146" y="54"/>
                    </a:lnTo>
                    <a:lnTo>
                      <a:pt x="144" y="54"/>
                    </a:lnTo>
                    <a:lnTo>
                      <a:pt x="144" y="56"/>
                    </a:lnTo>
                    <a:lnTo>
                      <a:pt x="144" y="54"/>
                    </a:lnTo>
                    <a:lnTo>
                      <a:pt x="146" y="54"/>
                    </a:lnTo>
                    <a:lnTo>
                      <a:pt x="144" y="54"/>
                    </a:lnTo>
                    <a:lnTo>
                      <a:pt x="146" y="54"/>
                    </a:lnTo>
                    <a:lnTo>
                      <a:pt x="148" y="54"/>
                    </a:lnTo>
                    <a:lnTo>
                      <a:pt x="146" y="54"/>
                    </a:lnTo>
                    <a:lnTo>
                      <a:pt x="146" y="52"/>
                    </a:lnTo>
                    <a:lnTo>
                      <a:pt x="146" y="54"/>
                    </a:lnTo>
                    <a:lnTo>
                      <a:pt x="146" y="52"/>
                    </a:lnTo>
                    <a:lnTo>
                      <a:pt x="144" y="52"/>
                    </a:lnTo>
                    <a:lnTo>
                      <a:pt x="146" y="52"/>
                    </a:lnTo>
                    <a:lnTo>
                      <a:pt x="144" y="52"/>
                    </a:lnTo>
                    <a:lnTo>
                      <a:pt x="144" y="54"/>
                    </a:lnTo>
                    <a:lnTo>
                      <a:pt x="146" y="54"/>
                    </a:lnTo>
                    <a:lnTo>
                      <a:pt x="144" y="54"/>
                    </a:lnTo>
                    <a:lnTo>
                      <a:pt x="144" y="56"/>
                    </a:lnTo>
                    <a:lnTo>
                      <a:pt x="144" y="54"/>
                    </a:lnTo>
                    <a:lnTo>
                      <a:pt x="144" y="56"/>
                    </a:lnTo>
                    <a:lnTo>
                      <a:pt x="144" y="54"/>
                    </a:lnTo>
                    <a:lnTo>
                      <a:pt x="144" y="56"/>
                    </a:lnTo>
                    <a:lnTo>
                      <a:pt x="144" y="54"/>
                    </a:lnTo>
                    <a:lnTo>
                      <a:pt x="142" y="54"/>
                    </a:lnTo>
                    <a:lnTo>
                      <a:pt x="144" y="54"/>
                    </a:lnTo>
                    <a:lnTo>
                      <a:pt x="144" y="56"/>
                    </a:lnTo>
                    <a:lnTo>
                      <a:pt x="142" y="56"/>
                    </a:lnTo>
                    <a:lnTo>
                      <a:pt x="144" y="56"/>
                    </a:lnTo>
                    <a:lnTo>
                      <a:pt x="142" y="56"/>
                    </a:lnTo>
                    <a:lnTo>
                      <a:pt x="144" y="56"/>
                    </a:lnTo>
                    <a:lnTo>
                      <a:pt x="142" y="56"/>
                    </a:lnTo>
                    <a:lnTo>
                      <a:pt x="144" y="56"/>
                    </a:lnTo>
                    <a:lnTo>
                      <a:pt x="142" y="56"/>
                    </a:lnTo>
                    <a:lnTo>
                      <a:pt x="144" y="56"/>
                    </a:lnTo>
                    <a:lnTo>
                      <a:pt x="142" y="56"/>
                    </a:lnTo>
                    <a:lnTo>
                      <a:pt x="142" y="56"/>
                    </a:lnTo>
                    <a:lnTo>
                      <a:pt x="142" y="56"/>
                    </a:lnTo>
                    <a:lnTo>
                      <a:pt x="140" y="56"/>
                    </a:lnTo>
                    <a:lnTo>
                      <a:pt x="142" y="56"/>
                    </a:lnTo>
                    <a:lnTo>
                      <a:pt x="140" y="56"/>
                    </a:lnTo>
                    <a:lnTo>
                      <a:pt x="140" y="54"/>
                    </a:lnTo>
                    <a:lnTo>
                      <a:pt x="142" y="54"/>
                    </a:lnTo>
                    <a:lnTo>
                      <a:pt x="140" y="54"/>
                    </a:lnTo>
                    <a:lnTo>
                      <a:pt x="142" y="54"/>
                    </a:lnTo>
                    <a:lnTo>
                      <a:pt x="142" y="56"/>
                    </a:lnTo>
                    <a:lnTo>
                      <a:pt x="142" y="54"/>
                    </a:lnTo>
                    <a:lnTo>
                      <a:pt x="142" y="56"/>
                    </a:lnTo>
                    <a:lnTo>
                      <a:pt x="142" y="54"/>
                    </a:lnTo>
                    <a:lnTo>
                      <a:pt x="140" y="54"/>
                    </a:lnTo>
                    <a:lnTo>
                      <a:pt x="140" y="52"/>
                    </a:lnTo>
                    <a:lnTo>
                      <a:pt x="140" y="54"/>
                    </a:lnTo>
                    <a:lnTo>
                      <a:pt x="140" y="52"/>
                    </a:lnTo>
                    <a:lnTo>
                      <a:pt x="140" y="54"/>
                    </a:lnTo>
                    <a:lnTo>
                      <a:pt x="140" y="52"/>
                    </a:lnTo>
                    <a:lnTo>
                      <a:pt x="140" y="54"/>
                    </a:lnTo>
                    <a:lnTo>
                      <a:pt x="140" y="52"/>
                    </a:lnTo>
                    <a:lnTo>
                      <a:pt x="138" y="52"/>
                    </a:lnTo>
                    <a:lnTo>
                      <a:pt x="140" y="52"/>
                    </a:lnTo>
                    <a:lnTo>
                      <a:pt x="138" y="52"/>
                    </a:lnTo>
                    <a:lnTo>
                      <a:pt x="140" y="52"/>
                    </a:lnTo>
                    <a:lnTo>
                      <a:pt x="138" y="52"/>
                    </a:lnTo>
                    <a:lnTo>
                      <a:pt x="140" y="52"/>
                    </a:lnTo>
                    <a:lnTo>
                      <a:pt x="138" y="52"/>
                    </a:lnTo>
                    <a:lnTo>
                      <a:pt x="140" y="52"/>
                    </a:lnTo>
                    <a:lnTo>
                      <a:pt x="138" y="52"/>
                    </a:lnTo>
                    <a:lnTo>
                      <a:pt x="138" y="54"/>
                    </a:lnTo>
                    <a:lnTo>
                      <a:pt x="140" y="54"/>
                    </a:lnTo>
                    <a:lnTo>
                      <a:pt x="138" y="54"/>
                    </a:lnTo>
                    <a:lnTo>
                      <a:pt x="140" y="54"/>
                    </a:lnTo>
                    <a:lnTo>
                      <a:pt x="138" y="54"/>
                    </a:lnTo>
                    <a:lnTo>
                      <a:pt x="140" y="54"/>
                    </a:lnTo>
                    <a:lnTo>
                      <a:pt x="138" y="54"/>
                    </a:lnTo>
                    <a:lnTo>
                      <a:pt x="140" y="54"/>
                    </a:lnTo>
                    <a:lnTo>
                      <a:pt x="138" y="54"/>
                    </a:lnTo>
                    <a:lnTo>
                      <a:pt x="140" y="54"/>
                    </a:lnTo>
                    <a:lnTo>
                      <a:pt x="138" y="54"/>
                    </a:lnTo>
                    <a:lnTo>
                      <a:pt x="140" y="54"/>
                    </a:lnTo>
                    <a:lnTo>
                      <a:pt x="138" y="54"/>
                    </a:lnTo>
                    <a:lnTo>
                      <a:pt x="138" y="56"/>
                    </a:lnTo>
                    <a:lnTo>
                      <a:pt x="138" y="54"/>
                    </a:lnTo>
                    <a:lnTo>
                      <a:pt x="138" y="56"/>
                    </a:lnTo>
                    <a:lnTo>
                      <a:pt x="138" y="54"/>
                    </a:lnTo>
                    <a:lnTo>
                      <a:pt x="138" y="56"/>
                    </a:lnTo>
                    <a:lnTo>
                      <a:pt x="138" y="54"/>
                    </a:lnTo>
                    <a:lnTo>
                      <a:pt x="140" y="54"/>
                    </a:lnTo>
                    <a:lnTo>
                      <a:pt x="140" y="56"/>
                    </a:lnTo>
                    <a:lnTo>
                      <a:pt x="140" y="54"/>
                    </a:lnTo>
                    <a:lnTo>
                      <a:pt x="140" y="56"/>
                    </a:lnTo>
                    <a:lnTo>
                      <a:pt x="138" y="56"/>
                    </a:lnTo>
                    <a:lnTo>
                      <a:pt x="140" y="56"/>
                    </a:lnTo>
                    <a:lnTo>
                      <a:pt x="138" y="56"/>
                    </a:lnTo>
                    <a:lnTo>
                      <a:pt x="140" y="56"/>
                    </a:lnTo>
                    <a:lnTo>
                      <a:pt x="138" y="56"/>
                    </a:lnTo>
                    <a:lnTo>
                      <a:pt x="138" y="54"/>
                    </a:lnTo>
                    <a:lnTo>
                      <a:pt x="138" y="52"/>
                    </a:lnTo>
                    <a:lnTo>
                      <a:pt x="138" y="50"/>
                    </a:lnTo>
                    <a:lnTo>
                      <a:pt x="138" y="52"/>
                    </a:lnTo>
                    <a:lnTo>
                      <a:pt x="136" y="52"/>
                    </a:lnTo>
                    <a:lnTo>
                      <a:pt x="138" y="52"/>
                    </a:lnTo>
                    <a:lnTo>
                      <a:pt x="138" y="54"/>
                    </a:lnTo>
                    <a:lnTo>
                      <a:pt x="138" y="52"/>
                    </a:lnTo>
                    <a:lnTo>
                      <a:pt x="138" y="54"/>
                    </a:lnTo>
                    <a:lnTo>
                      <a:pt x="138" y="52"/>
                    </a:lnTo>
                    <a:lnTo>
                      <a:pt x="138" y="54"/>
                    </a:lnTo>
                    <a:lnTo>
                      <a:pt x="138" y="52"/>
                    </a:lnTo>
                    <a:lnTo>
                      <a:pt x="136" y="52"/>
                    </a:lnTo>
                    <a:lnTo>
                      <a:pt x="138" y="52"/>
                    </a:lnTo>
                    <a:lnTo>
                      <a:pt x="138" y="54"/>
                    </a:lnTo>
                    <a:lnTo>
                      <a:pt x="136" y="54"/>
                    </a:lnTo>
                    <a:lnTo>
                      <a:pt x="138" y="54"/>
                    </a:lnTo>
                    <a:lnTo>
                      <a:pt x="136" y="54"/>
                    </a:lnTo>
                    <a:lnTo>
                      <a:pt x="136" y="56"/>
                    </a:lnTo>
                    <a:lnTo>
                      <a:pt x="136" y="54"/>
                    </a:lnTo>
                    <a:lnTo>
                      <a:pt x="136" y="56"/>
                    </a:lnTo>
                    <a:lnTo>
                      <a:pt x="138" y="56"/>
                    </a:lnTo>
                    <a:lnTo>
                      <a:pt x="136" y="56"/>
                    </a:lnTo>
                    <a:lnTo>
                      <a:pt x="136" y="54"/>
                    </a:lnTo>
                    <a:lnTo>
                      <a:pt x="136" y="52"/>
                    </a:lnTo>
                    <a:lnTo>
                      <a:pt x="136" y="50"/>
                    </a:lnTo>
                    <a:lnTo>
                      <a:pt x="138" y="50"/>
                    </a:lnTo>
                    <a:lnTo>
                      <a:pt x="136" y="50"/>
                    </a:lnTo>
                    <a:lnTo>
                      <a:pt x="138" y="50"/>
                    </a:lnTo>
                    <a:lnTo>
                      <a:pt x="136" y="50"/>
                    </a:lnTo>
                    <a:lnTo>
                      <a:pt x="138" y="50"/>
                    </a:lnTo>
                    <a:lnTo>
                      <a:pt x="136" y="50"/>
                    </a:lnTo>
                    <a:lnTo>
                      <a:pt x="138" y="50"/>
                    </a:lnTo>
                    <a:lnTo>
                      <a:pt x="138" y="48"/>
                    </a:lnTo>
                    <a:lnTo>
                      <a:pt x="138" y="50"/>
                    </a:lnTo>
                    <a:lnTo>
                      <a:pt x="140" y="50"/>
                    </a:lnTo>
                    <a:lnTo>
                      <a:pt x="138" y="50"/>
                    </a:lnTo>
                    <a:lnTo>
                      <a:pt x="140" y="50"/>
                    </a:lnTo>
                    <a:lnTo>
                      <a:pt x="140" y="52"/>
                    </a:lnTo>
                    <a:lnTo>
                      <a:pt x="140" y="50"/>
                    </a:lnTo>
                    <a:lnTo>
                      <a:pt x="140" y="52"/>
                    </a:lnTo>
                    <a:lnTo>
                      <a:pt x="140" y="50"/>
                    </a:lnTo>
                    <a:lnTo>
                      <a:pt x="140" y="52"/>
                    </a:lnTo>
                    <a:lnTo>
                      <a:pt x="142" y="52"/>
                    </a:lnTo>
                    <a:lnTo>
                      <a:pt x="142" y="54"/>
                    </a:lnTo>
                    <a:lnTo>
                      <a:pt x="142" y="52"/>
                    </a:lnTo>
                    <a:lnTo>
                      <a:pt x="144" y="52"/>
                    </a:lnTo>
                    <a:lnTo>
                      <a:pt x="144" y="50"/>
                    </a:lnTo>
                    <a:lnTo>
                      <a:pt x="144" y="52"/>
                    </a:lnTo>
                    <a:lnTo>
                      <a:pt x="144" y="50"/>
                    </a:lnTo>
                    <a:lnTo>
                      <a:pt x="146" y="50"/>
                    </a:lnTo>
                    <a:lnTo>
                      <a:pt x="144" y="50"/>
                    </a:lnTo>
                    <a:lnTo>
                      <a:pt x="146" y="50"/>
                    </a:lnTo>
                    <a:lnTo>
                      <a:pt x="144" y="50"/>
                    </a:lnTo>
                    <a:lnTo>
                      <a:pt x="146" y="50"/>
                    </a:lnTo>
                    <a:lnTo>
                      <a:pt x="144" y="50"/>
                    </a:lnTo>
                    <a:lnTo>
                      <a:pt x="144" y="48"/>
                    </a:lnTo>
                    <a:lnTo>
                      <a:pt x="144" y="50"/>
                    </a:lnTo>
                    <a:lnTo>
                      <a:pt x="144" y="52"/>
                    </a:lnTo>
                    <a:lnTo>
                      <a:pt x="142" y="52"/>
                    </a:lnTo>
                    <a:lnTo>
                      <a:pt x="142" y="50"/>
                    </a:lnTo>
                    <a:lnTo>
                      <a:pt x="144" y="50"/>
                    </a:lnTo>
                    <a:lnTo>
                      <a:pt x="142" y="50"/>
                    </a:lnTo>
                    <a:lnTo>
                      <a:pt x="142" y="52"/>
                    </a:lnTo>
                    <a:lnTo>
                      <a:pt x="142" y="50"/>
                    </a:lnTo>
                    <a:lnTo>
                      <a:pt x="142" y="52"/>
                    </a:lnTo>
                    <a:lnTo>
                      <a:pt x="142" y="50"/>
                    </a:lnTo>
                    <a:lnTo>
                      <a:pt x="140" y="50"/>
                    </a:lnTo>
                    <a:lnTo>
                      <a:pt x="142" y="50"/>
                    </a:lnTo>
                    <a:lnTo>
                      <a:pt x="140" y="50"/>
                    </a:lnTo>
                    <a:lnTo>
                      <a:pt x="142" y="50"/>
                    </a:lnTo>
                    <a:lnTo>
                      <a:pt x="140" y="50"/>
                    </a:lnTo>
                    <a:lnTo>
                      <a:pt x="140" y="48"/>
                    </a:lnTo>
                    <a:lnTo>
                      <a:pt x="142" y="48"/>
                    </a:lnTo>
                    <a:lnTo>
                      <a:pt x="140" y="48"/>
                    </a:lnTo>
                    <a:lnTo>
                      <a:pt x="140" y="50"/>
                    </a:lnTo>
                    <a:lnTo>
                      <a:pt x="140" y="48"/>
                    </a:lnTo>
                    <a:lnTo>
                      <a:pt x="142" y="48"/>
                    </a:lnTo>
                    <a:lnTo>
                      <a:pt x="142" y="46"/>
                    </a:lnTo>
                    <a:lnTo>
                      <a:pt x="144" y="46"/>
                    </a:lnTo>
                    <a:lnTo>
                      <a:pt x="144" y="44"/>
                    </a:lnTo>
                    <a:lnTo>
                      <a:pt x="142" y="44"/>
                    </a:lnTo>
                    <a:lnTo>
                      <a:pt x="144" y="44"/>
                    </a:lnTo>
                    <a:lnTo>
                      <a:pt x="142" y="44"/>
                    </a:lnTo>
                    <a:lnTo>
                      <a:pt x="144" y="44"/>
                    </a:lnTo>
                    <a:lnTo>
                      <a:pt x="144" y="42"/>
                    </a:lnTo>
                    <a:lnTo>
                      <a:pt x="144" y="44"/>
                    </a:lnTo>
                    <a:lnTo>
                      <a:pt x="142" y="44"/>
                    </a:lnTo>
                    <a:lnTo>
                      <a:pt x="144" y="44"/>
                    </a:lnTo>
                    <a:lnTo>
                      <a:pt x="142" y="44"/>
                    </a:lnTo>
                    <a:lnTo>
                      <a:pt x="144" y="44"/>
                    </a:lnTo>
                    <a:lnTo>
                      <a:pt x="144" y="46"/>
                    </a:lnTo>
                    <a:lnTo>
                      <a:pt x="144" y="44"/>
                    </a:lnTo>
                    <a:lnTo>
                      <a:pt x="144" y="46"/>
                    </a:lnTo>
                    <a:lnTo>
                      <a:pt x="144" y="44"/>
                    </a:lnTo>
                    <a:lnTo>
                      <a:pt x="142" y="44"/>
                    </a:lnTo>
                    <a:lnTo>
                      <a:pt x="140" y="44"/>
                    </a:lnTo>
                    <a:lnTo>
                      <a:pt x="142" y="44"/>
                    </a:lnTo>
                    <a:lnTo>
                      <a:pt x="140" y="44"/>
                    </a:lnTo>
                    <a:lnTo>
                      <a:pt x="142" y="44"/>
                    </a:lnTo>
                    <a:lnTo>
                      <a:pt x="142" y="42"/>
                    </a:lnTo>
                    <a:lnTo>
                      <a:pt x="142" y="44"/>
                    </a:lnTo>
                    <a:lnTo>
                      <a:pt x="140" y="44"/>
                    </a:lnTo>
                    <a:lnTo>
                      <a:pt x="140" y="42"/>
                    </a:lnTo>
                    <a:lnTo>
                      <a:pt x="142" y="42"/>
                    </a:lnTo>
                    <a:lnTo>
                      <a:pt x="140" y="42"/>
                    </a:lnTo>
                    <a:lnTo>
                      <a:pt x="142" y="42"/>
                    </a:lnTo>
                    <a:lnTo>
                      <a:pt x="140" y="42"/>
                    </a:lnTo>
                    <a:lnTo>
                      <a:pt x="140" y="44"/>
                    </a:lnTo>
                    <a:lnTo>
                      <a:pt x="140" y="42"/>
                    </a:lnTo>
                    <a:lnTo>
                      <a:pt x="140" y="44"/>
                    </a:lnTo>
                    <a:lnTo>
                      <a:pt x="140" y="46"/>
                    </a:lnTo>
                    <a:lnTo>
                      <a:pt x="140" y="48"/>
                    </a:lnTo>
                    <a:lnTo>
                      <a:pt x="140" y="46"/>
                    </a:lnTo>
                    <a:lnTo>
                      <a:pt x="140" y="44"/>
                    </a:lnTo>
                    <a:lnTo>
                      <a:pt x="140" y="46"/>
                    </a:lnTo>
                    <a:lnTo>
                      <a:pt x="140" y="44"/>
                    </a:lnTo>
                    <a:lnTo>
                      <a:pt x="138" y="44"/>
                    </a:lnTo>
                    <a:lnTo>
                      <a:pt x="140" y="44"/>
                    </a:lnTo>
                    <a:lnTo>
                      <a:pt x="138" y="44"/>
                    </a:lnTo>
                    <a:lnTo>
                      <a:pt x="140" y="44"/>
                    </a:lnTo>
                    <a:lnTo>
                      <a:pt x="138" y="44"/>
                    </a:lnTo>
                    <a:lnTo>
                      <a:pt x="138" y="42"/>
                    </a:lnTo>
                    <a:lnTo>
                      <a:pt x="138" y="44"/>
                    </a:lnTo>
                    <a:lnTo>
                      <a:pt x="138" y="42"/>
                    </a:lnTo>
                    <a:lnTo>
                      <a:pt x="136" y="42"/>
                    </a:lnTo>
                    <a:lnTo>
                      <a:pt x="138" y="42"/>
                    </a:lnTo>
                    <a:lnTo>
                      <a:pt x="136" y="42"/>
                    </a:lnTo>
                    <a:lnTo>
                      <a:pt x="138" y="42"/>
                    </a:lnTo>
                    <a:lnTo>
                      <a:pt x="140" y="42"/>
                    </a:lnTo>
                    <a:lnTo>
                      <a:pt x="140" y="40"/>
                    </a:lnTo>
                    <a:lnTo>
                      <a:pt x="140" y="38"/>
                    </a:lnTo>
                    <a:lnTo>
                      <a:pt x="140" y="40"/>
                    </a:lnTo>
                    <a:lnTo>
                      <a:pt x="140" y="38"/>
                    </a:lnTo>
                    <a:lnTo>
                      <a:pt x="138" y="38"/>
                    </a:lnTo>
                    <a:lnTo>
                      <a:pt x="138" y="36"/>
                    </a:lnTo>
                    <a:lnTo>
                      <a:pt x="138" y="38"/>
                    </a:lnTo>
                    <a:lnTo>
                      <a:pt x="140" y="38"/>
                    </a:lnTo>
                    <a:lnTo>
                      <a:pt x="140" y="36"/>
                    </a:lnTo>
                    <a:lnTo>
                      <a:pt x="140" y="38"/>
                    </a:lnTo>
                    <a:lnTo>
                      <a:pt x="140" y="36"/>
                    </a:lnTo>
                    <a:lnTo>
                      <a:pt x="138" y="36"/>
                    </a:lnTo>
                    <a:lnTo>
                      <a:pt x="140" y="36"/>
                    </a:lnTo>
                    <a:lnTo>
                      <a:pt x="142" y="36"/>
                    </a:lnTo>
                    <a:lnTo>
                      <a:pt x="142" y="34"/>
                    </a:lnTo>
                    <a:lnTo>
                      <a:pt x="142" y="36"/>
                    </a:lnTo>
                    <a:lnTo>
                      <a:pt x="142" y="34"/>
                    </a:lnTo>
                    <a:lnTo>
                      <a:pt x="140" y="34"/>
                    </a:lnTo>
                    <a:lnTo>
                      <a:pt x="140" y="36"/>
                    </a:lnTo>
                    <a:lnTo>
                      <a:pt x="140" y="34"/>
                    </a:lnTo>
                    <a:lnTo>
                      <a:pt x="140" y="36"/>
                    </a:lnTo>
                    <a:lnTo>
                      <a:pt x="140" y="34"/>
                    </a:lnTo>
                    <a:lnTo>
                      <a:pt x="138" y="34"/>
                    </a:lnTo>
                    <a:lnTo>
                      <a:pt x="138" y="32"/>
                    </a:lnTo>
                    <a:lnTo>
                      <a:pt x="140" y="32"/>
                    </a:lnTo>
                    <a:lnTo>
                      <a:pt x="138" y="32"/>
                    </a:lnTo>
                    <a:lnTo>
                      <a:pt x="138" y="30"/>
                    </a:lnTo>
                    <a:lnTo>
                      <a:pt x="140" y="30"/>
                    </a:lnTo>
                    <a:lnTo>
                      <a:pt x="138" y="30"/>
                    </a:lnTo>
                    <a:lnTo>
                      <a:pt x="138" y="32"/>
                    </a:lnTo>
                    <a:lnTo>
                      <a:pt x="138" y="34"/>
                    </a:lnTo>
                    <a:lnTo>
                      <a:pt x="138" y="32"/>
                    </a:lnTo>
                    <a:lnTo>
                      <a:pt x="136" y="32"/>
                    </a:lnTo>
                    <a:lnTo>
                      <a:pt x="138" y="32"/>
                    </a:lnTo>
                    <a:lnTo>
                      <a:pt x="138" y="30"/>
                    </a:lnTo>
                    <a:lnTo>
                      <a:pt x="136" y="30"/>
                    </a:lnTo>
                    <a:lnTo>
                      <a:pt x="136" y="32"/>
                    </a:lnTo>
                    <a:lnTo>
                      <a:pt x="138" y="32"/>
                    </a:lnTo>
                    <a:lnTo>
                      <a:pt x="136" y="32"/>
                    </a:lnTo>
                    <a:lnTo>
                      <a:pt x="138" y="32"/>
                    </a:lnTo>
                    <a:lnTo>
                      <a:pt x="138" y="34"/>
                    </a:lnTo>
                    <a:lnTo>
                      <a:pt x="138" y="32"/>
                    </a:lnTo>
                    <a:lnTo>
                      <a:pt x="138" y="34"/>
                    </a:lnTo>
                    <a:lnTo>
                      <a:pt x="138" y="36"/>
                    </a:lnTo>
                    <a:lnTo>
                      <a:pt x="136" y="36"/>
                    </a:lnTo>
                    <a:lnTo>
                      <a:pt x="136" y="34"/>
                    </a:lnTo>
                    <a:lnTo>
                      <a:pt x="136" y="36"/>
                    </a:lnTo>
                    <a:lnTo>
                      <a:pt x="136" y="34"/>
                    </a:lnTo>
                    <a:lnTo>
                      <a:pt x="136" y="36"/>
                    </a:lnTo>
                    <a:lnTo>
                      <a:pt x="138" y="36"/>
                    </a:lnTo>
                    <a:lnTo>
                      <a:pt x="136" y="36"/>
                    </a:lnTo>
                    <a:lnTo>
                      <a:pt x="138" y="36"/>
                    </a:lnTo>
                    <a:lnTo>
                      <a:pt x="138" y="38"/>
                    </a:lnTo>
                    <a:lnTo>
                      <a:pt x="138" y="40"/>
                    </a:lnTo>
                    <a:lnTo>
                      <a:pt x="136" y="40"/>
                    </a:lnTo>
                    <a:lnTo>
                      <a:pt x="138" y="40"/>
                    </a:lnTo>
                    <a:lnTo>
                      <a:pt x="136" y="40"/>
                    </a:lnTo>
                    <a:lnTo>
                      <a:pt x="136" y="38"/>
                    </a:lnTo>
                    <a:lnTo>
                      <a:pt x="136" y="36"/>
                    </a:lnTo>
                    <a:lnTo>
                      <a:pt x="136" y="34"/>
                    </a:lnTo>
                    <a:lnTo>
                      <a:pt x="134" y="34"/>
                    </a:lnTo>
                    <a:lnTo>
                      <a:pt x="136" y="34"/>
                    </a:lnTo>
                    <a:lnTo>
                      <a:pt x="134" y="34"/>
                    </a:lnTo>
                    <a:lnTo>
                      <a:pt x="134" y="32"/>
                    </a:lnTo>
                    <a:lnTo>
                      <a:pt x="134" y="34"/>
                    </a:lnTo>
                    <a:lnTo>
                      <a:pt x="134" y="32"/>
                    </a:lnTo>
                    <a:lnTo>
                      <a:pt x="134" y="34"/>
                    </a:lnTo>
                    <a:lnTo>
                      <a:pt x="132" y="32"/>
                    </a:lnTo>
                    <a:lnTo>
                      <a:pt x="134" y="32"/>
                    </a:lnTo>
                    <a:lnTo>
                      <a:pt x="132" y="32"/>
                    </a:lnTo>
                    <a:lnTo>
                      <a:pt x="134" y="32"/>
                    </a:lnTo>
                    <a:lnTo>
                      <a:pt x="134" y="30"/>
                    </a:lnTo>
                    <a:lnTo>
                      <a:pt x="134" y="28"/>
                    </a:lnTo>
                    <a:lnTo>
                      <a:pt x="134" y="26"/>
                    </a:lnTo>
                    <a:lnTo>
                      <a:pt x="134" y="28"/>
                    </a:lnTo>
                    <a:lnTo>
                      <a:pt x="134" y="26"/>
                    </a:lnTo>
                    <a:lnTo>
                      <a:pt x="136" y="26"/>
                    </a:lnTo>
                    <a:lnTo>
                      <a:pt x="136" y="28"/>
                    </a:lnTo>
                    <a:lnTo>
                      <a:pt x="136" y="26"/>
                    </a:lnTo>
                    <a:lnTo>
                      <a:pt x="134" y="26"/>
                    </a:lnTo>
                    <a:lnTo>
                      <a:pt x="134" y="24"/>
                    </a:lnTo>
                    <a:lnTo>
                      <a:pt x="136" y="24"/>
                    </a:lnTo>
                    <a:lnTo>
                      <a:pt x="136" y="26"/>
                    </a:lnTo>
                    <a:lnTo>
                      <a:pt x="136" y="24"/>
                    </a:lnTo>
                    <a:lnTo>
                      <a:pt x="136" y="26"/>
                    </a:lnTo>
                    <a:lnTo>
                      <a:pt x="136" y="24"/>
                    </a:lnTo>
                    <a:lnTo>
                      <a:pt x="136" y="26"/>
                    </a:lnTo>
                    <a:lnTo>
                      <a:pt x="136" y="24"/>
                    </a:lnTo>
                    <a:lnTo>
                      <a:pt x="136" y="26"/>
                    </a:lnTo>
                    <a:lnTo>
                      <a:pt x="136" y="24"/>
                    </a:lnTo>
                    <a:lnTo>
                      <a:pt x="136" y="26"/>
                    </a:lnTo>
                    <a:lnTo>
                      <a:pt x="136" y="24"/>
                    </a:lnTo>
                    <a:lnTo>
                      <a:pt x="136" y="26"/>
                    </a:lnTo>
                    <a:lnTo>
                      <a:pt x="136" y="24"/>
                    </a:lnTo>
                    <a:lnTo>
                      <a:pt x="136" y="26"/>
                    </a:lnTo>
                    <a:lnTo>
                      <a:pt x="136" y="24"/>
                    </a:lnTo>
                    <a:lnTo>
                      <a:pt x="134" y="24"/>
                    </a:lnTo>
                    <a:lnTo>
                      <a:pt x="134" y="22"/>
                    </a:lnTo>
                    <a:lnTo>
                      <a:pt x="136" y="22"/>
                    </a:lnTo>
                    <a:lnTo>
                      <a:pt x="138" y="22"/>
                    </a:lnTo>
                    <a:lnTo>
                      <a:pt x="136" y="22"/>
                    </a:lnTo>
                    <a:lnTo>
                      <a:pt x="138" y="22"/>
                    </a:lnTo>
                    <a:lnTo>
                      <a:pt x="136" y="22"/>
                    </a:lnTo>
                    <a:lnTo>
                      <a:pt x="138" y="22"/>
                    </a:lnTo>
                    <a:lnTo>
                      <a:pt x="136" y="22"/>
                    </a:lnTo>
                    <a:lnTo>
                      <a:pt x="136" y="20"/>
                    </a:lnTo>
                    <a:lnTo>
                      <a:pt x="138" y="20"/>
                    </a:lnTo>
                    <a:lnTo>
                      <a:pt x="140" y="18"/>
                    </a:lnTo>
                    <a:lnTo>
                      <a:pt x="140" y="20"/>
                    </a:lnTo>
                    <a:lnTo>
                      <a:pt x="142" y="20"/>
                    </a:lnTo>
                    <a:lnTo>
                      <a:pt x="140" y="20"/>
                    </a:lnTo>
                    <a:lnTo>
                      <a:pt x="140" y="18"/>
                    </a:lnTo>
                    <a:lnTo>
                      <a:pt x="142" y="18"/>
                    </a:lnTo>
                    <a:lnTo>
                      <a:pt x="142" y="20"/>
                    </a:lnTo>
                    <a:lnTo>
                      <a:pt x="142" y="18"/>
                    </a:lnTo>
                    <a:lnTo>
                      <a:pt x="142" y="20"/>
                    </a:lnTo>
                    <a:lnTo>
                      <a:pt x="144" y="20"/>
                    </a:lnTo>
                    <a:lnTo>
                      <a:pt x="142" y="20"/>
                    </a:lnTo>
                    <a:lnTo>
                      <a:pt x="142" y="18"/>
                    </a:lnTo>
                    <a:lnTo>
                      <a:pt x="144" y="18"/>
                    </a:lnTo>
                    <a:lnTo>
                      <a:pt x="146" y="18"/>
                    </a:lnTo>
                    <a:lnTo>
                      <a:pt x="148" y="18"/>
                    </a:lnTo>
                    <a:lnTo>
                      <a:pt x="148" y="16"/>
                    </a:lnTo>
                    <a:lnTo>
                      <a:pt x="148" y="18"/>
                    </a:lnTo>
                    <a:lnTo>
                      <a:pt x="148" y="16"/>
                    </a:lnTo>
                    <a:lnTo>
                      <a:pt x="150" y="16"/>
                    </a:lnTo>
                    <a:lnTo>
                      <a:pt x="148" y="16"/>
                    </a:lnTo>
                    <a:lnTo>
                      <a:pt x="148" y="18"/>
                    </a:lnTo>
                    <a:lnTo>
                      <a:pt x="148" y="16"/>
                    </a:lnTo>
                    <a:lnTo>
                      <a:pt x="148" y="18"/>
                    </a:lnTo>
                    <a:lnTo>
                      <a:pt x="148" y="16"/>
                    </a:lnTo>
                    <a:lnTo>
                      <a:pt x="146" y="18"/>
                    </a:lnTo>
                    <a:lnTo>
                      <a:pt x="148" y="18"/>
                    </a:lnTo>
                    <a:lnTo>
                      <a:pt x="146" y="18"/>
                    </a:lnTo>
                    <a:lnTo>
                      <a:pt x="144" y="18"/>
                    </a:lnTo>
                    <a:lnTo>
                      <a:pt x="144" y="16"/>
                    </a:lnTo>
                    <a:lnTo>
                      <a:pt x="146" y="16"/>
                    </a:lnTo>
                    <a:lnTo>
                      <a:pt x="144" y="16"/>
                    </a:lnTo>
                    <a:lnTo>
                      <a:pt x="144" y="18"/>
                    </a:lnTo>
                    <a:lnTo>
                      <a:pt x="144" y="16"/>
                    </a:lnTo>
                    <a:lnTo>
                      <a:pt x="144" y="18"/>
                    </a:lnTo>
                    <a:lnTo>
                      <a:pt x="142" y="18"/>
                    </a:lnTo>
                    <a:lnTo>
                      <a:pt x="140" y="18"/>
                    </a:lnTo>
                    <a:lnTo>
                      <a:pt x="140" y="16"/>
                    </a:lnTo>
                    <a:lnTo>
                      <a:pt x="142" y="16"/>
                    </a:lnTo>
                    <a:lnTo>
                      <a:pt x="140" y="16"/>
                    </a:lnTo>
                    <a:lnTo>
                      <a:pt x="142" y="16"/>
                    </a:lnTo>
                    <a:lnTo>
                      <a:pt x="140" y="16"/>
                    </a:lnTo>
                    <a:lnTo>
                      <a:pt x="142" y="16"/>
                    </a:lnTo>
                    <a:lnTo>
                      <a:pt x="142" y="14"/>
                    </a:lnTo>
                    <a:lnTo>
                      <a:pt x="142" y="12"/>
                    </a:lnTo>
                    <a:lnTo>
                      <a:pt x="144" y="12"/>
                    </a:lnTo>
                    <a:lnTo>
                      <a:pt x="146" y="12"/>
                    </a:lnTo>
                    <a:lnTo>
                      <a:pt x="148" y="12"/>
                    </a:lnTo>
                    <a:lnTo>
                      <a:pt x="146" y="12"/>
                    </a:lnTo>
                    <a:lnTo>
                      <a:pt x="148" y="12"/>
                    </a:lnTo>
                    <a:lnTo>
                      <a:pt x="150" y="12"/>
                    </a:lnTo>
                    <a:lnTo>
                      <a:pt x="148" y="12"/>
                    </a:lnTo>
                    <a:lnTo>
                      <a:pt x="146" y="12"/>
                    </a:lnTo>
                    <a:lnTo>
                      <a:pt x="144" y="12"/>
                    </a:lnTo>
                    <a:lnTo>
                      <a:pt x="144" y="10"/>
                    </a:lnTo>
                    <a:lnTo>
                      <a:pt x="144" y="8"/>
                    </a:lnTo>
                    <a:lnTo>
                      <a:pt x="144" y="10"/>
                    </a:lnTo>
                    <a:lnTo>
                      <a:pt x="144" y="8"/>
                    </a:lnTo>
                    <a:lnTo>
                      <a:pt x="146" y="8"/>
                    </a:lnTo>
                    <a:lnTo>
                      <a:pt x="144" y="8"/>
                    </a:lnTo>
                    <a:lnTo>
                      <a:pt x="146" y="8"/>
                    </a:lnTo>
                    <a:lnTo>
                      <a:pt x="146" y="8"/>
                    </a:lnTo>
                    <a:lnTo>
                      <a:pt x="144" y="8"/>
                    </a:lnTo>
                    <a:lnTo>
                      <a:pt x="146" y="8"/>
                    </a:lnTo>
                    <a:lnTo>
                      <a:pt x="144" y="8"/>
                    </a:lnTo>
                    <a:lnTo>
                      <a:pt x="146" y="8"/>
                    </a:lnTo>
                    <a:lnTo>
                      <a:pt x="146" y="6"/>
                    </a:lnTo>
                    <a:lnTo>
                      <a:pt x="144" y="6"/>
                    </a:lnTo>
                    <a:lnTo>
                      <a:pt x="146" y="6"/>
                    </a:lnTo>
                    <a:lnTo>
                      <a:pt x="144" y="6"/>
                    </a:lnTo>
                    <a:lnTo>
                      <a:pt x="144" y="8"/>
                    </a:lnTo>
                    <a:lnTo>
                      <a:pt x="146" y="8"/>
                    </a:lnTo>
                    <a:lnTo>
                      <a:pt x="144" y="8"/>
                    </a:lnTo>
                    <a:lnTo>
                      <a:pt x="144" y="8"/>
                    </a:lnTo>
                    <a:lnTo>
                      <a:pt x="144" y="10"/>
                    </a:lnTo>
                    <a:lnTo>
                      <a:pt x="142" y="10"/>
                    </a:lnTo>
                    <a:lnTo>
                      <a:pt x="142" y="12"/>
                    </a:lnTo>
                    <a:lnTo>
                      <a:pt x="140" y="12"/>
                    </a:lnTo>
                    <a:lnTo>
                      <a:pt x="140" y="14"/>
                    </a:lnTo>
                    <a:lnTo>
                      <a:pt x="140" y="12"/>
                    </a:lnTo>
                    <a:lnTo>
                      <a:pt x="140" y="10"/>
                    </a:lnTo>
                    <a:lnTo>
                      <a:pt x="140" y="8"/>
                    </a:lnTo>
                    <a:lnTo>
                      <a:pt x="140" y="8"/>
                    </a:lnTo>
                    <a:lnTo>
                      <a:pt x="140" y="8"/>
                    </a:lnTo>
                    <a:lnTo>
                      <a:pt x="138" y="8"/>
                    </a:lnTo>
                    <a:lnTo>
                      <a:pt x="140" y="8"/>
                    </a:lnTo>
                    <a:lnTo>
                      <a:pt x="138" y="8"/>
                    </a:lnTo>
                    <a:lnTo>
                      <a:pt x="138" y="10"/>
                    </a:lnTo>
                    <a:lnTo>
                      <a:pt x="140" y="10"/>
                    </a:lnTo>
                    <a:lnTo>
                      <a:pt x="138" y="10"/>
                    </a:lnTo>
                    <a:lnTo>
                      <a:pt x="138" y="8"/>
                    </a:lnTo>
                    <a:lnTo>
                      <a:pt x="138" y="10"/>
                    </a:lnTo>
                    <a:lnTo>
                      <a:pt x="138" y="8"/>
                    </a:lnTo>
                    <a:lnTo>
                      <a:pt x="138" y="10"/>
                    </a:lnTo>
                    <a:lnTo>
                      <a:pt x="136" y="10"/>
                    </a:lnTo>
                    <a:lnTo>
                      <a:pt x="138" y="10"/>
                    </a:lnTo>
                    <a:lnTo>
                      <a:pt x="136" y="10"/>
                    </a:lnTo>
                    <a:lnTo>
                      <a:pt x="136" y="8"/>
                    </a:lnTo>
                    <a:lnTo>
                      <a:pt x="134" y="8"/>
                    </a:lnTo>
                    <a:lnTo>
                      <a:pt x="134" y="8"/>
                    </a:lnTo>
                    <a:lnTo>
                      <a:pt x="132" y="8"/>
                    </a:lnTo>
                    <a:lnTo>
                      <a:pt x="132" y="6"/>
                    </a:lnTo>
                    <a:lnTo>
                      <a:pt x="130" y="6"/>
                    </a:lnTo>
                    <a:lnTo>
                      <a:pt x="128" y="6"/>
                    </a:lnTo>
                    <a:lnTo>
                      <a:pt x="128" y="4"/>
                    </a:lnTo>
                    <a:lnTo>
                      <a:pt x="130" y="4"/>
                    </a:lnTo>
                    <a:lnTo>
                      <a:pt x="132" y="4"/>
                    </a:lnTo>
                    <a:close/>
                    <a:moveTo>
                      <a:pt x="26" y="26"/>
                    </a:moveTo>
                    <a:lnTo>
                      <a:pt x="28" y="26"/>
                    </a:lnTo>
                    <a:lnTo>
                      <a:pt x="30" y="26"/>
                    </a:lnTo>
                    <a:lnTo>
                      <a:pt x="32" y="26"/>
                    </a:lnTo>
                    <a:lnTo>
                      <a:pt x="32" y="24"/>
                    </a:lnTo>
                    <a:lnTo>
                      <a:pt x="34" y="24"/>
                    </a:lnTo>
                    <a:lnTo>
                      <a:pt x="36" y="24"/>
                    </a:lnTo>
                    <a:lnTo>
                      <a:pt x="38" y="24"/>
                    </a:lnTo>
                    <a:lnTo>
                      <a:pt x="40" y="24"/>
                    </a:lnTo>
                    <a:lnTo>
                      <a:pt x="42" y="22"/>
                    </a:lnTo>
                    <a:lnTo>
                      <a:pt x="44" y="22"/>
                    </a:lnTo>
                    <a:lnTo>
                      <a:pt x="46" y="22"/>
                    </a:lnTo>
                    <a:lnTo>
                      <a:pt x="48" y="22"/>
                    </a:lnTo>
                    <a:lnTo>
                      <a:pt x="50" y="22"/>
                    </a:lnTo>
                    <a:lnTo>
                      <a:pt x="52" y="20"/>
                    </a:lnTo>
                    <a:lnTo>
                      <a:pt x="54" y="20"/>
                    </a:lnTo>
                    <a:lnTo>
                      <a:pt x="56" y="20"/>
                    </a:lnTo>
                    <a:lnTo>
                      <a:pt x="58" y="20"/>
                    </a:lnTo>
                    <a:lnTo>
                      <a:pt x="60" y="18"/>
                    </a:lnTo>
                    <a:lnTo>
                      <a:pt x="62" y="18"/>
                    </a:lnTo>
                    <a:lnTo>
                      <a:pt x="64" y="18"/>
                    </a:lnTo>
                    <a:lnTo>
                      <a:pt x="66" y="18"/>
                    </a:lnTo>
                    <a:lnTo>
                      <a:pt x="68" y="18"/>
                    </a:lnTo>
                    <a:lnTo>
                      <a:pt x="68" y="16"/>
                    </a:lnTo>
                    <a:lnTo>
                      <a:pt x="70" y="16"/>
                    </a:lnTo>
                    <a:lnTo>
                      <a:pt x="72" y="16"/>
                    </a:lnTo>
                    <a:lnTo>
                      <a:pt x="72" y="16"/>
                    </a:lnTo>
                    <a:lnTo>
                      <a:pt x="74" y="16"/>
                    </a:lnTo>
                    <a:lnTo>
                      <a:pt x="76" y="16"/>
                    </a:lnTo>
                    <a:lnTo>
                      <a:pt x="76" y="14"/>
                    </a:lnTo>
                    <a:lnTo>
                      <a:pt x="78" y="14"/>
                    </a:lnTo>
                    <a:lnTo>
                      <a:pt x="82" y="14"/>
                    </a:lnTo>
                    <a:lnTo>
                      <a:pt x="84" y="14"/>
                    </a:lnTo>
                    <a:lnTo>
                      <a:pt x="86" y="12"/>
                    </a:lnTo>
                    <a:lnTo>
                      <a:pt x="88" y="12"/>
                    </a:lnTo>
                    <a:lnTo>
                      <a:pt x="90" y="12"/>
                    </a:lnTo>
                    <a:lnTo>
                      <a:pt x="92" y="12"/>
                    </a:lnTo>
                    <a:lnTo>
                      <a:pt x="94" y="10"/>
                    </a:lnTo>
                    <a:lnTo>
                      <a:pt x="96" y="10"/>
                    </a:lnTo>
                    <a:lnTo>
                      <a:pt x="98" y="10"/>
                    </a:lnTo>
                    <a:lnTo>
                      <a:pt x="100" y="10"/>
                    </a:lnTo>
                    <a:lnTo>
                      <a:pt x="102" y="8"/>
                    </a:lnTo>
                    <a:lnTo>
                      <a:pt x="104" y="8"/>
                    </a:lnTo>
                    <a:lnTo>
                      <a:pt x="106" y="8"/>
                    </a:lnTo>
                    <a:lnTo>
                      <a:pt x="108" y="8"/>
                    </a:lnTo>
                    <a:lnTo>
                      <a:pt x="110" y="8"/>
                    </a:lnTo>
                    <a:lnTo>
                      <a:pt x="110" y="8"/>
                    </a:lnTo>
                    <a:lnTo>
                      <a:pt x="112" y="8"/>
                    </a:lnTo>
                    <a:lnTo>
                      <a:pt x="114" y="8"/>
                    </a:lnTo>
                    <a:lnTo>
                      <a:pt x="116" y="8"/>
                    </a:lnTo>
                    <a:lnTo>
                      <a:pt x="118" y="8"/>
                    </a:lnTo>
                    <a:lnTo>
                      <a:pt x="120" y="6"/>
                    </a:lnTo>
                    <a:lnTo>
                      <a:pt x="126" y="4"/>
                    </a:lnTo>
                    <a:lnTo>
                      <a:pt x="128" y="6"/>
                    </a:lnTo>
                    <a:lnTo>
                      <a:pt x="130" y="6"/>
                    </a:lnTo>
                    <a:lnTo>
                      <a:pt x="130" y="8"/>
                    </a:lnTo>
                    <a:lnTo>
                      <a:pt x="132" y="8"/>
                    </a:lnTo>
                    <a:lnTo>
                      <a:pt x="132" y="8"/>
                    </a:lnTo>
                    <a:lnTo>
                      <a:pt x="134" y="8"/>
                    </a:lnTo>
                    <a:lnTo>
                      <a:pt x="134" y="10"/>
                    </a:lnTo>
                    <a:lnTo>
                      <a:pt x="136" y="10"/>
                    </a:lnTo>
                    <a:lnTo>
                      <a:pt x="136" y="12"/>
                    </a:lnTo>
                    <a:lnTo>
                      <a:pt x="134" y="14"/>
                    </a:lnTo>
                    <a:lnTo>
                      <a:pt x="134" y="12"/>
                    </a:lnTo>
                    <a:lnTo>
                      <a:pt x="134" y="14"/>
                    </a:lnTo>
                    <a:lnTo>
                      <a:pt x="136" y="14"/>
                    </a:lnTo>
                    <a:lnTo>
                      <a:pt x="138" y="14"/>
                    </a:lnTo>
                    <a:lnTo>
                      <a:pt x="138" y="16"/>
                    </a:lnTo>
                    <a:lnTo>
                      <a:pt x="136" y="16"/>
                    </a:lnTo>
                    <a:lnTo>
                      <a:pt x="136" y="18"/>
                    </a:lnTo>
                    <a:lnTo>
                      <a:pt x="134" y="18"/>
                    </a:lnTo>
                    <a:lnTo>
                      <a:pt x="134" y="20"/>
                    </a:lnTo>
                    <a:lnTo>
                      <a:pt x="132" y="20"/>
                    </a:lnTo>
                    <a:lnTo>
                      <a:pt x="132" y="18"/>
                    </a:lnTo>
                    <a:lnTo>
                      <a:pt x="132" y="20"/>
                    </a:lnTo>
                    <a:lnTo>
                      <a:pt x="132" y="18"/>
                    </a:lnTo>
                    <a:lnTo>
                      <a:pt x="132" y="20"/>
                    </a:lnTo>
                    <a:lnTo>
                      <a:pt x="134" y="20"/>
                    </a:lnTo>
                    <a:lnTo>
                      <a:pt x="134" y="22"/>
                    </a:lnTo>
                    <a:lnTo>
                      <a:pt x="132" y="22"/>
                    </a:lnTo>
                    <a:lnTo>
                      <a:pt x="132" y="20"/>
                    </a:lnTo>
                    <a:lnTo>
                      <a:pt x="130" y="20"/>
                    </a:lnTo>
                    <a:lnTo>
                      <a:pt x="132" y="20"/>
                    </a:lnTo>
                    <a:lnTo>
                      <a:pt x="130" y="20"/>
                    </a:lnTo>
                    <a:lnTo>
                      <a:pt x="132" y="20"/>
                    </a:lnTo>
                    <a:lnTo>
                      <a:pt x="132" y="18"/>
                    </a:lnTo>
                    <a:lnTo>
                      <a:pt x="130" y="18"/>
                    </a:lnTo>
                    <a:lnTo>
                      <a:pt x="130" y="16"/>
                    </a:lnTo>
                    <a:lnTo>
                      <a:pt x="132" y="16"/>
                    </a:lnTo>
                    <a:lnTo>
                      <a:pt x="130" y="16"/>
                    </a:lnTo>
                    <a:lnTo>
                      <a:pt x="132" y="16"/>
                    </a:lnTo>
                    <a:lnTo>
                      <a:pt x="130" y="16"/>
                    </a:lnTo>
                    <a:lnTo>
                      <a:pt x="132" y="16"/>
                    </a:lnTo>
                    <a:lnTo>
                      <a:pt x="130" y="16"/>
                    </a:lnTo>
                    <a:lnTo>
                      <a:pt x="132" y="16"/>
                    </a:lnTo>
                    <a:lnTo>
                      <a:pt x="130" y="16"/>
                    </a:lnTo>
                    <a:lnTo>
                      <a:pt x="130" y="18"/>
                    </a:lnTo>
                    <a:lnTo>
                      <a:pt x="130" y="16"/>
                    </a:lnTo>
                    <a:lnTo>
                      <a:pt x="130" y="18"/>
                    </a:lnTo>
                    <a:lnTo>
                      <a:pt x="128" y="18"/>
                    </a:lnTo>
                    <a:lnTo>
                      <a:pt x="130" y="18"/>
                    </a:lnTo>
                    <a:lnTo>
                      <a:pt x="130" y="20"/>
                    </a:lnTo>
                    <a:lnTo>
                      <a:pt x="130" y="18"/>
                    </a:lnTo>
                    <a:lnTo>
                      <a:pt x="130" y="20"/>
                    </a:lnTo>
                    <a:lnTo>
                      <a:pt x="130" y="18"/>
                    </a:lnTo>
                    <a:lnTo>
                      <a:pt x="130" y="20"/>
                    </a:lnTo>
                    <a:lnTo>
                      <a:pt x="130" y="22"/>
                    </a:lnTo>
                    <a:lnTo>
                      <a:pt x="132" y="22"/>
                    </a:lnTo>
                    <a:lnTo>
                      <a:pt x="132" y="24"/>
                    </a:lnTo>
                    <a:lnTo>
                      <a:pt x="130" y="24"/>
                    </a:lnTo>
                    <a:lnTo>
                      <a:pt x="132" y="24"/>
                    </a:lnTo>
                    <a:lnTo>
                      <a:pt x="130" y="24"/>
                    </a:lnTo>
                    <a:lnTo>
                      <a:pt x="130" y="26"/>
                    </a:lnTo>
                    <a:lnTo>
                      <a:pt x="130" y="24"/>
                    </a:lnTo>
                    <a:lnTo>
                      <a:pt x="130" y="22"/>
                    </a:lnTo>
                    <a:lnTo>
                      <a:pt x="128" y="22"/>
                    </a:lnTo>
                    <a:lnTo>
                      <a:pt x="130" y="22"/>
                    </a:lnTo>
                    <a:lnTo>
                      <a:pt x="128" y="22"/>
                    </a:lnTo>
                    <a:lnTo>
                      <a:pt x="130" y="22"/>
                    </a:lnTo>
                    <a:lnTo>
                      <a:pt x="128" y="22"/>
                    </a:lnTo>
                    <a:lnTo>
                      <a:pt x="128" y="20"/>
                    </a:lnTo>
                    <a:lnTo>
                      <a:pt x="126" y="20"/>
                    </a:lnTo>
                    <a:lnTo>
                      <a:pt x="126" y="22"/>
                    </a:lnTo>
                    <a:lnTo>
                      <a:pt x="126" y="20"/>
                    </a:lnTo>
                    <a:lnTo>
                      <a:pt x="126" y="22"/>
                    </a:lnTo>
                    <a:lnTo>
                      <a:pt x="126" y="20"/>
                    </a:lnTo>
                    <a:lnTo>
                      <a:pt x="126" y="22"/>
                    </a:lnTo>
                    <a:lnTo>
                      <a:pt x="124" y="22"/>
                    </a:lnTo>
                    <a:lnTo>
                      <a:pt x="126" y="22"/>
                    </a:lnTo>
                    <a:lnTo>
                      <a:pt x="128" y="22"/>
                    </a:lnTo>
                    <a:lnTo>
                      <a:pt x="128" y="24"/>
                    </a:lnTo>
                    <a:lnTo>
                      <a:pt x="126" y="24"/>
                    </a:lnTo>
                    <a:lnTo>
                      <a:pt x="126" y="22"/>
                    </a:lnTo>
                    <a:lnTo>
                      <a:pt x="126" y="24"/>
                    </a:lnTo>
                    <a:lnTo>
                      <a:pt x="128" y="24"/>
                    </a:lnTo>
                    <a:lnTo>
                      <a:pt x="126" y="24"/>
                    </a:lnTo>
                    <a:lnTo>
                      <a:pt x="128" y="24"/>
                    </a:lnTo>
                    <a:lnTo>
                      <a:pt x="126" y="24"/>
                    </a:lnTo>
                    <a:lnTo>
                      <a:pt x="126" y="26"/>
                    </a:lnTo>
                    <a:lnTo>
                      <a:pt x="128" y="26"/>
                    </a:lnTo>
                    <a:lnTo>
                      <a:pt x="126" y="26"/>
                    </a:lnTo>
                    <a:lnTo>
                      <a:pt x="128" y="26"/>
                    </a:lnTo>
                    <a:lnTo>
                      <a:pt x="126" y="26"/>
                    </a:lnTo>
                    <a:lnTo>
                      <a:pt x="128" y="26"/>
                    </a:lnTo>
                    <a:lnTo>
                      <a:pt x="126" y="26"/>
                    </a:lnTo>
                    <a:lnTo>
                      <a:pt x="126" y="24"/>
                    </a:lnTo>
                    <a:lnTo>
                      <a:pt x="126" y="26"/>
                    </a:lnTo>
                    <a:lnTo>
                      <a:pt x="124" y="26"/>
                    </a:lnTo>
                    <a:lnTo>
                      <a:pt x="126" y="26"/>
                    </a:lnTo>
                    <a:lnTo>
                      <a:pt x="124" y="26"/>
                    </a:lnTo>
                    <a:lnTo>
                      <a:pt x="126" y="26"/>
                    </a:lnTo>
                    <a:lnTo>
                      <a:pt x="124" y="26"/>
                    </a:lnTo>
                    <a:lnTo>
                      <a:pt x="126" y="26"/>
                    </a:lnTo>
                    <a:lnTo>
                      <a:pt x="124" y="26"/>
                    </a:lnTo>
                    <a:lnTo>
                      <a:pt x="126" y="26"/>
                    </a:lnTo>
                    <a:lnTo>
                      <a:pt x="126" y="28"/>
                    </a:lnTo>
                    <a:lnTo>
                      <a:pt x="126" y="26"/>
                    </a:lnTo>
                    <a:lnTo>
                      <a:pt x="126" y="28"/>
                    </a:lnTo>
                    <a:lnTo>
                      <a:pt x="126" y="26"/>
                    </a:lnTo>
                    <a:lnTo>
                      <a:pt x="126" y="28"/>
                    </a:lnTo>
                    <a:lnTo>
                      <a:pt x="126" y="30"/>
                    </a:lnTo>
                    <a:lnTo>
                      <a:pt x="126" y="28"/>
                    </a:lnTo>
                    <a:lnTo>
                      <a:pt x="126" y="30"/>
                    </a:lnTo>
                    <a:lnTo>
                      <a:pt x="126" y="28"/>
                    </a:lnTo>
                    <a:lnTo>
                      <a:pt x="126" y="30"/>
                    </a:lnTo>
                    <a:lnTo>
                      <a:pt x="124" y="28"/>
                    </a:lnTo>
                    <a:lnTo>
                      <a:pt x="124" y="26"/>
                    </a:lnTo>
                    <a:lnTo>
                      <a:pt x="122" y="26"/>
                    </a:lnTo>
                    <a:lnTo>
                      <a:pt x="124" y="26"/>
                    </a:lnTo>
                    <a:lnTo>
                      <a:pt x="124" y="28"/>
                    </a:lnTo>
                    <a:lnTo>
                      <a:pt x="122" y="28"/>
                    </a:lnTo>
                    <a:lnTo>
                      <a:pt x="122" y="26"/>
                    </a:lnTo>
                    <a:lnTo>
                      <a:pt x="122" y="28"/>
                    </a:lnTo>
                    <a:lnTo>
                      <a:pt x="122" y="26"/>
                    </a:lnTo>
                    <a:lnTo>
                      <a:pt x="122" y="28"/>
                    </a:lnTo>
                    <a:lnTo>
                      <a:pt x="124" y="28"/>
                    </a:lnTo>
                    <a:lnTo>
                      <a:pt x="122" y="28"/>
                    </a:lnTo>
                    <a:lnTo>
                      <a:pt x="124" y="28"/>
                    </a:lnTo>
                    <a:lnTo>
                      <a:pt x="124" y="30"/>
                    </a:lnTo>
                    <a:lnTo>
                      <a:pt x="124" y="28"/>
                    </a:lnTo>
                    <a:lnTo>
                      <a:pt x="124" y="30"/>
                    </a:lnTo>
                    <a:lnTo>
                      <a:pt x="126" y="30"/>
                    </a:lnTo>
                    <a:lnTo>
                      <a:pt x="124" y="30"/>
                    </a:lnTo>
                    <a:lnTo>
                      <a:pt x="126" y="30"/>
                    </a:lnTo>
                    <a:lnTo>
                      <a:pt x="126" y="32"/>
                    </a:lnTo>
                    <a:lnTo>
                      <a:pt x="126" y="30"/>
                    </a:lnTo>
                    <a:lnTo>
                      <a:pt x="126" y="32"/>
                    </a:lnTo>
                    <a:lnTo>
                      <a:pt x="126" y="30"/>
                    </a:lnTo>
                    <a:lnTo>
                      <a:pt x="126" y="32"/>
                    </a:lnTo>
                    <a:lnTo>
                      <a:pt x="124" y="32"/>
                    </a:lnTo>
                    <a:lnTo>
                      <a:pt x="124" y="30"/>
                    </a:lnTo>
                    <a:lnTo>
                      <a:pt x="124" y="32"/>
                    </a:lnTo>
                    <a:lnTo>
                      <a:pt x="124" y="30"/>
                    </a:lnTo>
                    <a:lnTo>
                      <a:pt x="124" y="32"/>
                    </a:lnTo>
                    <a:lnTo>
                      <a:pt x="122" y="32"/>
                    </a:lnTo>
                    <a:lnTo>
                      <a:pt x="124" y="32"/>
                    </a:lnTo>
                    <a:lnTo>
                      <a:pt x="122" y="32"/>
                    </a:lnTo>
                    <a:lnTo>
                      <a:pt x="124" y="32"/>
                    </a:lnTo>
                    <a:lnTo>
                      <a:pt x="122" y="32"/>
                    </a:lnTo>
                    <a:lnTo>
                      <a:pt x="124" y="32"/>
                    </a:lnTo>
                    <a:lnTo>
                      <a:pt x="122" y="32"/>
                    </a:lnTo>
                    <a:lnTo>
                      <a:pt x="124" y="32"/>
                    </a:lnTo>
                    <a:lnTo>
                      <a:pt x="122" y="32"/>
                    </a:lnTo>
                    <a:lnTo>
                      <a:pt x="124" y="32"/>
                    </a:lnTo>
                    <a:lnTo>
                      <a:pt x="122" y="32"/>
                    </a:lnTo>
                    <a:lnTo>
                      <a:pt x="124" y="32"/>
                    </a:lnTo>
                    <a:lnTo>
                      <a:pt x="122" y="32"/>
                    </a:lnTo>
                    <a:lnTo>
                      <a:pt x="124" y="32"/>
                    </a:lnTo>
                    <a:lnTo>
                      <a:pt x="122" y="32"/>
                    </a:lnTo>
                    <a:lnTo>
                      <a:pt x="122" y="30"/>
                    </a:lnTo>
                    <a:lnTo>
                      <a:pt x="120" y="30"/>
                    </a:lnTo>
                    <a:lnTo>
                      <a:pt x="120" y="30"/>
                    </a:lnTo>
                    <a:lnTo>
                      <a:pt x="120" y="30"/>
                    </a:lnTo>
                    <a:lnTo>
                      <a:pt x="120" y="30"/>
                    </a:lnTo>
                    <a:lnTo>
                      <a:pt x="118" y="30"/>
                    </a:lnTo>
                    <a:lnTo>
                      <a:pt x="120" y="30"/>
                    </a:lnTo>
                    <a:lnTo>
                      <a:pt x="120" y="32"/>
                    </a:lnTo>
                    <a:lnTo>
                      <a:pt x="120" y="30"/>
                    </a:lnTo>
                    <a:lnTo>
                      <a:pt x="120" y="32"/>
                    </a:lnTo>
                    <a:lnTo>
                      <a:pt x="120" y="30"/>
                    </a:lnTo>
                    <a:lnTo>
                      <a:pt x="120" y="32"/>
                    </a:lnTo>
                    <a:lnTo>
                      <a:pt x="120" y="32"/>
                    </a:lnTo>
                    <a:lnTo>
                      <a:pt x="120" y="32"/>
                    </a:lnTo>
                    <a:lnTo>
                      <a:pt x="120" y="30"/>
                    </a:lnTo>
                    <a:lnTo>
                      <a:pt x="120" y="30"/>
                    </a:lnTo>
                    <a:lnTo>
                      <a:pt x="120" y="32"/>
                    </a:lnTo>
                    <a:lnTo>
                      <a:pt x="120" y="34"/>
                    </a:lnTo>
                    <a:lnTo>
                      <a:pt x="120" y="34"/>
                    </a:lnTo>
                    <a:lnTo>
                      <a:pt x="120" y="34"/>
                    </a:lnTo>
                    <a:lnTo>
                      <a:pt x="120" y="36"/>
                    </a:lnTo>
                    <a:lnTo>
                      <a:pt x="120" y="34"/>
                    </a:lnTo>
                    <a:lnTo>
                      <a:pt x="120" y="32"/>
                    </a:lnTo>
                    <a:lnTo>
                      <a:pt x="122" y="32"/>
                    </a:lnTo>
                    <a:lnTo>
                      <a:pt x="122" y="34"/>
                    </a:lnTo>
                    <a:lnTo>
                      <a:pt x="122" y="36"/>
                    </a:lnTo>
                    <a:lnTo>
                      <a:pt x="122" y="34"/>
                    </a:lnTo>
                    <a:lnTo>
                      <a:pt x="122" y="36"/>
                    </a:lnTo>
                    <a:lnTo>
                      <a:pt x="122" y="34"/>
                    </a:lnTo>
                    <a:lnTo>
                      <a:pt x="122" y="36"/>
                    </a:lnTo>
                    <a:lnTo>
                      <a:pt x="122" y="34"/>
                    </a:lnTo>
                    <a:lnTo>
                      <a:pt x="124" y="34"/>
                    </a:lnTo>
                    <a:lnTo>
                      <a:pt x="122" y="34"/>
                    </a:lnTo>
                    <a:lnTo>
                      <a:pt x="124" y="34"/>
                    </a:lnTo>
                    <a:lnTo>
                      <a:pt x="124" y="36"/>
                    </a:lnTo>
                    <a:lnTo>
                      <a:pt x="122" y="36"/>
                    </a:lnTo>
                    <a:lnTo>
                      <a:pt x="124" y="36"/>
                    </a:lnTo>
                    <a:lnTo>
                      <a:pt x="124" y="34"/>
                    </a:lnTo>
                    <a:lnTo>
                      <a:pt x="126" y="34"/>
                    </a:lnTo>
                    <a:lnTo>
                      <a:pt x="126" y="36"/>
                    </a:lnTo>
                    <a:lnTo>
                      <a:pt x="124" y="36"/>
                    </a:lnTo>
                    <a:lnTo>
                      <a:pt x="126" y="36"/>
                    </a:lnTo>
                    <a:lnTo>
                      <a:pt x="128" y="36"/>
                    </a:lnTo>
                    <a:lnTo>
                      <a:pt x="128" y="38"/>
                    </a:lnTo>
                    <a:lnTo>
                      <a:pt x="128" y="40"/>
                    </a:lnTo>
                    <a:lnTo>
                      <a:pt x="130" y="40"/>
                    </a:lnTo>
                    <a:lnTo>
                      <a:pt x="130" y="42"/>
                    </a:lnTo>
                    <a:lnTo>
                      <a:pt x="130" y="44"/>
                    </a:lnTo>
                    <a:lnTo>
                      <a:pt x="128" y="44"/>
                    </a:lnTo>
                    <a:lnTo>
                      <a:pt x="130" y="42"/>
                    </a:lnTo>
                    <a:lnTo>
                      <a:pt x="128" y="42"/>
                    </a:lnTo>
                    <a:lnTo>
                      <a:pt x="130" y="42"/>
                    </a:lnTo>
                    <a:lnTo>
                      <a:pt x="128" y="42"/>
                    </a:lnTo>
                    <a:lnTo>
                      <a:pt x="130" y="42"/>
                    </a:lnTo>
                    <a:lnTo>
                      <a:pt x="128" y="42"/>
                    </a:lnTo>
                    <a:lnTo>
                      <a:pt x="130" y="42"/>
                    </a:lnTo>
                    <a:lnTo>
                      <a:pt x="128" y="42"/>
                    </a:lnTo>
                    <a:lnTo>
                      <a:pt x="128" y="44"/>
                    </a:lnTo>
                    <a:lnTo>
                      <a:pt x="128" y="42"/>
                    </a:lnTo>
                    <a:lnTo>
                      <a:pt x="128" y="44"/>
                    </a:lnTo>
                    <a:lnTo>
                      <a:pt x="128" y="42"/>
                    </a:lnTo>
                    <a:lnTo>
                      <a:pt x="128" y="44"/>
                    </a:lnTo>
                    <a:lnTo>
                      <a:pt x="128" y="42"/>
                    </a:lnTo>
                    <a:lnTo>
                      <a:pt x="126" y="42"/>
                    </a:lnTo>
                    <a:lnTo>
                      <a:pt x="128" y="42"/>
                    </a:lnTo>
                    <a:lnTo>
                      <a:pt x="128" y="44"/>
                    </a:lnTo>
                    <a:lnTo>
                      <a:pt x="126" y="44"/>
                    </a:lnTo>
                    <a:lnTo>
                      <a:pt x="126" y="42"/>
                    </a:lnTo>
                    <a:lnTo>
                      <a:pt x="126" y="44"/>
                    </a:lnTo>
                    <a:lnTo>
                      <a:pt x="126" y="42"/>
                    </a:lnTo>
                    <a:lnTo>
                      <a:pt x="124" y="42"/>
                    </a:lnTo>
                    <a:lnTo>
                      <a:pt x="126" y="42"/>
                    </a:lnTo>
                    <a:lnTo>
                      <a:pt x="124" y="42"/>
                    </a:lnTo>
                    <a:lnTo>
                      <a:pt x="124" y="40"/>
                    </a:lnTo>
                    <a:lnTo>
                      <a:pt x="122" y="40"/>
                    </a:lnTo>
                    <a:lnTo>
                      <a:pt x="120" y="40"/>
                    </a:lnTo>
                    <a:lnTo>
                      <a:pt x="122" y="40"/>
                    </a:lnTo>
                    <a:lnTo>
                      <a:pt x="122" y="42"/>
                    </a:lnTo>
                    <a:lnTo>
                      <a:pt x="122" y="40"/>
                    </a:lnTo>
                    <a:lnTo>
                      <a:pt x="122" y="42"/>
                    </a:lnTo>
                    <a:lnTo>
                      <a:pt x="122" y="40"/>
                    </a:lnTo>
                    <a:lnTo>
                      <a:pt x="122" y="42"/>
                    </a:lnTo>
                    <a:lnTo>
                      <a:pt x="124" y="42"/>
                    </a:lnTo>
                    <a:lnTo>
                      <a:pt x="124" y="44"/>
                    </a:lnTo>
                    <a:lnTo>
                      <a:pt x="124" y="42"/>
                    </a:lnTo>
                    <a:lnTo>
                      <a:pt x="124" y="44"/>
                    </a:lnTo>
                    <a:lnTo>
                      <a:pt x="126" y="44"/>
                    </a:lnTo>
                    <a:lnTo>
                      <a:pt x="124" y="44"/>
                    </a:lnTo>
                    <a:lnTo>
                      <a:pt x="126" y="44"/>
                    </a:lnTo>
                    <a:lnTo>
                      <a:pt x="124" y="44"/>
                    </a:lnTo>
                    <a:lnTo>
                      <a:pt x="126" y="44"/>
                    </a:lnTo>
                    <a:lnTo>
                      <a:pt x="128" y="44"/>
                    </a:lnTo>
                    <a:lnTo>
                      <a:pt x="126" y="44"/>
                    </a:lnTo>
                    <a:lnTo>
                      <a:pt x="126" y="46"/>
                    </a:lnTo>
                    <a:lnTo>
                      <a:pt x="126" y="44"/>
                    </a:lnTo>
                    <a:lnTo>
                      <a:pt x="126" y="46"/>
                    </a:lnTo>
                    <a:lnTo>
                      <a:pt x="126" y="44"/>
                    </a:lnTo>
                    <a:lnTo>
                      <a:pt x="128" y="44"/>
                    </a:lnTo>
                    <a:lnTo>
                      <a:pt x="126" y="44"/>
                    </a:lnTo>
                    <a:lnTo>
                      <a:pt x="126" y="46"/>
                    </a:lnTo>
                    <a:lnTo>
                      <a:pt x="128" y="46"/>
                    </a:lnTo>
                    <a:lnTo>
                      <a:pt x="126" y="46"/>
                    </a:lnTo>
                    <a:lnTo>
                      <a:pt x="128" y="46"/>
                    </a:lnTo>
                    <a:lnTo>
                      <a:pt x="126" y="46"/>
                    </a:lnTo>
                    <a:lnTo>
                      <a:pt x="128" y="46"/>
                    </a:lnTo>
                    <a:lnTo>
                      <a:pt x="128" y="44"/>
                    </a:lnTo>
                    <a:lnTo>
                      <a:pt x="128" y="46"/>
                    </a:lnTo>
                    <a:lnTo>
                      <a:pt x="128" y="48"/>
                    </a:lnTo>
                    <a:lnTo>
                      <a:pt x="128" y="46"/>
                    </a:lnTo>
                    <a:lnTo>
                      <a:pt x="128" y="48"/>
                    </a:lnTo>
                    <a:lnTo>
                      <a:pt x="128" y="46"/>
                    </a:lnTo>
                    <a:lnTo>
                      <a:pt x="128" y="48"/>
                    </a:lnTo>
                    <a:lnTo>
                      <a:pt x="128" y="46"/>
                    </a:lnTo>
                    <a:lnTo>
                      <a:pt x="128" y="48"/>
                    </a:lnTo>
                    <a:lnTo>
                      <a:pt x="126" y="48"/>
                    </a:lnTo>
                    <a:lnTo>
                      <a:pt x="126" y="46"/>
                    </a:lnTo>
                    <a:lnTo>
                      <a:pt x="126" y="48"/>
                    </a:lnTo>
                    <a:lnTo>
                      <a:pt x="126" y="46"/>
                    </a:lnTo>
                    <a:lnTo>
                      <a:pt x="126" y="48"/>
                    </a:lnTo>
                    <a:lnTo>
                      <a:pt x="126" y="46"/>
                    </a:lnTo>
                    <a:lnTo>
                      <a:pt x="124" y="46"/>
                    </a:lnTo>
                    <a:lnTo>
                      <a:pt x="126" y="46"/>
                    </a:lnTo>
                    <a:lnTo>
                      <a:pt x="124" y="46"/>
                    </a:lnTo>
                    <a:lnTo>
                      <a:pt x="126" y="46"/>
                    </a:lnTo>
                    <a:lnTo>
                      <a:pt x="124" y="46"/>
                    </a:lnTo>
                    <a:lnTo>
                      <a:pt x="122" y="46"/>
                    </a:lnTo>
                    <a:lnTo>
                      <a:pt x="124" y="46"/>
                    </a:lnTo>
                    <a:lnTo>
                      <a:pt x="122" y="46"/>
                    </a:lnTo>
                    <a:lnTo>
                      <a:pt x="124" y="46"/>
                    </a:lnTo>
                    <a:lnTo>
                      <a:pt x="122" y="46"/>
                    </a:lnTo>
                    <a:lnTo>
                      <a:pt x="124" y="46"/>
                    </a:lnTo>
                    <a:lnTo>
                      <a:pt x="124" y="48"/>
                    </a:lnTo>
                    <a:lnTo>
                      <a:pt x="122" y="48"/>
                    </a:lnTo>
                    <a:lnTo>
                      <a:pt x="124" y="48"/>
                    </a:lnTo>
                    <a:lnTo>
                      <a:pt x="124" y="46"/>
                    </a:lnTo>
                    <a:lnTo>
                      <a:pt x="124" y="48"/>
                    </a:lnTo>
                    <a:lnTo>
                      <a:pt x="124" y="46"/>
                    </a:lnTo>
                    <a:lnTo>
                      <a:pt x="124" y="48"/>
                    </a:lnTo>
                    <a:lnTo>
                      <a:pt x="124" y="46"/>
                    </a:lnTo>
                    <a:lnTo>
                      <a:pt x="126" y="46"/>
                    </a:lnTo>
                    <a:lnTo>
                      <a:pt x="126" y="48"/>
                    </a:lnTo>
                    <a:lnTo>
                      <a:pt x="124" y="48"/>
                    </a:lnTo>
                    <a:lnTo>
                      <a:pt x="126" y="48"/>
                    </a:lnTo>
                    <a:lnTo>
                      <a:pt x="124" y="48"/>
                    </a:lnTo>
                    <a:lnTo>
                      <a:pt x="126" y="48"/>
                    </a:lnTo>
                    <a:lnTo>
                      <a:pt x="126" y="50"/>
                    </a:lnTo>
                    <a:lnTo>
                      <a:pt x="126" y="48"/>
                    </a:lnTo>
                    <a:lnTo>
                      <a:pt x="128" y="48"/>
                    </a:lnTo>
                    <a:lnTo>
                      <a:pt x="126" y="48"/>
                    </a:lnTo>
                    <a:lnTo>
                      <a:pt x="128" y="48"/>
                    </a:lnTo>
                    <a:lnTo>
                      <a:pt x="126" y="48"/>
                    </a:lnTo>
                    <a:lnTo>
                      <a:pt x="128" y="48"/>
                    </a:lnTo>
                    <a:lnTo>
                      <a:pt x="128" y="50"/>
                    </a:lnTo>
                    <a:lnTo>
                      <a:pt x="126" y="50"/>
                    </a:lnTo>
                    <a:lnTo>
                      <a:pt x="126" y="48"/>
                    </a:lnTo>
                    <a:lnTo>
                      <a:pt x="126" y="50"/>
                    </a:lnTo>
                    <a:lnTo>
                      <a:pt x="126" y="48"/>
                    </a:lnTo>
                    <a:lnTo>
                      <a:pt x="126" y="50"/>
                    </a:lnTo>
                    <a:lnTo>
                      <a:pt x="126" y="52"/>
                    </a:lnTo>
                    <a:lnTo>
                      <a:pt x="126" y="50"/>
                    </a:lnTo>
                    <a:lnTo>
                      <a:pt x="126" y="52"/>
                    </a:lnTo>
                    <a:lnTo>
                      <a:pt x="126" y="54"/>
                    </a:lnTo>
                    <a:lnTo>
                      <a:pt x="126" y="52"/>
                    </a:lnTo>
                    <a:lnTo>
                      <a:pt x="126" y="54"/>
                    </a:lnTo>
                    <a:lnTo>
                      <a:pt x="128" y="54"/>
                    </a:lnTo>
                    <a:lnTo>
                      <a:pt x="128" y="52"/>
                    </a:lnTo>
                    <a:lnTo>
                      <a:pt x="126" y="52"/>
                    </a:lnTo>
                    <a:lnTo>
                      <a:pt x="128" y="52"/>
                    </a:lnTo>
                    <a:lnTo>
                      <a:pt x="126" y="52"/>
                    </a:lnTo>
                    <a:lnTo>
                      <a:pt x="128" y="52"/>
                    </a:lnTo>
                    <a:lnTo>
                      <a:pt x="128" y="54"/>
                    </a:lnTo>
                    <a:lnTo>
                      <a:pt x="126" y="54"/>
                    </a:lnTo>
                    <a:lnTo>
                      <a:pt x="128" y="54"/>
                    </a:lnTo>
                    <a:lnTo>
                      <a:pt x="128" y="56"/>
                    </a:lnTo>
                    <a:lnTo>
                      <a:pt x="126" y="54"/>
                    </a:lnTo>
                    <a:lnTo>
                      <a:pt x="126" y="56"/>
                    </a:lnTo>
                    <a:lnTo>
                      <a:pt x="128" y="56"/>
                    </a:lnTo>
                    <a:lnTo>
                      <a:pt x="126" y="56"/>
                    </a:lnTo>
                    <a:lnTo>
                      <a:pt x="128" y="56"/>
                    </a:lnTo>
                    <a:lnTo>
                      <a:pt x="126" y="56"/>
                    </a:lnTo>
                    <a:lnTo>
                      <a:pt x="126" y="54"/>
                    </a:lnTo>
                    <a:lnTo>
                      <a:pt x="126" y="56"/>
                    </a:lnTo>
                    <a:lnTo>
                      <a:pt x="126" y="56"/>
                    </a:lnTo>
                    <a:lnTo>
                      <a:pt x="128" y="56"/>
                    </a:lnTo>
                    <a:lnTo>
                      <a:pt x="128" y="58"/>
                    </a:lnTo>
                    <a:lnTo>
                      <a:pt x="128" y="60"/>
                    </a:lnTo>
                    <a:lnTo>
                      <a:pt x="130" y="60"/>
                    </a:lnTo>
                    <a:lnTo>
                      <a:pt x="130" y="62"/>
                    </a:lnTo>
                    <a:lnTo>
                      <a:pt x="130" y="64"/>
                    </a:lnTo>
                    <a:lnTo>
                      <a:pt x="130" y="66"/>
                    </a:lnTo>
                    <a:lnTo>
                      <a:pt x="132" y="66"/>
                    </a:lnTo>
                    <a:lnTo>
                      <a:pt x="132" y="68"/>
                    </a:lnTo>
                    <a:lnTo>
                      <a:pt x="132" y="70"/>
                    </a:lnTo>
                    <a:lnTo>
                      <a:pt x="134" y="70"/>
                    </a:lnTo>
                    <a:lnTo>
                      <a:pt x="136" y="70"/>
                    </a:lnTo>
                    <a:lnTo>
                      <a:pt x="136" y="72"/>
                    </a:lnTo>
                    <a:lnTo>
                      <a:pt x="138" y="72"/>
                    </a:lnTo>
                    <a:lnTo>
                      <a:pt x="138" y="74"/>
                    </a:lnTo>
                    <a:lnTo>
                      <a:pt x="138" y="76"/>
                    </a:lnTo>
                    <a:lnTo>
                      <a:pt x="138" y="78"/>
                    </a:lnTo>
                    <a:lnTo>
                      <a:pt x="138" y="76"/>
                    </a:lnTo>
                    <a:lnTo>
                      <a:pt x="138" y="78"/>
                    </a:lnTo>
                    <a:lnTo>
                      <a:pt x="136" y="78"/>
                    </a:lnTo>
                    <a:lnTo>
                      <a:pt x="136" y="76"/>
                    </a:lnTo>
                    <a:lnTo>
                      <a:pt x="138" y="76"/>
                    </a:lnTo>
                    <a:lnTo>
                      <a:pt x="136" y="76"/>
                    </a:lnTo>
                    <a:lnTo>
                      <a:pt x="136" y="78"/>
                    </a:lnTo>
                    <a:lnTo>
                      <a:pt x="136" y="76"/>
                    </a:lnTo>
                    <a:lnTo>
                      <a:pt x="136" y="78"/>
                    </a:lnTo>
                    <a:lnTo>
                      <a:pt x="136" y="76"/>
                    </a:lnTo>
                    <a:lnTo>
                      <a:pt x="136" y="78"/>
                    </a:lnTo>
                    <a:lnTo>
                      <a:pt x="136" y="76"/>
                    </a:lnTo>
                    <a:lnTo>
                      <a:pt x="136" y="74"/>
                    </a:lnTo>
                    <a:lnTo>
                      <a:pt x="136" y="76"/>
                    </a:lnTo>
                    <a:lnTo>
                      <a:pt x="136" y="74"/>
                    </a:lnTo>
                    <a:lnTo>
                      <a:pt x="134" y="74"/>
                    </a:lnTo>
                    <a:lnTo>
                      <a:pt x="136" y="76"/>
                    </a:lnTo>
                    <a:lnTo>
                      <a:pt x="134" y="76"/>
                    </a:lnTo>
                    <a:lnTo>
                      <a:pt x="136" y="76"/>
                    </a:lnTo>
                    <a:lnTo>
                      <a:pt x="134" y="76"/>
                    </a:lnTo>
                    <a:lnTo>
                      <a:pt x="134" y="74"/>
                    </a:lnTo>
                    <a:lnTo>
                      <a:pt x="134" y="72"/>
                    </a:lnTo>
                    <a:lnTo>
                      <a:pt x="134" y="74"/>
                    </a:lnTo>
                    <a:lnTo>
                      <a:pt x="134" y="72"/>
                    </a:lnTo>
                    <a:lnTo>
                      <a:pt x="134" y="74"/>
                    </a:lnTo>
                    <a:lnTo>
                      <a:pt x="132" y="74"/>
                    </a:lnTo>
                    <a:lnTo>
                      <a:pt x="132" y="72"/>
                    </a:lnTo>
                    <a:lnTo>
                      <a:pt x="132" y="74"/>
                    </a:lnTo>
                    <a:lnTo>
                      <a:pt x="132" y="72"/>
                    </a:lnTo>
                    <a:lnTo>
                      <a:pt x="132" y="74"/>
                    </a:lnTo>
                    <a:lnTo>
                      <a:pt x="130" y="74"/>
                    </a:lnTo>
                    <a:lnTo>
                      <a:pt x="130" y="72"/>
                    </a:lnTo>
                    <a:lnTo>
                      <a:pt x="130" y="74"/>
                    </a:lnTo>
                    <a:lnTo>
                      <a:pt x="130" y="72"/>
                    </a:lnTo>
                    <a:lnTo>
                      <a:pt x="128" y="72"/>
                    </a:lnTo>
                    <a:lnTo>
                      <a:pt x="130" y="72"/>
                    </a:lnTo>
                    <a:lnTo>
                      <a:pt x="128" y="72"/>
                    </a:lnTo>
                    <a:lnTo>
                      <a:pt x="130" y="72"/>
                    </a:lnTo>
                    <a:lnTo>
                      <a:pt x="130" y="70"/>
                    </a:lnTo>
                    <a:lnTo>
                      <a:pt x="128" y="72"/>
                    </a:lnTo>
                    <a:lnTo>
                      <a:pt x="128" y="70"/>
                    </a:lnTo>
                    <a:lnTo>
                      <a:pt x="128" y="72"/>
                    </a:lnTo>
                    <a:lnTo>
                      <a:pt x="126" y="72"/>
                    </a:lnTo>
                    <a:lnTo>
                      <a:pt x="126" y="70"/>
                    </a:lnTo>
                    <a:lnTo>
                      <a:pt x="124" y="70"/>
                    </a:lnTo>
                    <a:lnTo>
                      <a:pt x="126" y="70"/>
                    </a:lnTo>
                    <a:lnTo>
                      <a:pt x="126" y="72"/>
                    </a:lnTo>
                    <a:lnTo>
                      <a:pt x="128" y="72"/>
                    </a:lnTo>
                    <a:lnTo>
                      <a:pt x="128" y="74"/>
                    </a:lnTo>
                    <a:lnTo>
                      <a:pt x="130" y="74"/>
                    </a:lnTo>
                    <a:lnTo>
                      <a:pt x="128" y="74"/>
                    </a:lnTo>
                    <a:lnTo>
                      <a:pt x="130" y="74"/>
                    </a:lnTo>
                    <a:lnTo>
                      <a:pt x="130" y="76"/>
                    </a:lnTo>
                    <a:lnTo>
                      <a:pt x="132" y="76"/>
                    </a:lnTo>
                    <a:lnTo>
                      <a:pt x="132" y="74"/>
                    </a:lnTo>
                    <a:lnTo>
                      <a:pt x="132" y="76"/>
                    </a:lnTo>
                    <a:lnTo>
                      <a:pt x="134" y="76"/>
                    </a:lnTo>
                    <a:lnTo>
                      <a:pt x="132" y="76"/>
                    </a:lnTo>
                    <a:lnTo>
                      <a:pt x="134" y="76"/>
                    </a:lnTo>
                    <a:lnTo>
                      <a:pt x="132" y="76"/>
                    </a:lnTo>
                    <a:lnTo>
                      <a:pt x="134" y="76"/>
                    </a:lnTo>
                    <a:lnTo>
                      <a:pt x="134" y="78"/>
                    </a:lnTo>
                    <a:lnTo>
                      <a:pt x="134" y="76"/>
                    </a:lnTo>
                    <a:lnTo>
                      <a:pt x="134" y="78"/>
                    </a:lnTo>
                    <a:lnTo>
                      <a:pt x="134" y="76"/>
                    </a:lnTo>
                    <a:lnTo>
                      <a:pt x="134" y="78"/>
                    </a:lnTo>
                    <a:lnTo>
                      <a:pt x="136" y="78"/>
                    </a:lnTo>
                    <a:lnTo>
                      <a:pt x="134" y="78"/>
                    </a:lnTo>
                    <a:lnTo>
                      <a:pt x="136" y="78"/>
                    </a:lnTo>
                    <a:lnTo>
                      <a:pt x="138" y="78"/>
                    </a:lnTo>
                    <a:lnTo>
                      <a:pt x="138" y="80"/>
                    </a:lnTo>
                    <a:lnTo>
                      <a:pt x="138" y="78"/>
                    </a:lnTo>
                    <a:lnTo>
                      <a:pt x="140" y="78"/>
                    </a:lnTo>
                    <a:lnTo>
                      <a:pt x="138" y="78"/>
                    </a:lnTo>
                    <a:lnTo>
                      <a:pt x="140" y="78"/>
                    </a:lnTo>
                    <a:lnTo>
                      <a:pt x="138" y="78"/>
                    </a:lnTo>
                    <a:lnTo>
                      <a:pt x="140" y="78"/>
                    </a:lnTo>
                    <a:lnTo>
                      <a:pt x="140" y="80"/>
                    </a:lnTo>
                    <a:lnTo>
                      <a:pt x="140" y="82"/>
                    </a:lnTo>
                    <a:lnTo>
                      <a:pt x="142" y="82"/>
                    </a:lnTo>
                    <a:lnTo>
                      <a:pt x="142" y="84"/>
                    </a:lnTo>
                    <a:lnTo>
                      <a:pt x="144" y="84"/>
                    </a:lnTo>
                    <a:lnTo>
                      <a:pt x="144" y="86"/>
                    </a:lnTo>
                    <a:lnTo>
                      <a:pt x="144" y="88"/>
                    </a:lnTo>
                    <a:lnTo>
                      <a:pt x="146" y="88"/>
                    </a:lnTo>
                    <a:lnTo>
                      <a:pt x="144" y="88"/>
                    </a:lnTo>
                    <a:lnTo>
                      <a:pt x="146" y="88"/>
                    </a:lnTo>
                    <a:lnTo>
                      <a:pt x="146" y="90"/>
                    </a:lnTo>
                    <a:lnTo>
                      <a:pt x="146" y="92"/>
                    </a:lnTo>
                    <a:lnTo>
                      <a:pt x="146" y="90"/>
                    </a:lnTo>
                    <a:lnTo>
                      <a:pt x="144" y="90"/>
                    </a:lnTo>
                    <a:lnTo>
                      <a:pt x="142" y="90"/>
                    </a:lnTo>
                    <a:lnTo>
                      <a:pt x="142" y="88"/>
                    </a:lnTo>
                    <a:lnTo>
                      <a:pt x="142" y="86"/>
                    </a:lnTo>
                    <a:lnTo>
                      <a:pt x="142" y="88"/>
                    </a:lnTo>
                    <a:lnTo>
                      <a:pt x="142" y="86"/>
                    </a:lnTo>
                    <a:lnTo>
                      <a:pt x="142" y="88"/>
                    </a:lnTo>
                    <a:lnTo>
                      <a:pt x="140" y="88"/>
                    </a:lnTo>
                    <a:lnTo>
                      <a:pt x="140" y="86"/>
                    </a:lnTo>
                    <a:lnTo>
                      <a:pt x="140" y="88"/>
                    </a:lnTo>
                    <a:lnTo>
                      <a:pt x="142" y="88"/>
                    </a:lnTo>
                    <a:lnTo>
                      <a:pt x="140" y="88"/>
                    </a:lnTo>
                    <a:lnTo>
                      <a:pt x="140" y="86"/>
                    </a:lnTo>
                    <a:lnTo>
                      <a:pt x="140" y="84"/>
                    </a:lnTo>
                    <a:lnTo>
                      <a:pt x="140" y="86"/>
                    </a:lnTo>
                    <a:lnTo>
                      <a:pt x="140" y="84"/>
                    </a:lnTo>
                    <a:lnTo>
                      <a:pt x="138" y="84"/>
                    </a:lnTo>
                    <a:lnTo>
                      <a:pt x="138" y="82"/>
                    </a:lnTo>
                    <a:lnTo>
                      <a:pt x="136" y="82"/>
                    </a:lnTo>
                    <a:lnTo>
                      <a:pt x="138" y="82"/>
                    </a:lnTo>
                    <a:lnTo>
                      <a:pt x="136" y="82"/>
                    </a:lnTo>
                    <a:lnTo>
                      <a:pt x="138" y="82"/>
                    </a:lnTo>
                    <a:lnTo>
                      <a:pt x="136" y="82"/>
                    </a:lnTo>
                    <a:lnTo>
                      <a:pt x="136" y="84"/>
                    </a:lnTo>
                    <a:lnTo>
                      <a:pt x="138" y="84"/>
                    </a:lnTo>
                    <a:lnTo>
                      <a:pt x="138" y="86"/>
                    </a:lnTo>
                    <a:lnTo>
                      <a:pt x="138" y="84"/>
                    </a:lnTo>
                    <a:lnTo>
                      <a:pt x="138" y="86"/>
                    </a:lnTo>
                    <a:lnTo>
                      <a:pt x="140" y="86"/>
                    </a:lnTo>
                    <a:lnTo>
                      <a:pt x="138" y="86"/>
                    </a:lnTo>
                    <a:lnTo>
                      <a:pt x="138" y="88"/>
                    </a:lnTo>
                    <a:lnTo>
                      <a:pt x="138" y="86"/>
                    </a:lnTo>
                    <a:lnTo>
                      <a:pt x="138" y="88"/>
                    </a:lnTo>
                    <a:lnTo>
                      <a:pt x="138" y="86"/>
                    </a:lnTo>
                    <a:lnTo>
                      <a:pt x="136" y="86"/>
                    </a:lnTo>
                    <a:lnTo>
                      <a:pt x="138" y="86"/>
                    </a:lnTo>
                    <a:lnTo>
                      <a:pt x="136" y="86"/>
                    </a:lnTo>
                    <a:lnTo>
                      <a:pt x="138" y="86"/>
                    </a:lnTo>
                    <a:lnTo>
                      <a:pt x="136" y="86"/>
                    </a:lnTo>
                    <a:lnTo>
                      <a:pt x="136" y="88"/>
                    </a:lnTo>
                    <a:lnTo>
                      <a:pt x="136" y="86"/>
                    </a:lnTo>
                    <a:lnTo>
                      <a:pt x="136" y="88"/>
                    </a:lnTo>
                    <a:lnTo>
                      <a:pt x="138" y="88"/>
                    </a:lnTo>
                    <a:lnTo>
                      <a:pt x="140" y="88"/>
                    </a:lnTo>
                    <a:lnTo>
                      <a:pt x="140" y="90"/>
                    </a:lnTo>
                    <a:lnTo>
                      <a:pt x="138" y="90"/>
                    </a:lnTo>
                    <a:lnTo>
                      <a:pt x="138" y="88"/>
                    </a:lnTo>
                    <a:lnTo>
                      <a:pt x="136" y="88"/>
                    </a:lnTo>
                    <a:lnTo>
                      <a:pt x="136" y="86"/>
                    </a:lnTo>
                    <a:lnTo>
                      <a:pt x="134" y="86"/>
                    </a:lnTo>
                    <a:lnTo>
                      <a:pt x="134" y="84"/>
                    </a:lnTo>
                    <a:lnTo>
                      <a:pt x="132" y="84"/>
                    </a:lnTo>
                    <a:lnTo>
                      <a:pt x="130" y="84"/>
                    </a:lnTo>
                    <a:lnTo>
                      <a:pt x="128" y="84"/>
                    </a:lnTo>
                    <a:lnTo>
                      <a:pt x="130" y="84"/>
                    </a:lnTo>
                    <a:lnTo>
                      <a:pt x="130" y="82"/>
                    </a:lnTo>
                    <a:lnTo>
                      <a:pt x="128" y="82"/>
                    </a:lnTo>
                    <a:lnTo>
                      <a:pt x="128" y="80"/>
                    </a:lnTo>
                    <a:lnTo>
                      <a:pt x="128" y="82"/>
                    </a:lnTo>
                    <a:lnTo>
                      <a:pt x="128" y="80"/>
                    </a:lnTo>
                    <a:lnTo>
                      <a:pt x="128" y="82"/>
                    </a:lnTo>
                    <a:lnTo>
                      <a:pt x="130" y="82"/>
                    </a:lnTo>
                    <a:lnTo>
                      <a:pt x="128" y="82"/>
                    </a:lnTo>
                    <a:lnTo>
                      <a:pt x="128" y="84"/>
                    </a:lnTo>
                    <a:lnTo>
                      <a:pt x="128" y="82"/>
                    </a:lnTo>
                    <a:lnTo>
                      <a:pt x="128" y="84"/>
                    </a:lnTo>
                    <a:lnTo>
                      <a:pt x="126" y="84"/>
                    </a:lnTo>
                    <a:lnTo>
                      <a:pt x="126" y="82"/>
                    </a:lnTo>
                    <a:lnTo>
                      <a:pt x="126" y="80"/>
                    </a:lnTo>
                    <a:lnTo>
                      <a:pt x="126" y="82"/>
                    </a:lnTo>
                    <a:lnTo>
                      <a:pt x="126" y="84"/>
                    </a:lnTo>
                    <a:lnTo>
                      <a:pt x="126" y="86"/>
                    </a:lnTo>
                    <a:lnTo>
                      <a:pt x="124" y="86"/>
                    </a:lnTo>
                    <a:lnTo>
                      <a:pt x="124" y="84"/>
                    </a:lnTo>
                    <a:lnTo>
                      <a:pt x="124" y="86"/>
                    </a:lnTo>
                    <a:lnTo>
                      <a:pt x="124" y="84"/>
                    </a:lnTo>
                    <a:lnTo>
                      <a:pt x="124" y="86"/>
                    </a:lnTo>
                    <a:lnTo>
                      <a:pt x="126" y="86"/>
                    </a:lnTo>
                    <a:lnTo>
                      <a:pt x="124" y="86"/>
                    </a:lnTo>
                    <a:lnTo>
                      <a:pt x="124" y="84"/>
                    </a:lnTo>
                    <a:lnTo>
                      <a:pt x="122" y="84"/>
                    </a:lnTo>
                    <a:lnTo>
                      <a:pt x="122" y="82"/>
                    </a:lnTo>
                    <a:lnTo>
                      <a:pt x="122" y="84"/>
                    </a:lnTo>
                    <a:lnTo>
                      <a:pt x="122" y="82"/>
                    </a:lnTo>
                    <a:lnTo>
                      <a:pt x="120" y="82"/>
                    </a:lnTo>
                    <a:lnTo>
                      <a:pt x="122" y="82"/>
                    </a:lnTo>
                    <a:lnTo>
                      <a:pt x="120" y="82"/>
                    </a:lnTo>
                    <a:lnTo>
                      <a:pt x="120" y="80"/>
                    </a:lnTo>
                    <a:lnTo>
                      <a:pt x="122" y="80"/>
                    </a:lnTo>
                    <a:lnTo>
                      <a:pt x="122" y="78"/>
                    </a:lnTo>
                    <a:lnTo>
                      <a:pt x="122" y="80"/>
                    </a:lnTo>
                    <a:lnTo>
                      <a:pt x="122" y="78"/>
                    </a:lnTo>
                    <a:lnTo>
                      <a:pt x="122" y="80"/>
                    </a:lnTo>
                    <a:lnTo>
                      <a:pt x="120" y="80"/>
                    </a:lnTo>
                    <a:lnTo>
                      <a:pt x="120" y="78"/>
                    </a:lnTo>
                    <a:lnTo>
                      <a:pt x="120" y="78"/>
                    </a:lnTo>
                    <a:lnTo>
                      <a:pt x="118" y="78"/>
                    </a:lnTo>
                    <a:lnTo>
                      <a:pt x="116" y="78"/>
                    </a:lnTo>
                    <a:lnTo>
                      <a:pt x="118" y="78"/>
                    </a:lnTo>
                    <a:lnTo>
                      <a:pt x="120" y="78"/>
                    </a:lnTo>
                    <a:lnTo>
                      <a:pt x="120" y="80"/>
                    </a:lnTo>
                    <a:lnTo>
                      <a:pt x="120" y="78"/>
                    </a:lnTo>
                    <a:lnTo>
                      <a:pt x="120" y="80"/>
                    </a:lnTo>
                    <a:lnTo>
                      <a:pt x="120" y="80"/>
                    </a:lnTo>
                    <a:lnTo>
                      <a:pt x="120" y="80"/>
                    </a:lnTo>
                    <a:lnTo>
                      <a:pt x="120" y="82"/>
                    </a:lnTo>
                    <a:lnTo>
                      <a:pt x="120" y="82"/>
                    </a:lnTo>
                    <a:lnTo>
                      <a:pt x="120" y="84"/>
                    </a:lnTo>
                    <a:lnTo>
                      <a:pt x="120" y="82"/>
                    </a:lnTo>
                    <a:lnTo>
                      <a:pt x="120" y="84"/>
                    </a:lnTo>
                    <a:lnTo>
                      <a:pt x="122" y="84"/>
                    </a:lnTo>
                    <a:lnTo>
                      <a:pt x="120" y="84"/>
                    </a:lnTo>
                    <a:lnTo>
                      <a:pt x="122" y="84"/>
                    </a:lnTo>
                    <a:lnTo>
                      <a:pt x="120" y="84"/>
                    </a:lnTo>
                    <a:lnTo>
                      <a:pt x="120" y="84"/>
                    </a:lnTo>
                    <a:lnTo>
                      <a:pt x="120" y="84"/>
                    </a:lnTo>
                    <a:lnTo>
                      <a:pt x="120" y="84"/>
                    </a:lnTo>
                    <a:lnTo>
                      <a:pt x="118" y="84"/>
                    </a:lnTo>
                    <a:lnTo>
                      <a:pt x="120" y="84"/>
                    </a:lnTo>
                    <a:lnTo>
                      <a:pt x="118" y="84"/>
                    </a:lnTo>
                    <a:lnTo>
                      <a:pt x="118" y="82"/>
                    </a:lnTo>
                    <a:lnTo>
                      <a:pt x="120" y="82"/>
                    </a:lnTo>
                    <a:lnTo>
                      <a:pt x="120" y="84"/>
                    </a:lnTo>
                    <a:lnTo>
                      <a:pt x="120" y="82"/>
                    </a:lnTo>
                    <a:lnTo>
                      <a:pt x="118" y="82"/>
                    </a:lnTo>
                    <a:lnTo>
                      <a:pt x="120" y="82"/>
                    </a:lnTo>
                    <a:lnTo>
                      <a:pt x="118" y="82"/>
                    </a:lnTo>
                    <a:lnTo>
                      <a:pt x="116" y="82"/>
                    </a:lnTo>
                    <a:lnTo>
                      <a:pt x="116" y="80"/>
                    </a:lnTo>
                    <a:lnTo>
                      <a:pt x="116" y="82"/>
                    </a:lnTo>
                    <a:lnTo>
                      <a:pt x="116" y="80"/>
                    </a:lnTo>
                    <a:lnTo>
                      <a:pt x="116" y="78"/>
                    </a:lnTo>
                    <a:lnTo>
                      <a:pt x="114" y="78"/>
                    </a:lnTo>
                    <a:lnTo>
                      <a:pt x="114" y="76"/>
                    </a:lnTo>
                    <a:lnTo>
                      <a:pt x="112" y="76"/>
                    </a:lnTo>
                    <a:lnTo>
                      <a:pt x="112" y="74"/>
                    </a:lnTo>
                    <a:lnTo>
                      <a:pt x="112" y="76"/>
                    </a:lnTo>
                    <a:lnTo>
                      <a:pt x="112" y="78"/>
                    </a:lnTo>
                    <a:lnTo>
                      <a:pt x="110" y="78"/>
                    </a:lnTo>
                    <a:lnTo>
                      <a:pt x="110" y="80"/>
                    </a:lnTo>
                    <a:lnTo>
                      <a:pt x="110" y="78"/>
                    </a:lnTo>
                    <a:lnTo>
                      <a:pt x="110" y="76"/>
                    </a:lnTo>
                    <a:lnTo>
                      <a:pt x="110" y="78"/>
                    </a:lnTo>
                    <a:lnTo>
                      <a:pt x="108" y="78"/>
                    </a:lnTo>
                    <a:lnTo>
                      <a:pt x="108" y="76"/>
                    </a:lnTo>
                    <a:lnTo>
                      <a:pt x="108" y="78"/>
                    </a:lnTo>
                    <a:lnTo>
                      <a:pt x="106" y="78"/>
                    </a:lnTo>
                    <a:lnTo>
                      <a:pt x="108" y="78"/>
                    </a:lnTo>
                    <a:lnTo>
                      <a:pt x="110" y="78"/>
                    </a:lnTo>
                    <a:lnTo>
                      <a:pt x="108" y="78"/>
                    </a:lnTo>
                    <a:lnTo>
                      <a:pt x="110" y="78"/>
                    </a:lnTo>
                    <a:lnTo>
                      <a:pt x="108" y="78"/>
                    </a:lnTo>
                    <a:lnTo>
                      <a:pt x="108" y="80"/>
                    </a:lnTo>
                    <a:lnTo>
                      <a:pt x="110" y="80"/>
                    </a:lnTo>
                    <a:lnTo>
                      <a:pt x="108" y="80"/>
                    </a:lnTo>
                    <a:lnTo>
                      <a:pt x="110" y="80"/>
                    </a:lnTo>
                    <a:lnTo>
                      <a:pt x="108" y="80"/>
                    </a:lnTo>
                    <a:lnTo>
                      <a:pt x="108" y="82"/>
                    </a:lnTo>
                    <a:lnTo>
                      <a:pt x="106" y="82"/>
                    </a:lnTo>
                    <a:lnTo>
                      <a:pt x="104" y="82"/>
                    </a:lnTo>
                    <a:lnTo>
                      <a:pt x="104" y="80"/>
                    </a:lnTo>
                    <a:lnTo>
                      <a:pt x="102" y="80"/>
                    </a:lnTo>
                    <a:lnTo>
                      <a:pt x="102" y="78"/>
                    </a:lnTo>
                    <a:lnTo>
                      <a:pt x="102" y="76"/>
                    </a:lnTo>
                    <a:lnTo>
                      <a:pt x="102" y="74"/>
                    </a:lnTo>
                    <a:lnTo>
                      <a:pt x="104" y="74"/>
                    </a:lnTo>
                    <a:lnTo>
                      <a:pt x="102" y="74"/>
                    </a:lnTo>
                    <a:lnTo>
                      <a:pt x="104" y="74"/>
                    </a:lnTo>
                    <a:lnTo>
                      <a:pt x="104" y="72"/>
                    </a:lnTo>
                    <a:lnTo>
                      <a:pt x="102" y="72"/>
                    </a:lnTo>
                    <a:lnTo>
                      <a:pt x="102" y="74"/>
                    </a:lnTo>
                    <a:lnTo>
                      <a:pt x="104" y="74"/>
                    </a:lnTo>
                    <a:lnTo>
                      <a:pt x="102" y="74"/>
                    </a:lnTo>
                    <a:lnTo>
                      <a:pt x="102" y="72"/>
                    </a:lnTo>
                    <a:lnTo>
                      <a:pt x="104" y="72"/>
                    </a:lnTo>
                    <a:lnTo>
                      <a:pt x="106" y="72"/>
                    </a:lnTo>
                    <a:lnTo>
                      <a:pt x="106" y="70"/>
                    </a:lnTo>
                    <a:lnTo>
                      <a:pt x="104" y="70"/>
                    </a:lnTo>
                    <a:lnTo>
                      <a:pt x="104" y="72"/>
                    </a:lnTo>
                    <a:lnTo>
                      <a:pt x="104" y="70"/>
                    </a:lnTo>
                    <a:lnTo>
                      <a:pt x="104" y="72"/>
                    </a:lnTo>
                    <a:lnTo>
                      <a:pt x="104" y="70"/>
                    </a:lnTo>
                    <a:lnTo>
                      <a:pt x="104" y="72"/>
                    </a:lnTo>
                    <a:lnTo>
                      <a:pt x="104" y="70"/>
                    </a:lnTo>
                    <a:lnTo>
                      <a:pt x="106" y="70"/>
                    </a:lnTo>
                    <a:lnTo>
                      <a:pt x="106" y="68"/>
                    </a:lnTo>
                    <a:lnTo>
                      <a:pt x="108" y="68"/>
                    </a:lnTo>
                    <a:lnTo>
                      <a:pt x="108" y="66"/>
                    </a:lnTo>
                    <a:lnTo>
                      <a:pt x="108" y="68"/>
                    </a:lnTo>
                    <a:lnTo>
                      <a:pt x="106" y="68"/>
                    </a:lnTo>
                    <a:lnTo>
                      <a:pt x="106" y="66"/>
                    </a:lnTo>
                    <a:lnTo>
                      <a:pt x="106" y="64"/>
                    </a:lnTo>
                    <a:lnTo>
                      <a:pt x="108" y="64"/>
                    </a:lnTo>
                    <a:lnTo>
                      <a:pt x="108" y="62"/>
                    </a:lnTo>
                    <a:lnTo>
                      <a:pt x="108" y="64"/>
                    </a:lnTo>
                    <a:lnTo>
                      <a:pt x="110" y="64"/>
                    </a:lnTo>
                    <a:lnTo>
                      <a:pt x="110" y="62"/>
                    </a:lnTo>
                    <a:lnTo>
                      <a:pt x="108" y="62"/>
                    </a:lnTo>
                    <a:lnTo>
                      <a:pt x="110" y="62"/>
                    </a:lnTo>
                    <a:lnTo>
                      <a:pt x="108" y="60"/>
                    </a:lnTo>
                    <a:lnTo>
                      <a:pt x="110" y="60"/>
                    </a:lnTo>
                    <a:lnTo>
                      <a:pt x="108" y="60"/>
                    </a:lnTo>
                    <a:lnTo>
                      <a:pt x="108" y="58"/>
                    </a:lnTo>
                    <a:lnTo>
                      <a:pt x="108" y="56"/>
                    </a:lnTo>
                    <a:lnTo>
                      <a:pt x="110" y="56"/>
                    </a:lnTo>
                    <a:lnTo>
                      <a:pt x="110" y="56"/>
                    </a:lnTo>
                    <a:lnTo>
                      <a:pt x="112" y="54"/>
                    </a:lnTo>
                    <a:lnTo>
                      <a:pt x="112" y="52"/>
                    </a:lnTo>
                    <a:lnTo>
                      <a:pt x="110" y="52"/>
                    </a:lnTo>
                    <a:lnTo>
                      <a:pt x="108" y="52"/>
                    </a:lnTo>
                    <a:lnTo>
                      <a:pt x="108" y="50"/>
                    </a:lnTo>
                    <a:lnTo>
                      <a:pt x="106" y="50"/>
                    </a:lnTo>
                    <a:lnTo>
                      <a:pt x="104" y="50"/>
                    </a:lnTo>
                    <a:lnTo>
                      <a:pt x="104" y="52"/>
                    </a:lnTo>
                    <a:lnTo>
                      <a:pt x="102" y="52"/>
                    </a:lnTo>
                    <a:lnTo>
                      <a:pt x="102" y="54"/>
                    </a:lnTo>
                    <a:lnTo>
                      <a:pt x="102" y="52"/>
                    </a:lnTo>
                    <a:lnTo>
                      <a:pt x="100" y="52"/>
                    </a:lnTo>
                    <a:lnTo>
                      <a:pt x="98" y="52"/>
                    </a:lnTo>
                    <a:lnTo>
                      <a:pt x="96" y="52"/>
                    </a:lnTo>
                    <a:lnTo>
                      <a:pt x="96" y="50"/>
                    </a:lnTo>
                    <a:lnTo>
                      <a:pt x="94" y="50"/>
                    </a:lnTo>
                    <a:lnTo>
                      <a:pt x="94" y="48"/>
                    </a:lnTo>
                    <a:lnTo>
                      <a:pt x="92" y="48"/>
                    </a:lnTo>
                    <a:lnTo>
                      <a:pt x="90" y="48"/>
                    </a:lnTo>
                    <a:lnTo>
                      <a:pt x="88" y="48"/>
                    </a:lnTo>
                    <a:lnTo>
                      <a:pt x="88" y="50"/>
                    </a:lnTo>
                    <a:lnTo>
                      <a:pt x="88" y="48"/>
                    </a:lnTo>
                    <a:lnTo>
                      <a:pt x="86" y="50"/>
                    </a:lnTo>
                    <a:lnTo>
                      <a:pt x="86" y="48"/>
                    </a:lnTo>
                    <a:lnTo>
                      <a:pt x="84" y="48"/>
                    </a:lnTo>
                    <a:lnTo>
                      <a:pt x="84" y="46"/>
                    </a:lnTo>
                    <a:lnTo>
                      <a:pt x="82" y="46"/>
                    </a:lnTo>
                    <a:lnTo>
                      <a:pt x="84" y="46"/>
                    </a:lnTo>
                    <a:lnTo>
                      <a:pt x="84" y="44"/>
                    </a:lnTo>
                    <a:lnTo>
                      <a:pt x="84" y="42"/>
                    </a:lnTo>
                    <a:lnTo>
                      <a:pt x="84" y="40"/>
                    </a:lnTo>
                    <a:lnTo>
                      <a:pt x="82" y="40"/>
                    </a:lnTo>
                    <a:lnTo>
                      <a:pt x="80" y="40"/>
                    </a:lnTo>
                    <a:lnTo>
                      <a:pt x="80" y="38"/>
                    </a:lnTo>
                    <a:lnTo>
                      <a:pt x="78" y="38"/>
                    </a:lnTo>
                    <a:lnTo>
                      <a:pt x="76" y="38"/>
                    </a:lnTo>
                    <a:lnTo>
                      <a:pt x="74" y="38"/>
                    </a:lnTo>
                    <a:lnTo>
                      <a:pt x="72" y="38"/>
                    </a:lnTo>
                    <a:lnTo>
                      <a:pt x="72" y="38"/>
                    </a:lnTo>
                    <a:lnTo>
                      <a:pt x="72" y="36"/>
                    </a:lnTo>
                    <a:lnTo>
                      <a:pt x="72" y="36"/>
                    </a:lnTo>
                    <a:lnTo>
                      <a:pt x="72" y="34"/>
                    </a:lnTo>
                    <a:lnTo>
                      <a:pt x="72" y="34"/>
                    </a:lnTo>
                    <a:lnTo>
                      <a:pt x="72" y="32"/>
                    </a:lnTo>
                    <a:lnTo>
                      <a:pt x="70" y="32"/>
                    </a:lnTo>
                    <a:lnTo>
                      <a:pt x="70" y="34"/>
                    </a:lnTo>
                    <a:lnTo>
                      <a:pt x="70" y="32"/>
                    </a:lnTo>
                    <a:lnTo>
                      <a:pt x="70" y="30"/>
                    </a:lnTo>
                    <a:lnTo>
                      <a:pt x="68" y="30"/>
                    </a:lnTo>
                    <a:lnTo>
                      <a:pt x="68" y="28"/>
                    </a:lnTo>
                    <a:lnTo>
                      <a:pt x="66" y="30"/>
                    </a:lnTo>
                    <a:lnTo>
                      <a:pt x="66" y="28"/>
                    </a:lnTo>
                    <a:lnTo>
                      <a:pt x="64" y="28"/>
                    </a:lnTo>
                    <a:lnTo>
                      <a:pt x="64" y="26"/>
                    </a:lnTo>
                    <a:lnTo>
                      <a:pt x="66" y="26"/>
                    </a:lnTo>
                    <a:lnTo>
                      <a:pt x="68" y="26"/>
                    </a:lnTo>
                    <a:lnTo>
                      <a:pt x="66" y="24"/>
                    </a:lnTo>
                    <a:lnTo>
                      <a:pt x="64" y="24"/>
                    </a:lnTo>
                    <a:lnTo>
                      <a:pt x="62" y="24"/>
                    </a:lnTo>
                    <a:lnTo>
                      <a:pt x="62" y="26"/>
                    </a:lnTo>
                    <a:lnTo>
                      <a:pt x="62" y="24"/>
                    </a:lnTo>
                    <a:lnTo>
                      <a:pt x="62" y="26"/>
                    </a:lnTo>
                    <a:lnTo>
                      <a:pt x="60" y="26"/>
                    </a:lnTo>
                    <a:lnTo>
                      <a:pt x="58" y="26"/>
                    </a:lnTo>
                    <a:lnTo>
                      <a:pt x="58" y="24"/>
                    </a:lnTo>
                    <a:lnTo>
                      <a:pt x="56" y="24"/>
                    </a:lnTo>
                    <a:lnTo>
                      <a:pt x="56" y="22"/>
                    </a:lnTo>
                    <a:lnTo>
                      <a:pt x="54" y="22"/>
                    </a:lnTo>
                    <a:lnTo>
                      <a:pt x="52" y="22"/>
                    </a:lnTo>
                    <a:lnTo>
                      <a:pt x="50" y="22"/>
                    </a:lnTo>
                    <a:lnTo>
                      <a:pt x="50" y="24"/>
                    </a:lnTo>
                    <a:lnTo>
                      <a:pt x="50" y="26"/>
                    </a:lnTo>
                    <a:lnTo>
                      <a:pt x="48" y="26"/>
                    </a:lnTo>
                    <a:lnTo>
                      <a:pt x="48" y="28"/>
                    </a:lnTo>
                    <a:lnTo>
                      <a:pt x="46" y="28"/>
                    </a:lnTo>
                    <a:lnTo>
                      <a:pt x="46" y="26"/>
                    </a:lnTo>
                    <a:lnTo>
                      <a:pt x="44" y="26"/>
                    </a:lnTo>
                    <a:lnTo>
                      <a:pt x="44" y="28"/>
                    </a:lnTo>
                    <a:lnTo>
                      <a:pt x="42" y="28"/>
                    </a:lnTo>
                    <a:lnTo>
                      <a:pt x="42" y="30"/>
                    </a:lnTo>
                    <a:lnTo>
                      <a:pt x="44" y="30"/>
                    </a:lnTo>
                    <a:lnTo>
                      <a:pt x="42" y="30"/>
                    </a:lnTo>
                    <a:lnTo>
                      <a:pt x="40" y="30"/>
                    </a:lnTo>
                    <a:lnTo>
                      <a:pt x="40" y="32"/>
                    </a:lnTo>
                    <a:lnTo>
                      <a:pt x="42" y="32"/>
                    </a:lnTo>
                    <a:lnTo>
                      <a:pt x="44" y="32"/>
                    </a:lnTo>
                    <a:lnTo>
                      <a:pt x="42" y="32"/>
                    </a:lnTo>
                    <a:lnTo>
                      <a:pt x="42" y="34"/>
                    </a:lnTo>
                    <a:lnTo>
                      <a:pt x="42" y="32"/>
                    </a:lnTo>
                    <a:lnTo>
                      <a:pt x="42" y="34"/>
                    </a:lnTo>
                    <a:lnTo>
                      <a:pt x="40" y="34"/>
                    </a:lnTo>
                    <a:lnTo>
                      <a:pt x="38" y="34"/>
                    </a:lnTo>
                    <a:lnTo>
                      <a:pt x="38" y="36"/>
                    </a:lnTo>
                    <a:lnTo>
                      <a:pt x="36" y="36"/>
                    </a:lnTo>
                    <a:lnTo>
                      <a:pt x="36" y="34"/>
                    </a:lnTo>
                    <a:lnTo>
                      <a:pt x="34" y="34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2" y="34"/>
                    </a:lnTo>
                    <a:lnTo>
                      <a:pt x="30" y="34"/>
                    </a:lnTo>
                    <a:lnTo>
                      <a:pt x="28" y="34"/>
                    </a:lnTo>
                    <a:lnTo>
                      <a:pt x="28" y="32"/>
                    </a:lnTo>
                    <a:lnTo>
                      <a:pt x="30" y="32"/>
                    </a:lnTo>
                    <a:lnTo>
                      <a:pt x="28" y="32"/>
                    </a:lnTo>
                    <a:lnTo>
                      <a:pt x="28" y="30"/>
                    </a:lnTo>
                    <a:lnTo>
                      <a:pt x="26" y="30"/>
                    </a:lnTo>
                    <a:lnTo>
                      <a:pt x="26" y="32"/>
                    </a:lnTo>
                    <a:lnTo>
                      <a:pt x="26" y="34"/>
                    </a:lnTo>
                    <a:lnTo>
                      <a:pt x="26" y="36"/>
                    </a:lnTo>
                    <a:lnTo>
                      <a:pt x="24" y="36"/>
                    </a:lnTo>
                    <a:lnTo>
                      <a:pt x="24" y="38"/>
                    </a:lnTo>
                    <a:lnTo>
                      <a:pt x="24" y="40"/>
                    </a:lnTo>
                    <a:lnTo>
                      <a:pt x="24" y="40"/>
                    </a:lnTo>
                    <a:lnTo>
                      <a:pt x="24" y="42"/>
                    </a:lnTo>
                    <a:lnTo>
                      <a:pt x="24" y="44"/>
                    </a:lnTo>
                    <a:lnTo>
                      <a:pt x="24" y="42"/>
                    </a:lnTo>
                    <a:lnTo>
                      <a:pt x="22" y="42"/>
                    </a:lnTo>
                    <a:lnTo>
                      <a:pt x="20" y="42"/>
                    </a:lnTo>
                    <a:lnTo>
                      <a:pt x="18" y="42"/>
                    </a:lnTo>
                    <a:lnTo>
                      <a:pt x="18" y="44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6" y="48"/>
                    </a:lnTo>
                    <a:lnTo>
                      <a:pt x="14" y="48"/>
                    </a:lnTo>
                    <a:lnTo>
                      <a:pt x="16" y="48"/>
                    </a:lnTo>
                    <a:lnTo>
                      <a:pt x="14" y="48"/>
                    </a:lnTo>
                    <a:lnTo>
                      <a:pt x="14" y="50"/>
                    </a:lnTo>
                    <a:lnTo>
                      <a:pt x="12" y="50"/>
                    </a:lnTo>
                    <a:lnTo>
                      <a:pt x="12" y="52"/>
                    </a:lnTo>
                    <a:lnTo>
                      <a:pt x="12" y="54"/>
                    </a:lnTo>
                    <a:lnTo>
                      <a:pt x="10" y="54"/>
                    </a:lnTo>
                    <a:lnTo>
                      <a:pt x="8" y="54"/>
                    </a:lnTo>
                    <a:lnTo>
                      <a:pt x="8" y="56"/>
                    </a:lnTo>
                    <a:lnTo>
                      <a:pt x="8" y="56"/>
                    </a:lnTo>
                    <a:lnTo>
                      <a:pt x="6" y="56"/>
                    </a:lnTo>
                    <a:lnTo>
                      <a:pt x="6" y="58"/>
                    </a:lnTo>
                    <a:lnTo>
                      <a:pt x="4" y="58"/>
                    </a:lnTo>
                    <a:lnTo>
                      <a:pt x="4" y="56"/>
                    </a:lnTo>
                    <a:lnTo>
                      <a:pt x="4" y="56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4" y="30"/>
                    </a:lnTo>
                    <a:lnTo>
                      <a:pt x="6" y="30"/>
                    </a:lnTo>
                    <a:lnTo>
                      <a:pt x="10" y="30"/>
                    </a:lnTo>
                    <a:lnTo>
                      <a:pt x="12" y="30"/>
                    </a:lnTo>
                    <a:lnTo>
                      <a:pt x="14" y="30"/>
                    </a:lnTo>
                    <a:lnTo>
                      <a:pt x="16" y="28"/>
                    </a:lnTo>
                    <a:lnTo>
                      <a:pt x="18" y="28"/>
                    </a:lnTo>
                    <a:lnTo>
                      <a:pt x="20" y="28"/>
                    </a:lnTo>
                    <a:lnTo>
                      <a:pt x="22" y="28"/>
                    </a:lnTo>
                    <a:lnTo>
                      <a:pt x="24" y="28"/>
                    </a:lnTo>
                    <a:lnTo>
                      <a:pt x="24" y="26"/>
                    </a:lnTo>
                    <a:lnTo>
                      <a:pt x="24" y="26"/>
                    </a:lnTo>
                    <a:lnTo>
                      <a:pt x="26" y="26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2380"/>
              <p:cNvSpPr>
                <a:spLocks noEditPoints="1"/>
              </p:cNvSpPr>
              <p:nvPr/>
            </p:nvSpPr>
            <p:spPr bwMode="auto">
              <a:xfrm>
                <a:off x="6623051" y="2825750"/>
                <a:ext cx="231775" cy="131763"/>
              </a:xfrm>
              <a:custGeom>
                <a:avLst/>
                <a:gdLst>
                  <a:gd name="T0" fmla="*/ 144 w 146"/>
                  <a:gd name="T1" fmla="*/ 69 h 83"/>
                  <a:gd name="T2" fmla="*/ 142 w 146"/>
                  <a:gd name="T3" fmla="*/ 67 h 83"/>
                  <a:gd name="T4" fmla="*/ 106 w 146"/>
                  <a:gd name="T5" fmla="*/ 75 h 83"/>
                  <a:gd name="T6" fmla="*/ 110 w 146"/>
                  <a:gd name="T7" fmla="*/ 73 h 83"/>
                  <a:gd name="T8" fmla="*/ 118 w 146"/>
                  <a:gd name="T9" fmla="*/ 71 h 83"/>
                  <a:gd name="T10" fmla="*/ 122 w 146"/>
                  <a:gd name="T11" fmla="*/ 69 h 83"/>
                  <a:gd name="T12" fmla="*/ 114 w 146"/>
                  <a:gd name="T13" fmla="*/ 79 h 83"/>
                  <a:gd name="T14" fmla="*/ 114 w 146"/>
                  <a:gd name="T15" fmla="*/ 71 h 83"/>
                  <a:gd name="T16" fmla="*/ 110 w 146"/>
                  <a:gd name="T17" fmla="*/ 73 h 83"/>
                  <a:gd name="T18" fmla="*/ 120 w 146"/>
                  <a:gd name="T19" fmla="*/ 59 h 83"/>
                  <a:gd name="T20" fmla="*/ 138 w 146"/>
                  <a:gd name="T21" fmla="*/ 51 h 83"/>
                  <a:gd name="T22" fmla="*/ 136 w 146"/>
                  <a:gd name="T23" fmla="*/ 47 h 83"/>
                  <a:gd name="T24" fmla="*/ 90 w 146"/>
                  <a:gd name="T25" fmla="*/ 33 h 83"/>
                  <a:gd name="T26" fmla="*/ 92 w 146"/>
                  <a:gd name="T27" fmla="*/ 18 h 83"/>
                  <a:gd name="T28" fmla="*/ 92 w 146"/>
                  <a:gd name="T29" fmla="*/ 10 h 83"/>
                  <a:gd name="T30" fmla="*/ 96 w 146"/>
                  <a:gd name="T31" fmla="*/ 12 h 83"/>
                  <a:gd name="T32" fmla="*/ 90 w 146"/>
                  <a:gd name="T33" fmla="*/ 18 h 83"/>
                  <a:gd name="T34" fmla="*/ 86 w 146"/>
                  <a:gd name="T35" fmla="*/ 28 h 83"/>
                  <a:gd name="T36" fmla="*/ 88 w 146"/>
                  <a:gd name="T37" fmla="*/ 35 h 83"/>
                  <a:gd name="T38" fmla="*/ 92 w 146"/>
                  <a:gd name="T39" fmla="*/ 33 h 83"/>
                  <a:gd name="T40" fmla="*/ 92 w 146"/>
                  <a:gd name="T41" fmla="*/ 30 h 83"/>
                  <a:gd name="T42" fmla="*/ 100 w 146"/>
                  <a:gd name="T43" fmla="*/ 35 h 83"/>
                  <a:gd name="T44" fmla="*/ 106 w 146"/>
                  <a:gd name="T45" fmla="*/ 39 h 83"/>
                  <a:gd name="T46" fmla="*/ 106 w 146"/>
                  <a:gd name="T47" fmla="*/ 41 h 83"/>
                  <a:gd name="T48" fmla="*/ 110 w 146"/>
                  <a:gd name="T49" fmla="*/ 43 h 83"/>
                  <a:gd name="T50" fmla="*/ 118 w 146"/>
                  <a:gd name="T51" fmla="*/ 51 h 83"/>
                  <a:gd name="T52" fmla="*/ 134 w 146"/>
                  <a:gd name="T53" fmla="*/ 45 h 83"/>
                  <a:gd name="T54" fmla="*/ 126 w 146"/>
                  <a:gd name="T55" fmla="*/ 35 h 83"/>
                  <a:gd name="T56" fmla="*/ 130 w 146"/>
                  <a:gd name="T57" fmla="*/ 35 h 83"/>
                  <a:gd name="T58" fmla="*/ 136 w 146"/>
                  <a:gd name="T59" fmla="*/ 47 h 83"/>
                  <a:gd name="T60" fmla="*/ 130 w 146"/>
                  <a:gd name="T61" fmla="*/ 55 h 83"/>
                  <a:gd name="T62" fmla="*/ 128 w 146"/>
                  <a:gd name="T63" fmla="*/ 55 h 83"/>
                  <a:gd name="T64" fmla="*/ 120 w 146"/>
                  <a:gd name="T65" fmla="*/ 57 h 83"/>
                  <a:gd name="T66" fmla="*/ 116 w 146"/>
                  <a:gd name="T67" fmla="*/ 65 h 83"/>
                  <a:gd name="T68" fmla="*/ 112 w 146"/>
                  <a:gd name="T69" fmla="*/ 61 h 83"/>
                  <a:gd name="T70" fmla="*/ 112 w 146"/>
                  <a:gd name="T71" fmla="*/ 57 h 83"/>
                  <a:gd name="T72" fmla="*/ 112 w 146"/>
                  <a:gd name="T73" fmla="*/ 55 h 83"/>
                  <a:gd name="T74" fmla="*/ 108 w 146"/>
                  <a:gd name="T75" fmla="*/ 57 h 83"/>
                  <a:gd name="T76" fmla="*/ 106 w 146"/>
                  <a:gd name="T77" fmla="*/ 63 h 83"/>
                  <a:gd name="T78" fmla="*/ 104 w 146"/>
                  <a:gd name="T79" fmla="*/ 67 h 83"/>
                  <a:gd name="T80" fmla="*/ 102 w 146"/>
                  <a:gd name="T81" fmla="*/ 71 h 83"/>
                  <a:gd name="T82" fmla="*/ 98 w 146"/>
                  <a:gd name="T83" fmla="*/ 73 h 83"/>
                  <a:gd name="T84" fmla="*/ 98 w 146"/>
                  <a:gd name="T85" fmla="*/ 71 h 83"/>
                  <a:gd name="T86" fmla="*/ 96 w 146"/>
                  <a:gd name="T87" fmla="*/ 67 h 83"/>
                  <a:gd name="T88" fmla="*/ 94 w 146"/>
                  <a:gd name="T89" fmla="*/ 59 h 83"/>
                  <a:gd name="T90" fmla="*/ 94 w 146"/>
                  <a:gd name="T91" fmla="*/ 61 h 83"/>
                  <a:gd name="T92" fmla="*/ 80 w 146"/>
                  <a:gd name="T93" fmla="*/ 55 h 83"/>
                  <a:gd name="T94" fmla="*/ 62 w 146"/>
                  <a:gd name="T95" fmla="*/ 57 h 83"/>
                  <a:gd name="T96" fmla="*/ 32 w 146"/>
                  <a:gd name="T97" fmla="*/ 65 h 83"/>
                  <a:gd name="T98" fmla="*/ 8 w 146"/>
                  <a:gd name="T99" fmla="*/ 73 h 83"/>
                  <a:gd name="T100" fmla="*/ 0 w 146"/>
                  <a:gd name="T101" fmla="*/ 51 h 83"/>
                  <a:gd name="T102" fmla="*/ 14 w 146"/>
                  <a:gd name="T103" fmla="*/ 33 h 83"/>
                  <a:gd name="T104" fmla="*/ 40 w 146"/>
                  <a:gd name="T105" fmla="*/ 24 h 83"/>
                  <a:gd name="T106" fmla="*/ 66 w 146"/>
                  <a:gd name="T107" fmla="*/ 18 h 83"/>
                  <a:gd name="T108" fmla="*/ 84 w 146"/>
                  <a:gd name="T109" fmla="*/ 2 h 83"/>
                  <a:gd name="T110" fmla="*/ 86 w 146"/>
                  <a:gd name="T111" fmla="*/ 6 h 83"/>
                  <a:gd name="T112" fmla="*/ 90 w 146"/>
                  <a:gd name="T113" fmla="*/ 8 h 83"/>
                  <a:gd name="T114" fmla="*/ 90 w 146"/>
                  <a:gd name="T115" fmla="*/ 10 h 83"/>
                  <a:gd name="T116" fmla="*/ 94 w 146"/>
                  <a:gd name="T117" fmla="*/ 10 h 83"/>
                  <a:gd name="T118" fmla="*/ 124 w 146"/>
                  <a:gd name="T119" fmla="*/ 3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6" h="83">
                    <a:moveTo>
                      <a:pt x="112" y="83"/>
                    </a:moveTo>
                    <a:lnTo>
                      <a:pt x="112" y="81"/>
                    </a:lnTo>
                    <a:lnTo>
                      <a:pt x="112" y="83"/>
                    </a:lnTo>
                    <a:close/>
                    <a:moveTo>
                      <a:pt x="132" y="73"/>
                    </a:moveTo>
                    <a:lnTo>
                      <a:pt x="134" y="73"/>
                    </a:lnTo>
                    <a:lnTo>
                      <a:pt x="132" y="73"/>
                    </a:lnTo>
                    <a:lnTo>
                      <a:pt x="134" y="73"/>
                    </a:lnTo>
                    <a:lnTo>
                      <a:pt x="132" y="73"/>
                    </a:lnTo>
                    <a:close/>
                    <a:moveTo>
                      <a:pt x="130" y="71"/>
                    </a:moveTo>
                    <a:lnTo>
                      <a:pt x="132" y="71"/>
                    </a:lnTo>
                    <a:lnTo>
                      <a:pt x="130" y="71"/>
                    </a:lnTo>
                    <a:close/>
                    <a:moveTo>
                      <a:pt x="130" y="71"/>
                    </a:moveTo>
                    <a:lnTo>
                      <a:pt x="132" y="71"/>
                    </a:lnTo>
                    <a:lnTo>
                      <a:pt x="130" y="71"/>
                    </a:lnTo>
                    <a:close/>
                    <a:moveTo>
                      <a:pt x="142" y="67"/>
                    </a:moveTo>
                    <a:lnTo>
                      <a:pt x="144" y="67"/>
                    </a:lnTo>
                    <a:lnTo>
                      <a:pt x="144" y="69"/>
                    </a:lnTo>
                    <a:lnTo>
                      <a:pt x="146" y="71"/>
                    </a:lnTo>
                    <a:lnTo>
                      <a:pt x="144" y="71"/>
                    </a:lnTo>
                    <a:lnTo>
                      <a:pt x="144" y="73"/>
                    </a:lnTo>
                    <a:lnTo>
                      <a:pt x="142" y="73"/>
                    </a:lnTo>
                    <a:lnTo>
                      <a:pt x="140" y="73"/>
                    </a:lnTo>
                    <a:lnTo>
                      <a:pt x="138" y="73"/>
                    </a:lnTo>
                    <a:lnTo>
                      <a:pt x="136" y="73"/>
                    </a:lnTo>
                    <a:lnTo>
                      <a:pt x="134" y="73"/>
                    </a:lnTo>
                    <a:lnTo>
                      <a:pt x="136" y="73"/>
                    </a:lnTo>
                    <a:lnTo>
                      <a:pt x="134" y="73"/>
                    </a:lnTo>
                    <a:lnTo>
                      <a:pt x="136" y="73"/>
                    </a:lnTo>
                    <a:lnTo>
                      <a:pt x="136" y="71"/>
                    </a:lnTo>
                    <a:lnTo>
                      <a:pt x="138" y="71"/>
                    </a:lnTo>
                    <a:lnTo>
                      <a:pt x="140" y="71"/>
                    </a:lnTo>
                    <a:lnTo>
                      <a:pt x="142" y="71"/>
                    </a:lnTo>
                    <a:lnTo>
                      <a:pt x="142" y="69"/>
                    </a:lnTo>
                    <a:lnTo>
                      <a:pt x="142" y="67"/>
                    </a:lnTo>
                    <a:lnTo>
                      <a:pt x="142" y="69"/>
                    </a:lnTo>
                    <a:lnTo>
                      <a:pt x="140" y="69"/>
                    </a:lnTo>
                    <a:lnTo>
                      <a:pt x="142" y="69"/>
                    </a:lnTo>
                    <a:lnTo>
                      <a:pt x="140" y="69"/>
                    </a:lnTo>
                    <a:lnTo>
                      <a:pt x="140" y="71"/>
                    </a:lnTo>
                    <a:lnTo>
                      <a:pt x="140" y="69"/>
                    </a:lnTo>
                    <a:lnTo>
                      <a:pt x="140" y="67"/>
                    </a:lnTo>
                    <a:lnTo>
                      <a:pt x="140" y="65"/>
                    </a:lnTo>
                    <a:lnTo>
                      <a:pt x="140" y="67"/>
                    </a:lnTo>
                    <a:lnTo>
                      <a:pt x="142" y="67"/>
                    </a:lnTo>
                    <a:close/>
                    <a:moveTo>
                      <a:pt x="106" y="75"/>
                    </a:moveTo>
                    <a:lnTo>
                      <a:pt x="108" y="75"/>
                    </a:lnTo>
                    <a:lnTo>
                      <a:pt x="106" y="75"/>
                    </a:lnTo>
                    <a:lnTo>
                      <a:pt x="108" y="75"/>
                    </a:lnTo>
                    <a:lnTo>
                      <a:pt x="106" y="75"/>
                    </a:lnTo>
                    <a:lnTo>
                      <a:pt x="106" y="77"/>
                    </a:lnTo>
                    <a:lnTo>
                      <a:pt x="106" y="75"/>
                    </a:lnTo>
                    <a:close/>
                    <a:moveTo>
                      <a:pt x="120" y="71"/>
                    </a:moveTo>
                    <a:lnTo>
                      <a:pt x="118" y="69"/>
                    </a:lnTo>
                    <a:lnTo>
                      <a:pt x="120" y="69"/>
                    </a:lnTo>
                    <a:lnTo>
                      <a:pt x="120" y="71"/>
                    </a:lnTo>
                    <a:close/>
                    <a:moveTo>
                      <a:pt x="110" y="73"/>
                    </a:moveTo>
                    <a:lnTo>
                      <a:pt x="110" y="75"/>
                    </a:lnTo>
                    <a:lnTo>
                      <a:pt x="108" y="75"/>
                    </a:lnTo>
                    <a:lnTo>
                      <a:pt x="108" y="73"/>
                    </a:lnTo>
                    <a:lnTo>
                      <a:pt x="108" y="75"/>
                    </a:lnTo>
                    <a:lnTo>
                      <a:pt x="108" y="73"/>
                    </a:lnTo>
                    <a:lnTo>
                      <a:pt x="110" y="73"/>
                    </a:lnTo>
                    <a:lnTo>
                      <a:pt x="108" y="73"/>
                    </a:lnTo>
                    <a:lnTo>
                      <a:pt x="110" y="73"/>
                    </a:lnTo>
                    <a:close/>
                    <a:moveTo>
                      <a:pt x="106" y="73"/>
                    </a:moveTo>
                    <a:lnTo>
                      <a:pt x="106" y="75"/>
                    </a:lnTo>
                    <a:lnTo>
                      <a:pt x="106" y="73"/>
                    </a:lnTo>
                    <a:close/>
                    <a:moveTo>
                      <a:pt x="110" y="73"/>
                    </a:moveTo>
                    <a:lnTo>
                      <a:pt x="112" y="73"/>
                    </a:lnTo>
                    <a:lnTo>
                      <a:pt x="110" y="73"/>
                    </a:lnTo>
                    <a:lnTo>
                      <a:pt x="112" y="73"/>
                    </a:lnTo>
                    <a:lnTo>
                      <a:pt x="110" y="73"/>
                    </a:lnTo>
                    <a:close/>
                    <a:moveTo>
                      <a:pt x="116" y="69"/>
                    </a:moveTo>
                    <a:lnTo>
                      <a:pt x="116" y="67"/>
                    </a:lnTo>
                    <a:lnTo>
                      <a:pt x="116" y="69"/>
                    </a:lnTo>
                    <a:lnTo>
                      <a:pt x="118" y="69"/>
                    </a:lnTo>
                    <a:lnTo>
                      <a:pt x="118" y="71"/>
                    </a:lnTo>
                    <a:lnTo>
                      <a:pt x="118" y="69"/>
                    </a:lnTo>
                    <a:lnTo>
                      <a:pt x="120" y="69"/>
                    </a:lnTo>
                    <a:lnTo>
                      <a:pt x="118" y="69"/>
                    </a:lnTo>
                    <a:lnTo>
                      <a:pt x="120" y="69"/>
                    </a:lnTo>
                    <a:lnTo>
                      <a:pt x="118" y="69"/>
                    </a:lnTo>
                    <a:lnTo>
                      <a:pt x="120" y="69"/>
                    </a:lnTo>
                    <a:lnTo>
                      <a:pt x="118" y="69"/>
                    </a:lnTo>
                    <a:lnTo>
                      <a:pt x="118" y="71"/>
                    </a:lnTo>
                    <a:lnTo>
                      <a:pt x="120" y="71"/>
                    </a:lnTo>
                    <a:lnTo>
                      <a:pt x="118" y="71"/>
                    </a:lnTo>
                    <a:lnTo>
                      <a:pt x="120" y="71"/>
                    </a:lnTo>
                    <a:lnTo>
                      <a:pt x="122" y="71"/>
                    </a:lnTo>
                    <a:lnTo>
                      <a:pt x="122" y="73"/>
                    </a:lnTo>
                    <a:lnTo>
                      <a:pt x="124" y="73"/>
                    </a:lnTo>
                    <a:lnTo>
                      <a:pt x="122" y="73"/>
                    </a:lnTo>
                    <a:lnTo>
                      <a:pt x="122" y="71"/>
                    </a:lnTo>
                    <a:lnTo>
                      <a:pt x="122" y="73"/>
                    </a:lnTo>
                    <a:lnTo>
                      <a:pt x="122" y="71"/>
                    </a:lnTo>
                    <a:lnTo>
                      <a:pt x="124" y="71"/>
                    </a:lnTo>
                    <a:lnTo>
                      <a:pt x="124" y="73"/>
                    </a:lnTo>
                    <a:lnTo>
                      <a:pt x="124" y="71"/>
                    </a:lnTo>
                    <a:lnTo>
                      <a:pt x="124" y="73"/>
                    </a:lnTo>
                    <a:lnTo>
                      <a:pt x="124" y="71"/>
                    </a:lnTo>
                    <a:lnTo>
                      <a:pt x="124" y="69"/>
                    </a:lnTo>
                    <a:lnTo>
                      <a:pt x="122" y="69"/>
                    </a:lnTo>
                    <a:lnTo>
                      <a:pt x="122" y="71"/>
                    </a:lnTo>
                    <a:lnTo>
                      <a:pt x="122" y="69"/>
                    </a:lnTo>
                    <a:lnTo>
                      <a:pt x="124" y="69"/>
                    </a:lnTo>
                    <a:lnTo>
                      <a:pt x="124" y="71"/>
                    </a:lnTo>
                    <a:lnTo>
                      <a:pt x="124" y="73"/>
                    </a:lnTo>
                    <a:lnTo>
                      <a:pt x="122" y="73"/>
                    </a:lnTo>
                    <a:lnTo>
                      <a:pt x="122" y="75"/>
                    </a:lnTo>
                    <a:lnTo>
                      <a:pt x="120" y="75"/>
                    </a:lnTo>
                    <a:lnTo>
                      <a:pt x="118" y="75"/>
                    </a:lnTo>
                    <a:lnTo>
                      <a:pt x="116" y="75"/>
                    </a:lnTo>
                    <a:lnTo>
                      <a:pt x="116" y="77"/>
                    </a:lnTo>
                    <a:lnTo>
                      <a:pt x="114" y="77"/>
                    </a:lnTo>
                    <a:lnTo>
                      <a:pt x="114" y="79"/>
                    </a:lnTo>
                    <a:lnTo>
                      <a:pt x="112" y="79"/>
                    </a:lnTo>
                    <a:lnTo>
                      <a:pt x="114" y="79"/>
                    </a:lnTo>
                    <a:lnTo>
                      <a:pt x="112" y="79"/>
                    </a:lnTo>
                    <a:lnTo>
                      <a:pt x="114" y="79"/>
                    </a:lnTo>
                    <a:lnTo>
                      <a:pt x="112" y="79"/>
                    </a:lnTo>
                    <a:lnTo>
                      <a:pt x="112" y="79"/>
                    </a:lnTo>
                    <a:lnTo>
                      <a:pt x="112" y="77"/>
                    </a:lnTo>
                    <a:lnTo>
                      <a:pt x="112" y="77"/>
                    </a:lnTo>
                    <a:lnTo>
                      <a:pt x="112" y="79"/>
                    </a:lnTo>
                    <a:lnTo>
                      <a:pt x="112" y="77"/>
                    </a:lnTo>
                    <a:lnTo>
                      <a:pt x="112" y="79"/>
                    </a:lnTo>
                    <a:lnTo>
                      <a:pt x="114" y="79"/>
                    </a:lnTo>
                    <a:lnTo>
                      <a:pt x="114" y="77"/>
                    </a:lnTo>
                    <a:lnTo>
                      <a:pt x="112" y="77"/>
                    </a:lnTo>
                    <a:lnTo>
                      <a:pt x="112" y="79"/>
                    </a:lnTo>
                    <a:lnTo>
                      <a:pt x="112" y="77"/>
                    </a:lnTo>
                    <a:lnTo>
                      <a:pt x="112" y="79"/>
                    </a:lnTo>
                    <a:lnTo>
                      <a:pt x="112" y="77"/>
                    </a:lnTo>
                    <a:lnTo>
                      <a:pt x="112" y="75"/>
                    </a:lnTo>
                    <a:lnTo>
                      <a:pt x="114" y="73"/>
                    </a:lnTo>
                    <a:lnTo>
                      <a:pt x="114" y="71"/>
                    </a:lnTo>
                    <a:lnTo>
                      <a:pt x="114" y="69"/>
                    </a:lnTo>
                    <a:lnTo>
                      <a:pt x="116" y="69"/>
                    </a:lnTo>
                    <a:lnTo>
                      <a:pt x="116" y="71"/>
                    </a:lnTo>
                    <a:lnTo>
                      <a:pt x="116" y="69"/>
                    </a:lnTo>
                    <a:lnTo>
                      <a:pt x="116" y="67"/>
                    </a:lnTo>
                    <a:lnTo>
                      <a:pt x="116" y="69"/>
                    </a:lnTo>
                    <a:close/>
                    <a:moveTo>
                      <a:pt x="112" y="69"/>
                    </a:moveTo>
                    <a:lnTo>
                      <a:pt x="112" y="67"/>
                    </a:lnTo>
                    <a:lnTo>
                      <a:pt x="112" y="69"/>
                    </a:lnTo>
                    <a:close/>
                    <a:moveTo>
                      <a:pt x="112" y="67"/>
                    </a:moveTo>
                    <a:lnTo>
                      <a:pt x="112" y="69"/>
                    </a:lnTo>
                    <a:lnTo>
                      <a:pt x="112" y="67"/>
                    </a:lnTo>
                    <a:lnTo>
                      <a:pt x="112" y="69"/>
                    </a:lnTo>
                    <a:lnTo>
                      <a:pt x="112" y="69"/>
                    </a:lnTo>
                    <a:lnTo>
                      <a:pt x="112" y="71"/>
                    </a:lnTo>
                    <a:lnTo>
                      <a:pt x="112" y="73"/>
                    </a:lnTo>
                    <a:lnTo>
                      <a:pt x="110" y="73"/>
                    </a:lnTo>
                    <a:lnTo>
                      <a:pt x="110" y="71"/>
                    </a:lnTo>
                    <a:lnTo>
                      <a:pt x="112" y="71"/>
                    </a:lnTo>
                    <a:lnTo>
                      <a:pt x="110" y="71"/>
                    </a:lnTo>
                    <a:lnTo>
                      <a:pt x="112" y="71"/>
                    </a:lnTo>
                    <a:lnTo>
                      <a:pt x="112" y="69"/>
                    </a:lnTo>
                    <a:lnTo>
                      <a:pt x="112" y="69"/>
                    </a:lnTo>
                    <a:lnTo>
                      <a:pt x="112" y="67"/>
                    </a:lnTo>
                    <a:close/>
                    <a:moveTo>
                      <a:pt x="112" y="67"/>
                    </a:moveTo>
                    <a:lnTo>
                      <a:pt x="112" y="69"/>
                    </a:lnTo>
                    <a:lnTo>
                      <a:pt x="112" y="67"/>
                    </a:lnTo>
                    <a:lnTo>
                      <a:pt x="112" y="69"/>
                    </a:lnTo>
                    <a:lnTo>
                      <a:pt x="112" y="67"/>
                    </a:lnTo>
                    <a:close/>
                    <a:moveTo>
                      <a:pt x="102" y="69"/>
                    </a:moveTo>
                    <a:lnTo>
                      <a:pt x="102" y="71"/>
                    </a:lnTo>
                    <a:lnTo>
                      <a:pt x="102" y="69"/>
                    </a:lnTo>
                    <a:close/>
                    <a:moveTo>
                      <a:pt x="122" y="59"/>
                    </a:moveTo>
                    <a:lnTo>
                      <a:pt x="120" y="59"/>
                    </a:lnTo>
                    <a:lnTo>
                      <a:pt x="122" y="59"/>
                    </a:lnTo>
                    <a:lnTo>
                      <a:pt x="120" y="59"/>
                    </a:lnTo>
                    <a:lnTo>
                      <a:pt x="122" y="59"/>
                    </a:lnTo>
                    <a:close/>
                    <a:moveTo>
                      <a:pt x="106" y="65"/>
                    </a:moveTo>
                    <a:lnTo>
                      <a:pt x="106" y="63"/>
                    </a:lnTo>
                    <a:lnTo>
                      <a:pt x="106" y="65"/>
                    </a:lnTo>
                    <a:close/>
                    <a:moveTo>
                      <a:pt x="122" y="59"/>
                    </a:moveTo>
                    <a:lnTo>
                      <a:pt x="122" y="57"/>
                    </a:lnTo>
                    <a:lnTo>
                      <a:pt x="122" y="59"/>
                    </a:lnTo>
                    <a:lnTo>
                      <a:pt x="120" y="59"/>
                    </a:lnTo>
                    <a:lnTo>
                      <a:pt x="122" y="59"/>
                    </a:lnTo>
                    <a:lnTo>
                      <a:pt x="122" y="57"/>
                    </a:lnTo>
                    <a:lnTo>
                      <a:pt x="122" y="59"/>
                    </a:lnTo>
                    <a:close/>
                    <a:moveTo>
                      <a:pt x="104" y="63"/>
                    </a:moveTo>
                    <a:lnTo>
                      <a:pt x="104" y="65"/>
                    </a:lnTo>
                    <a:lnTo>
                      <a:pt x="104" y="63"/>
                    </a:lnTo>
                    <a:close/>
                    <a:moveTo>
                      <a:pt x="138" y="51"/>
                    </a:moveTo>
                    <a:lnTo>
                      <a:pt x="138" y="53"/>
                    </a:lnTo>
                    <a:lnTo>
                      <a:pt x="138" y="55"/>
                    </a:lnTo>
                    <a:lnTo>
                      <a:pt x="138" y="57"/>
                    </a:lnTo>
                    <a:lnTo>
                      <a:pt x="138" y="55"/>
                    </a:lnTo>
                    <a:lnTo>
                      <a:pt x="138" y="53"/>
                    </a:lnTo>
                    <a:lnTo>
                      <a:pt x="138" y="51"/>
                    </a:lnTo>
                    <a:close/>
                    <a:moveTo>
                      <a:pt x="130" y="53"/>
                    </a:moveTo>
                    <a:lnTo>
                      <a:pt x="128" y="53"/>
                    </a:lnTo>
                    <a:lnTo>
                      <a:pt x="130" y="53"/>
                    </a:lnTo>
                    <a:close/>
                    <a:moveTo>
                      <a:pt x="112" y="59"/>
                    </a:moveTo>
                    <a:lnTo>
                      <a:pt x="112" y="57"/>
                    </a:lnTo>
                    <a:lnTo>
                      <a:pt x="112" y="59"/>
                    </a:lnTo>
                    <a:close/>
                    <a:moveTo>
                      <a:pt x="124" y="53"/>
                    </a:moveTo>
                    <a:lnTo>
                      <a:pt x="122" y="53"/>
                    </a:lnTo>
                    <a:lnTo>
                      <a:pt x="124" y="53"/>
                    </a:lnTo>
                    <a:close/>
                    <a:moveTo>
                      <a:pt x="138" y="47"/>
                    </a:moveTo>
                    <a:lnTo>
                      <a:pt x="136" y="47"/>
                    </a:lnTo>
                    <a:lnTo>
                      <a:pt x="138" y="47"/>
                    </a:lnTo>
                    <a:close/>
                    <a:moveTo>
                      <a:pt x="94" y="33"/>
                    </a:moveTo>
                    <a:lnTo>
                      <a:pt x="92" y="33"/>
                    </a:lnTo>
                    <a:lnTo>
                      <a:pt x="94" y="33"/>
                    </a:lnTo>
                    <a:close/>
                    <a:moveTo>
                      <a:pt x="92" y="33"/>
                    </a:moveTo>
                    <a:lnTo>
                      <a:pt x="90" y="33"/>
                    </a:lnTo>
                    <a:lnTo>
                      <a:pt x="92" y="33"/>
                    </a:lnTo>
                    <a:close/>
                    <a:moveTo>
                      <a:pt x="90" y="33"/>
                    </a:moveTo>
                    <a:lnTo>
                      <a:pt x="90" y="30"/>
                    </a:lnTo>
                    <a:lnTo>
                      <a:pt x="90" y="33"/>
                    </a:lnTo>
                    <a:close/>
                    <a:moveTo>
                      <a:pt x="92" y="30"/>
                    </a:moveTo>
                    <a:lnTo>
                      <a:pt x="90" y="30"/>
                    </a:lnTo>
                    <a:lnTo>
                      <a:pt x="92" y="30"/>
                    </a:lnTo>
                    <a:close/>
                    <a:moveTo>
                      <a:pt x="88" y="33"/>
                    </a:moveTo>
                    <a:lnTo>
                      <a:pt x="88" y="30"/>
                    </a:lnTo>
                    <a:lnTo>
                      <a:pt x="88" y="33"/>
                    </a:lnTo>
                    <a:close/>
                    <a:moveTo>
                      <a:pt x="90" y="33"/>
                    </a:moveTo>
                    <a:lnTo>
                      <a:pt x="90" y="30"/>
                    </a:lnTo>
                    <a:lnTo>
                      <a:pt x="90" y="33"/>
                    </a:lnTo>
                    <a:close/>
                    <a:moveTo>
                      <a:pt x="92" y="30"/>
                    </a:moveTo>
                    <a:lnTo>
                      <a:pt x="90" y="30"/>
                    </a:lnTo>
                    <a:lnTo>
                      <a:pt x="92" y="30"/>
                    </a:lnTo>
                    <a:close/>
                    <a:moveTo>
                      <a:pt x="90" y="30"/>
                    </a:moveTo>
                    <a:lnTo>
                      <a:pt x="88" y="28"/>
                    </a:lnTo>
                    <a:lnTo>
                      <a:pt x="90" y="28"/>
                    </a:lnTo>
                    <a:lnTo>
                      <a:pt x="90" y="30"/>
                    </a:lnTo>
                    <a:close/>
                    <a:moveTo>
                      <a:pt x="88" y="24"/>
                    </a:moveTo>
                    <a:lnTo>
                      <a:pt x="90" y="24"/>
                    </a:lnTo>
                    <a:lnTo>
                      <a:pt x="90" y="26"/>
                    </a:lnTo>
                    <a:lnTo>
                      <a:pt x="90" y="24"/>
                    </a:lnTo>
                    <a:lnTo>
                      <a:pt x="90" y="26"/>
                    </a:lnTo>
                    <a:lnTo>
                      <a:pt x="88" y="26"/>
                    </a:lnTo>
                    <a:lnTo>
                      <a:pt x="88" y="24"/>
                    </a:lnTo>
                    <a:close/>
                    <a:moveTo>
                      <a:pt x="92" y="18"/>
                    </a:moveTo>
                    <a:lnTo>
                      <a:pt x="92" y="20"/>
                    </a:lnTo>
                    <a:lnTo>
                      <a:pt x="92" y="18"/>
                    </a:lnTo>
                    <a:close/>
                    <a:moveTo>
                      <a:pt x="92" y="16"/>
                    </a:moveTo>
                    <a:lnTo>
                      <a:pt x="92" y="18"/>
                    </a:lnTo>
                    <a:lnTo>
                      <a:pt x="92" y="16"/>
                    </a:lnTo>
                    <a:close/>
                    <a:moveTo>
                      <a:pt x="94" y="16"/>
                    </a:moveTo>
                    <a:lnTo>
                      <a:pt x="94" y="14"/>
                    </a:lnTo>
                    <a:lnTo>
                      <a:pt x="94" y="16"/>
                    </a:lnTo>
                    <a:close/>
                    <a:moveTo>
                      <a:pt x="98" y="12"/>
                    </a:moveTo>
                    <a:lnTo>
                      <a:pt x="98" y="10"/>
                    </a:lnTo>
                    <a:lnTo>
                      <a:pt x="98" y="12"/>
                    </a:lnTo>
                    <a:close/>
                    <a:moveTo>
                      <a:pt x="94" y="10"/>
                    </a:moveTo>
                    <a:lnTo>
                      <a:pt x="94" y="12"/>
                    </a:lnTo>
                    <a:lnTo>
                      <a:pt x="94" y="10"/>
                    </a:lnTo>
                    <a:lnTo>
                      <a:pt x="94" y="12"/>
                    </a:lnTo>
                    <a:lnTo>
                      <a:pt x="94" y="10"/>
                    </a:lnTo>
                    <a:close/>
                    <a:moveTo>
                      <a:pt x="92" y="10"/>
                    </a:moveTo>
                    <a:lnTo>
                      <a:pt x="92" y="12"/>
                    </a:lnTo>
                    <a:lnTo>
                      <a:pt x="92" y="10"/>
                    </a:lnTo>
                    <a:close/>
                    <a:moveTo>
                      <a:pt x="88" y="8"/>
                    </a:moveTo>
                    <a:lnTo>
                      <a:pt x="88" y="10"/>
                    </a:lnTo>
                    <a:lnTo>
                      <a:pt x="88" y="8"/>
                    </a:lnTo>
                    <a:close/>
                    <a:moveTo>
                      <a:pt x="88" y="6"/>
                    </a:moveTo>
                    <a:lnTo>
                      <a:pt x="88" y="4"/>
                    </a:lnTo>
                    <a:lnTo>
                      <a:pt x="88" y="6"/>
                    </a:lnTo>
                    <a:close/>
                    <a:moveTo>
                      <a:pt x="96" y="8"/>
                    </a:moveTo>
                    <a:lnTo>
                      <a:pt x="98" y="8"/>
                    </a:lnTo>
                    <a:lnTo>
                      <a:pt x="98" y="10"/>
                    </a:lnTo>
                    <a:lnTo>
                      <a:pt x="98" y="12"/>
                    </a:lnTo>
                    <a:lnTo>
                      <a:pt x="96" y="12"/>
                    </a:lnTo>
                    <a:lnTo>
                      <a:pt x="98" y="12"/>
                    </a:lnTo>
                    <a:lnTo>
                      <a:pt x="96" y="12"/>
                    </a:lnTo>
                    <a:lnTo>
                      <a:pt x="96" y="14"/>
                    </a:lnTo>
                    <a:lnTo>
                      <a:pt x="96" y="12"/>
                    </a:lnTo>
                    <a:lnTo>
                      <a:pt x="96" y="14"/>
                    </a:lnTo>
                    <a:lnTo>
                      <a:pt x="96" y="12"/>
                    </a:lnTo>
                    <a:lnTo>
                      <a:pt x="96" y="14"/>
                    </a:lnTo>
                    <a:lnTo>
                      <a:pt x="94" y="14"/>
                    </a:lnTo>
                    <a:lnTo>
                      <a:pt x="94" y="16"/>
                    </a:lnTo>
                    <a:lnTo>
                      <a:pt x="92" y="16"/>
                    </a:lnTo>
                    <a:lnTo>
                      <a:pt x="94" y="16"/>
                    </a:lnTo>
                    <a:lnTo>
                      <a:pt x="92" y="16"/>
                    </a:lnTo>
                    <a:lnTo>
                      <a:pt x="90" y="18"/>
                    </a:lnTo>
                    <a:lnTo>
                      <a:pt x="88" y="18"/>
                    </a:lnTo>
                    <a:lnTo>
                      <a:pt x="88" y="20"/>
                    </a:lnTo>
                    <a:lnTo>
                      <a:pt x="88" y="18"/>
                    </a:lnTo>
                    <a:lnTo>
                      <a:pt x="90" y="18"/>
                    </a:lnTo>
                    <a:lnTo>
                      <a:pt x="88" y="18"/>
                    </a:lnTo>
                    <a:lnTo>
                      <a:pt x="88" y="20"/>
                    </a:lnTo>
                    <a:lnTo>
                      <a:pt x="90" y="20"/>
                    </a:lnTo>
                    <a:lnTo>
                      <a:pt x="90" y="18"/>
                    </a:lnTo>
                    <a:lnTo>
                      <a:pt x="90" y="20"/>
                    </a:lnTo>
                    <a:lnTo>
                      <a:pt x="90" y="22"/>
                    </a:lnTo>
                    <a:lnTo>
                      <a:pt x="88" y="22"/>
                    </a:lnTo>
                    <a:lnTo>
                      <a:pt x="88" y="24"/>
                    </a:lnTo>
                    <a:lnTo>
                      <a:pt x="88" y="26"/>
                    </a:lnTo>
                    <a:lnTo>
                      <a:pt x="88" y="28"/>
                    </a:lnTo>
                    <a:lnTo>
                      <a:pt x="86" y="28"/>
                    </a:lnTo>
                    <a:lnTo>
                      <a:pt x="88" y="28"/>
                    </a:lnTo>
                    <a:lnTo>
                      <a:pt x="88" y="30"/>
                    </a:lnTo>
                    <a:lnTo>
                      <a:pt x="88" y="28"/>
                    </a:lnTo>
                    <a:lnTo>
                      <a:pt x="88" y="30"/>
                    </a:lnTo>
                    <a:lnTo>
                      <a:pt x="86" y="30"/>
                    </a:lnTo>
                    <a:lnTo>
                      <a:pt x="86" y="28"/>
                    </a:lnTo>
                    <a:lnTo>
                      <a:pt x="84" y="28"/>
                    </a:lnTo>
                    <a:lnTo>
                      <a:pt x="86" y="28"/>
                    </a:lnTo>
                    <a:lnTo>
                      <a:pt x="84" y="28"/>
                    </a:lnTo>
                    <a:lnTo>
                      <a:pt x="86" y="28"/>
                    </a:lnTo>
                    <a:lnTo>
                      <a:pt x="86" y="30"/>
                    </a:lnTo>
                    <a:lnTo>
                      <a:pt x="86" y="28"/>
                    </a:lnTo>
                    <a:lnTo>
                      <a:pt x="86" y="30"/>
                    </a:lnTo>
                    <a:lnTo>
                      <a:pt x="88" y="30"/>
                    </a:lnTo>
                    <a:lnTo>
                      <a:pt x="86" y="30"/>
                    </a:lnTo>
                    <a:lnTo>
                      <a:pt x="88" y="30"/>
                    </a:lnTo>
                    <a:lnTo>
                      <a:pt x="86" y="33"/>
                    </a:lnTo>
                    <a:lnTo>
                      <a:pt x="88" y="33"/>
                    </a:lnTo>
                    <a:lnTo>
                      <a:pt x="86" y="33"/>
                    </a:lnTo>
                    <a:lnTo>
                      <a:pt x="88" y="33"/>
                    </a:lnTo>
                    <a:lnTo>
                      <a:pt x="86" y="33"/>
                    </a:lnTo>
                    <a:lnTo>
                      <a:pt x="88" y="33"/>
                    </a:lnTo>
                    <a:lnTo>
                      <a:pt x="90" y="33"/>
                    </a:lnTo>
                    <a:lnTo>
                      <a:pt x="88" y="33"/>
                    </a:lnTo>
                    <a:lnTo>
                      <a:pt x="88" y="35"/>
                    </a:lnTo>
                    <a:lnTo>
                      <a:pt x="88" y="33"/>
                    </a:lnTo>
                    <a:lnTo>
                      <a:pt x="88" y="35"/>
                    </a:lnTo>
                    <a:lnTo>
                      <a:pt x="90" y="35"/>
                    </a:lnTo>
                    <a:lnTo>
                      <a:pt x="90" y="33"/>
                    </a:lnTo>
                    <a:lnTo>
                      <a:pt x="92" y="33"/>
                    </a:lnTo>
                    <a:lnTo>
                      <a:pt x="92" y="35"/>
                    </a:lnTo>
                    <a:lnTo>
                      <a:pt x="90" y="35"/>
                    </a:lnTo>
                    <a:lnTo>
                      <a:pt x="92" y="35"/>
                    </a:lnTo>
                    <a:lnTo>
                      <a:pt x="90" y="35"/>
                    </a:lnTo>
                    <a:lnTo>
                      <a:pt x="90" y="35"/>
                    </a:lnTo>
                    <a:lnTo>
                      <a:pt x="92" y="35"/>
                    </a:lnTo>
                    <a:lnTo>
                      <a:pt x="92" y="35"/>
                    </a:lnTo>
                    <a:lnTo>
                      <a:pt x="90" y="35"/>
                    </a:lnTo>
                    <a:lnTo>
                      <a:pt x="92" y="35"/>
                    </a:lnTo>
                    <a:lnTo>
                      <a:pt x="92" y="35"/>
                    </a:lnTo>
                    <a:lnTo>
                      <a:pt x="94" y="35"/>
                    </a:lnTo>
                    <a:lnTo>
                      <a:pt x="92" y="35"/>
                    </a:lnTo>
                    <a:lnTo>
                      <a:pt x="92" y="35"/>
                    </a:lnTo>
                    <a:lnTo>
                      <a:pt x="92" y="33"/>
                    </a:lnTo>
                    <a:lnTo>
                      <a:pt x="94" y="33"/>
                    </a:lnTo>
                    <a:lnTo>
                      <a:pt x="94" y="35"/>
                    </a:lnTo>
                    <a:lnTo>
                      <a:pt x="94" y="33"/>
                    </a:lnTo>
                    <a:lnTo>
                      <a:pt x="94" y="35"/>
                    </a:lnTo>
                    <a:lnTo>
                      <a:pt x="94" y="33"/>
                    </a:lnTo>
                    <a:lnTo>
                      <a:pt x="96" y="33"/>
                    </a:lnTo>
                    <a:lnTo>
                      <a:pt x="94" y="33"/>
                    </a:lnTo>
                    <a:lnTo>
                      <a:pt x="96" y="33"/>
                    </a:lnTo>
                    <a:lnTo>
                      <a:pt x="94" y="33"/>
                    </a:lnTo>
                    <a:lnTo>
                      <a:pt x="94" y="30"/>
                    </a:lnTo>
                    <a:lnTo>
                      <a:pt x="92" y="30"/>
                    </a:lnTo>
                    <a:lnTo>
                      <a:pt x="94" y="30"/>
                    </a:lnTo>
                    <a:lnTo>
                      <a:pt x="92" y="30"/>
                    </a:lnTo>
                    <a:lnTo>
                      <a:pt x="92" y="33"/>
                    </a:lnTo>
                    <a:lnTo>
                      <a:pt x="92" y="30"/>
                    </a:lnTo>
                    <a:lnTo>
                      <a:pt x="92" y="33"/>
                    </a:lnTo>
                    <a:lnTo>
                      <a:pt x="92" y="30"/>
                    </a:lnTo>
                    <a:lnTo>
                      <a:pt x="92" y="33"/>
                    </a:lnTo>
                    <a:lnTo>
                      <a:pt x="92" y="30"/>
                    </a:lnTo>
                    <a:lnTo>
                      <a:pt x="94" y="30"/>
                    </a:lnTo>
                    <a:lnTo>
                      <a:pt x="92" y="30"/>
                    </a:lnTo>
                    <a:lnTo>
                      <a:pt x="94" y="30"/>
                    </a:lnTo>
                    <a:lnTo>
                      <a:pt x="94" y="33"/>
                    </a:lnTo>
                    <a:lnTo>
                      <a:pt x="96" y="33"/>
                    </a:lnTo>
                    <a:lnTo>
                      <a:pt x="94" y="33"/>
                    </a:lnTo>
                    <a:lnTo>
                      <a:pt x="96" y="33"/>
                    </a:lnTo>
                    <a:lnTo>
                      <a:pt x="98" y="33"/>
                    </a:lnTo>
                    <a:lnTo>
                      <a:pt x="100" y="33"/>
                    </a:lnTo>
                    <a:lnTo>
                      <a:pt x="100" y="35"/>
                    </a:lnTo>
                    <a:lnTo>
                      <a:pt x="102" y="35"/>
                    </a:lnTo>
                    <a:lnTo>
                      <a:pt x="100" y="35"/>
                    </a:lnTo>
                    <a:lnTo>
                      <a:pt x="102" y="35"/>
                    </a:lnTo>
                    <a:lnTo>
                      <a:pt x="102" y="35"/>
                    </a:lnTo>
                    <a:lnTo>
                      <a:pt x="100" y="35"/>
                    </a:lnTo>
                    <a:lnTo>
                      <a:pt x="102" y="35"/>
                    </a:lnTo>
                    <a:lnTo>
                      <a:pt x="104" y="35"/>
                    </a:lnTo>
                    <a:lnTo>
                      <a:pt x="102" y="35"/>
                    </a:lnTo>
                    <a:lnTo>
                      <a:pt x="104" y="35"/>
                    </a:lnTo>
                    <a:lnTo>
                      <a:pt x="104" y="37"/>
                    </a:lnTo>
                    <a:lnTo>
                      <a:pt x="106" y="37"/>
                    </a:lnTo>
                    <a:lnTo>
                      <a:pt x="104" y="37"/>
                    </a:lnTo>
                    <a:lnTo>
                      <a:pt x="106" y="37"/>
                    </a:lnTo>
                    <a:lnTo>
                      <a:pt x="104" y="37"/>
                    </a:lnTo>
                    <a:lnTo>
                      <a:pt x="106" y="37"/>
                    </a:lnTo>
                    <a:lnTo>
                      <a:pt x="104" y="37"/>
                    </a:lnTo>
                    <a:lnTo>
                      <a:pt x="106" y="37"/>
                    </a:lnTo>
                    <a:lnTo>
                      <a:pt x="104" y="37"/>
                    </a:lnTo>
                    <a:lnTo>
                      <a:pt x="106" y="37"/>
                    </a:lnTo>
                    <a:lnTo>
                      <a:pt x="106" y="39"/>
                    </a:lnTo>
                    <a:lnTo>
                      <a:pt x="106" y="37"/>
                    </a:lnTo>
                    <a:lnTo>
                      <a:pt x="106" y="39"/>
                    </a:lnTo>
                    <a:lnTo>
                      <a:pt x="106" y="37"/>
                    </a:lnTo>
                    <a:lnTo>
                      <a:pt x="106" y="39"/>
                    </a:lnTo>
                    <a:lnTo>
                      <a:pt x="108" y="39"/>
                    </a:lnTo>
                    <a:lnTo>
                      <a:pt x="108" y="41"/>
                    </a:lnTo>
                    <a:lnTo>
                      <a:pt x="110" y="41"/>
                    </a:lnTo>
                    <a:lnTo>
                      <a:pt x="108" y="41"/>
                    </a:lnTo>
                    <a:lnTo>
                      <a:pt x="108" y="43"/>
                    </a:lnTo>
                    <a:lnTo>
                      <a:pt x="108" y="41"/>
                    </a:lnTo>
                    <a:lnTo>
                      <a:pt x="108" y="43"/>
                    </a:lnTo>
                    <a:lnTo>
                      <a:pt x="108" y="41"/>
                    </a:lnTo>
                    <a:lnTo>
                      <a:pt x="108" y="39"/>
                    </a:lnTo>
                    <a:lnTo>
                      <a:pt x="106" y="39"/>
                    </a:lnTo>
                    <a:lnTo>
                      <a:pt x="106" y="41"/>
                    </a:lnTo>
                    <a:lnTo>
                      <a:pt x="106" y="39"/>
                    </a:lnTo>
                    <a:lnTo>
                      <a:pt x="106" y="41"/>
                    </a:lnTo>
                    <a:lnTo>
                      <a:pt x="106" y="43"/>
                    </a:lnTo>
                    <a:lnTo>
                      <a:pt x="106" y="41"/>
                    </a:lnTo>
                    <a:lnTo>
                      <a:pt x="106" y="43"/>
                    </a:lnTo>
                    <a:lnTo>
                      <a:pt x="104" y="43"/>
                    </a:lnTo>
                    <a:lnTo>
                      <a:pt x="106" y="43"/>
                    </a:lnTo>
                    <a:lnTo>
                      <a:pt x="108" y="43"/>
                    </a:lnTo>
                    <a:lnTo>
                      <a:pt x="106" y="43"/>
                    </a:lnTo>
                    <a:lnTo>
                      <a:pt x="106" y="45"/>
                    </a:lnTo>
                    <a:lnTo>
                      <a:pt x="108" y="45"/>
                    </a:lnTo>
                    <a:lnTo>
                      <a:pt x="108" y="43"/>
                    </a:lnTo>
                    <a:lnTo>
                      <a:pt x="108" y="45"/>
                    </a:lnTo>
                    <a:lnTo>
                      <a:pt x="110" y="45"/>
                    </a:lnTo>
                    <a:lnTo>
                      <a:pt x="108" y="45"/>
                    </a:lnTo>
                    <a:lnTo>
                      <a:pt x="108" y="43"/>
                    </a:lnTo>
                    <a:lnTo>
                      <a:pt x="108" y="45"/>
                    </a:lnTo>
                    <a:lnTo>
                      <a:pt x="110" y="45"/>
                    </a:lnTo>
                    <a:lnTo>
                      <a:pt x="110" y="43"/>
                    </a:lnTo>
                    <a:lnTo>
                      <a:pt x="112" y="43"/>
                    </a:lnTo>
                    <a:lnTo>
                      <a:pt x="110" y="43"/>
                    </a:lnTo>
                    <a:lnTo>
                      <a:pt x="112" y="43"/>
                    </a:lnTo>
                    <a:lnTo>
                      <a:pt x="112" y="45"/>
                    </a:lnTo>
                    <a:lnTo>
                      <a:pt x="112" y="45"/>
                    </a:lnTo>
                    <a:lnTo>
                      <a:pt x="112" y="45"/>
                    </a:lnTo>
                    <a:lnTo>
                      <a:pt x="112" y="45"/>
                    </a:lnTo>
                    <a:lnTo>
                      <a:pt x="112" y="47"/>
                    </a:lnTo>
                    <a:lnTo>
                      <a:pt x="112" y="49"/>
                    </a:lnTo>
                    <a:lnTo>
                      <a:pt x="112" y="51"/>
                    </a:lnTo>
                    <a:lnTo>
                      <a:pt x="114" y="51"/>
                    </a:lnTo>
                    <a:lnTo>
                      <a:pt x="116" y="51"/>
                    </a:lnTo>
                    <a:lnTo>
                      <a:pt x="116" y="53"/>
                    </a:lnTo>
                    <a:lnTo>
                      <a:pt x="116" y="51"/>
                    </a:lnTo>
                    <a:lnTo>
                      <a:pt x="116" y="53"/>
                    </a:lnTo>
                    <a:lnTo>
                      <a:pt x="116" y="51"/>
                    </a:lnTo>
                    <a:lnTo>
                      <a:pt x="118" y="51"/>
                    </a:lnTo>
                    <a:lnTo>
                      <a:pt x="118" y="53"/>
                    </a:lnTo>
                    <a:lnTo>
                      <a:pt x="118" y="51"/>
                    </a:lnTo>
                    <a:lnTo>
                      <a:pt x="120" y="51"/>
                    </a:lnTo>
                    <a:lnTo>
                      <a:pt x="122" y="51"/>
                    </a:lnTo>
                    <a:lnTo>
                      <a:pt x="124" y="51"/>
                    </a:lnTo>
                    <a:lnTo>
                      <a:pt x="122" y="51"/>
                    </a:lnTo>
                    <a:lnTo>
                      <a:pt x="122" y="53"/>
                    </a:lnTo>
                    <a:lnTo>
                      <a:pt x="124" y="53"/>
                    </a:lnTo>
                    <a:lnTo>
                      <a:pt x="124" y="51"/>
                    </a:lnTo>
                    <a:lnTo>
                      <a:pt x="126" y="51"/>
                    </a:lnTo>
                    <a:lnTo>
                      <a:pt x="126" y="49"/>
                    </a:lnTo>
                    <a:lnTo>
                      <a:pt x="128" y="49"/>
                    </a:lnTo>
                    <a:lnTo>
                      <a:pt x="128" y="47"/>
                    </a:lnTo>
                    <a:lnTo>
                      <a:pt x="128" y="49"/>
                    </a:lnTo>
                    <a:lnTo>
                      <a:pt x="128" y="47"/>
                    </a:lnTo>
                    <a:lnTo>
                      <a:pt x="130" y="47"/>
                    </a:lnTo>
                    <a:lnTo>
                      <a:pt x="132" y="47"/>
                    </a:lnTo>
                    <a:lnTo>
                      <a:pt x="132" y="45"/>
                    </a:lnTo>
                    <a:lnTo>
                      <a:pt x="134" y="45"/>
                    </a:lnTo>
                    <a:lnTo>
                      <a:pt x="134" y="43"/>
                    </a:lnTo>
                    <a:lnTo>
                      <a:pt x="132" y="41"/>
                    </a:lnTo>
                    <a:lnTo>
                      <a:pt x="132" y="39"/>
                    </a:lnTo>
                    <a:lnTo>
                      <a:pt x="132" y="37"/>
                    </a:lnTo>
                    <a:lnTo>
                      <a:pt x="132" y="39"/>
                    </a:lnTo>
                    <a:lnTo>
                      <a:pt x="130" y="39"/>
                    </a:lnTo>
                    <a:lnTo>
                      <a:pt x="130" y="37"/>
                    </a:lnTo>
                    <a:lnTo>
                      <a:pt x="128" y="37"/>
                    </a:lnTo>
                    <a:lnTo>
                      <a:pt x="128" y="39"/>
                    </a:lnTo>
                    <a:lnTo>
                      <a:pt x="130" y="39"/>
                    </a:lnTo>
                    <a:lnTo>
                      <a:pt x="130" y="41"/>
                    </a:lnTo>
                    <a:lnTo>
                      <a:pt x="130" y="39"/>
                    </a:lnTo>
                    <a:lnTo>
                      <a:pt x="128" y="39"/>
                    </a:lnTo>
                    <a:lnTo>
                      <a:pt x="128" y="37"/>
                    </a:lnTo>
                    <a:lnTo>
                      <a:pt x="128" y="35"/>
                    </a:lnTo>
                    <a:lnTo>
                      <a:pt x="126" y="35"/>
                    </a:lnTo>
                    <a:lnTo>
                      <a:pt x="126" y="35"/>
                    </a:lnTo>
                    <a:lnTo>
                      <a:pt x="124" y="35"/>
                    </a:lnTo>
                    <a:lnTo>
                      <a:pt x="122" y="35"/>
                    </a:lnTo>
                    <a:lnTo>
                      <a:pt x="122" y="35"/>
                    </a:lnTo>
                    <a:lnTo>
                      <a:pt x="124" y="35"/>
                    </a:lnTo>
                    <a:lnTo>
                      <a:pt x="122" y="35"/>
                    </a:lnTo>
                    <a:lnTo>
                      <a:pt x="124" y="35"/>
                    </a:lnTo>
                    <a:lnTo>
                      <a:pt x="124" y="35"/>
                    </a:lnTo>
                    <a:lnTo>
                      <a:pt x="124" y="35"/>
                    </a:lnTo>
                    <a:lnTo>
                      <a:pt x="122" y="35"/>
                    </a:lnTo>
                    <a:lnTo>
                      <a:pt x="120" y="35"/>
                    </a:lnTo>
                    <a:lnTo>
                      <a:pt x="120" y="33"/>
                    </a:lnTo>
                    <a:lnTo>
                      <a:pt x="122" y="33"/>
                    </a:lnTo>
                    <a:lnTo>
                      <a:pt x="124" y="33"/>
                    </a:lnTo>
                    <a:lnTo>
                      <a:pt x="126" y="33"/>
                    </a:lnTo>
                    <a:lnTo>
                      <a:pt x="128" y="35"/>
                    </a:lnTo>
                    <a:lnTo>
                      <a:pt x="130" y="35"/>
                    </a:lnTo>
                    <a:lnTo>
                      <a:pt x="130" y="35"/>
                    </a:lnTo>
                    <a:lnTo>
                      <a:pt x="132" y="35"/>
                    </a:lnTo>
                    <a:lnTo>
                      <a:pt x="132" y="37"/>
                    </a:lnTo>
                    <a:lnTo>
                      <a:pt x="134" y="37"/>
                    </a:lnTo>
                    <a:lnTo>
                      <a:pt x="134" y="39"/>
                    </a:lnTo>
                    <a:lnTo>
                      <a:pt x="134" y="41"/>
                    </a:lnTo>
                    <a:lnTo>
                      <a:pt x="136" y="41"/>
                    </a:lnTo>
                    <a:lnTo>
                      <a:pt x="136" y="43"/>
                    </a:lnTo>
                    <a:lnTo>
                      <a:pt x="136" y="45"/>
                    </a:lnTo>
                    <a:lnTo>
                      <a:pt x="138" y="45"/>
                    </a:lnTo>
                    <a:lnTo>
                      <a:pt x="138" y="47"/>
                    </a:lnTo>
                    <a:lnTo>
                      <a:pt x="138" y="49"/>
                    </a:lnTo>
                    <a:lnTo>
                      <a:pt x="138" y="47"/>
                    </a:lnTo>
                    <a:lnTo>
                      <a:pt x="138" y="45"/>
                    </a:lnTo>
                    <a:lnTo>
                      <a:pt x="136" y="45"/>
                    </a:lnTo>
                    <a:lnTo>
                      <a:pt x="136" y="43"/>
                    </a:lnTo>
                    <a:lnTo>
                      <a:pt x="136" y="45"/>
                    </a:lnTo>
                    <a:lnTo>
                      <a:pt x="136" y="47"/>
                    </a:lnTo>
                    <a:lnTo>
                      <a:pt x="138" y="47"/>
                    </a:lnTo>
                    <a:lnTo>
                      <a:pt x="138" y="49"/>
                    </a:lnTo>
                    <a:lnTo>
                      <a:pt x="138" y="51"/>
                    </a:lnTo>
                    <a:lnTo>
                      <a:pt x="138" y="49"/>
                    </a:lnTo>
                    <a:lnTo>
                      <a:pt x="138" y="51"/>
                    </a:lnTo>
                    <a:lnTo>
                      <a:pt x="136" y="51"/>
                    </a:lnTo>
                    <a:lnTo>
                      <a:pt x="136" y="49"/>
                    </a:lnTo>
                    <a:lnTo>
                      <a:pt x="138" y="49"/>
                    </a:lnTo>
                    <a:lnTo>
                      <a:pt x="136" y="49"/>
                    </a:lnTo>
                    <a:lnTo>
                      <a:pt x="136" y="51"/>
                    </a:lnTo>
                    <a:lnTo>
                      <a:pt x="138" y="51"/>
                    </a:lnTo>
                    <a:lnTo>
                      <a:pt x="136" y="51"/>
                    </a:lnTo>
                    <a:lnTo>
                      <a:pt x="134" y="51"/>
                    </a:lnTo>
                    <a:lnTo>
                      <a:pt x="132" y="51"/>
                    </a:lnTo>
                    <a:lnTo>
                      <a:pt x="132" y="53"/>
                    </a:lnTo>
                    <a:lnTo>
                      <a:pt x="130" y="53"/>
                    </a:lnTo>
                    <a:lnTo>
                      <a:pt x="130" y="55"/>
                    </a:lnTo>
                    <a:lnTo>
                      <a:pt x="130" y="53"/>
                    </a:lnTo>
                    <a:lnTo>
                      <a:pt x="130" y="51"/>
                    </a:lnTo>
                    <a:lnTo>
                      <a:pt x="130" y="53"/>
                    </a:lnTo>
                    <a:lnTo>
                      <a:pt x="130" y="51"/>
                    </a:lnTo>
                    <a:lnTo>
                      <a:pt x="130" y="53"/>
                    </a:lnTo>
                    <a:lnTo>
                      <a:pt x="128" y="53"/>
                    </a:lnTo>
                    <a:lnTo>
                      <a:pt x="128" y="55"/>
                    </a:lnTo>
                    <a:lnTo>
                      <a:pt x="130" y="55"/>
                    </a:lnTo>
                    <a:lnTo>
                      <a:pt x="128" y="55"/>
                    </a:lnTo>
                    <a:lnTo>
                      <a:pt x="128" y="57"/>
                    </a:lnTo>
                    <a:lnTo>
                      <a:pt x="126" y="57"/>
                    </a:lnTo>
                    <a:lnTo>
                      <a:pt x="126" y="55"/>
                    </a:lnTo>
                    <a:lnTo>
                      <a:pt x="126" y="57"/>
                    </a:lnTo>
                    <a:lnTo>
                      <a:pt x="128" y="57"/>
                    </a:lnTo>
                    <a:lnTo>
                      <a:pt x="126" y="57"/>
                    </a:lnTo>
                    <a:lnTo>
                      <a:pt x="128" y="57"/>
                    </a:lnTo>
                    <a:lnTo>
                      <a:pt x="128" y="55"/>
                    </a:lnTo>
                    <a:lnTo>
                      <a:pt x="126" y="55"/>
                    </a:lnTo>
                    <a:lnTo>
                      <a:pt x="126" y="57"/>
                    </a:lnTo>
                    <a:lnTo>
                      <a:pt x="124" y="57"/>
                    </a:lnTo>
                    <a:lnTo>
                      <a:pt x="126" y="57"/>
                    </a:lnTo>
                    <a:lnTo>
                      <a:pt x="124" y="57"/>
                    </a:lnTo>
                    <a:lnTo>
                      <a:pt x="122" y="57"/>
                    </a:lnTo>
                    <a:lnTo>
                      <a:pt x="124" y="57"/>
                    </a:lnTo>
                    <a:lnTo>
                      <a:pt x="122" y="57"/>
                    </a:lnTo>
                    <a:lnTo>
                      <a:pt x="124" y="57"/>
                    </a:lnTo>
                    <a:lnTo>
                      <a:pt x="122" y="57"/>
                    </a:lnTo>
                    <a:lnTo>
                      <a:pt x="122" y="59"/>
                    </a:lnTo>
                    <a:lnTo>
                      <a:pt x="122" y="57"/>
                    </a:lnTo>
                    <a:lnTo>
                      <a:pt x="120" y="57"/>
                    </a:lnTo>
                    <a:lnTo>
                      <a:pt x="122" y="57"/>
                    </a:lnTo>
                    <a:lnTo>
                      <a:pt x="120" y="57"/>
                    </a:lnTo>
                    <a:lnTo>
                      <a:pt x="122" y="57"/>
                    </a:lnTo>
                    <a:lnTo>
                      <a:pt x="120" y="57"/>
                    </a:lnTo>
                    <a:lnTo>
                      <a:pt x="122" y="57"/>
                    </a:lnTo>
                    <a:lnTo>
                      <a:pt x="120" y="59"/>
                    </a:lnTo>
                    <a:lnTo>
                      <a:pt x="120" y="61"/>
                    </a:lnTo>
                    <a:lnTo>
                      <a:pt x="120" y="59"/>
                    </a:lnTo>
                    <a:lnTo>
                      <a:pt x="120" y="61"/>
                    </a:lnTo>
                    <a:lnTo>
                      <a:pt x="120" y="59"/>
                    </a:lnTo>
                    <a:lnTo>
                      <a:pt x="120" y="61"/>
                    </a:lnTo>
                    <a:lnTo>
                      <a:pt x="120" y="59"/>
                    </a:lnTo>
                    <a:lnTo>
                      <a:pt x="118" y="59"/>
                    </a:lnTo>
                    <a:lnTo>
                      <a:pt x="120" y="59"/>
                    </a:lnTo>
                    <a:lnTo>
                      <a:pt x="120" y="61"/>
                    </a:lnTo>
                    <a:lnTo>
                      <a:pt x="120" y="63"/>
                    </a:lnTo>
                    <a:lnTo>
                      <a:pt x="118" y="63"/>
                    </a:lnTo>
                    <a:lnTo>
                      <a:pt x="116" y="63"/>
                    </a:lnTo>
                    <a:lnTo>
                      <a:pt x="116" y="65"/>
                    </a:lnTo>
                    <a:lnTo>
                      <a:pt x="116" y="63"/>
                    </a:lnTo>
                    <a:lnTo>
                      <a:pt x="116" y="65"/>
                    </a:lnTo>
                    <a:lnTo>
                      <a:pt x="114" y="65"/>
                    </a:lnTo>
                    <a:lnTo>
                      <a:pt x="114" y="67"/>
                    </a:lnTo>
                    <a:lnTo>
                      <a:pt x="112" y="67"/>
                    </a:lnTo>
                    <a:lnTo>
                      <a:pt x="112" y="65"/>
                    </a:lnTo>
                    <a:lnTo>
                      <a:pt x="112" y="67"/>
                    </a:lnTo>
                    <a:lnTo>
                      <a:pt x="114" y="65"/>
                    </a:lnTo>
                    <a:lnTo>
                      <a:pt x="112" y="65"/>
                    </a:lnTo>
                    <a:lnTo>
                      <a:pt x="114" y="65"/>
                    </a:lnTo>
                    <a:lnTo>
                      <a:pt x="112" y="65"/>
                    </a:lnTo>
                    <a:lnTo>
                      <a:pt x="114" y="65"/>
                    </a:lnTo>
                    <a:lnTo>
                      <a:pt x="114" y="63"/>
                    </a:lnTo>
                    <a:lnTo>
                      <a:pt x="112" y="63"/>
                    </a:lnTo>
                    <a:lnTo>
                      <a:pt x="112" y="61"/>
                    </a:lnTo>
                    <a:lnTo>
                      <a:pt x="112" y="63"/>
                    </a:lnTo>
                    <a:lnTo>
                      <a:pt x="112" y="61"/>
                    </a:lnTo>
                    <a:lnTo>
                      <a:pt x="112" y="63"/>
                    </a:lnTo>
                    <a:lnTo>
                      <a:pt x="112" y="61"/>
                    </a:lnTo>
                    <a:lnTo>
                      <a:pt x="112" y="59"/>
                    </a:lnTo>
                    <a:lnTo>
                      <a:pt x="112" y="61"/>
                    </a:lnTo>
                    <a:lnTo>
                      <a:pt x="112" y="59"/>
                    </a:lnTo>
                    <a:lnTo>
                      <a:pt x="112" y="57"/>
                    </a:lnTo>
                    <a:lnTo>
                      <a:pt x="112" y="59"/>
                    </a:lnTo>
                    <a:lnTo>
                      <a:pt x="112" y="57"/>
                    </a:lnTo>
                    <a:lnTo>
                      <a:pt x="112" y="59"/>
                    </a:lnTo>
                    <a:lnTo>
                      <a:pt x="112" y="59"/>
                    </a:lnTo>
                    <a:lnTo>
                      <a:pt x="112" y="57"/>
                    </a:lnTo>
                    <a:lnTo>
                      <a:pt x="112" y="57"/>
                    </a:lnTo>
                    <a:lnTo>
                      <a:pt x="112" y="55"/>
                    </a:lnTo>
                    <a:lnTo>
                      <a:pt x="112" y="55"/>
                    </a:lnTo>
                    <a:lnTo>
                      <a:pt x="112" y="57"/>
                    </a:lnTo>
                    <a:lnTo>
                      <a:pt x="112" y="57"/>
                    </a:lnTo>
                    <a:lnTo>
                      <a:pt x="112" y="57"/>
                    </a:lnTo>
                    <a:lnTo>
                      <a:pt x="112" y="57"/>
                    </a:lnTo>
                    <a:lnTo>
                      <a:pt x="112" y="57"/>
                    </a:lnTo>
                    <a:lnTo>
                      <a:pt x="112" y="55"/>
                    </a:lnTo>
                    <a:lnTo>
                      <a:pt x="112" y="55"/>
                    </a:lnTo>
                    <a:lnTo>
                      <a:pt x="112" y="55"/>
                    </a:lnTo>
                    <a:lnTo>
                      <a:pt x="112" y="55"/>
                    </a:lnTo>
                    <a:lnTo>
                      <a:pt x="112" y="55"/>
                    </a:lnTo>
                    <a:lnTo>
                      <a:pt x="112" y="55"/>
                    </a:lnTo>
                    <a:lnTo>
                      <a:pt x="112" y="55"/>
                    </a:lnTo>
                    <a:lnTo>
                      <a:pt x="112" y="55"/>
                    </a:lnTo>
                    <a:lnTo>
                      <a:pt x="112" y="53"/>
                    </a:lnTo>
                    <a:lnTo>
                      <a:pt x="112" y="53"/>
                    </a:lnTo>
                    <a:lnTo>
                      <a:pt x="112" y="53"/>
                    </a:lnTo>
                    <a:lnTo>
                      <a:pt x="112" y="53"/>
                    </a:lnTo>
                    <a:lnTo>
                      <a:pt x="112" y="53"/>
                    </a:lnTo>
                    <a:lnTo>
                      <a:pt x="112" y="53"/>
                    </a:lnTo>
                    <a:lnTo>
                      <a:pt x="112" y="55"/>
                    </a:lnTo>
                    <a:lnTo>
                      <a:pt x="110" y="55"/>
                    </a:lnTo>
                    <a:lnTo>
                      <a:pt x="112" y="55"/>
                    </a:lnTo>
                    <a:lnTo>
                      <a:pt x="112" y="57"/>
                    </a:lnTo>
                    <a:lnTo>
                      <a:pt x="112" y="59"/>
                    </a:lnTo>
                    <a:lnTo>
                      <a:pt x="112" y="57"/>
                    </a:lnTo>
                    <a:lnTo>
                      <a:pt x="110" y="57"/>
                    </a:lnTo>
                    <a:lnTo>
                      <a:pt x="112" y="57"/>
                    </a:lnTo>
                    <a:lnTo>
                      <a:pt x="110" y="57"/>
                    </a:lnTo>
                    <a:lnTo>
                      <a:pt x="110" y="55"/>
                    </a:lnTo>
                    <a:lnTo>
                      <a:pt x="110" y="57"/>
                    </a:lnTo>
                    <a:lnTo>
                      <a:pt x="110" y="55"/>
                    </a:lnTo>
                    <a:lnTo>
                      <a:pt x="110" y="57"/>
                    </a:lnTo>
                    <a:lnTo>
                      <a:pt x="108" y="57"/>
                    </a:lnTo>
                    <a:lnTo>
                      <a:pt x="110" y="57"/>
                    </a:lnTo>
                    <a:lnTo>
                      <a:pt x="108" y="57"/>
                    </a:lnTo>
                    <a:lnTo>
                      <a:pt x="110" y="57"/>
                    </a:lnTo>
                    <a:lnTo>
                      <a:pt x="110" y="59"/>
                    </a:lnTo>
                    <a:lnTo>
                      <a:pt x="108" y="59"/>
                    </a:lnTo>
                    <a:lnTo>
                      <a:pt x="108" y="57"/>
                    </a:lnTo>
                    <a:lnTo>
                      <a:pt x="108" y="59"/>
                    </a:lnTo>
                    <a:lnTo>
                      <a:pt x="110" y="59"/>
                    </a:lnTo>
                    <a:lnTo>
                      <a:pt x="110" y="61"/>
                    </a:lnTo>
                    <a:lnTo>
                      <a:pt x="110" y="59"/>
                    </a:lnTo>
                    <a:lnTo>
                      <a:pt x="108" y="59"/>
                    </a:lnTo>
                    <a:lnTo>
                      <a:pt x="108" y="61"/>
                    </a:lnTo>
                    <a:lnTo>
                      <a:pt x="108" y="59"/>
                    </a:lnTo>
                    <a:lnTo>
                      <a:pt x="108" y="61"/>
                    </a:lnTo>
                    <a:lnTo>
                      <a:pt x="110" y="61"/>
                    </a:lnTo>
                    <a:lnTo>
                      <a:pt x="108" y="61"/>
                    </a:lnTo>
                    <a:lnTo>
                      <a:pt x="110" y="61"/>
                    </a:lnTo>
                    <a:lnTo>
                      <a:pt x="110" y="63"/>
                    </a:lnTo>
                    <a:lnTo>
                      <a:pt x="108" y="61"/>
                    </a:lnTo>
                    <a:lnTo>
                      <a:pt x="106" y="61"/>
                    </a:lnTo>
                    <a:lnTo>
                      <a:pt x="106" y="63"/>
                    </a:lnTo>
                    <a:lnTo>
                      <a:pt x="108" y="63"/>
                    </a:lnTo>
                    <a:lnTo>
                      <a:pt x="106" y="63"/>
                    </a:lnTo>
                    <a:lnTo>
                      <a:pt x="106" y="65"/>
                    </a:lnTo>
                    <a:lnTo>
                      <a:pt x="106" y="63"/>
                    </a:lnTo>
                    <a:lnTo>
                      <a:pt x="106" y="65"/>
                    </a:lnTo>
                    <a:lnTo>
                      <a:pt x="108" y="65"/>
                    </a:lnTo>
                    <a:lnTo>
                      <a:pt x="106" y="65"/>
                    </a:lnTo>
                    <a:lnTo>
                      <a:pt x="106" y="67"/>
                    </a:lnTo>
                    <a:lnTo>
                      <a:pt x="106" y="65"/>
                    </a:lnTo>
                    <a:lnTo>
                      <a:pt x="104" y="65"/>
                    </a:lnTo>
                    <a:lnTo>
                      <a:pt x="104" y="63"/>
                    </a:lnTo>
                    <a:lnTo>
                      <a:pt x="102" y="63"/>
                    </a:lnTo>
                    <a:lnTo>
                      <a:pt x="104" y="63"/>
                    </a:lnTo>
                    <a:lnTo>
                      <a:pt x="102" y="63"/>
                    </a:lnTo>
                    <a:lnTo>
                      <a:pt x="102" y="61"/>
                    </a:lnTo>
                    <a:lnTo>
                      <a:pt x="102" y="63"/>
                    </a:lnTo>
                    <a:lnTo>
                      <a:pt x="104" y="63"/>
                    </a:lnTo>
                    <a:lnTo>
                      <a:pt x="104" y="65"/>
                    </a:lnTo>
                    <a:lnTo>
                      <a:pt x="104" y="67"/>
                    </a:lnTo>
                    <a:lnTo>
                      <a:pt x="104" y="65"/>
                    </a:lnTo>
                    <a:lnTo>
                      <a:pt x="104" y="67"/>
                    </a:lnTo>
                    <a:lnTo>
                      <a:pt x="102" y="67"/>
                    </a:lnTo>
                    <a:lnTo>
                      <a:pt x="104" y="67"/>
                    </a:lnTo>
                    <a:lnTo>
                      <a:pt x="104" y="69"/>
                    </a:lnTo>
                    <a:lnTo>
                      <a:pt x="104" y="71"/>
                    </a:lnTo>
                    <a:lnTo>
                      <a:pt x="104" y="69"/>
                    </a:lnTo>
                    <a:lnTo>
                      <a:pt x="102" y="69"/>
                    </a:lnTo>
                    <a:lnTo>
                      <a:pt x="104" y="69"/>
                    </a:lnTo>
                    <a:lnTo>
                      <a:pt x="104" y="71"/>
                    </a:lnTo>
                    <a:lnTo>
                      <a:pt x="104" y="69"/>
                    </a:lnTo>
                    <a:lnTo>
                      <a:pt x="104" y="71"/>
                    </a:lnTo>
                    <a:lnTo>
                      <a:pt x="102" y="71"/>
                    </a:lnTo>
                    <a:lnTo>
                      <a:pt x="104" y="71"/>
                    </a:lnTo>
                    <a:lnTo>
                      <a:pt x="102" y="71"/>
                    </a:lnTo>
                    <a:lnTo>
                      <a:pt x="104" y="71"/>
                    </a:lnTo>
                    <a:lnTo>
                      <a:pt x="102" y="71"/>
                    </a:lnTo>
                    <a:lnTo>
                      <a:pt x="104" y="71"/>
                    </a:lnTo>
                    <a:lnTo>
                      <a:pt x="104" y="69"/>
                    </a:lnTo>
                    <a:lnTo>
                      <a:pt x="102" y="69"/>
                    </a:lnTo>
                    <a:lnTo>
                      <a:pt x="102" y="71"/>
                    </a:lnTo>
                    <a:lnTo>
                      <a:pt x="104" y="71"/>
                    </a:lnTo>
                    <a:lnTo>
                      <a:pt x="102" y="71"/>
                    </a:lnTo>
                    <a:lnTo>
                      <a:pt x="102" y="69"/>
                    </a:lnTo>
                    <a:lnTo>
                      <a:pt x="102" y="71"/>
                    </a:lnTo>
                    <a:lnTo>
                      <a:pt x="102" y="69"/>
                    </a:lnTo>
                    <a:lnTo>
                      <a:pt x="102" y="71"/>
                    </a:lnTo>
                    <a:lnTo>
                      <a:pt x="104" y="71"/>
                    </a:lnTo>
                    <a:lnTo>
                      <a:pt x="102" y="71"/>
                    </a:lnTo>
                    <a:lnTo>
                      <a:pt x="104" y="71"/>
                    </a:lnTo>
                    <a:lnTo>
                      <a:pt x="102" y="71"/>
                    </a:lnTo>
                    <a:lnTo>
                      <a:pt x="102" y="73"/>
                    </a:lnTo>
                    <a:lnTo>
                      <a:pt x="100" y="73"/>
                    </a:lnTo>
                    <a:lnTo>
                      <a:pt x="98" y="73"/>
                    </a:lnTo>
                    <a:lnTo>
                      <a:pt x="100" y="73"/>
                    </a:lnTo>
                    <a:lnTo>
                      <a:pt x="102" y="73"/>
                    </a:lnTo>
                    <a:lnTo>
                      <a:pt x="100" y="73"/>
                    </a:lnTo>
                    <a:lnTo>
                      <a:pt x="100" y="71"/>
                    </a:lnTo>
                    <a:lnTo>
                      <a:pt x="100" y="69"/>
                    </a:lnTo>
                    <a:lnTo>
                      <a:pt x="100" y="71"/>
                    </a:lnTo>
                    <a:lnTo>
                      <a:pt x="100" y="69"/>
                    </a:lnTo>
                    <a:lnTo>
                      <a:pt x="100" y="71"/>
                    </a:lnTo>
                    <a:lnTo>
                      <a:pt x="98" y="71"/>
                    </a:lnTo>
                    <a:lnTo>
                      <a:pt x="98" y="69"/>
                    </a:lnTo>
                    <a:lnTo>
                      <a:pt x="98" y="67"/>
                    </a:lnTo>
                    <a:lnTo>
                      <a:pt x="98" y="69"/>
                    </a:lnTo>
                    <a:lnTo>
                      <a:pt x="98" y="71"/>
                    </a:lnTo>
                    <a:lnTo>
                      <a:pt x="100" y="71"/>
                    </a:lnTo>
                    <a:lnTo>
                      <a:pt x="100" y="73"/>
                    </a:lnTo>
                    <a:lnTo>
                      <a:pt x="98" y="73"/>
                    </a:lnTo>
                    <a:lnTo>
                      <a:pt x="98" y="71"/>
                    </a:lnTo>
                    <a:lnTo>
                      <a:pt x="96" y="71"/>
                    </a:lnTo>
                    <a:lnTo>
                      <a:pt x="98" y="71"/>
                    </a:lnTo>
                    <a:lnTo>
                      <a:pt x="96" y="71"/>
                    </a:lnTo>
                    <a:lnTo>
                      <a:pt x="98" y="71"/>
                    </a:lnTo>
                    <a:lnTo>
                      <a:pt x="98" y="73"/>
                    </a:lnTo>
                    <a:lnTo>
                      <a:pt x="98" y="71"/>
                    </a:lnTo>
                    <a:lnTo>
                      <a:pt x="98" y="73"/>
                    </a:lnTo>
                    <a:lnTo>
                      <a:pt x="98" y="71"/>
                    </a:lnTo>
                    <a:lnTo>
                      <a:pt x="98" y="73"/>
                    </a:lnTo>
                    <a:lnTo>
                      <a:pt x="100" y="73"/>
                    </a:lnTo>
                    <a:lnTo>
                      <a:pt x="98" y="73"/>
                    </a:lnTo>
                    <a:lnTo>
                      <a:pt x="98" y="75"/>
                    </a:lnTo>
                    <a:lnTo>
                      <a:pt x="98" y="73"/>
                    </a:lnTo>
                    <a:lnTo>
                      <a:pt x="98" y="71"/>
                    </a:lnTo>
                    <a:lnTo>
                      <a:pt x="96" y="71"/>
                    </a:lnTo>
                    <a:lnTo>
                      <a:pt x="96" y="69"/>
                    </a:lnTo>
                    <a:lnTo>
                      <a:pt x="96" y="67"/>
                    </a:lnTo>
                    <a:lnTo>
                      <a:pt x="94" y="67"/>
                    </a:lnTo>
                    <a:lnTo>
                      <a:pt x="94" y="65"/>
                    </a:lnTo>
                    <a:lnTo>
                      <a:pt x="94" y="67"/>
                    </a:lnTo>
                    <a:lnTo>
                      <a:pt x="92" y="67"/>
                    </a:lnTo>
                    <a:lnTo>
                      <a:pt x="92" y="65"/>
                    </a:lnTo>
                    <a:lnTo>
                      <a:pt x="92" y="63"/>
                    </a:lnTo>
                    <a:lnTo>
                      <a:pt x="94" y="63"/>
                    </a:lnTo>
                    <a:lnTo>
                      <a:pt x="92" y="63"/>
                    </a:lnTo>
                    <a:lnTo>
                      <a:pt x="94" y="63"/>
                    </a:lnTo>
                    <a:lnTo>
                      <a:pt x="94" y="61"/>
                    </a:lnTo>
                    <a:lnTo>
                      <a:pt x="94" y="59"/>
                    </a:lnTo>
                    <a:lnTo>
                      <a:pt x="94" y="61"/>
                    </a:lnTo>
                    <a:lnTo>
                      <a:pt x="94" y="59"/>
                    </a:lnTo>
                    <a:lnTo>
                      <a:pt x="94" y="57"/>
                    </a:lnTo>
                    <a:lnTo>
                      <a:pt x="94" y="59"/>
                    </a:lnTo>
                    <a:lnTo>
                      <a:pt x="92" y="59"/>
                    </a:lnTo>
                    <a:lnTo>
                      <a:pt x="94" y="59"/>
                    </a:lnTo>
                    <a:lnTo>
                      <a:pt x="92" y="59"/>
                    </a:lnTo>
                    <a:lnTo>
                      <a:pt x="94" y="59"/>
                    </a:lnTo>
                    <a:lnTo>
                      <a:pt x="92" y="59"/>
                    </a:lnTo>
                    <a:lnTo>
                      <a:pt x="92" y="57"/>
                    </a:lnTo>
                    <a:lnTo>
                      <a:pt x="94" y="57"/>
                    </a:lnTo>
                    <a:lnTo>
                      <a:pt x="92" y="57"/>
                    </a:lnTo>
                    <a:lnTo>
                      <a:pt x="94" y="57"/>
                    </a:lnTo>
                    <a:lnTo>
                      <a:pt x="92" y="57"/>
                    </a:lnTo>
                    <a:lnTo>
                      <a:pt x="94" y="57"/>
                    </a:lnTo>
                    <a:lnTo>
                      <a:pt x="92" y="57"/>
                    </a:lnTo>
                    <a:lnTo>
                      <a:pt x="92" y="59"/>
                    </a:lnTo>
                    <a:lnTo>
                      <a:pt x="94" y="59"/>
                    </a:lnTo>
                    <a:lnTo>
                      <a:pt x="94" y="61"/>
                    </a:lnTo>
                    <a:lnTo>
                      <a:pt x="92" y="61"/>
                    </a:lnTo>
                    <a:lnTo>
                      <a:pt x="94" y="61"/>
                    </a:lnTo>
                    <a:lnTo>
                      <a:pt x="92" y="61"/>
                    </a:lnTo>
                    <a:lnTo>
                      <a:pt x="94" y="61"/>
                    </a:lnTo>
                    <a:lnTo>
                      <a:pt x="92" y="61"/>
                    </a:lnTo>
                    <a:lnTo>
                      <a:pt x="92" y="63"/>
                    </a:lnTo>
                    <a:lnTo>
                      <a:pt x="92" y="65"/>
                    </a:lnTo>
                    <a:lnTo>
                      <a:pt x="92" y="63"/>
                    </a:lnTo>
                    <a:lnTo>
                      <a:pt x="92" y="65"/>
                    </a:lnTo>
                    <a:lnTo>
                      <a:pt x="90" y="65"/>
                    </a:lnTo>
                    <a:lnTo>
                      <a:pt x="90" y="63"/>
                    </a:lnTo>
                    <a:lnTo>
                      <a:pt x="90" y="65"/>
                    </a:lnTo>
                    <a:lnTo>
                      <a:pt x="90" y="63"/>
                    </a:lnTo>
                    <a:lnTo>
                      <a:pt x="88" y="63"/>
                    </a:lnTo>
                    <a:lnTo>
                      <a:pt x="86" y="63"/>
                    </a:lnTo>
                    <a:lnTo>
                      <a:pt x="84" y="61"/>
                    </a:lnTo>
                    <a:lnTo>
                      <a:pt x="84" y="59"/>
                    </a:lnTo>
                    <a:lnTo>
                      <a:pt x="84" y="57"/>
                    </a:lnTo>
                    <a:lnTo>
                      <a:pt x="82" y="57"/>
                    </a:lnTo>
                    <a:lnTo>
                      <a:pt x="80" y="57"/>
                    </a:lnTo>
                    <a:lnTo>
                      <a:pt x="80" y="55"/>
                    </a:lnTo>
                    <a:lnTo>
                      <a:pt x="80" y="53"/>
                    </a:lnTo>
                    <a:lnTo>
                      <a:pt x="80" y="51"/>
                    </a:lnTo>
                    <a:lnTo>
                      <a:pt x="78" y="51"/>
                    </a:lnTo>
                    <a:lnTo>
                      <a:pt x="76" y="51"/>
                    </a:lnTo>
                    <a:lnTo>
                      <a:pt x="76" y="53"/>
                    </a:lnTo>
                    <a:lnTo>
                      <a:pt x="74" y="53"/>
                    </a:lnTo>
                    <a:lnTo>
                      <a:pt x="72" y="53"/>
                    </a:lnTo>
                    <a:lnTo>
                      <a:pt x="70" y="53"/>
                    </a:lnTo>
                    <a:lnTo>
                      <a:pt x="70" y="55"/>
                    </a:lnTo>
                    <a:lnTo>
                      <a:pt x="68" y="55"/>
                    </a:lnTo>
                    <a:lnTo>
                      <a:pt x="66" y="55"/>
                    </a:lnTo>
                    <a:lnTo>
                      <a:pt x="64" y="55"/>
                    </a:lnTo>
                    <a:lnTo>
                      <a:pt x="64" y="57"/>
                    </a:lnTo>
                    <a:lnTo>
                      <a:pt x="64" y="57"/>
                    </a:lnTo>
                    <a:lnTo>
                      <a:pt x="64" y="55"/>
                    </a:lnTo>
                    <a:lnTo>
                      <a:pt x="64" y="57"/>
                    </a:lnTo>
                    <a:lnTo>
                      <a:pt x="62" y="57"/>
                    </a:lnTo>
                    <a:lnTo>
                      <a:pt x="60" y="57"/>
                    </a:lnTo>
                    <a:lnTo>
                      <a:pt x="58" y="57"/>
                    </a:lnTo>
                    <a:lnTo>
                      <a:pt x="56" y="59"/>
                    </a:lnTo>
                    <a:lnTo>
                      <a:pt x="54" y="59"/>
                    </a:lnTo>
                    <a:lnTo>
                      <a:pt x="52" y="59"/>
                    </a:lnTo>
                    <a:lnTo>
                      <a:pt x="50" y="59"/>
                    </a:lnTo>
                    <a:lnTo>
                      <a:pt x="50" y="61"/>
                    </a:lnTo>
                    <a:lnTo>
                      <a:pt x="48" y="61"/>
                    </a:lnTo>
                    <a:lnTo>
                      <a:pt x="46" y="61"/>
                    </a:lnTo>
                    <a:lnTo>
                      <a:pt x="44" y="61"/>
                    </a:lnTo>
                    <a:lnTo>
                      <a:pt x="44" y="63"/>
                    </a:lnTo>
                    <a:lnTo>
                      <a:pt x="42" y="63"/>
                    </a:lnTo>
                    <a:lnTo>
                      <a:pt x="40" y="63"/>
                    </a:lnTo>
                    <a:lnTo>
                      <a:pt x="38" y="63"/>
                    </a:lnTo>
                    <a:lnTo>
                      <a:pt x="36" y="65"/>
                    </a:lnTo>
                    <a:lnTo>
                      <a:pt x="34" y="65"/>
                    </a:lnTo>
                    <a:lnTo>
                      <a:pt x="32" y="65"/>
                    </a:lnTo>
                    <a:lnTo>
                      <a:pt x="30" y="65"/>
                    </a:lnTo>
                    <a:lnTo>
                      <a:pt x="30" y="67"/>
                    </a:lnTo>
                    <a:lnTo>
                      <a:pt x="28" y="67"/>
                    </a:lnTo>
                    <a:lnTo>
                      <a:pt x="28" y="69"/>
                    </a:lnTo>
                    <a:lnTo>
                      <a:pt x="26" y="69"/>
                    </a:lnTo>
                    <a:lnTo>
                      <a:pt x="26" y="67"/>
                    </a:lnTo>
                    <a:lnTo>
                      <a:pt x="24" y="67"/>
                    </a:lnTo>
                    <a:lnTo>
                      <a:pt x="22" y="69"/>
                    </a:lnTo>
                    <a:lnTo>
                      <a:pt x="20" y="69"/>
                    </a:lnTo>
                    <a:lnTo>
                      <a:pt x="18" y="69"/>
                    </a:lnTo>
                    <a:lnTo>
                      <a:pt x="16" y="69"/>
                    </a:lnTo>
                    <a:lnTo>
                      <a:pt x="16" y="71"/>
                    </a:lnTo>
                    <a:lnTo>
                      <a:pt x="16" y="71"/>
                    </a:lnTo>
                    <a:lnTo>
                      <a:pt x="14" y="71"/>
                    </a:lnTo>
                    <a:lnTo>
                      <a:pt x="12" y="71"/>
                    </a:lnTo>
                    <a:lnTo>
                      <a:pt x="10" y="73"/>
                    </a:lnTo>
                    <a:lnTo>
                      <a:pt x="8" y="73"/>
                    </a:lnTo>
                    <a:lnTo>
                      <a:pt x="6" y="73"/>
                    </a:lnTo>
                    <a:lnTo>
                      <a:pt x="4" y="73"/>
                    </a:lnTo>
                    <a:lnTo>
                      <a:pt x="4" y="75"/>
                    </a:lnTo>
                    <a:lnTo>
                      <a:pt x="2" y="75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0" y="59"/>
                    </a:lnTo>
                    <a:lnTo>
                      <a:pt x="0" y="57"/>
                    </a:lnTo>
                    <a:lnTo>
                      <a:pt x="0" y="55"/>
                    </a:lnTo>
                    <a:lnTo>
                      <a:pt x="0" y="53"/>
                    </a:lnTo>
                    <a:lnTo>
                      <a:pt x="0" y="51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5"/>
                    </a:lnTo>
                    <a:lnTo>
                      <a:pt x="0" y="43"/>
                    </a:lnTo>
                    <a:lnTo>
                      <a:pt x="0" y="41"/>
                    </a:lnTo>
                    <a:lnTo>
                      <a:pt x="0" y="39"/>
                    </a:lnTo>
                    <a:lnTo>
                      <a:pt x="0" y="37"/>
                    </a:lnTo>
                    <a:lnTo>
                      <a:pt x="0" y="35"/>
                    </a:lnTo>
                    <a:lnTo>
                      <a:pt x="2" y="35"/>
                    </a:lnTo>
                    <a:lnTo>
                      <a:pt x="4" y="35"/>
                    </a:lnTo>
                    <a:lnTo>
                      <a:pt x="6" y="35"/>
                    </a:lnTo>
                    <a:lnTo>
                      <a:pt x="6" y="35"/>
                    </a:lnTo>
                    <a:lnTo>
                      <a:pt x="8" y="35"/>
                    </a:lnTo>
                    <a:lnTo>
                      <a:pt x="10" y="35"/>
                    </a:lnTo>
                    <a:lnTo>
                      <a:pt x="12" y="35"/>
                    </a:lnTo>
                    <a:lnTo>
                      <a:pt x="14" y="35"/>
                    </a:lnTo>
                    <a:lnTo>
                      <a:pt x="14" y="33"/>
                    </a:lnTo>
                    <a:lnTo>
                      <a:pt x="16" y="33"/>
                    </a:lnTo>
                    <a:lnTo>
                      <a:pt x="16" y="33"/>
                    </a:lnTo>
                    <a:lnTo>
                      <a:pt x="18" y="33"/>
                    </a:lnTo>
                    <a:lnTo>
                      <a:pt x="20" y="30"/>
                    </a:lnTo>
                    <a:lnTo>
                      <a:pt x="22" y="30"/>
                    </a:lnTo>
                    <a:lnTo>
                      <a:pt x="24" y="30"/>
                    </a:lnTo>
                    <a:lnTo>
                      <a:pt x="26" y="30"/>
                    </a:lnTo>
                    <a:lnTo>
                      <a:pt x="26" y="28"/>
                    </a:lnTo>
                    <a:lnTo>
                      <a:pt x="28" y="28"/>
                    </a:lnTo>
                    <a:lnTo>
                      <a:pt x="30" y="28"/>
                    </a:lnTo>
                    <a:lnTo>
                      <a:pt x="32" y="28"/>
                    </a:lnTo>
                    <a:lnTo>
                      <a:pt x="34" y="28"/>
                    </a:lnTo>
                    <a:lnTo>
                      <a:pt x="34" y="26"/>
                    </a:lnTo>
                    <a:lnTo>
                      <a:pt x="36" y="26"/>
                    </a:lnTo>
                    <a:lnTo>
                      <a:pt x="38" y="26"/>
                    </a:lnTo>
                    <a:lnTo>
                      <a:pt x="40" y="26"/>
                    </a:lnTo>
                    <a:lnTo>
                      <a:pt x="40" y="24"/>
                    </a:lnTo>
                    <a:lnTo>
                      <a:pt x="42" y="24"/>
                    </a:lnTo>
                    <a:lnTo>
                      <a:pt x="44" y="24"/>
                    </a:lnTo>
                    <a:lnTo>
                      <a:pt x="46" y="24"/>
                    </a:lnTo>
                    <a:lnTo>
                      <a:pt x="48" y="24"/>
                    </a:lnTo>
                    <a:lnTo>
                      <a:pt x="48" y="22"/>
                    </a:lnTo>
                    <a:lnTo>
                      <a:pt x="50" y="22"/>
                    </a:lnTo>
                    <a:lnTo>
                      <a:pt x="52" y="22"/>
                    </a:lnTo>
                    <a:lnTo>
                      <a:pt x="54" y="22"/>
                    </a:lnTo>
                    <a:lnTo>
                      <a:pt x="54" y="20"/>
                    </a:lnTo>
                    <a:lnTo>
                      <a:pt x="56" y="20"/>
                    </a:lnTo>
                    <a:lnTo>
                      <a:pt x="58" y="20"/>
                    </a:lnTo>
                    <a:lnTo>
                      <a:pt x="60" y="20"/>
                    </a:lnTo>
                    <a:lnTo>
                      <a:pt x="62" y="20"/>
                    </a:lnTo>
                    <a:lnTo>
                      <a:pt x="62" y="18"/>
                    </a:lnTo>
                    <a:lnTo>
                      <a:pt x="64" y="18"/>
                    </a:lnTo>
                    <a:lnTo>
                      <a:pt x="64" y="18"/>
                    </a:lnTo>
                    <a:lnTo>
                      <a:pt x="66" y="18"/>
                    </a:lnTo>
                    <a:lnTo>
                      <a:pt x="66" y="16"/>
                    </a:lnTo>
                    <a:lnTo>
                      <a:pt x="68" y="16"/>
                    </a:lnTo>
                    <a:lnTo>
                      <a:pt x="70" y="16"/>
                    </a:lnTo>
                    <a:lnTo>
                      <a:pt x="70" y="14"/>
                    </a:lnTo>
                    <a:lnTo>
                      <a:pt x="72" y="14"/>
                    </a:lnTo>
                    <a:lnTo>
                      <a:pt x="72" y="12"/>
                    </a:lnTo>
                    <a:lnTo>
                      <a:pt x="74" y="12"/>
                    </a:lnTo>
                    <a:lnTo>
                      <a:pt x="74" y="10"/>
                    </a:lnTo>
                    <a:lnTo>
                      <a:pt x="74" y="8"/>
                    </a:lnTo>
                    <a:lnTo>
                      <a:pt x="76" y="8"/>
                    </a:lnTo>
                    <a:lnTo>
                      <a:pt x="78" y="8"/>
                    </a:lnTo>
                    <a:lnTo>
                      <a:pt x="78" y="6"/>
                    </a:lnTo>
                    <a:lnTo>
                      <a:pt x="78" y="4"/>
                    </a:lnTo>
                    <a:lnTo>
                      <a:pt x="80" y="4"/>
                    </a:lnTo>
                    <a:lnTo>
                      <a:pt x="80" y="2"/>
                    </a:lnTo>
                    <a:lnTo>
                      <a:pt x="82" y="2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6" y="4"/>
                    </a:lnTo>
                    <a:lnTo>
                      <a:pt x="84" y="4"/>
                    </a:lnTo>
                    <a:lnTo>
                      <a:pt x="86" y="4"/>
                    </a:lnTo>
                    <a:lnTo>
                      <a:pt x="88" y="4"/>
                    </a:lnTo>
                    <a:lnTo>
                      <a:pt x="88" y="6"/>
                    </a:lnTo>
                    <a:lnTo>
                      <a:pt x="88" y="8"/>
                    </a:lnTo>
                    <a:lnTo>
                      <a:pt x="90" y="8"/>
                    </a:lnTo>
                    <a:lnTo>
                      <a:pt x="88" y="8"/>
                    </a:lnTo>
                    <a:lnTo>
                      <a:pt x="88" y="6"/>
                    </a:lnTo>
                    <a:lnTo>
                      <a:pt x="88" y="4"/>
                    </a:lnTo>
                    <a:lnTo>
                      <a:pt x="88" y="6"/>
                    </a:lnTo>
                    <a:lnTo>
                      <a:pt x="86" y="6"/>
                    </a:lnTo>
                    <a:lnTo>
                      <a:pt x="86" y="8"/>
                    </a:lnTo>
                    <a:lnTo>
                      <a:pt x="86" y="6"/>
                    </a:lnTo>
                    <a:lnTo>
                      <a:pt x="88" y="6"/>
                    </a:lnTo>
                    <a:lnTo>
                      <a:pt x="88" y="8"/>
                    </a:lnTo>
                    <a:lnTo>
                      <a:pt x="88" y="6"/>
                    </a:lnTo>
                    <a:lnTo>
                      <a:pt x="86" y="6"/>
                    </a:lnTo>
                    <a:lnTo>
                      <a:pt x="86" y="8"/>
                    </a:lnTo>
                    <a:lnTo>
                      <a:pt x="88" y="8"/>
                    </a:lnTo>
                    <a:lnTo>
                      <a:pt x="88" y="6"/>
                    </a:lnTo>
                    <a:lnTo>
                      <a:pt x="88" y="8"/>
                    </a:lnTo>
                    <a:lnTo>
                      <a:pt x="88" y="6"/>
                    </a:lnTo>
                    <a:lnTo>
                      <a:pt x="88" y="8"/>
                    </a:lnTo>
                    <a:lnTo>
                      <a:pt x="86" y="8"/>
                    </a:lnTo>
                    <a:lnTo>
                      <a:pt x="88" y="8"/>
                    </a:lnTo>
                    <a:lnTo>
                      <a:pt x="86" y="8"/>
                    </a:lnTo>
                    <a:lnTo>
                      <a:pt x="88" y="8"/>
                    </a:lnTo>
                    <a:lnTo>
                      <a:pt x="88" y="10"/>
                    </a:lnTo>
                    <a:lnTo>
                      <a:pt x="88" y="8"/>
                    </a:lnTo>
                    <a:lnTo>
                      <a:pt x="90" y="8"/>
                    </a:lnTo>
                    <a:lnTo>
                      <a:pt x="90" y="10"/>
                    </a:lnTo>
                    <a:lnTo>
                      <a:pt x="88" y="10"/>
                    </a:lnTo>
                    <a:lnTo>
                      <a:pt x="90" y="10"/>
                    </a:lnTo>
                    <a:lnTo>
                      <a:pt x="88" y="10"/>
                    </a:lnTo>
                    <a:lnTo>
                      <a:pt x="90" y="10"/>
                    </a:lnTo>
                    <a:lnTo>
                      <a:pt x="88" y="10"/>
                    </a:lnTo>
                    <a:lnTo>
                      <a:pt x="90" y="10"/>
                    </a:lnTo>
                    <a:lnTo>
                      <a:pt x="88" y="10"/>
                    </a:lnTo>
                    <a:lnTo>
                      <a:pt x="88" y="12"/>
                    </a:lnTo>
                    <a:lnTo>
                      <a:pt x="88" y="10"/>
                    </a:lnTo>
                    <a:lnTo>
                      <a:pt x="90" y="10"/>
                    </a:lnTo>
                    <a:lnTo>
                      <a:pt x="92" y="10"/>
                    </a:lnTo>
                    <a:lnTo>
                      <a:pt x="90" y="10"/>
                    </a:lnTo>
                    <a:lnTo>
                      <a:pt x="90" y="12"/>
                    </a:lnTo>
                    <a:lnTo>
                      <a:pt x="90" y="10"/>
                    </a:lnTo>
                    <a:lnTo>
                      <a:pt x="90" y="12"/>
                    </a:lnTo>
                    <a:lnTo>
                      <a:pt x="90" y="10"/>
                    </a:lnTo>
                    <a:lnTo>
                      <a:pt x="92" y="10"/>
                    </a:lnTo>
                    <a:lnTo>
                      <a:pt x="90" y="10"/>
                    </a:lnTo>
                    <a:lnTo>
                      <a:pt x="92" y="10"/>
                    </a:lnTo>
                    <a:lnTo>
                      <a:pt x="90" y="10"/>
                    </a:lnTo>
                    <a:lnTo>
                      <a:pt x="90" y="12"/>
                    </a:lnTo>
                    <a:lnTo>
                      <a:pt x="92" y="12"/>
                    </a:lnTo>
                    <a:lnTo>
                      <a:pt x="90" y="12"/>
                    </a:lnTo>
                    <a:lnTo>
                      <a:pt x="90" y="10"/>
                    </a:lnTo>
                    <a:lnTo>
                      <a:pt x="92" y="10"/>
                    </a:lnTo>
                    <a:lnTo>
                      <a:pt x="92" y="12"/>
                    </a:lnTo>
                    <a:lnTo>
                      <a:pt x="92" y="10"/>
                    </a:lnTo>
                    <a:lnTo>
                      <a:pt x="92" y="12"/>
                    </a:lnTo>
                    <a:lnTo>
                      <a:pt x="92" y="10"/>
                    </a:lnTo>
                    <a:lnTo>
                      <a:pt x="92" y="12"/>
                    </a:lnTo>
                    <a:lnTo>
                      <a:pt x="94" y="12"/>
                    </a:lnTo>
                    <a:lnTo>
                      <a:pt x="92" y="12"/>
                    </a:lnTo>
                    <a:lnTo>
                      <a:pt x="94" y="10"/>
                    </a:lnTo>
                    <a:lnTo>
                      <a:pt x="92" y="10"/>
                    </a:lnTo>
                    <a:lnTo>
                      <a:pt x="94" y="10"/>
                    </a:lnTo>
                    <a:lnTo>
                      <a:pt x="94" y="12"/>
                    </a:lnTo>
                    <a:lnTo>
                      <a:pt x="94" y="10"/>
                    </a:lnTo>
                    <a:lnTo>
                      <a:pt x="96" y="10"/>
                    </a:lnTo>
                    <a:lnTo>
                      <a:pt x="96" y="12"/>
                    </a:lnTo>
                    <a:lnTo>
                      <a:pt x="96" y="10"/>
                    </a:lnTo>
                    <a:lnTo>
                      <a:pt x="94" y="10"/>
                    </a:lnTo>
                    <a:lnTo>
                      <a:pt x="96" y="10"/>
                    </a:lnTo>
                    <a:lnTo>
                      <a:pt x="94" y="10"/>
                    </a:lnTo>
                    <a:lnTo>
                      <a:pt x="94" y="8"/>
                    </a:lnTo>
                    <a:lnTo>
                      <a:pt x="96" y="8"/>
                    </a:lnTo>
                    <a:close/>
                    <a:moveTo>
                      <a:pt x="124" y="35"/>
                    </a:moveTo>
                    <a:lnTo>
                      <a:pt x="124" y="33"/>
                    </a:lnTo>
                    <a:lnTo>
                      <a:pt x="124" y="35"/>
                    </a:lnTo>
                    <a:lnTo>
                      <a:pt x="124" y="33"/>
                    </a:lnTo>
                    <a:lnTo>
                      <a:pt x="124" y="35"/>
                    </a:lnTo>
                    <a:lnTo>
                      <a:pt x="124" y="33"/>
                    </a:lnTo>
                    <a:lnTo>
                      <a:pt x="124" y="35"/>
                    </a:lnTo>
                    <a:lnTo>
                      <a:pt x="124" y="33"/>
                    </a:lnTo>
                    <a:lnTo>
                      <a:pt x="124" y="35"/>
                    </a:lnTo>
                    <a:lnTo>
                      <a:pt x="124" y="33"/>
                    </a:lnTo>
                    <a:lnTo>
                      <a:pt x="124" y="35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1155"/>
              <p:cNvSpPr>
                <a:spLocks noEditPoints="1"/>
              </p:cNvSpPr>
              <p:nvPr/>
            </p:nvSpPr>
            <p:spPr bwMode="auto">
              <a:xfrm>
                <a:off x="6537325" y="3154362"/>
                <a:ext cx="73025" cy="114300"/>
              </a:xfrm>
              <a:custGeom>
                <a:avLst/>
                <a:gdLst>
                  <a:gd name="T0" fmla="*/ 22 w 46"/>
                  <a:gd name="T1" fmla="*/ 28 h 72"/>
                  <a:gd name="T2" fmla="*/ 18 w 46"/>
                  <a:gd name="T3" fmla="*/ 26 h 72"/>
                  <a:gd name="T4" fmla="*/ 18 w 46"/>
                  <a:gd name="T5" fmla="*/ 26 h 72"/>
                  <a:gd name="T6" fmla="*/ 6 w 46"/>
                  <a:gd name="T7" fmla="*/ 0 h 72"/>
                  <a:gd name="T8" fmla="*/ 14 w 46"/>
                  <a:gd name="T9" fmla="*/ 2 h 72"/>
                  <a:gd name="T10" fmla="*/ 10 w 46"/>
                  <a:gd name="T11" fmla="*/ 8 h 72"/>
                  <a:gd name="T12" fmla="*/ 10 w 46"/>
                  <a:gd name="T13" fmla="*/ 14 h 72"/>
                  <a:gd name="T14" fmla="*/ 12 w 46"/>
                  <a:gd name="T15" fmla="*/ 18 h 72"/>
                  <a:gd name="T16" fmla="*/ 10 w 46"/>
                  <a:gd name="T17" fmla="*/ 20 h 72"/>
                  <a:gd name="T18" fmla="*/ 16 w 46"/>
                  <a:gd name="T19" fmla="*/ 24 h 72"/>
                  <a:gd name="T20" fmla="*/ 18 w 46"/>
                  <a:gd name="T21" fmla="*/ 24 h 72"/>
                  <a:gd name="T22" fmla="*/ 20 w 46"/>
                  <a:gd name="T23" fmla="*/ 28 h 72"/>
                  <a:gd name="T24" fmla="*/ 20 w 46"/>
                  <a:gd name="T25" fmla="*/ 30 h 72"/>
                  <a:gd name="T26" fmla="*/ 20 w 46"/>
                  <a:gd name="T27" fmla="*/ 28 h 72"/>
                  <a:gd name="T28" fmla="*/ 20 w 46"/>
                  <a:gd name="T29" fmla="*/ 30 h 72"/>
                  <a:gd name="T30" fmla="*/ 22 w 46"/>
                  <a:gd name="T31" fmla="*/ 30 h 72"/>
                  <a:gd name="T32" fmla="*/ 22 w 46"/>
                  <a:gd name="T33" fmla="*/ 32 h 72"/>
                  <a:gd name="T34" fmla="*/ 22 w 46"/>
                  <a:gd name="T35" fmla="*/ 34 h 72"/>
                  <a:gd name="T36" fmla="*/ 24 w 46"/>
                  <a:gd name="T37" fmla="*/ 40 h 72"/>
                  <a:gd name="T38" fmla="*/ 24 w 46"/>
                  <a:gd name="T39" fmla="*/ 38 h 72"/>
                  <a:gd name="T40" fmla="*/ 28 w 46"/>
                  <a:gd name="T41" fmla="*/ 44 h 72"/>
                  <a:gd name="T42" fmla="*/ 32 w 46"/>
                  <a:gd name="T43" fmla="*/ 46 h 72"/>
                  <a:gd name="T44" fmla="*/ 34 w 46"/>
                  <a:gd name="T45" fmla="*/ 50 h 72"/>
                  <a:gd name="T46" fmla="*/ 36 w 46"/>
                  <a:gd name="T47" fmla="*/ 50 h 72"/>
                  <a:gd name="T48" fmla="*/ 40 w 46"/>
                  <a:gd name="T49" fmla="*/ 48 h 72"/>
                  <a:gd name="T50" fmla="*/ 42 w 46"/>
                  <a:gd name="T51" fmla="*/ 56 h 72"/>
                  <a:gd name="T52" fmla="*/ 42 w 46"/>
                  <a:gd name="T53" fmla="*/ 58 h 72"/>
                  <a:gd name="T54" fmla="*/ 40 w 46"/>
                  <a:gd name="T55" fmla="*/ 54 h 72"/>
                  <a:gd name="T56" fmla="*/ 40 w 46"/>
                  <a:gd name="T57" fmla="*/ 56 h 72"/>
                  <a:gd name="T58" fmla="*/ 38 w 46"/>
                  <a:gd name="T59" fmla="*/ 56 h 72"/>
                  <a:gd name="T60" fmla="*/ 40 w 46"/>
                  <a:gd name="T61" fmla="*/ 56 h 72"/>
                  <a:gd name="T62" fmla="*/ 38 w 46"/>
                  <a:gd name="T63" fmla="*/ 56 h 72"/>
                  <a:gd name="T64" fmla="*/ 38 w 46"/>
                  <a:gd name="T65" fmla="*/ 58 h 72"/>
                  <a:gd name="T66" fmla="*/ 40 w 46"/>
                  <a:gd name="T67" fmla="*/ 58 h 72"/>
                  <a:gd name="T68" fmla="*/ 40 w 46"/>
                  <a:gd name="T69" fmla="*/ 60 h 72"/>
                  <a:gd name="T70" fmla="*/ 36 w 46"/>
                  <a:gd name="T71" fmla="*/ 62 h 72"/>
                  <a:gd name="T72" fmla="*/ 38 w 46"/>
                  <a:gd name="T73" fmla="*/ 62 h 72"/>
                  <a:gd name="T74" fmla="*/ 38 w 46"/>
                  <a:gd name="T75" fmla="*/ 64 h 72"/>
                  <a:gd name="T76" fmla="*/ 40 w 46"/>
                  <a:gd name="T77" fmla="*/ 60 h 72"/>
                  <a:gd name="T78" fmla="*/ 42 w 46"/>
                  <a:gd name="T79" fmla="*/ 60 h 72"/>
                  <a:gd name="T80" fmla="*/ 44 w 46"/>
                  <a:gd name="T81" fmla="*/ 58 h 72"/>
                  <a:gd name="T82" fmla="*/ 46 w 46"/>
                  <a:gd name="T83" fmla="*/ 66 h 72"/>
                  <a:gd name="T84" fmla="*/ 38 w 46"/>
                  <a:gd name="T85" fmla="*/ 68 h 72"/>
                  <a:gd name="T86" fmla="*/ 30 w 46"/>
                  <a:gd name="T87" fmla="*/ 70 h 72"/>
                  <a:gd name="T88" fmla="*/ 22 w 46"/>
                  <a:gd name="T89" fmla="*/ 72 h 72"/>
                  <a:gd name="T90" fmla="*/ 20 w 46"/>
                  <a:gd name="T91" fmla="*/ 66 h 72"/>
                  <a:gd name="T92" fmla="*/ 16 w 46"/>
                  <a:gd name="T93" fmla="*/ 62 h 72"/>
                  <a:gd name="T94" fmla="*/ 14 w 46"/>
                  <a:gd name="T95" fmla="*/ 54 h 72"/>
                  <a:gd name="T96" fmla="*/ 12 w 46"/>
                  <a:gd name="T97" fmla="*/ 46 h 72"/>
                  <a:gd name="T98" fmla="*/ 10 w 46"/>
                  <a:gd name="T99" fmla="*/ 38 h 72"/>
                  <a:gd name="T100" fmla="*/ 6 w 46"/>
                  <a:gd name="T101" fmla="*/ 32 h 72"/>
                  <a:gd name="T102" fmla="*/ 4 w 46"/>
                  <a:gd name="T103" fmla="*/ 24 h 72"/>
                  <a:gd name="T104" fmla="*/ 2 w 46"/>
                  <a:gd name="T105" fmla="*/ 16 h 72"/>
                  <a:gd name="T106" fmla="*/ 0 w 46"/>
                  <a:gd name="T107" fmla="*/ 6 h 72"/>
                  <a:gd name="T108" fmla="*/ 6 w 46"/>
                  <a:gd name="T109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6" h="72">
                    <a:moveTo>
                      <a:pt x="20" y="26"/>
                    </a:moveTo>
                    <a:lnTo>
                      <a:pt x="20" y="28"/>
                    </a:lnTo>
                    <a:lnTo>
                      <a:pt x="22" y="28"/>
                    </a:lnTo>
                    <a:lnTo>
                      <a:pt x="22" y="30"/>
                    </a:lnTo>
                    <a:lnTo>
                      <a:pt x="22" y="28"/>
                    </a:lnTo>
                    <a:lnTo>
                      <a:pt x="20" y="28"/>
                    </a:lnTo>
                    <a:lnTo>
                      <a:pt x="20" y="26"/>
                    </a:lnTo>
                    <a:lnTo>
                      <a:pt x="20" y="28"/>
                    </a:lnTo>
                    <a:lnTo>
                      <a:pt x="18" y="28"/>
                    </a:lnTo>
                    <a:lnTo>
                      <a:pt x="18" y="26"/>
                    </a:lnTo>
                    <a:lnTo>
                      <a:pt x="20" y="26"/>
                    </a:lnTo>
                    <a:close/>
                    <a:moveTo>
                      <a:pt x="18" y="24"/>
                    </a:moveTo>
                    <a:lnTo>
                      <a:pt x="18" y="26"/>
                    </a:lnTo>
                    <a:lnTo>
                      <a:pt x="20" y="26"/>
                    </a:lnTo>
                    <a:lnTo>
                      <a:pt x="18" y="26"/>
                    </a:lnTo>
                    <a:lnTo>
                      <a:pt x="18" y="24"/>
                    </a:lnTo>
                    <a:close/>
                    <a:moveTo>
                      <a:pt x="10" y="14"/>
                    </a:moveTo>
                    <a:lnTo>
                      <a:pt x="10" y="12"/>
                    </a:lnTo>
                    <a:lnTo>
                      <a:pt x="10" y="14"/>
                    </a:lnTo>
                    <a:close/>
                    <a:moveTo>
                      <a:pt x="6" y="0"/>
                    </a:move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8" y="10"/>
                    </a:lnTo>
                    <a:lnTo>
                      <a:pt x="8" y="12"/>
                    </a:lnTo>
                    <a:lnTo>
                      <a:pt x="8" y="14"/>
                    </a:lnTo>
                    <a:lnTo>
                      <a:pt x="10" y="14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12" y="20"/>
                    </a:lnTo>
                    <a:lnTo>
                      <a:pt x="14" y="20"/>
                    </a:lnTo>
                    <a:lnTo>
                      <a:pt x="14" y="22"/>
                    </a:lnTo>
                    <a:lnTo>
                      <a:pt x="16" y="22"/>
                    </a:lnTo>
                    <a:lnTo>
                      <a:pt x="16" y="24"/>
                    </a:lnTo>
                    <a:lnTo>
                      <a:pt x="16" y="26"/>
                    </a:lnTo>
                    <a:lnTo>
                      <a:pt x="16" y="24"/>
                    </a:lnTo>
                    <a:lnTo>
                      <a:pt x="16" y="26"/>
                    </a:lnTo>
                    <a:lnTo>
                      <a:pt x="16" y="24"/>
                    </a:lnTo>
                    <a:lnTo>
                      <a:pt x="18" y="24"/>
                    </a:lnTo>
                    <a:lnTo>
                      <a:pt x="18" y="26"/>
                    </a:lnTo>
                    <a:lnTo>
                      <a:pt x="20" y="26"/>
                    </a:lnTo>
                    <a:lnTo>
                      <a:pt x="18" y="26"/>
                    </a:lnTo>
                    <a:lnTo>
                      <a:pt x="18" y="28"/>
                    </a:lnTo>
                    <a:lnTo>
                      <a:pt x="20" y="28"/>
                    </a:lnTo>
                    <a:lnTo>
                      <a:pt x="20" y="26"/>
                    </a:lnTo>
                    <a:lnTo>
                      <a:pt x="20" y="28"/>
                    </a:lnTo>
                    <a:lnTo>
                      <a:pt x="22" y="28"/>
                    </a:lnTo>
                    <a:lnTo>
                      <a:pt x="20" y="28"/>
                    </a:lnTo>
                    <a:lnTo>
                      <a:pt x="20" y="30"/>
                    </a:lnTo>
                    <a:lnTo>
                      <a:pt x="18" y="30"/>
                    </a:lnTo>
                    <a:lnTo>
                      <a:pt x="16" y="30"/>
                    </a:lnTo>
                    <a:lnTo>
                      <a:pt x="18" y="30"/>
                    </a:lnTo>
                    <a:lnTo>
                      <a:pt x="20" y="30"/>
                    </a:lnTo>
                    <a:lnTo>
                      <a:pt x="20" y="28"/>
                    </a:lnTo>
                    <a:lnTo>
                      <a:pt x="22" y="28"/>
                    </a:lnTo>
                    <a:lnTo>
                      <a:pt x="22" y="30"/>
                    </a:lnTo>
                    <a:lnTo>
                      <a:pt x="22" y="28"/>
                    </a:lnTo>
                    <a:lnTo>
                      <a:pt x="22" y="30"/>
                    </a:lnTo>
                    <a:lnTo>
                      <a:pt x="20" y="30"/>
                    </a:lnTo>
                    <a:lnTo>
                      <a:pt x="22" y="30"/>
                    </a:lnTo>
                    <a:lnTo>
                      <a:pt x="22" y="30"/>
                    </a:lnTo>
                    <a:lnTo>
                      <a:pt x="22" y="32"/>
                    </a:lnTo>
                    <a:lnTo>
                      <a:pt x="22" y="32"/>
                    </a:lnTo>
                    <a:lnTo>
                      <a:pt x="22" y="30"/>
                    </a:lnTo>
                    <a:lnTo>
                      <a:pt x="22" y="32"/>
                    </a:lnTo>
                    <a:lnTo>
                      <a:pt x="22" y="30"/>
                    </a:lnTo>
                    <a:lnTo>
                      <a:pt x="22" y="32"/>
                    </a:lnTo>
                    <a:lnTo>
                      <a:pt x="22" y="32"/>
                    </a:lnTo>
                    <a:lnTo>
                      <a:pt x="22" y="32"/>
                    </a:lnTo>
                    <a:lnTo>
                      <a:pt x="22" y="34"/>
                    </a:lnTo>
                    <a:lnTo>
                      <a:pt x="22" y="34"/>
                    </a:lnTo>
                    <a:lnTo>
                      <a:pt x="22" y="34"/>
                    </a:lnTo>
                    <a:lnTo>
                      <a:pt x="22" y="34"/>
                    </a:lnTo>
                    <a:lnTo>
                      <a:pt x="22" y="34"/>
                    </a:lnTo>
                    <a:lnTo>
                      <a:pt x="22" y="34"/>
                    </a:lnTo>
                    <a:lnTo>
                      <a:pt x="22" y="36"/>
                    </a:lnTo>
                    <a:lnTo>
                      <a:pt x="22" y="38"/>
                    </a:lnTo>
                    <a:lnTo>
                      <a:pt x="24" y="38"/>
                    </a:lnTo>
                    <a:lnTo>
                      <a:pt x="24" y="40"/>
                    </a:lnTo>
                    <a:lnTo>
                      <a:pt x="22" y="40"/>
                    </a:lnTo>
                    <a:lnTo>
                      <a:pt x="24" y="40"/>
                    </a:lnTo>
                    <a:lnTo>
                      <a:pt x="24" y="38"/>
                    </a:lnTo>
                    <a:lnTo>
                      <a:pt x="22" y="38"/>
                    </a:lnTo>
                    <a:lnTo>
                      <a:pt x="24" y="38"/>
                    </a:lnTo>
                    <a:lnTo>
                      <a:pt x="24" y="40"/>
                    </a:lnTo>
                    <a:lnTo>
                      <a:pt x="26" y="40"/>
                    </a:lnTo>
                    <a:lnTo>
                      <a:pt x="26" y="42"/>
                    </a:lnTo>
                    <a:lnTo>
                      <a:pt x="28" y="42"/>
                    </a:lnTo>
                    <a:lnTo>
                      <a:pt x="28" y="44"/>
                    </a:lnTo>
                    <a:lnTo>
                      <a:pt x="26" y="44"/>
                    </a:lnTo>
                    <a:lnTo>
                      <a:pt x="28" y="44"/>
                    </a:lnTo>
                    <a:lnTo>
                      <a:pt x="28" y="46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2" y="48"/>
                    </a:lnTo>
                    <a:lnTo>
                      <a:pt x="34" y="48"/>
                    </a:lnTo>
                    <a:lnTo>
                      <a:pt x="34" y="50"/>
                    </a:lnTo>
                    <a:lnTo>
                      <a:pt x="36" y="50"/>
                    </a:lnTo>
                    <a:lnTo>
                      <a:pt x="34" y="50"/>
                    </a:lnTo>
                    <a:lnTo>
                      <a:pt x="32" y="50"/>
                    </a:lnTo>
                    <a:lnTo>
                      <a:pt x="32" y="52"/>
                    </a:lnTo>
                    <a:lnTo>
                      <a:pt x="32" y="50"/>
                    </a:lnTo>
                    <a:lnTo>
                      <a:pt x="34" y="50"/>
                    </a:lnTo>
                    <a:lnTo>
                      <a:pt x="36" y="50"/>
                    </a:lnTo>
                    <a:lnTo>
                      <a:pt x="38" y="50"/>
                    </a:lnTo>
                    <a:lnTo>
                      <a:pt x="36" y="50"/>
                    </a:lnTo>
                    <a:lnTo>
                      <a:pt x="38" y="50"/>
                    </a:lnTo>
                    <a:lnTo>
                      <a:pt x="40" y="50"/>
                    </a:lnTo>
                    <a:lnTo>
                      <a:pt x="40" y="48"/>
                    </a:lnTo>
                    <a:lnTo>
                      <a:pt x="40" y="50"/>
                    </a:lnTo>
                    <a:lnTo>
                      <a:pt x="40" y="52"/>
                    </a:lnTo>
                    <a:lnTo>
                      <a:pt x="42" y="52"/>
                    </a:lnTo>
                    <a:lnTo>
                      <a:pt x="42" y="54"/>
                    </a:lnTo>
                    <a:lnTo>
                      <a:pt x="42" y="56"/>
                    </a:lnTo>
                    <a:lnTo>
                      <a:pt x="42" y="58"/>
                    </a:lnTo>
                    <a:lnTo>
                      <a:pt x="44" y="58"/>
                    </a:lnTo>
                    <a:lnTo>
                      <a:pt x="42" y="58"/>
                    </a:lnTo>
                    <a:lnTo>
                      <a:pt x="44" y="58"/>
                    </a:lnTo>
                    <a:lnTo>
                      <a:pt x="42" y="58"/>
                    </a:lnTo>
                    <a:lnTo>
                      <a:pt x="44" y="58"/>
                    </a:lnTo>
                    <a:lnTo>
                      <a:pt x="42" y="58"/>
                    </a:lnTo>
                    <a:lnTo>
                      <a:pt x="42" y="56"/>
                    </a:lnTo>
                    <a:lnTo>
                      <a:pt x="42" y="54"/>
                    </a:lnTo>
                    <a:lnTo>
                      <a:pt x="40" y="54"/>
                    </a:lnTo>
                    <a:lnTo>
                      <a:pt x="42" y="54"/>
                    </a:lnTo>
                    <a:lnTo>
                      <a:pt x="40" y="54"/>
                    </a:lnTo>
                    <a:lnTo>
                      <a:pt x="40" y="56"/>
                    </a:lnTo>
                    <a:lnTo>
                      <a:pt x="40" y="54"/>
                    </a:lnTo>
                    <a:lnTo>
                      <a:pt x="40" y="56"/>
                    </a:lnTo>
                    <a:lnTo>
                      <a:pt x="38" y="56"/>
                    </a:lnTo>
                    <a:lnTo>
                      <a:pt x="38" y="54"/>
                    </a:lnTo>
                    <a:lnTo>
                      <a:pt x="38" y="56"/>
                    </a:lnTo>
                    <a:lnTo>
                      <a:pt x="40" y="56"/>
                    </a:lnTo>
                    <a:lnTo>
                      <a:pt x="38" y="56"/>
                    </a:lnTo>
                    <a:lnTo>
                      <a:pt x="38" y="54"/>
                    </a:lnTo>
                    <a:lnTo>
                      <a:pt x="36" y="54"/>
                    </a:lnTo>
                    <a:lnTo>
                      <a:pt x="38" y="54"/>
                    </a:lnTo>
                    <a:lnTo>
                      <a:pt x="38" y="56"/>
                    </a:lnTo>
                    <a:lnTo>
                      <a:pt x="40" y="56"/>
                    </a:lnTo>
                    <a:lnTo>
                      <a:pt x="40" y="58"/>
                    </a:lnTo>
                    <a:lnTo>
                      <a:pt x="38" y="58"/>
                    </a:lnTo>
                    <a:lnTo>
                      <a:pt x="40" y="58"/>
                    </a:lnTo>
                    <a:lnTo>
                      <a:pt x="38" y="58"/>
                    </a:lnTo>
                    <a:lnTo>
                      <a:pt x="38" y="56"/>
                    </a:lnTo>
                    <a:lnTo>
                      <a:pt x="38" y="58"/>
                    </a:lnTo>
                    <a:lnTo>
                      <a:pt x="40" y="58"/>
                    </a:lnTo>
                    <a:lnTo>
                      <a:pt x="38" y="58"/>
                    </a:lnTo>
                    <a:lnTo>
                      <a:pt x="40" y="58"/>
                    </a:lnTo>
                    <a:lnTo>
                      <a:pt x="38" y="58"/>
                    </a:lnTo>
                    <a:lnTo>
                      <a:pt x="40" y="58"/>
                    </a:lnTo>
                    <a:lnTo>
                      <a:pt x="42" y="58"/>
                    </a:lnTo>
                    <a:lnTo>
                      <a:pt x="40" y="58"/>
                    </a:lnTo>
                    <a:lnTo>
                      <a:pt x="42" y="58"/>
                    </a:lnTo>
                    <a:lnTo>
                      <a:pt x="40" y="58"/>
                    </a:lnTo>
                    <a:lnTo>
                      <a:pt x="42" y="58"/>
                    </a:lnTo>
                    <a:lnTo>
                      <a:pt x="40" y="58"/>
                    </a:lnTo>
                    <a:lnTo>
                      <a:pt x="40" y="60"/>
                    </a:lnTo>
                    <a:lnTo>
                      <a:pt x="40" y="58"/>
                    </a:lnTo>
                    <a:lnTo>
                      <a:pt x="40" y="60"/>
                    </a:lnTo>
                    <a:lnTo>
                      <a:pt x="38" y="60"/>
                    </a:lnTo>
                    <a:lnTo>
                      <a:pt x="40" y="60"/>
                    </a:lnTo>
                    <a:lnTo>
                      <a:pt x="38" y="60"/>
                    </a:lnTo>
                    <a:lnTo>
                      <a:pt x="38" y="62"/>
                    </a:lnTo>
                    <a:lnTo>
                      <a:pt x="36" y="62"/>
                    </a:lnTo>
                    <a:lnTo>
                      <a:pt x="34" y="62"/>
                    </a:lnTo>
                    <a:lnTo>
                      <a:pt x="36" y="62"/>
                    </a:lnTo>
                    <a:lnTo>
                      <a:pt x="34" y="62"/>
                    </a:lnTo>
                    <a:lnTo>
                      <a:pt x="36" y="62"/>
                    </a:lnTo>
                    <a:lnTo>
                      <a:pt x="38" y="62"/>
                    </a:lnTo>
                    <a:lnTo>
                      <a:pt x="36" y="62"/>
                    </a:lnTo>
                    <a:lnTo>
                      <a:pt x="38" y="62"/>
                    </a:lnTo>
                    <a:lnTo>
                      <a:pt x="36" y="62"/>
                    </a:lnTo>
                    <a:lnTo>
                      <a:pt x="38" y="62"/>
                    </a:lnTo>
                    <a:lnTo>
                      <a:pt x="38" y="64"/>
                    </a:lnTo>
                    <a:lnTo>
                      <a:pt x="38" y="62"/>
                    </a:lnTo>
                    <a:lnTo>
                      <a:pt x="38" y="64"/>
                    </a:lnTo>
                    <a:lnTo>
                      <a:pt x="38" y="62"/>
                    </a:lnTo>
                    <a:lnTo>
                      <a:pt x="40" y="62"/>
                    </a:lnTo>
                    <a:lnTo>
                      <a:pt x="40" y="60"/>
                    </a:lnTo>
                    <a:lnTo>
                      <a:pt x="42" y="60"/>
                    </a:lnTo>
                    <a:lnTo>
                      <a:pt x="42" y="62"/>
                    </a:lnTo>
                    <a:lnTo>
                      <a:pt x="42" y="60"/>
                    </a:lnTo>
                    <a:lnTo>
                      <a:pt x="42" y="62"/>
                    </a:lnTo>
                    <a:lnTo>
                      <a:pt x="42" y="60"/>
                    </a:lnTo>
                    <a:lnTo>
                      <a:pt x="44" y="60"/>
                    </a:lnTo>
                    <a:lnTo>
                      <a:pt x="42" y="60"/>
                    </a:lnTo>
                    <a:lnTo>
                      <a:pt x="44" y="60"/>
                    </a:lnTo>
                    <a:lnTo>
                      <a:pt x="42" y="60"/>
                    </a:lnTo>
                    <a:lnTo>
                      <a:pt x="44" y="58"/>
                    </a:lnTo>
                    <a:lnTo>
                      <a:pt x="44" y="60"/>
                    </a:lnTo>
                    <a:lnTo>
                      <a:pt x="44" y="62"/>
                    </a:lnTo>
                    <a:lnTo>
                      <a:pt x="44" y="64"/>
                    </a:lnTo>
                    <a:lnTo>
                      <a:pt x="46" y="64"/>
                    </a:lnTo>
                    <a:lnTo>
                      <a:pt x="46" y="66"/>
                    </a:lnTo>
                    <a:lnTo>
                      <a:pt x="46" y="66"/>
                    </a:lnTo>
                    <a:lnTo>
                      <a:pt x="44" y="66"/>
                    </a:lnTo>
                    <a:lnTo>
                      <a:pt x="42" y="66"/>
                    </a:lnTo>
                    <a:lnTo>
                      <a:pt x="40" y="66"/>
                    </a:lnTo>
                    <a:lnTo>
                      <a:pt x="38" y="68"/>
                    </a:lnTo>
                    <a:lnTo>
                      <a:pt x="36" y="68"/>
                    </a:lnTo>
                    <a:lnTo>
                      <a:pt x="34" y="68"/>
                    </a:lnTo>
                    <a:lnTo>
                      <a:pt x="32" y="68"/>
                    </a:lnTo>
                    <a:lnTo>
                      <a:pt x="30" y="68"/>
                    </a:lnTo>
                    <a:lnTo>
                      <a:pt x="30" y="70"/>
                    </a:lnTo>
                    <a:lnTo>
                      <a:pt x="28" y="70"/>
                    </a:lnTo>
                    <a:lnTo>
                      <a:pt x="26" y="70"/>
                    </a:lnTo>
                    <a:lnTo>
                      <a:pt x="24" y="70"/>
                    </a:lnTo>
                    <a:lnTo>
                      <a:pt x="22" y="70"/>
                    </a:lnTo>
                    <a:lnTo>
                      <a:pt x="22" y="72"/>
                    </a:lnTo>
                    <a:lnTo>
                      <a:pt x="22" y="72"/>
                    </a:lnTo>
                    <a:lnTo>
                      <a:pt x="20" y="72"/>
                    </a:lnTo>
                    <a:lnTo>
                      <a:pt x="20" y="70"/>
                    </a:lnTo>
                    <a:lnTo>
                      <a:pt x="20" y="68"/>
                    </a:lnTo>
                    <a:lnTo>
                      <a:pt x="20" y="66"/>
                    </a:lnTo>
                    <a:lnTo>
                      <a:pt x="18" y="66"/>
                    </a:lnTo>
                    <a:lnTo>
                      <a:pt x="18" y="66"/>
                    </a:lnTo>
                    <a:lnTo>
                      <a:pt x="18" y="64"/>
                    </a:lnTo>
                    <a:lnTo>
                      <a:pt x="18" y="62"/>
                    </a:lnTo>
                    <a:lnTo>
                      <a:pt x="16" y="62"/>
                    </a:lnTo>
                    <a:lnTo>
                      <a:pt x="16" y="60"/>
                    </a:lnTo>
                    <a:lnTo>
                      <a:pt x="16" y="58"/>
                    </a:lnTo>
                    <a:lnTo>
                      <a:pt x="16" y="56"/>
                    </a:lnTo>
                    <a:lnTo>
                      <a:pt x="14" y="56"/>
                    </a:lnTo>
                    <a:lnTo>
                      <a:pt x="14" y="54"/>
                    </a:lnTo>
                    <a:lnTo>
                      <a:pt x="14" y="52"/>
                    </a:lnTo>
                    <a:lnTo>
                      <a:pt x="14" y="50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46"/>
                    </a:lnTo>
                    <a:lnTo>
                      <a:pt x="12" y="44"/>
                    </a:lnTo>
                    <a:lnTo>
                      <a:pt x="10" y="44"/>
                    </a:lnTo>
                    <a:lnTo>
                      <a:pt x="10" y="42"/>
                    </a:lnTo>
                    <a:lnTo>
                      <a:pt x="10" y="40"/>
                    </a:lnTo>
                    <a:lnTo>
                      <a:pt x="10" y="38"/>
                    </a:lnTo>
                    <a:lnTo>
                      <a:pt x="8" y="38"/>
                    </a:lnTo>
                    <a:lnTo>
                      <a:pt x="8" y="36"/>
                    </a:lnTo>
                    <a:lnTo>
                      <a:pt x="8" y="34"/>
                    </a:lnTo>
                    <a:lnTo>
                      <a:pt x="8" y="32"/>
                    </a:lnTo>
                    <a:lnTo>
                      <a:pt x="6" y="32"/>
                    </a:lnTo>
                    <a:lnTo>
                      <a:pt x="6" y="30"/>
                    </a:lnTo>
                    <a:lnTo>
                      <a:pt x="6" y="28"/>
                    </a:lnTo>
                    <a:lnTo>
                      <a:pt x="6" y="26"/>
                    </a:lnTo>
                    <a:lnTo>
                      <a:pt x="4" y="26"/>
                    </a:lnTo>
                    <a:lnTo>
                      <a:pt x="4" y="24"/>
                    </a:lnTo>
                    <a:lnTo>
                      <a:pt x="4" y="22"/>
                    </a:lnTo>
                    <a:lnTo>
                      <a:pt x="4" y="20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3183"/>
              <p:cNvSpPr>
                <a:spLocks noEditPoints="1"/>
              </p:cNvSpPr>
              <p:nvPr/>
            </p:nvSpPr>
            <p:spPr bwMode="auto">
              <a:xfrm>
                <a:off x="6724650" y="2906713"/>
                <a:ext cx="53975" cy="73025"/>
              </a:xfrm>
              <a:custGeom>
                <a:avLst/>
                <a:gdLst>
                  <a:gd name="T0" fmla="*/ 24 w 34"/>
                  <a:gd name="T1" fmla="*/ 44 h 46"/>
                  <a:gd name="T2" fmla="*/ 20 w 34"/>
                  <a:gd name="T3" fmla="*/ 44 h 46"/>
                  <a:gd name="T4" fmla="*/ 20 w 34"/>
                  <a:gd name="T5" fmla="*/ 40 h 46"/>
                  <a:gd name="T6" fmla="*/ 24 w 34"/>
                  <a:gd name="T7" fmla="*/ 26 h 46"/>
                  <a:gd name="T8" fmla="*/ 24 w 34"/>
                  <a:gd name="T9" fmla="*/ 26 h 46"/>
                  <a:gd name="T10" fmla="*/ 24 w 34"/>
                  <a:gd name="T11" fmla="*/ 26 h 46"/>
                  <a:gd name="T12" fmla="*/ 24 w 34"/>
                  <a:gd name="T13" fmla="*/ 26 h 46"/>
                  <a:gd name="T14" fmla="*/ 22 w 34"/>
                  <a:gd name="T15" fmla="*/ 24 h 46"/>
                  <a:gd name="T16" fmla="*/ 20 w 34"/>
                  <a:gd name="T17" fmla="*/ 24 h 46"/>
                  <a:gd name="T18" fmla="*/ 26 w 34"/>
                  <a:gd name="T19" fmla="*/ 20 h 46"/>
                  <a:gd name="T20" fmla="*/ 22 w 34"/>
                  <a:gd name="T21" fmla="*/ 22 h 46"/>
                  <a:gd name="T22" fmla="*/ 28 w 34"/>
                  <a:gd name="T23" fmla="*/ 22 h 46"/>
                  <a:gd name="T24" fmla="*/ 28 w 34"/>
                  <a:gd name="T25" fmla="*/ 26 h 46"/>
                  <a:gd name="T26" fmla="*/ 26 w 34"/>
                  <a:gd name="T27" fmla="*/ 28 h 46"/>
                  <a:gd name="T28" fmla="*/ 26 w 34"/>
                  <a:gd name="T29" fmla="*/ 24 h 46"/>
                  <a:gd name="T30" fmla="*/ 28 w 34"/>
                  <a:gd name="T31" fmla="*/ 18 h 46"/>
                  <a:gd name="T32" fmla="*/ 22 w 34"/>
                  <a:gd name="T33" fmla="*/ 18 h 46"/>
                  <a:gd name="T34" fmla="*/ 24 w 34"/>
                  <a:gd name="T35" fmla="*/ 20 h 46"/>
                  <a:gd name="T36" fmla="*/ 22 w 34"/>
                  <a:gd name="T37" fmla="*/ 18 h 46"/>
                  <a:gd name="T38" fmla="*/ 32 w 34"/>
                  <a:gd name="T39" fmla="*/ 20 h 46"/>
                  <a:gd name="T40" fmla="*/ 32 w 34"/>
                  <a:gd name="T41" fmla="*/ 24 h 46"/>
                  <a:gd name="T42" fmla="*/ 30 w 34"/>
                  <a:gd name="T43" fmla="*/ 22 h 46"/>
                  <a:gd name="T44" fmla="*/ 28 w 34"/>
                  <a:gd name="T45" fmla="*/ 20 h 46"/>
                  <a:gd name="T46" fmla="*/ 30 w 34"/>
                  <a:gd name="T47" fmla="*/ 18 h 46"/>
                  <a:gd name="T48" fmla="*/ 28 w 34"/>
                  <a:gd name="T49" fmla="*/ 16 h 46"/>
                  <a:gd name="T50" fmla="*/ 30 w 34"/>
                  <a:gd name="T51" fmla="*/ 14 h 46"/>
                  <a:gd name="T52" fmla="*/ 26 w 34"/>
                  <a:gd name="T53" fmla="*/ 14 h 46"/>
                  <a:gd name="T54" fmla="*/ 26 w 34"/>
                  <a:gd name="T55" fmla="*/ 14 h 46"/>
                  <a:gd name="T56" fmla="*/ 24 w 34"/>
                  <a:gd name="T57" fmla="*/ 16 h 46"/>
                  <a:gd name="T58" fmla="*/ 24 w 34"/>
                  <a:gd name="T59" fmla="*/ 12 h 46"/>
                  <a:gd name="T60" fmla="*/ 24 w 34"/>
                  <a:gd name="T61" fmla="*/ 12 h 46"/>
                  <a:gd name="T62" fmla="*/ 14 w 34"/>
                  <a:gd name="T63" fmla="*/ 0 h 46"/>
                  <a:gd name="T64" fmla="*/ 16 w 34"/>
                  <a:gd name="T65" fmla="*/ 6 h 46"/>
                  <a:gd name="T66" fmla="*/ 20 w 34"/>
                  <a:gd name="T67" fmla="*/ 10 h 46"/>
                  <a:gd name="T68" fmla="*/ 20 w 34"/>
                  <a:gd name="T69" fmla="*/ 14 h 46"/>
                  <a:gd name="T70" fmla="*/ 18 w 34"/>
                  <a:gd name="T71" fmla="*/ 12 h 46"/>
                  <a:gd name="T72" fmla="*/ 18 w 34"/>
                  <a:gd name="T73" fmla="*/ 12 h 46"/>
                  <a:gd name="T74" fmla="*/ 18 w 34"/>
                  <a:gd name="T75" fmla="*/ 12 h 46"/>
                  <a:gd name="T76" fmla="*/ 20 w 34"/>
                  <a:gd name="T77" fmla="*/ 14 h 46"/>
                  <a:gd name="T78" fmla="*/ 20 w 34"/>
                  <a:gd name="T79" fmla="*/ 16 h 46"/>
                  <a:gd name="T80" fmla="*/ 20 w 34"/>
                  <a:gd name="T81" fmla="*/ 16 h 46"/>
                  <a:gd name="T82" fmla="*/ 20 w 34"/>
                  <a:gd name="T83" fmla="*/ 16 h 46"/>
                  <a:gd name="T84" fmla="*/ 18 w 34"/>
                  <a:gd name="T85" fmla="*/ 18 h 46"/>
                  <a:gd name="T86" fmla="*/ 20 w 34"/>
                  <a:gd name="T87" fmla="*/ 20 h 46"/>
                  <a:gd name="T88" fmla="*/ 20 w 34"/>
                  <a:gd name="T89" fmla="*/ 20 h 46"/>
                  <a:gd name="T90" fmla="*/ 22 w 34"/>
                  <a:gd name="T91" fmla="*/ 22 h 46"/>
                  <a:gd name="T92" fmla="*/ 20 w 34"/>
                  <a:gd name="T93" fmla="*/ 24 h 46"/>
                  <a:gd name="T94" fmla="*/ 20 w 34"/>
                  <a:gd name="T95" fmla="*/ 24 h 46"/>
                  <a:gd name="T96" fmla="*/ 22 w 34"/>
                  <a:gd name="T97" fmla="*/ 26 h 46"/>
                  <a:gd name="T98" fmla="*/ 22 w 34"/>
                  <a:gd name="T99" fmla="*/ 32 h 46"/>
                  <a:gd name="T100" fmla="*/ 20 w 34"/>
                  <a:gd name="T101" fmla="*/ 34 h 46"/>
                  <a:gd name="T102" fmla="*/ 14 w 34"/>
                  <a:gd name="T103" fmla="*/ 36 h 46"/>
                  <a:gd name="T104" fmla="*/ 10 w 34"/>
                  <a:gd name="T105" fmla="*/ 40 h 46"/>
                  <a:gd name="T106" fmla="*/ 8 w 34"/>
                  <a:gd name="T107" fmla="*/ 38 h 46"/>
                  <a:gd name="T108" fmla="*/ 8 w 34"/>
                  <a:gd name="T109" fmla="*/ 34 h 46"/>
                  <a:gd name="T110" fmla="*/ 8 w 34"/>
                  <a:gd name="T111" fmla="*/ 32 h 46"/>
                  <a:gd name="T112" fmla="*/ 6 w 34"/>
                  <a:gd name="T113" fmla="*/ 26 h 46"/>
                  <a:gd name="T114" fmla="*/ 4 w 34"/>
                  <a:gd name="T115" fmla="*/ 20 h 46"/>
                  <a:gd name="T116" fmla="*/ 2 w 34"/>
                  <a:gd name="T117" fmla="*/ 14 h 46"/>
                  <a:gd name="T118" fmla="*/ 0 w 34"/>
                  <a:gd name="T119" fmla="*/ 6 h 46"/>
                  <a:gd name="T120" fmla="*/ 6 w 34"/>
                  <a:gd name="T121" fmla="*/ 4 h 46"/>
                  <a:gd name="T122" fmla="*/ 12 w 34"/>
                  <a:gd name="T123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4" h="46">
                    <a:moveTo>
                      <a:pt x="22" y="40"/>
                    </a:moveTo>
                    <a:lnTo>
                      <a:pt x="22" y="42"/>
                    </a:lnTo>
                    <a:lnTo>
                      <a:pt x="22" y="44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2" y="46"/>
                    </a:lnTo>
                    <a:lnTo>
                      <a:pt x="20" y="46"/>
                    </a:lnTo>
                    <a:lnTo>
                      <a:pt x="20" y="44"/>
                    </a:lnTo>
                    <a:lnTo>
                      <a:pt x="20" y="42"/>
                    </a:lnTo>
                    <a:lnTo>
                      <a:pt x="22" y="42"/>
                    </a:lnTo>
                    <a:lnTo>
                      <a:pt x="20" y="42"/>
                    </a:lnTo>
                    <a:lnTo>
                      <a:pt x="20" y="40"/>
                    </a:lnTo>
                    <a:lnTo>
                      <a:pt x="22" y="40"/>
                    </a:lnTo>
                    <a:close/>
                    <a:moveTo>
                      <a:pt x="24" y="26"/>
                    </a:moveTo>
                    <a:lnTo>
                      <a:pt x="22" y="26"/>
                    </a:lnTo>
                    <a:lnTo>
                      <a:pt x="24" y="26"/>
                    </a:lnTo>
                    <a:close/>
                    <a:moveTo>
                      <a:pt x="24" y="24"/>
                    </a:moveTo>
                    <a:lnTo>
                      <a:pt x="24" y="26"/>
                    </a:lnTo>
                    <a:lnTo>
                      <a:pt x="26" y="26"/>
                    </a:lnTo>
                    <a:lnTo>
                      <a:pt x="24" y="26"/>
                    </a:lnTo>
                    <a:lnTo>
                      <a:pt x="26" y="26"/>
                    </a:lnTo>
                    <a:lnTo>
                      <a:pt x="26" y="28"/>
                    </a:lnTo>
                    <a:lnTo>
                      <a:pt x="24" y="28"/>
                    </a:lnTo>
                    <a:lnTo>
                      <a:pt x="24" y="26"/>
                    </a:lnTo>
                    <a:lnTo>
                      <a:pt x="24" y="28"/>
                    </a:lnTo>
                    <a:lnTo>
                      <a:pt x="24" y="30"/>
                    </a:lnTo>
                    <a:lnTo>
                      <a:pt x="24" y="28"/>
                    </a:lnTo>
                    <a:lnTo>
                      <a:pt x="24" y="26"/>
                    </a:lnTo>
                    <a:lnTo>
                      <a:pt x="24" y="28"/>
                    </a:lnTo>
                    <a:lnTo>
                      <a:pt x="24" y="26"/>
                    </a:lnTo>
                    <a:lnTo>
                      <a:pt x="24" y="24"/>
                    </a:lnTo>
                    <a:lnTo>
                      <a:pt x="22" y="24"/>
                    </a:lnTo>
                    <a:lnTo>
                      <a:pt x="22" y="22"/>
                    </a:lnTo>
                    <a:lnTo>
                      <a:pt x="24" y="22"/>
                    </a:lnTo>
                    <a:lnTo>
                      <a:pt x="24" y="24"/>
                    </a:lnTo>
                    <a:close/>
                    <a:moveTo>
                      <a:pt x="20" y="24"/>
                    </a:moveTo>
                    <a:lnTo>
                      <a:pt x="20" y="22"/>
                    </a:lnTo>
                    <a:lnTo>
                      <a:pt x="20" y="24"/>
                    </a:lnTo>
                    <a:close/>
                    <a:moveTo>
                      <a:pt x="26" y="22"/>
                    </a:moveTo>
                    <a:lnTo>
                      <a:pt x="26" y="20"/>
                    </a:lnTo>
                    <a:lnTo>
                      <a:pt x="26" y="22"/>
                    </a:lnTo>
                    <a:close/>
                    <a:moveTo>
                      <a:pt x="22" y="22"/>
                    </a:moveTo>
                    <a:lnTo>
                      <a:pt x="22" y="20"/>
                    </a:lnTo>
                    <a:lnTo>
                      <a:pt x="22" y="22"/>
                    </a:lnTo>
                    <a:close/>
                    <a:moveTo>
                      <a:pt x="28" y="16"/>
                    </a:moveTo>
                    <a:lnTo>
                      <a:pt x="28" y="18"/>
                    </a:lnTo>
                    <a:lnTo>
                      <a:pt x="28" y="20"/>
                    </a:lnTo>
                    <a:lnTo>
                      <a:pt x="28" y="22"/>
                    </a:lnTo>
                    <a:lnTo>
                      <a:pt x="30" y="22"/>
                    </a:lnTo>
                    <a:lnTo>
                      <a:pt x="30" y="24"/>
                    </a:lnTo>
                    <a:lnTo>
                      <a:pt x="30" y="26"/>
                    </a:lnTo>
                    <a:lnTo>
                      <a:pt x="28" y="26"/>
                    </a:lnTo>
                    <a:lnTo>
                      <a:pt x="28" y="28"/>
                    </a:lnTo>
                    <a:lnTo>
                      <a:pt x="26" y="28"/>
                    </a:lnTo>
                    <a:lnTo>
                      <a:pt x="26" y="26"/>
                    </a:lnTo>
                    <a:lnTo>
                      <a:pt x="26" y="28"/>
                    </a:lnTo>
                    <a:lnTo>
                      <a:pt x="26" y="26"/>
                    </a:lnTo>
                    <a:lnTo>
                      <a:pt x="26" y="24"/>
                    </a:lnTo>
                    <a:lnTo>
                      <a:pt x="26" y="26"/>
                    </a:lnTo>
                    <a:lnTo>
                      <a:pt x="26" y="24"/>
                    </a:lnTo>
                    <a:lnTo>
                      <a:pt x="26" y="22"/>
                    </a:lnTo>
                    <a:lnTo>
                      <a:pt x="26" y="20"/>
                    </a:lnTo>
                    <a:lnTo>
                      <a:pt x="26" y="18"/>
                    </a:lnTo>
                    <a:lnTo>
                      <a:pt x="28" y="18"/>
                    </a:lnTo>
                    <a:lnTo>
                      <a:pt x="28" y="16"/>
                    </a:lnTo>
                    <a:close/>
                    <a:moveTo>
                      <a:pt x="22" y="18"/>
                    </a:moveTo>
                    <a:lnTo>
                      <a:pt x="24" y="18"/>
                    </a:lnTo>
                    <a:lnTo>
                      <a:pt x="22" y="18"/>
                    </a:lnTo>
                    <a:lnTo>
                      <a:pt x="24" y="18"/>
                    </a:lnTo>
                    <a:lnTo>
                      <a:pt x="24" y="20"/>
                    </a:lnTo>
                    <a:lnTo>
                      <a:pt x="26" y="20"/>
                    </a:lnTo>
                    <a:lnTo>
                      <a:pt x="24" y="20"/>
                    </a:lnTo>
                    <a:lnTo>
                      <a:pt x="24" y="22"/>
                    </a:lnTo>
                    <a:lnTo>
                      <a:pt x="24" y="20"/>
                    </a:lnTo>
                    <a:lnTo>
                      <a:pt x="22" y="20"/>
                    </a:lnTo>
                    <a:lnTo>
                      <a:pt x="22" y="18"/>
                    </a:lnTo>
                    <a:close/>
                    <a:moveTo>
                      <a:pt x="30" y="16"/>
                    </a:moveTo>
                    <a:lnTo>
                      <a:pt x="32" y="16"/>
                    </a:lnTo>
                    <a:lnTo>
                      <a:pt x="32" y="18"/>
                    </a:lnTo>
                    <a:lnTo>
                      <a:pt x="32" y="20"/>
                    </a:lnTo>
                    <a:lnTo>
                      <a:pt x="34" y="20"/>
                    </a:lnTo>
                    <a:lnTo>
                      <a:pt x="34" y="22"/>
                    </a:lnTo>
                    <a:lnTo>
                      <a:pt x="34" y="24"/>
                    </a:lnTo>
                    <a:lnTo>
                      <a:pt x="32" y="24"/>
                    </a:lnTo>
                    <a:lnTo>
                      <a:pt x="32" y="26"/>
                    </a:lnTo>
                    <a:lnTo>
                      <a:pt x="32" y="24"/>
                    </a:lnTo>
                    <a:lnTo>
                      <a:pt x="30" y="24"/>
                    </a:lnTo>
                    <a:lnTo>
                      <a:pt x="30" y="22"/>
                    </a:lnTo>
                    <a:lnTo>
                      <a:pt x="30" y="20"/>
                    </a:lnTo>
                    <a:lnTo>
                      <a:pt x="30" y="22"/>
                    </a:lnTo>
                    <a:lnTo>
                      <a:pt x="30" y="20"/>
                    </a:lnTo>
                    <a:lnTo>
                      <a:pt x="28" y="20"/>
                    </a:lnTo>
                    <a:lnTo>
                      <a:pt x="30" y="20"/>
                    </a:lnTo>
                    <a:lnTo>
                      <a:pt x="28" y="20"/>
                    </a:lnTo>
                    <a:lnTo>
                      <a:pt x="30" y="20"/>
                    </a:lnTo>
                    <a:lnTo>
                      <a:pt x="30" y="18"/>
                    </a:lnTo>
                    <a:lnTo>
                      <a:pt x="28" y="18"/>
                    </a:lnTo>
                    <a:lnTo>
                      <a:pt x="28" y="16"/>
                    </a:lnTo>
                    <a:lnTo>
                      <a:pt x="28" y="18"/>
                    </a:lnTo>
                    <a:lnTo>
                      <a:pt x="28" y="16"/>
                    </a:lnTo>
                    <a:lnTo>
                      <a:pt x="28" y="14"/>
                    </a:lnTo>
                    <a:lnTo>
                      <a:pt x="28" y="16"/>
                    </a:lnTo>
                    <a:lnTo>
                      <a:pt x="30" y="16"/>
                    </a:lnTo>
                    <a:lnTo>
                      <a:pt x="30" y="14"/>
                    </a:lnTo>
                    <a:lnTo>
                      <a:pt x="30" y="16"/>
                    </a:lnTo>
                    <a:close/>
                    <a:moveTo>
                      <a:pt x="24" y="12"/>
                    </a:moveTo>
                    <a:lnTo>
                      <a:pt x="26" y="12"/>
                    </a:lnTo>
                    <a:lnTo>
                      <a:pt x="26" y="14"/>
                    </a:lnTo>
                    <a:lnTo>
                      <a:pt x="24" y="14"/>
                    </a:lnTo>
                    <a:lnTo>
                      <a:pt x="24" y="12"/>
                    </a:lnTo>
                    <a:lnTo>
                      <a:pt x="24" y="14"/>
                    </a:lnTo>
                    <a:lnTo>
                      <a:pt x="26" y="14"/>
                    </a:lnTo>
                    <a:lnTo>
                      <a:pt x="26" y="16"/>
                    </a:lnTo>
                    <a:lnTo>
                      <a:pt x="26" y="18"/>
                    </a:lnTo>
                    <a:lnTo>
                      <a:pt x="26" y="16"/>
                    </a:lnTo>
                    <a:lnTo>
                      <a:pt x="24" y="16"/>
                    </a:lnTo>
                    <a:lnTo>
                      <a:pt x="24" y="18"/>
                    </a:lnTo>
                    <a:lnTo>
                      <a:pt x="24" y="16"/>
                    </a:lnTo>
                    <a:lnTo>
                      <a:pt x="24" y="14"/>
                    </a:lnTo>
                    <a:lnTo>
                      <a:pt x="24" y="12"/>
                    </a:lnTo>
                    <a:lnTo>
                      <a:pt x="24" y="14"/>
                    </a:lnTo>
                    <a:lnTo>
                      <a:pt x="24" y="12"/>
                    </a:lnTo>
                    <a:close/>
                    <a:moveTo>
                      <a:pt x="22" y="12"/>
                    </a:moveTo>
                    <a:lnTo>
                      <a:pt x="24" y="12"/>
                    </a:lnTo>
                    <a:lnTo>
                      <a:pt x="24" y="14"/>
                    </a:lnTo>
                    <a:lnTo>
                      <a:pt x="24" y="12"/>
                    </a:lnTo>
                    <a:lnTo>
                      <a:pt x="22" y="12"/>
                    </a:lnTo>
                    <a:close/>
                    <a:moveTo>
                      <a:pt x="14" y="0"/>
                    </a:moveTo>
                    <a:lnTo>
                      <a:pt x="16" y="0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8" y="6"/>
                    </a:lnTo>
                    <a:lnTo>
                      <a:pt x="20" y="6"/>
                    </a:lnTo>
                    <a:lnTo>
                      <a:pt x="20" y="8"/>
                    </a:lnTo>
                    <a:lnTo>
                      <a:pt x="20" y="10"/>
                    </a:lnTo>
                    <a:lnTo>
                      <a:pt x="22" y="12"/>
                    </a:lnTo>
                    <a:lnTo>
                      <a:pt x="24" y="14"/>
                    </a:lnTo>
                    <a:lnTo>
                      <a:pt x="22" y="14"/>
                    </a:lnTo>
                    <a:lnTo>
                      <a:pt x="20" y="14"/>
                    </a:lnTo>
                    <a:lnTo>
                      <a:pt x="20" y="12"/>
                    </a:lnTo>
                    <a:lnTo>
                      <a:pt x="20" y="14"/>
                    </a:lnTo>
                    <a:lnTo>
                      <a:pt x="20" y="12"/>
                    </a:lnTo>
                    <a:lnTo>
                      <a:pt x="18" y="12"/>
                    </a:lnTo>
                    <a:lnTo>
                      <a:pt x="18" y="10"/>
                    </a:lnTo>
                    <a:lnTo>
                      <a:pt x="18" y="8"/>
                    </a:lnTo>
                    <a:lnTo>
                      <a:pt x="18" y="10"/>
                    </a:lnTo>
                    <a:lnTo>
                      <a:pt x="18" y="12"/>
                    </a:lnTo>
                    <a:lnTo>
                      <a:pt x="18" y="10"/>
                    </a:lnTo>
                    <a:lnTo>
                      <a:pt x="18" y="12"/>
                    </a:lnTo>
                    <a:lnTo>
                      <a:pt x="18" y="10"/>
                    </a:lnTo>
                    <a:lnTo>
                      <a:pt x="18" y="12"/>
                    </a:lnTo>
                    <a:lnTo>
                      <a:pt x="20" y="12"/>
                    </a:lnTo>
                    <a:lnTo>
                      <a:pt x="18" y="12"/>
                    </a:lnTo>
                    <a:lnTo>
                      <a:pt x="20" y="12"/>
                    </a:lnTo>
                    <a:lnTo>
                      <a:pt x="20" y="14"/>
                    </a:lnTo>
                    <a:lnTo>
                      <a:pt x="22" y="14"/>
                    </a:lnTo>
                    <a:lnTo>
                      <a:pt x="20" y="16"/>
                    </a:lnTo>
                    <a:lnTo>
                      <a:pt x="20" y="14"/>
                    </a:lnTo>
                    <a:lnTo>
                      <a:pt x="20" y="16"/>
                    </a:lnTo>
                    <a:lnTo>
                      <a:pt x="22" y="16"/>
                    </a:lnTo>
                    <a:lnTo>
                      <a:pt x="22" y="18"/>
                    </a:lnTo>
                    <a:lnTo>
                      <a:pt x="20" y="18"/>
                    </a:lnTo>
                    <a:lnTo>
                      <a:pt x="20" y="16"/>
                    </a:lnTo>
                    <a:lnTo>
                      <a:pt x="20" y="18"/>
                    </a:lnTo>
                    <a:lnTo>
                      <a:pt x="20" y="16"/>
                    </a:lnTo>
                    <a:lnTo>
                      <a:pt x="18" y="16"/>
                    </a:lnTo>
                    <a:lnTo>
                      <a:pt x="20" y="16"/>
                    </a:lnTo>
                    <a:lnTo>
                      <a:pt x="20" y="18"/>
                    </a:lnTo>
                    <a:lnTo>
                      <a:pt x="20" y="16"/>
                    </a:lnTo>
                    <a:lnTo>
                      <a:pt x="20" y="18"/>
                    </a:lnTo>
                    <a:lnTo>
                      <a:pt x="18" y="18"/>
                    </a:lnTo>
                    <a:lnTo>
                      <a:pt x="18" y="20"/>
                    </a:lnTo>
                    <a:lnTo>
                      <a:pt x="18" y="18"/>
                    </a:lnTo>
                    <a:lnTo>
                      <a:pt x="20" y="18"/>
                    </a:lnTo>
                    <a:lnTo>
                      <a:pt x="20" y="20"/>
                    </a:lnTo>
                    <a:lnTo>
                      <a:pt x="20" y="18"/>
                    </a:lnTo>
                    <a:lnTo>
                      <a:pt x="20" y="20"/>
                    </a:lnTo>
                    <a:lnTo>
                      <a:pt x="22" y="20"/>
                    </a:lnTo>
                    <a:lnTo>
                      <a:pt x="20" y="20"/>
                    </a:lnTo>
                    <a:lnTo>
                      <a:pt x="22" y="20"/>
                    </a:lnTo>
                    <a:lnTo>
                      <a:pt x="20" y="20"/>
                    </a:lnTo>
                    <a:lnTo>
                      <a:pt x="20" y="22"/>
                    </a:lnTo>
                    <a:lnTo>
                      <a:pt x="22" y="22"/>
                    </a:lnTo>
                    <a:lnTo>
                      <a:pt x="20" y="22"/>
                    </a:lnTo>
                    <a:lnTo>
                      <a:pt x="20" y="24"/>
                    </a:lnTo>
                    <a:lnTo>
                      <a:pt x="20" y="22"/>
                    </a:lnTo>
                    <a:lnTo>
                      <a:pt x="20" y="24"/>
                    </a:lnTo>
                    <a:lnTo>
                      <a:pt x="20" y="22"/>
                    </a:lnTo>
                    <a:lnTo>
                      <a:pt x="20" y="24"/>
                    </a:lnTo>
                    <a:lnTo>
                      <a:pt x="22" y="24"/>
                    </a:lnTo>
                    <a:lnTo>
                      <a:pt x="20" y="24"/>
                    </a:lnTo>
                    <a:lnTo>
                      <a:pt x="22" y="24"/>
                    </a:lnTo>
                    <a:lnTo>
                      <a:pt x="20" y="24"/>
                    </a:lnTo>
                    <a:lnTo>
                      <a:pt x="22" y="24"/>
                    </a:lnTo>
                    <a:lnTo>
                      <a:pt x="22" y="26"/>
                    </a:lnTo>
                    <a:lnTo>
                      <a:pt x="22" y="28"/>
                    </a:lnTo>
                    <a:lnTo>
                      <a:pt x="22" y="30"/>
                    </a:lnTo>
                    <a:lnTo>
                      <a:pt x="22" y="32"/>
                    </a:lnTo>
                    <a:lnTo>
                      <a:pt x="22" y="32"/>
                    </a:lnTo>
                    <a:lnTo>
                      <a:pt x="20" y="32"/>
                    </a:lnTo>
                    <a:lnTo>
                      <a:pt x="20" y="34"/>
                    </a:lnTo>
                    <a:lnTo>
                      <a:pt x="20" y="32"/>
                    </a:lnTo>
                    <a:lnTo>
                      <a:pt x="20" y="34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6" y="36"/>
                    </a:lnTo>
                    <a:lnTo>
                      <a:pt x="14" y="36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0" y="38"/>
                    </a:lnTo>
                    <a:lnTo>
                      <a:pt x="10" y="40"/>
                    </a:lnTo>
                    <a:lnTo>
                      <a:pt x="8" y="40"/>
                    </a:lnTo>
                    <a:lnTo>
                      <a:pt x="6" y="40"/>
                    </a:lnTo>
                    <a:lnTo>
                      <a:pt x="8" y="40"/>
                    </a:lnTo>
                    <a:lnTo>
                      <a:pt x="8" y="38"/>
                    </a:lnTo>
                    <a:lnTo>
                      <a:pt x="10" y="38"/>
                    </a:lnTo>
                    <a:lnTo>
                      <a:pt x="8" y="38"/>
                    </a:lnTo>
                    <a:lnTo>
                      <a:pt x="8" y="36"/>
                    </a:lnTo>
                    <a:lnTo>
                      <a:pt x="8" y="34"/>
                    </a:lnTo>
                    <a:lnTo>
                      <a:pt x="10" y="34"/>
                    </a:lnTo>
                    <a:lnTo>
                      <a:pt x="8" y="34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8" y="30"/>
                    </a:lnTo>
                    <a:lnTo>
                      <a:pt x="8" y="28"/>
                    </a:lnTo>
                    <a:lnTo>
                      <a:pt x="6" y="28"/>
                    </a:lnTo>
                    <a:lnTo>
                      <a:pt x="6" y="26"/>
                    </a:lnTo>
                    <a:lnTo>
                      <a:pt x="6" y="24"/>
                    </a:lnTo>
                    <a:lnTo>
                      <a:pt x="6" y="22"/>
                    </a:lnTo>
                    <a:lnTo>
                      <a:pt x="4" y="22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1153"/>
              <p:cNvSpPr>
                <a:spLocks noEditPoints="1"/>
              </p:cNvSpPr>
              <p:nvPr/>
            </p:nvSpPr>
            <p:spPr bwMode="auto">
              <a:xfrm>
                <a:off x="6467475" y="3249612"/>
                <a:ext cx="15875" cy="12700"/>
              </a:xfrm>
              <a:custGeom>
                <a:avLst/>
                <a:gdLst>
                  <a:gd name="T0" fmla="*/ 6 w 10"/>
                  <a:gd name="T1" fmla="*/ 8 h 8"/>
                  <a:gd name="T2" fmla="*/ 6 w 10"/>
                  <a:gd name="T3" fmla="*/ 6 h 8"/>
                  <a:gd name="T4" fmla="*/ 6 w 10"/>
                  <a:gd name="T5" fmla="*/ 8 h 8"/>
                  <a:gd name="T6" fmla="*/ 6 w 10"/>
                  <a:gd name="T7" fmla="*/ 8 h 8"/>
                  <a:gd name="T8" fmla="*/ 4 w 10"/>
                  <a:gd name="T9" fmla="*/ 4 h 8"/>
                  <a:gd name="T10" fmla="*/ 4 w 10"/>
                  <a:gd name="T11" fmla="*/ 4 h 8"/>
                  <a:gd name="T12" fmla="*/ 10 w 10"/>
                  <a:gd name="T13" fmla="*/ 2 h 8"/>
                  <a:gd name="T14" fmla="*/ 10 w 10"/>
                  <a:gd name="T15" fmla="*/ 4 h 8"/>
                  <a:gd name="T16" fmla="*/ 8 w 10"/>
                  <a:gd name="T17" fmla="*/ 6 h 8"/>
                  <a:gd name="T18" fmla="*/ 8 w 10"/>
                  <a:gd name="T19" fmla="*/ 6 h 8"/>
                  <a:gd name="T20" fmla="*/ 6 w 10"/>
                  <a:gd name="T21" fmla="*/ 6 h 8"/>
                  <a:gd name="T22" fmla="*/ 6 w 10"/>
                  <a:gd name="T23" fmla="*/ 6 h 8"/>
                  <a:gd name="T24" fmla="*/ 4 w 10"/>
                  <a:gd name="T25" fmla="*/ 6 h 8"/>
                  <a:gd name="T26" fmla="*/ 4 w 10"/>
                  <a:gd name="T27" fmla="*/ 4 h 8"/>
                  <a:gd name="T28" fmla="*/ 4 w 10"/>
                  <a:gd name="T29" fmla="*/ 6 h 8"/>
                  <a:gd name="T30" fmla="*/ 4 w 10"/>
                  <a:gd name="T31" fmla="*/ 4 h 8"/>
                  <a:gd name="T32" fmla="*/ 2 w 10"/>
                  <a:gd name="T33" fmla="*/ 4 h 8"/>
                  <a:gd name="T34" fmla="*/ 0 w 10"/>
                  <a:gd name="T35" fmla="*/ 4 h 8"/>
                  <a:gd name="T36" fmla="*/ 0 w 10"/>
                  <a:gd name="T37" fmla="*/ 2 h 8"/>
                  <a:gd name="T38" fmla="*/ 2 w 10"/>
                  <a:gd name="T39" fmla="*/ 2 h 8"/>
                  <a:gd name="T40" fmla="*/ 2 w 10"/>
                  <a:gd name="T41" fmla="*/ 0 h 8"/>
                  <a:gd name="T42" fmla="*/ 4 w 10"/>
                  <a:gd name="T43" fmla="*/ 0 h 8"/>
                  <a:gd name="T44" fmla="*/ 6 w 10"/>
                  <a:gd name="T45" fmla="*/ 0 h 8"/>
                  <a:gd name="T46" fmla="*/ 6 w 10"/>
                  <a:gd name="T47" fmla="*/ 2 h 8"/>
                  <a:gd name="T48" fmla="*/ 8 w 10"/>
                  <a:gd name="T49" fmla="*/ 2 h 8"/>
                  <a:gd name="T50" fmla="*/ 10 w 10"/>
                  <a:gd name="T51" fmla="*/ 2 h 8"/>
                  <a:gd name="T52" fmla="*/ 10 w 10"/>
                  <a:gd name="T5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" h="8">
                    <a:moveTo>
                      <a:pt x="6" y="8"/>
                    </a:moveTo>
                    <a:lnTo>
                      <a:pt x="6" y="6"/>
                    </a:lnTo>
                    <a:lnTo>
                      <a:pt x="6" y="8"/>
                    </a:lnTo>
                    <a:lnTo>
                      <a:pt x="6" y="8"/>
                    </a:lnTo>
                    <a:close/>
                    <a:moveTo>
                      <a:pt x="4" y="4"/>
                    </a:moveTo>
                    <a:lnTo>
                      <a:pt x="4" y="4"/>
                    </a:lnTo>
                    <a:close/>
                    <a:moveTo>
                      <a:pt x="10" y="2"/>
                    </a:moveTo>
                    <a:lnTo>
                      <a:pt x="10" y="4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1154"/>
              <p:cNvSpPr>
                <a:spLocks noEditPoints="1"/>
              </p:cNvSpPr>
              <p:nvPr/>
            </p:nvSpPr>
            <p:spPr bwMode="auto">
              <a:xfrm>
                <a:off x="6467475" y="3249612"/>
                <a:ext cx="15875" cy="12700"/>
              </a:xfrm>
              <a:custGeom>
                <a:avLst/>
                <a:gdLst>
                  <a:gd name="T0" fmla="*/ 6 w 10"/>
                  <a:gd name="T1" fmla="*/ 8 h 8"/>
                  <a:gd name="T2" fmla="*/ 6 w 10"/>
                  <a:gd name="T3" fmla="*/ 6 h 8"/>
                  <a:gd name="T4" fmla="*/ 6 w 10"/>
                  <a:gd name="T5" fmla="*/ 8 h 8"/>
                  <a:gd name="T6" fmla="*/ 6 w 10"/>
                  <a:gd name="T7" fmla="*/ 8 h 8"/>
                  <a:gd name="T8" fmla="*/ 4 w 10"/>
                  <a:gd name="T9" fmla="*/ 4 h 8"/>
                  <a:gd name="T10" fmla="*/ 4 w 10"/>
                  <a:gd name="T11" fmla="*/ 4 h 8"/>
                  <a:gd name="T12" fmla="*/ 10 w 10"/>
                  <a:gd name="T13" fmla="*/ 2 h 8"/>
                  <a:gd name="T14" fmla="*/ 10 w 10"/>
                  <a:gd name="T15" fmla="*/ 4 h 8"/>
                  <a:gd name="T16" fmla="*/ 8 w 10"/>
                  <a:gd name="T17" fmla="*/ 6 h 8"/>
                  <a:gd name="T18" fmla="*/ 8 w 10"/>
                  <a:gd name="T19" fmla="*/ 6 h 8"/>
                  <a:gd name="T20" fmla="*/ 6 w 10"/>
                  <a:gd name="T21" fmla="*/ 6 h 8"/>
                  <a:gd name="T22" fmla="*/ 6 w 10"/>
                  <a:gd name="T23" fmla="*/ 6 h 8"/>
                  <a:gd name="T24" fmla="*/ 4 w 10"/>
                  <a:gd name="T25" fmla="*/ 6 h 8"/>
                  <a:gd name="T26" fmla="*/ 4 w 10"/>
                  <a:gd name="T27" fmla="*/ 4 h 8"/>
                  <a:gd name="T28" fmla="*/ 4 w 10"/>
                  <a:gd name="T29" fmla="*/ 6 h 8"/>
                  <a:gd name="T30" fmla="*/ 4 w 10"/>
                  <a:gd name="T31" fmla="*/ 4 h 8"/>
                  <a:gd name="T32" fmla="*/ 2 w 10"/>
                  <a:gd name="T33" fmla="*/ 4 h 8"/>
                  <a:gd name="T34" fmla="*/ 0 w 10"/>
                  <a:gd name="T35" fmla="*/ 4 h 8"/>
                  <a:gd name="T36" fmla="*/ 0 w 10"/>
                  <a:gd name="T37" fmla="*/ 2 h 8"/>
                  <a:gd name="T38" fmla="*/ 2 w 10"/>
                  <a:gd name="T39" fmla="*/ 2 h 8"/>
                  <a:gd name="T40" fmla="*/ 2 w 10"/>
                  <a:gd name="T41" fmla="*/ 0 h 8"/>
                  <a:gd name="T42" fmla="*/ 4 w 10"/>
                  <a:gd name="T43" fmla="*/ 0 h 8"/>
                  <a:gd name="T44" fmla="*/ 6 w 10"/>
                  <a:gd name="T45" fmla="*/ 0 h 8"/>
                  <a:gd name="T46" fmla="*/ 6 w 10"/>
                  <a:gd name="T47" fmla="*/ 2 h 8"/>
                  <a:gd name="T48" fmla="*/ 8 w 10"/>
                  <a:gd name="T49" fmla="*/ 2 h 8"/>
                  <a:gd name="T50" fmla="*/ 10 w 10"/>
                  <a:gd name="T51" fmla="*/ 2 h 8"/>
                  <a:gd name="T52" fmla="*/ 10 w 10"/>
                  <a:gd name="T5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" h="8">
                    <a:moveTo>
                      <a:pt x="6" y="8"/>
                    </a:moveTo>
                    <a:lnTo>
                      <a:pt x="6" y="6"/>
                    </a:lnTo>
                    <a:lnTo>
                      <a:pt x="6" y="8"/>
                    </a:lnTo>
                    <a:lnTo>
                      <a:pt x="6" y="8"/>
                    </a:lnTo>
                    <a:moveTo>
                      <a:pt x="4" y="4"/>
                    </a:moveTo>
                    <a:lnTo>
                      <a:pt x="4" y="4"/>
                    </a:lnTo>
                    <a:moveTo>
                      <a:pt x="10" y="2"/>
                    </a:moveTo>
                    <a:lnTo>
                      <a:pt x="10" y="4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0" y="2"/>
                    </a:lnTo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3182"/>
              <p:cNvSpPr>
                <a:spLocks noEditPoints="1"/>
              </p:cNvSpPr>
              <p:nvPr/>
            </p:nvSpPr>
            <p:spPr bwMode="auto">
              <a:xfrm>
                <a:off x="7739063" y="4716463"/>
                <a:ext cx="234950" cy="127000"/>
              </a:xfrm>
              <a:custGeom>
                <a:avLst/>
                <a:gdLst>
                  <a:gd name="T0" fmla="*/ 102 w 148"/>
                  <a:gd name="T1" fmla="*/ 46 h 80"/>
                  <a:gd name="T2" fmla="*/ 102 w 148"/>
                  <a:gd name="T3" fmla="*/ 46 h 80"/>
                  <a:gd name="T4" fmla="*/ 86 w 148"/>
                  <a:gd name="T5" fmla="*/ 52 h 80"/>
                  <a:gd name="T6" fmla="*/ 86 w 148"/>
                  <a:gd name="T7" fmla="*/ 52 h 80"/>
                  <a:gd name="T8" fmla="*/ 96 w 148"/>
                  <a:gd name="T9" fmla="*/ 48 h 80"/>
                  <a:gd name="T10" fmla="*/ 52 w 148"/>
                  <a:gd name="T11" fmla="*/ 66 h 80"/>
                  <a:gd name="T12" fmla="*/ 52 w 148"/>
                  <a:gd name="T13" fmla="*/ 64 h 80"/>
                  <a:gd name="T14" fmla="*/ 70 w 148"/>
                  <a:gd name="T15" fmla="*/ 56 h 80"/>
                  <a:gd name="T16" fmla="*/ 2 w 148"/>
                  <a:gd name="T17" fmla="*/ 80 h 80"/>
                  <a:gd name="T18" fmla="*/ 122 w 148"/>
                  <a:gd name="T19" fmla="*/ 22 h 80"/>
                  <a:gd name="T20" fmla="*/ 148 w 148"/>
                  <a:gd name="T21" fmla="*/ 12 h 80"/>
                  <a:gd name="T22" fmla="*/ 142 w 148"/>
                  <a:gd name="T23" fmla="*/ 18 h 80"/>
                  <a:gd name="T24" fmla="*/ 140 w 148"/>
                  <a:gd name="T25" fmla="*/ 20 h 80"/>
                  <a:gd name="T26" fmla="*/ 134 w 148"/>
                  <a:gd name="T27" fmla="*/ 22 h 80"/>
                  <a:gd name="T28" fmla="*/ 134 w 148"/>
                  <a:gd name="T29" fmla="*/ 20 h 80"/>
                  <a:gd name="T30" fmla="*/ 138 w 148"/>
                  <a:gd name="T31" fmla="*/ 14 h 80"/>
                  <a:gd name="T32" fmla="*/ 142 w 148"/>
                  <a:gd name="T33" fmla="*/ 16 h 80"/>
                  <a:gd name="T34" fmla="*/ 126 w 148"/>
                  <a:gd name="T35" fmla="*/ 14 h 80"/>
                  <a:gd name="T36" fmla="*/ 142 w 148"/>
                  <a:gd name="T37" fmla="*/ 4 h 80"/>
                  <a:gd name="T38" fmla="*/ 142 w 148"/>
                  <a:gd name="T39" fmla="*/ 0 h 80"/>
                  <a:gd name="T40" fmla="*/ 142 w 148"/>
                  <a:gd name="T41" fmla="*/ 0 h 80"/>
                  <a:gd name="T42" fmla="*/ 140 w 148"/>
                  <a:gd name="T43" fmla="*/ 2 h 80"/>
                  <a:gd name="T44" fmla="*/ 20 w 148"/>
                  <a:gd name="T45" fmla="*/ 50 h 80"/>
                  <a:gd name="T46" fmla="*/ 88 w 148"/>
                  <a:gd name="T47" fmla="*/ 16 h 80"/>
                  <a:gd name="T48" fmla="*/ 38 w 148"/>
                  <a:gd name="T49" fmla="*/ 34 h 80"/>
                  <a:gd name="T50" fmla="*/ 44 w 148"/>
                  <a:gd name="T51" fmla="*/ 32 h 80"/>
                  <a:gd name="T52" fmla="*/ 60 w 148"/>
                  <a:gd name="T53" fmla="*/ 28 h 80"/>
                  <a:gd name="T54" fmla="*/ 70 w 148"/>
                  <a:gd name="T55" fmla="*/ 22 h 80"/>
                  <a:gd name="T56" fmla="*/ 82 w 148"/>
                  <a:gd name="T57" fmla="*/ 18 h 80"/>
                  <a:gd name="T58" fmla="*/ 86 w 148"/>
                  <a:gd name="T59" fmla="*/ 16 h 80"/>
                  <a:gd name="T60" fmla="*/ 90 w 148"/>
                  <a:gd name="T61" fmla="*/ 16 h 80"/>
                  <a:gd name="T62" fmla="*/ 96 w 148"/>
                  <a:gd name="T63" fmla="*/ 14 h 80"/>
                  <a:gd name="T64" fmla="*/ 98 w 148"/>
                  <a:gd name="T65" fmla="*/ 12 h 80"/>
                  <a:gd name="T66" fmla="*/ 104 w 148"/>
                  <a:gd name="T67" fmla="*/ 10 h 80"/>
                  <a:gd name="T68" fmla="*/ 112 w 148"/>
                  <a:gd name="T69" fmla="*/ 10 h 80"/>
                  <a:gd name="T70" fmla="*/ 118 w 148"/>
                  <a:gd name="T71" fmla="*/ 8 h 80"/>
                  <a:gd name="T72" fmla="*/ 124 w 148"/>
                  <a:gd name="T73" fmla="*/ 10 h 80"/>
                  <a:gd name="T74" fmla="*/ 128 w 148"/>
                  <a:gd name="T75" fmla="*/ 14 h 80"/>
                  <a:gd name="T76" fmla="*/ 124 w 148"/>
                  <a:gd name="T77" fmla="*/ 18 h 80"/>
                  <a:gd name="T78" fmla="*/ 122 w 148"/>
                  <a:gd name="T79" fmla="*/ 28 h 80"/>
                  <a:gd name="T80" fmla="*/ 118 w 148"/>
                  <a:gd name="T81" fmla="*/ 36 h 80"/>
                  <a:gd name="T82" fmla="*/ 110 w 148"/>
                  <a:gd name="T83" fmla="*/ 42 h 80"/>
                  <a:gd name="T84" fmla="*/ 104 w 148"/>
                  <a:gd name="T85" fmla="*/ 44 h 80"/>
                  <a:gd name="T86" fmla="*/ 100 w 148"/>
                  <a:gd name="T87" fmla="*/ 44 h 80"/>
                  <a:gd name="T88" fmla="*/ 98 w 148"/>
                  <a:gd name="T89" fmla="*/ 46 h 80"/>
                  <a:gd name="T90" fmla="*/ 96 w 148"/>
                  <a:gd name="T91" fmla="*/ 48 h 80"/>
                  <a:gd name="T92" fmla="*/ 92 w 148"/>
                  <a:gd name="T93" fmla="*/ 48 h 80"/>
                  <a:gd name="T94" fmla="*/ 86 w 148"/>
                  <a:gd name="T95" fmla="*/ 48 h 80"/>
                  <a:gd name="T96" fmla="*/ 76 w 148"/>
                  <a:gd name="T97" fmla="*/ 54 h 80"/>
                  <a:gd name="T98" fmla="*/ 66 w 148"/>
                  <a:gd name="T99" fmla="*/ 60 h 80"/>
                  <a:gd name="T100" fmla="*/ 60 w 148"/>
                  <a:gd name="T101" fmla="*/ 62 h 80"/>
                  <a:gd name="T102" fmla="*/ 56 w 148"/>
                  <a:gd name="T103" fmla="*/ 62 h 80"/>
                  <a:gd name="T104" fmla="*/ 52 w 148"/>
                  <a:gd name="T105" fmla="*/ 66 h 80"/>
                  <a:gd name="T106" fmla="*/ 46 w 148"/>
                  <a:gd name="T107" fmla="*/ 68 h 80"/>
                  <a:gd name="T108" fmla="*/ 44 w 148"/>
                  <a:gd name="T109" fmla="*/ 66 h 80"/>
                  <a:gd name="T110" fmla="*/ 42 w 148"/>
                  <a:gd name="T111" fmla="*/ 56 h 80"/>
                  <a:gd name="T112" fmla="*/ 38 w 148"/>
                  <a:gd name="T113" fmla="*/ 50 h 80"/>
                  <a:gd name="T114" fmla="*/ 36 w 148"/>
                  <a:gd name="T115" fmla="*/ 42 h 80"/>
                  <a:gd name="T116" fmla="*/ 44 w 148"/>
                  <a:gd name="T117" fmla="*/ 64 h 80"/>
                  <a:gd name="T118" fmla="*/ 44 w 148"/>
                  <a:gd name="T119" fmla="*/ 7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8" h="80">
                    <a:moveTo>
                      <a:pt x="86" y="56"/>
                    </a:moveTo>
                    <a:lnTo>
                      <a:pt x="86" y="58"/>
                    </a:lnTo>
                    <a:lnTo>
                      <a:pt x="86" y="56"/>
                    </a:lnTo>
                    <a:close/>
                    <a:moveTo>
                      <a:pt x="98" y="48"/>
                    </a:moveTo>
                    <a:lnTo>
                      <a:pt x="100" y="48"/>
                    </a:lnTo>
                    <a:lnTo>
                      <a:pt x="98" y="48"/>
                    </a:lnTo>
                    <a:close/>
                    <a:moveTo>
                      <a:pt x="102" y="48"/>
                    </a:moveTo>
                    <a:lnTo>
                      <a:pt x="100" y="48"/>
                    </a:lnTo>
                    <a:lnTo>
                      <a:pt x="100" y="46"/>
                    </a:lnTo>
                    <a:lnTo>
                      <a:pt x="102" y="46"/>
                    </a:lnTo>
                    <a:lnTo>
                      <a:pt x="102" y="48"/>
                    </a:lnTo>
                    <a:close/>
                    <a:moveTo>
                      <a:pt x="102" y="46"/>
                    </a:moveTo>
                    <a:lnTo>
                      <a:pt x="100" y="46"/>
                    </a:lnTo>
                    <a:lnTo>
                      <a:pt x="102" y="46"/>
                    </a:lnTo>
                    <a:close/>
                    <a:moveTo>
                      <a:pt x="102" y="46"/>
                    </a:moveTo>
                    <a:lnTo>
                      <a:pt x="100" y="46"/>
                    </a:lnTo>
                    <a:lnTo>
                      <a:pt x="102" y="46"/>
                    </a:lnTo>
                    <a:close/>
                    <a:moveTo>
                      <a:pt x="102" y="46"/>
                    </a:moveTo>
                    <a:lnTo>
                      <a:pt x="100" y="46"/>
                    </a:lnTo>
                    <a:lnTo>
                      <a:pt x="102" y="46"/>
                    </a:lnTo>
                    <a:close/>
                    <a:moveTo>
                      <a:pt x="100" y="48"/>
                    </a:moveTo>
                    <a:lnTo>
                      <a:pt x="102" y="48"/>
                    </a:lnTo>
                    <a:lnTo>
                      <a:pt x="100" y="48"/>
                    </a:lnTo>
                    <a:lnTo>
                      <a:pt x="100" y="46"/>
                    </a:lnTo>
                    <a:lnTo>
                      <a:pt x="100" y="48"/>
                    </a:lnTo>
                    <a:close/>
                    <a:moveTo>
                      <a:pt x="100" y="46"/>
                    </a:moveTo>
                    <a:lnTo>
                      <a:pt x="102" y="46"/>
                    </a:lnTo>
                    <a:lnTo>
                      <a:pt x="100" y="46"/>
                    </a:lnTo>
                    <a:close/>
                    <a:moveTo>
                      <a:pt x="88" y="52"/>
                    </a:moveTo>
                    <a:lnTo>
                      <a:pt x="86" y="52"/>
                    </a:lnTo>
                    <a:lnTo>
                      <a:pt x="88" y="52"/>
                    </a:lnTo>
                    <a:close/>
                    <a:moveTo>
                      <a:pt x="58" y="64"/>
                    </a:moveTo>
                    <a:lnTo>
                      <a:pt x="58" y="66"/>
                    </a:lnTo>
                    <a:lnTo>
                      <a:pt x="58" y="64"/>
                    </a:lnTo>
                    <a:close/>
                    <a:moveTo>
                      <a:pt x="100" y="48"/>
                    </a:moveTo>
                    <a:lnTo>
                      <a:pt x="98" y="48"/>
                    </a:lnTo>
                    <a:lnTo>
                      <a:pt x="100" y="48"/>
                    </a:lnTo>
                    <a:close/>
                    <a:moveTo>
                      <a:pt x="86" y="52"/>
                    </a:moveTo>
                    <a:lnTo>
                      <a:pt x="88" y="52"/>
                    </a:lnTo>
                    <a:lnTo>
                      <a:pt x="86" y="52"/>
                    </a:lnTo>
                    <a:close/>
                    <a:moveTo>
                      <a:pt x="100" y="46"/>
                    </a:moveTo>
                    <a:lnTo>
                      <a:pt x="100" y="48"/>
                    </a:lnTo>
                    <a:lnTo>
                      <a:pt x="100" y="46"/>
                    </a:lnTo>
                    <a:close/>
                    <a:moveTo>
                      <a:pt x="98" y="48"/>
                    </a:moveTo>
                    <a:lnTo>
                      <a:pt x="98" y="46"/>
                    </a:lnTo>
                    <a:lnTo>
                      <a:pt x="98" y="48"/>
                    </a:lnTo>
                    <a:close/>
                    <a:moveTo>
                      <a:pt x="96" y="46"/>
                    </a:moveTo>
                    <a:lnTo>
                      <a:pt x="96" y="48"/>
                    </a:lnTo>
                    <a:lnTo>
                      <a:pt x="96" y="46"/>
                    </a:lnTo>
                    <a:lnTo>
                      <a:pt x="96" y="48"/>
                    </a:lnTo>
                    <a:lnTo>
                      <a:pt x="96" y="46"/>
                    </a:lnTo>
                    <a:close/>
                    <a:moveTo>
                      <a:pt x="56" y="64"/>
                    </a:moveTo>
                    <a:lnTo>
                      <a:pt x="58" y="64"/>
                    </a:lnTo>
                    <a:lnTo>
                      <a:pt x="56" y="64"/>
                    </a:lnTo>
                    <a:close/>
                    <a:moveTo>
                      <a:pt x="82" y="52"/>
                    </a:moveTo>
                    <a:lnTo>
                      <a:pt x="82" y="54"/>
                    </a:lnTo>
                    <a:lnTo>
                      <a:pt x="82" y="52"/>
                    </a:lnTo>
                    <a:close/>
                    <a:moveTo>
                      <a:pt x="52" y="66"/>
                    </a:moveTo>
                    <a:lnTo>
                      <a:pt x="52" y="64"/>
                    </a:lnTo>
                    <a:lnTo>
                      <a:pt x="52" y="66"/>
                    </a:lnTo>
                    <a:close/>
                    <a:moveTo>
                      <a:pt x="52" y="66"/>
                    </a:moveTo>
                    <a:lnTo>
                      <a:pt x="52" y="64"/>
                    </a:lnTo>
                    <a:lnTo>
                      <a:pt x="52" y="66"/>
                    </a:lnTo>
                    <a:close/>
                    <a:moveTo>
                      <a:pt x="52" y="66"/>
                    </a:moveTo>
                    <a:lnTo>
                      <a:pt x="52" y="64"/>
                    </a:lnTo>
                    <a:lnTo>
                      <a:pt x="52" y="66"/>
                    </a:lnTo>
                    <a:close/>
                    <a:moveTo>
                      <a:pt x="56" y="64"/>
                    </a:moveTo>
                    <a:lnTo>
                      <a:pt x="54" y="64"/>
                    </a:lnTo>
                    <a:lnTo>
                      <a:pt x="56" y="64"/>
                    </a:lnTo>
                    <a:close/>
                    <a:moveTo>
                      <a:pt x="52" y="64"/>
                    </a:moveTo>
                    <a:lnTo>
                      <a:pt x="52" y="66"/>
                    </a:lnTo>
                    <a:lnTo>
                      <a:pt x="52" y="64"/>
                    </a:lnTo>
                    <a:close/>
                    <a:moveTo>
                      <a:pt x="56" y="64"/>
                    </a:moveTo>
                    <a:lnTo>
                      <a:pt x="56" y="62"/>
                    </a:lnTo>
                    <a:lnTo>
                      <a:pt x="56" y="64"/>
                    </a:lnTo>
                    <a:close/>
                    <a:moveTo>
                      <a:pt x="54" y="64"/>
                    </a:moveTo>
                    <a:lnTo>
                      <a:pt x="52" y="64"/>
                    </a:lnTo>
                    <a:lnTo>
                      <a:pt x="54" y="64"/>
                    </a:lnTo>
                    <a:close/>
                    <a:moveTo>
                      <a:pt x="72" y="56"/>
                    </a:moveTo>
                    <a:lnTo>
                      <a:pt x="70" y="56"/>
                    </a:lnTo>
                    <a:lnTo>
                      <a:pt x="72" y="56"/>
                    </a:lnTo>
                    <a:close/>
                    <a:moveTo>
                      <a:pt x="142" y="18"/>
                    </a:moveTo>
                    <a:lnTo>
                      <a:pt x="142" y="16"/>
                    </a:lnTo>
                    <a:lnTo>
                      <a:pt x="142" y="18"/>
                    </a:lnTo>
                    <a:close/>
                    <a:moveTo>
                      <a:pt x="6" y="74"/>
                    </a:moveTo>
                    <a:lnTo>
                      <a:pt x="6" y="76"/>
                    </a:lnTo>
                    <a:lnTo>
                      <a:pt x="6" y="78"/>
                    </a:lnTo>
                    <a:lnTo>
                      <a:pt x="4" y="78"/>
                    </a:lnTo>
                    <a:lnTo>
                      <a:pt x="4" y="80"/>
                    </a:lnTo>
                    <a:lnTo>
                      <a:pt x="2" y="80"/>
                    </a:lnTo>
                    <a:lnTo>
                      <a:pt x="2" y="78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2" y="76"/>
                    </a:lnTo>
                    <a:lnTo>
                      <a:pt x="4" y="76"/>
                    </a:lnTo>
                    <a:lnTo>
                      <a:pt x="4" y="74"/>
                    </a:lnTo>
                    <a:lnTo>
                      <a:pt x="6" y="74"/>
                    </a:lnTo>
                    <a:close/>
                    <a:moveTo>
                      <a:pt x="122" y="22"/>
                    </a:moveTo>
                    <a:lnTo>
                      <a:pt x="122" y="24"/>
                    </a:lnTo>
                    <a:lnTo>
                      <a:pt x="122" y="22"/>
                    </a:lnTo>
                    <a:close/>
                    <a:moveTo>
                      <a:pt x="140" y="14"/>
                    </a:moveTo>
                    <a:lnTo>
                      <a:pt x="142" y="14"/>
                    </a:lnTo>
                    <a:lnTo>
                      <a:pt x="144" y="14"/>
                    </a:lnTo>
                    <a:lnTo>
                      <a:pt x="146" y="14"/>
                    </a:lnTo>
                    <a:lnTo>
                      <a:pt x="146" y="12"/>
                    </a:lnTo>
                    <a:lnTo>
                      <a:pt x="146" y="14"/>
                    </a:lnTo>
                    <a:lnTo>
                      <a:pt x="146" y="12"/>
                    </a:lnTo>
                    <a:lnTo>
                      <a:pt x="148" y="12"/>
                    </a:lnTo>
                    <a:lnTo>
                      <a:pt x="148" y="14"/>
                    </a:lnTo>
                    <a:lnTo>
                      <a:pt x="148" y="12"/>
                    </a:lnTo>
                    <a:lnTo>
                      <a:pt x="148" y="14"/>
                    </a:lnTo>
                    <a:lnTo>
                      <a:pt x="146" y="14"/>
                    </a:lnTo>
                    <a:lnTo>
                      <a:pt x="144" y="14"/>
                    </a:lnTo>
                    <a:lnTo>
                      <a:pt x="144" y="16"/>
                    </a:lnTo>
                    <a:lnTo>
                      <a:pt x="144" y="14"/>
                    </a:lnTo>
                    <a:lnTo>
                      <a:pt x="144" y="16"/>
                    </a:lnTo>
                    <a:lnTo>
                      <a:pt x="144" y="14"/>
                    </a:lnTo>
                    <a:lnTo>
                      <a:pt x="144" y="16"/>
                    </a:lnTo>
                    <a:lnTo>
                      <a:pt x="142" y="16"/>
                    </a:lnTo>
                    <a:lnTo>
                      <a:pt x="142" y="18"/>
                    </a:lnTo>
                    <a:lnTo>
                      <a:pt x="140" y="18"/>
                    </a:lnTo>
                    <a:lnTo>
                      <a:pt x="138" y="18"/>
                    </a:lnTo>
                    <a:lnTo>
                      <a:pt x="140" y="18"/>
                    </a:lnTo>
                    <a:lnTo>
                      <a:pt x="138" y="18"/>
                    </a:lnTo>
                    <a:lnTo>
                      <a:pt x="140" y="18"/>
                    </a:lnTo>
                    <a:lnTo>
                      <a:pt x="138" y="18"/>
                    </a:lnTo>
                    <a:lnTo>
                      <a:pt x="140" y="18"/>
                    </a:lnTo>
                    <a:lnTo>
                      <a:pt x="140" y="20"/>
                    </a:lnTo>
                    <a:lnTo>
                      <a:pt x="140" y="18"/>
                    </a:lnTo>
                    <a:lnTo>
                      <a:pt x="140" y="20"/>
                    </a:lnTo>
                    <a:lnTo>
                      <a:pt x="138" y="20"/>
                    </a:lnTo>
                    <a:lnTo>
                      <a:pt x="138" y="18"/>
                    </a:lnTo>
                    <a:lnTo>
                      <a:pt x="138" y="20"/>
                    </a:lnTo>
                    <a:lnTo>
                      <a:pt x="136" y="20"/>
                    </a:lnTo>
                    <a:lnTo>
                      <a:pt x="136" y="22"/>
                    </a:lnTo>
                    <a:lnTo>
                      <a:pt x="134" y="22"/>
                    </a:lnTo>
                    <a:lnTo>
                      <a:pt x="136" y="22"/>
                    </a:lnTo>
                    <a:lnTo>
                      <a:pt x="134" y="22"/>
                    </a:lnTo>
                    <a:lnTo>
                      <a:pt x="136" y="22"/>
                    </a:lnTo>
                    <a:lnTo>
                      <a:pt x="134" y="22"/>
                    </a:lnTo>
                    <a:lnTo>
                      <a:pt x="134" y="22"/>
                    </a:lnTo>
                    <a:lnTo>
                      <a:pt x="132" y="22"/>
                    </a:lnTo>
                    <a:lnTo>
                      <a:pt x="134" y="22"/>
                    </a:lnTo>
                    <a:lnTo>
                      <a:pt x="132" y="22"/>
                    </a:lnTo>
                    <a:lnTo>
                      <a:pt x="134" y="22"/>
                    </a:lnTo>
                    <a:lnTo>
                      <a:pt x="134" y="20"/>
                    </a:lnTo>
                    <a:lnTo>
                      <a:pt x="134" y="22"/>
                    </a:lnTo>
                    <a:lnTo>
                      <a:pt x="134" y="20"/>
                    </a:lnTo>
                    <a:lnTo>
                      <a:pt x="134" y="22"/>
                    </a:lnTo>
                    <a:lnTo>
                      <a:pt x="134" y="20"/>
                    </a:lnTo>
                    <a:lnTo>
                      <a:pt x="134" y="22"/>
                    </a:lnTo>
                    <a:lnTo>
                      <a:pt x="134" y="20"/>
                    </a:lnTo>
                    <a:lnTo>
                      <a:pt x="134" y="22"/>
                    </a:lnTo>
                    <a:lnTo>
                      <a:pt x="134" y="20"/>
                    </a:lnTo>
                    <a:lnTo>
                      <a:pt x="134" y="20"/>
                    </a:lnTo>
                    <a:lnTo>
                      <a:pt x="134" y="18"/>
                    </a:lnTo>
                    <a:lnTo>
                      <a:pt x="136" y="18"/>
                    </a:lnTo>
                    <a:lnTo>
                      <a:pt x="136" y="16"/>
                    </a:lnTo>
                    <a:lnTo>
                      <a:pt x="138" y="16"/>
                    </a:lnTo>
                    <a:lnTo>
                      <a:pt x="138" y="14"/>
                    </a:lnTo>
                    <a:lnTo>
                      <a:pt x="140" y="14"/>
                    </a:lnTo>
                    <a:close/>
                    <a:moveTo>
                      <a:pt x="146" y="12"/>
                    </a:moveTo>
                    <a:lnTo>
                      <a:pt x="146" y="14"/>
                    </a:lnTo>
                    <a:lnTo>
                      <a:pt x="146" y="12"/>
                    </a:lnTo>
                    <a:close/>
                    <a:moveTo>
                      <a:pt x="146" y="14"/>
                    </a:moveTo>
                    <a:lnTo>
                      <a:pt x="146" y="12"/>
                    </a:lnTo>
                    <a:lnTo>
                      <a:pt x="146" y="14"/>
                    </a:lnTo>
                    <a:close/>
                    <a:moveTo>
                      <a:pt x="142" y="16"/>
                    </a:moveTo>
                    <a:lnTo>
                      <a:pt x="142" y="18"/>
                    </a:lnTo>
                    <a:lnTo>
                      <a:pt x="142" y="16"/>
                    </a:lnTo>
                    <a:close/>
                    <a:moveTo>
                      <a:pt x="134" y="22"/>
                    </a:moveTo>
                    <a:lnTo>
                      <a:pt x="132" y="22"/>
                    </a:lnTo>
                    <a:lnTo>
                      <a:pt x="134" y="22"/>
                    </a:lnTo>
                    <a:close/>
                    <a:moveTo>
                      <a:pt x="130" y="14"/>
                    </a:moveTo>
                    <a:lnTo>
                      <a:pt x="128" y="14"/>
                    </a:lnTo>
                    <a:lnTo>
                      <a:pt x="130" y="14"/>
                    </a:lnTo>
                    <a:lnTo>
                      <a:pt x="128" y="14"/>
                    </a:lnTo>
                    <a:lnTo>
                      <a:pt x="130" y="14"/>
                    </a:lnTo>
                    <a:close/>
                    <a:moveTo>
                      <a:pt x="128" y="14"/>
                    </a:moveTo>
                    <a:lnTo>
                      <a:pt x="126" y="14"/>
                    </a:lnTo>
                    <a:lnTo>
                      <a:pt x="128" y="14"/>
                    </a:lnTo>
                    <a:lnTo>
                      <a:pt x="126" y="14"/>
                    </a:lnTo>
                    <a:lnTo>
                      <a:pt x="128" y="14"/>
                    </a:lnTo>
                    <a:lnTo>
                      <a:pt x="126" y="14"/>
                    </a:lnTo>
                    <a:lnTo>
                      <a:pt x="128" y="14"/>
                    </a:lnTo>
                    <a:close/>
                    <a:moveTo>
                      <a:pt x="142" y="4"/>
                    </a:moveTo>
                    <a:lnTo>
                      <a:pt x="144" y="4"/>
                    </a:lnTo>
                    <a:lnTo>
                      <a:pt x="142" y="4"/>
                    </a:lnTo>
                    <a:lnTo>
                      <a:pt x="144" y="4"/>
                    </a:lnTo>
                    <a:lnTo>
                      <a:pt x="142" y="4"/>
                    </a:lnTo>
                    <a:close/>
                    <a:moveTo>
                      <a:pt x="142" y="4"/>
                    </a:moveTo>
                    <a:lnTo>
                      <a:pt x="142" y="2"/>
                    </a:lnTo>
                    <a:lnTo>
                      <a:pt x="142" y="4"/>
                    </a:lnTo>
                    <a:close/>
                    <a:moveTo>
                      <a:pt x="146" y="0"/>
                    </a:moveTo>
                    <a:lnTo>
                      <a:pt x="146" y="2"/>
                    </a:lnTo>
                    <a:lnTo>
                      <a:pt x="146" y="0"/>
                    </a:lnTo>
                    <a:lnTo>
                      <a:pt x="144" y="0"/>
                    </a:lnTo>
                    <a:lnTo>
                      <a:pt x="146" y="0"/>
                    </a:lnTo>
                    <a:close/>
                    <a:moveTo>
                      <a:pt x="142" y="2"/>
                    </a:moveTo>
                    <a:lnTo>
                      <a:pt x="142" y="0"/>
                    </a:lnTo>
                    <a:lnTo>
                      <a:pt x="142" y="2"/>
                    </a:lnTo>
                    <a:close/>
                    <a:moveTo>
                      <a:pt x="142" y="0"/>
                    </a:moveTo>
                    <a:lnTo>
                      <a:pt x="144" y="0"/>
                    </a:lnTo>
                    <a:lnTo>
                      <a:pt x="142" y="0"/>
                    </a:lnTo>
                    <a:close/>
                    <a:moveTo>
                      <a:pt x="138" y="2"/>
                    </a:moveTo>
                    <a:lnTo>
                      <a:pt x="140" y="2"/>
                    </a:lnTo>
                    <a:lnTo>
                      <a:pt x="142" y="2"/>
                    </a:lnTo>
                    <a:lnTo>
                      <a:pt x="142" y="0"/>
                    </a:lnTo>
                    <a:lnTo>
                      <a:pt x="142" y="2"/>
                    </a:lnTo>
                    <a:lnTo>
                      <a:pt x="142" y="0"/>
                    </a:lnTo>
                    <a:lnTo>
                      <a:pt x="142" y="2"/>
                    </a:lnTo>
                    <a:lnTo>
                      <a:pt x="144" y="2"/>
                    </a:lnTo>
                    <a:lnTo>
                      <a:pt x="144" y="4"/>
                    </a:lnTo>
                    <a:lnTo>
                      <a:pt x="144" y="2"/>
                    </a:lnTo>
                    <a:lnTo>
                      <a:pt x="144" y="4"/>
                    </a:lnTo>
                    <a:lnTo>
                      <a:pt x="142" y="4"/>
                    </a:lnTo>
                    <a:lnTo>
                      <a:pt x="142" y="2"/>
                    </a:lnTo>
                    <a:lnTo>
                      <a:pt x="142" y="4"/>
                    </a:lnTo>
                    <a:lnTo>
                      <a:pt x="140" y="4"/>
                    </a:lnTo>
                    <a:lnTo>
                      <a:pt x="140" y="2"/>
                    </a:lnTo>
                    <a:lnTo>
                      <a:pt x="138" y="2"/>
                    </a:lnTo>
                    <a:close/>
                    <a:moveTo>
                      <a:pt x="126" y="8"/>
                    </a:moveTo>
                    <a:lnTo>
                      <a:pt x="128" y="8"/>
                    </a:lnTo>
                    <a:lnTo>
                      <a:pt x="126" y="8"/>
                    </a:lnTo>
                    <a:close/>
                    <a:moveTo>
                      <a:pt x="124" y="6"/>
                    </a:moveTo>
                    <a:lnTo>
                      <a:pt x="126" y="6"/>
                    </a:lnTo>
                    <a:lnTo>
                      <a:pt x="124" y="6"/>
                    </a:lnTo>
                    <a:close/>
                    <a:moveTo>
                      <a:pt x="20" y="50"/>
                    </a:moveTo>
                    <a:lnTo>
                      <a:pt x="20" y="48"/>
                    </a:lnTo>
                    <a:lnTo>
                      <a:pt x="20" y="50"/>
                    </a:lnTo>
                    <a:close/>
                    <a:moveTo>
                      <a:pt x="102" y="12"/>
                    </a:moveTo>
                    <a:lnTo>
                      <a:pt x="100" y="12"/>
                    </a:lnTo>
                    <a:lnTo>
                      <a:pt x="102" y="12"/>
                    </a:lnTo>
                    <a:close/>
                    <a:moveTo>
                      <a:pt x="92" y="14"/>
                    </a:moveTo>
                    <a:lnTo>
                      <a:pt x="94" y="14"/>
                    </a:lnTo>
                    <a:lnTo>
                      <a:pt x="92" y="14"/>
                    </a:lnTo>
                    <a:close/>
                    <a:moveTo>
                      <a:pt x="88" y="14"/>
                    </a:moveTo>
                    <a:lnTo>
                      <a:pt x="88" y="16"/>
                    </a:lnTo>
                    <a:lnTo>
                      <a:pt x="88" y="14"/>
                    </a:lnTo>
                    <a:lnTo>
                      <a:pt x="88" y="16"/>
                    </a:lnTo>
                    <a:lnTo>
                      <a:pt x="88" y="14"/>
                    </a:lnTo>
                    <a:close/>
                    <a:moveTo>
                      <a:pt x="78" y="18"/>
                    </a:moveTo>
                    <a:lnTo>
                      <a:pt x="80" y="18"/>
                    </a:lnTo>
                    <a:lnTo>
                      <a:pt x="78" y="18"/>
                    </a:lnTo>
                    <a:close/>
                    <a:moveTo>
                      <a:pt x="78" y="18"/>
                    </a:moveTo>
                    <a:lnTo>
                      <a:pt x="78" y="20"/>
                    </a:lnTo>
                    <a:lnTo>
                      <a:pt x="78" y="18"/>
                    </a:lnTo>
                    <a:lnTo>
                      <a:pt x="78" y="20"/>
                    </a:lnTo>
                    <a:lnTo>
                      <a:pt x="78" y="18"/>
                    </a:lnTo>
                    <a:close/>
                    <a:moveTo>
                      <a:pt x="38" y="34"/>
                    </a:moveTo>
                    <a:lnTo>
                      <a:pt x="40" y="34"/>
                    </a:lnTo>
                    <a:lnTo>
                      <a:pt x="42" y="34"/>
                    </a:lnTo>
                    <a:lnTo>
                      <a:pt x="42" y="32"/>
                    </a:lnTo>
                    <a:lnTo>
                      <a:pt x="42" y="34"/>
                    </a:lnTo>
                    <a:lnTo>
                      <a:pt x="42" y="32"/>
                    </a:lnTo>
                    <a:lnTo>
                      <a:pt x="44" y="32"/>
                    </a:lnTo>
                    <a:lnTo>
                      <a:pt x="44" y="34"/>
                    </a:lnTo>
                    <a:lnTo>
                      <a:pt x="44" y="32"/>
                    </a:lnTo>
                    <a:lnTo>
                      <a:pt x="44" y="34"/>
                    </a:lnTo>
                    <a:lnTo>
                      <a:pt x="44" y="32"/>
                    </a:lnTo>
                    <a:lnTo>
                      <a:pt x="46" y="32"/>
                    </a:lnTo>
                    <a:lnTo>
                      <a:pt x="48" y="32"/>
                    </a:lnTo>
                    <a:lnTo>
                      <a:pt x="50" y="32"/>
                    </a:lnTo>
                    <a:lnTo>
                      <a:pt x="50" y="30"/>
                    </a:lnTo>
                    <a:lnTo>
                      <a:pt x="52" y="30"/>
                    </a:lnTo>
                    <a:lnTo>
                      <a:pt x="54" y="30"/>
                    </a:lnTo>
                    <a:lnTo>
                      <a:pt x="54" y="28"/>
                    </a:lnTo>
                    <a:lnTo>
                      <a:pt x="56" y="28"/>
                    </a:lnTo>
                    <a:lnTo>
                      <a:pt x="58" y="28"/>
                    </a:lnTo>
                    <a:lnTo>
                      <a:pt x="60" y="28"/>
                    </a:lnTo>
                    <a:lnTo>
                      <a:pt x="60" y="26"/>
                    </a:lnTo>
                    <a:lnTo>
                      <a:pt x="62" y="26"/>
                    </a:lnTo>
                    <a:lnTo>
                      <a:pt x="64" y="26"/>
                    </a:lnTo>
                    <a:lnTo>
                      <a:pt x="64" y="24"/>
                    </a:lnTo>
                    <a:lnTo>
                      <a:pt x="64" y="26"/>
                    </a:lnTo>
                    <a:lnTo>
                      <a:pt x="64" y="24"/>
                    </a:lnTo>
                    <a:lnTo>
                      <a:pt x="66" y="24"/>
                    </a:lnTo>
                    <a:lnTo>
                      <a:pt x="68" y="24"/>
                    </a:lnTo>
                    <a:lnTo>
                      <a:pt x="70" y="24"/>
                    </a:lnTo>
                    <a:lnTo>
                      <a:pt x="70" y="22"/>
                    </a:lnTo>
                    <a:lnTo>
                      <a:pt x="72" y="22"/>
                    </a:lnTo>
                    <a:lnTo>
                      <a:pt x="74" y="22"/>
                    </a:lnTo>
                    <a:lnTo>
                      <a:pt x="76" y="22"/>
                    </a:lnTo>
                    <a:lnTo>
                      <a:pt x="76" y="20"/>
                    </a:lnTo>
                    <a:lnTo>
                      <a:pt x="78" y="20"/>
                    </a:lnTo>
                    <a:lnTo>
                      <a:pt x="80" y="20"/>
                    </a:lnTo>
                    <a:lnTo>
                      <a:pt x="80" y="18"/>
                    </a:lnTo>
                    <a:lnTo>
                      <a:pt x="78" y="18"/>
                    </a:lnTo>
                    <a:lnTo>
                      <a:pt x="80" y="18"/>
                    </a:lnTo>
                    <a:lnTo>
                      <a:pt x="82" y="18"/>
                    </a:lnTo>
                    <a:lnTo>
                      <a:pt x="84" y="18"/>
                    </a:lnTo>
                    <a:lnTo>
                      <a:pt x="86" y="18"/>
                    </a:lnTo>
                    <a:lnTo>
                      <a:pt x="86" y="16"/>
                    </a:lnTo>
                    <a:lnTo>
                      <a:pt x="86" y="18"/>
                    </a:lnTo>
                    <a:lnTo>
                      <a:pt x="86" y="16"/>
                    </a:lnTo>
                    <a:lnTo>
                      <a:pt x="86" y="16"/>
                    </a:lnTo>
                    <a:lnTo>
                      <a:pt x="88" y="16"/>
                    </a:lnTo>
                    <a:lnTo>
                      <a:pt x="86" y="16"/>
                    </a:lnTo>
                    <a:lnTo>
                      <a:pt x="88" y="16"/>
                    </a:lnTo>
                    <a:lnTo>
                      <a:pt x="86" y="16"/>
                    </a:lnTo>
                    <a:lnTo>
                      <a:pt x="88" y="16"/>
                    </a:lnTo>
                    <a:lnTo>
                      <a:pt x="88" y="14"/>
                    </a:lnTo>
                    <a:lnTo>
                      <a:pt x="88" y="16"/>
                    </a:lnTo>
                    <a:lnTo>
                      <a:pt x="88" y="14"/>
                    </a:lnTo>
                    <a:lnTo>
                      <a:pt x="88" y="16"/>
                    </a:lnTo>
                    <a:lnTo>
                      <a:pt x="90" y="16"/>
                    </a:lnTo>
                    <a:lnTo>
                      <a:pt x="92" y="16"/>
                    </a:lnTo>
                    <a:lnTo>
                      <a:pt x="92" y="14"/>
                    </a:lnTo>
                    <a:lnTo>
                      <a:pt x="92" y="16"/>
                    </a:lnTo>
                    <a:lnTo>
                      <a:pt x="90" y="16"/>
                    </a:lnTo>
                    <a:lnTo>
                      <a:pt x="92" y="16"/>
                    </a:lnTo>
                    <a:lnTo>
                      <a:pt x="92" y="14"/>
                    </a:lnTo>
                    <a:lnTo>
                      <a:pt x="92" y="16"/>
                    </a:lnTo>
                    <a:lnTo>
                      <a:pt x="92" y="14"/>
                    </a:lnTo>
                    <a:lnTo>
                      <a:pt x="92" y="16"/>
                    </a:lnTo>
                    <a:lnTo>
                      <a:pt x="92" y="14"/>
                    </a:lnTo>
                    <a:lnTo>
                      <a:pt x="92" y="16"/>
                    </a:lnTo>
                    <a:lnTo>
                      <a:pt x="94" y="16"/>
                    </a:lnTo>
                    <a:lnTo>
                      <a:pt x="94" y="14"/>
                    </a:lnTo>
                    <a:lnTo>
                      <a:pt x="96" y="14"/>
                    </a:lnTo>
                    <a:lnTo>
                      <a:pt x="96" y="16"/>
                    </a:lnTo>
                    <a:lnTo>
                      <a:pt x="96" y="14"/>
                    </a:lnTo>
                    <a:lnTo>
                      <a:pt x="98" y="14"/>
                    </a:lnTo>
                    <a:lnTo>
                      <a:pt x="96" y="14"/>
                    </a:lnTo>
                    <a:lnTo>
                      <a:pt x="94" y="14"/>
                    </a:lnTo>
                    <a:lnTo>
                      <a:pt x="96" y="14"/>
                    </a:lnTo>
                    <a:lnTo>
                      <a:pt x="94" y="14"/>
                    </a:lnTo>
                    <a:lnTo>
                      <a:pt x="96" y="14"/>
                    </a:lnTo>
                    <a:lnTo>
                      <a:pt x="96" y="12"/>
                    </a:lnTo>
                    <a:lnTo>
                      <a:pt x="98" y="12"/>
                    </a:lnTo>
                    <a:lnTo>
                      <a:pt x="100" y="12"/>
                    </a:lnTo>
                    <a:lnTo>
                      <a:pt x="102" y="12"/>
                    </a:lnTo>
                    <a:lnTo>
                      <a:pt x="100" y="12"/>
                    </a:lnTo>
                    <a:lnTo>
                      <a:pt x="102" y="12"/>
                    </a:lnTo>
                    <a:lnTo>
                      <a:pt x="100" y="12"/>
                    </a:lnTo>
                    <a:lnTo>
                      <a:pt x="102" y="12"/>
                    </a:lnTo>
                    <a:lnTo>
                      <a:pt x="100" y="12"/>
                    </a:lnTo>
                    <a:lnTo>
                      <a:pt x="100" y="10"/>
                    </a:lnTo>
                    <a:lnTo>
                      <a:pt x="102" y="10"/>
                    </a:lnTo>
                    <a:lnTo>
                      <a:pt x="104" y="10"/>
                    </a:lnTo>
                    <a:lnTo>
                      <a:pt x="106" y="10"/>
                    </a:lnTo>
                    <a:lnTo>
                      <a:pt x="104" y="10"/>
                    </a:lnTo>
                    <a:lnTo>
                      <a:pt x="106" y="10"/>
                    </a:lnTo>
                    <a:lnTo>
                      <a:pt x="108" y="10"/>
                    </a:lnTo>
                    <a:lnTo>
                      <a:pt x="110" y="10"/>
                    </a:lnTo>
                    <a:lnTo>
                      <a:pt x="110" y="8"/>
                    </a:lnTo>
                    <a:lnTo>
                      <a:pt x="110" y="10"/>
                    </a:lnTo>
                    <a:lnTo>
                      <a:pt x="112" y="10"/>
                    </a:lnTo>
                    <a:lnTo>
                      <a:pt x="112" y="8"/>
                    </a:lnTo>
                    <a:lnTo>
                      <a:pt x="112" y="10"/>
                    </a:lnTo>
                    <a:lnTo>
                      <a:pt x="114" y="10"/>
                    </a:lnTo>
                    <a:lnTo>
                      <a:pt x="112" y="10"/>
                    </a:lnTo>
                    <a:lnTo>
                      <a:pt x="114" y="10"/>
                    </a:lnTo>
                    <a:lnTo>
                      <a:pt x="114" y="8"/>
                    </a:lnTo>
                    <a:lnTo>
                      <a:pt x="114" y="10"/>
                    </a:lnTo>
                    <a:lnTo>
                      <a:pt x="116" y="10"/>
                    </a:lnTo>
                    <a:lnTo>
                      <a:pt x="116" y="12"/>
                    </a:lnTo>
                    <a:lnTo>
                      <a:pt x="116" y="10"/>
                    </a:lnTo>
                    <a:lnTo>
                      <a:pt x="116" y="8"/>
                    </a:lnTo>
                    <a:lnTo>
                      <a:pt x="118" y="8"/>
                    </a:lnTo>
                    <a:lnTo>
                      <a:pt x="118" y="10"/>
                    </a:lnTo>
                    <a:lnTo>
                      <a:pt x="120" y="10"/>
                    </a:lnTo>
                    <a:lnTo>
                      <a:pt x="120" y="8"/>
                    </a:lnTo>
                    <a:lnTo>
                      <a:pt x="120" y="10"/>
                    </a:lnTo>
                    <a:lnTo>
                      <a:pt x="120" y="8"/>
                    </a:lnTo>
                    <a:lnTo>
                      <a:pt x="122" y="8"/>
                    </a:lnTo>
                    <a:lnTo>
                      <a:pt x="122" y="6"/>
                    </a:lnTo>
                    <a:lnTo>
                      <a:pt x="124" y="6"/>
                    </a:lnTo>
                    <a:lnTo>
                      <a:pt x="124" y="8"/>
                    </a:lnTo>
                    <a:lnTo>
                      <a:pt x="124" y="10"/>
                    </a:lnTo>
                    <a:lnTo>
                      <a:pt x="124" y="12"/>
                    </a:lnTo>
                    <a:lnTo>
                      <a:pt x="126" y="12"/>
                    </a:lnTo>
                    <a:lnTo>
                      <a:pt x="126" y="14"/>
                    </a:lnTo>
                    <a:lnTo>
                      <a:pt x="126" y="12"/>
                    </a:lnTo>
                    <a:lnTo>
                      <a:pt x="126" y="14"/>
                    </a:lnTo>
                    <a:lnTo>
                      <a:pt x="128" y="14"/>
                    </a:lnTo>
                    <a:lnTo>
                      <a:pt x="128" y="16"/>
                    </a:lnTo>
                    <a:lnTo>
                      <a:pt x="128" y="14"/>
                    </a:lnTo>
                    <a:lnTo>
                      <a:pt x="128" y="16"/>
                    </a:lnTo>
                    <a:lnTo>
                      <a:pt x="128" y="14"/>
                    </a:lnTo>
                    <a:lnTo>
                      <a:pt x="128" y="16"/>
                    </a:lnTo>
                    <a:lnTo>
                      <a:pt x="126" y="16"/>
                    </a:lnTo>
                    <a:lnTo>
                      <a:pt x="126" y="18"/>
                    </a:lnTo>
                    <a:lnTo>
                      <a:pt x="126" y="16"/>
                    </a:lnTo>
                    <a:lnTo>
                      <a:pt x="126" y="18"/>
                    </a:lnTo>
                    <a:lnTo>
                      <a:pt x="126" y="16"/>
                    </a:lnTo>
                    <a:lnTo>
                      <a:pt x="126" y="18"/>
                    </a:lnTo>
                    <a:lnTo>
                      <a:pt x="128" y="18"/>
                    </a:lnTo>
                    <a:lnTo>
                      <a:pt x="126" y="18"/>
                    </a:lnTo>
                    <a:lnTo>
                      <a:pt x="124" y="18"/>
                    </a:lnTo>
                    <a:lnTo>
                      <a:pt x="124" y="20"/>
                    </a:lnTo>
                    <a:lnTo>
                      <a:pt x="122" y="20"/>
                    </a:lnTo>
                    <a:lnTo>
                      <a:pt x="122" y="22"/>
                    </a:lnTo>
                    <a:lnTo>
                      <a:pt x="122" y="24"/>
                    </a:lnTo>
                    <a:lnTo>
                      <a:pt x="120" y="24"/>
                    </a:lnTo>
                    <a:lnTo>
                      <a:pt x="120" y="26"/>
                    </a:lnTo>
                    <a:lnTo>
                      <a:pt x="122" y="26"/>
                    </a:lnTo>
                    <a:lnTo>
                      <a:pt x="120" y="26"/>
                    </a:lnTo>
                    <a:lnTo>
                      <a:pt x="120" y="28"/>
                    </a:lnTo>
                    <a:lnTo>
                      <a:pt x="122" y="28"/>
                    </a:lnTo>
                    <a:lnTo>
                      <a:pt x="120" y="28"/>
                    </a:lnTo>
                    <a:lnTo>
                      <a:pt x="120" y="30"/>
                    </a:lnTo>
                    <a:lnTo>
                      <a:pt x="122" y="30"/>
                    </a:lnTo>
                    <a:lnTo>
                      <a:pt x="120" y="30"/>
                    </a:lnTo>
                    <a:lnTo>
                      <a:pt x="122" y="30"/>
                    </a:lnTo>
                    <a:lnTo>
                      <a:pt x="120" y="30"/>
                    </a:lnTo>
                    <a:lnTo>
                      <a:pt x="120" y="32"/>
                    </a:lnTo>
                    <a:lnTo>
                      <a:pt x="120" y="34"/>
                    </a:lnTo>
                    <a:lnTo>
                      <a:pt x="120" y="36"/>
                    </a:lnTo>
                    <a:lnTo>
                      <a:pt x="118" y="36"/>
                    </a:lnTo>
                    <a:lnTo>
                      <a:pt x="118" y="38"/>
                    </a:lnTo>
                    <a:lnTo>
                      <a:pt x="118" y="36"/>
                    </a:lnTo>
                    <a:lnTo>
                      <a:pt x="118" y="38"/>
                    </a:lnTo>
                    <a:lnTo>
                      <a:pt x="116" y="38"/>
                    </a:lnTo>
                    <a:lnTo>
                      <a:pt x="116" y="40"/>
                    </a:lnTo>
                    <a:lnTo>
                      <a:pt x="114" y="40"/>
                    </a:lnTo>
                    <a:lnTo>
                      <a:pt x="112" y="40"/>
                    </a:lnTo>
                    <a:lnTo>
                      <a:pt x="110" y="40"/>
                    </a:lnTo>
                    <a:lnTo>
                      <a:pt x="110" y="42"/>
                    </a:lnTo>
                    <a:lnTo>
                      <a:pt x="110" y="42"/>
                    </a:lnTo>
                    <a:lnTo>
                      <a:pt x="110" y="42"/>
                    </a:lnTo>
                    <a:lnTo>
                      <a:pt x="108" y="42"/>
                    </a:lnTo>
                    <a:lnTo>
                      <a:pt x="108" y="42"/>
                    </a:lnTo>
                    <a:lnTo>
                      <a:pt x="106" y="42"/>
                    </a:lnTo>
                    <a:lnTo>
                      <a:pt x="106" y="44"/>
                    </a:lnTo>
                    <a:lnTo>
                      <a:pt x="104" y="44"/>
                    </a:lnTo>
                    <a:lnTo>
                      <a:pt x="104" y="46"/>
                    </a:lnTo>
                    <a:lnTo>
                      <a:pt x="104" y="44"/>
                    </a:lnTo>
                    <a:lnTo>
                      <a:pt x="104" y="46"/>
                    </a:lnTo>
                    <a:lnTo>
                      <a:pt x="104" y="44"/>
                    </a:lnTo>
                    <a:lnTo>
                      <a:pt x="104" y="46"/>
                    </a:lnTo>
                    <a:lnTo>
                      <a:pt x="102" y="46"/>
                    </a:lnTo>
                    <a:lnTo>
                      <a:pt x="100" y="46"/>
                    </a:lnTo>
                    <a:lnTo>
                      <a:pt x="102" y="46"/>
                    </a:lnTo>
                    <a:lnTo>
                      <a:pt x="100" y="46"/>
                    </a:lnTo>
                    <a:lnTo>
                      <a:pt x="102" y="46"/>
                    </a:lnTo>
                    <a:lnTo>
                      <a:pt x="102" y="44"/>
                    </a:lnTo>
                    <a:lnTo>
                      <a:pt x="100" y="44"/>
                    </a:lnTo>
                    <a:lnTo>
                      <a:pt x="100" y="46"/>
                    </a:lnTo>
                    <a:lnTo>
                      <a:pt x="100" y="44"/>
                    </a:lnTo>
                    <a:lnTo>
                      <a:pt x="100" y="46"/>
                    </a:lnTo>
                    <a:lnTo>
                      <a:pt x="100" y="44"/>
                    </a:lnTo>
                    <a:lnTo>
                      <a:pt x="100" y="46"/>
                    </a:lnTo>
                    <a:lnTo>
                      <a:pt x="98" y="46"/>
                    </a:lnTo>
                    <a:lnTo>
                      <a:pt x="100" y="46"/>
                    </a:lnTo>
                    <a:lnTo>
                      <a:pt x="98" y="46"/>
                    </a:lnTo>
                    <a:lnTo>
                      <a:pt x="100" y="46"/>
                    </a:lnTo>
                    <a:lnTo>
                      <a:pt x="98" y="46"/>
                    </a:lnTo>
                    <a:lnTo>
                      <a:pt x="98" y="48"/>
                    </a:lnTo>
                    <a:lnTo>
                      <a:pt x="98" y="46"/>
                    </a:lnTo>
                    <a:lnTo>
                      <a:pt x="98" y="48"/>
                    </a:lnTo>
                    <a:lnTo>
                      <a:pt x="98" y="46"/>
                    </a:lnTo>
                    <a:lnTo>
                      <a:pt x="98" y="48"/>
                    </a:lnTo>
                    <a:lnTo>
                      <a:pt x="98" y="46"/>
                    </a:lnTo>
                    <a:lnTo>
                      <a:pt x="98" y="48"/>
                    </a:lnTo>
                    <a:lnTo>
                      <a:pt x="98" y="46"/>
                    </a:lnTo>
                    <a:lnTo>
                      <a:pt x="96" y="46"/>
                    </a:lnTo>
                    <a:lnTo>
                      <a:pt x="96" y="48"/>
                    </a:lnTo>
                    <a:lnTo>
                      <a:pt x="96" y="46"/>
                    </a:lnTo>
                    <a:lnTo>
                      <a:pt x="96" y="48"/>
                    </a:lnTo>
                    <a:lnTo>
                      <a:pt x="96" y="46"/>
                    </a:lnTo>
                    <a:lnTo>
                      <a:pt x="96" y="48"/>
                    </a:lnTo>
                    <a:lnTo>
                      <a:pt x="96" y="46"/>
                    </a:lnTo>
                    <a:lnTo>
                      <a:pt x="96" y="48"/>
                    </a:lnTo>
                    <a:lnTo>
                      <a:pt x="96" y="46"/>
                    </a:lnTo>
                    <a:lnTo>
                      <a:pt x="96" y="48"/>
                    </a:lnTo>
                    <a:lnTo>
                      <a:pt x="96" y="46"/>
                    </a:lnTo>
                    <a:lnTo>
                      <a:pt x="94" y="46"/>
                    </a:lnTo>
                    <a:lnTo>
                      <a:pt x="92" y="46"/>
                    </a:lnTo>
                    <a:lnTo>
                      <a:pt x="92" y="48"/>
                    </a:lnTo>
                    <a:lnTo>
                      <a:pt x="90" y="48"/>
                    </a:lnTo>
                    <a:lnTo>
                      <a:pt x="92" y="48"/>
                    </a:lnTo>
                    <a:lnTo>
                      <a:pt x="92" y="50"/>
                    </a:lnTo>
                    <a:lnTo>
                      <a:pt x="92" y="48"/>
                    </a:lnTo>
                    <a:lnTo>
                      <a:pt x="90" y="48"/>
                    </a:lnTo>
                    <a:lnTo>
                      <a:pt x="90" y="50"/>
                    </a:lnTo>
                    <a:lnTo>
                      <a:pt x="88" y="50"/>
                    </a:lnTo>
                    <a:lnTo>
                      <a:pt x="86" y="50"/>
                    </a:lnTo>
                    <a:lnTo>
                      <a:pt x="86" y="48"/>
                    </a:lnTo>
                    <a:lnTo>
                      <a:pt x="86" y="48"/>
                    </a:lnTo>
                    <a:lnTo>
                      <a:pt x="86" y="50"/>
                    </a:lnTo>
                    <a:lnTo>
                      <a:pt x="84" y="50"/>
                    </a:lnTo>
                    <a:lnTo>
                      <a:pt x="84" y="52"/>
                    </a:lnTo>
                    <a:lnTo>
                      <a:pt x="82" y="52"/>
                    </a:lnTo>
                    <a:lnTo>
                      <a:pt x="82" y="54"/>
                    </a:lnTo>
                    <a:lnTo>
                      <a:pt x="80" y="54"/>
                    </a:lnTo>
                    <a:lnTo>
                      <a:pt x="78" y="54"/>
                    </a:lnTo>
                    <a:lnTo>
                      <a:pt x="76" y="54"/>
                    </a:lnTo>
                    <a:lnTo>
                      <a:pt x="76" y="52"/>
                    </a:lnTo>
                    <a:lnTo>
                      <a:pt x="76" y="54"/>
                    </a:lnTo>
                    <a:lnTo>
                      <a:pt x="76" y="56"/>
                    </a:lnTo>
                    <a:lnTo>
                      <a:pt x="74" y="56"/>
                    </a:lnTo>
                    <a:lnTo>
                      <a:pt x="72" y="56"/>
                    </a:lnTo>
                    <a:lnTo>
                      <a:pt x="70" y="56"/>
                    </a:lnTo>
                    <a:lnTo>
                      <a:pt x="72" y="56"/>
                    </a:lnTo>
                    <a:lnTo>
                      <a:pt x="70" y="56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8" y="60"/>
                    </a:lnTo>
                    <a:lnTo>
                      <a:pt x="66" y="60"/>
                    </a:lnTo>
                    <a:lnTo>
                      <a:pt x="64" y="60"/>
                    </a:lnTo>
                    <a:lnTo>
                      <a:pt x="64" y="62"/>
                    </a:lnTo>
                    <a:lnTo>
                      <a:pt x="62" y="62"/>
                    </a:lnTo>
                    <a:lnTo>
                      <a:pt x="60" y="62"/>
                    </a:lnTo>
                    <a:lnTo>
                      <a:pt x="62" y="62"/>
                    </a:lnTo>
                    <a:lnTo>
                      <a:pt x="62" y="60"/>
                    </a:lnTo>
                    <a:lnTo>
                      <a:pt x="60" y="60"/>
                    </a:lnTo>
                    <a:lnTo>
                      <a:pt x="62" y="60"/>
                    </a:lnTo>
                    <a:lnTo>
                      <a:pt x="62" y="62"/>
                    </a:lnTo>
                    <a:lnTo>
                      <a:pt x="60" y="62"/>
                    </a:lnTo>
                    <a:lnTo>
                      <a:pt x="62" y="62"/>
                    </a:lnTo>
                    <a:lnTo>
                      <a:pt x="62" y="64"/>
                    </a:lnTo>
                    <a:lnTo>
                      <a:pt x="60" y="64"/>
                    </a:lnTo>
                    <a:lnTo>
                      <a:pt x="62" y="64"/>
                    </a:lnTo>
                    <a:lnTo>
                      <a:pt x="60" y="64"/>
                    </a:lnTo>
                    <a:lnTo>
                      <a:pt x="58" y="64"/>
                    </a:lnTo>
                    <a:lnTo>
                      <a:pt x="58" y="62"/>
                    </a:lnTo>
                    <a:lnTo>
                      <a:pt x="56" y="62"/>
                    </a:lnTo>
                    <a:lnTo>
                      <a:pt x="56" y="64"/>
                    </a:lnTo>
                    <a:lnTo>
                      <a:pt x="56" y="62"/>
                    </a:lnTo>
                    <a:lnTo>
                      <a:pt x="56" y="64"/>
                    </a:lnTo>
                    <a:lnTo>
                      <a:pt x="54" y="64"/>
                    </a:lnTo>
                    <a:lnTo>
                      <a:pt x="52" y="64"/>
                    </a:lnTo>
                    <a:lnTo>
                      <a:pt x="54" y="64"/>
                    </a:lnTo>
                    <a:lnTo>
                      <a:pt x="52" y="64"/>
                    </a:lnTo>
                    <a:lnTo>
                      <a:pt x="52" y="66"/>
                    </a:lnTo>
                    <a:lnTo>
                      <a:pt x="50" y="66"/>
                    </a:lnTo>
                    <a:lnTo>
                      <a:pt x="52" y="66"/>
                    </a:lnTo>
                    <a:lnTo>
                      <a:pt x="50" y="66"/>
                    </a:lnTo>
                    <a:lnTo>
                      <a:pt x="52" y="66"/>
                    </a:lnTo>
                    <a:lnTo>
                      <a:pt x="50" y="66"/>
                    </a:lnTo>
                    <a:lnTo>
                      <a:pt x="52" y="66"/>
                    </a:lnTo>
                    <a:lnTo>
                      <a:pt x="50" y="66"/>
                    </a:lnTo>
                    <a:lnTo>
                      <a:pt x="50" y="68"/>
                    </a:lnTo>
                    <a:lnTo>
                      <a:pt x="50" y="66"/>
                    </a:lnTo>
                    <a:lnTo>
                      <a:pt x="50" y="68"/>
                    </a:lnTo>
                    <a:lnTo>
                      <a:pt x="48" y="68"/>
                    </a:lnTo>
                    <a:lnTo>
                      <a:pt x="46" y="68"/>
                    </a:lnTo>
                    <a:lnTo>
                      <a:pt x="46" y="70"/>
                    </a:lnTo>
                    <a:lnTo>
                      <a:pt x="46" y="68"/>
                    </a:lnTo>
                    <a:lnTo>
                      <a:pt x="46" y="70"/>
                    </a:lnTo>
                    <a:lnTo>
                      <a:pt x="46" y="68"/>
                    </a:lnTo>
                    <a:lnTo>
                      <a:pt x="44" y="68"/>
                    </a:lnTo>
                    <a:lnTo>
                      <a:pt x="44" y="70"/>
                    </a:lnTo>
                    <a:lnTo>
                      <a:pt x="44" y="68"/>
                    </a:lnTo>
                    <a:lnTo>
                      <a:pt x="44" y="66"/>
                    </a:lnTo>
                    <a:lnTo>
                      <a:pt x="46" y="66"/>
                    </a:lnTo>
                    <a:lnTo>
                      <a:pt x="46" y="64"/>
                    </a:lnTo>
                    <a:lnTo>
                      <a:pt x="46" y="66"/>
                    </a:lnTo>
                    <a:lnTo>
                      <a:pt x="44" y="66"/>
                    </a:lnTo>
                    <a:lnTo>
                      <a:pt x="46" y="66"/>
                    </a:lnTo>
                    <a:lnTo>
                      <a:pt x="46" y="64"/>
                    </a:lnTo>
                    <a:lnTo>
                      <a:pt x="44" y="64"/>
                    </a:lnTo>
                    <a:lnTo>
                      <a:pt x="42" y="64"/>
                    </a:lnTo>
                    <a:lnTo>
                      <a:pt x="42" y="62"/>
                    </a:lnTo>
                    <a:lnTo>
                      <a:pt x="44" y="62"/>
                    </a:lnTo>
                    <a:lnTo>
                      <a:pt x="42" y="62"/>
                    </a:lnTo>
                    <a:lnTo>
                      <a:pt x="42" y="60"/>
                    </a:lnTo>
                    <a:lnTo>
                      <a:pt x="42" y="58"/>
                    </a:lnTo>
                    <a:lnTo>
                      <a:pt x="42" y="56"/>
                    </a:lnTo>
                    <a:lnTo>
                      <a:pt x="40" y="56"/>
                    </a:lnTo>
                    <a:lnTo>
                      <a:pt x="42" y="56"/>
                    </a:lnTo>
                    <a:lnTo>
                      <a:pt x="40" y="56"/>
                    </a:lnTo>
                    <a:lnTo>
                      <a:pt x="42" y="54"/>
                    </a:lnTo>
                    <a:lnTo>
                      <a:pt x="42" y="52"/>
                    </a:lnTo>
                    <a:lnTo>
                      <a:pt x="40" y="52"/>
                    </a:lnTo>
                    <a:lnTo>
                      <a:pt x="42" y="52"/>
                    </a:lnTo>
                    <a:lnTo>
                      <a:pt x="40" y="52"/>
                    </a:lnTo>
                    <a:lnTo>
                      <a:pt x="40" y="50"/>
                    </a:lnTo>
                    <a:lnTo>
                      <a:pt x="38" y="50"/>
                    </a:lnTo>
                    <a:lnTo>
                      <a:pt x="38" y="48"/>
                    </a:lnTo>
                    <a:lnTo>
                      <a:pt x="38" y="48"/>
                    </a:lnTo>
                    <a:lnTo>
                      <a:pt x="36" y="48"/>
                    </a:lnTo>
                    <a:lnTo>
                      <a:pt x="34" y="48"/>
                    </a:lnTo>
                    <a:lnTo>
                      <a:pt x="34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4" y="44"/>
                    </a:lnTo>
                    <a:lnTo>
                      <a:pt x="36" y="44"/>
                    </a:lnTo>
                    <a:lnTo>
                      <a:pt x="36" y="42"/>
                    </a:lnTo>
                    <a:lnTo>
                      <a:pt x="38" y="42"/>
                    </a:lnTo>
                    <a:lnTo>
                      <a:pt x="38" y="42"/>
                    </a:lnTo>
                    <a:lnTo>
                      <a:pt x="38" y="40"/>
                    </a:lnTo>
                    <a:lnTo>
                      <a:pt x="36" y="40"/>
                    </a:lnTo>
                    <a:lnTo>
                      <a:pt x="36" y="38"/>
                    </a:lnTo>
                    <a:lnTo>
                      <a:pt x="36" y="36"/>
                    </a:lnTo>
                    <a:lnTo>
                      <a:pt x="38" y="36"/>
                    </a:lnTo>
                    <a:lnTo>
                      <a:pt x="38" y="34"/>
                    </a:lnTo>
                    <a:lnTo>
                      <a:pt x="38" y="34"/>
                    </a:lnTo>
                    <a:close/>
                    <a:moveTo>
                      <a:pt x="44" y="64"/>
                    </a:moveTo>
                    <a:lnTo>
                      <a:pt x="46" y="64"/>
                    </a:lnTo>
                    <a:lnTo>
                      <a:pt x="44" y="64"/>
                    </a:lnTo>
                    <a:lnTo>
                      <a:pt x="46" y="64"/>
                    </a:lnTo>
                    <a:lnTo>
                      <a:pt x="44" y="64"/>
                    </a:lnTo>
                    <a:close/>
                    <a:moveTo>
                      <a:pt x="44" y="64"/>
                    </a:moveTo>
                    <a:lnTo>
                      <a:pt x="46" y="64"/>
                    </a:lnTo>
                    <a:lnTo>
                      <a:pt x="44" y="64"/>
                    </a:lnTo>
                    <a:close/>
                    <a:moveTo>
                      <a:pt x="44" y="70"/>
                    </a:moveTo>
                    <a:lnTo>
                      <a:pt x="44" y="68"/>
                    </a:lnTo>
                    <a:lnTo>
                      <a:pt x="44" y="7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3697"/>
              <p:cNvSpPr>
                <a:spLocks noEditPoints="1"/>
              </p:cNvSpPr>
              <p:nvPr/>
            </p:nvSpPr>
            <p:spPr bwMode="auto">
              <a:xfrm>
                <a:off x="7980363" y="4694238"/>
                <a:ext cx="69850" cy="69850"/>
              </a:xfrm>
              <a:custGeom>
                <a:avLst/>
                <a:gdLst>
                  <a:gd name="T0" fmla="*/ 36 w 44"/>
                  <a:gd name="T1" fmla="*/ 34 h 44"/>
                  <a:gd name="T2" fmla="*/ 38 w 44"/>
                  <a:gd name="T3" fmla="*/ 32 h 44"/>
                  <a:gd name="T4" fmla="*/ 32 w 44"/>
                  <a:gd name="T5" fmla="*/ 36 h 44"/>
                  <a:gd name="T6" fmla="*/ 36 w 44"/>
                  <a:gd name="T7" fmla="*/ 36 h 44"/>
                  <a:gd name="T8" fmla="*/ 40 w 44"/>
                  <a:gd name="T9" fmla="*/ 32 h 44"/>
                  <a:gd name="T10" fmla="*/ 44 w 44"/>
                  <a:gd name="T11" fmla="*/ 32 h 44"/>
                  <a:gd name="T12" fmla="*/ 40 w 44"/>
                  <a:gd name="T13" fmla="*/ 36 h 44"/>
                  <a:gd name="T14" fmla="*/ 36 w 44"/>
                  <a:gd name="T15" fmla="*/ 40 h 44"/>
                  <a:gd name="T16" fmla="*/ 30 w 44"/>
                  <a:gd name="T17" fmla="*/ 42 h 44"/>
                  <a:gd name="T18" fmla="*/ 30 w 44"/>
                  <a:gd name="T19" fmla="*/ 44 h 44"/>
                  <a:gd name="T20" fmla="*/ 28 w 44"/>
                  <a:gd name="T21" fmla="*/ 42 h 44"/>
                  <a:gd name="T22" fmla="*/ 30 w 44"/>
                  <a:gd name="T23" fmla="*/ 38 h 44"/>
                  <a:gd name="T24" fmla="*/ 30 w 44"/>
                  <a:gd name="T25" fmla="*/ 42 h 44"/>
                  <a:gd name="T26" fmla="*/ 38 w 44"/>
                  <a:gd name="T27" fmla="*/ 34 h 44"/>
                  <a:gd name="T28" fmla="*/ 16 w 44"/>
                  <a:gd name="T29" fmla="*/ 8 h 44"/>
                  <a:gd name="T30" fmla="*/ 8 w 44"/>
                  <a:gd name="T31" fmla="*/ 8 h 44"/>
                  <a:gd name="T32" fmla="*/ 10 w 44"/>
                  <a:gd name="T33" fmla="*/ 8 h 44"/>
                  <a:gd name="T34" fmla="*/ 2 w 44"/>
                  <a:gd name="T35" fmla="*/ 8 h 44"/>
                  <a:gd name="T36" fmla="*/ 2 w 44"/>
                  <a:gd name="T37" fmla="*/ 8 h 44"/>
                  <a:gd name="T38" fmla="*/ 16 w 44"/>
                  <a:gd name="T39" fmla="*/ 4 h 44"/>
                  <a:gd name="T40" fmla="*/ 14 w 44"/>
                  <a:gd name="T41" fmla="*/ 4 h 44"/>
                  <a:gd name="T42" fmla="*/ 16 w 44"/>
                  <a:gd name="T43" fmla="*/ 2 h 44"/>
                  <a:gd name="T44" fmla="*/ 20 w 44"/>
                  <a:gd name="T45" fmla="*/ 2 h 44"/>
                  <a:gd name="T46" fmla="*/ 22 w 44"/>
                  <a:gd name="T47" fmla="*/ 0 h 44"/>
                  <a:gd name="T48" fmla="*/ 24 w 44"/>
                  <a:gd name="T49" fmla="*/ 2 h 44"/>
                  <a:gd name="T50" fmla="*/ 24 w 44"/>
                  <a:gd name="T51" fmla="*/ 2 h 44"/>
                  <a:gd name="T52" fmla="*/ 24 w 44"/>
                  <a:gd name="T53" fmla="*/ 0 h 44"/>
                  <a:gd name="T54" fmla="*/ 22 w 44"/>
                  <a:gd name="T55" fmla="*/ 2 h 44"/>
                  <a:gd name="T56" fmla="*/ 24 w 44"/>
                  <a:gd name="T57" fmla="*/ 4 h 44"/>
                  <a:gd name="T58" fmla="*/ 20 w 44"/>
                  <a:gd name="T59" fmla="*/ 4 h 44"/>
                  <a:gd name="T60" fmla="*/ 18 w 44"/>
                  <a:gd name="T61" fmla="*/ 6 h 44"/>
                  <a:gd name="T62" fmla="*/ 18 w 44"/>
                  <a:gd name="T63" fmla="*/ 6 h 44"/>
                  <a:gd name="T64" fmla="*/ 18 w 44"/>
                  <a:gd name="T65" fmla="*/ 2 h 44"/>
                  <a:gd name="T66" fmla="*/ 20 w 44"/>
                  <a:gd name="T67" fmla="*/ 0 h 44"/>
                  <a:gd name="T68" fmla="*/ 2 w 44"/>
                  <a:gd name="T69" fmla="*/ 8 h 44"/>
                  <a:gd name="T70" fmla="*/ 10 w 44"/>
                  <a:gd name="T71" fmla="*/ 6 h 44"/>
                  <a:gd name="T72" fmla="*/ 14 w 44"/>
                  <a:gd name="T73" fmla="*/ 6 h 44"/>
                  <a:gd name="T74" fmla="*/ 14 w 44"/>
                  <a:gd name="T75" fmla="*/ 6 h 44"/>
                  <a:gd name="T76" fmla="*/ 14 w 44"/>
                  <a:gd name="T77" fmla="*/ 6 h 44"/>
                  <a:gd name="T78" fmla="*/ 12 w 44"/>
                  <a:gd name="T79" fmla="*/ 8 h 44"/>
                  <a:gd name="T80" fmla="*/ 8 w 44"/>
                  <a:gd name="T81" fmla="*/ 8 h 44"/>
                  <a:gd name="T82" fmla="*/ 8 w 44"/>
                  <a:gd name="T83" fmla="*/ 8 h 44"/>
                  <a:gd name="T84" fmla="*/ 6 w 44"/>
                  <a:gd name="T85" fmla="*/ 8 h 44"/>
                  <a:gd name="T86" fmla="*/ 6 w 44"/>
                  <a:gd name="T87" fmla="*/ 8 h 44"/>
                  <a:gd name="T88" fmla="*/ 4 w 44"/>
                  <a:gd name="T89" fmla="*/ 8 h 44"/>
                  <a:gd name="T90" fmla="*/ 10 w 44"/>
                  <a:gd name="T91" fmla="*/ 6 h 44"/>
                  <a:gd name="T92" fmla="*/ 8 w 44"/>
                  <a:gd name="T93" fmla="*/ 4 h 44"/>
                  <a:gd name="T94" fmla="*/ 8 w 44"/>
                  <a:gd name="T95" fmla="*/ 2 h 44"/>
                  <a:gd name="T96" fmla="*/ 8 w 44"/>
                  <a:gd name="T97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4" h="44">
                    <a:moveTo>
                      <a:pt x="34" y="40"/>
                    </a:moveTo>
                    <a:lnTo>
                      <a:pt x="36" y="40"/>
                    </a:lnTo>
                    <a:lnTo>
                      <a:pt x="34" y="40"/>
                    </a:lnTo>
                    <a:close/>
                    <a:moveTo>
                      <a:pt x="36" y="34"/>
                    </a:moveTo>
                    <a:lnTo>
                      <a:pt x="36" y="36"/>
                    </a:lnTo>
                    <a:lnTo>
                      <a:pt x="36" y="34"/>
                    </a:lnTo>
                    <a:close/>
                    <a:moveTo>
                      <a:pt x="38" y="34"/>
                    </a:moveTo>
                    <a:lnTo>
                      <a:pt x="38" y="32"/>
                    </a:lnTo>
                    <a:lnTo>
                      <a:pt x="38" y="34"/>
                    </a:lnTo>
                    <a:close/>
                    <a:moveTo>
                      <a:pt x="32" y="36"/>
                    </a:moveTo>
                    <a:lnTo>
                      <a:pt x="32" y="34"/>
                    </a:lnTo>
                    <a:lnTo>
                      <a:pt x="32" y="36"/>
                    </a:lnTo>
                    <a:lnTo>
                      <a:pt x="32" y="34"/>
                    </a:lnTo>
                    <a:lnTo>
                      <a:pt x="34" y="34"/>
                    </a:lnTo>
                    <a:lnTo>
                      <a:pt x="34" y="36"/>
                    </a:lnTo>
                    <a:lnTo>
                      <a:pt x="36" y="36"/>
                    </a:lnTo>
                    <a:lnTo>
                      <a:pt x="36" y="34"/>
                    </a:lnTo>
                    <a:lnTo>
                      <a:pt x="38" y="34"/>
                    </a:lnTo>
                    <a:lnTo>
                      <a:pt x="38" y="32"/>
                    </a:lnTo>
                    <a:lnTo>
                      <a:pt x="40" y="32"/>
                    </a:lnTo>
                    <a:lnTo>
                      <a:pt x="42" y="32"/>
                    </a:lnTo>
                    <a:lnTo>
                      <a:pt x="44" y="32"/>
                    </a:lnTo>
                    <a:lnTo>
                      <a:pt x="42" y="32"/>
                    </a:lnTo>
                    <a:lnTo>
                      <a:pt x="44" y="32"/>
                    </a:lnTo>
                    <a:lnTo>
                      <a:pt x="42" y="32"/>
                    </a:lnTo>
                    <a:lnTo>
                      <a:pt x="42" y="34"/>
                    </a:lnTo>
                    <a:lnTo>
                      <a:pt x="40" y="34"/>
                    </a:lnTo>
                    <a:lnTo>
                      <a:pt x="40" y="36"/>
                    </a:lnTo>
                    <a:lnTo>
                      <a:pt x="38" y="36"/>
                    </a:lnTo>
                    <a:lnTo>
                      <a:pt x="38" y="38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4" y="40"/>
                    </a:lnTo>
                    <a:lnTo>
                      <a:pt x="32" y="40"/>
                    </a:lnTo>
                    <a:lnTo>
                      <a:pt x="32" y="42"/>
                    </a:lnTo>
                    <a:lnTo>
                      <a:pt x="30" y="42"/>
                    </a:lnTo>
                    <a:lnTo>
                      <a:pt x="30" y="44"/>
                    </a:lnTo>
                    <a:lnTo>
                      <a:pt x="30" y="44"/>
                    </a:lnTo>
                    <a:lnTo>
                      <a:pt x="28" y="44"/>
                    </a:lnTo>
                    <a:lnTo>
                      <a:pt x="30" y="44"/>
                    </a:lnTo>
                    <a:lnTo>
                      <a:pt x="30" y="42"/>
                    </a:lnTo>
                    <a:lnTo>
                      <a:pt x="28" y="42"/>
                    </a:lnTo>
                    <a:lnTo>
                      <a:pt x="30" y="42"/>
                    </a:lnTo>
                    <a:lnTo>
                      <a:pt x="28" y="42"/>
                    </a:lnTo>
                    <a:lnTo>
                      <a:pt x="28" y="40"/>
                    </a:lnTo>
                    <a:lnTo>
                      <a:pt x="28" y="38"/>
                    </a:lnTo>
                    <a:lnTo>
                      <a:pt x="30" y="38"/>
                    </a:lnTo>
                    <a:lnTo>
                      <a:pt x="30" y="38"/>
                    </a:lnTo>
                    <a:lnTo>
                      <a:pt x="30" y="36"/>
                    </a:lnTo>
                    <a:lnTo>
                      <a:pt x="32" y="36"/>
                    </a:lnTo>
                    <a:close/>
                    <a:moveTo>
                      <a:pt x="30" y="44"/>
                    </a:moveTo>
                    <a:lnTo>
                      <a:pt x="30" y="42"/>
                    </a:lnTo>
                    <a:lnTo>
                      <a:pt x="30" y="44"/>
                    </a:lnTo>
                    <a:close/>
                    <a:moveTo>
                      <a:pt x="38" y="34"/>
                    </a:moveTo>
                    <a:lnTo>
                      <a:pt x="36" y="34"/>
                    </a:lnTo>
                    <a:lnTo>
                      <a:pt x="38" y="34"/>
                    </a:lnTo>
                    <a:lnTo>
                      <a:pt x="36" y="34"/>
                    </a:lnTo>
                    <a:lnTo>
                      <a:pt x="38" y="34"/>
                    </a:lnTo>
                    <a:close/>
                    <a:moveTo>
                      <a:pt x="16" y="6"/>
                    </a:moveTo>
                    <a:lnTo>
                      <a:pt x="16" y="8"/>
                    </a:lnTo>
                    <a:lnTo>
                      <a:pt x="16" y="6"/>
                    </a:lnTo>
                    <a:close/>
                    <a:moveTo>
                      <a:pt x="10" y="8"/>
                    </a:moveTo>
                    <a:lnTo>
                      <a:pt x="10" y="8"/>
                    </a:lnTo>
                    <a:lnTo>
                      <a:pt x="8" y="8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10" y="8"/>
                    </a:lnTo>
                    <a:close/>
                    <a:moveTo>
                      <a:pt x="10" y="8"/>
                    </a:moveTo>
                    <a:lnTo>
                      <a:pt x="10" y="8"/>
                    </a:lnTo>
                    <a:lnTo>
                      <a:pt x="10" y="8"/>
                    </a:lnTo>
                    <a:close/>
                    <a:moveTo>
                      <a:pt x="2" y="8"/>
                    </a:moveTo>
                    <a:lnTo>
                      <a:pt x="2" y="10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8"/>
                    </a:lnTo>
                    <a:close/>
                    <a:moveTo>
                      <a:pt x="18" y="4"/>
                    </a:moveTo>
                    <a:lnTo>
                      <a:pt x="16" y="4"/>
                    </a:lnTo>
                    <a:lnTo>
                      <a:pt x="18" y="4"/>
                    </a:lnTo>
                    <a:close/>
                    <a:moveTo>
                      <a:pt x="16" y="4"/>
                    </a:moveTo>
                    <a:lnTo>
                      <a:pt x="14" y="4"/>
                    </a:lnTo>
                    <a:lnTo>
                      <a:pt x="16" y="4"/>
                    </a:lnTo>
                    <a:close/>
                    <a:moveTo>
                      <a:pt x="12" y="4"/>
                    </a:moveTo>
                    <a:lnTo>
                      <a:pt x="14" y="4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2" y="4"/>
                    </a:lnTo>
                    <a:close/>
                    <a:moveTo>
                      <a:pt x="16" y="2"/>
                    </a:moveTo>
                    <a:lnTo>
                      <a:pt x="16" y="4"/>
                    </a:lnTo>
                    <a:lnTo>
                      <a:pt x="16" y="2"/>
                    </a:lnTo>
                    <a:close/>
                    <a:moveTo>
                      <a:pt x="20" y="0"/>
                    </a:moveTo>
                    <a:lnTo>
                      <a:pt x="20" y="2"/>
                    </a:lnTo>
                    <a:lnTo>
                      <a:pt x="20" y="0"/>
                    </a:lnTo>
                    <a:lnTo>
                      <a:pt x="20" y="2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4" y="2"/>
                    </a:lnTo>
                    <a:lnTo>
                      <a:pt x="24" y="0"/>
                    </a:lnTo>
                    <a:lnTo>
                      <a:pt x="24" y="2"/>
                    </a:lnTo>
                    <a:lnTo>
                      <a:pt x="24" y="0"/>
                    </a:lnTo>
                    <a:lnTo>
                      <a:pt x="24" y="2"/>
                    </a:lnTo>
                    <a:lnTo>
                      <a:pt x="24" y="0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2" y="2"/>
                    </a:lnTo>
                    <a:lnTo>
                      <a:pt x="22" y="0"/>
                    </a:lnTo>
                    <a:lnTo>
                      <a:pt x="22" y="2"/>
                    </a:lnTo>
                    <a:lnTo>
                      <a:pt x="22" y="0"/>
                    </a:lnTo>
                    <a:lnTo>
                      <a:pt x="22" y="2"/>
                    </a:lnTo>
                    <a:lnTo>
                      <a:pt x="24" y="2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20" y="6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0" y="0"/>
                    </a:lnTo>
                    <a:close/>
                    <a:moveTo>
                      <a:pt x="18" y="4"/>
                    </a:moveTo>
                    <a:lnTo>
                      <a:pt x="18" y="6"/>
                    </a:lnTo>
                    <a:lnTo>
                      <a:pt x="18" y="4"/>
                    </a:lnTo>
                    <a:close/>
                    <a:moveTo>
                      <a:pt x="2" y="8"/>
                    </a:moveTo>
                    <a:lnTo>
                      <a:pt x="0" y="8"/>
                    </a:lnTo>
                    <a:lnTo>
                      <a:pt x="2" y="8"/>
                    </a:lnTo>
                    <a:close/>
                    <a:moveTo>
                      <a:pt x="8" y="6"/>
                    </a:moveTo>
                    <a:lnTo>
                      <a:pt x="10" y="6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4" y="6"/>
                    </a:lnTo>
                    <a:lnTo>
                      <a:pt x="12" y="6"/>
                    </a:lnTo>
                    <a:lnTo>
                      <a:pt x="14" y="6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6" y="6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4" y="6"/>
                    </a:lnTo>
                    <a:lnTo>
                      <a:pt x="14" y="8"/>
                    </a:lnTo>
                    <a:lnTo>
                      <a:pt x="14" y="6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8" y="6"/>
                    </a:lnTo>
                    <a:close/>
                    <a:moveTo>
                      <a:pt x="8" y="4"/>
                    </a:moveTo>
                    <a:lnTo>
                      <a:pt x="10" y="4"/>
                    </a:lnTo>
                    <a:lnTo>
                      <a:pt x="8" y="4"/>
                    </a:lnTo>
                    <a:close/>
                    <a:moveTo>
                      <a:pt x="0" y="6"/>
                    </a:moveTo>
                    <a:lnTo>
                      <a:pt x="2" y="6"/>
                    </a:lnTo>
                    <a:lnTo>
                      <a:pt x="0" y="6"/>
                    </a:lnTo>
                    <a:close/>
                    <a:moveTo>
                      <a:pt x="8" y="2"/>
                    </a:moveTo>
                    <a:lnTo>
                      <a:pt x="10" y="2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56" name="Freeform 1806"/>
            <p:cNvSpPr>
              <a:spLocks noEditPoints="1"/>
            </p:cNvSpPr>
            <p:nvPr/>
          </p:nvSpPr>
          <p:spPr bwMode="auto">
            <a:xfrm>
              <a:off x="3012772" y="4247072"/>
              <a:ext cx="142875" cy="547688"/>
            </a:xfrm>
            <a:custGeom>
              <a:avLst/>
              <a:gdLst>
                <a:gd name="T0" fmla="*/ 70 w 90"/>
                <a:gd name="T1" fmla="*/ 287 h 345"/>
                <a:gd name="T2" fmla="*/ 72 w 90"/>
                <a:gd name="T3" fmla="*/ 301 h 345"/>
                <a:gd name="T4" fmla="*/ 72 w 90"/>
                <a:gd name="T5" fmla="*/ 317 h 345"/>
                <a:gd name="T6" fmla="*/ 64 w 90"/>
                <a:gd name="T7" fmla="*/ 325 h 345"/>
                <a:gd name="T8" fmla="*/ 60 w 90"/>
                <a:gd name="T9" fmla="*/ 335 h 345"/>
                <a:gd name="T10" fmla="*/ 60 w 90"/>
                <a:gd name="T11" fmla="*/ 343 h 345"/>
                <a:gd name="T12" fmla="*/ 50 w 90"/>
                <a:gd name="T13" fmla="*/ 341 h 345"/>
                <a:gd name="T14" fmla="*/ 44 w 90"/>
                <a:gd name="T15" fmla="*/ 337 h 345"/>
                <a:gd name="T16" fmla="*/ 34 w 90"/>
                <a:gd name="T17" fmla="*/ 331 h 345"/>
                <a:gd name="T18" fmla="*/ 22 w 90"/>
                <a:gd name="T19" fmla="*/ 325 h 345"/>
                <a:gd name="T20" fmla="*/ 6 w 90"/>
                <a:gd name="T21" fmla="*/ 325 h 345"/>
                <a:gd name="T22" fmla="*/ 2 w 90"/>
                <a:gd name="T23" fmla="*/ 309 h 345"/>
                <a:gd name="T24" fmla="*/ 6 w 90"/>
                <a:gd name="T25" fmla="*/ 301 h 345"/>
                <a:gd name="T26" fmla="*/ 22 w 90"/>
                <a:gd name="T27" fmla="*/ 293 h 345"/>
                <a:gd name="T28" fmla="*/ 28 w 90"/>
                <a:gd name="T29" fmla="*/ 283 h 345"/>
                <a:gd name="T30" fmla="*/ 34 w 90"/>
                <a:gd name="T31" fmla="*/ 277 h 345"/>
                <a:gd name="T32" fmla="*/ 46 w 90"/>
                <a:gd name="T33" fmla="*/ 279 h 345"/>
                <a:gd name="T34" fmla="*/ 56 w 90"/>
                <a:gd name="T35" fmla="*/ 273 h 345"/>
                <a:gd name="T36" fmla="*/ 66 w 90"/>
                <a:gd name="T37" fmla="*/ 267 h 345"/>
                <a:gd name="T38" fmla="*/ 56 w 90"/>
                <a:gd name="T39" fmla="*/ 223 h 345"/>
                <a:gd name="T40" fmla="*/ 62 w 90"/>
                <a:gd name="T41" fmla="*/ 221 h 345"/>
                <a:gd name="T42" fmla="*/ 60 w 90"/>
                <a:gd name="T43" fmla="*/ 203 h 345"/>
                <a:gd name="T44" fmla="*/ 60 w 90"/>
                <a:gd name="T45" fmla="*/ 195 h 345"/>
                <a:gd name="T46" fmla="*/ 84 w 90"/>
                <a:gd name="T47" fmla="*/ 209 h 345"/>
                <a:gd name="T48" fmla="*/ 82 w 90"/>
                <a:gd name="T49" fmla="*/ 219 h 345"/>
                <a:gd name="T50" fmla="*/ 90 w 90"/>
                <a:gd name="T51" fmla="*/ 235 h 345"/>
                <a:gd name="T52" fmla="*/ 90 w 90"/>
                <a:gd name="T53" fmla="*/ 245 h 345"/>
                <a:gd name="T54" fmla="*/ 78 w 90"/>
                <a:gd name="T55" fmla="*/ 241 h 345"/>
                <a:gd name="T56" fmla="*/ 70 w 90"/>
                <a:gd name="T57" fmla="*/ 235 h 345"/>
                <a:gd name="T58" fmla="*/ 68 w 90"/>
                <a:gd name="T59" fmla="*/ 233 h 345"/>
                <a:gd name="T60" fmla="*/ 74 w 90"/>
                <a:gd name="T61" fmla="*/ 223 h 345"/>
                <a:gd name="T62" fmla="*/ 74 w 90"/>
                <a:gd name="T63" fmla="*/ 207 h 345"/>
                <a:gd name="T64" fmla="*/ 82 w 90"/>
                <a:gd name="T65" fmla="*/ 182 h 345"/>
                <a:gd name="T66" fmla="*/ 76 w 90"/>
                <a:gd name="T67" fmla="*/ 174 h 345"/>
                <a:gd name="T68" fmla="*/ 82 w 90"/>
                <a:gd name="T69" fmla="*/ 184 h 345"/>
                <a:gd name="T70" fmla="*/ 88 w 90"/>
                <a:gd name="T71" fmla="*/ 197 h 345"/>
                <a:gd name="T72" fmla="*/ 76 w 90"/>
                <a:gd name="T73" fmla="*/ 192 h 345"/>
                <a:gd name="T74" fmla="*/ 70 w 90"/>
                <a:gd name="T75" fmla="*/ 176 h 345"/>
                <a:gd name="T76" fmla="*/ 72 w 90"/>
                <a:gd name="T77" fmla="*/ 170 h 345"/>
                <a:gd name="T78" fmla="*/ 80 w 90"/>
                <a:gd name="T79" fmla="*/ 120 h 345"/>
                <a:gd name="T80" fmla="*/ 70 w 90"/>
                <a:gd name="T81" fmla="*/ 130 h 345"/>
                <a:gd name="T82" fmla="*/ 70 w 90"/>
                <a:gd name="T83" fmla="*/ 136 h 345"/>
                <a:gd name="T84" fmla="*/ 66 w 90"/>
                <a:gd name="T85" fmla="*/ 146 h 345"/>
                <a:gd name="T86" fmla="*/ 64 w 90"/>
                <a:gd name="T87" fmla="*/ 144 h 345"/>
                <a:gd name="T88" fmla="*/ 60 w 90"/>
                <a:gd name="T89" fmla="*/ 134 h 345"/>
                <a:gd name="T90" fmla="*/ 62 w 90"/>
                <a:gd name="T91" fmla="*/ 130 h 345"/>
                <a:gd name="T92" fmla="*/ 60 w 90"/>
                <a:gd name="T93" fmla="*/ 128 h 345"/>
                <a:gd name="T94" fmla="*/ 54 w 90"/>
                <a:gd name="T95" fmla="*/ 124 h 345"/>
                <a:gd name="T96" fmla="*/ 60 w 90"/>
                <a:gd name="T97" fmla="*/ 110 h 345"/>
                <a:gd name="T98" fmla="*/ 68 w 90"/>
                <a:gd name="T99" fmla="*/ 114 h 345"/>
                <a:gd name="T100" fmla="*/ 72 w 90"/>
                <a:gd name="T101" fmla="*/ 114 h 345"/>
                <a:gd name="T102" fmla="*/ 32 w 90"/>
                <a:gd name="T103" fmla="*/ 8 h 345"/>
                <a:gd name="T104" fmla="*/ 22 w 90"/>
                <a:gd name="T105" fmla="*/ 2 h 345"/>
                <a:gd name="T106" fmla="*/ 38 w 90"/>
                <a:gd name="T107" fmla="*/ 4 h 345"/>
                <a:gd name="T108" fmla="*/ 66 w 90"/>
                <a:gd name="T109" fmla="*/ 40 h 345"/>
                <a:gd name="T110" fmla="*/ 54 w 90"/>
                <a:gd name="T111" fmla="*/ 42 h 345"/>
                <a:gd name="T112" fmla="*/ 50 w 90"/>
                <a:gd name="T113" fmla="*/ 42 h 345"/>
                <a:gd name="T114" fmla="*/ 46 w 90"/>
                <a:gd name="T115" fmla="*/ 40 h 345"/>
                <a:gd name="T116" fmla="*/ 44 w 90"/>
                <a:gd name="T117" fmla="*/ 28 h 345"/>
                <a:gd name="T118" fmla="*/ 52 w 90"/>
                <a:gd name="T119" fmla="*/ 18 h 345"/>
                <a:gd name="T120" fmla="*/ 62 w 90"/>
                <a:gd name="T121" fmla="*/ 2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0" h="345">
                  <a:moveTo>
                    <a:pt x="68" y="269"/>
                  </a:moveTo>
                  <a:lnTo>
                    <a:pt x="68" y="271"/>
                  </a:lnTo>
                  <a:lnTo>
                    <a:pt x="68" y="273"/>
                  </a:lnTo>
                  <a:lnTo>
                    <a:pt x="68" y="275"/>
                  </a:lnTo>
                  <a:lnTo>
                    <a:pt x="68" y="277"/>
                  </a:lnTo>
                  <a:lnTo>
                    <a:pt x="68" y="279"/>
                  </a:lnTo>
                  <a:lnTo>
                    <a:pt x="68" y="281"/>
                  </a:lnTo>
                  <a:lnTo>
                    <a:pt x="68" y="283"/>
                  </a:lnTo>
                  <a:lnTo>
                    <a:pt x="68" y="283"/>
                  </a:lnTo>
                  <a:lnTo>
                    <a:pt x="68" y="285"/>
                  </a:lnTo>
                  <a:lnTo>
                    <a:pt x="68" y="287"/>
                  </a:lnTo>
                  <a:lnTo>
                    <a:pt x="70" y="287"/>
                  </a:lnTo>
                  <a:lnTo>
                    <a:pt x="70" y="289"/>
                  </a:lnTo>
                  <a:lnTo>
                    <a:pt x="70" y="291"/>
                  </a:lnTo>
                  <a:lnTo>
                    <a:pt x="70" y="293"/>
                  </a:lnTo>
                  <a:lnTo>
                    <a:pt x="72" y="293"/>
                  </a:lnTo>
                  <a:lnTo>
                    <a:pt x="70" y="293"/>
                  </a:lnTo>
                  <a:lnTo>
                    <a:pt x="72" y="293"/>
                  </a:lnTo>
                  <a:lnTo>
                    <a:pt x="70" y="293"/>
                  </a:lnTo>
                  <a:lnTo>
                    <a:pt x="72" y="293"/>
                  </a:lnTo>
                  <a:lnTo>
                    <a:pt x="72" y="295"/>
                  </a:lnTo>
                  <a:lnTo>
                    <a:pt x="72" y="297"/>
                  </a:lnTo>
                  <a:lnTo>
                    <a:pt x="72" y="299"/>
                  </a:lnTo>
                  <a:lnTo>
                    <a:pt x="72" y="301"/>
                  </a:lnTo>
                  <a:lnTo>
                    <a:pt x="72" y="303"/>
                  </a:lnTo>
                  <a:lnTo>
                    <a:pt x="72" y="305"/>
                  </a:lnTo>
                  <a:lnTo>
                    <a:pt x="72" y="307"/>
                  </a:lnTo>
                  <a:lnTo>
                    <a:pt x="72" y="309"/>
                  </a:lnTo>
                  <a:lnTo>
                    <a:pt x="72" y="311"/>
                  </a:lnTo>
                  <a:lnTo>
                    <a:pt x="72" y="313"/>
                  </a:lnTo>
                  <a:lnTo>
                    <a:pt x="72" y="315"/>
                  </a:lnTo>
                  <a:lnTo>
                    <a:pt x="70" y="315"/>
                  </a:lnTo>
                  <a:lnTo>
                    <a:pt x="70" y="317"/>
                  </a:lnTo>
                  <a:lnTo>
                    <a:pt x="72" y="317"/>
                  </a:lnTo>
                  <a:lnTo>
                    <a:pt x="70" y="317"/>
                  </a:lnTo>
                  <a:lnTo>
                    <a:pt x="72" y="317"/>
                  </a:lnTo>
                  <a:lnTo>
                    <a:pt x="70" y="317"/>
                  </a:lnTo>
                  <a:lnTo>
                    <a:pt x="70" y="319"/>
                  </a:lnTo>
                  <a:lnTo>
                    <a:pt x="70" y="321"/>
                  </a:lnTo>
                  <a:lnTo>
                    <a:pt x="68" y="321"/>
                  </a:lnTo>
                  <a:lnTo>
                    <a:pt x="66" y="321"/>
                  </a:lnTo>
                  <a:lnTo>
                    <a:pt x="66" y="323"/>
                  </a:lnTo>
                  <a:lnTo>
                    <a:pt x="64" y="323"/>
                  </a:lnTo>
                  <a:lnTo>
                    <a:pt x="64" y="325"/>
                  </a:lnTo>
                  <a:lnTo>
                    <a:pt x="62" y="325"/>
                  </a:lnTo>
                  <a:lnTo>
                    <a:pt x="64" y="325"/>
                  </a:lnTo>
                  <a:lnTo>
                    <a:pt x="62" y="325"/>
                  </a:lnTo>
                  <a:lnTo>
                    <a:pt x="64" y="325"/>
                  </a:lnTo>
                  <a:lnTo>
                    <a:pt x="64" y="327"/>
                  </a:lnTo>
                  <a:lnTo>
                    <a:pt x="66" y="327"/>
                  </a:lnTo>
                  <a:lnTo>
                    <a:pt x="66" y="329"/>
                  </a:lnTo>
                  <a:lnTo>
                    <a:pt x="66" y="331"/>
                  </a:lnTo>
                  <a:lnTo>
                    <a:pt x="64" y="331"/>
                  </a:lnTo>
                  <a:lnTo>
                    <a:pt x="66" y="331"/>
                  </a:lnTo>
                  <a:lnTo>
                    <a:pt x="64" y="331"/>
                  </a:lnTo>
                  <a:lnTo>
                    <a:pt x="62" y="331"/>
                  </a:lnTo>
                  <a:lnTo>
                    <a:pt x="62" y="331"/>
                  </a:lnTo>
                  <a:lnTo>
                    <a:pt x="62" y="333"/>
                  </a:lnTo>
                  <a:lnTo>
                    <a:pt x="60" y="333"/>
                  </a:lnTo>
                  <a:lnTo>
                    <a:pt x="60" y="335"/>
                  </a:lnTo>
                  <a:lnTo>
                    <a:pt x="62" y="335"/>
                  </a:lnTo>
                  <a:lnTo>
                    <a:pt x="60" y="335"/>
                  </a:lnTo>
                  <a:lnTo>
                    <a:pt x="62" y="335"/>
                  </a:lnTo>
                  <a:lnTo>
                    <a:pt x="60" y="335"/>
                  </a:lnTo>
                  <a:lnTo>
                    <a:pt x="62" y="335"/>
                  </a:lnTo>
                  <a:lnTo>
                    <a:pt x="60" y="335"/>
                  </a:lnTo>
                  <a:lnTo>
                    <a:pt x="60" y="337"/>
                  </a:lnTo>
                  <a:lnTo>
                    <a:pt x="60" y="339"/>
                  </a:lnTo>
                  <a:lnTo>
                    <a:pt x="60" y="341"/>
                  </a:lnTo>
                  <a:lnTo>
                    <a:pt x="62" y="341"/>
                  </a:lnTo>
                  <a:lnTo>
                    <a:pt x="62" y="343"/>
                  </a:lnTo>
                  <a:lnTo>
                    <a:pt x="60" y="343"/>
                  </a:lnTo>
                  <a:lnTo>
                    <a:pt x="60" y="345"/>
                  </a:lnTo>
                  <a:lnTo>
                    <a:pt x="60" y="343"/>
                  </a:lnTo>
                  <a:lnTo>
                    <a:pt x="60" y="345"/>
                  </a:lnTo>
                  <a:lnTo>
                    <a:pt x="58" y="345"/>
                  </a:lnTo>
                  <a:lnTo>
                    <a:pt x="56" y="345"/>
                  </a:lnTo>
                  <a:lnTo>
                    <a:pt x="56" y="343"/>
                  </a:lnTo>
                  <a:lnTo>
                    <a:pt x="56" y="345"/>
                  </a:lnTo>
                  <a:lnTo>
                    <a:pt x="56" y="343"/>
                  </a:lnTo>
                  <a:lnTo>
                    <a:pt x="54" y="343"/>
                  </a:lnTo>
                  <a:lnTo>
                    <a:pt x="52" y="343"/>
                  </a:lnTo>
                  <a:lnTo>
                    <a:pt x="50" y="343"/>
                  </a:lnTo>
                  <a:lnTo>
                    <a:pt x="50" y="341"/>
                  </a:lnTo>
                  <a:lnTo>
                    <a:pt x="50" y="343"/>
                  </a:lnTo>
                  <a:lnTo>
                    <a:pt x="50" y="341"/>
                  </a:lnTo>
                  <a:lnTo>
                    <a:pt x="50" y="343"/>
                  </a:lnTo>
                  <a:lnTo>
                    <a:pt x="50" y="341"/>
                  </a:lnTo>
                  <a:lnTo>
                    <a:pt x="50" y="343"/>
                  </a:lnTo>
                  <a:lnTo>
                    <a:pt x="50" y="341"/>
                  </a:lnTo>
                  <a:lnTo>
                    <a:pt x="48" y="341"/>
                  </a:lnTo>
                  <a:lnTo>
                    <a:pt x="46" y="341"/>
                  </a:lnTo>
                  <a:lnTo>
                    <a:pt x="46" y="341"/>
                  </a:lnTo>
                  <a:lnTo>
                    <a:pt x="46" y="339"/>
                  </a:lnTo>
                  <a:lnTo>
                    <a:pt x="44" y="339"/>
                  </a:lnTo>
                  <a:lnTo>
                    <a:pt x="44" y="337"/>
                  </a:lnTo>
                  <a:lnTo>
                    <a:pt x="42" y="337"/>
                  </a:lnTo>
                  <a:lnTo>
                    <a:pt x="40" y="337"/>
                  </a:lnTo>
                  <a:lnTo>
                    <a:pt x="40" y="335"/>
                  </a:lnTo>
                  <a:lnTo>
                    <a:pt x="38" y="335"/>
                  </a:lnTo>
                  <a:lnTo>
                    <a:pt x="38" y="333"/>
                  </a:lnTo>
                  <a:lnTo>
                    <a:pt x="36" y="333"/>
                  </a:lnTo>
                  <a:lnTo>
                    <a:pt x="36" y="331"/>
                  </a:lnTo>
                  <a:lnTo>
                    <a:pt x="34" y="331"/>
                  </a:lnTo>
                  <a:lnTo>
                    <a:pt x="36" y="331"/>
                  </a:lnTo>
                  <a:lnTo>
                    <a:pt x="34" y="331"/>
                  </a:lnTo>
                  <a:lnTo>
                    <a:pt x="36" y="331"/>
                  </a:lnTo>
                  <a:lnTo>
                    <a:pt x="34" y="331"/>
                  </a:lnTo>
                  <a:lnTo>
                    <a:pt x="34" y="331"/>
                  </a:lnTo>
                  <a:lnTo>
                    <a:pt x="34" y="329"/>
                  </a:lnTo>
                  <a:lnTo>
                    <a:pt x="32" y="329"/>
                  </a:lnTo>
                  <a:lnTo>
                    <a:pt x="30" y="329"/>
                  </a:lnTo>
                  <a:lnTo>
                    <a:pt x="28" y="329"/>
                  </a:lnTo>
                  <a:lnTo>
                    <a:pt x="26" y="329"/>
                  </a:lnTo>
                  <a:lnTo>
                    <a:pt x="26" y="327"/>
                  </a:lnTo>
                  <a:lnTo>
                    <a:pt x="24" y="327"/>
                  </a:lnTo>
                  <a:lnTo>
                    <a:pt x="22" y="327"/>
                  </a:lnTo>
                  <a:lnTo>
                    <a:pt x="22" y="325"/>
                  </a:lnTo>
                  <a:lnTo>
                    <a:pt x="22" y="327"/>
                  </a:lnTo>
                  <a:lnTo>
                    <a:pt x="22" y="325"/>
                  </a:lnTo>
                  <a:lnTo>
                    <a:pt x="20" y="325"/>
                  </a:lnTo>
                  <a:lnTo>
                    <a:pt x="20" y="323"/>
                  </a:lnTo>
                  <a:lnTo>
                    <a:pt x="18" y="323"/>
                  </a:lnTo>
                  <a:lnTo>
                    <a:pt x="16" y="323"/>
                  </a:lnTo>
                  <a:lnTo>
                    <a:pt x="14" y="323"/>
                  </a:lnTo>
                  <a:lnTo>
                    <a:pt x="12" y="323"/>
                  </a:lnTo>
                  <a:lnTo>
                    <a:pt x="12" y="325"/>
                  </a:lnTo>
                  <a:lnTo>
                    <a:pt x="12" y="323"/>
                  </a:lnTo>
                  <a:lnTo>
                    <a:pt x="10" y="323"/>
                  </a:lnTo>
                  <a:lnTo>
                    <a:pt x="8" y="323"/>
                  </a:lnTo>
                  <a:lnTo>
                    <a:pt x="8" y="325"/>
                  </a:lnTo>
                  <a:lnTo>
                    <a:pt x="6" y="325"/>
                  </a:lnTo>
                  <a:lnTo>
                    <a:pt x="6" y="323"/>
                  </a:lnTo>
                  <a:lnTo>
                    <a:pt x="4" y="323"/>
                  </a:lnTo>
                  <a:lnTo>
                    <a:pt x="2" y="323"/>
                  </a:lnTo>
                  <a:lnTo>
                    <a:pt x="0" y="323"/>
                  </a:lnTo>
                  <a:lnTo>
                    <a:pt x="0" y="321"/>
                  </a:lnTo>
                  <a:lnTo>
                    <a:pt x="2" y="321"/>
                  </a:lnTo>
                  <a:lnTo>
                    <a:pt x="2" y="319"/>
                  </a:lnTo>
                  <a:lnTo>
                    <a:pt x="2" y="317"/>
                  </a:lnTo>
                  <a:lnTo>
                    <a:pt x="2" y="315"/>
                  </a:lnTo>
                  <a:lnTo>
                    <a:pt x="2" y="313"/>
                  </a:lnTo>
                  <a:lnTo>
                    <a:pt x="2" y="311"/>
                  </a:lnTo>
                  <a:lnTo>
                    <a:pt x="2" y="309"/>
                  </a:lnTo>
                  <a:lnTo>
                    <a:pt x="2" y="307"/>
                  </a:lnTo>
                  <a:lnTo>
                    <a:pt x="2" y="305"/>
                  </a:lnTo>
                  <a:lnTo>
                    <a:pt x="4" y="305"/>
                  </a:lnTo>
                  <a:lnTo>
                    <a:pt x="4" y="303"/>
                  </a:lnTo>
                  <a:lnTo>
                    <a:pt x="6" y="303"/>
                  </a:lnTo>
                  <a:lnTo>
                    <a:pt x="6" y="301"/>
                  </a:lnTo>
                  <a:lnTo>
                    <a:pt x="6" y="303"/>
                  </a:lnTo>
                  <a:lnTo>
                    <a:pt x="6" y="301"/>
                  </a:lnTo>
                  <a:lnTo>
                    <a:pt x="6" y="303"/>
                  </a:lnTo>
                  <a:lnTo>
                    <a:pt x="6" y="301"/>
                  </a:lnTo>
                  <a:lnTo>
                    <a:pt x="6" y="303"/>
                  </a:lnTo>
                  <a:lnTo>
                    <a:pt x="6" y="301"/>
                  </a:lnTo>
                  <a:lnTo>
                    <a:pt x="8" y="301"/>
                  </a:lnTo>
                  <a:lnTo>
                    <a:pt x="10" y="301"/>
                  </a:lnTo>
                  <a:lnTo>
                    <a:pt x="10" y="299"/>
                  </a:lnTo>
                  <a:lnTo>
                    <a:pt x="12" y="299"/>
                  </a:lnTo>
                  <a:lnTo>
                    <a:pt x="14" y="299"/>
                  </a:lnTo>
                  <a:lnTo>
                    <a:pt x="14" y="297"/>
                  </a:lnTo>
                  <a:lnTo>
                    <a:pt x="16" y="297"/>
                  </a:lnTo>
                  <a:lnTo>
                    <a:pt x="18" y="297"/>
                  </a:lnTo>
                  <a:lnTo>
                    <a:pt x="18" y="295"/>
                  </a:lnTo>
                  <a:lnTo>
                    <a:pt x="20" y="295"/>
                  </a:lnTo>
                  <a:lnTo>
                    <a:pt x="20" y="293"/>
                  </a:lnTo>
                  <a:lnTo>
                    <a:pt x="22" y="293"/>
                  </a:lnTo>
                  <a:lnTo>
                    <a:pt x="20" y="293"/>
                  </a:lnTo>
                  <a:lnTo>
                    <a:pt x="22" y="293"/>
                  </a:lnTo>
                  <a:lnTo>
                    <a:pt x="22" y="291"/>
                  </a:lnTo>
                  <a:lnTo>
                    <a:pt x="24" y="291"/>
                  </a:lnTo>
                  <a:lnTo>
                    <a:pt x="24" y="289"/>
                  </a:lnTo>
                  <a:lnTo>
                    <a:pt x="24" y="287"/>
                  </a:lnTo>
                  <a:lnTo>
                    <a:pt x="24" y="289"/>
                  </a:lnTo>
                  <a:lnTo>
                    <a:pt x="24" y="287"/>
                  </a:lnTo>
                  <a:lnTo>
                    <a:pt x="26" y="287"/>
                  </a:lnTo>
                  <a:lnTo>
                    <a:pt x="26" y="285"/>
                  </a:lnTo>
                  <a:lnTo>
                    <a:pt x="28" y="285"/>
                  </a:lnTo>
                  <a:lnTo>
                    <a:pt x="28" y="283"/>
                  </a:lnTo>
                  <a:lnTo>
                    <a:pt x="30" y="283"/>
                  </a:lnTo>
                  <a:lnTo>
                    <a:pt x="30" y="283"/>
                  </a:lnTo>
                  <a:lnTo>
                    <a:pt x="30" y="281"/>
                  </a:lnTo>
                  <a:lnTo>
                    <a:pt x="30" y="279"/>
                  </a:lnTo>
                  <a:lnTo>
                    <a:pt x="30" y="281"/>
                  </a:lnTo>
                  <a:lnTo>
                    <a:pt x="30" y="279"/>
                  </a:lnTo>
                  <a:lnTo>
                    <a:pt x="30" y="281"/>
                  </a:lnTo>
                  <a:lnTo>
                    <a:pt x="32" y="281"/>
                  </a:lnTo>
                  <a:lnTo>
                    <a:pt x="30" y="279"/>
                  </a:lnTo>
                  <a:lnTo>
                    <a:pt x="32" y="279"/>
                  </a:lnTo>
                  <a:lnTo>
                    <a:pt x="32" y="277"/>
                  </a:lnTo>
                  <a:lnTo>
                    <a:pt x="34" y="277"/>
                  </a:lnTo>
                  <a:lnTo>
                    <a:pt x="34" y="275"/>
                  </a:lnTo>
                  <a:lnTo>
                    <a:pt x="36" y="275"/>
                  </a:lnTo>
                  <a:lnTo>
                    <a:pt x="38" y="275"/>
                  </a:lnTo>
                  <a:lnTo>
                    <a:pt x="40" y="275"/>
                  </a:lnTo>
                  <a:lnTo>
                    <a:pt x="40" y="277"/>
                  </a:lnTo>
                  <a:lnTo>
                    <a:pt x="40" y="275"/>
                  </a:lnTo>
                  <a:lnTo>
                    <a:pt x="40" y="277"/>
                  </a:lnTo>
                  <a:lnTo>
                    <a:pt x="42" y="277"/>
                  </a:lnTo>
                  <a:lnTo>
                    <a:pt x="44" y="277"/>
                  </a:lnTo>
                  <a:lnTo>
                    <a:pt x="44" y="279"/>
                  </a:lnTo>
                  <a:lnTo>
                    <a:pt x="46" y="279"/>
                  </a:lnTo>
                  <a:lnTo>
                    <a:pt x="46" y="279"/>
                  </a:lnTo>
                  <a:lnTo>
                    <a:pt x="48" y="279"/>
                  </a:lnTo>
                  <a:lnTo>
                    <a:pt x="50" y="279"/>
                  </a:lnTo>
                  <a:lnTo>
                    <a:pt x="52" y="279"/>
                  </a:lnTo>
                  <a:lnTo>
                    <a:pt x="54" y="279"/>
                  </a:lnTo>
                  <a:lnTo>
                    <a:pt x="56" y="279"/>
                  </a:lnTo>
                  <a:lnTo>
                    <a:pt x="56" y="277"/>
                  </a:lnTo>
                  <a:lnTo>
                    <a:pt x="54" y="277"/>
                  </a:lnTo>
                  <a:lnTo>
                    <a:pt x="56" y="277"/>
                  </a:lnTo>
                  <a:lnTo>
                    <a:pt x="54" y="277"/>
                  </a:lnTo>
                  <a:lnTo>
                    <a:pt x="56" y="277"/>
                  </a:lnTo>
                  <a:lnTo>
                    <a:pt x="56" y="275"/>
                  </a:lnTo>
                  <a:lnTo>
                    <a:pt x="56" y="273"/>
                  </a:lnTo>
                  <a:lnTo>
                    <a:pt x="58" y="273"/>
                  </a:lnTo>
                  <a:lnTo>
                    <a:pt x="58" y="271"/>
                  </a:lnTo>
                  <a:lnTo>
                    <a:pt x="60" y="271"/>
                  </a:lnTo>
                  <a:lnTo>
                    <a:pt x="60" y="269"/>
                  </a:lnTo>
                  <a:lnTo>
                    <a:pt x="62" y="269"/>
                  </a:lnTo>
                  <a:lnTo>
                    <a:pt x="60" y="269"/>
                  </a:lnTo>
                  <a:lnTo>
                    <a:pt x="62" y="269"/>
                  </a:lnTo>
                  <a:lnTo>
                    <a:pt x="62" y="267"/>
                  </a:lnTo>
                  <a:lnTo>
                    <a:pt x="62" y="269"/>
                  </a:lnTo>
                  <a:lnTo>
                    <a:pt x="62" y="267"/>
                  </a:lnTo>
                  <a:lnTo>
                    <a:pt x="64" y="267"/>
                  </a:lnTo>
                  <a:lnTo>
                    <a:pt x="66" y="267"/>
                  </a:lnTo>
                  <a:lnTo>
                    <a:pt x="66" y="269"/>
                  </a:lnTo>
                  <a:lnTo>
                    <a:pt x="68" y="269"/>
                  </a:lnTo>
                  <a:close/>
                  <a:moveTo>
                    <a:pt x="62" y="223"/>
                  </a:moveTo>
                  <a:lnTo>
                    <a:pt x="62" y="225"/>
                  </a:lnTo>
                  <a:lnTo>
                    <a:pt x="60" y="225"/>
                  </a:lnTo>
                  <a:lnTo>
                    <a:pt x="60" y="227"/>
                  </a:lnTo>
                  <a:lnTo>
                    <a:pt x="58" y="227"/>
                  </a:lnTo>
                  <a:lnTo>
                    <a:pt x="58" y="225"/>
                  </a:lnTo>
                  <a:lnTo>
                    <a:pt x="56" y="225"/>
                  </a:lnTo>
                  <a:lnTo>
                    <a:pt x="56" y="223"/>
                  </a:lnTo>
                  <a:lnTo>
                    <a:pt x="58" y="223"/>
                  </a:lnTo>
                  <a:lnTo>
                    <a:pt x="56" y="223"/>
                  </a:lnTo>
                  <a:lnTo>
                    <a:pt x="54" y="223"/>
                  </a:lnTo>
                  <a:lnTo>
                    <a:pt x="54" y="221"/>
                  </a:lnTo>
                  <a:lnTo>
                    <a:pt x="54" y="223"/>
                  </a:lnTo>
                  <a:lnTo>
                    <a:pt x="54" y="221"/>
                  </a:lnTo>
                  <a:lnTo>
                    <a:pt x="56" y="221"/>
                  </a:lnTo>
                  <a:lnTo>
                    <a:pt x="54" y="221"/>
                  </a:lnTo>
                  <a:lnTo>
                    <a:pt x="54" y="219"/>
                  </a:lnTo>
                  <a:lnTo>
                    <a:pt x="56" y="219"/>
                  </a:lnTo>
                  <a:lnTo>
                    <a:pt x="58" y="219"/>
                  </a:lnTo>
                  <a:lnTo>
                    <a:pt x="58" y="221"/>
                  </a:lnTo>
                  <a:lnTo>
                    <a:pt x="60" y="221"/>
                  </a:lnTo>
                  <a:lnTo>
                    <a:pt x="62" y="221"/>
                  </a:lnTo>
                  <a:lnTo>
                    <a:pt x="62" y="223"/>
                  </a:lnTo>
                  <a:close/>
                  <a:moveTo>
                    <a:pt x="68" y="190"/>
                  </a:moveTo>
                  <a:lnTo>
                    <a:pt x="68" y="192"/>
                  </a:lnTo>
                  <a:lnTo>
                    <a:pt x="68" y="195"/>
                  </a:lnTo>
                  <a:lnTo>
                    <a:pt x="68" y="197"/>
                  </a:lnTo>
                  <a:lnTo>
                    <a:pt x="68" y="199"/>
                  </a:lnTo>
                  <a:lnTo>
                    <a:pt x="68" y="201"/>
                  </a:lnTo>
                  <a:lnTo>
                    <a:pt x="68" y="203"/>
                  </a:lnTo>
                  <a:lnTo>
                    <a:pt x="66" y="203"/>
                  </a:lnTo>
                  <a:lnTo>
                    <a:pt x="64" y="203"/>
                  </a:lnTo>
                  <a:lnTo>
                    <a:pt x="62" y="203"/>
                  </a:lnTo>
                  <a:lnTo>
                    <a:pt x="60" y="203"/>
                  </a:lnTo>
                  <a:lnTo>
                    <a:pt x="60" y="201"/>
                  </a:lnTo>
                  <a:lnTo>
                    <a:pt x="58" y="201"/>
                  </a:lnTo>
                  <a:lnTo>
                    <a:pt x="58" y="199"/>
                  </a:lnTo>
                  <a:lnTo>
                    <a:pt x="58" y="197"/>
                  </a:lnTo>
                  <a:lnTo>
                    <a:pt x="56" y="197"/>
                  </a:lnTo>
                  <a:lnTo>
                    <a:pt x="58" y="197"/>
                  </a:lnTo>
                  <a:lnTo>
                    <a:pt x="56" y="197"/>
                  </a:lnTo>
                  <a:lnTo>
                    <a:pt x="58" y="197"/>
                  </a:lnTo>
                  <a:lnTo>
                    <a:pt x="56" y="197"/>
                  </a:lnTo>
                  <a:lnTo>
                    <a:pt x="58" y="197"/>
                  </a:lnTo>
                  <a:lnTo>
                    <a:pt x="58" y="195"/>
                  </a:lnTo>
                  <a:lnTo>
                    <a:pt x="60" y="195"/>
                  </a:lnTo>
                  <a:lnTo>
                    <a:pt x="60" y="192"/>
                  </a:lnTo>
                  <a:lnTo>
                    <a:pt x="62" y="192"/>
                  </a:lnTo>
                  <a:lnTo>
                    <a:pt x="62" y="190"/>
                  </a:lnTo>
                  <a:lnTo>
                    <a:pt x="62" y="188"/>
                  </a:lnTo>
                  <a:lnTo>
                    <a:pt x="62" y="186"/>
                  </a:lnTo>
                  <a:lnTo>
                    <a:pt x="64" y="186"/>
                  </a:lnTo>
                  <a:lnTo>
                    <a:pt x="66" y="186"/>
                  </a:lnTo>
                  <a:lnTo>
                    <a:pt x="66" y="188"/>
                  </a:lnTo>
                  <a:lnTo>
                    <a:pt x="66" y="190"/>
                  </a:lnTo>
                  <a:lnTo>
                    <a:pt x="68" y="190"/>
                  </a:lnTo>
                  <a:close/>
                  <a:moveTo>
                    <a:pt x="84" y="207"/>
                  </a:moveTo>
                  <a:lnTo>
                    <a:pt x="84" y="209"/>
                  </a:lnTo>
                  <a:lnTo>
                    <a:pt x="84" y="211"/>
                  </a:lnTo>
                  <a:lnTo>
                    <a:pt x="84" y="213"/>
                  </a:lnTo>
                  <a:lnTo>
                    <a:pt x="84" y="211"/>
                  </a:lnTo>
                  <a:lnTo>
                    <a:pt x="84" y="213"/>
                  </a:lnTo>
                  <a:lnTo>
                    <a:pt x="82" y="213"/>
                  </a:lnTo>
                  <a:lnTo>
                    <a:pt x="84" y="213"/>
                  </a:lnTo>
                  <a:lnTo>
                    <a:pt x="82" y="213"/>
                  </a:lnTo>
                  <a:lnTo>
                    <a:pt x="82" y="215"/>
                  </a:lnTo>
                  <a:lnTo>
                    <a:pt x="82" y="217"/>
                  </a:lnTo>
                  <a:lnTo>
                    <a:pt x="80" y="217"/>
                  </a:lnTo>
                  <a:lnTo>
                    <a:pt x="82" y="217"/>
                  </a:lnTo>
                  <a:lnTo>
                    <a:pt x="82" y="219"/>
                  </a:lnTo>
                  <a:lnTo>
                    <a:pt x="84" y="219"/>
                  </a:lnTo>
                  <a:lnTo>
                    <a:pt x="84" y="221"/>
                  </a:lnTo>
                  <a:lnTo>
                    <a:pt x="86" y="221"/>
                  </a:lnTo>
                  <a:lnTo>
                    <a:pt x="86" y="223"/>
                  </a:lnTo>
                  <a:lnTo>
                    <a:pt x="88" y="223"/>
                  </a:lnTo>
                  <a:lnTo>
                    <a:pt x="88" y="225"/>
                  </a:lnTo>
                  <a:lnTo>
                    <a:pt x="90" y="225"/>
                  </a:lnTo>
                  <a:lnTo>
                    <a:pt x="90" y="227"/>
                  </a:lnTo>
                  <a:lnTo>
                    <a:pt x="90" y="229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0" y="235"/>
                  </a:lnTo>
                  <a:lnTo>
                    <a:pt x="88" y="235"/>
                  </a:lnTo>
                  <a:lnTo>
                    <a:pt x="90" y="235"/>
                  </a:lnTo>
                  <a:lnTo>
                    <a:pt x="90" y="235"/>
                  </a:lnTo>
                  <a:lnTo>
                    <a:pt x="88" y="235"/>
                  </a:lnTo>
                  <a:lnTo>
                    <a:pt x="88" y="237"/>
                  </a:lnTo>
                  <a:lnTo>
                    <a:pt x="90" y="237"/>
                  </a:lnTo>
                  <a:lnTo>
                    <a:pt x="90" y="239"/>
                  </a:lnTo>
                  <a:lnTo>
                    <a:pt x="90" y="241"/>
                  </a:lnTo>
                  <a:lnTo>
                    <a:pt x="90" y="243"/>
                  </a:lnTo>
                  <a:lnTo>
                    <a:pt x="90" y="241"/>
                  </a:lnTo>
                  <a:lnTo>
                    <a:pt x="90" y="243"/>
                  </a:lnTo>
                  <a:lnTo>
                    <a:pt x="90" y="245"/>
                  </a:lnTo>
                  <a:lnTo>
                    <a:pt x="88" y="245"/>
                  </a:lnTo>
                  <a:lnTo>
                    <a:pt x="88" y="247"/>
                  </a:lnTo>
                  <a:lnTo>
                    <a:pt x="88" y="245"/>
                  </a:lnTo>
                  <a:lnTo>
                    <a:pt x="88" y="247"/>
                  </a:lnTo>
                  <a:lnTo>
                    <a:pt x="86" y="247"/>
                  </a:lnTo>
                  <a:lnTo>
                    <a:pt x="84" y="247"/>
                  </a:lnTo>
                  <a:lnTo>
                    <a:pt x="84" y="245"/>
                  </a:lnTo>
                  <a:lnTo>
                    <a:pt x="82" y="245"/>
                  </a:lnTo>
                  <a:lnTo>
                    <a:pt x="80" y="245"/>
                  </a:lnTo>
                  <a:lnTo>
                    <a:pt x="80" y="243"/>
                  </a:lnTo>
                  <a:lnTo>
                    <a:pt x="78" y="243"/>
                  </a:lnTo>
                  <a:lnTo>
                    <a:pt x="78" y="241"/>
                  </a:lnTo>
                  <a:lnTo>
                    <a:pt x="76" y="241"/>
                  </a:lnTo>
                  <a:lnTo>
                    <a:pt x="78" y="241"/>
                  </a:lnTo>
                  <a:lnTo>
                    <a:pt x="76" y="241"/>
                  </a:lnTo>
                  <a:lnTo>
                    <a:pt x="76" y="239"/>
                  </a:lnTo>
                  <a:lnTo>
                    <a:pt x="76" y="237"/>
                  </a:lnTo>
                  <a:lnTo>
                    <a:pt x="74" y="237"/>
                  </a:lnTo>
                  <a:lnTo>
                    <a:pt x="72" y="237"/>
                  </a:lnTo>
                  <a:lnTo>
                    <a:pt x="72" y="235"/>
                  </a:lnTo>
                  <a:lnTo>
                    <a:pt x="70" y="235"/>
                  </a:lnTo>
                  <a:lnTo>
                    <a:pt x="70" y="235"/>
                  </a:lnTo>
                  <a:lnTo>
                    <a:pt x="68" y="235"/>
                  </a:lnTo>
                  <a:lnTo>
                    <a:pt x="70" y="235"/>
                  </a:lnTo>
                  <a:lnTo>
                    <a:pt x="68" y="235"/>
                  </a:lnTo>
                  <a:lnTo>
                    <a:pt x="70" y="235"/>
                  </a:lnTo>
                  <a:lnTo>
                    <a:pt x="68" y="235"/>
                  </a:lnTo>
                  <a:lnTo>
                    <a:pt x="68" y="233"/>
                  </a:lnTo>
                  <a:lnTo>
                    <a:pt x="68" y="235"/>
                  </a:lnTo>
                  <a:lnTo>
                    <a:pt x="68" y="233"/>
                  </a:lnTo>
                  <a:lnTo>
                    <a:pt x="66" y="233"/>
                  </a:lnTo>
                  <a:lnTo>
                    <a:pt x="68" y="233"/>
                  </a:lnTo>
                  <a:lnTo>
                    <a:pt x="66" y="233"/>
                  </a:lnTo>
                  <a:lnTo>
                    <a:pt x="68" y="233"/>
                  </a:lnTo>
                  <a:lnTo>
                    <a:pt x="66" y="233"/>
                  </a:lnTo>
                  <a:lnTo>
                    <a:pt x="68" y="233"/>
                  </a:lnTo>
                  <a:lnTo>
                    <a:pt x="66" y="233"/>
                  </a:lnTo>
                  <a:lnTo>
                    <a:pt x="66" y="231"/>
                  </a:lnTo>
                  <a:lnTo>
                    <a:pt x="66" y="229"/>
                  </a:lnTo>
                  <a:lnTo>
                    <a:pt x="66" y="231"/>
                  </a:lnTo>
                  <a:lnTo>
                    <a:pt x="66" y="229"/>
                  </a:lnTo>
                  <a:lnTo>
                    <a:pt x="68" y="229"/>
                  </a:lnTo>
                  <a:lnTo>
                    <a:pt x="68" y="227"/>
                  </a:lnTo>
                  <a:lnTo>
                    <a:pt x="70" y="227"/>
                  </a:lnTo>
                  <a:lnTo>
                    <a:pt x="70" y="225"/>
                  </a:lnTo>
                  <a:lnTo>
                    <a:pt x="72" y="225"/>
                  </a:lnTo>
                  <a:lnTo>
                    <a:pt x="72" y="223"/>
                  </a:lnTo>
                  <a:lnTo>
                    <a:pt x="74" y="223"/>
                  </a:lnTo>
                  <a:lnTo>
                    <a:pt x="76" y="223"/>
                  </a:lnTo>
                  <a:lnTo>
                    <a:pt x="76" y="221"/>
                  </a:lnTo>
                  <a:lnTo>
                    <a:pt x="76" y="219"/>
                  </a:lnTo>
                  <a:lnTo>
                    <a:pt x="74" y="219"/>
                  </a:lnTo>
                  <a:lnTo>
                    <a:pt x="72" y="219"/>
                  </a:lnTo>
                  <a:lnTo>
                    <a:pt x="72" y="217"/>
                  </a:lnTo>
                  <a:lnTo>
                    <a:pt x="72" y="215"/>
                  </a:lnTo>
                  <a:lnTo>
                    <a:pt x="72" y="213"/>
                  </a:lnTo>
                  <a:lnTo>
                    <a:pt x="72" y="211"/>
                  </a:lnTo>
                  <a:lnTo>
                    <a:pt x="72" y="209"/>
                  </a:lnTo>
                  <a:lnTo>
                    <a:pt x="74" y="209"/>
                  </a:lnTo>
                  <a:lnTo>
                    <a:pt x="74" y="207"/>
                  </a:lnTo>
                  <a:lnTo>
                    <a:pt x="76" y="207"/>
                  </a:lnTo>
                  <a:lnTo>
                    <a:pt x="76" y="205"/>
                  </a:lnTo>
                  <a:lnTo>
                    <a:pt x="78" y="205"/>
                  </a:lnTo>
                  <a:lnTo>
                    <a:pt x="80" y="205"/>
                  </a:lnTo>
                  <a:lnTo>
                    <a:pt x="80" y="203"/>
                  </a:lnTo>
                  <a:lnTo>
                    <a:pt x="80" y="205"/>
                  </a:lnTo>
                  <a:lnTo>
                    <a:pt x="80" y="203"/>
                  </a:lnTo>
                  <a:lnTo>
                    <a:pt x="82" y="203"/>
                  </a:lnTo>
                  <a:lnTo>
                    <a:pt x="82" y="205"/>
                  </a:lnTo>
                  <a:lnTo>
                    <a:pt x="84" y="205"/>
                  </a:lnTo>
                  <a:lnTo>
                    <a:pt x="84" y="207"/>
                  </a:lnTo>
                  <a:close/>
                  <a:moveTo>
                    <a:pt x="82" y="182"/>
                  </a:moveTo>
                  <a:lnTo>
                    <a:pt x="84" y="182"/>
                  </a:lnTo>
                  <a:lnTo>
                    <a:pt x="82" y="182"/>
                  </a:lnTo>
                  <a:close/>
                  <a:moveTo>
                    <a:pt x="82" y="182"/>
                  </a:moveTo>
                  <a:lnTo>
                    <a:pt x="84" y="182"/>
                  </a:lnTo>
                  <a:lnTo>
                    <a:pt x="82" y="182"/>
                  </a:lnTo>
                  <a:close/>
                  <a:moveTo>
                    <a:pt x="74" y="168"/>
                  </a:moveTo>
                  <a:lnTo>
                    <a:pt x="74" y="170"/>
                  </a:lnTo>
                  <a:lnTo>
                    <a:pt x="76" y="170"/>
                  </a:lnTo>
                  <a:lnTo>
                    <a:pt x="76" y="172"/>
                  </a:lnTo>
                  <a:lnTo>
                    <a:pt x="76" y="174"/>
                  </a:lnTo>
                  <a:lnTo>
                    <a:pt x="78" y="174"/>
                  </a:lnTo>
                  <a:lnTo>
                    <a:pt x="76" y="174"/>
                  </a:lnTo>
                  <a:lnTo>
                    <a:pt x="78" y="174"/>
                  </a:lnTo>
                  <a:lnTo>
                    <a:pt x="78" y="176"/>
                  </a:lnTo>
                  <a:lnTo>
                    <a:pt x="78" y="178"/>
                  </a:lnTo>
                  <a:lnTo>
                    <a:pt x="78" y="180"/>
                  </a:lnTo>
                  <a:lnTo>
                    <a:pt x="80" y="180"/>
                  </a:lnTo>
                  <a:lnTo>
                    <a:pt x="80" y="182"/>
                  </a:lnTo>
                  <a:lnTo>
                    <a:pt x="82" y="182"/>
                  </a:lnTo>
                  <a:lnTo>
                    <a:pt x="84" y="182"/>
                  </a:lnTo>
                  <a:lnTo>
                    <a:pt x="82" y="182"/>
                  </a:lnTo>
                  <a:lnTo>
                    <a:pt x="84" y="182"/>
                  </a:lnTo>
                  <a:lnTo>
                    <a:pt x="82" y="182"/>
                  </a:lnTo>
                  <a:lnTo>
                    <a:pt x="82" y="184"/>
                  </a:lnTo>
                  <a:lnTo>
                    <a:pt x="82" y="186"/>
                  </a:lnTo>
                  <a:lnTo>
                    <a:pt x="82" y="186"/>
                  </a:lnTo>
                  <a:lnTo>
                    <a:pt x="84" y="186"/>
                  </a:lnTo>
                  <a:lnTo>
                    <a:pt x="82" y="186"/>
                  </a:lnTo>
                  <a:lnTo>
                    <a:pt x="84" y="186"/>
                  </a:lnTo>
                  <a:lnTo>
                    <a:pt x="84" y="188"/>
                  </a:lnTo>
                  <a:lnTo>
                    <a:pt x="84" y="190"/>
                  </a:lnTo>
                  <a:lnTo>
                    <a:pt x="86" y="190"/>
                  </a:lnTo>
                  <a:lnTo>
                    <a:pt x="86" y="192"/>
                  </a:lnTo>
                  <a:lnTo>
                    <a:pt x="88" y="192"/>
                  </a:lnTo>
                  <a:lnTo>
                    <a:pt x="88" y="195"/>
                  </a:lnTo>
                  <a:lnTo>
                    <a:pt x="88" y="197"/>
                  </a:lnTo>
                  <a:lnTo>
                    <a:pt x="86" y="197"/>
                  </a:lnTo>
                  <a:lnTo>
                    <a:pt x="84" y="197"/>
                  </a:lnTo>
                  <a:lnTo>
                    <a:pt x="82" y="197"/>
                  </a:lnTo>
                  <a:lnTo>
                    <a:pt x="82" y="195"/>
                  </a:lnTo>
                  <a:lnTo>
                    <a:pt x="80" y="195"/>
                  </a:lnTo>
                  <a:lnTo>
                    <a:pt x="82" y="195"/>
                  </a:lnTo>
                  <a:lnTo>
                    <a:pt x="80" y="195"/>
                  </a:lnTo>
                  <a:lnTo>
                    <a:pt x="80" y="192"/>
                  </a:lnTo>
                  <a:lnTo>
                    <a:pt x="78" y="192"/>
                  </a:lnTo>
                  <a:lnTo>
                    <a:pt x="78" y="190"/>
                  </a:lnTo>
                  <a:lnTo>
                    <a:pt x="76" y="190"/>
                  </a:lnTo>
                  <a:lnTo>
                    <a:pt x="76" y="192"/>
                  </a:lnTo>
                  <a:lnTo>
                    <a:pt x="76" y="190"/>
                  </a:lnTo>
                  <a:lnTo>
                    <a:pt x="76" y="188"/>
                  </a:lnTo>
                  <a:lnTo>
                    <a:pt x="76" y="186"/>
                  </a:lnTo>
                  <a:lnTo>
                    <a:pt x="74" y="186"/>
                  </a:lnTo>
                  <a:lnTo>
                    <a:pt x="74" y="186"/>
                  </a:lnTo>
                  <a:lnTo>
                    <a:pt x="74" y="184"/>
                  </a:lnTo>
                  <a:lnTo>
                    <a:pt x="74" y="182"/>
                  </a:lnTo>
                  <a:lnTo>
                    <a:pt x="74" y="180"/>
                  </a:lnTo>
                  <a:lnTo>
                    <a:pt x="72" y="180"/>
                  </a:lnTo>
                  <a:lnTo>
                    <a:pt x="72" y="178"/>
                  </a:lnTo>
                  <a:lnTo>
                    <a:pt x="70" y="178"/>
                  </a:lnTo>
                  <a:lnTo>
                    <a:pt x="70" y="176"/>
                  </a:lnTo>
                  <a:lnTo>
                    <a:pt x="70" y="174"/>
                  </a:lnTo>
                  <a:lnTo>
                    <a:pt x="68" y="174"/>
                  </a:lnTo>
                  <a:lnTo>
                    <a:pt x="68" y="172"/>
                  </a:lnTo>
                  <a:lnTo>
                    <a:pt x="66" y="172"/>
                  </a:lnTo>
                  <a:lnTo>
                    <a:pt x="66" y="170"/>
                  </a:lnTo>
                  <a:lnTo>
                    <a:pt x="66" y="168"/>
                  </a:lnTo>
                  <a:lnTo>
                    <a:pt x="68" y="168"/>
                  </a:lnTo>
                  <a:lnTo>
                    <a:pt x="68" y="170"/>
                  </a:lnTo>
                  <a:lnTo>
                    <a:pt x="68" y="168"/>
                  </a:lnTo>
                  <a:lnTo>
                    <a:pt x="70" y="168"/>
                  </a:lnTo>
                  <a:lnTo>
                    <a:pt x="70" y="170"/>
                  </a:lnTo>
                  <a:lnTo>
                    <a:pt x="72" y="170"/>
                  </a:lnTo>
                  <a:lnTo>
                    <a:pt x="74" y="170"/>
                  </a:lnTo>
                  <a:lnTo>
                    <a:pt x="74" y="168"/>
                  </a:lnTo>
                  <a:close/>
                  <a:moveTo>
                    <a:pt x="60" y="134"/>
                  </a:moveTo>
                  <a:lnTo>
                    <a:pt x="60" y="136"/>
                  </a:lnTo>
                  <a:lnTo>
                    <a:pt x="60" y="134"/>
                  </a:lnTo>
                  <a:close/>
                  <a:moveTo>
                    <a:pt x="62" y="130"/>
                  </a:moveTo>
                  <a:lnTo>
                    <a:pt x="60" y="130"/>
                  </a:lnTo>
                  <a:lnTo>
                    <a:pt x="60" y="128"/>
                  </a:lnTo>
                  <a:lnTo>
                    <a:pt x="62" y="130"/>
                  </a:lnTo>
                  <a:close/>
                  <a:moveTo>
                    <a:pt x="80" y="116"/>
                  </a:moveTo>
                  <a:lnTo>
                    <a:pt x="80" y="118"/>
                  </a:lnTo>
                  <a:lnTo>
                    <a:pt x="80" y="120"/>
                  </a:lnTo>
                  <a:lnTo>
                    <a:pt x="78" y="120"/>
                  </a:lnTo>
                  <a:lnTo>
                    <a:pt x="78" y="122"/>
                  </a:lnTo>
                  <a:lnTo>
                    <a:pt x="76" y="122"/>
                  </a:lnTo>
                  <a:lnTo>
                    <a:pt x="76" y="124"/>
                  </a:lnTo>
                  <a:lnTo>
                    <a:pt x="76" y="126"/>
                  </a:lnTo>
                  <a:lnTo>
                    <a:pt x="74" y="126"/>
                  </a:lnTo>
                  <a:lnTo>
                    <a:pt x="74" y="128"/>
                  </a:lnTo>
                  <a:lnTo>
                    <a:pt x="74" y="130"/>
                  </a:lnTo>
                  <a:lnTo>
                    <a:pt x="72" y="130"/>
                  </a:lnTo>
                  <a:lnTo>
                    <a:pt x="70" y="130"/>
                  </a:lnTo>
                  <a:lnTo>
                    <a:pt x="72" y="130"/>
                  </a:lnTo>
                  <a:lnTo>
                    <a:pt x="70" y="130"/>
                  </a:lnTo>
                  <a:lnTo>
                    <a:pt x="70" y="132"/>
                  </a:lnTo>
                  <a:lnTo>
                    <a:pt x="70" y="134"/>
                  </a:lnTo>
                  <a:lnTo>
                    <a:pt x="70" y="136"/>
                  </a:lnTo>
                  <a:lnTo>
                    <a:pt x="68" y="136"/>
                  </a:lnTo>
                  <a:lnTo>
                    <a:pt x="70" y="136"/>
                  </a:lnTo>
                  <a:lnTo>
                    <a:pt x="68" y="136"/>
                  </a:lnTo>
                  <a:lnTo>
                    <a:pt x="70" y="136"/>
                  </a:lnTo>
                  <a:lnTo>
                    <a:pt x="68" y="136"/>
                  </a:lnTo>
                  <a:lnTo>
                    <a:pt x="70" y="138"/>
                  </a:lnTo>
                  <a:lnTo>
                    <a:pt x="70" y="136"/>
                  </a:lnTo>
                  <a:lnTo>
                    <a:pt x="72" y="136"/>
                  </a:lnTo>
                  <a:lnTo>
                    <a:pt x="70" y="136"/>
                  </a:lnTo>
                  <a:lnTo>
                    <a:pt x="72" y="136"/>
                  </a:lnTo>
                  <a:lnTo>
                    <a:pt x="72" y="138"/>
                  </a:lnTo>
                  <a:lnTo>
                    <a:pt x="74" y="138"/>
                  </a:lnTo>
                  <a:lnTo>
                    <a:pt x="72" y="138"/>
                  </a:lnTo>
                  <a:lnTo>
                    <a:pt x="70" y="138"/>
                  </a:lnTo>
                  <a:lnTo>
                    <a:pt x="70" y="138"/>
                  </a:lnTo>
                  <a:lnTo>
                    <a:pt x="70" y="140"/>
                  </a:lnTo>
                  <a:lnTo>
                    <a:pt x="68" y="140"/>
                  </a:lnTo>
                  <a:lnTo>
                    <a:pt x="68" y="142"/>
                  </a:lnTo>
                  <a:lnTo>
                    <a:pt x="68" y="144"/>
                  </a:lnTo>
                  <a:lnTo>
                    <a:pt x="68" y="146"/>
                  </a:lnTo>
                  <a:lnTo>
                    <a:pt x="66" y="146"/>
                  </a:lnTo>
                  <a:lnTo>
                    <a:pt x="66" y="144"/>
                  </a:lnTo>
                  <a:lnTo>
                    <a:pt x="64" y="144"/>
                  </a:lnTo>
                  <a:lnTo>
                    <a:pt x="62" y="144"/>
                  </a:lnTo>
                  <a:lnTo>
                    <a:pt x="64" y="144"/>
                  </a:lnTo>
                  <a:lnTo>
                    <a:pt x="64" y="142"/>
                  </a:lnTo>
                  <a:lnTo>
                    <a:pt x="64" y="144"/>
                  </a:lnTo>
                  <a:lnTo>
                    <a:pt x="64" y="142"/>
                  </a:lnTo>
                  <a:lnTo>
                    <a:pt x="64" y="144"/>
                  </a:lnTo>
                  <a:lnTo>
                    <a:pt x="64" y="142"/>
                  </a:lnTo>
                  <a:lnTo>
                    <a:pt x="64" y="144"/>
                  </a:lnTo>
                  <a:lnTo>
                    <a:pt x="64" y="142"/>
                  </a:lnTo>
                  <a:lnTo>
                    <a:pt x="64" y="144"/>
                  </a:lnTo>
                  <a:lnTo>
                    <a:pt x="66" y="144"/>
                  </a:lnTo>
                  <a:lnTo>
                    <a:pt x="66" y="142"/>
                  </a:lnTo>
                  <a:lnTo>
                    <a:pt x="64" y="142"/>
                  </a:lnTo>
                  <a:lnTo>
                    <a:pt x="62" y="142"/>
                  </a:lnTo>
                  <a:lnTo>
                    <a:pt x="62" y="140"/>
                  </a:lnTo>
                  <a:lnTo>
                    <a:pt x="60" y="140"/>
                  </a:lnTo>
                  <a:lnTo>
                    <a:pt x="60" y="138"/>
                  </a:lnTo>
                  <a:lnTo>
                    <a:pt x="60" y="138"/>
                  </a:lnTo>
                  <a:lnTo>
                    <a:pt x="60" y="138"/>
                  </a:lnTo>
                  <a:lnTo>
                    <a:pt x="60" y="138"/>
                  </a:lnTo>
                  <a:lnTo>
                    <a:pt x="60" y="136"/>
                  </a:lnTo>
                  <a:lnTo>
                    <a:pt x="60" y="134"/>
                  </a:lnTo>
                  <a:lnTo>
                    <a:pt x="62" y="134"/>
                  </a:lnTo>
                  <a:lnTo>
                    <a:pt x="60" y="134"/>
                  </a:lnTo>
                  <a:lnTo>
                    <a:pt x="62" y="134"/>
                  </a:lnTo>
                  <a:lnTo>
                    <a:pt x="60" y="134"/>
                  </a:lnTo>
                  <a:lnTo>
                    <a:pt x="60" y="132"/>
                  </a:lnTo>
                  <a:lnTo>
                    <a:pt x="60" y="134"/>
                  </a:lnTo>
                  <a:lnTo>
                    <a:pt x="58" y="132"/>
                  </a:lnTo>
                  <a:lnTo>
                    <a:pt x="58" y="130"/>
                  </a:lnTo>
                  <a:lnTo>
                    <a:pt x="60" y="130"/>
                  </a:lnTo>
                  <a:lnTo>
                    <a:pt x="62" y="130"/>
                  </a:lnTo>
                  <a:lnTo>
                    <a:pt x="60" y="130"/>
                  </a:lnTo>
                  <a:lnTo>
                    <a:pt x="62" y="130"/>
                  </a:lnTo>
                  <a:lnTo>
                    <a:pt x="62" y="128"/>
                  </a:lnTo>
                  <a:lnTo>
                    <a:pt x="60" y="128"/>
                  </a:lnTo>
                  <a:lnTo>
                    <a:pt x="62" y="128"/>
                  </a:lnTo>
                  <a:lnTo>
                    <a:pt x="62" y="126"/>
                  </a:lnTo>
                  <a:lnTo>
                    <a:pt x="62" y="128"/>
                  </a:lnTo>
                  <a:lnTo>
                    <a:pt x="60" y="128"/>
                  </a:lnTo>
                  <a:lnTo>
                    <a:pt x="60" y="130"/>
                  </a:lnTo>
                  <a:lnTo>
                    <a:pt x="60" y="128"/>
                  </a:lnTo>
                  <a:lnTo>
                    <a:pt x="60" y="126"/>
                  </a:lnTo>
                  <a:lnTo>
                    <a:pt x="58" y="126"/>
                  </a:lnTo>
                  <a:lnTo>
                    <a:pt x="58" y="128"/>
                  </a:lnTo>
                  <a:lnTo>
                    <a:pt x="60" y="128"/>
                  </a:lnTo>
                  <a:lnTo>
                    <a:pt x="58" y="128"/>
                  </a:lnTo>
                  <a:lnTo>
                    <a:pt x="60" y="128"/>
                  </a:lnTo>
                  <a:lnTo>
                    <a:pt x="58" y="128"/>
                  </a:lnTo>
                  <a:lnTo>
                    <a:pt x="60" y="128"/>
                  </a:lnTo>
                  <a:lnTo>
                    <a:pt x="60" y="130"/>
                  </a:lnTo>
                  <a:lnTo>
                    <a:pt x="58" y="130"/>
                  </a:lnTo>
                  <a:lnTo>
                    <a:pt x="56" y="128"/>
                  </a:lnTo>
                  <a:lnTo>
                    <a:pt x="56" y="126"/>
                  </a:lnTo>
                  <a:lnTo>
                    <a:pt x="54" y="126"/>
                  </a:lnTo>
                  <a:lnTo>
                    <a:pt x="54" y="124"/>
                  </a:lnTo>
                  <a:lnTo>
                    <a:pt x="52" y="124"/>
                  </a:lnTo>
                  <a:lnTo>
                    <a:pt x="54" y="124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6" y="120"/>
                  </a:lnTo>
                  <a:lnTo>
                    <a:pt x="56" y="118"/>
                  </a:lnTo>
                  <a:lnTo>
                    <a:pt x="56" y="116"/>
                  </a:lnTo>
                  <a:lnTo>
                    <a:pt x="58" y="116"/>
                  </a:lnTo>
                  <a:lnTo>
                    <a:pt x="58" y="114"/>
                  </a:lnTo>
                  <a:lnTo>
                    <a:pt x="58" y="116"/>
                  </a:lnTo>
                  <a:lnTo>
                    <a:pt x="58" y="114"/>
                  </a:lnTo>
                  <a:lnTo>
                    <a:pt x="58" y="112"/>
                  </a:lnTo>
                  <a:lnTo>
                    <a:pt x="60" y="112"/>
                  </a:lnTo>
                  <a:lnTo>
                    <a:pt x="60" y="110"/>
                  </a:lnTo>
                  <a:lnTo>
                    <a:pt x="60" y="112"/>
                  </a:lnTo>
                  <a:lnTo>
                    <a:pt x="60" y="110"/>
                  </a:lnTo>
                  <a:lnTo>
                    <a:pt x="62" y="110"/>
                  </a:lnTo>
                  <a:lnTo>
                    <a:pt x="62" y="108"/>
                  </a:lnTo>
                  <a:lnTo>
                    <a:pt x="62" y="106"/>
                  </a:lnTo>
                  <a:lnTo>
                    <a:pt x="64" y="106"/>
                  </a:lnTo>
                  <a:lnTo>
                    <a:pt x="64" y="108"/>
                  </a:lnTo>
                  <a:lnTo>
                    <a:pt x="64" y="110"/>
                  </a:lnTo>
                  <a:lnTo>
                    <a:pt x="66" y="110"/>
                  </a:lnTo>
                  <a:lnTo>
                    <a:pt x="66" y="112"/>
                  </a:lnTo>
                  <a:lnTo>
                    <a:pt x="68" y="112"/>
                  </a:lnTo>
                  <a:lnTo>
                    <a:pt x="68" y="114"/>
                  </a:lnTo>
                  <a:lnTo>
                    <a:pt x="70" y="114"/>
                  </a:lnTo>
                  <a:lnTo>
                    <a:pt x="72" y="114"/>
                  </a:lnTo>
                  <a:lnTo>
                    <a:pt x="72" y="116"/>
                  </a:lnTo>
                  <a:lnTo>
                    <a:pt x="72" y="114"/>
                  </a:lnTo>
                  <a:lnTo>
                    <a:pt x="72" y="116"/>
                  </a:lnTo>
                  <a:lnTo>
                    <a:pt x="72" y="114"/>
                  </a:lnTo>
                  <a:lnTo>
                    <a:pt x="72" y="116"/>
                  </a:lnTo>
                  <a:lnTo>
                    <a:pt x="72" y="114"/>
                  </a:lnTo>
                  <a:lnTo>
                    <a:pt x="72" y="116"/>
                  </a:lnTo>
                  <a:lnTo>
                    <a:pt x="72" y="114"/>
                  </a:lnTo>
                  <a:lnTo>
                    <a:pt x="72" y="116"/>
                  </a:lnTo>
                  <a:lnTo>
                    <a:pt x="72" y="114"/>
                  </a:lnTo>
                  <a:lnTo>
                    <a:pt x="72" y="116"/>
                  </a:lnTo>
                  <a:lnTo>
                    <a:pt x="72" y="114"/>
                  </a:lnTo>
                  <a:lnTo>
                    <a:pt x="74" y="114"/>
                  </a:lnTo>
                  <a:lnTo>
                    <a:pt x="74" y="116"/>
                  </a:lnTo>
                  <a:lnTo>
                    <a:pt x="76" y="116"/>
                  </a:lnTo>
                  <a:lnTo>
                    <a:pt x="78" y="116"/>
                  </a:lnTo>
                  <a:lnTo>
                    <a:pt x="80" y="116"/>
                  </a:lnTo>
                  <a:close/>
                  <a:moveTo>
                    <a:pt x="36" y="4"/>
                  </a:moveTo>
                  <a:lnTo>
                    <a:pt x="36" y="6"/>
                  </a:lnTo>
                  <a:lnTo>
                    <a:pt x="34" y="6"/>
                  </a:lnTo>
                  <a:lnTo>
                    <a:pt x="32" y="6"/>
                  </a:lnTo>
                  <a:lnTo>
                    <a:pt x="32" y="8"/>
                  </a:lnTo>
                  <a:lnTo>
                    <a:pt x="30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6" y="4"/>
                  </a:lnTo>
                  <a:lnTo>
                    <a:pt x="24" y="4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20" y="4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6" y="4"/>
                  </a:lnTo>
                  <a:close/>
                  <a:moveTo>
                    <a:pt x="36" y="4"/>
                  </a:moveTo>
                  <a:lnTo>
                    <a:pt x="38" y="4"/>
                  </a:lnTo>
                  <a:lnTo>
                    <a:pt x="36" y="4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6" y="4"/>
                  </a:lnTo>
                  <a:close/>
                  <a:moveTo>
                    <a:pt x="66" y="32"/>
                  </a:moveTo>
                  <a:lnTo>
                    <a:pt x="66" y="34"/>
                  </a:lnTo>
                  <a:lnTo>
                    <a:pt x="66" y="36"/>
                  </a:lnTo>
                  <a:lnTo>
                    <a:pt x="66" y="38"/>
                  </a:lnTo>
                  <a:lnTo>
                    <a:pt x="66" y="36"/>
                  </a:lnTo>
                  <a:lnTo>
                    <a:pt x="66" y="38"/>
                  </a:lnTo>
                  <a:lnTo>
                    <a:pt x="66" y="40"/>
                  </a:lnTo>
                  <a:lnTo>
                    <a:pt x="64" y="40"/>
                  </a:lnTo>
                  <a:lnTo>
                    <a:pt x="64" y="42"/>
                  </a:lnTo>
                  <a:lnTo>
                    <a:pt x="62" y="42"/>
                  </a:lnTo>
                  <a:lnTo>
                    <a:pt x="62" y="40"/>
                  </a:lnTo>
                  <a:lnTo>
                    <a:pt x="62" y="42"/>
                  </a:lnTo>
                  <a:lnTo>
                    <a:pt x="60" y="42"/>
                  </a:lnTo>
                  <a:lnTo>
                    <a:pt x="58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56" y="42"/>
                  </a:lnTo>
                  <a:lnTo>
                    <a:pt x="54" y="42"/>
                  </a:lnTo>
                  <a:lnTo>
                    <a:pt x="56" y="42"/>
                  </a:lnTo>
                  <a:lnTo>
                    <a:pt x="54" y="42"/>
                  </a:lnTo>
                  <a:lnTo>
                    <a:pt x="56" y="42"/>
                  </a:lnTo>
                  <a:lnTo>
                    <a:pt x="54" y="42"/>
                  </a:lnTo>
                  <a:lnTo>
                    <a:pt x="52" y="42"/>
                  </a:lnTo>
                  <a:lnTo>
                    <a:pt x="50" y="42"/>
                  </a:lnTo>
                  <a:lnTo>
                    <a:pt x="50" y="42"/>
                  </a:lnTo>
                  <a:lnTo>
                    <a:pt x="50" y="42"/>
                  </a:lnTo>
                  <a:lnTo>
                    <a:pt x="50" y="42"/>
                  </a:lnTo>
                  <a:lnTo>
                    <a:pt x="50" y="42"/>
                  </a:lnTo>
                  <a:lnTo>
                    <a:pt x="50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46" y="40"/>
                  </a:lnTo>
                  <a:lnTo>
                    <a:pt x="46" y="40"/>
                  </a:lnTo>
                  <a:lnTo>
                    <a:pt x="46" y="40"/>
                  </a:lnTo>
                  <a:lnTo>
                    <a:pt x="46" y="40"/>
                  </a:lnTo>
                  <a:lnTo>
                    <a:pt x="46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4" y="36"/>
                  </a:lnTo>
                  <a:lnTo>
                    <a:pt x="44" y="34"/>
                  </a:lnTo>
                  <a:lnTo>
                    <a:pt x="44" y="32"/>
                  </a:lnTo>
                  <a:lnTo>
                    <a:pt x="44" y="34"/>
                  </a:lnTo>
                  <a:lnTo>
                    <a:pt x="44" y="32"/>
                  </a:lnTo>
                  <a:lnTo>
                    <a:pt x="44" y="30"/>
                  </a:lnTo>
                  <a:lnTo>
                    <a:pt x="44" y="28"/>
                  </a:lnTo>
                  <a:lnTo>
                    <a:pt x="46" y="28"/>
                  </a:lnTo>
                  <a:lnTo>
                    <a:pt x="44" y="28"/>
                  </a:lnTo>
                  <a:lnTo>
                    <a:pt x="46" y="28"/>
                  </a:lnTo>
                  <a:lnTo>
                    <a:pt x="46" y="26"/>
                  </a:lnTo>
                  <a:lnTo>
                    <a:pt x="44" y="26"/>
                  </a:lnTo>
                  <a:lnTo>
                    <a:pt x="44" y="24"/>
                  </a:lnTo>
                  <a:lnTo>
                    <a:pt x="44" y="22"/>
                  </a:lnTo>
                  <a:lnTo>
                    <a:pt x="44" y="20"/>
                  </a:lnTo>
                  <a:lnTo>
                    <a:pt x="46" y="20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48" y="18"/>
                  </a:lnTo>
                  <a:lnTo>
                    <a:pt x="50" y="18"/>
                  </a:lnTo>
                  <a:lnTo>
                    <a:pt x="52" y="18"/>
                  </a:lnTo>
                  <a:lnTo>
                    <a:pt x="54" y="18"/>
                  </a:lnTo>
                  <a:lnTo>
                    <a:pt x="54" y="20"/>
                  </a:lnTo>
                  <a:lnTo>
                    <a:pt x="54" y="18"/>
                  </a:lnTo>
                  <a:lnTo>
                    <a:pt x="54" y="20"/>
                  </a:lnTo>
                  <a:lnTo>
                    <a:pt x="56" y="20"/>
                  </a:lnTo>
                  <a:lnTo>
                    <a:pt x="54" y="20"/>
                  </a:lnTo>
                  <a:lnTo>
                    <a:pt x="56" y="20"/>
                  </a:lnTo>
                  <a:lnTo>
                    <a:pt x="56" y="22"/>
                  </a:lnTo>
                  <a:lnTo>
                    <a:pt x="58" y="22"/>
                  </a:lnTo>
                  <a:lnTo>
                    <a:pt x="60" y="22"/>
                  </a:lnTo>
                  <a:lnTo>
                    <a:pt x="60" y="24"/>
                  </a:lnTo>
                  <a:lnTo>
                    <a:pt x="62" y="24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4" y="28"/>
                  </a:lnTo>
                  <a:lnTo>
                    <a:pt x="64" y="30"/>
                  </a:lnTo>
                  <a:lnTo>
                    <a:pt x="64" y="32"/>
                  </a:lnTo>
                  <a:lnTo>
                    <a:pt x="66" y="32"/>
                  </a:lnTo>
                  <a:close/>
                </a:path>
              </a:pathLst>
            </a:custGeom>
            <a:solidFill>
              <a:srgbClr val="4BAFC8"/>
            </a:solidFill>
            <a:ln w="317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30166"/>
            <p:cNvSpPr>
              <a:spLocks noEditPoints="1"/>
            </p:cNvSpPr>
            <p:nvPr/>
          </p:nvSpPr>
          <p:spPr bwMode="auto">
            <a:xfrm>
              <a:off x="323528" y="2590246"/>
              <a:ext cx="1675036" cy="1907517"/>
            </a:xfrm>
            <a:custGeom>
              <a:avLst/>
              <a:gdLst>
                <a:gd name="T0" fmla="*/ 83 w 2003"/>
                <a:gd name="T1" fmla="*/ 563 h 2281"/>
                <a:gd name="T2" fmla="*/ 123 w 2003"/>
                <a:gd name="T3" fmla="*/ 657 h 2281"/>
                <a:gd name="T4" fmla="*/ 280 w 2003"/>
                <a:gd name="T5" fmla="*/ 908 h 2281"/>
                <a:gd name="T6" fmla="*/ 342 w 2003"/>
                <a:gd name="T7" fmla="*/ 952 h 2281"/>
                <a:gd name="T8" fmla="*/ 1529 w 2003"/>
                <a:gd name="T9" fmla="*/ 2279 h 2281"/>
                <a:gd name="T10" fmla="*/ 511 w 2003"/>
                <a:gd name="T11" fmla="*/ 1046 h 2281"/>
                <a:gd name="T12" fmla="*/ 649 w 2003"/>
                <a:gd name="T13" fmla="*/ 1244 h 2281"/>
                <a:gd name="T14" fmla="*/ 645 w 2003"/>
                <a:gd name="T15" fmla="*/ 1227 h 2281"/>
                <a:gd name="T16" fmla="*/ 647 w 2003"/>
                <a:gd name="T17" fmla="*/ 1204 h 2281"/>
                <a:gd name="T18" fmla="*/ 1454 w 2003"/>
                <a:gd name="T19" fmla="*/ 2104 h 2281"/>
                <a:gd name="T20" fmla="*/ 1556 w 2003"/>
                <a:gd name="T21" fmla="*/ 2173 h 2281"/>
                <a:gd name="T22" fmla="*/ 1527 w 2003"/>
                <a:gd name="T23" fmla="*/ 2125 h 2281"/>
                <a:gd name="T24" fmla="*/ 1488 w 2003"/>
                <a:gd name="T25" fmla="*/ 2221 h 2281"/>
                <a:gd name="T26" fmla="*/ 1488 w 2003"/>
                <a:gd name="T27" fmla="*/ 2125 h 2281"/>
                <a:gd name="T28" fmla="*/ 874 w 2003"/>
                <a:gd name="T29" fmla="*/ 1403 h 2281"/>
                <a:gd name="T30" fmla="*/ 899 w 2003"/>
                <a:gd name="T31" fmla="*/ 1380 h 2281"/>
                <a:gd name="T32" fmla="*/ 1469 w 2003"/>
                <a:gd name="T33" fmla="*/ 2075 h 2281"/>
                <a:gd name="T34" fmla="*/ 1473 w 2003"/>
                <a:gd name="T35" fmla="*/ 1981 h 2281"/>
                <a:gd name="T36" fmla="*/ 1467 w 2003"/>
                <a:gd name="T37" fmla="*/ 2054 h 2281"/>
                <a:gd name="T38" fmla="*/ 1473 w 2003"/>
                <a:gd name="T39" fmla="*/ 1931 h 2281"/>
                <a:gd name="T40" fmla="*/ 931 w 2003"/>
                <a:gd name="T41" fmla="*/ 1400 h 2281"/>
                <a:gd name="T42" fmla="*/ 974 w 2003"/>
                <a:gd name="T43" fmla="*/ 1355 h 2281"/>
                <a:gd name="T44" fmla="*/ 1525 w 2003"/>
                <a:gd name="T45" fmla="*/ 1951 h 2281"/>
                <a:gd name="T46" fmla="*/ 1567 w 2003"/>
                <a:gd name="T47" fmla="*/ 1943 h 2281"/>
                <a:gd name="T48" fmla="*/ 1521 w 2003"/>
                <a:gd name="T49" fmla="*/ 2004 h 2281"/>
                <a:gd name="T50" fmla="*/ 1561 w 2003"/>
                <a:gd name="T51" fmla="*/ 1918 h 2281"/>
                <a:gd name="T52" fmla="*/ 1573 w 2003"/>
                <a:gd name="T53" fmla="*/ 1874 h 2281"/>
                <a:gd name="T54" fmla="*/ 1246 w 2003"/>
                <a:gd name="T55" fmla="*/ 1440 h 2281"/>
                <a:gd name="T56" fmla="*/ 1339 w 2003"/>
                <a:gd name="T57" fmla="*/ 1494 h 2281"/>
                <a:gd name="T58" fmla="*/ 1314 w 2003"/>
                <a:gd name="T59" fmla="*/ 1476 h 2281"/>
                <a:gd name="T60" fmla="*/ 1306 w 2003"/>
                <a:gd name="T61" fmla="*/ 1417 h 2281"/>
                <a:gd name="T62" fmla="*/ 1024 w 2003"/>
                <a:gd name="T63" fmla="*/ 754 h 2281"/>
                <a:gd name="T64" fmla="*/ 1062 w 2003"/>
                <a:gd name="T65" fmla="*/ 597 h 2281"/>
                <a:gd name="T66" fmla="*/ 1406 w 2003"/>
                <a:gd name="T67" fmla="*/ 766 h 2281"/>
                <a:gd name="T68" fmla="*/ 1917 w 2003"/>
                <a:gd name="T69" fmla="*/ 931 h 2281"/>
                <a:gd name="T70" fmla="*/ 857 w 2003"/>
                <a:gd name="T71" fmla="*/ 1231 h 2281"/>
                <a:gd name="T72" fmla="*/ 908 w 2003"/>
                <a:gd name="T73" fmla="*/ 1060 h 2281"/>
                <a:gd name="T74" fmla="*/ 956 w 2003"/>
                <a:gd name="T75" fmla="*/ 877 h 2281"/>
                <a:gd name="T76" fmla="*/ 1125 w 2003"/>
                <a:gd name="T77" fmla="*/ 770 h 2281"/>
                <a:gd name="T78" fmla="*/ 1292 w 2003"/>
                <a:gd name="T79" fmla="*/ 793 h 2281"/>
                <a:gd name="T80" fmla="*/ 1273 w 2003"/>
                <a:gd name="T81" fmla="*/ 574 h 2281"/>
                <a:gd name="T82" fmla="*/ 1406 w 2003"/>
                <a:gd name="T83" fmla="*/ 735 h 2281"/>
                <a:gd name="T84" fmla="*/ 1465 w 2003"/>
                <a:gd name="T85" fmla="*/ 635 h 2281"/>
                <a:gd name="T86" fmla="*/ 1738 w 2003"/>
                <a:gd name="T87" fmla="*/ 626 h 2281"/>
                <a:gd name="T88" fmla="*/ 1821 w 2003"/>
                <a:gd name="T89" fmla="*/ 716 h 2281"/>
                <a:gd name="T90" fmla="*/ 1911 w 2003"/>
                <a:gd name="T91" fmla="*/ 916 h 2281"/>
                <a:gd name="T92" fmla="*/ 1527 w 2003"/>
                <a:gd name="T93" fmla="*/ 1689 h 2281"/>
                <a:gd name="T94" fmla="*/ 1563 w 2003"/>
                <a:gd name="T95" fmla="*/ 2246 h 2281"/>
                <a:gd name="T96" fmla="*/ 1557 w 2003"/>
                <a:gd name="T97" fmla="*/ 2135 h 2281"/>
                <a:gd name="T98" fmla="*/ 1577 w 2003"/>
                <a:gd name="T99" fmla="*/ 1981 h 2281"/>
                <a:gd name="T100" fmla="*/ 1544 w 2003"/>
                <a:gd name="T101" fmla="*/ 1926 h 2281"/>
                <a:gd name="T102" fmla="*/ 1490 w 2003"/>
                <a:gd name="T103" fmla="*/ 1881 h 2281"/>
                <a:gd name="T104" fmla="*/ 1438 w 2003"/>
                <a:gd name="T105" fmla="*/ 1668 h 2281"/>
                <a:gd name="T106" fmla="*/ 1352 w 2003"/>
                <a:gd name="T107" fmla="*/ 1471 h 2281"/>
                <a:gd name="T108" fmla="*/ 1325 w 2003"/>
                <a:gd name="T109" fmla="*/ 1388 h 2281"/>
                <a:gd name="T110" fmla="*/ 1204 w 2003"/>
                <a:gd name="T111" fmla="*/ 1407 h 2281"/>
                <a:gd name="T112" fmla="*/ 1135 w 2003"/>
                <a:gd name="T113" fmla="*/ 1359 h 2281"/>
                <a:gd name="T114" fmla="*/ 1202 w 2003"/>
                <a:gd name="T115" fmla="*/ 1281 h 2281"/>
                <a:gd name="T116" fmla="*/ 972 w 2003"/>
                <a:gd name="T117" fmla="*/ 1315 h 2281"/>
                <a:gd name="T118" fmla="*/ 747 w 2003"/>
                <a:gd name="T119" fmla="*/ 1254 h 2281"/>
                <a:gd name="T120" fmla="*/ 599 w 2003"/>
                <a:gd name="T121" fmla="*/ 1146 h 2281"/>
                <a:gd name="T122" fmla="*/ 661 w 2003"/>
                <a:gd name="T123" fmla="*/ 1177 h 2281"/>
                <a:gd name="T124" fmla="*/ 14 w 2003"/>
                <a:gd name="T125" fmla="*/ 340 h 2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03" h="2281">
                  <a:moveTo>
                    <a:pt x="12" y="445"/>
                  </a:moveTo>
                  <a:lnTo>
                    <a:pt x="12" y="447"/>
                  </a:lnTo>
                  <a:lnTo>
                    <a:pt x="10" y="447"/>
                  </a:lnTo>
                  <a:lnTo>
                    <a:pt x="10" y="449"/>
                  </a:lnTo>
                  <a:lnTo>
                    <a:pt x="8" y="447"/>
                  </a:lnTo>
                  <a:lnTo>
                    <a:pt x="8" y="449"/>
                  </a:lnTo>
                  <a:lnTo>
                    <a:pt x="8" y="447"/>
                  </a:lnTo>
                  <a:lnTo>
                    <a:pt x="6" y="447"/>
                  </a:lnTo>
                  <a:lnTo>
                    <a:pt x="4" y="447"/>
                  </a:lnTo>
                  <a:lnTo>
                    <a:pt x="4" y="445"/>
                  </a:lnTo>
                  <a:lnTo>
                    <a:pt x="6" y="445"/>
                  </a:lnTo>
                  <a:lnTo>
                    <a:pt x="8" y="445"/>
                  </a:lnTo>
                  <a:lnTo>
                    <a:pt x="8" y="443"/>
                  </a:lnTo>
                  <a:lnTo>
                    <a:pt x="10" y="443"/>
                  </a:lnTo>
                  <a:lnTo>
                    <a:pt x="10" y="445"/>
                  </a:lnTo>
                  <a:lnTo>
                    <a:pt x="12" y="445"/>
                  </a:lnTo>
                  <a:close/>
                  <a:moveTo>
                    <a:pt x="21" y="453"/>
                  </a:moveTo>
                  <a:lnTo>
                    <a:pt x="19" y="453"/>
                  </a:lnTo>
                  <a:lnTo>
                    <a:pt x="19" y="455"/>
                  </a:lnTo>
                  <a:lnTo>
                    <a:pt x="17" y="455"/>
                  </a:lnTo>
                  <a:lnTo>
                    <a:pt x="17" y="453"/>
                  </a:lnTo>
                  <a:lnTo>
                    <a:pt x="15" y="453"/>
                  </a:lnTo>
                  <a:lnTo>
                    <a:pt x="14" y="453"/>
                  </a:lnTo>
                  <a:lnTo>
                    <a:pt x="14" y="451"/>
                  </a:lnTo>
                  <a:lnTo>
                    <a:pt x="15" y="451"/>
                  </a:lnTo>
                  <a:lnTo>
                    <a:pt x="17" y="451"/>
                  </a:lnTo>
                  <a:lnTo>
                    <a:pt x="19" y="451"/>
                  </a:lnTo>
                  <a:lnTo>
                    <a:pt x="21" y="451"/>
                  </a:lnTo>
                  <a:lnTo>
                    <a:pt x="21" y="453"/>
                  </a:lnTo>
                  <a:close/>
                  <a:moveTo>
                    <a:pt x="35" y="486"/>
                  </a:moveTo>
                  <a:lnTo>
                    <a:pt x="35" y="484"/>
                  </a:lnTo>
                  <a:lnTo>
                    <a:pt x="35" y="486"/>
                  </a:lnTo>
                  <a:close/>
                  <a:moveTo>
                    <a:pt x="37" y="455"/>
                  </a:moveTo>
                  <a:lnTo>
                    <a:pt x="37" y="457"/>
                  </a:lnTo>
                  <a:lnTo>
                    <a:pt x="37" y="459"/>
                  </a:lnTo>
                  <a:lnTo>
                    <a:pt x="37" y="461"/>
                  </a:lnTo>
                  <a:lnTo>
                    <a:pt x="35" y="461"/>
                  </a:lnTo>
                  <a:lnTo>
                    <a:pt x="35" y="459"/>
                  </a:lnTo>
                  <a:lnTo>
                    <a:pt x="35" y="457"/>
                  </a:lnTo>
                  <a:lnTo>
                    <a:pt x="35" y="455"/>
                  </a:lnTo>
                  <a:lnTo>
                    <a:pt x="37" y="455"/>
                  </a:lnTo>
                  <a:lnTo>
                    <a:pt x="37" y="453"/>
                  </a:lnTo>
                  <a:lnTo>
                    <a:pt x="37" y="455"/>
                  </a:lnTo>
                  <a:close/>
                  <a:moveTo>
                    <a:pt x="35" y="443"/>
                  </a:moveTo>
                  <a:lnTo>
                    <a:pt x="35" y="445"/>
                  </a:lnTo>
                  <a:lnTo>
                    <a:pt x="35" y="443"/>
                  </a:lnTo>
                  <a:close/>
                  <a:moveTo>
                    <a:pt x="42" y="468"/>
                  </a:moveTo>
                  <a:lnTo>
                    <a:pt x="40" y="468"/>
                  </a:lnTo>
                  <a:lnTo>
                    <a:pt x="40" y="467"/>
                  </a:lnTo>
                  <a:lnTo>
                    <a:pt x="42" y="467"/>
                  </a:lnTo>
                  <a:lnTo>
                    <a:pt x="40" y="467"/>
                  </a:lnTo>
                  <a:lnTo>
                    <a:pt x="42" y="467"/>
                  </a:lnTo>
                  <a:lnTo>
                    <a:pt x="42" y="468"/>
                  </a:lnTo>
                  <a:close/>
                  <a:moveTo>
                    <a:pt x="42" y="465"/>
                  </a:moveTo>
                  <a:lnTo>
                    <a:pt x="42" y="467"/>
                  </a:lnTo>
                  <a:lnTo>
                    <a:pt x="42" y="465"/>
                  </a:lnTo>
                  <a:lnTo>
                    <a:pt x="42" y="467"/>
                  </a:lnTo>
                  <a:lnTo>
                    <a:pt x="40" y="467"/>
                  </a:lnTo>
                  <a:lnTo>
                    <a:pt x="40" y="465"/>
                  </a:lnTo>
                  <a:lnTo>
                    <a:pt x="40" y="467"/>
                  </a:lnTo>
                  <a:lnTo>
                    <a:pt x="40" y="465"/>
                  </a:lnTo>
                  <a:lnTo>
                    <a:pt x="40" y="463"/>
                  </a:lnTo>
                  <a:lnTo>
                    <a:pt x="42" y="463"/>
                  </a:lnTo>
                  <a:lnTo>
                    <a:pt x="42" y="465"/>
                  </a:lnTo>
                  <a:lnTo>
                    <a:pt x="42" y="463"/>
                  </a:lnTo>
                  <a:lnTo>
                    <a:pt x="42" y="465"/>
                  </a:lnTo>
                  <a:close/>
                  <a:moveTo>
                    <a:pt x="85" y="587"/>
                  </a:moveTo>
                  <a:lnTo>
                    <a:pt x="86" y="587"/>
                  </a:lnTo>
                  <a:lnTo>
                    <a:pt x="85" y="587"/>
                  </a:lnTo>
                  <a:close/>
                  <a:moveTo>
                    <a:pt x="79" y="555"/>
                  </a:moveTo>
                  <a:lnTo>
                    <a:pt x="77" y="555"/>
                  </a:lnTo>
                  <a:lnTo>
                    <a:pt x="79" y="555"/>
                  </a:lnTo>
                  <a:close/>
                  <a:moveTo>
                    <a:pt x="79" y="553"/>
                  </a:moveTo>
                  <a:lnTo>
                    <a:pt x="77" y="553"/>
                  </a:lnTo>
                  <a:lnTo>
                    <a:pt x="79" y="553"/>
                  </a:lnTo>
                  <a:lnTo>
                    <a:pt x="79" y="551"/>
                  </a:lnTo>
                  <a:lnTo>
                    <a:pt x="79" y="553"/>
                  </a:lnTo>
                  <a:close/>
                  <a:moveTo>
                    <a:pt x="79" y="555"/>
                  </a:moveTo>
                  <a:lnTo>
                    <a:pt x="79" y="553"/>
                  </a:lnTo>
                  <a:lnTo>
                    <a:pt x="79" y="555"/>
                  </a:lnTo>
                  <a:lnTo>
                    <a:pt x="79" y="553"/>
                  </a:lnTo>
                  <a:lnTo>
                    <a:pt x="79" y="555"/>
                  </a:lnTo>
                  <a:close/>
                  <a:moveTo>
                    <a:pt x="58" y="453"/>
                  </a:moveTo>
                  <a:lnTo>
                    <a:pt x="58" y="455"/>
                  </a:lnTo>
                  <a:lnTo>
                    <a:pt x="56" y="455"/>
                  </a:lnTo>
                  <a:lnTo>
                    <a:pt x="56" y="457"/>
                  </a:lnTo>
                  <a:lnTo>
                    <a:pt x="54" y="457"/>
                  </a:lnTo>
                  <a:lnTo>
                    <a:pt x="52" y="457"/>
                  </a:lnTo>
                  <a:lnTo>
                    <a:pt x="52" y="455"/>
                  </a:lnTo>
                  <a:lnTo>
                    <a:pt x="52" y="453"/>
                  </a:lnTo>
                  <a:lnTo>
                    <a:pt x="52" y="451"/>
                  </a:lnTo>
                  <a:lnTo>
                    <a:pt x="54" y="451"/>
                  </a:lnTo>
                  <a:lnTo>
                    <a:pt x="54" y="449"/>
                  </a:lnTo>
                  <a:lnTo>
                    <a:pt x="56" y="449"/>
                  </a:lnTo>
                  <a:lnTo>
                    <a:pt x="58" y="449"/>
                  </a:lnTo>
                  <a:lnTo>
                    <a:pt x="58" y="451"/>
                  </a:lnTo>
                  <a:lnTo>
                    <a:pt x="58" y="453"/>
                  </a:lnTo>
                  <a:close/>
                  <a:moveTo>
                    <a:pt x="92" y="597"/>
                  </a:moveTo>
                  <a:lnTo>
                    <a:pt x="92" y="599"/>
                  </a:lnTo>
                  <a:lnTo>
                    <a:pt x="92" y="597"/>
                  </a:lnTo>
                  <a:close/>
                  <a:moveTo>
                    <a:pt x="90" y="578"/>
                  </a:moveTo>
                  <a:lnTo>
                    <a:pt x="88" y="578"/>
                  </a:lnTo>
                  <a:lnTo>
                    <a:pt x="86" y="578"/>
                  </a:lnTo>
                  <a:lnTo>
                    <a:pt x="86" y="576"/>
                  </a:lnTo>
                  <a:lnTo>
                    <a:pt x="86" y="578"/>
                  </a:lnTo>
                  <a:lnTo>
                    <a:pt x="85" y="578"/>
                  </a:lnTo>
                  <a:lnTo>
                    <a:pt x="86" y="578"/>
                  </a:lnTo>
                  <a:lnTo>
                    <a:pt x="86" y="580"/>
                  </a:lnTo>
                  <a:lnTo>
                    <a:pt x="85" y="580"/>
                  </a:lnTo>
                  <a:lnTo>
                    <a:pt x="83" y="580"/>
                  </a:lnTo>
                  <a:lnTo>
                    <a:pt x="83" y="582"/>
                  </a:lnTo>
                  <a:lnTo>
                    <a:pt x="83" y="580"/>
                  </a:lnTo>
                  <a:lnTo>
                    <a:pt x="81" y="580"/>
                  </a:lnTo>
                  <a:lnTo>
                    <a:pt x="79" y="580"/>
                  </a:lnTo>
                  <a:lnTo>
                    <a:pt x="81" y="580"/>
                  </a:lnTo>
                  <a:lnTo>
                    <a:pt x="81" y="578"/>
                  </a:lnTo>
                  <a:lnTo>
                    <a:pt x="79" y="580"/>
                  </a:lnTo>
                  <a:lnTo>
                    <a:pt x="79" y="578"/>
                  </a:lnTo>
                  <a:lnTo>
                    <a:pt x="77" y="578"/>
                  </a:lnTo>
                  <a:lnTo>
                    <a:pt x="79" y="578"/>
                  </a:lnTo>
                  <a:lnTo>
                    <a:pt x="79" y="576"/>
                  </a:lnTo>
                  <a:lnTo>
                    <a:pt x="77" y="576"/>
                  </a:lnTo>
                  <a:lnTo>
                    <a:pt x="79" y="576"/>
                  </a:lnTo>
                  <a:lnTo>
                    <a:pt x="77" y="576"/>
                  </a:lnTo>
                  <a:lnTo>
                    <a:pt x="79" y="576"/>
                  </a:lnTo>
                  <a:lnTo>
                    <a:pt x="79" y="574"/>
                  </a:lnTo>
                  <a:lnTo>
                    <a:pt x="81" y="574"/>
                  </a:lnTo>
                  <a:lnTo>
                    <a:pt x="83" y="574"/>
                  </a:lnTo>
                  <a:lnTo>
                    <a:pt x="85" y="572"/>
                  </a:lnTo>
                  <a:lnTo>
                    <a:pt x="85" y="574"/>
                  </a:lnTo>
                  <a:lnTo>
                    <a:pt x="85" y="572"/>
                  </a:lnTo>
                  <a:lnTo>
                    <a:pt x="86" y="572"/>
                  </a:lnTo>
                  <a:lnTo>
                    <a:pt x="88" y="572"/>
                  </a:lnTo>
                  <a:lnTo>
                    <a:pt x="88" y="574"/>
                  </a:lnTo>
                  <a:lnTo>
                    <a:pt x="88" y="576"/>
                  </a:lnTo>
                  <a:lnTo>
                    <a:pt x="90" y="576"/>
                  </a:lnTo>
                  <a:lnTo>
                    <a:pt x="90" y="578"/>
                  </a:lnTo>
                  <a:close/>
                  <a:moveTo>
                    <a:pt x="92" y="584"/>
                  </a:moveTo>
                  <a:lnTo>
                    <a:pt x="90" y="584"/>
                  </a:lnTo>
                  <a:lnTo>
                    <a:pt x="90" y="586"/>
                  </a:lnTo>
                  <a:lnTo>
                    <a:pt x="88" y="586"/>
                  </a:lnTo>
                  <a:lnTo>
                    <a:pt x="88" y="587"/>
                  </a:lnTo>
                  <a:lnTo>
                    <a:pt x="90" y="587"/>
                  </a:lnTo>
                  <a:lnTo>
                    <a:pt x="90" y="589"/>
                  </a:lnTo>
                  <a:lnTo>
                    <a:pt x="90" y="591"/>
                  </a:lnTo>
                  <a:lnTo>
                    <a:pt x="90" y="593"/>
                  </a:lnTo>
                  <a:lnTo>
                    <a:pt x="88" y="593"/>
                  </a:lnTo>
                  <a:lnTo>
                    <a:pt x="90" y="593"/>
                  </a:lnTo>
                  <a:lnTo>
                    <a:pt x="90" y="591"/>
                  </a:lnTo>
                  <a:lnTo>
                    <a:pt x="88" y="591"/>
                  </a:lnTo>
                  <a:lnTo>
                    <a:pt x="88" y="589"/>
                  </a:lnTo>
                  <a:lnTo>
                    <a:pt x="88" y="587"/>
                  </a:lnTo>
                  <a:lnTo>
                    <a:pt x="88" y="589"/>
                  </a:lnTo>
                  <a:lnTo>
                    <a:pt x="86" y="589"/>
                  </a:lnTo>
                  <a:lnTo>
                    <a:pt x="86" y="587"/>
                  </a:lnTo>
                  <a:lnTo>
                    <a:pt x="88" y="587"/>
                  </a:lnTo>
                  <a:lnTo>
                    <a:pt x="86" y="586"/>
                  </a:lnTo>
                  <a:lnTo>
                    <a:pt x="88" y="587"/>
                  </a:lnTo>
                  <a:lnTo>
                    <a:pt x="88" y="586"/>
                  </a:lnTo>
                  <a:lnTo>
                    <a:pt x="86" y="586"/>
                  </a:lnTo>
                  <a:lnTo>
                    <a:pt x="85" y="586"/>
                  </a:lnTo>
                  <a:lnTo>
                    <a:pt x="85" y="587"/>
                  </a:lnTo>
                  <a:lnTo>
                    <a:pt x="83" y="587"/>
                  </a:lnTo>
                  <a:lnTo>
                    <a:pt x="85" y="586"/>
                  </a:lnTo>
                  <a:lnTo>
                    <a:pt x="86" y="586"/>
                  </a:lnTo>
                  <a:lnTo>
                    <a:pt x="86" y="584"/>
                  </a:lnTo>
                  <a:lnTo>
                    <a:pt x="86" y="582"/>
                  </a:lnTo>
                  <a:lnTo>
                    <a:pt x="88" y="582"/>
                  </a:lnTo>
                  <a:lnTo>
                    <a:pt x="88" y="584"/>
                  </a:lnTo>
                  <a:lnTo>
                    <a:pt x="90" y="582"/>
                  </a:lnTo>
                  <a:lnTo>
                    <a:pt x="92" y="582"/>
                  </a:lnTo>
                  <a:lnTo>
                    <a:pt x="92" y="584"/>
                  </a:lnTo>
                  <a:close/>
                  <a:moveTo>
                    <a:pt x="96" y="591"/>
                  </a:moveTo>
                  <a:lnTo>
                    <a:pt x="96" y="593"/>
                  </a:lnTo>
                  <a:lnTo>
                    <a:pt x="96" y="591"/>
                  </a:lnTo>
                  <a:lnTo>
                    <a:pt x="94" y="591"/>
                  </a:lnTo>
                  <a:lnTo>
                    <a:pt x="94" y="593"/>
                  </a:lnTo>
                  <a:lnTo>
                    <a:pt x="96" y="593"/>
                  </a:lnTo>
                  <a:lnTo>
                    <a:pt x="94" y="593"/>
                  </a:lnTo>
                  <a:lnTo>
                    <a:pt x="96" y="593"/>
                  </a:lnTo>
                  <a:lnTo>
                    <a:pt x="96" y="595"/>
                  </a:lnTo>
                  <a:lnTo>
                    <a:pt x="94" y="595"/>
                  </a:lnTo>
                  <a:lnTo>
                    <a:pt x="92" y="595"/>
                  </a:lnTo>
                  <a:lnTo>
                    <a:pt x="92" y="593"/>
                  </a:lnTo>
                  <a:lnTo>
                    <a:pt x="92" y="591"/>
                  </a:lnTo>
                  <a:lnTo>
                    <a:pt x="92" y="589"/>
                  </a:lnTo>
                  <a:lnTo>
                    <a:pt x="92" y="587"/>
                  </a:lnTo>
                  <a:lnTo>
                    <a:pt x="94" y="587"/>
                  </a:lnTo>
                  <a:lnTo>
                    <a:pt x="94" y="586"/>
                  </a:lnTo>
                  <a:lnTo>
                    <a:pt x="94" y="587"/>
                  </a:lnTo>
                  <a:lnTo>
                    <a:pt x="96" y="589"/>
                  </a:lnTo>
                  <a:lnTo>
                    <a:pt x="96" y="591"/>
                  </a:lnTo>
                  <a:close/>
                  <a:moveTo>
                    <a:pt x="73" y="488"/>
                  </a:moveTo>
                  <a:lnTo>
                    <a:pt x="73" y="490"/>
                  </a:lnTo>
                  <a:lnTo>
                    <a:pt x="73" y="491"/>
                  </a:lnTo>
                  <a:lnTo>
                    <a:pt x="73" y="493"/>
                  </a:lnTo>
                  <a:lnTo>
                    <a:pt x="75" y="493"/>
                  </a:lnTo>
                  <a:lnTo>
                    <a:pt x="73" y="493"/>
                  </a:lnTo>
                  <a:lnTo>
                    <a:pt x="73" y="495"/>
                  </a:lnTo>
                  <a:lnTo>
                    <a:pt x="71" y="495"/>
                  </a:lnTo>
                  <a:lnTo>
                    <a:pt x="71" y="497"/>
                  </a:lnTo>
                  <a:lnTo>
                    <a:pt x="69" y="497"/>
                  </a:lnTo>
                  <a:lnTo>
                    <a:pt x="69" y="495"/>
                  </a:lnTo>
                  <a:lnTo>
                    <a:pt x="69" y="497"/>
                  </a:lnTo>
                  <a:lnTo>
                    <a:pt x="69" y="499"/>
                  </a:lnTo>
                  <a:lnTo>
                    <a:pt x="67" y="499"/>
                  </a:lnTo>
                  <a:lnTo>
                    <a:pt x="67" y="501"/>
                  </a:lnTo>
                  <a:lnTo>
                    <a:pt x="69" y="501"/>
                  </a:lnTo>
                  <a:lnTo>
                    <a:pt x="69" y="503"/>
                  </a:lnTo>
                  <a:lnTo>
                    <a:pt x="69" y="505"/>
                  </a:lnTo>
                  <a:lnTo>
                    <a:pt x="69" y="507"/>
                  </a:lnTo>
                  <a:lnTo>
                    <a:pt x="71" y="507"/>
                  </a:lnTo>
                  <a:lnTo>
                    <a:pt x="71" y="509"/>
                  </a:lnTo>
                  <a:lnTo>
                    <a:pt x="71" y="511"/>
                  </a:lnTo>
                  <a:lnTo>
                    <a:pt x="73" y="511"/>
                  </a:lnTo>
                  <a:lnTo>
                    <a:pt x="73" y="513"/>
                  </a:lnTo>
                  <a:lnTo>
                    <a:pt x="71" y="513"/>
                  </a:lnTo>
                  <a:lnTo>
                    <a:pt x="71" y="511"/>
                  </a:lnTo>
                  <a:lnTo>
                    <a:pt x="69" y="511"/>
                  </a:lnTo>
                  <a:lnTo>
                    <a:pt x="69" y="509"/>
                  </a:lnTo>
                  <a:lnTo>
                    <a:pt x="69" y="507"/>
                  </a:lnTo>
                  <a:lnTo>
                    <a:pt x="67" y="507"/>
                  </a:lnTo>
                  <a:lnTo>
                    <a:pt x="67" y="505"/>
                  </a:lnTo>
                  <a:lnTo>
                    <a:pt x="65" y="505"/>
                  </a:lnTo>
                  <a:lnTo>
                    <a:pt x="65" y="503"/>
                  </a:lnTo>
                  <a:lnTo>
                    <a:pt x="63" y="505"/>
                  </a:lnTo>
                  <a:lnTo>
                    <a:pt x="63" y="503"/>
                  </a:lnTo>
                  <a:lnTo>
                    <a:pt x="62" y="503"/>
                  </a:lnTo>
                  <a:lnTo>
                    <a:pt x="60" y="503"/>
                  </a:lnTo>
                  <a:lnTo>
                    <a:pt x="60" y="505"/>
                  </a:lnTo>
                  <a:lnTo>
                    <a:pt x="58" y="505"/>
                  </a:lnTo>
                  <a:lnTo>
                    <a:pt x="58" y="503"/>
                  </a:lnTo>
                  <a:lnTo>
                    <a:pt x="56" y="503"/>
                  </a:lnTo>
                  <a:lnTo>
                    <a:pt x="56" y="501"/>
                  </a:lnTo>
                  <a:lnTo>
                    <a:pt x="56" y="499"/>
                  </a:lnTo>
                  <a:lnTo>
                    <a:pt x="54" y="499"/>
                  </a:lnTo>
                  <a:lnTo>
                    <a:pt x="52" y="499"/>
                  </a:lnTo>
                  <a:lnTo>
                    <a:pt x="52" y="501"/>
                  </a:lnTo>
                  <a:lnTo>
                    <a:pt x="50" y="501"/>
                  </a:lnTo>
                  <a:lnTo>
                    <a:pt x="48" y="501"/>
                  </a:lnTo>
                  <a:lnTo>
                    <a:pt x="50" y="501"/>
                  </a:lnTo>
                  <a:lnTo>
                    <a:pt x="50" y="499"/>
                  </a:lnTo>
                  <a:lnTo>
                    <a:pt x="52" y="499"/>
                  </a:lnTo>
                  <a:lnTo>
                    <a:pt x="52" y="497"/>
                  </a:lnTo>
                  <a:lnTo>
                    <a:pt x="50" y="497"/>
                  </a:lnTo>
                  <a:lnTo>
                    <a:pt x="52" y="495"/>
                  </a:lnTo>
                  <a:lnTo>
                    <a:pt x="52" y="493"/>
                  </a:lnTo>
                  <a:lnTo>
                    <a:pt x="54" y="493"/>
                  </a:lnTo>
                  <a:lnTo>
                    <a:pt x="52" y="493"/>
                  </a:lnTo>
                  <a:lnTo>
                    <a:pt x="52" y="491"/>
                  </a:lnTo>
                  <a:lnTo>
                    <a:pt x="52" y="490"/>
                  </a:lnTo>
                  <a:lnTo>
                    <a:pt x="54" y="490"/>
                  </a:lnTo>
                  <a:lnTo>
                    <a:pt x="56" y="490"/>
                  </a:lnTo>
                  <a:lnTo>
                    <a:pt x="56" y="491"/>
                  </a:lnTo>
                  <a:lnTo>
                    <a:pt x="56" y="493"/>
                  </a:lnTo>
                  <a:lnTo>
                    <a:pt x="58" y="493"/>
                  </a:lnTo>
                  <a:lnTo>
                    <a:pt x="58" y="495"/>
                  </a:lnTo>
                  <a:lnTo>
                    <a:pt x="58" y="497"/>
                  </a:lnTo>
                  <a:lnTo>
                    <a:pt x="60" y="497"/>
                  </a:lnTo>
                  <a:lnTo>
                    <a:pt x="62" y="497"/>
                  </a:lnTo>
                  <a:lnTo>
                    <a:pt x="62" y="495"/>
                  </a:lnTo>
                  <a:lnTo>
                    <a:pt x="63" y="495"/>
                  </a:lnTo>
                  <a:lnTo>
                    <a:pt x="62" y="495"/>
                  </a:lnTo>
                  <a:lnTo>
                    <a:pt x="63" y="493"/>
                  </a:lnTo>
                  <a:lnTo>
                    <a:pt x="63" y="491"/>
                  </a:lnTo>
                  <a:lnTo>
                    <a:pt x="62" y="491"/>
                  </a:lnTo>
                  <a:lnTo>
                    <a:pt x="62" y="490"/>
                  </a:lnTo>
                  <a:lnTo>
                    <a:pt x="63" y="490"/>
                  </a:lnTo>
                  <a:lnTo>
                    <a:pt x="65" y="488"/>
                  </a:lnTo>
                  <a:lnTo>
                    <a:pt x="65" y="486"/>
                  </a:lnTo>
                  <a:lnTo>
                    <a:pt x="65" y="484"/>
                  </a:lnTo>
                  <a:lnTo>
                    <a:pt x="65" y="482"/>
                  </a:lnTo>
                  <a:lnTo>
                    <a:pt x="67" y="482"/>
                  </a:lnTo>
                  <a:lnTo>
                    <a:pt x="67" y="480"/>
                  </a:lnTo>
                  <a:lnTo>
                    <a:pt x="69" y="480"/>
                  </a:lnTo>
                  <a:lnTo>
                    <a:pt x="69" y="482"/>
                  </a:lnTo>
                  <a:lnTo>
                    <a:pt x="71" y="482"/>
                  </a:lnTo>
                  <a:lnTo>
                    <a:pt x="71" y="484"/>
                  </a:lnTo>
                  <a:lnTo>
                    <a:pt x="73" y="486"/>
                  </a:lnTo>
                  <a:lnTo>
                    <a:pt x="73" y="488"/>
                  </a:lnTo>
                  <a:close/>
                  <a:moveTo>
                    <a:pt x="56" y="491"/>
                  </a:moveTo>
                  <a:lnTo>
                    <a:pt x="54" y="491"/>
                  </a:lnTo>
                  <a:lnTo>
                    <a:pt x="54" y="493"/>
                  </a:lnTo>
                  <a:lnTo>
                    <a:pt x="56" y="493"/>
                  </a:lnTo>
                  <a:lnTo>
                    <a:pt x="56" y="491"/>
                  </a:lnTo>
                  <a:close/>
                  <a:moveTo>
                    <a:pt x="81" y="520"/>
                  </a:moveTo>
                  <a:lnTo>
                    <a:pt x="79" y="520"/>
                  </a:lnTo>
                  <a:lnTo>
                    <a:pt x="77" y="520"/>
                  </a:lnTo>
                  <a:lnTo>
                    <a:pt x="77" y="518"/>
                  </a:lnTo>
                  <a:lnTo>
                    <a:pt x="79" y="518"/>
                  </a:lnTo>
                  <a:lnTo>
                    <a:pt x="81" y="518"/>
                  </a:lnTo>
                  <a:lnTo>
                    <a:pt x="81" y="520"/>
                  </a:lnTo>
                  <a:close/>
                  <a:moveTo>
                    <a:pt x="98" y="586"/>
                  </a:moveTo>
                  <a:lnTo>
                    <a:pt x="98" y="587"/>
                  </a:lnTo>
                  <a:lnTo>
                    <a:pt x="98" y="586"/>
                  </a:lnTo>
                  <a:lnTo>
                    <a:pt x="98" y="587"/>
                  </a:lnTo>
                  <a:lnTo>
                    <a:pt x="98" y="586"/>
                  </a:lnTo>
                  <a:lnTo>
                    <a:pt x="96" y="586"/>
                  </a:lnTo>
                  <a:lnTo>
                    <a:pt x="98" y="586"/>
                  </a:lnTo>
                  <a:close/>
                  <a:moveTo>
                    <a:pt x="85" y="534"/>
                  </a:moveTo>
                  <a:lnTo>
                    <a:pt x="85" y="536"/>
                  </a:lnTo>
                  <a:lnTo>
                    <a:pt x="85" y="538"/>
                  </a:lnTo>
                  <a:lnTo>
                    <a:pt x="85" y="539"/>
                  </a:lnTo>
                  <a:lnTo>
                    <a:pt x="83" y="539"/>
                  </a:lnTo>
                  <a:lnTo>
                    <a:pt x="81" y="538"/>
                  </a:lnTo>
                  <a:lnTo>
                    <a:pt x="81" y="539"/>
                  </a:lnTo>
                  <a:lnTo>
                    <a:pt x="79" y="539"/>
                  </a:lnTo>
                  <a:lnTo>
                    <a:pt x="79" y="538"/>
                  </a:lnTo>
                  <a:lnTo>
                    <a:pt x="77" y="538"/>
                  </a:lnTo>
                  <a:lnTo>
                    <a:pt x="75" y="538"/>
                  </a:lnTo>
                  <a:lnTo>
                    <a:pt x="73" y="538"/>
                  </a:lnTo>
                  <a:lnTo>
                    <a:pt x="71" y="539"/>
                  </a:lnTo>
                  <a:lnTo>
                    <a:pt x="71" y="538"/>
                  </a:lnTo>
                  <a:lnTo>
                    <a:pt x="69" y="538"/>
                  </a:lnTo>
                  <a:lnTo>
                    <a:pt x="69" y="539"/>
                  </a:lnTo>
                  <a:lnTo>
                    <a:pt x="67" y="539"/>
                  </a:lnTo>
                  <a:lnTo>
                    <a:pt x="67" y="538"/>
                  </a:lnTo>
                  <a:lnTo>
                    <a:pt x="65" y="538"/>
                  </a:lnTo>
                  <a:lnTo>
                    <a:pt x="65" y="536"/>
                  </a:lnTo>
                  <a:lnTo>
                    <a:pt x="67" y="536"/>
                  </a:lnTo>
                  <a:lnTo>
                    <a:pt x="65" y="536"/>
                  </a:lnTo>
                  <a:lnTo>
                    <a:pt x="65" y="534"/>
                  </a:lnTo>
                  <a:lnTo>
                    <a:pt x="63" y="534"/>
                  </a:lnTo>
                  <a:lnTo>
                    <a:pt x="63" y="532"/>
                  </a:lnTo>
                  <a:lnTo>
                    <a:pt x="62" y="532"/>
                  </a:lnTo>
                  <a:lnTo>
                    <a:pt x="63" y="532"/>
                  </a:lnTo>
                  <a:lnTo>
                    <a:pt x="63" y="530"/>
                  </a:lnTo>
                  <a:lnTo>
                    <a:pt x="65" y="530"/>
                  </a:lnTo>
                  <a:lnTo>
                    <a:pt x="65" y="528"/>
                  </a:lnTo>
                  <a:lnTo>
                    <a:pt x="65" y="526"/>
                  </a:lnTo>
                  <a:lnTo>
                    <a:pt x="65" y="524"/>
                  </a:lnTo>
                  <a:lnTo>
                    <a:pt x="63" y="524"/>
                  </a:lnTo>
                  <a:lnTo>
                    <a:pt x="63" y="522"/>
                  </a:lnTo>
                  <a:lnTo>
                    <a:pt x="62" y="522"/>
                  </a:lnTo>
                  <a:lnTo>
                    <a:pt x="62" y="520"/>
                  </a:lnTo>
                  <a:lnTo>
                    <a:pt x="62" y="518"/>
                  </a:lnTo>
                  <a:lnTo>
                    <a:pt x="62" y="516"/>
                  </a:lnTo>
                  <a:lnTo>
                    <a:pt x="60" y="516"/>
                  </a:lnTo>
                  <a:lnTo>
                    <a:pt x="62" y="516"/>
                  </a:lnTo>
                  <a:lnTo>
                    <a:pt x="62" y="515"/>
                  </a:lnTo>
                  <a:lnTo>
                    <a:pt x="60" y="515"/>
                  </a:lnTo>
                  <a:lnTo>
                    <a:pt x="60" y="513"/>
                  </a:lnTo>
                  <a:lnTo>
                    <a:pt x="60" y="515"/>
                  </a:lnTo>
                  <a:lnTo>
                    <a:pt x="58" y="515"/>
                  </a:lnTo>
                  <a:lnTo>
                    <a:pt x="56" y="515"/>
                  </a:lnTo>
                  <a:lnTo>
                    <a:pt x="58" y="515"/>
                  </a:lnTo>
                  <a:lnTo>
                    <a:pt x="56" y="515"/>
                  </a:lnTo>
                  <a:lnTo>
                    <a:pt x="56" y="513"/>
                  </a:lnTo>
                  <a:lnTo>
                    <a:pt x="58" y="513"/>
                  </a:lnTo>
                  <a:lnTo>
                    <a:pt x="58" y="511"/>
                  </a:lnTo>
                  <a:lnTo>
                    <a:pt x="60" y="511"/>
                  </a:lnTo>
                  <a:lnTo>
                    <a:pt x="62" y="511"/>
                  </a:lnTo>
                  <a:lnTo>
                    <a:pt x="62" y="513"/>
                  </a:lnTo>
                  <a:lnTo>
                    <a:pt x="63" y="513"/>
                  </a:lnTo>
                  <a:lnTo>
                    <a:pt x="63" y="515"/>
                  </a:lnTo>
                  <a:lnTo>
                    <a:pt x="63" y="516"/>
                  </a:lnTo>
                  <a:lnTo>
                    <a:pt x="63" y="518"/>
                  </a:lnTo>
                  <a:lnTo>
                    <a:pt x="63" y="520"/>
                  </a:lnTo>
                  <a:lnTo>
                    <a:pt x="63" y="518"/>
                  </a:lnTo>
                  <a:lnTo>
                    <a:pt x="65" y="518"/>
                  </a:lnTo>
                  <a:lnTo>
                    <a:pt x="65" y="520"/>
                  </a:lnTo>
                  <a:lnTo>
                    <a:pt x="65" y="522"/>
                  </a:lnTo>
                  <a:lnTo>
                    <a:pt x="67" y="522"/>
                  </a:lnTo>
                  <a:lnTo>
                    <a:pt x="67" y="524"/>
                  </a:lnTo>
                  <a:lnTo>
                    <a:pt x="69" y="524"/>
                  </a:lnTo>
                  <a:lnTo>
                    <a:pt x="69" y="526"/>
                  </a:lnTo>
                  <a:lnTo>
                    <a:pt x="69" y="528"/>
                  </a:lnTo>
                  <a:lnTo>
                    <a:pt x="71" y="528"/>
                  </a:lnTo>
                  <a:lnTo>
                    <a:pt x="71" y="530"/>
                  </a:lnTo>
                  <a:lnTo>
                    <a:pt x="71" y="532"/>
                  </a:lnTo>
                  <a:lnTo>
                    <a:pt x="73" y="532"/>
                  </a:lnTo>
                  <a:lnTo>
                    <a:pt x="75" y="534"/>
                  </a:lnTo>
                  <a:lnTo>
                    <a:pt x="75" y="532"/>
                  </a:lnTo>
                  <a:lnTo>
                    <a:pt x="77" y="532"/>
                  </a:lnTo>
                  <a:lnTo>
                    <a:pt x="77" y="534"/>
                  </a:lnTo>
                  <a:lnTo>
                    <a:pt x="77" y="532"/>
                  </a:lnTo>
                  <a:lnTo>
                    <a:pt x="79" y="532"/>
                  </a:lnTo>
                  <a:lnTo>
                    <a:pt x="81" y="532"/>
                  </a:lnTo>
                  <a:lnTo>
                    <a:pt x="83" y="532"/>
                  </a:lnTo>
                  <a:lnTo>
                    <a:pt x="85" y="532"/>
                  </a:lnTo>
                  <a:lnTo>
                    <a:pt x="85" y="534"/>
                  </a:lnTo>
                  <a:close/>
                  <a:moveTo>
                    <a:pt x="98" y="589"/>
                  </a:moveTo>
                  <a:lnTo>
                    <a:pt x="98" y="587"/>
                  </a:lnTo>
                  <a:lnTo>
                    <a:pt x="100" y="589"/>
                  </a:lnTo>
                  <a:lnTo>
                    <a:pt x="98" y="589"/>
                  </a:lnTo>
                  <a:close/>
                  <a:moveTo>
                    <a:pt x="98" y="582"/>
                  </a:moveTo>
                  <a:lnTo>
                    <a:pt x="98" y="584"/>
                  </a:lnTo>
                  <a:lnTo>
                    <a:pt x="98" y="582"/>
                  </a:lnTo>
                  <a:close/>
                  <a:moveTo>
                    <a:pt x="104" y="601"/>
                  </a:moveTo>
                  <a:lnTo>
                    <a:pt x="102" y="601"/>
                  </a:lnTo>
                  <a:lnTo>
                    <a:pt x="102" y="603"/>
                  </a:lnTo>
                  <a:lnTo>
                    <a:pt x="100" y="603"/>
                  </a:lnTo>
                  <a:lnTo>
                    <a:pt x="102" y="603"/>
                  </a:lnTo>
                  <a:lnTo>
                    <a:pt x="100" y="603"/>
                  </a:lnTo>
                  <a:lnTo>
                    <a:pt x="100" y="601"/>
                  </a:lnTo>
                  <a:lnTo>
                    <a:pt x="100" y="599"/>
                  </a:lnTo>
                  <a:lnTo>
                    <a:pt x="102" y="599"/>
                  </a:lnTo>
                  <a:lnTo>
                    <a:pt x="102" y="597"/>
                  </a:lnTo>
                  <a:lnTo>
                    <a:pt x="100" y="597"/>
                  </a:lnTo>
                  <a:lnTo>
                    <a:pt x="102" y="597"/>
                  </a:lnTo>
                  <a:lnTo>
                    <a:pt x="102" y="599"/>
                  </a:lnTo>
                  <a:lnTo>
                    <a:pt x="104" y="599"/>
                  </a:lnTo>
                  <a:lnTo>
                    <a:pt x="104" y="601"/>
                  </a:lnTo>
                  <a:close/>
                  <a:moveTo>
                    <a:pt x="100" y="586"/>
                  </a:moveTo>
                  <a:lnTo>
                    <a:pt x="98" y="586"/>
                  </a:lnTo>
                  <a:lnTo>
                    <a:pt x="98" y="584"/>
                  </a:lnTo>
                  <a:lnTo>
                    <a:pt x="100" y="584"/>
                  </a:lnTo>
                  <a:lnTo>
                    <a:pt x="100" y="586"/>
                  </a:lnTo>
                  <a:close/>
                  <a:moveTo>
                    <a:pt x="100" y="591"/>
                  </a:moveTo>
                  <a:lnTo>
                    <a:pt x="100" y="589"/>
                  </a:lnTo>
                  <a:lnTo>
                    <a:pt x="102" y="589"/>
                  </a:lnTo>
                  <a:lnTo>
                    <a:pt x="102" y="591"/>
                  </a:lnTo>
                  <a:lnTo>
                    <a:pt x="100" y="591"/>
                  </a:lnTo>
                  <a:close/>
                  <a:moveTo>
                    <a:pt x="106" y="605"/>
                  </a:moveTo>
                  <a:lnTo>
                    <a:pt x="106" y="607"/>
                  </a:lnTo>
                  <a:lnTo>
                    <a:pt x="106" y="609"/>
                  </a:lnTo>
                  <a:lnTo>
                    <a:pt x="106" y="607"/>
                  </a:lnTo>
                  <a:lnTo>
                    <a:pt x="104" y="607"/>
                  </a:lnTo>
                  <a:lnTo>
                    <a:pt x="104" y="605"/>
                  </a:lnTo>
                  <a:lnTo>
                    <a:pt x="102" y="605"/>
                  </a:lnTo>
                  <a:lnTo>
                    <a:pt x="104" y="603"/>
                  </a:lnTo>
                  <a:lnTo>
                    <a:pt x="106" y="603"/>
                  </a:lnTo>
                  <a:lnTo>
                    <a:pt x="106" y="605"/>
                  </a:lnTo>
                  <a:close/>
                  <a:moveTo>
                    <a:pt x="110" y="616"/>
                  </a:moveTo>
                  <a:lnTo>
                    <a:pt x="108" y="616"/>
                  </a:lnTo>
                  <a:lnTo>
                    <a:pt x="110" y="616"/>
                  </a:lnTo>
                  <a:close/>
                  <a:moveTo>
                    <a:pt x="110" y="618"/>
                  </a:moveTo>
                  <a:lnTo>
                    <a:pt x="110" y="616"/>
                  </a:lnTo>
                  <a:lnTo>
                    <a:pt x="110" y="618"/>
                  </a:lnTo>
                  <a:close/>
                  <a:moveTo>
                    <a:pt x="104" y="595"/>
                  </a:moveTo>
                  <a:lnTo>
                    <a:pt x="106" y="595"/>
                  </a:lnTo>
                  <a:lnTo>
                    <a:pt x="106" y="597"/>
                  </a:lnTo>
                  <a:lnTo>
                    <a:pt x="106" y="599"/>
                  </a:lnTo>
                  <a:lnTo>
                    <a:pt x="104" y="599"/>
                  </a:lnTo>
                  <a:lnTo>
                    <a:pt x="104" y="597"/>
                  </a:lnTo>
                  <a:lnTo>
                    <a:pt x="104" y="595"/>
                  </a:lnTo>
                  <a:lnTo>
                    <a:pt x="104" y="597"/>
                  </a:lnTo>
                  <a:lnTo>
                    <a:pt x="102" y="597"/>
                  </a:lnTo>
                  <a:lnTo>
                    <a:pt x="102" y="595"/>
                  </a:lnTo>
                  <a:lnTo>
                    <a:pt x="102" y="593"/>
                  </a:lnTo>
                  <a:lnTo>
                    <a:pt x="104" y="593"/>
                  </a:lnTo>
                  <a:lnTo>
                    <a:pt x="102" y="593"/>
                  </a:lnTo>
                  <a:lnTo>
                    <a:pt x="104" y="593"/>
                  </a:lnTo>
                  <a:lnTo>
                    <a:pt x="104" y="591"/>
                  </a:lnTo>
                  <a:lnTo>
                    <a:pt x="104" y="593"/>
                  </a:lnTo>
                  <a:lnTo>
                    <a:pt x="104" y="595"/>
                  </a:lnTo>
                  <a:close/>
                  <a:moveTo>
                    <a:pt x="96" y="561"/>
                  </a:moveTo>
                  <a:lnTo>
                    <a:pt x="96" y="563"/>
                  </a:lnTo>
                  <a:lnTo>
                    <a:pt x="94" y="563"/>
                  </a:lnTo>
                  <a:lnTo>
                    <a:pt x="92" y="563"/>
                  </a:lnTo>
                  <a:lnTo>
                    <a:pt x="92" y="564"/>
                  </a:lnTo>
                  <a:lnTo>
                    <a:pt x="90" y="564"/>
                  </a:lnTo>
                  <a:lnTo>
                    <a:pt x="90" y="563"/>
                  </a:lnTo>
                  <a:lnTo>
                    <a:pt x="88" y="563"/>
                  </a:lnTo>
                  <a:lnTo>
                    <a:pt x="88" y="561"/>
                  </a:lnTo>
                  <a:lnTo>
                    <a:pt x="86" y="561"/>
                  </a:lnTo>
                  <a:lnTo>
                    <a:pt x="85" y="561"/>
                  </a:lnTo>
                  <a:lnTo>
                    <a:pt x="85" y="563"/>
                  </a:lnTo>
                  <a:lnTo>
                    <a:pt x="85" y="564"/>
                  </a:lnTo>
                  <a:lnTo>
                    <a:pt x="85" y="563"/>
                  </a:lnTo>
                  <a:lnTo>
                    <a:pt x="83" y="563"/>
                  </a:lnTo>
                  <a:lnTo>
                    <a:pt x="85" y="564"/>
                  </a:lnTo>
                  <a:lnTo>
                    <a:pt x="83" y="564"/>
                  </a:lnTo>
                  <a:lnTo>
                    <a:pt x="85" y="564"/>
                  </a:lnTo>
                  <a:lnTo>
                    <a:pt x="83" y="564"/>
                  </a:lnTo>
                  <a:lnTo>
                    <a:pt x="85" y="564"/>
                  </a:lnTo>
                  <a:lnTo>
                    <a:pt x="85" y="566"/>
                  </a:lnTo>
                  <a:lnTo>
                    <a:pt x="85" y="568"/>
                  </a:lnTo>
                  <a:lnTo>
                    <a:pt x="83" y="568"/>
                  </a:lnTo>
                  <a:lnTo>
                    <a:pt x="85" y="568"/>
                  </a:lnTo>
                  <a:lnTo>
                    <a:pt x="85" y="566"/>
                  </a:lnTo>
                  <a:lnTo>
                    <a:pt x="85" y="568"/>
                  </a:lnTo>
                  <a:lnTo>
                    <a:pt x="86" y="568"/>
                  </a:lnTo>
                  <a:lnTo>
                    <a:pt x="86" y="570"/>
                  </a:lnTo>
                  <a:lnTo>
                    <a:pt x="85" y="570"/>
                  </a:lnTo>
                  <a:lnTo>
                    <a:pt x="85" y="572"/>
                  </a:lnTo>
                  <a:lnTo>
                    <a:pt x="85" y="570"/>
                  </a:lnTo>
                  <a:lnTo>
                    <a:pt x="86" y="570"/>
                  </a:lnTo>
                  <a:lnTo>
                    <a:pt x="86" y="572"/>
                  </a:lnTo>
                  <a:lnTo>
                    <a:pt x="85" y="572"/>
                  </a:lnTo>
                  <a:lnTo>
                    <a:pt x="83" y="572"/>
                  </a:lnTo>
                  <a:lnTo>
                    <a:pt x="83" y="574"/>
                  </a:lnTo>
                  <a:lnTo>
                    <a:pt x="81" y="574"/>
                  </a:lnTo>
                  <a:lnTo>
                    <a:pt x="81" y="572"/>
                  </a:lnTo>
                  <a:lnTo>
                    <a:pt x="79" y="572"/>
                  </a:lnTo>
                  <a:lnTo>
                    <a:pt x="79" y="574"/>
                  </a:lnTo>
                  <a:lnTo>
                    <a:pt x="77" y="574"/>
                  </a:lnTo>
                  <a:lnTo>
                    <a:pt x="79" y="574"/>
                  </a:lnTo>
                  <a:lnTo>
                    <a:pt x="77" y="574"/>
                  </a:lnTo>
                  <a:lnTo>
                    <a:pt x="79" y="574"/>
                  </a:lnTo>
                  <a:lnTo>
                    <a:pt x="77" y="574"/>
                  </a:lnTo>
                  <a:lnTo>
                    <a:pt x="77" y="572"/>
                  </a:lnTo>
                  <a:lnTo>
                    <a:pt x="77" y="570"/>
                  </a:lnTo>
                  <a:lnTo>
                    <a:pt x="79" y="570"/>
                  </a:lnTo>
                  <a:lnTo>
                    <a:pt x="79" y="568"/>
                  </a:lnTo>
                  <a:lnTo>
                    <a:pt x="77" y="568"/>
                  </a:lnTo>
                  <a:lnTo>
                    <a:pt x="75" y="568"/>
                  </a:lnTo>
                  <a:lnTo>
                    <a:pt x="73" y="568"/>
                  </a:lnTo>
                  <a:lnTo>
                    <a:pt x="73" y="566"/>
                  </a:lnTo>
                  <a:lnTo>
                    <a:pt x="71" y="566"/>
                  </a:lnTo>
                  <a:lnTo>
                    <a:pt x="73" y="566"/>
                  </a:lnTo>
                  <a:lnTo>
                    <a:pt x="73" y="564"/>
                  </a:lnTo>
                  <a:lnTo>
                    <a:pt x="71" y="564"/>
                  </a:lnTo>
                  <a:lnTo>
                    <a:pt x="71" y="566"/>
                  </a:lnTo>
                  <a:lnTo>
                    <a:pt x="71" y="564"/>
                  </a:lnTo>
                  <a:lnTo>
                    <a:pt x="71" y="563"/>
                  </a:lnTo>
                  <a:lnTo>
                    <a:pt x="73" y="563"/>
                  </a:lnTo>
                  <a:lnTo>
                    <a:pt x="71" y="563"/>
                  </a:lnTo>
                  <a:lnTo>
                    <a:pt x="69" y="563"/>
                  </a:lnTo>
                  <a:lnTo>
                    <a:pt x="71" y="563"/>
                  </a:lnTo>
                  <a:lnTo>
                    <a:pt x="69" y="563"/>
                  </a:lnTo>
                  <a:lnTo>
                    <a:pt x="69" y="561"/>
                  </a:lnTo>
                  <a:lnTo>
                    <a:pt x="71" y="561"/>
                  </a:lnTo>
                  <a:lnTo>
                    <a:pt x="71" y="563"/>
                  </a:lnTo>
                  <a:lnTo>
                    <a:pt x="71" y="561"/>
                  </a:lnTo>
                  <a:lnTo>
                    <a:pt x="69" y="561"/>
                  </a:lnTo>
                  <a:lnTo>
                    <a:pt x="67" y="561"/>
                  </a:lnTo>
                  <a:lnTo>
                    <a:pt x="65" y="561"/>
                  </a:lnTo>
                  <a:lnTo>
                    <a:pt x="65" y="559"/>
                  </a:lnTo>
                  <a:lnTo>
                    <a:pt x="63" y="559"/>
                  </a:lnTo>
                  <a:lnTo>
                    <a:pt x="63" y="557"/>
                  </a:lnTo>
                  <a:lnTo>
                    <a:pt x="63" y="555"/>
                  </a:lnTo>
                  <a:lnTo>
                    <a:pt x="65" y="555"/>
                  </a:lnTo>
                  <a:lnTo>
                    <a:pt x="65" y="557"/>
                  </a:lnTo>
                  <a:lnTo>
                    <a:pt x="65" y="555"/>
                  </a:lnTo>
                  <a:lnTo>
                    <a:pt x="67" y="557"/>
                  </a:lnTo>
                  <a:lnTo>
                    <a:pt x="67" y="555"/>
                  </a:lnTo>
                  <a:lnTo>
                    <a:pt x="69" y="555"/>
                  </a:lnTo>
                  <a:lnTo>
                    <a:pt x="71" y="555"/>
                  </a:lnTo>
                  <a:lnTo>
                    <a:pt x="71" y="553"/>
                  </a:lnTo>
                  <a:lnTo>
                    <a:pt x="69" y="553"/>
                  </a:lnTo>
                  <a:lnTo>
                    <a:pt x="67" y="553"/>
                  </a:lnTo>
                  <a:lnTo>
                    <a:pt x="65" y="553"/>
                  </a:lnTo>
                  <a:lnTo>
                    <a:pt x="63" y="553"/>
                  </a:lnTo>
                  <a:lnTo>
                    <a:pt x="63" y="551"/>
                  </a:lnTo>
                  <a:lnTo>
                    <a:pt x="62" y="551"/>
                  </a:lnTo>
                  <a:lnTo>
                    <a:pt x="60" y="551"/>
                  </a:lnTo>
                  <a:lnTo>
                    <a:pt x="60" y="549"/>
                  </a:lnTo>
                  <a:lnTo>
                    <a:pt x="60" y="547"/>
                  </a:lnTo>
                  <a:lnTo>
                    <a:pt x="62" y="547"/>
                  </a:lnTo>
                  <a:lnTo>
                    <a:pt x="62" y="549"/>
                  </a:lnTo>
                  <a:lnTo>
                    <a:pt x="63" y="549"/>
                  </a:lnTo>
                  <a:lnTo>
                    <a:pt x="63" y="547"/>
                  </a:lnTo>
                  <a:lnTo>
                    <a:pt x="65" y="547"/>
                  </a:lnTo>
                  <a:lnTo>
                    <a:pt x="65" y="549"/>
                  </a:lnTo>
                  <a:lnTo>
                    <a:pt x="67" y="549"/>
                  </a:lnTo>
                  <a:lnTo>
                    <a:pt x="69" y="549"/>
                  </a:lnTo>
                  <a:lnTo>
                    <a:pt x="67" y="549"/>
                  </a:lnTo>
                  <a:lnTo>
                    <a:pt x="67" y="551"/>
                  </a:lnTo>
                  <a:lnTo>
                    <a:pt x="69" y="551"/>
                  </a:lnTo>
                  <a:lnTo>
                    <a:pt x="71" y="551"/>
                  </a:lnTo>
                  <a:lnTo>
                    <a:pt x="71" y="553"/>
                  </a:lnTo>
                  <a:lnTo>
                    <a:pt x="71" y="551"/>
                  </a:lnTo>
                  <a:lnTo>
                    <a:pt x="71" y="553"/>
                  </a:lnTo>
                  <a:lnTo>
                    <a:pt x="71" y="551"/>
                  </a:lnTo>
                  <a:lnTo>
                    <a:pt x="73" y="551"/>
                  </a:lnTo>
                  <a:lnTo>
                    <a:pt x="71" y="551"/>
                  </a:lnTo>
                  <a:lnTo>
                    <a:pt x="73" y="551"/>
                  </a:lnTo>
                  <a:lnTo>
                    <a:pt x="73" y="553"/>
                  </a:lnTo>
                  <a:lnTo>
                    <a:pt x="71" y="553"/>
                  </a:lnTo>
                  <a:lnTo>
                    <a:pt x="73" y="553"/>
                  </a:lnTo>
                  <a:lnTo>
                    <a:pt x="73" y="551"/>
                  </a:lnTo>
                  <a:lnTo>
                    <a:pt x="75" y="553"/>
                  </a:lnTo>
                  <a:lnTo>
                    <a:pt x="75" y="551"/>
                  </a:lnTo>
                  <a:lnTo>
                    <a:pt x="75" y="549"/>
                  </a:lnTo>
                  <a:lnTo>
                    <a:pt x="75" y="547"/>
                  </a:lnTo>
                  <a:lnTo>
                    <a:pt x="77" y="549"/>
                  </a:lnTo>
                  <a:lnTo>
                    <a:pt x="77" y="547"/>
                  </a:lnTo>
                  <a:lnTo>
                    <a:pt x="77" y="549"/>
                  </a:lnTo>
                  <a:lnTo>
                    <a:pt x="79" y="549"/>
                  </a:lnTo>
                  <a:lnTo>
                    <a:pt x="79" y="551"/>
                  </a:lnTo>
                  <a:lnTo>
                    <a:pt x="77" y="551"/>
                  </a:lnTo>
                  <a:lnTo>
                    <a:pt x="77" y="553"/>
                  </a:lnTo>
                  <a:lnTo>
                    <a:pt x="77" y="555"/>
                  </a:lnTo>
                  <a:lnTo>
                    <a:pt x="77" y="557"/>
                  </a:lnTo>
                  <a:lnTo>
                    <a:pt x="77" y="559"/>
                  </a:lnTo>
                  <a:lnTo>
                    <a:pt x="79" y="559"/>
                  </a:lnTo>
                  <a:lnTo>
                    <a:pt x="79" y="557"/>
                  </a:lnTo>
                  <a:lnTo>
                    <a:pt x="79" y="555"/>
                  </a:lnTo>
                  <a:lnTo>
                    <a:pt x="81" y="555"/>
                  </a:lnTo>
                  <a:lnTo>
                    <a:pt x="81" y="553"/>
                  </a:lnTo>
                  <a:lnTo>
                    <a:pt x="83" y="555"/>
                  </a:lnTo>
                  <a:lnTo>
                    <a:pt x="85" y="555"/>
                  </a:lnTo>
                  <a:lnTo>
                    <a:pt x="83" y="555"/>
                  </a:lnTo>
                  <a:lnTo>
                    <a:pt x="83" y="557"/>
                  </a:lnTo>
                  <a:lnTo>
                    <a:pt x="85" y="557"/>
                  </a:lnTo>
                  <a:lnTo>
                    <a:pt x="85" y="555"/>
                  </a:lnTo>
                  <a:lnTo>
                    <a:pt x="85" y="553"/>
                  </a:lnTo>
                  <a:lnTo>
                    <a:pt x="86" y="553"/>
                  </a:lnTo>
                  <a:lnTo>
                    <a:pt x="86" y="551"/>
                  </a:lnTo>
                  <a:lnTo>
                    <a:pt x="88" y="551"/>
                  </a:lnTo>
                  <a:lnTo>
                    <a:pt x="90" y="551"/>
                  </a:lnTo>
                  <a:lnTo>
                    <a:pt x="92" y="551"/>
                  </a:lnTo>
                  <a:lnTo>
                    <a:pt x="92" y="553"/>
                  </a:lnTo>
                  <a:lnTo>
                    <a:pt x="92" y="555"/>
                  </a:lnTo>
                  <a:lnTo>
                    <a:pt x="92" y="557"/>
                  </a:lnTo>
                  <a:lnTo>
                    <a:pt x="92" y="559"/>
                  </a:lnTo>
                  <a:lnTo>
                    <a:pt x="94" y="559"/>
                  </a:lnTo>
                  <a:lnTo>
                    <a:pt x="96" y="559"/>
                  </a:lnTo>
                  <a:lnTo>
                    <a:pt x="96" y="561"/>
                  </a:lnTo>
                  <a:close/>
                  <a:moveTo>
                    <a:pt x="92" y="559"/>
                  </a:moveTo>
                  <a:lnTo>
                    <a:pt x="90" y="559"/>
                  </a:lnTo>
                  <a:lnTo>
                    <a:pt x="90" y="561"/>
                  </a:lnTo>
                  <a:lnTo>
                    <a:pt x="92" y="561"/>
                  </a:lnTo>
                  <a:lnTo>
                    <a:pt x="92" y="559"/>
                  </a:lnTo>
                  <a:close/>
                  <a:moveTo>
                    <a:pt x="90" y="563"/>
                  </a:moveTo>
                  <a:lnTo>
                    <a:pt x="92" y="563"/>
                  </a:lnTo>
                  <a:lnTo>
                    <a:pt x="90" y="563"/>
                  </a:lnTo>
                  <a:close/>
                  <a:moveTo>
                    <a:pt x="73" y="557"/>
                  </a:moveTo>
                  <a:lnTo>
                    <a:pt x="73" y="555"/>
                  </a:lnTo>
                  <a:lnTo>
                    <a:pt x="73" y="557"/>
                  </a:lnTo>
                  <a:lnTo>
                    <a:pt x="73" y="555"/>
                  </a:lnTo>
                  <a:lnTo>
                    <a:pt x="73" y="557"/>
                  </a:lnTo>
                  <a:lnTo>
                    <a:pt x="73" y="559"/>
                  </a:lnTo>
                  <a:lnTo>
                    <a:pt x="73" y="557"/>
                  </a:lnTo>
                  <a:close/>
                  <a:moveTo>
                    <a:pt x="127" y="664"/>
                  </a:moveTo>
                  <a:lnTo>
                    <a:pt x="125" y="664"/>
                  </a:lnTo>
                  <a:lnTo>
                    <a:pt x="127" y="664"/>
                  </a:lnTo>
                  <a:lnTo>
                    <a:pt x="125" y="664"/>
                  </a:lnTo>
                  <a:lnTo>
                    <a:pt x="125" y="666"/>
                  </a:lnTo>
                  <a:lnTo>
                    <a:pt x="125" y="664"/>
                  </a:lnTo>
                  <a:lnTo>
                    <a:pt x="127" y="664"/>
                  </a:lnTo>
                  <a:close/>
                  <a:moveTo>
                    <a:pt x="129" y="666"/>
                  </a:moveTo>
                  <a:lnTo>
                    <a:pt x="127" y="666"/>
                  </a:lnTo>
                  <a:lnTo>
                    <a:pt x="127" y="668"/>
                  </a:lnTo>
                  <a:lnTo>
                    <a:pt x="129" y="668"/>
                  </a:lnTo>
                  <a:lnTo>
                    <a:pt x="127" y="668"/>
                  </a:lnTo>
                  <a:lnTo>
                    <a:pt x="127" y="666"/>
                  </a:lnTo>
                  <a:lnTo>
                    <a:pt x="129" y="666"/>
                  </a:lnTo>
                  <a:close/>
                  <a:moveTo>
                    <a:pt x="108" y="591"/>
                  </a:moveTo>
                  <a:lnTo>
                    <a:pt x="110" y="591"/>
                  </a:lnTo>
                  <a:lnTo>
                    <a:pt x="108" y="591"/>
                  </a:lnTo>
                  <a:close/>
                  <a:moveTo>
                    <a:pt x="152" y="739"/>
                  </a:moveTo>
                  <a:lnTo>
                    <a:pt x="152" y="737"/>
                  </a:lnTo>
                  <a:lnTo>
                    <a:pt x="152" y="739"/>
                  </a:lnTo>
                  <a:close/>
                  <a:moveTo>
                    <a:pt x="111" y="582"/>
                  </a:moveTo>
                  <a:lnTo>
                    <a:pt x="111" y="584"/>
                  </a:lnTo>
                  <a:lnTo>
                    <a:pt x="111" y="586"/>
                  </a:lnTo>
                  <a:lnTo>
                    <a:pt x="110" y="586"/>
                  </a:lnTo>
                  <a:lnTo>
                    <a:pt x="110" y="587"/>
                  </a:lnTo>
                  <a:lnTo>
                    <a:pt x="108" y="587"/>
                  </a:lnTo>
                  <a:lnTo>
                    <a:pt x="108" y="589"/>
                  </a:lnTo>
                  <a:lnTo>
                    <a:pt x="108" y="591"/>
                  </a:lnTo>
                  <a:lnTo>
                    <a:pt x="108" y="589"/>
                  </a:lnTo>
                  <a:lnTo>
                    <a:pt x="106" y="589"/>
                  </a:lnTo>
                  <a:lnTo>
                    <a:pt x="106" y="587"/>
                  </a:lnTo>
                  <a:lnTo>
                    <a:pt x="106" y="589"/>
                  </a:lnTo>
                  <a:lnTo>
                    <a:pt x="106" y="587"/>
                  </a:lnTo>
                  <a:lnTo>
                    <a:pt x="104" y="587"/>
                  </a:lnTo>
                  <a:lnTo>
                    <a:pt x="104" y="589"/>
                  </a:lnTo>
                  <a:lnTo>
                    <a:pt x="102" y="589"/>
                  </a:lnTo>
                  <a:lnTo>
                    <a:pt x="102" y="587"/>
                  </a:lnTo>
                  <a:lnTo>
                    <a:pt x="100" y="587"/>
                  </a:lnTo>
                  <a:lnTo>
                    <a:pt x="100" y="586"/>
                  </a:lnTo>
                  <a:lnTo>
                    <a:pt x="102" y="586"/>
                  </a:lnTo>
                  <a:lnTo>
                    <a:pt x="102" y="584"/>
                  </a:lnTo>
                  <a:lnTo>
                    <a:pt x="102" y="582"/>
                  </a:lnTo>
                  <a:lnTo>
                    <a:pt x="102" y="580"/>
                  </a:lnTo>
                  <a:lnTo>
                    <a:pt x="104" y="580"/>
                  </a:lnTo>
                  <a:lnTo>
                    <a:pt x="106" y="580"/>
                  </a:lnTo>
                  <a:lnTo>
                    <a:pt x="106" y="578"/>
                  </a:lnTo>
                  <a:lnTo>
                    <a:pt x="108" y="578"/>
                  </a:lnTo>
                  <a:lnTo>
                    <a:pt x="110" y="580"/>
                  </a:lnTo>
                  <a:lnTo>
                    <a:pt x="110" y="578"/>
                  </a:lnTo>
                  <a:lnTo>
                    <a:pt x="110" y="580"/>
                  </a:lnTo>
                  <a:lnTo>
                    <a:pt x="111" y="580"/>
                  </a:lnTo>
                  <a:lnTo>
                    <a:pt x="111" y="582"/>
                  </a:lnTo>
                  <a:close/>
                  <a:moveTo>
                    <a:pt x="150" y="708"/>
                  </a:moveTo>
                  <a:lnTo>
                    <a:pt x="148" y="708"/>
                  </a:lnTo>
                  <a:lnTo>
                    <a:pt x="146" y="708"/>
                  </a:lnTo>
                  <a:lnTo>
                    <a:pt x="148" y="710"/>
                  </a:lnTo>
                  <a:lnTo>
                    <a:pt x="146" y="710"/>
                  </a:lnTo>
                  <a:lnTo>
                    <a:pt x="146" y="712"/>
                  </a:lnTo>
                  <a:lnTo>
                    <a:pt x="146" y="710"/>
                  </a:lnTo>
                  <a:lnTo>
                    <a:pt x="146" y="712"/>
                  </a:lnTo>
                  <a:lnTo>
                    <a:pt x="148" y="712"/>
                  </a:lnTo>
                  <a:lnTo>
                    <a:pt x="146" y="712"/>
                  </a:lnTo>
                  <a:lnTo>
                    <a:pt x="148" y="714"/>
                  </a:lnTo>
                  <a:lnTo>
                    <a:pt x="146" y="714"/>
                  </a:lnTo>
                  <a:lnTo>
                    <a:pt x="148" y="714"/>
                  </a:lnTo>
                  <a:lnTo>
                    <a:pt x="148" y="716"/>
                  </a:lnTo>
                  <a:lnTo>
                    <a:pt x="150" y="718"/>
                  </a:lnTo>
                  <a:lnTo>
                    <a:pt x="148" y="718"/>
                  </a:lnTo>
                  <a:lnTo>
                    <a:pt x="146" y="718"/>
                  </a:lnTo>
                  <a:lnTo>
                    <a:pt x="146" y="720"/>
                  </a:lnTo>
                  <a:lnTo>
                    <a:pt x="148" y="720"/>
                  </a:lnTo>
                  <a:lnTo>
                    <a:pt x="148" y="722"/>
                  </a:lnTo>
                  <a:lnTo>
                    <a:pt x="150" y="722"/>
                  </a:lnTo>
                  <a:lnTo>
                    <a:pt x="150" y="724"/>
                  </a:lnTo>
                  <a:lnTo>
                    <a:pt x="150" y="726"/>
                  </a:lnTo>
                  <a:lnTo>
                    <a:pt x="152" y="726"/>
                  </a:lnTo>
                  <a:lnTo>
                    <a:pt x="152" y="728"/>
                  </a:lnTo>
                  <a:lnTo>
                    <a:pt x="150" y="728"/>
                  </a:lnTo>
                  <a:lnTo>
                    <a:pt x="150" y="730"/>
                  </a:lnTo>
                  <a:lnTo>
                    <a:pt x="152" y="730"/>
                  </a:lnTo>
                  <a:lnTo>
                    <a:pt x="152" y="731"/>
                  </a:lnTo>
                  <a:lnTo>
                    <a:pt x="152" y="733"/>
                  </a:lnTo>
                  <a:lnTo>
                    <a:pt x="154" y="733"/>
                  </a:lnTo>
                  <a:lnTo>
                    <a:pt x="154" y="735"/>
                  </a:lnTo>
                  <a:lnTo>
                    <a:pt x="154" y="737"/>
                  </a:lnTo>
                  <a:lnTo>
                    <a:pt x="154" y="739"/>
                  </a:lnTo>
                  <a:lnTo>
                    <a:pt x="154" y="737"/>
                  </a:lnTo>
                  <a:lnTo>
                    <a:pt x="152" y="737"/>
                  </a:lnTo>
                  <a:lnTo>
                    <a:pt x="152" y="735"/>
                  </a:lnTo>
                  <a:lnTo>
                    <a:pt x="150" y="735"/>
                  </a:lnTo>
                  <a:lnTo>
                    <a:pt x="152" y="735"/>
                  </a:lnTo>
                  <a:lnTo>
                    <a:pt x="150" y="733"/>
                  </a:lnTo>
                  <a:lnTo>
                    <a:pt x="150" y="731"/>
                  </a:lnTo>
                  <a:lnTo>
                    <a:pt x="148" y="730"/>
                  </a:lnTo>
                  <a:lnTo>
                    <a:pt x="148" y="728"/>
                  </a:lnTo>
                  <a:lnTo>
                    <a:pt x="148" y="726"/>
                  </a:lnTo>
                  <a:lnTo>
                    <a:pt x="146" y="726"/>
                  </a:lnTo>
                  <a:lnTo>
                    <a:pt x="146" y="724"/>
                  </a:lnTo>
                  <a:lnTo>
                    <a:pt x="146" y="722"/>
                  </a:lnTo>
                  <a:lnTo>
                    <a:pt x="146" y="720"/>
                  </a:lnTo>
                  <a:lnTo>
                    <a:pt x="144" y="720"/>
                  </a:lnTo>
                  <a:lnTo>
                    <a:pt x="142" y="718"/>
                  </a:lnTo>
                  <a:lnTo>
                    <a:pt x="144" y="718"/>
                  </a:lnTo>
                  <a:lnTo>
                    <a:pt x="144" y="716"/>
                  </a:lnTo>
                  <a:lnTo>
                    <a:pt x="144" y="718"/>
                  </a:lnTo>
                  <a:lnTo>
                    <a:pt x="142" y="718"/>
                  </a:lnTo>
                  <a:lnTo>
                    <a:pt x="142" y="716"/>
                  </a:lnTo>
                  <a:lnTo>
                    <a:pt x="142" y="714"/>
                  </a:lnTo>
                  <a:lnTo>
                    <a:pt x="140" y="714"/>
                  </a:lnTo>
                  <a:lnTo>
                    <a:pt x="140" y="712"/>
                  </a:lnTo>
                  <a:lnTo>
                    <a:pt x="140" y="714"/>
                  </a:lnTo>
                  <a:lnTo>
                    <a:pt x="140" y="712"/>
                  </a:lnTo>
                  <a:lnTo>
                    <a:pt x="140" y="710"/>
                  </a:lnTo>
                  <a:lnTo>
                    <a:pt x="140" y="708"/>
                  </a:lnTo>
                  <a:lnTo>
                    <a:pt x="140" y="710"/>
                  </a:lnTo>
                  <a:lnTo>
                    <a:pt x="142" y="710"/>
                  </a:lnTo>
                  <a:lnTo>
                    <a:pt x="142" y="708"/>
                  </a:lnTo>
                  <a:lnTo>
                    <a:pt x="140" y="708"/>
                  </a:lnTo>
                  <a:lnTo>
                    <a:pt x="140" y="706"/>
                  </a:lnTo>
                  <a:lnTo>
                    <a:pt x="140" y="705"/>
                  </a:lnTo>
                  <a:lnTo>
                    <a:pt x="140" y="703"/>
                  </a:lnTo>
                  <a:lnTo>
                    <a:pt x="140" y="701"/>
                  </a:lnTo>
                  <a:lnTo>
                    <a:pt x="138" y="701"/>
                  </a:lnTo>
                  <a:lnTo>
                    <a:pt x="138" y="699"/>
                  </a:lnTo>
                  <a:lnTo>
                    <a:pt x="138" y="697"/>
                  </a:lnTo>
                  <a:lnTo>
                    <a:pt x="136" y="697"/>
                  </a:lnTo>
                  <a:lnTo>
                    <a:pt x="136" y="695"/>
                  </a:lnTo>
                  <a:lnTo>
                    <a:pt x="136" y="693"/>
                  </a:lnTo>
                  <a:lnTo>
                    <a:pt x="136" y="691"/>
                  </a:lnTo>
                  <a:lnTo>
                    <a:pt x="138" y="689"/>
                  </a:lnTo>
                  <a:lnTo>
                    <a:pt x="138" y="691"/>
                  </a:lnTo>
                  <a:lnTo>
                    <a:pt x="138" y="689"/>
                  </a:lnTo>
                  <a:lnTo>
                    <a:pt x="138" y="687"/>
                  </a:lnTo>
                  <a:lnTo>
                    <a:pt x="140" y="687"/>
                  </a:lnTo>
                  <a:lnTo>
                    <a:pt x="138" y="687"/>
                  </a:lnTo>
                  <a:lnTo>
                    <a:pt x="138" y="685"/>
                  </a:lnTo>
                  <a:lnTo>
                    <a:pt x="140" y="685"/>
                  </a:lnTo>
                  <a:lnTo>
                    <a:pt x="138" y="685"/>
                  </a:lnTo>
                  <a:lnTo>
                    <a:pt x="140" y="685"/>
                  </a:lnTo>
                  <a:lnTo>
                    <a:pt x="140" y="683"/>
                  </a:lnTo>
                  <a:lnTo>
                    <a:pt x="140" y="685"/>
                  </a:lnTo>
                  <a:lnTo>
                    <a:pt x="140" y="687"/>
                  </a:lnTo>
                  <a:lnTo>
                    <a:pt x="142" y="687"/>
                  </a:lnTo>
                  <a:lnTo>
                    <a:pt x="142" y="689"/>
                  </a:lnTo>
                  <a:lnTo>
                    <a:pt x="142" y="691"/>
                  </a:lnTo>
                  <a:lnTo>
                    <a:pt x="144" y="691"/>
                  </a:lnTo>
                  <a:lnTo>
                    <a:pt x="142" y="691"/>
                  </a:lnTo>
                  <a:lnTo>
                    <a:pt x="144" y="691"/>
                  </a:lnTo>
                  <a:lnTo>
                    <a:pt x="142" y="691"/>
                  </a:lnTo>
                  <a:lnTo>
                    <a:pt x="140" y="691"/>
                  </a:lnTo>
                  <a:lnTo>
                    <a:pt x="142" y="693"/>
                  </a:lnTo>
                  <a:lnTo>
                    <a:pt x="142" y="695"/>
                  </a:lnTo>
                  <a:lnTo>
                    <a:pt x="144" y="695"/>
                  </a:lnTo>
                  <a:lnTo>
                    <a:pt x="142" y="695"/>
                  </a:lnTo>
                  <a:lnTo>
                    <a:pt x="140" y="697"/>
                  </a:lnTo>
                  <a:lnTo>
                    <a:pt x="142" y="697"/>
                  </a:lnTo>
                  <a:lnTo>
                    <a:pt x="144" y="697"/>
                  </a:lnTo>
                  <a:lnTo>
                    <a:pt x="144" y="699"/>
                  </a:lnTo>
                  <a:lnTo>
                    <a:pt x="146" y="699"/>
                  </a:lnTo>
                  <a:lnTo>
                    <a:pt x="144" y="699"/>
                  </a:lnTo>
                  <a:lnTo>
                    <a:pt x="144" y="701"/>
                  </a:lnTo>
                  <a:lnTo>
                    <a:pt x="146" y="701"/>
                  </a:lnTo>
                  <a:lnTo>
                    <a:pt x="146" y="703"/>
                  </a:lnTo>
                  <a:lnTo>
                    <a:pt x="146" y="701"/>
                  </a:lnTo>
                  <a:lnTo>
                    <a:pt x="146" y="703"/>
                  </a:lnTo>
                  <a:lnTo>
                    <a:pt x="148" y="703"/>
                  </a:lnTo>
                  <a:lnTo>
                    <a:pt x="148" y="705"/>
                  </a:lnTo>
                  <a:lnTo>
                    <a:pt x="146" y="705"/>
                  </a:lnTo>
                  <a:lnTo>
                    <a:pt x="148" y="705"/>
                  </a:lnTo>
                  <a:lnTo>
                    <a:pt x="148" y="706"/>
                  </a:lnTo>
                  <a:lnTo>
                    <a:pt x="148" y="705"/>
                  </a:lnTo>
                  <a:lnTo>
                    <a:pt x="148" y="706"/>
                  </a:lnTo>
                  <a:lnTo>
                    <a:pt x="146" y="706"/>
                  </a:lnTo>
                  <a:lnTo>
                    <a:pt x="148" y="706"/>
                  </a:lnTo>
                  <a:lnTo>
                    <a:pt x="148" y="708"/>
                  </a:lnTo>
                  <a:lnTo>
                    <a:pt x="150" y="708"/>
                  </a:lnTo>
                  <a:close/>
                  <a:moveTo>
                    <a:pt x="138" y="662"/>
                  </a:moveTo>
                  <a:lnTo>
                    <a:pt x="138" y="664"/>
                  </a:lnTo>
                  <a:lnTo>
                    <a:pt x="138" y="662"/>
                  </a:lnTo>
                  <a:close/>
                  <a:moveTo>
                    <a:pt x="136" y="655"/>
                  </a:moveTo>
                  <a:lnTo>
                    <a:pt x="134" y="655"/>
                  </a:lnTo>
                  <a:lnTo>
                    <a:pt x="134" y="653"/>
                  </a:lnTo>
                  <a:lnTo>
                    <a:pt x="136" y="653"/>
                  </a:lnTo>
                  <a:lnTo>
                    <a:pt x="136" y="655"/>
                  </a:lnTo>
                  <a:close/>
                  <a:moveTo>
                    <a:pt x="123" y="610"/>
                  </a:moveTo>
                  <a:lnTo>
                    <a:pt x="125" y="610"/>
                  </a:lnTo>
                  <a:lnTo>
                    <a:pt x="125" y="612"/>
                  </a:lnTo>
                  <a:lnTo>
                    <a:pt x="123" y="610"/>
                  </a:lnTo>
                  <a:close/>
                  <a:moveTo>
                    <a:pt x="133" y="628"/>
                  </a:moveTo>
                  <a:lnTo>
                    <a:pt x="133" y="630"/>
                  </a:lnTo>
                  <a:lnTo>
                    <a:pt x="133" y="628"/>
                  </a:lnTo>
                  <a:close/>
                  <a:moveTo>
                    <a:pt x="184" y="756"/>
                  </a:moveTo>
                  <a:lnTo>
                    <a:pt x="184" y="758"/>
                  </a:lnTo>
                  <a:lnTo>
                    <a:pt x="184" y="760"/>
                  </a:lnTo>
                  <a:lnTo>
                    <a:pt x="184" y="762"/>
                  </a:lnTo>
                  <a:lnTo>
                    <a:pt x="184" y="764"/>
                  </a:lnTo>
                  <a:lnTo>
                    <a:pt x="182" y="764"/>
                  </a:lnTo>
                  <a:lnTo>
                    <a:pt x="181" y="764"/>
                  </a:lnTo>
                  <a:lnTo>
                    <a:pt x="181" y="762"/>
                  </a:lnTo>
                  <a:lnTo>
                    <a:pt x="179" y="762"/>
                  </a:lnTo>
                  <a:lnTo>
                    <a:pt x="179" y="760"/>
                  </a:lnTo>
                  <a:lnTo>
                    <a:pt x="177" y="760"/>
                  </a:lnTo>
                  <a:lnTo>
                    <a:pt x="177" y="758"/>
                  </a:lnTo>
                  <a:lnTo>
                    <a:pt x="175" y="758"/>
                  </a:lnTo>
                  <a:lnTo>
                    <a:pt x="175" y="756"/>
                  </a:lnTo>
                  <a:lnTo>
                    <a:pt x="173" y="756"/>
                  </a:lnTo>
                  <a:lnTo>
                    <a:pt x="173" y="754"/>
                  </a:lnTo>
                  <a:lnTo>
                    <a:pt x="173" y="753"/>
                  </a:lnTo>
                  <a:lnTo>
                    <a:pt x="171" y="753"/>
                  </a:lnTo>
                  <a:lnTo>
                    <a:pt x="171" y="751"/>
                  </a:lnTo>
                  <a:lnTo>
                    <a:pt x="173" y="751"/>
                  </a:lnTo>
                  <a:lnTo>
                    <a:pt x="173" y="749"/>
                  </a:lnTo>
                  <a:lnTo>
                    <a:pt x="173" y="751"/>
                  </a:lnTo>
                  <a:lnTo>
                    <a:pt x="173" y="749"/>
                  </a:lnTo>
                  <a:lnTo>
                    <a:pt x="175" y="749"/>
                  </a:lnTo>
                  <a:lnTo>
                    <a:pt x="175" y="751"/>
                  </a:lnTo>
                  <a:lnTo>
                    <a:pt x="177" y="751"/>
                  </a:lnTo>
                  <a:lnTo>
                    <a:pt x="179" y="751"/>
                  </a:lnTo>
                  <a:lnTo>
                    <a:pt x="181" y="751"/>
                  </a:lnTo>
                  <a:lnTo>
                    <a:pt x="181" y="753"/>
                  </a:lnTo>
                  <a:lnTo>
                    <a:pt x="182" y="754"/>
                  </a:lnTo>
                  <a:lnTo>
                    <a:pt x="184" y="754"/>
                  </a:lnTo>
                  <a:lnTo>
                    <a:pt x="184" y="756"/>
                  </a:lnTo>
                  <a:close/>
                  <a:moveTo>
                    <a:pt x="161" y="672"/>
                  </a:moveTo>
                  <a:lnTo>
                    <a:pt x="161" y="674"/>
                  </a:lnTo>
                  <a:lnTo>
                    <a:pt x="161" y="676"/>
                  </a:lnTo>
                  <a:lnTo>
                    <a:pt x="161" y="678"/>
                  </a:lnTo>
                  <a:lnTo>
                    <a:pt x="159" y="678"/>
                  </a:lnTo>
                  <a:lnTo>
                    <a:pt x="159" y="680"/>
                  </a:lnTo>
                  <a:lnTo>
                    <a:pt x="158" y="680"/>
                  </a:lnTo>
                  <a:lnTo>
                    <a:pt x="158" y="682"/>
                  </a:lnTo>
                  <a:lnTo>
                    <a:pt x="156" y="682"/>
                  </a:lnTo>
                  <a:lnTo>
                    <a:pt x="156" y="683"/>
                  </a:lnTo>
                  <a:lnTo>
                    <a:pt x="156" y="682"/>
                  </a:lnTo>
                  <a:lnTo>
                    <a:pt x="156" y="683"/>
                  </a:lnTo>
                  <a:lnTo>
                    <a:pt x="154" y="683"/>
                  </a:lnTo>
                  <a:lnTo>
                    <a:pt x="154" y="682"/>
                  </a:lnTo>
                  <a:lnTo>
                    <a:pt x="152" y="682"/>
                  </a:lnTo>
                  <a:lnTo>
                    <a:pt x="150" y="682"/>
                  </a:lnTo>
                  <a:lnTo>
                    <a:pt x="148" y="682"/>
                  </a:lnTo>
                  <a:lnTo>
                    <a:pt x="148" y="680"/>
                  </a:lnTo>
                  <a:lnTo>
                    <a:pt x="148" y="678"/>
                  </a:lnTo>
                  <a:lnTo>
                    <a:pt x="146" y="678"/>
                  </a:lnTo>
                  <a:lnTo>
                    <a:pt x="146" y="676"/>
                  </a:lnTo>
                  <a:lnTo>
                    <a:pt x="146" y="674"/>
                  </a:lnTo>
                  <a:lnTo>
                    <a:pt x="144" y="674"/>
                  </a:lnTo>
                  <a:lnTo>
                    <a:pt x="144" y="676"/>
                  </a:lnTo>
                  <a:lnTo>
                    <a:pt x="142" y="676"/>
                  </a:lnTo>
                  <a:lnTo>
                    <a:pt x="142" y="678"/>
                  </a:lnTo>
                  <a:lnTo>
                    <a:pt x="142" y="680"/>
                  </a:lnTo>
                  <a:lnTo>
                    <a:pt x="140" y="680"/>
                  </a:lnTo>
                  <a:lnTo>
                    <a:pt x="140" y="682"/>
                  </a:lnTo>
                  <a:lnTo>
                    <a:pt x="138" y="682"/>
                  </a:lnTo>
                  <a:lnTo>
                    <a:pt x="136" y="682"/>
                  </a:lnTo>
                  <a:lnTo>
                    <a:pt x="138" y="682"/>
                  </a:lnTo>
                  <a:lnTo>
                    <a:pt x="138" y="680"/>
                  </a:lnTo>
                  <a:lnTo>
                    <a:pt x="138" y="678"/>
                  </a:lnTo>
                  <a:lnTo>
                    <a:pt x="136" y="678"/>
                  </a:lnTo>
                  <a:lnTo>
                    <a:pt x="138" y="678"/>
                  </a:lnTo>
                  <a:lnTo>
                    <a:pt x="136" y="676"/>
                  </a:lnTo>
                  <a:lnTo>
                    <a:pt x="138" y="676"/>
                  </a:lnTo>
                  <a:lnTo>
                    <a:pt x="136" y="676"/>
                  </a:lnTo>
                  <a:lnTo>
                    <a:pt x="134" y="676"/>
                  </a:lnTo>
                  <a:lnTo>
                    <a:pt x="134" y="674"/>
                  </a:lnTo>
                  <a:lnTo>
                    <a:pt x="134" y="672"/>
                  </a:lnTo>
                  <a:lnTo>
                    <a:pt x="136" y="672"/>
                  </a:lnTo>
                  <a:lnTo>
                    <a:pt x="134" y="672"/>
                  </a:lnTo>
                  <a:lnTo>
                    <a:pt x="134" y="670"/>
                  </a:lnTo>
                  <a:lnTo>
                    <a:pt x="136" y="672"/>
                  </a:lnTo>
                  <a:lnTo>
                    <a:pt x="136" y="670"/>
                  </a:lnTo>
                  <a:lnTo>
                    <a:pt x="134" y="670"/>
                  </a:lnTo>
                  <a:lnTo>
                    <a:pt x="134" y="668"/>
                  </a:lnTo>
                  <a:lnTo>
                    <a:pt x="134" y="666"/>
                  </a:lnTo>
                  <a:lnTo>
                    <a:pt x="133" y="666"/>
                  </a:lnTo>
                  <a:lnTo>
                    <a:pt x="134" y="666"/>
                  </a:lnTo>
                  <a:lnTo>
                    <a:pt x="133" y="666"/>
                  </a:lnTo>
                  <a:lnTo>
                    <a:pt x="133" y="664"/>
                  </a:lnTo>
                  <a:lnTo>
                    <a:pt x="133" y="666"/>
                  </a:lnTo>
                  <a:lnTo>
                    <a:pt x="134" y="668"/>
                  </a:lnTo>
                  <a:lnTo>
                    <a:pt x="133" y="668"/>
                  </a:lnTo>
                  <a:lnTo>
                    <a:pt x="131" y="668"/>
                  </a:lnTo>
                  <a:lnTo>
                    <a:pt x="129" y="668"/>
                  </a:lnTo>
                  <a:lnTo>
                    <a:pt x="129" y="666"/>
                  </a:lnTo>
                  <a:lnTo>
                    <a:pt x="129" y="664"/>
                  </a:lnTo>
                  <a:lnTo>
                    <a:pt x="131" y="664"/>
                  </a:lnTo>
                  <a:lnTo>
                    <a:pt x="131" y="662"/>
                  </a:lnTo>
                  <a:lnTo>
                    <a:pt x="129" y="662"/>
                  </a:lnTo>
                  <a:lnTo>
                    <a:pt x="131" y="662"/>
                  </a:lnTo>
                  <a:lnTo>
                    <a:pt x="131" y="660"/>
                  </a:lnTo>
                  <a:lnTo>
                    <a:pt x="129" y="660"/>
                  </a:lnTo>
                  <a:lnTo>
                    <a:pt x="129" y="662"/>
                  </a:lnTo>
                  <a:lnTo>
                    <a:pt x="127" y="664"/>
                  </a:lnTo>
                  <a:lnTo>
                    <a:pt x="127" y="662"/>
                  </a:lnTo>
                  <a:lnTo>
                    <a:pt x="129" y="662"/>
                  </a:lnTo>
                  <a:lnTo>
                    <a:pt x="129" y="660"/>
                  </a:lnTo>
                  <a:lnTo>
                    <a:pt x="129" y="658"/>
                  </a:lnTo>
                  <a:lnTo>
                    <a:pt x="127" y="660"/>
                  </a:lnTo>
                  <a:lnTo>
                    <a:pt x="127" y="662"/>
                  </a:lnTo>
                  <a:lnTo>
                    <a:pt x="127" y="660"/>
                  </a:lnTo>
                  <a:lnTo>
                    <a:pt x="125" y="660"/>
                  </a:lnTo>
                  <a:lnTo>
                    <a:pt x="127" y="660"/>
                  </a:lnTo>
                  <a:lnTo>
                    <a:pt x="127" y="658"/>
                  </a:lnTo>
                  <a:lnTo>
                    <a:pt x="125" y="658"/>
                  </a:lnTo>
                  <a:lnTo>
                    <a:pt x="127" y="658"/>
                  </a:lnTo>
                  <a:lnTo>
                    <a:pt x="125" y="658"/>
                  </a:lnTo>
                  <a:lnTo>
                    <a:pt x="125" y="657"/>
                  </a:lnTo>
                  <a:lnTo>
                    <a:pt x="123" y="657"/>
                  </a:lnTo>
                  <a:lnTo>
                    <a:pt x="125" y="657"/>
                  </a:lnTo>
                  <a:lnTo>
                    <a:pt x="125" y="655"/>
                  </a:lnTo>
                  <a:lnTo>
                    <a:pt x="127" y="655"/>
                  </a:lnTo>
                  <a:lnTo>
                    <a:pt x="125" y="655"/>
                  </a:lnTo>
                  <a:lnTo>
                    <a:pt x="127" y="653"/>
                  </a:lnTo>
                  <a:lnTo>
                    <a:pt x="125" y="653"/>
                  </a:lnTo>
                  <a:lnTo>
                    <a:pt x="125" y="655"/>
                  </a:lnTo>
                  <a:lnTo>
                    <a:pt x="123" y="655"/>
                  </a:lnTo>
                  <a:lnTo>
                    <a:pt x="125" y="655"/>
                  </a:lnTo>
                  <a:lnTo>
                    <a:pt x="123" y="653"/>
                  </a:lnTo>
                  <a:lnTo>
                    <a:pt x="123" y="655"/>
                  </a:lnTo>
                  <a:lnTo>
                    <a:pt x="121" y="655"/>
                  </a:lnTo>
                  <a:lnTo>
                    <a:pt x="121" y="653"/>
                  </a:lnTo>
                  <a:lnTo>
                    <a:pt x="121" y="651"/>
                  </a:lnTo>
                  <a:lnTo>
                    <a:pt x="123" y="651"/>
                  </a:lnTo>
                  <a:lnTo>
                    <a:pt x="123" y="649"/>
                  </a:lnTo>
                  <a:lnTo>
                    <a:pt x="121" y="649"/>
                  </a:lnTo>
                  <a:lnTo>
                    <a:pt x="123" y="649"/>
                  </a:lnTo>
                  <a:lnTo>
                    <a:pt x="121" y="649"/>
                  </a:lnTo>
                  <a:lnTo>
                    <a:pt x="121" y="647"/>
                  </a:lnTo>
                  <a:lnTo>
                    <a:pt x="121" y="645"/>
                  </a:lnTo>
                  <a:lnTo>
                    <a:pt x="123" y="645"/>
                  </a:lnTo>
                  <a:lnTo>
                    <a:pt x="121" y="645"/>
                  </a:lnTo>
                  <a:lnTo>
                    <a:pt x="123" y="645"/>
                  </a:lnTo>
                  <a:lnTo>
                    <a:pt x="123" y="643"/>
                  </a:lnTo>
                  <a:lnTo>
                    <a:pt x="121" y="643"/>
                  </a:lnTo>
                  <a:lnTo>
                    <a:pt x="121" y="641"/>
                  </a:lnTo>
                  <a:lnTo>
                    <a:pt x="119" y="641"/>
                  </a:lnTo>
                  <a:lnTo>
                    <a:pt x="119" y="639"/>
                  </a:lnTo>
                  <a:lnTo>
                    <a:pt x="119" y="641"/>
                  </a:lnTo>
                  <a:lnTo>
                    <a:pt x="119" y="639"/>
                  </a:lnTo>
                  <a:lnTo>
                    <a:pt x="119" y="637"/>
                  </a:lnTo>
                  <a:lnTo>
                    <a:pt x="119" y="639"/>
                  </a:lnTo>
                  <a:lnTo>
                    <a:pt x="117" y="639"/>
                  </a:lnTo>
                  <a:lnTo>
                    <a:pt x="117" y="637"/>
                  </a:lnTo>
                  <a:lnTo>
                    <a:pt x="117" y="635"/>
                  </a:lnTo>
                  <a:lnTo>
                    <a:pt x="115" y="635"/>
                  </a:lnTo>
                  <a:lnTo>
                    <a:pt x="115" y="634"/>
                  </a:lnTo>
                  <a:lnTo>
                    <a:pt x="115" y="632"/>
                  </a:lnTo>
                  <a:lnTo>
                    <a:pt x="115" y="630"/>
                  </a:lnTo>
                  <a:lnTo>
                    <a:pt x="115" y="628"/>
                  </a:lnTo>
                  <a:lnTo>
                    <a:pt x="115" y="626"/>
                  </a:lnTo>
                  <a:lnTo>
                    <a:pt x="115" y="624"/>
                  </a:lnTo>
                  <a:lnTo>
                    <a:pt x="113" y="624"/>
                  </a:lnTo>
                  <a:lnTo>
                    <a:pt x="113" y="622"/>
                  </a:lnTo>
                  <a:lnTo>
                    <a:pt x="115" y="622"/>
                  </a:lnTo>
                  <a:lnTo>
                    <a:pt x="115" y="624"/>
                  </a:lnTo>
                  <a:lnTo>
                    <a:pt x="113" y="624"/>
                  </a:lnTo>
                  <a:lnTo>
                    <a:pt x="115" y="624"/>
                  </a:lnTo>
                  <a:lnTo>
                    <a:pt x="115" y="626"/>
                  </a:lnTo>
                  <a:lnTo>
                    <a:pt x="117" y="626"/>
                  </a:lnTo>
                  <a:lnTo>
                    <a:pt x="117" y="628"/>
                  </a:lnTo>
                  <a:lnTo>
                    <a:pt x="117" y="630"/>
                  </a:lnTo>
                  <a:lnTo>
                    <a:pt x="117" y="628"/>
                  </a:lnTo>
                  <a:lnTo>
                    <a:pt x="117" y="630"/>
                  </a:lnTo>
                  <a:lnTo>
                    <a:pt x="117" y="628"/>
                  </a:lnTo>
                  <a:lnTo>
                    <a:pt x="119" y="628"/>
                  </a:lnTo>
                  <a:lnTo>
                    <a:pt x="119" y="630"/>
                  </a:lnTo>
                  <a:lnTo>
                    <a:pt x="119" y="632"/>
                  </a:lnTo>
                  <a:lnTo>
                    <a:pt x="119" y="634"/>
                  </a:lnTo>
                  <a:lnTo>
                    <a:pt x="117" y="632"/>
                  </a:lnTo>
                  <a:lnTo>
                    <a:pt x="117" y="634"/>
                  </a:lnTo>
                  <a:lnTo>
                    <a:pt x="119" y="634"/>
                  </a:lnTo>
                  <a:lnTo>
                    <a:pt x="119" y="635"/>
                  </a:lnTo>
                  <a:lnTo>
                    <a:pt x="121" y="635"/>
                  </a:lnTo>
                  <a:lnTo>
                    <a:pt x="119" y="635"/>
                  </a:lnTo>
                  <a:lnTo>
                    <a:pt x="119" y="637"/>
                  </a:lnTo>
                  <a:lnTo>
                    <a:pt x="121" y="637"/>
                  </a:lnTo>
                  <a:lnTo>
                    <a:pt x="121" y="635"/>
                  </a:lnTo>
                  <a:lnTo>
                    <a:pt x="123" y="635"/>
                  </a:lnTo>
                  <a:lnTo>
                    <a:pt x="123" y="637"/>
                  </a:lnTo>
                  <a:lnTo>
                    <a:pt x="121" y="639"/>
                  </a:lnTo>
                  <a:lnTo>
                    <a:pt x="123" y="639"/>
                  </a:lnTo>
                  <a:lnTo>
                    <a:pt x="125" y="639"/>
                  </a:lnTo>
                  <a:lnTo>
                    <a:pt x="125" y="641"/>
                  </a:lnTo>
                  <a:lnTo>
                    <a:pt x="127" y="641"/>
                  </a:lnTo>
                  <a:lnTo>
                    <a:pt x="127" y="643"/>
                  </a:lnTo>
                  <a:lnTo>
                    <a:pt x="127" y="641"/>
                  </a:lnTo>
                  <a:lnTo>
                    <a:pt x="127" y="643"/>
                  </a:lnTo>
                  <a:lnTo>
                    <a:pt x="125" y="643"/>
                  </a:lnTo>
                  <a:lnTo>
                    <a:pt x="127" y="643"/>
                  </a:lnTo>
                  <a:lnTo>
                    <a:pt x="127" y="645"/>
                  </a:lnTo>
                  <a:lnTo>
                    <a:pt x="127" y="647"/>
                  </a:lnTo>
                  <a:lnTo>
                    <a:pt x="127" y="649"/>
                  </a:lnTo>
                  <a:lnTo>
                    <a:pt x="129" y="649"/>
                  </a:lnTo>
                  <a:lnTo>
                    <a:pt x="129" y="651"/>
                  </a:lnTo>
                  <a:lnTo>
                    <a:pt x="129" y="649"/>
                  </a:lnTo>
                  <a:lnTo>
                    <a:pt x="131" y="649"/>
                  </a:lnTo>
                  <a:lnTo>
                    <a:pt x="131" y="651"/>
                  </a:lnTo>
                  <a:lnTo>
                    <a:pt x="129" y="651"/>
                  </a:lnTo>
                  <a:lnTo>
                    <a:pt x="129" y="653"/>
                  </a:lnTo>
                  <a:lnTo>
                    <a:pt x="131" y="653"/>
                  </a:lnTo>
                  <a:lnTo>
                    <a:pt x="129" y="653"/>
                  </a:lnTo>
                  <a:lnTo>
                    <a:pt x="131" y="653"/>
                  </a:lnTo>
                  <a:lnTo>
                    <a:pt x="131" y="655"/>
                  </a:lnTo>
                  <a:lnTo>
                    <a:pt x="131" y="657"/>
                  </a:lnTo>
                  <a:lnTo>
                    <a:pt x="129" y="657"/>
                  </a:lnTo>
                  <a:lnTo>
                    <a:pt x="131" y="657"/>
                  </a:lnTo>
                  <a:lnTo>
                    <a:pt x="131" y="658"/>
                  </a:lnTo>
                  <a:lnTo>
                    <a:pt x="131" y="657"/>
                  </a:lnTo>
                  <a:lnTo>
                    <a:pt x="133" y="657"/>
                  </a:lnTo>
                  <a:lnTo>
                    <a:pt x="134" y="657"/>
                  </a:lnTo>
                  <a:lnTo>
                    <a:pt x="134" y="658"/>
                  </a:lnTo>
                  <a:lnTo>
                    <a:pt x="134" y="660"/>
                  </a:lnTo>
                  <a:lnTo>
                    <a:pt x="134" y="662"/>
                  </a:lnTo>
                  <a:lnTo>
                    <a:pt x="134" y="660"/>
                  </a:lnTo>
                  <a:lnTo>
                    <a:pt x="136" y="660"/>
                  </a:lnTo>
                  <a:lnTo>
                    <a:pt x="134" y="660"/>
                  </a:lnTo>
                  <a:lnTo>
                    <a:pt x="134" y="658"/>
                  </a:lnTo>
                  <a:lnTo>
                    <a:pt x="136" y="658"/>
                  </a:lnTo>
                  <a:lnTo>
                    <a:pt x="136" y="657"/>
                  </a:lnTo>
                  <a:lnTo>
                    <a:pt x="138" y="657"/>
                  </a:lnTo>
                  <a:lnTo>
                    <a:pt x="138" y="658"/>
                  </a:lnTo>
                  <a:lnTo>
                    <a:pt x="138" y="660"/>
                  </a:lnTo>
                  <a:lnTo>
                    <a:pt x="136" y="660"/>
                  </a:lnTo>
                  <a:lnTo>
                    <a:pt x="138" y="660"/>
                  </a:lnTo>
                  <a:lnTo>
                    <a:pt x="138" y="662"/>
                  </a:lnTo>
                  <a:lnTo>
                    <a:pt x="138" y="664"/>
                  </a:lnTo>
                  <a:lnTo>
                    <a:pt x="140" y="664"/>
                  </a:lnTo>
                  <a:lnTo>
                    <a:pt x="140" y="662"/>
                  </a:lnTo>
                  <a:lnTo>
                    <a:pt x="142" y="662"/>
                  </a:lnTo>
                  <a:lnTo>
                    <a:pt x="142" y="664"/>
                  </a:lnTo>
                  <a:lnTo>
                    <a:pt x="142" y="666"/>
                  </a:lnTo>
                  <a:lnTo>
                    <a:pt x="142" y="668"/>
                  </a:lnTo>
                  <a:lnTo>
                    <a:pt x="140" y="668"/>
                  </a:lnTo>
                  <a:lnTo>
                    <a:pt x="142" y="668"/>
                  </a:lnTo>
                  <a:lnTo>
                    <a:pt x="144" y="668"/>
                  </a:lnTo>
                  <a:lnTo>
                    <a:pt x="144" y="670"/>
                  </a:lnTo>
                  <a:lnTo>
                    <a:pt x="146" y="670"/>
                  </a:lnTo>
                  <a:lnTo>
                    <a:pt x="146" y="672"/>
                  </a:lnTo>
                  <a:lnTo>
                    <a:pt x="148" y="672"/>
                  </a:lnTo>
                  <a:lnTo>
                    <a:pt x="150" y="672"/>
                  </a:lnTo>
                  <a:lnTo>
                    <a:pt x="150" y="670"/>
                  </a:lnTo>
                  <a:lnTo>
                    <a:pt x="150" y="668"/>
                  </a:lnTo>
                  <a:lnTo>
                    <a:pt x="148" y="668"/>
                  </a:lnTo>
                  <a:lnTo>
                    <a:pt x="150" y="668"/>
                  </a:lnTo>
                  <a:lnTo>
                    <a:pt x="150" y="670"/>
                  </a:lnTo>
                  <a:lnTo>
                    <a:pt x="152" y="670"/>
                  </a:lnTo>
                  <a:lnTo>
                    <a:pt x="152" y="668"/>
                  </a:lnTo>
                  <a:lnTo>
                    <a:pt x="150" y="668"/>
                  </a:lnTo>
                  <a:lnTo>
                    <a:pt x="150" y="666"/>
                  </a:lnTo>
                  <a:lnTo>
                    <a:pt x="152" y="666"/>
                  </a:lnTo>
                  <a:lnTo>
                    <a:pt x="154" y="666"/>
                  </a:lnTo>
                  <a:lnTo>
                    <a:pt x="154" y="668"/>
                  </a:lnTo>
                  <a:lnTo>
                    <a:pt x="154" y="666"/>
                  </a:lnTo>
                  <a:lnTo>
                    <a:pt x="152" y="666"/>
                  </a:lnTo>
                  <a:lnTo>
                    <a:pt x="152" y="664"/>
                  </a:lnTo>
                  <a:lnTo>
                    <a:pt x="150" y="664"/>
                  </a:lnTo>
                  <a:lnTo>
                    <a:pt x="150" y="666"/>
                  </a:lnTo>
                  <a:lnTo>
                    <a:pt x="148" y="666"/>
                  </a:lnTo>
                  <a:lnTo>
                    <a:pt x="148" y="664"/>
                  </a:lnTo>
                  <a:lnTo>
                    <a:pt x="150" y="664"/>
                  </a:lnTo>
                  <a:lnTo>
                    <a:pt x="150" y="662"/>
                  </a:lnTo>
                  <a:lnTo>
                    <a:pt x="148" y="662"/>
                  </a:lnTo>
                  <a:lnTo>
                    <a:pt x="148" y="660"/>
                  </a:lnTo>
                  <a:lnTo>
                    <a:pt x="150" y="660"/>
                  </a:lnTo>
                  <a:lnTo>
                    <a:pt x="150" y="658"/>
                  </a:lnTo>
                  <a:lnTo>
                    <a:pt x="150" y="660"/>
                  </a:lnTo>
                  <a:lnTo>
                    <a:pt x="152" y="660"/>
                  </a:lnTo>
                  <a:lnTo>
                    <a:pt x="150" y="660"/>
                  </a:lnTo>
                  <a:lnTo>
                    <a:pt x="150" y="662"/>
                  </a:lnTo>
                  <a:lnTo>
                    <a:pt x="152" y="662"/>
                  </a:lnTo>
                  <a:lnTo>
                    <a:pt x="152" y="664"/>
                  </a:lnTo>
                  <a:lnTo>
                    <a:pt x="150" y="664"/>
                  </a:lnTo>
                  <a:lnTo>
                    <a:pt x="152" y="664"/>
                  </a:lnTo>
                  <a:lnTo>
                    <a:pt x="152" y="666"/>
                  </a:lnTo>
                  <a:lnTo>
                    <a:pt x="154" y="666"/>
                  </a:lnTo>
                  <a:lnTo>
                    <a:pt x="156" y="664"/>
                  </a:lnTo>
                  <a:lnTo>
                    <a:pt x="158" y="664"/>
                  </a:lnTo>
                  <a:lnTo>
                    <a:pt x="158" y="666"/>
                  </a:lnTo>
                  <a:lnTo>
                    <a:pt x="159" y="666"/>
                  </a:lnTo>
                  <a:lnTo>
                    <a:pt x="159" y="668"/>
                  </a:lnTo>
                  <a:lnTo>
                    <a:pt x="159" y="670"/>
                  </a:lnTo>
                  <a:lnTo>
                    <a:pt x="161" y="670"/>
                  </a:lnTo>
                  <a:lnTo>
                    <a:pt x="161" y="672"/>
                  </a:lnTo>
                  <a:close/>
                  <a:moveTo>
                    <a:pt x="148" y="672"/>
                  </a:moveTo>
                  <a:lnTo>
                    <a:pt x="146" y="672"/>
                  </a:lnTo>
                  <a:lnTo>
                    <a:pt x="146" y="674"/>
                  </a:lnTo>
                  <a:lnTo>
                    <a:pt x="148" y="674"/>
                  </a:lnTo>
                  <a:lnTo>
                    <a:pt x="148" y="672"/>
                  </a:lnTo>
                  <a:close/>
                  <a:moveTo>
                    <a:pt x="213" y="812"/>
                  </a:moveTo>
                  <a:lnTo>
                    <a:pt x="213" y="814"/>
                  </a:lnTo>
                  <a:lnTo>
                    <a:pt x="211" y="814"/>
                  </a:lnTo>
                  <a:lnTo>
                    <a:pt x="209" y="814"/>
                  </a:lnTo>
                  <a:lnTo>
                    <a:pt x="209" y="812"/>
                  </a:lnTo>
                  <a:lnTo>
                    <a:pt x="209" y="814"/>
                  </a:lnTo>
                  <a:lnTo>
                    <a:pt x="207" y="814"/>
                  </a:lnTo>
                  <a:lnTo>
                    <a:pt x="207" y="812"/>
                  </a:lnTo>
                  <a:lnTo>
                    <a:pt x="207" y="810"/>
                  </a:lnTo>
                  <a:lnTo>
                    <a:pt x="209" y="810"/>
                  </a:lnTo>
                  <a:lnTo>
                    <a:pt x="207" y="810"/>
                  </a:lnTo>
                  <a:lnTo>
                    <a:pt x="207" y="808"/>
                  </a:lnTo>
                  <a:lnTo>
                    <a:pt x="209" y="808"/>
                  </a:lnTo>
                  <a:lnTo>
                    <a:pt x="211" y="808"/>
                  </a:lnTo>
                  <a:lnTo>
                    <a:pt x="213" y="808"/>
                  </a:lnTo>
                  <a:lnTo>
                    <a:pt x="213" y="810"/>
                  </a:lnTo>
                  <a:lnTo>
                    <a:pt x="215" y="810"/>
                  </a:lnTo>
                  <a:lnTo>
                    <a:pt x="213" y="810"/>
                  </a:lnTo>
                  <a:lnTo>
                    <a:pt x="213" y="812"/>
                  </a:lnTo>
                  <a:close/>
                  <a:moveTo>
                    <a:pt x="219" y="816"/>
                  </a:moveTo>
                  <a:lnTo>
                    <a:pt x="219" y="814"/>
                  </a:lnTo>
                  <a:lnTo>
                    <a:pt x="219" y="812"/>
                  </a:lnTo>
                  <a:lnTo>
                    <a:pt x="219" y="814"/>
                  </a:lnTo>
                  <a:lnTo>
                    <a:pt x="221" y="814"/>
                  </a:lnTo>
                  <a:lnTo>
                    <a:pt x="221" y="816"/>
                  </a:lnTo>
                  <a:lnTo>
                    <a:pt x="219" y="816"/>
                  </a:lnTo>
                  <a:close/>
                  <a:moveTo>
                    <a:pt x="238" y="833"/>
                  </a:moveTo>
                  <a:lnTo>
                    <a:pt x="236" y="833"/>
                  </a:lnTo>
                  <a:lnTo>
                    <a:pt x="238" y="835"/>
                  </a:lnTo>
                  <a:lnTo>
                    <a:pt x="238" y="837"/>
                  </a:lnTo>
                  <a:lnTo>
                    <a:pt x="236" y="839"/>
                  </a:lnTo>
                  <a:lnTo>
                    <a:pt x="234" y="839"/>
                  </a:lnTo>
                  <a:lnTo>
                    <a:pt x="232" y="839"/>
                  </a:lnTo>
                  <a:lnTo>
                    <a:pt x="231" y="839"/>
                  </a:lnTo>
                  <a:lnTo>
                    <a:pt x="231" y="837"/>
                  </a:lnTo>
                  <a:lnTo>
                    <a:pt x="229" y="837"/>
                  </a:lnTo>
                  <a:lnTo>
                    <a:pt x="229" y="835"/>
                  </a:lnTo>
                  <a:lnTo>
                    <a:pt x="231" y="835"/>
                  </a:lnTo>
                  <a:lnTo>
                    <a:pt x="229" y="835"/>
                  </a:lnTo>
                  <a:lnTo>
                    <a:pt x="229" y="833"/>
                  </a:lnTo>
                  <a:lnTo>
                    <a:pt x="227" y="833"/>
                  </a:lnTo>
                  <a:lnTo>
                    <a:pt x="225" y="833"/>
                  </a:lnTo>
                  <a:lnTo>
                    <a:pt x="223" y="831"/>
                  </a:lnTo>
                  <a:lnTo>
                    <a:pt x="223" y="829"/>
                  </a:lnTo>
                  <a:lnTo>
                    <a:pt x="225" y="829"/>
                  </a:lnTo>
                  <a:lnTo>
                    <a:pt x="225" y="827"/>
                  </a:lnTo>
                  <a:lnTo>
                    <a:pt x="227" y="827"/>
                  </a:lnTo>
                  <a:lnTo>
                    <a:pt x="229" y="827"/>
                  </a:lnTo>
                  <a:lnTo>
                    <a:pt x="231" y="827"/>
                  </a:lnTo>
                  <a:lnTo>
                    <a:pt x="231" y="829"/>
                  </a:lnTo>
                  <a:lnTo>
                    <a:pt x="232" y="829"/>
                  </a:lnTo>
                  <a:lnTo>
                    <a:pt x="232" y="831"/>
                  </a:lnTo>
                  <a:lnTo>
                    <a:pt x="234" y="831"/>
                  </a:lnTo>
                  <a:lnTo>
                    <a:pt x="236" y="831"/>
                  </a:lnTo>
                  <a:lnTo>
                    <a:pt x="236" y="833"/>
                  </a:lnTo>
                  <a:lnTo>
                    <a:pt x="234" y="833"/>
                  </a:lnTo>
                  <a:lnTo>
                    <a:pt x="236" y="833"/>
                  </a:lnTo>
                  <a:lnTo>
                    <a:pt x="238" y="833"/>
                  </a:lnTo>
                  <a:close/>
                  <a:moveTo>
                    <a:pt x="254" y="858"/>
                  </a:moveTo>
                  <a:lnTo>
                    <a:pt x="254" y="860"/>
                  </a:lnTo>
                  <a:lnTo>
                    <a:pt x="252" y="860"/>
                  </a:lnTo>
                  <a:lnTo>
                    <a:pt x="252" y="862"/>
                  </a:lnTo>
                  <a:lnTo>
                    <a:pt x="250" y="862"/>
                  </a:lnTo>
                  <a:lnTo>
                    <a:pt x="250" y="860"/>
                  </a:lnTo>
                  <a:lnTo>
                    <a:pt x="250" y="862"/>
                  </a:lnTo>
                  <a:lnTo>
                    <a:pt x="250" y="860"/>
                  </a:lnTo>
                  <a:lnTo>
                    <a:pt x="248" y="860"/>
                  </a:lnTo>
                  <a:lnTo>
                    <a:pt x="248" y="858"/>
                  </a:lnTo>
                  <a:lnTo>
                    <a:pt x="248" y="856"/>
                  </a:lnTo>
                  <a:lnTo>
                    <a:pt x="250" y="856"/>
                  </a:lnTo>
                  <a:lnTo>
                    <a:pt x="250" y="854"/>
                  </a:lnTo>
                  <a:lnTo>
                    <a:pt x="252" y="854"/>
                  </a:lnTo>
                  <a:lnTo>
                    <a:pt x="254" y="856"/>
                  </a:lnTo>
                  <a:lnTo>
                    <a:pt x="254" y="858"/>
                  </a:lnTo>
                  <a:close/>
                  <a:moveTo>
                    <a:pt x="271" y="902"/>
                  </a:moveTo>
                  <a:lnTo>
                    <a:pt x="269" y="902"/>
                  </a:lnTo>
                  <a:lnTo>
                    <a:pt x="269" y="900"/>
                  </a:lnTo>
                  <a:lnTo>
                    <a:pt x="267" y="900"/>
                  </a:lnTo>
                  <a:lnTo>
                    <a:pt x="267" y="898"/>
                  </a:lnTo>
                  <a:lnTo>
                    <a:pt x="267" y="900"/>
                  </a:lnTo>
                  <a:lnTo>
                    <a:pt x="269" y="900"/>
                  </a:lnTo>
                  <a:lnTo>
                    <a:pt x="271" y="900"/>
                  </a:lnTo>
                  <a:lnTo>
                    <a:pt x="271" y="902"/>
                  </a:lnTo>
                  <a:close/>
                  <a:moveTo>
                    <a:pt x="267" y="870"/>
                  </a:moveTo>
                  <a:lnTo>
                    <a:pt x="267" y="872"/>
                  </a:lnTo>
                  <a:lnTo>
                    <a:pt x="267" y="874"/>
                  </a:lnTo>
                  <a:lnTo>
                    <a:pt x="269" y="874"/>
                  </a:lnTo>
                  <a:lnTo>
                    <a:pt x="267" y="874"/>
                  </a:lnTo>
                  <a:lnTo>
                    <a:pt x="269" y="874"/>
                  </a:lnTo>
                  <a:lnTo>
                    <a:pt x="267" y="874"/>
                  </a:lnTo>
                  <a:lnTo>
                    <a:pt x="267" y="875"/>
                  </a:lnTo>
                  <a:lnTo>
                    <a:pt x="265" y="875"/>
                  </a:lnTo>
                  <a:lnTo>
                    <a:pt x="265" y="877"/>
                  </a:lnTo>
                  <a:lnTo>
                    <a:pt x="265" y="875"/>
                  </a:lnTo>
                  <a:lnTo>
                    <a:pt x="263" y="875"/>
                  </a:lnTo>
                  <a:lnTo>
                    <a:pt x="263" y="877"/>
                  </a:lnTo>
                  <a:lnTo>
                    <a:pt x="261" y="875"/>
                  </a:lnTo>
                  <a:lnTo>
                    <a:pt x="261" y="877"/>
                  </a:lnTo>
                  <a:lnTo>
                    <a:pt x="259" y="877"/>
                  </a:lnTo>
                  <a:lnTo>
                    <a:pt x="259" y="875"/>
                  </a:lnTo>
                  <a:lnTo>
                    <a:pt x="259" y="874"/>
                  </a:lnTo>
                  <a:lnTo>
                    <a:pt x="261" y="874"/>
                  </a:lnTo>
                  <a:lnTo>
                    <a:pt x="261" y="872"/>
                  </a:lnTo>
                  <a:lnTo>
                    <a:pt x="259" y="872"/>
                  </a:lnTo>
                  <a:lnTo>
                    <a:pt x="261" y="872"/>
                  </a:lnTo>
                  <a:lnTo>
                    <a:pt x="261" y="870"/>
                  </a:lnTo>
                  <a:lnTo>
                    <a:pt x="261" y="868"/>
                  </a:lnTo>
                  <a:lnTo>
                    <a:pt x="259" y="868"/>
                  </a:lnTo>
                  <a:lnTo>
                    <a:pt x="257" y="868"/>
                  </a:lnTo>
                  <a:lnTo>
                    <a:pt x="257" y="866"/>
                  </a:lnTo>
                  <a:lnTo>
                    <a:pt x="255" y="866"/>
                  </a:lnTo>
                  <a:lnTo>
                    <a:pt x="255" y="864"/>
                  </a:lnTo>
                  <a:lnTo>
                    <a:pt x="257" y="864"/>
                  </a:lnTo>
                  <a:lnTo>
                    <a:pt x="257" y="862"/>
                  </a:lnTo>
                  <a:lnTo>
                    <a:pt x="259" y="862"/>
                  </a:lnTo>
                  <a:lnTo>
                    <a:pt x="257" y="862"/>
                  </a:lnTo>
                  <a:lnTo>
                    <a:pt x="257" y="860"/>
                  </a:lnTo>
                  <a:lnTo>
                    <a:pt x="259" y="860"/>
                  </a:lnTo>
                  <a:lnTo>
                    <a:pt x="259" y="862"/>
                  </a:lnTo>
                  <a:lnTo>
                    <a:pt x="261" y="862"/>
                  </a:lnTo>
                  <a:lnTo>
                    <a:pt x="261" y="864"/>
                  </a:lnTo>
                  <a:lnTo>
                    <a:pt x="261" y="866"/>
                  </a:lnTo>
                  <a:lnTo>
                    <a:pt x="263" y="866"/>
                  </a:lnTo>
                  <a:lnTo>
                    <a:pt x="263" y="868"/>
                  </a:lnTo>
                  <a:lnTo>
                    <a:pt x="263" y="866"/>
                  </a:lnTo>
                  <a:lnTo>
                    <a:pt x="265" y="866"/>
                  </a:lnTo>
                  <a:lnTo>
                    <a:pt x="265" y="868"/>
                  </a:lnTo>
                  <a:lnTo>
                    <a:pt x="265" y="870"/>
                  </a:lnTo>
                  <a:lnTo>
                    <a:pt x="267" y="870"/>
                  </a:lnTo>
                  <a:close/>
                  <a:moveTo>
                    <a:pt x="279" y="898"/>
                  </a:moveTo>
                  <a:lnTo>
                    <a:pt x="280" y="898"/>
                  </a:lnTo>
                  <a:lnTo>
                    <a:pt x="280" y="900"/>
                  </a:lnTo>
                  <a:lnTo>
                    <a:pt x="279" y="900"/>
                  </a:lnTo>
                  <a:lnTo>
                    <a:pt x="279" y="898"/>
                  </a:lnTo>
                  <a:close/>
                  <a:moveTo>
                    <a:pt x="265" y="856"/>
                  </a:moveTo>
                  <a:lnTo>
                    <a:pt x="265" y="858"/>
                  </a:lnTo>
                  <a:lnTo>
                    <a:pt x="265" y="860"/>
                  </a:lnTo>
                  <a:lnTo>
                    <a:pt x="263" y="860"/>
                  </a:lnTo>
                  <a:lnTo>
                    <a:pt x="261" y="860"/>
                  </a:lnTo>
                  <a:lnTo>
                    <a:pt x="261" y="858"/>
                  </a:lnTo>
                  <a:lnTo>
                    <a:pt x="259" y="858"/>
                  </a:lnTo>
                  <a:lnTo>
                    <a:pt x="259" y="856"/>
                  </a:lnTo>
                  <a:lnTo>
                    <a:pt x="261" y="856"/>
                  </a:lnTo>
                  <a:lnTo>
                    <a:pt x="261" y="854"/>
                  </a:lnTo>
                  <a:lnTo>
                    <a:pt x="263" y="854"/>
                  </a:lnTo>
                  <a:lnTo>
                    <a:pt x="265" y="854"/>
                  </a:lnTo>
                  <a:lnTo>
                    <a:pt x="265" y="856"/>
                  </a:lnTo>
                  <a:close/>
                  <a:moveTo>
                    <a:pt x="298" y="929"/>
                  </a:moveTo>
                  <a:lnTo>
                    <a:pt x="298" y="931"/>
                  </a:lnTo>
                  <a:lnTo>
                    <a:pt x="298" y="929"/>
                  </a:lnTo>
                  <a:lnTo>
                    <a:pt x="296" y="929"/>
                  </a:lnTo>
                  <a:lnTo>
                    <a:pt x="298" y="929"/>
                  </a:lnTo>
                  <a:lnTo>
                    <a:pt x="296" y="929"/>
                  </a:lnTo>
                  <a:lnTo>
                    <a:pt x="298" y="929"/>
                  </a:lnTo>
                  <a:close/>
                  <a:moveTo>
                    <a:pt x="300" y="933"/>
                  </a:moveTo>
                  <a:lnTo>
                    <a:pt x="300" y="931"/>
                  </a:lnTo>
                  <a:lnTo>
                    <a:pt x="300" y="933"/>
                  </a:lnTo>
                  <a:close/>
                  <a:moveTo>
                    <a:pt x="292" y="908"/>
                  </a:moveTo>
                  <a:lnTo>
                    <a:pt x="290" y="908"/>
                  </a:lnTo>
                  <a:lnTo>
                    <a:pt x="292" y="908"/>
                  </a:lnTo>
                  <a:close/>
                  <a:moveTo>
                    <a:pt x="279" y="872"/>
                  </a:moveTo>
                  <a:lnTo>
                    <a:pt x="279" y="874"/>
                  </a:lnTo>
                  <a:lnTo>
                    <a:pt x="277" y="874"/>
                  </a:lnTo>
                  <a:lnTo>
                    <a:pt x="277" y="872"/>
                  </a:lnTo>
                  <a:lnTo>
                    <a:pt x="275" y="872"/>
                  </a:lnTo>
                  <a:lnTo>
                    <a:pt x="273" y="872"/>
                  </a:lnTo>
                  <a:lnTo>
                    <a:pt x="273" y="870"/>
                  </a:lnTo>
                  <a:lnTo>
                    <a:pt x="275" y="870"/>
                  </a:lnTo>
                  <a:lnTo>
                    <a:pt x="275" y="868"/>
                  </a:lnTo>
                  <a:lnTo>
                    <a:pt x="277" y="868"/>
                  </a:lnTo>
                  <a:lnTo>
                    <a:pt x="277" y="870"/>
                  </a:lnTo>
                  <a:lnTo>
                    <a:pt x="277" y="868"/>
                  </a:lnTo>
                  <a:lnTo>
                    <a:pt x="279" y="868"/>
                  </a:lnTo>
                  <a:lnTo>
                    <a:pt x="279" y="870"/>
                  </a:lnTo>
                  <a:lnTo>
                    <a:pt x="280" y="870"/>
                  </a:lnTo>
                  <a:lnTo>
                    <a:pt x="280" y="872"/>
                  </a:lnTo>
                  <a:lnTo>
                    <a:pt x="279" y="872"/>
                  </a:lnTo>
                  <a:close/>
                  <a:moveTo>
                    <a:pt x="302" y="929"/>
                  </a:moveTo>
                  <a:lnTo>
                    <a:pt x="303" y="929"/>
                  </a:lnTo>
                  <a:lnTo>
                    <a:pt x="303" y="927"/>
                  </a:lnTo>
                  <a:lnTo>
                    <a:pt x="303" y="929"/>
                  </a:lnTo>
                  <a:lnTo>
                    <a:pt x="302" y="929"/>
                  </a:lnTo>
                  <a:close/>
                  <a:moveTo>
                    <a:pt x="282" y="866"/>
                  </a:moveTo>
                  <a:lnTo>
                    <a:pt x="282" y="868"/>
                  </a:lnTo>
                  <a:lnTo>
                    <a:pt x="280" y="868"/>
                  </a:lnTo>
                  <a:lnTo>
                    <a:pt x="280" y="866"/>
                  </a:lnTo>
                  <a:lnTo>
                    <a:pt x="279" y="866"/>
                  </a:lnTo>
                  <a:lnTo>
                    <a:pt x="280" y="866"/>
                  </a:lnTo>
                  <a:lnTo>
                    <a:pt x="280" y="864"/>
                  </a:lnTo>
                  <a:lnTo>
                    <a:pt x="280" y="866"/>
                  </a:lnTo>
                  <a:lnTo>
                    <a:pt x="282" y="866"/>
                  </a:lnTo>
                  <a:close/>
                  <a:moveTo>
                    <a:pt x="363" y="989"/>
                  </a:moveTo>
                  <a:lnTo>
                    <a:pt x="361" y="989"/>
                  </a:lnTo>
                  <a:lnTo>
                    <a:pt x="363" y="989"/>
                  </a:lnTo>
                  <a:close/>
                  <a:moveTo>
                    <a:pt x="351" y="935"/>
                  </a:moveTo>
                  <a:lnTo>
                    <a:pt x="350" y="935"/>
                  </a:lnTo>
                  <a:lnTo>
                    <a:pt x="350" y="937"/>
                  </a:lnTo>
                  <a:lnTo>
                    <a:pt x="350" y="939"/>
                  </a:lnTo>
                  <a:lnTo>
                    <a:pt x="350" y="941"/>
                  </a:lnTo>
                  <a:lnTo>
                    <a:pt x="350" y="943"/>
                  </a:lnTo>
                  <a:lnTo>
                    <a:pt x="351" y="945"/>
                  </a:lnTo>
                  <a:lnTo>
                    <a:pt x="350" y="945"/>
                  </a:lnTo>
                  <a:lnTo>
                    <a:pt x="348" y="945"/>
                  </a:lnTo>
                  <a:lnTo>
                    <a:pt x="346" y="945"/>
                  </a:lnTo>
                  <a:lnTo>
                    <a:pt x="344" y="945"/>
                  </a:lnTo>
                  <a:lnTo>
                    <a:pt x="342" y="945"/>
                  </a:lnTo>
                  <a:lnTo>
                    <a:pt x="340" y="945"/>
                  </a:lnTo>
                  <a:lnTo>
                    <a:pt x="340" y="946"/>
                  </a:lnTo>
                  <a:lnTo>
                    <a:pt x="338" y="946"/>
                  </a:lnTo>
                  <a:lnTo>
                    <a:pt x="338" y="945"/>
                  </a:lnTo>
                  <a:lnTo>
                    <a:pt x="336" y="945"/>
                  </a:lnTo>
                  <a:lnTo>
                    <a:pt x="336" y="943"/>
                  </a:lnTo>
                  <a:lnTo>
                    <a:pt x="334" y="943"/>
                  </a:lnTo>
                  <a:lnTo>
                    <a:pt x="334" y="941"/>
                  </a:lnTo>
                  <a:lnTo>
                    <a:pt x="332" y="941"/>
                  </a:lnTo>
                  <a:lnTo>
                    <a:pt x="330" y="941"/>
                  </a:lnTo>
                  <a:lnTo>
                    <a:pt x="330" y="939"/>
                  </a:lnTo>
                  <a:lnTo>
                    <a:pt x="328" y="939"/>
                  </a:lnTo>
                  <a:lnTo>
                    <a:pt x="328" y="937"/>
                  </a:lnTo>
                  <a:lnTo>
                    <a:pt x="327" y="937"/>
                  </a:lnTo>
                  <a:lnTo>
                    <a:pt x="325" y="935"/>
                  </a:lnTo>
                  <a:lnTo>
                    <a:pt x="325" y="933"/>
                  </a:lnTo>
                  <a:lnTo>
                    <a:pt x="323" y="933"/>
                  </a:lnTo>
                  <a:lnTo>
                    <a:pt x="323" y="931"/>
                  </a:lnTo>
                  <a:lnTo>
                    <a:pt x="321" y="931"/>
                  </a:lnTo>
                  <a:lnTo>
                    <a:pt x="323" y="931"/>
                  </a:lnTo>
                  <a:lnTo>
                    <a:pt x="321" y="931"/>
                  </a:lnTo>
                  <a:lnTo>
                    <a:pt x="319" y="931"/>
                  </a:lnTo>
                  <a:lnTo>
                    <a:pt x="319" y="929"/>
                  </a:lnTo>
                  <a:lnTo>
                    <a:pt x="317" y="929"/>
                  </a:lnTo>
                  <a:lnTo>
                    <a:pt x="315" y="929"/>
                  </a:lnTo>
                  <a:lnTo>
                    <a:pt x="313" y="929"/>
                  </a:lnTo>
                  <a:lnTo>
                    <a:pt x="313" y="927"/>
                  </a:lnTo>
                  <a:lnTo>
                    <a:pt x="313" y="929"/>
                  </a:lnTo>
                  <a:lnTo>
                    <a:pt x="311" y="929"/>
                  </a:lnTo>
                  <a:lnTo>
                    <a:pt x="309" y="929"/>
                  </a:lnTo>
                  <a:lnTo>
                    <a:pt x="309" y="927"/>
                  </a:lnTo>
                  <a:lnTo>
                    <a:pt x="307" y="927"/>
                  </a:lnTo>
                  <a:lnTo>
                    <a:pt x="305" y="927"/>
                  </a:lnTo>
                  <a:lnTo>
                    <a:pt x="303" y="927"/>
                  </a:lnTo>
                  <a:lnTo>
                    <a:pt x="302" y="927"/>
                  </a:lnTo>
                  <a:lnTo>
                    <a:pt x="302" y="925"/>
                  </a:lnTo>
                  <a:lnTo>
                    <a:pt x="300" y="925"/>
                  </a:lnTo>
                  <a:lnTo>
                    <a:pt x="300" y="923"/>
                  </a:lnTo>
                  <a:lnTo>
                    <a:pt x="298" y="922"/>
                  </a:lnTo>
                  <a:lnTo>
                    <a:pt x="296" y="922"/>
                  </a:lnTo>
                  <a:lnTo>
                    <a:pt x="294" y="922"/>
                  </a:lnTo>
                  <a:lnTo>
                    <a:pt x="294" y="920"/>
                  </a:lnTo>
                  <a:lnTo>
                    <a:pt x="292" y="920"/>
                  </a:lnTo>
                  <a:lnTo>
                    <a:pt x="290" y="920"/>
                  </a:lnTo>
                  <a:lnTo>
                    <a:pt x="292" y="920"/>
                  </a:lnTo>
                  <a:lnTo>
                    <a:pt x="292" y="918"/>
                  </a:lnTo>
                  <a:lnTo>
                    <a:pt x="290" y="918"/>
                  </a:lnTo>
                  <a:lnTo>
                    <a:pt x="290" y="916"/>
                  </a:lnTo>
                  <a:lnTo>
                    <a:pt x="288" y="916"/>
                  </a:lnTo>
                  <a:lnTo>
                    <a:pt x="288" y="918"/>
                  </a:lnTo>
                  <a:lnTo>
                    <a:pt x="286" y="918"/>
                  </a:lnTo>
                  <a:lnTo>
                    <a:pt x="286" y="916"/>
                  </a:lnTo>
                  <a:lnTo>
                    <a:pt x="286" y="914"/>
                  </a:lnTo>
                  <a:lnTo>
                    <a:pt x="284" y="914"/>
                  </a:lnTo>
                  <a:lnTo>
                    <a:pt x="284" y="912"/>
                  </a:lnTo>
                  <a:lnTo>
                    <a:pt x="282" y="912"/>
                  </a:lnTo>
                  <a:lnTo>
                    <a:pt x="280" y="912"/>
                  </a:lnTo>
                  <a:lnTo>
                    <a:pt x="282" y="912"/>
                  </a:lnTo>
                  <a:lnTo>
                    <a:pt x="282" y="910"/>
                  </a:lnTo>
                  <a:lnTo>
                    <a:pt x="280" y="910"/>
                  </a:lnTo>
                  <a:lnTo>
                    <a:pt x="280" y="908"/>
                  </a:lnTo>
                  <a:lnTo>
                    <a:pt x="279" y="908"/>
                  </a:lnTo>
                  <a:lnTo>
                    <a:pt x="279" y="906"/>
                  </a:lnTo>
                  <a:lnTo>
                    <a:pt x="277" y="906"/>
                  </a:lnTo>
                  <a:lnTo>
                    <a:pt x="275" y="906"/>
                  </a:lnTo>
                  <a:lnTo>
                    <a:pt x="275" y="904"/>
                  </a:lnTo>
                  <a:lnTo>
                    <a:pt x="273" y="904"/>
                  </a:lnTo>
                  <a:lnTo>
                    <a:pt x="275" y="904"/>
                  </a:lnTo>
                  <a:lnTo>
                    <a:pt x="275" y="906"/>
                  </a:lnTo>
                  <a:lnTo>
                    <a:pt x="277" y="906"/>
                  </a:lnTo>
                  <a:lnTo>
                    <a:pt x="277" y="904"/>
                  </a:lnTo>
                  <a:lnTo>
                    <a:pt x="279" y="904"/>
                  </a:lnTo>
                  <a:lnTo>
                    <a:pt x="279" y="906"/>
                  </a:lnTo>
                  <a:lnTo>
                    <a:pt x="279" y="908"/>
                  </a:lnTo>
                  <a:lnTo>
                    <a:pt x="280" y="908"/>
                  </a:lnTo>
                  <a:lnTo>
                    <a:pt x="282" y="908"/>
                  </a:lnTo>
                  <a:lnTo>
                    <a:pt x="284" y="908"/>
                  </a:lnTo>
                  <a:lnTo>
                    <a:pt x="286" y="908"/>
                  </a:lnTo>
                  <a:lnTo>
                    <a:pt x="286" y="910"/>
                  </a:lnTo>
                  <a:lnTo>
                    <a:pt x="284" y="910"/>
                  </a:lnTo>
                  <a:lnTo>
                    <a:pt x="286" y="910"/>
                  </a:lnTo>
                  <a:lnTo>
                    <a:pt x="286" y="912"/>
                  </a:lnTo>
                  <a:lnTo>
                    <a:pt x="288" y="912"/>
                  </a:lnTo>
                  <a:lnTo>
                    <a:pt x="290" y="912"/>
                  </a:lnTo>
                  <a:lnTo>
                    <a:pt x="290" y="910"/>
                  </a:lnTo>
                  <a:lnTo>
                    <a:pt x="290" y="912"/>
                  </a:lnTo>
                  <a:lnTo>
                    <a:pt x="290" y="910"/>
                  </a:lnTo>
                  <a:lnTo>
                    <a:pt x="292" y="910"/>
                  </a:lnTo>
                  <a:lnTo>
                    <a:pt x="294" y="910"/>
                  </a:lnTo>
                  <a:lnTo>
                    <a:pt x="292" y="910"/>
                  </a:lnTo>
                  <a:lnTo>
                    <a:pt x="294" y="910"/>
                  </a:lnTo>
                  <a:lnTo>
                    <a:pt x="292" y="910"/>
                  </a:lnTo>
                  <a:lnTo>
                    <a:pt x="294" y="910"/>
                  </a:lnTo>
                  <a:lnTo>
                    <a:pt x="294" y="912"/>
                  </a:lnTo>
                  <a:lnTo>
                    <a:pt x="296" y="912"/>
                  </a:lnTo>
                  <a:lnTo>
                    <a:pt x="298" y="912"/>
                  </a:lnTo>
                  <a:lnTo>
                    <a:pt x="298" y="914"/>
                  </a:lnTo>
                  <a:lnTo>
                    <a:pt x="298" y="912"/>
                  </a:lnTo>
                  <a:lnTo>
                    <a:pt x="300" y="912"/>
                  </a:lnTo>
                  <a:lnTo>
                    <a:pt x="302" y="912"/>
                  </a:lnTo>
                  <a:lnTo>
                    <a:pt x="300" y="910"/>
                  </a:lnTo>
                  <a:lnTo>
                    <a:pt x="302" y="910"/>
                  </a:lnTo>
                  <a:lnTo>
                    <a:pt x="303" y="910"/>
                  </a:lnTo>
                  <a:lnTo>
                    <a:pt x="303" y="908"/>
                  </a:lnTo>
                  <a:lnTo>
                    <a:pt x="303" y="910"/>
                  </a:lnTo>
                  <a:lnTo>
                    <a:pt x="303" y="908"/>
                  </a:lnTo>
                  <a:lnTo>
                    <a:pt x="305" y="910"/>
                  </a:lnTo>
                  <a:lnTo>
                    <a:pt x="305" y="908"/>
                  </a:lnTo>
                  <a:lnTo>
                    <a:pt x="305" y="910"/>
                  </a:lnTo>
                  <a:lnTo>
                    <a:pt x="307" y="910"/>
                  </a:lnTo>
                  <a:lnTo>
                    <a:pt x="309" y="910"/>
                  </a:lnTo>
                  <a:lnTo>
                    <a:pt x="309" y="912"/>
                  </a:lnTo>
                  <a:lnTo>
                    <a:pt x="311" y="912"/>
                  </a:lnTo>
                  <a:lnTo>
                    <a:pt x="313" y="912"/>
                  </a:lnTo>
                  <a:lnTo>
                    <a:pt x="313" y="914"/>
                  </a:lnTo>
                  <a:lnTo>
                    <a:pt x="315" y="914"/>
                  </a:lnTo>
                  <a:lnTo>
                    <a:pt x="317" y="914"/>
                  </a:lnTo>
                  <a:lnTo>
                    <a:pt x="317" y="916"/>
                  </a:lnTo>
                  <a:lnTo>
                    <a:pt x="317" y="918"/>
                  </a:lnTo>
                  <a:lnTo>
                    <a:pt x="317" y="920"/>
                  </a:lnTo>
                  <a:lnTo>
                    <a:pt x="319" y="920"/>
                  </a:lnTo>
                  <a:lnTo>
                    <a:pt x="319" y="922"/>
                  </a:lnTo>
                  <a:lnTo>
                    <a:pt x="321" y="922"/>
                  </a:lnTo>
                  <a:lnTo>
                    <a:pt x="319" y="922"/>
                  </a:lnTo>
                  <a:lnTo>
                    <a:pt x="319" y="923"/>
                  </a:lnTo>
                  <a:lnTo>
                    <a:pt x="321" y="923"/>
                  </a:lnTo>
                  <a:lnTo>
                    <a:pt x="321" y="925"/>
                  </a:lnTo>
                  <a:lnTo>
                    <a:pt x="321" y="927"/>
                  </a:lnTo>
                  <a:lnTo>
                    <a:pt x="323" y="925"/>
                  </a:lnTo>
                  <a:lnTo>
                    <a:pt x="323" y="927"/>
                  </a:lnTo>
                  <a:lnTo>
                    <a:pt x="323" y="925"/>
                  </a:lnTo>
                  <a:lnTo>
                    <a:pt x="325" y="925"/>
                  </a:lnTo>
                  <a:lnTo>
                    <a:pt x="323" y="925"/>
                  </a:lnTo>
                  <a:lnTo>
                    <a:pt x="323" y="923"/>
                  </a:lnTo>
                  <a:lnTo>
                    <a:pt x="325" y="923"/>
                  </a:lnTo>
                  <a:lnTo>
                    <a:pt x="325" y="922"/>
                  </a:lnTo>
                  <a:lnTo>
                    <a:pt x="325" y="920"/>
                  </a:lnTo>
                  <a:lnTo>
                    <a:pt x="327" y="922"/>
                  </a:lnTo>
                  <a:lnTo>
                    <a:pt x="327" y="920"/>
                  </a:lnTo>
                  <a:lnTo>
                    <a:pt x="327" y="922"/>
                  </a:lnTo>
                  <a:lnTo>
                    <a:pt x="328" y="922"/>
                  </a:lnTo>
                  <a:lnTo>
                    <a:pt x="330" y="922"/>
                  </a:lnTo>
                  <a:lnTo>
                    <a:pt x="330" y="920"/>
                  </a:lnTo>
                  <a:lnTo>
                    <a:pt x="332" y="920"/>
                  </a:lnTo>
                  <a:lnTo>
                    <a:pt x="334" y="920"/>
                  </a:lnTo>
                  <a:lnTo>
                    <a:pt x="336" y="920"/>
                  </a:lnTo>
                  <a:lnTo>
                    <a:pt x="338" y="920"/>
                  </a:lnTo>
                  <a:lnTo>
                    <a:pt x="338" y="922"/>
                  </a:lnTo>
                  <a:lnTo>
                    <a:pt x="340" y="922"/>
                  </a:lnTo>
                  <a:lnTo>
                    <a:pt x="342" y="923"/>
                  </a:lnTo>
                  <a:lnTo>
                    <a:pt x="344" y="923"/>
                  </a:lnTo>
                  <a:lnTo>
                    <a:pt x="344" y="925"/>
                  </a:lnTo>
                  <a:lnTo>
                    <a:pt x="346" y="925"/>
                  </a:lnTo>
                  <a:lnTo>
                    <a:pt x="346" y="927"/>
                  </a:lnTo>
                  <a:lnTo>
                    <a:pt x="348" y="927"/>
                  </a:lnTo>
                  <a:lnTo>
                    <a:pt x="348" y="929"/>
                  </a:lnTo>
                  <a:lnTo>
                    <a:pt x="350" y="929"/>
                  </a:lnTo>
                  <a:lnTo>
                    <a:pt x="348" y="929"/>
                  </a:lnTo>
                  <a:lnTo>
                    <a:pt x="348" y="931"/>
                  </a:lnTo>
                  <a:lnTo>
                    <a:pt x="350" y="931"/>
                  </a:lnTo>
                  <a:lnTo>
                    <a:pt x="350" y="933"/>
                  </a:lnTo>
                  <a:lnTo>
                    <a:pt x="351" y="933"/>
                  </a:lnTo>
                  <a:lnTo>
                    <a:pt x="351" y="935"/>
                  </a:lnTo>
                  <a:close/>
                  <a:moveTo>
                    <a:pt x="407" y="1010"/>
                  </a:moveTo>
                  <a:lnTo>
                    <a:pt x="407" y="1012"/>
                  </a:lnTo>
                  <a:lnTo>
                    <a:pt x="405" y="1012"/>
                  </a:lnTo>
                  <a:lnTo>
                    <a:pt x="405" y="1010"/>
                  </a:lnTo>
                  <a:lnTo>
                    <a:pt x="403" y="1010"/>
                  </a:lnTo>
                  <a:lnTo>
                    <a:pt x="403" y="1012"/>
                  </a:lnTo>
                  <a:lnTo>
                    <a:pt x="401" y="1012"/>
                  </a:lnTo>
                  <a:lnTo>
                    <a:pt x="401" y="1010"/>
                  </a:lnTo>
                  <a:lnTo>
                    <a:pt x="399" y="1010"/>
                  </a:lnTo>
                  <a:lnTo>
                    <a:pt x="399" y="1012"/>
                  </a:lnTo>
                  <a:lnTo>
                    <a:pt x="398" y="1012"/>
                  </a:lnTo>
                  <a:lnTo>
                    <a:pt x="398" y="1010"/>
                  </a:lnTo>
                  <a:lnTo>
                    <a:pt x="398" y="1012"/>
                  </a:lnTo>
                  <a:lnTo>
                    <a:pt x="398" y="1010"/>
                  </a:lnTo>
                  <a:lnTo>
                    <a:pt x="396" y="1010"/>
                  </a:lnTo>
                  <a:lnTo>
                    <a:pt x="398" y="1010"/>
                  </a:lnTo>
                  <a:lnTo>
                    <a:pt x="396" y="1010"/>
                  </a:lnTo>
                  <a:lnTo>
                    <a:pt x="398" y="1010"/>
                  </a:lnTo>
                  <a:lnTo>
                    <a:pt x="396" y="1010"/>
                  </a:lnTo>
                  <a:lnTo>
                    <a:pt x="396" y="1012"/>
                  </a:lnTo>
                  <a:lnTo>
                    <a:pt x="396" y="1010"/>
                  </a:lnTo>
                  <a:lnTo>
                    <a:pt x="394" y="1010"/>
                  </a:lnTo>
                  <a:lnTo>
                    <a:pt x="396" y="1010"/>
                  </a:lnTo>
                  <a:lnTo>
                    <a:pt x="396" y="1008"/>
                  </a:lnTo>
                  <a:lnTo>
                    <a:pt x="396" y="1006"/>
                  </a:lnTo>
                  <a:lnTo>
                    <a:pt x="398" y="1006"/>
                  </a:lnTo>
                  <a:lnTo>
                    <a:pt x="398" y="1004"/>
                  </a:lnTo>
                  <a:lnTo>
                    <a:pt x="399" y="1004"/>
                  </a:lnTo>
                  <a:lnTo>
                    <a:pt x="399" y="1006"/>
                  </a:lnTo>
                  <a:lnTo>
                    <a:pt x="399" y="1004"/>
                  </a:lnTo>
                  <a:lnTo>
                    <a:pt x="401" y="1004"/>
                  </a:lnTo>
                  <a:lnTo>
                    <a:pt x="401" y="1006"/>
                  </a:lnTo>
                  <a:lnTo>
                    <a:pt x="399" y="1006"/>
                  </a:lnTo>
                  <a:lnTo>
                    <a:pt x="399" y="1008"/>
                  </a:lnTo>
                  <a:lnTo>
                    <a:pt x="401" y="1008"/>
                  </a:lnTo>
                  <a:lnTo>
                    <a:pt x="403" y="1008"/>
                  </a:lnTo>
                  <a:lnTo>
                    <a:pt x="403" y="1006"/>
                  </a:lnTo>
                  <a:lnTo>
                    <a:pt x="405" y="1006"/>
                  </a:lnTo>
                  <a:lnTo>
                    <a:pt x="405" y="1008"/>
                  </a:lnTo>
                  <a:lnTo>
                    <a:pt x="407" y="1008"/>
                  </a:lnTo>
                  <a:lnTo>
                    <a:pt x="407" y="1010"/>
                  </a:lnTo>
                  <a:close/>
                  <a:moveTo>
                    <a:pt x="409" y="1014"/>
                  </a:moveTo>
                  <a:lnTo>
                    <a:pt x="409" y="1012"/>
                  </a:lnTo>
                  <a:lnTo>
                    <a:pt x="411" y="1012"/>
                  </a:lnTo>
                  <a:lnTo>
                    <a:pt x="411" y="1014"/>
                  </a:lnTo>
                  <a:lnTo>
                    <a:pt x="409" y="1014"/>
                  </a:lnTo>
                  <a:close/>
                  <a:moveTo>
                    <a:pt x="405" y="991"/>
                  </a:moveTo>
                  <a:lnTo>
                    <a:pt x="403" y="991"/>
                  </a:lnTo>
                  <a:lnTo>
                    <a:pt x="401" y="991"/>
                  </a:lnTo>
                  <a:lnTo>
                    <a:pt x="401" y="989"/>
                  </a:lnTo>
                  <a:lnTo>
                    <a:pt x="401" y="991"/>
                  </a:lnTo>
                  <a:lnTo>
                    <a:pt x="401" y="989"/>
                  </a:lnTo>
                  <a:lnTo>
                    <a:pt x="401" y="991"/>
                  </a:lnTo>
                  <a:lnTo>
                    <a:pt x="401" y="989"/>
                  </a:lnTo>
                  <a:lnTo>
                    <a:pt x="403" y="989"/>
                  </a:lnTo>
                  <a:lnTo>
                    <a:pt x="405" y="989"/>
                  </a:lnTo>
                  <a:lnTo>
                    <a:pt x="405" y="991"/>
                  </a:lnTo>
                  <a:close/>
                  <a:moveTo>
                    <a:pt x="378" y="922"/>
                  </a:moveTo>
                  <a:lnTo>
                    <a:pt x="378" y="920"/>
                  </a:lnTo>
                  <a:lnTo>
                    <a:pt x="378" y="922"/>
                  </a:lnTo>
                  <a:close/>
                  <a:moveTo>
                    <a:pt x="419" y="1004"/>
                  </a:moveTo>
                  <a:lnTo>
                    <a:pt x="419" y="1006"/>
                  </a:lnTo>
                  <a:lnTo>
                    <a:pt x="419" y="1008"/>
                  </a:lnTo>
                  <a:lnTo>
                    <a:pt x="417" y="1008"/>
                  </a:lnTo>
                  <a:lnTo>
                    <a:pt x="415" y="1006"/>
                  </a:lnTo>
                  <a:lnTo>
                    <a:pt x="415" y="1004"/>
                  </a:lnTo>
                  <a:lnTo>
                    <a:pt x="415" y="1002"/>
                  </a:lnTo>
                  <a:lnTo>
                    <a:pt x="417" y="1002"/>
                  </a:lnTo>
                  <a:lnTo>
                    <a:pt x="417" y="1004"/>
                  </a:lnTo>
                  <a:lnTo>
                    <a:pt x="417" y="1002"/>
                  </a:lnTo>
                  <a:lnTo>
                    <a:pt x="419" y="1002"/>
                  </a:lnTo>
                  <a:lnTo>
                    <a:pt x="419" y="1004"/>
                  </a:lnTo>
                  <a:close/>
                  <a:moveTo>
                    <a:pt x="411" y="981"/>
                  </a:moveTo>
                  <a:lnTo>
                    <a:pt x="409" y="981"/>
                  </a:lnTo>
                  <a:lnTo>
                    <a:pt x="411" y="981"/>
                  </a:lnTo>
                  <a:lnTo>
                    <a:pt x="409" y="983"/>
                  </a:lnTo>
                  <a:lnTo>
                    <a:pt x="409" y="985"/>
                  </a:lnTo>
                  <a:lnTo>
                    <a:pt x="407" y="985"/>
                  </a:lnTo>
                  <a:lnTo>
                    <a:pt x="405" y="985"/>
                  </a:lnTo>
                  <a:lnTo>
                    <a:pt x="405" y="983"/>
                  </a:lnTo>
                  <a:lnTo>
                    <a:pt x="405" y="985"/>
                  </a:lnTo>
                  <a:lnTo>
                    <a:pt x="403" y="985"/>
                  </a:lnTo>
                  <a:lnTo>
                    <a:pt x="403" y="983"/>
                  </a:lnTo>
                  <a:lnTo>
                    <a:pt x="403" y="985"/>
                  </a:lnTo>
                  <a:lnTo>
                    <a:pt x="401" y="985"/>
                  </a:lnTo>
                  <a:lnTo>
                    <a:pt x="401" y="987"/>
                  </a:lnTo>
                  <a:lnTo>
                    <a:pt x="399" y="985"/>
                  </a:lnTo>
                  <a:lnTo>
                    <a:pt x="399" y="987"/>
                  </a:lnTo>
                  <a:lnTo>
                    <a:pt x="401" y="987"/>
                  </a:lnTo>
                  <a:lnTo>
                    <a:pt x="401" y="989"/>
                  </a:lnTo>
                  <a:lnTo>
                    <a:pt x="399" y="989"/>
                  </a:lnTo>
                  <a:lnTo>
                    <a:pt x="398" y="989"/>
                  </a:lnTo>
                  <a:lnTo>
                    <a:pt x="396" y="989"/>
                  </a:lnTo>
                  <a:lnTo>
                    <a:pt x="398" y="989"/>
                  </a:lnTo>
                  <a:lnTo>
                    <a:pt x="399" y="989"/>
                  </a:lnTo>
                  <a:lnTo>
                    <a:pt x="399" y="991"/>
                  </a:lnTo>
                  <a:lnTo>
                    <a:pt x="401" y="991"/>
                  </a:lnTo>
                  <a:lnTo>
                    <a:pt x="403" y="991"/>
                  </a:lnTo>
                  <a:lnTo>
                    <a:pt x="403" y="993"/>
                  </a:lnTo>
                  <a:lnTo>
                    <a:pt x="405" y="993"/>
                  </a:lnTo>
                  <a:lnTo>
                    <a:pt x="403" y="993"/>
                  </a:lnTo>
                  <a:lnTo>
                    <a:pt x="403" y="994"/>
                  </a:lnTo>
                  <a:lnTo>
                    <a:pt x="405" y="994"/>
                  </a:lnTo>
                  <a:lnTo>
                    <a:pt x="405" y="993"/>
                  </a:lnTo>
                  <a:lnTo>
                    <a:pt x="405" y="994"/>
                  </a:lnTo>
                  <a:lnTo>
                    <a:pt x="405" y="993"/>
                  </a:lnTo>
                  <a:lnTo>
                    <a:pt x="407" y="993"/>
                  </a:lnTo>
                  <a:lnTo>
                    <a:pt x="407" y="994"/>
                  </a:lnTo>
                  <a:lnTo>
                    <a:pt x="407" y="993"/>
                  </a:lnTo>
                  <a:lnTo>
                    <a:pt x="409" y="993"/>
                  </a:lnTo>
                  <a:lnTo>
                    <a:pt x="409" y="994"/>
                  </a:lnTo>
                  <a:lnTo>
                    <a:pt x="411" y="994"/>
                  </a:lnTo>
                  <a:lnTo>
                    <a:pt x="411" y="993"/>
                  </a:lnTo>
                  <a:lnTo>
                    <a:pt x="413" y="993"/>
                  </a:lnTo>
                  <a:lnTo>
                    <a:pt x="415" y="993"/>
                  </a:lnTo>
                  <a:lnTo>
                    <a:pt x="415" y="994"/>
                  </a:lnTo>
                  <a:lnTo>
                    <a:pt x="413" y="994"/>
                  </a:lnTo>
                  <a:lnTo>
                    <a:pt x="411" y="994"/>
                  </a:lnTo>
                  <a:lnTo>
                    <a:pt x="409" y="996"/>
                  </a:lnTo>
                  <a:lnTo>
                    <a:pt x="411" y="996"/>
                  </a:lnTo>
                  <a:lnTo>
                    <a:pt x="413" y="998"/>
                  </a:lnTo>
                  <a:lnTo>
                    <a:pt x="415" y="998"/>
                  </a:lnTo>
                  <a:lnTo>
                    <a:pt x="415" y="1000"/>
                  </a:lnTo>
                  <a:lnTo>
                    <a:pt x="413" y="1000"/>
                  </a:lnTo>
                  <a:lnTo>
                    <a:pt x="413" y="1002"/>
                  </a:lnTo>
                  <a:lnTo>
                    <a:pt x="411" y="1002"/>
                  </a:lnTo>
                  <a:lnTo>
                    <a:pt x="409" y="1002"/>
                  </a:lnTo>
                  <a:lnTo>
                    <a:pt x="409" y="1000"/>
                  </a:lnTo>
                  <a:lnTo>
                    <a:pt x="409" y="1002"/>
                  </a:lnTo>
                  <a:lnTo>
                    <a:pt x="411" y="1002"/>
                  </a:lnTo>
                  <a:lnTo>
                    <a:pt x="413" y="1002"/>
                  </a:lnTo>
                  <a:lnTo>
                    <a:pt x="413" y="1004"/>
                  </a:lnTo>
                  <a:lnTo>
                    <a:pt x="411" y="1004"/>
                  </a:lnTo>
                  <a:lnTo>
                    <a:pt x="409" y="1004"/>
                  </a:lnTo>
                  <a:lnTo>
                    <a:pt x="409" y="1002"/>
                  </a:lnTo>
                  <a:lnTo>
                    <a:pt x="409" y="1004"/>
                  </a:lnTo>
                  <a:lnTo>
                    <a:pt x="407" y="1004"/>
                  </a:lnTo>
                  <a:lnTo>
                    <a:pt x="407" y="1002"/>
                  </a:lnTo>
                  <a:lnTo>
                    <a:pt x="405" y="1002"/>
                  </a:lnTo>
                  <a:lnTo>
                    <a:pt x="405" y="1000"/>
                  </a:lnTo>
                  <a:lnTo>
                    <a:pt x="405" y="998"/>
                  </a:lnTo>
                  <a:lnTo>
                    <a:pt x="407" y="998"/>
                  </a:lnTo>
                  <a:lnTo>
                    <a:pt x="405" y="998"/>
                  </a:lnTo>
                  <a:lnTo>
                    <a:pt x="403" y="998"/>
                  </a:lnTo>
                  <a:lnTo>
                    <a:pt x="401" y="998"/>
                  </a:lnTo>
                  <a:lnTo>
                    <a:pt x="399" y="998"/>
                  </a:lnTo>
                  <a:lnTo>
                    <a:pt x="399" y="996"/>
                  </a:lnTo>
                  <a:lnTo>
                    <a:pt x="399" y="998"/>
                  </a:lnTo>
                  <a:lnTo>
                    <a:pt x="398" y="998"/>
                  </a:lnTo>
                  <a:lnTo>
                    <a:pt x="398" y="996"/>
                  </a:lnTo>
                  <a:lnTo>
                    <a:pt x="396" y="996"/>
                  </a:lnTo>
                  <a:lnTo>
                    <a:pt x="396" y="994"/>
                  </a:lnTo>
                  <a:lnTo>
                    <a:pt x="396" y="993"/>
                  </a:lnTo>
                  <a:lnTo>
                    <a:pt x="394" y="993"/>
                  </a:lnTo>
                  <a:lnTo>
                    <a:pt x="394" y="994"/>
                  </a:lnTo>
                  <a:lnTo>
                    <a:pt x="396" y="994"/>
                  </a:lnTo>
                  <a:lnTo>
                    <a:pt x="396" y="996"/>
                  </a:lnTo>
                  <a:lnTo>
                    <a:pt x="394" y="996"/>
                  </a:lnTo>
                  <a:lnTo>
                    <a:pt x="394" y="994"/>
                  </a:lnTo>
                  <a:lnTo>
                    <a:pt x="392" y="994"/>
                  </a:lnTo>
                  <a:lnTo>
                    <a:pt x="392" y="993"/>
                  </a:lnTo>
                  <a:lnTo>
                    <a:pt x="390" y="993"/>
                  </a:lnTo>
                  <a:lnTo>
                    <a:pt x="390" y="991"/>
                  </a:lnTo>
                  <a:lnTo>
                    <a:pt x="390" y="993"/>
                  </a:lnTo>
                  <a:lnTo>
                    <a:pt x="390" y="994"/>
                  </a:lnTo>
                  <a:lnTo>
                    <a:pt x="388" y="994"/>
                  </a:lnTo>
                  <a:lnTo>
                    <a:pt x="388" y="993"/>
                  </a:lnTo>
                  <a:lnTo>
                    <a:pt x="386" y="993"/>
                  </a:lnTo>
                  <a:lnTo>
                    <a:pt x="388" y="993"/>
                  </a:lnTo>
                  <a:lnTo>
                    <a:pt x="388" y="994"/>
                  </a:lnTo>
                  <a:lnTo>
                    <a:pt x="388" y="993"/>
                  </a:lnTo>
                  <a:lnTo>
                    <a:pt x="388" y="994"/>
                  </a:lnTo>
                  <a:lnTo>
                    <a:pt x="390" y="994"/>
                  </a:lnTo>
                  <a:lnTo>
                    <a:pt x="390" y="996"/>
                  </a:lnTo>
                  <a:lnTo>
                    <a:pt x="388" y="994"/>
                  </a:lnTo>
                  <a:lnTo>
                    <a:pt x="388" y="996"/>
                  </a:lnTo>
                  <a:lnTo>
                    <a:pt x="388" y="994"/>
                  </a:lnTo>
                  <a:lnTo>
                    <a:pt x="386" y="994"/>
                  </a:lnTo>
                  <a:lnTo>
                    <a:pt x="386" y="996"/>
                  </a:lnTo>
                  <a:lnTo>
                    <a:pt x="388" y="996"/>
                  </a:lnTo>
                  <a:lnTo>
                    <a:pt x="390" y="996"/>
                  </a:lnTo>
                  <a:lnTo>
                    <a:pt x="392" y="996"/>
                  </a:lnTo>
                  <a:lnTo>
                    <a:pt x="390" y="996"/>
                  </a:lnTo>
                  <a:lnTo>
                    <a:pt x="390" y="998"/>
                  </a:lnTo>
                  <a:lnTo>
                    <a:pt x="388" y="998"/>
                  </a:lnTo>
                  <a:lnTo>
                    <a:pt x="390" y="998"/>
                  </a:lnTo>
                  <a:lnTo>
                    <a:pt x="392" y="998"/>
                  </a:lnTo>
                  <a:lnTo>
                    <a:pt x="394" y="998"/>
                  </a:lnTo>
                  <a:lnTo>
                    <a:pt x="396" y="998"/>
                  </a:lnTo>
                  <a:lnTo>
                    <a:pt x="396" y="1000"/>
                  </a:lnTo>
                  <a:lnTo>
                    <a:pt x="394" y="1000"/>
                  </a:lnTo>
                  <a:lnTo>
                    <a:pt x="394" y="1002"/>
                  </a:lnTo>
                  <a:lnTo>
                    <a:pt x="396" y="1002"/>
                  </a:lnTo>
                  <a:lnTo>
                    <a:pt x="396" y="1000"/>
                  </a:lnTo>
                  <a:lnTo>
                    <a:pt x="396" y="1002"/>
                  </a:lnTo>
                  <a:lnTo>
                    <a:pt x="398" y="1000"/>
                  </a:lnTo>
                  <a:lnTo>
                    <a:pt x="398" y="1002"/>
                  </a:lnTo>
                  <a:lnTo>
                    <a:pt x="399" y="1002"/>
                  </a:lnTo>
                  <a:lnTo>
                    <a:pt x="398" y="1002"/>
                  </a:lnTo>
                  <a:lnTo>
                    <a:pt x="398" y="1004"/>
                  </a:lnTo>
                  <a:lnTo>
                    <a:pt x="396" y="1004"/>
                  </a:lnTo>
                  <a:lnTo>
                    <a:pt x="394" y="1004"/>
                  </a:lnTo>
                  <a:lnTo>
                    <a:pt x="396" y="1004"/>
                  </a:lnTo>
                  <a:lnTo>
                    <a:pt x="396" y="1006"/>
                  </a:lnTo>
                  <a:lnTo>
                    <a:pt x="396" y="1008"/>
                  </a:lnTo>
                  <a:lnTo>
                    <a:pt x="394" y="1008"/>
                  </a:lnTo>
                  <a:lnTo>
                    <a:pt x="392" y="1008"/>
                  </a:lnTo>
                  <a:lnTo>
                    <a:pt x="392" y="1006"/>
                  </a:lnTo>
                  <a:lnTo>
                    <a:pt x="390" y="1006"/>
                  </a:lnTo>
                  <a:lnTo>
                    <a:pt x="390" y="1008"/>
                  </a:lnTo>
                  <a:lnTo>
                    <a:pt x="390" y="1006"/>
                  </a:lnTo>
                  <a:lnTo>
                    <a:pt x="392" y="1006"/>
                  </a:lnTo>
                  <a:lnTo>
                    <a:pt x="392" y="1004"/>
                  </a:lnTo>
                  <a:lnTo>
                    <a:pt x="390" y="1004"/>
                  </a:lnTo>
                  <a:lnTo>
                    <a:pt x="390" y="1006"/>
                  </a:lnTo>
                  <a:lnTo>
                    <a:pt x="388" y="1004"/>
                  </a:lnTo>
                  <a:lnTo>
                    <a:pt x="390" y="1004"/>
                  </a:lnTo>
                  <a:lnTo>
                    <a:pt x="388" y="1004"/>
                  </a:lnTo>
                  <a:lnTo>
                    <a:pt x="388" y="1002"/>
                  </a:lnTo>
                  <a:lnTo>
                    <a:pt x="388" y="1004"/>
                  </a:lnTo>
                  <a:lnTo>
                    <a:pt x="386" y="1004"/>
                  </a:lnTo>
                  <a:lnTo>
                    <a:pt x="388" y="1004"/>
                  </a:lnTo>
                  <a:lnTo>
                    <a:pt x="388" y="1002"/>
                  </a:lnTo>
                  <a:lnTo>
                    <a:pt x="386" y="1002"/>
                  </a:lnTo>
                  <a:lnTo>
                    <a:pt x="384" y="1002"/>
                  </a:lnTo>
                  <a:lnTo>
                    <a:pt x="384" y="1000"/>
                  </a:lnTo>
                  <a:lnTo>
                    <a:pt x="386" y="1000"/>
                  </a:lnTo>
                  <a:lnTo>
                    <a:pt x="384" y="1000"/>
                  </a:lnTo>
                  <a:lnTo>
                    <a:pt x="384" y="998"/>
                  </a:lnTo>
                  <a:lnTo>
                    <a:pt x="384" y="1000"/>
                  </a:lnTo>
                  <a:lnTo>
                    <a:pt x="384" y="998"/>
                  </a:lnTo>
                  <a:lnTo>
                    <a:pt x="384" y="996"/>
                  </a:lnTo>
                  <a:lnTo>
                    <a:pt x="384" y="998"/>
                  </a:lnTo>
                  <a:lnTo>
                    <a:pt x="382" y="998"/>
                  </a:lnTo>
                  <a:lnTo>
                    <a:pt x="380" y="998"/>
                  </a:lnTo>
                  <a:lnTo>
                    <a:pt x="382" y="998"/>
                  </a:lnTo>
                  <a:lnTo>
                    <a:pt x="382" y="1000"/>
                  </a:lnTo>
                  <a:lnTo>
                    <a:pt x="380" y="1000"/>
                  </a:lnTo>
                  <a:lnTo>
                    <a:pt x="378" y="1000"/>
                  </a:lnTo>
                  <a:lnTo>
                    <a:pt x="380" y="1000"/>
                  </a:lnTo>
                  <a:lnTo>
                    <a:pt x="380" y="998"/>
                  </a:lnTo>
                  <a:lnTo>
                    <a:pt x="378" y="998"/>
                  </a:lnTo>
                  <a:lnTo>
                    <a:pt x="376" y="998"/>
                  </a:lnTo>
                  <a:lnTo>
                    <a:pt x="375" y="998"/>
                  </a:lnTo>
                  <a:lnTo>
                    <a:pt x="375" y="1000"/>
                  </a:lnTo>
                  <a:lnTo>
                    <a:pt x="375" y="998"/>
                  </a:lnTo>
                  <a:lnTo>
                    <a:pt x="375" y="996"/>
                  </a:lnTo>
                  <a:lnTo>
                    <a:pt x="376" y="996"/>
                  </a:lnTo>
                  <a:lnTo>
                    <a:pt x="376" y="994"/>
                  </a:lnTo>
                  <a:lnTo>
                    <a:pt x="378" y="994"/>
                  </a:lnTo>
                  <a:lnTo>
                    <a:pt x="376" y="994"/>
                  </a:lnTo>
                  <a:lnTo>
                    <a:pt x="378" y="994"/>
                  </a:lnTo>
                  <a:lnTo>
                    <a:pt x="378" y="993"/>
                  </a:lnTo>
                  <a:lnTo>
                    <a:pt x="378" y="994"/>
                  </a:lnTo>
                  <a:lnTo>
                    <a:pt x="376" y="994"/>
                  </a:lnTo>
                  <a:lnTo>
                    <a:pt x="375" y="994"/>
                  </a:lnTo>
                  <a:lnTo>
                    <a:pt x="375" y="996"/>
                  </a:lnTo>
                  <a:lnTo>
                    <a:pt x="373" y="996"/>
                  </a:lnTo>
                  <a:lnTo>
                    <a:pt x="373" y="994"/>
                  </a:lnTo>
                  <a:lnTo>
                    <a:pt x="373" y="993"/>
                  </a:lnTo>
                  <a:lnTo>
                    <a:pt x="375" y="993"/>
                  </a:lnTo>
                  <a:lnTo>
                    <a:pt x="373" y="993"/>
                  </a:lnTo>
                  <a:lnTo>
                    <a:pt x="373" y="994"/>
                  </a:lnTo>
                  <a:lnTo>
                    <a:pt x="373" y="996"/>
                  </a:lnTo>
                  <a:lnTo>
                    <a:pt x="371" y="996"/>
                  </a:lnTo>
                  <a:lnTo>
                    <a:pt x="371" y="998"/>
                  </a:lnTo>
                  <a:lnTo>
                    <a:pt x="371" y="996"/>
                  </a:lnTo>
                  <a:lnTo>
                    <a:pt x="369" y="996"/>
                  </a:lnTo>
                  <a:lnTo>
                    <a:pt x="371" y="994"/>
                  </a:lnTo>
                  <a:lnTo>
                    <a:pt x="369" y="994"/>
                  </a:lnTo>
                  <a:lnTo>
                    <a:pt x="369" y="993"/>
                  </a:lnTo>
                  <a:lnTo>
                    <a:pt x="371" y="993"/>
                  </a:lnTo>
                  <a:lnTo>
                    <a:pt x="369" y="993"/>
                  </a:lnTo>
                  <a:lnTo>
                    <a:pt x="371" y="993"/>
                  </a:lnTo>
                  <a:lnTo>
                    <a:pt x="371" y="991"/>
                  </a:lnTo>
                  <a:lnTo>
                    <a:pt x="373" y="991"/>
                  </a:lnTo>
                  <a:lnTo>
                    <a:pt x="373" y="989"/>
                  </a:lnTo>
                  <a:lnTo>
                    <a:pt x="371" y="989"/>
                  </a:lnTo>
                  <a:lnTo>
                    <a:pt x="371" y="991"/>
                  </a:lnTo>
                  <a:lnTo>
                    <a:pt x="369" y="991"/>
                  </a:lnTo>
                  <a:lnTo>
                    <a:pt x="369" y="993"/>
                  </a:lnTo>
                  <a:lnTo>
                    <a:pt x="367" y="993"/>
                  </a:lnTo>
                  <a:lnTo>
                    <a:pt x="369" y="993"/>
                  </a:lnTo>
                  <a:lnTo>
                    <a:pt x="367" y="994"/>
                  </a:lnTo>
                  <a:lnTo>
                    <a:pt x="365" y="994"/>
                  </a:lnTo>
                  <a:lnTo>
                    <a:pt x="365" y="993"/>
                  </a:lnTo>
                  <a:lnTo>
                    <a:pt x="365" y="991"/>
                  </a:lnTo>
                  <a:lnTo>
                    <a:pt x="363" y="991"/>
                  </a:lnTo>
                  <a:lnTo>
                    <a:pt x="363" y="993"/>
                  </a:lnTo>
                  <a:lnTo>
                    <a:pt x="363" y="991"/>
                  </a:lnTo>
                  <a:lnTo>
                    <a:pt x="365" y="991"/>
                  </a:lnTo>
                  <a:lnTo>
                    <a:pt x="365" y="989"/>
                  </a:lnTo>
                  <a:lnTo>
                    <a:pt x="363" y="989"/>
                  </a:lnTo>
                  <a:lnTo>
                    <a:pt x="365" y="989"/>
                  </a:lnTo>
                  <a:lnTo>
                    <a:pt x="365" y="987"/>
                  </a:lnTo>
                  <a:lnTo>
                    <a:pt x="363" y="987"/>
                  </a:lnTo>
                  <a:lnTo>
                    <a:pt x="361" y="989"/>
                  </a:lnTo>
                  <a:lnTo>
                    <a:pt x="361" y="987"/>
                  </a:lnTo>
                  <a:lnTo>
                    <a:pt x="363" y="987"/>
                  </a:lnTo>
                  <a:lnTo>
                    <a:pt x="363" y="985"/>
                  </a:lnTo>
                  <a:lnTo>
                    <a:pt x="361" y="985"/>
                  </a:lnTo>
                  <a:lnTo>
                    <a:pt x="359" y="985"/>
                  </a:lnTo>
                  <a:lnTo>
                    <a:pt x="359" y="983"/>
                  </a:lnTo>
                  <a:lnTo>
                    <a:pt x="361" y="983"/>
                  </a:lnTo>
                  <a:lnTo>
                    <a:pt x="359" y="981"/>
                  </a:lnTo>
                  <a:lnTo>
                    <a:pt x="361" y="981"/>
                  </a:lnTo>
                  <a:lnTo>
                    <a:pt x="361" y="983"/>
                  </a:lnTo>
                  <a:lnTo>
                    <a:pt x="363" y="981"/>
                  </a:lnTo>
                  <a:lnTo>
                    <a:pt x="363" y="983"/>
                  </a:lnTo>
                  <a:lnTo>
                    <a:pt x="363" y="981"/>
                  </a:lnTo>
                  <a:lnTo>
                    <a:pt x="361" y="981"/>
                  </a:lnTo>
                  <a:lnTo>
                    <a:pt x="363" y="981"/>
                  </a:lnTo>
                  <a:lnTo>
                    <a:pt x="361" y="981"/>
                  </a:lnTo>
                  <a:lnTo>
                    <a:pt x="359" y="981"/>
                  </a:lnTo>
                  <a:lnTo>
                    <a:pt x="357" y="981"/>
                  </a:lnTo>
                  <a:lnTo>
                    <a:pt x="357" y="979"/>
                  </a:lnTo>
                  <a:lnTo>
                    <a:pt x="355" y="979"/>
                  </a:lnTo>
                  <a:lnTo>
                    <a:pt x="355" y="977"/>
                  </a:lnTo>
                  <a:lnTo>
                    <a:pt x="353" y="977"/>
                  </a:lnTo>
                  <a:lnTo>
                    <a:pt x="353" y="975"/>
                  </a:lnTo>
                  <a:lnTo>
                    <a:pt x="351" y="975"/>
                  </a:lnTo>
                  <a:lnTo>
                    <a:pt x="351" y="973"/>
                  </a:lnTo>
                  <a:lnTo>
                    <a:pt x="350" y="973"/>
                  </a:lnTo>
                  <a:lnTo>
                    <a:pt x="350" y="971"/>
                  </a:lnTo>
                  <a:lnTo>
                    <a:pt x="348" y="971"/>
                  </a:lnTo>
                  <a:lnTo>
                    <a:pt x="346" y="971"/>
                  </a:lnTo>
                  <a:lnTo>
                    <a:pt x="346" y="973"/>
                  </a:lnTo>
                  <a:lnTo>
                    <a:pt x="346" y="971"/>
                  </a:lnTo>
                  <a:lnTo>
                    <a:pt x="346" y="970"/>
                  </a:lnTo>
                  <a:lnTo>
                    <a:pt x="346" y="971"/>
                  </a:lnTo>
                  <a:lnTo>
                    <a:pt x="344" y="971"/>
                  </a:lnTo>
                  <a:lnTo>
                    <a:pt x="344" y="970"/>
                  </a:lnTo>
                  <a:lnTo>
                    <a:pt x="346" y="970"/>
                  </a:lnTo>
                  <a:lnTo>
                    <a:pt x="344" y="968"/>
                  </a:lnTo>
                  <a:lnTo>
                    <a:pt x="342" y="968"/>
                  </a:lnTo>
                  <a:lnTo>
                    <a:pt x="342" y="966"/>
                  </a:lnTo>
                  <a:lnTo>
                    <a:pt x="342" y="968"/>
                  </a:lnTo>
                  <a:lnTo>
                    <a:pt x="340" y="968"/>
                  </a:lnTo>
                  <a:lnTo>
                    <a:pt x="340" y="966"/>
                  </a:lnTo>
                  <a:lnTo>
                    <a:pt x="338" y="966"/>
                  </a:lnTo>
                  <a:lnTo>
                    <a:pt x="336" y="966"/>
                  </a:lnTo>
                  <a:lnTo>
                    <a:pt x="336" y="964"/>
                  </a:lnTo>
                  <a:lnTo>
                    <a:pt x="336" y="962"/>
                  </a:lnTo>
                  <a:lnTo>
                    <a:pt x="336" y="960"/>
                  </a:lnTo>
                  <a:lnTo>
                    <a:pt x="334" y="960"/>
                  </a:lnTo>
                  <a:lnTo>
                    <a:pt x="334" y="962"/>
                  </a:lnTo>
                  <a:lnTo>
                    <a:pt x="332" y="960"/>
                  </a:lnTo>
                  <a:lnTo>
                    <a:pt x="334" y="960"/>
                  </a:lnTo>
                  <a:lnTo>
                    <a:pt x="332" y="960"/>
                  </a:lnTo>
                  <a:lnTo>
                    <a:pt x="332" y="958"/>
                  </a:lnTo>
                  <a:lnTo>
                    <a:pt x="332" y="960"/>
                  </a:lnTo>
                  <a:lnTo>
                    <a:pt x="332" y="958"/>
                  </a:lnTo>
                  <a:lnTo>
                    <a:pt x="332" y="956"/>
                  </a:lnTo>
                  <a:lnTo>
                    <a:pt x="334" y="956"/>
                  </a:lnTo>
                  <a:lnTo>
                    <a:pt x="332" y="956"/>
                  </a:lnTo>
                  <a:lnTo>
                    <a:pt x="334" y="956"/>
                  </a:lnTo>
                  <a:lnTo>
                    <a:pt x="332" y="956"/>
                  </a:lnTo>
                  <a:lnTo>
                    <a:pt x="332" y="954"/>
                  </a:lnTo>
                  <a:lnTo>
                    <a:pt x="332" y="952"/>
                  </a:lnTo>
                  <a:lnTo>
                    <a:pt x="332" y="950"/>
                  </a:lnTo>
                  <a:lnTo>
                    <a:pt x="334" y="950"/>
                  </a:lnTo>
                  <a:lnTo>
                    <a:pt x="332" y="950"/>
                  </a:lnTo>
                  <a:lnTo>
                    <a:pt x="332" y="948"/>
                  </a:lnTo>
                  <a:lnTo>
                    <a:pt x="334" y="948"/>
                  </a:lnTo>
                  <a:lnTo>
                    <a:pt x="334" y="950"/>
                  </a:lnTo>
                  <a:lnTo>
                    <a:pt x="336" y="948"/>
                  </a:lnTo>
                  <a:lnTo>
                    <a:pt x="336" y="950"/>
                  </a:lnTo>
                  <a:lnTo>
                    <a:pt x="338" y="950"/>
                  </a:lnTo>
                  <a:lnTo>
                    <a:pt x="338" y="952"/>
                  </a:lnTo>
                  <a:lnTo>
                    <a:pt x="338" y="950"/>
                  </a:lnTo>
                  <a:lnTo>
                    <a:pt x="340" y="950"/>
                  </a:lnTo>
                  <a:lnTo>
                    <a:pt x="340" y="952"/>
                  </a:lnTo>
                  <a:lnTo>
                    <a:pt x="342" y="952"/>
                  </a:lnTo>
                  <a:lnTo>
                    <a:pt x="342" y="954"/>
                  </a:lnTo>
                  <a:lnTo>
                    <a:pt x="344" y="954"/>
                  </a:lnTo>
                  <a:lnTo>
                    <a:pt x="342" y="954"/>
                  </a:lnTo>
                  <a:lnTo>
                    <a:pt x="344" y="954"/>
                  </a:lnTo>
                  <a:lnTo>
                    <a:pt x="344" y="956"/>
                  </a:lnTo>
                  <a:lnTo>
                    <a:pt x="342" y="956"/>
                  </a:lnTo>
                  <a:lnTo>
                    <a:pt x="344" y="956"/>
                  </a:lnTo>
                  <a:lnTo>
                    <a:pt x="344" y="958"/>
                  </a:lnTo>
                  <a:lnTo>
                    <a:pt x="344" y="956"/>
                  </a:lnTo>
                  <a:lnTo>
                    <a:pt x="346" y="956"/>
                  </a:lnTo>
                  <a:lnTo>
                    <a:pt x="344" y="956"/>
                  </a:lnTo>
                  <a:lnTo>
                    <a:pt x="344" y="958"/>
                  </a:lnTo>
                  <a:lnTo>
                    <a:pt x="346" y="958"/>
                  </a:lnTo>
                  <a:lnTo>
                    <a:pt x="346" y="960"/>
                  </a:lnTo>
                  <a:lnTo>
                    <a:pt x="346" y="962"/>
                  </a:lnTo>
                  <a:lnTo>
                    <a:pt x="346" y="964"/>
                  </a:lnTo>
                  <a:lnTo>
                    <a:pt x="346" y="962"/>
                  </a:lnTo>
                  <a:lnTo>
                    <a:pt x="348" y="962"/>
                  </a:lnTo>
                  <a:lnTo>
                    <a:pt x="348" y="960"/>
                  </a:lnTo>
                  <a:lnTo>
                    <a:pt x="348" y="958"/>
                  </a:lnTo>
                  <a:lnTo>
                    <a:pt x="348" y="960"/>
                  </a:lnTo>
                  <a:lnTo>
                    <a:pt x="350" y="962"/>
                  </a:lnTo>
                  <a:lnTo>
                    <a:pt x="351" y="962"/>
                  </a:lnTo>
                  <a:lnTo>
                    <a:pt x="351" y="964"/>
                  </a:lnTo>
                  <a:lnTo>
                    <a:pt x="350" y="966"/>
                  </a:lnTo>
                  <a:lnTo>
                    <a:pt x="351" y="966"/>
                  </a:lnTo>
                  <a:lnTo>
                    <a:pt x="353" y="964"/>
                  </a:lnTo>
                  <a:lnTo>
                    <a:pt x="353" y="966"/>
                  </a:lnTo>
                  <a:lnTo>
                    <a:pt x="351" y="966"/>
                  </a:lnTo>
                  <a:lnTo>
                    <a:pt x="351" y="968"/>
                  </a:lnTo>
                  <a:lnTo>
                    <a:pt x="351" y="970"/>
                  </a:lnTo>
                  <a:lnTo>
                    <a:pt x="353" y="968"/>
                  </a:lnTo>
                  <a:lnTo>
                    <a:pt x="355" y="968"/>
                  </a:lnTo>
                  <a:lnTo>
                    <a:pt x="353" y="968"/>
                  </a:lnTo>
                  <a:lnTo>
                    <a:pt x="353" y="970"/>
                  </a:lnTo>
                  <a:lnTo>
                    <a:pt x="355" y="970"/>
                  </a:lnTo>
                  <a:lnTo>
                    <a:pt x="355" y="971"/>
                  </a:lnTo>
                  <a:lnTo>
                    <a:pt x="355" y="970"/>
                  </a:lnTo>
                  <a:lnTo>
                    <a:pt x="355" y="968"/>
                  </a:lnTo>
                  <a:lnTo>
                    <a:pt x="357" y="970"/>
                  </a:lnTo>
                  <a:lnTo>
                    <a:pt x="357" y="968"/>
                  </a:lnTo>
                  <a:lnTo>
                    <a:pt x="357" y="970"/>
                  </a:lnTo>
                  <a:lnTo>
                    <a:pt x="357" y="971"/>
                  </a:lnTo>
                  <a:lnTo>
                    <a:pt x="357" y="973"/>
                  </a:lnTo>
                  <a:lnTo>
                    <a:pt x="359" y="973"/>
                  </a:lnTo>
                  <a:lnTo>
                    <a:pt x="359" y="975"/>
                  </a:lnTo>
                  <a:lnTo>
                    <a:pt x="359" y="973"/>
                  </a:lnTo>
                  <a:lnTo>
                    <a:pt x="357" y="973"/>
                  </a:lnTo>
                  <a:lnTo>
                    <a:pt x="357" y="975"/>
                  </a:lnTo>
                  <a:lnTo>
                    <a:pt x="359" y="975"/>
                  </a:lnTo>
                  <a:lnTo>
                    <a:pt x="359" y="977"/>
                  </a:lnTo>
                  <a:lnTo>
                    <a:pt x="359" y="975"/>
                  </a:lnTo>
                  <a:lnTo>
                    <a:pt x="359" y="973"/>
                  </a:lnTo>
                  <a:lnTo>
                    <a:pt x="361" y="973"/>
                  </a:lnTo>
                  <a:lnTo>
                    <a:pt x="361" y="975"/>
                  </a:lnTo>
                  <a:lnTo>
                    <a:pt x="361" y="973"/>
                  </a:lnTo>
                  <a:lnTo>
                    <a:pt x="361" y="971"/>
                  </a:lnTo>
                  <a:lnTo>
                    <a:pt x="363" y="971"/>
                  </a:lnTo>
                  <a:lnTo>
                    <a:pt x="363" y="973"/>
                  </a:lnTo>
                  <a:lnTo>
                    <a:pt x="363" y="975"/>
                  </a:lnTo>
                  <a:lnTo>
                    <a:pt x="363" y="977"/>
                  </a:lnTo>
                  <a:lnTo>
                    <a:pt x="365" y="979"/>
                  </a:lnTo>
                  <a:lnTo>
                    <a:pt x="365" y="977"/>
                  </a:lnTo>
                  <a:lnTo>
                    <a:pt x="365" y="979"/>
                  </a:lnTo>
                  <a:lnTo>
                    <a:pt x="367" y="979"/>
                  </a:lnTo>
                  <a:lnTo>
                    <a:pt x="367" y="981"/>
                  </a:lnTo>
                  <a:lnTo>
                    <a:pt x="367" y="983"/>
                  </a:lnTo>
                  <a:lnTo>
                    <a:pt x="367" y="981"/>
                  </a:lnTo>
                  <a:lnTo>
                    <a:pt x="369" y="981"/>
                  </a:lnTo>
                  <a:lnTo>
                    <a:pt x="367" y="981"/>
                  </a:lnTo>
                  <a:lnTo>
                    <a:pt x="367" y="979"/>
                  </a:lnTo>
                  <a:lnTo>
                    <a:pt x="365" y="977"/>
                  </a:lnTo>
                  <a:lnTo>
                    <a:pt x="365" y="975"/>
                  </a:lnTo>
                  <a:lnTo>
                    <a:pt x="365" y="977"/>
                  </a:lnTo>
                  <a:lnTo>
                    <a:pt x="365" y="975"/>
                  </a:lnTo>
                  <a:lnTo>
                    <a:pt x="365" y="973"/>
                  </a:lnTo>
                  <a:lnTo>
                    <a:pt x="367" y="973"/>
                  </a:lnTo>
                  <a:lnTo>
                    <a:pt x="367" y="975"/>
                  </a:lnTo>
                  <a:lnTo>
                    <a:pt x="367" y="977"/>
                  </a:lnTo>
                  <a:lnTo>
                    <a:pt x="367" y="975"/>
                  </a:lnTo>
                  <a:lnTo>
                    <a:pt x="367" y="973"/>
                  </a:lnTo>
                  <a:lnTo>
                    <a:pt x="367" y="971"/>
                  </a:lnTo>
                  <a:lnTo>
                    <a:pt x="369" y="971"/>
                  </a:lnTo>
                  <a:lnTo>
                    <a:pt x="369" y="970"/>
                  </a:lnTo>
                  <a:lnTo>
                    <a:pt x="371" y="970"/>
                  </a:lnTo>
                  <a:lnTo>
                    <a:pt x="371" y="971"/>
                  </a:lnTo>
                  <a:lnTo>
                    <a:pt x="373" y="971"/>
                  </a:lnTo>
                  <a:lnTo>
                    <a:pt x="373" y="973"/>
                  </a:lnTo>
                  <a:lnTo>
                    <a:pt x="373" y="975"/>
                  </a:lnTo>
                  <a:lnTo>
                    <a:pt x="371" y="975"/>
                  </a:lnTo>
                  <a:lnTo>
                    <a:pt x="371" y="977"/>
                  </a:lnTo>
                  <a:lnTo>
                    <a:pt x="371" y="975"/>
                  </a:lnTo>
                  <a:lnTo>
                    <a:pt x="373" y="975"/>
                  </a:lnTo>
                  <a:lnTo>
                    <a:pt x="373" y="977"/>
                  </a:lnTo>
                  <a:lnTo>
                    <a:pt x="373" y="979"/>
                  </a:lnTo>
                  <a:lnTo>
                    <a:pt x="375" y="979"/>
                  </a:lnTo>
                  <a:lnTo>
                    <a:pt x="375" y="977"/>
                  </a:lnTo>
                  <a:lnTo>
                    <a:pt x="375" y="975"/>
                  </a:lnTo>
                  <a:lnTo>
                    <a:pt x="375" y="977"/>
                  </a:lnTo>
                  <a:lnTo>
                    <a:pt x="375" y="979"/>
                  </a:lnTo>
                  <a:lnTo>
                    <a:pt x="376" y="979"/>
                  </a:lnTo>
                  <a:lnTo>
                    <a:pt x="376" y="977"/>
                  </a:lnTo>
                  <a:lnTo>
                    <a:pt x="375" y="977"/>
                  </a:lnTo>
                  <a:lnTo>
                    <a:pt x="375" y="975"/>
                  </a:lnTo>
                  <a:lnTo>
                    <a:pt x="375" y="973"/>
                  </a:lnTo>
                  <a:lnTo>
                    <a:pt x="376" y="973"/>
                  </a:lnTo>
                  <a:lnTo>
                    <a:pt x="376" y="971"/>
                  </a:lnTo>
                  <a:lnTo>
                    <a:pt x="378" y="971"/>
                  </a:lnTo>
                  <a:lnTo>
                    <a:pt x="378" y="973"/>
                  </a:lnTo>
                  <a:lnTo>
                    <a:pt x="380" y="973"/>
                  </a:lnTo>
                  <a:lnTo>
                    <a:pt x="380" y="975"/>
                  </a:lnTo>
                  <a:lnTo>
                    <a:pt x="382" y="977"/>
                  </a:lnTo>
                  <a:lnTo>
                    <a:pt x="382" y="979"/>
                  </a:lnTo>
                  <a:lnTo>
                    <a:pt x="380" y="981"/>
                  </a:lnTo>
                  <a:lnTo>
                    <a:pt x="380" y="983"/>
                  </a:lnTo>
                  <a:lnTo>
                    <a:pt x="378" y="983"/>
                  </a:lnTo>
                  <a:lnTo>
                    <a:pt x="376" y="983"/>
                  </a:lnTo>
                  <a:lnTo>
                    <a:pt x="375" y="985"/>
                  </a:lnTo>
                  <a:lnTo>
                    <a:pt x="376" y="985"/>
                  </a:lnTo>
                  <a:lnTo>
                    <a:pt x="376" y="983"/>
                  </a:lnTo>
                  <a:lnTo>
                    <a:pt x="378" y="983"/>
                  </a:lnTo>
                  <a:lnTo>
                    <a:pt x="380" y="983"/>
                  </a:lnTo>
                  <a:lnTo>
                    <a:pt x="380" y="985"/>
                  </a:lnTo>
                  <a:lnTo>
                    <a:pt x="378" y="985"/>
                  </a:lnTo>
                  <a:lnTo>
                    <a:pt x="378" y="987"/>
                  </a:lnTo>
                  <a:lnTo>
                    <a:pt x="380" y="987"/>
                  </a:lnTo>
                  <a:lnTo>
                    <a:pt x="380" y="985"/>
                  </a:lnTo>
                  <a:lnTo>
                    <a:pt x="382" y="983"/>
                  </a:lnTo>
                  <a:lnTo>
                    <a:pt x="384" y="983"/>
                  </a:lnTo>
                  <a:lnTo>
                    <a:pt x="384" y="985"/>
                  </a:lnTo>
                  <a:lnTo>
                    <a:pt x="382" y="985"/>
                  </a:lnTo>
                  <a:lnTo>
                    <a:pt x="384" y="985"/>
                  </a:lnTo>
                  <a:lnTo>
                    <a:pt x="384" y="987"/>
                  </a:lnTo>
                  <a:lnTo>
                    <a:pt x="384" y="985"/>
                  </a:lnTo>
                  <a:lnTo>
                    <a:pt x="384" y="983"/>
                  </a:lnTo>
                  <a:lnTo>
                    <a:pt x="384" y="985"/>
                  </a:lnTo>
                  <a:lnTo>
                    <a:pt x="386" y="985"/>
                  </a:lnTo>
                  <a:lnTo>
                    <a:pt x="386" y="987"/>
                  </a:lnTo>
                  <a:lnTo>
                    <a:pt x="386" y="989"/>
                  </a:lnTo>
                  <a:lnTo>
                    <a:pt x="386" y="987"/>
                  </a:lnTo>
                  <a:lnTo>
                    <a:pt x="386" y="985"/>
                  </a:lnTo>
                  <a:lnTo>
                    <a:pt x="386" y="983"/>
                  </a:lnTo>
                  <a:lnTo>
                    <a:pt x="386" y="981"/>
                  </a:lnTo>
                  <a:lnTo>
                    <a:pt x="384" y="981"/>
                  </a:lnTo>
                  <a:lnTo>
                    <a:pt x="384" y="979"/>
                  </a:lnTo>
                  <a:lnTo>
                    <a:pt x="386" y="979"/>
                  </a:lnTo>
                  <a:lnTo>
                    <a:pt x="386" y="977"/>
                  </a:lnTo>
                  <a:lnTo>
                    <a:pt x="386" y="975"/>
                  </a:lnTo>
                  <a:lnTo>
                    <a:pt x="386" y="973"/>
                  </a:lnTo>
                  <a:lnTo>
                    <a:pt x="384" y="973"/>
                  </a:lnTo>
                  <a:lnTo>
                    <a:pt x="384" y="971"/>
                  </a:lnTo>
                  <a:lnTo>
                    <a:pt x="384" y="970"/>
                  </a:lnTo>
                  <a:lnTo>
                    <a:pt x="384" y="968"/>
                  </a:lnTo>
                  <a:lnTo>
                    <a:pt x="386" y="968"/>
                  </a:lnTo>
                  <a:lnTo>
                    <a:pt x="386" y="970"/>
                  </a:lnTo>
                  <a:lnTo>
                    <a:pt x="384" y="970"/>
                  </a:lnTo>
                  <a:lnTo>
                    <a:pt x="384" y="971"/>
                  </a:lnTo>
                  <a:lnTo>
                    <a:pt x="386" y="971"/>
                  </a:lnTo>
                  <a:lnTo>
                    <a:pt x="386" y="970"/>
                  </a:lnTo>
                  <a:lnTo>
                    <a:pt x="386" y="968"/>
                  </a:lnTo>
                  <a:lnTo>
                    <a:pt x="386" y="966"/>
                  </a:lnTo>
                  <a:lnTo>
                    <a:pt x="386" y="964"/>
                  </a:lnTo>
                  <a:lnTo>
                    <a:pt x="388" y="964"/>
                  </a:lnTo>
                  <a:lnTo>
                    <a:pt x="390" y="964"/>
                  </a:lnTo>
                  <a:lnTo>
                    <a:pt x="392" y="964"/>
                  </a:lnTo>
                  <a:lnTo>
                    <a:pt x="394" y="964"/>
                  </a:lnTo>
                  <a:lnTo>
                    <a:pt x="396" y="964"/>
                  </a:lnTo>
                  <a:lnTo>
                    <a:pt x="396" y="966"/>
                  </a:lnTo>
                  <a:lnTo>
                    <a:pt x="398" y="966"/>
                  </a:lnTo>
                  <a:lnTo>
                    <a:pt x="399" y="966"/>
                  </a:lnTo>
                  <a:lnTo>
                    <a:pt x="399" y="968"/>
                  </a:lnTo>
                  <a:lnTo>
                    <a:pt x="401" y="970"/>
                  </a:lnTo>
                  <a:lnTo>
                    <a:pt x="401" y="968"/>
                  </a:lnTo>
                  <a:lnTo>
                    <a:pt x="401" y="970"/>
                  </a:lnTo>
                  <a:lnTo>
                    <a:pt x="403" y="970"/>
                  </a:lnTo>
                  <a:lnTo>
                    <a:pt x="403" y="971"/>
                  </a:lnTo>
                  <a:lnTo>
                    <a:pt x="403" y="973"/>
                  </a:lnTo>
                  <a:lnTo>
                    <a:pt x="403" y="975"/>
                  </a:lnTo>
                  <a:lnTo>
                    <a:pt x="403" y="973"/>
                  </a:lnTo>
                  <a:lnTo>
                    <a:pt x="405" y="973"/>
                  </a:lnTo>
                  <a:lnTo>
                    <a:pt x="405" y="975"/>
                  </a:lnTo>
                  <a:lnTo>
                    <a:pt x="407" y="975"/>
                  </a:lnTo>
                  <a:lnTo>
                    <a:pt x="409" y="975"/>
                  </a:lnTo>
                  <a:lnTo>
                    <a:pt x="409" y="977"/>
                  </a:lnTo>
                  <a:lnTo>
                    <a:pt x="407" y="977"/>
                  </a:lnTo>
                  <a:lnTo>
                    <a:pt x="405" y="977"/>
                  </a:lnTo>
                  <a:lnTo>
                    <a:pt x="405" y="979"/>
                  </a:lnTo>
                  <a:lnTo>
                    <a:pt x="407" y="979"/>
                  </a:lnTo>
                  <a:lnTo>
                    <a:pt x="407" y="977"/>
                  </a:lnTo>
                  <a:lnTo>
                    <a:pt x="407" y="979"/>
                  </a:lnTo>
                  <a:lnTo>
                    <a:pt x="409" y="979"/>
                  </a:lnTo>
                  <a:lnTo>
                    <a:pt x="411" y="981"/>
                  </a:lnTo>
                  <a:close/>
                  <a:moveTo>
                    <a:pt x="434" y="1031"/>
                  </a:moveTo>
                  <a:lnTo>
                    <a:pt x="432" y="1031"/>
                  </a:lnTo>
                  <a:lnTo>
                    <a:pt x="432" y="1029"/>
                  </a:lnTo>
                  <a:lnTo>
                    <a:pt x="432" y="1027"/>
                  </a:lnTo>
                  <a:lnTo>
                    <a:pt x="434" y="1029"/>
                  </a:lnTo>
                  <a:lnTo>
                    <a:pt x="436" y="1029"/>
                  </a:lnTo>
                  <a:lnTo>
                    <a:pt x="436" y="1031"/>
                  </a:lnTo>
                  <a:lnTo>
                    <a:pt x="434" y="1031"/>
                  </a:lnTo>
                  <a:lnTo>
                    <a:pt x="434" y="1033"/>
                  </a:lnTo>
                  <a:lnTo>
                    <a:pt x="434" y="1031"/>
                  </a:lnTo>
                  <a:close/>
                  <a:moveTo>
                    <a:pt x="442" y="1037"/>
                  </a:moveTo>
                  <a:lnTo>
                    <a:pt x="442" y="1039"/>
                  </a:lnTo>
                  <a:lnTo>
                    <a:pt x="442" y="1041"/>
                  </a:lnTo>
                  <a:lnTo>
                    <a:pt x="444" y="1041"/>
                  </a:lnTo>
                  <a:lnTo>
                    <a:pt x="442" y="1041"/>
                  </a:lnTo>
                  <a:lnTo>
                    <a:pt x="442" y="1042"/>
                  </a:lnTo>
                  <a:lnTo>
                    <a:pt x="440" y="1042"/>
                  </a:lnTo>
                  <a:lnTo>
                    <a:pt x="440" y="1041"/>
                  </a:lnTo>
                  <a:lnTo>
                    <a:pt x="438" y="1041"/>
                  </a:lnTo>
                  <a:lnTo>
                    <a:pt x="438" y="1039"/>
                  </a:lnTo>
                  <a:lnTo>
                    <a:pt x="440" y="1039"/>
                  </a:lnTo>
                  <a:lnTo>
                    <a:pt x="440" y="1037"/>
                  </a:lnTo>
                  <a:lnTo>
                    <a:pt x="438" y="1037"/>
                  </a:lnTo>
                  <a:lnTo>
                    <a:pt x="438" y="1035"/>
                  </a:lnTo>
                  <a:lnTo>
                    <a:pt x="438" y="1033"/>
                  </a:lnTo>
                  <a:lnTo>
                    <a:pt x="436" y="1033"/>
                  </a:lnTo>
                  <a:lnTo>
                    <a:pt x="436" y="1031"/>
                  </a:lnTo>
                  <a:lnTo>
                    <a:pt x="438" y="1031"/>
                  </a:lnTo>
                  <a:lnTo>
                    <a:pt x="438" y="1033"/>
                  </a:lnTo>
                  <a:lnTo>
                    <a:pt x="440" y="1035"/>
                  </a:lnTo>
                  <a:lnTo>
                    <a:pt x="442" y="1037"/>
                  </a:lnTo>
                  <a:close/>
                  <a:moveTo>
                    <a:pt x="451" y="1050"/>
                  </a:moveTo>
                  <a:lnTo>
                    <a:pt x="451" y="1052"/>
                  </a:lnTo>
                  <a:lnTo>
                    <a:pt x="451" y="1054"/>
                  </a:lnTo>
                  <a:lnTo>
                    <a:pt x="453" y="1054"/>
                  </a:lnTo>
                  <a:lnTo>
                    <a:pt x="451" y="1054"/>
                  </a:lnTo>
                  <a:lnTo>
                    <a:pt x="449" y="1054"/>
                  </a:lnTo>
                  <a:lnTo>
                    <a:pt x="447" y="1054"/>
                  </a:lnTo>
                  <a:lnTo>
                    <a:pt x="447" y="1052"/>
                  </a:lnTo>
                  <a:lnTo>
                    <a:pt x="446" y="1052"/>
                  </a:lnTo>
                  <a:lnTo>
                    <a:pt x="446" y="1050"/>
                  </a:lnTo>
                  <a:lnTo>
                    <a:pt x="446" y="1048"/>
                  </a:lnTo>
                  <a:lnTo>
                    <a:pt x="444" y="1048"/>
                  </a:lnTo>
                  <a:lnTo>
                    <a:pt x="446" y="1048"/>
                  </a:lnTo>
                  <a:lnTo>
                    <a:pt x="446" y="1046"/>
                  </a:lnTo>
                  <a:lnTo>
                    <a:pt x="444" y="1046"/>
                  </a:lnTo>
                  <a:lnTo>
                    <a:pt x="444" y="1044"/>
                  </a:lnTo>
                  <a:lnTo>
                    <a:pt x="444" y="1042"/>
                  </a:lnTo>
                  <a:lnTo>
                    <a:pt x="446" y="1042"/>
                  </a:lnTo>
                  <a:lnTo>
                    <a:pt x="446" y="1044"/>
                  </a:lnTo>
                  <a:lnTo>
                    <a:pt x="447" y="1044"/>
                  </a:lnTo>
                  <a:lnTo>
                    <a:pt x="447" y="1046"/>
                  </a:lnTo>
                  <a:lnTo>
                    <a:pt x="449" y="1046"/>
                  </a:lnTo>
                  <a:lnTo>
                    <a:pt x="449" y="1048"/>
                  </a:lnTo>
                  <a:lnTo>
                    <a:pt x="449" y="1050"/>
                  </a:lnTo>
                  <a:lnTo>
                    <a:pt x="447" y="1050"/>
                  </a:lnTo>
                  <a:lnTo>
                    <a:pt x="449" y="1050"/>
                  </a:lnTo>
                  <a:lnTo>
                    <a:pt x="449" y="1052"/>
                  </a:lnTo>
                  <a:lnTo>
                    <a:pt x="451" y="1052"/>
                  </a:lnTo>
                  <a:lnTo>
                    <a:pt x="451" y="1050"/>
                  </a:lnTo>
                  <a:close/>
                  <a:moveTo>
                    <a:pt x="459" y="1058"/>
                  </a:moveTo>
                  <a:lnTo>
                    <a:pt x="457" y="1058"/>
                  </a:lnTo>
                  <a:lnTo>
                    <a:pt x="457" y="1056"/>
                  </a:lnTo>
                  <a:lnTo>
                    <a:pt x="459" y="1056"/>
                  </a:lnTo>
                  <a:lnTo>
                    <a:pt x="457" y="1056"/>
                  </a:lnTo>
                  <a:lnTo>
                    <a:pt x="459" y="1056"/>
                  </a:lnTo>
                  <a:lnTo>
                    <a:pt x="459" y="1058"/>
                  </a:lnTo>
                  <a:close/>
                  <a:moveTo>
                    <a:pt x="440" y="1006"/>
                  </a:moveTo>
                  <a:lnTo>
                    <a:pt x="438" y="1006"/>
                  </a:lnTo>
                  <a:lnTo>
                    <a:pt x="438" y="1008"/>
                  </a:lnTo>
                  <a:lnTo>
                    <a:pt x="440" y="1008"/>
                  </a:lnTo>
                  <a:lnTo>
                    <a:pt x="440" y="1010"/>
                  </a:lnTo>
                  <a:lnTo>
                    <a:pt x="438" y="1010"/>
                  </a:lnTo>
                  <a:lnTo>
                    <a:pt x="436" y="1010"/>
                  </a:lnTo>
                  <a:lnTo>
                    <a:pt x="436" y="1012"/>
                  </a:lnTo>
                  <a:lnTo>
                    <a:pt x="436" y="1014"/>
                  </a:lnTo>
                  <a:lnTo>
                    <a:pt x="438" y="1014"/>
                  </a:lnTo>
                  <a:lnTo>
                    <a:pt x="440" y="1014"/>
                  </a:lnTo>
                  <a:lnTo>
                    <a:pt x="438" y="1014"/>
                  </a:lnTo>
                  <a:lnTo>
                    <a:pt x="438" y="1016"/>
                  </a:lnTo>
                  <a:lnTo>
                    <a:pt x="438" y="1018"/>
                  </a:lnTo>
                  <a:lnTo>
                    <a:pt x="436" y="1018"/>
                  </a:lnTo>
                  <a:lnTo>
                    <a:pt x="436" y="1016"/>
                  </a:lnTo>
                  <a:lnTo>
                    <a:pt x="436" y="1014"/>
                  </a:lnTo>
                  <a:lnTo>
                    <a:pt x="434" y="1014"/>
                  </a:lnTo>
                  <a:lnTo>
                    <a:pt x="434" y="1016"/>
                  </a:lnTo>
                  <a:lnTo>
                    <a:pt x="434" y="1018"/>
                  </a:lnTo>
                  <a:lnTo>
                    <a:pt x="434" y="1019"/>
                  </a:lnTo>
                  <a:lnTo>
                    <a:pt x="436" y="1019"/>
                  </a:lnTo>
                  <a:lnTo>
                    <a:pt x="438" y="1021"/>
                  </a:lnTo>
                  <a:lnTo>
                    <a:pt x="436" y="1021"/>
                  </a:lnTo>
                  <a:lnTo>
                    <a:pt x="434" y="1021"/>
                  </a:lnTo>
                  <a:lnTo>
                    <a:pt x="434" y="1019"/>
                  </a:lnTo>
                  <a:lnTo>
                    <a:pt x="432" y="1019"/>
                  </a:lnTo>
                  <a:lnTo>
                    <a:pt x="430" y="1019"/>
                  </a:lnTo>
                  <a:lnTo>
                    <a:pt x="430" y="1018"/>
                  </a:lnTo>
                  <a:lnTo>
                    <a:pt x="430" y="1016"/>
                  </a:lnTo>
                  <a:lnTo>
                    <a:pt x="428" y="1016"/>
                  </a:lnTo>
                  <a:lnTo>
                    <a:pt x="428" y="1014"/>
                  </a:lnTo>
                  <a:lnTo>
                    <a:pt x="426" y="1016"/>
                  </a:lnTo>
                  <a:lnTo>
                    <a:pt x="426" y="1014"/>
                  </a:lnTo>
                  <a:lnTo>
                    <a:pt x="428" y="1014"/>
                  </a:lnTo>
                  <a:lnTo>
                    <a:pt x="428" y="1012"/>
                  </a:lnTo>
                  <a:lnTo>
                    <a:pt x="426" y="1012"/>
                  </a:lnTo>
                  <a:lnTo>
                    <a:pt x="426" y="1010"/>
                  </a:lnTo>
                  <a:lnTo>
                    <a:pt x="426" y="1008"/>
                  </a:lnTo>
                  <a:lnTo>
                    <a:pt x="424" y="1008"/>
                  </a:lnTo>
                  <a:lnTo>
                    <a:pt x="424" y="1006"/>
                  </a:lnTo>
                  <a:lnTo>
                    <a:pt x="426" y="1006"/>
                  </a:lnTo>
                  <a:lnTo>
                    <a:pt x="426" y="1004"/>
                  </a:lnTo>
                  <a:lnTo>
                    <a:pt x="426" y="1002"/>
                  </a:lnTo>
                  <a:lnTo>
                    <a:pt x="428" y="1002"/>
                  </a:lnTo>
                  <a:lnTo>
                    <a:pt x="430" y="1002"/>
                  </a:lnTo>
                  <a:lnTo>
                    <a:pt x="432" y="1002"/>
                  </a:lnTo>
                  <a:lnTo>
                    <a:pt x="432" y="1000"/>
                  </a:lnTo>
                  <a:lnTo>
                    <a:pt x="434" y="1000"/>
                  </a:lnTo>
                  <a:lnTo>
                    <a:pt x="434" y="1002"/>
                  </a:lnTo>
                  <a:lnTo>
                    <a:pt x="436" y="1002"/>
                  </a:lnTo>
                  <a:lnTo>
                    <a:pt x="436" y="1004"/>
                  </a:lnTo>
                  <a:lnTo>
                    <a:pt x="438" y="1004"/>
                  </a:lnTo>
                  <a:lnTo>
                    <a:pt x="438" y="1006"/>
                  </a:lnTo>
                  <a:lnTo>
                    <a:pt x="440" y="1006"/>
                  </a:lnTo>
                  <a:close/>
                  <a:moveTo>
                    <a:pt x="463" y="1056"/>
                  </a:moveTo>
                  <a:lnTo>
                    <a:pt x="463" y="1058"/>
                  </a:lnTo>
                  <a:lnTo>
                    <a:pt x="461" y="1058"/>
                  </a:lnTo>
                  <a:lnTo>
                    <a:pt x="461" y="1056"/>
                  </a:lnTo>
                  <a:lnTo>
                    <a:pt x="459" y="1056"/>
                  </a:lnTo>
                  <a:lnTo>
                    <a:pt x="459" y="1054"/>
                  </a:lnTo>
                  <a:lnTo>
                    <a:pt x="457" y="1054"/>
                  </a:lnTo>
                  <a:lnTo>
                    <a:pt x="459" y="1054"/>
                  </a:lnTo>
                  <a:lnTo>
                    <a:pt x="461" y="1054"/>
                  </a:lnTo>
                  <a:lnTo>
                    <a:pt x="461" y="1056"/>
                  </a:lnTo>
                  <a:lnTo>
                    <a:pt x="463" y="1056"/>
                  </a:lnTo>
                  <a:close/>
                  <a:moveTo>
                    <a:pt x="453" y="1023"/>
                  </a:moveTo>
                  <a:lnTo>
                    <a:pt x="453" y="1025"/>
                  </a:lnTo>
                  <a:lnTo>
                    <a:pt x="453" y="1023"/>
                  </a:lnTo>
                  <a:lnTo>
                    <a:pt x="451" y="1023"/>
                  </a:lnTo>
                  <a:lnTo>
                    <a:pt x="449" y="1023"/>
                  </a:lnTo>
                  <a:lnTo>
                    <a:pt x="449" y="1021"/>
                  </a:lnTo>
                  <a:lnTo>
                    <a:pt x="447" y="1023"/>
                  </a:lnTo>
                  <a:lnTo>
                    <a:pt x="446" y="1023"/>
                  </a:lnTo>
                  <a:lnTo>
                    <a:pt x="447" y="1023"/>
                  </a:lnTo>
                  <a:lnTo>
                    <a:pt x="447" y="1025"/>
                  </a:lnTo>
                  <a:lnTo>
                    <a:pt x="447" y="1027"/>
                  </a:lnTo>
                  <a:lnTo>
                    <a:pt x="447" y="1029"/>
                  </a:lnTo>
                  <a:lnTo>
                    <a:pt x="449" y="1029"/>
                  </a:lnTo>
                  <a:lnTo>
                    <a:pt x="449" y="1031"/>
                  </a:lnTo>
                  <a:lnTo>
                    <a:pt x="447" y="1031"/>
                  </a:lnTo>
                  <a:lnTo>
                    <a:pt x="446" y="1031"/>
                  </a:lnTo>
                  <a:lnTo>
                    <a:pt x="446" y="1029"/>
                  </a:lnTo>
                  <a:lnTo>
                    <a:pt x="446" y="1027"/>
                  </a:lnTo>
                  <a:lnTo>
                    <a:pt x="444" y="1027"/>
                  </a:lnTo>
                  <a:lnTo>
                    <a:pt x="444" y="1029"/>
                  </a:lnTo>
                  <a:lnTo>
                    <a:pt x="444" y="1027"/>
                  </a:lnTo>
                  <a:lnTo>
                    <a:pt x="442" y="1027"/>
                  </a:lnTo>
                  <a:lnTo>
                    <a:pt x="442" y="1025"/>
                  </a:lnTo>
                  <a:lnTo>
                    <a:pt x="440" y="1025"/>
                  </a:lnTo>
                  <a:lnTo>
                    <a:pt x="440" y="1027"/>
                  </a:lnTo>
                  <a:lnTo>
                    <a:pt x="438" y="1027"/>
                  </a:lnTo>
                  <a:lnTo>
                    <a:pt x="438" y="1025"/>
                  </a:lnTo>
                  <a:lnTo>
                    <a:pt x="438" y="1023"/>
                  </a:lnTo>
                  <a:lnTo>
                    <a:pt x="438" y="1021"/>
                  </a:lnTo>
                  <a:lnTo>
                    <a:pt x="440" y="1021"/>
                  </a:lnTo>
                  <a:lnTo>
                    <a:pt x="440" y="1023"/>
                  </a:lnTo>
                  <a:lnTo>
                    <a:pt x="442" y="1023"/>
                  </a:lnTo>
                  <a:lnTo>
                    <a:pt x="442" y="1021"/>
                  </a:lnTo>
                  <a:lnTo>
                    <a:pt x="444" y="1019"/>
                  </a:lnTo>
                  <a:lnTo>
                    <a:pt x="444" y="1021"/>
                  </a:lnTo>
                  <a:lnTo>
                    <a:pt x="446" y="1021"/>
                  </a:lnTo>
                  <a:lnTo>
                    <a:pt x="447" y="1021"/>
                  </a:lnTo>
                  <a:lnTo>
                    <a:pt x="447" y="1019"/>
                  </a:lnTo>
                  <a:lnTo>
                    <a:pt x="446" y="1019"/>
                  </a:lnTo>
                  <a:lnTo>
                    <a:pt x="446" y="1018"/>
                  </a:lnTo>
                  <a:lnTo>
                    <a:pt x="446" y="1016"/>
                  </a:lnTo>
                  <a:lnTo>
                    <a:pt x="447" y="1016"/>
                  </a:lnTo>
                  <a:lnTo>
                    <a:pt x="447" y="1018"/>
                  </a:lnTo>
                  <a:lnTo>
                    <a:pt x="449" y="1018"/>
                  </a:lnTo>
                  <a:lnTo>
                    <a:pt x="451" y="1018"/>
                  </a:lnTo>
                  <a:lnTo>
                    <a:pt x="451" y="1019"/>
                  </a:lnTo>
                  <a:lnTo>
                    <a:pt x="449" y="1019"/>
                  </a:lnTo>
                  <a:lnTo>
                    <a:pt x="449" y="1021"/>
                  </a:lnTo>
                  <a:lnTo>
                    <a:pt x="449" y="1019"/>
                  </a:lnTo>
                  <a:lnTo>
                    <a:pt x="451" y="1019"/>
                  </a:lnTo>
                  <a:lnTo>
                    <a:pt x="451" y="1021"/>
                  </a:lnTo>
                  <a:lnTo>
                    <a:pt x="453" y="1021"/>
                  </a:lnTo>
                  <a:lnTo>
                    <a:pt x="453" y="1023"/>
                  </a:lnTo>
                  <a:close/>
                  <a:moveTo>
                    <a:pt x="520" y="1152"/>
                  </a:moveTo>
                  <a:lnTo>
                    <a:pt x="520" y="1154"/>
                  </a:lnTo>
                  <a:lnTo>
                    <a:pt x="520" y="1152"/>
                  </a:lnTo>
                  <a:lnTo>
                    <a:pt x="520" y="1150"/>
                  </a:lnTo>
                  <a:lnTo>
                    <a:pt x="520" y="1152"/>
                  </a:lnTo>
                  <a:close/>
                  <a:moveTo>
                    <a:pt x="517" y="1140"/>
                  </a:moveTo>
                  <a:lnTo>
                    <a:pt x="515" y="1140"/>
                  </a:lnTo>
                  <a:lnTo>
                    <a:pt x="515" y="1138"/>
                  </a:lnTo>
                  <a:lnTo>
                    <a:pt x="515" y="1140"/>
                  </a:lnTo>
                  <a:lnTo>
                    <a:pt x="515" y="1138"/>
                  </a:lnTo>
                  <a:lnTo>
                    <a:pt x="517" y="1138"/>
                  </a:lnTo>
                  <a:lnTo>
                    <a:pt x="517" y="1140"/>
                  </a:lnTo>
                  <a:close/>
                  <a:moveTo>
                    <a:pt x="524" y="1154"/>
                  </a:moveTo>
                  <a:lnTo>
                    <a:pt x="524" y="1156"/>
                  </a:lnTo>
                  <a:lnTo>
                    <a:pt x="522" y="1156"/>
                  </a:lnTo>
                  <a:lnTo>
                    <a:pt x="524" y="1156"/>
                  </a:lnTo>
                  <a:lnTo>
                    <a:pt x="524" y="1158"/>
                  </a:lnTo>
                  <a:lnTo>
                    <a:pt x="522" y="1158"/>
                  </a:lnTo>
                  <a:lnTo>
                    <a:pt x="522" y="1156"/>
                  </a:lnTo>
                  <a:lnTo>
                    <a:pt x="522" y="1154"/>
                  </a:lnTo>
                  <a:lnTo>
                    <a:pt x="522" y="1152"/>
                  </a:lnTo>
                  <a:lnTo>
                    <a:pt x="524" y="1152"/>
                  </a:lnTo>
                  <a:lnTo>
                    <a:pt x="524" y="1150"/>
                  </a:lnTo>
                  <a:lnTo>
                    <a:pt x="524" y="1152"/>
                  </a:lnTo>
                  <a:lnTo>
                    <a:pt x="524" y="1154"/>
                  </a:lnTo>
                  <a:close/>
                  <a:moveTo>
                    <a:pt x="517" y="1135"/>
                  </a:moveTo>
                  <a:lnTo>
                    <a:pt x="517" y="1137"/>
                  </a:lnTo>
                  <a:lnTo>
                    <a:pt x="517" y="1135"/>
                  </a:lnTo>
                  <a:lnTo>
                    <a:pt x="517" y="1137"/>
                  </a:lnTo>
                  <a:lnTo>
                    <a:pt x="517" y="1138"/>
                  </a:lnTo>
                  <a:lnTo>
                    <a:pt x="515" y="1138"/>
                  </a:lnTo>
                  <a:lnTo>
                    <a:pt x="515" y="1137"/>
                  </a:lnTo>
                  <a:lnTo>
                    <a:pt x="517" y="1137"/>
                  </a:lnTo>
                  <a:lnTo>
                    <a:pt x="517" y="1135"/>
                  </a:lnTo>
                  <a:lnTo>
                    <a:pt x="519" y="1135"/>
                  </a:lnTo>
                  <a:lnTo>
                    <a:pt x="517" y="1135"/>
                  </a:lnTo>
                  <a:close/>
                  <a:moveTo>
                    <a:pt x="522" y="1135"/>
                  </a:moveTo>
                  <a:lnTo>
                    <a:pt x="522" y="1137"/>
                  </a:lnTo>
                  <a:lnTo>
                    <a:pt x="522" y="1138"/>
                  </a:lnTo>
                  <a:lnTo>
                    <a:pt x="522" y="1140"/>
                  </a:lnTo>
                  <a:lnTo>
                    <a:pt x="524" y="1140"/>
                  </a:lnTo>
                  <a:lnTo>
                    <a:pt x="522" y="1140"/>
                  </a:lnTo>
                  <a:lnTo>
                    <a:pt x="522" y="1142"/>
                  </a:lnTo>
                  <a:lnTo>
                    <a:pt x="524" y="1142"/>
                  </a:lnTo>
                  <a:lnTo>
                    <a:pt x="522" y="1142"/>
                  </a:lnTo>
                  <a:lnTo>
                    <a:pt x="522" y="1144"/>
                  </a:lnTo>
                  <a:lnTo>
                    <a:pt x="524" y="1144"/>
                  </a:lnTo>
                  <a:lnTo>
                    <a:pt x="524" y="1146"/>
                  </a:lnTo>
                  <a:lnTo>
                    <a:pt x="524" y="1144"/>
                  </a:lnTo>
                  <a:lnTo>
                    <a:pt x="522" y="1144"/>
                  </a:lnTo>
                  <a:lnTo>
                    <a:pt x="522" y="1146"/>
                  </a:lnTo>
                  <a:lnTo>
                    <a:pt x="522" y="1148"/>
                  </a:lnTo>
                  <a:lnTo>
                    <a:pt x="520" y="1148"/>
                  </a:lnTo>
                  <a:lnTo>
                    <a:pt x="520" y="1150"/>
                  </a:lnTo>
                  <a:lnTo>
                    <a:pt x="520" y="1148"/>
                  </a:lnTo>
                  <a:lnTo>
                    <a:pt x="520" y="1146"/>
                  </a:lnTo>
                  <a:lnTo>
                    <a:pt x="519" y="1146"/>
                  </a:lnTo>
                  <a:lnTo>
                    <a:pt x="519" y="1144"/>
                  </a:lnTo>
                  <a:lnTo>
                    <a:pt x="519" y="1146"/>
                  </a:lnTo>
                  <a:lnTo>
                    <a:pt x="517" y="1146"/>
                  </a:lnTo>
                  <a:lnTo>
                    <a:pt x="517" y="1144"/>
                  </a:lnTo>
                  <a:lnTo>
                    <a:pt x="519" y="1144"/>
                  </a:lnTo>
                  <a:lnTo>
                    <a:pt x="517" y="1144"/>
                  </a:lnTo>
                  <a:lnTo>
                    <a:pt x="519" y="1144"/>
                  </a:lnTo>
                  <a:lnTo>
                    <a:pt x="519" y="1142"/>
                  </a:lnTo>
                  <a:lnTo>
                    <a:pt x="517" y="1142"/>
                  </a:lnTo>
                  <a:lnTo>
                    <a:pt x="519" y="1142"/>
                  </a:lnTo>
                  <a:lnTo>
                    <a:pt x="519" y="1140"/>
                  </a:lnTo>
                  <a:lnTo>
                    <a:pt x="517" y="1140"/>
                  </a:lnTo>
                  <a:lnTo>
                    <a:pt x="519" y="1140"/>
                  </a:lnTo>
                  <a:lnTo>
                    <a:pt x="517" y="1140"/>
                  </a:lnTo>
                  <a:lnTo>
                    <a:pt x="519" y="1138"/>
                  </a:lnTo>
                  <a:lnTo>
                    <a:pt x="517" y="1138"/>
                  </a:lnTo>
                  <a:lnTo>
                    <a:pt x="519" y="1137"/>
                  </a:lnTo>
                  <a:lnTo>
                    <a:pt x="519" y="1135"/>
                  </a:lnTo>
                  <a:lnTo>
                    <a:pt x="520" y="1135"/>
                  </a:lnTo>
                  <a:lnTo>
                    <a:pt x="520" y="1133"/>
                  </a:lnTo>
                  <a:lnTo>
                    <a:pt x="522" y="1133"/>
                  </a:lnTo>
                  <a:lnTo>
                    <a:pt x="522" y="1135"/>
                  </a:lnTo>
                  <a:close/>
                  <a:moveTo>
                    <a:pt x="544" y="1148"/>
                  </a:moveTo>
                  <a:lnTo>
                    <a:pt x="542" y="1148"/>
                  </a:lnTo>
                  <a:lnTo>
                    <a:pt x="544" y="1148"/>
                  </a:lnTo>
                  <a:close/>
                  <a:moveTo>
                    <a:pt x="1529" y="2279"/>
                  </a:moveTo>
                  <a:lnTo>
                    <a:pt x="1529" y="2281"/>
                  </a:lnTo>
                  <a:lnTo>
                    <a:pt x="1529" y="2279"/>
                  </a:lnTo>
                  <a:lnTo>
                    <a:pt x="1529" y="2277"/>
                  </a:lnTo>
                  <a:lnTo>
                    <a:pt x="1527" y="2277"/>
                  </a:lnTo>
                  <a:lnTo>
                    <a:pt x="1529" y="2277"/>
                  </a:lnTo>
                  <a:lnTo>
                    <a:pt x="1529" y="2279"/>
                  </a:lnTo>
                  <a:close/>
                  <a:moveTo>
                    <a:pt x="1531" y="2277"/>
                  </a:moveTo>
                  <a:lnTo>
                    <a:pt x="1531" y="2279"/>
                  </a:lnTo>
                  <a:lnTo>
                    <a:pt x="1531" y="2281"/>
                  </a:lnTo>
                  <a:lnTo>
                    <a:pt x="1529" y="2281"/>
                  </a:lnTo>
                  <a:lnTo>
                    <a:pt x="1529" y="2279"/>
                  </a:lnTo>
                  <a:lnTo>
                    <a:pt x="1531" y="2279"/>
                  </a:lnTo>
                  <a:lnTo>
                    <a:pt x="1529" y="2279"/>
                  </a:lnTo>
                  <a:lnTo>
                    <a:pt x="1529" y="2277"/>
                  </a:lnTo>
                  <a:lnTo>
                    <a:pt x="1531" y="2277"/>
                  </a:lnTo>
                  <a:close/>
                  <a:moveTo>
                    <a:pt x="1529" y="2275"/>
                  </a:moveTo>
                  <a:lnTo>
                    <a:pt x="1529" y="2277"/>
                  </a:lnTo>
                  <a:lnTo>
                    <a:pt x="1529" y="2275"/>
                  </a:lnTo>
                  <a:close/>
                  <a:moveTo>
                    <a:pt x="1465" y="2229"/>
                  </a:moveTo>
                  <a:lnTo>
                    <a:pt x="1465" y="2227"/>
                  </a:lnTo>
                  <a:lnTo>
                    <a:pt x="1465" y="2229"/>
                  </a:lnTo>
                  <a:lnTo>
                    <a:pt x="1465" y="2227"/>
                  </a:lnTo>
                  <a:lnTo>
                    <a:pt x="1465" y="2229"/>
                  </a:lnTo>
                  <a:close/>
                  <a:moveTo>
                    <a:pt x="1534" y="2277"/>
                  </a:moveTo>
                  <a:lnTo>
                    <a:pt x="1534" y="2275"/>
                  </a:lnTo>
                  <a:lnTo>
                    <a:pt x="1534" y="2277"/>
                  </a:lnTo>
                  <a:close/>
                  <a:moveTo>
                    <a:pt x="1465" y="2227"/>
                  </a:moveTo>
                  <a:lnTo>
                    <a:pt x="1463" y="2227"/>
                  </a:lnTo>
                  <a:lnTo>
                    <a:pt x="1463" y="2225"/>
                  </a:lnTo>
                  <a:lnTo>
                    <a:pt x="1465" y="2225"/>
                  </a:lnTo>
                  <a:lnTo>
                    <a:pt x="1465" y="2227"/>
                  </a:lnTo>
                  <a:close/>
                  <a:moveTo>
                    <a:pt x="618" y="1259"/>
                  </a:moveTo>
                  <a:lnTo>
                    <a:pt x="618" y="1261"/>
                  </a:lnTo>
                  <a:lnTo>
                    <a:pt x="618" y="1263"/>
                  </a:lnTo>
                  <a:lnTo>
                    <a:pt x="616" y="1263"/>
                  </a:lnTo>
                  <a:lnTo>
                    <a:pt x="615" y="1263"/>
                  </a:lnTo>
                  <a:lnTo>
                    <a:pt x="615" y="1261"/>
                  </a:lnTo>
                  <a:lnTo>
                    <a:pt x="613" y="1259"/>
                  </a:lnTo>
                  <a:lnTo>
                    <a:pt x="615" y="1259"/>
                  </a:lnTo>
                  <a:lnTo>
                    <a:pt x="616" y="1259"/>
                  </a:lnTo>
                  <a:lnTo>
                    <a:pt x="616" y="1257"/>
                  </a:lnTo>
                  <a:lnTo>
                    <a:pt x="618" y="1257"/>
                  </a:lnTo>
                  <a:lnTo>
                    <a:pt x="618" y="1259"/>
                  </a:lnTo>
                  <a:close/>
                  <a:moveTo>
                    <a:pt x="1446" y="2210"/>
                  </a:moveTo>
                  <a:lnTo>
                    <a:pt x="1444" y="2210"/>
                  </a:lnTo>
                  <a:lnTo>
                    <a:pt x="1444" y="2208"/>
                  </a:lnTo>
                  <a:lnTo>
                    <a:pt x="1446" y="2208"/>
                  </a:lnTo>
                  <a:lnTo>
                    <a:pt x="1446" y="2210"/>
                  </a:lnTo>
                  <a:close/>
                  <a:moveTo>
                    <a:pt x="1425" y="2192"/>
                  </a:moveTo>
                  <a:lnTo>
                    <a:pt x="1425" y="2194"/>
                  </a:lnTo>
                  <a:lnTo>
                    <a:pt x="1423" y="2194"/>
                  </a:lnTo>
                  <a:lnTo>
                    <a:pt x="1423" y="2196"/>
                  </a:lnTo>
                  <a:lnTo>
                    <a:pt x="1421" y="2196"/>
                  </a:lnTo>
                  <a:lnTo>
                    <a:pt x="1421" y="2198"/>
                  </a:lnTo>
                  <a:lnTo>
                    <a:pt x="1421" y="2196"/>
                  </a:lnTo>
                  <a:lnTo>
                    <a:pt x="1421" y="2194"/>
                  </a:lnTo>
                  <a:lnTo>
                    <a:pt x="1423" y="2194"/>
                  </a:lnTo>
                  <a:lnTo>
                    <a:pt x="1423" y="2192"/>
                  </a:lnTo>
                  <a:lnTo>
                    <a:pt x="1425" y="2192"/>
                  </a:lnTo>
                  <a:close/>
                  <a:moveTo>
                    <a:pt x="616" y="1254"/>
                  </a:moveTo>
                  <a:lnTo>
                    <a:pt x="616" y="1252"/>
                  </a:lnTo>
                  <a:lnTo>
                    <a:pt x="615" y="1252"/>
                  </a:lnTo>
                  <a:lnTo>
                    <a:pt x="615" y="1254"/>
                  </a:lnTo>
                  <a:lnTo>
                    <a:pt x="615" y="1252"/>
                  </a:lnTo>
                  <a:lnTo>
                    <a:pt x="613" y="1252"/>
                  </a:lnTo>
                  <a:lnTo>
                    <a:pt x="613" y="1250"/>
                  </a:lnTo>
                  <a:lnTo>
                    <a:pt x="611" y="1250"/>
                  </a:lnTo>
                  <a:lnTo>
                    <a:pt x="613" y="1250"/>
                  </a:lnTo>
                  <a:lnTo>
                    <a:pt x="611" y="1250"/>
                  </a:lnTo>
                  <a:lnTo>
                    <a:pt x="613" y="1250"/>
                  </a:lnTo>
                  <a:lnTo>
                    <a:pt x="613" y="1248"/>
                  </a:lnTo>
                  <a:lnTo>
                    <a:pt x="613" y="1250"/>
                  </a:lnTo>
                  <a:lnTo>
                    <a:pt x="615" y="1250"/>
                  </a:lnTo>
                  <a:lnTo>
                    <a:pt x="616" y="1250"/>
                  </a:lnTo>
                  <a:lnTo>
                    <a:pt x="616" y="1252"/>
                  </a:lnTo>
                  <a:lnTo>
                    <a:pt x="616" y="1254"/>
                  </a:lnTo>
                  <a:close/>
                  <a:moveTo>
                    <a:pt x="1513" y="2254"/>
                  </a:moveTo>
                  <a:lnTo>
                    <a:pt x="1513" y="2256"/>
                  </a:lnTo>
                  <a:lnTo>
                    <a:pt x="1511" y="2256"/>
                  </a:lnTo>
                  <a:lnTo>
                    <a:pt x="1511" y="2254"/>
                  </a:lnTo>
                  <a:lnTo>
                    <a:pt x="1513" y="2254"/>
                  </a:lnTo>
                  <a:lnTo>
                    <a:pt x="1511" y="2254"/>
                  </a:lnTo>
                  <a:lnTo>
                    <a:pt x="1513" y="2254"/>
                  </a:lnTo>
                  <a:close/>
                  <a:moveTo>
                    <a:pt x="1484" y="2235"/>
                  </a:moveTo>
                  <a:lnTo>
                    <a:pt x="1484" y="2233"/>
                  </a:lnTo>
                  <a:lnTo>
                    <a:pt x="1484" y="2235"/>
                  </a:lnTo>
                  <a:close/>
                  <a:moveTo>
                    <a:pt x="1486" y="2233"/>
                  </a:moveTo>
                  <a:lnTo>
                    <a:pt x="1484" y="2233"/>
                  </a:lnTo>
                  <a:lnTo>
                    <a:pt x="1486" y="2233"/>
                  </a:lnTo>
                  <a:close/>
                  <a:moveTo>
                    <a:pt x="1459" y="2210"/>
                  </a:moveTo>
                  <a:lnTo>
                    <a:pt x="1458" y="2210"/>
                  </a:lnTo>
                  <a:lnTo>
                    <a:pt x="1459" y="2210"/>
                  </a:lnTo>
                  <a:lnTo>
                    <a:pt x="1459" y="2212"/>
                  </a:lnTo>
                  <a:lnTo>
                    <a:pt x="1461" y="2212"/>
                  </a:lnTo>
                  <a:lnTo>
                    <a:pt x="1459" y="2214"/>
                  </a:lnTo>
                  <a:lnTo>
                    <a:pt x="1461" y="2214"/>
                  </a:lnTo>
                  <a:lnTo>
                    <a:pt x="1461" y="2215"/>
                  </a:lnTo>
                  <a:lnTo>
                    <a:pt x="1459" y="2215"/>
                  </a:lnTo>
                  <a:lnTo>
                    <a:pt x="1459" y="2217"/>
                  </a:lnTo>
                  <a:lnTo>
                    <a:pt x="1458" y="2217"/>
                  </a:lnTo>
                  <a:lnTo>
                    <a:pt x="1458" y="2215"/>
                  </a:lnTo>
                  <a:lnTo>
                    <a:pt x="1458" y="2217"/>
                  </a:lnTo>
                  <a:lnTo>
                    <a:pt x="1458" y="2215"/>
                  </a:lnTo>
                  <a:lnTo>
                    <a:pt x="1456" y="2215"/>
                  </a:lnTo>
                  <a:lnTo>
                    <a:pt x="1456" y="2214"/>
                  </a:lnTo>
                  <a:lnTo>
                    <a:pt x="1456" y="2215"/>
                  </a:lnTo>
                  <a:lnTo>
                    <a:pt x="1456" y="2217"/>
                  </a:lnTo>
                  <a:lnTo>
                    <a:pt x="1458" y="2217"/>
                  </a:lnTo>
                  <a:lnTo>
                    <a:pt x="1456" y="2217"/>
                  </a:lnTo>
                  <a:lnTo>
                    <a:pt x="1458" y="2219"/>
                  </a:lnTo>
                  <a:lnTo>
                    <a:pt x="1458" y="2221"/>
                  </a:lnTo>
                  <a:lnTo>
                    <a:pt x="1456" y="2221"/>
                  </a:lnTo>
                  <a:lnTo>
                    <a:pt x="1458" y="2221"/>
                  </a:lnTo>
                  <a:lnTo>
                    <a:pt x="1456" y="2221"/>
                  </a:lnTo>
                  <a:lnTo>
                    <a:pt x="1456" y="2223"/>
                  </a:lnTo>
                  <a:lnTo>
                    <a:pt x="1454" y="2223"/>
                  </a:lnTo>
                  <a:lnTo>
                    <a:pt x="1454" y="2221"/>
                  </a:lnTo>
                  <a:lnTo>
                    <a:pt x="1454" y="2219"/>
                  </a:lnTo>
                  <a:lnTo>
                    <a:pt x="1454" y="2217"/>
                  </a:lnTo>
                  <a:lnTo>
                    <a:pt x="1454" y="2215"/>
                  </a:lnTo>
                  <a:lnTo>
                    <a:pt x="1456" y="2215"/>
                  </a:lnTo>
                  <a:lnTo>
                    <a:pt x="1456" y="2214"/>
                  </a:lnTo>
                  <a:lnTo>
                    <a:pt x="1454" y="2214"/>
                  </a:lnTo>
                  <a:lnTo>
                    <a:pt x="1454" y="2212"/>
                  </a:lnTo>
                  <a:lnTo>
                    <a:pt x="1454" y="2210"/>
                  </a:lnTo>
                  <a:lnTo>
                    <a:pt x="1456" y="2210"/>
                  </a:lnTo>
                  <a:lnTo>
                    <a:pt x="1456" y="2208"/>
                  </a:lnTo>
                  <a:lnTo>
                    <a:pt x="1456" y="2210"/>
                  </a:lnTo>
                  <a:lnTo>
                    <a:pt x="1456" y="2208"/>
                  </a:lnTo>
                  <a:lnTo>
                    <a:pt x="1458" y="2208"/>
                  </a:lnTo>
                  <a:lnTo>
                    <a:pt x="1456" y="2208"/>
                  </a:lnTo>
                  <a:lnTo>
                    <a:pt x="1458" y="2208"/>
                  </a:lnTo>
                  <a:lnTo>
                    <a:pt x="1458" y="2206"/>
                  </a:lnTo>
                  <a:lnTo>
                    <a:pt x="1458" y="2208"/>
                  </a:lnTo>
                  <a:lnTo>
                    <a:pt x="1458" y="2210"/>
                  </a:lnTo>
                  <a:lnTo>
                    <a:pt x="1458" y="2208"/>
                  </a:lnTo>
                  <a:lnTo>
                    <a:pt x="1459" y="2208"/>
                  </a:lnTo>
                  <a:lnTo>
                    <a:pt x="1459" y="2210"/>
                  </a:lnTo>
                  <a:close/>
                  <a:moveTo>
                    <a:pt x="1504" y="2240"/>
                  </a:moveTo>
                  <a:lnTo>
                    <a:pt x="1502" y="2240"/>
                  </a:lnTo>
                  <a:lnTo>
                    <a:pt x="1504" y="2240"/>
                  </a:lnTo>
                  <a:lnTo>
                    <a:pt x="1504" y="2239"/>
                  </a:lnTo>
                  <a:lnTo>
                    <a:pt x="1504" y="2240"/>
                  </a:lnTo>
                  <a:close/>
                  <a:moveTo>
                    <a:pt x="634" y="1267"/>
                  </a:moveTo>
                  <a:lnTo>
                    <a:pt x="634" y="1269"/>
                  </a:lnTo>
                  <a:lnTo>
                    <a:pt x="634" y="1271"/>
                  </a:lnTo>
                  <a:lnTo>
                    <a:pt x="632" y="1271"/>
                  </a:lnTo>
                  <a:lnTo>
                    <a:pt x="630" y="1271"/>
                  </a:lnTo>
                  <a:lnTo>
                    <a:pt x="628" y="1269"/>
                  </a:lnTo>
                  <a:lnTo>
                    <a:pt x="628" y="1267"/>
                  </a:lnTo>
                  <a:lnTo>
                    <a:pt x="630" y="1267"/>
                  </a:lnTo>
                  <a:lnTo>
                    <a:pt x="632" y="1265"/>
                  </a:lnTo>
                  <a:lnTo>
                    <a:pt x="632" y="1267"/>
                  </a:lnTo>
                  <a:lnTo>
                    <a:pt x="632" y="1265"/>
                  </a:lnTo>
                  <a:lnTo>
                    <a:pt x="632" y="1267"/>
                  </a:lnTo>
                  <a:lnTo>
                    <a:pt x="634" y="1267"/>
                  </a:lnTo>
                  <a:lnTo>
                    <a:pt x="632" y="1265"/>
                  </a:lnTo>
                  <a:lnTo>
                    <a:pt x="634" y="1265"/>
                  </a:lnTo>
                  <a:lnTo>
                    <a:pt x="634" y="1267"/>
                  </a:lnTo>
                  <a:close/>
                  <a:moveTo>
                    <a:pt x="616" y="1234"/>
                  </a:moveTo>
                  <a:lnTo>
                    <a:pt x="616" y="1233"/>
                  </a:lnTo>
                  <a:lnTo>
                    <a:pt x="616" y="1234"/>
                  </a:lnTo>
                  <a:close/>
                  <a:moveTo>
                    <a:pt x="565" y="1133"/>
                  </a:moveTo>
                  <a:lnTo>
                    <a:pt x="565" y="1135"/>
                  </a:lnTo>
                  <a:lnTo>
                    <a:pt x="565" y="1133"/>
                  </a:lnTo>
                  <a:close/>
                  <a:moveTo>
                    <a:pt x="1508" y="2240"/>
                  </a:moveTo>
                  <a:lnTo>
                    <a:pt x="1508" y="2242"/>
                  </a:lnTo>
                  <a:lnTo>
                    <a:pt x="1508" y="2240"/>
                  </a:lnTo>
                  <a:close/>
                  <a:moveTo>
                    <a:pt x="616" y="1227"/>
                  </a:moveTo>
                  <a:lnTo>
                    <a:pt x="615" y="1227"/>
                  </a:lnTo>
                  <a:lnTo>
                    <a:pt x="616" y="1227"/>
                  </a:lnTo>
                  <a:close/>
                  <a:moveTo>
                    <a:pt x="570" y="1138"/>
                  </a:moveTo>
                  <a:lnTo>
                    <a:pt x="570" y="1140"/>
                  </a:lnTo>
                  <a:lnTo>
                    <a:pt x="568" y="1142"/>
                  </a:lnTo>
                  <a:lnTo>
                    <a:pt x="567" y="1142"/>
                  </a:lnTo>
                  <a:lnTo>
                    <a:pt x="565" y="1144"/>
                  </a:lnTo>
                  <a:lnTo>
                    <a:pt x="563" y="1144"/>
                  </a:lnTo>
                  <a:lnTo>
                    <a:pt x="563" y="1142"/>
                  </a:lnTo>
                  <a:lnTo>
                    <a:pt x="561" y="1142"/>
                  </a:lnTo>
                  <a:lnTo>
                    <a:pt x="561" y="1144"/>
                  </a:lnTo>
                  <a:lnTo>
                    <a:pt x="559" y="1144"/>
                  </a:lnTo>
                  <a:lnTo>
                    <a:pt x="559" y="1142"/>
                  </a:lnTo>
                  <a:lnTo>
                    <a:pt x="559" y="1140"/>
                  </a:lnTo>
                  <a:lnTo>
                    <a:pt x="559" y="1138"/>
                  </a:lnTo>
                  <a:lnTo>
                    <a:pt x="561" y="1138"/>
                  </a:lnTo>
                  <a:lnTo>
                    <a:pt x="561" y="1137"/>
                  </a:lnTo>
                  <a:lnTo>
                    <a:pt x="559" y="1137"/>
                  </a:lnTo>
                  <a:lnTo>
                    <a:pt x="561" y="1137"/>
                  </a:lnTo>
                  <a:lnTo>
                    <a:pt x="559" y="1137"/>
                  </a:lnTo>
                  <a:lnTo>
                    <a:pt x="561" y="1137"/>
                  </a:lnTo>
                  <a:lnTo>
                    <a:pt x="561" y="1135"/>
                  </a:lnTo>
                  <a:lnTo>
                    <a:pt x="563" y="1135"/>
                  </a:lnTo>
                  <a:lnTo>
                    <a:pt x="565" y="1135"/>
                  </a:lnTo>
                  <a:lnTo>
                    <a:pt x="565" y="1137"/>
                  </a:lnTo>
                  <a:lnTo>
                    <a:pt x="567" y="1137"/>
                  </a:lnTo>
                  <a:lnTo>
                    <a:pt x="567" y="1135"/>
                  </a:lnTo>
                  <a:lnTo>
                    <a:pt x="568" y="1137"/>
                  </a:lnTo>
                  <a:lnTo>
                    <a:pt x="570" y="1137"/>
                  </a:lnTo>
                  <a:lnTo>
                    <a:pt x="570" y="1138"/>
                  </a:lnTo>
                  <a:close/>
                  <a:moveTo>
                    <a:pt x="1517" y="2244"/>
                  </a:moveTo>
                  <a:lnTo>
                    <a:pt x="1517" y="2246"/>
                  </a:lnTo>
                  <a:lnTo>
                    <a:pt x="1515" y="2246"/>
                  </a:lnTo>
                  <a:lnTo>
                    <a:pt x="1515" y="2244"/>
                  </a:lnTo>
                  <a:lnTo>
                    <a:pt x="1515" y="2246"/>
                  </a:lnTo>
                  <a:lnTo>
                    <a:pt x="1515" y="2244"/>
                  </a:lnTo>
                  <a:lnTo>
                    <a:pt x="1515" y="2246"/>
                  </a:lnTo>
                  <a:lnTo>
                    <a:pt x="1515" y="2244"/>
                  </a:lnTo>
                  <a:lnTo>
                    <a:pt x="1517" y="2244"/>
                  </a:lnTo>
                  <a:close/>
                  <a:moveTo>
                    <a:pt x="1519" y="2246"/>
                  </a:moveTo>
                  <a:lnTo>
                    <a:pt x="1519" y="2248"/>
                  </a:lnTo>
                  <a:lnTo>
                    <a:pt x="1519" y="2246"/>
                  </a:lnTo>
                  <a:close/>
                  <a:moveTo>
                    <a:pt x="1509" y="2239"/>
                  </a:moveTo>
                  <a:lnTo>
                    <a:pt x="1509" y="2240"/>
                  </a:lnTo>
                  <a:lnTo>
                    <a:pt x="1508" y="2240"/>
                  </a:lnTo>
                  <a:lnTo>
                    <a:pt x="1508" y="2239"/>
                  </a:lnTo>
                  <a:lnTo>
                    <a:pt x="1509" y="2239"/>
                  </a:lnTo>
                  <a:close/>
                  <a:moveTo>
                    <a:pt x="1519" y="2246"/>
                  </a:moveTo>
                  <a:lnTo>
                    <a:pt x="1519" y="2248"/>
                  </a:lnTo>
                  <a:lnTo>
                    <a:pt x="1517" y="2248"/>
                  </a:lnTo>
                  <a:lnTo>
                    <a:pt x="1519" y="2248"/>
                  </a:lnTo>
                  <a:lnTo>
                    <a:pt x="1517" y="2248"/>
                  </a:lnTo>
                  <a:lnTo>
                    <a:pt x="1517" y="2250"/>
                  </a:lnTo>
                  <a:lnTo>
                    <a:pt x="1515" y="2250"/>
                  </a:lnTo>
                  <a:lnTo>
                    <a:pt x="1517" y="2250"/>
                  </a:lnTo>
                  <a:lnTo>
                    <a:pt x="1515" y="2250"/>
                  </a:lnTo>
                  <a:lnTo>
                    <a:pt x="1513" y="2250"/>
                  </a:lnTo>
                  <a:lnTo>
                    <a:pt x="1515" y="2250"/>
                  </a:lnTo>
                  <a:lnTo>
                    <a:pt x="1515" y="2252"/>
                  </a:lnTo>
                  <a:lnTo>
                    <a:pt x="1517" y="2252"/>
                  </a:lnTo>
                  <a:lnTo>
                    <a:pt x="1517" y="2254"/>
                  </a:lnTo>
                  <a:lnTo>
                    <a:pt x="1515" y="2254"/>
                  </a:lnTo>
                  <a:lnTo>
                    <a:pt x="1513" y="2254"/>
                  </a:lnTo>
                  <a:lnTo>
                    <a:pt x="1513" y="2252"/>
                  </a:lnTo>
                  <a:lnTo>
                    <a:pt x="1513" y="2254"/>
                  </a:lnTo>
                  <a:lnTo>
                    <a:pt x="1513" y="2252"/>
                  </a:lnTo>
                  <a:lnTo>
                    <a:pt x="1511" y="2252"/>
                  </a:lnTo>
                  <a:lnTo>
                    <a:pt x="1509" y="2252"/>
                  </a:lnTo>
                  <a:lnTo>
                    <a:pt x="1509" y="2254"/>
                  </a:lnTo>
                  <a:lnTo>
                    <a:pt x="1509" y="2252"/>
                  </a:lnTo>
                  <a:lnTo>
                    <a:pt x="1509" y="2254"/>
                  </a:lnTo>
                  <a:lnTo>
                    <a:pt x="1509" y="2252"/>
                  </a:lnTo>
                  <a:lnTo>
                    <a:pt x="1508" y="2252"/>
                  </a:lnTo>
                  <a:lnTo>
                    <a:pt x="1508" y="2250"/>
                  </a:lnTo>
                  <a:lnTo>
                    <a:pt x="1509" y="2250"/>
                  </a:lnTo>
                  <a:lnTo>
                    <a:pt x="1509" y="2248"/>
                  </a:lnTo>
                  <a:lnTo>
                    <a:pt x="1511" y="2248"/>
                  </a:lnTo>
                  <a:lnTo>
                    <a:pt x="1513" y="2248"/>
                  </a:lnTo>
                  <a:lnTo>
                    <a:pt x="1511" y="2248"/>
                  </a:lnTo>
                  <a:lnTo>
                    <a:pt x="1509" y="2248"/>
                  </a:lnTo>
                  <a:lnTo>
                    <a:pt x="1509" y="2250"/>
                  </a:lnTo>
                  <a:lnTo>
                    <a:pt x="1509" y="2248"/>
                  </a:lnTo>
                  <a:lnTo>
                    <a:pt x="1508" y="2248"/>
                  </a:lnTo>
                  <a:lnTo>
                    <a:pt x="1508" y="2246"/>
                  </a:lnTo>
                  <a:lnTo>
                    <a:pt x="1508" y="2244"/>
                  </a:lnTo>
                  <a:lnTo>
                    <a:pt x="1508" y="2242"/>
                  </a:lnTo>
                  <a:lnTo>
                    <a:pt x="1509" y="2242"/>
                  </a:lnTo>
                  <a:lnTo>
                    <a:pt x="1511" y="2242"/>
                  </a:lnTo>
                  <a:lnTo>
                    <a:pt x="1511" y="2244"/>
                  </a:lnTo>
                  <a:lnTo>
                    <a:pt x="1513" y="2244"/>
                  </a:lnTo>
                  <a:lnTo>
                    <a:pt x="1511" y="2244"/>
                  </a:lnTo>
                  <a:lnTo>
                    <a:pt x="1513" y="2244"/>
                  </a:lnTo>
                  <a:lnTo>
                    <a:pt x="1515" y="2244"/>
                  </a:lnTo>
                  <a:lnTo>
                    <a:pt x="1513" y="2244"/>
                  </a:lnTo>
                  <a:lnTo>
                    <a:pt x="1515" y="2244"/>
                  </a:lnTo>
                  <a:lnTo>
                    <a:pt x="1513" y="2244"/>
                  </a:lnTo>
                  <a:lnTo>
                    <a:pt x="1513" y="2246"/>
                  </a:lnTo>
                  <a:lnTo>
                    <a:pt x="1515" y="2246"/>
                  </a:lnTo>
                  <a:lnTo>
                    <a:pt x="1517" y="2246"/>
                  </a:lnTo>
                  <a:lnTo>
                    <a:pt x="1519" y="2246"/>
                  </a:lnTo>
                  <a:lnTo>
                    <a:pt x="1521" y="2246"/>
                  </a:lnTo>
                  <a:lnTo>
                    <a:pt x="1519" y="2246"/>
                  </a:lnTo>
                  <a:close/>
                  <a:moveTo>
                    <a:pt x="580" y="1156"/>
                  </a:moveTo>
                  <a:lnTo>
                    <a:pt x="578" y="1156"/>
                  </a:lnTo>
                  <a:lnTo>
                    <a:pt x="580" y="1156"/>
                  </a:lnTo>
                  <a:lnTo>
                    <a:pt x="580" y="1154"/>
                  </a:lnTo>
                  <a:lnTo>
                    <a:pt x="580" y="1152"/>
                  </a:lnTo>
                  <a:lnTo>
                    <a:pt x="582" y="1152"/>
                  </a:lnTo>
                  <a:lnTo>
                    <a:pt x="582" y="1154"/>
                  </a:lnTo>
                  <a:lnTo>
                    <a:pt x="580" y="1154"/>
                  </a:lnTo>
                  <a:lnTo>
                    <a:pt x="580" y="1156"/>
                  </a:lnTo>
                  <a:close/>
                  <a:moveTo>
                    <a:pt x="1492" y="2223"/>
                  </a:moveTo>
                  <a:lnTo>
                    <a:pt x="1492" y="2221"/>
                  </a:lnTo>
                  <a:lnTo>
                    <a:pt x="1492" y="2223"/>
                  </a:lnTo>
                  <a:close/>
                  <a:moveTo>
                    <a:pt x="1521" y="2244"/>
                  </a:moveTo>
                  <a:lnTo>
                    <a:pt x="1519" y="2244"/>
                  </a:lnTo>
                  <a:lnTo>
                    <a:pt x="1521" y="2244"/>
                  </a:lnTo>
                  <a:lnTo>
                    <a:pt x="1519" y="2244"/>
                  </a:lnTo>
                  <a:lnTo>
                    <a:pt x="1521" y="2244"/>
                  </a:lnTo>
                  <a:close/>
                  <a:moveTo>
                    <a:pt x="1492" y="2221"/>
                  </a:moveTo>
                  <a:lnTo>
                    <a:pt x="1490" y="2221"/>
                  </a:lnTo>
                  <a:lnTo>
                    <a:pt x="1492" y="2221"/>
                  </a:lnTo>
                  <a:close/>
                  <a:moveTo>
                    <a:pt x="545" y="1073"/>
                  </a:moveTo>
                  <a:lnTo>
                    <a:pt x="545" y="1075"/>
                  </a:lnTo>
                  <a:lnTo>
                    <a:pt x="545" y="1077"/>
                  </a:lnTo>
                  <a:lnTo>
                    <a:pt x="547" y="1079"/>
                  </a:lnTo>
                  <a:lnTo>
                    <a:pt x="545" y="1079"/>
                  </a:lnTo>
                  <a:lnTo>
                    <a:pt x="545" y="1077"/>
                  </a:lnTo>
                  <a:lnTo>
                    <a:pt x="545" y="1079"/>
                  </a:lnTo>
                  <a:lnTo>
                    <a:pt x="547" y="1079"/>
                  </a:lnTo>
                  <a:lnTo>
                    <a:pt x="547" y="1081"/>
                  </a:lnTo>
                  <a:lnTo>
                    <a:pt x="545" y="1081"/>
                  </a:lnTo>
                  <a:lnTo>
                    <a:pt x="547" y="1081"/>
                  </a:lnTo>
                  <a:lnTo>
                    <a:pt x="547" y="1079"/>
                  </a:lnTo>
                  <a:lnTo>
                    <a:pt x="545" y="1079"/>
                  </a:lnTo>
                  <a:lnTo>
                    <a:pt x="547" y="1079"/>
                  </a:lnTo>
                  <a:lnTo>
                    <a:pt x="547" y="1081"/>
                  </a:lnTo>
                  <a:lnTo>
                    <a:pt x="549" y="1081"/>
                  </a:lnTo>
                  <a:lnTo>
                    <a:pt x="549" y="1083"/>
                  </a:lnTo>
                  <a:lnTo>
                    <a:pt x="549" y="1085"/>
                  </a:lnTo>
                  <a:lnTo>
                    <a:pt x="549" y="1087"/>
                  </a:lnTo>
                  <a:lnTo>
                    <a:pt x="549" y="1085"/>
                  </a:lnTo>
                  <a:lnTo>
                    <a:pt x="549" y="1087"/>
                  </a:lnTo>
                  <a:lnTo>
                    <a:pt x="549" y="1085"/>
                  </a:lnTo>
                  <a:lnTo>
                    <a:pt x="549" y="1083"/>
                  </a:lnTo>
                  <a:lnTo>
                    <a:pt x="547" y="1083"/>
                  </a:lnTo>
                  <a:lnTo>
                    <a:pt x="547" y="1085"/>
                  </a:lnTo>
                  <a:lnTo>
                    <a:pt x="545" y="1085"/>
                  </a:lnTo>
                  <a:lnTo>
                    <a:pt x="547" y="1085"/>
                  </a:lnTo>
                  <a:lnTo>
                    <a:pt x="545" y="1087"/>
                  </a:lnTo>
                  <a:lnTo>
                    <a:pt x="545" y="1089"/>
                  </a:lnTo>
                  <a:lnTo>
                    <a:pt x="545" y="1090"/>
                  </a:lnTo>
                  <a:lnTo>
                    <a:pt x="544" y="1090"/>
                  </a:lnTo>
                  <a:lnTo>
                    <a:pt x="544" y="1092"/>
                  </a:lnTo>
                  <a:lnTo>
                    <a:pt x="542" y="1092"/>
                  </a:lnTo>
                  <a:lnTo>
                    <a:pt x="542" y="1094"/>
                  </a:lnTo>
                  <a:lnTo>
                    <a:pt x="540" y="1094"/>
                  </a:lnTo>
                  <a:lnTo>
                    <a:pt x="538" y="1094"/>
                  </a:lnTo>
                  <a:lnTo>
                    <a:pt x="536" y="1096"/>
                  </a:lnTo>
                  <a:lnTo>
                    <a:pt x="536" y="1094"/>
                  </a:lnTo>
                  <a:lnTo>
                    <a:pt x="536" y="1096"/>
                  </a:lnTo>
                  <a:lnTo>
                    <a:pt x="536" y="1098"/>
                  </a:lnTo>
                  <a:lnTo>
                    <a:pt x="534" y="1098"/>
                  </a:lnTo>
                  <a:lnTo>
                    <a:pt x="532" y="1100"/>
                  </a:lnTo>
                  <a:lnTo>
                    <a:pt x="532" y="1102"/>
                  </a:lnTo>
                  <a:lnTo>
                    <a:pt x="532" y="1104"/>
                  </a:lnTo>
                  <a:lnTo>
                    <a:pt x="532" y="1106"/>
                  </a:lnTo>
                  <a:lnTo>
                    <a:pt x="534" y="1106"/>
                  </a:lnTo>
                  <a:lnTo>
                    <a:pt x="534" y="1108"/>
                  </a:lnTo>
                  <a:lnTo>
                    <a:pt x="536" y="1108"/>
                  </a:lnTo>
                  <a:lnTo>
                    <a:pt x="536" y="1110"/>
                  </a:lnTo>
                  <a:lnTo>
                    <a:pt x="536" y="1112"/>
                  </a:lnTo>
                  <a:lnTo>
                    <a:pt x="534" y="1112"/>
                  </a:lnTo>
                  <a:lnTo>
                    <a:pt x="534" y="1113"/>
                  </a:lnTo>
                  <a:lnTo>
                    <a:pt x="532" y="1113"/>
                  </a:lnTo>
                  <a:lnTo>
                    <a:pt x="532" y="1115"/>
                  </a:lnTo>
                  <a:lnTo>
                    <a:pt x="532" y="1117"/>
                  </a:lnTo>
                  <a:lnTo>
                    <a:pt x="530" y="1117"/>
                  </a:lnTo>
                  <a:lnTo>
                    <a:pt x="530" y="1115"/>
                  </a:lnTo>
                  <a:lnTo>
                    <a:pt x="530" y="1113"/>
                  </a:lnTo>
                  <a:lnTo>
                    <a:pt x="528" y="1113"/>
                  </a:lnTo>
                  <a:lnTo>
                    <a:pt x="530" y="1113"/>
                  </a:lnTo>
                  <a:lnTo>
                    <a:pt x="532" y="1113"/>
                  </a:lnTo>
                  <a:lnTo>
                    <a:pt x="530" y="1113"/>
                  </a:lnTo>
                  <a:lnTo>
                    <a:pt x="530" y="1112"/>
                  </a:lnTo>
                  <a:lnTo>
                    <a:pt x="530" y="1110"/>
                  </a:lnTo>
                  <a:lnTo>
                    <a:pt x="528" y="1110"/>
                  </a:lnTo>
                  <a:lnTo>
                    <a:pt x="528" y="1108"/>
                  </a:lnTo>
                  <a:lnTo>
                    <a:pt x="530" y="1108"/>
                  </a:lnTo>
                  <a:lnTo>
                    <a:pt x="530" y="1106"/>
                  </a:lnTo>
                  <a:lnTo>
                    <a:pt x="528" y="1106"/>
                  </a:lnTo>
                  <a:lnTo>
                    <a:pt x="528" y="1104"/>
                  </a:lnTo>
                  <a:lnTo>
                    <a:pt x="530" y="1104"/>
                  </a:lnTo>
                  <a:lnTo>
                    <a:pt x="530" y="1102"/>
                  </a:lnTo>
                  <a:lnTo>
                    <a:pt x="530" y="1100"/>
                  </a:lnTo>
                  <a:lnTo>
                    <a:pt x="528" y="1100"/>
                  </a:lnTo>
                  <a:lnTo>
                    <a:pt x="526" y="1100"/>
                  </a:lnTo>
                  <a:lnTo>
                    <a:pt x="524" y="1100"/>
                  </a:lnTo>
                  <a:lnTo>
                    <a:pt x="524" y="1102"/>
                  </a:lnTo>
                  <a:lnTo>
                    <a:pt x="522" y="1102"/>
                  </a:lnTo>
                  <a:lnTo>
                    <a:pt x="522" y="1100"/>
                  </a:lnTo>
                  <a:lnTo>
                    <a:pt x="520" y="1100"/>
                  </a:lnTo>
                  <a:lnTo>
                    <a:pt x="520" y="1098"/>
                  </a:lnTo>
                  <a:lnTo>
                    <a:pt x="519" y="1098"/>
                  </a:lnTo>
                  <a:lnTo>
                    <a:pt x="517" y="1096"/>
                  </a:lnTo>
                  <a:lnTo>
                    <a:pt x="519" y="1096"/>
                  </a:lnTo>
                  <a:lnTo>
                    <a:pt x="519" y="1094"/>
                  </a:lnTo>
                  <a:lnTo>
                    <a:pt x="517" y="1094"/>
                  </a:lnTo>
                  <a:lnTo>
                    <a:pt x="517" y="1096"/>
                  </a:lnTo>
                  <a:lnTo>
                    <a:pt x="515" y="1096"/>
                  </a:lnTo>
                  <a:lnTo>
                    <a:pt x="515" y="1094"/>
                  </a:lnTo>
                  <a:lnTo>
                    <a:pt x="515" y="1092"/>
                  </a:lnTo>
                  <a:lnTo>
                    <a:pt x="515" y="1090"/>
                  </a:lnTo>
                  <a:lnTo>
                    <a:pt x="515" y="1089"/>
                  </a:lnTo>
                  <a:lnTo>
                    <a:pt x="513" y="1087"/>
                  </a:lnTo>
                  <a:lnTo>
                    <a:pt x="513" y="1085"/>
                  </a:lnTo>
                  <a:lnTo>
                    <a:pt x="511" y="1085"/>
                  </a:lnTo>
                  <a:lnTo>
                    <a:pt x="511" y="1083"/>
                  </a:lnTo>
                  <a:lnTo>
                    <a:pt x="511" y="1081"/>
                  </a:lnTo>
                  <a:lnTo>
                    <a:pt x="509" y="1081"/>
                  </a:lnTo>
                  <a:lnTo>
                    <a:pt x="509" y="1079"/>
                  </a:lnTo>
                  <a:lnTo>
                    <a:pt x="509" y="1077"/>
                  </a:lnTo>
                  <a:lnTo>
                    <a:pt x="507" y="1077"/>
                  </a:lnTo>
                  <a:lnTo>
                    <a:pt x="507" y="1075"/>
                  </a:lnTo>
                  <a:lnTo>
                    <a:pt x="505" y="1073"/>
                  </a:lnTo>
                  <a:lnTo>
                    <a:pt x="505" y="1071"/>
                  </a:lnTo>
                  <a:lnTo>
                    <a:pt x="505" y="1069"/>
                  </a:lnTo>
                  <a:lnTo>
                    <a:pt x="505" y="1071"/>
                  </a:lnTo>
                  <a:lnTo>
                    <a:pt x="505" y="1073"/>
                  </a:lnTo>
                  <a:lnTo>
                    <a:pt x="503" y="1073"/>
                  </a:lnTo>
                  <a:lnTo>
                    <a:pt x="503" y="1071"/>
                  </a:lnTo>
                  <a:lnTo>
                    <a:pt x="501" y="1069"/>
                  </a:lnTo>
                  <a:lnTo>
                    <a:pt x="499" y="1069"/>
                  </a:lnTo>
                  <a:lnTo>
                    <a:pt x="499" y="1067"/>
                  </a:lnTo>
                  <a:lnTo>
                    <a:pt x="499" y="1069"/>
                  </a:lnTo>
                  <a:lnTo>
                    <a:pt x="499" y="1067"/>
                  </a:lnTo>
                  <a:lnTo>
                    <a:pt x="497" y="1067"/>
                  </a:lnTo>
                  <a:lnTo>
                    <a:pt x="496" y="1067"/>
                  </a:lnTo>
                  <a:lnTo>
                    <a:pt x="494" y="1067"/>
                  </a:lnTo>
                  <a:lnTo>
                    <a:pt x="496" y="1067"/>
                  </a:lnTo>
                  <a:lnTo>
                    <a:pt x="497" y="1067"/>
                  </a:lnTo>
                  <a:lnTo>
                    <a:pt x="496" y="1067"/>
                  </a:lnTo>
                  <a:lnTo>
                    <a:pt x="496" y="1066"/>
                  </a:lnTo>
                  <a:lnTo>
                    <a:pt x="496" y="1064"/>
                  </a:lnTo>
                  <a:lnTo>
                    <a:pt x="496" y="1066"/>
                  </a:lnTo>
                  <a:lnTo>
                    <a:pt x="494" y="1066"/>
                  </a:lnTo>
                  <a:lnTo>
                    <a:pt x="494" y="1067"/>
                  </a:lnTo>
                  <a:lnTo>
                    <a:pt x="492" y="1067"/>
                  </a:lnTo>
                  <a:lnTo>
                    <a:pt x="490" y="1067"/>
                  </a:lnTo>
                  <a:lnTo>
                    <a:pt x="488" y="1067"/>
                  </a:lnTo>
                  <a:lnTo>
                    <a:pt x="486" y="1067"/>
                  </a:lnTo>
                  <a:lnTo>
                    <a:pt x="486" y="1066"/>
                  </a:lnTo>
                  <a:lnTo>
                    <a:pt x="484" y="1066"/>
                  </a:lnTo>
                  <a:lnTo>
                    <a:pt x="482" y="1064"/>
                  </a:lnTo>
                  <a:lnTo>
                    <a:pt x="482" y="1062"/>
                  </a:lnTo>
                  <a:lnTo>
                    <a:pt x="480" y="1062"/>
                  </a:lnTo>
                  <a:lnTo>
                    <a:pt x="480" y="1060"/>
                  </a:lnTo>
                  <a:lnTo>
                    <a:pt x="478" y="1060"/>
                  </a:lnTo>
                  <a:lnTo>
                    <a:pt x="478" y="1058"/>
                  </a:lnTo>
                  <a:lnTo>
                    <a:pt x="476" y="1058"/>
                  </a:lnTo>
                  <a:lnTo>
                    <a:pt x="476" y="1056"/>
                  </a:lnTo>
                  <a:lnTo>
                    <a:pt x="476" y="1054"/>
                  </a:lnTo>
                  <a:lnTo>
                    <a:pt x="476" y="1052"/>
                  </a:lnTo>
                  <a:lnTo>
                    <a:pt x="474" y="1050"/>
                  </a:lnTo>
                  <a:lnTo>
                    <a:pt x="476" y="1050"/>
                  </a:lnTo>
                  <a:lnTo>
                    <a:pt x="476" y="1048"/>
                  </a:lnTo>
                  <a:lnTo>
                    <a:pt x="476" y="1046"/>
                  </a:lnTo>
                  <a:lnTo>
                    <a:pt x="476" y="1044"/>
                  </a:lnTo>
                  <a:lnTo>
                    <a:pt x="478" y="1044"/>
                  </a:lnTo>
                  <a:lnTo>
                    <a:pt x="478" y="1042"/>
                  </a:lnTo>
                  <a:lnTo>
                    <a:pt x="480" y="1042"/>
                  </a:lnTo>
                  <a:lnTo>
                    <a:pt x="482" y="1041"/>
                  </a:lnTo>
                  <a:lnTo>
                    <a:pt x="482" y="1039"/>
                  </a:lnTo>
                  <a:lnTo>
                    <a:pt x="484" y="1039"/>
                  </a:lnTo>
                  <a:lnTo>
                    <a:pt x="486" y="1039"/>
                  </a:lnTo>
                  <a:lnTo>
                    <a:pt x="488" y="1039"/>
                  </a:lnTo>
                  <a:lnTo>
                    <a:pt x="490" y="1041"/>
                  </a:lnTo>
                  <a:lnTo>
                    <a:pt x="492" y="1041"/>
                  </a:lnTo>
                  <a:lnTo>
                    <a:pt x="492" y="1042"/>
                  </a:lnTo>
                  <a:lnTo>
                    <a:pt x="494" y="1042"/>
                  </a:lnTo>
                  <a:lnTo>
                    <a:pt x="494" y="1044"/>
                  </a:lnTo>
                  <a:lnTo>
                    <a:pt x="496" y="1044"/>
                  </a:lnTo>
                  <a:lnTo>
                    <a:pt x="496" y="1046"/>
                  </a:lnTo>
                  <a:lnTo>
                    <a:pt x="497" y="1046"/>
                  </a:lnTo>
                  <a:lnTo>
                    <a:pt x="499" y="1046"/>
                  </a:lnTo>
                  <a:lnTo>
                    <a:pt x="501" y="1044"/>
                  </a:lnTo>
                  <a:lnTo>
                    <a:pt x="503" y="1046"/>
                  </a:lnTo>
                  <a:lnTo>
                    <a:pt x="505" y="1046"/>
                  </a:lnTo>
                  <a:lnTo>
                    <a:pt x="507" y="1044"/>
                  </a:lnTo>
                  <a:lnTo>
                    <a:pt x="507" y="1046"/>
                  </a:lnTo>
                  <a:lnTo>
                    <a:pt x="509" y="1046"/>
                  </a:lnTo>
                  <a:lnTo>
                    <a:pt x="511" y="1046"/>
                  </a:lnTo>
                  <a:lnTo>
                    <a:pt x="513" y="1046"/>
                  </a:lnTo>
                  <a:lnTo>
                    <a:pt x="513" y="1044"/>
                  </a:lnTo>
                  <a:lnTo>
                    <a:pt x="513" y="1046"/>
                  </a:lnTo>
                  <a:lnTo>
                    <a:pt x="511" y="1046"/>
                  </a:lnTo>
                  <a:lnTo>
                    <a:pt x="513" y="1046"/>
                  </a:lnTo>
                  <a:lnTo>
                    <a:pt x="515" y="1046"/>
                  </a:lnTo>
                  <a:lnTo>
                    <a:pt x="515" y="1044"/>
                  </a:lnTo>
                  <a:lnTo>
                    <a:pt x="517" y="1044"/>
                  </a:lnTo>
                  <a:lnTo>
                    <a:pt x="517" y="1046"/>
                  </a:lnTo>
                  <a:lnTo>
                    <a:pt x="519" y="1046"/>
                  </a:lnTo>
                  <a:lnTo>
                    <a:pt x="520" y="1046"/>
                  </a:lnTo>
                  <a:lnTo>
                    <a:pt x="520" y="1048"/>
                  </a:lnTo>
                  <a:lnTo>
                    <a:pt x="522" y="1048"/>
                  </a:lnTo>
                  <a:lnTo>
                    <a:pt x="522" y="1050"/>
                  </a:lnTo>
                  <a:lnTo>
                    <a:pt x="522" y="1052"/>
                  </a:lnTo>
                  <a:lnTo>
                    <a:pt x="520" y="1052"/>
                  </a:lnTo>
                  <a:lnTo>
                    <a:pt x="520" y="1054"/>
                  </a:lnTo>
                  <a:lnTo>
                    <a:pt x="522" y="1054"/>
                  </a:lnTo>
                  <a:lnTo>
                    <a:pt x="522" y="1056"/>
                  </a:lnTo>
                  <a:lnTo>
                    <a:pt x="522" y="1054"/>
                  </a:lnTo>
                  <a:lnTo>
                    <a:pt x="520" y="1054"/>
                  </a:lnTo>
                  <a:lnTo>
                    <a:pt x="522" y="1056"/>
                  </a:lnTo>
                  <a:lnTo>
                    <a:pt x="524" y="1056"/>
                  </a:lnTo>
                  <a:lnTo>
                    <a:pt x="522" y="1056"/>
                  </a:lnTo>
                  <a:lnTo>
                    <a:pt x="524" y="1056"/>
                  </a:lnTo>
                  <a:lnTo>
                    <a:pt x="522" y="1056"/>
                  </a:lnTo>
                  <a:lnTo>
                    <a:pt x="522" y="1058"/>
                  </a:lnTo>
                  <a:lnTo>
                    <a:pt x="524" y="1058"/>
                  </a:lnTo>
                  <a:lnTo>
                    <a:pt x="524" y="1056"/>
                  </a:lnTo>
                  <a:lnTo>
                    <a:pt x="524" y="1058"/>
                  </a:lnTo>
                  <a:lnTo>
                    <a:pt x="522" y="1058"/>
                  </a:lnTo>
                  <a:lnTo>
                    <a:pt x="524" y="1058"/>
                  </a:lnTo>
                  <a:lnTo>
                    <a:pt x="524" y="1060"/>
                  </a:lnTo>
                  <a:lnTo>
                    <a:pt x="522" y="1060"/>
                  </a:lnTo>
                  <a:lnTo>
                    <a:pt x="524" y="1060"/>
                  </a:lnTo>
                  <a:lnTo>
                    <a:pt x="524" y="1058"/>
                  </a:lnTo>
                  <a:lnTo>
                    <a:pt x="526" y="1058"/>
                  </a:lnTo>
                  <a:lnTo>
                    <a:pt x="524" y="1058"/>
                  </a:lnTo>
                  <a:lnTo>
                    <a:pt x="524" y="1056"/>
                  </a:lnTo>
                  <a:lnTo>
                    <a:pt x="522" y="1056"/>
                  </a:lnTo>
                  <a:lnTo>
                    <a:pt x="524" y="1056"/>
                  </a:lnTo>
                  <a:lnTo>
                    <a:pt x="524" y="1058"/>
                  </a:lnTo>
                  <a:lnTo>
                    <a:pt x="526" y="1058"/>
                  </a:lnTo>
                  <a:lnTo>
                    <a:pt x="526" y="1060"/>
                  </a:lnTo>
                  <a:lnTo>
                    <a:pt x="528" y="1060"/>
                  </a:lnTo>
                  <a:lnTo>
                    <a:pt x="528" y="1058"/>
                  </a:lnTo>
                  <a:lnTo>
                    <a:pt x="526" y="1058"/>
                  </a:lnTo>
                  <a:lnTo>
                    <a:pt x="528" y="1058"/>
                  </a:lnTo>
                  <a:lnTo>
                    <a:pt x="528" y="1060"/>
                  </a:lnTo>
                  <a:lnTo>
                    <a:pt x="530" y="1060"/>
                  </a:lnTo>
                  <a:lnTo>
                    <a:pt x="532" y="1060"/>
                  </a:lnTo>
                  <a:lnTo>
                    <a:pt x="530" y="1060"/>
                  </a:lnTo>
                  <a:lnTo>
                    <a:pt x="530" y="1062"/>
                  </a:lnTo>
                  <a:lnTo>
                    <a:pt x="532" y="1062"/>
                  </a:lnTo>
                  <a:lnTo>
                    <a:pt x="532" y="1064"/>
                  </a:lnTo>
                  <a:lnTo>
                    <a:pt x="534" y="1064"/>
                  </a:lnTo>
                  <a:lnTo>
                    <a:pt x="534" y="1066"/>
                  </a:lnTo>
                  <a:lnTo>
                    <a:pt x="536" y="1066"/>
                  </a:lnTo>
                  <a:lnTo>
                    <a:pt x="538" y="1066"/>
                  </a:lnTo>
                  <a:lnTo>
                    <a:pt x="538" y="1067"/>
                  </a:lnTo>
                  <a:lnTo>
                    <a:pt x="540" y="1067"/>
                  </a:lnTo>
                  <a:lnTo>
                    <a:pt x="542" y="1067"/>
                  </a:lnTo>
                  <a:lnTo>
                    <a:pt x="542" y="1069"/>
                  </a:lnTo>
                  <a:lnTo>
                    <a:pt x="544" y="1071"/>
                  </a:lnTo>
                  <a:lnTo>
                    <a:pt x="545" y="1071"/>
                  </a:lnTo>
                  <a:lnTo>
                    <a:pt x="545" y="1073"/>
                  </a:lnTo>
                  <a:close/>
                  <a:moveTo>
                    <a:pt x="626" y="1240"/>
                  </a:moveTo>
                  <a:lnTo>
                    <a:pt x="628" y="1238"/>
                  </a:lnTo>
                  <a:lnTo>
                    <a:pt x="630" y="1238"/>
                  </a:lnTo>
                  <a:lnTo>
                    <a:pt x="628" y="1238"/>
                  </a:lnTo>
                  <a:lnTo>
                    <a:pt x="628" y="1240"/>
                  </a:lnTo>
                  <a:lnTo>
                    <a:pt x="626" y="1240"/>
                  </a:lnTo>
                  <a:close/>
                  <a:moveTo>
                    <a:pt x="1461" y="2196"/>
                  </a:moveTo>
                  <a:lnTo>
                    <a:pt x="1459" y="2196"/>
                  </a:lnTo>
                  <a:lnTo>
                    <a:pt x="1461" y="2196"/>
                  </a:lnTo>
                  <a:close/>
                  <a:moveTo>
                    <a:pt x="1488" y="2217"/>
                  </a:moveTo>
                  <a:lnTo>
                    <a:pt x="1490" y="2217"/>
                  </a:lnTo>
                  <a:lnTo>
                    <a:pt x="1488" y="2217"/>
                  </a:lnTo>
                  <a:close/>
                  <a:moveTo>
                    <a:pt x="641" y="1259"/>
                  </a:moveTo>
                  <a:lnTo>
                    <a:pt x="641" y="1261"/>
                  </a:lnTo>
                  <a:lnTo>
                    <a:pt x="641" y="1259"/>
                  </a:lnTo>
                  <a:close/>
                  <a:moveTo>
                    <a:pt x="640" y="1256"/>
                  </a:moveTo>
                  <a:lnTo>
                    <a:pt x="640" y="1257"/>
                  </a:lnTo>
                  <a:lnTo>
                    <a:pt x="641" y="1257"/>
                  </a:lnTo>
                  <a:lnTo>
                    <a:pt x="641" y="1259"/>
                  </a:lnTo>
                  <a:lnTo>
                    <a:pt x="640" y="1259"/>
                  </a:lnTo>
                  <a:lnTo>
                    <a:pt x="640" y="1257"/>
                  </a:lnTo>
                  <a:lnTo>
                    <a:pt x="638" y="1257"/>
                  </a:lnTo>
                  <a:lnTo>
                    <a:pt x="638" y="1259"/>
                  </a:lnTo>
                  <a:lnTo>
                    <a:pt x="638" y="1261"/>
                  </a:lnTo>
                  <a:lnTo>
                    <a:pt x="636" y="1261"/>
                  </a:lnTo>
                  <a:lnTo>
                    <a:pt x="636" y="1263"/>
                  </a:lnTo>
                  <a:lnTo>
                    <a:pt x="636" y="1261"/>
                  </a:lnTo>
                  <a:lnTo>
                    <a:pt x="634" y="1261"/>
                  </a:lnTo>
                  <a:lnTo>
                    <a:pt x="632" y="1261"/>
                  </a:lnTo>
                  <a:lnTo>
                    <a:pt x="632" y="1259"/>
                  </a:lnTo>
                  <a:lnTo>
                    <a:pt x="630" y="1259"/>
                  </a:lnTo>
                  <a:lnTo>
                    <a:pt x="630" y="1257"/>
                  </a:lnTo>
                  <a:lnTo>
                    <a:pt x="630" y="1259"/>
                  </a:lnTo>
                  <a:lnTo>
                    <a:pt x="632" y="1259"/>
                  </a:lnTo>
                  <a:lnTo>
                    <a:pt x="632" y="1257"/>
                  </a:lnTo>
                  <a:lnTo>
                    <a:pt x="634" y="1257"/>
                  </a:lnTo>
                  <a:lnTo>
                    <a:pt x="634" y="1259"/>
                  </a:lnTo>
                  <a:lnTo>
                    <a:pt x="636" y="1259"/>
                  </a:lnTo>
                  <a:lnTo>
                    <a:pt x="636" y="1257"/>
                  </a:lnTo>
                  <a:lnTo>
                    <a:pt x="638" y="1257"/>
                  </a:lnTo>
                  <a:lnTo>
                    <a:pt x="638" y="1256"/>
                  </a:lnTo>
                  <a:lnTo>
                    <a:pt x="636" y="1256"/>
                  </a:lnTo>
                  <a:lnTo>
                    <a:pt x="634" y="1256"/>
                  </a:lnTo>
                  <a:lnTo>
                    <a:pt x="636" y="1256"/>
                  </a:lnTo>
                  <a:lnTo>
                    <a:pt x="638" y="1256"/>
                  </a:lnTo>
                  <a:lnTo>
                    <a:pt x="638" y="1254"/>
                  </a:lnTo>
                  <a:lnTo>
                    <a:pt x="640" y="1254"/>
                  </a:lnTo>
                  <a:lnTo>
                    <a:pt x="640" y="1256"/>
                  </a:lnTo>
                  <a:close/>
                  <a:moveTo>
                    <a:pt x="1490" y="2217"/>
                  </a:moveTo>
                  <a:lnTo>
                    <a:pt x="1490" y="2219"/>
                  </a:lnTo>
                  <a:lnTo>
                    <a:pt x="1490" y="2217"/>
                  </a:lnTo>
                  <a:close/>
                  <a:moveTo>
                    <a:pt x="1459" y="2194"/>
                  </a:moveTo>
                  <a:lnTo>
                    <a:pt x="1459" y="2196"/>
                  </a:lnTo>
                  <a:lnTo>
                    <a:pt x="1459" y="2194"/>
                  </a:lnTo>
                  <a:close/>
                  <a:moveTo>
                    <a:pt x="1492" y="2221"/>
                  </a:moveTo>
                  <a:lnTo>
                    <a:pt x="1494" y="2219"/>
                  </a:lnTo>
                  <a:lnTo>
                    <a:pt x="1494" y="2221"/>
                  </a:lnTo>
                  <a:lnTo>
                    <a:pt x="1492" y="2221"/>
                  </a:lnTo>
                  <a:close/>
                  <a:moveTo>
                    <a:pt x="641" y="1256"/>
                  </a:moveTo>
                  <a:lnTo>
                    <a:pt x="640" y="1256"/>
                  </a:lnTo>
                  <a:lnTo>
                    <a:pt x="641" y="1256"/>
                  </a:lnTo>
                  <a:close/>
                  <a:moveTo>
                    <a:pt x="1458" y="2196"/>
                  </a:moveTo>
                  <a:lnTo>
                    <a:pt x="1458" y="2194"/>
                  </a:lnTo>
                  <a:lnTo>
                    <a:pt x="1459" y="2194"/>
                  </a:lnTo>
                  <a:lnTo>
                    <a:pt x="1458" y="2194"/>
                  </a:lnTo>
                  <a:lnTo>
                    <a:pt x="1459" y="2194"/>
                  </a:lnTo>
                  <a:lnTo>
                    <a:pt x="1459" y="2196"/>
                  </a:lnTo>
                  <a:lnTo>
                    <a:pt x="1458" y="2196"/>
                  </a:lnTo>
                  <a:close/>
                  <a:moveTo>
                    <a:pt x="582" y="1152"/>
                  </a:moveTo>
                  <a:lnTo>
                    <a:pt x="582" y="1150"/>
                  </a:lnTo>
                  <a:lnTo>
                    <a:pt x="584" y="1150"/>
                  </a:lnTo>
                  <a:lnTo>
                    <a:pt x="582" y="1150"/>
                  </a:lnTo>
                  <a:lnTo>
                    <a:pt x="584" y="1150"/>
                  </a:lnTo>
                  <a:lnTo>
                    <a:pt x="584" y="1148"/>
                  </a:lnTo>
                  <a:lnTo>
                    <a:pt x="584" y="1150"/>
                  </a:lnTo>
                  <a:lnTo>
                    <a:pt x="582" y="1150"/>
                  </a:lnTo>
                  <a:lnTo>
                    <a:pt x="582" y="1152"/>
                  </a:lnTo>
                  <a:close/>
                  <a:moveTo>
                    <a:pt x="640" y="1252"/>
                  </a:moveTo>
                  <a:lnTo>
                    <a:pt x="640" y="1254"/>
                  </a:lnTo>
                  <a:lnTo>
                    <a:pt x="640" y="1252"/>
                  </a:lnTo>
                  <a:close/>
                  <a:moveTo>
                    <a:pt x="1463" y="2194"/>
                  </a:moveTo>
                  <a:lnTo>
                    <a:pt x="1463" y="2196"/>
                  </a:lnTo>
                  <a:lnTo>
                    <a:pt x="1461" y="2196"/>
                  </a:lnTo>
                  <a:lnTo>
                    <a:pt x="1461" y="2194"/>
                  </a:lnTo>
                  <a:lnTo>
                    <a:pt x="1463" y="2194"/>
                  </a:lnTo>
                  <a:close/>
                  <a:moveTo>
                    <a:pt x="632" y="1242"/>
                  </a:moveTo>
                  <a:lnTo>
                    <a:pt x="632" y="1240"/>
                  </a:lnTo>
                  <a:lnTo>
                    <a:pt x="630" y="1240"/>
                  </a:lnTo>
                  <a:lnTo>
                    <a:pt x="630" y="1238"/>
                  </a:lnTo>
                  <a:lnTo>
                    <a:pt x="632" y="1238"/>
                  </a:lnTo>
                  <a:lnTo>
                    <a:pt x="634" y="1238"/>
                  </a:lnTo>
                  <a:lnTo>
                    <a:pt x="634" y="1240"/>
                  </a:lnTo>
                  <a:lnTo>
                    <a:pt x="632" y="1240"/>
                  </a:lnTo>
                  <a:lnTo>
                    <a:pt x="632" y="1242"/>
                  </a:lnTo>
                  <a:close/>
                  <a:moveTo>
                    <a:pt x="1469" y="2200"/>
                  </a:moveTo>
                  <a:lnTo>
                    <a:pt x="1469" y="2198"/>
                  </a:lnTo>
                  <a:lnTo>
                    <a:pt x="1469" y="2200"/>
                  </a:lnTo>
                  <a:close/>
                  <a:moveTo>
                    <a:pt x="557" y="1089"/>
                  </a:moveTo>
                  <a:lnTo>
                    <a:pt x="555" y="1089"/>
                  </a:lnTo>
                  <a:lnTo>
                    <a:pt x="555" y="1087"/>
                  </a:lnTo>
                  <a:lnTo>
                    <a:pt x="553" y="1087"/>
                  </a:lnTo>
                  <a:lnTo>
                    <a:pt x="551" y="1087"/>
                  </a:lnTo>
                  <a:lnTo>
                    <a:pt x="553" y="1087"/>
                  </a:lnTo>
                  <a:lnTo>
                    <a:pt x="553" y="1089"/>
                  </a:lnTo>
                  <a:lnTo>
                    <a:pt x="551" y="1089"/>
                  </a:lnTo>
                  <a:lnTo>
                    <a:pt x="551" y="1087"/>
                  </a:lnTo>
                  <a:lnTo>
                    <a:pt x="553" y="1087"/>
                  </a:lnTo>
                  <a:lnTo>
                    <a:pt x="553" y="1085"/>
                  </a:lnTo>
                  <a:lnTo>
                    <a:pt x="553" y="1087"/>
                  </a:lnTo>
                  <a:lnTo>
                    <a:pt x="555" y="1087"/>
                  </a:lnTo>
                  <a:lnTo>
                    <a:pt x="555" y="1089"/>
                  </a:lnTo>
                  <a:lnTo>
                    <a:pt x="557" y="1089"/>
                  </a:lnTo>
                  <a:close/>
                  <a:moveTo>
                    <a:pt x="1461" y="2194"/>
                  </a:moveTo>
                  <a:lnTo>
                    <a:pt x="1461" y="2192"/>
                  </a:lnTo>
                  <a:lnTo>
                    <a:pt x="1461" y="2194"/>
                  </a:lnTo>
                  <a:close/>
                  <a:moveTo>
                    <a:pt x="1527" y="2240"/>
                  </a:moveTo>
                  <a:lnTo>
                    <a:pt x="1527" y="2242"/>
                  </a:lnTo>
                  <a:lnTo>
                    <a:pt x="1525" y="2242"/>
                  </a:lnTo>
                  <a:lnTo>
                    <a:pt x="1525" y="2244"/>
                  </a:lnTo>
                  <a:lnTo>
                    <a:pt x="1523" y="2244"/>
                  </a:lnTo>
                  <a:lnTo>
                    <a:pt x="1523" y="2242"/>
                  </a:lnTo>
                  <a:lnTo>
                    <a:pt x="1523" y="2240"/>
                  </a:lnTo>
                  <a:lnTo>
                    <a:pt x="1525" y="2240"/>
                  </a:lnTo>
                  <a:lnTo>
                    <a:pt x="1527" y="2240"/>
                  </a:lnTo>
                  <a:lnTo>
                    <a:pt x="1527" y="2239"/>
                  </a:lnTo>
                  <a:lnTo>
                    <a:pt x="1527" y="2240"/>
                  </a:lnTo>
                  <a:close/>
                  <a:moveTo>
                    <a:pt x="592" y="1165"/>
                  </a:moveTo>
                  <a:lnTo>
                    <a:pt x="592" y="1163"/>
                  </a:lnTo>
                  <a:lnTo>
                    <a:pt x="593" y="1163"/>
                  </a:lnTo>
                  <a:lnTo>
                    <a:pt x="593" y="1161"/>
                  </a:lnTo>
                  <a:lnTo>
                    <a:pt x="595" y="1161"/>
                  </a:lnTo>
                  <a:lnTo>
                    <a:pt x="593" y="1161"/>
                  </a:lnTo>
                  <a:lnTo>
                    <a:pt x="593" y="1163"/>
                  </a:lnTo>
                  <a:lnTo>
                    <a:pt x="593" y="1165"/>
                  </a:lnTo>
                  <a:lnTo>
                    <a:pt x="592" y="1165"/>
                  </a:lnTo>
                  <a:lnTo>
                    <a:pt x="592" y="1167"/>
                  </a:lnTo>
                  <a:lnTo>
                    <a:pt x="592" y="1165"/>
                  </a:lnTo>
                  <a:close/>
                  <a:moveTo>
                    <a:pt x="588" y="1150"/>
                  </a:moveTo>
                  <a:lnTo>
                    <a:pt x="588" y="1152"/>
                  </a:lnTo>
                  <a:lnTo>
                    <a:pt x="586" y="1152"/>
                  </a:lnTo>
                  <a:lnTo>
                    <a:pt x="586" y="1150"/>
                  </a:lnTo>
                  <a:lnTo>
                    <a:pt x="588" y="1150"/>
                  </a:lnTo>
                  <a:lnTo>
                    <a:pt x="588" y="1148"/>
                  </a:lnTo>
                  <a:lnTo>
                    <a:pt x="588" y="1150"/>
                  </a:lnTo>
                  <a:close/>
                  <a:moveTo>
                    <a:pt x="634" y="1242"/>
                  </a:moveTo>
                  <a:lnTo>
                    <a:pt x="634" y="1240"/>
                  </a:lnTo>
                  <a:lnTo>
                    <a:pt x="636" y="1240"/>
                  </a:lnTo>
                  <a:lnTo>
                    <a:pt x="638" y="1240"/>
                  </a:lnTo>
                  <a:lnTo>
                    <a:pt x="638" y="1242"/>
                  </a:lnTo>
                  <a:lnTo>
                    <a:pt x="636" y="1242"/>
                  </a:lnTo>
                  <a:lnTo>
                    <a:pt x="634" y="1242"/>
                  </a:lnTo>
                  <a:close/>
                  <a:moveTo>
                    <a:pt x="1471" y="2196"/>
                  </a:moveTo>
                  <a:lnTo>
                    <a:pt x="1471" y="2198"/>
                  </a:lnTo>
                  <a:lnTo>
                    <a:pt x="1469" y="2198"/>
                  </a:lnTo>
                  <a:lnTo>
                    <a:pt x="1469" y="2196"/>
                  </a:lnTo>
                  <a:lnTo>
                    <a:pt x="1469" y="2194"/>
                  </a:lnTo>
                  <a:lnTo>
                    <a:pt x="1469" y="2196"/>
                  </a:lnTo>
                  <a:lnTo>
                    <a:pt x="1471" y="2196"/>
                  </a:lnTo>
                  <a:close/>
                  <a:moveTo>
                    <a:pt x="1527" y="2237"/>
                  </a:moveTo>
                  <a:lnTo>
                    <a:pt x="1529" y="2237"/>
                  </a:lnTo>
                  <a:lnTo>
                    <a:pt x="1527" y="2237"/>
                  </a:lnTo>
                  <a:close/>
                  <a:moveTo>
                    <a:pt x="1461" y="2187"/>
                  </a:moveTo>
                  <a:lnTo>
                    <a:pt x="1459" y="2187"/>
                  </a:lnTo>
                  <a:lnTo>
                    <a:pt x="1461" y="2187"/>
                  </a:lnTo>
                  <a:close/>
                  <a:moveTo>
                    <a:pt x="1515" y="2227"/>
                  </a:moveTo>
                  <a:lnTo>
                    <a:pt x="1515" y="2225"/>
                  </a:lnTo>
                  <a:lnTo>
                    <a:pt x="1515" y="2227"/>
                  </a:lnTo>
                  <a:close/>
                  <a:moveTo>
                    <a:pt x="1469" y="2192"/>
                  </a:moveTo>
                  <a:lnTo>
                    <a:pt x="1469" y="2191"/>
                  </a:lnTo>
                  <a:lnTo>
                    <a:pt x="1469" y="2192"/>
                  </a:lnTo>
                  <a:close/>
                  <a:moveTo>
                    <a:pt x="1461" y="2187"/>
                  </a:moveTo>
                  <a:lnTo>
                    <a:pt x="1461" y="2185"/>
                  </a:lnTo>
                  <a:lnTo>
                    <a:pt x="1461" y="2187"/>
                  </a:lnTo>
                  <a:lnTo>
                    <a:pt x="1461" y="2185"/>
                  </a:lnTo>
                  <a:lnTo>
                    <a:pt x="1461" y="2187"/>
                  </a:lnTo>
                  <a:close/>
                  <a:moveTo>
                    <a:pt x="595" y="1152"/>
                  </a:moveTo>
                  <a:lnTo>
                    <a:pt x="595" y="1154"/>
                  </a:lnTo>
                  <a:lnTo>
                    <a:pt x="595" y="1156"/>
                  </a:lnTo>
                  <a:lnTo>
                    <a:pt x="593" y="1156"/>
                  </a:lnTo>
                  <a:lnTo>
                    <a:pt x="593" y="1158"/>
                  </a:lnTo>
                  <a:lnTo>
                    <a:pt x="593" y="1160"/>
                  </a:lnTo>
                  <a:lnTo>
                    <a:pt x="595" y="1160"/>
                  </a:lnTo>
                  <a:lnTo>
                    <a:pt x="595" y="1161"/>
                  </a:lnTo>
                  <a:lnTo>
                    <a:pt x="593" y="1161"/>
                  </a:lnTo>
                  <a:lnTo>
                    <a:pt x="592" y="1160"/>
                  </a:lnTo>
                  <a:lnTo>
                    <a:pt x="590" y="1161"/>
                  </a:lnTo>
                  <a:lnTo>
                    <a:pt x="590" y="1160"/>
                  </a:lnTo>
                  <a:lnTo>
                    <a:pt x="588" y="1160"/>
                  </a:lnTo>
                  <a:lnTo>
                    <a:pt x="588" y="1158"/>
                  </a:lnTo>
                  <a:lnTo>
                    <a:pt x="588" y="1156"/>
                  </a:lnTo>
                  <a:lnTo>
                    <a:pt x="590" y="1156"/>
                  </a:lnTo>
                  <a:lnTo>
                    <a:pt x="592" y="1156"/>
                  </a:lnTo>
                  <a:lnTo>
                    <a:pt x="593" y="1156"/>
                  </a:lnTo>
                  <a:lnTo>
                    <a:pt x="592" y="1156"/>
                  </a:lnTo>
                  <a:lnTo>
                    <a:pt x="592" y="1154"/>
                  </a:lnTo>
                  <a:lnTo>
                    <a:pt x="593" y="1154"/>
                  </a:lnTo>
                  <a:lnTo>
                    <a:pt x="593" y="1156"/>
                  </a:lnTo>
                  <a:lnTo>
                    <a:pt x="593" y="1154"/>
                  </a:lnTo>
                  <a:lnTo>
                    <a:pt x="593" y="1152"/>
                  </a:lnTo>
                  <a:lnTo>
                    <a:pt x="593" y="1154"/>
                  </a:lnTo>
                  <a:lnTo>
                    <a:pt x="592" y="1154"/>
                  </a:lnTo>
                  <a:lnTo>
                    <a:pt x="590" y="1154"/>
                  </a:lnTo>
                  <a:lnTo>
                    <a:pt x="590" y="1152"/>
                  </a:lnTo>
                  <a:lnTo>
                    <a:pt x="590" y="1150"/>
                  </a:lnTo>
                  <a:lnTo>
                    <a:pt x="590" y="1148"/>
                  </a:lnTo>
                  <a:lnTo>
                    <a:pt x="592" y="1148"/>
                  </a:lnTo>
                  <a:lnTo>
                    <a:pt x="592" y="1150"/>
                  </a:lnTo>
                  <a:lnTo>
                    <a:pt x="593" y="1150"/>
                  </a:lnTo>
                  <a:lnTo>
                    <a:pt x="595" y="1150"/>
                  </a:lnTo>
                  <a:lnTo>
                    <a:pt x="595" y="1152"/>
                  </a:lnTo>
                  <a:close/>
                  <a:moveTo>
                    <a:pt x="1467" y="2189"/>
                  </a:moveTo>
                  <a:lnTo>
                    <a:pt x="1465" y="2189"/>
                  </a:lnTo>
                  <a:lnTo>
                    <a:pt x="1467" y="2189"/>
                  </a:lnTo>
                  <a:close/>
                  <a:moveTo>
                    <a:pt x="641" y="1242"/>
                  </a:moveTo>
                  <a:lnTo>
                    <a:pt x="641" y="1240"/>
                  </a:lnTo>
                  <a:lnTo>
                    <a:pt x="643" y="1240"/>
                  </a:lnTo>
                  <a:lnTo>
                    <a:pt x="643" y="1242"/>
                  </a:lnTo>
                  <a:lnTo>
                    <a:pt x="641" y="1242"/>
                  </a:lnTo>
                  <a:close/>
                  <a:moveTo>
                    <a:pt x="1525" y="2233"/>
                  </a:moveTo>
                  <a:lnTo>
                    <a:pt x="1523" y="2233"/>
                  </a:lnTo>
                  <a:lnTo>
                    <a:pt x="1523" y="2231"/>
                  </a:lnTo>
                  <a:lnTo>
                    <a:pt x="1523" y="2229"/>
                  </a:lnTo>
                  <a:lnTo>
                    <a:pt x="1525" y="2229"/>
                  </a:lnTo>
                  <a:lnTo>
                    <a:pt x="1525" y="2231"/>
                  </a:lnTo>
                  <a:lnTo>
                    <a:pt x="1525" y="2233"/>
                  </a:lnTo>
                  <a:close/>
                  <a:moveTo>
                    <a:pt x="578" y="1113"/>
                  </a:moveTo>
                  <a:lnTo>
                    <a:pt x="578" y="1115"/>
                  </a:lnTo>
                  <a:lnTo>
                    <a:pt x="578" y="1113"/>
                  </a:lnTo>
                  <a:close/>
                  <a:moveTo>
                    <a:pt x="1469" y="2189"/>
                  </a:moveTo>
                  <a:lnTo>
                    <a:pt x="1469" y="2191"/>
                  </a:lnTo>
                  <a:lnTo>
                    <a:pt x="1467" y="2191"/>
                  </a:lnTo>
                  <a:lnTo>
                    <a:pt x="1469" y="2191"/>
                  </a:lnTo>
                  <a:lnTo>
                    <a:pt x="1469" y="2192"/>
                  </a:lnTo>
                  <a:lnTo>
                    <a:pt x="1469" y="2194"/>
                  </a:lnTo>
                  <a:lnTo>
                    <a:pt x="1469" y="2196"/>
                  </a:lnTo>
                  <a:lnTo>
                    <a:pt x="1469" y="2198"/>
                  </a:lnTo>
                  <a:lnTo>
                    <a:pt x="1469" y="2196"/>
                  </a:lnTo>
                  <a:lnTo>
                    <a:pt x="1467" y="2198"/>
                  </a:lnTo>
                  <a:lnTo>
                    <a:pt x="1469" y="2198"/>
                  </a:lnTo>
                  <a:lnTo>
                    <a:pt x="1467" y="2198"/>
                  </a:lnTo>
                  <a:lnTo>
                    <a:pt x="1467" y="2200"/>
                  </a:lnTo>
                  <a:lnTo>
                    <a:pt x="1467" y="2202"/>
                  </a:lnTo>
                  <a:lnTo>
                    <a:pt x="1467" y="2204"/>
                  </a:lnTo>
                  <a:lnTo>
                    <a:pt x="1465" y="2204"/>
                  </a:lnTo>
                  <a:lnTo>
                    <a:pt x="1463" y="2204"/>
                  </a:lnTo>
                  <a:lnTo>
                    <a:pt x="1461" y="2204"/>
                  </a:lnTo>
                  <a:lnTo>
                    <a:pt x="1461" y="2202"/>
                  </a:lnTo>
                  <a:lnTo>
                    <a:pt x="1463" y="2202"/>
                  </a:lnTo>
                  <a:lnTo>
                    <a:pt x="1461" y="2202"/>
                  </a:lnTo>
                  <a:lnTo>
                    <a:pt x="1461" y="2200"/>
                  </a:lnTo>
                  <a:lnTo>
                    <a:pt x="1461" y="2202"/>
                  </a:lnTo>
                  <a:lnTo>
                    <a:pt x="1461" y="2200"/>
                  </a:lnTo>
                  <a:lnTo>
                    <a:pt x="1461" y="2198"/>
                  </a:lnTo>
                  <a:lnTo>
                    <a:pt x="1461" y="2200"/>
                  </a:lnTo>
                  <a:lnTo>
                    <a:pt x="1461" y="2202"/>
                  </a:lnTo>
                  <a:lnTo>
                    <a:pt x="1459" y="2202"/>
                  </a:lnTo>
                  <a:lnTo>
                    <a:pt x="1459" y="2200"/>
                  </a:lnTo>
                  <a:lnTo>
                    <a:pt x="1459" y="2198"/>
                  </a:lnTo>
                  <a:lnTo>
                    <a:pt x="1458" y="2198"/>
                  </a:lnTo>
                  <a:lnTo>
                    <a:pt x="1459" y="2198"/>
                  </a:lnTo>
                  <a:lnTo>
                    <a:pt x="1459" y="2196"/>
                  </a:lnTo>
                  <a:lnTo>
                    <a:pt x="1459" y="2198"/>
                  </a:lnTo>
                  <a:lnTo>
                    <a:pt x="1461" y="2198"/>
                  </a:lnTo>
                  <a:lnTo>
                    <a:pt x="1461" y="2196"/>
                  </a:lnTo>
                  <a:lnTo>
                    <a:pt x="1463" y="2196"/>
                  </a:lnTo>
                  <a:lnTo>
                    <a:pt x="1465" y="2196"/>
                  </a:lnTo>
                  <a:lnTo>
                    <a:pt x="1463" y="2196"/>
                  </a:lnTo>
                  <a:lnTo>
                    <a:pt x="1463" y="2194"/>
                  </a:lnTo>
                  <a:lnTo>
                    <a:pt x="1463" y="2192"/>
                  </a:lnTo>
                  <a:lnTo>
                    <a:pt x="1463" y="2191"/>
                  </a:lnTo>
                  <a:lnTo>
                    <a:pt x="1465" y="2191"/>
                  </a:lnTo>
                  <a:lnTo>
                    <a:pt x="1463" y="2191"/>
                  </a:lnTo>
                  <a:lnTo>
                    <a:pt x="1465" y="2191"/>
                  </a:lnTo>
                  <a:lnTo>
                    <a:pt x="1463" y="2191"/>
                  </a:lnTo>
                  <a:lnTo>
                    <a:pt x="1465" y="2191"/>
                  </a:lnTo>
                  <a:lnTo>
                    <a:pt x="1465" y="2189"/>
                  </a:lnTo>
                  <a:lnTo>
                    <a:pt x="1465" y="2191"/>
                  </a:lnTo>
                  <a:lnTo>
                    <a:pt x="1465" y="2189"/>
                  </a:lnTo>
                  <a:lnTo>
                    <a:pt x="1467" y="2189"/>
                  </a:lnTo>
                  <a:lnTo>
                    <a:pt x="1469" y="2189"/>
                  </a:lnTo>
                  <a:lnTo>
                    <a:pt x="1467" y="2189"/>
                  </a:lnTo>
                  <a:lnTo>
                    <a:pt x="1469" y="2189"/>
                  </a:lnTo>
                  <a:close/>
                  <a:moveTo>
                    <a:pt x="613" y="1181"/>
                  </a:moveTo>
                  <a:lnTo>
                    <a:pt x="613" y="1183"/>
                  </a:lnTo>
                  <a:lnTo>
                    <a:pt x="613" y="1185"/>
                  </a:lnTo>
                  <a:lnTo>
                    <a:pt x="611" y="1185"/>
                  </a:lnTo>
                  <a:lnTo>
                    <a:pt x="611" y="1186"/>
                  </a:lnTo>
                  <a:lnTo>
                    <a:pt x="609" y="1186"/>
                  </a:lnTo>
                  <a:lnTo>
                    <a:pt x="607" y="1186"/>
                  </a:lnTo>
                  <a:lnTo>
                    <a:pt x="607" y="1185"/>
                  </a:lnTo>
                  <a:lnTo>
                    <a:pt x="605" y="1185"/>
                  </a:lnTo>
                  <a:lnTo>
                    <a:pt x="605" y="1183"/>
                  </a:lnTo>
                  <a:lnTo>
                    <a:pt x="605" y="1181"/>
                  </a:lnTo>
                  <a:lnTo>
                    <a:pt x="605" y="1179"/>
                  </a:lnTo>
                  <a:lnTo>
                    <a:pt x="607" y="1179"/>
                  </a:lnTo>
                  <a:lnTo>
                    <a:pt x="607" y="1177"/>
                  </a:lnTo>
                  <a:lnTo>
                    <a:pt x="609" y="1177"/>
                  </a:lnTo>
                  <a:lnTo>
                    <a:pt x="611" y="1179"/>
                  </a:lnTo>
                  <a:lnTo>
                    <a:pt x="613" y="1179"/>
                  </a:lnTo>
                  <a:lnTo>
                    <a:pt x="613" y="1181"/>
                  </a:lnTo>
                  <a:close/>
                  <a:moveTo>
                    <a:pt x="1469" y="2189"/>
                  </a:moveTo>
                  <a:lnTo>
                    <a:pt x="1469" y="2187"/>
                  </a:lnTo>
                  <a:lnTo>
                    <a:pt x="1469" y="2189"/>
                  </a:lnTo>
                  <a:close/>
                  <a:moveTo>
                    <a:pt x="1496" y="2208"/>
                  </a:moveTo>
                  <a:lnTo>
                    <a:pt x="1496" y="2206"/>
                  </a:lnTo>
                  <a:lnTo>
                    <a:pt x="1496" y="2208"/>
                  </a:lnTo>
                  <a:close/>
                  <a:moveTo>
                    <a:pt x="1465" y="2185"/>
                  </a:moveTo>
                  <a:lnTo>
                    <a:pt x="1465" y="2183"/>
                  </a:lnTo>
                  <a:lnTo>
                    <a:pt x="1465" y="2185"/>
                  </a:lnTo>
                  <a:close/>
                  <a:moveTo>
                    <a:pt x="609" y="1169"/>
                  </a:moveTo>
                  <a:lnTo>
                    <a:pt x="607" y="1169"/>
                  </a:lnTo>
                  <a:lnTo>
                    <a:pt x="607" y="1171"/>
                  </a:lnTo>
                  <a:lnTo>
                    <a:pt x="605" y="1171"/>
                  </a:lnTo>
                  <a:lnTo>
                    <a:pt x="603" y="1171"/>
                  </a:lnTo>
                  <a:lnTo>
                    <a:pt x="603" y="1169"/>
                  </a:lnTo>
                  <a:lnTo>
                    <a:pt x="603" y="1167"/>
                  </a:lnTo>
                  <a:lnTo>
                    <a:pt x="605" y="1167"/>
                  </a:lnTo>
                  <a:lnTo>
                    <a:pt x="603" y="1167"/>
                  </a:lnTo>
                  <a:lnTo>
                    <a:pt x="603" y="1165"/>
                  </a:lnTo>
                  <a:lnTo>
                    <a:pt x="605" y="1165"/>
                  </a:lnTo>
                  <a:lnTo>
                    <a:pt x="607" y="1165"/>
                  </a:lnTo>
                  <a:lnTo>
                    <a:pt x="607" y="1167"/>
                  </a:lnTo>
                  <a:lnTo>
                    <a:pt x="607" y="1169"/>
                  </a:lnTo>
                  <a:lnTo>
                    <a:pt x="609" y="1169"/>
                  </a:lnTo>
                  <a:close/>
                  <a:moveTo>
                    <a:pt x="1469" y="2185"/>
                  </a:moveTo>
                  <a:lnTo>
                    <a:pt x="1469" y="2187"/>
                  </a:lnTo>
                  <a:lnTo>
                    <a:pt x="1467" y="2185"/>
                  </a:lnTo>
                  <a:lnTo>
                    <a:pt x="1467" y="2187"/>
                  </a:lnTo>
                  <a:lnTo>
                    <a:pt x="1467" y="2189"/>
                  </a:lnTo>
                  <a:lnTo>
                    <a:pt x="1465" y="2189"/>
                  </a:lnTo>
                  <a:lnTo>
                    <a:pt x="1465" y="2187"/>
                  </a:lnTo>
                  <a:lnTo>
                    <a:pt x="1467" y="2187"/>
                  </a:lnTo>
                  <a:lnTo>
                    <a:pt x="1465" y="2187"/>
                  </a:lnTo>
                  <a:lnTo>
                    <a:pt x="1463" y="2187"/>
                  </a:lnTo>
                  <a:lnTo>
                    <a:pt x="1465" y="2187"/>
                  </a:lnTo>
                  <a:lnTo>
                    <a:pt x="1465" y="2185"/>
                  </a:lnTo>
                  <a:lnTo>
                    <a:pt x="1467" y="2185"/>
                  </a:lnTo>
                  <a:lnTo>
                    <a:pt x="1469" y="2185"/>
                  </a:lnTo>
                  <a:close/>
                  <a:moveTo>
                    <a:pt x="1471" y="2185"/>
                  </a:moveTo>
                  <a:lnTo>
                    <a:pt x="1471" y="2187"/>
                  </a:lnTo>
                  <a:lnTo>
                    <a:pt x="1469" y="2187"/>
                  </a:lnTo>
                  <a:lnTo>
                    <a:pt x="1469" y="2185"/>
                  </a:lnTo>
                  <a:lnTo>
                    <a:pt x="1471" y="2185"/>
                  </a:lnTo>
                  <a:close/>
                  <a:moveTo>
                    <a:pt x="1492" y="2202"/>
                  </a:moveTo>
                  <a:lnTo>
                    <a:pt x="1494" y="2202"/>
                  </a:lnTo>
                  <a:lnTo>
                    <a:pt x="1492" y="2202"/>
                  </a:lnTo>
                  <a:close/>
                  <a:moveTo>
                    <a:pt x="649" y="1246"/>
                  </a:moveTo>
                  <a:lnTo>
                    <a:pt x="647" y="1246"/>
                  </a:lnTo>
                  <a:lnTo>
                    <a:pt x="645" y="1246"/>
                  </a:lnTo>
                  <a:lnTo>
                    <a:pt x="645" y="1248"/>
                  </a:lnTo>
                  <a:lnTo>
                    <a:pt x="643" y="1248"/>
                  </a:lnTo>
                  <a:lnTo>
                    <a:pt x="643" y="1250"/>
                  </a:lnTo>
                  <a:lnTo>
                    <a:pt x="641" y="1250"/>
                  </a:lnTo>
                  <a:lnTo>
                    <a:pt x="641" y="1248"/>
                  </a:lnTo>
                  <a:lnTo>
                    <a:pt x="641" y="1250"/>
                  </a:lnTo>
                  <a:lnTo>
                    <a:pt x="640" y="1250"/>
                  </a:lnTo>
                  <a:lnTo>
                    <a:pt x="638" y="1250"/>
                  </a:lnTo>
                  <a:lnTo>
                    <a:pt x="638" y="1252"/>
                  </a:lnTo>
                  <a:lnTo>
                    <a:pt x="638" y="1254"/>
                  </a:lnTo>
                  <a:lnTo>
                    <a:pt x="636" y="1254"/>
                  </a:lnTo>
                  <a:lnTo>
                    <a:pt x="636" y="1252"/>
                  </a:lnTo>
                  <a:lnTo>
                    <a:pt x="638" y="1250"/>
                  </a:lnTo>
                  <a:lnTo>
                    <a:pt x="638" y="1248"/>
                  </a:lnTo>
                  <a:lnTo>
                    <a:pt x="636" y="1248"/>
                  </a:lnTo>
                  <a:lnTo>
                    <a:pt x="636" y="1250"/>
                  </a:lnTo>
                  <a:lnTo>
                    <a:pt x="634" y="1250"/>
                  </a:lnTo>
                  <a:lnTo>
                    <a:pt x="634" y="1248"/>
                  </a:lnTo>
                  <a:lnTo>
                    <a:pt x="636" y="1248"/>
                  </a:lnTo>
                  <a:lnTo>
                    <a:pt x="634" y="1248"/>
                  </a:lnTo>
                  <a:lnTo>
                    <a:pt x="632" y="1248"/>
                  </a:lnTo>
                  <a:lnTo>
                    <a:pt x="634" y="1248"/>
                  </a:lnTo>
                  <a:lnTo>
                    <a:pt x="634" y="1246"/>
                  </a:lnTo>
                  <a:lnTo>
                    <a:pt x="636" y="1246"/>
                  </a:lnTo>
                  <a:lnTo>
                    <a:pt x="638" y="1246"/>
                  </a:lnTo>
                  <a:lnTo>
                    <a:pt x="638" y="1248"/>
                  </a:lnTo>
                  <a:lnTo>
                    <a:pt x="638" y="1246"/>
                  </a:lnTo>
                  <a:lnTo>
                    <a:pt x="638" y="1244"/>
                  </a:lnTo>
                  <a:lnTo>
                    <a:pt x="640" y="1244"/>
                  </a:lnTo>
                  <a:lnTo>
                    <a:pt x="640" y="1246"/>
                  </a:lnTo>
                  <a:lnTo>
                    <a:pt x="640" y="1248"/>
                  </a:lnTo>
                  <a:lnTo>
                    <a:pt x="640" y="1246"/>
                  </a:lnTo>
                  <a:lnTo>
                    <a:pt x="641" y="1246"/>
                  </a:lnTo>
                  <a:lnTo>
                    <a:pt x="643" y="1248"/>
                  </a:lnTo>
                  <a:lnTo>
                    <a:pt x="643" y="1246"/>
                  </a:lnTo>
                  <a:lnTo>
                    <a:pt x="643" y="1244"/>
                  </a:lnTo>
                  <a:lnTo>
                    <a:pt x="643" y="1246"/>
                  </a:lnTo>
                  <a:lnTo>
                    <a:pt x="645" y="1244"/>
                  </a:lnTo>
                  <a:lnTo>
                    <a:pt x="643" y="1244"/>
                  </a:lnTo>
                  <a:lnTo>
                    <a:pt x="645" y="1244"/>
                  </a:lnTo>
                  <a:lnTo>
                    <a:pt x="645" y="1242"/>
                  </a:lnTo>
                  <a:lnTo>
                    <a:pt x="647" y="1242"/>
                  </a:lnTo>
                  <a:lnTo>
                    <a:pt x="647" y="1244"/>
                  </a:lnTo>
                  <a:lnTo>
                    <a:pt x="649" y="1244"/>
                  </a:lnTo>
                  <a:lnTo>
                    <a:pt x="651" y="1244"/>
                  </a:lnTo>
                  <a:lnTo>
                    <a:pt x="649" y="1244"/>
                  </a:lnTo>
                  <a:lnTo>
                    <a:pt x="649" y="1246"/>
                  </a:lnTo>
                  <a:close/>
                  <a:moveTo>
                    <a:pt x="607" y="1160"/>
                  </a:moveTo>
                  <a:lnTo>
                    <a:pt x="605" y="1160"/>
                  </a:lnTo>
                  <a:lnTo>
                    <a:pt x="603" y="1160"/>
                  </a:lnTo>
                  <a:lnTo>
                    <a:pt x="601" y="1161"/>
                  </a:lnTo>
                  <a:lnTo>
                    <a:pt x="601" y="1160"/>
                  </a:lnTo>
                  <a:lnTo>
                    <a:pt x="603" y="1160"/>
                  </a:lnTo>
                  <a:lnTo>
                    <a:pt x="601" y="1160"/>
                  </a:lnTo>
                  <a:lnTo>
                    <a:pt x="601" y="1158"/>
                  </a:lnTo>
                  <a:lnTo>
                    <a:pt x="599" y="1158"/>
                  </a:lnTo>
                  <a:lnTo>
                    <a:pt x="599" y="1156"/>
                  </a:lnTo>
                  <a:lnTo>
                    <a:pt x="599" y="1154"/>
                  </a:lnTo>
                  <a:lnTo>
                    <a:pt x="601" y="1154"/>
                  </a:lnTo>
                  <a:lnTo>
                    <a:pt x="603" y="1154"/>
                  </a:lnTo>
                  <a:lnTo>
                    <a:pt x="603" y="1156"/>
                  </a:lnTo>
                  <a:lnTo>
                    <a:pt x="603" y="1158"/>
                  </a:lnTo>
                  <a:lnTo>
                    <a:pt x="605" y="1158"/>
                  </a:lnTo>
                  <a:lnTo>
                    <a:pt x="605" y="1160"/>
                  </a:lnTo>
                  <a:lnTo>
                    <a:pt x="607" y="1160"/>
                  </a:lnTo>
                  <a:close/>
                  <a:moveTo>
                    <a:pt x="1463" y="2177"/>
                  </a:moveTo>
                  <a:lnTo>
                    <a:pt x="1461" y="2177"/>
                  </a:lnTo>
                  <a:lnTo>
                    <a:pt x="1463" y="2177"/>
                  </a:lnTo>
                  <a:close/>
                  <a:moveTo>
                    <a:pt x="1459" y="2179"/>
                  </a:moveTo>
                  <a:lnTo>
                    <a:pt x="1458" y="2179"/>
                  </a:lnTo>
                  <a:lnTo>
                    <a:pt x="1459" y="2179"/>
                  </a:lnTo>
                  <a:lnTo>
                    <a:pt x="1459" y="2181"/>
                  </a:lnTo>
                  <a:lnTo>
                    <a:pt x="1458" y="2181"/>
                  </a:lnTo>
                  <a:lnTo>
                    <a:pt x="1459" y="2183"/>
                  </a:lnTo>
                  <a:lnTo>
                    <a:pt x="1459" y="2185"/>
                  </a:lnTo>
                  <a:lnTo>
                    <a:pt x="1458" y="2185"/>
                  </a:lnTo>
                  <a:lnTo>
                    <a:pt x="1458" y="2183"/>
                  </a:lnTo>
                  <a:lnTo>
                    <a:pt x="1456" y="2183"/>
                  </a:lnTo>
                  <a:lnTo>
                    <a:pt x="1458" y="2185"/>
                  </a:lnTo>
                  <a:lnTo>
                    <a:pt x="1456" y="2185"/>
                  </a:lnTo>
                  <a:lnTo>
                    <a:pt x="1458" y="2185"/>
                  </a:lnTo>
                  <a:lnTo>
                    <a:pt x="1458" y="2187"/>
                  </a:lnTo>
                  <a:lnTo>
                    <a:pt x="1459" y="2189"/>
                  </a:lnTo>
                  <a:lnTo>
                    <a:pt x="1458" y="2189"/>
                  </a:lnTo>
                  <a:lnTo>
                    <a:pt x="1458" y="2191"/>
                  </a:lnTo>
                  <a:lnTo>
                    <a:pt x="1456" y="2191"/>
                  </a:lnTo>
                  <a:lnTo>
                    <a:pt x="1458" y="2191"/>
                  </a:lnTo>
                  <a:lnTo>
                    <a:pt x="1458" y="2192"/>
                  </a:lnTo>
                  <a:lnTo>
                    <a:pt x="1456" y="2192"/>
                  </a:lnTo>
                  <a:lnTo>
                    <a:pt x="1456" y="2191"/>
                  </a:lnTo>
                  <a:lnTo>
                    <a:pt x="1456" y="2189"/>
                  </a:lnTo>
                  <a:lnTo>
                    <a:pt x="1454" y="2189"/>
                  </a:lnTo>
                  <a:lnTo>
                    <a:pt x="1456" y="2189"/>
                  </a:lnTo>
                  <a:lnTo>
                    <a:pt x="1456" y="2191"/>
                  </a:lnTo>
                  <a:lnTo>
                    <a:pt x="1454" y="2191"/>
                  </a:lnTo>
                  <a:lnTo>
                    <a:pt x="1454" y="2192"/>
                  </a:lnTo>
                  <a:lnTo>
                    <a:pt x="1456" y="2192"/>
                  </a:lnTo>
                  <a:lnTo>
                    <a:pt x="1454" y="2192"/>
                  </a:lnTo>
                  <a:lnTo>
                    <a:pt x="1452" y="2192"/>
                  </a:lnTo>
                  <a:lnTo>
                    <a:pt x="1452" y="2191"/>
                  </a:lnTo>
                  <a:lnTo>
                    <a:pt x="1452" y="2192"/>
                  </a:lnTo>
                  <a:lnTo>
                    <a:pt x="1454" y="2192"/>
                  </a:lnTo>
                  <a:lnTo>
                    <a:pt x="1454" y="2194"/>
                  </a:lnTo>
                  <a:lnTo>
                    <a:pt x="1452" y="2194"/>
                  </a:lnTo>
                  <a:lnTo>
                    <a:pt x="1454" y="2194"/>
                  </a:lnTo>
                  <a:lnTo>
                    <a:pt x="1456" y="2194"/>
                  </a:lnTo>
                  <a:lnTo>
                    <a:pt x="1454" y="2194"/>
                  </a:lnTo>
                  <a:lnTo>
                    <a:pt x="1454" y="2196"/>
                  </a:lnTo>
                  <a:lnTo>
                    <a:pt x="1456" y="2196"/>
                  </a:lnTo>
                  <a:lnTo>
                    <a:pt x="1456" y="2198"/>
                  </a:lnTo>
                  <a:lnTo>
                    <a:pt x="1454" y="2198"/>
                  </a:lnTo>
                  <a:lnTo>
                    <a:pt x="1454" y="2200"/>
                  </a:lnTo>
                  <a:lnTo>
                    <a:pt x="1452" y="2200"/>
                  </a:lnTo>
                  <a:lnTo>
                    <a:pt x="1452" y="2202"/>
                  </a:lnTo>
                  <a:lnTo>
                    <a:pt x="1452" y="2200"/>
                  </a:lnTo>
                  <a:lnTo>
                    <a:pt x="1450" y="2200"/>
                  </a:lnTo>
                  <a:lnTo>
                    <a:pt x="1452" y="2202"/>
                  </a:lnTo>
                  <a:lnTo>
                    <a:pt x="1454" y="2202"/>
                  </a:lnTo>
                  <a:lnTo>
                    <a:pt x="1454" y="2204"/>
                  </a:lnTo>
                  <a:lnTo>
                    <a:pt x="1454" y="2202"/>
                  </a:lnTo>
                  <a:lnTo>
                    <a:pt x="1452" y="2202"/>
                  </a:lnTo>
                  <a:lnTo>
                    <a:pt x="1452" y="2204"/>
                  </a:lnTo>
                  <a:lnTo>
                    <a:pt x="1454" y="2204"/>
                  </a:lnTo>
                  <a:lnTo>
                    <a:pt x="1452" y="2204"/>
                  </a:lnTo>
                  <a:lnTo>
                    <a:pt x="1452" y="2206"/>
                  </a:lnTo>
                  <a:lnTo>
                    <a:pt x="1452" y="2208"/>
                  </a:lnTo>
                  <a:lnTo>
                    <a:pt x="1454" y="2208"/>
                  </a:lnTo>
                  <a:lnTo>
                    <a:pt x="1452" y="2208"/>
                  </a:lnTo>
                  <a:lnTo>
                    <a:pt x="1452" y="2210"/>
                  </a:lnTo>
                  <a:lnTo>
                    <a:pt x="1452" y="2212"/>
                  </a:lnTo>
                  <a:lnTo>
                    <a:pt x="1450" y="2212"/>
                  </a:lnTo>
                  <a:lnTo>
                    <a:pt x="1452" y="2212"/>
                  </a:lnTo>
                  <a:lnTo>
                    <a:pt x="1454" y="2214"/>
                  </a:lnTo>
                  <a:lnTo>
                    <a:pt x="1454" y="2215"/>
                  </a:lnTo>
                  <a:lnTo>
                    <a:pt x="1452" y="2215"/>
                  </a:lnTo>
                  <a:lnTo>
                    <a:pt x="1452" y="2217"/>
                  </a:lnTo>
                  <a:lnTo>
                    <a:pt x="1452" y="2219"/>
                  </a:lnTo>
                  <a:lnTo>
                    <a:pt x="1452" y="2217"/>
                  </a:lnTo>
                  <a:lnTo>
                    <a:pt x="1452" y="2219"/>
                  </a:lnTo>
                  <a:lnTo>
                    <a:pt x="1452" y="2221"/>
                  </a:lnTo>
                  <a:lnTo>
                    <a:pt x="1452" y="2219"/>
                  </a:lnTo>
                  <a:lnTo>
                    <a:pt x="1450" y="2219"/>
                  </a:lnTo>
                  <a:lnTo>
                    <a:pt x="1450" y="2221"/>
                  </a:lnTo>
                  <a:lnTo>
                    <a:pt x="1450" y="2219"/>
                  </a:lnTo>
                  <a:lnTo>
                    <a:pt x="1448" y="2219"/>
                  </a:lnTo>
                  <a:lnTo>
                    <a:pt x="1450" y="2221"/>
                  </a:lnTo>
                  <a:lnTo>
                    <a:pt x="1450" y="2223"/>
                  </a:lnTo>
                  <a:lnTo>
                    <a:pt x="1450" y="2225"/>
                  </a:lnTo>
                  <a:lnTo>
                    <a:pt x="1448" y="2223"/>
                  </a:lnTo>
                  <a:lnTo>
                    <a:pt x="1448" y="2225"/>
                  </a:lnTo>
                  <a:lnTo>
                    <a:pt x="1450" y="2227"/>
                  </a:lnTo>
                  <a:lnTo>
                    <a:pt x="1448" y="2227"/>
                  </a:lnTo>
                  <a:lnTo>
                    <a:pt x="1446" y="2227"/>
                  </a:lnTo>
                  <a:lnTo>
                    <a:pt x="1446" y="2225"/>
                  </a:lnTo>
                  <a:lnTo>
                    <a:pt x="1444" y="2225"/>
                  </a:lnTo>
                  <a:lnTo>
                    <a:pt x="1446" y="2225"/>
                  </a:lnTo>
                  <a:lnTo>
                    <a:pt x="1446" y="2223"/>
                  </a:lnTo>
                  <a:lnTo>
                    <a:pt x="1444" y="2223"/>
                  </a:lnTo>
                  <a:lnTo>
                    <a:pt x="1444" y="2221"/>
                  </a:lnTo>
                  <a:lnTo>
                    <a:pt x="1446" y="2221"/>
                  </a:lnTo>
                  <a:lnTo>
                    <a:pt x="1444" y="2221"/>
                  </a:lnTo>
                  <a:lnTo>
                    <a:pt x="1442" y="2221"/>
                  </a:lnTo>
                  <a:lnTo>
                    <a:pt x="1444" y="2221"/>
                  </a:lnTo>
                  <a:lnTo>
                    <a:pt x="1442" y="2221"/>
                  </a:lnTo>
                  <a:lnTo>
                    <a:pt x="1442" y="2219"/>
                  </a:lnTo>
                  <a:lnTo>
                    <a:pt x="1444" y="2219"/>
                  </a:lnTo>
                  <a:lnTo>
                    <a:pt x="1444" y="2217"/>
                  </a:lnTo>
                  <a:lnTo>
                    <a:pt x="1446" y="2217"/>
                  </a:lnTo>
                  <a:lnTo>
                    <a:pt x="1446" y="2219"/>
                  </a:lnTo>
                  <a:lnTo>
                    <a:pt x="1446" y="2217"/>
                  </a:lnTo>
                  <a:lnTo>
                    <a:pt x="1448" y="2217"/>
                  </a:lnTo>
                  <a:lnTo>
                    <a:pt x="1446" y="2217"/>
                  </a:lnTo>
                  <a:lnTo>
                    <a:pt x="1444" y="2217"/>
                  </a:lnTo>
                  <a:lnTo>
                    <a:pt x="1446" y="2215"/>
                  </a:lnTo>
                  <a:lnTo>
                    <a:pt x="1444" y="2214"/>
                  </a:lnTo>
                  <a:lnTo>
                    <a:pt x="1444" y="2215"/>
                  </a:lnTo>
                  <a:lnTo>
                    <a:pt x="1446" y="2215"/>
                  </a:lnTo>
                  <a:lnTo>
                    <a:pt x="1446" y="2214"/>
                  </a:lnTo>
                  <a:lnTo>
                    <a:pt x="1444" y="2214"/>
                  </a:lnTo>
                  <a:lnTo>
                    <a:pt x="1444" y="2212"/>
                  </a:lnTo>
                  <a:lnTo>
                    <a:pt x="1444" y="2210"/>
                  </a:lnTo>
                  <a:lnTo>
                    <a:pt x="1446" y="2210"/>
                  </a:lnTo>
                  <a:lnTo>
                    <a:pt x="1448" y="2210"/>
                  </a:lnTo>
                  <a:lnTo>
                    <a:pt x="1448" y="2208"/>
                  </a:lnTo>
                  <a:lnTo>
                    <a:pt x="1448" y="2210"/>
                  </a:lnTo>
                  <a:lnTo>
                    <a:pt x="1448" y="2208"/>
                  </a:lnTo>
                  <a:lnTo>
                    <a:pt x="1446" y="2208"/>
                  </a:lnTo>
                  <a:lnTo>
                    <a:pt x="1444" y="2208"/>
                  </a:lnTo>
                  <a:lnTo>
                    <a:pt x="1444" y="2206"/>
                  </a:lnTo>
                  <a:lnTo>
                    <a:pt x="1446" y="2206"/>
                  </a:lnTo>
                  <a:lnTo>
                    <a:pt x="1446" y="2204"/>
                  </a:lnTo>
                  <a:lnTo>
                    <a:pt x="1444" y="2204"/>
                  </a:lnTo>
                  <a:lnTo>
                    <a:pt x="1446" y="2204"/>
                  </a:lnTo>
                  <a:lnTo>
                    <a:pt x="1444" y="2204"/>
                  </a:lnTo>
                  <a:lnTo>
                    <a:pt x="1446" y="2204"/>
                  </a:lnTo>
                  <a:lnTo>
                    <a:pt x="1448" y="2204"/>
                  </a:lnTo>
                  <a:lnTo>
                    <a:pt x="1446" y="2204"/>
                  </a:lnTo>
                  <a:lnTo>
                    <a:pt x="1446" y="2202"/>
                  </a:lnTo>
                  <a:lnTo>
                    <a:pt x="1444" y="2202"/>
                  </a:lnTo>
                  <a:lnTo>
                    <a:pt x="1446" y="2202"/>
                  </a:lnTo>
                  <a:lnTo>
                    <a:pt x="1444" y="2200"/>
                  </a:lnTo>
                  <a:lnTo>
                    <a:pt x="1446" y="2200"/>
                  </a:lnTo>
                  <a:lnTo>
                    <a:pt x="1446" y="2202"/>
                  </a:lnTo>
                  <a:lnTo>
                    <a:pt x="1446" y="2200"/>
                  </a:lnTo>
                  <a:lnTo>
                    <a:pt x="1448" y="2200"/>
                  </a:lnTo>
                  <a:lnTo>
                    <a:pt x="1448" y="2202"/>
                  </a:lnTo>
                  <a:lnTo>
                    <a:pt x="1448" y="2200"/>
                  </a:lnTo>
                  <a:lnTo>
                    <a:pt x="1446" y="2200"/>
                  </a:lnTo>
                  <a:lnTo>
                    <a:pt x="1444" y="2200"/>
                  </a:lnTo>
                  <a:lnTo>
                    <a:pt x="1444" y="2198"/>
                  </a:lnTo>
                  <a:lnTo>
                    <a:pt x="1444" y="2196"/>
                  </a:lnTo>
                  <a:lnTo>
                    <a:pt x="1444" y="2198"/>
                  </a:lnTo>
                  <a:lnTo>
                    <a:pt x="1446" y="2198"/>
                  </a:lnTo>
                  <a:lnTo>
                    <a:pt x="1448" y="2198"/>
                  </a:lnTo>
                  <a:lnTo>
                    <a:pt x="1446" y="2198"/>
                  </a:lnTo>
                  <a:lnTo>
                    <a:pt x="1446" y="2196"/>
                  </a:lnTo>
                  <a:lnTo>
                    <a:pt x="1444" y="2196"/>
                  </a:lnTo>
                  <a:lnTo>
                    <a:pt x="1444" y="2194"/>
                  </a:lnTo>
                  <a:lnTo>
                    <a:pt x="1446" y="2194"/>
                  </a:lnTo>
                  <a:lnTo>
                    <a:pt x="1444" y="2194"/>
                  </a:lnTo>
                  <a:lnTo>
                    <a:pt x="1446" y="2194"/>
                  </a:lnTo>
                  <a:lnTo>
                    <a:pt x="1446" y="2192"/>
                  </a:lnTo>
                  <a:lnTo>
                    <a:pt x="1444" y="2192"/>
                  </a:lnTo>
                  <a:lnTo>
                    <a:pt x="1446" y="2192"/>
                  </a:lnTo>
                  <a:lnTo>
                    <a:pt x="1446" y="2191"/>
                  </a:lnTo>
                  <a:lnTo>
                    <a:pt x="1448" y="2191"/>
                  </a:lnTo>
                  <a:lnTo>
                    <a:pt x="1448" y="2189"/>
                  </a:lnTo>
                  <a:lnTo>
                    <a:pt x="1446" y="2189"/>
                  </a:lnTo>
                  <a:lnTo>
                    <a:pt x="1446" y="2187"/>
                  </a:lnTo>
                  <a:lnTo>
                    <a:pt x="1448" y="2187"/>
                  </a:lnTo>
                  <a:lnTo>
                    <a:pt x="1446" y="2187"/>
                  </a:lnTo>
                  <a:lnTo>
                    <a:pt x="1448" y="2187"/>
                  </a:lnTo>
                  <a:lnTo>
                    <a:pt x="1448" y="2189"/>
                  </a:lnTo>
                  <a:lnTo>
                    <a:pt x="1450" y="2189"/>
                  </a:lnTo>
                  <a:lnTo>
                    <a:pt x="1450" y="2187"/>
                  </a:lnTo>
                  <a:lnTo>
                    <a:pt x="1448" y="2187"/>
                  </a:lnTo>
                  <a:lnTo>
                    <a:pt x="1448" y="2185"/>
                  </a:lnTo>
                  <a:lnTo>
                    <a:pt x="1448" y="2183"/>
                  </a:lnTo>
                  <a:lnTo>
                    <a:pt x="1450" y="2183"/>
                  </a:lnTo>
                  <a:lnTo>
                    <a:pt x="1450" y="2185"/>
                  </a:lnTo>
                  <a:lnTo>
                    <a:pt x="1452" y="2185"/>
                  </a:lnTo>
                  <a:lnTo>
                    <a:pt x="1452" y="2187"/>
                  </a:lnTo>
                  <a:lnTo>
                    <a:pt x="1454" y="2187"/>
                  </a:lnTo>
                  <a:lnTo>
                    <a:pt x="1452" y="2185"/>
                  </a:lnTo>
                  <a:lnTo>
                    <a:pt x="1454" y="2185"/>
                  </a:lnTo>
                  <a:lnTo>
                    <a:pt x="1454" y="2183"/>
                  </a:lnTo>
                  <a:lnTo>
                    <a:pt x="1452" y="2183"/>
                  </a:lnTo>
                  <a:lnTo>
                    <a:pt x="1450" y="2183"/>
                  </a:lnTo>
                  <a:lnTo>
                    <a:pt x="1450" y="2181"/>
                  </a:lnTo>
                  <a:lnTo>
                    <a:pt x="1450" y="2183"/>
                  </a:lnTo>
                  <a:lnTo>
                    <a:pt x="1452" y="2183"/>
                  </a:lnTo>
                  <a:lnTo>
                    <a:pt x="1452" y="2181"/>
                  </a:lnTo>
                  <a:lnTo>
                    <a:pt x="1452" y="2179"/>
                  </a:lnTo>
                  <a:lnTo>
                    <a:pt x="1452" y="2181"/>
                  </a:lnTo>
                  <a:lnTo>
                    <a:pt x="1454" y="2181"/>
                  </a:lnTo>
                  <a:lnTo>
                    <a:pt x="1454" y="2179"/>
                  </a:lnTo>
                  <a:lnTo>
                    <a:pt x="1452" y="2179"/>
                  </a:lnTo>
                  <a:lnTo>
                    <a:pt x="1452" y="2177"/>
                  </a:lnTo>
                  <a:lnTo>
                    <a:pt x="1454" y="2177"/>
                  </a:lnTo>
                  <a:lnTo>
                    <a:pt x="1454" y="2179"/>
                  </a:lnTo>
                  <a:lnTo>
                    <a:pt x="1456" y="2179"/>
                  </a:lnTo>
                  <a:lnTo>
                    <a:pt x="1458" y="2179"/>
                  </a:lnTo>
                  <a:lnTo>
                    <a:pt x="1456" y="2179"/>
                  </a:lnTo>
                  <a:lnTo>
                    <a:pt x="1456" y="2177"/>
                  </a:lnTo>
                  <a:lnTo>
                    <a:pt x="1456" y="2175"/>
                  </a:lnTo>
                  <a:lnTo>
                    <a:pt x="1458" y="2175"/>
                  </a:lnTo>
                  <a:lnTo>
                    <a:pt x="1459" y="2175"/>
                  </a:lnTo>
                  <a:lnTo>
                    <a:pt x="1461" y="2175"/>
                  </a:lnTo>
                  <a:lnTo>
                    <a:pt x="1461" y="2177"/>
                  </a:lnTo>
                  <a:lnTo>
                    <a:pt x="1461" y="2179"/>
                  </a:lnTo>
                  <a:lnTo>
                    <a:pt x="1459" y="2179"/>
                  </a:lnTo>
                  <a:close/>
                  <a:moveTo>
                    <a:pt x="1465" y="2179"/>
                  </a:moveTo>
                  <a:lnTo>
                    <a:pt x="1465" y="2181"/>
                  </a:lnTo>
                  <a:lnTo>
                    <a:pt x="1465" y="2179"/>
                  </a:lnTo>
                  <a:lnTo>
                    <a:pt x="1463" y="2179"/>
                  </a:lnTo>
                  <a:lnTo>
                    <a:pt x="1465" y="2179"/>
                  </a:lnTo>
                  <a:lnTo>
                    <a:pt x="1463" y="2179"/>
                  </a:lnTo>
                  <a:lnTo>
                    <a:pt x="1463" y="2177"/>
                  </a:lnTo>
                  <a:lnTo>
                    <a:pt x="1465" y="2177"/>
                  </a:lnTo>
                  <a:lnTo>
                    <a:pt x="1465" y="2179"/>
                  </a:lnTo>
                  <a:close/>
                  <a:moveTo>
                    <a:pt x="1525" y="2223"/>
                  </a:moveTo>
                  <a:lnTo>
                    <a:pt x="1525" y="2225"/>
                  </a:lnTo>
                  <a:lnTo>
                    <a:pt x="1525" y="2223"/>
                  </a:lnTo>
                  <a:close/>
                  <a:moveTo>
                    <a:pt x="1465" y="2179"/>
                  </a:moveTo>
                  <a:lnTo>
                    <a:pt x="1467" y="2179"/>
                  </a:lnTo>
                  <a:lnTo>
                    <a:pt x="1465" y="2179"/>
                  </a:lnTo>
                  <a:close/>
                  <a:moveTo>
                    <a:pt x="1459" y="2175"/>
                  </a:moveTo>
                  <a:lnTo>
                    <a:pt x="1459" y="2173"/>
                  </a:lnTo>
                  <a:lnTo>
                    <a:pt x="1459" y="2175"/>
                  </a:lnTo>
                  <a:close/>
                  <a:moveTo>
                    <a:pt x="1461" y="2175"/>
                  </a:moveTo>
                  <a:lnTo>
                    <a:pt x="1459" y="2175"/>
                  </a:lnTo>
                  <a:lnTo>
                    <a:pt x="1461" y="2175"/>
                  </a:lnTo>
                  <a:close/>
                  <a:moveTo>
                    <a:pt x="1517" y="2215"/>
                  </a:moveTo>
                  <a:lnTo>
                    <a:pt x="1517" y="2217"/>
                  </a:lnTo>
                  <a:lnTo>
                    <a:pt x="1517" y="2215"/>
                  </a:lnTo>
                  <a:close/>
                  <a:moveTo>
                    <a:pt x="1521" y="2217"/>
                  </a:moveTo>
                  <a:lnTo>
                    <a:pt x="1521" y="2219"/>
                  </a:lnTo>
                  <a:lnTo>
                    <a:pt x="1521" y="2221"/>
                  </a:lnTo>
                  <a:lnTo>
                    <a:pt x="1523" y="2221"/>
                  </a:lnTo>
                  <a:lnTo>
                    <a:pt x="1523" y="2223"/>
                  </a:lnTo>
                  <a:lnTo>
                    <a:pt x="1523" y="2225"/>
                  </a:lnTo>
                  <a:lnTo>
                    <a:pt x="1523" y="2223"/>
                  </a:lnTo>
                  <a:lnTo>
                    <a:pt x="1523" y="2225"/>
                  </a:lnTo>
                  <a:lnTo>
                    <a:pt x="1523" y="2227"/>
                  </a:lnTo>
                  <a:lnTo>
                    <a:pt x="1525" y="2227"/>
                  </a:lnTo>
                  <a:lnTo>
                    <a:pt x="1525" y="2229"/>
                  </a:lnTo>
                  <a:lnTo>
                    <a:pt x="1523" y="2229"/>
                  </a:lnTo>
                  <a:lnTo>
                    <a:pt x="1523" y="2231"/>
                  </a:lnTo>
                  <a:lnTo>
                    <a:pt x="1523" y="2233"/>
                  </a:lnTo>
                  <a:lnTo>
                    <a:pt x="1523" y="2235"/>
                  </a:lnTo>
                  <a:lnTo>
                    <a:pt x="1521" y="2235"/>
                  </a:lnTo>
                  <a:lnTo>
                    <a:pt x="1519" y="2235"/>
                  </a:lnTo>
                  <a:lnTo>
                    <a:pt x="1521" y="2235"/>
                  </a:lnTo>
                  <a:lnTo>
                    <a:pt x="1521" y="2237"/>
                  </a:lnTo>
                  <a:lnTo>
                    <a:pt x="1519" y="2237"/>
                  </a:lnTo>
                  <a:lnTo>
                    <a:pt x="1519" y="2239"/>
                  </a:lnTo>
                  <a:lnTo>
                    <a:pt x="1517" y="2240"/>
                  </a:lnTo>
                  <a:lnTo>
                    <a:pt x="1515" y="2240"/>
                  </a:lnTo>
                  <a:lnTo>
                    <a:pt x="1513" y="2240"/>
                  </a:lnTo>
                  <a:lnTo>
                    <a:pt x="1513" y="2239"/>
                  </a:lnTo>
                  <a:lnTo>
                    <a:pt x="1511" y="2239"/>
                  </a:lnTo>
                  <a:lnTo>
                    <a:pt x="1511" y="2237"/>
                  </a:lnTo>
                  <a:lnTo>
                    <a:pt x="1511" y="2235"/>
                  </a:lnTo>
                  <a:lnTo>
                    <a:pt x="1511" y="2233"/>
                  </a:lnTo>
                  <a:lnTo>
                    <a:pt x="1513" y="2233"/>
                  </a:lnTo>
                  <a:lnTo>
                    <a:pt x="1513" y="2231"/>
                  </a:lnTo>
                  <a:lnTo>
                    <a:pt x="1511" y="2231"/>
                  </a:lnTo>
                  <a:lnTo>
                    <a:pt x="1511" y="2233"/>
                  </a:lnTo>
                  <a:lnTo>
                    <a:pt x="1511" y="2235"/>
                  </a:lnTo>
                  <a:lnTo>
                    <a:pt x="1509" y="2235"/>
                  </a:lnTo>
                  <a:lnTo>
                    <a:pt x="1509" y="2237"/>
                  </a:lnTo>
                  <a:lnTo>
                    <a:pt x="1508" y="2237"/>
                  </a:lnTo>
                  <a:lnTo>
                    <a:pt x="1508" y="2235"/>
                  </a:lnTo>
                  <a:lnTo>
                    <a:pt x="1506" y="2235"/>
                  </a:lnTo>
                  <a:lnTo>
                    <a:pt x="1508" y="2235"/>
                  </a:lnTo>
                  <a:lnTo>
                    <a:pt x="1508" y="2237"/>
                  </a:lnTo>
                  <a:lnTo>
                    <a:pt x="1506" y="2237"/>
                  </a:lnTo>
                  <a:lnTo>
                    <a:pt x="1506" y="2235"/>
                  </a:lnTo>
                  <a:lnTo>
                    <a:pt x="1508" y="2235"/>
                  </a:lnTo>
                  <a:lnTo>
                    <a:pt x="1506" y="2235"/>
                  </a:lnTo>
                  <a:lnTo>
                    <a:pt x="1506" y="2233"/>
                  </a:lnTo>
                  <a:lnTo>
                    <a:pt x="1508" y="2233"/>
                  </a:lnTo>
                  <a:lnTo>
                    <a:pt x="1506" y="2233"/>
                  </a:lnTo>
                  <a:lnTo>
                    <a:pt x="1508" y="2233"/>
                  </a:lnTo>
                  <a:lnTo>
                    <a:pt x="1506" y="2233"/>
                  </a:lnTo>
                  <a:lnTo>
                    <a:pt x="1508" y="2233"/>
                  </a:lnTo>
                  <a:lnTo>
                    <a:pt x="1508" y="2231"/>
                  </a:lnTo>
                  <a:lnTo>
                    <a:pt x="1508" y="2233"/>
                  </a:lnTo>
                  <a:lnTo>
                    <a:pt x="1509" y="2233"/>
                  </a:lnTo>
                  <a:lnTo>
                    <a:pt x="1508" y="2233"/>
                  </a:lnTo>
                  <a:lnTo>
                    <a:pt x="1509" y="2233"/>
                  </a:lnTo>
                  <a:lnTo>
                    <a:pt x="1509" y="2231"/>
                  </a:lnTo>
                  <a:lnTo>
                    <a:pt x="1509" y="2233"/>
                  </a:lnTo>
                  <a:lnTo>
                    <a:pt x="1509" y="2231"/>
                  </a:lnTo>
                  <a:lnTo>
                    <a:pt x="1511" y="2231"/>
                  </a:lnTo>
                  <a:lnTo>
                    <a:pt x="1511" y="2229"/>
                  </a:lnTo>
                  <a:lnTo>
                    <a:pt x="1513" y="2229"/>
                  </a:lnTo>
                  <a:lnTo>
                    <a:pt x="1513" y="2227"/>
                  </a:lnTo>
                  <a:lnTo>
                    <a:pt x="1513" y="2229"/>
                  </a:lnTo>
                  <a:lnTo>
                    <a:pt x="1515" y="2229"/>
                  </a:lnTo>
                  <a:lnTo>
                    <a:pt x="1515" y="2227"/>
                  </a:lnTo>
                  <a:lnTo>
                    <a:pt x="1515" y="2225"/>
                  </a:lnTo>
                  <a:lnTo>
                    <a:pt x="1515" y="2223"/>
                  </a:lnTo>
                  <a:lnTo>
                    <a:pt x="1517" y="2223"/>
                  </a:lnTo>
                  <a:lnTo>
                    <a:pt x="1517" y="2221"/>
                  </a:lnTo>
                  <a:lnTo>
                    <a:pt x="1517" y="2219"/>
                  </a:lnTo>
                  <a:lnTo>
                    <a:pt x="1519" y="2219"/>
                  </a:lnTo>
                  <a:lnTo>
                    <a:pt x="1519" y="2217"/>
                  </a:lnTo>
                  <a:lnTo>
                    <a:pt x="1519" y="2219"/>
                  </a:lnTo>
                  <a:lnTo>
                    <a:pt x="1521" y="2219"/>
                  </a:lnTo>
                  <a:lnTo>
                    <a:pt x="1521" y="2221"/>
                  </a:lnTo>
                  <a:lnTo>
                    <a:pt x="1521" y="2223"/>
                  </a:lnTo>
                  <a:lnTo>
                    <a:pt x="1521" y="2221"/>
                  </a:lnTo>
                  <a:lnTo>
                    <a:pt x="1521" y="2219"/>
                  </a:lnTo>
                  <a:lnTo>
                    <a:pt x="1521" y="2217"/>
                  </a:lnTo>
                  <a:close/>
                  <a:moveTo>
                    <a:pt x="1483" y="2191"/>
                  </a:moveTo>
                  <a:lnTo>
                    <a:pt x="1481" y="2191"/>
                  </a:lnTo>
                  <a:lnTo>
                    <a:pt x="1481" y="2189"/>
                  </a:lnTo>
                  <a:lnTo>
                    <a:pt x="1483" y="2189"/>
                  </a:lnTo>
                  <a:lnTo>
                    <a:pt x="1483" y="2191"/>
                  </a:lnTo>
                  <a:close/>
                  <a:moveTo>
                    <a:pt x="655" y="1244"/>
                  </a:moveTo>
                  <a:lnTo>
                    <a:pt x="655" y="1246"/>
                  </a:lnTo>
                  <a:lnTo>
                    <a:pt x="653" y="1244"/>
                  </a:lnTo>
                  <a:lnTo>
                    <a:pt x="655" y="1244"/>
                  </a:lnTo>
                  <a:close/>
                  <a:moveTo>
                    <a:pt x="645" y="1229"/>
                  </a:moveTo>
                  <a:lnTo>
                    <a:pt x="643" y="1229"/>
                  </a:lnTo>
                  <a:lnTo>
                    <a:pt x="643" y="1231"/>
                  </a:lnTo>
                  <a:lnTo>
                    <a:pt x="641" y="1231"/>
                  </a:lnTo>
                  <a:lnTo>
                    <a:pt x="641" y="1229"/>
                  </a:lnTo>
                  <a:lnTo>
                    <a:pt x="640" y="1229"/>
                  </a:lnTo>
                  <a:lnTo>
                    <a:pt x="640" y="1231"/>
                  </a:lnTo>
                  <a:lnTo>
                    <a:pt x="638" y="1231"/>
                  </a:lnTo>
                  <a:lnTo>
                    <a:pt x="636" y="1231"/>
                  </a:lnTo>
                  <a:lnTo>
                    <a:pt x="636" y="1233"/>
                  </a:lnTo>
                  <a:lnTo>
                    <a:pt x="634" y="1233"/>
                  </a:lnTo>
                  <a:lnTo>
                    <a:pt x="636" y="1233"/>
                  </a:lnTo>
                  <a:lnTo>
                    <a:pt x="634" y="1233"/>
                  </a:lnTo>
                  <a:lnTo>
                    <a:pt x="634" y="1234"/>
                  </a:lnTo>
                  <a:lnTo>
                    <a:pt x="636" y="1234"/>
                  </a:lnTo>
                  <a:lnTo>
                    <a:pt x="636" y="1233"/>
                  </a:lnTo>
                  <a:lnTo>
                    <a:pt x="638" y="1233"/>
                  </a:lnTo>
                  <a:lnTo>
                    <a:pt x="638" y="1234"/>
                  </a:lnTo>
                  <a:lnTo>
                    <a:pt x="640" y="1234"/>
                  </a:lnTo>
                  <a:lnTo>
                    <a:pt x="638" y="1234"/>
                  </a:lnTo>
                  <a:lnTo>
                    <a:pt x="636" y="1234"/>
                  </a:lnTo>
                  <a:lnTo>
                    <a:pt x="636" y="1236"/>
                  </a:lnTo>
                  <a:lnTo>
                    <a:pt x="634" y="1236"/>
                  </a:lnTo>
                  <a:lnTo>
                    <a:pt x="634" y="1234"/>
                  </a:lnTo>
                  <a:lnTo>
                    <a:pt x="636" y="1234"/>
                  </a:lnTo>
                  <a:lnTo>
                    <a:pt x="634" y="1234"/>
                  </a:lnTo>
                  <a:lnTo>
                    <a:pt x="634" y="1236"/>
                  </a:lnTo>
                  <a:lnTo>
                    <a:pt x="632" y="1236"/>
                  </a:lnTo>
                  <a:lnTo>
                    <a:pt x="632" y="1234"/>
                  </a:lnTo>
                  <a:lnTo>
                    <a:pt x="632" y="1233"/>
                  </a:lnTo>
                  <a:lnTo>
                    <a:pt x="632" y="1231"/>
                  </a:lnTo>
                  <a:lnTo>
                    <a:pt x="632" y="1233"/>
                  </a:lnTo>
                  <a:lnTo>
                    <a:pt x="630" y="1233"/>
                  </a:lnTo>
                  <a:lnTo>
                    <a:pt x="630" y="1231"/>
                  </a:lnTo>
                  <a:lnTo>
                    <a:pt x="628" y="1231"/>
                  </a:lnTo>
                  <a:lnTo>
                    <a:pt x="628" y="1233"/>
                  </a:lnTo>
                  <a:lnTo>
                    <a:pt x="630" y="1233"/>
                  </a:lnTo>
                  <a:lnTo>
                    <a:pt x="628" y="1233"/>
                  </a:lnTo>
                  <a:lnTo>
                    <a:pt x="628" y="1234"/>
                  </a:lnTo>
                  <a:lnTo>
                    <a:pt x="628" y="1233"/>
                  </a:lnTo>
                  <a:lnTo>
                    <a:pt x="628" y="1231"/>
                  </a:lnTo>
                  <a:lnTo>
                    <a:pt x="626" y="1231"/>
                  </a:lnTo>
                  <a:lnTo>
                    <a:pt x="626" y="1233"/>
                  </a:lnTo>
                  <a:lnTo>
                    <a:pt x="624" y="1233"/>
                  </a:lnTo>
                  <a:lnTo>
                    <a:pt x="622" y="1233"/>
                  </a:lnTo>
                  <a:lnTo>
                    <a:pt x="622" y="1231"/>
                  </a:lnTo>
                  <a:lnTo>
                    <a:pt x="620" y="1231"/>
                  </a:lnTo>
                  <a:lnTo>
                    <a:pt x="618" y="1231"/>
                  </a:lnTo>
                  <a:lnTo>
                    <a:pt x="618" y="1229"/>
                  </a:lnTo>
                  <a:lnTo>
                    <a:pt x="618" y="1231"/>
                  </a:lnTo>
                  <a:lnTo>
                    <a:pt x="616" y="1231"/>
                  </a:lnTo>
                  <a:lnTo>
                    <a:pt x="615" y="1231"/>
                  </a:lnTo>
                  <a:lnTo>
                    <a:pt x="615" y="1229"/>
                  </a:lnTo>
                  <a:lnTo>
                    <a:pt x="613" y="1229"/>
                  </a:lnTo>
                  <a:lnTo>
                    <a:pt x="611" y="1229"/>
                  </a:lnTo>
                  <a:lnTo>
                    <a:pt x="611" y="1231"/>
                  </a:lnTo>
                  <a:lnTo>
                    <a:pt x="609" y="1229"/>
                  </a:lnTo>
                  <a:lnTo>
                    <a:pt x="609" y="1231"/>
                  </a:lnTo>
                  <a:lnTo>
                    <a:pt x="607" y="1231"/>
                  </a:lnTo>
                  <a:lnTo>
                    <a:pt x="607" y="1229"/>
                  </a:lnTo>
                  <a:lnTo>
                    <a:pt x="609" y="1229"/>
                  </a:lnTo>
                  <a:lnTo>
                    <a:pt x="609" y="1227"/>
                  </a:lnTo>
                  <a:lnTo>
                    <a:pt x="611" y="1227"/>
                  </a:lnTo>
                  <a:lnTo>
                    <a:pt x="611" y="1225"/>
                  </a:lnTo>
                  <a:lnTo>
                    <a:pt x="611" y="1227"/>
                  </a:lnTo>
                  <a:lnTo>
                    <a:pt x="613" y="1227"/>
                  </a:lnTo>
                  <a:lnTo>
                    <a:pt x="613" y="1229"/>
                  </a:lnTo>
                  <a:lnTo>
                    <a:pt x="615" y="1229"/>
                  </a:lnTo>
                  <a:lnTo>
                    <a:pt x="615" y="1227"/>
                  </a:lnTo>
                  <a:lnTo>
                    <a:pt x="616" y="1229"/>
                  </a:lnTo>
                  <a:lnTo>
                    <a:pt x="618" y="1229"/>
                  </a:lnTo>
                  <a:lnTo>
                    <a:pt x="620" y="1229"/>
                  </a:lnTo>
                  <a:lnTo>
                    <a:pt x="622" y="1229"/>
                  </a:lnTo>
                  <a:lnTo>
                    <a:pt x="624" y="1229"/>
                  </a:lnTo>
                  <a:lnTo>
                    <a:pt x="622" y="1227"/>
                  </a:lnTo>
                  <a:lnTo>
                    <a:pt x="622" y="1225"/>
                  </a:lnTo>
                  <a:lnTo>
                    <a:pt x="624" y="1225"/>
                  </a:lnTo>
                  <a:lnTo>
                    <a:pt x="624" y="1227"/>
                  </a:lnTo>
                  <a:lnTo>
                    <a:pt x="624" y="1225"/>
                  </a:lnTo>
                  <a:lnTo>
                    <a:pt x="626" y="1225"/>
                  </a:lnTo>
                  <a:lnTo>
                    <a:pt x="624" y="1225"/>
                  </a:lnTo>
                  <a:lnTo>
                    <a:pt x="624" y="1223"/>
                  </a:lnTo>
                  <a:lnTo>
                    <a:pt x="624" y="1221"/>
                  </a:lnTo>
                  <a:lnTo>
                    <a:pt x="626" y="1221"/>
                  </a:lnTo>
                  <a:lnTo>
                    <a:pt x="626" y="1223"/>
                  </a:lnTo>
                  <a:lnTo>
                    <a:pt x="626" y="1225"/>
                  </a:lnTo>
                  <a:lnTo>
                    <a:pt x="626" y="1227"/>
                  </a:lnTo>
                  <a:lnTo>
                    <a:pt x="626" y="1225"/>
                  </a:lnTo>
                  <a:lnTo>
                    <a:pt x="626" y="1227"/>
                  </a:lnTo>
                  <a:lnTo>
                    <a:pt x="626" y="1229"/>
                  </a:lnTo>
                  <a:lnTo>
                    <a:pt x="628" y="1229"/>
                  </a:lnTo>
                  <a:lnTo>
                    <a:pt x="628" y="1227"/>
                  </a:lnTo>
                  <a:lnTo>
                    <a:pt x="628" y="1225"/>
                  </a:lnTo>
                  <a:lnTo>
                    <a:pt x="628" y="1223"/>
                  </a:lnTo>
                  <a:lnTo>
                    <a:pt x="630" y="1223"/>
                  </a:lnTo>
                  <a:lnTo>
                    <a:pt x="630" y="1225"/>
                  </a:lnTo>
                  <a:lnTo>
                    <a:pt x="630" y="1227"/>
                  </a:lnTo>
                  <a:lnTo>
                    <a:pt x="628" y="1227"/>
                  </a:lnTo>
                  <a:lnTo>
                    <a:pt x="630" y="1227"/>
                  </a:lnTo>
                  <a:lnTo>
                    <a:pt x="630" y="1229"/>
                  </a:lnTo>
                  <a:lnTo>
                    <a:pt x="628" y="1229"/>
                  </a:lnTo>
                  <a:lnTo>
                    <a:pt x="630" y="1229"/>
                  </a:lnTo>
                  <a:lnTo>
                    <a:pt x="632" y="1229"/>
                  </a:lnTo>
                  <a:lnTo>
                    <a:pt x="632" y="1227"/>
                  </a:lnTo>
                  <a:lnTo>
                    <a:pt x="634" y="1227"/>
                  </a:lnTo>
                  <a:lnTo>
                    <a:pt x="634" y="1225"/>
                  </a:lnTo>
                  <a:lnTo>
                    <a:pt x="634" y="1227"/>
                  </a:lnTo>
                  <a:lnTo>
                    <a:pt x="634" y="1225"/>
                  </a:lnTo>
                  <a:lnTo>
                    <a:pt x="634" y="1223"/>
                  </a:lnTo>
                  <a:lnTo>
                    <a:pt x="636" y="1223"/>
                  </a:lnTo>
                  <a:lnTo>
                    <a:pt x="636" y="1225"/>
                  </a:lnTo>
                  <a:lnTo>
                    <a:pt x="636" y="1227"/>
                  </a:lnTo>
                  <a:lnTo>
                    <a:pt x="636" y="1229"/>
                  </a:lnTo>
                  <a:lnTo>
                    <a:pt x="634" y="1229"/>
                  </a:lnTo>
                  <a:lnTo>
                    <a:pt x="636" y="1229"/>
                  </a:lnTo>
                  <a:lnTo>
                    <a:pt x="638" y="1229"/>
                  </a:lnTo>
                  <a:lnTo>
                    <a:pt x="638" y="1227"/>
                  </a:lnTo>
                  <a:lnTo>
                    <a:pt x="638" y="1229"/>
                  </a:lnTo>
                  <a:lnTo>
                    <a:pt x="640" y="1229"/>
                  </a:lnTo>
                  <a:lnTo>
                    <a:pt x="640" y="1227"/>
                  </a:lnTo>
                  <a:lnTo>
                    <a:pt x="641" y="1227"/>
                  </a:lnTo>
                  <a:lnTo>
                    <a:pt x="643" y="1227"/>
                  </a:lnTo>
                  <a:lnTo>
                    <a:pt x="645" y="1227"/>
                  </a:lnTo>
                  <a:lnTo>
                    <a:pt x="645" y="1229"/>
                  </a:lnTo>
                  <a:close/>
                  <a:moveTo>
                    <a:pt x="1502" y="2204"/>
                  </a:moveTo>
                  <a:lnTo>
                    <a:pt x="1502" y="2202"/>
                  </a:lnTo>
                  <a:lnTo>
                    <a:pt x="1502" y="2204"/>
                  </a:lnTo>
                  <a:close/>
                  <a:moveTo>
                    <a:pt x="1542" y="2231"/>
                  </a:moveTo>
                  <a:lnTo>
                    <a:pt x="1542" y="2233"/>
                  </a:lnTo>
                  <a:lnTo>
                    <a:pt x="1542" y="2231"/>
                  </a:lnTo>
                  <a:close/>
                  <a:moveTo>
                    <a:pt x="578" y="1100"/>
                  </a:moveTo>
                  <a:lnTo>
                    <a:pt x="580" y="1100"/>
                  </a:lnTo>
                  <a:lnTo>
                    <a:pt x="582" y="1100"/>
                  </a:lnTo>
                  <a:lnTo>
                    <a:pt x="580" y="1100"/>
                  </a:lnTo>
                  <a:lnTo>
                    <a:pt x="578" y="1100"/>
                  </a:lnTo>
                  <a:close/>
                  <a:moveTo>
                    <a:pt x="1521" y="2212"/>
                  </a:moveTo>
                  <a:lnTo>
                    <a:pt x="1521" y="2214"/>
                  </a:lnTo>
                  <a:lnTo>
                    <a:pt x="1521" y="2215"/>
                  </a:lnTo>
                  <a:lnTo>
                    <a:pt x="1521" y="2214"/>
                  </a:lnTo>
                  <a:lnTo>
                    <a:pt x="1519" y="2214"/>
                  </a:lnTo>
                  <a:lnTo>
                    <a:pt x="1519" y="2212"/>
                  </a:lnTo>
                  <a:lnTo>
                    <a:pt x="1521" y="2212"/>
                  </a:lnTo>
                  <a:close/>
                  <a:moveTo>
                    <a:pt x="645" y="1217"/>
                  </a:moveTo>
                  <a:lnTo>
                    <a:pt x="645" y="1219"/>
                  </a:lnTo>
                  <a:lnTo>
                    <a:pt x="645" y="1221"/>
                  </a:lnTo>
                  <a:lnTo>
                    <a:pt x="643" y="1221"/>
                  </a:lnTo>
                  <a:lnTo>
                    <a:pt x="643" y="1219"/>
                  </a:lnTo>
                  <a:lnTo>
                    <a:pt x="643" y="1221"/>
                  </a:lnTo>
                  <a:lnTo>
                    <a:pt x="643" y="1219"/>
                  </a:lnTo>
                  <a:lnTo>
                    <a:pt x="641" y="1219"/>
                  </a:lnTo>
                  <a:lnTo>
                    <a:pt x="643" y="1219"/>
                  </a:lnTo>
                  <a:lnTo>
                    <a:pt x="641" y="1217"/>
                  </a:lnTo>
                  <a:lnTo>
                    <a:pt x="643" y="1217"/>
                  </a:lnTo>
                  <a:lnTo>
                    <a:pt x="643" y="1215"/>
                  </a:lnTo>
                  <a:lnTo>
                    <a:pt x="643" y="1217"/>
                  </a:lnTo>
                  <a:lnTo>
                    <a:pt x="645" y="1217"/>
                  </a:lnTo>
                  <a:close/>
                  <a:moveTo>
                    <a:pt x="1458" y="2164"/>
                  </a:moveTo>
                  <a:lnTo>
                    <a:pt x="1458" y="2166"/>
                  </a:lnTo>
                  <a:lnTo>
                    <a:pt x="1458" y="2168"/>
                  </a:lnTo>
                  <a:lnTo>
                    <a:pt x="1456" y="2168"/>
                  </a:lnTo>
                  <a:lnTo>
                    <a:pt x="1454" y="2168"/>
                  </a:lnTo>
                  <a:lnTo>
                    <a:pt x="1454" y="2169"/>
                  </a:lnTo>
                  <a:lnTo>
                    <a:pt x="1456" y="2169"/>
                  </a:lnTo>
                  <a:lnTo>
                    <a:pt x="1456" y="2171"/>
                  </a:lnTo>
                  <a:lnTo>
                    <a:pt x="1456" y="2169"/>
                  </a:lnTo>
                  <a:lnTo>
                    <a:pt x="1458" y="2169"/>
                  </a:lnTo>
                  <a:lnTo>
                    <a:pt x="1458" y="2171"/>
                  </a:lnTo>
                  <a:lnTo>
                    <a:pt x="1458" y="2173"/>
                  </a:lnTo>
                  <a:lnTo>
                    <a:pt x="1456" y="2173"/>
                  </a:lnTo>
                  <a:lnTo>
                    <a:pt x="1456" y="2175"/>
                  </a:lnTo>
                  <a:lnTo>
                    <a:pt x="1454" y="2175"/>
                  </a:lnTo>
                  <a:lnTo>
                    <a:pt x="1452" y="2175"/>
                  </a:lnTo>
                  <a:lnTo>
                    <a:pt x="1452" y="2173"/>
                  </a:lnTo>
                  <a:lnTo>
                    <a:pt x="1450" y="2173"/>
                  </a:lnTo>
                  <a:lnTo>
                    <a:pt x="1450" y="2171"/>
                  </a:lnTo>
                  <a:lnTo>
                    <a:pt x="1448" y="2171"/>
                  </a:lnTo>
                  <a:lnTo>
                    <a:pt x="1446" y="2171"/>
                  </a:lnTo>
                  <a:lnTo>
                    <a:pt x="1446" y="2169"/>
                  </a:lnTo>
                  <a:lnTo>
                    <a:pt x="1446" y="2168"/>
                  </a:lnTo>
                  <a:lnTo>
                    <a:pt x="1448" y="2168"/>
                  </a:lnTo>
                  <a:lnTo>
                    <a:pt x="1448" y="2166"/>
                  </a:lnTo>
                  <a:lnTo>
                    <a:pt x="1450" y="2166"/>
                  </a:lnTo>
                  <a:lnTo>
                    <a:pt x="1450" y="2168"/>
                  </a:lnTo>
                  <a:lnTo>
                    <a:pt x="1452" y="2166"/>
                  </a:lnTo>
                  <a:lnTo>
                    <a:pt x="1450" y="2166"/>
                  </a:lnTo>
                  <a:lnTo>
                    <a:pt x="1450" y="2164"/>
                  </a:lnTo>
                  <a:lnTo>
                    <a:pt x="1452" y="2164"/>
                  </a:lnTo>
                  <a:lnTo>
                    <a:pt x="1452" y="2162"/>
                  </a:lnTo>
                  <a:lnTo>
                    <a:pt x="1452" y="2164"/>
                  </a:lnTo>
                  <a:lnTo>
                    <a:pt x="1452" y="2162"/>
                  </a:lnTo>
                  <a:lnTo>
                    <a:pt x="1452" y="2164"/>
                  </a:lnTo>
                  <a:lnTo>
                    <a:pt x="1454" y="2164"/>
                  </a:lnTo>
                  <a:lnTo>
                    <a:pt x="1456" y="2164"/>
                  </a:lnTo>
                  <a:lnTo>
                    <a:pt x="1458" y="2164"/>
                  </a:lnTo>
                  <a:close/>
                  <a:moveTo>
                    <a:pt x="618" y="1167"/>
                  </a:moveTo>
                  <a:lnTo>
                    <a:pt x="620" y="1167"/>
                  </a:lnTo>
                  <a:lnTo>
                    <a:pt x="620" y="1169"/>
                  </a:lnTo>
                  <a:lnTo>
                    <a:pt x="618" y="1169"/>
                  </a:lnTo>
                  <a:lnTo>
                    <a:pt x="618" y="1167"/>
                  </a:lnTo>
                  <a:close/>
                  <a:moveTo>
                    <a:pt x="1471" y="2175"/>
                  </a:moveTo>
                  <a:lnTo>
                    <a:pt x="1471" y="2173"/>
                  </a:lnTo>
                  <a:lnTo>
                    <a:pt x="1473" y="2173"/>
                  </a:lnTo>
                  <a:lnTo>
                    <a:pt x="1473" y="2175"/>
                  </a:lnTo>
                  <a:lnTo>
                    <a:pt x="1471" y="2175"/>
                  </a:lnTo>
                  <a:close/>
                  <a:moveTo>
                    <a:pt x="640" y="1206"/>
                  </a:moveTo>
                  <a:lnTo>
                    <a:pt x="640" y="1204"/>
                  </a:lnTo>
                  <a:lnTo>
                    <a:pt x="640" y="1206"/>
                  </a:lnTo>
                  <a:lnTo>
                    <a:pt x="638" y="1206"/>
                  </a:lnTo>
                  <a:lnTo>
                    <a:pt x="640" y="1208"/>
                  </a:lnTo>
                  <a:lnTo>
                    <a:pt x="638" y="1208"/>
                  </a:lnTo>
                  <a:lnTo>
                    <a:pt x="638" y="1209"/>
                  </a:lnTo>
                  <a:lnTo>
                    <a:pt x="636" y="1209"/>
                  </a:lnTo>
                  <a:lnTo>
                    <a:pt x="634" y="1209"/>
                  </a:lnTo>
                  <a:lnTo>
                    <a:pt x="632" y="1209"/>
                  </a:lnTo>
                  <a:lnTo>
                    <a:pt x="632" y="1208"/>
                  </a:lnTo>
                  <a:lnTo>
                    <a:pt x="634" y="1208"/>
                  </a:lnTo>
                  <a:lnTo>
                    <a:pt x="634" y="1206"/>
                  </a:lnTo>
                  <a:lnTo>
                    <a:pt x="632" y="1206"/>
                  </a:lnTo>
                  <a:lnTo>
                    <a:pt x="634" y="1206"/>
                  </a:lnTo>
                  <a:lnTo>
                    <a:pt x="634" y="1204"/>
                  </a:lnTo>
                  <a:lnTo>
                    <a:pt x="632" y="1204"/>
                  </a:lnTo>
                  <a:lnTo>
                    <a:pt x="632" y="1202"/>
                  </a:lnTo>
                  <a:lnTo>
                    <a:pt x="632" y="1200"/>
                  </a:lnTo>
                  <a:lnTo>
                    <a:pt x="634" y="1200"/>
                  </a:lnTo>
                  <a:lnTo>
                    <a:pt x="636" y="1200"/>
                  </a:lnTo>
                  <a:lnTo>
                    <a:pt x="634" y="1200"/>
                  </a:lnTo>
                  <a:lnTo>
                    <a:pt x="636" y="1200"/>
                  </a:lnTo>
                  <a:lnTo>
                    <a:pt x="638" y="1200"/>
                  </a:lnTo>
                  <a:lnTo>
                    <a:pt x="638" y="1202"/>
                  </a:lnTo>
                  <a:lnTo>
                    <a:pt x="636" y="1202"/>
                  </a:lnTo>
                  <a:lnTo>
                    <a:pt x="638" y="1202"/>
                  </a:lnTo>
                  <a:lnTo>
                    <a:pt x="638" y="1204"/>
                  </a:lnTo>
                  <a:lnTo>
                    <a:pt x="640" y="1204"/>
                  </a:lnTo>
                  <a:lnTo>
                    <a:pt x="640" y="1206"/>
                  </a:lnTo>
                  <a:close/>
                  <a:moveTo>
                    <a:pt x="1471" y="2173"/>
                  </a:moveTo>
                  <a:lnTo>
                    <a:pt x="1471" y="2171"/>
                  </a:lnTo>
                  <a:lnTo>
                    <a:pt x="1471" y="2173"/>
                  </a:lnTo>
                  <a:close/>
                  <a:moveTo>
                    <a:pt x="1546" y="2233"/>
                  </a:moveTo>
                  <a:lnTo>
                    <a:pt x="1546" y="2231"/>
                  </a:lnTo>
                  <a:lnTo>
                    <a:pt x="1546" y="2229"/>
                  </a:lnTo>
                  <a:lnTo>
                    <a:pt x="1548" y="2229"/>
                  </a:lnTo>
                  <a:lnTo>
                    <a:pt x="1550" y="2229"/>
                  </a:lnTo>
                  <a:lnTo>
                    <a:pt x="1550" y="2231"/>
                  </a:lnTo>
                  <a:lnTo>
                    <a:pt x="1548" y="2231"/>
                  </a:lnTo>
                  <a:lnTo>
                    <a:pt x="1548" y="2233"/>
                  </a:lnTo>
                  <a:lnTo>
                    <a:pt x="1546" y="2233"/>
                  </a:lnTo>
                  <a:close/>
                  <a:moveTo>
                    <a:pt x="1469" y="2169"/>
                  </a:moveTo>
                  <a:lnTo>
                    <a:pt x="1467" y="2169"/>
                  </a:lnTo>
                  <a:lnTo>
                    <a:pt x="1469" y="2169"/>
                  </a:lnTo>
                  <a:close/>
                  <a:moveTo>
                    <a:pt x="1467" y="2169"/>
                  </a:moveTo>
                  <a:lnTo>
                    <a:pt x="1469" y="2169"/>
                  </a:lnTo>
                  <a:lnTo>
                    <a:pt x="1467" y="2169"/>
                  </a:lnTo>
                  <a:close/>
                  <a:moveTo>
                    <a:pt x="1469" y="2168"/>
                  </a:moveTo>
                  <a:lnTo>
                    <a:pt x="1467" y="2168"/>
                  </a:lnTo>
                  <a:lnTo>
                    <a:pt x="1469" y="2168"/>
                  </a:lnTo>
                  <a:close/>
                  <a:moveTo>
                    <a:pt x="1467" y="2168"/>
                  </a:moveTo>
                  <a:lnTo>
                    <a:pt x="1465" y="2168"/>
                  </a:lnTo>
                  <a:lnTo>
                    <a:pt x="1467" y="2168"/>
                  </a:lnTo>
                  <a:lnTo>
                    <a:pt x="1467" y="2166"/>
                  </a:lnTo>
                  <a:lnTo>
                    <a:pt x="1465" y="2166"/>
                  </a:lnTo>
                  <a:lnTo>
                    <a:pt x="1467" y="2166"/>
                  </a:lnTo>
                  <a:lnTo>
                    <a:pt x="1467" y="2168"/>
                  </a:lnTo>
                  <a:lnTo>
                    <a:pt x="1469" y="2168"/>
                  </a:lnTo>
                  <a:lnTo>
                    <a:pt x="1467" y="2168"/>
                  </a:lnTo>
                  <a:close/>
                  <a:moveTo>
                    <a:pt x="1504" y="2192"/>
                  </a:moveTo>
                  <a:lnTo>
                    <a:pt x="1504" y="2194"/>
                  </a:lnTo>
                  <a:lnTo>
                    <a:pt x="1504" y="2192"/>
                  </a:lnTo>
                  <a:lnTo>
                    <a:pt x="1502" y="2192"/>
                  </a:lnTo>
                  <a:lnTo>
                    <a:pt x="1504" y="2192"/>
                  </a:lnTo>
                  <a:close/>
                  <a:moveTo>
                    <a:pt x="586" y="1102"/>
                  </a:moveTo>
                  <a:lnTo>
                    <a:pt x="586" y="1100"/>
                  </a:lnTo>
                  <a:lnTo>
                    <a:pt x="588" y="1102"/>
                  </a:lnTo>
                  <a:lnTo>
                    <a:pt x="590" y="1102"/>
                  </a:lnTo>
                  <a:lnTo>
                    <a:pt x="590" y="1104"/>
                  </a:lnTo>
                  <a:lnTo>
                    <a:pt x="592" y="1104"/>
                  </a:lnTo>
                  <a:lnTo>
                    <a:pt x="593" y="1104"/>
                  </a:lnTo>
                  <a:lnTo>
                    <a:pt x="593" y="1106"/>
                  </a:lnTo>
                  <a:lnTo>
                    <a:pt x="592" y="1106"/>
                  </a:lnTo>
                  <a:lnTo>
                    <a:pt x="592" y="1104"/>
                  </a:lnTo>
                  <a:lnTo>
                    <a:pt x="590" y="1104"/>
                  </a:lnTo>
                  <a:lnTo>
                    <a:pt x="590" y="1102"/>
                  </a:lnTo>
                  <a:lnTo>
                    <a:pt x="588" y="1102"/>
                  </a:lnTo>
                  <a:lnTo>
                    <a:pt x="586" y="1102"/>
                  </a:lnTo>
                  <a:close/>
                  <a:moveTo>
                    <a:pt x="636" y="1188"/>
                  </a:moveTo>
                  <a:lnTo>
                    <a:pt x="636" y="1190"/>
                  </a:lnTo>
                  <a:lnTo>
                    <a:pt x="636" y="1192"/>
                  </a:lnTo>
                  <a:lnTo>
                    <a:pt x="634" y="1192"/>
                  </a:lnTo>
                  <a:lnTo>
                    <a:pt x="632" y="1192"/>
                  </a:lnTo>
                  <a:lnTo>
                    <a:pt x="632" y="1194"/>
                  </a:lnTo>
                  <a:lnTo>
                    <a:pt x="630" y="1194"/>
                  </a:lnTo>
                  <a:lnTo>
                    <a:pt x="630" y="1192"/>
                  </a:lnTo>
                  <a:lnTo>
                    <a:pt x="632" y="1192"/>
                  </a:lnTo>
                  <a:lnTo>
                    <a:pt x="630" y="1192"/>
                  </a:lnTo>
                  <a:lnTo>
                    <a:pt x="628" y="1192"/>
                  </a:lnTo>
                  <a:lnTo>
                    <a:pt x="628" y="1194"/>
                  </a:lnTo>
                  <a:lnTo>
                    <a:pt x="630" y="1194"/>
                  </a:lnTo>
                  <a:lnTo>
                    <a:pt x="632" y="1194"/>
                  </a:lnTo>
                  <a:lnTo>
                    <a:pt x="632" y="1196"/>
                  </a:lnTo>
                  <a:lnTo>
                    <a:pt x="634" y="1196"/>
                  </a:lnTo>
                  <a:lnTo>
                    <a:pt x="634" y="1194"/>
                  </a:lnTo>
                  <a:lnTo>
                    <a:pt x="636" y="1194"/>
                  </a:lnTo>
                  <a:lnTo>
                    <a:pt x="638" y="1196"/>
                  </a:lnTo>
                  <a:lnTo>
                    <a:pt x="638" y="1194"/>
                  </a:lnTo>
                  <a:lnTo>
                    <a:pt x="638" y="1196"/>
                  </a:lnTo>
                  <a:lnTo>
                    <a:pt x="638" y="1198"/>
                  </a:lnTo>
                  <a:lnTo>
                    <a:pt x="636" y="1198"/>
                  </a:lnTo>
                  <a:lnTo>
                    <a:pt x="634" y="1198"/>
                  </a:lnTo>
                  <a:lnTo>
                    <a:pt x="632" y="1198"/>
                  </a:lnTo>
                  <a:lnTo>
                    <a:pt x="630" y="1198"/>
                  </a:lnTo>
                  <a:lnTo>
                    <a:pt x="630" y="1200"/>
                  </a:lnTo>
                  <a:lnTo>
                    <a:pt x="628" y="1200"/>
                  </a:lnTo>
                  <a:lnTo>
                    <a:pt x="628" y="1202"/>
                  </a:lnTo>
                  <a:lnTo>
                    <a:pt x="626" y="1202"/>
                  </a:lnTo>
                  <a:lnTo>
                    <a:pt x="626" y="1200"/>
                  </a:lnTo>
                  <a:lnTo>
                    <a:pt x="626" y="1202"/>
                  </a:lnTo>
                  <a:lnTo>
                    <a:pt x="626" y="1204"/>
                  </a:lnTo>
                  <a:lnTo>
                    <a:pt x="626" y="1206"/>
                  </a:lnTo>
                  <a:lnTo>
                    <a:pt x="624" y="1206"/>
                  </a:lnTo>
                  <a:lnTo>
                    <a:pt x="624" y="1208"/>
                  </a:lnTo>
                  <a:lnTo>
                    <a:pt x="626" y="1208"/>
                  </a:lnTo>
                  <a:lnTo>
                    <a:pt x="624" y="1208"/>
                  </a:lnTo>
                  <a:lnTo>
                    <a:pt x="624" y="1206"/>
                  </a:lnTo>
                  <a:lnTo>
                    <a:pt x="624" y="1204"/>
                  </a:lnTo>
                  <a:lnTo>
                    <a:pt x="622" y="1204"/>
                  </a:lnTo>
                  <a:lnTo>
                    <a:pt x="622" y="1206"/>
                  </a:lnTo>
                  <a:lnTo>
                    <a:pt x="622" y="1204"/>
                  </a:lnTo>
                  <a:lnTo>
                    <a:pt x="622" y="1206"/>
                  </a:lnTo>
                  <a:lnTo>
                    <a:pt x="622" y="1208"/>
                  </a:lnTo>
                  <a:lnTo>
                    <a:pt x="620" y="1208"/>
                  </a:lnTo>
                  <a:lnTo>
                    <a:pt x="618" y="1208"/>
                  </a:lnTo>
                  <a:lnTo>
                    <a:pt x="618" y="1206"/>
                  </a:lnTo>
                  <a:lnTo>
                    <a:pt x="620" y="1206"/>
                  </a:lnTo>
                  <a:lnTo>
                    <a:pt x="620" y="1204"/>
                  </a:lnTo>
                  <a:lnTo>
                    <a:pt x="618" y="1204"/>
                  </a:lnTo>
                  <a:lnTo>
                    <a:pt x="620" y="1204"/>
                  </a:lnTo>
                  <a:lnTo>
                    <a:pt x="618" y="1204"/>
                  </a:lnTo>
                  <a:lnTo>
                    <a:pt x="618" y="1202"/>
                  </a:lnTo>
                  <a:lnTo>
                    <a:pt x="620" y="1202"/>
                  </a:lnTo>
                  <a:lnTo>
                    <a:pt x="618" y="1200"/>
                  </a:lnTo>
                  <a:lnTo>
                    <a:pt x="618" y="1198"/>
                  </a:lnTo>
                  <a:lnTo>
                    <a:pt x="620" y="1198"/>
                  </a:lnTo>
                  <a:lnTo>
                    <a:pt x="622" y="1198"/>
                  </a:lnTo>
                  <a:lnTo>
                    <a:pt x="622" y="1196"/>
                  </a:lnTo>
                  <a:lnTo>
                    <a:pt x="620" y="1196"/>
                  </a:lnTo>
                  <a:lnTo>
                    <a:pt x="620" y="1198"/>
                  </a:lnTo>
                  <a:lnTo>
                    <a:pt x="620" y="1196"/>
                  </a:lnTo>
                  <a:lnTo>
                    <a:pt x="618" y="1194"/>
                  </a:lnTo>
                  <a:lnTo>
                    <a:pt x="616" y="1194"/>
                  </a:lnTo>
                  <a:lnTo>
                    <a:pt x="616" y="1196"/>
                  </a:lnTo>
                  <a:lnTo>
                    <a:pt x="616" y="1194"/>
                  </a:lnTo>
                  <a:lnTo>
                    <a:pt x="615" y="1194"/>
                  </a:lnTo>
                  <a:lnTo>
                    <a:pt x="615" y="1196"/>
                  </a:lnTo>
                  <a:lnTo>
                    <a:pt x="613" y="1196"/>
                  </a:lnTo>
                  <a:lnTo>
                    <a:pt x="613" y="1194"/>
                  </a:lnTo>
                  <a:lnTo>
                    <a:pt x="615" y="1194"/>
                  </a:lnTo>
                  <a:lnTo>
                    <a:pt x="616" y="1194"/>
                  </a:lnTo>
                  <a:lnTo>
                    <a:pt x="616" y="1192"/>
                  </a:lnTo>
                  <a:lnTo>
                    <a:pt x="618" y="1190"/>
                  </a:lnTo>
                  <a:lnTo>
                    <a:pt x="620" y="1190"/>
                  </a:lnTo>
                  <a:lnTo>
                    <a:pt x="620" y="1188"/>
                  </a:lnTo>
                  <a:lnTo>
                    <a:pt x="622" y="1188"/>
                  </a:lnTo>
                  <a:lnTo>
                    <a:pt x="622" y="1186"/>
                  </a:lnTo>
                  <a:lnTo>
                    <a:pt x="624" y="1186"/>
                  </a:lnTo>
                  <a:lnTo>
                    <a:pt x="626" y="1186"/>
                  </a:lnTo>
                  <a:lnTo>
                    <a:pt x="626" y="1185"/>
                  </a:lnTo>
                  <a:lnTo>
                    <a:pt x="626" y="1186"/>
                  </a:lnTo>
                  <a:lnTo>
                    <a:pt x="628" y="1186"/>
                  </a:lnTo>
                  <a:lnTo>
                    <a:pt x="630" y="1186"/>
                  </a:lnTo>
                  <a:lnTo>
                    <a:pt x="632" y="1186"/>
                  </a:lnTo>
                  <a:lnTo>
                    <a:pt x="634" y="1186"/>
                  </a:lnTo>
                  <a:lnTo>
                    <a:pt x="634" y="1188"/>
                  </a:lnTo>
                  <a:lnTo>
                    <a:pt x="636" y="1188"/>
                  </a:lnTo>
                  <a:close/>
                  <a:moveTo>
                    <a:pt x="1536" y="2217"/>
                  </a:moveTo>
                  <a:lnTo>
                    <a:pt x="1536" y="2215"/>
                  </a:lnTo>
                  <a:lnTo>
                    <a:pt x="1536" y="2217"/>
                  </a:lnTo>
                  <a:close/>
                  <a:moveTo>
                    <a:pt x="1492" y="2185"/>
                  </a:moveTo>
                  <a:lnTo>
                    <a:pt x="1494" y="2185"/>
                  </a:lnTo>
                  <a:lnTo>
                    <a:pt x="1492" y="2185"/>
                  </a:lnTo>
                  <a:close/>
                  <a:moveTo>
                    <a:pt x="1517" y="2202"/>
                  </a:moveTo>
                  <a:lnTo>
                    <a:pt x="1517" y="2204"/>
                  </a:lnTo>
                  <a:lnTo>
                    <a:pt x="1519" y="2204"/>
                  </a:lnTo>
                  <a:lnTo>
                    <a:pt x="1519" y="2206"/>
                  </a:lnTo>
                  <a:lnTo>
                    <a:pt x="1519" y="2208"/>
                  </a:lnTo>
                  <a:lnTo>
                    <a:pt x="1519" y="2210"/>
                  </a:lnTo>
                  <a:lnTo>
                    <a:pt x="1519" y="2212"/>
                  </a:lnTo>
                  <a:lnTo>
                    <a:pt x="1519" y="2214"/>
                  </a:lnTo>
                  <a:lnTo>
                    <a:pt x="1519" y="2215"/>
                  </a:lnTo>
                  <a:lnTo>
                    <a:pt x="1519" y="2217"/>
                  </a:lnTo>
                  <a:lnTo>
                    <a:pt x="1519" y="2215"/>
                  </a:lnTo>
                  <a:lnTo>
                    <a:pt x="1519" y="2217"/>
                  </a:lnTo>
                  <a:lnTo>
                    <a:pt x="1519" y="2215"/>
                  </a:lnTo>
                  <a:lnTo>
                    <a:pt x="1517" y="2215"/>
                  </a:lnTo>
                  <a:lnTo>
                    <a:pt x="1519" y="2215"/>
                  </a:lnTo>
                  <a:lnTo>
                    <a:pt x="1517" y="2215"/>
                  </a:lnTo>
                  <a:lnTo>
                    <a:pt x="1517" y="2214"/>
                  </a:lnTo>
                  <a:lnTo>
                    <a:pt x="1517" y="2215"/>
                  </a:lnTo>
                  <a:lnTo>
                    <a:pt x="1515" y="2215"/>
                  </a:lnTo>
                  <a:lnTo>
                    <a:pt x="1515" y="2217"/>
                  </a:lnTo>
                  <a:lnTo>
                    <a:pt x="1513" y="2217"/>
                  </a:lnTo>
                  <a:lnTo>
                    <a:pt x="1513" y="2219"/>
                  </a:lnTo>
                  <a:lnTo>
                    <a:pt x="1513" y="2217"/>
                  </a:lnTo>
                  <a:lnTo>
                    <a:pt x="1513" y="2215"/>
                  </a:lnTo>
                  <a:lnTo>
                    <a:pt x="1511" y="2215"/>
                  </a:lnTo>
                  <a:lnTo>
                    <a:pt x="1513" y="2215"/>
                  </a:lnTo>
                  <a:lnTo>
                    <a:pt x="1513" y="2214"/>
                  </a:lnTo>
                  <a:lnTo>
                    <a:pt x="1511" y="2214"/>
                  </a:lnTo>
                  <a:lnTo>
                    <a:pt x="1513" y="2214"/>
                  </a:lnTo>
                  <a:lnTo>
                    <a:pt x="1511" y="2214"/>
                  </a:lnTo>
                  <a:lnTo>
                    <a:pt x="1511" y="2215"/>
                  </a:lnTo>
                  <a:lnTo>
                    <a:pt x="1511" y="2217"/>
                  </a:lnTo>
                  <a:lnTo>
                    <a:pt x="1511" y="2219"/>
                  </a:lnTo>
                  <a:lnTo>
                    <a:pt x="1511" y="2221"/>
                  </a:lnTo>
                  <a:lnTo>
                    <a:pt x="1511" y="2219"/>
                  </a:lnTo>
                  <a:lnTo>
                    <a:pt x="1509" y="2219"/>
                  </a:lnTo>
                  <a:lnTo>
                    <a:pt x="1509" y="2221"/>
                  </a:lnTo>
                  <a:lnTo>
                    <a:pt x="1508" y="2221"/>
                  </a:lnTo>
                  <a:lnTo>
                    <a:pt x="1508" y="2223"/>
                  </a:lnTo>
                  <a:lnTo>
                    <a:pt x="1508" y="2221"/>
                  </a:lnTo>
                  <a:lnTo>
                    <a:pt x="1508" y="2223"/>
                  </a:lnTo>
                  <a:lnTo>
                    <a:pt x="1506" y="2223"/>
                  </a:lnTo>
                  <a:lnTo>
                    <a:pt x="1508" y="2223"/>
                  </a:lnTo>
                  <a:lnTo>
                    <a:pt x="1506" y="2221"/>
                  </a:lnTo>
                  <a:lnTo>
                    <a:pt x="1508" y="2221"/>
                  </a:lnTo>
                  <a:lnTo>
                    <a:pt x="1508" y="2219"/>
                  </a:lnTo>
                  <a:lnTo>
                    <a:pt x="1506" y="2219"/>
                  </a:lnTo>
                  <a:lnTo>
                    <a:pt x="1508" y="2219"/>
                  </a:lnTo>
                  <a:lnTo>
                    <a:pt x="1508" y="2217"/>
                  </a:lnTo>
                  <a:lnTo>
                    <a:pt x="1506" y="2217"/>
                  </a:lnTo>
                  <a:lnTo>
                    <a:pt x="1508" y="2217"/>
                  </a:lnTo>
                  <a:lnTo>
                    <a:pt x="1506" y="2217"/>
                  </a:lnTo>
                  <a:lnTo>
                    <a:pt x="1508" y="2217"/>
                  </a:lnTo>
                  <a:lnTo>
                    <a:pt x="1506" y="2217"/>
                  </a:lnTo>
                  <a:lnTo>
                    <a:pt x="1508" y="2217"/>
                  </a:lnTo>
                  <a:lnTo>
                    <a:pt x="1508" y="2215"/>
                  </a:lnTo>
                  <a:lnTo>
                    <a:pt x="1508" y="2214"/>
                  </a:lnTo>
                  <a:lnTo>
                    <a:pt x="1509" y="2214"/>
                  </a:lnTo>
                  <a:lnTo>
                    <a:pt x="1509" y="2212"/>
                  </a:lnTo>
                  <a:lnTo>
                    <a:pt x="1509" y="2210"/>
                  </a:lnTo>
                  <a:lnTo>
                    <a:pt x="1511" y="2210"/>
                  </a:lnTo>
                  <a:lnTo>
                    <a:pt x="1511" y="2208"/>
                  </a:lnTo>
                  <a:lnTo>
                    <a:pt x="1511" y="2206"/>
                  </a:lnTo>
                  <a:lnTo>
                    <a:pt x="1513" y="2206"/>
                  </a:lnTo>
                  <a:lnTo>
                    <a:pt x="1513" y="2204"/>
                  </a:lnTo>
                  <a:lnTo>
                    <a:pt x="1515" y="2204"/>
                  </a:lnTo>
                  <a:lnTo>
                    <a:pt x="1515" y="2202"/>
                  </a:lnTo>
                  <a:lnTo>
                    <a:pt x="1517" y="2202"/>
                  </a:lnTo>
                  <a:lnTo>
                    <a:pt x="1517" y="2200"/>
                  </a:lnTo>
                  <a:lnTo>
                    <a:pt x="1517" y="2202"/>
                  </a:lnTo>
                  <a:close/>
                  <a:moveTo>
                    <a:pt x="1458" y="2156"/>
                  </a:moveTo>
                  <a:lnTo>
                    <a:pt x="1458" y="2158"/>
                  </a:lnTo>
                  <a:lnTo>
                    <a:pt x="1456" y="2160"/>
                  </a:lnTo>
                  <a:lnTo>
                    <a:pt x="1456" y="2158"/>
                  </a:lnTo>
                  <a:lnTo>
                    <a:pt x="1458" y="2158"/>
                  </a:lnTo>
                  <a:lnTo>
                    <a:pt x="1458" y="2156"/>
                  </a:lnTo>
                  <a:close/>
                  <a:moveTo>
                    <a:pt x="1452" y="2152"/>
                  </a:moveTo>
                  <a:lnTo>
                    <a:pt x="1452" y="2154"/>
                  </a:lnTo>
                  <a:lnTo>
                    <a:pt x="1454" y="2154"/>
                  </a:lnTo>
                  <a:lnTo>
                    <a:pt x="1456" y="2154"/>
                  </a:lnTo>
                  <a:lnTo>
                    <a:pt x="1456" y="2156"/>
                  </a:lnTo>
                  <a:lnTo>
                    <a:pt x="1456" y="2158"/>
                  </a:lnTo>
                  <a:lnTo>
                    <a:pt x="1454" y="2158"/>
                  </a:lnTo>
                  <a:lnTo>
                    <a:pt x="1452" y="2158"/>
                  </a:lnTo>
                  <a:lnTo>
                    <a:pt x="1452" y="2156"/>
                  </a:lnTo>
                  <a:lnTo>
                    <a:pt x="1450" y="2156"/>
                  </a:lnTo>
                  <a:lnTo>
                    <a:pt x="1452" y="2156"/>
                  </a:lnTo>
                  <a:lnTo>
                    <a:pt x="1452" y="2158"/>
                  </a:lnTo>
                  <a:lnTo>
                    <a:pt x="1450" y="2158"/>
                  </a:lnTo>
                  <a:lnTo>
                    <a:pt x="1450" y="2160"/>
                  </a:lnTo>
                  <a:lnTo>
                    <a:pt x="1448" y="2160"/>
                  </a:lnTo>
                  <a:lnTo>
                    <a:pt x="1448" y="2158"/>
                  </a:lnTo>
                  <a:lnTo>
                    <a:pt x="1448" y="2156"/>
                  </a:lnTo>
                  <a:lnTo>
                    <a:pt x="1450" y="2156"/>
                  </a:lnTo>
                  <a:lnTo>
                    <a:pt x="1448" y="2156"/>
                  </a:lnTo>
                  <a:lnTo>
                    <a:pt x="1446" y="2156"/>
                  </a:lnTo>
                  <a:lnTo>
                    <a:pt x="1446" y="2158"/>
                  </a:lnTo>
                  <a:lnTo>
                    <a:pt x="1446" y="2156"/>
                  </a:lnTo>
                  <a:lnTo>
                    <a:pt x="1448" y="2156"/>
                  </a:lnTo>
                  <a:lnTo>
                    <a:pt x="1448" y="2158"/>
                  </a:lnTo>
                  <a:lnTo>
                    <a:pt x="1448" y="2160"/>
                  </a:lnTo>
                  <a:lnTo>
                    <a:pt x="1446" y="2160"/>
                  </a:lnTo>
                  <a:lnTo>
                    <a:pt x="1444" y="2160"/>
                  </a:lnTo>
                  <a:lnTo>
                    <a:pt x="1444" y="2162"/>
                  </a:lnTo>
                  <a:lnTo>
                    <a:pt x="1442" y="2162"/>
                  </a:lnTo>
                  <a:lnTo>
                    <a:pt x="1442" y="2164"/>
                  </a:lnTo>
                  <a:lnTo>
                    <a:pt x="1442" y="2162"/>
                  </a:lnTo>
                  <a:lnTo>
                    <a:pt x="1442" y="2160"/>
                  </a:lnTo>
                  <a:lnTo>
                    <a:pt x="1442" y="2158"/>
                  </a:lnTo>
                  <a:lnTo>
                    <a:pt x="1444" y="2158"/>
                  </a:lnTo>
                  <a:lnTo>
                    <a:pt x="1442" y="2158"/>
                  </a:lnTo>
                  <a:lnTo>
                    <a:pt x="1442" y="2156"/>
                  </a:lnTo>
                  <a:lnTo>
                    <a:pt x="1444" y="2156"/>
                  </a:lnTo>
                  <a:lnTo>
                    <a:pt x="1446" y="2156"/>
                  </a:lnTo>
                  <a:lnTo>
                    <a:pt x="1446" y="2154"/>
                  </a:lnTo>
                  <a:lnTo>
                    <a:pt x="1448" y="2156"/>
                  </a:lnTo>
                  <a:lnTo>
                    <a:pt x="1448" y="2154"/>
                  </a:lnTo>
                  <a:lnTo>
                    <a:pt x="1446" y="2154"/>
                  </a:lnTo>
                  <a:lnTo>
                    <a:pt x="1446" y="2152"/>
                  </a:lnTo>
                  <a:lnTo>
                    <a:pt x="1448" y="2152"/>
                  </a:lnTo>
                  <a:lnTo>
                    <a:pt x="1448" y="2154"/>
                  </a:lnTo>
                  <a:lnTo>
                    <a:pt x="1450" y="2154"/>
                  </a:lnTo>
                  <a:lnTo>
                    <a:pt x="1450" y="2152"/>
                  </a:lnTo>
                  <a:lnTo>
                    <a:pt x="1452" y="2152"/>
                  </a:lnTo>
                  <a:close/>
                  <a:moveTo>
                    <a:pt x="586" y="1087"/>
                  </a:moveTo>
                  <a:lnTo>
                    <a:pt x="584" y="1087"/>
                  </a:lnTo>
                  <a:lnTo>
                    <a:pt x="582" y="1087"/>
                  </a:lnTo>
                  <a:lnTo>
                    <a:pt x="582" y="1085"/>
                  </a:lnTo>
                  <a:lnTo>
                    <a:pt x="584" y="1085"/>
                  </a:lnTo>
                  <a:lnTo>
                    <a:pt x="586" y="1085"/>
                  </a:lnTo>
                  <a:lnTo>
                    <a:pt x="586" y="1087"/>
                  </a:lnTo>
                  <a:close/>
                  <a:moveTo>
                    <a:pt x="1471" y="2166"/>
                  </a:moveTo>
                  <a:lnTo>
                    <a:pt x="1469" y="2166"/>
                  </a:lnTo>
                  <a:lnTo>
                    <a:pt x="1471" y="2166"/>
                  </a:lnTo>
                  <a:lnTo>
                    <a:pt x="1469" y="2166"/>
                  </a:lnTo>
                  <a:lnTo>
                    <a:pt x="1471" y="2166"/>
                  </a:lnTo>
                  <a:lnTo>
                    <a:pt x="1471" y="2164"/>
                  </a:lnTo>
                  <a:lnTo>
                    <a:pt x="1471" y="2166"/>
                  </a:lnTo>
                  <a:close/>
                  <a:moveTo>
                    <a:pt x="1452" y="2150"/>
                  </a:moveTo>
                  <a:lnTo>
                    <a:pt x="1450" y="2150"/>
                  </a:lnTo>
                  <a:lnTo>
                    <a:pt x="1448" y="2150"/>
                  </a:lnTo>
                  <a:lnTo>
                    <a:pt x="1450" y="2150"/>
                  </a:lnTo>
                  <a:lnTo>
                    <a:pt x="1452" y="2150"/>
                  </a:lnTo>
                  <a:close/>
                  <a:moveTo>
                    <a:pt x="1471" y="2164"/>
                  </a:moveTo>
                  <a:lnTo>
                    <a:pt x="1471" y="2166"/>
                  </a:lnTo>
                  <a:lnTo>
                    <a:pt x="1471" y="2164"/>
                  </a:lnTo>
                  <a:lnTo>
                    <a:pt x="1469" y="2164"/>
                  </a:lnTo>
                  <a:lnTo>
                    <a:pt x="1471" y="2164"/>
                  </a:lnTo>
                  <a:close/>
                  <a:moveTo>
                    <a:pt x="595" y="1110"/>
                  </a:moveTo>
                  <a:lnTo>
                    <a:pt x="595" y="1108"/>
                  </a:lnTo>
                  <a:lnTo>
                    <a:pt x="597" y="1108"/>
                  </a:lnTo>
                  <a:lnTo>
                    <a:pt x="597" y="1110"/>
                  </a:lnTo>
                  <a:lnTo>
                    <a:pt x="597" y="1108"/>
                  </a:lnTo>
                  <a:lnTo>
                    <a:pt x="595" y="1108"/>
                  </a:lnTo>
                  <a:lnTo>
                    <a:pt x="595" y="1110"/>
                  </a:lnTo>
                  <a:close/>
                  <a:moveTo>
                    <a:pt x="1465" y="2160"/>
                  </a:moveTo>
                  <a:lnTo>
                    <a:pt x="1465" y="2162"/>
                  </a:lnTo>
                  <a:lnTo>
                    <a:pt x="1463" y="2162"/>
                  </a:lnTo>
                  <a:lnTo>
                    <a:pt x="1463" y="2164"/>
                  </a:lnTo>
                  <a:lnTo>
                    <a:pt x="1463" y="2162"/>
                  </a:lnTo>
                  <a:lnTo>
                    <a:pt x="1461" y="2162"/>
                  </a:lnTo>
                  <a:lnTo>
                    <a:pt x="1461" y="2160"/>
                  </a:lnTo>
                  <a:lnTo>
                    <a:pt x="1463" y="2160"/>
                  </a:lnTo>
                  <a:lnTo>
                    <a:pt x="1465" y="2160"/>
                  </a:lnTo>
                  <a:close/>
                  <a:moveTo>
                    <a:pt x="1508" y="2192"/>
                  </a:moveTo>
                  <a:lnTo>
                    <a:pt x="1508" y="2191"/>
                  </a:lnTo>
                  <a:lnTo>
                    <a:pt x="1508" y="2192"/>
                  </a:lnTo>
                  <a:close/>
                  <a:moveTo>
                    <a:pt x="1554" y="2225"/>
                  </a:moveTo>
                  <a:lnTo>
                    <a:pt x="1554" y="2227"/>
                  </a:lnTo>
                  <a:lnTo>
                    <a:pt x="1554" y="2229"/>
                  </a:lnTo>
                  <a:lnTo>
                    <a:pt x="1552" y="2229"/>
                  </a:lnTo>
                  <a:lnTo>
                    <a:pt x="1552" y="2227"/>
                  </a:lnTo>
                  <a:lnTo>
                    <a:pt x="1554" y="2227"/>
                  </a:lnTo>
                  <a:lnTo>
                    <a:pt x="1554" y="2225"/>
                  </a:lnTo>
                  <a:lnTo>
                    <a:pt x="1556" y="2225"/>
                  </a:lnTo>
                  <a:lnTo>
                    <a:pt x="1554" y="2225"/>
                  </a:lnTo>
                  <a:close/>
                  <a:moveTo>
                    <a:pt x="649" y="1206"/>
                  </a:moveTo>
                  <a:lnTo>
                    <a:pt x="649" y="1208"/>
                  </a:lnTo>
                  <a:lnTo>
                    <a:pt x="647" y="1208"/>
                  </a:lnTo>
                  <a:lnTo>
                    <a:pt x="649" y="1208"/>
                  </a:lnTo>
                  <a:lnTo>
                    <a:pt x="651" y="1208"/>
                  </a:lnTo>
                  <a:lnTo>
                    <a:pt x="651" y="1209"/>
                  </a:lnTo>
                  <a:lnTo>
                    <a:pt x="649" y="1209"/>
                  </a:lnTo>
                  <a:lnTo>
                    <a:pt x="651" y="1209"/>
                  </a:lnTo>
                  <a:lnTo>
                    <a:pt x="651" y="1211"/>
                  </a:lnTo>
                  <a:lnTo>
                    <a:pt x="649" y="1211"/>
                  </a:lnTo>
                  <a:lnTo>
                    <a:pt x="647" y="1211"/>
                  </a:lnTo>
                  <a:lnTo>
                    <a:pt x="647" y="1213"/>
                  </a:lnTo>
                  <a:lnTo>
                    <a:pt x="645" y="1213"/>
                  </a:lnTo>
                  <a:lnTo>
                    <a:pt x="645" y="1211"/>
                  </a:lnTo>
                  <a:lnTo>
                    <a:pt x="647" y="1211"/>
                  </a:lnTo>
                  <a:lnTo>
                    <a:pt x="647" y="1209"/>
                  </a:lnTo>
                  <a:lnTo>
                    <a:pt x="645" y="1209"/>
                  </a:lnTo>
                  <a:lnTo>
                    <a:pt x="647" y="1209"/>
                  </a:lnTo>
                  <a:lnTo>
                    <a:pt x="645" y="1208"/>
                  </a:lnTo>
                  <a:lnTo>
                    <a:pt x="647" y="1208"/>
                  </a:lnTo>
                  <a:lnTo>
                    <a:pt x="645" y="1208"/>
                  </a:lnTo>
                  <a:lnTo>
                    <a:pt x="645" y="1206"/>
                  </a:lnTo>
                  <a:lnTo>
                    <a:pt x="645" y="1208"/>
                  </a:lnTo>
                  <a:lnTo>
                    <a:pt x="643" y="1206"/>
                  </a:lnTo>
                  <a:lnTo>
                    <a:pt x="643" y="1208"/>
                  </a:lnTo>
                  <a:lnTo>
                    <a:pt x="643" y="1206"/>
                  </a:lnTo>
                  <a:lnTo>
                    <a:pt x="643" y="1204"/>
                  </a:lnTo>
                  <a:lnTo>
                    <a:pt x="645" y="1202"/>
                  </a:lnTo>
                  <a:lnTo>
                    <a:pt x="645" y="1204"/>
                  </a:lnTo>
                  <a:lnTo>
                    <a:pt x="647" y="1204"/>
                  </a:lnTo>
                  <a:lnTo>
                    <a:pt x="649" y="1204"/>
                  </a:lnTo>
                  <a:lnTo>
                    <a:pt x="649" y="1206"/>
                  </a:lnTo>
                  <a:close/>
                  <a:moveTo>
                    <a:pt x="1471" y="2164"/>
                  </a:moveTo>
                  <a:lnTo>
                    <a:pt x="1471" y="2162"/>
                  </a:lnTo>
                  <a:lnTo>
                    <a:pt x="1471" y="2164"/>
                  </a:lnTo>
                  <a:close/>
                  <a:moveTo>
                    <a:pt x="1488" y="2177"/>
                  </a:moveTo>
                  <a:lnTo>
                    <a:pt x="1488" y="2175"/>
                  </a:lnTo>
                  <a:lnTo>
                    <a:pt x="1490" y="2175"/>
                  </a:lnTo>
                  <a:lnTo>
                    <a:pt x="1488" y="2175"/>
                  </a:lnTo>
                  <a:lnTo>
                    <a:pt x="1488" y="2177"/>
                  </a:lnTo>
                  <a:close/>
                  <a:moveTo>
                    <a:pt x="1471" y="2162"/>
                  </a:moveTo>
                  <a:lnTo>
                    <a:pt x="1471" y="2160"/>
                  </a:lnTo>
                  <a:lnTo>
                    <a:pt x="1471" y="2162"/>
                  </a:lnTo>
                  <a:close/>
                  <a:moveTo>
                    <a:pt x="1534" y="2206"/>
                  </a:moveTo>
                  <a:lnTo>
                    <a:pt x="1532" y="2206"/>
                  </a:lnTo>
                  <a:lnTo>
                    <a:pt x="1534" y="2206"/>
                  </a:lnTo>
                  <a:close/>
                  <a:moveTo>
                    <a:pt x="1471" y="2160"/>
                  </a:moveTo>
                  <a:lnTo>
                    <a:pt x="1471" y="2162"/>
                  </a:lnTo>
                  <a:lnTo>
                    <a:pt x="1471" y="2160"/>
                  </a:lnTo>
                  <a:lnTo>
                    <a:pt x="1469" y="2160"/>
                  </a:lnTo>
                  <a:lnTo>
                    <a:pt x="1471" y="2160"/>
                  </a:lnTo>
                  <a:lnTo>
                    <a:pt x="1469" y="2160"/>
                  </a:lnTo>
                  <a:lnTo>
                    <a:pt x="1471" y="2160"/>
                  </a:lnTo>
                  <a:lnTo>
                    <a:pt x="1471" y="2158"/>
                  </a:lnTo>
                  <a:lnTo>
                    <a:pt x="1471" y="2160"/>
                  </a:lnTo>
                  <a:close/>
                  <a:moveTo>
                    <a:pt x="1536" y="2206"/>
                  </a:moveTo>
                  <a:lnTo>
                    <a:pt x="1534" y="2206"/>
                  </a:lnTo>
                  <a:lnTo>
                    <a:pt x="1536" y="2206"/>
                  </a:lnTo>
                  <a:close/>
                  <a:moveTo>
                    <a:pt x="1502" y="2181"/>
                  </a:moveTo>
                  <a:lnTo>
                    <a:pt x="1502" y="2183"/>
                  </a:lnTo>
                  <a:lnTo>
                    <a:pt x="1502" y="2181"/>
                  </a:lnTo>
                  <a:close/>
                  <a:moveTo>
                    <a:pt x="657" y="1211"/>
                  </a:moveTo>
                  <a:lnTo>
                    <a:pt x="659" y="1211"/>
                  </a:lnTo>
                  <a:lnTo>
                    <a:pt x="657" y="1211"/>
                  </a:lnTo>
                  <a:close/>
                  <a:moveTo>
                    <a:pt x="622" y="1146"/>
                  </a:moveTo>
                  <a:lnTo>
                    <a:pt x="622" y="1144"/>
                  </a:lnTo>
                  <a:lnTo>
                    <a:pt x="624" y="1144"/>
                  </a:lnTo>
                  <a:lnTo>
                    <a:pt x="622" y="1144"/>
                  </a:lnTo>
                  <a:lnTo>
                    <a:pt x="622" y="1146"/>
                  </a:lnTo>
                  <a:close/>
                  <a:moveTo>
                    <a:pt x="1525" y="2198"/>
                  </a:moveTo>
                  <a:lnTo>
                    <a:pt x="1525" y="2196"/>
                  </a:lnTo>
                  <a:lnTo>
                    <a:pt x="1525" y="2198"/>
                  </a:lnTo>
                  <a:close/>
                  <a:moveTo>
                    <a:pt x="1461" y="2152"/>
                  </a:moveTo>
                  <a:lnTo>
                    <a:pt x="1459" y="2152"/>
                  </a:lnTo>
                  <a:lnTo>
                    <a:pt x="1459" y="2154"/>
                  </a:lnTo>
                  <a:lnTo>
                    <a:pt x="1458" y="2154"/>
                  </a:lnTo>
                  <a:lnTo>
                    <a:pt x="1456" y="2154"/>
                  </a:lnTo>
                  <a:lnTo>
                    <a:pt x="1454" y="2154"/>
                  </a:lnTo>
                  <a:lnTo>
                    <a:pt x="1454" y="2152"/>
                  </a:lnTo>
                  <a:lnTo>
                    <a:pt x="1454" y="2150"/>
                  </a:lnTo>
                  <a:lnTo>
                    <a:pt x="1452" y="2150"/>
                  </a:lnTo>
                  <a:lnTo>
                    <a:pt x="1452" y="2148"/>
                  </a:lnTo>
                  <a:lnTo>
                    <a:pt x="1454" y="2148"/>
                  </a:lnTo>
                  <a:lnTo>
                    <a:pt x="1456" y="2150"/>
                  </a:lnTo>
                  <a:lnTo>
                    <a:pt x="1456" y="2148"/>
                  </a:lnTo>
                  <a:lnTo>
                    <a:pt x="1456" y="2150"/>
                  </a:lnTo>
                  <a:lnTo>
                    <a:pt x="1456" y="2148"/>
                  </a:lnTo>
                  <a:lnTo>
                    <a:pt x="1458" y="2148"/>
                  </a:lnTo>
                  <a:lnTo>
                    <a:pt x="1459" y="2148"/>
                  </a:lnTo>
                  <a:lnTo>
                    <a:pt x="1459" y="2146"/>
                  </a:lnTo>
                  <a:lnTo>
                    <a:pt x="1459" y="2148"/>
                  </a:lnTo>
                  <a:lnTo>
                    <a:pt x="1459" y="2150"/>
                  </a:lnTo>
                  <a:lnTo>
                    <a:pt x="1461" y="2150"/>
                  </a:lnTo>
                  <a:lnTo>
                    <a:pt x="1459" y="2150"/>
                  </a:lnTo>
                  <a:lnTo>
                    <a:pt x="1461" y="2150"/>
                  </a:lnTo>
                  <a:lnTo>
                    <a:pt x="1461" y="2152"/>
                  </a:lnTo>
                  <a:close/>
                  <a:moveTo>
                    <a:pt x="1525" y="2194"/>
                  </a:moveTo>
                  <a:lnTo>
                    <a:pt x="1525" y="2196"/>
                  </a:lnTo>
                  <a:lnTo>
                    <a:pt x="1525" y="2198"/>
                  </a:lnTo>
                  <a:lnTo>
                    <a:pt x="1523" y="2198"/>
                  </a:lnTo>
                  <a:lnTo>
                    <a:pt x="1523" y="2196"/>
                  </a:lnTo>
                  <a:lnTo>
                    <a:pt x="1521" y="2196"/>
                  </a:lnTo>
                  <a:lnTo>
                    <a:pt x="1521" y="2198"/>
                  </a:lnTo>
                  <a:lnTo>
                    <a:pt x="1521" y="2196"/>
                  </a:lnTo>
                  <a:lnTo>
                    <a:pt x="1523" y="2196"/>
                  </a:lnTo>
                  <a:lnTo>
                    <a:pt x="1523" y="2194"/>
                  </a:lnTo>
                  <a:lnTo>
                    <a:pt x="1525" y="2194"/>
                  </a:lnTo>
                  <a:close/>
                  <a:moveTo>
                    <a:pt x="1527" y="2196"/>
                  </a:moveTo>
                  <a:lnTo>
                    <a:pt x="1525" y="2196"/>
                  </a:lnTo>
                  <a:lnTo>
                    <a:pt x="1527" y="2196"/>
                  </a:lnTo>
                  <a:close/>
                  <a:moveTo>
                    <a:pt x="653" y="1196"/>
                  </a:moveTo>
                  <a:lnTo>
                    <a:pt x="653" y="1198"/>
                  </a:lnTo>
                  <a:lnTo>
                    <a:pt x="653" y="1196"/>
                  </a:lnTo>
                  <a:close/>
                  <a:moveTo>
                    <a:pt x="1477" y="2158"/>
                  </a:moveTo>
                  <a:lnTo>
                    <a:pt x="1475" y="2158"/>
                  </a:lnTo>
                  <a:lnTo>
                    <a:pt x="1477" y="2158"/>
                  </a:lnTo>
                  <a:close/>
                  <a:moveTo>
                    <a:pt x="1454" y="2139"/>
                  </a:moveTo>
                  <a:lnTo>
                    <a:pt x="1454" y="2141"/>
                  </a:lnTo>
                  <a:lnTo>
                    <a:pt x="1456" y="2141"/>
                  </a:lnTo>
                  <a:lnTo>
                    <a:pt x="1456" y="2143"/>
                  </a:lnTo>
                  <a:lnTo>
                    <a:pt x="1456" y="2144"/>
                  </a:lnTo>
                  <a:lnTo>
                    <a:pt x="1456" y="2143"/>
                  </a:lnTo>
                  <a:lnTo>
                    <a:pt x="1458" y="2143"/>
                  </a:lnTo>
                  <a:lnTo>
                    <a:pt x="1458" y="2144"/>
                  </a:lnTo>
                  <a:lnTo>
                    <a:pt x="1458" y="2146"/>
                  </a:lnTo>
                  <a:lnTo>
                    <a:pt x="1456" y="2146"/>
                  </a:lnTo>
                  <a:lnTo>
                    <a:pt x="1454" y="2146"/>
                  </a:lnTo>
                  <a:lnTo>
                    <a:pt x="1452" y="2148"/>
                  </a:lnTo>
                  <a:lnTo>
                    <a:pt x="1450" y="2148"/>
                  </a:lnTo>
                  <a:lnTo>
                    <a:pt x="1450" y="2146"/>
                  </a:lnTo>
                  <a:lnTo>
                    <a:pt x="1448" y="2146"/>
                  </a:lnTo>
                  <a:lnTo>
                    <a:pt x="1448" y="2144"/>
                  </a:lnTo>
                  <a:lnTo>
                    <a:pt x="1446" y="2144"/>
                  </a:lnTo>
                  <a:lnTo>
                    <a:pt x="1444" y="2144"/>
                  </a:lnTo>
                  <a:lnTo>
                    <a:pt x="1446" y="2144"/>
                  </a:lnTo>
                  <a:lnTo>
                    <a:pt x="1446" y="2143"/>
                  </a:lnTo>
                  <a:lnTo>
                    <a:pt x="1448" y="2143"/>
                  </a:lnTo>
                  <a:lnTo>
                    <a:pt x="1450" y="2143"/>
                  </a:lnTo>
                  <a:lnTo>
                    <a:pt x="1452" y="2143"/>
                  </a:lnTo>
                  <a:lnTo>
                    <a:pt x="1452" y="2141"/>
                  </a:lnTo>
                  <a:lnTo>
                    <a:pt x="1452" y="2139"/>
                  </a:lnTo>
                  <a:lnTo>
                    <a:pt x="1454" y="2139"/>
                  </a:lnTo>
                  <a:close/>
                  <a:moveTo>
                    <a:pt x="1473" y="2156"/>
                  </a:moveTo>
                  <a:lnTo>
                    <a:pt x="1473" y="2154"/>
                  </a:lnTo>
                  <a:lnTo>
                    <a:pt x="1475" y="2154"/>
                  </a:lnTo>
                  <a:lnTo>
                    <a:pt x="1475" y="2156"/>
                  </a:lnTo>
                  <a:lnTo>
                    <a:pt x="1473" y="2156"/>
                  </a:lnTo>
                  <a:close/>
                  <a:moveTo>
                    <a:pt x="1527" y="2196"/>
                  </a:moveTo>
                  <a:lnTo>
                    <a:pt x="1529" y="2196"/>
                  </a:lnTo>
                  <a:lnTo>
                    <a:pt x="1529" y="2194"/>
                  </a:lnTo>
                  <a:lnTo>
                    <a:pt x="1529" y="2196"/>
                  </a:lnTo>
                  <a:lnTo>
                    <a:pt x="1527" y="2196"/>
                  </a:lnTo>
                  <a:close/>
                  <a:moveTo>
                    <a:pt x="1531" y="2196"/>
                  </a:moveTo>
                  <a:lnTo>
                    <a:pt x="1529" y="2196"/>
                  </a:lnTo>
                  <a:lnTo>
                    <a:pt x="1531" y="2196"/>
                  </a:lnTo>
                  <a:close/>
                  <a:moveTo>
                    <a:pt x="1465" y="2148"/>
                  </a:moveTo>
                  <a:lnTo>
                    <a:pt x="1467" y="2148"/>
                  </a:lnTo>
                  <a:lnTo>
                    <a:pt x="1467" y="2150"/>
                  </a:lnTo>
                  <a:lnTo>
                    <a:pt x="1469" y="2150"/>
                  </a:lnTo>
                  <a:lnTo>
                    <a:pt x="1467" y="2150"/>
                  </a:lnTo>
                  <a:lnTo>
                    <a:pt x="1467" y="2152"/>
                  </a:lnTo>
                  <a:lnTo>
                    <a:pt x="1469" y="2152"/>
                  </a:lnTo>
                  <a:lnTo>
                    <a:pt x="1469" y="2154"/>
                  </a:lnTo>
                  <a:lnTo>
                    <a:pt x="1467" y="2154"/>
                  </a:lnTo>
                  <a:lnTo>
                    <a:pt x="1469" y="2154"/>
                  </a:lnTo>
                  <a:lnTo>
                    <a:pt x="1467" y="2154"/>
                  </a:lnTo>
                  <a:lnTo>
                    <a:pt x="1467" y="2156"/>
                  </a:lnTo>
                  <a:lnTo>
                    <a:pt x="1465" y="2156"/>
                  </a:lnTo>
                  <a:lnTo>
                    <a:pt x="1463" y="2156"/>
                  </a:lnTo>
                  <a:lnTo>
                    <a:pt x="1465" y="2156"/>
                  </a:lnTo>
                  <a:lnTo>
                    <a:pt x="1463" y="2156"/>
                  </a:lnTo>
                  <a:lnTo>
                    <a:pt x="1461" y="2156"/>
                  </a:lnTo>
                  <a:lnTo>
                    <a:pt x="1461" y="2158"/>
                  </a:lnTo>
                  <a:lnTo>
                    <a:pt x="1461" y="2156"/>
                  </a:lnTo>
                  <a:lnTo>
                    <a:pt x="1461" y="2154"/>
                  </a:lnTo>
                  <a:lnTo>
                    <a:pt x="1461" y="2152"/>
                  </a:lnTo>
                  <a:lnTo>
                    <a:pt x="1461" y="2150"/>
                  </a:lnTo>
                  <a:lnTo>
                    <a:pt x="1461" y="2148"/>
                  </a:lnTo>
                  <a:lnTo>
                    <a:pt x="1463" y="2148"/>
                  </a:lnTo>
                  <a:lnTo>
                    <a:pt x="1465" y="2148"/>
                  </a:lnTo>
                  <a:lnTo>
                    <a:pt x="1463" y="2148"/>
                  </a:lnTo>
                  <a:lnTo>
                    <a:pt x="1465" y="2148"/>
                  </a:lnTo>
                  <a:close/>
                  <a:moveTo>
                    <a:pt x="1531" y="2196"/>
                  </a:moveTo>
                  <a:lnTo>
                    <a:pt x="1531" y="2194"/>
                  </a:lnTo>
                  <a:lnTo>
                    <a:pt x="1531" y="2196"/>
                  </a:lnTo>
                  <a:close/>
                  <a:moveTo>
                    <a:pt x="1471" y="2152"/>
                  </a:moveTo>
                  <a:lnTo>
                    <a:pt x="1473" y="2152"/>
                  </a:lnTo>
                  <a:lnTo>
                    <a:pt x="1471" y="2152"/>
                  </a:lnTo>
                  <a:close/>
                  <a:moveTo>
                    <a:pt x="1471" y="2150"/>
                  </a:moveTo>
                  <a:lnTo>
                    <a:pt x="1469" y="2150"/>
                  </a:lnTo>
                  <a:lnTo>
                    <a:pt x="1471" y="2150"/>
                  </a:lnTo>
                  <a:close/>
                  <a:moveTo>
                    <a:pt x="1531" y="2196"/>
                  </a:moveTo>
                  <a:lnTo>
                    <a:pt x="1531" y="2194"/>
                  </a:lnTo>
                  <a:lnTo>
                    <a:pt x="1531" y="2196"/>
                  </a:lnTo>
                  <a:close/>
                  <a:moveTo>
                    <a:pt x="1498" y="2171"/>
                  </a:moveTo>
                  <a:lnTo>
                    <a:pt x="1500" y="2171"/>
                  </a:lnTo>
                  <a:lnTo>
                    <a:pt x="1498" y="2171"/>
                  </a:lnTo>
                  <a:close/>
                  <a:moveTo>
                    <a:pt x="1459" y="2141"/>
                  </a:moveTo>
                  <a:lnTo>
                    <a:pt x="1458" y="2141"/>
                  </a:lnTo>
                  <a:lnTo>
                    <a:pt x="1459" y="2141"/>
                  </a:lnTo>
                  <a:lnTo>
                    <a:pt x="1459" y="2139"/>
                  </a:lnTo>
                  <a:lnTo>
                    <a:pt x="1459" y="2141"/>
                  </a:lnTo>
                  <a:close/>
                  <a:moveTo>
                    <a:pt x="1456" y="2139"/>
                  </a:moveTo>
                  <a:lnTo>
                    <a:pt x="1456" y="2137"/>
                  </a:lnTo>
                  <a:lnTo>
                    <a:pt x="1456" y="2139"/>
                  </a:lnTo>
                  <a:close/>
                  <a:moveTo>
                    <a:pt x="1469" y="2144"/>
                  </a:moveTo>
                  <a:lnTo>
                    <a:pt x="1467" y="2144"/>
                  </a:lnTo>
                  <a:lnTo>
                    <a:pt x="1469" y="2144"/>
                  </a:lnTo>
                  <a:close/>
                  <a:moveTo>
                    <a:pt x="1500" y="2169"/>
                  </a:moveTo>
                  <a:lnTo>
                    <a:pt x="1500" y="2168"/>
                  </a:lnTo>
                  <a:lnTo>
                    <a:pt x="1500" y="2169"/>
                  </a:lnTo>
                  <a:close/>
                  <a:moveTo>
                    <a:pt x="1459" y="2139"/>
                  </a:moveTo>
                  <a:lnTo>
                    <a:pt x="1459" y="2137"/>
                  </a:lnTo>
                  <a:lnTo>
                    <a:pt x="1459" y="2139"/>
                  </a:lnTo>
                  <a:close/>
                  <a:moveTo>
                    <a:pt x="1463" y="2139"/>
                  </a:moveTo>
                  <a:lnTo>
                    <a:pt x="1465" y="2139"/>
                  </a:lnTo>
                  <a:lnTo>
                    <a:pt x="1463" y="2139"/>
                  </a:lnTo>
                  <a:lnTo>
                    <a:pt x="1461" y="2139"/>
                  </a:lnTo>
                  <a:lnTo>
                    <a:pt x="1463" y="2139"/>
                  </a:lnTo>
                  <a:lnTo>
                    <a:pt x="1461" y="2139"/>
                  </a:lnTo>
                  <a:lnTo>
                    <a:pt x="1463" y="2137"/>
                  </a:lnTo>
                  <a:lnTo>
                    <a:pt x="1463" y="2139"/>
                  </a:lnTo>
                  <a:close/>
                  <a:moveTo>
                    <a:pt x="1461" y="2137"/>
                  </a:moveTo>
                  <a:lnTo>
                    <a:pt x="1463" y="2137"/>
                  </a:lnTo>
                  <a:lnTo>
                    <a:pt x="1461" y="2137"/>
                  </a:lnTo>
                  <a:close/>
                  <a:moveTo>
                    <a:pt x="1469" y="2144"/>
                  </a:moveTo>
                  <a:lnTo>
                    <a:pt x="1469" y="2143"/>
                  </a:lnTo>
                  <a:lnTo>
                    <a:pt x="1469" y="2144"/>
                  </a:lnTo>
                  <a:close/>
                  <a:moveTo>
                    <a:pt x="1465" y="2135"/>
                  </a:moveTo>
                  <a:lnTo>
                    <a:pt x="1465" y="2137"/>
                  </a:lnTo>
                  <a:lnTo>
                    <a:pt x="1465" y="2139"/>
                  </a:lnTo>
                  <a:lnTo>
                    <a:pt x="1463" y="2139"/>
                  </a:lnTo>
                  <a:lnTo>
                    <a:pt x="1463" y="2137"/>
                  </a:lnTo>
                  <a:lnTo>
                    <a:pt x="1465" y="2137"/>
                  </a:lnTo>
                  <a:lnTo>
                    <a:pt x="1463" y="2137"/>
                  </a:lnTo>
                  <a:lnTo>
                    <a:pt x="1463" y="2135"/>
                  </a:lnTo>
                  <a:lnTo>
                    <a:pt x="1465" y="2135"/>
                  </a:lnTo>
                  <a:close/>
                  <a:moveTo>
                    <a:pt x="1504" y="2164"/>
                  </a:moveTo>
                  <a:lnTo>
                    <a:pt x="1502" y="2164"/>
                  </a:lnTo>
                  <a:lnTo>
                    <a:pt x="1502" y="2162"/>
                  </a:lnTo>
                  <a:lnTo>
                    <a:pt x="1504" y="2162"/>
                  </a:lnTo>
                  <a:lnTo>
                    <a:pt x="1504" y="2164"/>
                  </a:lnTo>
                  <a:close/>
                  <a:moveTo>
                    <a:pt x="1473" y="2139"/>
                  </a:moveTo>
                  <a:lnTo>
                    <a:pt x="1473" y="2137"/>
                  </a:lnTo>
                  <a:lnTo>
                    <a:pt x="1473" y="2139"/>
                  </a:lnTo>
                  <a:close/>
                  <a:moveTo>
                    <a:pt x="1517" y="2168"/>
                  </a:moveTo>
                  <a:lnTo>
                    <a:pt x="1517" y="2169"/>
                  </a:lnTo>
                  <a:lnTo>
                    <a:pt x="1517" y="2168"/>
                  </a:lnTo>
                  <a:close/>
                  <a:moveTo>
                    <a:pt x="1517" y="2169"/>
                  </a:moveTo>
                  <a:lnTo>
                    <a:pt x="1517" y="2168"/>
                  </a:lnTo>
                  <a:lnTo>
                    <a:pt x="1517" y="2169"/>
                  </a:lnTo>
                  <a:close/>
                  <a:moveTo>
                    <a:pt x="1517" y="2169"/>
                  </a:moveTo>
                  <a:lnTo>
                    <a:pt x="1517" y="2168"/>
                  </a:lnTo>
                  <a:lnTo>
                    <a:pt x="1517" y="2169"/>
                  </a:lnTo>
                  <a:close/>
                  <a:moveTo>
                    <a:pt x="691" y="1231"/>
                  </a:moveTo>
                  <a:lnTo>
                    <a:pt x="693" y="1231"/>
                  </a:lnTo>
                  <a:lnTo>
                    <a:pt x="691" y="1231"/>
                  </a:lnTo>
                  <a:lnTo>
                    <a:pt x="689" y="1231"/>
                  </a:lnTo>
                  <a:lnTo>
                    <a:pt x="688" y="1231"/>
                  </a:lnTo>
                  <a:lnTo>
                    <a:pt x="689" y="1231"/>
                  </a:lnTo>
                  <a:lnTo>
                    <a:pt x="689" y="1229"/>
                  </a:lnTo>
                  <a:lnTo>
                    <a:pt x="691" y="1229"/>
                  </a:lnTo>
                  <a:lnTo>
                    <a:pt x="691" y="1231"/>
                  </a:lnTo>
                  <a:close/>
                  <a:moveTo>
                    <a:pt x="697" y="1231"/>
                  </a:moveTo>
                  <a:lnTo>
                    <a:pt x="697" y="1229"/>
                  </a:lnTo>
                  <a:lnTo>
                    <a:pt x="695" y="1229"/>
                  </a:lnTo>
                  <a:lnTo>
                    <a:pt x="695" y="1231"/>
                  </a:lnTo>
                  <a:lnTo>
                    <a:pt x="695" y="1233"/>
                  </a:lnTo>
                  <a:lnTo>
                    <a:pt x="693" y="1233"/>
                  </a:lnTo>
                  <a:lnTo>
                    <a:pt x="695" y="1233"/>
                  </a:lnTo>
                  <a:lnTo>
                    <a:pt x="693" y="1233"/>
                  </a:lnTo>
                  <a:lnTo>
                    <a:pt x="691" y="1233"/>
                  </a:lnTo>
                  <a:lnTo>
                    <a:pt x="693" y="1233"/>
                  </a:lnTo>
                  <a:lnTo>
                    <a:pt x="693" y="1231"/>
                  </a:lnTo>
                  <a:lnTo>
                    <a:pt x="693" y="1229"/>
                  </a:lnTo>
                  <a:lnTo>
                    <a:pt x="695" y="1229"/>
                  </a:lnTo>
                  <a:lnTo>
                    <a:pt x="697" y="1229"/>
                  </a:lnTo>
                  <a:lnTo>
                    <a:pt x="697" y="1231"/>
                  </a:lnTo>
                  <a:close/>
                  <a:moveTo>
                    <a:pt x="1473" y="2125"/>
                  </a:moveTo>
                  <a:lnTo>
                    <a:pt x="1473" y="2127"/>
                  </a:lnTo>
                  <a:lnTo>
                    <a:pt x="1475" y="2127"/>
                  </a:lnTo>
                  <a:lnTo>
                    <a:pt x="1475" y="2129"/>
                  </a:lnTo>
                  <a:lnTo>
                    <a:pt x="1473" y="2131"/>
                  </a:lnTo>
                  <a:lnTo>
                    <a:pt x="1475" y="2131"/>
                  </a:lnTo>
                  <a:lnTo>
                    <a:pt x="1475" y="2133"/>
                  </a:lnTo>
                  <a:lnTo>
                    <a:pt x="1477" y="2133"/>
                  </a:lnTo>
                  <a:lnTo>
                    <a:pt x="1479" y="2135"/>
                  </a:lnTo>
                  <a:lnTo>
                    <a:pt x="1477" y="2135"/>
                  </a:lnTo>
                  <a:lnTo>
                    <a:pt x="1479" y="2135"/>
                  </a:lnTo>
                  <a:lnTo>
                    <a:pt x="1481" y="2135"/>
                  </a:lnTo>
                  <a:lnTo>
                    <a:pt x="1479" y="2135"/>
                  </a:lnTo>
                  <a:lnTo>
                    <a:pt x="1481" y="2135"/>
                  </a:lnTo>
                  <a:lnTo>
                    <a:pt x="1481" y="2137"/>
                  </a:lnTo>
                  <a:lnTo>
                    <a:pt x="1479" y="2135"/>
                  </a:lnTo>
                  <a:lnTo>
                    <a:pt x="1479" y="2137"/>
                  </a:lnTo>
                  <a:lnTo>
                    <a:pt x="1477" y="2137"/>
                  </a:lnTo>
                  <a:lnTo>
                    <a:pt x="1475" y="2137"/>
                  </a:lnTo>
                  <a:lnTo>
                    <a:pt x="1473" y="2137"/>
                  </a:lnTo>
                  <a:lnTo>
                    <a:pt x="1473" y="2135"/>
                  </a:lnTo>
                  <a:lnTo>
                    <a:pt x="1473" y="2133"/>
                  </a:lnTo>
                  <a:lnTo>
                    <a:pt x="1473" y="2131"/>
                  </a:lnTo>
                  <a:lnTo>
                    <a:pt x="1471" y="2131"/>
                  </a:lnTo>
                  <a:lnTo>
                    <a:pt x="1471" y="2133"/>
                  </a:lnTo>
                  <a:lnTo>
                    <a:pt x="1471" y="2135"/>
                  </a:lnTo>
                  <a:lnTo>
                    <a:pt x="1469" y="2137"/>
                  </a:lnTo>
                  <a:lnTo>
                    <a:pt x="1467" y="2137"/>
                  </a:lnTo>
                  <a:lnTo>
                    <a:pt x="1467" y="2135"/>
                  </a:lnTo>
                  <a:lnTo>
                    <a:pt x="1465" y="2133"/>
                  </a:lnTo>
                  <a:lnTo>
                    <a:pt x="1465" y="2131"/>
                  </a:lnTo>
                  <a:lnTo>
                    <a:pt x="1465" y="2129"/>
                  </a:lnTo>
                  <a:lnTo>
                    <a:pt x="1465" y="2127"/>
                  </a:lnTo>
                  <a:lnTo>
                    <a:pt x="1465" y="2125"/>
                  </a:lnTo>
                  <a:lnTo>
                    <a:pt x="1467" y="2125"/>
                  </a:lnTo>
                  <a:lnTo>
                    <a:pt x="1469" y="2125"/>
                  </a:lnTo>
                  <a:lnTo>
                    <a:pt x="1469" y="2123"/>
                  </a:lnTo>
                  <a:lnTo>
                    <a:pt x="1469" y="2125"/>
                  </a:lnTo>
                  <a:lnTo>
                    <a:pt x="1471" y="2125"/>
                  </a:lnTo>
                  <a:lnTo>
                    <a:pt x="1471" y="2127"/>
                  </a:lnTo>
                  <a:lnTo>
                    <a:pt x="1471" y="2125"/>
                  </a:lnTo>
                  <a:lnTo>
                    <a:pt x="1473" y="2125"/>
                  </a:lnTo>
                  <a:close/>
                  <a:moveTo>
                    <a:pt x="695" y="1229"/>
                  </a:moveTo>
                  <a:lnTo>
                    <a:pt x="695" y="1227"/>
                  </a:lnTo>
                  <a:lnTo>
                    <a:pt x="697" y="1227"/>
                  </a:lnTo>
                  <a:lnTo>
                    <a:pt x="695" y="1227"/>
                  </a:lnTo>
                  <a:lnTo>
                    <a:pt x="695" y="1229"/>
                  </a:lnTo>
                  <a:close/>
                  <a:moveTo>
                    <a:pt x="693" y="1221"/>
                  </a:moveTo>
                  <a:lnTo>
                    <a:pt x="695" y="1221"/>
                  </a:lnTo>
                  <a:lnTo>
                    <a:pt x="693" y="1221"/>
                  </a:lnTo>
                  <a:close/>
                  <a:moveTo>
                    <a:pt x="1546" y="2177"/>
                  </a:moveTo>
                  <a:lnTo>
                    <a:pt x="1544" y="2177"/>
                  </a:lnTo>
                  <a:lnTo>
                    <a:pt x="1542" y="2175"/>
                  </a:lnTo>
                  <a:lnTo>
                    <a:pt x="1544" y="2175"/>
                  </a:lnTo>
                  <a:lnTo>
                    <a:pt x="1544" y="2177"/>
                  </a:lnTo>
                  <a:lnTo>
                    <a:pt x="1546" y="2177"/>
                  </a:lnTo>
                  <a:close/>
                  <a:moveTo>
                    <a:pt x="705" y="1238"/>
                  </a:moveTo>
                  <a:lnTo>
                    <a:pt x="705" y="1236"/>
                  </a:lnTo>
                  <a:lnTo>
                    <a:pt x="705" y="1238"/>
                  </a:lnTo>
                  <a:close/>
                  <a:moveTo>
                    <a:pt x="1575" y="2200"/>
                  </a:moveTo>
                  <a:lnTo>
                    <a:pt x="1573" y="2200"/>
                  </a:lnTo>
                  <a:lnTo>
                    <a:pt x="1575" y="2200"/>
                  </a:lnTo>
                  <a:lnTo>
                    <a:pt x="1575" y="2198"/>
                  </a:lnTo>
                  <a:lnTo>
                    <a:pt x="1577" y="2198"/>
                  </a:lnTo>
                  <a:lnTo>
                    <a:pt x="1575" y="2198"/>
                  </a:lnTo>
                  <a:lnTo>
                    <a:pt x="1575" y="2200"/>
                  </a:lnTo>
                  <a:close/>
                  <a:moveTo>
                    <a:pt x="1471" y="2121"/>
                  </a:moveTo>
                  <a:lnTo>
                    <a:pt x="1469" y="2121"/>
                  </a:lnTo>
                  <a:lnTo>
                    <a:pt x="1471" y="2121"/>
                  </a:lnTo>
                  <a:lnTo>
                    <a:pt x="1471" y="2120"/>
                  </a:lnTo>
                  <a:lnTo>
                    <a:pt x="1471" y="2121"/>
                  </a:lnTo>
                  <a:close/>
                  <a:moveTo>
                    <a:pt x="693" y="1219"/>
                  </a:moveTo>
                  <a:lnTo>
                    <a:pt x="695" y="1219"/>
                  </a:lnTo>
                  <a:lnTo>
                    <a:pt x="693" y="1219"/>
                  </a:lnTo>
                  <a:close/>
                  <a:moveTo>
                    <a:pt x="705" y="1234"/>
                  </a:moveTo>
                  <a:lnTo>
                    <a:pt x="705" y="1236"/>
                  </a:lnTo>
                  <a:lnTo>
                    <a:pt x="703" y="1236"/>
                  </a:lnTo>
                  <a:lnTo>
                    <a:pt x="703" y="1238"/>
                  </a:lnTo>
                  <a:lnTo>
                    <a:pt x="701" y="1236"/>
                  </a:lnTo>
                  <a:lnTo>
                    <a:pt x="701" y="1234"/>
                  </a:lnTo>
                  <a:lnTo>
                    <a:pt x="703" y="1234"/>
                  </a:lnTo>
                  <a:lnTo>
                    <a:pt x="705" y="1234"/>
                  </a:lnTo>
                  <a:close/>
                  <a:moveTo>
                    <a:pt x="1521" y="2158"/>
                  </a:moveTo>
                  <a:lnTo>
                    <a:pt x="1521" y="2160"/>
                  </a:lnTo>
                  <a:lnTo>
                    <a:pt x="1521" y="2158"/>
                  </a:lnTo>
                  <a:lnTo>
                    <a:pt x="1521" y="2160"/>
                  </a:lnTo>
                  <a:lnTo>
                    <a:pt x="1521" y="2158"/>
                  </a:lnTo>
                  <a:close/>
                  <a:moveTo>
                    <a:pt x="1477" y="2123"/>
                  </a:moveTo>
                  <a:lnTo>
                    <a:pt x="1479" y="2123"/>
                  </a:lnTo>
                  <a:lnTo>
                    <a:pt x="1477" y="2123"/>
                  </a:lnTo>
                  <a:close/>
                  <a:moveTo>
                    <a:pt x="1483" y="2127"/>
                  </a:moveTo>
                  <a:lnTo>
                    <a:pt x="1483" y="2129"/>
                  </a:lnTo>
                  <a:lnTo>
                    <a:pt x="1483" y="2127"/>
                  </a:lnTo>
                  <a:close/>
                  <a:moveTo>
                    <a:pt x="1483" y="2127"/>
                  </a:moveTo>
                  <a:lnTo>
                    <a:pt x="1481" y="2127"/>
                  </a:lnTo>
                  <a:lnTo>
                    <a:pt x="1483" y="2127"/>
                  </a:lnTo>
                  <a:lnTo>
                    <a:pt x="1481" y="2127"/>
                  </a:lnTo>
                  <a:lnTo>
                    <a:pt x="1483" y="2127"/>
                  </a:lnTo>
                  <a:close/>
                  <a:moveTo>
                    <a:pt x="1479" y="2123"/>
                  </a:moveTo>
                  <a:lnTo>
                    <a:pt x="1479" y="2125"/>
                  </a:lnTo>
                  <a:lnTo>
                    <a:pt x="1477" y="2125"/>
                  </a:lnTo>
                  <a:lnTo>
                    <a:pt x="1479" y="2125"/>
                  </a:lnTo>
                  <a:lnTo>
                    <a:pt x="1479" y="2123"/>
                  </a:lnTo>
                  <a:close/>
                  <a:moveTo>
                    <a:pt x="712" y="1248"/>
                  </a:moveTo>
                  <a:lnTo>
                    <a:pt x="712" y="1250"/>
                  </a:lnTo>
                  <a:lnTo>
                    <a:pt x="712" y="1252"/>
                  </a:lnTo>
                  <a:lnTo>
                    <a:pt x="712" y="1254"/>
                  </a:lnTo>
                  <a:lnTo>
                    <a:pt x="711" y="1254"/>
                  </a:lnTo>
                  <a:lnTo>
                    <a:pt x="711" y="1252"/>
                  </a:lnTo>
                  <a:lnTo>
                    <a:pt x="711" y="1250"/>
                  </a:lnTo>
                  <a:lnTo>
                    <a:pt x="711" y="1248"/>
                  </a:lnTo>
                  <a:lnTo>
                    <a:pt x="711" y="1246"/>
                  </a:lnTo>
                  <a:lnTo>
                    <a:pt x="709" y="1246"/>
                  </a:lnTo>
                  <a:lnTo>
                    <a:pt x="709" y="1248"/>
                  </a:lnTo>
                  <a:lnTo>
                    <a:pt x="707" y="1248"/>
                  </a:lnTo>
                  <a:lnTo>
                    <a:pt x="707" y="1246"/>
                  </a:lnTo>
                  <a:lnTo>
                    <a:pt x="707" y="1248"/>
                  </a:lnTo>
                  <a:lnTo>
                    <a:pt x="707" y="1250"/>
                  </a:lnTo>
                  <a:lnTo>
                    <a:pt x="707" y="1248"/>
                  </a:lnTo>
                  <a:lnTo>
                    <a:pt x="705" y="1248"/>
                  </a:lnTo>
                  <a:lnTo>
                    <a:pt x="705" y="1246"/>
                  </a:lnTo>
                  <a:lnTo>
                    <a:pt x="707" y="1246"/>
                  </a:lnTo>
                  <a:lnTo>
                    <a:pt x="709" y="1246"/>
                  </a:lnTo>
                  <a:lnTo>
                    <a:pt x="709" y="1244"/>
                  </a:lnTo>
                  <a:lnTo>
                    <a:pt x="711" y="1244"/>
                  </a:lnTo>
                  <a:lnTo>
                    <a:pt x="711" y="1246"/>
                  </a:lnTo>
                  <a:lnTo>
                    <a:pt x="712" y="1246"/>
                  </a:lnTo>
                  <a:lnTo>
                    <a:pt x="712" y="1248"/>
                  </a:lnTo>
                  <a:close/>
                  <a:moveTo>
                    <a:pt x="789" y="1377"/>
                  </a:moveTo>
                  <a:lnTo>
                    <a:pt x="787" y="1377"/>
                  </a:lnTo>
                  <a:lnTo>
                    <a:pt x="785" y="1378"/>
                  </a:lnTo>
                  <a:lnTo>
                    <a:pt x="784" y="1380"/>
                  </a:lnTo>
                  <a:lnTo>
                    <a:pt x="782" y="1380"/>
                  </a:lnTo>
                  <a:lnTo>
                    <a:pt x="780" y="1380"/>
                  </a:lnTo>
                  <a:lnTo>
                    <a:pt x="780" y="1378"/>
                  </a:lnTo>
                  <a:lnTo>
                    <a:pt x="780" y="1377"/>
                  </a:lnTo>
                  <a:lnTo>
                    <a:pt x="778" y="1377"/>
                  </a:lnTo>
                  <a:lnTo>
                    <a:pt x="778" y="1375"/>
                  </a:lnTo>
                  <a:lnTo>
                    <a:pt x="780" y="1375"/>
                  </a:lnTo>
                  <a:lnTo>
                    <a:pt x="780" y="1373"/>
                  </a:lnTo>
                  <a:lnTo>
                    <a:pt x="782" y="1373"/>
                  </a:lnTo>
                  <a:lnTo>
                    <a:pt x="784" y="1375"/>
                  </a:lnTo>
                  <a:lnTo>
                    <a:pt x="785" y="1375"/>
                  </a:lnTo>
                  <a:lnTo>
                    <a:pt x="787" y="1375"/>
                  </a:lnTo>
                  <a:lnTo>
                    <a:pt x="787" y="1373"/>
                  </a:lnTo>
                  <a:lnTo>
                    <a:pt x="789" y="1373"/>
                  </a:lnTo>
                  <a:lnTo>
                    <a:pt x="789" y="1375"/>
                  </a:lnTo>
                  <a:lnTo>
                    <a:pt x="791" y="1375"/>
                  </a:lnTo>
                  <a:lnTo>
                    <a:pt x="791" y="1377"/>
                  </a:lnTo>
                  <a:lnTo>
                    <a:pt x="789" y="1377"/>
                  </a:lnTo>
                  <a:close/>
                  <a:moveTo>
                    <a:pt x="787" y="1377"/>
                  </a:moveTo>
                  <a:lnTo>
                    <a:pt x="789" y="1377"/>
                  </a:lnTo>
                  <a:lnTo>
                    <a:pt x="787" y="1377"/>
                  </a:lnTo>
                  <a:close/>
                  <a:moveTo>
                    <a:pt x="1579" y="2196"/>
                  </a:moveTo>
                  <a:lnTo>
                    <a:pt x="1579" y="2198"/>
                  </a:lnTo>
                  <a:lnTo>
                    <a:pt x="1577" y="2198"/>
                  </a:lnTo>
                  <a:lnTo>
                    <a:pt x="1577" y="2196"/>
                  </a:lnTo>
                  <a:lnTo>
                    <a:pt x="1579" y="2196"/>
                  </a:lnTo>
                  <a:close/>
                  <a:moveTo>
                    <a:pt x="1548" y="2177"/>
                  </a:moveTo>
                  <a:lnTo>
                    <a:pt x="1548" y="2179"/>
                  </a:lnTo>
                  <a:lnTo>
                    <a:pt x="1546" y="2179"/>
                  </a:lnTo>
                  <a:lnTo>
                    <a:pt x="1546" y="2177"/>
                  </a:lnTo>
                  <a:lnTo>
                    <a:pt x="1544" y="2177"/>
                  </a:lnTo>
                  <a:lnTo>
                    <a:pt x="1546" y="2177"/>
                  </a:lnTo>
                  <a:lnTo>
                    <a:pt x="1546" y="2175"/>
                  </a:lnTo>
                  <a:lnTo>
                    <a:pt x="1544" y="2175"/>
                  </a:lnTo>
                  <a:lnTo>
                    <a:pt x="1546" y="2175"/>
                  </a:lnTo>
                  <a:lnTo>
                    <a:pt x="1548" y="2175"/>
                  </a:lnTo>
                  <a:lnTo>
                    <a:pt x="1550" y="2175"/>
                  </a:lnTo>
                  <a:lnTo>
                    <a:pt x="1550" y="2177"/>
                  </a:lnTo>
                  <a:lnTo>
                    <a:pt x="1548" y="2177"/>
                  </a:lnTo>
                  <a:close/>
                  <a:moveTo>
                    <a:pt x="1521" y="2154"/>
                  </a:moveTo>
                  <a:lnTo>
                    <a:pt x="1521" y="2156"/>
                  </a:lnTo>
                  <a:lnTo>
                    <a:pt x="1521" y="2158"/>
                  </a:lnTo>
                  <a:lnTo>
                    <a:pt x="1519" y="2158"/>
                  </a:lnTo>
                  <a:lnTo>
                    <a:pt x="1519" y="2156"/>
                  </a:lnTo>
                  <a:lnTo>
                    <a:pt x="1519" y="2154"/>
                  </a:lnTo>
                  <a:lnTo>
                    <a:pt x="1521" y="2154"/>
                  </a:lnTo>
                  <a:close/>
                  <a:moveTo>
                    <a:pt x="1523" y="2156"/>
                  </a:moveTo>
                  <a:lnTo>
                    <a:pt x="1523" y="2158"/>
                  </a:lnTo>
                  <a:lnTo>
                    <a:pt x="1521" y="2158"/>
                  </a:lnTo>
                  <a:lnTo>
                    <a:pt x="1521" y="2156"/>
                  </a:lnTo>
                  <a:lnTo>
                    <a:pt x="1523" y="2156"/>
                  </a:lnTo>
                  <a:close/>
                  <a:moveTo>
                    <a:pt x="1523" y="2156"/>
                  </a:moveTo>
                  <a:lnTo>
                    <a:pt x="1525" y="2156"/>
                  </a:lnTo>
                  <a:lnTo>
                    <a:pt x="1525" y="2158"/>
                  </a:lnTo>
                  <a:lnTo>
                    <a:pt x="1523" y="2156"/>
                  </a:lnTo>
                  <a:close/>
                  <a:moveTo>
                    <a:pt x="1546" y="2175"/>
                  </a:moveTo>
                  <a:lnTo>
                    <a:pt x="1546" y="2173"/>
                  </a:lnTo>
                  <a:lnTo>
                    <a:pt x="1548" y="2173"/>
                  </a:lnTo>
                  <a:lnTo>
                    <a:pt x="1548" y="2175"/>
                  </a:lnTo>
                  <a:lnTo>
                    <a:pt x="1546" y="2175"/>
                  </a:lnTo>
                  <a:close/>
                  <a:moveTo>
                    <a:pt x="1481" y="2123"/>
                  </a:moveTo>
                  <a:lnTo>
                    <a:pt x="1479" y="2123"/>
                  </a:lnTo>
                  <a:lnTo>
                    <a:pt x="1481" y="2123"/>
                  </a:lnTo>
                  <a:close/>
                  <a:moveTo>
                    <a:pt x="1531" y="2160"/>
                  </a:moveTo>
                  <a:lnTo>
                    <a:pt x="1529" y="2160"/>
                  </a:lnTo>
                  <a:lnTo>
                    <a:pt x="1529" y="2158"/>
                  </a:lnTo>
                  <a:lnTo>
                    <a:pt x="1529" y="2160"/>
                  </a:lnTo>
                  <a:lnTo>
                    <a:pt x="1531" y="2160"/>
                  </a:lnTo>
                  <a:close/>
                  <a:moveTo>
                    <a:pt x="1452" y="2100"/>
                  </a:moveTo>
                  <a:lnTo>
                    <a:pt x="1452" y="2102"/>
                  </a:lnTo>
                  <a:lnTo>
                    <a:pt x="1450" y="2102"/>
                  </a:lnTo>
                  <a:lnTo>
                    <a:pt x="1452" y="2102"/>
                  </a:lnTo>
                  <a:lnTo>
                    <a:pt x="1454" y="2102"/>
                  </a:lnTo>
                  <a:lnTo>
                    <a:pt x="1454" y="2104"/>
                  </a:lnTo>
                  <a:lnTo>
                    <a:pt x="1456" y="2102"/>
                  </a:lnTo>
                  <a:lnTo>
                    <a:pt x="1456" y="2104"/>
                  </a:lnTo>
                  <a:lnTo>
                    <a:pt x="1458" y="2104"/>
                  </a:lnTo>
                  <a:lnTo>
                    <a:pt x="1458" y="2106"/>
                  </a:lnTo>
                  <a:lnTo>
                    <a:pt x="1456" y="2106"/>
                  </a:lnTo>
                  <a:lnTo>
                    <a:pt x="1454" y="2106"/>
                  </a:lnTo>
                  <a:lnTo>
                    <a:pt x="1454" y="2104"/>
                  </a:lnTo>
                  <a:lnTo>
                    <a:pt x="1454" y="2106"/>
                  </a:lnTo>
                  <a:lnTo>
                    <a:pt x="1452" y="2106"/>
                  </a:lnTo>
                  <a:lnTo>
                    <a:pt x="1452" y="2104"/>
                  </a:lnTo>
                  <a:lnTo>
                    <a:pt x="1450" y="2104"/>
                  </a:lnTo>
                  <a:lnTo>
                    <a:pt x="1450" y="2106"/>
                  </a:lnTo>
                  <a:lnTo>
                    <a:pt x="1448" y="2106"/>
                  </a:lnTo>
                  <a:lnTo>
                    <a:pt x="1448" y="2104"/>
                  </a:lnTo>
                  <a:lnTo>
                    <a:pt x="1448" y="2106"/>
                  </a:lnTo>
                  <a:lnTo>
                    <a:pt x="1446" y="2106"/>
                  </a:lnTo>
                  <a:lnTo>
                    <a:pt x="1446" y="2104"/>
                  </a:lnTo>
                  <a:lnTo>
                    <a:pt x="1446" y="2102"/>
                  </a:lnTo>
                  <a:lnTo>
                    <a:pt x="1448" y="2102"/>
                  </a:lnTo>
                  <a:lnTo>
                    <a:pt x="1450" y="2102"/>
                  </a:lnTo>
                  <a:lnTo>
                    <a:pt x="1448" y="2102"/>
                  </a:lnTo>
                  <a:lnTo>
                    <a:pt x="1448" y="2100"/>
                  </a:lnTo>
                  <a:lnTo>
                    <a:pt x="1448" y="2098"/>
                  </a:lnTo>
                  <a:lnTo>
                    <a:pt x="1450" y="2098"/>
                  </a:lnTo>
                  <a:lnTo>
                    <a:pt x="1450" y="2100"/>
                  </a:lnTo>
                  <a:lnTo>
                    <a:pt x="1450" y="2098"/>
                  </a:lnTo>
                  <a:lnTo>
                    <a:pt x="1450" y="2100"/>
                  </a:lnTo>
                  <a:lnTo>
                    <a:pt x="1452" y="2100"/>
                  </a:lnTo>
                  <a:close/>
                  <a:moveTo>
                    <a:pt x="1486" y="2125"/>
                  </a:moveTo>
                  <a:lnTo>
                    <a:pt x="1484" y="2125"/>
                  </a:lnTo>
                  <a:lnTo>
                    <a:pt x="1486" y="2125"/>
                  </a:lnTo>
                  <a:close/>
                  <a:moveTo>
                    <a:pt x="1467" y="2110"/>
                  </a:moveTo>
                  <a:lnTo>
                    <a:pt x="1467" y="2112"/>
                  </a:lnTo>
                  <a:lnTo>
                    <a:pt x="1467" y="2114"/>
                  </a:lnTo>
                  <a:lnTo>
                    <a:pt x="1465" y="2114"/>
                  </a:lnTo>
                  <a:lnTo>
                    <a:pt x="1465" y="2116"/>
                  </a:lnTo>
                  <a:lnTo>
                    <a:pt x="1465" y="2114"/>
                  </a:lnTo>
                  <a:lnTo>
                    <a:pt x="1465" y="2116"/>
                  </a:lnTo>
                  <a:lnTo>
                    <a:pt x="1463" y="2116"/>
                  </a:lnTo>
                  <a:lnTo>
                    <a:pt x="1463" y="2118"/>
                  </a:lnTo>
                  <a:lnTo>
                    <a:pt x="1463" y="2116"/>
                  </a:lnTo>
                  <a:lnTo>
                    <a:pt x="1461" y="2116"/>
                  </a:lnTo>
                  <a:lnTo>
                    <a:pt x="1461" y="2114"/>
                  </a:lnTo>
                  <a:lnTo>
                    <a:pt x="1461" y="2112"/>
                  </a:lnTo>
                  <a:lnTo>
                    <a:pt x="1463" y="2112"/>
                  </a:lnTo>
                  <a:lnTo>
                    <a:pt x="1461" y="2112"/>
                  </a:lnTo>
                  <a:lnTo>
                    <a:pt x="1463" y="2112"/>
                  </a:lnTo>
                  <a:lnTo>
                    <a:pt x="1463" y="2110"/>
                  </a:lnTo>
                  <a:lnTo>
                    <a:pt x="1465" y="2110"/>
                  </a:lnTo>
                  <a:lnTo>
                    <a:pt x="1467" y="2110"/>
                  </a:lnTo>
                  <a:close/>
                  <a:moveTo>
                    <a:pt x="1458" y="2104"/>
                  </a:moveTo>
                  <a:lnTo>
                    <a:pt x="1458" y="2102"/>
                  </a:lnTo>
                  <a:lnTo>
                    <a:pt x="1459" y="2102"/>
                  </a:lnTo>
                  <a:lnTo>
                    <a:pt x="1459" y="2104"/>
                  </a:lnTo>
                  <a:lnTo>
                    <a:pt x="1458" y="2104"/>
                  </a:lnTo>
                  <a:close/>
                  <a:moveTo>
                    <a:pt x="670" y="1165"/>
                  </a:moveTo>
                  <a:lnTo>
                    <a:pt x="670" y="1163"/>
                  </a:lnTo>
                  <a:lnTo>
                    <a:pt x="668" y="1163"/>
                  </a:lnTo>
                  <a:lnTo>
                    <a:pt x="668" y="1161"/>
                  </a:lnTo>
                  <a:lnTo>
                    <a:pt x="666" y="1161"/>
                  </a:lnTo>
                  <a:lnTo>
                    <a:pt x="666" y="1160"/>
                  </a:lnTo>
                  <a:lnTo>
                    <a:pt x="668" y="1160"/>
                  </a:lnTo>
                  <a:lnTo>
                    <a:pt x="668" y="1161"/>
                  </a:lnTo>
                  <a:lnTo>
                    <a:pt x="670" y="1161"/>
                  </a:lnTo>
                  <a:lnTo>
                    <a:pt x="670" y="1163"/>
                  </a:lnTo>
                  <a:lnTo>
                    <a:pt x="672" y="1163"/>
                  </a:lnTo>
                  <a:lnTo>
                    <a:pt x="670" y="1163"/>
                  </a:lnTo>
                  <a:lnTo>
                    <a:pt x="670" y="1165"/>
                  </a:lnTo>
                  <a:close/>
                  <a:moveTo>
                    <a:pt x="1565" y="2181"/>
                  </a:moveTo>
                  <a:lnTo>
                    <a:pt x="1565" y="2183"/>
                  </a:lnTo>
                  <a:lnTo>
                    <a:pt x="1565" y="2185"/>
                  </a:lnTo>
                  <a:lnTo>
                    <a:pt x="1567" y="2187"/>
                  </a:lnTo>
                  <a:lnTo>
                    <a:pt x="1567" y="2189"/>
                  </a:lnTo>
                  <a:lnTo>
                    <a:pt x="1567" y="2191"/>
                  </a:lnTo>
                  <a:lnTo>
                    <a:pt x="1565" y="2191"/>
                  </a:lnTo>
                  <a:lnTo>
                    <a:pt x="1565" y="2192"/>
                  </a:lnTo>
                  <a:lnTo>
                    <a:pt x="1567" y="2192"/>
                  </a:lnTo>
                  <a:lnTo>
                    <a:pt x="1565" y="2192"/>
                  </a:lnTo>
                  <a:lnTo>
                    <a:pt x="1567" y="2192"/>
                  </a:lnTo>
                  <a:lnTo>
                    <a:pt x="1567" y="2194"/>
                  </a:lnTo>
                  <a:lnTo>
                    <a:pt x="1565" y="2194"/>
                  </a:lnTo>
                  <a:lnTo>
                    <a:pt x="1567" y="2194"/>
                  </a:lnTo>
                  <a:lnTo>
                    <a:pt x="1565" y="2196"/>
                  </a:lnTo>
                  <a:lnTo>
                    <a:pt x="1565" y="2198"/>
                  </a:lnTo>
                  <a:lnTo>
                    <a:pt x="1563" y="2200"/>
                  </a:lnTo>
                  <a:lnTo>
                    <a:pt x="1563" y="2198"/>
                  </a:lnTo>
                  <a:lnTo>
                    <a:pt x="1563" y="2200"/>
                  </a:lnTo>
                  <a:lnTo>
                    <a:pt x="1561" y="2200"/>
                  </a:lnTo>
                  <a:lnTo>
                    <a:pt x="1563" y="2200"/>
                  </a:lnTo>
                  <a:lnTo>
                    <a:pt x="1565" y="2200"/>
                  </a:lnTo>
                  <a:lnTo>
                    <a:pt x="1563" y="2200"/>
                  </a:lnTo>
                  <a:lnTo>
                    <a:pt x="1563" y="2202"/>
                  </a:lnTo>
                  <a:lnTo>
                    <a:pt x="1563" y="2204"/>
                  </a:lnTo>
                  <a:lnTo>
                    <a:pt x="1563" y="2206"/>
                  </a:lnTo>
                  <a:lnTo>
                    <a:pt x="1563" y="2208"/>
                  </a:lnTo>
                  <a:lnTo>
                    <a:pt x="1563" y="2210"/>
                  </a:lnTo>
                  <a:lnTo>
                    <a:pt x="1561" y="2210"/>
                  </a:lnTo>
                  <a:lnTo>
                    <a:pt x="1563" y="2210"/>
                  </a:lnTo>
                  <a:lnTo>
                    <a:pt x="1561" y="2210"/>
                  </a:lnTo>
                  <a:lnTo>
                    <a:pt x="1561" y="2212"/>
                  </a:lnTo>
                  <a:lnTo>
                    <a:pt x="1561" y="2214"/>
                  </a:lnTo>
                  <a:lnTo>
                    <a:pt x="1559" y="2214"/>
                  </a:lnTo>
                  <a:lnTo>
                    <a:pt x="1557" y="2214"/>
                  </a:lnTo>
                  <a:lnTo>
                    <a:pt x="1559" y="2214"/>
                  </a:lnTo>
                  <a:lnTo>
                    <a:pt x="1559" y="2215"/>
                  </a:lnTo>
                  <a:lnTo>
                    <a:pt x="1557" y="2215"/>
                  </a:lnTo>
                  <a:lnTo>
                    <a:pt x="1559" y="2215"/>
                  </a:lnTo>
                  <a:lnTo>
                    <a:pt x="1557" y="2217"/>
                  </a:lnTo>
                  <a:lnTo>
                    <a:pt x="1557" y="2215"/>
                  </a:lnTo>
                  <a:lnTo>
                    <a:pt x="1557" y="2214"/>
                  </a:lnTo>
                  <a:lnTo>
                    <a:pt x="1557" y="2215"/>
                  </a:lnTo>
                  <a:lnTo>
                    <a:pt x="1556" y="2215"/>
                  </a:lnTo>
                  <a:lnTo>
                    <a:pt x="1556" y="2217"/>
                  </a:lnTo>
                  <a:lnTo>
                    <a:pt x="1556" y="2219"/>
                  </a:lnTo>
                  <a:lnTo>
                    <a:pt x="1554" y="2219"/>
                  </a:lnTo>
                  <a:lnTo>
                    <a:pt x="1554" y="2221"/>
                  </a:lnTo>
                  <a:lnTo>
                    <a:pt x="1552" y="2221"/>
                  </a:lnTo>
                  <a:lnTo>
                    <a:pt x="1552" y="2223"/>
                  </a:lnTo>
                  <a:lnTo>
                    <a:pt x="1550" y="2223"/>
                  </a:lnTo>
                  <a:lnTo>
                    <a:pt x="1550" y="2225"/>
                  </a:lnTo>
                  <a:lnTo>
                    <a:pt x="1550" y="2227"/>
                  </a:lnTo>
                  <a:lnTo>
                    <a:pt x="1548" y="2227"/>
                  </a:lnTo>
                  <a:lnTo>
                    <a:pt x="1548" y="2225"/>
                  </a:lnTo>
                  <a:lnTo>
                    <a:pt x="1546" y="2225"/>
                  </a:lnTo>
                  <a:lnTo>
                    <a:pt x="1546" y="2227"/>
                  </a:lnTo>
                  <a:lnTo>
                    <a:pt x="1546" y="2229"/>
                  </a:lnTo>
                  <a:lnTo>
                    <a:pt x="1544" y="2229"/>
                  </a:lnTo>
                  <a:lnTo>
                    <a:pt x="1546" y="2229"/>
                  </a:lnTo>
                  <a:lnTo>
                    <a:pt x="1546" y="2227"/>
                  </a:lnTo>
                  <a:lnTo>
                    <a:pt x="1544" y="2229"/>
                  </a:lnTo>
                  <a:lnTo>
                    <a:pt x="1542" y="2229"/>
                  </a:lnTo>
                  <a:lnTo>
                    <a:pt x="1542" y="2231"/>
                  </a:lnTo>
                  <a:lnTo>
                    <a:pt x="1540" y="2231"/>
                  </a:lnTo>
                  <a:lnTo>
                    <a:pt x="1540" y="2233"/>
                  </a:lnTo>
                  <a:lnTo>
                    <a:pt x="1538" y="2233"/>
                  </a:lnTo>
                  <a:lnTo>
                    <a:pt x="1538" y="2235"/>
                  </a:lnTo>
                  <a:lnTo>
                    <a:pt x="1538" y="2233"/>
                  </a:lnTo>
                  <a:lnTo>
                    <a:pt x="1536" y="2233"/>
                  </a:lnTo>
                  <a:lnTo>
                    <a:pt x="1536" y="2235"/>
                  </a:lnTo>
                  <a:lnTo>
                    <a:pt x="1536" y="2233"/>
                  </a:lnTo>
                  <a:lnTo>
                    <a:pt x="1534" y="2233"/>
                  </a:lnTo>
                  <a:lnTo>
                    <a:pt x="1534" y="2235"/>
                  </a:lnTo>
                  <a:lnTo>
                    <a:pt x="1532" y="2235"/>
                  </a:lnTo>
                  <a:lnTo>
                    <a:pt x="1531" y="2235"/>
                  </a:lnTo>
                  <a:lnTo>
                    <a:pt x="1531" y="2233"/>
                  </a:lnTo>
                  <a:lnTo>
                    <a:pt x="1529" y="2233"/>
                  </a:lnTo>
                  <a:lnTo>
                    <a:pt x="1529" y="2231"/>
                  </a:lnTo>
                  <a:lnTo>
                    <a:pt x="1529" y="2229"/>
                  </a:lnTo>
                  <a:lnTo>
                    <a:pt x="1529" y="2227"/>
                  </a:lnTo>
                  <a:lnTo>
                    <a:pt x="1531" y="2227"/>
                  </a:lnTo>
                  <a:lnTo>
                    <a:pt x="1532" y="2227"/>
                  </a:lnTo>
                  <a:lnTo>
                    <a:pt x="1534" y="2227"/>
                  </a:lnTo>
                  <a:lnTo>
                    <a:pt x="1534" y="2225"/>
                  </a:lnTo>
                  <a:lnTo>
                    <a:pt x="1536" y="2225"/>
                  </a:lnTo>
                  <a:lnTo>
                    <a:pt x="1538" y="2223"/>
                  </a:lnTo>
                  <a:lnTo>
                    <a:pt x="1540" y="2223"/>
                  </a:lnTo>
                  <a:lnTo>
                    <a:pt x="1540" y="2221"/>
                  </a:lnTo>
                  <a:lnTo>
                    <a:pt x="1540" y="2219"/>
                  </a:lnTo>
                  <a:lnTo>
                    <a:pt x="1538" y="2219"/>
                  </a:lnTo>
                  <a:lnTo>
                    <a:pt x="1538" y="2221"/>
                  </a:lnTo>
                  <a:lnTo>
                    <a:pt x="1538" y="2219"/>
                  </a:lnTo>
                  <a:lnTo>
                    <a:pt x="1538" y="2221"/>
                  </a:lnTo>
                  <a:lnTo>
                    <a:pt x="1538" y="2219"/>
                  </a:lnTo>
                  <a:lnTo>
                    <a:pt x="1536" y="2219"/>
                  </a:lnTo>
                  <a:lnTo>
                    <a:pt x="1536" y="2221"/>
                  </a:lnTo>
                  <a:lnTo>
                    <a:pt x="1534" y="2221"/>
                  </a:lnTo>
                  <a:lnTo>
                    <a:pt x="1536" y="2221"/>
                  </a:lnTo>
                  <a:lnTo>
                    <a:pt x="1536" y="2223"/>
                  </a:lnTo>
                  <a:lnTo>
                    <a:pt x="1534" y="2223"/>
                  </a:lnTo>
                  <a:lnTo>
                    <a:pt x="1534" y="2225"/>
                  </a:lnTo>
                  <a:lnTo>
                    <a:pt x="1534" y="2223"/>
                  </a:lnTo>
                  <a:lnTo>
                    <a:pt x="1534" y="2225"/>
                  </a:lnTo>
                  <a:lnTo>
                    <a:pt x="1532" y="2225"/>
                  </a:lnTo>
                  <a:lnTo>
                    <a:pt x="1531" y="2225"/>
                  </a:lnTo>
                  <a:lnTo>
                    <a:pt x="1529" y="2225"/>
                  </a:lnTo>
                  <a:lnTo>
                    <a:pt x="1531" y="2225"/>
                  </a:lnTo>
                  <a:lnTo>
                    <a:pt x="1529" y="2225"/>
                  </a:lnTo>
                  <a:lnTo>
                    <a:pt x="1531" y="2225"/>
                  </a:lnTo>
                  <a:lnTo>
                    <a:pt x="1531" y="2223"/>
                  </a:lnTo>
                  <a:lnTo>
                    <a:pt x="1529" y="2225"/>
                  </a:lnTo>
                  <a:lnTo>
                    <a:pt x="1527" y="2225"/>
                  </a:lnTo>
                  <a:lnTo>
                    <a:pt x="1527" y="2223"/>
                  </a:lnTo>
                  <a:lnTo>
                    <a:pt x="1525" y="2223"/>
                  </a:lnTo>
                  <a:lnTo>
                    <a:pt x="1525" y="2221"/>
                  </a:lnTo>
                  <a:lnTo>
                    <a:pt x="1525" y="2219"/>
                  </a:lnTo>
                  <a:lnTo>
                    <a:pt x="1527" y="2219"/>
                  </a:lnTo>
                  <a:lnTo>
                    <a:pt x="1529" y="2219"/>
                  </a:lnTo>
                  <a:lnTo>
                    <a:pt x="1531" y="2219"/>
                  </a:lnTo>
                  <a:lnTo>
                    <a:pt x="1531" y="2217"/>
                  </a:lnTo>
                  <a:lnTo>
                    <a:pt x="1532" y="2217"/>
                  </a:lnTo>
                  <a:lnTo>
                    <a:pt x="1534" y="2217"/>
                  </a:lnTo>
                  <a:lnTo>
                    <a:pt x="1534" y="2219"/>
                  </a:lnTo>
                  <a:lnTo>
                    <a:pt x="1534" y="2217"/>
                  </a:lnTo>
                  <a:lnTo>
                    <a:pt x="1536" y="2217"/>
                  </a:lnTo>
                  <a:lnTo>
                    <a:pt x="1538" y="2217"/>
                  </a:lnTo>
                  <a:lnTo>
                    <a:pt x="1540" y="2215"/>
                  </a:lnTo>
                  <a:lnTo>
                    <a:pt x="1538" y="2215"/>
                  </a:lnTo>
                  <a:lnTo>
                    <a:pt x="1540" y="2215"/>
                  </a:lnTo>
                  <a:lnTo>
                    <a:pt x="1540" y="2214"/>
                  </a:lnTo>
                  <a:lnTo>
                    <a:pt x="1540" y="2212"/>
                  </a:lnTo>
                  <a:lnTo>
                    <a:pt x="1542" y="2212"/>
                  </a:lnTo>
                  <a:lnTo>
                    <a:pt x="1542" y="2210"/>
                  </a:lnTo>
                  <a:lnTo>
                    <a:pt x="1542" y="2208"/>
                  </a:lnTo>
                  <a:lnTo>
                    <a:pt x="1542" y="2206"/>
                  </a:lnTo>
                  <a:lnTo>
                    <a:pt x="1544" y="2206"/>
                  </a:lnTo>
                  <a:lnTo>
                    <a:pt x="1544" y="2204"/>
                  </a:lnTo>
                  <a:lnTo>
                    <a:pt x="1544" y="2202"/>
                  </a:lnTo>
                  <a:lnTo>
                    <a:pt x="1546" y="2202"/>
                  </a:lnTo>
                  <a:lnTo>
                    <a:pt x="1546" y="2200"/>
                  </a:lnTo>
                  <a:lnTo>
                    <a:pt x="1546" y="2198"/>
                  </a:lnTo>
                  <a:lnTo>
                    <a:pt x="1546" y="2200"/>
                  </a:lnTo>
                  <a:lnTo>
                    <a:pt x="1544" y="2202"/>
                  </a:lnTo>
                  <a:lnTo>
                    <a:pt x="1544" y="2204"/>
                  </a:lnTo>
                  <a:lnTo>
                    <a:pt x="1542" y="2204"/>
                  </a:lnTo>
                  <a:lnTo>
                    <a:pt x="1542" y="2206"/>
                  </a:lnTo>
                  <a:lnTo>
                    <a:pt x="1542" y="2208"/>
                  </a:lnTo>
                  <a:lnTo>
                    <a:pt x="1540" y="2208"/>
                  </a:lnTo>
                  <a:lnTo>
                    <a:pt x="1540" y="2210"/>
                  </a:lnTo>
                  <a:lnTo>
                    <a:pt x="1540" y="2212"/>
                  </a:lnTo>
                  <a:lnTo>
                    <a:pt x="1538" y="2212"/>
                  </a:lnTo>
                  <a:lnTo>
                    <a:pt x="1538" y="2214"/>
                  </a:lnTo>
                  <a:lnTo>
                    <a:pt x="1538" y="2215"/>
                  </a:lnTo>
                  <a:lnTo>
                    <a:pt x="1536" y="2215"/>
                  </a:lnTo>
                  <a:lnTo>
                    <a:pt x="1534" y="2215"/>
                  </a:lnTo>
                  <a:lnTo>
                    <a:pt x="1532" y="2215"/>
                  </a:lnTo>
                  <a:lnTo>
                    <a:pt x="1532" y="2217"/>
                  </a:lnTo>
                  <a:lnTo>
                    <a:pt x="1531" y="2217"/>
                  </a:lnTo>
                  <a:lnTo>
                    <a:pt x="1529" y="2217"/>
                  </a:lnTo>
                  <a:lnTo>
                    <a:pt x="1527" y="2217"/>
                  </a:lnTo>
                  <a:lnTo>
                    <a:pt x="1529" y="2217"/>
                  </a:lnTo>
                  <a:lnTo>
                    <a:pt x="1529" y="2215"/>
                  </a:lnTo>
                  <a:lnTo>
                    <a:pt x="1531" y="2215"/>
                  </a:lnTo>
                  <a:lnTo>
                    <a:pt x="1531" y="2214"/>
                  </a:lnTo>
                  <a:lnTo>
                    <a:pt x="1531" y="2212"/>
                  </a:lnTo>
                  <a:lnTo>
                    <a:pt x="1532" y="2212"/>
                  </a:lnTo>
                  <a:lnTo>
                    <a:pt x="1531" y="2212"/>
                  </a:lnTo>
                  <a:lnTo>
                    <a:pt x="1532" y="2212"/>
                  </a:lnTo>
                  <a:lnTo>
                    <a:pt x="1532" y="2210"/>
                  </a:lnTo>
                  <a:lnTo>
                    <a:pt x="1532" y="2208"/>
                  </a:lnTo>
                  <a:lnTo>
                    <a:pt x="1532" y="2210"/>
                  </a:lnTo>
                  <a:lnTo>
                    <a:pt x="1532" y="2208"/>
                  </a:lnTo>
                  <a:lnTo>
                    <a:pt x="1534" y="2208"/>
                  </a:lnTo>
                  <a:lnTo>
                    <a:pt x="1532" y="2208"/>
                  </a:lnTo>
                  <a:lnTo>
                    <a:pt x="1532" y="2210"/>
                  </a:lnTo>
                  <a:lnTo>
                    <a:pt x="1532" y="2208"/>
                  </a:lnTo>
                  <a:lnTo>
                    <a:pt x="1534" y="2208"/>
                  </a:lnTo>
                  <a:lnTo>
                    <a:pt x="1534" y="2206"/>
                  </a:lnTo>
                  <a:lnTo>
                    <a:pt x="1536" y="2206"/>
                  </a:lnTo>
                  <a:lnTo>
                    <a:pt x="1538" y="2206"/>
                  </a:lnTo>
                  <a:lnTo>
                    <a:pt x="1536" y="2206"/>
                  </a:lnTo>
                  <a:lnTo>
                    <a:pt x="1538" y="2206"/>
                  </a:lnTo>
                  <a:lnTo>
                    <a:pt x="1538" y="2204"/>
                  </a:lnTo>
                  <a:lnTo>
                    <a:pt x="1536" y="2204"/>
                  </a:lnTo>
                  <a:lnTo>
                    <a:pt x="1536" y="2206"/>
                  </a:lnTo>
                  <a:lnTo>
                    <a:pt x="1534" y="2206"/>
                  </a:lnTo>
                  <a:lnTo>
                    <a:pt x="1534" y="2204"/>
                  </a:lnTo>
                  <a:lnTo>
                    <a:pt x="1534" y="2206"/>
                  </a:lnTo>
                  <a:lnTo>
                    <a:pt x="1534" y="2204"/>
                  </a:lnTo>
                  <a:lnTo>
                    <a:pt x="1532" y="2206"/>
                  </a:lnTo>
                  <a:lnTo>
                    <a:pt x="1531" y="2206"/>
                  </a:lnTo>
                  <a:lnTo>
                    <a:pt x="1531" y="2208"/>
                  </a:lnTo>
                  <a:lnTo>
                    <a:pt x="1531" y="2210"/>
                  </a:lnTo>
                  <a:lnTo>
                    <a:pt x="1531" y="2212"/>
                  </a:lnTo>
                  <a:lnTo>
                    <a:pt x="1531" y="2214"/>
                  </a:lnTo>
                  <a:lnTo>
                    <a:pt x="1529" y="2214"/>
                  </a:lnTo>
                  <a:lnTo>
                    <a:pt x="1529" y="2215"/>
                  </a:lnTo>
                  <a:lnTo>
                    <a:pt x="1527" y="2215"/>
                  </a:lnTo>
                  <a:lnTo>
                    <a:pt x="1527" y="2217"/>
                  </a:lnTo>
                  <a:lnTo>
                    <a:pt x="1525" y="2217"/>
                  </a:lnTo>
                  <a:lnTo>
                    <a:pt x="1525" y="2215"/>
                  </a:lnTo>
                  <a:lnTo>
                    <a:pt x="1525" y="2217"/>
                  </a:lnTo>
                  <a:lnTo>
                    <a:pt x="1523" y="2217"/>
                  </a:lnTo>
                  <a:lnTo>
                    <a:pt x="1523" y="2219"/>
                  </a:lnTo>
                  <a:lnTo>
                    <a:pt x="1523" y="2217"/>
                  </a:lnTo>
                  <a:lnTo>
                    <a:pt x="1523" y="2215"/>
                  </a:lnTo>
                  <a:lnTo>
                    <a:pt x="1521" y="2215"/>
                  </a:lnTo>
                  <a:lnTo>
                    <a:pt x="1521" y="2214"/>
                  </a:lnTo>
                  <a:lnTo>
                    <a:pt x="1521" y="2212"/>
                  </a:lnTo>
                  <a:lnTo>
                    <a:pt x="1519" y="2212"/>
                  </a:lnTo>
                  <a:lnTo>
                    <a:pt x="1521" y="2212"/>
                  </a:lnTo>
                  <a:lnTo>
                    <a:pt x="1519" y="2210"/>
                  </a:lnTo>
                  <a:lnTo>
                    <a:pt x="1521" y="2210"/>
                  </a:lnTo>
                  <a:lnTo>
                    <a:pt x="1519" y="2210"/>
                  </a:lnTo>
                  <a:lnTo>
                    <a:pt x="1519" y="2208"/>
                  </a:lnTo>
                  <a:lnTo>
                    <a:pt x="1519" y="2206"/>
                  </a:lnTo>
                  <a:lnTo>
                    <a:pt x="1521" y="2206"/>
                  </a:lnTo>
                  <a:lnTo>
                    <a:pt x="1519" y="2206"/>
                  </a:lnTo>
                  <a:lnTo>
                    <a:pt x="1521" y="2206"/>
                  </a:lnTo>
                  <a:lnTo>
                    <a:pt x="1519" y="2206"/>
                  </a:lnTo>
                  <a:lnTo>
                    <a:pt x="1519" y="2204"/>
                  </a:lnTo>
                  <a:lnTo>
                    <a:pt x="1521" y="2204"/>
                  </a:lnTo>
                  <a:lnTo>
                    <a:pt x="1519" y="2204"/>
                  </a:lnTo>
                  <a:lnTo>
                    <a:pt x="1521" y="2204"/>
                  </a:lnTo>
                  <a:lnTo>
                    <a:pt x="1519" y="2204"/>
                  </a:lnTo>
                  <a:lnTo>
                    <a:pt x="1519" y="2202"/>
                  </a:lnTo>
                  <a:lnTo>
                    <a:pt x="1519" y="2200"/>
                  </a:lnTo>
                  <a:lnTo>
                    <a:pt x="1519" y="2198"/>
                  </a:lnTo>
                  <a:lnTo>
                    <a:pt x="1521" y="2198"/>
                  </a:lnTo>
                  <a:lnTo>
                    <a:pt x="1521" y="2200"/>
                  </a:lnTo>
                  <a:lnTo>
                    <a:pt x="1523" y="2200"/>
                  </a:lnTo>
                  <a:lnTo>
                    <a:pt x="1523" y="2198"/>
                  </a:lnTo>
                  <a:lnTo>
                    <a:pt x="1525" y="2198"/>
                  </a:lnTo>
                  <a:lnTo>
                    <a:pt x="1527" y="2198"/>
                  </a:lnTo>
                  <a:lnTo>
                    <a:pt x="1529" y="2198"/>
                  </a:lnTo>
                  <a:lnTo>
                    <a:pt x="1529" y="2196"/>
                  </a:lnTo>
                  <a:lnTo>
                    <a:pt x="1531" y="2196"/>
                  </a:lnTo>
                  <a:lnTo>
                    <a:pt x="1531" y="2198"/>
                  </a:lnTo>
                  <a:lnTo>
                    <a:pt x="1531" y="2200"/>
                  </a:lnTo>
                  <a:lnTo>
                    <a:pt x="1531" y="2198"/>
                  </a:lnTo>
                  <a:lnTo>
                    <a:pt x="1531" y="2196"/>
                  </a:lnTo>
                  <a:lnTo>
                    <a:pt x="1532" y="2196"/>
                  </a:lnTo>
                  <a:lnTo>
                    <a:pt x="1531" y="2196"/>
                  </a:lnTo>
                  <a:lnTo>
                    <a:pt x="1532" y="2196"/>
                  </a:lnTo>
                  <a:lnTo>
                    <a:pt x="1532" y="2194"/>
                  </a:lnTo>
                  <a:lnTo>
                    <a:pt x="1532" y="2196"/>
                  </a:lnTo>
                  <a:lnTo>
                    <a:pt x="1534" y="2196"/>
                  </a:lnTo>
                  <a:lnTo>
                    <a:pt x="1534" y="2194"/>
                  </a:lnTo>
                  <a:lnTo>
                    <a:pt x="1532" y="2194"/>
                  </a:lnTo>
                  <a:lnTo>
                    <a:pt x="1532" y="2192"/>
                  </a:lnTo>
                  <a:lnTo>
                    <a:pt x="1532" y="2191"/>
                  </a:lnTo>
                  <a:lnTo>
                    <a:pt x="1532" y="2189"/>
                  </a:lnTo>
                  <a:lnTo>
                    <a:pt x="1534" y="2189"/>
                  </a:lnTo>
                  <a:lnTo>
                    <a:pt x="1534" y="2187"/>
                  </a:lnTo>
                  <a:lnTo>
                    <a:pt x="1536" y="2187"/>
                  </a:lnTo>
                  <a:lnTo>
                    <a:pt x="1536" y="2189"/>
                  </a:lnTo>
                  <a:lnTo>
                    <a:pt x="1538" y="2189"/>
                  </a:lnTo>
                  <a:lnTo>
                    <a:pt x="1538" y="2187"/>
                  </a:lnTo>
                  <a:lnTo>
                    <a:pt x="1540" y="2187"/>
                  </a:lnTo>
                  <a:lnTo>
                    <a:pt x="1542" y="2187"/>
                  </a:lnTo>
                  <a:lnTo>
                    <a:pt x="1542" y="2189"/>
                  </a:lnTo>
                  <a:lnTo>
                    <a:pt x="1544" y="2189"/>
                  </a:lnTo>
                  <a:lnTo>
                    <a:pt x="1542" y="2189"/>
                  </a:lnTo>
                  <a:lnTo>
                    <a:pt x="1542" y="2187"/>
                  </a:lnTo>
                  <a:lnTo>
                    <a:pt x="1540" y="2187"/>
                  </a:lnTo>
                  <a:lnTo>
                    <a:pt x="1538" y="2187"/>
                  </a:lnTo>
                  <a:lnTo>
                    <a:pt x="1536" y="2187"/>
                  </a:lnTo>
                  <a:lnTo>
                    <a:pt x="1538" y="2187"/>
                  </a:lnTo>
                  <a:lnTo>
                    <a:pt x="1536" y="2187"/>
                  </a:lnTo>
                  <a:lnTo>
                    <a:pt x="1536" y="2185"/>
                  </a:lnTo>
                  <a:lnTo>
                    <a:pt x="1536" y="2183"/>
                  </a:lnTo>
                  <a:lnTo>
                    <a:pt x="1536" y="2185"/>
                  </a:lnTo>
                  <a:lnTo>
                    <a:pt x="1536" y="2183"/>
                  </a:lnTo>
                  <a:lnTo>
                    <a:pt x="1538" y="2183"/>
                  </a:lnTo>
                  <a:lnTo>
                    <a:pt x="1540" y="2183"/>
                  </a:lnTo>
                  <a:lnTo>
                    <a:pt x="1542" y="2183"/>
                  </a:lnTo>
                  <a:lnTo>
                    <a:pt x="1542" y="2185"/>
                  </a:lnTo>
                  <a:lnTo>
                    <a:pt x="1544" y="2185"/>
                  </a:lnTo>
                  <a:lnTo>
                    <a:pt x="1546" y="2185"/>
                  </a:lnTo>
                  <a:lnTo>
                    <a:pt x="1546" y="2187"/>
                  </a:lnTo>
                  <a:lnTo>
                    <a:pt x="1548" y="2187"/>
                  </a:lnTo>
                  <a:lnTo>
                    <a:pt x="1548" y="2185"/>
                  </a:lnTo>
                  <a:lnTo>
                    <a:pt x="1548" y="2183"/>
                  </a:lnTo>
                  <a:lnTo>
                    <a:pt x="1546" y="2183"/>
                  </a:lnTo>
                  <a:lnTo>
                    <a:pt x="1546" y="2185"/>
                  </a:lnTo>
                  <a:lnTo>
                    <a:pt x="1546" y="2183"/>
                  </a:lnTo>
                  <a:lnTo>
                    <a:pt x="1544" y="2183"/>
                  </a:lnTo>
                  <a:lnTo>
                    <a:pt x="1542" y="2183"/>
                  </a:lnTo>
                  <a:lnTo>
                    <a:pt x="1542" y="2181"/>
                  </a:lnTo>
                  <a:lnTo>
                    <a:pt x="1540" y="2181"/>
                  </a:lnTo>
                  <a:lnTo>
                    <a:pt x="1540" y="2179"/>
                  </a:lnTo>
                  <a:lnTo>
                    <a:pt x="1542" y="2179"/>
                  </a:lnTo>
                  <a:lnTo>
                    <a:pt x="1542" y="2177"/>
                  </a:lnTo>
                  <a:lnTo>
                    <a:pt x="1544" y="2177"/>
                  </a:lnTo>
                  <a:lnTo>
                    <a:pt x="1544" y="2179"/>
                  </a:lnTo>
                  <a:lnTo>
                    <a:pt x="1546" y="2179"/>
                  </a:lnTo>
                  <a:lnTo>
                    <a:pt x="1546" y="2181"/>
                  </a:lnTo>
                  <a:lnTo>
                    <a:pt x="1548" y="2181"/>
                  </a:lnTo>
                  <a:lnTo>
                    <a:pt x="1548" y="2183"/>
                  </a:lnTo>
                  <a:lnTo>
                    <a:pt x="1550" y="2183"/>
                  </a:lnTo>
                  <a:lnTo>
                    <a:pt x="1550" y="2185"/>
                  </a:lnTo>
                  <a:lnTo>
                    <a:pt x="1552" y="2185"/>
                  </a:lnTo>
                  <a:lnTo>
                    <a:pt x="1554" y="2185"/>
                  </a:lnTo>
                  <a:lnTo>
                    <a:pt x="1552" y="2185"/>
                  </a:lnTo>
                  <a:lnTo>
                    <a:pt x="1552" y="2183"/>
                  </a:lnTo>
                  <a:lnTo>
                    <a:pt x="1550" y="2183"/>
                  </a:lnTo>
                  <a:lnTo>
                    <a:pt x="1552" y="2183"/>
                  </a:lnTo>
                  <a:lnTo>
                    <a:pt x="1550" y="2183"/>
                  </a:lnTo>
                  <a:lnTo>
                    <a:pt x="1550" y="2181"/>
                  </a:lnTo>
                  <a:lnTo>
                    <a:pt x="1548" y="2181"/>
                  </a:lnTo>
                  <a:lnTo>
                    <a:pt x="1550" y="2181"/>
                  </a:lnTo>
                  <a:lnTo>
                    <a:pt x="1550" y="2179"/>
                  </a:lnTo>
                  <a:lnTo>
                    <a:pt x="1550" y="2181"/>
                  </a:lnTo>
                  <a:lnTo>
                    <a:pt x="1550" y="2179"/>
                  </a:lnTo>
                  <a:lnTo>
                    <a:pt x="1550" y="2177"/>
                  </a:lnTo>
                  <a:lnTo>
                    <a:pt x="1550" y="2175"/>
                  </a:lnTo>
                  <a:lnTo>
                    <a:pt x="1552" y="2175"/>
                  </a:lnTo>
                  <a:lnTo>
                    <a:pt x="1552" y="2177"/>
                  </a:lnTo>
                  <a:lnTo>
                    <a:pt x="1554" y="2177"/>
                  </a:lnTo>
                  <a:lnTo>
                    <a:pt x="1556" y="2177"/>
                  </a:lnTo>
                  <a:lnTo>
                    <a:pt x="1557" y="2177"/>
                  </a:lnTo>
                  <a:lnTo>
                    <a:pt x="1557" y="2179"/>
                  </a:lnTo>
                  <a:lnTo>
                    <a:pt x="1559" y="2179"/>
                  </a:lnTo>
                  <a:lnTo>
                    <a:pt x="1561" y="2179"/>
                  </a:lnTo>
                  <a:lnTo>
                    <a:pt x="1559" y="2179"/>
                  </a:lnTo>
                  <a:lnTo>
                    <a:pt x="1561" y="2179"/>
                  </a:lnTo>
                  <a:lnTo>
                    <a:pt x="1563" y="2179"/>
                  </a:lnTo>
                  <a:lnTo>
                    <a:pt x="1565" y="2179"/>
                  </a:lnTo>
                  <a:lnTo>
                    <a:pt x="1565" y="2181"/>
                  </a:lnTo>
                  <a:close/>
                  <a:moveTo>
                    <a:pt x="1459" y="2100"/>
                  </a:moveTo>
                  <a:lnTo>
                    <a:pt x="1459" y="2102"/>
                  </a:lnTo>
                  <a:lnTo>
                    <a:pt x="1461" y="2102"/>
                  </a:lnTo>
                  <a:lnTo>
                    <a:pt x="1459" y="2102"/>
                  </a:lnTo>
                  <a:lnTo>
                    <a:pt x="1459" y="2100"/>
                  </a:lnTo>
                  <a:close/>
                  <a:moveTo>
                    <a:pt x="1461" y="2102"/>
                  </a:moveTo>
                  <a:lnTo>
                    <a:pt x="1461" y="2100"/>
                  </a:lnTo>
                  <a:lnTo>
                    <a:pt x="1461" y="2102"/>
                  </a:lnTo>
                  <a:close/>
                  <a:moveTo>
                    <a:pt x="1586" y="2196"/>
                  </a:moveTo>
                  <a:lnTo>
                    <a:pt x="1588" y="2196"/>
                  </a:lnTo>
                  <a:lnTo>
                    <a:pt x="1588" y="2194"/>
                  </a:lnTo>
                  <a:lnTo>
                    <a:pt x="1588" y="2196"/>
                  </a:lnTo>
                  <a:lnTo>
                    <a:pt x="1586" y="2196"/>
                  </a:lnTo>
                  <a:close/>
                  <a:moveTo>
                    <a:pt x="1490" y="2121"/>
                  </a:moveTo>
                  <a:lnTo>
                    <a:pt x="1490" y="2123"/>
                  </a:lnTo>
                  <a:lnTo>
                    <a:pt x="1488" y="2123"/>
                  </a:lnTo>
                  <a:lnTo>
                    <a:pt x="1490" y="2121"/>
                  </a:lnTo>
                  <a:lnTo>
                    <a:pt x="1488" y="2121"/>
                  </a:lnTo>
                  <a:lnTo>
                    <a:pt x="1488" y="2123"/>
                  </a:lnTo>
                  <a:lnTo>
                    <a:pt x="1486" y="2123"/>
                  </a:lnTo>
                  <a:lnTo>
                    <a:pt x="1484" y="2123"/>
                  </a:lnTo>
                  <a:lnTo>
                    <a:pt x="1484" y="2125"/>
                  </a:lnTo>
                  <a:lnTo>
                    <a:pt x="1484" y="2127"/>
                  </a:lnTo>
                  <a:lnTo>
                    <a:pt x="1483" y="2127"/>
                  </a:lnTo>
                  <a:lnTo>
                    <a:pt x="1483" y="2125"/>
                  </a:lnTo>
                  <a:lnTo>
                    <a:pt x="1484" y="2125"/>
                  </a:lnTo>
                  <a:lnTo>
                    <a:pt x="1483" y="2125"/>
                  </a:lnTo>
                  <a:lnTo>
                    <a:pt x="1483" y="2123"/>
                  </a:lnTo>
                  <a:lnTo>
                    <a:pt x="1483" y="2125"/>
                  </a:lnTo>
                  <a:lnTo>
                    <a:pt x="1483" y="2123"/>
                  </a:lnTo>
                  <a:lnTo>
                    <a:pt x="1484" y="2123"/>
                  </a:lnTo>
                  <a:lnTo>
                    <a:pt x="1483" y="2123"/>
                  </a:lnTo>
                  <a:lnTo>
                    <a:pt x="1484" y="2123"/>
                  </a:lnTo>
                  <a:lnTo>
                    <a:pt x="1484" y="2121"/>
                  </a:lnTo>
                  <a:lnTo>
                    <a:pt x="1486" y="2121"/>
                  </a:lnTo>
                  <a:lnTo>
                    <a:pt x="1488" y="2121"/>
                  </a:lnTo>
                  <a:lnTo>
                    <a:pt x="1490" y="2121"/>
                  </a:lnTo>
                  <a:close/>
                  <a:moveTo>
                    <a:pt x="1536" y="2158"/>
                  </a:moveTo>
                  <a:lnTo>
                    <a:pt x="1538" y="2158"/>
                  </a:lnTo>
                  <a:lnTo>
                    <a:pt x="1536" y="2158"/>
                  </a:lnTo>
                  <a:close/>
                  <a:moveTo>
                    <a:pt x="1488" y="2121"/>
                  </a:moveTo>
                  <a:lnTo>
                    <a:pt x="1486" y="2121"/>
                  </a:lnTo>
                  <a:lnTo>
                    <a:pt x="1488" y="2121"/>
                  </a:lnTo>
                  <a:lnTo>
                    <a:pt x="1488" y="2120"/>
                  </a:lnTo>
                  <a:lnTo>
                    <a:pt x="1488" y="2121"/>
                  </a:lnTo>
                  <a:close/>
                  <a:moveTo>
                    <a:pt x="1486" y="2120"/>
                  </a:moveTo>
                  <a:lnTo>
                    <a:pt x="1486" y="2121"/>
                  </a:lnTo>
                  <a:lnTo>
                    <a:pt x="1486" y="2120"/>
                  </a:lnTo>
                  <a:lnTo>
                    <a:pt x="1486" y="2121"/>
                  </a:lnTo>
                  <a:lnTo>
                    <a:pt x="1484" y="2121"/>
                  </a:lnTo>
                  <a:lnTo>
                    <a:pt x="1483" y="2121"/>
                  </a:lnTo>
                  <a:lnTo>
                    <a:pt x="1483" y="2123"/>
                  </a:lnTo>
                  <a:lnTo>
                    <a:pt x="1483" y="2121"/>
                  </a:lnTo>
                  <a:lnTo>
                    <a:pt x="1481" y="2120"/>
                  </a:lnTo>
                  <a:lnTo>
                    <a:pt x="1483" y="2120"/>
                  </a:lnTo>
                  <a:lnTo>
                    <a:pt x="1484" y="2120"/>
                  </a:lnTo>
                  <a:lnTo>
                    <a:pt x="1484" y="2118"/>
                  </a:lnTo>
                  <a:lnTo>
                    <a:pt x="1484" y="2120"/>
                  </a:lnTo>
                  <a:lnTo>
                    <a:pt x="1484" y="2118"/>
                  </a:lnTo>
                  <a:lnTo>
                    <a:pt x="1486" y="2120"/>
                  </a:lnTo>
                  <a:close/>
                  <a:moveTo>
                    <a:pt x="1557" y="2177"/>
                  </a:moveTo>
                  <a:lnTo>
                    <a:pt x="1556" y="2177"/>
                  </a:lnTo>
                  <a:lnTo>
                    <a:pt x="1554" y="2177"/>
                  </a:lnTo>
                  <a:lnTo>
                    <a:pt x="1552" y="2177"/>
                  </a:lnTo>
                  <a:lnTo>
                    <a:pt x="1552" y="2175"/>
                  </a:lnTo>
                  <a:lnTo>
                    <a:pt x="1550" y="2175"/>
                  </a:lnTo>
                  <a:lnTo>
                    <a:pt x="1550" y="2173"/>
                  </a:lnTo>
                  <a:lnTo>
                    <a:pt x="1552" y="2173"/>
                  </a:lnTo>
                  <a:lnTo>
                    <a:pt x="1554" y="2173"/>
                  </a:lnTo>
                  <a:lnTo>
                    <a:pt x="1556" y="2173"/>
                  </a:lnTo>
                  <a:lnTo>
                    <a:pt x="1557" y="2173"/>
                  </a:lnTo>
                  <a:lnTo>
                    <a:pt x="1559" y="2173"/>
                  </a:lnTo>
                  <a:lnTo>
                    <a:pt x="1561" y="2173"/>
                  </a:lnTo>
                  <a:lnTo>
                    <a:pt x="1561" y="2175"/>
                  </a:lnTo>
                  <a:lnTo>
                    <a:pt x="1559" y="2177"/>
                  </a:lnTo>
                  <a:lnTo>
                    <a:pt x="1557" y="2177"/>
                  </a:lnTo>
                  <a:close/>
                  <a:moveTo>
                    <a:pt x="1490" y="2123"/>
                  </a:moveTo>
                  <a:lnTo>
                    <a:pt x="1492" y="2123"/>
                  </a:lnTo>
                  <a:lnTo>
                    <a:pt x="1490" y="2123"/>
                  </a:lnTo>
                  <a:close/>
                  <a:moveTo>
                    <a:pt x="772" y="1327"/>
                  </a:moveTo>
                  <a:lnTo>
                    <a:pt x="770" y="1327"/>
                  </a:lnTo>
                  <a:lnTo>
                    <a:pt x="772" y="1327"/>
                  </a:lnTo>
                  <a:close/>
                  <a:moveTo>
                    <a:pt x="1490" y="2123"/>
                  </a:moveTo>
                  <a:lnTo>
                    <a:pt x="1490" y="2121"/>
                  </a:lnTo>
                  <a:lnTo>
                    <a:pt x="1488" y="2121"/>
                  </a:lnTo>
                  <a:lnTo>
                    <a:pt x="1490" y="2121"/>
                  </a:lnTo>
                  <a:lnTo>
                    <a:pt x="1490" y="2123"/>
                  </a:lnTo>
                  <a:close/>
                  <a:moveTo>
                    <a:pt x="674" y="1154"/>
                  </a:moveTo>
                  <a:lnTo>
                    <a:pt x="674" y="1152"/>
                  </a:lnTo>
                  <a:lnTo>
                    <a:pt x="674" y="1154"/>
                  </a:lnTo>
                  <a:close/>
                  <a:moveTo>
                    <a:pt x="1519" y="2141"/>
                  </a:moveTo>
                  <a:lnTo>
                    <a:pt x="1517" y="2141"/>
                  </a:lnTo>
                  <a:lnTo>
                    <a:pt x="1519" y="2141"/>
                  </a:lnTo>
                  <a:lnTo>
                    <a:pt x="1517" y="2141"/>
                  </a:lnTo>
                  <a:lnTo>
                    <a:pt x="1519" y="2139"/>
                  </a:lnTo>
                  <a:lnTo>
                    <a:pt x="1519" y="2141"/>
                  </a:lnTo>
                  <a:close/>
                  <a:moveTo>
                    <a:pt x="678" y="1160"/>
                  </a:moveTo>
                  <a:lnTo>
                    <a:pt x="678" y="1158"/>
                  </a:lnTo>
                  <a:lnTo>
                    <a:pt x="676" y="1158"/>
                  </a:lnTo>
                  <a:lnTo>
                    <a:pt x="676" y="1156"/>
                  </a:lnTo>
                  <a:lnTo>
                    <a:pt x="674" y="1156"/>
                  </a:lnTo>
                  <a:lnTo>
                    <a:pt x="676" y="1156"/>
                  </a:lnTo>
                  <a:lnTo>
                    <a:pt x="676" y="1158"/>
                  </a:lnTo>
                  <a:lnTo>
                    <a:pt x="678" y="1158"/>
                  </a:lnTo>
                  <a:lnTo>
                    <a:pt x="678" y="1160"/>
                  </a:lnTo>
                  <a:close/>
                  <a:moveTo>
                    <a:pt x="1509" y="2133"/>
                  </a:moveTo>
                  <a:lnTo>
                    <a:pt x="1509" y="2135"/>
                  </a:lnTo>
                  <a:lnTo>
                    <a:pt x="1509" y="2133"/>
                  </a:lnTo>
                  <a:close/>
                  <a:moveTo>
                    <a:pt x="1509" y="2133"/>
                  </a:moveTo>
                  <a:lnTo>
                    <a:pt x="1509" y="2131"/>
                  </a:lnTo>
                  <a:lnTo>
                    <a:pt x="1509" y="2133"/>
                  </a:lnTo>
                  <a:close/>
                  <a:moveTo>
                    <a:pt x="1534" y="2150"/>
                  </a:moveTo>
                  <a:lnTo>
                    <a:pt x="1534" y="2152"/>
                  </a:lnTo>
                  <a:lnTo>
                    <a:pt x="1534" y="2154"/>
                  </a:lnTo>
                  <a:lnTo>
                    <a:pt x="1532" y="2154"/>
                  </a:lnTo>
                  <a:lnTo>
                    <a:pt x="1532" y="2156"/>
                  </a:lnTo>
                  <a:lnTo>
                    <a:pt x="1532" y="2158"/>
                  </a:lnTo>
                  <a:lnTo>
                    <a:pt x="1531" y="2158"/>
                  </a:lnTo>
                  <a:lnTo>
                    <a:pt x="1531" y="2160"/>
                  </a:lnTo>
                  <a:lnTo>
                    <a:pt x="1531" y="2158"/>
                  </a:lnTo>
                  <a:lnTo>
                    <a:pt x="1529" y="2158"/>
                  </a:lnTo>
                  <a:lnTo>
                    <a:pt x="1529" y="2156"/>
                  </a:lnTo>
                  <a:lnTo>
                    <a:pt x="1531" y="2156"/>
                  </a:lnTo>
                  <a:lnTo>
                    <a:pt x="1531" y="2154"/>
                  </a:lnTo>
                  <a:lnTo>
                    <a:pt x="1532" y="2154"/>
                  </a:lnTo>
                  <a:lnTo>
                    <a:pt x="1532" y="2152"/>
                  </a:lnTo>
                  <a:lnTo>
                    <a:pt x="1532" y="2150"/>
                  </a:lnTo>
                  <a:lnTo>
                    <a:pt x="1534" y="2150"/>
                  </a:lnTo>
                  <a:lnTo>
                    <a:pt x="1532" y="2150"/>
                  </a:lnTo>
                  <a:lnTo>
                    <a:pt x="1534" y="2150"/>
                  </a:lnTo>
                  <a:close/>
                  <a:moveTo>
                    <a:pt x="1536" y="2154"/>
                  </a:moveTo>
                  <a:lnTo>
                    <a:pt x="1536" y="2152"/>
                  </a:lnTo>
                  <a:lnTo>
                    <a:pt x="1538" y="2152"/>
                  </a:lnTo>
                  <a:lnTo>
                    <a:pt x="1536" y="2152"/>
                  </a:lnTo>
                  <a:lnTo>
                    <a:pt x="1536" y="2154"/>
                  </a:lnTo>
                  <a:close/>
                  <a:moveTo>
                    <a:pt x="1540" y="2154"/>
                  </a:moveTo>
                  <a:lnTo>
                    <a:pt x="1538" y="2154"/>
                  </a:lnTo>
                  <a:lnTo>
                    <a:pt x="1538" y="2156"/>
                  </a:lnTo>
                  <a:lnTo>
                    <a:pt x="1538" y="2154"/>
                  </a:lnTo>
                  <a:lnTo>
                    <a:pt x="1540" y="2154"/>
                  </a:lnTo>
                  <a:close/>
                  <a:moveTo>
                    <a:pt x="1519" y="2139"/>
                  </a:moveTo>
                  <a:lnTo>
                    <a:pt x="1517" y="2139"/>
                  </a:lnTo>
                  <a:lnTo>
                    <a:pt x="1519" y="2139"/>
                  </a:lnTo>
                  <a:lnTo>
                    <a:pt x="1519" y="2137"/>
                  </a:lnTo>
                  <a:lnTo>
                    <a:pt x="1519" y="2139"/>
                  </a:lnTo>
                  <a:close/>
                  <a:moveTo>
                    <a:pt x="1536" y="2150"/>
                  </a:moveTo>
                  <a:lnTo>
                    <a:pt x="1534" y="2150"/>
                  </a:lnTo>
                  <a:lnTo>
                    <a:pt x="1536" y="2150"/>
                  </a:lnTo>
                  <a:close/>
                  <a:moveTo>
                    <a:pt x="776" y="1325"/>
                  </a:moveTo>
                  <a:lnTo>
                    <a:pt x="774" y="1325"/>
                  </a:lnTo>
                  <a:lnTo>
                    <a:pt x="774" y="1327"/>
                  </a:lnTo>
                  <a:lnTo>
                    <a:pt x="772" y="1327"/>
                  </a:lnTo>
                  <a:lnTo>
                    <a:pt x="772" y="1325"/>
                  </a:lnTo>
                  <a:lnTo>
                    <a:pt x="772" y="1327"/>
                  </a:lnTo>
                  <a:lnTo>
                    <a:pt x="772" y="1325"/>
                  </a:lnTo>
                  <a:lnTo>
                    <a:pt x="772" y="1323"/>
                  </a:lnTo>
                  <a:lnTo>
                    <a:pt x="772" y="1325"/>
                  </a:lnTo>
                  <a:lnTo>
                    <a:pt x="772" y="1323"/>
                  </a:lnTo>
                  <a:lnTo>
                    <a:pt x="774" y="1323"/>
                  </a:lnTo>
                  <a:lnTo>
                    <a:pt x="774" y="1325"/>
                  </a:lnTo>
                  <a:lnTo>
                    <a:pt x="774" y="1323"/>
                  </a:lnTo>
                  <a:lnTo>
                    <a:pt x="776" y="1323"/>
                  </a:lnTo>
                  <a:lnTo>
                    <a:pt x="776" y="1325"/>
                  </a:lnTo>
                  <a:close/>
                  <a:moveTo>
                    <a:pt x="1523" y="2139"/>
                  </a:moveTo>
                  <a:lnTo>
                    <a:pt x="1523" y="2141"/>
                  </a:lnTo>
                  <a:lnTo>
                    <a:pt x="1521" y="2141"/>
                  </a:lnTo>
                  <a:lnTo>
                    <a:pt x="1523" y="2141"/>
                  </a:lnTo>
                  <a:lnTo>
                    <a:pt x="1521" y="2139"/>
                  </a:lnTo>
                  <a:lnTo>
                    <a:pt x="1523" y="2139"/>
                  </a:lnTo>
                  <a:close/>
                  <a:moveTo>
                    <a:pt x="778" y="1325"/>
                  </a:moveTo>
                  <a:lnTo>
                    <a:pt x="776" y="1325"/>
                  </a:lnTo>
                  <a:lnTo>
                    <a:pt x="778" y="1325"/>
                  </a:lnTo>
                  <a:close/>
                  <a:moveTo>
                    <a:pt x="776" y="1323"/>
                  </a:moveTo>
                  <a:lnTo>
                    <a:pt x="774" y="1323"/>
                  </a:lnTo>
                  <a:lnTo>
                    <a:pt x="774" y="1321"/>
                  </a:lnTo>
                  <a:lnTo>
                    <a:pt x="776" y="1321"/>
                  </a:lnTo>
                  <a:lnTo>
                    <a:pt x="776" y="1323"/>
                  </a:lnTo>
                  <a:close/>
                  <a:moveTo>
                    <a:pt x="1542" y="2152"/>
                  </a:moveTo>
                  <a:lnTo>
                    <a:pt x="1542" y="2154"/>
                  </a:lnTo>
                  <a:lnTo>
                    <a:pt x="1542" y="2156"/>
                  </a:lnTo>
                  <a:lnTo>
                    <a:pt x="1542" y="2158"/>
                  </a:lnTo>
                  <a:lnTo>
                    <a:pt x="1540" y="2158"/>
                  </a:lnTo>
                  <a:lnTo>
                    <a:pt x="1538" y="2158"/>
                  </a:lnTo>
                  <a:lnTo>
                    <a:pt x="1538" y="2160"/>
                  </a:lnTo>
                  <a:lnTo>
                    <a:pt x="1536" y="2160"/>
                  </a:lnTo>
                  <a:lnTo>
                    <a:pt x="1536" y="2158"/>
                  </a:lnTo>
                  <a:lnTo>
                    <a:pt x="1538" y="2158"/>
                  </a:lnTo>
                  <a:lnTo>
                    <a:pt x="1538" y="2156"/>
                  </a:lnTo>
                  <a:lnTo>
                    <a:pt x="1540" y="2156"/>
                  </a:lnTo>
                  <a:lnTo>
                    <a:pt x="1538" y="2156"/>
                  </a:lnTo>
                  <a:lnTo>
                    <a:pt x="1540" y="2154"/>
                  </a:lnTo>
                  <a:lnTo>
                    <a:pt x="1540" y="2152"/>
                  </a:lnTo>
                  <a:lnTo>
                    <a:pt x="1542" y="2152"/>
                  </a:lnTo>
                  <a:close/>
                  <a:moveTo>
                    <a:pt x="778" y="1325"/>
                  </a:moveTo>
                  <a:lnTo>
                    <a:pt x="778" y="1323"/>
                  </a:lnTo>
                  <a:lnTo>
                    <a:pt x="778" y="1325"/>
                  </a:lnTo>
                  <a:close/>
                  <a:moveTo>
                    <a:pt x="1483" y="2106"/>
                  </a:moveTo>
                  <a:lnTo>
                    <a:pt x="1483" y="2104"/>
                  </a:lnTo>
                  <a:lnTo>
                    <a:pt x="1483" y="2106"/>
                  </a:lnTo>
                  <a:close/>
                  <a:moveTo>
                    <a:pt x="1513" y="2123"/>
                  </a:moveTo>
                  <a:lnTo>
                    <a:pt x="1513" y="2125"/>
                  </a:lnTo>
                  <a:lnTo>
                    <a:pt x="1513" y="2127"/>
                  </a:lnTo>
                  <a:lnTo>
                    <a:pt x="1511" y="2127"/>
                  </a:lnTo>
                  <a:lnTo>
                    <a:pt x="1511" y="2125"/>
                  </a:lnTo>
                  <a:lnTo>
                    <a:pt x="1511" y="2123"/>
                  </a:lnTo>
                  <a:lnTo>
                    <a:pt x="1513" y="2123"/>
                  </a:lnTo>
                  <a:close/>
                  <a:moveTo>
                    <a:pt x="747" y="1265"/>
                  </a:moveTo>
                  <a:lnTo>
                    <a:pt x="747" y="1263"/>
                  </a:lnTo>
                  <a:lnTo>
                    <a:pt x="745" y="1263"/>
                  </a:lnTo>
                  <a:lnTo>
                    <a:pt x="747" y="1263"/>
                  </a:lnTo>
                  <a:lnTo>
                    <a:pt x="747" y="1265"/>
                  </a:lnTo>
                  <a:lnTo>
                    <a:pt x="749" y="1265"/>
                  </a:lnTo>
                  <a:lnTo>
                    <a:pt x="747" y="1265"/>
                  </a:lnTo>
                  <a:close/>
                  <a:moveTo>
                    <a:pt x="1496" y="2110"/>
                  </a:moveTo>
                  <a:lnTo>
                    <a:pt x="1496" y="2112"/>
                  </a:lnTo>
                  <a:lnTo>
                    <a:pt x="1498" y="2112"/>
                  </a:lnTo>
                  <a:lnTo>
                    <a:pt x="1500" y="2114"/>
                  </a:lnTo>
                  <a:lnTo>
                    <a:pt x="1498" y="2114"/>
                  </a:lnTo>
                  <a:lnTo>
                    <a:pt x="1498" y="2116"/>
                  </a:lnTo>
                  <a:lnTo>
                    <a:pt x="1496" y="2116"/>
                  </a:lnTo>
                  <a:lnTo>
                    <a:pt x="1494" y="2116"/>
                  </a:lnTo>
                  <a:lnTo>
                    <a:pt x="1494" y="2114"/>
                  </a:lnTo>
                  <a:lnTo>
                    <a:pt x="1492" y="2114"/>
                  </a:lnTo>
                  <a:lnTo>
                    <a:pt x="1492" y="2116"/>
                  </a:lnTo>
                  <a:lnTo>
                    <a:pt x="1494" y="2116"/>
                  </a:lnTo>
                  <a:lnTo>
                    <a:pt x="1496" y="2116"/>
                  </a:lnTo>
                  <a:lnTo>
                    <a:pt x="1494" y="2118"/>
                  </a:lnTo>
                  <a:lnTo>
                    <a:pt x="1494" y="2120"/>
                  </a:lnTo>
                  <a:lnTo>
                    <a:pt x="1494" y="2121"/>
                  </a:lnTo>
                  <a:lnTo>
                    <a:pt x="1492" y="2121"/>
                  </a:lnTo>
                  <a:lnTo>
                    <a:pt x="1490" y="2121"/>
                  </a:lnTo>
                  <a:lnTo>
                    <a:pt x="1488" y="2121"/>
                  </a:lnTo>
                  <a:lnTo>
                    <a:pt x="1488" y="2120"/>
                  </a:lnTo>
                  <a:lnTo>
                    <a:pt x="1490" y="2120"/>
                  </a:lnTo>
                  <a:lnTo>
                    <a:pt x="1488" y="2120"/>
                  </a:lnTo>
                  <a:lnTo>
                    <a:pt x="1490" y="2120"/>
                  </a:lnTo>
                  <a:lnTo>
                    <a:pt x="1490" y="2118"/>
                  </a:lnTo>
                  <a:lnTo>
                    <a:pt x="1488" y="2118"/>
                  </a:lnTo>
                  <a:lnTo>
                    <a:pt x="1486" y="2118"/>
                  </a:lnTo>
                  <a:lnTo>
                    <a:pt x="1484" y="2118"/>
                  </a:lnTo>
                  <a:lnTo>
                    <a:pt x="1486" y="2118"/>
                  </a:lnTo>
                  <a:lnTo>
                    <a:pt x="1486" y="2116"/>
                  </a:lnTo>
                  <a:lnTo>
                    <a:pt x="1486" y="2114"/>
                  </a:lnTo>
                  <a:lnTo>
                    <a:pt x="1486" y="2116"/>
                  </a:lnTo>
                  <a:lnTo>
                    <a:pt x="1484" y="2116"/>
                  </a:lnTo>
                  <a:lnTo>
                    <a:pt x="1483" y="2116"/>
                  </a:lnTo>
                  <a:lnTo>
                    <a:pt x="1483" y="2118"/>
                  </a:lnTo>
                  <a:lnTo>
                    <a:pt x="1481" y="2118"/>
                  </a:lnTo>
                  <a:lnTo>
                    <a:pt x="1481" y="2116"/>
                  </a:lnTo>
                  <a:lnTo>
                    <a:pt x="1481" y="2118"/>
                  </a:lnTo>
                  <a:lnTo>
                    <a:pt x="1479" y="2118"/>
                  </a:lnTo>
                  <a:lnTo>
                    <a:pt x="1479" y="2116"/>
                  </a:lnTo>
                  <a:lnTo>
                    <a:pt x="1479" y="2118"/>
                  </a:lnTo>
                  <a:lnTo>
                    <a:pt x="1477" y="2118"/>
                  </a:lnTo>
                  <a:lnTo>
                    <a:pt x="1477" y="2116"/>
                  </a:lnTo>
                  <a:lnTo>
                    <a:pt x="1475" y="2116"/>
                  </a:lnTo>
                  <a:lnTo>
                    <a:pt x="1475" y="2118"/>
                  </a:lnTo>
                  <a:lnTo>
                    <a:pt x="1473" y="2118"/>
                  </a:lnTo>
                  <a:lnTo>
                    <a:pt x="1471" y="2118"/>
                  </a:lnTo>
                  <a:lnTo>
                    <a:pt x="1471" y="2116"/>
                  </a:lnTo>
                  <a:lnTo>
                    <a:pt x="1471" y="2114"/>
                  </a:lnTo>
                  <a:lnTo>
                    <a:pt x="1469" y="2114"/>
                  </a:lnTo>
                  <a:lnTo>
                    <a:pt x="1469" y="2112"/>
                  </a:lnTo>
                  <a:lnTo>
                    <a:pt x="1471" y="2112"/>
                  </a:lnTo>
                  <a:lnTo>
                    <a:pt x="1471" y="2110"/>
                  </a:lnTo>
                  <a:lnTo>
                    <a:pt x="1471" y="2112"/>
                  </a:lnTo>
                  <a:lnTo>
                    <a:pt x="1473" y="2112"/>
                  </a:lnTo>
                  <a:lnTo>
                    <a:pt x="1473" y="2110"/>
                  </a:lnTo>
                  <a:lnTo>
                    <a:pt x="1475" y="2110"/>
                  </a:lnTo>
                  <a:lnTo>
                    <a:pt x="1477" y="2110"/>
                  </a:lnTo>
                  <a:lnTo>
                    <a:pt x="1477" y="2108"/>
                  </a:lnTo>
                  <a:lnTo>
                    <a:pt x="1479" y="2108"/>
                  </a:lnTo>
                  <a:lnTo>
                    <a:pt x="1481" y="2108"/>
                  </a:lnTo>
                  <a:lnTo>
                    <a:pt x="1481" y="2106"/>
                  </a:lnTo>
                  <a:lnTo>
                    <a:pt x="1481" y="2108"/>
                  </a:lnTo>
                  <a:lnTo>
                    <a:pt x="1483" y="2106"/>
                  </a:lnTo>
                  <a:lnTo>
                    <a:pt x="1483" y="2108"/>
                  </a:lnTo>
                  <a:lnTo>
                    <a:pt x="1484" y="2108"/>
                  </a:lnTo>
                  <a:lnTo>
                    <a:pt x="1484" y="2110"/>
                  </a:lnTo>
                  <a:lnTo>
                    <a:pt x="1486" y="2110"/>
                  </a:lnTo>
                  <a:lnTo>
                    <a:pt x="1486" y="2112"/>
                  </a:lnTo>
                  <a:lnTo>
                    <a:pt x="1488" y="2112"/>
                  </a:lnTo>
                  <a:lnTo>
                    <a:pt x="1488" y="2110"/>
                  </a:lnTo>
                  <a:lnTo>
                    <a:pt x="1486" y="2110"/>
                  </a:lnTo>
                  <a:lnTo>
                    <a:pt x="1486" y="2108"/>
                  </a:lnTo>
                  <a:lnTo>
                    <a:pt x="1484" y="2108"/>
                  </a:lnTo>
                  <a:lnTo>
                    <a:pt x="1484" y="2106"/>
                  </a:lnTo>
                  <a:lnTo>
                    <a:pt x="1484" y="2104"/>
                  </a:lnTo>
                  <a:lnTo>
                    <a:pt x="1486" y="2104"/>
                  </a:lnTo>
                  <a:lnTo>
                    <a:pt x="1486" y="2106"/>
                  </a:lnTo>
                  <a:lnTo>
                    <a:pt x="1488" y="2106"/>
                  </a:lnTo>
                  <a:lnTo>
                    <a:pt x="1488" y="2108"/>
                  </a:lnTo>
                  <a:lnTo>
                    <a:pt x="1490" y="2108"/>
                  </a:lnTo>
                  <a:lnTo>
                    <a:pt x="1492" y="2108"/>
                  </a:lnTo>
                  <a:lnTo>
                    <a:pt x="1492" y="2110"/>
                  </a:lnTo>
                  <a:lnTo>
                    <a:pt x="1492" y="2108"/>
                  </a:lnTo>
                  <a:lnTo>
                    <a:pt x="1494" y="2108"/>
                  </a:lnTo>
                  <a:lnTo>
                    <a:pt x="1496" y="2108"/>
                  </a:lnTo>
                  <a:lnTo>
                    <a:pt x="1496" y="2110"/>
                  </a:lnTo>
                  <a:close/>
                  <a:moveTo>
                    <a:pt x="1490" y="2106"/>
                  </a:moveTo>
                  <a:lnTo>
                    <a:pt x="1492" y="2106"/>
                  </a:lnTo>
                  <a:lnTo>
                    <a:pt x="1490" y="2106"/>
                  </a:lnTo>
                  <a:close/>
                  <a:moveTo>
                    <a:pt x="1492" y="2106"/>
                  </a:moveTo>
                  <a:lnTo>
                    <a:pt x="1492" y="2108"/>
                  </a:lnTo>
                  <a:lnTo>
                    <a:pt x="1490" y="2108"/>
                  </a:lnTo>
                  <a:lnTo>
                    <a:pt x="1488" y="2108"/>
                  </a:lnTo>
                  <a:lnTo>
                    <a:pt x="1488" y="2106"/>
                  </a:lnTo>
                  <a:lnTo>
                    <a:pt x="1490" y="2106"/>
                  </a:lnTo>
                  <a:lnTo>
                    <a:pt x="1492" y="2106"/>
                  </a:lnTo>
                  <a:lnTo>
                    <a:pt x="1492" y="2108"/>
                  </a:lnTo>
                  <a:lnTo>
                    <a:pt x="1492" y="2106"/>
                  </a:lnTo>
                  <a:lnTo>
                    <a:pt x="1492" y="2108"/>
                  </a:lnTo>
                  <a:lnTo>
                    <a:pt x="1492" y="2106"/>
                  </a:lnTo>
                  <a:close/>
                  <a:moveTo>
                    <a:pt x="1513" y="2123"/>
                  </a:moveTo>
                  <a:lnTo>
                    <a:pt x="1513" y="2121"/>
                  </a:lnTo>
                  <a:lnTo>
                    <a:pt x="1513" y="2123"/>
                  </a:lnTo>
                  <a:close/>
                  <a:moveTo>
                    <a:pt x="1542" y="2141"/>
                  </a:moveTo>
                  <a:lnTo>
                    <a:pt x="1540" y="2141"/>
                  </a:lnTo>
                  <a:lnTo>
                    <a:pt x="1542" y="2141"/>
                  </a:lnTo>
                  <a:lnTo>
                    <a:pt x="1540" y="2141"/>
                  </a:lnTo>
                  <a:lnTo>
                    <a:pt x="1542" y="2141"/>
                  </a:lnTo>
                  <a:close/>
                  <a:moveTo>
                    <a:pt x="1492" y="2104"/>
                  </a:moveTo>
                  <a:lnTo>
                    <a:pt x="1492" y="2106"/>
                  </a:lnTo>
                  <a:lnTo>
                    <a:pt x="1490" y="2106"/>
                  </a:lnTo>
                  <a:lnTo>
                    <a:pt x="1490" y="2104"/>
                  </a:lnTo>
                  <a:lnTo>
                    <a:pt x="1492" y="2104"/>
                  </a:lnTo>
                  <a:close/>
                  <a:moveTo>
                    <a:pt x="1513" y="2120"/>
                  </a:moveTo>
                  <a:lnTo>
                    <a:pt x="1513" y="2121"/>
                  </a:lnTo>
                  <a:lnTo>
                    <a:pt x="1513" y="2120"/>
                  </a:lnTo>
                  <a:lnTo>
                    <a:pt x="1511" y="2120"/>
                  </a:lnTo>
                  <a:lnTo>
                    <a:pt x="1513" y="2120"/>
                  </a:lnTo>
                  <a:close/>
                  <a:moveTo>
                    <a:pt x="1511" y="2120"/>
                  </a:moveTo>
                  <a:lnTo>
                    <a:pt x="1511" y="2121"/>
                  </a:lnTo>
                  <a:lnTo>
                    <a:pt x="1509" y="2121"/>
                  </a:lnTo>
                  <a:lnTo>
                    <a:pt x="1509" y="2120"/>
                  </a:lnTo>
                  <a:lnTo>
                    <a:pt x="1511" y="2120"/>
                  </a:lnTo>
                  <a:lnTo>
                    <a:pt x="1511" y="2118"/>
                  </a:lnTo>
                  <a:lnTo>
                    <a:pt x="1511" y="2120"/>
                  </a:lnTo>
                  <a:close/>
                  <a:moveTo>
                    <a:pt x="1513" y="2120"/>
                  </a:moveTo>
                  <a:lnTo>
                    <a:pt x="1513" y="2118"/>
                  </a:lnTo>
                  <a:lnTo>
                    <a:pt x="1513" y="2120"/>
                  </a:lnTo>
                  <a:close/>
                  <a:moveTo>
                    <a:pt x="1488" y="2098"/>
                  </a:moveTo>
                  <a:lnTo>
                    <a:pt x="1488" y="2100"/>
                  </a:lnTo>
                  <a:lnTo>
                    <a:pt x="1488" y="2098"/>
                  </a:lnTo>
                  <a:close/>
                  <a:moveTo>
                    <a:pt x="785" y="1313"/>
                  </a:moveTo>
                  <a:lnTo>
                    <a:pt x="784" y="1313"/>
                  </a:lnTo>
                  <a:lnTo>
                    <a:pt x="782" y="1313"/>
                  </a:lnTo>
                  <a:lnTo>
                    <a:pt x="782" y="1315"/>
                  </a:lnTo>
                  <a:lnTo>
                    <a:pt x="782" y="1317"/>
                  </a:lnTo>
                  <a:lnTo>
                    <a:pt x="780" y="1317"/>
                  </a:lnTo>
                  <a:lnTo>
                    <a:pt x="780" y="1315"/>
                  </a:lnTo>
                  <a:lnTo>
                    <a:pt x="782" y="1315"/>
                  </a:lnTo>
                  <a:lnTo>
                    <a:pt x="782" y="1313"/>
                  </a:lnTo>
                  <a:lnTo>
                    <a:pt x="784" y="1313"/>
                  </a:lnTo>
                  <a:lnTo>
                    <a:pt x="785" y="1313"/>
                  </a:lnTo>
                  <a:close/>
                  <a:moveTo>
                    <a:pt x="1554" y="2146"/>
                  </a:moveTo>
                  <a:lnTo>
                    <a:pt x="1554" y="2144"/>
                  </a:lnTo>
                  <a:lnTo>
                    <a:pt x="1554" y="2146"/>
                  </a:lnTo>
                  <a:close/>
                  <a:moveTo>
                    <a:pt x="1515" y="2116"/>
                  </a:moveTo>
                  <a:lnTo>
                    <a:pt x="1515" y="2118"/>
                  </a:lnTo>
                  <a:lnTo>
                    <a:pt x="1517" y="2118"/>
                  </a:lnTo>
                  <a:lnTo>
                    <a:pt x="1515" y="2120"/>
                  </a:lnTo>
                  <a:lnTo>
                    <a:pt x="1513" y="2118"/>
                  </a:lnTo>
                  <a:lnTo>
                    <a:pt x="1513" y="2116"/>
                  </a:lnTo>
                  <a:lnTo>
                    <a:pt x="1515" y="2116"/>
                  </a:lnTo>
                  <a:close/>
                  <a:moveTo>
                    <a:pt x="1517" y="2114"/>
                  </a:moveTo>
                  <a:lnTo>
                    <a:pt x="1517" y="2116"/>
                  </a:lnTo>
                  <a:lnTo>
                    <a:pt x="1515" y="2116"/>
                  </a:lnTo>
                  <a:lnTo>
                    <a:pt x="1515" y="2114"/>
                  </a:lnTo>
                  <a:lnTo>
                    <a:pt x="1517" y="2114"/>
                  </a:lnTo>
                  <a:close/>
                  <a:moveTo>
                    <a:pt x="766" y="1273"/>
                  </a:moveTo>
                  <a:lnTo>
                    <a:pt x="766" y="1275"/>
                  </a:lnTo>
                  <a:lnTo>
                    <a:pt x="764" y="1275"/>
                  </a:lnTo>
                  <a:lnTo>
                    <a:pt x="764" y="1273"/>
                  </a:lnTo>
                  <a:lnTo>
                    <a:pt x="766" y="1273"/>
                  </a:lnTo>
                  <a:close/>
                  <a:moveTo>
                    <a:pt x="745" y="1240"/>
                  </a:moveTo>
                  <a:lnTo>
                    <a:pt x="745" y="1238"/>
                  </a:lnTo>
                  <a:lnTo>
                    <a:pt x="747" y="1238"/>
                  </a:lnTo>
                  <a:lnTo>
                    <a:pt x="747" y="1240"/>
                  </a:lnTo>
                  <a:lnTo>
                    <a:pt x="745" y="1240"/>
                  </a:lnTo>
                  <a:close/>
                  <a:moveTo>
                    <a:pt x="1483" y="2085"/>
                  </a:moveTo>
                  <a:lnTo>
                    <a:pt x="1483" y="2087"/>
                  </a:lnTo>
                  <a:lnTo>
                    <a:pt x="1483" y="2085"/>
                  </a:lnTo>
                  <a:close/>
                  <a:moveTo>
                    <a:pt x="1506" y="2102"/>
                  </a:moveTo>
                  <a:lnTo>
                    <a:pt x="1508" y="2102"/>
                  </a:lnTo>
                  <a:lnTo>
                    <a:pt x="1508" y="2100"/>
                  </a:lnTo>
                  <a:lnTo>
                    <a:pt x="1508" y="2102"/>
                  </a:lnTo>
                  <a:lnTo>
                    <a:pt x="1506" y="2102"/>
                  </a:lnTo>
                  <a:close/>
                  <a:moveTo>
                    <a:pt x="1508" y="2100"/>
                  </a:moveTo>
                  <a:lnTo>
                    <a:pt x="1506" y="2100"/>
                  </a:lnTo>
                  <a:lnTo>
                    <a:pt x="1508" y="2100"/>
                  </a:lnTo>
                  <a:close/>
                  <a:moveTo>
                    <a:pt x="1540" y="2125"/>
                  </a:moveTo>
                  <a:lnTo>
                    <a:pt x="1540" y="2127"/>
                  </a:lnTo>
                  <a:lnTo>
                    <a:pt x="1540" y="2129"/>
                  </a:lnTo>
                  <a:lnTo>
                    <a:pt x="1538" y="2129"/>
                  </a:lnTo>
                  <a:lnTo>
                    <a:pt x="1538" y="2131"/>
                  </a:lnTo>
                  <a:lnTo>
                    <a:pt x="1536" y="2131"/>
                  </a:lnTo>
                  <a:lnTo>
                    <a:pt x="1536" y="2133"/>
                  </a:lnTo>
                  <a:lnTo>
                    <a:pt x="1536" y="2131"/>
                  </a:lnTo>
                  <a:lnTo>
                    <a:pt x="1536" y="2133"/>
                  </a:lnTo>
                  <a:lnTo>
                    <a:pt x="1534" y="2133"/>
                  </a:lnTo>
                  <a:lnTo>
                    <a:pt x="1532" y="2133"/>
                  </a:lnTo>
                  <a:lnTo>
                    <a:pt x="1532" y="2131"/>
                  </a:lnTo>
                  <a:lnTo>
                    <a:pt x="1531" y="2131"/>
                  </a:lnTo>
                  <a:lnTo>
                    <a:pt x="1531" y="2133"/>
                  </a:lnTo>
                  <a:lnTo>
                    <a:pt x="1532" y="2133"/>
                  </a:lnTo>
                  <a:lnTo>
                    <a:pt x="1532" y="2135"/>
                  </a:lnTo>
                  <a:lnTo>
                    <a:pt x="1534" y="2135"/>
                  </a:lnTo>
                  <a:lnTo>
                    <a:pt x="1534" y="2133"/>
                  </a:lnTo>
                  <a:lnTo>
                    <a:pt x="1536" y="2133"/>
                  </a:lnTo>
                  <a:lnTo>
                    <a:pt x="1536" y="2135"/>
                  </a:lnTo>
                  <a:lnTo>
                    <a:pt x="1536" y="2137"/>
                  </a:lnTo>
                  <a:lnTo>
                    <a:pt x="1536" y="2139"/>
                  </a:lnTo>
                  <a:lnTo>
                    <a:pt x="1536" y="2137"/>
                  </a:lnTo>
                  <a:lnTo>
                    <a:pt x="1538" y="2137"/>
                  </a:lnTo>
                  <a:lnTo>
                    <a:pt x="1538" y="2139"/>
                  </a:lnTo>
                  <a:lnTo>
                    <a:pt x="1538" y="2137"/>
                  </a:lnTo>
                  <a:lnTo>
                    <a:pt x="1538" y="2139"/>
                  </a:lnTo>
                  <a:lnTo>
                    <a:pt x="1540" y="2139"/>
                  </a:lnTo>
                  <a:lnTo>
                    <a:pt x="1538" y="2139"/>
                  </a:lnTo>
                  <a:lnTo>
                    <a:pt x="1540" y="2141"/>
                  </a:lnTo>
                  <a:lnTo>
                    <a:pt x="1540" y="2139"/>
                  </a:lnTo>
                  <a:lnTo>
                    <a:pt x="1540" y="2141"/>
                  </a:lnTo>
                  <a:lnTo>
                    <a:pt x="1540" y="2143"/>
                  </a:lnTo>
                  <a:lnTo>
                    <a:pt x="1540" y="2144"/>
                  </a:lnTo>
                  <a:lnTo>
                    <a:pt x="1540" y="2146"/>
                  </a:lnTo>
                  <a:lnTo>
                    <a:pt x="1540" y="2148"/>
                  </a:lnTo>
                  <a:lnTo>
                    <a:pt x="1538" y="2150"/>
                  </a:lnTo>
                  <a:lnTo>
                    <a:pt x="1538" y="2148"/>
                  </a:lnTo>
                  <a:lnTo>
                    <a:pt x="1540" y="2148"/>
                  </a:lnTo>
                  <a:lnTo>
                    <a:pt x="1538" y="2148"/>
                  </a:lnTo>
                  <a:lnTo>
                    <a:pt x="1538" y="2150"/>
                  </a:lnTo>
                  <a:lnTo>
                    <a:pt x="1536" y="2150"/>
                  </a:lnTo>
                  <a:lnTo>
                    <a:pt x="1536" y="2148"/>
                  </a:lnTo>
                  <a:lnTo>
                    <a:pt x="1536" y="2146"/>
                  </a:lnTo>
                  <a:lnTo>
                    <a:pt x="1536" y="2144"/>
                  </a:lnTo>
                  <a:lnTo>
                    <a:pt x="1536" y="2143"/>
                  </a:lnTo>
                  <a:lnTo>
                    <a:pt x="1536" y="2144"/>
                  </a:lnTo>
                  <a:lnTo>
                    <a:pt x="1536" y="2146"/>
                  </a:lnTo>
                  <a:lnTo>
                    <a:pt x="1534" y="2146"/>
                  </a:lnTo>
                  <a:lnTo>
                    <a:pt x="1534" y="2148"/>
                  </a:lnTo>
                  <a:lnTo>
                    <a:pt x="1534" y="2150"/>
                  </a:lnTo>
                  <a:lnTo>
                    <a:pt x="1534" y="2148"/>
                  </a:lnTo>
                  <a:lnTo>
                    <a:pt x="1534" y="2150"/>
                  </a:lnTo>
                  <a:lnTo>
                    <a:pt x="1532" y="2150"/>
                  </a:lnTo>
                  <a:lnTo>
                    <a:pt x="1532" y="2152"/>
                  </a:lnTo>
                  <a:lnTo>
                    <a:pt x="1532" y="2154"/>
                  </a:lnTo>
                  <a:lnTo>
                    <a:pt x="1531" y="2154"/>
                  </a:lnTo>
                  <a:lnTo>
                    <a:pt x="1531" y="2156"/>
                  </a:lnTo>
                  <a:lnTo>
                    <a:pt x="1529" y="2156"/>
                  </a:lnTo>
                  <a:lnTo>
                    <a:pt x="1527" y="2158"/>
                  </a:lnTo>
                  <a:lnTo>
                    <a:pt x="1527" y="2156"/>
                  </a:lnTo>
                  <a:lnTo>
                    <a:pt x="1527" y="2158"/>
                  </a:lnTo>
                  <a:lnTo>
                    <a:pt x="1527" y="2156"/>
                  </a:lnTo>
                  <a:lnTo>
                    <a:pt x="1525" y="2156"/>
                  </a:lnTo>
                  <a:lnTo>
                    <a:pt x="1523" y="2156"/>
                  </a:lnTo>
                  <a:lnTo>
                    <a:pt x="1523" y="2154"/>
                  </a:lnTo>
                  <a:lnTo>
                    <a:pt x="1523" y="2152"/>
                  </a:lnTo>
                  <a:lnTo>
                    <a:pt x="1523" y="2150"/>
                  </a:lnTo>
                  <a:lnTo>
                    <a:pt x="1521" y="2150"/>
                  </a:lnTo>
                  <a:lnTo>
                    <a:pt x="1521" y="2148"/>
                  </a:lnTo>
                  <a:lnTo>
                    <a:pt x="1521" y="2150"/>
                  </a:lnTo>
                  <a:lnTo>
                    <a:pt x="1521" y="2148"/>
                  </a:lnTo>
                  <a:lnTo>
                    <a:pt x="1523" y="2148"/>
                  </a:lnTo>
                  <a:lnTo>
                    <a:pt x="1521" y="2148"/>
                  </a:lnTo>
                  <a:lnTo>
                    <a:pt x="1521" y="2146"/>
                  </a:lnTo>
                  <a:lnTo>
                    <a:pt x="1521" y="2148"/>
                  </a:lnTo>
                  <a:lnTo>
                    <a:pt x="1523" y="2148"/>
                  </a:lnTo>
                  <a:lnTo>
                    <a:pt x="1523" y="2146"/>
                  </a:lnTo>
                  <a:lnTo>
                    <a:pt x="1525" y="2146"/>
                  </a:lnTo>
                  <a:lnTo>
                    <a:pt x="1527" y="2146"/>
                  </a:lnTo>
                  <a:lnTo>
                    <a:pt x="1527" y="2144"/>
                  </a:lnTo>
                  <a:lnTo>
                    <a:pt x="1527" y="2146"/>
                  </a:lnTo>
                  <a:lnTo>
                    <a:pt x="1525" y="2146"/>
                  </a:lnTo>
                  <a:lnTo>
                    <a:pt x="1525" y="2144"/>
                  </a:lnTo>
                  <a:lnTo>
                    <a:pt x="1523" y="2144"/>
                  </a:lnTo>
                  <a:lnTo>
                    <a:pt x="1523" y="2143"/>
                  </a:lnTo>
                  <a:lnTo>
                    <a:pt x="1525" y="2143"/>
                  </a:lnTo>
                  <a:lnTo>
                    <a:pt x="1527" y="2143"/>
                  </a:lnTo>
                  <a:lnTo>
                    <a:pt x="1527" y="2141"/>
                  </a:lnTo>
                  <a:lnTo>
                    <a:pt x="1527" y="2139"/>
                  </a:lnTo>
                  <a:lnTo>
                    <a:pt x="1529" y="2137"/>
                  </a:lnTo>
                  <a:lnTo>
                    <a:pt x="1529" y="2135"/>
                  </a:lnTo>
                  <a:lnTo>
                    <a:pt x="1531" y="2135"/>
                  </a:lnTo>
                  <a:lnTo>
                    <a:pt x="1529" y="2135"/>
                  </a:lnTo>
                  <a:lnTo>
                    <a:pt x="1529" y="2137"/>
                  </a:lnTo>
                  <a:lnTo>
                    <a:pt x="1527" y="2139"/>
                  </a:lnTo>
                  <a:lnTo>
                    <a:pt x="1527" y="2141"/>
                  </a:lnTo>
                  <a:lnTo>
                    <a:pt x="1525" y="2141"/>
                  </a:lnTo>
                  <a:lnTo>
                    <a:pt x="1525" y="2139"/>
                  </a:lnTo>
                  <a:lnTo>
                    <a:pt x="1523" y="2139"/>
                  </a:lnTo>
                  <a:lnTo>
                    <a:pt x="1523" y="2137"/>
                  </a:lnTo>
                  <a:lnTo>
                    <a:pt x="1525" y="2135"/>
                  </a:lnTo>
                  <a:lnTo>
                    <a:pt x="1525" y="2133"/>
                  </a:lnTo>
                  <a:lnTo>
                    <a:pt x="1525" y="2131"/>
                  </a:lnTo>
                  <a:lnTo>
                    <a:pt x="1525" y="2133"/>
                  </a:lnTo>
                  <a:lnTo>
                    <a:pt x="1525" y="2131"/>
                  </a:lnTo>
                  <a:lnTo>
                    <a:pt x="1525" y="2133"/>
                  </a:lnTo>
                  <a:lnTo>
                    <a:pt x="1525" y="2135"/>
                  </a:lnTo>
                  <a:lnTo>
                    <a:pt x="1523" y="2135"/>
                  </a:lnTo>
                  <a:lnTo>
                    <a:pt x="1523" y="2137"/>
                  </a:lnTo>
                  <a:lnTo>
                    <a:pt x="1523" y="2139"/>
                  </a:lnTo>
                  <a:lnTo>
                    <a:pt x="1521" y="2139"/>
                  </a:lnTo>
                  <a:lnTo>
                    <a:pt x="1523" y="2139"/>
                  </a:lnTo>
                  <a:lnTo>
                    <a:pt x="1521" y="2139"/>
                  </a:lnTo>
                  <a:lnTo>
                    <a:pt x="1521" y="2137"/>
                  </a:lnTo>
                  <a:lnTo>
                    <a:pt x="1521" y="2135"/>
                  </a:lnTo>
                  <a:lnTo>
                    <a:pt x="1521" y="2137"/>
                  </a:lnTo>
                  <a:lnTo>
                    <a:pt x="1519" y="2137"/>
                  </a:lnTo>
                  <a:lnTo>
                    <a:pt x="1517" y="2137"/>
                  </a:lnTo>
                  <a:lnTo>
                    <a:pt x="1517" y="2135"/>
                  </a:lnTo>
                  <a:lnTo>
                    <a:pt x="1519" y="2135"/>
                  </a:lnTo>
                  <a:lnTo>
                    <a:pt x="1517" y="2135"/>
                  </a:lnTo>
                  <a:lnTo>
                    <a:pt x="1519" y="2135"/>
                  </a:lnTo>
                  <a:lnTo>
                    <a:pt x="1519" y="2133"/>
                  </a:lnTo>
                  <a:lnTo>
                    <a:pt x="1519" y="2131"/>
                  </a:lnTo>
                  <a:lnTo>
                    <a:pt x="1519" y="2129"/>
                  </a:lnTo>
                  <a:lnTo>
                    <a:pt x="1521" y="2129"/>
                  </a:lnTo>
                  <a:lnTo>
                    <a:pt x="1521" y="2127"/>
                  </a:lnTo>
                  <a:lnTo>
                    <a:pt x="1521" y="2129"/>
                  </a:lnTo>
                  <a:lnTo>
                    <a:pt x="1521" y="2131"/>
                  </a:lnTo>
                  <a:lnTo>
                    <a:pt x="1521" y="2129"/>
                  </a:lnTo>
                  <a:lnTo>
                    <a:pt x="1523" y="2129"/>
                  </a:lnTo>
                  <a:lnTo>
                    <a:pt x="1523" y="2127"/>
                  </a:lnTo>
                  <a:lnTo>
                    <a:pt x="1523" y="2125"/>
                  </a:lnTo>
                  <a:lnTo>
                    <a:pt x="1525" y="2127"/>
                  </a:lnTo>
                  <a:lnTo>
                    <a:pt x="1525" y="2125"/>
                  </a:lnTo>
                  <a:lnTo>
                    <a:pt x="1523" y="2125"/>
                  </a:lnTo>
                  <a:lnTo>
                    <a:pt x="1525" y="2123"/>
                  </a:lnTo>
                  <a:lnTo>
                    <a:pt x="1527" y="2123"/>
                  </a:lnTo>
                  <a:lnTo>
                    <a:pt x="1527" y="2125"/>
                  </a:lnTo>
                  <a:lnTo>
                    <a:pt x="1529" y="2125"/>
                  </a:lnTo>
                  <a:lnTo>
                    <a:pt x="1531" y="2125"/>
                  </a:lnTo>
                  <a:lnTo>
                    <a:pt x="1531" y="2123"/>
                  </a:lnTo>
                  <a:lnTo>
                    <a:pt x="1532" y="2123"/>
                  </a:lnTo>
                  <a:lnTo>
                    <a:pt x="1534" y="2123"/>
                  </a:lnTo>
                  <a:lnTo>
                    <a:pt x="1534" y="2121"/>
                  </a:lnTo>
                  <a:lnTo>
                    <a:pt x="1536" y="2121"/>
                  </a:lnTo>
                  <a:lnTo>
                    <a:pt x="1538" y="2123"/>
                  </a:lnTo>
                  <a:lnTo>
                    <a:pt x="1540" y="2123"/>
                  </a:lnTo>
                  <a:lnTo>
                    <a:pt x="1540" y="2125"/>
                  </a:lnTo>
                  <a:close/>
                  <a:moveTo>
                    <a:pt x="1498" y="2091"/>
                  </a:moveTo>
                  <a:lnTo>
                    <a:pt x="1498" y="2093"/>
                  </a:lnTo>
                  <a:lnTo>
                    <a:pt x="1498" y="2091"/>
                  </a:lnTo>
                  <a:lnTo>
                    <a:pt x="1498" y="2093"/>
                  </a:lnTo>
                  <a:lnTo>
                    <a:pt x="1500" y="2093"/>
                  </a:lnTo>
                  <a:lnTo>
                    <a:pt x="1500" y="2095"/>
                  </a:lnTo>
                  <a:lnTo>
                    <a:pt x="1502" y="2095"/>
                  </a:lnTo>
                  <a:lnTo>
                    <a:pt x="1502" y="2096"/>
                  </a:lnTo>
                  <a:lnTo>
                    <a:pt x="1504" y="2096"/>
                  </a:lnTo>
                  <a:lnTo>
                    <a:pt x="1504" y="2098"/>
                  </a:lnTo>
                  <a:lnTo>
                    <a:pt x="1506" y="2098"/>
                  </a:lnTo>
                  <a:lnTo>
                    <a:pt x="1506" y="2100"/>
                  </a:lnTo>
                  <a:lnTo>
                    <a:pt x="1508" y="2100"/>
                  </a:lnTo>
                  <a:lnTo>
                    <a:pt x="1506" y="2100"/>
                  </a:lnTo>
                  <a:lnTo>
                    <a:pt x="1504" y="2102"/>
                  </a:lnTo>
                  <a:lnTo>
                    <a:pt x="1506" y="2102"/>
                  </a:lnTo>
                  <a:lnTo>
                    <a:pt x="1504" y="2102"/>
                  </a:lnTo>
                  <a:lnTo>
                    <a:pt x="1504" y="2104"/>
                  </a:lnTo>
                  <a:lnTo>
                    <a:pt x="1506" y="2104"/>
                  </a:lnTo>
                  <a:lnTo>
                    <a:pt x="1506" y="2102"/>
                  </a:lnTo>
                  <a:lnTo>
                    <a:pt x="1508" y="2102"/>
                  </a:lnTo>
                  <a:lnTo>
                    <a:pt x="1509" y="2102"/>
                  </a:lnTo>
                  <a:lnTo>
                    <a:pt x="1509" y="2104"/>
                  </a:lnTo>
                  <a:lnTo>
                    <a:pt x="1511" y="2104"/>
                  </a:lnTo>
                  <a:lnTo>
                    <a:pt x="1511" y="2106"/>
                  </a:lnTo>
                  <a:lnTo>
                    <a:pt x="1511" y="2108"/>
                  </a:lnTo>
                  <a:lnTo>
                    <a:pt x="1511" y="2110"/>
                  </a:lnTo>
                  <a:lnTo>
                    <a:pt x="1509" y="2110"/>
                  </a:lnTo>
                  <a:lnTo>
                    <a:pt x="1511" y="2112"/>
                  </a:lnTo>
                  <a:lnTo>
                    <a:pt x="1511" y="2114"/>
                  </a:lnTo>
                  <a:lnTo>
                    <a:pt x="1511" y="2116"/>
                  </a:lnTo>
                  <a:lnTo>
                    <a:pt x="1509" y="2116"/>
                  </a:lnTo>
                  <a:lnTo>
                    <a:pt x="1508" y="2116"/>
                  </a:lnTo>
                  <a:lnTo>
                    <a:pt x="1508" y="2118"/>
                  </a:lnTo>
                  <a:lnTo>
                    <a:pt x="1509" y="2116"/>
                  </a:lnTo>
                  <a:lnTo>
                    <a:pt x="1511" y="2116"/>
                  </a:lnTo>
                  <a:lnTo>
                    <a:pt x="1509" y="2118"/>
                  </a:lnTo>
                  <a:lnTo>
                    <a:pt x="1509" y="2120"/>
                  </a:lnTo>
                  <a:lnTo>
                    <a:pt x="1508" y="2120"/>
                  </a:lnTo>
                  <a:lnTo>
                    <a:pt x="1508" y="2121"/>
                  </a:lnTo>
                  <a:lnTo>
                    <a:pt x="1506" y="2121"/>
                  </a:lnTo>
                  <a:lnTo>
                    <a:pt x="1508" y="2121"/>
                  </a:lnTo>
                  <a:lnTo>
                    <a:pt x="1508" y="2123"/>
                  </a:lnTo>
                  <a:lnTo>
                    <a:pt x="1508" y="2125"/>
                  </a:lnTo>
                  <a:lnTo>
                    <a:pt x="1508" y="2127"/>
                  </a:lnTo>
                  <a:lnTo>
                    <a:pt x="1506" y="2127"/>
                  </a:lnTo>
                  <a:lnTo>
                    <a:pt x="1506" y="2125"/>
                  </a:lnTo>
                  <a:lnTo>
                    <a:pt x="1504" y="2125"/>
                  </a:lnTo>
                  <a:lnTo>
                    <a:pt x="1504" y="2123"/>
                  </a:lnTo>
                  <a:lnTo>
                    <a:pt x="1506" y="2123"/>
                  </a:lnTo>
                  <a:lnTo>
                    <a:pt x="1506" y="2121"/>
                  </a:lnTo>
                  <a:lnTo>
                    <a:pt x="1506" y="2120"/>
                  </a:lnTo>
                  <a:lnTo>
                    <a:pt x="1506" y="2121"/>
                  </a:lnTo>
                  <a:lnTo>
                    <a:pt x="1506" y="2120"/>
                  </a:lnTo>
                  <a:lnTo>
                    <a:pt x="1504" y="2121"/>
                  </a:lnTo>
                  <a:lnTo>
                    <a:pt x="1504" y="2120"/>
                  </a:lnTo>
                  <a:lnTo>
                    <a:pt x="1504" y="2118"/>
                  </a:lnTo>
                  <a:lnTo>
                    <a:pt x="1504" y="2120"/>
                  </a:lnTo>
                  <a:lnTo>
                    <a:pt x="1502" y="2120"/>
                  </a:lnTo>
                  <a:lnTo>
                    <a:pt x="1504" y="2120"/>
                  </a:lnTo>
                  <a:lnTo>
                    <a:pt x="1502" y="2120"/>
                  </a:lnTo>
                  <a:lnTo>
                    <a:pt x="1502" y="2121"/>
                  </a:lnTo>
                  <a:lnTo>
                    <a:pt x="1502" y="2123"/>
                  </a:lnTo>
                  <a:lnTo>
                    <a:pt x="1502" y="2125"/>
                  </a:lnTo>
                  <a:lnTo>
                    <a:pt x="1502" y="2127"/>
                  </a:lnTo>
                  <a:lnTo>
                    <a:pt x="1504" y="2127"/>
                  </a:lnTo>
                  <a:lnTo>
                    <a:pt x="1506" y="2127"/>
                  </a:lnTo>
                  <a:lnTo>
                    <a:pt x="1504" y="2127"/>
                  </a:lnTo>
                  <a:lnTo>
                    <a:pt x="1506" y="2127"/>
                  </a:lnTo>
                  <a:lnTo>
                    <a:pt x="1506" y="2129"/>
                  </a:lnTo>
                  <a:lnTo>
                    <a:pt x="1506" y="2127"/>
                  </a:lnTo>
                  <a:lnTo>
                    <a:pt x="1506" y="2129"/>
                  </a:lnTo>
                  <a:lnTo>
                    <a:pt x="1506" y="2127"/>
                  </a:lnTo>
                  <a:lnTo>
                    <a:pt x="1508" y="2127"/>
                  </a:lnTo>
                  <a:lnTo>
                    <a:pt x="1508" y="2129"/>
                  </a:lnTo>
                  <a:lnTo>
                    <a:pt x="1508" y="2131"/>
                  </a:lnTo>
                  <a:lnTo>
                    <a:pt x="1506" y="2131"/>
                  </a:lnTo>
                  <a:lnTo>
                    <a:pt x="1504" y="2131"/>
                  </a:lnTo>
                  <a:lnTo>
                    <a:pt x="1504" y="2133"/>
                  </a:lnTo>
                  <a:lnTo>
                    <a:pt x="1502" y="2133"/>
                  </a:lnTo>
                  <a:lnTo>
                    <a:pt x="1504" y="2133"/>
                  </a:lnTo>
                  <a:lnTo>
                    <a:pt x="1504" y="2135"/>
                  </a:lnTo>
                  <a:lnTo>
                    <a:pt x="1506" y="2135"/>
                  </a:lnTo>
                  <a:lnTo>
                    <a:pt x="1504" y="2135"/>
                  </a:lnTo>
                  <a:lnTo>
                    <a:pt x="1504" y="2133"/>
                  </a:lnTo>
                  <a:lnTo>
                    <a:pt x="1504" y="2135"/>
                  </a:lnTo>
                  <a:lnTo>
                    <a:pt x="1504" y="2133"/>
                  </a:lnTo>
                  <a:lnTo>
                    <a:pt x="1504" y="2131"/>
                  </a:lnTo>
                  <a:lnTo>
                    <a:pt x="1506" y="2131"/>
                  </a:lnTo>
                  <a:lnTo>
                    <a:pt x="1506" y="2133"/>
                  </a:lnTo>
                  <a:lnTo>
                    <a:pt x="1506" y="2131"/>
                  </a:lnTo>
                  <a:lnTo>
                    <a:pt x="1508" y="2131"/>
                  </a:lnTo>
                  <a:lnTo>
                    <a:pt x="1508" y="2133"/>
                  </a:lnTo>
                  <a:lnTo>
                    <a:pt x="1509" y="2133"/>
                  </a:lnTo>
                  <a:lnTo>
                    <a:pt x="1509" y="2135"/>
                  </a:lnTo>
                  <a:lnTo>
                    <a:pt x="1508" y="2135"/>
                  </a:lnTo>
                  <a:lnTo>
                    <a:pt x="1509" y="2135"/>
                  </a:lnTo>
                  <a:lnTo>
                    <a:pt x="1509" y="2137"/>
                  </a:lnTo>
                  <a:lnTo>
                    <a:pt x="1509" y="2139"/>
                  </a:lnTo>
                  <a:lnTo>
                    <a:pt x="1511" y="2139"/>
                  </a:lnTo>
                  <a:lnTo>
                    <a:pt x="1511" y="2141"/>
                  </a:lnTo>
                  <a:lnTo>
                    <a:pt x="1511" y="2143"/>
                  </a:lnTo>
                  <a:lnTo>
                    <a:pt x="1511" y="2144"/>
                  </a:lnTo>
                  <a:lnTo>
                    <a:pt x="1511" y="2146"/>
                  </a:lnTo>
                  <a:lnTo>
                    <a:pt x="1511" y="2148"/>
                  </a:lnTo>
                  <a:lnTo>
                    <a:pt x="1511" y="2150"/>
                  </a:lnTo>
                  <a:lnTo>
                    <a:pt x="1511" y="2152"/>
                  </a:lnTo>
                  <a:lnTo>
                    <a:pt x="1511" y="2154"/>
                  </a:lnTo>
                  <a:lnTo>
                    <a:pt x="1511" y="2156"/>
                  </a:lnTo>
                  <a:lnTo>
                    <a:pt x="1511" y="2158"/>
                  </a:lnTo>
                  <a:lnTo>
                    <a:pt x="1511" y="2160"/>
                  </a:lnTo>
                  <a:lnTo>
                    <a:pt x="1509" y="2160"/>
                  </a:lnTo>
                  <a:lnTo>
                    <a:pt x="1509" y="2162"/>
                  </a:lnTo>
                  <a:lnTo>
                    <a:pt x="1509" y="2164"/>
                  </a:lnTo>
                  <a:lnTo>
                    <a:pt x="1509" y="2166"/>
                  </a:lnTo>
                  <a:lnTo>
                    <a:pt x="1508" y="2166"/>
                  </a:lnTo>
                  <a:lnTo>
                    <a:pt x="1508" y="2164"/>
                  </a:lnTo>
                  <a:lnTo>
                    <a:pt x="1508" y="2166"/>
                  </a:lnTo>
                  <a:lnTo>
                    <a:pt x="1508" y="2168"/>
                  </a:lnTo>
                  <a:lnTo>
                    <a:pt x="1508" y="2166"/>
                  </a:lnTo>
                  <a:lnTo>
                    <a:pt x="1506" y="2166"/>
                  </a:lnTo>
                  <a:lnTo>
                    <a:pt x="1506" y="2168"/>
                  </a:lnTo>
                  <a:lnTo>
                    <a:pt x="1504" y="2168"/>
                  </a:lnTo>
                  <a:lnTo>
                    <a:pt x="1504" y="2166"/>
                  </a:lnTo>
                  <a:lnTo>
                    <a:pt x="1504" y="2164"/>
                  </a:lnTo>
                  <a:lnTo>
                    <a:pt x="1504" y="2162"/>
                  </a:lnTo>
                  <a:lnTo>
                    <a:pt x="1502" y="2162"/>
                  </a:lnTo>
                  <a:lnTo>
                    <a:pt x="1502" y="2160"/>
                  </a:lnTo>
                  <a:lnTo>
                    <a:pt x="1500" y="2160"/>
                  </a:lnTo>
                  <a:lnTo>
                    <a:pt x="1500" y="2162"/>
                  </a:lnTo>
                  <a:lnTo>
                    <a:pt x="1502" y="2160"/>
                  </a:lnTo>
                  <a:lnTo>
                    <a:pt x="1502" y="2162"/>
                  </a:lnTo>
                  <a:lnTo>
                    <a:pt x="1502" y="2164"/>
                  </a:lnTo>
                  <a:lnTo>
                    <a:pt x="1504" y="2164"/>
                  </a:lnTo>
                  <a:lnTo>
                    <a:pt x="1504" y="2166"/>
                  </a:lnTo>
                  <a:lnTo>
                    <a:pt x="1504" y="2168"/>
                  </a:lnTo>
                  <a:lnTo>
                    <a:pt x="1504" y="2169"/>
                  </a:lnTo>
                  <a:lnTo>
                    <a:pt x="1504" y="2168"/>
                  </a:lnTo>
                  <a:lnTo>
                    <a:pt x="1506" y="2168"/>
                  </a:lnTo>
                  <a:lnTo>
                    <a:pt x="1506" y="2169"/>
                  </a:lnTo>
                  <a:lnTo>
                    <a:pt x="1506" y="2171"/>
                  </a:lnTo>
                  <a:lnTo>
                    <a:pt x="1504" y="2171"/>
                  </a:lnTo>
                  <a:lnTo>
                    <a:pt x="1506" y="2171"/>
                  </a:lnTo>
                  <a:lnTo>
                    <a:pt x="1508" y="2169"/>
                  </a:lnTo>
                  <a:lnTo>
                    <a:pt x="1509" y="2169"/>
                  </a:lnTo>
                  <a:lnTo>
                    <a:pt x="1509" y="2171"/>
                  </a:lnTo>
                  <a:lnTo>
                    <a:pt x="1509" y="2173"/>
                  </a:lnTo>
                  <a:lnTo>
                    <a:pt x="1508" y="2173"/>
                  </a:lnTo>
                  <a:lnTo>
                    <a:pt x="1508" y="2175"/>
                  </a:lnTo>
                  <a:lnTo>
                    <a:pt x="1506" y="2175"/>
                  </a:lnTo>
                  <a:lnTo>
                    <a:pt x="1508" y="2175"/>
                  </a:lnTo>
                  <a:lnTo>
                    <a:pt x="1508" y="2177"/>
                  </a:lnTo>
                  <a:lnTo>
                    <a:pt x="1506" y="2177"/>
                  </a:lnTo>
                  <a:lnTo>
                    <a:pt x="1508" y="2179"/>
                  </a:lnTo>
                  <a:lnTo>
                    <a:pt x="1506" y="2179"/>
                  </a:lnTo>
                  <a:lnTo>
                    <a:pt x="1506" y="2181"/>
                  </a:lnTo>
                  <a:lnTo>
                    <a:pt x="1508" y="2181"/>
                  </a:lnTo>
                  <a:lnTo>
                    <a:pt x="1508" y="2183"/>
                  </a:lnTo>
                  <a:lnTo>
                    <a:pt x="1508" y="2185"/>
                  </a:lnTo>
                  <a:lnTo>
                    <a:pt x="1508" y="2187"/>
                  </a:lnTo>
                  <a:lnTo>
                    <a:pt x="1508" y="2189"/>
                  </a:lnTo>
                  <a:lnTo>
                    <a:pt x="1508" y="2191"/>
                  </a:lnTo>
                  <a:lnTo>
                    <a:pt x="1506" y="2191"/>
                  </a:lnTo>
                  <a:lnTo>
                    <a:pt x="1506" y="2189"/>
                  </a:lnTo>
                  <a:lnTo>
                    <a:pt x="1506" y="2187"/>
                  </a:lnTo>
                  <a:lnTo>
                    <a:pt x="1506" y="2185"/>
                  </a:lnTo>
                  <a:lnTo>
                    <a:pt x="1504" y="2183"/>
                  </a:lnTo>
                  <a:lnTo>
                    <a:pt x="1504" y="2181"/>
                  </a:lnTo>
                  <a:lnTo>
                    <a:pt x="1502" y="2179"/>
                  </a:lnTo>
                  <a:lnTo>
                    <a:pt x="1502" y="2177"/>
                  </a:lnTo>
                  <a:lnTo>
                    <a:pt x="1502" y="2175"/>
                  </a:lnTo>
                  <a:lnTo>
                    <a:pt x="1500" y="2175"/>
                  </a:lnTo>
                  <a:lnTo>
                    <a:pt x="1500" y="2173"/>
                  </a:lnTo>
                  <a:lnTo>
                    <a:pt x="1502" y="2171"/>
                  </a:lnTo>
                  <a:lnTo>
                    <a:pt x="1500" y="2171"/>
                  </a:lnTo>
                  <a:lnTo>
                    <a:pt x="1502" y="2171"/>
                  </a:lnTo>
                  <a:lnTo>
                    <a:pt x="1500" y="2171"/>
                  </a:lnTo>
                  <a:lnTo>
                    <a:pt x="1500" y="2169"/>
                  </a:lnTo>
                  <a:lnTo>
                    <a:pt x="1500" y="2168"/>
                  </a:lnTo>
                  <a:lnTo>
                    <a:pt x="1500" y="2169"/>
                  </a:lnTo>
                  <a:lnTo>
                    <a:pt x="1500" y="2171"/>
                  </a:lnTo>
                  <a:lnTo>
                    <a:pt x="1500" y="2169"/>
                  </a:lnTo>
                  <a:lnTo>
                    <a:pt x="1498" y="2169"/>
                  </a:lnTo>
                  <a:lnTo>
                    <a:pt x="1498" y="2171"/>
                  </a:lnTo>
                  <a:lnTo>
                    <a:pt x="1498" y="2169"/>
                  </a:lnTo>
                  <a:lnTo>
                    <a:pt x="1498" y="2171"/>
                  </a:lnTo>
                  <a:lnTo>
                    <a:pt x="1496" y="2171"/>
                  </a:lnTo>
                  <a:lnTo>
                    <a:pt x="1498" y="2171"/>
                  </a:lnTo>
                  <a:lnTo>
                    <a:pt x="1498" y="2173"/>
                  </a:lnTo>
                  <a:lnTo>
                    <a:pt x="1496" y="2173"/>
                  </a:lnTo>
                  <a:lnTo>
                    <a:pt x="1496" y="2175"/>
                  </a:lnTo>
                  <a:lnTo>
                    <a:pt x="1494" y="2175"/>
                  </a:lnTo>
                  <a:lnTo>
                    <a:pt x="1492" y="2175"/>
                  </a:lnTo>
                  <a:lnTo>
                    <a:pt x="1490" y="2175"/>
                  </a:lnTo>
                  <a:lnTo>
                    <a:pt x="1488" y="2173"/>
                  </a:lnTo>
                  <a:lnTo>
                    <a:pt x="1488" y="2175"/>
                  </a:lnTo>
                  <a:lnTo>
                    <a:pt x="1486" y="2175"/>
                  </a:lnTo>
                  <a:lnTo>
                    <a:pt x="1488" y="2175"/>
                  </a:lnTo>
                  <a:lnTo>
                    <a:pt x="1488" y="2177"/>
                  </a:lnTo>
                  <a:lnTo>
                    <a:pt x="1486" y="2177"/>
                  </a:lnTo>
                  <a:lnTo>
                    <a:pt x="1486" y="2179"/>
                  </a:lnTo>
                  <a:lnTo>
                    <a:pt x="1484" y="2179"/>
                  </a:lnTo>
                  <a:lnTo>
                    <a:pt x="1483" y="2179"/>
                  </a:lnTo>
                  <a:lnTo>
                    <a:pt x="1481" y="2179"/>
                  </a:lnTo>
                  <a:lnTo>
                    <a:pt x="1481" y="2181"/>
                  </a:lnTo>
                  <a:lnTo>
                    <a:pt x="1483" y="2181"/>
                  </a:lnTo>
                  <a:lnTo>
                    <a:pt x="1483" y="2179"/>
                  </a:lnTo>
                  <a:lnTo>
                    <a:pt x="1484" y="2179"/>
                  </a:lnTo>
                  <a:lnTo>
                    <a:pt x="1486" y="2179"/>
                  </a:lnTo>
                  <a:lnTo>
                    <a:pt x="1486" y="2177"/>
                  </a:lnTo>
                  <a:lnTo>
                    <a:pt x="1488" y="2177"/>
                  </a:lnTo>
                  <a:lnTo>
                    <a:pt x="1490" y="2177"/>
                  </a:lnTo>
                  <a:lnTo>
                    <a:pt x="1492" y="2177"/>
                  </a:lnTo>
                  <a:lnTo>
                    <a:pt x="1494" y="2177"/>
                  </a:lnTo>
                  <a:lnTo>
                    <a:pt x="1494" y="2175"/>
                  </a:lnTo>
                  <a:lnTo>
                    <a:pt x="1494" y="2177"/>
                  </a:lnTo>
                  <a:lnTo>
                    <a:pt x="1496" y="2177"/>
                  </a:lnTo>
                  <a:lnTo>
                    <a:pt x="1496" y="2175"/>
                  </a:lnTo>
                  <a:lnTo>
                    <a:pt x="1496" y="2177"/>
                  </a:lnTo>
                  <a:lnTo>
                    <a:pt x="1494" y="2177"/>
                  </a:lnTo>
                  <a:lnTo>
                    <a:pt x="1496" y="2177"/>
                  </a:lnTo>
                  <a:lnTo>
                    <a:pt x="1496" y="2179"/>
                  </a:lnTo>
                  <a:lnTo>
                    <a:pt x="1498" y="2179"/>
                  </a:lnTo>
                  <a:lnTo>
                    <a:pt x="1500" y="2179"/>
                  </a:lnTo>
                  <a:lnTo>
                    <a:pt x="1500" y="2181"/>
                  </a:lnTo>
                  <a:lnTo>
                    <a:pt x="1500" y="2183"/>
                  </a:lnTo>
                  <a:lnTo>
                    <a:pt x="1500" y="2185"/>
                  </a:lnTo>
                  <a:lnTo>
                    <a:pt x="1502" y="2185"/>
                  </a:lnTo>
                  <a:lnTo>
                    <a:pt x="1502" y="2187"/>
                  </a:lnTo>
                  <a:lnTo>
                    <a:pt x="1502" y="2189"/>
                  </a:lnTo>
                  <a:lnTo>
                    <a:pt x="1502" y="2187"/>
                  </a:lnTo>
                  <a:lnTo>
                    <a:pt x="1500" y="2187"/>
                  </a:lnTo>
                  <a:lnTo>
                    <a:pt x="1500" y="2185"/>
                  </a:lnTo>
                  <a:lnTo>
                    <a:pt x="1500" y="2187"/>
                  </a:lnTo>
                  <a:lnTo>
                    <a:pt x="1500" y="2185"/>
                  </a:lnTo>
                  <a:lnTo>
                    <a:pt x="1498" y="2185"/>
                  </a:lnTo>
                  <a:lnTo>
                    <a:pt x="1498" y="2187"/>
                  </a:lnTo>
                  <a:lnTo>
                    <a:pt x="1498" y="2185"/>
                  </a:lnTo>
                  <a:lnTo>
                    <a:pt x="1496" y="2185"/>
                  </a:lnTo>
                  <a:lnTo>
                    <a:pt x="1494" y="2185"/>
                  </a:lnTo>
                  <a:lnTo>
                    <a:pt x="1494" y="2183"/>
                  </a:lnTo>
                  <a:lnTo>
                    <a:pt x="1492" y="2183"/>
                  </a:lnTo>
                  <a:lnTo>
                    <a:pt x="1492" y="2185"/>
                  </a:lnTo>
                  <a:lnTo>
                    <a:pt x="1490" y="2185"/>
                  </a:lnTo>
                  <a:lnTo>
                    <a:pt x="1488" y="2187"/>
                  </a:lnTo>
                  <a:lnTo>
                    <a:pt x="1488" y="2189"/>
                  </a:lnTo>
                  <a:lnTo>
                    <a:pt x="1488" y="2191"/>
                  </a:lnTo>
                  <a:lnTo>
                    <a:pt x="1488" y="2189"/>
                  </a:lnTo>
                  <a:lnTo>
                    <a:pt x="1490" y="2189"/>
                  </a:lnTo>
                  <a:lnTo>
                    <a:pt x="1488" y="2189"/>
                  </a:lnTo>
                  <a:lnTo>
                    <a:pt x="1490" y="2189"/>
                  </a:lnTo>
                  <a:lnTo>
                    <a:pt x="1490" y="2187"/>
                  </a:lnTo>
                  <a:lnTo>
                    <a:pt x="1490" y="2185"/>
                  </a:lnTo>
                  <a:lnTo>
                    <a:pt x="1492" y="2185"/>
                  </a:lnTo>
                  <a:lnTo>
                    <a:pt x="1492" y="2187"/>
                  </a:lnTo>
                  <a:lnTo>
                    <a:pt x="1492" y="2185"/>
                  </a:lnTo>
                  <a:lnTo>
                    <a:pt x="1494" y="2185"/>
                  </a:lnTo>
                  <a:lnTo>
                    <a:pt x="1496" y="2185"/>
                  </a:lnTo>
                  <a:lnTo>
                    <a:pt x="1496" y="2187"/>
                  </a:lnTo>
                  <a:lnTo>
                    <a:pt x="1494" y="2187"/>
                  </a:lnTo>
                  <a:lnTo>
                    <a:pt x="1496" y="2187"/>
                  </a:lnTo>
                  <a:lnTo>
                    <a:pt x="1494" y="2187"/>
                  </a:lnTo>
                  <a:lnTo>
                    <a:pt x="1496" y="2187"/>
                  </a:lnTo>
                  <a:lnTo>
                    <a:pt x="1496" y="2189"/>
                  </a:lnTo>
                  <a:lnTo>
                    <a:pt x="1494" y="2191"/>
                  </a:lnTo>
                  <a:lnTo>
                    <a:pt x="1494" y="2192"/>
                  </a:lnTo>
                  <a:lnTo>
                    <a:pt x="1492" y="2192"/>
                  </a:lnTo>
                  <a:lnTo>
                    <a:pt x="1492" y="2194"/>
                  </a:lnTo>
                  <a:lnTo>
                    <a:pt x="1494" y="2192"/>
                  </a:lnTo>
                  <a:lnTo>
                    <a:pt x="1494" y="2194"/>
                  </a:lnTo>
                  <a:lnTo>
                    <a:pt x="1494" y="2192"/>
                  </a:lnTo>
                  <a:lnTo>
                    <a:pt x="1494" y="2191"/>
                  </a:lnTo>
                  <a:lnTo>
                    <a:pt x="1496" y="2191"/>
                  </a:lnTo>
                  <a:lnTo>
                    <a:pt x="1496" y="2189"/>
                  </a:lnTo>
                  <a:lnTo>
                    <a:pt x="1498" y="2189"/>
                  </a:lnTo>
                  <a:lnTo>
                    <a:pt x="1500" y="2189"/>
                  </a:lnTo>
                  <a:lnTo>
                    <a:pt x="1500" y="2191"/>
                  </a:lnTo>
                  <a:lnTo>
                    <a:pt x="1500" y="2189"/>
                  </a:lnTo>
                  <a:lnTo>
                    <a:pt x="1502" y="2189"/>
                  </a:lnTo>
                  <a:lnTo>
                    <a:pt x="1502" y="2191"/>
                  </a:lnTo>
                  <a:lnTo>
                    <a:pt x="1500" y="2191"/>
                  </a:lnTo>
                  <a:lnTo>
                    <a:pt x="1500" y="2192"/>
                  </a:lnTo>
                  <a:lnTo>
                    <a:pt x="1502" y="2192"/>
                  </a:lnTo>
                  <a:lnTo>
                    <a:pt x="1500" y="2192"/>
                  </a:lnTo>
                  <a:lnTo>
                    <a:pt x="1500" y="2194"/>
                  </a:lnTo>
                  <a:lnTo>
                    <a:pt x="1500" y="2196"/>
                  </a:lnTo>
                  <a:lnTo>
                    <a:pt x="1500" y="2194"/>
                  </a:lnTo>
                  <a:lnTo>
                    <a:pt x="1502" y="2194"/>
                  </a:lnTo>
                  <a:lnTo>
                    <a:pt x="1502" y="2196"/>
                  </a:lnTo>
                  <a:lnTo>
                    <a:pt x="1502" y="2198"/>
                  </a:lnTo>
                  <a:lnTo>
                    <a:pt x="1500" y="2200"/>
                  </a:lnTo>
                  <a:lnTo>
                    <a:pt x="1502" y="2200"/>
                  </a:lnTo>
                  <a:lnTo>
                    <a:pt x="1500" y="2200"/>
                  </a:lnTo>
                  <a:lnTo>
                    <a:pt x="1500" y="2202"/>
                  </a:lnTo>
                  <a:lnTo>
                    <a:pt x="1500" y="2200"/>
                  </a:lnTo>
                  <a:lnTo>
                    <a:pt x="1498" y="2200"/>
                  </a:lnTo>
                  <a:lnTo>
                    <a:pt x="1500" y="2202"/>
                  </a:lnTo>
                  <a:lnTo>
                    <a:pt x="1500" y="2204"/>
                  </a:lnTo>
                  <a:lnTo>
                    <a:pt x="1498" y="2204"/>
                  </a:lnTo>
                  <a:lnTo>
                    <a:pt x="1498" y="2206"/>
                  </a:lnTo>
                  <a:lnTo>
                    <a:pt x="1496" y="2206"/>
                  </a:lnTo>
                  <a:lnTo>
                    <a:pt x="1496" y="2204"/>
                  </a:lnTo>
                  <a:lnTo>
                    <a:pt x="1494" y="2204"/>
                  </a:lnTo>
                  <a:lnTo>
                    <a:pt x="1494" y="2202"/>
                  </a:lnTo>
                  <a:lnTo>
                    <a:pt x="1494" y="2200"/>
                  </a:lnTo>
                  <a:lnTo>
                    <a:pt x="1492" y="2200"/>
                  </a:lnTo>
                  <a:lnTo>
                    <a:pt x="1490" y="2198"/>
                  </a:lnTo>
                  <a:lnTo>
                    <a:pt x="1488" y="2196"/>
                  </a:lnTo>
                  <a:lnTo>
                    <a:pt x="1486" y="2196"/>
                  </a:lnTo>
                  <a:lnTo>
                    <a:pt x="1486" y="2194"/>
                  </a:lnTo>
                  <a:lnTo>
                    <a:pt x="1484" y="2194"/>
                  </a:lnTo>
                  <a:lnTo>
                    <a:pt x="1486" y="2194"/>
                  </a:lnTo>
                  <a:lnTo>
                    <a:pt x="1486" y="2196"/>
                  </a:lnTo>
                  <a:lnTo>
                    <a:pt x="1488" y="2196"/>
                  </a:lnTo>
                  <a:lnTo>
                    <a:pt x="1488" y="2198"/>
                  </a:lnTo>
                  <a:lnTo>
                    <a:pt x="1486" y="2198"/>
                  </a:lnTo>
                  <a:lnTo>
                    <a:pt x="1488" y="2198"/>
                  </a:lnTo>
                  <a:lnTo>
                    <a:pt x="1490" y="2198"/>
                  </a:lnTo>
                  <a:lnTo>
                    <a:pt x="1490" y="2200"/>
                  </a:lnTo>
                  <a:lnTo>
                    <a:pt x="1492" y="2200"/>
                  </a:lnTo>
                  <a:lnTo>
                    <a:pt x="1490" y="2200"/>
                  </a:lnTo>
                  <a:lnTo>
                    <a:pt x="1490" y="2202"/>
                  </a:lnTo>
                  <a:lnTo>
                    <a:pt x="1488" y="2202"/>
                  </a:lnTo>
                  <a:lnTo>
                    <a:pt x="1486" y="2202"/>
                  </a:lnTo>
                  <a:lnTo>
                    <a:pt x="1486" y="2204"/>
                  </a:lnTo>
                  <a:lnTo>
                    <a:pt x="1484" y="2204"/>
                  </a:lnTo>
                  <a:lnTo>
                    <a:pt x="1484" y="2206"/>
                  </a:lnTo>
                  <a:lnTo>
                    <a:pt x="1484" y="2208"/>
                  </a:lnTo>
                  <a:lnTo>
                    <a:pt x="1484" y="2206"/>
                  </a:lnTo>
                  <a:lnTo>
                    <a:pt x="1486" y="2206"/>
                  </a:lnTo>
                  <a:lnTo>
                    <a:pt x="1486" y="2204"/>
                  </a:lnTo>
                  <a:lnTo>
                    <a:pt x="1488" y="2202"/>
                  </a:lnTo>
                  <a:lnTo>
                    <a:pt x="1490" y="2202"/>
                  </a:lnTo>
                  <a:lnTo>
                    <a:pt x="1492" y="2202"/>
                  </a:lnTo>
                  <a:lnTo>
                    <a:pt x="1492" y="2200"/>
                  </a:lnTo>
                  <a:lnTo>
                    <a:pt x="1492" y="2202"/>
                  </a:lnTo>
                  <a:lnTo>
                    <a:pt x="1494" y="2202"/>
                  </a:lnTo>
                  <a:lnTo>
                    <a:pt x="1492" y="2202"/>
                  </a:lnTo>
                  <a:lnTo>
                    <a:pt x="1492" y="2204"/>
                  </a:lnTo>
                  <a:lnTo>
                    <a:pt x="1490" y="2204"/>
                  </a:lnTo>
                  <a:lnTo>
                    <a:pt x="1490" y="2202"/>
                  </a:lnTo>
                  <a:lnTo>
                    <a:pt x="1490" y="2204"/>
                  </a:lnTo>
                  <a:lnTo>
                    <a:pt x="1490" y="2206"/>
                  </a:lnTo>
                  <a:lnTo>
                    <a:pt x="1490" y="2204"/>
                  </a:lnTo>
                  <a:lnTo>
                    <a:pt x="1492" y="2204"/>
                  </a:lnTo>
                  <a:lnTo>
                    <a:pt x="1494" y="2204"/>
                  </a:lnTo>
                  <a:lnTo>
                    <a:pt x="1494" y="2206"/>
                  </a:lnTo>
                  <a:lnTo>
                    <a:pt x="1496" y="2206"/>
                  </a:lnTo>
                  <a:lnTo>
                    <a:pt x="1494" y="2206"/>
                  </a:lnTo>
                  <a:lnTo>
                    <a:pt x="1494" y="2208"/>
                  </a:lnTo>
                  <a:lnTo>
                    <a:pt x="1492" y="2210"/>
                  </a:lnTo>
                  <a:lnTo>
                    <a:pt x="1492" y="2208"/>
                  </a:lnTo>
                  <a:lnTo>
                    <a:pt x="1492" y="2210"/>
                  </a:lnTo>
                  <a:lnTo>
                    <a:pt x="1490" y="2210"/>
                  </a:lnTo>
                  <a:lnTo>
                    <a:pt x="1492" y="2210"/>
                  </a:lnTo>
                  <a:lnTo>
                    <a:pt x="1494" y="2210"/>
                  </a:lnTo>
                  <a:lnTo>
                    <a:pt x="1496" y="2210"/>
                  </a:lnTo>
                  <a:lnTo>
                    <a:pt x="1494" y="2210"/>
                  </a:lnTo>
                  <a:lnTo>
                    <a:pt x="1494" y="2208"/>
                  </a:lnTo>
                  <a:lnTo>
                    <a:pt x="1496" y="2208"/>
                  </a:lnTo>
                  <a:lnTo>
                    <a:pt x="1496" y="2210"/>
                  </a:lnTo>
                  <a:lnTo>
                    <a:pt x="1496" y="2208"/>
                  </a:lnTo>
                  <a:lnTo>
                    <a:pt x="1496" y="2210"/>
                  </a:lnTo>
                  <a:lnTo>
                    <a:pt x="1498" y="2210"/>
                  </a:lnTo>
                  <a:lnTo>
                    <a:pt x="1498" y="2208"/>
                  </a:lnTo>
                  <a:lnTo>
                    <a:pt x="1498" y="2210"/>
                  </a:lnTo>
                  <a:lnTo>
                    <a:pt x="1498" y="2208"/>
                  </a:lnTo>
                  <a:lnTo>
                    <a:pt x="1500" y="2208"/>
                  </a:lnTo>
                  <a:lnTo>
                    <a:pt x="1500" y="2206"/>
                  </a:lnTo>
                  <a:lnTo>
                    <a:pt x="1502" y="2206"/>
                  </a:lnTo>
                  <a:lnTo>
                    <a:pt x="1504" y="2206"/>
                  </a:lnTo>
                  <a:lnTo>
                    <a:pt x="1504" y="2208"/>
                  </a:lnTo>
                  <a:lnTo>
                    <a:pt x="1502" y="2208"/>
                  </a:lnTo>
                  <a:lnTo>
                    <a:pt x="1502" y="2210"/>
                  </a:lnTo>
                  <a:lnTo>
                    <a:pt x="1504" y="2210"/>
                  </a:lnTo>
                  <a:lnTo>
                    <a:pt x="1502" y="2210"/>
                  </a:lnTo>
                  <a:lnTo>
                    <a:pt x="1502" y="2212"/>
                  </a:lnTo>
                  <a:lnTo>
                    <a:pt x="1500" y="2212"/>
                  </a:lnTo>
                  <a:lnTo>
                    <a:pt x="1502" y="2212"/>
                  </a:lnTo>
                  <a:lnTo>
                    <a:pt x="1502" y="2214"/>
                  </a:lnTo>
                  <a:lnTo>
                    <a:pt x="1500" y="2214"/>
                  </a:lnTo>
                  <a:lnTo>
                    <a:pt x="1498" y="2214"/>
                  </a:lnTo>
                  <a:lnTo>
                    <a:pt x="1496" y="2214"/>
                  </a:lnTo>
                  <a:lnTo>
                    <a:pt x="1496" y="2215"/>
                  </a:lnTo>
                  <a:lnTo>
                    <a:pt x="1494" y="2215"/>
                  </a:lnTo>
                  <a:lnTo>
                    <a:pt x="1496" y="2215"/>
                  </a:lnTo>
                  <a:lnTo>
                    <a:pt x="1494" y="2215"/>
                  </a:lnTo>
                  <a:lnTo>
                    <a:pt x="1492" y="2214"/>
                  </a:lnTo>
                  <a:lnTo>
                    <a:pt x="1492" y="2215"/>
                  </a:lnTo>
                  <a:lnTo>
                    <a:pt x="1494" y="2215"/>
                  </a:lnTo>
                  <a:lnTo>
                    <a:pt x="1496" y="2217"/>
                  </a:lnTo>
                  <a:lnTo>
                    <a:pt x="1494" y="2217"/>
                  </a:lnTo>
                  <a:lnTo>
                    <a:pt x="1492" y="2217"/>
                  </a:lnTo>
                  <a:lnTo>
                    <a:pt x="1492" y="2215"/>
                  </a:lnTo>
                  <a:lnTo>
                    <a:pt x="1492" y="2214"/>
                  </a:lnTo>
                  <a:lnTo>
                    <a:pt x="1492" y="2212"/>
                  </a:lnTo>
                  <a:lnTo>
                    <a:pt x="1490" y="2212"/>
                  </a:lnTo>
                  <a:lnTo>
                    <a:pt x="1488" y="2212"/>
                  </a:lnTo>
                  <a:lnTo>
                    <a:pt x="1490" y="2212"/>
                  </a:lnTo>
                  <a:lnTo>
                    <a:pt x="1490" y="2214"/>
                  </a:lnTo>
                  <a:lnTo>
                    <a:pt x="1492" y="2215"/>
                  </a:lnTo>
                  <a:lnTo>
                    <a:pt x="1490" y="2215"/>
                  </a:lnTo>
                  <a:lnTo>
                    <a:pt x="1490" y="2217"/>
                  </a:lnTo>
                  <a:lnTo>
                    <a:pt x="1488" y="2217"/>
                  </a:lnTo>
                  <a:lnTo>
                    <a:pt x="1488" y="2215"/>
                  </a:lnTo>
                  <a:lnTo>
                    <a:pt x="1488" y="2217"/>
                  </a:lnTo>
                  <a:lnTo>
                    <a:pt x="1490" y="2219"/>
                  </a:lnTo>
                  <a:lnTo>
                    <a:pt x="1488" y="2219"/>
                  </a:lnTo>
                  <a:lnTo>
                    <a:pt x="1490" y="2219"/>
                  </a:lnTo>
                  <a:lnTo>
                    <a:pt x="1488" y="2219"/>
                  </a:lnTo>
                  <a:lnTo>
                    <a:pt x="1486" y="2219"/>
                  </a:lnTo>
                  <a:lnTo>
                    <a:pt x="1484" y="2219"/>
                  </a:lnTo>
                  <a:lnTo>
                    <a:pt x="1483" y="2219"/>
                  </a:lnTo>
                  <a:lnTo>
                    <a:pt x="1483" y="2217"/>
                  </a:lnTo>
                  <a:lnTo>
                    <a:pt x="1483" y="2215"/>
                  </a:lnTo>
                  <a:lnTo>
                    <a:pt x="1483" y="2214"/>
                  </a:lnTo>
                  <a:lnTo>
                    <a:pt x="1483" y="2215"/>
                  </a:lnTo>
                  <a:lnTo>
                    <a:pt x="1483" y="2217"/>
                  </a:lnTo>
                  <a:lnTo>
                    <a:pt x="1483" y="2215"/>
                  </a:lnTo>
                  <a:lnTo>
                    <a:pt x="1481" y="2215"/>
                  </a:lnTo>
                  <a:lnTo>
                    <a:pt x="1481" y="2217"/>
                  </a:lnTo>
                  <a:lnTo>
                    <a:pt x="1483" y="2217"/>
                  </a:lnTo>
                  <a:lnTo>
                    <a:pt x="1483" y="2219"/>
                  </a:lnTo>
                  <a:lnTo>
                    <a:pt x="1481" y="2219"/>
                  </a:lnTo>
                  <a:lnTo>
                    <a:pt x="1481" y="2217"/>
                  </a:lnTo>
                  <a:lnTo>
                    <a:pt x="1479" y="2217"/>
                  </a:lnTo>
                  <a:lnTo>
                    <a:pt x="1479" y="2219"/>
                  </a:lnTo>
                  <a:lnTo>
                    <a:pt x="1481" y="2219"/>
                  </a:lnTo>
                  <a:lnTo>
                    <a:pt x="1483" y="2219"/>
                  </a:lnTo>
                  <a:lnTo>
                    <a:pt x="1483" y="2221"/>
                  </a:lnTo>
                  <a:lnTo>
                    <a:pt x="1484" y="2221"/>
                  </a:lnTo>
                  <a:lnTo>
                    <a:pt x="1483" y="2221"/>
                  </a:lnTo>
                  <a:lnTo>
                    <a:pt x="1483" y="2223"/>
                  </a:lnTo>
                  <a:lnTo>
                    <a:pt x="1481" y="2223"/>
                  </a:lnTo>
                  <a:lnTo>
                    <a:pt x="1479" y="2223"/>
                  </a:lnTo>
                  <a:lnTo>
                    <a:pt x="1479" y="2225"/>
                  </a:lnTo>
                  <a:lnTo>
                    <a:pt x="1479" y="2223"/>
                  </a:lnTo>
                  <a:lnTo>
                    <a:pt x="1479" y="2225"/>
                  </a:lnTo>
                  <a:lnTo>
                    <a:pt x="1479" y="2223"/>
                  </a:lnTo>
                  <a:lnTo>
                    <a:pt x="1481" y="2223"/>
                  </a:lnTo>
                  <a:lnTo>
                    <a:pt x="1483" y="2223"/>
                  </a:lnTo>
                  <a:lnTo>
                    <a:pt x="1484" y="2223"/>
                  </a:lnTo>
                  <a:lnTo>
                    <a:pt x="1484" y="2221"/>
                  </a:lnTo>
                  <a:lnTo>
                    <a:pt x="1484" y="2223"/>
                  </a:lnTo>
                  <a:lnTo>
                    <a:pt x="1486" y="2223"/>
                  </a:lnTo>
                  <a:lnTo>
                    <a:pt x="1486" y="2221"/>
                  </a:lnTo>
                  <a:lnTo>
                    <a:pt x="1486" y="2223"/>
                  </a:lnTo>
                  <a:lnTo>
                    <a:pt x="1484" y="2223"/>
                  </a:lnTo>
                  <a:lnTo>
                    <a:pt x="1486" y="2225"/>
                  </a:lnTo>
                  <a:lnTo>
                    <a:pt x="1486" y="2223"/>
                  </a:lnTo>
                  <a:lnTo>
                    <a:pt x="1488" y="2221"/>
                  </a:lnTo>
                  <a:lnTo>
                    <a:pt x="1488" y="2223"/>
                  </a:lnTo>
                  <a:lnTo>
                    <a:pt x="1488" y="2221"/>
                  </a:lnTo>
                  <a:lnTo>
                    <a:pt x="1490" y="2221"/>
                  </a:lnTo>
                  <a:lnTo>
                    <a:pt x="1490" y="2223"/>
                  </a:lnTo>
                  <a:lnTo>
                    <a:pt x="1490" y="2221"/>
                  </a:lnTo>
                  <a:lnTo>
                    <a:pt x="1490" y="2223"/>
                  </a:lnTo>
                  <a:lnTo>
                    <a:pt x="1492" y="2223"/>
                  </a:lnTo>
                  <a:lnTo>
                    <a:pt x="1494" y="2223"/>
                  </a:lnTo>
                  <a:lnTo>
                    <a:pt x="1492" y="2223"/>
                  </a:lnTo>
                  <a:lnTo>
                    <a:pt x="1492" y="2225"/>
                  </a:lnTo>
                  <a:lnTo>
                    <a:pt x="1492" y="2223"/>
                  </a:lnTo>
                  <a:lnTo>
                    <a:pt x="1492" y="2225"/>
                  </a:lnTo>
                  <a:lnTo>
                    <a:pt x="1490" y="2225"/>
                  </a:lnTo>
                  <a:lnTo>
                    <a:pt x="1490" y="2227"/>
                  </a:lnTo>
                  <a:lnTo>
                    <a:pt x="1490" y="2225"/>
                  </a:lnTo>
                  <a:lnTo>
                    <a:pt x="1488" y="2227"/>
                  </a:lnTo>
                  <a:lnTo>
                    <a:pt x="1490" y="2227"/>
                  </a:lnTo>
                  <a:lnTo>
                    <a:pt x="1490" y="2229"/>
                  </a:lnTo>
                  <a:lnTo>
                    <a:pt x="1488" y="2229"/>
                  </a:lnTo>
                  <a:lnTo>
                    <a:pt x="1488" y="2231"/>
                  </a:lnTo>
                  <a:lnTo>
                    <a:pt x="1488" y="2229"/>
                  </a:lnTo>
                  <a:lnTo>
                    <a:pt x="1488" y="2231"/>
                  </a:lnTo>
                  <a:lnTo>
                    <a:pt x="1486" y="2231"/>
                  </a:lnTo>
                  <a:lnTo>
                    <a:pt x="1488" y="2231"/>
                  </a:lnTo>
                  <a:lnTo>
                    <a:pt x="1486" y="2231"/>
                  </a:lnTo>
                  <a:lnTo>
                    <a:pt x="1486" y="2233"/>
                  </a:lnTo>
                  <a:lnTo>
                    <a:pt x="1484" y="2231"/>
                  </a:lnTo>
                  <a:lnTo>
                    <a:pt x="1483" y="2231"/>
                  </a:lnTo>
                  <a:lnTo>
                    <a:pt x="1483" y="2229"/>
                  </a:lnTo>
                  <a:lnTo>
                    <a:pt x="1481" y="2229"/>
                  </a:lnTo>
                  <a:lnTo>
                    <a:pt x="1483" y="2229"/>
                  </a:lnTo>
                  <a:lnTo>
                    <a:pt x="1483" y="2231"/>
                  </a:lnTo>
                  <a:lnTo>
                    <a:pt x="1483" y="2233"/>
                  </a:lnTo>
                  <a:lnTo>
                    <a:pt x="1481" y="2233"/>
                  </a:lnTo>
                  <a:lnTo>
                    <a:pt x="1483" y="2233"/>
                  </a:lnTo>
                  <a:lnTo>
                    <a:pt x="1481" y="2233"/>
                  </a:lnTo>
                  <a:lnTo>
                    <a:pt x="1481" y="2235"/>
                  </a:lnTo>
                  <a:lnTo>
                    <a:pt x="1483" y="2233"/>
                  </a:lnTo>
                  <a:lnTo>
                    <a:pt x="1484" y="2233"/>
                  </a:lnTo>
                  <a:lnTo>
                    <a:pt x="1484" y="2235"/>
                  </a:lnTo>
                  <a:lnTo>
                    <a:pt x="1484" y="2237"/>
                  </a:lnTo>
                  <a:lnTo>
                    <a:pt x="1483" y="2237"/>
                  </a:lnTo>
                  <a:lnTo>
                    <a:pt x="1483" y="2239"/>
                  </a:lnTo>
                  <a:lnTo>
                    <a:pt x="1481" y="2239"/>
                  </a:lnTo>
                  <a:lnTo>
                    <a:pt x="1481" y="2237"/>
                  </a:lnTo>
                  <a:lnTo>
                    <a:pt x="1479" y="2237"/>
                  </a:lnTo>
                  <a:lnTo>
                    <a:pt x="1479" y="2235"/>
                  </a:lnTo>
                  <a:lnTo>
                    <a:pt x="1479" y="2237"/>
                  </a:lnTo>
                  <a:lnTo>
                    <a:pt x="1479" y="2239"/>
                  </a:lnTo>
                  <a:lnTo>
                    <a:pt x="1481" y="2239"/>
                  </a:lnTo>
                  <a:lnTo>
                    <a:pt x="1481" y="2240"/>
                  </a:lnTo>
                  <a:lnTo>
                    <a:pt x="1483" y="2240"/>
                  </a:lnTo>
                  <a:lnTo>
                    <a:pt x="1481" y="2240"/>
                  </a:lnTo>
                  <a:lnTo>
                    <a:pt x="1483" y="2240"/>
                  </a:lnTo>
                  <a:lnTo>
                    <a:pt x="1481" y="2240"/>
                  </a:lnTo>
                  <a:lnTo>
                    <a:pt x="1481" y="2239"/>
                  </a:lnTo>
                  <a:lnTo>
                    <a:pt x="1479" y="2239"/>
                  </a:lnTo>
                  <a:lnTo>
                    <a:pt x="1479" y="2240"/>
                  </a:lnTo>
                  <a:lnTo>
                    <a:pt x="1481" y="2240"/>
                  </a:lnTo>
                  <a:lnTo>
                    <a:pt x="1479" y="2240"/>
                  </a:lnTo>
                  <a:lnTo>
                    <a:pt x="1479" y="2242"/>
                  </a:lnTo>
                  <a:lnTo>
                    <a:pt x="1477" y="2242"/>
                  </a:lnTo>
                  <a:lnTo>
                    <a:pt x="1477" y="2244"/>
                  </a:lnTo>
                  <a:lnTo>
                    <a:pt x="1475" y="2244"/>
                  </a:lnTo>
                  <a:lnTo>
                    <a:pt x="1473" y="2242"/>
                  </a:lnTo>
                  <a:lnTo>
                    <a:pt x="1473" y="2240"/>
                  </a:lnTo>
                  <a:lnTo>
                    <a:pt x="1473" y="2239"/>
                  </a:lnTo>
                  <a:lnTo>
                    <a:pt x="1473" y="2237"/>
                  </a:lnTo>
                  <a:lnTo>
                    <a:pt x="1471" y="2237"/>
                  </a:lnTo>
                  <a:lnTo>
                    <a:pt x="1471" y="2239"/>
                  </a:lnTo>
                  <a:lnTo>
                    <a:pt x="1471" y="2240"/>
                  </a:lnTo>
                  <a:lnTo>
                    <a:pt x="1473" y="2240"/>
                  </a:lnTo>
                  <a:lnTo>
                    <a:pt x="1471" y="2240"/>
                  </a:lnTo>
                  <a:lnTo>
                    <a:pt x="1471" y="2242"/>
                  </a:lnTo>
                  <a:lnTo>
                    <a:pt x="1471" y="2240"/>
                  </a:lnTo>
                  <a:lnTo>
                    <a:pt x="1471" y="2242"/>
                  </a:lnTo>
                  <a:lnTo>
                    <a:pt x="1469" y="2240"/>
                  </a:lnTo>
                  <a:lnTo>
                    <a:pt x="1471" y="2240"/>
                  </a:lnTo>
                  <a:lnTo>
                    <a:pt x="1469" y="2240"/>
                  </a:lnTo>
                  <a:lnTo>
                    <a:pt x="1469" y="2239"/>
                  </a:lnTo>
                  <a:lnTo>
                    <a:pt x="1469" y="2237"/>
                  </a:lnTo>
                  <a:lnTo>
                    <a:pt x="1469" y="2235"/>
                  </a:lnTo>
                  <a:lnTo>
                    <a:pt x="1471" y="2235"/>
                  </a:lnTo>
                  <a:lnTo>
                    <a:pt x="1471" y="2233"/>
                  </a:lnTo>
                  <a:lnTo>
                    <a:pt x="1471" y="2235"/>
                  </a:lnTo>
                  <a:lnTo>
                    <a:pt x="1469" y="2235"/>
                  </a:lnTo>
                  <a:lnTo>
                    <a:pt x="1467" y="2235"/>
                  </a:lnTo>
                  <a:lnTo>
                    <a:pt x="1467" y="2237"/>
                  </a:lnTo>
                  <a:lnTo>
                    <a:pt x="1465" y="2237"/>
                  </a:lnTo>
                  <a:lnTo>
                    <a:pt x="1465" y="2235"/>
                  </a:lnTo>
                  <a:lnTo>
                    <a:pt x="1465" y="2233"/>
                  </a:lnTo>
                  <a:lnTo>
                    <a:pt x="1467" y="2233"/>
                  </a:lnTo>
                  <a:lnTo>
                    <a:pt x="1465" y="2233"/>
                  </a:lnTo>
                  <a:lnTo>
                    <a:pt x="1467" y="2233"/>
                  </a:lnTo>
                  <a:lnTo>
                    <a:pt x="1467" y="2231"/>
                  </a:lnTo>
                  <a:lnTo>
                    <a:pt x="1469" y="2231"/>
                  </a:lnTo>
                  <a:lnTo>
                    <a:pt x="1471" y="2231"/>
                  </a:lnTo>
                  <a:lnTo>
                    <a:pt x="1471" y="2233"/>
                  </a:lnTo>
                  <a:lnTo>
                    <a:pt x="1473" y="2231"/>
                  </a:lnTo>
                  <a:lnTo>
                    <a:pt x="1473" y="2233"/>
                  </a:lnTo>
                  <a:lnTo>
                    <a:pt x="1473" y="2231"/>
                  </a:lnTo>
                  <a:lnTo>
                    <a:pt x="1471" y="2231"/>
                  </a:lnTo>
                  <a:lnTo>
                    <a:pt x="1473" y="2231"/>
                  </a:lnTo>
                  <a:lnTo>
                    <a:pt x="1471" y="2231"/>
                  </a:lnTo>
                  <a:lnTo>
                    <a:pt x="1471" y="2229"/>
                  </a:lnTo>
                  <a:lnTo>
                    <a:pt x="1471" y="2231"/>
                  </a:lnTo>
                  <a:lnTo>
                    <a:pt x="1469" y="2231"/>
                  </a:lnTo>
                  <a:lnTo>
                    <a:pt x="1469" y="2229"/>
                  </a:lnTo>
                  <a:lnTo>
                    <a:pt x="1469" y="2231"/>
                  </a:lnTo>
                  <a:lnTo>
                    <a:pt x="1469" y="2229"/>
                  </a:lnTo>
                  <a:lnTo>
                    <a:pt x="1467" y="2229"/>
                  </a:lnTo>
                  <a:lnTo>
                    <a:pt x="1469" y="2229"/>
                  </a:lnTo>
                  <a:lnTo>
                    <a:pt x="1469" y="2227"/>
                  </a:lnTo>
                  <a:lnTo>
                    <a:pt x="1471" y="2227"/>
                  </a:lnTo>
                  <a:lnTo>
                    <a:pt x="1471" y="2225"/>
                  </a:lnTo>
                  <a:lnTo>
                    <a:pt x="1471" y="2223"/>
                  </a:lnTo>
                  <a:lnTo>
                    <a:pt x="1471" y="2221"/>
                  </a:lnTo>
                  <a:lnTo>
                    <a:pt x="1473" y="2221"/>
                  </a:lnTo>
                  <a:lnTo>
                    <a:pt x="1473" y="2219"/>
                  </a:lnTo>
                  <a:lnTo>
                    <a:pt x="1471" y="2219"/>
                  </a:lnTo>
                  <a:lnTo>
                    <a:pt x="1473" y="2217"/>
                  </a:lnTo>
                  <a:lnTo>
                    <a:pt x="1473" y="2219"/>
                  </a:lnTo>
                  <a:lnTo>
                    <a:pt x="1475" y="2219"/>
                  </a:lnTo>
                  <a:lnTo>
                    <a:pt x="1473" y="2219"/>
                  </a:lnTo>
                  <a:lnTo>
                    <a:pt x="1473" y="2217"/>
                  </a:lnTo>
                  <a:lnTo>
                    <a:pt x="1473" y="2215"/>
                  </a:lnTo>
                  <a:lnTo>
                    <a:pt x="1475" y="2215"/>
                  </a:lnTo>
                  <a:lnTo>
                    <a:pt x="1475" y="2214"/>
                  </a:lnTo>
                  <a:lnTo>
                    <a:pt x="1477" y="2214"/>
                  </a:lnTo>
                  <a:lnTo>
                    <a:pt x="1477" y="2212"/>
                  </a:lnTo>
                  <a:lnTo>
                    <a:pt x="1477" y="2210"/>
                  </a:lnTo>
                  <a:lnTo>
                    <a:pt x="1479" y="2210"/>
                  </a:lnTo>
                  <a:lnTo>
                    <a:pt x="1481" y="2210"/>
                  </a:lnTo>
                  <a:lnTo>
                    <a:pt x="1481" y="2208"/>
                  </a:lnTo>
                  <a:lnTo>
                    <a:pt x="1479" y="2208"/>
                  </a:lnTo>
                  <a:lnTo>
                    <a:pt x="1481" y="2208"/>
                  </a:lnTo>
                  <a:lnTo>
                    <a:pt x="1479" y="2208"/>
                  </a:lnTo>
                  <a:lnTo>
                    <a:pt x="1479" y="2210"/>
                  </a:lnTo>
                  <a:lnTo>
                    <a:pt x="1477" y="2210"/>
                  </a:lnTo>
                  <a:lnTo>
                    <a:pt x="1477" y="2212"/>
                  </a:lnTo>
                  <a:lnTo>
                    <a:pt x="1475" y="2212"/>
                  </a:lnTo>
                  <a:lnTo>
                    <a:pt x="1475" y="2214"/>
                  </a:lnTo>
                  <a:lnTo>
                    <a:pt x="1473" y="2214"/>
                  </a:lnTo>
                  <a:lnTo>
                    <a:pt x="1473" y="2215"/>
                  </a:lnTo>
                  <a:lnTo>
                    <a:pt x="1471" y="2217"/>
                  </a:lnTo>
                  <a:lnTo>
                    <a:pt x="1471" y="2219"/>
                  </a:lnTo>
                  <a:lnTo>
                    <a:pt x="1469" y="2219"/>
                  </a:lnTo>
                  <a:lnTo>
                    <a:pt x="1471" y="2219"/>
                  </a:lnTo>
                  <a:lnTo>
                    <a:pt x="1471" y="2217"/>
                  </a:lnTo>
                  <a:lnTo>
                    <a:pt x="1469" y="2217"/>
                  </a:lnTo>
                  <a:lnTo>
                    <a:pt x="1469" y="2219"/>
                  </a:lnTo>
                  <a:lnTo>
                    <a:pt x="1469" y="2217"/>
                  </a:lnTo>
                  <a:lnTo>
                    <a:pt x="1467" y="2219"/>
                  </a:lnTo>
                  <a:lnTo>
                    <a:pt x="1467" y="2217"/>
                  </a:lnTo>
                  <a:lnTo>
                    <a:pt x="1467" y="2215"/>
                  </a:lnTo>
                  <a:lnTo>
                    <a:pt x="1469" y="2215"/>
                  </a:lnTo>
                  <a:lnTo>
                    <a:pt x="1471" y="2215"/>
                  </a:lnTo>
                  <a:lnTo>
                    <a:pt x="1471" y="2214"/>
                  </a:lnTo>
                  <a:lnTo>
                    <a:pt x="1473" y="2214"/>
                  </a:lnTo>
                  <a:lnTo>
                    <a:pt x="1473" y="2212"/>
                  </a:lnTo>
                  <a:lnTo>
                    <a:pt x="1473" y="2214"/>
                  </a:lnTo>
                  <a:lnTo>
                    <a:pt x="1471" y="2214"/>
                  </a:lnTo>
                  <a:lnTo>
                    <a:pt x="1471" y="2212"/>
                  </a:lnTo>
                  <a:lnTo>
                    <a:pt x="1473" y="2212"/>
                  </a:lnTo>
                  <a:lnTo>
                    <a:pt x="1471" y="2210"/>
                  </a:lnTo>
                  <a:lnTo>
                    <a:pt x="1471" y="2212"/>
                  </a:lnTo>
                  <a:lnTo>
                    <a:pt x="1471" y="2214"/>
                  </a:lnTo>
                  <a:lnTo>
                    <a:pt x="1469" y="2214"/>
                  </a:lnTo>
                  <a:lnTo>
                    <a:pt x="1467" y="2214"/>
                  </a:lnTo>
                  <a:lnTo>
                    <a:pt x="1469" y="2214"/>
                  </a:lnTo>
                  <a:lnTo>
                    <a:pt x="1467" y="2214"/>
                  </a:lnTo>
                  <a:lnTo>
                    <a:pt x="1467" y="2215"/>
                  </a:lnTo>
                  <a:lnTo>
                    <a:pt x="1467" y="2214"/>
                  </a:lnTo>
                  <a:lnTo>
                    <a:pt x="1465" y="2214"/>
                  </a:lnTo>
                  <a:lnTo>
                    <a:pt x="1465" y="2212"/>
                  </a:lnTo>
                  <a:lnTo>
                    <a:pt x="1465" y="2210"/>
                  </a:lnTo>
                  <a:lnTo>
                    <a:pt x="1467" y="2210"/>
                  </a:lnTo>
                  <a:lnTo>
                    <a:pt x="1467" y="2208"/>
                  </a:lnTo>
                  <a:lnTo>
                    <a:pt x="1467" y="2210"/>
                  </a:lnTo>
                  <a:lnTo>
                    <a:pt x="1469" y="2212"/>
                  </a:lnTo>
                  <a:lnTo>
                    <a:pt x="1469" y="2210"/>
                  </a:lnTo>
                  <a:lnTo>
                    <a:pt x="1469" y="2208"/>
                  </a:lnTo>
                  <a:lnTo>
                    <a:pt x="1471" y="2208"/>
                  </a:lnTo>
                  <a:lnTo>
                    <a:pt x="1469" y="2208"/>
                  </a:lnTo>
                  <a:lnTo>
                    <a:pt x="1469" y="2206"/>
                  </a:lnTo>
                  <a:lnTo>
                    <a:pt x="1471" y="2206"/>
                  </a:lnTo>
                  <a:lnTo>
                    <a:pt x="1473" y="2208"/>
                  </a:lnTo>
                  <a:lnTo>
                    <a:pt x="1475" y="2208"/>
                  </a:lnTo>
                  <a:lnTo>
                    <a:pt x="1475" y="2206"/>
                  </a:lnTo>
                  <a:lnTo>
                    <a:pt x="1477" y="2206"/>
                  </a:lnTo>
                  <a:lnTo>
                    <a:pt x="1475" y="2206"/>
                  </a:lnTo>
                  <a:lnTo>
                    <a:pt x="1475" y="2208"/>
                  </a:lnTo>
                  <a:lnTo>
                    <a:pt x="1475" y="2206"/>
                  </a:lnTo>
                  <a:lnTo>
                    <a:pt x="1473" y="2206"/>
                  </a:lnTo>
                  <a:lnTo>
                    <a:pt x="1473" y="2204"/>
                  </a:lnTo>
                  <a:lnTo>
                    <a:pt x="1475" y="2204"/>
                  </a:lnTo>
                  <a:lnTo>
                    <a:pt x="1477" y="2204"/>
                  </a:lnTo>
                  <a:lnTo>
                    <a:pt x="1477" y="2202"/>
                  </a:lnTo>
                  <a:lnTo>
                    <a:pt x="1479" y="2202"/>
                  </a:lnTo>
                  <a:lnTo>
                    <a:pt x="1481" y="2202"/>
                  </a:lnTo>
                  <a:lnTo>
                    <a:pt x="1479" y="2202"/>
                  </a:lnTo>
                  <a:lnTo>
                    <a:pt x="1477" y="2202"/>
                  </a:lnTo>
                  <a:lnTo>
                    <a:pt x="1475" y="2202"/>
                  </a:lnTo>
                  <a:lnTo>
                    <a:pt x="1477" y="2202"/>
                  </a:lnTo>
                  <a:lnTo>
                    <a:pt x="1477" y="2200"/>
                  </a:lnTo>
                  <a:lnTo>
                    <a:pt x="1475" y="2200"/>
                  </a:lnTo>
                  <a:lnTo>
                    <a:pt x="1473" y="2202"/>
                  </a:lnTo>
                  <a:lnTo>
                    <a:pt x="1471" y="2202"/>
                  </a:lnTo>
                  <a:lnTo>
                    <a:pt x="1471" y="2204"/>
                  </a:lnTo>
                  <a:lnTo>
                    <a:pt x="1469" y="2204"/>
                  </a:lnTo>
                  <a:lnTo>
                    <a:pt x="1469" y="2202"/>
                  </a:lnTo>
                  <a:lnTo>
                    <a:pt x="1471" y="2202"/>
                  </a:lnTo>
                  <a:lnTo>
                    <a:pt x="1471" y="2200"/>
                  </a:lnTo>
                  <a:lnTo>
                    <a:pt x="1473" y="2200"/>
                  </a:lnTo>
                  <a:lnTo>
                    <a:pt x="1473" y="2198"/>
                  </a:lnTo>
                  <a:lnTo>
                    <a:pt x="1475" y="2198"/>
                  </a:lnTo>
                  <a:lnTo>
                    <a:pt x="1477" y="2198"/>
                  </a:lnTo>
                  <a:lnTo>
                    <a:pt x="1477" y="2196"/>
                  </a:lnTo>
                  <a:lnTo>
                    <a:pt x="1477" y="2194"/>
                  </a:lnTo>
                  <a:lnTo>
                    <a:pt x="1479" y="2194"/>
                  </a:lnTo>
                  <a:lnTo>
                    <a:pt x="1479" y="2192"/>
                  </a:lnTo>
                  <a:lnTo>
                    <a:pt x="1477" y="2192"/>
                  </a:lnTo>
                  <a:lnTo>
                    <a:pt x="1477" y="2191"/>
                  </a:lnTo>
                  <a:lnTo>
                    <a:pt x="1479" y="2191"/>
                  </a:lnTo>
                  <a:lnTo>
                    <a:pt x="1479" y="2189"/>
                  </a:lnTo>
                  <a:lnTo>
                    <a:pt x="1481" y="2189"/>
                  </a:lnTo>
                  <a:lnTo>
                    <a:pt x="1481" y="2191"/>
                  </a:lnTo>
                  <a:lnTo>
                    <a:pt x="1483" y="2191"/>
                  </a:lnTo>
                  <a:lnTo>
                    <a:pt x="1484" y="2192"/>
                  </a:lnTo>
                  <a:lnTo>
                    <a:pt x="1484" y="2191"/>
                  </a:lnTo>
                  <a:lnTo>
                    <a:pt x="1483" y="2191"/>
                  </a:lnTo>
                  <a:lnTo>
                    <a:pt x="1483" y="2189"/>
                  </a:lnTo>
                  <a:lnTo>
                    <a:pt x="1481" y="2189"/>
                  </a:lnTo>
                  <a:lnTo>
                    <a:pt x="1479" y="2189"/>
                  </a:lnTo>
                  <a:lnTo>
                    <a:pt x="1477" y="2189"/>
                  </a:lnTo>
                  <a:lnTo>
                    <a:pt x="1477" y="2191"/>
                  </a:lnTo>
                  <a:lnTo>
                    <a:pt x="1477" y="2189"/>
                  </a:lnTo>
                  <a:lnTo>
                    <a:pt x="1477" y="2191"/>
                  </a:lnTo>
                  <a:lnTo>
                    <a:pt x="1477" y="2192"/>
                  </a:lnTo>
                  <a:lnTo>
                    <a:pt x="1475" y="2192"/>
                  </a:lnTo>
                  <a:lnTo>
                    <a:pt x="1475" y="2194"/>
                  </a:lnTo>
                  <a:lnTo>
                    <a:pt x="1475" y="2196"/>
                  </a:lnTo>
                  <a:lnTo>
                    <a:pt x="1473" y="2196"/>
                  </a:lnTo>
                  <a:lnTo>
                    <a:pt x="1471" y="2196"/>
                  </a:lnTo>
                  <a:lnTo>
                    <a:pt x="1471" y="2194"/>
                  </a:lnTo>
                  <a:lnTo>
                    <a:pt x="1471" y="2192"/>
                  </a:lnTo>
                  <a:lnTo>
                    <a:pt x="1469" y="2192"/>
                  </a:lnTo>
                  <a:lnTo>
                    <a:pt x="1469" y="2191"/>
                  </a:lnTo>
                  <a:lnTo>
                    <a:pt x="1471" y="2191"/>
                  </a:lnTo>
                  <a:lnTo>
                    <a:pt x="1469" y="2189"/>
                  </a:lnTo>
                  <a:lnTo>
                    <a:pt x="1469" y="2187"/>
                  </a:lnTo>
                  <a:lnTo>
                    <a:pt x="1471" y="2187"/>
                  </a:lnTo>
                  <a:lnTo>
                    <a:pt x="1469" y="2187"/>
                  </a:lnTo>
                  <a:lnTo>
                    <a:pt x="1471" y="2187"/>
                  </a:lnTo>
                  <a:lnTo>
                    <a:pt x="1471" y="2185"/>
                  </a:lnTo>
                  <a:lnTo>
                    <a:pt x="1473" y="2185"/>
                  </a:lnTo>
                  <a:lnTo>
                    <a:pt x="1473" y="2183"/>
                  </a:lnTo>
                  <a:lnTo>
                    <a:pt x="1471" y="2183"/>
                  </a:lnTo>
                  <a:lnTo>
                    <a:pt x="1473" y="2183"/>
                  </a:lnTo>
                  <a:lnTo>
                    <a:pt x="1471" y="2183"/>
                  </a:lnTo>
                  <a:lnTo>
                    <a:pt x="1469" y="2183"/>
                  </a:lnTo>
                  <a:lnTo>
                    <a:pt x="1469" y="2185"/>
                  </a:lnTo>
                  <a:lnTo>
                    <a:pt x="1467" y="2185"/>
                  </a:lnTo>
                  <a:lnTo>
                    <a:pt x="1467" y="2183"/>
                  </a:lnTo>
                  <a:lnTo>
                    <a:pt x="1465" y="2183"/>
                  </a:lnTo>
                  <a:lnTo>
                    <a:pt x="1465" y="2185"/>
                  </a:lnTo>
                  <a:lnTo>
                    <a:pt x="1465" y="2183"/>
                  </a:lnTo>
                  <a:lnTo>
                    <a:pt x="1463" y="2183"/>
                  </a:lnTo>
                  <a:lnTo>
                    <a:pt x="1461" y="2183"/>
                  </a:lnTo>
                  <a:lnTo>
                    <a:pt x="1461" y="2181"/>
                  </a:lnTo>
                  <a:lnTo>
                    <a:pt x="1463" y="2181"/>
                  </a:lnTo>
                  <a:lnTo>
                    <a:pt x="1465" y="2181"/>
                  </a:lnTo>
                  <a:lnTo>
                    <a:pt x="1467" y="2181"/>
                  </a:lnTo>
                  <a:lnTo>
                    <a:pt x="1469" y="2181"/>
                  </a:lnTo>
                  <a:lnTo>
                    <a:pt x="1467" y="2179"/>
                  </a:lnTo>
                  <a:lnTo>
                    <a:pt x="1465" y="2179"/>
                  </a:lnTo>
                  <a:lnTo>
                    <a:pt x="1465" y="2177"/>
                  </a:lnTo>
                  <a:lnTo>
                    <a:pt x="1463" y="2177"/>
                  </a:lnTo>
                  <a:lnTo>
                    <a:pt x="1463" y="2175"/>
                  </a:lnTo>
                  <a:lnTo>
                    <a:pt x="1463" y="2177"/>
                  </a:lnTo>
                  <a:lnTo>
                    <a:pt x="1461" y="2177"/>
                  </a:lnTo>
                  <a:lnTo>
                    <a:pt x="1461" y="2175"/>
                  </a:lnTo>
                  <a:lnTo>
                    <a:pt x="1461" y="2173"/>
                  </a:lnTo>
                  <a:lnTo>
                    <a:pt x="1459" y="2173"/>
                  </a:lnTo>
                  <a:lnTo>
                    <a:pt x="1458" y="2171"/>
                  </a:lnTo>
                  <a:lnTo>
                    <a:pt x="1458" y="2169"/>
                  </a:lnTo>
                  <a:lnTo>
                    <a:pt x="1459" y="2169"/>
                  </a:lnTo>
                  <a:lnTo>
                    <a:pt x="1459" y="2168"/>
                  </a:lnTo>
                  <a:lnTo>
                    <a:pt x="1459" y="2166"/>
                  </a:lnTo>
                  <a:lnTo>
                    <a:pt x="1461" y="2168"/>
                  </a:lnTo>
                  <a:lnTo>
                    <a:pt x="1461" y="2166"/>
                  </a:lnTo>
                  <a:lnTo>
                    <a:pt x="1459" y="2166"/>
                  </a:lnTo>
                  <a:lnTo>
                    <a:pt x="1461" y="2166"/>
                  </a:lnTo>
                  <a:lnTo>
                    <a:pt x="1463" y="2166"/>
                  </a:lnTo>
                  <a:lnTo>
                    <a:pt x="1465" y="2166"/>
                  </a:lnTo>
                  <a:lnTo>
                    <a:pt x="1465" y="2168"/>
                  </a:lnTo>
                  <a:lnTo>
                    <a:pt x="1465" y="2169"/>
                  </a:lnTo>
                  <a:lnTo>
                    <a:pt x="1465" y="2168"/>
                  </a:lnTo>
                  <a:lnTo>
                    <a:pt x="1467" y="2168"/>
                  </a:lnTo>
                  <a:lnTo>
                    <a:pt x="1467" y="2169"/>
                  </a:lnTo>
                  <a:lnTo>
                    <a:pt x="1467" y="2171"/>
                  </a:lnTo>
                  <a:lnTo>
                    <a:pt x="1469" y="2171"/>
                  </a:lnTo>
                  <a:lnTo>
                    <a:pt x="1469" y="2173"/>
                  </a:lnTo>
                  <a:lnTo>
                    <a:pt x="1467" y="2173"/>
                  </a:lnTo>
                  <a:lnTo>
                    <a:pt x="1469" y="2173"/>
                  </a:lnTo>
                  <a:lnTo>
                    <a:pt x="1471" y="2173"/>
                  </a:lnTo>
                  <a:lnTo>
                    <a:pt x="1471" y="2175"/>
                  </a:lnTo>
                  <a:lnTo>
                    <a:pt x="1473" y="2175"/>
                  </a:lnTo>
                  <a:lnTo>
                    <a:pt x="1473" y="2177"/>
                  </a:lnTo>
                  <a:lnTo>
                    <a:pt x="1475" y="2177"/>
                  </a:lnTo>
                  <a:lnTo>
                    <a:pt x="1475" y="2175"/>
                  </a:lnTo>
                  <a:lnTo>
                    <a:pt x="1473" y="2175"/>
                  </a:lnTo>
                  <a:lnTo>
                    <a:pt x="1473" y="2173"/>
                  </a:lnTo>
                  <a:lnTo>
                    <a:pt x="1471" y="2173"/>
                  </a:lnTo>
                  <a:lnTo>
                    <a:pt x="1471" y="2171"/>
                  </a:lnTo>
                  <a:lnTo>
                    <a:pt x="1471" y="2169"/>
                  </a:lnTo>
                  <a:lnTo>
                    <a:pt x="1471" y="2168"/>
                  </a:lnTo>
                  <a:lnTo>
                    <a:pt x="1471" y="2169"/>
                  </a:lnTo>
                  <a:lnTo>
                    <a:pt x="1471" y="2168"/>
                  </a:lnTo>
                  <a:lnTo>
                    <a:pt x="1473" y="2168"/>
                  </a:lnTo>
                  <a:lnTo>
                    <a:pt x="1471" y="2168"/>
                  </a:lnTo>
                  <a:lnTo>
                    <a:pt x="1471" y="2166"/>
                  </a:lnTo>
                  <a:lnTo>
                    <a:pt x="1473" y="2166"/>
                  </a:lnTo>
                  <a:lnTo>
                    <a:pt x="1473" y="2168"/>
                  </a:lnTo>
                  <a:lnTo>
                    <a:pt x="1475" y="2168"/>
                  </a:lnTo>
                  <a:lnTo>
                    <a:pt x="1475" y="2166"/>
                  </a:lnTo>
                  <a:lnTo>
                    <a:pt x="1473" y="2166"/>
                  </a:lnTo>
                  <a:lnTo>
                    <a:pt x="1471" y="2166"/>
                  </a:lnTo>
                  <a:lnTo>
                    <a:pt x="1471" y="2164"/>
                  </a:lnTo>
                  <a:lnTo>
                    <a:pt x="1471" y="2162"/>
                  </a:lnTo>
                  <a:lnTo>
                    <a:pt x="1473" y="2162"/>
                  </a:lnTo>
                  <a:lnTo>
                    <a:pt x="1471" y="2162"/>
                  </a:lnTo>
                  <a:lnTo>
                    <a:pt x="1473" y="2162"/>
                  </a:lnTo>
                  <a:lnTo>
                    <a:pt x="1471" y="2162"/>
                  </a:lnTo>
                  <a:lnTo>
                    <a:pt x="1471" y="2160"/>
                  </a:lnTo>
                  <a:lnTo>
                    <a:pt x="1473" y="2160"/>
                  </a:lnTo>
                  <a:lnTo>
                    <a:pt x="1475" y="2160"/>
                  </a:lnTo>
                  <a:lnTo>
                    <a:pt x="1475" y="2158"/>
                  </a:lnTo>
                  <a:lnTo>
                    <a:pt x="1475" y="2160"/>
                  </a:lnTo>
                  <a:lnTo>
                    <a:pt x="1475" y="2158"/>
                  </a:lnTo>
                  <a:lnTo>
                    <a:pt x="1477" y="2158"/>
                  </a:lnTo>
                  <a:lnTo>
                    <a:pt x="1477" y="2160"/>
                  </a:lnTo>
                  <a:lnTo>
                    <a:pt x="1479" y="2160"/>
                  </a:lnTo>
                  <a:lnTo>
                    <a:pt x="1477" y="2160"/>
                  </a:lnTo>
                  <a:lnTo>
                    <a:pt x="1477" y="2158"/>
                  </a:lnTo>
                  <a:lnTo>
                    <a:pt x="1477" y="2156"/>
                  </a:lnTo>
                  <a:lnTo>
                    <a:pt x="1477" y="2154"/>
                  </a:lnTo>
                  <a:lnTo>
                    <a:pt x="1479" y="2154"/>
                  </a:lnTo>
                  <a:lnTo>
                    <a:pt x="1477" y="2154"/>
                  </a:lnTo>
                  <a:lnTo>
                    <a:pt x="1477" y="2156"/>
                  </a:lnTo>
                  <a:lnTo>
                    <a:pt x="1475" y="2156"/>
                  </a:lnTo>
                  <a:lnTo>
                    <a:pt x="1477" y="2156"/>
                  </a:lnTo>
                  <a:lnTo>
                    <a:pt x="1475" y="2156"/>
                  </a:lnTo>
                  <a:lnTo>
                    <a:pt x="1475" y="2158"/>
                  </a:lnTo>
                  <a:lnTo>
                    <a:pt x="1473" y="2158"/>
                  </a:lnTo>
                  <a:lnTo>
                    <a:pt x="1475" y="2158"/>
                  </a:lnTo>
                  <a:lnTo>
                    <a:pt x="1473" y="2158"/>
                  </a:lnTo>
                  <a:lnTo>
                    <a:pt x="1473" y="2156"/>
                  </a:lnTo>
                  <a:lnTo>
                    <a:pt x="1475" y="2156"/>
                  </a:lnTo>
                  <a:lnTo>
                    <a:pt x="1475" y="2154"/>
                  </a:lnTo>
                  <a:lnTo>
                    <a:pt x="1477" y="2154"/>
                  </a:lnTo>
                  <a:lnTo>
                    <a:pt x="1479" y="2154"/>
                  </a:lnTo>
                  <a:lnTo>
                    <a:pt x="1479" y="2152"/>
                  </a:lnTo>
                  <a:lnTo>
                    <a:pt x="1477" y="2152"/>
                  </a:lnTo>
                  <a:lnTo>
                    <a:pt x="1477" y="2154"/>
                  </a:lnTo>
                  <a:lnTo>
                    <a:pt x="1477" y="2152"/>
                  </a:lnTo>
                  <a:lnTo>
                    <a:pt x="1475" y="2152"/>
                  </a:lnTo>
                  <a:lnTo>
                    <a:pt x="1475" y="2154"/>
                  </a:lnTo>
                  <a:lnTo>
                    <a:pt x="1475" y="2152"/>
                  </a:lnTo>
                  <a:lnTo>
                    <a:pt x="1473" y="2152"/>
                  </a:lnTo>
                  <a:lnTo>
                    <a:pt x="1471" y="2152"/>
                  </a:lnTo>
                  <a:lnTo>
                    <a:pt x="1471" y="2150"/>
                  </a:lnTo>
                  <a:lnTo>
                    <a:pt x="1471" y="2148"/>
                  </a:lnTo>
                  <a:lnTo>
                    <a:pt x="1469" y="2148"/>
                  </a:lnTo>
                  <a:lnTo>
                    <a:pt x="1469" y="2146"/>
                  </a:lnTo>
                  <a:lnTo>
                    <a:pt x="1469" y="2144"/>
                  </a:lnTo>
                  <a:lnTo>
                    <a:pt x="1469" y="2143"/>
                  </a:lnTo>
                  <a:lnTo>
                    <a:pt x="1471" y="2143"/>
                  </a:lnTo>
                  <a:lnTo>
                    <a:pt x="1471" y="2141"/>
                  </a:lnTo>
                  <a:lnTo>
                    <a:pt x="1471" y="2143"/>
                  </a:lnTo>
                  <a:lnTo>
                    <a:pt x="1471" y="2141"/>
                  </a:lnTo>
                  <a:lnTo>
                    <a:pt x="1473" y="2141"/>
                  </a:lnTo>
                  <a:lnTo>
                    <a:pt x="1471" y="2143"/>
                  </a:lnTo>
                  <a:lnTo>
                    <a:pt x="1473" y="2143"/>
                  </a:lnTo>
                  <a:lnTo>
                    <a:pt x="1473" y="2141"/>
                  </a:lnTo>
                  <a:lnTo>
                    <a:pt x="1473" y="2139"/>
                  </a:lnTo>
                  <a:lnTo>
                    <a:pt x="1475" y="2139"/>
                  </a:lnTo>
                  <a:lnTo>
                    <a:pt x="1475" y="2137"/>
                  </a:lnTo>
                  <a:lnTo>
                    <a:pt x="1475" y="2139"/>
                  </a:lnTo>
                  <a:lnTo>
                    <a:pt x="1475" y="2141"/>
                  </a:lnTo>
                  <a:lnTo>
                    <a:pt x="1477" y="2141"/>
                  </a:lnTo>
                  <a:lnTo>
                    <a:pt x="1477" y="2139"/>
                  </a:lnTo>
                  <a:lnTo>
                    <a:pt x="1477" y="2141"/>
                  </a:lnTo>
                  <a:lnTo>
                    <a:pt x="1477" y="2139"/>
                  </a:lnTo>
                  <a:lnTo>
                    <a:pt x="1479" y="2139"/>
                  </a:lnTo>
                  <a:lnTo>
                    <a:pt x="1479" y="2137"/>
                  </a:lnTo>
                  <a:lnTo>
                    <a:pt x="1479" y="2139"/>
                  </a:lnTo>
                  <a:lnTo>
                    <a:pt x="1477" y="2139"/>
                  </a:lnTo>
                  <a:lnTo>
                    <a:pt x="1479" y="2139"/>
                  </a:lnTo>
                  <a:lnTo>
                    <a:pt x="1479" y="2141"/>
                  </a:lnTo>
                  <a:lnTo>
                    <a:pt x="1481" y="2141"/>
                  </a:lnTo>
                  <a:lnTo>
                    <a:pt x="1483" y="2141"/>
                  </a:lnTo>
                  <a:lnTo>
                    <a:pt x="1483" y="2139"/>
                  </a:lnTo>
                  <a:lnTo>
                    <a:pt x="1484" y="2139"/>
                  </a:lnTo>
                  <a:lnTo>
                    <a:pt x="1486" y="2139"/>
                  </a:lnTo>
                  <a:lnTo>
                    <a:pt x="1488" y="2139"/>
                  </a:lnTo>
                  <a:lnTo>
                    <a:pt x="1486" y="2139"/>
                  </a:lnTo>
                  <a:lnTo>
                    <a:pt x="1488" y="2139"/>
                  </a:lnTo>
                  <a:lnTo>
                    <a:pt x="1488" y="2137"/>
                  </a:lnTo>
                  <a:lnTo>
                    <a:pt x="1490" y="2137"/>
                  </a:lnTo>
                  <a:lnTo>
                    <a:pt x="1488" y="2137"/>
                  </a:lnTo>
                  <a:lnTo>
                    <a:pt x="1490" y="2137"/>
                  </a:lnTo>
                  <a:lnTo>
                    <a:pt x="1490" y="2135"/>
                  </a:lnTo>
                  <a:lnTo>
                    <a:pt x="1492" y="2135"/>
                  </a:lnTo>
                  <a:lnTo>
                    <a:pt x="1492" y="2133"/>
                  </a:lnTo>
                  <a:lnTo>
                    <a:pt x="1490" y="2133"/>
                  </a:lnTo>
                  <a:lnTo>
                    <a:pt x="1490" y="2135"/>
                  </a:lnTo>
                  <a:lnTo>
                    <a:pt x="1488" y="2135"/>
                  </a:lnTo>
                  <a:lnTo>
                    <a:pt x="1488" y="2133"/>
                  </a:lnTo>
                  <a:lnTo>
                    <a:pt x="1488" y="2131"/>
                  </a:lnTo>
                  <a:lnTo>
                    <a:pt x="1486" y="2131"/>
                  </a:lnTo>
                  <a:lnTo>
                    <a:pt x="1486" y="2133"/>
                  </a:lnTo>
                  <a:lnTo>
                    <a:pt x="1486" y="2131"/>
                  </a:lnTo>
                  <a:lnTo>
                    <a:pt x="1486" y="2133"/>
                  </a:lnTo>
                  <a:lnTo>
                    <a:pt x="1486" y="2131"/>
                  </a:lnTo>
                  <a:lnTo>
                    <a:pt x="1488" y="2131"/>
                  </a:lnTo>
                  <a:lnTo>
                    <a:pt x="1488" y="2133"/>
                  </a:lnTo>
                  <a:lnTo>
                    <a:pt x="1486" y="2133"/>
                  </a:lnTo>
                  <a:lnTo>
                    <a:pt x="1486" y="2135"/>
                  </a:lnTo>
                  <a:lnTo>
                    <a:pt x="1486" y="2137"/>
                  </a:lnTo>
                  <a:lnTo>
                    <a:pt x="1484" y="2137"/>
                  </a:lnTo>
                  <a:lnTo>
                    <a:pt x="1484" y="2139"/>
                  </a:lnTo>
                  <a:lnTo>
                    <a:pt x="1483" y="2137"/>
                  </a:lnTo>
                  <a:lnTo>
                    <a:pt x="1484" y="2137"/>
                  </a:lnTo>
                  <a:lnTo>
                    <a:pt x="1483" y="2137"/>
                  </a:lnTo>
                  <a:lnTo>
                    <a:pt x="1483" y="2139"/>
                  </a:lnTo>
                  <a:lnTo>
                    <a:pt x="1481" y="2137"/>
                  </a:lnTo>
                  <a:lnTo>
                    <a:pt x="1483" y="2137"/>
                  </a:lnTo>
                  <a:lnTo>
                    <a:pt x="1481" y="2137"/>
                  </a:lnTo>
                  <a:lnTo>
                    <a:pt x="1481" y="2135"/>
                  </a:lnTo>
                  <a:lnTo>
                    <a:pt x="1483" y="2135"/>
                  </a:lnTo>
                  <a:lnTo>
                    <a:pt x="1481" y="2135"/>
                  </a:lnTo>
                  <a:lnTo>
                    <a:pt x="1481" y="2133"/>
                  </a:lnTo>
                  <a:lnTo>
                    <a:pt x="1483" y="2133"/>
                  </a:lnTo>
                  <a:lnTo>
                    <a:pt x="1481" y="2133"/>
                  </a:lnTo>
                  <a:lnTo>
                    <a:pt x="1481" y="2131"/>
                  </a:lnTo>
                  <a:lnTo>
                    <a:pt x="1483" y="2131"/>
                  </a:lnTo>
                  <a:lnTo>
                    <a:pt x="1484" y="2131"/>
                  </a:lnTo>
                  <a:lnTo>
                    <a:pt x="1483" y="2131"/>
                  </a:lnTo>
                  <a:lnTo>
                    <a:pt x="1484" y="2131"/>
                  </a:lnTo>
                  <a:lnTo>
                    <a:pt x="1483" y="2131"/>
                  </a:lnTo>
                  <a:lnTo>
                    <a:pt x="1484" y="2131"/>
                  </a:lnTo>
                  <a:lnTo>
                    <a:pt x="1483" y="2131"/>
                  </a:lnTo>
                  <a:lnTo>
                    <a:pt x="1483" y="2129"/>
                  </a:lnTo>
                  <a:lnTo>
                    <a:pt x="1484" y="2129"/>
                  </a:lnTo>
                  <a:lnTo>
                    <a:pt x="1484" y="2127"/>
                  </a:lnTo>
                  <a:lnTo>
                    <a:pt x="1486" y="2127"/>
                  </a:lnTo>
                  <a:lnTo>
                    <a:pt x="1486" y="2125"/>
                  </a:lnTo>
                  <a:lnTo>
                    <a:pt x="1488" y="2125"/>
                  </a:lnTo>
                  <a:lnTo>
                    <a:pt x="1486" y="2125"/>
                  </a:lnTo>
                  <a:lnTo>
                    <a:pt x="1488" y="2125"/>
                  </a:lnTo>
                  <a:lnTo>
                    <a:pt x="1486" y="2125"/>
                  </a:lnTo>
                  <a:lnTo>
                    <a:pt x="1488" y="2125"/>
                  </a:lnTo>
                  <a:lnTo>
                    <a:pt x="1488" y="2127"/>
                  </a:lnTo>
                  <a:lnTo>
                    <a:pt x="1490" y="2127"/>
                  </a:lnTo>
                  <a:lnTo>
                    <a:pt x="1490" y="2125"/>
                  </a:lnTo>
                  <a:lnTo>
                    <a:pt x="1490" y="2127"/>
                  </a:lnTo>
                  <a:lnTo>
                    <a:pt x="1492" y="2127"/>
                  </a:lnTo>
                  <a:lnTo>
                    <a:pt x="1492" y="2129"/>
                  </a:lnTo>
                  <a:lnTo>
                    <a:pt x="1490" y="2129"/>
                  </a:lnTo>
                  <a:lnTo>
                    <a:pt x="1492" y="2129"/>
                  </a:lnTo>
                  <a:lnTo>
                    <a:pt x="1494" y="2129"/>
                  </a:lnTo>
                  <a:lnTo>
                    <a:pt x="1494" y="2127"/>
                  </a:lnTo>
                  <a:lnTo>
                    <a:pt x="1492" y="2127"/>
                  </a:lnTo>
                  <a:lnTo>
                    <a:pt x="1492" y="2129"/>
                  </a:lnTo>
                  <a:lnTo>
                    <a:pt x="1492" y="2127"/>
                  </a:lnTo>
                  <a:lnTo>
                    <a:pt x="1490" y="2127"/>
                  </a:lnTo>
                  <a:lnTo>
                    <a:pt x="1492" y="2127"/>
                  </a:lnTo>
                  <a:lnTo>
                    <a:pt x="1490" y="2127"/>
                  </a:lnTo>
                  <a:lnTo>
                    <a:pt x="1492" y="2125"/>
                  </a:lnTo>
                  <a:lnTo>
                    <a:pt x="1492" y="2127"/>
                  </a:lnTo>
                  <a:lnTo>
                    <a:pt x="1492" y="2125"/>
                  </a:lnTo>
                  <a:lnTo>
                    <a:pt x="1492" y="2123"/>
                  </a:lnTo>
                  <a:lnTo>
                    <a:pt x="1494" y="2123"/>
                  </a:lnTo>
                  <a:lnTo>
                    <a:pt x="1494" y="2121"/>
                  </a:lnTo>
                  <a:lnTo>
                    <a:pt x="1494" y="2120"/>
                  </a:lnTo>
                  <a:lnTo>
                    <a:pt x="1496" y="2120"/>
                  </a:lnTo>
                  <a:lnTo>
                    <a:pt x="1496" y="2118"/>
                  </a:lnTo>
                  <a:lnTo>
                    <a:pt x="1498" y="2116"/>
                  </a:lnTo>
                  <a:lnTo>
                    <a:pt x="1498" y="2114"/>
                  </a:lnTo>
                  <a:lnTo>
                    <a:pt x="1500" y="2114"/>
                  </a:lnTo>
                  <a:lnTo>
                    <a:pt x="1500" y="2112"/>
                  </a:lnTo>
                  <a:lnTo>
                    <a:pt x="1498" y="2112"/>
                  </a:lnTo>
                  <a:lnTo>
                    <a:pt x="1498" y="2110"/>
                  </a:lnTo>
                  <a:lnTo>
                    <a:pt x="1496" y="2110"/>
                  </a:lnTo>
                  <a:lnTo>
                    <a:pt x="1496" y="2108"/>
                  </a:lnTo>
                  <a:lnTo>
                    <a:pt x="1494" y="2108"/>
                  </a:lnTo>
                  <a:lnTo>
                    <a:pt x="1492" y="2108"/>
                  </a:lnTo>
                  <a:lnTo>
                    <a:pt x="1494" y="2108"/>
                  </a:lnTo>
                  <a:lnTo>
                    <a:pt x="1494" y="2106"/>
                  </a:lnTo>
                  <a:lnTo>
                    <a:pt x="1492" y="2104"/>
                  </a:lnTo>
                  <a:lnTo>
                    <a:pt x="1494" y="2104"/>
                  </a:lnTo>
                  <a:lnTo>
                    <a:pt x="1494" y="2102"/>
                  </a:lnTo>
                  <a:lnTo>
                    <a:pt x="1492" y="2102"/>
                  </a:lnTo>
                  <a:lnTo>
                    <a:pt x="1492" y="2104"/>
                  </a:lnTo>
                  <a:lnTo>
                    <a:pt x="1492" y="2102"/>
                  </a:lnTo>
                  <a:lnTo>
                    <a:pt x="1492" y="2104"/>
                  </a:lnTo>
                  <a:lnTo>
                    <a:pt x="1492" y="2102"/>
                  </a:lnTo>
                  <a:lnTo>
                    <a:pt x="1490" y="2102"/>
                  </a:lnTo>
                  <a:lnTo>
                    <a:pt x="1490" y="2104"/>
                  </a:lnTo>
                  <a:lnTo>
                    <a:pt x="1490" y="2102"/>
                  </a:lnTo>
                  <a:lnTo>
                    <a:pt x="1490" y="2100"/>
                  </a:lnTo>
                  <a:lnTo>
                    <a:pt x="1490" y="2098"/>
                  </a:lnTo>
                  <a:lnTo>
                    <a:pt x="1490" y="2100"/>
                  </a:lnTo>
                  <a:lnTo>
                    <a:pt x="1490" y="2098"/>
                  </a:lnTo>
                  <a:lnTo>
                    <a:pt x="1492" y="2098"/>
                  </a:lnTo>
                  <a:lnTo>
                    <a:pt x="1492" y="2096"/>
                  </a:lnTo>
                  <a:lnTo>
                    <a:pt x="1494" y="2096"/>
                  </a:lnTo>
                  <a:lnTo>
                    <a:pt x="1492" y="2096"/>
                  </a:lnTo>
                  <a:lnTo>
                    <a:pt x="1492" y="2095"/>
                  </a:lnTo>
                  <a:lnTo>
                    <a:pt x="1494" y="2095"/>
                  </a:lnTo>
                  <a:lnTo>
                    <a:pt x="1494" y="2093"/>
                  </a:lnTo>
                  <a:lnTo>
                    <a:pt x="1494" y="2091"/>
                  </a:lnTo>
                  <a:lnTo>
                    <a:pt x="1496" y="2093"/>
                  </a:lnTo>
                  <a:lnTo>
                    <a:pt x="1494" y="2093"/>
                  </a:lnTo>
                  <a:lnTo>
                    <a:pt x="1496" y="2095"/>
                  </a:lnTo>
                  <a:lnTo>
                    <a:pt x="1494" y="2095"/>
                  </a:lnTo>
                  <a:lnTo>
                    <a:pt x="1494" y="2096"/>
                  </a:lnTo>
                  <a:lnTo>
                    <a:pt x="1496" y="2095"/>
                  </a:lnTo>
                  <a:lnTo>
                    <a:pt x="1496" y="2093"/>
                  </a:lnTo>
                  <a:lnTo>
                    <a:pt x="1496" y="2091"/>
                  </a:lnTo>
                  <a:lnTo>
                    <a:pt x="1498" y="2091"/>
                  </a:lnTo>
                  <a:close/>
                  <a:moveTo>
                    <a:pt x="1496" y="2091"/>
                  </a:moveTo>
                  <a:lnTo>
                    <a:pt x="1498" y="2091"/>
                  </a:lnTo>
                  <a:lnTo>
                    <a:pt x="1496" y="2091"/>
                  </a:lnTo>
                  <a:close/>
                  <a:moveTo>
                    <a:pt x="1552" y="2131"/>
                  </a:moveTo>
                  <a:lnTo>
                    <a:pt x="1550" y="2129"/>
                  </a:lnTo>
                  <a:lnTo>
                    <a:pt x="1552" y="2129"/>
                  </a:lnTo>
                  <a:lnTo>
                    <a:pt x="1552" y="2131"/>
                  </a:lnTo>
                  <a:close/>
                  <a:moveTo>
                    <a:pt x="770" y="1265"/>
                  </a:moveTo>
                  <a:lnTo>
                    <a:pt x="770" y="1267"/>
                  </a:lnTo>
                  <a:lnTo>
                    <a:pt x="768" y="1267"/>
                  </a:lnTo>
                  <a:lnTo>
                    <a:pt x="768" y="1269"/>
                  </a:lnTo>
                  <a:lnTo>
                    <a:pt x="766" y="1269"/>
                  </a:lnTo>
                  <a:lnTo>
                    <a:pt x="766" y="1267"/>
                  </a:lnTo>
                  <a:lnTo>
                    <a:pt x="768" y="1265"/>
                  </a:lnTo>
                  <a:lnTo>
                    <a:pt x="766" y="1265"/>
                  </a:lnTo>
                  <a:lnTo>
                    <a:pt x="768" y="1265"/>
                  </a:lnTo>
                  <a:lnTo>
                    <a:pt x="768" y="1263"/>
                  </a:lnTo>
                  <a:lnTo>
                    <a:pt x="768" y="1265"/>
                  </a:lnTo>
                  <a:lnTo>
                    <a:pt x="770" y="1265"/>
                  </a:lnTo>
                  <a:close/>
                  <a:moveTo>
                    <a:pt x="1494" y="2081"/>
                  </a:moveTo>
                  <a:lnTo>
                    <a:pt x="1494" y="2083"/>
                  </a:lnTo>
                  <a:lnTo>
                    <a:pt x="1492" y="2083"/>
                  </a:lnTo>
                  <a:lnTo>
                    <a:pt x="1492" y="2081"/>
                  </a:lnTo>
                  <a:lnTo>
                    <a:pt x="1494" y="2081"/>
                  </a:lnTo>
                  <a:close/>
                  <a:moveTo>
                    <a:pt x="1544" y="2118"/>
                  </a:moveTo>
                  <a:lnTo>
                    <a:pt x="1544" y="2120"/>
                  </a:lnTo>
                  <a:lnTo>
                    <a:pt x="1544" y="2121"/>
                  </a:lnTo>
                  <a:lnTo>
                    <a:pt x="1542" y="2121"/>
                  </a:lnTo>
                  <a:lnTo>
                    <a:pt x="1540" y="2121"/>
                  </a:lnTo>
                  <a:lnTo>
                    <a:pt x="1538" y="2121"/>
                  </a:lnTo>
                  <a:lnTo>
                    <a:pt x="1536" y="2120"/>
                  </a:lnTo>
                  <a:lnTo>
                    <a:pt x="1536" y="2118"/>
                  </a:lnTo>
                  <a:lnTo>
                    <a:pt x="1538" y="2118"/>
                  </a:lnTo>
                  <a:lnTo>
                    <a:pt x="1538" y="2116"/>
                  </a:lnTo>
                  <a:lnTo>
                    <a:pt x="1540" y="2116"/>
                  </a:lnTo>
                  <a:lnTo>
                    <a:pt x="1542" y="2116"/>
                  </a:lnTo>
                  <a:lnTo>
                    <a:pt x="1544" y="2116"/>
                  </a:lnTo>
                  <a:lnTo>
                    <a:pt x="1542" y="2118"/>
                  </a:lnTo>
                  <a:lnTo>
                    <a:pt x="1544" y="2118"/>
                  </a:lnTo>
                  <a:close/>
                  <a:moveTo>
                    <a:pt x="1481" y="2068"/>
                  </a:moveTo>
                  <a:lnTo>
                    <a:pt x="1483" y="2068"/>
                  </a:lnTo>
                  <a:lnTo>
                    <a:pt x="1481" y="2068"/>
                  </a:lnTo>
                  <a:close/>
                  <a:moveTo>
                    <a:pt x="1536" y="2110"/>
                  </a:moveTo>
                  <a:lnTo>
                    <a:pt x="1536" y="2112"/>
                  </a:lnTo>
                  <a:lnTo>
                    <a:pt x="1536" y="2114"/>
                  </a:lnTo>
                  <a:lnTo>
                    <a:pt x="1534" y="2114"/>
                  </a:lnTo>
                  <a:lnTo>
                    <a:pt x="1536" y="2114"/>
                  </a:lnTo>
                  <a:lnTo>
                    <a:pt x="1536" y="2116"/>
                  </a:lnTo>
                  <a:lnTo>
                    <a:pt x="1534" y="2116"/>
                  </a:lnTo>
                  <a:lnTo>
                    <a:pt x="1536" y="2116"/>
                  </a:lnTo>
                  <a:lnTo>
                    <a:pt x="1534" y="2116"/>
                  </a:lnTo>
                  <a:lnTo>
                    <a:pt x="1532" y="2116"/>
                  </a:lnTo>
                  <a:lnTo>
                    <a:pt x="1534" y="2116"/>
                  </a:lnTo>
                  <a:lnTo>
                    <a:pt x="1532" y="2116"/>
                  </a:lnTo>
                  <a:lnTo>
                    <a:pt x="1531" y="2116"/>
                  </a:lnTo>
                  <a:lnTo>
                    <a:pt x="1531" y="2118"/>
                  </a:lnTo>
                  <a:lnTo>
                    <a:pt x="1531" y="2120"/>
                  </a:lnTo>
                  <a:lnTo>
                    <a:pt x="1531" y="2121"/>
                  </a:lnTo>
                  <a:lnTo>
                    <a:pt x="1529" y="2121"/>
                  </a:lnTo>
                  <a:lnTo>
                    <a:pt x="1527" y="2121"/>
                  </a:lnTo>
                  <a:lnTo>
                    <a:pt x="1525" y="2121"/>
                  </a:lnTo>
                  <a:lnTo>
                    <a:pt x="1523" y="2121"/>
                  </a:lnTo>
                  <a:lnTo>
                    <a:pt x="1523" y="2120"/>
                  </a:lnTo>
                  <a:lnTo>
                    <a:pt x="1521" y="2120"/>
                  </a:lnTo>
                  <a:lnTo>
                    <a:pt x="1519" y="2120"/>
                  </a:lnTo>
                  <a:lnTo>
                    <a:pt x="1519" y="2118"/>
                  </a:lnTo>
                  <a:lnTo>
                    <a:pt x="1519" y="2116"/>
                  </a:lnTo>
                  <a:lnTo>
                    <a:pt x="1519" y="2114"/>
                  </a:lnTo>
                  <a:lnTo>
                    <a:pt x="1519" y="2112"/>
                  </a:lnTo>
                  <a:lnTo>
                    <a:pt x="1517" y="2112"/>
                  </a:lnTo>
                  <a:lnTo>
                    <a:pt x="1517" y="2110"/>
                  </a:lnTo>
                  <a:lnTo>
                    <a:pt x="1517" y="2108"/>
                  </a:lnTo>
                  <a:lnTo>
                    <a:pt x="1517" y="2106"/>
                  </a:lnTo>
                  <a:lnTo>
                    <a:pt x="1519" y="2106"/>
                  </a:lnTo>
                  <a:lnTo>
                    <a:pt x="1519" y="2104"/>
                  </a:lnTo>
                  <a:lnTo>
                    <a:pt x="1521" y="2104"/>
                  </a:lnTo>
                  <a:lnTo>
                    <a:pt x="1523" y="2104"/>
                  </a:lnTo>
                  <a:lnTo>
                    <a:pt x="1523" y="2102"/>
                  </a:lnTo>
                  <a:lnTo>
                    <a:pt x="1525" y="2102"/>
                  </a:lnTo>
                  <a:lnTo>
                    <a:pt x="1525" y="2104"/>
                  </a:lnTo>
                  <a:lnTo>
                    <a:pt x="1525" y="2102"/>
                  </a:lnTo>
                  <a:lnTo>
                    <a:pt x="1525" y="2104"/>
                  </a:lnTo>
                  <a:lnTo>
                    <a:pt x="1527" y="2104"/>
                  </a:lnTo>
                  <a:lnTo>
                    <a:pt x="1527" y="2102"/>
                  </a:lnTo>
                  <a:lnTo>
                    <a:pt x="1529" y="2102"/>
                  </a:lnTo>
                  <a:lnTo>
                    <a:pt x="1529" y="2104"/>
                  </a:lnTo>
                  <a:lnTo>
                    <a:pt x="1531" y="2104"/>
                  </a:lnTo>
                  <a:lnTo>
                    <a:pt x="1531" y="2106"/>
                  </a:lnTo>
                  <a:lnTo>
                    <a:pt x="1531" y="2108"/>
                  </a:lnTo>
                  <a:lnTo>
                    <a:pt x="1532" y="2108"/>
                  </a:lnTo>
                  <a:lnTo>
                    <a:pt x="1534" y="2108"/>
                  </a:lnTo>
                  <a:lnTo>
                    <a:pt x="1534" y="2110"/>
                  </a:lnTo>
                  <a:lnTo>
                    <a:pt x="1536" y="2110"/>
                  </a:lnTo>
                  <a:close/>
                  <a:moveTo>
                    <a:pt x="1515" y="2093"/>
                  </a:moveTo>
                  <a:lnTo>
                    <a:pt x="1513" y="2093"/>
                  </a:lnTo>
                  <a:lnTo>
                    <a:pt x="1515" y="2093"/>
                  </a:lnTo>
                  <a:close/>
                  <a:moveTo>
                    <a:pt x="1521" y="2098"/>
                  </a:moveTo>
                  <a:lnTo>
                    <a:pt x="1521" y="2096"/>
                  </a:lnTo>
                  <a:lnTo>
                    <a:pt x="1521" y="2098"/>
                  </a:lnTo>
                  <a:close/>
                  <a:moveTo>
                    <a:pt x="1481" y="2068"/>
                  </a:moveTo>
                  <a:lnTo>
                    <a:pt x="1481" y="2066"/>
                  </a:lnTo>
                  <a:lnTo>
                    <a:pt x="1481" y="2068"/>
                  </a:lnTo>
                  <a:close/>
                  <a:moveTo>
                    <a:pt x="1481" y="2068"/>
                  </a:moveTo>
                  <a:lnTo>
                    <a:pt x="1481" y="2066"/>
                  </a:lnTo>
                  <a:lnTo>
                    <a:pt x="1481" y="2068"/>
                  </a:lnTo>
                  <a:close/>
                  <a:moveTo>
                    <a:pt x="1523" y="2098"/>
                  </a:moveTo>
                  <a:lnTo>
                    <a:pt x="1521" y="2098"/>
                  </a:lnTo>
                  <a:lnTo>
                    <a:pt x="1523" y="2098"/>
                  </a:lnTo>
                  <a:close/>
                  <a:moveTo>
                    <a:pt x="1481" y="2066"/>
                  </a:moveTo>
                  <a:lnTo>
                    <a:pt x="1483" y="2066"/>
                  </a:lnTo>
                  <a:lnTo>
                    <a:pt x="1481" y="2066"/>
                  </a:lnTo>
                  <a:close/>
                  <a:moveTo>
                    <a:pt x="1540" y="2110"/>
                  </a:moveTo>
                  <a:lnTo>
                    <a:pt x="1540" y="2112"/>
                  </a:lnTo>
                  <a:lnTo>
                    <a:pt x="1538" y="2112"/>
                  </a:lnTo>
                  <a:lnTo>
                    <a:pt x="1540" y="2112"/>
                  </a:lnTo>
                  <a:lnTo>
                    <a:pt x="1538" y="2112"/>
                  </a:lnTo>
                  <a:lnTo>
                    <a:pt x="1538" y="2110"/>
                  </a:lnTo>
                  <a:lnTo>
                    <a:pt x="1538" y="2108"/>
                  </a:lnTo>
                  <a:lnTo>
                    <a:pt x="1540" y="2108"/>
                  </a:lnTo>
                  <a:lnTo>
                    <a:pt x="1540" y="2110"/>
                  </a:lnTo>
                  <a:lnTo>
                    <a:pt x="1540" y="2108"/>
                  </a:lnTo>
                  <a:lnTo>
                    <a:pt x="1540" y="2110"/>
                  </a:lnTo>
                  <a:close/>
                  <a:moveTo>
                    <a:pt x="1550" y="2116"/>
                  </a:moveTo>
                  <a:lnTo>
                    <a:pt x="1550" y="2118"/>
                  </a:lnTo>
                  <a:lnTo>
                    <a:pt x="1550" y="2120"/>
                  </a:lnTo>
                  <a:lnTo>
                    <a:pt x="1552" y="2120"/>
                  </a:lnTo>
                  <a:lnTo>
                    <a:pt x="1552" y="2121"/>
                  </a:lnTo>
                  <a:lnTo>
                    <a:pt x="1552" y="2123"/>
                  </a:lnTo>
                  <a:lnTo>
                    <a:pt x="1552" y="2125"/>
                  </a:lnTo>
                  <a:lnTo>
                    <a:pt x="1550" y="2125"/>
                  </a:lnTo>
                  <a:lnTo>
                    <a:pt x="1550" y="2127"/>
                  </a:lnTo>
                  <a:lnTo>
                    <a:pt x="1550" y="2129"/>
                  </a:lnTo>
                  <a:lnTo>
                    <a:pt x="1550" y="2131"/>
                  </a:lnTo>
                  <a:lnTo>
                    <a:pt x="1552" y="2133"/>
                  </a:lnTo>
                  <a:lnTo>
                    <a:pt x="1552" y="2131"/>
                  </a:lnTo>
                  <a:lnTo>
                    <a:pt x="1554" y="2131"/>
                  </a:lnTo>
                  <a:lnTo>
                    <a:pt x="1554" y="2133"/>
                  </a:lnTo>
                  <a:lnTo>
                    <a:pt x="1556" y="2133"/>
                  </a:lnTo>
                  <a:lnTo>
                    <a:pt x="1556" y="2135"/>
                  </a:lnTo>
                  <a:lnTo>
                    <a:pt x="1556" y="2137"/>
                  </a:lnTo>
                  <a:lnTo>
                    <a:pt x="1554" y="2139"/>
                  </a:lnTo>
                  <a:lnTo>
                    <a:pt x="1554" y="2141"/>
                  </a:lnTo>
                  <a:lnTo>
                    <a:pt x="1554" y="2143"/>
                  </a:lnTo>
                  <a:lnTo>
                    <a:pt x="1554" y="2144"/>
                  </a:lnTo>
                  <a:lnTo>
                    <a:pt x="1552" y="2144"/>
                  </a:lnTo>
                  <a:lnTo>
                    <a:pt x="1552" y="2146"/>
                  </a:lnTo>
                  <a:lnTo>
                    <a:pt x="1550" y="2146"/>
                  </a:lnTo>
                  <a:lnTo>
                    <a:pt x="1548" y="2146"/>
                  </a:lnTo>
                  <a:lnTo>
                    <a:pt x="1548" y="2144"/>
                  </a:lnTo>
                  <a:lnTo>
                    <a:pt x="1550" y="2144"/>
                  </a:lnTo>
                  <a:lnTo>
                    <a:pt x="1550" y="2143"/>
                  </a:lnTo>
                  <a:lnTo>
                    <a:pt x="1548" y="2141"/>
                  </a:lnTo>
                  <a:lnTo>
                    <a:pt x="1548" y="2143"/>
                  </a:lnTo>
                  <a:lnTo>
                    <a:pt x="1548" y="2144"/>
                  </a:lnTo>
                  <a:lnTo>
                    <a:pt x="1548" y="2146"/>
                  </a:lnTo>
                  <a:lnTo>
                    <a:pt x="1546" y="2146"/>
                  </a:lnTo>
                  <a:lnTo>
                    <a:pt x="1546" y="2148"/>
                  </a:lnTo>
                  <a:lnTo>
                    <a:pt x="1544" y="2148"/>
                  </a:lnTo>
                  <a:lnTo>
                    <a:pt x="1544" y="2146"/>
                  </a:lnTo>
                  <a:lnTo>
                    <a:pt x="1544" y="2148"/>
                  </a:lnTo>
                  <a:lnTo>
                    <a:pt x="1542" y="2148"/>
                  </a:lnTo>
                  <a:lnTo>
                    <a:pt x="1542" y="2146"/>
                  </a:lnTo>
                  <a:lnTo>
                    <a:pt x="1542" y="2144"/>
                  </a:lnTo>
                  <a:lnTo>
                    <a:pt x="1544" y="2144"/>
                  </a:lnTo>
                  <a:lnTo>
                    <a:pt x="1544" y="2143"/>
                  </a:lnTo>
                  <a:lnTo>
                    <a:pt x="1542" y="2143"/>
                  </a:lnTo>
                  <a:lnTo>
                    <a:pt x="1542" y="2144"/>
                  </a:lnTo>
                  <a:lnTo>
                    <a:pt x="1542" y="2143"/>
                  </a:lnTo>
                  <a:lnTo>
                    <a:pt x="1542" y="2141"/>
                  </a:lnTo>
                  <a:lnTo>
                    <a:pt x="1542" y="2143"/>
                  </a:lnTo>
                  <a:lnTo>
                    <a:pt x="1542" y="2141"/>
                  </a:lnTo>
                  <a:lnTo>
                    <a:pt x="1540" y="2141"/>
                  </a:lnTo>
                  <a:lnTo>
                    <a:pt x="1540" y="2139"/>
                  </a:lnTo>
                  <a:lnTo>
                    <a:pt x="1540" y="2137"/>
                  </a:lnTo>
                  <a:lnTo>
                    <a:pt x="1538" y="2137"/>
                  </a:lnTo>
                  <a:lnTo>
                    <a:pt x="1540" y="2137"/>
                  </a:lnTo>
                  <a:lnTo>
                    <a:pt x="1538" y="2135"/>
                  </a:lnTo>
                  <a:lnTo>
                    <a:pt x="1540" y="2135"/>
                  </a:lnTo>
                  <a:lnTo>
                    <a:pt x="1538" y="2135"/>
                  </a:lnTo>
                  <a:lnTo>
                    <a:pt x="1538" y="2133"/>
                  </a:lnTo>
                  <a:lnTo>
                    <a:pt x="1540" y="2133"/>
                  </a:lnTo>
                  <a:lnTo>
                    <a:pt x="1540" y="2131"/>
                  </a:lnTo>
                  <a:lnTo>
                    <a:pt x="1540" y="2129"/>
                  </a:lnTo>
                  <a:lnTo>
                    <a:pt x="1542" y="2129"/>
                  </a:lnTo>
                  <a:lnTo>
                    <a:pt x="1542" y="2127"/>
                  </a:lnTo>
                  <a:lnTo>
                    <a:pt x="1544" y="2127"/>
                  </a:lnTo>
                  <a:lnTo>
                    <a:pt x="1544" y="2125"/>
                  </a:lnTo>
                  <a:lnTo>
                    <a:pt x="1544" y="2123"/>
                  </a:lnTo>
                  <a:lnTo>
                    <a:pt x="1546" y="2123"/>
                  </a:lnTo>
                  <a:lnTo>
                    <a:pt x="1546" y="2121"/>
                  </a:lnTo>
                  <a:lnTo>
                    <a:pt x="1548" y="2121"/>
                  </a:lnTo>
                  <a:lnTo>
                    <a:pt x="1546" y="2121"/>
                  </a:lnTo>
                  <a:lnTo>
                    <a:pt x="1546" y="2120"/>
                  </a:lnTo>
                  <a:lnTo>
                    <a:pt x="1548" y="2120"/>
                  </a:lnTo>
                  <a:lnTo>
                    <a:pt x="1548" y="2118"/>
                  </a:lnTo>
                  <a:lnTo>
                    <a:pt x="1548" y="2116"/>
                  </a:lnTo>
                  <a:lnTo>
                    <a:pt x="1550" y="2116"/>
                  </a:lnTo>
                  <a:close/>
                  <a:moveTo>
                    <a:pt x="1498" y="2079"/>
                  </a:moveTo>
                  <a:lnTo>
                    <a:pt x="1496" y="2079"/>
                  </a:lnTo>
                  <a:lnTo>
                    <a:pt x="1496" y="2077"/>
                  </a:lnTo>
                  <a:lnTo>
                    <a:pt x="1496" y="2075"/>
                  </a:lnTo>
                  <a:lnTo>
                    <a:pt x="1498" y="2075"/>
                  </a:lnTo>
                  <a:lnTo>
                    <a:pt x="1498" y="2077"/>
                  </a:lnTo>
                  <a:lnTo>
                    <a:pt x="1498" y="2079"/>
                  </a:lnTo>
                  <a:close/>
                  <a:moveTo>
                    <a:pt x="782" y="1265"/>
                  </a:moveTo>
                  <a:lnTo>
                    <a:pt x="780" y="1265"/>
                  </a:lnTo>
                  <a:lnTo>
                    <a:pt x="782" y="1265"/>
                  </a:lnTo>
                  <a:lnTo>
                    <a:pt x="782" y="1263"/>
                  </a:lnTo>
                  <a:lnTo>
                    <a:pt x="782" y="1265"/>
                  </a:lnTo>
                  <a:close/>
                  <a:moveTo>
                    <a:pt x="1544" y="2108"/>
                  </a:moveTo>
                  <a:lnTo>
                    <a:pt x="1544" y="2110"/>
                  </a:lnTo>
                  <a:lnTo>
                    <a:pt x="1542" y="2110"/>
                  </a:lnTo>
                  <a:lnTo>
                    <a:pt x="1544" y="2110"/>
                  </a:lnTo>
                  <a:lnTo>
                    <a:pt x="1542" y="2110"/>
                  </a:lnTo>
                  <a:lnTo>
                    <a:pt x="1540" y="2110"/>
                  </a:lnTo>
                  <a:lnTo>
                    <a:pt x="1540" y="2108"/>
                  </a:lnTo>
                  <a:lnTo>
                    <a:pt x="1542" y="2110"/>
                  </a:lnTo>
                  <a:lnTo>
                    <a:pt x="1542" y="2108"/>
                  </a:lnTo>
                  <a:lnTo>
                    <a:pt x="1544" y="2108"/>
                  </a:lnTo>
                  <a:close/>
                  <a:moveTo>
                    <a:pt x="1525" y="2096"/>
                  </a:moveTo>
                  <a:lnTo>
                    <a:pt x="1525" y="2095"/>
                  </a:lnTo>
                  <a:lnTo>
                    <a:pt x="1525" y="2096"/>
                  </a:lnTo>
                  <a:close/>
                  <a:moveTo>
                    <a:pt x="1544" y="2110"/>
                  </a:moveTo>
                  <a:lnTo>
                    <a:pt x="1544" y="2108"/>
                  </a:lnTo>
                  <a:lnTo>
                    <a:pt x="1546" y="2108"/>
                  </a:lnTo>
                  <a:lnTo>
                    <a:pt x="1546" y="2110"/>
                  </a:lnTo>
                  <a:lnTo>
                    <a:pt x="1544" y="2110"/>
                  </a:lnTo>
                  <a:close/>
                  <a:moveTo>
                    <a:pt x="1527" y="2093"/>
                  </a:moveTo>
                  <a:lnTo>
                    <a:pt x="1527" y="2095"/>
                  </a:lnTo>
                  <a:lnTo>
                    <a:pt x="1527" y="2093"/>
                  </a:lnTo>
                  <a:close/>
                  <a:moveTo>
                    <a:pt x="1548" y="2112"/>
                  </a:moveTo>
                  <a:lnTo>
                    <a:pt x="1548" y="2110"/>
                  </a:lnTo>
                  <a:lnTo>
                    <a:pt x="1550" y="2110"/>
                  </a:lnTo>
                  <a:lnTo>
                    <a:pt x="1550" y="2112"/>
                  </a:lnTo>
                  <a:lnTo>
                    <a:pt x="1548" y="2112"/>
                  </a:lnTo>
                  <a:close/>
                  <a:moveTo>
                    <a:pt x="1544" y="2108"/>
                  </a:moveTo>
                  <a:lnTo>
                    <a:pt x="1546" y="2108"/>
                  </a:lnTo>
                  <a:lnTo>
                    <a:pt x="1546" y="2106"/>
                  </a:lnTo>
                  <a:lnTo>
                    <a:pt x="1548" y="2106"/>
                  </a:lnTo>
                  <a:lnTo>
                    <a:pt x="1548" y="2108"/>
                  </a:lnTo>
                  <a:lnTo>
                    <a:pt x="1546" y="2108"/>
                  </a:lnTo>
                  <a:lnTo>
                    <a:pt x="1544" y="2108"/>
                  </a:lnTo>
                  <a:close/>
                  <a:moveTo>
                    <a:pt x="880" y="1409"/>
                  </a:moveTo>
                  <a:lnTo>
                    <a:pt x="880" y="1411"/>
                  </a:lnTo>
                  <a:lnTo>
                    <a:pt x="878" y="1411"/>
                  </a:lnTo>
                  <a:lnTo>
                    <a:pt x="876" y="1409"/>
                  </a:lnTo>
                  <a:lnTo>
                    <a:pt x="874" y="1409"/>
                  </a:lnTo>
                  <a:lnTo>
                    <a:pt x="872" y="1407"/>
                  </a:lnTo>
                  <a:lnTo>
                    <a:pt x="872" y="1405"/>
                  </a:lnTo>
                  <a:lnTo>
                    <a:pt x="870" y="1405"/>
                  </a:lnTo>
                  <a:lnTo>
                    <a:pt x="870" y="1403"/>
                  </a:lnTo>
                  <a:lnTo>
                    <a:pt x="870" y="1401"/>
                  </a:lnTo>
                  <a:lnTo>
                    <a:pt x="872" y="1403"/>
                  </a:lnTo>
                  <a:lnTo>
                    <a:pt x="874" y="1403"/>
                  </a:lnTo>
                  <a:lnTo>
                    <a:pt x="874" y="1405"/>
                  </a:lnTo>
                  <a:lnTo>
                    <a:pt x="874" y="1403"/>
                  </a:lnTo>
                  <a:lnTo>
                    <a:pt x="876" y="1403"/>
                  </a:lnTo>
                  <a:lnTo>
                    <a:pt x="876" y="1405"/>
                  </a:lnTo>
                  <a:lnTo>
                    <a:pt x="878" y="1405"/>
                  </a:lnTo>
                  <a:lnTo>
                    <a:pt x="878" y="1407"/>
                  </a:lnTo>
                  <a:lnTo>
                    <a:pt x="876" y="1407"/>
                  </a:lnTo>
                  <a:lnTo>
                    <a:pt x="878" y="1407"/>
                  </a:lnTo>
                  <a:lnTo>
                    <a:pt x="880" y="1407"/>
                  </a:lnTo>
                  <a:lnTo>
                    <a:pt x="880" y="1409"/>
                  </a:lnTo>
                  <a:close/>
                  <a:moveTo>
                    <a:pt x="799" y="1281"/>
                  </a:moveTo>
                  <a:lnTo>
                    <a:pt x="799" y="1282"/>
                  </a:lnTo>
                  <a:lnTo>
                    <a:pt x="801" y="1282"/>
                  </a:lnTo>
                  <a:lnTo>
                    <a:pt x="801" y="1284"/>
                  </a:lnTo>
                  <a:lnTo>
                    <a:pt x="803" y="1286"/>
                  </a:lnTo>
                  <a:lnTo>
                    <a:pt x="803" y="1288"/>
                  </a:lnTo>
                  <a:lnTo>
                    <a:pt x="803" y="1290"/>
                  </a:lnTo>
                  <a:lnTo>
                    <a:pt x="801" y="1290"/>
                  </a:lnTo>
                  <a:lnTo>
                    <a:pt x="803" y="1290"/>
                  </a:lnTo>
                  <a:lnTo>
                    <a:pt x="803" y="1292"/>
                  </a:lnTo>
                  <a:lnTo>
                    <a:pt x="801" y="1292"/>
                  </a:lnTo>
                  <a:lnTo>
                    <a:pt x="801" y="1290"/>
                  </a:lnTo>
                  <a:lnTo>
                    <a:pt x="801" y="1288"/>
                  </a:lnTo>
                  <a:lnTo>
                    <a:pt x="799" y="1286"/>
                  </a:lnTo>
                  <a:lnTo>
                    <a:pt x="797" y="1286"/>
                  </a:lnTo>
                  <a:lnTo>
                    <a:pt x="797" y="1284"/>
                  </a:lnTo>
                  <a:lnTo>
                    <a:pt x="795" y="1284"/>
                  </a:lnTo>
                  <a:lnTo>
                    <a:pt x="795" y="1282"/>
                  </a:lnTo>
                  <a:lnTo>
                    <a:pt x="793" y="1281"/>
                  </a:lnTo>
                  <a:lnTo>
                    <a:pt x="795" y="1281"/>
                  </a:lnTo>
                  <a:lnTo>
                    <a:pt x="793" y="1281"/>
                  </a:lnTo>
                  <a:lnTo>
                    <a:pt x="793" y="1279"/>
                  </a:lnTo>
                  <a:lnTo>
                    <a:pt x="795" y="1279"/>
                  </a:lnTo>
                  <a:lnTo>
                    <a:pt x="797" y="1279"/>
                  </a:lnTo>
                  <a:lnTo>
                    <a:pt x="797" y="1281"/>
                  </a:lnTo>
                  <a:lnTo>
                    <a:pt x="799" y="1279"/>
                  </a:lnTo>
                  <a:lnTo>
                    <a:pt x="799" y="1281"/>
                  </a:lnTo>
                  <a:close/>
                  <a:moveTo>
                    <a:pt x="1532" y="2093"/>
                  </a:moveTo>
                  <a:lnTo>
                    <a:pt x="1532" y="2095"/>
                  </a:lnTo>
                  <a:lnTo>
                    <a:pt x="1531" y="2095"/>
                  </a:lnTo>
                  <a:lnTo>
                    <a:pt x="1531" y="2096"/>
                  </a:lnTo>
                  <a:lnTo>
                    <a:pt x="1531" y="2095"/>
                  </a:lnTo>
                  <a:lnTo>
                    <a:pt x="1529" y="2095"/>
                  </a:lnTo>
                  <a:lnTo>
                    <a:pt x="1529" y="2096"/>
                  </a:lnTo>
                  <a:lnTo>
                    <a:pt x="1529" y="2098"/>
                  </a:lnTo>
                  <a:lnTo>
                    <a:pt x="1527" y="2096"/>
                  </a:lnTo>
                  <a:lnTo>
                    <a:pt x="1527" y="2095"/>
                  </a:lnTo>
                  <a:lnTo>
                    <a:pt x="1527" y="2093"/>
                  </a:lnTo>
                  <a:lnTo>
                    <a:pt x="1529" y="2093"/>
                  </a:lnTo>
                  <a:lnTo>
                    <a:pt x="1529" y="2091"/>
                  </a:lnTo>
                  <a:lnTo>
                    <a:pt x="1531" y="2091"/>
                  </a:lnTo>
                  <a:lnTo>
                    <a:pt x="1531" y="2093"/>
                  </a:lnTo>
                  <a:lnTo>
                    <a:pt x="1531" y="2091"/>
                  </a:lnTo>
                  <a:lnTo>
                    <a:pt x="1531" y="2093"/>
                  </a:lnTo>
                  <a:lnTo>
                    <a:pt x="1532" y="2093"/>
                  </a:lnTo>
                  <a:close/>
                  <a:moveTo>
                    <a:pt x="1531" y="2091"/>
                  </a:moveTo>
                  <a:lnTo>
                    <a:pt x="1529" y="2091"/>
                  </a:lnTo>
                  <a:lnTo>
                    <a:pt x="1531" y="2091"/>
                  </a:lnTo>
                  <a:close/>
                  <a:moveTo>
                    <a:pt x="866" y="1384"/>
                  </a:moveTo>
                  <a:lnTo>
                    <a:pt x="866" y="1386"/>
                  </a:lnTo>
                  <a:lnTo>
                    <a:pt x="868" y="1386"/>
                  </a:lnTo>
                  <a:lnTo>
                    <a:pt x="868" y="1388"/>
                  </a:lnTo>
                  <a:lnTo>
                    <a:pt x="868" y="1390"/>
                  </a:lnTo>
                  <a:lnTo>
                    <a:pt x="868" y="1388"/>
                  </a:lnTo>
                  <a:lnTo>
                    <a:pt x="866" y="1388"/>
                  </a:lnTo>
                  <a:lnTo>
                    <a:pt x="866" y="1390"/>
                  </a:lnTo>
                  <a:lnTo>
                    <a:pt x="866" y="1388"/>
                  </a:lnTo>
                  <a:lnTo>
                    <a:pt x="868" y="1388"/>
                  </a:lnTo>
                  <a:lnTo>
                    <a:pt x="866" y="1390"/>
                  </a:lnTo>
                  <a:lnTo>
                    <a:pt x="864" y="1390"/>
                  </a:lnTo>
                  <a:lnTo>
                    <a:pt x="862" y="1390"/>
                  </a:lnTo>
                  <a:lnTo>
                    <a:pt x="862" y="1388"/>
                  </a:lnTo>
                  <a:lnTo>
                    <a:pt x="864" y="1388"/>
                  </a:lnTo>
                  <a:lnTo>
                    <a:pt x="864" y="1390"/>
                  </a:lnTo>
                  <a:lnTo>
                    <a:pt x="866" y="1390"/>
                  </a:lnTo>
                  <a:lnTo>
                    <a:pt x="864" y="1388"/>
                  </a:lnTo>
                  <a:lnTo>
                    <a:pt x="864" y="1390"/>
                  </a:lnTo>
                  <a:lnTo>
                    <a:pt x="866" y="1390"/>
                  </a:lnTo>
                  <a:lnTo>
                    <a:pt x="864" y="1390"/>
                  </a:lnTo>
                  <a:lnTo>
                    <a:pt x="864" y="1388"/>
                  </a:lnTo>
                  <a:lnTo>
                    <a:pt x="866" y="1390"/>
                  </a:lnTo>
                  <a:lnTo>
                    <a:pt x="866" y="1388"/>
                  </a:lnTo>
                  <a:lnTo>
                    <a:pt x="864" y="1388"/>
                  </a:lnTo>
                  <a:lnTo>
                    <a:pt x="866" y="1388"/>
                  </a:lnTo>
                  <a:lnTo>
                    <a:pt x="866" y="1386"/>
                  </a:lnTo>
                  <a:lnTo>
                    <a:pt x="868" y="1386"/>
                  </a:lnTo>
                  <a:lnTo>
                    <a:pt x="866" y="1386"/>
                  </a:lnTo>
                  <a:lnTo>
                    <a:pt x="866" y="1384"/>
                  </a:lnTo>
                  <a:lnTo>
                    <a:pt x="866" y="1382"/>
                  </a:lnTo>
                  <a:lnTo>
                    <a:pt x="864" y="1384"/>
                  </a:lnTo>
                  <a:lnTo>
                    <a:pt x="862" y="1384"/>
                  </a:lnTo>
                  <a:lnTo>
                    <a:pt x="862" y="1386"/>
                  </a:lnTo>
                  <a:lnTo>
                    <a:pt x="860" y="1386"/>
                  </a:lnTo>
                  <a:lnTo>
                    <a:pt x="862" y="1386"/>
                  </a:lnTo>
                  <a:lnTo>
                    <a:pt x="862" y="1388"/>
                  </a:lnTo>
                  <a:lnTo>
                    <a:pt x="860" y="1388"/>
                  </a:lnTo>
                  <a:lnTo>
                    <a:pt x="862" y="1388"/>
                  </a:lnTo>
                  <a:lnTo>
                    <a:pt x="862" y="1386"/>
                  </a:lnTo>
                  <a:lnTo>
                    <a:pt x="860" y="1388"/>
                  </a:lnTo>
                  <a:lnTo>
                    <a:pt x="862" y="1388"/>
                  </a:lnTo>
                  <a:lnTo>
                    <a:pt x="860" y="1388"/>
                  </a:lnTo>
                  <a:lnTo>
                    <a:pt x="858" y="1388"/>
                  </a:lnTo>
                  <a:lnTo>
                    <a:pt x="857" y="1386"/>
                  </a:lnTo>
                  <a:lnTo>
                    <a:pt x="855" y="1386"/>
                  </a:lnTo>
                  <a:lnTo>
                    <a:pt x="855" y="1384"/>
                  </a:lnTo>
                  <a:lnTo>
                    <a:pt x="853" y="1384"/>
                  </a:lnTo>
                  <a:lnTo>
                    <a:pt x="851" y="1384"/>
                  </a:lnTo>
                  <a:lnTo>
                    <a:pt x="849" y="1384"/>
                  </a:lnTo>
                  <a:lnTo>
                    <a:pt x="847" y="1384"/>
                  </a:lnTo>
                  <a:lnTo>
                    <a:pt x="847" y="1382"/>
                  </a:lnTo>
                  <a:lnTo>
                    <a:pt x="847" y="1380"/>
                  </a:lnTo>
                  <a:lnTo>
                    <a:pt x="849" y="1380"/>
                  </a:lnTo>
                  <a:lnTo>
                    <a:pt x="851" y="1380"/>
                  </a:lnTo>
                  <a:lnTo>
                    <a:pt x="853" y="1380"/>
                  </a:lnTo>
                  <a:lnTo>
                    <a:pt x="855" y="1380"/>
                  </a:lnTo>
                  <a:lnTo>
                    <a:pt x="857" y="1380"/>
                  </a:lnTo>
                  <a:lnTo>
                    <a:pt x="858" y="1380"/>
                  </a:lnTo>
                  <a:lnTo>
                    <a:pt x="858" y="1382"/>
                  </a:lnTo>
                  <a:lnTo>
                    <a:pt x="860" y="1382"/>
                  </a:lnTo>
                  <a:lnTo>
                    <a:pt x="862" y="1382"/>
                  </a:lnTo>
                  <a:lnTo>
                    <a:pt x="864" y="1382"/>
                  </a:lnTo>
                  <a:lnTo>
                    <a:pt x="866" y="1382"/>
                  </a:lnTo>
                  <a:lnTo>
                    <a:pt x="866" y="1384"/>
                  </a:lnTo>
                  <a:close/>
                  <a:moveTo>
                    <a:pt x="1554" y="2108"/>
                  </a:moveTo>
                  <a:lnTo>
                    <a:pt x="1552" y="2108"/>
                  </a:lnTo>
                  <a:lnTo>
                    <a:pt x="1552" y="2110"/>
                  </a:lnTo>
                  <a:lnTo>
                    <a:pt x="1552" y="2108"/>
                  </a:lnTo>
                  <a:lnTo>
                    <a:pt x="1552" y="2106"/>
                  </a:lnTo>
                  <a:lnTo>
                    <a:pt x="1554" y="2108"/>
                  </a:lnTo>
                  <a:lnTo>
                    <a:pt x="1554" y="2106"/>
                  </a:lnTo>
                  <a:lnTo>
                    <a:pt x="1554" y="2108"/>
                  </a:lnTo>
                  <a:close/>
                  <a:moveTo>
                    <a:pt x="878" y="1400"/>
                  </a:moveTo>
                  <a:lnTo>
                    <a:pt x="876" y="1400"/>
                  </a:lnTo>
                  <a:lnTo>
                    <a:pt x="876" y="1401"/>
                  </a:lnTo>
                  <a:lnTo>
                    <a:pt x="876" y="1403"/>
                  </a:lnTo>
                  <a:lnTo>
                    <a:pt x="874" y="1403"/>
                  </a:lnTo>
                  <a:lnTo>
                    <a:pt x="876" y="1403"/>
                  </a:lnTo>
                  <a:lnTo>
                    <a:pt x="876" y="1401"/>
                  </a:lnTo>
                  <a:lnTo>
                    <a:pt x="874" y="1401"/>
                  </a:lnTo>
                  <a:lnTo>
                    <a:pt x="874" y="1403"/>
                  </a:lnTo>
                  <a:lnTo>
                    <a:pt x="872" y="1403"/>
                  </a:lnTo>
                  <a:lnTo>
                    <a:pt x="872" y="1401"/>
                  </a:lnTo>
                  <a:lnTo>
                    <a:pt x="872" y="1403"/>
                  </a:lnTo>
                  <a:lnTo>
                    <a:pt x="872" y="1401"/>
                  </a:lnTo>
                  <a:lnTo>
                    <a:pt x="870" y="1401"/>
                  </a:lnTo>
                  <a:lnTo>
                    <a:pt x="868" y="1401"/>
                  </a:lnTo>
                  <a:lnTo>
                    <a:pt x="870" y="1401"/>
                  </a:lnTo>
                  <a:lnTo>
                    <a:pt x="868" y="1401"/>
                  </a:lnTo>
                  <a:lnTo>
                    <a:pt x="868" y="1400"/>
                  </a:lnTo>
                  <a:lnTo>
                    <a:pt x="866" y="1400"/>
                  </a:lnTo>
                  <a:lnTo>
                    <a:pt x="866" y="1398"/>
                  </a:lnTo>
                  <a:lnTo>
                    <a:pt x="864" y="1398"/>
                  </a:lnTo>
                  <a:lnTo>
                    <a:pt x="864" y="1396"/>
                  </a:lnTo>
                  <a:lnTo>
                    <a:pt x="864" y="1394"/>
                  </a:lnTo>
                  <a:lnTo>
                    <a:pt x="866" y="1394"/>
                  </a:lnTo>
                  <a:lnTo>
                    <a:pt x="866" y="1392"/>
                  </a:lnTo>
                  <a:lnTo>
                    <a:pt x="866" y="1394"/>
                  </a:lnTo>
                  <a:lnTo>
                    <a:pt x="866" y="1392"/>
                  </a:lnTo>
                  <a:lnTo>
                    <a:pt x="866" y="1394"/>
                  </a:lnTo>
                  <a:lnTo>
                    <a:pt x="866" y="1392"/>
                  </a:lnTo>
                  <a:lnTo>
                    <a:pt x="866" y="1394"/>
                  </a:lnTo>
                  <a:lnTo>
                    <a:pt x="866" y="1392"/>
                  </a:lnTo>
                  <a:lnTo>
                    <a:pt x="868" y="1392"/>
                  </a:lnTo>
                  <a:lnTo>
                    <a:pt x="870" y="1392"/>
                  </a:lnTo>
                  <a:lnTo>
                    <a:pt x="872" y="1392"/>
                  </a:lnTo>
                  <a:lnTo>
                    <a:pt x="872" y="1394"/>
                  </a:lnTo>
                  <a:lnTo>
                    <a:pt x="874" y="1394"/>
                  </a:lnTo>
                  <a:lnTo>
                    <a:pt x="874" y="1396"/>
                  </a:lnTo>
                  <a:lnTo>
                    <a:pt x="876" y="1396"/>
                  </a:lnTo>
                  <a:lnTo>
                    <a:pt x="876" y="1398"/>
                  </a:lnTo>
                  <a:lnTo>
                    <a:pt x="878" y="1398"/>
                  </a:lnTo>
                  <a:lnTo>
                    <a:pt x="878" y="1400"/>
                  </a:lnTo>
                  <a:close/>
                  <a:moveTo>
                    <a:pt x="870" y="1401"/>
                  </a:moveTo>
                  <a:lnTo>
                    <a:pt x="872" y="1401"/>
                  </a:lnTo>
                  <a:lnTo>
                    <a:pt x="870" y="1401"/>
                  </a:lnTo>
                  <a:close/>
                  <a:moveTo>
                    <a:pt x="557" y="768"/>
                  </a:moveTo>
                  <a:lnTo>
                    <a:pt x="557" y="770"/>
                  </a:lnTo>
                  <a:lnTo>
                    <a:pt x="559" y="770"/>
                  </a:lnTo>
                  <a:lnTo>
                    <a:pt x="559" y="772"/>
                  </a:lnTo>
                  <a:lnTo>
                    <a:pt x="559" y="774"/>
                  </a:lnTo>
                  <a:lnTo>
                    <a:pt x="559" y="776"/>
                  </a:lnTo>
                  <a:lnTo>
                    <a:pt x="561" y="776"/>
                  </a:lnTo>
                  <a:lnTo>
                    <a:pt x="561" y="778"/>
                  </a:lnTo>
                  <a:lnTo>
                    <a:pt x="561" y="779"/>
                  </a:lnTo>
                  <a:lnTo>
                    <a:pt x="559" y="779"/>
                  </a:lnTo>
                  <a:lnTo>
                    <a:pt x="557" y="779"/>
                  </a:lnTo>
                  <a:lnTo>
                    <a:pt x="557" y="778"/>
                  </a:lnTo>
                  <a:lnTo>
                    <a:pt x="555" y="778"/>
                  </a:lnTo>
                  <a:lnTo>
                    <a:pt x="553" y="778"/>
                  </a:lnTo>
                  <a:lnTo>
                    <a:pt x="553" y="776"/>
                  </a:lnTo>
                  <a:lnTo>
                    <a:pt x="553" y="774"/>
                  </a:lnTo>
                  <a:lnTo>
                    <a:pt x="553" y="772"/>
                  </a:lnTo>
                  <a:lnTo>
                    <a:pt x="555" y="772"/>
                  </a:lnTo>
                  <a:lnTo>
                    <a:pt x="555" y="770"/>
                  </a:lnTo>
                  <a:lnTo>
                    <a:pt x="555" y="768"/>
                  </a:lnTo>
                  <a:lnTo>
                    <a:pt x="555" y="766"/>
                  </a:lnTo>
                  <a:lnTo>
                    <a:pt x="557" y="766"/>
                  </a:lnTo>
                  <a:lnTo>
                    <a:pt x="557" y="768"/>
                  </a:lnTo>
                  <a:close/>
                  <a:moveTo>
                    <a:pt x="1556" y="2110"/>
                  </a:moveTo>
                  <a:lnTo>
                    <a:pt x="1556" y="2108"/>
                  </a:lnTo>
                  <a:lnTo>
                    <a:pt x="1557" y="2108"/>
                  </a:lnTo>
                  <a:lnTo>
                    <a:pt x="1556" y="2110"/>
                  </a:lnTo>
                  <a:close/>
                  <a:moveTo>
                    <a:pt x="1490" y="2056"/>
                  </a:moveTo>
                  <a:lnTo>
                    <a:pt x="1490" y="2058"/>
                  </a:lnTo>
                  <a:lnTo>
                    <a:pt x="1490" y="2056"/>
                  </a:lnTo>
                  <a:close/>
                  <a:moveTo>
                    <a:pt x="1556" y="2110"/>
                  </a:moveTo>
                  <a:lnTo>
                    <a:pt x="1557" y="2110"/>
                  </a:lnTo>
                  <a:lnTo>
                    <a:pt x="1557" y="2108"/>
                  </a:lnTo>
                  <a:lnTo>
                    <a:pt x="1557" y="2110"/>
                  </a:lnTo>
                  <a:lnTo>
                    <a:pt x="1556" y="2110"/>
                  </a:lnTo>
                  <a:close/>
                  <a:moveTo>
                    <a:pt x="1486" y="2054"/>
                  </a:moveTo>
                  <a:lnTo>
                    <a:pt x="1486" y="2052"/>
                  </a:lnTo>
                  <a:lnTo>
                    <a:pt x="1486" y="2054"/>
                  </a:lnTo>
                  <a:close/>
                  <a:moveTo>
                    <a:pt x="1557" y="2108"/>
                  </a:moveTo>
                  <a:lnTo>
                    <a:pt x="1559" y="2108"/>
                  </a:lnTo>
                  <a:lnTo>
                    <a:pt x="1557" y="2108"/>
                  </a:lnTo>
                  <a:close/>
                  <a:moveTo>
                    <a:pt x="799" y="1271"/>
                  </a:moveTo>
                  <a:lnTo>
                    <a:pt x="799" y="1269"/>
                  </a:lnTo>
                  <a:lnTo>
                    <a:pt x="799" y="1271"/>
                  </a:lnTo>
                  <a:close/>
                  <a:moveTo>
                    <a:pt x="1559" y="2108"/>
                  </a:moveTo>
                  <a:lnTo>
                    <a:pt x="1561" y="2108"/>
                  </a:lnTo>
                  <a:lnTo>
                    <a:pt x="1559" y="2108"/>
                  </a:lnTo>
                  <a:close/>
                  <a:moveTo>
                    <a:pt x="1529" y="2083"/>
                  </a:moveTo>
                  <a:lnTo>
                    <a:pt x="1529" y="2081"/>
                  </a:lnTo>
                  <a:lnTo>
                    <a:pt x="1529" y="2083"/>
                  </a:lnTo>
                  <a:close/>
                  <a:moveTo>
                    <a:pt x="1531" y="2083"/>
                  </a:moveTo>
                  <a:lnTo>
                    <a:pt x="1529" y="2083"/>
                  </a:lnTo>
                  <a:lnTo>
                    <a:pt x="1529" y="2081"/>
                  </a:lnTo>
                  <a:lnTo>
                    <a:pt x="1529" y="2083"/>
                  </a:lnTo>
                  <a:lnTo>
                    <a:pt x="1531" y="2083"/>
                  </a:lnTo>
                  <a:close/>
                  <a:moveTo>
                    <a:pt x="1552" y="2098"/>
                  </a:moveTo>
                  <a:lnTo>
                    <a:pt x="1552" y="2100"/>
                  </a:lnTo>
                  <a:lnTo>
                    <a:pt x="1552" y="2098"/>
                  </a:lnTo>
                  <a:lnTo>
                    <a:pt x="1552" y="2100"/>
                  </a:lnTo>
                  <a:lnTo>
                    <a:pt x="1552" y="2098"/>
                  </a:lnTo>
                  <a:close/>
                  <a:moveTo>
                    <a:pt x="1509" y="2068"/>
                  </a:moveTo>
                  <a:lnTo>
                    <a:pt x="1509" y="2066"/>
                  </a:lnTo>
                  <a:lnTo>
                    <a:pt x="1509" y="2068"/>
                  </a:lnTo>
                  <a:close/>
                  <a:moveTo>
                    <a:pt x="1550" y="2098"/>
                  </a:moveTo>
                  <a:lnTo>
                    <a:pt x="1552" y="2098"/>
                  </a:lnTo>
                  <a:lnTo>
                    <a:pt x="1552" y="2096"/>
                  </a:lnTo>
                  <a:lnTo>
                    <a:pt x="1552" y="2098"/>
                  </a:lnTo>
                  <a:lnTo>
                    <a:pt x="1550" y="2098"/>
                  </a:lnTo>
                  <a:close/>
                  <a:moveTo>
                    <a:pt x="1554" y="2100"/>
                  </a:moveTo>
                  <a:lnTo>
                    <a:pt x="1556" y="2100"/>
                  </a:lnTo>
                  <a:lnTo>
                    <a:pt x="1556" y="2102"/>
                  </a:lnTo>
                  <a:lnTo>
                    <a:pt x="1556" y="2104"/>
                  </a:lnTo>
                  <a:lnTo>
                    <a:pt x="1557" y="2104"/>
                  </a:lnTo>
                  <a:lnTo>
                    <a:pt x="1559" y="2104"/>
                  </a:lnTo>
                  <a:lnTo>
                    <a:pt x="1559" y="2106"/>
                  </a:lnTo>
                  <a:lnTo>
                    <a:pt x="1561" y="2106"/>
                  </a:lnTo>
                  <a:lnTo>
                    <a:pt x="1559" y="2106"/>
                  </a:lnTo>
                  <a:lnTo>
                    <a:pt x="1557" y="2106"/>
                  </a:lnTo>
                  <a:lnTo>
                    <a:pt x="1556" y="2106"/>
                  </a:lnTo>
                  <a:lnTo>
                    <a:pt x="1554" y="2106"/>
                  </a:lnTo>
                  <a:lnTo>
                    <a:pt x="1552" y="2106"/>
                  </a:lnTo>
                  <a:lnTo>
                    <a:pt x="1552" y="2104"/>
                  </a:lnTo>
                  <a:lnTo>
                    <a:pt x="1550" y="2104"/>
                  </a:lnTo>
                  <a:lnTo>
                    <a:pt x="1552" y="2104"/>
                  </a:lnTo>
                  <a:lnTo>
                    <a:pt x="1550" y="2104"/>
                  </a:lnTo>
                  <a:lnTo>
                    <a:pt x="1552" y="2102"/>
                  </a:lnTo>
                  <a:lnTo>
                    <a:pt x="1552" y="2104"/>
                  </a:lnTo>
                  <a:lnTo>
                    <a:pt x="1554" y="2104"/>
                  </a:lnTo>
                  <a:lnTo>
                    <a:pt x="1554" y="2102"/>
                  </a:lnTo>
                  <a:lnTo>
                    <a:pt x="1556" y="2102"/>
                  </a:lnTo>
                  <a:lnTo>
                    <a:pt x="1554" y="2102"/>
                  </a:lnTo>
                  <a:lnTo>
                    <a:pt x="1554" y="2104"/>
                  </a:lnTo>
                  <a:lnTo>
                    <a:pt x="1552" y="2104"/>
                  </a:lnTo>
                  <a:lnTo>
                    <a:pt x="1552" y="2102"/>
                  </a:lnTo>
                  <a:lnTo>
                    <a:pt x="1550" y="2102"/>
                  </a:lnTo>
                  <a:lnTo>
                    <a:pt x="1550" y="2100"/>
                  </a:lnTo>
                  <a:lnTo>
                    <a:pt x="1552" y="2100"/>
                  </a:lnTo>
                  <a:lnTo>
                    <a:pt x="1554" y="2100"/>
                  </a:lnTo>
                  <a:lnTo>
                    <a:pt x="1554" y="2098"/>
                  </a:lnTo>
                  <a:lnTo>
                    <a:pt x="1554" y="2100"/>
                  </a:lnTo>
                  <a:close/>
                  <a:moveTo>
                    <a:pt x="755" y="1190"/>
                  </a:moveTo>
                  <a:lnTo>
                    <a:pt x="757" y="1190"/>
                  </a:lnTo>
                  <a:lnTo>
                    <a:pt x="757" y="1192"/>
                  </a:lnTo>
                  <a:lnTo>
                    <a:pt x="759" y="1192"/>
                  </a:lnTo>
                  <a:lnTo>
                    <a:pt x="757" y="1192"/>
                  </a:lnTo>
                  <a:lnTo>
                    <a:pt x="755" y="1190"/>
                  </a:lnTo>
                  <a:close/>
                  <a:moveTo>
                    <a:pt x="1559" y="2108"/>
                  </a:moveTo>
                  <a:lnTo>
                    <a:pt x="1559" y="2106"/>
                  </a:lnTo>
                  <a:lnTo>
                    <a:pt x="1561" y="2106"/>
                  </a:lnTo>
                  <a:lnTo>
                    <a:pt x="1563" y="2106"/>
                  </a:lnTo>
                  <a:lnTo>
                    <a:pt x="1561" y="2106"/>
                  </a:lnTo>
                  <a:lnTo>
                    <a:pt x="1559" y="2106"/>
                  </a:lnTo>
                  <a:lnTo>
                    <a:pt x="1559" y="2108"/>
                  </a:lnTo>
                  <a:close/>
                  <a:moveTo>
                    <a:pt x="881" y="1394"/>
                  </a:moveTo>
                  <a:lnTo>
                    <a:pt x="880" y="1394"/>
                  </a:lnTo>
                  <a:lnTo>
                    <a:pt x="881" y="1394"/>
                  </a:lnTo>
                  <a:close/>
                  <a:moveTo>
                    <a:pt x="759" y="1192"/>
                  </a:moveTo>
                  <a:lnTo>
                    <a:pt x="761" y="1192"/>
                  </a:lnTo>
                  <a:lnTo>
                    <a:pt x="761" y="1194"/>
                  </a:lnTo>
                  <a:lnTo>
                    <a:pt x="759" y="1194"/>
                  </a:lnTo>
                  <a:lnTo>
                    <a:pt x="759" y="1192"/>
                  </a:lnTo>
                  <a:close/>
                  <a:moveTo>
                    <a:pt x="1506" y="2058"/>
                  </a:moveTo>
                  <a:lnTo>
                    <a:pt x="1506" y="2060"/>
                  </a:lnTo>
                  <a:lnTo>
                    <a:pt x="1506" y="2058"/>
                  </a:lnTo>
                  <a:lnTo>
                    <a:pt x="1504" y="2058"/>
                  </a:lnTo>
                  <a:lnTo>
                    <a:pt x="1506" y="2058"/>
                  </a:lnTo>
                  <a:close/>
                  <a:moveTo>
                    <a:pt x="885" y="1396"/>
                  </a:moveTo>
                  <a:lnTo>
                    <a:pt x="885" y="1398"/>
                  </a:lnTo>
                  <a:lnTo>
                    <a:pt x="887" y="1398"/>
                  </a:lnTo>
                  <a:lnTo>
                    <a:pt x="885" y="1398"/>
                  </a:lnTo>
                  <a:lnTo>
                    <a:pt x="883" y="1398"/>
                  </a:lnTo>
                  <a:lnTo>
                    <a:pt x="883" y="1396"/>
                  </a:lnTo>
                  <a:lnTo>
                    <a:pt x="881" y="1394"/>
                  </a:lnTo>
                  <a:lnTo>
                    <a:pt x="883" y="1394"/>
                  </a:lnTo>
                  <a:lnTo>
                    <a:pt x="881" y="1394"/>
                  </a:lnTo>
                  <a:lnTo>
                    <a:pt x="883" y="1394"/>
                  </a:lnTo>
                  <a:lnTo>
                    <a:pt x="883" y="1396"/>
                  </a:lnTo>
                  <a:lnTo>
                    <a:pt x="885" y="1396"/>
                  </a:lnTo>
                  <a:lnTo>
                    <a:pt x="887" y="1396"/>
                  </a:lnTo>
                  <a:lnTo>
                    <a:pt x="885" y="1396"/>
                  </a:lnTo>
                  <a:close/>
                  <a:moveTo>
                    <a:pt x="1456" y="2020"/>
                  </a:moveTo>
                  <a:lnTo>
                    <a:pt x="1458" y="2020"/>
                  </a:lnTo>
                  <a:lnTo>
                    <a:pt x="1458" y="2018"/>
                  </a:lnTo>
                  <a:lnTo>
                    <a:pt x="1458" y="2020"/>
                  </a:lnTo>
                  <a:lnTo>
                    <a:pt x="1456" y="2020"/>
                  </a:lnTo>
                  <a:close/>
                  <a:moveTo>
                    <a:pt x="891" y="1401"/>
                  </a:moveTo>
                  <a:lnTo>
                    <a:pt x="889" y="1401"/>
                  </a:lnTo>
                  <a:lnTo>
                    <a:pt x="891" y="1401"/>
                  </a:lnTo>
                  <a:close/>
                  <a:moveTo>
                    <a:pt x="1459" y="2022"/>
                  </a:moveTo>
                  <a:lnTo>
                    <a:pt x="1458" y="2024"/>
                  </a:lnTo>
                  <a:lnTo>
                    <a:pt x="1458" y="2022"/>
                  </a:lnTo>
                  <a:lnTo>
                    <a:pt x="1458" y="2024"/>
                  </a:lnTo>
                  <a:lnTo>
                    <a:pt x="1458" y="2022"/>
                  </a:lnTo>
                  <a:lnTo>
                    <a:pt x="1456" y="2022"/>
                  </a:lnTo>
                  <a:lnTo>
                    <a:pt x="1458" y="2022"/>
                  </a:lnTo>
                  <a:lnTo>
                    <a:pt x="1456" y="2022"/>
                  </a:lnTo>
                  <a:lnTo>
                    <a:pt x="1458" y="2022"/>
                  </a:lnTo>
                  <a:lnTo>
                    <a:pt x="1458" y="2020"/>
                  </a:lnTo>
                  <a:lnTo>
                    <a:pt x="1459" y="2020"/>
                  </a:lnTo>
                  <a:lnTo>
                    <a:pt x="1459" y="2022"/>
                  </a:lnTo>
                  <a:close/>
                  <a:moveTo>
                    <a:pt x="1458" y="2020"/>
                  </a:moveTo>
                  <a:lnTo>
                    <a:pt x="1456" y="2020"/>
                  </a:lnTo>
                  <a:lnTo>
                    <a:pt x="1458" y="2020"/>
                  </a:lnTo>
                  <a:lnTo>
                    <a:pt x="1458" y="2018"/>
                  </a:lnTo>
                  <a:lnTo>
                    <a:pt x="1458" y="2020"/>
                  </a:lnTo>
                  <a:close/>
                  <a:moveTo>
                    <a:pt x="1513" y="2062"/>
                  </a:moveTo>
                  <a:lnTo>
                    <a:pt x="1513" y="2064"/>
                  </a:lnTo>
                  <a:lnTo>
                    <a:pt x="1513" y="2062"/>
                  </a:lnTo>
                  <a:lnTo>
                    <a:pt x="1513" y="2064"/>
                  </a:lnTo>
                  <a:lnTo>
                    <a:pt x="1511" y="2064"/>
                  </a:lnTo>
                  <a:lnTo>
                    <a:pt x="1511" y="2062"/>
                  </a:lnTo>
                  <a:lnTo>
                    <a:pt x="1513" y="2062"/>
                  </a:lnTo>
                  <a:lnTo>
                    <a:pt x="1513" y="2064"/>
                  </a:lnTo>
                  <a:lnTo>
                    <a:pt x="1513" y="2062"/>
                  </a:lnTo>
                  <a:close/>
                  <a:moveTo>
                    <a:pt x="893" y="1401"/>
                  </a:moveTo>
                  <a:lnTo>
                    <a:pt x="891" y="1401"/>
                  </a:lnTo>
                  <a:lnTo>
                    <a:pt x="893" y="1401"/>
                  </a:lnTo>
                  <a:lnTo>
                    <a:pt x="891" y="1401"/>
                  </a:lnTo>
                  <a:lnTo>
                    <a:pt x="893" y="1401"/>
                  </a:lnTo>
                  <a:close/>
                  <a:moveTo>
                    <a:pt x="1465" y="2025"/>
                  </a:moveTo>
                  <a:lnTo>
                    <a:pt x="1467" y="2025"/>
                  </a:lnTo>
                  <a:lnTo>
                    <a:pt x="1465" y="2025"/>
                  </a:lnTo>
                  <a:close/>
                  <a:moveTo>
                    <a:pt x="1458" y="2018"/>
                  </a:moveTo>
                  <a:lnTo>
                    <a:pt x="1456" y="2018"/>
                  </a:lnTo>
                  <a:lnTo>
                    <a:pt x="1458" y="2018"/>
                  </a:lnTo>
                  <a:lnTo>
                    <a:pt x="1459" y="2018"/>
                  </a:lnTo>
                  <a:lnTo>
                    <a:pt x="1458" y="2018"/>
                  </a:lnTo>
                  <a:close/>
                  <a:moveTo>
                    <a:pt x="822" y="1286"/>
                  </a:moveTo>
                  <a:lnTo>
                    <a:pt x="822" y="1284"/>
                  </a:lnTo>
                  <a:lnTo>
                    <a:pt x="822" y="1286"/>
                  </a:lnTo>
                  <a:close/>
                  <a:moveTo>
                    <a:pt x="1513" y="2056"/>
                  </a:moveTo>
                  <a:lnTo>
                    <a:pt x="1511" y="2056"/>
                  </a:lnTo>
                  <a:lnTo>
                    <a:pt x="1513" y="2056"/>
                  </a:lnTo>
                  <a:lnTo>
                    <a:pt x="1511" y="2056"/>
                  </a:lnTo>
                  <a:lnTo>
                    <a:pt x="1513" y="2056"/>
                  </a:lnTo>
                  <a:close/>
                  <a:moveTo>
                    <a:pt x="1458" y="2014"/>
                  </a:moveTo>
                  <a:lnTo>
                    <a:pt x="1458" y="2012"/>
                  </a:lnTo>
                  <a:lnTo>
                    <a:pt x="1458" y="2014"/>
                  </a:lnTo>
                  <a:close/>
                  <a:moveTo>
                    <a:pt x="1517" y="2058"/>
                  </a:moveTo>
                  <a:lnTo>
                    <a:pt x="1515" y="2058"/>
                  </a:lnTo>
                  <a:lnTo>
                    <a:pt x="1517" y="2058"/>
                  </a:lnTo>
                  <a:lnTo>
                    <a:pt x="1515" y="2060"/>
                  </a:lnTo>
                  <a:lnTo>
                    <a:pt x="1515" y="2058"/>
                  </a:lnTo>
                  <a:lnTo>
                    <a:pt x="1515" y="2060"/>
                  </a:lnTo>
                  <a:lnTo>
                    <a:pt x="1515" y="2058"/>
                  </a:lnTo>
                  <a:lnTo>
                    <a:pt x="1517" y="2058"/>
                  </a:lnTo>
                  <a:close/>
                  <a:moveTo>
                    <a:pt x="1456" y="2012"/>
                  </a:moveTo>
                  <a:lnTo>
                    <a:pt x="1458" y="2012"/>
                  </a:lnTo>
                  <a:lnTo>
                    <a:pt x="1456" y="2012"/>
                  </a:lnTo>
                  <a:close/>
                  <a:moveTo>
                    <a:pt x="1463" y="2020"/>
                  </a:moveTo>
                  <a:lnTo>
                    <a:pt x="1461" y="2020"/>
                  </a:lnTo>
                  <a:lnTo>
                    <a:pt x="1459" y="2020"/>
                  </a:lnTo>
                  <a:lnTo>
                    <a:pt x="1458" y="2020"/>
                  </a:lnTo>
                  <a:lnTo>
                    <a:pt x="1459" y="2020"/>
                  </a:lnTo>
                  <a:lnTo>
                    <a:pt x="1459" y="2018"/>
                  </a:lnTo>
                  <a:lnTo>
                    <a:pt x="1459" y="2020"/>
                  </a:lnTo>
                  <a:lnTo>
                    <a:pt x="1459" y="2018"/>
                  </a:lnTo>
                  <a:lnTo>
                    <a:pt x="1461" y="2018"/>
                  </a:lnTo>
                  <a:lnTo>
                    <a:pt x="1459" y="2018"/>
                  </a:lnTo>
                  <a:lnTo>
                    <a:pt x="1459" y="2016"/>
                  </a:lnTo>
                  <a:lnTo>
                    <a:pt x="1461" y="2018"/>
                  </a:lnTo>
                  <a:lnTo>
                    <a:pt x="1463" y="2018"/>
                  </a:lnTo>
                  <a:lnTo>
                    <a:pt x="1465" y="2018"/>
                  </a:lnTo>
                  <a:lnTo>
                    <a:pt x="1463" y="2018"/>
                  </a:lnTo>
                  <a:lnTo>
                    <a:pt x="1463" y="2020"/>
                  </a:lnTo>
                  <a:close/>
                  <a:moveTo>
                    <a:pt x="1546" y="2079"/>
                  </a:moveTo>
                  <a:lnTo>
                    <a:pt x="1546" y="2081"/>
                  </a:lnTo>
                  <a:lnTo>
                    <a:pt x="1546" y="2083"/>
                  </a:lnTo>
                  <a:lnTo>
                    <a:pt x="1548" y="2083"/>
                  </a:lnTo>
                  <a:lnTo>
                    <a:pt x="1548" y="2085"/>
                  </a:lnTo>
                  <a:lnTo>
                    <a:pt x="1548" y="2087"/>
                  </a:lnTo>
                  <a:lnTo>
                    <a:pt x="1548" y="2089"/>
                  </a:lnTo>
                  <a:lnTo>
                    <a:pt x="1548" y="2091"/>
                  </a:lnTo>
                  <a:lnTo>
                    <a:pt x="1548" y="2093"/>
                  </a:lnTo>
                  <a:lnTo>
                    <a:pt x="1548" y="2095"/>
                  </a:lnTo>
                  <a:lnTo>
                    <a:pt x="1548" y="2096"/>
                  </a:lnTo>
                  <a:lnTo>
                    <a:pt x="1550" y="2096"/>
                  </a:lnTo>
                  <a:lnTo>
                    <a:pt x="1548" y="2096"/>
                  </a:lnTo>
                  <a:lnTo>
                    <a:pt x="1548" y="2098"/>
                  </a:lnTo>
                  <a:lnTo>
                    <a:pt x="1548" y="2096"/>
                  </a:lnTo>
                  <a:lnTo>
                    <a:pt x="1550" y="2096"/>
                  </a:lnTo>
                  <a:lnTo>
                    <a:pt x="1550" y="2098"/>
                  </a:lnTo>
                  <a:lnTo>
                    <a:pt x="1548" y="2098"/>
                  </a:lnTo>
                  <a:lnTo>
                    <a:pt x="1548" y="2100"/>
                  </a:lnTo>
                  <a:lnTo>
                    <a:pt x="1548" y="2102"/>
                  </a:lnTo>
                  <a:lnTo>
                    <a:pt x="1548" y="2104"/>
                  </a:lnTo>
                  <a:lnTo>
                    <a:pt x="1548" y="2102"/>
                  </a:lnTo>
                  <a:lnTo>
                    <a:pt x="1550" y="2102"/>
                  </a:lnTo>
                  <a:lnTo>
                    <a:pt x="1550" y="2104"/>
                  </a:lnTo>
                  <a:lnTo>
                    <a:pt x="1548" y="2104"/>
                  </a:lnTo>
                  <a:lnTo>
                    <a:pt x="1546" y="2104"/>
                  </a:lnTo>
                  <a:lnTo>
                    <a:pt x="1546" y="2106"/>
                  </a:lnTo>
                  <a:lnTo>
                    <a:pt x="1546" y="2104"/>
                  </a:lnTo>
                  <a:lnTo>
                    <a:pt x="1544" y="2104"/>
                  </a:lnTo>
                  <a:lnTo>
                    <a:pt x="1542" y="2104"/>
                  </a:lnTo>
                  <a:lnTo>
                    <a:pt x="1540" y="2104"/>
                  </a:lnTo>
                  <a:lnTo>
                    <a:pt x="1538" y="2102"/>
                  </a:lnTo>
                  <a:lnTo>
                    <a:pt x="1540" y="2102"/>
                  </a:lnTo>
                  <a:lnTo>
                    <a:pt x="1540" y="2100"/>
                  </a:lnTo>
                  <a:lnTo>
                    <a:pt x="1540" y="2102"/>
                  </a:lnTo>
                  <a:lnTo>
                    <a:pt x="1540" y="2100"/>
                  </a:lnTo>
                  <a:lnTo>
                    <a:pt x="1538" y="2102"/>
                  </a:lnTo>
                  <a:lnTo>
                    <a:pt x="1538" y="2104"/>
                  </a:lnTo>
                  <a:lnTo>
                    <a:pt x="1536" y="2104"/>
                  </a:lnTo>
                  <a:lnTo>
                    <a:pt x="1534" y="2104"/>
                  </a:lnTo>
                  <a:lnTo>
                    <a:pt x="1534" y="2102"/>
                  </a:lnTo>
                  <a:lnTo>
                    <a:pt x="1532" y="2102"/>
                  </a:lnTo>
                  <a:lnTo>
                    <a:pt x="1532" y="2100"/>
                  </a:lnTo>
                  <a:lnTo>
                    <a:pt x="1531" y="2100"/>
                  </a:lnTo>
                  <a:lnTo>
                    <a:pt x="1531" y="2098"/>
                  </a:lnTo>
                  <a:lnTo>
                    <a:pt x="1529" y="2098"/>
                  </a:lnTo>
                  <a:lnTo>
                    <a:pt x="1531" y="2098"/>
                  </a:lnTo>
                  <a:lnTo>
                    <a:pt x="1531" y="2096"/>
                  </a:lnTo>
                  <a:lnTo>
                    <a:pt x="1532" y="2095"/>
                  </a:lnTo>
                  <a:lnTo>
                    <a:pt x="1532" y="2093"/>
                  </a:lnTo>
                  <a:lnTo>
                    <a:pt x="1534" y="2093"/>
                  </a:lnTo>
                  <a:lnTo>
                    <a:pt x="1534" y="2091"/>
                  </a:lnTo>
                  <a:lnTo>
                    <a:pt x="1536" y="2091"/>
                  </a:lnTo>
                  <a:lnTo>
                    <a:pt x="1536" y="2093"/>
                  </a:lnTo>
                  <a:lnTo>
                    <a:pt x="1536" y="2091"/>
                  </a:lnTo>
                  <a:lnTo>
                    <a:pt x="1536" y="2093"/>
                  </a:lnTo>
                  <a:lnTo>
                    <a:pt x="1538" y="2093"/>
                  </a:lnTo>
                  <a:lnTo>
                    <a:pt x="1538" y="2095"/>
                  </a:lnTo>
                  <a:lnTo>
                    <a:pt x="1538" y="2096"/>
                  </a:lnTo>
                  <a:lnTo>
                    <a:pt x="1540" y="2096"/>
                  </a:lnTo>
                  <a:lnTo>
                    <a:pt x="1538" y="2093"/>
                  </a:lnTo>
                  <a:lnTo>
                    <a:pt x="1538" y="2091"/>
                  </a:lnTo>
                  <a:lnTo>
                    <a:pt x="1538" y="2089"/>
                  </a:lnTo>
                  <a:lnTo>
                    <a:pt x="1538" y="2091"/>
                  </a:lnTo>
                  <a:lnTo>
                    <a:pt x="1538" y="2089"/>
                  </a:lnTo>
                  <a:lnTo>
                    <a:pt x="1538" y="2087"/>
                  </a:lnTo>
                  <a:lnTo>
                    <a:pt x="1540" y="2087"/>
                  </a:lnTo>
                  <a:lnTo>
                    <a:pt x="1540" y="2085"/>
                  </a:lnTo>
                  <a:lnTo>
                    <a:pt x="1542" y="2085"/>
                  </a:lnTo>
                  <a:lnTo>
                    <a:pt x="1542" y="2083"/>
                  </a:lnTo>
                  <a:lnTo>
                    <a:pt x="1542" y="2081"/>
                  </a:lnTo>
                  <a:lnTo>
                    <a:pt x="1542" y="2079"/>
                  </a:lnTo>
                  <a:lnTo>
                    <a:pt x="1544" y="2079"/>
                  </a:lnTo>
                  <a:lnTo>
                    <a:pt x="1546" y="2079"/>
                  </a:lnTo>
                  <a:close/>
                  <a:moveTo>
                    <a:pt x="1458" y="2010"/>
                  </a:moveTo>
                  <a:lnTo>
                    <a:pt x="1459" y="2010"/>
                  </a:lnTo>
                  <a:lnTo>
                    <a:pt x="1458" y="2010"/>
                  </a:lnTo>
                  <a:lnTo>
                    <a:pt x="1458" y="2012"/>
                  </a:lnTo>
                  <a:lnTo>
                    <a:pt x="1458" y="2010"/>
                  </a:lnTo>
                  <a:lnTo>
                    <a:pt x="1458" y="2012"/>
                  </a:lnTo>
                  <a:lnTo>
                    <a:pt x="1458" y="2010"/>
                  </a:lnTo>
                  <a:close/>
                  <a:moveTo>
                    <a:pt x="1546" y="2077"/>
                  </a:moveTo>
                  <a:lnTo>
                    <a:pt x="1544" y="2077"/>
                  </a:lnTo>
                  <a:lnTo>
                    <a:pt x="1544" y="2079"/>
                  </a:lnTo>
                  <a:lnTo>
                    <a:pt x="1544" y="2077"/>
                  </a:lnTo>
                  <a:lnTo>
                    <a:pt x="1546" y="2077"/>
                  </a:lnTo>
                  <a:close/>
                  <a:moveTo>
                    <a:pt x="1456" y="2008"/>
                  </a:moveTo>
                  <a:lnTo>
                    <a:pt x="1456" y="2006"/>
                  </a:lnTo>
                  <a:lnTo>
                    <a:pt x="1456" y="2008"/>
                  </a:lnTo>
                  <a:close/>
                  <a:moveTo>
                    <a:pt x="1456" y="2008"/>
                  </a:moveTo>
                  <a:lnTo>
                    <a:pt x="1456" y="2006"/>
                  </a:lnTo>
                  <a:lnTo>
                    <a:pt x="1456" y="2008"/>
                  </a:lnTo>
                  <a:close/>
                  <a:moveTo>
                    <a:pt x="1458" y="2008"/>
                  </a:moveTo>
                  <a:lnTo>
                    <a:pt x="1456" y="2008"/>
                  </a:lnTo>
                  <a:lnTo>
                    <a:pt x="1456" y="2010"/>
                  </a:lnTo>
                  <a:lnTo>
                    <a:pt x="1456" y="2008"/>
                  </a:lnTo>
                  <a:lnTo>
                    <a:pt x="1458" y="2008"/>
                  </a:lnTo>
                  <a:close/>
                  <a:moveTo>
                    <a:pt x="1456" y="2006"/>
                  </a:moveTo>
                  <a:lnTo>
                    <a:pt x="1458" y="2008"/>
                  </a:lnTo>
                  <a:lnTo>
                    <a:pt x="1458" y="2006"/>
                  </a:lnTo>
                  <a:lnTo>
                    <a:pt x="1458" y="2008"/>
                  </a:lnTo>
                  <a:lnTo>
                    <a:pt x="1456" y="2008"/>
                  </a:lnTo>
                  <a:lnTo>
                    <a:pt x="1456" y="2006"/>
                  </a:lnTo>
                  <a:lnTo>
                    <a:pt x="1458" y="2006"/>
                  </a:lnTo>
                  <a:lnTo>
                    <a:pt x="1456" y="2006"/>
                  </a:lnTo>
                  <a:close/>
                  <a:moveTo>
                    <a:pt x="1498" y="2041"/>
                  </a:moveTo>
                  <a:lnTo>
                    <a:pt x="1496" y="2039"/>
                  </a:lnTo>
                  <a:lnTo>
                    <a:pt x="1498" y="2039"/>
                  </a:lnTo>
                  <a:lnTo>
                    <a:pt x="1498" y="2041"/>
                  </a:lnTo>
                  <a:close/>
                  <a:moveTo>
                    <a:pt x="1496" y="2039"/>
                  </a:moveTo>
                  <a:lnTo>
                    <a:pt x="1496" y="2037"/>
                  </a:lnTo>
                  <a:lnTo>
                    <a:pt x="1498" y="2037"/>
                  </a:lnTo>
                  <a:lnTo>
                    <a:pt x="1498" y="2039"/>
                  </a:lnTo>
                  <a:lnTo>
                    <a:pt x="1496" y="2039"/>
                  </a:lnTo>
                  <a:close/>
                  <a:moveTo>
                    <a:pt x="1456" y="2004"/>
                  </a:moveTo>
                  <a:lnTo>
                    <a:pt x="1456" y="2006"/>
                  </a:lnTo>
                  <a:lnTo>
                    <a:pt x="1456" y="2004"/>
                  </a:lnTo>
                  <a:lnTo>
                    <a:pt x="1454" y="2004"/>
                  </a:lnTo>
                  <a:lnTo>
                    <a:pt x="1454" y="2006"/>
                  </a:lnTo>
                  <a:lnTo>
                    <a:pt x="1454" y="2004"/>
                  </a:lnTo>
                  <a:lnTo>
                    <a:pt x="1454" y="2002"/>
                  </a:lnTo>
                  <a:lnTo>
                    <a:pt x="1456" y="2002"/>
                  </a:lnTo>
                  <a:lnTo>
                    <a:pt x="1456" y="2004"/>
                  </a:lnTo>
                  <a:close/>
                  <a:moveTo>
                    <a:pt x="1498" y="2035"/>
                  </a:moveTo>
                  <a:lnTo>
                    <a:pt x="1496" y="2035"/>
                  </a:lnTo>
                  <a:lnTo>
                    <a:pt x="1498" y="2035"/>
                  </a:lnTo>
                  <a:close/>
                  <a:moveTo>
                    <a:pt x="1513" y="2047"/>
                  </a:moveTo>
                  <a:lnTo>
                    <a:pt x="1513" y="2048"/>
                  </a:lnTo>
                  <a:lnTo>
                    <a:pt x="1511" y="2048"/>
                  </a:lnTo>
                  <a:lnTo>
                    <a:pt x="1511" y="2047"/>
                  </a:lnTo>
                  <a:lnTo>
                    <a:pt x="1513" y="2047"/>
                  </a:lnTo>
                  <a:close/>
                  <a:moveTo>
                    <a:pt x="782" y="1204"/>
                  </a:moveTo>
                  <a:lnTo>
                    <a:pt x="784" y="1204"/>
                  </a:lnTo>
                  <a:lnTo>
                    <a:pt x="784" y="1206"/>
                  </a:lnTo>
                  <a:lnTo>
                    <a:pt x="784" y="1204"/>
                  </a:lnTo>
                  <a:lnTo>
                    <a:pt x="782" y="1204"/>
                  </a:lnTo>
                  <a:close/>
                  <a:moveTo>
                    <a:pt x="1461" y="2004"/>
                  </a:moveTo>
                  <a:lnTo>
                    <a:pt x="1459" y="2004"/>
                  </a:lnTo>
                  <a:lnTo>
                    <a:pt x="1459" y="2006"/>
                  </a:lnTo>
                  <a:lnTo>
                    <a:pt x="1459" y="2004"/>
                  </a:lnTo>
                  <a:lnTo>
                    <a:pt x="1461" y="2004"/>
                  </a:lnTo>
                  <a:close/>
                  <a:moveTo>
                    <a:pt x="1550" y="2073"/>
                  </a:moveTo>
                  <a:lnTo>
                    <a:pt x="1550" y="2075"/>
                  </a:lnTo>
                  <a:lnTo>
                    <a:pt x="1550" y="2073"/>
                  </a:lnTo>
                  <a:close/>
                  <a:moveTo>
                    <a:pt x="1509" y="2045"/>
                  </a:moveTo>
                  <a:lnTo>
                    <a:pt x="1509" y="2043"/>
                  </a:lnTo>
                  <a:lnTo>
                    <a:pt x="1509" y="2045"/>
                  </a:lnTo>
                  <a:close/>
                  <a:moveTo>
                    <a:pt x="910" y="1405"/>
                  </a:moveTo>
                  <a:lnTo>
                    <a:pt x="908" y="1405"/>
                  </a:lnTo>
                  <a:lnTo>
                    <a:pt x="908" y="1403"/>
                  </a:lnTo>
                  <a:lnTo>
                    <a:pt x="910" y="1403"/>
                  </a:lnTo>
                  <a:lnTo>
                    <a:pt x="910" y="1405"/>
                  </a:lnTo>
                  <a:lnTo>
                    <a:pt x="912" y="1405"/>
                  </a:lnTo>
                  <a:lnTo>
                    <a:pt x="910" y="1405"/>
                  </a:lnTo>
                  <a:close/>
                  <a:moveTo>
                    <a:pt x="1515" y="2047"/>
                  </a:moveTo>
                  <a:lnTo>
                    <a:pt x="1515" y="2045"/>
                  </a:lnTo>
                  <a:lnTo>
                    <a:pt x="1515" y="2047"/>
                  </a:lnTo>
                  <a:close/>
                  <a:moveTo>
                    <a:pt x="897" y="1382"/>
                  </a:moveTo>
                  <a:lnTo>
                    <a:pt x="895" y="1382"/>
                  </a:lnTo>
                  <a:lnTo>
                    <a:pt x="895" y="1380"/>
                  </a:lnTo>
                  <a:lnTo>
                    <a:pt x="897" y="1380"/>
                  </a:lnTo>
                  <a:lnTo>
                    <a:pt x="897" y="1382"/>
                  </a:lnTo>
                  <a:close/>
                  <a:moveTo>
                    <a:pt x="1509" y="2039"/>
                  </a:moveTo>
                  <a:lnTo>
                    <a:pt x="1508" y="2041"/>
                  </a:lnTo>
                  <a:lnTo>
                    <a:pt x="1508" y="2039"/>
                  </a:lnTo>
                  <a:lnTo>
                    <a:pt x="1509" y="2039"/>
                  </a:lnTo>
                  <a:close/>
                  <a:moveTo>
                    <a:pt x="1509" y="2039"/>
                  </a:moveTo>
                  <a:lnTo>
                    <a:pt x="1509" y="2041"/>
                  </a:lnTo>
                  <a:lnTo>
                    <a:pt x="1509" y="2039"/>
                  </a:lnTo>
                  <a:close/>
                  <a:moveTo>
                    <a:pt x="791" y="1209"/>
                  </a:moveTo>
                  <a:lnTo>
                    <a:pt x="789" y="1209"/>
                  </a:lnTo>
                  <a:lnTo>
                    <a:pt x="791" y="1209"/>
                  </a:lnTo>
                  <a:lnTo>
                    <a:pt x="789" y="1209"/>
                  </a:lnTo>
                  <a:lnTo>
                    <a:pt x="789" y="1208"/>
                  </a:lnTo>
                  <a:lnTo>
                    <a:pt x="791" y="1209"/>
                  </a:lnTo>
                  <a:close/>
                  <a:moveTo>
                    <a:pt x="1517" y="2045"/>
                  </a:moveTo>
                  <a:lnTo>
                    <a:pt x="1517" y="2047"/>
                  </a:lnTo>
                  <a:lnTo>
                    <a:pt x="1517" y="2045"/>
                  </a:lnTo>
                  <a:lnTo>
                    <a:pt x="1517" y="2047"/>
                  </a:lnTo>
                  <a:lnTo>
                    <a:pt x="1517" y="2048"/>
                  </a:lnTo>
                  <a:lnTo>
                    <a:pt x="1517" y="2047"/>
                  </a:lnTo>
                  <a:lnTo>
                    <a:pt x="1517" y="2045"/>
                  </a:lnTo>
                  <a:lnTo>
                    <a:pt x="1515" y="2045"/>
                  </a:lnTo>
                  <a:lnTo>
                    <a:pt x="1517" y="2045"/>
                  </a:lnTo>
                  <a:lnTo>
                    <a:pt x="1517" y="2043"/>
                  </a:lnTo>
                  <a:lnTo>
                    <a:pt x="1517" y="2045"/>
                  </a:lnTo>
                  <a:close/>
                  <a:moveTo>
                    <a:pt x="1509" y="2039"/>
                  </a:moveTo>
                  <a:lnTo>
                    <a:pt x="1508" y="2037"/>
                  </a:lnTo>
                  <a:lnTo>
                    <a:pt x="1509" y="2037"/>
                  </a:lnTo>
                  <a:lnTo>
                    <a:pt x="1509" y="2039"/>
                  </a:lnTo>
                  <a:close/>
                  <a:moveTo>
                    <a:pt x="901" y="1380"/>
                  </a:moveTo>
                  <a:lnTo>
                    <a:pt x="901" y="1382"/>
                  </a:lnTo>
                  <a:lnTo>
                    <a:pt x="899" y="1382"/>
                  </a:lnTo>
                  <a:lnTo>
                    <a:pt x="899" y="1380"/>
                  </a:lnTo>
                  <a:lnTo>
                    <a:pt x="899" y="1382"/>
                  </a:lnTo>
                  <a:lnTo>
                    <a:pt x="901" y="1382"/>
                  </a:lnTo>
                  <a:lnTo>
                    <a:pt x="899" y="1380"/>
                  </a:lnTo>
                  <a:lnTo>
                    <a:pt x="901" y="1380"/>
                  </a:lnTo>
                  <a:lnTo>
                    <a:pt x="899" y="1380"/>
                  </a:lnTo>
                  <a:lnTo>
                    <a:pt x="901" y="1380"/>
                  </a:lnTo>
                  <a:close/>
                  <a:moveTo>
                    <a:pt x="1456" y="1989"/>
                  </a:moveTo>
                  <a:lnTo>
                    <a:pt x="1456" y="1991"/>
                  </a:lnTo>
                  <a:lnTo>
                    <a:pt x="1456" y="1989"/>
                  </a:lnTo>
                  <a:close/>
                  <a:moveTo>
                    <a:pt x="1469" y="2000"/>
                  </a:moveTo>
                  <a:lnTo>
                    <a:pt x="1467" y="2000"/>
                  </a:lnTo>
                  <a:lnTo>
                    <a:pt x="1469" y="2000"/>
                  </a:lnTo>
                  <a:lnTo>
                    <a:pt x="1469" y="1999"/>
                  </a:lnTo>
                  <a:lnTo>
                    <a:pt x="1469" y="2000"/>
                  </a:lnTo>
                  <a:close/>
                  <a:moveTo>
                    <a:pt x="1471" y="2000"/>
                  </a:moveTo>
                  <a:lnTo>
                    <a:pt x="1471" y="2002"/>
                  </a:lnTo>
                  <a:lnTo>
                    <a:pt x="1471" y="2000"/>
                  </a:lnTo>
                  <a:close/>
                  <a:moveTo>
                    <a:pt x="1471" y="2002"/>
                  </a:moveTo>
                  <a:lnTo>
                    <a:pt x="1471" y="2000"/>
                  </a:lnTo>
                  <a:lnTo>
                    <a:pt x="1471" y="2002"/>
                  </a:lnTo>
                  <a:close/>
                  <a:moveTo>
                    <a:pt x="1559" y="2068"/>
                  </a:moveTo>
                  <a:lnTo>
                    <a:pt x="1559" y="2070"/>
                  </a:lnTo>
                  <a:lnTo>
                    <a:pt x="1557" y="2070"/>
                  </a:lnTo>
                  <a:lnTo>
                    <a:pt x="1557" y="2072"/>
                  </a:lnTo>
                  <a:lnTo>
                    <a:pt x="1557" y="2070"/>
                  </a:lnTo>
                  <a:lnTo>
                    <a:pt x="1557" y="2068"/>
                  </a:lnTo>
                  <a:lnTo>
                    <a:pt x="1559" y="2068"/>
                  </a:lnTo>
                  <a:close/>
                  <a:moveTo>
                    <a:pt x="1556" y="2068"/>
                  </a:moveTo>
                  <a:lnTo>
                    <a:pt x="1556" y="2066"/>
                  </a:lnTo>
                  <a:lnTo>
                    <a:pt x="1557" y="2066"/>
                  </a:lnTo>
                  <a:lnTo>
                    <a:pt x="1557" y="2068"/>
                  </a:lnTo>
                  <a:lnTo>
                    <a:pt x="1556" y="2068"/>
                  </a:lnTo>
                  <a:close/>
                  <a:moveTo>
                    <a:pt x="1471" y="1999"/>
                  </a:moveTo>
                  <a:lnTo>
                    <a:pt x="1473" y="1999"/>
                  </a:lnTo>
                  <a:lnTo>
                    <a:pt x="1471" y="1999"/>
                  </a:lnTo>
                  <a:close/>
                  <a:moveTo>
                    <a:pt x="1473" y="1999"/>
                  </a:moveTo>
                  <a:lnTo>
                    <a:pt x="1471" y="1999"/>
                  </a:lnTo>
                  <a:lnTo>
                    <a:pt x="1473" y="1999"/>
                  </a:lnTo>
                  <a:close/>
                  <a:moveTo>
                    <a:pt x="1471" y="1999"/>
                  </a:moveTo>
                  <a:lnTo>
                    <a:pt x="1473" y="1999"/>
                  </a:lnTo>
                  <a:lnTo>
                    <a:pt x="1471" y="1999"/>
                  </a:lnTo>
                  <a:close/>
                  <a:moveTo>
                    <a:pt x="1473" y="2000"/>
                  </a:moveTo>
                  <a:lnTo>
                    <a:pt x="1473" y="1999"/>
                  </a:lnTo>
                  <a:lnTo>
                    <a:pt x="1473" y="2000"/>
                  </a:lnTo>
                  <a:close/>
                  <a:moveTo>
                    <a:pt x="1473" y="1999"/>
                  </a:moveTo>
                  <a:lnTo>
                    <a:pt x="1473" y="1997"/>
                  </a:lnTo>
                  <a:lnTo>
                    <a:pt x="1473" y="1999"/>
                  </a:lnTo>
                  <a:close/>
                  <a:moveTo>
                    <a:pt x="582" y="728"/>
                  </a:moveTo>
                  <a:lnTo>
                    <a:pt x="580" y="728"/>
                  </a:lnTo>
                  <a:lnTo>
                    <a:pt x="582" y="728"/>
                  </a:lnTo>
                  <a:close/>
                  <a:moveTo>
                    <a:pt x="1471" y="1997"/>
                  </a:moveTo>
                  <a:lnTo>
                    <a:pt x="1469" y="1997"/>
                  </a:lnTo>
                  <a:lnTo>
                    <a:pt x="1471" y="1997"/>
                  </a:lnTo>
                  <a:close/>
                  <a:moveTo>
                    <a:pt x="1471" y="1995"/>
                  </a:moveTo>
                  <a:lnTo>
                    <a:pt x="1471" y="1997"/>
                  </a:lnTo>
                  <a:lnTo>
                    <a:pt x="1471" y="1995"/>
                  </a:lnTo>
                  <a:close/>
                  <a:moveTo>
                    <a:pt x="1471" y="1995"/>
                  </a:moveTo>
                  <a:lnTo>
                    <a:pt x="1471" y="1993"/>
                  </a:lnTo>
                  <a:lnTo>
                    <a:pt x="1471" y="1995"/>
                  </a:lnTo>
                  <a:close/>
                  <a:moveTo>
                    <a:pt x="1471" y="1993"/>
                  </a:moveTo>
                  <a:lnTo>
                    <a:pt x="1469" y="1993"/>
                  </a:lnTo>
                  <a:lnTo>
                    <a:pt x="1469" y="1991"/>
                  </a:lnTo>
                  <a:lnTo>
                    <a:pt x="1471" y="1991"/>
                  </a:lnTo>
                  <a:lnTo>
                    <a:pt x="1471" y="1993"/>
                  </a:lnTo>
                  <a:close/>
                  <a:moveTo>
                    <a:pt x="1525" y="2035"/>
                  </a:moveTo>
                  <a:lnTo>
                    <a:pt x="1527" y="2037"/>
                  </a:lnTo>
                  <a:lnTo>
                    <a:pt x="1527" y="2039"/>
                  </a:lnTo>
                  <a:lnTo>
                    <a:pt x="1529" y="2039"/>
                  </a:lnTo>
                  <a:lnTo>
                    <a:pt x="1529" y="2041"/>
                  </a:lnTo>
                  <a:lnTo>
                    <a:pt x="1531" y="2041"/>
                  </a:lnTo>
                  <a:lnTo>
                    <a:pt x="1531" y="2043"/>
                  </a:lnTo>
                  <a:lnTo>
                    <a:pt x="1532" y="2045"/>
                  </a:lnTo>
                  <a:lnTo>
                    <a:pt x="1534" y="2045"/>
                  </a:lnTo>
                  <a:lnTo>
                    <a:pt x="1534" y="2047"/>
                  </a:lnTo>
                  <a:lnTo>
                    <a:pt x="1534" y="2048"/>
                  </a:lnTo>
                  <a:lnTo>
                    <a:pt x="1536" y="2048"/>
                  </a:lnTo>
                  <a:lnTo>
                    <a:pt x="1536" y="2050"/>
                  </a:lnTo>
                  <a:lnTo>
                    <a:pt x="1536" y="2052"/>
                  </a:lnTo>
                  <a:lnTo>
                    <a:pt x="1538" y="2052"/>
                  </a:lnTo>
                  <a:lnTo>
                    <a:pt x="1538" y="2054"/>
                  </a:lnTo>
                  <a:lnTo>
                    <a:pt x="1540" y="2054"/>
                  </a:lnTo>
                  <a:lnTo>
                    <a:pt x="1540" y="2056"/>
                  </a:lnTo>
                  <a:lnTo>
                    <a:pt x="1540" y="2058"/>
                  </a:lnTo>
                  <a:lnTo>
                    <a:pt x="1540" y="2056"/>
                  </a:lnTo>
                  <a:lnTo>
                    <a:pt x="1538" y="2056"/>
                  </a:lnTo>
                  <a:lnTo>
                    <a:pt x="1538" y="2058"/>
                  </a:lnTo>
                  <a:lnTo>
                    <a:pt x="1540" y="2058"/>
                  </a:lnTo>
                  <a:lnTo>
                    <a:pt x="1538" y="2058"/>
                  </a:lnTo>
                  <a:lnTo>
                    <a:pt x="1538" y="2060"/>
                  </a:lnTo>
                  <a:lnTo>
                    <a:pt x="1538" y="2062"/>
                  </a:lnTo>
                  <a:lnTo>
                    <a:pt x="1538" y="2064"/>
                  </a:lnTo>
                  <a:lnTo>
                    <a:pt x="1538" y="2062"/>
                  </a:lnTo>
                  <a:lnTo>
                    <a:pt x="1540" y="2062"/>
                  </a:lnTo>
                  <a:lnTo>
                    <a:pt x="1540" y="2060"/>
                  </a:lnTo>
                  <a:lnTo>
                    <a:pt x="1540" y="2058"/>
                  </a:lnTo>
                  <a:lnTo>
                    <a:pt x="1540" y="2056"/>
                  </a:lnTo>
                  <a:lnTo>
                    <a:pt x="1542" y="2056"/>
                  </a:lnTo>
                  <a:lnTo>
                    <a:pt x="1542" y="2058"/>
                  </a:lnTo>
                  <a:lnTo>
                    <a:pt x="1544" y="2058"/>
                  </a:lnTo>
                  <a:lnTo>
                    <a:pt x="1544" y="2060"/>
                  </a:lnTo>
                  <a:lnTo>
                    <a:pt x="1546" y="2060"/>
                  </a:lnTo>
                  <a:lnTo>
                    <a:pt x="1548" y="2062"/>
                  </a:lnTo>
                  <a:lnTo>
                    <a:pt x="1548" y="2064"/>
                  </a:lnTo>
                  <a:lnTo>
                    <a:pt x="1548" y="2066"/>
                  </a:lnTo>
                  <a:lnTo>
                    <a:pt x="1548" y="2064"/>
                  </a:lnTo>
                  <a:lnTo>
                    <a:pt x="1548" y="2066"/>
                  </a:lnTo>
                  <a:lnTo>
                    <a:pt x="1548" y="2068"/>
                  </a:lnTo>
                  <a:lnTo>
                    <a:pt x="1550" y="2068"/>
                  </a:lnTo>
                  <a:lnTo>
                    <a:pt x="1550" y="2070"/>
                  </a:lnTo>
                  <a:lnTo>
                    <a:pt x="1550" y="2072"/>
                  </a:lnTo>
                  <a:lnTo>
                    <a:pt x="1548" y="2073"/>
                  </a:lnTo>
                  <a:lnTo>
                    <a:pt x="1548" y="2075"/>
                  </a:lnTo>
                  <a:lnTo>
                    <a:pt x="1546" y="2077"/>
                  </a:lnTo>
                  <a:lnTo>
                    <a:pt x="1544" y="2077"/>
                  </a:lnTo>
                  <a:lnTo>
                    <a:pt x="1542" y="2077"/>
                  </a:lnTo>
                  <a:lnTo>
                    <a:pt x="1544" y="2077"/>
                  </a:lnTo>
                  <a:lnTo>
                    <a:pt x="1544" y="2075"/>
                  </a:lnTo>
                  <a:lnTo>
                    <a:pt x="1542" y="2075"/>
                  </a:lnTo>
                  <a:lnTo>
                    <a:pt x="1542" y="2073"/>
                  </a:lnTo>
                  <a:lnTo>
                    <a:pt x="1542" y="2075"/>
                  </a:lnTo>
                  <a:lnTo>
                    <a:pt x="1542" y="2077"/>
                  </a:lnTo>
                  <a:lnTo>
                    <a:pt x="1542" y="2079"/>
                  </a:lnTo>
                  <a:lnTo>
                    <a:pt x="1542" y="2081"/>
                  </a:lnTo>
                  <a:lnTo>
                    <a:pt x="1540" y="2081"/>
                  </a:lnTo>
                  <a:lnTo>
                    <a:pt x="1540" y="2083"/>
                  </a:lnTo>
                  <a:lnTo>
                    <a:pt x="1540" y="2085"/>
                  </a:lnTo>
                  <a:lnTo>
                    <a:pt x="1538" y="2087"/>
                  </a:lnTo>
                  <a:lnTo>
                    <a:pt x="1538" y="2089"/>
                  </a:lnTo>
                  <a:lnTo>
                    <a:pt x="1536" y="2089"/>
                  </a:lnTo>
                  <a:lnTo>
                    <a:pt x="1536" y="2091"/>
                  </a:lnTo>
                  <a:lnTo>
                    <a:pt x="1534" y="2091"/>
                  </a:lnTo>
                  <a:lnTo>
                    <a:pt x="1532" y="2091"/>
                  </a:lnTo>
                  <a:lnTo>
                    <a:pt x="1531" y="2091"/>
                  </a:lnTo>
                  <a:lnTo>
                    <a:pt x="1532" y="2091"/>
                  </a:lnTo>
                  <a:lnTo>
                    <a:pt x="1531" y="2089"/>
                  </a:lnTo>
                  <a:lnTo>
                    <a:pt x="1532" y="2089"/>
                  </a:lnTo>
                  <a:lnTo>
                    <a:pt x="1532" y="2087"/>
                  </a:lnTo>
                  <a:lnTo>
                    <a:pt x="1532" y="2085"/>
                  </a:lnTo>
                  <a:lnTo>
                    <a:pt x="1532" y="2083"/>
                  </a:lnTo>
                  <a:lnTo>
                    <a:pt x="1531" y="2083"/>
                  </a:lnTo>
                  <a:lnTo>
                    <a:pt x="1531" y="2081"/>
                  </a:lnTo>
                  <a:lnTo>
                    <a:pt x="1531" y="2079"/>
                  </a:lnTo>
                  <a:lnTo>
                    <a:pt x="1531" y="2077"/>
                  </a:lnTo>
                  <a:lnTo>
                    <a:pt x="1532" y="2077"/>
                  </a:lnTo>
                  <a:lnTo>
                    <a:pt x="1532" y="2075"/>
                  </a:lnTo>
                  <a:lnTo>
                    <a:pt x="1532" y="2073"/>
                  </a:lnTo>
                  <a:lnTo>
                    <a:pt x="1532" y="2072"/>
                  </a:lnTo>
                  <a:lnTo>
                    <a:pt x="1532" y="2070"/>
                  </a:lnTo>
                  <a:lnTo>
                    <a:pt x="1532" y="2072"/>
                  </a:lnTo>
                  <a:lnTo>
                    <a:pt x="1532" y="2070"/>
                  </a:lnTo>
                  <a:lnTo>
                    <a:pt x="1532" y="2072"/>
                  </a:lnTo>
                  <a:lnTo>
                    <a:pt x="1532" y="2070"/>
                  </a:lnTo>
                  <a:lnTo>
                    <a:pt x="1532" y="2068"/>
                  </a:lnTo>
                  <a:lnTo>
                    <a:pt x="1534" y="2068"/>
                  </a:lnTo>
                  <a:lnTo>
                    <a:pt x="1534" y="2066"/>
                  </a:lnTo>
                  <a:lnTo>
                    <a:pt x="1534" y="2064"/>
                  </a:lnTo>
                  <a:lnTo>
                    <a:pt x="1532" y="2066"/>
                  </a:lnTo>
                  <a:lnTo>
                    <a:pt x="1534" y="2066"/>
                  </a:lnTo>
                  <a:lnTo>
                    <a:pt x="1532" y="2066"/>
                  </a:lnTo>
                  <a:lnTo>
                    <a:pt x="1534" y="2066"/>
                  </a:lnTo>
                  <a:lnTo>
                    <a:pt x="1534" y="2068"/>
                  </a:lnTo>
                  <a:lnTo>
                    <a:pt x="1532" y="2068"/>
                  </a:lnTo>
                  <a:lnTo>
                    <a:pt x="1532" y="2070"/>
                  </a:lnTo>
                  <a:lnTo>
                    <a:pt x="1531" y="2070"/>
                  </a:lnTo>
                  <a:lnTo>
                    <a:pt x="1532" y="2068"/>
                  </a:lnTo>
                  <a:lnTo>
                    <a:pt x="1531" y="2068"/>
                  </a:lnTo>
                  <a:lnTo>
                    <a:pt x="1531" y="2066"/>
                  </a:lnTo>
                  <a:lnTo>
                    <a:pt x="1531" y="2068"/>
                  </a:lnTo>
                  <a:lnTo>
                    <a:pt x="1531" y="2070"/>
                  </a:lnTo>
                  <a:lnTo>
                    <a:pt x="1529" y="2070"/>
                  </a:lnTo>
                  <a:lnTo>
                    <a:pt x="1529" y="2072"/>
                  </a:lnTo>
                  <a:lnTo>
                    <a:pt x="1529" y="2070"/>
                  </a:lnTo>
                  <a:lnTo>
                    <a:pt x="1529" y="2072"/>
                  </a:lnTo>
                  <a:lnTo>
                    <a:pt x="1529" y="2073"/>
                  </a:lnTo>
                  <a:lnTo>
                    <a:pt x="1527" y="2073"/>
                  </a:lnTo>
                  <a:lnTo>
                    <a:pt x="1529" y="2073"/>
                  </a:lnTo>
                  <a:lnTo>
                    <a:pt x="1529" y="2075"/>
                  </a:lnTo>
                  <a:lnTo>
                    <a:pt x="1527" y="2075"/>
                  </a:lnTo>
                  <a:lnTo>
                    <a:pt x="1529" y="2075"/>
                  </a:lnTo>
                  <a:lnTo>
                    <a:pt x="1531" y="2075"/>
                  </a:lnTo>
                  <a:lnTo>
                    <a:pt x="1531" y="2077"/>
                  </a:lnTo>
                  <a:lnTo>
                    <a:pt x="1529" y="2077"/>
                  </a:lnTo>
                  <a:lnTo>
                    <a:pt x="1529" y="2079"/>
                  </a:lnTo>
                  <a:lnTo>
                    <a:pt x="1527" y="2079"/>
                  </a:lnTo>
                  <a:lnTo>
                    <a:pt x="1527" y="2081"/>
                  </a:lnTo>
                  <a:lnTo>
                    <a:pt x="1527" y="2079"/>
                  </a:lnTo>
                  <a:lnTo>
                    <a:pt x="1527" y="2081"/>
                  </a:lnTo>
                  <a:lnTo>
                    <a:pt x="1525" y="2081"/>
                  </a:lnTo>
                  <a:lnTo>
                    <a:pt x="1525" y="2083"/>
                  </a:lnTo>
                  <a:lnTo>
                    <a:pt x="1525" y="2081"/>
                  </a:lnTo>
                  <a:lnTo>
                    <a:pt x="1527" y="2081"/>
                  </a:lnTo>
                  <a:lnTo>
                    <a:pt x="1527" y="2083"/>
                  </a:lnTo>
                  <a:lnTo>
                    <a:pt x="1527" y="2085"/>
                  </a:lnTo>
                  <a:lnTo>
                    <a:pt x="1527" y="2083"/>
                  </a:lnTo>
                  <a:lnTo>
                    <a:pt x="1529" y="2085"/>
                  </a:lnTo>
                  <a:lnTo>
                    <a:pt x="1529" y="2087"/>
                  </a:lnTo>
                  <a:lnTo>
                    <a:pt x="1529" y="2089"/>
                  </a:lnTo>
                  <a:lnTo>
                    <a:pt x="1529" y="2087"/>
                  </a:lnTo>
                  <a:lnTo>
                    <a:pt x="1529" y="2089"/>
                  </a:lnTo>
                  <a:lnTo>
                    <a:pt x="1527" y="2089"/>
                  </a:lnTo>
                  <a:lnTo>
                    <a:pt x="1529" y="2087"/>
                  </a:lnTo>
                  <a:lnTo>
                    <a:pt x="1527" y="2087"/>
                  </a:lnTo>
                  <a:lnTo>
                    <a:pt x="1527" y="2085"/>
                  </a:lnTo>
                  <a:lnTo>
                    <a:pt x="1527" y="2087"/>
                  </a:lnTo>
                  <a:lnTo>
                    <a:pt x="1527" y="2089"/>
                  </a:lnTo>
                  <a:lnTo>
                    <a:pt x="1527" y="2091"/>
                  </a:lnTo>
                  <a:lnTo>
                    <a:pt x="1527" y="2093"/>
                  </a:lnTo>
                  <a:lnTo>
                    <a:pt x="1525" y="2093"/>
                  </a:lnTo>
                  <a:lnTo>
                    <a:pt x="1527" y="2093"/>
                  </a:lnTo>
                  <a:lnTo>
                    <a:pt x="1525" y="2093"/>
                  </a:lnTo>
                  <a:lnTo>
                    <a:pt x="1525" y="2095"/>
                  </a:lnTo>
                  <a:lnTo>
                    <a:pt x="1525" y="2093"/>
                  </a:lnTo>
                  <a:lnTo>
                    <a:pt x="1523" y="2093"/>
                  </a:lnTo>
                  <a:lnTo>
                    <a:pt x="1523" y="2095"/>
                  </a:lnTo>
                  <a:lnTo>
                    <a:pt x="1523" y="2093"/>
                  </a:lnTo>
                  <a:lnTo>
                    <a:pt x="1523" y="2095"/>
                  </a:lnTo>
                  <a:lnTo>
                    <a:pt x="1521" y="2096"/>
                  </a:lnTo>
                  <a:lnTo>
                    <a:pt x="1519" y="2096"/>
                  </a:lnTo>
                  <a:lnTo>
                    <a:pt x="1517" y="2096"/>
                  </a:lnTo>
                  <a:lnTo>
                    <a:pt x="1517" y="2095"/>
                  </a:lnTo>
                  <a:lnTo>
                    <a:pt x="1515" y="2095"/>
                  </a:lnTo>
                  <a:lnTo>
                    <a:pt x="1517" y="2095"/>
                  </a:lnTo>
                  <a:lnTo>
                    <a:pt x="1515" y="2095"/>
                  </a:lnTo>
                  <a:lnTo>
                    <a:pt x="1517" y="2095"/>
                  </a:lnTo>
                  <a:lnTo>
                    <a:pt x="1517" y="2093"/>
                  </a:lnTo>
                  <a:lnTo>
                    <a:pt x="1517" y="2095"/>
                  </a:lnTo>
                  <a:lnTo>
                    <a:pt x="1517" y="2093"/>
                  </a:lnTo>
                  <a:lnTo>
                    <a:pt x="1515" y="2093"/>
                  </a:lnTo>
                  <a:lnTo>
                    <a:pt x="1515" y="2091"/>
                  </a:lnTo>
                  <a:lnTo>
                    <a:pt x="1513" y="2091"/>
                  </a:lnTo>
                  <a:lnTo>
                    <a:pt x="1513" y="2089"/>
                  </a:lnTo>
                  <a:lnTo>
                    <a:pt x="1513" y="2087"/>
                  </a:lnTo>
                  <a:lnTo>
                    <a:pt x="1511" y="2087"/>
                  </a:lnTo>
                  <a:lnTo>
                    <a:pt x="1511" y="2085"/>
                  </a:lnTo>
                  <a:lnTo>
                    <a:pt x="1511" y="2087"/>
                  </a:lnTo>
                  <a:lnTo>
                    <a:pt x="1511" y="2089"/>
                  </a:lnTo>
                  <a:lnTo>
                    <a:pt x="1509" y="2089"/>
                  </a:lnTo>
                  <a:lnTo>
                    <a:pt x="1509" y="2087"/>
                  </a:lnTo>
                  <a:lnTo>
                    <a:pt x="1509" y="2089"/>
                  </a:lnTo>
                  <a:lnTo>
                    <a:pt x="1508" y="2089"/>
                  </a:lnTo>
                  <a:lnTo>
                    <a:pt x="1508" y="2087"/>
                  </a:lnTo>
                  <a:lnTo>
                    <a:pt x="1506" y="2087"/>
                  </a:lnTo>
                  <a:lnTo>
                    <a:pt x="1506" y="2089"/>
                  </a:lnTo>
                  <a:lnTo>
                    <a:pt x="1504" y="2087"/>
                  </a:lnTo>
                  <a:lnTo>
                    <a:pt x="1502" y="2087"/>
                  </a:lnTo>
                  <a:lnTo>
                    <a:pt x="1502" y="2085"/>
                  </a:lnTo>
                  <a:lnTo>
                    <a:pt x="1500" y="2085"/>
                  </a:lnTo>
                  <a:lnTo>
                    <a:pt x="1500" y="2083"/>
                  </a:lnTo>
                  <a:lnTo>
                    <a:pt x="1502" y="2083"/>
                  </a:lnTo>
                  <a:lnTo>
                    <a:pt x="1502" y="2081"/>
                  </a:lnTo>
                  <a:lnTo>
                    <a:pt x="1504" y="2079"/>
                  </a:lnTo>
                  <a:lnTo>
                    <a:pt x="1504" y="2077"/>
                  </a:lnTo>
                  <a:lnTo>
                    <a:pt x="1506" y="2077"/>
                  </a:lnTo>
                  <a:lnTo>
                    <a:pt x="1506" y="2075"/>
                  </a:lnTo>
                  <a:lnTo>
                    <a:pt x="1506" y="2077"/>
                  </a:lnTo>
                  <a:lnTo>
                    <a:pt x="1508" y="2075"/>
                  </a:lnTo>
                  <a:lnTo>
                    <a:pt x="1506" y="2075"/>
                  </a:lnTo>
                  <a:lnTo>
                    <a:pt x="1506" y="2073"/>
                  </a:lnTo>
                  <a:lnTo>
                    <a:pt x="1506" y="2075"/>
                  </a:lnTo>
                  <a:lnTo>
                    <a:pt x="1506" y="2073"/>
                  </a:lnTo>
                  <a:lnTo>
                    <a:pt x="1508" y="2073"/>
                  </a:lnTo>
                  <a:lnTo>
                    <a:pt x="1509" y="2073"/>
                  </a:lnTo>
                  <a:lnTo>
                    <a:pt x="1508" y="2073"/>
                  </a:lnTo>
                  <a:lnTo>
                    <a:pt x="1508" y="2070"/>
                  </a:lnTo>
                  <a:lnTo>
                    <a:pt x="1508" y="2072"/>
                  </a:lnTo>
                  <a:lnTo>
                    <a:pt x="1506" y="2073"/>
                  </a:lnTo>
                  <a:lnTo>
                    <a:pt x="1504" y="2073"/>
                  </a:lnTo>
                  <a:lnTo>
                    <a:pt x="1502" y="2073"/>
                  </a:lnTo>
                  <a:lnTo>
                    <a:pt x="1502" y="2072"/>
                  </a:lnTo>
                  <a:lnTo>
                    <a:pt x="1504" y="2072"/>
                  </a:lnTo>
                  <a:lnTo>
                    <a:pt x="1502" y="2070"/>
                  </a:lnTo>
                  <a:lnTo>
                    <a:pt x="1504" y="2070"/>
                  </a:lnTo>
                  <a:lnTo>
                    <a:pt x="1504" y="2068"/>
                  </a:lnTo>
                  <a:lnTo>
                    <a:pt x="1502" y="2070"/>
                  </a:lnTo>
                  <a:lnTo>
                    <a:pt x="1502" y="2068"/>
                  </a:lnTo>
                  <a:lnTo>
                    <a:pt x="1500" y="2066"/>
                  </a:lnTo>
                  <a:lnTo>
                    <a:pt x="1500" y="2064"/>
                  </a:lnTo>
                  <a:lnTo>
                    <a:pt x="1500" y="2066"/>
                  </a:lnTo>
                  <a:lnTo>
                    <a:pt x="1498" y="2066"/>
                  </a:lnTo>
                  <a:lnTo>
                    <a:pt x="1500" y="2066"/>
                  </a:lnTo>
                  <a:lnTo>
                    <a:pt x="1500" y="2068"/>
                  </a:lnTo>
                  <a:lnTo>
                    <a:pt x="1500" y="2070"/>
                  </a:lnTo>
                  <a:lnTo>
                    <a:pt x="1498" y="2070"/>
                  </a:lnTo>
                  <a:lnTo>
                    <a:pt x="1498" y="2068"/>
                  </a:lnTo>
                  <a:lnTo>
                    <a:pt x="1498" y="2070"/>
                  </a:lnTo>
                  <a:lnTo>
                    <a:pt x="1498" y="2068"/>
                  </a:lnTo>
                  <a:lnTo>
                    <a:pt x="1496" y="2068"/>
                  </a:lnTo>
                  <a:lnTo>
                    <a:pt x="1498" y="2070"/>
                  </a:lnTo>
                  <a:lnTo>
                    <a:pt x="1498" y="2072"/>
                  </a:lnTo>
                  <a:lnTo>
                    <a:pt x="1496" y="2072"/>
                  </a:lnTo>
                  <a:lnTo>
                    <a:pt x="1496" y="2073"/>
                  </a:lnTo>
                  <a:lnTo>
                    <a:pt x="1496" y="2072"/>
                  </a:lnTo>
                  <a:lnTo>
                    <a:pt x="1494" y="2072"/>
                  </a:lnTo>
                  <a:lnTo>
                    <a:pt x="1492" y="2072"/>
                  </a:lnTo>
                  <a:lnTo>
                    <a:pt x="1492" y="2070"/>
                  </a:lnTo>
                  <a:lnTo>
                    <a:pt x="1492" y="2072"/>
                  </a:lnTo>
                  <a:lnTo>
                    <a:pt x="1492" y="2073"/>
                  </a:lnTo>
                  <a:lnTo>
                    <a:pt x="1494" y="2073"/>
                  </a:lnTo>
                  <a:lnTo>
                    <a:pt x="1494" y="2075"/>
                  </a:lnTo>
                  <a:lnTo>
                    <a:pt x="1494" y="2077"/>
                  </a:lnTo>
                  <a:lnTo>
                    <a:pt x="1494" y="2079"/>
                  </a:lnTo>
                  <a:lnTo>
                    <a:pt x="1492" y="2079"/>
                  </a:lnTo>
                  <a:lnTo>
                    <a:pt x="1494" y="2079"/>
                  </a:lnTo>
                  <a:lnTo>
                    <a:pt x="1494" y="2077"/>
                  </a:lnTo>
                  <a:lnTo>
                    <a:pt x="1492" y="2077"/>
                  </a:lnTo>
                  <a:lnTo>
                    <a:pt x="1492" y="2079"/>
                  </a:lnTo>
                  <a:lnTo>
                    <a:pt x="1492" y="2077"/>
                  </a:lnTo>
                  <a:lnTo>
                    <a:pt x="1490" y="2077"/>
                  </a:lnTo>
                  <a:lnTo>
                    <a:pt x="1490" y="2075"/>
                  </a:lnTo>
                  <a:lnTo>
                    <a:pt x="1490" y="2077"/>
                  </a:lnTo>
                  <a:lnTo>
                    <a:pt x="1492" y="2077"/>
                  </a:lnTo>
                  <a:lnTo>
                    <a:pt x="1490" y="2077"/>
                  </a:lnTo>
                  <a:lnTo>
                    <a:pt x="1490" y="2079"/>
                  </a:lnTo>
                  <a:lnTo>
                    <a:pt x="1490" y="2081"/>
                  </a:lnTo>
                  <a:lnTo>
                    <a:pt x="1488" y="2081"/>
                  </a:lnTo>
                  <a:lnTo>
                    <a:pt x="1488" y="2079"/>
                  </a:lnTo>
                  <a:lnTo>
                    <a:pt x="1488" y="2081"/>
                  </a:lnTo>
                  <a:lnTo>
                    <a:pt x="1486" y="2081"/>
                  </a:lnTo>
                  <a:lnTo>
                    <a:pt x="1488" y="2081"/>
                  </a:lnTo>
                  <a:lnTo>
                    <a:pt x="1488" y="2083"/>
                  </a:lnTo>
                  <a:lnTo>
                    <a:pt x="1488" y="2085"/>
                  </a:lnTo>
                  <a:lnTo>
                    <a:pt x="1488" y="2087"/>
                  </a:lnTo>
                  <a:lnTo>
                    <a:pt x="1486" y="2087"/>
                  </a:lnTo>
                  <a:lnTo>
                    <a:pt x="1486" y="2089"/>
                  </a:lnTo>
                  <a:lnTo>
                    <a:pt x="1484" y="2089"/>
                  </a:lnTo>
                  <a:lnTo>
                    <a:pt x="1484" y="2087"/>
                  </a:lnTo>
                  <a:lnTo>
                    <a:pt x="1484" y="2085"/>
                  </a:lnTo>
                  <a:lnTo>
                    <a:pt x="1484" y="2087"/>
                  </a:lnTo>
                  <a:lnTo>
                    <a:pt x="1484" y="2085"/>
                  </a:lnTo>
                  <a:lnTo>
                    <a:pt x="1484" y="2083"/>
                  </a:lnTo>
                  <a:lnTo>
                    <a:pt x="1484" y="2081"/>
                  </a:lnTo>
                  <a:lnTo>
                    <a:pt x="1484" y="2079"/>
                  </a:lnTo>
                  <a:lnTo>
                    <a:pt x="1484" y="2081"/>
                  </a:lnTo>
                  <a:lnTo>
                    <a:pt x="1483" y="2081"/>
                  </a:lnTo>
                  <a:lnTo>
                    <a:pt x="1484" y="2081"/>
                  </a:lnTo>
                  <a:lnTo>
                    <a:pt x="1483" y="2081"/>
                  </a:lnTo>
                  <a:lnTo>
                    <a:pt x="1483" y="2083"/>
                  </a:lnTo>
                  <a:lnTo>
                    <a:pt x="1481" y="2083"/>
                  </a:lnTo>
                  <a:lnTo>
                    <a:pt x="1483" y="2083"/>
                  </a:lnTo>
                  <a:lnTo>
                    <a:pt x="1481" y="2083"/>
                  </a:lnTo>
                  <a:lnTo>
                    <a:pt x="1481" y="2085"/>
                  </a:lnTo>
                  <a:lnTo>
                    <a:pt x="1479" y="2085"/>
                  </a:lnTo>
                  <a:lnTo>
                    <a:pt x="1479" y="2087"/>
                  </a:lnTo>
                  <a:lnTo>
                    <a:pt x="1481" y="2087"/>
                  </a:lnTo>
                  <a:lnTo>
                    <a:pt x="1481" y="2085"/>
                  </a:lnTo>
                  <a:lnTo>
                    <a:pt x="1481" y="2087"/>
                  </a:lnTo>
                  <a:lnTo>
                    <a:pt x="1481" y="2085"/>
                  </a:lnTo>
                  <a:lnTo>
                    <a:pt x="1483" y="2085"/>
                  </a:lnTo>
                  <a:lnTo>
                    <a:pt x="1481" y="2085"/>
                  </a:lnTo>
                  <a:lnTo>
                    <a:pt x="1481" y="2087"/>
                  </a:lnTo>
                  <a:lnTo>
                    <a:pt x="1483" y="2087"/>
                  </a:lnTo>
                  <a:lnTo>
                    <a:pt x="1483" y="2089"/>
                  </a:lnTo>
                  <a:lnTo>
                    <a:pt x="1483" y="2091"/>
                  </a:lnTo>
                  <a:lnTo>
                    <a:pt x="1481" y="2091"/>
                  </a:lnTo>
                  <a:lnTo>
                    <a:pt x="1481" y="2093"/>
                  </a:lnTo>
                  <a:lnTo>
                    <a:pt x="1479" y="2093"/>
                  </a:lnTo>
                  <a:lnTo>
                    <a:pt x="1479" y="2091"/>
                  </a:lnTo>
                  <a:lnTo>
                    <a:pt x="1477" y="2091"/>
                  </a:lnTo>
                  <a:lnTo>
                    <a:pt x="1477" y="2093"/>
                  </a:lnTo>
                  <a:lnTo>
                    <a:pt x="1477" y="2091"/>
                  </a:lnTo>
                  <a:lnTo>
                    <a:pt x="1477" y="2093"/>
                  </a:lnTo>
                  <a:lnTo>
                    <a:pt x="1477" y="2095"/>
                  </a:lnTo>
                  <a:lnTo>
                    <a:pt x="1475" y="2095"/>
                  </a:lnTo>
                  <a:lnTo>
                    <a:pt x="1475" y="2096"/>
                  </a:lnTo>
                  <a:lnTo>
                    <a:pt x="1475" y="2095"/>
                  </a:lnTo>
                  <a:lnTo>
                    <a:pt x="1473" y="2095"/>
                  </a:lnTo>
                  <a:lnTo>
                    <a:pt x="1473" y="2096"/>
                  </a:lnTo>
                  <a:lnTo>
                    <a:pt x="1473" y="2098"/>
                  </a:lnTo>
                  <a:lnTo>
                    <a:pt x="1471" y="2098"/>
                  </a:lnTo>
                  <a:lnTo>
                    <a:pt x="1469" y="2096"/>
                  </a:lnTo>
                  <a:lnTo>
                    <a:pt x="1469" y="2095"/>
                  </a:lnTo>
                  <a:lnTo>
                    <a:pt x="1471" y="2095"/>
                  </a:lnTo>
                  <a:lnTo>
                    <a:pt x="1471" y="2093"/>
                  </a:lnTo>
                  <a:lnTo>
                    <a:pt x="1473" y="2093"/>
                  </a:lnTo>
                  <a:lnTo>
                    <a:pt x="1473" y="2091"/>
                  </a:lnTo>
                  <a:lnTo>
                    <a:pt x="1473" y="2093"/>
                  </a:lnTo>
                  <a:lnTo>
                    <a:pt x="1473" y="2091"/>
                  </a:lnTo>
                  <a:lnTo>
                    <a:pt x="1475" y="2091"/>
                  </a:lnTo>
                  <a:lnTo>
                    <a:pt x="1475" y="2089"/>
                  </a:lnTo>
                  <a:lnTo>
                    <a:pt x="1475" y="2087"/>
                  </a:lnTo>
                  <a:lnTo>
                    <a:pt x="1475" y="2085"/>
                  </a:lnTo>
                  <a:lnTo>
                    <a:pt x="1477" y="2085"/>
                  </a:lnTo>
                  <a:lnTo>
                    <a:pt x="1479" y="2085"/>
                  </a:lnTo>
                  <a:lnTo>
                    <a:pt x="1479" y="2083"/>
                  </a:lnTo>
                  <a:lnTo>
                    <a:pt x="1479" y="2081"/>
                  </a:lnTo>
                  <a:lnTo>
                    <a:pt x="1477" y="2081"/>
                  </a:lnTo>
                  <a:lnTo>
                    <a:pt x="1477" y="2083"/>
                  </a:lnTo>
                  <a:lnTo>
                    <a:pt x="1475" y="2085"/>
                  </a:lnTo>
                  <a:lnTo>
                    <a:pt x="1473" y="2085"/>
                  </a:lnTo>
                  <a:lnTo>
                    <a:pt x="1475" y="2085"/>
                  </a:lnTo>
                  <a:lnTo>
                    <a:pt x="1475" y="2083"/>
                  </a:lnTo>
                  <a:lnTo>
                    <a:pt x="1473" y="2083"/>
                  </a:lnTo>
                  <a:lnTo>
                    <a:pt x="1473" y="2085"/>
                  </a:lnTo>
                  <a:lnTo>
                    <a:pt x="1473" y="2087"/>
                  </a:lnTo>
                  <a:lnTo>
                    <a:pt x="1471" y="2087"/>
                  </a:lnTo>
                  <a:lnTo>
                    <a:pt x="1473" y="2087"/>
                  </a:lnTo>
                  <a:lnTo>
                    <a:pt x="1471" y="2089"/>
                  </a:lnTo>
                  <a:lnTo>
                    <a:pt x="1469" y="2089"/>
                  </a:lnTo>
                  <a:lnTo>
                    <a:pt x="1469" y="2087"/>
                  </a:lnTo>
                  <a:lnTo>
                    <a:pt x="1469" y="2089"/>
                  </a:lnTo>
                  <a:lnTo>
                    <a:pt x="1469" y="2087"/>
                  </a:lnTo>
                  <a:lnTo>
                    <a:pt x="1467" y="2087"/>
                  </a:lnTo>
                  <a:lnTo>
                    <a:pt x="1469" y="2087"/>
                  </a:lnTo>
                  <a:lnTo>
                    <a:pt x="1467" y="2087"/>
                  </a:lnTo>
                  <a:lnTo>
                    <a:pt x="1467" y="2085"/>
                  </a:lnTo>
                  <a:lnTo>
                    <a:pt x="1469" y="2085"/>
                  </a:lnTo>
                  <a:lnTo>
                    <a:pt x="1467" y="2085"/>
                  </a:lnTo>
                  <a:lnTo>
                    <a:pt x="1467" y="2087"/>
                  </a:lnTo>
                  <a:lnTo>
                    <a:pt x="1467" y="2089"/>
                  </a:lnTo>
                  <a:lnTo>
                    <a:pt x="1465" y="2089"/>
                  </a:lnTo>
                  <a:lnTo>
                    <a:pt x="1465" y="2091"/>
                  </a:lnTo>
                  <a:lnTo>
                    <a:pt x="1467" y="2091"/>
                  </a:lnTo>
                  <a:lnTo>
                    <a:pt x="1467" y="2089"/>
                  </a:lnTo>
                  <a:lnTo>
                    <a:pt x="1469" y="2091"/>
                  </a:lnTo>
                  <a:lnTo>
                    <a:pt x="1467" y="2093"/>
                  </a:lnTo>
                  <a:lnTo>
                    <a:pt x="1467" y="2095"/>
                  </a:lnTo>
                  <a:lnTo>
                    <a:pt x="1465" y="2095"/>
                  </a:lnTo>
                  <a:lnTo>
                    <a:pt x="1465" y="2093"/>
                  </a:lnTo>
                  <a:lnTo>
                    <a:pt x="1465" y="2095"/>
                  </a:lnTo>
                  <a:lnTo>
                    <a:pt x="1463" y="2095"/>
                  </a:lnTo>
                  <a:lnTo>
                    <a:pt x="1463" y="2096"/>
                  </a:lnTo>
                  <a:lnTo>
                    <a:pt x="1463" y="2098"/>
                  </a:lnTo>
                  <a:lnTo>
                    <a:pt x="1461" y="2098"/>
                  </a:lnTo>
                  <a:lnTo>
                    <a:pt x="1461" y="2096"/>
                  </a:lnTo>
                  <a:lnTo>
                    <a:pt x="1461" y="2095"/>
                  </a:lnTo>
                  <a:lnTo>
                    <a:pt x="1463" y="2096"/>
                  </a:lnTo>
                  <a:lnTo>
                    <a:pt x="1463" y="2095"/>
                  </a:lnTo>
                  <a:lnTo>
                    <a:pt x="1461" y="2095"/>
                  </a:lnTo>
                  <a:lnTo>
                    <a:pt x="1461" y="2093"/>
                  </a:lnTo>
                  <a:lnTo>
                    <a:pt x="1461" y="2091"/>
                  </a:lnTo>
                  <a:lnTo>
                    <a:pt x="1463" y="2091"/>
                  </a:lnTo>
                  <a:lnTo>
                    <a:pt x="1463" y="2089"/>
                  </a:lnTo>
                  <a:lnTo>
                    <a:pt x="1461" y="2089"/>
                  </a:lnTo>
                  <a:lnTo>
                    <a:pt x="1463" y="2087"/>
                  </a:lnTo>
                  <a:lnTo>
                    <a:pt x="1465" y="2087"/>
                  </a:lnTo>
                  <a:lnTo>
                    <a:pt x="1465" y="2085"/>
                  </a:lnTo>
                  <a:lnTo>
                    <a:pt x="1465" y="2083"/>
                  </a:lnTo>
                  <a:lnTo>
                    <a:pt x="1467" y="2083"/>
                  </a:lnTo>
                  <a:lnTo>
                    <a:pt x="1467" y="2081"/>
                  </a:lnTo>
                  <a:lnTo>
                    <a:pt x="1467" y="2079"/>
                  </a:lnTo>
                  <a:lnTo>
                    <a:pt x="1469" y="2079"/>
                  </a:lnTo>
                  <a:lnTo>
                    <a:pt x="1469" y="2077"/>
                  </a:lnTo>
                  <a:lnTo>
                    <a:pt x="1471" y="2079"/>
                  </a:lnTo>
                  <a:lnTo>
                    <a:pt x="1469" y="2079"/>
                  </a:lnTo>
                  <a:lnTo>
                    <a:pt x="1471" y="2081"/>
                  </a:lnTo>
                  <a:lnTo>
                    <a:pt x="1471" y="2079"/>
                  </a:lnTo>
                  <a:lnTo>
                    <a:pt x="1473" y="2079"/>
                  </a:lnTo>
                  <a:lnTo>
                    <a:pt x="1473" y="2077"/>
                  </a:lnTo>
                  <a:lnTo>
                    <a:pt x="1475" y="2077"/>
                  </a:lnTo>
                  <a:lnTo>
                    <a:pt x="1475" y="2079"/>
                  </a:lnTo>
                  <a:lnTo>
                    <a:pt x="1475" y="2077"/>
                  </a:lnTo>
                  <a:lnTo>
                    <a:pt x="1477" y="2077"/>
                  </a:lnTo>
                  <a:lnTo>
                    <a:pt x="1475" y="2077"/>
                  </a:lnTo>
                  <a:lnTo>
                    <a:pt x="1475" y="2075"/>
                  </a:lnTo>
                  <a:lnTo>
                    <a:pt x="1475" y="2077"/>
                  </a:lnTo>
                  <a:lnTo>
                    <a:pt x="1475" y="2075"/>
                  </a:lnTo>
                  <a:lnTo>
                    <a:pt x="1473" y="2075"/>
                  </a:lnTo>
                  <a:lnTo>
                    <a:pt x="1471" y="2077"/>
                  </a:lnTo>
                  <a:lnTo>
                    <a:pt x="1473" y="2077"/>
                  </a:lnTo>
                  <a:lnTo>
                    <a:pt x="1471" y="2077"/>
                  </a:lnTo>
                  <a:lnTo>
                    <a:pt x="1471" y="2075"/>
                  </a:lnTo>
                  <a:lnTo>
                    <a:pt x="1471" y="2077"/>
                  </a:lnTo>
                  <a:lnTo>
                    <a:pt x="1469" y="2077"/>
                  </a:lnTo>
                  <a:lnTo>
                    <a:pt x="1469" y="2075"/>
                  </a:lnTo>
                  <a:lnTo>
                    <a:pt x="1471" y="2075"/>
                  </a:lnTo>
                  <a:lnTo>
                    <a:pt x="1471" y="2073"/>
                  </a:lnTo>
                  <a:lnTo>
                    <a:pt x="1471" y="2075"/>
                  </a:lnTo>
                  <a:lnTo>
                    <a:pt x="1473" y="2075"/>
                  </a:lnTo>
                  <a:lnTo>
                    <a:pt x="1473" y="2073"/>
                  </a:lnTo>
                  <a:lnTo>
                    <a:pt x="1473" y="2072"/>
                  </a:lnTo>
                  <a:lnTo>
                    <a:pt x="1475" y="2072"/>
                  </a:lnTo>
                  <a:lnTo>
                    <a:pt x="1475" y="2073"/>
                  </a:lnTo>
                  <a:lnTo>
                    <a:pt x="1477" y="2073"/>
                  </a:lnTo>
                  <a:lnTo>
                    <a:pt x="1477" y="2072"/>
                  </a:lnTo>
                  <a:lnTo>
                    <a:pt x="1477" y="2070"/>
                  </a:lnTo>
                  <a:lnTo>
                    <a:pt x="1477" y="2072"/>
                  </a:lnTo>
                  <a:lnTo>
                    <a:pt x="1479" y="2070"/>
                  </a:lnTo>
                  <a:lnTo>
                    <a:pt x="1479" y="2068"/>
                  </a:lnTo>
                  <a:lnTo>
                    <a:pt x="1479" y="2070"/>
                  </a:lnTo>
                  <a:lnTo>
                    <a:pt x="1481" y="2070"/>
                  </a:lnTo>
                  <a:lnTo>
                    <a:pt x="1481" y="2072"/>
                  </a:lnTo>
                  <a:lnTo>
                    <a:pt x="1481" y="2070"/>
                  </a:lnTo>
                  <a:lnTo>
                    <a:pt x="1481" y="2068"/>
                  </a:lnTo>
                  <a:lnTo>
                    <a:pt x="1483" y="2068"/>
                  </a:lnTo>
                  <a:lnTo>
                    <a:pt x="1483" y="2070"/>
                  </a:lnTo>
                  <a:lnTo>
                    <a:pt x="1481" y="2070"/>
                  </a:lnTo>
                  <a:lnTo>
                    <a:pt x="1481" y="2072"/>
                  </a:lnTo>
                  <a:lnTo>
                    <a:pt x="1481" y="2073"/>
                  </a:lnTo>
                  <a:lnTo>
                    <a:pt x="1479" y="2073"/>
                  </a:lnTo>
                  <a:lnTo>
                    <a:pt x="1477" y="2073"/>
                  </a:lnTo>
                  <a:lnTo>
                    <a:pt x="1479" y="2075"/>
                  </a:lnTo>
                  <a:lnTo>
                    <a:pt x="1479" y="2073"/>
                  </a:lnTo>
                  <a:lnTo>
                    <a:pt x="1481" y="2073"/>
                  </a:lnTo>
                  <a:lnTo>
                    <a:pt x="1481" y="2075"/>
                  </a:lnTo>
                  <a:lnTo>
                    <a:pt x="1481" y="2073"/>
                  </a:lnTo>
                  <a:lnTo>
                    <a:pt x="1483" y="2073"/>
                  </a:lnTo>
                  <a:lnTo>
                    <a:pt x="1483" y="2075"/>
                  </a:lnTo>
                  <a:lnTo>
                    <a:pt x="1483" y="2077"/>
                  </a:lnTo>
                  <a:lnTo>
                    <a:pt x="1481" y="2077"/>
                  </a:lnTo>
                  <a:lnTo>
                    <a:pt x="1481" y="2079"/>
                  </a:lnTo>
                  <a:lnTo>
                    <a:pt x="1483" y="2079"/>
                  </a:lnTo>
                  <a:lnTo>
                    <a:pt x="1483" y="2077"/>
                  </a:lnTo>
                  <a:lnTo>
                    <a:pt x="1484" y="2077"/>
                  </a:lnTo>
                  <a:lnTo>
                    <a:pt x="1484" y="2075"/>
                  </a:lnTo>
                  <a:lnTo>
                    <a:pt x="1486" y="2075"/>
                  </a:lnTo>
                  <a:lnTo>
                    <a:pt x="1484" y="2075"/>
                  </a:lnTo>
                  <a:lnTo>
                    <a:pt x="1486" y="2075"/>
                  </a:lnTo>
                  <a:lnTo>
                    <a:pt x="1486" y="2073"/>
                  </a:lnTo>
                  <a:lnTo>
                    <a:pt x="1486" y="2072"/>
                  </a:lnTo>
                  <a:lnTo>
                    <a:pt x="1486" y="2070"/>
                  </a:lnTo>
                  <a:lnTo>
                    <a:pt x="1488" y="2070"/>
                  </a:lnTo>
                  <a:lnTo>
                    <a:pt x="1486" y="2070"/>
                  </a:lnTo>
                  <a:lnTo>
                    <a:pt x="1488" y="2070"/>
                  </a:lnTo>
                  <a:lnTo>
                    <a:pt x="1488" y="2072"/>
                  </a:lnTo>
                  <a:lnTo>
                    <a:pt x="1488" y="2070"/>
                  </a:lnTo>
                  <a:lnTo>
                    <a:pt x="1490" y="2070"/>
                  </a:lnTo>
                  <a:lnTo>
                    <a:pt x="1488" y="2070"/>
                  </a:lnTo>
                  <a:lnTo>
                    <a:pt x="1490" y="2070"/>
                  </a:lnTo>
                  <a:lnTo>
                    <a:pt x="1490" y="2068"/>
                  </a:lnTo>
                  <a:lnTo>
                    <a:pt x="1488" y="2068"/>
                  </a:lnTo>
                  <a:lnTo>
                    <a:pt x="1490" y="2068"/>
                  </a:lnTo>
                  <a:lnTo>
                    <a:pt x="1490" y="2066"/>
                  </a:lnTo>
                  <a:lnTo>
                    <a:pt x="1490" y="2064"/>
                  </a:lnTo>
                  <a:lnTo>
                    <a:pt x="1490" y="2066"/>
                  </a:lnTo>
                  <a:lnTo>
                    <a:pt x="1490" y="2064"/>
                  </a:lnTo>
                  <a:lnTo>
                    <a:pt x="1490" y="2066"/>
                  </a:lnTo>
                  <a:lnTo>
                    <a:pt x="1488" y="2066"/>
                  </a:lnTo>
                  <a:lnTo>
                    <a:pt x="1490" y="2066"/>
                  </a:lnTo>
                  <a:lnTo>
                    <a:pt x="1488" y="2066"/>
                  </a:lnTo>
                  <a:lnTo>
                    <a:pt x="1490" y="2066"/>
                  </a:lnTo>
                  <a:lnTo>
                    <a:pt x="1488" y="2066"/>
                  </a:lnTo>
                  <a:lnTo>
                    <a:pt x="1488" y="2068"/>
                  </a:lnTo>
                  <a:lnTo>
                    <a:pt x="1486" y="2068"/>
                  </a:lnTo>
                  <a:lnTo>
                    <a:pt x="1486" y="2066"/>
                  </a:lnTo>
                  <a:lnTo>
                    <a:pt x="1486" y="2068"/>
                  </a:lnTo>
                  <a:lnTo>
                    <a:pt x="1484" y="2068"/>
                  </a:lnTo>
                  <a:lnTo>
                    <a:pt x="1484" y="2066"/>
                  </a:lnTo>
                  <a:lnTo>
                    <a:pt x="1486" y="2066"/>
                  </a:lnTo>
                  <a:lnTo>
                    <a:pt x="1484" y="2066"/>
                  </a:lnTo>
                  <a:lnTo>
                    <a:pt x="1486" y="2064"/>
                  </a:lnTo>
                  <a:lnTo>
                    <a:pt x="1484" y="2064"/>
                  </a:lnTo>
                  <a:lnTo>
                    <a:pt x="1486" y="2064"/>
                  </a:lnTo>
                  <a:lnTo>
                    <a:pt x="1486" y="2062"/>
                  </a:lnTo>
                  <a:lnTo>
                    <a:pt x="1484" y="2060"/>
                  </a:lnTo>
                  <a:lnTo>
                    <a:pt x="1484" y="2058"/>
                  </a:lnTo>
                  <a:lnTo>
                    <a:pt x="1483" y="2058"/>
                  </a:lnTo>
                  <a:lnTo>
                    <a:pt x="1483" y="2056"/>
                  </a:lnTo>
                  <a:lnTo>
                    <a:pt x="1483" y="2058"/>
                  </a:lnTo>
                  <a:lnTo>
                    <a:pt x="1484" y="2058"/>
                  </a:lnTo>
                  <a:lnTo>
                    <a:pt x="1484" y="2056"/>
                  </a:lnTo>
                  <a:lnTo>
                    <a:pt x="1486" y="2058"/>
                  </a:lnTo>
                  <a:lnTo>
                    <a:pt x="1486" y="2056"/>
                  </a:lnTo>
                  <a:lnTo>
                    <a:pt x="1486" y="2058"/>
                  </a:lnTo>
                  <a:lnTo>
                    <a:pt x="1488" y="2058"/>
                  </a:lnTo>
                  <a:lnTo>
                    <a:pt x="1488" y="2056"/>
                  </a:lnTo>
                  <a:lnTo>
                    <a:pt x="1488" y="2058"/>
                  </a:lnTo>
                  <a:lnTo>
                    <a:pt x="1490" y="2058"/>
                  </a:lnTo>
                  <a:lnTo>
                    <a:pt x="1490" y="2056"/>
                  </a:lnTo>
                  <a:lnTo>
                    <a:pt x="1492" y="2056"/>
                  </a:lnTo>
                  <a:lnTo>
                    <a:pt x="1492" y="2058"/>
                  </a:lnTo>
                  <a:lnTo>
                    <a:pt x="1492" y="2056"/>
                  </a:lnTo>
                  <a:lnTo>
                    <a:pt x="1494" y="2058"/>
                  </a:lnTo>
                  <a:lnTo>
                    <a:pt x="1492" y="2060"/>
                  </a:lnTo>
                  <a:lnTo>
                    <a:pt x="1494" y="2058"/>
                  </a:lnTo>
                  <a:lnTo>
                    <a:pt x="1496" y="2058"/>
                  </a:lnTo>
                  <a:lnTo>
                    <a:pt x="1494" y="2058"/>
                  </a:lnTo>
                  <a:lnTo>
                    <a:pt x="1494" y="2056"/>
                  </a:lnTo>
                  <a:lnTo>
                    <a:pt x="1492" y="2056"/>
                  </a:lnTo>
                  <a:lnTo>
                    <a:pt x="1490" y="2056"/>
                  </a:lnTo>
                  <a:lnTo>
                    <a:pt x="1488" y="2056"/>
                  </a:lnTo>
                  <a:lnTo>
                    <a:pt x="1488" y="2054"/>
                  </a:lnTo>
                  <a:lnTo>
                    <a:pt x="1486" y="2054"/>
                  </a:lnTo>
                  <a:lnTo>
                    <a:pt x="1488" y="2054"/>
                  </a:lnTo>
                  <a:lnTo>
                    <a:pt x="1488" y="2052"/>
                  </a:lnTo>
                  <a:lnTo>
                    <a:pt x="1488" y="2054"/>
                  </a:lnTo>
                  <a:lnTo>
                    <a:pt x="1490" y="2054"/>
                  </a:lnTo>
                  <a:lnTo>
                    <a:pt x="1492" y="2054"/>
                  </a:lnTo>
                  <a:lnTo>
                    <a:pt x="1492" y="2052"/>
                  </a:lnTo>
                  <a:lnTo>
                    <a:pt x="1492" y="2050"/>
                  </a:lnTo>
                  <a:lnTo>
                    <a:pt x="1492" y="2052"/>
                  </a:lnTo>
                  <a:lnTo>
                    <a:pt x="1492" y="2050"/>
                  </a:lnTo>
                  <a:lnTo>
                    <a:pt x="1492" y="2052"/>
                  </a:lnTo>
                  <a:lnTo>
                    <a:pt x="1490" y="2052"/>
                  </a:lnTo>
                  <a:lnTo>
                    <a:pt x="1492" y="2050"/>
                  </a:lnTo>
                  <a:lnTo>
                    <a:pt x="1490" y="2050"/>
                  </a:lnTo>
                  <a:lnTo>
                    <a:pt x="1490" y="2052"/>
                  </a:lnTo>
                  <a:lnTo>
                    <a:pt x="1488" y="2052"/>
                  </a:lnTo>
                  <a:lnTo>
                    <a:pt x="1488" y="2050"/>
                  </a:lnTo>
                  <a:lnTo>
                    <a:pt x="1486" y="2050"/>
                  </a:lnTo>
                  <a:lnTo>
                    <a:pt x="1488" y="2050"/>
                  </a:lnTo>
                  <a:lnTo>
                    <a:pt x="1488" y="2048"/>
                  </a:lnTo>
                  <a:lnTo>
                    <a:pt x="1486" y="2048"/>
                  </a:lnTo>
                  <a:lnTo>
                    <a:pt x="1488" y="2048"/>
                  </a:lnTo>
                  <a:lnTo>
                    <a:pt x="1488" y="2047"/>
                  </a:lnTo>
                  <a:lnTo>
                    <a:pt x="1490" y="2047"/>
                  </a:lnTo>
                  <a:lnTo>
                    <a:pt x="1488" y="2045"/>
                  </a:lnTo>
                  <a:lnTo>
                    <a:pt x="1488" y="2043"/>
                  </a:lnTo>
                  <a:lnTo>
                    <a:pt x="1490" y="2043"/>
                  </a:lnTo>
                  <a:lnTo>
                    <a:pt x="1490" y="2041"/>
                  </a:lnTo>
                  <a:lnTo>
                    <a:pt x="1492" y="2041"/>
                  </a:lnTo>
                  <a:lnTo>
                    <a:pt x="1492" y="2039"/>
                  </a:lnTo>
                  <a:lnTo>
                    <a:pt x="1494" y="2037"/>
                  </a:lnTo>
                  <a:lnTo>
                    <a:pt x="1494" y="2035"/>
                  </a:lnTo>
                  <a:lnTo>
                    <a:pt x="1496" y="2037"/>
                  </a:lnTo>
                  <a:lnTo>
                    <a:pt x="1496" y="2039"/>
                  </a:lnTo>
                  <a:lnTo>
                    <a:pt x="1496" y="2041"/>
                  </a:lnTo>
                  <a:lnTo>
                    <a:pt x="1496" y="2043"/>
                  </a:lnTo>
                  <a:lnTo>
                    <a:pt x="1494" y="2043"/>
                  </a:lnTo>
                  <a:lnTo>
                    <a:pt x="1494" y="2045"/>
                  </a:lnTo>
                  <a:lnTo>
                    <a:pt x="1496" y="2043"/>
                  </a:lnTo>
                  <a:lnTo>
                    <a:pt x="1498" y="2043"/>
                  </a:lnTo>
                  <a:lnTo>
                    <a:pt x="1498" y="2041"/>
                  </a:lnTo>
                  <a:lnTo>
                    <a:pt x="1498" y="2039"/>
                  </a:lnTo>
                  <a:lnTo>
                    <a:pt x="1498" y="2037"/>
                  </a:lnTo>
                  <a:lnTo>
                    <a:pt x="1498" y="2035"/>
                  </a:lnTo>
                  <a:lnTo>
                    <a:pt x="1500" y="2035"/>
                  </a:lnTo>
                  <a:lnTo>
                    <a:pt x="1498" y="2035"/>
                  </a:lnTo>
                  <a:lnTo>
                    <a:pt x="1500" y="2035"/>
                  </a:lnTo>
                  <a:lnTo>
                    <a:pt x="1502" y="2035"/>
                  </a:lnTo>
                  <a:lnTo>
                    <a:pt x="1502" y="2037"/>
                  </a:lnTo>
                  <a:lnTo>
                    <a:pt x="1502" y="2035"/>
                  </a:lnTo>
                  <a:lnTo>
                    <a:pt x="1502" y="2037"/>
                  </a:lnTo>
                  <a:lnTo>
                    <a:pt x="1502" y="2039"/>
                  </a:lnTo>
                  <a:lnTo>
                    <a:pt x="1502" y="2041"/>
                  </a:lnTo>
                  <a:lnTo>
                    <a:pt x="1502" y="2043"/>
                  </a:lnTo>
                  <a:lnTo>
                    <a:pt x="1504" y="2043"/>
                  </a:lnTo>
                  <a:lnTo>
                    <a:pt x="1502" y="2043"/>
                  </a:lnTo>
                  <a:lnTo>
                    <a:pt x="1504" y="2043"/>
                  </a:lnTo>
                  <a:lnTo>
                    <a:pt x="1504" y="2045"/>
                  </a:lnTo>
                  <a:lnTo>
                    <a:pt x="1504" y="2043"/>
                  </a:lnTo>
                  <a:lnTo>
                    <a:pt x="1506" y="2043"/>
                  </a:lnTo>
                  <a:lnTo>
                    <a:pt x="1506" y="2041"/>
                  </a:lnTo>
                  <a:lnTo>
                    <a:pt x="1504" y="2041"/>
                  </a:lnTo>
                  <a:lnTo>
                    <a:pt x="1504" y="2039"/>
                  </a:lnTo>
                  <a:lnTo>
                    <a:pt x="1504" y="2037"/>
                  </a:lnTo>
                  <a:lnTo>
                    <a:pt x="1504" y="2039"/>
                  </a:lnTo>
                  <a:lnTo>
                    <a:pt x="1506" y="2039"/>
                  </a:lnTo>
                  <a:lnTo>
                    <a:pt x="1506" y="2037"/>
                  </a:lnTo>
                  <a:lnTo>
                    <a:pt x="1504" y="2037"/>
                  </a:lnTo>
                  <a:lnTo>
                    <a:pt x="1506" y="2037"/>
                  </a:lnTo>
                  <a:lnTo>
                    <a:pt x="1504" y="2037"/>
                  </a:lnTo>
                  <a:lnTo>
                    <a:pt x="1504" y="2035"/>
                  </a:lnTo>
                  <a:lnTo>
                    <a:pt x="1504" y="2037"/>
                  </a:lnTo>
                  <a:lnTo>
                    <a:pt x="1504" y="2035"/>
                  </a:lnTo>
                  <a:lnTo>
                    <a:pt x="1506" y="2037"/>
                  </a:lnTo>
                  <a:lnTo>
                    <a:pt x="1506" y="2039"/>
                  </a:lnTo>
                  <a:lnTo>
                    <a:pt x="1508" y="2039"/>
                  </a:lnTo>
                  <a:lnTo>
                    <a:pt x="1508" y="2041"/>
                  </a:lnTo>
                  <a:lnTo>
                    <a:pt x="1508" y="2043"/>
                  </a:lnTo>
                  <a:lnTo>
                    <a:pt x="1509" y="2045"/>
                  </a:lnTo>
                  <a:lnTo>
                    <a:pt x="1509" y="2047"/>
                  </a:lnTo>
                  <a:lnTo>
                    <a:pt x="1508" y="2048"/>
                  </a:lnTo>
                  <a:lnTo>
                    <a:pt x="1508" y="2050"/>
                  </a:lnTo>
                  <a:lnTo>
                    <a:pt x="1508" y="2048"/>
                  </a:lnTo>
                  <a:lnTo>
                    <a:pt x="1508" y="2050"/>
                  </a:lnTo>
                  <a:lnTo>
                    <a:pt x="1509" y="2048"/>
                  </a:lnTo>
                  <a:lnTo>
                    <a:pt x="1509" y="2050"/>
                  </a:lnTo>
                  <a:lnTo>
                    <a:pt x="1508" y="2050"/>
                  </a:lnTo>
                  <a:lnTo>
                    <a:pt x="1509" y="2050"/>
                  </a:lnTo>
                  <a:lnTo>
                    <a:pt x="1508" y="2050"/>
                  </a:lnTo>
                  <a:lnTo>
                    <a:pt x="1508" y="2052"/>
                  </a:lnTo>
                  <a:lnTo>
                    <a:pt x="1508" y="2050"/>
                  </a:lnTo>
                  <a:lnTo>
                    <a:pt x="1506" y="2050"/>
                  </a:lnTo>
                  <a:lnTo>
                    <a:pt x="1506" y="2052"/>
                  </a:lnTo>
                  <a:lnTo>
                    <a:pt x="1508" y="2052"/>
                  </a:lnTo>
                  <a:lnTo>
                    <a:pt x="1508" y="2054"/>
                  </a:lnTo>
                  <a:lnTo>
                    <a:pt x="1508" y="2056"/>
                  </a:lnTo>
                  <a:lnTo>
                    <a:pt x="1506" y="2056"/>
                  </a:lnTo>
                  <a:lnTo>
                    <a:pt x="1506" y="2058"/>
                  </a:lnTo>
                  <a:lnTo>
                    <a:pt x="1504" y="2058"/>
                  </a:lnTo>
                  <a:lnTo>
                    <a:pt x="1502" y="2058"/>
                  </a:lnTo>
                  <a:lnTo>
                    <a:pt x="1502" y="2060"/>
                  </a:lnTo>
                  <a:lnTo>
                    <a:pt x="1502" y="2058"/>
                  </a:lnTo>
                  <a:lnTo>
                    <a:pt x="1502" y="2060"/>
                  </a:lnTo>
                  <a:lnTo>
                    <a:pt x="1500" y="2060"/>
                  </a:lnTo>
                  <a:lnTo>
                    <a:pt x="1500" y="2062"/>
                  </a:lnTo>
                  <a:lnTo>
                    <a:pt x="1500" y="2060"/>
                  </a:lnTo>
                  <a:lnTo>
                    <a:pt x="1498" y="2060"/>
                  </a:lnTo>
                  <a:lnTo>
                    <a:pt x="1496" y="2060"/>
                  </a:lnTo>
                  <a:lnTo>
                    <a:pt x="1498" y="2060"/>
                  </a:lnTo>
                  <a:lnTo>
                    <a:pt x="1498" y="2062"/>
                  </a:lnTo>
                  <a:lnTo>
                    <a:pt x="1498" y="2060"/>
                  </a:lnTo>
                  <a:lnTo>
                    <a:pt x="1498" y="2062"/>
                  </a:lnTo>
                  <a:lnTo>
                    <a:pt x="1500" y="2062"/>
                  </a:lnTo>
                  <a:lnTo>
                    <a:pt x="1502" y="2062"/>
                  </a:lnTo>
                  <a:lnTo>
                    <a:pt x="1502" y="2060"/>
                  </a:lnTo>
                  <a:lnTo>
                    <a:pt x="1504" y="2060"/>
                  </a:lnTo>
                  <a:lnTo>
                    <a:pt x="1506" y="2060"/>
                  </a:lnTo>
                  <a:lnTo>
                    <a:pt x="1508" y="2058"/>
                  </a:lnTo>
                  <a:lnTo>
                    <a:pt x="1509" y="2058"/>
                  </a:lnTo>
                  <a:lnTo>
                    <a:pt x="1508" y="2058"/>
                  </a:lnTo>
                  <a:lnTo>
                    <a:pt x="1509" y="2058"/>
                  </a:lnTo>
                  <a:lnTo>
                    <a:pt x="1509" y="2056"/>
                  </a:lnTo>
                  <a:lnTo>
                    <a:pt x="1509" y="2054"/>
                  </a:lnTo>
                  <a:lnTo>
                    <a:pt x="1511" y="2054"/>
                  </a:lnTo>
                  <a:lnTo>
                    <a:pt x="1511" y="2056"/>
                  </a:lnTo>
                  <a:lnTo>
                    <a:pt x="1511" y="2058"/>
                  </a:lnTo>
                  <a:lnTo>
                    <a:pt x="1513" y="2058"/>
                  </a:lnTo>
                  <a:lnTo>
                    <a:pt x="1515" y="2060"/>
                  </a:lnTo>
                  <a:lnTo>
                    <a:pt x="1513" y="2060"/>
                  </a:lnTo>
                  <a:lnTo>
                    <a:pt x="1513" y="2062"/>
                  </a:lnTo>
                  <a:lnTo>
                    <a:pt x="1511" y="2062"/>
                  </a:lnTo>
                  <a:lnTo>
                    <a:pt x="1509" y="2062"/>
                  </a:lnTo>
                  <a:lnTo>
                    <a:pt x="1511" y="2064"/>
                  </a:lnTo>
                  <a:lnTo>
                    <a:pt x="1509" y="2064"/>
                  </a:lnTo>
                  <a:lnTo>
                    <a:pt x="1508" y="2066"/>
                  </a:lnTo>
                  <a:lnTo>
                    <a:pt x="1509" y="2066"/>
                  </a:lnTo>
                  <a:lnTo>
                    <a:pt x="1509" y="2068"/>
                  </a:lnTo>
                  <a:lnTo>
                    <a:pt x="1509" y="2066"/>
                  </a:lnTo>
                  <a:lnTo>
                    <a:pt x="1511" y="2066"/>
                  </a:lnTo>
                  <a:lnTo>
                    <a:pt x="1513" y="2066"/>
                  </a:lnTo>
                  <a:lnTo>
                    <a:pt x="1513" y="2064"/>
                  </a:lnTo>
                  <a:lnTo>
                    <a:pt x="1513" y="2062"/>
                  </a:lnTo>
                  <a:lnTo>
                    <a:pt x="1515" y="2062"/>
                  </a:lnTo>
                  <a:lnTo>
                    <a:pt x="1517" y="2062"/>
                  </a:lnTo>
                  <a:lnTo>
                    <a:pt x="1515" y="2062"/>
                  </a:lnTo>
                  <a:lnTo>
                    <a:pt x="1515" y="2060"/>
                  </a:lnTo>
                  <a:lnTo>
                    <a:pt x="1517" y="2060"/>
                  </a:lnTo>
                  <a:lnTo>
                    <a:pt x="1515" y="2060"/>
                  </a:lnTo>
                  <a:lnTo>
                    <a:pt x="1517" y="2060"/>
                  </a:lnTo>
                  <a:lnTo>
                    <a:pt x="1519" y="2060"/>
                  </a:lnTo>
                  <a:lnTo>
                    <a:pt x="1517" y="2060"/>
                  </a:lnTo>
                  <a:lnTo>
                    <a:pt x="1517" y="2058"/>
                  </a:lnTo>
                  <a:lnTo>
                    <a:pt x="1519" y="2058"/>
                  </a:lnTo>
                  <a:lnTo>
                    <a:pt x="1519" y="2056"/>
                  </a:lnTo>
                  <a:lnTo>
                    <a:pt x="1521" y="2056"/>
                  </a:lnTo>
                  <a:lnTo>
                    <a:pt x="1519" y="2056"/>
                  </a:lnTo>
                  <a:lnTo>
                    <a:pt x="1517" y="2056"/>
                  </a:lnTo>
                  <a:lnTo>
                    <a:pt x="1517" y="2058"/>
                  </a:lnTo>
                  <a:lnTo>
                    <a:pt x="1517" y="2056"/>
                  </a:lnTo>
                  <a:lnTo>
                    <a:pt x="1515" y="2056"/>
                  </a:lnTo>
                  <a:lnTo>
                    <a:pt x="1517" y="2056"/>
                  </a:lnTo>
                  <a:lnTo>
                    <a:pt x="1515" y="2056"/>
                  </a:lnTo>
                  <a:lnTo>
                    <a:pt x="1515" y="2054"/>
                  </a:lnTo>
                  <a:lnTo>
                    <a:pt x="1513" y="2054"/>
                  </a:lnTo>
                  <a:lnTo>
                    <a:pt x="1513" y="2052"/>
                  </a:lnTo>
                  <a:lnTo>
                    <a:pt x="1515" y="2052"/>
                  </a:lnTo>
                  <a:lnTo>
                    <a:pt x="1513" y="2052"/>
                  </a:lnTo>
                  <a:lnTo>
                    <a:pt x="1513" y="2050"/>
                  </a:lnTo>
                  <a:lnTo>
                    <a:pt x="1515" y="2050"/>
                  </a:lnTo>
                  <a:lnTo>
                    <a:pt x="1513" y="2050"/>
                  </a:lnTo>
                  <a:lnTo>
                    <a:pt x="1513" y="2048"/>
                  </a:lnTo>
                  <a:lnTo>
                    <a:pt x="1515" y="2048"/>
                  </a:lnTo>
                  <a:lnTo>
                    <a:pt x="1515" y="2047"/>
                  </a:lnTo>
                  <a:lnTo>
                    <a:pt x="1515" y="2048"/>
                  </a:lnTo>
                  <a:lnTo>
                    <a:pt x="1515" y="2050"/>
                  </a:lnTo>
                  <a:lnTo>
                    <a:pt x="1517" y="2050"/>
                  </a:lnTo>
                  <a:lnTo>
                    <a:pt x="1519" y="2050"/>
                  </a:lnTo>
                  <a:lnTo>
                    <a:pt x="1519" y="2052"/>
                  </a:lnTo>
                  <a:lnTo>
                    <a:pt x="1521" y="2052"/>
                  </a:lnTo>
                  <a:lnTo>
                    <a:pt x="1519" y="2052"/>
                  </a:lnTo>
                  <a:lnTo>
                    <a:pt x="1519" y="2050"/>
                  </a:lnTo>
                  <a:lnTo>
                    <a:pt x="1517" y="2050"/>
                  </a:lnTo>
                  <a:lnTo>
                    <a:pt x="1517" y="2048"/>
                  </a:lnTo>
                  <a:lnTo>
                    <a:pt x="1517" y="2047"/>
                  </a:lnTo>
                  <a:lnTo>
                    <a:pt x="1517" y="2045"/>
                  </a:lnTo>
                  <a:lnTo>
                    <a:pt x="1517" y="2043"/>
                  </a:lnTo>
                  <a:lnTo>
                    <a:pt x="1517" y="2041"/>
                  </a:lnTo>
                  <a:lnTo>
                    <a:pt x="1517" y="2039"/>
                  </a:lnTo>
                  <a:lnTo>
                    <a:pt x="1517" y="2037"/>
                  </a:lnTo>
                  <a:lnTo>
                    <a:pt x="1517" y="2035"/>
                  </a:lnTo>
                  <a:lnTo>
                    <a:pt x="1515" y="2035"/>
                  </a:lnTo>
                  <a:lnTo>
                    <a:pt x="1517" y="2035"/>
                  </a:lnTo>
                  <a:lnTo>
                    <a:pt x="1519" y="2035"/>
                  </a:lnTo>
                  <a:lnTo>
                    <a:pt x="1517" y="2035"/>
                  </a:lnTo>
                  <a:lnTo>
                    <a:pt x="1517" y="2033"/>
                  </a:lnTo>
                  <a:lnTo>
                    <a:pt x="1519" y="2033"/>
                  </a:lnTo>
                  <a:lnTo>
                    <a:pt x="1521" y="2033"/>
                  </a:lnTo>
                  <a:lnTo>
                    <a:pt x="1521" y="2035"/>
                  </a:lnTo>
                  <a:lnTo>
                    <a:pt x="1523" y="2035"/>
                  </a:lnTo>
                  <a:lnTo>
                    <a:pt x="1525" y="2035"/>
                  </a:lnTo>
                  <a:lnTo>
                    <a:pt x="1525" y="2033"/>
                  </a:lnTo>
                  <a:lnTo>
                    <a:pt x="1525" y="2035"/>
                  </a:lnTo>
                  <a:close/>
                  <a:moveTo>
                    <a:pt x="1471" y="1991"/>
                  </a:moveTo>
                  <a:lnTo>
                    <a:pt x="1471" y="1993"/>
                  </a:lnTo>
                  <a:lnTo>
                    <a:pt x="1471" y="1991"/>
                  </a:lnTo>
                  <a:lnTo>
                    <a:pt x="1469" y="1991"/>
                  </a:lnTo>
                  <a:lnTo>
                    <a:pt x="1471" y="1991"/>
                  </a:lnTo>
                  <a:lnTo>
                    <a:pt x="1469" y="1991"/>
                  </a:lnTo>
                  <a:lnTo>
                    <a:pt x="1471" y="1991"/>
                  </a:lnTo>
                  <a:lnTo>
                    <a:pt x="1471" y="1989"/>
                  </a:lnTo>
                  <a:lnTo>
                    <a:pt x="1471" y="1991"/>
                  </a:lnTo>
                  <a:close/>
                  <a:moveTo>
                    <a:pt x="1469" y="1991"/>
                  </a:moveTo>
                  <a:lnTo>
                    <a:pt x="1471" y="1989"/>
                  </a:lnTo>
                  <a:lnTo>
                    <a:pt x="1471" y="1991"/>
                  </a:lnTo>
                  <a:lnTo>
                    <a:pt x="1469" y="1991"/>
                  </a:lnTo>
                  <a:close/>
                  <a:moveTo>
                    <a:pt x="1550" y="2054"/>
                  </a:moveTo>
                  <a:lnTo>
                    <a:pt x="1550" y="2052"/>
                  </a:lnTo>
                  <a:lnTo>
                    <a:pt x="1552" y="2052"/>
                  </a:lnTo>
                  <a:lnTo>
                    <a:pt x="1550" y="2052"/>
                  </a:lnTo>
                  <a:lnTo>
                    <a:pt x="1550" y="2054"/>
                  </a:lnTo>
                  <a:close/>
                  <a:moveTo>
                    <a:pt x="914" y="1378"/>
                  </a:moveTo>
                  <a:lnTo>
                    <a:pt x="914" y="1377"/>
                  </a:lnTo>
                  <a:lnTo>
                    <a:pt x="914" y="1378"/>
                  </a:lnTo>
                  <a:close/>
                  <a:moveTo>
                    <a:pt x="1473" y="1989"/>
                  </a:moveTo>
                  <a:lnTo>
                    <a:pt x="1473" y="1991"/>
                  </a:lnTo>
                  <a:lnTo>
                    <a:pt x="1473" y="1989"/>
                  </a:lnTo>
                  <a:lnTo>
                    <a:pt x="1475" y="1989"/>
                  </a:lnTo>
                  <a:lnTo>
                    <a:pt x="1473" y="1989"/>
                  </a:lnTo>
                  <a:close/>
                  <a:moveTo>
                    <a:pt x="1471" y="1983"/>
                  </a:moveTo>
                  <a:lnTo>
                    <a:pt x="1469" y="1983"/>
                  </a:lnTo>
                  <a:lnTo>
                    <a:pt x="1471" y="1983"/>
                  </a:lnTo>
                  <a:close/>
                  <a:moveTo>
                    <a:pt x="1515" y="2020"/>
                  </a:moveTo>
                  <a:lnTo>
                    <a:pt x="1515" y="2022"/>
                  </a:lnTo>
                  <a:lnTo>
                    <a:pt x="1515" y="2020"/>
                  </a:lnTo>
                  <a:close/>
                  <a:moveTo>
                    <a:pt x="597" y="743"/>
                  </a:moveTo>
                  <a:lnTo>
                    <a:pt x="599" y="743"/>
                  </a:lnTo>
                  <a:lnTo>
                    <a:pt x="597" y="743"/>
                  </a:lnTo>
                  <a:close/>
                  <a:moveTo>
                    <a:pt x="939" y="1405"/>
                  </a:moveTo>
                  <a:lnTo>
                    <a:pt x="937" y="1405"/>
                  </a:lnTo>
                  <a:lnTo>
                    <a:pt x="939" y="1405"/>
                  </a:lnTo>
                  <a:lnTo>
                    <a:pt x="941" y="1405"/>
                  </a:lnTo>
                  <a:lnTo>
                    <a:pt x="941" y="1407"/>
                  </a:lnTo>
                  <a:lnTo>
                    <a:pt x="939" y="1407"/>
                  </a:lnTo>
                  <a:lnTo>
                    <a:pt x="941" y="1407"/>
                  </a:lnTo>
                  <a:lnTo>
                    <a:pt x="939" y="1407"/>
                  </a:lnTo>
                  <a:lnTo>
                    <a:pt x="937" y="1407"/>
                  </a:lnTo>
                  <a:lnTo>
                    <a:pt x="935" y="1407"/>
                  </a:lnTo>
                  <a:lnTo>
                    <a:pt x="937" y="1407"/>
                  </a:lnTo>
                  <a:lnTo>
                    <a:pt x="937" y="1409"/>
                  </a:lnTo>
                  <a:lnTo>
                    <a:pt x="939" y="1409"/>
                  </a:lnTo>
                  <a:lnTo>
                    <a:pt x="941" y="1409"/>
                  </a:lnTo>
                  <a:lnTo>
                    <a:pt x="943" y="1411"/>
                  </a:lnTo>
                  <a:lnTo>
                    <a:pt x="941" y="1411"/>
                  </a:lnTo>
                  <a:lnTo>
                    <a:pt x="939" y="1411"/>
                  </a:lnTo>
                  <a:lnTo>
                    <a:pt x="937" y="1413"/>
                  </a:lnTo>
                  <a:lnTo>
                    <a:pt x="939" y="1413"/>
                  </a:lnTo>
                  <a:lnTo>
                    <a:pt x="941" y="1413"/>
                  </a:lnTo>
                  <a:lnTo>
                    <a:pt x="941" y="1411"/>
                  </a:lnTo>
                  <a:lnTo>
                    <a:pt x="941" y="1413"/>
                  </a:lnTo>
                  <a:lnTo>
                    <a:pt x="943" y="1413"/>
                  </a:lnTo>
                  <a:lnTo>
                    <a:pt x="945" y="1413"/>
                  </a:lnTo>
                  <a:lnTo>
                    <a:pt x="945" y="1415"/>
                  </a:lnTo>
                  <a:lnTo>
                    <a:pt x="945" y="1417"/>
                  </a:lnTo>
                  <a:lnTo>
                    <a:pt x="945" y="1419"/>
                  </a:lnTo>
                  <a:lnTo>
                    <a:pt x="947" y="1419"/>
                  </a:lnTo>
                  <a:lnTo>
                    <a:pt x="945" y="1419"/>
                  </a:lnTo>
                  <a:lnTo>
                    <a:pt x="943" y="1419"/>
                  </a:lnTo>
                  <a:lnTo>
                    <a:pt x="941" y="1419"/>
                  </a:lnTo>
                  <a:lnTo>
                    <a:pt x="941" y="1417"/>
                  </a:lnTo>
                  <a:lnTo>
                    <a:pt x="939" y="1417"/>
                  </a:lnTo>
                  <a:lnTo>
                    <a:pt x="939" y="1415"/>
                  </a:lnTo>
                  <a:lnTo>
                    <a:pt x="941" y="1415"/>
                  </a:lnTo>
                  <a:lnTo>
                    <a:pt x="939" y="1415"/>
                  </a:lnTo>
                  <a:lnTo>
                    <a:pt x="937" y="1415"/>
                  </a:lnTo>
                  <a:lnTo>
                    <a:pt x="937" y="1413"/>
                  </a:lnTo>
                  <a:lnTo>
                    <a:pt x="935" y="1413"/>
                  </a:lnTo>
                  <a:lnTo>
                    <a:pt x="935" y="1411"/>
                  </a:lnTo>
                  <a:lnTo>
                    <a:pt x="933" y="1411"/>
                  </a:lnTo>
                  <a:lnTo>
                    <a:pt x="931" y="1411"/>
                  </a:lnTo>
                  <a:lnTo>
                    <a:pt x="929" y="1411"/>
                  </a:lnTo>
                  <a:lnTo>
                    <a:pt x="929" y="1413"/>
                  </a:lnTo>
                  <a:lnTo>
                    <a:pt x="928" y="1413"/>
                  </a:lnTo>
                  <a:lnTo>
                    <a:pt x="926" y="1413"/>
                  </a:lnTo>
                  <a:lnTo>
                    <a:pt x="926" y="1411"/>
                  </a:lnTo>
                  <a:lnTo>
                    <a:pt x="924" y="1411"/>
                  </a:lnTo>
                  <a:lnTo>
                    <a:pt x="924" y="1409"/>
                  </a:lnTo>
                  <a:lnTo>
                    <a:pt x="926" y="1409"/>
                  </a:lnTo>
                  <a:lnTo>
                    <a:pt x="926" y="1407"/>
                  </a:lnTo>
                  <a:lnTo>
                    <a:pt x="926" y="1409"/>
                  </a:lnTo>
                  <a:lnTo>
                    <a:pt x="928" y="1409"/>
                  </a:lnTo>
                  <a:lnTo>
                    <a:pt x="926" y="1409"/>
                  </a:lnTo>
                  <a:lnTo>
                    <a:pt x="928" y="1409"/>
                  </a:lnTo>
                  <a:lnTo>
                    <a:pt x="928" y="1407"/>
                  </a:lnTo>
                  <a:lnTo>
                    <a:pt x="926" y="1407"/>
                  </a:lnTo>
                  <a:lnTo>
                    <a:pt x="926" y="1405"/>
                  </a:lnTo>
                  <a:lnTo>
                    <a:pt x="928" y="1405"/>
                  </a:lnTo>
                  <a:lnTo>
                    <a:pt x="928" y="1407"/>
                  </a:lnTo>
                  <a:lnTo>
                    <a:pt x="929" y="1407"/>
                  </a:lnTo>
                  <a:lnTo>
                    <a:pt x="929" y="1405"/>
                  </a:lnTo>
                  <a:lnTo>
                    <a:pt x="929" y="1407"/>
                  </a:lnTo>
                  <a:lnTo>
                    <a:pt x="931" y="1407"/>
                  </a:lnTo>
                  <a:lnTo>
                    <a:pt x="931" y="1405"/>
                  </a:lnTo>
                  <a:lnTo>
                    <a:pt x="929" y="1405"/>
                  </a:lnTo>
                  <a:lnTo>
                    <a:pt x="928" y="1405"/>
                  </a:lnTo>
                  <a:lnTo>
                    <a:pt x="929" y="1405"/>
                  </a:lnTo>
                  <a:lnTo>
                    <a:pt x="928" y="1405"/>
                  </a:lnTo>
                  <a:lnTo>
                    <a:pt x="926" y="1405"/>
                  </a:lnTo>
                  <a:lnTo>
                    <a:pt x="926" y="1403"/>
                  </a:lnTo>
                  <a:lnTo>
                    <a:pt x="928" y="1403"/>
                  </a:lnTo>
                  <a:lnTo>
                    <a:pt x="929" y="1403"/>
                  </a:lnTo>
                  <a:lnTo>
                    <a:pt x="929" y="1405"/>
                  </a:lnTo>
                  <a:lnTo>
                    <a:pt x="931" y="1403"/>
                  </a:lnTo>
                  <a:lnTo>
                    <a:pt x="929" y="1403"/>
                  </a:lnTo>
                  <a:lnTo>
                    <a:pt x="929" y="1401"/>
                  </a:lnTo>
                  <a:lnTo>
                    <a:pt x="931" y="1401"/>
                  </a:lnTo>
                  <a:lnTo>
                    <a:pt x="931" y="1403"/>
                  </a:lnTo>
                  <a:lnTo>
                    <a:pt x="933" y="1403"/>
                  </a:lnTo>
                  <a:lnTo>
                    <a:pt x="935" y="1403"/>
                  </a:lnTo>
                  <a:lnTo>
                    <a:pt x="937" y="1403"/>
                  </a:lnTo>
                  <a:lnTo>
                    <a:pt x="939" y="1403"/>
                  </a:lnTo>
                  <a:lnTo>
                    <a:pt x="937" y="1403"/>
                  </a:lnTo>
                  <a:lnTo>
                    <a:pt x="937" y="1401"/>
                  </a:lnTo>
                  <a:lnTo>
                    <a:pt x="939" y="1401"/>
                  </a:lnTo>
                  <a:lnTo>
                    <a:pt x="939" y="1403"/>
                  </a:lnTo>
                  <a:lnTo>
                    <a:pt x="941" y="1403"/>
                  </a:lnTo>
                  <a:lnTo>
                    <a:pt x="939" y="1403"/>
                  </a:lnTo>
                  <a:lnTo>
                    <a:pt x="939" y="1405"/>
                  </a:lnTo>
                  <a:close/>
                  <a:moveTo>
                    <a:pt x="941" y="1403"/>
                  </a:moveTo>
                  <a:lnTo>
                    <a:pt x="939" y="1403"/>
                  </a:lnTo>
                  <a:lnTo>
                    <a:pt x="941" y="1403"/>
                  </a:lnTo>
                  <a:close/>
                  <a:moveTo>
                    <a:pt x="1542" y="2037"/>
                  </a:moveTo>
                  <a:lnTo>
                    <a:pt x="1544" y="2037"/>
                  </a:lnTo>
                  <a:lnTo>
                    <a:pt x="1542" y="2037"/>
                  </a:lnTo>
                  <a:close/>
                  <a:moveTo>
                    <a:pt x="1475" y="1981"/>
                  </a:moveTo>
                  <a:lnTo>
                    <a:pt x="1475" y="1983"/>
                  </a:lnTo>
                  <a:lnTo>
                    <a:pt x="1475" y="1985"/>
                  </a:lnTo>
                  <a:lnTo>
                    <a:pt x="1475" y="1987"/>
                  </a:lnTo>
                  <a:lnTo>
                    <a:pt x="1475" y="1985"/>
                  </a:lnTo>
                  <a:lnTo>
                    <a:pt x="1473" y="1987"/>
                  </a:lnTo>
                  <a:lnTo>
                    <a:pt x="1473" y="1985"/>
                  </a:lnTo>
                  <a:lnTo>
                    <a:pt x="1473" y="1987"/>
                  </a:lnTo>
                  <a:lnTo>
                    <a:pt x="1473" y="1985"/>
                  </a:lnTo>
                  <a:lnTo>
                    <a:pt x="1471" y="1985"/>
                  </a:lnTo>
                  <a:lnTo>
                    <a:pt x="1471" y="1987"/>
                  </a:lnTo>
                  <a:lnTo>
                    <a:pt x="1471" y="1985"/>
                  </a:lnTo>
                  <a:lnTo>
                    <a:pt x="1469" y="1985"/>
                  </a:lnTo>
                  <a:lnTo>
                    <a:pt x="1471" y="1985"/>
                  </a:lnTo>
                  <a:lnTo>
                    <a:pt x="1469" y="1985"/>
                  </a:lnTo>
                  <a:lnTo>
                    <a:pt x="1471" y="1985"/>
                  </a:lnTo>
                  <a:lnTo>
                    <a:pt x="1471" y="1983"/>
                  </a:lnTo>
                  <a:lnTo>
                    <a:pt x="1473" y="1983"/>
                  </a:lnTo>
                  <a:lnTo>
                    <a:pt x="1471" y="1983"/>
                  </a:lnTo>
                  <a:lnTo>
                    <a:pt x="1473" y="1983"/>
                  </a:lnTo>
                  <a:lnTo>
                    <a:pt x="1473" y="1981"/>
                  </a:lnTo>
                  <a:lnTo>
                    <a:pt x="1475" y="1981"/>
                  </a:lnTo>
                  <a:close/>
                  <a:moveTo>
                    <a:pt x="1479" y="1981"/>
                  </a:moveTo>
                  <a:lnTo>
                    <a:pt x="1479" y="1983"/>
                  </a:lnTo>
                  <a:lnTo>
                    <a:pt x="1481" y="1983"/>
                  </a:lnTo>
                  <a:lnTo>
                    <a:pt x="1479" y="1983"/>
                  </a:lnTo>
                  <a:lnTo>
                    <a:pt x="1479" y="1985"/>
                  </a:lnTo>
                  <a:lnTo>
                    <a:pt x="1477" y="1985"/>
                  </a:lnTo>
                  <a:lnTo>
                    <a:pt x="1475" y="1985"/>
                  </a:lnTo>
                  <a:lnTo>
                    <a:pt x="1475" y="1983"/>
                  </a:lnTo>
                  <a:lnTo>
                    <a:pt x="1475" y="1981"/>
                  </a:lnTo>
                  <a:lnTo>
                    <a:pt x="1477" y="1981"/>
                  </a:lnTo>
                  <a:lnTo>
                    <a:pt x="1479" y="1981"/>
                  </a:lnTo>
                  <a:close/>
                  <a:moveTo>
                    <a:pt x="1544" y="2037"/>
                  </a:moveTo>
                  <a:lnTo>
                    <a:pt x="1544" y="2035"/>
                  </a:lnTo>
                  <a:lnTo>
                    <a:pt x="1546" y="2035"/>
                  </a:lnTo>
                  <a:lnTo>
                    <a:pt x="1546" y="2037"/>
                  </a:lnTo>
                  <a:lnTo>
                    <a:pt x="1544" y="2037"/>
                  </a:lnTo>
                  <a:close/>
                  <a:moveTo>
                    <a:pt x="601" y="733"/>
                  </a:moveTo>
                  <a:lnTo>
                    <a:pt x="601" y="735"/>
                  </a:lnTo>
                  <a:lnTo>
                    <a:pt x="599" y="735"/>
                  </a:lnTo>
                  <a:lnTo>
                    <a:pt x="599" y="733"/>
                  </a:lnTo>
                  <a:lnTo>
                    <a:pt x="597" y="733"/>
                  </a:lnTo>
                  <a:lnTo>
                    <a:pt x="595" y="733"/>
                  </a:lnTo>
                  <a:lnTo>
                    <a:pt x="593" y="733"/>
                  </a:lnTo>
                  <a:lnTo>
                    <a:pt x="592" y="733"/>
                  </a:lnTo>
                  <a:lnTo>
                    <a:pt x="592" y="731"/>
                  </a:lnTo>
                  <a:lnTo>
                    <a:pt x="590" y="731"/>
                  </a:lnTo>
                  <a:lnTo>
                    <a:pt x="588" y="731"/>
                  </a:lnTo>
                  <a:lnTo>
                    <a:pt x="588" y="730"/>
                  </a:lnTo>
                  <a:lnTo>
                    <a:pt x="588" y="731"/>
                  </a:lnTo>
                  <a:lnTo>
                    <a:pt x="588" y="730"/>
                  </a:lnTo>
                  <a:lnTo>
                    <a:pt x="590" y="730"/>
                  </a:lnTo>
                  <a:lnTo>
                    <a:pt x="590" y="731"/>
                  </a:lnTo>
                  <a:lnTo>
                    <a:pt x="590" y="730"/>
                  </a:lnTo>
                  <a:lnTo>
                    <a:pt x="590" y="731"/>
                  </a:lnTo>
                  <a:lnTo>
                    <a:pt x="590" y="730"/>
                  </a:lnTo>
                  <a:lnTo>
                    <a:pt x="590" y="728"/>
                  </a:lnTo>
                  <a:lnTo>
                    <a:pt x="590" y="726"/>
                  </a:lnTo>
                  <a:lnTo>
                    <a:pt x="590" y="724"/>
                  </a:lnTo>
                  <a:lnTo>
                    <a:pt x="592" y="724"/>
                  </a:lnTo>
                  <a:lnTo>
                    <a:pt x="593" y="724"/>
                  </a:lnTo>
                  <a:lnTo>
                    <a:pt x="593" y="726"/>
                  </a:lnTo>
                  <a:lnTo>
                    <a:pt x="595" y="726"/>
                  </a:lnTo>
                  <a:lnTo>
                    <a:pt x="595" y="728"/>
                  </a:lnTo>
                  <a:lnTo>
                    <a:pt x="595" y="730"/>
                  </a:lnTo>
                  <a:lnTo>
                    <a:pt x="597" y="730"/>
                  </a:lnTo>
                  <a:lnTo>
                    <a:pt x="597" y="731"/>
                  </a:lnTo>
                  <a:lnTo>
                    <a:pt x="599" y="733"/>
                  </a:lnTo>
                  <a:lnTo>
                    <a:pt x="601" y="733"/>
                  </a:lnTo>
                  <a:close/>
                  <a:moveTo>
                    <a:pt x="597" y="733"/>
                  </a:moveTo>
                  <a:lnTo>
                    <a:pt x="597" y="731"/>
                  </a:lnTo>
                  <a:lnTo>
                    <a:pt x="595" y="731"/>
                  </a:lnTo>
                  <a:lnTo>
                    <a:pt x="595" y="733"/>
                  </a:lnTo>
                  <a:lnTo>
                    <a:pt x="597" y="733"/>
                  </a:lnTo>
                  <a:close/>
                  <a:moveTo>
                    <a:pt x="1531" y="2018"/>
                  </a:moveTo>
                  <a:lnTo>
                    <a:pt x="1531" y="2020"/>
                  </a:lnTo>
                  <a:lnTo>
                    <a:pt x="1531" y="2018"/>
                  </a:lnTo>
                  <a:close/>
                  <a:moveTo>
                    <a:pt x="1500" y="1995"/>
                  </a:moveTo>
                  <a:lnTo>
                    <a:pt x="1500" y="1997"/>
                  </a:lnTo>
                  <a:lnTo>
                    <a:pt x="1498" y="1997"/>
                  </a:lnTo>
                  <a:lnTo>
                    <a:pt x="1498" y="1995"/>
                  </a:lnTo>
                  <a:lnTo>
                    <a:pt x="1500" y="1995"/>
                  </a:lnTo>
                  <a:close/>
                  <a:moveTo>
                    <a:pt x="1531" y="2020"/>
                  </a:moveTo>
                  <a:lnTo>
                    <a:pt x="1531" y="2018"/>
                  </a:lnTo>
                  <a:lnTo>
                    <a:pt x="1531" y="2020"/>
                  </a:lnTo>
                  <a:close/>
                  <a:moveTo>
                    <a:pt x="1550" y="2033"/>
                  </a:moveTo>
                  <a:lnTo>
                    <a:pt x="1550" y="2031"/>
                  </a:lnTo>
                  <a:lnTo>
                    <a:pt x="1550" y="2033"/>
                  </a:lnTo>
                  <a:close/>
                  <a:moveTo>
                    <a:pt x="1550" y="2033"/>
                  </a:moveTo>
                  <a:lnTo>
                    <a:pt x="1550" y="2031"/>
                  </a:lnTo>
                  <a:lnTo>
                    <a:pt x="1550" y="2033"/>
                  </a:lnTo>
                  <a:close/>
                  <a:moveTo>
                    <a:pt x="1536" y="2024"/>
                  </a:moveTo>
                  <a:lnTo>
                    <a:pt x="1536" y="2022"/>
                  </a:lnTo>
                  <a:lnTo>
                    <a:pt x="1536" y="2024"/>
                  </a:lnTo>
                  <a:close/>
                  <a:moveTo>
                    <a:pt x="1538" y="2024"/>
                  </a:moveTo>
                  <a:lnTo>
                    <a:pt x="1536" y="2024"/>
                  </a:lnTo>
                  <a:lnTo>
                    <a:pt x="1538" y="2024"/>
                  </a:lnTo>
                  <a:lnTo>
                    <a:pt x="1538" y="2022"/>
                  </a:lnTo>
                  <a:lnTo>
                    <a:pt x="1538" y="2024"/>
                  </a:lnTo>
                  <a:close/>
                  <a:moveTo>
                    <a:pt x="1529" y="2016"/>
                  </a:moveTo>
                  <a:lnTo>
                    <a:pt x="1531" y="2016"/>
                  </a:lnTo>
                  <a:lnTo>
                    <a:pt x="1529" y="2016"/>
                  </a:lnTo>
                  <a:close/>
                  <a:moveTo>
                    <a:pt x="1557" y="2039"/>
                  </a:moveTo>
                  <a:lnTo>
                    <a:pt x="1557" y="2037"/>
                  </a:lnTo>
                  <a:lnTo>
                    <a:pt x="1557" y="2039"/>
                  </a:lnTo>
                  <a:close/>
                  <a:moveTo>
                    <a:pt x="1529" y="2016"/>
                  </a:moveTo>
                  <a:lnTo>
                    <a:pt x="1529" y="2014"/>
                  </a:lnTo>
                  <a:lnTo>
                    <a:pt x="1529" y="2016"/>
                  </a:lnTo>
                  <a:close/>
                  <a:moveTo>
                    <a:pt x="1475" y="1974"/>
                  </a:moveTo>
                  <a:lnTo>
                    <a:pt x="1475" y="1976"/>
                  </a:lnTo>
                  <a:lnTo>
                    <a:pt x="1475" y="1977"/>
                  </a:lnTo>
                  <a:lnTo>
                    <a:pt x="1475" y="1979"/>
                  </a:lnTo>
                  <a:lnTo>
                    <a:pt x="1473" y="1979"/>
                  </a:lnTo>
                  <a:lnTo>
                    <a:pt x="1473" y="1977"/>
                  </a:lnTo>
                  <a:lnTo>
                    <a:pt x="1471" y="1977"/>
                  </a:lnTo>
                  <a:lnTo>
                    <a:pt x="1471" y="1976"/>
                  </a:lnTo>
                  <a:lnTo>
                    <a:pt x="1473" y="1976"/>
                  </a:lnTo>
                  <a:lnTo>
                    <a:pt x="1473" y="1974"/>
                  </a:lnTo>
                  <a:lnTo>
                    <a:pt x="1473" y="1972"/>
                  </a:lnTo>
                  <a:lnTo>
                    <a:pt x="1473" y="1970"/>
                  </a:lnTo>
                  <a:lnTo>
                    <a:pt x="1475" y="1970"/>
                  </a:lnTo>
                  <a:lnTo>
                    <a:pt x="1475" y="1972"/>
                  </a:lnTo>
                  <a:lnTo>
                    <a:pt x="1475" y="1974"/>
                  </a:lnTo>
                  <a:close/>
                  <a:moveTo>
                    <a:pt x="1473" y="1966"/>
                  </a:moveTo>
                  <a:lnTo>
                    <a:pt x="1473" y="1968"/>
                  </a:lnTo>
                  <a:lnTo>
                    <a:pt x="1473" y="1970"/>
                  </a:lnTo>
                  <a:lnTo>
                    <a:pt x="1473" y="1972"/>
                  </a:lnTo>
                  <a:lnTo>
                    <a:pt x="1471" y="1972"/>
                  </a:lnTo>
                  <a:lnTo>
                    <a:pt x="1471" y="1974"/>
                  </a:lnTo>
                  <a:lnTo>
                    <a:pt x="1471" y="1976"/>
                  </a:lnTo>
                  <a:lnTo>
                    <a:pt x="1471" y="1977"/>
                  </a:lnTo>
                  <a:lnTo>
                    <a:pt x="1471" y="1979"/>
                  </a:lnTo>
                  <a:lnTo>
                    <a:pt x="1471" y="1981"/>
                  </a:lnTo>
                  <a:lnTo>
                    <a:pt x="1469" y="1981"/>
                  </a:lnTo>
                  <a:lnTo>
                    <a:pt x="1469" y="1983"/>
                  </a:lnTo>
                  <a:lnTo>
                    <a:pt x="1467" y="1983"/>
                  </a:lnTo>
                  <a:lnTo>
                    <a:pt x="1467" y="1985"/>
                  </a:lnTo>
                  <a:lnTo>
                    <a:pt x="1469" y="1985"/>
                  </a:lnTo>
                  <a:lnTo>
                    <a:pt x="1469" y="1983"/>
                  </a:lnTo>
                  <a:lnTo>
                    <a:pt x="1469" y="1985"/>
                  </a:lnTo>
                  <a:lnTo>
                    <a:pt x="1467" y="1985"/>
                  </a:lnTo>
                  <a:lnTo>
                    <a:pt x="1467" y="1987"/>
                  </a:lnTo>
                  <a:lnTo>
                    <a:pt x="1465" y="1987"/>
                  </a:lnTo>
                  <a:lnTo>
                    <a:pt x="1465" y="1989"/>
                  </a:lnTo>
                  <a:lnTo>
                    <a:pt x="1463" y="1989"/>
                  </a:lnTo>
                  <a:lnTo>
                    <a:pt x="1463" y="1991"/>
                  </a:lnTo>
                  <a:lnTo>
                    <a:pt x="1461" y="1991"/>
                  </a:lnTo>
                  <a:lnTo>
                    <a:pt x="1459" y="1991"/>
                  </a:lnTo>
                  <a:lnTo>
                    <a:pt x="1459" y="1989"/>
                  </a:lnTo>
                  <a:lnTo>
                    <a:pt x="1458" y="1989"/>
                  </a:lnTo>
                  <a:lnTo>
                    <a:pt x="1456" y="1989"/>
                  </a:lnTo>
                  <a:lnTo>
                    <a:pt x="1454" y="1989"/>
                  </a:lnTo>
                  <a:lnTo>
                    <a:pt x="1454" y="1987"/>
                  </a:lnTo>
                  <a:lnTo>
                    <a:pt x="1452" y="1987"/>
                  </a:lnTo>
                  <a:lnTo>
                    <a:pt x="1452" y="1985"/>
                  </a:lnTo>
                  <a:lnTo>
                    <a:pt x="1454" y="1985"/>
                  </a:lnTo>
                  <a:lnTo>
                    <a:pt x="1454" y="1983"/>
                  </a:lnTo>
                  <a:lnTo>
                    <a:pt x="1456" y="1983"/>
                  </a:lnTo>
                  <a:lnTo>
                    <a:pt x="1456" y="1981"/>
                  </a:lnTo>
                  <a:lnTo>
                    <a:pt x="1458" y="1979"/>
                  </a:lnTo>
                  <a:lnTo>
                    <a:pt x="1458" y="1981"/>
                  </a:lnTo>
                  <a:lnTo>
                    <a:pt x="1458" y="1979"/>
                  </a:lnTo>
                  <a:lnTo>
                    <a:pt x="1458" y="1981"/>
                  </a:lnTo>
                  <a:lnTo>
                    <a:pt x="1459" y="1981"/>
                  </a:lnTo>
                  <a:lnTo>
                    <a:pt x="1459" y="1979"/>
                  </a:lnTo>
                  <a:lnTo>
                    <a:pt x="1459" y="1981"/>
                  </a:lnTo>
                  <a:lnTo>
                    <a:pt x="1461" y="1981"/>
                  </a:lnTo>
                  <a:lnTo>
                    <a:pt x="1461" y="1979"/>
                  </a:lnTo>
                  <a:lnTo>
                    <a:pt x="1461" y="1981"/>
                  </a:lnTo>
                  <a:lnTo>
                    <a:pt x="1461" y="1979"/>
                  </a:lnTo>
                  <a:lnTo>
                    <a:pt x="1463" y="1979"/>
                  </a:lnTo>
                  <a:lnTo>
                    <a:pt x="1465" y="1979"/>
                  </a:lnTo>
                  <a:lnTo>
                    <a:pt x="1465" y="1977"/>
                  </a:lnTo>
                  <a:lnTo>
                    <a:pt x="1463" y="1977"/>
                  </a:lnTo>
                  <a:lnTo>
                    <a:pt x="1463" y="1976"/>
                  </a:lnTo>
                  <a:lnTo>
                    <a:pt x="1461" y="1976"/>
                  </a:lnTo>
                  <a:lnTo>
                    <a:pt x="1463" y="1974"/>
                  </a:lnTo>
                  <a:lnTo>
                    <a:pt x="1465" y="1974"/>
                  </a:lnTo>
                  <a:lnTo>
                    <a:pt x="1465" y="1972"/>
                  </a:lnTo>
                  <a:lnTo>
                    <a:pt x="1467" y="1972"/>
                  </a:lnTo>
                  <a:lnTo>
                    <a:pt x="1465" y="1972"/>
                  </a:lnTo>
                  <a:lnTo>
                    <a:pt x="1463" y="1972"/>
                  </a:lnTo>
                  <a:lnTo>
                    <a:pt x="1463" y="1970"/>
                  </a:lnTo>
                  <a:lnTo>
                    <a:pt x="1465" y="1970"/>
                  </a:lnTo>
                  <a:lnTo>
                    <a:pt x="1465" y="1968"/>
                  </a:lnTo>
                  <a:lnTo>
                    <a:pt x="1465" y="1970"/>
                  </a:lnTo>
                  <a:lnTo>
                    <a:pt x="1465" y="1968"/>
                  </a:lnTo>
                  <a:lnTo>
                    <a:pt x="1467" y="1968"/>
                  </a:lnTo>
                  <a:lnTo>
                    <a:pt x="1469" y="1968"/>
                  </a:lnTo>
                  <a:lnTo>
                    <a:pt x="1469" y="1966"/>
                  </a:lnTo>
                  <a:lnTo>
                    <a:pt x="1469" y="1964"/>
                  </a:lnTo>
                  <a:lnTo>
                    <a:pt x="1471" y="1966"/>
                  </a:lnTo>
                  <a:lnTo>
                    <a:pt x="1471" y="1968"/>
                  </a:lnTo>
                  <a:lnTo>
                    <a:pt x="1469" y="1968"/>
                  </a:lnTo>
                  <a:lnTo>
                    <a:pt x="1471" y="1968"/>
                  </a:lnTo>
                  <a:lnTo>
                    <a:pt x="1471" y="1966"/>
                  </a:lnTo>
                  <a:lnTo>
                    <a:pt x="1473" y="1966"/>
                  </a:lnTo>
                  <a:close/>
                  <a:moveTo>
                    <a:pt x="974" y="1430"/>
                  </a:moveTo>
                  <a:lnTo>
                    <a:pt x="976" y="1430"/>
                  </a:lnTo>
                  <a:lnTo>
                    <a:pt x="976" y="1428"/>
                  </a:lnTo>
                  <a:lnTo>
                    <a:pt x="976" y="1430"/>
                  </a:lnTo>
                  <a:lnTo>
                    <a:pt x="978" y="1430"/>
                  </a:lnTo>
                  <a:lnTo>
                    <a:pt x="976" y="1430"/>
                  </a:lnTo>
                  <a:lnTo>
                    <a:pt x="974" y="1430"/>
                  </a:lnTo>
                  <a:close/>
                  <a:moveTo>
                    <a:pt x="1557" y="2025"/>
                  </a:moveTo>
                  <a:lnTo>
                    <a:pt x="1557" y="2027"/>
                  </a:lnTo>
                  <a:lnTo>
                    <a:pt x="1557" y="2025"/>
                  </a:lnTo>
                  <a:lnTo>
                    <a:pt x="1557" y="2027"/>
                  </a:lnTo>
                  <a:lnTo>
                    <a:pt x="1557" y="2025"/>
                  </a:lnTo>
                  <a:lnTo>
                    <a:pt x="1556" y="2025"/>
                  </a:lnTo>
                  <a:lnTo>
                    <a:pt x="1557" y="2025"/>
                  </a:lnTo>
                  <a:close/>
                  <a:moveTo>
                    <a:pt x="1473" y="1960"/>
                  </a:moveTo>
                  <a:lnTo>
                    <a:pt x="1471" y="1960"/>
                  </a:lnTo>
                  <a:lnTo>
                    <a:pt x="1471" y="1958"/>
                  </a:lnTo>
                  <a:lnTo>
                    <a:pt x="1473" y="1958"/>
                  </a:lnTo>
                  <a:lnTo>
                    <a:pt x="1473" y="1960"/>
                  </a:lnTo>
                  <a:close/>
                  <a:moveTo>
                    <a:pt x="1506" y="1985"/>
                  </a:moveTo>
                  <a:lnTo>
                    <a:pt x="1508" y="1985"/>
                  </a:lnTo>
                  <a:lnTo>
                    <a:pt x="1506" y="1987"/>
                  </a:lnTo>
                  <a:lnTo>
                    <a:pt x="1508" y="1987"/>
                  </a:lnTo>
                  <a:lnTo>
                    <a:pt x="1508" y="1989"/>
                  </a:lnTo>
                  <a:lnTo>
                    <a:pt x="1506" y="1989"/>
                  </a:lnTo>
                  <a:lnTo>
                    <a:pt x="1508" y="1991"/>
                  </a:lnTo>
                  <a:lnTo>
                    <a:pt x="1506" y="1991"/>
                  </a:lnTo>
                  <a:lnTo>
                    <a:pt x="1506" y="1993"/>
                  </a:lnTo>
                  <a:lnTo>
                    <a:pt x="1506" y="1995"/>
                  </a:lnTo>
                  <a:lnTo>
                    <a:pt x="1506" y="1993"/>
                  </a:lnTo>
                  <a:lnTo>
                    <a:pt x="1506" y="1995"/>
                  </a:lnTo>
                  <a:lnTo>
                    <a:pt x="1504" y="1995"/>
                  </a:lnTo>
                  <a:lnTo>
                    <a:pt x="1504" y="1997"/>
                  </a:lnTo>
                  <a:lnTo>
                    <a:pt x="1504" y="1995"/>
                  </a:lnTo>
                  <a:lnTo>
                    <a:pt x="1502" y="1997"/>
                  </a:lnTo>
                  <a:lnTo>
                    <a:pt x="1502" y="1995"/>
                  </a:lnTo>
                  <a:lnTo>
                    <a:pt x="1504" y="1995"/>
                  </a:lnTo>
                  <a:lnTo>
                    <a:pt x="1502" y="1995"/>
                  </a:lnTo>
                  <a:lnTo>
                    <a:pt x="1502" y="1993"/>
                  </a:lnTo>
                  <a:lnTo>
                    <a:pt x="1502" y="1991"/>
                  </a:lnTo>
                  <a:lnTo>
                    <a:pt x="1502" y="1989"/>
                  </a:lnTo>
                  <a:lnTo>
                    <a:pt x="1502" y="1987"/>
                  </a:lnTo>
                  <a:lnTo>
                    <a:pt x="1502" y="1985"/>
                  </a:lnTo>
                  <a:lnTo>
                    <a:pt x="1502" y="1983"/>
                  </a:lnTo>
                  <a:lnTo>
                    <a:pt x="1504" y="1983"/>
                  </a:lnTo>
                  <a:lnTo>
                    <a:pt x="1504" y="1985"/>
                  </a:lnTo>
                  <a:lnTo>
                    <a:pt x="1506" y="1985"/>
                  </a:lnTo>
                  <a:close/>
                  <a:moveTo>
                    <a:pt x="1544" y="2014"/>
                  </a:moveTo>
                  <a:lnTo>
                    <a:pt x="1544" y="2012"/>
                  </a:lnTo>
                  <a:lnTo>
                    <a:pt x="1544" y="2014"/>
                  </a:lnTo>
                  <a:close/>
                  <a:moveTo>
                    <a:pt x="1519" y="1991"/>
                  </a:moveTo>
                  <a:lnTo>
                    <a:pt x="1521" y="1991"/>
                  </a:lnTo>
                  <a:lnTo>
                    <a:pt x="1521" y="1993"/>
                  </a:lnTo>
                  <a:lnTo>
                    <a:pt x="1519" y="1993"/>
                  </a:lnTo>
                  <a:lnTo>
                    <a:pt x="1519" y="1991"/>
                  </a:lnTo>
                  <a:close/>
                  <a:moveTo>
                    <a:pt x="1556" y="2018"/>
                  </a:moveTo>
                  <a:lnTo>
                    <a:pt x="1557" y="2018"/>
                  </a:lnTo>
                  <a:lnTo>
                    <a:pt x="1556" y="2018"/>
                  </a:lnTo>
                  <a:lnTo>
                    <a:pt x="1556" y="2016"/>
                  </a:lnTo>
                  <a:lnTo>
                    <a:pt x="1556" y="2018"/>
                  </a:lnTo>
                  <a:close/>
                  <a:moveTo>
                    <a:pt x="1523" y="1991"/>
                  </a:moveTo>
                  <a:lnTo>
                    <a:pt x="1523" y="1993"/>
                  </a:lnTo>
                  <a:lnTo>
                    <a:pt x="1523" y="1991"/>
                  </a:lnTo>
                  <a:lnTo>
                    <a:pt x="1523" y="1993"/>
                  </a:lnTo>
                  <a:lnTo>
                    <a:pt x="1523" y="1991"/>
                  </a:lnTo>
                  <a:lnTo>
                    <a:pt x="1523" y="1989"/>
                  </a:lnTo>
                  <a:lnTo>
                    <a:pt x="1523" y="1991"/>
                  </a:lnTo>
                  <a:close/>
                  <a:moveTo>
                    <a:pt x="1523" y="1991"/>
                  </a:moveTo>
                  <a:lnTo>
                    <a:pt x="1523" y="1989"/>
                  </a:lnTo>
                  <a:lnTo>
                    <a:pt x="1523" y="1991"/>
                  </a:lnTo>
                  <a:close/>
                  <a:moveTo>
                    <a:pt x="1523" y="1989"/>
                  </a:moveTo>
                  <a:lnTo>
                    <a:pt x="1525" y="1989"/>
                  </a:lnTo>
                  <a:lnTo>
                    <a:pt x="1523" y="1989"/>
                  </a:lnTo>
                  <a:lnTo>
                    <a:pt x="1525" y="1989"/>
                  </a:lnTo>
                  <a:lnTo>
                    <a:pt x="1523" y="1989"/>
                  </a:lnTo>
                  <a:close/>
                  <a:moveTo>
                    <a:pt x="1527" y="1989"/>
                  </a:moveTo>
                  <a:lnTo>
                    <a:pt x="1527" y="1991"/>
                  </a:lnTo>
                  <a:lnTo>
                    <a:pt x="1527" y="1989"/>
                  </a:lnTo>
                  <a:lnTo>
                    <a:pt x="1525" y="1989"/>
                  </a:lnTo>
                  <a:lnTo>
                    <a:pt x="1525" y="1991"/>
                  </a:lnTo>
                  <a:lnTo>
                    <a:pt x="1525" y="1989"/>
                  </a:lnTo>
                  <a:lnTo>
                    <a:pt x="1527" y="1989"/>
                  </a:lnTo>
                  <a:close/>
                  <a:moveTo>
                    <a:pt x="947" y="1365"/>
                  </a:moveTo>
                  <a:lnTo>
                    <a:pt x="947" y="1367"/>
                  </a:lnTo>
                  <a:lnTo>
                    <a:pt x="945" y="1367"/>
                  </a:lnTo>
                  <a:lnTo>
                    <a:pt x="945" y="1369"/>
                  </a:lnTo>
                  <a:lnTo>
                    <a:pt x="943" y="1369"/>
                  </a:lnTo>
                  <a:lnTo>
                    <a:pt x="941" y="1371"/>
                  </a:lnTo>
                  <a:lnTo>
                    <a:pt x="939" y="1371"/>
                  </a:lnTo>
                  <a:lnTo>
                    <a:pt x="939" y="1369"/>
                  </a:lnTo>
                  <a:lnTo>
                    <a:pt x="941" y="1369"/>
                  </a:lnTo>
                  <a:lnTo>
                    <a:pt x="941" y="1367"/>
                  </a:lnTo>
                  <a:lnTo>
                    <a:pt x="941" y="1369"/>
                  </a:lnTo>
                  <a:lnTo>
                    <a:pt x="941" y="1367"/>
                  </a:lnTo>
                  <a:lnTo>
                    <a:pt x="943" y="1367"/>
                  </a:lnTo>
                  <a:lnTo>
                    <a:pt x="943" y="1365"/>
                  </a:lnTo>
                  <a:lnTo>
                    <a:pt x="945" y="1365"/>
                  </a:lnTo>
                  <a:lnTo>
                    <a:pt x="947" y="1365"/>
                  </a:lnTo>
                  <a:close/>
                  <a:moveTo>
                    <a:pt x="1496" y="1962"/>
                  </a:moveTo>
                  <a:lnTo>
                    <a:pt x="1496" y="1964"/>
                  </a:lnTo>
                  <a:lnTo>
                    <a:pt x="1498" y="1964"/>
                  </a:lnTo>
                  <a:lnTo>
                    <a:pt x="1496" y="1964"/>
                  </a:lnTo>
                  <a:lnTo>
                    <a:pt x="1498" y="1964"/>
                  </a:lnTo>
                  <a:lnTo>
                    <a:pt x="1498" y="1966"/>
                  </a:lnTo>
                  <a:lnTo>
                    <a:pt x="1498" y="1968"/>
                  </a:lnTo>
                  <a:lnTo>
                    <a:pt x="1498" y="1970"/>
                  </a:lnTo>
                  <a:lnTo>
                    <a:pt x="1496" y="1970"/>
                  </a:lnTo>
                  <a:lnTo>
                    <a:pt x="1494" y="1970"/>
                  </a:lnTo>
                  <a:lnTo>
                    <a:pt x="1492" y="1970"/>
                  </a:lnTo>
                  <a:lnTo>
                    <a:pt x="1490" y="1970"/>
                  </a:lnTo>
                  <a:lnTo>
                    <a:pt x="1490" y="1972"/>
                  </a:lnTo>
                  <a:lnTo>
                    <a:pt x="1490" y="1970"/>
                  </a:lnTo>
                  <a:lnTo>
                    <a:pt x="1492" y="1970"/>
                  </a:lnTo>
                  <a:lnTo>
                    <a:pt x="1494" y="1970"/>
                  </a:lnTo>
                  <a:lnTo>
                    <a:pt x="1496" y="1970"/>
                  </a:lnTo>
                  <a:lnTo>
                    <a:pt x="1496" y="1972"/>
                  </a:lnTo>
                  <a:lnTo>
                    <a:pt x="1494" y="1972"/>
                  </a:lnTo>
                  <a:lnTo>
                    <a:pt x="1496" y="1972"/>
                  </a:lnTo>
                  <a:lnTo>
                    <a:pt x="1496" y="1974"/>
                  </a:lnTo>
                  <a:lnTo>
                    <a:pt x="1496" y="1972"/>
                  </a:lnTo>
                  <a:lnTo>
                    <a:pt x="1498" y="1972"/>
                  </a:lnTo>
                  <a:lnTo>
                    <a:pt x="1498" y="1974"/>
                  </a:lnTo>
                  <a:lnTo>
                    <a:pt x="1498" y="1972"/>
                  </a:lnTo>
                  <a:lnTo>
                    <a:pt x="1500" y="1974"/>
                  </a:lnTo>
                  <a:lnTo>
                    <a:pt x="1500" y="1976"/>
                  </a:lnTo>
                  <a:lnTo>
                    <a:pt x="1498" y="1976"/>
                  </a:lnTo>
                  <a:lnTo>
                    <a:pt x="1500" y="1976"/>
                  </a:lnTo>
                  <a:lnTo>
                    <a:pt x="1498" y="1976"/>
                  </a:lnTo>
                  <a:lnTo>
                    <a:pt x="1496" y="1976"/>
                  </a:lnTo>
                  <a:lnTo>
                    <a:pt x="1496" y="1977"/>
                  </a:lnTo>
                  <a:lnTo>
                    <a:pt x="1494" y="1977"/>
                  </a:lnTo>
                  <a:lnTo>
                    <a:pt x="1496" y="1977"/>
                  </a:lnTo>
                  <a:lnTo>
                    <a:pt x="1498" y="1977"/>
                  </a:lnTo>
                  <a:lnTo>
                    <a:pt x="1500" y="1977"/>
                  </a:lnTo>
                  <a:lnTo>
                    <a:pt x="1500" y="1979"/>
                  </a:lnTo>
                  <a:lnTo>
                    <a:pt x="1500" y="1981"/>
                  </a:lnTo>
                  <a:lnTo>
                    <a:pt x="1500" y="1983"/>
                  </a:lnTo>
                  <a:lnTo>
                    <a:pt x="1502" y="1983"/>
                  </a:lnTo>
                  <a:lnTo>
                    <a:pt x="1502" y="1985"/>
                  </a:lnTo>
                  <a:lnTo>
                    <a:pt x="1502" y="1987"/>
                  </a:lnTo>
                  <a:lnTo>
                    <a:pt x="1502" y="1989"/>
                  </a:lnTo>
                  <a:lnTo>
                    <a:pt x="1502" y="1991"/>
                  </a:lnTo>
                  <a:lnTo>
                    <a:pt x="1500" y="1989"/>
                  </a:lnTo>
                  <a:lnTo>
                    <a:pt x="1498" y="1987"/>
                  </a:lnTo>
                  <a:lnTo>
                    <a:pt x="1496" y="1987"/>
                  </a:lnTo>
                  <a:lnTo>
                    <a:pt x="1496" y="1985"/>
                  </a:lnTo>
                  <a:lnTo>
                    <a:pt x="1496" y="1987"/>
                  </a:lnTo>
                  <a:lnTo>
                    <a:pt x="1498" y="1987"/>
                  </a:lnTo>
                  <a:lnTo>
                    <a:pt x="1498" y="1989"/>
                  </a:lnTo>
                  <a:lnTo>
                    <a:pt x="1500" y="1989"/>
                  </a:lnTo>
                  <a:lnTo>
                    <a:pt x="1500" y="1991"/>
                  </a:lnTo>
                  <a:lnTo>
                    <a:pt x="1498" y="1991"/>
                  </a:lnTo>
                  <a:lnTo>
                    <a:pt x="1496" y="1991"/>
                  </a:lnTo>
                  <a:lnTo>
                    <a:pt x="1494" y="1993"/>
                  </a:lnTo>
                  <a:lnTo>
                    <a:pt x="1496" y="1993"/>
                  </a:lnTo>
                  <a:lnTo>
                    <a:pt x="1496" y="1991"/>
                  </a:lnTo>
                  <a:lnTo>
                    <a:pt x="1498" y="1991"/>
                  </a:lnTo>
                  <a:lnTo>
                    <a:pt x="1498" y="1993"/>
                  </a:lnTo>
                  <a:lnTo>
                    <a:pt x="1498" y="1995"/>
                  </a:lnTo>
                  <a:lnTo>
                    <a:pt x="1498" y="1997"/>
                  </a:lnTo>
                  <a:lnTo>
                    <a:pt x="1498" y="1995"/>
                  </a:lnTo>
                  <a:lnTo>
                    <a:pt x="1498" y="1997"/>
                  </a:lnTo>
                  <a:lnTo>
                    <a:pt x="1500" y="1997"/>
                  </a:lnTo>
                  <a:lnTo>
                    <a:pt x="1500" y="1999"/>
                  </a:lnTo>
                  <a:lnTo>
                    <a:pt x="1498" y="1999"/>
                  </a:lnTo>
                  <a:lnTo>
                    <a:pt x="1500" y="1999"/>
                  </a:lnTo>
                  <a:lnTo>
                    <a:pt x="1498" y="2000"/>
                  </a:lnTo>
                  <a:lnTo>
                    <a:pt x="1498" y="1999"/>
                  </a:lnTo>
                  <a:lnTo>
                    <a:pt x="1498" y="2000"/>
                  </a:lnTo>
                  <a:lnTo>
                    <a:pt x="1496" y="2000"/>
                  </a:lnTo>
                  <a:lnTo>
                    <a:pt x="1498" y="2000"/>
                  </a:lnTo>
                  <a:lnTo>
                    <a:pt x="1498" y="2002"/>
                  </a:lnTo>
                  <a:lnTo>
                    <a:pt x="1496" y="2002"/>
                  </a:lnTo>
                  <a:lnTo>
                    <a:pt x="1496" y="2000"/>
                  </a:lnTo>
                  <a:lnTo>
                    <a:pt x="1496" y="2002"/>
                  </a:lnTo>
                  <a:lnTo>
                    <a:pt x="1498" y="2002"/>
                  </a:lnTo>
                  <a:lnTo>
                    <a:pt x="1496" y="2002"/>
                  </a:lnTo>
                  <a:lnTo>
                    <a:pt x="1498" y="2002"/>
                  </a:lnTo>
                  <a:lnTo>
                    <a:pt x="1496" y="2002"/>
                  </a:lnTo>
                  <a:lnTo>
                    <a:pt x="1498" y="2002"/>
                  </a:lnTo>
                  <a:lnTo>
                    <a:pt x="1498" y="2004"/>
                  </a:lnTo>
                  <a:lnTo>
                    <a:pt x="1496" y="2004"/>
                  </a:lnTo>
                  <a:lnTo>
                    <a:pt x="1494" y="2004"/>
                  </a:lnTo>
                  <a:lnTo>
                    <a:pt x="1494" y="2006"/>
                  </a:lnTo>
                  <a:lnTo>
                    <a:pt x="1494" y="2004"/>
                  </a:lnTo>
                  <a:lnTo>
                    <a:pt x="1492" y="2004"/>
                  </a:lnTo>
                  <a:lnTo>
                    <a:pt x="1492" y="2006"/>
                  </a:lnTo>
                  <a:lnTo>
                    <a:pt x="1494" y="2006"/>
                  </a:lnTo>
                  <a:lnTo>
                    <a:pt x="1496" y="2006"/>
                  </a:lnTo>
                  <a:lnTo>
                    <a:pt x="1496" y="2004"/>
                  </a:lnTo>
                  <a:lnTo>
                    <a:pt x="1496" y="2006"/>
                  </a:lnTo>
                  <a:lnTo>
                    <a:pt x="1494" y="2006"/>
                  </a:lnTo>
                  <a:lnTo>
                    <a:pt x="1496" y="2006"/>
                  </a:lnTo>
                  <a:lnTo>
                    <a:pt x="1494" y="2006"/>
                  </a:lnTo>
                  <a:lnTo>
                    <a:pt x="1494" y="2008"/>
                  </a:lnTo>
                  <a:lnTo>
                    <a:pt x="1494" y="2010"/>
                  </a:lnTo>
                  <a:lnTo>
                    <a:pt x="1492" y="2010"/>
                  </a:lnTo>
                  <a:lnTo>
                    <a:pt x="1492" y="2008"/>
                  </a:lnTo>
                  <a:lnTo>
                    <a:pt x="1492" y="2010"/>
                  </a:lnTo>
                  <a:lnTo>
                    <a:pt x="1490" y="2010"/>
                  </a:lnTo>
                  <a:lnTo>
                    <a:pt x="1492" y="2010"/>
                  </a:lnTo>
                  <a:lnTo>
                    <a:pt x="1494" y="2010"/>
                  </a:lnTo>
                  <a:lnTo>
                    <a:pt x="1494" y="2012"/>
                  </a:lnTo>
                  <a:lnTo>
                    <a:pt x="1492" y="2012"/>
                  </a:lnTo>
                  <a:lnTo>
                    <a:pt x="1492" y="2014"/>
                  </a:lnTo>
                  <a:lnTo>
                    <a:pt x="1490" y="2014"/>
                  </a:lnTo>
                  <a:lnTo>
                    <a:pt x="1490" y="2016"/>
                  </a:lnTo>
                  <a:lnTo>
                    <a:pt x="1492" y="2016"/>
                  </a:lnTo>
                  <a:lnTo>
                    <a:pt x="1490" y="2016"/>
                  </a:lnTo>
                  <a:lnTo>
                    <a:pt x="1490" y="2018"/>
                  </a:lnTo>
                  <a:lnTo>
                    <a:pt x="1488" y="2018"/>
                  </a:lnTo>
                  <a:lnTo>
                    <a:pt x="1488" y="2020"/>
                  </a:lnTo>
                  <a:lnTo>
                    <a:pt x="1488" y="2022"/>
                  </a:lnTo>
                  <a:lnTo>
                    <a:pt x="1486" y="2022"/>
                  </a:lnTo>
                  <a:lnTo>
                    <a:pt x="1488" y="2022"/>
                  </a:lnTo>
                  <a:lnTo>
                    <a:pt x="1488" y="2024"/>
                  </a:lnTo>
                  <a:lnTo>
                    <a:pt x="1486" y="2024"/>
                  </a:lnTo>
                  <a:lnTo>
                    <a:pt x="1486" y="2022"/>
                  </a:lnTo>
                  <a:lnTo>
                    <a:pt x="1486" y="2024"/>
                  </a:lnTo>
                  <a:lnTo>
                    <a:pt x="1486" y="2025"/>
                  </a:lnTo>
                  <a:lnTo>
                    <a:pt x="1484" y="2025"/>
                  </a:lnTo>
                  <a:lnTo>
                    <a:pt x="1484" y="2027"/>
                  </a:lnTo>
                  <a:lnTo>
                    <a:pt x="1483" y="2027"/>
                  </a:lnTo>
                  <a:lnTo>
                    <a:pt x="1484" y="2027"/>
                  </a:lnTo>
                  <a:lnTo>
                    <a:pt x="1483" y="2027"/>
                  </a:lnTo>
                  <a:lnTo>
                    <a:pt x="1483" y="2025"/>
                  </a:lnTo>
                  <a:lnTo>
                    <a:pt x="1483" y="2024"/>
                  </a:lnTo>
                  <a:lnTo>
                    <a:pt x="1481" y="2024"/>
                  </a:lnTo>
                  <a:lnTo>
                    <a:pt x="1483" y="2025"/>
                  </a:lnTo>
                  <a:lnTo>
                    <a:pt x="1483" y="2027"/>
                  </a:lnTo>
                  <a:lnTo>
                    <a:pt x="1483" y="2029"/>
                  </a:lnTo>
                  <a:lnTo>
                    <a:pt x="1484" y="2029"/>
                  </a:lnTo>
                  <a:lnTo>
                    <a:pt x="1483" y="2029"/>
                  </a:lnTo>
                  <a:lnTo>
                    <a:pt x="1484" y="2031"/>
                  </a:lnTo>
                  <a:lnTo>
                    <a:pt x="1483" y="2031"/>
                  </a:lnTo>
                  <a:lnTo>
                    <a:pt x="1483" y="2033"/>
                  </a:lnTo>
                  <a:lnTo>
                    <a:pt x="1481" y="2033"/>
                  </a:lnTo>
                  <a:lnTo>
                    <a:pt x="1481" y="2031"/>
                  </a:lnTo>
                  <a:lnTo>
                    <a:pt x="1479" y="2031"/>
                  </a:lnTo>
                  <a:lnTo>
                    <a:pt x="1479" y="2033"/>
                  </a:lnTo>
                  <a:lnTo>
                    <a:pt x="1481" y="2033"/>
                  </a:lnTo>
                  <a:lnTo>
                    <a:pt x="1481" y="2035"/>
                  </a:lnTo>
                  <a:lnTo>
                    <a:pt x="1481" y="2037"/>
                  </a:lnTo>
                  <a:lnTo>
                    <a:pt x="1479" y="2037"/>
                  </a:lnTo>
                  <a:lnTo>
                    <a:pt x="1477" y="2037"/>
                  </a:lnTo>
                  <a:lnTo>
                    <a:pt x="1477" y="2035"/>
                  </a:lnTo>
                  <a:lnTo>
                    <a:pt x="1475" y="2035"/>
                  </a:lnTo>
                  <a:lnTo>
                    <a:pt x="1475" y="2037"/>
                  </a:lnTo>
                  <a:lnTo>
                    <a:pt x="1477" y="2037"/>
                  </a:lnTo>
                  <a:lnTo>
                    <a:pt x="1479" y="2037"/>
                  </a:lnTo>
                  <a:lnTo>
                    <a:pt x="1481" y="2037"/>
                  </a:lnTo>
                  <a:lnTo>
                    <a:pt x="1481" y="2039"/>
                  </a:lnTo>
                  <a:lnTo>
                    <a:pt x="1479" y="2039"/>
                  </a:lnTo>
                  <a:lnTo>
                    <a:pt x="1479" y="2041"/>
                  </a:lnTo>
                  <a:lnTo>
                    <a:pt x="1477" y="2041"/>
                  </a:lnTo>
                  <a:lnTo>
                    <a:pt x="1477" y="2043"/>
                  </a:lnTo>
                  <a:lnTo>
                    <a:pt x="1477" y="2045"/>
                  </a:lnTo>
                  <a:lnTo>
                    <a:pt x="1475" y="2045"/>
                  </a:lnTo>
                  <a:lnTo>
                    <a:pt x="1475" y="2047"/>
                  </a:lnTo>
                  <a:lnTo>
                    <a:pt x="1473" y="2047"/>
                  </a:lnTo>
                  <a:lnTo>
                    <a:pt x="1473" y="2048"/>
                  </a:lnTo>
                  <a:lnTo>
                    <a:pt x="1471" y="2048"/>
                  </a:lnTo>
                  <a:lnTo>
                    <a:pt x="1471" y="2050"/>
                  </a:lnTo>
                  <a:lnTo>
                    <a:pt x="1471" y="2048"/>
                  </a:lnTo>
                  <a:lnTo>
                    <a:pt x="1471" y="2047"/>
                  </a:lnTo>
                  <a:lnTo>
                    <a:pt x="1473" y="2047"/>
                  </a:lnTo>
                  <a:lnTo>
                    <a:pt x="1473" y="2045"/>
                  </a:lnTo>
                  <a:lnTo>
                    <a:pt x="1473" y="2043"/>
                  </a:lnTo>
                  <a:lnTo>
                    <a:pt x="1473" y="2045"/>
                  </a:lnTo>
                  <a:lnTo>
                    <a:pt x="1471" y="2047"/>
                  </a:lnTo>
                  <a:lnTo>
                    <a:pt x="1471" y="2048"/>
                  </a:lnTo>
                  <a:lnTo>
                    <a:pt x="1469" y="2048"/>
                  </a:lnTo>
                  <a:lnTo>
                    <a:pt x="1469" y="2047"/>
                  </a:lnTo>
                  <a:lnTo>
                    <a:pt x="1467" y="2047"/>
                  </a:lnTo>
                  <a:lnTo>
                    <a:pt x="1465" y="2047"/>
                  </a:lnTo>
                  <a:lnTo>
                    <a:pt x="1467" y="2047"/>
                  </a:lnTo>
                  <a:lnTo>
                    <a:pt x="1467" y="2048"/>
                  </a:lnTo>
                  <a:lnTo>
                    <a:pt x="1469" y="2048"/>
                  </a:lnTo>
                  <a:lnTo>
                    <a:pt x="1469" y="2050"/>
                  </a:lnTo>
                  <a:lnTo>
                    <a:pt x="1467" y="2050"/>
                  </a:lnTo>
                  <a:lnTo>
                    <a:pt x="1469" y="2050"/>
                  </a:lnTo>
                  <a:lnTo>
                    <a:pt x="1467" y="2050"/>
                  </a:lnTo>
                  <a:lnTo>
                    <a:pt x="1467" y="2052"/>
                  </a:lnTo>
                  <a:lnTo>
                    <a:pt x="1467" y="2054"/>
                  </a:lnTo>
                  <a:lnTo>
                    <a:pt x="1465" y="2054"/>
                  </a:lnTo>
                  <a:lnTo>
                    <a:pt x="1465" y="2056"/>
                  </a:lnTo>
                  <a:lnTo>
                    <a:pt x="1463" y="2056"/>
                  </a:lnTo>
                  <a:lnTo>
                    <a:pt x="1463" y="2054"/>
                  </a:lnTo>
                  <a:lnTo>
                    <a:pt x="1461" y="2054"/>
                  </a:lnTo>
                  <a:lnTo>
                    <a:pt x="1461" y="2052"/>
                  </a:lnTo>
                  <a:lnTo>
                    <a:pt x="1461" y="2054"/>
                  </a:lnTo>
                  <a:lnTo>
                    <a:pt x="1463" y="2054"/>
                  </a:lnTo>
                  <a:lnTo>
                    <a:pt x="1463" y="2056"/>
                  </a:lnTo>
                  <a:lnTo>
                    <a:pt x="1465" y="2056"/>
                  </a:lnTo>
                  <a:lnTo>
                    <a:pt x="1463" y="2056"/>
                  </a:lnTo>
                  <a:lnTo>
                    <a:pt x="1463" y="2058"/>
                  </a:lnTo>
                  <a:lnTo>
                    <a:pt x="1461" y="2058"/>
                  </a:lnTo>
                  <a:lnTo>
                    <a:pt x="1459" y="2058"/>
                  </a:lnTo>
                  <a:lnTo>
                    <a:pt x="1461" y="2058"/>
                  </a:lnTo>
                  <a:lnTo>
                    <a:pt x="1461" y="2060"/>
                  </a:lnTo>
                  <a:lnTo>
                    <a:pt x="1463" y="2060"/>
                  </a:lnTo>
                  <a:lnTo>
                    <a:pt x="1461" y="2060"/>
                  </a:lnTo>
                  <a:lnTo>
                    <a:pt x="1461" y="2062"/>
                  </a:lnTo>
                  <a:lnTo>
                    <a:pt x="1459" y="2062"/>
                  </a:lnTo>
                  <a:lnTo>
                    <a:pt x="1458" y="2062"/>
                  </a:lnTo>
                  <a:lnTo>
                    <a:pt x="1456" y="2062"/>
                  </a:lnTo>
                  <a:lnTo>
                    <a:pt x="1454" y="2062"/>
                  </a:lnTo>
                  <a:lnTo>
                    <a:pt x="1456" y="2062"/>
                  </a:lnTo>
                  <a:lnTo>
                    <a:pt x="1458" y="2062"/>
                  </a:lnTo>
                  <a:lnTo>
                    <a:pt x="1459" y="2062"/>
                  </a:lnTo>
                  <a:lnTo>
                    <a:pt x="1459" y="2064"/>
                  </a:lnTo>
                  <a:lnTo>
                    <a:pt x="1458" y="2064"/>
                  </a:lnTo>
                  <a:lnTo>
                    <a:pt x="1458" y="2066"/>
                  </a:lnTo>
                  <a:lnTo>
                    <a:pt x="1458" y="2064"/>
                  </a:lnTo>
                  <a:lnTo>
                    <a:pt x="1456" y="2064"/>
                  </a:lnTo>
                  <a:lnTo>
                    <a:pt x="1456" y="2066"/>
                  </a:lnTo>
                  <a:lnTo>
                    <a:pt x="1458" y="2066"/>
                  </a:lnTo>
                  <a:lnTo>
                    <a:pt x="1456" y="2066"/>
                  </a:lnTo>
                  <a:lnTo>
                    <a:pt x="1456" y="2068"/>
                  </a:lnTo>
                  <a:lnTo>
                    <a:pt x="1454" y="2068"/>
                  </a:lnTo>
                  <a:lnTo>
                    <a:pt x="1456" y="2068"/>
                  </a:lnTo>
                  <a:lnTo>
                    <a:pt x="1458" y="2068"/>
                  </a:lnTo>
                  <a:lnTo>
                    <a:pt x="1456" y="2068"/>
                  </a:lnTo>
                  <a:lnTo>
                    <a:pt x="1456" y="2070"/>
                  </a:lnTo>
                  <a:lnTo>
                    <a:pt x="1456" y="2068"/>
                  </a:lnTo>
                  <a:lnTo>
                    <a:pt x="1454" y="2068"/>
                  </a:lnTo>
                  <a:lnTo>
                    <a:pt x="1454" y="2070"/>
                  </a:lnTo>
                  <a:lnTo>
                    <a:pt x="1452" y="2070"/>
                  </a:lnTo>
                  <a:lnTo>
                    <a:pt x="1452" y="2072"/>
                  </a:lnTo>
                  <a:lnTo>
                    <a:pt x="1450" y="2072"/>
                  </a:lnTo>
                  <a:lnTo>
                    <a:pt x="1450" y="2073"/>
                  </a:lnTo>
                  <a:lnTo>
                    <a:pt x="1450" y="2072"/>
                  </a:lnTo>
                  <a:lnTo>
                    <a:pt x="1450" y="2070"/>
                  </a:lnTo>
                  <a:lnTo>
                    <a:pt x="1452" y="2070"/>
                  </a:lnTo>
                  <a:lnTo>
                    <a:pt x="1452" y="2068"/>
                  </a:lnTo>
                  <a:lnTo>
                    <a:pt x="1450" y="2068"/>
                  </a:lnTo>
                  <a:lnTo>
                    <a:pt x="1450" y="2066"/>
                  </a:lnTo>
                  <a:lnTo>
                    <a:pt x="1448" y="2066"/>
                  </a:lnTo>
                  <a:lnTo>
                    <a:pt x="1450" y="2066"/>
                  </a:lnTo>
                  <a:lnTo>
                    <a:pt x="1450" y="2064"/>
                  </a:lnTo>
                  <a:lnTo>
                    <a:pt x="1448" y="2064"/>
                  </a:lnTo>
                  <a:lnTo>
                    <a:pt x="1450" y="2064"/>
                  </a:lnTo>
                  <a:lnTo>
                    <a:pt x="1452" y="2064"/>
                  </a:lnTo>
                  <a:lnTo>
                    <a:pt x="1452" y="2062"/>
                  </a:lnTo>
                  <a:lnTo>
                    <a:pt x="1450" y="2062"/>
                  </a:lnTo>
                  <a:lnTo>
                    <a:pt x="1450" y="2064"/>
                  </a:lnTo>
                  <a:lnTo>
                    <a:pt x="1450" y="2062"/>
                  </a:lnTo>
                  <a:lnTo>
                    <a:pt x="1450" y="2060"/>
                  </a:lnTo>
                  <a:lnTo>
                    <a:pt x="1452" y="2060"/>
                  </a:lnTo>
                  <a:lnTo>
                    <a:pt x="1450" y="2060"/>
                  </a:lnTo>
                  <a:lnTo>
                    <a:pt x="1452" y="2060"/>
                  </a:lnTo>
                  <a:lnTo>
                    <a:pt x="1454" y="2060"/>
                  </a:lnTo>
                  <a:lnTo>
                    <a:pt x="1454" y="2058"/>
                  </a:lnTo>
                  <a:lnTo>
                    <a:pt x="1454" y="2060"/>
                  </a:lnTo>
                  <a:lnTo>
                    <a:pt x="1454" y="2058"/>
                  </a:lnTo>
                  <a:lnTo>
                    <a:pt x="1452" y="2058"/>
                  </a:lnTo>
                  <a:lnTo>
                    <a:pt x="1452" y="2060"/>
                  </a:lnTo>
                  <a:lnTo>
                    <a:pt x="1450" y="2060"/>
                  </a:lnTo>
                  <a:lnTo>
                    <a:pt x="1452" y="2060"/>
                  </a:lnTo>
                  <a:lnTo>
                    <a:pt x="1452" y="2058"/>
                  </a:lnTo>
                  <a:lnTo>
                    <a:pt x="1454" y="2058"/>
                  </a:lnTo>
                  <a:lnTo>
                    <a:pt x="1454" y="2056"/>
                  </a:lnTo>
                  <a:lnTo>
                    <a:pt x="1456" y="2056"/>
                  </a:lnTo>
                  <a:lnTo>
                    <a:pt x="1456" y="2054"/>
                  </a:lnTo>
                  <a:lnTo>
                    <a:pt x="1456" y="2056"/>
                  </a:lnTo>
                  <a:lnTo>
                    <a:pt x="1454" y="2056"/>
                  </a:lnTo>
                  <a:lnTo>
                    <a:pt x="1454" y="2058"/>
                  </a:lnTo>
                  <a:lnTo>
                    <a:pt x="1452" y="2058"/>
                  </a:lnTo>
                  <a:lnTo>
                    <a:pt x="1452" y="2056"/>
                  </a:lnTo>
                  <a:lnTo>
                    <a:pt x="1454" y="2056"/>
                  </a:lnTo>
                  <a:lnTo>
                    <a:pt x="1452" y="2056"/>
                  </a:lnTo>
                  <a:lnTo>
                    <a:pt x="1450" y="2058"/>
                  </a:lnTo>
                  <a:lnTo>
                    <a:pt x="1450" y="2056"/>
                  </a:lnTo>
                  <a:lnTo>
                    <a:pt x="1452" y="2054"/>
                  </a:lnTo>
                  <a:lnTo>
                    <a:pt x="1452" y="2056"/>
                  </a:lnTo>
                  <a:lnTo>
                    <a:pt x="1452" y="2054"/>
                  </a:lnTo>
                  <a:lnTo>
                    <a:pt x="1452" y="2052"/>
                  </a:lnTo>
                  <a:lnTo>
                    <a:pt x="1454" y="2052"/>
                  </a:lnTo>
                  <a:lnTo>
                    <a:pt x="1454" y="2050"/>
                  </a:lnTo>
                  <a:lnTo>
                    <a:pt x="1452" y="2052"/>
                  </a:lnTo>
                  <a:lnTo>
                    <a:pt x="1452" y="2050"/>
                  </a:lnTo>
                  <a:lnTo>
                    <a:pt x="1454" y="2050"/>
                  </a:lnTo>
                  <a:lnTo>
                    <a:pt x="1454" y="2048"/>
                  </a:lnTo>
                  <a:lnTo>
                    <a:pt x="1456" y="2048"/>
                  </a:lnTo>
                  <a:lnTo>
                    <a:pt x="1454" y="2048"/>
                  </a:lnTo>
                  <a:lnTo>
                    <a:pt x="1452" y="2048"/>
                  </a:lnTo>
                  <a:lnTo>
                    <a:pt x="1454" y="2047"/>
                  </a:lnTo>
                  <a:lnTo>
                    <a:pt x="1454" y="2045"/>
                  </a:lnTo>
                  <a:lnTo>
                    <a:pt x="1456" y="2045"/>
                  </a:lnTo>
                  <a:lnTo>
                    <a:pt x="1456" y="2047"/>
                  </a:lnTo>
                  <a:lnTo>
                    <a:pt x="1456" y="2045"/>
                  </a:lnTo>
                  <a:lnTo>
                    <a:pt x="1454" y="2045"/>
                  </a:lnTo>
                  <a:lnTo>
                    <a:pt x="1456" y="2045"/>
                  </a:lnTo>
                  <a:lnTo>
                    <a:pt x="1456" y="2043"/>
                  </a:lnTo>
                  <a:lnTo>
                    <a:pt x="1458" y="2043"/>
                  </a:lnTo>
                  <a:lnTo>
                    <a:pt x="1456" y="2043"/>
                  </a:lnTo>
                  <a:lnTo>
                    <a:pt x="1454" y="2045"/>
                  </a:lnTo>
                  <a:lnTo>
                    <a:pt x="1454" y="2043"/>
                  </a:lnTo>
                  <a:lnTo>
                    <a:pt x="1454" y="2041"/>
                  </a:lnTo>
                  <a:lnTo>
                    <a:pt x="1456" y="2041"/>
                  </a:lnTo>
                  <a:lnTo>
                    <a:pt x="1456" y="2039"/>
                  </a:lnTo>
                  <a:lnTo>
                    <a:pt x="1456" y="2041"/>
                  </a:lnTo>
                  <a:lnTo>
                    <a:pt x="1456" y="2039"/>
                  </a:lnTo>
                  <a:lnTo>
                    <a:pt x="1456" y="2037"/>
                  </a:lnTo>
                  <a:lnTo>
                    <a:pt x="1456" y="2039"/>
                  </a:lnTo>
                  <a:lnTo>
                    <a:pt x="1456" y="2037"/>
                  </a:lnTo>
                  <a:lnTo>
                    <a:pt x="1458" y="2037"/>
                  </a:lnTo>
                  <a:lnTo>
                    <a:pt x="1458" y="2039"/>
                  </a:lnTo>
                  <a:lnTo>
                    <a:pt x="1458" y="2037"/>
                  </a:lnTo>
                  <a:lnTo>
                    <a:pt x="1458" y="2035"/>
                  </a:lnTo>
                  <a:lnTo>
                    <a:pt x="1458" y="2037"/>
                  </a:lnTo>
                  <a:lnTo>
                    <a:pt x="1458" y="2035"/>
                  </a:lnTo>
                  <a:lnTo>
                    <a:pt x="1459" y="2035"/>
                  </a:lnTo>
                  <a:lnTo>
                    <a:pt x="1459" y="2037"/>
                  </a:lnTo>
                  <a:lnTo>
                    <a:pt x="1459" y="2039"/>
                  </a:lnTo>
                  <a:lnTo>
                    <a:pt x="1459" y="2037"/>
                  </a:lnTo>
                  <a:lnTo>
                    <a:pt x="1459" y="2035"/>
                  </a:lnTo>
                  <a:lnTo>
                    <a:pt x="1461" y="2035"/>
                  </a:lnTo>
                  <a:lnTo>
                    <a:pt x="1459" y="2037"/>
                  </a:lnTo>
                  <a:lnTo>
                    <a:pt x="1461" y="2037"/>
                  </a:lnTo>
                  <a:lnTo>
                    <a:pt x="1461" y="2039"/>
                  </a:lnTo>
                  <a:lnTo>
                    <a:pt x="1461" y="2037"/>
                  </a:lnTo>
                  <a:lnTo>
                    <a:pt x="1463" y="2037"/>
                  </a:lnTo>
                  <a:lnTo>
                    <a:pt x="1463" y="2035"/>
                  </a:lnTo>
                  <a:lnTo>
                    <a:pt x="1465" y="2035"/>
                  </a:lnTo>
                  <a:lnTo>
                    <a:pt x="1467" y="2037"/>
                  </a:lnTo>
                  <a:lnTo>
                    <a:pt x="1467" y="2035"/>
                  </a:lnTo>
                  <a:lnTo>
                    <a:pt x="1469" y="2035"/>
                  </a:lnTo>
                  <a:lnTo>
                    <a:pt x="1469" y="2033"/>
                  </a:lnTo>
                  <a:lnTo>
                    <a:pt x="1471" y="2033"/>
                  </a:lnTo>
                  <a:lnTo>
                    <a:pt x="1473" y="2031"/>
                  </a:lnTo>
                  <a:lnTo>
                    <a:pt x="1471" y="2031"/>
                  </a:lnTo>
                  <a:lnTo>
                    <a:pt x="1471" y="2033"/>
                  </a:lnTo>
                  <a:lnTo>
                    <a:pt x="1469" y="2033"/>
                  </a:lnTo>
                  <a:lnTo>
                    <a:pt x="1467" y="2033"/>
                  </a:lnTo>
                  <a:lnTo>
                    <a:pt x="1465" y="2035"/>
                  </a:lnTo>
                  <a:lnTo>
                    <a:pt x="1463" y="2035"/>
                  </a:lnTo>
                  <a:lnTo>
                    <a:pt x="1461" y="2035"/>
                  </a:lnTo>
                  <a:lnTo>
                    <a:pt x="1463" y="2035"/>
                  </a:lnTo>
                  <a:lnTo>
                    <a:pt x="1461" y="2033"/>
                  </a:lnTo>
                  <a:lnTo>
                    <a:pt x="1463" y="2033"/>
                  </a:lnTo>
                  <a:lnTo>
                    <a:pt x="1465" y="2031"/>
                  </a:lnTo>
                  <a:lnTo>
                    <a:pt x="1467" y="2029"/>
                  </a:lnTo>
                  <a:lnTo>
                    <a:pt x="1465" y="2029"/>
                  </a:lnTo>
                  <a:lnTo>
                    <a:pt x="1465" y="2031"/>
                  </a:lnTo>
                  <a:lnTo>
                    <a:pt x="1463" y="2031"/>
                  </a:lnTo>
                  <a:lnTo>
                    <a:pt x="1463" y="2033"/>
                  </a:lnTo>
                  <a:lnTo>
                    <a:pt x="1461" y="2033"/>
                  </a:lnTo>
                  <a:lnTo>
                    <a:pt x="1459" y="2033"/>
                  </a:lnTo>
                  <a:lnTo>
                    <a:pt x="1458" y="2033"/>
                  </a:lnTo>
                  <a:lnTo>
                    <a:pt x="1456" y="2033"/>
                  </a:lnTo>
                  <a:lnTo>
                    <a:pt x="1456" y="2031"/>
                  </a:lnTo>
                  <a:lnTo>
                    <a:pt x="1458" y="2031"/>
                  </a:lnTo>
                  <a:lnTo>
                    <a:pt x="1458" y="2029"/>
                  </a:lnTo>
                  <a:lnTo>
                    <a:pt x="1459" y="2029"/>
                  </a:lnTo>
                  <a:lnTo>
                    <a:pt x="1458" y="2029"/>
                  </a:lnTo>
                  <a:lnTo>
                    <a:pt x="1458" y="2027"/>
                  </a:lnTo>
                  <a:lnTo>
                    <a:pt x="1459" y="2027"/>
                  </a:lnTo>
                  <a:lnTo>
                    <a:pt x="1461" y="2027"/>
                  </a:lnTo>
                  <a:lnTo>
                    <a:pt x="1461" y="2025"/>
                  </a:lnTo>
                  <a:lnTo>
                    <a:pt x="1461" y="2027"/>
                  </a:lnTo>
                  <a:lnTo>
                    <a:pt x="1461" y="2025"/>
                  </a:lnTo>
                  <a:lnTo>
                    <a:pt x="1463" y="2025"/>
                  </a:lnTo>
                  <a:lnTo>
                    <a:pt x="1465" y="2025"/>
                  </a:lnTo>
                  <a:lnTo>
                    <a:pt x="1465" y="2027"/>
                  </a:lnTo>
                  <a:lnTo>
                    <a:pt x="1465" y="2025"/>
                  </a:lnTo>
                  <a:lnTo>
                    <a:pt x="1467" y="2025"/>
                  </a:lnTo>
                  <a:lnTo>
                    <a:pt x="1469" y="2025"/>
                  </a:lnTo>
                  <a:lnTo>
                    <a:pt x="1467" y="2025"/>
                  </a:lnTo>
                  <a:lnTo>
                    <a:pt x="1469" y="2025"/>
                  </a:lnTo>
                  <a:lnTo>
                    <a:pt x="1469" y="2024"/>
                  </a:lnTo>
                  <a:lnTo>
                    <a:pt x="1467" y="2024"/>
                  </a:lnTo>
                  <a:lnTo>
                    <a:pt x="1465" y="2025"/>
                  </a:lnTo>
                  <a:lnTo>
                    <a:pt x="1463" y="2025"/>
                  </a:lnTo>
                  <a:lnTo>
                    <a:pt x="1461" y="2025"/>
                  </a:lnTo>
                  <a:lnTo>
                    <a:pt x="1459" y="2025"/>
                  </a:lnTo>
                  <a:lnTo>
                    <a:pt x="1458" y="2025"/>
                  </a:lnTo>
                  <a:lnTo>
                    <a:pt x="1458" y="2024"/>
                  </a:lnTo>
                  <a:lnTo>
                    <a:pt x="1459" y="2024"/>
                  </a:lnTo>
                  <a:lnTo>
                    <a:pt x="1459" y="2025"/>
                  </a:lnTo>
                  <a:lnTo>
                    <a:pt x="1459" y="2024"/>
                  </a:lnTo>
                  <a:lnTo>
                    <a:pt x="1459" y="2022"/>
                  </a:lnTo>
                  <a:lnTo>
                    <a:pt x="1461" y="2022"/>
                  </a:lnTo>
                  <a:lnTo>
                    <a:pt x="1463" y="2022"/>
                  </a:lnTo>
                  <a:lnTo>
                    <a:pt x="1465" y="2022"/>
                  </a:lnTo>
                  <a:lnTo>
                    <a:pt x="1467" y="2022"/>
                  </a:lnTo>
                  <a:lnTo>
                    <a:pt x="1467" y="2020"/>
                  </a:lnTo>
                  <a:lnTo>
                    <a:pt x="1469" y="2020"/>
                  </a:lnTo>
                  <a:lnTo>
                    <a:pt x="1469" y="2022"/>
                  </a:lnTo>
                  <a:lnTo>
                    <a:pt x="1471" y="2022"/>
                  </a:lnTo>
                  <a:lnTo>
                    <a:pt x="1471" y="2020"/>
                  </a:lnTo>
                  <a:lnTo>
                    <a:pt x="1469" y="2020"/>
                  </a:lnTo>
                  <a:lnTo>
                    <a:pt x="1467" y="2020"/>
                  </a:lnTo>
                  <a:lnTo>
                    <a:pt x="1465" y="2022"/>
                  </a:lnTo>
                  <a:lnTo>
                    <a:pt x="1465" y="2020"/>
                  </a:lnTo>
                  <a:lnTo>
                    <a:pt x="1463" y="2020"/>
                  </a:lnTo>
                  <a:lnTo>
                    <a:pt x="1463" y="2022"/>
                  </a:lnTo>
                  <a:lnTo>
                    <a:pt x="1461" y="2022"/>
                  </a:lnTo>
                  <a:lnTo>
                    <a:pt x="1461" y="2020"/>
                  </a:lnTo>
                  <a:lnTo>
                    <a:pt x="1463" y="2020"/>
                  </a:lnTo>
                  <a:lnTo>
                    <a:pt x="1463" y="2018"/>
                  </a:lnTo>
                  <a:lnTo>
                    <a:pt x="1465" y="2018"/>
                  </a:lnTo>
                  <a:lnTo>
                    <a:pt x="1467" y="2018"/>
                  </a:lnTo>
                  <a:lnTo>
                    <a:pt x="1467" y="2016"/>
                  </a:lnTo>
                  <a:lnTo>
                    <a:pt x="1467" y="2018"/>
                  </a:lnTo>
                  <a:lnTo>
                    <a:pt x="1469" y="2018"/>
                  </a:lnTo>
                  <a:lnTo>
                    <a:pt x="1467" y="2018"/>
                  </a:lnTo>
                  <a:lnTo>
                    <a:pt x="1467" y="2016"/>
                  </a:lnTo>
                  <a:lnTo>
                    <a:pt x="1469" y="2016"/>
                  </a:lnTo>
                  <a:lnTo>
                    <a:pt x="1467" y="2016"/>
                  </a:lnTo>
                  <a:lnTo>
                    <a:pt x="1465" y="2016"/>
                  </a:lnTo>
                  <a:lnTo>
                    <a:pt x="1465" y="2014"/>
                  </a:lnTo>
                  <a:lnTo>
                    <a:pt x="1467" y="2014"/>
                  </a:lnTo>
                  <a:lnTo>
                    <a:pt x="1465" y="2014"/>
                  </a:lnTo>
                  <a:lnTo>
                    <a:pt x="1465" y="2016"/>
                  </a:lnTo>
                  <a:lnTo>
                    <a:pt x="1463" y="2016"/>
                  </a:lnTo>
                  <a:lnTo>
                    <a:pt x="1461" y="2016"/>
                  </a:lnTo>
                  <a:lnTo>
                    <a:pt x="1459" y="2016"/>
                  </a:lnTo>
                  <a:lnTo>
                    <a:pt x="1461" y="2016"/>
                  </a:lnTo>
                  <a:lnTo>
                    <a:pt x="1459" y="2016"/>
                  </a:lnTo>
                  <a:lnTo>
                    <a:pt x="1459" y="2014"/>
                  </a:lnTo>
                  <a:lnTo>
                    <a:pt x="1459" y="2016"/>
                  </a:lnTo>
                  <a:lnTo>
                    <a:pt x="1459" y="2014"/>
                  </a:lnTo>
                  <a:lnTo>
                    <a:pt x="1459" y="2012"/>
                  </a:lnTo>
                  <a:lnTo>
                    <a:pt x="1461" y="2012"/>
                  </a:lnTo>
                  <a:lnTo>
                    <a:pt x="1459" y="2012"/>
                  </a:lnTo>
                  <a:lnTo>
                    <a:pt x="1459" y="2010"/>
                  </a:lnTo>
                  <a:lnTo>
                    <a:pt x="1459" y="2008"/>
                  </a:lnTo>
                  <a:lnTo>
                    <a:pt x="1459" y="2010"/>
                  </a:lnTo>
                  <a:lnTo>
                    <a:pt x="1459" y="2008"/>
                  </a:lnTo>
                  <a:lnTo>
                    <a:pt x="1461" y="2008"/>
                  </a:lnTo>
                  <a:lnTo>
                    <a:pt x="1461" y="2006"/>
                  </a:lnTo>
                  <a:lnTo>
                    <a:pt x="1463" y="2006"/>
                  </a:lnTo>
                  <a:lnTo>
                    <a:pt x="1463" y="2008"/>
                  </a:lnTo>
                  <a:lnTo>
                    <a:pt x="1463" y="2006"/>
                  </a:lnTo>
                  <a:lnTo>
                    <a:pt x="1465" y="2006"/>
                  </a:lnTo>
                  <a:lnTo>
                    <a:pt x="1463" y="2008"/>
                  </a:lnTo>
                  <a:lnTo>
                    <a:pt x="1465" y="2008"/>
                  </a:lnTo>
                  <a:lnTo>
                    <a:pt x="1463" y="2008"/>
                  </a:lnTo>
                  <a:lnTo>
                    <a:pt x="1465" y="2008"/>
                  </a:lnTo>
                  <a:lnTo>
                    <a:pt x="1465" y="2010"/>
                  </a:lnTo>
                  <a:lnTo>
                    <a:pt x="1463" y="2010"/>
                  </a:lnTo>
                  <a:lnTo>
                    <a:pt x="1463" y="2008"/>
                  </a:lnTo>
                  <a:lnTo>
                    <a:pt x="1463" y="2010"/>
                  </a:lnTo>
                  <a:lnTo>
                    <a:pt x="1461" y="2010"/>
                  </a:lnTo>
                  <a:lnTo>
                    <a:pt x="1463" y="2010"/>
                  </a:lnTo>
                  <a:lnTo>
                    <a:pt x="1465" y="2010"/>
                  </a:lnTo>
                  <a:lnTo>
                    <a:pt x="1467" y="2010"/>
                  </a:lnTo>
                  <a:lnTo>
                    <a:pt x="1469" y="2010"/>
                  </a:lnTo>
                  <a:lnTo>
                    <a:pt x="1471" y="2010"/>
                  </a:lnTo>
                  <a:lnTo>
                    <a:pt x="1471" y="2012"/>
                  </a:lnTo>
                  <a:lnTo>
                    <a:pt x="1473" y="2012"/>
                  </a:lnTo>
                  <a:lnTo>
                    <a:pt x="1473" y="2010"/>
                  </a:lnTo>
                  <a:lnTo>
                    <a:pt x="1471" y="2010"/>
                  </a:lnTo>
                  <a:lnTo>
                    <a:pt x="1469" y="2010"/>
                  </a:lnTo>
                  <a:lnTo>
                    <a:pt x="1467" y="2010"/>
                  </a:lnTo>
                  <a:lnTo>
                    <a:pt x="1465" y="2010"/>
                  </a:lnTo>
                  <a:lnTo>
                    <a:pt x="1465" y="2008"/>
                  </a:lnTo>
                  <a:lnTo>
                    <a:pt x="1465" y="2006"/>
                  </a:lnTo>
                  <a:lnTo>
                    <a:pt x="1465" y="2004"/>
                  </a:lnTo>
                  <a:lnTo>
                    <a:pt x="1465" y="2002"/>
                  </a:lnTo>
                  <a:lnTo>
                    <a:pt x="1467" y="2002"/>
                  </a:lnTo>
                  <a:lnTo>
                    <a:pt x="1465" y="2002"/>
                  </a:lnTo>
                  <a:lnTo>
                    <a:pt x="1467" y="2002"/>
                  </a:lnTo>
                  <a:lnTo>
                    <a:pt x="1465" y="2000"/>
                  </a:lnTo>
                  <a:lnTo>
                    <a:pt x="1467" y="2000"/>
                  </a:lnTo>
                  <a:lnTo>
                    <a:pt x="1467" y="2002"/>
                  </a:lnTo>
                  <a:lnTo>
                    <a:pt x="1467" y="2000"/>
                  </a:lnTo>
                  <a:lnTo>
                    <a:pt x="1467" y="2002"/>
                  </a:lnTo>
                  <a:lnTo>
                    <a:pt x="1469" y="2002"/>
                  </a:lnTo>
                  <a:lnTo>
                    <a:pt x="1469" y="2004"/>
                  </a:lnTo>
                  <a:lnTo>
                    <a:pt x="1469" y="2006"/>
                  </a:lnTo>
                  <a:lnTo>
                    <a:pt x="1471" y="2006"/>
                  </a:lnTo>
                  <a:lnTo>
                    <a:pt x="1471" y="2008"/>
                  </a:lnTo>
                  <a:lnTo>
                    <a:pt x="1471" y="2006"/>
                  </a:lnTo>
                  <a:lnTo>
                    <a:pt x="1469" y="2004"/>
                  </a:lnTo>
                  <a:lnTo>
                    <a:pt x="1469" y="2002"/>
                  </a:lnTo>
                  <a:lnTo>
                    <a:pt x="1471" y="2002"/>
                  </a:lnTo>
                  <a:lnTo>
                    <a:pt x="1473" y="2002"/>
                  </a:lnTo>
                  <a:lnTo>
                    <a:pt x="1471" y="2002"/>
                  </a:lnTo>
                  <a:lnTo>
                    <a:pt x="1471" y="2000"/>
                  </a:lnTo>
                  <a:lnTo>
                    <a:pt x="1471" y="2002"/>
                  </a:lnTo>
                  <a:lnTo>
                    <a:pt x="1471" y="2000"/>
                  </a:lnTo>
                  <a:lnTo>
                    <a:pt x="1473" y="2000"/>
                  </a:lnTo>
                  <a:lnTo>
                    <a:pt x="1473" y="2002"/>
                  </a:lnTo>
                  <a:lnTo>
                    <a:pt x="1473" y="2004"/>
                  </a:lnTo>
                  <a:lnTo>
                    <a:pt x="1473" y="2002"/>
                  </a:lnTo>
                  <a:lnTo>
                    <a:pt x="1475" y="2002"/>
                  </a:lnTo>
                  <a:lnTo>
                    <a:pt x="1473" y="2002"/>
                  </a:lnTo>
                  <a:lnTo>
                    <a:pt x="1475" y="2002"/>
                  </a:lnTo>
                  <a:lnTo>
                    <a:pt x="1475" y="2004"/>
                  </a:lnTo>
                  <a:lnTo>
                    <a:pt x="1475" y="2006"/>
                  </a:lnTo>
                  <a:lnTo>
                    <a:pt x="1475" y="2008"/>
                  </a:lnTo>
                  <a:lnTo>
                    <a:pt x="1475" y="2006"/>
                  </a:lnTo>
                  <a:lnTo>
                    <a:pt x="1475" y="2008"/>
                  </a:lnTo>
                  <a:lnTo>
                    <a:pt x="1477" y="2006"/>
                  </a:lnTo>
                  <a:lnTo>
                    <a:pt x="1475" y="2006"/>
                  </a:lnTo>
                  <a:lnTo>
                    <a:pt x="1477" y="2006"/>
                  </a:lnTo>
                  <a:lnTo>
                    <a:pt x="1475" y="2006"/>
                  </a:lnTo>
                  <a:lnTo>
                    <a:pt x="1475" y="2004"/>
                  </a:lnTo>
                  <a:lnTo>
                    <a:pt x="1477" y="2004"/>
                  </a:lnTo>
                  <a:lnTo>
                    <a:pt x="1477" y="2002"/>
                  </a:lnTo>
                  <a:lnTo>
                    <a:pt x="1475" y="2002"/>
                  </a:lnTo>
                  <a:lnTo>
                    <a:pt x="1475" y="2000"/>
                  </a:lnTo>
                  <a:lnTo>
                    <a:pt x="1473" y="2000"/>
                  </a:lnTo>
                  <a:lnTo>
                    <a:pt x="1473" y="1999"/>
                  </a:lnTo>
                  <a:lnTo>
                    <a:pt x="1473" y="1997"/>
                  </a:lnTo>
                  <a:lnTo>
                    <a:pt x="1471" y="1997"/>
                  </a:lnTo>
                  <a:lnTo>
                    <a:pt x="1473" y="1997"/>
                  </a:lnTo>
                  <a:lnTo>
                    <a:pt x="1471" y="1997"/>
                  </a:lnTo>
                  <a:lnTo>
                    <a:pt x="1473" y="1997"/>
                  </a:lnTo>
                  <a:lnTo>
                    <a:pt x="1471" y="1997"/>
                  </a:lnTo>
                  <a:lnTo>
                    <a:pt x="1471" y="1995"/>
                  </a:lnTo>
                  <a:lnTo>
                    <a:pt x="1473" y="1995"/>
                  </a:lnTo>
                  <a:lnTo>
                    <a:pt x="1473" y="1993"/>
                  </a:lnTo>
                  <a:lnTo>
                    <a:pt x="1473" y="1991"/>
                  </a:lnTo>
                  <a:lnTo>
                    <a:pt x="1475" y="1991"/>
                  </a:lnTo>
                  <a:lnTo>
                    <a:pt x="1477" y="1991"/>
                  </a:lnTo>
                  <a:lnTo>
                    <a:pt x="1479" y="1991"/>
                  </a:lnTo>
                  <a:lnTo>
                    <a:pt x="1479" y="1993"/>
                  </a:lnTo>
                  <a:lnTo>
                    <a:pt x="1481" y="1993"/>
                  </a:lnTo>
                  <a:lnTo>
                    <a:pt x="1481" y="1991"/>
                  </a:lnTo>
                  <a:lnTo>
                    <a:pt x="1479" y="1991"/>
                  </a:lnTo>
                  <a:lnTo>
                    <a:pt x="1479" y="1989"/>
                  </a:lnTo>
                  <a:lnTo>
                    <a:pt x="1479" y="1987"/>
                  </a:lnTo>
                  <a:lnTo>
                    <a:pt x="1479" y="1989"/>
                  </a:lnTo>
                  <a:lnTo>
                    <a:pt x="1477" y="1989"/>
                  </a:lnTo>
                  <a:lnTo>
                    <a:pt x="1475" y="1989"/>
                  </a:lnTo>
                  <a:lnTo>
                    <a:pt x="1475" y="1991"/>
                  </a:lnTo>
                  <a:lnTo>
                    <a:pt x="1475" y="1989"/>
                  </a:lnTo>
                  <a:lnTo>
                    <a:pt x="1475" y="1987"/>
                  </a:lnTo>
                  <a:lnTo>
                    <a:pt x="1477" y="1987"/>
                  </a:lnTo>
                  <a:lnTo>
                    <a:pt x="1479" y="1987"/>
                  </a:lnTo>
                  <a:lnTo>
                    <a:pt x="1479" y="1985"/>
                  </a:lnTo>
                  <a:lnTo>
                    <a:pt x="1481" y="1985"/>
                  </a:lnTo>
                  <a:lnTo>
                    <a:pt x="1483" y="1985"/>
                  </a:lnTo>
                  <a:lnTo>
                    <a:pt x="1483" y="1983"/>
                  </a:lnTo>
                  <a:lnTo>
                    <a:pt x="1481" y="1983"/>
                  </a:lnTo>
                  <a:lnTo>
                    <a:pt x="1479" y="1983"/>
                  </a:lnTo>
                  <a:lnTo>
                    <a:pt x="1479" y="1981"/>
                  </a:lnTo>
                  <a:lnTo>
                    <a:pt x="1479" y="1979"/>
                  </a:lnTo>
                  <a:lnTo>
                    <a:pt x="1477" y="1979"/>
                  </a:lnTo>
                  <a:lnTo>
                    <a:pt x="1475" y="1979"/>
                  </a:lnTo>
                  <a:lnTo>
                    <a:pt x="1475" y="1977"/>
                  </a:lnTo>
                  <a:lnTo>
                    <a:pt x="1475" y="1976"/>
                  </a:lnTo>
                  <a:lnTo>
                    <a:pt x="1475" y="1977"/>
                  </a:lnTo>
                  <a:lnTo>
                    <a:pt x="1475" y="1976"/>
                  </a:lnTo>
                  <a:lnTo>
                    <a:pt x="1475" y="1974"/>
                  </a:lnTo>
                  <a:lnTo>
                    <a:pt x="1475" y="1976"/>
                  </a:lnTo>
                  <a:lnTo>
                    <a:pt x="1477" y="1976"/>
                  </a:lnTo>
                  <a:lnTo>
                    <a:pt x="1477" y="1977"/>
                  </a:lnTo>
                  <a:lnTo>
                    <a:pt x="1477" y="1976"/>
                  </a:lnTo>
                  <a:lnTo>
                    <a:pt x="1477" y="1974"/>
                  </a:lnTo>
                  <a:lnTo>
                    <a:pt x="1475" y="1974"/>
                  </a:lnTo>
                  <a:lnTo>
                    <a:pt x="1475" y="1972"/>
                  </a:lnTo>
                  <a:lnTo>
                    <a:pt x="1477" y="1972"/>
                  </a:lnTo>
                  <a:lnTo>
                    <a:pt x="1475" y="1972"/>
                  </a:lnTo>
                  <a:lnTo>
                    <a:pt x="1475" y="1970"/>
                  </a:lnTo>
                  <a:lnTo>
                    <a:pt x="1475" y="1968"/>
                  </a:lnTo>
                  <a:lnTo>
                    <a:pt x="1477" y="1968"/>
                  </a:lnTo>
                  <a:lnTo>
                    <a:pt x="1479" y="1968"/>
                  </a:lnTo>
                  <a:lnTo>
                    <a:pt x="1479" y="1970"/>
                  </a:lnTo>
                  <a:lnTo>
                    <a:pt x="1481" y="1970"/>
                  </a:lnTo>
                  <a:lnTo>
                    <a:pt x="1481" y="1972"/>
                  </a:lnTo>
                  <a:lnTo>
                    <a:pt x="1483" y="1972"/>
                  </a:lnTo>
                  <a:lnTo>
                    <a:pt x="1483" y="1974"/>
                  </a:lnTo>
                  <a:lnTo>
                    <a:pt x="1483" y="1972"/>
                  </a:lnTo>
                  <a:lnTo>
                    <a:pt x="1483" y="1970"/>
                  </a:lnTo>
                  <a:lnTo>
                    <a:pt x="1481" y="1970"/>
                  </a:lnTo>
                  <a:lnTo>
                    <a:pt x="1481" y="1968"/>
                  </a:lnTo>
                  <a:lnTo>
                    <a:pt x="1479" y="1968"/>
                  </a:lnTo>
                  <a:lnTo>
                    <a:pt x="1481" y="1968"/>
                  </a:lnTo>
                  <a:lnTo>
                    <a:pt x="1481" y="1966"/>
                  </a:lnTo>
                  <a:lnTo>
                    <a:pt x="1481" y="1968"/>
                  </a:lnTo>
                  <a:lnTo>
                    <a:pt x="1483" y="1968"/>
                  </a:lnTo>
                  <a:lnTo>
                    <a:pt x="1484" y="1968"/>
                  </a:lnTo>
                  <a:lnTo>
                    <a:pt x="1484" y="1966"/>
                  </a:lnTo>
                  <a:lnTo>
                    <a:pt x="1486" y="1966"/>
                  </a:lnTo>
                  <a:lnTo>
                    <a:pt x="1486" y="1964"/>
                  </a:lnTo>
                  <a:lnTo>
                    <a:pt x="1488" y="1964"/>
                  </a:lnTo>
                  <a:lnTo>
                    <a:pt x="1488" y="1962"/>
                  </a:lnTo>
                  <a:lnTo>
                    <a:pt x="1490" y="1962"/>
                  </a:lnTo>
                  <a:lnTo>
                    <a:pt x="1492" y="1962"/>
                  </a:lnTo>
                  <a:lnTo>
                    <a:pt x="1494" y="1962"/>
                  </a:lnTo>
                  <a:lnTo>
                    <a:pt x="1496" y="1962"/>
                  </a:lnTo>
                  <a:close/>
                  <a:moveTo>
                    <a:pt x="1496" y="1999"/>
                  </a:moveTo>
                  <a:lnTo>
                    <a:pt x="1496" y="2000"/>
                  </a:lnTo>
                  <a:lnTo>
                    <a:pt x="1496" y="1999"/>
                  </a:lnTo>
                  <a:close/>
                  <a:moveTo>
                    <a:pt x="1475" y="1945"/>
                  </a:moveTo>
                  <a:lnTo>
                    <a:pt x="1473" y="1945"/>
                  </a:lnTo>
                  <a:lnTo>
                    <a:pt x="1475" y="1945"/>
                  </a:lnTo>
                  <a:lnTo>
                    <a:pt x="1473" y="1945"/>
                  </a:lnTo>
                  <a:lnTo>
                    <a:pt x="1473" y="1943"/>
                  </a:lnTo>
                  <a:lnTo>
                    <a:pt x="1473" y="1945"/>
                  </a:lnTo>
                  <a:lnTo>
                    <a:pt x="1473" y="1943"/>
                  </a:lnTo>
                  <a:lnTo>
                    <a:pt x="1475" y="1943"/>
                  </a:lnTo>
                  <a:lnTo>
                    <a:pt x="1475" y="1945"/>
                  </a:lnTo>
                  <a:close/>
                  <a:moveTo>
                    <a:pt x="1494" y="1958"/>
                  </a:moveTo>
                  <a:lnTo>
                    <a:pt x="1494" y="1956"/>
                  </a:lnTo>
                  <a:lnTo>
                    <a:pt x="1492" y="1956"/>
                  </a:lnTo>
                  <a:lnTo>
                    <a:pt x="1494" y="1956"/>
                  </a:lnTo>
                  <a:lnTo>
                    <a:pt x="1494" y="1958"/>
                  </a:lnTo>
                  <a:close/>
                  <a:moveTo>
                    <a:pt x="1473" y="1935"/>
                  </a:moveTo>
                  <a:lnTo>
                    <a:pt x="1473" y="1937"/>
                  </a:lnTo>
                  <a:lnTo>
                    <a:pt x="1473" y="1935"/>
                  </a:lnTo>
                  <a:close/>
                  <a:moveTo>
                    <a:pt x="951" y="1355"/>
                  </a:moveTo>
                  <a:lnTo>
                    <a:pt x="951" y="1353"/>
                  </a:lnTo>
                  <a:lnTo>
                    <a:pt x="951" y="1355"/>
                  </a:lnTo>
                  <a:close/>
                  <a:moveTo>
                    <a:pt x="1494" y="1945"/>
                  </a:moveTo>
                  <a:lnTo>
                    <a:pt x="1494" y="1947"/>
                  </a:lnTo>
                  <a:lnTo>
                    <a:pt x="1494" y="1949"/>
                  </a:lnTo>
                  <a:lnTo>
                    <a:pt x="1494" y="1951"/>
                  </a:lnTo>
                  <a:lnTo>
                    <a:pt x="1496" y="1951"/>
                  </a:lnTo>
                  <a:lnTo>
                    <a:pt x="1494" y="1951"/>
                  </a:lnTo>
                  <a:lnTo>
                    <a:pt x="1494" y="1952"/>
                  </a:lnTo>
                  <a:lnTo>
                    <a:pt x="1492" y="1952"/>
                  </a:lnTo>
                  <a:lnTo>
                    <a:pt x="1492" y="1951"/>
                  </a:lnTo>
                  <a:lnTo>
                    <a:pt x="1492" y="1949"/>
                  </a:lnTo>
                  <a:lnTo>
                    <a:pt x="1492" y="1947"/>
                  </a:lnTo>
                  <a:lnTo>
                    <a:pt x="1492" y="1945"/>
                  </a:lnTo>
                  <a:lnTo>
                    <a:pt x="1494" y="1945"/>
                  </a:lnTo>
                  <a:lnTo>
                    <a:pt x="1492" y="1945"/>
                  </a:lnTo>
                  <a:lnTo>
                    <a:pt x="1494" y="1945"/>
                  </a:lnTo>
                  <a:close/>
                  <a:moveTo>
                    <a:pt x="1571" y="2008"/>
                  </a:moveTo>
                  <a:lnTo>
                    <a:pt x="1571" y="2006"/>
                  </a:lnTo>
                  <a:lnTo>
                    <a:pt x="1571" y="2008"/>
                  </a:lnTo>
                  <a:close/>
                  <a:moveTo>
                    <a:pt x="1477" y="1931"/>
                  </a:moveTo>
                  <a:lnTo>
                    <a:pt x="1479" y="1931"/>
                  </a:lnTo>
                  <a:lnTo>
                    <a:pt x="1479" y="1933"/>
                  </a:lnTo>
                  <a:lnTo>
                    <a:pt x="1477" y="1933"/>
                  </a:lnTo>
                  <a:lnTo>
                    <a:pt x="1477" y="1935"/>
                  </a:lnTo>
                  <a:lnTo>
                    <a:pt x="1477" y="1933"/>
                  </a:lnTo>
                  <a:lnTo>
                    <a:pt x="1477" y="1935"/>
                  </a:lnTo>
                  <a:lnTo>
                    <a:pt x="1475" y="1935"/>
                  </a:lnTo>
                  <a:lnTo>
                    <a:pt x="1473" y="1935"/>
                  </a:lnTo>
                  <a:lnTo>
                    <a:pt x="1475" y="1935"/>
                  </a:lnTo>
                  <a:lnTo>
                    <a:pt x="1473" y="1935"/>
                  </a:lnTo>
                  <a:lnTo>
                    <a:pt x="1475" y="1935"/>
                  </a:lnTo>
                  <a:lnTo>
                    <a:pt x="1473" y="1935"/>
                  </a:lnTo>
                  <a:lnTo>
                    <a:pt x="1473" y="1933"/>
                  </a:lnTo>
                  <a:lnTo>
                    <a:pt x="1475" y="1933"/>
                  </a:lnTo>
                  <a:lnTo>
                    <a:pt x="1473" y="1933"/>
                  </a:lnTo>
                  <a:lnTo>
                    <a:pt x="1475" y="1933"/>
                  </a:lnTo>
                  <a:lnTo>
                    <a:pt x="1473" y="1933"/>
                  </a:lnTo>
                  <a:lnTo>
                    <a:pt x="1473" y="1931"/>
                  </a:lnTo>
                  <a:lnTo>
                    <a:pt x="1475" y="1931"/>
                  </a:lnTo>
                  <a:lnTo>
                    <a:pt x="1477" y="1931"/>
                  </a:lnTo>
                  <a:close/>
                  <a:moveTo>
                    <a:pt x="1477" y="1929"/>
                  </a:moveTo>
                  <a:lnTo>
                    <a:pt x="1475" y="1929"/>
                  </a:lnTo>
                  <a:lnTo>
                    <a:pt x="1477" y="1929"/>
                  </a:lnTo>
                  <a:lnTo>
                    <a:pt x="1477" y="1931"/>
                  </a:lnTo>
                  <a:lnTo>
                    <a:pt x="1475" y="1931"/>
                  </a:lnTo>
                  <a:lnTo>
                    <a:pt x="1475" y="1929"/>
                  </a:lnTo>
                  <a:lnTo>
                    <a:pt x="1475" y="1928"/>
                  </a:lnTo>
                  <a:lnTo>
                    <a:pt x="1475" y="1929"/>
                  </a:lnTo>
                  <a:lnTo>
                    <a:pt x="1477" y="1929"/>
                  </a:lnTo>
                  <a:close/>
                  <a:moveTo>
                    <a:pt x="974" y="1373"/>
                  </a:moveTo>
                  <a:lnTo>
                    <a:pt x="974" y="1375"/>
                  </a:lnTo>
                  <a:lnTo>
                    <a:pt x="972" y="1375"/>
                  </a:lnTo>
                  <a:lnTo>
                    <a:pt x="972" y="1377"/>
                  </a:lnTo>
                  <a:lnTo>
                    <a:pt x="972" y="1375"/>
                  </a:lnTo>
                  <a:lnTo>
                    <a:pt x="972" y="1373"/>
                  </a:lnTo>
                  <a:lnTo>
                    <a:pt x="974" y="1373"/>
                  </a:lnTo>
                  <a:close/>
                  <a:moveTo>
                    <a:pt x="1477" y="1926"/>
                  </a:moveTo>
                  <a:lnTo>
                    <a:pt x="1477" y="1928"/>
                  </a:lnTo>
                  <a:lnTo>
                    <a:pt x="1475" y="1928"/>
                  </a:lnTo>
                  <a:lnTo>
                    <a:pt x="1475" y="1926"/>
                  </a:lnTo>
                  <a:lnTo>
                    <a:pt x="1477" y="1926"/>
                  </a:lnTo>
                  <a:lnTo>
                    <a:pt x="1479" y="1926"/>
                  </a:lnTo>
                  <a:lnTo>
                    <a:pt x="1477" y="1926"/>
                  </a:lnTo>
                  <a:close/>
                  <a:moveTo>
                    <a:pt x="972" y="1367"/>
                  </a:moveTo>
                  <a:lnTo>
                    <a:pt x="970" y="1367"/>
                  </a:lnTo>
                  <a:lnTo>
                    <a:pt x="970" y="1365"/>
                  </a:lnTo>
                  <a:lnTo>
                    <a:pt x="972" y="1365"/>
                  </a:lnTo>
                  <a:lnTo>
                    <a:pt x="972" y="1367"/>
                  </a:lnTo>
                  <a:close/>
                  <a:moveTo>
                    <a:pt x="1001" y="1407"/>
                  </a:moveTo>
                  <a:lnTo>
                    <a:pt x="999" y="1407"/>
                  </a:lnTo>
                  <a:lnTo>
                    <a:pt x="999" y="1405"/>
                  </a:lnTo>
                  <a:lnTo>
                    <a:pt x="1001" y="1405"/>
                  </a:lnTo>
                  <a:lnTo>
                    <a:pt x="1001" y="1407"/>
                  </a:lnTo>
                  <a:close/>
                  <a:moveTo>
                    <a:pt x="1554" y="1987"/>
                  </a:moveTo>
                  <a:lnTo>
                    <a:pt x="1554" y="1985"/>
                  </a:lnTo>
                  <a:lnTo>
                    <a:pt x="1556" y="1985"/>
                  </a:lnTo>
                  <a:lnTo>
                    <a:pt x="1554" y="1985"/>
                  </a:lnTo>
                  <a:lnTo>
                    <a:pt x="1554" y="1987"/>
                  </a:lnTo>
                  <a:close/>
                  <a:moveTo>
                    <a:pt x="1004" y="1411"/>
                  </a:moveTo>
                  <a:lnTo>
                    <a:pt x="1004" y="1413"/>
                  </a:lnTo>
                  <a:lnTo>
                    <a:pt x="1002" y="1413"/>
                  </a:lnTo>
                  <a:lnTo>
                    <a:pt x="1001" y="1413"/>
                  </a:lnTo>
                  <a:lnTo>
                    <a:pt x="1001" y="1411"/>
                  </a:lnTo>
                  <a:lnTo>
                    <a:pt x="1002" y="1411"/>
                  </a:lnTo>
                  <a:lnTo>
                    <a:pt x="1004" y="1411"/>
                  </a:lnTo>
                  <a:close/>
                  <a:moveTo>
                    <a:pt x="1002" y="1409"/>
                  </a:moveTo>
                  <a:lnTo>
                    <a:pt x="1001" y="1409"/>
                  </a:lnTo>
                  <a:lnTo>
                    <a:pt x="999" y="1409"/>
                  </a:lnTo>
                  <a:lnTo>
                    <a:pt x="1001" y="1409"/>
                  </a:lnTo>
                  <a:lnTo>
                    <a:pt x="1001" y="1407"/>
                  </a:lnTo>
                  <a:lnTo>
                    <a:pt x="1002" y="1407"/>
                  </a:lnTo>
                  <a:lnTo>
                    <a:pt x="1002" y="1409"/>
                  </a:lnTo>
                  <a:close/>
                  <a:moveTo>
                    <a:pt x="1477" y="1912"/>
                  </a:moveTo>
                  <a:lnTo>
                    <a:pt x="1475" y="1912"/>
                  </a:lnTo>
                  <a:lnTo>
                    <a:pt x="1477" y="1912"/>
                  </a:lnTo>
                  <a:close/>
                  <a:moveTo>
                    <a:pt x="1554" y="1974"/>
                  </a:moveTo>
                  <a:lnTo>
                    <a:pt x="1554" y="1976"/>
                  </a:lnTo>
                  <a:lnTo>
                    <a:pt x="1554" y="1977"/>
                  </a:lnTo>
                  <a:lnTo>
                    <a:pt x="1554" y="1976"/>
                  </a:lnTo>
                  <a:lnTo>
                    <a:pt x="1554" y="1977"/>
                  </a:lnTo>
                  <a:lnTo>
                    <a:pt x="1554" y="1979"/>
                  </a:lnTo>
                  <a:lnTo>
                    <a:pt x="1554" y="1981"/>
                  </a:lnTo>
                  <a:lnTo>
                    <a:pt x="1554" y="1983"/>
                  </a:lnTo>
                  <a:lnTo>
                    <a:pt x="1552" y="1985"/>
                  </a:lnTo>
                  <a:lnTo>
                    <a:pt x="1552" y="1983"/>
                  </a:lnTo>
                  <a:lnTo>
                    <a:pt x="1552" y="1981"/>
                  </a:lnTo>
                  <a:lnTo>
                    <a:pt x="1552" y="1979"/>
                  </a:lnTo>
                  <a:lnTo>
                    <a:pt x="1552" y="1977"/>
                  </a:lnTo>
                  <a:lnTo>
                    <a:pt x="1554" y="1977"/>
                  </a:lnTo>
                  <a:lnTo>
                    <a:pt x="1552" y="1977"/>
                  </a:lnTo>
                  <a:lnTo>
                    <a:pt x="1554" y="1977"/>
                  </a:lnTo>
                  <a:lnTo>
                    <a:pt x="1554" y="1979"/>
                  </a:lnTo>
                  <a:lnTo>
                    <a:pt x="1554" y="1977"/>
                  </a:lnTo>
                  <a:lnTo>
                    <a:pt x="1554" y="1979"/>
                  </a:lnTo>
                  <a:lnTo>
                    <a:pt x="1554" y="1977"/>
                  </a:lnTo>
                  <a:lnTo>
                    <a:pt x="1554" y="1976"/>
                  </a:lnTo>
                  <a:lnTo>
                    <a:pt x="1554" y="1974"/>
                  </a:lnTo>
                  <a:close/>
                  <a:moveTo>
                    <a:pt x="1552" y="1974"/>
                  </a:moveTo>
                  <a:lnTo>
                    <a:pt x="1554" y="1974"/>
                  </a:lnTo>
                  <a:lnTo>
                    <a:pt x="1552" y="1974"/>
                  </a:lnTo>
                  <a:close/>
                  <a:moveTo>
                    <a:pt x="1557" y="1974"/>
                  </a:moveTo>
                  <a:lnTo>
                    <a:pt x="1557" y="1976"/>
                  </a:lnTo>
                  <a:lnTo>
                    <a:pt x="1557" y="1974"/>
                  </a:lnTo>
                  <a:close/>
                  <a:moveTo>
                    <a:pt x="1488" y="1914"/>
                  </a:moveTo>
                  <a:lnTo>
                    <a:pt x="1488" y="1916"/>
                  </a:lnTo>
                  <a:lnTo>
                    <a:pt x="1488" y="1914"/>
                  </a:lnTo>
                  <a:close/>
                  <a:moveTo>
                    <a:pt x="1556" y="1970"/>
                  </a:moveTo>
                  <a:lnTo>
                    <a:pt x="1556" y="1972"/>
                  </a:lnTo>
                  <a:lnTo>
                    <a:pt x="1557" y="1972"/>
                  </a:lnTo>
                  <a:lnTo>
                    <a:pt x="1557" y="1974"/>
                  </a:lnTo>
                  <a:lnTo>
                    <a:pt x="1556" y="1974"/>
                  </a:lnTo>
                  <a:lnTo>
                    <a:pt x="1557" y="1974"/>
                  </a:lnTo>
                  <a:lnTo>
                    <a:pt x="1557" y="1972"/>
                  </a:lnTo>
                  <a:lnTo>
                    <a:pt x="1557" y="1974"/>
                  </a:lnTo>
                  <a:lnTo>
                    <a:pt x="1556" y="1974"/>
                  </a:lnTo>
                  <a:lnTo>
                    <a:pt x="1554" y="1974"/>
                  </a:lnTo>
                  <a:lnTo>
                    <a:pt x="1554" y="1972"/>
                  </a:lnTo>
                  <a:lnTo>
                    <a:pt x="1554" y="1970"/>
                  </a:lnTo>
                  <a:lnTo>
                    <a:pt x="1556" y="1970"/>
                  </a:lnTo>
                  <a:lnTo>
                    <a:pt x="1556" y="1968"/>
                  </a:lnTo>
                  <a:lnTo>
                    <a:pt x="1556" y="1970"/>
                  </a:lnTo>
                  <a:close/>
                  <a:moveTo>
                    <a:pt x="995" y="1375"/>
                  </a:moveTo>
                  <a:lnTo>
                    <a:pt x="993" y="1375"/>
                  </a:lnTo>
                  <a:lnTo>
                    <a:pt x="993" y="1373"/>
                  </a:lnTo>
                  <a:lnTo>
                    <a:pt x="995" y="1373"/>
                  </a:lnTo>
                  <a:lnTo>
                    <a:pt x="995" y="1375"/>
                  </a:lnTo>
                  <a:close/>
                  <a:moveTo>
                    <a:pt x="995" y="1375"/>
                  </a:moveTo>
                  <a:lnTo>
                    <a:pt x="995" y="1377"/>
                  </a:lnTo>
                  <a:lnTo>
                    <a:pt x="995" y="1375"/>
                  </a:lnTo>
                  <a:close/>
                  <a:moveTo>
                    <a:pt x="1010" y="1398"/>
                  </a:moveTo>
                  <a:lnTo>
                    <a:pt x="1008" y="1398"/>
                  </a:lnTo>
                  <a:lnTo>
                    <a:pt x="1008" y="1400"/>
                  </a:lnTo>
                  <a:lnTo>
                    <a:pt x="1010" y="1400"/>
                  </a:lnTo>
                  <a:lnTo>
                    <a:pt x="1010" y="1401"/>
                  </a:lnTo>
                  <a:lnTo>
                    <a:pt x="1010" y="1403"/>
                  </a:lnTo>
                  <a:lnTo>
                    <a:pt x="1008" y="1403"/>
                  </a:lnTo>
                  <a:lnTo>
                    <a:pt x="1006" y="1403"/>
                  </a:lnTo>
                  <a:lnTo>
                    <a:pt x="1006" y="1401"/>
                  </a:lnTo>
                  <a:lnTo>
                    <a:pt x="1008" y="1401"/>
                  </a:lnTo>
                  <a:lnTo>
                    <a:pt x="1008" y="1400"/>
                  </a:lnTo>
                  <a:lnTo>
                    <a:pt x="1006" y="1400"/>
                  </a:lnTo>
                  <a:lnTo>
                    <a:pt x="1006" y="1398"/>
                  </a:lnTo>
                  <a:lnTo>
                    <a:pt x="1006" y="1396"/>
                  </a:lnTo>
                  <a:lnTo>
                    <a:pt x="1004" y="1396"/>
                  </a:lnTo>
                  <a:lnTo>
                    <a:pt x="1006" y="1396"/>
                  </a:lnTo>
                  <a:lnTo>
                    <a:pt x="1008" y="1396"/>
                  </a:lnTo>
                  <a:lnTo>
                    <a:pt x="1010" y="1396"/>
                  </a:lnTo>
                  <a:lnTo>
                    <a:pt x="1012" y="1396"/>
                  </a:lnTo>
                  <a:lnTo>
                    <a:pt x="1012" y="1398"/>
                  </a:lnTo>
                  <a:lnTo>
                    <a:pt x="1010" y="1398"/>
                  </a:lnTo>
                  <a:close/>
                  <a:moveTo>
                    <a:pt x="985" y="1361"/>
                  </a:moveTo>
                  <a:lnTo>
                    <a:pt x="985" y="1363"/>
                  </a:lnTo>
                  <a:lnTo>
                    <a:pt x="985" y="1365"/>
                  </a:lnTo>
                  <a:lnTo>
                    <a:pt x="985" y="1367"/>
                  </a:lnTo>
                  <a:lnTo>
                    <a:pt x="985" y="1369"/>
                  </a:lnTo>
                  <a:lnTo>
                    <a:pt x="985" y="1371"/>
                  </a:lnTo>
                  <a:lnTo>
                    <a:pt x="983" y="1371"/>
                  </a:lnTo>
                  <a:lnTo>
                    <a:pt x="983" y="1373"/>
                  </a:lnTo>
                  <a:lnTo>
                    <a:pt x="983" y="1375"/>
                  </a:lnTo>
                  <a:lnTo>
                    <a:pt x="981" y="1375"/>
                  </a:lnTo>
                  <a:lnTo>
                    <a:pt x="981" y="1377"/>
                  </a:lnTo>
                  <a:lnTo>
                    <a:pt x="979" y="1377"/>
                  </a:lnTo>
                  <a:lnTo>
                    <a:pt x="979" y="1375"/>
                  </a:lnTo>
                  <a:lnTo>
                    <a:pt x="979" y="1373"/>
                  </a:lnTo>
                  <a:lnTo>
                    <a:pt x="979" y="1371"/>
                  </a:lnTo>
                  <a:lnTo>
                    <a:pt x="981" y="1371"/>
                  </a:lnTo>
                  <a:lnTo>
                    <a:pt x="981" y="1369"/>
                  </a:lnTo>
                  <a:lnTo>
                    <a:pt x="979" y="1369"/>
                  </a:lnTo>
                  <a:lnTo>
                    <a:pt x="979" y="1367"/>
                  </a:lnTo>
                  <a:lnTo>
                    <a:pt x="979" y="1365"/>
                  </a:lnTo>
                  <a:lnTo>
                    <a:pt x="979" y="1363"/>
                  </a:lnTo>
                  <a:lnTo>
                    <a:pt x="979" y="1361"/>
                  </a:lnTo>
                  <a:lnTo>
                    <a:pt x="979" y="1359"/>
                  </a:lnTo>
                  <a:lnTo>
                    <a:pt x="981" y="1359"/>
                  </a:lnTo>
                  <a:lnTo>
                    <a:pt x="983" y="1359"/>
                  </a:lnTo>
                  <a:lnTo>
                    <a:pt x="983" y="1357"/>
                  </a:lnTo>
                  <a:lnTo>
                    <a:pt x="985" y="1357"/>
                  </a:lnTo>
                  <a:lnTo>
                    <a:pt x="985" y="1359"/>
                  </a:lnTo>
                  <a:lnTo>
                    <a:pt x="985" y="1361"/>
                  </a:lnTo>
                  <a:close/>
                  <a:moveTo>
                    <a:pt x="1004" y="1384"/>
                  </a:moveTo>
                  <a:lnTo>
                    <a:pt x="1004" y="1386"/>
                  </a:lnTo>
                  <a:lnTo>
                    <a:pt x="1004" y="1384"/>
                  </a:lnTo>
                  <a:lnTo>
                    <a:pt x="1002" y="1386"/>
                  </a:lnTo>
                  <a:lnTo>
                    <a:pt x="1001" y="1386"/>
                  </a:lnTo>
                  <a:lnTo>
                    <a:pt x="999" y="1386"/>
                  </a:lnTo>
                  <a:lnTo>
                    <a:pt x="999" y="1384"/>
                  </a:lnTo>
                  <a:lnTo>
                    <a:pt x="999" y="1382"/>
                  </a:lnTo>
                  <a:lnTo>
                    <a:pt x="1001" y="1382"/>
                  </a:lnTo>
                  <a:lnTo>
                    <a:pt x="1001" y="1380"/>
                  </a:lnTo>
                  <a:lnTo>
                    <a:pt x="1001" y="1382"/>
                  </a:lnTo>
                  <a:lnTo>
                    <a:pt x="1001" y="1380"/>
                  </a:lnTo>
                  <a:lnTo>
                    <a:pt x="1002" y="1382"/>
                  </a:lnTo>
                  <a:lnTo>
                    <a:pt x="1004" y="1384"/>
                  </a:lnTo>
                  <a:lnTo>
                    <a:pt x="1006" y="1384"/>
                  </a:lnTo>
                  <a:lnTo>
                    <a:pt x="1004" y="1384"/>
                  </a:lnTo>
                  <a:close/>
                  <a:moveTo>
                    <a:pt x="993" y="1365"/>
                  </a:moveTo>
                  <a:lnTo>
                    <a:pt x="993" y="1367"/>
                  </a:lnTo>
                  <a:lnTo>
                    <a:pt x="993" y="1369"/>
                  </a:lnTo>
                  <a:lnTo>
                    <a:pt x="993" y="1371"/>
                  </a:lnTo>
                  <a:lnTo>
                    <a:pt x="993" y="1373"/>
                  </a:lnTo>
                  <a:lnTo>
                    <a:pt x="993" y="1375"/>
                  </a:lnTo>
                  <a:lnTo>
                    <a:pt x="993" y="1377"/>
                  </a:lnTo>
                  <a:lnTo>
                    <a:pt x="993" y="1378"/>
                  </a:lnTo>
                  <a:lnTo>
                    <a:pt x="995" y="1378"/>
                  </a:lnTo>
                  <a:lnTo>
                    <a:pt x="995" y="1377"/>
                  </a:lnTo>
                  <a:lnTo>
                    <a:pt x="997" y="1377"/>
                  </a:lnTo>
                  <a:lnTo>
                    <a:pt x="997" y="1378"/>
                  </a:lnTo>
                  <a:lnTo>
                    <a:pt x="997" y="1380"/>
                  </a:lnTo>
                  <a:lnTo>
                    <a:pt x="997" y="1382"/>
                  </a:lnTo>
                  <a:lnTo>
                    <a:pt x="999" y="1382"/>
                  </a:lnTo>
                  <a:lnTo>
                    <a:pt x="999" y="1384"/>
                  </a:lnTo>
                  <a:lnTo>
                    <a:pt x="999" y="1386"/>
                  </a:lnTo>
                  <a:lnTo>
                    <a:pt x="997" y="1386"/>
                  </a:lnTo>
                  <a:lnTo>
                    <a:pt x="995" y="1386"/>
                  </a:lnTo>
                  <a:lnTo>
                    <a:pt x="993" y="1386"/>
                  </a:lnTo>
                  <a:lnTo>
                    <a:pt x="995" y="1386"/>
                  </a:lnTo>
                  <a:lnTo>
                    <a:pt x="993" y="1386"/>
                  </a:lnTo>
                  <a:lnTo>
                    <a:pt x="991" y="1386"/>
                  </a:lnTo>
                  <a:lnTo>
                    <a:pt x="989" y="1386"/>
                  </a:lnTo>
                  <a:lnTo>
                    <a:pt x="989" y="1388"/>
                  </a:lnTo>
                  <a:lnTo>
                    <a:pt x="987" y="1388"/>
                  </a:lnTo>
                  <a:lnTo>
                    <a:pt x="985" y="1388"/>
                  </a:lnTo>
                  <a:lnTo>
                    <a:pt x="985" y="1390"/>
                  </a:lnTo>
                  <a:lnTo>
                    <a:pt x="985" y="1392"/>
                  </a:lnTo>
                  <a:lnTo>
                    <a:pt x="983" y="1392"/>
                  </a:lnTo>
                  <a:lnTo>
                    <a:pt x="985" y="1392"/>
                  </a:lnTo>
                  <a:lnTo>
                    <a:pt x="983" y="1394"/>
                  </a:lnTo>
                  <a:lnTo>
                    <a:pt x="985" y="1394"/>
                  </a:lnTo>
                  <a:lnTo>
                    <a:pt x="985" y="1392"/>
                  </a:lnTo>
                  <a:lnTo>
                    <a:pt x="987" y="1392"/>
                  </a:lnTo>
                  <a:lnTo>
                    <a:pt x="987" y="1390"/>
                  </a:lnTo>
                  <a:lnTo>
                    <a:pt x="989" y="1390"/>
                  </a:lnTo>
                  <a:lnTo>
                    <a:pt x="991" y="1388"/>
                  </a:lnTo>
                  <a:lnTo>
                    <a:pt x="993" y="1388"/>
                  </a:lnTo>
                  <a:lnTo>
                    <a:pt x="995" y="1388"/>
                  </a:lnTo>
                  <a:lnTo>
                    <a:pt x="995" y="1390"/>
                  </a:lnTo>
                  <a:lnTo>
                    <a:pt x="995" y="1392"/>
                  </a:lnTo>
                  <a:lnTo>
                    <a:pt x="993" y="1392"/>
                  </a:lnTo>
                  <a:lnTo>
                    <a:pt x="993" y="1394"/>
                  </a:lnTo>
                  <a:lnTo>
                    <a:pt x="995" y="1392"/>
                  </a:lnTo>
                  <a:lnTo>
                    <a:pt x="997" y="1392"/>
                  </a:lnTo>
                  <a:lnTo>
                    <a:pt x="999" y="1392"/>
                  </a:lnTo>
                  <a:lnTo>
                    <a:pt x="999" y="1394"/>
                  </a:lnTo>
                  <a:lnTo>
                    <a:pt x="999" y="1396"/>
                  </a:lnTo>
                  <a:lnTo>
                    <a:pt x="997" y="1396"/>
                  </a:lnTo>
                  <a:lnTo>
                    <a:pt x="999" y="1396"/>
                  </a:lnTo>
                  <a:lnTo>
                    <a:pt x="999" y="1394"/>
                  </a:lnTo>
                  <a:lnTo>
                    <a:pt x="1001" y="1394"/>
                  </a:lnTo>
                  <a:lnTo>
                    <a:pt x="1001" y="1392"/>
                  </a:lnTo>
                  <a:lnTo>
                    <a:pt x="1002" y="1392"/>
                  </a:lnTo>
                  <a:lnTo>
                    <a:pt x="1004" y="1392"/>
                  </a:lnTo>
                  <a:lnTo>
                    <a:pt x="1002" y="1392"/>
                  </a:lnTo>
                  <a:lnTo>
                    <a:pt x="1002" y="1394"/>
                  </a:lnTo>
                  <a:lnTo>
                    <a:pt x="1004" y="1394"/>
                  </a:lnTo>
                  <a:lnTo>
                    <a:pt x="1002" y="1394"/>
                  </a:lnTo>
                  <a:lnTo>
                    <a:pt x="1004" y="1394"/>
                  </a:lnTo>
                  <a:lnTo>
                    <a:pt x="1002" y="1394"/>
                  </a:lnTo>
                  <a:lnTo>
                    <a:pt x="1002" y="1396"/>
                  </a:lnTo>
                  <a:lnTo>
                    <a:pt x="1004" y="1396"/>
                  </a:lnTo>
                  <a:lnTo>
                    <a:pt x="1002" y="1396"/>
                  </a:lnTo>
                  <a:lnTo>
                    <a:pt x="1004" y="1396"/>
                  </a:lnTo>
                  <a:lnTo>
                    <a:pt x="1004" y="1398"/>
                  </a:lnTo>
                  <a:lnTo>
                    <a:pt x="1004" y="1400"/>
                  </a:lnTo>
                  <a:lnTo>
                    <a:pt x="1004" y="1401"/>
                  </a:lnTo>
                  <a:lnTo>
                    <a:pt x="1004" y="1403"/>
                  </a:lnTo>
                  <a:lnTo>
                    <a:pt x="1002" y="1403"/>
                  </a:lnTo>
                  <a:lnTo>
                    <a:pt x="1002" y="1401"/>
                  </a:lnTo>
                  <a:lnTo>
                    <a:pt x="1002" y="1403"/>
                  </a:lnTo>
                  <a:lnTo>
                    <a:pt x="1001" y="1403"/>
                  </a:lnTo>
                  <a:lnTo>
                    <a:pt x="1001" y="1405"/>
                  </a:lnTo>
                  <a:lnTo>
                    <a:pt x="1002" y="1405"/>
                  </a:lnTo>
                  <a:lnTo>
                    <a:pt x="1004" y="1405"/>
                  </a:lnTo>
                  <a:lnTo>
                    <a:pt x="1002" y="1405"/>
                  </a:lnTo>
                  <a:lnTo>
                    <a:pt x="1002" y="1407"/>
                  </a:lnTo>
                  <a:lnTo>
                    <a:pt x="1004" y="1407"/>
                  </a:lnTo>
                  <a:lnTo>
                    <a:pt x="1002" y="1407"/>
                  </a:lnTo>
                  <a:lnTo>
                    <a:pt x="1001" y="1407"/>
                  </a:lnTo>
                  <a:lnTo>
                    <a:pt x="1001" y="1405"/>
                  </a:lnTo>
                  <a:lnTo>
                    <a:pt x="999" y="1405"/>
                  </a:lnTo>
                  <a:lnTo>
                    <a:pt x="997" y="1405"/>
                  </a:lnTo>
                  <a:lnTo>
                    <a:pt x="995" y="1405"/>
                  </a:lnTo>
                  <a:lnTo>
                    <a:pt x="995" y="1403"/>
                  </a:lnTo>
                  <a:lnTo>
                    <a:pt x="997" y="1403"/>
                  </a:lnTo>
                  <a:lnTo>
                    <a:pt x="997" y="1401"/>
                  </a:lnTo>
                  <a:lnTo>
                    <a:pt x="995" y="1401"/>
                  </a:lnTo>
                  <a:lnTo>
                    <a:pt x="997" y="1401"/>
                  </a:lnTo>
                  <a:lnTo>
                    <a:pt x="995" y="1401"/>
                  </a:lnTo>
                  <a:lnTo>
                    <a:pt x="997" y="1401"/>
                  </a:lnTo>
                  <a:lnTo>
                    <a:pt x="997" y="1403"/>
                  </a:lnTo>
                  <a:lnTo>
                    <a:pt x="995" y="1403"/>
                  </a:lnTo>
                  <a:lnTo>
                    <a:pt x="995" y="1405"/>
                  </a:lnTo>
                  <a:lnTo>
                    <a:pt x="993" y="1405"/>
                  </a:lnTo>
                  <a:lnTo>
                    <a:pt x="993" y="1403"/>
                  </a:lnTo>
                  <a:lnTo>
                    <a:pt x="993" y="1405"/>
                  </a:lnTo>
                  <a:lnTo>
                    <a:pt x="993" y="1403"/>
                  </a:lnTo>
                  <a:lnTo>
                    <a:pt x="991" y="1403"/>
                  </a:lnTo>
                  <a:lnTo>
                    <a:pt x="989" y="1403"/>
                  </a:lnTo>
                  <a:lnTo>
                    <a:pt x="991" y="1403"/>
                  </a:lnTo>
                  <a:lnTo>
                    <a:pt x="989" y="1403"/>
                  </a:lnTo>
                  <a:lnTo>
                    <a:pt x="989" y="1405"/>
                  </a:lnTo>
                  <a:lnTo>
                    <a:pt x="991" y="1405"/>
                  </a:lnTo>
                  <a:lnTo>
                    <a:pt x="993" y="1405"/>
                  </a:lnTo>
                  <a:lnTo>
                    <a:pt x="993" y="1407"/>
                  </a:lnTo>
                  <a:lnTo>
                    <a:pt x="993" y="1405"/>
                  </a:lnTo>
                  <a:lnTo>
                    <a:pt x="993" y="1407"/>
                  </a:lnTo>
                  <a:lnTo>
                    <a:pt x="995" y="1407"/>
                  </a:lnTo>
                  <a:lnTo>
                    <a:pt x="993" y="1407"/>
                  </a:lnTo>
                  <a:lnTo>
                    <a:pt x="991" y="1407"/>
                  </a:lnTo>
                  <a:lnTo>
                    <a:pt x="991" y="1409"/>
                  </a:lnTo>
                  <a:lnTo>
                    <a:pt x="989" y="1409"/>
                  </a:lnTo>
                  <a:lnTo>
                    <a:pt x="987" y="1409"/>
                  </a:lnTo>
                  <a:lnTo>
                    <a:pt x="985" y="1409"/>
                  </a:lnTo>
                  <a:lnTo>
                    <a:pt x="987" y="1409"/>
                  </a:lnTo>
                  <a:lnTo>
                    <a:pt x="989" y="1409"/>
                  </a:lnTo>
                  <a:lnTo>
                    <a:pt x="987" y="1409"/>
                  </a:lnTo>
                  <a:lnTo>
                    <a:pt x="989" y="1409"/>
                  </a:lnTo>
                  <a:lnTo>
                    <a:pt x="989" y="1411"/>
                  </a:lnTo>
                  <a:lnTo>
                    <a:pt x="989" y="1409"/>
                  </a:lnTo>
                  <a:lnTo>
                    <a:pt x="989" y="1411"/>
                  </a:lnTo>
                  <a:lnTo>
                    <a:pt x="991" y="1411"/>
                  </a:lnTo>
                  <a:lnTo>
                    <a:pt x="993" y="1411"/>
                  </a:lnTo>
                  <a:lnTo>
                    <a:pt x="991" y="1411"/>
                  </a:lnTo>
                  <a:lnTo>
                    <a:pt x="989" y="1411"/>
                  </a:lnTo>
                  <a:lnTo>
                    <a:pt x="989" y="1413"/>
                  </a:lnTo>
                  <a:lnTo>
                    <a:pt x="987" y="1413"/>
                  </a:lnTo>
                  <a:lnTo>
                    <a:pt x="985" y="1413"/>
                  </a:lnTo>
                  <a:lnTo>
                    <a:pt x="985" y="1415"/>
                  </a:lnTo>
                  <a:lnTo>
                    <a:pt x="987" y="1415"/>
                  </a:lnTo>
                  <a:lnTo>
                    <a:pt x="989" y="1415"/>
                  </a:lnTo>
                  <a:lnTo>
                    <a:pt x="989" y="1417"/>
                  </a:lnTo>
                  <a:lnTo>
                    <a:pt x="991" y="1417"/>
                  </a:lnTo>
                  <a:lnTo>
                    <a:pt x="993" y="1417"/>
                  </a:lnTo>
                  <a:lnTo>
                    <a:pt x="991" y="1417"/>
                  </a:lnTo>
                  <a:lnTo>
                    <a:pt x="991" y="1419"/>
                  </a:lnTo>
                  <a:lnTo>
                    <a:pt x="993" y="1419"/>
                  </a:lnTo>
                  <a:lnTo>
                    <a:pt x="993" y="1421"/>
                  </a:lnTo>
                  <a:lnTo>
                    <a:pt x="995" y="1421"/>
                  </a:lnTo>
                  <a:lnTo>
                    <a:pt x="995" y="1423"/>
                  </a:lnTo>
                  <a:lnTo>
                    <a:pt x="993" y="1423"/>
                  </a:lnTo>
                  <a:lnTo>
                    <a:pt x="993" y="1425"/>
                  </a:lnTo>
                  <a:lnTo>
                    <a:pt x="991" y="1425"/>
                  </a:lnTo>
                  <a:lnTo>
                    <a:pt x="989" y="1425"/>
                  </a:lnTo>
                  <a:lnTo>
                    <a:pt x="987" y="1425"/>
                  </a:lnTo>
                  <a:lnTo>
                    <a:pt x="985" y="1425"/>
                  </a:lnTo>
                  <a:lnTo>
                    <a:pt x="985" y="1423"/>
                  </a:lnTo>
                  <a:lnTo>
                    <a:pt x="983" y="1423"/>
                  </a:lnTo>
                  <a:lnTo>
                    <a:pt x="983" y="1425"/>
                  </a:lnTo>
                  <a:lnTo>
                    <a:pt x="981" y="1425"/>
                  </a:lnTo>
                  <a:lnTo>
                    <a:pt x="979" y="1425"/>
                  </a:lnTo>
                  <a:lnTo>
                    <a:pt x="979" y="1426"/>
                  </a:lnTo>
                  <a:lnTo>
                    <a:pt x="978" y="1426"/>
                  </a:lnTo>
                  <a:lnTo>
                    <a:pt x="978" y="1425"/>
                  </a:lnTo>
                  <a:lnTo>
                    <a:pt x="976" y="1425"/>
                  </a:lnTo>
                  <a:lnTo>
                    <a:pt x="976" y="1423"/>
                  </a:lnTo>
                  <a:lnTo>
                    <a:pt x="976" y="1421"/>
                  </a:lnTo>
                  <a:lnTo>
                    <a:pt x="974" y="1421"/>
                  </a:lnTo>
                  <a:lnTo>
                    <a:pt x="976" y="1421"/>
                  </a:lnTo>
                  <a:lnTo>
                    <a:pt x="978" y="1421"/>
                  </a:lnTo>
                  <a:lnTo>
                    <a:pt x="978" y="1419"/>
                  </a:lnTo>
                  <a:lnTo>
                    <a:pt x="976" y="1419"/>
                  </a:lnTo>
                  <a:lnTo>
                    <a:pt x="974" y="1419"/>
                  </a:lnTo>
                  <a:lnTo>
                    <a:pt x="974" y="1417"/>
                  </a:lnTo>
                  <a:lnTo>
                    <a:pt x="972" y="1417"/>
                  </a:lnTo>
                  <a:lnTo>
                    <a:pt x="972" y="1415"/>
                  </a:lnTo>
                  <a:lnTo>
                    <a:pt x="974" y="1415"/>
                  </a:lnTo>
                  <a:lnTo>
                    <a:pt x="974" y="1413"/>
                  </a:lnTo>
                  <a:lnTo>
                    <a:pt x="972" y="1413"/>
                  </a:lnTo>
                  <a:lnTo>
                    <a:pt x="972" y="1411"/>
                  </a:lnTo>
                  <a:lnTo>
                    <a:pt x="972" y="1409"/>
                  </a:lnTo>
                  <a:lnTo>
                    <a:pt x="972" y="1407"/>
                  </a:lnTo>
                  <a:lnTo>
                    <a:pt x="972" y="1405"/>
                  </a:lnTo>
                  <a:lnTo>
                    <a:pt x="970" y="1405"/>
                  </a:lnTo>
                  <a:lnTo>
                    <a:pt x="970" y="1403"/>
                  </a:lnTo>
                  <a:lnTo>
                    <a:pt x="970" y="1401"/>
                  </a:lnTo>
                  <a:lnTo>
                    <a:pt x="968" y="1401"/>
                  </a:lnTo>
                  <a:lnTo>
                    <a:pt x="968" y="1400"/>
                  </a:lnTo>
                  <a:lnTo>
                    <a:pt x="966" y="1400"/>
                  </a:lnTo>
                  <a:lnTo>
                    <a:pt x="966" y="1401"/>
                  </a:lnTo>
                  <a:lnTo>
                    <a:pt x="968" y="1401"/>
                  </a:lnTo>
                  <a:lnTo>
                    <a:pt x="968" y="1403"/>
                  </a:lnTo>
                  <a:lnTo>
                    <a:pt x="966" y="1403"/>
                  </a:lnTo>
                  <a:lnTo>
                    <a:pt x="966" y="1401"/>
                  </a:lnTo>
                  <a:lnTo>
                    <a:pt x="964" y="1401"/>
                  </a:lnTo>
                  <a:lnTo>
                    <a:pt x="964" y="1400"/>
                  </a:lnTo>
                  <a:lnTo>
                    <a:pt x="962" y="1400"/>
                  </a:lnTo>
                  <a:lnTo>
                    <a:pt x="962" y="1398"/>
                  </a:lnTo>
                  <a:lnTo>
                    <a:pt x="962" y="1400"/>
                  </a:lnTo>
                  <a:lnTo>
                    <a:pt x="964" y="1400"/>
                  </a:lnTo>
                  <a:lnTo>
                    <a:pt x="962" y="1400"/>
                  </a:lnTo>
                  <a:lnTo>
                    <a:pt x="960" y="1400"/>
                  </a:lnTo>
                  <a:lnTo>
                    <a:pt x="962" y="1401"/>
                  </a:lnTo>
                  <a:lnTo>
                    <a:pt x="964" y="1401"/>
                  </a:lnTo>
                  <a:lnTo>
                    <a:pt x="964" y="1403"/>
                  </a:lnTo>
                  <a:lnTo>
                    <a:pt x="966" y="1403"/>
                  </a:lnTo>
                  <a:lnTo>
                    <a:pt x="966" y="1405"/>
                  </a:lnTo>
                  <a:lnTo>
                    <a:pt x="968" y="1405"/>
                  </a:lnTo>
                  <a:lnTo>
                    <a:pt x="968" y="1407"/>
                  </a:lnTo>
                  <a:lnTo>
                    <a:pt x="968" y="1409"/>
                  </a:lnTo>
                  <a:lnTo>
                    <a:pt x="968" y="1411"/>
                  </a:lnTo>
                  <a:lnTo>
                    <a:pt x="968" y="1413"/>
                  </a:lnTo>
                  <a:lnTo>
                    <a:pt x="968" y="1415"/>
                  </a:lnTo>
                  <a:lnTo>
                    <a:pt x="968" y="1417"/>
                  </a:lnTo>
                  <a:lnTo>
                    <a:pt x="968" y="1419"/>
                  </a:lnTo>
                  <a:lnTo>
                    <a:pt x="966" y="1419"/>
                  </a:lnTo>
                  <a:lnTo>
                    <a:pt x="964" y="1419"/>
                  </a:lnTo>
                  <a:lnTo>
                    <a:pt x="964" y="1421"/>
                  </a:lnTo>
                  <a:lnTo>
                    <a:pt x="962" y="1421"/>
                  </a:lnTo>
                  <a:lnTo>
                    <a:pt x="960" y="1421"/>
                  </a:lnTo>
                  <a:lnTo>
                    <a:pt x="960" y="1419"/>
                  </a:lnTo>
                  <a:lnTo>
                    <a:pt x="960" y="1421"/>
                  </a:lnTo>
                  <a:lnTo>
                    <a:pt x="958" y="1419"/>
                  </a:lnTo>
                  <a:lnTo>
                    <a:pt x="960" y="1419"/>
                  </a:lnTo>
                  <a:lnTo>
                    <a:pt x="960" y="1417"/>
                  </a:lnTo>
                  <a:lnTo>
                    <a:pt x="958" y="1417"/>
                  </a:lnTo>
                  <a:lnTo>
                    <a:pt x="956" y="1417"/>
                  </a:lnTo>
                  <a:lnTo>
                    <a:pt x="954" y="1417"/>
                  </a:lnTo>
                  <a:lnTo>
                    <a:pt x="954" y="1415"/>
                  </a:lnTo>
                  <a:lnTo>
                    <a:pt x="954" y="1413"/>
                  </a:lnTo>
                  <a:lnTo>
                    <a:pt x="956" y="1413"/>
                  </a:lnTo>
                  <a:lnTo>
                    <a:pt x="954" y="1413"/>
                  </a:lnTo>
                  <a:lnTo>
                    <a:pt x="954" y="1411"/>
                  </a:lnTo>
                  <a:lnTo>
                    <a:pt x="956" y="1411"/>
                  </a:lnTo>
                  <a:lnTo>
                    <a:pt x="954" y="1409"/>
                  </a:lnTo>
                  <a:lnTo>
                    <a:pt x="956" y="1409"/>
                  </a:lnTo>
                  <a:lnTo>
                    <a:pt x="956" y="1411"/>
                  </a:lnTo>
                  <a:lnTo>
                    <a:pt x="956" y="1409"/>
                  </a:lnTo>
                  <a:lnTo>
                    <a:pt x="958" y="1411"/>
                  </a:lnTo>
                  <a:lnTo>
                    <a:pt x="958" y="1409"/>
                  </a:lnTo>
                  <a:lnTo>
                    <a:pt x="956" y="1409"/>
                  </a:lnTo>
                  <a:lnTo>
                    <a:pt x="954" y="1409"/>
                  </a:lnTo>
                  <a:lnTo>
                    <a:pt x="954" y="1407"/>
                  </a:lnTo>
                  <a:lnTo>
                    <a:pt x="954" y="1405"/>
                  </a:lnTo>
                  <a:lnTo>
                    <a:pt x="953" y="1405"/>
                  </a:lnTo>
                  <a:lnTo>
                    <a:pt x="954" y="1405"/>
                  </a:lnTo>
                  <a:lnTo>
                    <a:pt x="953" y="1405"/>
                  </a:lnTo>
                  <a:lnTo>
                    <a:pt x="953" y="1403"/>
                  </a:lnTo>
                  <a:lnTo>
                    <a:pt x="951" y="1403"/>
                  </a:lnTo>
                  <a:lnTo>
                    <a:pt x="951" y="1401"/>
                  </a:lnTo>
                  <a:lnTo>
                    <a:pt x="949" y="1401"/>
                  </a:lnTo>
                  <a:lnTo>
                    <a:pt x="951" y="1401"/>
                  </a:lnTo>
                  <a:lnTo>
                    <a:pt x="951" y="1400"/>
                  </a:lnTo>
                  <a:lnTo>
                    <a:pt x="953" y="1400"/>
                  </a:lnTo>
                  <a:lnTo>
                    <a:pt x="951" y="1400"/>
                  </a:lnTo>
                  <a:lnTo>
                    <a:pt x="949" y="1400"/>
                  </a:lnTo>
                  <a:lnTo>
                    <a:pt x="949" y="1401"/>
                  </a:lnTo>
                  <a:lnTo>
                    <a:pt x="949" y="1400"/>
                  </a:lnTo>
                  <a:lnTo>
                    <a:pt x="947" y="1400"/>
                  </a:lnTo>
                  <a:lnTo>
                    <a:pt x="947" y="1401"/>
                  </a:lnTo>
                  <a:lnTo>
                    <a:pt x="949" y="1401"/>
                  </a:lnTo>
                  <a:lnTo>
                    <a:pt x="949" y="1403"/>
                  </a:lnTo>
                  <a:lnTo>
                    <a:pt x="949" y="1405"/>
                  </a:lnTo>
                  <a:lnTo>
                    <a:pt x="951" y="1405"/>
                  </a:lnTo>
                  <a:lnTo>
                    <a:pt x="951" y="1407"/>
                  </a:lnTo>
                  <a:lnTo>
                    <a:pt x="951" y="1409"/>
                  </a:lnTo>
                  <a:lnTo>
                    <a:pt x="951" y="1411"/>
                  </a:lnTo>
                  <a:lnTo>
                    <a:pt x="949" y="1411"/>
                  </a:lnTo>
                  <a:lnTo>
                    <a:pt x="947" y="1411"/>
                  </a:lnTo>
                  <a:lnTo>
                    <a:pt x="947" y="1409"/>
                  </a:lnTo>
                  <a:lnTo>
                    <a:pt x="945" y="1409"/>
                  </a:lnTo>
                  <a:lnTo>
                    <a:pt x="943" y="1409"/>
                  </a:lnTo>
                  <a:lnTo>
                    <a:pt x="943" y="1407"/>
                  </a:lnTo>
                  <a:lnTo>
                    <a:pt x="943" y="1405"/>
                  </a:lnTo>
                  <a:lnTo>
                    <a:pt x="941" y="1405"/>
                  </a:lnTo>
                  <a:lnTo>
                    <a:pt x="941" y="1403"/>
                  </a:lnTo>
                  <a:lnTo>
                    <a:pt x="941" y="1401"/>
                  </a:lnTo>
                  <a:lnTo>
                    <a:pt x="941" y="1400"/>
                  </a:lnTo>
                  <a:lnTo>
                    <a:pt x="941" y="1401"/>
                  </a:lnTo>
                  <a:lnTo>
                    <a:pt x="939" y="1401"/>
                  </a:lnTo>
                  <a:lnTo>
                    <a:pt x="941" y="1401"/>
                  </a:lnTo>
                  <a:lnTo>
                    <a:pt x="939" y="1401"/>
                  </a:lnTo>
                  <a:lnTo>
                    <a:pt x="937" y="1401"/>
                  </a:lnTo>
                  <a:lnTo>
                    <a:pt x="935" y="1401"/>
                  </a:lnTo>
                  <a:lnTo>
                    <a:pt x="935" y="1400"/>
                  </a:lnTo>
                  <a:lnTo>
                    <a:pt x="935" y="1398"/>
                  </a:lnTo>
                  <a:lnTo>
                    <a:pt x="935" y="1400"/>
                  </a:lnTo>
                  <a:lnTo>
                    <a:pt x="933" y="1400"/>
                  </a:lnTo>
                  <a:lnTo>
                    <a:pt x="933" y="1401"/>
                  </a:lnTo>
                  <a:lnTo>
                    <a:pt x="933" y="1400"/>
                  </a:lnTo>
                  <a:lnTo>
                    <a:pt x="931" y="1400"/>
                  </a:lnTo>
                  <a:lnTo>
                    <a:pt x="929" y="1400"/>
                  </a:lnTo>
                  <a:lnTo>
                    <a:pt x="928" y="1400"/>
                  </a:lnTo>
                  <a:lnTo>
                    <a:pt x="928" y="1398"/>
                  </a:lnTo>
                  <a:lnTo>
                    <a:pt x="929" y="1398"/>
                  </a:lnTo>
                  <a:lnTo>
                    <a:pt x="928" y="1398"/>
                  </a:lnTo>
                  <a:lnTo>
                    <a:pt x="929" y="1398"/>
                  </a:lnTo>
                  <a:lnTo>
                    <a:pt x="931" y="1396"/>
                  </a:lnTo>
                  <a:lnTo>
                    <a:pt x="931" y="1394"/>
                  </a:lnTo>
                  <a:lnTo>
                    <a:pt x="929" y="1394"/>
                  </a:lnTo>
                  <a:lnTo>
                    <a:pt x="929" y="1396"/>
                  </a:lnTo>
                  <a:lnTo>
                    <a:pt x="931" y="1396"/>
                  </a:lnTo>
                  <a:lnTo>
                    <a:pt x="929" y="1396"/>
                  </a:lnTo>
                  <a:lnTo>
                    <a:pt x="928" y="1396"/>
                  </a:lnTo>
                  <a:lnTo>
                    <a:pt x="928" y="1398"/>
                  </a:lnTo>
                  <a:lnTo>
                    <a:pt x="926" y="1398"/>
                  </a:lnTo>
                  <a:lnTo>
                    <a:pt x="926" y="1400"/>
                  </a:lnTo>
                  <a:lnTo>
                    <a:pt x="924" y="1400"/>
                  </a:lnTo>
                  <a:lnTo>
                    <a:pt x="924" y="1398"/>
                  </a:lnTo>
                  <a:lnTo>
                    <a:pt x="924" y="1396"/>
                  </a:lnTo>
                  <a:lnTo>
                    <a:pt x="922" y="1396"/>
                  </a:lnTo>
                  <a:lnTo>
                    <a:pt x="922" y="1394"/>
                  </a:lnTo>
                  <a:lnTo>
                    <a:pt x="920" y="1394"/>
                  </a:lnTo>
                  <a:lnTo>
                    <a:pt x="918" y="1394"/>
                  </a:lnTo>
                  <a:lnTo>
                    <a:pt x="918" y="1392"/>
                  </a:lnTo>
                  <a:lnTo>
                    <a:pt x="916" y="1392"/>
                  </a:lnTo>
                  <a:lnTo>
                    <a:pt x="918" y="1392"/>
                  </a:lnTo>
                  <a:lnTo>
                    <a:pt x="918" y="1394"/>
                  </a:lnTo>
                  <a:lnTo>
                    <a:pt x="918" y="1396"/>
                  </a:lnTo>
                  <a:lnTo>
                    <a:pt x="920" y="1396"/>
                  </a:lnTo>
                  <a:lnTo>
                    <a:pt x="920" y="1398"/>
                  </a:lnTo>
                  <a:lnTo>
                    <a:pt x="918" y="1398"/>
                  </a:lnTo>
                  <a:lnTo>
                    <a:pt x="918" y="1400"/>
                  </a:lnTo>
                  <a:lnTo>
                    <a:pt x="918" y="1398"/>
                  </a:lnTo>
                  <a:lnTo>
                    <a:pt x="916" y="1398"/>
                  </a:lnTo>
                  <a:lnTo>
                    <a:pt x="916" y="1396"/>
                  </a:lnTo>
                  <a:lnTo>
                    <a:pt x="914" y="1396"/>
                  </a:lnTo>
                  <a:lnTo>
                    <a:pt x="914" y="1398"/>
                  </a:lnTo>
                  <a:lnTo>
                    <a:pt x="916" y="1398"/>
                  </a:lnTo>
                  <a:lnTo>
                    <a:pt x="916" y="1400"/>
                  </a:lnTo>
                  <a:lnTo>
                    <a:pt x="918" y="1400"/>
                  </a:lnTo>
                  <a:lnTo>
                    <a:pt x="918" y="1401"/>
                  </a:lnTo>
                  <a:lnTo>
                    <a:pt x="916" y="1401"/>
                  </a:lnTo>
                  <a:lnTo>
                    <a:pt x="916" y="1403"/>
                  </a:lnTo>
                  <a:lnTo>
                    <a:pt x="914" y="1403"/>
                  </a:lnTo>
                  <a:lnTo>
                    <a:pt x="914" y="1401"/>
                  </a:lnTo>
                  <a:lnTo>
                    <a:pt x="912" y="1401"/>
                  </a:lnTo>
                  <a:lnTo>
                    <a:pt x="912" y="1403"/>
                  </a:lnTo>
                  <a:lnTo>
                    <a:pt x="912" y="1401"/>
                  </a:lnTo>
                  <a:lnTo>
                    <a:pt x="910" y="1401"/>
                  </a:lnTo>
                  <a:lnTo>
                    <a:pt x="910" y="1400"/>
                  </a:lnTo>
                  <a:lnTo>
                    <a:pt x="912" y="1400"/>
                  </a:lnTo>
                  <a:lnTo>
                    <a:pt x="912" y="1398"/>
                  </a:lnTo>
                  <a:lnTo>
                    <a:pt x="910" y="1398"/>
                  </a:lnTo>
                  <a:lnTo>
                    <a:pt x="908" y="1398"/>
                  </a:lnTo>
                  <a:lnTo>
                    <a:pt x="908" y="1400"/>
                  </a:lnTo>
                  <a:lnTo>
                    <a:pt x="906" y="1400"/>
                  </a:lnTo>
                  <a:lnTo>
                    <a:pt x="905" y="1400"/>
                  </a:lnTo>
                  <a:lnTo>
                    <a:pt x="905" y="1398"/>
                  </a:lnTo>
                  <a:lnTo>
                    <a:pt x="903" y="1398"/>
                  </a:lnTo>
                  <a:lnTo>
                    <a:pt x="903" y="1400"/>
                  </a:lnTo>
                  <a:lnTo>
                    <a:pt x="905" y="1400"/>
                  </a:lnTo>
                  <a:lnTo>
                    <a:pt x="905" y="1401"/>
                  </a:lnTo>
                  <a:lnTo>
                    <a:pt x="906" y="1401"/>
                  </a:lnTo>
                  <a:lnTo>
                    <a:pt x="905" y="1401"/>
                  </a:lnTo>
                  <a:lnTo>
                    <a:pt x="906" y="1401"/>
                  </a:lnTo>
                  <a:lnTo>
                    <a:pt x="905" y="1401"/>
                  </a:lnTo>
                  <a:lnTo>
                    <a:pt x="905" y="1403"/>
                  </a:lnTo>
                  <a:lnTo>
                    <a:pt x="905" y="1401"/>
                  </a:lnTo>
                  <a:lnTo>
                    <a:pt x="903" y="1401"/>
                  </a:lnTo>
                  <a:lnTo>
                    <a:pt x="901" y="1401"/>
                  </a:lnTo>
                  <a:lnTo>
                    <a:pt x="901" y="1400"/>
                  </a:lnTo>
                  <a:lnTo>
                    <a:pt x="901" y="1401"/>
                  </a:lnTo>
                  <a:lnTo>
                    <a:pt x="901" y="1400"/>
                  </a:lnTo>
                  <a:lnTo>
                    <a:pt x="901" y="1398"/>
                  </a:lnTo>
                  <a:lnTo>
                    <a:pt x="899" y="1398"/>
                  </a:lnTo>
                  <a:lnTo>
                    <a:pt x="897" y="1398"/>
                  </a:lnTo>
                  <a:lnTo>
                    <a:pt x="895" y="1398"/>
                  </a:lnTo>
                  <a:lnTo>
                    <a:pt x="893" y="1398"/>
                  </a:lnTo>
                  <a:lnTo>
                    <a:pt x="891" y="1398"/>
                  </a:lnTo>
                  <a:lnTo>
                    <a:pt x="889" y="1398"/>
                  </a:lnTo>
                  <a:lnTo>
                    <a:pt x="889" y="1396"/>
                  </a:lnTo>
                  <a:lnTo>
                    <a:pt x="889" y="1394"/>
                  </a:lnTo>
                  <a:lnTo>
                    <a:pt x="891" y="1394"/>
                  </a:lnTo>
                  <a:lnTo>
                    <a:pt x="891" y="1392"/>
                  </a:lnTo>
                  <a:lnTo>
                    <a:pt x="893" y="1392"/>
                  </a:lnTo>
                  <a:lnTo>
                    <a:pt x="891" y="1392"/>
                  </a:lnTo>
                  <a:lnTo>
                    <a:pt x="891" y="1394"/>
                  </a:lnTo>
                  <a:lnTo>
                    <a:pt x="889" y="1394"/>
                  </a:lnTo>
                  <a:lnTo>
                    <a:pt x="887" y="1394"/>
                  </a:lnTo>
                  <a:lnTo>
                    <a:pt x="887" y="1392"/>
                  </a:lnTo>
                  <a:lnTo>
                    <a:pt x="885" y="1392"/>
                  </a:lnTo>
                  <a:lnTo>
                    <a:pt x="885" y="1390"/>
                  </a:lnTo>
                  <a:lnTo>
                    <a:pt x="887" y="1390"/>
                  </a:lnTo>
                  <a:lnTo>
                    <a:pt x="889" y="1390"/>
                  </a:lnTo>
                  <a:lnTo>
                    <a:pt x="891" y="1390"/>
                  </a:lnTo>
                  <a:lnTo>
                    <a:pt x="893" y="1390"/>
                  </a:lnTo>
                  <a:lnTo>
                    <a:pt x="895" y="1390"/>
                  </a:lnTo>
                  <a:lnTo>
                    <a:pt x="895" y="1392"/>
                  </a:lnTo>
                  <a:lnTo>
                    <a:pt x="897" y="1392"/>
                  </a:lnTo>
                  <a:lnTo>
                    <a:pt x="897" y="1390"/>
                  </a:lnTo>
                  <a:lnTo>
                    <a:pt x="899" y="1390"/>
                  </a:lnTo>
                  <a:lnTo>
                    <a:pt x="901" y="1390"/>
                  </a:lnTo>
                  <a:lnTo>
                    <a:pt x="903" y="1390"/>
                  </a:lnTo>
                  <a:lnTo>
                    <a:pt x="903" y="1392"/>
                  </a:lnTo>
                  <a:lnTo>
                    <a:pt x="905" y="1392"/>
                  </a:lnTo>
                  <a:lnTo>
                    <a:pt x="906" y="1392"/>
                  </a:lnTo>
                  <a:lnTo>
                    <a:pt x="908" y="1392"/>
                  </a:lnTo>
                  <a:lnTo>
                    <a:pt x="910" y="1392"/>
                  </a:lnTo>
                  <a:lnTo>
                    <a:pt x="910" y="1394"/>
                  </a:lnTo>
                  <a:lnTo>
                    <a:pt x="912" y="1394"/>
                  </a:lnTo>
                  <a:lnTo>
                    <a:pt x="912" y="1392"/>
                  </a:lnTo>
                  <a:lnTo>
                    <a:pt x="910" y="1392"/>
                  </a:lnTo>
                  <a:lnTo>
                    <a:pt x="908" y="1392"/>
                  </a:lnTo>
                  <a:lnTo>
                    <a:pt x="906" y="1392"/>
                  </a:lnTo>
                  <a:lnTo>
                    <a:pt x="908" y="1392"/>
                  </a:lnTo>
                  <a:lnTo>
                    <a:pt x="908" y="1390"/>
                  </a:lnTo>
                  <a:lnTo>
                    <a:pt x="910" y="1390"/>
                  </a:lnTo>
                  <a:lnTo>
                    <a:pt x="912" y="1390"/>
                  </a:lnTo>
                  <a:lnTo>
                    <a:pt x="910" y="1390"/>
                  </a:lnTo>
                  <a:lnTo>
                    <a:pt x="910" y="1388"/>
                  </a:lnTo>
                  <a:lnTo>
                    <a:pt x="912" y="1388"/>
                  </a:lnTo>
                  <a:lnTo>
                    <a:pt x="910" y="1388"/>
                  </a:lnTo>
                  <a:lnTo>
                    <a:pt x="910" y="1390"/>
                  </a:lnTo>
                  <a:lnTo>
                    <a:pt x="908" y="1390"/>
                  </a:lnTo>
                  <a:lnTo>
                    <a:pt x="906" y="1390"/>
                  </a:lnTo>
                  <a:lnTo>
                    <a:pt x="905" y="1390"/>
                  </a:lnTo>
                  <a:lnTo>
                    <a:pt x="905" y="1388"/>
                  </a:lnTo>
                  <a:lnTo>
                    <a:pt x="905" y="1386"/>
                  </a:lnTo>
                  <a:lnTo>
                    <a:pt x="906" y="1386"/>
                  </a:lnTo>
                  <a:lnTo>
                    <a:pt x="908" y="1386"/>
                  </a:lnTo>
                  <a:lnTo>
                    <a:pt x="910" y="1386"/>
                  </a:lnTo>
                  <a:lnTo>
                    <a:pt x="910" y="1384"/>
                  </a:lnTo>
                  <a:lnTo>
                    <a:pt x="912" y="1386"/>
                  </a:lnTo>
                  <a:lnTo>
                    <a:pt x="912" y="1384"/>
                  </a:lnTo>
                  <a:lnTo>
                    <a:pt x="914" y="1384"/>
                  </a:lnTo>
                  <a:lnTo>
                    <a:pt x="916" y="1386"/>
                  </a:lnTo>
                  <a:lnTo>
                    <a:pt x="918" y="1386"/>
                  </a:lnTo>
                  <a:lnTo>
                    <a:pt x="920" y="1386"/>
                  </a:lnTo>
                  <a:lnTo>
                    <a:pt x="922" y="1388"/>
                  </a:lnTo>
                  <a:lnTo>
                    <a:pt x="922" y="1386"/>
                  </a:lnTo>
                  <a:lnTo>
                    <a:pt x="922" y="1384"/>
                  </a:lnTo>
                  <a:lnTo>
                    <a:pt x="920" y="1384"/>
                  </a:lnTo>
                  <a:lnTo>
                    <a:pt x="920" y="1386"/>
                  </a:lnTo>
                  <a:lnTo>
                    <a:pt x="920" y="1384"/>
                  </a:lnTo>
                  <a:lnTo>
                    <a:pt x="918" y="1384"/>
                  </a:lnTo>
                  <a:lnTo>
                    <a:pt x="916" y="1384"/>
                  </a:lnTo>
                  <a:lnTo>
                    <a:pt x="914" y="1384"/>
                  </a:lnTo>
                  <a:lnTo>
                    <a:pt x="914" y="1382"/>
                  </a:lnTo>
                  <a:lnTo>
                    <a:pt x="912" y="1382"/>
                  </a:lnTo>
                  <a:lnTo>
                    <a:pt x="910" y="1382"/>
                  </a:lnTo>
                  <a:lnTo>
                    <a:pt x="908" y="1382"/>
                  </a:lnTo>
                  <a:lnTo>
                    <a:pt x="906" y="1382"/>
                  </a:lnTo>
                  <a:lnTo>
                    <a:pt x="905" y="1382"/>
                  </a:lnTo>
                  <a:lnTo>
                    <a:pt x="905" y="1384"/>
                  </a:lnTo>
                  <a:lnTo>
                    <a:pt x="905" y="1382"/>
                  </a:lnTo>
                  <a:lnTo>
                    <a:pt x="903" y="1384"/>
                  </a:lnTo>
                  <a:lnTo>
                    <a:pt x="903" y="1382"/>
                  </a:lnTo>
                  <a:lnTo>
                    <a:pt x="903" y="1384"/>
                  </a:lnTo>
                  <a:lnTo>
                    <a:pt x="903" y="1382"/>
                  </a:lnTo>
                  <a:lnTo>
                    <a:pt x="901" y="1382"/>
                  </a:lnTo>
                  <a:lnTo>
                    <a:pt x="903" y="1382"/>
                  </a:lnTo>
                  <a:lnTo>
                    <a:pt x="903" y="1380"/>
                  </a:lnTo>
                  <a:lnTo>
                    <a:pt x="905" y="1380"/>
                  </a:lnTo>
                  <a:lnTo>
                    <a:pt x="906" y="1380"/>
                  </a:lnTo>
                  <a:lnTo>
                    <a:pt x="906" y="1378"/>
                  </a:lnTo>
                  <a:lnTo>
                    <a:pt x="908" y="1378"/>
                  </a:lnTo>
                  <a:lnTo>
                    <a:pt x="910" y="1378"/>
                  </a:lnTo>
                  <a:lnTo>
                    <a:pt x="912" y="1378"/>
                  </a:lnTo>
                  <a:lnTo>
                    <a:pt x="912" y="1380"/>
                  </a:lnTo>
                  <a:lnTo>
                    <a:pt x="914" y="1380"/>
                  </a:lnTo>
                  <a:lnTo>
                    <a:pt x="916" y="1380"/>
                  </a:lnTo>
                  <a:lnTo>
                    <a:pt x="914" y="1380"/>
                  </a:lnTo>
                  <a:lnTo>
                    <a:pt x="914" y="1378"/>
                  </a:lnTo>
                  <a:lnTo>
                    <a:pt x="914" y="1377"/>
                  </a:lnTo>
                  <a:lnTo>
                    <a:pt x="916" y="1377"/>
                  </a:lnTo>
                  <a:lnTo>
                    <a:pt x="918" y="1377"/>
                  </a:lnTo>
                  <a:lnTo>
                    <a:pt x="918" y="1375"/>
                  </a:lnTo>
                  <a:lnTo>
                    <a:pt x="918" y="1373"/>
                  </a:lnTo>
                  <a:lnTo>
                    <a:pt x="918" y="1375"/>
                  </a:lnTo>
                  <a:lnTo>
                    <a:pt x="918" y="1377"/>
                  </a:lnTo>
                  <a:lnTo>
                    <a:pt x="916" y="1377"/>
                  </a:lnTo>
                  <a:lnTo>
                    <a:pt x="914" y="1377"/>
                  </a:lnTo>
                  <a:lnTo>
                    <a:pt x="912" y="1377"/>
                  </a:lnTo>
                  <a:lnTo>
                    <a:pt x="912" y="1375"/>
                  </a:lnTo>
                  <a:lnTo>
                    <a:pt x="912" y="1373"/>
                  </a:lnTo>
                  <a:lnTo>
                    <a:pt x="912" y="1371"/>
                  </a:lnTo>
                  <a:lnTo>
                    <a:pt x="912" y="1369"/>
                  </a:lnTo>
                  <a:lnTo>
                    <a:pt x="910" y="1369"/>
                  </a:lnTo>
                  <a:lnTo>
                    <a:pt x="908" y="1369"/>
                  </a:lnTo>
                  <a:lnTo>
                    <a:pt x="908" y="1367"/>
                  </a:lnTo>
                  <a:lnTo>
                    <a:pt x="908" y="1365"/>
                  </a:lnTo>
                  <a:lnTo>
                    <a:pt x="906" y="1365"/>
                  </a:lnTo>
                  <a:lnTo>
                    <a:pt x="905" y="1365"/>
                  </a:lnTo>
                  <a:lnTo>
                    <a:pt x="905" y="1363"/>
                  </a:lnTo>
                  <a:lnTo>
                    <a:pt x="905" y="1361"/>
                  </a:lnTo>
                  <a:lnTo>
                    <a:pt x="903" y="1361"/>
                  </a:lnTo>
                  <a:lnTo>
                    <a:pt x="901" y="1361"/>
                  </a:lnTo>
                  <a:lnTo>
                    <a:pt x="901" y="1363"/>
                  </a:lnTo>
                  <a:lnTo>
                    <a:pt x="899" y="1365"/>
                  </a:lnTo>
                  <a:lnTo>
                    <a:pt x="899" y="1367"/>
                  </a:lnTo>
                  <a:lnTo>
                    <a:pt x="901" y="1367"/>
                  </a:lnTo>
                  <a:lnTo>
                    <a:pt x="899" y="1369"/>
                  </a:lnTo>
                  <a:lnTo>
                    <a:pt x="901" y="1369"/>
                  </a:lnTo>
                  <a:lnTo>
                    <a:pt x="903" y="1369"/>
                  </a:lnTo>
                  <a:lnTo>
                    <a:pt x="905" y="1369"/>
                  </a:lnTo>
                  <a:lnTo>
                    <a:pt x="906" y="1369"/>
                  </a:lnTo>
                  <a:lnTo>
                    <a:pt x="908" y="1369"/>
                  </a:lnTo>
                  <a:lnTo>
                    <a:pt x="908" y="1371"/>
                  </a:lnTo>
                  <a:lnTo>
                    <a:pt x="908" y="1373"/>
                  </a:lnTo>
                  <a:lnTo>
                    <a:pt x="910" y="1373"/>
                  </a:lnTo>
                  <a:lnTo>
                    <a:pt x="910" y="1375"/>
                  </a:lnTo>
                  <a:lnTo>
                    <a:pt x="912" y="1375"/>
                  </a:lnTo>
                  <a:lnTo>
                    <a:pt x="912" y="1377"/>
                  </a:lnTo>
                  <a:lnTo>
                    <a:pt x="910" y="1377"/>
                  </a:lnTo>
                  <a:lnTo>
                    <a:pt x="908" y="1377"/>
                  </a:lnTo>
                  <a:lnTo>
                    <a:pt x="908" y="1378"/>
                  </a:lnTo>
                  <a:lnTo>
                    <a:pt x="906" y="1378"/>
                  </a:lnTo>
                  <a:lnTo>
                    <a:pt x="905" y="1378"/>
                  </a:lnTo>
                  <a:lnTo>
                    <a:pt x="903" y="1378"/>
                  </a:lnTo>
                  <a:lnTo>
                    <a:pt x="901" y="1378"/>
                  </a:lnTo>
                  <a:lnTo>
                    <a:pt x="901" y="1380"/>
                  </a:lnTo>
                  <a:lnTo>
                    <a:pt x="899" y="1380"/>
                  </a:lnTo>
                  <a:lnTo>
                    <a:pt x="899" y="1382"/>
                  </a:lnTo>
                  <a:lnTo>
                    <a:pt x="899" y="1380"/>
                  </a:lnTo>
                  <a:lnTo>
                    <a:pt x="897" y="1380"/>
                  </a:lnTo>
                  <a:lnTo>
                    <a:pt x="899" y="1380"/>
                  </a:lnTo>
                  <a:lnTo>
                    <a:pt x="897" y="1380"/>
                  </a:lnTo>
                  <a:lnTo>
                    <a:pt x="897" y="1378"/>
                  </a:lnTo>
                  <a:lnTo>
                    <a:pt x="895" y="1378"/>
                  </a:lnTo>
                  <a:lnTo>
                    <a:pt x="895" y="1380"/>
                  </a:lnTo>
                  <a:lnTo>
                    <a:pt x="893" y="1380"/>
                  </a:lnTo>
                  <a:lnTo>
                    <a:pt x="891" y="1380"/>
                  </a:lnTo>
                  <a:lnTo>
                    <a:pt x="891" y="1378"/>
                  </a:lnTo>
                  <a:lnTo>
                    <a:pt x="893" y="1378"/>
                  </a:lnTo>
                  <a:lnTo>
                    <a:pt x="893" y="1377"/>
                  </a:lnTo>
                  <a:lnTo>
                    <a:pt x="893" y="1378"/>
                  </a:lnTo>
                  <a:lnTo>
                    <a:pt x="891" y="1378"/>
                  </a:lnTo>
                  <a:lnTo>
                    <a:pt x="889" y="1380"/>
                  </a:lnTo>
                  <a:lnTo>
                    <a:pt x="891" y="1380"/>
                  </a:lnTo>
                  <a:lnTo>
                    <a:pt x="893" y="1380"/>
                  </a:lnTo>
                  <a:lnTo>
                    <a:pt x="893" y="1382"/>
                  </a:lnTo>
                  <a:lnTo>
                    <a:pt x="891" y="1382"/>
                  </a:lnTo>
                  <a:lnTo>
                    <a:pt x="889" y="1380"/>
                  </a:lnTo>
                  <a:lnTo>
                    <a:pt x="887" y="1380"/>
                  </a:lnTo>
                  <a:lnTo>
                    <a:pt x="889" y="1380"/>
                  </a:lnTo>
                  <a:lnTo>
                    <a:pt x="891" y="1378"/>
                  </a:lnTo>
                  <a:lnTo>
                    <a:pt x="893" y="1378"/>
                  </a:lnTo>
                  <a:lnTo>
                    <a:pt x="893" y="1377"/>
                  </a:lnTo>
                  <a:lnTo>
                    <a:pt x="893" y="1375"/>
                  </a:lnTo>
                  <a:lnTo>
                    <a:pt x="895" y="1375"/>
                  </a:lnTo>
                  <a:lnTo>
                    <a:pt x="895" y="1377"/>
                  </a:lnTo>
                  <a:lnTo>
                    <a:pt x="897" y="1377"/>
                  </a:lnTo>
                  <a:lnTo>
                    <a:pt x="897" y="1375"/>
                  </a:lnTo>
                  <a:lnTo>
                    <a:pt x="895" y="1375"/>
                  </a:lnTo>
                  <a:lnTo>
                    <a:pt x="895" y="1373"/>
                  </a:lnTo>
                  <a:lnTo>
                    <a:pt x="893" y="1373"/>
                  </a:lnTo>
                  <a:lnTo>
                    <a:pt x="893" y="1375"/>
                  </a:lnTo>
                  <a:lnTo>
                    <a:pt x="893" y="1373"/>
                  </a:lnTo>
                  <a:lnTo>
                    <a:pt x="893" y="1371"/>
                  </a:lnTo>
                  <a:lnTo>
                    <a:pt x="893" y="1369"/>
                  </a:lnTo>
                  <a:lnTo>
                    <a:pt x="893" y="1367"/>
                  </a:lnTo>
                  <a:lnTo>
                    <a:pt x="893" y="1365"/>
                  </a:lnTo>
                  <a:lnTo>
                    <a:pt x="895" y="1365"/>
                  </a:lnTo>
                  <a:lnTo>
                    <a:pt x="895" y="1363"/>
                  </a:lnTo>
                  <a:lnTo>
                    <a:pt x="897" y="1363"/>
                  </a:lnTo>
                  <a:lnTo>
                    <a:pt x="899" y="1363"/>
                  </a:lnTo>
                  <a:lnTo>
                    <a:pt x="899" y="1361"/>
                  </a:lnTo>
                  <a:lnTo>
                    <a:pt x="901" y="1361"/>
                  </a:lnTo>
                  <a:lnTo>
                    <a:pt x="901" y="1359"/>
                  </a:lnTo>
                  <a:lnTo>
                    <a:pt x="903" y="1359"/>
                  </a:lnTo>
                  <a:lnTo>
                    <a:pt x="903" y="1357"/>
                  </a:lnTo>
                  <a:lnTo>
                    <a:pt x="905" y="1357"/>
                  </a:lnTo>
                  <a:lnTo>
                    <a:pt x="906" y="1357"/>
                  </a:lnTo>
                  <a:lnTo>
                    <a:pt x="906" y="1355"/>
                  </a:lnTo>
                  <a:lnTo>
                    <a:pt x="906" y="1357"/>
                  </a:lnTo>
                  <a:lnTo>
                    <a:pt x="906" y="1355"/>
                  </a:lnTo>
                  <a:lnTo>
                    <a:pt x="906" y="1353"/>
                  </a:lnTo>
                  <a:lnTo>
                    <a:pt x="908" y="1353"/>
                  </a:lnTo>
                  <a:lnTo>
                    <a:pt x="908" y="1352"/>
                  </a:lnTo>
                  <a:lnTo>
                    <a:pt x="908" y="1350"/>
                  </a:lnTo>
                  <a:lnTo>
                    <a:pt x="908" y="1348"/>
                  </a:lnTo>
                  <a:lnTo>
                    <a:pt x="908" y="1346"/>
                  </a:lnTo>
                  <a:lnTo>
                    <a:pt x="906" y="1346"/>
                  </a:lnTo>
                  <a:lnTo>
                    <a:pt x="906" y="1344"/>
                  </a:lnTo>
                  <a:lnTo>
                    <a:pt x="906" y="1346"/>
                  </a:lnTo>
                  <a:lnTo>
                    <a:pt x="906" y="1344"/>
                  </a:lnTo>
                  <a:lnTo>
                    <a:pt x="906" y="1342"/>
                  </a:lnTo>
                  <a:lnTo>
                    <a:pt x="906" y="1344"/>
                  </a:lnTo>
                  <a:lnTo>
                    <a:pt x="908" y="1344"/>
                  </a:lnTo>
                  <a:lnTo>
                    <a:pt x="908" y="1342"/>
                  </a:lnTo>
                  <a:lnTo>
                    <a:pt x="910" y="1342"/>
                  </a:lnTo>
                  <a:lnTo>
                    <a:pt x="910" y="1340"/>
                  </a:lnTo>
                  <a:lnTo>
                    <a:pt x="912" y="1340"/>
                  </a:lnTo>
                  <a:lnTo>
                    <a:pt x="912" y="1342"/>
                  </a:lnTo>
                  <a:lnTo>
                    <a:pt x="912" y="1344"/>
                  </a:lnTo>
                  <a:lnTo>
                    <a:pt x="912" y="1342"/>
                  </a:lnTo>
                  <a:lnTo>
                    <a:pt x="914" y="1342"/>
                  </a:lnTo>
                  <a:lnTo>
                    <a:pt x="912" y="1342"/>
                  </a:lnTo>
                  <a:lnTo>
                    <a:pt x="914" y="1342"/>
                  </a:lnTo>
                  <a:lnTo>
                    <a:pt x="914" y="1340"/>
                  </a:lnTo>
                  <a:lnTo>
                    <a:pt x="916" y="1340"/>
                  </a:lnTo>
                  <a:lnTo>
                    <a:pt x="918" y="1340"/>
                  </a:lnTo>
                  <a:lnTo>
                    <a:pt x="918" y="1338"/>
                  </a:lnTo>
                  <a:lnTo>
                    <a:pt x="920" y="1338"/>
                  </a:lnTo>
                  <a:lnTo>
                    <a:pt x="920" y="1340"/>
                  </a:lnTo>
                  <a:lnTo>
                    <a:pt x="922" y="1340"/>
                  </a:lnTo>
                  <a:lnTo>
                    <a:pt x="922" y="1338"/>
                  </a:lnTo>
                  <a:lnTo>
                    <a:pt x="922" y="1340"/>
                  </a:lnTo>
                  <a:lnTo>
                    <a:pt x="922" y="1338"/>
                  </a:lnTo>
                  <a:lnTo>
                    <a:pt x="924" y="1338"/>
                  </a:lnTo>
                  <a:lnTo>
                    <a:pt x="926" y="1338"/>
                  </a:lnTo>
                  <a:lnTo>
                    <a:pt x="928" y="1338"/>
                  </a:lnTo>
                  <a:lnTo>
                    <a:pt x="928" y="1340"/>
                  </a:lnTo>
                  <a:lnTo>
                    <a:pt x="929" y="1340"/>
                  </a:lnTo>
                  <a:lnTo>
                    <a:pt x="929" y="1342"/>
                  </a:lnTo>
                  <a:lnTo>
                    <a:pt x="928" y="1342"/>
                  </a:lnTo>
                  <a:lnTo>
                    <a:pt x="929" y="1342"/>
                  </a:lnTo>
                  <a:lnTo>
                    <a:pt x="929" y="1340"/>
                  </a:lnTo>
                  <a:lnTo>
                    <a:pt x="931" y="1340"/>
                  </a:lnTo>
                  <a:lnTo>
                    <a:pt x="929" y="1340"/>
                  </a:lnTo>
                  <a:lnTo>
                    <a:pt x="931" y="1340"/>
                  </a:lnTo>
                  <a:lnTo>
                    <a:pt x="933" y="1338"/>
                  </a:lnTo>
                  <a:lnTo>
                    <a:pt x="933" y="1340"/>
                  </a:lnTo>
                  <a:lnTo>
                    <a:pt x="933" y="1342"/>
                  </a:lnTo>
                  <a:lnTo>
                    <a:pt x="935" y="1342"/>
                  </a:lnTo>
                  <a:lnTo>
                    <a:pt x="937" y="1342"/>
                  </a:lnTo>
                  <a:lnTo>
                    <a:pt x="939" y="1342"/>
                  </a:lnTo>
                  <a:lnTo>
                    <a:pt x="939" y="1344"/>
                  </a:lnTo>
                  <a:lnTo>
                    <a:pt x="941" y="1344"/>
                  </a:lnTo>
                  <a:lnTo>
                    <a:pt x="941" y="1342"/>
                  </a:lnTo>
                  <a:lnTo>
                    <a:pt x="941" y="1344"/>
                  </a:lnTo>
                  <a:lnTo>
                    <a:pt x="943" y="1344"/>
                  </a:lnTo>
                  <a:lnTo>
                    <a:pt x="943" y="1346"/>
                  </a:lnTo>
                  <a:lnTo>
                    <a:pt x="945" y="1346"/>
                  </a:lnTo>
                  <a:lnTo>
                    <a:pt x="947" y="1346"/>
                  </a:lnTo>
                  <a:lnTo>
                    <a:pt x="947" y="1348"/>
                  </a:lnTo>
                  <a:lnTo>
                    <a:pt x="947" y="1350"/>
                  </a:lnTo>
                  <a:lnTo>
                    <a:pt x="949" y="1352"/>
                  </a:lnTo>
                  <a:lnTo>
                    <a:pt x="949" y="1353"/>
                  </a:lnTo>
                  <a:lnTo>
                    <a:pt x="951" y="1353"/>
                  </a:lnTo>
                  <a:lnTo>
                    <a:pt x="949" y="1353"/>
                  </a:lnTo>
                  <a:lnTo>
                    <a:pt x="951" y="1353"/>
                  </a:lnTo>
                  <a:lnTo>
                    <a:pt x="949" y="1353"/>
                  </a:lnTo>
                  <a:lnTo>
                    <a:pt x="951" y="1355"/>
                  </a:lnTo>
                  <a:lnTo>
                    <a:pt x="949" y="1355"/>
                  </a:lnTo>
                  <a:lnTo>
                    <a:pt x="949" y="1357"/>
                  </a:lnTo>
                  <a:lnTo>
                    <a:pt x="947" y="1357"/>
                  </a:lnTo>
                  <a:lnTo>
                    <a:pt x="947" y="1359"/>
                  </a:lnTo>
                  <a:lnTo>
                    <a:pt x="945" y="1359"/>
                  </a:lnTo>
                  <a:lnTo>
                    <a:pt x="943" y="1359"/>
                  </a:lnTo>
                  <a:lnTo>
                    <a:pt x="943" y="1361"/>
                  </a:lnTo>
                  <a:lnTo>
                    <a:pt x="943" y="1359"/>
                  </a:lnTo>
                  <a:lnTo>
                    <a:pt x="941" y="1357"/>
                  </a:lnTo>
                  <a:lnTo>
                    <a:pt x="939" y="1357"/>
                  </a:lnTo>
                  <a:lnTo>
                    <a:pt x="941" y="1357"/>
                  </a:lnTo>
                  <a:lnTo>
                    <a:pt x="941" y="1359"/>
                  </a:lnTo>
                  <a:lnTo>
                    <a:pt x="943" y="1359"/>
                  </a:lnTo>
                  <a:lnTo>
                    <a:pt x="943" y="1361"/>
                  </a:lnTo>
                  <a:lnTo>
                    <a:pt x="943" y="1359"/>
                  </a:lnTo>
                  <a:lnTo>
                    <a:pt x="943" y="1361"/>
                  </a:lnTo>
                  <a:lnTo>
                    <a:pt x="945" y="1361"/>
                  </a:lnTo>
                  <a:lnTo>
                    <a:pt x="945" y="1363"/>
                  </a:lnTo>
                  <a:lnTo>
                    <a:pt x="943" y="1363"/>
                  </a:lnTo>
                  <a:lnTo>
                    <a:pt x="943" y="1365"/>
                  </a:lnTo>
                  <a:lnTo>
                    <a:pt x="941" y="1365"/>
                  </a:lnTo>
                  <a:lnTo>
                    <a:pt x="941" y="1367"/>
                  </a:lnTo>
                  <a:lnTo>
                    <a:pt x="939" y="1367"/>
                  </a:lnTo>
                  <a:lnTo>
                    <a:pt x="939" y="1369"/>
                  </a:lnTo>
                  <a:lnTo>
                    <a:pt x="937" y="1369"/>
                  </a:lnTo>
                  <a:lnTo>
                    <a:pt x="937" y="1371"/>
                  </a:lnTo>
                  <a:lnTo>
                    <a:pt x="937" y="1373"/>
                  </a:lnTo>
                  <a:lnTo>
                    <a:pt x="937" y="1371"/>
                  </a:lnTo>
                  <a:lnTo>
                    <a:pt x="937" y="1373"/>
                  </a:lnTo>
                  <a:lnTo>
                    <a:pt x="937" y="1375"/>
                  </a:lnTo>
                  <a:lnTo>
                    <a:pt x="935" y="1375"/>
                  </a:lnTo>
                  <a:lnTo>
                    <a:pt x="935" y="1377"/>
                  </a:lnTo>
                  <a:lnTo>
                    <a:pt x="933" y="1377"/>
                  </a:lnTo>
                  <a:lnTo>
                    <a:pt x="933" y="1378"/>
                  </a:lnTo>
                  <a:lnTo>
                    <a:pt x="933" y="1380"/>
                  </a:lnTo>
                  <a:lnTo>
                    <a:pt x="933" y="1382"/>
                  </a:lnTo>
                  <a:lnTo>
                    <a:pt x="933" y="1384"/>
                  </a:lnTo>
                  <a:lnTo>
                    <a:pt x="933" y="1386"/>
                  </a:lnTo>
                  <a:lnTo>
                    <a:pt x="935" y="1386"/>
                  </a:lnTo>
                  <a:lnTo>
                    <a:pt x="935" y="1384"/>
                  </a:lnTo>
                  <a:lnTo>
                    <a:pt x="935" y="1382"/>
                  </a:lnTo>
                  <a:lnTo>
                    <a:pt x="935" y="1380"/>
                  </a:lnTo>
                  <a:lnTo>
                    <a:pt x="935" y="1378"/>
                  </a:lnTo>
                  <a:lnTo>
                    <a:pt x="935" y="1377"/>
                  </a:lnTo>
                  <a:lnTo>
                    <a:pt x="937" y="1377"/>
                  </a:lnTo>
                  <a:lnTo>
                    <a:pt x="937" y="1375"/>
                  </a:lnTo>
                  <a:lnTo>
                    <a:pt x="939" y="1375"/>
                  </a:lnTo>
                  <a:lnTo>
                    <a:pt x="939" y="1373"/>
                  </a:lnTo>
                  <a:lnTo>
                    <a:pt x="941" y="1371"/>
                  </a:lnTo>
                  <a:lnTo>
                    <a:pt x="943" y="1371"/>
                  </a:lnTo>
                  <a:lnTo>
                    <a:pt x="943" y="1369"/>
                  </a:lnTo>
                  <a:lnTo>
                    <a:pt x="945" y="1369"/>
                  </a:lnTo>
                  <a:lnTo>
                    <a:pt x="945" y="1367"/>
                  </a:lnTo>
                  <a:lnTo>
                    <a:pt x="947" y="1367"/>
                  </a:lnTo>
                  <a:lnTo>
                    <a:pt x="947" y="1369"/>
                  </a:lnTo>
                  <a:lnTo>
                    <a:pt x="947" y="1367"/>
                  </a:lnTo>
                  <a:lnTo>
                    <a:pt x="947" y="1365"/>
                  </a:lnTo>
                  <a:lnTo>
                    <a:pt x="949" y="1365"/>
                  </a:lnTo>
                  <a:lnTo>
                    <a:pt x="949" y="1363"/>
                  </a:lnTo>
                  <a:lnTo>
                    <a:pt x="949" y="1365"/>
                  </a:lnTo>
                  <a:lnTo>
                    <a:pt x="951" y="1365"/>
                  </a:lnTo>
                  <a:lnTo>
                    <a:pt x="949" y="1365"/>
                  </a:lnTo>
                  <a:lnTo>
                    <a:pt x="949" y="1367"/>
                  </a:lnTo>
                  <a:lnTo>
                    <a:pt x="949" y="1369"/>
                  </a:lnTo>
                  <a:lnTo>
                    <a:pt x="949" y="1371"/>
                  </a:lnTo>
                  <a:lnTo>
                    <a:pt x="951" y="1371"/>
                  </a:lnTo>
                  <a:lnTo>
                    <a:pt x="951" y="1373"/>
                  </a:lnTo>
                  <a:lnTo>
                    <a:pt x="951" y="1371"/>
                  </a:lnTo>
                  <a:lnTo>
                    <a:pt x="951" y="1369"/>
                  </a:lnTo>
                  <a:lnTo>
                    <a:pt x="951" y="1367"/>
                  </a:lnTo>
                  <a:lnTo>
                    <a:pt x="951" y="1365"/>
                  </a:lnTo>
                  <a:lnTo>
                    <a:pt x="951" y="1363"/>
                  </a:lnTo>
                  <a:lnTo>
                    <a:pt x="953" y="1363"/>
                  </a:lnTo>
                  <a:lnTo>
                    <a:pt x="953" y="1361"/>
                  </a:lnTo>
                  <a:lnTo>
                    <a:pt x="953" y="1359"/>
                  </a:lnTo>
                  <a:lnTo>
                    <a:pt x="954" y="1359"/>
                  </a:lnTo>
                  <a:lnTo>
                    <a:pt x="954" y="1361"/>
                  </a:lnTo>
                  <a:lnTo>
                    <a:pt x="956" y="1363"/>
                  </a:lnTo>
                  <a:lnTo>
                    <a:pt x="956" y="1365"/>
                  </a:lnTo>
                  <a:lnTo>
                    <a:pt x="956" y="1367"/>
                  </a:lnTo>
                  <a:lnTo>
                    <a:pt x="958" y="1367"/>
                  </a:lnTo>
                  <a:lnTo>
                    <a:pt x="958" y="1369"/>
                  </a:lnTo>
                  <a:lnTo>
                    <a:pt x="958" y="1371"/>
                  </a:lnTo>
                  <a:lnTo>
                    <a:pt x="956" y="1371"/>
                  </a:lnTo>
                  <a:lnTo>
                    <a:pt x="956" y="1373"/>
                  </a:lnTo>
                  <a:lnTo>
                    <a:pt x="956" y="1371"/>
                  </a:lnTo>
                  <a:lnTo>
                    <a:pt x="956" y="1373"/>
                  </a:lnTo>
                  <a:lnTo>
                    <a:pt x="958" y="1373"/>
                  </a:lnTo>
                  <a:lnTo>
                    <a:pt x="958" y="1371"/>
                  </a:lnTo>
                  <a:lnTo>
                    <a:pt x="960" y="1371"/>
                  </a:lnTo>
                  <a:lnTo>
                    <a:pt x="960" y="1369"/>
                  </a:lnTo>
                  <a:lnTo>
                    <a:pt x="960" y="1367"/>
                  </a:lnTo>
                  <a:lnTo>
                    <a:pt x="960" y="1365"/>
                  </a:lnTo>
                  <a:lnTo>
                    <a:pt x="960" y="1363"/>
                  </a:lnTo>
                  <a:lnTo>
                    <a:pt x="958" y="1363"/>
                  </a:lnTo>
                  <a:lnTo>
                    <a:pt x="958" y="1361"/>
                  </a:lnTo>
                  <a:lnTo>
                    <a:pt x="958" y="1359"/>
                  </a:lnTo>
                  <a:lnTo>
                    <a:pt x="958" y="1357"/>
                  </a:lnTo>
                  <a:lnTo>
                    <a:pt x="956" y="1357"/>
                  </a:lnTo>
                  <a:lnTo>
                    <a:pt x="956" y="1355"/>
                  </a:lnTo>
                  <a:lnTo>
                    <a:pt x="958" y="1355"/>
                  </a:lnTo>
                  <a:lnTo>
                    <a:pt x="958" y="1353"/>
                  </a:lnTo>
                  <a:lnTo>
                    <a:pt x="960" y="1353"/>
                  </a:lnTo>
                  <a:lnTo>
                    <a:pt x="960" y="1352"/>
                  </a:lnTo>
                  <a:lnTo>
                    <a:pt x="962" y="1352"/>
                  </a:lnTo>
                  <a:lnTo>
                    <a:pt x="962" y="1350"/>
                  </a:lnTo>
                  <a:lnTo>
                    <a:pt x="964" y="1350"/>
                  </a:lnTo>
                  <a:lnTo>
                    <a:pt x="966" y="1350"/>
                  </a:lnTo>
                  <a:lnTo>
                    <a:pt x="966" y="1352"/>
                  </a:lnTo>
                  <a:lnTo>
                    <a:pt x="968" y="1352"/>
                  </a:lnTo>
                  <a:lnTo>
                    <a:pt x="968" y="1350"/>
                  </a:lnTo>
                  <a:lnTo>
                    <a:pt x="970" y="1350"/>
                  </a:lnTo>
                  <a:lnTo>
                    <a:pt x="970" y="1352"/>
                  </a:lnTo>
                  <a:lnTo>
                    <a:pt x="970" y="1353"/>
                  </a:lnTo>
                  <a:lnTo>
                    <a:pt x="972" y="1353"/>
                  </a:lnTo>
                  <a:lnTo>
                    <a:pt x="974" y="1353"/>
                  </a:lnTo>
                  <a:lnTo>
                    <a:pt x="974" y="1355"/>
                  </a:lnTo>
                  <a:lnTo>
                    <a:pt x="974" y="1357"/>
                  </a:lnTo>
                  <a:lnTo>
                    <a:pt x="976" y="1357"/>
                  </a:lnTo>
                  <a:lnTo>
                    <a:pt x="976" y="1359"/>
                  </a:lnTo>
                  <a:lnTo>
                    <a:pt x="974" y="1359"/>
                  </a:lnTo>
                  <a:lnTo>
                    <a:pt x="974" y="1357"/>
                  </a:lnTo>
                  <a:lnTo>
                    <a:pt x="974" y="1359"/>
                  </a:lnTo>
                  <a:lnTo>
                    <a:pt x="974" y="1361"/>
                  </a:lnTo>
                  <a:lnTo>
                    <a:pt x="974" y="1363"/>
                  </a:lnTo>
                  <a:lnTo>
                    <a:pt x="972" y="1363"/>
                  </a:lnTo>
                  <a:lnTo>
                    <a:pt x="972" y="1365"/>
                  </a:lnTo>
                  <a:lnTo>
                    <a:pt x="970" y="1365"/>
                  </a:lnTo>
                  <a:lnTo>
                    <a:pt x="970" y="1367"/>
                  </a:lnTo>
                  <a:lnTo>
                    <a:pt x="968" y="1367"/>
                  </a:lnTo>
                  <a:lnTo>
                    <a:pt x="966" y="1367"/>
                  </a:lnTo>
                  <a:lnTo>
                    <a:pt x="966" y="1369"/>
                  </a:lnTo>
                  <a:lnTo>
                    <a:pt x="964" y="1369"/>
                  </a:lnTo>
                  <a:lnTo>
                    <a:pt x="964" y="1371"/>
                  </a:lnTo>
                  <a:lnTo>
                    <a:pt x="962" y="1371"/>
                  </a:lnTo>
                  <a:lnTo>
                    <a:pt x="962" y="1373"/>
                  </a:lnTo>
                  <a:lnTo>
                    <a:pt x="962" y="1375"/>
                  </a:lnTo>
                  <a:lnTo>
                    <a:pt x="960" y="1375"/>
                  </a:lnTo>
                  <a:lnTo>
                    <a:pt x="962" y="1375"/>
                  </a:lnTo>
                  <a:lnTo>
                    <a:pt x="962" y="1373"/>
                  </a:lnTo>
                  <a:lnTo>
                    <a:pt x="964" y="1373"/>
                  </a:lnTo>
                  <a:lnTo>
                    <a:pt x="964" y="1371"/>
                  </a:lnTo>
                  <a:lnTo>
                    <a:pt x="966" y="1371"/>
                  </a:lnTo>
                  <a:lnTo>
                    <a:pt x="966" y="1369"/>
                  </a:lnTo>
                  <a:lnTo>
                    <a:pt x="968" y="1369"/>
                  </a:lnTo>
                  <a:lnTo>
                    <a:pt x="968" y="1371"/>
                  </a:lnTo>
                  <a:lnTo>
                    <a:pt x="968" y="1373"/>
                  </a:lnTo>
                  <a:lnTo>
                    <a:pt x="968" y="1375"/>
                  </a:lnTo>
                  <a:lnTo>
                    <a:pt x="968" y="1373"/>
                  </a:lnTo>
                  <a:lnTo>
                    <a:pt x="968" y="1371"/>
                  </a:lnTo>
                  <a:lnTo>
                    <a:pt x="968" y="1369"/>
                  </a:lnTo>
                  <a:lnTo>
                    <a:pt x="970" y="1369"/>
                  </a:lnTo>
                  <a:lnTo>
                    <a:pt x="972" y="1369"/>
                  </a:lnTo>
                  <a:lnTo>
                    <a:pt x="972" y="1367"/>
                  </a:lnTo>
                  <a:lnTo>
                    <a:pt x="972" y="1369"/>
                  </a:lnTo>
                  <a:lnTo>
                    <a:pt x="974" y="1371"/>
                  </a:lnTo>
                  <a:lnTo>
                    <a:pt x="972" y="1371"/>
                  </a:lnTo>
                  <a:lnTo>
                    <a:pt x="972" y="1373"/>
                  </a:lnTo>
                  <a:lnTo>
                    <a:pt x="970" y="1375"/>
                  </a:lnTo>
                  <a:lnTo>
                    <a:pt x="970" y="1377"/>
                  </a:lnTo>
                  <a:lnTo>
                    <a:pt x="972" y="1377"/>
                  </a:lnTo>
                  <a:lnTo>
                    <a:pt x="974" y="1377"/>
                  </a:lnTo>
                  <a:lnTo>
                    <a:pt x="974" y="1375"/>
                  </a:lnTo>
                  <a:lnTo>
                    <a:pt x="974" y="1373"/>
                  </a:lnTo>
                  <a:lnTo>
                    <a:pt x="974" y="1371"/>
                  </a:lnTo>
                  <a:lnTo>
                    <a:pt x="974" y="1369"/>
                  </a:lnTo>
                  <a:lnTo>
                    <a:pt x="974" y="1367"/>
                  </a:lnTo>
                  <a:lnTo>
                    <a:pt x="976" y="1367"/>
                  </a:lnTo>
                  <a:lnTo>
                    <a:pt x="976" y="1365"/>
                  </a:lnTo>
                  <a:lnTo>
                    <a:pt x="978" y="1365"/>
                  </a:lnTo>
                  <a:lnTo>
                    <a:pt x="978" y="1367"/>
                  </a:lnTo>
                  <a:lnTo>
                    <a:pt x="978" y="1369"/>
                  </a:lnTo>
                  <a:lnTo>
                    <a:pt x="978" y="1371"/>
                  </a:lnTo>
                  <a:lnTo>
                    <a:pt x="978" y="1373"/>
                  </a:lnTo>
                  <a:lnTo>
                    <a:pt x="978" y="1371"/>
                  </a:lnTo>
                  <a:lnTo>
                    <a:pt x="978" y="1373"/>
                  </a:lnTo>
                  <a:lnTo>
                    <a:pt x="978" y="1375"/>
                  </a:lnTo>
                  <a:lnTo>
                    <a:pt x="979" y="1375"/>
                  </a:lnTo>
                  <a:lnTo>
                    <a:pt x="979" y="1377"/>
                  </a:lnTo>
                  <a:lnTo>
                    <a:pt x="979" y="1378"/>
                  </a:lnTo>
                  <a:lnTo>
                    <a:pt x="978" y="1378"/>
                  </a:lnTo>
                  <a:lnTo>
                    <a:pt x="976" y="1378"/>
                  </a:lnTo>
                  <a:lnTo>
                    <a:pt x="976" y="1380"/>
                  </a:lnTo>
                  <a:lnTo>
                    <a:pt x="974" y="1380"/>
                  </a:lnTo>
                  <a:lnTo>
                    <a:pt x="974" y="1382"/>
                  </a:lnTo>
                  <a:lnTo>
                    <a:pt x="976" y="1382"/>
                  </a:lnTo>
                  <a:lnTo>
                    <a:pt x="976" y="1380"/>
                  </a:lnTo>
                  <a:lnTo>
                    <a:pt x="978" y="1380"/>
                  </a:lnTo>
                  <a:lnTo>
                    <a:pt x="978" y="1378"/>
                  </a:lnTo>
                  <a:lnTo>
                    <a:pt x="979" y="1378"/>
                  </a:lnTo>
                  <a:lnTo>
                    <a:pt x="981" y="1378"/>
                  </a:lnTo>
                  <a:lnTo>
                    <a:pt x="981" y="1377"/>
                  </a:lnTo>
                  <a:lnTo>
                    <a:pt x="983" y="1377"/>
                  </a:lnTo>
                  <a:lnTo>
                    <a:pt x="983" y="1375"/>
                  </a:lnTo>
                  <a:lnTo>
                    <a:pt x="985" y="1375"/>
                  </a:lnTo>
                  <a:lnTo>
                    <a:pt x="985" y="1373"/>
                  </a:lnTo>
                  <a:lnTo>
                    <a:pt x="985" y="1371"/>
                  </a:lnTo>
                  <a:lnTo>
                    <a:pt x="987" y="1371"/>
                  </a:lnTo>
                  <a:lnTo>
                    <a:pt x="987" y="1373"/>
                  </a:lnTo>
                  <a:lnTo>
                    <a:pt x="985" y="1373"/>
                  </a:lnTo>
                  <a:lnTo>
                    <a:pt x="987" y="1373"/>
                  </a:lnTo>
                  <a:lnTo>
                    <a:pt x="987" y="1375"/>
                  </a:lnTo>
                  <a:lnTo>
                    <a:pt x="985" y="1377"/>
                  </a:lnTo>
                  <a:lnTo>
                    <a:pt x="987" y="1377"/>
                  </a:lnTo>
                  <a:lnTo>
                    <a:pt x="985" y="1377"/>
                  </a:lnTo>
                  <a:lnTo>
                    <a:pt x="987" y="1377"/>
                  </a:lnTo>
                  <a:lnTo>
                    <a:pt x="987" y="1378"/>
                  </a:lnTo>
                  <a:lnTo>
                    <a:pt x="985" y="1378"/>
                  </a:lnTo>
                  <a:lnTo>
                    <a:pt x="985" y="1380"/>
                  </a:lnTo>
                  <a:lnTo>
                    <a:pt x="985" y="1382"/>
                  </a:lnTo>
                  <a:lnTo>
                    <a:pt x="987" y="1380"/>
                  </a:lnTo>
                  <a:lnTo>
                    <a:pt x="987" y="1378"/>
                  </a:lnTo>
                  <a:lnTo>
                    <a:pt x="987" y="1377"/>
                  </a:lnTo>
                  <a:lnTo>
                    <a:pt x="987" y="1375"/>
                  </a:lnTo>
                  <a:lnTo>
                    <a:pt x="989" y="1375"/>
                  </a:lnTo>
                  <a:lnTo>
                    <a:pt x="989" y="1373"/>
                  </a:lnTo>
                  <a:lnTo>
                    <a:pt x="989" y="1371"/>
                  </a:lnTo>
                  <a:lnTo>
                    <a:pt x="989" y="1369"/>
                  </a:lnTo>
                  <a:lnTo>
                    <a:pt x="989" y="1367"/>
                  </a:lnTo>
                  <a:lnTo>
                    <a:pt x="991" y="1367"/>
                  </a:lnTo>
                  <a:lnTo>
                    <a:pt x="991" y="1365"/>
                  </a:lnTo>
                  <a:lnTo>
                    <a:pt x="993" y="1365"/>
                  </a:lnTo>
                  <a:close/>
                  <a:moveTo>
                    <a:pt x="939" y="1401"/>
                  </a:moveTo>
                  <a:lnTo>
                    <a:pt x="937" y="1401"/>
                  </a:lnTo>
                  <a:lnTo>
                    <a:pt x="939" y="1401"/>
                  </a:lnTo>
                  <a:close/>
                  <a:moveTo>
                    <a:pt x="1002" y="1378"/>
                  </a:moveTo>
                  <a:lnTo>
                    <a:pt x="1001" y="1378"/>
                  </a:lnTo>
                  <a:lnTo>
                    <a:pt x="1001" y="1377"/>
                  </a:lnTo>
                  <a:lnTo>
                    <a:pt x="1001" y="1378"/>
                  </a:lnTo>
                  <a:lnTo>
                    <a:pt x="1002" y="1378"/>
                  </a:lnTo>
                  <a:close/>
                  <a:moveTo>
                    <a:pt x="1582" y="1983"/>
                  </a:moveTo>
                  <a:lnTo>
                    <a:pt x="1580" y="1983"/>
                  </a:lnTo>
                  <a:lnTo>
                    <a:pt x="1580" y="1981"/>
                  </a:lnTo>
                  <a:lnTo>
                    <a:pt x="1582" y="1981"/>
                  </a:lnTo>
                  <a:lnTo>
                    <a:pt x="1582" y="1983"/>
                  </a:lnTo>
                  <a:close/>
                  <a:moveTo>
                    <a:pt x="1559" y="1964"/>
                  </a:moveTo>
                  <a:lnTo>
                    <a:pt x="1559" y="1966"/>
                  </a:lnTo>
                  <a:lnTo>
                    <a:pt x="1559" y="1964"/>
                  </a:lnTo>
                  <a:close/>
                  <a:moveTo>
                    <a:pt x="1584" y="1983"/>
                  </a:moveTo>
                  <a:lnTo>
                    <a:pt x="1582" y="1983"/>
                  </a:lnTo>
                  <a:lnTo>
                    <a:pt x="1584" y="1981"/>
                  </a:lnTo>
                  <a:lnTo>
                    <a:pt x="1586" y="1981"/>
                  </a:lnTo>
                  <a:lnTo>
                    <a:pt x="1586" y="1983"/>
                  </a:lnTo>
                  <a:lnTo>
                    <a:pt x="1584" y="1983"/>
                  </a:lnTo>
                  <a:close/>
                  <a:moveTo>
                    <a:pt x="1586" y="1983"/>
                  </a:moveTo>
                  <a:lnTo>
                    <a:pt x="1586" y="1981"/>
                  </a:lnTo>
                  <a:lnTo>
                    <a:pt x="1588" y="1981"/>
                  </a:lnTo>
                  <a:lnTo>
                    <a:pt x="1588" y="1983"/>
                  </a:lnTo>
                  <a:lnTo>
                    <a:pt x="1586" y="1983"/>
                  </a:lnTo>
                  <a:close/>
                  <a:moveTo>
                    <a:pt x="1523" y="1928"/>
                  </a:moveTo>
                  <a:lnTo>
                    <a:pt x="1521" y="1928"/>
                  </a:lnTo>
                  <a:lnTo>
                    <a:pt x="1523" y="1928"/>
                  </a:lnTo>
                  <a:close/>
                  <a:moveTo>
                    <a:pt x="1488" y="1899"/>
                  </a:moveTo>
                  <a:lnTo>
                    <a:pt x="1486" y="1899"/>
                  </a:lnTo>
                  <a:lnTo>
                    <a:pt x="1488" y="1899"/>
                  </a:lnTo>
                  <a:lnTo>
                    <a:pt x="1488" y="1901"/>
                  </a:lnTo>
                  <a:lnTo>
                    <a:pt x="1488" y="1903"/>
                  </a:lnTo>
                  <a:lnTo>
                    <a:pt x="1488" y="1904"/>
                  </a:lnTo>
                  <a:lnTo>
                    <a:pt x="1488" y="1906"/>
                  </a:lnTo>
                  <a:lnTo>
                    <a:pt x="1488" y="1908"/>
                  </a:lnTo>
                  <a:lnTo>
                    <a:pt x="1486" y="1908"/>
                  </a:lnTo>
                  <a:lnTo>
                    <a:pt x="1484" y="1908"/>
                  </a:lnTo>
                  <a:lnTo>
                    <a:pt x="1484" y="1910"/>
                  </a:lnTo>
                  <a:lnTo>
                    <a:pt x="1483" y="1910"/>
                  </a:lnTo>
                  <a:lnTo>
                    <a:pt x="1483" y="1912"/>
                  </a:lnTo>
                  <a:lnTo>
                    <a:pt x="1481" y="1912"/>
                  </a:lnTo>
                  <a:lnTo>
                    <a:pt x="1481" y="1914"/>
                  </a:lnTo>
                  <a:lnTo>
                    <a:pt x="1479" y="1914"/>
                  </a:lnTo>
                  <a:lnTo>
                    <a:pt x="1477" y="1914"/>
                  </a:lnTo>
                  <a:lnTo>
                    <a:pt x="1477" y="1916"/>
                  </a:lnTo>
                  <a:lnTo>
                    <a:pt x="1475" y="1916"/>
                  </a:lnTo>
                  <a:lnTo>
                    <a:pt x="1475" y="1914"/>
                  </a:lnTo>
                  <a:lnTo>
                    <a:pt x="1477" y="1914"/>
                  </a:lnTo>
                  <a:lnTo>
                    <a:pt x="1477" y="1912"/>
                  </a:lnTo>
                  <a:lnTo>
                    <a:pt x="1477" y="1910"/>
                  </a:lnTo>
                  <a:lnTo>
                    <a:pt x="1479" y="1910"/>
                  </a:lnTo>
                  <a:lnTo>
                    <a:pt x="1479" y="1908"/>
                  </a:lnTo>
                  <a:lnTo>
                    <a:pt x="1479" y="1910"/>
                  </a:lnTo>
                  <a:lnTo>
                    <a:pt x="1479" y="1908"/>
                  </a:lnTo>
                  <a:lnTo>
                    <a:pt x="1481" y="1908"/>
                  </a:lnTo>
                  <a:lnTo>
                    <a:pt x="1479" y="1908"/>
                  </a:lnTo>
                  <a:lnTo>
                    <a:pt x="1477" y="1908"/>
                  </a:lnTo>
                  <a:lnTo>
                    <a:pt x="1479" y="1908"/>
                  </a:lnTo>
                  <a:lnTo>
                    <a:pt x="1477" y="1908"/>
                  </a:lnTo>
                  <a:lnTo>
                    <a:pt x="1479" y="1908"/>
                  </a:lnTo>
                  <a:lnTo>
                    <a:pt x="1477" y="1908"/>
                  </a:lnTo>
                  <a:lnTo>
                    <a:pt x="1475" y="1908"/>
                  </a:lnTo>
                  <a:lnTo>
                    <a:pt x="1477" y="1906"/>
                  </a:lnTo>
                  <a:lnTo>
                    <a:pt x="1479" y="1906"/>
                  </a:lnTo>
                  <a:lnTo>
                    <a:pt x="1477" y="1906"/>
                  </a:lnTo>
                  <a:lnTo>
                    <a:pt x="1479" y="1906"/>
                  </a:lnTo>
                  <a:lnTo>
                    <a:pt x="1477" y="1906"/>
                  </a:lnTo>
                  <a:lnTo>
                    <a:pt x="1479" y="1904"/>
                  </a:lnTo>
                  <a:lnTo>
                    <a:pt x="1481" y="1904"/>
                  </a:lnTo>
                  <a:lnTo>
                    <a:pt x="1481" y="1903"/>
                  </a:lnTo>
                  <a:lnTo>
                    <a:pt x="1483" y="1903"/>
                  </a:lnTo>
                  <a:lnTo>
                    <a:pt x="1481" y="1903"/>
                  </a:lnTo>
                  <a:lnTo>
                    <a:pt x="1481" y="1901"/>
                  </a:lnTo>
                  <a:lnTo>
                    <a:pt x="1483" y="1901"/>
                  </a:lnTo>
                  <a:lnTo>
                    <a:pt x="1483" y="1899"/>
                  </a:lnTo>
                  <a:lnTo>
                    <a:pt x="1484" y="1899"/>
                  </a:lnTo>
                  <a:lnTo>
                    <a:pt x="1486" y="1899"/>
                  </a:lnTo>
                  <a:lnTo>
                    <a:pt x="1486" y="1897"/>
                  </a:lnTo>
                  <a:lnTo>
                    <a:pt x="1486" y="1899"/>
                  </a:lnTo>
                  <a:lnTo>
                    <a:pt x="1488" y="1899"/>
                  </a:lnTo>
                  <a:close/>
                  <a:moveTo>
                    <a:pt x="1569" y="1964"/>
                  </a:moveTo>
                  <a:lnTo>
                    <a:pt x="1567" y="1964"/>
                  </a:lnTo>
                  <a:lnTo>
                    <a:pt x="1567" y="1966"/>
                  </a:lnTo>
                  <a:lnTo>
                    <a:pt x="1567" y="1964"/>
                  </a:lnTo>
                  <a:lnTo>
                    <a:pt x="1567" y="1962"/>
                  </a:lnTo>
                  <a:lnTo>
                    <a:pt x="1567" y="1964"/>
                  </a:lnTo>
                  <a:lnTo>
                    <a:pt x="1569" y="1964"/>
                  </a:lnTo>
                  <a:close/>
                  <a:moveTo>
                    <a:pt x="1523" y="1928"/>
                  </a:moveTo>
                  <a:lnTo>
                    <a:pt x="1523" y="1926"/>
                  </a:lnTo>
                  <a:lnTo>
                    <a:pt x="1523" y="1928"/>
                  </a:lnTo>
                  <a:close/>
                  <a:moveTo>
                    <a:pt x="1001" y="1363"/>
                  </a:moveTo>
                  <a:lnTo>
                    <a:pt x="1001" y="1365"/>
                  </a:lnTo>
                  <a:lnTo>
                    <a:pt x="1002" y="1365"/>
                  </a:lnTo>
                  <a:lnTo>
                    <a:pt x="1002" y="1367"/>
                  </a:lnTo>
                  <a:lnTo>
                    <a:pt x="1002" y="1369"/>
                  </a:lnTo>
                  <a:lnTo>
                    <a:pt x="1001" y="1369"/>
                  </a:lnTo>
                  <a:lnTo>
                    <a:pt x="1001" y="1371"/>
                  </a:lnTo>
                  <a:lnTo>
                    <a:pt x="999" y="1371"/>
                  </a:lnTo>
                  <a:lnTo>
                    <a:pt x="999" y="1373"/>
                  </a:lnTo>
                  <a:lnTo>
                    <a:pt x="1001" y="1373"/>
                  </a:lnTo>
                  <a:lnTo>
                    <a:pt x="1001" y="1375"/>
                  </a:lnTo>
                  <a:lnTo>
                    <a:pt x="1001" y="1377"/>
                  </a:lnTo>
                  <a:lnTo>
                    <a:pt x="1001" y="1378"/>
                  </a:lnTo>
                  <a:lnTo>
                    <a:pt x="999" y="1378"/>
                  </a:lnTo>
                  <a:lnTo>
                    <a:pt x="999" y="1377"/>
                  </a:lnTo>
                  <a:lnTo>
                    <a:pt x="999" y="1375"/>
                  </a:lnTo>
                  <a:lnTo>
                    <a:pt x="999" y="1373"/>
                  </a:lnTo>
                  <a:lnTo>
                    <a:pt x="997" y="1373"/>
                  </a:lnTo>
                  <a:lnTo>
                    <a:pt x="997" y="1371"/>
                  </a:lnTo>
                  <a:lnTo>
                    <a:pt x="997" y="1369"/>
                  </a:lnTo>
                  <a:lnTo>
                    <a:pt x="997" y="1367"/>
                  </a:lnTo>
                  <a:lnTo>
                    <a:pt x="997" y="1365"/>
                  </a:lnTo>
                  <a:lnTo>
                    <a:pt x="997" y="1363"/>
                  </a:lnTo>
                  <a:lnTo>
                    <a:pt x="999" y="1363"/>
                  </a:lnTo>
                  <a:lnTo>
                    <a:pt x="997" y="1363"/>
                  </a:lnTo>
                  <a:lnTo>
                    <a:pt x="997" y="1361"/>
                  </a:lnTo>
                  <a:lnTo>
                    <a:pt x="999" y="1361"/>
                  </a:lnTo>
                  <a:lnTo>
                    <a:pt x="997" y="1361"/>
                  </a:lnTo>
                  <a:lnTo>
                    <a:pt x="997" y="1363"/>
                  </a:lnTo>
                  <a:lnTo>
                    <a:pt x="997" y="1365"/>
                  </a:lnTo>
                  <a:lnTo>
                    <a:pt x="997" y="1363"/>
                  </a:lnTo>
                  <a:lnTo>
                    <a:pt x="995" y="1363"/>
                  </a:lnTo>
                  <a:lnTo>
                    <a:pt x="995" y="1361"/>
                  </a:lnTo>
                  <a:lnTo>
                    <a:pt x="993" y="1361"/>
                  </a:lnTo>
                  <a:lnTo>
                    <a:pt x="993" y="1359"/>
                  </a:lnTo>
                  <a:lnTo>
                    <a:pt x="993" y="1357"/>
                  </a:lnTo>
                  <a:lnTo>
                    <a:pt x="995" y="1357"/>
                  </a:lnTo>
                  <a:lnTo>
                    <a:pt x="997" y="1357"/>
                  </a:lnTo>
                  <a:lnTo>
                    <a:pt x="999" y="1357"/>
                  </a:lnTo>
                  <a:lnTo>
                    <a:pt x="1001" y="1357"/>
                  </a:lnTo>
                  <a:lnTo>
                    <a:pt x="1002" y="1357"/>
                  </a:lnTo>
                  <a:lnTo>
                    <a:pt x="1002" y="1359"/>
                  </a:lnTo>
                  <a:lnTo>
                    <a:pt x="1002" y="1361"/>
                  </a:lnTo>
                  <a:lnTo>
                    <a:pt x="1001" y="1361"/>
                  </a:lnTo>
                  <a:lnTo>
                    <a:pt x="1001" y="1363"/>
                  </a:lnTo>
                  <a:close/>
                  <a:moveTo>
                    <a:pt x="1525" y="1924"/>
                  </a:moveTo>
                  <a:lnTo>
                    <a:pt x="1523" y="1924"/>
                  </a:lnTo>
                  <a:lnTo>
                    <a:pt x="1525" y="1924"/>
                  </a:lnTo>
                  <a:close/>
                  <a:moveTo>
                    <a:pt x="1532" y="1929"/>
                  </a:moveTo>
                  <a:lnTo>
                    <a:pt x="1532" y="1928"/>
                  </a:lnTo>
                  <a:lnTo>
                    <a:pt x="1532" y="1929"/>
                  </a:lnTo>
                  <a:close/>
                  <a:moveTo>
                    <a:pt x="1494" y="1897"/>
                  </a:moveTo>
                  <a:lnTo>
                    <a:pt x="1496" y="1897"/>
                  </a:lnTo>
                  <a:lnTo>
                    <a:pt x="1494" y="1897"/>
                  </a:lnTo>
                  <a:lnTo>
                    <a:pt x="1494" y="1899"/>
                  </a:lnTo>
                  <a:lnTo>
                    <a:pt x="1494" y="1897"/>
                  </a:lnTo>
                  <a:close/>
                  <a:moveTo>
                    <a:pt x="1556" y="1947"/>
                  </a:moveTo>
                  <a:lnTo>
                    <a:pt x="1556" y="1945"/>
                  </a:lnTo>
                  <a:lnTo>
                    <a:pt x="1556" y="1947"/>
                  </a:lnTo>
                  <a:close/>
                  <a:moveTo>
                    <a:pt x="906" y="1202"/>
                  </a:moveTo>
                  <a:lnTo>
                    <a:pt x="905" y="1202"/>
                  </a:lnTo>
                  <a:lnTo>
                    <a:pt x="906" y="1202"/>
                  </a:lnTo>
                  <a:close/>
                  <a:moveTo>
                    <a:pt x="1498" y="1895"/>
                  </a:moveTo>
                  <a:lnTo>
                    <a:pt x="1496" y="1895"/>
                  </a:lnTo>
                  <a:lnTo>
                    <a:pt x="1498" y="1895"/>
                  </a:lnTo>
                  <a:close/>
                  <a:moveTo>
                    <a:pt x="912" y="1209"/>
                  </a:moveTo>
                  <a:lnTo>
                    <a:pt x="912" y="1211"/>
                  </a:lnTo>
                  <a:lnTo>
                    <a:pt x="912" y="1209"/>
                  </a:lnTo>
                  <a:lnTo>
                    <a:pt x="910" y="1209"/>
                  </a:lnTo>
                  <a:lnTo>
                    <a:pt x="912" y="1209"/>
                  </a:lnTo>
                  <a:close/>
                  <a:moveTo>
                    <a:pt x="1540" y="1929"/>
                  </a:moveTo>
                  <a:lnTo>
                    <a:pt x="1538" y="1929"/>
                  </a:lnTo>
                  <a:lnTo>
                    <a:pt x="1540" y="1929"/>
                  </a:lnTo>
                  <a:close/>
                  <a:moveTo>
                    <a:pt x="1509" y="1904"/>
                  </a:moveTo>
                  <a:lnTo>
                    <a:pt x="1508" y="1904"/>
                  </a:lnTo>
                  <a:lnTo>
                    <a:pt x="1508" y="1903"/>
                  </a:lnTo>
                  <a:lnTo>
                    <a:pt x="1509" y="1903"/>
                  </a:lnTo>
                  <a:lnTo>
                    <a:pt x="1509" y="1904"/>
                  </a:lnTo>
                  <a:close/>
                  <a:moveTo>
                    <a:pt x="1540" y="1931"/>
                  </a:moveTo>
                  <a:lnTo>
                    <a:pt x="1540" y="1933"/>
                  </a:lnTo>
                  <a:lnTo>
                    <a:pt x="1540" y="1931"/>
                  </a:lnTo>
                  <a:lnTo>
                    <a:pt x="1540" y="1929"/>
                  </a:lnTo>
                  <a:lnTo>
                    <a:pt x="1540" y="1931"/>
                  </a:lnTo>
                  <a:lnTo>
                    <a:pt x="1540" y="1929"/>
                  </a:lnTo>
                  <a:lnTo>
                    <a:pt x="1542" y="1929"/>
                  </a:lnTo>
                  <a:lnTo>
                    <a:pt x="1540" y="1929"/>
                  </a:lnTo>
                  <a:lnTo>
                    <a:pt x="1540" y="1931"/>
                  </a:lnTo>
                  <a:close/>
                  <a:moveTo>
                    <a:pt x="1500" y="1895"/>
                  </a:moveTo>
                  <a:lnTo>
                    <a:pt x="1498" y="1893"/>
                  </a:lnTo>
                  <a:lnTo>
                    <a:pt x="1500" y="1893"/>
                  </a:lnTo>
                  <a:lnTo>
                    <a:pt x="1500" y="1895"/>
                  </a:lnTo>
                  <a:close/>
                  <a:moveTo>
                    <a:pt x="1544" y="1929"/>
                  </a:moveTo>
                  <a:lnTo>
                    <a:pt x="1542" y="1929"/>
                  </a:lnTo>
                  <a:lnTo>
                    <a:pt x="1542" y="1928"/>
                  </a:lnTo>
                  <a:lnTo>
                    <a:pt x="1542" y="1929"/>
                  </a:lnTo>
                  <a:lnTo>
                    <a:pt x="1544" y="1929"/>
                  </a:lnTo>
                  <a:close/>
                  <a:moveTo>
                    <a:pt x="1554" y="1937"/>
                  </a:moveTo>
                  <a:lnTo>
                    <a:pt x="1556" y="1937"/>
                  </a:lnTo>
                  <a:lnTo>
                    <a:pt x="1554" y="1937"/>
                  </a:lnTo>
                  <a:close/>
                  <a:moveTo>
                    <a:pt x="1047" y="1405"/>
                  </a:moveTo>
                  <a:lnTo>
                    <a:pt x="1045" y="1405"/>
                  </a:lnTo>
                  <a:lnTo>
                    <a:pt x="1045" y="1407"/>
                  </a:lnTo>
                  <a:lnTo>
                    <a:pt x="1043" y="1407"/>
                  </a:lnTo>
                  <a:lnTo>
                    <a:pt x="1041" y="1407"/>
                  </a:lnTo>
                  <a:lnTo>
                    <a:pt x="1039" y="1407"/>
                  </a:lnTo>
                  <a:lnTo>
                    <a:pt x="1039" y="1405"/>
                  </a:lnTo>
                  <a:lnTo>
                    <a:pt x="1039" y="1407"/>
                  </a:lnTo>
                  <a:lnTo>
                    <a:pt x="1041" y="1407"/>
                  </a:lnTo>
                  <a:lnTo>
                    <a:pt x="1041" y="1405"/>
                  </a:lnTo>
                  <a:lnTo>
                    <a:pt x="1039" y="1405"/>
                  </a:lnTo>
                  <a:lnTo>
                    <a:pt x="1041" y="1405"/>
                  </a:lnTo>
                  <a:lnTo>
                    <a:pt x="1041" y="1403"/>
                  </a:lnTo>
                  <a:lnTo>
                    <a:pt x="1043" y="1403"/>
                  </a:lnTo>
                  <a:lnTo>
                    <a:pt x="1045" y="1403"/>
                  </a:lnTo>
                  <a:lnTo>
                    <a:pt x="1047" y="1403"/>
                  </a:lnTo>
                  <a:lnTo>
                    <a:pt x="1047" y="1405"/>
                  </a:lnTo>
                  <a:close/>
                  <a:moveTo>
                    <a:pt x="1502" y="1893"/>
                  </a:moveTo>
                  <a:lnTo>
                    <a:pt x="1504" y="1893"/>
                  </a:lnTo>
                  <a:lnTo>
                    <a:pt x="1504" y="1895"/>
                  </a:lnTo>
                  <a:lnTo>
                    <a:pt x="1502" y="1895"/>
                  </a:lnTo>
                  <a:lnTo>
                    <a:pt x="1502" y="1893"/>
                  </a:lnTo>
                  <a:lnTo>
                    <a:pt x="1502" y="1895"/>
                  </a:lnTo>
                  <a:lnTo>
                    <a:pt x="1500" y="1895"/>
                  </a:lnTo>
                  <a:lnTo>
                    <a:pt x="1500" y="1893"/>
                  </a:lnTo>
                  <a:lnTo>
                    <a:pt x="1500" y="1891"/>
                  </a:lnTo>
                  <a:lnTo>
                    <a:pt x="1502" y="1891"/>
                  </a:lnTo>
                  <a:lnTo>
                    <a:pt x="1502" y="1893"/>
                  </a:lnTo>
                  <a:lnTo>
                    <a:pt x="1502" y="1891"/>
                  </a:lnTo>
                  <a:lnTo>
                    <a:pt x="1502" y="1893"/>
                  </a:lnTo>
                  <a:close/>
                  <a:moveTo>
                    <a:pt x="1556" y="1937"/>
                  </a:moveTo>
                  <a:lnTo>
                    <a:pt x="1556" y="1935"/>
                  </a:lnTo>
                  <a:lnTo>
                    <a:pt x="1556" y="1937"/>
                  </a:lnTo>
                  <a:close/>
                  <a:moveTo>
                    <a:pt x="1521" y="1908"/>
                  </a:moveTo>
                  <a:lnTo>
                    <a:pt x="1521" y="1910"/>
                  </a:lnTo>
                  <a:lnTo>
                    <a:pt x="1521" y="1912"/>
                  </a:lnTo>
                  <a:lnTo>
                    <a:pt x="1521" y="1914"/>
                  </a:lnTo>
                  <a:lnTo>
                    <a:pt x="1523" y="1914"/>
                  </a:lnTo>
                  <a:lnTo>
                    <a:pt x="1523" y="1916"/>
                  </a:lnTo>
                  <a:lnTo>
                    <a:pt x="1523" y="1918"/>
                  </a:lnTo>
                  <a:lnTo>
                    <a:pt x="1523" y="1916"/>
                  </a:lnTo>
                  <a:lnTo>
                    <a:pt x="1525" y="1916"/>
                  </a:lnTo>
                  <a:lnTo>
                    <a:pt x="1525" y="1918"/>
                  </a:lnTo>
                  <a:lnTo>
                    <a:pt x="1525" y="1920"/>
                  </a:lnTo>
                  <a:lnTo>
                    <a:pt x="1523" y="1920"/>
                  </a:lnTo>
                  <a:lnTo>
                    <a:pt x="1525" y="1920"/>
                  </a:lnTo>
                  <a:lnTo>
                    <a:pt x="1525" y="1922"/>
                  </a:lnTo>
                  <a:lnTo>
                    <a:pt x="1523" y="1922"/>
                  </a:lnTo>
                  <a:lnTo>
                    <a:pt x="1523" y="1924"/>
                  </a:lnTo>
                  <a:lnTo>
                    <a:pt x="1521" y="1924"/>
                  </a:lnTo>
                  <a:lnTo>
                    <a:pt x="1519" y="1924"/>
                  </a:lnTo>
                  <a:lnTo>
                    <a:pt x="1519" y="1926"/>
                  </a:lnTo>
                  <a:lnTo>
                    <a:pt x="1519" y="1924"/>
                  </a:lnTo>
                  <a:lnTo>
                    <a:pt x="1517" y="1924"/>
                  </a:lnTo>
                  <a:lnTo>
                    <a:pt x="1517" y="1926"/>
                  </a:lnTo>
                  <a:lnTo>
                    <a:pt x="1515" y="1926"/>
                  </a:lnTo>
                  <a:lnTo>
                    <a:pt x="1513" y="1926"/>
                  </a:lnTo>
                  <a:lnTo>
                    <a:pt x="1513" y="1924"/>
                  </a:lnTo>
                  <a:lnTo>
                    <a:pt x="1511" y="1924"/>
                  </a:lnTo>
                  <a:lnTo>
                    <a:pt x="1511" y="1922"/>
                  </a:lnTo>
                  <a:lnTo>
                    <a:pt x="1509" y="1922"/>
                  </a:lnTo>
                  <a:lnTo>
                    <a:pt x="1509" y="1924"/>
                  </a:lnTo>
                  <a:lnTo>
                    <a:pt x="1509" y="1922"/>
                  </a:lnTo>
                  <a:lnTo>
                    <a:pt x="1511" y="1924"/>
                  </a:lnTo>
                  <a:lnTo>
                    <a:pt x="1513" y="1924"/>
                  </a:lnTo>
                  <a:lnTo>
                    <a:pt x="1513" y="1926"/>
                  </a:lnTo>
                  <a:lnTo>
                    <a:pt x="1511" y="1926"/>
                  </a:lnTo>
                  <a:lnTo>
                    <a:pt x="1511" y="1924"/>
                  </a:lnTo>
                  <a:lnTo>
                    <a:pt x="1511" y="1926"/>
                  </a:lnTo>
                  <a:lnTo>
                    <a:pt x="1511" y="1924"/>
                  </a:lnTo>
                  <a:lnTo>
                    <a:pt x="1511" y="1926"/>
                  </a:lnTo>
                  <a:lnTo>
                    <a:pt x="1511" y="1924"/>
                  </a:lnTo>
                  <a:lnTo>
                    <a:pt x="1511" y="1926"/>
                  </a:lnTo>
                  <a:lnTo>
                    <a:pt x="1511" y="1928"/>
                  </a:lnTo>
                  <a:lnTo>
                    <a:pt x="1513" y="1928"/>
                  </a:lnTo>
                  <a:lnTo>
                    <a:pt x="1511" y="1928"/>
                  </a:lnTo>
                  <a:lnTo>
                    <a:pt x="1511" y="1929"/>
                  </a:lnTo>
                  <a:lnTo>
                    <a:pt x="1509" y="1929"/>
                  </a:lnTo>
                  <a:lnTo>
                    <a:pt x="1509" y="1928"/>
                  </a:lnTo>
                  <a:lnTo>
                    <a:pt x="1509" y="1926"/>
                  </a:lnTo>
                  <a:lnTo>
                    <a:pt x="1508" y="1926"/>
                  </a:lnTo>
                  <a:lnTo>
                    <a:pt x="1509" y="1926"/>
                  </a:lnTo>
                  <a:lnTo>
                    <a:pt x="1508" y="1926"/>
                  </a:lnTo>
                  <a:lnTo>
                    <a:pt x="1506" y="1926"/>
                  </a:lnTo>
                  <a:lnTo>
                    <a:pt x="1506" y="1924"/>
                  </a:lnTo>
                  <a:lnTo>
                    <a:pt x="1504" y="1924"/>
                  </a:lnTo>
                  <a:lnTo>
                    <a:pt x="1506" y="1924"/>
                  </a:lnTo>
                  <a:lnTo>
                    <a:pt x="1506" y="1926"/>
                  </a:lnTo>
                  <a:lnTo>
                    <a:pt x="1504" y="1926"/>
                  </a:lnTo>
                  <a:lnTo>
                    <a:pt x="1506" y="1926"/>
                  </a:lnTo>
                  <a:lnTo>
                    <a:pt x="1508" y="1926"/>
                  </a:lnTo>
                  <a:lnTo>
                    <a:pt x="1508" y="1928"/>
                  </a:lnTo>
                  <a:lnTo>
                    <a:pt x="1508" y="1929"/>
                  </a:lnTo>
                  <a:lnTo>
                    <a:pt x="1509" y="1929"/>
                  </a:lnTo>
                  <a:lnTo>
                    <a:pt x="1508" y="1931"/>
                  </a:lnTo>
                  <a:lnTo>
                    <a:pt x="1509" y="1931"/>
                  </a:lnTo>
                  <a:lnTo>
                    <a:pt x="1509" y="1929"/>
                  </a:lnTo>
                  <a:lnTo>
                    <a:pt x="1511" y="1929"/>
                  </a:lnTo>
                  <a:lnTo>
                    <a:pt x="1511" y="1931"/>
                  </a:lnTo>
                  <a:lnTo>
                    <a:pt x="1513" y="1931"/>
                  </a:lnTo>
                  <a:lnTo>
                    <a:pt x="1513" y="1929"/>
                  </a:lnTo>
                  <a:lnTo>
                    <a:pt x="1515" y="1929"/>
                  </a:lnTo>
                  <a:lnTo>
                    <a:pt x="1515" y="1928"/>
                  </a:lnTo>
                  <a:lnTo>
                    <a:pt x="1517" y="1928"/>
                  </a:lnTo>
                  <a:lnTo>
                    <a:pt x="1519" y="1928"/>
                  </a:lnTo>
                  <a:lnTo>
                    <a:pt x="1521" y="1928"/>
                  </a:lnTo>
                  <a:lnTo>
                    <a:pt x="1523" y="1928"/>
                  </a:lnTo>
                  <a:lnTo>
                    <a:pt x="1521" y="1928"/>
                  </a:lnTo>
                  <a:lnTo>
                    <a:pt x="1523" y="1928"/>
                  </a:lnTo>
                  <a:lnTo>
                    <a:pt x="1523" y="1929"/>
                  </a:lnTo>
                  <a:lnTo>
                    <a:pt x="1523" y="1928"/>
                  </a:lnTo>
                  <a:lnTo>
                    <a:pt x="1523" y="1929"/>
                  </a:lnTo>
                  <a:lnTo>
                    <a:pt x="1525" y="1929"/>
                  </a:lnTo>
                  <a:lnTo>
                    <a:pt x="1523" y="1929"/>
                  </a:lnTo>
                  <a:lnTo>
                    <a:pt x="1523" y="1928"/>
                  </a:lnTo>
                  <a:lnTo>
                    <a:pt x="1523" y="1929"/>
                  </a:lnTo>
                  <a:lnTo>
                    <a:pt x="1523" y="1928"/>
                  </a:lnTo>
                  <a:lnTo>
                    <a:pt x="1525" y="1928"/>
                  </a:lnTo>
                  <a:lnTo>
                    <a:pt x="1523" y="1928"/>
                  </a:lnTo>
                  <a:lnTo>
                    <a:pt x="1523" y="1926"/>
                  </a:lnTo>
                  <a:lnTo>
                    <a:pt x="1525" y="1926"/>
                  </a:lnTo>
                  <a:lnTo>
                    <a:pt x="1527" y="1926"/>
                  </a:lnTo>
                  <a:lnTo>
                    <a:pt x="1527" y="1928"/>
                  </a:lnTo>
                  <a:lnTo>
                    <a:pt x="1527" y="1929"/>
                  </a:lnTo>
                  <a:lnTo>
                    <a:pt x="1529" y="1929"/>
                  </a:lnTo>
                  <a:lnTo>
                    <a:pt x="1527" y="1929"/>
                  </a:lnTo>
                  <a:lnTo>
                    <a:pt x="1527" y="1931"/>
                  </a:lnTo>
                  <a:lnTo>
                    <a:pt x="1527" y="1929"/>
                  </a:lnTo>
                  <a:lnTo>
                    <a:pt x="1527" y="1931"/>
                  </a:lnTo>
                  <a:lnTo>
                    <a:pt x="1527" y="1933"/>
                  </a:lnTo>
                  <a:lnTo>
                    <a:pt x="1529" y="1933"/>
                  </a:lnTo>
                  <a:lnTo>
                    <a:pt x="1527" y="1933"/>
                  </a:lnTo>
                  <a:lnTo>
                    <a:pt x="1527" y="1931"/>
                  </a:lnTo>
                  <a:lnTo>
                    <a:pt x="1529" y="1931"/>
                  </a:lnTo>
                  <a:lnTo>
                    <a:pt x="1529" y="1933"/>
                  </a:lnTo>
                  <a:lnTo>
                    <a:pt x="1531" y="1933"/>
                  </a:lnTo>
                  <a:lnTo>
                    <a:pt x="1531" y="1935"/>
                  </a:lnTo>
                  <a:lnTo>
                    <a:pt x="1532" y="1935"/>
                  </a:lnTo>
                  <a:lnTo>
                    <a:pt x="1532" y="1937"/>
                  </a:lnTo>
                  <a:lnTo>
                    <a:pt x="1534" y="1937"/>
                  </a:lnTo>
                  <a:lnTo>
                    <a:pt x="1534" y="1939"/>
                  </a:lnTo>
                  <a:lnTo>
                    <a:pt x="1532" y="1939"/>
                  </a:lnTo>
                  <a:lnTo>
                    <a:pt x="1532" y="1941"/>
                  </a:lnTo>
                  <a:lnTo>
                    <a:pt x="1534" y="1941"/>
                  </a:lnTo>
                  <a:lnTo>
                    <a:pt x="1534" y="1943"/>
                  </a:lnTo>
                  <a:lnTo>
                    <a:pt x="1536" y="1943"/>
                  </a:lnTo>
                  <a:lnTo>
                    <a:pt x="1536" y="1945"/>
                  </a:lnTo>
                  <a:lnTo>
                    <a:pt x="1536" y="1947"/>
                  </a:lnTo>
                  <a:lnTo>
                    <a:pt x="1534" y="1947"/>
                  </a:lnTo>
                  <a:lnTo>
                    <a:pt x="1534" y="1949"/>
                  </a:lnTo>
                  <a:lnTo>
                    <a:pt x="1534" y="1951"/>
                  </a:lnTo>
                  <a:lnTo>
                    <a:pt x="1532" y="1949"/>
                  </a:lnTo>
                  <a:lnTo>
                    <a:pt x="1532" y="1951"/>
                  </a:lnTo>
                  <a:lnTo>
                    <a:pt x="1532" y="1952"/>
                  </a:lnTo>
                  <a:lnTo>
                    <a:pt x="1531" y="1952"/>
                  </a:lnTo>
                  <a:lnTo>
                    <a:pt x="1529" y="1952"/>
                  </a:lnTo>
                  <a:lnTo>
                    <a:pt x="1527" y="1952"/>
                  </a:lnTo>
                  <a:lnTo>
                    <a:pt x="1527" y="1954"/>
                  </a:lnTo>
                  <a:lnTo>
                    <a:pt x="1527" y="1956"/>
                  </a:lnTo>
                  <a:lnTo>
                    <a:pt x="1527" y="1958"/>
                  </a:lnTo>
                  <a:lnTo>
                    <a:pt x="1527" y="1956"/>
                  </a:lnTo>
                  <a:lnTo>
                    <a:pt x="1527" y="1954"/>
                  </a:lnTo>
                  <a:lnTo>
                    <a:pt x="1527" y="1952"/>
                  </a:lnTo>
                  <a:lnTo>
                    <a:pt x="1525" y="1951"/>
                  </a:lnTo>
                  <a:lnTo>
                    <a:pt x="1527" y="1951"/>
                  </a:lnTo>
                  <a:lnTo>
                    <a:pt x="1525" y="1951"/>
                  </a:lnTo>
                  <a:lnTo>
                    <a:pt x="1525" y="1949"/>
                  </a:lnTo>
                  <a:lnTo>
                    <a:pt x="1525" y="1947"/>
                  </a:lnTo>
                  <a:lnTo>
                    <a:pt x="1525" y="1945"/>
                  </a:lnTo>
                  <a:lnTo>
                    <a:pt x="1523" y="1945"/>
                  </a:lnTo>
                  <a:lnTo>
                    <a:pt x="1523" y="1943"/>
                  </a:lnTo>
                  <a:lnTo>
                    <a:pt x="1523" y="1945"/>
                  </a:lnTo>
                  <a:lnTo>
                    <a:pt x="1523" y="1943"/>
                  </a:lnTo>
                  <a:lnTo>
                    <a:pt x="1523" y="1945"/>
                  </a:lnTo>
                  <a:lnTo>
                    <a:pt x="1523" y="1947"/>
                  </a:lnTo>
                  <a:lnTo>
                    <a:pt x="1523" y="1949"/>
                  </a:lnTo>
                  <a:lnTo>
                    <a:pt x="1523" y="1951"/>
                  </a:lnTo>
                  <a:lnTo>
                    <a:pt x="1525" y="1952"/>
                  </a:lnTo>
                  <a:lnTo>
                    <a:pt x="1523" y="1952"/>
                  </a:lnTo>
                  <a:lnTo>
                    <a:pt x="1523" y="1954"/>
                  </a:lnTo>
                  <a:lnTo>
                    <a:pt x="1525" y="1954"/>
                  </a:lnTo>
                  <a:lnTo>
                    <a:pt x="1523" y="1954"/>
                  </a:lnTo>
                  <a:lnTo>
                    <a:pt x="1523" y="1956"/>
                  </a:lnTo>
                  <a:lnTo>
                    <a:pt x="1525" y="1956"/>
                  </a:lnTo>
                  <a:lnTo>
                    <a:pt x="1523" y="1956"/>
                  </a:lnTo>
                  <a:lnTo>
                    <a:pt x="1525" y="1956"/>
                  </a:lnTo>
                  <a:lnTo>
                    <a:pt x="1525" y="1958"/>
                  </a:lnTo>
                  <a:lnTo>
                    <a:pt x="1525" y="1960"/>
                  </a:lnTo>
                  <a:lnTo>
                    <a:pt x="1523" y="1960"/>
                  </a:lnTo>
                  <a:lnTo>
                    <a:pt x="1521" y="1960"/>
                  </a:lnTo>
                  <a:lnTo>
                    <a:pt x="1521" y="1958"/>
                  </a:lnTo>
                  <a:lnTo>
                    <a:pt x="1519" y="1958"/>
                  </a:lnTo>
                  <a:lnTo>
                    <a:pt x="1519" y="1956"/>
                  </a:lnTo>
                  <a:lnTo>
                    <a:pt x="1517" y="1956"/>
                  </a:lnTo>
                  <a:lnTo>
                    <a:pt x="1515" y="1956"/>
                  </a:lnTo>
                  <a:lnTo>
                    <a:pt x="1515" y="1954"/>
                  </a:lnTo>
                  <a:lnTo>
                    <a:pt x="1513" y="1954"/>
                  </a:lnTo>
                  <a:lnTo>
                    <a:pt x="1515" y="1954"/>
                  </a:lnTo>
                  <a:lnTo>
                    <a:pt x="1513" y="1954"/>
                  </a:lnTo>
                  <a:lnTo>
                    <a:pt x="1513" y="1952"/>
                  </a:lnTo>
                  <a:lnTo>
                    <a:pt x="1513" y="1951"/>
                  </a:lnTo>
                  <a:lnTo>
                    <a:pt x="1511" y="1951"/>
                  </a:lnTo>
                  <a:lnTo>
                    <a:pt x="1511" y="1949"/>
                  </a:lnTo>
                  <a:lnTo>
                    <a:pt x="1511" y="1947"/>
                  </a:lnTo>
                  <a:lnTo>
                    <a:pt x="1511" y="1945"/>
                  </a:lnTo>
                  <a:lnTo>
                    <a:pt x="1511" y="1943"/>
                  </a:lnTo>
                  <a:lnTo>
                    <a:pt x="1509" y="1941"/>
                  </a:lnTo>
                  <a:lnTo>
                    <a:pt x="1509" y="1939"/>
                  </a:lnTo>
                  <a:lnTo>
                    <a:pt x="1509" y="1937"/>
                  </a:lnTo>
                  <a:lnTo>
                    <a:pt x="1508" y="1937"/>
                  </a:lnTo>
                  <a:lnTo>
                    <a:pt x="1508" y="1935"/>
                  </a:lnTo>
                  <a:lnTo>
                    <a:pt x="1508" y="1933"/>
                  </a:lnTo>
                  <a:lnTo>
                    <a:pt x="1506" y="1931"/>
                  </a:lnTo>
                  <a:lnTo>
                    <a:pt x="1506" y="1929"/>
                  </a:lnTo>
                  <a:lnTo>
                    <a:pt x="1504" y="1928"/>
                  </a:lnTo>
                  <a:lnTo>
                    <a:pt x="1504" y="1926"/>
                  </a:lnTo>
                  <a:lnTo>
                    <a:pt x="1504" y="1924"/>
                  </a:lnTo>
                  <a:lnTo>
                    <a:pt x="1504" y="1922"/>
                  </a:lnTo>
                  <a:lnTo>
                    <a:pt x="1502" y="1922"/>
                  </a:lnTo>
                  <a:lnTo>
                    <a:pt x="1504" y="1922"/>
                  </a:lnTo>
                  <a:lnTo>
                    <a:pt x="1504" y="1924"/>
                  </a:lnTo>
                  <a:lnTo>
                    <a:pt x="1504" y="1926"/>
                  </a:lnTo>
                  <a:lnTo>
                    <a:pt x="1504" y="1928"/>
                  </a:lnTo>
                  <a:lnTo>
                    <a:pt x="1502" y="1928"/>
                  </a:lnTo>
                  <a:lnTo>
                    <a:pt x="1504" y="1928"/>
                  </a:lnTo>
                  <a:lnTo>
                    <a:pt x="1504" y="1929"/>
                  </a:lnTo>
                  <a:lnTo>
                    <a:pt x="1502" y="1929"/>
                  </a:lnTo>
                  <a:lnTo>
                    <a:pt x="1504" y="1929"/>
                  </a:lnTo>
                  <a:lnTo>
                    <a:pt x="1504" y="1931"/>
                  </a:lnTo>
                  <a:lnTo>
                    <a:pt x="1506" y="1931"/>
                  </a:lnTo>
                  <a:lnTo>
                    <a:pt x="1506" y="1933"/>
                  </a:lnTo>
                  <a:lnTo>
                    <a:pt x="1506" y="1935"/>
                  </a:lnTo>
                  <a:lnTo>
                    <a:pt x="1506" y="1937"/>
                  </a:lnTo>
                  <a:lnTo>
                    <a:pt x="1508" y="1937"/>
                  </a:lnTo>
                  <a:lnTo>
                    <a:pt x="1506" y="1937"/>
                  </a:lnTo>
                  <a:lnTo>
                    <a:pt x="1504" y="1937"/>
                  </a:lnTo>
                  <a:lnTo>
                    <a:pt x="1506" y="1939"/>
                  </a:lnTo>
                  <a:lnTo>
                    <a:pt x="1508" y="1939"/>
                  </a:lnTo>
                  <a:lnTo>
                    <a:pt x="1508" y="1941"/>
                  </a:lnTo>
                  <a:lnTo>
                    <a:pt x="1506" y="1941"/>
                  </a:lnTo>
                  <a:lnTo>
                    <a:pt x="1504" y="1941"/>
                  </a:lnTo>
                  <a:lnTo>
                    <a:pt x="1506" y="1941"/>
                  </a:lnTo>
                  <a:lnTo>
                    <a:pt x="1506" y="1943"/>
                  </a:lnTo>
                  <a:lnTo>
                    <a:pt x="1506" y="1941"/>
                  </a:lnTo>
                  <a:lnTo>
                    <a:pt x="1508" y="1941"/>
                  </a:lnTo>
                  <a:lnTo>
                    <a:pt x="1508" y="1943"/>
                  </a:lnTo>
                  <a:lnTo>
                    <a:pt x="1508" y="1945"/>
                  </a:lnTo>
                  <a:lnTo>
                    <a:pt x="1509" y="1945"/>
                  </a:lnTo>
                  <a:lnTo>
                    <a:pt x="1509" y="1947"/>
                  </a:lnTo>
                  <a:lnTo>
                    <a:pt x="1509" y="1949"/>
                  </a:lnTo>
                  <a:lnTo>
                    <a:pt x="1509" y="1951"/>
                  </a:lnTo>
                  <a:lnTo>
                    <a:pt x="1508" y="1951"/>
                  </a:lnTo>
                  <a:lnTo>
                    <a:pt x="1508" y="1949"/>
                  </a:lnTo>
                  <a:lnTo>
                    <a:pt x="1506" y="1949"/>
                  </a:lnTo>
                  <a:lnTo>
                    <a:pt x="1508" y="1949"/>
                  </a:lnTo>
                  <a:lnTo>
                    <a:pt x="1508" y="1951"/>
                  </a:lnTo>
                  <a:lnTo>
                    <a:pt x="1509" y="1951"/>
                  </a:lnTo>
                  <a:lnTo>
                    <a:pt x="1509" y="1952"/>
                  </a:lnTo>
                  <a:lnTo>
                    <a:pt x="1508" y="1952"/>
                  </a:lnTo>
                  <a:lnTo>
                    <a:pt x="1506" y="1952"/>
                  </a:lnTo>
                  <a:lnTo>
                    <a:pt x="1506" y="1951"/>
                  </a:lnTo>
                  <a:lnTo>
                    <a:pt x="1504" y="1951"/>
                  </a:lnTo>
                  <a:lnTo>
                    <a:pt x="1504" y="1952"/>
                  </a:lnTo>
                  <a:lnTo>
                    <a:pt x="1506" y="1952"/>
                  </a:lnTo>
                  <a:lnTo>
                    <a:pt x="1506" y="1954"/>
                  </a:lnTo>
                  <a:lnTo>
                    <a:pt x="1508" y="1954"/>
                  </a:lnTo>
                  <a:lnTo>
                    <a:pt x="1509" y="1954"/>
                  </a:lnTo>
                  <a:lnTo>
                    <a:pt x="1509" y="1956"/>
                  </a:lnTo>
                  <a:lnTo>
                    <a:pt x="1511" y="1956"/>
                  </a:lnTo>
                  <a:lnTo>
                    <a:pt x="1509" y="1958"/>
                  </a:lnTo>
                  <a:lnTo>
                    <a:pt x="1511" y="1958"/>
                  </a:lnTo>
                  <a:lnTo>
                    <a:pt x="1513" y="1958"/>
                  </a:lnTo>
                  <a:lnTo>
                    <a:pt x="1515" y="1960"/>
                  </a:lnTo>
                  <a:lnTo>
                    <a:pt x="1515" y="1958"/>
                  </a:lnTo>
                  <a:lnTo>
                    <a:pt x="1517" y="1958"/>
                  </a:lnTo>
                  <a:lnTo>
                    <a:pt x="1517" y="1960"/>
                  </a:lnTo>
                  <a:lnTo>
                    <a:pt x="1519" y="1960"/>
                  </a:lnTo>
                  <a:lnTo>
                    <a:pt x="1519" y="1962"/>
                  </a:lnTo>
                  <a:lnTo>
                    <a:pt x="1521" y="1962"/>
                  </a:lnTo>
                  <a:lnTo>
                    <a:pt x="1523" y="1962"/>
                  </a:lnTo>
                  <a:lnTo>
                    <a:pt x="1523" y="1964"/>
                  </a:lnTo>
                  <a:lnTo>
                    <a:pt x="1521" y="1966"/>
                  </a:lnTo>
                  <a:lnTo>
                    <a:pt x="1521" y="1968"/>
                  </a:lnTo>
                  <a:lnTo>
                    <a:pt x="1519" y="1968"/>
                  </a:lnTo>
                  <a:lnTo>
                    <a:pt x="1519" y="1970"/>
                  </a:lnTo>
                  <a:lnTo>
                    <a:pt x="1517" y="1970"/>
                  </a:lnTo>
                  <a:lnTo>
                    <a:pt x="1519" y="1970"/>
                  </a:lnTo>
                  <a:lnTo>
                    <a:pt x="1519" y="1972"/>
                  </a:lnTo>
                  <a:lnTo>
                    <a:pt x="1517" y="1972"/>
                  </a:lnTo>
                  <a:lnTo>
                    <a:pt x="1517" y="1974"/>
                  </a:lnTo>
                  <a:lnTo>
                    <a:pt x="1517" y="1976"/>
                  </a:lnTo>
                  <a:lnTo>
                    <a:pt x="1517" y="1977"/>
                  </a:lnTo>
                  <a:lnTo>
                    <a:pt x="1515" y="1977"/>
                  </a:lnTo>
                  <a:lnTo>
                    <a:pt x="1515" y="1979"/>
                  </a:lnTo>
                  <a:lnTo>
                    <a:pt x="1513" y="1979"/>
                  </a:lnTo>
                  <a:lnTo>
                    <a:pt x="1513" y="1981"/>
                  </a:lnTo>
                  <a:lnTo>
                    <a:pt x="1513" y="1983"/>
                  </a:lnTo>
                  <a:lnTo>
                    <a:pt x="1511" y="1983"/>
                  </a:lnTo>
                  <a:lnTo>
                    <a:pt x="1511" y="1981"/>
                  </a:lnTo>
                  <a:lnTo>
                    <a:pt x="1509" y="1981"/>
                  </a:lnTo>
                  <a:lnTo>
                    <a:pt x="1511" y="1979"/>
                  </a:lnTo>
                  <a:lnTo>
                    <a:pt x="1511" y="1981"/>
                  </a:lnTo>
                  <a:lnTo>
                    <a:pt x="1511" y="1979"/>
                  </a:lnTo>
                  <a:lnTo>
                    <a:pt x="1509" y="1979"/>
                  </a:lnTo>
                  <a:lnTo>
                    <a:pt x="1509" y="1977"/>
                  </a:lnTo>
                  <a:lnTo>
                    <a:pt x="1509" y="1976"/>
                  </a:lnTo>
                  <a:lnTo>
                    <a:pt x="1509" y="1977"/>
                  </a:lnTo>
                  <a:lnTo>
                    <a:pt x="1509" y="1979"/>
                  </a:lnTo>
                  <a:lnTo>
                    <a:pt x="1509" y="1981"/>
                  </a:lnTo>
                  <a:lnTo>
                    <a:pt x="1509" y="1983"/>
                  </a:lnTo>
                  <a:lnTo>
                    <a:pt x="1508" y="1983"/>
                  </a:lnTo>
                  <a:lnTo>
                    <a:pt x="1506" y="1981"/>
                  </a:lnTo>
                  <a:lnTo>
                    <a:pt x="1504" y="1981"/>
                  </a:lnTo>
                  <a:lnTo>
                    <a:pt x="1504" y="1979"/>
                  </a:lnTo>
                  <a:lnTo>
                    <a:pt x="1502" y="1977"/>
                  </a:lnTo>
                  <a:lnTo>
                    <a:pt x="1502" y="1976"/>
                  </a:lnTo>
                  <a:lnTo>
                    <a:pt x="1502" y="1974"/>
                  </a:lnTo>
                  <a:lnTo>
                    <a:pt x="1502" y="1972"/>
                  </a:lnTo>
                  <a:lnTo>
                    <a:pt x="1502" y="1970"/>
                  </a:lnTo>
                  <a:lnTo>
                    <a:pt x="1502" y="1968"/>
                  </a:lnTo>
                  <a:lnTo>
                    <a:pt x="1500" y="1966"/>
                  </a:lnTo>
                  <a:lnTo>
                    <a:pt x="1500" y="1964"/>
                  </a:lnTo>
                  <a:lnTo>
                    <a:pt x="1500" y="1962"/>
                  </a:lnTo>
                  <a:lnTo>
                    <a:pt x="1498" y="1962"/>
                  </a:lnTo>
                  <a:lnTo>
                    <a:pt x="1498" y="1960"/>
                  </a:lnTo>
                  <a:lnTo>
                    <a:pt x="1498" y="1958"/>
                  </a:lnTo>
                  <a:lnTo>
                    <a:pt x="1498" y="1956"/>
                  </a:lnTo>
                  <a:lnTo>
                    <a:pt x="1498" y="1954"/>
                  </a:lnTo>
                  <a:lnTo>
                    <a:pt x="1496" y="1954"/>
                  </a:lnTo>
                  <a:lnTo>
                    <a:pt x="1496" y="1952"/>
                  </a:lnTo>
                  <a:lnTo>
                    <a:pt x="1498" y="1952"/>
                  </a:lnTo>
                  <a:lnTo>
                    <a:pt x="1496" y="1952"/>
                  </a:lnTo>
                  <a:lnTo>
                    <a:pt x="1496" y="1951"/>
                  </a:lnTo>
                  <a:lnTo>
                    <a:pt x="1496" y="1949"/>
                  </a:lnTo>
                  <a:lnTo>
                    <a:pt x="1496" y="1947"/>
                  </a:lnTo>
                  <a:lnTo>
                    <a:pt x="1496" y="1945"/>
                  </a:lnTo>
                  <a:lnTo>
                    <a:pt x="1494" y="1945"/>
                  </a:lnTo>
                  <a:lnTo>
                    <a:pt x="1494" y="1943"/>
                  </a:lnTo>
                  <a:lnTo>
                    <a:pt x="1494" y="1941"/>
                  </a:lnTo>
                  <a:lnTo>
                    <a:pt x="1494" y="1939"/>
                  </a:lnTo>
                  <a:lnTo>
                    <a:pt x="1492" y="1939"/>
                  </a:lnTo>
                  <a:lnTo>
                    <a:pt x="1492" y="1937"/>
                  </a:lnTo>
                  <a:lnTo>
                    <a:pt x="1492" y="1939"/>
                  </a:lnTo>
                  <a:lnTo>
                    <a:pt x="1492" y="1941"/>
                  </a:lnTo>
                  <a:lnTo>
                    <a:pt x="1492" y="1943"/>
                  </a:lnTo>
                  <a:lnTo>
                    <a:pt x="1494" y="1943"/>
                  </a:lnTo>
                  <a:lnTo>
                    <a:pt x="1494" y="1945"/>
                  </a:lnTo>
                  <a:lnTo>
                    <a:pt x="1492" y="1945"/>
                  </a:lnTo>
                  <a:lnTo>
                    <a:pt x="1492" y="1943"/>
                  </a:lnTo>
                  <a:lnTo>
                    <a:pt x="1492" y="1945"/>
                  </a:lnTo>
                  <a:lnTo>
                    <a:pt x="1492" y="1947"/>
                  </a:lnTo>
                  <a:lnTo>
                    <a:pt x="1492" y="1945"/>
                  </a:lnTo>
                  <a:lnTo>
                    <a:pt x="1490" y="1945"/>
                  </a:lnTo>
                  <a:lnTo>
                    <a:pt x="1490" y="1947"/>
                  </a:lnTo>
                  <a:lnTo>
                    <a:pt x="1488" y="1947"/>
                  </a:lnTo>
                  <a:lnTo>
                    <a:pt x="1486" y="1945"/>
                  </a:lnTo>
                  <a:lnTo>
                    <a:pt x="1486" y="1947"/>
                  </a:lnTo>
                  <a:lnTo>
                    <a:pt x="1488" y="1947"/>
                  </a:lnTo>
                  <a:lnTo>
                    <a:pt x="1490" y="1947"/>
                  </a:lnTo>
                  <a:lnTo>
                    <a:pt x="1490" y="1949"/>
                  </a:lnTo>
                  <a:lnTo>
                    <a:pt x="1490" y="1951"/>
                  </a:lnTo>
                  <a:lnTo>
                    <a:pt x="1490" y="1952"/>
                  </a:lnTo>
                  <a:lnTo>
                    <a:pt x="1492" y="1952"/>
                  </a:lnTo>
                  <a:lnTo>
                    <a:pt x="1492" y="1954"/>
                  </a:lnTo>
                  <a:lnTo>
                    <a:pt x="1492" y="1956"/>
                  </a:lnTo>
                  <a:lnTo>
                    <a:pt x="1492" y="1958"/>
                  </a:lnTo>
                  <a:lnTo>
                    <a:pt x="1490" y="1958"/>
                  </a:lnTo>
                  <a:lnTo>
                    <a:pt x="1490" y="1956"/>
                  </a:lnTo>
                  <a:lnTo>
                    <a:pt x="1488" y="1956"/>
                  </a:lnTo>
                  <a:lnTo>
                    <a:pt x="1486" y="1956"/>
                  </a:lnTo>
                  <a:lnTo>
                    <a:pt x="1488" y="1956"/>
                  </a:lnTo>
                  <a:lnTo>
                    <a:pt x="1490" y="1956"/>
                  </a:lnTo>
                  <a:lnTo>
                    <a:pt x="1488" y="1956"/>
                  </a:lnTo>
                  <a:lnTo>
                    <a:pt x="1490" y="1958"/>
                  </a:lnTo>
                  <a:lnTo>
                    <a:pt x="1490" y="1960"/>
                  </a:lnTo>
                  <a:lnTo>
                    <a:pt x="1488" y="1960"/>
                  </a:lnTo>
                  <a:lnTo>
                    <a:pt x="1488" y="1962"/>
                  </a:lnTo>
                  <a:lnTo>
                    <a:pt x="1488" y="1964"/>
                  </a:lnTo>
                  <a:lnTo>
                    <a:pt x="1486" y="1964"/>
                  </a:lnTo>
                  <a:lnTo>
                    <a:pt x="1486" y="1966"/>
                  </a:lnTo>
                  <a:lnTo>
                    <a:pt x="1484" y="1966"/>
                  </a:lnTo>
                  <a:lnTo>
                    <a:pt x="1484" y="1964"/>
                  </a:lnTo>
                  <a:lnTo>
                    <a:pt x="1483" y="1964"/>
                  </a:lnTo>
                  <a:lnTo>
                    <a:pt x="1483" y="1962"/>
                  </a:lnTo>
                  <a:lnTo>
                    <a:pt x="1483" y="1964"/>
                  </a:lnTo>
                  <a:lnTo>
                    <a:pt x="1483" y="1966"/>
                  </a:lnTo>
                  <a:lnTo>
                    <a:pt x="1481" y="1966"/>
                  </a:lnTo>
                  <a:lnTo>
                    <a:pt x="1479" y="1966"/>
                  </a:lnTo>
                  <a:lnTo>
                    <a:pt x="1479" y="1964"/>
                  </a:lnTo>
                  <a:lnTo>
                    <a:pt x="1479" y="1966"/>
                  </a:lnTo>
                  <a:lnTo>
                    <a:pt x="1479" y="1968"/>
                  </a:lnTo>
                  <a:lnTo>
                    <a:pt x="1479" y="1966"/>
                  </a:lnTo>
                  <a:lnTo>
                    <a:pt x="1477" y="1966"/>
                  </a:lnTo>
                  <a:lnTo>
                    <a:pt x="1475" y="1966"/>
                  </a:lnTo>
                  <a:lnTo>
                    <a:pt x="1475" y="1964"/>
                  </a:lnTo>
                  <a:lnTo>
                    <a:pt x="1475" y="1962"/>
                  </a:lnTo>
                  <a:lnTo>
                    <a:pt x="1473" y="1962"/>
                  </a:lnTo>
                  <a:lnTo>
                    <a:pt x="1473" y="1960"/>
                  </a:lnTo>
                  <a:lnTo>
                    <a:pt x="1473" y="1958"/>
                  </a:lnTo>
                  <a:lnTo>
                    <a:pt x="1473" y="1956"/>
                  </a:lnTo>
                  <a:lnTo>
                    <a:pt x="1473" y="1954"/>
                  </a:lnTo>
                  <a:lnTo>
                    <a:pt x="1473" y="1952"/>
                  </a:lnTo>
                  <a:lnTo>
                    <a:pt x="1471" y="1952"/>
                  </a:lnTo>
                  <a:lnTo>
                    <a:pt x="1473" y="1952"/>
                  </a:lnTo>
                  <a:lnTo>
                    <a:pt x="1473" y="1951"/>
                  </a:lnTo>
                  <a:lnTo>
                    <a:pt x="1473" y="1949"/>
                  </a:lnTo>
                  <a:lnTo>
                    <a:pt x="1473" y="1947"/>
                  </a:lnTo>
                  <a:lnTo>
                    <a:pt x="1473" y="1949"/>
                  </a:lnTo>
                  <a:lnTo>
                    <a:pt x="1475" y="1949"/>
                  </a:lnTo>
                  <a:lnTo>
                    <a:pt x="1475" y="1951"/>
                  </a:lnTo>
                  <a:lnTo>
                    <a:pt x="1475" y="1952"/>
                  </a:lnTo>
                  <a:lnTo>
                    <a:pt x="1475" y="1954"/>
                  </a:lnTo>
                  <a:lnTo>
                    <a:pt x="1475" y="1956"/>
                  </a:lnTo>
                  <a:lnTo>
                    <a:pt x="1477" y="1956"/>
                  </a:lnTo>
                  <a:lnTo>
                    <a:pt x="1477" y="1958"/>
                  </a:lnTo>
                  <a:lnTo>
                    <a:pt x="1477" y="1956"/>
                  </a:lnTo>
                  <a:lnTo>
                    <a:pt x="1477" y="1958"/>
                  </a:lnTo>
                  <a:lnTo>
                    <a:pt x="1477" y="1956"/>
                  </a:lnTo>
                  <a:lnTo>
                    <a:pt x="1477" y="1954"/>
                  </a:lnTo>
                  <a:lnTo>
                    <a:pt x="1477" y="1952"/>
                  </a:lnTo>
                  <a:lnTo>
                    <a:pt x="1477" y="1951"/>
                  </a:lnTo>
                  <a:lnTo>
                    <a:pt x="1475" y="1951"/>
                  </a:lnTo>
                  <a:lnTo>
                    <a:pt x="1475" y="1949"/>
                  </a:lnTo>
                  <a:lnTo>
                    <a:pt x="1477" y="1949"/>
                  </a:lnTo>
                  <a:lnTo>
                    <a:pt x="1479" y="1949"/>
                  </a:lnTo>
                  <a:lnTo>
                    <a:pt x="1477" y="1949"/>
                  </a:lnTo>
                  <a:lnTo>
                    <a:pt x="1475" y="1949"/>
                  </a:lnTo>
                  <a:lnTo>
                    <a:pt x="1475" y="1947"/>
                  </a:lnTo>
                  <a:lnTo>
                    <a:pt x="1477" y="1947"/>
                  </a:lnTo>
                  <a:lnTo>
                    <a:pt x="1479" y="1947"/>
                  </a:lnTo>
                  <a:lnTo>
                    <a:pt x="1479" y="1949"/>
                  </a:lnTo>
                  <a:lnTo>
                    <a:pt x="1479" y="1947"/>
                  </a:lnTo>
                  <a:lnTo>
                    <a:pt x="1481" y="1947"/>
                  </a:lnTo>
                  <a:lnTo>
                    <a:pt x="1479" y="1947"/>
                  </a:lnTo>
                  <a:lnTo>
                    <a:pt x="1479" y="1945"/>
                  </a:lnTo>
                  <a:lnTo>
                    <a:pt x="1479" y="1947"/>
                  </a:lnTo>
                  <a:lnTo>
                    <a:pt x="1479" y="1945"/>
                  </a:lnTo>
                  <a:lnTo>
                    <a:pt x="1479" y="1943"/>
                  </a:lnTo>
                  <a:lnTo>
                    <a:pt x="1479" y="1945"/>
                  </a:lnTo>
                  <a:lnTo>
                    <a:pt x="1479" y="1947"/>
                  </a:lnTo>
                  <a:lnTo>
                    <a:pt x="1477" y="1947"/>
                  </a:lnTo>
                  <a:lnTo>
                    <a:pt x="1475" y="1947"/>
                  </a:lnTo>
                  <a:lnTo>
                    <a:pt x="1475" y="1945"/>
                  </a:lnTo>
                  <a:lnTo>
                    <a:pt x="1475" y="1943"/>
                  </a:lnTo>
                  <a:lnTo>
                    <a:pt x="1477" y="1943"/>
                  </a:lnTo>
                  <a:lnTo>
                    <a:pt x="1475" y="1943"/>
                  </a:lnTo>
                  <a:lnTo>
                    <a:pt x="1475" y="1941"/>
                  </a:lnTo>
                  <a:lnTo>
                    <a:pt x="1477" y="1941"/>
                  </a:lnTo>
                  <a:lnTo>
                    <a:pt x="1475" y="1941"/>
                  </a:lnTo>
                  <a:lnTo>
                    <a:pt x="1477" y="1941"/>
                  </a:lnTo>
                  <a:lnTo>
                    <a:pt x="1479" y="1941"/>
                  </a:lnTo>
                  <a:lnTo>
                    <a:pt x="1477" y="1941"/>
                  </a:lnTo>
                  <a:lnTo>
                    <a:pt x="1477" y="1943"/>
                  </a:lnTo>
                  <a:lnTo>
                    <a:pt x="1477" y="1941"/>
                  </a:lnTo>
                  <a:lnTo>
                    <a:pt x="1477" y="1943"/>
                  </a:lnTo>
                  <a:lnTo>
                    <a:pt x="1477" y="1945"/>
                  </a:lnTo>
                  <a:lnTo>
                    <a:pt x="1477" y="1943"/>
                  </a:lnTo>
                  <a:lnTo>
                    <a:pt x="1479" y="1943"/>
                  </a:lnTo>
                  <a:lnTo>
                    <a:pt x="1479" y="1941"/>
                  </a:lnTo>
                  <a:lnTo>
                    <a:pt x="1479" y="1943"/>
                  </a:lnTo>
                  <a:lnTo>
                    <a:pt x="1481" y="1943"/>
                  </a:lnTo>
                  <a:lnTo>
                    <a:pt x="1479" y="1941"/>
                  </a:lnTo>
                  <a:lnTo>
                    <a:pt x="1479" y="1939"/>
                  </a:lnTo>
                  <a:lnTo>
                    <a:pt x="1477" y="1939"/>
                  </a:lnTo>
                  <a:lnTo>
                    <a:pt x="1477" y="1937"/>
                  </a:lnTo>
                  <a:lnTo>
                    <a:pt x="1479" y="1937"/>
                  </a:lnTo>
                  <a:lnTo>
                    <a:pt x="1477" y="1937"/>
                  </a:lnTo>
                  <a:lnTo>
                    <a:pt x="1477" y="1939"/>
                  </a:lnTo>
                  <a:lnTo>
                    <a:pt x="1475" y="1939"/>
                  </a:lnTo>
                  <a:lnTo>
                    <a:pt x="1475" y="1937"/>
                  </a:lnTo>
                  <a:lnTo>
                    <a:pt x="1475" y="1935"/>
                  </a:lnTo>
                  <a:lnTo>
                    <a:pt x="1477" y="1935"/>
                  </a:lnTo>
                  <a:lnTo>
                    <a:pt x="1475" y="1935"/>
                  </a:lnTo>
                  <a:lnTo>
                    <a:pt x="1477" y="1935"/>
                  </a:lnTo>
                  <a:lnTo>
                    <a:pt x="1477" y="1937"/>
                  </a:lnTo>
                  <a:lnTo>
                    <a:pt x="1477" y="1935"/>
                  </a:lnTo>
                  <a:lnTo>
                    <a:pt x="1479" y="1935"/>
                  </a:lnTo>
                  <a:lnTo>
                    <a:pt x="1479" y="1933"/>
                  </a:lnTo>
                  <a:lnTo>
                    <a:pt x="1481" y="1933"/>
                  </a:lnTo>
                  <a:lnTo>
                    <a:pt x="1479" y="1933"/>
                  </a:lnTo>
                  <a:lnTo>
                    <a:pt x="1479" y="1931"/>
                  </a:lnTo>
                  <a:lnTo>
                    <a:pt x="1479" y="1929"/>
                  </a:lnTo>
                  <a:lnTo>
                    <a:pt x="1479" y="1928"/>
                  </a:lnTo>
                  <a:lnTo>
                    <a:pt x="1481" y="1928"/>
                  </a:lnTo>
                  <a:lnTo>
                    <a:pt x="1481" y="1926"/>
                  </a:lnTo>
                  <a:lnTo>
                    <a:pt x="1481" y="1928"/>
                  </a:lnTo>
                  <a:lnTo>
                    <a:pt x="1481" y="1926"/>
                  </a:lnTo>
                  <a:lnTo>
                    <a:pt x="1481" y="1928"/>
                  </a:lnTo>
                  <a:lnTo>
                    <a:pt x="1479" y="1928"/>
                  </a:lnTo>
                  <a:lnTo>
                    <a:pt x="1481" y="1928"/>
                  </a:lnTo>
                  <a:lnTo>
                    <a:pt x="1479" y="1928"/>
                  </a:lnTo>
                  <a:lnTo>
                    <a:pt x="1479" y="1926"/>
                  </a:lnTo>
                  <a:lnTo>
                    <a:pt x="1481" y="1926"/>
                  </a:lnTo>
                  <a:lnTo>
                    <a:pt x="1479" y="1926"/>
                  </a:lnTo>
                  <a:lnTo>
                    <a:pt x="1479" y="1924"/>
                  </a:lnTo>
                  <a:lnTo>
                    <a:pt x="1479" y="1926"/>
                  </a:lnTo>
                  <a:lnTo>
                    <a:pt x="1477" y="1926"/>
                  </a:lnTo>
                  <a:lnTo>
                    <a:pt x="1477" y="1924"/>
                  </a:lnTo>
                  <a:lnTo>
                    <a:pt x="1479" y="1924"/>
                  </a:lnTo>
                  <a:lnTo>
                    <a:pt x="1479" y="1922"/>
                  </a:lnTo>
                  <a:lnTo>
                    <a:pt x="1479" y="1924"/>
                  </a:lnTo>
                  <a:lnTo>
                    <a:pt x="1477" y="1924"/>
                  </a:lnTo>
                  <a:lnTo>
                    <a:pt x="1477" y="1922"/>
                  </a:lnTo>
                  <a:lnTo>
                    <a:pt x="1477" y="1920"/>
                  </a:lnTo>
                  <a:lnTo>
                    <a:pt x="1479" y="1920"/>
                  </a:lnTo>
                  <a:lnTo>
                    <a:pt x="1477" y="1918"/>
                  </a:lnTo>
                  <a:lnTo>
                    <a:pt x="1475" y="1918"/>
                  </a:lnTo>
                  <a:lnTo>
                    <a:pt x="1477" y="1918"/>
                  </a:lnTo>
                  <a:lnTo>
                    <a:pt x="1477" y="1916"/>
                  </a:lnTo>
                  <a:lnTo>
                    <a:pt x="1479" y="1916"/>
                  </a:lnTo>
                  <a:lnTo>
                    <a:pt x="1479" y="1914"/>
                  </a:lnTo>
                  <a:lnTo>
                    <a:pt x="1481" y="1914"/>
                  </a:lnTo>
                  <a:lnTo>
                    <a:pt x="1483" y="1914"/>
                  </a:lnTo>
                  <a:lnTo>
                    <a:pt x="1484" y="1914"/>
                  </a:lnTo>
                  <a:lnTo>
                    <a:pt x="1484" y="1916"/>
                  </a:lnTo>
                  <a:lnTo>
                    <a:pt x="1484" y="1918"/>
                  </a:lnTo>
                  <a:lnTo>
                    <a:pt x="1484" y="1916"/>
                  </a:lnTo>
                  <a:lnTo>
                    <a:pt x="1484" y="1914"/>
                  </a:lnTo>
                  <a:lnTo>
                    <a:pt x="1484" y="1912"/>
                  </a:lnTo>
                  <a:lnTo>
                    <a:pt x="1483" y="1912"/>
                  </a:lnTo>
                  <a:lnTo>
                    <a:pt x="1484" y="1912"/>
                  </a:lnTo>
                  <a:lnTo>
                    <a:pt x="1484" y="1910"/>
                  </a:lnTo>
                  <a:lnTo>
                    <a:pt x="1486" y="1910"/>
                  </a:lnTo>
                  <a:lnTo>
                    <a:pt x="1486" y="1908"/>
                  </a:lnTo>
                  <a:lnTo>
                    <a:pt x="1488" y="1908"/>
                  </a:lnTo>
                  <a:lnTo>
                    <a:pt x="1488" y="1910"/>
                  </a:lnTo>
                  <a:lnTo>
                    <a:pt x="1488" y="1912"/>
                  </a:lnTo>
                  <a:lnTo>
                    <a:pt x="1488" y="1914"/>
                  </a:lnTo>
                  <a:lnTo>
                    <a:pt x="1488" y="1916"/>
                  </a:lnTo>
                  <a:lnTo>
                    <a:pt x="1488" y="1918"/>
                  </a:lnTo>
                  <a:lnTo>
                    <a:pt x="1488" y="1920"/>
                  </a:lnTo>
                  <a:lnTo>
                    <a:pt x="1488" y="1922"/>
                  </a:lnTo>
                  <a:lnTo>
                    <a:pt x="1488" y="1924"/>
                  </a:lnTo>
                  <a:lnTo>
                    <a:pt x="1488" y="1926"/>
                  </a:lnTo>
                  <a:lnTo>
                    <a:pt x="1488" y="1928"/>
                  </a:lnTo>
                  <a:lnTo>
                    <a:pt x="1490" y="1928"/>
                  </a:lnTo>
                  <a:lnTo>
                    <a:pt x="1490" y="1926"/>
                  </a:lnTo>
                  <a:lnTo>
                    <a:pt x="1488" y="1926"/>
                  </a:lnTo>
                  <a:lnTo>
                    <a:pt x="1490" y="1926"/>
                  </a:lnTo>
                  <a:lnTo>
                    <a:pt x="1488" y="1924"/>
                  </a:lnTo>
                  <a:lnTo>
                    <a:pt x="1488" y="1922"/>
                  </a:lnTo>
                  <a:lnTo>
                    <a:pt x="1490" y="1920"/>
                  </a:lnTo>
                  <a:lnTo>
                    <a:pt x="1488" y="1920"/>
                  </a:lnTo>
                  <a:lnTo>
                    <a:pt x="1490" y="1920"/>
                  </a:lnTo>
                  <a:lnTo>
                    <a:pt x="1488" y="1920"/>
                  </a:lnTo>
                  <a:lnTo>
                    <a:pt x="1488" y="1918"/>
                  </a:lnTo>
                  <a:lnTo>
                    <a:pt x="1490" y="1918"/>
                  </a:lnTo>
                  <a:lnTo>
                    <a:pt x="1488" y="1918"/>
                  </a:lnTo>
                  <a:lnTo>
                    <a:pt x="1490" y="1918"/>
                  </a:lnTo>
                  <a:lnTo>
                    <a:pt x="1490" y="1916"/>
                  </a:lnTo>
                  <a:lnTo>
                    <a:pt x="1488" y="1916"/>
                  </a:lnTo>
                  <a:lnTo>
                    <a:pt x="1488" y="1914"/>
                  </a:lnTo>
                  <a:lnTo>
                    <a:pt x="1490" y="1914"/>
                  </a:lnTo>
                  <a:lnTo>
                    <a:pt x="1490" y="1912"/>
                  </a:lnTo>
                  <a:lnTo>
                    <a:pt x="1488" y="1912"/>
                  </a:lnTo>
                  <a:lnTo>
                    <a:pt x="1488" y="1910"/>
                  </a:lnTo>
                  <a:lnTo>
                    <a:pt x="1490" y="1910"/>
                  </a:lnTo>
                  <a:lnTo>
                    <a:pt x="1490" y="1908"/>
                  </a:lnTo>
                  <a:lnTo>
                    <a:pt x="1490" y="1906"/>
                  </a:lnTo>
                  <a:lnTo>
                    <a:pt x="1490" y="1904"/>
                  </a:lnTo>
                  <a:lnTo>
                    <a:pt x="1488" y="1904"/>
                  </a:lnTo>
                  <a:lnTo>
                    <a:pt x="1488" y="1903"/>
                  </a:lnTo>
                  <a:lnTo>
                    <a:pt x="1488" y="1901"/>
                  </a:lnTo>
                  <a:lnTo>
                    <a:pt x="1490" y="1901"/>
                  </a:lnTo>
                  <a:lnTo>
                    <a:pt x="1490" y="1899"/>
                  </a:lnTo>
                  <a:lnTo>
                    <a:pt x="1492" y="1899"/>
                  </a:lnTo>
                  <a:lnTo>
                    <a:pt x="1494" y="1899"/>
                  </a:lnTo>
                  <a:lnTo>
                    <a:pt x="1494" y="1901"/>
                  </a:lnTo>
                  <a:lnTo>
                    <a:pt x="1494" y="1903"/>
                  </a:lnTo>
                  <a:lnTo>
                    <a:pt x="1496" y="1903"/>
                  </a:lnTo>
                  <a:lnTo>
                    <a:pt x="1496" y="1904"/>
                  </a:lnTo>
                  <a:lnTo>
                    <a:pt x="1494" y="1904"/>
                  </a:lnTo>
                  <a:lnTo>
                    <a:pt x="1496" y="1904"/>
                  </a:lnTo>
                  <a:lnTo>
                    <a:pt x="1496" y="1903"/>
                  </a:lnTo>
                  <a:lnTo>
                    <a:pt x="1496" y="1901"/>
                  </a:lnTo>
                  <a:lnTo>
                    <a:pt x="1498" y="1901"/>
                  </a:lnTo>
                  <a:lnTo>
                    <a:pt x="1498" y="1903"/>
                  </a:lnTo>
                  <a:lnTo>
                    <a:pt x="1498" y="1901"/>
                  </a:lnTo>
                  <a:lnTo>
                    <a:pt x="1496" y="1901"/>
                  </a:lnTo>
                  <a:lnTo>
                    <a:pt x="1496" y="1899"/>
                  </a:lnTo>
                  <a:lnTo>
                    <a:pt x="1498" y="1899"/>
                  </a:lnTo>
                  <a:lnTo>
                    <a:pt x="1498" y="1897"/>
                  </a:lnTo>
                  <a:lnTo>
                    <a:pt x="1498" y="1895"/>
                  </a:lnTo>
                  <a:lnTo>
                    <a:pt x="1500" y="1895"/>
                  </a:lnTo>
                  <a:lnTo>
                    <a:pt x="1500" y="1897"/>
                  </a:lnTo>
                  <a:lnTo>
                    <a:pt x="1502" y="1897"/>
                  </a:lnTo>
                  <a:lnTo>
                    <a:pt x="1500" y="1897"/>
                  </a:lnTo>
                  <a:lnTo>
                    <a:pt x="1500" y="1899"/>
                  </a:lnTo>
                  <a:lnTo>
                    <a:pt x="1500" y="1901"/>
                  </a:lnTo>
                  <a:lnTo>
                    <a:pt x="1500" y="1903"/>
                  </a:lnTo>
                  <a:lnTo>
                    <a:pt x="1500" y="1904"/>
                  </a:lnTo>
                  <a:lnTo>
                    <a:pt x="1498" y="1904"/>
                  </a:lnTo>
                  <a:lnTo>
                    <a:pt x="1498" y="1906"/>
                  </a:lnTo>
                  <a:lnTo>
                    <a:pt x="1498" y="1908"/>
                  </a:lnTo>
                  <a:lnTo>
                    <a:pt x="1498" y="1910"/>
                  </a:lnTo>
                  <a:lnTo>
                    <a:pt x="1498" y="1912"/>
                  </a:lnTo>
                  <a:lnTo>
                    <a:pt x="1500" y="1912"/>
                  </a:lnTo>
                  <a:lnTo>
                    <a:pt x="1500" y="1910"/>
                  </a:lnTo>
                  <a:lnTo>
                    <a:pt x="1498" y="1910"/>
                  </a:lnTo>
                  <a:lnTo>
                    <a:pt x="1498" y="1908"/>
                  </a:lnTo>
                  <a:lnTo>
                    <a:pt x="1498" y="1906"/>
                  </a:lnTo>
                  <a:lnTo>
                    <a:pt x="1500" y="1906"/>
                  </a:lnTo>
                  <a:lnTo>
                    <a:pt x="1500" y="1904"/>
                  </a:lnTo>
                  <a:lnTo>
                    <a:pt x="1502" y="1904"/>
                  </a:lnTo>
                  <a:lnTo>
                    <a:pt x="1502" y="1903"/>
                  </a:lnTo>
                  <a:lnTo>
                    <a:pt x="1502" y="1901"/>
                  </a:lnTo>
                  <a:lnTo>
                    <a:pt x="1504" y="1901"/>
                  </a:lnTo>
                  <a:lnTo>
                    <a:pt x="1506" y="1901"/>
                  </a:lnTo>
                  <a:lnTo>
                    <a:pt x="1508" y="1901"/>
                  </a:lnTo>
                  <a:lnTo>
                    <a:pt x="1508" y="1903"/>
                  </a:lnTo>
                  <a:lnTo>
                    <a:pt x="1508" y="1904"/>
                  </a:lnTo>
                  <a:lnTo>
                    <a:pt x="1508" y="1906"/>
                  </a:lnTo>
                  <a:lnTo>
                    <a:pt x="1509" y="1906"/>
                  </a:lnTo>
                  <a:lnTo>
                    <a:pt x="1509" y="1908"/>
                  </a:lnTo>
                  <a:lnTo>
                    <a:pt x="1509" y="1906"/>
                  </a:lnTo>
                  <a:lnTo>
                    <a:pt x="1511" y="1906"/>
                  </a:lnTo>
                  <a:lnTo>
                    <a:pt x="1509" y="1906"/>
                  </a:lnTo>
                  <a:lnTo>
                    <a:pt x="1511" y="1906"/>
                  </a:lnTo>
                  <a:lnTo>
                    <a:pt x="1513" y="1906"/>
                  </a:lnTo>
                  <a:lnTo>
                    <a:pt x="1515" y="1906"/>
                  </a:lnTo>
                  <a:lnTo>
                    <a:pt x="1517" y="1906"/>
                  </a:lnTo>
                  <a:lnTo>
                    <a:pt x="1519" y="1906"/>
                  </a:lnTo>
                  <a:lnTo>
                    <a:pt x="1521" y="1906"/>
                  </a:lnTo>
                  <a:lnTo>
                    <a:pt x="1521" y="1908"/>
                  </a:lnTo>
                  <a:close/>
                  <a:moveTo>
                    <a:pt x="1567" y="1943"/>
                  </a:moveTo>
                  <a:lnTo>
                    <a:pt x="1567" y="1941"/>
                  </a:lnTo>
                  <a:lnTo>
                    <a:pt x="1567" y="1943"/>
                  </a:lnTo>
                  <a:close/>
                  <a:moveTo>
                    <a:pt x="1498" y="1885"/>
                  </a:moveTo>
                  <a:lnTo>
                    <a:pt x="1498" y="1887"/>
                  </a:lnTo>
                  <a:lnTo>
                    <a:pt x="1498" y="1885"/>
                  </a:lnTo>
                  <a:close/>
                  <a:moveTo>
                    <a:pt x="1513" y="1899"/>
                  </a:moveTo>
                  <a:lnTo>
                    <a:pt x="1513" y="1901"/>
                  </a:lnTo>
                  <a:lnTo>
                    <a:pt x="1511" y="1901"/>
                  </a:lnTo>
                  <a:lnTo>
                    <a:pt x="1511" y="1899"/>
                  </a:lnTo>
                  <a:lnTo>
                    <a:pt x="1509" y="1899"/>
                  </a:lnTo>
                  <a:lnTo>
                    <a:pt x="1509" y="1901"/>
                  </a:lnTo>
                  <a:lnTo>
                    <a:pt x="1509" y="1899"/>
                  </a:lnTo>
                  <a:lnTo>
                    <a:pt x="1508" y="1899"/>
                  </a:lnTo>
                  <a:lnTo>
                    <a:pt x="1508" y="1897"/>
                  </a:lnTo>
                  <a:lnTo>
                    <a:pt x="1509" y="1897"/>
                  </a:lnTo>
                  <a:lnTo>
                    <a:pt x="1511" y="1897"/>
                  </a:lnTo>
                  <a:lnTo>
                    <a:pt x="1513" y="1897"/>
                  </a:lnTo>
                  <a:lnTo>
                    <a:pt x="1515" y="1897"/>
                  </a:lnTo>
                  <a:lnTo>
                    <a:pt x="1513" y="1899"/>
                  </a:lnTo>
                  <a:close/>
                  <a:moveTo>
                    <a:pt x="1534" y="1914"/>
                  </a:moveTo>
                  <a:lnTo>
                    <a:pt x="1534" y="1912"/>
                  </a:lnTo>
                  <a:lnTo>
                    <a:pt x="1534" y="1914"/>
                  </a:lnTo>
                  <a:close/>
                  <a:moveTo>
                    <a:pt x="1037" y="1382"/>
                  </a:moveTo>
                  <a:lnTo>
                    <a:pt x="1035" y="1382"/>
                  </a:lnTo>
                  <a:lnTo>
                    <a:pt x="1035" y="1380"/>
                  </a:lnTo>
                  <a:lnTo>
                    <a:pt x="1037" y="1380"/>
                  </a:lnTo>
                  <a:lnTo>
                    <a:pt x="1037" y="1382"/>
                  </a:lnTo>
                  <a:close/>
                  <a:moveTo>
                    <a:pt x="1026" y="1363"/>
                  </a:moveTo>
                  <a:lnTo>
                    <a:pt x="1026" y="1365"/>
                  </a:lnTo>
                  <a:lnTo>
                    <a:pt x="1026" y="1367"/>
                  </a:lnTo>
                  <a:lnTo>
                    <a:pt x="1024" y="1369"/>
                  </a:lnTo>
                  <a:lnTo>
                    <a:pt x="1024" y="1367"/>
                  </a:lnTo>
                  <a:lnTo>
                    <a:pt x="1024" y="1365"/>
                  </a:lnTo>
                  <a:lnTo>
                    <a:pt x="1022" y="1365"/>
                  </a:lnTo>
                  <a:lnTo>
                    <a:pt x="1022" y="1363"/>
                  </a:lnTo>
                  <a:lnTo>
                    <a:pt x="1022" y="1361"/>
                  </a:lnTo>
                  <a:lnTo>
                    <a:pt x="1024" y="1361"/>
                  </a:lnTo>
                  <a:lnTo>
                    <a:pt x="1026" y="1363"/>
                  </a:lnTo>
                  <a:close/>
                  <a:moveTo>
                    <a:pt x="1567" y="1937"/>
                  </a:moveTo>
                  <a:lnTo>
                    <a:pt x="1567" y="1939"/>
                  </a:lnTo>
                  <a:lnTo>
                    <a:pt x="1567" y="1941"/>
                  </a:lnTo>
                  <a:lnTo>
                    <a:pt x="1567" y="1943"/>
                  </a:lnTo>
                  <a:lnTo>
                    <a:pt x="1567" y="1945"/>
                  </a:lnTo>
                  <a:lnTo>
                    <a:pt x="1567" y="1947"/>
                  </a:lnTo>
                  <a:lnTo>
                    <a:pt x="1567" y="1949"/>
                  </a:lnTo>
                  <a:lnTo>
                    <a:pt x="1569" y="1949"/>
                  </a:lnTo>
                  <a:lnTo>
                    <a:pt x="1569" y="1951"/>
                  </a:lnTo>
                  <a:lnTo>
                    <a:pt x="1569" y="1952"/>
                  </a:lnTo>
                  <a:lnTo>
                    <a:pt x="1567" y="1954"/>
                  </a:lnTo>
                  <a:lnTo>
                    <a:pt x="1567" y="1952"/>
                  </a:lnTo>
                  <a:lnTo>
                    <a:pt x="1565" y="1952"/>
                  </a:lnTo>
                  <a:lnTo>
                    <a:pt x="1565" y="1951"/>
                  </a:lnTo>
                  <a:lnTo>
                    <a:pt x="1565" y="1949"/>
                  </a:lnTo>
                  <a:lnTo>
                    <a:pt x="1563" y="1949"/>
                  </a:lnTo>
                  <a:lnTo>
                    <a:pt x="1563" y="1947"/>
                  </a:lnTo>
                  <a:lnTo>
                    <a:pt x="1563" y="1945"/>
                  </a:lnTo>
                  <a:lnTo>
                    <a:pt x="1561" y="1945"/>
                  </a:lnTo>
                  <a:lnTo>
                    <a:pt x="1559" y="1945"/>
                  </a:lnTo>
                  <a:lnTo>
                    <a:pt x="1559" y="1943"/>
                  </a:lnTo>
                  <a:lnTo>
                    <a:pt x="1559" y="1941"/>
                  </a:lnTo>
                  <a:lnTo>
                    <a:pt x="1557" y="1941"/>
                  </a:lnTo>
                  <a:lnTo>
                    <a:pt x="1557" y="1939"/>
                  </a:lnTo>
                  <a:lnTo>
                    <a:pt x="1557" y="1937"/>
                  </a:lnTo>
                  <a:lnTo>
                    <a:pt x="1559" y="1937"/>
                  </a:lnTo>
                  <a:lnTo>
                    <a:pt x="1559" y="1935"/>
                  </a:lnTo>
                  <a:lnTo>
                    <a:pt x="1561" y="1935"/>
                  </a:lnTo>
                  <a:lnTo>
                    <a:pt x="1563" y="1935"/>
                  </a:lnTo>
                  <a:lnTo>
                    <a:pt x="1565" y="1935"/>
                  </a:lnTo>
                  <a:lnTo>
                    <a:pt x="1565" y="1937"/>
                  </a:lnTo>
                  <a:lnTo>
                    <a:pt x="1567" y="1937"/>
                  </a:lnTo>
                  <a:close/>
                  <a:moveTo>
                    <a:pt x="1567" y="1937"/>
                  </a:moveTo>
                  <a:lnTo>
                    <a:pt x="1567" y="1935"/>
                  </a:lnTo>
                  <a:lnTo>
                    <a:pt x="1565" y="1935"/>
                  </a:lnTo>
                  <a:lnTo>
                    <a:pt x="1567" y="1935"/>
                  </a:lnTo>
                  <a:lnTo>
                    <a:pt x="1567" y="1937"/>
                  </a:lnTo>
                  <a:close/>
                  <a:moveTo>
                    <a:pt x="1531" y="1904"/>
                  </a:moveTo>
                  <a:lnTo>
                    <a:pt x="1532" y="1904"/>
                  </a:lnTo>
                  <a:lnTo>
                    <a:pt x="1532" y="1906"/>
                  </a:lnTo>
                  <a:lnTo>
                    <a:pt x="1532" y="1908"/>
                  </a:lnTo>
                  <a:lnTo>
                    <a:pt x="1532" y="1910"/>
                  </a:lnTo>
                  <a:lnTo>
                    <a:pt x="1531" y="1910"/>
                  </a:lnTo>
                  <a:lnTo>
                    <a:pt x="1531" y="1908"/>
                  </a:lnTo>
                  <a:lnTo>
                    <a:pt x="1529" y="1908"/>
                  </a:lnTo>
                  <a:lnTo>
                    <a:pt x="1529" y="1906"/>
                  </a:lnTo>
                  <a:lnTo>
                    <a:pt x="1527" y="1906"/>
                  </a:lnTo>
                  <a:lnTo>
                    <a:pt x="1527" y="1904"/>
                  </a:lnTo>
                  <a:lnTo>
                    <a:pt x="1527" y="1903"/>
                  </a:lnTo>
                  <a:lnTo>
                    <a:pt x="1529" y="1903"/>
                  </a:lnTo>
                  <a:lnTo>
                    <a:pt x="1531" y="1903"/>
                  </a:lnTo>
                  <a:lnTo>
                    <a:pt x="1531" y="1904"/>
                  </a:lnTo>
                  <a:close/>
                  <a:moveTo>
                    <a:pt x="1045" y="1384"/>
                  </a:moveTo>
                  <a:lnTo>
                    <a:pt x="1043" y="1384"/>
                  </a:lnTo>
                  <a:lnTo>
                    <a:pt x="1045" y="1384"/>
                  </a:lnTo>
                  <a:lnTo>
                    <a:pt x="1043" y="1384"/>
                  </a:lnTo>
                  <a:lnTo>
                    <a:pt x="1045" y="1384"/>
                  </a:lnTo>
                  <a:close/>
                  <a:moveTo>
                    <a:pt x="1554" y="1926"/>
                  </a:moveTo>
                  <a:lnTo>
                    <a:pt x="1554" y="1928"/>
                  </a:lnTo>
                  <a:lnTo>
                    <a:pt x="1554" y="1929"/>
                  </a:lnTo>
                  <a:lnTo>
                    <a:pt x="1554" y="1928"/>
                  </a:lnTo>
                  <a:lnTo>
                    <a:pt x="1556" y="1928"/>
                  </a:lnTo>
                  <a:lnTo>
                    <a:pt x="1556" y="1926"/>
                  </a:lnTo>
                  <a:lnTo>
                    <a:pt x="1556" y="1928"/>
                  </a:lnTo>
                  <a:lnTo>
                    <a:pt x="1556" y="1929"/>
                  </a:lnTo>
                  <a:lnTo>
                    <a:pt x="1556" y="1931"/>
                  </a:lnTo>
                  <a:lnTo>
                    <a:pt x="1556" y="1933"/>
                  </a:lnTo>
                  <a:lnTo>
                    <a:pt x="1554" y="1933"/>
                  </a:lnTo>
                  <a:lnTo>
                    <a:pt x="1556" y="1935"/>
                  </a:lnTo>
                  <a:lnTo>
                    <a:pt x="1556" y="1937"/>
                  </a:lnTo>
                  <a:lnTo>
                    <a:pt x="1554" y="1937"/>
                  </a:lnTo>
                  <a:lnTo>
                    <a:pt x="1556" y="1937"/>
                  </a:lnTo>
                  <a:lnTo>
                    <a:pt x="1554" y="1935"/>
                  </a:lnTo>
                  <a:lnTo>
                    <a:pt x="1554" y="1937"/>
                  </a:lnTo>
                  <a:lnTo>
                    <a:pt x="1554" y="1939"/>
                  </a:lnTo>
                  <a:lnTo>
                    <a:pt x="1554" y="1941"/>
                  </a:lnTo>
                  <a:lnTo>
                    <a:pt x="1552" y="1941"/>
                  </a:lnTo>
                  <a:lnTo>
                    <a:pt x="1552" y="1943"/>
                  </a:lnTo>
                  <a:lnTo>
                    <a:pt x="1552" y="1945"/>
                  </a:lnTo>
                  <a:lnTo>
                    <a:pt x="1554" y="1945"/>
                  </a:lnTo>
                  <a:lnTo>
                    <a:pt x="1556" y="1945"/>
                  </a:lnTo>
                  <a:lnTo>
                    <a:pt x="1556" y="1947"/>
                  </a:lnTo>
                  <a:lnTo>
                    <a:pt x="1557" y="1947"/>
                  </a:lnTo>
                  <a:lnTo>
                    <a:pt x="1556" y="1947"/>
                  </a:lnTo>
                  <a:lnTo>
                    <a:pt x="1557" y="1947"/>
                  </a:lnTo>
                  <a:lnTo>
                    <a:pt x="1557" y="1945"/>
                  </a:lnTo>
                  <a:lnTo>
                    <a:pt x="1557" y="1947"/>
                  </a:lnTo>
                  <a:lnTo>
                    <a:pt x="1557" y="1949"/>
                  </a:lnTo>
                  <a:lnTo>
                    <a:pt x="1559" y="1949"/>
                  </a:lnTo>
                  <a:lnTo>
                    <a:pt x="1559" y="1951"/>
                  </a:lnTo>
                  <a:lnTo>
                    <a:pt x="1561" y="1951"/>
                  </a:lnTo>
                  <a:lnTo>
                    <a:pt x="1561" y="1952"/>
                  </a:lnTo>
                  <a:lnTo>
                    <a:pt x="1561" y="1954"/>
                  </a:lnTo>
                  <a:lnTo>
                    <a:pt x="1563" y="1954"/>
                  </a:lnTo>
                  <a:lnTo>
                    <a:pt x="1561" y="1956"/>
                  </a:lnTo>
                  <a:lnTo>
                    <a:pt x="1563" y="1956"/>
                  </a:lnTo>
                  <a:lnTo>
                    <a:pt x="1563" y="1954"/>
                  </a:lnTo>
                  <a:lnTo>
                    <a:pt x="1565" y="1956"/>
                  </a:lnTo>
                  <a:lnTo>
                    <a:pt x="1567" y="1956"/>
                  </a:lnTo>
                  <a:lnTo>
                    <a:pt x="1569" y="1956"/>
                  </a:lnTo>
                  <a:lnTo>
                    <a:pt x="1569" y="1958"/>
                  </a:lnTo>
                  <a:lnTo>
                    <a:pt x="1567" y="1958"/>
                  </a:lnTo>
                  <a:lnTo>
                    <a:pt x="1567" y="1960"/>
                  </a:lnTo>
                  <a:lnTo>
                    <a:pt x="1569" y="1960"/>
                  </a:lnTo>
                  <a:lnTo>
                    <a:pt x="1567" y="1960"/>
                  </a:lnTo>
                  <a:lnTo>
                    <a:pt x="1565" y="1960"/>
                  </a:lnTo>
                  <a:lnTo>
                    <a:pt x="1565" y="1958"/>
                  </a:lnTo>
                  <a:lnTo>
                    <a:pt x="1565" y="1960"/>
                  </a:lnTo>
                  <a:lnTo>
                    <a:pt x="1565" y="1962"/>
                  </a:lnTo>
                  <a:lnTo>
                    <a:pt x="1565" y="1964"/>
                  </a:lnTo>
                  <a:lnTo>
                    <a:pt x="1565" y="1966"/>
                  </a:lnTo>
                  <a:lnTo>
                    <a:pt x="1565" y="1968"/>
                  </a:lnTo>
                  <a:lnTo>
                    <a:pt x="1565" y="1970"/>
                  </a:lnTo>
                  <a:lnTo>
                    <a:pt x="1563" y="1970"/>
                  </a:lnTo>
                  <a:lnTo>
                    <a:pt x="1563" y="1972"/>
                  </a:lnTo>
                  <a:lnTo>
                    <a:pt x="1563" y="1974"/>
                  </a:lnTo>
                  <a:lnTo>
                    <a:pt x="1563" y="1976"/>
                  </a:lnTo>
                  <a:lnTo>
                    <a:pt x="1563" y="1977"/>
                  </a:lnTo>
                  <a:lnTo>
                    <a:pt x="1563" y="1979"/>
                  </a:lnTo>
                  <a:lnTo>
                    <a:pt x="1561" y="1979"/>
                  </a:lnTo>
                  <a:lnTo>
                    <a:pt x="1561" y="1981"/>
                  </a:lnTo>
                  <a:lnTo>
                    <a:pt x="1561" y="1983"/>
                  </a:lnTo>
                  <a:lnTo>
                    <a:pt x="1561" y="1985"/>
                  </a:lnTo>
                  <a:lnTo>
                    <a:pt x="1561" y="1987"/>
                  </a:lnTo>
                  <a:lnTo>
                    <a:pt x="1561" y="1989"/>
                  </a:lnTo>
                  <a:lnTo>
                    <a:pt x="1559" y="1989"/>
                  </a:lnTo>
                  <a:lnTo>
                    <a:pt x="1559" y="1991"/>
                  </a:lnTo>
                  <a:lnTo>
                    <a:pt x="1557" y="1991"/>
                  </a:lnTo>
                  <a:lnTo>
                    <a:pt x="1557" y="1993"/>
                  </a:lnTo>
                  <a:lnTo>
                    <a:pt x="1557" y="1995"/>
                  </a:lnTo>
                  <a:lnTo>
                    <a:pt x="1556" y="1995"/>
                  </a:lnTo>
                  <a:lnTo>
                    <a:pt x="1556" y="1997"/>
                  </a:lnTo>
                  <a:lnTo>
                    <a:pt x="1554" y="1997"/>
                  </a:lnTo>
                  <a:lnTo>
                    <a:pt x="1554" y="1999"/>
                  </a:lnTo>
                  <a:lnTo>
                    <a:pt x="1554" y="2000"/>
                  </a:lnTo>
                  <a:lnTo>
                    <a:pt x="1554" y="2002"/>
                  </a:lnTo>
                  <a:lnTo>
                    <a:pt x="1556" y="2002"/>
                  </a:lnTo>
                  <a:lnTo>
                    <a:pt x="1554" y="2002"/>
                  </a:lnTo>
                  <a:lnTo>
                    <a:pt x="1554" y="2004"/>
                  </a:lnTo>
                  <a:lnTo>
                    <a:pt x="1552" y="2006"/>
                  </a:lnTo>
                  <a:lnTo>
                    <a:pt x="1552" y="2004"/>
                  </a:lnTo>
                  <a:lnTo>
                    <a:pt x="1552" y="2002"/>
                  </a:lnTo>
                  <a:lnTo>
                    <a:pt x="1552" y="2000"/>
                  </a:lnTo>
                  <a:lnTo>
                    <a:pt x="1554" y="2000"/>
                  </a:lnTo>
                  <a:lnTo>
                    <a:pt x="1554" y="1999"/>
                  </a:lnTo>
                  <a:lnTo>
                    <a:pt x="1554" y="1997"/>
                  </a:lnTo>
                  <a:lnTo>
                    <a:pt x="1552" y="1997"/>
                  </a:lnTo>
                  <a:lnTo>
                    <a:pt x="1554" y="1997"/>
                  </a:lnTo>
                  <a:lnTo>
                    <a:pt x="1554" y="1995"/>
                  </a:lnTo>
                  <a:lnTo>
                    <a:pt x="1552" y="1995"/>
                  </a:lnTo>
                  <a:lnTo>
                    <a:pt x="1552" y="1993"/>
                  </a:lnTo>
                  <a:lnTo>
                    <a:pt x="1554" y="1993"/>
                  </a:lnTo>
                  <a:lnTo>
                    <a:pt x="1554" y="1991"/>
                  </a:lnTo>
                  <a:lnTo>
                    <a:pt x="1554" y="1989"/>
                  </a:lnTo>
                  <a:lnTo>
                    <a:pt x="1554" y="1987"/>
                  </a:lnTo>
                  <a:lnTo>
                    <a:pt x="1556" y="1987"/>
                  </a:lnTo>
                  <a:lnTo>
                    <a:pt x="1556" y="1985"/>
                  </a:lnTo>
                  <a:lnTo>
                    <a:pt x="1557" y="1985"/>
                  </a:lnTo>
                  <a:lnTo>
                    <a:pt x="1557" y="1983"/>
                  </a:lnTo>
                  <a:lnTo>
                    <a:pt x="1556" y="1983"/>
                  </a:lnTo>
                  <a:lnTo>
                    <a:pt x="1556" y="1981"/>
                  </a:lnTo>
                  <a:lnTo>
                    <a:pt x="1556" y="1979"/>
                  </a:lnTo>
                  <a:lnTo>
                    <a:pt x="1556" y="1981"/>
                  </a:lnTo>
                  <a:lnTo>
                    <a:pt x="1556" y="1979"/>
                  </a:lnTo>
                  <a:lnTo>
                    <a:pt x="1557" y="1979"/>
                  </a:lnTo>
                  <a:lnTo>
                    <a:pt x="1556" y="1979"/>
                  </a:lnTo>
                  <a:lnTo>
                    <a:pt x="1556" y="1977"/>
                  </a:lnTo>
                  <a:lnTo>
                    <a:pt x="1557" y="1977"/>
                  </a:lnTo>
                  <a:lnTo>
                    <a:pt x="1557" y="1976"/>
                  </a:lnTo>
                  <a:lnTo>
                    <a:pt x="1557" y="1974"/>
                  </a:lnTo>
                  <a:lnTo>
                    <a:pt x="1559" y="1974"/>
                  </a:lnTo>
                  <a:lnTo>
                    <a:pt x="1559" y="1972"/>
                  </a:lnTo>
                  <a:lnTo>
                    <a:pt x="1559" y="1970"/>
                  </a:lnTo>
                  <a:lnTo>
                    <a:pt x="1559" y="1968"/>
                  </a:lnTo>
                  <a:lnTo>
                    <a:pt x="1559" y="1966"/>
                  </a:lnTo>
                  <a:lnTo>
                    <a:pt x="1559" y="1964"/>
                  </a:lnTo>
                  <a:lnTo>
                    <a:pt x="1559" y="1966"/>
                  </a:lnTo>
                  <a:lnTo>
                    <a:pt x="1561" y="1966"/>
                  </a:lnTo>
                  <a:lnTo>
                    <a:pt x="1561" y="1968"/>
                  </a:lnTo>
                  <a:lnTo>
                    <a:pt x="1561" y="1970"/>
                  </a:lnTo>
                  <a:lnTo>
                    <a:pt x="1559" y="1970"/>
                  </a:lnTo>
                  <a:lnTo>
                    <a:pt x="1561" y="1970"/>
                  </a:lnTo>
                  <a:lnTo>
                    <a:pt x="1561" y="1968"/>
                  </a:lnTo>
                  <a:lnTo>
                    <a:pt x="1561" y="1966"/>
                  </a:lnTo>
                  <a:lnTo>
                    <a:pt x="1561" y="1968"/>
                  </a:lnTo>
                  <a:lnTo>
                    <a:pt x="1561" y="1966"/>
                  </a:lnTo>
                  <a:lnTo>
                    <a:pt x="1561" y="1964"/>
                  </a:lnTo>
                  <a:lnTo>
                    <a:pt x="1561" y="1962"/>
                  </a:lnTo>
                  <a:lnTo>
                    <a:pt x="1561" y="1960"/>
                  </a:lnTo>
                  <a:lnTo>
                    <a:pt x="1561" y="1962"/>
                  </a:lnTo>
                  <a:lnTo>
                    <a:pt x="1561" y="1960"/>
                  </a:lnTo>
                  <a:lnTo>
                    <a:pt x="1561" y="1958"/>
                  </a:lnTo>
                  <a:lnTo>
                    <a:pt x="1559" y="1958"/>
                  </a:lnTo>
                  <a:lnTo>
                    <a:pt x="1559" y="1960"/>
                  </a:lnTo>
                  <a:lnTo>
                    <a:pt x="1559" y="1962"/>
                  </a:lnTo>
                  <a:lnTo>
                    <a:pt x="1559" y="1964"/>
                  </a:lnTo>
                  <a:lnTo>
                    <a:pt x="1557" y="1962"/>
                  </a:lnTo>
                  <a:lnTo>
                    <a:pt x="1557" y="1964"/>
                  </a:lnTo>
                  <a:lnTo>
                    <a:pt x="1557" y="1966"/>
                  </a:lnTo>
                  <a:lnTo>
                    <a:pt x="1557" y="1968"/>
                  </a:lnTo>
                  <a:lnTo>
                    <a:pt x="1557" y="1970"/>
                  </a:lnTo>
                  <a:lnTo>
                    <a:pt x="1557" y="1968"/>
                  </a:lnTo>
                  <a:lnTo>
                    <a:pt x="1556" y="1968"/>
                  </a:lnTo>
                  <a:lnTo>
                    <a:pt x="1556" y="1966"/>
                  </a:lnTo>
                  <a:lnTo>
                    <a:pt x="1556" y="1964"/>
                  </a:lnTo>
                  <a:lnTo>
                    <a:pt x="1554" y="1964"/>
                  </a:lnTo>
                  <a:lnTo>
                    <a:pt x="1554" y="1966"/>
                  </a:lnTo>
                  <a:lnTo>
                    <a:pt x="1554" y="1968"/>
                  </a:lnTo>
                  <a:lnTo>
                    <a:pt x="1554" y="1970"/>
                  </a:lnTo>
                  <a:lnTo>
                    <a:pt x="1554" y="1972"/>
                  </a:lnTo>
                  <a:lnTo>
                    <a:pt x="1552" y="1972"/>
                  </a:lnTo>
                  <a:lnTo>
                    <a:pt x="1552" y="1974"/>
                  </a:lnTo>
                  <a:lnTo>
                    <a:pt x="1550" y="1974"/>
                  </a:lnTo>
                  <a:lnTo>
                    <a:pt x="1548" y="1974"/>
                  </a:lnTo>
                  <a:lnTo>
                    <a:pt x="1548" y="1976"/>
                  </a:lnTo>
                  <a:lnTo>
                    <a:pt x="1548" y="1977"/>
                  </a:lnTo>
                  <a:lnTo>
                    <a:pt x="1548" y="1976"/>
                  </a:lnTo>
                  <a:lnTo>
                    <a:pt x="1550" y="1976"/>
                  </a:lnTo>
                  <a:lnTo>
                    <a:pt x="1552" y="1976"/>
                  </a:lnTo>
                  <a:lnTo>
                    <a:pt x="1552" y="1977"/>
                  </a:lnTo>
                  <a:lnTo>
                    <a:pt x="1552" y="1979"/>
                  </a:lnTo>
                  <a:lnTo>
                    <a:pt x="1552" y="1981"/>
                  </a:lnTo>
                  <a:lnTo>
                    <a:pt x="1550" y="1981"/>
                  </a:lnTo>
                  <a:lnTo>
                    <a:pt x="1552" y="1981"/>
                  </a:lnTo>
                  <a:lnTo>
                    <a:pt x="1550" y="1981"/>
                  </a:lnTo>
                  <a:lnTo>
                    <a:pt x="1550" y="1983"/>
                  </a:lnTo>
                  <a:lnTo>
                    <a:pt x="1550" y="1985"/>
                  </a:lnTo>
                  <a:lnTo>
                    <a:pt x="1550" y="1987"/>
                  </a:lnTo>
                  <a:lnTo>
                    <a:pt x="1550" y="1989"/>
                  </a:lnTo>
                  <a:lnTo>
                    <a:pt x="1550" y="1991"/>
                  </a:lnTo>
                  <a:lnTo>
                    <a:pt x="1550" y="1993"/>
                  </a:lnTo>
                  <a:lnTo>
                    <a:pt x="1548" y="1993"/>
                  </a:lnTo>
                  <a:lnTo>
                    <a:pt x="1546" y="1993"/>
                  </a:lnTo>
                  <a:lnTo>
                    <a:pt x="1546" y="1995"/>
                  </a:lnTo>
                  <a:lnTo>
                    <a:pt x="1546" y="1993"/>
                  </a:lnTo>
                  <a:lnTo>
                    <a:pt x="1548" y="1993"/>
                  </a:lnTo>
                  <a:lnTo>
                    <a:pt x="1548" y="1995"/>
                  </a:lnTo>
                  <a:lnTo>
                    <a:pt x="1550" y="1995"/>
                  </a:lnTo>
                  <a:lnTo>
                    <a:pt x="1550" y="1997"/>
                  </a:lnTo>
                  <a:lnTo>
                    <a:pt x="1548" y="1997"/>
                  </a:lnTo>
                  <a:lnTo>
                    <a:pt x="1550" y="1997"/>
                  </a:lnTo>
                  <a:lnTo>
                    <a:pt x="1550" y="1999"/>
                  </a:lnTo>
                  <a:lnTo>
                    <a:pt x="1550" y="2000"/>
                  </a:lnTo>
                  <a:lnTo>
                    <a:pt x="1548" y="2000"/>
                  </a:lnTo>
                  <a:lnTo>
                    <a:pt x="1548" y="2002"/>
                  </a:lnTo>
                  <a:lnTo>
                    <a:pt x="1546" y="2002"/>
                  </a:lnTo>
                  <a:lnTo>
                    <a:pt x="1546" y="2004"/>
                  </a:lnTo>
                  <a:lnTo>
                    <a:pt x="1546" y="2006"/>
                  </a:lnTo>
                  <a:lnTo>
                    <a:pt x="1546" y="2008"/>
                  </a:lnTo>
                  <a:lnTo>
                    <a:pt x="1546" y="2010"/>
                  </a:lnTo>
                  <a:lnTo>
                    <a:pt x="1544" y="2012"/>
                  </a:lnTo>
                  <a:lnTo>
                    <a:pt x="1544" y="2010"/>
                  </a:lnTo>
                  <a:lnTo>
                    <a:pt x="1544" y="2008"/>
                  </a:lnTo>
                  <a:lnTo>
                    <a:pt x="1544" y="2006"/>
                  </a:lnTo>
                  <a:lnTo>
                    <a:pt x="1546" y="2006"/>
                  </a:lnTo>
                  <a:lnTo>
                    <a:pt x="1546" y="2004"/>
                  </a:lnTo>
                  <a:lnTo>
                    <a:pt x="1544" y="2004"/>
                  </a:lnTo>
                  <a:lnTo>
                    <a:pt x="1544" y="2006"/>
                  </a:lnTo>
                  <a:lnTo>
                    <a:pt x="1544" y="2008"/>
                  </a:lnTo>
                  <a:lnTo>
                    <a:pt x="1542" y="2008"/>
                  </a:lnTo>
                  <a:lnTo>
                    <a:pt x="1542" y="2010"/>
                  </a:lnTo>
                  <a:lnTo>
                    <a:pt x="1542" y="2008"/>
                  </a:lnTo>
                  <a:lnTo>
                    <a:pt x="1544" y="2008"/>
                  </a:lnTo>
                  <a:lnTo>
                    <a:pt x="1544" y="2010"/>
                  </a:lnTo>
                  <a:lnTo>
                    <a:pt x="1542" y="2010"/>
                  </a:lnTo>
                  <a:lnTo>
                    <a:pt x="1542" y="2008"/>
                  </a:lnTo>
                  <a:lnTo>
                    <a:pt x="1542" y="2006"/>
                  </a:lnTo>
                  <a:lnTo>
                    <a:pt x="1540" y="2006"/>
                  </a:lnTo>
                  <a:lnTo>
                    <a:pt x="1540" y="2004"/>
                  </a:lnTo>
                  <a:lnTo>
                    <a:pt x="1540" y="2002"/>
                  </a:lnTo>
                  <a:lnTo>
                    <a:pt x="1538" y="2002"/>
                  </a:lnTo>
                  <a:lnTo>
                    <a:pt x="1538" y="2004"/>
                  </a:lnTo>
                  <a:lnTo>
                    <a:pt x="1538" y="2006"/>
                  </a:lnTo>
                  <a:lnTo>
                    <a:pt x="1538" y="2004"/>
                  </a:lnTo>
                  <a:lnTo>
                    <a:pt x="1536" y="2004"/>
                  </a:lnTo>
                  <a:lnTo>
                    <a:pt x="1536" y="2006"/>
                  </a:lnTo>
                  <a:lnTo>
                    <a:pt x="1538" y="2006"/>
                  </a:lnTo>
                  <a:lnTo>
                    <a:pt x="1538" y="2008"/>
                  </a:lnTo>
                  <a:lnTo>
                    <a:pt x="1540" y="2008"/>
                  </a:lnTo>
                  <a:lnTo>
                    <a:pt x="1540" y="2010"/>
                  </a:lnTo>
                  <a:lnTo>
                    <a:pt x="1538" y="2010"/>
                  </a:lnTo>
                  <a:lnTo>
                    <a:pt x="1538" y="2012"/>
                  </a:lnTo>
                  <a:lnTo>
                    <a:pt x="1536" y="2012"/>
                  </a:lnTo>
                  <a:lnTo>
                    <a:pt x="1538" y="2012"/>
                  </a:lnTo>
                  <a:lnTo>
                    <a:pt x="1540" y="2012"/>
                  </a:lnTo>
                  <a:lnTo>
                    <a:pt x="1540" y="2014"/>
                  </a:lnTo>
                  <a:lnTo>
                    <a:pt x="1540" y="2012"/>
                  </a:lnTo>
                  <a:lnTo>
                    <a:pt x="1542" y="2012"/>
                  </a:lnTo>
                  <a:lnTo>
                    <a:pt x="1542" y="2014"/>
                  </a:lnTo>
                  <a:lnTo>
                    <a:pt x="1540" y="2014"/>
                  </a:lnTo>
                  <a:lnTo>
                    <a:pt x="1540" y="2016"/>
                  </a:lnTo>
                  <a:lnTo>
                    <a:pt x="1540" y="2018"/>
                  </a:lnTo>
                  <a:lnTo>
                    <a:pt x="1538" y="2018"/>
                  </a:lnTo>
                  <a:lnTo>
                    <a:pt x="1536" y="2018"/>
                  </a:lnTo>
                  <a:lnTo>
                    <a:pt x="1534" y="2018"/>
                  </a:lnTo>
                  <a:lnTo>
                    <a:pt x="1534" y="2020"/>
                  </a:lnTo>
                  <a:lnTo>
                    <a:pt x="1532" y="2020"/>
                  </a:lnTo>
                  <a:lnTo>
                    <a:pt x="1532" y="2018"/>
                  </a:lnTo>
                  <a:lnTo>
                    <a:pt x="1534" y="2018"/>
                  </a:lnTo>
                  <a:lnTo>
                    <a:pt x="1532" y="2018"/>
                  </a:lnTo>
                  <a:lnTo>
                    <a:pt x="1532" y="2016"/>
                  </a:lnTo>
                  <a:lnTo>
                    <a:pt x="1531" y="2016"/>
                  </a:lnTo>
                  <a:lnTo>
                    <a:pt x="1531" y="2014"/>
                  </a:lnTo>
                  <a:lnTo>
                    <a:pt x="1532" y="2012"/>
                  </a:lnTo>
                  <a:lnTo>
                    <a:pt x="1531" y="2012"/>
                  </a:lnTo>
                  <a:lnTo>
                    <a:pt x="1531" y="2014"/>
                  </a:lnTo>
                  <a:lnTo>
                    <a:pt x="1529" y="2014"/>
                  </a:lnTo>
                  <a:lnTo>
                    <a:pt x="1531" y="2014"/>
                  </a:lnTo>
                  <a:lnTo>
                    <a:pt x="1531" y="2012"/>
                  </a:lnTo>
                  <a:lnTo>
                    <a:pt x="1529" y="2012"/>
                  </a:lnTo>
                  <a:lnTo>
                    <a:pt x="1531" y="2012"/>
                  </a:lnTo>
                  <a:lnTo>
                    <a:pt x="1531" y="2010"/>
                  </a:lnTo>
                  <a:lnTo>
                    <a:pt x="1531" y="2008"/>
                  </a:lnTo>
                  <a:lnTo>
                    <a:pt x="1529" y="2008"/>
                  </a:lnTo>
                  <a:lnTo>
                    <a:pt x="1529" y="2006"/>
                  </a:lnTo>
                  <a:lnTo>
                    <a:pt x="1529" y="2008"/>
                  </a:lnTo>
                  <a:lnTo>
                    <a:pt x="1529" y="2010"/>
                  </a:lnTo>
                  <a:lnTo>
                    <a:pt x="1529" y="2012"/>
                  </a:lnTo>
                  <a:lnTo>
                    <a:pt x="1527" y="2012"/>
                  </a:lnTo>
                  <a:lnTo>
                    <a:pt x="1527" y="2010"/>
                  </a:lnTo>
                  <a:lnTo>
                    <a:pt x="1527" y="2012"/>
                  </a:lnTo>
                  <a:lnTo>
                    <a:pt x="1529" y="2012"/>
                  </a:lnTo>
                  <a:lnTo>
                    <a:pt x="1529" y="2014"/>
                  </a:lnTo>
                  <a:lnTo>
                    <a:pt x="1527" y="2014"/>
                  </a:lnTo>
                  <a:lnTo>
                    <a:pt x="1527" y="2016"/>
                  </a:lnTo>
                  <a:lnTo>
                    <a:pt x="1527" y="2018"/>
                  </a:lnTo>
                  <a:lnTo>
                    <a:pt x="1525" y="2018"/>
                  </a:lnTo>
                  <a:lnTo>
                    <a:pt x="1525" y="2020"/>
                  </a:lnTo>
                  <a:lnTo>
                    <a:pt x="1525" y="2018"/>
                  </a:lnTo>
                  <a:lnTo>
                    <a:pt x="1525" y="2016"/>
                  </a:lnTo>
                  <a:lnTo>
                    <a:pt x="1525" y="2018"/>
                  </a:lnTo>
                  <a:lnTo>
                    <a:pt x="1523" y="2018"/>
                  </a:lnTo>
                  <a:lnTo>
                    <a:pt x="1523" y="2020"/>
                  </a:lnTo>
                  <a:lnTo>
                    <a:pt x="1521" y="2020"/>
                  </a:lnTo>
                  <a:lnTo>
                    <a:pt x="1519" y="2020"/>
                  </a:lnTo>
                  <a:lnTo>
                    <a:pt x="1519" y="2022"/>
                  </a:lnTo>
                  <a:lnTo>
                    <a:pt x="1517" y="2020"/>
                  </a:lnTo>
                  <a:lnTo>
                    <a:pt x="1515" y="2020"/>
                  </a:lnTo>
                  <a:lnTo>
                    <a:pt x="1515" y="2018"/>
                  </a:lnTo>
                  <a:lnTo>
                    <a:pt x="1517" y="2018"/>
                  </a:lnTo>
                  <a:lnTo>
                    <a:pt x="1517" y="2016"/>
                  </a:lnTo>
                  <a:lnTo>
                    <a:pt x="1519" y="2016"/>
                  </a:lnTo>
                  <a:lnTo>
                    <a:pt x="1519" y="2014"/>
                  </a:lnTo>
                  <a:lnTo>
                    <a:pt x="1517" y="2014"/>
                  </a:lnTo>
                  <a:lnTo>
                    <a:pt x="1517" y="2016"/>
                  </a:lnTo>
                  <a:lnTo>
                    <a:pt x="1515" y="2018"/>
                  </a:lnTo>
                  <a:lnTo>
                    <a:pt x="1515" y="2020"/>
                  </a:lnTo>
                  <a:lnTo>
                    <a:pt x="1513" y="2020"/>
                  </a:lnTo>
                  <a:lnTo>
                    <a:pt x="1515" y="2020"/>
                  </a:lnTo>
                  <a:lnTo>
                    <a:pt x="1513" y="2020"/>
                  </a:lnTo>
                  <a:lnTo>
                    <a:pt x="1513" y="2022"/>
                  </a:lnTo>
                  <a:lnTo>
                    <a:pt x="1513" y="2020"/>
                  </a:lnTo>
                  <a:lnTo>
                    <a:pt x="1511" y="2018"/>
                  </a:lnTo>
                  <a:lnTo>
                    <a:pt x="1511" y="2020"/>
                  </a:lnTo>
                  <a:lnTo>
                    <a:pt x="1511" y="2022"/>
                  </a:lnTo>
                  <a:lnTo>
                    <a:pt x="1511" y="2020"/>
                  </a:lnTo>
                  <a:lnTo>
                    <a:pt x="1509" y="2020"/>
                  </a:lnTo>
                  <a:lnTo>
                    <a:pt x="1508" y="2020"/>
                  </a:lnTo>
                  <a:lnTo>
                    <a:pt x="1509" y="2020"/>
                  </a:lnTo>
                  <a:lnTo>
                    <a:pt x="1508" y="2020"/>
                  </a:lnTo>
                  <a:lnTo>
                    <a:pt x="1508" y="2022"/>
                  </a:lnTo>
                  <a:lnTo>
                    <a:pt x="1506" y="2022"/>
                  </a:lnTo>
                  <a:lnTo>
                    <a:pt x="1504" y="2022"/>
                  </a:lnTo>
                  <a:lnTo>
                    <a:pt x="1502" y="2022"/>
                  </a:lnTo>
                  <a:lnTo>
                    <a:pt x="1500" y="2022"/>
                  </a:lnTo>
                  <a:lnTo>
                    <a:pt x="1500" y="2020"/>
                  </a:lnTo>
                  <a:lnTo>
                    <a:pt x="1500" y="2022"/>
                  </a:lnTo>
                  <a:lnTo>
                    <a:pt x="1498" y="2022"/>
                  </a:lnTo>
                  <a:lnTo>
                    <a:pt x="1500" y="2020"/>
                  </a:lnTo>
                  <a:lnTo>
                    <a:pt x="1498" y="2020"/>
                  </a:lnTo>
                  <a:lnTo>
                    <a:pt x="1498" y="2022"/>
                  </a:lnTo>
                  <a:lnTo>
                    <a:pt x="1498" y="2020"/>
                  </a:lnTo>
                  <a:lnTo>
                    <a:pt x="1496" y="2020"/>
                  </a:lnTo>
                  <a:lnTo>
                    <a:pt x="1496" y="2018"/>
                  </a:lnTo>
                  <a:lnTo>
                    <a:pt x="1498" y="2018"/>
                  </a:lnTo>
                  <a:lnTo>
                    <a:pt x="1498" y="2016"/>
                  </a:lnTo>
                  <a:lnTo>
                    <a:pt x="1500" y="2014"/>
                  </a:lnTo>
                  <a:lnTo>
                    <a:pt x="1500" y="2012"/>
                  </a:lnTo>
                  <a:lnTo>
                    <a:pt x="1502" y="2012"/>
                  </a:lnTo>
                  <a:lnTo>
                    <a:pt x="1504" y="2012"/>
                  </a:lnTo>
                  <a:lnTo>
                    <a:pt x="1504" y="2010"/>
                  </a:lnTo>
                  <a:lnTo>
                    <a:pt x="1504" y="2008"/>
                  </a:lnTo>
                  <a:lnTo>
                    <a:pt x="1504" y="2006"/>
                  </a:lnTo>
                  <a:lnTo>
                    <a:pt x="1506" y="2006"/>
                  </a:lnTo>
                  <a:lnTo>
                    <a:pt x="1506" y="2004"/>
                  </a:lnTo>
                  <a:lnTo>
                    <a:pt x="1508" y="2004"/>
                  </a:lnTo>
                  <a:lnTo>
                    <a:pt x="1508" y="2006"/>
                  </a:lnTo>
                  <a:lnTo>
                    <a:pt x="1508" y="2008"/>
                  </a:lnTo>
                  <a:lnTo>
                    <a:pt x="1509" y="2008"/>
                  </a:lnTo>
                  <a:lnTo>
                    <a:pt x="1509" y="2006"/>
                  </a:lnTo>
                  <a:lnTo>
                    <a:pt x="1508" y="2006"/>
                  </a:lnTo>
                  <a:lnTo>
                    <a:pt x="1508" y="2004"/>
                  </a:lnTo>
                  <a:lnTo>
                    <a:pt x="1509" y="2004"/>
                  </a:lnTo>
                  <a:lnTo>
                    <a:pt x="1509" y="2002"/>
                  </a:lnTo>
                  <a:lnTo>
                    <a:pt x="1509" y="2004"/>
                  </a:lnTo>
                  <a:lnTo>
                    <a:pt x="1511" y="2004"/>
                  </a:lnTo>
                  <a:lnTo>
                    <a:pt x="1511" y="2002"/>
                  </a:lnTo>
                  <a:lnTo>
                    <a:pt x="1513" y="2002"/>
                  </a:lnTo>
                  <a:lnTo>
                    <a:pt x="1513" y="2004"/>
                  </a:lnTo>
                  <a:lnTo>
                    <a:pt x="1515" y="2004"/>
                  </a:lnTo>
                  <a:lnTo>
                    <a:pt x="1515" y="2006"/>
                  </a:lnTo>
                  <a:lnTo>
                    <a:pt x="1517" y="2006"/>
                  </a:lnTo>
                  <a:lnTo>
                    <a:pt x="1517" y="2004"/>
                  </a:lnTo>
                  <a:lnTo>
                    <a:pt x="1515" y="2004"/>
                  </a:lnTo>
                  <a:lnTo>
                    <a:pt x="1517" y="2004"/>
                  </a:lnTo>
                  <a:lnTo>
                    <a:pt x="1515" y="2004"/>
                  </a:lnTo>
                  <a:lnTo>
                    <a:pt x="1515" y="2002"/>
                  </a:lnTo>
                  <a:lnTo>
                    <a:pt x="1517" y="2002"/>
                  </a:lnTo>
                  <a:lnTo>
                    <a:pt x="1515" y="2002"/>
                  </a:lnTo>
                  <a:lnTo>
                    <a:pt x="1515" y="2000"/>
                  </a:lnTo>
                  <a:lnTo>
                    <a:pt x="1513" y="2000"/>
                  </a:lnTo>
                  <a:lnTo>
                    <a:pt x="1513" y="1999"/>
                  </a:lnTo>
                  <a:lnTo>
                    <a:pt x="1515" y="1999"/>
                  </a:lnTo>
                  <a:lnTo>
                    <a:pt x="1515" y="1997"/>
                  </a:lnTo>
                  <a:lnTo>
                    <a:pt x="1517" y="1997"/>
                  </a:lnTo>
                  <a:lnTo>
                    <a:pt x="1519" y="1997"/>
                  </a:lnTo>
                  <a:lnTo>
                    <a:pt x="1519" y="1999"/>
                  </a:lnTo>
                  <a:lnTo>
                    <a:pt x="1517" y="1999"/>
                  </a:lnTo>
                  <a:lnTo>
                    <a:pt x="1517" y="2000"/>
                  </a:lnTo>
                  <a:lnTo>
                    <a:pt x="1519" y="2000"/>
                  </a:lnTo>
                  <a:lnTo>
                    <a:pt x="1519" y="2002"/>
                  </a:lnTo>
                  <a:lnTo>
                    <a:pt x="1521" y="2002"/>
                  </a:lnTo>
                  <a:lnTo>
                    <a:pt x="1521" y="2004"/>
                  </a:lnTo>
                  <a:lnTo>
                    <a:pt x="1521" y="2006"/>
                  </a:lnTo>
                  <a:lnTo>
                    <a:pt x="1523" y="2006"/>
                  </a:lnTo>
                  <a:lnTo>
                    <a:pt x="1523" y="2008"/>
                  </a:lnTo>
                  <a:lnTo>
                    <a:pt x="1523" y="2006"/>
                  </a:lnTo>
                  <a:lnTo>
                    <a:pt x="1523" y="2004"/>
                  </a:lnTo>
                  <a:lnTo>
                    <a:pt x="1521" y="2004"/>
                  </a:lnTo>
                  <a:lnTo>
                    <a:pt x="1523" y="2004"/>
                  </a:lnTo>
                  <a:lnTo>
                    <a:pt x="1521" y="2002"/>
                  </a:lnTo>
                  <a:lnTo>
                    <a:pt x="1523" y="2002"/>
                  </a:lnTo>
                  <a:lnTo>
                    <a:pt x="1521" y="2002"/>
                  </a:lnTo>
                  <a:lnTo>
                    <a:pt x="1523" y="2002"/>
                  </a:lnTo>
                  <a:lnTo>
                    <a:pt x="1523" y="2004"/>
                  </a:lnTo>
                  <a:lnTo>
                    <a:pt x="1525" y="2004"/>
                  </a:lnTo>
                  <a:lnTo>
                    <a:pt x="1525" y="2002"/>
                  </a:lnTo>
                  <a:lnTo>
                    <a:pt x="1523" y="2002"/>
                  </a:lnTo>
                  <a:lnTo>
                    <a:pt x="1521" y="2002"/>
                  </a:lnTo>
                  <a:lnTo>
                    <a:pt x="1521" y="2000"/>
                  </a:lnTo>
                  <a:lnTo>
                    <a:pt x="1519" y="2000"/>
                  </a:lnTo>
                  <a:lnTo>
                    <a:pt x="1521" y="2000"/>
                  </a:lnTo>
                  <a:lnTo>
                    <a:pt x="1519" y="2000"/>
                  </a:lnTo>
                  <a:lnTo>
                    <a:pt x="1519" y="1999"/>
                  </a:lnTo>
                  <a:lnTo>
                    <a:pt x="1521" y="1999"/>
                  </a:lnTo>
                  <a:lnTo>
                    <a:pt x="1521" y="1997"/>
                  </a:lnTo>
                  <a:lnTo>
                    <a:pt x="1521" y="1995"/>
                  </a:lnTo>
                  <a:lnTo>
                    <a:pt x="1521" y="1993"/>
                  </a:lnTo>
                  <a:lnTo>
                    <a:pt x="1521" y="1991"/>
                  </a:lnTo>
                  <a:lnTo>
                    <a:pt x="1521" y="1989"/>
                  </a:lnTo>
                  <a:lnTo>
                    <a:pt x="1521" y="1991"/>
                  </a:lnTo>
                  <a:lnTo>
                    <a:pt x="1523" y="1991"/>
                  </a:lnTo>
                  <a:lnTo>
                    <a:pt x="1523" y="1993"/>
                  </a:lnTo>
                  <a:lnTo>
                    <a:pt x="1523" y="1995"/>
                  </a:lnTo>
                  <a:lnTo>
                    <a:pt x="1521" y="1995"/>
                  </a:lnTo>
                  <a:lnTo>
                    <a:pt x="1523" y="1995"/>
                  </a:lnTo>
                  <a:lnTo>
                    <a:pt x="1523" y="1993"/>
                  </a:lnTo>
                  <a:lnTo>
                    <a:pt x="1523" y="1991"/>
                  </a:lnTo>
                  <a:lnTo>
                    <a:pt x="1525" y="1991"/>
                  </a:lnTo>
                  <a:lnTo>
                    <a:pt x="1523" y="1991"/>
                  </a:lnTo>
                  <a:lnTo>
                    <a:pt x="1525" y="1991"/>
                  </a:lnTo>
                  <a:lnTo>
                    <a:pt x="1523" y="1991"/>
                  </a:lnTo>
                  <a:lnTo>
                    <a:pt x="1525" y="1991"/>
                  </a:lnTo>
                  <a:lnTo>
                    <a:pt x="1527" y="1991"/>
                  </a:lnTo>
                  <a:lnTo>
                    <a:pt x="1529" y="1991"/>
                  </a:lnTo>
                  <a:lnTo>
                    <a:pt x="1527" y="1991"/>
                  </a:lnTo>
                  <a:lnTo>
                    <a:pt x="1529" y="1991"/>
                  </a:lnTo>
                  <a:lnTo>
                    <a:pt x="1527" y="1991"/>
                  </a:lnTo>
                  <a:lnTo>
                    <a:pt x="1525" y="1991"/>
                  </a:lnTo>
                  <a:lnTo>
                    <a:pt x="1527" y="1991"/>
                  </a:lnTo>
                  <a:lnTo>
                    <a:pt x="1527" y="1993"/>
                  </a:lnTo>
                  <a:lnTo>
                    <a:pt x="1525" y="1993"/>
                  </a:lnTo>
                  <a:lnTo>
                    <a:pt x="1525" y="1995"/>
                  </a:lnTo>
                  <a:lnTo>
                    <a:pt x="1527" y="1995"/>
                  </a:lnTo>
                  <a:lnTo>
                    <a:pt x="1527" y="1993"/>
                  </a:lnTo>
                  <a:lnTo>
                    <a:pt x="1527" y="1995"/>
                  </a:lnTo>
                  <a:lnTo>
                    <a:pt x="1529" y="1995"/>
                  </a:lnTo>
                  <a:lnTo>
                    <a:pt x="1527" y="1995"/>
                  </a:lnTo>
                  <a:lnTo>
                    <a:pt x="1527" y="1993"/>
                  </a:lnTo>
                  <a:lnTo>
                    <a:pt x="1529" y="1993"/>
                  </a:lnTo>
                  <a:lnTo>
                    <a:pt x="1531" y="1993"/>
                  </a:lnTo>
                  <a:lnTo>
                    <a:pt x="1532" y="1993"/>
                  </a:lnTo>
                  <a:lnTo>
                    <a:pt x="1534" y="1993"/>
                  </a:lnTo>
                  <a:lnTo>
                    <a:pt x="1532" y="1993"/>
                  </a:lnTo>
                  <a:lnTo>
                    <a:pt x="1532" y="1991"/>
                  </a:lnTo>
                  <a:lnTo>
                    <a:pt x="1534" y="1991"/>
                  </a:lnTo>
                  <a:lnTo>
                    <a:pt x="1532" y="1991"/>
                  </a:lnTo>
                  <a:lnTo>
                    <a:pt x="1532" y="1989"/>
                  </a:lnTo>
                  <a:lnTo>
                    <a:pt x="1531" y="1989"/>
                  </a:lnTo>
                  <a:lnTo>
                    <a:pt x="1532" y="1991"/>
                  </a:lnTo>
                  <a:lnTo>
                    <a:pt x="1532" y="1993"/>
                  </a:lnTo>
                  <a:lnTo>
                    <a:pt x="1531" y="1993"/>
                  </a:lnTo>
                  <a:lnTo>
                    <a:pt x="1532" y="1991"/>
                  </a:lnTo>
                  <a:lnTo>
                    <a:pt x="1531" y="1991"/>
                  </a:lnTo>
                  <a:lnTo>
                    <a:pt x="1529" y="1991"/>
                  </a:lnTo>
                  <a:lnTo>
                    <a:pt x="1529" y="1989"/>
                  </a:lnTo>
                  <a:lnTo>
                    <a:pt x="1529" y="1991"/>
                  </a:lnTo>
                  <a:lnTo>
                    <a:pt x="1529" y="1989"/>
                  </a:lnTo>
                  <a:lnTo>
                    <a:pt x="1527" y="1989"/>
                  </a:lnTo>
                  <a:lnTo>
                    <a:pt x="1525" y="1989"/>
                  </a:lnTo>
                  <a:lnTo>
                    <a:pt x="1523" y="1989"/>
                  </a:lnTo>
                  <a:lnTo>
                    <a:pt x="1525" y="1989"/>
                  </a:lnTo>
                  <a:lnTo>
                    <a:pt x="1523" y="1989"/>
                  </a:lnTo>
                  <a:lnTo>
                    <a:pt x="1521" y="1989"/>
                  </a:lnTo>
                  <a:lnTo>
                    <a:pt x="1521" y="1987"/>
                  </a:lnTo>
                  <a:lnTo>
                    <a:pt x="1523" y="1987"/>
                  </a:lnTo>
                  <a:lnTo>
                    <a:pt x="1523" y="1985"/>
                  </a:lnTo>
                  <a:lnTo>
                    <a:pt x="1523" y="1983"/>
                  </a:lnTo>
                  <a:lnTo>
                    <a:pt x="1523" y="1981"/>
                  </a:lnTo>
                  <a:lnTo>
                    <a:pt x="1525" y="1981"/>
                  </a:lnTo>
                  <a:lnTo>
                    <a:pt x="1525" y="1979"/>
                  </a:lnTo>
                  <a:lnTo>
                    <a:pt x="1525" y="1977"/>
                  </a:lnTo>
                  <a:lnTo>
                    <a:pt x="1527" y="1976"/>
                  </a:lnTo>
                  <a:lnTo>
                    <a:pt x="1527" y="1974"/>
                  </a:lnTo>
                  <a:lnTo>
                    <a:pt x="1527" y="1976"/>
                  </a:lnTo>
                  <a:lnTo>
                    <a:pt x="1527" y="1974"/>
                  </a:lnTo>
                  <a:lnTo>
                    <a:pt x="1527" y="1972"/>
                  </a:lnTo>
                  <a:lnTo>
                    <a:pt x="1529" y="1972"/>
                  </a:lnTo>
                  <a:lnTo>
                    <a:pt x="1529" y="1970"/>
                  </a:lnTo>
                  <a:lnTo>
                    <a:pt x="1531" y="1970"/>
                  </a:lnTo>
                  <a:lnTo>
                    <a:pt x="1531" y="1968"/>
                  </a:lnTo>
                  <a:lnTo>
                    <a:pt x="1532" y="1968"/>
                  </a:lnTo>
                  <a:lnTo>
                    <a:pt x="1532" y="1966"/>
                  </a:lnTo>
                  <a:lnTo>
                    <a:pt x="1534" y="1966"/>
                  </a:lnTo>
                  <a:lnTo>
                    <a:pt x="1534" y="1964"/>
                  </a:lnTo>
                  <a:lnTo>
                    <a:pt x="1534" y="1962"/>
                  </a:lnTo>
                  <a:lnTo>
                    <a:pt x="1536" y="1962"/>
                  </a:lnTo>
                  <a:lnTo>
                    <a:pt x="1536" y="1960"/>
                  </a:lnTo>
                  <a:lnTo>
                    <a:pt x="1536" y="1958"/>
                  </a:lnTo>
                  <a:lnTo>
                    <a:pt x="1538" y="1958"/>
                  </a:lnTo>
                  <a:lnTo>
                    <a:pt x="1538" y="1956"/>
                  </a:lnTo>
                  <a:lnTo>
                    <a:pt x="1538" y="1954"/>
                  </a:lnTo>
                  <a:lnTo>
                    <a:pt x="1540" y="1954"/>
                  </a:lnTo>
                  <a:lnTo>
                    <a:pt x="1540" y="1952"/>
                  </a:lnTo>
                  <a:lnTo>
                    <a:pt x="1540" y="1951"/>
                  </a:lnTo>
                  <a:lnTo>
                    <a:pt x="1540" y="1949"/>
                  </a:lnTo>
                  <a:lnTo>
                    <a:pt x="1542" y="1949"/>
                  </a:lnTo>
                  <a:lnTo>
                    <a:pt x="1542" y="1947"/>
                  </a:lnTo>
                  <a:lnTo>
                    <a:pt x="1542" y="1949"/>
                  </a:lnTo>
                  <a:lnTo>
                    <a:pt x="1542" y="1947"/>
                  </a:lnTo>
                  <a:lnTo>
                    <a:pt x="1544" y="1947"/>
                  </a:lnTo>
                  <a:lnTo>
                    <a:pt x="1546" y="1947"/>
                  </a:lnTo>
                  <a:lnTo>
                    <a:pt x="1546" y="1945"/>
                  </a:lnTo>
                  <a:lnTo>
                    <a:pt x="1546" y="1947"/>
                  </a:lnTo>
                  <a:lnTo>
                    <a:pt x="1546" y="1945"/>
                  </a:lnTo>
                  <a:lnTo>
                    <a:pt x="1544" y="1945"/>
                  </a:lnTo>
                  <a:lnTo>
                    <a:pt x="1546" y="1945"/>
                  </a:lnTo>
                  <a:lnTo>
                    <a:pt x="1546" y="1943"/>
                  </a:lnTo>
                  <a:lnTo>
                    <a:pt x="1546" y="1941"/>
                  </a:lnTo>
                  <a:lnTo>
                    <a:pt x="1546" y="1939"/>
                  </a:lnTo>
                  <a:lnTo>
                    <a:pt x="1546" y="1937"/>
                  </a:lnTo>
                  <a:lnTo>
                    <a:pt x="1546" y="1935"/>
                  </a:lnTo>
                  <a:lnTo>
                    <a:pt x="1548" y="1933"/>
                  </a:lnTo>
                  <a:lnTo>
                    <a:pt x="1550" y="1933"/>
                  </a:lnTo>
                  <a:lnTo>
                    <a:pt x="1550" y="1931"/>
                  </a:lnTo>
                  <a:lnTo>
                    <a:pt x="1550" y="1933"/>
                  </a:lnTo>
                  <a:lnTo>
                    <a:pt x="1548" y="1933"/>
                  </a:lnTo>
                  <a:lnTo>
                    <a:pt x="1548" y="1931"/>
                  </a:lnTo>
                  <a:lnTo>
                    <a:pt x="1548" y="1929"/>
                  </a:lnTo>
                  <a:lnTo>
                    <a:pt x="1550" y="1929"/>
                  </a:lnTo>
                  <a:lnTo>
                    <a:pt x="1550" y="1928"/>
                  </a:lnTo>
                  <a:lnTo>
                    <a:pt x="1552" y="1928"/>
                  </a:lnTo>
                  <a:lnTo>
                    <a:pt x="1552" y="1926"/>
                  </a:lnTo>
                  <a:lnTo>
                    <a:pt x="1552" y="1924"/>
                  </a:lnTo>
                  <a:lnTo>
                    <a:pt x="1554" y="1924"/>
                  </a:lnTo>
                  <a:lnTo>
                    <a:pt x="1554" y="1922"/>
                  </a:lnTo>
                  <a:lnTo>
                    <a:pt x="1556" y="1922"/>
                  </a:lnTo>
                  <a:lnTo>
                    <a:pt x="1556" y="1924"/>
                  </a:lnTo>
                  <a:lnTo>
                    <a:pt x="1554" y="1926"/>
                  </a:lnTo>
                  <a:close/>
                  <a:moveTo>
                    <a:pt x="1557" y="1918"/>
                  </a:moveTo>
                  <a:lnTo>
                    <a:pt x="1557" y="1916"/>
                  </a:lnTo>
                  <a:lnTo>
                    <a:pt x="1557" y="1918"/>
                  </a:lnTo>
                  <a:close/>
                  <a:moveTo>
                    <a:pt x="1037" y="1365"/>
                  </a:moveTo>
                  <a:lnTo>
                    <a:pt x="1037" y="1363"/>
                  </a:lnTo>
                  <a:lnTo>
                    <a:pt x="1037" y="1365"/>
                  </a:lnTo>
                  <a:lnTo>
                    <a:pt x="1039" y="1365"/>
                  </a:lnTo>
                  <a:lnTo>
                    <a:pt x="1037" y="1365"/>
                  </a:lnTo>
                  <a:close/>
                  <a:moveTo>
                    <a:pt x="1041" y="1365"/>
                  </a:moveTo>
                  <a:lnTo>
                    <a:pt x="1039" y="1365"/>
                  </a:lnTo>
                  <a:lnTo>
                    <a:pt x="1041" y="1365"/>
                  </a:lnTo>
                  <a:lnTo>
                    <a:pt x="1041" y="1367"/>
                  </a:lnTo>
                  <a:lnTo>
                    <a:pt x="1039" y="1367"/>
                  </a:lnTo>
                  <a:lnTo>
                    <a:pt x="1041" y="1367"/>
                  </a:lnTo>
                  <a:lnTo>
                    <a:pt x="1041" y="1369"/>
                  </a:lnTo>
                  <a:lnTo>
                    <a:pt x="1043" y="1369"/>
                  </a:lnTo>
                  <a:lnTo>
                    <a:pt x="1043" y="1371"/>
                  </a:lnTo>
                  <a:lnTo>
                    <a:pt x="1041" y="1371"/>
                  </a:lnTo>
                  <a:lnTo>
                    <a:pt x="1039" y="1373"/>
                  </a:lnTo>
                  <a:lnTo>
                    <a:pt x="1037" y="1373"/>
                  </a:lnTo>
                  <a:lnTo>
                    <a:pt x="1039" y="1373"/>
                  </a:lnTo>
                  <a:lnTo>
                    <a:pt x="1039" y="1375"/>
                  </a:lnTo>
                  <a:lnTo>
                    <a:pt x="1037" y="1375"/>
                  </a:lnTo>
                  <a:lnTo>
                    <a:pt x="1039" y="1375"/>
                  </a:lnTo>
                  <a:lnTo>
                    <a:pt x="1037" y="1375"/>
                  </a:lnTo>
                  <a:lnTo>
                    <a:pt x="1035" y="1377"/>
                  </a:lnTo>
                  <a:lnTo>
                    <a:pt x="1035" y="1378"/>
                  </a:lnTo>
                  <a:lnTo>
                    <a:pt x="1035" y="1377"/>
                  </a:lnTo>
                  <a:lnTo>
                    <a:pt x="1037" y="1377"/>
                  </a:lnTo>
                  <a:lnTo>
                    <a:pt x="1037" y="1378"/>
                  </a:lnTo>
                  <a:lnTo>
                    <a:pt x="1035" y="1378"/>
                  </a:lnTo>
                  <a:lnTo>
                    <a:pt x="1037" y="1378"/>
                  </a:lnTo>
                  <a:lnTo>
                    <a:pt x="1037" y="1377"/>
                  </a:lnTo>
                  <a:lnTo>
                    <a:pt x="1037" y="1378"/>
                  </a:lnTo>
                  <a:lnTo>
                    <a:pt x="1037" y="1377"/>
                  </a:lnTo>
                  <a:lnTo>
                    <a:pt x="1039" y="1377"/>
                  </a:lnTo>
                  <a:lnTo>
                    <a:pt x="1037" y="1377"/>
                  </a:lnTo>
                  <a:lnTo>
                    <a:pt x="1037" y="1378"/>
                  </a:lnTo>
                  <a:lnTo>
                    <a:pt x="1037" y="1380"/>
                  </a:lnTo>
                  <a:lnTo>
                    <a:pt x="1035" y="1380"/>
                  </a:lnTo>
                  <a:lnTo>
                    <a:pt x="1033" y="1380"/>
                  </a:lnTo>
                  <a:lnTo>
                    <a:pt x="1035" y="1380"/>
                  </a:lnTo>
                  <a:lnTo>
                    <a:pt x="1035" y="1382"/>
                  </a:lnTo>
                  <a:lnTo>
                    <a:pt x="1035" y="1380"/>
                  </a:lnTo>
                  <a:lnTo>
                    <a:pt x="1035" y="1382"/>
                  </a:lnTo>
                  <a:lnTo>
                    <a:pt x="1037" y="1382"/>
                  </a:lnTo>
                  <a:lnTo>
                    <a:pt x="1037" y="1380"/>
                  </a:lnTo>
                  <a:lnTo>
                    <a:pt x="1039" y="1380"/>
                  </a:lnTo>
                  <a:lnTo>
                    <a:pt x="1039" y="1378"/>
                  </a:lnTo>
                  <a:lnTo>
                    <a:pt x="1039" y="1380"/>
                  </a:lnTo>
                  <a:lnTo>
                    <a:pt x="1041" y="1378"/>
                  </a:lnTo>
                  <a:lnTo>
                    <a:pt x="1041" y="1380"/>
                  </a:lnTo>
                  <a:lnTo>
                    <a:pt x="1041" y="1378"/>
                  </a:lnTo>
                  <a:lnTo>
                    <a:pt x="1041" y="1380"/>
                  </a:lnTo>
                  <a:lnTo>
                    <a:pt x="1041" y="1378"/>
                  </a:lnTo>
                  <a:lnTo>
                    <a:pt x="1043" y="1378"/>
                  </a:lnTo>
                  <a:lnTo>
                    <a:pt x="1043" y="1377"/>
                  </a:lnTo>
                  <a:lnTo>
                    <a:pt x="1043" y="1378"/>
                  </a:lnTo>
                  <a:lnTo>
                    <a:pt x="1043" y="1380"/>
                  </a:lnTo>
                  <a:lnTo>
                    <a:pt x="1043" y="1382"/>
                  </a:lnTo>
                  <a:lnTo>
                    <a:pt x="1043" y="1380"/>
                  </a:lnTo>
                  <a:lnTo>
                    <a:pt x="1045" y="1380"/>
                  </a:lnTo>
                  <a:lnTo>
                    <a:pt x="1045" y="1378"/>
                  </a:lnTo>
                  <a:lnTo>
                    <a:pt x="1045" y="1380"/>
                  </a:lnTo>
                  <a:lnTo>
                    <a:pt x="1045" y="1382"/>
                  </a:lnTo>
                  <a:lnTo>
                    <a:pt x="1043" y="1382"/>
                  </a:lnTo>
                  <a:lnTo>
                    <a:pt x="1045" y="1382"/>
                  </a:lnTo>
                  <a:lnTo>
                    <a:pt x="1043" y="1384"/>
                  </a:lnTo>
                  <a:lnTo>
                    <a:pt x="1043" y="1382"/>
                  </a:lnTo>
                  <a:lnTo>
                    <a:pt x="1043" y="1384"/>
                  </a:lnTo>
                  <a:lnTo>
                    <a:pt x="1041" y="1384"/>
                  </a:lnTo>
                  <a:lnTo>
                    <a:pt x="1041" y="1386"/>
                  </a:lnTo>
                  <a:lnTo>
                    <a:pt x="1041" y="1384"/>
                  </a:lnTo>
                  <a:lnTo>
                    <a:pt x="1043" y="1384"/>
                  </a:lnTo>
                  <a:lnTo>
                    <a:pt x="1043" y="1386"/>
                  </a:lnTo>
                  <a:lnTo>
                    <a:pt x="1041" y="1386"/>
                  </a:lnTo>
                  <a:lnTo>
                    <a:pt x="1041" y="1388"/>
                  </a:lnTo>
                  <a:lnTo>
                    <a:pt x="1041" y="1386"/>
                  </a:lnTo>
                  <a:lnTo>
                    <a:pt x="1043" y="1386"/>
                  </a:lnTo>
                  <a:lnTo>
                    <a:pt x="1045" y="1386"/>
                  </a:lnTo>
                  <a:lnTo>
                    <a:pt x="1047" y="1386"/>
                  </a:lnTo>
                  <a:lnTo>
                    <a:pt x="1047" y="1388"/>
                  </a:lnTo>
                  <a:lnTo>
                    <a:pt x="1047" y="1386"/>
                  </a:lnTo>
                  <a:lnTo>
                    <a:pt x="1047" y="1388"/>
                  </a:lnTo>
                  <a:lnTo>
                    <a:pt x="1047" y="1390"/>
                  </a:lnTo>
                  <a:lnTo>
                    <a:pt x="1045" y="1390"/>
                  </a:lnTo>
                  <a:lnTo>
                    <a:pt x="1043" y="1390"/>
                  </a:lnTo>
                  <a:lnTo>
                    <a:pt x="1041" y="1392"/>
                  </a:lnTo>
                  <a:lnTo>
                    <a:pt x="1039" y="1392"/>
                  </a:lnTo>
                  <a:lnTo>
                    <a:pt x="1037" y="1392"/>
                  </a:lnTo>
                  <a:lnTo>
                    <a:pt x="1037" y="1394"/>
                  </a:lnTo>
                  <a:lnTo>
                    <a:pt x="1035" y="1394"/>
                  </a:lnTo>
                  <a:lnTo>
                    <a:pt x="1035" y="1396"/>
                  </a:lnTo>
                  <a:lnTo>
                    <a:pt x="1037" y="1396"/>
                  </a:lnTo>
                  <a:lnTo>
                    <a:pt x="1037" y="1394"/>
                  </a:lnTo>
                  <a:lnTo>
                    <a:pt x="1039" y="1394"/>
                  </a:lnTo>
                  <a:lnTo>
                    <a:pt x="1041" y="1394"/>
                  </a:lnTo>
                  <a:lnTo>
                    <a:pt x="1041" y="1392"/>
                  </a:lnTo>
                  <a:lnTo>
                    <a:pt x="1043" y="1392"/>
                  </a:lnTo>
                  <a:lnTo>
                    <a:pt x="1043" y="1394"/>
                  </a:lnTo>
                  <a:lnTo>
                    <a:pt x="1041" y="1394"/>
                  </a:lnTo>
                  <a:lnTo>
                    <a:pt x="1041" y="1396"/>
                  </a:lnTo>
                  <a:lnTo>
                    <a:pt x="1043" y="1396"/>
                  </a:lnTo>
                  <a:lnTo>
                    <a:pt x="1045" y="1396"/>
                  </a:lnTo>
                  <a:lnTo>
                    <a:pt x="1045" y="1394"/>
                  </a:lnTo>
                  <a:lnTo>
                    <a:pt x="1047" y="1394"/>
                  </a:lnTo>
                  <a:lnTo>
                    <a:pt x="1049" y="1394"/>
                  </a:lnTo>
                  <a:lnTo>
                    <a:pt x="1047" y="1396"/>
                  </a:lnTo>
                  <a:lnTo>
                    <a:pt x="1045" y="1398"/>
                  </a:lnTo>
                  <a:lnTo>
                    <a:pt x="1043" y="1398"/>
                  </a:lnTo>
                  <a:lnTo>
                    <a:pt x="1043" y="1400"/>
                  </a:lnTo>
                  <a:lnTo>
                    <a:pt x="1041" y="1400"/>
                  </a:lnTo>
                  <a:lnTo>
                    <a:pt x="1039" y="1400"/>
                  </a:lnTo>
                  <a:lnTo>
                    <a:pt x="1037" y="1400"/>
                  </a:lnTo>
                  <a:lnTo>
                    <a:pt x="1035" y="1400"/>
                  </a:lnTo>
                  <a:lnTo>
                    <a:pt x="1033" y="1400"/>
                  </a:lnTo>
                  <a:lnTo>
                    <a:pt x="1031" y="1400"/>
                  </a:lnTo>
                  <a:lnTo>
                    <a:pt x="1031" y="1398"/>
                  </a:lnTo>
                  <a:lnTo>
                    <a:pt x="1033" y="1398"/>
                  </a:lnTo>
                  <a:lnTo>
                    <a:pt x="1033" y="1396"/>
                  </a:lnTo>
                  <a:lnTo>
                    <a:pt x="1031" y="1396"/>
                  </a:lnTo>
                  <a:lnTo>
                    <a:pt x="1031" y="1394"/>
                  </a:lnTo>
                  <a:lnTo>
                    <a:pt x="1031" y="1392"/>
                  </a:lnTo>
                  <a:lnTo>
                    <a:pt x="1033" y="1392"/>
                  </a:lnTo>
                  <a:lnTo>
                    <a:pt x="1033" y="1394"/>
                  </a:lnTo>
                  <a:lnTo>
                    <a:pt x="1033" y="1392"/>
                  </a:lnTo>
                  <a:lnTo>
                    <a:pt x="1033" y="1394"/>
                  </a:lnTo>
                  <a:lnTo>
                    <a:pt x="1033" y="1392"/>
                  </a:lnTo>
                  <a:lnTo>
                    <a:pt x="1035" y="1392"/>
                  </a:lnTo>
                  <a:lnTo>
                    <a:pt x="1033" y="1392"/>
                  </a:lnTo>
                  <a:lnTo>
                    <a:pt x="1033" y="1390"/>
                  </a:lnTo>
                  <a:lnTo>
                    <a:pt x="1035" y="1390"/>
                  </a:lnTo>
                  <a:lnTo>
                    <a:pt x="1037" y="1388"/>
                  </a:lnTo>
                  <a:lnTo>
                    <a:pt x="1035" y="1388"/>
                  </a:lnTo>
                  <a:lnTo>
                    <a:pt x="1035" y="1390"/>
                  </a:lnTo>
                  <a:lnTo>
                    <a:pt x="1033" y="1390"/>
                  </a:lnTo>
                  <a:lnTo>
                    <a:pt x="1035" y="1390"/>
                  </a:lnTo>
                  <a:lnTo>
                    <a:pt x="1035" y="1388"/>
                  </a:lnTo>
                  <a:lnTo>
                    <a:pt x="1033" y="1388"/>
                  </a:lnTo>
                  <a:lnTo>
                    <a:pt x="1033" y="1390"/>
                  </a:lnTo>
                  <a:lnTo>
                    <a:pt x="1033" y="1388"/>
                  </a:lnTo>
                  <a:lnTo>
                    <a:pt x="1033" y="1386"/>
                  </a:lnTo>
                  <a:lnTo>
                    <a:pt x="1033" y="1388"/>
                  </a:lnTo>
                  <a:lnTo>
                    <a:pt x="1031" y="1388"/>
                  </a:lnTo>
                  <a:lnTo>
                    <a:pt x="1029" y="1388"/>
                  </a:lnTo>
                  <a:lnTo>
                    <a:pt x="1029" y="1390"/>
                  </a:lnTo>
                  <a:lnTo>
                    <a:pt x="1029" y="1388"/>
                  </a:lnTo>
                  <a:lnTo>
                    <a:pt x="1031" y="1388"/>
                  </a:lnTo>
                  <a:lnTo>
                    <a:pt x="1031" y="1390"/>
                  </a:lnTo>
                  <a:lnTo>
                    <a:pt x="1029" y="1390"/>
                  </a:lnTo>
                  <a:lnTo>
                    <a:pt x="1029" y="1392"/>
                  </a:lnTo>
                  <a:lnTo>
                    <a:pt x="1029" y="1390"/>
                  </a:lnTo>
                  <a:lnTo>
                    <a:pt x="1027" y="1390"/>
                  </a:lnTo>
                  <a:lnTo>
                    <a:pt x="1029" y="1388"/>
                  </a:lnTo>
                  <a:lnTo>
                    <a:pt x="1027" y="1388"/>
                  </a:lnTo>
                  <a:lnTo>
                    <a:pt x="1027" y="1390"/>
                  </a:lnTo>
                  <a:lnTo>
                    <a:pt x="1027" y="1392"/>
                  </a:lnTo>
                  <a:lnTo>
                    <a:pt x="1026" y="1392"/>
                  </a:lnTo>
                  <a:lnTo>
                    <a:pt x="1027" y="1392"/>
                  </a:lnTo>
                  <a:lnTo>
                    <a:pt x="1027" y="1394"/>
                  </a:lnTo>
                  <a:lnTo>
                    <a:pt x="1026" y="1394"/>
                  </a:lnTo>
                  <a:lnTo>
                    <a:pt x="1024" y="1394"/>
                  </a:lnTo>
                  <a:lnTo>
                    <a:pt x="1022" y="1394"/>
                  </a:lnTo>
                  <a:lnTo>
                    <a:pt x="1024" y="1394"/>
                  </a:lnTo>
                  <a:lnTo>
                    <a:pt x="1024" y="1392"/>
                  </a:lnTo>
                  <a:lnTo>
                    <a:pt x="1024" y="1390"/>
                  </a:lnTo>
                  <a:lnTo>
                    <a:pt x="1022" y="1390"/>
                  </a:lnTo>
                  <a:lnTo>
                    <a:pt x="1024" y="1390"/>
                  </a:lnTo>
                  <a:lnTo>
                    <a:pt x="1022" y="1390"/>
                  </a:lnTo>
                  <a:lnTo>
                    <a:pt x="1022" y="1388"/>
                  </a:lnTo>
                  <a:lnTo>
                    <a:pt x="1020" y="1386"/>
                  </a:lnTo>
                  <a:lnTo>
                    <a:pt x="1020" y="1388"/>
                  </a:lnTo>
                  <a:lnTo>
                    <a:pt x="1020" y="1386"/>
                  </a:lnTo>
                  <a:lnTo>
                    <a:pt x="1018" y="1386"/>
                  </a:lnTo>
                  <a:lnTo>
                    <a:pt x="1018" y="1388"/>
                  </a:lnTo>
                  <a:lnTo>
                    <a:pt x="1016" y="1388"/>
                  </a:lnTo>
                  <a:lnTo>
                    <a:pt x="1016" y="1386"/>
                  </a:lnTo>
                  <a:lnTo>
                    <a:pt x="1016" y="1388"/>
                  </a:lnTo>
                  <a:lnTo>
                    <a:pt x="1016" y="1386"/>
                  </a:lnTo>
                  <a:lnTo>
                    <a:pt x="1018" y="1384"/>
                  </a:lnTo>
                  <a:lnTo>
                    <a:pt x="1020" y="1384"/>
                  </a:lnTo>
                  <a:lnTo>
                    <a:pt x="1018" y="1384"/>
                  </a:lnTo>
                  <a:lnTo>
                    <a:pt x="1020" y="1384"/>
                  </a:lnTo>
                  <a:lnTo>
                    <a:pt x="1020" y="1382"/>
                  </a:lnTo>
                  <a:lnTo>
                    <a:pt x="1022" y="1382"/>
                  </a:lnTo>
                  <a:lnTo>
                    <a:pt x="1022" y="1380"/>
                  </a:lnTo>
                  <a:lnTo>
                    <a:pt x="1024" y="1380"/>
                  </a:lnTo>
                  <a:lnTo>
                    <a:pt x="1022" y="1380"/>
                  </a:lnTo>
                  <a:lnTo>
                    <a:pt x="1024" y="1380"/>
                  </a:lnTo>
                  <a:lnTo>
                    <a:pt x="1022" y="1380"/>
                  </a:lnTo>
                  <a:lnTo>
                    <a:pt x="1020" y="1380"/>
                  </a:lnTo>
                  <a:lnTo>
                    <a:pt x="1020" y="1382"/>
                  </a:lnTo>
                  <a:lnTo>
                    <a:pt x="1018" y="1382"/>
                  </a:lnTo>
                  <a:lnTo>
                    <a:pt x="1016" y="1382"/>
                  </a:lnTo>
                  <a:lnTo>
                    <a:pt x="1016" y="1384"/>
                  </a:lnTo>
                  <a:lnTo>
                    <a:pt x="1014" y="1384"/>
                  </a:lnTo>
                  <a:lnTo>
                    <a:pt x="1012" y="1384"/>
                  </a:lnTo>
                  <a:lnTo>
                    <a:pt x="1012" y="1382"/>
                  </a:lnTo>
                  <a:lnTo>
                    <a:pt x="1012" y="1384"/>
                  </a:lnTo>
                  <a:lnTo>
                    <a:pt x="1010" y="1384"/>
                  </a:lnTo>
                  <a:lnTo>
                    <a:pt x="1010" y="1382"/>
                  </a:lnTo>
                  <a:lnTo>
                    <a:pt x="1008" y="1382"/>
                  </a:lnTo>
                  <a:lnTo>
                    <a:pt x="1008" y="1380"/>
                  </a:lnTo>
                  <a:lnTo>
                    <a:pt x="1010" y="1380"/>
                  </a:lnTo>
                  <a:lnTo>
                    <a:pt x="1010" y="1378"/>
                  </a:lnTo>
                  <a:lnTo>
                    <a:pt x="1008" y="1378"/>
                  </a:lnTo>
                  <a:lnTo>
                    <a:pt x="1008" y="1380"/>
                  </a:lnTo>
                  <a:lnTo>
                    <a:pt x="1008" y="1382"/>
                  </a:lnTo>
                  <a:lnTo>
                    <a:pt x="1006" y="1382"/>
                  </a:lnTo>
                  <a:lnTo>
                    <a:pt x="1004" y="1382"/>
                  </a:lnTo>
                  <a:lnTo>
                    <a:pt x="1002" y="1382"/>
                  </a:lnTo>
                  <a:lnTo>
                    <a:pt x="1002" y="1380"/>
                  </a:lnTo>
                  <a:lnTo>
                    <a:pt x="1002" y="1378"/>
                  </a:lnTo>
                  <a:lnTo>
                    <a:pt x="1002" y="1377"/>
                  </a:lnTo>
                  <a:lnTo>
                    <a:pt x="1002" y="1375"/>
                  </a:lnTo>
                  <a:lnTo>
                    <a:pt x="1002" y="1373"/>
                  </a:lnTo>
                  <a:lnTo>
                    <a:pt x="1002" y="1371"/>
                  </a:lnTo>
                  <a:lnTo>
                    <a:pt x="1002" y="1369"/>
                  </a:lnTo>
                  <a:lnTo>
                    <a:pt x="1004" y="1367"/>
                  </a:lnTo>
                  <a:lnTo>
                    <a:pt x="1004" y="1369"/>
                  </a:lnTo>
                  <a:lnTo>
                    <a:pt x="1004" y="1367"/>
                  </a:lnTo>
                  <a:lnTo>
                    <a:pt x="1004" y="1369"/>
                  </a:lnTo>
                  <a:lnTo>
                    <a:pt x="1006" y="1369"/>
                  </a:lnTo>
                  <a:lnTo>
                    <a:pt x="1006" y="1367"/>
                  </a:lnTo>
                  <a:lnTo>
                    <a:pt x="1004" y="1367"/>
                  </a:lnTo>
                  <a:lnTo>
                    <a:pt x="1004" y="1365"/>
                  </a:lnTo>
                  <a:lnTo>
                    <a:pt x="1002" y="1365"/>
                  </a:lnTo>
                  <a:lnTo>
                    <a:pt x="1002" y="1363"/>
                  </a:lnTo>
                  <a:lnTo>
                    <a:pt x="1004" y="1363"/>
                  </a:lnTo>
                  <a:lnTo>
                    <a:pt x="1004" y="1361"/>
                  </a:lnTo>
                  <a:lnTo>
                    <a:pt x="1004" y="1359"/>
                  </a:lnTo>
                  <a:lnTo>
                    <a:pt x="1006" y="1359"/>
                  </a:lnTo>
                  <a:lnTo>
                    <a:pt x="1006" y="1357"/>
                  </a:lnTo>
                  <a:lnTo>
                    <a:pt x="1008" y="1357"/>
                  </a:lnTo>
                  <a:lnTo>
                    <a:pt x="1008" y="1359"/>
                  </a:lnTo>
                  <a:lnTo>
                    <a:pt x="1010" y="1359"/>
                  </a:lnTo>
                  <a:lnTo>
                    <a:pt x="1010" y="1361"/>
                  </a:lnTo>
                  <a:lnTo>
                    <a:pt x="1010" y="1363"/>
                  </a:lnTo>
                  <a:lnTo>
                    <a:pt x="1012" y="1363"/>
                  </a:lnTo>
                  <a:lnTo>
                    <a:pt x="1012" y="1365"/>
                  </a:lnTo>
                  <a:lnTo>
                    <a:pt x="1010" y="1367"/>
                  </a:lnTo>
                  <a:lnTo>
                    <a:pt x="1012" y="1367"/>
                  </a:lnTo>
                  <a:lnTo>
                    <a:pt x="1012" y="1365"/>
                  </a:lnTo>
                  <a:lnTo>
                    <a:pt x="1012" y="1367"/>
                  </a:lnTo>
                  <a:lnTo>
                    <a:pt x="1012" y="1369"/>
                  </a:lnTo>
                  <a:lnTo>
                    <a:pt x="1012" y="1371"/>
                  </a:lnTo>
                  <a:lnTo>
                    <a:pt x="1012" y="1373"/>
                  </a:lnTo>
                  <a:lnTo>
                    <a:pt x="1014" y="1373"/>
                  </a:lnTo>
                  <a:lnTo>
                    <a:pt x="1014" y="1371"/>
                  </a:lnTo>
                  <a:lnTo>
                    <a:pt x="1014" y="1369"/>
                  </a:lnTo>
                  <a:lnTo>
                    <a:pt x="1014" y="1367"/>
                  </a:lnTo>
                  <a:lnTo>
                    <a:pt x="1012" y="1367"/>
                  </a:lnTo>
                  <a:lnTo>
                    <a:pt x="1012" y="1365"/>
                  </a:lnTo>
                  <a:lnTo>
                    <a:pt x="1014" y="1365"/>
                  </a:lnTo>
                  <a:lnTo>
                    <a:pt x="1014" y="1363"/>
                  </a:lnTo>
                  <a:lnTo>
                    <a:pt x="1014" y="1361"/>
                  </a:lnTo>
                  <a:lnTo>
                    <a:pt x="1014" y="1359"/>
                  </a:lnTo>
                  <a:lnTo>
                    <a:pt x="1016" y="1359"/>
                  </a:lnTo>
                  <a:lnTo>
                    <a:pt x="1018" y="1359"/>
                  </a:lnTo>
                  <a:lnTo>
                    <a:pt x="1020" y="1359"/>
                  </a:lnTo>
                  <a:lnTo>
                    <a:pt x="1020" y="1361"/>
                  </a:lnTo>
                  <a:lnTo>
                    <a:pt x="1020" y="1363"/>
                  </a:lnTo>
                  <a:lnTo>
                    <a:pt x="1020" y="1365"/>
                  </a:lnTo>
                  <a:lnTo>
                    <a:pt x="1020" y="1367"/>
                  </a:lnTo>
                  <a:lnTo>
                    <a:pt x="1020" y="1365"/>
                  </a:lnTo>
                  <a:lnTo>
                    <a:pt x="1020" y="1367"/>
                  </a:lnTo>
                  <a:lnTo>
                    <a:pt x="1022" y="1365"/>
                  </a:lnTo>
                  <a:lnTo>
                    <a:pt x="1022" y="1367"/>
                  </a:lnTo>
                  <a:lnTo>
                    <a:pt x="1024" y="1367"/>
                  </a:lnTo>
                  <a:lnTo>
                    <a:pt x="1024" y="1369"/>
                  </a:lnTo>
                  <a:lnTo>
                    <a:pt x="1022" y="1371"/>
                  </a:lnTo>
                  <a:lnTo>
                    <a:pt x="1022" y="1373"/>
                  </a:lnTo>
                  <a:lnTo>
                    <a:pt x="1022" y="1371"/>
                  </a:lnTo>
                  <a:lnTo>
                    <a:pt x="1024" y="1371"/>
                  </a:lnTo>
                  <a:lnTo>
                    <a:pt x="1024" y="1373"/>
                  </a:lnTo>
                  <a:lnTo>
                    <a:pt x="1024" y="1371"/>
                  </a:lnTo>
                  <a:lnTo>
                    <a:pt x="1024" y="1369"/>
                  </a:lnTo>
                  <a:lnTo>
                    <a:pt x="1024" y="1371"/>
                  </a:lnTo>
                  <a:lnTo>
                    <a:pt x="1024" y="1369"/>
                  </a:lnTo>
                  <a:lnTo>
                    <a:pt x="1026" y="1369"/>
                  </a:lnTo>
                  <a:lnTo>
                    <a:pt x="1027" y="1369"/>
                  </a:lnTo>
                  <a:lnTo>
                    <a:pt x="1026" y="1367"/>
                  </a:lnTo>
                  <a:lnTo>
                    <a:pt x="1027" y="1367"/>
                  </a:lnTo>
                  <a:lnTo>
                    <a:pt x="1027" y="1365"/>
                  </a:lnTo>
                  <a:lnTo>
                    <a:pt x="1027" y="1367"/>
                  </a:lnTo>
                  <a:lnTo>
                    <a:pt x="1027" y="1369"/>
                  </a:lnTo>
                  <a:lnTo>
                    <a:pt x="1029" y="1369"/>
                  </a:lnTo>
                  <a:lnTo>
                    <a:pt x="1029" y="1367"/>
                  </a:lnTo>
                  <a:lnTo>
                    <a:pt x="1029" y="1365"/>
                  </a:lnTo>
                  <a:lnTo>
                    <a:pt x="1029" y="1363"/>
                  </a:lnTo>
                  <a:lnTo>
                    <a:pt x="1027" y="1363"/>
                  </a:lnTo>
                  <a:lnTo>
                    <a:pt x="1029" y="1363"/>
                  </a:lnTo>
                  <a:lnTo>
                    <a:pt x="1027" y="1361"/>
                  </a:lnTo>
                  <a:lnTo>
                    <a:pt x="1029" y="1361"/>
                  </a:lnTo>
                  <a:lnTo>
                    <a:pt x="1029" y="1359"/>
                  </a:lnTo>
                  <a:lnTo>
                    <a:pt x="1029" y="1361"/>
                  </a:lnTo>
                  <a:lnTo>
                    <a:pt x="1031" y="1361"/>
                  </a:lnTo>
                  <a:lnTo>
                    <a:pt x="1031" y="1363"/>
                  </a:lnTo>
                  <a:lnTo>
                    <a:pt x="1033" y="1363"/>
                  </a:lnTo>
                  <a:lnTo>
                    <a:pt x="1031" y="1363"/>
                  </a:lnTo>
                  <a:lnTo>
                    <a:pt x="1031" y="1365"/>
                  </a:lnTo>
                  <a:lnTo>
                    <a:pt x="1031" y="1363"/>
                  </a:lnTo>
                  <a:lnTo>
                    <a:pt x="1033" y="1363"/>
                  </a:lnTo>
                  <a:lnTo>
                    <a:pt x="1035" y="1363"/>
                  </a:lnTo>
                  <a:lnTo>
                    <a:pt x="1037" y="1363"/>
                  </a:lnTo>
                  <a:lnTo>
                    <a:pt x="1037" y="1365"/>
                  </a:lnTo>
                  <a:lnTo>
                    <a:pt x="1035" y="1365"/>
                  </a:lnTo>
                  <a:lnTo>
                    <a:pt x="1035" y="1367"/>
                  </a:lnTo>
                  <a:lnTo>
                    <a:pt x="1037" y="1367"/>
                  </a:lnTo>
                  <a:lnTo>
                    <a:pt x="1037" y="1365"/>
                  </a:lnTo>
                  <a:lnTo>
                    <a:pt x="1037" y="1367"/>
                  </a:lnTo>
                  <a:lnTo>
                    <a:pt x="1037" y="1365"/>
                  </a:lnTo>
                  <a:lnTo>
                    <a:pt x="1039" y="1365"/>
                  </a:lnTo>
                  <a:lnTo>
                    <a:pt x="1041" y="1365"/>
                  </a:lnTo>
                  <a:close/>
                  <a:moveTo>
                    <a:pt x="1561" y="1918"/>
                  </a:moveTo>
                  <a:lnTo>
                    <a:pt x="1559" y="1920"/>
                  </a:lnTo>
                  <a:lnTo>
                    <a:pt x="1559" y="1922"/>
                  </a:lnTo>
                  <a:lnTo>
                    <a:pt x="1559" y="1924"/>
                  </a:lnTo>
                  <a:lnTo>
                    <a:pt x="1559" y="1926"/>
                  </a:lnTo>
                  <a:lnTo>
                    <a:pt x="1559" y="1928"/>
                  </a:lnTo>
                  <a:lnTo>
                    <a:pt x="1557" y="1928"/>
                  </a:lnTo>
                  <a:lnTo>
                    <a:pt x="1557" y="1926"/>
                  </a:lnTo>
                  <a:lnTo>
                    <a:pt x="1557" y="1924"/>
                  </a:lnTo>
                  <a:lnTo>
                    <a:pt x="1557" y="1922"/>
                  </a:lnTo>
                  <a:lnTo>
                    <a:pt x="1559" y="1922"/>
                  </a:lnTo>
                  <a:lnTo>
                    <a:pt x="1559" y="1920"/>
                  </a:lnTo>
                  <a:lnTo>
                    <a:pt x="1559" y="1918"/>
                  </a:lnTo>
                  <a:lnTo>
                    <a:pt x="1561" y="1918"/>
                  </a:lnTo>
                  <a:close/>
                  <a:moveTo>
                    <a:pt x="1529" y="1893"/>
                  </a:moveTo>
                  <a:lnTo>
                    <a:pt x="1527" y="1893"/>
                  </a:lnTo>
                  <a:lnTo>
                    <a:pt x="1527" y="1891"/>
                  </a:lnTo>
                  <a:lnTo>
                    <a:pt x="1525" y="1891"/>
                  </a:lnTo>
                  <a:lnTo>
                    <a:pt x="1527" y="1891"/>
                  </a:lnTo>
                  <a:lnTo>
                    <a:pt x="1529" y="1891"/>
                  </a:lnTo>
                  <a:lnTo>
                    <a:pt x="1529" y="1893"/>
                  </a:lnTo>
                  <a:close/>
                  <a:moveTo>
                    <a:pt x="1525" y="1889"/>
                  </a:moveTo>
                  <a:lnTo>
                    <a:pt x="1527" y="1889"/>
                  </a:lnTo>
                  <a:lnTo>
                    <a:pt x="1525" y="1889"/>
                  </a:lnTo>
                  <a:lnTo>
                    <a:pt x="1527" y="1889"/>
                  </a:lnTo>
                  <a:lnTo>
                    <a:pt x="1527" y="1891"/>
                  </a:lnTo>
                  <a:lnTo>
                    <a:pt x="1525" y="1891"/>
                  </a:lnTo>
                  <a:lnTo>
                    <a:pt x="1525" y="1889"/>
                  </a:lnTo>
                  <a:lnTo>
                    <a:pt x="1525" y="1891"/>
                  </a:lnTo>
                  <a:lnTo>
                    <a:pt x="1525" y="1889"/>
                  </a:lnTo>
                  <a:lnTo>
                    <a:pt x="1523" y="1889"/>
                  </a:lnTo>
                  <a:lnTo>
                    <a:pt x="1525" y="1889"/>
                  </a:lnTo>
                  <a:lnTo>
                    <a:pt x="1525" y="1887"/>
                  </a:lnTo>
                  <a:lnTo>
                    <a:pt x="1525" y="1889"/>
                  </a:lnTo>
                  <a:lnTo>
                    <a:pt x="1527" y="1889"/>
                  </a:lnTo>
                  <a:lnTo>
                    <a:pt x="1525" y="1889"/>
                  </a:lnTo>
                  <a:close/>
                  <a:moveTo>
                    <a:pt x="1527" y="1889"/>
                  </a:moveTo>
                  <a:lnTo>
                    <a:pt x="1529" y="1889"/>
                  </a:lnTo>
                  <a:lnTo>
                    <a:pt x="1529" y="1891"/>
                  </a:lnTo>
                  <a:lnTo>
                    <a:pt x="1527" y="1891"/>
                  </a:lnTo>
                  <a:lnTo>
                    <a:pt x="1527" y="1889"/>
                  </a:lnTo>
                  <a:close/>
                  <a:moveTo>
                    <a:pt x="1047" y="1371"/>
                  </a:moveTo>
                  <a:lnTo>
                    <a:pt x="1049" y="1373"/>
                  </a:lnTo>
                  <a:lnTo>
                    <a:pt x="1047" y="1373"/>
                  </a:lnTo>
                  <a:lnTo>
                    <a:pt x="1045" y="1373"/>
                  </a:lnTo>
                  <a:lnTo>
                    <a:pt x="1045" y="1371"/>
                  </a:lnTo>
                  <a:lnTo>
                    <a:pt x="1047" y="1371"/>
                  </a:lnTo>
                  <a:close/>
                  <a:moveTo>
                    <a:pt x="1559" y="1914"/>
                  </a:moveTo>
                  <a:lnTo>
                    <a:pt x="1559" y="1916"/>
                  </a:lnTo>
                  <a:lnTo>
                    <a:pt x="1559" y="1918"/>
                  </a:lnTo>
                  <a:lnTo>
                    <a:pt x="1557" y="1918"/>
                  </a:lnTo>
                  <a:lnTo>
                    <a:pt x="1557" y="1916"/>
                  </a:lnTo>
                  <a:lnTo>
                    <a:pt x="1557" y="1914"/>
                  </a:lnTo>
                  <a:lnTo>
                    <a:pt x="1557" y="1912"/>
                  </a:lnTo>
                  <a:lnTo>
                    <a:pt x="1559" y="1912"/>
                  </a:lnTo>
                  <a:lnTo>
                    <a:pt x="1559" y="1914"/>
                  </a:lnTo>
                  <a:close/>
                  <a:moveTo>
                    <a:pt x="1531" y="1891"/>
                  </a:moveTo>
                  <a:lnTo>
                    <a:pt x="1529" y="1891"/>
                  </a:lnTo>
                  <a:lnTo>
                    <a:pt x="1531" y="1889"/>
                  </a:lnTo>
                  <a:lnTo>
                    <a:pt x="1531" y="1891"/>
                  </a:lnTo>
                  <a:close/>
                  <a:moveTo>
                    <a:pt x="1527" y="1885"/>
                  </a:moveTo>
                  <a:lnTo>
                    <a:pt x="1527" y="1887"/>
                  </a:lnTo>
                  <a:lnTo>
                    <a:pt x="1525" y="1887"/>
                  </a:lnTo>
                  <a:lnTo>
                    <a:pt x="1525" y="1885"/>
                  </a:lnTo>
                  <a:lnTo>
                    <a:pt x="1527" y="1885"/>
                  </a:lnTo>
                  <a:close/>
                  <a:moveTo>
                    <a:pt x="1054" y="1378"/>
                  </a:moveTo>
                  <a:lnTo>
                    <a:pt x="1052" y="1378"/>
                  </a:lnTo>
                  <a:lnTo>
                    <a:pt x="1054" y="1378"/>
                  </a:lnTo>
                  <a:lnTo>
                    <a:pt x="1054" y="1377"/>
                  </a:lnTo>
                  <a:lnTo>
                    <a:pt x="1054" y="1378"/>
                  </a:lnTo>
                  <a:close/>
                  <a:moveTo>
                    <a:pt x="1559" y="1912"/>
                  </a:moveTo>
                  <a:lnTo>
                    <a:pt x="1557" y="1912"/>
                  </a:lnTo>
                  <a:lnTo>
                    <a:pt x="1559" y="1912"/>
                  </a:lnTo>
                  <a:lnTo>
                    <a:pt x="1559" y="1910"/>
                  </a:lnTo>
                  <a:lnTo>
                    <a:pt x="1559" y="1912"/>
                  </a:lnTo>
                  <a:close/>
                  <a:moveTo>
                    <a:pt x="1531" y="1887"/>
                  </a:moveTo>
                  <a:lnTo>
                    <a:pt x="1531" y="1889"/>
                  </a:lnTo>
                  <a:lnTo>
                    <a:pt x="1531" y="1887"/>
                  </a:lnTo>
                  <a:close/>
                  <a:moveTo>
                    <a:pt x="1523" y="1880"/>
                  </a:moveTo>
                  <a:lnTo>
                    <a:pt x="1523" y="1881"/>
                  </a:lnTo>
                  <a:lnTo>
                    <a:pt x="1523" y="1880"/>
                  </a:lnTo>
                  <a:close/>
                  <a:moveTo>
                    <a:pt x="1529" y="1885"/>
                  </a:moveTo>
                  <a:lnTo>
                    <a:pt x="1531" y="1885"/>
                  </a:lnTo>
                  <a:lnTo>
                    <a:pt x="1529" y="1885"/>
                  </a:lnTo>
                  <a:lnTo>
                    <a:pt x="1531" y="1885"/>
                  </a:lnTo>
                  <a:lnTo>
                    <a:pt x="1531" y="1883"/>
                  </a:lnTo>
                  <a:lnTo>
                    <a:pt x="1531" y="1885"/>
                  </a:lnTo>
                  <a:lnTo>
                    <a:pt x="1529" y="1885"/>
                  </a:lnTo>
                  <a:close/>
                  <a:moveTo>
                    <a:pt x="1531" y="1887"/>
                  </a:moveTo>
                  <a:lnTo>
                    <a:pt x="1531" y="1885"/>
                  </a:lnTo>
                  <a:lnTo>
                    <a:pt x="1532" y="1885"/>
                  </a:lnTo>
                  <a:lnTo>
                    <a:pt x="1532" y="1887"/>
                  </a:lnTo>
                  <a:lnTo>
                    <a:pt x="1531" y="1887"/>
                  </a:lnTo>
                  <a:close/>
                  <a:moveTo>
                    <a:pt x="1565" y="1912"/>
                  </a:moveTo>
                  <a:lnTo>
                    <a:pt x="1565" y="1914"/>
                  </a:lnTo>
                  <a:lnTo>
                    <a:pt x="1565" y="1912"/>
                  </a:lnTo>
                  <a:close/>
                  <a:moveTo>
                    <a:pt x="1532" y="1883"/>
                  </a:moveTo>
                  <a:lnTo>
                    <a:pt x="1532" y="1885"/>
                  </a:lnTo>
                  <a:lnTo>
                    <a:pt x="1531" y="1885"/>
                  </a:lnTo>
                  <a:lnTo>
                    <a:pt x="1532" y="1885"/>
                  </a:lnTo>
                  <a:lnTo>
                    <a:pt x="1531" y="1885"/>
                  </a:lnTo>
                  <a:lnTo>
                    <a:pt x="1531" y="1883"/>
                  </a:lnTo>
                  <a:lnTo>
                    <a:pt x="1532" y="1883"/>
                  </a:lnTo>
                  <a:close/>
                  <a:moveTo>
                    <a:pt x="1557" y="1904"/>
                  </a:moveTo>
                  <a:lnTo>
                    <a:pt x="1556" y="1904"/>
                  </a:lnTo>
                  <a:lnTo>
                    <a:pt x="1557" y="1903"/>
                  </a:lnTo>
                  <a:lnTo>
                    <a:pt x="1557" y="1904"/>
                  </a:lnTo>
                  <a:close/>
                  <a:moveTo>
                    <a:pt x="1527" y="1878"/>
                  </a:moveTo>
                  <a:lnTo>
                    <a:pt x="1527" y="1880"/>
                  </a:lnTo>
                  <a:lnTo>
                    <a:pt x="1525" y="1880"/>
                  </a:lnTo>
                  <a:lnTo>
                    <a:pt x="1525" y="1881"/>
                  </a:lnTo>
                  <a:lnTo>
                    <a:pt x="1525" y="1880"/>
                  </a:lnTo>
                  <a:lnTo>
                    <a:pt x="1525" y="1878"/>
                  </a:lnTo>
                  <a:lnTo>
                    <a:pt x="1525" y="1876"/>
                  </a:lnTo>
                  <a:lnTo>
                    <a:pt x="1527" y="1876"/>
                  </a:lnTo>
                  <a:lnTo>
                    <a:pt x="1527" y="1878"/>
                  </a:lnTo>
                  <a:close/>
                  <a:moveTo>
                    <a:pt x="1026" y="1327"/>
                  </a:moveTo>
                  <a:lnTo>
                    <a:pt x="1027" y="1327"/>
                  </a:lnTo>
                  <a:lnTo>
                    <a:pt x="1026" y="1327"/>
                  </a:lnTo>
                  <a:close/>
                  <a:moveTo>
                    <a:pt x="1557" y="1903"/>
                  </a:moveTo>
                  <a:lnTo>
                    <a:pt x="1557" y="1901"/>
                  </a:lnTo>
                  <a:lnTo>
                    <a:pt x="1557" y="1903"/>
                  </a:lnTo>
                  <a:close/>
                  <a:moveTo>
                    <a:pt x="883" y="1092"/>
                  </a:moveTo>
                  <a:lnTo>
                    <a:pt x="883" y="1094"/>
                  </a:lnTo>
                  <a:lnTo>
                    <a:pt x="881" y="1094"/>
                  </a:lnTo>
                  <a:lnTo>
                    <a:pt x="881" y="1092"/>
                  </a:lnTo>
                  <a:lnTo>
                    <a:pt x="883" y="1092"/>
                  </a:lnTo>
                  <a:lnTo>
                    <a:pt x="883" y="1090"/>
                  </a:lnTo>
                  <a:lnTo>
                    <a:pt x="883" y="1092"/>
                  </a:lnTo>
                  <a:close/>
                  <a:moveTo>
                    <a:pt x="1557" y="1903"/>
                  </a:moveTo>
                  <a:lnTo>
                    <a:pt x="1559" y="1903"/>
                  </a:lnTo>
                  <a:lnTo>
                    <a:pt x="1557" y="1903"/>
                  </a:lnTo>
                  <a:close/>
                  <a:moveTo>
                    <a:pt x="1050" y="1361"/>
                  </a:moveTo>
                  <a:lnTo>
                    <a:pt x="1050" y="1363"/>
                  </a:lnTo>
                  <a:lnTo>
                    <a:pt x="1049" y="1363"/>
                  </a:lnTo>
                  <a:lnTo>
                    <a:pt x="1050" y="1363"/>
                  </a:lnTo>
                  <a:lnTo>
                    <a:pt x="1049" y="1363"/>
                  </a:lnTo>
                  <a:lnTo>
                    <a:pt x="1047" y="1363"/>
                  </a:lnTo>
                  <a:lnTo>
                    <a:pt x="1047" y="1361"/>
                  </a:lnTo>
                  <a:lnTo>
                    <a:pt x="1049" y="1361"/>
                  </a:lnTo>
                  <a:lnTo>
                    <a:pt x="1047" y="1361"/>
                  </a:lnTo>
                  <a:lnTo>
                    <a:pt x="1045" y="1361"/>
                  </a:lnTo>
                  <a:lnTo>
                    <a:pt x="1047" y="1361"/>
                  </a:lnTo>
                  <a:lnTo>
                    <a:pt x="1047" y="1359"/>
                  </a:lnTo>
                  <a:lnTo>
                    <a:pt x="1045" y="1361"/>
                  </a:lnTo>
                  <a:lnTo>
                    <a:pt x="1045" y="1359"/>
                  </a:lnTo>
                  <a:lnTo>
                    <a:pt x="1047" y="1359"/>
                  </a:lnTo>
                  <a:lnTo>
                    <a:pt x="1047" y="1361"/>
                  </a:lnTo>
                  <a:lnTo>
                    <a:pt x="1047" y="1359"/>
                  </a:lnTo>
                  <a:lnTo>
                    <a:pt x="1049" y="1361"/>
                  </a:lnTo>
                  <a:lnTo>
                    <a:pt x="1049" y="1359"/>
                  </a:lnTo>
                  <a:lnTo>
                    <a:pt x="1049" y="1361"/>
                  </a:lnTo>
                  <a:lnTo>
                    <a:pt x="1047" y="1361"/>
                  </a:lnTo>
                  <a:lnTo>
                    <a:pt x="1049" y="1361"/>
                  </a:lnTo>
                  <a:lnTo>
                    <a:pt x="1049" y="1359"/>
                  </a:lnTo>
                  <a:lnTo>
                    <a:pt x="1049" y="1361"/>
                  </a:lnTo>
                  <a:lnTo>
                    <a:pt x="1050" y="1361"/>
                  </a:lnTo>
                  <a:lnTo>
                    <a:pt x="1052" y="1361"/>
                  </a:lnTo>
                  <a:lnTo>
                    <a:pt x="1050" y="1361"/>
                  </a:lnTo>
                  <a:close/>
                  <a:moveTo>
                    <a:pt x="1527" y="1876"/>
                  </a:moveTo>
                  <a:lnTo>
                    <a:pt x="1527" y="1874"/>
                  </a:lnTo>
                  <a:lnTo>
                    <a:pt x="1527" y="1876"/>
                  </a:lnTo>
                  <a:close/>
                  <a:moveTo>
                    <a:pt x="1058" y="1369"/>
                  </a:moveTo>
                  <a:lnTo>
                    <a:pt x="1056" y="1369"/>
                  </a:lnTo>
                  <a:lnTo>
                    <a:pt x="1054" y="1369"/>
                  </a:lnTo>
                  <a:lnTo>
                    <a:pt x="1056" y="1369"/>
                  </a:lnTo>
                  <a:lnTo>
                    <a:pt x="1056" y="1371"/>
                  </a:lnTo>
                  <a:lnTo>
                    <a:pt x="1054" y="1371"/>
                  </a:lnTo>
                  <a:lnTo>
                    <a:pt x="1052" y="1371"/>
                  </a:lnTo>
                  <a:lnTo>
                    <a:pt x="1050" y="1371"/>
                  </a:lnTo>
                  <a:lnTo>
                    <a:pt x="1050" y="1373"/>
                  </a:lnTo>
                  <a:lnTo>
                    <a:pt x="1050" y="1371"/>
                  </a:lnTo>
                  <a:lnTo>
                    <a:pt x="1049" y="1371"/>
                  </a:lnTo>
                  <a:lnTo>
                    <a:pt x="1049" y="1373"/>
                  </a:lnTo>
                  <a:lnTo>
                    <a:pt x="1049" y="1371"/>
                  </a:lnTo>
                  <a:lnTo>
                    <a:pt x="1050" y="1371"/>
                  </a:lnTo>
                  <a:lnTo>
                    <a:pt x="1049" y="1371"/>
                  </a:lnTo>
                  <a:lnTo>
                    <a:pt x="1047" y="1371"/>
                  </a:lnTo>
                  <a:lnTo>
                    <a:pt x="1045" y="1371"/>
                  </a:lnTo>
                  <a:lnTo>
                    <a:pt x="1043" y="1371"/>
                  </a:lnTo>
                  <a:lnTo>
                    <a:pt x="1043" y="1369"/>
                  </a:lnTo>
                  <a:lnTo>
                    <a:pt x="1043" y="1367"/>
                  </a:lnTo>
                  <a:lnTo>
                    <a:pt x="1043" y="1365"/>
                  </a:lnTo>
                  <a:lnTo>
                    <a:pt x="1041" y="1365"/>
                  </a:lnTo>
                  <a:lnTo>
                    <a:pt x="1043" y="1365"/>
                  </a:lnTo>
                  <a:lnTo>
                    <a:pt x="1043" y="1363"/>
                  </a:lnTo>
                  <a:lnTo>
                    <a:pt x="1043" y="1365"/>
                  </a:lnTo>
                  <a:lnTo>
                    <a:pt x="1041" y="1363"/>
                  </a:lnTo>
                  <a:lnTo>
                    <a:pt x="1043" y="1363"/>
                  </a:lnTo>
                  <a:lnTo>
                    <a:pt x="1041" y="1363"/>
                  </a:lnTo>
                  <a:lnTo>
                    <a:pt x="1043" y="1363"/>
                  </a:lnTo>
                  <a:lnTo>
                    <a:pt x="1045" y="1363"/>
                  </a:lnTo>
                  <a:lnTo>
                    <a:pt x="1043" y="1363"/>
                  </a:lnTo>
                  <a:lnTo>
                    <a:pt x="1045" y="1361"/>
                  </a:lnTo>
                  <a:lnTo>
                    <a:pt x="1043" y="1361"/>
                  </a:lnTo>
                  <a:lnTo>
                    <a:pt x="1045" y="1361"/>
                  </a:lnTo>
                  <a:lnTo>
                    <a:pt x="1047" y="1363"/>
                  </a:lnTo>
                  <a:lnTo>
                    <a:pt x="1045" y="1363"/>
                  </a:lnTo>
                  <a:lnTo>
                    <a:pt x="1047" y="1363"/>
                  </a:lnTo>
                  <a:lnTo>
                    <a:pt x="1047" y="1365"/>
                  </a:lnTo>
                  <a:lnTo>
                    <a:pt x="1047" y="1363"/>
                  </a:lnTo>
                  <a:lnTo>
                    <a:pt x="1049" y="1363"/>
                  </a:lnTo>
                  <a:lnTo>
                    <a:pt x="1050" y="1363"/>
                  </a:lnTo>
                  <a:lnTo>
                    <a:pt x="1049" y="1363"/>
                  </a:lnTo>
                  <a:lnTo>
                    <a:pt x="1047" y="1363"/>
                  </a:lnTo>
                  <a:lnTo>
                    <a:pt x="1049" y="1363"/>
                  </a:lnTo>
                  <a:lnTo>
                    <a:pt x="1049" y="1365"/>
                  </a:lnTo>
                  <a:lnTo>
                    <a:pt x="1050" y="1365"/>
                  </a:lnTo>
                  <a:lnTo>
                    <a:pt x="1049" y="1365"/>
                  </a:lnTo>
                  <a:lnTo>
                    <a:pt x="1050" y="1365"/>
                  </a:lnTo>
                  <a:lnTo>
                    <a:pt x="1050" y="1363"/>
                  </a:lnTo>
                  <a:lnTo>
                    <a:pt x="1050" y="1365"/>
                  </a:lnTo>
                  <a:lnTo>
                    <a:pt x="1050" y="1363"/>
                  </a:lnTo>
                  <a:lnTo>
                    <a:pt x="1050" y="1365"/>
                  </a:lnTo>
                  <a:lnTo>
                    <a:pt x="1052" y="1365"/>
                  </a:lnTo>
                  <a:lnTo>
                    <a:pt x="1052" y="1367"/>
                  </a:lnTo>
                  <a:lnTo>
                    <a:pt x="1052" y="1365"/>
                  </a:lnTo>
                  <a:lnTo>
                    <a:pt x="1054" y="1365"/>
                  </a:lnTo>
                  <a:lnTo>
                    <a:pt x="1054" y="1363"/>
                  </a:lnTo>
                  <a:lnTo>
                    <a:pt x="1054" y="1365"/>
                  </a:lnTo>
                  <a:lnTo>
                    <a:pt x="1054" y="1367"/>
                  </a:lnTo>
                  <a:lnTo>
                    <a:pt x="1052" y="1367"/>
                  </a:lnTo>
                  <a:lnTo>
                    <a:pt x="1052" y="1365"/>
                  </a:lnTo>
                  <a:lnTo>
                    <a:pt x="1050" y="1365"/>
                  </a:lnTo>
                  <a:lnTo>
                    <a:pt x="1050" y="1367"/>
                  </a:lnTo>
                  <a:lnTo>
                    <a:pt x="1052" y="1367"/>
                  </a:lnTo>
                  <a:lnTo>
                    <a:pt x="1050" y="1367"/>
                  </a:lnTo>
                  <a:lnTo>
                    <a:pt x="1052" y="1367"/>
                  </a:lnTo>
                  <a:lnTo>
                    <a:pt x="1054" y="1367"/>
                  </a:lnTo>
                  <a:lnTo>
                    <a:pt x="1056" y="1367"/>
                  </a:lnTo>
                  <a:lnTo>
                    <a:pt x="1058" y="1367"/>
                  </a:lnTo>
                  <a:lnTo>
                    <a:pt x="1058" y="1369"/>
                  </a:lnTo>
                  <a:close/>
                  <a:moveTo>
                    <a:pt x="1058" y="1367"/>
                  </a:moveTo>
                  <a:lnTo>
                    <a:pt x="1058" y="1369"/>
                  </a:lnTo>
                  <a:lnTo>
                    <a:pt x="1058" y="1367"/>
                  </a:lnTo>
                  <a:close/>
                  <a:moveTo>
                    <a:pt x="1481" y="1835"/>
                  </a:moveTo>
                  <a:lnTo>
                    <a:pt x="1481" y="1833"/>
                  </a:lnTo>
                  <a:lnTo>
                    <a:pt x="1481" y="1835"/>
                  </a:lnTo>
                  <a:close/>
                  <a:moveTo>
                    <a:pt x="1052" y="1361"/>
                  </a:moveTo>
                  <a:lnTo>
                    <a:pt x="1052" y="1359"/>
                  </a:lnTo>
                  <a:lnTo>
                    <a:pt x="1054" y="1359"/>
                  </a:lnTo>
                  <a:lnTo>
                    <a:pt x="1054" y="1361"/>
                  </a:lnTo>
                  <a:lnTo>
                    <a:pt x="1052" y="1361"/>
                  </a:lnTo>
                  <a:close/>
                  <a:moveTo>
                    <a:pt x="1532" y="1878"/>
                  </a:moveTo>
                  <a:lnTo>
                    <a:pt x="1534" y="1878"/>
                  </a:lnTo>
                  <a:lnTo>
                    <a:pt x="1532" y="1878"/>
                  </a:lnTo>
                  <a:close/>
                  <a:moveTo>
                    <a:pt x="1525" y="1874"/>
                  </a:moveTo>
                  <a:lnTo>
                    <a:pt x="1525" y="1872"/>
                  </a:lnTo>
                  <a:lnTo>
                    <a:pt x="1525" y="1870"/>
                  </a:lnTo>
                  <a:lnTo>
                    <a:pt x="1527" y="1870"/>
                  </a:lnTo>
                  <a:lnTo>
                    <a:pt x="1527" y="1872"/>
                  </a:lnTo>
                  <a:lnTo>
                    <a:pt x="1525" y="1872"/>
                  </a:lnTo>
                  <a:lnTo>
                    <a:pt x="1525" y="1874"/>
                  </a:lnTo>
                  <a:close/>
                  <a:moveTo>
                    <a:pt x="1536" y="1874"/>
                  </a:moveTo>
                  <a:lnTo>
                    <a:pt x="1536" y="1872"/>
                  </a:lnTo>
                  <a:lnTo>
                    <a:pt x="1536" y="1874"/>
                  </a:lnTo>
                  <a:close/>
                  <a:moveTo>
                    <a:pt x="1534" y="1872"/>
                  </a:moveTo>
                  <a:lnTo>
                    <a:pt x="1536" y="1872"/>
                  </a:lnTo>
                  <a:lnTo>
                    <a:pt x="1534" y="1872"/>
                  </a:lnTo>
                  <a:close/>
                  <a:moveTo>
                    <a:pt x="881" y="1079"/>
                  </a:moveTo>
                  <a:lnTo>
                    <a:pt x="881" y="1081"/>
                  </a:lnTo>
                  <a:lnTo>
                    <a:pt x="880" y="1081"/>
                  </a:lnTo>
                  <a:lnTo>
                    <a:pt x="880" y="1079"/>
                  </a:lnTo>
                  <a:lnTo>
                    <a:pt x="880" y="1081"/>
                  </a:lnTo>
                  <a:lnTo>
                    <a:pt x="880" y="1079"/>
                  </a:lnTo>
                  <a:lnTo>
                    <a:pt x="881" y="1079"/>
                  </a:lnTo>
                  <a:lnTo>
                    <a:pt x="881" y="1077"/>
                  </a:lnTo>
                  <a:lnTo>
                    <a:pt x="883" y="1077"/>
                  </a:lnTo>
                  <a:lnTo>
                    <a:pt x="883" y="1075"/>
                  </a:lnTo>
                  <a:lnTo>
                    <a:pt x="885" y="1075"/>
                  </a:lnTo>
                  <a:lnTo>
                    <a:pt x="885" y="1077"/>
                  </a:lnTo>
                  <a:lnTo>
                    <a:pt x="883" y="1077"/>
                  </a:lnTo>
                  <a:lnTo>
                    <a:pt x="881" y="1079"/>
                  </a:lnTo>
                  <a:close/>
                  <a:moveTo>
                    <a:pt x="1536" y="1872"/>
                  </a:moveTo>
                  <a:lnTo>
                    <a:pt x="1536" y="1874"/>
                  </a:lnTo>
                  <a:lnTo>
                    <a:pt x="1536" y="1872"/>
                  </a:lnTo>
                  <a:close/>
                  <a:moveTo>
                    <a:pt x="878" y="1073"/>
                  </a:moveTo>
                  <a:lnTo>
                    <a:pt x="880" y="1073"/>
                  </a:lnTo>
                  <a:lnTo>
                    <a:pt x="880" y="1071"/>
                  </a:lnTo>
                  <a:lnTo>
                    <a:pt x="881" y="1071"/>
                  </a:lnTo>
                  <a:lnTo>
                    <a:pt x="883" y="1071"/>
                  </a:lnTo>
                  <a:lnTo>
                    <a:pt x="883" y="1073"/>
                  </a:lnTo>
                  <a:lnTo>
                    <a:pt x="881" y="1073"/>
                  </a:lnTo>
                  <a:lnTo>
                    <a:pt x="880" y="1073"/>
                  </a:lnTo>
                  <a:lnTo>
                    <a:pt x="878" y="1073"/>
                  </a:lnTo>
                  <a:close/>
                  <a:moveTo>
                    <a:pt x="1523" y="1858"/>
                  </a:moveTo>
                  <a:lnTo>
                    <a:pt x="1523" y="1856"/>
                  </a:lnTo>
                  <a:lnTo>
                    <a:pt x="1523" y="1858"/>
                  </a:lnTo>
                  <a:close/>
                  <a:moveTo>
                    <a:pt x="1532" y="1868"/>
                  </a:moveTo>
                  <a:lnTo>
                    <a:pt x="1532" y="1866"/>
                  </a:lnTo>
                  <a:lnTo>
                    <a:pt x="1534" y="1866"/>
                  </a:lnTo>
                  <a:lnTo>
                    <a:pt x="1532" y="1868"/>
                  </a:lnTo>
                  <a:close/>
                  <a:moveTo>
                    <a:pt x="1525" y="1858"/>
                  </a:moveTo>
                  <a:lnTo>
                    <a:pt x="1525" y="1856"/>
                  </a:lnTo>
                  <a:lnTo>
                    <a:pt x="1525" y="1858"/>
                  </a:lnTo>
                  <a:close/>
                  <a:moveTo>
                    <a:pt x="1538" y="1868"/>
                  </a:moveTo>
                  <a:lnTo>
                    <a:pt x="1538" y="1866"/>
                  </a:lnTo>
                  <a:lnTo>
                    <a:pt x="1538" y="1868"/>
                  </a:lnTo>
                  <a:close/>
                  <a:moveTo>
                    <a:pt x="881" y="1058"/>
                  </a:moveTo>
                  <a:lnTo>
                    <a:pt x="880" y="1058"/>
                  </a:lnTo>
                  <a:lnTo>
                    <a:pt x="878" y="1058"/>
                  </a:lnTo>
                  <a:lnTo>
                    <a:pt x="876" y="1058"/>
                  </a:lnTo>
                  <a:lnTo>
                    <a:pt x="874" y="1058"/>
                  </a:lnTo>
                  <a:lnTo>
                    <a:pt x="872" y="1058"/>
                  </a:lnTo>
                  <a:lnTo>
                    <a:pt x="872" y="1060"/>
                  </a:lnTo>
                  <a:lnTo>
                    <a:pt x="870" y="1058"/>
                  </a:lnTo>
                  <a:lnTo>
                    <a:pt x="870" y="1060"/>
                  </a:lnTo>
                  <a:lnTo>
                    <a:pt x="868" y="1060"/>
                  </a:lnTo>
                  <a:lnTo>
                    <a:pt x="868" y="1058"/>
                  </a:lnTo>
                  <a:lnTo>
                    <a:pt x="866" y="1060"/>
                  </a:lnTo>
                  <a:lnTo>
                    <a:pt x="864" y="1060"/>
                  </a:lnTo>
                  <a:lnTo>
                    <a:pt x="862" y="1060"/>
                  </a:lnTo>
                  <a:lnTo>
                    <a:pt x="860" y="1060"/>
                  </a:lnTo>
                  <a:lnTo>
                    <a:pt x="860" y="1058"/>
                  </a:lnTo>
                  <a:lnTo>
                    <a:pt x="858" y="1058"/>
                  </a:lnTo>
                  <a:lnTo>
                    <a:pt x="858" y="1056"/>
                  </a:lnTo>
                  <a:lnTo>
                    <a:pt x="858" y="1054"/>
                  </a:lnTo>
                  <a:lnTo>
                    <a:pt x="857" y="1054"/>
                  </a:lnTo>
                  <a:lnTo>
                    <a:pt x="857" y="1052"/>
                  </a:lnTo>
                  <a:lnTo>
                    <a:pt x="858" y="1052"/>
                  </a:lnTo>
                  <a:lnTo>
                    <a:pt x="860" y="1052"/>
                  </a:lnTo>
                  <a:lnTo>
                    <a:pt x="860" y="1050"/>
                  </a:lnTo>
                  <a:lnTo>
                    <a:pt x="862" y="1050"/>
                  </a:lnTo>
                  <a:lnTo>
                    <a:pt x="862" y="1048"/>
                  </a:lnTo>
                  <a:lnTo>
                    <a:pt x="864" y="1044"/>
                  </a:lnTo>
                  <a:lnTo>
                    <a:pt x="864" y="1046"/>
                  </a:lnTo>
                  <a:lnTo>
                    <a:pt x="862" y="1050"/>
                  </a:lnTo>
                  <a:lnTo>
                    <a:pt x="864" y="1050"/>
                  </a:lnTo>
                  <a:lnTo>
                    <a:pt x="864" y="1048"/>
                  </a:lnTo>
                  <a:lnTo>
                    <a:pt x="866" y="1050"/>
                  </a:lnTo>
                  <a:lnTo>
                    <a:pt x="866" y="1048"/>
                  </a:lnTo>
                  <a:lnTo>
                    <a:pt x="868" y="1048"/>
                  </a:lnTo>
                  <a:lnTo>
                    <a:pt x="866" y="1048"/>
                  </a:lnTo>
                  <a:lnTo>
                    <a:pt x="868" y="1048"/>
                  </a:lnTo>
                  <a:lnTo>
                    <a:pt x="870" y="1050"/>
                  </a:lnTo>
                  <a:lnTo>
                    <a:pt x="872" y="1050"/>
                  </a:lnTo>
                  <a:lnTo>
                    <a:pt x="872" y="1052"/>
                  </a:lnTo>
                  <a:lnTo>
                    <a:pt x="874" y="1052"/>
                  </a:lnTo>
                  <a:lnTo>
                    <a:pt x="874" y="1054"/>
                  </a:lnTo>
                  <a:lnTo>
                    <a:pt x="876" y="1054"/>
                  </a:lnTo>
                  <a:lnTo>
                    <a:pt x="878" y="1054"/>
                  </a:lnTo>
                  <a:lnTo>
                    <a:pt x="878" y="1056"/>
                  </a:lnTo>
                  <a:lnTo>
                    <a:pt x="880" y="1056"/>
                  </a:lnTo>
                  <a:lnTo>
                    <a:pt x="881" y="1056"/>
                  </a:lnTo>
                  <a:lnTo>
                    <a:pt x="881" y="1058"/>
                  </a:lnTo>
                  <a:lnTo>
                    <a:pt x="883" y="1058"/>
                  </a:lnTo>
                  <a:lnTo>
                    <a:pt x="881" y="1058"/>
                  </a:lnTo>
                  <a:close/>
                  <a:moveTo>
                    <a:pt x="1577" y="1895"/>
                  </a:moveTo>
                  <a:lnTo>
                    <a:pt x="1575" y="1895"/>
                  </a:lnTo>
                  <a:lnTo>
                    <a:pt x="1577" y="1895"/>
                  </a:lnTo>
                  <a:lnTo>
                    <a:pt x="1577" y="1893"/>
                  </a:lnTo>
                  <a:lnTo>
                    <a:pt x="1577" y="1895"/>
                  </a:lnTo>
                  <a:close/>
                  <a:moveTo>
                    <a:pt x="1577" y="1893"/>
                  </a:moveTo>
                  <a:lnTo>
                    <a:pt x="1577" y="1895"/>
                  </a:lnTo>
                  <a:lnTo>
                    <a:pt x="1577" y="1893"/>
                  </a:lnTo>
                  <a:lnTo>
                    <a:pt x="1577" y="1895"/>
                  </a:lnTo>
                  <a:lnTo>
                    <a:pt x="1577" y="1893"/>
                  </a:lnTo>
                  <a:lnTo>
                    <a:pt x="1575" y="1893"/>
                  </a:lnTo>
                  <a:lnTo>
                    <a:pt x="1577" y="1893"/>
                  </a:lnTo>
                  <a:lnTo>
                    <a:pt x="1579" y="1893"/>
                  </a:lnTo>
                  <a:lnTo>
                    <a:pt x="1577" y="1893"/>
                  </a:lnTo>
                  <a:close/>
                  <a:moveTo>
                    <a:pt x="895" y="1073"/>
                  </a:moveTo>
                  <a:lnTo>
                    <a:pt x="895" y="1075"/>
                  </a:lnTo>
                  <a:lnTo>
                    <a:pt x="895" y="1077"/>
                  </a:lnTo>
                  <a:lnTo>
                    <a:pt x="893" y="1077"/>
                  </a:lnTo>
                  <a:lnTo>
                    <a:pt x="893" y="1075"/>
                  </a:lnTo>
                  <a:lnTo>
                    <a:pt x="895" y="1075"/>
                  </a:lnTo>
                  <a:lnTo>
                    <a:pt x="895" y="1073"/>
                  </a:lnTo>
                  <a:close/>
                  <a:moveTo>
                    <a:pt x="1083" y="1367"/>
                  </a:moveTo>
                  <a:lnTo>
                    <a:pt x="1081" y="1367"/>
                  </a:lnTo>
                  <a:lnTo>
                    <a:pt x="1081" y="1365"/>
                  </a:lnTo>
                  <a:lnTo>
                    <a:pt x="1083" y="1365"/>
                  </a:lnTo>
                  <a:lnTo>
                    <a:pt x="1083" y="1367"/>
                  </a:lnTo>
                  <a:close/>
                  <a:moveTo>
                    <a:pt x="1527" y="1849"/>
                  </a:moveTo>
                  <a:lnTo>
                    <a:pt x="1527" y="1847"/>
                  </a:lnTo>
                  <a:lnTo>
                    <a:pt x="1529" y="1847"/>
                  </a:lnTo>
                  <a:lnTo>
                    <a:pt x="1527" y="1847"/>
                  </a:lnTo>
                  <a:lnTo>
                    <a:pt x="1527" y="1849"/>
                  </a:lnTo>
                  <a:close/>
                  <a:moveTo>
                    <a:pt x="1550" y="1864"/>
                  </a:moveTo>
                  <a:lnTo>
                    <a:pt x="1550" y="1866"/>
                  </a:lnTo>
                  <a:lnTo>
                    <a:pt x="1552" y="1866"/>
                  </a:lnTo>
                  <a:lnTo>
                    <a:pt x="1550" y="1866"/>
                  </a:lnTo>
                  <a:lnTo>
                    <a:pt x="1548" y="1866"/>
                  </a:lnTo>
                  <a:lnTo>
                    <a:pt x="1548" y="1864"/>
                  </a:lnTo>
                  <a:lnTo>
                    <a:pt x="1550" y="1864"/>
                  </a:lnTo>
                  <a:close/>
                  <a:moveTo>
                    <a:pt x="1079" y="1359"/>
                  </a:moveTo>
                  <a:lnTo>
                    <a:pt x="1077" y="1359"/>
                  </a:lnTo>
                  <a:lnTo>
                    <a:pt x="1079" y="1359"/>
                  </a:lnTo>
                  <a:close/>
                  <a:moveTo>
                    <a:pt x="1087" y="1367"/>
                  </a:moveTo>
                  <a:lnTo>
                    <a:pt x="1085" y="1367"/>
                  </a:lnTo>
                  <a:lnTo>
                    <a:pt x="1085" y="1365"/>
                  </a:lnTo>
                  <a:lnTo>
                    <a:pt x="1085" y="1367"/>
                  </a:lnTo>
                  <a:lnTo>
                    <a:pt x="1085" y="1365"/>
                  </a:lnTo>
                  <a:lnTo>
                    <a:pt x="1087" y="1367"/>
                  </a:lnTo>
                  <a:close/>
                  <a:moveTo>
                    <a:pt x="1521" y="1839"/>
                  </a:moveTo>
                  <a:lnTo>
                    <a:pt x="1521" y="1837"/>
                  </a:lnTo>
                  <a:lnTo>
                    <a:pt x="1519" y="1837"/>
                  </a:lnTo>
                  <a:lnTo>
                    <a:pt x="1521" y="1837"/>
                  </a:lnTo>
                  <a:lnTo>
                    <a:pt x="1521" y="1835"/>
                  </a:lnTo>
                  <a:lnTo>
                    <a:pt x="1523" y="1837"/>
                  </a:lnTo>
                  <a:lnTo>
                    <a:pt x="1521" y="1837"/>
                  </a:lnTo>
                  <a:lnTo>
                    <a:pt x="1521" y="1839"/>
                  </a:lnTo>
                  <a:close/>
                  <a:moveTo>
                    <a:pt x="1087" y="1365"/>
                  </a:moveTo>
                  <a:lnTo>
                    <a:pt x="1085" y="1365"/>
                  </a:lnTo>
                  <a:lnTo>
                    <a:pt x="1085" y="1363"/>
                  </a:lnTo>
                  <a:lnTo>
                    <a:pt x="1083" y="1365"/>
                  </a:lnTo>
                  <a:lnTo>
                    <a:pt x="1083" y="1363"/>
                  </a:lnTo>
                  <a:lnTo>
                    <a:pt x="1085" y="1363"/>
                  </a:lnTo>
                  <a:lnTo>
                    <a:pt x="1087" y="1363"/>
                  </a:lnTo>
                  <a:lnTo>
                    <a:pt x="1087" y="1365"/>
                  </a:lnTo>
                  <a:close/>
                  <a:moveTo>
                    <a:pt x="970" y="1188"/>
                  </a:moveTo>
                  <a:lnTo>
                    <a:pt x="972" y="1188"/>
                  </a:lnTo>
                  <a:lnTo>
                    <a:pt x="970" y="1188"/>
                  </a:lnTo>
                  <a:close/>
                  <a:moveTo>
                    <a:pt x="1081" y="1353"/>
                  </a:moveTo>
                  <a:lnTo>
                    <a:pt x="1081" y="1355"/>
                  </a:lnTo>
                  <a:lnTo>
                    <a:pt x="1081" y="1357"/>
                  </a:lnTo>
                  <a:lnTo>
                    <a:pt x="1081" y="1359"/>
                  </a:lnTo>
                  <a:lnTo>
                    <a:pt x="1083" y="1359"/>
                  </a:lnTo>
                  <a:lnTo>
                    <a:pt x="1081" y="1359"/>
                  </a:lnTo>
                  <a:lnTo>
                    <a:pt x="1081" y="1357"/>
                  </a:lnTo>
                  <a:lnTo>
                    <a:pt x="1079" y="1357"/>
                  </a:lnTo>
                  <a:lnTo>
                    <a:pt x="1077" y="1357"/>
                  </a:lnTo>
                  <a:lnTo>
                    <a:pt x="1077" y="1355"/>
                  </a:lnTo>
                  <a:lnTo>
                    <a:pt x="1075" y="1355"/>
                  </a:lnTo>
                  <a:lnTo>
                    <a:pt x="1077" y="1355"/>
                  </a:lnTo>
                  <a:lnTo>
                    <a:pt x="1075" y="1353"/>
                  </a:lnTo>
                  <a:lnTo>
                    <a:pt x="1077" y="1353"/>
                  </a:lnTo>
                  <a:lnTo>
                    <a:pt x="1077" y="1355"/>
                  </a:lnTo>
                  <a:lnTo>
                    <a:pt x="1079" y="1355"/>
                  </a:lnTo>
                  <a:lnTo>
                    <a:pt x="1079" y="1353"/>
                  </a:lnTo>
                  <a:lnTo>
                    <a:pt x="1081" y="1353"/>
                  </a:lnTo>
                  <a:lnTo>
                    <a:pt x="1079" y="1353"/>
                  </a:lnTo>
                  <a:lnTo>
                    <a:pt x="1081" y="1353"/>
                  </a:lnTo>
                  <a:close/>
                  <a:moveTo>
                    <a:pt x="1085" y="1359"/>
                  </a:moveTo>
                  <a:lnTo>
                    <a:pt x="1085" y="1357"/>
                  </a:lnTo>
                  <a:lnTo>
                    <a:pt x="1085" y="1359"/>
                  </a:lnTo>
                  <a:close/>
                  <a:moveTo>
                    <a:pt x="1056" y="1315"/>
                  </a:moveTo>
                  <a:lnTo>
                    <a:pt x="1056" y="1313"/>
                  </a:lnTo>
                  <a:lnTo>
                    <a:pt x="1058" y="1315"/>
                  </a:lnTo>
                  <a:lnTo>
                    <a:pt x="1056" y="1315"/>
                  </a:lnTo>
                  <a:close/>
                  <a:moveTo>
                    <a:pt x="943" y="1133"/>
                  </a:moveTo>
                  <a:lnTo>
                    <a:pt x="943" y="1135"/>
                  </a:lnTo>
                  <a:lnTo>
                    <a:pt x="943" y="1133"/>
                  </a:lnTo>
                  <a:lnTo>
                    <a:pt x="943" y="1135"/>
                  </a:lnTo>
                  <a:lnTo>
                    <a:pt x="943" y="1133"/>
                  </a:lnTo>
                  <a:lnTo>
                    <a:pt x="943" y="1135"/>
                  </a:lnTo>
                  <a:lnTo>
                    <a:pt x="941" y="1135"/>
                  </a:lnTo>
                  <a:lnTo>
                    <a:pt x="941" y="1133"/>
                  </a:lnTo>
                  <a:lnTo>
                    <a:pt x="943" y="1133"/>
                  </a:lnTo>
                  <a:lnTo>
                    <a:pt x="941" y="1133"/>
                  </a:lnTo>
                  <a:lnTo>
                    <a:pt x="943" y="1133"/>
                  </a:lnTo>
                  <a:close/>
                  <a:moveTo>
                    <a:pt x="1571" y="1878"/>
                  </a:moveTo>
                  <a:lnTo>
                    <a:pt x="1571" y="1880"/>
                  </a:lnTo>
                  <a:lnTo>
                    <a:pt x="1569" y="1880"/>
                  </a:lnTo>
                  <a:lnTo>
                    <a:pt x="1569" y="1881"/>
                  </a:lnTo>
                  <a:lnTo>
                    <a:pt x="1569" y="1880"/>
                  </a:lnTo>
                  <a:lnTo>
                    <a:pt x="1571" y="1878"/>
                  </a:lnTo>
                  <a:lnTo>
                    <a:pt x="1569" y="1878"/>
                  </a:lnTo>
                  <a:lnTo>
                    <a:pt x="1571" y="1878"/>
                  </a:lnTo>
                  <a:lnTo>
                    <a:pt x="1571" y="1876"/>
                  </a:lnTo>
                  <a:lnTo>
                    <a:pt x="1571" y="1874"/>
                  </a:lnTo>
                  <a:lnTo>
                    <a:pt x="1573" y="1874"/>
                  </a:lnTo>
                  <a:lnTo>
                    <a:pt x="1573" y="1872"/>
                  </a:lnTo>
                  <a:lnTo>
                    <a:pt x="1575" y="1872"/>
                  </a:lnTo>
                  <a:lnTo>
                    <a:pt x="1575" y="1874"/>
                  </a:lnTo>
                  <a:lnTo>
                    <a:pt x="1573" y="1874"/>
                  </a:lnTo>
                  <a:lnTo>
                    <a:pt x="1573" y="1876"/>
                  </a:lnTo>
                  <a:lnTo>
                    <a:pt x="1573" y="1878"/>
                  </a:lnTo>
                  <a:lnTo>
                    <a:pt x="1571" y="1878"/>
                  </a:lnTo>
                  <a:close/>
                  <a:moveTo>
                    <a:pt x="1577" y="1876"/>
                  </a:moveTo>
                  <a:lnTo>
                    <a:pt x="1577" y="1874"/>
                  </a:lnTo>
                  <a:lnTo>
                    <a:pt x="1577" y="1876"/>
                  </a:lnTo>
                  <a:close/>
                  <a:moveTo>
                    <a:pt x="1577" y="1874"/>
                  </a:moveTo>
                  <a:lnTo>
                    <a:pt x="1577" y="1872"/>
                  </a:lnTo>
                  <a:lnTo>
                    <a:pt x="1577" y="1874"/>
                  </a:lnTo>
                  <a:close/>
                  <a:moveTo>
                    <a:pt x="1579" y="1872"/>
                  </a:moveTo>
                  <a:lnTo>
                    <a:pt x="1577" y="1872"/>
                  </a:lnTo>
                  <a:lnTo>
                    <a:pt x="1579" y="1872"/>
                  </a:lnTo>
                  <a:lnTo>
                    <a:pt x="1579" y="1870"/>
                  </a:lnTo>
                  <a:lnTo>
                    <a:pt x="1579" y="1872"/>
                  </a:lnTo>
                  <a:close/>
                  <a:moveTo>
                    <a:pt x="1052" y="1298"/>
                  </a:moveTo>
                  <a:lnTo>
                    <a:pt x="1052" y="1296"/>
                  </a:lnTo>
                  <a:lnTo>
                    <a:pt x="1052" y="1298"/>
                  </a:lnTo>
                  <a:close/>
                  <a:moveTo>
                    <a:pt x="949" y="1131"/>
                  </a:moveTo>
                  <a:lnTo>
                    <a:pt x="949" y="1129"/>
                  </a:lnTo>
                  <a:lnTo>
                    <a:pt x="949" y="1131"/>
                  </a:lnTo>
                  <a:close/>
                  <a:moveTo>
                    <a:pt x="1054" y="1300"/>
                  </a:moveTo>
                  <a:lnTo>
                    <a:pt x="1054" y="1298"/>
                  </a:lnTo>
                  <a:lnTo>
                    <a:pt x="1054" y="1300"/>
                  </a:lnTo>
                  <a:close/>
                  <a:moveTo>
                    <a:pt x="1479" y="1782"/>
                  </a:moveTo>
                  <a:lnTo>
                    <a:pt x="1479" y="1784"/>
                  </a:lnTo>
                  <a:lnTo>
                    <a:pt x="1479" y="1782"/>
                  </a:lnTo>
                  <a:lnTo>
                    <a:pt x="1477" y="1782"/>
                  </a:lnTo>
                  <a:lnTo>
                    <a:pt x="1477" y="1780"/>
                  </a:lnTo>
                  <a:lnTo>
                    <a:pt x="1477" y="1782"/>
                  </a:lnTo>
                  <a:lnTo>
                    <a:pt x="1479" y="1782"/>
                  </a:lnTo>
                  <a:close/>
                  <a:moveTo>
                    <a:pt x="887" y="1014"/>
                  </a:moveTo>
                  <a:lnTo>
                    <a:pt x="887" y="1016"/>
                  </a:lnTo>
                  <a:lnTo>
                    <a:pt x="887" y="1014"/>
                  </a:lnTo>
                  <a:lnTo>
                    <a:pt x="887" y="1016"/>
                  </a:lnTo>
                  <a:lnTo>
                    <a:pt x="887" y="1014"/>
                  </a:lnTo>
                  <a:close/>
                  <a:moveTo>
                    <a:pt x="887" y="1016"/>
                  </a:moveTo>
                  <a:lnTo>
                    <a:pt x="889" y="1016"/>
                  </a:lnTo>
                  <a:lnTo>
                    <a:pt x="887" y="1016"/>
                  </a:lnTo>
                  <a:close/>
                  <a:moveTo>
                    <a:pt x="1108" y="1369"/>
                  </a:moveTo>
                  <a:lnTo>
                    <a:pt x="1106" y="1369"/>
                  </a:lnTo>
                  <a:lnTo>
                    <a:pt x="1104" y="1369"/>
                  </a:lnTo>
                  <a:lnTo>
                    <a:pt x="1104" y="1367"/>
                  </a:lnTo>
                  <a:lnTo>
                    <a:pt x="1106" y="1367"/>
                  </a:lnTo>
                  <a:lnTo>
                    <a:pt x="1108" y="1367"/>
                  </a:lnTo>
                  <a:lnTo>
                    <a:pt x="1106" y="1367"/>
                  </a:lnTo>
                  <a:lnTo>
                    <a:pt x="1108" y="1369"/>
                  </a:lnTo>
                  <a:close/>
                  <a:moveTo>
                    <a:pt x="1114" y="1375"/>
                  </a:moveTo>
                  <a:lnTo>
                    <a:pt x="1112" y="1377"/>
                  </a:lnTo>
                  <a:lnTo>
                    <a:pt x="1112" y="1375"/>
                  </a:lnTo>
                  <a:lnTo>
                    <a:pt x="1112" y="1373"/>
                  </a:lnTo>
                  <a:lnTo>
                    <a:pt x="1112" y="1371"/>
                  </a:lnTo>
                  <a:lnTo>
                    <a:pt x="1112" y="1373"/>
                  </a:lnTo>
                  <a:lnTo>
                    <a:pt x="1114" y="1373"/>
                  </a:lnTo>
                  <a:lnTo>
                    <a:pt x="1114" y="1375"/>
                  </a:lnTo>
                  <a:close/>
                  <a:moveTo>
                    <a:pt x="1106" y="1361"/>
                  </a:moveTo>
                  <a:lnTo>
                    <a:pt x="1106" y="1363"/>
                  </a:lnTo>
                  <a:lnTo>
                    <a:pt x="1104" y="1363"/>
                  </a:lnTo>
                  <a:lnTo>
                    <a:pt x="1104" y="1361"/>
                  </a:lnTo>
                  <a:lnTo>
                    <a:pt x="1104" y="1359"/>
                  </a:lnTo>
                  <a:lnTo>
                    <a:pt x="1106" y="1359"/>
                  </a:lnTo>
                  <a:lnTo>
                    <a:pt x="1108" y="1359"/>
                  </a:lnTo>
                  <a:lnTo>
                    <a:pt x="1108" y="1361"/>
                  </a:lnTo>
                  <a:lnTo>
                    <a:pt x="1106" y="1361"/>
                  </a:lnTo>
                  <a:close/>
                  <a:moveTo>
                    <a:pt x="1465" y="1743"/>
                  </a:moveTo>
                  <a:lnTo>
                    <a:pt x="1467" y="1743"/>
                  </a:lnTo>
                  <a:lnTo>
                    <a:pt x="1467" y="1745"/>
                  </a:lnTo>
                  <a:lnTo>
                    <a:pt x="1465" y="1743"/>
                  </a:lnTo>
                  <a:close/>
                  <a:moveTo>
                    <a:pt x="1154" y="1400"/>
                  </a:moveTo>
                  <a:lnTo>
                    <a:pt x="1152" y="1398"/>
                  </a:lnTo>
                  <a:lnTo>
                    <a:pt x="1152" y="1400"/>
                  </a:lnTo>
                  <a:lnTo>
                    <a:pt x="1152" y="1398"/>
                  </a:lnTo>
                  <a:lnTo>
                    <a:pt x="1154" y="1398"/>
                  </a:lnTo>
                  <a:lnTo>
                    <a:pt x="1154" y="1400"/>
                  </a:lnTo>
                  <a:close/>
                  <a:moveTo>
                    <a:pt x="1118" y="1350"/>
                  </a:moveTo>
                  <a:lnTo>
                    <a:pt x="1118" y="1348"/>
                  </a:lnTo>
                  <a:lnTo>
                    <a:pt x="1118" y="1350"/>
                  </a:lnTo>
                  <a:close/>
                  <a:moveTo>
                    <a:pt x="1156" y="1400"/>
                  </a:moveTo>
                  <a:lnTo>
                    <a:pt x="1154" y="1400"/>
                  </a:lnTo>
                  <a:lnTo>
                    <a:pt x="1156" y="1400"/>
                  </a:lnTo>
                  <a:lnTo>
                    <a:pt x="1154" y="1398"/>
                  </a:lnTo>
                  <a:lnTo>
                    <a:pt x="1156" y="1398"/>
                  </a:lnTo>
                  <a:lnTo>
                    <a:pt x="1156" y="1400"/>
                  </a:lnTo>
                  <a:lnTo>
                    <a:pt x="1156" y="1398"/>
                  </a:lnTo>
                  <a:lnTo>
                    <a:pt x="1158" y="1398"/>
                  </a:lnTo>
                  <a:lnTo>
                    <a:pt x="1156" y="1400"/>
                  </a:lnTo>
                  <a:close/>
                  <a:moveTo>
                    <a:pt x="1079" y="1292"/>
                  </a:moveTo>
                  <a:lnTo>
                    <a:pt x="1077" y="1292"/>
                  </a:lnTo>
                  <a:lnTo>
                    <a:pt x="1077" y="1290"/>
                  </a:lnTo>
                  <a:lnTo>
                    <a:pt x="1079" y="1290"/>
                  </a:lnTo>
                  <a:lnTo>
                    <a:pt x="1079" y="1292"/>
                  </a:lnTo>
                  <a:close/>
                  <a:moveTo>
                    <a:pt x="1083" y="1294"/>
                  </a:moveTo>
                  <a:lnTo>
                    <a:pt x="1085" y="1294"/>
                  </a:lnTo>
                  <a:lnTo>
                    <a:pt x="1085" y="1296"/>
                  </a:lnTo>
                  <a:lnTo>
                    <a:pt x="1083" y="1296"/>
                  </a:lnTo>
                  <a:lnTo>
                    <a:pt x="1083" y="1298"/>
                  </a:lnTo>
                  <a:lnTo>
                    <a:pt x="1083" y="1300"/>
                  </a:lnTo>
                  <a:lnTo>
                    <a:pt x="1081" y="1300"/>
                  </a:lnTo>
                  <a:lnTo>
                    <a:pt x="1079" y="1300"/>
                  </a:lnTo>
                  <a:lnTo>
                    <a:pt x="1079" y="1298"/>
                  </a:lnTo>
                  <a:lnTo>
                    <a:pt x="1077" y="1298"/>
                  </a:lnTo>
                  <a:lnTo>
                    <a:pt x="1079" y="1298"/>
                  </a:lnTo>
                  <a:lnTo>
                    <a:pt x="1077" y="1298"/>
                  </a:lnTo>
                  <a:lnTo>
                    <a:pt x="1077" y="1296"/>
                  </a:lnTo>
                  <a:lnTo>
                    <a:pt x="1075" y="1296"/>
                  </a:lnTo>
                  <a:lnTo>
                    <a:pt x="1075" y="1294"/>
                  </a:lnTo>
                  <a:lnTo>
                    <a:pt x="1077" y="1294"/>
                  </a:lnTo>
                  <a:lnTo>
                    <a:pt x="1077" y="1292"/>
                  </a:lnTo>
                  <a:lnTo>
                    <a:pt x="1077" y="1294"/>
                  </a:lnTo>
                  <a:lnTo>
                    <a:pt x="1077" y="1292"/>
                  </a:lnTo>
                  <a:lnTo>
                    <a:pt x="1079" y="1292"/>
                  </a:lnTo>
                  <a:lnTo>
                    <a:pt x="1081" y="1292"/>
                  </a:lnTo>
                  <a:lnTo>
                    <a:pt x="1081" y="1294"/>
                  </a:lnTo>
                  <a:lnTo>
                    <a:pt x="1083" y="1294"/>
                  </a:lnTo>
                  <a:lnTo>
                    <a:pt x="1085" y="1294"/>
                  </a:lnTo>
                  <a:lnTo>
                    <a:pt x="1083" y="1294"/>
                  </a:lnTo>
                  <a:close/>
                  <a:moveTo>
                    <a:pt x="1152" y="1390"/>
                  </a:moveTo>
                  <a:lnTo>
                    <a:pt x="1150" y="1390"/>
                  </a:lnTo>
                  <a:lnTo>
                    <a:pt x="1150" y="1392"/>
                  </a:lnTo>
                  <a:lnTo>
                    <a:pt x="1148" y="1392"/>
                  </a:lnTo>
                  <a:lnTo>
                    <a:pt x="1146" y="1392"/>
                  </a:lnTo>
                  <a:lnTo>
                    <a:pt x="1145" y="1392"/>
                  </a:lnTo>
                  <a:lnTo>
                    <a:pt x="1143" y="1392"/>
                  </a:lnTo>
                  <a:lnTo>
                    <a:pt x="1141" y="1392"/>
                  </a:lnTo>
                  <a:lnTo>
                    <a:pt x="1143" y="1392"/>
                  </a:lnTo>
                  <a:lnTo>
                    <a:pt x="1143" y="1390"/>
                  </a:lnTo>
                  <a:lnTo>
                    <a:pt x="1143" y="1392"/>
                  </a:lnTo>
                  <a:lnTo>
                    <a:pt x="1143" y="1390"/>
                  </a:lnTo>
                  <a:lnTo>
                    <a:pt x="1141" y="1390"/>
                  </a:lnTo>
                  <a:lnTo>
                    <a:pt x="1143" y="1388"/>
                  </a:lnTo>
                  <a:lnTo>
                    <a:pt x="1141" y="1388"/>
                  </a:lnTo>
                  <a:lnTo>
                    <a:pt x="1143" y="1388"/>
                  </a:lnTo>
                  <a:lnTo>
                    <a:pt x="1143" y="1390"/>
                  </a:lnTo>
                  <a:lnTo>
                    <a:pt x="1143" y="1388"/>
                  </a:lnTo>
                  <a:lnTo>
                    <a:pt x="1145" y="1388"/>
                  </a:lnTo>
                  <a:lnTo>
                    <a:pt x="1146" y="1388"/>
                  </a:lnTo>
                  <a:lnTo>
                    <a:pt x="1148" y="1388"/>
                  </a:lnTo>
                  <a:lnTo>
                    <a:pt x="1150" y="1388"/>
                  </a:lnTo>
                  <a:lnTo>
                    <a:pt x="1150" y="1386"/>
                  </a:lnTo>
                  <a:lnTo>
                    <a:pt x="1148" y="1386"/>
                  </a:lnTo>
                  <a:lnTo>
                    <a:pt x="1150" y="1386"/>
                  </a:lnTo>
                  <a:lnTo>
                    <a:pt x="1150" y="1388"/>
                  </a:lnTo>
                  <a:lnTo>
                    <a:pt x="1152" y="1388"/>
                  </a:lnTo>
                  <a:lnTo>
                    <a:pt x="1152" y="1390"/>
                  </a:lnTo>
                  <a:close/>
                  <a:moveTo>
                    <a:pt x="1463" y="1730"/>
                  </a:moveTo>
                  <a:lnTo>
                    <a:pt x="1461" y="1730"/>
                  </a:lnTo>
                  <a:lnTo>
                    <a:pt x="1461" y="1728"/>
                  </a:lnTo>
                  <a:lnTo>
                    <a:pt x="1463" y="1728"/>
                  </a:lnTo>
                  <a:lnTo>
                    <a:pt x="1463" y="1730"/>
                  </a:lnTo>
                  <a:close/>
                  <a:moveTo>
                    <a:pt x="1162" y="1398"/>
                  </a:moveTo>
                  <a:lnTo>
                    <a:pt x="1164" y="1398"/>
                  </a:lnTo>
                  <a:lnTo>
                    <a:pt x="1162" y="1398"/>
                  </a:lnTo>
                  <a:lnTo>
                    <a:pt x="1162" y="1400"/>
                  </a:lnTo>
                  <a:lnTo>
                    <a:pt x="1160" y="1400"/>
                  </a:lnTo>
                  <a:lnTo>
                    <a:pt x="1162" y="1400"/>
                  </a:lnTo>
                  <a:lnTo>
                    <a:pt x="1162" y="1398"/>
                  </a:lnTo>
                  <a:lnTo>
                    <a:pt x="1160" y="1398"/>
                  </a:lnTo>
                  <a:lnTo>
                    <a:pt x="1160" y="1396"/>
                  </a:lnTo>
                  <a:lnTo>
                    <a:pt x="1158" y="1396"/>
                  </a:lnTo>
                  <a:lnTo>
                    <a:pt x="1158" y="1398"/>
                  </a:lnTo>
                  <a:lnTo>
                    <a:pt x="1156" y="1398"/>
                  </a:lnTo>
                  <a:lnTo>
                    <a:pt x="1156" y="1396"/>
                  </a:lnTo>
                  <a:lnTo>
                    <a:pt x="1158" y="1396"/>
                  </a:lnTo>
                  <a:lnTo>
                    <a:pt x="1158" y="1394"/>
                  </a:lnTo>
                  <a:lnTo>
                    <a:pt x="1160" y="1394"/>
                  </a:lnTo>
                  <a:lnTo>
                    <a:pt x="1160" y="1396"/>
                  </a:lnTo>
                  <a:lnTo>
                    <a:pt x="1160" y="1394"/>
                  </a:lnTo>
                  <a:lnTo>
                    <a:pt x="1160" y="1396"/>
                  </a:lnTo>
                  <a:lnTo>
                    <a:pt x="1162" y="1396"/>
                  </a:lnTo>
                  <a:lnTo>
                    <a:pt x="1160" y="1396"/>
                  </a:lnTo>
                  <a:lnTo>
                    <a:pt x="1162" y="1398"/>
                  </a:lnTo>
                  <a:lnTo>
                    <a:pt x="1162" y="1396"/>
                  </a:lnTo>
                  <a:lnTo>
                    <a:pt x="1164" y="1396"/>
                  </a:lnTo>
                  <a:lnTo>
                    <a:pt x="1162" y="1396"/>
                  </a:lnTo>
                  <a:lnTo>
                    <a:pt x="1162" y="1398"/>
                  </a:lnTo>
                  <a:close/>
                  <a:moveTo>
                    <a:pt x="1264" y="1528"/>
                  </a:moveTo>
                  <a:lnTo>
                    <a:pt x="1264" y="1526"/>
                  </a:lnTo>
                  <a:lnTo>
                    <a:pt x="1266" y="1526"/>
                  </a:lnTo>
                  <a:lnTo>
                    <a:pt x="1267" y="1526"/>
                  </a:lnTo>
                  <a:lnTo>
                    <a:pt x="1269" y="1526"/>
                  </a:lnTo>
                  <a:lnTo>
                    <a:pt x="1267" y="1528"/>
                  </a:lnTo>
                  <a:lnTo>
                    <a:pt x="1267" y="1526"/>
                  </a:lnTo>
                  <a:lnTo>
                    <a:pt x="1266" y="1528"/>
                  </a:lnTo>
                  <a:lnTo>
                    <a:pt x="1264" y="1528"/>
                  </a:lnTo>
                  <a:close/>
                  <a:moveTo>
                    <a:pt x="1137" y="1355"/>
                  </a:moveTo>
                  <a:lnTo>
                    <a:pt x="1135" y="1353"/>
                  </a:lnTo>
                  <a:lnTo>
                    <a:pt x="1137" y="1353"/>
                  </a:lnTo>
                  <a:lnTo>
                    <a:pt x="1137" y="1355"/>
                  </a:lnTo>
                  <a:close/>
                  <a:moveTo>
                    <a:pt x="1139" y="1355"/>
                  </a:moveTo>
                  <a:lnTo>
                    <a:pt x="1137" y="1355"/>
                  </a:lnTo>
                  <a:lnTo>
                    <a:pt x="1137" y="1353"/>
                  </a:lnTo>
                  <a:lnTo>
                    <a:pt x="1139" y="1353"/>
                  </a:lnTo>
                  <a:lnTo>
                    <a:pt x="1139" y="1355"/>
                  </a:lnTo>
                  <a:close/>
                  <a:moveTo>
                    <a:pt x="1168" y="1388"/>
                  </a:moveTo>
                  <a:lnTo>
                    <a:pt x="1168" y="1390"/>
                  </a:lnTo>
                  <a:lnTo>
                    <a:pt x="1168" y="1388"/>
                  </a:lnTo>
                  <a:close/>
                  <a:moveTo>
                    <a:pt x="1463" y="1716"/>
                  </a:moveTo>
                  <a:lnTo>
                    <a:pt x="1465" y="1716"/>
                  </a:lnTo>
                  <a:lnTo>
                    <a:pt x="1463" y="1716"/>
                  </a:lnTo>
                  <a:close/>
                  <a:moveTo>
                    <a:pt x="1465" y="1718"/>
                  </a:moveTo>
                  <a:lnTo>
                    <a:pt x="1465" y="1716"/>
                  </a:lnTo>
                  <a:lnTo>
                    <a:pt x="1465" y="1718"/>
                  </a:lnTo>
                  <a:close/>
                  <a:moveTo>
                    <a:pt x="1465" y="1716"/>
                  </a:moveTo>
                  <a:lnTo>
                    <a:pt x="1467" y="1716"/>
                  </a:lnTo>
                  <a:lnTo>
                    <a:pt x="1465" y="1716"/>
                  </a:lnTo>
                  <a:close/>
                  <a:moveTo>
                    <a:pt x="1467" y="1716"/>
                  </a:moveTo>
                  <a:lnTo>
                    <a:pt x="1465" y="1716"/>
                  </a:lnTo>
                  <a:lnTo>
                    <a:pt x="1467" y="1716"/>
                  </a:lnTo>
                  <a:close/>
                  <a:moveTo>
                    <a:pt x="1150" y="1359"/>
                  </a:moveTo>
                  <a:lnTo>
                    <a:pt x="1148" y="1359"/>
                  </a:lnTo>
                  <a:lnTo>
                    <a:pt x="1150" y="1359"/>
                  </a:lnTo>
                  <a:close/>
                  <a:moveTo>
                    <a:pt x="1469" y="1718"/>
                  </a:moveTo>
                  <a:lnTo>
                    <a:pt x="1469" y="1716"/>
                  </a:lnTo>
                  <a:lnTo>
                    <a:pt x="1469" y="1718"/>
                  </a:lnTo>
                  <a:close/>
                  <a:moveTo>
                    <a:pt x="1467" y="1716"/>
                  </a:moveTo>
                  <a:lnTo>
                    <a:pt x="1467" y="1714"/>
                  </a:lnTo>
                  <a:lnTo>
                    <a:pt x="1467" y="1716"/>
                  </a:lnTo>
                  <a:close/>
                  <a:moveTo>
                    <a:pt x="1469" y="1716"/>
                  </a:moveTo>
                  <a:lnTo>
                    <a:pt x="1467" y="1716"/>
                  </a:lnTo>
                  <a:lnTo>
                    <a:pt x="1469" y="1716"/>
                  </a:lnTo>
                  <a:close/>
                  <a:moveTo>
                    <a:pt x="1467" y="1714"/>
                  </a:moveTo>
                  <a:lnTo>
                    <a:pt x="1467" y="1716"/>
                  </a:lnTo>
                  <a:lnTo>
                    <a:pt x="1467" y="1714"/>
                  </a:lnTo>
                  <a:close/>
                  <a:moveTo>
                    <a:pt x="1467" y="1714"/>
                  </a:moveTo>
                  <a:lnTo>
                    <a:pt x="1467" y="1716"/>
                  </a:lnTo>
                  <a:lnTo>
                    <a:pt x="1467" y="1714"/>
                  </a:lnTo>
                  <a:lnTo>
                    <a:pt x="1467" y="1716"/>
                  </a:lnTo>
                  <a:lnTo>
                    <a:pt x="1465" y="1716"/>
                  </a:lnTo>
                  <a:lnTo>
                    <a:pt x="1465" y="1714"/>
                  </a:lnTo>
                  <a:lnTo>
                    <a:pt x="1467" y="1714"/>
                  </a:lnTo>
                  <a:close/>
                  <a:moveTo>
                    <a:pt x="1191" y="1411"/>
                  </a:moveTo>
                  <a:lnTo>
                    <a:pt x="1191" y="1413"/>
                  </a:lnTo>
                  <a:lnTo>
                    <a:pt x="1189" y="1411"/>
                  </a:lnTo>
                  <a:lnTo>
                    <a:pt x="1191" y="1411"/>
                  </a:lnTo>
                  <a:close/>
                  <a:moveTo>
                    <a:pt x="1469" y="1716"/>
                  </a:moveTo>
                  <a:lnTo>
                    <a:pt x="1469" y="1714"/>
                  </a:lnTo>
                  <a:lnTo>
                    <a:pt x="1467" y="1714"/>
                  </a:lnTo>
                  <a:lnTo>
                    <a:pt x="1469" y="1714"/>
                  </a:lnTo>
                  <a:lnTo>
                    <a:pt x="1469" y="1716"/>
                  </a:lnTo>
                  <a:close/>
                  <a:moveTo>
                    <a:pt x="1469" y="1714"/>
                  </a:moveTo>
                  <a:lnTo>
                    <a:pt x="1469" y="1716"/>
                  </a:lnTo>
                  <a:lnTo>
                    <a:pt x="1467" y="1716"/>
                  </a:lnTo>
                  <a:lnTo>
                    <a:pt x="1469" y="1716"/>
                  </a:lnTo>
                  <a:lnTo>
                    <a:pt x="1469" y="1714"/>
                  </a:lnTo>
                  <a:close/>
                  <a:moveTo>
                    <a:pt x="1098" y="1282"/>
                  </a:moveTo>
                  <a:lnTo>
                    <a:pt x="1098" y="1284"/>
                  </a:lnTo>
                  <a:lnTo>
                    <a:pt x="1098" y="1282"/>
                  </a:lnTo>
                  <a:close/>
                  <a:moveTo>
                    <a:pt x="1471" y="1716"/>
                  </a:moveTo>
                  <a:lnTo>
                    <a:pt x="1469" y="1714"/>
                  </a:lnTo>
                  <a:lnTo>
                    <a:pt x="1471" y="1714"/>
                  </a:lnTo>
                  <a:lnTo>
                    <a:pt x="1471" y="1716"/>
                  </a:lnTo>
                  <a:close/>
                  <a:moveTo>
                    <a:pt x="1469" y="1714"/>
                  </a:moveTo>
                  <a:lnTo>
                    <a:pt x="1469" y="1712"/>
                  </a:lnTo>
                  <a:lnTo>
                    <a:pt x="1469" y="1714"/>
                  </a:lnTo>
                  <a:lnTo>
                    <a:pt x="1467" y="1714"/>
                  </a:lnTo>
                  <a:lnTo>
                    <a:pt x="1469" y="1714"/>
                  </a:lnTo>
                  <a:lnTo>
                    <a:pt x="1467" y="1714"/>
                  </a:lnTo>
                  <a:lnTo>
                    <a:pt x="1465" y="1714"/>
                  </a:lnTo>
                  <a:lnTo>
                    <a:pt x="1465" y="1716"/>
                  </a:lnTo>
                  <a:lnTo>
                    <a:pt x="1465" y="1714"/>
                  </a:lnTo>
                  <a:lnTo>
                    <a:pt x="1465" y="1716"/>
                  </a:lnTo>
                  <a:lnTo>
                    <a:pt x="1465" y="1714"/>
                  </a:lnTo>
                  <a:lnTo>
                    <a:pt x="1465" y="1716"/>
                  </a:lnTo>
                  <a:lnTo>
                    <a:pt x="1465" y="1714"/>
                  </a:lnTo>
                  <a:lnTo>
                    <a:pt x="1463" y="1714"/>
                  </a:lnTo>
                  <a:lnTo>
                    <a:pt x="1465" y="1714"/>
                  </a:lnTo>
                  <a:lnTo>
                    <a:pt x="1463" y="1714"/>
                  </a:lnTo>
                  <a:lnTo>
                    <a:pt x="1463" y="1716"/>
                  </a:lnTo>
                  <a:lnTo>
                    <a:pt x="1463" y="1714"/>
                  </a:lnTo>
                  <a:lnTo>
                    <a:pt x="1463" y="1716"/>
                  </a:lnTo>
                  <a:lnTo>
                    <a:pt x="1463" y="1714"/>
                  </a:lnTo>
                  <a:lnTo>
                    <a:pt x="1465" y="1714"/>
                  </a:lnTo>
                  <a:lnTo>
                    <a:pt x="1467" y="1714"/>
                  </a:lnTo>
                  <a:lnTo>
                    <a:pt x="1467" y="1712"/>
                  </a:lnTo>
                  <a:lnTo>
                    <a:pt x="1469" y="1712"/>
                  </a:lnTo>
                  <a:lnTo>
                    <a:pt x="1469" y="1714"/>
                  </a:lnTo>
                  <a:close/>
                  <a:moveTo>
                    <a:pt x="1193" y="1411"/>
                  </a:moveTo>
                  <a:lnTo>
                    <a:pt x="1194" y="1411"/>
                  </a:lnTo>
                  <a:lnTo>
                    <a:pt x="1193" y="1411"/>
                  </a:lnTo>
                  <a:close/>
                  <a:moveTo>
                    <a:pt x="1193" y="1409"/>
                  </a:moveTo>
                  <a:lnTo>
                    <a:pt x="1194" y="1409"/>
                  </a:lnTo>
                  <a:lnTo>
                    <a:pt x="1193" y="1409"/>
                  </a:lnTo>
                  <a:close/>
                  <a:moveTo>
                    <a:pt x="1191" y="1407"/>
                  </a:moveTo>
                  <a:lnTo>
                    <a:pt x="1191" y="1405"/>
                  </a:lnTo>
                  <a:lnTo>
                    <a:pt x="1193" y="1405"/>
                  </a:lnTo>
                  <a:lnTo>
                    <a:pt x="1193" y="1407"/>
                  </a:lnTo>
                  <a:lnTo>
                    <a:pt x="1191" y="1407"/>
                  </a:lnTo>
                  <a:close/>
                  <a:moveTo>
                    <a:pt x="1471" y="1712"/>
                  </a:moveTo>
                  <a:lnTo>
                    <a:pt x="1473" y="1712"/>
                  </a:lnTo>
                  <a:lnTo>
                    <a:pt x="1471" y="1712"/>
                  </a:lnTo>
                  <a:close/>
                  <a:moveTo>
                    <a:pt x="1189" y="1403"/>
                  </a:moveTo>
                  <a:lnTo>
                    <a:pt x="1189" y="1405"/>
                  </a:lnTo>
                  <a:lnTo>
                    <a:pt x="1187" y="1405"/>
                  </a:lnTo>
                  <a:lnTo>
                    <a:pt x="1187" y="1407"/>
                  </a:lnTo>
                  <a:lnTo>
                    <a:pt x="1187" y="1405"/>
                  </a:lnTo>
                  <a:lnTo>
                    <a:pt x="1187" y="1403"/>
                  </a:lnTo>
                  <a:lnTo>
                    <a:pt x="1189" y="1403"/>
                  </a:lnTo>
                  <a:lnTo>
                    <a:pt x="1189" y="1401"/>
                  </a:lnTo>
                  <a:lnTo>
                    <a:pt x="1189" y="1403"/>
                  </a:lnTo>
                  <a:close/>
                  <a:moveTo>
                    <a:pt x="1193" y="1409"/>
                  </a:moveTo>
                  <a:lnTo>
                    <a:pt x="1191" y="1409"/>
                  </a:lnTo>
                  <a:lnTo>
                    <a:pt x="1193" y="1409"/>
                  </a:lnTo>
                  <a:lnTo>
                    <a:pt x="1193" y="1407"/>
                  </a:lnTo>
                  <a:lnTo>
                    <a:pt x="1194" y="1407"/>
                  </a:lnTo>
                  <a:lnTo>
                    <a:pt x="1194" y="1405"/>
                  </a:lnTo>
                  <a:lnTo>
                    <a:pt x="1194" y="1407"/>
                  </a:lnTo>
                  <a:lnTo>
                    <a:pt x="1193" y="1407"/>
                  </a:lnTo>
                  <a:lnTo>
                    <a:pt x="1193" y="1409"/>
                  </a:lnTo>
                  <a:close/>
                  <a:moveTo>
                    <a:pt x="1479" y="1716"/>
                  </a:moveTo>
                  <a:lnTo>
                    <a:pt x="1479" y="1714"/>
                  </a:lnTo>
                  <a:lnTo>
                    <a:pt x="1479" y="1716"/>
                  </a:lnTo>
                  <a:close/>
                  <a:moveTo>
                    <a:pt x="885" y="904"/>
                  </a:moveTo>
                  <a:lnTo>
                    <a:pt x="885" y="902"/>
                  </a:lnTo>
                  <a:lnTo>
                    <a:pt x="885" y="900"/>
                  </a:lnTo>
                  <a:lnTo>
                    <a:pt x="887" y="900"/>
                  </a:lnTo>
                  <a:lnTo>
                    <a:pt x="885" y="900"/>
                  </a:lnTo>
                  <a:lnTo>
                    <a:pt x="885" y="902"/>
                  </a:lnTo>
                  <a:lnTo>
                    <a:pt x="885" y="904"/>
                  </a:lnTo>
                  <a:close/>
                  <a:moveTo>
                    <a:pt x="1479" y="1714"/>
                  </a:moveTo>
                  <a:lnTo>
                    <a:pt x="1479" y="1712"/>
                  </a:lnTo>
                  <a:lnTo>
                    <a:pt x="1477" y="1712"/>
                  </a:lnTo>
                  <a:lnTo>
                    <a:pt x="1479" y="1712"/>
                  </a:lnTo>
                  <a:lnTo>
                    <a:pt x="1479" y="1711"/>
                  </a:lnTo>
                  <a:lnTo>
                    <a:pt x="1481" y="1711"/>
                  </a:lnTo>
                  <a:lnTo>
                    <a:pt x="1481" y="1712"/>
                  </a:lnTo>
                  <a:lnTo>
                    <a:pt x="1481" y="1714"/>
                  </a:lnTo>
                  <a:lnTo>
                    <a:pt x="1479" y="1714"/>
                  </a:lnTo>
                  <a:close/>
                  <a:moveTo>
                    <a:pt x="889" y="893"/>
                  </a:moveTo>
                  <a:lnTo>
                    <a:pt x="889" y="891"/>
                  </a:lnTo>
                  <a:lnTo>
                    <a:pt x="891" y="889"/>
                  </a:lnTo>
                  <a:lnTo>
                    <a:pt x="891" y="891"/>
                  </a:lnTo>
                  <a:lnTo>
                    <a:pt x="889" y="891"/>
                  </a:lnTo>
                  <a:lnTo>
                    <a:pt x="889" y="893"/>
                  </a:lnTo>
                  <a:close/>
                  <a:moveTo>
                    <a:pt x="891" y="889"/>
                  </a:moveTo>
                  <a:lnTo>
                    <a:pt x="891" y="887"/>
                  </a:lnTo>
                  <a:lnTo>
                    <a:pt x="893" y="887"/>
                  </a:lnTo>
                  <a:lnTo>
                    <a:pt x="893" y="885"/>
                  </a:lnTo>
                  <a:lnTo>
                    <a:pt x="895" y="885"/>
                  </a:lnTo>
                  <a:lnTo>
                    <a:pt x="893" y="887"/>
                  </a:lnTo>
                  <a:lnTo>
                    <a:pt x="891" y="887"/>
                  </a:lnTo>
                  <a:lnTo>
                    <a:pt x="891" y="889"/>
                  </a:lnTo>
                  <a:close/>
                  <a:moveTo>
                    <a:pt x="1266" y="1471"/>
                  </a:moveTo>
                  <a:lnTo>
                    <a:pt x="1264" y="1471"/>
                  </a:lnTo>
                  <a:lnTo>
                    <a:pt x="1264" y="1469"/>
                  </a:lnTo>
                  <a:lnTo>
                    <a:pt x="1266" y="1469"/>
                  </a:lnTo>
                  <a:lnTo>
                    <a:pt x="1266" y="1471"/>
                  </a:lnTo>
                  <a:close/>
                  <a:moveTo>
                    <a:pt x="895" y="883"/>
                  </a:moveTo>
                  <a:lnTo>
                    <a:pt x="895" y="881"/>
                  </a:lnTo>
                  <a:lnTo>
                    <a:pt x="897" y="881"/>
                  </a:lnTo>
                  <a:lnTo>
                    <a:pt x="895" y="881"/>
                  </a:lnTo>
                  <a:lnTo>
                    <a:pt x="895" y="883"/>
                  </a:lnTo>
                  <a:close/>
                  <a:moveTo>
                    <a:pt x="897" y="881"/>
                  </a:moveTo>
                  <a:lnTo>
                    <a:pt x="897" y="879"/>
                  </a:lnTo>
                  <a:lnTo>
                    <a:pt x="899" y="879"/>
                  </a:lnTo>
                  <a:lnTo>
                    <a:pt x="897" y="881"/>
                  </a:lnTo>
                  <a:close/>
                  <a:moveTo>
                    <a:pt x="1360" y="1561"/>
                  </a:moveTo>
                  <a:lnTo>
                    <a:pt x="1358" y="1561"/>
                  </a:lnTo>
                  <a:lnTo>
                    <a:pt x="1356" y="1561"/>
                  </a:lnTo>
                  <a:lnTo>
                    <a:pt x="1354" y="1561"/>
                  </a:lnTo>
                  <a:lnTo>
                    <a:pt x="1352" y="1561"/>
                  </a:lnTo>
                  <a:lnTo>
                    <a:pt x="1350" y="1561"/>
                  </a:lnTo>
                  <a:lnTo>
                    <a:pt x="1348" y="1561"/>
                  </a:lnTo>
                  <a:lnTo>
                    <a:pt x="1346" y="1561"/>
                  </a:lnTo>
                  <a:lnTo>
                    <a:pt x="1344" y="1561"/>
                  </a:lnTo>
                  <a:lnTo>
                    <a:pt x="1342" y="1561"/>
                  </a:lnTo>
                  <a:lnTo>
                    <a:pt x="1340" y="1561"/>
                  </a:lnTo>
                  <a:lnTo>
                    <a:pt x="1339" y="1561"/>
                  </a:lnTo>
                  <a:lnTo>
                    <a:pt x="1337" y="1561"/>
                  </a:lnTo>
                  <a:lnTo>
                    <a:pt x="1339" y="1559"/>
                  </a:lnTo>
                  <a:lnTo>
                    <a:pt x="1340" y="1559"/>
                  </a:lnTo>
                  <a:lnTo>
                    <a:pt x="1342" y="1559"/>
                  </a:lnTo>
                  <a:lnTo>
                    <a:pt x="1344" y="1559"/>
                  </a:lnTo>
                  <a:lnTo>
                    <a:pt x="1346" y="1559"/>
                  </a:lnTo>
                  <a:lnTo>
                    <a:pt x="1348" y="1559"/>
                  </a:lnTo>
                  <a:lnTo>
                    <a:pt x="1350" y="1557"/>
                  </a:lnTo>
                  <a:lnTo>
                    <a:pt x="1350" y="1559"/>
                  </a:lnTo>
                  <a:lnTo>
                    <a:pt x="1352" y="1559"/>
                  </a:lnTo>
                  <a:lnTo>
                    <a:pt x="1354" y="1559"/>
                  </a:lnTo>
                  <a:lnTo>
                    <a:pt x="1356" y="1559"/>
                  </a:lnTo>
                  <a:lnTo>
                    <a:pt x="1358" y="1559"/>
                  </a:lnTo>
                  <a:lnTo>
                    <a:pt x="1358" y="1561"/>
                  </a:lnTo>
                  <a:lnTo>
                    <a:pt x="1360" y="1561"/>
                  </a:lnTo>
                  <a:close/>
                  <a:moveTo>
                    <a:pt x="1356" y="1557"/>
                  </a:moveTo>
                  <a:lnTo>
                    <a:pt x="1354" y="1557"/>
                  </a:lnTo>
                  <a:lnTo>
                    <a:pt x="1354" y="1555"/>
                  </a:lnTo>
                  <a:lnTo>
                    <a:pt x="1356" y="1555"/>
                  </a:lnTo>
                  <a:lnTo>
                    <a:pt x="1356" y="1553"/>
                  </a:lnTo>
                  <a:lnTo>
                    <a:pt x="1358" y="1553"/>
                  </a:lnTo>
                  <a:lnTo>
                    <a:pt x="1356" y="1555"/>
                  </a:lnTo>
                  <a:lnTo>
                    <a:pt x="1356" y="1557"/>
                  </a:lnTo>
                  <a:close/>
                  <a:moveTo>
                    <a:pt x="1262" y="1442"/>
                  </a:moveTo>
                  <a:lnTo>
                    <a:pt x="1260" y="1442"/>
                  </a:lnTo>
                  <a:lnTo>
                    <a:pt x="1262" y="1442"/>
                  </a:lnTo>
                  <a:close/>
                  <a:moveTo>
                    <a:pt x="1266" y="1446"/>
                  </a:moveTo>
                  <a:lnTo>
                    <a:pt x="1266" y="1448"/>
                  </a:lnTo>
                  <a:lnTo>
                    <a:pt x="1264" y="1448"/>
                  </a:lnTo>
                  <a:lnTo>
                    <a:pt x="1262" y="1448"/>
                  </a:lnTo>
                  <a:lnTo>
                    <a:pt x="1260" y="1449"/>
                  </a:lnTo>
                  <a:lnTo>
                    <a:pt x="1258" y="1449"/>
                  </a:lnTo>
                  <a:lnTo>
                    <a:pt x="1258" y="1448"/>
                  </a:lnTo>
                  <a:lnTo>
                    <a:pt x="1256" y="1448"/>
                  </a:lnTo>
                  <a:lnTo>
                    <a:pt x="1254" y="1448"/>
                  </a:lnTo>
                  <a:lnTo>
                    <a:pt x="1254" y="1446"/>
                  </a:lnTo>
                  <a:lnTo>
                    <a:pt x="1252" y="1446"/>
                  </a:lnTo>
                  <a:lnTo>
                    <a:pt x="1254" y="1446"/>
                  </a:lnTo>
                  <a:lnTo>
                    <a:pt x="1254" y="1444"/>
                  </a:lnTo>
                  <a:lnTo>
                    <a:pt x="1256" y="1444"/>
                  </a:lnTo>
                  <a:lnTo>
                    <a:pt x="1258" y="1444"/>
                  </a:lnTo>
                  <a:lnTo>
                    <a:pt x="1258" y="1446"/>
                  </a:lnTo>
                  <a:lnTo>
                    <a:pt x="1256" y="1446"/>
                  </a:lnTo>
                  <a:lnTo>
                    <a:pt x="1258" y="1446"/>
                  </a:lnTo>
                  <a:lnTo>
                    <a:pt x="1258" y="1444"/>
                  </a:lnTo>
                  <a:lnTo>
                    <a:pt x="1260" y="1444"/>
                  </a:lnTo>
                  <a:lnTo>
                    <a:pt x="1260" y="1446"/>
                  </a:lnTo>
                  <a:lnTo>
                    <a:pt x="1262" y="1444"/>
                  </a:lnTo>
                  <a:lnTo>
                    <a:pt x="1262" y="1446"/>
                  </a:lnTo>
                  <a:lnTo>
                    <a:pt x="1262" y="1444"/>
                  </a:lnTo>
                  <a:lnTo>
                    <a:pt x="1264" y="1444"/>
                  </a:lnTo>
                  <a:lnTo>
                    <a:pt x="1266" y="1444"/>
                  </a:lnTo>
                  <a:lnTo>
                    <a:pt x="1266" y="1446"/>
                  </a:lnTo>
                  <a:close/>
                  <a:moveTo>
                    <a:pt x="1367" y="1553"/>
                  </a:moveTo>
                  <a:lnTo>
                    <a:pt x="1367" y="1551"/>
                  </a:lnTo>
                  <a:lnTo>
                    <a:pt x="1367" y="1553"/>
                  </a:lnTo>
                  <a:close/>
                  <a:moveTo>
                    <a:pt x="1363" y="1547"/>
                  </a:moveTo>
                  <a:lnTo>
                    <a:pt x="1363" y="1549"/>
                  </a:lnTo>
                  <a:lnTo>
                    <a:pt x="1363" y="1547"/>
                  </a:lnTo>
                  <a:lnTo>
                    <a:pt x="1363" y="1549"/>
                  </a:lnTo>
                  <a:lnTo>
                    <a:pt x="1363" y="1551"/>
                  </a:lnTo>
                  <a:lnTo>
                    <a:pt x="1362" y="1551"/>
                  </a:lnTo>
                  <a:lnTo>
                    <a:pt x="1362" y="1549"/>
                  </a:lnTo>
                  <a:lnTo>
                    <a:pt x="1363" y="1549"/>
                  </a:lnTo>
                  <a:lnTo>
                    <a:pt x="1363" y="1547"/>
                  </a:lnTo>
                  <a:close/>
                  <a:moveTo>
                    <a:pt x="1266" y="1440"/>
                  </a:moveTo>
                  <a:lnTo>
                    <a:pt x="1267" y="1440"/>
                  </a:lnTo>
                  <a:lnTo>
                    <a:pt x="1267" y="1442"/>
                  </a:lnTo>
                  <a:lnTo>
                    <a:pt x="1266" y="1442"/>
                  </a:lnTo>
                  <a:lnTo>
                    <a:pt x="1264" y="1442"/>
                  </a:lnTo>
                  <a:lnTo>
                    <a:pt x="1262" y="1442"/>
                  </a:lnTo>
                  <a:lnTo>
                    <a:pt x="1262" y="1440"/>
                  </a:lnTo>
                  <a:lnTo>
                    <a:pt x="1260" y="1440"/>
                  </a:lnTo>
                  <a:lnTo>
                    <a:pt x="1258" y="1440"/>
                  </a:lnTo>
                  <a:lnTo>
                    <a:pt x="1260" y="1440"/>
                  </a:lnTo>
                  <a:lnTo>
                    <a:pt x="1258" y="1440"/>
                  </a:lnTo>
                  <a:lnTo>
                    <a:pt x="1256" y="1440"/>
                  </a:lnTo>
                  <a:lnTo>
                    <a:pt x="1256" y="1442"/>
                  </a:lnTo>
                  <a:lnTo>
                    <a:pt x="1254" y="1442"/>
                  </a:lnTo>
                  <a:lnTo>
                    <a:pt x="1256" y="1442"/>
                  </a:lnTo>
                  <a:lnTo>
                    <a:pt x="1258" y="1442"/>
                  </a:lnTo>
                  <a:lnTo>
                    <a:pt x="1260" y="1442"/>
                  </a:lnTo>
                  <a:lnTo>
                    <a:pt x="1260" y="1444"/>
                  </a:lnTo>
                  <a:lnTo>
                    <a:pt x="1258" y="1444"/>
                  </a:lnTo>
                  <a:lnTo>
                    <a:pt x="1256" y="1444"/>
                  </a:lnTo>
                  <a:lnTo>
                    <a:pt x="1254" y="1444"/>
                  </a:lnTo>
                  <a:lnTo>
                    <a:pt x="1252" y="1444"/>
                  </a:lnTo>
                  <a:lnTo>
                    <a:pt x="1250" y="1444"/>
                  </a:lnTo>
                  <a:lnTo>
                    <a:pt x="1250" y="1442"/>
                  </a:lnTo>
                  <a:lnTo>
                    <a:pt x="1248" y="1442"/>
                  </a:lnTo>
                  <a:lnTo>
                    <a:pt x="1246" y="1440"/>
                  </a:lnTo>
                  <a:lnTo>
                    <a:pt x="1248" y="1440"/>
                  </a:lnTo>
                  <a:lnTo>
                    <a:pt x="1246" y="1440"/>
                  </a:lnTo>
                  <a:lnTo>
                    <a:pt x="1248" y="1440"/>
                  </a:lnTo>
                  <a:lnTo>
                    <a:pt x="1248" y="1442"/>
                  </a:lnTo>
                  <a:lnTo>
                    <a:pt x="1250" y="1442"/>
                  </a:lnTo>
                  <a:lnTo>
                    <a:pt x="1250" y="1440"/>
                  </a:lnTo>
                  <a:lnTo>
                    <a:pt x="1248" y="1440"/>
                  </a:lnTo>
                  <a:lnTo>
                    <a:pt x="1248" y="1438"/>
                  </a:lnTo>
                  <a:lnTo>
                    <a:pt x="1248" y="1440"/>
                  </a:lnTo>
                  <a:lnTo>
                    <a:pt x="1250" y="1440"/>
                  </a:lnTo>
                  <a:lnTo>
                    <a:pt x="1250" y="1438"/>
                  </a:lnTo>
                  <a:lnTo>
                    <a:pt x="1252" y="1440"/>
                  </a:lnTo>
                  <a:lnTo>
                    <a:pt x="1252" y="1438"/>
                  </a:lnTo>
                  <a:lnTo>
                    <a:pt x="1252" y="1440"/>
                  </a:lnTo>
                  <a:lnTo>
                    <a:pt x="1252" y="1438"/>
                  </a:lnTo>
                  <a:lnTo>
                    <a:pt x="1250" y="1438"/>
                  </a:lnTo>
                  <a:lnTo>
                    <a:pt x="1252" y="1438"/>
                  </a:lnTo>
                  <a:lnTo>
                    <a:pt x="1252" y="1440"/>
                  </a:lnTo>
                  <a:lnTo>
                    <a:pt x="1254" y="1440"/>
                  </a:lnTo>
                  <a:lnTo>
                    <a:pt x="1254" y="1438"/>
                  </a:lnTo>
                  <a:lnTo>
                    <a:pt x="1256" y="1438"/>
                  </a:lnTo>
                  <a:lnTo>
                    <a:pt x="1256" y="1440"/>
                  </a:lnTo>
                  <a:lnTo>
                    <a:pt x="1256" y="1438"/>
                  </a:lnTo>
                  <a:lnTo>
                    <a:pt x="1258" y="1438"/>
                  </a:lnTo>
                  <a:lnTo>
                    <a:pt x="1260" y="1438"/>
                  </a:lnTo>
                  <a:lnTo>
                    <a:pt x="1262" y="1438"/>
                  </a:lnTo>
                  <a:lnTo>
                    <a:pt x="1264" y="1438"/>
                  </a:lnTo>
                  <a:lnTo>
                    <a:pt x="1266" y="1438"/>
                  </a:lnTo>
                  <a:lnTo>
                    <a:pt x="1264" y="1438"/>
                  </a:lnTo>
                  <a:lnTo>
                    <a:pt x="1266" y="1438"/>
                  </a:lnTo>
                  <a:lnTo>
                    <a:pt x="1267" y="1438"/>
                  </a:lnTo>
                  <a:lnTo>
                    <a:pt x="1267" y="1436"/>
                  </a:lnTo>
                  <a:lnTo>
                    <a:pt x="1267" y="1438"/>
                  </a:lnTo>
                  <a:lnTo>
                    <a:pt x="1266" y="1438"/>
                  </a:lnTo>
                  <a:lnTo>
                    <a:pt x="1266" y="1440"/>
                  </a:lnTo>
                  <a:close/>
                  <a:moveTo>
                    <a:pt x="1358" y="1540"/>
                  </a:moveTo>
                  <a:lnTo>
                    <a:pt x="1360" y="1540"/>
                  </a:lnTo>
                  <a:lnTo>
                    <a:pt x="1358" y="1540"/>
                  </a:lnTo>
                  <a:close/>
                  <a:moveTo>
                    <a:pt x="951" y="946"/>
                  </a:moveTo>
                  <a:lnTo>
                    <a:pt x="951" y="948"/>
                  </a:lnTo>
                  <a:lnTo>
                    <a:pt x="953" y="948"/>
                  </a:lnTo>
                  <a:lnTo>
                    <a:pt x="951" y="948"/>
                  </a:lnTo>
                  <a:lnTo>
                    <a:pt x="949" y="948"/>
                  </a:lnTo>
                  <a:lnTo>
                    <a:pt x="949" y="950"/>
                  </a:lnTo>
                  <a:lnTo>
                    <a:pt x="947" y="950"/>
                  </a:lnTo>
                  <a:lnTo>
                    <a:pt x="947" y="948"/>
                  </a:lnTo>
                  <a:lnTo>
                    <a:pt x="947" y="950"/>
                  </a:lnTo>
                  <a:lnTo>
                    <a:pt x="947" y="948"/>
                  </a:lnTo>
                  <a:lnTo>
                    <a:pt x="947" y="946"/>
                  </a:lnTo>
                  <a:lnTo>
                    <a:pt x="949" y="946"/>
                  </a:lnTo>
                  <a:lnTo>
                    <a:pt x="949" y="945"/>
                  </a:lnTo>
                  <a:lnTo>
                    <a:pt x="951" y="945"/>
                  </a:lnTo>
                  <a:lnTo>
                    <a:pt x="951" y="946"/>
                  </a:lnTo>
                  <a:close/>
                  <a:moveTo>
                    <a:pt x="1267" y="1434"/>
                  </a:moveTo>
                  <a:lnTo>
                    <a:pt x="1267" y="1436"/>
                  </a:lnTo>
                  <a:lnTo>
                    <a:pt x="1266" y="1436"/>
                  </a:lnTo>
                  <a:lnTo>
                    <a:pt x="1266" y="1434"/>
                  </a:lnTo>
                  <a:lnTo>
                    <a:pt x="1267" y="1434"/>
                  </a:lnTo>
                  <a:lnTo>
                    <a:pt x="1269" y="1434"/>
                  </a:lnTo>
                  <a:lnTo>
                    <a:pt x="1267" y="1434"/>
                  </a:lnTo>
                  <a:close/>
                  <a:moveTo>
                    <a:pt x="953" y="946"/>
                  </a:moveTo>
                  <a:lnTo>
                    <a:pt x="953" y="948"/>
                  </a:lnTo>
                  <a:lnTo>
                    <a:pt x="951" y="948"/>
                  </a:lnTo>
                  <a:lnTo>
                    <a:pt x="951" y="946"/>
                  </a:lnTo>
                  <a:lnTo>
                    <a:pt x="951" y="945"/>
                  </a:lnTo>
                  <a:lnTo>
                    <a:pt x="953" y="945"/>
                  </a:lnTo>
                  <a:lnTo>
                    <a:pt x="953" y="946"/>
                  </a:lnTo>
                  <a:close/>
                  <a:moveTo>
                    <a:pt x="1269" y="1432"/>
                  </a:moveTo>
                  <a:lnTo>
                    <a:pt x="1267" y="1432"/>
                  </a:lnTo>
                  <a:lnTo>
                    <a:pt x="1267" y="1434"/>
                  </a:lnTo>
                  <a:lnTo>
                    <a:pt x="1266" y="1434"/>
                  </a:lnTo>
                  <a:lnTo>
                    <a:pt x="1264" y="1434"/>
                  </a:lnTo>
                  <a:lnTo>
                    <a:pt x="1262" y="1434"/>
                  </a:lnTo>
                  <a:lnTo>
                    <a:pt x="1262" y="1436"/>
                  </a:lnTo>
                  <a:lnTo>
                    <a:pt x="1260" y="1436"/>
                  </a:lnTo>
                  <a:lnTo>
                    <a:pt x="1258" y="1436"/>
                  </a:lnTo>
                  <a:lnTo>
                    <a:pt x="1256" y="1438"/>
                  </a:lnTo>
                  <a:lnTo>
                    <a:pt x="1254" y="1438"/>
                  </a:lnTo>
                  <a:lnTo>
                    <a:pt x="1254" y="1436"/>
                  </a:lnTo>
                  <a:lnTo>
                    <a:pt x="1252" y="1436"/>
                  </a:lnTo>
                  <a:lnTo>
                    <a:pt x="1250" y="1434"/>
                  </a:lnTo>
                  <a:lnTo>
                    <a:pt x="1252" y="1434"/>
                  </a:lnTo>
                  <a:lnTo>
                    <a:pt x="1250" y="1434"/>
                  </a:lnTo>
                  <a:lnTo>
                    <a:pt x="1250" y="1432"/>
                  </a:lnTo>
                  <a:lnTo>
                    <a:pt x="1252" y="1432"/>
                  </a:lnTo>
                  <a:lnTo>
                    <a:pt x="1252" y="1434"/>
                  </a:lnTo>
                  <a:lnTo>
                    <a:pt x="1254" y="1434"/>
                  </a:lnTo>
                  <a:lnTo>
                    <a:pt x="1254" y="1436"/>
                  </a:lnTo>
                  <a:lnTo>
                    <a:pt x="1256" y="1436"/>
                  </a:lnTo>
                  <a:lnTo>
                    <a:pt x="1254" y="1434"/>
                  </a:lnTo>
                  <a:lnTo>
                    <a:pt x="1252" y="1434"/>
                  </a:lnTo>
                  <a:lnTo>
                    <a:pt x="1252" y="1432"/>
                  </a:lnTo>
                  <a:lnTo>
                    <a:pt x="1254" y="1432"/>
                  </a:lnTo>
                  <a:lnTo>
                    <a:pt x="1256" y="1432"/>
                  </a:lnTo>
                  <a:lnTo>
                    <a:pt x="1256" y="1434"/>
                  </a:lnTo>
                  <a:lnTo>
                    <a:pt x="1258" y="1434"/>
                  </a:lnTo>
                  <a:lnTo>
                    <a:pt x="1256" y="1434"/>
                  </a:lnTo>
                  <a:lnTo>
                    <a:pt x="1258" y="1434"/>
                  </a:lnTo>
                  <a:lnTo>
                    <a:pt x="1256" y="1434"/>
                  </a:lnTo>
                  <a:lnTo>
                    <a:pt x="1256" y="1432"/>
                  </a:lnTo>
                  <a:lnTo>
                    <a:pt x="1256" y="1430"/>
                  </a:lnTo>
                  <a:lnTo>
                    <a:pt x="1258" y="1430"/>
                  </a:lnTo>
                  <a:lnTo>
                    <a:pt x="1260" y="1430"/>
                  </a:lnTo>
                  <a:lnTo>
                    <a:pt x="1260" y="1432"/>
                  </a:lnTo>
                  <a:lnTo>
                    <a:pt x="1260" y="1430"/>
                  </a:lnTo>
                  <a:lnTo>
                    <a:pt x="1260" y="1432"/>
                  </a:lnTo>
                  <a:lnTo>
                    <a:pt x="1262" y="1432"/>
                  </a:lnTo>
                  <a:lnTo>
                    <a:pt x="1264" y="1432"/>
                  </a:lnTo>
                  <a:lnTo>
                    <a:pt x="1264" y="1434"/>
                  </a:lnTo>
                  <a:lnTo>
                    <a:pt x="1262" y="1434"/>
                  </a:lnTo>
                  <a:lnTo>
                    <a:pt x="1264" y="1434"/>
                  </a:lnTo>
                  <a:lnTo>
                    <a:pt x="1266" y="1434"/>
                  </a:lnTo>
                  <a:lnTo>
                    <a:pt x="1266" y="1432"/>
                  </a:lnTo>
                  <a:lnTo>
                    <a:pt x="1267" y="1432"/>
                  </a:lnTo>
                  <a:lnTo>
                    <a:pt x="1269" y="1432"/>
                  </a:lnTo>
                  <a:close/>
                  <a:moveTo>
                    <a:pt x="795" y="551"/>
                  </a:moveTo>
                  <a:lnTo>
                    <a:pt x="797" y="551"/>
                  </a:lnTo>
                  <a:lnTo>
                    <a:pt x="795" y="551"/>
                  </a:lnTo>
                  <a:close/>
                  <a:moveTo>
                    <a:pt x="1354" y="1528"/>
                  </a:moveTo>
                  <a:lnTo>
                    <a:pt x="1352" y="1528"/>
                  </a:lnTo>
                  <a:lnTo>
                    <a:pt x="1352" y="1526"/>
                  </a:lnTo>
                  <a:lnTo>
                    <a:pt x="1352" y="1524"/>
                  </a:lnTo>
                  <a:lnTo>
                    <a:pt x="1350" y="1524"/>
                  </a:lnTo>
                  <a:lnTo>
                    <a:pt x="1350" y="1522"/>
                  </a:lnTo>
                  <a:lnTo>
                    <a:pt x="1350" y="1524"/>
                  </a:lnTo>
                  <a:lnTo>
                    <a:pt x="1352" y="1524"/>
                  </a:lnTo>
                  <a:lnTo>
                    <a:pt x="1352" y="1526"/>
                  </a:lnTo>
                  <a:lnTo>
                    <a:pt x="1354" y="1526"/>
                  </a:lnTo>
                  <a:lnTo>
                    <a:pt x="1354" y="1528"/>
                  </a:lnTo>
                  <a:close/>
                  <a:moveTo>
                    <a:pt x="1356" y="1528"/>
                  </a:moveTo>
                  <a:lnTo>
                    <a:pt x="1356" y="1530"/>
                  </a:lnTo>
                  <a:lnTo>
                    <a:pt x="1356" y="1532"/>
                  </a:lnTo>
                  <a:lnTo>
                    <a:pt x="1358" y="1532"/>
                  </a:lnTo>
                  <a:lnTo>
                    <a:pt x="1356" y="1532"/>
                  </a:lnTo>
                  <a:lnTo>
                    <a:pt x="1356" y="1530"/>
                  </a:lnTo>
                  <a:lnTo>
                    <a:pt x="1356" y="1528"/>
                  </a:lnTo>
                  <a:close/>
                  <a:moveTo>
                    <a:pt x="1348" y="1521"/>
                  </a:moveTo>
                  <a:lnTo>
                    <a:pt x="1348" y="1519"/>
                  </a:lnTo>
                  <a:lnTo>
                    <a:pt x="1348" y="1521"/>
                  </a:lnTo>
                  <a:lnTo>
                    <a:pt x="1348" y="1519"/>
                  </a:lnTo>
                  <a:lnTo>
                    <a:pt x="1348" y="1517"/>
                  </a:lnTo>
                  <a:lnTo>
                    <a:pt x="1346" y="1517"/>
                  </a:lnTo>
                  <a:lnTo>
                    <a:pt x="1348" y="1517"/>
                  </a:lnTo>
                  <a:lnTo>
                    <a:pt x="1348" y="1519"/>
                  </a:lnTo>
                  <a:lnTo>
                    <a:pt x="1348" y="1521"/>
                  </a:lnTo>
                  <a:close/>
                  <a:moveTo>
                    <a:pt x="1363" y="1532"/>
                  </a:moveTo>
                  <a:lnTo>
                    <a:pt x="1363" y="1534"/>
                  </a:lnTo>
                  <a:lnTo>
                    <a:pt x="1362" y="1534"/>
                  </a:lnTo>
                  <a:lnTo>
                    <a:pt x="1362" y="1532"/>
                  </a:lnTo>
                  <a:lnTo>
                    <a:pt x="1363" y="1532"/>
                  </a:lnTo>
                  <a:close/>
                  <a:moveTo>
                    <a:pt x="1277" y="1432"/>
                  </a:moveTo>
                  <a:lnTo>
                    <a:pt x="1275" y="1432"/>
                  </a:lnTo>
                  <a:lnTo>
                    <a:pt x="1275" y="1434"/>
                  </a:lnTo>
                  <a:lnTo>
                    <a:pt x="1273" y="1434"/>
                  </a:lnTo>
                  <a:lnTo>
                    <a:pt x="1275" y="1434"/>
                  </a:lnTo>
                  <a:lnTo>
                    <a:pt x="1275" y="1432"/>
                  </a:lnTo>
                  <a:lnTo>
                    <a:pt x="1273" y="1434"/>
                  </a:lnTo>
                  <a:lnTo>
                    <a:pt x="1273" y="1432"/>
                  </a:lnTo>
                  <a:lnTo>
                    <a:pt x="1275" y="1432"/>
                  </a:lnTo>
                  <a:lnTo>
                    <a:pt x="1277" y="1432"/>
                  </a:lnTo>
                  <a:close/>
                  <a:moveTo>
                    <a:pt x="1344" y="1511"/>
                  </a:moveTo>
                  <a:lnTo>
                    <a:pt x="1344" y="1513"/>
                  </a:lnTo>
                  <a:lnTo>
                    <a:pt x="1346" y="1515"/>
                  </a:lnTo>
                  <a:lnTo>
                    <a:pt x="1346" y="1517"/>
                  </a:lnTo>
                  <a:lnTo>
                    <a:pt x="1344" y="1517"/>
                  </a:lnTo>
                  <a:lnTo>
                    <a:pt x="1344" y="1515"/>
                  </a:lnTo>
                  <a:lnTo>
                    <a:pt x="1344" y="1513"/>
                  </a:lnTo>
                  <a:lnTo>
                    <a:pt x="1344" y="1511"/>
                  </a:lnTo>
                  <a:close/>
                  <a:moveTo>
                    <a:pt x="1279" y="1432"/>
                  </a:moveTo>
                  <a:lnTo>
                    <a:pt x="1277" y="1432"/>
                  </a:lnTo>
                  <a:lnTo>
                    <a:pt x="1279" y="1432"/>
                  </a:lnTo>
                  <a:close/>
                  <a:moveTo>
                    <a:pt x="1292" y="1448"/>
                  </a:moveTo>
                  <a:lnTo>
                    <a:pt x="1291" y="1448"/>
                  </a:lnTo>
                  <a:lnTo>
                    <a:pt x="1292" y="1448"/>
                  </a:lnTo>
                  <a:close/>
                  <a:moveTo>
                    <a:pt x="1294" y="1449"/>
                  </a:moveTo>
                  <a:lnTo>
                    <a:pt x="1292" y="1449"/>
                  </a:lnTo>
                  <a:lnTo>
                    <a:pt x="1291" y="1449"/>
                  </a:lnTo>
                  <a:lnTo>
                    <a:pt x="1289" y="1449"/>
                  </a:lnTo>
                  <a:lnTo>
                    <a:pt x="1287" y="1449"/>
                  </a:lnTo>
                  <a:lnTo>
                    <a:pt x="1285" y="1449"/>
                  </a:lnTo>
                  <a:lnTo>
                    <a:pt x="1285" y="1448"/>
                  </a:lnTo>
                  <a:lnTo>
                    <a:pt x="1287" y="1448"/>
                  </a:lnTo>
                  <a:lnTo>
                    <a:pt x="1287" y="1446"/>
                  </a:lnTo>
                  <a:lnTo>
                    <a:pt x="1289" y="1448"/>
                  </a:lnTo>
                  <a:lnTo>
                    <a:pt x="1291" y="1448"/>
                  </a:lnTo>
                  <a:lnTo>
                    <a:pt x="1292" y="1448"/>
                  </a:lnTo>
                  <a:lnTo>
                    <a:pt x="1292" y="1449"/>
                  </a:lnTo>
                  <a:lnTo>
                    <a:pt x="1294" y="1449"/>
                  </a:lnTo>
                  <a:close/>
                  <a:moveTo>
                    <a:pt x="1352" y="1515"/>
                  </a:moveTo>
                  <a:lnTo>
                    <a:pt x="1350" y="1515"/>
                  </a:lnTo>
                  <a:lnTo>
                    <a:pt x="1352" y="1515"/>
                  </a:lnTo>
                  <a:lnTo>
                    <a:pt x="1350" y="1515"/>
                  </a:lnTo>
                  <a:lnTo>
                    <a:pt x="1352" y="1515"/>
                  </a:lnTo>
                  <a:close/>
                  <a:moveTo>
                    <a:pt x="1352" y="1513"/>
                  </a:moveTo>
                  <a:lnTo>
                    <a:pt x="1352" y="1515"/>
                  </a:lnTo>
                  <a:lnTo>
                    <a:pt x="1350" y="1515"/>
                  </a:lnTo>
                  <a:lnTo>
                    <a:pt x="1350" y="1513"/>
                  </a:lnTo>
                  <a:lnTo>
                    <a:pt x="1352" y="1513"/>
                  </a:lnTo>
                  <a:close/>
                  <a:moveTo>
                    <a:pt x="1352" y="1515"/>
                  </a:moveTo>
                  <a:lnTo>
                    <a:pt x="1354" y="1515"/>
                  </a:lnTo>
                  <a:lnTo>
                    <a:pt x="1352" y="1515"/>
                  </a:lnTo>
                  <a:close/>
                  <a:moveTo>
                    <a:pt x="1354" y="1517"/>
                  </a:moveTo>
                  <a:lnTo>
                    <a:pt x="1352" y="1517"/>
                  </a:lnTo>
                  <a:lnTo>
                    <a:pt x="1352" y="1515"/>
                  </a:lnTo>
                  <a:lnTo>
                    <a:pt x="1354" y="1515"/>
                  </a:lnTo>
                  <a:lnTo>
                    <a:pt x="1354" y="1517"/>
                  </a:lnTo>
                  <a:close/>
                  <a:moveTo>
                    <a:pt x="1342" y="1505"/>
                  </a:moveTo>
                  <a:lnTo>
                    <a:pt x="1340" y="1505"/>
                  </a:lnTo>
                  <a:lnTo>
                    <a:pt x="1340" y="1503"/>
                  </a:lnTo>
                  <a:lnTo>
                    <a:pt x="1340" y="1501"/>
                  </a:lnTo>
                  <a:lnTo>
                    <a:pt x="1342" y="1501"/>
                  </a:lnTo>
                  <a:lnTo>
                    <a:pt x="1342" y="1499"/>
                  </a:lnTo>
                  <a:lnTo>
                    <a:pt x="1342" y="1501"/>
                  </a:lnTo>
                  <a:lnTo>
                    <a:pt x="1342" y="1503"/>
                  </a:lnTo>
                  <a:lnTo>
                    <a:pt x="1344" y="1505"/>
                  </a:lnTo>
                  <a:lnTo>
                    <a:pt x="1342" y="1505"/>
                  </a:lnTo>
                  <a:close/>
                  <a:moveTo>
                    <a:pt x="1354" y="1513"/>
                  </a:moveTo>
                  <a:lnTo>
                    <a:pt x="1354" y="1515"/>
                  </a:lnTo>
                  <a:lnTo>
                    <a:pt x="1352" y="1515"/>
                  </a:lnTo>
                  <a:lnTo>
                    <a:pt x="1352" y="1513"/>
                  </a:lnTo>
                  <a:lnTo>
                    <a:pt x="1350" y="1513"/>
                  </a:lnTo>
                  <a:lnTo>
                    <a:pt x="1350" y="1511"/>
                  </a:lnTo>
                  <a:lnTo>
                    <a:pt x="1350" y="1509"/>
                  </a:lnTo>
                  <a:lnTo>
                    <a:pt x="1350" y="1511"/>
                  </a:lnTo>
                  <a:lnTo>
                    <a:pt x="1352" y="1511"/>
                  </a:lnTo>
                  <a:lnTo>
                    <a:pt x="1354" y="1511"/>
                  </a:lnTo>
                  <a:lnTo>
                    <a:pt x="1354" y="1513"/>
                  </a:lnTo>
                  <a:lnTo>
                    <a:pt x="1356" y="1513"/>
                  </a:lnTo>
                  <a:lnTo>
                    <a:pt x="1354" y="1513"/>
                  </a:lnTo>
                  <a:close/>
                  <a:moveTo>
                    <a:pt x="1344" y="1501"/>
                  </a:moveTo>
                  <a:lnTo>
                    <a:pt x="1344" y="1499"/>
                  </a:lnTo>
                  <a:lnTo>
                    <a:pt x="1342" y="1499"/>
                  </a:lnTo>
                  <a:lnTo>
                    <a:pt x="1344" y="1499"/>
                  </a:lnTo>
                  <a:lnTo>
                    <a:pt x="1344" y="1501"/>
                  </a:lnTo>
                  <a:close/>
                  <a:moveTo>
                    <a:pt x="1354" y="1513"/>
                  </a:moveTo>
                  <a:lnTo>
                    <a:pt x="1356" y="1513"/>
                  </a:lnTo>
                  <a:lnTo>
                    <a:pt x="1354" y="1513"/>
                  </a:lnTo>
                  <a:close/>
                  <a:moveTo>
                    <a:pt x="1354" y="1517"/>
                  </a:moveTo>
                  <a:lnTo>
                    <a:pt x="1356" y="1517"/>
                  </a:lnTo>
                  <a:lnTo>
                    <a:pt x="1358" y="1517"/>
                  </a:lnTo>
                  <a:lnTo>
                    <a:pt x="1358" y="1515"/>
                  </a:lnTo>
                  <a:lnTo>
                    <a:pt x="1358" y="1517"/>
                  </a:lnTo>
                  <a:lnTo>
                    <a:pt x="1360" y="1515"/>
                  </a:lnTo>
                  <a:lnTo>
                    <a:pt x="1360" y="1517"/>
                  </a:lnTo>
                  <a:lnTo>
                    <a:pt x="1358" y="1517"/>
                  </a:lnTo>
                  <a:lnTo>
                    <a:pt x="1356" y="1517"/>
                  </a:lnTo>
                  <a:lnTo>
                    <a:pt x="1354" y="1517"/>
                  </a:lnTo>
                  <a:close/>
                  <a:moveTo>
                    <a:pt x="1363" y="1521"/>
                  </a:moveTo>
                  <a:lnTo>
                    <a:pt x="1362" y="1521"/>
                  </a:lnTo>
                  <a:lnTo>
                    <a:pt x="1363" y="1521"/>
                  </a:lnTo>
                  <a:close/>
                  <a:moveTo>
                    <a:pt x="1363" y="1521"/>
                  </a:moveTo>
                  <a:lnTo>
                    <a:pt x="1362" y="1521"/>
                  </a:lnTo>
                  <a:lnTo>
                    <a:pt x="1363" y="1521"/>
                  </a:lnTo>
                  <a:close/>
                  <a:moveTo>
                    <a:pt x="1362" y="1519"/>
                  </a:moveTo>
                  <a:lnTo>
                    <a:pt x="1363" y="1519"/>
                  </a:lnTo>
                  <a:lnTo>
                    <a:pt x="1362" y="1519"/>
                  </a:lnTo>
                  <a:close/>
                  <a:moveTo>
                    <a:pt x="1362" y="1521"/>
                  </a:moveTo>
                  <a:lnTo>
                    <a:pt x="1363" y="1521"/>
                  </a:lnTo>
                  <a:lnTo>
                    <a:pt x="1362" y="1521"/>
                  </a:lnTo>
                  <a:close/>
                  <a:moveTo>
                    <a:pt x="1362" y="1519"/>
                  </a:moveTo>
                  <a:lnTo>
                    <a:pt x="1363" y="1519"/>
                  </a:lnTo>
                  <a:lnTo>
                    <a:pt x="1362" y="1519"/>
                  </a:lnTo>
                  <a:close/>
                  <a:moveTo>
                    <a:pt x="1302" y="1453"/>
                  </a:moveTo>
                  <a:lnTo>
                    <a:pt x="1300" y="1453"/>
                  </a:lnTo>
                  <a:lnTo>
                    <a:pt x="1302" y="1453"/>
                  </a:lnTo>
                  <a:lnTo>
                    <a:pt x="1302" y="1455"/>
                  </a:lnTo>
                  <a:lnTo>
                    <a:pt x="1304" y="1455"/>
                  </a:lnTo>
                  <a:lnTo>
                    <a:pt x="1304" y="1457"/>
                  </a:lnTo>
                  <a:lnTo>
                    <a:pt x="1304" y="1455"/>
                  </a:lnTo>
                  <a:lnTo>
                    <a:pt x="1304" y="1457"/>
                  </a:lnTo>
                  <a:lnTo>
                    <a:pt x="1302" y="1457"/>
                  </a:lnTo>
                  <a:lnTo>
                    <a:pt x="1300" y="1457"/>
                  </a:lnTo>
                  <a:lnTo>
                    <a:pt x="1298" y="1457"/>
                  </a:lnTo>
                  <a:lnTo>
                    <a:pt x="1296" y="1457"/>
                  </a:lnTo>
                  <a:lnTo>
                    <a:pt x="1296" y="1459"/>
                  </a:lnTo>
                  <a:lnTo>
                    <a:pt x="1298" y="1459"/>
                  </a:lnTo>
                  <a:lnTo>
                    <a:pt x="1300" y="1459"/>
                  </a:lnTo>
                  <a:lnTo>
                    <a:pt x="1302" y="1459"/>
                  </a:lnTo>
                  <a:lnTo>
                    <a:pt x="1302" y="1461"/>
                  </a:lnTo>
                  <a:lnTo>
                    <a:pt x="1304" y="1461"/>
                  </a:lnTo>
                  <a:lnTo>
                    <a:pt x="1306" y="1461"/>
                  </a:lnTo>
                  <a:lnTo>
                    <a:pt x="1306" y="1463"/>
                  </a:lnTo>
                  <a:lnTo>
                    <a:pt x="1304" y="1463"/>
                  </a:lnTo>
                  <a:lnTo>
                    <a:pt x="1302" y="1463"/>
                  </a:lnTo>
                  <a:lnTo>
                    <a:pt x="1300" y="1463"/>
                  </a:lnTo>
                  <a:lnTo>
                    <a:pt x="1298" y="1463"/>
                  </a:lnTo>
                  <a:lnTo>
                    <a:pt x="1296" y="1463"/>
                  </a:lnTo>
                  <a:lnTo>
                    <a:pt x="1294" y="1463"/>
                  </a:lnTo>
                  <a:lnTo>
                    <a:pt x="1292" y="1463"/>
                  </a:lnTo>
                  <a:lnTo>
                    <a:pt x="1292" y="1461"/>
                  </a:lnTo>
                  <a:lnTo>
                    <a:pt x="1291" y="1461"/>
                  </a:lnTo>
                  <a:lnTo>
                    <a:pt x="1289" y="1461"/>
                  </a:lnTo>
                  <a:lnTo>
                    <a:pt x="1287" y="1461"/>
                  </a:lnTo>
                  <a:lnTo>
                    <a:pt x="1285" y="1461"/>
                  </a:lnTo>
                  <a:lnTo>
                    <a:pt x="1283" y="1461"/>
                  </a:lnTo>
                  <a:lnTo>
                    <a:pt x="1281" y="1461"/>
                  </a:lnTo>
                  <a:lnTo>
                    <a:pt x="1279" y="1461"/>
                  </a:lnTo>
                  <a:lnTo>
                    <a:pt x="1277" y="1461"/>
                  </a:lnTo>
                  <a:lnTo>
                    <a:pt x="1275" y="1463"/>
                  </a:lnTo>
                  <a:lnTo>
                    <a:pt x="1273" y="1463"/>
                  </a:lnTo>
                  <a:lnTo>
                    <a:pt x="1273" y="1465"/>
                  </a:lnTo>
                  <a:lnTo>
                    <a:pt x="1271" y="1465"/>
                  </a:lnTo>
                  <a:lnTo>
                    <a:pt x="1271" y="1467"/>
                  </a:lnTo>
                  <a:lnTo>
                    <a:pt x="1271" y="1465"/>
                  </a:lnTo>
                  <a:lnTo>
                    <a:pt x="1269" y="1465"/>
                  </a:lnTo>
                  <a:lnTo>
                    <a:pt x="1269" y="1463"/>
                  </a:lnTo>
                  <a:lnTo>
                    <a:pt x="1267" y="1463"/>
                  </a:lnTo>
                  <a:lnTo>
                    <a:pt x="1266" y="1463"/>
                  </a:lnTo>
                  <a:lnTo>
                    <a:pt x="1266" y="1465"/>
                  </a:lnTo>
                  <a:lnTo>
                    <a:pt x="1266" y="1467"/>
                  </a:lnTo>
                  <a:lnTo>
                    <a:pt x="1264" y="1467"/>
                  </a:lnTo>
                  <a:lnTo>
                    <a:pt x="1264" y="1469"/>
                  </a:lnTo>
                  <a:lnTo>
                    <a:pt x="1262" y="1469"/>
                  </a:lnTo>
                  <a:lnTo>
                    <a:pt x="1260" y="1469"/>
                  </a:lnTo>
                  <a:lnTo>
                    <a:pt x="1260" y="1467"/>
                  </a:lnTo>
                  <a:lnTo>
                    <a:pt x="1260" y="1465"/>
                  </a:lnTo>
                  <a:lnTo>
                    <a:pt x="1258" y="1465"/>
                  </a:lnTo>
                  <a:lnTo>
                    <a:pt x="1256" y="1465"/>
                  </a:lnTo>
                  <a:lnTo>
                    <a:pt x="1256" y="1463"/>
                  </a:lnTo>
                  <a:lnTo>
                    <a:pt x="1256" y="1465"/>
                  </a:lnTo>
                  <a:lnTo>
                    <a:pt x="1254" y="1465"/>
                  </a:lnTo>
                  <a:lnTo>
                    <a:pt x="1252" y="1465"/>
                  </a:lnTo>
                  <a:lnTo>
                    <a:pt x="1254" y="1465"/>
                  </a:lnTo>
                  <a:lnTo>
                    <a:pt x="1252" y="1463"/>
                  </a:lnTo>
                  <a:lnTo>
                    <a:pt x="1250" y="1463"/>
                  </a:lnTo>
                  <a:lnTo>
                    <a:pt x="1250" y="1461"/>
                  </a:lnTo>
                  <a:lnTo>
                    <a:pt x="1248" y="1461"/>
                  </a:lnTo>
                  <a:lnTo>
                    <a:pt x="1246" y="1461"/>
                  </a:lnTo>
                  <a:lnTo>
                    <a:pt x="1246" y="1459"/>
                  </a:lnTo>
                  <a:lnTo>
                    <a:pt x="1244" y="1459"/>
                  </a:lnTo>
                  <a:lnTo>
                    <a:pt x="1246" y="1459"/>
                  </a:lnTo>
                  <a:lnTo>
                    <a:pt x="1246" y="1457"/>
                  </a:lnTo>
                  <a:lnTo>
                    <a:pt x="1248" y="1457"/>
                  </a:lnTo>
                  <a:lnTo>
                    <a:pt x="1248" y="1455"/>
                  </a:lnTo>
                  <a:lnTo>
                    <a:pt x="1250" y="1455"/>
                  </a:lnTo>
                  <a:lnTo>
                    <a:pt x="1252" y="1455"/>
                  </a:lnTo>
                  <a:lnTo>
                    <a:pt x="1254" y="1455"/>
                  </a:lnTo>
                  <a:lnTo>
                    <a:pt x="1254" y="1457"/>
                  </a:lnTo>
                  <a:lnTo>
                    <a:pt x="1256" y="1457"/>
                  </a:lnTo>
                  <a:lnTo>
                    <a:pt x="1256" y="1459"/>
                  </a:lnTo>
                  <a:lnTo>
                    <a:pt x="1258" y="1459"/>
                  </a:lnTo>
                  <a:lnTo>
                    <a:pt x="1258" y="1457"/>
                  </a:lnTo>
                  <a:lnTo>
                    <a:pt x="1256" y="1457"/>
                  </a:lnTo>
                  <a:lnTo>
                    <a:pt x="1256" y="1455"/>
                  </a:lnTo>
                  <a:lnTo>
                    <a:pt x="1258" y="1455"/>
                  </a:lnTo>
                  <a:lnTo>
                    <a:pt x="1260" y="1455"/>
                  </a:lnTo>
                  <a:lnTo>
                    <a:pt x="1262" y="1455"/>
                  </a:lnTo>
                  <a:lnTo>
                    <a:pt x="1262" y="1457"/>
                  </a:lnTo>
                  <a:lnTo>
                    <a:pt x="1264" y="1457"/>
                  </a:lnTo>
                  <a:lnTo>
                    <a:pt x="1264" y="1455"/>
                  </a:lnTo>
                  <a:lnTo>
                    <a:pt x="1266" y="1455"/>
                  </a:lnTo>
                  <a:lnTo>
                    <a:pt x="1264" y="1455"/>
                  </a:lnTo>
                  <a:lnTo>
                    <a:pt x="1266" y="1453"/>
                  </a:lnTo>
                  <a:lnTo>
                    <a:pt x="1266" y="1455"/>
                  </a:lnTo>
                  <a:lnTo>
                    <a:pt x="1267" y="1455"/>
                  </a:lnTo>
                  <a:lnTo>
                    <a:pt x="1269" y="1455"/>
                  </a:lnTo>
                  <a:lnTo>
                    <a:pt x="1271" y="1455"/>
                  </a:lnTo>
                  <a:lnTo>
                    <a:pt x="1273" y="1455"/>
                  </a:lnTo>
                  <a:lnTo>
                    <a:pt x="1275" y="1455"/>
                  </a:lnTo>
                  <a:lnTo>
                    <a:pt x="1275" y="1457"/>
                  </a:lnTo>
                  <a:lnTo>
                    <a:pt x="1277" y="1457"/>
                  </a:lnTo>
                  <a:lnTo>
                    <a:pt x="1279" y="1457"/>
                  </a:lnTo>
                  <a:lnTo>
                    <a:pt x="1281" y="1457"/>
                  </a:lnTo>
                  <a:lnTo>
                    <a:pt x="1283" y="1457"/>
                  </a:lnTo>
                  <a:lnTo>
                    <a:pt x="1283" y="1455"/>
                  </a:lnTo>
                  <a:lnTo>
                    <a:pt x="1285" y="1455"/>
                  </a:lnTo>
                  <a:lnTo>
                    <a:pt x="1287" y="1455"/>
                  </a:lnTo>
                  <a:lnTo>
                    <a:pt x="1289" y="1455"/>
                  </a:lnTo>
                  <a:lnTo>
                    <a:pt x="1289" y="1453"/>
                  </a:lnTo>
                  <a:lnTo>
                    <a:pt x="1291" y="1453"/>
                  </a:lnTo>
                  <a:lnTo>
                    <a:pt x="1291" y="1455"/>
                  </a:lnTo>
                  <a:lnTo>
                    <a:pt x="1289" y="1455"/>
                  </a:lnTo>
                  <a:lnTo>
                    <a:pt x="1289" y="1453"/>
                  </a:lnTo>
                  <a:lnTo>
                    <a:pt x="1289" y="1455"/>
                  </a:lnTo>
                  <a:lnTo>
                    <a:pt x="1291" y="1455"/>
                  </a:lnTo>
                  <a:lnTo>
                    <a:pt x="1292" y="1455"/>
                  </a:lnTo>
                  <a:lnTo>
                    <a:pt x="1292" y="1457"/>
                  </a:lnTo>
                  <a:lnTo>
                    <a:pt x="1294" y="1457"/>
                  </a:lnTo>
                  <a:lnTo>
                    <a:pt x="1294" y="1455"/>
                  </a:lnTo>
                  <a:lnTo>
                    <a:pt x="1296" y="1455"/>
                  </a:lnTo>
                  <a:lnTo>
                    <a:pt x="1296" y="1453"/>
                  </a:lnTo>
                  <a:lnTo>
                    <a:pt x="1298" y="1453"/>
                  </a:lnTo>
                  <a:lnTo>
                    <a:pt x="1298" y="1451"/>
                  </a:lnTo>
                  <a:lnTo>
                    <a:pt x="1300" y="1451"/>
                  </a:lnTo>
                  <a:lnTo>
                    <a:pt x="1302" y="1451"/>
                  </a:lnTo>
                  <a:lnTo>
                    <a:pt x="1304" y="1451"/>
                  </a:lnTo>
                  <a:lnTo>
                    <a:pt x="1304" y="1453"/>
                  </a:lnTo>
                  <a:lnTo>
                    <a:pt x="1302" y="1453"/>
                  </a:lnTo>
                  <a:close/>
                  <a:moveTo>
                    <a:pt x="1363" y="1521"/>
                  </a:moveTo>
                  <a:lnTo>
                    <a:pt x="1363" y="1519"/>
                  </a:lnTo>
                  <a:lnTo>
                    <a:pt x="1363" y="1521"/>
                  </a:lnTo>
                  <a:lnTo>
                    <a:pt x="1363" y="1519"/>
                  </a:lnTo>
                  <a:lnTo>
                    <a:pt x="1363" y="1521"/>
                  </a:lnTo>
                  <a:close/>
                  <a:moveTo>
                    <a:pt x="1281" y="1425"/>
                  </a:moveTo>
                  <a:lnTo>
                    <a:pt x="1281" y="1426"/>
                  </a:lnTo>
                  <a:lnTo>
                    <a:pt x="1279" y="1426"/>
                  </a:lnTo>
                  <a:lnTo>
                    <a:pt x="1277" y="1426"/>
                  </a:lnTo>
                  <a:lnTo>
                    <a:pt x="1277" y="1428"/>
                  </a:lnTo>
                  <a:lnTo>
                    <a:pt x="1275" y="1428"/>
                  </a:lnTo>
                  <a:lnTo>
                    <a:pt x="1273" y="1428"/>
                  </a:lnTo>
                  <a:lnTo>
                    <a:pt x="1273" y="1426"/>
                  </a:lnTo>
                  <a:lnTo>
                    <a:pt x="1271" y="1426"/>
                  </a:lnTo>
                  <a:lnTo>
                    <a:pt x="1271" y="1425"/>
                  </a:lnTo>
                  <a:lnTo>
                    <a:pt x="1271" y="1426"/>
                  </a:lnTo>
                  <a:lnTo>
                    <a:pt x="1273" y="1426"/>
                  </a:lnTo>
                  <a:lnTo>
                    <a:pt x="1273" y="1425"/>
                  </a:lnTo>
                  <a:lnTo>
                    <a:pt x="1271" y="1425"/>
                  </a:lnTo>
                  <a:lnTo>
                    <a:pt x="1273" y="1425"/>
                  </a:lnTo>
                  <a:lnTo>
                    <a:pt x="1273" y="1423"/>
                  </a:lnTo>
                  <a:lnTo>
                    <a:pt x="1275" y="1423"/>
                  </a:lnTo>
                  <a:lnTo>
                    <a:pt x="1275" y="1425"/>
                  </a:lnTo>
                  <a:lnTo>
                    <a:pt x="1275" y="1423"/>
                  </a:lnTo>
                  <a:lnTo>
                    <a:pt x="1277" y="1423"/>
                  </a:lnTo>
                  <a:lnTo>
                    <a:pt x="1275" y="1423"/>
                  </a:lnTo>
                  <a:lnTo>
                    <a:pt x="1277" y="1425"/>
                  </a:lnTo>
                  <a:lnTo>
                    <a:pt x="1277" y="1423"/>
                  </a:lnTo>
                  <a:lnTo>
                    <a:pt x="1279" y="1423"/>
                  </a:lnTo>
                  <a:lnTo>
                    <a:pt x="1277" y="1423"/>
                  </a:lnTo>
                  <a:lnTo>
                    <a:pt x="1279" y="1423"/>
                  </a:lnTo>
                  <a:lnTo>
                    <a:pt x="1279" y="1425"/>
                  </a:lnTo>
                  <a:lnTo>
                    <a:pt x="1279" y="1423"/>
                  </a:lnTo>
                  <a:lnTo>
                    <a:pt x="1281" y="1423"/>
                  </a:lnTo>
                  <a:lnTo>
                    <a:pt x="1281" y="1425"/>
                  </a:lnTo>
                  <a:close/>
                  <a:moveTo>
                    <a:pt x="1363" y="1519"/>
                  </a:moveTo>
                  <a:lnTo>
                    <a:pt x="1362" y="1519"/>
                  </a:lnTo>
                  <a:lnTo>
                    <a:pt x="1363" y="1519"/>
                  </a:lnTo>
                  <a:close/>
                  <a:moveTo>
                    <a:pt x="1365" y="1519"/>
                  </a:moveTo>
                  <a:lnTo>
                    <a:pt x="1365" y="1521"/>
                  </a:lnTo>
                  <a:lnTo>
                    <a:pt x="1363" y="1521"/>
                  </a:lnTo>
                  <a:lnTo>
                    <a:pt x="1363" y="1519"/>
                  </a:lnTo>
                  <a:lnTo>
                    <a:pt x="1365" y="1519"/>
                  </a:lnTo>
                  <a:close/>
                  <a:moveTo>
                    <a:pt x="1356" y="1515"/>
                  </a:moveTo>
                  <a:lnTo>
                    <a:pt x="1354" y="1515"/>
                  </a:lnTo>
                  <a:lnTo>
                    <a:pt x="1354" y="1513"/>
                  </a:lnTo>
                  <a:lnTo>
                    <a:pt x="1356" y="1513"/>
                  </a:lnTo>
                  <a:lnTo>
                    <a:pt x="1358" y="1513"/>
                  </a:lnTo>
                  <a:lnTo>
                    <a:pt x="1360" y="1513"/>
                  </a:lnTo>
                  <a:lnTo>
                    <a:pt x="1358" y="1513"/>
                  </a:lnTo>
                  <a:lnTo>
                    <a:pt x="1358" y="1515"/>
                  </a:lnTo>
                  <a:lnTo>
                    <a:pt x="1356" y="1515"/>
                  </a:lnTo>
                  <a:close/>
                  <a:moveTo>
                    <a:pt x="1344" y="1497"/>
                  </a:moveTo>
                  <a:lnTo>
                    <a:pt x="1344" y="1496"/>
                  </a:lnTo>
                  <a:lnTo>
                    <a:pt x="1344" y="1497"/>
                  </a:lnTo>
                  <a:lnTo>
                    <a:pt x="1344" y="1496"/>
                  </a:lnTo>
                  <a:lnTo>
                    <a:pt x="1344" y="1497"/>
                  </a:lnTo>
                  <a:close/>
                  <a:moveTo>
                    <a:pt x="1358" y="1511"/>
                  </a:moveTo>
                  <a:lnTo>
                    <a:pt x="1356" y="1513"/>
                  </a:lnTo>
                  <a:lnTo>
                    <a:pt x="1356" y="1511"/>
                  </a:lnTo>
                  <a:lnTo>
                    <a:pt x="1356" y="1513"/>
                  </a:lnTo>
                  <a:lnTo>
                    <a:pt x="1356" y="1511"/>
                  </a:lnTo>
                  <a:lnTo>
                    <a:pt x="1358" y="1511"/>
                  </a:lnTo>
                  <a:lnTo>
                    <a:pt x="1360" y="1511"/>
                  </a:lnTo>
                  <a:lnTo>
                    <a:pt x="1358" y="1511"/>
                  </a:lnTo>
                  <a:close/>
                  <a:moveTo>
                    <a:pt x="1339" y="1492"/>
                  </a:moveTo>
                  <a:lnTo>
                    <a:pt x="1340" y="1492"/>
                  </a:lnTo>
                  <a:lnTo>
                    <a:pt x="1340" y="1494"/>
                  </a:lnTo>
                  <a:lnTo>
                    <a:pt x="1340" y="1492"/>
                  </a:lnTo>
                  <a:lnTo>
                    <a:pt x="1340" y="1494"/>
                  </a:lnTo>
                  <a:lnTo>
                    <a:pt x="1340" y="1496"/>
                  </a:lnTo>
                  <a:lnTo>
                    <a:pt x="1339" y="1496"/>
                  </a:lnTo>
                  <a:lnTo>
                    <a:pt x="1339" y="1494"/>
                  </a:lnTo>
                  <a:lnTo>
                    <a:pt x="1339" y="1492"/>
                  </a:lnTo>
                  <a:lnTo>
                    <a:pt x="1337" y="1492"/>
                  </a:lnTo>
                  <a:lnTo>
                    <a:pt x="1337" y="1490"/>
                  </a:lnTo>
                  <a:lnTo>
                    <a:pt x="1337" y="1488"/>
                  </a:lnTo>
                  <a:lnTo>
                    <a:pt x="1339" y="1488"/>
                  </a:lnTo>
                  <a:lnTo>
                    <a:pt x="1339" y="1490"/>
                  </a:lnTo>
                  <a:lnTo>
                    <a:pt x="1339" y="1492"/>
                  </a:lnTo>
                  <a:close/>
                  <a:moveTo>
                    <a:pt x="1358" y="1513"/>
                  </a:moveTo>
                  <a:lnTo>
                    <a:pt x="1358" y="1511"/>
                  </a:lnTo>
                  <a:lnTo>
                    <a:pt x="1358" y="1513"/>
                  </a:lnTo>
                  <a:lnTo>
                    <a:pt x="1358" y="1511"/>
                  </a:lnTo>
                  <a:lnTo>
                    <a:pt x="1360" y="1511"/>
                  </a:lnTo>
                  <a:lnTo>
                    <a:pt x="1360" y="1513"/>
                  </a:lnTo>
                  <a:lnTo>
                    <a:pt x="1358" y="1513"/>
                  </a:lnTo>
                  <a:close/>
                  <a:moveTo>
                    <a:pt x="1360" y="1509"/>
                  </a:moveTo>
                  <a:lnTo>
                    <a:pt x="1358" y="1509"/>
                  </a:lnTo>
                  <a:lnTo>
                    <a:pt x="1356" y="1509"/>
                  </a:lnTo>
                  <a:lnTo>
                    <a:pt x="1358" y="1509"/>
                  </a:lnTo>
                  <a:lnTo>
                    <a:pt x="1358" y="1511"/>
                  </a:lnTo>
                  <a:lnTo>
                    <a:pt x="1358" y="1509"/>
                  </a:lnTo>
                  <a:lnTo>
                    <a:pt x="1356" y="1511"/>
                  </a:lnTo>
                  <a:lnTo>
                    <a:pt x="1356" y="1509"/>
                  </a:lnTo>
                  <a:lnTo>
                    <a:pt x="1358" y="1509"/>
                  </a:lnTo>
                  <a:lnTo>
                    <a:pt x="1356" y="1509"/>
                  </a:lnTo>
                  <a:lnTo>
                    <a:pt x="1356" y="1511"/>
                  </a:lnTo>
                  <a:lnTo>
                    <a:pt x="1354" y="1511"/>
                  </a:lnTo>
                  <a:lnTo>
                    <a:pt x="1354" y="1509"/>
                  </a:lnTo>
                  <a:lnTo>
                    <a:pt x="1352" y="1509"/>
                  </a:lnTo>
                  <a:lnTo>
                    <a:pt x="1352" y="1511"/>
                  </a:lnTo>
                  <a:lnTo>
                    <a:pt x="1354" y="1511"/>
                  </a:lnTo>
                  <a:lnTo>
                    <a:pt x="1352" y="1511"/>
                  </a:lnTo>
                  <a:lnTo>
                    <a:pt x="1352" y="1509"/>
                  </a:lnTo>
                  <a:lnTo>
                    <a:pt x="1350" y="1509"/>
                  </a:lnTo>
                  <a:lnTo>
                    <a:pt x="1350" y="1511"/>
                  </a:lnTo>
                  <a:lnTo>
                    <a:pt x="1350" y="1509"/>
                  </a:lnTo>
                  <a:lnTo>
                    <a:pt x="1348" y="1509"/>
                  </a:lnTo>
                  <a:lnTo>
                    <a:pt x="1350" y="1509"/>
                  </a:lnTo>
                  <a:lnTo>
                    <a:pt x="1352" y="1509"/>
                  </a:lnTo>
                  <a:lnTo>
                    <a:pt x="1352" y="1507"/>
                  </a:lnTo>
                  <a:lnTo>
                    <a:pt x="1352" y="1509"/>
                  </a:lnTo>
                  <a:lnTo>
                    <a:pt x="1352" y="1507"/>
                  </a:lnTo>
                  <a:lnTo>
                    <a:pt x="1350" y="1507"/>
                  </a:lnTo>
                  <a:lnTo>
                    <a:pt x="1350" y="1509"/>
                  </a:lnTo>
                  <a:lnTo>
                    <a:pt x="1350" y="1507"/>
                  </a:lnTo>
                  <a:lnTo>
                    <a:pt x="1348" y="1507"/>
                  </a:lnTo>
                  <a:lnTo>
                    <a:pt x="1348" y="1505"/>
                  </a:lnTo>
                  <a:lnTo>
                    <a:pt x="1348" y="1503"/>
                  </a:lnTo>
                  <a:lnTo>
                    <a:pt x="1350" y="1503"/>
                  </a:lnTo>
                  <a:lnTo>
                    <a:pt x="1348" y="1503"/>
                  </a:lnTo>
                  <a:lnTo>
                    <a:pt x="1350" y="1503"/>
                  </a:lnTo>
                  <a:lnTo>
                    <a:pt x="1350" y="1505"/>
                  </a:lnTo>
                  <a:lnTo>
                    <a:pt x="1352" y="1505"/>
                  </a:lnTo>
                  <a:lnTo>
                    <a:pt x="1350" y="1505"/>
                  </a:lnTo>
                  <a:lnTo>
                    <a:pt x="1350" y="1503"/>
                  </a:lnTo>
                  <a:lnTo>
                    <a:pt x="1348" y="1503"/>
                  </a:lnTo>
                  <a:lnTo>
                    <a:pt x="1348" y="1501"/>
                  </a:lnTo>
                  <a:lnTo>
                    <a:pt x="1348" y="1499"/>
                  </a:lnTo>
                  <a:lnTo>
                    <a:pt x="1348" y="1501"/>
                  </a:lnTo>
                  <a:lnTo>
                    <a:pt x="1348" y="1499"/>
                  </a:lnTo>
                  <a:lnTo>
                    <a:pt x="1350" y="1499"/>
                  </a:lnTo>
                  <a:lnTo>
                    <a:pt x="1350" y="1501"/>
                  </a:lnTo>
                  <a:lnTo>
                    <a:pt x="1352" y="1501"/>
                  </a:lnTo>
                  <a:lnTo>
                    <a:pt x="1352" y="1503"/>
                  </a:lnTo>
                  <a:lnTo>
                    <a:pt x="1354" y="1503"/>
                  </a:lnTo>
                  <a:lnTo>
                    <a:pt x="1354" y="1505"/>
                  </a:lnTo>
                  <a:lnTo>
                    <a:pt x="1356" y="1505"/>
                  </a:lnTo>
                  <a:lnTo>
                    <a:pt x="1356" y="1507"/>
                  </a:lnTo>
                  <a:lnTo>
                    <a:pt x="1358" y="1507"/>
                  </a:lnTo>
                  <a:lnTo>
                    <a:pt x="1358" y="1509"/>
                  </a:lnTo>
                  <a:lnTo>
                    <a:pt x="1360" y="1509"/>
                  </a:lnTo>
                  <a:close/>
                  <a:moveTo>
                    <a:pt x="1358" y="1511"/>
                  </a:moveTo>
                  <a:lnTo>
                    <a:pt x="1358" y="1509"/>
                  </a:lnTo>
                  <a:lnTo>
                    <a:pt x="1360" y="1509"/>
                  </a:lnTo>
                  <a:lnTo>
                    <a:pt x="1360" y="1511"/>
                  </a:lnTo>
                  <a:lnTo>
                    <a:pt x="1362" y="1511"/>
                  </a:lnTo>
                  <a:lnTo>
                    <a:pt x="1360" y="1511"/>
                  </a:lnTo>
                  <a:lnTo>
                    <a:pt x="1358" y="1511"/>
                  </a:lnTo>
                  <a:close/>
                  <a:moveTo>
                    <a:pt x="1365" y="1517"/>
                  </a:moveTo>
                  <a:lnTo>
                    <a:pt x="1365" y="1515"/>
                  </a:lnTo>
                  <a:lnTo>
                    <a:pt x="1365" y="1517"/>
                  </a:lnTo>
                  <a:close/>
                  <a:moveTo>
                    <a:pt x="1367" y="1519"/>
                  </a:moveTo>
                  <a:lnTo>
                    <a:pt x="1369" y="1519"/>
                  </a:lnTo>
                  <a:lnTo>
                    <a:pt x="1367" y="1519"/>
                  </a:lnTo>
                  <a:close/>
                  <a:moveTo>
                    <a:pt x="1365" y="1515"/>
                  </a:moveTo>
                  <a:lnTo>
                    <a:pt x="1365" y="1517"/>
                  </a:lnTo>
                  <a:lnTo>
                    <a:pt x="1365" y="1515"/>
                  </a:lnTo>
                  <a:lnTo>
                    <a:pt x="1367" y="1515"/>
                  </a:lnTo>
                  <a:lnTo>
                    <a:pt x="1365" y="1515"/>
                  </a:lnTo>
                  <a:close/>
                  <a:moveTo>
                    <a:pt x="905" y="799"/>
                  </a:moveTo>
                  <a:lnTo>
                    <a:pt x="903" y="799"/>
                  </a:lnTo>
                  <a:lnTo>
                    <a:pt x="901" y="799"/>
                  </a:lnTo>
                  <a:lnTo>
                    <a:pt x="901" y="801"/>
                  </a:lnTo>
                  <a:lnTo>
                    <a:pt x="901" y="802"/>
                  </a:lnTo>
                  <a:lnTo>
                    <a:pt x="899" y="802"/>
                  </a:lnTo>
                  <a:lnTo>
                    <a:pt x="899" y="801"/>
                  </a:lnTo>
                  <a:lnTo>
                    <a:pt x="899" y="802"/>
                  </a:lnTo>
                  <a:lnTo>
                    <a:pt x="897" y="802"/>
                  </a:lnTo>
                  <a:lnTo>
                    <a:pt x="899" y="802"/>
                  </a:lnTo>
                  <a:lnTo>
                    <a:pt x="899" y="804"/>
                  </a:lnTo>
                  <a:lnTo>
                    <a:pt x="899" y="806"/>
                  </a:lnTo>
                  <a:lnTo>
                    <a:pt x="901" y="806"/>
                  </a:lnTo>
                  <a:lnTo>
                    <a:pt x="901" y="808"/>
                  </a:lnTo>
                  <a:lnTo>
                    <a:pt x="903" y="808"/>
                  </a:lnTo>
                  <a:lnTo>
                    <a:pt x="903" y="810"/>
                  </a:lnTo>
                  <a:lnTo>
                    <a:pt x="903" y="812"/>
                  </a:lnTo>
                  <a:lnTo>
                    <a:pt x="903" y="814"/>
                  </a:lnTo>
                  <a:lnTo>
                    <a:pt x="903" y="816"/>
                  </a:lnTo>
                  <a:lnTo>
                    <a:pt x="903" y="814"/>
                  </a:lnTo>
                  <a:lnTo>
                    <a:pt x="903" y="816"/>
                  </a:lnTo>
                  <a:lnTo>
                    <a:pt x="903" y="818"/>
                  </a:lnTo>
                  <a:lnTo>
                    <a:pt x="901" y="818"/>
                  </a:lnTo>
                  <a:lnTo>
                    <a:pt x="901" y="820"/>
                  </a:lnTo>
                  <a:lnTo>
                    <a:pt x="899" y="820"/>
                  </a:lnTo>
                  <a:lnTo>
                    <a:pt x="899" y="818"/>
                  </a:lnTo>
                  <a:lnTo>
                    <a:pt x="897" y="818"/>
                  </a:lnTo>
                  <a:lnTo>
                    <a:pt x="897" y="820"/>
                  </a:lnTo>
                  <a:lnTo>
                    <a:pt x="895" y="820"/>
                  </a:lnTo>
                  <a:lnTo>
                    <a:pt x="897" y="822"/>
                  </a:lnTo>
                  <a:lnTo>
                    <a:pt x="895" y="822"/>
                  </a:lnTo>
                  <a:lnTo>
                    <a:pt x="893" y="822"/>
                  </a:lnTo>
                  <a:lnTo>
                    <a:pt x="891" y="822"/>
                  </a:lnTo>
                  <a:lnTo>
                    <a:pt x="891" y="820"/>
                  </a:lnTo>
                  <a:lnTo>
                    <a:pt x="891" y="822"/>
                  </a:lnTo>
                  <a:lnTo>
                    <a:pt x="891" y="824"/>
                  </a:lnTo>
                  <a:lnTo>
                    <a:pt x="889" y="824"/>
                  </a:lnTo>
                  <a:lnTo>
                    <a:pt x="891" y="824"/>
                  </a:lnTo>
                  <a:lnTo>
                    <a:pt x="889" y="824"/>
                  </a:lnTo>
                  <a:lnTo>
                    <a:pt x="889" y="826"/>
                  </a:lnTo>
                  <a:lnTo>
                    <a:pt x="889" y="824"/>
                  </a:lnTo>
                  <a:lnTo>
                    <a:pt x="889" y="826"/>
                  </a:lnTo>
                  <a:lnTo>
                    <a:pt x="887" y="826"/>
                  </a:lnTo>
                  <a:lnTo>
                    <a:pt x="885" y="826"/>
                  </a:lnTo>
                  <a:lnTo>
                    <a:pt x="885" y="824"/>
                  </a:lnTo>
                  <a:lnTo>
                    <a:pt x="883" y="824"/>
                  </a:lnTo>
                  <a:lnTo>
                    <a:pt x="883" y="826"/>
                  </a:lnTo>
                  <a:lnTo>
                    <a:pt x="885" y="826"/>
                  </a:lnTo>
                  <a:lnTo>
                    <a:pt x="883" y="826"/>
                  </a:lnTo>
                  <a:lnTo>
                    <a:pt x="885" y="826"/>
                  </a:lnTo>
                  <a:lnTo>
                    <a:pt x="883" y="826"/>
                  </a:lnTo>
                  <a:lnTo>
                    <a:pt x="883" y="827"/>
                  </a:lnTo>
                  <a:lnTo>
                    <a:pt x="883" y="826"/>
                  </a:lnTo>
                  <a:lnTo>
                    <a:pt x="883" y="827"/>
                  </a:lnTo>
                  <a:lnTo>
                    <a:pt x="881" y="827"/>
                  </a:lnTo>
                  <a:lnTo>
                    <a:pt x="883" y="829"/>
                  </a:lnTo>
                  <a:lnTo>
                    <a:pt x="881" y="829"/>
                  </a:lnTo>
                  <a:lnTo>
                    <a:pt x="880" y="829"/>
                  </a:lnTo>
                  <a:lnTo>
                    <a:pt x="880" y="831"/>
                  </a:lnTo>
                  <a:lnTo>
                    <a:pt x="878" y="831"/>
                  </a:lnTo>
                  <a:lnTo>
                    <a:pt x="880" y="831"/>
                  </a:lnTo>
                  <a:lnTo>
                    <a:pt x="880" y="833"/>
                  </a:lnTo>
                  <a:lnTo>
                    <a:pt x="881" y="833"/>
                  </a:lnTo>
                  <a:lnTo>
                    <a:pt x="880" y="833"/>
                  </a:lnTo>
                  <a:lnTo>
                    <a:pt x="878" y="833"/>
                  </a:lnTo>
                  <a:lnTo>
                    <a:pt x="878" y="835"/>
                  </a:lnTo>
                  <a:lnTo>
                    <a:pt x="876" y="835"/>
                  </a:lnTo>
                  <a:lnTo>
                    <a:pt x="874" y="835"/>
                  </a:lnTo>
                  <a:lnTo>
                    <a:pt x="874" y="833"/>
                  </a:lnTo>
                  <a:lnTo>
                    <a:pt x="874" y="831"/>
                  </a:lnTo>
                  <a:lnTo>
                    <a:pt x="872" y="831"/>
                  </a:lnTo>
                  <a:lnTo>
                    <a:pt x="874" y="831"/>
                  </a:lnTo>
                  <a:lnTo>
                    <a:pt x="872" y="831"/>
                  </a:lnTo>
                  <a:lnTo>
                    <a:pt x="872" y="829"/>
                  </a:lnTo>
                  <a:lnTo>
                    <a:pt x="874" y="829"/>
                  </a:lnTo>
                  <a:lnTo>
                    <a:pt x="872" y="827"/>
                  </a:lnTo>
                  <a:lnTo>
                    <a:pt x="870" y="827"/>
                  </a:lnTo>
                  <a:lnTo>
                    <a:pt x="870" y="826"/>
                  </a:lnTo>
                  <a:lnTo>
                    <a:pt x="868" y="826"/>
                  </a:lnTo>
                  <a:lnTo>
                    <a:pt x="868" y="824"/>
                  </a:lnTo>
                  <a:lnTo>
                    <a:pt x="866" y="824"/>
                  </a:lnTo>
                  <a:lnTo>
                    <a:pt x="868" y="824"/>
                  </a:lnTo>
                  <a:lnTo>
                    <a:pt x="866" y="822"/>
                  </a:lnTo>
                  <a:lnTo>
                    <a:pt x="866" y="820"/>
                  </a:lnTo>
                  <a:lnTo>
                    <a:pt x="868" y="820"/>
                  </a:lnTo>
                  <a:lnTo>
                    <a:pt x="866" y="820"/>
                  </a:lnTo>
                  <a:lnTo>
                    <a:pt x="866" y="822"/>
                  </a:lnTo>
                  <a:lnTo>
                    <a:pt x="864" y="820"/>
                  </a:lnTo>
                  <a:lnTo>
                    <a:pt x="862" y="818"/>
                  </a:lnTo>
                  <a:lnTo>
                    <a:pt x="862" y="816"/>
                  </a:lnTo>
                  <a:lnTo>
                    <a:pt x="860" y="816"/>
                  </a:lnTo>
                  <a:lnTo>
                    <a:pt x="862" y="816"/>
                  </a:lnTo>
                  <a:lnTo>
                    <a:pt x="860" y="814"/>
                  </a:lnTo>
                  <a:lnTo>
                    <a:pt x="862" y="814"/>
                  </a:lnTo>
                  <a:lnTo>
                    <a:pt x="860" y="814"/>
                  </a:lnTo>
                  <a:lnTo>
                    <a:pt x="860" y="812"/>
                  </a:lnTo>
                  <a:lnTo>
                    <a:pt x="858" y="812"/>
                  </a:lnTo>
                  <a:lnTo>
                    <a:pt x="858" y="810"/>
                  </a:lnTo>
                  <a:lnTo>
                    <a:pt x="858" y="812"/>
                  </a:lnTo>
                  <a:lnTo>
                    <a:pt x="857" y="812"/>
                  </a:lnTo>
                  <a:lnTo>
                    <a:pt x="858" y="812"/>
                  </a:lnTo>
                  <a:lnTo>
                    <a:pt x="858" y="814"/>
                  </a:lnTo>
                  <a:lnTo>
                    <a:pt x="857" y="814"/>
                  </a:lnTo>
                  <a:lnTo>
                    <a:pt x="858" y="816"/>
                  </a:lnTo>
                  <a:lnTo>
                    <a:pt x="858" y="818"/>
                  </a:lnTo>
                  <a:lnTo>
                    <a:pt x="858" y="820"/>
                  </a:lnTo>
                  <a:lnTo>
                    <a:pt x="857" y="820"/>
                  </a:lnTo>
                  <a:lnTo>
                    <a:pt x="855" y="820"/>
                  </a:lnTo>
                  <a:lnTo>
                    <a:pt x="855" y="818"/>
                  </a:lnTo>
                  <a:lnTo>
                    <a:pt x="853" y="818"/>
                  </a:lnTo>
                  <a:lnTo>
                    <a:pt x="853" y="816"/>
                  </a:lnTo>
                  <a:lnTo>
                    <a:pt x="855" y="816"/>
                  </a:lnTo>
                  <a:lnTo>
                    <a:pt x="855" y="814"/>
                  </a:lnTo>
                  <a:lnTo>
                    <a:pt x="857" y="814"/>
                  </a:lnTo>
                  <a:lnTo>
                    <a:pt x="857" y="812"/>
                  </a:lnTo>
                  <a:lnTo>
                    <a:pt x="857" y="810"/>
                  </a:lnTo>
                  <a:lnTo>
                    <a:pt x="857" y="808"/>
                  </a:lnTo>
                  <a:lnTo>
                    <a:pt x="857" y="806"/>
                  </a:lnTo>
                  <a:lnTo>
                    <a:pt x="857" y="804"/>
                  </a:lnTo>
                  <a:lnTo>
                    <a:pt x="857" y="802"/>
                  </a:lnTo>
                  <a:lnTo>
                    <a:pt x="855" y="802"/>
                  </a:lnTo>
                  <a:lnTo>
                    <a:pt x="857" y="802"/>
                  </a:lnTo>
                  <a:lnTo>
                    <a:pt x="855" y="802"/>
                  </a:lnTo>
                  <a:lnTo>
                    <a:pt x="855" y="801"/>
                  </a:lnTo>
                  <a:lnTo>
                    <a:pt x="857" y="801"/>
                  </a:lnTo>
                  <a:lnTo>
                    <a:pt x="857" y="802"/>
                  </a:lnTo>
                  <a:lnTo>
                    <a:pt x="857" y="801"/>
                  </a:lnTo>
                  <a:lnTo>
                    <a:pt x="855" y="801"/>
                  </a:lnTo>
                  <a:lnTo>
                    <a:pt x="855" y="799"/>
                  </a:lnTo>
                  <a:lnTo>
                    <a:pt x="855" y="797"/>
                  </a:lnTo>
                  <a:lnTo>
                    <a:pt x="855" y="795"/>
                  </a:lnTo>
                  <a:lnTo>
                    <a:pt x="855" y="793"/>
                  </a:lnTo>
                  <a:lnTo>
                    <a:pt x="855" y="791"/>
                  </a:lnTo>
                  <a:lnTo>
                    <a:pt x="855" y="789"/>
                  </a:lnTo>
                  <a:lnTo>
                    <a:pt x="857" y="789"/>
                  </a:lnTo>
                  <a:lnTo>
                    <a:pt x="857" y="787"/>
                  </a:lnTo>
                  <a:lnTo>
                    <a:pt x="857" y="785"/>
                  </a:lnTo>
                  <a:lnTo>
                    <a:pt x="857" y="783"/>
                  </a:lnTo>
                  <a:lnTo>
                    <a:pt x="858" y="783"/>
                  </a:lnTo>
                  <a:lnTo>
                    <a:pt x="857" y="781"/>
                  </a:lnTo>
                  <a:lnTo>
                    <a:pt x="858" y="781"/>
                  </a:lnTo>
                  <a:lnTo>
                    <a:pt x="858" y="779"/>
                  </a:lnTo>
                  <a:lnTo>
                    <a:pt x="858" y="778"/>
                  </a:lnTo>
                  <a:lnTo>
                    <a:pt x="858" y="776"/>
                  </a:lnTo>
                  <a:lnTo>
                    <a:pt x="857" y="776"/>
                  </a:lnTo>
                  <a:lnTo>
                    <a:pt x="858" y="776"/>
                  </a:lnTo>
                  <a:lnTo>
                    <a:pt x="857" y="776"/>
                  </a:lnTo>
                  <a:lnTo>
                    <a:pt x="857" y="774"/>
                  </a:lnTo>
                  <a:lnTo>
                    <a:pt x="857" y="772"/>
                  </a:lnTo>
                  <a:lnTo>
                    <a:pt x="858" y="770"/>
                  </a:lnTo>
                  <a:lnTo>
                    <a:pt x="858" y="768"/>
                  </a:lnTo>
                  <a:lnTo>
                    <a:pt x="860" y="768"/>
                  </a:lnTo>
                  <a:lnTo>
                    <a:pt x="860" y="766"/>
                  </a:lnTo>
                  <a:lnTo>
                    <a:pt x="858" y="766"/>
                  </a:lnTo>
                  <a:lnTo>
                    <a:pt x="858" y="764"/>
                  </a:lnTo>
                  <a:lnTo>
                    <a:pt x="858" y="762"/>
                  </a:lnTo>
                  <a:lnTo>
                    <a:pt x="860" y="762"/>
                  </a:lnTo>
                  <a:lnTo>
                    <a:pt x="860" y="764"/>
                  </a:lnTo>
                  <a:lnTo>
                    <a:pt x="860" y="762"/>
                  </a:lnTo>
                  <a:lnTo>
                    <a:pt x="862" y="762"/>
                  </a:lnTo>
                  <a:lnTo>
                    <a:pt x="864" y="762"/>
                  </a:lnTo>
                  <a:lnTo>
                    <a:pt x="864" y="760"/>
                  </a:lnTo>
                  <a:lnTo>
                    <a:pt x="864" y="758"/>
                  </a:lnTo>
                  <a:lnTo>
                    <a:pt x="866" y="758"/>
                  </a:lnTo>
                  <a:lnTo>
                    <a:pt x="866" y="756"/>
                  </a:lnTo>
                  <a:lnTo>
                    <a:pt x="868" y="756"/>
                  </a:lnTo>
                  <a:lnTo>
                    <a:pt x="868" y="754"/>
                  </a:lnTo>
                  <a:lnTo>
                    <a:pt x="868" y="756"/>
                  </a:lnTo>
                  <a:lnTo>
                    <a:pt x="870" y="758"/>
                  </a:lnTo>
                  <a:lnTo>
                    <a:pt x="872" y="758"/>
                  </a:lnTo>
                  <a:lnTo>
                    <a:pt x="872" y="760"/>
                  </a:lnTo>
                  <a:lnTo>
                    <a:pt x="872" y="762"/>
                  </a:lnTo>
                  <a:lnTo>
                    <a:pt x="874" y="762"/>
                  </a:lnTo>
                  <a:lnTo>
                    <a:pt x="874" y="764"/>
                  </a:lnTo>
                  <a:lnTo>
                    <a:pt x="874" y="766"/>
                  </a:lnTo>
                  <a:lnTo>
                    <a:pt x="876" y="766"/>
                  </a:lnTo>
                  <a:lnTo>
                    <a:pt x="876" y="768"/>
                  </a:lnTo>
                  <a:lnTo>
                    <a:pt x="874" y="768"/>
                  </a:lnTo>
                  <a:lnTo>
                    <a:pt x="874" y="770"/>
                  </a:lnTo>
                  <a:lnTo>
                    <a:pt x="876" y="772"/>
                  </a:lnTo>
                  <a:lnTo>
                    <a:pt x="878" y="774"/>
                  </a:lnTo>
                  <a:lnTo>
                    <a:pt x="876" y="774"/>
                  </a:lnTo>
                  <a:lnTo>
                    <a:pt x="876" y="776"/>
                  </a:lnTo>
                  <a:lnTo>
                    <a:pt x="878" y="776"/>
                  </a:lnTo>
                  <a:lnTo>
                    <a:pt x="878" y="778"/>
                  </a:lnTo>
                  <a:lnTo>
                    <a:pt x="876" y="778"/>
                  </a:lnTo>
                  <a:lnTo>
                    <a:pt x="876" y="776"/>
                  </a:lnTo>
                  <a:lnTo>
                    <a:pt x="876" y="778"/>
                  </a:lnTo>
                  <a:lnTo>
                    <a:pt x="878" y="778"/>
                  </a:lnTo>
                  <a:lnTo>
                    <a:pt x="880" y="778"/>
                  </a:lnTo>
                  <a:lnTo>
                    <a:pt x="881" y="778"/>
                  </a:lnTo>
                  <a:lnTo>
                    <a:pt x="881" y="776"/>
                  </a:lnTo>
                  <a:lnTo>
                    <a:pt x="883" y="776"/>
                  </a:lnTo>
                  <a:lnTo>
                    <a:pt x="883" y="778"/>
                  </a:lnTo>
                  <a:lnTo>
                    <a:pt x="883" y="776"/>
                  </a:lnTo>
                  <a:lnTo>
                    <a:pt x="885" y="778"/>
                  </a:lnTo>
                  <a:lnTo>
                    <a:pt x="883" y="778"/>
                  </a:lnTo>
                  <a:lnTo>
                    <a:pt x="885" y="778"/>
                  </a:lnTo>
                  <a:lnTo>
                    <a:pt x="887" y="778"/>
                  </a:lnTo>
                  <a:lnTo>
                    <a:pt x="887" y="779"/>
                  </a:lnTo>
                  <a:lnTo>
                    <a:pt x="885" y="779"/>
                  </a:lnTo>
                  <a:lnTo>
                    <a:pt x="887" y="779"/>
                  </a:lnTo>
                  <a:lnTo>
                    <a:pt x="889" y="779"/>
                  </a:lnTo>
                  <a:lnTo>
                    <a:pt x="887" y="779"/>
                  </a:lnTo>
                  <a:lnTo>
                    <a:pt x="889" y="781"/>
                  </a:lnTo>
                  <a:lnTo>
                    <a:pt x="889" y="779"/>
                  </a:lnTo>
                  <a:lnTo>
                    <a:pt x="889" y="781"/>
                  </a:lnTo>
                  <a:lnTo>
                    <a:pt x="889" y="783"/>
                  </a:lnTo>
                  <a:lnTo>
                    <a:pt x="891" y="783"/>
                  </a:lnTo>
                  <a:lnTo>
                    <a:pt x="893" y="783"/>
                  </a:lnTo>
                  <a:lnTo>
                    <a:pt x="895" y="785"/>
                  </a:lnTo>
                  <a:lnTo>
                    <a:pt x="895" y="783"/>
                  </a:lnTo>
                  <a:lnTo>
                    <a:pt x="895" y="785"/>
                  </a:lnTo>
                  <a:lnTo>
                    <a:pt x="897" y="785"/>
                  </a:lnTo>
                  <a:lnTo>
                    <a:pt x="895" y="785"/>
                  </a:lnTo>
                  <a:lnTo>
                    <a:pt x="897" y="785"/>
                  </a:lnTo>
                  <a:lnTo>
                    <a:pt x="897" y="787"/>
                  </a:lnTo>
                  <a:lnTo>
                    <a:pt x="897" y="789"/>
                  </a:lnTo>
                  <a:lnTo>
                    <a:pt x="897" y="791"/>
                  </a:lnTo>
                  <a:lnTo>
                    <a:pt x="895" y="791"/>
                  </a:lnTo>
                  <a:lnTo>
                    <a:pt x="895" y="789"/>
                  </a:lnTo>
                  <a:lnTo>
                    <a:pt x="893" y="789"/>
                  </a:lnTo>
                  <a:lnTo>
                    <a:pt x="895" y="789"/>
                  </a:lnTo>
                  <a:lnTo>
                    <a:pt x="895" y="791"/>
                  </a:lnTo>
                  <a:lnTo>
                    <a:pt x="895" y="789"/>
                  </a:lnTo>
                  <a:lnTo>
                    <a:pt x="895" y="791"/>
                  </a:lnTo>
                  <a:lnTo>
                    <a:pt x="897" y="791"/>
                  </a:lnTo>
                  <a:lnTo>
                    <a:pt x="899" y="793"/>
                  </a:lnTo>
                  <a:lnTo>
                    <a:pt x="901" y="793"/>
                  </a:lnTo>
                  <a:lnTo>
                    <a:pt x="901" y="795"/>
                  </a:lnTo>
                  <a:lnTo>
                    <a:pt x="899" y="795"/>
                  </a:lnTo>
                  <a:lnTo>
                    <a:pt x="901" y="795"/>
                  </a:lnTo>
                  <a:lnTo>
                    <a:pt x="901" y="797"/>
                  </a:lnTo>
                  <a:lnTo>
                    <a:pt x="901" y="795"/>
                  </a:lnTo>
                  <a:lnTo>
                    <a:pt x="899" y="795"/>
                  </a:lnTo>
                  <a:lnTo>
                    <a:pt x="899" y="797"/>
                  </a:lnTo>
                  <a:lnTo>
                    <a:pt x="897" y="797"/>
                  </a:lnTo>
                  <a:lnTo>
                    <a:pt x="899" y="797"/>
                  </a:lnTo>
                  <a:lnTo>
                    <a:pt x="901" y="797"/>
                  </a:lnTo>
                  <a:lnTo>
                    <a:pt x="901" y="799"/>
                  </a:lnTo>
                  <a:lnTo>
                    <a:pt x="903" y="799"/>
                  </a:lnTo>
                  <a:lnTo>
                    <a:pt x="903" y="797"/>
                  </a:lnTo>
                  <a:lnTo>
                    <a:pt x="905" y="797"/>
                  </a:lnTo>
                  <a:lnTo>
                    <a:pt x="906" y="797"/>
                  </a:lnTo>
                  <a:lnTo>
                    <a:pt x="905" y="797"/>
                  </a:lnTo>
                  <a:lnTo>
                    <a:pt x="905" y="799"/>
                  </a:lnTo>
                  <a:close/>
                  <a:moveTo>
                    <a:pt x="1363" y="1511"/>
                  </a:moveTo>
                  <a:lnTo>
                    <a:pt x="1362" y="1511"/>
                  </a:lnTo>
                  <a:lnTo>
                    <a:pt x="1363" y="1511"/>
                  </a:lnTo>
                  <a:close/>
                  <a:moveTo>
                    <a:pt x="1292" y="1428"/>
                  </a:moveTo>
                  <a:lnTo>
                    <a:pt x="1291" y="1428"/>
                  </a:lnTo>
                  <a:lnTo>
                    <a:pt x="1292" y="1428"/>
                  </a:lnTo>
                  <a:close/>
                  <a:moveTo>
                    <a:pt x="1367" y="1519"/>
                  </a:moveTo>
                  <a:lnTo>
                    <a:pt x="1369" y="1519"/>
                  </a:lnTo>
                  <a:lnTo>
                    <a:pt x="1371" y="1519"/>
                  </a:lnTo>
                  <a:lnTo>
                    <a:pt x="1369" y="1519"/>
                  </a:lnTo>
                  <a:lnTo>
                    <a:pt x="1367" y="1521"/>
                  </a:lnTo>
                  <a:lnTo>
                    <a:pt x="1367" y="1519"/>
                  </a:lnTo>
                  <a:close/>
                  <a:moveTo>
                    <a:pt x="1365" y="1515"/>
                  </a:moveTo>
                  <a:lnTo>
                    <a:pt x="1365" y="1513"/>
                  </a:lnTo>
                  <a:lnTo>
                    <a:pt x="1367" y="1513"/>
                  </a:lnTo>
                  <a:lnTo>
                    <a:pt x="1367" y="1515"/>
                  </a:lnTo>
                  <a:lnTo>
                    <a:pt x="1365" y="1515"/>
                  </a:lnTo>
                  <a:close/>
                  <a:moveTo>
                    <a:pt x="1371" y="1519"/>
                  </a:moveTo>
                  <a:lnTo>
                    <a:pt x="1369" y="1519"/>
                  </a:lnTo>
                  <a:lnTo>
                    <a:pt x="1369" y="1517"/>
                  </a:lnTo>
                  <a:lnTo>
                    <a:pt x="1371" y="1519"/>
                  </a:lnTo>
                  <a:close/>
                  <a:moveTo>
                    <a:pt x="1369" y="1515"/>
                  </a:moveTo>
                  <a:lnTo>
                    <a:pt x="1367" y="1515"/>
                  </a:lnTo>
                  <a:lnTo>
                    <a:pt x="1367" y="1517"/>
                  </a:lnTo>
                  <a:lnTo>
                    <a:pt x="1365" y="1517"/>
                  </a:lnTo>
                  <a:lnTo>
                    <a:pt x="1367" y="1515"/>
                  </a:lnTo>
                  <a:lnTo>
                    <a:pt x="1369" y="1515"/>
                  </a:lnTo>
                  <a:close/>
                  <a:moveTo>
                    <a:pt x="1373" y="1521"/>
                  </a:moveTo>
                  <a:lnTo>
                    <a:pt x="1371" y="1521"/>
                  </a:lnTo>
                  <a:lnTo>
                    <a:pt x="1371" y="1519"/>
                  </a:lnTo>
                  <a:lnTo>
                    <a:pt x="1373" y="1519"/>
                  </a:lnTo>
                  <a:lnTo>
                    <a:pt x="1373" y="1521"/>
                  </a:lnTo>
                  <a:close/>
                  <a:moveTo>
                    <a:pt x="1367" y="1515"/>
                  </a:moveTo>
                  <a:lnTo>
                    <a:pt x="1367" y="1513"/>
                  </a:lnTo>
                  <a:lnTo>
                    <a:pt x="1367" y="1515"/>
                  </a:lnTo>
                  <a:close/>
                  <a:moveTo>
                    <a:pt x="1367" y="1513"/>
                  </a:moveTo>
                  <a:lnTo>
                    <a:pt x="1365" y="1513"/>
                  </a:lnTo>
                  <a:lnTo>
                    <a:pt x="1367" y="1513"/>
                  </a:lnTo>
                  <a:close/>
                  <a:moveTo>
                    <a:pt x="1339" y="1482"/>
                  </a:moveTo>
                  <a:lnTo>
                    <a:pt x="1339" y="1480"/>
                  </a:lnTo>
                  <a:lnTo>
                    <a:pt x="1339" y="1482"/>
                  </a:lnTo>
                  <a:close/>
                  <a:moveTo>
                    <a:pt x="1369" y="1515"/>
                  </a:moveTo>
                  <a:lnTo>
                    <a:pt x="1367" y="1515"/>
                  </a:lnTo>
                  <a:lnTo>
                    <a:pt x="1369" y="1515"/>
                  </a:lnTo>
                  <a:close/>
                  <a:moveTo>
                    <a:pt x="1365" y="1511"/>
                  </a:moveTo>
                  <a:lnTo>
                    <a:pt x="1363" y="1511"/>
                  </a:lnTo>
                  <a:lnTo>
                    <a:pt x="1365" y="1509"/>
                  </a:lnTo>
                  <a:lnTo>
                    <a:pt x="1365" y="1511"/>
                  </a:lnTo>
                  <a:close/>
                  <a:moveTo>
                    <a:pt x="1369" y="1517"/>
                  </a:moveTo>
                  <a:lnTo>
                    <a:pt x="1371" y="1517"/>
                  </a:lnTo>
                  <a:lnTo>
                    <a:pt x="1371" y="1515"/>
                  </a:lnTo>
                  <a:lnTo>
                    <a:pt x="1371" y="1517"/>
                  </a:lnTo>
                  <a:lnTo>
                    <a:pt x="1369" y="1517"/>
                  </a:lnTo>
                  <a:close/>
                  <a:moveTo>
                    <a:pt x="1365" y="1511"/>
                  </a:moveTo>
                  <a:lnTo>
                    <a:pt x="1365" y="1509"/>
                  </a:lnTo>
                  <a:lnTo>
                    <a:pt x="1365" y="1511"/>
                  </a:lnTo>
                  <a:close/>
                  <a:moveTo>
                    <a:pt x="1369" y="1513"/>
                  </a:moveTo>
                  <a:lnTo>
                    <a:pt x="1369" y="1515"/>
                  </a:lnTo>
                  <a:lnTo>
                    <a:pt x="1369" y="1513"/>
                  </a:lnTo>
                  <a:close/>
                  <a:moveTo>
                    <a:pt x="1367" y="1511"/>
                  </a:moveTo>
                  <a:lnTo>
                    <a:pt x="1365" y="1511"/>
                  </a:lnTo>
                  <a:lnTo>
                    <a:pt x="1367" y="1511"/>
                  </a:lnTo>
                  <a:lnTo>
                    <a:pt x="1365" y="1511"/>
                  </a:lnTo>
                  <a:lnTo>
                    <a:pt x="1367" y="1511"/>
                  </a:lnTo>
                  <a:close/>
                  <a:moveTo>
                    <a:pt x="1371" y="1515"/>
                  </a:moveTo>
                  <a:lnTo>
                    <a:pt x="1371" y="1517"/>
                  </a:lnTo>
                  <a:lnTo>
                    <a:pt x="1369" y="1517"/>
                  </a:lnTo>
                  <a:lnTo>
                    <a:pt x="1369" y="1515"/>
                  </a:lnTo>
                  <a:lnTo>
                    <a:pt x="1371" y="1515"/>
                  </a:lnTo>
                  <a:close/>
                  <a:moveTo>
                    <a:pt x="1369" y="1515"/>
                  </a:moveTo>
                  <a:lnTo>
                    <a:pt x="1369" y="1517"/>
                  </a:lnTo>
                  <a:lnTo>
                    <a:pt x="1369" y="1515"/>
                  </a:lnTo>
                  <a:close/>
                  <a:moveTo>
                    <a:pt x="1369" y="1515"/>
                  </a:moveTo>
                  <a:lnTo>
                    <a:pt x="1371" y="1515"/>
                  </a:lnTo>
                  <a:lnTo>
                    <a:pt x="1369" y="1515"/>
                  </a:lnTo>
                  <a:close/>
                  <a:moveTo>
                    <a:pt x="1327" y="1465"/>
                  </a:moveTo>
                  <a:lnTo>
                    <a:pt x="1325" y="1465"/>
                  </a:lnTo>
                  <a:lnTo>
                    <a:pt x="1327" y="1465"/>
                  </a:lnTo>
                  <a:lnTo>
                    <a:pt x="1327" y="1467"/>
                  </a:lnTo>
                  <a:lnTo>
                    <a:pt x="1327" y="1465"/>
                  </a:lnTo>
                  <a:lnTo>
                    <a:pt x="1327" y="1467"/>
                  </a:lnTo>
                  <a:lnTo>
                    <a:pt x="1327" y="1469"/>
                  </a:lnTo>
                  <a:lnTo>
                    <a:pt x="1327" y="1467"/>
                  </a:lnTo>
                  <a:lnTo>
                    <a:pt x="1327" y="1469"/>
                  </a:lnTo>
                  <a:lnTo>
                    <a:pt x="1327" y="1467"/>
                  </a:lnTo>
                  <a:lnTo>
                    <a:pt x="1327" y="1469"/>
                  </a:lnTo>
                  <a:lnTo>
                    <a:pt x="1329" y="1469"/>
                  </a:lnTo>
                  <a:lnTo>
                    <a:pt x="1331" y="1469"/>
                  </a:lnTo>
                  <a:lnTo>
                    <a:pt x="1329" y="1469"/>
                  </a:lnTo>
                  <a:lnTo>
                    <a:pt x="1331" y="1469"/>
                  </a:lnTo>
                  <a:lnTo>
                    <a:pt x="1331" y="1471"/>
                  </a:lnTo>
                  <a:lnTo>
                    <a:pt x="1331" y="1469"/>
                  </a:lnTo>
                  <a:lnTo>
                    <a:pt x="1331" y="1471"/>
                  </a:lnTo>
                  <a:lnTo>
                    <a:pt x="1329" y="1471"/>
                  </a:lnTo>
                  <a:lnTo>
                    <a:pt x="1329" y="1473"/>
                  </a:lnTo>
                  <a:lnTo>
                    <a:pt x="1327" y="1473"/>
                  </a:lnTo>
                  <a:lnTo>
                    <a:pt x="1325" y="1474"/>
                  </a:lnTo>
                  <a:lnTo>
                    <a:pt x="1325" y="1473"/>
                  </a:lnTo>
                  <a:lnTo>
                    <a:pt x="1325" y="1474"/>
                  </a:lnTo>
                  <a:lnTo>
                    <a:pt x="1327" y="1474"/>
                  </a:lnTo>
                  <a:lnTo>
                    <a:pt x="1329" y="1474"/>
                  </a:lnTo>
                  <a:lnTo>
                    <a:pt x="1329" y="1476"/>
                  </a:lnTo>
                  <a:lnTo>
                    <a:pt x="1331" y="1476"/>
                  </a:lnTo>
                  <a:lnTo>
                    <a:pt x="1331" y="1478"/>
                  </a:lnTo>
                  <a:lnTo>
                    <a:pt x="1333" y="1478"/>
                  </a:lnTo>
                  <a:lnTo>
                    <a:pt x="1333" y="1480"/>
                  </a:lnTo>
                  <a:lnTo>
                    <a:pt x="1333" y="1482"/>
                  </a:lnTo>
                  <a:lnTo>
                    <a:pt x="1333" y="1480"/>
                  </a:lnTo>
                  <a:lnTo>
                    <a:pt x="1331" y="1480"/>
                  </a:lnTo>
                  <a:lnTo>
                    <a:pt x="1329" y="1480"/>
                  </a:lnTo>
                  <a:lnTo>
                    <a:pt x="1331" y="1480"/>
                  </a:lnTo>
                  <a:lnTo>
                    <a:pt x="1331" y="1482"/>
                  </a:lnTo>
                  <a:lnTo>
                    <a:pt x="1333" y="1482"/>
                  </a:lnTo>
                  <a:lnTo>
                    <a:pt x="1331" y="1482"/>
                  </a:lnTo>
                  <a:lnTo>
                    <a:pt x="1329" y="1482"/>
                  </a:lnTo>
                  <a:lnTo>
                    <a:pt x="1329" y="1480"/>
                  </a:lnTo>
                  <a:lnTo>
                    <a:pt x="1327" y="1480"/>
                  </a:lnTo>
                  <a:lnTo>
                    <a:pt x="1327" y="1482"/>
                  </a:lnTo>
                  <a:lnTo>
                    <a:pt x="1325" y="1482"/>
                  </a:lnTo>
                  <a:lnTo>
                    <a:pt x="1325" y="1480"/>
                  </a:lnTo>
                  <a:lnTo>
                    <a:pt x="1323" y="1478"/>
                  </a:lnTo>
                  <a:lnTo>
                    <a:pt x="1321" y="1478"/>
                  </a:lnTo>
                  <a:lnTo>
                    <a:pt x="1321" y="1476"/>
                  </a:lnTo>
                  <a:lnTo>
                    <a:pt x="1319" y="1476"/>
                  </a:lnTo>
                  <a:lnTo>
                    <a:pt x="1317" y="1476"/>
                  </a:lnTo>
                  <a:lnTo>
                    <a:pt x="1315" y="1476"/>
                  </a:lnTo>
                  <a:lnTo>
                    <a:pt x="1314" y="1476"/>
                  </a:lnTo>
                  <a:lnTo>
                    <a:pt x="1312" y="1476"/>
                  </a:lnTo>
                  <a:lnTo>
                    <a:pt x="1312" y="1474"/>
                  </a:lnTo>
                  <a:lnTo>
                    <a:pt x="1310" y="1474"/>
                  </a:lnTo>
                  <a:lnTo>
                    <a:pt x="1308" y="1474"/>
                  </a:lnTo>
                  <a:lnTo>
                    <a:pt x="1308" y="1473"/>
                  </a:lnTo>
                  <a:lnTo>
                    <a:pt x="1310" y="1473"/>
                  </a:lnTo>
                  <a:lnTo>
                    <a:pt x="1308" y="1473"/>
                  </a:lnTo>
                  <a:lnTo>
                    <a:pt x="1308" y="1471"/>
                  </a:lnTo>
                  <a:lnTo>
                    <a:pt x="1310" y="1471"/>
                  </a:lnTo>
                  <a:lnTo>
                    <a:pt x="1312" y="1471"/>
                  </a:lnTo>
                  <a:lnTo>
                    <a:pt x="1314" y="1471"/>
                  </a:lnTo>
                  <a:lnTo>
                    <a:pt x="1315" y="1471"/>
                  </a:lnTo>
                  <a:lnTo>
                    <a:pt x="1315" y="1473"/>
                  </a:lnTo>
                  <a:lnTo>
                    <a:pt x="1315" y="1471"/>
                  </a:lnTo>
                  <a:lnTo>
                    <a:pt x="1315" y="1473"/>
                  </a:lnTo>
                  <a:lnTo>
                    <a:pt x="1315" y="1471"/>
                  </a:lnTo>
                  <a:lnTo>
                    <a:pt x="1317" y="1471"/>
                  </a:lnTo>
                  <a:lnTo>
                    <a:pt x="1317" y="1473"/>
                  </a:lnTo>
                  <a:lnTo>
                    <a:pt x="1319" y="1473"/>
                  </a:lnTo>
                  <a:lnTo>
                    <a:pt x="1321" y="1473"/>
                  </a:lnTo>
                  <a:lnTo>
                    <a:pt x="1319" y="1473"/>
                  </a:lnTo>
                  <a:lnTo>
                    <a:pt x="1319" y="1471"/>
                  </a:lnTo>
                  <a:lnTo>
                    <a:pt x="1317" y="1471"/>
                  </a:lnTo>
                  <a:lnTo>
                    <a:pt x="1317" y="1469"/>
                  </a:lnTo>
                  <a:lnTo>
                    <a:pt x="1315" y="1469"/>
                  </a:lnTo>
                  <a:lnTo>
                    <a:pt x="1317" y="1469"/>
                  </a:lnTo>
                  <a:lnTo>
                    <a:pt x="1315" y="1469"/>
                  </a:lnTo>
                  <a:lnTo>
                    <a:pt x="1315" y="1467"/>
                  </a:lnTo>
                  <a:lnTo>
                    <a:pt x="1314" y="1467"/>
                  </a:lnTo>
                  <a:lnTo>
                    <a:pt x="1314" y="1469"/>
                  </a:lnTo>
                  <a:lnTo>
                    <a:pt x="1315" y="1469"/>
                  </a:lnTo>
                  <a:lnTo>
                    <a:pt x="1314" y="1469"/>
                  </a:lnTo>
                  <a:lnTo>
                    <a:pt x="1314" y="1467"/>
                  </a:lnTo>
                  <a:lnTo>
                    <a:pt x="1314" y="1465"/>
                  </a:lnTo>
                  <a:lnTo>
                    <a:pt x="1315" y="1465"/>
                  </a:lnTo>
                  <a:lnTo>
                    <a:pt x="1315" y="1463"/>
                  </a:lnTo>
                  <a:lnTo>
                    <a:pt x="1315" y="1465"/>
                  </a:lnTo>
                  <a:lnTo>
                    <a:pt x="1315" y="1463"/>
                  </a:lnTo>
                  <a:lnTo>
                    <a:pt x="1317" y="1463"/>
                  </a:lnTo>
                  <a:lnTo>
                    <a:pt x="1319" y="1463"/>
                  </a:lnTo>
                  <a:lnTo>
                    <a:pt x="1319" y="1465"/>
                  </a:lnTo>
                  <a:lnTo>
                    <a:pt x="1321" y="1465"/>
                  </a:lnTo>
                  <a:lnTo>
                    <a:pt x="1321" y="1463"/>
                  </a:lnTo>
                  <a:lnTo>
                    <a:pt x="1319" y="1463"/>
                  </a:lnTo>
                  <a:lnTo>
                    <a:pt x="1321" y="1463"/>
                  </a:lnTo>
                  <a:lnTo>
                    <a:pt x="1323" y="1463"/>
                  </a:lnTo>
                  <a:lnTo>
                    <a:pt x="1325" y="1461"/>
                  </a:lnTo>
                  <a:lnTo>
                    <a:pt x="1325" y="1463"/>
                  </a:lnTo>
                  <a:lnTo>
                    <a:pt x="1327" y="1463"/>
                  </a:lnTo>
                  <a:lnTo>
                    <a:pt x="1327" y="1465"/>
                  </a:lnTo>
                  <a:close/>
                  <a:moveTo>
                    <a:pt x="1363" y="1513"/>
                  </a:moveTo>
                  <a:lnTo>
                    <a:pt x="1363" y="1511"/>
                  </a:lnTo>
                  <a:lnTo>
                    <a:pt x="1363" y="1513"/>
                  </a:lnTo>
                  <a:lnTo>
                    <a:pt x="1363" y="1511"/>
                  </a:lnTo>
                  <a:lnTo>
                    <a:pt x="1365" y="1511"/>
                  </a:lnTo>
                  <a:lnTo>
                    <a:pt x="1367" y="1511"/>
                  </a:lnTo>
                  <a:lnTo>
                    <a:pt x="1369" y="1511"/>
                  </a:lnTo>
                  <a:lnTo>
                    <a:pt x="1369" y="1513"/>
                  </a:lnTo>
                  <a:lnTo>
                    <a:pt x="1367" y="1513"/>
                  </a:lnTo>
                  <a:lnTo>
                    <a:pt x="1365" y="1513"/>
                  </a:lnTo>
                  <a:lnTo>
                    <a:pt x="1363" y="1513"/>
                  </a:lnTo>
                  <a:close/>
                  <a:moveTo>
                    <a:pt x="1367" y="1511"/>
                  </a:moveTo>
                  <a:lnTo>
                    <a:pt x="1369" y="1511"/>
                  </a:lnTo>
                  <a:lnTo>
                    <a:pt x="1367" y="1511"/>
                  </a:lnTo>
                  <a:close/>
                  <a:moveTo>
                    <a:pt x="1373" y="1515"/>
                  </a:moveTo>
                  <a:lnTo>
                    <a:pt x="1373" y="1517"/>
                  </a:lnTo>
                  <a:lnTo>
                    <a:pt x="1371" y="1517"/>
                  </a:lnTo>
                  <a:lnTo>
                    <a:pt x="1373" y="1517"/>
                  </a:lnTo>
                  <a:lnTo>
                    <a:pt x="1373" y="1515"/>
                  </a:lnTo>
                  <a:lnTo>
                    <a:pt x="1371" y="1515"/>
                  </a:lnTo>
                  <a:lnTo>
                    <a:pt x="1373" y="1515"/>
                  </a:lnTo>
                  <a:close/>
                  <a:moveTo>
                    <a:pt x="1298" y="1428"/>
                  </a:moveTo>
                  <a:lnTo>
                    <a:pt x="1298" y="1430"/>
                  </a:lnTo>
                  <a:lnTo>
                    <a:pt x="1296" y="1430"/>
                  </a:lnTo>
                  <a:lnTo>
                    <a:pt x="1296" y="1428"/>
                  </a:lnTo>
                  <a:lnTo>
                    <a:pt x="1298" y="1428"/>
                  </a:lnTo>
                  <a:close/>
                  <a:moveTo>
                    <a:pt x="1367" y="1511"/>
                  </a:moveTo>
                  <a:lnTo>
                    <a:pt x="1369" y="1511"/>
                  </a:lnTo>
                  <a:lnTo>
                    <a:pt x="1367" y="1511"/>
                  </a:lnTo>
                  <a:close/>
                  <a:moveTo>
                    <a:pt x="1371" y="1511"/>
                  </a:moveTo>
                  <a:lnTo>
                    <a:pt x="1371" y="1513"/>
                  </a:lnTo>
                  <a:lnTo>
                    <a:pt x="1369" y="1513"/>
                  </a:lnTo>
                  <a:lnTo>
                    <a:pt x="1367" y="1513"/>
                  </a:lnTo>
                  <a:lnTo>
                    <a:pt x="1369" y="1513"/>
                  </a:lnTo>
                  <a:lnTo>
                    <a:pt x="1367" y="1513"/>
                  </a:lnTo>
                  <a:lnTo>
                    <a:pt x="1369" y="1513"/>
                  </a:lnTo>
                  <a:lnTo>
                    <a:pt x="1369" y="1511"/>
                  </a:lnTo>
                  <a:lnTo>
                    <a:pt x="1371" y="1511"/>
                  </a:lnTo>
                  <a:close/>
                  <a:moveTo>
                    <a:pt x="1373" y="1515"/>
                  </a:moveTo>
                  <a:lnTo>
                    <a:pt x="1371" y="1515"/>
                  </a:lnTo>
                  <a:lnTo>
                    <a:pt x="1373" y="1515"/>
                  </a:lnTo>
                  <a:lnTo>
                    <a:pt x="1373" y="1513"/>
                  </a:lnTo>
                  <a:lnTo>
                    <a:pt x="1373" y="1515"/>
                  </a:lnTo>
                  <a:close/>
                  <a:moveTo>
                    <a:pt x="1189" y="1298"/>
                  </a:moveTo>
                  <a:lnTo>
                    <a:pt x="1189" y="1296"/>
                  </a:lnTo>
                  <a:lnTo>
                    <a:pt x="1187" y="1296"/>
                  </a:lnTo>
                  <a:lnTo>
                    <a:pt x="1185" y="1296"/>
                  </a:lnTo>
                  <a:lnTo>
                    <a:pt x="1183" y="1296"/>
                  </a:lnTo>
                  <a:lnTo>
                    <a:pt x="1183" y="1298"/>
                  </a:lnTo>
                  <a:lnTo>
                    <a:pt x="1181" y="1298"/>
                  </a:lnTo>
                  <a:lnTo>
                    <a:pt x="1181" y="1296"/>
                  </a:lnTo>
                  <a:lnTo>
                    <a:pt x="1179" y="1296"/>
                  </a:lnTo>
                  <a:lnTo>
                    <a:pt x="1177" y="1296"/>
                  </a:lnTo>
                  <a:lnTo>
                    <a:pt x="1179" y="1296"/>
                  </a:lnTo>
                  <a:lnTo>
                    <a:pt x="1179" y="1294"/>
                  </a:lnTo>
                  <a:lnTo>
                    <a:pt x="1179" y="1296"/>
                  </a:lnTo>
                  <a:lnTo>
                    <a:pt x="1181" y="1296"/>
                  </a:lnTo>
                  <a:lnTo>
                    <a:pt x="1183" y="1296"/>
                  </a:lnTo>
                  <a:lnTo>
                    <a:pt x="1183" y="1294"/>
                  </a:lnTo>
                  <a:lnTo>
                    <a:pt x="1185" y="1294"/>
                  </a:lnTo>
                  <a:lnTo>
                    <a:pt x="1185" y="1296"/>
                  </a:lnTo>
                  <a:lnTo>
                    <a:pt x="1185" y="1294"/>
                  </a:lnTo>
                  <a:lnTo>
                    <a:pt x="1187" y="1294"/>
                  </a:lnTo>
                  <a:lnTo>
                    <a:pt x="1189" y="1294"/>
                  </a:lnTo>
                  <a:lnTo>
                    <a:pt x="1189" y="1292"/>
                  </a:lnTo>
                  <a:lnTo>
                    <a:pt x="1191" y="1292"/>
                  </a:lnTo>
                  <a:lnTo>
                    <a:pt x="1193" y="1292"/>
                  </a:lnTo>
                  <a:lnTo>
                    <a:pt x="1193" y="1294"/>
                  </a:lnTo>
                  <a:lnTo>
                    <a:pt x="1193" y="1296"/>
                  </a:lnTo>
                  <a:lnTo>
                    <a:pt x="1191" y="1296"/>
                  </a:lnTo>
                  <a:lnTo>
                    <a:pt x="1189" y="1296"/>
                  </a:lnTo>
                  <a:lnTo>
                    <a:pt x="1189" y="1298"/>
                  </a:lnTo>
                  <a:close/>
                  <a:moveTo>
                    <a:pt x="1296" y="1428"/>
                  </a:moveTo>
                  <a:lnTo>
                    <a:pt x="1296" y="1430"/>
                  </a:lnTo>
                  <a:lnTo>
                    <a:pt x="1294" y="1430"/>
                  </a:lnTo>
                  <a:lnTo>
                    <a:pt x="1296" y="1430"/>
                  </a:lnTo>
                  <a:lnTo>
                    <a:pt x="1294" y="1430"/>
                  </a:lnTo>
                  <a:lnTo>
                    <a:pt x="1296" y="1430"/>
                  </a:lnTo>
                  <a:lnTo>
                    <a:pt x="1298" y="1430"/>
                  </a:lnTo>
                  <a:lnTo>
                    <a:pt x="1296" y="1430"/>
                  </a:lnTo>
                  <a:lnTo>
                    <a:pt x="1296" y="1432"/>
                  </a:lnTo>
                  <a:lnTo>
                    <a:pt x="1294" y="1432"/>
                  </a:lnTo>
                  <a:lnTo>
                    <a:pt x="1294" y="1434"/>
                  </a:lnTo>
                  <a:lnTo>
                    <a:pt x="1292" y="1434"/>
                  </a:lnTo>
                  <a:lnTo>
                    <a:pt x="1292" y="1432"/>
                  </a:lnTo>
                  <a:lnTo>
                    <a:pt x="1291" y="1432"/>
                  </a:lnTo>
                  <a:lnTo>
                    <a:pt x="1289" y="1432"/>
                  </a:lnTo>
                  <a:lnTo>
                    <a:pt x="1287" y="1432"/>
                  </a:lnTo>
                  <a:lnTo>
                    <a:pt x="1289" y="1432"/>
                  </a:lnTo>
                  <a:lnTo>
                    <a:pt x="1289" y="1434"/>
                  </a:lnTo>
                  <a:lnTo>
                    <a:pt x="1291" y="1434"/>
                  </a:lnTo>
                  <a:lnTo>
                    <a:pt x="1291" y="1436"/>
                  </a:lnTo>
                  <a:lnTo>
                    <a:pt x="1292" y="1436"/>
                  </a:lnTo>
                  <a:lnTo>
                    <a:pt x="1291" y="1436"/>
                  </a:lnTo>
                  <a:lnTo>
                    <a:pt x="1291" y="1438"/>
                  </a:lnTo>
                  <a:lnTo>
                    <a:pt x="1289" y="1438"/>
                  </a:lnTo>
                  <a:lnTo>
                    <a:pt x="1287" y="1438"/>
                  </a:lnTo>
                  <a:lnTo>
                    <a:pt x="1287" y="1436"/>
                  </a:lnTo>
                  <a:lnTo>
                    <a:pt x="1287" y="1438"/>
                  </a:lnTo>
                  <a:lnTo>
                    <a:pt x="1285" y="1438"/>
                  </a:lnTo>
                  <a:lnTo>
                    <a:pt x="1283" y="1438"/>
                  </a:lnTo>
                  <a:lnTo>
                    <a:pt x="1281" y="1440"/>
                  </a:lnTo>
                  <a:lnTo>
                    <a:pt x="1281" y="1438"/>
                  </a:lnTo>
                  <a:lnTo>
                    <a:pt x="1279" y="1438"/>
                  </a:lnTo>
                  <a:lnTo>
                    <a:pt x="1281" y="1438"/>
                  </a:lnTo>
                  <a:lnTo>
                    <a:pt x="1279" y="1438"/>
                  </a:lnTo>
                  <a:lnTo>
                    <a:pt x="1279" y="1440"/>
                  </a:lnTo>
                  <a:lnTo>
                    <a:pt x="1281" y="1440"/>
                  </a:lnTo>
                  <a:lnTo>
                    <a:pt x="1281" y="1442"/>
                  </a:lnTo>
                  <a:lnTo>
                    <a:pt x="1279" y="1442"/>
                  </a:lnTo>
                  <a:lnTo>
                    <a:pt x="1277" y="1442"/>
                  </a:lnTo>
                  <a:lnTo>
                    <a:pt x="1277" y="1440"/>
                  </a:lnTo>
                  <a:lnTo>
                    <a:pt x="1277" y="1442"/>
                  </a:lnTo>
                  <a:lnTo>
                    <a:pt x="1275" y="1442"/>
                  </a:lnTo>
                  <a:lnTo>
                    <a:pt x="1273" y="1444"/>
                  </a:lnTo>
                  <a:lnTo>
                    <a:pt x="1273" y="1442"/>
                  </a:lnTo>
                  <a:lnTo>
                    <a:pt x="1275" y="1442"/>
                  </a:lnTo>
                  <a:lnTo>
                    <a:pt x="1275" y="1440"/>
                  </a:lnTo>
                  <a:lnTo>
                    <a:pt x="1273" y="1440"/>
                  </a:lnTo>
                  <a:lnTo>
                    <a:pt x="1273" y="1438"/>
                  </a:lnTo>
                  <a:lnTo>
                    <a:pt x="1273" y="1440"/>
                  </a:lnTo>
                  <a:lnTo>
                    <a:pt x="1275" y="1440"/>
                  </a:lnTo>
                  <a:lnTo>
                    <a:pt x="1275" y="1438"/>
                  </a:lnTo>
                  <a:lnTo>
                    <a:pt x="1275" y="1440"/>
                  </a:lnTo>
                  <a:lnTo>
                    <a:pt x="1275" y="1438"/>
                  </a:lnTo>
                  <a:lnTo>
                    <a:pt x="1277" y="1438"/>
                  </a:lnTo>
                  <a:lnTo>
                    <a:pt x="1277" y="1440"/>
                  </a:lnTo>
                  <a:lnTo>
                    <a:pt x="1277" y="1438"/>
                  </a:lnTo>
                  <a:lnTo>
                    <a:pt x="1279" y="1438"/>
                  </a:lnTo>
                  <a:lnTo>
                    <a:pt x="1277" y="1438"/>
                  </a:lnTo>
                  <a:lnTo>
                    <a:pt x="1275" y="1438"/>
                  </a:lnTo>
                  <a:lnTo>
                    <a:pt x="1275" y="1436"/>
                  </a:lnTo>
                  <a:lnTo>
                    <a:pt x="1273" y="1436"/>
                  </a:lnTo>
                  <a:lnTo>
                    <a:pt x="1273" y="1434"/>
                  </a:lnTo>
                  <a:lnTo>
                    <a:pt x="1273" y="1436"/>
                  </a:lnTo>
                  <a:lnTo>
                    <a:pt x="1273" y="1434"/>
                  </a:lnTo>
                  <a:lnTo>
                    <a:pt x="1275" y="1434"/>
                  </a:lnTo>
                  <a:lnTo>
                    <a:pt x="1277" y="1434"/>
                  </a:lnTo>
                  <a:lnTo>
                    <a:pt x="1279" y="1434"/>
                  </a:lnTo>
                  <a:lnTo>
                    <a:pt x="1277" y="1434"/>
                  </a:lnTo>
                  <a:lnTo>
                    <a:pt x="1277" y="1432"/>
                  </a:lnTo>
                  <a:lnTo>
                    <a:pt x="1279" y="1432"/>
                  </a:lnTo>
                  <a:lnTo>
                    <a:pt x="1281" y="1432"/>
                  </a:lnTo>
                  <a:lnTo>
                    <a:pt x="1279" y="1434"/>
                  </a:lnTo>
                  <a:lnTo>
                    <a:pt x="1281" y="1434"/>
                  </a:lnTo>
                  <a:lnTo>
                    <a:pt x="1281" y="1436"/>
                  </a:lnTo>
                  <a:lnTo>
                    <a:pt x="1281" y="1434"/>
                  </a:lnTo>
                  <a:lnTo>
                    <a:pt x="1283" y="1434"/>
                  </a:lnTo>
                  <a:lnTo>
                    <a:pt x="1283" y="1436"/>
                  </a:lnTo>
                  <a:lnTo>
                    <a:pt x="1283" y="1434"/>
                  </a:lnTo>
                  <a:lnTo>
                    <a:pt x="1285" y="1434"/>
                  </a:lnTo>
                  <a:lnTo>
                    <a:pt x="1285" y="1436"/>
                  </a:lnTo>
                  <a:lnTo>
                    <a:pt x="1285" y="1434"/>
                  </a:lnTo>
                  <a:lnTo>
                    <a:pt x="1283" y="1434"/>
                  </a:lnTo>
                  <a:lnTo>
                    <a:pt x="1283" y="1432"/>
                  </a:lnTo>
                  <a:lnTo>
                    <a:pt x="1281" y="1432"/>
                  </a:lnTo>
                  <a:lnTo>
                    <a:pt x="1281" y="1430"/>
                  </a:lnTo>
                  <a:lnTo>
                    <a:pt x="1283" y="1430"/>
                  </a:lnTo>
                  <a:lnTo>
                    <a:pt x="1283" y="1432"/>
                  </a:lnTo>
                  <a:lnTo>
                    <a:pt x="1285" y="1432"/>
                  </a:lnTo>
                  <a:lnTo>
                    <a:pt x="1285" y="1430"/>
                  </a:lnTo>
                  <a:lnTo>
                    <a:pt x="1283" y="1430"/>
                  </a:lnTo>
                  <a:lnTo>
                    <a:pt x="1285" y="1430"/>
                  </a:lnTo>
                  <a:lnTo>
                    <a:pt x="1285" y="1428"/>
                  </a:lnTo>
                  <a:lnTo>
                    <a:pt x="1285" y="1430"/>
                  </a:lnTo>
                  <a:lnTo>
                    <a:pt x="1287" y="1430"/>
                  </a:lnTo>
                  <a:lnTo>
                    <a:pt x="1289" y="1430"/>
                  </a:lnTo>
                  <a:lnTo>
                    <a:pt x="1287" y="1430"/>
                  </a:lnTo>
                  <a:lnTo>
                    <a:pt x="1289" y="1430"/>
                  </a:lnTo>
                  <a:lnTo>
                    <a:pt x="1289" y="1428"/>
                  </a:lnTo>
                  <a:lnTo>
                    <a:pt x="1289" y="1430"/>
                  </a:lnTo>
                  <a:lnTo>
                    <a:pt x="1287" y="1430"/>
                  </a:lnTo>
                  <a:lnTo>
                    <a:pt x="1287" y="1428"/>
                  </a:lnTo>
                  <a:lnTo>
                    <a:pt x="1285" y="1428"/>
                  </a:lnTo>
                  <a:lnTo>
                    <a:pt x="1287" y="1428"/>
                  </a:lnTo>
                  <a:lnTo>
                    <a:pt x="1289" y="1428"/>
                  </a:lnTo>
                  <a:lnTo>
                    <a:pt x="1289" y="1426"/>
                  </a:lnTo>
                  <a:lnTo>
                    <a:pt x="1291" y="1426"/>
                  </a:lnTo>
                  <a:lnTo>
                    <a:pt x="1289" y="1426"/>
                  </a:lnTo>
                  <a:lnTo>
                    <a:pt x="1291" y="1426"/>
                  </a:lnTo>
                  <a:lnTo>
                    <a:pt x="1292" y="1426"/>
                  </a:lnTo>
                  <a:lnTo>
                    <a:pt x="1294" y="1426"/>
                  </a:lnTo>
                  <a:lnTo>
                    <a:pt x="1292" y="1426"/>
                  </a:lnTo>
                  <a:lnTo>
                    <a:pt x="1291" y="1428"/>
                  </a:lnTo>
                  <a:lnTo>
                    <a:pt x="1289" y="1428"/>
                  </a:lnTo>
                  <a:lnTo>
                    <a:pt x="1291" y="1428"/>
                  </a:lnTo>
                  <a:lnTo>
                    <a:pt x="1292" y="1428"/>
                  </a:lnTo>
                  <a:lnTo>
                    <a:pt x="1292" y="1430"/>
                  </a:lnTo>
                  <a:lnTo>
                    <a:pt x="1291" y="1430"/>
                  </a:lnTo>
                  <a:lnTo>
                    <a:pt x="1292" y="1430"/>
                  </a:lnTo>
                  <a:lnTo>
                    <a:pt x="1294" y="1430"/>
                  </a:lnTo>
                  <a:lnTo>
                    <a:pt x="1294" y="1428"/>
                  </a:lnTo>
                  <a:lnTo>
                    <a:pt x="1294" y="1430"/>
                  </a:lnTo>
                  <a:lnTo>
                    <a:pt x="1294" y="1428"/>
                  </a:lnTo>
                  <a:lnTo>
                    <a:pt x="1296" y="1426"/>
                  </a:lnTo>
                  <a:lnTo>
                    <a:pt x="1298" y="1426"/>
                  </a:lnTo>
                  <a:lnTo>
                    <a:pt x="1298" y="1428"/>
                  </a:lnTo>
                  <a:lnTo>
                    <a:pt x="1296" y="1428"/>
                  </a:lnTo>
                  <a:close/>
                  <a:moveTo>
                    <a:pt x="1371" y="1513"/>
                  </a:moveTo>
                  <a:lnTo>
                    <a:pt x="1373" y="1513"/>
                  </a:lnTo>
                  <a:lnTo>
                    <a:pt x="1371" y="1513"/>
                  </a:lnTo>
                  <a:close/>
                  <a:moveTo>
                    <a:pt x="1371" y="1513"/>
                  </a:moveTo>
                  <a:lnTo>
                    <a:pt x="1373" y="1513"/>
                  </a:lnTo>
                  <a:lnTo>
                    <a:pt x="1371" y="1513"/>
                  </a:lnTo>
                  <a:close/>
                  <a:moveTo>
                    <a:pt x="1373" y="1517"/>
                  </a:moveTo>
                  <a:lnTo>
                    <a:pt x="1371" y="1517"/>
                  </a:lnTo>
                  <a:lnTo>
                    <a:pt x="1373" y="1517"/>
                  </a:lnTo>
                  <a:lnTo>
                    <a:pt x="1373" y="1515"/>
                  </a:lnTo>
                  <a:lnTo>
                    <a:pt x="1373" y="1513"/>
                  </a:lnTo>
                  <a:lnTo>
                    <a:pt x="1373" y="1515"/>
                  </a:lnTo>
                  <a:lnTo>
                    <a:pt x="1373" y="1517"/>
                  </a:lnTo>
                  <a:close/>
                  <a:moveTo>
                    <a:pt x="1304" y="1436"/>
                  </a:moveTo>
                  <a:lnTo>
                    <a:pt x="1304" y="1434"/>
                  </a:lnTo>
                  <a:lnTo>
                    <a:pt x="1306" y="1434"/>
                  </a:lnTo>
                  <a:lnTo>
                    <a:pt x="1306" y="1436"/>
                  </a:lnTo>
                  <a:lnTo>
                    <a:pt x="1304" y="1436"/>
                  </a:lnTo>
                  <a:close/>
                  <a:moveTo>
                    <a:pt x="1369" y="1509"/>
                  </a:moveTo>
                  <a:lnTo>
                    <a:pt x="1371" y="1509"/>
                  </a:lnTo>
                  <a:lnTo>
                    <a:pt x="1371" y="1511"/>
                  </a:lnTo>
                  <a:lnTo>
                    <a:pt x="1369" y="1511"/>
                  </a:lnTo>
                  <a:lnTo>
                    <a:pt x="1369" y="1509"/>
                  </a:lnTo>
                  <a:close/>
                  <a:moveTo>
                    <a:pt x="1373" y="1515"/>
                  </a:moveTo>
                  <a:lnTo>
                    <a:pt x="1373" y="1513"/>
                  </a:lnTo>
                  <a:lnTo>
                    <a:pt x="1373" y="1515"/>
                  </a:lnTo>
                  <a:close/>
                  <a:moveTo>
                    <a:pt x="1308" y="1438"/>
                  </a:moveTo>
                  <a:lnTo>
                    <a:pt x="1308" y="1436"/>
                  </a:lnTo>
                  <a:lnTo>
                    <a:pt x="1306" y="1436"/>
                  </a:lnTo>
                  <a:lnTo>
                    <a:pt x="1308" y="1438"/>
                  </a:lnTo>
                  <a:close/>
                  <a:moveTo>
                    <a:pt x="1300" y="1430"/>
                  </a:moveTo>
                  <a:lnTo>
                    <a:pt x="1300" y="1428"/>
                  </a:lnTo>
                  <a:lnTo>
                    <a:pt x="1300" y="1430"/>
                  </a:lnTo>
                  <a:close/>
                  <a:moveTo>
                    <a:pt x="1375" y="1515"/>
                  </a:moveTo>
                  <a:lnTo>
                    <a:pt x="1373" y="1515"/>
                  </a:lnTo>
                  <a:lnTo>
                    <a:pt x="1373" y="1517"/>
                  </a:lnTo>
                  <a:lnTo>
                    <a:pt x="1373" y="1515"/>
                  </a:lnTo>
                  <a:lnTo>
                    <a:pt x="1373" y="1513"/>
                  </a:lnTo>
                  <a:lnTo>
                    <a:pt x="1375" y="1513"/>
                  </a:lnTo>
                  <a:lnTo>
                    <a:pt x="1375" y="1515"/>
                  </a:lnTo>
                  <a:close/>
                  <a:moveTo>
                    <a:pt x="1300" y="1430"/>
                  </a:moveTo>
                  <a:lnTo>
                    <a:pt x="1298" y="1430"/>
                  </a:lnTo>
                  <a:lnTo>
                    <a:pt x="1298" y="1428"/>
                  </a:lnTo>
                  <a:lnTo>
                    <a:pt x="1300" y="1426"/>
                  </a:lnTo>
                  <a:lnTo>
                    <a:pt x="1300" y="1428"/>
                  </a:lnTo>
                  <a:lnTo>
                    <a:pt x="1300" y="1430"/>
                  </a:lnTo>
                  <a:close/>
                  <a:moveTo>
                    <a:pt x="941" y="854"/>
                  </a:moveTo>
                  <a:lnTo>
                    <a:pt x="939" y="854"/>
                  </a:lnTo>
                  <a:lnTo>
                    <a:pt x="939" y="852"/>
                  </a:lnTo>
                  <a:lnTo>
                    <a:pt x="941" y="852"/>
                  </a:lnTo>
                  <a:lnTo>
                    <a:pt x="941" y="854"/>
                  </a:lnTo>
                  <a:close/>
                  <a:moveTo>
                    <a:pt x="1304" y="1428"/>
                  </a:moveTo>
                  <a:lnTo>
                    <a:pt x="1306" y="1428"/>
                  </a:lnTo>
                  <a:lnTo>
                    <a:pt x="1304" y="1428"/>
                  </a:lnTo>
                  <a:lnTo>
                    <a:pt x="1302" y="1430"/>
                  </a:lnTo>
                  <a:lnTo>
                    <a:pt x="1302" y="1428"/>
                  </a:lnTo>
                  <a:lnTo>
                    <a:pt x="1302" y="1430"/>
                  </a:lnTo>
                  <a:lnTo>
                    <a:pt x="1300" y="1430"/>
                  </a:lnTo>
                  <a:lnTo>
                    <a:pt x="1300" y="1428"/>
                  </a:lnTo>
                  <a:lnTo>
                    <a:pt x="1302" y="1428"/>
                  </a:lnTo>
                  <a:lnTo>
                    <a:pt x="1302" y="1426"/>
                  </a:lnTo>
                  <a:lnTo>
                    <a:pt x="1304" y="1426"/>
                  </a:lnTo>
                  <a:lnTo>
                    <a:pt x="1302" y="1426"/>
                  </a:lnTo>
                  <a:lnTo>
                    <a:pt x="1302" y="1428"/>
                  </a:lnTo>
                  <a:lnTo>
                    <a:pt x="1304" y="1428"/>
                  </a:lnTo>
                  <a:lnTo>
                    <a:pt x="1302" y="1428"/>
                  </a:lnTo>
                  <a:lnTo>
                    <a:pt x="1304" y="1428"/>
                  </a:lnTo>
                  <a:lnTo>
                    <a:pt x="1304" y="1426"/>
                  </a:lnTo>
                  <a:lnTo>
                    <a:pt x="1306" y="1428"/>
                  </a:lnTo>
                  <a:lnTo>
                    <a:pt x="1304" y="1428"/>
                  </a:lnTo>
                  <a:close/>
                  <a:moveTo>
                    <a:pt x="1377" y="1511"/>
                  </a:moveTo>
                  <a:lnTo>
                    <a:pt x="1379" y="1511"/>
                  </a:lnTo>
                  <a:lnTo>
                    <a:pt x="1377" y="1511"/>
                  </a:lnTo>
                  <a:close/>
                  <a:moveTo>
                    <a:pt x="826" y="536"/>
                  </a:moveTo>
                  <a:lnTo>
                    <a:pt x="824" y="536"/>
                  </a:lnTo>
                  <a:lnTo>
                    <a:pt x="822" y="536"/>
                  </a:lnTo>
                  <a:lnTo>
                    <a:pt x="820" y="538"/>
                  </a:lnTo>
                  <a:lnTo>
                    <a:pt x="818" y="538"/>
                  </a:lnTo>
                  <a:lnTo>
                    <a:pt x="818" y="539"/>
                  </a:lnTo>
                  <a:lnTo>
                    <a:pt x="816" y="539"/>
                  </a:lnTo>
                  <a:lnTo>
                    <a:pt x="816" y="541"/>
                  </a:lnTo>
                  <a:lnTo>
                    <a:pt x="816" y="543"/>
                  </a:lnTo>
                  <a:lnTo>
                    <a:pt x="814" y="543"/>
                  </a:lnTo>
                  <a:lnTo>
                    <a:pt x="814" y="545"/>
                  </a:lnTo>
                  <a:lnTo>
                    <a:pt x="814" y="547"/>
                  </a:lnTo>
                  <a:lnTo>
                    <a:pt x="812" y="549"/>
                  </a:lnTo>
                  <a:lnTo>
                    <a:pt x="812" y="551"/>
                  </a:lnTo>
                  <a:lnTo>
                    <a:pt x="812" y="553"/>
                  </a:lnTo>
                  <a:lnTo>
                    <a:pt x="812" y="555"/>
                  </a:lnTo>
                  <a:lnTo>
                    <a:pt x="812" y="557"/>
                  </a:lnTo>
                  <a:lnTo>
                    <a:pt x="812" y="559"/>
                  </a:lnTo>
                  <a:lnTo>
                    <a:pt x="814" y="559"/>
                  </a:lnTo>
                  <a:lnTo>
                    <a:pt x="814" y="561"/>
                  </a:lnTo>
                  <a:lnTo>
                    <a:pt x="814" y="563"/>
                  </a:lnTo>
                  <a:lnTo>
                    <a:pt x="812" y="563"/>
                  </a:lnTo>
                  <a:lnTo>
                    <a:pt x="812" y="564"/>
                  </a:lnTo>
                  <a:lnTo>
                    <a:pt x="812" y="566"/>
                  </a:lnTo>
                  <a:lnTo>
                    <a:pt x="810" y="566"/>
                  </a:lnTo>
                  <a:lnTo>
                    <a:pt x="810" y="568"/>
                  </a:lnTo>
                  <a:lnTo>
                    <a:pt x="810" y="570"/>
                  </a:lnTo>
                  <a:lnTo>
                    <a:pt x="809" y="568"/>
                  </a:lnTo>
                  <a:lnTo>
                    <a:pt x="809" y="566"/>
                  </a:lnTo>
                  <a:lnTo>
                    <a:pt x="810" y="566"/>
                  </a:lnTo>
                  <a:lnTo>
                    <a:pt x="810" y="564"/>
                  </a:lnTo>
                  <a:lnTo>
                    <a:pt x="810" y="563"/>
                  </a:lnTo>
                  <a:lnTo>
                    <a:pt x="810" y="561"/>
                  </a:lnTo>
                  <a:lnTo>
                    <a:pt x="809" y="561"/>
                  </a:lnTo>
                  <a:lnTo>
                    <a:pt x="809" y="559"/>
                  </a:lnTo>
                  <a:lnTo>
                    <a:pt x="809" y="557"/>
                  </a:lnTo>
                  <a:lnTo>
                    <a:pt x="807" y="557"/>
                  </a:lnTo>
                  <a:lnTo>
                    <a:pt x="807" y="555"/>
                  </a:lnTo>
                  <a:lnTo>
                    <a:pt x="807" y="553"/>
                  </a:lnTo>
                  <a:lnTo>
                    <a:pt x="807" y="551"/>
                  </a:lnTo>
                  <a:lnTo>
                    <a:pt x="809" y="551"/>
                  </a:lnTo>
                  <a:lnTo>
                    <a:pt x="809" y="549"/>
                  </a:lnTo>
                  <a:lnTo>
                    <a:pt x="809" y="547"/>
                  </a:lnTo>
                  <a:lnTo>
                    <a:pt x="810" y="547"/>
                  </a:lnTo>
                  <a:lnTo>
                    <a:pt x="810" y="545"/>
                  </a:lnTo>
                  <a:lnTo>
                    <a:pt x="810" y="543"/>
                  </a:lnTo>
                  <a:lnTo>
                    <a:pt x="812" y="541"/>
                  </a:lnTo>
                  <a:lnTo>
                    <a:pt x="812" y="539"/>
                  </a:lnTo>
                  <a:lnTo>
                    <a:pt x="814" y="539"/>
                  </a:lnTo>
                  <a:lnTo>
                    <a:pt x="814" y="538"/>
                  </a:lnTo>
                  <a:lnTo>
                    <a:pt x="814" y="536"/>
                  </a:lnTo>
                  <a:lnTo>
                    <a:pt x="814" y="534"/>
                  </a:lnTo>
                  <a:lnTo>
                    <a:pt x="814" y="532"/>
                  </a:lnTo>
                  <a:lnTo>
                    <a:pt x="816" y="532"/>
                  </a:lnTo>
                  <a:lnTo>
                    <a:pt x="818" y="532"/>
                  </a:lnTo>
                  <a:lnTo>
                    <a:pt x="820" y="532"/>
                  </a:lnTo>
                  <a:lnTo>
                    <a:pt x="822" y="532"/>
                  </a:lnTo>
                  <a:lnTo>
                    <a:pt x="822" y="534"/>
                  </a:lnTo>
                  <a:lnTo>
                    <a:pt x="824" y="534"/>
                  </a:lnTo>
                  <a:lnTo>
                    <a:pt x="824" y="536"/>
                  </a:lnTo>
                  <a:lnTo>
                    <a:pt x="826" y="536"/>
                  </a:lnTo>
                  <a:close/>
                  <a:moveTo>
                    <a:pt x="1381" y="1511"/>
                  </a:moveTo>
                  <a:lnTo>
                    <a:pt x="1379" y="1511"/>
                  </a:lnTo>
                  <a:lnTo>
                    <a:pt x="1377" y="1511"/>
                  </a:lnTo>
                  <a:lnTo>
                    <a:pt x="1379" y="1511"/>
                  </a:lnTo>
                  <a:lnTo>
                    <a:pt x="1381" y="1509"/>
                  </a:lnTo>
                  <a:lnTo>
                    <a:pt x="1381" y="1511"/>
                  </a:lnTo>
                  <a:close/>
                  <a:moveTo>
                    <a:pt x="1354" y="1480"/>
                  </a:moveTo>
                  <a:lnTo>
                    <a:pt x="1352" y="1480"/>
                  </a:lnTo>
                  <a:lnTo>
                    <a:pt x="1352" y="1482"/>
                  </a:lnTo>
                  <a:lnTo>
                    <a:pt x="1352" y="1480"/>
                  </a:lnTo>
                  <a:lnTo>
                    <a:pt x="1352" y="1482"/>
                  </a:lnTo>
                  <a:lnTo>
                    <a:pt x="1354" y="1482"/>
                  </a:lnTo>
                  <a:lnTo>
                    <a:pt x="1352" y="1482"/>
                  </a:lnTo>
                  <a:lnTo>
                    <a:pt x="1350" y="1482"/>
                  </a:lnTo>
                  <a:lnTo>
                    <a:pt x="1348" y="1482"/>
                  </a:lnTo>
                  <a:lnTo>
                    <a:pt x="1346" y="1482"/>
                  </a:lnTo>
                  <a:lnTo>
                    <a:pt x="1346" y="1480"/>
                  </a:lnTo>
                  <a:lnTo>
                    <a:pt x="1344" y="1480"/>
                  </a:lnTo>
                  <a:lnTo>
                    <a:pt x="1342" y="1480"/>
                  </a:lnTo>
                  <a:lnTo>
                    <a:pt x="1342" y="1478"/>
                  </a:lnTo>
                  <a:lnTo>
                    <a:pt x="1342" y="1480"/>
                  </a:lnTo>
                  <a:lnTo>
                    <a:pt x="1340" y="1480"/>
                  </a:lnTo>
                  <a:lnTo>
                    <a:pt x="1340" y="1478"/>
                  </a:lnTo>
                  <a:lnTo>
                    <a:pt x="1339" y="1478"/>
                  </a:lnTo>
                  <a:lnTo>
                    <a:pt x="1337" y="1478"/>
                  </a:lnTo>
                  <a:lnTo>
                    <a:pt x="1335" y="1478"/>
                  </a:lnTo>
                  <a:lnTo>
                    <a:pt x="1335" y="1476"/>
                  </a:lnTo>
                  <a:lnTo>
                    <a:pt x="1333" y="1476"/>
                  </a:lnTo>
                  <a:lnTo>
                    <a:pt x="1333" y="1474"/>
                  </a:lnTo>
                  <a:lnTo>
                    <a:pt x="1331" y="1474"/>
                  </a:lnTo>
                  <a:lnTo>
                    <a:pt x="1331" y="1473"/>
                  </a:lnTo>
                  <a:lnTo>
                    <a:pt x="1331" y="1471"/>
                  </a:lnTo>
                  <a:lnTo>
                    <a:pt x="1333" y="1471"/>
                  </a:lnTo>
                  <a:lnTo>
                    <a:pt x="1335" y="1471"/>
                  </a:lnTo>
                  <a:lnTo>
                    <a:pt x="1337" y="1473"/>
                  </a:lnTo>
                  <a:lnTo>
                    <a:pt x="1339" y="1473"/>
                  </a:lnTo>
                  <a:lnTo>
                    <a:pt x="1339" y="1474"/>
                  </a:lnTo>
                  <a:lnTo>
                    <a:pt x="1339" y="1476"/>
                  </a:lnTo>
                  <a:lnTo>
                    <a:pt x="1340" y="1476"/>
                  </a:lnTo>
                  <a:lnTo>
                    <a:pt x="1339" y="1476"/>
                  </a:lnTo>
                  <a:lnTo>
                    <a:pt x="1340" y="1476"/>
                  </a:lnTo>
                  <a:lnTo>
                    <a:pt x="1340" y="1478"/>
                  </a:lnTo>
                  <a:lnTo>
                    <a:pt x="1340" y="1476"/>
                  </a:lnTo>
                  <a:lnTo>
                    <a:pt x="1340" y="1474"/>
                  </a:lnTo>
                  <a:lnTo>
                    <a:pt x="1340" y="1476"/>
                  </a:lnTo>
                  <a:lnTo>
                    <a:pt x="1339" y="1474"/>
                  </a:lnTo>
                  <a:lnTo>
                    <a:pt x="1340" y="1474"/>
                  </a:lnTo>
                  <a:lnTo>
                    <a:pt x="1340" y="1476"/>
                  </a:lnTo>
                  <a:lnTo>
                    <a:pt x="1340" y="1474"/>
                  </a:lnTo>
                  <a:lnTo>
                    <a:pt x="1342" y="1474"/>
                  </a:lnTo>
                  <a:lnTo>
                    <a:pt x="1342" y="1476"/>
                  </a:lnTo>
                  <a:lnTo>
                    <a:pt x="1344" y="1476"/>
                  </a:lnTo>
                  <a:lnTo>
                    <a:pt x="1342" y="1476"/>
                  </a:lnTo>
                  <a:lnTo>
                    <a:pt x="1344" y="1476"/>
                  </a:lnTo>
                  <a:lnTo>
                    <a:pt x="1346" y="1476"/>
                  </a:lnTo>
                  <a:lnTo>
                    <a:pt x="1344" y="1476"/>
                  </a:lnTo>
                  <a:lnTo>
                    <a:pt x="1346" y="1476"/>
                  </a:lnTo>
                  <a:lnTo>
                    <a:pt x="1346" y="1478"/>
                  </a:lnTo>
                  <a:lnTo>
                    <a:pt x="1346" y="1476"/>
                  </a:lnTo>
                  <a:lnTo>
                    <a:pt x="1348" y="1476"/>
                  </a:lnTo>
                  <a:lnTo>
                    <a:pt x="1348" y="1478"/>
                  </a:lnTo>
                  <a:lnTo>
                    <a:pt x="1350" y="1478"/>
                  </a:lnTo>
                  <a:lnTo>
                    <a:pt x="1350" y="1480"/>
                  </a:lnTo>
                  <a:lnTo>
                    <a:pt x="1352" y="1480"/>
                  </a:lnTo>
                  <a:lnTo>
                    <a:pt x="1354" y="1480"/>
                  </a:lnTo>
                  <a:close/>
                  <a:moveTo>
                    <a:pt x="1356" y="1482"/>
                  </a:moveTo>
                  <a:lnTo>
                    <a:pt x="1356" y="1480"/>
                  </a:lnTo>
                  <a:lnTo>
                    <a:pt x="1356" y="1482"/>
                  </a:lnTo>
                  <a:close/>
                  <a:moveTo>
                    <a:pt x="1381" y="1509"/>
                  </a:moveTo>
                  <a:lnTo>
                    <a:pt x="1383" y="1509"/>
                  </a:lnTo>
                  <a:lnTo>
                    <a:pt x="1381" y="1509"/>
                  </a:lnTo>
                  <a:close/>
                  <a:moveTo>
                    <a:pt x="1292" y="1407"/>
                  </a:moveTo>
                  <a:lnTo>
                    <a:pt x="1294" y="1407"/>
                  </a:lnTo>
                  <a:lnTo>
                    <a:pt x="1292" y="1407"/>
                  </a:lnTo>
                  <a:close/>
                  <a:moveTo>
                    <a:pt x="1356" y="1471"/>
                  </a:moveTo>
                  <a:lnTo>
                    <a:pt x="1354" y="1473"/>
                  </a:lnTo>
                  <a:lnTo>
                    <a:pt x="1354" y="1471"/>
                  </a:lnTo>
                  <a:lnTo>
                    <a:pt x="1356" y="1471"/>
                  </a:lnTo>
                  <a:close/>
                  <a:moveTo>
                    <a:pt x="1306" y="1417"/>
                  </a:moveTo>
                  <a:lnTo>
                    <a:pt x="1304" y="1417"/>
                  </a:lnTo>
                  <a:lnTo>
                    <a:pt x="1306" y="1417"/>
                  </a:lnTo>
                  <a:lnTo>
                    <a:pt x="1308" y="1415"/>
                  </a:lnTo>
                  <a:lnTo>
                    <a:pt x="1308" y="1417"/>
                  </a:lnTo>
                  <a:lnTo>
                    <a:pt x="1306" y="1417"/>
                  </a:lnTo>
                  <a:close/>
                  <a:moveTo>
                    <a:pt x="1315" y="1426"/>
                  </a:moveTo>
                  <a:lnTo>
                    <a:pt x="1315" y="1428"/>
                  </a:lnTo>
                  <a:lnTo>
                    <a:pt x="1314" y="1430"/>
                  </a:lnTo>
                  <a:lnTo>
                    <a:pt x="1315" y="1430"/>
                  </a:lnTo>
                  <a:lnTo>
                    <a:pt x="1317" y="1430"/>
                  </a:lnTo>
                  <a:lnTo>
                    <a:pt x="1317" y="1432"/>
                  </a:lnTo>
                  <a:lnTo>
                    <a:pt x="1317" y="1430"/>
                  </a:lnTo>
                  <a:lnTo>
                    <a:pt x="1315" y="1430"/>
                  </a:lnTo>
                  <a:lnTo>
                    <a:pt x="1315" y="1432"/>
                  </a:lnTo>
                  <a:lnTo>
                    <a:pt x="1314" y="1432"/>
                  </a:lnTo>
                  <a:lnTo>
                    <a:pt x="1314" y="1430"/>
                  </a:lnTo>
                  <a:lnTo>
                    <a:pt x="1314" y="1428"/>
                  </a:lnTo>
                  <a:lnTo>
                    <a:pt x="1312" y="1428"/>
                  </a:lnTo>
                  <a:lnTo>
                    <a:pt x="1310" y="1428"/>
                  </a:lnTo>
                  <a:lnTo>
                    <a:pt x="1312" y="1428"/>
                  </a:lnTo>
                  <a:lnTo>
                    <a:pt x="1314" y="1428"/>
                  </a:lnTo>
                  <a:lnTo>
                    <a:pt x="1312" y="1426"/>
                  </a:lnTo>
                  <a:lnTo>
                    <a:pt x="1314" y="1426"/>
                  </a:lnTo>
                  <a:lnTo>
                    <a:pt x="1314" y="1428"/>
                  </a:lnTo>
                  <a:lnTo>
                    <a:pt x="1314" y="1426"/>
                  </a:lnTo>
                  <a:lnTo>
                    <a:pt x="1314" y="1425"/>
                  </a:lnTo>
                  <a:lnTo>
                    <a:pt x="1315" y="1425"/>
                  </a:lnTo>
                  <a:lnTo>
                    <a:pt x="1314" y="1425"/>
                  </a:lnTo>
                  <a:lnTo>
                    <a:pt x="1315" y="1425"/>
                  </a:lnTo>
                  <a:lnTo>
                    <a:pt x="1315" y="1426"/>
                  </a:lnTo>
                  <a:close/>
                  <a:moveTo>
                    <a:pt x="830" y="528"/>
                  </a:moveTo>
                  <a:lnTo>
                    <a:pt x="828" y="528"/>
                  </a:lnTo>
                  <a:lnTo>
                    <a:pt x="828" y="530"/>
                  </a:lnTo>
                  <a:lnTo>
                    <a:pt x="828" y="528"/>
                  </a:lnTo>
                  <a:lnTo>
                    <a:pt x="828" y="530"/>
                  </a:lnTo>
                  <a:lnTo>
                    <a:pt x="826" y="530"/>
                  </a:lnTo>
                  <a:lnTo>
                    <a:pt x="824" y="530"/>
                  </a:lnTo>
                  <a:lnTo>
                    <a:pt x="826" y="530"/>
                  </a:lnTo>
                  <a:lnTo>
                    <a:pt x="826" y="528"/>
                  </a:lnTo>
                  <a:lnTo>
                    <a:pt x="826" y="526"/>
                  </a:lnTo>
                  <a:lnTo>
                    <a:pt x="828" y="526"/>
                  </a:lnTo>
                  <a:lnTo>
                    <a:pt x="830" y="526"/>
                  </a:lnTo>
                  <a:lnTo>
                    <a:pt x="832" y="526"/>
                  </a:lnTo>
                  <a:lnTo>
                    <a:pt x="830" y="528"/>
                  </a:lnTo>
                  <a:close/>
                  <a:moveTo>
                    <a:pt x="1319" y="1426"/>
                  </a:moveTo>
                  <a:lnTo>
                    <a:pt x="1317" y="1426"/>
                  </a:lnTo>
                  <a:lnTo>
                    <a:pt x="1317" y="1428"/>
                  </a:lnTo>
                  <a:lnTo>
                    <a:pt x="1315" y="1428"/>
                  </a:lnTo>
                  <a:lnTo>
                    <a:pt x="1315" y="1426"/>
                  </a:lnTo>
                  <a:lnTo>
                    <a:pt x="1317" y="1426"/>
                  </a:lnTo>
                  <a:lnTo>
                    <a:pt x="1315" y="1426"/>
                  </a:lnTo>
                  <a:lnTo>
                    <a:pt x="1317" y="1426"/>
                  </a:lnTo>
                  <a:lnTo>
                    <a:pt x="1317" y="1425"/>
                  </a:lnTo>
                  <a:lnTo>
                    <a:pt x="1317" y="1426"/>
                  </a:lnTo>
                  <a:lnTo>
                    <a:pt x="1319" y="1426"/>
                  </a:lnTo>
                  <a:close/>
                  <a:moveTo>
                    <a:pt x="1287" y="1388"/>
                  </a:moveTo>
                  <a:lnTo>
                    <a:pt x="1285" y="1388"/>
                  </a:lnTo>
                  <a:lnTo>
                    <a:pt x="1283" y="1388"/>
                  </a:lnTo>
                  <a:lnTo>
                    <a:pt x="1285" y="1388"/>
                  </a:lnTo>
                  <a:lnTo>
                    <a:pt x="1285" y="1386"/>
                  </a:lnTo>
                  <a:lnTo>
                    <a:pt x="1287" y="1386"/>
                  </a:lnTo>
                  <a:lnTo>
                    <a:pt x="1287" y="1388"/>
                  </a:lnTo>
                  <a:close/>
                  <a:moveTo>
                    <a:pt x="1335" y="1448"/>
                  </a:moveTo>
                  <a:lnTo>
                    <a:pt x="1335" y="1446"/>
                  </a:lnTo>
                  <a:lnTo>
                    <a:pt x="1337" y="1446"/>
                  </a:lnTo>
                  <a:lnTo>
                    <a:pt x="1335" y="1446"/>
                  </a:lnTo>
                  <a:lnTo>
                    <a:pt x="1335" y="1448"/>
                  </a:lnTo>
                  <a:close/>
                  <a:moveTo>
                    <a:pt x="1319" y="1425"/>
                  </a:moveTo>
                  <a:lnTo>
                    <a:pt x="1317" y="1425"/>
                  </a:lnTo>
                  <a:lnTo>
                    <a:pt x="1317" y="1423"/>
                  </a:lnTo>
                  <a:lnTo>
                    <a:pt x="1319" y="1423"/>
                  </a:lnTo>
                  <a:lnTo>
                    <a:pt x="1319" y="1425"/>
                  </a:lnTo>
                  <a:close/>
                  <a:moveTo>
                    <a:pt x="1304" y="1407"/>
                  </a:moveTo>
                  <a:lnTo>
                    <a:pt x="1304" y="1409"/>
                  </a:lnTo>
                  <a:lnTo>
                    <a:pt x="1306" y="1409"/>
                  </a:lnTo>
                  <a:lnTo>
                    <a:pt x="1306" y="1407"/>
                  </a:lnTo>
                  <a:lnTo>
                    <a:pt x="1306" y="1409"/>
                  </a:lnTo>
                  <a:lnTo>
                    <a:pt x="1306" y="1411"/>
                  </a:lnTo>
                  <a:lnTo>
                    <a:pt x="1306" y="1413"/>
                  </a:lnTo>
                  <a:lnTo>
                    <a:pt x="1304" y="1413"/>
                  </a:lnTo>
                  <a:lnTo>
                    <a:pt x="1302" y="1413"/>
                  </a:lnTo>
                  <a:lnTo>
                    <a:pt x="1304" y="1413"/>
                  </a:lnTo>
                  <a:lnTo>
                    <a:pt x="1302" y="1413"/>
                  </a:lnTo>
                  <a:lnTo>
                    <a:pt x="1302" y="1411"/>
                  </a:lnTo>
                  <a:lnTo>
                    <a:pt x="1304" y="1411"/>
                  </a:lnTo>
                  <a:lnTo>
                    <a:pt x="1302" y="1411"/>
                  </a:lnTo>
                  <a:lnTo>
                    <a:pt x="1300" y="1411"/>
                  </a:lnTo>
                  <a:lnTo>
                    <a:pt x="1300" y="1413"/>
                  </a:lnTo>
                  <a:lnTo>
                    <a:pt x="1300" y="1411"/>
                  </a:lnTo>
                  <a:lnTo>
                    <a:pt x="1300" y="1409"/>
                  </a:lnTo>
                  <a:lnTo>
                    <a:pt x="1302" y="1409"/>
                  </a:lnTo>
                  <a:lnTo>
                    <a:pt x="1300" y="1409"/>
                  </a:lnTo>
                  <a:lnTo>
                    <a:pt x="1300" y="1407"/>
                  </a:lnTo>
                  <a:lnTo>
                    <a:pt x="1302" y="1407"/>
                  </a:lnTo>
                  <a:lnTo>
                    <a:pt x="1302" y="1405"/>
                  </a:lnTo>
                  <a:lnTo>
                    <a:pt x="1304" y="1405"/>
                  </a:lnTo>
                  <a:lnTo>
                    <a:pt x="1304" y="1407"/>
                  </a:lnTo>
                  <a:lnTo>
                    <a:pt x="1302" y="1407"/>
                  </a:lnTo>
                  <a:lnTo>
                    <a:pt x="1304" y="1407"/>
                  </a:lnTo>
                  <a:lnTo>
                    <a:pt x="1302" y="1407"/>
                  </a:lnTo>
                  <a:lnTo>
                    <a:pt x="1302" y="1409"/>
                  </a:lnTo>
                  <a:lnTo>
                    <a:pt x="1304" y="1409"/>
                  </a:lnTo>
                  <a:lnTo>
                    <a:pt x="1304" y="1407"/>
                  </a:lnTo>
                  <a:lnTo>
                    <a:pt x="1304" y="1405"/>
                  </a:lnTo>
                  <a:lnTo>
                    <a:pt x="1306" y="1405"/>
                  </a:lnTo>
                  <a:lnTo>
                    <a:pt x="1306" y="1407"/>
                  </a:lnTo>
                  <a:lnTo>
                    <a:pt x="1304" y="1407"/>
                  </a:lnTo>
                  <a:close/>
                  <a:moveTo>
                    <a:pt x="1300" y="1398"/>
                  </a:moveTo>
                  <a:lnTo>
                    <a:pt x="1300" y="1400"/>
                  </a:lnTo>
                  <a:lnTo>
                    <a:pt x="1302" y="1400"/>
                  </a:lnTo>
                  <a:lnTo>
                    <a:pt x="1300" y="1400"/>
                  </a:lnTo>
                  <a:lnTo>
                    <a:pt x="1302" y="1401"/>
                  </a:lnTo>
                  <a:lnTo>
                    <a:pt x="1302" y="1403"/>
                  </a:lnTo>
                  <a:lnTo>
                    <a:pt x="1300" y="1403"/>
                  </a:lnTo>
                  <a:lnTo>
                    <a:pt x="1298" y="1403"/>
                  </a:lnTo>
                  <a:lnTo>
                    <a:pt x="1298" y="1401"/>
                  </a:lnTo>
                  <a:lnTo>
                    <a:pt x="1298" y="1403"/>
                  </a:lnTo>
                  <a:lnTo>
                    <a:pt x="1298" y="1405"/>
                  </a:lnTo>
                  <a:lnTo>
                    <a:pt x="1296" y="1405"/>
                  </a:lnTo>
                  <a:lnTo>
                    <a:pt x="1296" y="1407"/>
                  </a:lnTo>
                  <a:lnTo>
                    <a:pt x="1298" y="1407"/>
                  </a:lnTo>
                  <a:lnTo>
                    <a:pt x="1296" y="1407"/>
                  </a:lnTo>
                  <a:lnTo>
                    <a:pt x="1294" y="1407"/>
                  </a:lnTo>
                  <a:lnTo>
                    <a:pt x="1294" y="1405"/>
                  </a:lnTo>
                  <a:lnTo>
                    <a:pt x="1294" y="1407"/>
                  </a:lnTo>
                  <a:lnTo>
                    <a:pt x="1292" y="1407"/>
                  </a:lnTo>
                  <a:lnTo>
                    <a:pt x="1292" y="1405"/>
                  </a:lnTo>
                  <a:lnTo>
                    <a:pt x="1294" y="1405"/>
                  </a:lnTo>
                  <a:lnTo>
                    <a:pt x="1294" y="1403"/>
                  </a:lnTo>
                  <a:lnTo>
                    <a:pt x="1294" y="1401"/>
                  </a:lnTo>
                  <a:lnTo>
                    <a:pt x="1296" y="1401"/>
                  </a:lnTo>
                  <a:lnTo>
                    <a:pt x="1294" y="1400"/>
                  </a:lnTo>
                  <a:lnTo>
                    <a:pt x="1296" y="1400"/>
                  </a:lnTo>
                  <a:lnTo>
                    <a:pt x="1298" y="1400"/>
                  </a:lnTo>
                  <a:lnTo>
                    <a:pt x="1296" y="1400"/>
                  </a:lnTo>
                  <a:lnTo>
                    <a:pt x="1298" y="1400"/>
                  </a:lnTo>
                  <a:lnTo>
                    <a:pt x="1300" y="1400"/>
                  </a:lnTo>
                  <a:lnTo>
                    <a:pt x="1298" y="1400"/>
                  </a:lnTo>
                  <a:lnTo>
                    <a:pt x="1298" y="1398"/>
                  </a:lnTo>
                  <a:lnTo>
                    <a:pt x="1300" y="1398"/>
                  </a:lnTo>
                  <a:close/>
                  <a:moveTo>
                    <a:pt x="1312" y="1411"/>
                  </a:moveTo>
                  <a:lnTo>
                    <a:pt x="1310" y="1411"/>
                  </a:lnTo>
                  <a:lnTo>
                    <a:pt x="1312" y="1411"/>
                  </a:lnTo>
                  <a:close/>
                  <a:moveTo>
                    <a:pt x="1314" y="1411"/>
                  </a:moveTo>
                  <a:lnTo>
                    <a:pt x="1314" y="1413"/>
                  </a:lnTo>
                  <a:lnTo>
                    <a:pt x="1314" y="1411"/>
                  </a:lnTo>
                  <a:lnTo>
                    <a:pt x="1315" y="1411"/>
                  </a:lnTo>
                  <a:lnTo>
                    <a:pt x="1314" y="1411"/>
                  </a:lnTo>
                  <a:close/>
                  <a:moveTo>
                    <a:pt x="1315" y="1413"/>
                  </a:moveTo>
                  <a:lnTo>
                    <a:pt x="1317" y="1413"/>
                  </a:lnTo>
                  <a:lnTo>
                    <a:pt x="1315" y="1413"/>
                  </a:lnTo>
                  <a:close/>
                  <a:moveTo>
                    <a:pt x="1317" y="1411"/>
                  </a:moveTo>
                  <a:lnTo>
                    <a:pt x="1315" y="1411"/>
                  </a:lnTo>
                  <a:lnTo>
                    <a:pt x="1317" y="1411"/>
                  </a:lnTo>
                  <a:close/>
                  <a:moveTo>
                    <a:pt x="1315" y="1409"/>
                  </a:moveTo>
                  <a:lnTo>
                    <a:pt x="1317" y="1409"/>
                  </a:lnTo>
                  <a:lnTo>
                    <a:pt x="1315" y="1409"/>
                  </a:lnTo>
                  <a:lnTo>
                    <a:pt x="1317" y="1409"/>
                  </a:lnTo>
                  <a:lnTo>
                    <a:pt x="1315" y="1409"/>
                  </a:lnTo>
                  <a:close/>
                  <a:moveTo>
                    <a:pt x="1325" y="1417"/>
                  </a:moveTo>
                  <a:lnTo>
                    <a:pt x="1325" y="1415"/>
                  </a:lnTo>
                  <a:lnTo>
                    <a:pt x="1325" y="1417"/>
                  </a:lnTo>
                  <a:lnTo>
                    <a:pt x="1325" y="1415"/>
                  </a:lnTo>
                  <a:lnTo>
                    <a:pt x="1325" y="1417"/>
                  </a:lnTo>
                  <a:close/>
                  <a:moveTo>
                    <a:pt x="962" y="841"/>
                  </a:moveTo>
                  <a:lnTo>
                    <a:pt x="960" y="841"/>
                  </a:lnTo>
                  <a:lnTo>
                    <a:pt x="960" y="839"/>
                  </a:lnTo>
                  <a:lnTo>
                    <a:pt x="960" y="837"/>
                  </a:lnTo>
                  <a:lnTo>
                    <a:pt x="962" y="837"/>
                  </a:lnTo>
                  <a:lnTo>
                    <a:pt x="962" y="839"/>
                  </a:lnTo>
                  <a:lnTo>
                    <a:pt x="962" y="841"/>
                  </a:lnTo>
                  <a:close/>
                  <a:moveTo>
                    <a:pt x="956" y="829"/>
                  </a:moveTo>
                  <a:lnTo>
                    <a:pt x="954" y="829"/>
                  </a:lnTo>
                  <a:lnTo>
                    <a:pt x="954" y="827"/>
                  </a:lnTo>
                  <a:lnTo>
                    <a:pt x="953" y="827"/>
                  </a:lnTo>
                  <a:lnTo>
                    <a:pt x="953" y="826"/>
                  </a:lnTo>
                  <a:lnTo>
                    <a:pt x="953" y="824"/>
                  </a:lnTo>
                  <a:lnTo>
                    <a:pt x="954" y="824"/>
                  </a:lnTo>
                  <a:lnTo>
                    <a:pt x="956" y="824"/>
                  </a:lnTo>
                  <a:lnTo>
                    <a:pt x="956" y="826"/>
                  </a:lnTo>
                  <a:lnTo>
                    <a:pt x="956" y="827"/>
                  </a:lnTo>
                  <a:lnTo>
                    <a:pt x="956" y="829"/>
                  </a:lnTo>
                  <a:close/>
                  <a:moveTo>
                    <a:pt x="1323" y="1413"/>
                  </a:moveTo>
                  <a:lnTo>
                    <a:pt x="1323" y="1411"/>
                  </a:lnTo>
                  <a:lnTo>
                    <a:pt x="1323" y="1413"/>
                  </a:lnTo>
                  <a:close/>
                  <a:moveTo>
                    <a:pt x="1327" y="1417"/>
                  </a:moveTo>
                  <a:lnTo>
                    <a:pt x="1327" y="1415"/>
                  </a:lnTo>
                  <a:lnTo>
                    <a:pt x="1327" y="1417"/>
                  </a:lnTo>
                  <a:close/>
                  <a:moveTo>
                    <a:pt x="1325" y="1411"/>
                  </a:moveTo>
                  <a:lnTo>
                    <a:pt x="1327" y="1411"/>
                  </a:lnTo>
                  <a:lnTo>
                    <a:pt x="1325" y="1411"/>
                  </a:lnTo>
                  <a:close/>
                  <a:moveTo>
                    <a:pt x="1327" y="1413"/>
                  </a:moveTo>
                  <a:lnTo>
                    <a:pt x="1329" y="1413"/>
                  </a:lnTo>
                  <a:lnTo>
                    <a:pt x="1327" y="1413"/>
                  </a:lnTo>
                  <a:close/>
                  <a:moveTo>
                    <a:pt x="1337" y="1423"/>
                  </a:moveTo>
                  <a:lnTo>
                    <a:pt x="1337" y="1425"/>
                  </a:lnTo>
                  <a:lnTo>
                    <a:pt x="1335" y="1425"/>
                  </a:lnTo>
                  <a:lnTo>
                    <a:pt x="1337" y="1425"/>
                  </a:lnTo>
                  <a:lnTo>
                    <a:pt x="1337" y="1426"/>
                  </a:lnTo>
                  <a:lnTo>
                    <a:pt x="1337" y="1425"/>
                  </a:lnTo>
                  <a:lnTo>
                    <a:pt x="1337" y="1426"/>
                  </a:lnTo>
                  <a:lnTo>
                    <a:pt x="1339" y="1426"/>
                  </a:lnTo>
                  <a:lnTo>
                    <a:pt x="1337" y="1428"/>
                  </a:lnTo>
                  <a:lnTo>
                    <a:pt x="1335" y="1428"/>
                  </a:lnTo>
                  <a:lnTo>
                    <a:pt x="1333" y="1426"/>
                  </a:lnTo>
                  <a:lnTo>
                    <a:pt x="1333" y="1425"/>
                  </a:lnTo>
                  <a:lnTo>
                    <a:pt x="1335" y="1425"/>
                  </a:lnTo>
                  <a:lnTo>
                    <a:pt x="1335" y="1423"/>
                  </a:lnTo>
                  <a:lnTo>
                    <a:pt x="1333" y="1423"/>
                  </a:lnTo>
                  <a:lnTo>
                    <a:pt x="1331" y="1423"/>
                  </a:lnTo>
                  <a:lnTo>
                    <a:pt x="1331" y="1421"/>
                  </a:lnTo>
                  <a:lnTo>
                    <a:pt x="1331" y="1419"/>
                  </a:lnTo>
                  <a:lnTo>
                    <a:pt x="1331" y="1421"/>
                  </a:lnTo>
                  <a:lnTo>
                    <a:pt x="1331" y="1419"/>
                  </a:lnTo>
                  <a:lnTo>
                    <a:pt x="1333" y="1421"/>
                  </a:lnTo>
                  <a:lnTo>
                    <a:pt x="1335" y="1421"/>
                  </a:lnTo>
                  <a:lnTo>
                    <a:pt x="1333" y="1423"/>
                  </a:lnTo>
                  <a:lnTo>
                    <a:pt x="1335" y="1423"/>
                  </a:lnTo>
                  <a:lnTo>
                    <a:pt x="1335" y="1421"/>
                  </a:lnTo>
                  <a:lnTo>
                    <a:pt x="1335" y="1423"/>
                  </a:lnTo>
                  <a:lnTo>
                    <a:pt x="1337" y="1423"/>
                  </a:lnTo>
                  <a:lnTo>
                    <a:pt x="1335" y="1423"/>
                  </a:lnTo>
                  <a:lnTo>
                    <a:pt x="1337" y="1423"/>
                  </a:lnTo>
                  <a:close/>
                  <a:moveTo>
                    <a:pt x="962" y="826"/>
                  </a:moveTo>
                  <a:lnTo>
                    <a:pt x="960" y="826"/>
                  </a:lnTo>
                  <a:lnTo>
                    <a:pt x="960" y="827"/>
                  </a:lnTo>
                  <a:lnTo>
                    <a:pt x="958" y="827"/>
                  </a:lnTo>
                  <a:lnTo>
                    <a:pt x="958" y="829"/>
                  </a:lnTo>
                  <a:lnTo>
                    <a:pt x="958" y="831"/>
                  </a:lnTo>
                  <a:lnTo>
                    <a:pt x="960" y="831"/>
                  </a:lnTo>
                  <a:lnTo>
                    <a:pt x="962" y="831"/>
                  </a:lnTo>
                  <a:lnTo>
                    <a:pt x="962" y="833"/>
                  </a:lnTo>
                  <a:lnTo>
                    <a:pt x="964" y="833"/>
                  </a:lnTo>
                  <a:lnTo>
                    <a:pt x="964" y="835"/>
                  </a:lnTo>
                  <a:lnTo>
                    <a:pt x="962" y="835"/>
                  </a:lnTo>
                  <a:lnTo>
                    <a:pt x="964" y="835"/>
                  </a:lnTo>
                  <a:lnTo>
                    <a:pt x="964" y="837"/>
                  </a:lnTo>
                  <a:lnTo>
                    <a:pt x="962" y="837"/>
                  </a:lnTo>
                  <a:lnTo>
                    <a:pt x="962" y="835"/>
                  </a:lnTo>
                  <a:lnTo>
                    <a:pt x="960" y="835"/>
                  </a:lnTo>
                  <a:lnTo>
                    <a:pt x="960" y="837"/>
                  </a:lnTo>
                  <a:lnTo>
                    <a:pt x="958" y="837"/>
                  </a:lnTo>
                  <a:lnTo>
                    <a:pt x="958" y="839"/>
                  </a:lnTo>
                  <a:lnTo>
                    <a:pt x="960" y="841"/>
                  </a:lnTo>
                  <a:lnTo>
                    <a:pt x="958" y="841"/>
                  </a:lnTo>
                  <a:lnTo>
                    <a:pt x="960" y="841"/>
                  </a:lnTo>
                  <a:lnTo>
                    <a:pt x="960" y="843"/>
                  </a:lnTo>
                  <a:lnTo>
                    <a:pt x="960" y="845"/>
                  </a:lnTo>
                  <a:lnTo>
                    <a:pt x="962" y="845"/>
                  </a:lnTo>
                  <a:lnTo>
                    <a:pt x="962" y="847"/>
                  </a:lnTo>
                  <a:lnTo>
                    <a:pt x="962" y="849"/>
                  </a:lnTo>
                  <a:lnTo>
                    <a:pt x="960" y="849"/>
                  </a:lnTo>
                  <a:lnTo>
                    <a:pt x="962" y="849"/>
                  </a:lnTo>
                  <a:lnTo>
                    <a:pt x="962" y="850"/>
                  </a:lnTo>
                  <a:lnTo>
                    <a:pt x="962" y="852"/>
                  </a:lnTo>
                  <a:lnTo>
                    <a:pt x="962" y="854"/>
                  </a:lnTo>
                  <a:lnTo>
                    <a:pt x="960" y="854"/>
                  </a:lnTo>
                  <a:lnTo>
                    <a:pt x="960" y="856"/>
                  </a:lnTo>
                  <a:lnTo>
                    <a:pt x="958" y="856"/>
                  </a:lnTo>
                  <a:lnTo>
                    <a:pt x="958" y="858"/>
                  </a:lnTo>
                  <a:lnTo>
                    <a:pt x="958" y="856"/>
                  </a:lnTo>
                  <a:lnTo>
                    <a:pt x="956" y="858"/>
                  </a:lnTo>
                  <a:lnTo>
                    <a:pt x="956" y="860"/>
                  </a:lnTo>
                  <a:lnTo>
                    <a:pt x="954" y="860"/>
                  </a:lnTo>
                  <a:lnTo>
                    <a:pt x="954" y="858"/>
                  </a:lnTo>
                  <a:lnTo>
                    <a:pt x="953" y="856"/>
                  </a:lnTo>
                  <a:lnTo>
                    <a:pt x="951" y="856"/>
                  </a:lnTo>
                  <a:lnTo>
                    <a:pt x="949" y="858"/>
                  </a:lnTo>
                  <a:lnTo>
                    <a:pt x="949" y="856"/>
                  </a:lnTo>
                  <a:lnTo>
                    <a:pt x="947" y="856"/>
                  </a:lnTo>
                  <a:lnTo>
                    <a:pt x="945" y="856"/>
                  </a:lnTo>
                  <a:lnTo>
                    <a:pt x="943" y="856"/>
                  </a:lnTo>
                  <a:lnTo>
                    <a:pt x="943" y="854"/>
                  </a:lnTo>
                  <a:lnTo>
                    <a:pt x="943" y="852"/>
                  </a:lnTo>
                  <a:lnTo>
                    <a:pt x="941" y="852"/>
                  </a:lnTo>
                  <a:lnTo>
                    <a:pt x="939" y="852"/>
                  </a:lnTo>
                  <a:lnTo>
                    <a:pt x="939" y="854"/>
                  </a:lnTo>
                  <a:lnTo>
                    <a:pt x="939" y="856"/>
                  </a:lnTo>
                  <a:lnTo>
                    <a:pt x="939" y="858"/>
                  </a:lnTo>
                  <a:lnTo>
                    <a:pt x="937" y="858"/>
                  </a:lnTo>
                  <a:lnTo>
                    <a:pt x="935" y="856"/>
                  </a:lnTo>
                  <a:lnTo>
                    <a:pt x="933" y="856"/>
                  </a:lnTo>
                  <a:lnTo>
                    <a:pt x="933" y="854"/>
                  </a:lnTo>
                  <a:lnTo>
                    <a:pt x="931" y="854"/>
                  </a:lnTo>
                  <a:lnTo>
                    <a:pt x="929" y="856"/>
                  </a:lnTo>
                  <a:lnTo>
                    <a:pt x="928" y="856"/>
                  </a:lnTo>
                  <a:lnTo>
                    <a:pt x="926" y="854"/>
                  </a:lnTo>
                  <a:lnTo>
                    <a:pt x="924" y="854"/>
                  </a:lnTo>
                  <a:lnTo>
                    <a:pt x="926" y="854"/>
                  </a:lnTo>
                  <a:lnTo>
                    <a:pt x="924" y="854"/>
                  </a:lnTo>
                  <a:lnTo>
                    <a:pt x="924" y="856"/>
                  </a:lnTo>
                  <a:lnTo>
                    <a:pt x="922" y="856"/>
                  </a:lnTo>
                  <a:lnTo>
                    <a:pt x="922" y="854"/>
                  </a:lnTo>
                  <a:lnTo>
                    <a:pt x="920" y="854"/>
                  </a:lnTo>
                  <a:lnTo>
                    <a:pt x="918" y="854"/>
                  </a:lnTo>
                  <a:lnTo>
                    <a:pt x="918" y="852"/>
                  </a:lnTo>
                  <a:lnTo>
                    <a:pt x="916" y="852"/>
                  </a:lnTo>
                  <a:lnTo>
                    <a:pt x="916" y="850"/>
                  </a:lnTo>
                  <a:lnTo>
                    <a:pt x="916" y="849"/>
                  </a:lnTo>
                  <a:lnTo>
                    <a:pt x="916" y="847"/>
                  </a:lnTo>
                  <a:lnTo>
                    <a:pt x="916" y="845"/>
                  </a:lnTo>
                  <a:lnTo>
                    <a:pt x="918" y="845"/>
                  </a:lnTo>
                  <a:lnTo>
                    <a:pt x="918" y="843"/>
                  </a:lnTo>
                  <a:lnTo>
                    <a:pt x="918" y="841"/>
                  </a:lnTo>
                  <a:lnTo>
                    <a:pt x="918" y="839"/>
                  </a:lnTo>
                  <a:lnTo>
                    <a:pt x="920" y="839"/>
                  </a:lnTo>
                  <a:lnTo>
                    <a:pt x="920" y="835"/>
                  </a:lnTo>
                  <a:lnTo>
                    <a:pt x="922" y="833"/>
                  </a:lnTo>
                  <a:lnTo>
                    <a:pt x="924" y="833"/>
                  </a:lnTo>
                  <a:lnTo>
                    <a:pt x="924" y="835"/>
                  </a:lnTo>
                  <a:lnTo>
                    <a:pt x="926" y="835"/>
                  </a:lnTo>
                  <a:lnTo>
                    <a:pt x="924" y="835"/>
                  </a:lnTo>
                  <a:lnTo>
                    <a:pt x="926" y="835"/>
                  </a:lnTo>
                  <a:lnTo>
                    <a:pt x="926" y="837"/>
                  </a:lnTo>
                  <a:lnTo>
                    <a:pt x="928" y="837"/>
                  </a:lnTo>
                  <a:lnTo>
                    <a:pt x="929" y="837"/>
                  </a:lnTo>
                  <a:lnTo>
                    <a:pt x="931" y="837"/>
                  </a:lnTo>
                  <a:lnTo>
                    <a:pt x="931" y="835"/>
                  </a:lnTo>
                  <a:lnTo>
                    <a:pt x="931" y="833"/>
                  </a:lnTo>
                  <a:lnTo>
                    <a:pt x="929" y="833"/>
                  </a:lnTo>
                  <a:lnTo>
                    <a:pt x="929" y="831"/>
                  </a:lnTo>
                  <a:lnTo>
                    <a:pt x="928" y="831"/>
                  </a:lnTo>
                  <a:lnTo>
                    <a:pt x="928" y="829"/>
                  </a:lnTo>
                  <a:lnTo>
                    <a:pt x="928" y="831"/>
                  </a:lnTo>
                  <a:lnTo>
                    <a:pt x="926" y="831"/>
                  </a:lnTo>
                  <a:lnTo>
                    <a:pt x="926" y="829"/>
                  </a:lnTo>
                  <a:lnTo>
                    <a:pt x="926" y="827"/>
                  </a:lnTo>
                  <a:lnTo>
                    <a:pt x="924" y="827"/>
                  </a:lnTo>
                  <a:lnTo>
                    <a:pt x="924" y="826"/>
                  </a:lnTo>
                  <a:lnTo>
                    <a:pt x="924" y="824"/>
                  </a:lnTo>
                  <a:lnTo>
                    <a:pt x="924" y="822"/>
                  </a:lnTo>
                  <a:lnTo>
                    <a:pt x="924" y="820"/>
                  </a:lnTo>
                  <a:lnTo>
                    <a:pt x="926" y="820"/>
                  </a:lnTo>
                  <a:lnTo>
                    <a:pt x="928" y="820"/>
                  </a:lnTo>
                  <a:lnTo>
                    <a:pt x="929" y="820"/>
                  </a:lnTo>
                  <a:lnTo>
                    <a:pt x="929" y="822"/>
                  </a:lnTo>
                  <a:lnTo>
                    <a:pt x="929" y="824"/>
                  </a:lnTo>
                  <a:lnTo>
                    <a:pt x="931" y="824"/>
                  </a:lnTo>
                  <a:lnTo>
                    <a:pt x="933" y="824"/>
                  </a:lnTo>
                  <a:lnTo>
                    <a:pt x="933" y="826"/>
                  </a:lnTo>
                  <a:lnTo>
                    <a:pt x="935" y="826"/>
                  </a:lnTo>
                  <a:lnTo>
                    <a:pt x="937" y="826"/>
                  </a:lnTo>
                  <a:lnTo>
                    <a:pt x="939" y="827"/>
                  </a:lnTo>
                  <a:lnTo>
                    <a:pt x="941" y="827"/>
                  </a:lnTo>
                  <a:lnTo>
                    <a:pt x="943" y="829"/>
                  </a:lnTo>
                  <a:lnTo>
                    <a:pt x="941" y="829"/>
                  </a:lnTo>
                  <a:lnTo>
                    <a:pt x="943" y="829"/>
                  </a:lnTo>
                  <a:lnTo>
                    <a:pt x="943" y="831"/>
                  </a:lnTo>
                  <a:lnTo>
                    <a:pt x="945" y="831"/>
                  </a:lnTo>
                  <a:lnTo>
                    <a:pt x="947" y="831"/>
                  </a:lnTo>
                  <a:lnTo>
                    <a:pt x="947" y="829"/>
                  </a:lnTo>
                  <a:lnTo>
                    <a:pt x="947" y="827"/>
                  </a:lnTo>
                  <a:lnTo>
                    <a:pt x="949" y="827"/>
                  </a:lnTo>
                  <a:lnTo>
                    <a:pt x="949" y="826"/>
                  </a:lnTo>
                  <a:lnTo>
                    <a:pt x="951" y="826"/>
                  </a:lnTo>
                  <a:lnTo>
                    <a:pt x="951" y="827"/>
                  </a:lnTo>
                  <a:lnTo>
                    <a:pt x="953" y="829"/>
                  </a:lnTo>
                  <a:lnTo>
                    <a:pt x="954" y="829"/>
                  </a:lnTo>
                  <a:lnTo>
                    <a:pt x="954" y="831"/>
                  </a:lnTo>
                  <a:lnTo>
                    <a:pt x="954" y="829"/>
                  </a:lnTo>
                  <a:lnTo>
                    <a:pt x="956" y="829"/>
                  </a:lnTo>
                  <a:lnTo>
                    <a:pt x="956" y="831"/>
                  </a:lnTo>
                  <a:lnTo>
                    <a:pt x="954" y="831"/>
                  </a:lnTo>
                  <a:lnTo>
                    <a:pt x="956" y="831"/>
                  </a:lnTo>
                  <a:lnTo>
                    <a:pt x="956" y="829"/>
                  </a:lnTo>
                  <a:lnTo>
                    <a:pt x="956" y="831"/>
                  </a:lnTo>
                  <a:lnTo>
                    <a:pt x="956" y="829"/>
                  </a:lnTo>
                  <a:lnTo>
                    <a:pt x="958" y="829"/>
                  </a:lnTo>
                  <a:lnTo>
                    <a:pt x="958" y="827"/>
                  </a:lnTo>
                  <a:lnTo>
                    <a:pt x="958" y="826"/>
                  </a:lnTo>
                  <a:lnTo>
                    <a:pt x="960" y="826"/>
                  </a:lnTo>
                  <a:lnTo>
                    <a:pt x="960" y="824"/>
                  </a:lnTo>
                  <a:lnTo>
                    <a:pt x="960" y="826"/>
                  </a:lnTo>
                  <a:lnTo>
                    <a:pt x="962" y="826"/>
                  </a:lnTo>
                  <a:close/>
                  <a:moveTo>
                    <a:pt x="1337" y="1417"/>
                  </a:moveTo>
                  <a:lnTo>
                    <a:pt x="1339" y="1417"/>
                  </a:lnTo>
                  <a:lnTo>
                    <a:pt x="1337" y="1417"/>
                  </a:lnTo>
                  <a:close/>
                  <a:moveTo>
                    <a:pt x="1335" y="1413"/>
                  </a:moveTo>
                  <a:lnTo>
                    <a:pt x="1335" y="1411"/>
                  </a:lnTo>
                  <a:lnTo>
                    <a:pt x="1335" y="1413"/>
                  </a:lnTo>
                  <a:close/>
                  <a:moveTo>
                    <a:pt x="1340" y="1421"/>
                  </a:moveTo>
                  <a:lnTo>
                    <a:pt x="1340" y="1419"/>
                  </a:lnTo>
                  <a:lnTo>
                    <a:pt x="1340" y="1421"/>
                  </a:lnTo>
                  <a:close/>
                  <a:moveTo>
                    <a:pt x="1344" y="1423"/>
                  </a:moveTo>
                  <a:lnTo>
                    <a:pt x="1342" y="1423"/>
                  </a:lnTo>
                  <a:lnTo>
                    <a:pt x="1344" y="1423"/>
                  </a:lnTo>
                  <a:close/>
                  <a:moveTo>
                    <a:pt x="1371" y="1436"/>
                  </a:moveTo>
                  <a:lnTo>
                    <a:pt x="1371" y="1438"/>
                  </a:lnTo>
                  <a:lnTo>
                    <a:pt x="1371" y="1436"/>
                  </a:lnTo>
                  <a:close/>
                  <a:moveTo>
                    <a:pt x="1273" y="1317"/>
                  </a:moveTo>
                  <a:lnTo>
                    <a:pt x="1273" y="1315"/>
                  </a:lnTo>
                  <a:lnTo>
                    <a:pt x="1275" y="1315"/>
                  </a:lnTo>
                  <a:lnTo>
                    <a:pt x="1277" y="1315"/>
                  </a:lnTo>
                  <a:lnTo>
                    <a:pt x="1279" y="1315"/>
                  </a:lnTo>
                  <a:lnTo>
                    <a:pt x="1279" y="1317"/>
                  </a:lnTo>
                  <a:lnTo>
                    <a:pt x="1277" y="1317"/>
                  </a:lnTo>
                  <a:lnTo>
                    <a:pt x="1275" y="1317"/>
                  </a:lnTo>
                  <a:lnTo>
                    <a:pt x="1273" y="1317"/>
                  </a:lnTo>
                  <a:close/>
                  <a:moveTo>
                    <a:pt x="1275" y="1298"/>
                  </a:moveTo>
                  <a:lnTo>
                    <a:pt x="1277" y="1298"/>
                  </a:lnTo>
                  <a:lnTo>
                    <a:pt x="1275" y="1300"/>
                  </a:lnTo>
                  <a:lnTo>
                    <a:pt x="1275" y="1298"/>
                  </a:lnTo>
                  <a:close/>
                  <a:moveTo>
                    <a:pt x="1277" y="1296"/>
                  </a:moveTo>
                  <a:lnTo>
                    <a:pt x="1279" y="1296"/>
                  </a:lnTo>
                  <a:lnTo>
                    <a:pt x="1277" y="1296"/>
                  </a:lnTo>
                  <a:close/>
                  <a:moveTo>
                    <a:pt x="1279" y="1296"/>
                  </a:moveTo>
                  <a:lnTo>
                    <a:pt x="1277" y="1296"/>
                  </a:lnTo>
                  <a:lnTo>
                    <a:pt x="1279" y="1296"/>
                  </a:lnTo>
                  <a:lnTo>
                    <a:pt x="1279" y="1294"/>
                  </a:lnTo>
                  <a:lnTo>
                    <a:pt x="1279" y="1296"/>
                  </a:lnTo>
                  <a:close/>
                  <a:moveTo>
                    <a:pt x="1279" y="1294"/>
                  </a:moveTo>
                  <a:lnTo>
                    <a:pt x="1279" y="1296"/>
                  </a:lnTo>
                  <a:lnTo>
                    <a:pt x="1279" y="1294"/>
                  </a:lnTo>
                  <a:close/>
                  <a:moveTo>
                    <a:pt x="1281" y="1294"/>
                  </a:moveTo>
                  <a:lnTo>
                    <a:pt x="1281" y="1296"/>
                  </a:lnTo>
                  <a:lnTo>
                    <a:pt x="1279" y="1296"/>
                  </a:lnTo>
                  <a:lnTo>
                    <a:pt x="1279" y="1294"/>
                  </a:lnTo>
                  <a:lnTo>
                    <a:pt x="1281" y="1294"/>
                  </a:lnTo>
                  <a:close/>
                  <a:moveTo>
                    <a:pt x="1281" y="1296"/>
                  </a:moveTo>
                  <a:lnTo>
                    <a:pt x="1281" y="1294"/>
                  </a:lnTo>
                  <a:lnTo>
                    <a:pt x="1281" y="1296"/>
                  </a:lnTo>
                  <a:close/>
                  <a:moveTo>
                    <a:pt x="1317" y="1325"/>
                  </a:moveTo>
                  <a:lnTo>
                    <a:pt x="1315" y="1325"/>
                  </a:lnTo>
                  <a:lnTo>
                    <a:pt x="1317" y="1325"/>
                  </a:lnTo>
                  <a:close/>
                  <a:moveTo>
                    <a:pt x="1317" y="1327"/>
                  </a:moveTo>
                  <a:lnTo>
                    <a:pt x="1317" y="1325"/>
                  </a:lnTo>
                  <a:lnTo>
                    <a:pt x="1317" y="1327"/>
                  </a:lnTo>
                  <a:close/>
                  <a:moveTo>
                    <a:pt x="1317" y="1327"/>
                  </a:moveTo>
                  <a:lnTo>
                    <a:pt x="1317" y="1325"/>
                  </a:lnTo>
                  <a:lnTo>
                    <a:pt x="1317" y="1327"/>
                  </a:lnTo>
                  <a:close/>
                  <a:moveTo>
                    <a:pt x="1319" y="1327"/>
                  </a:moveTo>
                  <a:lnTo>
                    <a:pt x="1317" y="1327"/>
                  </a:lnTo>
                  <a:lnTo>
                    <a:pt x="1319" y="1327"/>
                  </a:lnTo>
                  <a:close/>
                  <a:moveTo>
                    <a:pt x="1321" y="1329"/>
                  </a:moveTo>
                  <a:lnTo>
                    <a:pt x="1319" y="1329"/>
                  </a:lnTo>
                  <a:lnTo>
                    <a:pt x="1321" y="1329"/>
                  </a:lnTo>
                  <a:close/>
                  <a:moveTo>
                    <a:pt x="1006" y="754"/>
                  </a:moveTo>
                  <a:lnTo>
                    <a:pt x="1004" y="754"/>
                  </a:lnTo>
                  <a:lnTo>
                    <a:pt x="1004" y="756"/>
                  </a:lnTo>
                  <a:lnTo>
                    <a:pt x="1004" y="754"/>
                  </a:lnTo>
                  <a:lnTo>
                    <a:pt x="1004" y="756"/>
                  </a:lnTo>
                  <a:lnTo>
                    <a:pt x="1004" y="754"/>
                  </a:lnTo>
                  <a:lnTo>
                    <a:pt x="1004" y="756"/>
                  </a:lnTo>
                  <a:lnTo>
                    <a:pt x="1004" y="754"/>
                  </a:lnTo>
                  <a:lnTo>
                    <a:pt x="1006" y="754"/>
                  </a:lnTo>
                  <a:lnTo>
                    <a:pt x="1008" y="754"/>
                  </a:lnTo>
                  <a:lnTo>
                    <a:pt x="1006" y="754"/>
                  </a:lnTo>
                  <a:close/>
                  <a:moveTo>
                    <a:pt x="1024" y="754"/>
                  </a:moveTo>
                  <a:lnTo>
                    <a:pt x="1024" y="753"/>
                  </a:lnTo>
                  <a:lnTo>
                    <a:pt x="1024" y="754"/>
                  </a:lnTo>
                  <a:lnTo>
                    <a:pt x="1022" y="754"/>
                  </a:lnTo>
                  <a:lnTo>
                    <a:pt x="1020" y="754"/>
                  </a:lnTo>
                  <a:lnTo>
                    <a:pt x="1018" y="754"/>
                  </a:lnTo>
                  <a:lnTo>
                    <a:pt x="1018" y="756"/>
                  </a:lnTo>
                  <a:lnTo>
                    <a:pt x="1016" y="756"/>
                  </a:lnTo>
                  <a:lnTo>
                    <a:pt x="1016" y="754"/>
                  </a:lnTo>
                  <a:lnTo>
                    <a:pt x="1018" y="754"/>
                  </a:lnTo>
                  <a:lnTo>
                    <a:pt x="1020" y="754"/>
                  </a:lnTo>
                  <a:lnTo>
                    <a:pt x="1022" y="754"/>
                  </a:lnTo>
                  <a:lnTo>
                    <a:pt x="1024" y="753"/>
                  </a:lnTo>
                  <a:lnTo>
                    <a:pt x="1024" y="754"/>
                  </a:lnTo>
                  <a:close/>
                  <a:moveTo>
                    <a:pt x="1031" y="751"/>
                  </a:moveTo>
                  <a:lnTo>
                    <a:pt x="1029" y="751"/>
                  </a:lnTo>
                  <a:lnTo>
                    <a:pt x="1027" y="751"/>
                  </a:lnTo>
                  <a:lnTo>
                    <a:pt x="1027" y="753"/>
                  </a:lnTo>
                  <a:lnTo>
                    <a:pt x="1027" y="751"/>
                  </a:lnTo>
                  <a:lnTo>
                    <a:pt x="1026" y="751"/>
                  </a:lnTo>
                  <a:lnTo>
                    <a:pt x="1027" y="751"/>
                  </a:lnTo>
                  <a:lnTo>
                    <a:pt x="1029" y="751"/>
                  </a:lnTo>
                  <a:lnTo>
                    <a:pt x="1031" y="751"/>
                  </a:lnTo>
                  <a:close/>
                  <a:moveTo>
                    <a:pt x="1083" y="772"/>
                  </a:moveTo>
                  <a:lnTo>
                    <a:pt x="1083" y="770"/>
                  </a:lnTo>
                  <a:lnTo>
                    <a:pt x="1085" y="772"/>
                  </a:lnTo>
                  <a:lnTo>
                    <a:pt x="1083" y="772"/>
                  </a:lnTo>
                  <a:close/>
                  <a:moveTo>
                    <a:pt x="1083" y="774"/>
                  </a:moveTo>
                  <a:lnTo>
                    <a:pt x="1083" y="772"/>
                  </a:lnTo>
                  <a:lnTo>
                    <a:pt x="1085" y="772"/>
                  </a:lnTo>
                  <a:lnTo>
                    <a:pt x="1083" y="772"/>
                  </a:lnTo>
                  <a:lnTo>
                    <a:pt x="1083" y="774"/>
                  </a:lnTo>
                  <a:close/>
                  <a:moveTo>
                    <a:pt x="1089" y="770"/>
                  </a:moveTo>
                  <a:lnTo>
                    <a:pt x="1089" y="772"/>
                  </a:lnTo>
                  <a:lnTo>
                    <a:pt x="1087" y="772"/>
                  </a:lnTo>
                  <a:lnTo>
                    <a:pt x="1087" y="770"/>
                  </a:lnTo>
                  <a:lnTo>
                    <a:pt x="1089" y="770"/>
                  </a:lnTo>
                  <a:close/>
                  <a:moveTo>
                    <a:pt x="1087" y="770"/>
                  </a:moveTo>
                  <a:lnTo>
                    <a:pt x="1087" y="768"/>
                  </a:lnTo>
                  <a:lnTo>
                    <a:pt x="1089" y="768"/>
                  </a:lnTo>
                  <a:lnTo>
                    <a:pt x="1089" y="770"/>
                  </a:lnTo>
                  <a:lnTo>
                    <a:pt x="1087" y="770"/>
                  </a:lnTo>
                  <a:close/>
                  <a:moveTo>
                    <a:pt x="1089" y="770"/>
                  </a:moveTo>
                  <a:lnTo>
                    <a:pt x="1089" y="772"/>
                  </a:lnTo>
                  <a:lnTo>
                    <a:pt x="1089" y="770"/>
                  </a:lnTo>
                  <a:close/>
                  <a:moveTo>
                    <a:pt x="1091" y="770"/>
                  </a:moveTo>
                  <a:lnTo>
                    <a:pt x="1089" y="770"/>
                  </a:lnTo>
                  <a:lnTo>
                    <a:pt x="1089" y="768"/>
                  </a:lnTo>
                  <a:lnTo>
                    <a:pt x="1091" y="768"/>
                  </a:lnTo>
                  <a:lnTo>
                    <a:pt x="1091" y="770"/>
                  </a:lnTo>
                  <a:lnTo>
                    <a:pt x="1091" y="768"/>
                  </a:lnTo>
                  <a:lnTo>
                    <a:pt x="1091" y="770"/>
                  </a:lnTo>
                  <a:close/>
                  <a:moveTo>
                    <a:pt x="1091" y="768"/>
                  </a:moveTo>
                  <a:lnTo>
                    <a:pt x="1089" y="768"/>
                  </a:lnTo>
                  <a:lnTo>
                    <a:pt x="1091" y="768"/>
                  </a:lnTo>
                  <a:close/>
                  <a:moveTo>
                    <a:pt x="1089" y="772"/>
                  </a:moveTo>
                  <a:lnTo>
                    <a:pt x="1089" y="770"/>
                  </a:lnTo>
                  <a:lnTo>
                    <a:pt x="1091" y="770"/>
                  </a:lnTo>
                  <a:lnTo>
                    <a:pt x="1089" y="772"/>
                  </a:lnTo>
                  <a:close/>
                  <a:moveTo>
                    <a:pt x="1091" y="768"/>
                  </a:moveTo>
                  <a:lnTo>
                    <a:pt x="1091" y="766"/>
                  </a:lnTo>
                  <a:lnTo>
                    <a:pt x="1091" y="768"/>
                  </a:lnTo>
                  <a:close/>
                  <a:moveTo>
                    <a:pt x="1100" y="768"/>
                  </a:moveTo>
                  <a:lnTo>
                    <a:pt x="1100" y="766"/>
                  </a:lnTo>
                  <a:lnTo>
                    <a:pt x="1100" y="764"/>
                  </a:lnTo>
                  <a:lnTo>
                    <a:pt x="1102" y="764"/>
                  </a:lnTo>
                  <a:lnTo>
                    <a:pt x="1102" y="766"/>
                  </a:lnTo>
                  <a:lnTo>
                    <a:pt x="1102" y="768"/>
                  </a:lnTo>
                  <a:lnTo>
                    <a:pt x="1100" y="768"/>
                  </a:lnTo>
                  <a:close/>
                  <a:moveTo>
                    <a:pt x="1123" y="764"/>
                  </a:moveTo>
                  <a:lnTo>
                    <a:pt x="1123" y="766"/>
                  </a:lnTo>
                  <a:lnTo>
                    <a:pt x="1123" y="764"/>
                  </a:lnTo>
                  <a:close/>
                  <a:moveTo>
                    <a:pt x="1125" y="768"/>
                  </a:moveTo>
                  <a:lnTo>
                    <a:pt x="1125" y="770"/>
                  </a:lnTo>
                  <a:lnTo>
                    <a:pt x="1125" y="768"/>
                  </a:lnTo>
                  <a:close/>
                  <a:moveTo>
                    <a:pt x="1141" y="802"/>
                  </a:moveTo>
                  <a:lnTo>
                    <a:pt x="1141" y="801"/>
                  </a:lnTo>
                  <a:lnTo>
                    <a:pt x="1141" y="802"/>
                  </a:lnTo>
                  <a:close/>
                  <a:moveTo>
                    <a:pt x="1127" y="770"/>
                  </a:moveTo>
                  <a:lnTo>
                    <a:pt x="1125" y="770"/>
                  </a:lnTo>
                  <a:lnTo>
                    <a:pt x="1125" y="768"/>
                  </a:lnTo>
                  <a:lnTo>
                    <a:pt x="1127" y="770"/>
                  </a:lnTo>
                  <a:close/>
                  <a:moveTo>
                    <a:pt x="1143" y="802"/>
                  </a:moveTo>
                  <a:lnTo>
                    <a:pt x="1141" y="802"/>
                  </a:lnTo>
                  <a:lnTo>
                    <a:pt x="1143" y="802"/>
                  </a:lnTo>
                  <a:lnTo>
                    <a:pt x="1143" y="804"/>
                  </a:lnTo>
                  <a:lnTo>
                    <a:pt x="1143" y="802"/>
                  </a:lnTo>
                  <a:close/>
                  <a:moveTo>
                    <a:pt x="1129" y="774"/>
                  </a:moveTo>
                  <a:lnTo>
                    <a:pt x="1127" y="774"/>
                  </a:lnTo>
                  <a:lnTo>
                    <a:pt x="1129" y="774"/>
                  </a:lnTo>
                  <a:lnTo>
                    <a:pt x="1129" y="772"/>
                  </a:lnTo>
                  <a:lnTo>
                    <a:pt x="1129" y="774"/>
                  </a:lnTo>
                  <a:close/>
                  <a:moveTo>
                    <a:pt x="1125" y="766"/>
                  </a:moveTo>
                  <a:lnTo>
                    <a:pt x="1123" y="766"/>
                  </a:lnTo>
                  <a:lnTo>
                    <a:pt x="1123" y="764"/>
                  </a:lnTo>
                  <a:lnTo>
                    <a:pt x="1125" y="764"/>
                  </a:lnTo>
                  <a:lnTo>
                    <a:pt x="1125" y="766"/>
                  </a:lnTo>
                  <a:close/>
                  <a:moveTo>
                    <a:pt x="1125" y="768"/>
                  </a:moveTo>
                  <a:lnTo>
                    <a:pt x="1127" y="768"/>
                  </a:lnTo>
                  <a:lnTo>
                    <a:pt x="1127" y="770"/>
                  </a:lnTo>
                  <a:lnTo>
                    <a:pt x="1127" y="768"/>
                  </a:lnTo>
                  <a:lnTo>
                    <a:pt x="1125" y="768"/>
                  </a:lnTo>
                  <a:close/>
                  <a:moveTo>
                    <a:pt x="1127" y="768"/>
                  </a:moveTo>
                  <a:lnTo>
                    <a:pt x="1129" y="768"/>
                  </a:lnTo>
                  <a:lnTo>
                    <a:pt x="1129" y="770"/>
                  </a:lnTo>
                  <a:lnTo>
                    <a:pt x="1127" y="770"/>
                  </a:lnTo>
                  <a:lnTo>
                    <a:pt x="1127" y="768"/>
                  </a:lnTo>
                  <a:close/>
                  <a:moveTo>
                    <a:pt x="1127" y="774"/>
                  </a:moveTo>
                  <a:lnTo>
                    <a:pt x="1127" y="772"/>
                  </a:lnTo>
                  <a:lnTo>
                    <a:pt x="1127" y="770"/>
                  </a:lnTo>
                  <a:lnTo>
                    <a:pt x="1129" y="770"/>
                  </a:lnTo>
                  <a:lnTo>
                    <a:pt x="1129" y="772"/>
                  </a:lnTo>
                  <a:lnTo>
                    <a:pt x="1129" y="774"/>
                  </a:lnTo>
                  <a:lnTo>
                    <a:pt x="1127" y="774"/>
                  </a:lnTo>
                  <a:close/>
                  <a:moveTo>
                    <a:pt x="1143" y="797"/>
                  </a:moveTo>
                  <a:lnTo>
                    <a:pt x="1143" y="799"/>
                  </a:lnTo>
                  <a:lnTo>
                    <a:pt x="1141" y="799"/>
                  </a:lnTo>
                  <a:lnTo>
                    <a:pt x="1141" y="797"/>
                  </a:lnTo>
                  <a:lnTo>
                    <a:pt x="1143" y="797"/>
                  </a:lnTo>
                  <a:close/>
                  <a:moveTo>
                    <a:pt x="1145" y="806"/>
                  </a:moveTo>
                  <a:lnTo>
                    <a:pt x="1143" y="806"/>
                  </a:lnTo>
                  <a:lnTo>
                    <a:pt x="1145" y="806"/>
                  </a:lnTo>
                  <a:lnTo>
                    <a:pt x="1143" y="804"/>
                  </a:lnTo>
                  <a:lnTo>
                    <a:pt x="1143" y="802"/>
                  </a:lnTo>
                  <a:lnTo>
                    <a:pt x="1145" y="802"/>
                  </a:lnTo>
                  <a:lnTo>
                    <a:pt x="1145" y="804"/>
                  </a:lnTo>
                  <a:lnTo>
                    <a:pt x="1146" y="804"/>
                  </a:lnTo>
                  <a:lnTo>
                    <a:pt x="1145" y="804"/>
                  </a:lnTo>
                  <a:lnTo>
                    <a:pt x="1145" y="806"/>
                  </a:lnTo>
                  <a:close/>
                  <a:moveTo>
                    <a:pt x="1127" y="766"/>
                  </a:moveTo>
                  <a:lnTo>
                    <a:pt x="1127" y="768"/>
                  </a:lnTo>
                  <a:lnTo>
                    <a:pt x="1129" y="768"/>
                  </a:lnTo>
                  <a:lnTo>
                    <a:pt x="1127" y="768"/>
                  </a:lnTo>
                  <a:lnTo>
                    <a:pt x="1127" y="766"/>
                  </a:lnTo>
                  <a:lnTo>
                    <a:pt x="1127" y="764"/>
                  </a:lnTo>
                  <a:lnTo>
                    <a:pt x="1127" y="766"/>
                  </a:lnTo>
                  <a:close/>
                  <a:moveTo>
                    <a:pt x="1145" y="802"/>
                  </a:moveTo>
                  <a:lnTo>
                    <a:pt x="1143" y="802"/>
                  </a:lnTo>
                  <a:lnTo>
                    <a:pt x="1141" y="801"/>
                  </a:lnTo>
                  <a:lnTo>
                    <a:pt x="1143" y="801"/>
                  </a:lnTo>
                  <a:lnTo>
                    <a:pt x="1145" y="801"/>
                  </a:lnTo>
                  <a:lnTo>
                    <a:pt x="1145" y="802"/>
                  </a:lnTo>
                  <a:lnTo>
                    <a:pt x="1146" y="802"/>
                  </a:lnTo>
                  <a:lnTo>
                    <a:pt x="1145" y="802"/>
                  </a:lnTo>
                  <a:close/>
                  <a:moveTo>
                    <a:pt x="1145" y="802"/>
                  </a:moveTo>
                  <a:lnTo>
                    <a:pt x="1146" y="802"/>
                  </a:lnTo>
                  <a:lnTo>
                    <a:pt x="1146" y="804"/>
                  </a:lnTo>
                  <a:lnTo>
                    <a:pt x="1146" y="802"/>
                  </a:lnTo>
                  <a:lnTo>
                    <a:pt x="1145" y="802"/>
                  </a:lnTo>
                  <a:close/>
                  <a:moveTo>
                    <a:pt x="1129" y="766"/>
                  </a:moveTo>
                  <a:lnTo>
                    <a:pt x="1129" y="768"/>
                  </a:lnTo>
                  <a:lnTo>
                    <a:pt x="1129" y="766"/>
                  </a:lnTo>
                  <a:lnTo>
                    <a:pt x="1127" y="766"/>
                  </a:lnTo>
                  <a:lnTo>
                    <a:pt x="1127" y="764"/>
                  </a:lnTo>
                  <a:lnTo>
                    <a:pt x="1129" y="764"/>
                  </a:lnTo>
                  <a:lnTo>
                    <a:pt x="1129" y="766"/>
                  </a:lnTo>
                  <a:close/>
                  <a:moveTo>
                    <a:pt x="1145" y="802"/>
                  </a:moveTo>
                  <a:lnTo>
                    <a:pt x="1145" y="801"/>
                  </a:lnTo>
                  <a:lnTo>
                    <a:pt x="1146" y="801"/>
                  </a:lnTo>
                  <a:lnTo>
                    <a:pt x="1146" y="802"/>
                  </a:lnTo>
                  <a:lnTo>
                    <a:pt x="1145" y="802"/>
                  </a:lnTo>
                  <a:close/>
                  <a:moveTo>
                    <a:pt x="1129" y="764"/>
                  </a:moveTo>
                  <a:lnTo>
                    <a:pt x="1127" y="764"/>
                  </a:lnTo>
                  <a:lnTo>
                    <a:pt x="1127" y="762"/>
                  </a:lnTo>
                  <a:lnTo>
                    <a:pt x="1125" y="762"/>
                  </a:lnTo>
                  <a:lnTo>
                    <a:pt x="1127" y="762"/>
                  </a:lnTo>
                  <a:lnTo>
                    <a:pt x="1129" y="762"/>
                  </a:lnTo>
                  <a:lnTo>
                    <a:pt x="1129" y="764"/>
                  </a:lnTo>
                  <a:close/>
                  <a:moveTo>
                    <a:pt x="1143" y="797"/>
                  </a:moveTo>
                  <a:lnTo>
                    <a:pt x="1143" y="795"/>
                  </a:lnTo>
                  <a:lnTo>
                    <a:pt x="1145" y="795"/>
                  </a:lnTo>
                  <a:lnTo>
                    <a:pt x="1145" y="797"/>
                  </a:lnTo>
                  <a:lnTo>
                    <a:pt x="1146" y="797"/>
                  </a:lnTo>
                  <a:lnTo>
                    <a:pt x="1145" y="797"/>
                  </a:lnTo>
                  <a:lnTo>
                    <a:pt x="1143" y="797"/>
                  </a:lnTo>
                  <a:close/>
                  <a:moveTo>
                    <a:pt x="1145" y="797"/>
                  </a:moveTo>
                  <a:lnTo>
                    <a:pt x="1146" y="797"/>
                  </a:lnTo>
                  <a:lnTo>
                    <a:pt x="1145" y="797"/>
                  </a:lnTo>
                  <a:close/>
                  <a:moveTo>
                    <a:pt x="1146" y="799"/>
                  </a:moveTo>
                  <a:lnTo>
                    <a:pt x="1145" y="799"/>
                  </a:lnTo>
                  <a:lnTo>
                    <a:pt x="1146" y="799"/>
                  </a:lnTo>
                  <a:lnTo>
                    <a:pt x="1146" y="797"/>
                  </a:lnTo>
                  <a:lnTo>
                    <a:pt x="1148" y="797"/>
                  </a:lnTo>
                  <a:lnTo>
                    <a:pt x="1148" y="799"/>
                  </a:lnTo>
                  <a:lnTo>
                    <a:pt x="1146" y="799"/>
                  </a:lnTo>
                  <a:close/>
                  <a:moveTo>
                    <a:pt x="1133" y="764"/>
                  </a:moveTo>
                  <a:lnTo>
                    <a:pt x="1133" y="766"/>
                  </a:lnTo>
                  <a:lnTo>
                    <a:pt x="1131" y="766"/>
                  </a:lnTo>
                  <a:lnTo>
                    <a:pt x="1129" y="766"/>
                  </a:lnTo>
                  <a:lnTo>
                    <a:pt x="1129" y="768"/>
                  </a:lnTo>
                  <a:lnTo>
                    <a:pt x="1129" y="766"/>
                  </a:lnTo>
                  <a:lnTo>
                    <a:pt x="1129" y="764"/>
                  </a:lnTo>
                  <a:lnTo>
                    <a:pt x="1131" y="764"/>
                  </a:lnTo>
                  <a:lnTo>
                    <a:pt x="1131" y="762"/>
                  </a:lnTo>
                  <a:lnTo>
                    <a:pt x="1131" y="764"/>
                  </a:lnTo>
                  <a:lnTo>
                    <a:pt x="1131" y="762"/>
                  </a:lnTo>
                  <a:lnTo>
                    <a:pt x="1133" y="762"/>
                  </a:lnTo>
                  <a:lnTo>
                    <a:pt x="1133" y="764"/>
                  </a:lnTo>
                  <a:close/>
                  <a:moveTo>
                    <a:pt x="1146" y="797"/>
                  </a:moveTo>
                  <a:lnTo>
                    <a:pt x="1146" y="795"/>
                  </a:lnTo>
                  <a:lnTo>
                    <a:pt x="1146" y="797"/>
                  </a:lnTo>
                  <a:lnTo>
                    <a:pt x="1146" y="795"/>
                  </a:lnTo>
                  <a:lnTo>
                    <a:pt x="1148" y="795"/>
                  </a:lnTo>
                  <a:lnTo>
                    <a:pt x="1148" y="797"/>
                  </a:lnTo>
                  <a:lnTo>
                    <a:pt x="1146" y="797"/>
                  </a:lnTo>
                  <a:close/>
                  <a:moveTo>
                    <a:pt x="1146" y="795"/>
                  </a:moveTo>
                  <a:lnTo>
                    <a:pt x="1145" y="795"/>
                  </a:lnTo>
                  <a:lnTo>
                    <a:pt x="1145" y="793"/>
                  </a:lnTo>
                  <a:lnTo>
                    <a:pt x="1146" y="793"/>
                  </a:lnTo>
                  <a:lnTo>
                    <a:pt x="1148" y="793"/>
                  </a:lnTo>
                  <a:lnTo>
                    <a:pt x="1148" y="795"/>
                  </a:lnTo>
                  <a:lnTo>
                    <a:pt x="1146" y="795"/>
                  </a:lnTo>
                  <a:close/>
                  <a:moveTo>
                    <a:pt x="1148" y="793"/>
                  </a:moveTo>
                  <a:lnTo>
                    <a:pt x="1146" y="793"/>
                  </a:lnTo>
                  <a:lnTo>
                    <a:pt x="1145" y="793"/>
                  </a:lnTo>
                  <a:lnTo>
                    <a:pt x="1143" y="793"/>
                  </a:lnTo>
                  <a:lnTo>
                    <a:pt x="1143" y="791"/>
                  </a:lnTo>
                  <a:lnTo>
                    <a:pt x="1145" y="791"/>
                  </a:lnTo>
                  <a:lnTo>
                    <a:pt x="1146" y="791"/>
                  </a:lnTo>
                  <a:lnTo>
                    <a:pt x="1148" y="791"/>
                  </a:lnTo>
                  <a:lnTo>
                    <a:pt x="1148" y="793"/>
                  </a:lnTo>
                  <a:close/>
                  <a:moveTo>
                    <a:pt x="1146" y="791"/>
                  </a:moveTo>
                  <a:lnTo>
                    <a:pt x="1145" y="791"/>
                  </a:lnTo>
                  <a:lnTo>
                    <a:pt x="1146" y="791"/>
                  </a:lnTo>
                  <a:lnTo>
                    <a:pt x="1148" y="791"/>
                  </a:lnTo>
                  <a:lnTo>
                    <a:pt x="1146" y="791"/>
                  </a:lnTo>
                  <a:close/>
                  <a:moveTo>
                    <a:pt x="1148" y="791"/>
                  </a:moveTo>
                  <a:lnTo>
                    <a:pt x="1146" y="791"/>
                  </a:lnTo>
                  <a:lnTo>
                    <a:pt x="1145" y="791"/>
                  </a:lnTo>
                  <a:lnTo>
                    <a:pt x="1143" y="791"/>
                  </a:lnTo>
                  <a:lnTo>
                    <a:pt x="1143" y="789"/>
                  </a:lnTo>
                  <a:lnTo>
                    <a:pt x="1145" y="789"/>
                  </a:lnTo>
                  <a:lnTo>
                    <a:pt x="1146" y="789"/>
                  </a:lnTo>
                  <a:lnTo>
                    <a:pt x="1148" y="789"/>
                  </a:lnTo>
                  <a:lnTo>
                    <a:pt x="1148" y="791"/>
                  </a:lnTo>
                  <a:close/>
                  <a:moveTo>
                    <a:pt x="1148" y="789"/>
                  </a:moveTo>
                  <a:lnTo>
                    <a:pt x="1150" y="789"/>
                  </a:lnTo>
                  <a:lnTo>
                    <a:pt x="1148" y="789"/>
                  </a:lnTo>
                  <a:lnTo>
                    <a:pt x="1146" y="789"/>
                  </a:lnTo>
                  <a:lnTo>
                    <a:pt x="1146" y="787"/>
                  </a:lnTo>
                  <a:lnTo>
                    <a:pt x="1146" y="789"/>
                  </a:lnTo>
                  <a:lnTo>
                    <a:pt x="1148" y="789"/>
                  </a:lnTo>
                  <a:lnTo>
                    <a:pt x="1148" y="787"/>
                  </a:lnTo>
                  <a:lnTo>
                    <a:pt x="1150" y="789"/>
                  </a:lnTo>
                  <a:lnTo>
                    <a:pt x="1148" y="789"/>
                  </a:lnTo>
                  <a:close/>
                  <a:moveTo>
                    <a:pt x="1150" y="789"/>
                  </a:moveTo>
                  <a:lnTo>
                    <a:pt x="1150" y="787"/>
                  </a:lnTo>
                  <a:lnTo>
                    <a:pt x="1150" y="789"/>
                  </a:lnTo>
                  <a:close/>
                  <a:moveTo>
                    <a:pt x="1194" y="839"/>
                  </a:moveTo>
                  <a:lnTo>
                    <a:pt x="1194" y="837"/>
                  </a:lnTo>
                  <a:lnTo>
                    <a:pt x="1196" y="837"/>
                  </a:lnTo>
                  <a:lnTo>
                    <a:pt x="1196" y="839"/>
                  </a:lnTo>
                  <a:lnTo>
                    <a:pt x="1194" y="839"/>
                  </a:lnTo>
                  <a:close/>
                  <a:moveTo>
                    <a:pt x="1196" y="835"/>
                  </a:moveTo>
                  <a:lnTo>
                    <a:pt x="1194" y="835"/>
                  </a:lnTo>
                  <a:lnTo>
                    <a:pt x="1196" y="835"/>
                  </a:lnTo>
                  <a:lnTo>
                    <a:pt x="1194" y="835"/>
                  </a:lnTo>
                  <a:lnTo>
                    <a:pt x="1196" y="835"/>
                  </a:lnTo>
                  <a:close/>
                  <a:moveTo>
                    <a:pt x="1200" y="812"/>
                  </a:moveTo>
                  <a:lnTo>
                    <a:pt x="1200" y="814"/>
                  </a:lnTo>
                  <a:lnTo>
                    <a:pt x="1200" y="816"/>
                  </a:lnTo>
                  <a:lnTo>
                    <a:pt x="1198" y="816"/>
                  </a:lnTo>
                  <a:lnTo>
                    <a:pt x="1196" y="816"/>
                  </a:lnTo>
                  <a:lnTo>
                    <a:pt x="1194" y="816"/>
                  </a:lnTo>
                  <a:lnTo>
                    <a:pt x="1196" y="816"/>
                  </a:lnTo>
                  <a:lnTo>
                    <a:pt x="1194" y="816"/>
                  </a:lnTo>
                  <a:lnTo>
                    <a:pt x="1194" y="814"/>
                  </a:lnTo>
                  <a:lnTo>
                    <a:pt x="1194" y="816"/>
                  </a:lnTo>
                  <a:lnTo>
                    <a:pt x="1193" y="816"/>
                  </a:lnTo>
                  <a:lnTo>
                    <a:pt x="1193" y="814"/>
                  </a:lnTo>
                  <a:lnTo>
                    <a:pt x="1193" y="812"/>
                  </a:lnTo>
                  <a:lnTo>
                    <a:pt x="1193" y="810"/>
                  </a:lnTo>
                  <a:lnTo>
                    <a:pt x="1194" y="810"/>
                  </a:lnTo>
                  <a:lnTo>
                    <a:pt x="1194" y="808"/>
                  </a:lnTo>
                  <a:lnTo>
                    <a:pt x="1194" y="810"/>
                  </a:lnTo>
                  <a:lnTo>
                    <a:pt x="1196" y="810"/>
                  </a:lnTo>
                  <a:lnTo>
                    <a:pt x="1198" y="810"/>
                  </a:lnTo>
                  <a:lnTo>
                    <a:pt x="1198" y="812"/>
                  </a:lnTo>
                  <a:lnTo>
                    <a:pt x="1200" y="812"/>
                  </a:lnTo>
                  <a:close/>
                  <a:moveTo>
                    <a:pt x="1202" y="816"/>
                  </a:moveTo>
                  <a:lnTo>
                    <a:pt x="1202" y="818"/>
                  </a:lnTo>
                  <a:lnTo>
                    <a:pt x="1202" y="820"/>
                  </a:lnTo>
                  <a:lnTo>
                    <a:pt x="1202" y="818"/>
                  </a:lnTo>
                  <a:lnTo>
                    <a:pt x="1202" y="820"/>
                  </a:lnTo>
                  <a:lnTo>
                    <a:pt x="1200" y="820"/>
                  </a:lnTo>
                  <a:lnTo>
                    <a:pt x="1200" y="822"/>
                  </a:lnTo>
                  <a:lnTo>
                    <a:pt x="1198" y="822"/>
                  </a:lnTo>
                  <a:lnTo>
                    <a:pt x="1196" y="822"/>
                  </a:lnTo>
                  <a:lnTo>
                    <a:pt x="1198" y="822"/>
                  </a:lnTo>
                  <a:lnTo>
                    <a:pt x="1198" y="820"/>
                  </a:lnTo>
                  <a:lnTo>
                    <a:pt x="1196" y="820"/>
                  </a:lnTo>
                  <a:lnTo>
                    <a:pt x="1194" y="820"/>
                  </a:lnTo>
                  <a:lnTo>
                    <a:pt x="1196" y="820"/>
                  </a:lnTo>
                  <a:lnTo>
                    <a:pt x="1194" y="820"/>
                  </a:lnTo>
                  <a:lnTo>
                    <a:pt x="1196" y="818"/>
                  </a:lnTo>
                  <a:lnTo>
                    <a:pt x="1194" y="818"/>
                  </a:lnTo>
                  <a:lnTo>
                    <a:pt x="1194" y="816"/>
                  </a:lnTo>
                  <a:lnTo>
                    <a:pt x="1194" y="814"/>
                  </a:lnTo>
                  <a:lnTo>
                    <a:pt x="1194" y="816"/>
                  </a:lnTo>
                  <a:lnTo>
                    <a:pt x="1196" y="816"/>
                  </a:lnTo>
                  <a:lnTo>
                    <a:pt x="1198" y="816"/>
                  </a:lnTo>
                  <a:lnTo>
                    <a:pt x="1200" y="816"/>
                  </a:lnTo>
                  <a:lnTo>
                    <a:pt x="1200" y="814"/>
                  </a:lnTo>
                  <a:lnTo>
                    <a:pt x="1200" y="816"/>
                  </a:lnTo>
                  <a:lnTo>
                    <a:pt x="1202" y="816"/>
                  </a:lnTo>
                  <a:close/>
                  <a:moveTo>
                    <a:pt x="1087" y="503"/>
                  </a:moveTo>
                  <a:lnTo>
                    <a:pt x="1085" y="503"/>
                  </a:lnTo>
                  <a:lnTo>
                    <a:pt x="1085" y="505"/>
                  </a:lnTo>
                  <a:lnTo>
                    <a:pt x="1083" y="505"/>
                  </a:lnTo>
                  <a:lnTo>
                    <a:pt x="1081" y="505"/>
                  </a:lnTo>
                  <a:lnTo>
                    <a:pt x="1079" y="505"/>
                  </a:lnTo>
                  <a:lnTo>
                    <a:pt x="1079" y="507"/>
                  </a:lnTo>
                  <a:lnTo>
                    <a:pt x="1079" y="509"/>
                  </a:lnTo>
                  <a:lnTo>
                    <a:pt x="1079" y="511"/>
                  </a:lnTo>
                  <a:lnTo>
                    <a:pt x="1079" y="509"/>
                  </a:lnTo>
                  <a:lnTo>
                    <a:pt x="1077" y="509"/>
                  </a:lnTo>
                  <a:lnTo>
                    <a:pt x="1077" y="507"/>
                  </a:lnTo>
                  <a:lnTo>
                    <a:pt x="1075" y="507"/>
                  </a:lnTo>
                  <a:lnTo>
                    <a:pt x="1074" y="507"/>
                  </a:lnTo>
                  <a:lnTo>
                    <a:pt x="1074" y="509"/>
                  </a:lnTo>
                  <a:lnTo>
                    <a:pt x="1075" y="509"/>
                  </a:lnTo>
                  <a:lnTo>
                    <a:pt x="1077" y="509"/>
                  </a:lnTo>
                  <a:lnTo>
                    <a:pt x="1077" y="511"/>
                  </a:lnTo>
                  <a:lnTo>
                    <a:pt x="1079" y="509"/>
                  </a:lnTo>
                  <a:lnTo>
                    <a:pt x="1079" y="511"/>
                  </a:lnTo>
                  <a:lnTo>
                    <a:pt x="1079" y="513"/>
                  </a:lnTo>
                  <a:lnTo>
                    <a:pt x="1079" y="515"/>
                  </a:lnTo>
                  <a:lnTo>
                    <a:pt x="1079" y="516"/>
                  </a:lnTo>
                  <a:lnTo>
                    <a:pt x="1077" y="516"/>
                  </a:lnTo>
                  <a:lnTo>
                    <a:pt x="1077" y="515"/>
                  </a:lnTo>
                  <a:lnTo>
                    <a:pt x="1077" y="513"/>
                  </a:lnTo>
                  <a:lnTo>
                    <a:pt x="1079" y="513"/>
                  </a:lnTo>
                  <a:lnTo>
                    <a:pt x="1077" y="513"/>
                  </a:lnTo>
                  <a:lnTo>
                    <a:pt x="1077" y="511"/>
                  </a:lnTo>
                  <a:lnTo>
                    <a:pt x="1075" y="511"/>
                  </a:lnTo>
                  <a:lnTo>
                    <a:pt x="1075" y="513"/>
                  </a:lnTo>
                  <a:lnTo>
                    <a:pt x="1074" y="513"/>
                  </a:lnTo>
                  <a:lnTo>
                    <a:pt x="1074" y="515"/>
                  </a:lnTo>
                  <a:lnTo>
                    <a:pt x="1075" y="515"/>
                  </a:lnTo>
                  <a:lnTo>
                    <a:pt x="1075" y="516"/>
                  </a:lnTo>
                  <a:lnTo>
                    <a:pt x="1075" y="518"/>
                  </a:lnTo>
                  <a:lnTo>
                    <a:pt x="1077" y="518"/>
                  </a:lnTo>
                  <a:lnTo>
                    <a:pt x="1077" y="520"/>
                  </a:lnTo>
                  <a:lnTo>
                    <a:pt x="1077" y="518"/>
                  </a:lnTo>
                  <a:lnTo>
                    <a:pt x="1077" y="516"/>
                  </a:lnTo>
                  <a:lnTo>
                    <a:pt x="1079" y="518"/>
                  </a:lnTo>
                  <a:lnTo>
                    <a:pt x="1079" y="520"/>
                  </a:lnTo>
                  <a:lnTo>
                    <a:pt x="1077" y="520"/>
                  </a:lnTo>
                  <a:lnTo>
                    <a:pt x="1079" y="520"/>
                  </a:lnTo>
                  <a:lnTo>
                    <a:pt x="1079" y="522"/>
                  </a:lnTo>
                  <a:lnTo>
                    <a:pt x="1079" y="524"/>
                  </a:lnTo>
                  <a:lnTo>
                    <a:pt x="1079" y="526"/>
                  </a:lnTo>
                  <a:lnTo>
                    <a:pt x="1077" y="526"/>
                  </a:lnTo>
                  <a:lnTo>
                    <a:pt x="1077" y="528"/>
                  </a:lnTo>
                  <a:lnTo>
                    <a:pt x="1077" y="530"/>
                  </a:lnTo>
                  <a:lnTo>
                    <a:pt x="1077" y="528"/>
                  </a:lnTo>
                  <a:lnTo>
                    <a:pt x="1077" y="526"/>
                  </a:lnTo>
                  <a:lnTo>
                    <a:pt x="1077" y="524"/>
                  </a:lnTo>
                  <a:lnTo>
                    <a:pt x="1077" y="526"/>
                  </a:lnTo>
                  <a:lnTo>
                    <a:pt x="1077" y="528"/>
                  </a:lnTo>
                  <a:lnTo>
                    <a:pt x="1077" y="530"/>
                  </a:lnTo>
                  <a:lnTo>
                    <a:pt x="1079" y="530"/>
                  </a:lnTo>
                  <a:lnTo>
                    <a:pt x="1079" y="532"/>
                  </a:lnTo>
                  <a:lnTo>
                    <a:pt x="1077" y="532"/>
                  </a:lnTo>
                  <a:lnTo>
                    <a:pt x="1077" y="530"/>
                  </a:lnTo>
                  <a:lnTo>
                    <a:pt x="1077" y="532"/>
                  </a:lnTo>
                  <a:lnTo>
                    <a:pt x="1077" y="534"/>
                  </a:lnTo>
                  <a:lnTo>
                    <a:pt x="1079" y="534"/>
                  </a:lnTo>
                  <a:lnTo>
                    <a:pt x="1077" y="534"/>
                  </a:lnTo>
                  <a:lnTo>
                    <a:pt x="1079" y="534"/>
                  </a:lnTo>
                  <a:lnTo>
                    <a:pt x="1079" y="532"/>
                  </a:lnTo>
                  <a:lnTo>
                    <a:pt x="1079" y="534"/>
                  </a:lnTo>
                  <a:lnTo>
                    <a:pt x="1081" y="534"/>
                  </a:lnTo>
                  <a:lnTo>
                    <a:pt x="1081" y="536"/>
                  </a:lnTo>
                  <a:lnTo>
                    <a:pt x="1083" y="536"/>
                  </a:lnTo>
                  <a:lnTo>
                    <a:pt x="1083" y="538"/>
                  </a:lnTo>
                  <a:lnTo>
                    <a:pt x="1085" y="538"/>
                  </a:lnTo>
                  <a:lnTo>
                    <a:pt x="1087" y="538"/>
                  </a:lnTo>
                  <a:lnTo>
                    <a:pt x="1087" y="539"/>
                  </a:lnTo>
                  <a:lnTo>
                    <a:pt x="1089" y="539"/>
                  </a:lnTo>
                  <a:lnTo>
                    <a:pt x="1089" y="541"/>
                  </a:lnTo>
                  <a:lnTo>
                    <a:pt x="1091" y="541"/>
                  </a:lnTo>
                  <a:lnTo>
                    <a:pt x="1091" y="543"/>
                  </a:lnTo>
                  <a:lnTo>
                    <a:pt x="1093" y="543"/>
                  </a:lnTo>
                  <a:lnTo>
                    <a:pt x="1093" y="545"/>
                  </a:lnTo>
                  <a:lnTo>
                    <a:pt x="1095" y="545"/>
                  </a:lnTo>
                  <a:lnTo>
                    <a:pt x="1095" y="547"/>
                  </a:lnTo>
                  <a:lnTo>
                    <a:pt x="1095" y="549"/>
                  </a:lnTo>
                  <a:lnTo>
                    <a:pt x="1095" y="551"/>
                  </a:lnTo>
                  <a:lnTo>
                    <a:pt x="1095" y="553"/>
                  </a:lnTo>
                  <a:lnTo>
                    <a:pt x="1095" y="555"/>
                  </a:lnTo>
                  <a:lnTo>
                    <a:pt x="1095" y="557"/>
                  </a:lnTo>
                  <a:lnTo>
                    <a:pt x="1093" y="557"/>
                  </a:lnTo>
                  <a:lnTo>
                    <a:pt x="1093" y="559"/>
                  </a:lnTo>
                  <a:lnTo>
                    <a:pt x="1093" y="561"/>
                  </a:lnTo>
                  <a:lnTo>
                    <a:pt x="1091" y="561"/>
                  </a:lnTo>
                  <a:lnTo>
                    <a:pt x="1091" y="563"/>
                  </a:lnTo>
                  <a:lnTo>
                    <a:pt x="1089" y="563"/>
                  </a:lnTo>
                  <a:lnTo>
                    <a:pt x="1089" y="564"/>
                  </a:lnTo>
                  <a:lnTo>
                    <a:pt x="1087" y="564"/>
                  </a:lnTo>
                  <a:lnTo>
                    <a:pt x="1085" y="564"/>
                  </a:lnTo>
                  <a:lnTo>
                    <a:pt x="1083" y="564"/>
                  </a:lnTo>
                  <a:lnTo>
                    <a:pt x="1083" y="566"/>
                  </a:lnTo>
                  <a:lnTo>
                    <a:pt x="1083" y="568"/>
                  </a:lnTo>
                  <a:lnTo>
                    <a:pt x="1083" y="570"/>
                  </a:lnTo>
                  <a:lnTo>
                    <a:pt x="1083" y="572"/>
                  </a:lnTo>
                  <a:lnTo>
                    <a:pt x="1081" y="572"/>
                  </a:lnTo>
                  <a:lnTo>
                    <a:pt x="1081" y="574"/>
                  </a:lnTo>
                  <a:lnTo>
                    <a:pt x="1081" y="576"/>
                  </a:lnTo>
                  <a:lnTo>
                    <a:pt x="1083" y="576"/>
                  </a:lnTo>
                  <a:lnTo>
                    <a:pt x="1083" y="578"/>
                  </a:lnTo>
                  <a:lnTo>
                    <a:pt x="1083" y="576"/>
                  </a:lnTo>
                  <a:lnTo>
                    <a:pt x="1081" y="576"/>
                  </a:lnTo>
                  <a:lnTo>
                    <a:pt x="1081" y="574"/>
                  </a:lnTo>
                  <a:lnTo>
                    <a:pt x="1081" y="576"/>
                  </a:lnTo>
                  <a:lnTo>
                    <a:pt x="1081" y="578"/>
                  </a:lnTo>
                  <a:lnTo>
                    <a:pt x="1083" y="578"/>
                  </a:lnTo>
                  <a:lnTo>
                    <a:pt x="1083" y="580"/>
                  </a:lnTo>
                  <a:lnTo>
                    <a:pt x="1083" y="582"/>
                  </a:lnTo>
                  <a:lnTo>
                    <a:pt x="1083" y="584"/>
                  </a:lnTo>
                  <a:lnTo>
                    <a:pt x="1083" y="586"/>
                  </a:lnTo>
                  <a:lnTo>
                    <a:pt x="1081" y="586"/>
                  </a:lnTo>
                  <a:lnTo>
                    <a:pt x="1079" y="586"/>
                  </a:lnTo>
                  <a:lnTo>
                    <a:pt x="1079" y="587"/>
                  </a:lnTo>
                  <a:lnTo>
                    <a:pt x="1079" y="589"/>
                  </a:lnTo>
                  <a:lnTo>
                    <a:pt x="1079" y="591"/>
                  </a:lnTo>
                  <a:lnTo>
                    <a:pt x="1081" y="591"/>
                  </a:lnTo>
                  <a:lnTo>
                    <a:pt x="1081" y="589"/>
                  </a:lnTo>
                  <a:lnTo>
                    <a:pt x="1079" y="587"/>
                  </a:lnTo>
                  <a:lnTo>
                    <a:pt x="1079" y="586"/>
                  </a:lnTo>
                  <a:lnTo>
                    <a:pt x="1081" y="586"/>
                  </a:lnTo>
                  <a:lnTo>
                    <a:pt x="1081" y="587"/>
                  </a:lnTo>
                  <a:lnTo>
                    <a:pt x="1079" y="587"/>
                  </a:lnTo>
                  <a:lnTo>
                    <a:pt x="1081" y="587"/>
                  </a:lnTo>
                  <a:lnTo>
                    <a:pt x="1081" y="589"/>
                  </a:lnTo>
                  <a:lnTo>
                    <a:pt x="1081" y="591"/>
                  </a:lnTo>
                  <a:lnTo>
                    <a:pt x="1081" y="593"/>
                  </a:lnTo>
                  <a:lnTo>
                    <a:pt x="1081" y="595"/>
                  </a:lnTo>
                  <a:lnTo>
                    <a:pt x="1081" y="597"/>
                  </a:lnTo>
                  <a:lnTo>
                    <a:pt x="1081" y="599"/>
                  </a:lnTo>
                  <a:lnTo>
                    <a:pt x="1079" y="599"/>
                  </a:lnTo>
                  <a:lnTo>
                    <a:pt x="1079" y="601"/>
                  </a:lnTo>
                  <a:lnTo>
                    <a:pt x="1079" y="603"/>
                  </a:lnTo>
                  <a:lnTo>
                    <a:pt x="1081" y="603"/>
                  </a:lnTo>
                  <a:lnTo>
                    <a:pt x="1083" y="603"/>
                  </a:lnTo>
                  <a:lnTo>
                    <a:pt x="1083" y="601"/>
                  </a:lnTo>
                  <a:lnTo>
                    <a:pt x="1083" y="599"/>
                  </a:lnTo>
                  <a:lnTo>
                    <a:pt x="1081" y="599"/>
                  </a:lnTo>
                  <a:lnTo>
                    <a:pt x="1081" y="597"/>
                  </a:lnTo>
                  <a:lnTo>
                    <a:pt x="1083" y="603"/>
                  </a:lnTo>
                  <a:lnTo>
                    <a:pt x="1085" y="605"/>
                  </a:lnTo>
                  <a:lnTo>
                    <a:pt x="1085" y="607"/>
                  </a:lnTo>
                  <a:lnTo>
                    <a:pt x="1085" y="609"/>
                  </a:lnTo>
                  <a:lnTo>
                    <a:pt x="1085" y="610"/>
                  </a:lnTo>
                  <a:lnTo>
                    <a:pt x="1085" y="612"/>
                  </a:lnTo>
                  <a:lnTo>
                    <a:pt x="1085" y="614"/>
                  </a:lnTo>
                  <a:lnTo>
                    <a:pt x="1085" y="616"/>
                  </a:lnTo>
                  <a:lnTo>
                    <a:pt x="1085" y="618"/>
                  </a:lnTo>
                  <a:lnTo>
                    <a:pt x="1083" y="618"/>
                  </a:lnTo>
                  <a:lnTo>
                    <a:pt x="1081" y="618"/>
                  </a:lnTo>
                  <a:lnTo>
                    <a:pt x="1079" y="618"/>
                  </a:lnTo>
                  <a:lnTo>
                    <a:pt x="1077" y="618"/>
                  </a:lnTo>
                  <a:lnTo>
                    <a:pt x="1075" y="618"/>
                  </a:lnTo>
                  <a:lnTo>
                    <a:pt x="1074" y="618"/>
                  </a:lnTo>
                  <a:lnTo>
                    <a:pt x="1074" y="616"/>
                  </a:lnTo>
                  <a:lnTo>
                    <a:pt x="1072" y="616"/>
                  </a:lnTo>
                  <a:lnTo>
                    <a:pt x="1072" y="614"/>
                  </a:lnTo>
                  <a:lnTo>
                    <a:pt x="1072" y="612"/>
                  </a:lnTo>
                  <a:lnTo>
                    <a:pt x="1072" y="609"/>
                  </a:lnTo>
                  <a:lnTo>
                    <a:pt x="1072" y="607"/>
                  </a:lnTo>
                  <a:lnTo>
                    <a:pt x="1070" y="605"/>
                  </a:lnTo>
                  <a:lnTo>
                    <a:pt x="1068" y="601"/>
                  </a:lnTo>
                  <a:lnTo>
                    <a:pt x="1066" y="599"/>
                  </a:lnTo>
                  <a:lnTo>
                    <a:pt x="1064" y="599"/>
                  </a:lnTo>
                  <a:lnTo>
                    <a:pt x="1062" y="597"/>
                  </a:lnTo>
                  <a:lnTo>
                    <a:pt x="1060" y="597"/>
                  </a:lnTo>
                  <a:lnTo>
                    <a:pt x="1060" y="595"/>
                  </a:lnTo>
                  <a:lnTo>
                    <a:pt x="1058" y="595"/>
                  </a:lnTo>
                  <a:lnTo>
                    <a:pt x="1056" y="595"/>
                  </a:lnTo>
                  <a:lnTo>
                    <a:pt x="1054" y="595"/>
                  </a:lnTo>
                  <a:lnTo>
                    <a:pt x="1056" y="595"/>
                  </a:lnTo>
                  <a:lnTo>
                    <a:pt x="1054" y="595"/>
                  </a:lnTo>
                  <a:lnTo>
                    <a:pt x="1052" y="595"/>
                  </a:lnTo>
                  <a:lnTo>
                    <a:pt x="1052" y="597"/>
                  </a:lnTo>
                  <a:lnTo>
                    <a:pt x="1050" y="597"/>
                  </a:lnTo>
                  <a:lnTo>
                    <a:pt x="1049" y="597"/>
                  </a:lnTo>
                  <a:lnTo>
                    <a:pt x="1049" y="595"/>
                  </a:lnTo>
                  <a:lnTo>
                    <a:pt x="1047" y="595"/>
                  </a:lnTo>
                  <a:lnTo>
                    <a:pt x="1047" y="593"/>
                  </a:lnTo>
                  <a:lnTo>
                    <a:pt x="1047" y="591"/>
                  </a:lnTo>
                  <a:lnTo>
                    <a:pt x="1047" y="589"/>
                  </a:lnTo>
                  <a:lnTo>
                    <a:pt x="1047" y="591"/>
                  </a:lnTo>
                  <a:lnTo>
                    <a:pt x="1049" y="589"/>
                  </a:lnTo>
                  <a:lnTo>
                    <a:pt x="1050" y="589"/>
                  </a:lnTo>
                  <a:lnTo>
                    <a:pt x="1050" y="587"/>
                  </a:lnTo>
                  <a:lnTo>
                    <a:pt x="1052" y="587"/>
                  </a:lnTo>
                  <a:lnTo>
                    <a:pt x="1052" y="586"/>
                  </a:lnTo>
                  <a:lnTo>
                    <a:pt x="1054" y="586"/>
                  </a:lnTo>
                  <a:lnTo>
                    <a:pt x="1054" y="584"/>
                  </a:lnTo>
                  <a:lnTo>
                    <a:pt x="1056" y="584"/>
                  </a:lnTo>
                  <a:lnTo>
                    <a:pt x="1056" y="582"/>
                  </a:lnTo>
                  <a:lnTo>
                    <a:pt x="1056" y="580"/>
                  </a:lnTo>
                  <a:lnTo>
                    <a:pt x="1058" y="578"/>
                  </a:lnTo>
                  <a:lnTo>
                    <a:pt x="1056" y="578"/>
                  </a:lnTo>
                  <a:lnTo>
                    <a:pt x="1056" y="576"/>
                  </a:lnTo>
                  <a:lnTo>
                    <a:pt x="1058" y="576"/>
                  </a:lnTo>
                  <a:lnTo>
                    <a:pt x="1058" y="574"/>
                  </a:lnTo>
                  <a:lnTo>
                    <a:pt x="1058" y="572"/>
                  </a:lnTo>
                  <a:lnTo>
                    <a:pt x="1058" y="570"/>
                  </a:lnTo>
                  <a:lnTo>
                    <a:pt x="1058" y="568"/>
                  </a:lnTo>
                  <a:lnTo>
                    <a:pt x="1056" y="568"/>
                  </a:lnTo>
                  <a:lnTo>
                    <a:pt x="1056" y="566"/>
                  </a:lnTo>
                  <a:lnTo>
                    <a:pt x="1056" y="564"/>
                  </a:lnTo>
                  <a:lnTo>
                    <a:pt x="1058" y="564"/>
                  </a:lnTo>
                  <a:lnTo>
                    <a:pt x="1058" y="566"/>
                  </a:lnTo>
                  <a:lnTo>
                    <a:pt x="1058" y="564"/>
                  </a:lnTo>
                  <a:lnTo>
                    <a:pt x="1060" y="564"/>
                  </a:lnTo>
                  <a:lnTo>
                    <a:pt x="1062" y="563"/>
                  </a:lnTo>
                  <a:lnTo>
                    <a:pt x="1064" y="561"/>
                  </a:lnTo>
                  <a:lnTo>
                    <a:pt x="1066" y="557"/>
                  </a:lnTo>
                  <a:lnTo>
                    <a:pt x="1066" y="553"/>
                  </a:lnTo>
                  <a:lnTo>
                    <a:pt x="1066" y="551"/>
                  </a:lnTo>
                  <a:lnTo>
                    <a:pt x="1068" y="549"/>
                  </a:lnTo>
                  <a:lnTo>
                    <a:pt x="1068" y="547"/>
                  </a:lnTo>
                  <a:lnTo>
                    <a:pt x="1068" y="545"/>
                  </a:lnTo>
                  <a:lnTo>
                    <a:pt x="1068" y="543"/>
                  </a:lnTo>
                  <a:lnTo>
                    <a:pt x="1068" y="541"/>
                  </a:lnTo>
                  <a:lnTo>
                    <a:pt x="1068" y="539"/>
                  </a:lnTo>
                  <a:lnTo>
                    <a:pt x="1068" y="538"/>
                  </a:lnTo>
                  <a:lnTo>
                    <a:pt x="1068" y="536"/>
                  </a:lnTo>
                  <a:lnTo>
                    <a:pt x="1066" y="536"/>
                  </a:lnTo>
                  <a:lnTo>
                    <a:pt x="1066" y="534"/>
                  </a:lnTo>
                  <a:lnTo>
                    <a:pt x="1066" y="532"/>
                  </a:lnTo>
                  <a:lnTo>
                    <a:pt x="1066" y="530"/>
                  </a:lnTo>
                  <a:lnTo>
                    <a:pt x="1064" y="530"/>
                  </a:lnTo>
                  <a:lnTo>
                    <a:pt x="1062" y="530"/>
                  </a:lnTo>
                  <a:lnTo>
                    <a:pt x="1062" y="528"/>
                  </a:lnTo>
                  <a:lnTo>
                    <a:pt x="1062" y="526"/>
                  </a:lnTo>
                  <a:lnTo>
                    <a:pt x="1060" y="526"/>
                  </a:lnTo>
                  <a:lnTo>
                    <a:pt x="1058" y="526"/>
                  </a:lnTo>
                  <a:lnTo>
                    <a:pt x="1056" y="526"/>
                  </a:lnTo>
                  <a:lnTo>
                    <a:pt x="1056" y="524"/>
                  </a:lnTo>
                  <a:lnTo>
                    <a:pt x="1054" y="524"/>
                  </a:lnTo>
                  <a:lnTo>
                    <a:pt x="1054" y="522"/>
                  </a:lnTo>
                  <a:lnTo>
                    <a:pt x="1052" y="522"/>
                  </a:lnTo>
                  <a:lnTo>
                    <a:pt x="1052" y="520"/>
                  </a:lnTo>
                  <a:lnTo>
                    <a:pt x="1052" y="518"/>
                  </a:lnTo>
                  <a:lnTo>
                    <a:pt x="1052" y="516"/>
                  </a:lnTo>
                  <a:lnTo>
                    <a:pt x="1054" y="516"/>
                  </a:lnTo>
                  <a:lnTo>
                    <a:pt x="1052" y="516"/>
                  </a:lnTo>
                  <a:lnTo>
                    <a:pt x="1052" y="515"/>
                  </a:lnTo>
                  <a:lnTo>
                    <a:pt x="1054" y="515"/>
                  </a:lnTo>
                  <a:lnTo>
                    <a:pt x="1052" y="515"/>
                  </a:lnTo>
                  <a:lnTo>
                    <a:pt x="1054" y="515"/>
                  </a:lnTo>
                  <a:lnTo>
                    <a:pt x="1054" y="513"/>
                  </a:lnTo>
                  <a:lnTo>
                    <a:pt x="1054" y="511"/>
                  </a:lnTo>
                  <a:lnTo>
                    <a:pt x="1054" y="509"/>
                  </a:lnTo>
                  <a:lnTo>
                    <a:pt x="1056" y="509"/>
                  </a:lnTo>
                  <a:lnTo>
                    <a:pt x="1056" y="507"/>
                  </a:lnTo>
                  <a:lnTo>
                    <a:pt x="1058" y="507"/>
                  </a:lnTo>
                  <a:lnTo>
                    <a:pt x="1058" y="505"/>
                  </a:lnTo>
                  <a:lnTo>
                    <a:pt x="1060" y="505"/>
                  </a:lnTo>
                  <a:lnTo>
                    <a:pt x="1062" y="505"/>
                  </a:lnTo>
                  <a:lnTo>
                    <a:pt x="1062" y="503"/>
                  </a:lnTo>
                  <a:lnTo>
                    <a:pt x="1064" y="503"/>
                  </a:lnTo>
                  <a:lnTo>
                    <a:pt x="1066" y="503"/>
                  </a:lnTo>
                  <a:lnTo>
                    <a:pt x="1068" y="503"/>
                  </a:lnTo>
                  <a:lnTo>
                    <a:pt x="1068" y="501"/>
                  </a:lnTo>
                  <a:lnTo>
                    <a:pt x="1070" y="501"/>
                  </a:lnTo>
                  <a:lnTo>
                    <a:pt x="1070" y="503"/>
                  </a:lnTo>
                  <a:lnTo>
                    <a:pt x="1070" y="501"/>
                  </a:lnTo>
                  <a:lnTo>
                    <a:pt x="1070" y="503"/>
                  </a:lnTo>
                  <a:lnTo>
                    <a:pt x="1072" y="503"/>
                  </a:lnTo>
                  <a:lnTo>
                    <a:pt x="1074" y="503"/>
                  </a:lnTo>
                  <a:lnTo>
                    <a:pt x="1074" y="501"/>
                  </a:lnTo>
                  <a:lnTo>
                    <a:pt x="1074" y="503"/>
                  </a:lnTo>
                  <a:lnTo>
                    <a:pt x="1075" y="503"/>
                  </a:lnTo>
                  <a:lnTo>
                    <a:pt x="1077" y="503"/>
                  </a:lnTo>
                  <a:lnTo>
                    <a:pt x="1077" y="501"/>
                  </a:lnTo>
                  <a:lnTo>
                    <a:pt x="1079" y="501"/>
                  </a:lnTo>
                  <a:lnTo>
                    <a:pt x="1081" y="501"/>
                  </a:lnTo>
                  <a:lnTo>
                    <a:pt x="1083" y="501"/>
                  </a:lnTo>
                  <a:lnTo>
                    <a:pt x="1085" y="501"/>
                  </a:lnTo>
                  <a:lnTo>
                    <a:pt x="1085" y="499"/>
                  </a:lnTo>
                  <a:lnTo>
                    <a:pt x="1087" y="499"/>
                  </a:lnTo>
                  <a:lnTo>
                    <a:pt x="1087" y="501"/>
                  </a:lnTo>
                  <a:lnTo>
                    <a:pt x="1087" y="503"/>
                  </a:lnTo>
                  <a:close/>
                  <a:moveTo>
                    <a:pt x="1083" y="501"/>
                  </a:moveTo>
                  <a:lnTo>
                    <a:pt x="1085" y="501"/>
                  </a:lnTo>
                  <a:lnTo>
                    <a:pt x="1083" y="501"/>
                  </a:lnTo>
                  <a:close/>
                  <a:moveTo>
                    <a:pt x="1074" y="545"/>
                  </a:moveTo>
                  <a:lnTo>
                    <a:pt x="1072" y="545"/>
                  </a:lnTo>
                  <a:lnTo>
                    <a:pt x="1070" y="545"/>
                  </a:lnTo>
                  <a:lnTo>
                    <a:pt x="1070" y="547"/>
                  </a:lnTo>
                  <a:lnTo>
                    <a:pt x="1068" y="547"/>
                  </a:lnTo>
                  <a:lnTo>
                    <a:pt x="1068" y="545"/>
                  </a:lnTo>
                  <a:lnTo>
                    <a:pt x="1070" y="545"/>
                  </a:lnTo>
                  <a:lnTo>
                    <a:pt x="1068" y="545"/>
                  </a:lnTo>
                  <a:lnTo>
                    <a:pt x="1068" y="543"/>
                  </a:lnTo>
                  <a:lnTo>
                    <a:pt x="1068" y="541"/>
                  </a:lnTo>
                  <a:lnTo>
                    <a:pt x="1070" y="541"/>
                  </a:lnTo>
                  <a:lnTo>
                    <a:pt x="1070" y="539"/>
                  </a:lnTo>
                  <a:lnTo>
                    <a:pt x="1072" y="539"/>
                  </a:lnTo>
                  <a:lnTo>
                    <a:pt x="1070" y="539"/>
                  </a:lnTo>
                  <a:lnTo>
                    <a:pt x="1070" y="538"/>
                  </a:lnTo>
                  <a:lnTo>
                    <a:pt x="1068" y="538"/>
                  </a:lnTo>
                  <a:lnTo>
                    <a:pt x="1068" y="536"/>
                  </a:lnTo>
                  <a:lnTo>
                    <a:pt x="1068" y="534"/>
                  </a:lnTo>
                  <a:lnTo>
                    <a:pt x="1066" y="534"/>
                  </a:lnTo>
                  <a:lnTo>
                    <a:pt x="1066" y="532"/>
                  </a:lnTo>
                  <a:lnTo>
                    <a:pt x="1066" y="534"/>
                  </a:lnTo>
                  <a:lnTo>
                    <a:pt x="1068" y="534"/>
                  </a:lnTo>
                  <a:lnTo>
                    <a:pt x="1066" y="534"/>
                  </a:lnTo>
                  <a:lnTo>
                    <a:pt x="1068" y="534"/>
                  </a:lnTo>
                  <a:lnTo>
                    <a:pt x="1068" y="536"/>
                  </a:lnTo>
                  <a:lnTo>
                    <a:pt x="1068" y="538"/>
                  </a:lnTo>
                  <a:lnTo>
                    <a:pt x="1068" y="539"/>
                  </a:lnTo>
                  <a:lnTo>
                    <a:pt x="1068" y="541"/>
                  </a:lnTo>
                  <a:lnTo>
                    <a:pt x="1068" y="543"/>
                  </a:lnTo>
                  <a:lnTo>
                    <a:pt x="1068" y="545"/>
                  </a:lnTo>
                  <a:lnTo>
                    <a:pt x="1068" y="547"/>
                  </a:lnTo>
                  <a:lnTo>
                    <a:pt x="1068" y="549"/>
                  </a:lnTo>
                  <a:lnTo>
                    <a:pt x="1068" y="551"/>
                  </a:lnTo>
                  <a:lnTo>
                    <a:pt x="1068" y="553"/>
                  </a:lnTo>
                  <a:lnTo>
                    <a:pt x="1066" y="553"/>
                  </a:lnTo>
                  <a:lnTo>
                    <a:pt x="1066" y="555"/>
                  </a:lnTo>
                  <a:lnTo>
                    <a:pt x="1066" y="557"/>
                  </a:lnTo>
                  <a:lnTo>
                    <a:pt x="1066" y="559"/>
                  </a:lnTo>
                  <a:lnTo>
                    <a:pt x="1064" y="559"/>
                  </a:lnTo>
                  <a:lnTo>
                    <a:pt x="1064" y="561"/>
                  </a:lnTo>
                  <a:lnTo>
                    <a:pt x="1064" y="563"/>
                  </a:lnTo>
                  <a:lnTo>
                    <a:pt x="1062" y="563"/>
                  </a:lnTo>
                  <a:lnTo>
                    <a:pt x="1062" y="564"/>
                  </a:lnTo>
                  <a:lnTo>
                    <a:pt x="1060" y="564"/>
                  </a:lnTo>
                  <a:lnTo>
                    <a:pt x="1058" y="566"/>
                  </a:lnTo>
                  <a:lnTo>
                    <a:pt x="1056" y="566"/>
                  </a:lnTo>
                  <a:lnTo>
                    <a:pt x="1058" y="566"/>
                  </a:lnTo>
                  <a:lnTo>
                    <a:pt x="1058" y="568"/>
                  </a:lnTo>
                  <a:lnTo>
                    <a:pt x="1060" y="568"/>
                  </a:lnTo>
                  <a:lnTo>
                    <a:pt x="1058" y="566"/>
                  </a:lnTo>
                  <a:lnTo>
                    <a:pt x="1060" y="566"/>
                  </a:lnTo>
                  <a:lnTo>
                    <a:pt x="1060" y="568"/>
                  </a:lnTo>
                  <a:lnTo>
                    <a:pt x="1060" y="566"/>
                  </a:lnTo>
                  <a:lnTo>
                    <a:pt x="1062" y="566"/>
                  </a:lnTo>
                  <a:lnTo>
                    <a:pt x="1064" y="566"/>
                  </a:lnTo>
                  <a:lnTo>
                    <a:pt x="1064" y="564"/>
                  </a:lnTo>
                  <a:lnTo>
                    <a:pt x="1064" y="563"/>
                  </a:lnTo>
                  <a:lnTo>
                    <a:pt x="1066" y="563"/>
                  </a:lnTo>
                  <a:lnTo>
                    <a:pt x="1064" y="563"/>
                  </a:lnTo>
                  <a:lnTo>
                    <a:pt x="1064" y="561"/>
                  </a:lnTo>
                  <a:lnTo>
                    <a:pt x="1066" y="561"/>
                  </a:lnTo>
                  <a:lnTo>
                    <a:pt x="1066" y="559"/>
                  </a:lnTo>
                  <a:lnTo>
                    <a:pt x="1066" y="557"/>
                  </a:lnTo>
                  <a:lnTo>
                    <a:pt x="1068" y="557"/>
                  </a:lnTo>
                  <a:lnTo>
                    <a:pt x="1068" y="555"/>
                  </a:lnTo>
                  <a:lnTo>
                    <a:pt x="1068" y="553"/>
                  </a:lnTo>
                  <a:lnTo>
                    <a:pt x="1068" y="551"/>
                  </a:lnTo>
                  <a:lnTo>
                    <a:pt x="1070" y="551"/>
                  </a:lnTo>
                  <a:lnTo>
                    <a:pt x="1070" y="549"/>
                  </a:lnTo>
                  <a:lnTo>
                    <a:pt x="1068" y="549"/>
                  </a:lnTo>
                  <a:lnTo>
                    <a:pt x="1068" y="547"/>
                  </a:lnTo>
                  <a:lnTo>
                    <a:pt x="1070" y="547"/>
                  </a:lnTo>
                  <a:lnTo>
                    <a:pt x="1070" y="545"/>
                  </a:lnTo>
                  <a:lnTo>
                    <a:pt x="1072" y="545"/>
                  </a:lnTo>
                  <a:lnTo>
                    <a:pt x="1072" y="547"/>
                  </a:lnTo>
                  <a:lnTo>
                    <a:pt x="1072" y="545"/>
                  </a:lnTo>
                  <a:lnTo>
                    <a:pt x="1074" y="547"/>
                  </a:lnTo>
                  <a:lnTo>
                    <a:pt x="1074" y="545"/>
                  </a:lnTo>
                  <a:lnTo>
                    <a:pt x="1075" y="545"/>
                  </a:lnTo>
                  <a:lnTo>
                    <a:pt x="1074" y="545"/>
                  </a:lnTo>
                  <a:lnTo>
                    <a:pt x="1074" y="547"/>
                  </a:lnTo>
                  <a:lnTo>
                    <a:pt x="1075" y="547"/>
                  </a:lnTo>
                  <a:lnTo>
                    <a:pt x="1075" y="545"/>
                  </a:lnTo>
                  <a:lnTo>
                    <a:pt x="1074" y="545"/>
                  </a:lnTo>
                  <a:close/>
                  <a:moveTo>
                    <a:pt x="1077" y="618"/>
                  </a:moveTo>
                  <a:lnTo>
                    <a:pt x="1077" y="616"/>
                  </a:lnTo>
                  <a:lnTo>
                    <a:pt x="1075" y="618"/>
                  </a:lnTo>
                  <a:lnTo>
                    <a:pt x="1075" y="616"/>
                  </a:lnTo>
                  <a:lnTo>
                    <a:pt x="1074" y="616"/>
                  </a:lnTo>
                  <a:lnTo>
                    <a:pt x="1074" y="614"/>
                  </a:lnTo>
                  <a:lnTo>
                    <a:pt x="1072" y="614"/>
                  </a:lnTo>
                  <a:lnTo>
                    <a:pt x="1072" y="612"/>
                  </a:lnTo>
                  <a:lnTo>
                    <a:pt x="1072" y="614"/>
                  </a:lnTo>
                  <a:lnTo>
                    <a:pt x="1072" y="616"/>
                  </a:lnTo>
                  <a:lnTo>
                    <a:pt x="1074" y="616"/>
                  </a:lnTo>
                  <a:lnTo>
                    <a:pt x="1074" y="618"/>
                  </a:lnTo>
                  <a:lnTo>
                    <a:pt x="1075" y="618"/>
                  </a:lnTo>
                  <a:lnTo>
                    <a:pt x="1077" y="618"/>
                  </a:lnTo>
                  <a:lnTo>
                    <a:pt x="1079" y="618"/>
                  </a:lnTo>
                  <a:lnTo>
                    <a:pt x="1077" y="618"/>
                  </a:lnTo>
                  <a:close/>
                  <a:moveTo>
                    <a:pt x="1074" y="610"/>
                  </a:moveTo>
                  <a:lnTo>
                    <a:pt x="1074" y="609"/>
                  </a:lnTo>
                  <a:lnTo>
                    <a:pt x="1072" y="609"/>
                  </a:lnTo>
                  <a:lnTo>
                    <a:pt x="1074" y="609"/>
                  </a:lnTo>
                  <a:lnTo>
                    <a:pt x="1074" y="607"/>
                  </a:lnTo>
                  <a:lnTo>
                    <a:pt x="1072" y="607"/>
                  </a:lnTo>
                  <a:lnTo>
                    <a:pt x="1072" y="609"/>
                  </a:lnTo>
                  <a:lnTo>
                    <a:pt x="1072" y="610"/>
                  </a:lnTo>
                  <a:lnTo>
                    <a:pt x="1074" y="610"/>
                  </a:lnTo>
                  <a:close/>
                  <a:moveTo>
                    <a:pt x="1070" y="605"/>
                  </a:moveTo>
                  <a:lnTo>
                    <a:pt x="1072" y="605"/>
                  </a:lnTo>
                  <a:lnTo>
                    <a:pt x="1070" y="605"/>
                  </a:lnTo>
                  <a:lnTo>
                    <a:pt x="1072" y="605"/>
                  </a:lnTo>
                  <a:lnTo>
                    <a:pt x="1072" y="607"/>
                  </a:lnTo>
                  <a:lnTo>
                    <a:pt x="1072" y="605"/>
                  </a:lnTo>
                  <a:lnTo>
                    <a:pt x="1072" y="603"/>
                  </a:lnTo>
                  <a:lnTo>
                    <a:pt x="1070" y="603"/>
                  </a:lnTo>
                  <a:lnTo>
                    <a:pt x="1070" y="601"/>
                  </a:lnTo>
                  <a:lnTo>
                    <a:pt x="1068" y="601"/>
                  </a:lnTo>
                  <a:lnTo>
                    <a:pt x="1068" y="599"/>
                  </a:lnTo>
                  <a:lnTo>
                    <a:pt x="1070" y="599"/>
                  </a:lnTo>
                  <a:lnTo>
                    <a:pt x="1068" y="599"/>
                  </a:lnTo>
                  <a:lnTo>
                    <a:pt x="1066" y="599"/>
                  </a:lnTo>
                  <a:lnTo>
                    <a:pt x="1068" y="599"/>
                  </a:lnTo>
                  <a:lnTo>
                    <a:pt x="1068" y="601"/>
                  </a:lnTo>
                  <a:lnTo>
                    <a:pt x="1068" y="599"/>
                  </a:lnTo>
                  <a:lnTo>
                    <a:pt x="1068" y="601"/>
                  </a:lnTo>
                  <a:lnTo>
                    <a:pt x="1070" y="601"/>
                  </a:lnTo>
                  <a:lnTo>
                    <a:pt x="1070" y="603"/>
                  </a:lnTo>
                  <a:lnTo>
                    <a:pt x="1070" y="605"/>
                  </a:lnTo>
                  <a:close/>
                  <a:moveTo>
                    <a:pt x="1246" y="864"/>
                  </a:moveTo>
                  <a:lnTo>
                    <a:pt x="1248" y="864"/>
                  </a:lnTo>
                  <a:lnTo>
                    <a:pt x="1246" y="864"/>
                  </a:lnTo>
                  <a:close/>
                  <a:moveTo>
                    <a:pt x="1248" y="862"/>
                  </a:moveTo>
                  <a:lnTo>
                    <a:pt x="1248" y="864"/>
                  </a:lnTo>
                  <a:lnTo>
                    <a:pt x="1246" y="864"/>
                  </a:lnTo>
                  <a:lnTo>
                    <a:pt x="1246" y="862"/>
                  </a:lnTo>
                  <a:lnTo>
                    <a:pt x="1248" y="862"/>
                  </a:lnTo>
                  <a:close/>
                  <a:moveTo>
                    <a:pt x="1246" y="862"/>
                  </a:moveTo>
                  <a:lnTo>
                    <a:pt x="1248" y="862"/>
                  </a:lnTo>
                  <a:lnTo>
                    <a:pt x="1246" y="862"/>
                  </a:lnTo>
                  <a:lnTo>
                    <a:pt x="1246" y="864"/>
                  </a:lnTo>
                  <a:lnTo>
                    <a:pt x="1246" y="862"/>
                  </a:lnTo>
                  <a:lnTo>
                    <a:pt x="1246" y="864"/>
                  </a:lnTo>
                  <a:lnTo>
                    <a:pt x="1246" y="862"/>
                  </a:lnTo>
                  <a:lnTo>
                    <a:pt x="1246" y="860"/>
                  </a:lnTo>
                  <a:lnTo>
                    <a:pt x="1246" y="862"/>
                  </a:lnTo>
                  <a:close/>
                  <a:moveTo>
                    <a:pt x="1248" y="862"/>
                  </a:moveTo>
                  <a:lnTo>
                    <a:pt x="1246" y="862"/>
                  </a:lnTo>
                  <a:lnTo>
                    <a:pt x="1248" y="862"/>
                  </a:lnTo>
                  <a:close/>
                  <a:moveTo>
                    <a:pt x="1246" y="860"/>
                  </a:moveTo>
                  <a:lnTo>
                    <a:pt x="1246" y="862"/>
                  </a:lnTo>
                  <a:lnTo>
                    <a:pt x="1246" y="860"/>
                  </a:lnTo>
                  <a:close/>
                  <a:moveTo>
                    <a:pt x="1248" y="860"/>
                  </a:moveTo>
                  <a:lnTo>
                    <a:pt x="1248" y="862"/>
                  </a:lnTo>
                  <a:lnTo>
                    <a:pt x="1248" y="860"/>
                  </a:lnTo>
                  <a:lnTo>
                    <a:pt x="1248" y="862"/>
                  </a:lnTo>
                  <a:lnTo>
                    <a:pt x="1248" y="860"/>
                  </a:lnTo>
                  <a:close/>
                  <a:moveTo>
                    <a:pt x="1248" y="862"/>
                  </a:moveTo>
                  <a:lnTo>
                    <a:pt x="1248" y="860"/>
                  </a:lnTo>
                  <a:lnTo>
                    <a:pt x="1248" y="862"/>
                  </a:lnTo>
                  <a:close/>
                  <a:moveTo>
                    <a:pt x="1258" y="833"/>
                  </a:moveTo>
                  <a:lnTo>
                    <a:pt x="1258" y="835"/>
                  </a:lnTo>
                  <a:lnTo>
                    <a:pt x="1256" y="835"/>
                  </a:lnTo>
                  <a:lnTo>
                    <a:pt x="1256" y="833"/>
                  </a:lnTo>
                  <a:lnTo>
                    <a:pt x="1258" y="833"/>
                  </a:lnTo>
                  <a:close/>
                  <a:moveTo>
                    <a:pt x="1277" y="822"/>
                  </a:moveTo>
                  <a:lnTo>
                    <a:pt x="1277" y="824"/>
                  </a:lnTo>
                  <a:lnTo>
                    <a:pt x="1277" y="822"/>
                  </a:lnTo>
                  <a:lnTo>
                    <a:pt x="1277" y="820"/>
                  </a:lnTo>
                  <a:lnTo>
                    <a:pt x="1277" y="822"/>
                  </a:lnTo>
                  <a:close/>
                  <a:moveTo>
                    <a:pt x="1277" y="822"/>
                  </a:moveTo>
                  <a:lnTo>
                    <a:pt x="1277" y="820"/>
                  </a:lnTo>
                  <a:lnTo>
                    <a:pt x="1277" y="822"/>
                  </a:lnTo>
                  <a:close/>
                  <a:moveTo>
                    <a:pt x="1279" y="822"/>
                  </a:moveTo>
                  <a:lnTo>
                    <a:pt x="1277" y="822"/>
                  </a:lnTo>
                  <a:lnTo>
                    <a:pt x="1277" y="820"/>
                  </a:lnTo>
                  <a:lnTo>
                    <a:pt x="1277" y="822"/>
                  </a:lnTo>
                  <a:lnTo>
                    <a:pt x="1279" y="822"/>
                  </a:lnTo>
                  <a:lnTo>
                    <a:pt x="1279" y="820"/>
                  </a:lnTo>
                  <a:lnTo>
                    <a:pt x="1279" y="822"/>
                  </a:lnTo>
                  <a:close/>
                  <a:moveTo>
                    <a:pt x="1210" y="664"/>
                  </a:moveTo>
                  <a:lnTo>
                    <a:pt x="1208" y="664"/>
                  </a:lnTo>
                  <a:lnTo>
                    <a:pt x="1210" y="664"/>
                  </a:lnTo>
                  <a:close/>
                  <a:moveTo>
                    <a:pt x="1258" y="766"/>
                  </a:moveTo>
                  <a:lnTo>
                    <a:pt x="1258" y="764"/>
                  </a:lnTo>
                  <a:lnTo>
                    <a:pt x="1258" y="766"/>
                  </a:lnTo>
                  <a:close/>
                  <a:moveTo>
                    <a:pt x="1239" y="720"/>
                  </a:moveTo>
                  <a:lnTo>
                    <a:pt x="1237" y="720"/>
                  </a:lnTo>
                  <a:lnTo>
                    <a:pt x="1237" y="718"/>
                  </a:lnTo>
                  <a:lnTo>
                    <a:pt x="1235" y="718"/>
                  </a:lnTo>
                  <a:lnTo>
                    <a:pt x="1235" y="716"/>
                  </a:lnTo>
                  <a:lnTo>
                    <a:pt x="1233" y="716"/>
                  </a:lnTo>
                  <a:lnTo>
                    <a:pt x="1233" y="714"/>
                  </a:lnTo>
                  <a:lnTo>
                    <a:pt x="1231" y="714"/>
                  </a:lnTo>
                  <a:lnTo>
                    <a:pt x="1229" y="714"/>
                  </a:lnTo>
                  <a:lnTo>
                    <a:pt x="1229" y="712"/>
                  </a:lnTo>
                  <a:lnTo>
                    <a:pt x="1231" y="714"/>
                  </a:lnTo>
                  <a:lnTo>
                    <a:pt x="1233" y="714"/>
                  </a:lnTo>
                  <a:lnTo>
                    <a:pt x="1233" y="716"/>
                  </a:lnTo>
                  <a:lnTo>
                    <a:pt x="1235" y="716"/>
                  </a:lnTo>
                  <a:lnTo>
                    <a:pt x="1235" y="718"/>
                  </a:lnTo>
                  <a:lnTo>
                    <a:pt x="1237" y="718"/>
                  </a:lnTo>
                  <a:lnTo>
                    <a:pt x="1239" y="718"/>
                  </a:lnTo>
                  <a:lnTo>
                    <a:pt x="1239" y="720"/>
                  </a:lnTo>
                  <a:close/>
                  <a:moveTo>
                    <a:pt x="1258" y="753"/>
                  </a:moveTo>
                  <a:lnTo>
                    <a:pt x="1258" y="751"/>
                  </a:lnTo>
                  <a:lnTo>
                    <a:pt x="1258" y="753"/>
                  </a:lnTo>
                  <a:close/>
                  <a:moveTo>
                    <a:pt x="1258" y="753"/>
                  </a:moveTo>
                  <a:lnTo>
                    <a:pt x="1260" y="753"/>
                  </a:lnTo>
                  <a:lnTo>
                    <a:pt x="1258" y="753"/>
                  </a:lnTo>
                  <a:close/>
                  <a:moveTo>
                    <a:pt x="1260" y="753"/>
                  </a:moveTo>
                  <a:lnTo>
                    <a:pt x="1260" y="754"/>
                  </a:lnTo>
                  <a:lnTo>
                    <a:pt x="1260" y="753"/>
                  </a:lnTo>
                  <a:close/>
                  <a:moveTo>
                    <a:pt x="1260" y="754"/>
                  </a:moveTo>
                  <a:lnTo>
                    <a:pt x="1260" y="753"/>
                  </a:lnTo>
                  <a:lnTo>
                    <a:pt x="1260" y="754"/>
                  </a:lnTo>
                  <a:close/>
                  <a:moveTo>
                    <a:pt x="1262" y="754"/>
                  </a:moveTo>
                  <a:lnTo>
                    <a:pt x="1262" y="753"/>
                  </a:lnTo>
                  <a:lnTo>
                    <a:pt x="1262" y="754"/>
                  </a:lnTo>
                  <a:close/>
                  <a:moveTo>
                    <a:pt x="1260" y="749"/>
                  </a:moveTo>
                  <a:lnTo>
                    <a:pt x="1262" y="749"/>
                  </a:lnTo>
                  <a:lnTo>
                    <a:pt x="1260" y="749"/>
                  </a:lnTo>
                  <a:close/>
                  <a:moveTo>
                    <a:pt x="1264" y="751"/>
                  </a:moveTo>
                  <a:lnTo>
                    <a:pt x="1262" y="751"/>
                  </a:lnTo>
                  <a:lnTo>
                    <a:pt x="1264" y="753"/>
                  </a:lnTo>
                  <a:lnTo>
                    <a:pt x="1264" y="754"/>
                  </a:lnTo>
                  <a:lnTo>
                    <a:pt x="1262" y="754"/>
                  </a:lnTo>
                  <a:lnTo>
                    <a:pt x="1264" y="754"/>
                  </a:lnTo>
                  <a:lnTo>
                    <a:pt x="1262" y="754"/>
                  </a:lnTo>
                  <a:lnTo>
                    <a:pt x="1262" y="753"/>
                  </a:lnTo>
                  <a:lnTo>
                    <a:pt x="1260" y="754"/>
                  </a:lnTo>
                  <a:lnTo>
                    <a:pt x="1260" y="753"/>
                  </a:lnTo>
                  <a:lnTo>
                    <a:pt x="1258" y="751"/>
                  </a:lnTo>
                  <a:lnTo>
                    <a:pt x="1260" y="751"/>
                  </a:lnTo>
                  <a:lnTo>
                    <a:pt x="1260" y="749"/>
                  </a:lnTo>
                  <a:lnTo>
                    <a:pt x="1260" y="751"/>
                  </a:lnTo>
                  <a:lnTo>
                    <a:pt x="1262" y="751"/>
                  </a:lnTo>
                  <a:lnTo>
                    <a:pt x="1262" y="749"/>
                  </a:lnTo>
                  <a:lnTo>
                    <a:pt x="1264" y="749"/>
                  </a:lnTo>
                  <a:lnTo>
                    <a:pt x="1264" y="751"/>
                  </a:lnTo>
                  <a:close/>
                  <a:moveTo>
                    <a:pt x="1317" y="812"/>
                  </a:moveTo>
                  <a:lnTo>
                    <a:pt x="1319" y="812"/>
                  </a:lnTo>
                  <a:lnTo>
                    <a:pt x="1319" y="814"/>
                  </a:lnTo>
                  <a:lnTo>
                    <a:pt x="1317" y="814"/>
                  </a:lnTo>
                  <a:lnTo>
                    <a:pt x="1317" y="812"/>
                  </a:lnTo>
                  <a:close/>
                  <a:moveTo>
                    <a:pt x="1223" y="589"/>
                  </a:moveTo>
                  <a:lnTo>
                    <a:pt x="1223" y="591"/>
                  </a:lnTo>
                  <a:lnTo>
                    <a:pt x="1221" y="591"/>
                  </a:lnTo>
                  <a:lnTo>
                    <a:pt x="1221" y="589"/>
                  </a:lnTo>
                  <a:lnTo>
                    <a:pt x="1219" y="589"/>
                  </a:lnTo>
                  <a:lnTo>
                    <a:pt x="1221" y="587"/>
                  </a:lnTo>
                  <a:lnTo>
                    <a:pt x="1223" y="589"/>
                  </a:lnTo>
                  <a:close/>
                  <a:moveTo>
                    <a:pt x="1262" y="549"/>
                  </a:moveTo>
                  <a:lnTo>
                    <a:pt x="1264" y="549"/>
                  </a:lnTo>
                  <a:lnTo>
                    <a:pt x="1262" y="549"/>
                  </a:lnTo>
                  <a:close/>
                  <a:moveTo>
                    <a:pt x="1269" y="541"/>
                  </a:moveTo>
                  <a:lnTo>
                    <a:pt x="1269" y="539"/>
                  </a:lnTo>
                  <a:lnTo>
                    <a:pt x="1269" y="538"/>
                  </a:lnTo>
                  <a:lnTo>
                    <a:pt x="1271" y="538"/>
                  </a:lnTo>
                  <a:lnTo>
                    <a:pt x="1271" y="539"/>
                  </a:lnTo>
                  <a:lnTo>
                    <a:pt x="1269" y="539"/>
                  </a:lnTo>
                  <a:lnTo>
                    <a:pt x="1269" y="541"/>
                  </a:lnTo>
                  <a:close/>
                  <a:moveTo>
                    <a:pt x="1287" y="576"/>
                  </a:moveTo>
                  <a:lnTo>
                    <a:pt x="1285" y="576"/>
                  </a:lnTo>
                  <a:lnTo>
                    <a:pt x="1285" y="574"/>
                  </a:lnTo>
                  <a:lnTo>
                    <a:pt x="1283" y="574"/>
                  </a:lnTo>
                  <a:lnTo>
                    <a:pt x="1285" y="574"/>
                  </a:lnTo>
                  <a:lnTo>
                    <a:pt x="1287" y="576"/>
                  </a:lnTo>
                  <a:close/>
                  <a:moveTo>
                    <a:pt x="1292" y="580"/>
                  </a:moveTo>
                  <a:lnTo>
                    <a:pt x="1291" y="580"/>
                  </a:lnTo>
                  <a:lnTo>
                    <a:pt x="1289" y="578"/>
                  </a:lnTo>
                  <a:lnTo>
                    <a:pt x="1287" y="578"/>
                  </a:lnTo>
                  <a:lnTo>
                    <a:pt x="1287" y="580"/>
                  </a:lnTo>
                  <a:lnTo>
                    <a:pt x="1289" y="580"/>
                  </a:lnTo>
                  <a:lnTo>
                    <a:pt x="1287" y="580"/>
                  </a:lnTo>
                  <a:lnTo>
                    <a:pt x="1287" y="578"/>
                  </a:lnTo>
                  <a:lnTo>
                    <a:pt x="1285" y="578"/>
                  </a:lnTo>
                  <a:lnTo>
                    <a:pt x="1283" y="578"/>
                  </a:lnTo>
                  <a:lnTo>
                    <a:pt x="1285" y="576"/>
                  </a:lnTo>
                  <a:lnTo>
                    <a:pt x="1285" y="578"/>
                  </a:lnTo>
                  <a:lnTo>
                    <a:pt x="1287" y="578"/>
                  </a:lnTo>
                  <a:lnTo>
                    <a:pt x="1287" y="576"/>
                  </a:lnTo>
                  <a:lnTo>
                    <a:pt x="1289" y="576"/>
                  </a:lnTo>
                  <a:lnTo>
                    <a:pt x="1291" y="580"/>
                  </a:lnTo>
                  <a:lnTo>
                    <a:pt x="1292" y="580"/>
                  </a:lnTo>
                  <a:close/>
                  <a:moveTo>
                    <a:pt x="1317" y="595"/>
                  </a:moveTo>
                  <a:lnTo>
                    <a:pt x="1315" y="595"/>
                  </a:lnTo>
                  <a:lnTo>
                    <a:pt x="1315" y="593"/>
                  </a:lnTo>
                  <a:lnTo>
                    <a:pt x="1314" y="593"/>
                  </a:lnTo>
                  <a:lnTo>
                    <a:pt x="1312" y="593"/>
                  </a:lnTo>
                  <a:lnTo>
                    <a:pt x="1312" y="591"/>
                  </a:lnTo>
                  <a:lnTo>
                    <a:pt x="1310" y="591"/>
                  </a:lnTo>
                  <a:lnTo>
                    <a:pt x="1308" y="591"/>
                  </a:lnTo>
                  <a:lnTo>
                    <a:pt x="1308" y="589"/>
                  </a:lnTo>
                  <a:lnTo>
                    <a:pt x="1306" y="589"/>
                  </a:lnTo>
                  <a:lnTo>
                    <a:pt x="1304" y="587"/>
                  </a:lnTo>
                  <a:lnTo>
                    <a:pt x="1302" y="587"/>
                  </a:lnTo>
                  <a:lnTo>
                    <a:pt x="1304" y="587"/>
                  </a:lnTo>
                  <a:lnTo>
                    <a:pt x="1302" y="587"/>
                  </a:lnTo>
                  <a:lnTo>
                    <a:pt x="1304" y="587"/>
                  </a:lnTo>
                  <a:lnTo>
                    <a:pt x="1306" y="589"/>
                  </a:lnTo>
                  <a:lnTo>
                    <a:pt x="1308" y="589"/>
                  </a:lnTo>
                  <a:lnTo>
                    <a:pt x="1310" y="591"/>
                  </a:lnTo>
                  <a:lnTo>
                    <a:pt x="1314" y="593"/>
                  </a:lnTo>
                  <a:lnTo>
                    <a:pt x="1315" y="593"/>
                  </a:lnTo>
                  <a:lnTo>
                    <a:pt x="1315" y="595"/>
                  </a:lnTo>
                  <a:lnTo>
                    <a:pt x="1317" y="595"/>
                  </a:lnTo>
                  <a:lnTo>
                    <a:pt x="1319" y="595"/>
                  </a:lnTo>
                  <a:lnTo>
                    <a:pt x="1317" y="595"/>
                  </a:lnTo>
                  <a:close/>
                  <a:moveTo>
                    <a:pt x="1387" y="747"/>
                  </a:moveTo>
                  <a:lnTo>
                    <a:pt x="1388" y="747"/>
                  </a:lnTo>
                  <a:lnTo>
                    <a:pt x="1388" y="749"/>
                  </a:lnTo>
                  <a:lnTo>
                    <a:pt x="1387" y="749"/>
                  </a:lnTo>
                  <a:lnTo>
                    <a:pt x="1387" y="747"/>
                  </a:lnTo>
                  <a:close/>
                  <a:moveTo>
                    <a:pt x="1390" y="749"/>
                  </a:moveTo>
                  <a:lnTo>
                    <a:pt x="1388" y="749"/>
                  </a:lnTo>
                  <a:lnTo>
                    <a:pt x="1388" y="747"/>
                  </a:lnTo>
                  <a:lnTo>
                    <a:pt x="1390" y="747"/>
                  </a:lnTo>
                  <a:lnTo>
                    <a:pt x="1390" y="749"/>
                  </a:lnTo>
                  <a:close/>
                  <a:moveTo>
                    <a:pt x="1362" y="687"/>
                  </a:moveTo>
                  <a:lnTo>
                    <a:pt x="1362" y="689"/>
                  </a:lnTo>
                  <a:lnTo>
                    <a:pt x="1362" y="687"/>
                  </a:lnTo>
                  <a:close/>
                  <a:moveTo>
                    <a:pt x="1319" y="597"/>
                  </a:moveTo>
                  <a:lnTo>
                    <a:pt x="1319" y="595"/>
                  </a:lnTo>
                  <a:lnTo>
                    <a:pt x="1319" y="597"/>
                  </a:lnTo>
                  <a:lnTo>
                    <a:pt x="1321" y="597"/>
                  </a:lnTo>
                  <a:lnTo>
                    <a:pt x="1323" y="599"/>
                  </a:lnTo>
                  <a:lnTo>
                    <a:pt x="1321" y="599"/>
                  </a:lnTo>
                  <a:lnTo>
                    <a:pt x="1321" y="597"/>
                  </a:lnTo>
                  <a:lnTo>
                    <a:pt x="1319" y="597"/>
                  </a:lnTo>
                  <a:close/>
                  <a:moveTo>
                    <a:pt x="1404" y="764"/>
                  </a:moveTo>
                  <a:lnTo>
                    <a:pt x="1402" y="764"/>
                  </a:lnTo>
                  <a:lnTo>
                    <a:pt x="1404" y="764"/>
                  </a:lnTo>
                  <a:close/>
                  <a:moveTo>
                    <a:pt x="1404" y="766"/>
                  </a:moveTo>
                  <a:lnTo>
                    <a:pt x="1404" y="764"/>
                  </a:lnTo>
                  <a:lnTo>
                    <a:pt x="1404" y="766"/>
                  </a:lnTo>
                  <a:lnTo>
                    <a:pt x="1406" y="766"/>
                  </a:lnTo>
                  <a:lnTo>
                    <a:pt x="1406" y="764"/>
                  </a:lnTo>
                  <a:lnTo>
                    <a:pt x="1406" y="766"/>
                  </a:lnTo>
                  <a:lnTo>
                    <a:pt x="1404" y="766"/>
                  </a:lnTo>
                  <a:close/>
                  <a:moveTo>
                    <a:pt x="1406" y="766"/>
                  </a:moveTo>
                  <a:lnTo>
                    <a:pt x="1406" y="764"/>
                  </a:lnTo>
                  <a:lnTo>
                    <a:pt x="1406" y="766"/>
                  </a:lnTo>
                  <a:close/>
                  <a:moveTo>
                    <a:pt x="1408" y="766"/>
                  </a:moveTo>
                  <a:lnTo>
                    <a:pt x="1406" y="766"/>
                  </a:lnTo>
                  <a:lnTo>
                    <a:pt x="1408" y="766"/>
                  </a:lnTo>
                  <a:close/>
                  <a:moveTo>
                    <a:pt x="1408" y="764"/>
                  </a:moveTo>
                  <a:lnTo>
                    <a:pt x="1408" y="762"/>
                  </a:lnTo>
                  <a:lnTo>
                    <a:pt x="1410" y="762"/>
                  </a:lnTo>
                  <a:lnTo>
                    <a:pt x="1410" y="764"/>
                  </a:lnTo>
                  <a:lnTo>
                    <a:pt x="1408" y="764"/>
                  </a:lnTo>
                  <a:close/>
                  <a:moveTo>
                    <a:pt x="1410" y="764"/>
                  </a:moveTo>
                  <a:lnTo>
                    <a:pt x="1408" y="764"/>
                  </a:lnTo>
                  <a:lnTo>
                    <a:pt x="1408" y="766"/>
                  </a:lnTo>
                  <a:lnTo>
                    <a:pt x="1406" y="766"/>
                  </a:lnTo>
                  <a:lnTo>
                    <a:pt x="1406" y="764"/>
                  </a:lnTo>
                  <a:lnTo>
                    <a:pt x="1408" y="764"/>
                  </a:lnTo>
                  <a:lnTo>
                    <a:pt x="1410" y="764"/>
                  </a:lnTo>
                  <a:lnTo>
                    <a:pt x="1411" y="764"/>
                  </a:lnTo>
                  <a:lnTo>
                    <a:pt x="1410" y="764"/>
                  </a:lnTo>
                  <a:close/>
                  <a:moveTo>
                    <a:pt x="1411" y="766"/>
                  </a:moveTo>
                  <a:lnTo>
                    <a:pt x="1410" y="766"/>
                  </a:lnTo>
                  <a:lnTo>
                    <a:pt x="1411" y="766"/>
                  </a:lnTo>
                  <a:lnTo>
                    <a:pt x="1411" y="764"/>
                  </a:lnTo>
                  <a:lnTo>
                    <a:pt x="1411" y="766"/>
                  </a:lnTo>
                  <a:close/>
                  <a:moveTo>
                    <a:pt x="1411" y="764"/>
                  </a:moveTo>
                  <a:lnTo>
                    <a:pt x="1413" y="764"/>
                  </a:lnTo>
                  <a:lnTo>
                    <a:pt x="1411" y="764"/>
                  </a:lnTo>
                  <a:close/>
                  <a:moveTo>
                    <a:pt x="1339" y="610"/>
                  </a:moveTo>
                  <a:lnTo>
                    <a:pt x="1339" y="609"/>
                  </a:lnTo>
                  <a:lnTo>
                    <a:pt x="1337" y="609"/>
                  </a:lnTo>
                  <a:lnTo>
                    <a:pt x="1337" y="607"/>
                  </a:lnTo>
                  <a:lnTo>
                    <a:pt x="1335" y="607"/>
                  </a:lnTo>
                  <a:lnTo>
                    <a:pt x="1333" y="607"/>
                  </a:lnTo>
                  <a:lnTo>
                    <a:pt x="1333" y="605"/>
                  </a:lnTo>
                  <a:lnTo>
                    <a:pt x="1331" y="605"/>
                  </a:lnTo>
                  <a:lnTo>
                    <a:pt x="1331" y="603"/>
                  </a:lnTo>
                  <a:lnTo>
                    <a:pt x="1329" y="603"/>
                  </a:lnTo>
                  <a:lnTo>
                    <a:pt x="1327" y="601"/>
                  </a:lnTo>
                  <a:lnTo>
                    <a:pt x="1325" y="601"/>
                  </a:lnTo>
                  <a:lnTo>
                    <a:pt x="1325" y="599"/>
                  </a:lnTo>
                  <a:lnTo>
                    <a:pt x="1325" y="601"/>
                  </a:lnTo>
                  <a:lnTo>
                    <a:pt x="1325" y="599"/>
                  </a:lnTo>
                  <a:lnTo>
                    <a:pt x="1323" y="599"/>
                  </a:lnTo>
                  <a:lnTo>
                    <a:pt x="1329" y="601"/>
                  </a:lnTo>
                  <a:lnTo>
                    <a:pt x="1331" y="603"/>
                  </a:lnTo>
                  <a:lnTo>
                    <a:pt x="1333" y="605"/>
                  </a:lnTo>
                  <a:lnTo>
                    <a:pt x="1335" y="605"/>
                  </a:lnTo>
                  <a:lnTo>
                    <a:pt x="1335" y="607"/>
                  </a:lnTo>
                  <a:lnTo>
                    <a:pt x="1337" y="607"/>
                  </a:lnTo>
                  <a:lnTo>
                    <a:pt x="1337" y="609"/>
                  </a:lnTo>
                  <a:lnTo>
                    <a:pt x="1339" y="609"/>
                  </a:lnTo>
                  <a:lnTo>
                    <a:pt x="1340" y="610"/>
                  </a:lnTo>
                  <a:lnTo>
                    <a:pt x="1339" y="610"/>
                  </a:lnTo>
                  <a:close/>
                  <a:moveTo>
                    <a:pt x="1411" y="764"/>
                  </a:moveTo>
                  <a:lnTo>
                    <a:pt x="1413" y="764"/>
                  </a:lnTo>
                  <a:lnTo>
                    <a:pt x="1411" y="764"/>
                  </a:lnTo>
                  <a:close/>
                  <a:moveTo>
                    <a:pt x="1342" y="614"/>
                  </a:moveTo>
                  <a:lnTo>
                    <a:pt x="1340" y="614"/>
                  </a:lnTo>
                  <a:lnTo>
                    <a:pt x="1342" y="614"/>
                  </a:lnTo>
                  <a:close/>
                  <a:moveTo>
                    <a:pt x="1400" y="741"/>
                  </a:moveTo>
                  <a:lnTo>
                    <a:pt x="1400" y="739"/>
                  </a:lnTo>
                  <a:lnTo>
                    <a:pt x="1400" y="741"/>
                  </a:lnTo>
                  <a:lnTo>
                    <a:pt x="1402" y="741"/>
                  </a:lnTo>
                  <a:lnTo>
                    <a:pt x="1400" y="741"/>
                  </a:lnTo>
                  <a:close/>
                  <a:moveTo>
                    <a:pt x="1344" y="612"/>
                  </a:moveTo>
                  <a:lnTo>
                    <a:pt x="1342" y="612"/>
                  </a:lnTo>
                  <a:lnTo>
                    <a:pt x="1340" y="610"/>
                  </a:lnTo>
                  <a:lnTo>
                    <a:pt x="1342" y="610"/>
                  </a:lnTo>
                  <a:lnTo>
                    <a:pt x="1344" y="612"/>
                  </a:lnTo>
                  <a:close/>
                  <a:moveTo>
                    <a:pt x="1350" y="616"/>
                  </a:moveTo>
                  <a:lnTo>
                    <a:pt x="1348" y="616"/>
                  </a:lnTo>
                  <a:lnTo>
                    <a:pt x="1346" y="616"/>
                  </a:lnTo>
                  <a:lnTo>
                    <a:pt x="1346" y="614"/>
                  </a:lnTo>
                  <a:lnTo>
                    <a:pt x="1344" y="614"/>
                  </a:lnTo>
                  <a:lnTo>
                    <a:pt x="1344" y="612"/>
                  </a:lnTo>
                  <a:lnTo>
                    <a:pt x="1346" y="612"/>
                  </a:lnTo>
                  <a:lnTo>
                    <a:pt x="1346" y="614"/>
                  </a:lnTo>
                  <a:lnTo>
                    <a:pt x="1348" y="614"/>
                  </a:lnTo>
                  <a:lnTo>
                    <a:pt x="1350" y="616"/>
                  </a:lnTo>
                  <a:lnTo>
                    <a:pt x="1352" y="616"/>
                  </a:lnTo>
                  <a:lnTo>
                    <a:pt x="1352" y="618"/>
                  </a:lnTo>
                  <a:lnTo>
                    <a:pt x="1354" y="618"/>
                  </a:lnTo>
                  <a:lnTo>
                    <a:pt x="1352" y="618"/>
                  </a:lnTo>
                  <a:lnTo>
                    <a:pt x="1350" y="616"/>
                  </a:lnTo>
                  <a:close/>
                  <a:moveTo>
                    <a:pt x="1362" y="626"/>
                  </a:moveTo>
                  <a:lnTo>
                    <a:pt x="1362" y="624"/>
                  </a:lnTo>
                  <a:lnTo>
                    <a:pt x="1360" y="624"/>
                  </a:lnTo>
                  <a:lnTo>
                    <a:pt x="1358" y="624"/>
                  </a:lnTo>
                  <a:lnTo>
                    <a:pt x="1358" y="622"/>
                  </a:lnTo>
                  <a:lnTo>
                    <a:pt x="1356" y="622"/>
                  </a:lnTo>
                  <a:lnTo>
                    <a:pt x="1356" y="620"/>
                  </a:lnTo>
                  <a:lnTo>
                    <a:pt x="1354" y="620"/>
                  </a:lnTo>
                  <a:lnTo>
                    <a:pt x="1354" y="618"/>
                  </a:lnTo>
                  <a:lnTo>
                    <a:pt x="1356" y="620"/>
                  </a:lnTo>
                  <a:lnTo>
                    <a:pt x="1358" y="620"/>
                  </a:lnTo>
                  <a:lnTo>
                    <a:pt x="1358" y="622"/>
                  </a:lnTo>
                  <a:lnTo>
                    <a:pt x="1360" y="622"/>
                  </a:lnTo>
                  <a:lnTo>
                    <a:pt x="1360" y="624"/>
                  </a:lnTo>
                  <a:lnTo>
                    <a:pt x="1362" y="624"/>
                  </a:lnTo>
                  <a:lnTo>
                    <a:pt x="1362" y="626"/>
                  </a:lnTo>
                  <a:close/>
                  <a:moveTo>
                    <a:pt x="1444" y="778"/>
                  </a:moveTo>
                  <a:lnTo>
                    <a:pt x="1444" y="776"/>
                  </a:lnTo>
                  <a:lnTo>
                    <a:pt x="1446" y="776"/>
                  </a:lnTo>
                  <a:lnTo>
                    <a:pt x="1444" y="778"/>
                  </a:lnTo>
                  <a:close/>
                  <a:moveTo>
                    <a:pt x="1383" y="643"/>
                  </a:moveTo>
                  <a:lnTo>
                    <a:pt x="1381" y="643"/>
                  </a:lnTo>
                  <a:lnTo>
                    <a:pt x="1381" y="641"/>
                  </a:lnTo>
                  <a:lnTo>
                    <a:pt x="1381" y="643"/>
                  </a:lnTo>
                  <a:lnTo>
                    <a:pt x="1381" y="641"/>
                  </a:lnTo>
                  <a:lnTo>
                    <a:pt x="1379" y="639"/>
                  </a:lnTo>
                  <a:lnTo>
                    <a:pt x="1379" y="641"/>
                  </a:lnTo>
                  <a:lnTo>
                    <a:pt x="1377" y="641"/>
                  </a:lnTo>
                  <a:lnTo>
                    <a:pt x="1377" y="639"/>
                  </a:lnTo>
                  <a:lnTo>
                    <a:pt x="1377" y="637"/>
                  </a:lnTo>
                  <a:lnTo>
                    <a:pt x="1377" y="639"/>
                  </a:lnTo>
                  <a:lnTo>
                    <a:pt x="1377" y="637"/>
                  </a:lnTo>
                  <a:lnTo>
                    <a:pt x="1375" y="637"/>
                  </a:lnTo>
                  <a:lnTo>
                    <a:pt x="1373" y="635"/>
                  </a:lnTo>
                  <a:lnTo>
                    <a:pt x="1373" y="634"/>
                  </a:lnTo>
                  <a:lnTo>
                    <a:pt x="1371" y="634"/>
                  </a:lnTo>
                  <a:lnTo>
                    <a:pt x="1369" y="634"/>
                  </a:lnTo>
                  <a:lnTo>
                    <a:pt x="1369" y="632"/>
                  </a:lnTo>
                  <a:lnTo>
                    <a:pt x="1367" y="632"/>
                  </a:lnTo>
                  <a:lnTo>
                    <a:pt x="1367" y="630"/>
                  </a:lnTo>
                  <a:lnTo>
                    <a:pt x="1367" y="628"/>
                  </a:lnTo>
                  <a:lnTo>
                    <a:pt x="1365" y="628"/>
                  </a:lnTo>
                  <a:lnTo>
                    <a:pt x="1365" y="630"/>
                  </a:lnTo>
                  <a:lnTo>
                    <a:pt x="1365" y="628"/>
                  </a:lnTo>
                  <a:lnTo>
                    <a:pt x="1363" y="628"/>
                  </a:lnTo>
                  <a:lnTo>
                    <a:pt x="1363" y="626"/>
                  </a:lnTo>
                  <a:lnTo>
                    <a:pt x="1362" y="626"/>
                  </a:lnTo>
                  <a:lnTo>
                    <a:pt x="1363" y="626"/>
                  </a:lnTo>
                  <a:lnTo>
                    <a:pt x="1365" y="626"/>
                  </a:lnTo>
                  <a:lnTo>
                    <a:pt x="1365" y="628"/>
                  </a:lnTo>
                  <a:lnTo>
                    <a:pt x="1367" y="628"/>
                  </a:lnTo>
                  <a:lnTo>
                    <a:pt x="1367" y="630"/>
                  </a:lnTo>
                  <a:lnTo>
                    <a:pt x="1369" y="630"/>
                  </a:lnTo>
                  <a:lnTo>
                    <a:pt x="1369" y="632"/>
                  </a:lnTo>
                  <a:lnTo>
                    <a:pt x="1371" y="632"/>
                  </a:lnTo>
                  <a:lnTo>
                    <a:pt x="1371" y="634"/>
                  </a:lnTo>
                  <a:lnTo>
                    <a:pt x="1373" y="634"/>
                  </a:lnTo>
                  <a:lnTo>
                    <a:pt x="1375" y="635"/>
                  </a:lnTo>
                  <a:lnTo>
                    <a:pt x="1377" y="637"/>
                  </a:lnTo>
                  <a:lnTo>
                    <a:pt x="1379" y="639"/>
                  </a:lnTo>
                  <a:lnTo>
                    <a:pt x="1381" y="639"/>
                  </a:lnTo>
                  <a:lnTo>
                    <a:pt x="1381" y="641"/>
                  </a:lnTo>
                  <a:lnTo>
                    <a:pt x="1383" y="641"/>
                  </a:lnTo>
                  <a:lnTo>
                    <a:pt x="1383" y="643"/>
                  </a:lnTo>
                  <a:close/>
                  <a:moveTo>
                    <a:pt x="1433" y="745"/>
                  </a:moveTo>
                  <a:lnTo>
                    <a:pt x="1435" y="745"/>
                  </a:lnTo>
                  <a:lnTo>
                    <a:pt x="1433" y="745"/>
                  </a:lnTo>
                  <a:close/>
                  <a:moveTo>
                    <a:pt x="1431" y="739"/>
                  </a:moveTo>
                  <a:lnTo>
                    <a:pt x="1429" y="739"/>
                  </a:lnTo>
                  <a:lnTo>
                    <a:pt x="1429" y="737"/>
                  </a:lnTo>
                  <a:lnTo>
                    <a:pt x="1429" y="735"/>
                  </a:lnTo>
                  <a:lnTo>
                    <a:pt x="1429" y="737"/>
                  </a:lnTo>
                  <a:lnTo>
                    <a:pt x="1431" y="737"/>
                  </a:lnTo>
                  <a:lnTo>
                    <a:pt x="1431" y="739"/>
                  </a:lnTo>
                  <a:close/>
                  <a:moveTo>
                    <a:pt x="1400" y="672"/>
                  </a:moveTo>
                  <a:lnTo>
                    <a:pt x="1400" y="674"/>
                  </a:lnTo>
                  <a:lnTo>
                    <a:pt x="1400" y="676"/>
                  </a:lnTo>
                  <a:lnTo>
                    <a:pt x="1398" y="674"/>
                  </a:lnTo>
                  <a:lnTo>
                    <a:pt x="1398" y="672"/>
                  </a:lnTo>
                  <a:lnTo>
                    <a:pt x="1398" y="670"/>
                  </a:lnTo>
                  <a:lnTo>
                    <a:pt x="1398" y="668"/>
                  </a:lnTo>
                  <a:lnTo>
                    <a:pt x="1398" y="666"/>
                  </a:lnTo>
                  <a:lnTo>
                    <a:pt x="1398" y="668"/>
                  </a:lnTo>
                  <a:lnTo>
                    <a:pt x="1400" y="668"/>
                  </a:lnTo>
                  <a:lnTo>
                    <a:pt x="1400" y="670"/>
                  </a:lnTo>
                  <a:lnTo>
                    <a:pt x="1400" y="672"/>
                  </a:lnTo>
                  <a:close/>
                  <a:moveTo>
                    <a:pt x="1398" y="664"/>
                  </a:moveTo>
                  <a:lnTo>
                    <a:pt x="1398" y="666"/>
                  </a:lnTo>
                  <a:lnTo>
                    <a:pt x="1396" y="666"/>
                  </a:lnTo>
                  <a:lnTo>
                    <a:pt x="1396" y="664"/>
                  </a:lnTo>
                  <a:lnTo>
                    <a:pt x="1398" y="664"/>
                  </a:lnTo>
                  <a:close/>
                  <a:moveTo>
                    <a:pt x="1452" y="770"/>
                  </a:moveTo>
                  <a:lnTo>
                    <a:pt x="1450" y="770"/>
                  </a:lnTo>
                  <a:lnTo>
                    <a:pt x="1452" y="770"/>
                  </a:lnTo>
                  <a:close/>
                  <a:moveTo>
                    <a:pt x="1461" y="779"/>
                  </a:moveTo>
                  <a:lnTo>
                    <a:pt x="1461" y="781"/>
                  </a:lnTo>
                  <a:lnTo>
                    <a:pt x="1461" y="779"/>
                  </a:lnTo>
                  <a:lnTo>
                    <a:pt x="1461" y="778"/>
                  </a:lnTo>
                  <a:lnTo>
                    <a:pt x="1461" y="779"/>
                  </a:lnTo>
                  <a:close/>
                  <a:moveTo>
                    <a:pt x="1431" y="708"/>
                  </a:moveTo>
                  <a:lnTo>
                    <a:pt x="1431" y="706"/>
                  </a:lnTo>
                  <a:lnTo>
                    <a:pt x="1431" y="708"/>
                  </a:lnTo>
                  <a:close/>
                  <a:moveTo>
                    <a:pt x="1438" y="693"/>
                  </a:moveTo>
                  <a:lnTo>
                    <a:pt x="1440" y="693"/>
                  </a:lnTo>
                  <a:lnTo>
                    <a:pt x="1438" y="693"/>
                  </a:lnTo>
                  <a:close/>
                  <a:moveTo>
                    <a:pt x="1456" y="716"/>
                  </a:moveTo>
                  <a:lnTo>
                    <a:pt x="1458" y="716"/>
                  </a:lnTo>
                  <a:lnTo>
                    <a:pt x="1456" y="718"/>
                  </a:lnTo>
                  <a:lnTo>
                    <a:pt x="1456" y="716"/>
                  </a:lnTo>
                  <a:close/>
                  <a:moveTo>
                    <a:pt x="1459" y="716"/>
                  </a:moveTo>
                  <a:lnTo>
                    <a:pt x="1458" y="716"/>
                  </a:lnTo>
                  <a:lnTo>
                    <a:pt x="1458" y="714"/>
                  </a:lnTo>
                  <a:lnTo>
                    <a:pt x="1459" y="714"/>
                  </a:lnTo>
                  <a:lnTo>
                    <a:pt x="1459" y="716"/>
                  </a:lnTo>
                  <a:close/>
                  <a:moveTo>
                    <a:pt x="1448" y="687"/>
                  </a:moveTo>
                  <a:lnTo>
                    <a:pt x="1448" y="689"/>
                  </a:lnTo>
                  <a:lnTo>
                    <a:pt x="1446" y="687"/>
                  </a:lnTo>
                  <a:lnTo>
                    <a:pt x="1448" y="687"/>
                  </a:lnTo>
                  <a:lnTo>
                    <a:pt x="1448" y="685"/>
                  </a:lnTo>
                  <a:lnTo>
                    <a:pt x="1448" y="687"/>
                  </a:lnTo>
                  <a:close/>
                  <a:moveTo>
                    <a:pt x="1448" y="682"/>
                  </a:moveTo>
                  <a:lnTo>
                    <a:pt x="1446" y="682"/>
                  </a:lnTo>
                  <a:lnTo>
                    <a:pt x="1448" y="682"/>
                  </a:lnTo>
                  <a:close/>
                  <a:moveTo>
                    <a:pt x="1450" y="693"/>
                  </a:moveTo>
                  <a:lnTo>
                    <a:pt x="1448" y="691"/>
                  </a:lnTo>
                  <a:lnTo>
                    <a:pt x="1450" y="691"/>
                  </a:lnTo>
                  <a:lnTo>
                    <a:pt x="1452" y="691"/>
                  </a:lnTo>
                  <a:lnTo>
                    <a:pt x="1452" y="693"/>
                  </a:lnTo>
                  <a:lnTo>
                    <a:pt x="1450" y="693"/>
                  </a:lnTo>
                  <a:close/>
                  <a:moveTo>
                    <a:pt x="1446" y="683"/>
                  </a:moveTo>
                  <a:lnTo>
                    <a:pt x="1448" y="683"/>
                  </a:lnTo>
                  <a:lnTo>
                    <a:pt x="1446" y="683"/>
                  </a:lnTo>
                  <a:close/>
                  <a:moveTo>
                    <a:pt x="1475" y="610"/>
                  </a:moveTo>
                  <a:lnTo>
                    <a:pt x="1473" y="610"/>
                  </a:lnTo>
                  <a:lnTo>
                    <a:pt x="1473" y="609"/>
                  </a:lnTo>
                  <a:lnTo>
                    <a:pt x="1475" y="609"/>
                  </a:lnTo>
                  <a:lnTo>
                    <a:pt x="1475" y="610"/>
                  </a:lnTo>
                  <a:lnTo>
                    <a:pt x="1475" y="609"/>
                  </a:lnTo>
                  <a:lnTo>
                    <a:pt x="1475" y="610"/>
                  </a:lnTo>
                  <a:close/>
                  <a:moveTo>
                    <a:pt x="1477" y="603"/>
                  </a:moveTo>
                  <a:lnTo>
                    <a:pt x="1477" y="605"/>
                  </a:lnTo>
                  <a:lnTo>
                    <a:pt x="1475" y="605"/>
                  </a:lnTo>
                  <a:lnTo>
                    <a:pt x="1475" y="607"/>
                  </a:lnTo>
                  <a:lnTo>
                    <a:pt x="1475" y="609"/>
                  </a:lnTo>
                  <a:lnTo>
                    <a:pt x="1473" y="609"/>
                  </a:lnTo>
                  <a:lnTo>
                    <a:pt x="1475" y="609"/>
                  </a:lnTo>
                  <a:lnTo>
                    <a:pt x="1475" y="607"/>
                  </a:lnTo>
                  <a:lnTo>
                    <a:pt x="1475" y="605"/>
                  </a:lnTo>
                  <a:lnTo>
                    <a:pt x="1477" y="603"/>
                  </a:lnTo>
                  <a:close/>
                  <a:moveTo>
                    <a:pt x="1502" y="536"/>
                  </a:moveTo>
                  <a:lnTo>
                    <a:pt x="1500" y="536"/>
                  </a:lnTo>
                  <a:lnTo>
                    <a:pt x="1502" y="536"/>
                  </a:lnTo>
                  <a:lnTo>
                    <a:pt x="1502" y="538"/>
                  </a:lnTo>
                  <a:lnTo>
                    <a:pt x="1500" y="538"/>
                  </a:lnTo>
                  <a:lnTo>
                    <a:pt x="1500" y="539"/>
                  </a:lnTo>
                  <a:lnTo>
                    <a:pt x="1502" y="539"/>
                  </a:lnTo>
                  <a:lnTo>
                    <a:pt x="1500" y="539"/>
                  </a:lnTo>
                  <a:lnTo>
                    <a:pt x="1500" y="538"/>
                  </a:lnTo>
                  <a:lnTo>
                    <a:pt x="1500" y="536"/>
                  </a:lnTo>
                  <a:lnTo>
                    <a:pt x="1500" y="534"/>
                  </a:lnTo>
                  <a:lnTo>
                    <a:pt x="1502" y="534"/>
                  </a:lnTo>
                  <a:lnTo>
                    <a:pt x="1502" y="536"/>
                  </a:lnTo>
                  <a:close/>
                  <a:moveTo>
                    <a:pt x="1619" y="587"/>
                  </a:moveTo>
                  <a:lnTo>
                    <a:pt x="1617" y="587"/>
                  </a:lnTo>
                  <a:lnTo>
                    <a:pt x="1619" y="587"/>
                  </a:lnTo>
                  <a:close/>
                  <a:moveTo>
                    <a:pt x="1619" y="587"/>
                  </a:moveTo>
                  <a:lnTo>
                    <a:pt x="1617" y="587"/>
                  </a:lnTo>
                  <a:lnTo>
                    <a:pt x="1619" y="587"/>
                  </a:lnTo>
                  <a:lnTo>
                    <a:pt x="1619" y="586"/>
                  </a:lnTo>
                  <a:lnTo>
                    <a:pt x="1621" y="586"/>
                  </a:lnTo>
                  <a:lnTo>
                    <a:pt x="1619" y="586"/>
                  </a:lnTo>
                  <a:lnTo>
                    <a:pt x="1619" y="587"/>
                  </a:lnTo>
                  <a:close/>
                  <a:moveTo>
                    <a:pt x="1621" y="586"/>
                  </a:moveTo>
                  <a:lnTo>
                    <a:pt x="1623" y="584"/>
                  </a:lnTo>
                  <a:lnTo>
                    <a:pt x="1625" y="584"/>
                  </a:lnTo>
                  <a:lnTo>
                    <a:pt x="1627" y="582"/>
                  </a:lnTo>
                  <a:lnTo>
                    <a:pt x="1628" y="582"/>
                  </a:lnTo>
                  <a:lnTo>
                    <a:pt x="1630" y="580"/>
                  </a:lnTo>
                  <a:lnTo>
                    <a:pt x="1632" y="580"/>
                  </a:lnTo>
                  <a:lnTo>
                    <a:pt x="1634" y="580"/>
                  </a:lnTo>
                  <a:lnTo>
                    <a:pt x="1636" y="580"/>
                  </a:lnTo>
                  <a:lnTo>
                    <a:pt x="1634" y="580"/>
                  </a:lnTo>
                  <a:lnTo>
                    <a:pt x="1632" y="580"/>
                  </a:lnTo>
                  <a:lnTo>
                    <a:pt x="1630" y="580"/>
                  </a:lnTo>
                  <a:lnTo>
                    <a:pt x="1628" y="582"/>
                  </a:lnTo>
                  <a:lnTo>
                    <a:pt x="1627" y="584"/>
                  </a:lnTo>
                  <a:lnTo>
                    <a:pt x="1625" y="584"/>
                  </a:lnTo>
                  <a:lnTo>
                    <a:pt x="1623" y="584"/>
                  </a:lnTo>
                  <a:lnTo>
                    <a:pt x="1623" y="586"/>
                  </a:lnTo>
                  <a:lnTo>
                    <a:pt x="1621" y="586"/>
                  </a:lnTo>
                  <a:close/>
                  <a:moveTo>
                    <a:pt x="1646" y="580"/>
                  </a:moveTo>
                  <a:lnTo>
                    <a:pt x="1646" y="578"/>
                  </a:lnTo>
                  <a:lnTo>
                    <a:pt x="1646" y="580"/>
                  </a:lnTo>
                  <a:close/>
                  <a:moveTo>
                    <a:pt x="1648" y="580"/>
                  </a:moveTo>
                  <a:lnTo>
                    <a:pt x="1648" y="578"/>
                  </a:lnTo>
                  <a:lnTo>
                    <a:pt x="1648" y="580"/>
                  </a:lnTo>
                  <a:close/>
                  <a:moveTo>
                    <a:pt x="1997" y="1079"/>
                  </a:moveTo>
                  <a:lnTo>
                    <a:pt x="1997" y="1081"/>
                  </a:lnTo>
                  <a:lnTo>
                    <a:pt x="1997" y="1079"/>
                  </a:lnTo>
                  <a:lnTo>
                    <a:pt x="1995" y="1079"/>
                  </a:lnTo>
                  <a:lnTo>
                    <a:pt x="1995" y="1077"/>
                  </a:lnTo>
                  <a:lnTo>
                    <a:pt x="1997" y="1075"/>
                  </a:lnTo>
                  <a:lnTo>
                    <a:pt x="1997" y="1073"/>
                  </a:lnTo>
                  <a:lnTo>
                    <a:pt x="1997" y="1071"/>
                  </a:lnTo>
                  <a:lnTo>
                    <a:pt x="1997" y="1069"/>
                  </a:lnTo>
                  <a:lnTo>
                    <a:pt x="1995" y="1069"/>
                  </a:lnTo>
                  <a:lnTo>
                    <a:pt x="1995" y="1067"/>
                  </a:lnTo>
                  <a:lnTo>
                    <a:pt x="1995" y="1066"/>
                  </a:lnTo>
                  <a:lnTo>
                    <a:pt x="1995" y="1064"/>
                  </a:lnTo>
                  <a:lnTo>
                    <a:pt x="1995" y="1066"/>
                  </a:lnTo>
                  <a:lnTo>
                    <a:pt x="1995" y="1067"/>
                  </a:lnTo>
                  <a:lnTo>
                    <a:pt x="1997" y="1069"/>
                  </a:lnTo>
                  <a:lnTo>
                    <a:pt x="1997" y="1071"/>
                  </a:lnTo>
                  <a:lnTo>
                    <a:pt x="1997" y="1073"/>
                  </a:lnTo>
                  <a:lnTo>
                    <a:pt x="1997" y="1075"/>
                  </a:lnTo>
                  <a:lnTo>
                    <a:pt x="1997" y="1077"/>
                  </a:lnTo>
                  <a:lnTo>
                    <a:pt x="1997" y="1079"/>
                  </a:lnTo>
                  <a:close/>
                  <a:moveTo>
                    <a:pt x="1636" y="580"/>
                  </a:moveTo>
                  <a:lnTo>
                    <a:pt x="1636" y="578"/>
                  </a:lnTo>
                  <a:lnTo>
                    <a:pt x="1638" y="578"/>
                  </a:lnTo>
                  <a:lnTo>
                    <a:pt x="1640" y="578"/>
                  </a:lnTo>
                  <a:lnTo>
                    <a:pt x="1644" y="578"/>
                  </a:lnTo>
                  <a:lnTo>
                    <a:pt x="1646" y="576"/>
                  </a:lnTo>
                  <a:lnTo>
                    <a:pt x="1648" y="576"/>
                  </a:lnTo>
                  <a:lnTo>
                    <a:pt x="1650" y="576"/>
                  </a:lnTo>
                  <a:lnTo>
                    <a:pt x="1652" y="576"/>
                  </a:lnTo>
                  <a:lnTo>
                    <a:pt x="1653" y="576"/>
                  </a:lnTo>
                  <a:lnTo>
                    <a:pt x="1653" y="578"/>
                  </a:lnTo>
                  <a:lnTo>
                    <a:pt x="1655" y="578"/>
                  </a:lnTo>
                  <a:lnTo>
                    <a:pt x="1653" y="578"/>
                  </a:lnTo>
                  <a:lnTo>
                    <a:pt x="1652" y="578"/>
                  </a:lnTo>
                  <a:lnTo>
                    <a:pt x="1650" y="578"/>
                  </a:lnTo>
                  <a:lnTo>
                    <a:pt x="1650" y="576"/>
                  </a:lnTo>
                  <a:lnTo>
                    <a:pt x="1648" y="576"/>
                  </a:lnTo>
                  <a:lnTo>
                    <a:pt x="1646" y="578"/>
                  </a:lnTo>
                  <a:lnTo>
                    <a:pt x="1646" y="576"/>
                  </a:lnTo>
                  <a:lnTo>
                    <a:pt x="1646" y="578"/>
                  </a:lnTo>
                  <a:lnTo>
                    <a:pt x="1644" y="578"/>
                  </a:lnTo>
                  <a:lnTo>
                    <a:pt x="1642" y="578"/>
                  </a:lnTo>
                  <a:lnTo>
                    <a:pt x="1640" y="578"/>
                  </a:lnTo>
                  <a:lnTo>
                    <a:pt x="1638" y="578"/>
                  </a:lnTo>
                  <a:lnTo>
                    <a:pt x="1636" y="580"/>
                  </a:lnTo>
                  <a:close/>
                  <a:moveTo>
                    <a:pt x="1993" y="1056"/>
                  </a:moveTo>
                  <a:lnTo>
                    <a:pt x="1991" y="1056"/>
                  </a:lnTo>
                  <a:lnTo>
                    <a:pt x="1991" y="1054"/>
                  </a:lnTo>
                  <a:lnTo>
                    <a:pt x="1991" y="1052"/>
                  </a:lnTo>
                  <a:lnTo>
                    <a:pt x="1991" y="1050"/>
                  </a:lnTo>
                  <a:lnTo>
                    <a:pt x="1991" y="1048"/>
                  </a:lnTo>
                  <a:lnTo>
                    <a:pt x="1991" y="1050"/>
                  </a:lnTo>
                  <a:lnTo>
                    <a:pt x="1991" y="1052"/>
                  </a:lnTo>
                  <a:lnTo>
                    <a:pt x="1991" y="1054"/>
                  </a:lnTo>
                  <a:lnTo>
                    <a:pt x="1991" y="1056"/>
                  </a:lnTo>
                  <a:lnTo>
                    <a:pt x="1993" y="1056"/>
                  </a:lnTo>
                  <a:close/>
                  <a:moveTo>
                    <a:pt x="1657" y="578"/>
                  </a:moveTo>
                  <a:lnTo>
                    <a:pt x="1659" y="578"/>
                  </a:lnTo>
                  <a:lnTo>
                    <a:pt x="1657" y="578"/>
                  </a:lnTo>
                  <a:close/>
                  <a:moveTo>
                    <a:pt x="1665" y="578"/>
                  </a:moveTo>
                  <a:lnTo>
                    <a:pt x="1663" y="578"/>
                  </a:lnTo>
                  <a:lnTo>
                    <a:pt x="1661" y="578"/>
                  </a:lnTo>
                  <a:lnTo>
                    <a:pt x="1659" y="578"/>
                  </a:lnTo>
                  <a:lnTo>
                    <a:pt x="1661" y="578"/>
                  </a:lnTo>
                  <a:lnTo>
                    <a:pt x="1663" y="578"/>
                  </a:lnTo>
                  <a:lnTo>
                    <a:pt x="1665" y="578"/>
                  </a:lnTo>
                  <a:lnTo>
                    <a:pt x="1667" y="578"/>
                  </a:lnTo>
                  <a:lnTo>
                    <a:pt x="1665" y="578"/>
                  </a:lnTo>
                  <a:close/>
                  <a:moveTo>
                    <a:pt x="1936" y="973"/>
                  </a:moveTo>
                  <a:lnTo>
                    <a:pt x="1938" y="973"/>
                  </a:lnTo>
                  <a:lnTo>
                    <a:pt x="1936" y="973"/>
                  </a:lnTo>
                  <a:close/>
                  <a:moveTo>
                    <a:pt x="1673" y="586"/>
                  </a:moveTo>
                  <a:lnTo>
                    <a:pt x="1675" y="586"/>
                  </a:lnTo>
                  <a:lnTo>
                    <a:pt x="1675" y="584"/>
                  </a:lnTo>
                  <a:lnTo>
                    <a:pt x="1675" y="586"/>
                  </a:lnTo>
                  <a:lnTo>
                    <a:pt x="1673" y="586"/>
                  </a:lnTo>
                  <a:close/>
                  <a:moveTo>
                    <a:pt x="1938" y="973"/>
                  </a:moveTo>
                  <a:lnTo>
                    <a:pt x="1936" y="973"/>
                  </a:lnTo>
                  <a:lnTo>
                    <a:pt x="1938" y="973"/>
                  </a:lnTo>
                  <a:close/>
                  <a:moveTo>
                    <a:pt x="1938" y="973"/>
                  </a:moveTo>
                  <a:lnTo>
                    <a:pt x="1940" y="973"/>
                  </a:lnTo>
                  <a:lnTo>
                    <a:pt x="1940" y="975"/>
                  </a:lnTo>
                  <a:lnTo>
                    <a:pt x="1940" y="973"/>
                  </a:lnTo>
                  <a:lnTo>
                    <a:pt x="1938" y="973"/>
                  </a:lnTo>
                  <a:close/>
                  <a:moveTo>
                    <a:pt x="1940" y="973"/>
                  </a:moveTo>
                  <a:lnTo>
                    <a:pt x="1938" y="973"/>
                  </a:lnTo>
                  <a:lnTo>
                    <a:pt x="1940" y="973"/>
                  </a:lnTo>
                  <a:lnTo>
                    <a:pt x="1938" y="973"/>
                  </a:lnTo>
                  <a:lnTo>
                    <a:pt x="1940" y="973"/>
                  </a:lnTo>
                  <a:close/>
                  <a:moveTo>
                    <a:pt x="1988" y="1027"/>
                  </a:moveTo>
                  <a:lnTo>
                    <a:pt x="1990" y="1027"/>
                  </a:lnTo>
                  <a:lnTo>
                    <a:pt x="1988" y="1027"/>
                  </a:lnTo>
                  <a:close/>
                  <a:moveTo>
                    <a:pt x="1966" y="1004"/>
                  </a:moveTo>
                  <a:lnTo>
                    <a:pt x="1968" y="1004"/>
                  </a:lnTo>
                  <a:lnTo>
                    <a:pt x="1966" y="1004"/>
                  </a:lnTo>
                  <a:close/>
                  <a:moveTo>
                    <a:pt x="1667" y="578"/>
                  </a:moveTo>
                  <a:lnTo>
                    <a:pt x="1669" y="578"/>
                  </a:lnTo>
                  <a:lnTo>
                    <a:pt x="1671" y="578"/>
                  </a:lnTo>
                  <a:lnTo>
                    <a:pt x="1673" y="578"/>
                  </a:lnTo>
                  <a:lnTo>
                    <a:pt x="1675" y="580"/>
                  </a:lnTo>
                  <a:lnTo>
                    <a:pt x="1673" y="580"/>
                  </a:lnTo>
                  <a:lnTo>
                    <a:pt x="1673" y="578"/>
                  </a:lnTo>
                  <a:lnTo>
                    <a:pt x="1671" y="578"/>
                  </a:lnTo>
                  <a:lnTo>
                    <a:pt x="1669" y="578"/>
                  </a:lnTo>
                  <a:lnTo>
                    <a:pt x="1667" y="578"/>
                  </a:lnTo>
                  <a:close/>
                  <a:moveTo>
                    <a:pt x="1968" y="1004"/>
                  </a:moveTo>
                  <a:lnTo>
                    <a:pt x="1968" y="1006"/>
                  </a:lnTo>
                  <a:lnTo>
                    <a:pt x="1966" y="1006"/>
                  </a:lnTo>
                  <a:lnTo>
                    <a:pt x="1968" y="1004"/>
                  </a:lnTo>
                  <a:close/>
                  <a:moveTo>
                    <a:pt x="1968" y="1004"/>
                  </a:moveTo>
                  <a:lnTo>
                    <a:pt x="1966" y="1004"/>
                  </a:lnTo>
                  <a:lnTo>
                    <a:pt x="1968" y="1004"/>
                  </a:lnTo>
                  <a:close/>
                  <a:moveTo>
                    <a:pt x="1988" y="1023"/>
                  </a:moveTo>
                  <a:lnTo>
                    <a:pt x="1988" y="1025"/>
                  </a:lnTo>
                  <a:lnTo>
                    <a:pt x="1990" y="1025"/>
                  </a:lnTo>
                  <a:lnTo>
                    <a:pt x="1990" y="1027"/>
                  </a:lnTo>
                  <a:lnTo>
                    <a:pt x="1988" y="1027"/>
                  </a:lnTo>
                  <a:lnTo>
                    <a:pt x="1988" y="1025"/>
                  </a:lnTo>
                  <a:lnTo>
                    <a:pt x="1988" y="1023"/>
                  </a:lnTo>
                  <a:lnTo>
                    <a:pt x="1988" y="1021"/>
                  </a:lnTo>
                  <a:lnTo>
                    <a:pt x="1988" y="1023"/>
                  </a:lnTo>
                  <a:close/>
                  <a:moveTo>
                    <a:pt x="1988" y="1019"/>
                  </a:moveTo>
                  <a:lnTo>
                    <a:pt x="1988" y="1021"/>
                  </a:lnTo>
                  <a:lnTo>
                    <a:pt x="1988" y="1019"/>
                  </a:lnTo>
                  <a:lnTo>
                    <a:pt x="1988" y="1018"/>
                  </a:lnTo>
                  <a:lnTo>
                    <a:pt x="1988" y="1019"/>
                  </a:lnTo>
                  <a:close/>
                  <a:moveTo>
                    <a:pt x="1974" y="1004"/>
                  </a:moveTo>
                  <a:lnTo>
                    <a:pt x="1974" y="1006"/>
                  </a:lnTo>
                  <a:lnTo>
                    <a:pt x="1974" y="1008"/>
                  </a:lnTo>
                  <a:lnTo>
                    <a:pt x="1974" y="1006"/>
                  </a:lnTo>
                  <a:lnTo>
                    <a:pt x="1974" y="1004"/>
                  </a:lnTo>
                  <a:lnTo>
                    <a:pt x="1972" y="1004"/>
                  </a:lnTo>
                  <a:lnTo>
                    <a:pt x="1970" y="1004"/>
                  </a:lnTo>
                  <a:lnTo>
                    <a:pt x="1968" y="1004"/>
                  </a:lnTo>
                  <a:lnTo>
                    <a:pt x="1970" y="1004"/>
                  </a:lnTo>
                  <a:lnTo>
                    <a:pt x="1972" y="1004"/>
                  </a:lnTo>
                  <a:lnTo>
                    <a:pt x="1974" y="1004"/>
                  </a:lnTo>
                  <a:close/>
                  <a:moveTo>
                    <a:pt x="1980" y="1010"/>
                  </a:moveTo>
                  <a:lnTo>
                    <a:pt x="1978" y="1010"/>
                  </a:lnTo>
                  <a:lnTo>
                    <a:pt x="1976" y="1010"/>
                  </a:lnTo>
                  <a:lnTo>
                    <a:pt x="1978" y="1010"/>
                  </a:lnTo>
                  <a:lnTo>
                    <a:pt x="1976" y="1010"/>
                  </a:lnTo>
                  <a:lnTo>
                    <a:pt x="1976" y="1008"/>
                  </a:lnTo>
                  <a:lnTo>
                    <a:pt x="1976" y="1006"/>
                  </a:lnTo>
                  <a:lnTo>
                    <a:pt x="1978" y="1006"/>
                  </a:lnTo>
                  <a:lnTo>
                    <a:pt x="1978" y="1008"/>
                  </a:lnTo>
                  <a:lnTo>
                    <a:pt x="1980" y="1008"/>
                  </a:lnTo>
                  <a:lnTo>
                    <a:pt x="1980" y="1010"/>
                  </a:lnTo>
                  <a:close/>
                  <a:moveTo>
                    <a:pt x="1988" y="1018"/>
                  </a:moveTo>
                  <a:lnTo>
                    <a:pt x="1988" y="1016"/>
                  </a:lnTo>
                  <a:lnTo>
                    <a:pt x="1988" y="1018"/>
                  </a:lnTo>
                  <a:close/>
                  <a:moveTo>
                    <a:pt x="1982" y="1010"/>
                  </a:moveTo>
                  <a:lnTo>
                    <a:pt x="1982" y="1012"/>
                  </a:lnTo>
                  <a:lnTo>
                    <a:pt x="1982" y="1014"/>
                  </a:lnTo>
                  <a:lnTo>
                    <a:pt x="1982" y="1012"/>
                  </a:lnTo>
                  <a:lnTo>
                    <a:pt x="1982" y="1010"/>
                  </a:lnTo>
                  <a:lnTo>
                    <a:pt x="1980" y="1010"/>
                  </a:lnTo>
                  <a:lnTo>
                    <a:pt x="1982" y="1010"/>
                  </a:lnTo>
                  <a:lnTo>
                    <a:pt x="1980" y="1010"/>
                  </a:lnTo>
                  <a:lnTo>
                    <a:pt x="1980" y="1008"/>
                  </a:lnTo>
                  <a:lnTo>
                    <a:pt x="1980" y="1010"/>
                  </a:lnTo>
                  <a:lnTo>
                    <a:pt x="1982" y="1010"/>
                  </a:lnTo>
                  <a:close/>
                  <a:moveTo>
                    <a:pt x="1980" y="1010"/>
                  </a:moveTo>
                  <a:lnTo>
                    <a:pt x="1982" y="1010"/>
                  </a:lnTo>
                  <a:lnTo>
                    <a:pt x="1980" y="1010"/>
                  </a:lnTo>
                  <a:close/>
                  <a:moveTo>
                    <a:pt x="1988" y="1016"/>
                  </a:moveTo>
                  <a:lnTo>
                    <a:pt x="1986" y="1016"/>
                  </a:lnTo>
                  <a:lnTo>
                    <a:pt x="1986" y="1014"/>
                  </a:lnTo>
                  <a:lnTo>
                    <a:pt x="1986" y="1016"/>
                  </a:lnTo>
                  <a:lnTo>
                    <a:pt x="1988" y="1016"/>
                  </a:lnTo>
                  <a:close/>
                  <a:moveTo>
                    <a:pt x="1915" y="929"/>
                  </a:moveTo>
                  <a:lnTo>
                    <a:pt x="1915" y="931"/>
                  </a:lnTo>
                  <a:lnTo>
                    <a:pt x="1915" y="929"/>
                  </a:lnTo>
                  <a:close/>
                  <a:moveTo>
                    <a:pt x="1936" y="954"/>
                  </a:moveTo>
                  <a:lnTo>
                    <a:pt x="1936" y="952"/>
                  </a:lnTo>
                  <a:lnTo>
                    <a:pt x="1934" y="952"/>
                  </a:lnTo>
                  <a:lnTo>
                    <a:pt x="1936" y="952"/>
                  </a:lnTo>
                  <a:lnTo>
                    <a:pt x="1934" y="952"/>
                  </a:lnTo>
                  <a:lnTo>
                    <a:pt x="1936" y="952"/>
                  </a:lnTo>
                  <a:lnTo>
                    <a:pt x="1936" y="954"/>
                  </a:lnTo>
                  <a:close/>
                  <a:moveTo>
                    <a:pt x="1918" y="931"/>
                  </a:moveTo>
                  <a:lnTo>
                    <a:pt x="1917" y="931"/>
                  </a:lnTo>
                  <a:lnTo>
                    <a:pt x="1918" y="931"/>
                  </a:lnTo>
                  <a:lnTo>
                    <a:pt x="1917" y="931"/>
                  </a:lnTo>
                  <a:lnTo>
                    <a:pt x="1917" y="929"/>
                  </a:lnTo>
                  <a:lnTo>
                    <a:pt x="1918" y="929"/>
                  </a:lnTo>
                  <a:lnTo>
                    <a:pt x="1918" y="931"/>
                  </a:lnTo>
                  <a:close/>
                  <a:moveTo>
                    <a:pt x="1918" y="927"/>
                  </a:moveTo>
                  <a:lnTo>
                    <a:pt x="1918" y="929"/>
                  </a:lnTo>
                  <a:lnTo>
                    <a:pt x="1918" y="927"/>
                  </a:lnTo>
                  <a:close/>
                  <a:moveTo>
                    <a:pt x="1690" y="582"/>
                  </a:moveTo>
                  <a:lnTo>
                    <a:pt x="1688" y="582"/>
                  </a:lnTo>
                  <a:lnTo>
                    <a:pt x="1690" y="582"/>
                  </a:lnTo>
                  <a:lnTo>
                    <a:pt x="1688" y="582"/>
                  </a:lnTo>
                  <a:lnTo>
                    <a:pt x="1686" y="582"/>
                  </a:lnTo>
                  <a:lnTo>
                    <a:pt x="1686" y="580"/>
                  </a:lnTo>
                  <a:lnTo>
                    <a:pt x="1684" y="580"/>
                  </a:lnTo>
                  <a:lnTo>
                    <a:pt x="1682" y="580"/>
                  </a:lnTo>
                  <a:lnTo>
                    <a:pt x="1680" y="580"/>
                  </a:lnTo>
                  <a:lnTo>
                    <a:pt x="1678" y="580"/>
                  </a:lnTo>
                  <a:lnTo>
                    <a:pt x="1678" y="578"/>
                  </a:lnTo>
                  <a:lnTo>
                    <a:pt x="1678" y="580"/>
                  </a:lnTo>
                  <a:lnTo>
                    <a:pt x="1678" y="578"/>
                  </a:lnTo>
                  <a:lnTo>
                    <a:pt x="1676" y="578"/>
                  </a:lnTo>
                  <a:lnTo>
                    <a:pt x="1676" y="580"/>
                  </a:lnTo>
                  <a:lnTo>
                    <a:pt x="1675" y="580"/>
                  </a:lnTo>
                  <a:lnTo>
                    <a:pt x="1675" y="578"/>
                  </a:lnTo>
                  <a:lnTo>
                    <a:pt x="1676" y="578"/>
                  </a:lnTo>
                  <a:lnTo>
                    <a:pt x="1678" y="578"/>
                  </a:lnTo>
                  <a:lnTo>
                    <a:pt x="1680" y="578"/>
                  </a:lnTo>
                  <a:lnTo>
                    <a:pt x="1680" y="580"/>
                  </a:lnTo>
                  <a:lnTo>
                    <a:pt x="1682" y="580"/>
                  </a:lnTo>
                  <a:lnTo>
                    <a:pt x="1684" y="580"/>
                  </a:lnTo>
                  <a:lnTo>
                    <a:pt x="1686" y="580"/>
                  </a:lnTo>
                  <a:lnTo>
                    <a:pt x="1688" y="580"/>
                  </a:lnTo>
                  <a:lnTo>
                    <a:pt x="1688" y="582"/>
                  </a:lnTo>
                  <a:lnTo>
                    <a:pt x="1690" y="582"/>
                  </a:lnTo>
                  <a:lnTo>
                    <a:pt x="1692" y="582"/>
                  </a:lnTo>
                  <a:lnTo>
                    <a:pt x="1694" y="584"/>
                  </a:lnTo>
                  <a:lnTo>
                    <a:pt x="1692" y="584"/>
                  </a:lnTo>
                  <a:lnTo>
                    <a:pt x="1692" y="582"/>
                  </a:lnTo>
                  <a:lnTo>
                    <a:pt x="1690" y="582"/>
                  </a:lnTo>
                  <a:close/>
                  <a:moveTo>
                    <a:pt x="1909" y="912"/>
                  </a:moveTo>
                  <a:lnTo>
                    <a:pt x="1907" y="912"/>
                  </a:lnTo>
                  <a:lnTo>
                    <a:pt x="1909" y="912"/>
                  </a:lnTo>
                  <a:close/>
                  <a:moveTo>
                    <a:pt x="1907" y="912"/>
                  </a:moveTo>
                  <a:lnTo>
                    <a:pt x="1909" y="912"/>
                  </a:lnTo>
                  <a:lnTo>
                    <a:pt x="1907" y="912"/>
                  </a:lnTo>
                  <a:close/>
                  <a:moveTo>
                    <a:pt x="1907" y="910"/>
                  </a:moveTo>
                  <a:lnTo>
                    <a:pt x="1909" y="910"/>
                  </a:lnTo>
                  <a:lnTo>
                    <a:pt x="1907" y="910"/>
                  </a:lnTo>
                  <a:close/>
                  <a:moveTo>
                    <a:pt x="1909" y="912"/>
                  </a:moveTo>
                  <a:lnTo>
                    <a:pt x="1911" y="912"/>
                  </a:lnTo>
                  <a:lnTo>
                    <a:pt x="1909" y="912"/>
                  </a:lnTo>
                  <a:close/>
                  <a:moveTo>
                    <a:pt x="1694" y="584"/>
                  </a:moveTo>
                  <a:lnTo>
                    <a:pt x="1696" y="584"/>
                  </a:lnTo>
                  <a:lnTo>
                    <a:pt x="1698" y="586"/>
                  </a:lnTo>
                  <a:lnTo>
                    <a:pt x="1696" y="586"/>
                  </a:lnTo>
                  <a:lnTo>
                    <a:pt x="1696" y="584"/>
                  </a:lnTo>
                  <a:lnTo>
                    <a:pt x="1694" y="584"/>
                  </a:lnTo>
                  <a:close/>
                  <a:moveTo>
                    <a:pt x="1909" y="910"/>
                  </a:moveTo>
                  <a:lnTo>
                    <a:pt x="1911" y="910"/>
                  </a:lnTo>
                  <a:lnTo>
                    <a:pt x="1911" y="912"/>
                  </a:lnTo>
                  <a:lnTo>
                    <a:pt x="1909" y="912"/>
                  </a:lnTo>
                  <a:lnTo>
                    <a:pt x="1909" y="910"/>
                  </a:lnTo>
                  <a:close/>
                  <a:moveTo>
                    <a:pt x="1911" y="910"/>
                  </a:moveTo>
                  <a:lnTo>
                    <a:pt x="1909" y="910"/>
                  </a:lnTo>
                  <a:lnTo>
                    <a:pt x="1911" y="910"/>
                  </a:lnTo>
                  <a:close/>
                  <a:moveTo>
                    <a:pt x="1926" y="927"/>
                  </a:moveTo>
                  <a:lnTo>
                    <a:pt x="1926" y="929"/>
                  </a:lnTo>
                  <a:lnTo>
                    <a:pt x="1924" y="927"/>
                  </a:lnTo>
                  <a:lnTo>
                    <a:pt x="1926" y="927"/>
                  </a:lnTo>
                  <a:lnTo>
                    <a:pt x="1926" y="929"/>
                  </a:lnTo>
                  <a:lnTo>
                    <a:pt x="1926" y="927"/>
                  </a:lnTo>
                  <a:lnTo>
                    <a:pt x="1924" y="927"/>
                  </a:lnTo>
                  <a:lnTo>
                    <a:pt x="1926" y="927"/>
                  </a:lnTo>
                  <a:close/>
                  <a:moveTo>
                    <a:pt x="1901" y="898"/>
                  </a:moveTo>
                  <a:lnTo>
                    <a:pt x="1901" y="897"/>
                  </a:lnTo>
                  <a:lnTo>
                    <a:pt x="1901" y="898"/>
                  </a:lnTo>
                  <a:close/>
                  <a:moveTo>
                    <a:pt x="1909" y="908"/>
                  </a:moveTo>
                  <a:lnTo>
                    <a:pt x="1909" y="906"/>
                  </a:lnTo>
                  <a:lnTo>
                    <a:pt x="1909" y="908"/>
                  </a:lnTo>
                  <a:close/>
                  <a:moveTo>
                    <a:pt x="1911" y="908"/>
                  </a:moveTo>
                  <a:lnTo>
                    <a:pt x="1909" y="908"/>
                  </a:lnTo>
                  <a:lnTo>
                    <a:pt x="1911" y="908"/>
                  </a:lnTo>
                  <a:close/>
                  <a:moveTo>
                    <a:pt x="1707" y="603"/>
                  </a:moveTo>
                  <a:lnTo>
                    <a:pt x="1705" y="603"/>
                  </a:lnTo>
                  <a:lnTo>
                    <a:pt x="1707" y="603"/>
                  </a:lnTo>
                  <a:lnTo>
                    <a:pt x="1707" y="605"/>
                  </a:lnTo>
                  <a:lnTo>
                    <a:pt x="1709" y="605"/>
                  </a:lnTo>
                  <a:lnTo>
                    <a:pt x="1711" y="605"/>
                  </a:lnTo>
                  <a:lnTo>
                    <a:pt x="1709" y="605"/>
                  </a:lnTo>
                  <a:lnTo>
                    <a:pt x="1707" y="605"/>
                  </a:lnTo>
                  <a:lnTo>
                    <a:pt x="1707" y="603"/>
                  </a:lnTo>
                  <a:close/>
                  <a:moveTo>
                    <a:pt x="1701" y="587"/>
                  </a:moveTo>
                  <a:lnTo>
                    <a:pt x="1701" y="589"/>
                  </a:lnTo>
                  <a:lnTo>
                    <a:pt x="1701" y="591"/>
                  </a:lnTo>
                  <a:lnTo>
                    <a:pt x="1701" y="593"/>
                  </a:lnTo>
                  <a:lnTo>
                    <a:pt x="1703" y="595"/>
                  </a:lnTo>
                  <a:lnTo>
                    <a:pt x="1703" y="597"/>
                  </a:lnTo>
                  <a:lnTo>
                    <a:pt x="1703" y="599"/>
                  </a:lnTo>
                  <a:lnTo>
                    <a:pt x="1703" y="601"/>
                  </a:lnTo>
                  <a:lnTo>
                    <a:pt x="1705" y="601"/>
                  </a:lnTo>
                  <a:lnTo>
                    <a:pt x="1703" y="601"/>
                  </a:lnTo>
                  <a:lnTo>
                    <a:pt x="1703" y="599"/>
                  </a:lnTo>
                  <a:lnTo>
                    <a:pt x="1703" y="597"/>
                  </a:lnTo>
                  <a:lnTo>
                    <a:pt x="1701" y="597"/>
                  </a:lnTo>
                  <a:lnTo>
                    <a:pt x="1701" y="595"/>
                  </a:lnTo>
                  <a:lnTo>
                    <a:pt x="1701" y="593"/>
                  </a:lnTo>
                  <a:lnTo>
                    <a:pt x="1701" y="591"/>
                  </a:lnTo>
                  <a:lnTo>
                    <a:pt x="1701" y="589"/>
                  </a:lnTo>
                  <a:lnTo>
                    <a:pt x="1701" y="587"/>
                  </a:lnTo>
                  <a:lnTo>
                    <a:pt x="1700" y="587"/>
                  </a:lnTo>
                  <a:lnTo>
                    <a:pt x="1700" y="586"/>
                  </a:lnTo>
                  <a:lnTo>
                    <a:pt x="1698" y="586"/>
                  </a:lnTo>
                  <a:lnTo>
                    <a:pt x="1700" y="586"/>
                  </a:lnTo>
                  <a:lnTo>
                    <a:pt x="1701" y="586"/>
                  </a:lnTo>
                  <a:lnTo>
                    <a:pt x="1701" y="587"/>
                  </a:lnTo>
                  <a:close/>
                  <a:moveTo>
                    <a:pt x="1922" y="918"/>
                  </a:moveTo>
                  <a:lnTo>
                    <a:pt x="1922" y="920"/>
                  </a:lnTo>
                  <a:lnTo>
                    <a:pt x="1924" y="920"/>
                  </a:lnTo>
                  <a:lnTo>
                    <a:pt x="1922" y="920"/>
                  </a:lnTo>
                  <a:lnTo>
                    <a:pt x="1922" y="918"/>
                  </a:lnTo>
                  <a:close/>
                  <a:moveTo>
                    <a:pt x="1711" y="607"/>
                  </a:moveTo>
                  <a:lnTo>
                    <a:pt x="1713" y="607"/>
                  </a:lnTo>
                  <a:lnTo>
                    <a:pt x="1713" y="609"/>
                  </a:lnTo>
                  <a:lnTo>
                    <a:pt x="1715" y="609"/>
                  </a:lnTo>
                  <a:lnTo>
                    <a:pt x="1717" y="610"/>
                  </a:lnTo>
                  <a:lnTo>
                    <a:pt x="1715" y="610"/>
                  </a:lnTo>
                  <a:lnTo>
                    <a:pt x="1715" y="609"/>
                  </a:lnTo>
                  <a:lnTo>
                    <a:pt x="1713" y="609"/>
                  </a:lnTo>
                  <a:lnTo>
                    <a:pt x="1713" y="607"/>
                  </a:lnTo>
                  <a:lnTo>
                    <a:pt x="1711" y="607"/>
                  </a:lnTo>
                  <a:close/>
                  <a:moveTo>
                    <a:pt x="1728" y="632"/>
                  </a:moveTo>
                  <a:lnTo>
                    <a:pt x="1728" y="630"/>
                  </a:lnTo>
                  <a:lnTo>
                    <a:pt x="1728" y="632"/>
                  </a:lnTo>
                  <a:close/>
                  <a:moveTo>
                    <a:pt x="1924" y="914"/>
                  </a:moveTo>
                  <a:lnTo>
                    <a:pt x="1924" y="916"/>
                  </a:lnTo>
                  <a:lnTo>
                    <a:pt x="1922" y="916"/>
                  </a:lnTo>
                  <a:lnTo>
                    <a:pt x="1924" y="916"/>
                  </a:lnTo>
                  <a:lnTo>
                    <a:pt x="1924" y="914"/>
                  </a:lnTo>
                  <a:lnTo>
                    <a:pt x="1922" y="914"/>
                  </a:lnTo>
                  <a:lnTo>
                    <a:pt x="1924" y="914"/>
                  </a:lnTo>
                  <a:close/>
                  <a:moveTo>
                    <a:pt x="1901" y="885"/>
                  </a:moveTo>
                  <a:lnTo>
                    <a:pt x="1901" y="887"/>
                  </a:lnTo>
                  <a:lnTo>
                    <a:pt x="1901" y="885"/>
                  </a:lnTo>
                  <a:lnTo>
                    <a:pt x="1899" y="885"/>
                  </a:lnTo>
                  <a:lnTo>
                    <a:pt x="1901" y="885"/>
                  </a:lnTo>
                  <a:close/>
                  <a:moveTo>
                    <a:pt x="1901" y="885"/>
                  </a:moveTo>
                  <a:lnTo>
                    <a:pt x="1899" y="885"/>
                  </a:lnTo>
                  <a:lnTo>
                    <a:pt x="1901" y="885"/>
                  </a:lnTo>
                  <a:lnTo>
                    <a:pt x="1899" y="885"/>
                  </a:lnTo>
                  <a:lnTo>
                    <a:pt x="1897" y="885"/>
                  </a:lnTo>
                  <a:lnTo>
                    <a:pt x="1899" y="885"/>
                  </a:lnTo>
                  <a:lnTo>
                    <a:pt x="1901" y="885"/>
                  </a:lnTo>
                  <a:close/>
                  <a:moveTo>
                    <a:pt x="1901" y="883"/>
                  </a:moveTo>
                  <a:lnTo>
                    <a:pt x="1901" y="885"/>
                  </a:lnTo>
                  <a:lnTo>
                    <a:pt x="1901" y="883"/>
                  </a:lnTo>
                  <a:lnTo>
                    <a:pt x="1901" y="885"/>
                  </a:lnTo>
                  <a:lnTo>
                    <a:pt x="1901" y="883"/>
                  </a:lnTo>
                  <a:lnTo>
                    <a:pt x="1899" y="885"/>
                  </a:lnTo>
                  <a:lnTo>
                    <a:pt x="1899" y="883"/>
                  </a:lnTo>
                  <a:lnTo>
                    <a:pt x="1901" y="883"/>
                  </a:lnTo>
                  <a:close/>
                  <a:moveTo>
                    <a:pt x="1905" y="889"/>
                  </a:moveTo>
                  <a:lnTo>
                    <a:pt x="1905" y="891"/>
                  </a:lnTo>
                  <a:lnTo>
                    <a:pt x="1905" y="889"/>
                  </a:lnTo>
                  <a:lnTo>
                    <a:pt x="1905" y="887"/>
                  </a:lnTo>
                  <a:lnTo>
                    <a:pt x="1905" y="889"/>
                  </a:lnTo>
                  <a:close/>
                  <a:moveTo>
                    <a:pt x="1901" y="883"/>
                  </a:moveTo>
                  <a:lnTo>
                    <a:pt x="1899" y="883"/>
                  </a:lnTo>
                  <a:lnTo>
                    <a:pt x="1901" y="883"/>
                  </a:lnTo>
                  <a:lnTo>
                    <a:pt x="1899" y="883"/>
                  </a:lnTo>
                  <a:lnTo>
                    <a:pt x="1901" y="883"/>
                  </a:lnTo>
                  <a:close/>
                  <a:moveTo>
                    <a:pt x="1863" y="835"/>
                  </a:moveTo>
                  <a:lnTo>
                    <a:pt x="1863" y="833"/>
                  </a:lnTo>
                  <a:lnTo>
                    <a:pt x="1865" y="833"/>
                  </a:lnTo>
                  <a:lnTo>
                    <a:pt x="1865" y="835"/>
                  </a:lnTo>
                  <a:lnTo>
                    <a:pt x="1863" y="835"/>
                  </a:lnTo>
                  <a:close/>
                  <a:moveTo>
                    <a:pt x="1905" y="887"/>
                  </a:moveTo>
                  <a:lnTo>
                    <a:pt x="1905" y="885"/>
                  </a:lnTo>
                  <a:lnTo>
                    <a:pt x="1905" y="887"/>
                  </a:lnTo>
                  <a:close/>
                  <a:moveTo>
                    <a:pt x="1915" y="891"/>
                  </a:moveTo>
                  <a:lnTo>
                    <a:pt x="1915" y="893"/>
                  </a:lnTo>
                  <a:lnTo>
                    <a:pt x="1915" y="891"/>
                  </a:lnTo>
                  <a:close/>
                  <a:moveTo>
                    <a:pt x="1903" y="877"/>
                  </a:moveTo>
                  <a:lnTo>
                    <a:pt x="1903" y="879"/>
                  </a:lnTo>
                  <a:lnTo>
                    <a:pt x="1905" y="879"/>
                  </a:lnTo>
                  <a:lnTo>
                    <a:pt x="1905" y="881"/>
                  </a:lnTo>
                  <a:lnTo>
                    <a:pt x="1905" y="883"/>
                  </a:lnTo>
                  <a:lnTo>
                    <a:pt x="1905" y="881"/>
                  </a:lnTo>
                  <a:lnTo>
                    <a:pt x="1905" y="879"/>
                  </a:lnTo>
                  <a:lnTo>
                    <a:pt x="1903" y="879"/>
                  </a:lnTo>
                  <a:lnTo>
                    <a:pt x="1903" y="877"/>
                  </a:lnTo>
                  <a:close/>
                  <a:moveTo>
                    <a:pt x="1922" y="900"/>
                  </a:moveTo>
                  <a:lnTo>
                    <a:pt x="1920" y="900"/>
                  </a:lnTo>
                  <a:lnTo>
                    <a:pt x="1922" y="900"/>
                  </a:lnTo>
                  <a:lnTo>
                    <a:pt x="1920" y="900"/>
                  </a:lnTo>
                  <a:lnTo>
                    <a:pt x="1922" y="900"/>
                  </a:lnTo>
                  <a:lnTo>
                    <a:pt x="1920" y="898"/>
                  </a:lnTo>
                  <a:lnTo>
                    <a:pt x="1922" y="898"/>
                  </a:lnTo>
                  <a:lnTo>
                    <a:pt x="1922" y="900"/>
                  </a:lnTo>
                  <a:close/>
                  <a:moveTo>
                    <a:pt x="1903" y="872"/>
                  </a:moveTo>
                  <a:lnTo>
                    <a:pt x="1903" y="874"/>
                  </a:lnTo>
                  <a:lnTo>
                    <a:pt x="1903" y="875"/>
                  </a:lnTo>
                  <a:lnTo>
                    <a:pt x="1901" y="875"/>
                  </a:lnTo>
                  <a:lnTo>
                    <a:pt x="1903" y="875"/>
                  </a:lnTo>
                  <a:lnTo>
                    <a:pt x="1901" y="875"/>
                  </a:lnTo>
                  <a:lnTo>
                    <a:pt x="1903" y="875"/>
                  </a:lnTo>
                  <a:lnTo>
                    <a:pt x="1903" y="874"/>
                  </a:lnTo>
                  <a:lnTo>
                    <a:pt x="1903" y="872"/>
                  </a:lnTo>
                  <a:lnTo>
                    <a:pt x="1901" y="872"/>
                  </a:lnTo>
                  <a:lnTo>
                    <a:pt x="1903" y="872"/>
                  </a:lnTo>
                  <a:close/>
                  <a:moveTo>
                    <a:pt x="1901" y="870"/>
                  </a:moveTo>
                  <a:lnTo>
                    <a:pt x="1901" y="868"/>
                  </a:lnTo>
                  <a:lnTo>
                    <a:pt x="1901" y="870"/>
                  </a:lnTo>
                  <a:close/>
                  <a:moveTo>
                    <a:pt x="1893" y="856"/>
                  </a:moveTo>
                  <a:lnTo>
                    <a:pt x="1893" y="858"/>
                  </a:lnTo>
                  <a:lnTo>
                    <a:pt x="1893" y="856"/>
                  </a:lnTo>
                  <a:lnTo>
                    <a:pt x="1893" y="854"/>
                  </a:lnTo>
                  <a:lnTo>
                    <a:pt x="1892" y="854"/>
                  </a:lnTo>
                  <a:lnTo>
                    <a:pt x="1893" y="854"/>
                  </a:lnTo>
                  <a:lnTo>
                    <a:pt x="1893" y="856"/>
                  </a:lnTo>
                  <a:close/>
                  <a:moveTo>
                    <a:pt x="1899" y="864"/>
                  </a:moveTo>
                  <a:lnTo>
                    <a:pt x="1899" y="866"/>
                  </a:lnTo>
                  <a:lnTo>
                    <a:pt x="1899" y="864"/>
                  </a:lnTo>
                  <a:lnTo>
                    <a:pt x="1899" y="862"/>
                  </a:lnTo>
                  <a:lnTo>
                    <a:pt x="1897" y="862"/>
                  </a:lnTo>
                  <a:lnTo>
                    <a:pt x="1897" y="860"/>
                  </a:lnTo>
                  <a:lnTo>
                    <a:pt x="1897" y="862"/>
                  </a:lnTo>
                  <a:lnTo>
                    <a:pt x="1899" y="862"/>
                  </a:lnTo>
                  <a:lnTo>
                    <a:pt x="1899" y="864"/>
                  </a:lnTo>
                  <a:close/>
                  <a:moveTo>
                    <a:pt x="1897" y="858"/>
                  </a:moveTo>
                  <a:lnTo>
                    <a:pt x="1897" y="860"/>
                  </a:lnTo>
                  <a:lnTo>
                    <a:pt x="1897" y="858"/>
                  </a:lnTo>
                  <a:lnTo>
                    <a:pt x="1895" y="858"/>
                  </a:lnTo>
                  <a:lnTo>
                    <a:pt x="1897" y="858"/>
                  </a:lnTo>
                  <a:close/>
                  <a:moveTo>
                    <a:pt x="1861" y="810"/>
                  </a:moveTo>
                  <a:lnTo>
                    <a:pt x="1861" y="808"/>
                  </a:lnTo>
                  <a:lnTo>
                    <a:pt x="1861" y="810"/>
                  </a:lnTo>
                  <a:close/>
                  <a:moveTo>
                    <a:pt x="1861" y="808"/>
                  </a:moveTo>
                  <a:lnTo>
                    <a:pt x="1859" y="808"/>
                  </a:lnTo>
                  <a:lnTo>
                    <a:pt x="1861" y="808"/>
                  </a:lnTo>
                  <a:close/>
                  <a:moveTo>
                    <a:pt x="1857" y="799"/>
                  </a:moveTo>
                  <a:lnTo>
                    <a:pt x="1855" y="799"/>
                  </a:lnTo>
                  <a:lnTo>
                    <a:pt x="1857" y="799"/>
                  </a:lnTo>
                  <a:close/>
                  <a:moveTo>
                    <a:pt x="1824" y="718"/>
                  </a:moveTo>
                  <a:lnTo>
                    <a:pt x="1822" y="718"/>
                  </a:lnTo>
                  <a:lnTo>
                    <a:pt x="1824" y="718"/>
                  </a:lnTo>
                  <a:lnTo>
                    <a:pt x="1822" y="718"/>
                  </a:lnTo>
                  <a:lnTo>
                    <a:pt x="1824" y="718"/>
                  </a:lnTo>
                  <a:close/>
                  <a:moveTo>
                    <a:pt x="1821" y="714"/>
                  </a:moveTo>
                  <a:lnTo>
                    <a:pt x="1822" y="714"/>
                  </a:lnTo>
                  <a:lnTo>
                    <a:pt x="1822" y="712"/>
                  </a:lnTo>
                  <a:lnTo>
                    <a:pt x="1824" y="712"/>
                  </a:lnTo>
                  <a:lnTo>
                    <a:pt x="1822" y="714"/>
                  </a:lnTo>
                  <a:lnTo>
                    <a:pt x="1821" y="714"/>
                  </a:lnTo>
                  <a:close/>
                  <a:moveTo>
                    <a:pt x="1867" y="778"/>
                  </a:moveTo>
                  <a:lnTo>
                    <a:pt x="1867" y="776"/>
                  </a:lnTo>
                  <a:lnTo>
                    <a:pt x="1869" y="776"/>
                  </a:lnTo>
                  <a:lnTo>
                    <a:pt x="1869" y="778"/>
                  </a:lnTo>
                  <a:lnTo>
                    <a:pt x="1867" y="778"/>
                  </a:lnTo>
                  <a:close/>
                  <a:moveTo>
                    <a:pt x="1867" y="776"/>
                  </a:moveTo>
                  <a:lnTo>
                    <a:pt x="1869" y="776"/>
                  </a:lnTo>
                  <a:lnTo>
                    <a:pt x="1867" y="776"/>
                  </a:lnTo>
                  <a:lnTo>
                    <a:pt x="1867" y="774"/>
                  </a:lnTo>
                  <a:lnTo>
                    <a:pt x="1869" y="774"/>
                  </a:lnTo>
                  <a:lnTo>
                    <a:pt x="1867" y="774"/>
                  </a:lnTo>
                  <a:lnTo>
                    <a:pt x="1867" y="776"/>
                  </a:lnTo>
                  <a:close/>
                  <a:moveTo>
                    <a:pt x="1782" y="637"/>
                  </a:moveTo>
                  <a:lnTo>
                    <a:pt x="1780" y="637"/>
                  </a:lnTo>
                  <a:lnTo>
                    <a:pt x="1780" y="635"/>
                  </a:lnTo>
                  <a:lnTo>
                    <a:pt x="1778" y="635"/>
                  </a:lnTo>
                  <a:lnTo>
                    <a:pt x="1778" y="634"/>
                  </a:lnTo>
                  <a:lnTo>
                    <a:pt x="1776" y="634"/>
                  </a:lnTo>
                  <a:lnTo>
                    <a:pt x="1776" y="632"/>
                  </a:lnTo>
                  <a:lnTo>
                    <a:pt x="1778" y="634"/>
                  </a:lnTo>
                  <a:lnTo>
                    <a:pt x="1778" y="635"/>
                  </a:lnTo>
                  <a:lnTo>
                    <a:pt x="1780" y="635"/>
                  </a:lnTo>
                  <a:lnTo>
                    <a:pt x="1782" y="635"/>
                  </a:lnTo>
                  <a:lnTo>
                    <a:pt x="1782" y="637"/>
                  </a:lnTo>
                  <a:close/>
                  <a:moveTo>
                    <a:pt x="1865" y="768"/>
                  </a:moveTo>
                  <a:lnTo>
                    <a:pt x="1863" y="768"/>
                  </a:lnTo>
                  <a:lnTo>
                    <a:pt x="1865" y="768"/>
                  </a:lnTo>
                  <a:close/>
                  <a:moveTo>
                    <a:pt x="1828" y="708"/>
                  </a:moveTo>
                  <a:lnTo>
                    <a:pt x="1828" y="710"/>
                  </a:lnTo>
                  <a:lnTo>
                    <a:pt x="1828" y="708"/>
                  </a:lnTo>
                  <a:lnTo>
                    <a:pt x="1828" y="710"/>
                  </a:lnTo>
                  <a:lnTo>
                    <a:pt x="1826" y="710"/>
                  </a:lnTo>
                  <a:lnTo>
                    <a:pt x="1828" y="710"/>
                  </a:lnTo>
                  <a:lnTo>
                    <a:pt x="1826" y="710"/>
                  </a:lnTo>
                  <a:lnTo>
                    <a:pt x="1826" y="708"/>
                  </a:lnTo>
                  <a:lnTo>
                    <a:pt x="1828" y="706"/>
                  </a:lnTo>
                  <a:lnTo>
                    <a:pt x="1828" y="708"/>
                  </a:lnTo>
                  <a:lnTo>
                    <a:pt x="1830" y="708"/>
                  </a:lnTo>
                  <a:lnTo>
                    <a:pt x="1828" y="708"/>
                  </a:lnTo>
                  <a:close/>
                  <a:moveTo>
                    <a:pt x="1832" y="708"/>
                  </a:moveTo>
                  <a:lnTo>
                    <a:pt x="1832" y="706"/>
                  </a:lnTo>
                  <a:lnTo>
                    <a:pt x="1834" y="706"/>
                  </a:lnTo>
                  <a:lnTo>
                    <a:pt x="1834" y="708"/>
                  </a:lnTo>
                  <a:lnTo>
                    <a:pt x="1832" y="708"/>
                  </a:lnTo>
                  <a:close/>
                  <a:moveTo>
                    <a:pt x="1851" y="712"/>
                  </a:moveTo>
                  <a:lnTo>
                    <a:pt x="1851" y="714"/>
                  </a:lnTo>
                  <a:lnTo>
                    <a:pt x="1851" y="712"/>
                  </a:lnTo>
                  <a:lnTo>
                    <a:pt x="1851" y="710"/>
                  </a:lnTo>
                  <a:lnTo>
                    <a:pt x="1851" y="712"/>
                  </a:lnTo>
                  <a:close/>
                  <a:moveTo>
                    <a:pt x="1851" y="708"/>
                  </a:moveTo>
                  <a:lnTo>
                    <a:pt x="1851" y="710"/>
                  </a:lnTo>
                  <a:lnTo>
                    <a:pt x="1851" y="708"/>
                  </a:lnTo>
                  <a:close/>
                  <a:moveTo>
                    <a:pt x="1849" y="697"/>
                  </a:moveTo>
                  <a:lnTo>
                    <a:pt x="1849" y="699"/>
                  </a:lnTo>
                  <a:lnTo>
                    <a:pt x="1849" y="701"/>
                  </a:lnTo>
                  <a:lnTo>
                    <a:pt x="1849" y="703"/>
                  </a:lnTo>
                  <a:lnTo>
                    <a:pt x="1849" y="701"/>
                  </a:lnTo>
                  <a:lnTo>
                    <a:pt x="1849" y="699"/>
                  </a:lnTo>
                  <a:lnTo>
                    <a:pt x="1849" y="697"/>
                  </a:lnTo>
                  <a:close/>
                  <a:moveTo>
                    <a:pt x="1849" y="695"/>
                  </a:moveTo>
                  <a:lnTo>
                    <a:pt x="1849" y="697"/>
                  </a:lnTo>
                  <a:lnTo>
                    <a:pt x="1849" y="695"/>
                  </a:lnTo>
                  <a:lnTo>
                    <a:pt x="1847" y="695"/>
                  </a:lnTo>
                  <a:lnTo>
                    <a:pt x="1847" y="693"/>
                  </a:lnTo>
                  <a:lnTo>
                    <a:pt x="1849" y="695"/>
                  </a:lnTo>
                  <a:close/>
                  <a:moveTo>
                    <a:pt x="1847" y="687"/>
                  </a:moveTo>
                  <a:lnTo>
                    <a:pt x="1849" y="687"/>
                  </a:lnTo>
                  <a:lnTo>
                    <a:pt x="1849" y="685"/>
                  </a:lnTo>
                  <a:lnTo>
                    <a:pt x="1849" y="687"/>
                  </a:lnTo>
                  <a:lnTo>
                    <a:pt x="1847" y="687"/>
                  </a:lnTo>
                  <a:close/>
                  <a:moveTo>
                    <a:pt x="1849" y="685"/>
                  </a:moveTo>
                  <a:lnTo>
                    <a:pt x="1849" y="683"/>
                  </a:lnTo>
                  <a:lnTo>
                    <a:pt x="1849" y="682"/>
                  </a:lnTo>
                  <a:lnTo>
                    <a:pt x="1849" y="683"/>
                  </a:lnTo>
                  <a:lnTo>
                    <a:pt x="1849" y="685"/>
                  </a:lnTo>
                  <a:close/>
                  <a:moveTo>
                    <a:pt x="1849" y="682"/>
                  </a:moveTo>
                  <a:lnTo>
                    <a:pt x="1849" y="680"/>
                  </a:lnTo>
                  <a:lnTo>
                    <a:pt x="1849" y="682"/>
                  </a:lnTo>
                  <a:close/>
                  <a:moveTo>
                    <a:pt x="1849" y="680"/>
                  </a:moveTo>
                  <a:lnTo>
                    <a:pt x="1847" y="680"/>
                  </a:lnTo>
                  <a:lnTo>
                    <a:pt x="1849" y="680"/>
                  </a:lnTo>
                  <a:close/>
                  <a:moveTo>
                    <a:pt x="1847" y="676"/>
                  </a:moveTo>
                  <a:lnTo>
                    <a:pt x="1847" y="678"/>
                  </a:lnTo>
                  <a:lnTo>
                    <a:pt x="1847" y="676"/>
                  </a:lnTo>
                  <a:close/>
                  <a:moveTo>
                    <a:pt x="782" y="1204"/>
                  </a:moveTo>
                  <a:lnTo>
                    <a:pt x="780" y="1204"/>
                  </a:lnTo>
                  <a:lnTo>
                    <a:pt x="780" y="1202"/>
                  </a:lnTo>
                  <a:lnTo>
                    <a:pt x="778" y="1202"/>
                  </a:lnTo>
                  <a:lnTo>
                    <a:pt x="776" y="1202"/>
                  </a:lnTo>
                  <a:lnTo>
                    <a:pt x="774" y="1202"/>
                  </a:lnTo>
                  <a:lnTo>
                    <a:pt x="774" y="1204"/>
                  </a:lnTo>
                  <a:lnTo>
                    <a:pt x="772" y="1206"/>
                  </a:lnTo>
                  <a:lnTo>
                    <a:pt x="772" y="1208"/>
                  </a:lnTo>
                  <a:lnTo>
                    <a:pt x="774" y="1208"/>
                  </a:lnTo>
                  <a:lnTo>
                    <a:pt x="776" y="1208"/>
                  </a:lnTo>
                  <a:lnTo>
                    <a:pt x="776" y="1206"/>
                  </a:lnTo>
                  <a:lnTo>
                    <a:pt x="776" y="1208"/>
                  </a:lnTo>
                  <a:lnTo>
                    <a:pt x="776" y="1209"/>
                  </a:lnTo>
                  <a:lnTo>
                    <a:pt x="778" y="1209"/>
                  </a:lnTo>
                  <a:lnTo>
                    <a:pt x="778" y="1211"/>
                  </a:lnTo>
                  <a:lnTo>
                    <a:pt x="778" y="1209"/>
                  </a:lnTo>
                  <a:lnTo>
                    <a:pt x="778" y="1211"/>
                  </a:lnTo>
                  <a:lnTo>
                    <a:pt x="778" y="1213"/>
                  </a:lnTo>
                  <a:lnTo>
                    <a:pt x="780" y="1213"/>
                  </a:lnTo>
                  <a:lnTo>
                    <a:pt x="778" y="1213"/>
                  </a:lnTo>
                  <a:lnTo>
                    <a:pt x="780" y="1213"/>
                  </a:lnTo>
                  <a:lnTo>
                    <a:pt x="780" y="1215"/>
                  </a:lnTo>
                  <a:lnTo>
                    <a:pt x="780" y="1217"/>
                  </a:lnTo>
                  <a:lnTo>
                    <a:pt x="780" y="1215"/>
                  </a:lnTo>
                  <a:lnTo>
                    <a:pt x="780" y="1217"/>
                  </a:lnTo>
                  <a:lnTo>
                    <a:pt x="780" y="1219"/>
                  </a:lnTo>
                  <a:lnTo>
                    <a:pt x="780" y="1221"/>
                  </a:lnTo>
                  <a:lnTo>
                    <a:pt x="780" y="1219"/>
                  </a:lnTo>
                  <a:lnTo>
                    <a:pt x="780" y="1217"/>
                  </a:lnTo>
                  <a:lnTo>
                    <a:pt x="782" y="1217"/>
                  </a:lnTo>
                  <a:lnTo>
                    <a:pt x="782" y="1215"/>
                  </a:lnTo>
                  <a:lnTo>
                    <a:pt x="784" y="1215"/>
                  </a:lnTo>
                  <a:lnTo>
                    <a:pt x="785" y="1215"/>
                  </a:lnTo>
                  <a:lnTo>
                    <a:pt x="785" y="1213"/>
                  </a:lnTo>
                  <a:lnTo>
                    <a:pt x="785" y="1211"/>
                  </a:lnTo>
                  <a:lnTo>
                    <a:pt x="787" y="1211"/>
                  </a:lnTo>
                  <a:lnTo>
                    <a:pt x="787" y="1209"/>
                  </a:lnTo>
                  <a:lnTo>
                    <a:pt x="787" y="1211"/>
                  </a:lnTo>
                  <a:lnTo>
                    <a:pt x="787" y="1209"/>
                  </a:lnTo>
                  <a:lnTo>
                    <a:pt x="787" y="1211"/>
                  </a:lnTo>
                  <a:lnTo>
                    <a:pt x="787" y="1209"/>
                  </a:lnTo>
                  <a:lnTo>
                    <a:pt x="789" y="1209"/>
                  </a:lnTo>
                  <a:lnTo>
                    <a:pt x="791" y="1209"/>
                  </a:lnTo>
                  <a:lnTo>
                    <a:pt x="791" y="1208"/>
                  </a:lnTo>
                  <a:lnTo>
                    <a:pt x="793" y="1208"/>
                  </a:lnTo>
                  <a:lnTo>
                    <a:pt x="795" y="1208"/>
                  </a:lnTo>
                  <a:lnTo>
                    <a:pt x="797" y="1206"/>
                  </a:lnTo>
                  <a:lnTo>
                    <a:pt x="799" y="1206"/>
                  </a:lnTo>
                  <a:lnTo>
                    <a:pt x="801" y="1206"/>
                  </a:lnTo>
                  <a:lnTo>
                    <a:pt x="803" y="1206"/>
                  </a:lnTo>
                  <a:lnTo>
                    <a:pt x="805" y="1206"/>
                  </a:lnTo>
                  <a:lnTo>
                    <a:pt x="807" y="1206"/>
                  </a:lnTo>
                  <a:lnTo>
                    <a:pt x="809" y="1206"/>
                  </a:lnTo>
                  <a:lnTo>
                    <a:pt x="810" y="1206"/>
                  </a:lnTo>
                  <a:lnTo>
                    <a:pt x="812" y="1206"/>
                  </a:lnTo>
                  <a:lnTo>
                    <a:pt x="814" y="1206"/>
                  </a:lnTo>
                  <a:lnTo>
                    <a:pt x="816" y="1208"/>
                  </a:lnTo>
                  <a:lnTo>
                    <a:pt x="818" y="1208"/>
                  </a:lnTo>
                  <a:lnTo>
                    <a:pt x="820" y="1208"/>
                  </a:lnTo>
                  <a:lnTo>
                    <a:pt x="822" y="1208"/>
                  </a:lnTo>
                  <a:lnTo>
                    <a:pt x="824" y="1208"/>
                  </a:lnTo>
                  <a:lnTo>
                    <a:pt x="824" y="1209"/>
                  </a:lnTo>
                  <a:lnTo>
                    <a:pt x="822" y="1208"/>
                  </a:lnTo>
                  <a:lnTo>
                    <a:pt x="822" y="1209"/>
                  </a:lnTo>
                  <a:lnTo>
                    <a:pt x="824" y="1209"/>
                  </a:lnTo>
                  <a:lnTo>
                    <a:pt x="826" y="1209"/>
                  </a:lnTo>
                  <a:lnTo>
                    <a:pt x="828" y="1209"/>
                  </a:lnTo>
                  <a:lnTo>
                    <a:pt x="828" y="1211"/>
                  </a:lnTo>
                  <a:lnTo>
                    <a:pt x="830" y="1211"/>
                  </a:lnTo>
                  <a:lnTo>
                    <a:pt x="832" y="1213"/>
                  </a:lnTo>
                  <a:lnTo>
                    <a:pt x="833" y="1213"/>
                  </a:lnTo>
                  <a:lnTo>
                    <a:pt x="833" y="1215"/>
                  </a:lnTo>
                  <a:lnTo>
                    <a:pt x="833" y="1217"/>
                  </a:lnTo>
                  <a:lnTo>
                    <a:pt x="835" y="1217"/>
                  </a:lnTo>
                  <a:lnTo>
                    <a:pt x="835" y="1215"/>
                  </a:lnTo>
                  <a:lnTo>
                    <a:pt x="833" y="1215"/>
                  </a:lnTo>
                  <a:lnTo>
                    <a:pt x="833" y="1213"/>
                  </a:lnTo>
                  <a:lnTo>
                    <a:pt x="835" y="1213"/>
                  </a:lnTo>
                  <a:lnTo>
                    <a:pt x="835" y="1215"/>
                  </a:lnTo>
                  <a:lnTo>
                    <a:pt x="837" y="1215"/>
                  </a:lnTo>
                  <a:lnTo>
                    <a:pt x="835" y="1215"/>
                  </a:lnTo>
                  <a:lnTo>
                    <a:pt x="837" y="1215"/>
                  </a:lnTo>
                  <a:lnTo>
                    <a:pt x="839" y="1215"/>
                  </a:lnTo>
                  <a:lnTo>
                    <a:pt x="841" y="1215"/>
                  </a:lnTo>
                  <a:lnTo>
                    <a:pt x="843" y="1215"/>
                  </a:lnTo>
                  <a:lnTo>
                    <a:pt x="845" y="1215"/>
                  </a:lnTo>
                  <a:lnTo>
                    <a:pt x="847" y="1215"/>
                  </a:lnTo>
                  <a:lnTo>
                    <a:pt x="847" y="1217"/>
                  </a:lnTo>
                  <a:lnTo>
                    <a:pt x="849" y="1217"/>
                  </a:lnTo>
                  <a:lnTo>
                    <a:pt x="851" y="1217"/>
                  </a:lnTo>
                  <a:lnTo>
                    <a:pt x="853" y="1217"/>
                  </a:lnTo>
                  <a:lnTo>
                    <a:pt x="853" y="1219"/>
                  </a:lnTo>
                  <a:lnTo>
                    <a:pt x="851" y="1219"/>
                  </a:lnTo>
                  <a:lnTo>
                    <a:pt x="853" y="1219"/>
                  </a:lnTo>
                  <a:lnTo>
                    <a:pt x="855" y="1219"/>
                  </a:lnTo>
                  <a:lnTo>
                    <a:pt x="857" y="1219"/>
                  </a:lnTo>
                  <a:lnTo>
                    <a:pt x="857" y="1221"/>
                  </a:lnTo>
                  <a:lnTo>
                    <a:pt x="855" y="1219"/>
                  </a:lnTo>
                  <a:lnTo>
                    <a:pt x="855" y="1221"/>
                  </a:lnTo>
                  <a:lnTo>
                    <a:pt x="857" y="1221"/>
                  </a:lnTo>
                  <a:lnTo>
                    <a:pt x="858" y="1221"/>
                  </a:lnTo>
                  <a:lnTo>
                    <a:pt x="857" y="1221"/>
                  </a:lnTo>
                  <a:lnTo>
                    <a:pt x="857" y="1223"/>
                  </a:lnTo>
                  <a:lnTo>
                    <a:pt x="855" y="1223"/>
                  </a:lnTo>
                  <a:lnTo>
                    <a:pt x="855" y="1225"/>
                  </a:lnTo>
                  <a:lnTo>
                    <a:pt x="853" y="1225"/>
                  </a:lnTo>
                  <a:lnTo>
                    <a:pt x="853" y="1227"/>
                  </a:lnTo>
                  <a:lnTo>
                    <a:pt x="851" y="1227"/>
                  </a:lnTo>
                  <a:lnTo>
                    <a:pt x="849" y="1227"/>
                  </a:lnTo>
                  <a:lnTo>
                    <a:pt x="851" y="1227"/>
                  </a:lnTo>
                  <a:lnTo>
                    <a:pt x="853" y="1227"/>
                  </a:lnTo>
                  <a:lnTo>
                    <a:pt x="855" y="1227"/>
                  </a:lnTo>
                  <a:lnTo>
                    <a:pt x="855" y="1229"/>
                  </a:lnTo>
                  <a:lnTo>
                    <a:pt x="853" y="1229"/>
                  </a:lnTo>
                  <a:lnTo>
                    <a:pt x="853" y="1231"/>
                  </a:lnTo>
                  <a:lnTo>
                    <a:pt x="855" y="1231"/>
                  </a:lnTo>
                  <a:lnTo>
                    <a:pt x="855" y="1233"/>
                  </a:lnTo>
                  <a:lnTo>
                    <a:pt x="855" y="1234"/>
                  </a:lnTo>
                  <a:lnTo>
                    <a:pt x="857" y="1234"/>
                  </a:lnTo>
                  <a:lnTo>
                    <a:pt x="857" y="1236"/>
                  </a:lnTo>
                  <a:lnTo>
                    <a:pt x="858" y="1236"/>
                  </a:lnTo>
                  <a:lnTo>
                    <a:pt x="857" y="1234"/>
                  </a:lnTo>
                  <a:lnTo>
                    <a:pt x="857" y="1233"/>
                  </a:lnTo>
                  <a:lnTo>
                    <a:pt x="857" y="1231"/>
                  </a:lnTo>
                  <a:lnTo>
                    <a:pt x="855" y="1231"/>
                  </a:lnTo>
                  <a:lnTo>
                    <a:pt x="855" y="1229"/>
                  </a:lnTo>
                  <a:lnTo>
                    <a:pt x="857" y="1229"/>
                  </a:lnTo>
                  <a:lnTo>
                    <a:pt x="857" y="1227"/>
                  </a:lnTo>
                  <a:lnTo>
                    <a:pt x="858" y="1227"/>
                  </a:lnTo>
                  <a:lnTo>
                    <a:pt x="858" y="1225"/>
                  </a:lnTo>
                  <a:lnTo>
                    <a:pt x="860" y="1225"/>
                  </a:lnTo>
                  <a:lnTo>
                    <a:pt x="862" y="1223"/>
                  </a:lnTo>
                  <a:lnTo>
                    <a:pt x="864" y="1223"/>
                  </a:lnTo>
                  <a:lnTo>
                    <a:pt x="864" y="1221"/>
                  </a:lnTo>
                  <a:lnTo>
                    <a:pt x="862" y="1221"/>
                  </a:lnTo>
                  <a:lnTo>
                    <a:pt x="862" y="1223"/>
                  </a:lnTo>
                  <a:lnTo>
                    <a:pt x="862" y="1221"/>
                  </a:lnTo>
                  <a:lnTo>
                    <a:pt x="860" y="1219"/>
                  </a:lnTo>
                  <a:lnTo>
                    <a:pt x="862" y="1219"/>
                  </a:lnTo>
                  <a:lnTo>
                    <a:pt x="862" y="1217"/>
                  </a:lnTo>
                  <a:lnTo>
                    <a:pt x="868" y="1215"/>
                  </a:lnTo>
                  <a:lnTo>
                    <a:pt x="868" y="1213"/>
                  </a:lnTo>
                  <a:lnTo>
                    <a:pt x="870" y="1213"/>
                  </a:lnTo>
                  <a:lnTo>
                    <a:pt x="872" y="1213"/>
                  </a:lnTo>
                  <a:lnTo>
                    <a:pt x="880" y="1209"/>
                  </a:lnTo>
                  <a:lnTo>
                    <a:pt x="881" y="1209"/>
                  </a:lnTo>
                  <a:lnTo>
                    <a:pt x="883" y="1209"/>
                  </a:lnTo>
                  <a:lnTo>
                    <a:pt x="881" y="1209"/>
                  </a:lnTo>
                  <a:lnTo>
                    <a:pt x="885" y="1208"/>
                  </a:lnTo>
                  <a:lnTo>
                    <a:pt x="887" y="1208"/>
                  </a:lnTo>
                  <a:lnTo>
                    <a:pt x="887" y="1206"/>
                  </a:lnTo>
                  <a:lnTo>
                    <a:pt x="889" y="1206"/>
                  </a:lnTo>
                  <a:lnTo>
                    <a:pt x="889" y="1208"/>
                  </a:lnTo>
                  <a:lnTo>
                    <a:pt x="887" y="1208"/>
                  </a:lnTo>
                  <a:lnTo>
                    <a:pt x="889" y="1206"/>
                  </a:lnTo>
                  <a:lnTo>
                    <a:pt x="891" y="1206"/>
                  </a:lnTo>
                  <a:lnTo>
                    <a:pt x="891" y="1204"/>
                  </a:lnTo>
                  <a:lnTo>
                    <a:pt x="893" y="1204"/>
                  </a:lnTo>
                  <a:lnTo>
                    <a:pt x="895" y="1204"/>
                  </a:lnTo>
                  <a:lnTo>
                    <a:pt x="897" y="1204"/>
                  </a:lnTo>
                  <a:lnTo>
                    <a:pt x="897" y="1202"/>
                  </a:lnTo>
                  <a:lnTo>
                    <a:pt x="899" y="1202"/>
                  </a:lnTo>
                  <a:lnTo>
                    <a:pt x="901" y="1202"/>
                  </a:lnTo>
                  <a:lnTo>
                    <a:pt x="899" y="1202"/>
                  </a:lnTo>
                  <a:lnTo>
                    <a:pt x="901" y="1202"/>
                  </a:lnTo>
                  <a:lnTo>
                    <a:pt x="903" y="1202"/>
                  </a:lnTo>
                  <a:lnTo>
                    <a:pt x="901" y="1202"/>
                  </a:lnTo>
                  <a:lnTo>
                    <a:pt x="899" y="1202"/>
                  </a:lnTo>
                  <a:lnTo>
                    <a:pt x="901" y="1202"/>
                  </a:lnTo>
                  <a:lnTo>
                    <a:pt x="903" y="1202"/>
                  </a:lnTo>
                  <a:lnTo>
                    <a:pt x="905" y="1202"/>
                  </a:lnTo>
                  <a:lnTo>
                    <a:pt x="905" y="1204"/>
                  </a:lnTo>
                  <a:lnTo>
                    <a:pt x="906" y="1206"/>
                  </a:lnTo>
                  <a:lnTo>
                    <a:pt x="906" y="1208"/>
                  </a:lnTo>
                  <a:lnTo>
                    <a:pt x="908" y="1208"/>
                  </a:lnTo>
                  <a:lnTo>
                    <a:pt x="910" y="1206"/>
                  </a:lnTo>
                  <a:lnTo>
                    <a:pt x="912" y="1208"/>
                  </a:lnTo>
                  <a:lnTo>
                    <a:pt x="912" y="1209"/>
                  </a:lnTo>
                  <a:lnTo>
                    <a:pt x="910" y="1209"/>
                  </a:lnTo>
                  <a:lnTo>
                    <a:pt x="910" y="1211"/>
                  </a:lnTo>
                  <a:lnTo>
                    <a:pt x="912" y="1211"/>
                  </a:lnTo>
                  <a:lnTo>
                    <a:pt x="912" y="1213"/>
                  </a:lnTo>
                  <a:lnTo>
                    <a:pt x="914" y="1213"/>
                  </a:lnTo>
                  <a:lnTo>
                    <a:pt x="914" y="1215"/>
                  </a:lnTo>
                  <a:lnTo>
                    <a:pt x="912" y="1215"/>
                  </a:lnTo>
                  <a:lnTo>
                    <a:pt x="912" y="1217"/>
                  </a:lnTo>
                  <a:lnTo>
                    <a:pt x="912" y="1219"/>
                  </a:lnTo>
                  <a:lnTo>
                    <a:pt x="912" y="1217"/>
                  </a:lnTo>
                  <a:lnTo>
                    <a:pt x="912" y="1215"/>
                  </a:lnTo>
                  <a:lnTo>
                    <a:pt x="914" y="1215"/>
                  </a:lnTo>
                  <a:lnTo>
                    <a:pt x="914" y="1213"/>
                  </a:lnTo>
                  <a:lnTo>
                    <a:pt x="914" y="1211"/>
                  </a:lnTo>
                  <a:lnTo>
                    <a:pt x="912" y="1211"/>
                  </a:lnTo>
                  <a:lnTo>
                    <a:pt x="912" y="1209"/>
                  </a:lnTo>
                  <a:lnTo>
                    <a:pt x="912" y="1208"/>
                  </a:lnTo>
                  <a:lnTo>
                    <a:pt x="914" y="1206"/>
                  </a:lnTo>
                  <a:lnTo>
                    <a:pt x="914" y="1208"/>
                  </a:lnTo>
                  <a:lnTo>
                    <a:pt x="916" y="1208"/>
                  </a:lnTo>
                  <a:lnTo>
                    <a:pt x="914" y="1206"/>
                  </a:lnTo>
                  <a:lnTo>
                    <a:pt x="912" y="1206"/>
                  </a:lnTo>
                  <a:lnTo>
                    <a:pt x="910" y="1204"/>
                  </a:lnTo>
                  <a:lnTo>
                    <a:pt x="908" y="1204"/>
                  </a:lnTo>
                  <a:lnTo>
                    <a:pt x="910" y="1202"/>
                  </a:lnTo>
                  <a:lnTo>
                    <a:pt x="910" y="1200"/>
                  </a:lnTo>
                  <a:lnTo>
                    <a:pt x="910" y="1198"/>
                  </a:lnTo>
                  <a:lnTo>
                    <a:pt x="910" y="1196"/>
                  </a:lnTo>
                  <a:lnTo>
                    <a:pt x="912" y="1196"/>
                  </a:lnTo>
                  <a:lnTo>
                    <a:pt x="914" y="1194"/>
                  </a:lnTo>
                  <a:lnTo>
                    <a:pt x="916" y="1194"/>
                  </a:lnTo>
                  <a:lnTo>
                    <a:pt x="918" y="1192"/>
                  </a:lnTo>
                  <a:lnTo>
                    <a:pt x="920" y="1192"/>
                  </a:lnTo>
                  <a:lnTo>
                    <a:pt x="922" y="1192"/>
                  </a:lnTo>
                  <a:lnTo>
                    <a:pt x="924" y="1192"/>
                  </a:lnTo>
                  <a:lnTo>
                    <a:pt x="924" y="1190"/>
                  </a:lnTo>
                  <a:lnTo>
                    <a:pt x="926" y="1190"/>
                  </a:lnTo>
                  <a:lnTo>
                    <a:pt x="928" y="1190"/>
                  </a:lnTo>
                  <a:lnTo>
                    <a:pt x="929" y="1190"/>
                  </a:lnTo>
                  <a:lnTo>
                    <a:pt x="928" y="1190"/>
                  </a:lnTo>
                  <a:lnTo>
                    <a:pt x="929" y="1190"/>
                  </a:lnTo>
                  <a:lnTo>
                    <a:pt x="931" y="1192"/>
                  </a:lnTo>
                  <a:lnTo>
                    <a:pt x="933" y="1192"/>
                  </a:lnTo>
                  <a:lnTo>
                    <a:pt x="935" y="1192"/>
                  </a:lnTo>
                  <a:lnTo>
                    <a:pt x="935" y="1194"/>
                  </a:lnTo>
                  <a:lnTo>
                    <a:pt x="937" y="1194"/>
                  </a:lnTo>
                  <a:lnTo>
                    <a:pt x="937" y="1192"/>
                  </a:lnTo>
                  <a:lnTo>
                    <a:pt x="939" y="1192"/>
                  </a:lnTo>
                  <a:lnTo>
                    <a:pt x="941" y="1192"/>
                  </a:lnTo>
                  <a:lnTo>
                    <a:pt x="943" y="1194"/>
                  </a:lnTo>
                  <a:lnTo>
                    <a:pt x="945" y="1194"/>
                  </a:lnTo>
                  <a:lnTo>
                    <a:pt x="947" y="1194"/>
                  </a:lnTo>
                  <a:lnTo>
                    <a:pt x="949" y="1194"/>
                  </a:lnTo>
                  <a:lnTo>
                    <a:pt x="951" y="1196"/>
                  </a:lnTo>
                  <a:lnTo>
                    <a:pt x="953" y="1196"/>
                  </a:lnTo>
                  <a:lnTo>
                    <a:pt x="953" y="1198"/>
                  </a:lnTo>
                  <a:lnTo>
                    <a:pt x="954" y="1198"/>
                  </a:lnTo>
                  <a:lnTo>
                    <a:pt x="954" y="1200"/>
                  </a:lnTo>
                  <a:lnTo>
                    <a:pt x="956" y="1200"/>
                  </a:lnTo>
                  <a:lnTo>
                    <a:pt x="956" y="1202"/>
                  </a:lnTo>
                  <a:lnTo>
                    <a:pt x="958" y="1202"/>
                  </a:lnTo>
                  <a:lnTo>
                    <a:pt x="958" y="1200"/>
                  </a:lnTo>
                  <a:lnTo>
                    <a:pt x="956" y="1200"/>
                  </a:lnTo>
                  <a:lnTo>
                    <a:pt x="958" y="1200"/>
                  </a:lnTo>
                  <a:lnTo>
                    <a:pt x="956" y="1200"/>
                  </a:lnTo>
                  <a:lnTo>
                    <a:pt x="956" y="1198"/>
                  </a:lnTo>
                  <a:lnTo>
                    <a:pt x="954" y="1198"/>
                  </a:lnTo>
                  <a:lnTo>
                    <a:pt x="954" y="1196"/>
                  </a:lnTo>
                  <a:lnTo>
                    <a:pt x="953" y="1196"/>
                  </a:lnTo>
                  <a:lnTo>
                    <a:pt x="954" y="1196"/>
                  </a:lnTo>
                  <a:lnTo>
                    <a:pt x="954" y="1194"/>
                  </a:lnTo>
                  <a:lnTo>
                    <a:pt x="956" y="1194"/>
                  </a:lnTo>
                  <a:lnTo>
                    <a:pt x="958" y="1194"/>
                  </a:lnTo>
                  <a:lnTo>
                    <a:pt x="960" y="1194"/>
                  </a:lnTo>
                  <a:lnTo>
                    <a:pt x="962" y="1194"/>
                  </a:lnTo>
                  <a:lnTo>
                    <a:pt x="962" y="1192"/>
                  </a:lnTo>
                  <a:lnTo>
                    <a:pt x="964" y="1192"/>
                  </a:lnTo>
                  <a:lnTo>
                    <a:pt x="964" y="1190"/>
                  </a:lnTo>
                  <a:lnTo>
                    <a:pt x="966" y="1190"/>
                  </a:lnTo>
                  <a:lnTo>
                    <a:pt x="966" y="1192"/>
                  </a:lnTo>
                  <a:lnTo>
                    <a:pt x="968" y="1192"/>
                  </a:lnTo>
                  <a:lnTo>
                    <a:pt x="968" y="1190"/>
                  </a:lnTo>
                  <a:lnTo>
                    <a:pt x="970" y="1190"/>
                  </a:lnTo>
                  <a:lnTo>
                    <a:pt x="972" y="1188"/>
                  </a:lnTo>
                  <a:lnTo>
                    <a:pt x="972" y="1190"/>
                  </a:lnTo>
                  <a:lnTo>
                    <a:pt x="974" y="1190"/>
                  </a:lnTo>
                  <a:lnTo>
                    <a:pt x="976" y="1190"/>
                  </a:lnTo>
                  <a:lnTo>
                    <a:pt x="978" y="1190"/>
                  </a:lnTo>
                  <a:lnTo>
                    <a:pt x="978" y="1192"/>
                  </a:lnTo>
                  <a:lnTo>
                    <a:pt x="978" y="1190"/>
                  </a:lnTo>
                  <a:lnTo>
                    <a:pt x="979" y="1190"/>
                  </a:lnTo>
                  <a:lnTo>
                    <a:pt x="981" y="1190"/>
                  </a:lnTo>
                  <a:lnTo>
                    <a:pt x="981" y="1188"/>
                  </a:lnTo>
                  <a:lnTo>
                    <a:pt x="979" y="1188"/>
                  </a:lnTo>
                  <a:lnTo>
                    <a:pt x="979" y="1190"/>
                  </a:lnTo>
                  <a:lnTo>
                    <a:pt x="978" y="1190"/>
                  </a:lnTo>
                  <a:lnTo>
                    <a:pt x="976" y="1190"/>
                  </a:lnTo>
                  <a:lnTo>
                    <a:pt x="976" y="1188"/>
                  </a:lnTo>
                  <a:lnTo>
                    <a:pt x="974" y="1188"/>
                  </a:lnTo>
                  <a:lnTo>
                    <a:pt x="972" y="1186"/>
                  </a:lnTo>
                  <a:lnTo>
                    <a:pt x="970" y="1186"/>
                  </a:lnTo>
                  <a:lnTo>
                    <a:pt x="968" y="1186"/>
                  </a:lnTo>
                  <a:lnTo>
                    <a:pt x="968" y="1188"/>
                  </a:lnTo>
                  <a:lnTo>
                    <a:pt x="966" y="1188"/>
                  </a:lnTo>
                  <a:lnTo>
                    <a:pt x="964" y="1188"/>
                  </a:lnTo>
                  <a:lnTo>
                    <a:pt x="962" y="1188"/>
                  </a:lnTo>
                  <a:lnTo>
                    <a:pt x="960" y="1186"/>
                  </a:lnTo>
                  <a:lnTo>
                    <a:pt x="958" y="1186"/>
                  </a:lnTo>
                  <a:lnTo>
                    <a:pt x="958" y="1185"/>
                  </a:lnTo>
                  <a:lnTo>
                    <a:pt x="956" y="1185"/>
                  </a:lnTo>
                  <a:lnTo>
                    <a:pt x="956" y="1183"/>
                  </a:lnTo>
                  <a:lnTo>
                    <a:pt x="954" y="1181"/>
                  </a:lnTo>
                  <a:lnTo>
                    <a:pt x="953" y="1181"/>
                  </a:lnTo>
                  <a:lnTo>
                    <a:pt x="951" y="1181"/>
                  </a:lnTo>
                  <a:lnTo>
                    <a:pt x="951" y="1179"/>
                  </a:lnTo>
                  <a:lnTo>
                    <a:pt x="949" y="1179"/>
                  </a:lnTo>
                  <a:lnTo>
                    <a:pt x="949" y="1177"/>
                  </a:lnTo>
                  <a:lnTo>
                    <a:pt x="947" y="1177"/>
                  </a:lnTo>
                  <a:lnTo>
                    <a:pt x="945" y="1177"/>
                  </a:lnTo>
                  <a:lnTo>
                    <a:pt x="943" y="1175"/>
                  </a:lnTo>
                  <a:lnTo>
                    <a:pt x="941" y="1173"/>
                  </a:lnTo>
                  <a:lnTo>
                    <a:pt x="939" y="1173"/>
                  </a:lnTo>
                  <a:lnTo>
                    <a:pt x="939" y="1171"/>
                  </a:lnTo>
                  <a:lnTo>
                    <a:pt x="937" y="1171"/>
                  </a:lnTo>
                  <a:lnTo>
                    <a:pt x="935" y="1171"/>
                  </a:lnTo>
                  <a:lnTo>
                    <a:pt x="935" y="1169"/>
                  </a:lnTo>
                  <a:lnTo>
                    <a:pt x="933" y="1169"/>
                  </a:lnTo>
                  <a:lnTo>
                    <a:pt x="931" y="1167"/>
                  </a:lnTo>
                  <a:lnTo>
                    <a:pt x="929" y="1167"/>
                  </a:lnTo>
                  <a:lnTo>
                    <a:pt x="928" y="1165"/>
                  </a:lnTo>
                  <a:lnTo>
                    <a:pt x="926" y="1163"/>
                  </a:lnTo>
                  <a:lnTo>
                    <a:pt x="924" y="1161"/>
                  </a:lnTo>
                  <a:lnTo>
                    <a:pt x="922" y="1161"/>
                  </a:lnTo>
                  <a:lnTo>
                    <a:pt x="922" y="1160"/>
                  </a:lnTo>
                  <a:lnTo>
                    <a:pt x="920" y="1160"/>
                  </a:lnTo>
                  <a:lnTo>
                    <a:pt x="920" y="1158"/>
                  </a:lnTo>
                  <a:lnTo>
                    <a:pt x="920" y="1156"/>
                  </a:lnTo>
                  <a:lnTo>
                    <a:pt x="920" y="1154"/>
                  </a:lnTo>
                  <a:lnTo>
                    <a:pt x="920" y="1152"/>
                  </a:lnTo>
                  <a:lnTo>
                    <a:pt x="922" y="1152"/>
                  </a:lnTo>
                  <a:lnTo>
                    <a:pt x="922" y="1150"/>
                  </a:lnTo>
                  <a:lnTo>
                    <a:pt x="924" y="1150"/>
                  </a:lnTo>
                  <a:lnTo>
                    <a:pt x="926" y="1148"/>
                  </a:lnTo>
                  <a:lnTo>
                    <a:pt x="926" y="1146"/>
                  </a:lnTo>
                  <a:lnTo>
                    <a:pt x="928" y="1144"/>
                  </a:lnTo>
                  <a:lnTo>
                    <a:pt x="926" y="1142"/>
                  </a:lnTo>
                  <a:lnTo>
                    <a:pt x="926" y="1140"/>
                  </a:lnTo>
                  <a:lnTo>
                    <a:pt x="926" y="1138"/>
                  </a:lnTo>
                  <a:lnTo>
                    <a:pt x="926" y="1137"/>
                  </a:lnTo>
                  <a:lnTo>
                    <a:pt x="928" y="1137"/>
                  </a:lnTo>
                  <a:lnTo>
                    <a:pt x="929" y="1137"/>
                  </a:lnTo>
                  <a:lnTo>
                    <a:pt x="931" y="1137"/>
                  </a:lnTo>
                  <a:lnTo>
                    <a:pt x="933" y="1137"/>
                  </a:lnTo>
                  <a:lnTo>
                    <a:pt x="935" y="1137"/>
                  </a:lnTo>
                  <a:lnTo>
                    <a:pt x="935" y="1135"/>
                  </a:lnTo>
                  <a:lnTo>
                    <a:pt x="937" y="1135"/>
                  </a:lnTo>
                  <a:lnTo>
                    <a:pt x="939" y="1135"/>
                  </a:lnTo>
                  <a:lnTo>
                    <a:pt x="941" y="1135"/>
                  </a:lnTo>
                  <a:lnTo>
                    <a:pt x="941" y="1137"/>
                  </a:lnTo>
                  <a:lnTo>
                    <a:pt x="941" y="1135"/>
                  </a:lnTo>
                  <a:lnTo>
                    <a:pt x="943" y="1135"/>
                  </a:lnTo>
                  <a:lnTo>
                    <a:pt x="943" y="1133"/>
                  </a:lnTo>
                  <a:lnTo>
                    <a:pt x="945" y="1133"/>
                  </a:lnTo>
                  <a:lnTo>
                    <a:pt x="947" y="1135"/>
                  </a:lnTo>
                  <a:lnTo>
                    <a:pt x="947" y="1137"/>
                  </a:lnTo>
                  <a:lnTo>
                    <a:pt x="947" y="1138"/>
                  </a:lnTo>
                  <a:lnTo>
                    <a:pt x="947" y="1140"/>
                  </a:lnTo>
                  <a:lnTo>
                    <a:pt x="949" y="1140"/>
                  </a:lnTo>
                  <a:lnTo>
                    <a:pt x="949" y="1142"/>
                  </a:lnTo>
                  <a:lnTo>
                    <a:pt x="949" y="1144"/>
                  </a:lnTo>
                  <a:lnTo>
                    <a:pt x="949" y="1146"/>
                  </a:lnTo>
                  <a:lnTo>
                    <a:pt x="947" y="1148"/>
                  </a:lnTo>
                  <a:lnTo>
                    <a:pt x="947" y="1150"/>
                  </a:lnTo>
                  <a:lnTo>
                    <a:pt x="945" y="1150"/>
                  </a:lnTo>
                  <a:lnTo>
                    <a:pt x="945" y="1152"/>
                  </a:lnTo>
                  <a:lnTo>
                    <a:pt x="943" y="1152"/>
                  </a:lnTo>
                  <a:lnTo>
                    <a:pt x="943" y="1154"/>
                  </a:lnTo>
                  <a:lnTo>
                    <a:pt x="945" y="1154"/>
                  </a:lnTo>
                  <a:lnTo>
                    <a:pt x="945" y="1152"/>
                  </a:lnTo>
                  <a:lnTo>
                    <a:pt x="947" y="1152"/>
                  </a:lnTo>
                  <a:lnTo>
                    <a:pt x="947" y="1150"/>
                  </a:lnTo>
                  <a:lnTo>
                    <a:pt x="949" y="1150"/>
                  </a:lnTo>
                  <a:lnTo>
                    <a:pt x="949" y="1148"/>
                  </a:lnTo>
                  <a:lnTo>
                    <a:pt x="949" y="1146"/>
                  </a:lnTo>
                  <a:lnTo>
                    <a:pt x="951" y="1146"/>
                  </a:lnTo>
                  <a:lnTo>
                    <a:pt x="951" y="1144"/>
                  </a:lnTo>
                  <a:lnTo>
                    <a:pt x="951" y="1142"/>
                  </a:lnTo>
                  <a:lnTo>
                    <a:pt x="951" y="1140"/>
                  </a:lnTo>
                  <a:lnTo>
                    <a:pt x="949" y="1138"/>
                  </a:lnTo>
                  <a:lnTo>
                    <a:pt x="949" y="1137"/>
                  </a:lnTo>
                  <a:lnTo>
                    <a:pt x="949" y="1135"/>
                  </a:lnTo>
                  <a:lnTo>
                    <a:pt x="949" y="1133"/>
                  </a:lnTo>
                  <a:lnTo>
                    <a:pt x="949" y="1131"/>
                  </a:lnTo>
                  <a:lnTo>
                    <a:pt x="949" y="1129"/>
                  </a:lnTo>
                  <a:lnTo>
                    <a:pt x="949" y="1127"/>
                  </a:lnTo>
                  <a:lnTo>
                    <a:pt x="951" y="1127"/>
                  </a:lnTo>
                  <a:lnTo>
                    <a:pt x="951" y="1125"/>
                  </a:lnTo>
                  <a:lnTo>
                    <a:pt x="953" y="1125"/>
                  </a:lnTo>
                  <a:lnTo>
                    <a:pt x="953" y="1123"/>
                  </a:lnTo>
                  <a:lnTo>
                    <a:pt x="954" y="1123"/>
                  </a:lnTo>
                  <a:lnTo>
                    <a:pt x="953" y="1123"/>
                  </a:lnTo>
                  <a:lnTo>
                    <a:pt x="951" y="1123"/>
                  </a:lnTo>
                  <a:lnTo>
                    <a:pt x="951" y="1125"/>
                  </a:lnTo>
                  <a:lnTo>
                    <a:pt x="951" y="1127"/>
                  </a:lnTo>
                  <a:lnTo>
                    <a:pt x="949" y="1127"/>
                  </a:lnTo>
                  <a:lnTo>
                    <a:pt x="949" y="1129"/>
                  </a:lnTo>
                  <a:lnTo>
                    <a:pt x="949" y="1131"/>
                  </a:lnTo>
                  <a:lnTo>
                    <a:pt x="947" y="1131"/>
                  </a:lnTo>
                  <a:lnTo>
                    <a:pt x="949" y="1131"/>
                  </a:lnTo>
                  <a:lnTo>
                    <a:pt x="947" y="1131"/>
                  </a:lnTo>
                  <a:lnTo>
                    <a:pt x="949" y="1131"/>
                  </a:lnTo>
                  <a:lnTo>
                    <a:pt x="947" y="1131"/>
                  </a:lnTo>
                  <a:lnTo>
                    <a:pt x="947" y="1133"/>
                  </a:lnTo>
                  <a:lnTo>
                    <a:pt x="945" y="1131"/>
                  </a:lnTo>
                  <a:lnTo>
                    <a:pt x="943" y="1131"/>
                  </a:lnTo>
                  <a:lnTo>
                    <a:pt x="943" y="1129"/>
                  </a:lnTo>
                  <a:lnTo>
                    <a:pt x="941" y="1129"/>
                  </a:lnTo>
                  <a:lnTo>
                    <a:pt x="941" y="1131"/>
                  </a:lnTo>
                  <a:lnTo>
                    <a:pt x="939" y="1131"/>
                  </a:lnTo>
                  <a:lnTo>
                    <a:pt x="937" y="1131"/>
                  </a:lnTo>
                  <a:lnTo>
                    <a:pt x="935" y="1131"/>
                  </a:lnTo>
                  <a:lnTo>
                    <a:pt x="933" y="1131"/>
                  </a:lnTo>
                  <a:lnTo>
                    <a:pt x="931" y="1131"/>
                  </a:lnTo>
                  <a:lnTo>
                    <a:pt x="931" y="1129"/>
                  </a:lnTo>
                  <a:lnTo>
                    <a:pt x="929" y="1129"/>
                  </a:lnTo>
                  <a:lnTo>
                    <a:pt x="928" y="1129"/>
                  </a:lnTo>
                  <a:lnTo>
                    <a:pt x="928" y="1127"/>
                  </a:lnTo>
                  <a:lnTo>
                    <a:pt x="929" y="1127"/>
                  </a:lnTo>
                  <a:lnTo>
                    <a:pt x="931" y="1127"/>
                  </a:lnTo>
                  <a:lnTo>
                    <a:pt x="931" y="1125"/>
                  </a:lnTo>
                  <a:lnTo>
                    <a:pt x="931" y="1127"/>
                  </a:lnTo>
                  <a:lnTo>
                    <a:pt x="929" y="1127"/>
                  </a:lnTo>
                  <a:lnTo>
                    <a:pt x="929" y="1125"/>
                  </a:lnTo>
                  <a:lnTo>
                    <a:pt x="928" y="1125"/>
                  </a:lnTo>
                  <a:lnTo>
                    <a:pt x="928" y="1127"/>
                  </a:lnTo>
                  <a:lnTo>
                    <a:pt x="926" y="1127"/>
                  </a:lnTo>
                  <a:lnTo>
                    <a:pt x="926" y="1129"/>
                  </a:lnTo>
                  <a:lnTo>
                    <a:pt x="924" y="1129"/>
                  </a:lnTo>
                  <a:lnTo>
                    <a:pt x="922" y="1129"/>
                  </a:lnTo>
                  <a:lnTo>
                    <a:pt x="920" y="1129"/>
                  </a:lnTo>
                  <a:lnTo>
                    <a:pt x="920" y="1131"/>
                  </a:lnTo>
                  <a:lnTo>
                    <a:pt x="918" y="1131"/>
                  </a:lnTo>
                  <a:lnTo>
                    <a:pt x="916" y="1131"/>
                  </a:lnTo>
                  <a:lnTo>
                    <a:pt x="914" y="1131"/>
                  </a:lnTo>
                  <a:lnTo>
                    <a:pt x="914" y="1129"/>
                  </a:lnTo>
                  <a:lnTo>
                    <a:pt x="916" y="1127"/>
                  </a:lnTo>
                  <a:lnTo>
                    <a:pt x="918" y="1127"/>
                  </a:lnTo>
                  <a:lnTo>
                    <a:pt x="918" y="1129"/>
                  </a:lnTo>
                  <a:lnTo>
                    <a:pt x="920" y="1129"/>
                  </a:lnTo>
                  <a:lnTo>
                    <a:pt x="922" y="1129"/>
                  </a:lnTo>
                  <a:lnTo>
                    <a:pt x="922" y="1127"/>
                  </a:lnTo>
                  <a:lnTo>
                    <a:pt x="920" y="1127"/>
                  </a:lnTo>
                  <a:lnTo>
                    <a:pt x="920" y="1125"/>
                  </a:lnTo>
                  <a:lnTo>
                    <a:pt x="918" y="1125"/>
                  </a:lnTo>
                  <a:lnTo>
                    <a:pt x="916" y="1123"/>
                  </a:lnTo>
                  <a:lnTo>
                    <a:pt x="916" y="1125"/>
                  </a:lnTo>
                  <a:lnTo>
                    <a:pt x="918" y="1125"/>
                  </a:lnTo>
                  <a:lnTo>
                    <a:pt x="920" y="1127"/>
                  </a:lnTo>
                  <a:lnTo>
                    <a:pt x="918" y="1127"/>
                  </a:lnTo>
                  <a:lnTo>
                    <a:pt x="916" y="1127"/>
                  </a:lnTo>
                  <a:lnTo>
                    <a:pt x="914" y="1127"/>
                  </a:lnTo>
                  <a:lnTo>
                    <a:pt x="914" y="1129"/>
                  </a:lnTo>
                  <a:lnTo>
                    <a:pt x="912" y="1129"/>
                  </a:lnTo>
                  <a:lnTo>
                    <a:pt x="912" y="1131"/>
                  </a:lnTo>
                  <a:lnTo>
                    <a:pt x="910" y="1131"/>
                  </a:lnTo>
                  <a:lnTo>
                    <a:pt x="910" y="1133"/>
                  </a:lnTo>
                  <a:lnTo>
                    <a:pt x="910" y="1135"/>
                  </a:lnTo>
                  <a:lnTo>
                    <a:pt x="908" y="1135"/>
                  </a:lnTo>
                  <a:lnTo>
                    <a:pt x="906" y="1135"/>
                  </a:lnTo>
                  <a:lnTo>
                    <a:pt x="906" y="1137"/>
                  </a:lnTo>
                  <a:lnTo>
                    <a:pt x="906" y="1138"/>
                  </a:lnTo>
                  <a:lnTo>
                    <a:pt x="905" y="1138"/>
                  </a:lnTo>
                  <a:lnTo>
                    <a:pt x="905" y="1140"/>
                  </a:lnTo>
                  <a:lnTo>
                    <a:pt x="905" y="1138"/>
                  </a:lnTo>
                  <a:lnTo>
                    <a:pt x="906" y="1138"/>
                  </a:lnTo>
                  <a:lnTo>
                    <a:pt x="905" y="1138"/>
                  </a:lnTo>
                  <a:lnTo>
                    <a:pt x="905" y="1140"/>
                  </a:lnTo>
                  <a:lnTo>
                    <a:pt x="903" y="1140"/>
                  </a:lnTo>
                  <a:lnTo>
                    <a:pt x="903" y="1142"/>
                  </a:lnTo>
                  <a:lnTo>
                    <a:pt x="901" y="1142"/>
                  </a:lnTo>
                  <a:lnTo>
                    <a:pt x="901" y="1144"/>
                  </a:lnTo>
                  <a:lnTo>
                    <a:pt x="901" y="1142"/>
                  </a:lnTo>
                  <a:lnTo>
                    <a:pt x="901" y="1144"/>
                  </a:lnTo>
                  <a:lnTo>
                    <a:pt x="901" y="1146"/>
                  </a:lnTo>
                  <a:lnTo>
                    <a:pt x="901" y="1144"/>
                  </a:lnTo>
                  <a:lnTo>
                    <a:pt x="899" y="1144"/>
                  </a:lnTo>
                  <a:lnTo>
                    <a:pt x="899" y="1146"/>
                  </a:lnTo>
                  <a:lnTo>
                    <a:pt x="899" y="1144"/>
                  </a:lnTo>
                  <a:lnTo>
                    <a:pt x="897" y="1144"/>
                  </a:lnTo>
                  <a:lnTo>
                    <a:pt x="895" y="1144"/>
                  </a:lnTo>
                  <a:lnTo>
                    <a:pt x="893" y="1144"/>
                  </a:lnTo>
                  <a:lnTo>
                    <a:pt x="891" y="1144"/>
                  </a:lnTo>
                  <a:lnTo>
                    <a:pt x="891" y="1142"/>
                  </a:lnTo>
                  <a:lnTo>
                    <a:pt x="889" y="1142"/>
                  </a:lnTo>
                  <a:lnTo>
                    <a:pt x="889" y="1140"/>
                  </a:lnTo>
                  <a:lnTo>
                    <a:pt x="889" y="1138"/>
                  </a:lnTo>
                  <a:lnTo>
                    <a:pt x="889" y="1137"/>
                  </a:lnTo>
                  <a:lnTo>
                    <a:pt x="889" y="1135"/>
                  </a:lnTo>
                  <a:lnTo>
                    <a:pt x="889" y="1133"/>
                  </a:lnTo>
                  <a:lnTo>
                    <a:pt x="891" y="1133"/>
                  </a:lnTo>
                  <a:lnTo>
                    <a:pt x="891" y="1131"/>
                  </a:lnTo>
                  <a:lnTo>
                    <a:pt x="891" y="1129"/>
                  </a:lnTo>
                  <a:lnTo>
                    <a:pt x="893" y="1129"/>
                  </a:lnTo>
                  <a:lnTo>
                    <a:pt x="893" y="1127"/>
                  </a:lnTo>
                  <a:lnTo>
                    <a:pt x="895" y="1125"/>
                  </a:lnTo>
                  <a:lnTo>
                    <a:pt x="897" y="1123"/>
                  </a:lnTo>
                  <a:lnTo>
                    <a:pt x="897" y="1121"/>
                  </a:lnTo>
                  <a:lnTo>
                    <a:pt x="899" y="1119"/>
                  </a:lnTo>
                  <a:lnTo>
                    <a:pt x="901" y="1117"/>
                  </a:lnTo>
                  <a:lnTo>
                    <a:pt x="901" y="1115"/>
                  </a:lnTo>
                  <a:lnTo>
                    <a:pt x="903" y="1115"/>
                  </a:lnTo>
                  <a:lnTo>
                    <a:pt x="903" y="1113"/>
                  </a:lnTo>
                  <a:lnTo>
                    <a:pt x="903" y="1112"/>
                  </a:lnTo>
                  <a:lnTo>
                    <a:pt x="905" y="1112"/>
                  </a:lnTo>
                  <a:lnTo>
                    <a:pt x="905" y="1110"/>
                  </a:lnTo>
                  <a:lnTo>
                    <a:pt x="906" y="1108"/>
                  </a:lnTo>
                  <a:lnTo>
                    <a:pt x="906" y="1106"/>
                  </a:lnTo>
                  <a:lnTo>
                    <a:pt x="906" y="1104"/>
                  </a:lnTo>
                  <a:lnTo>
                    <a:pt x="908" y="1104"/>
                  </a:lnTo>
                  <a:lnTo>
                    <a:pt x="908" y="1102"/>
                  </a:lnTo>
                  <a:lnTo>
                    <a:pt x="908" y="1100"/>
                  </a:lnTo>
                  <a:lnTo>
                    <a:pt x="908" y="1098"/>
                  </a:lnTo>
                  <a:lnTo>
                    <a:pt x="908" y="1100"/>
                  </a:lnTo>
                  <a:lnTo>
                    <a:pt x="908" y="1098"/>
                  </a:lnTo>
                  <a:lnTo>
                    <a:pt x="906" y="1098"/>
                  </a:lnTo>
                  <a:lnTo>
                    <a:pt x="906" y="1096"/>
                  </a:lnTo>
                  <a:lnTo>
                    <a:pt x="908" y="1096"/>
                  </a:lnTo>
                  <a:lnTo>
                    <a:pt x="910" y="1096"/>
                  </a:lnTo>
                  <a:lnTo>
                    <a:pt x="912" y="1096"/>
                  </a:lnTo>
                  <a:lnTo>
                    <a:pt x="912" y="1094"/>
                  </a:lnTo>
                  <a:lnTo>
                    <a:pt x="914" y="1092"/>
                  </a:lnTo>
                  <a:lnTo>
                    <a:pt x="914" y="1094"/>
                  </a:lnTo>
                  <a:lnTo>
                    <a:pt x="914" y="1092"/>
                  </a:lnTo>
                  <a:lnTo>
                    <a:pt x="916" y="1092"/>
                  </a:lnTo>
                  <a:lnTo>
                    <a:pt x="914" y="1092"/>
                  </a:lnTo>
                  <a:lnTo>
                    <a:pt x="912" y="1092"/>
                  </a:lnTo>
                  <a:lnTo>
                    <a:pt x="912" y="1090"/>
                  </a:lnTo>
                  <a:lnTo>
                    <a:pt x="910" y="1089"/>
                  </a:lnTo>
                  <a:lnTo>
                    <a:pt x="912" y="1089"/>
                  </a:lnTo>
                  <a:lnTo>
                    <a:pt x="910" y="1089"/>
                  </a:lnTo>
                  <a:lnTo>
                    <a:pt x="910" y="1087"/>
                  </a:lnTo>
                  <a:lnTo>
                    <a:pt x="910" y="1089"/>
                  </a:lnTo>
                  <a:lnTo>
                    <a:pt x="910" y="1090"/>
                  </a:lnTo>
                  <a:lnTo>
                    <a:pt x="908" y="1090"/>
                  </a:lnTo>
                  <a:lnTo>
                    <a:pt x="906" y="1090"/>
                  </a:lnTo>
                  <a:lnTo>
                    <a:pt x="905" y="1090"/>
                  </a:lnTo>
                  <a:lnTo>
                    <a:pt x="906" y="1090"/>
                  </a:lnTo>
                  <a:lnTo>
                    <a:pt x="905" y="1090"/>
                  </a:lnTo>
                  <a:lnTo>
                    <a:pt x="905" y="1092"/>
                  </a:lnTo>
                  <a:lnTo>
                    <a:pt x="905" y="1090"/>
                  </a:lnTo>
                  <a:lnTo>
                    <a:pt x="903" y="1092"/>
                  </a:lnTo>
                  <a:lnTo>
                    <a:pt x="903" y="1090"/>
                  </a:lnTo>
                  <a:lnTo>
                    <a:pt x="905" y="1090"/>
                  </a:lnTo>
                  <a:lnTo>
                    <a:pt x="905" y="1089"/>
                  </a:lnTo>
                  <a:lnTo>
                    <a:pt x="903" y="1089"/>
                  </a:lnTo>
                  <a:lnTo>
                    <a:pt x="903" y="1090"/>
                  </a:lnTo>
                  <a:lnTo>
                    <a:pt x="901" y="1090"/>
                  </a:lnTo>
                  <a:lnTo>
                    <a:pt x="901" y="1092"/>
                  </a:lnTo>
                  <a:lnTo>
                    <a:pt x="901" y="1090"/>
                  </a:lnTo>
                  <a:lnTo>
                    <a:pt x="899" y="1090"/>
                  </a:lnTo>
                  <a:lnTo>
                    <a:pt x="897" y="1090"/>
                  </a:lnTo>
                  <a:lnTo>
                    <a:pt x="897" y="1089"/>
                  </a:lnTo>
                  <a:lnTo>
                    <a:pt x="897" y="1090"/>
                  </a:lnTo>
                  <a:lnTo>
                    <a:pt x="897" y="1089"/>
                  </a:lnTo>
                  <a:lnTo>
                    <a:pt x="895" y="1089"/>
                  </a:lnTo>
                  <a:lnTo>
                    <a:pt x="897" y="1089"/>
                  </a:lnTo>
                  <a:lnTo>
                    <a:pt x="897" y="1087"/>
                  </a:lnTo>
                  <a:lnTo>
                    <a:pt x="897" y="1085"/>
                  </a:lnTo>
                  <a:lnTo>
                    <a:pt x="899" y="1085"/>
                  </a:lnTo>
                  <a:lnTo>
                    <a:pt x="899" y="1083"/>
                  </a:lnTo>
                  <a:lnTo>
                    <a:pt x="901" y="1083"/>
                  </a:lnTo>
                  <a:lnTo>
                    <a:pt x="899" y="1083"/>
                  </a:lnTo>
                  <a:lnTo>
                    <a:pt x="901" y="1083"/>
                  </a:lnTo>
                  <a:lnTo>
                    <a:pt x="901" y="1081"/>
                  </a:lnTo>
                  <a:lnTo>
                    <a:pt x="903" y="1081"/>
                  </a:lnTo>
                  <a:lnTo>
                    <a:pt x="901" y="1079"/>
                  </a:lnTo>
                  <a:lnTo>
                    <a:pt x="901" y="1077"/>
                  </a:lnTo>
                  <a:lnTo>
                    <a:pt x="899" y="1079"/>
                  </a:lnTo>
                  <a:lnTo>
                    <a:pt x="899" y="1077"/>
                  </a:lnTo>
                  <a:lnTo>
                    <a:pt x="897" y="1077"/>
                  </a:lnTo>
                  <a:lnTo>
                    <a:pt x="897" y="1075"/>
                  </a:lnTo>
                  <a:lnTo>
                    <a:pt x="899" y="1075"/>
                  </a:lnTo>
                  <a:lnTo>
                    <a:pt x="901" y="1075"/>
                  </a:lnTo>
                  <a:lnTo>
                    <a:pt x="901" y="1073"/>
                  </a:lnTo>
                  <a:lnTo>
                    <a:pt x="903" y="1073"/>
                  </a:lnTo>
                  <a:lnTo>
                    <a:pt x="901" y="1073"/>
                  </a:lnTo>
                  <a:lnTo>
                    <a:pt x="899" y="1071"/>
                  </a:lnTo>
                  <a:lnTo>
                    <a:pt x="897" y="1071"/>
                  </a:lnTo>
                  <a:lnTo>
                    <a:pt x="899" y="1071"/>
                  </a:lnTo>
                  <a:lnTo>
                    <a:pt x="899" y="1069"/>
                  </a:lnTo>
                  <a:lnTo>
                    <a:pt x="901" y="1069"/>
                  </a:lnTo>
                  <a:lnTo>
                    <a:pt x="901" y="1067"/>
                  </a:lnTo>
                  <a:lnTo>
                    <a:pt x="901" y="1069"/>
                  </a:lnTo>
                  <a:lnTo>
                    <a:pt x="901" y="1067"/>
                  </a:lnTo>
                  <a:lnTo>
                    <a:pt x="901" y="1066"/>
                  </a:lnTo>
                  <a:lnTo>
                    <a:pt x="903" y="1066"/>
                  </a:lnTo>
                  <a:lnTo>
                    <a:pt x="903" y="1067"/>
                  </a:lnTo>
                  <a:lnTo>
                    <a:pt x="905" y="1067"/>
                  </a:lnTo>
                  <a:lnTo>
                    <a:pt x="906" y="1066"/>
                  </a:lnTo>
                  <a:lnTo>
                    <a:pt x="906" y="1064"/>
                  </a:lnTo>
                  <a:lnTo>
                    <a:pt x="906" y="1062"/>
                  </a:lnTo>
                  <a:lnTo>
                    <a:pt x="908" y="1062"/>
                  </a:lnTo>
                  <a:lnTo>
                    <a:pt x="908" y="1064"/>
                  </a:lnTo>
                  <a:lnTo>
                    <a:pt x="908" y="1062"/>
                  </a:lnTo>
                  <a:lnTo>
                    <a:pt x="910" y="1062"/>
                  </a:lnTo>
                  <a:lnTo>
                    <a:pt x="910" y="1060"/>
                  </a:lnTo>
                  <a:lnTo>
                    <a:pt x="908" y="1060"/>
                  </a:lnTo>
                  <a:lnTo>
                    <a:pt x="906" y="1060"/>
                  </a:lnTo>
                  <a:lnTo>
                    <a:pt x="905" y="1058"/>
                  </a:lnTo>
                  <a:lnTo>
                    <a:pt x="903" y="1058"/>
                  </a:lnTo>
                  <a:lnTo>
                    <a:pt x="901" y="1056"/>
                  </a:lnTo>
                  <a:lnTo>
                    <a:pt x="899" y="1056"/>
                  </a:lnTo>
                  <a:lnTo>
                    <a:pt x="897" y="1056"/>
                  </a:lnTo>
                  <a:lnTo>
                    <a:pt x="897" y="1054"/>
                  </a:lnTo>
                  <a:lnTo>
                    <a:pt x="895" y="1054"/>
                  </a:lnTo>
                  <a:lnTo>
                    <a:pt x="893" y="1054"/>
                  </a:lnTo>
                  <a:lnTo>
                    <a:pt x="895" y="1054"/>
                  </a:lnTo>
                  <a:lnTo>
                    <a:pt x="893" y="1054"/>
                  </a:lnTo>
                  <a:lnTo>
                    <a:pt x="891" y="1052"/>
                  </a:lnTo>
                  <a:lnTo>
                    <a:pt x="889" y="1052"/>
                  </a:lnTo>
                  <a:lnTo>
                    <a:pt x="887" y="1052"/>
                  </a:lnTo>
                  <a:lnTo>
                    <a:pt x="885" y="1052"/>
                  </a:lnTo>
                  <a:lnTo>
                    <a:pt x="883" y="1052"/>
                  </a:lnTo>
                  <a:lnTo>
                    <a:pt x="881" y="1052"/>
                  </a:lnTo>
                  <a:lnTo>
                    <a:pt x="880" y="1052"/>
                  </a:lnTo>
                  <a:lnTo>
                    <a:pt x="881" y="1052"/>
                  </a:lnTo>
                  <a:lnTo>
                    <a:pt x="883" y="1052"/>
                  </a:lnTo>
                  <a:lnTo>
                    <a:pt x="883" y="1050"/>
                  </a:lnTo>
                  <a:lnTo>
                    <a:pt x="883" y="1048"/>
                  </a:lnTo>
                  <a:lnTo>
                    <a:pt x="883" y="1050"/>
                  </a:lnTo>
                  <a:lnTo>
                    <a:pt x="885" y="1050"/>
                  </a:lnTo>
                  <a:lnTo>
                    <a:pt x="883" y="1050"/>
                  </a:lnTo>
                  <a:lnTo>
                    <a:pt x="885" y="1050"/>
                  </a:lnTo>
                  <a:lnTo>
                    <a:pt x="885" y="1048"/>
                  </a:lnTo>
                  <a:lnTo>
                    <a:pt x="883" y="1048"/>
                  </a:lnTo>
                  <a:lnTo>
                    <a:pt x="885" y="1048"/>
                  </a:lnTo>
                  <a:lnTo>
                    <a:pt x="883" y="1048"/>
                  </a:lnTo>
                  <a:lnTo>
                    <a:pt x="883" y="1046"/>
                  </a:lnTo>
                  <a:lnTo>
                    <a:pt x="881" y="1046"/>
                  </a:lnTo>
                  <a:lnTo>
                    <a:pt x="883" y="1046"/>
                  </a:lnTo>
                  <a:lnTo>
                    <a:pt x="881" y="1046"/>
                  </a:lnTo>
                  <a:lnTo>
                    <a:pt x="881" y="1044"/>
                  </a:lnTo>
                  <a:lnTo>
                    <a:pt x="880" y="1044"/>
                  </a:lnTo>
                  <a:lnTo>
                    <a:pt x="878" y="1044"/>
                  </a:lnTo>
                  <a:lnTo>
                    <a:pt x="878" y="1042"/>
                  </a:lnTo>
                  <a:lnTo>
                    <a:pt x="876" y="1042"/>
                  </a:lnTo>
                  <a:lnTo>
                    <a:pt x="874" y="1042"/>
                  </a:lnTo>
                  <a:lnTo>
                    <a:pt x="874" y="1041"/>
                  </a:lnTo>
                  <a:lnTo>
                    <a:pt x="872" y="1041"/>
                  </a:lnTo>
                  <a:lnTo>
                    <a:pt x="870" y="1041"/>
                  </a:lnTo>
                  <a:lnTo>
                    <a:pt x="870" y="1039"/>
                  </a:lnTo>
                  <a:lnTo>
                    <a:pt x="868" y="1037"/>
                  </a:lnTo>
                  <a:lnTo>
                    <a:pt x="866" y="1037"/>
                  </a:lnTo>
                  <a:lnTo>
                    <a:pt x="864" y="1037"/>
                  </a:lnTo>
                  <a:lnTo>
                    <a:pt x="862" y="1037"/>
                  </a:lnTo>
                  <a:lnTo>
                    <a:pt x="860" y="1037"/>
                  </a:lnTo>
                  <a:lnTo>
                    <a:pt x="858" y="1037"/>
                  </a:lnTo>
                  <a:lnTo>
                    <a:pt x="858" y="1039"/>
                  </a:lnTo>
                  <a:lnTo>
                    <a:pt x="858" y="1037"/>
                  </a:lnTo>
                  <a:lnTo>
                    <a:pt x="858" y="1039"/>
                  </a:lnTo>
                  <a:lnTo>
                    <a:pt x="860" y="1039"/>
                  </a:lnTo>
                  <a:lnTo>
                    <a:pt x="862" y="1039"/>
                  </a:lnTo>
                  <a:lnTo>
                    <a:pt x="862" y="1041"/>
                  </a:lnTo>
                  <a:lnTo>
                    <a:pt x="860" y="1041"/>
                  </a:lnTo>
                  <a:lnTo>
                    <a:pt x="860" y="1039"/>
                  </a:lnTo>
                  <a:lnTo>
                    <a:pt x="858" y="1039"/>
                  </a:lnTo>
                  <a:lnTo>
                    <a:pt x="858" y="1037"/>
                  </a:lnTo>
                  <a:lnTo>
                    <a:pt x="857" y="1037"/>
                  </a:lnTo>
                  <a:lnTo>
                    <a:pt x="857" y="1035"/>
                  </a:lnTo>
                  <a:lnTo>
                    <a:pt x="855" y="1035"/>
                  </a:lnTo>
                  <a:lnTo>
                    <a:pt x="855" y="1033"/>
                  </a:lnTo>
                  <a:lnTo>
                    <a:pt x="853" y="1033"/>
                  </a:lnTo>
                  <a:lnTo>
                    <a:pt x="851" y="1033"/>
                  </a:lnTo>
                  <a:lnTo>
                    <a:pt x="851" y="1031"/>
                  </a:lnTo>
                  <a:lnTo>
                    <a:pt x="849" y="1031"/>
                  </a:lnTo>
                  <a:lnTo>
                    <a:pt x="849" y="1029"/>
                  </a:lnTo>
                  <a:lnTo>
                    <a:pt x="847" y="1029"/>
                  </a:lnTo>
                  <a:lnTo>
                    <a:pt x="845" y="1029"/>
                  </a:lnTo>
                  <a:lnTo>
                    <a:pt x="843" y="1029"/>
                  </a:lnTo>
                  <a:lnTo>
                    <a:pt x="843" y="1027"/>
                  </a:lnTo>
                  <a:lnTo>
                    <a:pt x="845" y="1027"/>
                  </a:lnTo>
                  <a:lnTo>
                    <a:pt x="847" y="1027"/>
                  </a:lnTo>
                  <a:lnTo>
                    <a:pt x="849" y="1027"/>
                  </a:lnTo>
                  <a:lnTo>
                    <a:pt x="849" y="1025"/>
                  </a:lnTo>
                  <a:lnTo>
                    <a:pt x="849" y="1023"/>
                  </a:lnTo>
                  <a:lnTo>
                    <a:pt x="849" y="1025"/>
                  </a:lnTo>
                  <a:lnTo>
                    <a:pt x="847" y="1025"/>
                  </a:lnTo>
                  <a:lnTo>
                    <a:pt x="849" y="1025"/>
                  </a:lnTo>
                  <a:lnTo>
                    <a:pt x="847" y="1025"/>
                  </a:lnTo>
                  <a:lnTo>
                    <a:pt x="849" y="1025"/>
                  </a:lnTo>
                  <a:lnTo>
                    <a:pt x="847" y="1025"/>
                  </a:lnTo>
                  <a:lnTo>
                    <a:pt x="847" y="1023"/>
                  </a:lnTo>
                  <a:lnTo>
                    <a:pt x="847" y="1025"/>
                  </a:lnTo>
                  <a:lnTo>
                    <a:pt x="847" y="1023"/>
                  </a:lnTo>
                  <a:lnTo>
                    <a:pt x="847" y="1025"/>
                  </a:lnTo>
                  <a:lnTo>
                    <a:pt x="845" y="1025"/>
                  </a:lnTo>
                  <a:lnTo>
                    <a:pt x="845" y="1027"/>
                  </a:lnTo>
                  <a:lnTo>
                    <a:pt x="845" y="1025"/>
                  </a:lnTo>
                  <a:lnTo>
                    <a:pt x="847" y="1025"/>
                  </a:lnTo>
                  <a:lnTo>
                    <a:pt x="847" y="1023"/>
                  </a:lnTo>
                  <a:lnTo>
                    <a:pt x="847" y="1021"/>
                  </a:lnTo>
                  <a:lnTo>
                    <a:pt x="847" y="1019"/>
                  </a:lnTo>
                  <a:lnTo>
                    <a:pt x="847" y="1018"/>
                  </a:lnTo>
                  <a:lnTo>
                    <a:pt x="845" y="1018"/>
                  </a:lnTo>
                  <a:lnTo>
                    <a:pt x="845" y="1016"/>
                  </a:lnTo>
                  <a:lnTo>
                    <a:pt x="843" y="1016"/>
                  </a:lnTo>
                  <a:lnTo>
                    <a:pt x="843" y="1014"/>
                  </a:lnTo>
                  <a:lnTo>
                    <a:pt x="841" y="1014"/>
                  </a:lnTo>
                  <a:lnTo>
                    <a:pt x="841" y="1012"/>
                  </a:lnTo>
                  <a:lnTo>
                    <a:pt x="841" y="1010"/>
                  </a:lnTo>
                  <a:lnTo>
                    <a:pt x="841" y="1008"/>
                  </a:lnTo>
                  <a:lnTo>
                    <a:pt x="843" y="1008"/>
                  </a:lnTo>
                  <a:lnTo>
                    <a:pt x="843" y="1010"/>
                  </a:lnTo>
                  <a:lnTo>
                    <a:pt x="845" y="1010"/>
                  </a:lnTo>
                  <a:lnTo>
                    <a:pt x="845" y="1012"/>
                  </a:lnTo>
                  <a:lnTo>
                    <a:pt x="847" y="1012"/>
                  </a:lnTo>
                  <a:lnTo>
                    <a:pt x="847" y="1014"/>
                  </a:lnTo>
                  <a:lnTo>
                    <a:pt x="849" y="1014"/>
                  </a:lnTo>
                  <a:lnTo>
                    <a:pt x="847" y="1014"/>
                  </a:lnTo>
                  <a:lnTo>
                    <a:pt x="847" y="1016"/>
                  </a:lnTo>
                  <a:lnTo>
                    <a:pt x="849" y="1016"/>
                  </a:lnTo>
                  <a:lnTo>
                    <a:pt x="847" y="1016"/>
                  </a:lnTo>
                  <a:lnTo>
                    <a:pt x="847" y="1018"/>
                  </a:lnTo>
                  <a:lnTo>
                    <a:pt x="849" y="1019"/>
                  </a:lnTo>
                  <a:lnTo>
                    <a:pt x="851" y="1019"/>
                  </a:lnTo>
                  <a:lnTo>
                    <a:pt x="849" y="1019"/>
                  </a:lnTo>
                  <a:lnTo>
                    <a:pt x="851" y="1019"/>
                  </a:lnTo>
                  <a:lnTo>
                    <a:pt x="853" y="1019"/>
                  </a:lnTo>
                  <a:lnTo>
                    <a:pt x="853" y="1018"/>
                  </a:lnTo>
                  <a:lnTo>
                    <a:pt x="855" y="1018"/>
                  </a:lnTo>
                  <a:lnTo>
                    <a:pt x="855" y="1019"/>
                  </a:lnTo>
                  <a:lnTo>
                    <a:pt x="857" y="1019"/>
                  </a:lnTo>
                  <a:lnTo>
                    <a:pt x="857" y="1018"/>
                  </a:lnTo>
                  <a:lnTo>
                    <a:pt x="858" y="1019"/>
                  </a:lnTo>
                  <a:lnTo>
                    <a:pt x="858" y="1018"/>
                  </a:lnTo>
                  <a:lnTo>
                    <a:pt x="858" y="1019"/>
                  </a:lnTo>
                  <a:lnTo>
                    <a:pt x="857" y="1019"/>
                  </a:lnTo>
                  <a:lnTo>
                    <a:pt x="858" y="1019"/>
                  </a:lnTo>
                  <a:lnTo>
                    <a:pt x="858" y="1021"/>
                  </a:lnTo>
                  <a:lnTo>
                    <a:pt x="860" y="1021"/>
                  </a:lnTo>
                  <a:lnTo>
                    <a:pt x="862" y="1021"/>
                  </a:lnTo>
                  <a:lnTo>
                    <a:pt x="864" y="1021"/>
                  </a:lnTo>
                  <a:lnTo>
                    <a:pt x="862" y="1021"/>
                  </a:lnTo>
                  <a:lnTo>
                    <a:pt x="864" y="1021"/>
                  </a:lnTo>
                  <a:lnTo>
                    <a:pt x="864" y="1019"/>
                  </a:lnTo>
                  <a:lnTo>
                    <a:pt x="862" y="1019"/>
                  </a:lnTo>
                  <a:lnTo>
                    <a:pt x="860" y="1019"/>
                  </a:lnTo>
                  <a:lnTo>
                    <a:pt x="860" y="1018"/>
                  </a:lnTo>
                  <a:lnTo>
                    <a:pt x="860" y="1019"/>
                  </a:lnTo>
                  <a:lnTo>
                    <a:pt x="858" y="1019"/>
                  </a:lnTo>
                  <a:lnTo>
                    <a:pt x="858" y="1018"/>
                  </a:lnTo>
                  <a:lnTo>
                    <a:pt x="860" y="1018"/>
                  </a:lnTo>
                  <a:lnTo>
                    <a:pt x="862" y="1018"/>
                  </a:lnTo>
                  <a:lnTo>
                    <a:pt x="864" y="1018"/>
                  </a:lnTo>
                  <a:lnTo>
                    <a:pt x="864" y="1016"/>
                  </a:lnTo>
                  <a:lnTo>
                    <a:pt x="866" y="1016"/>
                  </a:lnTo>
                  <a:lnTo>
                    <a:pt x="866" y="1014"/>
                  </a:lnTo>
                  <a:lnTo>
                    <a:pt x="868" y="1014"/>
                  </a:lnTo>
                  <a:lnTo>
                    <a:pt x="868" y="1012"/>
                  </a:lnTo>
                  <a:lnTo>
                    <a:pt x="870" y="1012"/>
                  </a:lnTo>
                  <a:lnTo>
                    <a:pt x="872" y="1012"/>
                  </a:lnTo>
                  <a:lnTo>
                    <a:pt x="874" y="1010"/>
                  </a:lnTo>
                  <a:lnTo>
                    <a:pt x="874" y="1008"/>
                  </a:lnTo>
                  <a:lnTo>
                    <a:pt x="876" y="1008"/>
                  </a:lnTo>
                  <a:lnTo>
                    <a:pt x="876" y="1006"/>
                  </a:lnTo>
                  <a:lnTo>
                    <a:pt x="878" y="1006"/>
                  </a:lnTo>
                  <a:lnTo>
                    <a:pt x="876" y="1006"/>
                  </a:lnTo>
                  <a:lnTo>
                    <a:pt x="876" y="1008"/>
                  </a:lnTo>
                  <a:lnTo>
                    <a:pt x="876" y="1010"/>
                  </a:lnTo>
                  <a:lnTo>
                    <a:pt x="878" y="1010"/>
                  </a:lnTo>
                  <a:lnTo>
                    <a:pt x="880" y="1010"/>
                  </a:lnTo>
                  <a:lnTo>
                    <a:pt x="880" y="1012"/>
                  </a:lnTo>
                  <a:lnTo>
                    <a:pt x="881" y="1012"/>
                  </a:lnTo>
                  <a:lnTo>
                    <a:pt x="881" y="1014"/>
                  </a:lnTo>
                  <a:lnTo>
                    <a:pt x="883" y="1014"/>
                  </a:lnTo>
                  <a:lnTo>
                    <a:pt x="885" y="1014"/>
                  </a:lnTo>
                  <a:lnTo>
                    <a:pt x="887" y="1014"/>
                  </a:lnTo>
                  <a:lnTo>
                    <a:pt x="887" y="1016"/>
                  </a:lnTo>
                  <a:lnTo>
                    <a:pt x="889" y="1016"/>
                  </a:lnTo>
                  <a:lnTo>
                    <a:pt x="887" y="1016"/>
                  </a:lnTo>
                  <a:lnTo>
                    <a:pt x="887" y="1014"/>
                  </a:lnTo>
                  <a:lnTo>
                    <a:pt x="889" y="1014"/>
                  </a:lnTo>
                  <a:lnTo>
                    <a:pt x="887" y="1014"/>
                  </a:lnTo>
                  <a:lnTo>
                    <a:pt x="887" y="1012"/>
                  </a:lnTo>
                  <a:lnTo>
                    <a:pt x="887" y="1010"/>
                  </a:lnTo>
                  <a:lnTo>
                    <a:pt x="889" y="1010"/>
                  </a:lnTo>
                  <a:lnTo>
                    <a:pt x="889" y="1012"/>
                  </a:lnTo>
                  <a:lnTo>
                    <a:pt x="889" y="1010"/>
                  </a:lnTo>
                  <a:lnTo>
                    <a:pt x="889" y="1012"/>
                  </a:lnTo>
                  <a:lnTo>
                    <a:pt x="889" y="1010"/>
                  </a:lnTo>
                  <a:lnTo>
                    <a:pt x="889" y="1012"/>
                  </a:lnTo>
                  <a:lnTo>
                    <a:pt x="889" y="1010"/>
                  </a:lnTo>
                  <a:lnTo>
                    <a:pt x="887" y="1010"/>
                  </a:lnTo>
                  <a:lnTo>
                    <a:pt x="885" y="1010"/>
                  </a:lnTo>
                  <a:lnTo>
                    <a:pt x="885" y="1008"/>
                  </a:lnTo>
                  <a:lnTo>
                    <a:pt x="883" y="1008"/>
                  </a:lnTo>
                  <a:lnTo>
                    <a:pt x="883" y="1006"/>
                  </a:lnTo>
                  <a:lnTo>
                    <a:pt x="883" y="1004"/>
                  </a:lnTo>
                  <a:lnTo>
                    <a:pt x="881" y="1004"/>
                  </a:lnTo>
                  <a:lnTo>
                    <a:pt x="881" y="1002"/>
                  </a:lnTo>
                  <a:lnTo>
                    <a:pt x="880" y="1002"/>
                  </a:lnTo>
                  <a:lnTo>
                    <a:pt x="878" y="1004"/>
                  </a:lnTo>
                  <a:lnTo>
                    <a:pt x="880" y="1004"/>
                  </a:lnTo>
                  <a:lnTo>
                    <a:pt x="880" y="1006"/>
                  </a:lnTo>
                  <a:lnTo>
                    <a:pt x="878" y="1006"/>
                  </a:lnTo>
                  <a:lnTo>
                    <a:pt x="878" y="1004"/>
                  </a:lnTo>
                  <a:lnTo>
                    <a:pt x="880" y="1002"/>
                  </a:lnTo>
                  <a:lnTo>
                    <a:pt x="880" y="1000"/>
                  </a:lnTo>
                  <a:lnTo>
                    <a:pt x="881" y="1000"/>
                  </a:lnTo>
                  <a:lnTo>
                    <a:pt x="881" y="998"/>
                  </a:lnTo>
                  <a:lnTo>
                    <a:pt x="881" y="996"/>
                  </a:lnTo>
                  <a:lnTo>
                    <a:pt x="881" y="998"/>
                  </a:lnTo>
                  <a:lnTo>
                    <a:pt x="881" y="1000"/>
                  </a:lnTo>
                  <a:lnTo>
                    <a:pt x="881" y="1002"/>
                  </a:lnTo>
                  <a:lnTo>
                    <a:pt x="883" y="1002"/>
                  </a:lnTo>
                  <a:lnTo>
                    <a:pt x="883" y="1000"/>
                  </a:lnTo>
                  <a:lnTo>
                    <a:pt x="883" y="998"/>
                  </a:lnTo>
                  <a:lnTo>
                    <a:pt x="881" y="998"/>
                  </a:lnTo>
                  <a:lnTo>
                    <a:pt x="883" y="998"/>
                  </a:lnTo>
                  <a:lnTo>
                    <a:pt x="883" y="996"/>
                  </a:lnTo>
                  <a:lnTo>
                    <a:pt x="883" y="994"/>
                  </a:lnTo>
                  <a:lnTo>
                    <a:pt x="885" y="994"/>
                  </a:lnTo>
                  <a:lnTo>
                    <a:pt x="885" y="993"/>
                  </a:lnTo>
                  <a:lnTo>
                    <a:pt x="887" y="993"/>
                  </a:lnTo>
                  <a:lnTo>
                    <a:pt x="887" y="991"/>
                  </a:lnTo>
                  <a:lnTo>
                    <a:pt x="889" y="991"/>
                  </a:lnTo>
                  <a:lnTo>
                    <a:pt x="889" y="989"/>
                  </a:lnTo>
                  <a:lnTo>
                    <a:pt x="891" y="989"/>
                  </a:lnTo>
                  <a:lnTo>
                    <a:pt x="893" y="989"/>
                  </a:lnTo>
                  <a:lnTo>
                    <a:pt x="895" y="989"/>
                  </a:lnTo>
                  <a:lnTo>
                    <a:pt x="893" y="991"/>
                  </a:lnTo>
                  <a:lnTo>
                    <a:pt x="891" y="989"/>
                  </a:lnTo>
                  <a:lnTo>
                    <a:pt x="889" y="989"/>
                  </a:lnTo>
                  <a:lnTo>
                    <a:pt x="889" y="991"/>
                  </a:lnTo>
                  <a:lnTo>
                    <a:pt x="887" y="991"/>
                  </a:lnTo>
                  <a:lnTo>
                    <a:pt x="887" y="993"/>
                  </a:lnTo>
                  <a:lnTo>
                    <a:pt x="889" y="993"/>
                  </a:lnTo>
                  <a:lnTo>
                    <a:pt x="889" y="994"/>
                  </a:lnTo>
                  <a:lnTo>
                    <a:pt x="891" y="994"/>
                  </a:lnTo>
                  <a:lnTo>
                    <a:pt x="891" y="993"/>
                  </a:lnTo>
                  <a:lnTo>
                    <a:pt x="893" y="993"/>
                  </a:lnTo>
                  <a:lnTo>
                    <a:pt x="895" y="991"/>
                  </a:lnTo>
                  <a:lnTo>
                    <a:pt x="897" y="991"/>
                  </a:lnTo>
                  <a:lnTo>
                    <a:pt x="899" y="989"/>
                  </a:lnTo>
                  <a:lnTo>
                    <a:pt x="901" y="989"/>
                  </a:lnTo>
                  <a:lnTo>
                    <a:pt x="901" y="991"/>
                  </a:lnTo>
                  <a:lnTo>
                    <a:pt x="903" y="991"/>
                  </a:lnTo>
                  <a:lnTo>
                    <a:pt x="901" y="991"/>
                  </a:lnTo>
                  <a:lnTo>
                    <a:pt x="903" y="991"/>
                  </a:lnTo>
                  <a:lnTo>
                    <a:pt x="905" y="991"/>
                  </a:lnTo>
                  <a:lnTo>
                    <a:pt x="906" y="991"/>
                  </a:lnTo>
                  <a:lnTo>
                    <a:pt x="905" y="991"/>
                  </a:lnTo>
                  <a:lnTo>
                    <a:pt x="905" y="993"/>
                  </a:lnTo>
                  <a:lnTo>
                    <a:pt x="906" y="993"/>
                  </a:lnTo>
                  <a:lnTo>
                    <a:pt x="908" y="993"/>
                  </a:lnTo>
                  <a:lnTo>
                    <a:pt x="910" y="991"/>
                  </a:lnTo>
                  <a:lnTo>
                    <a:pt x="910" y="993"/>
                  </a:lnTo>
                  <a:lnTo>
                    <a:pt x="908" y="993"/>
                  </a:lnTo>
                  <a:lnTo>
                    <a:pt x="910" y="993"/>
                  </a:lnTo>
                  <a:lnTo>
                    <a:pt x="910" y="994"/>
                  </a:lnTo>
                  <a:lnTo>
                    <a:pt x="912" y="994"/>
                  </a:lnTo>
                  <a:lnTo>
                    <a:pt x="914" y="994"/>
                  </a:lnTo>
                  <a:lnTo>
                    <a:pt x="914" y="993"/>
                  </a:lnTo>
                  <a:lnTo>
                    <a:pt x="916" y="991"/>
                  </a:lnTo>
                  <a:lnTo>
                    <a:pt x="916" y="989"/>
                  </a:lnTo>
                  <a:lnTo>
                    <a:pt x="918" y="987"/>
                  </a:lnTo>
                  <a:lnTo>
                    <a:pt x="918" y="985"/>
                  </a:lnTo>
                  <a:lnTo>
                    <a:pt x="920" y="985"/>
                  </a:lnTo>
                  <a:lnTo>
                    <a:pt x="920" y="983"/>
                  </a:lnTo>
                  <a:lnTo>
                    <a:pt x="922" y="981"/>
                  </a:lnTo>
                  <a:lnTo>
                    <a:pt x="924" y="981"/>
                  </a:lnTo>
                  <a:lnTo>
                    <a:pt x="924" y="979"/>
                  </a:lnTo>
                  <a:lnTo>
                    <a:pt x="926" y="979"/>
                  </a:lnTo>
                  <a:lnTo>
                    <a:pt x="926" y="977"/>
                  </a:lnTo>
                  <a:lnTo>
                    <a:pt x="928" y="977"/>
                  </a:lnTo>
                  <a:lnTo>
                    <a:pt x="928" y="975"/>
                  </a:lnTo>
                  <a:lnTo>
                    <a:pt x="929" y="975"/>
                  </a:lnTo>
                  <a:lnTo>
                    <a:pt x="929" y="973"/>
                  </a:lnTo>
                  <a:lnTo>
                    <a:pt x="931" y="973"/>
                  </a:lnTo>
                  <a:lnTo>
                    <a:pt x="931" y="971"/>
                  </a:lnTo>
                  <a:lnTo>
                    <a:pt x="931" y="970"/>
                  </a:lnTo>
                  <a:lnTo>
                    <a:pt x="933" y="968"/>
                  </a:lnTo>
                  <a:lnTo>
                    <a:pt x="933" y="966"/>
                  </a:lnTo>
                  <a:lnTo>
                    <a:pt x="935" y="966"/>
                  </a:lnTo>
                  <a:lnTo>
                    <a:pt x="935" y="964"/>
                  </a:lnTo>
                  <a:lnTo>
                    <a:pt x="937" y="964"/>
                  </a:lnTo>
                  <a:lnTo>
                    <a:pt x="939" y="962"/>
                  </a:lnTo>
                  <a:lnTo>
                    <a:pt x="939" y="960"/>
                  </a:lnTo>
                  <a:lnTo>
                    <a:pt x="939" y="958"/>
                  </a:lnTo>
                  <a:lnTo>
                    <a:pt x="941" y="958"/>
                  </a:lnTo>
                  <a:lnTo>
                    <a:pt x="941" y="956"/>
                  </a:lnTo>
                  <a:lnTo>
                    <a:pt x="943" y="956"/>
                  </a:lnTo>
                  <a:lnTo>
                    <a:pt x="943" y="954"/>
                  </a:lnTo>
                  <a:lnTo>
                    <a:pt x="945" y="954"/>
                  </a:lnTo>
                  <a:lnTo>
                    <a:pt x="945" y="952"/>
                  </a:lnTo>
                  <a:lnTo>
                    <a:pt x="947" y="952"/>
                  </a:lnTo>
                  <a:lnTo>
                    <a:pt x="949" y="952"/>
                  </a:lnTo>
                  <a:lnTo>
                    <a:pt x="951" y="952"/>
                  </a:lnTo>
                  <a:lnTo>
                    <a:pt x="953" y="952"/>
                  </a:lnTo>
                  <a:lnTo>
                    <a:pt x="953" y="950"/>
                  </a:lnTo>
                  <a:lnTo>
                    <a:pt x="953" y="948"/>
                  </a:lnTo>
                  <a:lnTo>
                    <a:pt x="954" y="948"/>
                  </a:lnTo>
                  <a:lnTo>
                    <a:pt x="954" y="946"/>
                  </a:lnTo>
                  <a:lnTo>
                    <a:pt x="953" y="946"/>
                  </a:lnTo>
                  <a:lnTo>
                    <a:pt x="953" y="945"/>
                  </a:lnTo>
                  <a:lnTo>
                    <a:pt x="954" y="945"/>
                  </a:lnTo>
                  <a:lnTo>
                    <a:pt x="954" y="943"/>
                  </a:lnTo>
                  <a:lnTo>
                    <a:pt x="954" y="941"/>
                  </a:lnTo>
                  <a:lnTo>
                    <a:pt x="956" y="941"/>
                  </a:lnTo>
                  <a:lnTo>
                    <a:pt x="956" y="939"/>
                  </a:lnTo>
                  <a:lnTo>
                    <a:pt x="956" y="937"/>
                  </a:lnTo>
                  <a:lnTo>
                    <a:pt x="956" y="935"/>
                  </a:lnTo>
                  <a:lnTo>
                    <a:pt x="954" y="935"/>
                  </a:lnTo>
                  <a:lnTo>
                    <a:pt x="953" y="935"/>
                  </a:lnTo>
                  <a:lnTo>
                    <a:pt x="953" y="933"/>
                  </a:lnTo>
                  <a:lnTo>
                    <a:pt x="951" y="935"/>
                  </a:lnTo>
                  <a:lnTo>
                    <a:pt x="951" y="937"/>
                  </a:lnTo>
                  <a:lnTo>
                    <a:pt x="951" y="939"/>
                  </a:lnTo>
                  <a:lnTo>
                    <a:pt x="951" y="941"/>
                  </a:lnTo>
                  <a:lnTo>
                    <a:pt x="949" y="941"/>
                  </a:lnTo>
                  <a:lnTo>
                    <a:pt x="949" y="943"/>
                  </a:lnTo>
                  <a:lnTo>
                    <a:pt x="947" y="943"/>
                  </a:lnTo>
                  <a:lnTo>
                    <a:pt x="945" y="943"/>
                  </a:lnTo>
                  <a:lnTo>
                    <a:pt x="945" y="941"/>
                  </a:lnTo>
                  <a:lnTo>
                    <a:pt x="945" y="943"/>
                  </a:lnTo>
                  <a:lnTo>
                    <a:pt x="943" y="943"/>
                  </a:lnTo>
                  <a:lnTo>
                    <a:pt x="941" y="943"/>
                  </a:lnTo>
                  <a:lnTo>
                    <a:pt x="941" y="945"/>
                  </a:lnTo>
                  <a:lnTo>
                    <a:pt x="939" y="945"/>
                  </a:lnTo>
                  <a:lnTo>
                    <a:pt x="937" y="945"/>
                  </a:lnTo>
                  <a:lnTo>
                    <a:pt x="937" y="946"/>
                  </a:lnTo>
                  <a:lnTo>
                    <a:pt x="935" y="946"/>
                  </a:lnTo>
                  <a:lnTo>
                    <a:pt x="933" y="946"/>
                  </a:lnTo>
                  <a:lnTo>
                    <a:pt x="933" y="945"/>
                  </a:lnTo>
                  <a:lnTo>
                    <a:pt x="931" y="945"/>
                  </a:lnTo>
                  <a:lnTo>
                    <a:pt x="931" y="943"/>
                  </a:lnTo>
                  <a:lnTo>
                    <a:pt x="929" y="943"/>
                  </a:lnTo>
                  <a:lnTo>
                    <a:pt x="929" y="941"/>
                  </a:lnTo>
                  <a:lnTo>
                    <a:pt x="929" y="939"/>
                  </a:lnTo>
                  <a:lnTo>
                    <a:pt x="929" y="937"/>
                  </a:lnTo>
                  <a:lnTo>
                    <a:pt x="931" y="937"/>
                  </a:lnTo>
                  <a:lnTo>
                    <a:pt x="929" y="937"/>
                  </a:lnTo>
                  <a:lnTo>
                    <a:pt x="929" y="939"/>
                  </a:lnTo>
                  <a:lnTo>
                    <a:pt x="928" y="939"/>
                  </a:lnTo>
                  <a:lnTo>
                    <a:pt x="928" y="937"/>
                  </a:lnTo>
                  <a:lnTo>
                    <a:pt x="926" y="937"/>
                  </a:lnTo>
                  <a:lnTo>
                    <a:pt x="924" y="937"/>
                  </a:lnTo>
                  <a:lnTo>
                    <a:pt x="924" y="935"/>
                  </a:lnTo>
                  <a:lnTo>
                    <a:pt x="922" y="935"/>
                  </a:lnTo>
                  <a:lnTo>
                    <a:pt x="922" y="933"/>
                  </a:lnTo>
                  <a:lnTo>
                    <a:pt x="920" y="933"/>
                  </a:lnTo>
                  <a:lnTo>
                    <a:pt x="920" y="931"/>
                  </a:lnTo>
                  <a:lnTo>
                    <a:pt x="918" y="931"/>
                  </a:lnTo>
                  <a:lnTo>
                    <a:pt x="916" y="931"/>
                  </a:lnTo>
                  <a:lnTo>
                    <a:pt x="916" y="929"/>
                  </a:lnTo>
                  <a:lnTo>
                    <a:pt x="914" y="929"/>
                  </a:lnTo>
                  <a:lnTo>
                    <a:pt x="912" y="927"/>
                  </a:lnTo>
                  <a:lnTo>
                    <a:pt x="910" y="925"/>
                  </a:lnTo>
                  <a:lnTo>
                    <a:pt x="910" y="923"/>
                  </a:lnTo>
                  <a:lnTo>
                    <a:pt x="908" y="923"/>
                  </a:lnTo>
                  <a:lnTo>
                    <a:pt x="908" y="922"/>
                  </a:lnTo>
                  <a:lnTo>
                    <a:pt x="906" y="922"/>
                  </a:lnTo>
                  <a:lnTo>
                    <a:pt x="905" y="920"/>
                  </a:lnTo>
                  <a:lnTo>
                    <a:pt x="905" y="918"/>
                  </a:lnTo>
                  <a:lnTo>
                    <a:pt x="903" y="916"/>
                  </a:lnTo>
                  <a:lnTo>
                    <a:pt x="901" y="914"/>
                  </a:lnTo>
                  <a:lnTo>
                    <a:pt x="901" y="912"/>
                  </a:lnTo>
                  <a:lnTo>
                    <a:pt x="899" y="912"/>
                  </a:lnTo>
                  <a:lnTo>
                    <a:pt x="899" y="910"/>
                  </a:lnTo>
                  <a:lnTo>
                    <a:pt x="899" y="908"/>
                  </a:lnTo>
                  <a:lnTo>
                    <a:pt x="897" y="908"/>
                  </a:lnTo>
                  <a:lnTo>
                    <a:pt x="897" y="906"/>
                  </a:lnTo>
                  <a:lnTo>
                    <a:pt x="897" y="904"/>
                  </a:lnTo>
                  <a:lnTo>
                    <a:pt x="897" y="902"/>
                  </a:lnTo>
                  <a:lnTo>
                    <a:pt x="895" y="902"/>
                  </a:lnTo>
                  <a:lnTo>
                    <a:pt x="895" y="900"/>
                  </a:lnTo>
                  <a:lnTo>
                    <a:pt x="895" y="898"/>
                  </a:lnTo>
                  <a:lnTo>
                    <a:pt x="895" y="897"/>
                  </a:lnTo>
                  <a:lnTo>
                    <a:pt x="895" y="895"/>
                  </a:lnTo>
                  <a:lnTo>
                    <a:pt x="895" y="893"/>
                  </a:lnTo>
                  <a:lnTo>
                    <a:pt x="895" y="891"/>
                  </a:lnTo>
                  <a:lnTo>
                    <a:pt x="895" y="889"/>
                  </a:lnTo>
                  <a:lnTo>
                    <a:pt x="897" y="889"/>
                  </a:lnTo>
                  <a:lnTo>
                    <a:pt x="897" y="887"/>
                  </a:lnTo>
                  <a:lnTo>
                    <a:pt x="899" y="887"/>
                  </a:lnTo>
                  <a:lnTo>
                    <a:pt x="899" y="885"/>
                  </a:lnTo>
                  <a:lnTo>
                    <a:pt x="901" y="885"/>
                  </a:lnTo>
                  <a:lnTo>
                    <a:pt x="903" y="885"/>
                  </a:lnTo>
                  <a:lnTo>
                    <a:pt x="903" y="887"/>
                  </a:lnTo>
                  <a:lnTo>
                    <a:pt x="905" y="887"/>
                  </a:lnTo>
                  <a:lnTo>
                    <a:pt x="906" y="887"/>
                  </a:lnTo>
                  <a:lnTo>
                    <a:pt x="905" y="887"/>
                  </a:lnTo>
                  <a:lnTo>
                    <a:pt x="906" y="885"/>
                  </a:lnTo>
                  <a:lnTo>
                    <a:pt x="906" y="883"/>
                  </a:lnTo>
                  <a:lnTo>
                    <a:pt x="906" y="881"/>
                  </a:lnTo>
                  <a:lnTo>
                    <a:pt x="906" y="879"/>
                  </a:lnTo>
                  <a:lnTo>
                    <a:pt x="906" y="877"/>
                  </a:lnTo>
                  <a:lnTo>
                    <a:pt x="906" y="875"/>
                  </a:lnTo>
                  <a:lnTo>
                    <a:pt x="908" y="875"/>
                  </a:lnTo>
                  <a:lnTo>
                    <a:pt x="908" y="874"/>
                  </a:lnTo>
                  <a:lnTo>
                    <a:pt x="906" y="874"/>
                  </a:lnTo>
                  <a:lnTo>
                    <a:pt x="908" y="872"/>
                  </a:lnTo>
                  <a:lnTo>
                    <a:pt x="910" y="868"/>
                  </a:lnTo>
                  <a:lnTo>
                    <a:pt x="912" y="866"/>
                  </a:lnTo>
                  <a:lnTo>
                    <a:pt x="914" y="866"/>
                  </a:lnTo>
                  <a:lnTo>
                    <a:pt x="914" y="864"/>
                  </a:lnTo>
                  <a:lnTo>
                    <a:pt x="914" y="862"/>
                  </a:lnTo>
                  <a:lnTo>
                    <a:pt x="916" y="858"/>
                  </a:lnTo>
                  <a:lnTo>
                    <a:pt x="918" y="856"/>
                  </a:lnTo>
                  <a:lnTo>
                    <a:pt x="918" y="858"/>
                  </a:lnTo>
                  <a:lnTo>
                    <a:pt x="920" y="860"/>
                  </a:lnTo>
                  <a:lnTo>
                    <a:pt x="920" y="858"/>
                  </a:lnTo>
                  <a:lnTo>
                    <a:pt x="918" y="858"/>
                  </a:lnTo>
                  <a:lnTo>
                    <a:pt x="918" y="856"/>
                  </a:lnTo>
                  <a:lnTo>
                    <a:pt x="920" y="856"/>
                  </a:lnTo>
                  <a:lnTo>
                    <a:pt x="920" y="858"/>
                  </a:lnTo>
                  <a:lnTo>
                    <a:pt x="920" y="856"/>
                  </a:lnTo>
                  <a:lnTo>
                    <a:pt x="918" y="856"/>
                  </a:lnTo>
                  <a:lnTo>
                    <a:pt x="920" y="856"/>
                  </a:lnTo>
                  <a:lnTo>
                    <a:pt x="922" y="856"/>
                  </a:lnTo>
                  <a:lnTo>
                    <a:pt x="924" y="856"/>
                  </a:lnTo>
                  <a:lnTo>
                    <a:pt x="926" y="856"/>
                  </a:lnTo>
                  <a:lnTo>
                    <a:pt x="928" y="858"/>
                  </a:lnTo>
                  <a:lnTo>
                    <a:pt x="929" y="858"/>
                  </a:lnTo>
                  <a:lnTo>
                    <a:pt x="929" y="856"/>
                  </a:lnTo>
                  <a:lnTo>
                    <a:pt x="931" y="856"/>
                  </a:lnTo>
                  <a:lnTo>
                    <a:pt x="931" y="854"/>
                  </a:lnTo>
                  <a:lnTo>
                    <a:pt x="933" y="854"/>
                  </a:lnTo>
                  <a:lnTo>
                    <a:pt x="933" y="856"/>
                  </a:lnTo>
                  <a:lnTo>
                    <a:pt x="935" y="858"/>
                  </a:lnTo>
                  <a:lnTo>
                    <a:pt x="937" y="858"/>
                  </a:lnTo>
                  <a:lnTo>
                    <a:pt x="939" y="858"/>
                  </a:lnTo>
                  <a:lnTo>
                    <a:pt x="939" y="856"/>
                  </a:lnTo>
                  <a:lnTo>
                    <a:pt x="941" y="856"/>
                  </a:lnTo>
                  <a:lnTo>
                    <a:pt x="939" y="854"/>
                  </a:lnTo>
                  <a:lnTo>
                    <a:pt x="941" y="854"/>
                  </a:lnTo>
                  <a:lnTo>
                    <a:pt x="943" y="856"/>
                  </a:lnTo>
                  <a:lnTo>
                    <a:pt x="943" y="858"/>
                  </a:lnTo>
                  <a:lnTo>
                    <a:pt x="945" y="858"/>
                  </a:lnTo>
                  <a:lnTo>
                    <a:pt x="947" y="858"/>
                  </a:lnTo>
                  <a:lnTo>
                    <a:pt x="949" y="858"/>
                  </a:lnTo>
                  <a:lnTo>
                    <a:pt x="951" y="858"/>
                  </a:lnTo>
                  <a:lnTo>
                    <a:pt x="953" y="858"/>
                  </a:lnTo>
                  <a:lnTo>
                    <a:pt x="953" y="860"/>
                  </a:lnTo>
                  <a:lnTo>
                    <a:pt x="954" y="862"/>
                  </a:lnTo>
                  <a:lnTo>
                    <a:pt x="954" y="864"/>
                  </a:lnTo>
                  <a:lnTo>
                    <a:pt x="956" y="864"/>
                  </a:lnTo>
                  <a:lnTo>
                    <a:pt x="958" y="864"/>
                  </a:lnTo>
                  <a:lnTo>
                    <a:pt x="958" y="862"/>
                  </a:lnTo>
                  <a:lnTo>
                    <a:pt x="960" y="862"/>
                  </a:lnTo>
                  <a:lnTo>
                    <a:pt x="960" y="864"/>
                  </a:lnTo>
                  <a:lnTo>
                    <a:pt x="962" y="864"/>
                  </a:lnTo>
                  <a:lnTo>
                    <a:pt x="964" y="864"/>
                  </a:lnTo>
                  <a:lnTo>
                    <a:pt x="966" y="864"/>
                  </a:lnTo>
                  <a:lnTo>
                    <a:pt x="966" y="866"/>
                  </a:lnTo>
                  <a:lnTo>
                    <a:pt x="968" y="866"/>
                  </a:lnTo>
                  <a:lnTo>
                    <a:pt x="968" y="868"/>
                  </a:lnTo>
                  <a:lnTo>
                    <a:pt x="968" y="870"/>
                  </a:lnTo>
                  <a:lnTo>
                    <a:pt x="968" y="872"/>
                  </a:lnTo>
                  <a:lnTo>
                    <a:pt x="968" y="874"/>
                  </a:lnTo>
                  <a:lnTo>
                    <a:pt x="966" y="874"/>
                  </a:lnTo>
                  <a:lnTo>
                    <a:pt x="964" y="874"/>
                  </a:lnTo>
                  <a:lnTo>
                    <a:pt x="962" y="874"/>
                  </a:lnTo>
                  <a:lnTo>
                    <a:pt x="962" y="875"/>
                  </a:lnTo>
                  <a:lnTo>
                    <a:pt x="960" y="875"/>
                  </a:lnTo>
                  <a:lnTo>
                    <a:pt x="958" y="875"/>
                  </a:lnTo>
                  <a:lnTo>
                    <a:pt x="958" y="877"/>
                  </a:lnTo>
                  <a:lnTo>
                    <a:pt x="956" y="877"/>
                  </a:lnTo>
                  <a:lnTo>
                    <a:pt x="954" y="877"/>
                  </a:lnTo>
                  <a:lnTo>
                    <a:pt x="954" y="879"/>
                  </a:lnTo>
                  <a:lnTo>
                    <a:pt x="956" y="881"/>
                  </a:lnTo>
                  <a:lnTo>
                    <a:pt x="956" y="883"/>
                  </a:lnTo>
                  <a:lnTo>
                    <a:pt x="958" y="883"/>
                  </a:lnTo>
                  <a:lnTo>
                    <a:pt x="960" y="883"/>
                  </a:lnTo>
                  <a:lnTo>
                    <a:pt x="960" y="885"/>
                  </a:lnTo>
                  <a:lnTo>
                    <a:pt x="962" y="885"/>
                  </a:lnTo>
                  <a:lnTo>
                    <a:pt x="964" y="885"/>
                  </a:lnTo>
                  <a:lnTo>
                    <a:pt x="964" y="887"/>
                  </a:lnTo>
                  <a:lnTo>
                    <a:pt x="966" y="887"/>
                  </a:lnTo>
                  <a:lnTo>
                    <a:pt x="968" y="887"/>
                  </a:lnTo>
                  <a:lnTo>
                    <a:pt x="970" y="887"/>
                  </a:lnTo>
                  <a:lnTo>
                    <a:pt x="972" y="887"/>
                  </a:lnTo>
                  <a:lnTo>
                    <a:pt x="972" y="885"/>
                  </a:lnTo>
                  <a:lnTo>
                    <a:pt x="974" y="885"/>
                  </a:lnTo>
                  <a:lnTo>
                    <a:pt x="974" y="883"/>
                  </a:lnTo>
                  <a:lnTo>
                    <a:pt x="974" y="885"/>
                  </a:lnTo>
                  <a:lnTo>
                    <a:pt x="974" y="883"/>
                  </a:lnTo>
                  <a:lnTo>
                    <a:pt x="976" y="883"/>
                  </a:lnTo>
                  <a:lnTo>
                    <a:pt x="976" y="881"/>
                  </a:lnTo>
                  <a:lnTo>
                    <a:pt x="976" y="879"/>
                  </a:lnTo>
                  <a:lnTo>
                    <a:pt x="976" y="877"/>
                  </a:lnTo>
                  <a:lnTo>
                    <a:pt x="976" y="875"/>
                  </a:lnTo>
                  <a:lnTo>
                    <a:pt x="976" y="874"/>
                  </a:lnTo>
                  <a:lnTo>
                    <a:pt x="976" y="872"/>
                  </a:lnTo>
                  <a:lnTo>
                    <a:pt x="976" y="870"/>
                  </a:lnTo>
                  <a:lnTo>
                    <a:pt x="974" y="870"/>
                  </a:lnTo>
                  <a:lnTo>
                    <a:pt x="974" y="868"/>
                  </a:lnTo>
                  <a:lnTo>
                    <a:pt x="974" y="866"/>
                  </a:lnTo>
                  <a:lnTo>
                    <a:pt x="974" y="864"/>
                  </a:lnTo>
                  <a:lnTo>
                    <a:pt x="974" y="862"/>
                  </a:lnTo>
                  <a:lnTo>
                    <a:pt x="974" y="864"/>
                  </a:lnTo>
                  <a:lnTo>
                    <a:pt x="974" y="862"/>
                  </a:lnTo>
                  <a:lnTo>
                    <a:pt x="972" y="862"/>
                  </a:lnTo>
                  <a:lnTo>
                    <a:pt x="972" y="860"/>
                  </a:lnTo>
                  <a:lnTo>
                    <a:pt x="972" y="858"/>
                  </a:lnTo>
                  <a:lnTo>
                    <a:pt x="972" y="856"/>
                  </a:lnTo>
                  <a:lnTo>
                    <a:pt x="970" y="856"/>
                  </a:lnTo>
                  <a:lnTo>
                    <a:pt x="972" y="856"/>
                  </a:lnTo>
                  <a:lnTo>
                    <a:pt x="970" y="854"/>
                  </a:lnTo>
                  <a:lnTo>
                    <a:pt x="970" y="852"/>
                  </a:lnTo>
                  <a:lnTo>
                    <a:pt x="968" y="852"/>
                  </a:lnTo>
                  <a:lnTo>
                    <a:pt x="968" y="850"/>
                  </a:lnTo>
                  <a:lnTo>
                    <a:pt x="968" y="849"/>
                  </a:lnTo>
                  <a:lnTo>
                    <a:pt x="966" y="849"/>
                  </a:lnTo>
                  <a:lnTo>
                    <a:pt x="966" y="847"/>
                  </a:lnTo>
                  <a:lnTo>
                    <a:pt x="966" y="845"/>
                  </a:lnTo>
                  <a:lnTo>
                    <a:pt x="964" y="845"/>
                  </a:lnTo>
                  <a:lnTo>
                    <a:pt x="964" y="843"/>
                  </a:lnTo>
                  <a:lnTo>
                    <a:pt x="962" y="843"/>
                  </a:lnTo>
                  <a:lnTo>
                    <a:pt x="962" y="841"/>
                  </a:lnTo>
                  <a:lnTo>
                    <a:pt x="962" y="839"/>
                  </a:lnTo>
                  <a:lnTo>
                    <a:pt x="964" y="839"/>
                  </a:lnTo>
                  <a:lnTo>
                    <a:pt x="966" y="839"/>
                  </a:lnTo>
                  <a:lnTo>
                    <a:pt x="966" y="837"/>
                  </a:lnTo>
                  <a:lnTo>
                    <a:pt x="968" y="837"/>
                  </a:lnTo>
                  <a:lnTo>
                    <a:pt x="966" y="835"/>
                  </a:lnTo>
                  <a:lnTo>
                    <a:pt x="966" y="833"/>
                  </a:lnTo>
                  <a:lnTo>
                    <a:pt x="966" y="831"/>
                  </a:lnTo>
                  <a:lnTo>
                    <a:pt x="966" y="833"/>
                  </a:lnTo>
                  <a:lnTo>
                    <a:pt x="964" y="833"/>
                  </a:lnTo>
                  <a:lnTo>
                    <a:pt x="964" y="831"/>
                  </a:lnTo>
                  <a:lnTo>
                    <a:pt x="962" y="831"/>
                  </a:lnTo>
                  <a:lnTo>
                    <a:pt x="962" y="829"/>
                  </a:lnTo>
                  <a:lnTo>
                    <a:pt x="964" y="827"/>
                  </a:lnTo>
                  <a:lnTo>
                    <a:pt x="964" y="826"/>
                  </a:lnTo>
                  <a:lnTo>
                    <a:pt x="964" y="824"/>
                  </a:lnTo>
                  <a:lnTo>
                    <a:pt x="962" y="824"/>
                  </a:lnTo>
                  <a:lnTo>
                    <a:pt x="960" y="824"/>
                  </a:lnTo>
                  <a:lnTo>
                    <a:pt x="960" y="822"/>
                  </a:lnTo>
                  <a:lnTo>
                    <a:pt x="958" y="822"/>
                  </a:lnTo>
                  <a:lnTo>
                    <a:pt x="958" y="820"/>
                  </a:lnTo>
                  <a:lnTo>
                    <a:pt x="958" y="818"/>
                  </a:lnTo>
                  <a:lnTo>
                    <a:pt x="958" y="816"/>
                  </a:lnTo>
                  <a:lnTo>
                    <a:pt x="960" y="816"/>
                  </a:lnTo>
                  <a:lnTo>
                    <a:pt x="960" y="814"/>
                  </a:lnTo>
                  <a:lnTo>
                    <a:pt x="962" y="814"/>
                  </a:lnTo>
                  <a:lnTo>
                    <a:pt x="964" y="814"/>
                  </a:lnTo>
                  <a:lnTo>
                    <a:pt x="966" y="816"/>
                  </a:lnTo>
                  <a:lnTo>
                    <a:pt x="964" y="816"/>
                  </a:lnTo>
                  <a:lnTo>
                    <a:pt x="964" y="814"/>
                  </a:lnTo>
                  <a:lnTo>
                    <a:pt x="964" y="816"/>
                  </a:lnTo>
                  <a:lnTo>
                    <a:pt x="966" y="816"/>
                  </a:lnTo>
                  <a:lnTo>
                    <a:pt x="966" y="818"/>
                  </a:lnTo>
                  <a:lnTo>
                    <a:pt x="966" y="820"/>
                  </a:lnTo>
                  <a:lnTo>
                    <a:pt x="966" y="818"/>
                  </a:lnTo>
                  <a:lnTo>
                    <a:pt x="966" y="820"/>
                  </a:lnTo>
                  <a:lnTo>
                    <a:pt x="968" y="820"/>
                  </a:lnTo>
                  <a:lnTo>
                    <a:pt x="968" y="822"/>
                  </a:lnTo>
                  <a:lnTo>
                    <a:pt x="966" y="822"/>
                  </a:lnTo>
                  <a:lnTo>
                    <a:pt x="968" y="822"/>
                  </a:lnTo>
                  <a:lnTo>
                    <a:pt x="970" y="822"/>
                  </a:lnTo>
                  <a:lnTo>
                    <a:pt x="970" y="820"/>
                  </a:lnTo>
                  <a:lnTo>
                    <a:pt x="972" y="820"/>
                  </a:lnTo>
                  <a:lnTo>
                    <a:pt x="972" y="822"/>
                  </a:lnTo>
                  <a:lnTo>
                    <a:pt x="972" y="820"/>
                  </a:lnTo>
                  <a:lnTo>
                    <a:pt x="972" y="822"/>
                  </a:lnTo>
                  <a:lnTo>
                    <a:pt x="970" y="822"/>
                  </a:lnTo>
                  <a:lnTo>
                    <a:pt x="972" y="822"/>
                  </a:lnTo>
                  <a:lnTo>
                    <a:pt x="972" y="824"/>
                  </a:lnTo>
                  <a:lnTo>
                    <a:pt x="972" y="822"/>
                  </a:lnTo>
                  <a:lnTo>
                    <a:pt x="972" y="820"/>
                  </a:lnTo>
                  <a:lnTo>
                    <a:pt x="974" y="820"/>
                  </a:lnTo>
                  <a:lnTo>
                    <a:pt x="972" y="820"/>
                  </a:lnTo>
                  <a:lnTo>
                    <a:pt x="974" y="820"/>
                  </a:lnTo>
                  <a:lnTo>
                    <a:pt x="974" y="822"/>
                  </a:lnTo>
                  <a:lnTo>
                    <a:pt x="974" y="824"/>
                  </a:lnTo>
                  <a:lnTo>
                    <a:pt x="976" y="824"/>
                  </a:lnTo>
                  <a:lnTo>
                    <a:pt x="978" y="824"/>
                  </a:lnTo>
                  <a:lnTo>
                    <a:pt x="978" y="826"/>
                  </a:lnTo>
                  <a:lnTo>
                    <a:pt x="978" y="824"/>
                  </a:lnTo>
                  <a:lnTo>
                    <a:pt x="979" y="824"/>
                  </a:lnTo>
                  <a:lnTo>
                    <a:pt x="978" y="824"/>
                  </a:lnTo>
                  <a:lnTo>
                    <a:pt x="978" y="822"/>
                  </a:lnTo>
                  <a:lnTo>
                    <a:pt x="976" y="822"/>
                  </a:lnTo>
                  <a:lnTo>
                    <a:pt x="976" y="820"/>
                  </a:lnTo>
                  <a:lnTo>
                    <a:pt x="976" y="818"/>
                  </a:lnTo>
                  <a:lnTo>
                    <a:pt x="974" y="818"/>
                  </a:lnTo>
                  <a:lnTo>
                    <a:pt x="974" y="816"/>
                  </a:lnTo>
                  <a:lnTo>
                    <a:pt x="972" y="818"/>
                  </a:lnTo>
                  <a:lnTo>
                    <a:pt x="970" y="818"/>
                  </a:lnTo>
                  <a:lnTo>
                    <a:pt x="970" y="816"/>
                  </a:lnTo>
                  <a:lnTo>
                    <a:pt x="970" y="814"/>
                  </a:lnTo>
                  <a:lnTo>
                    <a:pt x="970" y="812"/>
                  </a:lnTo>
                  <a:lnTo>
                    <a:pt x="972" y="812"/>
                  </a:lnTo>
                  <a:lnTo>
                    <a:pt x="972" y="814"/>
                  </a:lnTo>
                  <a:lnTo>
                    <a:pt x="972" y="816"/>
                  </a:lnTo>
                  <a:lnTo>
                    <a:pt x="974" y="816"/>
                  </a:lnTo>
                  <a:lnTo>
                    <a:pt x="974" y="814"/>
                  </a:lnTo>
                  <a:lnTo>
                    <a:pt x="972" y="814"/>
                  </a:lnTo>
                  <a:lnTo>
                    <a:pt x="974" y="814"/>
                  </a:lnTo>
                  <a:lnTo>
                    <a:pt x="974" y="812"/>
                  </a:lnTo>
                  <a:lnTo>
                    <a:pt x="972" y="812"/>
                  </a:lnTo>
                  <a:lnTo>
                    <a:pt x="972" y="810"/>
                  </a:lnTo>
                  <a:lnTo>
                    <a:pt x="974" y="810"/>
                  </a:lnTo>
                  <a:lnTo>
                    <a:pt x="976" y="810"/>
                  </a:lnTo>
                  <a:lnTo>
                    <a:pt x="978" y="810"/>
                  </a:lnTo>
                  <a:lnTo>
                    <a:pt x="979" y="810"/>
                  </a:lnTo>
                  <a:lnTo>
                    <a:pt x="981" y="810"/>
                  </a:lnTo>
                  <a:lnTo>
                    <a:pt x="981" y="808"/>
                  </a:lnTo>
                  <a:lnTo>
                    <a:pt x="983" y="808"/>
                  </a:lnTo>
                  <a:lnTo>
                    <a:pt x="983" y="806"/>
                  </a:lnTo>
                  <a:lnTo>
                    <a:pt x="981" y="806"/>
                  </a:lnTo>
                  <a:lnTo>
                    <a:pt x="981" y="808"/>
                  </a:lnTo>
                  <a:lnTo>
                    <a:pt x="981" y="810"/>
                  </a:lnTo>
                  <a:lnTo>
                    <a:pt x="979" y="810"/>
                  </a:lnTo>
                  <a:lnTo>
                    <a:pt x="979" y="808"/>
                  </a:lnTo>
                  <a:lnTo>
                    <a:pt x="978" y="808"/>
                  </a:lnTo>
                  <a:lnTo>
                    <a:pt x="976" y="808"/>
                  </a:lnTo>
                  <a:lnTo>
                    <a:pt x="976" y="810"/>
                  </a:lnTo>
                  <a:lnTo>
                    <a:pt x="976" y="808"/>
                  </a:lnTo>
                  <a:lnTo>
                    <a:pt x="976" y="810"/>
                  </a:lnTo>
                  <a:lnTo>
                    <a:pt x="974" y="810"/>
                  </a:lnTo>
                  <a:lnTo>
                    <a:pt x="974" y="808"/>
                  </a:lnTo>
                  <a:lnTo>
                    <a:pt x="976" y="808"/>
                  </a:lnTo>
                  <a:lnTo>
                    <a:pt x="976" y="806"/>
                  </a:lnTo>
                  <a:lnTo>
                    <a:pt x="976" y="808"/>
                  </a:lnTo>
                  <a:lnTo>
                    <a:pt x="974" y="808"/>
                  </a:lnTo>
                  <a:lnTo>
                    <a:pt x="974" y="806"/>
                  </a:lnTo>
                  <a:lnTo>
                    <a:pt x="976" y="806"/>
                  </a:lnTo>
                  <a:lnTo>
                    <a:pt x="974" y="806"/>
                  </a:lnTo>
                  <a:lnTo>
                    <a:pt x="974" y="804"/>
                  </a:lnTo>
                  <a:lnTo>
                    <a:pt x="976" y="804"/>
                  </a:lnTo>
                  <a:lnTo>
                    <a:pt x="976" y="802"/>
                  </a:lnTo>
                  <a:lnTo>
                    <a:pt x="976" y="804"/>
                  </a:lnTo>
                  <a:lnTo>
                    <a:pt x="976" y="802"/>
                  </a:lnTo>
                  <a:lnTo>
                    <a:pt x="974" y="802"/>
                  </a:lnTo>
                  <a:lnTo>
                    <a:pt x="974" y="801"/>
                  </a:lnTo>
                  <a:lnTo>
                    <a:pt x="976" y="801"/>
                  </a:lnTo>
                  <a:lnTo>
                    <a:pt x="978" y="801"/>
                  </a:lnTo>
                  <a:lnTo>
                    <a:pt x="979" y="801"/>
                  </a:lnTo>
                  <a:lnTo>
                    <a:pt x="981" y="802"/>
                  </a:lnTo>
                  <a:lnTo>
                    <a:pt x="981" y="801"/>
                  </a:lnTo>
                  <a:lnTo>
                    <a:pt x="979" y="801"/>
                  </a:lnTo>
                  <a:lnTo>
                    <a:pt x="978" y="801"/>
                  </a:lnTo>
                  <a:lnTo>
                    <a:pt x="976" y="801"/>
                  </a:lnTo>
                  <a:lnTo>
                    <a:pt x="976" y="799"/>
                  </a:lnTo>
                  <a:lnTo>
                    <a:pt x="974" y="799"/>
                  </a:lnTo>
                  <a:lnTo>
                    <a:pt x="974" y="801"/>
                  </a:lnTo>
                  <a:lnTo>
                    <a:pt x="974" y="802"/>
                  </a:lnTo>
                  <a:lnTo>
                    <a:pt x="972" y="802"/>
                  </a:lnTo>
                  <a:lnTo>
                    <a:pt x="970" y="802"/>
                  </a:lnTo>
                  <a:lnTo>
                    <a:pt x="970" y="804"/>
                  </a:lnTo>
                  <a:lnTo>
                    <a:pt x="968" y="804"/>
                  </a:lnTo>
                  <a:lnTo>
                    <a:pt x="966" y="804"/>
                  </a:lnTo>
                  <a:lnTo>
                    <a:pt x="964" y="804"/>
                  </a:lnTo>
                  <a:lnTo>
                    <a:pt x="964" y="802"/>
                  </a:lnTo>
                  <a:lnTo>
                    <a:pt x="966" y="802"/>
                  </a:lnTo>
                  <a:lnTo>
                    <a:pt x="966" y="801"/>
                  </a:lnTo>
                  <a:lnTo>
                    <a:pt x="968" y="801"/>
                  </a:lnTo>
                  <a:lnTo>
                    <a:pt x="968" y="799"/>
                  </a:lnTo>
                  <a:lnTo>
                    <a:pt x="968" y="801"/>
                  </a:lnTo>
                  <a:lnTo>
                    <a:pt x="968" y="799"/>
                  </a:lnTo>
                  <a:lnTo>
                    <a:pt x="968" y="801"/>
                  </a:lnTo>
                  <a:lnTo>
                    <a:pt x="966" y="801"/>
                  </a:lnTo>
                  <a:lnTo>
                    <a:pt x="964" y="801"/>
                  </a:lnTo>
                  <a:lnTo>
                    <a:pt x="964" y="802"/>
                  </a:lnTo>
                  <a:lnTo>
                    <a:pt x="964" y="801"/>
                  </a:lnTo>
                  <a:lnTo>
                    <a:pt x="964" y="799"/>
                  </a:lnTo>
                  <a:lnTo>
                    <a:pt x="964" y="797"/>
                  </a:lnTo>
                  <a:lnTo>
                    <a:pt x="964" y="795"/>
                  </a:lnTo>
                  <a:lnTo>
                    <a:pt x="966" y="795"/>
                  </a:lnTo>
                  <a:lnTo>
                    <a:pt x="966" y="793"/>
                  </a:lnTo>
                  <a:lnTo>
                    <a:pt x="966" y="795"/>
                  </a:lnTo>
                  <a:lnTo>
                    <a:pt x="968" y="793"/>
                  </a:lnTo>
                  <a:lnTo>
                    <a:pt x="970" y="791"/>
                  </a:lnTo>
                  <a:lnTo>
                    <a:pt x="970" y="793"/>
                  </a:lnTo>
                  <a:lnTo>
                    <a:pt x="970" y="791"/>
                  </a:lnTo>
                  <a:lnTo>
                    <a:pt x="970" y="793"/>
                  </a:lnTo>
                  <a:lnTo>
                    <a:pt x="972" y="793"/>
                  </a:lnTo>
                  <a:lnTo>
                    <a:pt x="970" y="793"/>
                  </a:lnTo>
                  <a:lnTo>
                    <a:pt x="972" y="793"/>
                  </a:lnTo>
                  <a:lnTo>
                    <a:pt x="970" y="791"/>
                  </a:lnTo>
                  <a:lnTo>
                    <a:pt x="972" y="791"/>
                  </a:lnTo>
                  <a:lnTo>
                    <a:pt x="972" y="789"/>
                  </a:lnTo>
                  <a:lnTo>
                    <a:pt x="974" y="789"/>
                  </a:lnTo>
                  <a:lnTo>
                    <a:pt x="976" y="789"/>
                  </a:lnTo>
                  <a:lnTo>
                    <a:pt x="974" y="791"/>
                  </a:lnTo>
                  <a:lnTo>
                    <a:pt x="976" y="791"/>
                  </a:lnTo>
                  <a:lnTo>
                    <a:pt x="976" y="789"/>
                  </a:lnTo>
                  <a:lnTo>
                    <a:pt x="976" y="791"/>
                  </a:lnTo>
                  <a:lnTo>
                    <a:pt x="976" y="789"/>
                  </a:lnTo>
                  <a:lnTo>
                    <a:pt x="978" y="789"/>
                  </a:lnTo>
                  <a:lnTo>
                    <a:pt x="979" y="789"/>
                  </a:lnTo>
                  <a:lnTo>
                    <a:pt x="979" y="787"/>
                  </a:lnTo>
                  <a:lnTo>
                    <a:pt x="979" y="785"/>
                  </a:lnTo>
                  <a:lnTo>
                    <a:pt x="979" y="787"/>
                  </a:lnTo>
                  <a:lnTo>
                    <a:pt x="978" y="787"/>
                  </a:lnTo>
                  <a:lnTo>
                    <a:pt x="978" y="789"/>
                  </a:lnTo>
                  <a:lnTo>
                    <a:pt x="978" y="787"/>
                  </a:lnTo>
                  <a:lnTo>
                    <a:pt x="978" y="785"/>
                  </a:lnTo>
                  <a:lnTo>
                    <a:pt x="978" y="783"/>
                  </a:lnTo>
                  <a:lnTo>
                    <a:pt x="978" y="781"/>
                  </a:lnTo>
                  <a:lnTo>
                    <a:pt x="976" y="781"/>
                  </a:lnTo>
                  <a:lnTo>
                    <a:pt x="976" y="779"/>
                  </a:lnTo>
                  <a:lnTo>
                    <a:pt x="976" y="778"/>
                  </a:lnTo>
                  <a:lnTo>
                    <a:pt x="978" y="778"/>
                  </a:lnTo>
                  <a:lnTo>
                    <a:pt x="978" y="776"/>
                  </a:lnTo>
                  <a:lnTo>
                    <a:pt x="979" y="776"/>
                  </a:lnTo>
                  <a:lnTo>
                    <a:pt x="981" y="776"/>
                  </a:lnTo>
                  <a:lnTo>
                    <a:pt x="981" y="774"/>
                  </a:lnTo>
                  <a:lnTo>
                    <a:pt x="981" y="776"/>
                  </a:lnTo>
                  <a:lnTo>
                    <a:pt x="983" y="776"/>
                  </a:lnTo>
                  <a:lnTo>
                    <a:pt x="983" y="774"/>
                  </a:lnTo>
                  <a:lnTo>
                    <a:pt x="983" y="776"/>
                  </a:lnTo>
                  <a:lnTo>
                    <a:pt x="983" y="774"/>
                  </a:lnTo>
                  <a:lnTo>
                    <a:pt x="983" y="776"/>
                  </a:lnTo>
                  <a:lnTo>
                    <a:pt x="983" y="774"/>
                  </a:lnTo>
                  <a:lnTo>
                    <a:pt x="983" y="776"/>
                  </a:lnTo>
                  <a:lnTo>
                    <a:pt x="983" y="774"/>
                  </a:lnTo>
                  <a:lnTo>
                    <a:pt x="985" y="774"/>
                  </a:lnTo>
                  <a:lnTo>
                    <a:pt x="985" y="776"/>
                  </a:lnTo>
                  <a:lnTo>
                    <a:pt x="985" y="774"/>
                  </a:lnTo>
                  <a:lnTo>
                    <a:pt x="983" y="774"/>
                  </a:lnTo>
                  <a:lnTo>
                    <a:pt x="985" y="774"/>
                  </a:lnTo>
                  <a:lnTo>
                    <a:pt x="985" y="776"/>
                  </a:lnTo>
                  <a:lnTo>
                    <a:pt x="987" y="776"/>
                  </a:lnTo>
                  <a:lnTo>
                    <a:pt x="985" y="776"/>
                  </a:lnTo>
                  <a:lnTo>
                    <a:pt x="987" y="776"/>
                  </a:lnTo>
                  <a:lnTo>
                    <a:pt x="987" y="778"/>
                  </a:lnTo>
                  <a:lnTo>
                    <a:pt x="985" y="778"/>
                  </a:lnTo>
                  <a:lnTo>
                    <a:pt x="985" y="779"/>
                  </a:lnTo>
                  <a:lnTo>
                    <a:pt x="987" y="779"/>
                  </a:lnTo>
                  <a:lnTo>
                    <a:pt x="987" y="781"/>
                  </a:lnTo>
                  <a:lnTo>
                    <a:pt x="987" y="779"/>
                  </a:lnTo>
                  <a:lnTo>
                    <a:pt x="985" y="779"/>
                  </a:lnTo>
                  <a:lnTo>
                    <a:pt x="987" y="778"/>
                  </a:lnTo>
                  <a:lnTo>
                    <a:pt x="989" y="778"/>
                  </a:lnTo>
                  <a:lnTo>
                    <a:pt x="991" y="778"/>
                  </a:lnTo>
                  <a:lnTo>
                    <a:pt x="991" y="776"/>
                  </a:lnTo>
                  <a:lnTo>
                    <a:pt x="993" y="776"/>
                  </a:lnTo>
                  <a:lnTo>
                    <a:pt x="993" y="774"/>
                  </a:lnTo>
                  <a:lnTo>
                    <a:pt x="993" y="772"/>
                  </a:lnTo>
                  <a:lnTo>
                    <a:pt x="993" y="770"/>
                  </a:lnTo>
                  <a:lnTo>
                    <a:pt x="993" y="768"/>
                  </a:lnTo>
                  <a:lnTo>
                    <a:pt x="993" y="766"/>
                  </a:lnTo>
                  <a:lnTo>
                    <a:pt x="991" y="766"/>
                  </a:lnTo>
                  <a:lnTo>
                    <a:pt x="989" y="766"/>
                  </a:lnTo>
                  <a:lnTo>
                    <a:pt x="989" y="764"/>
                  </a:lnTo>
                  <a:lnTo>
                    <a:pt x="991" y="764"/>
                  </a:lnTo>
                  <a:lnTo>
                    <a:pt x="989" y="764"/>
                  </a:lnTo>
                  <a:lnTo>
                    <a:pt x="987" y="764"/>
                  </a:lnTo>
                  <a:lnTo>
                    <a:pt x="987" y="766"/>
                  </a:lnTo>
                  <a:lnTo>
                    <a:pt x="985" y="764"/>
                  </a:lnTo>
                  <a:lnTo>
                    <a:pt x="985" y="762"/>
                  </a:lnTo>
                  <a:lnTo>
                    <a:pt x="987" y="762"/>
                  </a:lnTo>
                  <a:lnTo>
                    <a:pt x="987" y="760"/>
                  </a:lnTo>
                  <a:lnTo>
                    <a:pt x="989" y="760"/>
                  </a:lnTo>
                  <a:lnTo>
                    <a:pt x="989" y="758"/>
                  </a:lnTo>
                  <a:lnTo>
                    <a:pt x="991" y="758"/>
                  </a:lnTo>
                  <a:lnTo>
                    <a:pt x="993" y="758"/>
                  </a:lnTo>
                  <a:lnTo>
                    <a:pt x="995" y="756"/>
                  </a:lnTo>
                  <a:lnTo>
                    <a:pt x="997" y="756"/>
                  </a:lnTo>
                  <a:lnTo>
                    <a:pt x="999" y="756"/>
                  </a:lnTo>
                  <a:lnTo>
                    <a:pt x="1001" y="756"/>
                  </a:lnTo>
                  <a:lnTo>
                    <a:pt x="1001" y="754"/>
                  </a:lnTo>
                  <a:lnTo>
                    <a:pt x="1002" y="754"/>
                  </a:lnTo>
                  <a:lnTo>
                    <a:pt x="1002" y="756"/>
                  </a:lnTo>
                  <a:lnTo>
                    <a:pt x="1001" y="756"/>
                  </a:lnTo>
                  <a:lnTo>
                    <a:pt x="999" y="756"/>
                  </a:lnTo>
                  <a:lnTo>
                    <a:pt x="997" y="756"/>
                  </a:lnTo>
                  <a:lnTo>
                    <a:pt x="997" y="758"/>
                  </a:lnTo>
                  <a:lnTo>
                    <a:pt x="995" y="758"/>
                  </a:lnTo>
                  <a:lnTo>
                    <a:pt x="997" y="758"/>
                  </a:lnTo>
                  <a:lnTo>
                    <a:pt x="997" y="760"/>
                  </a:lnTo>
                  <a:lnTo>
                    <a:pt x="997" y="762"/>
                  </a:lnTo>
                  <a:lnTo>
                    <a:pt x="999" y="762"/>
                  </a:lnTo>
                  <a:lnTo>
                    <a:pt x="999" y="764"/>
                  </a:lnTo>
                  <a:lnTo>
                    <a:pt x="1001" y="764"/>
                  </a:lnTo>
                  <a:lnTo>
                    <a:pt x="1001" y="766"/>
                  </a:lnTo>
                  <a:lnTo>
                    <a:pt x="1002" y="766"/>
                  </a:lnTo>
                  <a:lnTo>
                    <a:pt x="1002" y="768"/>
                  </a:lnTo>
                  <a:lnTo>
                    <a:pt x="1004" y="768"/>
                  </a:lnTo>
                  <a:lnTo>
                    <a:pt x="1004" y="770"/>
                  </a:lnTo>
                  <a:lnTo>
                    <a:pt x="1006" y="770"/>
                  </a:lnTo>
                  <a:lnTo>
                    <a:pt x="1004" y="770"/>
                  </a:lnTo>
                  <a:lnTo>
                    <a:pt x="1004" y="768"/>
                  </a:lnTo>
                  <a:lnTo>
                    <a:pt x="1004" y="766"/>
                  </a:lnTo>
                  <a:lnTo>
                    <a:pt x="1004" y="764"/>
                  </a:lnTo>
                  <a:lnTo>
                    <a:pt x="1004" y="762"/>
                  </a:lnTo>
                  <a:lnTo>
                    <a:pt x="1006" y="762"/>
                  </a:lnTo>
                  <a:lnTo>
                    <a:pt x="1004" y="762"/>
                  </a:lnTo>
                  <a:lnTo>
                    <a:pt x="1004" y="760"/>
                  </a:lnTo>
                  <a:lnTo>
                    <a:pt x="1006" y="758"/>
                  </a:lnTo>
                  <a:lnTo>
                    <a:pt x="1006" y="756"/>
                  </a:lnTo>
                  <a:lnTo>
                    <a:pt x="1008" y="756"/>
                  </a:lnTo>
                  <a:lnTo>
                    <a:pt x="1008" y="754"/>
                  </a:lnTo>
                  <a:lnTo>
                    <a:pt x="1010" y="754"/>
                  </a:lnTo>
                  <a:lnTo>
                    <a:pt x="1010" y="756"/>
                  </a:lnTo>
                  <a:lnTo>
                    <a:pt x="1012" y="756"/>
                  </a:lnTo>
                  <a:lnTo>
                    <a:pt x="1014" y="758"/>
                  </a:lnTo>
                  <a:lnTo>
                    <a:pt x="1012" y="758"/>
                  </a:lnTo>
                  <a:lnTo>
                    <a:pt x="1014" y="758"/>
                  </a:lnTo>
                  <a:lnTo>
                    <a:pt x="1014" y="760"/>
                  </a:lnTo>
                  <a:lnTo>
                    <a:pt x="1014" y="762"/>
                  </a:lnTo>
                  <a:lnTo>
                    <a:pt x="1016" y="762"/>
                  </a:lnTo>
                  <a:lnTo>
                    <a:pt x="1016" y="764"/>
                  </a:lnTo>
                  <a:lnTo>
                    <a:pt x="1014" y="764"/>
                  </a:lnTo>
                  <a:lnTo>
                    <a:pt x="1014" y="766"/>
                  </a:lnTo>
                  <a:lnTo>
                    <a:pt x="1016" y="766"/>
                  </a:lnTo>
                  <a:lnTo>
                    <a:pt x="1018" y="766"/>
                  </a:lnTo>
                  <a:lnTo>
                    <a:pt x="1018" y="768"/>
                  </a:lnTo>
                  <a:lnTo>
                    <a:pt x="1020" y="768"/>
                  </a:lnTo>
                  <a:lnTo>
                    <a:pt x="1020" y="770"/>
                  </a:lnTo>
                  <a:lnTo>
                    <a:pt x="1022" y="770"/>
                  </a:lnTo>
                  <a:lnTo>
                    <a:pt x="1022" y="768"/>
                  </a:lnTo>
                  <a:lnTo>
                    <a:pt x="1022" y="766"/>
                  </a:lnTo>
                  <a:lnTo>
                    <a:pt x="1024" y="766"/>
                  </a:lnTo>
                  <a:lnTo>
                    <a:pt x="1024" y="764"/>
                  </a:lnTo>
                  <a:lnTo>
                    <a:pt x="1026" y="764"/>
                  </a:lnTo>
                  <a:lnTo>
                    <a:pt x="1026" y="762"/>
                  </a:lnTo>
                  <a:lnTo>
                    <a:pt x="1027" y="762"/>
                  </a:lnTo>
                  <a:lnTo>
                    <a:pt x="1027" y="760"/>
                  </a:lnTo>
                  <a:lnTo>
                    <a:pt x="1029" y="760"/>
                  </a:lnTo>
                  <a:lnTo>
                    <a:pt x="1031" y="760"/>
                  </a:lnTo>
                  <a:lnTo>
                    <a:pt x="1031" y="758"/>
                  </a:lnTo>
                  <a:lnTo>
                    <a:pt x="1033" y="758"/>
                  </a:lnTo>
                  <a:lnTo>
                    <a:pt x="1035" y="758"/>
                  </a:lnTo>
                  <a:lnTo>
                    <a:pt x="1037" y="758"/>
                  </a:lnTo>
                  <a:lnTo>
                    <a:pt x="1039" y="758"/>
                  </a:lnTo>
                  <a:lnTo>
                    <a:pt x="1041" y="758"/>
                  </a:lnTo>
                  <a:lnTo>
                    <a:pt x="1043" y="758"/>
                  </a:lnTo>
                  <a:lnTo>
                    <a:pt x="1043" y="760"/>
                  </a:lnTo>
                  <a:lnTo>
                    <a:pt x="1043" y="758"/>
                  </a:lnTo>
                  <a:lnTo>
                    <a:pt x="1045" y="758"/>
                  </a:lnTo>
                  <a:lnTo>
                    <a:pt x="1045" y="760"/>
                  </a:lnTo>
                  <a:lnTo>
                    <a:pt x="1047" y="760"/>
                  </a:lnTo>
                  <a:lnTo>
                    <a:pt x="1049" y="760"/>
                  </a:lnTo>
                  <a:lnTo>
                    <a:pt x="1050" y="760"/>
                  </a:lnTo>
                  <a:lnTo>
                    <a:pt x="1052" y="760"/>
                  </a:lnTo>
                  <a:lnTo>
                    <a:pt x="1054" y="760"/>
                  </a:lnTo>
                  <a:lnTo>
                    <a:pt x="1054" y="762"/>
                  </a:lnTo>
                  <a:lnTo>
                    <a:pt x="1056" y="762"/>
                  </a:lnTo>
                  <a:lnTo>
                    <a:pt x="1058" y="762"/>
                  </a:lnTo>
                  <a:lnTo>
                    <a:pt x="1060" y="762"/>
                  </a:lnTo>
                  <a:lnTo>
                    <a:pt x="1062" y="762"/>
                  </a:lnTo>
                  <a:lnTo>
                    <a:pt x="1062" y="764"/>
                  </a:lnTo>
                  <a:lnTo>
                    <a:pt x="1060" y="764"/>
                  </a:lnTo>
                  <a:lnTo>
                    <a:pt x="1062" y="764"/>
                  </a:lnTo>
                  <a:lnTo>
                    <a:pt x="1062" y="766"/>
                  </a:lnTo>
                  <a:lnTo>
                    <a:pt x="1062" y="764"/>
                  </a:lnTo>
                  <a:lnTo>
                    <a:pt x="1064" y="764"/>
                  </a:lnTo>
                  <a:lnTo>
                    <a:pt x="1064" y="766"/>
                  </a:lnTo>
                  <a:lnTo>
                    <a:pt x="1064" y="768"/>
                  </a:lnTo>
                  <a:lnTo>
                    <a:pt x="1064" y="770"/>
                  </a:lnTo>
                  <a:lnTo>
                    <a:pt x="1064" y="768"/>
                  </a:lnTo>
                  <a:lnTo>
                    <a:pt x="1064" y="766"/>
                  </a:lnTo>
                  <a:lnTo>
                    <a:pt x="1064" y="764"/>
                  </a:lnTo>
                  <a:lnTo>
                    <a:pt x="1062" y="764"/>
                  </a:lnTo>
                  <a:lnTo>
                    <a:pt x="1062" y="766"/>
                  </a:lnTo>
                  <a:lnTo>
                    <a:pt x="1062" y="764"/>
                  </a:lnTo>
                  <a:lnTo>
                    <a:pt x="1060" y="764"/>
                  </a:lnTo>
                  <a:lnTo>
                    <a:pt x="1062" y="764"/>
                  </a:lnTo>
                  <a:lnTo>
                    <a:pt x="1064" y="764"/>
                  </a:lnTo>
                  <a:lnTo>
                    <a:pt x="1064" y="762"/>
                  </a:lnTo>
                  <a:lnTo>
                    <a:pt x="1066" y="762"/>
                  </a:lnTo>
                  <a:lnTo>
                    <a:pt x="1068" y="762"/>
                  </a:lnTo>
                  <a:lnTo>
                    <a:pt x="1070" y="764"/>
                  </a:lnTo>
                  <a:lnTo>
                    <a:pt x="1072" y="764"/>
                  </a:lnTo>
                  <a:lnTo>
                    <a:pt x="1074" y="764"/>
                  </a:lnTo>
                  <a:lnTo>
                    <a:pt x="1075" y="764"/>
                  </a:lnTo>
                  <a:lnTo>
                    <a:pt x="1075" y="766"/>
                  </a:lnTo>
                  <a:lnTo>
                    <a:pt x="1077" y="766"/>
                  </a:lnTo>
                  <a:lnTo>
                    <a:pt x="1079" y="766"/>
                  </a:lnTo>
                  <a:lnTo>
                    <a:pt x="1081" y="768"/>
                  </a:lnTo>
                  <a:lnTo>
                    <a:pt x="1081" y="770"/>
                  </a:lnTo>
                  <a:lnTo>
                    <a:pt x="1081" y="772"/>
                  </a:lnTo>
                  <a:lnTo>
                    <a:pt x="1081" y="774"/>
                  </a:lnTo>
                  <a:lnTo>
                    <a:pt x="1083" y="774"/>
                  </a:lnTo>
                  <a:lnTo>
                    <a:pt x="1081" y="776"/>
                  </a:lnTo>
                  <a:lnTo>
                    <a:pt x="1083" y="776"/>
                  </a:lnTo>
                  <a:lnTo>
                    <a:pt x="1085" y="776"/>
                  </a:lnTo>
                  <a:lnTo>
                    <a:pt x="1083" y="776"/>
                  </a:lnTo>
                  <a:lnTo>
                    <a:pt x="1083" y="774"/>
                  </a:lnTo>
                  <a:lnTo>
                    <a:pt x="1085" y="774"/>
                  </a:lnTo>
                  <a:lnTo>
                    <a:pt x="1083" y="774"/>
                  </a:lnTo>
                  <a:lnTo>
                    <a:pt x="1085" y="774"/>
                  </a:lnTo>
                  <a:lnTo>
                    <a:pt x="1085" y="772"/>
                  </a:lnTo>
                  <a:lnTo>
                    <a:pt x="1085" y="774"/>
                  </a:lnTo>
                  <a:lnTo>
                    <a:pt x="1087" y="774"/>
                  </a:lnTo>
                  <a:lnTo>
                    <a:pt x="1089" y="776"/>
                  </a:lnTo>
                  <a:lnTo>
                    <a:pt x="1091" y="776"/>
                  </a:lnTo>
                  <a:lnTo>
                    <a:pt x="1091" y="778"/>
                  </a:lnTo>
                  <a:lnTo>
                    <a:pt x="1091" y="776"/>
                  </a:lnTo>
                  <a:lnTo>
                    <a:pt x="1093" y="776"/>
                  </a:lnTo>
                  <a:lnTo>
                    <a:pt x="1091" y="776"/>
                  </a:lnTo>
                  <a:lnTo>
                    <a:pt x="1091" y="774"/>
                  </a:lnTo>
                  <a:lnTo>
                    <a:pt x="1091" y="772"/>
                  </a:lnTo>
                  <a:lnTo>
                    <a:pt x="1093" y="772"/>
                  </a:lnTo>
                  <a:lnTo>
                    <a:pt x="1093" y="770"/>
                  </a:lnTo>
                  <a:lnTo>
                    <a:pt x="1095" y="770"/>
                  </a:lnTo>
                  <a:lnTo>
                    <a:pt x="1095" y="768"/>
                  </a:lnTo>
                  <a:lnTo>
                    <a:pt x="1097" y="768"/>
                  </a:lnTo>
                  <a:lnTo>
                    <a:pt x="1098" y="766"/>
                  </a:lnTo>
                  <a:lnTo>
                    <a:pt x="1100" y="766"/>
                  </a:lnTo>
                  <a:lnTo>
                    <a:pt x="1100" y="768"/>
                  </a:lnTo>
                  <a:lnTo>
                    <a:pt x="1102" y="768"/>
                  </a:lnTo>
                  <a:lnTo>
                    <a:pt x="1104" y="770"/>
                  </a:lnTo>
                  <a:lnTo>
                    <a:pt x="1104" y="768"/>
                  </a:lnTo>
                  <a:lnTo>
                    <a:pt x="1104" y="766"/>
                  </a:lnTo>
                  <a:lnTo>
                    <a:pt x="1102" y="766"/>
                  </a:lnTo>
                  <a:lnTo>
                    <a:pt x="1104" y="764"/>
                  </a:lnTo>
                  <a:lnTo>
                    <a:pt x="1106" y="764"/>
                  </a:lnTo>
                  <a:lnTo>
                    <a:pt x="1108" y="764"/>
                  </a:lnTo>
                  <a:lnTo>
                    <a:pt x="1110" y="764"/>
                  </a:lnTo>
                  <a:lnTo>
                    <a:pt x="1110" y="762"/>
                  </a:lnTo>
                  <a:lnTo>
                    <a:pt x="1112" y="762"/>
                  </a:lnTo>
                  <a:lnTo>
                    <a:pt x="1114" y="762"/>
                  </a:lnTo>
                  <a:lnTo>
                    <a:pt x="1116" y="762"/>
                  </a:lnTo>
                  <a:lnTo>
                    <a:pt x="1118" y="762"/>
                  </a:lnTo>
                  <a:lnTo>
                    <a:pt x="1120" y="762"/>
                  </a:lnTo>
                  <a:lnTo>
                    <a:pt x="1122" y="762"/>
                  </a:lnTo>
                  <a:lnTo>
                    <a:pt x="1122" y="764"/>
                  </a:lnTo>
                  <a:lnTo>
                    <a:pt x="1123" y="764"/>
                  </a:lnTo>
                  <a:lnTo>
                    <a:pt x="1122" y="764"/>
                  </a:lnTo>
                  <a:lnTo>
                    <a:pt x="1123" y="764"/>
                  </a:lnTo>
                  <a:lnTo>
                    <a:pt x="1123" y="766"/>
                  </a:lnTo>
                  <a:lnTo>
                    <a:pt x="1123" y="768"/>
                  </a:lnTo>
                  <a:lnTo>
                    <a:pt x="1125" y="768"/>
                  </a:lnTo>
                  <a:lnTo>
                    <a:pt x="1125" y="770"/>
                  </a:lnTo>
                  <a:lnTo>
                    <a:pt x="1123" y="770"/>
                  </a:lnTo>
                  <a:lnTo>
                    <a:pt x="1123" y="772"/>
                  </a:lnTo>
                  <a:lnTo>
                    <a:pt x="1125" y="772"/>
                  </a:lnTo>
                  <a:lnTo>
                    <a:pt x="1125" y="770"/>
                  </a:lnTo>
                  <a:lnTo>
                    <a:pt x="1125" y="772"/>
                  </a:lnTo>
                  <a:lnTo>
                    <a:pt x="1125" y="774"/>
                  </a:lnTo>
                  <a:lnTo>
                    <a:pt x="1127" y="774"/>
                  </a:lnTo>
                  <a:lnTo>
                    <a:pt x="1127" y="776"/>
                  </a:lnTo>
                  <a:lnTo>
                    <a:pt x="1129" y="774"/>
                  </a:lnTo>
                  <a:lnTo>
                    <a:pt x="1129" y="772"/>
                  </a:lnTo>
                  <a:lnTo>
                    <a:pt x="1129" y="770"/>
                  </a:lnTo>
                  <a:lnTo>
                    <a:pt x="1129" y="768"/>
                  </a:lnTo>
                  <a:lnTo>
                    <a:pt x="1129" y="766"/>
                  </a:lnTo>
                  <a:lnTo>
                    <a:pt x="1131" y="766"/>
                  </a:lnTo>
                  <a:lnTo>
                    <a:pt x="1133" y="766"/>
                  </a:lnTo>
                  <a:lnTo>
                    <a:pt x="1133" y="764"/>
                  </a:lnTo>
                  <a:lnTo>
                    <a:pt x="1135" y="764"/>
                  </a:lnTo>
                  <a:lnTo>
                    <a:pt x="1137" y="764"/>
                  </a:lnTo>
                  <a:lnTo>
                    <a:pt x="1139" y="764"/>
                  </a:lnTo>
                  <a:lnTo>
                    <a:pt x="1139" y="766"/>
                  </a:lnTo>
                  <a:lnTo>
                    <a:pt x="1141" y="766"/>
                  </a:lnTo>
                  <a:lnTo>
                    <a:pt x="1139" y="766"/>
                  </a:lnTo>
                  <a:lnTo>
                    <a:pt x="1141" y="766"/>
                  </a:lnTo>
                  <a:lnTo>
                    <a:pt x="1143" y="766"/>
                  </a:lnTo>
                  <a:lnTo>
                    <a:pt x="1143" y="768"/>
                  </a:lnTo>
                  <a:lnTo>
                    <a:pt x="1141" y="768"/>
                  </a:lnTo>
                  <a:lnTo>
                    <a:pt x="1143" y="768"/>
                  </a:lnTo>
                  <a:lnTo>
                    <a:pt x="1143" y="770"/>
                  </a:lnTo>
                  <a:lnTo>
                    <a:pt x="1145" y="770"/>
                  </a:lnTo>
                  <a:lnTo>
                    <a:pt x="1143" y="770"/>
                  </a:lnTo>
                  <a:lnTo>
                    <a:pt x="1143" y="768"/>
                  </a:lnTo>
                  <a:lnTo>
                    <a:pt x="1145" y="768"/>
                  </a:lnTo>
                  <a:lnTo>
                    <a:pt x="1145" y="770"/>
                  </a:lnTo>
                  <a:lnTo>
                    <a:pt x="1145" y="772"/>
                  </a:lnTo>
                  <a:lnTo>
                    <a:pt x="1146" y="772"/>
                  </a:lnTo>
                  <a:lnTo>
                    <a:pt x="1145" y="772"/>
                  </a:lnTo>
                  <a:lnTo>
                    <a:pt x="1146" y="772"/>
                  </a:lnTo>
                  <a:lnTo>
                    <a:pt x="1146" y="774"/>
                  </a:lnTo>
                  <a:lnTo>
                    <a:pt x="1148" y="774"/>
                  </a:lnTo>
                  <a:lnTo>
                    <a:pt x="1148" y="776"/>
                  </a:lnTo>
                  <a:lnTo>
                    <a:pt x="1150" y="776"/>
                  </a:lnTo>
                  <a:lnTo>
                    <a:pt x="1150" y="778"/>
                  </a:lnTo>
                  <a:lnTo>
                    <a:pt x="1148" y="778"/>
                  </a:lnTo>
                  <a:lnTo>
                    <a:pt x="1150" y="778"/>
                  </a:lnTo>
                  <a:lnTo>
                    <a:pt x="1148" y="778"/>
                  </a:lnTo>
                  <a:lnTo>
                    <a:pt x="1150" y="778"/>
                  </a:lnTo>
                  <a:lnTo>
                    <a:pt x="1150" y="779"/>
                  </a:lnTo>
                  <a:lnTo>
                    <a:pt x="1148" y="779"/>
                  </a:lnTo>
                  <a:lnTo>
                    <a:pt x="1150" y="779"/>
                  </a:lnTo>
                  <a:lnTo>
                    <a:pt x="1148" y="781"/>
                  </a:lnTo>
                  <a:lnTo>
                    <a:pt x="1148" y="783"/>
                  </a:lnTo>
                  <a:lnTo>
                    <a:pt x="1150" y="783"/>
                  </a:lnTo>
                  <a:lnTo>
                    <a:pt x="1150" y="785"/>
                  </a:lnTo>
                  <a:lnTo>
                    <a:pt x="1150" y="787"/>
                  </a:lnTo>
                  <a:lnTo>
                    <a:pt x="1148" y="787"/>
                  </a:lnTo>
                  <a:lnTo>
                    <a:pt x="1146" y="787"/>
                  </a:lnTo>
                  <a:lnTo>
                    <a:pt x="1145" y="789"/>
                  </a:lnTo>
                  <a:lnTo>
                    <a:pt x="1143" y="789"/>
                  </a:lnTo>
                  <a:lnTo>
                    <a:pt x="1143" y="791"/>
                  </a:lnTo>
                  <a:lnTo>
                    <a:pt x="1143" y="793"/>
                  </a:lnTo>
                  <a:lnTo>
                    <a:pt x="1145" y="793"/>
                  </a:lnTo>
                  <a:lnTo>
                    <a:pt x="1145" y="795"/>
                  </a:lnTo>
                  <a:lnTo>
                    <a:pt x="1146" y="795"/>
                  </a:lnTo>
                  <a:lnTo>
                    <a:pt x="1145" y="795"/>
                  </a:lnTo>
                  <a:lnTo>
                    <a:pt x="1145" y="797"/>
                  </a:lnTo>
                  <a:lnTo>
                    <a:pt x="1145" y="795"/>
                  </a:lnTo>
                  <a:lnTo>
                    <a:pt x="1143" y="795"/>
                  </a:lnTo>
                  <a:lnTo>
                    <a:pt x="1143" y="797"/>
                  </a:lnTo>
                  <a:lnTo>
                    <a:pt x="1141" y="797"/>
                  </a:lnTo>
                  <a:lnTo>
                    <a:pt x="1141" y="799"/>
                  </a:lnTo>
                  <a:lnTo>
                    <a:pt x="1143" y="799"/>
                  </a:lnTo>
                  <a:lnTo>
                    <a:pt x="1145" y="799"/>
                  </a:lnTo>
                  <a:lnTo>
                    <a:pt x="1146" y="799"/>
                  </a:lnTo>
                  <a:lnTo>
                    <a:pt x="1145" y="799"/>
                  </a:lnTo>
                  <a:lnTo>
                    <a:pt x="1146" y="799"/>
                  </a:lnTo>
                  <a:lnTo>
                    <a:pt x="1146" y="801"/>
                  </a:lnTo>
                  <a:lnTo>
                    <a:pt x="1145" y="801"/>
                  </a:lnTo>
                  <a:lnTo>
                    <a:pt x="1146" y="801"/>
                  </a:lnTo>
                  <a:lnTo>
                    <a:pt x="1145" y="801"/>
                  </a:lnTo>
                  <a:lnTo>
                    <a:pt x="1143" y="801"/>
                  </a:lnTo>
                  <a:lnTo>
                    <a:pt x="1141" y="801"/>
                  </a:lnTo>
                  <a:lnTo>
                    <a:pt x="1141" y="802"/>
                  </a:lnTo>
                  <a:lnTo>
                    <a:pt x="1143" y="802"/>
                  </a:lnTo>
                  <a:lnTo>
                    <a:pt x="1143" y="804"/>
                  </a:lnTo>
                  <a:lnTo>
                    <a:pt x="1143" y="806"/>
                  </a:lnTo>
                  <a:lnTo>
                    <a:pt x="1145" y="806"/>
                  </a:lnTo>
                  <a:lnTo>
                    <a:pt x="1143" y="806"/>
                  </a:lnTo>
                  <a:lnTo>
                    <a:pt x="1145" y="808"/>
                  </a:lnTo>
                  <a:lnTo>
                    <a:pt x="1145" y="810"/>
                  </a:lnTo>
                  <a:lnTo>
                    <a:pt x="1146" y="810"/>
                  </a:lnTo>
                  <a:lnTo>
                    <a:pt x="1146" y="812"/>
                  </a:lnTo>
                  <a:lnTo>
                    <a:pt x="1148" y="814"/>
                  </a:lnTo>
                  <a:lnTo>
                    <a:pt x="1148" y="816"/>
                  </a:lnTo>
                  <a:lnTo>
                    <a:pt x="1150" y="816"/>
                  </a:lnTo>
                  <a:lnTo>
                    <a:pt x="1150" y="818"/>
                  </a:lnTo>
                  <a:lnTo>
                    <a:pt x="1152" y="818"/>
                  </a:lnTo>
                  <a:lnTo>
                    <a:pt x="1154" y="818"/>
                  </a:lnTo>
                  <a:lnTo>
                    <a:pt x="1156" y="818"/>
                  </a:lnTo>
                  <a:lnTo>
                    <a:pt x="1156" y="820"/>
                  </a:lnTo>
                  <a:lnTo>
                    <a:pt x="1158" y="820"/>
                  </a:lnTo>
                  <a:lnTo>
                    <a:pt x="1160" y="820"/>
                  </a:lnTo>
                  <a:lnTo>
                    <a:pt x="1162" y="820"/>
                  </a:lnTo>
                  <a:lnTo>
                    <a:pt x="1164" y="820"/>
                  </a:lnTo>
                  <a:lnTo>
                    <a:pt x="1166" y="820"/>
                  </a:lnTo>
                  <a:lnTo>
                    <a:pt x="1166" y="822"/>
                  </a:lnTo>
                  <a:lnTo>
                    <a:pt x="1168" y="822"/>
                  </a:lnTo>
                  <a:lnTo>
                    <a:pt x="1168" y="824"/>
                  </a:lnTo>
                  <a:lnTo>
                    <a:pt x="1170" y="824"/>
                  </a:lnTo>
                  <a:lnTo>
                    <a:pt x="1171" y="824"/>
                  </a:lnTo>
                  <a:lnTo>
                    <a:pt x="1173" y="824"/>
                  </a:lnTo>
                  <a:lnTo>
                    <a:pt x="1173" y="826"/>
                  </a:lnTo>
                  <a:lnTo>
                    <a:pt x="1173" y="824"/>
                  </a:lnTo>
                  <a:lnTo>
                    <a:pt x="1175" y="824"/>
                  </a:lnTo>
                  <a:lnTo>
                    <a:pt x="1177" y="824"/>
                  </a:lnTo>
                  <a:lnTo>
                    <a:pt x="1177" y="826"/>
                  </a:lnTo>
                  <a:lnTo>
                    <a:pt x="1179" y="826"/>
                  </a:lnTo>
                  <a:lnTo>
                    <a:pt x="1181" y="826"/>
                  </a:lnTo>
                  <a:lnTo>
                    <a:pt x="1183" y="826"/>
                  </a:lnTo>
                  <a:lnTo>
                    <a:pt x="1185" y="826"/>
                  </a:lnTo>
                  <a:lnTo>
                    <a:pt x="1187" y="826"/>
                  </a:lnTo>
                  <a:lnTo>
                    <a:pt x="1185" y="826"/>
                  </a:lnTo>
                  <a:lnTo>
                    <a:pt x="1187" y="826"/>
                  </a:lnTo>
                  <a:lnTo>
                    <a:pt x="1189" y="826"/>
                  </a:lnTo>
                  <a:lnTo>
                    <a:pt x="1191" y="826"/>
                  </a:lnTo>
                  <a:lnTo>
                    <a:pt x="1193" y="826"/>
                  </a:lnTo>
                  <a:lnTo>
                    <a:pt x="1193" y="827"/>
                  </a:lnTo>
                  <a:lnTo>
                    <a:pt x="1194" y="827"/>
                  </a:lnTo>
                  <a:lnTo>
                    <a:pt x="1196" y="826"/>
                  </a:lnTo>
                  <a:lnTo>
                    <a:pt x="1196" y="824"/>
                  </a:lnTo>
                  <a:lnTo>
                    <a:pt x="1198" y="824"/>
                  </a:lnTo>
                  <a:lnTo>
                    <a:pt x="1198" y="826"/>
                  </a:lnTo>
                  <a:lnTo>
                    <a:pt x="1198" y="827"/>
                  </a:lnTo>
                  <a:lnTo>
                    <a:pt x="1198" y="829"/>
                  </a:lnTo>
                  <a:lnTo>
                    <a:pt x="1198" y="831"/>
                  </a:lnTo>
                  <a:lnTo>
                    <a:pt x="1200" y="833"/>
                  </a:lnTo>
                  <a:lnTo>
                    <a:pt x="1198" y="833"/>
                  </a:lnTo>
                  <a:lnTo>
                    <a:pt x="1198" y="835"/>
                  </a:lnTo>
                  <a:lnTo>
                    <a:pt x="1196" y="835"/>
                  </a:lnTo>
                  <a:lnTo>
                    <a:pt x="1196" y="833"/>
                  </a:lnTo>
                  <a:lnTo>
                    <a:pt x="1194" y="833"/>
                  </a:lnTo>
                  <a:lnTo>
                    <a:pt x="1194" y="835"/>
                  </a:lnTo>
                  <a:lnTo>
                    <a:pt x="1194" y="833"/>
                  </a:lnTo>
                  <a:lnTo>
                    <a:pt x="1193" y="833"/>
                  </a:lnTo>
                  <a:lnTo>
                    <a:pt x="1191" y="833"/>
                  </a:lnTo>
                  <a:lnTo>
                    <a:pt x="1193" y="833"/>
                  </a:lnTo>
                  <a:lnTo>
                    <a:pt x="1193" y="835"/>
                  </a:lnTo>
                  <a:lnTo>
                    <a:pt x="1194" y="835"/>
                  </a:lnTo>
                  <a:lnTo>
                    <a:pt x="1194" y="837"/>
                  </a:lnTo>
                  <a:lnTo>
                    <a:pt x="1196" y="837"/>
                  </a:lnTo>
                  <a:lnTo>
                    <a:pt x="1194" y="837"/>
                  </a:lnTo>
                  <a:lnTo>
                    <a:pt x="1194" y="839"/>
                  </a:lnTo>
                  <a:lnTo>
                    <a:pt x="1196" y="839"/>
                  </a:lnTo>
                  <a:lnTo>
                    <a:pt x="1196" y="841"/>
                  </a:lnTo>
                  <a:lnTo>
                    <a:pt x="1198" y="841"/>
                  </a:lnTo>
                  <a:lnTo>
                    <a:pt x="1198" y="843"/>
                  </a:lnTo>
                  <a:lnTo>
                    <a:pt x="1198" y="845"/>
                  </a:lnTo>
                  <a:lnTo>
                    <a:pt x="1198" y="843"/>
                  </a:lnTo>
                  <a:lnTo>
                    <a:pt x="1198" y="845"/>
                  </a:lnTo>
                  <a:lnTo>
                    <a:pt x="1200" y="845"/>
                  </a:lnTo>
                  <a:lnTo>
                    <a:pt x="1200" y="847"/>
                  </a:lnTo>
                  <a:lnTo>
                    <a:pt x="1202" y="847"/>
                  </a:lnTo>
                  <a:lnTo>
                    <a:pt x="1202" y="849"/>
                  </a:lnTo>
                  <a:lnTo>
                    <a:pt x="1202" y="850"/>
                  </a:lnTo>
                  <a:lnTo>
                    <a:pt x="1204" y="850"/>
                  </a:lnTo>
                  <a:lnTo>
                    <a:pt x="1204" y="852"/>
                  </a:lnTo>
                  <a:lnTo>
                    <a:pt x="1206" y="852"/>
                  </a:lnTo>
                  <a:lnTo>
                    <a:pt x="1206" y="854"/>
                  </a:lnTo>
                  <a:lnTo>
                    <a:pt x="1206" y="856"/>
                  </a:lnTo>
                  <a:lnTo>
                    <a:pt x="1208" y="856"/>
                  </a:lnTo>
                  <a:lnTo>
                    <a:pt x="1208" y="858"/>
                  </a:lnTo>
                  <a:lnTo>
                    <a:pt x="1210" y="858"/>
                  </a:lnTo>
                  <a:lnTo>
                    <a:pt x="1210" y="860"/>
                  </a:lnTo>
                  <a:lnTo>
                    <a:pt x="1212" y="860"/>
                  </a:lnTo>
                  <a:lnTo>
                    <a:pt x="1212" y="862"/>
                  </a:lnTo>
                  <a:lnTo>
                    <a:pt x="1214" y="862"/>
                  </a:lnTo>
                  <a:lnTo>
                    <a:pt x="1214" y="864"/>
                  </a:lnTo>
                  <a:lnTo>
                    <a:pt x="1216" y="864"/>
                  </a:lnTo>
                  <a:lnTo>
                    <a:pt x="1216" y="862"/>
                  </a:lnTo>
                  <a:lnTo>
                    <a:pt x="1218" y="862"/>
                  </a:lnTo>
                  <a:lnTo>
                    <a:pt x="1218" y="864"/>
                  </a:lnTo>
                  <a:lnTo>
                    <a:pt x="1218" y="862"/>
                  </a:lnTo>
                  <a:lnTo>
                    <a:pt x="1219" y="862"/>
                  </a:lnTo>
                  <a:lnTo>
                    <a:pt x="1218" y="862"/>
                  </a:lnTo>
                  <a:lnTo>
                    <a:pt x="1219" y="862"/>
                  </a:lnTo>
                  <a:lnTo>
                    <a:pt x="1219" y="864"/>
                  </a:lnTo>
                  <a:lnTo>
                    <a:pt x="1221" y="864"/>
                  </a:lnTo>
                  <a:lnTo>
                    <a:pt x="1223" y="864"/>
                  </a:lnTo>
                  <a:lnTo>
                    <a:pt x="1223" y="862"/>
                  </a:lnTo>
                  <a:lnTo>
                    <a:pt x="1225" y="862"/>
                  </a:lnTo>
                  <a:lnTo>
                    <a:pt x="1225" y="864"/>
                  </a:lnTo>
                  <a:lnTo>
                    <a:pt x="1227" y="864"/>
                  </a:lnTo>
                  <a:lnTo>
                    <a:pt x="1229" y="864"/>
                  </a:lnTo>
                  <a:lnTo>
                    <a:pt x="1231" y="864"/>
                  </a:lnTo>
                  <a:lnTo>
                    <a:pt x="1233" y="864"/>
                  </a:lnTo>
                  <a:lnTo>
                    <a:pt x="1235" y="866"/>
                  </a:lnTo>
                  <a:lnTo>
                    <a:pt x="1237" y="866"/>
                  </a:lnTo>
                  <a:lnTo>
                    <a:pt x="1239" y="866"/>
                  </a:lnTo>
                  <a:lnTo>
                    <a:pt x="1241" y="866"/>
                  </a:lnTo>
                  <a:lnTo>
                    <a:pt x="1241" y="864"/>
                  </a:lnTo>
                  <a:lnTo>
                    <a:pt x="1243" y="864"/>
                  </a:lnTo>
                  <a:lnTo>
                    <a:pt x="1244" y="862"/>
                  </a:lnTo>
                  <a:lnTo>
                    <a:pt x="1246" y="862"/>
                  </a:lnTo>
                  <a:lnTo>
                    <a:pt x="1246" y="860"/>
                  </a:lnTo>
                  <a:lnTo>
                    <a:pt x="1246" y="862"/>
                  </a:lnTo>
                  <a:lnTo>
                    <a:pt x="1246" y="864"/>
                  </a:lnTo>
                  <a:lnTo>
                    <a:pt x="1246" y="862"/>
                  </a:lnTo>
                  <a:lnTo>
                    <a:pt x="1246" y="864"/>
                  </a:lnTo>
                  <a:lnTo>
                    <a:pt x="1246" y="862"/>
                  </a:lnTo>
                  <a:lnTo>
                    <a:pt x="1246" y="864"/>
                  </a:lnTo>
                  <a:lnTo>
                    <a:pt x="1248" y="864"/>
                  </a:lnTo>
                  <a:lnTo>
                    <a:pt x="1248" y="862"/>
                  </a:lnTo>
                  <a:lnTo>
                    <a:pt x="1248" y="860"/>
                  </a:lnTo>
                  <a:lnTo>
                    <a:pt x="1246" y="860"/>
                  </a:lnTo>
                  <a:lnTo>
                    <a:pt x="1248" y="860"/>
                  </a:lnTo>
                  <a:lnTo>
                    <a:pt x="1248" y="862"/>
                  </a:lnTo>
                  <a:lnTo>
                    <a:pt x="1248" y="860"/>
                  </a:lnTo>
                  <a:lnTo>
                    <a:pt x="1248" y="858"/>
                  </a:lnTo>
                  <a:lnTo>
                    <a:pt x="1248" y="860"/>
                  </a:lnTo>
                  <a:lnTo>
                    <a:pt x="1246" y="860"/>
                  </a:lnTo>
                  <a:lnTo>
                    <a:pt x="1248" y="860"/>
                  </a:lnTo>
                  <a:lnTo>
                    <a:pt x="1248" y="858"/>
                  </a:lnTo>
                  <a:lnTo>
                    <a:pt x="1250" y="858"/>
                  </a:lnTo>
                  <a:lnTo>
                    <a:pt x="1250" y="856"/>
                  </a:lnTo>
                  <a:lnTo>
                    <a:pt x="1252" y="854"/>
                  </a:lnTo>
                  <a:lnTo>
                    <a:pt x="1254" y="852"/>
                  </a:lnTo>
                  <a:lnTo>
                    <a:pt x="1254" y="850"/>
                  </a:lnTo>
                  <a:lnTo>
                    <a:pt x="1256" y="850"/>
                  </a:lnTo>
                  <a:lnTo>
                    <a:pt x="1258" y="849"/>
                  </a:lnTo>
                  <a:lnTo>
                    <a:pt x="1260" y="847"/>
                  </a:lnTo>
                  <a:lnTo>
                    <a:pt x="1262" y="847"/>
                  </a:lnTo>
                  <a:lnTo>
                    <a:pt x="1262" y="845"/>
                  </a:lnTo>
                  <a:lnTo>
                    <a:pt x="1264" y="845"/>
                  </a:lnTo>
                  <a:lnTo>
                    <a:pt x="1266" y="845"/>
                  </a:lnTo>
                  <a:lnTo>
                    <a:pt x="1266" y="843"/>
                  </a:lnTo>
                  <a:lnTo>
                    <a:pt x="1267" y="843"/>
                  </a:lnTo>
                  <a:lnTo>
                    <a:pt x="1269" y="841"/>
                  </a:lnTo>
                  <a:lnTo>
                    <a:pt x="1269" y="839"/>
                  </a:lnTo>
                  <a:lnTo>
                    <a:pt x="1271" y="839"/>
                  </a:lnTo>
                  <a:lnTo>
                    <a:pt x="1271" y="837"/>
                  </a:lnTo>
                  <a:lnTo>
                    <a:pt x="1271" y="835"/>
                  </a:lnTo>
                  <a:lnTo>
                    <a:pt x="1273" y="835"/>
                  </a:lnTo>
                  <a:lnTo>
                    <a:pt x="1273" y="833"/>
                  </a:lnTo>
                  <a:lnTo>
                    <a:pt x="1273" y="831"/>
                  </a:lnTo>
                  <a:lnTo>
                    <a:pt x="1275" y="831"/>
                  </a:lnTo>
                  <a:lnTo>
                    <a:pt x="1275" y="829"/>
                  </a:lnTo>
                  <a:lnTo>
                    <a:pt x="1275" y="827"/>
                  </a:lnTo>
                  <a:lnTo>
                    <a:pt x="1277" y="827"/>
                  </a:lnTo>
                  <a:lnTo>
                    <a:pt x="1275" y="827"/>
                  </a:lnTo>
                  <a:lnTo>
                    <a:pt x="1275" y="829"/>
                  </a:lnTo>
                  <a:lnTo>
                    <a:pt x="1275" y="831"/>
                  </a:lnTo>
                  <a:lnTo>
                    <a:pt x="1273" y="831"/>
                  </a:lnTo>
                  <a:lnTo>
                    <a:pt x="1275" y="831"/>
                  </a:lnTo>
                  <a:lnTo>
                    <a:pt x="1273" y="831"/>
                  </a:lnTo>
                  <a:lnTo>
                    <a:pt x="1273" y="833"/>
                  </a:lnTo>
                  <a:lnTo>
                    <a:pt x="1273" y="831"/>
                  </a:lnTo>
                  <a:lnTo>
                    <a:pt x="1275" y="831"/>
                  </a:lnTo>
                  <a:lnTo>
                    <a:pt x="1275" y="829"/>
                  </a:lnTo>
                  <a:lnTo>
                    <a:pt x="1275" y="831"/>
                  </a:lnTo>
                  <a:lnTo>
                    <a:pt x="1277" y="831"/>
                  </a:lnTo>
                  <a:lnTo>
                    <a:pt x="1277" y="829"/>
                  </a:lnTo>
                  <a:lnTo>
                    <a:pt x="1277" y="831"/>
                  </a:lnTo>
                  <a:lnTo>
                    <a:pt x="1277" y="829"/>
                  </a:lnTo>
                  <a:lnTo>
                    <a:pt x="1277" y="827"/>
                  </a:lnTo>
                  <a:lnTo>
                    <a:pt x="1277" y="826"/>
                  </a:lnTo>
                  <a:lnTo>
                    <a:pt x="1277" y="827"/>
                  </a:lnTo>
                  <a:lnTo>
                    <a:pt x="1275" y="827"/>
                  </a:lnTo>
                  <a:lnTo>
                    <a:pt x="1275" y="826"/>
                  </a:lnTo>
                  <a:lnTo>
                    <a:pt x="1277" y="826"/>
                  </a:lnTo>
                  <a:lnTo>
                    <a:pt x="1279" y="826"/>
                  </a:lnTo>
                  <a:lnTo>
                    <a:pt x="1279" y="827"/>
                  </a:lnTo>
                  <a:lnTo>
                    <a:pt x="1279" y="826"/>
                  </a:lnTo>
                  <a:lnTo>
                    <a:pt x="1277" y="826"/>
                  </a:lnTo>
                  <a:lnTo>
                    <a:pt x="1279" y="826"/>
                  </a:lnTo>
                  <a:lnTo>
                    <a:pt x="1277" y="826"/>
                  </a:lnTo>
                  <a:lnTo>
                    <a:pt x="1277" y="824"/>
                  </a:lnTo>
                  <a:lnTo>
                    <a:pt x="1277" y="822"/>
                  </a:lnTo>
                  <a:lnTo>
                    <a:pt x="1279" y="822"/>
                  </a:lnTo>
                  <a:lnTo>
                    <a:pt x="1279" y="820"/>
                  </a:lnTo>
                  <a:lnTo>
                    <a:pt x="1281" y="820"/>
                  </a:lnTo>
                  <a:lnTo>
                    <a:pt x="1279" y="820"/>
                  </a:lnTo>
                  <a:lnTo>
                    <a:pt x="1279" y="822"/>
                  </a:lnTo>
                  <a:lnTo>
                    <a:pt x="1277" y="822"/>
                  </a:lnTo>
                  <a:lnTo>
                    <a:pt x="1277" y="820"/>
                  </a:lnTo>
                  <a:lnTo>
                    <a:pt x="1275" y="820"/>
                  </a:lnTo>
                  <a:lnTo>
                    <a:pt x="1275" y="818"/>
                  </a:lnTo>
                  <a:lnTo>
                    <a:pt x="1273" y="818"/>
                  </a:lnTo>
                  <a:lnTo>
                    <a:pt x="1271" y="818"/>
                  </a:lnTo>
                  <a:lnTo>
                    <a:pt x="1273" y="818"/>
                  </a:lnTo>
                  <a:lnTo>
                    <a:pt x="1273" y="816"/>
                  </a:lnTo>
                  <a:lnTo>
                    <a:pt x="1275" y="816"/>
                  </a:lnTo>
                  <a:lnTo>
                    <a:pt x="1275" y="818"/>
                  </a:lnTo>
                  <a:lnTo>
                    <a:pt x="1277" y="818"/>
                  </a:lnTo>
                  <a:lnTo>
                    <a:pt x="1277" y="816"/>
                  </a:lnTo>
                  <a:lnTo>
                    <a:pt x="1279" y="816"/>
                  </a:lnTo>
                  <a:lnTo>
                    <a:pt x="1281" y="816"/>
                  </a:lnTo>
                  <a:lnTo>
                    <a:pt x="1281" y="814"/>
                  </a:lnTo>
                  <a:lnTo>
                    <a:pt x="1281" y="816"/>
                  </a:lnTo>
                  <a:lnTo>
                    <a:pt x="1283" y="816"/>
                  </a:lnTo>
                  <a:lnTo>
                    <a:pt x="1285" y="816"/>
                  </a:lnTo>
                  <a:lnTo>
                    <a:pt x="1285" y="818"/>
                  </a:lnTo>
                  <a:lnTo>
                    <a:pt x="1285" y="820"/>
                  </a:lnTo>
                  <a:lnTo>
                    <a:pt x="1285" y="822"/>
                  </a:lnTo>
                  <a:lnTo>
                    <a:pt x="1285" y="824"/>
                  </a:lnTo>
                  <a:lnTo>
                    <a:pt x="1287" y="826"/>
                  </a:lnTo>
                  <a:lnTo>
                    <a:pt x="1287" y="827"/>
                  </a:lnTo>
                  <a:lnTo>
                    <a:pt x="1287" y="829"/>
                  </a:lnTo>
                  <a:lnTo>
                    <a:pt x="1287" y="827"/>
                  </a:lnTo>
                  <a:lnTo>
                    <a:pt x="1289" y="829"/>
                  </a:lnTo>
                  <a:lnTo>
                    <a:pt x="1291" y="829"/>
                  </a:lnTo>
                  <a:lnTo>
                    <a:pt x="1291" y="827"/>
                  </a:lnTo>
                  <a:lnTo>
                    <a:pt x="1291" y="829"/>
                  </a:lnTo>
                  <a:lnTo>
                    <a:pt x="1289" y="829"/>
                  </a:lnTo>
                  <a:lnTo>
                    <a:pt x="1291" y="829"/>
                  </a:lnTo>
                  <a:lnTo>
                    <a:pt x="1291" y="827"/>
                  </a:lnTo>
                  <a:lnTo>
                    <a:pt x="1289" y="827"/>
                  </a:lnTo>
                  <a:lnTo>
                    <a:pt x="1291" y="826"/>
                  </a:lnTo>
                  <a:lnTo>
                    <a:pt x="1291" y="827"/>
                  </a:lnTo>
                  <a:lnTo>
                    <a:pt x="1292" y="827"/>
                  </a:lnTo>
                  <a:lnTo>
                    <a:pt x="1292" y="829"/>
                  </a:lnTo>
                  <a:lnTo>
                    <a:pt x="1294" y="829"/>
                  </a:lnTo>
                  <a:lnTo>
                    <a:pt x="1294" y="831"/>
                  </a:lnTo>
                  <a:lnTo>
                    <a:pt x="1294" y="829"/>
                  </a:lnTo>
                  <a:lnTo>
                    <a:pt x="1296" y="829"/>
                  </a:lnTo>
                  <a:lnTo>
                    <a:pt x="1296" y="831"/>
                  </a:lnTo>
                  <a:lnTo>
                    <a:pt x="1298" y="831"/>
                  </a:lnTo>
                  <a:lnTo>
                    <a:pt x="1296" y="831"/>
                  </a:lnTo>
                  <a:lnTo>
                    <a:pt x="1298" y="831"/>
                  </a:lnTo>
                  <a:lnTo>
                    <a:pt x="1300" y="831"/>
                  </a:lnTo>
                  <a:lnTo>
                    <a:pt x="1302" y="831"/>
                  </a:lnTo>
                  <a:lnTo>
                    <a:pt x="1304" y="831"/>
                  </a:lnTo>
                  <a:lnTo>
                    <a:pt x="1304" y="829"/>
                  </a:lnTo>
                  <a:lnTo>
                    <a:pt x="1306" y="829"/>
                  </a:lnTo>
                  <a:lnTo>
                    <a:pt x="1308" y="829"/>
                  </a:lnTo>
                  <a:lnTo>
                    <a:pt x="1308" y="827"/>
                  </a:lnTo>
                  <a:lnTo>
                    <a:pt x="1310" y="827"/>
                  </a:lnTo>
                  <a:lnTo>
                    <a:pt x="1310" y="826"/>
                  </a:lnTo>
                  <a:lnTo>
                    <a:pt x="1310" y="824"/>
                  </a:lnTo>
                  <a:lnTo>
                    <a:pt x="1312" y="824"/>
                  </a:lnTo>
                  <a:lnTo>
                    <a:pt x="1312" y="822"/>
                  </a:lnTo>
                  <a:lnTo>
                    <a:pt x="1314" y="822"/>
                  </a:lnTo>
                  <a:lnTo>
                    <a:pt x="1314" y="820"/>
                  </a:lnTo>
                  <a:lnTo>
                    <a:pt x="1314" y="822"/>
                  </a:lnTo>
                  <a:lnTo>
                    <a:pt x="1315" y="822"/>
                  </a:lnTo>
                  <a:lnTo>
                    <a:pt x="1314" y="822"/>
                  </a:lnTo>
                  <a:lnTo>
                    <a:pt x="1314" y="824"/>
                  </a:lnTo>
                  <a:lnTo>
                    <a:pt x="1315" y="824"/>
                  </a:lnTo>
                  <a:lnTo>
                    <a:pt x="1315" y="822"/>
                  </a:lnTo>
                  <a:lnTo>
                    <a:pt x="1317" y="822"/>
                  </a:lnTo>
                  <a:lnTo>
                    <a:pt x="1315" y="822"/>
                  </a:lnTo>
                  <a:lnTo>
                    <a:pt x="1315" y="824"/>
                  </a:lnTo>
                  <a:lnTo>
                    <a:pt x="1317" y="824"/>
                  </a:lnTo>
                  <a:lnTo>
                    <a:pt x="1317" y="826"/>
                  </a:lnTo>
                  <a:lnTo>
                    <a:pt x="1317" y="827"/>
                  </a:lnTo>
                  <a:lnTo>
                    <a:pt x="1317" y="826"/>
                  </a:lnTo>
                  <a:lnTo>
                    <a:pt x="1317" y="824"/>
                  </a:lnTo>
                  <a:lnTo>
                    <a:pt x="1317" y="822"/>
                  </a:lnTo>
                  <a:lnTo>
                    <a:pt x="1317" y="824"/>
                  </a:lnTo>
                  <a:lnTo>
                    <a:pt x="1317" y="822"/>
                  </a:lnTo>
                  <a:lnTo>
                    <a:pt x="1315" y="822"/>
                  </a:lnTo>
                  <a:lnTo>
                    <a:pt x="1317" y="822"/>
                  </a:lnTo>
                  <a:lnTo>
                    <a:pt x="1315" y="822"/>
                  </a:lnTo>
                  <a:lnTo>
                    <a:pt x="1317" y="822"/>
                  </a:lnTo>
                  <a:lnTo>
                    <a:pt x="1317" y="820"/>
                  </a:lnTo>
                  <a:lnTo>
                    <a:pt x="1317" y="822"/>
                  </a:lnTo>
                  <a:lnTo>
                    <a:pt x="1315" y="822"/>
                  </a:lnTo>
                  <a:lnTo>
                    <a:pt x="1315" y="824"/>
                  </a:lnTo>
                  <a:lnTo>
                    <a:pt x="1314" y="824"/>
                  </a:lnTo>
                  <a:lnTo>
                    <a:pt x="1314" y="822"/>
                  </a:lnTo>
                  <a:lnTo>
                    <a:pt x="1315" y="822"/>
                  </a:lnTo>
                  <a:lnTo>
                    <a:pt x="1315" y="820"/>
                  </a:lnTo>
                  <a:lnTo>
                    <a:pt x="1314" y="820"/>
                  </a:lnTo>
                  <a:lnTo>
                    <a:pt x="1314" y="818"/>
                  </a:lnTo>
                  <a:lnTo>
                    <a:pt x="1315" y="818"/>
                  </a:lnTo>
                  <a:lnTo>
                    <a:pt x="1314" y="818"/>
                  </a:lnTo>
                  <a:lnTo>
                    <a:pt x="1314" y="816"/>
                  </a:lnTo>
                  <a:lnTo>
                    <a:pt x="1314" y="814"/>
                  </a:lnTo>
                  <a:lnTo>
                    <a:pt x="1315" y="812"/>
                  </a:lnTo>
                  <a:lnTo>
                    <a:pt x="1315" y="810"/>
                  </a:lnTo>
                  <a:lnTo>
                    <a:pt x="1317" y="810"/>
                  </a:lnTo>
                  <a:lnTo>
                    <a:pt x="1317" y="812"/>
                  </a:lnTo>
                  <a:lnTo>
                    <a:pt x="1317" y="814"/>
                  </a:lnTo>
                  <a:lnTo>
                    <a:pt x="1319" y="814"/>
                  </a:lnTo>
                  <a:lnTo>
                    <a:pt x="1321" y="814"/>
                  </a:lnTo>
                  <a:lnTo>
                    <a:pt x="1323" y="814"/>
                  </a:lnTo>
                  <a:lnTo>
                    <a:pt x="1323" y="812"/>
                  </a:lnTo>
                  <a:lnTo>
                    <a:pt x="1321" y="812"/>
                  </a:lnTo>
                  <a:lnTo>
                    <a:pt x="1321" y="814"/>
                  </a:lnTo>
                  <a:lnTo>
                    <a:pt x="1319" y="814"/>
                  </a:lnTo>
                  <a:lnTo>
                    <a:pt x="1319" y="812"/>
                  </a:lnTo>
                  <a:lnTo>
                    <a:pt x="1319" y="814"/>
                  </a:lnTo>
                  <a:lnTo>
                    <a:pt x="1319" y="812"/>
                  </a:lnTo>
                  <a:lnTo>
                    <a:pt x="1317" y="812"/>
                  </a:lnTo>
                  <a:lnTo>
                    <a:pt x="1317" y="810"/>
                  </a:lnTo>
                  <a:lnTo>
                    <a:pt x="1317" y="808"/>
                  </a:lnTo>
                  <a:lnTo>
                    <a:pt x="1315" y="808"/>
                  </a:lnTo>
                  <a:lnTo>
                    <a:pt x="1314" y="808"/>
                  </a:lnTo>
                  <a:lnTo>
                    <a:pt x="1312" y="808"/>
                  </a:lnTo>
                  <a:lnTo>
                    <a:pt x="1310" y="808"/>
                  </a:lnTo>
                  <a:lnTo>
                    <a:pt x="1310" y="806"/>
                  </a:lnTo>
                  <a:lnTo>
                    <a:pt x="1308" y="806"/>
                  </a:lnTo>
                  <a:lnTo>
                    <a:pt x="1308" y="808"/>
                  </a:lnTo>
                  <a:lnTo>
                    <a:pt x="1308" y="806"/>
                  </a:lnTo>
                  <a:lnTo>
                    <a:pt x="1310" y="806"/>
                  </a:lnTo>
                  <a:lnTo>
                    <a:pt x="1308" y="806"/>
                  </a:lnTo>
                  <a:lnTo>
                    <a:pt x="1308" y="808"/>
                  </a:lnTo>
                  <a:lnTo>
                    <a:pt x="1308" y="806"/>
                  </a:lnTo>
                  <a:lnTo>
                    <a:pt x="1306" y="806"/>
                  </a:lnTo>
                  <a:lnTo>
                    <a:pt x="1306" y="808"/>
                  </a:lnTo>
                  <a:lnTo>
                    <a:pt x="1306" y="806"/>
                  </a:lnTo>
                  <a:lnTo>
                    <a:pt x="1304" y="806"/>
                  </a:lnTo>
                  <a:lnTo>
                    <a:pt x="1304" y="808"/>
                  </a:lnTo>
                  <a:lnTo>
                    <a:pt x="1304" y="806"/>
                  </a:lnTo>
                  <a:lnTo>
                    <a:pt x="1304" y="808"/>
                  </a:lnTo>
                  <a:lnTo>
                    <a:pt x="1302" y="808"/>
                  </a:lnTo>
                  <a:lnTo>
                    <a:pt x="1302" y="806"/>
                  </a:lnTo>
                  <a:lnTo>
                    <a:pt x="1300" y="806"/>
                  </a:lnTo>
                  <a:lnTo>
                    <a:pt x="1300" y="804"/>
                  </a:lnTo>
                  <a:lnTo>
                    <a:pt x="1298" y="804"/>
                  </a:lnTo>
                  <a:lnTo>
                    <a:pt x="1298" y="802"/>
                  </a:lnTo>
                  <a:lnTo>
                    <a:pt x="1298" y="801"/>
                  </a:lnTo>
                  <a:lnTo>
                    <a:pt x="1298" y="799"/>
                  </a:lnTo>
                  <a:lnTo>
                    <a:pt x="1298" y="797"/>
                  </a:lnTo>
                  <a:lnTo>
                    <a:pt x="1300" y="797"/>
                  </a:lnTo>
                  <a:lnTo>
                    <a:pt x="1300" y="795"/>
                  </a:lnTo>
                  <a:lnTo>
                    <a:pt x="1298" y="795"/>
                  </a:lnTo>
                  <a:lnTo>
                    <a:pt x="1300" y="795"/>
                  </a:lnTo>
                  <a:lnTo>
                    <a:pt x="1302" y="795"/>
                  </a:lnTo>
                  <a:lnTo>
                    <a:pt x="1300" y="795"/>
                  </a:lnTo>
                  <a:lnTo>
                    <a:pt x="1300" y="793"/>
                  </a:lnTo>
                  <a:lnTo>
                    <a:pt x="1300" y="795"/>
                  </a:lnTo>
                  <a:lnTo>
                    <a:pt x="1302" y="795"/>
                  </a:lnTo>
                  <a:lnTo>
                    <a:pt x="1302" y="793"/>
                  </a:lnTo>
                  <a:lnTo>
                    <a:pt x="1302" y="795"/>
                  </a:lnTo>
                  <a:lnTo>
                    <a:pt x="1302" y="793"/>
                  </a:lnTo>
                  <a:lnTo>
                    <a:pt x="1304" y="793"/>
                  </a:lnTo>
                  <a:lnTo>
                    <a:pt x="1302" y="793"/>
                  </a:lnTo>
                  <a:lnTo>
                    <a:pt x="1302" y="795"/>
                  </a:lnTo>
                  <a:lnTo>
                    <a:pt x="1304" y="795"/>
                  </a:lnTo>
                  <a:lnTo>
                    <a:pt x="1304" y="793"/>
                  </a:lnTo>
                  <a:lnTo>
                    <a:pt x="1304" y="795"/>
                  </a:lnTo>
                  <a:lnTo>
                    <a:pt x="1304" y="793"/>
                  </a:lnTo>
                  <a:lnTo>
                    <a:pt x="1302" y="793"/>
                  </a:lnTo>
                  <a:lnTo>
                    <a:pt x="1302" y="795"/>
                  </a:lnTo>
                  <a:lnTo>
                    <a:pt x="1302" y="793"/>
                  </a:lnTo>
                  <a:lnTo>
                    <a:pt x="1302" y="795"/>
                  </a:lnTo>
                  <a:lnTo>
                    <a:pt x="1300" y="795"/>
                  </a:lnTo>
                  <a:lnTo>
                    <a:pt x="1300" y="793"/>
                  </a:lnTo>
                  <a:lnTo>
                    <a:pt x="1298" y="793"/>
                  </a:lnTo>
                  <a:lnTo>
                    <a:pt x="1298" y="795"/>
                  </a:lnTo>
                  <a:lnTo>
                    <a:pt x="1298" y="797"/>
                  </a:lnTo>
                  <a:lnTo>
                    <a:pt x="1298" y="795"/>
                  </a:lnTo>
                  <a:lnTo>
                    <a:pt x="1296" y="795"/>
                  </a:lnTo>
                  <a:lnTo>
                    <a:pt x="1298" y="795"/>
                  </a:lnTo>
                  <a:lnTo>
                    <a:pt x="1298" y="797"/>
                  </a:lnTo>
                  <a:lnTo>
                    <a:pt x="1298" y="799"/>
                  </a:lnTo>
                  <a:lnTo>
                    <a:pt x="1298" y="797"/>
                  </a:lnTo>
                  <a:lnTo>
                    <a:pt x="1296" y="797"/>
                  </a:lnTo>
                  <a:lnTo>
                    <a:pt x="1296" y="795"/>
                  </a:lnTo>
                  <a:lnTo>
                    <a:pt x="1294" y="795"/>
                  </a:lnTo>
                  <a:lnTo>
                    <a:pt x="1292" y="795"/>
                  </a:lnTo>
                  <a:lnTo>
                    <a:pt x="1292" y="793"/>
                  </a:lnTo>
                  <a:lnTo>
                    <a:pt x="1294" y="793"/>
                  </a:lnTo>
                  <a:lnTo>
                    <a:pt x="1292" y="793"/>
                  </a:lnTo>
                  <a:lnTo>
                    <a:pt x="1292" y="791"/>
                  </a:lnTo>
                  <a:lnTo>
                    <a:pt x="1292" y="793"/>
                  </a:lnTo>
                  <a:lnTo>
                    <a:pt x="1291" y="793"/>
                  </a:lnTo>
                  <a:lnTo>
                    <a:pt x="1289" y="793"/>
                  </a:lnTo>
                  <a:lnTo>
                    <a:pt x="1289" y="791"/>
                  </a:lnTo>
                  <a:lnTo>
                    <a:pt x="1289" y="793"/>
                  </a:lnTo>
                  <a:lnTo>
                    <a:pt x="1291" y="793"/>
                  </a:lnTo>
                  <a:lnTo>
                    <a:pt x="1289" y="793"/>
                  </a:lnTo>
                  <a:lnTo>
                    <a:pt x="1291" y="795"/>
                  </a:lnTo>
                  <a:lnTo>
                    <a:pt x="1292" y="795"/>
                  </a:lnTo>
                  <a:lnTo>
                    <a:pt x="1294" y="797"/>
                  </a:lnTo>
                  <a:lnTo>
                    <a:pt x="1292" y="797"/>
                  </a:lnTo>
                  <a:lnTo>
                    <a:pt x="1292" y="795"/>
                  </a:lnTo>
                  <a:lnTo>
                    <a:pt x="1291" y="795"/>
                  </a:lnTo>
                  <a:lnTo>
                    <a:pt x="1289" y="795"/>
                  </a:lnTo>
                  <a:lnTo>
                    <a:pt x="1289" y="793"/>
                  </a:lnTo>
                  <a:lnTo>
                    <a:pt x="1287" y="793"/>
                  </a:lnTo>
                  <a:lnTo>
                    <a:pt x="1287" y="791"/>
                  </a:lnTo>
                  <a:lnTo>
                    <a:pt x="1287" y="789"/>
                  </a:lnTo>
                  <a:lnTo>
                    <a:pt x="1287" y="787"/>
                  </a:lnTo>
                  <a:lnTo>
                    <a:pt x="1285" y="787"/>
                  </a:lnTo>
                  <a:lnTo>
                    <a:pt x="1285" y="789"/>
                  </a:lnTo>
                  <a:lnTo>
                    <a:pt x="1287" y="789"/>
                  </a:lnTo>
                  <a:lnTo>
                    <a:pt x="1285" y="789"/>
                  </a:lnTo>
                  <a:lnTo>
                    <a:pt x="1287" y="789"/>
                  </a:lnTo>
                  <a:lnTo>
                    <a:pt x="1287" y="791"/>
                  </a:lnTo>
                  <a:lnTo>
                    <a:pt x="1287" y="789"/>
                  </a:lnTo>
                  <a:lnTo>
                    <a:pt x="1285" y="789"/>
                  </a:lnTo>
                  <a:lnTo>
                    <a:pt x="1285" y="787"/>
                  </a:lnTo>
                  <a:lnTo>
                    <a:pt x="1283" y="787"/>
                  </a:lnTo>
                  <a:lnTo>
                    <a:pt x="1281" y="787"/>
                  </a:lnTo>
                  <a:lnTo>
                    <a:pt x="1281" y="785"/>
                  </a:lnTo>
                  <a:lnTo>
                    <a:pt x="1279" y="787"/>
                  </a:lnTo>
                  <a:lnTo>
                    <a:pt x="1277" y="787"/>
                  </a:lnTo>
                  <a:lnTo>
                    <a:pt x="1277" y="785"/>
                  </a:lnTo>
                  <a:lnTo>
                    <a:pt x="1275" y="785"/>
                  </a:lnTo>
                  <a:lnTo>
                    <a:pt x="1273" y="785"/>
                  </a:lnTo>
                  <a:lnTo>
                    <a:pt x="1273" y="783"/>
                  </a:lnTo>
                  <a:lnTo>
                    <a:pt x="1271" y="783"/>
                  </a:lnTo>
                  <a:lnTo>
                    <a:pt x="1269" y="783"/>
                  </a:lnTo>
                  <a:lnTo>
                    <a:pt x="1269" y="781"/>
                  </a:lnTo>
                  <a:lnTo>
                    <a:pt x="1267" y="781"/>
                  </a:lnTo>
                  <a:lnTo>
                    <a:pt x="1266" y="779"/>
                  </a:lnTo>
                  <a:lnTo>
                    <a:pt x="1264" y="779"/>
                  </a:lnTo>
                  <a:lnTo>
                    <a:pt x="1262" y="779"/>
                  </a:lnTo>
                  <a:lnTo>
                    <a:pt x="1262" y="781"/>
                  </a:lnTo>
                  <a:lnTo>
                    <a:pt x="1262" y="779"/>
                  </a:lnTo>
                  <a:lnTo>
                    <a:pt x="1262" y="781"/>
                  </a:lnTo>
                  <a:lnTo>
                    <a:pt x="1262" y="779"/>
                  </a:lnTo>
                  <a:lnTo>
                    <a:pt x="1260" y="779"/>
                  </a:lnTo>
                  <a:lnTo>
                    <a:pt x="1260" y="781"/>
                  </a:lnTo>
                  <a:lnTo>
                    <a:pt x="1258" y="781"/>
                  </a:lnTo>
                  <a:lnTo>
                    <a:pt x="1256" y="781"/>
                  </a:lnTo>
                  <a:lnTo>
                    <a:pt x="1254" y="781"/>
                  </a:lnTo>
                  <a:lnTo>
                    <a:pt x="1254" y="783"/>
                  </a:lnTo>
                  <a:lnTo>
                    <a:pt x="1252" y="781"/>
                  </a:lnTo>
                  <a:lnTo>
                    <a:pt x="1250" y="781"/>
                  </a:lnTo>
                  <a:lnTo>
                    <a:pt x="1250" y="779"/>
                  </a:lnTo>
                  <a:lnTo>
                    <a:pt x="1248" y="779"/>
                  </a:lnTo>
                  <a:lnTo>
                    <a:pt x="1246" y="779"/>
                  </a:lnTo>
                  <a:lnTo>
                    <a:pt x="1248" y="779"/>
                  </a:lnTo>
                  <a:lnTo>
                    <a:pt x="1248" y="778"/>
                  </a:lnTo>
                  <a:lnTo>
                    <a:pt x="1250" y="778"/>
                  </a:lnTo>
                  <a:lnTo>
                    <a:pt x="1252" y="778"/>
                  </a:lnTo>
                  <a:lnTo>
                    <a:pt x="1252" y="776"/>
                  </a:lnTo>
                  <a:lnTo>
                    <a:pt x="1254" y="776"/>
                  </a:lnTo>
                  <a:lnTo>
                    <a:pt x="1254" y="774"/>
                  </a:lnTo>
                  <a:lnTo>
                    <a:pt x="1254" y="776"/>
                  </a:lnTo>
                  <a:lnTo>
                    <a:pt x="1254" y="774"/>
                  </a:lnTo>
                  <a:lnTo>
                    <a:pt x="1256" y="774"/>
                  </a:lnTo>
                  <a:lnTo>
                    <a:pt x="1256" y="772"/>
                  </a:lnTo>
                  <a:lnTo>
                    <a:pt x="1258" y="772"/>
                  </a:lnTo>
                  <a:lnTo>
                    <a:pt x="1258" y="774"/>
                  </a:lnTo>
                  <a:lnTo>
                    <a:pt x="1258" y="772"/>
                  </a:lnTo>
                  <a:lnTo>
                    <a:pt x="1260" y="772"/>
                  </a:lnTo>
                  <a:lnTo>
                    <a:pt x="1260" y="770"/>
                  </a:lnTo>
                  <a:lnTo>
                    <a:pt x="1260" y="768"/>
                  </a:lnTo>
                  <a:lnTo>
                    <a:pt x="1262" y="768"/>
                  </a:lnTo>
                  <a:lnTo>
                    <a:pt x="1262" y="766"/>
                  </a:lnTo>
                  <a:lnTo>
                    <a:pt x="1260" y="766"/>
                  </a:lnTo>
                  <a:lnTo>
                    <a:pt x="1260" y="764"/>
                  </a:lnTo>
                  <a:lnTo>
                    <a:pt x="1262" y="764"/>
                  </a:lnTo>
                  <a:lnTo>
                    <a:pt x="1262" y="762"/>
                  </a:lnTo>
                  <a:lnTo>
                    <a:pt x="1264" y="762"/>
                  </a:lnTo>
                  <a:lnTo>
                    <a:pt x="1264" y="760"/>
                  </a:lnTo>
                  <a:lnTo>
                    <a:pt x="1262" y="760"/>
                  </a:lnTo>
                  <a:lnTo>
                    <a:pt x="1264" y="760"/>
                  </a:lnTo>
                  <a:lnTo>
                    <a:pt x="1264" y="758"/>
                  </a:lnTo>
                  <a:lnTo>
                    <a:pt x="1266" y="758"/>
                  </a:lnTo>
                  <a:lnTo>
                    <a:pt x="1266" y="756"/>
                  </a:lnTo>
                  <a:lnTo>
                    <a:pt x="1266" y="754"/>
                  </a:lnTo>
                  <a:lnTo>
                    <a:pt x="1264" y="756"/>
                  </a:lnTo>
                  <a:lnTo>
                    <a:pt x="1264" y="754"/>
                  </a:lnTo>
                  <a:lnTo>
                    <a:pt x="1264" y="753"/>
                  </a:lnTo>
                  <a:lnTo>
                    <a:pt x="1264" y="751"/>
                  </a:lnTo>
                  <a:lnTo>
                    <a:pt x="1264" y="749"/>
                  </a:lnTo>
                  <a:lnTo>
                    <a:pt x="1262" y="749"/>
                  </a:lnTo>
                  <a:lnTo>
                    <a:pt x="1262" y="751"/>
                  </a:lnTo>
                  <a:lnTo>
                    <a:pt x="1262" y="749"/>
                  </a:lnTo>
                  <a:lnTo>
                    <a:pt x="1260" y="749"/>
                  </a:lnTo>
                  <a:lnTo>
                    <a:pt x="1262" y="749"/>
                  </a:lnTo>
                  <a:lnTo>
                    <a:pt x="1260" y="749"/>
                  </a:lnTo>
                  <a:lnTo>
                    <a:pt x="1258" y="749"/>
                  </a:lnTo>
                  <a:lnTo>
                    <a:pt x="1260" y="749"/>
                  </a:lnTo>
                  <a:lnTo>
                    <a:pt x="1260" y="751"/>
                  </a:lnTo>
                  <a:lnTo>
                    <a:pt x="1258" y="751"/>
                  </a:lnTo>
                  <a:lnTo>
                    <a:pt x="1258" y="753"/>
                  </a:lnTo>
                  <a:lnTo>
                    <a:pt x="1256" y="753"/>
                  </a:lnTo>
                  <a:lnTo>
                    <a:pt x="1258" y="753"/>
                  </a:lnTo>
                  <a:lnTo>
                    <a:pt x="1258" y="754"/>
                  </a:lnTo>
                  <a:lnTo>
                    <a:pt x="1256" y="754"/>
                  </a:lnTo>
                  <a:lnTo>
                    <a:pt x="1256" y="756"/>
                  </a:lnTo>
                  <a:lnTo>
                    <a:pt x="1256" y="758"/>
                  </a:lnTo>
                  <a:lnTo>
                    <a:pt x="1256" y="760"/>
                  </a:lnTo>
                  <a:lnTo>
                    <a:pt x="1258" y="760"/>
                  </a:lnTo>
                  <a:lnTo>
                    <a:pt x="1256" y="760"/>
                  </a:lnTo>
                  <a:lnTo>
                    <a:pt x="1256" y="762"/>
                  </a:lnTo>
                  <a:lnTo>
                    <a:pt x="1256" y="764"/>
                  </a:lnTo>
                  <a:lnTo>
                    <a:pt x="1256" y="762"/>
                  </a:lnTo>
                  <a:lnTo>
                    <a:pt x="1256" y="764"/>
                  </a:lnTo>
                  <a:lnTo>
                    <a:pt x="1258" y="764"/>
                  </a:lnTo>
                  <a:lnTo>
                    <a:pt x="1256" y="764"/>
                  </a:lnTo>
                  <a:lnTo>
                    <a:pt x="1256" y="766"/>
                  </a:lnTo>
                  <a:lnTo>
                    <a:pt x="1258" y="766"/>
                  </a:lnTo>
                  <a:lnTo>
                    <a:pt x="1256" y="766"/>
                  </a:lnTo>
                  <a:lnTo>
                    <a:pt x="1254" y="766"/>
                  </a:lnTo>
                  <a:lnTo>
                    <a:pt x="1256" y="766"/>
                  </a:lnTo>
                  <a:lnTo>
                    <a:pt x="1254" y="766"/>
                  </a:lnTo>
                  <a:lnTo>
                    <a:pt x="1252" y="766"/>
                  </a:lnTo>
                  <a:lnTo>
                    <a:pt x="1250" y="766"/>
                  </a:lnTo>
                  <a:lnTo>
                    <a:pt x="1248" y="766"/>
                  </a:lnTo>
                  <a:lnTo>
                    <a:pt x="1246" y="766"/>
                  </a:lnTo>
                  <a:lnTo>
                    <a:pt x="1246" y="764"/>
                  </a:lnTo>
                  <a:lnTo>
                    <a:pt x="1248" y="764"/>
                  </a:lnTo>
                  <a:lnTo>
                    <a:pt x="1248" y="762"/>
                  </a:lnTo>
                  <a:lnTo>
                    <a:pt x="1250" y="760"/>
                  </a:lnTo>
                  <a:lnTo>
                    <a:pt x="1250" y="758"/>
                  </a:lnTo>
                  <a:lnTo>
                    <a:pt x="1252" y="758"/>
                  </a:lnTo>
                  <a:lnTo>
                    <a:pt x="1252" y="756"/>
                  </a:lnTo>
                  <a:lnTo>
                    <a:pt x="1250" y="756"/>
                  </a:lnTo>
                  <a:lnTo>
                    <a:pt x="1252" y="756"/>
                  </a:lnTo>
                  <a:lnTo>
                    <a:pt x="1252" y="754"/>
                  </a:lnTo>
                  <a:lnTo>
                    <a:pt x="1252" y="753"/>
                  </a:lnTo>
                  <a:lnTo>
                    <a:pt x="1252" y="751"/>
                  </a:lnTo>
                  <a:lnTo>
                    <a:pt x="1252" y="749"/>
                  </a:lnTo>
                  <a:lnTo>
                    <a:pt x="1252" y="747"/>
                  </a:lnTo>
                  <a:lnTo>
                    <a:pt x="1252" y="745"/>
                  </a:lnTo>
                  <a:lnTo>
                    <a:pt x="1252" y="743"/>
                  </a:lnTo>
                  <a:lnTo>
                    <a:pt x="1250" y="743"/>
                  </a:lnTo>
                  <a:lnTo>
                    <a:pt x="1250" y="741"/>
                  </a:lnTo>
                  <a:lnTo>
                    <a:pt x="1250" y="739"/>
                  </a:lnTo>
                  <a:lnTo>
                    <a:pt x="1250" y="737"/>
                  </a:lnTo>
                  <a:lnTo>
                    <a:pt x="1248" y="737"/>
                  </a:lnTo>
                  <a:lnTo>
                    <a:pt x="1248" y="735"/>
                  </a:lnTo>
                  <a:lnTo>
                    <a:pt x="1246" y="735"/>
                  </a:lnTo>
                  <a:lnTo>
                    <a:pt x="1246" y="733"/>
                  </a:lnTo>
                  <a:lnTo>
                    <a:pt x="1246" y="731"/>
                  </a:lnTo>
                  <a:lnTo>
                    <a:pt x="1244" y="731"/>
                  </a:lnTo>
                  <a:lnTo>
                    <a:pt x="1244" y="728"/>
                  </a:lnTo>
                  <a:lnTo>
                    <a:pt x="1244" y="726"/>
                  </a:lnTo>
                  <a:lnTo>
                    <a:pt x="1243" y="726"/>
                  </a:lnTo>
                  <a:lnTo>
                    <a:pt x="1243" y="724"/>
                  </a:lnTo>
                  <a:lnTo>
                    <a:pt x="1241" y="722"/>
                  </a:lnTo>
                  <a:lnTo>
                    <a:pt x="1239" y="720"/>
                  </a:lnTo>
                  <a:lnTo>
                    <a:pt x="1241" y="722"/>
                  </a:lnTo>
                  <a:lnTo>
                    <a:pt x="1243" y="722"/>
                  </a:lnTo>
                  <a:lnTo>
                    <a:pt x="1243" y="724"/>
                  </a:lnTo>
                  <a:lnTo>
                    <a:pt x="1243" y="726"/>
                  </a:lnTo>
                  <a:lnTo>
                    <a:pt x="1243" y="724"/>
                  </a:lnTo>
                  <a:lnTo>
                    <a:pt x="1243" y="722"/>
                  </a:lnTo>
                  <a:lnTo>
                    <a:pt x="1241" y="722"/>
                  </a:lnTo>
                  <a:lnTo>
                    <a:pt x="1241" y="720"/>
                  </a:lnTo>
                  <a:lnTo>
                    <a:pt x="1239" y="720"/>
                  </a:lnTo>
                  <a:lnTo>
                    <a:pt x="1239" y="718"/>
                  </a:lnTo>
                  <a:lnTo>
                    <a:pt x="1237" y="718"/>
                  </a:lnTo>
                  <a:lnTo>
                    <a:pt x="1235" y="716"/>
                  </a:lnTo>
                  <a:lnTo>
                    <a:pt x="1233" y="716"/>
                  </a:lnTo>
                  <a:lnTo>
                    <a:pt x="1233" y="714"/>
                  </a:lnTo>
                  <a:lnTo>
                    <a:pt x="1233" y="712"/>
                  </a:lnTo>
                  <a:lnTo>
                    <a:pt x="1231" y="710"/>
                  </a:lnTo>
                  <a:lnTo>
                    <a:pt x="1229" y="708"/>
                  </a:lnTo>
                  <a:lnTo>
                    <a:pt x="1227" y="708"/>
                  </a:lnTo>
                  <a:lnTo>
                    <a:pt x="1227" y="706"/>
                  </a:lnTo>
                  <a:lnTo>
                    <a:pt x="1229" y="706"/>
                  </a:lnTo>
                  <a:lnTo>
                    <a:pt x="1231" y="705"/>
                  </a:lnTo>
                  <a:lnTo>
                    <a:pt x="1229" y="705"/>
                  </a:lnTo>
                  <a:lnTo>
                    <a:pt x="1229" y="706"/>
                  </a:lnTo>
                  <a:lnTo>
                    <a:pt x="1227" y="706"/>
                  </a:lnTo>
                  <a:lnTo>
                    <a:pt x="1227" y="705"/>
                  </a:lnTo>
                  <a:lnTo>
                    <a:pt x="1227" y="706"/>
                  </a:lnTo>
                  <a:lnTo>
                    <a:pt x="1225" y="706"/>
                  </a:lnTo>
                  <a:lnTo>
                    <a:pt x="1227" y="708"/>
                  </a:lnTo>
                  <a:lnTo>
                    <a:pt x="1225" y="708"/>
                  </a:lnTo>
                  <a:lnTo>
                    <a:pt x="1227" y="708"/>
                  </a:lnTo>
                  <a:lnTo>
                    <a:pt x="1225" y="708"/>
                  </a:lnTo>
                  <a:lnTo>
                    <a:pt x="1223" y="708"/>
                  </a:lnTo>
                  <a:lnTo>
                    <a:pt x="1225" y="708"/>
                  </a:lnTo>
                  <a:lnTo>
                    <a:pt x="1225" y="710"/>
                  </a:lnTo>
                  <a:lnTo>
                    <a:pt x="1227" y="710"/>
                  </a:lnTo>
                  <a:lnTo>
                    <a:pt x="1227" y="712"/>
                  </a:lnTo>
                  <a:lnTo>
                    <a:pt x="1229" y="712"/>
                  </a:lnTo>
                  <a:lnTo>
                    <a:pt x="1227" y="712"/>
                  </a:lnTo>
                  <a:lnTo>
                    <a:pt x="1227" y="710"/>
                  </a:lnTo>
                  <a:lnTo>
                    <a:pt x="1225" y="710"/>
                  </a:lnTo>
                  <a:lnTo>
                    <a:pt x="1225" y="708"/>
                  </a:lnTo>
                  <a:lnTo>
                    <a:pt x="1223" y="708"/>
                  </a:lnTo>
                  <a:lnTo>
                    <a:pt x="1223" y="706"/>
                  </a:lnTo>
                  <a:lnTo>
                    <a:pt x="1223" y="705"/>
                  </a:lnTo>
                  <a:lnTo>
                    <a:pt x="1221" y="705"/>
                  </a:lnTo>
                  <a:lnTo>
                    <a:pt x="1221" y="703"/>
                  </a:lnTo>
                  <a:lnTo>
                    <a:pt x="1221" y="701"/>
                  </a:lnTo>
                  <a:lnTo>
                    <a:pt x="1221" y="699"/>
                  </a:lnTo>
                  <a:lnTo>
                    <a:pt x="1221" y="697"/>
                  </a:lnTo>
                  <a:lnTo>
                    <a:pt x="1221" y="695"/>
                  </a:lnTo>
                  <a:lnTo>
                    <a:pt x="1221" y="693"/>
                  </a:lnTo>
                  <a:lnTo>
                    <a:pt x="1221" y="691"/>
                  </a:lnTo>
                  <a:lnTo>
                    <a:pt x="1221" y="689"/>
                  </a:lnTo>
                  <a:lnTo>
                    <a:pt x="1221" y="687"/>
                  </a:lnTo>
                  <a:lnTo>
                    <a:pt x="1219" y="687"/>
                  </a:lnTo>
                  <a:lnTo>
                    <a:pt x="1219" y="685"/>
                  </a:lnTo>
                  <a:lnTo>
                    <a:pt x="1219" y="683"/>
                  </a:lnTo>
                  <a:lnTo>
                    <a:pt x="1219" y="682"/>
                  </a:lnTo>
                  <a:lnTo>
                    <a:pt x="1219" y="680"/>
                  </a:lnTo>
                  <a:lnTo>
                    <a:pt x="1219" y="678"/>
                  </a:lnTo>
                  <a:lnTo>
                    <a:pt x="1219" y="676"/>
                  </a:lnTo>
                  <a:lnTo>
                    <a:pt x="1218" y="676"/>
                  </a:lnTo>
                  <a:lnTo>
                    <a:pt x="1218" y="674"/>
                  </a:lnTo>
                  <a:lnTo>
                    <a:pt x="1218" y="672"/>
                  </a:lnTo>
                  <a:lnTo>
                    <a:pt x="1218" y="670"/>
                  </a:lnTo>
                  <a:lnTo>
                    <a:pt x="1218" y="668"/>
                  </a:lnTo>
                  <a:lnTo>
                    <a:pt x="1218" y="666"/>
                  </a:lnTo>
                  <a:lnTo>
                    <a:pt x="1216" y="664"/>
                  </a:lnTo>
                  <a:lnTo>
                    <a:pt x="1216" y="662"/>
                  </a:lnTo>
                  <a:lnTo>
                    <a:pt x="1216" y="660"/>
                  </a:lnTo>
                  <a:lnTo>
                    <a:pt x="1216" y="658"/>
                  </a:lnTo>
                  <a:lnTo>
                    <a:pt x="1218" y="658"/>
                  </a:lnTo>
                  <a:lnTo>
                    <a:pt x="1218" y="657"/>
                  </a:lnTo>
                  <a:lnTo>
                    <a:pt x="1218" y="655"/>
                  </a:lnTo>
                  <a:lnTo>
                    <a:pt x="1218" y="653"/>
                  </a:lnTo>
                  <a:lnTo>
                    <a:pt x="1219" y="653"/>
                  </a:lnTo>
                  <a:lnTo>
                    <a:pt x="1218" y="653"/>
                  </a:lnTo>
                  <a:lnTo>
                    <a:pt x="1219" y="653"/>
                  </a:lnTo>
                  <a:lnTo>
                    <a:pt x="1219" y="651"/>
                  </a:lnTo>
                  <a:lnTo>
                    <a:pt x="1221" y="651"/>
                  </a:lnTo>
                  <a:lnTo>
                    <a:pt x="1221" y="649"/>
                  </a:lnTo>
                  <a:lnTo>
                    <a:pt x="1223" y="649"/>
                  </a:lnTo>
                  <a:lnTo>
                    <a:pt x="1223" y="647"/>
                  </a:lnTo>
                  <a:lnTo>
                    <a:pt x="1225" y="647"/>
                  </a:lnTo>
                  <a:lnTo>
                    <a:pt x="1227" y="647"/>
                  </a:lnTo>
                  <a:lnTo>
                    <a:pt x="1229" y="647"/>
                  </a:lnTo>
                  <a:lnTo>
                    <a:pt x="1229" y="645"/>
                  </a:lnTo>
                  <a:lnTo>
                    <a:pt x="1229" y="647"/>
                  </a:lnTo>
                  <a:lnTo>
                    <a:pt x="1231" y="647"/>
                  </a:lnTo>
                  <a:lnTo>
                    <a:pt x="1231" y="649"/>
                  </a:lnTo>
                  <a:lnTo>
                    <a:pt x="1233" y="649"/>
                  </a:lnTo>
                  <a:lnTo>
                    <a:pt x="1233" y="647"/>
                  </a:lnTo>
                  <a:lnTo>
                    <a:pt x="1231" y="647"/>
                  </a:lnTo>
                  <a:lnTo>
                    <a:pt x="1233" y="647"/>
                  </a:lnTo>
                  <a:lnTo>
                    <a:pt x="1235" y="647"/>
                  </a:lnTo>
                  <a:lnTo>
                    <a:pt x="1235" y="645"/>
                  </a:lnTo>
                  <a:lnTo>
                    <a:pt x="1235" y="647"/>
                  </a:lnTo>
                  <a:lnTo>
                    <a:pt x="1237" y="647"/>
                  </a:lnTo>
                  <a:lnTo>
                    <a:pt x="1237" y="645"/>
                  </a:lnTo>
                  <a:lnTo>
                    <a:pt x="1239" y="645"/>
                  </a:lnTo>
                  <a:lnTo>
                    <a:pt x="1239" y="643"/>
                  </a:lnTo>
                  <a:lnTo>
                    <a:pt x="1237" y="643"/>
                  </a:lnTo>
                  <a:lnTo>
                    <a:pt x="1239" y="643"/>
                  </a:lnTo>
                  <a:lnTo>
                    <a:pt x="1239" y="641"/>
                  </a:lnTo>
                  <a:lnTo>
                    <a:pt x="1241" y="639"/>
                  </a:lnTo>
                  <a:lnTo>
                    <a:pt x="1239" y="639"/>
                  </a:lnTo>
                  <a:lnTo>
                    <a:pt x="1239" y="641"/>
                  </a:lnTo>
                  <a:lnTo>
                    <a:pt x="1239" y="643"/>
                  </a:lnTo>
                  <a:lnTo>
                    <a:pt x="1237" y="643"/>
                  </a:lnTo>
                  <a:lnTo>
                    <a:pt x="1237" y="645"/>
                  </a:lnTo>
                  <a:lnTo>
                    <a:pt x="1235" y="645"/>
                  </a:lnTo>
                  <a:lnTo>
                    <a:pt x="1237" y="645"/>
                  </a:lnTo>
                  <a:lnTo>
                    <a:pt x="1237" y="643"/>
                  </a:lnTo>
                  <a:lnTo>
                    <a:pt x="1237" y="641"/>
                  </a:lnTo>
                  <a:lnTo>
                    <a:pt x="1239" y="641"/>
                  </a:lnTo>
                  <a:lnTo>
                    <a:pt x="1239" y="639"/>
                  </a:lnTo>
                  <a:lnTo>
                    <a:pt x="1239" y="637"/>
                  </a:lnTo>
                  <a:lnTo>
                    <a:pt x="1239" y="635"/>
                  </a:lnTo>
                  <a:lnTo>
                    <a:pt x="1241" y="635"/>
                  </a:lnTo>
                  <a:lnTo>
                    <a:pt x="1241" y="634"/>
                  </a:lnTo>
                  <a:lnTo>
                    <a:pt x="1241" y="632"/>
                  </a:lnTo>
                  <a:lnTo>
                    <a:pt x="1243" y="632"/>
                  </a:lnTo>
                  <a:lnTo>
                    <a:pt x="1244" y="632"/>
                  </a:lnTo>
                  <a:lnTo>
                    <a:pt x="1244" y="630"/>
                  </a:lnTo>
                  <a:lnTo>
                    <a:pt x="1244" y="628"/>
                  </a:lnTo>
                  <a:lnTo>
                    <a:pt x="1244" y="626"/>
                  </a:lnTo>
                  <a:lnTo>
                    <a:pt x="1246" y="626"/>
                  </a:lnTo>
                  <a:lnTo>
                    <a:pt x="1246" y="624"/>
                  </a:lnTo>
                  <a:lnTo>
                    <a:pt x="1248" y="622"/>
                  </a:lnTo>
                  <a:lnTo>
                    <a:pt x="1248" y="620"/>
                  </a:lnTo>
                  <a:lnTo>
                    <a:pt x="1250" y="620"/>
                  </a:lnTo>
                  <a:lnTo>
                    <a:pt x="1250" y="618"/>
                  </a:lnTo>
                  <a:lnTo>
                    <a:pt x="1252" y="618"/>
                  </a:lnTo>
                  <a:lnTo>
                    <a:pt x="1254" y="618"/>
                  </a:lnTo>
                  <a:lnTo>
                    <a:pt x="1256" y="618"/>
                  </a:lnTo>
                  <a:lnTo>
                    <a:pt x="1258" y="618"/>
                  </a:lnTo>
                  <a:lnTo>
                    <a:pt x="1260" y="618"/>
                  </a:lnTo>
                  <a:lnTo>
                    <a:pt x="1260" y="620"/>
                  </a:lnTo>
                  <a:lnTo>
                    <a:pt x="1258" y="620"/>
                  </a:lnTo>
                  <a:lnTo>
                    <a:pt x="1256" y="618"/>
                  </a:lnTo>
                  <a:lnTo>
                    <a:pt x="1254" y="618"/>
                  </a:lnTo>
                  <a:lnTo>
                    <a:pt x="1252" y="618"/>
                  </a:lnTo>
                  <a:lnTo>
                    <a:pt x="1250" y="620"/>
                  </a:lnTo>
                  <a:lnTo>
                    <a:pt x="1250" y="622"/>
                  </a:lnTo>
                  <a:lnTo>
                    <a:pt x="1248" y="622"/>
                  </a:lnTo>
                  <a:lnTo>
                    <a:pt x="1248" y="620"/>
                  </a:lnTo>
                  <a:lnTo>
                    <a:pt x="1248" y="622"/>
                  </a:lnTo>
                  <a:lnTo>
                    <a:pt x="1248" y="624"/>
                  </a:lnTo>
                  <a:lnTo>
                    <a:pt x="1248" y="626"/>
                  </a:lnTo>
                  <a:lnTo>
                    <a:pt x="1248" y="628"/>
                  </a:lnTo>
                  <a:lnTo>
                    <a:pt x="1250" y="630"/>
                  </a:lnTo>
                  <a:lnTo>
                    <a:pt x="1250" y="632"/>
                  </a:lnTo>
                  <a:lnTo>
                    <a:pt x="1252" y="632"/>
                  </a:lnTo>
                  <a:lnTo>
                    <a:pt x="1252" y="634"/>
                  </a:lnTo>
                  <a:lnTo>
                    <a:pt x="1254" y="634"/>
                  </a:lnTo>
                  <a:lnTo>
                    <a:pt x="1254" y="632"/>
                  </a:lnTo>
                  <a:lnTo>
                    <a:pt x="1252" y="632"/>
                  </a:lnTo>
                  <a:lnTo>
                    <a:pt x="1252" y="630"/>
                  </a:lnTo>
                  <a:lnTo>
                    <a:pt x="1252" y="632"/>
                  </a:lnTo>
                  <a:lnTo>
                    <a:pt x="1254" y="632"/>
                  </a:lnTo>
                  <a:lnTo>
                    <a:pt x="1254" y="634"/>
                  </a:lnTo>
                  <a:lnTo>
                    <a:pt x="1256" y="634"/>
                  </a:lnTo>
                  <a:lnTo>
                    <a:pt x="1258" y="634"/>
                  </a:lnTo>
                  <a:lnTo>
                    <a:pt x="1260" y="634"/>
                  </a:lnTo>
                  <a:lnTo>
                    <a:pt x="1262" y="632"/>
                  </a:lnTo>
                  <a:lnTo>
                    <a:pt x="1262" y="634"/>
                  </a:lnTo>
                  <a:lnTo>
                    <a:pt x="1264" y="634"/>
                  </a:lnTo>
                  <a:lnTo>
                    <a:pt x="1266" y="634"/>
                  </a:lnTo>
                  <a:lnTo>
                    <a:pt x="1266" y="635"/>
                  </a:lnTo>
                  <a:lnTo>
                    <a:pt x="1266" y="637"/>
                  </a:lnTo>
                  <a:lnTo>
                    <a:pt x="1267" y="637"/>
                  </a:lnTo>
                  <a:lnTo>
                    <a:pt x="1267" y="639"/>
                  </a:lnTo>
                  <a:lnTo>
                    <a:pt x="1266" y="639"/>
                  </a:lnTo>
                  <a:lnTo>
                    <a:pt x="1267" y="639"/>
                  </a:lnTo>
                  <a:lnTo>
                    <a:pt x="1267" y="641"/>
                  </a:lnTo>
                  <a:lnTo>
                    <a:pt x="1266" y="641"/>
                  </a:lnTo>
                  <a:lnTo>
                    <a:pt x="1266" y="643"/>
                  </a:lnTo>
                  <a:lnTo>
                    <a:pt x="1267" y="645"/>
                  </a:lnTo>
                  <a:lnTo>
                    <a:pt x="1267" y="647"/>
                  </a:lnTo>
                  <a:lnTo>
                    <a:pt x="1266" y="647"/>
                  </a:lnTo>
                  <a:lnTo>
                    <a:pt x="1267" y="647"/>
                  </a:lnTo>
                  <a:lnTo>
                    <a:pt x="1267" y="645"/>
                  </a:lnTo>
                  <a:lnTo>
                    <a:pt x="1269" y="645"/>
                  </a:lnTo>
                  <a:lnTo>
                    <a:pt x="1269" y="643"/>
                  </a:lnTo>
                  <a:lnTo>
                    <a:pt x="1269" y="641"/>
                  </a:lnTo>
                  <a:lnTo>
                    <a:pt x="1269" y="639"/>
                  </a:lnTo>
                  <a:lnTo>
                    <a:pt x="1269" y="637"/>
                  </a:lnTo>
                  <a:lnTo>
                    <a:pt x="1269" y="635"/>
                  </a:lnTo>
                  <a:lnTo>
                    <a:pt x="1269" y="634"/>
                  </a:lnTo>
                  <a:lnTo>
                    <a:pt x="1267" y="634"/>
                  </a:lnTo>
                  <a:lnTo>
                    <a:pt x="1269" y="634"/>
                  </a:lnTo>
                  <a:lnTo>
                    <a:pt x="1269" y="632"/>
                  </a:lnTo>
                  <a:lnTo>
                    <a:pt x="1267" y="632"/>
                  </a:lnTo>
                  <a:lnTo>
                    <a:pt x="1267" y="634"/>
                  </a:lnTo>
                  <a:lnTo>
                    <a:pt x="1269" y="634"/>
                  </a:lnTo>
                  <a:lnTo>
                    <a:pt x="1267" y="634"/>
                  </a:lnTo>
                  <a:lnTo>
                    <a:pt x="1267" y="635"/>
                  </a:lnTo>
                  <a:lnTo>
                    <a:pt x="1267" y="634"/>
                  </a:lnTo>
                  <a:lnTo>
                    <a:pt x="1267" y="632"/>
                  </a:lnTo>
                  <a:lnTo>
                    <a:pt x="1269" y="632"/>
                  </a:lnTo>
                  <a:lnTo>
                    <a:pt x="1269" y="630"/>
                  </a:lnTo>
                  <a:lnTo>
                    <a:pt x="1269" y="628"/>
                  </a:lnTo>
                  <a:lnTo>
                    <a:pt x="1269" y="626"/>
                  </a:lnTo>
                  <a:lnTo>
                    <a:pt x="1267" y="626"/>
                  </a:lnTo>
                  <a:lnTo>
                    <a:pt x="1269" y="626"/>
                  </a:lnTo>
                  <a:lnTo>
                    <a:pt x="1269" y="628"/>
                  </a:lnTo>
                  <a:lnTo>
                    <a:pt x="1269" y="626"/>
                  </a:lnTo>
                  <a:lnTo>
                    <a:pt x="1269" y="624"/>
                  </a:lnTo>
                  <a:lnTo>
                    <a:pt x="1267" y="624"/>
                  </a:lnTo>
                  <a:lnTo>
                    <a:pt x="1267" y="622"/>
                  </a:lnTo>
                  <a:lnTo>
                    <a:pt x="1267" y="620"/>
                  </a:lnTo>
                  <a:lnTo>
                    <a:pt x="1267" y="618"/>
                  </a:lnTo>
                  <a:lnTo>
                    <a:pt x="1267" y="616"/>
                  </a:lnTo>
                  <a:lnTo>
                    <a:pt x="1267" y="614"/>
                  </a:lnTo>
                  <a:lnTo>
                    <a:pt x="1266" y="614"/>
                  </a:lnTo>
                  <a:lnTo>
                    <a:pt x="1266" y="612"/>
                  </a:lnTo>
                  <a:lnTo>
                    <a:pt x="1266" y="614"/>
                  </a:lnTo>
                  <a:lnTo>
                    <a:pt x="1266" y="616"/>
                  </a:lnTo>
                  <a:lnTo>
                    <a:pt x="1266" y="618"/>
                  </a:lnTo>
                  <a:lnTo>
                    <a:pt x="1267" y="618"/>
                  </a:lnTo>
                  <a:lnTo>
                    <a:pt x="1267" y="620"/>
                  </a:lnTo>
                  <a:lnTo>
                    <a:pt x="1266" y="620"/>
                  </a:lnTo>
                  <a:lnTo>
                    <a:pt x="1266" y="618"/>
                  </a:lnTo>
                  <a:lnTo>
                    <a:pt x="1266" y="620"/>
                  </a:lnTo>
                  <a:lnTo>
                    <a:pt x="1266" y="622"/>
                  </a:lnTo>
                  <a:lnTo>
                    <a:pt x="1266" y="624"/>
                  </a:lnTo>
                  <a:lnTo>
                    <a:pt x="1267" y="624"/>
                  </a:lnTo>
                  <a:lnTo>
                    <a:pt x="1266" y="624"/>
                  </a:lnTo>
                  <a:lnTo>
                    <a:pt x="1267" y="624"/>
                  </a:lnTo>
                  <a:lnTo>
                    <a:pt x="1267" y="626"/>
                  </a:lnTo>
                  <a:lnTo>
                    <a:pt x="1267" y="624"/>
                  </a:lnTo>
                  <a:lnTo>
                    <a:pt x="1266" y="624"/>
                  </a:lnTo>
                  <a:lnTo>
                    <a:pt x="1266" y="622"/>
                  </a:lnTo>
                  <a:lnTo>
                    <a:pt x="1266" y="620"/>
                  </a:lnTo>
                  <a:lnTo>
                    <a:pt x="1266" y="618"/>
                  </a:lnTo>
                  <a:lnTo>
                    <a:pt x="1266" y="616"/>
                  </a:lnTo>
                  <a:lnTo>
                    <a:pt x="1266" y="614"/>
                  </a:lnTo>
                  <a:lnTo>
                    <a:pt x="1266" y="612"/>
                  </a:lnTo>
                  <a:lnTo>
                    <a:pt x="1266" y="610"/>
                  </a:lnTo>
                  <a:lnTo>
                    <a:pt x="1266" y="609"/>
                  </a:lnTo>
                  <a:lnTo>
                    <a:pt x="1266" y="607"/>
                  </a:lnTo>
                  <a:lnTo>
                    <a:pt x="1264" y="607"/>
                  </a:lnTo>
                  <a:lnTo>
                    <a:pt x="1264" y="605"/>
                  </a:lnTo>
                  <a:lnTo>
                    <a:pt x="1264" y="603"/>
                  </a:lnTo>
                  <a:lnTo>
                    <a:pt x="1264" y="601"/>
                  </a:lnTo>
                  <a:lnTo>
                    <a:pt x="1264" y="599"/>
                  </a:lnTo>
                  <a:lnTo>
                    <a:pt x="1262" y="599"/>
                  </a:lnTo>
                  <a:lnTo>
                    <a:pt x="1262" y="597"/>
                  </a:lnTo>
                  <a:lnTo>
                    <a:pt x="1262" y="595"/>
                  </a:lnTo>
                  <a:lnTo>
                    <a:pt x="1264" y="593"/>
                  </a:lnTo>
                  <a:lnTo>
                    <a:pt x="1264" y="591"/>
                  </a:lnTo>
                  <a:lnTo>
                    <a:pt x="1264" y="589"/>
                  </a:lnTo>
                  <a:lnTo>
                    <a:pt x="1266" y="587"/>
                  </a:lnTo>
                  <a:lnTo>
                    <a:pt x="1266" y="586"/>
                  </a:lnTo>
                  <a:lnTo>
                    <a:pt x="1266" y="584"/>
                  </a:lnTo>
                  <a:lnTo>
                    <a:pt x="1266" y="582"/>
                  </a:lnTo>
                  <a:lnTo>
                    <a:pt x="1266" y="580"/>
                  </a:lnTo>
                  <a:lnTo>
                    <a:pt x="1267" y="580"/>
                  </a:lnTo>
                  <a:lnTo>
                    <a:pt x="1267" y="578"/>
                  </a:lnTo>
                  <a:lnTo>
                    <a:pt x="1267" y="576"/>
                  </a:lnTo>
                  <a:lnTo>
                    <a:pt x="1267" y="574"/>
                  </a:lnTo>
                  <a:lnTo>
                    <a:pt x="1267" y="572"/>
                  </a:lnTo>
                  <a:lnTo>
                    <a:pt x="1267" y="570"/>
                  </a:lnTo>
                  <a:lnTo>
                    <a:pt x="1269" y="570"/>
                  </a:lnTo>
                  <a:lnTo>
                    <a:pt x="1269" y="568"/>
                  </a:lnTo>
                  <a:lnTo>
                    <a:pt x="1271" y="568"/>
                  </a:lnTo>
                  <a:lnTo>
                    <a:pt x="1271" y="566"/>
                  </a:lnTo>
                  <a:lnTo>
                    <a:pt x="1273" y="566"/>
                  </a:lnTo>
                  <a:lnTo>
                    <a:pt x="1275" y="566"/>
                  </a:lnTo>
                  <a:lnTo>
                    <a:pt x="1275" y="568"/>
                  </a:lnTo>
                  <a:lnTo>
                    <a:pt x="1277" y="568"/>
                  </a:lnTo>
                  <a:lnTo>
                    <a:pt x="1279" y="568"/>
                  </a:lnTo>
                  <a:lnTo>
                    <a:pt x="1279" y="570"/>
                  </a:lnTo>
                  <a:lnTo>
                    <a:pt x="1281" y="570"/>
                  </a:lnTo>
                  <a:lnTo>
                    <a:pt x="1281" y="572"/>
                  </a:lnTo>
                  <a:lnTo>
                    <a:pt x="1283" y="572"/>
                  </a:lnTo>
                  <a:lnTo>
                    <a:pt x="1285" y="574"/>
                  </a:lnTo>
                  <a:lnTo>
                    <a:pt x="1283" y="574"/>
                  </a:lnTo>
                  <a:lnTo>
                    <a:pt x="1283" y="572"/>
                  </a:lnTo>
                  <a:lnTo>
                    <a:pt x="1281" y="572"/>
                  </a:lnTo>
                  <a:lnTo>
                    <a:pt x="1281" y="574"/>
                  </a:lnTo>
                  <a:lnTo>
                    <a:pt x="1281" y="572"/>
                  </a:lnTo>
                  <a:lnTo>
                    <a:pt x="1279" y="572"/>
                  </a:lnTo>
                  <a:lnTo>
                    <a:pt x="1279" y="570"/>
                  </a:lnTo>
                  <a:lnTo>
                    <a:pt x="1279" y="572"/>
                  </a:lnTo>
                  <a:lnTo>
                    <a:pt x="1279" y="570"/>
                  </a:lnTo>
                  <a:lnTo>
                    <a:pt x="1277" y="570"/>
                  </a:lnTo>
                  <a:lnTo>
                    <a:pt x="1275" y="570"/>
                  </a:lnTo>
                  <a:lnTo>
                    <a:pt x="1273" y="570"/>
                  </a:lnTo>
                  <a:lnTo>
                    <a:pt x="1273" y="568"/>
                  </a:lnTo>
                  <a:lnTo>
                    <a:pt x="1273" y="570"/>
                  </a:lnTo>
                  <a:lnTo>
                    <a:pt x="1271" y="570"/>
                  </a:lnTo>
                  <a:lnTo>
                    <a:pt x="1271" y="572"/>
                  </a:lnTo>
                  <a:lnTo>
                    <a:pt x="1273" y="572"/>
                  </a:lnTo>
                  <a:lnTo>
                    <a:pt x="1273" y="574"/>
                  </a:lnTo>
                  <a:lnTo>
                    <a:pt x="1275" y="574"/>
                  </a:lnTo>
                  <a:lnTo>
                    <a:pt x="1277" y="574"/>
                  </a:lnTo>
                  <a:lnTo>
                    <a:pt x="1277" y="576"/>
                  </a:lnTo>
                  <a:lnTo>
                    <a:pt x="1279" y="576"/>
                  </a:lnTo>
                  <a:lnTo>
                    <a:pt x="1281" y="576"/>
                  </a:lnTo>
                  <a:lnTo>
                    <a:pt x="1281" y="578"/>
                  </a:lnTo>
                  <a:lnTo>
                    <a:pt x="1281" y="580"/>
                  </a:lnTo>
                  <a:lnTo>
                    <a:pt x="1283" y="580"/>
                  </a:lnTo>
                  <a:lnTo>
                    <a:pt x="1283" y="582"/>
                  </a:lnTo>
                  <a:lnTo>
                    <a:pt x="1283" y="584"/>
                  </a:lnTo>
                  <a:lnTo>
                    <a:pt x="1285" y="584"/>
                  </a:lnTo>
                  <a:lnTo>
                    <a:pt x="1287" y="584"/>
                  </a:lnTo>
                  <a:lnTo>
                    <a:pt x="1289" y="584"/>
                  </a:lnTo>
                  <a:lnTo>
                    <a:pt x="1289" y="582"/>
                  </a:lnTo>
                  <a:lnTo>
                    <a:pt x="1289" y="584"/>
                  </a:lnTo>
                  <a:lnTo>
                    <a:pt x="1289" y="582"/>
                  </a:lnTo>
                  <a:lnTo>
                    <a:pt x="1289" y="580"/>
                  </a:lnTo>
                  <a:lnTo>
                    <a:pt x="1289" y="582"/>
                  </a:lnTo>
                  <a:lnTo>
                    <a:pt x="1289" y="580"/>
                  </a:lnTo>
                  <a:lnTo>
                    <a:pt x="1291" y="580"/>
                  </a:lnTo>
                  <a:lnTo>
                    <a:pt x="1291" y="582"/>
                  </a:lnTo>
                  <a:lnTo>
                    <a:pt x="1291" y="584"/>
                  </a:lnTo>
                  <a:lnTo>
                    <a:pt x="1292" y="584"/>
                  </a:lnTo>
                  <a:lnTo>
                    <a:pt x="1292" y="582"/>
                  </a:lnTo>
                  <a:lnTo>
                    <a:pt x="1292" y="580"/>
                  </a:lnTo>
                  <a:lnTo>
                    <a:pt x="1292" y="582"/>
                  </a:lnTo>
                  <a:lnTo>
                    <a:pt x="1294" y="582"/>
                  </a:lnTo>
                  <a:lnTo>
                    <a:pt x="1296" y="584"/>
                  </a:lnTo>
                  <a:lnTo>
                    <a:pt x="1300" y="586"/>
                  </a:lnTo>
                  <a:lnTo>
                    <a:pt x="1302" y="586"/>
                  </a:lnTo>
                  <a:lnTo>
                    <a:pt x="1302" y="587"/>
                  </a:lnTo>
                  <a:lnTo>
                    <a:pt x="1300" y="587"/>
                  </a:lnTo>
                  <a:lnTo>
                    <a:pt x="1300" y="589"/>
                  </a:lnTo>
                  <a:lnTo>
                    <a:pt x="1300" y="591"/>
                  </a:lnTo>
                  <a:lnTo>
                    <a:pt x="1298" y="591"/>
                  </a:lnTo>
                  <a:lnTo>
                    <a:pt x="1298" y="589"/>
                  </a:lnTo>
                  <a:lnTo>
                    <a:pt x="1298" y="591"/>
                  </a:lnTo>
                  <a:lnTo>
                    <a:pt x="1298" y="589"/>
                  </a:lnTo>
                  <a:lnTo>
                    <a:pt x="1298" y="591"/>
                  </a:lnTo>
                  <a:lnTo>
                    <a:pt x="1300" y="591"/>
                  </a:lnTo>
                  <a:lnTo>
                    <a:pt x="1298" y="591"/>
                  </a:lnTo>
                  <a:lnTo>
                    <a:pt x="1298" y="593"/>
                  </a:lnTo>
                  <a:lnTo>
                    <a:pt x="1298" y="591"/>
                  </a:lnTo>
                  <a:lnTo>
                    <a:pt x="1300" y="591"/>
                  </a:lnTo>
                  <a:lnTo>
                    <a:pt x="1300" y="593"/>
                  </a:lnTo>
                  <a:lnTo>
                    <a:pt x="1302" y="593"/>
                  </a:lnTo>
                  <a:lnTo>
                    <a:pt x="1302" y="595"/>
                  </a:lnTo>
                  <a:lnTo>
                    <a:pt x="1304" y="595"/>
                  </a:lnTo>
                  <a:lnTo>
                    <a:pt x="1306" y="595"/>
                  </a:lnTo>
                  <a:lnTo>
                    <a:pt x="1306" y="597"/>
                  </a:lnTo>
                  <a:lnTo>
                    <a:pt x="1308" y="597"/>
                  </a:lnTo>
                  <a:lnTo>
                    <a:pt x="1308" y="599"/>
                  </a:lnTo>
                  <a:lnTo>
                    <a:pt x="1308" y="597"/>
                  </a:lnTo>
                  <a:lnTo>
                    <a:pt x="1308" y="599"/>
                  </a:lnTo>
                  <a:lnTo>
                    <a:pt x="1310" y="599"/>
                  </a:lnTo>
                  <a:lnTo>
                    <a:pt x="1310" y="597"/>
                  </a:lnTo>
                  <a:lnTo>
                    <a:pt x="1310" y="595"/>
                  </a:lnTo>
                  <a:lnTo>
                    <a:pt x="1310" y="593"/>
                  </a:lnTo>
                  <a:lnTo>
                    <a:pt x="1312" y="593"/>
                  </a:lnTo>
                  <a:lnTo>
                    <a:pt x="1314" y="595"/>
                  </a:lnTo>
                  <a:lnTo>
                    <a:pt x="1315" y="595"/>
                  </a:lnTo>
                  <a:lnTo>
                    <a:pt x="1315" y="597"/>
                  </a:lnTo>
                  <a:lnTo>
                    <a:pt x="1314" y="597"/>
                  </a:lnTo>
                  <a:lnTo>
                    <a:pt x="1314" y="595"/>
                  </a:lnTo>
                  <a:lnTo>
                    <a:pt x="1312" y="595"/>
                  </a:lnTo>
                  <a:lnTo>
                    <a:pt x="1312" y="597"/>
                  </a:lnTo>
                  <a:lnTo>
                    <a:pt x="1314" y="597"/>
                  </a:lnTo>
                  <a:lnTo>
                    <a:pt x="1314" y="599"/>
                  </a:lnTo>
                  <a:lnTo>
                    <a:pt x="1314" y="597"/>
                  </a:lnTo>
                  <a:lnTo>
                    <a:pt x="1315" y="597"/>
                  </a:lnTo>
                  <a:lnTo>
                    <a:pt x="1315" y="599"/>
                  </a:lnTo>
                  <a:lnTo>
                    <a:pt x="1317" y="599"/>
                  </a:lnTo>
                  <a:lnTo>
                    <a:pt x="1317" y="597"/>
                  </a:lnTo>
                  <a:lnTo>
                    <a:pt x="1317" y="599"/>
                  </a:lnTo>
                  <a:lnTo>
                    <a:pt x="1319" y="599"/>
                  </a:lnTo>
                  <a:lnTo>
                    <a:pt x="1321" y="599"/>
                  </a:lnTo>
                  <a:lnTo>
                    <a:pt x="1323" y="599"/>
                  </a:lnTo>
                  <a:lnTo>
                    <a:pt x="1323" y="601"/>
                  </a:lnTo>
                  <a:lnTo>
                    <a:pt x="1325" y="601"/>
                  </a:lnTo>
                  <a:lnTo>
                    <a:pt x="1325" y="603"/>
                  </a:lnTo>
                  <a:lnTo>
                    <a:pt x="1327" y="603"/>
                  </a:lnTo>
                  <a:lnTo>
                    <a:pt x="1329" y="605"/>
                  </a:lnTo>
                  <a:lnTo>
                    <a:pt x="1331" y="605"/>
                  </a:lnTo>
                  <a:lnTo>
                    <a:pt x="1331" y="607"/>
                  </a:lnTo>
                  <a:lnTo>
                    <a:pt x="1329" y="607"/>
                  </a:lnTo>
                  <a:lnTo>
                    <a:pt x="1331" y="607"/>
                  </a:lnTo>
                  <a:lnTo>
                    <a:pt x="1333" y="607"/>
                  </a:lnTo>
                  <a:lnTo>
                    <a:pt x="1333" y="609"/>
                  </a:lnTo>
                  <a:lnTo>
                    <a:pt x="1335" y="609"/>
                  </a:lnTo>
                  <a:lnTo>
                    <a:pt x="1335" y="610"/>
                  </a:lnTo>
                  <a:lnTo>
                    <a:pt x="1337" y="610"/>
                  </a:lnTo>
                  <a:lnTo>
                    <a:pt x="1335" y="612"/>
                  </a:lnTo>
                  <a:lnTo>
                    <a:pt x="1337" y="612"/>
                  </a:lnTo>
                  <a:lnTo>
                    <a:pt x="1335" y="614"/>
                  </a:lnTo>
                  <a:lnTo>
                    <a:pt x="1335" y="616"/>
                  </a:lnTo>
                  <a:lnTo>
                    <a:pt x="1335" y="614"/>
                  </a:lnTo>
                  <a:lnTo>
                    <a:pt x="1335" y="612"/>
                  </a:lnTo>
                  <a:lnTo>
                    <a:pt x="1335" y="614"/>
                  </a:lnTo>
                  <a:lnTo>
                    <a:pt x="1333" y="616"/>
                  </a:lnTo>
                  <a:lnTo>
                    <a:pt x="1333" y="618"/>
                  </a:lnTo>
                  <a:lnTo>
                    <a:pt x="1335" y="618"/>
                  </a:lnTo>
                  <a:lnTo>
                    <a:pt x="1335" y="620"/>
                  </a:lnTo>
                  <a:lnTo>
                    <a:pt x="1335" y="622"/>
                  </a:lnTo>
                  <a:lnTo>
                    <a:pt x="1337" y="622"/>
                  </a:lnTo>
                  <a:lnTo>
                    <a:pt x="1337" y="624"/>
                  </a:lnTo>
                  <a:lnTo>
                    <a:pt x="1337" y="626"/>
                  </a:lnTo>
                  <a:lnTo>
                    <a:pt x="1337" y="628"/>
                  </a:lnTo>
                  <a:lnTo>
                    <a:pt x="1337" y="626"/>
                  </a:lnTo>
                  <a:lnTo>
                    <a:pt x="1335" y="626"/>
                  </a:lnTo>
                  <a:lnTo>
                    <a:pt x="1335" y="628"/>
                  </a:lnTo>
                  <a:lnTo>
                    <a:pt x="1337" y="628"/>
                  </a:lnTo>
                  <a:lnTo>
                    <a:pt x="1335" y="628"/>
                  </a:lnTo>
                  <a:lnTo>
                    <a:pt x="1335" y="626"/>
                  </a:lnTo>
                  <a:lnTo>
                    <a:pt x="1335" y="628"/>
                  </a:lnTo>
                  <a:lnTo>
                    <a:pt x="1335" y="626"/>
                  </a:lnTo>
                  <a:lnTo>
                    <a:pt x="1337" y="626"/>
                  </a:lnTo>
                  <a:lnTo>
                    <a:pt x="1337" y="628"/>
                  </a:lnTo>
                  <a:lnTo>
                    <a:pt x="1337" y="630"/>
                  </a:lnTo>
                  <a:lnTo>
                    <a:pt x="1339" y="630"/>
                  </a:lnTo>
                  <a:lnTo>
                    <a:pt x="1339" y="628"/>
                  </a:lnTo>
                  <a:lnTo>
                    <a:pt x="1337" y="628"/>
                  </a:lnTo>
                  <a:lnTo>
                    <a:pt x="1339" y="628"/>
                  </a:lnTo>
                  <a:lnTo>
                    <a:pt x="1339" y="630"/>
                  </a:lnTo>
                  <a:lnTo>
                    <a:pt x="1340" y="630"/>
                  </a:lnTo>
                  <a:lnTo>
                    <a:pt x="1339" y="630"/>
                  </a:lnTo>
                  <a:lnTo>
                    <a:pt x="1340" y="630"/>
                  </a:lnTo>
                  <a:lnTo>
                    <a:pt x="1340" y="632"/>
                  </a:lnTo>
                  <a:lnTo>
                    <a:pt x="1342" y="632"/>
                  </a:lnTo>
                  <a:lnTo>
                    <a:pt x="1340" y="634"/>
                  </a:lnTo>
                  <a:lnTo>
                    <a:pt x="1340" y="632"/>
                  </a:lnTo>
                  <a:lnTo>
                    <a:pt x="1340" y="634"/>
                  </a:lnTo>
                  <a:lnTo>
                    <a:pt x="1340" y="632"/>
                  </a:lnTo>
                  <a:lnTo>
                    <a:pt x="1339" y="632"/>
                  </a:lnTo>
                  <a:lnTo>
                    <a:pt x="1339" y="634"/>
                  </a:lnTo>
                  <a:lnTo>
                    <a:pt x="1340" y="634"/>
                  </a:lnTo>
                  <a:lnTo>
                    <a:pt x="1342" y="634"/>
                  </a:lnTo>
                  <a:lnTo>
                    <a:pt x="1342" y="632"/>
                  </a:lnTo>
                  <a:lnTo>
                    <a:pt x="1340" y="632"/>
                  </a:lnTo>
                  <a:lnTo>
                    <a:pt x="1342" y="632"/>
                  </a:lnTo>
                  <a:lnTo>
                    <a:pt x="1342" y="634"/>
                  </a:lnTo>
                  <a:lnTo>
                    <a:pt x="1342" y="635"/>
                  </a:lnTo>
                  <a:lnTo>
                    <a:pt x="1342" y="634"/>
                  </a:lnTo>
                  <a:lnTo>
                    <a:pt x="1342" y="635"/>
                  </a:lnTo>
                  <a:lnTo>
                    <a:pt x="1342" y="634"/>
                  </a:lnTo>
                  <a:lnTo>
                    <a:pt x="1342" y="632"/>
                  </a:lnTo>
                  <a:lnTo>
                    <a:pt x="1344" y="632"/>
                  </a:lnTo>
                  <a:lnTo>
                    <a:pt x="1342" y="634"/>
                  </a:lnTo>
                  <a:lnTo>
                    <a:pt x="1344" y="634"/>
                  </a:lnTo>
                  <a:lnTo>
                    <a:pt x="1344" y="632"/>
                  </a:lnTo>
                  <a:lnTo>
                    <a:pt x="1344" y="630"/>
                  </a:lnTo>
                  <a:lnTo>
                    <a:pt x="1344" y="632"/>
                  </a:lnTo>
                  <a:lnTo>
                    <a:pt x="1344" y="630"/>
                  </a:lnTo>
                  <a:lnTo>
                    <a:pt x="1344" y="628"/>
                  </a:lnTo>
                  <a:lnTo>
                    <a:pt x="1344" y="626"/>
                  </a:lnTo>
                  <a:lnTo>
                    <a:pt x="1344" y="624"/>
                  </a:lnTo>
                  <a:lnTo>
                    <a:pt x="1344" y="622"/>
                  </a:lnTo>
                  <a:lnTo>
                    <a:pt x="1344" y="620"/>
                  </a:lnTo>
                  <a:lnTo>
                    <a:pt x="1344" y="618"/>
                  </a:lnTo>
                  <a:lnTo>
                    <a:pt x="1346" y="618"/>
                  </a:lnTo>
                  <a:lnTo>
                    <a:pt x="1348" y="618"/>
                  </a:lnTo>
                  <a:lnTo>
                    <a:pt x="1348" y="620"/>
                  </a:lnTo>
                  <a:lnTo>
                    <a:pt x="1350" y="620"/>
                  </a:lnTo>
                  <a:lnTo>
                    <a:pt x="1352" y="620"/>
                  </a:lnTo>
                  <a:lnTo>
                    <a:pt x="1354" y="620"/>
                  </a:lnTo>
                  <a:lnTo>
                    <a:pt x="1356" y="620"/>
                  </a:lnTo>
                  <a:lnTo>
                    <a:pt x="1356" y="622"/>
                  </a:lnTo>
                  <a:lnTo>
                    <a:pt x="1358" y="622"/>
                  </a:lnTo>
                  <a:lnTo>
                    <a:pt x="1358" y="624"/>
                  </a:lnTo>
                  <a:lnTo>
                    <a:pt x="1360" y="624"/>
                  </a:lnTo>
                  <a:lnTo>
                    <a:pt x="1362" y="626"/>
                  </a:lnTo>
                  <a:lnTo>
                    <a:pt x="1363" y="626"/>
                  </a:lnTo>
                  <a:lnTo>
                    <a:pt x="1363" y="628"/>
                  </a:lnTo>
                  <a:lnTo>
                    <a:pt x="1365" y="628"/>
                  </a:lnTo>
                  <a:lnTo>
                    <a:pt x="1365" y="630"/>
                  </a:lnTo>
                  <a:lnTo>
                    <a:pt x="1367" y="630"/>
                  </a:lnTo>
                  <a:lnTo>
                    <a:pt x="1367" y="632"/>
                  </a:lnTo>
                  <a:lnTo>
                    <a:pt x="1367" y="634"/>
                  </a:lnTo>
                  <a:lnTo>
                    <a:pt x="1369" y="634"/>
                  </a:lnTo>
                  <a:lnTo>
                    <a:pt x="1369" y="635"/>
                  </a:lnTo>
                  <a:lnTo>
                    <a:pt x="1371" y="637"/>
                  </a:lnTo>
                  <a:lnTo>
                    <a:pt x="1369" y="637"/>
                  </a:lnTo>
                  <a:lnTo>
                    <a:pt x="1367" y="637"/>
                  </a:lnTo>
                  <a:lnTo>
                    <a:pt x="1367" y="639"/>
                  </a:lnTo>
                  <a:lnTo>
                    <a:pt x="1369" y="639"/>
                  </a:lnTo>
                  <a:lnTo>
                    <a:pt x="1371" y="639"/>
                  </a:lnTo>
                  <a:lnTo>
                    <a:pt x="1371" y="641"/>
                  </a:lnTo>
                  <a:lnTo>
                    <a:pt x="1373" y="641"/>
                  </a:lnTo>
                  <a:lnTo>
                    <a:pt x="1373" y="639"/>
                  </a:lnTo>
                  <a:lnTo>
                    <a:pt x="1375" y="641"/>
                  </a:lnTo>
                  <a:lnTo>
                    <a:pt x="1377" y="641"/>
                  </a:lnTo>
                  <a:lnTo>
                    <a:pt x="1379" y="643"/>
                  </a:lnTo>
                  <a:lnTo>
                    <a:pt x="1381" y="643"/>
                  </a:lnTo>
                  <a:lnTo>
                    <a:pt x="1383" y="645"/>
                  </a:lnTo>
                  <a:lnTo>
                    <a:pt x="1385" y="645"/>
                  </a:lnTo>
                  <a:lnTo>
                    <a:pt x="1385" y="643"/>
                  </a:lnTo>
                  <a:lnTo>
                    <a:pt x="1383" y="643"/>
                  </a:lnTo>
                  <a:lnTo>
                    <a:pt x="1385" y="643"/>
                  </a:lnTo>
                  <a:lnTo>
                    <a:pt x="1385" y="645"/>
                  </a:lnTo>
                  <a:lnTo>
                    <a:pt x="1387" y="647"/>
                  </a:lnTo>
                  <a:lnTo>
                    <a:pt x="1387" y="649"/>
                  </a:lnTo>
                  <a:lnTo>
                    <a:pt x="1387" y="647"/>
                  </a:lnTo>
                  <a:lnTo>
                    <a:pt x="1388" y="649"/>
                  </a:lnTo>
                  <a:lnTo>
                    <a:pt x="1388" y="651"/>
                  </a:lnTo>
                  <a:lnTo>
                    <a:pt x="1390" y="651"/>
                  </a:lnTo>
                  <a:lnTo>
                    <a:pt x="1390" y="653"/>
                  </a:lnTo>
                  <a:lnTo>
                    <a:pt x="1390" y="651"/>
                  </a:lnTo>
                  <a:lnTo>
                    <a:pt x="1390" y="653"/>
                  </a:lnTo>
                  <a:lnTo>
                    <a:pt x="1392" y="653"/>
                  </a:lnTo>
                  <a:lnTo>
                    <a:pt x="1392" y="655"/>
                  </a:lnTo>
                  <a:lnTo>
                    <a:pt x="1392" y="657"/>
                  </a:lnTo>
                  <a:lnTo>
                    <a:pt x="1394" y="657"/>
                  </a:lnTo>
                  <a:lnTo>
                    <a:pt x="1394" y="658"/>
                  </a:lnTo>
                  <a:lnTo>
                    <a:pt x="1394" y="660"/>
                  </a:lnTo>
                  <a:lnTo>
                    <a:pt x="1396" y="660"/>
                  </a:lnTo>
                  <a:lnTo>
                    <a:pt x="1396" y="662"/>
                  </a:lnTo>
                  <a:lnTo>
                    <a:pt x="1398" y="662"/>
                  </a:lnTo>
                  <a:lnTo>
                    <a:pt x="1398" y="664"/>
                  </a:lnTo>
                  <a:lnTo>
                    <a:pt x="1396" y="664"/>
                  </a:lnTo>
                  <a:lnTo>
                    <a:pt x="1396" y="662"/>
                  </a:lnTo>
                  <a:lnTo>
                    <a:pt x="1396" y="664"/>
                  </a:lnTo>
                  <a:lnTo>
                    <a:pt x="1396" y="662"/>
                  </a:lnTo>
                  <a:lnTo>
                    <a:pt x="1394" y="662"/>
                  </a:lnTo>
                  <a:lnTo>
                    <a:pt x="1394" y="664"/>
                  </a:lnTo>
                  <a:lnTo>
                    <a:pt x="1392" y="664"/>
                  </a:lnTo>
                  <a:lnTo>
                    <a:pt x="1394" y="664"/>
                  </a:lnTo>
                  <a:lnTo>
                    <a:pt x="1394" y="662"/>
                  </a:lnTo>
                  <a:lnTo>
                    <a:pt x="1396" y="662"/>
                  </a:lnTo>
                  <a:lnTo>
                    <a:pt x="1396" y="664"/>
                  </a:lnTo>
                  <a:lnTo>
                    <a:pt x="1396" y="666"/>
                  </a:lnTo>
                  <a:lnTo>
                    <a:pt x="1396" y="668"/>
                  </a:lnTo>
                  <a:lnTo>
                    <a:pt x="1396" y="670"/>
                  </a:lnTo>
                  <a:lnTo>
                    <a:pt x="1396" y="672"/>
                  </a:lnTo>
                  <a:lnTo>
                    <a:pt x="1398" y="672"/>
                  </a:lnTo>
                  <a:lnTo>
                    <a:pt x="1396" y="672"/>
                  </a:lnTo>
                  <a:lnTo>
                    <a:pt x="1394" y="672"/>
                  </a:lnTo>
                  <a:lnTo>
                    <a:pt x="1394" y="674"/>
                  </a:lnTo>
                  <a:lnTo>
                    <a:pt x="1392" y="674"/>
                  </a:lnTo>
                  <a:lnTo>
                    <a:pt x="1390" y="674"/>
                  </a:lnTo>
                  <a:lnTo>
                    <a:pt x="1388" y="674"/>
                  </a:lnTo>
                  <a:lnTo>
                    <a:pt x="1387" y="674"/>
                  </a:lnTo>
                  <a:lnTo>
                    <a:pt x="1385" y="674"/>
                  </a:lnTo>
                  <a:lnTo>
                    <a:pt x="1383" y="674"/>
                  </a:lnTo>
                  <a:lnTo>
                    <a:pt x="1383" y="676"/>
                  </a:lnTo>
                  <a:lnTo>
                    <a:pt x="1381" y="676"/>
                  </a:lnTo>
                  <a:lnTo>
                    <a:pt x="1379" y="676"/>
                  </a:lnTo>
                  <a:lnTo>
                    <a:pt x="1377" y="676"/>
                  </a:lnTo>
                  <a:lnTo>
                    <a:pt x="1377" y="678"/>
                  </a:lnTo>
                  <a:lnTo>
                    <a:pt x="1375" y="678"/>
                  </a:lnTo>
                  <a:lnTo>
                    <a:pt x="1377" y="678"/>
                  </a:lnTo>
                  <a:lnTo>
                    <a:pt x="1375" y="680"/>
                  </a:lnTo>
                  <a:lnTo>
                    <a:pt x="1373" y="680"/>
                  </a:lnTo>
                  <a:lnTo>
                    <a:pt x="1373" y="678"/>
                  </a:lnTo>
                  <a:lnTo>
                    <a:pt x="1371" y="678"/>
                  </a:lnTo>
                  <a:lnTo>
                    <a:pt x="1369" y="678"/>
                  </a:lnTo>
                  <a:lnTo>
                    <a:pt x="1369" y="676"/>
                  </a:lnTo>
                  <a:lnTo>
                    <a:pt x="1367" y="676"/>
                  </a:lnTo>
                  <a:lnTo>
                    <a:pt x="1367" y="674"/>
                  </a:lnTo>
                  <a:lnTo>
                    <a:pt x="1365" y="674"/>
                  </a:lnTo>
                  <a:lnTo>
                    <a:pt x="1365" y="672"/>
                  </a:lnTo>
                  <a:lnTo>
                    <a:pt x="1365" y="674"/>
                  </a:lnTo>
                  <a:lnTo>
                    <a:pt x="1365" y="672"/>
                  </a:lnTo>
                  <a:lnTo>
                    <a:pt x="1363" y="672"/>
                  </a:lnTo>
                  <a:lnTo>
                    <a:pt x="1363" y="670"/>
                  </a:lnTo>
                  <a:lnTo>
                    <a:pt x="1365" y="670"/>
                  </a:lnTo>
                  <a:lnTo>
                    <a:pt x="1363" y="670"/>
                  </a:lnTo>
                  <a:lnTo>
                    <a:pt x="1365" y="670"/>
                  </a:lnTo>
                  <a:lnTo>
                    <a:pt x="1363" y="670"/>
                  </a:lnTo>
                  <a:lnTo>
                    <a:pt x="1363" y="668"/>
                  </a:lnTo>
                  <a:lnTo>
                    <a:pt x="1365" y="668"/>
                  </a:lnTo>
                  <a:lnTo>
                    <a:pt x="1363" y="668"/>
                  </a:lnTo>
                  <a:lnTo>
                    <a:pt x="1363" y="666"/>
                  </a:lnTo>
                  <a:lnTo>
                    <a:pt x="1363" y="668"/>
                  </a:lnTo>
                  <a:lnTo>
                    <a:pt x="1363" y="666"/>
                  </a:lnTo>
                  <a:lnTo>
                    <a:pt x="1363" y="668"/>
                  </a:lnTo>
                  <a:lnTo>
                    <a:pt x="1363" y="670"/>
                  </a:lnTo>
                  <a:lnTo>
                    <a:pt x="1365" y="670"/>
                  </a:lnTo>
                  <a:lnTo>
                    <a:pt x="1363" y="670"/>
                  </a:lnTo>
                  <a:lnTo>
                    <a:pt x="1363" y="672"/>
                  </a:lnTo>
                  <a:lnTo>
                    <a:pt x="1363" y="670"/>
                  </a:lnTo>
                  <a:lnTo>
                    <a:pt x="1363" y="672"/>
                  </a:lnTo>
                  <a:lnTo>
                    <a:pt x="1363" y="674"/>
                  </a:lnTo>
                  <a:lnTo>
                    <a:pt x="1365" y="674"/>
                  </a:lnTo>
                  <a:lnTo>
                    <a:pt x="1365" y="676"/>
                  </a:lnTo>
                  <a:lnTo>
                    <a:pt x="1365" y="678"/>
                  </a:lnTo>
                  <a:lnTo>
                    <a:pt x="1367" y="678"/>
                  </a:lnTo>
                  <a:lnTo>
                    <a:pt x="1365" y="678"/>
                  </a:lnTo>
                  <a:lnTo>
                    <a:pt x="1367" y="678"/>
                  </a:lnTo>
                  <a:lnTo>
                    <a:pt x="1367" y="680"/>
                  </a:lnTo>
                  <a:lnTo>
                    <a:pt x="1369" y="680"/>
                  </a:lnTo>
                  <a:lnTo>
                    <a:pt x="1367" y="680"/>
                  </a:lnTo>
                  <a:lnTo>
                    <a:pt x="1367" y="682"/>
                  </a:lnTo>
                  <a:lnTo>
                    <a:pt x="1365" y="682"/>
                  </a:lnTo>
                  <a:lnTo>
                    <a:pt x="1365" y="683"/>
                  </a:lnTo>
                  <a:lnTo>
                    <a:pt x="1363" y="683"/>
                  </a:lnTo>
                  <a:lnTo>
                    <a:pt x="1363" y="685"/>
                  </a:lnTo>
                  <a:lnTo>
                    <a:pt x="1363" y="687"/>
                  </a:lnTo>
                  <a:lnTo>
                    <a:pt x="1362" y="687"/>
                  </a:lnTo>
                  <a:lnTo>
                    <a:pt x="1360" y="687"/>
                  </a:lnTo>
                  <a:lnTo>
                    <a:pt x="1360" y="689"/>
                  </a:lnTo>
                  <a:lnTo>
                    <a:pt x="1362" y="689"/>
                  </a:lnTo>
                  <a:lnTo>
                    <a:pt x="1362" y="691"/>
                  </a:lnTo>
                  <a:lnTo>
                    <a:pt x="1362" y="693"/>
                  </a:lnTo>
                  <a:lnTo>
                    <a:pt x="1363" y="693"/>
                  </a:lnTo>
                  <a:lnTo>
                    <a:pt x="1363" y="695"/>
                  </a:lnTo>
                  <a:lnTo>
                    <a:pt x="1365" y="695"/>
                  </a:lnTo>
                  <a:lnTo>
                    <a:pt x="1367" y="695"/>
                  </a:lnTo>
                  <a:lnTo>
                    <a:pt x="1365" y="695"/>
                  </a:lnTo>
                  <a:lnTo>
                    <a:pt x="1367" y="695"/>
                  </a:lnTo>
                  <a:lnTo>
                    <a:pt x="1367" y="697"/>
                  </a:lnTo>
                  <a:lnTo>
                    <a:pt x="1367" y="699"/>
                  </a:lnTo>
                  <a:lnTo>
                    <a:pt x="1369" y="701"/>
                  </a:lnTo>
                  <a:lnTo>
                    <a:pt x="1367" y="701"/>
                  </a:lnTo>
                  <a:lnTo>
                    <a:pt x="1367" y="703"/>
                  </a:lnTo>
                  <a:lnTo>
                    <a:pt x="1369" y="703"/>
                  </a:lnTo>
                  <a:lnTo>
                    <a:pt x="1369" y="705"/>
                  </a:lnTo>
                  <a:lnTo>
                    <a:pt x="1369" y="706"/>
                  </a:lnTo>
                  <a:lnTo>
                    <a:pt x="1369" y="708"/>
                  </a:lnTo>
                  <a:lnTo>
                    <a:pt x="1371" y="708"/>
                  </a:lnTo>
                  <a:lnTo>
                    <a:pt x="1371" y="710"/>
                  </a:lnTo>
                  <a:lnTo>
                    <a:pt x="1373" y="710"/>
                  </a:lnTo>
                  <a:lnTo>
                    <a:pt x="1375" y="710"/>
                  </a:lnTo>
                  <a:lnTo>
                    <a:pt x="1375" y="712"/>
                  </a:lnTo>
                  <a:lnTo>
                    <a:pt x="1375" y="710"/>
                  </a:lnTo>
                  <a:lnTo>
                    <a:pt x="1375" y="712"/>
                  </a:lnTo>
                  <a:lnTo>
                    <a:pt x="1375" y="714"/>
                  </a:lnTo>
                  <a:lnTo>
                    <a:pt x="1375" y="716"/>
                  </a:lnTo>
                  <a:lnTo>
                    <a:pt x="1377" y="716"/>
                  </a:lnTo>
                  <a:lnTo>
                    <a:pt x="1379" y="718"/>
                  </a:lnTo>
                  <a:lnTo>
                    <a:pt x="1377" y="718"/>
                  </a:lnTo>
                  <a:lnTo>
                    <a:pt x="1377" y="720"/>
                  </a:lnTo>
                  <a:lnTo>
                    <a:pt x="1377" y="718"/>
                  </a:lnTo>
                  <a:lnTo>
                    <a:pt x="1377" y="720"/>
                  </a:lnTo>
                  <a:lnTo>
                    <a:pt x="1375" y="722"/>
                  </a:lnTo>
                  <a:lnTo>
                    <a:pt x="1375" y="724"/>
                  </a:lnTo>
                  <a:lnTo>
                    <a:pt x="1375" y="722"/>
                  </a:lnTo>
                  <a:lnTo>
                    <a:pt x="1373" y="722"/>
                  </a:lnTo>
                  <a:lnTo>
                    <a:pt x="1371" y="722"/>
                  </a:lnTo>
                  <a:lnTo>
                    <a:pt x="1371" y="724"/>
                  </a:lnTo>
                  <a:lnTo>
                    <a:pt x="1369" y="724"/>
                  </a:lnTo>
                  <a:lnTo>
                    <a:pt x="1371" y="724"/>
                  </a:lnTo>
                  <a:lnTo>
                    <a:pt x="1373" y="724"/>
                  </a:lnTo>
                  <a:lnTo>
                    <a:pt x="1375" y="724"/>
                  </a:lnTo>
                  <a:lnTo>
                    <a:pt x="1377" y="724"/>
                  </a:lnTo>
                  <a:lnTo>
                    <a:pt x="1375" y="724"/>
                  </a:lnTo>
                  <a:lnTo>
                    <a:pt x="1375" y="726"/>
                  </a:lnTo>
                  <a:lnTo>
                    <a:pt x="1377" y="726"/>
                  </a:lnTo>
                  <a:lnTo>
                    <a:pt x="1377" y="724"/>
                  </a:lnTo>
                  <a:lnTo>
                    <a:pt x="1377" y="726"/>
                  </a:lnTo>
                  <a:lnTo>
                    <a:pt x="1379" y="726"/>
                  </a:lnTo>
                  <a:lnTo>
                    <a:pt x="1379" y="728"/>
                  </a:lnTo>
                  <a:lnTo>
                    <a:pt x="1379" y="730"/>
                  </a:lnTo>
                  <a:lnTo>
                    <a:pt x="1379" y="731"/>
                  </a:lnTo>
                  <a:lnTo>
                    <a:pt x="1381" y="733"/>
                  </a:lnTo>
                  <a:lnTo>
                    <a:pt x="1383" y="733"/>
                  </a:lnTo>
                  <a:lnTo>
                    <a:pt x="1383" y="735"/>
                  </a:lnTo>
                  <a:lnTo>
                    <a:pt x="1385" y="735"/>
                  </a:lnTo>
                  <a:lnTo>
                    <a:pt x="1387" y="735"/>
                  </a:lnTo>
                  <a:lnTo>
                    <a:pt x="1385" y="737"/>
                  </a:lnTo>
                  <a:lnTo>
                    <a:pt x="1387" y="739"/>
                  </a:lnTo>
                  <a:lnTo>
                    <a:pt x="1387" y="741"/>
                  </a:lnTo>
                  <a:lnTo>
                    <a:pt x="1387" y="743"/>
                  </a:lnTo>
                  <a:lnTo>
                    <a:pt x="1387" y="745"/>
                  </a:lnTo>
                  <a:lnTo>
                    <a:pt x="1387" y="747"/>
                  </a:lnTo>
                  <a:lnTo>
                    <a:pt x="1387" y="745"/>
                  </a:lnTo>
                  <a:lnTo>
                    <a:pt x="1385" y="745"/>
                  </a:lnTo>
                  <a:lnTo>
                    <a:pt x="1387" y="745"/>
                  </a:lnTo>
                  <a:lnTo>
                    <a:pt x="1385" y="745"/>
                  </a:lnTo>
                  <a:lnTo>
                    <a:pt x="1387" y="745"/>
                  </a:lnTo>
                  <a:lnTo>
                    <a:pt x="1385" y="745"/>
                  </a:lnTo>
                  <a:lnTo>
                    <a:pt x="1383" y="745"/>
                  </a:lnTo>
                  <a:lnTo>
                    <a:pt x="1383" y="743"/>
                  </a:lnTo>
                  <a:lnTo>
                    <a:pt x="1383" y="745"/>
                  </a:lnTo>
                  <a:lnTo>
                    <a:pt x="1385" y="745"/>
                  </a:lnTo>
                  <a:lnTo>
                    <a:pt x="1383" y="745"/>
                  </a:lnTo>
                  <a:lnTo>
                    <a:pt x="1385" y="745"/>
                  </a:lnTo>
                  <a:lnTo>
                    <a:pt x="1385" y="747"/>
                  </a:lnTo>
                  <a:lnTo>
                    <a:pt x="1383" y="747"/>
                  </a:lnTo>
                  <a:lnTo>
                    <a:pt x="1381" y="747"/>
                  </a:lnTo>
                  <a:lnTo>
                    <a:pt x="1381" y="749"/>
                  </a:lnTo>
                  <a:lnTo>
                    <a:pt x="1383" y="749"/>
                  </a:lnTo>
                  <a:lnTo>
                    <a:pt x="1381" y="749"/>
                  </a:lnTo>
                  <a:lnTo>
                    <a:pt x="1383" y="749"/>
                  </a:lnTo>
                  <a:lnTo>
                    <a:pt x="1383" y="751"/>
                  </a:lnTo>
                  <a:lnTo>
                    <a:pt x="1385" y="751"/>
                  </a:lnTo>
                  <a:lnTo>
                    <a:pt x="1385" y="749"/>
                  </a:lnTo>
                  <a:lnTo>
                    <a:pt x="1387" y="749"/>
                  </a:lnTo>
                  <a:lnTo>
                    <a:pt x="1388" y="749"/>
                  </a:lnTo>
                  <a:lnTo>
                    <a:pt x="1390" y="749"/>
                  </a:lnTo>
                  <a:lnTo>
                    <a:pt x="1392" y="749"/>
                  </a:lnTo>
                  <a:lnTo>
                    <a:pt x="1394" y="749"/>
                  </a:lnTo>
                  <a:lnTo>
                    <a:pt x="1392" y="749"/>
                  </a:lnTo>
                  <a:lnTo>
                    <a:pt x="1390" y="749"/>
                  </a:lnTo>
                  <a:lnTo>
                    <a:pt x="1390" y="747"/>
                  </a:lnTo>
                  <a:lnTo>
                    <a:pt x="1394" y="749"/>
                  </a:lnTo>
                  <a:lnTo>
                    <a:pt x="1396" y="749"/>
                  </a:lnTo>
                  <a:lnTo>
                    <a:pt x="1398" y="749"/>
                  </a:lnTo>
                  <a:lnTo>
                    <a:pt x="1400" y="749"/>
                  </a:lnTo>
                  <a:lnTo>
                    <a:pt x="1402" y="749"/>
                  </a:lnTo>
                  <a:lnTo>
                    <a:pt x="1404" y="749"/>
                  </a:lnTo>
                  <a:lnTo>
                    <a:pt x="1406" y="747"/>
                  </a:lnTo>
                  <a:lnTo>
                    <a:pt x="1408" y="747"/>
                  </a:lnTo>
                  <a:lnTo>
                    <a:pt x="1408" y="749"/>
                  </a:lnTo>
                  <a:lnTo>
                    <a:pt x="1410" y="749"/>
                  </a:lnTo>
                  <a:lnTo>
                    <a:pt x="1410" y="751"/>
                  </a:lnTo>
                  <a:lnTo>
                    <a:pt x="1410" y="753"/>
                  </a:lnTo>
                  <a:lnTo>
                    <a:pt x="1411" y="753"/>
                  </a:lnTo>
                  <a:lnTo>
                    <a:pt x="1410" y="753"/>
                  </a:lnTo>
                  <a:lnTo>
                    <a:pt x="1410" y="754"/>
                  </a:lnTo>
                  <a:lnTo>
                    <a:pt x="1408" y="754"/>
                  </a:lnTo>
                  <a:lnTo>
                    <a:pt x="1408" y="756"/>
                  </a:lnTo>
                  <a:lnTo>
                    <a:pt x="1410" y="756"/>
                  </a:lnTo>
                  <a:lnTo>
                    <a:pt x="1410" y="758"/>
                  </a:lnTo>
                  <a:lnTo>
                    <a:pt x="1410" y="760"/>
                  </a:lnTo>
                  <a:lnTo>
                    <a:pt x="1411" y="760"/>
                  </a:lnTo>
                  <a:lnTo>
                    <a:pt x="1413" y="760"/>
                  </a:lnTo>
                  <a:lnTo>
                    <a:pt x="1413" y="762"/>
                  </a:lnTo>
                  <a:lnTo>
                    <a:pt x="1411" y="762"/>
                  </a:lnTo>
                  <a:lnTo>
                    <a:pt x="1410" y="762"/>
                  </a:lnTo>
                  <a:lnTo>
                    <a:pt x="1408" y="762"/>
                  </a:lnTo>
                  <a:lnTo>
                    <a:pt x="1406" y="764"/>
                  </a:lnTo>
                  <a:lnTo>
                    <a:pt x="1404" y="764"/>
                  </a:lnTo>
                  <a:lnTo>
                    <a:pt x="1402" y="764"/>
                  </a:lnTo>
                  <a:lnTo>
                    <a:pt x="1400" y="764"/>
                  </a:lnTo>
                  <a:lnTo>
                    <a:pt x="1402" y="764"/>
                  </a:lnTo>
                  <a:lnTo>
                    <a:pt x="1400" y="764"/>
                  </a:lnTo>
                  <a:lnTo>
                    <a:pt x="1400" y="766"/>
                  </a:lnTo>
                  <a:lnTo>
                    <a:pt x="1402" y="764"/>
                  </a:lnTo>
                  <a:lnTo>
                    <a:pt x="1404" y="764"/>
                  </a:lnTo>
                  <a:lnTo>
                    <a:pt x="1404" y="766"/>
                  </a:lnTo>
                  <a:lnTo>
                    <a:pt x="1406" y="766"/>
                  </a:lnTo>
                  <a:lnTo>
                    <a:pt x="1408" y="766"/>
                  </a:lnTo>
                  <a:lnTo>
                    <a:pt x="1410" y="766"/>
                  </a:lnTo>
                  <a:lnTo>
                    <a:pt x="1411" y="766"/>
                  </a:lnTo>
                  <a:lnTo>
                    <a:pt x="1413" y="766"/>
                  </a:lnTo>
                  <a:lnTo>
                    <a:pt x="1413" y="764"/>
                  </a:lnTo>
                  <a:lnTo>
                    <a:pt x="1413" y="766"/>
                  </a:lnTo>
                  <a:lnTo>
                    <a:pt x="1413" y="764"/>
                  </a:lnTo>
                  <a:lnTo>
                    <a:pt x="1415" y="764"/>
                  </a:lnTo>
                  <a:lnTo>
                    <a:pt x="1415" y="762"/>
                  </a:lnTo>
                  <a:lnTo>
                    <a:pt x="1417" y="762"/>
                  </a:lnTo>
                  <a:lnTo>
                    <a:pt x="1417" y="760"/>
                  </a:lnTo>
                  <a:lnTo>
                    <a:pt x="1417" y="758"/>
                  </a:lnTo>
                  <a:lnTo>
                    <a:pt x="1419" y="758"/>
                  </a:lnTo>
                  <a:lnTo>
                    <a:pt x="1419" y="756"/>
                  </a:lnTo>
                  <a:lnTo>
                    <a:pt x="1419" y="754"/>
                  </a:lnTo>
                  <a:lnTo>
                    <a:pt x="1419" y="753"/>
                  </a:lnTo>
                  <a:lnTo>
                    <a:pt x="1419" y="751"/>
                  </a:lnTo>
                  <a:lnTo>
                    <a:pt x="1419" y="749"/>
                  </a:lnTo>
                  <a:lnTo>
                    <a:pt x="1419" y="747"/>
                  </a:lnTo>
                  <a:lnTo>
                    <a:pt x="1419" y="745"/>
                  </a:lnTo>
                  <a:lnTo>
                    <a:pt x="1417" y="745"/>
                  </a:lnTo>
                  <a:lnTo>
                    <a:pt x="1417" y="743"/>
                  </a:lnTo>
                  <a:lnTo>
                    <a:pt x="1417" y="741"/>
                  </a:lnTo>
                  <a:lnTo>
                    <a:pt x="1417" y="739"/>
                  </a:lnTo>
                  <a:lnTo>
                    <a:pt x="1415" y="737"/>
                  </a:lnTo>
                  <a:lnTo>
                    <a:pt x="1413" y="737"/>
                  </a:lnTo>
                  <a:lnTo>
                    <a:pt x="1411" y="735"/>
                  </a:lnTo>
                  <a:lnTo>
                    <a:pt x="1410" y="735"/>
                  </a:lnTo>
                  <a:lnTo>
                    <a:pt x="1410" y="733"/>
                  </a:lnTo>
                  <a:lnTo>
                    <a:pt x="1408" y="733"/>
                  </a:lnTo>
                  <a:lnTo>
                    <a:pt x="1406" y="735"/>
                  </a:lnTo>
                  <a:lnTo>
                    <a:pt x="1408" y="735"/>
                  </a:lnTo>
                  <a:lnTo>
                    <a:pt x="1406" y="735"/>
                  </a:lnTo>
                  <a:lnTo>
                    <a:pt x="1406" y="737"/>
                  </a:lnTo>
                  <a:lnTo>
                    <a:pt x="1404" y="737"/>
                  </a:lnTo>
                  <a:lnTo>
                    <a:pt x="1404" y="739"/>
                  </a:lnTo>
                  <a:lnTo>
                    <a:pt x="1404" y="737"/>
                  </a:lnTo>
                  <a:lnTo>
                    <a:pt x="1404" y="739"/>
                  </a:lnTo>
                  <a:lnTo>
                    <a:pt x="1404" y="737"/>
                  </a:lnTo>
                  <a:lnTo>
                    <a:pt x="1402" y="737"/>
                  </a:lnTo>
                  <a:lnTo>
                    <a:pt x="1404" y="737"/>
                  </a:lnTo>
                  <a:lnTo>
                    <a:pt x="1404" y="735"/>
                  </a:lnTo>
                  <a:lnTo>
                    <a:pt x="1406" y="735"/>
                  </a:lnTo>
                  <a:lnTo>
                    <a:pt x="1406" y="733"/>
                  </a:lnTo>
                  <a:lnTo>
                    <a:pt x="1408" y="733"/>
                  </a:lnTo>
                  <a:lnTo>
                    <a:pt x="1410" y="733"/>
                  </a:lnTo>
                  <a:lnTo>
                    <a:pt x="1410" y="731"/>
                  </a:lnTo>
                  <a:lnTo>
                    <a:pt x="1411" y="731"/>
                  </a:lnTo>
                  <a:lnTo>
                    <a:pt x="1413" y="731"/>
                  </a:lnTo>
                  <a:lnTo>
                    <a:pt x="1415" y="731"/>
                  </a:lnTo>
                  <a:lnTo>
                    <a:pt x="1417" y="730"/>
                  </a:lnTo>
                  <a:lnTo>
                    <a:pt x="1419" y="730"/>
                  </a:lnTo>
                  <a:lnTo>
                    <a:pt x="1421" y="730"/>
                  </a:lnTo>
                  <a:lnTo>
                    <a:pt x="1421" y="728"/>
                  </a:lnTo>
                  <a:lnTo>
                    <a:pt x="1421" y="726"/>
                  </a:lnTo>
                  <a:lnTo>
                    <a:pt x="1423" y="724"/>
                  </a:lnTo>
                  <a:lnTo>
                    <a:pt x="1423" y="722"/>
                  </a:lnTo>
                  <a:lnTo>
                    <a:pt x="1425" y="722"/>
                  </a:lnTo>
                  <a:lnTo>
                    <a:pt x="1425" y="720"/>
                  </a:lnTo>
                  <a:lnTo>
                    <a:pt x="1425" y="718"/>
                  </a:lnTo>
                  <a:lnTo>
                    <a:pt x="1427" y="716"/>
                  </a:lnTo>
                  <a:lnTo>
                    <a:pt x="1429" y="716"/>
                  </a:lnTo>
                  <a:lnTo>
                    <a:pt x="1429" y="714"/>
                  </a:lnTo>
                  <a:lnTo>
                    <a:pt x="1429" y="712"/>
                  </a:lnTo>
                  <a:lnTo>
                    <a:pt x="1431" y="712"/>
                  </a:lnTo>
                  <a:lnTo>
                    <a:pt x="1431" y="710"/>
                  </a:lnTo>
                  <a:lnTo>
                    <a:pt x="1431" y="708"/>
                  </a:lnTo>
                  <a:lnTo>
                    <a:pt x="1433" y="708"/>
                  </a:lnTo>
                  <a:lnTo>
                    <a:pt x="1433" y="706"/>
                  </a:lnTo>
                  <a:lnTo>
                    <a:pt x="1433" y="708"/>
                  </a:lnTo>
                  <a:lnTo>
                    <a:pt x="1433" y="706"/>
                  </a:lnTo>
                  <a:lnTo>
                    <a:pt x="1431" y="706"/>
                  </a:lnTo>
                  <a:lnTo>
                    <a:pt x="1431" y="705"/>
                  </a:lnTo>
                  <a:lnTo>
                    <a:pt x="1431" y="706"/>
                  </a:lnTo>
                  <a:lnTo>
                    <a:pt x="1429" y="706"/>
                  </a:lnTo>
                  <a:lnTo>
                    <a:pt x="1429" y="705"/>
                  </a:lnTo>
                  <a:lnTo>
                    <a:pt x="1429" y="703"/>
                  </a:lnTo>
                  <a:lnTo>
                    <a:pt x="1429" y="701"/>
                  </a:lnTo>
                  <a:lnTo>
                    <a:pt x="1431" y="701"/>
                  </a:lnTo>
                  <a:lnTo>
                    <a:pt x="1431" y="699"/>
                  </a:lnTo>
                  <a:lnTo>
                    <a:pt x="1433" y="699"/>
                  </a:lnTo>
                  <a:lnTo>
                    <a:pt x="1433" y="697"/>
                  </a:lnTo>
                  <a:lnTo>
                    <a:pt x="1435" y="697"/>
                  </a:lnTo>
                  <a:lnTo>
                    <a:pt x="1435" y="695"/>
                  </a:lnTo>
                  <a:lnTo>
                    <a:pt x="1435" y="693"/>
                  </a:lnTo>
                  <a:lnTo>
                    <a:pt x="1436" y="693"/>
                  </a:lnTo>
                  <a:lnTo>
                    <a:pt x="1438" y="693"/>
                  </a:lnTo>
                  <a:lnTo>
                    <a:pt x="1440" y="693"/>
                  </a:lnTo>
                  <a:lnTo>
                    <a:pt x="1440" y="695"/>
                  </a:lnTo>
                  <a:lnTo>
                    <a:pt x="1440" y="693"/>
                  </a:lnTo>
                  <a:lnTo>
                    <a:pt x="1438" y="693"/>
                  </a:lnTo>
                  <a:lnTo>
                    <a:pt x="1440" y="693"/>
                  </a:lnTo>
                  <a:lnTo>
                    <a:pt x="1438" y="693"/>
                  </a:lnTo>
                  <a:lnTo>
                    <a:pt x="1438" y="695"/>
                  </a:lnTo>
                  <a:lnTo>
                    <a:pt x="1438" y="693"/>
                  </a:lnTo>
                  <a:lnTo>
                    <a:pt x="1436" y="693"/>
                  </a:lnTo>
                  <a:lnTo>
                    <a:pt x="1436" y="695"/>
                  </a:lnTo>
                  <a:lnTo>
                    <a:pt x="1438" y="695"/>
                  </a:lnTo>
                  <a:lnTo>
                    <a:pt x="1438" y="693"/>
                  </a:lnTo>
                  <a:lnTo>
                    <a:pt x="1438" y="695"/>
                  </a:lnTo>
                  <a:lnTo>
                    <a:pt x="1438" y="693"/>
                  </a:lnTo>
                  <a:lnTo>
                    <a:pt x="1438" y="695"/>
                  </a:lnTo>
                  <a:lnTo>
                    <a:pt x="1438" y="693"/>
                  </a:lnTo>
                  <a:lnTo>
                    <a:pt x="1438" y="695"/>
                  </a:lnTo>
                  <a:lnTo>
                    <a:pt x="1438" y="693"/>
                  </a:lnTo>
                  <a:lnTo>
                    <a:pt x="1438" y="695"/>
                  </a:lnTo>
                  <a:lnTo>
                    <a:pt x="1438" y="693"/>
                  </a:lnTo>
                  <a:lnTo>
                    <a:pt x="1438" y="695"/>
                  </a:lnTo>
                  <a:lnTo>
                    <a:pt x="1440" y="695"/>
                  </a:lnTo>
                  <a:lnTo>
                    <a:pt x="1442" y="695"/>
                  </a:lnTo>
                  <a:lnTo>
                    <a:pt x="1444" y="695"/>
                  </a:lnTo>
                  <a:lnTo>
                    <a:pt x="1444" y="697"/>
                  </a:lnTo>
                  <a:lnTo>
                    <a:pt x="1442" y="697"/>
                  </a:lnTo>
                  <a:lnTo>
                    <a:pt x="1444" y="697"/>
                  </a:lnTo>
                  <a:lnTo>
                    <a:pt x="1444" y="699"/>
                  </a:lnTo>
                  <a:lnTo>
                    <a:pt x="1446" y="699"/>
                  </a:lnTo>
                  <a:lnTo>
                    <a:pt x="1446" y="701"/>
                  </a:lnTo>
                  <a:lnTo>
                    <a:pt x="1444" y="701"/>
                  </a:lnTo>
                  <a:lnTo>
                    <a:pt x="1444" y="703"/>
                  </a:lnTo>
                  <a:lnTo>
                    <a:pt x="1442" y="705"/>
                  </a:lnTo>
                  <a:lnTo>
                    <a:pt x="1440" y="706"/>
                  </a:lnTo>
                  <a:lnTo>
                    <a:pt x="1440" y="708"/>
                  </a:lnTo>
                  <a:lnTo>
                    <a:pt x="1438" y="710"/>
                  </a:lnTo>
                  <a:lnTo>
                    <a:pt x="1438" y="712"/>
                  </a:lnTo>
                  <a:lnTo>
                    <a:pt x="1438" y="714"/>
                  </a:lnTo>
                  <a:lnTo>
                    <a:pt x="1436" y="714"/>
                  </a:lnTo>
                  <a:lnTo>
                    <a:pt x="1435" y="714"/>
                  </a:lnTo>
                  <a:lnTo>
                    <a:pt x="1435" y="716"/>
                  </a:lnTo>
                  <a:lnTo>
                    <a:pt x="1435" y="714"/>
                  </a:lnTo>
                  <a:lnTo>
                    <a:pt x="1433" y="714"/>
                  </a:lnTo>
                  <a:lnTo>
                    <a:pt x="1431" y="716"/>
                  </a:lnTo>
                  <a:lnTo>
                    <a:pt x="1429" y="716"/>
                  </a:lnTo>
                  <a:lnTo>
                    <a:pt x="1429" y="718"/>
                  </a:lnTo>
                  <a:lnTo>
                    <a:pt x="1427" y="718"/>
                  </a:lnTo>
                  <a:lnTo>
                    <a:pt x="1427" y="720"/>
                  </a:lnTo>
                  <a:lnTo>
                    <a:pt x="1427" y="722"/>
                  </a:lnTo>
                  <a:lnTo>
                    <a:pt x="1425" y="722"/>
                  </a:lnTo>
                  <a:lnTo>
                    <a:pt x="1425" y="724"/>
                  </a:lnTo>
                  <a:lnTo>
                    <a:pt x="1423" y="726"/>
                  </a:lnTo>
                  <a:lnTo>
                    <a:pt x="1423" y="728"/>
                  </a:lnTo>
                  <a:lnTo>
                    <a:pt x="1423" y="730"/>
                  </a:lnTo>
                  <a:lnTo>
                    <a:pt x="1421" y="731"/>
                  </a:lnTo>
                  <a:lnTo>
                    <a:pt x="1421" y="733"/>
                  </a:lnTo>
                  <a:lnTo>
                    <a:pt x="1421" y="735"/>
                  </a:lnTo>
                  <a:lnTo>
                    <a:pt x="1421" y="737"/>
                  </a:lnTo>
                  <a:lnTo>
                    <a:pt x="1421" y="739"/>
                  </a:lnTo>
                  <a:lnTo>
                    <a:pt x="1421" y="741"/>
                  </a:lnTo>
                  <a:lnTo>
                    <a:pt x="1423" y="741"/>
                  </a:lnTo>
                  <a:lnTo>
                    <a:pt x="1423" y="743"/>
                  </a:lnTo>
                  <a:lnTo>
                    <a:pt x="1425" y="743"/>
                  </a:lnTo>
                  <a:lnTo>
                    <a:pt x="1425" y="745"/>
                  </a:lnTo>
                  <a:lnTo>
                    <a:pt x="1427" y="745"/>
                  </a:lnTo>
                  <a:lnTo>
                    <a:pt x="1429" y="745"/>
                  </a:lnTo>
                  <a:lnTo>
                    <a:pt x="1431" y="745"/>
                  </a:lnTo>
                  <a:lnTo>
                    <a:pt x="1431" y="747"/>
                  </a:lnTo>
                  <a:lnTo>
                    <a:pt x="1433" y="747"/>
                  </a:lnTo>
                  <a:lnTo>
                    <a:pt x="1433" y="749"/>
                  </a:lnTo>
                  <a:lnTo>
                    <a:pt x="1431" y="749"/>
                  </a:lnTo>
                  <a:lnTo>
                    <a:pt x="1431" y="751"/>
                  </a:lnTo>
                  <a:lnTo>
                    <a:pt x="1431" y="753"/>
                  </a:lnTo>
                  <a:lnTo>
                    <a:pt x="1431" y="754"/>
                  </a:lnTo>
                  <a:lnTo>
                    <a:pt x="1429" y="756"/>
                  </a:lnTo>
                  <a:lnTo>
                    <a:pt x="1429" y="758"/>
                  </a:lnTo>
                  <a:lnTo>
                    <a:pt x="1429" y="760"/>
                  </a:lnTo>
                  <a:lnTo>
                    <a:pt x="1429" y="762"/>
                  </a:lnTo>
                  <a:lnTo>
                    <a:pt x="1427" y="764"/>
                  </a:lnTo>
                  <a:lnTo>
                    <a:pt x="1427" y="766"/>
                  </a:lnTo>
                  <a:lnTo>
                    <a:pt x="1429" y="768"/>
                  </a:lnTo>
                  <a:lnTo>
                    <a:pt x="1429" y="770"/>
                  </a:lnTo>
                  <a:lnTo>
                    <a:pt x="1429" y="772"/>
                  </a:lnTo>
                  <a:lnTo>
                    <a:pt x="1431" y="772"/>
                  </a:lnTo>
                  <a:lnTo>
                    <a:pt x="1431" y="774"/>
                  </a:lnTo>
                  <a:lnTo>
                    <a:pt x="1433" y="774"/>
                  </a:lnTo>
                  <a:lnTo>
                    <a:pt x="1433" y="776"/>
                  </a:lnTo>
                  <a:lnTo>
                    <a:pt x="1435" y="776"/>
                  </a:lnTo>
                  <a:lnTo>
                    <a:pt x="1435" y="778"/>
                  </a:lnTo>
                  <a:lnTo>
                    <a:pt x="1436" y="778"/>
                  </a:lnTo>
                  <a:lnTo>
                    <a:pt x="1436" y="779"/>
                  </a:lnTo>
                  <a:lnTo>
                    <a:pt x="1438" y="779"/>
                  </a:lnTo>
                  <a:lnTo>
                    <a:pt x="1440" y="779"/>
                  </a:lnTo>
                  <a:lnTo>
                    <a:pt x="1440" y="778"/>
                  </a:lnTo>
                  <a:lnTo>
                    <a:pt x="1442" y="778"/>
                  </a:lnTo>
                  <a:lnTo>
                    <a:pt x="1442" y="779"/>
                  </a:lnTo>
                  <a:lnTo>
                    <a:pt x="1442" y="778"/>
                  </a:lnTo>
                  <a:lnTo>
                    <a:pt x="1444" y="778"/>
                  </a:lnTo>
                  <a:lnTo>
                    <a:pt x="1442" y="779"/>
                  </a:lnTo>
                  <a:lnTo>
                    <a:pt x="1444" y="779"/>
                  </a:lnTo>
                  <a:lnTo>
                    <a:pt x="1446" y="779"/>
                  </a:lnTo>
                  <a:lnTo>
                    <a:pt x="1444" y="779"/>
                  </a:lnTo>
                  <a:lnTo>
                    <a:pt x="1444" y="781"/>
                  </a:lnTo>
                  <a:lnTo>
                    <a:pt x="1444" y="779"/>
                  </a:lnTo>
                  <a:lnTo>
                    <a:pt x="1442" y="779"/>
                  </a:lnTo>
                  <a:lnTo>
                    <a:pt x="1442" y="781"/>
                  </a:lnTo>
                  <a:lnTo>
                    <a:pt x="1442" y="783"/>
                  </a:lnTo>
                  <a:lnTo>
                    <a:pt x="1442" y="785"/>
                  </a:lnTo>
                  <a:lnTo>
                    <a:pt x="1444" y="785"/>
                  </a:lnTo>
                  <a:lnTo>
                    <a:pt x="1444" y="783"/>
                  </a:lnTo>
                  <a:lnTo>
                    <a:pt x="1444" y="785"/>
                  </a:lnTo>
                  <a:lnTo>
                    <a:pt x="1444" y="787"/>
                  </a:lnTo>
                  <a:lnTo>
                    <a:pt x="1442" y="789"/>
                  </a:lnTo>
                  <a:lnTo>
                    <a:pt x="1444" y="789"/>
                  </a:lnTo>
                  <a:lnTo>
                    <a:pt x="1444" y="791"/>
                  </a:lnTo>
                  <a:lnTo>
                    <a:pt x="1446" y="789"/>
                  </a:lnTo>
                  <a:lnTo>
                    <a:pt x="1446" y="791"/>
                  </a:lnTo>
                  <a:lnTo>
                    <a:pt x="1446" y="793"/>
                  </a:lnTo>
                  <a:lnTo>
                    <a:pt x="1444" y="793"/>
                  </a:lnTo>
                  <a:lnTo>
                    <a:pt x="1446" y="793"/>
                  </a:lnTo>
                  <a:lnTo>
                    <a:pt x="1446" y="795"/>
                  </a:lnTo>
                  <a:lnTo>
                    <a:pt x="1448" y="795"/>
                  </a:lnTo>
                  <a:lnTo>
                    <a:pt x="1450" y="795"/>
                  </a:lnTo>
                  <a:lnTo>
                    <a:pt x="1452" y="795"/>
                  </a:lnTo>
                  <a:lnTo>
                    <a:pt x="1452" y="793"/>
                  </a:lnTo>
                  <a:lnTo>
                    <a:pt x="1454" y="791"/>
                  </a:lnTo>
                  <a:lnTo>
                    <a:pt x="1454" y="789"/>
                  </a:lnTo>
                  <a:lnTo>
                    <a:pt x="1454" y="787"/>
                  </a:lnTo>
                  <a:lnTo>
                    <a:pt x="1454" y="785"/>
                  </a:lnTo>
                  <a:lnTo>
                    <a:pt x="1454" y="783"/>
                  </a:lnTo>
                  <a:lnTo>
                    <a:pt x="1452" y="783"/>
                  </a:lnTo>
                  <a:lnTo>
                    <a:pt x="1450" y="783"/>
                  </a:lnTo>
                  <a:lnTo>
                    <a:pt x="1448" y="783"/>
                  </a:lnTo>
                  <a:lnTo>
                    <a:pt x="1448" y="781"/>
                  </a:lnTo>
                  <a:lnTo>
                    <a:pt x="1448" y="779"/>
                  </a:lnTo>
                  <a:lnTo>
                    <a:pt x="1448" y="781"/>
                  </a:lnTo>
                  <a:lnTo>
                    <a:pt x="1448" y="779"/>
                  </a:lnTo>
                  <a:lnTo>
                    <a:pt x="1448" y="781"/>
                  </a:lnTo>
                  <a:lnTo>
                    <a:pt x="1448" y="779"/>
                  </a:lnTo>
                  <a:lnTo>
                    <a:pt x="1450" y="779"/>
                  </a:lnTo>
                  <a:lnTo>
                    <a:pt x="1448" y="779"/>
                  </a:lnTo>
                  <a:lnTo>
                    <a:pt x="1450" y="779"/>
                  </a:lnTo>
                  <a:lnTo>
                    <a:pt x="1448" y="779"/>
                  </a:lnTo>
                  <a:lnTo>
                    <a:pt x="1450" y="779"/>
                  </a:lnTo>
                  <a:lnTo>
                    <a:pt x="1450" y="778"/>
                  </a:lnTo>
                  <a:lnTo>
                    <a:pt x="1448" y="778"/>
                  </a:lnTo>
                  <a:lnTo>
                    <a:pt x="1446" y="778"/>
                  </a:lnTo>
                  <a:lnTo>
                    <a:pt x="1446" y="779"/>
                  </a:lnTo>
                  <a:lnTo>
                    <a:pt x="1446" y="781"/>
                  </a:lnTo>
                  <a:lnTo>
                    <a:pt x="1448" y="781"/>
                  </a:lnTo>
                  <a:lnTo>
                    <a:pt x="1448" y="783"/>
                  </a:lnTo>
                  <a:lnTo>
                    <a:pt x="1446" y="783"/>
                  </a:lnTo>
                  <a:lnTo>
                    <a:pt x="1446" y="785"/>
                  </a:lnTo>
                  <a:lnTo>
                    <a:pt x="1444" y="785"/>
                  </a:lnTo>
                  <a:lnTo>
                    <a:pt x="1444" y="783"/>
                  </a:lnTo>
                  <a:lnTo>
                    <a:pt x="1446" y="783"/>
                  </a:lnTo>
                  <a:lnTo>
                    <a:pt x="1446" y="781"/>
                  </a:lnTo>
                  <a:lnTo>
                    <a:pt x="1444" y="781"/>
                  </a:lnTo>
                  <a:lnTo>
                    <a:pt x="1446" y="779"/>
                  </a:lnTo>
                  <a:lnTo>
                    <a:pt x="1444" y="779"/>
                  </a:lnTo>
                  <a:lnTo>
                    <a:pt x="1444" y="778"/>
                  </a:lnTo>
                  <a:lnTo>
                    <a:pt x="1446" y="778"/>
                  </a:lnTo>
                  <a:lnTo>
                    <a:pt x="1446" y="776"/>
                  </a:lnTo>
                  <a:lnTo>
                    <a:pt x="1448" y="776"/>
                  </a:lnTo>
                  <a:lnTo>
                    <a:pt x="1448" y="774"/>
                  </a:lnTo>
                  <a:lnTo>
                    <a:pt x="1450" y="772"/>
                  </a:lnTo>
                  <a:lnTo>
                    <a:pt x="1450" y="770"/>
                  </a:lnTo>
                  <a:lnTo>
                    <a:pt x="1452" y="770"/>
                  </a:lnTo>
                  <a:lnTo>
                    <a:pt x="1452" y="772"/>
                  </a:lnTo>
                  <a:lnTo>
                    <a:pt x="1450" y="772"/>
                  </a:lnTo>
                  <a:lnTo>
                    <a:pt x="1452" y="772"/>
                  </a:lnTo>
                  <a:lnTo>
                    <a:pt x="1450" y="772"/>
                  </a:lnTo>
                  <a:lnTo>
                    <a:pt x="1452" y="772"/>
                  </a:lnTo>
                  <a:lnTo>
                    <a:pt x="1452" y="774"/>
                  </a:lnTo>
                  <a:lnTo>
                    <a:pt x="1452" y="772"/>
                  </a:lnTo>
                  <a:lnTo>
                    <a:pt x="1452" y="770"/>
                  </a:lnTo>
                  <a:lnTo>
                    <a:pt x="1452" y="772"/>
                  </a:lnTo>
                  <a:lnTo>
                    <a:pt x="1452" y="770"/>
                  </a:lnTo>
                  <a:lnTo>
                    <a:pt x="1454" y="770"/>
                  </a:lnTo>
                  <a:lnTo>
                    <a:pt x="1452" y="770"/>
                  </a:lnTo>
                  <a:lnTo>
                    <a:pt x="1452" y="768"/>
                  </a:lnTo>
                  <a:lnTo>
                    <a:pt x="1454" y="768"/>
                  </a:lnTo>
                  <a:lnTo>
                    <a:pt x="1454" y="770"/>
                  </a:lnTo>
                  <a:lnTo>
                    <a:pt x="1452" y="770"/>
                  </a:lnTo>
                  <a:lnTo>
                    <a:pt x="1454" y="770"/>
                  </a:lnTo>
                  <a:lnTo>
                    <a:pt x="1454" y="768"/>
                  </a:lnTo>
                  <a:lnTo>
                    <a:pt x="1454" y="770"/>
                  </a:lnTo>
                  <a:lnTo>
                    <a:pt x="1456" y="770"/>
                  </a:lnTo>
                  <a:lnTo>
                    <a:pt x="1454" y="770"/>
                  </a:lnTo>
                  <a:lnTo>
                    <a:pt x="1456" y="770"/>
                  </a:lnTo>
                  <a:lnTo>
                    <a:pt x="1454" y="770"/>
                  </a:lnTo>
                  <a:lnTo>
                    <a:pt x="1454" y="768"/>
                  </a:lnTo>
                  <a:lnTo>
                    <a:pt x="1452" y="768"/>
                  </a:lnTo>
                  <a:lnTo>
                    <a:pt x="1452" y="766"/>
                  </a:lnTo>
                  <a:lnTo>
                    <a:pt x="1450" y="766"/>
                  </a:lnTo>
                  <a:lnTo>
                    <a:pt x="1450" y="764"/>
                  </a:lnTo>
                  <a:lnTo>
                    <a:pt x="1448" y="764"/>
                  </a:lnTo>
                  <a:lnTo>
                    <a:pt x="1446" y="764"/>
                  </a:lnTo>
                  <a:lnTo>
                    <a:pt x="1448" y="764"/>
                  </a:lnTo>
                  <a:lnTo>
                    <a:pt x="1448" y="762"/>
                  </a:lnTo>
                  <a:lnTo>
                    <a:pt x="1448" y="764"/>
                  </a:lnTo>
                  <a:lnTo>
                    <a:pt x="1446" y="764"/>
                  </a:lnTo>
                  <a:lnTo>
                    <a:pt x="1448" y="764"/>
                  </a:lnTo>
                  <a:lnTo>
                    <a:pt x="1446" y="764"/>
                  </a:lnTo>
                  <a:lnTo>
                    <a:pt x="1446" y="762"/>
                  </a:lnTo>
                  <a:lnTo>
                    <a:pt x="1446" y="764"/>
                  </a:lnTo>
                  <a:lnTo>
                    <a:pt x="1446" y="762"/>
                  </a:lnTo>
                  <a:lnTo>
                    <a:pt x="1444" y="760"/>
                  </a:lnTo>
                  <a:lnTo>
                    <a:pt x="1446" y="758"/>
                  </a:lnTo>
                  <a:lnTo>
                    <a:pt x="1446" y="756"/>
                  </a:lnTo>
                  <a:lnTo>
                    <a:pt x="1446" y="754"/>
                  </a:lnTo>
                  <a:lnTo>
                    <a:pt x="1448" y="754"/>
                  </a:lnTo>
                  <a:lnTo>
                    <a:pt x="1448" y="753"/>
                  </a:lnTo>
                  <a:lnTo>
                    <a:pt x="1446" y="751"/>
                  </a:lnTo>
                  <a:lnTo>
                    <a:pt x="1446" y="749"/>
                  </a:lnTo>
                  <a:lnTo>
                    <a:pt x="1444" y="749"/>
                  </a:lnTo>
                  <a:lnTo>
                    <a:pt x="1442" y="747"/>
                  </a:lnTo>
                  <a:lnTo>
                    <a:pt x="1442" y="745"/>
                  </a:lnTo>
                  <a:lnTo>
                    <a:pt x="1438" y="745"/>
                  </a:lnTo>
                  <a:lnTo>
                    <a:pt x="1436" y="745"/>
                  </a:lnTo>
                  <a:lnTo>
                    <a:pt x="1436" y="743"/>
                  </a:lnTo>
                  <a:lnTo>
                    <a:pt x="1438" y="743"/>
                  </a:lnTo>
                  <a:lnTo>
                    <a:pt x="1436" y="743"/>
                  </a:lnTo>
                  <a:lnTo>
                    <a:pt x="1438" y="743"/>
                  </a:lnTo>
                  <a:lnTo>
                    <a:pt x="1438" y="741"/>
                  </a:lnTo>
                  <a:lnTo>
                    <a:pt x="1436" y="743"/>
                  </a:lnTo>
                  <a:lnTo>
                    <a:pt x="1436" y="741"/>
                  </a:lnTo>
                  <a:lnTo>
                    <a:pt x="1436" y="743"/>
                  </a:lnTo>
                  <a:lnTo>
                    <a:pt x="1435" y="743"/>
                  </a:lnTo>
                  <a:lnTo>
                    <a:pt x="1436" y="743"/>
                  </a:lnTo>
                  <a:lnTo>
                    <a:pt x="1435" y="745"/>
                  </a:lnTo>
                  <a:lnTo>
                    <a:pt x="1436" y="745"/>
                  </a:lnTo>
                  <a:lnTo>
                    <a:pt x="1435" y="745"/>
                  </a:lnTo>
                  <a:lnTo>
                    <a:pt x="1436" y="745"/>
                  </a:lnTo>
                  <a:lnTo>
                    <a:pt x="1435" y="745"/>
                  </a:lnTo>
                  <a:lnTo>
                    <a:pt x="1433" y="745"/>
                  </a:lnTo>
                  <a:lnTo>
                    <a:pt x="1431" y="745"/>
                  </a:lnTo>
                  <a:lnTo>
                    <a:pt x="1431" y="743"/>
                  </a:lnTo>
                  <a:lnTo>
                    <a:pt x="1431" y="745"/>
                  </a:lnTo>
                  <a:lnTo>
                    <a:pt x="1431" y="743"/>
                  </a:lnTo>
                  <a:lnTo>
                    <a:pt x="1429" y="743"/>
                  </a:lnTo>
                  <a:lnTo>
                    <a:pt x="1429" y="741"/>
                  </a:lnTo>
                  <a:lnTo>
                    <a:pt x="1429" y="739"/>
                  </a:lnTo>
                  <a:lnTo>
                    <a:pt x="1429" y="737"/>
                  </a:lnTo>
                  <a:lnTo>
                    <a:pt x="1429" y="739"/>
                  </a:lnTo>
                  <a:lnTo>
                    <a:pt x="1431" y="739"/>
                  </a:lnTo>
                  <a:lnTo>
                    <a:pt x="1433" y="739"/>
                  </a:lnTo>
                  <a:lnTo>
                    <a:pt x="1431" y="739"/>
                  </a:lnTo>
                  <a:lnTo>
                    <a:pt x="1431" y="737"/>
                  </a:lnTo>
                  <a:lnTo>
                    <a:pt x="1429" y="735"/>
                  </a:lnTo>
                  <a:lnTo>
                    <a:pt x="1431" y="735"/>
                  </a:lnTo>
                  <a:lnTo>
                    <a:pt x="1431" y="733"/>
                  </a:lnTo>
                  <a:lnTo>
                    <a:pt x="1431" y="731"/>
                  </a:lnTo>
                  <a:lnTo>
                    <a:pt x="1431" y="730"/>
                  </a:lnTo>
                  <a:lnTo>
                    <a:pt x="1433" y="730"/>
                  </a:lnTo>
                  <a:lnTo>
                    <a:pt x="1431" y="730"/>
                  </a:lnTo>
                  <a:lnTo>
                    <a:pt x="1433" y="730"/>
                  </a:lnTo>
                  <a:lnTo>
                    <a:pt x="1433" y="728"/>
                  </a:lnTo>
                  <a:lnTo>
                    <a:pt x="1433" y="726"/>
                  </a:lnTo>
                  <a:lnTo>
                    <a:pt x="1435" y="726"/>
                  </a:lnTo>
                  <a:lnTo>
                    <a:pt x="1435" y="724"/>
                  </a:lnTo>
                  <a:lnTo>
                    <a:pt x="1435" y="722"/>
                  </a:lnTo>
                  <a:lnTo>
                    <a:pt x="1436" y="720"/>
                  </a:lnTo>
                  <a:lnTo>
                    <a:pt x="1438" y="720"/>
                  </a:lnTo>
                  <a:lnTo>
                    <a:pt x="1440" y="720"/>
                  </a:lnTo>
                  <a:lnTo>
                    <a:pt x="1440" y="718"/>
                  </a:lnTo>
                  <a:lnTo>
                    <a:pt x="1442" y="718"/>
                  </a:lnTo>
                  <a:lnTo>
                    <a:pt x="1440" y="718"/>
                  </a:lnTo>
                  <a:lnTo>
                    <a:pt x="1442" y="718"/>
                  </a:lnTo>
                  <a:lnTo>
                    <a:pt x="1444" y="718"/>
                  </a:lnTo>
                  <a:lnTo>
                    <a:pt x="1446" y="718"/>
                  </a:lnTo>
                  <a:lnTo>
                    <a:pt x="1448" y="718"/>
                  </a:lnTo>
                  <a:lnTo>
                    <a:pt x="1450" y="716"/>
                  </a:lnTo>
                  <a:lnTo>
                    <a:pt x="1452" y="716"/>
                  </a:lnTo>
                  <a:lnTo>
                    <a:pt x="1452" y="718"/>
                  </a:lnTo>
                  <a:lnTo>
                    <a:pt x="1454" y="718"/>
                  </a:lnTo>
                  <a:lnTo>
                    <a:pt x="1454" y="716"/>
                  </a:lnTo>
                  <a:lnTo>
                    <a:pt x="1456" y="716"/>
                  </a:lnTo>
                  <a:lnTo>
                    <a:pt x="1456" y="718"/>
                  </a:lnTo>
                  <a:lnTo>
                    <a:pt x="1458" y="718"/>
                  </a:lnTo>
                  <a:lnTo>
                    <a:pt x="1456" y="718"/>
                  </a:lnTo>
                  <a:lnTo>
                    <a:pt x="1458" y="718"/>
                  </a:lnTo>
                  <a:lnTo>
                    <a:pt x="1458" y="720"/>
                  </a:lnTo>
                  <a:lnTo>
                    <a:pt x="1456" y="720"/>
                  </a:lnTo>
                  <a:lnTo>
                    <a:pt x="1458" y="720"/>
                  </a:lnTo>
                  <a:lnTo>
                    <a:pt x="1456" y="722"/>
                  </a:lnTo>
                  <a:lnTo>
                    <a:pt x="1458" y="722"/>
                  </a:lnTo>
                  <a:lnTo>
                    <a:pt x="1456" y="722"/>
                  </a:lnTo>
                  <a:lnTo>
                    <a:pt x="1456" y="720"/>
                  </a:lnTo>
                  <a:lnTo>
                    <a:pt x="1454" y="718"/>
                  </a:lnTo>
                  <a:lnTo>
                    <a:pt x="1454" y="720"/>
                  </a:lnTo>
                  <a:lnTo>
                    <a:pt x="1452" y="720"/>
                  </a:lnTo>
                  <a:lnTo>
                    <a:pt x="1450" y="720"/>
                  </a:lnTo>
                  <a:lnTo>
                    <a:pt x="1450" y="722"/>
                  </a:lnTo>
                  <a:lnTo>
                    <a:pt x="1452" y="722"/>
                  </a:lnTo>
                  <a:lnTo>
                    <a:pt x="1452" y="720"/>
                  </a:lnTo>
                  <a:lnTo>
                    <a:pt x="1454" y="720"/>
                  </a:lnTo>
                  <a:lnTo>
                    <a:pt x="1456" y="720"/>
                  </a:lnTo>
                  <a:lnTo>
                    <a:pt x="1454" y="720"/>
                  </a:lnTo>
                  <a:lnTo>
                    <a:pt x="1456" y="720"/>
                  </a:lnTo>
                  <a:lnTo>
                    <a:pt x="1456" y="722"/>
                  </a:lnTo>
                  <a:lnTo>
                    <a:pt x="1458" y="722"/>
                  </a:lnTo>
                  <a:lnTo>
                    <a:pt x="1458" y="724"/>
                  </a:lnTo>
                  <a:lnTo>
                    <a:pt x="1458" y="722"/>
                  </a:lnTo>
                  <a:lnTo>
                    <a:pt x="1456" y="722"/>
                  </a:lnTo>
                  <a:lnTo>
                    <a:pt x="1456" y="720"/>
                  </a:lnTo>
                  <a:lnTo>
                    <a:pt x="1454" y="722"/>
                  </a:lnTo>
                  <a:lnTo>
                    <a:pt x="1454" y="724"/>
                  </a:lnTo>
                  <a:lnTo>
                    <a:pt x="1456" y="724"/>
                  </a:lnTo>
                  <a:lnTo>
                    <a:pt x="1458" y="724"/>
                  </a:lnTo>
                  <a:lnTo>
                    <a:pt x="1459" y="722"/>
                  </a:lnTo>
                  <a:lnTo>
                    <a:pt x="1461" y="720"/>
                  </a:lnTo>
                  <a:lnTo>
                    <a:pt x="1459" y="720"/>
                  </a:lnTo>
                  <a:lnTo>
                    <a:pt x="1459" y="718"/>
                  </a:lnTo>
                  <a:lnTo>
                    <a:pt x="1461" y="718"/>
                  </a:lnTo>
                  <a:lnTo>
                    <a:pt x="1461" y="716"/>
                  </a:lnTo>
                  <a:lnTo>
                    <a:pt x="1459" y="716"/>
                  </a:lnTo>
                  <a:lnTo>
                    <a:pt x="1461" y="716"/>
                  </a:lnTo>
                  <a:lnTo>
                    <a:pt x="1461" y="714"/>
                  </a:lnTo>
                  <a:lnTo>
                    <a:pt x="1459" y="714"/>
                  </a:lnTo>
                  <a:lnTo>
                    <a:pt x="1459" y="712"/>
                  </a:lnTo>
                  <a:lnTo>
                    <a:pt x="1461" y="712"/>
                  </a:lnTo>
                  <a:lnTo>
                    <a:pt x="1459" y="712"/>
                  </a:lnTo>
                  <a:lnTo>
                    <a:pt x="1461" y="712"/>
                  </a:lnTo>
                  <a:lnTo>
                    <a:pt x="1461" y="710"/>
                  </a:lnTo>
                  <a:lnTo>
                    <a:pt x="1461" y="708"/>
                  </a:lnTo>
                  <a:lnTo>
                    <a:pt x="1459" y="708"/>
                  </a:lnTo>
                  <a:lnTo>
                    <a:pt x="1459" y="706"/>
                  </a:lnTo>
                  <a:lnTo>
                    <a:pt x="1458" y="705"/>
                  </a:lnTo>
                  <a:lnTo>
                    <a:pt x="1456" y="703"/>
                  </a:lnTo>
                  <a:lnTo>
                    <a:pt x="1454" y="701"/>
                  </a:lnTo>
                  <a:lnTo>
                    <a:pt x="1452" y="701"/>
                  </a:lnTo>
                  <a:lnTo>
                    <a:pt x="1452" y="699"/>
                  </a:lnTo>
                  <a:lnTo>
                    <a:pt x="1450" y="699"/>
                  </a:lnTo>
                  <a:lnTo>
                    <a:pt x="1450" y="697"/>
                  </a:lnTo>
                  <a:lnTo>
                    <a:pt x="1450" y="695"/>
                  </a:lnTo>
                  <a:lnTo>
                    <a:pt x="1448" y="695"/>
                  </a:lnTo>
                  <a:lnTo>
                    <a:pt x="1448" y="693"/>
                  </a:lnTo>
                  <a:lnTo>
                    <a:pt x="1450" y="693"/>
                  </a:lnTo>
                  <a:lnTo>
                    <a:pt x="1452" y="693"/>
                  </a:lnTo>
                  <a:lnTo>
                    <a:pt x="1452" y="691"/>
                  </a:lnTo>
                  <a:lnTo>
                    <a:pt x="1454" y="691"/>
                  </a:lnTo>
                  <a:lnTo>
                    <a:pt x="1452" y="691"/>
                  </a:lnTo>
                  <a:lnTo>
                    <a:pt x="1450" y="691"/>
                  </a:lnTo>
                  <a:lnTo>
                    <a:pt x="1448" y="691"/>
                  </a:lnTo>
                  <a:lnTo>
                    <a:pt x="1448" y="689"/>
                  </a:lnTo>
                  <a:lnTo>
                    <a:pt x="1448" y="687"/>
                  </a:lnTo>
                  <a:lnTo>
                    <a:pt x="1448" y="685"/>
                  </a:lnTo>
                  <a:lnTo>
                    <a:pt x="1450" y="683"/>
                  </a:lnTo>
                  <a:lnTo>
                    <a:pt x="1448" y="683"/>
                  </a:lnTo>
                  <a:lnTo>
                    <a:pt x="1448" y="682"/>
                  </a:lnTo>
                  <a:lnTo>
                    <a:pt x="1446" y="682"/>
                  </a:lnTo>
                  <a:lnTo>
                    <a:pt x="1446" y="680"/>
                  </a:lnTo>
                  <a:lnTo>
                    <a:pt x="1444" y="680"/>
                  </a:lnTo>
                  <a:lnTo>
                    <a:pt x="1446" y="680"/>
                  </a:lnTo>
                  <a:lnTo>
                    <a:pt x="1444" y="678"/>
                  </a:lnTo>
                  <a:lnTo>
                    <a:pt x="1444" y="680"/>
                  </a:lnTo>
                  <a:lnTo>
                    <a:pt x="1444" y="682"/>
                  </a:lnTo>
                  <a:lnTo>
                    <a:pt x="1444" y="683"/>
                  </a:lnTo>
                  <a:lnTo>
                    <a:pt x="1442" y="683"/>
                  </a:lnTo>
                  <a:lnTo>
                    <a:pt x="1442" y="682"/>
                  </a:lnTo>
                  <a:lnTo>
                    <a:pt x="1442" y="680"/>
                  </a:lnTo>
                  <a:lnTo>
                    <a:pt x="1442" y="678"/>
                  </a:lnTo>
                  <a:lnTo>
                    <a:pt x="1442" y="676"/>
                  </a:lnTo>
                  <a:lnTo>
                    <a:pt x="1442" y="674"/>
                  </a:lnTo>
                  <a:lnTo>
                    <a:pt x="1442" y="672"/>
                  </a:lnTo>
                  <a:lnTo>
                    <a:pt x="1442" y="670"/>
                  </a:lnTo>
                  <a:lnTo>
                    <a:pt x="1442" y="668"/>
                  </a:lnTo>
                  <a:lnTo>
                    <a:pt x="1440" y="668"/>
                  </a:lnTo>
                  <a:lnTo>
                    <a:pt x="1440" y="666"/>
                  </a:lnTo>
                  <a:lnTo>
                    <a:pt x="1440" y="664"/>
                  </a:lnTo>
                  <a:lnTo>
                    <a:pt x="1440" y="662"/>
                  </a:lnTo>
                  <a:lnTo>
                    <a:pt x="1440" y="660"/>
                  </a:lnTo>
                  <a:lnTo>
                    <a:pt x="1440" y="658"/>
                  </a:lnTo>
                  <a:lnTo>
                    <a:pt x="1440" y="657"/>
                  </a:lnTo>
                  <a:lnTo>
                    <a:pt x="1440" y="653"/>
                  </a:lnTo>
                  <a:lnTo>
                    <a:pt x="1440" y="651"/>
                  </a:lnTo>
                  <a:lnTo>
                    <a:pt x="1442" y="651"/>
                  </a:lnTo>
                  <a:lnTo>
                    <a:pt x="1444" y="651"/>
                  </a:lnTo>
                  <a:lnTo>
                    <a:pt x="1444" y="649"/>
                  </a:lnTo>
                  <a:lnTo>
                    <a:pt x="1446" y="649"/>
                  </a:lnTo>
                  <a:lnTo>
                    <a:pt x="1448" y="647"/>
                  </a:lnTo>
                  <a:lnTo>
                    <a:pt x="1450" y="647"/>
                  </a:lnTo>
                  <a:lnTo>
                    <a:pt x="1450" y="645"/>
                  </a:lnTo>
                  <a:lnTo>
                    <a:pt x="1450" y="647"/>
                  </a:lnTo>
                  <a:lnTo>
                    <a:pt x="1452" y="645"/>
                  </a:lnTo>
                  <a:lnTo>
                    <a:pt x="1450" y="645"/>
                  </a:lnTo>
                  <a:lnTo>
                    <a:pt x="1452" y="645"/>
                  </a:lnTo>
                  <a:lnTo>
                    <a:pt x="1452" y="643"/>
                  </a:lnTo>
                  <a:lnTo>
                    <a:pt x="1454" y="643"/>
                  </a:lnTo>
                  <a:lnTo>
                    <a:pt x="1456" y="641"/>
                  </a:lnTo>
                  <a:lnTo>
                    <a:pt x="1458" y="641"/>
                  </a:lnTo>
                  <a:lnTo>
                    <a:pt x="1459" y="641"/>
                  </a:lnTo>
                  <a:lnTo>
                    <a:pt x="1459" y="639"/>
                  </a:lnTo>
                  <a:lnTo>
                    <a:pt x="1458" y="639"/>
                  </a:lnTo>
                  <a:lnTo>
                    <a:pt x="1456" y="641"/>
                  </a:lnTo>
                  <a:lnTo>
                    <a:pt x="1458" y="639"/>
                  </a:lnTo>
                  <a:lnTo>
                    <a:pt x="1459" y="639"/>
                  </a:lnTo>
                  <a:lnTo>
                    <a:pt x="1459" y="637"/>
                  </a:lnTo>
                  <a:lnTo>
                    <a:pt x="1461" y="637"/>
                  </a:lnTo>
                  <a:lnTo>
                    <a:pt x="1461" y="635"/>
                  </a:lnTo>
                  <a:lnTo>
                    <a:pt x="1463" y="635"/>
                  </a:lnTo>
                  <a:lnTo>
                    <a:pt x="1463" y="634"/>
                  </a:lnTo>
                  <a:lnTo>
                    <a:pt x="1463" y="635"/>
                  </a:lnTo>
                  <a:lnTo>
                    <a:pt x="1465" y="635"/>
                  </a:lnTo>
                  <a:lnTo>
                    <a:pt x="1465" y="634"/>
                  </a:lnTo>
                  <a:lnTo>
                    <a:pt x="1465" y="632"/>
                  </a:lnTo>
                  <a:lnTo>
                    <a:pt x="1465" y="634"/>
                  </a:lnTo>
                  <a:lnTo>
                    <a:pt x="1463" y="634"/>
                  </a:lnTo>
                  <a:lnTo>
                    <a:pt x="1463" y="632"/>
                  </a:lnTo>
                  <a:lnTo>
                    <a:pt x="1465" y="632"/>
                  </a:lnTo>
                  <a:lnTo>
                    <a:pt x="1465" y="630"/>
                  </a:lnTo>
                  <a:lnTo>
                    <a:pt x="1467" y="630"/>
                  </a:lnTo>
                  <a:lnTo>
                    <a:pt x="1467" y="628"/>
                  </a:lnTo>
                  <a:lnTo>
                    <a:pt x="1469" y="628"/>
                  </a:lnTo>
                  <a:lnTo>
                    <a:pt x="1469" y="626"/>
                  </a:lnTo>
                  <a:lnTo>
                    <a:pt x="1471" y="626"/>
                  </a:lnTo>
                  <a:lnTo>
                    <a:pt x="1471" y="624"/>
                  </a:lnTo>
                  <a:lnTo>
                    <a:pt x="1473" y="622"/>
                  </a:lnTo>
                  <a:lnTo>
                    <a:pt x="1471" y="622"/>
                  </a:lnTo>
                  <a:lnTo>
                    <a:pt x="1473" y="622"/>
                  </a:lnTo>
                  <a:lnTo>
                    <a:pt x="1473" y="620"/>
                  </a:lnTo>
                  <a:lnTo>
                    <a:pt x="1471" y="620"/>
                  </a:lnTo>
                  <a:lnTo>
                    <a:pt x="1471" y="622"/>
                  </a:lnTo>
                  <a:lnTo>
                    <a:pt x="1471" y="624"/>
                  </a:lnTo>
                  <a:lnTo>
                    <a:pt x="1471" y="622"/>
                  </a:lnTo>
                  <a:lnTo>
                    <a:pt x="1471" y="620"/>
                  </a:lnTo>
                  <a:lnTo>
                    <a:pt x="1471" y="618"/>
                  </a:lnTo>
                  <a:lnTo>
                    <a:pt x="1473" y="618"/>
                  </a:lnTo>
                  <a:lnTo>
                    <a:pt x="1473" y="616"/>
                  </a:lnTo>
                  <a:lnTo>
                    <a:pt x="1473" y="614"/>
                  </a:lnTo>
                  <a:lnTo>
                    <a:pt x="1473" y="612"/>
                  </a:lnTo>
                  <a:lnTo>
                    <a:pt x="1473" y="610"/>
                  </a:lnTo>
                  <a:lnTo>
                    <a:pt x="1473" y="609"/>
                  </a:lnTo>
                  <a:lnTo>
                    <a:pt x="1473" y="610"/>
                  </a:lnTo>
                  <a:lnTo>
                    <a:pt x="1475" y="610"/>
                  </a:lnTo>
                  <a:lnTo>
                    <a:pt x="1475" y="609"/>
                  </a:lnTo>
                  <a:lnTo>
                    <a:pt x="1475" y="607"/>
                  </a:lnTo>
                  <a:lnTo>
                    <a:pt x="1477" y="605"/>
                  </a:lnTo>
                  <a:lnTo>
                    <a:pt x="1477" y="603"/>
                  </a:lnTo>
                  <a:lnTo>
                    <a:pt x="1479" y="603"/>
                  </a:lnTo>
                  <a:lnTo>
                    <a:pt x="1477" y="603"/>
                  </a:lnTo>
                  <a:lnTo>
                    <a:pt x="1477" y="601"/>
                  </a:lnTo>
                  <a:lnTo>
                    <a:pt x="1479" y="601"/>
                  </a:lnTo>
                  <a:lnTo>
                    <a:pt x="1479" y="599"/>
                  </a:lnTo>
                  <a:lnTo>
                    <a:pt x="1477" y="599"/>
                  </a:lnTo>
                  <a:lnTo>
                    <a:pt x="1477" y="601"/>
                  </a:lnTo>
                  <a:lnTo>
                    <a:pt x="1477" y="603"/>
                  </a:lnTo>
                  <a:lnTo>
                    <a:pt x="1477" y="601"/>
                  </a:lnTo>
                  <a:lnTo>
                    <a:pt x="1477" y="599"/>
                  </a:lnTo>
                  <a:lnTo>
                    <a:pt x="1479" y="599"/>
                  </a:lnTo>
                  <a:lnTo>
                    <a:pt x="1479" y="597"/>
                  </a:lnTo>
                  <a:lnTo>
                    <a:pt x="1479" y="595"/>
                  </a:lnTo>
                  <a:lnTo>
                    <a:pt x="1479" y="597"/>
                  </a:lnTo>
                  <a:lnTo>
                    <a:pt x="1479" y="595"/>
                  </a:lnTo>
                  <a:lnTo>
                    <a:pt x="1481" y="595"/>
                  </a:lnTo>
                  <a:lnTo>
                    <a:pt x="1479" y="595"/>
                  </a:lnTo>
                  <a:lnTo>
                    <a:pt x="1479" y="593"/>
                  </a:lnTo>
                  <a:lnTo>
                    <a:pt x="1481" y="593"/>
                  </a:lnTo>
                  <a:lnTo>
                    <a:pt x="1481" y="591"/>
                  </a:lnTo>
                  <a:lnTo>
                    <a:pt x="1481" y="589"/>
                  </a:lnTo>
                  <a:lnTo>
                    <a:pt x="1481" y="587"/>
                  </a:lnTo>
                  <a:lnTo>
                    <a:pt x="1483" y="587"/>
                  </a:lnTo>
                  <a:lnTo>
                    <a:pt x="1483" y="586"/>
                  </a:lnTo>
                  <a:lnTo>
                    <a:pt x="1483" y="584"/>
                  </a:lnTo>
                  <a:lnTo>
                    <a:pt x="1483" y="582"/>
                  </a:lnTo>
                  <a:lnTo>
                    <a:pt x="1484" y="582"/>
                  </a:lnTo>
                  <a:lnTo>
                    <a:pt x="1484" y="580"/>
                  </a:lnTo>
                  <a:lnTo>
                    <a:pt x="1484" y="578"/>
                  </a:lnTo>
                  <a:lnTo>
                    <a:pt x="1486" y="576"/>
                  </a:lnTo>
                  <a:lnTo>
                    <a:pt x="1486" y="574"/>
                  </a:lnTo>
                  <a:lnTo>
                    <a:pt x="1486" y="572"/>
                  </a:lnTo>
                  <a:lnTo>
                    <a:pt x="1486" y="570"/>
                  </a:lnTo>
                  <a:lnTo>
                    <a:pt x="1486" y="568"/>
                  </a:lnTo>
                  <a:lnTo>
                    <a:pt x="1486" y="566"/>
                  </a:lnTo>
                  <a:lnTo>
                    <a:pt x="1486" y="564"/>
                  </a:lnTo>
                  <a:lnTo>
                    <a:pt x="1484" y="564"/>
                  </a:lnTo>
                  <a:lnTo>
                    <a:pt x="1484" y="563"/>
                  </a:lnTo>
                  <a:lnTo>
                    <a:pt x="1484" y="561"/>
                  </a:lnTo>
                  <a:lnTo>
                    <a:pt x="1484" y="559"/>
                  </a:lnTo>
                  <a:lnTo>
                    <a:pt x="1484" y="557"/>
                  </a:lnTo>
                  <a:lnTo>
                    <a:pt x="1486" y="557"/>
                  </a:lnTo>
                  <a:lnTo>
                    <a:pt x="1486" y="555"/>
                  </a:lnTo>
                  <a:lnTo>
                    <a:pt x="1486" y="553"/>
                  </a:lnTo>
                  <a:lnTo>
                    <a:pt x="1488" y="553"/>
                  </a:lnTo>
                  <a:lnTo>
                    <a:pt x="1488" y="551"/>
                  </a:lnTo>
                  <a:lnTo>
                    <a:pt x="1488" y="549"/>
                  </a:lnTo>
                  <a:lnTo>
                    <a:pt x="1490" y="547"/>
                  </a:lnTo>
                  <a:lnTo>
                    <a:pt x="1490" y="545"/>
                  </a:lnTo>
                  <a:lnTo>
                    <a:pt x="1492" y="543"/>
                  </a:lnTo>
                  <a:lnTo>
                    <a:pt x="1492" y="541"/>
                  </a:lnTo>
                  <a:lnTo>
                    <a:pt x="1492" y="539"/>
                  </a:lnTo>
                  <a:lnTo>
                    <a:pt x="1492" y="538"/>
                  </a:lnTo>
                  <a:lnTo>
                    <a:pt x="1494" y="538"/>
                  </a:lnTo>
                  <a:lnTo>
                    <a:pt x="1494" y="536"/>
                  </a:lnTo>
                  <a:lnTo>
                    <a:pt x="1494" y="534"/>
                  </a:lnTo>
                  <a:lnTo>
                    <a:pt x="1494" y="532"/>
                  </a:lnTo>
                  <a:lnTo>
                    <a:pt x="1494" y="530"/>
                  </a:lnTo>
                  <a:lnTo>
                    <a:pt x="1494" y="528"/>
                  </a:lnTo>
                  <a:lnTo>
                    <a:pt x="1494" y="526"/>
                  </a:lnTo>
                  <a:lnTo>
                    <a:pt x="1492" y="526"/>
                  </a:lnTo>
                  <a:lnTo>
                    <a:pt x="1492" y="524"/>
                  </a:lnTo>
                  <a:lnTo>
                    <a:pt x="1490" y="524"/>
                  </a:lnTo>
                  <a:lnTo>
                    <a:pt x="1492" y="524"/>
                  </a:lnTo>
                  <a:lnTo>
                    <a:pt x="1494" y="524"/>
                  </a:lnTo>
                  <a:lnTo>
                    <a:pt x="1494" y="526"/>
                  </a:lnTo>
                  <a:lnTo>
                    <a:pt x="1496" y="526"/>
                  </a:lnTo>
                  <a:lnTo>
                    <a:pt x="1496" y="528"/>
                  </a:lnTo>
                  <a:lnTo>
                    <a:pt x="1498" y="528"/>
                  </a:lnTo>
                  <a:lnTo>
                    <a:pt x="1498" y="530"/>
                  </a:lnTo>
                  <a:lnTo>
                    <a:pt x="1500" y="530"/>
                  </a:lnTo>
                  <a:lnTo>
                    <a:pt x="1500" y="532"/>
                  </a:lnTo>
                  <a:lnTo>
                    <a:pt x="1502" y="532"/>
                  </a:lnTo>
                  <a:lnTo>
                    <a:pt x="1502" y="534"/>
                  </a:lnTo>
                  <a:lnTo>
                    <a:pt x="1504" y="534"/>
                  </a:lnTo>
                  <a:lnTo>
                    <a:pt x="1502" y="534"/>
                  </a:lnTo>
                  <a:lnTo>
                    <a:pt x="1502" y="532"/>
                  </a:lnTo>
                  <a:lnTo>
                    <a:pt x="1500" y="532"/>
                  </a:lnTo>
                  <a:lnTo>
                    <a:pt x="1500" y="530"/>
                  </a:lnTo>
                  <a:lnTo>
                    <a:pt x="1500" y="532"/>
                  </a:lnTo>
                  <a:lnTo>
                    <a:pt x="1500" y="530"/>
                  </a:lnTo>
                  <a:lnTo>
                    <a:pt x="1498" y="530"/>
                  </a:lnTo>
                  <a:lnTo>
                    <a:pt x="1498" y="528"/>
                  </a:lnTo>
                  <a:lnTo>
                    <a:pt x="1496" y="528"/>
                  </a:lnTo>
                  <a:lnTo>
                    <a:pt x="1496" y="526"/>
                  </a:lnTo>
                  <a:lnTo>
                    <a:pt x="1494" y="526"/>
                  </a:lnTo>
                  <a:lnTo>
                    <a:pt x="1494" y="528"/>
                  </a:lnTo>
                  <a:lnTo>
                    <a:pt x="1494" y="530"/>
                  </a:lnTo>
                  <a:lnTo>
                    <a:pt x="1496" y="530"/>
                  </a:lnTo>
                  <a:lnTo>
                    <a:pt x="1496" y="532"/>
                  </a:lnTo>
                  <a:lnTo>
                    <a:pt x="1498" y="532"/>
                  </a:lnTo>
                  <a:lnTo>
                    <a:pt x="1498" y="534"/>
                  </a:lnTo>
                  <a:lnTo>
                    <a:pt x="1500" y="534"/>
                  </a:lnTo>
                  <a:lnTo>
                    <a:pt x="1500" y="536"/>
                  </a:lnTo>
                  <a:lnTo>
                    <a:pt x="1498" y="536"/>
                  </a:lnTo>
                  <a:lnTo>
                    <a:pt x="1498" y="538"/>
                  </a:lnTo>
                  <a:lnTo>
                    <a:pt x="1500" y="538"/>
                  </a:lnTo>
                  <a:lnTo>
                    <a:pt x="1500" y="539"/>
                  </a:lnTo>
                  <a:lnTo>
                    <a:pt x="1502" y="539"/>
                  </a:lnTo>
                  <a:lnTo>
                    <a:pt x="1502" y="541"/>
                  </a:lnTo>
                  <a:lnTo>
                    <a:pt x="1502" y="539"/>
                  </a:lnTo>
                  <a:lnTo>
                    <a:pt x="1500" y="539"/>
                  </a:lnTo>
                  <a:lnTo>
                    <a:pt x="1500" y="538"/>
                  </a:lnTo>
                  <a:lnTo>
                    <a:pt x="1502" y="538"/>
                  </a:lnTo>
                  <a:lnTo>
                    <a:pt x="1502" y="536"/>
                  </a:lnTo>
                  <a:lnTo>
                    <a:pt x="1504" y="536"/>
                  </a:lnTo>
                  <a:lnTo>
                    <a:pt x="1504" y="534"/>
                  </a:lnTo>
                  <a:lnTo>
                    <a:pt x="1506" y="534"/>
                  </a:lnTo>
                  <a:lnTo>
                    <a:pt x="1508" y="534"/>
                  </a:lnTo>
                  <a:lnTo>
                    <a:pt x="1509" y="534"/>
                  </a:lnTo>
                  <a:lnTo>
                    <a:pt x="1511" y="534"/>
                  </a:lnTo>
                  <a:lnTo>
                    <a:pt x="1513" y="534"/>
                  </a:lnTo>
                  <a:lnTo>
                    <a:pt x="1515" y="534"/>
                  </a:lnTo>
                  <a:lnTo>
                    <a:pt x="1517" y="534"/>
                  </a:lnTo>
                  <a:lnTo>
                    <a:pt x="1517" y="532"/>
                  </a:lnTo>
                  <a:lnTo>
                    <a:pt x="1519" y="532"/>
                  </a:lnTo>
                  <a:lnTo>
                    <a:pt x="1521" y="532"/>
                  </a:lnTo>
                  <a:lnTo>
                    <a:pt x="1523" y="532"/>
                  </a:lnTo>
                  <a:lnTo>
                    <a:pt x="1523" y="530"/>
                  </a:lnTo>
                  <a:lnTo>
                    <a:pt x="1525" y="530"/>
                  </a:lnTo>
                  <a:lnTo>
                    <a:pt x="1527" y="530"/>
                  </a:lnTo>
                  <a:lnTo>
                    <a:pt x="1529" y="530"/>
                  </a:lnTo>
                  <a:lnTo>
                    <a:pt x="1529" y="528"/>
                  </a:lnTo>
                  <a:lnTo>
                    <a:pt x="1531" y="528"/>
                  </a:lnTo>
                  <a:lnTo>
                    <a:pt x="1532" y="528"/>
                  </a:lnTo>
                  <a:lnTo>
                    <a:pt x="1534" y="526"/>
                  </a:lnTo>
                  <a:lnTo>
                    <a:pt x="1536" y="526"/>
                  </a:lnTo>
                  <a:lnTo>
                    <a:pt x="1536" y="524"/>
                  </a:lnTo>
                  <a:lnTo>
                    <a:pt x="1538" y="524"/>
                  </a:lnTo>
                  <a:lnTo>
                    <a:pt x="1540" y="524"/>
                  </a:lnTo>
                  <a:lnTo>
                    <a:pt x="1540" y="526"/>
                  </a:lnTo>
                  <a:lnTo>
                    <a:pt x="1540" y="528"/>
                  </a:lnTo>
                  <a:lnTo>
                    <a:pt x="1542" y="528"/>
                  </a:lnTo>
                  <a:lnTo>
                    <a:pt x="1542" y="530"/>
                  </a:lnTo>
                  <a:lnTo>
                    <a:pt x="1542" y="532"/>
                  </a:lnTo>
                  <a:lnTo>
                    <a:pt x="1542" y="534"/>
                  </a:lnTo>
                  <a:lnTo>
                    <a:pt x="1544" y="534"/>
                  </a:lnTo>
                  <a:lnTo>
                    <a:pt x="1544" y="536"/>
                  </a:lnTo>
                  <a:lnTo>
                    <a:pt x="1544" y="538"/>
                  </a:lnTo>
                  <a:lnTo>
                    <a:pt x="1544" y="539"/>
                  </a:lnTo>
                  <a:lnTo>
                    <a:pt x="1546" y="541"/>
                  </a:lnTo>
                  <a:lnTo>
                    <a:pt x="1546" y="543"/>
                  </a:lnTo>
                  <a:lnTo>
                    <a:pt x="1546" y="545"/>
                  </a:lnTo>
                  <a:lnTo>
                    <a:pt x="1548" y="545"/>
                  </a:lnTo>
                  <a:lnTo>
                    <a:pt x="1548" y="547"/>
                  </a:lnTo>
                  <a:lnTo>
                    <a:pt x="1548" y="549"/>
                  </a:lnTo>
                  <a:lnTo>
                    <a:pt x="1550" y="549"/>
                  </a:lnTo>
                  <a:lnTo>
                    <a:pt x="1550" y="551"/>
                  </a:lnTo>
                  <a:lnTo>
                    <a:pt x="1552" y="551"/>
                  </a:lnTo>
                  <a:lnTo>
                    <a:pt x="1552" y="553"/>
                  </a:lnTo>
                  <a:lnTo>
                    <a:pt x="1552" y="555"/>
                  </a:lnTo>
                  <a:lnTo>
                    <a:pt x="1554" y="555"/>
                  </a:lnTo>
                  <a:lnTo>
                    <a:pt x="1554" y="557"/>
                  </a:lnTo>
                  <a:lnTo>
                    <a:pt x="1556" y="557"/>
                  </a:lnTo>
                  <a:lnTo>
                    <a:pt x="1556" y="559"/>
                  </a:lnTo>
                  <a:lnTo>
                    <a:pt x="1557" y="559"/>
                  </a:lnTo>
                  <a:lnTo>
                    <a:pt x="1557" y="561"/>
                  </a:lnTo>
                  <a:lnTo>
                    <a:pt x="1557" y="563"/>
                  </a:lnTo>
                  <a:lnTo>
                    <a:pt x="1559" y="563"/>
                  </a:lnTo>
                  <a:lnTo>
                    <a:pt x="1559" y="564"/>
                  </a:lnTo>
                  <a:lnTo>
                    <a:pt x="1561" y="564"/>
                  </a:lnTo>
                  <a:lnTo>
                    <a:pt x="1561" y="566"/>
                  </a:lnTo>
                  <a:lnTo>
                    <a:pt x="1563" y="568"/>
                  </a:lnTo>
                  <a:lnTo>
                    <a:pt x="1563" y="570"/>
                  </a:lnTo>
                  <a:lnTo>
                    <a:pt x="1565" y="570"/>
                  </a:lnTo>
                  <a:lnTo>
                    <a:pt x="1565" y="572"/>
                  </a:lnTo>
                  <a:lnTo>
                    <a:pt x="1567" y="574"/>
                  </a:lnTo>
                  <a:lnTo>
                    <a:pt x="1567" y="576"/>
                  </a:lnTo>
                  <a:lnTo>
                    <a:pt x="1569" y="576"/>
                  </a:lnTo>
                  <a:lnTo>
                    <a:pt x="1569" y="578"/>
                  </a:lnTo>
                  <a:lnTo>
                    <a:pt x="1571" y="578"/>
                  </a:lnTo>
                  <a:lnTo>
                    <a:pt x="1573" y="578"/>
                  </a:lnTo>
                  <a:lnTo>
                    <a:pt x="1573" y="580"/>
                  </a:lnTo>
                  <a:lnTo>
                    <a:pt x="1575" y="580"/>
                  </a:lnTo>
                  <a:lnTo>
                    <a:pt x="1577" y="582"/>
                  </a:lnTo>
                  <a:lnTo>
                    <a:pt x="1579" y="582"/>
                  </a:lnTo>
                  <a:lnTo>
                    <a:pt x="1580" y="582"/>
                  </a:lnTo>
                  <a:lnTo>
                    <a:pt x="1582" y="584"/>
                  </a:lnTo>
                  <a:lnTo>
                    <a:pt x="1584" y="584"/>
                  </a:lnTo>
                  <a:lnTo>
                    <a:pt x="1586" y="586"/>
                  </a:lnTo>
                  <a:lnTo>
                    <a:pt x="1588" y="586"/>
                  </a:lnTo>
                  <a:lnTo>
                    <a:pt x="1590" y="586"/>
                  </a:lnTo>
                  <a:lnTo>
                    <a:pt x="1592" y="587"/>
                  </a:lnTo>
                  <a:lnTo>
                    <a:pt x="1594" y="587"/>
                  </a:lnTo>
                  <a:lnTo>
                    <a:pt x="1596" y="587"/>
                  </a:lnTo>
                  <a:lnTo>
                    <a:pt x="1598" y="587"/>
                  </a:lnTo>
                  <a:lnTo>
                    <a:pt x="1600" y="587"/>
                  </a:lnTo>
                  <a:lnTo>
                    <a:pt x="1602" y="587"/>
                  </a:lnTo>
                  <a:lnTo>
                    <a:pt x="1604" y="587"/>
                  </a:lnTo>
                  <a:lnTo>
                    <a:pt x="1605" y="587"/>
                  </a:lnTo>
                  <a:lnTo>
                    <a:pt x="1607" y="587"/>
                  </a:lnTo>
                  <a:lnTo>
                    <a:pt x="1609" y="587"/>
                  </a:lnTo>
                  <a:lnTo>
                    <a:pt x="1611" y="587"/>
                  </a:lnTo>
                  <a:lnTo>
                    <a:pt x="1613" y="587"/>
                  </a:lnTo>
                  <a:lnTo>
                    <a:pt x="1615" y="587"/>
                  </a:lnTo>
                  <a:lnTo>
                    <a:pt x="1617" y="587"/>
                  </a:lnTo>
                  <a:lnTo>
                    <a:pt x="1615" y="587"/>
                  </a:lnTo>
                  <a:lnTo>
                    <a:pt x="1613" y="587"/>
                  </a:lnTo>
                  <a:lnTo>
                    <a:pt x="1611" y="587"/>
                  </a:lnTo>
                  <a:lnTo>
                    <a:pt x="1611" y="589"/>
                  </a:lnTo>
                  <a:lnTo>
                    <a:pt x="1609" y="589"/>
                  </a:lnTo>
                  <a:lnTo>
                    <a:pt x="1607" y="589"/>
                  </a:lnTo>
                  <a:lnTo>
                    <a:pt x="1605" y="589"/>
                  </a:lnTo>
                  <a:lnTo>
                    <a:pt x="1607" y="589"/>
                  </a:lnTo>
                  <a:lnTo>
                    <a:pt x="1609" y="589"/>
                  </a:lnTo>
                  <a:lnTo>
                    <a:pt x="1611" y="589"/>
                  </a:lnTo>
                  <a:lnTo>
                    <a:pt x="1613" y="589"/>
                  </a:lnTo>
                  <a:lnTo>
                    <a:pt x="1611" y="589"/>
                  </a:lnTo>
                  <a:lnTo>
                    <a:pt x="1613" y="589"/>
                  </a:lnTo>
                  <a:lnTo>
                    <a:pt x="1615" y="589"/>
                  </a:lnTo>
                  <a:lnTo>
                    <a:pt x="1617" y="589"/>
                  </a:lnTo>
                  <a:lnTo>
                    <a:pt x="1617" y="587"/>
                  </a:lnTo>
                  <a:lnTo>
                    <a:pt x="1617" y="589"/>
                  </a:lnTo>
                  <a:lnTo>
                    <a:pt x="1619" y="589"/>
                  </a:lnTo>
                  <a:lnTo>
                    <a:pt x="1619" y="587"/>
                  </a:lnTo>
                  <a:lnTo>
                    <a:pt x="1621" y="587"/>
                  </a:lnTo>
                  <a:lnTo>
                    <a:pt x="1623" y="587"/>
                  </a:lnTo>
                  <a:lnTo>
                    <a:pt x="1623" y="586"/>
                  </a:lnTo>
                  <a:lnTo>
                    <a:pt x="1623" y="587"/>
                  </a:lnTo>
                  <a:lnTo>
                    <a:pt x="1625" y="587"/>
                  </a:lnTo>
                  <a:lnTo>
                    <a:pt x="1627" y="587"/>
                  </a:lnTo>
                  <a:lnTo>
                    <a:pt x="1627" y="586"/>
                  </a:lnTo>
                  <a:lnTo>
                    <a:pt x="1628" y="586"/>
                  </a:lnTo>
                  <a:lnTo>
                    <a:pt x="1628" y="584"/>
                  </a:lnTo>
                  <a:lnTo>
                    <a:pt x="1630" y="582"/>
                  </a:lnTo>
                  <a:lnTo>
                    <a:pt x="1632" y="582"/>
                  </a:lnTo>
                  <a:lnTo>
                    <a:pt x="1632" y="584"/>
                  </a:lnTo>
                  <a:lnTo>
                    <a:pt x="1634" y="584"/>
                  </a:lnTo>
                  <a:lnTo>
                    <a:pt x="1634" y="582"/>
                  </a:lnTo>
                  <a:lnTo>
                    <a:pt x="1636" y="582"/>
                  </a:lnTo>
                  <a:lnTo>
                    <a:pt x="1636" y="584"/>
                  </a:lnTo>
                  <a:lnTo>
                    <a:pt x="1636" y="582"/>
                  </a:lnTo>
                  <a:lnTo>
                    <a:pt x="1638" y="582"/>
                  </a:lnTo>
                  <a:lnTo>
                    <a:pt x="1638" y="580"/>
                  </a:lnTo>
                  <a:lnTo>
                    <a:pt x="1638" y="582"/>
                  </a:lnTo>
                  <a:lnTo>
                    <a:pt x="1638" y="584"/>
                  </a:lnTo>
                  <a:lnTo>
                    <a:pt x="1640" y="584"/>
                  </a:lnTo>
                  <a:lnTo>
                    <a:pt x="1640" y="582"/>
                  </a:lnTo>
                  <a:lnTo>
                    <a:pt x="1642" y="582"/>
                  </a:lnTo>
                  <a:lnTo>
                    <a:pt x="1642" y="580"/>
                  </a:lnTo>
                  <a:lnTo>
                    <a:pt x="1642" y="578"/>
                  </a:lnTo>
                  <a:lnTo>
                    <a:pt x="1642" y="580"/>
                  </a:lnTo>
                  <a:lnTo>
                    <a:pt x="1644" y="578"/>
                  </a:lnTo>
                  <a:lnTo>
                    <a:pt x="1644" y="580"/>
                  </a:lnTo>
                  <a:lnTo>
                    <a:pt x="1646" y="580"/>
                  </a:lnTo>
                  <a:lnTo>
                    <a:pt x="1644" y="580"/>
                  </a:lnTo>
                  <a:lnTo>
                    <a:pt x="1646" y="580"/>
                  </a:lnTo>
                  <a:lnTo>
                    <a:pt x="1646" y="578"/>
                  </a:lnTo>
                  <a:lnTo>
                    <a:pt x="1646" y="580"/>
                  </a:lnTo>
                  <a:lnTo>
                    <a:pt x="1648" y="580"/>
                  </a:lnTo>
                  <a:lnTo>
                    <a:pt x="1650" y="580"/>
                  </a:lnTo>
                  <a:lnTo>
                    <a:pt x="1650" y="582"/>
                  </a:lnTo>
                  <a:lnTo>
                    <a:pt x="1652" y="582"/>
                  </a:lnTo>
                  <a:lnTo>
                    <a:pt x="1652" y="580"/>
                  </a:lnTo>
                  <a:lnTo>
                    <a:pt x="1652" y="582"/>
                  </a:lnTo>
                  <a:lnTo>
                    <a:pt x="1653" y="582"/>
                  </a:lnTo>
                  <a:lnTo>
                    <a:pt x="1655" y="582"/>
                  </a:lnTo>
                  <a:lnTo>
                    <a:pt x="1657" y="582"/>
                  </a:lnTo>
                  <a:lnTo>
                    <a:pt x="1659" y="582"/>
                  </a:lnTo>
                  <a:lnTo>
                    <a:pt x="1659" y="584"/>
                  </a:lnTo>
                  <a:lnTo>
                    <a:pt x="1657" y="584"/>
                  </a:lnTo>
                  <a:lnTo>
                    <a:pt x="1659" y="584"/>
                  </a:lnTo>
                  <a:lnTo>
                    <a:pt x="1659" y="582"/>
                  </a:lnTo>
                  <a:lnTo>
                    <a:pt x="1659" y="584"/>
                  </a:lnTo>
                  <a:lnTo>
                    <a:pt x="1661" y="584"/>
                  </a:lnTo>
                  <a:lnTo>
                    <a:pt x="1663" y="584"/>
                  </a:lnTo>
                  <a:lnTo>
                    <a:pt x="1665" y="584"/>
                  </a:lnTo>
                  <a:lnTo>
                    <a:pt x="1665" y="586"/>
                  </a:lnTo>
                  <a:lnTo>
                    <a:pt x="1665" y="584"/>
                  </a:lnTo>
                  <a:lnTo>
                    <a:pt x="1667" y="584"/>
                  </a:lnTo>
                  <a:lnTo>
                    <a:pt x="1669" y="584"/>
                  </a:lnTo>
                  <a:lnTo>
                    <a:pt x="1671" y="584"/>
                  </a:lnTo>
                  <a:lnTo>
                    <a:pt x="1671" y="582"/>
                  </a:lnTo>
                  <a:lnTo>
                    <a:pt x="1673" y="582"/>
                  </a:lnTo>
                  <a:lnTo>
                    <a:pt x="1673" y="584"/>
                  </a:lnTo>
                  <a:lnTo>
                    <a:pt x="1673" y="586"/>
                  </a:lnTo>
                  <a:lnTo>
                    <a:pt x="1675" y="586"/>
                  </a:lnTo>
                  <a:lnTo>
                    <a:pt x="1675" y="584"/>
                  </a:lnTo>
                  <a:lnTo>
                    <a:pt x="1676" y="584"/>
                  </a:lnTo>
                  <a:lnTo>
                    <a:pt x="1678" y="584"/>
                  </a:lnTo>
                  <a:lnTo>
                    <a:pt x="1680" y="584"/>
                  </a:lnTo>
                  <a:lnTo>
                    <a:pt x="1682" y="584"/>
                  </a:lnTo>
                  <a:lnTo>
                    <a:pt x="1682" y="586"/>
                  </a:lnTo>
                  <a:lnTo>
                    <a:pt x="1684" y="586"/>
                  </a:lnTo>
                  <a:lnTo>
                    <a:pt x="1686" y="586"/>
                  </a:lnTo>
                  <a:lnTo>
                    <a:pt x="1688" y="586"/>
                  </a:lnTo>
                  <a:lnTo>
                    <a:pt x="1690" y="586"/>
                  </a:lnTo>
                  <a:lnTo>
                    <a:pt x="1692" y="586"/>
                  </a:lnTo>
                  <a:lnTo>
                    <a:pt x="1694" y="586"/>
                  </a:lnTo>
                  <a:lnTo>
                    <a:pt x="1696" y="586"/>
                  </a:lnTo>
                  <a:lnTo>
                    <a:pt x="1698" y="586"/>
                  </a:lnTo>
                  <a:lnTo>
                    <a:pt x="1698" y="587"/>
                  </a:lnTo>
                  <a:lnTo>
                    <a:pt x="1700" y="587"/>
                  </a:lnTo>
                  <a:lnTo>
                    <a:pt x="1698" y="587"/>
                  </a:lnTo>
                  <a:lnTo>
                    <a:pt x="1698" y="589"/>
                  </a:lnTo>
                  <a:lnTo>
                    <a:pt x="1698" y="587"/>
                  </a:lnTo>
                  <a:lnTo>
                    <a:pt x="1698" y="589"/>
                  </a:lnTo>
                  <a:lnTo>
                    <a:pt x="1696" y="589"/>
                  </a:lnTo>
                  <a:lnTo>
                    <a:pt x="1698" y="589"/>
                  </a:lnTo>
                  <a:lnTo>
                    <a:pt x="1696" y="589"/>
                  </a:lnTo>
                  <a:lnTo>
                    <a:pt x="1696" y="591"/>
                  </a:lnTo>
                  <a:lnTo>
                    <a:pt x="1698" y="591"/>
                  </a:lnTo>
                  <a:lnTo>
                    <a:pt x="1698" y="593"/>
                  </a:lnTo>
                  <a:lnTo>
                    <a:pt x="1698" y="595"/>
                  </a:lnTo>
                  <a:lnTo>
                    <a:pt x="1696" y="595"/>
                  </a:lnTo>
                  <a:lnTo>
                    <a:pt x="1696" y="593"/>
                  </a:lnTo>
                  <a:lnTo>
                    <a:pt x="1694" y="591"/>
                  </a:lnTo>
                  <a:lnTo>
                    <a:pt x="1696" y="591"/>
                  </a:lnTo>
                  <a:lnTo>
                    <a:pt x="1694" y="591"/>
                  </a:lnTo>
                  <a:lnTo>
                    <a:pt x="1694" y="589"/>
                  </a:lnTo>
                  <a:lnTo>
                    <a:pt x="1694" y="591"/>
                  </a:lnTo>
                  <a:lnTo>
                    <a:pt x="1694" y="593"/>
                  </a:lnTo>
                  <a:lnTo>
                    <a:pt x="1692" y="593"/>
                  </a:lnTo>
                  <a:lnTo>
                    <a:pt x="1694" y="595"/>
                  </a:lnTo>
                  <a:lnTo>
                    <a:pt x="1692" y="593"/>
                  </a:lnTo>
                  <a:lnTo>
                    <a:pt x="1692" y="591"/>
                  </a:lnTo>
                  <a:lnTo>
                    <a:pt x="1690" y="591"/>
                  </a:lnTo>
                  <a:lnTo>
                    <a:pt x="1690" y="593"/>
                  </a:lnTo>
                  <a:lnTo>
                    <a:pt x="1688" y="593"/>
                  </a:lnTo>
                  <a:lnTo>
                    <a:pt x="1688" y="591"/>
                  </a:lnTo>
                  <a:lnTo>
                    <a:pt x="1686" y="591"/>
                  </a:lnTo>
                  <a:lnTo>
                    <a:pt x="1688" y="591"/>
                  </a:lnTo>
                  <a:lnTo>
                    <a:pt x="1688" y="589"/>
                  </a:lnTo>
                  <a:lnTo>
                    <a:pt x="1688" y="587"/>
                  </a:lnTo>
                  <a:lnTo>
                    <a:pt x="1686" y="587"/>
                  </a:lnTo>
                  <a:lnTo>
                    <a:pt x="1684" y="587"/>
                  </a:lnTo>
                  <a:lnTo>
                    <a:pt x="1686" y="587"/>
                  </a:lnTo>
                  <a:lnTo>
                    <a:pt x="1684" y="587"/>
                  </a:lnTo>
                  <a:lnTo>
                    <a:pt x="1682" y="587"/>
                  </a:lnTo>
                  <a:lnTo>
                    <a:pt x="1682" y="589"/>
                  </a:lnTo>
                  <a:lnTo>
                    <a:pt x="1682" y="587"/>
                  </a:lnTo>
                  <a:lnTo>
                    <a:pt x="1684" y="587"/>
                  </a:lnTo>
                  <a:lnTo>
                    <a:pt x="1684" y="589"/>
                  </a:lnTo>
                  <a:lnTo>
                    <a:pt x="1684" y="587"/>
                  </a:lnTo>
                  <a:lnTo>
                    <a:pt x="1684" y="589"/>
                  </a:lnTo>
                  <a:lnTo>
                    <a:pt x="1686" y="589"/>
                  </a:lnTo>
                  <a:lnTo>
                    <a:pt x="1686" y="591"/>
                  </a:lnTo>
                  <a:lnTo>
                    <a:pt x="1686" y="593"/>
                  </a:lnTo>
                  <a:lnTo>
                    <a:pt x="1688" y="593"/>
                  </a:lnTo>
                  <a:lnTo>
                    <a:pt x="1690" y="593"/>
                  </a:lnTo>
                  <a:lnTo>
                    <a:pt x="1690" y="595"/>
                  </a:lnTo>
                  <a:lnTo>
                    <a:pt x="1692" y="595"/>
                  </a:lnTo>
                  <a:lnTo>
                    <a:pt x="1692" y="597"/>
                  </a:lnTo>
                  <a:lnTo>
                    <a:pt x="1690" y="597"/>
                  </a:lnTo>
                  <a:lnTo>
                    <a:pt x="1692" y="597"/>
                  </a:lnTo>
                  <a:lnTo>
                    <a:pt x="1692" y="595"/>
                  </a:lnTo>
                  <a:lnTo>
                    <a:pt x="1694" y="595"/>
                  </a:lnTo>
                  <a:lnTo>
                    <a:pt x="1696" y="597"/>
                  </a:lnTo>
                  <a:lnTo>
                    <a:pt x="1696" y="595"/>
                  </a:lnTo>
                  <a:lnTo>
                    <a:pt x="1698" y="595"/>
                  </a:lnTo>
                  <a:lnTo>
                    <a:pt x="1698" y="597"/>
                  </a:lnTo>
                  <a:lnTo>
                    <a:pt x="1698" y="599"/>
                  </a:lnTo>
                  <a:lnTo>
                    <a:pt x="1700" y="599"/>
                  </a:lnTo>
                  <a:lnTo>
                    <a:pt x="1700" y="601"/>
                  </a:lnTo>
                  <a:lnTo>
                    <a:pt x="1698" y="601"/>
                  </a:lnTo>
                  <a:lnTo>
                    <a:pt x="1700" y="601"/>
                  </a:lnTo>
                  <a:lnTo>
                    <a:pt x="1701" y="603"/>
                  </a:lnTo>
                  <a:lnTo>
                    <a:pt x="1703" y="603"/>
                  </a:lnTo>
                  <a:lnTo>
                    <a:pt x="1703" y="605"/>
                  </a:lnTo>
                  <a:lnTo>
                    <a:pt x="1705" y="605"/>
                  </a:lnTo>
                  <a:lnTo>
                    <a:pt x="1705" y="607"/>
                  </a:lnTo>
                  <a:lnTo>
                    <a:pt x="1707" y="607"/>
                  </a:lnTo>
                  <a:lnTo>
                    <a:pt x="1709" y="607"/>
                  </a:lnTo>
                  <a:lnTo>
                    <a:pt x="1711" y="607"/>
                  </a:lnTo>
                  <a:lnTo>
                    <a:pt x="1711" y="609"/>
                  </a:lnTo>
                  <a:lnTo>
                    <a:pt x="1709" y="609"/>
                  </a:lnTo>
                  <a:lnTo>
                    <a:pt x="1707" y="609"/>
                  </a:lnTo>
                  <a:lnTo>
                    <a:pt x="1705" y="609"/>
                  </a:lnTo>
                  <a:lnTo>
                    <a:pt x="1705" y="610"/>
                  </a:lnTo>
                  <a:lnTo>
                    <a:pt x="1705" y="609"/>
                  </a:lnTo>
                  <a:lnTo>
                    <a:pt x="1707" y="609"/>
                  </a:lnTo>
                  <a:lnTo>
                    <a:pt x="1709" y="609"/>
                  </a:lnTo>
                  <a:lnTo>
                    <a:pt x="1709" y="610"/>
                  </a:lnTo>
                  <a:lnTo>
                    <a:pt x="1709" y="612"/>
                  </a:lnTo>
                  <a:lnTo>
                    <a:pt x="1709" y="610"/>
                  </a:lnTo>
                  <a:lnTo>
                    <a:pt x="1711" y="610"/>
                  </a:lnTo>
                  <a:lnTo>
                    <a:pt x="1711" y="609"/>
                  </a:lnTo>
                  <a:lnTo>
                    <a:pt x="1713" y="609"/>
                  </a:lnTo>
                  <a:lnTo>
                    <a:pt x="1713" y="610"/>
                  </a:lnTo>
                  <a:lnTo>
                    <a:pt x="1715" y="610"/>
                  </a:lnTo>
                  <a:lnTo>
                    <a:pt x="1717" y="610"/>
                  </a:lnTo>
                  <a:lnTo>
                    <a:pt x="1717" y="612"/>
                  </a:lnTo>
                  <a:lnTo>
                    <a:pt x="1717" y="610"/>
                  </a:lnTo>
                  <a:lnTo>
                    <a:pt x="1717" y="612"/>
                  </a:lnTo>
                  <a:lnTo>
                    <a:pt x="1719" y="612"/>
                  </a:lnTo>
                  <a:lnTo>
                    <a:pt x="1721" y="612"/>
                  </a:lnTo>
                  <a:lnTo>
                    <a:pt x="1723" y="612"/>
                  </a:lnTo>
                  <a:lnTo>
                    <a:pt x="1723" y="614"/>
                  </a:lnTo>
                  <a:lnTo>
                    <a:pt x="1725" y="614"/>
                  </a:lnTo>
                  <a:lnTo>
                    <a:pt x="1726" y="614"/>
                  </a:lnTo>
                  <a:lnTo>
                    <a:pt x="1728" y="614"/>
                  </a:lnTo>
                  <a:lnTo>
                    <a:pt x="1726" y="614"/>
                  </a:lnTo>
                  <a:lnTo>
                    <a:pt x="1725" y="614"/>
                  </a:lnTo>
                  <a:lnTo>
                    <a:pt x="1723" y="612"/>
                  </a:lnTo>
                  <a:lnTo>
                    <a:pt x="1721" y="612"/>
                  </a:lnTo>
                  <a:lnTo>
                    <a:pt x="1719" y="612"/>
                  </a:lnTo>
                  <a:lnTo>
                    <a:pt x="1719" y="610"/>
                  </a:lnTo>
                  <a:lnTo>
                    <a:pt x="1717" y="610"/>
                  </a:lnTo>
                  <a:lnTo>
                    <a:pt x="1719" y="610"/>
                  </a:lnTo>
                  <a:lnTo>
                    <a:pt x="1721" y="612"/>
                  </a:lnTo>
                  <a:lnTo>
                    <a:pt x="1723" y="612"/>
                  </a:lnTo>
                  <a:lnTo>
                    <a:pt x="1723" y="614"/>
                  </a:lnTo>
                  <a:lnTo>
                    <a:pt x="1725" y="614"/>
                  </a:lnTo>
                  <a:lnTo>
                    <a:pt x="1726" y="614"/>
                  </a:lnTo>
                  <a:lnTo>
                    <a:pt x="1728" y="614"/>
                  </a:lnTo>
                  <a:lnTo>
                    <a:pt x="1728" y="616"/>
                  </a:lnTo>
                  <a:lnTo>
                    <a:pt x="1730" y="616"/>
                  </a:lnTo>
                  <a:lnTo>
                    <a:pt x="1728" y="616"/>
                  </a:lnTo>
                  <a:lnTo>
                    <a:pt x="1730" y="616"/>
                  </a:lnTo>
                  <a:lnTo>
                    <a:pt x="1732" y="616"/>
                  </a:lnTo>
                  <a:lnTo>
                    <a:pt x="1736" y="616"/>
                  </a:lnTo>
                  <a:lnTo>
                    <a:pt x="1736" y="618"/>
                  </a:lnTo>
                  <a:lnTo>
                    <a:pt x="1738" y="618"/>
                  </a:lnTo>
                  <a:lnTo>
                    <a:pt x="1740" y="618"/>
                  </a:lnTo>
                  <a:lnTo>
                    <a:pt x="1742" y="618"/>
                  </a:lnTo>
                  <a:lnTo>
                    <a:pt x="1744" y="618"/>
                  </a:lnTo>
                  <a:lnTo>
                    <a:pt x="1742" y="618"/>
                  </a:lnTo>
                  <a:lnTo>
                    <a:pt x="1740" y="618"/>
                  </a:lnTo>
                  <a:lnTo>
                    <a:pt x="1742" y="618"/>
                  </a:lnTo>
                  <a:lnTo>
                    <a:pt x="1740" y="620"/>
                  </a:lnTo>
                  <a:lnTo>
                    <a:pt x="1742" y="622"/>
                  </a:lnTo>
                  <a:lnTo>
                    <a:pt x="1744" y="624"/>
                  </a:lnTo>
                  <a:lnTo>
                    <a:pt x="1742" y="626"/>
                  </a:lnTo>
                  <a:lnTo>
                    <a:pt x="1740" y="626"/>
                  </a:lnTo>
                  <a:lnTo>
                    <a:pt x="1738" y="628"/>
                  </a:lnTo>
                  <a:lnTo>
                    <a:pt x="1738" y="626"/>
                  </a:lnTo>
                  <a:lnTo>
                    <a:pt x="1736" y="624"/>
                  </a:lnTo>
                  <a:lnTo>
                    <a:pt x="1734" y="626"/>
                  </a:lnTo>
                  <a:lnTo>
                    <a:pt x="1734" y="624"/>
                  </a:lnTo>
                  <a:lnTo>
                    <a:pt x="1732" y="624"/>
                  </a:lnTo>
                  <a:lnTo>
                    <a:pt x="1732" y="622"/>
                  </a:lnTo>
                  <a:lnTo>
                    <a:pt x="1732" y="624"/>
                  </a:lnTo>
                  <a:lnTo>
                    <a:pt x="1732" y="626"/>
                  </a:lnTo>
                  <a:lnTo>
                    <a:pt x="1734" y="626"/>
                  </a:lnTo>
                  <a:lnTo>
                    <a:pt x="1734" y="628"/>
                  </a:lnTo>
                  <a:lnTo>
                    <a:pt x="1736" y="628"/>
                  </a:lnTo>
                  <a:lnTo>
                    <a:pt x="1736" y="630"/>
                  </a:lnTo>
                  <a:lnTo>
                    <a:pt x="1736" y="628"/>
                  </a:lnTo>
                  <a:lnTo>
                    <a:pt x="1734" y="628"/>
                  </a:lnTo>
                  <a:lnTo>
                    <a:pt x="1732" y="628"/>
                  </a:lnTo>
                  <a:lnTo>
                    <a:pt x="1732" y="630"/>
                  </a:lnTo>
                  <a:lnTo>
                    <a:pt x="1730" y="630"/>
                  </a:lnTo>
                  <a:lnTo>
                    <a:pt x="1728" y="630"/>
                  </a:lnTo>
                  <a:lnTo>
                    <a:pt x="1726" y="630"/>
                  </a:lnTo>
                  <a:lnTo>
                    <a:pt x="1725" y="630"/>
                  </a:lnTo>
                  <a:lnTo>
                    <a:pt x="1723" y="628"/>
                  </a:lnTo>
                  <a:lnTo>
                    <a:pt x="1723" y="626"/>
                  </a:lnTo>
                  <a:lnTo>
                    <a:pt x="1723" y="628"/>
                  </a:lnTo>
                  <a:lnTo>
                    <a:pt x="1723" y="630"/>
                  </a:lnTo>
                  <a:lnTo>
                    <a:pt x="1725" y="630"/>
                  </a:lnTo>
                  <a:lnTo>
                    <a:pt x="1723" y="630"/>
                  </a:lnTo>
                  <a:lnTo>
                    <a:pt x="1721" y="630"/>
                  </a:lnTo>
                  <a:lnTo>
                    <a:pt x="1723" y="630"/>
                  </a:lnTo>
                  <a:lnTo>
                    <a:pt x="1721" y="630"/>
                  </a:lnTo>
                  <a:lnTo>
                    <a:pt x="1719" y="630"/>
                  </a:lnTo>
                  <a:lnTo>
                    <a:pt x="1717" y="630"/>
                  </a:lnTo>
                  <a:lnTo>
                    <a:pt x="1719" y="630"/>
                  </a:lnTo>
                  <a:lnTo>
                    <a:pt x="1721" y="630"/>
                  </a:lnTo>
                  <a:lnTo>
                    <a:pt x="1723" y="630"/>
                  </a:lnTo>
                  <a:lnTo>
                    <a:pt x="1725" y="630"/>
                  </a:lnTo>
                  <a:lnTo>
                    <a:pt x="1726" y="630"/>
                  </a:lnTo>
                  <a:lnTo>
                    <a:pt x="1726" y="632"/>
                  </a:lnTo>
                  <a:lnTo>
                    <a:pt x="1728" y="632"/>
                  </a:lnTo>
                  <a:lnTo>
                    <a:pt x="1726" y="634"/>
                  </a:lnTo>
                  <a:lnTo>
                    <a:pt x="1725" y="634"/>
                  </a:lnTo>
                  <a:lnTo>
                    <a:pt x="1725" y="635"/>
                  </a:lnTo>
                  <a:lnTo>
                    <a:pt x="1723" y="635"/>
                  </a:lnTo>
                  <a:lnTo>
                    <a:pt x="1725" y="635"/>
                  </a:lnTo>
                  <a:lnTo>
                    <a:pt x="1723" y="635"/>
                  </a:lnTo>
                  <a:lnTo>
                    <a:pt x="1723" y="637"/>
                  </a:lnTo>
                  <a:lnTo>
                    <a:pt x="1723" y="635"/>
                  </a:lnTo>
                  <a:lnTo>
                    <a:pt x="1723" y="637"/>
                  </a:lnTo>
                  <a:lnTo>
                    <a:pt x="1721" y="637"/>
                  </a:lnTo>
                  <a:lnTo>
                    <a:pt x="1721" y="639"/>
                  </a:lnTo>
                  <a:lnTo>
                    <a:pt x="1723" y="639"/>
                  </a:lnTo>
                  <a:lnTo>
                    <a:pt x="1723" y="637"/>
                  </a:lnTo>
                  <a:lnTo>
                    <a:pt x="1725" y="637"/>
                  </a:lnTo>
                  <a:lnTo>
                    <a:pt x="1726" y="637"/>
                  </a:lnTo>
                  <a:lnTo>
                    <a:pt x="1725" y="637"/>
                  </a:lnTo>
                  <a:lnTo>
                    <a:pt x="1726" y="637"/>
                  </a:lnTo>
                  <a:lnTo>
                    <a:pt x="1726" y="635"/>
                  </a:lnTo>
                  <a:lnTo>
                    <a:pt x="1728" y="635"/>
                  </a:lnTo>
                  <a:lnTo>
                    <a:pt x="1728" y="634"/>
                  </a:lnTo>
                  <a:lnTo>
                    <a:pt x="1730" y="634"/>
                  </a:lnTo>
                  <a:lnTo>
                    <a:pt x="1730" y="632"/>
                  </a:lnTo>
                  <a:lnTo>
                    <a:pt x="1732" y="632"/>
                  </a:lnTo>
                  <a:lnTo>
                    <a:pt x="1734" y="632"/>
                  </a:lnTo>
                  <a:lnTo>
                    <a:pt x="1736" y="632"/>
                  </a:lnTo>
                  <a:lnTo>
                    <a:pt x="1738" y="632"/>
                  </a:lnTo>
                  <a:lnTo>
                    <a:pt x="1740" y="632"/>
                  </a:lnTo>
                  <a:lnTo>
                    <a:pt x="1738" y="632"/>
                  </a:lnTo>
                  <a:lnTo>
                    <a:pt x="1738" y="634"/>
                  </a:lnTo>
                  <a:lnTo>
                    <a:pt x="1738" y="635"/>
                  </a:lnTo>
                  <a:lnTo>
                    <a:pt x="1740" y="635"/>
                  </a:lnTo>
                  <a:lnTo>
                    <a:pt x="1740" y="637"/>
                  </a:lnTo>
                  <a:lnTo>
                    <a:pt x="1742" y="637"/>
                  </a:lnTo>
                  <a:lnTo>
                    <a:pt x="1744" y="637"/>
                  </a:lnTo>
                  <a:lnTo>
                    <a:pt x="1744" y="639"/>
                  </a:lnTo>
                  <a:lnTo>
                    <a:pt x="1746" y="641"/>
                  </a:lnTo>
                  <a:lnTo>
                    <a:pt x="1748" y="641"/>
                  </a:lnTo>
                  <a:lnTo>
                    <a:pt x="1748" y="643"/>
                  </a:lnTo>
                  <a:lnTo>
                    <a:pt x="1746" y="643"/>
                  </a:lnTo>
                  <a:lnTo>
                    <a:pt x="1748" y="643"/>
                  </a:lnTo>
                  <a:lnTo>
                    <a:pt x="1748" y="641"/>
                  </a:lnTo>
                  <a:lnTo>
                    <a:pt x="1746" y="641"/>
                  </a:lnTo>
                  <a:lnTo>
                    <a:pt x="1746" y="639"/>
                  </a:lnTo>
                  <a:lnTo>
                    <a:pt x="1746" y="637"/>
                  </a:lnTo>
                  <a:lnTo>
                    <a:pt x="1744" y="637"/>
                  </a:lnTo>
                  <a:lnTo>
                    <a:pt x="1746" y="637"/>
                  </a:lnTo>
                  <a:lnTo>
                    <a:pt x="1744" y="637"/>
                  </a:lnTo>
                  <a:lnTo>
                    <a:pt x="1744" y="635"/>
                  </a:lnTo>
                  <a:lnTo>
                    <a:pt x="1746" y="635"/>
                  </a:lnTo>
                  <a:lnTo>
                    <a:pt x="1744" y="635"/>
                  </a:lnTo>
                  <a:lnTo>
                    <a:pt x="1744" y="637"/>
                  </a:lnTo>
                  <a:lnTo>
                    <a:pt x="1742" y="635"/>
                  </a:lnTo>
                  <a:lnTo>
                    <a:pt x="1744" y="635"/>
                  </a:lnTo>
                  <a:lnTo>
                    <a:pt x="1742" y="635"/>
                  </a:lnTo>
                  <a:lnTo>
                    <a:pt x="1740" y="635"/>
                  </a:lnTo>
                  <a:lnTo>
                    <a:pt x="1740" y="634"/>
                  </a:lnTo>
                  <a:lnTo>
                    <a:pt x="1740" y="632"/>
                  </a:lnTo>
                  <a:lnTo>
                    <a:pt x="1740" y="630"/>
                  </a:lnTo>
                  <a:lnTo>
                    <a:pt x="1742" y="630"/>
                  </a:lnTo>
                  <a:lnTo>
                    <a:pt x="1742" y="628"/>
                  </a:lnTo>
                  <a:lnTo>
                    <a:pt x="1744" y="628"/>
                  </a:lnTo>
                  <a:lnTo>
                    <a:pt x="1744" y="626"/>
                  </a:lnTo>
                  <a:lnTo>
                    <a:pt x="1746" y="626"/>
                  </a:lnTo>
                  <a:lnTo>
                    <a:pt x="1746" y="628"/>
                  </a:lnTo>
                  <a:lnTo>
                    <a:pt x="1746" y="626"/>
                  </a:lnTo>
                  <a:lnTo>
                    <a:pt x="1746" y="624"/>
                  </a:lnTo>
                  <a:lnTo>
                    <a:pt x="1746" y="622"/>
                  </a:lnTo>
                  <a:lnTo>
                    <a:pt x="1746" y="620"/>
                  </a:lnTo>
                  <a:lnTo>
                    <a:pt x="1748" y="620"/>
                  </a:lnTo>
                  <a:lnTo>
                    <a:pt x="1746" y="620"/>
                  </a:lnTo>
                  <a:lnTo>
                    <a:pt x="1744" y="618"/>
                  </a:lnTo>
                  <a:lnTo>
                    <a:pt x="1744" y="620"/>
                  </a:lnTo>
                  <a:lnTo>
                    <a:pt x="1742" y="620"/>
                  </a:lnTo>
                  <a:lnTo>
                    <a:pt x="1744" y="620"/>
                  </a:lnTo>
                  <a:lnTo>
                    <a:pt x="1744" y="618"/>
                  </a:lnTo>
                  <a:lnTo>
                    <a:pt x="1742" y="618"/>
                  </a:lnTo>
                  <a:lnTo>
                    <a:pt x="1742" y="620"/>
                  </a:lnTo>
                  <a:lnTo>
                    <a:pt x="1742" y="618"/>
                  </a:lnTo>
                  <a:lnTo>
                    <a:pt x="1744" y="618"/>
                  </a:lnTo>
                  <a:lnTo>
                    <a:pt x="1746" y="618"/>
                  </a:lnTo>
                  <a:lnTo>
                    <a:pt x="1748" y="618"/>
                  </a:lnTo>
                  <a:lnTo>
                    <a:pt x="1748" y="620"/>
                  </a:lnTo>
                  <a:lnTo>
                    <a:pt x="1749" y="620"/>
                  </a:lnTo>
                  <a:lnTo>
                    <a:pt x="1751" y="620"/>
                  </a:lnTo>
                  <a:lnTo>
                    <a:pt x="1753" y="620"/>
                  </a:lnTo>
                  <a:lnTo>
                    <a:pt x="1753" y="622"/>
                  </a:lnTo>
                  <a:lnTo>
                    <a:pt x="1755" y="624"/>
                  </a:lnTo>
                  <a:lnTo>
                    <a:pt x="1755" y="622"/>
                  </a:lnTo>
                  <a:lnTo>
                    <a:pt x="1753" y="622"/>
                  </a:lnTo>
                  <a:lnTo>
                    <a:pt x="1753" y="620"/>
                  </a:lnTo>
                  <a:lnTo>
                    <a:pt x="1751" y="620"/>
                  </a:lnTo>
                  <a:lnTo>
                    <a:pt x="1753" y="620"/>
                  </a:lnTo>
                  <a:lnTo>
                    <a:pt x="1755" y="620"/>
                  </a:lnTo>
                  <a:lnTo>
                    <a:pt x="1757" y="622"/>
                  </a:lnTo>
                  <a:lnTo>
                    <a:pt x="1761" y="622"/>
                  </a:lnTo>
                  <a:lnTo>
                    <a:pt x="1763" y="622"/>
                  </a:lnTo>
                  <a:lnTo>
                    <a:pt x="1765" y="622"/>
                  </a:lnTo>
                  <a:lnTo>
                    <a:pt x="1767" y="624"/>
                  </a:lnTo>
                  <a:lnTo>
                    <a:pt x="1769" y="626"/>
                  </a:lnTo>
                  <a:lnTo>
                    <a:pt x="1771" y="628"/>
                  </a:lnTo>
                  <a:lnTo>
                    <a:pt x="1773" y="628"/>
                  </a:lnTo>
                  <a:lnTo>
                    <a:pt x="1774" y="630"/>
                  </a:lnTo>
                  <a:lnTo>
                    <a:pt x="1774" y="632"/>
                  </a:lnTo>
                  <a:lnTo>
                    <a:pt x="1776" y="632"/>
                  </a:lnTo>
                  <a:lnTo>
                    <a:pt x="1774" y="632"/>
                  </a:lnTo>
                  <a:lnTo>
                    <a:pt x="1774" y="630"/>
                  </a:lnTo>
                  <a:lnTo>
                    <a:pt x="1774" y="632"/>
                  </a:lnTo>
                  <a:lnTo>
                    <a:pt x="1774" y="630"/>
                  </a:lnTo>
                  <a:lnTo>
                    <a:pt x="1773" y="630"/>
                  </a:lnTo>
                  <a:lnTo>
                    <a:pt x="1773" y="628"/>
                  </a:lnTo>
                  <a:lnTo>
                    <a:pt x="1771" y="628"/>
                  </a:lnTo>
                  <a:lnTo>
                    <a:pt x="1771" y="630"/>
                  </a:lnTo>
                  <a:lnTo>
                    <a:pt x="1773" y="630"/>
                  </a:lnTo>
                  <a:lnTo>
                    <a:pt x="1771" y="630"/>
                  </a:lnTo>
                  <a:lnTo>
                    <a:pt x="1773" y="630"/>
                  </a:lnTo>
                  <a:lnTo>
                    <a:pt x="1773" y="632"/>
                  </a:lnTo>
                  <a:lnTo>
                    <a:pt x="1774" y="632"/>
                  </a:lnTo>
                  <a:lnTo>
                    <a:pt x="1773" y="632"/>
                  </a:lnTo>
                  <a:lnTo>
                    <a:pt x="1773" y="634"/>
                  </a:lnTo>
                  <a:lnTo>
                    <a:pt x="1771" y="634"/>
                  </a:lnTo>
                  <a:lnTo>
                    <a:pt x="1771" y="632"/>
                  </a:lnTo>
                  <a:lnTo>
                    <a:pt x="1769" y="632"/>
                  </a:lnTo>
                  <a:lnTo>
                    <a:pt x="1769" y="630"/>
                  </a:lnTo>
                  <a:lnTo>
                    <a:pt x="1767" y="630"/>
                  </a:lnTo>
                  <a:lnTo>
                    <a:pt x="1765" y="630"/>
                  </a:lnTo>
                  <a:lnTo>
                    <a:pt x="1765" y="628"/>
                  </a:lnTo>
                  <a:lnTo>
                    <a:pt x="1765" y="626"/>
                  </a:lnTo>
                  <a:lnTo>
                    <a:pt x="1765" y="628"/>
                  </a:lnTo>
                  <a:lnTo>
                    <a:pt x="1765" y="630"/>
                  </a:lnTo>
                  <a:lnTo>
                    <a:pt x="1763" y="630"/>
                  </a:lnTo>
                  <a:lnTo>
                    <a:pt x="1765" y="630"/>
                  </a:lnTo>
                  <a:lnTo>
                    <a:pt x="1763" y="630"/>
                  </a:lnTo>
                  <a:lnTo>
                    <a:pt x="1761" y="630"/>
                  </a:lnTo>
                  <a:lnTo>
                    <a:pt x="1763" y="630"/>
                  </a:lnTo>
                  <a:lnTo>
                    <a:pt x="1765" y="630"/>
                  </a:lnTo>
                  <a:lnTo>
                    <a:pt x="1767" y="630"/>
                  </a:lnTo>
                  <a:lnTo>
                    <a:pt x="1765" y="630"/>
                  </a:lnTo>
                  <a:lnTo>
                    <a:pt x="1767" y="632"/>
                  </a:lnTo>
                  <a:lnTo>
                    <a:pt x="1765" y="632"/>
                  </a:lnTo>
                  <a:lnTo>
                    <a:pt x="1763" y="632"/>
                  </a:lnTo>
                  <a:lnTo>
                    <a:pt x="1763" y="634"/>
                  </a:lnTo>
                  <a:lnTo>
                    <a:pt x="1761" y="635"/>
                  </a:lnTo>
                  <a:lnTo>
                    <a:pt x="1763" y="635"/>
                  </a:lnTo>
                  <a:lnTo>
                    <a:pt x="1763" y="634"/>
                  </a:lnTo>
                  <a:lnTo>
                    <a:pt x="1765" y="634"/>
                  </a:lnTo>
                  <a:lnTo>
                    <a:pt x="1765" y="632"/>
                  </a:lnTo>
                  <a:lnTo>
                    <a:pt x="1767" y="632"/>
                  </a:lnTo>
                  <a:lnTo>
                    <a:pt x="1767" y="634"/>
                  </a:lnTo>
                  <a:lnTo>
                    <a:pt x="1765" y="635"/>
                  </a:lnTo>
                  <a:lnTo>
                    <a:pt x="1767" y="635"/>
                  </a:lnTo>
                  <a:lnTo>
                    <a:pt x="1767" y="634"/>
                  </a:lnTo>
                  <a:lnTo>
                    <a:pt x="1767" y="635"/>
                  </a:lnTo>
                  <a:lnTo>
                    <a:pt x="1769" y="637"/>
                  </a:lnTo>
                  <a:lnTo>
                    <a:pt x="1769" y="639"/>
                  </a:lnTo>
                  <a:lnTo>
                    <a:pt x="1771" y="639"/>
                  </a:lnTo>
                  <a:lnTo>
                    <a:pt x="1773" y="639"/>
                  </a:lnTo>
                  <a:lnTo>
                    <a:pt x="1773" y="637"/>
                  </a:lnTo>
                  <a:lnTo>
                    <a:pt x="1771" y="637"/>
                  </a:lnTo>
                  <a:lnTo>
                    <a:pt x="1771" y="635"/>
                  </a:lnTo>
                  <a:lnTo>
                    <a:pt x="1773" y="635"/>
                  </a:lnTo>
                  <a:lnTo>
                    <a:pt x="1773" y="637"/>
                  </a:lnTo>
                  <a:lnTo>
                    <a:pt x="1773" y="639"/>
                  </a:lnTo>
                  <a:lnTo>
                    <a:pt x="1773" y="641"/>
                  </a:lnTo>
                  <a:lnTo>
                    <a:pt x="1774" y="641"/>
                  </a:lnTo>
                  <a:lnTo>
                    <a:pt x="1774" y="643"/>
                  </a:lnTo>
                  <a:lnTo>
                    <a:pt x="1774" y="645"/>
                  </a:lnTo>
                  <a:lnTo>
                    <a:pt x="1776" y="645"/>
                  </a:lnTo>
                  <a:lnTo>
                    <a:pt x="1776" y="647"/>
                  </a:lnTo>
                  <a:lnTo>
                    <a:pt x="1778" y="647"/>
                  </a:lnTo>
                  <a:lnTo>
                    <a:pt x="1778" y="649"/>
                  </a:lnTo>
                  <a:lnTo>
                    <a:pt x="1780" y="649"/>
                  </a:lnTo>
                  <a:lnTo>
                    <a:pt x="1780" y="651"/>
                  </a:lnTo>
                  <a:lnTo>
                    <a:pt x="1778" y="651"/>
                  </a:lnTo>
                  <a:lnTo>
                    <a:pt x="1780" y="651"/>
                  </a:lnTo>
                  <a:lnTo>
                    <a:pt x="1782" y="651"/>
                  </a:lnTo>
                  <a:lnTo>
                    <a:pt x="1782" y="653"/>
                  </a:lnTo>
                  <a:lnTo>
                    <a:pt x="1782" y="651"/>
                  </a:lnTo>
                  <a:lnTo>
                    <a:pt x="1782" y="649"/>
                  </a:lnTo>
                  <a:lnTo>
                    <a:pt x="1782" y="647"/>
                  </a:lnTo>
                  <a:lnTo>
                    <a:pt x="1780" y="647"/>
                  </a:lnTo>
                  <a:lnTo>
                    <a:pt x="1782" y="647"/>
                  </a:lnTo>
                  <a:lnTo>
                    <a:pt x="1782" y="649"/>
                  </a:lnTo>
                  <a:lnTo>
                    <a:pt x="1782" y="651"/>
                  </a:lnTo>
                  <a:lnTo>
                    <a:pt x="1782" y="653"/>
                  </a:lnTo>
                  <a:lnTo>
                    <a:pt x="1782" y="655"/>
                  </a:lnTo>
                  <a:lnTo>
                    <a:pt x="1784" y="655"/>
                  </a:lnTo>
                  <a:lnTo>
                    <a:pt x="1784" y="657"/>
                  </a:lnTo>
                  <a:lnTo>
                    <a:pt x="1786" y="657"/>
                  </a:lnTo>
                  <a:lnTo>
                    <a:pt x="1786" y="658"/>
                  </a:lnTo>
                  <a:lnTo>
                    <a:pt x="1788" y="658"/>
                  </a:lnTo>
                  <a:lnTo>
                    <a:pt x="1788" y="660"/>
                  </a:lnTo>
                  <a:lnTo>
                    <a:pt x="1790" y="660"/>
                  </a:lnTo>
                  <a:lnTo>
                    <a:pt x="1792" y="662"/>
                  </a:lnTo>
                  <a:lnTo>
                    <a:pt x="1794" y="662"/>
                  </a:lnTo>
                  <a:lnTo>
                    <a:pt x="1796" y="662"/>
                  </a:lnTo>
                  <a:lnTo>
                    <a:pt x="1796" y="664"/>
                  </a:lnTo>
                  <a:lnTo>
                    <a:pt x="1797" y="664"/>
                  </a:lnTo>
                  <a:lnTo>
                    <a:pt x="1799" y="664"/>
                  </a:lnTo>
                  <a:lnTo>
                    <a:pt x="1801" y="666"/>
                  </a:lnTo>
                  <a:lnTo>
                    <a:pt x="1803" y="666"/>
                  </a:lnTo>
                  <a:lnTo>
                    <a:pt x="1805" y="666"/>
                  </a:lnTo>
                  <a:lnTo>
                    <a:pt x="1807" y="666"/>
                  </a:lnTo>
                  <a:lnTo>
                    <a:pt x="1809" y="666"/>
                  </a:lnTo>
                  <a:lnTo>
                    <a:pt x="1811" y="668"/>
                  </a:lnTo>
                  <a:lnTo>
                    <a:pt x="1813" y="668"/>
                  </a:lnTo>
                  <a:lnTo>
                    <a:pt x="1815" y="668"/>
                  </a:lnTo>
                  <a:lnTo>
                    <a:pt x="1817" y="668"/>
                  </a:lnTo>
                  <a:lnTo>
                    <a:pt x="1819" y="668"/>
                  </a:lnTo>
                  <a:lnTo>
                    <a:pt x="1821" y="666"/>
                  </a:lnTo>
                  <a:lnTo>
                    <a:pt x="1822" y="666"/>
                  </a:lnTo>
                  <a:lnTo>
                    <a:pt x="1822" y="668"/>
                  </a:lnTo>
                  <a:lnTo>
                    <a:pt x="1821" y="668"/>
                  </a:lnTo>
                  <a:lnTo>
                    <a:pt x="1821" y="670"/>
                  </a:lnTo>
                  <a:lnTo>
                    <a:pt x="1821" y="668"/>
                  </a:lnTo>
                  <a:lnTo>
                    <a:pt x="1821" y="670"/>
                  </a:lnTo>
                  <a:lnTo>
                    <a:pt x="1819" y="670"/>
                  </a:lnTo>
                  <a:lnTo>
                    <a:pt x="1821" y="670"/>
                  </a:lnTo>
                  <a:lnTo>
                    <a:pt x="1822" y="670"/>
                  </a:lnTo>
                  <a:lnTo>
                    <a:pt x="1822" y="672"/>
                  </a:lnTo>
                  <a:lnTo>
                    <a:pt x="1824" y="672"/>
                  </a:lnTo>
                  <a:lnTo>
                    <a:pt x="1824" y="674"/>
                  </a:lnTo>
                  <a:lnTo>
                    <a:pt x="1824" y="672"/>
                  </a:lnTo>
                  <a:lnTo>
                    <a:pt x="1822" y="672"/>
                  </a:lnTo>
                  <a:lnTo>
                    <a:pt x="1822" y="670"/>
                  </a:lnTo>
                  <a:lnTo>
                    <a:pt x="1822" y="668"/>
                  </a:lnTo>
                  <a:lnTo>
                    <a:pt x="1824" y="668"/>
                  </a:lnTo>
                  <a:lnTo>
                    <a:pt x="1828" y="668"/>
                  </a:lnTo>
                  <a:lnTo>
                    <a:pt x="1828" y="666"/>
                  </a:lnTo>
                  <a:lnTo>
                    <a:pt x="1830" y="668"/>
                  </a:lnTo>
                  <a:lnTo>
                    <a:pt x="1832" y="668"/>
                  </a:lnTo>
                  <a:lnTo>
                    <a:pt x="1834" y="668"/>
                  </a:lnTo>
                  <a:lnTo>
                    <a:pt x="1832" y="668"/>
                  </a:lnTo>
                  <a:lnTo>
                    <a:pt x="1834" y="668"/>
                  </a:lnTo>
                  <a:lnTo>
                    <a:pt x="1832" y="668"/>
                  </a:lnTo>
                  <a:lnTo>
                    <a:pt x="1834" y="668"/>
                  </a:lnTo>
                  <a:lnTo>
                    <a:pt x="1832" y="668"/>
                  </a:lnTo>
                  <a:lnTo>
                    <a:pt x="1834" y="668"/>
                  </a:lnTo>
                  <a:lnTo>
                    <a:pt x="1836" y="668"/>
                  </a:lnTo>
                  <a:lnTo>
                    <a:pt x="1838" y="668"/>
                  </a:lnTo>
                  <a:lnTo>
                    <a:pt x="1840" y="668"/>
                  </a:lnTo>
                  <a:lnTo>
                    <a:pt x="1840" y="670"/>
                  </a:lnTo>
                  <a:lnTo>
                    <a:pt x="1838" y="670"/>
                  </a:lnTo>
                  <a:lnTo>
                    <a:pt x="1840" y="670"/>
                  </a:lnTo>
                  <a:lnTo>
                    <a:pt x="1840" y="668"/>
                  </a:lnTo>
                  <a:lnTo>
                    <a:pt x="1842" y="668"/>
                  </a:lnTo>
                  <a:lnTo>
                    <a:pt x="1842" y="670"/>
                  </a:lnTo>
                  <a:lnTo>
                    <a:pt x="1844" y="670"/>
                  </a:lnTo>
                  <a:lnTo>
                    <a:pt x="1845" y="670"/>
                  </a:lnTo>
                  <a:lnTo>
                    <a:pt x="1845" y="672"/>
                  </a:lnTo>
                  <a:lnTo>
                    <a:pt x="1847" y="672"/>
                  </a:lnTo>
                  <a:lnTo>
                    <a:pt x="1847" y="670"/>
                  </a:lnTo>
                  <a:lnTo>
                    <a:pt x="1847" y="672"/>
                  </a:lnTo>
                  <a:lnTo>
                    <a:pt x="1847" y="674"/>
                  </a:lnTo>
                  <a:lnTo>
                    <a:pt x="1847" y="672"/>
                  </a:lnTo>
                  <a:lnTo>
                    <a:pt x="1845" y="672"/>
                  </a:lnTo>
                  <a:lnTo>
                    <a:pt x="1845" y="670"/>
                  </a:lnTo>
                  <a:lnTo>
                    <a:pt x="1844" y="670"/>
                  </a:lnTo>
                  <a:lnTo>
                    <a:pt x="1845" y="670"/>
                  </a:lnTo>
                  <a:lnTo>
                    <a:pt x="1844" y="670"/>
                  </a:lnTo>
                  <a:lnTo>
                    <a:pt x="1842" y="670"/>
                  </a:lnTo>
                  <a:lnTo>
                    <a:pt x="1844" y="670"/>
                  </a:lnTo>
                  <a:lnTo>
                    <a:pt x="1842" y="670"/>
                  </a:lnTo>
                  <a:lnTo>
                    <a:pt x="1842" y="672"/>
                  </a:lnTo>
                  <a:lnTo>
                    <a:pt x="1840" y="672"/>
                  </a:lnTo>
                  <a:lnTo>
                    <a:pt x="1842" y="672"/>
                  </a:lnTo>
                  <a:lnTo>
                    <a:pt x="1842" y="674"/>
                  </a:lnTo>
                  <a:lnTo>
                    <a:pt x="1840" y="674"/>
                  </a:lnTo>
                  <a:lnTo>
                    <a:pt x="1840" y="676"/>
                  </a:lnTo>
                  <a:lnTo>
                    <a:pt x="1842" y="676"/>
                  </a:lnTo>
                  <a:lnTo>
                    <a:pt x="1840" y="678"/>
                  </a:lnTo>
                  <a:lnTo>
                    <a:pt x="1840" y="676"/>
                  </a:lnTo>
                  <a:lnTo>
                    <a:pt x="1840" y="678"/>
                  </a:lnTo>
                  <a:lnTo>
                    <a:pt x="1840" y="680"/>
                  </a:lnTo>
                  <a:lnTo>
                    <a:pt x="1842" y="680"/>
                  </a:lnTo>
                  <a:lnTo>
                    <a:pt x="1842" y="682"/>
                  </a:lnTo>
                  <a:lnTo>
                    <a:pt x="1844" y="683"/>
                  </a:lnTo>
                  <a:lnTo>
                    <a:pt x="1842" y="683"/>
                  </a:lnTo>
                  <a:lnTo>
                    <a:pt x="1842" y="685"/>
                  </a:lnTo>
                  <a:lnTo>
                    <a:pt x="1844" y="685"/>
                  </a:lnTo>
                  <a:lnTo>
                    <a:pt x="1842" y="685"/>
                  </a:lnTo>
                  <a:lnTo>
                    <a:pt x="1840" y="685"/>
                  </a:lnTo>
                  <a:lnTo>
                    <a:pt x="1842" y="685"/>
                  </a:lnTo>
                  <a:lnTo>
                    <a:pt x="1842" y="687"/>
                  </a:lnTo>
                  <a:lnTo>
                    <a:pt x="1842" y="689"/>
                  </a:lnTo>
                  <a:lnTo>
                    <a:pt x="1840" y="689"/>
                  </a:lnTo>
                  <a:lnTo>
                    <a:pt x="1838" y="689"/>
                  </a:lnTo>
                  <a:lnTo>
                    <a:pt x="1836" y="689"/>
                  </a:lnTo>
                  <a:lnTo>
                    <a:pt x="1838" y="689"/>
                  </a:lnTo>
                  <a:lnTo>
                    <a:pt x="1840" y="689"/>
                  </a:lnTo>
                  <a:lnTo>
                    <a:pt x="1840" y="691"/>
                  </a:lnTo>
                  <a:lnTo>
                    <a:pt x="1842" y="691"/>
                  </a:lnTo>
                  <a:lnTo>
                    <a:pt x="1842" y="689"/>
                  </a:lnTo>
                  <a:lnTo>
                    <a:pt x="1844" y="691"/>
                  </a:lnTo>
                  <a:lnTo>
                    <a:pt x="1842" y="691"/>
                  </a:lnTo>
                  <a:lnTo>
                    <a:pt x="1842" y="693"/>
                  </a:lnTo>
                  <a:lnTo>
                    <a:pt x="1842" y="691"/>
                  </a:lnTo>
                  <a:lnTo>
                    <a:pt x="1842" y="693"/>
                  </a:lnTo>
                  <a:lnTo>
                    <a:pt x="1844" y="693"/>
                  </a:lnTo>
                  <a:lnTo>
                    <a:pt x="1844" y="695"/>
                  </a:lnTo>
                  <a:lnTo>
                    <a:pt x="1842" y="695"/>
                  </a:lnTo>
                  <a:lnTo>
                    <a:pt x="1844" y="695"/>
                  </a:lnTo>
                  <a:lnTo>
                    <a:pt x="1845" y="695"/>
                  </a:lnTo>
                  <a:lnTo>
                    <a:pt x="1844" y="695"/>
                  </a:lnTo>
                  <a:lnTo>
                    <a:pt x="1844" y="697"/>
                  </a:lnTo>
                  <a:lnTo>
                    <a:pt x="1845" y="697"/>
                  </a:lnTo>
                  <a:lnTo>
                    <a:pt x="1845" y="699"/>
                  </a:lnTo>
                  <a:lnTo>
                    <a:pt x="1845" y="701"/>
                  </a:lnTo>
                  <a:lnTo>
                    <a:pt x="1844" y="701"/>
                  </a:lnTo>
                  <a:lnTo>
                    <a:pt x="1844" y="703"/>
                  </a:lnTo>
                  <a:lnTo>
                    <a:pt x="1842" y="703"/>
                  </a:lnTo>
                  <a:lnTo>
                    <a:pt x="1842" y="705"/>
                  </a:lnTo>
                  <a:lnTo>
                    <a:pt x="1840" y="705"/>
                  </a:lnTo>
                  <a:lnTo>
                    <a:pt x="1840" y="706"/>
                  </a:lnTo>
                  <a:lnTo>
                    <a:pt x="1838" y="706"/>
                  </a:lnTo>
                  <a:lnTo>
                    <a:pt x="1838" y="705"/>
                  </a:lnTo>
                  <a:lnTo>
                    <a:pt x="1836" y="705"/>
                  </a:lnTo>
                  <a:lnTo>
                    <a:pt x="1834" y="705"/>
                  </a:lnTo>
                  <a:lnTo>
                    <a:pt x="1832" y="705"/>
                  </a:lnTo>
                  <a:lnTo>
                    <a:pt x="1830" y="705"/>
                  </a:lnTo>
                  <a:lnTo>
                    <a:pt x="1828" y="705"/>
                  </a:lnTo>
                  <a:lnTo>
                    <a:pt x="1826" y="705"/>
                  </a:lnTo>
                  <a:lnTo>
                    <a:pt x="1828" y="703"/>
                  </a:lnTo>
                  <a:lnTo>
                    <a:pt x="1826" y="703"/>
                  </a:lnTo>
                  <a:lnTo>
                    <a:pt x="1826" y="701"/>
                  </a:lnTo>
                  <a:lnTo>
                    <a:pt x="1824" y="701"/>
                  </a:lnTo>
                  <a:lnTo>
                    <a:pt x="1824" y="699"/>
                  </a:lnTo>
                  <a:lnTo>
                    <a:pt x="1822" y="699"/>
                  </a:lnTo>
                  <a:lnTo>
                    <a:pt x="1822" y="697"/>
                  </a:lnTo>
                  <a:lnTo>
                    <a:pt x="1822" y="699"/>
                  </a:lnTo>
                  <a:lnTo>
                    <a:pt x="1824" y="699"/>
                  </a:lnTo>
                  <a:lnTo>
                    <a:pt x="1824" y="701"/>
                  </a:lnTo>
                  <a:lnTo>
                    <a:pt x="1822" y="701"/>
                  </a:lnTo>
                  <a:lnTo>
                    <a:pt x="1822" y="703"/>
                  </a:lnTo>
                  <a:lnTo>
                    <a:pt x="1821" y="703"/>
                  </a:lnTo>
                  <a:lnTo>
                    <a:pt x="1822" y="703"/>
                  </a:lnTo>
                  <a:lnTo>
                    <a:pt x="1821" y="703"/>
                  </a:lnTo>
                  <a:lnTo>
                    <a:pt x="1821" y="701"/>
                  </a:lnTo>
                  <a:lnTo>
                    <a:pt x="1821" y="699"/>
                  </a:lnTo>
                  <a:lnTo>
                    <a:pt x="1819" y="699"/>
                  </a:lnTo>
                  <a:lnTo>
                    <a:pt x="1819" y="697"/>
                  </a:lnTo>
                  <a:lnTo>
                    <a:pt x="1819" y="699"/>
                  </a:lnTo>
                  <a:lnTo>
                    <a:pt x="1821" y="699"/>
                  </a:lnTo>
                  <a:lnTo>
                    <a:pt x="1821" y="701"/>
                  </a:lnTo>
                  <a:lnTo>
                    <a:pt x="1821" y="703"/>
                  </a:lnTo>
                  <a:lnTo>
                    <a:pt x="1821" y="701"/>
                  </a:lnTo>
                  <a:lnTo>
                    <a:pt x="1819" y="701"/>
                  </a:lnTo>
                  <a:lnTo>
                    <a:pt x="1821" y="701"/>
                  </a:lnTo>
                  <a:lnTo>
                    <a:pt x="1819" y="701"/>
                  </a:lnTo>
                  <a:lnTo>
                    <a:pt x="1821" y="701"/>
                  </a:lnTo>
                  <a:lnTo>
                    <a:pt x="1819" y="703"/>
                  </a:lnTo>
                  <a:lnTo>
                    <a:pt x="1819" y="701"/>
                  </a:lnTo>
                  <a:lnTo>
                    <a:pt x="1819" y="703"/>
                  </a:lnTo>
                  <a:lnTo>
                    <a:pt x="1819" y="701"/>
                  </a:lnTo>
                  <a:lnTo>
                    <a:pt x="1819" y="703"/>
                  </a:lnTo>
                  <a:lnTo>
                    <a:pt x="1819" y="701"/>
                  </a:lnTo>
                  <a:lnTo>
                    <a:pt x="1819" y="703"/>
                  </a:lnTo>
                  <a:lnTo>
                    <a:pt x="1821" y="703"/>
                  </a:lnTo>
                  <a:lnTo>
                    <a:pt x="1819" y="703"/>
                  </a:lnTo>
                  <a:lnTo>
                    <a:pt x="1821" y="703"/>
                  </a:lnTo>
                  <a:lnTo>
                    <a:pt x="1821" y="705"/>
                  </a:lnTo>
                  <a:lnTo>
                    <a:pt x="1819" y="705"/>
                  </a:lnTo>
                  <a:lnTo>
                    <a:pt x="1819" y="703"/>
                  </a:lnTo>
                  <a:lnTo>
                    <a:pt x="1819" y="705"/>
                  </a:lnTo>
                  <a:lnTo>
                    <a:pt x="1817" y="705"/>
                  </a:lnTo>
                  <a:lnTo>
                    <a:pt x="1819" y="705"/>
                  </a:lnTo>
                  <a:lnTo>
                    <a:pt x="1817" y="705"/>
                  </a:lnTo>
                  <a:lnTo>
                    <a:pt x="1817" y="703"/>
                  </a:lnTo>
                  <a:lnTo>
                    <a:pt x="1815" y="703"/>
                  </a:lnTo>
                  <a:lnTo>
                    <a:pt x="1815" y="705"/>
                  </a:lnTo>
                  <a:lnTo>
                    <a:pt x="1815" y="703"/>
                  </a:lnTo>
                  <a:lnTo>
                    <a:pt x="1817" y="703"/>
                  </a:lnTo>
                  <a:lnTo>
                    <a:pt x="1815" y="703"/>
                  </a:lnTo>
                  <a:lnTo>
                    <a:pt x="1817" y="703"/>
                  </a:lnTo>
                  <a:lnTo>
                    <a:pt x="1817" y="705"/>
                  </a:lnTo>
                  <a:lnTo>
                    <a:pt x="1819" y="705"/>
                  </a:lnTo>
                  <a:lnTo>
                    <a:pt x="1819" y="706"/>
                  </a:lnTo>
                  <a:lnTo>
                    <a:pt x="1817" y="706"/>
                  </a:lnTo>
                  <a:lnTo>
                    <a:pt x="1817" y="705"/>
                  </a:lnTo>
                  <a:lnTo>
                    <a:pt x="1817" y="706"/>
                  </a:lnTo>
                  <a:lnTo>
                    <a:pt x="1815" y="706"/>
                  </a:lnTo>
                  <a:lnTo>
                    <a:pt x="1815" y="705"/>
                  </a:lnTo>
                  <a:lnTo>
                    <a:pt x="1815" y="703"/>
                  </a:lnTo>
                  <a:lnTo>
                    <a:pt x="1815" y="701"/>
                  </a:lnTo>
                  <a:lnTo>
                    <a:pt x="1813" y="701"/>
                  </a:lnTo>
                  <a:lnTo>
                    <a:pt x="1813" y="703"/>
                  </a:lnTo>
                  <a:lnTo>
                    <a:pt x="1815" y="703"/>
                  </a:lnTo>
                  <a:lnTo>
                    <a:pt x="1813" y="703"/>
                  </a:lnTo>
                  <a:lnTo>
                    <a:pt x="1815" y="703"/>
                  </a:lnTo>
                  <a:lnTo>
                    <a:pt x="1815" y="705"/>
                  </a:lnTo>
                  <a:lnTo>
                    <a:pt x="1815" y="703"/>
                  </a:lnTo>
                  <a:lnTo>
                    <a:pt x="1813" y="703"/>
                  </a:lnTo>
                  <a:lnTo>
                    <a:pt x="1813" y="705"/>
                  </a:lnTo>
                  <a:lnTo>
                    <a:pt x="1815" y="705"/>
                  </a:lnTo>
                  <a:lnTo>
                    <a:pt x="1813" y="705"/>
                  </a:lnTo>
                  <a:lnTo>
                    <a:pt x="1813" y="703"/>
                  </a:lnTo>
                  <a:lnTo>
                    <a:pt x="1813" y="705"/>
                  </a:lnTo>
                  <a:lnTo>
                    <a:pt x="1815" y="705"/>
                  </a:lnTo>
                  <a:lnTo>
                    <a:pt x="1813" y="705"/>
                  </a:lnTo>
                  <a:lnTo>
                    <a:pt x="1815" y="705"/>
                  </a:lnTo>
                  <a:lnTo>
                    <a:pt x="1815" y="706"/>
                  </a:lnTo>
                  <a:lnTo>
                    <a:pt x="1817" y="706"/>
                  </a:lnTo>
                  <a:lnTo>
                    <a:pt x="1815" y="706"/>
                  </a:lnTo>
                  <a:lnTo>
                    <a:pt x="1815" y="708"/>
                  </a:lnTo>
                  <a:lnTo>
                    <a:pt x="1813" y="708"/>
                  </a:lnTo>
                  <a:lnTo>
                    <a:pt x="1811" y="708"/>
                  </a:lnTo>
                  <a:lnTo>
                    <a:pt x="1811" y="710"/>
                  </a:lnTo>
                  <a:lnTo>
                    <a:pt x="1811" y="708"/>
                  </a:lnTo>
                  <a:lnTo>
                    <a:pt x="1809" y="708"/>
                  </a:lnTo>
                  <a:lnTo>
                    <a:pt x="1809" y="710"/>
                  </a:lnTo>
                  <a:lnTo>
                    <a:pt x="1811" y="710"/>
                  </a:lnTo>
                  <a:lnTo>
                    <a:pt x="1811" y="712"/>
                  </a:lnTo>
                  <a:lnTo>
                    <a:pt x="1813" y="712"/>
                  </a:lnTo>
                  <a:lnTo>
                    <a:pt x="1813" y="710"/>
                  </a:lnTo>
                  <a:lnTo>
                    <a:pt x="1815" y="710"/>
                  </a:lnTo>
                  <a:lnTo>
                    <a:pt x="1815" y="708"/>
                  </a:lnTo>
                  <a:lnTo>
                    <a:pt x="1817" y="708"/>
                  </a:lnTo>
                  <a:lnTo>
                    <a:pt x="1817" y="710"/>
                  </a:lnTo>
                  <a:lnTo>
                    <a:pt x="1819" y="710"/>
                  </a:lnTo>
                  <a:lnTo>
                    <a:pt x="1819" y="712"/>
                  </a:lnTo>
                  <a:lnTo>
                    <a:pt x="1821" y="712"/>
                  </a:lnTo>
                  <a:lnTo>
                    <a:pt x="1821" y="714"/>
                  </a:lnTo>
                  <a:lnTo>
                    <a:pt x="1821" y="712"/>
                  </a:lnTo>
                  <a:lnTo>
                    <a:pt x="1821" y="714"/>
                  </a:lnTo>
                  <a:lnTo>
                    <a:pt x="1821" y="716"/>
                  </a:lnTo>
                  <a:lnTo>
                    <a:pt x="1821" y="714"/>
                  </a:lnTo>
                  <a:lnTo>
                    <a:pt x="1822" y="714"/>
                  </a:lnTo>
                  <a:lnTo>
                    <a:pt x="1822" y="716"/>
                  </a:lnTo>
                  <a:lnTo>
                    <a:pt x="1822" y="714"/>
                  </a:lnTo>
                  <a:lnTo>
                    <a:pt x="1822" y="716"/>
                  </a:lnTo>
                  <a:lnTo>
                    <a:pt x="1824" y="716"/>
                  </a:lnTo>
                  <a:lnTo>
                    <a:pt x="1822" y="716"/>
                  </a:lnTo>
                  <a:lnTo>
                    <a:pt x="1822" y="718"/>
                  </a:lnTo>
                  <a:lnTo>
                    <a:pt x="1822" y="720"/>
                  </a:lnTo>
                  <a:lnTo>
                    <a:pt x="1822" y="722"/>
                  </a:lnTo>
                  <a:lnTo>
                    <a:pt x="1822" y="724"/>
                  </a:lnTo>
                  <a:lnTo>
                    <a:pt x="1822" y="722"/>
                  </a:lnTo>
                  <a:lnTo>
                    <a:pt x="1824" y="722"/>
                  </a:lnTo>
                  <a:lnTo>
                    <a:pt x="1824" y="724"/>
                  </a:lnTo>
                  <a:lnTo>
                    <a:pt x="1824" y="722"/>
                  </a:lnTo>
                  <a:lnTo>
                    <a:pt x="1826" y="722"/>
                  </a:lnTo>
                  <a:lnTo>
                    <a:pt x="1826" y="724"/>
                  </a:lnTo>
                  <a:lnTo>
                    <a:pt x="1826" y="722"/>
                  </a:lnTo>
                  <a:lnTo>
                    <a:pt x="1826" y="720"/>
                  </a:lnTo>
                  <a:lnTo>
                    <a:pt x="1826" y="718"/>
                  </a:lnTo>
                  <a:lnTo>
                    <a:pt x="1824" y="718"/>
                  </a:lnTo>
                  <a:lnTo>
                    <a:pt x="1824" y="716"/>
                  </a:lnTo>
                  <a:lnTo>
                    <a:pt x="1824" y="718"/>
                  </a:lnTo>
                  <a:lnTo>
                    <a:pt x="1824" y="716"/>
                  </a:lnTo>
                  <a:lnTo>
                    <a:pt x="1826" y="716"/>
                  </a:lnTo>
                  <a:lnTo>
                    <a:pt x="1826" y="714"/>
                  </a:lnTo>
                  <a:lnTo>
                    <a:pt x="1828" y="714"/>
                  </a:lnTo>
                  <a:lnTo>
                    <a:pt x="1830" y="712"/>
                  </a:lnTo>
                  <a:lnTo>
                    <a:pt x="1832" y="712"/>
                  </a:lnTo>
                  <a:lnTo>
                    <a:pt x="1834" y="712"/>
                  </a:lnTo>
                  <a:lnTo>
                    <a:pt x="1836" y="712"/>
                  </a:lnTo>
                  <a:lnTo>
                    <a:pt x="1838" y="712"/>
                  </a:lnTo>
                  <a:lnTo>
                    <a:pt x="1838" y="714"/>
                  </a:lnTo>
                  <a:lnTo>
                    <a:pt x="1840" y="714"/>
                  </a:lnTo>
                  <a:lnTo>
                    <a:pt x="1838" y="714"/>
                  </a:lnTo>
                  <a:lnTo>
                    <a:pt x="1838" y="716"/>
                  </a:lnTo>
                  <a:lnTo>
                    <a:pt x="1838" y="718"/>
                  </a:lnTo>
                  <a:lnTo>
                    <a:pt x="1840" y="718"/>
                  </a:lnTo>
                  <a:lnTo>
                    <a:pt x="1840" y="716"/>
                  </a:lnTo>
                  <a:lnTo>
                    <a:pt x="1842" y="716"/>
                  </a:lnTo>
                  <a:lnTo>
                    <a:pt x="1842" y="714"/>
                  </a:lnTo>
                  <a:lnTo>
                    <a:pt x="1842" y="712"/>
                  </a:lnTo>
                  <a:lnTo>
                    <a:pt x="1844" y="712"/>
                  </a:lnTo>
                  <a:lnTo>
                    <a:pt x="1845" y="712"/>
                  </a:lnTo>
                  <a:lnTo>
                    <a:pt x="1847" y="712"/>
                  </a:lnTo>
                  <a:lnTo>
                    <a:pt x="1845" y="714"/>
                  </a:lnTo>
                  <a:lnTo>
                    <a:pt x="1845" y="716"/>
                  </a:lnTo>
                  <a:lnTo>
                    <a:pt x="1847" y="716"/>
                  </a:lnTo>
                  <a:lnTo>
                    <a:pt x="1847" y="714"/>
                  </a:lnTo>
                  <a:lnTo>
                    <a:pt x="1849" y="714"/>
                  </a:lnTo>
                  <a:lnTo>
                    <a:pt x="1849" y="712"/>
                  </a:lnTo>
                  <a:lnTo>
                    <a:pt x="1849" y="714"/>
                  </a:lnTo>
                  <a:lnTo>
                    <a:pt x="1851" y="714"/>
                  </a:lnTo>
                  <a:lnTo>
                    <a:pt x="1849" y="714"/>
                  </a:lnTo>
                  <a:lnTo>
                    <a:pt x="1849" y="716"/>
                  </a:lnTo>
                  <a:lnTo>
                    <a:pt x="1847" y="716"/>
                  </a:lnTo>
                  <a:lnTo>
                    <a:pt x="1845" y="716"/>
                  </a:lnTo>
                  <a:lnTo>
                    <a:pt x="1845" y="718"/>
                  </a:lnTo>
                  <a:lnTo>
                    <a:pt x="1844" y="718"/>
                  </a:lnTo>
                  <a:lnTo>
                    <a:pt x="1844" y="720"/>
                  </a:lnTo>
                  <a:lnTo>
                    <a:pt x="1844" y="718"/>
                  </a:lnTo>
                  <a:lnTo>
                    <a:pt x="1845" y="718"/>
                  </a:lnTo>
                  <a:lnTo>
                    <a:pt x="1847" y="718"/>
                  </a:lnTo>
                  <a:lnTo>
                    <a:pt x="1845" y="718"/>
                  </a:lnTo>
                  <a:lnTo>
                    <a:pt x="1845" y="720"/>
                  </a:lnTo>
                  <a:lnTo>
                    <a:pt x="1847" y="720"/>
                  </a:lnTo>
                  <a:lnTo>
                    <a:pt x="1847" y="718"/>
                  </a:lnTo>
                  <a:lnTo>
                    <a:pt x="1849" y="718"/>
                  </a:lnTo>
                  <a:lnTo>
                    <a:pt x="1847" y="718"/>
                  </a:lnTo>
                  <a:lnTo>
                    <a:pt x="1847" y="716"/>
                  </a:lnTo>
                  <a:lnTo>
                    <a:pt x="1849" y="716"/>
                  </a:lnTo>
                  <a:lnTo>
                    <a:pt x="1849" y="718"/>
                  </a:lnTo>
                  <a:lnTo>
                    <a:pt x="1849" y="716"/>
                  </a:lnTo>
                  <a:lnTo>
                    <a:pt x="1849" y="718"/>
                  </a:lnTo>
                  <a:lnTo>
                    <a:pt x="1851" y="718"/>
                  </a:lnTo>
                  <a:lnTo>
                    <a:pt x="1851" y="720"/>
                  </a:lnTo>
                  <a:lnTo>
                    <a:pt x="1849" y="720"/>
                  </a:lnTo>
                  <a:lnTo>
                    <a:pt x="1849" y="722"/>
                  </a:lnTo>
                  <a:lnTo>
                    <a:pt x="1847" y="722"/>
                  </a:lnTo>
                  <a:lnTo>
                    <a:pt x="1849" y="722"/>
                  </a:lnTo>
                  <a:lnTo>
                    <a:pt x="1849" y="720"/>
                  </a:lnTo>
                  <a:lnTo>
                    <a:pt x="1849" y="722"/>
                  </a:lnTo>
                  <a:lnTo>
                    <a:pt x="1851" y="722"/>
                  </a:lnTo>
                  <a:lnTo>
                    <a:pt x="1851" y="720"/>
                  </a:lnTo>
                  <a:lnTo>
                    <a:pt x="1851" y="718"/>
                  </a:lnTo>
                  <a:lnTo>
                    <a:pt x="1851" y="720"/>
                  </a:lnTo>
                  <a:lnTo>
                    <a:pt x="1851" y="722"/>
                  </a:lnTo>
                  <a:lnTo>
                    <a:pt x="1851" y="724"/>
                  </a:lnTo>
                  <a:lnTo>
                    <a:pt x="1849" y="724"/>
                  </a:lnTo>
                  <a:lnTo>
                    <a:pt x="1849" y="726"/>
                  </a:lnTo>
                  <a:lnTo>
                    <a:pt x="1849" y="728"/>
                  </a:lnTo>
                  <a:lnTo>
                    <a:pt x="1849" y="730"/>
                  </a:lnTo>
                  <a:lnTo>
                    <a:pt x="1847" y="730"/>
                  </a:lnTo>
                  <a:lnTo>
                    <a:pt x="1849" y="730"/>
                  </a:lnTo>
                  <a:lnTo>
                    <a:pt x="1847" y="730"/>
                  </a:lnTo>
                  <a:lnTo>
                    <a:pt x="1847" y="731"/>
                  </a:lnTo>
                  <a:lnTo>
                    <a:pt x="1845" y="731"/>
                  </a:lnTo>
                  <a:lnTo>
                    <a:pt x="1844" y="731"/>
                  </a:lnTo>
                  <a:lnTo>
                    <a:pt x="1844" y="733"/>
                  </a:lnTo>
                  <a:lnTo>
                    <a:pt x="1842" y="733"/>
                  </a:lnTo>
                  <a:lnTo>
                    <a:pt x="1840" y="733"/>
                  </a:lnTo>
                  <a:lnTo>
                    <a:pt x="1838" y="731"/>
                  </a:lnTo>
                  <a:lnTo>
                    <a:pt x="1840" y="731"/>
                  </a:lnTo>
                  <a:lnTo>
                    <a:pt x="1838" y="731"/>
                  </a:lnTo>
                  <a:lnTo>
                    <a:pt x="1836" y="731"/>
                  </a:lnTo>
                  <a:lnTo>
                    <a:pt x="1838" y="731"/>
                  </a:lnTo>
                  <a:lnTo>
                    <a:pt x="1838" y="733"/>
                  </a:lnTo>
                  <a:lnTo>
                    <a:pt x="1836" y="733"/>
                  </a:lnTo>
                  <a:lnTo>
                    <a:pt x="1838" y="733"/>
                  </a:lnTo>
                  <a:lnTo>
                    <a:pt x="1840" y="733"/>
                  </a:lnTo>
                  <a:lnTo>
                    <a:pt x="1838" y="735"/>
                  </a:lnTo>
                  <a:lnTo>
                    <a:pt x="1838" y="737"/>
                  </a:lnTo>
                  <a:lnTo>
                    <a:pt x="1836" y="737"/>
                  </a:lnTo>
                  <a:lnTo>
                    <a:pt x="1836" y="739"/>
                  </a:lnTo>
                  <a:lnTo>
                    <a:pt x="1838" y="739"/>
                  </a:lnTo>
                  <a:lnTo>
                    <a:pt x="1836" y="739"/>
                  </a:lnTo>
                  <a:lnTo>
                    <a:pt x="1838" y="739"/>
                  </a:lnTo>
                  <a:lnTo>
                    <a:pt x="1838" y="741"/>
                  </a:lnTo>
                  <a:lnTo>
                    <a:pt x="1840" y="741"/>
                  </a:lnTo>
                  <a:lnTo>
                    <a:pt x="1840" y="743"/>
                  </a:lnTo>
                  <a:lnTo>
                    <a:pt x="1840" y="745"/>
                  </a:lnTo>
                  <a:lnTo>
                    <a:pt x="1840" y="747"/>
                  </a:lnTo>
                  <a:lnTo>
                    <a:pt x="1838" y="747"/>
                  </a:lnTo>
                  <a:lnTo>
                    <a:pt x="1838" y="749"/>
                  </a:lnTo>
                  <a:lnTo>
                    <a:pt x="1838" y="747"/>
                  </a:lnTo>
                  <a:lnTo>
                    <a:pt x="1838" y="749"/>
                  </a:lnTo>
                  <a:lnTo>
                    <a:pt x="1838" y="751"/>
                  </a:lnTo>
                  <a:lnTo>
                    <a:pt x="1840" y="751"/>
                  </a:lnTo>
                  <a:lnTo>
                    <a:pt x="1842" y="751"/>
                  </a:lnTo>
                  <a:lnTo>
                    <a:pt x="1844" y="751"/>
                  </a:lnTo>
                  <a:lnTo>
                    <a:pt x="1845" y="751"/>
                  </a:lnTo>
                  <a:lnTo>
                    <a:pt x="1847" y="751"/>
                  </a:lnTo>
                  <a:lnTo>
                    <a:pt x="1849" y="751"/>
                  </a:lnTo>
                  <a:lnTo>
                    <a:pt x="1851" y="751"/>
                  </a:lnTo>
                  <a:lnTo>
                    <a:pt x="1851" y="753"/>
                  </a:lnTo>
                  <a:lnTo>
                    <a:pt x="1853" y="753"/>
                  </a:lnTo>
                  <a:lnTo>
                    <a:pt x="1853" y="754"/>
                  </a:lnTo>
                  <a:lnTo>
                    <a:pt x="1855" y="756"/>
                  </a:lnTo>
                  <a:lnTo>
                    <a:pt x="1855" y="758"/>
                  </a:lnTo>
                  <a:lnTo>
                    <a:pt x="1857" y="758"/>
                  </a:lnTo>
                  <a:lnTo>
                    <a:pt x="1855" y="758"/>
                  </a:lnTo>
                  <a:lnTo>
                    <a:pt x="1857" y="758"/>
                  </a:lnTo>
                  <a:lnTo>
                    <a:pt x="1857" y="760"/>
                  </a:lnTo>
                  <a:lnTo>
                    <a:pt x="1859" y="762"/>
                  </a:lnTo>
                  <a:lnTo>
                    <a:pt x="1861" y="762"/>
                  </a:lnTo>
                  <a:lnTo>
                    <a:pt x="1863" y="764"/>
                  </a:lnTo>
                  <a:lnTo>
                    <a:pt x="1865" y="764"/>
                  </a:lnTo>
                  <a:lnTo>
                    <a:pt x="1865" y="766"/>
                  </a:lnTo>
                  <a:lnTo>
                    <a:pt x="1865" y="768"/>
                  </a:lnTo>
                  <a:lnTo>
                    <a:pt x="1865" y="766"/>
                  </a:lnTo>
                  <a:lnTo>
                    <a:pt x="1863" y="766"/>
                  </a:lnTo>
                  <a:lnTo>
                    <a:pt x="1863" y="768"/>
                  </a:lnTo>
                  <a:lnTo>
                    <a:pt x="1863" y="770"/>
                  </a:lnTo>
                  <a:lnTo>
                    <a:pt x="1865" y="768"/>
                  </a:lnTo>
                  <a:lnTo>
                    <a:pt x="1865" y="770"/>
                  </a:lnTo>
                  <a:lnTo>
                    <a:pt x="1863" y="770"/>
                  </a:lnTo>
                  <a:lnTo>
                    <a:pt x="1865" y="770"/>
                  </a:lnTo>
                  <a:lnTo>
                    <a:pt x="1867" y="770"/>
                  </a:lnTo>
                  <a:lnTo>
                    <a:pt x="1867" y="772"/>
                  </a:lnTo>
                  <a:lnTo>
                    <a:pt x="1865" y="774"/>
                  </a:lnTo>
                  <a:lnTo>
                    <a:pt x="1865" y="776"/>
                  </a:lnTo>
                  <a:lnTo>
                    <a:pt x="1865" y="778"/>
                  </a:lnTo>
                  <a:lnTo>
                    <a:pt x="1865" y="776"/>
                  </a:lnTo>
                  <a:lnTo>
                    <a:pt x="1867" y="776"/>
                  </a:lnTo>
                  <a:lnTo>
                    <a:pt x="1869" y="776"/>
                  </a:lnTo>
                  <a:lnTo>
                    <a:pt x="1867" y="776"/>
                  </a:lnTo>
                  <a:lnTo>
                    <a:pt x="1867" y="778"/>
                  </a:lnTo>
                  <a:lnTo>
                    <a:pt x="1867" y="779"/>
                  </a:lnTo>
                  <a:lnTo>
                    <a:pt x="1865" y="779"/>
                  </a:lnTo>
                  <a:lnTo>
                    <a:pt x="1865" y="781"/>
                  </a:lnTo>
                  <a:lnTo>
                    <a:pt x="1863" y="781"/>
                  </a:lnTo>
                  <a:lnTo>
                    <a:pt x="1865" y="781"/>
                  </a:lnTo>
                  <a:lnTo>
                    <a:pt x="1867" y="781"/>
                  </a:lnTo>
                  <a:lnTo>
                    <a:pt x="1869" y="779"/>
                  </a:lnTo>
                  <a:lnTo>
                    <a:pt x="1869" y="778"/>
                  </a:lnTo>
                  <a:lnTo>
                    <a:pt x="1870" y="778"/>
                  </a:lnTo>
                  <a:lnTo>
                    <a:pt x="1870" y="779"/>
                  </a:lnTo>
                  <a:lnTo>
                    <a:pt x="1870" y="781"/>
                  </a:lnTo>
                  <a:lnTo>
                    <a:pt x="1872" y="783"/>
                  </a:lnTo>
                  <a:lnTo>
                    <a:pt x="1872" y="785"/>
                  </a:lnTo>
                  <a:lnTo>
                    <a:pt x="1872" y="787"/>
                  </a:lnTo>
                  <a:lnTo>
                    <a:pt x="1872" y="789"/>
                  </a:lnTo>
                  <a:lnTo>
                    <a:pt x="1872" y="791"/>
                  </a:lnTo>
                  <a:lnTo>
                    <a:pt x="1870" y="793"/>
                  </a:lnTo>
                  <a:lnTo>
                    <a:pt x="1872" y="791"/>
                  </a:lnTo>
                  <a:lnTo>
                    <a:pt x="1872" y="793"/>
                  </a:lnTo>
                  <a:lnTo>
                    <a:pt x="1870" y="793"/>
                  </a:lnTo>
                  <a:lnTo>
                    <a:pt x="1870" y="791"/>
                  </a:lnTo>
                  <a:lnTo>
                    <a:pt x="1869" y="791"/>
                  </a:lnTo>
                  <a:lnTo>
                    <a:pt x="1867" y="791"/>
                  </a:lnTo>
                  <a:lnTo>
                    <a:pt x="1865" y="791"/>
                  </a:lnTo>
                  <a:lnTo>
                    <a:pt x="1863" y="793"/>
                  </a:lnTo>
                  <a:lnTo>
                    <a:pt x="1863" y="791"/>
                  </a:lnTo>
                  <a:lnTo>
                    <a:pt x="1865" y="791"/>
                  </a:lnTo>
                  <a:lnTo>
                    <a:pt x="1863" y="791"/>
                  </a:lnTo>
                  <a:lnTo>
                    <a:pt x="1863" y="793"/>
                  </a:lnTo>
                  <a:lnTo>
                    <a:pt x="1861" y="793"/>
                  </a:lnTo>
                  <a:lnTo>
                    <a:pt x="1859" y="793"/>
                  </a:lnTo>
                  <a:lnTo>
                    <a:pt x="1861" y="793"/>
                  </a:lnTo>
                  <a:lnTo>
                    <a:pt x="1859" y="793"/>
                  </a:lnTo>
                  <a:lnTo>
                    <a:pt x="1859" y="791"/>
                  </a:lnTo>
                  <a:lnTo>
                    <a:pt x="1859" y="793"/>
                  </a:lnTo>
                  <a:lnTo>
                    <a:pt x="1857" y="793"/>
                  </a:lnTo>
                  <a:lnTo>
                    <a:pt x="1857" y="795"/>
                  </a:lnTo>
                  <a:lnTo>
                    <a:pt x="1855" y="795"/>
                  </a:lnTo>
                  <a:lnTo>
                    <a:pt x="1855" y="793"/>
                  </a:lnTo>
                  <a:lnTo>
                    <a:pt x="1857" y="793"/>
                  </a:lnTo>
                  <a:lnTo>
                    <a:pt x="1857" y="791"/>
                  </a:lnTo>
                  <a:lnTo>
                    <a:pt x="1855" y="793"/>
                  </a:lnTo>
                  <a:lnTo>
                    <a:pt x="1853" y="793"/>
                  </a:lnTo>
                  <a:lnTo>
                    <a:pt x="1855" y="793"/>
                  </a:lnTo>
                  <a:lnTo>
                    <a:pt x="1855" y="795"/>
                  </a:lnTo>
                  <a:lnTo>
                    <a:pt x="1855" y="797"/>
                  </a:lnTo>
                  <a:lnTo>
                    <a:pt x="1855" y="799"/>
                  </a:lnTo>
                  <a:lnTo>
                    <a:pt x="1857" y="799"/>
                  </a:lnTo>
                  <a:lnTo>
                    <a:pt x="1855" y="801"/>
                  </a:lnTo>
                  <a:lnTo>
                    <a:pt x="1857" y="802"/>
                  </a:lnTo>
                  <a:lnTo>
                    <a:pt x="1857" y="804"/>
                  </a:lnTo>
                  <a:lnTo>
                    <a:pt x="1859" y="804"/>
                  </a:lnTo>
                  <a:lnTo>
                    <a:pt x="1859" y="806"/>
                  </a:lnTo>
                  <a:lnTo>
                    <a:pt x="1857" y="806"/>
                  </a:lnTo>
                  <a:lnTo>
                    <a:pt x="1857" y="804"/>
                  </a:lnTo>
                  <a:lnTo>
                    <a:pt x="1857" y="802"/>
                  </a:lnTo>
                  <a:lnTo>
                    <a:pt x="1855" y="802"/>
                  </a:lnTo>
                  <a:lnTo>
                    <a:pt x="1855" y="801"/>
                  </a:lnTo>
                  <a:lnTo>
                    <a:pt x="1853" y="801"/>
                  </a:lnTo>
                  <a:lnTo>
                    <a:pt x="1853" y="799"/>
                  </a:lnTo>
                  <a:lnTo>
                    <a:pt x="1851" y="799"/>
                  </a:lnTo>
                  <a:lnTo>
                    <a:pt x="1851" y="797"/>
                  </a:lnTo>
                  <a:lnTo>
                    <a:pt x="1851" y="799"/>
                  </a:lnTo>
                  <a:lnTo>
                    <a:pt x="1851" y="797"/>
                  </a:lnTo>
                  <a:lnTo>
                    <a:pt x="1851" y="795"/>
                  </a:lnTo>
                  <a:lnTo>
                    <a:pt x="1849" y="795"/>
                  </a:lnTo>
                  <a:lnTo>
                    <a:pt x="1849" y="797"/>
                  </a:lnTo>
                  <a:lnTo>
                    <a:pt x="1849" y="795"/>
                  </a:lnTo>
                  <a:lnTo>
                    <a:pt x="1847" y="795"/>
                  </a:lnTo>
                  <a:lnTo>
                    <a:pt x="1847" y="797"/>
                  </a:lnTo>
                  <a:lnTo>
                    <a:pt x="1849" y="797"/>
                  </a:lnTo>
                  <a:lnTo>
                    <a:pt x="1847" y="797"/>
                  </a:lnTo>
                  <a:lnTo>
                    <a:pt x="1849" y="799"/>
                  </a:lnTo>
                  <a:lnTo>
                    <a:pt x="1851" y="799"/>
                  </a:lnTo>
                  <a:lnTo>
                    <a:pt x="1851" y="801"/>
                  </a:lnTo>
                  <a:lnTo>
                    <a:pt x="1851" y="802"/>
                  </a:lnTo>
                  <a:lnTo>
                    <a:pt x="1851" y="801"/>
                  </a:lnTo>
                  <a:lnTo>
                    <a:pt x="1851" y="802"/>
                  </a:lnTo>
                  <a:lnTo>
                    <a:pt x="1853" y="802"/>
                  </a:lnTo>
                  <a:lnTo>
                    <a:pt x="1853" y="804"/>
                  </a:lnTo>
                  <a:lnTo>
                    <a:pt x="1855" y="804"/>
                  </a:lnTo>
                  <a:lnTo>
                    <a:pt x="1855" y="806"/>
                  </a:lnTo>
                  <a:lnTo>
                    <a:pt x="1855" y="808"/>
                  </a:lnTo>
                  <a:lnTo>
                    <a:pt x="1857" y="808"/>
                  </a:lnTo>
                  <a:lnTo>
                    <a:pt x="1859" y="808"/>
                  </a:lnTo>
                  <a:lnTo>
                    <a:pt x="1859" y="810"/>
                  </a:lnTo>
                  <a:lnTo>
                    <a:pt x="1859" y="812"/>
                  </a:lnTo>
                  <a:lnTo>
                    <a:pt x="1861" y="812"/>
                  </a:lnTo>
                  <a:lnTo>
                    <a:pt x="1861" y="814"/>
                  </a:lnTo>
                  <a:lnTo>
                    <a:pt x="1863" y="814"/>
                  </a:lnTo>
                  <a:lnTo>
                    <a:pt x="1863" y="816"/>
                  </a:lnTo>
                  <a:lnTo>
                    <a:pt x="1861" y="816"/>
                  </a:lnTo>
                  <a:lnTo>
                    <a:pt x="1861" y="814"/>
                  </a:lnTo>
                  <a:lnTo>
                    <a:pt x="1861" y="816"/>
                  </a:lnTo>
                  <a:lnTo>
                    <a:pt x="1859" y="816"/>
                  </a:lnTo>
                  <a:lnTo>
                    <a:pt x="1857" y="816"/>
                  </a:lnTo>
                  <a:lnTo>
                    <a:pt x="1857" y="814"/>
                  </a:lnTo>
                  <a:lnTo>
                    <a:pt x="1857" y="816"/>
                  </a:lnTo>
                  <a:lnTo>
                    <a:pt x="1857" y="818"/>
                  </a:lnTo>
                  <a:lnTo>
                    <a:pt x="1859" y="818"/>
                  </a:lnTo>
                  <a:lnTo>
                    <a:pt x="1857" y="818"/>
                  </a:lnTo>
                  <a:lnTo>
                    <a:pt x="1857" y="816"/>
                  </a:lnTo>
                  <a:lnTo>
                    <a:pt x="1855" y="816"/>
                  </a:lnTo>
                  <a:lnTo>
                    <a:pt x="1855" y="814"/>
                  </a:lnTo>
                  <a:lnTo>
                    <a:pt x="1853" y="814"/>
                  </a:lnTo>
                  <a:lnTo>
                    <a:pt x="1851" y="814"/>
                  </a:lnTo>
                  <a:lnTo>
                    <a:pt x="1851" y="816"/>
                  </a:lnTo>
                  <a:lnTo>
                    <a:pt x="1849" y="816"/>
                  </a:lnTo>
                  <a:lnTo>
                    <a:pt x="1851" y="816"/>
                  </a:lnTo>
                  <a:lnTo>
                    <a:pt x="1851" y="818"/>
                  </a:lnTo>
                  <a:lnTo>
                    <a:pt x="1853" y="818"/>
                  </a:lnTo>
                  <a:lnTo>
                    <a:pt x="1853" y="820"/>
                  </a:lnTo>
                  <a:lnTo>
                    <a:pt x="1853" y="822"/>
                  </a:lnTo>
                  <a:lnTo>
                    <a:pt x="1855" y="822"/>
                  </a:lnTo>
                  <a:lnTo>
                    <a:pt x="1855" y="824"/>
                  </a:lnTo>
                  <a:lnTo>
                    <a:pt x="1857" y="824"/>
                  </a:lnTo>
                  <a:lnTo>
                    <a:pt x="1857" y="826"/>
                  </a:lnTo>
                  <a:lnTo>
                    <a:pt x="1857" y="827"/>
                  </a:lnTo>
                  <a:lnTo>
                    <a:pt x="1859" y="827"/>
                  </a:lnTo>
                  <a:lnTo>
                    <a:pt x="1859" y="829"/>
                  </a:lnTo>
                  <a:lnTo>
                    <a:pt x="1859" y="831"/>
                  </a:lnTo>
                  <a:lnTo>
                    <a:pt x="1859" y="833"/>
                  </a:lnTo>
                  <a:lnTo>
                    <a:pt x="1859" y="835"/>
                  </a:lnTo>
                  <a:lnTo>
                    <a:pt x="1857" y="835"/>
                  </a:lnTo>
                  <a:lnTo>
                    <a:pt x="1857" y="837"/>
                  </a:lnTo>
                  <a:lnTo>
                    <a:pt x="1859" y="837"/>
                  </a:lnTo>
                  <a:lnTo>
                    <a:pt x="1857" y="837"/>
                  </a:lnTo>
                  <a:lnTo>
                    <a:pt x="1857" y="835"/>
                  </a:lnTo>
                  <a:lnTo>
                    <a:pt x="1859" y="835"/>
                  </a:lnTo>
                  <a:lnTo>
                    <a:pt x="1859" y="837"/>
                  </a:lnTo>
                  <a:lnTo>
                    <a:pt x="1859" y="835"/>
                  </a:lnTo>
                  <a:lnTo>
                    <a:pt x="1861" y="833"/>
                  </a:lnTo>
                  <a:lnTo>
                    <a:pt x="1863" y="833"/>
                  </a:lnTo>
                  <a:lnTo>
                    <a:pt x="1863" y="835"/>
                  </a:lnTo>
                  <a:lnTo>
                    <a:pt x="1861" y="837"/>
                  </a:lnTo>
                  <a:lnTo>
                    <a:pt x="1863" y="837"/>
                  </a:lnTo>
                  <a:lnTo>
                    <a:pt x="1865" y="835"/>
                  </a:lnTo>
                  <a:lnTo>
                    <a:pt x="1867" y="835"/>
                  </a:lnTo>
                  <a:lnTo>
                    <a:pt x="1867" y="837"/>
                  </a:lnTo>
                  <a:lnTo>
                    <a:pt x="1867" y="835"/>
                  </a:lnTo>
                  <a:lnTo>
                    <a:pt x="1867" y="837"/>
                  </a:lnTo>
                  <a:lnTo>
                    <a:pt x="1869" y="837"/>
                  </a:lnTo>
                  <a:lnTo>
                    <a:pt x="1869" y="839"/>
                  </a:lnTo>
                  <a:lnTo>
                    <a:pt x="1870" y="839"/>
                  </a:lnTo>
                  <a:lnTo>
                    <a:pt x="1872" y="839"/>
                  </a:lnTo>
                  <a:lnTo>
                    <a:pt x="1872" y="841"/>
                  </a:lnTo>
                  <a:lnTo>
                    <a:pt x="1872" y="839"/>
                  </a:lnTo>
                  <a:lnTo>
                    <a:pt x="1874" y="839"/>
                  </a:lnTo>
                  <a:lnTo>
                    <a:pt x="1874" y="841"/>
                  </a:lnTo>
                  <a:lnTo>
                    <a:pt x="1876" y="841"/>
                  </a:lnTo>
                  <a:lnTo>
                    <a:pt x="1876" y="843"/>
                  </a:lnTo>
                  <a:lnTo>
                    <a:pt x="1878" y="843"/>
                  </a:lnTo>
                  <a:lnTo>
                    <a:pt x="1878" y="845"/>
                  </a:lnTo>
                  <a:lnTo>
                    <a:pt x="1880" y="845"/>
                  </a:lnTo>
                  <a:lnTo>
                    <a:pt x="1880" y="847"/>
                  </a:lnTo>
                  <a:lnTo>
                    <a:pt x="1878" y="847"/>
                  </a:lnTo>
                  <a:lnTo>
                    <a:pt x="1876" y="847"/>
                  </a:lnTo>
                  <a:lnTo>
                    <a:pt x="1874" y="847"/>
                  </a:lnTo>
                  <a:lnTo>
                    <a:pt x="1874" y="849"/>
                  </a:lnTo>
                  <a:lnTo>
                    <a:pt x="1876" y="849"/>
                  </a:lnTo>
                  <a:lnTo>
                    <a:pt x="1876" y="847"/>
                  </a:lnTo>
                  <a:lnTo>
                    <a:pt x="1878" y="847"/>
                  </a:lnTo>
                  <a:lnTo>
                    <a:pt x="1878" y="849"/>
                  </a:lnTo>
                  <a:lnTo>
                    <a:pt x="1880" y="847"/>
                  </a:lnTo>
                  <a:lnTo>
                    <a:pt x="1880" y="849"/>
                  </a:lnTo>
                  <a:lnTo>
                    <a:pt x="1878" y="849"/>
                  </a:lnTo>
                  <a:lnTo>
                    <a:pt x="1878" y="850"/>
                  </a:lnTo>
                  <a:lnTo>
                    <a:pt x="1876" y="850"/>
                  </a:lnTo>
                  <a:lnTo>
                    <a:pt x="1876" y="849"/>
                  </a:lnTo>
                  <a:lnTo>
                    <a:pt x="1876" y="850"/>
                  </a:lnTo>
                  <a:lnTo>
                    <a:pt x="1874" y="850"/>
                  </a:lnTo>
                  <a:lnTo>
                    <a:pt x="1876" y="850"/>
                  </a:lnTo>
                  <a:lnTo>
                    <a:pt x="1878" y="850"/>
                  </a:lnTo>
                  <a:lnTo>
                    <a:pt x="1878" y="852"/>
                  </a:lnTo>
                  <a:lnTo>
                    <a:pt x="1876" y="852"/>
                  </a:lnTo>
                  <a:lnTo>
                    <a:pt x="1878" y="852"/>
                  </a:lnTo>
                  <a:lnTo>
                    <a:pt x="1876" y="852"/>
                  </a:lnTo>
                  <a:lnTo>
                    <a:pt x="1878" y="852"/>
                  </a:lnTo>
                  <a:lnTo>
                    <a:pt x="1878" y="854"/>
                  </a:lnTo>
                  <a:lnTo>
                    <a:pt x="1880" y="854"/>
                  </a:lnTo>
                  <a:lnTo>
                    <a:pt x="1880" y="856"/>
                  </a:lnTo>
                  <a:lnTo>
                    <a:pt x="1882" y="856"/>
                  </a:lnTo>
                  <a:lnTo>
                    <a:pt x="1884" y="856"/>
                  </a:lnTo>
                  <a:lnTo>
                    <a:pt x="1886" y="856"/>
                  </a:lnTo>
                  <a:lnTo>
                    <a:pt x="1886" y="858"/>
                  </a:lnTo>
                  <a:lnTo>
                    <a:pt x="1888" y="858"/>
                  </a:lnTo>
                  <a:lnTo>
                    <a:pt x="1890" y="858"/>
                  </a:lnTo>
                  <a:lnTo>
                    <a:pt x="1890" y="860"/>
                  </a:lnTo>
                  <a:lnTo>
                    <a:pt x="1890" y="862"/>
                  </a:lnTo>
                  <a:lnTo>
                    <a:pt x="1890" y="860"/>
                  </a:lnTo>
                  <a:lnTo>
                    <a:pt x="1892" y="860"/>
                  </a:lnTo>
                  <a:lnTo>
                    <a:pt x="1892" y="862"/>
                  </a:lnTo>
                  <a:lnTo>
                    <a:pt x="1892" y="860"/>
                  </a:lnTo>
                  <a:lnTo>
                    <a:pt x="1892" y="862"/>
                  </a:lnTo>
                  <a:lnTo>
                    <a:pt x="1893" y="862"/>
                  </a:lnTo>
                  <a:lnTo>
                    <a:pt x="1893" y="864"/>
                  </a:lnTo>
                  <a:lnTo>
                    <a:pt x="1893" y="866"/>
                  </a:lnTo>
                  <a:lnTo>
                    <a:pt x="1895" y="866"/>
                  </a:lnTo>
                  <a:lnTo>
                    <a:pt x="1897" y="866"/>
                  </a:lnTo>
                  <a:lnTo>
                    <a:pt x="1897" y="868"/>
                  </a:lnTo>
                  <a:lnTo>
                    <a:pt x="1895" y="868"/>
                  </a:lnTo>
                  <a:lnTo>
                    <a:pt x="1893" y="868"/>
                  </a:lnTo>
                  <a:lnTo>
                    <a:pt x="1895" y="868"/>
                  </a:lnTo>
                  <a:lnTo>
                    <a:pt x="1893" y="868"/>
                  </a:lnTo>
                  <a:lnTo>
                    <a:pt x="1895" y="868"/>
                  </a:lnTo>
                  <a:lnTo>
                    <a:pt x="1897" y="868"/>
                  </a:lnTo>
                  <a:lnTo>
                    <a:pt x="1897" y="870"/>
                  </a:lnTo>
                  <a:lnTo>
                    <a:pt x="1895" y="870"/>
                  </a:lnTo>
                  <a:lnTo>
                    <a:pt x="1897" y="870"/>
                  </a:lnTo>
                  <a:lnTo>
                    <a:pt x="1895" y="870"/>
                  </a:lnTo>
                  <a:lnTo>
                    <a:pt x="1897" y="870"/>
                  </a:lnTo>
                  <a:lnTo>
                    <a:pt x="1897" y="872"/>
                  </a:lnTo>
                  <a:lnTo>
                    <a:pt x="1897" y="870"/>
                  </a:lnTo>
                  <a:lnTo>
                    <a:pt x="1899" y="870"/>
                  </a:lnTo>
                  <a:lnTo>
                    <a:pt x="1897" y="870"/>
                  </a:lnTo>
                  <a:lnTo>
                    <a:pt x="1897" y="872"/>
                  </a:lnTo>
                  <a:lnTo>
                    <a:pt x="1899" y="872"/>
                  </a:lnTo>
                  <a:lnTo>
                    <a:pt x="1899" y="874"/>
                  </a:lnTo>
                  <a:lnTo>
                    <a:pt x="1901" y="874"/>
                  </a:lnTo>
                  <a:lnTo>
                    <a:pt x="1899" y="875"/>
                  </a:lnTo>
                  <a:lnTo>
                    <a:pt x="1899" y="877"/>
                  </a:lnTo>
                  <a:lnTo>
                    <a:pt x="1901" y="877"/>
                  </a:lnTo>
                  <a:lnTo>
                    <a:pt x="1901" y="879"/>
                  </a:lnTo>
                  <a:lnTo>
                    <a:pt x="1899" y="879"/>
                  </a:lnTo>
                  <a:lnTo>
                    <a:pt x="1897" y="879"/>
                  </a:lnTo>
                  <a:lnTo>
                    <a:pt x="1899" y="879"/>
                  </a:lnTo>
                  <a:lnTo>
                    <a:pt x="1899" y="881"/>
                  </a:lnTo>
                  <a:lnTo>
                    <a:pt x="1899" y="883"/>
                  </a:lnTo>
                  <a:lnTo>
                    <a:pt x="1897" y="883"/>
                  </a:lnTo>
                  <a:lnTo>
                    <a:pt x="1899" y="883"/>
                  </a:lnTo>
                  <a:lnTo>
                    <a:pt x="1897" y="885"/>
                  </a:lnTo>
                  <a:lnTo>
                    <a:pt x="1899" y="885"/>
                  </a:lnTo>
                  <a:lnTo>
                    <a:pt x="1899" y="883"/>
                  </a:lnTo>
                  <a:lnTo>
                    <a:pt x="1899" y="885"/>
                  </a:lnTo>
                  <a:lnTo>
                    <a:pt x="1897" y="885"/>
                  </a:lnTo>
                  <a:lnTo>
                    <a:pt x="1899" y="885"/>
                  </a:lnTo>
                  <a:lnTo>
                    <a:pt x="1897" y="885"/>
                  </a:lnTo>
                  <a:lnTo>
                    <a:pt x="1899" y="885"/>
                  </a:lnTo>
                  <a:lnTo>
                    <a:pt x="1899" y="887"/>
                  </a:lnTo>
                  <a:lnTo>
                    <a:pt x="1899" y="885"/>
                  </a:lnTo>
                  <a:lnTo>
                    <a:pt x="1899" y="887"/>
                  </a:lnTo>
                  <a:lnTo>
                    <a:pt x="1899" y="885"/>
                  </a:lnTo>
                  <a:lnTo>
                    <a:pt x="1901" y="885"/>
                  </a:lnTo>
                  <a:lnTo>
                    <a:pt x="1901" y="887"/>
                  </a:lnTo>
                  <a:lnTo>
                    <a:pt x="1903" y="887"/>
                  </a:lnTo>
                  <a:lnTo>
                    <a:pt x="1903" y="889"/>
                  </a:lnTo>
                  <a:lnTo>
                    <a:pt x="1901" y="889"/>
                  </a:lnTo>
                  <a:lnTo>
                    <a:pt x="1903" y="889"/>
                  </a:lnTo>
                  <a:lnTo>
                    <a:pt x="1903" y="887"/>
                  </a:lnTo>
                  <a:lnTo>
                    <a:pt x="1903" y="889"/>
                  </a:lnTo>
                  <a:lnTo>
                    <a:pt x="1903" y="891"/>
                  </a:lnTo>
                  <a:lnTo>
                    <a:pt x="1905" y="891"/>
                  </a:lnTo>
                  <a:lnTo>
                    <a:pt x="1903" y="891"/>
                  </a:lnTo>
                  <a:lnTo>
                    <a:pt x="1903" y="893"/>
                  </a:lnTo>
                  <a:lnTo>
                    <a:pt x="1905" y="893"/>
                  </a:lnTo>
                  <a:lnTo>
                    <a:pt x="1905" y="895"/>
                  </a:lnTo>
                  <a:lnTo>
                    <a:pt x="1903" y="895"/>
                  </a:lnTo>
                  <a:lnTo>
                    <a:pt x="1903" y="897"/>
                  </a:lnTo>
                  <a:lnTo>
                    <a:pt x="1901" y="897"/>
                  </a:lnTo>
                  <a:lnTo>
                    <a:pt x="1901" y="898"/>
                  </a:lnTo>
                  <a:lnTo>
                    <a:pt x="1899" y="898"/>
                  </a:lnTo>
                  <a:lnTo>
                    <a:pt x="1899" y="897"/>
                  </a:lnTo>
                  <a:lnTo>
                    <a:pt x="1899" y="898"/>
                  </a:lnTo>
                  <a:lnTo>
                    <a:pt x="1901" y="898"/>
                  </a:lnTo>
                  <a:lnTo>
                    <a:pt x="1901" y="900"/>
                  </a:lnTo>
                  <a:lnTo>
                    <a:pt x="1903" y="900"/>
                  </a:lnTo>
                  <a:lnTo>
                    <a:pt x="1905" y="900"/>
                  </a:lnTo>
                  <a:lnTo>
                    <a:pt x="1905" y="902"/>
                  </a:lnTo>
                  <a:lnTo>
                    <a:pt x="1907" y="902"/>
                  </a:lnTo>
                  <a:lnTo>
                    <a:pt x="1907" y="900"/>
                  </a:lnTo>
                  <a:lnTo>
                    <a:pt x="1907" y="902"/>
                  </a:lnTo>
                  <a:lnTo>
                    <a:pt x="1909" y="902"/>
                  </a:lnTo>
                  <a:lnTo>
                    <a:pt x="1907" y="902"/>
                  </a:lnTo>
                  <a:lnTo>
                    <a:pt x="1909" y="902"/>
                  </a:lnTo>
                  <a:lnTo>
                    <a:pt x="1909" y="904"/>
                  </a:lnTo>
                  <a:lnTo>
                    <a:pt x="1909" y="906"/>
                  </a:lnTo>
                  <a:lnTo>
                    <a:pt x="1907" y="906"/>
                  </a:lnTo>
                  <a:lnTo>
                    <a:pt x="1909" y="906"/>
                  </a:lnTo>
                  <a:lnTo>
                    <a:pt x="1909" y="908"/>
                  </a:lnTo>
                  <a:lnTo>
                    <a:pt x="1909" y="910"/>
                  </a:lnTo>
                  <a:lnTo>
                    <a:pt x="1907" y="910"/>
                  </a:lnTo>
                  <a:lnTo>
                    <a:pt x="1909" y="910"/>
                  </a:lnTo>
                  <a:lnTo>
                    <a:pt x="1909" y="912"/>
                  </a:lnTo>
                  <a:lnTo>
                    <a:pt x="1907" y="912"/>
                  </a:lnTo>
                  <a:lnTo>
                    <a:pt x="1909" y="912"/>
                  </a:lnTo>
                  <a:lnTo>
                    <a:pt x="1909" y="914"/>
                  </a:lnTo>
                  <a:lnTo>
                    <a:pt x="1909" y="912"/>
                  </a:lnTo>
                  <a:lnTo>
                    <a:pt x="1909" y="914"/>
                  </a:lnTo>
                  <a:lnTo>
                    <a:pt x="1909" y="912"/>
                  </a:lnTo>
                  <a:lnTo>
                    <a:pt x="1909" y="914"/>
                  </a:lnTo>
                  <a:lnTo>
                    <a:pt x="1911" y="914"/>
                  </a:lnTo>
                  <a:lnTo>
                    <a:pt x="1909" y="914"/>
                  </a:lnTo>
                  <a:lnTo>
                    <a:pt x="1911" y="914"/>
                  </a:lnTo>
                  <a:lnTo>
                    <a:pt x="1911" y="916"/>
                  </a:lnTo>
                  <a:lnTo>
                    <a:pt x="1911" y="914"/>
                  </a:lnTo>
                  <a:lnTo>
                    <a:pt x="1911" y="916"/>
                  </a:lnTo>
                  <a:lnTo>
                    <a:pt x="1909" y="916"/>
                  </a:lnTo>
                  <a:lnTo>
                    <a:pt x="1909" y="918"/>
                  </a:lnTo>
                  <a:lnTo>
                    <a:pt x="1909" y="916"/>
                  </a:lnTo>
                  <a:lnTo>
                    <a:pt x="1909" y="918"/>
                  </a:lnTo>
                  <a:lnTo>
                    <a:pt x="1909" y="916"/>
                  </a:lnTo>
                  <a:lnTo>
                    <a:pt x="1909" y="918"/>
                  </a:lnTo>
                  <a:lnTo>
                    <a:pt x="1907" y="918"/>
                  </a:lnTo>
                  <a:lnTo>
                    <a:pt x="1907" y="920"/>
                  </a:lnTo>
                  <a:lnTo>
                    <a:pt x="1907" y="922"/>
                  </a:lnTo>
                  <a:lnTo>
                    <a:pt x="1909" y="922"/>
                  </a:lnTo>
                  <a:lnTo>
                    <a:pt x="1907" y="922"/>
                  </a:lnTo>
                  <a:lnTo>
                    <a:pt x="1909" y="922"/>
                  </a:lnTo>
                  <a:lnTo>
                    <a:pt x="1909" y="923"/>
                  </a:lnTo>
                  <a:lnTo>
                    <a:pt x="1911" y="923"/>
                  </a:lnTo>
                  <a:lnTo>
                    <a:pt x="1911" y="925"/>
                  </a:lnTo>
                  <a:lnTo>
                    <a:pt x="1911" y="927"/>
                  </a:lnTo>
                  <a:lnTo>
                    <a:pt x="1913" y="927"/>
                  </a:lnTo>
                  <a:lnTo>
                    <a:pt x="1913" y="929"/>
                  </a:lnTo>
                  <a:lnTo>
                    <a:pt x="1913" y="927"/>
                  </a:lnTo>
                  <a:lnTo>
                    <a:pt x="1915" y="929"/>
                  </a:lnTo>
                  <a:lnTo>
                    <a:pt x="1913" y="929"/>
                  </a:lnTo>
                  <a:lnTo>
                    <a:pt x="1915" y="929"/>
                  </a:lnTo>
                  <a:lnTo>
                    <a:pt x="1913" y="929"/>
                  </a:lnTo>
                  <a:lnTo>
                    <a:pt x="1913" y="931"/>
                  </a:lnTo>
                  <a:lnTo>
                    <a:pt x="1915" y="931"/>
                  </a:lnTo>
                  <a:lnTo>
                    <a:pt x="1915" y="929"/>
                  </a:lnTo>
                  <a:lnTo>
                    <a:pt x="1915" y="931"/>
                  </a:lnTo>
                  <a:lnTo>
                    <a:pt x="1915" y="933"/>
                  </a:lnTo>
                  <a:lnTo>
                    <a:pt x="1913" y="933"/>
                  </a:lnTo>
                  <a:lnTo>
                    <a:pt x="1915" y="933"/>
                  </a:lnTo>
                  <a:lnTo>
                    <a:pt x="1915" y="931"/>
                  </a:lnTo>
                  <a:lnTo>
                    <a:pt x="1915" y="933"/>
                  </a:lnTo>
                  <a:lnTo>
                    <a:pt x="1913" y="933"/>
                  </a:lnTo>
                  <a:lnTo>
                    <a:pt x="1915" y="933"/>
                  </a:lnTo>
                  <a:lnTo>
                    <a:pt x="1915" y="935"/>
                  </a:lnTo>
                  <a:lnTo>
                    <a:pt x="1915" y="933"/>
                  </a:lnTo>
                  <a:lnTo>
                    <a:pt x="1915" y="935"/>
                  </a:lnTo>
                  <a:lnTo>
                    <a:pt x="1915" y="937"/>
                  </a:lnTo>
                  <a:lnTo>
                    <a:pt x="1917" y="937"/>
                  </a:lnTo>
                  <a:lnTo>
                    <a:pt x="1917" y="939"/>
                  </a:lnTo>
                  <a:lnTo>
                    <a:pt x="1918" y="939"/>
                  </a:lnTo>
                  <a:lnTo>
                    <a:pt x="1920" y="939"/>
                  </a:lnTo>
                  <a:lnTo>
                    <a:pt x="1922" y="939"/>
                  </a:lnTo>
                  <a:lnTo>
                    <a:pt x="1922" y="941"/>
                  </a:lnTo>
                  <a:lnTo>
                    <a:pt x="1922" y="943"/>
                  </a:lnTo>
                  <a:lnTo>
                    <a:pt x="1924" y="943"/>
                  </a:lnTo>
                  <a:lnTo>
                    <a:pt x="1924" y="945"/>
                  </a:lnTo>
                  <a:lnTo>
                    <a:pt x="1926" y="945"/>
                  </a:lnTo>
                  <a:lnTo>
                    <a:pt x="1924" y="945"/>
                  </a:lnTo>
                  <a:lnTo>
                    <a:pt x="1924" y="943"/>
                  </a:lnTo>
                  <a:lnTo>
                    <a:pt x="1924" y="945"/>
                  </a:lnTo>
                  <a:lnTo>
                    <a:pt x="1926" y="945"/>
                  </a:lnTo>
                  <a:lnTo>
                    <a:pt x="1926" y="946"/>
                  </a:lnTo>
                  <a:lnTo>
                    <a:pt x="1928" y="945"/>
                  </a:lnTo>
                  <a:lnTo>
                    <a:pt x="1928" y="946"/>
                  </a:lnTo>
                  <a:lnTo>
                    <a:pt x="1928" y="948"/>
                  </a:lnTo>
                  <a:lnTo>
                    <a:pt x="1928" y="946"/>
                  </a:lnTo>
                  <a:lnTo>
                    <a:pt x="1928" y="948"/>
                  </a:lnTo>
                  <a:lnTo>
                    <a:pt x="1930" y="948"/>
                  </a:lnTo>
                  <a:lnTo>
                    <a:pt x="1930" y="950"/>
                  </a:lnTo>
                  <a:lnTo>
                    <a:pt x="1930" y="948"/>
                  </a:lnTo>
                  <a:lnTo>
                    <a:pt x="1930" y="950"/>
                  </a:lnTo>
                  <a:lnTo>
                    <a:pt x="1932" y="952"/>
                  </a:lnTo>
                  <a:lnTo>
                    <a:pt x="1932" y="950"/>
                  </a:lnTo>
                  <a:lnTo>
                    <a:pt x="1932" y="952"/>
                  </a:lnTo>
                  <a:lnTo>
                    <a:pt x="1932" y="954"/>
                  </a:lnTo>
                  <a:lnTo>
                    <a:pt x="1934" y="954"/>
                  </a:lnTo>
                  <a:lnTo>
                    <a:pt x="1934" y="956"/>
                  </a:lnTo>
                  <a:lnTo>
                    <a:pt x="1932" y="956"/>
                  </a:lnTo>
                  <a:lnTo>
                    <a:pt x="1934" y="956"/>
                  </a:lnTo>
                  <a:lnTo>
                    <a:pt x="1932" y="956"/>
                  </a:lnTo>
                  <a:lnTo>
                    <a:pt x="1934" y="956"/>
                  </a:lnTo>
                  <a:lnTo>
                    <a:pt x="1934" y="958"/>
                  </a:lnTo>
                  <a:lnTo>
                    <a:pt x="1932" y="958"/>
                  </a:lnTo>
                  <a:lnTo>
                    <a:pt x="1934" y="958"/>
                  </a:lnTo>
                  <a:lnTo>
                    <a:pt x="1934" y="960"/>
                  </a:lnTo>
                  <a:lnTo>
                    <a:pt x="1936" y="960"/>
                  </a:lnTo>
                  <a:lnTo>
                    <a:pt x="1936" y="962"/>
                  </a:lnTo>
                  <a:lnTo>
                    <a:pt x="1936" y="960"/>
                  </a:lnTo>
                  <a:lnTo>
                    <a:pt x="1936" y="962"/>
                  </a:lnTo>
                  <a:lnTo>
                    <a:pt x="1938" y="962"/>
                  </a:lnTo>
                  <a:lnTo>
                    <a:pt x="1936" y="962"/>
                  </a:lnTo>
                  <a:lnTo>
                    <a:pt x="1936" y="964"/>
                  </a:lnTo>
                  <a:lnTo>
                    <a:pt x="1938" y="964"/>
                  </a:lnTo>
                  <a:lnTo>
                    <a:pt x="1938" y="962"/>
                  </a:lnTo>
                  <a:lnTo>
                    <a:pt x="1940" y="962"/>
                  </a:lnTo>
                  <a:lnTo>
                    <a:pt x="1940" y="964"/>
                  </a:lnTo>
                  <a:lnTo>
                    <a:pt x="1940" y="962"/>
                  </a:lnTo>
                  <a:lnTo>
                    <a:pt x="1938" y="964"/>
                  </a:lnTo>
                  <a:lnTo>
                    <a:pt x="1938" y="966"/>
                  </a:lnTo>
                  <a:lnTo>
                    <a:pt x="1938" y="968"/>
                  </a:lnTo>
                  <a:lnTo>
                    <a:pt x="1938" y="970"/>
                  </a:lnTo>
                  <a:lnTo>
                    <a:pt x="1938" y="971"/>
                  </a:lnTo>
                  <a:lnTo>
                    <a:pt x="1938" y="973"/>
                  </a:lnTo>
                  <a:lnTo>
                    <a:pt x="1936" y="973"/>
                  </a:lnTo>
                  <a:lnTo>
                    <a:pt x="1936" y="971"/>
                  </a:lnTo>
                  <a:lnTo>
                    <a:pt x="1936" y="973"/>
                  </a:lnTo>
                  <a:lnTo>
                    <a:pt x="1938" y="973"/>
                  </a:lnTo>
                  <a:lnTo>
                    <a:pt x="1938" y="975"/>
                  </a:lnTo>
                  <a:lnTo>
                    <a:pt x="1940" y="975"/>
                  </a:lnTo>
                  <a:lnTo>
                    <a:pt x="1940" y="977"/>
                  </a:lnTo>
                  <a:lnTo>
                    <a:pt x="1938" y="977"/>
                  </a:lnTo>
                  <a:lnTo>
                    <a:pt x="1940" y="977"/>
                  </a:lnTo>
                  <a:lnTo>
                    <a:pt x="1940" y="979"/>
                  </a:lnTo>
                  <a:lnTo>
                    <a:pt x="1940" y="981"/>
                  </a:lnTo>
                  <a:lnTo>
                    <a:pt x="1940" y="983"/>
                  </a:lnTo>
                  <a:lnTo>
                    <a:pt x="1941" y="983"/>
                  </a:lnTo>
                  <a:lnTo>
                    <a:pt x="1943" y="983"/>
                  </a:lnTo>
                  <a:lnTo>
                    <a:pt x="1941" y="983"/>
                  </a:lnTo>
                  <a:lnTo>
                    <a:pt x="1940" y="983"/>
                  </a:lnTo>
                  <a:lnTo>
                    <a:pt x="1938" y="983"/>
                  </a:lnTo>
                  <a:lnTo>
                    <a:pt x="1940" y="983"/>
                  </a:lnTo>
                  <a:lnTo>
                    <a:pt x="1940" y="985"/>
                  </a:lnTo>
                  <a:lnTo>
                    <a:pt x="1941" y="985"/>
                  </a:lnTo>
                  <a:lnTo>
                    <a:pt x="1941" y="987"/>
                  </a:lnTo>
                  <a:lnTo>
                    <a:pt x="1941" y="989"/>
                  </a:lnTo>
                  <a:lnTo>
                    <a:pt x="1943" y="989"/>
                  </a:lnTo>
                  <a:lnTo>
                    <a:pt x="1943" y="991"/>
                  </a:lnTo>
                  <a:lnTo>
                    <a:pt x="1943" y="993"/>
                  </a:lnTo>
                  <a:lnTo>
                    <a:pt x="1945" y="993"/>
                  </a:lnTo>
                  <a:lnTo>
                    <a:pt x="1947" y="993"/>
                  </a:lnTo>
                  <a:lnTo>
                    <a:pt x="1947" y="994"/>
                  </a:lnTo>
                  <a:lnTo>
                    <a:pt x="1947" y="996"/>
                  </a:lnTo>
                  <a:lnTo>
                    <a:pt x="1949" y="996"/>
                  </a:lnTo>
                  <a:lnTo>
                    <a:pt x="1949" y="998"/>
                  </a:lnTo>
                  <a:lnTo>
                    <a:pt x="1951" y="998"/>
                  </a:lnTo>
                  <a:lnTo>
                    <a:pt x="1953" y="998"/>
                  </a:lnTo>
                  <a:lnTo>
                    <a:pt x="1955" y="998"/>
                  </a:lnTo>
                  <a:lnTo>
                    <a:pt x="1957" y="998"/>
                  </a:lnTo>
                  <a:lnTo>
                    <a:pt x="1955" y="998"/>
                  </a:lnTo>
                  <a:lnTo>
                    <a:pt x="1957" y="998"/>
                  </a:lnTo>
                  <a:lnTo>
                    <a:pt x="1959" y="998"/>
                  </a:lnTo>
                  <a:lnTo>
                    <a:pt x="1959" y="1000"/>
                  </a:lnTo>
                  <a:lnTo>
                    <a:pt x="1961" y="1000"/>
                  </a:lnTo>
                  <a:lnTo>
                    <a:pt x="1961" y="1002"/>
                  </a:lnTo>
                  <a:lnTo>
                    <a:pt x="1963" y="1002"/>
                  </a:lnTo>
                  <a:lnTo>
                    <a:pt x="1963" y="1004"/>
                  </a:lnTo>
                  <a:lnTo>
                    <a:pt x="1965" y="1004"/>
                  </a:lnTo>
                  <a:lnTo>
                    <a:pt x="1965" y="1006"/>
                  </a:lnTo>
                  <a:lnTo>
                    <a:pt x="1965" y="1004"/>
                  </a:lnTo>
                  <a:lnTo>
                    <a:pt x="1966" y="1004"/>
                  </a:lnTo>
                  <a:lnTo>
                    <a:pt x="1966" y="1006"/>
                  </a:lnTo>
                  <a:lnTo>
                    <a:pt x="1965" y="1006"/>
                  </a:lnTo>
                  <a:lnTo>
                    <a:pt x="1965" y="1008"/>
                  </a:lnTo>
                  <a:lnTo>
                    <a:pt x="1966" y="1006"/>
                  </a:lnTo>
                  <a:lnTo>
                    <a:pt x="1966" y="1004"/>
                  </a:lnTo>
                  <a:lnTo>
                    <a:pt x="1966" y="1006"/>
                  </a:lnTo>
                  <a:lnTo>
                    <a:pt x="1968" y="1006"/>
                  </a:lnTo>
                  <a:lnTo>
                    <a:pt x="1968" y="1004"/>
                  </a:lnTo>
                  <a:lnTo>
                    <a:pt x="1968" y="1006"/>
                  </a:lnTo>
                  <a:lnTo>
                    <a:pt x="1970" y="1006"/>
                  </a:lnTo>
                  <a:lnTo>
                    <a:pt x="1968" y="1006"/>
                  </a:lnTo>
                  <a:lnTo>
                    <a:pt x="1968" y="1008"/>
                  </a:lnTo>
                  <a:lnTo>
                    <a:pt x="1970" y="1008"/>
                  </a:lnTo>
                  <a:lnTo>
                    <a:pt x="1970" y="1006"/>
                  </a:lnTo>
                  <a:lnTo>
                    <a:pt x="1970" y="1008"/>
                  </a:lnTo>
                  <a:lnTo>
                    <a:pt x="1972" y="1008"/>
                  </a:lnTo>
                  <a:lnTo>
                    <a:pt x="1970" y="1008"/>
                  </a:lnTo>
                  <a:lnTo>
                    <a:pt x="1972" y="1008"/>
                  </a:lnTo>
                  <a:lnTo>
                    <a:pt x="1972" y="1010"/>
                  </a:lnTo>
                  <a:lnTo>
                    <a:pt x="1972" y="1008"/>
                  </a:lnTo>
                  <a:lnTo>
                    <a:pt x="1974" y="1008"/>
                  </a:lnTo>
                  <a:lnTo>
                    <a:pt x="1974" y="1010"/>
                  </a:lnTo>
                  <a:lnTo>
                    <a:pt x="1974" y="1008"/>
                  </a:lnTo>
                  <a:lnTo>
                    <a:pt x="1976" y="1008"/>
                  </a:lnTo>
                  <a:lnTo>
                    <a:pt x="1976" y="1010"/>
                  </a:lnTo>
                  <a:lnTo>
                    <a:pt x="1974" y="1010"/>
                  </a:lnTo>
                  <a:lnTo>
                    <a:pt x="1976" y="1010"/>
                  </a:lnTo>
                  <a:lnTo>
                    <a:pt x="1976" y="1012"/>
                  </a:lnTo>
                  <a:lnTo>
                    <a:pt x="1974" y="1012"/>
                  </a:lnTo>
                  <a:lnTo>
                    <a:pt x="1976" y="1012"/>
                  </a:lnTo>
                  <a:lnTo>
                    <a:pt x="1978" y="1014"/>
                  </a:lnTo>
                  <a:lnTo>
                    <a:pt x="1980" y="1014"/>
                  </a:lnTo>
                  <a:lnTo>
                    <a:pt x="1980" y="1012"/>
                  </a:lnTo>
                  <a:lnTo>
                    <a:pt x="1980" y="1014"/>
                  </a:lnTo>
                  <a:lnTo>
                    <a:pt x="1978" y="1014"/>
                  </a:lnTo>
                  <a:lnTo>
                    <a:pt x="1980" y="1014"/>
                  </a:lnTo>
                  <a:lnTo>
                    <a:pt x="1980" y="1016"/>
                  </a:lnTo>
                  <a:lnTo>
                    <a:pt x="1982" y="1016"/>
                  </a:lnTo>
                  <a:lnTo>
                    <a:pt x="1982" y="1018"/>
                  </a:lnTo>
                  <a:lnTo>
                    <a:pt x="1984" y="1018"/>
                  </a:lnTo>
                  <a:lnTo>
                    <a:pt x="1982" y="1018"/>
                  </a:lnTo>
                  <a:lnTo>
                    <a:pt x="1982" y="1019"/>
                  </a:lnTo>
                  <a:lnTo>
                    <a:pt x="1982" y="1018"/>
                  </a:lnTo>
                  <a:lnTo>
                    <a:pt x="1984" y="1018"/>
                  </a:lnTo>
                  <a:lnTo>
                    <a:pt x="1986" y="1018"/>
                  </a:lnTo>
                  <a:lnTo>
                    <a:pt x="1984" y="1018"/>
                  </a:lnTo>
                  <a:lnTo>
                    <a:pt x="1986" y="1018"/>
                  </a:lnTo>
                  <a:lnTo>
                    <a:pt x="1984" y="1018"/>
                  </a:lnTo>
                  <a:lnTo>
                    <a:pt x="1984" y="1019"/>
                  </a:lnTo>
                  <a:lnTo>
                    <a:pt x="1986" y="1019"/>
                  </a:lnTo>
                  <a:lnTo>
                    <a:pt x="1986" y="1021"/>
                  </a:lnTo>
                  <a:lnTo>
                    <a:pt x="1986" y="1023"/>
                  </a:lnTo>
                  <a:lnTo>
                    <a:pt x="1988" y="1023"/>
                  </a:lnTo>
                  <a:lnTo>
                    <a:pt x="1988" y="1025"/>
                  </a:lnTo>
                  <a:lnTo>
                    <a:pt x="1986" y="1025"/>
                  </a:lnTo>
                  <a:lnTo>
                    <a:pt x="1986" y="1027"/>
                  </a:lnTo>
                  <a:lnTo>
                    <a:pt x="1988" y="1027"/>
                  </a:lnTo>
                  <a:lnTo>
                    <a:pt x="1986" y="1027"/>
                  </a:lnTo>
                  <a:lnTo>
                    <a:pt x="1988" y="1027"/>
                  </a:lnTo>
                  <a:lnTo>
                    <a:pt x="1988" y="1029"/>
                  </a:lnTo>
                  <a:lnTo>
                    <a:pt x="1990" y="1029"/>
                  </a:lnTo>
                  <a:lnTo>
                    <a:pt x="1990" y="1031"/>
                  </a:lnTo>
                  <a:lnTo>
                    <a:pt x="1990" y="1033"/>
                  </a:lnTo>
                  <a:lnTo>
                    <a:pt x="1990" y="1031"/>
                  </a:lnTo>
                  <a:lnTo>
                    <a:pt x="1990" y="1029"/>
                  </a:lnTo>
                  <a:lnTo>
                    <a:pt x="1990" y="1027"/>
                  </a:lnTo>
                  <a:lnTo>
                    <a:pt x="1990" y="1029"/>
                  </a:lnTo>
                  <a:lnTo>
                    <a:pt x="1990" y="1031"/>
                  </a:lnTo>
                  <a:lnTo>
                    <a:pt x="1990" y="1033"/>
                  </a:lnTo>
                  <a:lnTo>
                    <a:pt x="1991" y="1033"/>
                  </a:lnTo>
                  <a:lnTo>
                    <a:pt x="1991" y="1035"/>
                  </a:lnTo>
                  <a:lnTo>
                    <a:pt x="1991" y="1037"/>
                  </a:lnTo>
                  <a:lnTo>
                    <a:pt x="1991" y="1039"/>
                  </a:lnTo>
                  <a:lnTo>
                    <a:pt x="1990" y="1039"/>
                  </a:lnTo>
                  <a:lnTo>
                    <a:pt x="1990" y="1041"/>
                  </a:lnTo>
                  <a:lnTo>
                    <a:pt x="1991" y="1041"/>
                  </a:lnTo>
                  <a:lnTo>
                    <a:pt x="1991" y="1042"/>
                  </a:lnTo>
                  <a:lnTo>
                    <a:pt x="1991" y="1041"/>
                  </a:lnTo>
                  <a:lnTo>
                    <a:pt x="1990" y="1042"/>
                  </a:lnTo>
                  <a:lnTo>
                    <a:pt x="1990" y="1044"/>
                  </a:lnTo>
                  <a:lnTo>
                    <a:pt x="1991" y="1044"/>
                  </a:lnTo>
                  <a:lnTo>
                    <a:pt x="1991" y="1046"/>
                  </a:lnTo>
                  <a:lnTo>
                    <a:pt x="1990" y="1046"/>
                  </a:lnTo>
                  <a:lnTo>
                    <a:pt x="1990" y="1048"/>
                  </a:lnTo>
                  <a:lnTo>
                    <a:pt x="1991" y="1048"/>
                  </a:lnTo>
                  <a:lnTo>
                    <a:pt x="1990" y="1048"/>
                  </a:lnTo>
                  <a:lnTo>
                    <a:pt x="1990" y="1050"/>
                  </a:lnTo>
                  <a:lnTo>
                    <a:pt x="1990" y="1052"/>
                  </a:lnTo>
                  <a:lnTo>
                    <a:pt x="1990" y="1054"/>
                  </a:lnTo>
                  <a:lnTo>
                    <a:pt x="1991" y="1054"/>
                  </a:lnTo>
                  <a:lnTo>
                    <a:pt x="1991" y="1056"/>
                  </a:lnTo>
                  <a:lnTo>
                    <a:pt x="1991" y="1058"/>
                  </a:lnTo>
                  <a:lnTo>
                    <a:pt x="1991" y="1060"/>
                  </a:lnTo>
                  <a:lnTo>
                    <a:pt x="1991" y="1062"/>
                  </a:lnTo>
                  <a:lnTo>
                    <a:pt x="1991" y="1064"/>
                  </a:lnTo>
                  <a:lnTo>
                    <a:pt x="1993" y="1062"/>
                  </a:lnTo>
                  <a:lnTo>
                    <a:pt x="1993" y="1064"/>
                  </a:lnTo>
                  <a:lnTo>
                    <a:pt x="1993" y="1066"/>
                  </a:lnTo>
                  <a:lnTo>
                    <a:pt x="1995" y="1066"/>
                  </a:lnTo>
                  <a:lnTo>
                    <a:pt x="1995" y="1067"/>
                  </a:lnTo>
                  <a:lnTo>
                    <a:pt x="1995" y="1069"/>
                  </a:lnTo>
                  <a:lnTo>
                    <a:pt x="1995" y="1071"/>
                  </a:lnTo>
                  <a:lnTo>
                    <a:pt x="1995" y="1073"/>
                  </a:lnTo>
                  <a:lnTo>
                    <a:pt x="1995" y="1075"/>
                  </a:lnTo>
                  <a:lnTo>
                    <a:pt x="1995" y="1077"/>
                  </a:lnTo>
                  <a:lnTo>
                    <a:pt x="1995" y="1079"/>
                  </a:lnTo>
                  <a:lnTo>
                    <a:pt x="1995" y="1081"/>
                  </a:lnTo>
                  <a:lnTo>
                    <a:pt x="1993" y="1083"/>
                  </a:lnTo>
                  <a:lnTo>
                    <a:pt x="1995" y="1085"/>
                  </a:lnTo>
                  <a:lnTo>
                    <a:pt x="1995" y="1087"/>
                  </a:lnTo>
                  <a:lnTo>
                    <a:pt x="1997" y="1087"/>
                  </a:lnTo>
                  <a:lnTo>
                    <a:pt x="1997" y="1085"/>
                  </a:lnTo>
                  <a:lnTo>
                    <a:pt x="1999" y="1085"/>
                  </a:lnTo>
                  <a:lnTo>
                    <a:pt x="1999" y="1083"/>
                  </a:lnTo>
                  <a:lnTo>
                    <a:pt x="1997" y="1083"/>
                  </a:lnTo>
                  <a:lnTo>
                    <a:pt x="1999" y="1083"/>
                  </a:lnTo>
                  <a:lnTo>
                    <a:pt x="1999" y="1081"/>
                  </a:lnTo>
                  <a:lnTo>
                    <a:pt x="1999" y="1083"/>
                  </a:lnTo>
                  <a:lnTo>
                    <a:pt x="2001" y="1085"/>
                  </a:lnTo>
                  <a:lnTo>
                    <a:pt x="2001" y="1087"/>
                  </a:lnTo>
                  <a:lnTo>
                    <a:pt x="2001" y="1089"/>
                  </a:lnTo>
                  <a:lnTo>
                    <a:pt x="2003" y="1089"/>
                  </a:lnTo>
                  <a:lnTo>
                    <a:pt x="2003" y="1090"/>
                  </a:lnTo>
                  <a:lnTo>
                    <a:pt x="2001" y="1090"/>
                  </a:lnTo>
                  <a:lnTo>
                    <a:pt x="1999" y="1094"/>
                  </a:lnTo>
                  <a:lnTo>
                    <a:pt x="1995" y="1096"/>
                  </a:lnTo>
                  <a:lnTo>
                    <a:pt x="1993" y="1098"/>
                  </a:lnTo>
                  <a:lnTo>
                    <a:pt x="1993" y="1100"/>
                  </a:lnTo>
                  <a:lnTo>
                    <a:pt x="1991" y="1100"/>
                  </a:lnTo>
                  <a:lnTo>
                    <a:pt x="1991" y="1102"/>
                  </a:lnTo>
                  <a:lnTo>
                    <a:pt x="1990" y="1104"/>
                  </a:lnTo>
                  <a:lnTo>
                    <a:pt x="1980" y="1112"/>
                  </a:lnTo>
                  <a:lnTo>
                    <a:pt x="1980" y="1113"/>
                  </a:lnTo>
                  <a:lnTo>
                    <a:pt x="1978" y="1115"/>
                  </a:lnTo>
                  <a:lnTo>
                    <a:pt x="1974" y="1119"/>
                  </a:lnTo>
                  <a:lnTo>
                    <a:pt x="1972" y="1121"/>
                  </a:lnTo>
                  <a:lnTo>
                    <a:pt x="1970" y="1123"/>
                  </a:lnTo>
                  <a:lnTo>
                    <a:pt x="1968" y="1125"/>
                  </a:lnTo>
                  <a:lnTo>
                    <a:pt x="1963" y="1131"/>
                  </a:lnTo>
                  <a:lnTo>
                    <a:pt x="1957" y="1137"/>
                  </a:lnTo>
                  <a:lnTo>
                    <a:pt x="1955" y="1138"/>
                  </a:lnTo>
                  <a:lnTo>
                    <a:pt x="1951" y="1142"/>
                  </a:lnTo>
                  <a:lnTo>
                    <a:pt x="1951" y="1144"/>
                  </a:lnTo>
                  <a:lnTo>
                    <a:pt x="1949" y="1144"/>
                  </a:lnTo>
                  <a:lnTo>
                    <a:pt x="1936" y="1158"/>
                  </a:lnTo>
                  <a:lnTo>
                    <a:pt x="1934" y="1161"/>
                  </a:lnTo>
                  <a:lnTo>
                    <a:pt x="1930" y="1163"/>
                  </a:lnTo>
                  <a:lnTo>
                    <a:pt x="1930" y="1165"/>
                  </a:lnTo>
                  <a:lnTo>
                    <a:pt x="1926" y="1167"/>
                  </a:lnTo>
                  <a:lnTo>
                    <a:pt x="1922" y="1171"/>
                  </a:lnTo>
                  <a:lnTo>
                    <a:pt x="1922" y="1173"/>
                  </a:lnTo>
                  <a:lnTo>
                    <a:pt x="1920" y="1175"/>
                  </a:lnTo>
                  <a:lnTo>
                    <a:pt x="1913" y="1181"/>
                  </a:lnTo>
                  <a:lnTo>
                    <a:pt x="1911" y="1185"/>
                  </a:lnTo>
                  <a:lnTo>
                    <a:pt x="1909" y="1186"/>
                  </a:lnTo>
                  <a:lnTo>
                    <a:pt x="1907" y="1188"/>
                  </a:lnTo>
                  <a:lnTo>
                    <a:pt x="1905" y="1188"/>
                  </a:lnTo>
                  <a:lnTo>
                    <a:pt x="1905" y="1190"/>
                  </a:lnTo>
                  <a:lnTo>
                    <a:pt x="1903" y="1192"/>
                  </a:lnTo>
                  <a:lnTo>
                    <a:pt x="1901" y="1194"/>
                  </a:lnTo>
                  <a:lnTo>
                    <a:pt x="1899" y="1194"/>
                  </a:lnTo>
                  <a:lnTo>
                    <a:pt x="1878" y="1219"/>
                  </a:lnTo>
                  <a:lnTo>
                    <a:pt x="1876" y="1219"/>
                  </a:lnTo>
                  <a:lnTo>
                    <a:pt x="1876" y="1221"/>
                  </a:lnTo>
                  <a:lnTo>
                    <a:pt x="1874" y="1221"/>
                  </a:lnTo>
                  <a:lnTo>
                    <a:pt x="1874" y="1223"/>
                  </a:lnTo>
                  <a:lnTo>
                    <a:pt x="1872" y="1223"/>
                  </a:lnTo>
                  <a:lnTo>
                    <a:pt x="1870" y="1225"/>
                  </a:lnTo>
                  <a:lnTo>
                    <a:pt x="1870" y="1227"/>
                  </a:lnTo>
                  <a:lnTo>
                    <a:pt x="1869" y="1227"/>
                  </a:lnTo>
                  <a:lnTo>
                    <a:pt x="1867" y="1229"/>
                  </a:lnTo>
                  <a:lnTo>
                    <a:pt x="1855" y="1242"/>
                  </a:lnTo>
                  <a:lnTo>
                    <a:pt x="1853" y="1244"/>
                  </a:lnTo>
                  <a:lnTo>
                    <a:pt x="1849" y="1248"/>
                  </a:lnTo>
                  <a:lnTo>
                    <a:pt x="1847" y="1250"/>
                  </a:lnTo>
                  <a:lnTo>
                    <a:pt x="1844" y="1252"/>
                  </a:lnTo>
                  <a:lnTo>
                    <a:pt x="1844" y="1254"/>
                  </a:lnTo>
                  <a:lnTo>
                    <a:pt x="1840" y="1256"/>
                  </a:lnTo>
                  <a:lnTo>
                    <a:pt x="1840" y="1257"/>
                  </a:lnTo>
                  <a:lnTo>
                    <a:pt x="1821" y="1277"/>
                  </a:lnTo>
                  <a:lnTo>
                    <a:pt x="1819" y="1279"/>
                  </a:lnTo>
                  <a:lnTo>
                    <a:pt x="1817" y="1281"/>
                  </a:lnTo>
                  <a:lnTo>
                    <a:pt x="1815" y="1282"/>
                  </a:lnTo>
                  <a:lnTo>
                    <a:pt x="1807" y="1290"/>
                  </a:lnTo>
                  <a:lnTo>
                    <a:pt x="1807" y="1292"/>
                  </a:lnTo>
                  <a:lnTo>
                    <a:pt x="1803" y="1294"/>
                  </a:lnTo>
                  <a:lnTo>
                    <a:pt x="1803" y="1296"/>
                  </a:lnTo>
                  <a:lnTo>
                    <a:pt x="1801" y="1296"/>
                  </a:lnTo>
                  <a:lnTo>
                    <a:pt x="1799" y="1298"/>
                  </a:lnTo>
                  <a:lnTo>
                    <a:pt x="1797" y="1300"/>
                  </a:lnTo>
                  <a:lnTo>
                    <a:pt x="1797" y="1302"/>
                  </a:lnTo>
                  <a:lnTo>
                    <a:pt x="1794" y="1304"/>
                  </a:lnTo>
                  <a:lnTo>
                    <a:pt x="1792" y="1305"/>
                  </a:lnTo>
                  <a:lnTo>
                    <a:pt x="1784" y="1313"/>
                  </a:lnTo>
                  <a:lnTo>
                    <a:pt x="1782" y="1317"/>
                  </a:lnTo>
                  <a:lnTo>
                    <a:pt x="1778" y="1319"/>
                  </a:lnTo>
                  <a:lnTo>
                    <a:pt x="1774" y="1323"/>
                  </a:lnTo>
                  <a:lnTo>
                    <a:pt x="1773" y="1327"/>
                  </a:lnTo>
                  <a:lnTo>
                    <a:pt x="1771" y="1329"/>
                  </a:lnTo>
                  <a:lnTo>
                    <a:pt x="1769" y="1330"/>
                  </a:lnTo>
                  <a:lnTo>
                    <a:pt x="1767" y="1330"/>
                  </a:lnTo>
                  <a:lnTo>
                    <a:pt x="1763" y="1336"/>
                  </a:lnTo>
                  <a:lnTo>
                    <a:pt x="1761" y="1338"/>
                  </a:lnTo>
                  <a:lnTo>
                    <a:pt x="1753" y="1346"/>
                  </a:lnTo>
                  <a:lnTo>
                    <a:pt x="1751" y="1346"/>
                  </a:lnTo>
                  <a:lnTo>
                    <a:pt x="1751" y="1348"/>
                  </a:lnTo>
                  <a:lnTo>
                    <a:pt x="1748" y="1352"/>
                  </a:lnTo>
                  <a:lnTo>
                    <a:pt x="1746" y="1353"/>
                  </a:lnTo>
                  <a:lnTo>
                    <a:pt x="1742" y="1357"/>
                  </a:lnTo>
                  <a:lnTo>
                    <a:pt x="1738" y="1361"/>
                  </a:lnTo>
                  <a:lnTo>
                    <a:pt x="1738" y="1363"/>
                  </a:lnTo>
                  <a:lnTo>
                    <a:pt x="1728" y="1371"/>
                  </a:lnTo>
                  <a:lnTo>
                    <a:pt x="1728" y="1373"/>
                  </a:lnTo>
                  <a:lnTo>
                    <a:pt x="1726" y="1373"/>
                  </a:lnTo>
                  <a:lnTo>
                    <a:pt x="1725" y="1375"/>
                  </a:lnTo>
                  <a:lnTo>
                    <a:pt x="1721" y="1378"/>
                  </a:lnTo>
                  <a:lnTo>
                    <a:pt x="1721" y="1380"/>
                  </a:lnTo>
                  <a:lnTo>
                    <a:pt x="1719" y="1380"/>
                  </a:lnTo>
                  <a:lnTo>
                    <a:pt x="1715" y="1384"/>
                  </a:lnTo>
                  <a:lnTo>
                    <a:pt x="1715" y="1386"/>
                  </a:lnTo>
                  <a:lnTo>
                    <a:pt x="1713" y="1386"/>
                  </a:lnTo>
                  <a:lnTo>
                    <a:pt x="1711" y="1388"/>
                  </a:lnTo>
                  <a:lnTo>
                    <a:pt x="1711" y="1390"/>
                  </a:lnTo>
                  <a:lnTo>
                    <a:pt x="1707" y="1392"/>
                  </a:lnTo>
                  <a:lnTo>
                    <a:pt x="1707" y="1394"/>
                  </a:lnTo>
                  <a:lnTo>
                    <a:pt x="1703" y="1396"/>
                  </a:lnTo>
                  <a:lnTo>
                    <a:pt x="1701" y="1400"/>
                  </a:lnTo>
                  <a:lnTo>
                    <a:pt x="1700" y="1400"/>
                  </a:lnTo>
                  <a:lnTo>
                    <a:pt x="1700" y="1401"/>
                  </a:lnTo>
                  <a:lnTo>
                    <a:pt x="1698" y="1403"/>
                  </a:lnTo>
                  <a:lnTo>
                    <a:pt x="1692" y="1409"/>
                  </a:lnTo>
                  <a:lnTo>
                    <a:pt x="1690" y="1411"/>
                  </a:lnTo>
                  <a:lnTo>
                    <a:pt x="1688" y="1413"/>
                  </a:lnTo>
                  <a:lnTo>
                    <a:pt x="1686" y="1415"/>
                  </a:lnTo>
                  <a:lnTo>
                    <a:pt x="1684" y="1417"/>
                  </a:lnTo>
                  <a:lnTo>
                    <a:pt x="1680" y="1421"/>
                  </a:lnTo>
                  <a:lnTo>
                    <a:pt x="1676" y="1425"/>
                  </a:lnTo>
                  <a:lnTo>
                    <a:pt x="1675" y="1426"/>
                  </a:lnTo>
                  <a:lnTo>
                    <a:pt x="1673" y="1428"/>
                  </a:lnTo>
                  <a:lnTo>
                    <a:pt x="1671" y="1430"/>
                  </a:lnTo>
                  <a:lnTo>
                    <a:pt x="1669" y="1432"/>
                  </a:lnTo>
                  <a:lnTo>
                    <a:pt x="1667" y="1434"/>
                  </a:lnTo>
                  <a:lnTo>
                    <a:pt x="1663" y="1438"/>
                  </a:lnTo>
                  <a:lnTo>
                    <a:pt x="1661" y="1440"/>
                  </a:lnTo>
                  <a:lnTo>
                    <a:pt x="1659" y="1442"/>
                  </a:lnTo>
                  <a:lnTo>
                    <a:pt x="1657" y="1444"/>
                  </a:lnTo>
                  <a:lnTo>
                    <a:pt x="1655" y="1446"/>
                  </a:lnTo>
                  <a:lnTo>
                    <a:pt x="1655" y="1448"/>
                  </a:lnTo>
                  <a:lnTo>
                    <a:pt x="1653" y="1448"/>
                  </a:lnTo>
                  <a:lnTo>
                    <a:pt x="1648" y="1453"/>
                  </a:lnTo>
                  <a:lnTo>
                    <a:pt x="1648" y="1455"/>
                  </a:lnTo>
                  <a:lnTo>
                    <a:pt x="1644" y="1457"/>
                  </a:lnTo>
                  <a:lnTo>
                    <a:pt x="1644" y="1459"/>
                  </a:lnTo>
                  <a:lnTo>
                    <a:pt x="1638" y="1463"/>
                  </a:lnTo>
                  <a:lnTo>
                    <a:pt x="1638" y="1465"/>
                  </a:lnTo>
                  <a:lnTo>
                    <a:pt x="1632" y="1469"/>
                  </a:lnTo>
                  <a:lnTo>
                    <a:pt x="1628" y="1473"/>
                  </a:lnTo>
                  <a:lnTo>
                    <a:pt x="1627" y="1476"/>
                  </a:lnTo>
                  <a:lnTo>
                    <a:pt x="1625" y="1478"/>
                  </a:lnTo>
                  <a:lnTo>
                    <a:pt x="1621" y="1482"/>
                  </a:lnTo>
                  <a:lnTo>
                    <a:pt x="1619" y="1484"/>
                  </a:lnTo>
                  <a:lnTo>
                    <a:pt x="1617" y="1486"/>
                  </a:lnTo>
                  <a:lnTo>
                    <a:pt x="1613" y="1490"/>
                  </a:lnTo>
                  <a:lnTo>
                    <a:pt x="1609" y="1492"/>
                  </a:lnTo>
                  <a:lnTo>
                    <a:pt x="1609" y="1494"/>
                  </a:lnTo>
                  <a:lnTo>
                    <a:pt x="1607" y="1496"/>
                  </a:lnTo>
                  <a:lnTo>
                    <a:pt x="1604" y="1499"/>
                  </a:lnTo>
                  <a:lnTo>
                    <a:pt x="1602" y="1501"/>
                  </a:lnTo>
                  <a:lnTo>
                    <a:pt x="1600" y="1503"/>
                  </a:lnTo>
                  <a:lnTo>
                    <a:pt x="1588" y="1515"/>
                  </a:lnTo>
                  <a:lnTo>
                    <a:pt x="1582" y="1521"/>
                  </a:lnTo>
                  <a:lnTo>
                    <a:pt x="1582" y="1522"/>
                  </a:lnTo>
                  <a:lnTo>
                    <a:pt x="1579" y="1524"/>
                  </a:lnTo>
                  <a:lnTo>
                    <a:pt x="1577" y="1526"/>
                  </a:lnTo>
                  <a:lnTo>
                    <a:pt x="1575" y="1528"/>
                  </a:lnTo>
                  <a:lnTo>
                    <a:pt x="1563" y="1542"/>
                  </a:lnTo>
                  <a:lnTo>
                    <a:pt x="1561" y="1544"/>
                  </a:lnTo>
                  <a:lnTo>
                    <a:pt x="1557" y="1545"/>
                  </a:lnTo>
                  <a:lnTo>
                    <a:pt x="1557" y="1547"/>
                  </a:lnTo>
                  <a:lnTo>
                    <a:pt x="1556" y="1549"/>
                  </a:lnTo>
                  <a:lnTo>
                    <a:pt x="1552" y="1553"/>
                  </a:lnTo>
                  <a:lnTo>
                    <a:pt x="1550" y="1553"/>
                  </a:lnTo>
                  <a:lnTo>
                    <a:pt x="1550" y="1555"/>
                  </a:lnTo>
                  <a:lnTo>
                    <a:pt x="1546" y="1557"/>
                  </a:lnTo>
                  <a:lnTo>
                    <a:pt x="1544" y="1561"/>
                  </a:lnTo>
                  <a:lnTo>
                    <a:pt x="1542" y="1561"/>
                  </a:lnTo>
                  <a:lnTo>
                    <a:pt x="1542" y="1563"/>
                  </a:lnTo>
                  <a:lnTo>
                    <a:pt x="1540" y="1565"/>
                  </a:lnTo>
                  <a:lnTo>
                    <a:pt x="1538" y="1565"/>
                  </a:lnTo>
                  <a:lnTo>
                    <a:pt x="1538" y="1567"/>
                  </a:lnTo>
                  <a:lnTo>
                    <a:pt x="1536" y="1569"/>
                  </a:lnTo>
                  <a:lnTo>
                    <a:pt x="1534" y="1569"/>
                  </a:lnTo>
                  <a:lnTo>
                    <a:pt x="1532" y="1570"/>
                  </a:lnTo>
                  <a:lnTo>
                    <a:pt x="1529" y="1574"/>
                  </a:lnTo>
                  <a:lnTo>
                    <a:pt x="1529" y="1576"/>
                  </a:lnTo>
                  <a:lnTo>
                    <a:pt x="1527" y="1578"/>
                  </a:lnTo>
                  <a:lnTo>
                    <a:pt x="1515" y="1590"/>
                  </a:lnTo>
                  <a:lnTo>
                    <a:pt x="1511" y="1593"/>
                  </a:lnTo>
                  <a:lnTo>
                    <a:pt x="1502" y="1603"/>
                  </a:lnTo>
                  <a:lnTo>
                    <a:pt x="1500" y="1605"/>
                  </a:lnTo>
                  <a:lnTo>
                    <a:pt x="1498" y="1607"/>
                  </a:lnTo>
                  <a:lnTo>
                    <a:pt x="1483" y="1624"/>
                  </a:lnTo>
                  <a:lnTo>
                    <a:pt x="1469" y="1638"/>
                  </a:lnTo>
                  <a:lnTo>
                    <a:pt x="1469" y="1640"/>
                  </a:lnTo>
                  <a:lnTo>
                    <a:pt x="1471" y="1640"/>
                  </a:lnTo>
                  <a:lnTo>
                    <a:pt x="1471" y="1643"/>
                  </a:lnTo>
                  <a:lnTo>
                    <a:pt x="1473" y="1647"/>
                  </a:lnTo>
                  <a:lnTo>
                    <a:pt x="1479" y="1657"/>
                  </a:lnTo>
                  <a:lnTo>
                    <a:pt x="1481" y="1655"/>
                  </a:lnTo>
                  <a:lnTo>
                    <a:pt x="1483" y="1653"/>
                  </a:lnTo>
                  <a:lnTo>
                    <a:pt x="1484" y="1653"/>
                  </a:lnTo>
                  <a:lnTo>
                    <a:pt x="1488" y="1663"/>
                  </a:lnTo>
                  <a:lnTo>
                    <a:pt x="1490" y="1668"/>
                  </a:lnTo>
                  <a:lnTo>
                    <a:pt x="1492" y="1674"/>
                  </a:lnTo>
                  <a:lnTo>
                    <a:pt x="1500" y="1672"/>
                  </a:lnTo>
                  <a:lnTo>
                    <a:pt x="1509" y="1672"/>
                  </a:lnTo>
                  <a:lnTo>
                    <a:pt x="1529" y="1688"/>
                  </a:lnTo>
                  <a:lnTo>
                    <a:pt x="1527" y="1689"/>
                  </a:lnTo>
                  <a:lnTo>
                    <a:pt x="1523" y="1693"/>
                  </a:lnTo>
                  <a:lnTo>
                    <a:pt x="1517" y="1695"/>
                  </a:lnTo>
                  <a:lnTo>
                    <a:pt x="1515" y="1697"/>
                  </a:lnTo>
                  <a:lnTo>
                    <a:pt x="1509" y="1701"/>
                  </a:lnTo>
                  <a:lnTo>
                    <a:pt x="1509" y="1711"/>
                  </a:lnTo>
                  <a:lnTo>
                    <a:pt x="1511" y="1714"/>
                  </a:lnTo>
                  <a:lnTo>
                    <a:pt x="1513" y="1722"/>
                  </a:lnTo>
                  <a:lnTo>
                    <a:pt x="1515" y="1724"/>
                  </a:lnTo>
                  <a:lnTo>
                    <a:pt x="1515" y="1726"/>
                  </a:lnTo>
                  <a:lnTo>
                    <a:pt x="1513" y="1730"/>
                  </a:lnTo>
                  <a:lnTo>
                    <a:pt x="1511" y="1732"/>
                  </a:lnTo>
                  <a:lnTo>
                    <a:pt x="1509" y="1736"/>
                  </a:lnTo>
                  <a:lnTo>
                    <a:pt x="1511" y="1770"/>
                  </a:lnTo>
                  <a:lnTo>
                    <a:pt x="1511" y="1772"/>
                  </a:lnTo>
                  <a:lnTo>
                    <a:pt x="1511" y="1774"/>
                  </a:lnTo>
                  <a:lnTo>
                    <a:pt x="1511" y="1776"/>
                  </a:lnTo>
                  <a:lnTo>
                    <a:pt x="1513" y="1795"/>
                  </a:lnTo>
                  <a:lnTo>
                    <a:pt x="1513" y="1797"/>
                  </a:lnTo>
                  <a:lnTo>
                    <a:pt x="1508" y="1807"/>
                  </a:lnTo>
                  <a:lnTo>
                    <a:pt x="1506" y="1808"/>
                  </a:lnTo>
                  <a:lnTo>
                    <a:pt x="1506" y="1810"/>
                  </a:lnTo>
                  <a:lnTo>
                    <a:pt x="1502" y="1816"/>
                  </a:lnTo>
                  <a:lnTo>
                    <a:pt x="1500" y="1816"/>
                  </a:lnTo>
                  <a:lnTo>
                    <a:pt x="1500" y="1818"/>
                  </a:lnTo>
                  <a:lnTo>
                    <a:pt x="1498" y="1818"/>
                  </a:lnTo>
                  <a:lnTo>
                    <a:pt x="1498" y="1820"/>
                  </a:lnTo>
                  <a:lnTo>
                    <a:pt x="1500" y="1822"/>
                  </a:lnTo>
                  <a:lnTo>
                    <a:pt x="1509" y="1820"/>
                  </a:lnTo>
                  <a:lnTo>
                    <a:pt x="1515" y="1822"/>
                  </a:lnTo>
                  <a:lnTo>
                    <a:pt x="1519" y="1822"/>
                  </a:lnTo>
                  <a:lnTo>
                    <a:pt x="1523" y="1822"/>
                  </a:lnTo>
                  <a:lnTo>
                    <a:pt x="1525" y="1822"/>
                  </a:lnTo>
                  <a:lnTo>
                    <a:pt x="1527" y="1822"/>
                  </a:lnTo>
                  <a:lnTo>
                    <a:pt x="1531" y="1824"/>
                  </a:lnTo>
                  <a:lnTo>
                    <a:pt x="1532" y="1824"/>
                  </a:lnTo>
                  <a:lnTo>
                    <a:pt x="1542" y="1830"/>
                  </a:lnTo>
                  <a:lnTo>
                    <a:pt x="1544" y="1828"/>
                  </a:lnTo>
                  <a:lnTo>
                    <a:pt x="1550" y="1826"/>
                  </a:lnTo>
                  <a:lnTo>
                    <a:pt x="1552" y="1826"/>
                  </a:lnTo>
                  <a:lnTo>
                    <a:pt x="1552" y="1824"/>
                  </a:lnTo>
                  <a:lnTo>
                    <a:pt x="1556" y="1820"/>
                  </a:lnTo>
                  <a:lnTo>
                    <a:pt x="1561" y="1814"/>
                  </a:lnTo>
                  <a:lnTo>
                    <a:pt x="1563" y="1818"/>
                  </a:lnTo>
                  <a:lnTo>
                    <a:pt x="1567" y="1818"/>
                  </a:lnTo>
                  <a:lnTo>
                    <a:pt x="1569" y="1818"/>
                  </a:lnTo>
                  <a:lnTo>
                    <a:pt x="1571" y="1816"/>
                  </a:lnTo>
                  <a:lnTo>
                    <a:pt x="1573" y="1816"/>
                  </a:lnTo>
                  <a:lnTo>
                    <a:pt x="1573" y="1814"/>
                  </a:lnTo>
                  <a:lnTo>
                    <a:pt x="1573" y="1810"/>
                  </a:lnTo>
                  <a:lnTo>
                    <a:pt x="1571" y="1808"/>
                  </a:lnTo>
                  <a:lnTo>
                    <a:pt x="1577" y="1808"/>
                  </a:lnTo>
                  <a:lnTo>
                    <a:pt x="1579" y="1810"/>
                  </a:lnTo>
                  <a:lnTo>
                    <a:pt x="1580" y="1812"/>
                  </a:lnTo>
                  <a:lnTo>
                    <a:pt x="1582" y="1812"/>
                  </a:lnTo>
                  <a:lnTo>
                    <a:pt x="1584" y="1812"/>
                  </a:lnTo>
                  <a:lnTo>
                    <a:pt x="1584" y="1814"/>
                  </a:lnTo>
                  <a:lnTo>
                    <a:pt x="1586" y="1814"/>
                  </a:lnTo>
                  <a:lnTo>
                    <a:pt x="1588" y="1814"/>
                  </a:lnTo>
                  <a:lnTo>
                    <a:pt x="1588" y="1816"/>
                  </a:lnTo>
                  <a:lnTo>
                    <a:pt x="1590" y="1816"/>
                  </a:lnTo>
                  <a:lnTo>
                    <a:pt x="1592" y="1816"/>
                  </a:lnTo>
                  <a:lnTo>
                    <a:pt x="1596" y="1816"/>
                  </a:lnTo>
                  <a:lnTo>
                    <a:pt x="1598" y="1816"/>
                  </a:lnTo>
                  <a:lnTo>
                    <a:pt x="1609" y="1818"/>
                  </a:lnTo>
                  <a:lnTo>
                    <a:pt x="1609" y="1822"/>
                  </a:lnTo>
                  <a:lnTo>
                    <a:pt x="1611" y="1824"/>
                  </a:lnTo>
                  <a:lnTo>
                    <a:pt x="1611" y="1826"/>
                  </a:lnTo>
                  <a:lnTo>
                    <a:pt x="1611" y="1832"/>
                  </a:lnTo>
                  <a:lnTo>
                    <a:pt x="1613" y="1832"/>
                  </a:lnTo>
                  <a:lnTo>
                    <a:pt x="1611" y="1832"/>
                  </a:lnTo>
                  <a:lnTo>
                    <a:pt x="1611" y="1833"/>
                  </a:lnTo>
                  <a:lnTo>
                    <a:pt x="1611" y="1837"/>
                  </a:lnTo>
                  <a:lnTo>
                    <a:pt x="1611" y="1839"/>
                  </a:lnTo>
                  <a:lnTo>
                    <a:pt x="1613" y="1839"/>
                  </a:lnTo>
                  <a:lnTo>
                    <a:pt x="1613" y="1845"/>
                  </a:lnTo>
                  <a:lnTo>
                    <a:pt x="1611" y="1845"/>
                  </a:lnTo>
                  <a:lnTo>
                    <a:pt x="1611" y="1847"/>
                  </a:lnTo>
                  <a:lnTo>
                    <a:pt x="1609" y="1849"/>
                  </a:lnTo>
                  <a:lnTo>
                    <a:pt x="1607" y="1851"/>
                  </a:lnTo>
                  <a:lnTo>
                    <a:pt x="1605" y="1851"/>
                  </a:lnTo>
                  <a:lnTo>
                    <a:pt x="1604" y="1853"/>
                  </a:lnTo>
                  <a:lnTo>
                    <a:pt x="1604" y="1856"/>
                  </a:lnTo>
                  <a:lnTo>
                    <a:pt x="1604" y="1858"/>
                  </a:lnTo>
                  <a:lnTo>
                    <a:pt x="1602" y="1858"/>
                  </a:lnTo>
                  <a:lnTo>
                    <a:pt x="1602" y="1860"/>
                  </a:lnTo>
                  <a:lnTo>
                    <a:pt x="1600" y="1862"/>
                  </a:lnTo>
                  <a:lnTo>
                    <a:pt x="1600" y="1866"/>
                  </a:lnTo>
                  <a:lnTo>
                    <a:pt x="1607" y="1874"/>
                  </a:lnTo>
                  <a:lnTo>
                    <a:pt x="1605" y="1876"/>
                  </a:lnTo>
                  <a:lnTo>
                    <a:pt x="1604" y="1878"/>
                  </a:lnTo>
                  <a:lnTo>
                    <a:pt x="1605" y="1885"/>
                  </a:lnTo>
                  <a:lnTo>
                    <a:pt x="1607" y="1887"/>
                  </a:lnTo>
                  <a:lnTo>
                    <a:pt x="1607" y="1891"/>
                  </a:lnTo>
                  <a:lnTo>
                    <a:pt x="1607" y="1895"/>
                  </a:lnTo>
                  <a:lnTo>
                    <a:pt x="1607" y="1897"/>
                  </a:lnTo>
                  <a:lnTo>
                    <a:pt x="1605" y="1897"/>
                  </a:lnTo>
                  <a:lnTo>
                    <a:pt x="1604" y="1899"/>
                  </a:lnTo>
                  <a:lnTo>
                    <a:pt x="1605" y="1903"/>
                  </a:lnTo>
                  <a:lnTo>
                    <a:pt x="1604" y="1904"/>
                  </a:lnTo>
                  <a:lnTo>
                    <a:pt x="1602" y="1904"/>
                  </a:lnTo>
                  <a:lnTo>
                    <a:pt x="1602" y="1906"/>
                  </a:lnTo>
                  <a:lnTo>
                    <a:pt x="1602" y="1910"/>
                  </a:lnTo>
                  <a:lnTo>
                    <a:pt x="1605" y="1922"/>
                  </a:lnTo>
                  <a:lnTo>
                    <a:pt x="1607" y="1924"/>
                  </a:lnTo>
                  <a:lnTo>
                    <a:pt x="1607" y="1926"/>
                  </a:lnTo>
                  <a:lnTo>
                    <a:pt x="1609" y="1929"/>
                  </a:lnTo>
                  <a:lnTo>
                    <a:pt x="1607" y="1937"/>
                  </a:lnTo>
                  <a:lnTo>
                    <a:pt x="1607" y="1939"/>
                  </a:lnTo>
                  <a:lnTo>
                    <a:pt x="1607" y="1941"/>
                  </a:lnTo>
                  <a:lnTo>
                    <a:pt x="1607" y="1943"/>
                  </a:lnTo>
                  <a:lnTo>
                    <a:pt x="1607" y="1945"/>
                  </a:lnTo>
                  <a:lnTo>
                    <a:pt x="1607" y="1947"/>
                  </a:lnTo>
                  <a:lnTo>
                    <a:pt x="1607" y="1949"/>
                  </a:lnTo>
                  <a:lnTo>
                    <a:pt x="1607" y="1951"/>
                  </a:lnTo>
                  <a:lnTo>
                    <a:pt x="1607" y="1952"/>
                  </a:lnTo>
                  <a:lnTo>
                    <a:pt x="1609" y="1952"/>
                  </a:lnTo>
                  <a:lnTo>
                    <a:pt x="1609" y="1954"/>
                  </a:lnTo>
                  <a:lnTo>
                    <a:pt x="1609" y="1956"/>
                  </a:lnTo>
                  <a:lnTo>
                    <a:pt x="1609" y="1962"/>
                  </a:lnTo>
                  <a:lnTo>
                    <a:pt x="1605" y="1962"/>
                  </a:lnTo>
                  <a:lnTo>
                    <a:pt x="1604" y="1966"/>
                  </a:lnTo>
                  <a:lnTo>
                    <a:pt x="1604" y="1968"/>
                  </a:lnTo>
                  <a:lnTo>
                    <a:pt x="1604" y="1970"/>
                  </a:lnTo>
                  <a:lnTo>
                    <a:pt x="1604" y="1972"/>
                  </a:lnTo>
                  <a:lnTo>
                    <a:pt x="1604" y="1974"/>
                  </a:lnTo>
                  <a:lnTo>
                    <a:pt x="1604" y="1976"/>
                  </a:lnTo>
                  <a:lnTo>
                    <a:pt x="1604" y="1977"/>
                  </a:lnTo>
                  <a:lnTo>
                    <a:pt x="1604" y="1979"/>
                  </a:lnTo>
                  <a:lnTo>
                    <a:pt x="1604" y="1981"/>
                  </a:lnTo>
                  <a:lnTo>
                    <a:pt x="1604" y="1983"/>
                  </a:lnTo>
                  <a:lnTo>
                    <a:pt x="1604" y="1985"/>
                  </a:lnTo>
                  <a:lnTo>
                    <a:pt x="1602" y="1989"/>
                  </a:lnTo>
                  <a:lnTo>
                    <a:pt x="1600" y="1995"/>
                  </a:lnTo>
                  <a:lnTo>
                    <a:pt x="1600" y="1999"/>
                  </a:lnTo>
                  <a:lnTo>
                    <a:pt x="1598" y="2002"/>
                  </a:lnTo>
                  <a:lnTo>
                    <a:pt x="1598" y="2008"/>
                  </a:lnTo>
                  <a:lnTo>
                    <a:pt x="1598" y="2014"/>
                  </a:lnTo>
                  <a:lnTo>
                    <a:pt x="1596" y="2025"/>
                  </a:lnTo>
                  <a:lnTo>
                    <a:pt x="1594" y="2029"/>
                  </a:lnTo>
                  <a:lnTo>
                    <a:pt x="1594" y="2033"/>
                  </a:lnTo>
                  <a:lnTo>
                    <a:pt x="1592" y="2045"/>
                  </a:lnTo>
                  <a:lnTo>
                    <a:pt x="1592" y="2047"/>
                  </a:lnTo>
                  <a:lnTo>
                    <a:pt x="1592" y="2060"/>
                  </a:lnTo>
                  <a:lnTo>
                    <a:pt x="1590" y="2068"/>
                  </a:lnTo>
                  <a:lnTo>
                    <a:pt x="1590" y="2070"/>
                  </a:lnTo>
                  <a:lnTo>
                    <a:pt x="1590" y="2072"/>
                  </a:lnTo>
                  <a:lnTo>
                    <a:pt x="1586" y="2073"/>
                  </a:lnTo>
                  <a:lnTo>
                    <a:pt x="1579" y="2075"/>
                  </a:lnTo>
                  <a:lnTo>
                    <a:pt x="1588" y="2087"/>
                  </a:lnTo>
                  <a:lnTo>
                    <a:pt x="1586" y="2089"/>
                  </a:lnTo>
                  <a:lnTo>
                    <a:pt x="1579" y="2096"/>
                  </a:lnTo>
                  <a:lnTo>
                    <a:pt x="1577" y="2098"/>
                  </a:lnTo>
                  <a:lnTo>
                    <a:pt x="1580" y="2104"/>
                  </a:lnTo>
                  <a:lnTo>
                    <a:pt x="1582" y="2106"/>
                  </a:lnTo>
                  <a:lnTo>
                    <a:pt x="1582" y="2108"/>
                  </a:lnTo>
                  <a:lnTo>
                    <a:pt x="1580" y="2110"/>
                  </a:lnTo>
                  <a:lnTo>
                    <a:pt x="1580" y="2112"/>
                  </a:lnTo>
                  <a:lnTo>
                    <a:pt x="1579" y="2112"/>
                  </a:lnTo>
                  <a:lnTo>
                    <a:pt x="1579" y="2114"/>
                  </a:lnTo>
                  <a:lnTo>
                    <a:pt x="1579" y="2116"/>
                  </a:lnTo>
                  <a:lnTo>
                    <a:pt x="1577" y="2118"/>
                  </a:lnTo>
                  <a:lnTo>
                    <a:pt x="1577" y="2120"/>
                  </a:lnTo>
                  <a:lnTo>
                    <a:pt x="1577" y="2121"/>
                  </a:lnTo>
                  <a:lnTo>
                    <a:pt x="1575" y="2123"/>
                  </a:lnTo>
                  <a:lnTo>
                    <a:pt x="1577" y="2123"/>
                  </a:lnTo>
                  <a:lnTo>
                    <a:pt x="1577" y="2125"/>
                  </a:lnTo>
                  <a:lnTo>
                    <a:pt x="1579" y="2125"/>
                  </a:lnTo>
                  <a:lnTo>
                    <a:pt x="1580" y="2125"/>
                  </a:lnTo>
                  <a:lnTo>
                    <a:pt x="1580" y="2127"/>
                  </a:lnTo>
                  <a:lnTo>
                    <a:pt x="1582" y="2127"/>
                  </a:lnTo>
                  <a:lnTo>
                    <a:pt x="1584" y="2129"/>
                  </a:lnTo>
                  <a:lnTo>
                    <a:pt x="1584" y="2131"/>
                  </a:lnTo>
                  <a:lnTo>
                    <a:pt x="1586" y="2133"/>
                  </a:lnTo>
                  <a:lnTo>
                    <a:pt x="1586" y="2135"/>
                  </a:lnTo>
                  <a:lnTo>
                    <a:pt x="1586" y="2137"/>
                  </a:lnTo>
                  <a:lnTo>
                    <a:pt x="1586" y="2139"/>
                  </a:lnTo>
                  <a:lnTo>
                    <a:pt x="1588" y="2141"/>
                  </a:lnTo>
                  <a:lnTo>
                    <a:pt x="1588" y="2144"/>
                  </a:lnTo>
                  <a:lnTo>
                    <a:pt x="1590" y="2144"/>
                  </a:lnTo>
                  <a:lnTo>
                    <a:pt x="1590" y="2146"/>
                  </a:lnTo>
                  <a:lnTo>
                    <a:pt x="1592" y="2150"/>
                  </a:lnTo>
                  <a:lnTo>
                    <a:pt x="1592" y="2154"/>
                  </a:lnTo>
                  <a:lnTo>
                    <a:pt x="1592" y="2156"/>
                  </a:lnTo>
                  <a:lnTo>
                    <a:pt x="1594" y="2156"/>
                  </a:lnTo>
                  <a:lnTo>
                    <a:pt x="1596" y="2158"/>
                  </a:lnTo>
                  <a:lnTo>
                    <a:pt x="1596" y="2160"/>
                  </a:lnTo>
                  <a:lnTo>
                    <a:pt x="1598" y="2160"/>
                  </a:lnTo>
                  <a:lnTo>
                    <a:pt x="1598" y="2162"/>
                  </a:lnTo>
                  <a:lnTo>
                    <a:pt x="1600" y="2164"/>
                  </a:lnTo>
                  <a:lnTo>
                    <a:pt x="1602" y="2166"/>
                  </a:lnTo>
                  <a:lnTo>
                    <a:pt x="1604" y="2168"/>
                  </a:lnTo>
                  <a:lnTo>
                    <a:pt x="1604" y="2169"/>
                  </a:lnTo>
                  <a:lnTo>
                    <a:pt x="1604" y="2171"/>
                  </a:lnTo>
                  <a:lnTo>
                    <a:pt x="1604" y="2173"/>
                  </a:lnTo>
                  <a:lnTo>
                    <a:pt x="1604" y="2175"/>
                  </a:lnTo>
                  <a:lnTo>
                    <a:pt x="1604" y="2177"/>
                  </a:lnTo>
                  <a:lnTo>
                    <a:pt x="1605" y="2179"/>
                  </a:lnTo>
                  <a:lnTo>
                    <a:pt x="1605" y="2181"/>
                  </a:lnTo>
                  <a:lnTo>
                    <a:pt x="1609" y="2183"/>
                  </a:lnTo>
                  <a:lnTo>
                    <a:pt x="1607" y="2187"/>
                  </a:lnTo>
                  <a:lnTo>
                    <a:pt x="1607" y="2189"/>
                  </a:lnTo>
                  <a:lnTo>
                    <a:pt x="1605" y="2189"/>
                  </a:lnTo>
                  <a:lnTo>
                    <a:pt x="1605" y="2191"/>
                  </a:lnTo>
                  <a:lnTo>
                    <a:pt x="1607" y="2194"/>
                  </a:lnTo>
                  <a:lnTo>
                    <a:pt x="1609" y="2198"/>
                  </a:lnTo>
                  <a:lnTo>
                    <a:pt x="1617" y="2202"/>
                  </a:lnTo>
                  <a:lnTo>
                    <a:pt x="1615" y="2206"/>
                  </a:lnTo>
                  <a:lnTo>
                    <a:pt x="1615" y="2208"/>
                  </a:lnTo>
                  <a:lnTo>
                    <a:pt x="1615" y="2210"/>
                  </a:lnTo>
                  <a:lnTo>
                    <a:pt x="1615" y="2212"/>
                  </a:lnTo>
                  <a:lnTo>
                    <a:pt x="1613" y="2212"/>
                  </a:lnTo>
                  <a:lnTo>
                    <a:pt x="1613" y="2214"/>
                  </a:lnTo>
                  <a:lnTo>
                    <a:pt x="1611" y="2215"/>
                  </a:lnTo>
                  <a:lnTo>
                    <a:pt x="1609" y="2217"/>
                  </a:lnTo>
                  <a:lnTo>
                    <a:pt x="1611" y="2217"/>
                  </a:lnTo>
                  <a:lnTo>
                    <a:pt x="1609" y="2217"/>
                  </a:lnTo>
                  <a:lnTo>
                    <a:pt x="1607" y="2219"/>
                  </a:lnTo>
                  <a:lnTo>
                    <a:pt x="1604" y="2221"/>
                  </a:lnTo>
                  <a:lnTo>
                    <a:pt x="1602" y="2221"/>
                  </a:lnTo>
                  <a:lnTo>
                    <a:pt x="1600" y="2221"/>
                  </a:lnTo>
                  <a:lnTo>
                    <a:pt x="1600" y="2223"/>
                  </a:lnTo>
                  <a:lnTo>
                    <a:pt x="1598" y="2223"/>
                  </a:lnTo>
                  <a:lnTo>
                    <a:pt x="1598" y="2225"/>
                  </a:lnTo>
                  <a:lnTo>
                    <a:pt x="1596" y="2227"/>
                  </a:lnTo>
                  <a:lnTo>
                    <a:pt x="1596" y="2229"/>
                  </a:lnTo>
                  <a:lnTo>
                    <a:pt x="1596" y="2231"/>
                  </a:lnTo>
                  <a:lnTo>
                    <a:pt x="1590" y="2237"/>
                  </a:lnTo>
                  <a:lnTo>
                    <a:pt x="1590" y="2240"/>
                  </a:lnTo>
                  <a:lnTo>
                    <a:pt x="1588" y="2244"/>
                  </a:lnTo>
                  <a:lnTo>
                    <a:pt x="1588" y="2246"/>
                  </a:lnTo>
                  <a:lnTo>
                    <a:pt x="1588" y="2248"/>
                  </a:lnTo>
                  <a:lnTo>
                    <a:pt x="1586" y="2250"/>
                  </a:lnTo>
                  <a:lnTo>
                    <a:pt x="1584" y="2254"/>
                  </a:lnTo>
                  <a:lnTo>
                    <a:pt x="1582" y="2256"/>
                  </a:lnTo>
                  <a:lnTo>
                    <a:pt x="1582" y="2258"/>
                  </a:lnTo>
                  <a:lnTo>
                    <a:pt x="1582" y="2260"/>
                  </a:lnTo>
                  <a:lnTo>
                    <a:pt x="1582" y="2262"/>
                  </a:lnTo>
                  <a:lnTo>
                    <a:pt x="1580" y="2262"/>
                  </a:lnTo>
                  <a:lnTo>
                    <a:pt x="1579" y="2262"/>
                  </a:lnTo>
                  <a:lnTo>
                    <a:pt x="1577" y="2263"/>
                  </a:lnTo>
                  <a:lnTo>
                    <a:pt x="1575" y="2263"/>
                  </a:lnTo>
                  <a:lnTo>
                    <a:pt x="1573" y="2263"/>
                  </a:lnTo>
                  <a:lnTo>
                    <a:pt x="1573" y="2265"/>
                  </a:lnTo>
                  <a:lnTo>
                    <a:pt x="1571" y="2265"/>
                  </a:lnTo>
                  <a:lnTo>
                    <a:pt x="1569" y="2265"/>
                  </a:lnTo>
                  <a:lnTo>
                    <a:pt x="1569" y="2267"/>
                  </a:lnTo>
                  <a:lnTo>
                    <a:pt x="1567" y="2267"/>
                  </a:lnTo>
                  <a:lnTo>
                    <a:pt x="1565" y="2269"/>
                  </a:lnTo>
                  <a:lnTo>
                    <a:pt x="1563" y="2271"/>
                  </a:lnTo>
                  <a:lnTo>
                    <a:pt x="1561" y="2271"/>
                  </a:lnTo>
                  <a:lnTo>
                    <a:pt x="1561" y="2273"/>
                  </a:lnTo>
                  <a:lnTo>
                    <a:pt x="1559" y="2273"/>
                  </a:lnTo>
                  <a:lnTo>
                    <a:pt x="1557" y="2273"/>
                  </a:lnTo>
                  <a:lnTo>
                    <a:pt x="1556" y="2275"/>
                  </a:lnTo>
                  <a:lnTo>
                    <a:pt x="1554" y="2275"/>
                  </a:lnTo>
                  <a:lnTo>
                    <a:pt x="1552" y="2275"/>
                  </a:lnTo>
                  <a:lnTo>
                    <a:pt x="1552" y="2277"/>
                  </a:lnTo>
                  <a:lnTo>
                    <a:pt x="1550" y="2277"/>
                  </a:lnTo>
                  <a:lnTo>
                    <a:pt x="1546" y="2277"/>
                  </a:lnTo>
                  <a:lnTo>
                    <a:pt x="1544" y="2277"/>
                  </a:lnTo>
                  <a:lnTo>
                    <a:pt x="1542" y="2279"/>
                  </a:lnTo>
                  <a:lnTo>
                    <a:pt x="1536" y="2279"/>
                  </a:lnTo>
                  <a:lnTo>
                    <a:pt x="1534" y="2279"/>
                  </a:lnTo>
                  <a:lnTo>
                    <a:pt x="1534" y="2277"/>
                  </a:lnTo>
                  <a:lnTo>
                    <a:pt x="1536" y="2277"/>
                  </a:lnTo>
                  <a:lnTo>
                    <a:pt x="1536" y="2275"/>
                  </a:lnTo>
                  <a:lnTo>
                    <a:pt x="1534" y="2275"/>
                  </a:lnTo>
                  <a:lnTo>
                    <a:pt x="1536" y="2275"/>
                  </a:lnTo>
                  <a:lnTo>
                    <a:pt x="1536" y="2273"/>
                  </a:lnTo>
                  <a:lnTo>
                    <a:pt x="1536" y="2271"/>
                  </a:lnTo>
                  <a:lnTo>
                    <a:pt x="1536" y="2269"/>
                  </a:lnTo>
                  <a:lnTo>
                    <a:pt x="1538" y="2269"/>
                  </a:lnTo>
                  <a:lnTo>
                    <a:pt x="1538" y="2267"/>
                  </a:lnTo>
                  <a:lnTo>
                    <a:pt x="1540" y="2267"/>
                  </a:lnTo>
                  <a:lnTo>
                    <a:pt x="1540" y="2265"/>
                  </a:lnTo>
                  <a:lnTo>
                    <a:pt x="1542" y="2265"/>
                  </a:lnTo>
                  <a:lnTo>
                    <a:pt x="1544" y="2265"/>
                  </a:lnTo>
                  <a:lnTo>
                    <a:pt x="1542" y="2265"/>
                  </a:lnTo>
                  <a:lnTo>
                    <a:pt x="1540" y="2265"/>
                  </a:lnTo>
                  <a:lnTo>
                    <a:pt x="1538" y="2265"/>
                  </a:lnTo>
                  <a:lnTo>
                    <a:pt x="1538" y="2267"/>
                  </a:lnTo>
                  <a:lnTo>
                    <a:pt x="1538" y="2269"/>
                  </a:lnTo>
                  <a:lnTo>
                    <a:pt x="1536" y="2269"/>
                  </a:lnTo>
                  <a:lnTo>
                    <a:pt x="1534" y="2269"/>
                  </a:lnTo>
                  <a:lnTo>
                    <a:pt x="1534" y="2271"/>
                  </a:lnTo>
                  <a:lnTo>
                    <a:pt x="1534" y="2273"/>
                  </a:lnTo>
                  <a:lnTo>
                    <a:pt x="1536" y="2273"/>
                  </a:lnTo>
                  <a:lnTo>
                    <a:pt x="1534" y="2273"/>
                  </a:lnTo>
                  <a:lnTo>
                    <a:pt x="1536" y="2273"/>
                  </a:lnTo>
                  <a:lnTo>
                    <a:pt x="1534" y="2273"/>
                  </a:lnTo>
                  <a:lnTo>
                    <a:pt x="1534" y="2275"/>
                  </a:lnTo>
                  <a:lnTo>
                    <a:pt x="1534" y="2273"/>
                  </a:lnTo>
                  <a:lnTo>
                    <a:pt x="1534" y="2275"/>
                  </a:lnTo>
                  <a:lnTo>
                    <a:pt x="1534" y="2277"/>
                  </a:lnTo>
                  <a:lnTo>
                    <a:pt x="1532" y="2277"/>
                  </a:lnTo>
                  <a:lnTo>
                    <a:pt x="1531" y="2277"/>
                  </a:lnTo>
                  <a:lnTo>
                    <a:pt x="1529" y="2277"/>
                  </a:lnTo>
                  <a:lnTo>
                    <a:pt x="1529" y="2275"/>
                  </a:lnTo>
                  <a:lnTo>
                    <a:pt x="1529" y="2273"/>
                  </a:lnTo>
                  <a:lnTo>
                    <a:pt x="1531" y="2273"/>
                  </a:lnTo>
                  <a:lnTo>
                    <a:pt x="1531" y="2275"/>
                  </a:lnTo>
                  <a:lnTo>
                    <a:pt x="1531" y="2273"/>
                  </a:lnTo>
                  <a:lnTo>
                    <a:pt x="1532" y="2273"/>
                  </a:lnTo>
                  <a:lnTo>
                    <a:pt x="1532" y="2275"/>
                  </a:lnTo>
                  <a:lnTo>
                    <a:pt x="1531" y="2275"/>
                  </a:lnTo>
                  <a:lnTo>
                    <a:pt x="1532" y="2275"/>
                  </a:lnTo>
                  <a:lnTo>
                    <a:pt x="1532" y="2273"/>
                  </a:lnTo>
                  <a:lnTo>
                    <a:pt x="1532" y="2271"/>
                  </a:lnTo>
                  <a:lnTo>
                    <a:pt x="1532" y="2273"/>
                  </a:lnTo>
                  <a:lnTo>
                    <a:pt x="1532" y="2271"/>
                  </a:lnTo>
                  <a:lnTo>
                    <a:pt x="1532" y="2273"/>
                  </a:lnTo>
                  <a:lnTo>
                    <a:pt x="1532" y="2271"/>
                  </a:lnTo>
                  <a:lnTo>
                    <a:pt x="1532" y="2269"/>
                  </a:lnTo>
                  <a:lnTo>
                    <a:pt x="1534" y="2269"/>
                  </a:lnTo>
                  <a:lnTo>
                    <a:pt x="1534" y="2267"/>
                  </a:lnTo>
                  <a:lnTo>
                    <a:pt x="1536" y="2267"/>
                  </a:lnTo>
                  <a:lnTo>
                    <a:pt x="1534" y="2267"/>
                  </a:lnTo>
                  <a:lnTo>
                    <a:pt x="1536" y="2265"/>
                  </a:lnTo>
                  <a:lnTo>
                    <a:pt x="1536" y="2263"/>
                  </a:lnTo>
                  <a:lnTo>
                    <a:pt x="1538" y="2263"/>
                  </a:lnTo>
                  <a:lnTo>
                    <a:pt x="1538" y="2262"/>
                  </a:lnTo>
                  <a:lnTo>
                    <a:pt x="1536" y="2262"/>
                  </a:lnTo>
                  <a:lnTo>
                    <a:pt x="1536" y="2263"/>
                  </a:lnTo>
                  <a:lnTo>
                    <a:pt x="1534" y="2265"/>
                  </a:lnTo>
                  <a:lnTo>
                    <a:pt x="1534" y="2267"/>
                  </a:lnTo>
                  <a:lnTo>
                    <a:pt x="1532" y="2267"/>
                  </a:lnTo>
                  <a:lnTo>
                    <a:pt x="1532" y="2269"/>
                  </a:lnTo>
                  <a:lnTo>
                    <a:pt x="1532" y="2271"/>
                  </a:lnTo>
                  <a:lnTo>
                    <a:pt x="1531" y="2271"/>
                  </a:lnTo>
                  <a:lnTo>
                    <a:pt x="1531" y="2273"/>
                  </a:lnTo>
                  <a:lnTo>
                    <a:pt x="1531" y="2271"/>
                  </a:lnTo>
                  <a:lnTo>
                    <a:pt x="1529" y="2271"/>
                  </a:lnTo>
                  <a:lnTo>
                    <a:pt x="1531" y="2271"/>
                  </a:lnTo>
                  <a:lnTo>
                    <a:pt x="1529" y="2271"/>
                  </a:lnTo>
                  <a:lnTo>
                    <a:pt x="1531" y="2271"/>
                  </a:lnTo>
                  <a:lnTo>
                    <a:pt x="1529" y="2271"/>
                  </a:lnTo>
                  <a:lnTo>
                    <a:pt x="1531" y="2271"/>
                  </a:lnTo>
                  <a:lnTo>
                    <a:pt x="1531" y="2269"/>
                  </a:lnTo>
                  <a:lnTo>
                    <a:pt x="1529" y="2269"/>
                  </a:lnTo>
                  <a:lnTo>
                    <a:pt x="1529" y="2271"/>
                  </a:lnTo>
                  <a:lnTo>
                    <a:pt x="1529" y="2273"/>
                  </a:lnTo>
                  <a:lnTo>
                    <a:pt x="1527" y="2273"/>
                  </a:lnTo>
                  <a:lnTo>
                    <a:pt x="1525" y="2273"/>
                  </a:lnTo>
                  <a:lnTo>
                    <a:pt x="1523" y="2273"/>
                  </a:lnTo>
                  <a:lnTo>
                    <a:pt x="1525" y="2273"/>
                  </a:lnTo>
                  <a:lnTo>
                    <a:pt x="1523" y="2273"/>
                  </a:lnTo>
                  <a:lnTo>
                    <a:pt x="1523" y="2271"/>
                  </a:lnTo>
                  <a:lnTo>
                    <a:pt x="1525" y="2271"/>
                  </a:lnTo>
                  <a:lnTo>
                    <a:pt x="1523" y="2271"/>
                  </a:lnTo>
                  <a:lnTo>
                    <a:pt x="1525" y="2271"/>
                  </a:lnTo>
                  <a:lnTo>
                    <a:pt x="1523" y="2271"/>
                  </a:lnTo>
                  <a:lnTo>
                    <a:pt x="1523" y="2269"/>
                  </a:lnTo>
                  <a:lnTo>
                    <a:pt x="1523" y="2267"/>
                  </a:lnTo>
                  <a:lnTo>
                    <a:pt x="1523" y="2265"/>
                  </a:lnTo>
                  <a:lnTo>
                    <a:pt x="1525" y="2265"/>
                  </a:lnTo>
                  <a:lnTo>
                    <a:pt x="1525" y="2263"/>
                  </a:lnTo>
                  <a:lnTo>
                    <a:pt x="1525" y="2262"/>
                  </a:lnTo>
                  <a:lnTo>
                    <a:pt x="1527" y="2262"/>
                  </a:lnTo>
                  <a:lnTo>
                    <a:pt x="1527" y="2260"/>
                  </a:lnTo>
                  <a:lnTo>
                    <a:pt x="1527" y="2258"/>
                  </a:lnTo>
                  <a:lnTo>
                    <a:pt x="1529" y="2258"/>
                  </a:lnTo>
                  <a:lnTo>
                    <a:pt x="1527" y="2258"/>
                  </a:lnTo>
                  <a:lnTo>
                    <a:pt x="1529" y="2258"/>
                  </a:lnTo>
                  <a:lnTo>
                    <a:pt x="1529" y="2260"/>
                  </a:lnTo>
                  <a:lnTo>
                    <a:pt x="1529" y="2258"/>
                  </a:lnTo>
                  <a:lnTo>
                    <a:pt x="1529" y="2256"/>
                  </a:lnTo>
                  <a:lnTo>
                    <a:pt x="1531" y="2256"/>
                  </a:lnTo>
                  <a:lnTo>
                    <a:pt x="1531" y="2258"/>
                  </a:lnTo>
                  <a:lnTo>
                    <a:pt x="1531" y="2260"/>
                  </a:lnTo>
                  <a:lnTo>
                    <a:pt x="1532" y="2260"/>
                  </a:lnTo>
                  <a:lnTo>
                    <a:pt x="1532" y="2258"/>
                  </a:lnTo>
                  <a:lnTo>
                    <a:pt x="1531" y="2258"/>
                  </a:lnTo>
                  <a:lnTo>
                    <a:pt x="1531" y="2256"/>
                  </a:lnTo>
                  <a:lnTo>
                    <a:pt x="1532" y="2256"/>
                  </a:lnTo>
                  <a:lnTo>
                    <a:pt x="1532" y="2258"/>
                  </a:lnTo>
                  <a:lnTo>
                    <a:pt x="1532" y="2260"/>
                  </a:lnTo>
                  <a:lnTo>
                    <a:pt x="1532" y="2258"/>
                  </a:lnTo>
                  <a:lnTo>
                    <a:pt x="1532" y="2260"/>
                  </a:lnTo>
                  <a:lnTo>
                    <a:pt x="1532" y="2258"/>
                  </a:lnTo>
                  <a:lnTo>
                    <a:pt x="1532" y="2256"/>
                  </a:lnTo>
                  <a:lnTo>
                    <a:pt x="1534" y="2256"/>
                  </a:lnTo>
                  <a:lnTo>
                    <a:pt x="1532" y="2256"/>
                  </a:lnTo>
                  <a:lnTo>
                    <a:pt x="1534" y="2256"/>
                  </a:lnTo>
                  <a:lnTo>
                    <a:pt x="1532" y="2256"/>
                  </a:lnTo>
                  <a:lnTo>
                    <a:pt x="1531" y="2256"/>
                  </a:lnTo>
                  <a:lnTo>
                    <a:pt x="1529" y="2256"/>
                  </a:lnTo>
                  <a:lnTo>
                    <a:pt x="1529" y="2254"/>
                  </a:lnTo>
                  <a:lnTo>
                    <a:pt x="1529" y="2252"/>
                  </a:lnTo>
                  <a:lnTo>
                    <a:pt x="1529" y="2254"/>
                  </a:lnTo>
                  <a:lnTo>
                    <a:pt x="1529" y="2252"/>
                  </a:lnTo>
                  <a:lnTo>
                    <a:pt x="1531" y="2252"/>
                  </a:lnTo>
                  <a:lnTo>
                    <a:pt x="1531" y="2250"/>
                  </a:lnTo>
                  <a:lnTo>
                    <a:pt x="1532" y="2250"/>
                  </a:lnTo>
                  <a:lnTo>
                    <a:pt x="1532" y="2252"/>
                  </a:lnTo>
                  <a:lnTo>
                    <a:pt x="1532" y="2250"/>
                  </a:lnTo>
                  <a:lnTo>
                    <a:pt x="1534" y="2250"/>
                  </a:lnTo>
                  <a:lnTo>
                    <a:pt x="1532" y="2250"/>
                  </a:lnTo>
                  <a:lnTo>
                    <a:pt x="1532" y="2248"/>
                  </a:lnTo>
                  <a:lnTo>
                    <a:pt x="1534" y="2248"/>
                  </a:lnTo>
                  <a:lnTo>
                    <a:pt x="1534" y="2250"/>
                  </a:lnTo>
                  <a:lnTo>
                    <a:pt x="1534" y="2248"/>
                  </a:lnTo>
                  <a:lnTo>
                    <a:pt x="1534" y="2250"/>
                  </a:lnTo>
                  <a:lnTo>
                    <a:pt x="1536" y="2250"/>
                  </a:lnTo>
                  <a:lnTo>
                    <a:pt x="1538" y="2250"/>
                  </a:lnTo>
                  <a:lnTo>
                    <a:pt x="1540" y="2250"/>
                  </a:lnTo>
                  <a:lnTo>
                    <a:pt x="1540" y="2248"/>
                  </a:lnTo>
                  <a:lnTo>
                    <a:pt x="1542" y="2250"/>
                  </a:lnTo>
                  <a:lnTo>
                    <a:pt x="1540" y="2250"/>
                  </a:lnTo>
                  <a:lnTo>
                    <a:pt x="1540" y="2252"/>
                  </a:lnTo>
                  <a:lnTo>
                    <a:pt x="1540" y="2254"/>
                  </a:lnTo>
                  <a:lnTo>
                    <a:pt x="1540" y="2256"/>
                  </a:lnTo>
                  <a:lnTo>
                    <a:pt x="1540" y="2254"/>
                  </a:lnTo>
                  <a:lnTo>
                    <a:pt x="1542" y="2254"/>
                  </a:lnTo>
                  <a:lnTo>
                    <a:pt x="1544" y="2254"/>
                  </a:lnTo>
                  <a:lnTo>
                    <a:pt x="1544" y="2256"/>
                  </a:lnTo>
                  <a:lnTo>
                    <a:pt x="1544" y="2258"/>
                  </a:lnTo>
                  <a:lnTo>
                    <a:pt x="1542" y="2258"/>
                  </a:lnTo>
                  <a:lnTo>
                    <a:pt x="1542" y="2260"/>
                  </a:lnTo>
                  <a:lnTo>
                    <a:pt x="1544" y="2260"/>
                  </a:lnTo>
                  <a:lnTo>
                    <a:pt x="1544" y="2258"/>
                  </a:lnTo>
                  <a:lnTo>
                    <a:pt x="1544" y="2256"/>
                  </a:lnTo>
                  <a:lnTo>
                    <a:pt x="1544" y="2254"/>
                  </a:lnTo>
                  <a:lnTo>
                    <a:pt x="1546" y="2254"/>
                  </a:lnTo>
                  <a:lnTo>
                    <a:pt x="1546" y="2252"/>
                  </a:lnTo>
                  <a:lnTo>
                    <a:pt x="1548" y="2252"/>
                  </a:lnTo>
                  <a:lnTo>
                    <a:pt x="1548" y="2250"/>
                  </a:lnTo>
                  <a:lnTo>
                    <a:pt x="1550" y="2250"/>
                  </a:lnTo>
                  <a:lnTo>
                    <a:pt x="1552" y="2250"/>
                  </a:lnTo>
                  <a:lnTo>
                    <a:pt x="1554" y="2250"/>
                  </a:lnTo>
                  <a:lnTo>
                    <a:pt x="1556" y="2250"/>
                  </a:lnTo>
                  <a:lnTo>
                    <a:pt x="1557" y="2250"/>
                  </a:lnTo>
                  <a:lnTo>
                    <a:pt x="1557" y="2248"/>
                  </a:lnTo>
                  <a:lnTo>
                    <a:pt x="1557" y="2250"/>
                  </a:lnTo>
                  <a:lnTo>
                    <a:pt x="1557" y="2248"/>
                  </a:lnTo>
                  <a:lnTo>
                    <a:pt x="1559" y="2248"/>
                  </a:lnTo>
                  <a:lnTo>
                    <a:pt x="1559" y="2246"/>
                  </a:lnTo>
                  <a:lnTo>
                    <a:pt x="1561" y="2246"/>
                  </a:lnTo>
                  <a:lnTo>
                    <a:pt x="1563" y="2246"/>
                  </a:lnTo>
                  <a:lnTo>
                    <a:pt x="1565" y="2246"/>
                  </a:lnTo>
                  <a:lnTo>
                    <a:pt x="1565" y="2244"/>
                  </a:lnTo>
                  <a:lnTo>
                    <a:pt x="1567" y="2244"/>
                  </a:lnTo>
                  <a:lnTo>
                    <a:pt x="1569" y="2244"/>
                  </a:lnTo>
                  <a:lnTo>
                    <a:pt x="1571" y="2244"/>
                  </a:lnTo>
                  <a:lnTo>
                    <a:pt x="1571" y="2242"/>
                  </a:lnTo>
                  <a:lnTo>
                    <a:pt x="1571" y="2244"/>
                  </a:lnTo>
                  <a:lnTo>
                    <a:pt x="1573" y="2244"/>
                  </a:lnTo>
                  <a:lnTo>
                    <a:pt x="1573" y="2242"/>
                  </a:lnTo>
                  <a:lnTo>
                    <a:pt x="1571" y="2242"/>
                  </a:lnTo>
                  <a:lnTo>
                    <a:pt x="1571" y="2244"/>
                  </a:lnTo>
                  <a:lnTo>
                    <a:pt x="1571" y="2242"/>
                  </a:lnTo>
                  <a:lnTo>
                    <a:pt x="1571" y="2244"/>
                  </a:lnTo>
                  <a:lnTo>
                    <a:pt x="1571" y="2242"/>
                  </a:lnTo>
                  <a:lnTo>
                    <a:pt x="1571" y="2244"/>
                  </a:lnTo>
                  <a:lnTo>
                    <a:pt x="1569" y="2244"/>
                  </a:lnTo>
                  <a:lnTo>
                    <a:pt x="1569" y="2242"/>
                  </a:lnTo>
                  <a:lnTo>
                    <a:pt x="1569" y="2244"/>
                  </a:lnTo>
                  <a:lnTo>
                    <a:pt x="1567" y="2242"/>
                  </a:lnTo>
                  <a:lnTo>
                    <a:pt x="1567" y="2244"/>
                  </a:lnTo>
                  <a:lnTo>
                    <a:pt x="1565" y="2244"/>
                  </a:lnTo>
                  <a:lnTo>
                    <a:pt x="1563" y="2244"/>
                  </a:lnTo>
                  <a:lnTo>
                    <a:pt x="1563" y="2246"/>
                  </a:lnTo>
                  <a:lnTo>
                    <a:pt x="1561" y="2246"/>
                  </a:lnTo>
                  <a:lnTo>
                    <a:pt x="1559" y="2246"/>
                  </a:lnTo>
                  <a:lnTo>
                    <a:pt x="1557" y="2248"/>
                  </a:lnTo>
                  <a:lnTo>
                    <a:pt x="1556" y="2248"/>
                  </a:lnTo>
                  <a:lnTo>
                    <a:pt x="1554" y="2248"/>
                  </a:lnTo>
                  <a:lnTo>
                    <a:pt x="1554" y="2250"/>
                  </a:lnTo>
                  <a:lnTo>
                    <a:pt x="1552" y="2250"/>
                  </a:lnTo>
                  <a:lnTo>
                    <a:pt x="1550" y="2250"/>
                  </a:lnTo>
                  <a:lnTo>
                    <a:pt x="1548" y="2250"/>
                  </a:lnTo>
                  <a:lnTo>
                    <a:pt x="1548" y="2252"/>
                  </a:lnTo>
                  <a:lnTo>
                    <a:pt x="1546" y="2252"/>
                  </a:lnTo>
                  <a:lnTo>
                    <a:pt x="1544" y="2252"/>
                  </a:lnTo>
                  <a:lnTo>
                    <a:pt x="1542" y="2252"/>
                  </a:lnTo>
                  <a:lnTo>
                    <a:pt x="1542" y="2250"/>
                  </a:lnTo>
                  <a:lnTo>
                    <a:pt x="1544" y="2250"/>
                  </a:lnTo>
                  <a:lnTo>
                    <a:pt x="1544" y="2248"/>
                  </a:lnTo>
                  <a:lnTo>
                    <a:pt x="1544" y="2246"/>
                  </a:lnTo>
                  <a:lnTo>
                    <a:pt x="1546" y="2246"/>
                  </a:lnTo>
                  <a:lnTo>
                    <a:pt x="1546" y="2244"/>
                  </a:lnTo>
                  <a:lnTo>
                    <a:pt x="1544" y="2244"/>
                  </a:lnTo>
                  <a:lnTo>
                    <a:pt x="1544" y="2246"/>
                  </a:lnTo>
                  <a:lnTo>
                    <a:pt x="1544" y="2248"/>
                  </a:lnTo>
                  <a:lnTo>
                    <a:pt x="1542" y="2248"/>
                  </a:lnTo>
                  <a:lnTo>
                    <a:pt x="1544" y="2248"/>
                  </a:lnTo>
                  <a:lnTo>
                    <a:pt x="1544" y="2246"/>
                  </a:lnTo>
                  <a:lnTo>
                    <a:pt x="1542" y="2246"/>
                  </a:lnTo>
                  <a:lnTo>
                    <a:pt x="1542" y="2248"/>
                  </a:lnTo>
                  <a:lnTo>
                    <a:pt x="1540" y="2248"/>
                  </a:lnTo>
                  <a:lnTo>
                    <a:pt x="1538" y="2248"/>
                  </a:lnTo>
                  <a:lnTo>
                    <a:pt x="1536" y="2248"/>
                  </a:lnTo>
                  <a:lnTo>
                    <a:pt x="1534" y="2248"/>
                  </a:lnTo>
                  <a:lnTo>
                    <a:pt x="1532" y="2246"/>
                  </a:lnTo>
                  <a:lnTo>
                    <a:pt x="1534" y="2246"/>
                  </a:lnTo>
                  <a:lnTo>
                    <a:pt x="1532" y="2246"/>
                  </a:lnTo>
                  <a:lnTo>
                    <a:pt x="1532" y="2244"/>
                  </a:lnTo>
                  <a:lnTo>
                    <a:pt x="1532" y="2242"/>
                  </a:lnTo>
                  <a:lnTo>
                    <a:pt x="1532" y="2240"/>
                  </a:lnTo>
                  <a:lnTo>
                    <a:pt x="1534" y="2240"/>
                  </a:lnTo>
                  <a:lnTo>
                    <a:pt x="1532" y="2240"/>
                  </a:lnTo>
                  <a:lnTo>
                    <a:pt x="1534" y="2240"/>
                  </a:lnTo>
                  <a:lnTo>
                    <a:pt x="1534" y="2239"/>
                  </a:lnTo>
                  <a:lnTo>
                    <a:pt x="1534" y="2237"/>
                  </a:lnTo>
                  <a:lnTo>
                    <a:pt x="1536" y="2237"/>
                  </a:lnTo>
                  <a:lnTo>
                    <a:pt x="1534" y="2237"/>
                  </a:lnTo>
                  <a:lnTo>
                    <a:pt x="1536" y="2237"/>
                  </a:lnTo>
                  <a:lnTo>
                    <a:pt x="1538" y="2237"/>
                  </a:lnTo>
                  <a:lnTo>
                    <a:pt x="1540" y="2237"/>
                  </a:lnTo>
                  <a:lnTo>
                    <a:pt x="1542" y="2237"/>
                  </a:lnTo>
                  <a:lnTo>
                    <a:pt x="1544" y="2237"/>
                  </a:lnTo>
                  <a:lnTo>
                    <a:pt x="1544" y="2235"/>
                  </a:lnTo>
                  <a:lnTo>
                    <a:pt x="1544" y="2237"/>
                  </a:lnTo>
                  <a:lnTo>
                    <a:pt x="1544" y="2235"/>
                  </a:lnTo>
                  <a:lnTo>
                    <a:pt x="1546" y="2235"/>
                  </a:lnTo>
                  <a:lnTo>
                    <a:pt x="1548" y="2235"/>
                  </a:lnTo>
                  <a:lnTo>
                    <a:pt x="1548" y="2237"/>
                  </a:lnTo>
                  <a:lnTo>
                    <a:pt x="1550" y="2237"/>
                  </a:lnTo>
                  <a:lnTo>
                    <a:pt x="1550" y="2239"/>
                  </a:lnTo>
                  <a:lnTo>
                    <a:pt x="1552" y="2239"/>
                  </a:lnTo>
                  <a:lnTo>
                    <a:pt x="1554" y="2239"/>
                  </a:lnTo>
                  <a:lnTo>
                    <a:pt x="1554" y="2240"/>
                  </a:lnTo>
                  <a:lnTo>
                    <a:pt x="1556" y="2240"/>
                  </a:lnTo>
                  <a:lnTo>
                    <a:pt x="1557" y="2240"/>
                  </a:lnTo>
                  <a:lnTo>
                    <a:pt x="1556" y="2239"/>
                  </a:lnTo>
                  <a:lnTo>
                    <a:pt x="1556" y="2240"/>
                  </a:lnTo>
                  <a:lnTo>
                    <a:pt x="1554" y="2240"/>
                  </a:lnTo>
                  <a:lnTo>
                    <a:pt x="1554" y="2239"/>
                  </a:lnTo>
                  <a:lnTo>
                    <a:pt x="1552" y="2239"/>
                  </a:lnTo>
                  <a:lnTo>
                    <a:pt x="1552" y="2237"/>
                  </a:lnTo>
                  <a:lnTo>
                    <a:pt x="1554" y="2237"/>
                  </a:lnTo>
                  <a:lnTo>
                    <a:pt x="1552" y="2237"/>
                  </a:lnTo>
                  <a:lnTo>
                    <a:pt x="1552" y="2239"/>
                  </a:lnTo>
                  <a:lnTo>
                    <a:pt x="1552" y="2237"/>
                  </a:lnTo>
                  <a:lnTo>
                    <a:pt x="1550" y="2237"/>
                  </a:lnTo>
                  <a:lnTo>
                    <a:pt x="1550" y="2235"/>
                  </a:lnTo>
                  <a:lnTo>
                    <a:pt x="1550" y="2233"/>
                  </a:lnTo>
                  <a:lnTo>
                    <a:pt x="1552" y="2233"/>
                  </a:lnTo>
                  <a:lnTo>
                    <a:pt x="1552" y="2231"/>
                  </a:lnTo>
                  <a:lnTo>
                    <a:pt x="1552" y="2229"/>
                  </a:lnTo>
                  <a:lnTo>
                    <a:pt x="1554" y="2229"/>
                  </a:lnTo>
                  <a:lnTo>
                    <a:pt x="1554" y="2227"/>
                  </a:lnTo>
                  <a:lnTo>
                    <a:pt x="1554" y="2225"/>
                  </a:lnTo>
                  <a:lnTo>
                    <a:pt x="1556" y="2225"/>
                  </a:lnTo>
                  <a:lnTo>
                    <a:pt x="1556" y="2223"/>
                  </a:lnTo>
                  <a:lnTo>
                    <a:pt x="1557" y="2223"/>
                  </a:lnTo>
                  <a:lnTo>
                    <a:pt x="1557" y="2221"/>
                  </a:lnTo>
                  <a:lnTo>
                    <a:pt x="1559" y="2221"/>
                  </a:lnTo>
                  <a:lnTo>
                    <a:pt x="1559" y="2219"/>
                  </a:lnTo>
                  <a:lnTo>
                    <a:pt x="1561" y="2219"/>
                  </a:lnTo>
                  <a:lnTo>
                    <a:pt x="1561" y="2221"/>
                  </a:lnTo>
                  <a:lnTo>
                    <a:pt x="1563" y="2221"/>
                  </a:lnTo>
                  <a:lnTo>
                    <a:pt x="1563" y="2223"/>
                  </a:lnTo>
                  <a:lnTo>
                    <a:pt x="1563" y="2221"/>
                  </a:lnTo>
                  <a:lnTo>
                    <a:pt x="1565" y="2219"/>
                  </a:lnTo>
                  <a:lnTo>
                    <a:pt x="1565" y="2221"/>
                  </a:lnTo>
                  <a:lnTo>
                    <a:pt x="1567" y="2221"/>
                  </a:lnTo>
                  <a:lnTo>
                    <a:pt x="1567" y="2219"/>
                  </a:lnTo>
                  <a:lnTo>
                    <a:pt x="1567" y="2221"/>
                  </a:lnTo>
                  <a:lnTo>
                    <a:pt x="1569" y="2221"/>
                  </a:lnTo>
                  <a:lnTo>
                    <a:pt x="1569" y="2223"/>
                  </a:lnTo>
                  <a:lnTo>
                    <a:pt x="1567" y="2223"/>
                  </a:lnTo>
                  <a:lnTo>
                    <a:pt x="1567" y="2225"/>
                  </a:lnTo>
                  <a:lnTo>
                    <a:pt x="1569" y="2225"/>
                  </a:lnTo>
                  <a:lnTo>
                    <a:pt x="1569" y="2223"/>
                  </a:lnTo>
                  <a:lnTo>
                    <a:pt x="1569" y="2221"/>
                  </a:lnTo>
                  <a:lnTo>
                    <a:pt x="1571" y="2219"/>
                  </a:lnTo>
                  <a:lnTo>
                    <a:pt x="1571" y="2217"/>
                  </a:lnTo>
                  <a:lnTo>
                    <a:pt x="1573" y="2219"/>
                  </a:lnTo>
                  <a:lnTo>
                    <a:pt x="1573" y="2217"/>
                  </a:lnTo>
                  <a:lnTo>
                    <a:pt x="1575" y="2217"/>
                  </a:lnTo>
                  <a:lnTo>
                    <a:pt x="1573" y="2217"/>
                  </a:lnTo>
                  <a:lnTo>
                    <a:pt x="1573" y="2219"/>
                  </a:lnTo>
                  <a:lnTo>
                    <a:pt x="1573" y="2217"/>
                  </a:lnTo>
                  <a:lnTo>
                    <a:pt x="1571" y="2217"/>
                  </a:lnTo>
                  <a:lnTo>
                    <a:pt x="1571" y="2219"/>
                  </a:lnTo>
                  <a:lnTo>
                    <a:pt x="1569" y="2219"/>
                  </a:lnTo>
                  <a:lnTo>
                    <a:pt x="1567" y="2219"/>
                  </a:lnTo>
                  <a:lnTo>
                    <a:pt x="1565" y="2219"/>
                  </a:lnTo>
                  <a:lnTo>
                    <a:pt x="1563" y="2219"/>
                  </a:lnTo>
                  <a:lnTo>
                    <a:pt x="1561" y="2219"/>
                  </a:lnTo>
                  <a:lnTo>
                    <a:pt x="1561" y="2217"/>
                  </a:lnTo>
                  <a:lnTo>
                    <a:pt x="1561" y="2215"/>
                  </a:lnTo>
                  <a:lnTo>
                    <a:pt x="1563" y="2215"/>
                  </a:lnTo>
                  <a:lnTo>
                    <a:pt x="1563" y="2214"/>
                  </a:lnTo>
                  <a:lnTo>
                    <a:pt x="1563" y="2212"/>
                  </a:lnTo>
                  <a:lnTo>
                    <a:pt x="1565" y="2212"/>
                  </a:lnTo>
                  <a:lnTo>
                    <a:pt x="1565" y="2210"/>
                  </a:lnTo>
                  <a:lnTo>
                    <a:pt x="1565" y="2208"/>
                  </a:lnTo>
                  <a:lnTo>
                    <a:pt x="1567" y="2208"/>
                  </a:lnTo>
                  <a:lnTo>
                    <a:pt x="1569" y="2208"/>
                  </a:lnTo>
                  <a:lnTo>
                    <a:pt x="1569" y="2210"/>
                  </a:lnTo>
                  <a:lnTo>
                    <a:pt x="1571" y="2210"/>
                  </a:lnTo>
                  <a:lnTo>
                    <a:pt x="1573" y="2210"/>
                  </a:lnTo>
                  <a:lnTo>
                    <a:pt x="1575" y="2210"/>
                  </a:lnTo>
                  <a:lnTo>
                    <a:pt x="1577" y="2210"/>
                  </a:lnTo>
                  <a:lnTo>
                    <a:pt x="1575" y="2210"/>
                  </a:lnTo>
                  <a:lnTo>
                    <a:pt x="1575" y="2208"/>
                  </a:lnTo>
                  <a:lnTo>
                    <a:pt x="1573" y="2208"/>
                  </a:lnTo>
                  <a:lnTo>
                    <a:pt x="1573" y="2210"/>
                  </a:lnTo>
                  <a:lnTo>
                    <a:pt x="1571" y="2210"/>
                  </a:lnTo>
                  <a:lnTo>
                    <a:pt x="1571" y="2208"/>
                  </a:lnTo>
                  <a:lnTo>
                    <a:pt x="1569" y="2208"/>
                  </a:lnTo>
                  <a:lnTo>
                    <a:pt x="1567" y="2208"/>
                  </a:lnTo>
                  <a:lnTo>
                    <a:pt x="1567" y="2206"/>
                  </a:lnTo>
                  <a:lnTo>
                    <a:pt x="1567" y="2204"/>
                  </a:lnTo>
                  <a:lnTo>
                    <a:pt x="1567" y="2202"/>
                  </a:lnTo>
                  <a:lnTo>
                    <a:pt x="1567" y="2200"/>
                  </a:lnTo>
                  <a:lnTo>
                    <a:pt x="1569" y="2200"/>
                  </a:lnTo>
                  <a:lnTo>
                    <a:pt x="1571" y="2200"/>
                  </a:lnTo>
                  <a:lnTo>
                    <a:pt x="1573" y="2200"/>
                  </a:lnTo>
                  <a:lnTo>
                    <a:pt x="1575" y="2200"/>
                  </a:lnTo>
                  <a:lnTo>
                    <a:pt x="1575" y="2198"/>
                  </a:lnTo>
                  <a:lnTo>
                    <a:pt x="1577" y="2198"/>
                  </a:lnTo>
                  <a:lnTo>
                    <a:pt x="1579" y="2198"/>
                  </a:lnTo>
                  <a:lnTo>
                    <a:pt x="1579" y="2196"/>
                  </a:lnTo>
                  <a:lnTo>
                    <a:pt x="1580" y="2196"/>
                  </a:lnTo>
                  <a:lnTo>
                    <a:pt x="1580" y="2198"/>
                  </a:lnTo>
                  <a:lnTo>
                    <a:pt x="1580" y="2200"/>
                  </a:lnTo>
                  <a:lnTo>
                    <a:pt x="1580" y="2202"/>
                  </a:lnTo>
                  <a:lnTo>
                    <a:pt x="1582" y="2202"/>
                  </a:lnTo>
                  <a:lnTo>
                    <a:pt x="1582" y="2200"/>
                  </a:lnTo>
                  <a:lnTo>
                    <a:pt x="1584" y="2200"/>
                  </a:lnTo>
                  <a:lnTo>
                    <a:pt x="1584" y="2198"/>
                  </a:lnTo>
                  <a:lnTo>
                    <a:pt x="1586" y="2198"/>
                  </a:lnTo>
                  <a:lnTo>
                    <a:pt x="1586" y="2196"/>
                  </a:lnTo>
                  <a:lnTo>
                    <a:pt x="1588" y="2196"/>
                  </a:lnTo>
                  <a:lnTo>
                    <a:pt x="1588" y="2194"/>
                  </a:lnTo>
                  <a:lnTo>
                    <a:pt x="1590" y="2194"/>
                  </a:lnTo>
                  <a:lnTo>
                    <a:pt x="1590" y="2196"/>
                  </a:lnTo>
                  <a:lnTo>
                    <a:pt x="1592" y="2196"/>
                  </a:lnTo>
                  <a:lnTo>
                    <a:pt x="1590" y="2196"/>
                  </a:lnTo>
                  <a:lnTo>
                    <a:pt x="1590" y="2194"/>
                  </a:lnTo>
                  <a:lnTo>
                    <a:pt x="1588" y="2194"/>
                  </a:lnTo>
                  <a:lnTo>
                    <a:pt x="1588" y="2196"/>
                  </a:lnTo>
                  <a:lnTo>
                    <a:pt x="1586" y="2196"/>
                  </a:lnTo>
                  <a:lnTo>
                    <a:pt x="1586" y="2198"/>
                  </a:lnTo>
                  <a:lnTo>
                    <a:pt x="1584" y="2198"/>
                  </a:lnTo>
                  <a:lnTo>
                    <a:pt x="1584" y="2200"/>
                  </a:lnTo>
                  <a:lnTo>
                    <a:pt x="1582" y="2200"/>
                  </a:lnTo>
                  <a:lnTo>
                    <a:pt x="1580" y="2200"/>
                  </a:lnTo>
                  <a:lnTo>
                    <a:pt x="1580" y="2198"/>
                  </a:lnTo>
                  <a:lnTo>
                    <a:pt x="1580" y="2196"/>
                  </a:lnTo>
                  <a:lnTo>
                    <a:pt x="1580" y="2194"/>
                  </a:lnTo>
                  <a:lnTo>
                    <a:pt x="1582" y="2194"/>
                  </a:lnTo>
                  <a:lnTo>
                    <a:pt x="1584" y="2194"/>
                  </a:lnTo>
                  <a:lnTo>
                    <a:pt x="1582" y="2194"/>
                  </a:lnTo>
                  <a:lnTo>
                    <a:pt x="1582" y="2192"/>
                  </a:lnTo>
                  <a:lnTo>
                    <a:pt x="1582" y="2194"/>
                  </a:lnTo>
                  <a:lnTo>
                    <a:pt x="1580" y="2194"/>
                  </a:lnTo>
                  <a:lnTo>
                    <a:pt x="1580" y="2196"/>
                  </a:lnTo>
                  <a:lnTo>
                    <a:pt x="1580" y="2198"/>
                  </a:lnTo>
                  <a:lnTo>
                    <a:pt x="1580" y="2196"/>
                  </a:lnTo>
                  <a:lnTo>
                    <a:pt x="1579" y="2196"/>
                  </a:lnTo>
                  <a:lnTo>
                    <a:pt x="1577" y="2196"/>
                  </a:lnTo>
                  <a:lnTo>
                    <a:pt x="1577" y="2198"/>
                  </a:lnTo>
                  <a:lnTo>
                    <a:pt x="1575" y="2198"/>
                  </a:lnTo>
                  <a:lnTo>
                    <a:pt x="1575" y="2200"/>
                  </a:lnTo>
                  <a:lnTo>
                    <a:pt x="1573" y="2200"/>
                  </a:lnTo>
                  <a:lnTo>
                    <a:pt x="1571" y="2200"/>
                  </a:lnTo>
                  <a:lnTo>
                    <a:pt x="1571" y="2198"/>
                  </a:lnTo>
                  <a:lnTo>
                    <a:pt x="1571" y="2200"/>
                  </a:lnTo>
                  <a:lnTo>
                    <a:pt x="1569" y="2200"/>
                  </a:lnTo>
                  <a:lnTo>
                    <a:pt x="1567" y="2200"/>
                  </a:lnTo>
                  <a:lnTo>
                    <a:pt x="1567" y="2198"/>
                  </a:lnTo>
                  <a:lnTo>
                    <a:pt x="1567" y="2196"/>
                  </a:lnTo>
                  <a:lnTo>
                    <a:pt x="1567" y="2194"/>
                  </a:lnTo>
                  <a:lnTo>
                    <a:pt x="1569" y="2194"/>
                  </a:lnTo>
                  <a:lnTo>
                    <a:pt x="1569" y="2192"/>
                  </a:lnTo>
                  <a:lnTo>
                    <a:pt x="1569" y="2191"/>
                  </a:lnTo>
                  <a:lnTo>
                    <a:pt x="1569" y="2189"/>
                  </a:lnTo>
                  <a:lnTo>
                    <a:pt x="1569" y="2187"/>
                  </a:lnTo>
                  <a:lnTo>
                    <a:pt x="1569" y="2185"/>
                  </a:lnTo>
                  <a:lnTo>
                    <a:pt x="1569" y="2187"/>
                  </a:lnTo>
                  <a:lnTo>
                    <a:pt x="1567" y="2187"/>
                  </a:lnTo>
                  <a:lnTo>
                    <a:pt x="1567" y="2185"/>
                  </a:lnTo>
                  <a:lnTo>
                    <a:pt x="1567" y="2183"/>
                  </a:lnTo>
                  <a:lnTo>
                    <a:pt x="1569" y="2183"/>
                  </a:lnTo>
                  <a:lnTo>
                    <a:pt x="1569" y="2181"/>
                  </a:lnTo>
                  <a:lnTo>
                    <a:pt x="1569" y="2183"/>
                  </a:lnTo>
                  <a:lnTo>
                    <a:pt x="1569" y="2181"/>
                  </a:lnTo>
                  <a:lnTo>
                    <a:pt x="1567" y="2181"/>
                  </a:lnTo>
                  <a:lnTo>
                    <a:pt x="1569" y="2181"/>
                  </a:lnTo>
                  <a:lnTo>
                    <a:pt x="1571" y="2181"/>
                  </a:lnTo>
                  <a:lnTo>
                    <a:pt x="1573" y="2181"/>
                  </a:lnTo>
                  <a:lnTo>
                    <a:pt x="1575" y="2181"/>
                  </a:lnTo>
                  <a:lnTo>
                    <a:pt x="1575" y="2179"/>
                  </a:lnTo>
                  <a:lnTo>
                    <a:pt x="1577" y="2181"/>
                  </a:lnTo>
                  <a:lnTo>
                    <a:pt x="1577" y="2179"/>
                  </a:lnTo>
                  <a:lnTo>
                    <a:pt x="1575" y="2179"/>
                  </a:lnTo>
                  <a:lnTo>
                    <a:pt x="1577" y="2179"/>
                  </a:lnTo>
                  <a:lnTo>
                    <a:pt x="1579" y="2179"/>
                  </a:lnTo>
                  <a:lnTo>
                    <a:pt x="1580" y="2177"/>
                  </a:lnTo>
                  <a:lnTo>
                    <a:pt x="1582" y="2177"/>
                  </a:lnTo>
                  <a:lnTo>
                    <a:pt x="1584" y="2177"/>
                  </a:lnTo>
                  <a:lnTo>
                    <a:pt x="1582" y="2177"/>
                  </a:lnTo>
                  <a:lnTo>
                    <a:pt x="1580" y="2177"/>
                  </a:lnTo>
                  <a:lnTo>
                    <a:pt x="1579" y="2177"/>
                  </a:lnTo>
                  <a:lnTo>
                    <a:pt x="1579" y="2179"/>
                  </a:lnTo>
                  <a:lnTo>
                    <a:pt x="1577" y="2179"/>
                  </a:lnTo>
                  <a:lnTo>
                    <a:pt x="1579" y="2177"/>
                  </a:lnTo>
                  <a:lnTo>
                    <a:pt x="1577" y="2177"/>
                  </a:lnTo>
                  <a:lnTo>
                    <a:pt x="1575" y="2177"/>
                  </a:lnTo>
                  <a:lnTo>
                    <a:pt x="1575" y="2179"/>
                  </a:lnTo>
                  <a:lnTo>
                    <a:pt x="1573" y="2179"/>
                  </a:lnTo>
                  <a:lnTo>
                    <a:pt x="1571" y="2179"/>
                  </a:lnTo>
                  <a:lnTo>
                    <a:pt x="1571" y="2177"/>
                  </a:lnTo>
                  <a:lnTo>
                    <a:pt x="1571" y="2179"/>
                  </a:lnTo>
                  <a:lnTo>
                    <a:pt x="1569" y="2179"/>
                  </a:lnTo>
                  <a:lnTo>
                    <a:pt x="1567" y="2179"/>
                  </a:lnTo>
                  <a:lnTo>
                    <a:pt x="1567" y="2177"/>
                  </a:lnTo>
                  <a:lnTo>
                    <a:pt x="1565" y="2177"/>
                  </a:lnTo>
                  <a:lnTo>
                    <a:pt x="1565" y="2179"/>
                  </a:lnTo>
                  <a:lnTo>
                    <a:pt x="1563" y="2179"/>
                  </a:lnTo>
                  <a:lnTo>
                    <a:pt x="1561" y="2179"/>
                  </a:lnTo>
                  <a:lnTo>
                    <a:pt x="1561" y="2177"/>
                  </a:lnTo>
                  <a:lnTo>
                    <a:pt x="1561" y="2175"/>
                  </a:lnTo>
                  <a:lnTo>
                    <a:pt x="1561" y="2173"/>
                  </a:lnTo>
                  <a:lnTo>
                    <a:pt x="1559" y="2173"/>
                  </a:lnTo>
                  <a:lnTo>
                    <a:pt x="1557" y="2173"/>
                  </a:lnTo>
                  <a:lnTo>
                    <a:pt x="1557" y="2171"/>
                  </a:lnTo>
                  <a:lnTo>
                    <a:pt x="1557" y="2173"/>
                  </a:lnTo>
                  <a:lnTo>
                    <a:pt x="1556" y="2173"/>
                  </a:lnTo>
                  <a:lnTo>
                    <a:pt x="1554" y="2173"/>
                  </a:lnTo>
                  <a:lnTo>
                    <a:pt x="1552" y="2173"/>
                  </a:lnTo>
                  <a:lnTo>
                    <a:pt x="1552" y="2171"/>
                  </a:lnTo>
                  <a:lnTo>
                    <a:pt x="1554" y="2169"/>
                  </a:lnTo>
                  <a:lnTo>
                    <a:pt x="1552" y="2169"/>
                  </a:lnTo>
                  <a:lnTo>
                    <a:pt x="1552" y="2171"/>
                  </a:lnTo>
                  <a:lnTo>
                    <a:pt x="1550" y="2171"/>
                  </a:lnTo>
                  <a:lnTo>
                    <a:pt x="1550" y="2173"/>
                  </a:lnTo>
                  <a:lnTo>
                    <a:pt x="1548" y="2173"/>
                  </a:lnTo>
                  <a:lnTo>
                    <a:pt x="1546" y="2173"/>
                  </a:lnTo>
                  <a:lnTo>
                    <a:pt x="1544" y="2173"/>
                  </a:lnTo>
                  <a:lnTo>
                    <a:pt x="1544" y="2171"/>
                  </a:lnTo>
                  <a:lnTo>
                    <a:pt x="1544" y="2169"/>
                  </a:lnTo>
                  <a:lnTo>
                    <a:pt x="1542" y="2169"/>
                  </a:lnTo>
                  <a:lnTo>
                    <a:pt x="1542" y="2168"/>
                  </a:lnTo>
                  <a:lnTo>
                    <a:pt x="1542" y="2166"/>
                  </a:lnTo>
                  <a:lnTo>
                    <a:pt x="1542" y="2168"/>
                  </a:lnTo>
                  <a:lnTo>
                    <a:pt x="1542" y="2169"/>
                  </a:lnTo>
                  <a:lnTo>
                    <a:pt x="1542" y="2171"/>
                  </a:lnTo>
                  <a:lnTo>
                    <a:pt x="1544" y="2171"/>
                  </a:lnTo>
                  <a:lnTo>
                    <a:pt x="1544" y="2173"/>
                  </a:lnTo>
                  <a:lnTo>
                    <a:pt x="1542" y="2173"/>
                  </a:lnTo>
                  <a:lnTo>
                    <a:pt x="1542" y="2171"/>
                  </a:lnTo>
                  <a:lnTo>
                    <a:pt x="1540" y="2171"/>
                  </a:lnTo>
                  <a:lnTo>
                    <a:pt x="1540" y="2169"/>
                  </a:lnTo>
                  <a:lnTo>
                    <a:pt x="1540" y="2171"/>
                  </a:lnTo>
                  <a:lnTo>
                    <a:pt x="1538" y="2171"/>
                  </a:lnTo>
                  <a:lnTo>
                    <a:pt x="1536" y="2169"/>
                  </a:lnTo>
                  <a:lnTo>
                    <a:pt x="1536" y="2171"/>
                  </a:lnTo>
                  <a:lnTo>
                    <a:pt x="1536" y="2173"/>
                  </a:lnTo>
                  <a:lnTo>
                    <a:pt x="1538" y="2173"/>
                  </a:lnTo>
                  <a:lnTo>
                    <a:pt x="1538" y="2175"/>
                  </a:lnTo>
                  <a:lnTo>
                    <a:pt x="1538" y="2177"/>
                  </a:lnTo>
                  <a:lnTo>
                    <a:pt x="1540" y="2177"/>
                  </a:lnTo>
                  <a:lnTo>
                    <a:pt x="1538" y="2177"/>
                  </a:lnTo>
                  <a:lnTo>
                    <a:pt x="1538" y="2179"/>
                  </a:lnTo>
                  <a:lnTo>
                    <a:pt x="1536" y="2179"/>
                  </a:lnTo>
                  <a:lnTo>
                    <a:pt x="1534" y="2179"/>
                  </a:lnTo>
                  <a:lnTo>
                    <a:pt x="1534" y="2181"/>
                  </a:lnTo>
                  <a:lnTo>
                    <a:pt x="1532" y="2181"/>
                  </a:lnTo>
                  <a:lnTo>
                    <a:pt x="1532" y="2183"/>
                  </a:lnTo>
                  <a:lnTo>
                    <a:pt x="1532" y="2181"/>
                  </a:lnTo>
                  <a:lnTo>
                    <a:pt x="1531" y="2181"/>
                  </a:lnTo>
                  <a:lnTo>
                    <a:pt x="1532" y="2181"/>
                  </a:lnTo>
                  <a:lnTo>
                    <a:pt x="1531" y="2181"/>
                  </a:lnTo>
                  <a:lnTo>
                    <a:pt x="1531" y="2179"/>
                  </a:lnTo>
                  <a:lnTo>
                    <a:pt x="1532" y="2181"/>
                  </a:lnTo>
                  <a:lnTo>
                    <a:pt x="1532" y="2179"/>
                  </a:lnTo>
                  <a:lnTo>
                    <a:pt x="1531" y="2179"/>
                  </a:lnTo>
                  <a:lnTo>
                    <a:pt x="1532" y="2179"/>
                  </a:lnTo>
                  <a:lnTo>
                    <a:pt x="1531" y="2179"/>
                  </a:lnTo>
                  <a:lnTo>
                    <a:pt x="1531" y="2177"/>
                  </a:lnTo>
                  <a:lnTo>
                    <a:pt x="1531" y="2179"/>
                  </a:lnTo>
                  <a:lnTo>
                    <a:pt x="1531" y="2181"/>
                  </a:lnTo>
                  <a:lnTo>
                    <a:pt x="1531" y="2183"/>
                  </a:lnTo>
                  <a:lnTo>
                    <a:pt x="1531" y="2185"/>
                  </a:lnTo>
                  <a:lnTo>
                    <a:pt x="1529" y="2185"/>
                  </a:lnTo>
                  <a:lnTo>
                    <a:pt x="1529" y="2187"/>
                  </a:lnTo>
                  <a:lnTo>
                    <a:pt x="1527" y="2187"/>
                  </a:lnTo>
                  <a:lnTo>
                    <a:pt x="1525" y="2187"/>
                  </a:lnTo>
                  <a:lnTo>
                    <a:pt x="1525" y="2189"/>
                  </a:lnTo>
                  <a:lnTo>
                    <a:pt x="1525" y="2187"/>
                  </a:lnTo>
                  <a:lnTo>
                    <a:pt x="1523" y="2187"/>
                  </a:lnTo>
                  <a:lnTo>
                    <a:pt x="1525" y="2187"/>
                  </a:lnTo>
                  <a:lnTo>
                    <a:pt x="1523" y="2187"/>
                  </a:lnTo>
                  <a:lnTo>
                    <a:pt x="1523" y="2185"/>
                  </a:lnTo>
                  <a:lnTo>
                    <a:pt x="1523" y="2183"/>
                  </a:lnTo>
                  <a:lnTo>
                    <a:pt x="1523" y="2181"/>
                  </a:lnTo>
                  <a:lnTo>
                    <a:pt x="1523" y="2179"/>
                  </a:lnTo>
                  <a:lnTo>
                    <a:pt x="1523" y="2181"/>
                  </a:lnTo>
                  <a:lnTo>
                    <a:pt x="1523" y="2183"/>
                  </a:lnTo>
                  <a:lnTo>
                    <a:pt x="1523" y="2185"/>
                  </a:lnTo>
                  <a:lnTo>
                    <a:pt x="1521" y="2185"/>
                  </a:lnTo>
                  <a:lnTo>
                    <a:pt x="1521" y="2187"/>
                  </a:lnTo>
                  <a:lnTo>
                    <a:pt x="1523" y="2187"/>
                  </a:lnTo>
                  <a:lnTo>
                    <a:pt x="1521" y="2187"/>
                  </a:lnTo>
                  <a:lnTo>
                    <a:pt x="1523" y="2187"/>
                  </a:lnTo>
                  <a:lnTo>
                    <a:pt x="1521" y="2187"/>
                  </a:lnTo>
                  <a:lnTo>
                    <a:pt x="1521" y="2189"/>
                  </a:lnTo>
                  <a:lnTo>
                    <a:pt x="1521" y="2187"/>
                  </a:lnTo>
                  <a:lnTo>
                    <a:pt x="1521" y="2189"/>
                  </a:lnTo>
                  <a:lnTo>
                    <a:pt x="1519" y="2191"/>
                  </a:lnTo>
                  <a:lnTo>
                    <a:pt x="1517" y="2191"/>
                  </a:lnTo>
                  <a:lnTo>
                    <a:pt x="1517" y="2192"/>
                  </a:lnTo>
                  <a:lnTo>
                    <a:pt x="1515" y="2192"/>
                  </a:lnTo>
                  <a:lnTo>
                    <a:pt x="1515" y="2191"/>
                  </a:lnTo>
                  <a:lnTo>
                    <a:pt x="1515" y="2189"/>
                  </a:lnTo>
                  <a:lnTo>
                    <a:pt x="1515" y="2187"/>
                  </a:lnTo>
                  <a:lnTo>
                    <a:pt x="1513" y="2187"/>
                  </a:lnTo>
                  <a:lnTo>
                    <a:pt x="1513" y="2185"/>
                  </a:lnTo>
                  <a:lnTo>
                    <a:pt x="1513" y="2183"/>
                  </a:lnTo>
                  <a:lnTo>
                    <a:pt x="1513" y="2181"/>
                  </a:lnTo>
                  <a:lnTo>
                    <a:pt x="1513" y="2179"/>
                  </a:lnTo>
                  <a:lnTo>
                    <a:pt x="1513" y="2177"/>
                  </a:lnTo>
                  <a:lnTo>
                    <a:pt x="1515" y="2177"/>
                  </a:lnTo>
                  <a:lnTo>
                    <a:pt x="1515" y="2175"/>
                  </a:lnTo>
                  <a:lnTo>
                    <a:pt x="1515" y="2173"/>
                  </a:lnTo>
                  <a:lnTo>
                    <a:pt x="1517" y="2173"/>
                  </a:lnTo>
                  <a:lnTo>
                    <a:pt x="1517" y="2171"/>
                  </a:lnTo>
                  <a:lnTo>
                    <a:pt x="1517" y="2169"/>
                  </a:lnTo>
                  <a:lnTo>
                    <a:pt x="1517" y="2168"/>
                  </a:lnTo>
                  <a:lnTo>
                    <a:pt x="1517" y="2166"/>
                  </a:lnTo>
                  <a:lnTo>
                    <a:pt x="1517" y="2168"/>
                  </a:lnTo>
                  <a:lnTo>
                    <a:pt x="1519" y="2168"/>
                  </a:lnTo>
                  <a:lnTo>
                    <a:pt x="1519" y="2169"/>
                  </a:lnTo>
                  <a:lnTo>
                    <a:pt x="1519" y="2171"/>
                  </a:lnTo>
                  <a:lnTo>
                    <a:pt x="1521" y="2169"/>
                  </a:lnTo>
                  <a:lnTo>
                    <a:pt x="1521" y="2168"/>
                  </a:lnTo>
                  <a:lnTo>
                    <a:pt x="1523" y="2168"/>
                  </a:lnTo>
                  <a:lnTo>
                    <a:pt x="1521" y="2168"/>
                  </a:lnTo>
                  <a:lnTo>
                    <a:pt x="1523" y="2168"/>
                  </a:lnTo>
                  <a:lnTo>
                    <a:pt x="1525" y="2168"/>
                  </a:lnTo>
                  <a:lnTo>
                    <a:pt x="1527" y="2168"/>
                  </a:lnTo>
                  <a:lnTo>
                    <a:pt x="1527" y="2169"/>
                  </a:lnTo>
                  <a:lnTo>
                    <a:pt x="1529" y="2171"/>
                  </a:lnTo>
                  <a:lnTo>
                    <a:pt x="1529" y="2173"/>
                  </a:lnTo>
                  <a:lnTo>
                    <a:pt x="1529" y="2171"/>
                  </a:lnTo>
                  <a:lnTo>
                    <a:pt x="1529" y="2169"/>
                  </a:lnTo>
                  <a:lnTo>
                    <a:pt x="1529" y="2168"/>
                  </a:lnTo>
                  <a:lnTo>
                    <a:pt x="1529" y="2166"/>
                  </a:lnTo>
                  <a:lnTo>
                    <a:pt x="1531" y="2166"/>
                  </a:lnTo>
                  <a:lnTo>
                    <a:pt x="1532" y="2166"/>
                  </a:lnTo>
                  <a:lnTo>
                    <a:pt x="1532" y="2164"/>
                  </a:lnTo>
                  <a:lnTo>
                    <a:pt x="1532" y="2162"/>
                  </a:lnTo>
                  <a:lnTo>
                    <a:pt x="1534" y="2162"/>
                  </a:lnTo>
                  <a:lnTo>
                    <a:pt x="1534" y="2160"/>
                  </a:lnTo>
                  <a:lnTo>
                    <a:pt x="1536" y="2160"/>
                  </a:lnTo>
                  <a:lnTo>
                    <a:pt x="1538" y="2160"/>
                  </a:lnTo>
                  <a:lnTo>
                    <a:pt x="1538" y="2162"/>
                  </a:lnTo>
                  <a:lnTo>
                    <a:pt x="1538" y="2160"/>
                  </a:lnTo>
                  <a:lnTo>
                    <a:pt x="1538" y="2162"/>
                  </a:lnTo>
                  <a:lnTo>
                    <a:pt x="1540" y="2162"/>
                  </a:lnTo>
                  <a:lnTo>
                    <a:pt x="1540" y="2160"/>
                  </a:lnTo>
                  <a:lnTo>
                    <a:pt x="1540" y="2162"/>
                  </a:lnTo>
                  <a:lnTo>
                    <a:pt x="1540" y="2160"/>
                  </a:lnTo>
                  <a:lnTo>
                    <a:pt x="1542" y="2160"/>
                  </a:lnTo>
                  <a:lnTo>
                    <a:pt x="1542" y="2158"/>
                  </a:lnTo>
                  <a:lnTo>
                    <a:pt x="1542" y="2156"/>
                  </a:lnTo>
                  <a:lnTo>
                    <a:pt x="1544" y="2154"/>
                  </a:lnTo>
                  <a:lnTo>
                    <a:pt x="1544" y="2156"/>
                  </a:lnTo>
                  <a:lnTo>
                    <a:pt x="1544" y="2154"/>
                  </a:lnTo>
                  <a:lnTo>
                    <a:pt x="1544" y="2152"/>
                  </a:lnTo>
                  <a:lnTo>
                    <a:pt x="1546" y="2152"/>
                  </a:lnTo>
                  <a:lnTo>
                    <a:pt x="1546" y="2150"/>
                  </a:lnTo>
                  <a:lnTo>
                    <a:pt x="1548" y="2150"/>
                  </a:lnTo>
                  <a:lnTo>
                    <a:pt x="1548" y="2148"/>
                  </a:lnTo>
                  <a:lnTo>
                    <a:pt x="1550" y="2148"/>
                  </a:lnTo>
                  <a:lnTo>
                    <a:pt x="1552" y="2148"/>
                  </a:lnTo>
                  <a:lnTo>
                    <a:pt x="1552" y="2150"/>
                  </a:lnTo>
                  <a:lnTo>
                    <a:pt x="1552" y="2148"/>
                  </a:lnTo>
                  <a:lnTo>
                    <a:pt x="1554" y="2148"/>
                  </a:lnTo>
                  <a:lnTo>
                    <a:pt x="1556" y="2150"/>
                  </a:lnTo>
                  <a:lnTo>
                    <a:pt x="1557" y="2150"/>
                  </a:lnTo>
                  <a:lnTo>
                    <a:pt x="1557" y="2152"/>
                  </a:lnTo>
                  <a:lnTo>
                    <a:pt x="1559" y="2152"/>
                  </a:lnTo>
                  <a:lnTo>
                    <a:pt x="1559" y="2154"/>
                  </a:lnTo>
                  <a:lnTo>
                    <a:pt x="1561" y="2154"/>
                  </a:lnTo>
                  <a:lnTo>
                    <a:pt x="1561" y="2156"/>
                  </a:lnTo>
                  <a:lnTo>
                    <a:pt x="1563" y="2156"/>
                  </a:lnTo>
                  <a:lnTo>
                    <a:pt x="1563" y="2158"/>
                  </a:lnTo>
                  <a:lnTo>
                    <a:pt x="1561" y="2158"/>
                  </a:lnTo>
                  <a:lnTo>
                    <a:pt x="1563" y="2158"/>
                  </a:lnTo>
                  <a:lnTo>
                    <a:pt x="1561" y="2158"/>
                  </a:lnTo>
                  <a:lnTo>
                    <a:pt x="1561" y="2160"/>
                  </a:lnTo>
                  <a:lnTo>
                    <a:pt x="1563" y="2160"/>
                  </a:lnTo>
                  <a:lnTo>
                    <a:pt x="1563" y="2158"/>
                  </a:lnTo>
                  <a:lnTo>
                    <a:pt x="1563" y="2156"/>
                  </a:lnTo>
                  <a:lnTo>
                    <a:pt x="1563" y="2158"/>
                  </a:lnTo>
                  <a:lnTo>
                    <a:pt x="1565" y="2158"/>
                  </a:lnTo>
                  <a:lnTo>
                    <a:pt x="1567" y="2158"/>
                  </a:lnTo>
                  <a:lnTo>
                    <a:pt x="1567" y="2156"/>
                  </a:lnTo>
                  <a:lnTo>
                    <a:pt x="1569" y="2158"/>
                  </a:lnTo>
                  <a:lnTo>
                    <a:pt x="1569" y="2156"/>
                  </a:lnTo>
                  <a:lnTo>
                    <a:pt x="1571" y="2156"/>
                  </a:lnTo>
                  <a:lnTo>
                    <a:pt x="1571" y="2158"/>
                  </a:lnTo>
                  <a:lnTo>
                    <a:pt x="1571" y="2156"/>
                  </a:lnTo>
                  <a:lnTo>
                    <a:pt x="1569" y="2156"/>
                  </a:lnTo>
                  <a:lnTo>
                    <a:pt x="1567" y="2156"/>
                  </a:lnTo>
                  <a:lnTo>
                    <a:pt x="1565" y="2156"/>
                  </a:lnTo>
                  <a:lnTo>
                    <a:pt x="1563" y="2156"/>
                  </a:lnTo>
                  <a:lnTo>
                    <a:pt x="1563" y="2154"/>
                  </a:lnTo>
                  <a:lnTo>
                    <a:pt x="1561" y="2154"/>
                  </a:lnTo>
                  <a:lnTo>
                    <a:pt x="1561" y="2152"/>
                  </a:lnTo>
                  <a:lnTo>
                    <a:pt x="1561" y="2154"/>
                  </a:lnTo>
                  <a:lnTo>
                    <a:pt x="1561" y="2152"/>
                  </a:lnTo>
                  <a:lnTo>
                    <a:pt x="1559" y="2152"/>
                  </a:lnTo>
                  <a:lnTo>
                    <a:pt x="1559" y="2150"/>
                  </a:lnTo>
                  <a:lnTo>
                    <a:pt x="1557" y="2150"/>
                  </a:lnTo>
                  <a:lnTo>
                    <a:pt x="1557" y="2148"/>
                  </a:lnTo>
                  <a:lnTo>
                    <a:pt x="1556" y="2148"/>
                  </a:lnTo>
                  <a:lnTo>
                    <a:pt x="1556" y="2146"/>
                  </a:lnTo>
                  <a:lnTo>
                    <a:pt x="1554" y="2146"/>
                  </a:lnTo>
                  <a:lnTo>
                    <a:pt x="1554" y="2144"/>
                  </a:lnTo>
                  <a:lnTo>
                    <a:pt x="1554" y="2143"/>
                  </a:lnTo>
                  <a:lnTo>
                    <a:pt x="1554" y="2141"/>
                  </a:lnTo>
                  <a:lnTo>
                    <a:pt x="1556" y="2141"/>
                  </a:lnTo>
                  <a:lnTo>
                    <a:pt x="1556" y="2139"/>
                  </a:lnTo>
                  <a:lnTo>
                    <a:pt x="1556" y="2137"/>
                  </a:lnTo>
                  <a:lnTo>
                    <a:pt x="1557" y="2137"/>
                  </a:lnTo>
                  <a:lnTo>
                    <a:pt x="1557" y="2135"/>
                  </a:lnTo>
                  <a:lnTo>
                    <a:pt x="1559" y="2135"/>
                  </a:lnTo>
                  <a:lnTo>
                    <a:pt x="1559" y="2133"/>
                  </a:lnTo>
                  <a:lnTo>
                    <a:pt x="1557" y="2133"/>
                  </a:lnTo>
                  <a:lnTo>
                    <a:pt x="1557" y="2135"/>
                  </a:lnTo>
                  <a:lnTo>
                    <a:pt x="1556" y="2135"/>
                  </a:lnTo>
                  <a:lnTo>
                    <a:pt x="1557" y="2135"/>
                  </a:lnTo>
                  <a:lnTo>
                    <a:pt x="1556" y="2135"/>
                  </a:lnTo>
                  <a:lnTo>
                    <a:pt x="1556" y="2133"/>
                  </a:lnTo>
                  <a:lnTo>
                    <a:pt x="1556" y="2131"/>
                  </a:lnTo>
                  <a:lnTo>
                    <a:pt x="1554" y="2131"/>
                  </a:lnTo>
                  <a:lnTo>
                    <a:pt x="1552" y="2131"/>
                  </a:lnTo>
                  <a:lnTo>
                    <a:pt x="1554" y="2131"/>
                  </a:lnTo>
                  <a:lnTo>
                    <a:pt x="1554" y="2129"/>
                  </a:lnTo>
                  <a:lnTo>
                    <a:pt x="1554" y="2127"/>
                  </a:lnTo>
                  <a:lnTo>
                    <a:pt x="1552" y="2127"/>
                  </a:lnTo>
                  <a:lnTo>
                    <a:pt x="1552" y="2129"/>
                  </a:lnTo>
                  <a:lnTo>
                    <a:pt x="1552" y="2127"/>
                  </a:lnTo>
                  <a:lnTo>
                    <a:pt x="1552" y="2125"/>
                  </a:lnTo>
                  <a:lnTo>
                    <a:pt x="1554" y="2125"/>
                  </a:lnTo>
                  <a:lnTo>
                    <a:pt x="1554" y="2123"/>
                  </a:lnTo>
                  <a:lnTo>
                    <a:pt x="1554" y="2121"/>
                  </a:lnTo>
                  <a:lnTo>
                    <a:pt x="1554" y="2120"/>
                  </a:lnTo>
                  <a:lnTo>
                    <a:pt x="1552" y="2118"/>
                  </a:lnTo>
                  <a:lnTo>
                    <a:pt x="1554" y="2118"/>
                  </a:lnTo>
                  <a:lnTo>
                    <a:pt x="1552" y="2116"/>
                  </a:lnTo>
                  <a:lnTo>
                    <a:pt x="1552" y="2114"/>
                  </a:lnTo>
                  <a:lnTo>
                    <a:pt x="1552" y="2112"/>
                  </a:lnTo>
                  <a:lnTo>
                    <a:pt x="1554" y="2112"/>
                  </a:lnTo>
                  <a:lnTo>
                    <a:pt x="1554" y="2110"/>
                  </a:lnTo>
                  <a:lnTo>
                    <a:pt x="1556" y="2110"/>
                  </a:lnTo>
                  <a:lnTo>
                    <a:pt x="1557" y="2110"/>
                  </a:lnTo>
                  <a:lnTo>
                    <a:pt x="1557" y="2108"/>
                  </a:lnTo>
                  <a:lnTo>
                    <a:pt x="1559" y="2108"/>
                  </a:lnTo>
                  <a:lnTo>
                    <a:pt x="1561" y="2108"/>
                  </a:lnTo>
                  <a:lnTo>
                    <a:pt x="1563" y="2108"/>
                  </a:lnTo>
                  <a:lnTo>
                    <a:pt x="1563" y="2106"/>
                  </a:lnTo>
                  <a:lnTo>
                    <a:pt x="1565" y="2106"/>
                  </a:lnTo>
                  <a:lnTo>
                    <a:pt x="1565" y="2108"/>
                  </a:lnTo>
                  <a:lnTo>
                    <a:pt x="1565" y="2106"/>
                  </a:lnTo>
                  <a:lnTo>
                    <a:pt x="1565" y="2108"/>
                  </a:lnTo>
                  <a:lnTo>
                    <a:pt x="1567" y="2108"/>
                  </a:lnTo>
                  <a:lnTo>
                    <a:pt x="1569" y="2108"/>
                  </a:lnTo>
                  <a:lnTo>
                    <a:pt x="1567" y="2108"/>
                  </a:lnTo>
                  <a:lnTo>
                    <a:pt x="1567" y="2106"/>
                  </a:lnTo>
                  <a:lnTo>
                    <a:pt x="1565" y="2106"/>
                  </a:lnTo>
                  <a:lnTo>
                    <a:pt x="1563" y="2106"/>
                  </a:lnTo>
                  <a:lnTo>
                    <a:pt x="1563" y="2104"/>
                  </a:lnTo>
                  <a:lnTo>
                    <a:pt x="1561" y="2104"/>
                  </a:lnTo>
                  <a:lnTo>
                    <a:pt x="1559" y="2104"/>
                  </a:lnTo>
                  <a:lnTo>
                    <a:pt x="1559" y="2106"/>
                  </a:lnTo>
                  <a:lnTo>
                    <a:pt x="1559" y="2104"/>
                  </a:lnTo>
                  <a:lnTo>
                    <a:pt x="1557" y="2104"/>
                  </a:lnTo>
                  <a:lnTo>
                    <a:pt x="1557" y="2102"/>
                  </a:lnTo>
                  <a:lnTo>
                    <a:pt x="1556" y="2102"/>
                  </a:lnTo>
                  <a:lnTo>
                    <a:pt x="1556" y="2100"/>
                  </a:lnTo>
                  <a:lnTo>
                    <a:pt x="1556" y="2098"/>
                  </a:lnTo>
                  <a:lnTo>
                    <a:pt x="1554" y="2098"/>
                  </a:lnTo>
                  <a:lnTo>
                    <a:pt x="1554" y="2096"/>
                  </a:lnTo>
                  <a:lnTo>
                    <a:pt x="1556" y="2096"/>
                  </a:lnTo>
                  <a:lnTo>
                    <a:pt x="1556" y="2095"/>
                  </a:lnTo>
                  <a:lnTo>
                    <a:pt x="1556" y="2096"/>
                  </a:lnTo>
                  <a:lnTo>
                    <a:pt x="1557" y="2096"/>
                  </a:lnTo>
                  <a:lnTo>
                    <a:pt x="1559" y="2095"/>
                  </a:lnTo>
                  <a:lnTo>
                    <a:pt x="1561" y="2095"/>
                  </a:lnTo>
                  <a:lnTo>
                    <a:pt x="1561" y="2096"/>
                  </a:lnTo>
                  <a:lnTo>
                    <a:pt x="1561" y="2095"/>
                  </a:lnTo>
                  <a:lnTo>
                    <a:pt x="1563" y="2095"/>
                  </a:lnTo>
                  <a:lnTo>
                    <a:pt x="1563" y="2093"/>
                  </a:lnTo>
                  <a:lnTo>
                    <a:pt x="1565" y="2093"/>
                  </a:lnTo>
                  <a:lnTo>
                    <a:pt x="1565" y="2095"/>
                  </a:lnTo>
                  <a:lnTo>
                    <a:pt x="1565" y="2093"/>
                  </a:lnTo>
                  <a:lnTo>
                    <a:pt x="1563" y="2093"/>
                  </a:lnTo>
                  <a:lnTo>
                    <a:pt x="1561" y="2093"/>
                  </a:lnTo>
                  <a:lnTo>
                    <a:pt x="1561" y="2095"/>
                  </a:lnTo>
                  <a:lnTo>
                    <a:pt x="1559" y="2093"/>
                  </a:lnTo>
                  <a:lnTo>
                    <a:pt x="1557" y="2093"/>
                  </a:lnTo>
                  <a:lnTo>
                    <a:pt x="1557" y="2095"/>
                  </a:lnTo>
                  <a:lnTo>
                    <a:pt x="1556" y="2095"/>
                  </a:lnTo>
                  <a:lnTo>
                    <a:pt x="1557" y="2095"/>
                  </a:lnTo>
                  <a:lnTo>
                    <a:pt x="1556" y="2093"/>
                  </a:lnTo>
                  <a:lnTo>
                    <a:pt x="1556" y="2091"/>
                  </a:lnTo>
                  <a:lnTo>
                    <a:pt x="1554" y="2089"/>
                  </a:lnTo>
                  <a:lnTo>
                    <a:pt x="1554" y="2085"/>
                  </a:lnTo>
                  <a:lnTo>
                    <a:pt x="1552" y="2083"/>
                  </a:lnTo>
                  <a:lnTo>
                    <a:pt x="1552" y="2081"/>
                  </a:lnTo>
                  <a:lnTo>
                    <a:pt x="1552" y="2079"/>
                  </a:lnTo>
                  <a:lnTo>
                    <a:pt x="1554" y="2079"/>
                  </a:lnTo>
                  <a:lnTo>
                    <a:pt x="1554" y="2077"/>
                  </a:lnTo>
                  <a:lnTo>
                    <a:pt x="1554" y="2075"/>
                  </a:lnTo>
                  <a:lnTo>
                    <a:pt x="1552" y="2073"/>
                  </a:lnTo>
                  <a:lnTo>
                    <a:pt x="1554" y="2073"/>
                  </a:lnTo>
                  <a:lnTo>
                    <a:pt x="1554" y="2072"/>
                  </a:lnTo>
                  <a:lnTo>
                    <a:pt x="1554" y="2070"/>
                  </a:lnTo>
                  <a:lnTo>
                    <a:pt x="1554" y="2068"/>
                  </a:lnTo>
                  <a:lnTo>
                    <a:pt x="1556" y="2070"/>
                  </a:lnTo>
                  <a:lnTo>
                    <a:pt x="1556" y="2072"/>
                  </a:lnTo>
                  <a:lnTo>
                    <a:pt x="1556" y="2070"/>
                  </a:lnTo>
                  <a:lnTo>
                    <a:pt x="1556" y="2068"/>
                  </a:lnTo>
                  <a:lnTo>
                    <a:pt x="1557" y="2070"/>
                  </a:lnTo>
                  <a:lnTo>
                    <a:pt x="1557" y="2072"/>
                  </a:lnTo>
                  <a:lnTo>
                    <a:pt x="1557" y="2073"/>
                  </a:lnTo>
                  <a:lnTo>
                    <a:pt x="1559" y="2073"/>
                  </a:lnTo>
                  <a:lnTo>
                    <a:pt x="1559" y="2072"/>
                  </a:lnTo>
                  <a:lnTo>
                    <a:pt x="1559" y="2070"/>
                  </a:lnTo>
                  <a:lnTo>
                    <a:pt x="1559" y="2068"/>
                  </a:lnTo>
                  <a:lnTo>
                    <a:pt x="1561" y="2068"/>
                  </a:lnTo>
                  <a:lnTo>
                    <a:pt x="1561" y="2066"/>
                  </a:lnTo>
                  <a:lnTo>
                    <a:pt x="1563" y="2066"/>
                  </a:lnTo>
                  <a:lnTo>
                    <a:pt x="1563" y="2064"/>
                  </a:lnTo>
                  <a:lnTo>
                    <a:pt x="1561" y="2064"/>
                  </a:lnTo>
                  <a:lnTo>
                    <a:pt x="1559" y="2064"/>
                  </a:lnTo>
                  <a:lnTo>
                    <a:pt x="1559" y="2066"/>
                  </a:lnTo>
                  <a:lnTo>
                    <a:pt x="1557" y="2066"/>
                  </a:lnTo>
                  <a:lnTo>
                    <a:pt x="1557" y="2064"/>
                  </a:lnTo>
                  <a:lnTo>
                    <a:pt x="1556" y="2064"/>
                  </a:lnTo>
                  <a:lnTo>
                    <a:pt x="1556" y="2062"/>
                  </a:lnTo>
                  <a:lnTo>
                    <a:pt x="1554" y="2064"/>
                  </a:lnTo>
                  <a:lnTo>
                    <a:pt x="1554" y="2062"/>
                  </a:lnTo>
                  <a:lnTo>
                    <a:pt x="1554" y="2060"/>
                  </a:lnTo>
                  <a:lnTo>
                    <a:pt x="1556" y="2062"/>
                  </a:lnTo>
                  <a:lnTo>
                    <a:pt x="1556" y="2060"/>
                  </a:lnTo>
                  <a:lnTo>
                    <a:pt x="1554" y="2060"/>
                  </a:lnTo>
                  <a:lnTo>
                    <a:pt x="1554" y="2058"/>
                  </a:lnTo>
                  <a:lnTo>
                    <a:pt x="1552" y="2058"/>
                  </a:lnTo>
                  <a:lnTo>
                    <a:pt x="1552" y="2056"/>
                  </a:lnTo>
                  <a:lnTo>
                    <a:pt x="1550" y="2056"/>
                  </a:lnTo>
                  <a:lnTo>
                    <a:pt x="1550" y="2054"/>
                  </a:lnTo>
                  <a:lnTo>
                    <a:pt x="1552" y="2054"/>
                  </a:lnTo>
                  <a:lnTo>
                    <a:pt x="1552" y="2052"/>
                  </a:lnTo>
                  <a:lnTo>
                    <a:pt x="1554" y="2052"/>
                  </a:lnTo>
                  <a:lnTo>
                    <a:pt x="1554" y="2050"/>
                  </a:lnTo>
                  <a:lnTo>
                    <a:pt x="1554" y="2052"/>
                  </a:lnTo>
                  <a:lnTo>
                    <a:pt x="1554" y="2050"/>
                  </a:lnTo>
                  <a:lnTo>
                    <a:pt x="1554" y="2052"/>
                  </a:lnTo>
                  <a:lnTo>
                    <a:pt x="1556" y="2052"/>
                  </a:lnTo>
                  <a:lnTo>
                    <a:pt x="1556" y="2050"/>
                  </a:lnTo>
                  <a:lnTo>
                    <a:pt x="1554" y="2050"/>
                  </a:lnTo>
                  <a:lnTo>
                    <a:pt x="1554" y="2048"/>
                  </a:lnTo>
                  <a:lnTo>
                    <a:pt x="1556" y="2048"/>
                  </a:lnTo>
                  <a:lnTo>
                    <a:pt x="1554" y="2048"/>
                  </a:lnTo>
                  <a:lnTo>
                    <a:pt x="1554" y="2050"/>
                  </a:lnTo>
                  <a:lnTo>
                    <a:pt x="1552" y="2050"/>
                  </a:lnTo>
                  <a:lnTo>
                    <a:pt x="1552" y="2048"/>
                  </a:lnTo>
                  <a:lnTo>
                    <a:pt x="1552" y="2050"/>
                  </a:lnTo>
                  <a:lnTo>
                    <a:pt x="1550" y="2050"/>
                  </a:lnTo>
                  <a:lnTo>
                    <a:pt x="1550" y="2048"/>
                  </a:lnTo>
                  <a:lnTo>
                    <a:pt x="1552" y="2048"/>
                  </a:lnTo>
                  <a:lnTo>
                    <a:pt x="1552" y="2047"/>
                  </a:lnTo>
                  <a:lnTo>
                    <a:pt x="1552" y="2048"/>
                  </a:lnTo>
                  <a:lnTo>
                    <a:pt x="1550" y="2048"/>
                  </a:lnTo>
                  <a:lnTo>
                    <a:pt x="1550" y="2050"/>
                  </a:lnTo>
                  <a:lnTo>
                    <a:pt x="1548" y="2050"/>
                  </a:lnTo>
                  <a:lnTo>
                    <a:pt x="1546" y="2050"/>
                  </a:lnTo>
                  <a:lnTo>
                    <a:pt x="1546" y="2048"/>
                  </a:lnTo>
                  <a:lnTo>
                    <a:pt x="1544" y="2047"/>
                  </a:lnTo>
                  <a:lnTo>
                    <a:pt x="1546" y="2047"/>
                  </a:lnTo>
                  <a:lnTo>
                    <a:pt x="1544" y="2047"/>
                  </a:lnTo>
                  <a:lnTo>
                    <a:pt x="1544" y="2045"/>
                  </a:lnTo>
                  <a:lnTo>
                    <a:pt x="1544" y="2043"/>
                  </a:lnTo>
                  <a:lnTo>
                    <a:pt x="1542" y="2043"/>
                  </a:lnTo>
                  <a:lnTo>
                    <a:pt x="1542" y="2041"/>
                  </a:lnTo>
                  <a:lnTo>
                    <a:pt x="1542" y="2039"/>
                  </a:lnTo>
                  <a:lnTo>
                    <a:pt x="1540" y="2037"/>
                  </a:lnTo>
                  <a:lnTo>
                    <a:pt x="1542" y="2037"/>
                  </a:lnTo>
                  <a:lnTo>
                    <a:pt x="1542" y="2039"/>
                  </a:lnTo>
                  <a:lnTo>
                    <a:pt x="1544" y="2039"/>
                  </a:lnTo>
                  <a:lnTo>
                    <a:pt x="1544" y="2037"/>
                  </a:lnTo>
                  <a:lnTo>
                    <a:pt x="1546" y="2037"/>
                  </a:lnTo>
                  <a:lnTo>
                    <a:pt x="1546" y="2035"/>
                  </a:lnTo>
                  <a:lnTo>
                    <a:pt x="1546" y="2033"/>
                  </a:lnTo>
                  <a:lnTo>
                    <a:pt x="1546" y="2035"/>
                  </a:lnTo>
                  <a:lnTo>
                    <a:pt x="1548" y="2035"/>
                  </a:lnTo>
                  <a:lnTo>
                    <a:pt x="1548" y="2033"/>
                  </a:lnTo>
                  <a:lnTo>
                    <a:pt x="1550" y="2033"/>
                  </a:lnTo>
                  <a:lnTo>
                    <a:pt x="1548" y="2033"/>
                  </a:lnTo>
                  <a:lnTo>
                    <a:pt x="1550" y="2033"/>
                  </a:lnTo>
                  <a:lnTo>
                    <a:pt x="1550" y="2035"/>
                  </a:lnTo>
                  <a:lnTo>
                    <a:pt x="1552" y="2035"/>
                  </a:lnTo>
                  <a:lnTo>
                    <a:pt x="1552" y="2037"/>
                  </a:lnTo>
                  <a:lnTo>
                    <a:pt x="1554" y="2037"/>
                  </a:lnTo>
                  <a:lnTo>
                    <a:pt x="1556" y="2037"/>
                  </a:lnTo>
                  <a:lnTo>
                    <a:pt x="1556" y="2039"/>
                  </a:lnTo>
                  <a:lnTo>
                    <a:pt x="1556" y="2037"/>
                  </a:lnTo>
                  <a:lnTo>
                    <a:pt x="1556" y="2039"/>
                  </a:lnTo>
                  <a:lnTo>
                    <a:pt x="1557" y="2039"/>
                  </a:lnTo>
                  <a:lnTo>
                    <a:pt x="1557" y="2041"/>
                  </a:lnTo>
                  <a:lnTo>
                    <a:pt x="1557" y="2043"/>
                  </a:lnTo>
                  <a:lnTo>
                    <a:pt x="1556" y="2043"/>
                  </a:lnTo>
                  <a:lnTo>
                    <a:pt x="1556" y="2045"/>
                  </a:lnTo>
                  <a:lnTo>
                    <a:pt x="1557" y="2045"/>
                  </a:lnTo>
                  <a:lnTo>
                    <a:pt x="1557" y="2043"/>
                  </a:lnTo>
                  <a:lnTo>
                    <a:pt x="1557" y="2041"/>
                  </a:lnTo>
                  <a:lnTo>
                    <a:pt x="1557" y="2039"/>
                  </a:lnTo>
                  <a:lnTo>
                    <a:pt x="1559" y="2039"/>
                  </a:lnTo>
                  <a:lnTo>
                    <a:pt x="1561" y="2039"/>
                  </a:lnTo>
                  <a:lnTo>
                    <a:pt x="1561" y="2041"/>
                  </a:lnTo>
                  <a:lnTo>
                    <a:pt x="1563" y="2041"/>
                  </a:lnTo>
                  <a:lnTo>
                    <a:pt x="1565" y="2041"/>
                  </a:lnTo>
                  <a:lnTo>
                    <a:pt x="1567" y="2041"/>
                  </a:lnTo>
                  <a:lnTo>
                    <a:pt x="1567" y="2039"/>
                  </a:lnTo>
                  <a:lnTo>
                    <a:pt x="1569" y="2039"/>
                  </a:lnTo>
                  <a:lnTo>
                    <a:pt x="1567" y="2039"/>
                  </a:lnTo>
                  <a:lnTo>
                    <a:pt x="1565" y="2041"/>
                  </a:lnTo>
                  <a:lnTo>
                    <a:pt x="1565" y="2039"/>
                  </a:lnTo>
                  <a:lnTo>
                    <a:pt x="1563" y="2041"/>
                  </a:lnTo>
                  <a:lnTo>
                    <a:pt x="1563" y="2039"/>
                  </a:lnTo>
                  <a:lnTo>
                    <a:pt x="1561" y="2039"/>
                  </a:lnTo>
                  <a:lnTo>
                    <a:pt x="1559" y="2039"/>
                  </a:lnTo>
                  <a:lnTo>
                    <a:pt x="1559" y="2037"/>
                  </a:lnTo>
                  <a:lnTo>
                    <a:pt x="1559" y="2035"/>
                  </a:lnTo>
                  <a:lnTo>
                    <a:pt x="1557" y="2035"/>
                  </a:lnTo>
                  <a:lnTo>
                    <a:pt x="1557" y="2033"/>
                  </a:lnTo>
                  <a:lnTo>
                    <a:pt x="1556" y="2033"/>
                  </a:lnTo>
                  <a:lnTo>
                    <a:pt x="1556" y="2031"/>
                  </a:lnTo>
                  <a:lnTo>
                    <a:pt x="1554" y="2031"/>
                  </a:lnTo>
                  <a:lnTo>
                    <a:pt x="1554" y="2029"/>
                  </a:lnTo>
                  <a:lnTo>
                    <a:pt x="1554" y="2027"/>
                  </a:lnTo>
                  <a:lnTo>
                    <a:pt x="1556" y="2027"/>
                  </a:lnTo>
                  <a:lnTo>
                    <a:pt x="1557" y="2027"/>
                  </a:lnTo>
                  <a:lnTo>
                    <a:pt x="1557" y="2025"/>
                  </a:lnTo>
                  <a:lnTo>
                    <a:pt x="1557" y="2027"/>
                  </a:lnTo>
                  <a:lnTo>
                    <a:pt x="1557" y="2029"/>
                  </a:lnTo>
                  <a:lnTo>
                    <a:pt x="1557" y="2027"/>
                  </a:lnTo>
                  <a:lnTo>
                    <a:pt x="1559" y="2027"/>
                  </a:lnTo>
                  <a:lnTo>
                    <a:pt x="1559" y="2029"/>
                  </a:lnTo>
                  <a:lnTo>
                    <a:pt x="1561" y="2029"/>
                  </a:lnTo>
                  <a:lnTo>
                    <a:pt x="1559" y="2029"/>
                  </a:lnTo>
                  <a:lnTo>
                    <a:pt x="1559" y="2027"/>
                  </a:lnTo>
                  <a:lnTo>
                    <a:pt x="1561" y="2027"/>
                  </a:lnTo>
                  <a:lnTo>
                    <a:pt x="1563" y="2027"/>
                  </a:lnTo>
                  <a:lnTo>
                    <a:pt x="1561" y="2027"/>
                  </a:lnTo>
                  <a:lnTo>
                    <a:pt x="1561" y="2025"/>
                  </a:lnTo>
                  <a:lnTo>
                    <a:pt x="1561" y="2027"/>
                  </a:lnTo>
                  <a:lnTo>
                    <a:pt x="1561" y="2025"/>
                  </a:lnTo>
                  <a:lnTo>
                    <a:pt x="1561" y="2027"/>
                  </a:lnTo>
                  <a:lnTo>
                    <a:pt x="1561" y="2025"/>
                  </a:lnTo>
                  <a:lnTo>
                    <a:pt x="1561" y="2027"/>
                  </a:lnTo>
                  <a:lnTo>
                    <a:pt x="1559" y="2027"/>
                  </a:lnTo>
                  <a:lnTo>
                    <a:pt x="1559" y="2025"/>
                  </a:lnTo>
                  <a:lnTo>
                    <a:pt x="1557" y="2025"/>
                  </a:lnTo>
                  <a:lnTo>
                    <a:pt x="1559" y="2025"/>
                  </a:lnTo>
                  <a:lnTo>
                    <a:pt x="1559" y="2024"/>
                  </a:lnTo>
                  <a:lnTo>
                    <a:pt x="1557" y="2024"/>
                  </a:lnTo>
                  <a:lnTo>
                    <a:pt x="1557" y="2025"/>
                  </a:lnTo>
                  <a:lnTo>
                    <a:pt x="1556" y="2025"/>
                  </a:lnTo>
                  <a:lnTo>
                    <a:pt x="1557" y="2025"/>
                  </a:lnTo>
                  <a:lnTo>
                    <a:pt x="1556" y="2024"/>
                  </a:lnTo>
                  <a:lnTo>
                    <a:pt x="1557" y="2024"/>
                  </a:lnTo>
                  <a:lnTo>
                    <a:pt x="1557" y="2025"/>
                  </a:lnTo>
                  <a:lnTo>
                    <a:pt x="1557" y="2024"/>
                  </a:lnTo>
                  <a:lnTo>
                    <a:pt x="1556" y="2022"/>
                  </a:lnTo>
                  <a:lnTo>
                    <a:pt x="1557" y="2022"/>
                  </a:lnTo>
                  <a:lnTo>
                    <a:pt x="1557" y="2020"/>
                  </a:lnTo>
                  <a:lnTo>
                    <a:pt x="1557" y="2018"/>
                  </a:lnTo>
                  <a:lnTo>
                    <a:pt x="1559" y="2018"/>
                  </a:lnTo>
                  <a:lnTo>
                    <a:pt x="1559" y="2016"/>
                  </a:lnTo>
                  <a:lnTo>
                    <a:pt x="1561" y="2016"/>
                  </a:lnTo>
                  <a:lnTo>
                    <a:pt x="1563" y="2016"/>
                  </a:lnTo>
                  <a:lnTo>
                    <a:pt x="1563" y="2014"/>
                  </a:lnTo>
                  <a:lnTo>
                    <a:pt x="1563" y="2016"/>
                  </a:lnTo>
                  <a:lnTo>
                    <a:pt x="1565" y="2016"/>
                  </a:lnTo>
                  <a:lnTo>
                    <a:pt x="1565" y="2014"/>
                  </a:lnTo>
                  <a:lnTo>
                    <a:pt x="1565" y="2016"/>
                  </a:lnTo>
                  <a:lnTo>
                    <a:pt x="1567" y="2016"/>
                  </a:lnTo>
                  <a:lnTo>
                    <a:pt x="1569" y="2018"/>
                  </a:lnTo>
                  <a:lnTo>
                    <a:pt x="1569" y="2016"/>
                  </a:lnTo>
                  <a:lnTo>
                    <a:pt x="1567" y="2016"/>
                  </a:lnTo>
                  <a:lnTo>
                    <a:pt x="1565" y="2014"/>
                  </a:lnTo>
                  <a:lnTo>
                    <a:pt x="1563" y="2014"/>
                  </a:lnTo>
                  <a:lnTo>
                    <a:pt x="1561" y="2014"/>
                  </a:lnTo>
                  <a:lnTo>
                    <a:pt x="1559" y="2014"/>
                  </a:lnTo>
                  <a:lnTo>
                    <a:pt x="1559" y="2012"/>
                  </a:lnTo>
                  <a:lnTo>
                    <a:pt x="1559" y="2010"/>
                  </a:lnTo>
                  <a:lnTo>
                    <a:pt x="1559" y="2008"/>
                  </a:lnTo>
                  <a:lnTo>
                    <a:pt x="1559" y="2006"/>
                  </a:lnTo>
                  <a:lnTo>
                    <a:pt x="1561" y="2006"/>
                  </a:lnTo>
                  <a:lnTo>
                    <a:pt x="1559" y="2006"/>
                  </a:lnTo>
                  <a:lnTo>
                    <a:pt x="1559" y="2004"/>
                  </a:lnTo>
                  <a:lnTo>
                    <a:pt x="1561" y="2004"/>
                  </a:lnTo>
                  <a:lnTo>
                    <a:pt x="1563" y="2004"/>
                  </a:lnTo>
                  <a:lnTo>
                    <a:pt x="1561" y="2004"/>
                  </a:lnTo>
                  <a:lnTo>
                    <a:pt x="1563" y="2004"/>
                  </a:lnTo>
                  <a:lnTo>
                    <a:pt x="1563" y="2002"/>
                  </a:lnTo>
                  <a:lnTo>
                    <a:pt x="1561" y="2002"/>
                  </a:lnTo>
                  <a:lnTo>
                    <a:pt x="1563" y="2002"/>
                  </a:lnTo>
                  <a:lnTo>
                    <a:pt x="1563" y="2000"/>
                  </a:lnTo>
                  <a:lnTo>
                    <a:pt x="1565" y="2000"/>
                  </a:lnTo>
                  <a:lnTo>
                    <a:pt x="1565" y="2002"/>
                  </a:lnTo>
                  <a:lnTo>
                    <a:pt x="1567" y="2002"/>
                  </a:lnTo>
                  <a:lnTo>
                    <a:pt x="1567" y="2004"/>
                  </a:lnTo>
                  <a:lnTo>
                    <a:pt x="1567" y="2006"/>
                  </a:lnTo>
                  <a:lnTo>
                    <a:pt x="1569" y="2008"/>
                  </a:lnTo>
                  <a:lnTo>
                    <a:pt x="1569" y="2010"/>
                  </a:lnTo>
                  <a:lnTo>
                    <a:pt x="1571" y="2010"/>
                  </a:lnTo>
                  <a:lnTo>
                    <a:pt x="1571" y="2012"/>
                  </a:lnTo>
                  <a:lnTo>
                    <a:pt x="1571" y="2014"/>
                  </a:lnTo>
                  <a:lnTo>
                    <a:pt x="1573" y="2014"/>
                  </a:lnTo>
                  <a:lnTo>
                    <a:pt x="1573" y="2016"/>
                  </a:lnTo>
                  <a:lnTo>
                    <a:pt x="1573" y="2018"/>
                  </a:lnTo>
                  <a:lnTo>
                    <a:pt x="1575" y="2020"/>
                  </a:lnTo>
                  <a:lnTo>
                    <a:pt x="1575" y="2022"/>
                  </a:lnTo>
                  <a:lnTo>
                    <a:pt x="1575" y="2024"/>
                  </a:lnTo>
                  <a:lnTo>
                    <a:pt x="1575" y="2025"/>
                  </a:lnTo>
                  <a:lnTo>
                    <a:pt x="1575" y="2027"/>
                  </a:lnTo>
                  <a:lnTo>
                    <a:pt x="1575" y="2029"/>
                  </a:lnTo>
                  <a:lnTo>
                    <a:pt x="1575" y="2031"/>
                  </a:lnTo>
                  <a:lnTo>
                    <a:pt x="1577" y="2031"/>
                  </a:lnTo>
                  <a:lnTo>
                    <a:pt x="1577" y="2033"/>
                  </a:lnTo>
                  <a:lnTo>
                    <a:pt x="1579" y="2033"/>
                  </a:lnTo>
                  <a:lnTo>
                    <a:pt x="1579" y="2035"/>
                  </a:lnTo>
                  <a:lnTo>
                    <a:pt x="1580" y="2035"/>
                  </a:lnTo>
                  <a:lnTo>
                    <a:pt x="1580" y="2033"/>
                  </a:lnTo>
                  <a:lnTo>
                    <a:pt x="1579" y="2033"/>
                  </a:lnTo>
                  <a:lnTo>
                    <a:pt x="1579" y="2031"/>
                  </a:lnTo>
                  <a:lnTo>
                    <a:pt x="1577" y="2031"/>
                  </a:lnTo>
                  <a:lnTo>
                    <a:pt x="1579" y="2031"/>
                  </a:lnTo>
                  <a:lnTo>
                    <a:pt x="1579" y="2029"/>
                  </a:lnTo>
                  <a:lnTo>
                    <a:pt x="1577" y="2029"/>
                  </a:lnTo>
                  <a:lnTo>
                    <a:pt x="1577" y="2027"/>
                  </a:lnTo>
                  <a:lnTo>
                    <a:pt x="1575" y="2027"/>
                  </a:lnTo>
                  <a:lnTo>
                    <a:pt x="1575" y="2025"/>
                  </a:lnTo>
                  <a:lnTo>
                    <a:pt x="1577" y="2024"/>
                  </a:lnTo>
                  <a:lnTo>
                    <a:pt x="1577" y="2022"/>
                  </a:lnTo>
                  <a:lnTo>
                    <a:pt x="1577" y="2020"/>
                  </a:lnTo>
                  <a:lnTo>
                    <a:pt x="1579" y="2020"/>
                  </a:lnTo>
                  <a:lnTo>
                    <a:pt x="1577" y="2020"/>
                  </a:lnTo>
                  <a:lnTo>
                    <a:pt x="1579" y="2018"/>
                  </a:lnTo>
                  <a:lnTo>
                    <a:pt x="1580" y="2018"/>
                  </a:lnTo>
                  <a:lnTo>
                    <a:pt x="1580" y="2016"/>
                  </a:lnTo>
                  <a:lnTo>
                    <a:pt x="1582" y="2016"/>
                  </a:lnTo>
                  <a:lnTo>
                    <a:pt x="1582" y="2018"/>
                  </a:lnTo>
                  <a:lnTo>
                    <a:pt x="1582" y="2016"/>
                  </a:lnTo>
                  <a:lnTo>
                    <a:pt x="1580" y="2016"/>
                  </a:lnTo>
                  <a:lnTo>
                    <a:pt x="1580" y="2014"/>
                  </a:lnTo>
                  <a:lnTo>
                    <a:pt x="1580" y="2016"/>
                  </a:lnTo>
                  <a:lnTo>
                    <a:pt x="1580" y="2018"/>
                  </a:lnTo>
                  <a:lnTo>
                    <a:pt x="1579" y="2018"/>
                  </a:lnTo>
                  <a:lnTo>
                    <a:pt x="1577" y="2018"/>
                  </a:lnTo>
                  <a:lnTo>
                    <a:pt x="1577" y="2020"/>
                  </a:lnTo>
                  <a:lnTo>
                    <a:pt x="1575" y="2020"/>
                  </a:lnTo>
                  <a:lnTo>
                    <a:pt x="1575" y="2018"/>
                  </a:lnTo>
                  <a:lnTo>
                    <a:pt x="1575" y="2016"/>
                  </a:lnTo>
                  <a:lnTo>
                    <a:pt x="1575" y="2014"/>
                  </a:lnTo>
                  <a:lnTo>
                    <a:pt x="1573" y="2014"/>
                  </a:lnTo>
                  <a:lnTo>
                    <a:pt x="1573" y="2012"/>
                  </a:lnTo>
                  <a:lnTo>
                    <a:pt x="1573" y="2010"/>
                  </a:lnTo>
                  <a:lnTo>
                    <a:pt x="1573" y="2008"/>
                  </a:lnTo>
                  <a:lnTo>
                    <a:pt x="1573" y="2006"/>
                  </a:lnTo>
                  <a:lnTo>
                    <a:pt x="1571" y="2004"/>
                  </a:lnTo>
                  <a:lnTo>
                    <a:pt x="1571" y="2002"/>
                  </a:lnTo>
                  <a:lnTo>
                    <a:pt x="1571" y="2000"/>
                  </a:lnTo>
                  <a:lnTo>
                    <a:pt x="1571" y="1999"/>
                  </a:lnTo>
                  <a:lnTo>
                    <a:pt x="1569" y="1999"/>
                  </a:lnTo>
                  <a:lnTo>
                    <a:pt x="1571" y="1999"/>
                  </a:lnTo>
                  <a:lnTo>
                    <a:pt x="1573" y="1999"/>
                  </a:lnTo>
                  <a:lnTo>
                    <a:pt x="1573" y="1997"/>
                  </a:lnTo>
                  <a:lnTo>
                    <a:pt x="1573" y="1995"/>
                  </a:lnTo>
                  <a:lnTo>
                    <a:pt x="1575" y="1995"/>
                  </a:lnTo>
                  <a:lnTo>
                    <a:pt x="1575" y="1993"/>
                  </a:lnTo>
                  <a:lnTo>
                    <a:pt x="1577" y="1993"/>
                  </a:lnTo>
                  <a:lnTo>
                    <a:pt x="1577" y="1991"/>
                  </a:lnTo>
                  <a:lnTo>
                    <a:pt x="1579" y="1991"/>
                  </a:lnTo>
                  <a:lnTo>
                    <a:pt x="1579" y="1993"/>
                  </a:lnTo>
                  <a:lnTo>
                    <a:pt x="1580" y="1993"/>
                  </a:lnTo>
                  <a:lnTo>
                    <a:pt x="1582" y="1995"/>
                  </a:lnTo>
                  <a:lnTo>
                    <a:pt x="1582" y="1997"/>
                  </a:lnTo>
                  <a:lnTo>
                    <a:pt x="1584" y="1997"/>
                  </a:lnTo>
                  <a:lnTo>
                    <a:pt x="1584" y="1999"/>
                  </a:lnTo>
                  <a:lnTo>
                    <a:pt x="1584" y="2000"/>
                  </a:lnTo>
                  <a:lnTo>
                    <a:pt x="1586" y="1999"/>
                  </a:lnTo>
                  <a:lnTo>
                    <a:pt x="1586" y="2000"/>
                  </a:lnTo>
                  <a:lnTo>
                    <a:pt x="1586" y="2002"/>
                  </a:lnTo>
                  <a:lnTo>
                    <a:pt x="1588" y="2002"/>
                  </a:lnTo>
                  <a:lnTo>
                    <a:pt x="1588" y="2004"/>
                  </a:lnTo>
                  <a:lnTo>
                    <a:pt x="1590" y="2004"/>
                  </a:lnTo>
                  <a:lnTo>
                    <a:pt x="1590" y="2002"/>
                  </a:lnTo>
                  <a:lnTo>
                    <a:pt x="1588" y="2002"/>
                  </a:lnTo>
                  <a:lnTo>
                    <a:pt x="1588" y="2000"/>
                  </a:lnTo>
                  <a:lnTo>
                    <a:pt x="1588" y="1999"/>
                  </a:lnTo>
                  <a:lnTo>
                    <a:pt x="1586" y="1999"/>
                  </a:lnTo>
                  <a:lnTo>
                    <a:pt x="1584" y="1999"/>
                  </a:lnTo>
                  <a:lnTo>
                    <a:pt x="1584" y="1997"/>
                  </a:lnTo>
                  <a:lnTo>
                    <a:pt x="1584" y="1995"/>
                  </a:lnTo>
                  <a:lnTo>
                    <a:pt x="1582" y="1995"/>
                  </a:lnTo>
                  <a:lnTo>
                    <a:pt x="1582" y="1993"/>
                  </a:lnTo>
                  <a:lnTo>
                    <a:pt x="1580" y="1993"/>
                  </a:lnTo>
                  <a:lnTo>
                    <a:pt x="1580" y="1991"/>
                  </a:lnTo>
                  <a:lnTo>
                    <a:pt x="1579" y="1991"/>
                  </a:lnTo>
                  <a:lnTo>
                    <a:pt x="1579" y="1989"/>
                  </a:lnTo>
                  <a:lnTo>
                    <a:pt x="1577" y="1989"/>
                  </a:lnTo>
                  <a:lnTo>
                    <a:pt x="1575" y="1991"/>
                  </a:lnTo>
                  <a:lnTo>
                    <a:pt x="1575" y="1993"/>
                  </a:lnTo>
                  <a:lnTo>
                    <a:pt x="1573" y="1993"/>
                  </a:lnTo>
                  <a:lnTo>
                    <a:pt x="1573" y="1991"/>
                  </a:lnTo>
                  <a:lnTo>
                    <a:pt x="1573" y="1993"/>
                  </a:lnTo>
                  <a:lnTo>
                    <a:pt x="1571" y="1993"/>
                  </a:lnTo>
                  <a:lnTo>
                    <a:pt x="1573" y="1993"/>
                  </a:lnTo>
                  <a:lnTo>
                    <a:pt x="1571" y="1993"/>
                  </a:lnTo>
                  <a:lnTo>
                    <a:pt x="1571" y="1995"/>
                  </a:lnTo>
                  <a:lnTo>
                    <a:pt x="1569" y="1995"/>
                  </a:lnTo>
                  <a:lnTo>
                    <a:pt x="1569" y="1997"/>
                  </a:lnTo>
                  <a:lnTo>
                    <a:pt x="1567" y="1997"/>
                  </a:lnTo>
                  <a:lnTo>
                    <a:pt x="1567" y="1995"/>
                  </a:lnTo>
                  <a:lnTo>
                    <a:pt x="1567" y="1993"/>
                  </a:lnTo>
                  <a:lnTo>
                    <a:pt x="1567" y="1991"/>
                  </a:lnTo>
                  <a:lnTo>
                    <a:pt x="1567" y="1989"/>
                  </a:lnTo>
                  <a:lnTo>
                    <a:pt x="1567" y="1987"/>
                  </a:lnTo>
                  <a:lnTo>
                    <a:pt x="1569" y="1987"/>
                  </a:lnTo>
                  <a:lnTo>
                    <a:pt x="1569" y="1985"/>
                  </a:lnTo>
                  <a:lnTo>
                    <a:pt x="1569" y="1983"/>
                  </a:lnTo>
                  <a:lnTo>
                    <a:pt x="1569" y="1981"/>
                  </a:lnTo>
                  <a:lnTo>
                    <a:pt x="1569" y="1979"/>
                  </a:lnTo>
                  <a:lnTo>
                    <a:pt x="1571" y="1979"/>
                  </a:lnTo>
                  <a:lnTo>
                    <a:pt x="1573" y="1979"/>
                  </a:lnTo>
                  <a:lnTo>
                    <a:pt x="1575" y="1979"/>
                  </a:lnTo>
                  <a:lnTo>
                    <a:pt x="1575" y="1981"/>
                  </a:lnTo>
                  <a:lnTo>
                    <a:pt x="1575" y="1983"/>
                  </a:lnTo>
                  <a:lnTo>
                    <a:pt x="1575" y="1985"/>
                  </a:lnTo>
                  <a:lnTo>
                    <a:pt x="1573" y="1985"/>
                  </a:lnTo>
                  <a:lnTo>
                    <a:pt x="1575" y="1985"/>
                  </a:lnTo>
                  <a:lnTo>
                    <a:pt x="1575" y="1987"/>
                  </a:lnTo>
                  <a:lnTo>
                    <a:pt x="1575" y="1985"/>
                  </a:lnTo>
                  <a:lnTo>
                    <a:pt x="1575" y="1983"/>
                  </a:lnTo>
                  <a:lnTo>
                    <a:pt x="1577" y="1983"/>
                  </a:lnTo>
                  <a:lnTo>
                    <a:pt x="1579" y="1981"/>
                  </a:lnTo>
                  <a:lnTo>
                    <a:pt x="1580" y="1981"/>
                  </a:lnTo>
                  <a:lnTo>
                    <a:pt x="1580" y="1983"/>
                  </a:lnTo>
                  <a:lnTo>
                    <a:pt x="1580" y="1981"/>
                  </a:lnTo>
                  <a:lnTo>
                    <a:pt x="1580" y="1983"/>
                  </a:lnTo>
                  <a:lnTo>
                    <a:pt x="1582" y="1983"/>
                  </a:lnTo>
                  <a:lnTo>
                    <a:pt x="1584" y="1983"/>
                  </a:lnTo>
                  <a:lnTo>
                    <a:pt x="1586" y="1983"/>
                  </a:lnTo>
                  <a:lnTo>
                    <a:pt x="1588" y="1983"/>
                  </a:lnTo>
                  <a:lnTo>
                    <a:pt x="1590" y="1983"/>
                  </a:lnTo>
                  <a:lnTo>
                    <a:pt x="1590" y="1981"/>
                  </a:lnTo>
                  <a:lnTo>
                    <a:pt x="1590" y="1983"/>
                  </a:lnTo>
                  <a:lnTo>
                    <a:pt x="1590" y="1981"/>
                  </a:lnTo>
                  <a:lnTo>
                    <a:pt x="1592" y="1981"/>
                  </a:lnTo>
                  <a:lnTo>
                    <a:pt x="1594" y="1981"/>
                  </a:lnTo>
                  <a:lnTo>
                    <a:pt x="1596" y="1981"/>
                  </a:lnTo>
                  <a:lnTo>
                    <a:pt x="1598" y="1981"/>
                  </a:lnTo>
                  <a:lnTo>
                    <a:pt x="1600" y="1981"/>
                  </a:lnTo>
                  <a:lnTo>
                    <a:pt x="1602" y="1981"/>
                  </a:lnTo>
                  <a:lnTo>
                    <a:pt x="1600" y="1981"/>
                  </a:lnTo>
                  <a:lnTo>
                    <a:pt x="1600" y="1979"/>
                  </a:lnTo>
                  <a:lnTo>
                    <a:pt x="1598" y="1981"/>
                  </a:lnTo>
                  <a:lnTo>
                    <a:pt x="1598" y="1979"/>
                  </a:lnTo>
                  <a:lnTo>
                    <a:pt x="1598" y="1981"/>
                  </a:lnTo>
                  <a:lnTo>
                    <a:pt x="1596" y="1981"/>
                  </a:lnTo>
                  <a:lnTo>
                    <a:pt x="1594" y="1981"/>
                  </a:lnTo>
                  <a:lnTo>
                    <a:pt x="1592" y="1981"/>
                  </a:lnTo>
                  <a:lnTo>
                    <a:pt x="1590" y="1981"/>
                  </a:lnTo>
                  <a:lnTo>
                    <a:pt x="1588" y="1981"/>
                  </a:lnTo>
                  <a:lnTo>
                    <a:pt x="1586" y="1981"/>
                  </a:lnTo>
                  <a:lnTo>
                    <a:pt x="1584" y="1981"/>
                  </a:lnTo>
                  <a:lnTo>
                    <a:pt x="1582" y="1981"/>
                  </a:lnTo>
                  <a:lnTo>
                    <a:pt x="1582" y="1983"/>
                  </a:lnTo>
                  <a:lnTo>
                    <a:pt x="1582" y="1981"/>
                  </a:lnTo>
                  <a:lnTo>
                    <a:pt x="1580" y="1981"/>
                  </a:lnTo>
                  <a:lnTo>
                    <a:pt x="1579" y="1981"/>
                  </a:lnTo>
                  <a:lnTo>
                    <a:pt x="1577" y="1981"/>
                  </a:lnTo>
                  <a:lnTo>
                    <a:pt x="1577" y="1979"/>
                  </a:lnTo>
                  <a:lnTo>
                    <a:pt x="1577" y="1977"/>
                  </a:lnTo>
                  <a:lnTo>
                    <a:pt x="1579" y="1976"/>
                  </a:lnTo>
                  <a:lnTo>
                    <a:pt x="1577" y="1976"/>
                  </a:lnTo>
                  <a:lnTo>
                    <a:pt x="1579" y="1976"/>
                  </a:lnTo>
                  <a:lnTo>
                    <a:pt x="1580" y="1976"/>
                  </a:lnTo>
                  <a:lnTo>
                    <a:pt x="1580" y="1974"/>
                  </a:lnTo>
                  <a:lnTo>
                    <a:pt x="1582" y="1974"/>
                  </a:lnTo>
                  <a:lnTo>
                    <a:pt x="1584" y="1974"/>
                  </a:lnTo>
                  <a:lnTo>
                    <a:pt x="1582" y="1974"/>
                  </a:lnTo>
                  <a:lnTo>
                    <a:pt x="1582" y="1972"/>
                  </a:lnTo>
                  <a:lnTo>
                    <a:pt x="1584" y="1972"/>
                  </a:lnTo>
                  <a:lnTo>
                    <a:pt x="1586" y="1972"/>
                  </a:lnTo>
                  <a:lnTo>
                    <a:pt x="1586" y="1974"/>
                  </a:lnTo>
                  <a:lnTo>
                    <a:pt x="1586" y="1972"/>
                  </a:lnTo>
                  <a:lnTo>
                    <a:pt x="1588" y="1972"/>
                  </a:lnTo>
                  <a:lnTo>
                    <a:pt x="1588" y="1974"/>
                  </a:lnTo>
                  <a:lnTo>
                    <a:pt x="1590" y="1974"/>
                  </a:lnTo>
                  <a:lnTo>
                    <a:pt x="1590" y="1972"/>
                  </a:lnTo>
                  <a:lnTo>
                    <a:pt x="1588" y="1972"/>
                  </a:lnTo>
                  <a:lnTo>
                    <a:pt x="1586" y="1972"/>
                  </a:lnTo>
                  <a:lnTo>
                    <a:pt x="1584" y="1972"/>
                  </a:lnTo>
                  <a:lnTo>
                    <a:pt x="1582" y="1972"/>
                  </a:lnTo>
                  <a:lnTo>
                    <a:pt x="1582" y="1974"/>
                  </a:lnTo>
                  <a:lnTo>
                    <a:pt x="1580" y="1974"/>
                  </a:lnTo>
                  <a:lnTo>
                    <a:pt x="1579" y="1974"/>
                  </a:lnTo>
                  <a:lnTo>
                    <a:pt x="1577" y="1974"/>
                  </a:lnTo>
                  <a:lnTo>
                    <a:pt x="1577" y="1976"/>
                  </a:lnTo>
                  <a:lnTo>
                    <a:pt x="1575" y="1976"/>
                  </a:lnTo>
                  <a:lnTo>
                    <a:pt x="1575" y="1977"/>
                  </a:lnTo>
                  <a:lnTo>
                    <a:pt x="1573" y="1977"/>
                  </a:lnTo>
                  <a:lnTo>
                    <a:pt x="1571" y="1977"/>
                  </a:lnTo>
                  <a:lnTo>
                    <a:pt x="1569" y="1977"/>
                  </a:lnTo>
                  <a:lnTo>
                    <a:pt x="1569" y="1976"/>
                  </a:lnTo>
                  <a:lnTo>
                    <a:pt x="1569" y="1974"/>
                  </a:lnTo>
                  <a:lnTo>
                    <a:pt x="1569" y="1972"/>
                  </a:lnTo>
                  <a:lnTo>
                    <a:pt x="1569" y="1974"/>
                  </a:lnTo>
                  <a:lnTo>
                    <a:pt x="1569" y="1972"/>
                  </a:lnTo>
                  <a:lnTo>
                    <a:pt x="1571" y="1972"/>
                  </a:lnTo>
                  <a:lnTo>
                    <a:pt x="1569" y="1972"/>
                  </a:lnTo>
                  <a:lnTo>
                    <a:pt x="1569" y="1970"/>
                  </a:lnTo>
                  <a:lnTo>
                    <a:pt x="1569" y="1968"/>
                  </a:lnTo>
                  <a:lnTo>
                    <a:pt x="1569" y="1970"/>
                  </a:lnTo>
                  <a:lnTo>
                    <a:pt x="1571" y="1968"/>
                  </a:lnTo>
                  <a:lnTo>
                    <a:pt x="1569" y="1968"/>
                  </a:lnTo>
                  <a:lnTo>
                    <a:pt x="1569" y="1966"/>
                  </a:lnTo>
                  <a:lnTo>
                    <a:pt x="1569" y="1964"/>
                  </a:lnTo>
                  <a:lnTo>
                    <a:pt x="1571" y="1964"/>
                  </a:lnTo>
                  <a:lnTo>
                    <a:pt x="1571" y="1962"/>
                  </a:lnTo>
                  <a:lnTo>
                    <a:pt x="1571" y="1964"/>
                  </a:lnTo>
                  <a:lnTo>
                    <a:pt x="1573" y="1964"/>
                  </a:lnTo>
                  <a:lnTo>
                    <a:pt x="1571" y="1964"/>
                  </a:lnTo>
                  <a:lnTo>
                    <a:pt x="1571" y="1962"/>
                  </a:lnTo>
                  <a:lnTo>
                    <a:pt x="1573" y="1962"/>
                  </a:lnTo>
                  <a:lnTo>
                    <a:pt x="1573" y="1960"/>
                  </a:lnTo>
                  <a:lnTo>
                    <a:pt x="1573" y="1958"/>
                  </a:lnTo>
                  <a:lnTo>
                    <a:pt x="1575" y="1958"/>
                  </a:lnTo>
                  <a:lnTo>
                    <a:pt x="1575" y="1956"/>
                  </a:lnTo>
                  <a:lnTo>
                    <a:pt x="1577" y="1956"/>
                  </a:lnTo>
                  <a:lnTo>
                    <a:pt x="1579" y="1956"/>
                  </a:lnTo>
                  <a:lnTo>
                    <a:pt x="1579" y="1954"/>
                  </a:lnTo>
                  <a:lnTo>
                    <a:pt x="1579" y="1952"/>
                  </a:lnTo>
                  <a:lnTo>
                    <a:pt x="1579" y="1954"/>
                  </a:lnTo>
                  <a:lnTo>
                    <a:pt x="1580" y="1954"/>
                  </a:lnTo>
                  <a:lnTo>
                    <a:pt x="1582" y="1954"/>
                  </a:lnTo>
                  <a:lnTo>
                    <a:pt x="1582" y="1952"/>
                  </a:lnTo>
                  <a:lnTo>
                    <a:pt x="1584" y="1952"/>
                  </a:lnTo>
                  <a:lnTo>
                    <a:pt x="1584" y="1954"/>
                  </a:lnTo>
                  <a:lnTo>
                    <a:pt x="1584" y="1952"/>
                  </a:lnTo>
                  <a:lnTo>
                    <a:pt x="1584" y="1951"/>
                  </a:lnTo>
                  <a:lnTo>
                    <a:pt x="1586" y="1951"/>
                  </a:lnTo>
                  <a:lnTo>
                    <a:pt x="1586" y="1949"/>
                  </a:lnTo>
                  <a:lnTo>
                    <a:pt x="1586" y="1947"/>
                  </a:lnTo>
                  <a:lnTo>
                    <a:pt x="1588" y="1947"/>
                  </a:lnTo>
                  <a:lnTo>
                    <a:pt x="1590" y="1947"/>
                  </a:lnTo>
                  <a:lnTo>
                    <a:pt x="1592" y="1947"/>
                  </a:lnTo>
                  <a:lnTo>
                    <a:pt x="1592" y="1945"/>
                  </a:lnTo>
                  <a:lnTo>
                    <a:pt x="1592" y="1943"/>
                  </a:lnTo>
                  <a:lnTo>
                    <a:pt x="1594" y="1943"/>
                  </a:lnTo>
                  <a:lnTo>
                    <a:pt x="1596" y="1943"/>
                  </a:lnTo>
                  <a:lnTo>
                    <a:pt x="1598" y="1943"/>
                  </a:lnTo>
                  <a:lnTo>
                    <a:pt x="1598" y="1945"/>
                  </a:lnTo>
                  <a:lnTo>
                    <a:pt x="1600" y="1945"/>
                  </a:lnTo>
                  <a:lnTo>
                    <a:pt x="1600" y="1947"/>
                  </a:lnTo>
                  <a:lnTo>
                    <a:pt x="1600" y="1945"/>
                  </a:lnTo>
                  <a:lnTo>
                    <a:pt x="1600" y="1947"/>
                  </a:lnTo>
                  <a:lnTo>
                    <a:pt x="1602" y="1947"/>
                  </a:lnTo>
                  <a:lnTo>
                    <a:pt x="1602" y="1949"/>
                  </a:lnTo>
                  <a:lnTo>
                    <a:pt x="1604" y="1949"/>
                  </a:lnTo>
                  <a:lnTo>
                    <a:pt x="1604" y="1951"/>
                  </a:lnTo>
                  <a:lnTo>
                    <a:pt x="1604" y="1949"/>
                  </a:lnTo>
                  <a:lnTo>
                    <a:pt x="1602" y="1949"/>
                  </a:lnTo>
                  <a:lnTo>
                    <a:pt x="1604" y="1947"/>
                  </a:lnTo>
                  <a:lnTo>
                    <a:pt x="1602" y="1947"/>
                  </a:lnTo>
                  <a:lnTo>
                    <a:pt x="1604" y="1947"/>
                  </a:lnTo>
                  <a:lnTo>
                    <a:pt x="1605" y="1947"/>
                  </a:lnTo>
                  <a:lnTo>
                    <a:pt x="1605" y="1945"/>
                  </a:lnTo>
                  <a:lnTo>
                    <a:pt x="1605" y="1947"/>
                  </a:lnTo>
                  <a:lnTo>
                    <a:pt x="1604" y="1947"/>
                  </a:lnTo>
                  <a:lnTo>
                    <a:pt x="1604" y="1945"/>
                  </a:lnTo>
                  <a:lnTo>
                    <a:pt x="1602" y="1945"/>
                  </a:lnTo>
                  <a:lnTo>
                    <a:pt x="1600" y="1945"/>
                  </a:lnTo>
                  <a:lnTo>
                    <a:pt x="1600" y="1943"/>
                  </a:lnTo>
                  <a:lnTo>
                    <a:pt x="1598" y="1943"/>
                  </a:lnTo>
                  <a:lnTo>
                    <a:pt x="1596" y="1943"/>
                  </a:lnTo>
                  <a:lnTo>
                    <a:pt x="1596" y="1941"/>
                  </a:lnTo>
                  <a:lnTo>
                    <a:pt x="1594" y="1941"/>
                  </a:lnTo>
                  <a:lnTo>
                    <a:pt x="1592" y="1941"/>
                  </a:lnTo>
                  <a:lnTo>
                    <a:pt x="1592" y="1943"/>
                  </a:lnTo>
                  <a:lnTo>
                    <a:pt x="1592" y="1945"/>
                  </a:lnTo>
                  <a:lnTo>
                    <a:pt x="1590" y="1945"/>
                  </a:lnTo>
                  <a:lnTo>
                    <a:pt x="1588" y="1945"/>
                  </a:lnTo>
                  <a:lnTo>
                    <a:pt x="1590" y="1945"/>
                  </a:lnTo>
                  <a:lnTo>
                    <a:pt x="1588" y="1945"/>
                  </a:lnTo>
                  <a:lnTo>
                    <a:pt x="1590" y="1945"/>
                  </a:lnTo>
                  <a:lnTo>
                    <a:pt x="1588" y="1945"/>
                  </a:lnTo>
                  <a:lnTo>
                    <a:pt x="1586" y="1945"/>
                  </a:lnTo>
                  <a:lnTo>
                    <a:pt x="1584" y="1943"/>
                  </a:lnTo>
                  <a:lnTo>
                    <a:pt x="1584" y="1945"/>
                  </a:lnTo>
                  <a:lnTo>
                    <a:pt x="1586" y="1945"/>
                  </a:lnTo>
                  <a:lnTo>
                    <a:pt x="1586" y="1947"/>
                  </a:lnTo>
                  <a:lnTo>
                    <a:pt x="1584" y="1947"/>
                  </a:lnTo>
                  <a:lnTo>
                    <a:pt x="1584" y="1949"/>
                  </a:lnTo>
                  <a:lnTo>
                    <a:pt x="1582" y="1949"/>
                  </a:lnTo>
                  <a:lnTo>
                    <a:pt x="1582" y="1951"/>
                  </a:lnTo>
                  <a:lnTo>
                    <a:pt x="1580" y="1951"/>
                  </a:lnTo>
                  <a:lnTo>
                    <a:pt x="1579" y="1951"/>
                  </a:lnTo>
                  <a:lnTo>
                    <a:pt x="1577" y="1951"/>
                  </a:lnTo>
                  <a:lnTo>
                    <a:pt x="1577" y="1952"/>
                  </a:lnTo>
                  <a:lnTo>
                    <a:pt x="1577" y="1954"/>
                  </a:lnTo>
                  <a:lnTo>
                    <a:pt x="1575" y="1954"/>
                  </a:lnTo>
                  <a:lnTo>
                    <a:pt x="1573" y="1954"/>
                  </a:lnTo>
                  <a:lnTo>
                    <a:pt x="1573" y="1956"/>
                  </a:lnTo>
                  <a:lnTo>
                    <a:pt x="1571" y="1956"/>
                  </a:lnTo>
                  <a:lnTo>
                    <a:pt x="1571" y="1954"/>
                  </a:lnTo>
                  <a:lnTo>
                    <a:pt x="1569" y="1954"/>
                  </a:lnTo>
                  <a:lnTo>
                    <a:pt x="1569" y="1952"/>
                  </a:lnTo>
                  <a:lnTo>
                    <a:pt x="1569" y="1951"/>
                  </a:lnTo>
                  <a:lnTo>
                    <a:pt x="1569" y="1949"/>
                  </a:lnTo>
                  <a:lnTo>
                    <a:pt x="1569" y="1947"/>
                  </a:lnTo>
                  <a:lnTo>
                    <a:pt x="1569" y="1945"/>
                  </a:lnTo>
                  <a:lnTo>
                    <a:pt x="1567" y="1945"/>
                  </a:lnTo>
                  <a:lnTo>
                    <a:pt x="1569" y="1945"/>
                  </a:lnTo>
                  <a:lnTo>
                    <a:pt x="1567" y="1945"/>
                  </a:lnTo>
                  <a:lnTo>
                    <a:pt x="1569" y="1945"/>
                  </a:lnTo>
                  <a:lnTo>
                    <a:pt x="1569" y="1943"/>
                  </a:lnTo>
                  <a:lnTo>
                    <a:pt x="1567" y="1943"/>
                  </a:lnTo>
                  <a:lnTo>
                    <a:pt x="1567" y="1941"/>
                  </a:lnTo>
                  <a:lnTo>
                    <a:pt x="1567" y="1939"/>
                  </a:lnTo>
                  <a:lnTo>
                    <a:pt x="1567" y="1937"/>
                  </a:lnTo>
                  <a:lnTo>
                    <a:pt x="1567" y="1935"/>
                  </a:lnTo>
                  <a:lnTo>
                    <a:pt x="1567" y="1937"/>
                  </a:lnTo>
                  <a:lnTo>
                    <a:pt x="1567" y="1935"/>
                  </a:lnTo>
                  <a:lnTo>
                    <a:pt x="1565" y="1935"/>
                  </a:lnTo>
                  <a:lnTo>
                    <a:pt x="1563" y="1935"/>
                  </a:lnTo>
                  <a:lnTo>
                    <a:pt x="1563" y="1933"/>
                  </a:lnTo>
                  <a:lnTo>
                    <a:pt x="1565" y="1933"/>
                  </a:lnTo>
                  <a:lnTo>
                    <a:pt x="1563" y="1933"/>
                  </a:lnTo>
                  <a:lnTo>
                    <a:pt x="1563" y="1935"/>
                  </a:lnTo>
                  <a:lnTo>
                    <a:pt x="1563" y="1933"/>
                  </a:lnTo>
                  <a:lnTo>
                    <a:pt x="1563" y="1931"/>
                  </a:lnTo>
                  <a:lnTo>
                    <a:pt x="1565" y="1931"/>
                  </a:lnTo>
                  <a:lnTo>
                    <a:pt x="1563" y="1931"/>
                  </a:lnTo>
                  <a:lnTo>
                    <a:pt x="1563" y="1929"/>
                  </a:lnTo>
                  <a:lnTo>
                    <a:pt x="1563" y="1931"/>
                  </a:lnTo>
                  <a:lnTo>
                    <a:pt x="1561" y="1931"/>
                  </a:lnTo>
                  <a:lnTo>
                    <a:pt x="1561" y="1929"/>
                  </a:lnTo>
                  <a:lnTo>
                    <a:pt x="1561" y="1928"/>
                  </a:lnTo>
                  <a:lnTo>
                    <a:pt x="1561" y="1926"/>
                  </a:lnTo>
                  <a:lnTo>
                    <a:pt x="1563" y="1926"/>
                  </a:lnTo>
                  <a:lnTo>
                    <a:pt x="1563" y="1924"/>
                  </a:lnTo>
                  <a:lnTo>
                    <a:pt x="1563" y="1922"/>
                  </a:lnTo>
                  <a:lnTo>
                    <a:pt x="1565" y="1922"/>
                  </a:lnTo>
                  <a:lnTo>
                    <a:pt x="1565" y="1920"/>
                  </a:lnTo>
                  <a:lnTo>
                    <a:pt x="1565" y="1918"/>
                  </a:lnTo>
                  <a:lnTo>
                    <a:pt x="1567" y="1918"/>
                  </a:lnTo>
                  <a:lnTo>
                    <a:pt x="1565" y="1918"/>
                  </a:lnTo>
                  <a:lnTo>
                    <a:pt x="1567" y="1918"/>
                  </a:lnTo>
                  <a:lnTo>
                    <a:pt x="1565" y="1918"/>
                  </a:lnTo>
                  <a:lnTo>
                    <a:pt x="1565" y="1916"/>
                  </a:lnTo>
                  <a:lnTo>
                    <a:pt x="1565" y="1914"/>
                  </a:lnTo>
                  <a:lnTo>
                    <a:pt x="1565" y="1912"/>
                  </a:lnTo>
                  <a:lnTo>
                    <a:pt x="1567" y="1912"/>
                  </a:lnTo>
                  <a:lnTo>
                    <a:pt x="1567" y="1910"/>
                  </a:lnTo>
                  <a:lnTo>
                    <a:pt x="1567" y="1908"/>
                  </a:lnTo>
                  <a:lnTo>
                    <a:pt x="1565" y="1908"/>
                  </a:lnTo>
                  <a:lnTo>
                    <a:pt x="1567" y="1908"/>
                  </a:lnTo>
                  <a:lnTo>
                    <a:pt x="1567" y="1906"/>
                  </a:lnTo>
                  <a:lnTo>
                    <a:pt x="1567" y="1904"/>
                  </a:lnTo>
                  <a:lnTo>
                    <a:pt x="1567" y="1903"/>
                  </a:lnTo>
                  <a:lnTo>
                    <a:pt x="1569" y="1903"/>
                  </a:lnTo>
                  <a:lnTo>
                    <a:pt x="1569" y="1904"/>
                  </a:lnTo>
                  <a:lnTo>
                    <a:pt x="1569" y="1906"/>
                  </a:lnTo>
                  <a:lnTo>
                    <a:pt x="1569" y="1904"/>
                  </a:lnTo>
                  <a:lnTo>
                    <a:pt x="1571" y="1904"/>
                  </a:lnTo>
                  <a:lnTo>
                    <a:pt x="1569" y="1904"/>
                  </a:lnTo>
                  <a:lnTo>
                    <a:pt x="1569" y="1906"/>
                  </a:lnTo>
                  <a:lnTo>
                    <a:pt x="1571" y="1906"/>
                  </a:lnTo>
                  <a:lnTo>
                    <a:pt x="1571" y="1904"/>
                  </a:lnTo>
                  <a:lnTo>
                    <a:pt x="1571" y="1903"/>
                  </a:lnTo>
                  <a:lnTo>
                    <a:pt x="1571" y="1901"/>
                  </a:lnTo>
                  <a:lnTo>
                    <a:pt x="1573" y="1901"/>
                  </a:lnTo>
                  <a:lnTo>
                    <a:pt x="1575" y="1899"/>
                  </a:lnTo>
                  <a:lnTo>
                    <a:pt x="1575" y="1897"/>
                  </a:lnTo>
                  <a:lnTo>
                    <a:pt x="1577" y="1895"/>
                  </a:lnTo>
                  <a:lnTo>
                    <a:pt x="1575" y="1895"/>
                  </a:lnTo>
                  <a:lnTo>
                    <a:pt x="1577" y="1895"/>
                  </a:lnTo>
                  <a:lnTo>
                    <a:pt x="1579" y="1895"/>
                  </a:lnTo>
                  <a:lnTo>
                    <a:pt x="1579" y="1893"/>
                  </a:lnTo>
                  <a:lnTo>
                    <a:pt x="1579" y="1895"/>
                  </a:lnTo>
                  <a:lnTo>
                    <a:pt x="1579" y="1893"/>
                  </a:lnTo>
                  <a:lnTo>
                    <a:pt x="1580" y="1893"/>
                  </a:lnTo>
                  <a:lnTo>
                    <a:pt x="1580" y="1891"/>
                  </a:lnTo>
                  <a:lnTo>
                    <a:pt x="1582" y="1891"/>
                  </a:lnTo>
                  <a:lnTo>
                    <a:pt x="1582" y="1889"/>
                  </a:lnTo>
                  <a:lnTo>
                    <a:pt x="1582" y="1887"/>
                  </a:lnTo>
                  <a:lnTo>
                    <a:pt x="1584" y="1887"/>
                  </a:lnTo>
                  <a:lnTo>
                    <a:pt x="1584" y="1885"/>
                  </a:lnTo>
                  <a:lnTo>
                    <a:pt x="1584" y="1887"/>
                  </a:lnTo>
                  <a:lnTo>
                    <a:pt x="1582" y="1887"/>
                  </a:lnTo>
                  <a:lnTo>
                    <a:pt x="1582" y="1889"/>
                  </a:lnTo>
                  <a:lnTo>
                    <a:pt x="1582" y="1891"/>
                  </a:lnTo>
                  <a:lnTo>
                    <a:pt x="1582" y="1889"/>
                  </a:lnTo>
                  <a:lnTo>
                    <a:pt x="1582" y="1891"/>
                  </a:lnTo>
                  <a:lnTo>
                    <a:pt x="1580" y="1891"/>
                  </a:lnTo>
                  <a:lnTo>
                    <a:pt x="1580" y="1893"/>
                  </a:lnTo>
                  <a:lnTo>
                    <a:pt x="1579" y="1893"/>
                  </a:lnTo>
                  <a:lnTo>
                    <a:pt x="1577" y="1893"/>
                  </a:lnTo>
                  <a:lnTo>
                    <a:pt x="1575" y="1893"/>
                  </a:lnTo>
                  <a:lnTo>
                    <a:pt x="1575" y="1895"/>
                  </a:lnTo>
                  <a:lnTo>
                    <a:pt x="1573" y="1895"/>
                  </a:lnTo>
                  <a:lnTo>
                    <a:pt x="1573" y="1897"/>
                  </a:lnTo>
                  <a:lnTo>
                    <a:pt x="1573" y="1895"/>
                  </a:lnTo>
                  <a:lnTo>
                    <a:pt x="1571" y="1897"/>
                  </a:lnTo>
                  <a:lnTo>
                    <a:pt x="1571" y="1899"/>
                  </a:lnTo>
                  <a:lnTo>
                    <a:pt x="1569" y="1899"/>
                  </a:lnTo>
                  <a:lnTo>
                    <a:pt x="1569" y="1897"/>
                  </a:lnTo>
                  <a:lnTo>
                    <a:pt x="1569" y="1895"/>
                  </a:lnTo>
                  <a:lnTo>
                    <a:pt x="1571" y="1895"/>
                  </a:lnTo>
                  <a:lnTo>
                    <a:pt x="1571" y="1893"/>
                  </a:lnTo>
                  <a:lnTo>
                    <a:pt x="1571" y="1891"/>
                  </a:lnTo>
                  <a:lnTo>
                    <a:pt x="1571" y="1889"/>
                  </a:lnTo>
                  <a:lnTo>
                    <a:pt x="1571" y="1887"/>
                  </a:lnTo>
                  <a:lnTo>
                    <a:pt x="1573" y="1887"/>
                  </a:lnTo>
                  <a:lnTo>
                    <a:pt x="1573" y="1885"/>
                  </a:lnTo>
                  <a:lnTo>
                    <a:pt x="1575" y="1885"/>
                  </a:lnTo>
                  <a:lnTo>
                    <a:pt x="1575" y="1883"/>
                  </a:lnTo>
                  <a:lnTo>
                    <a:pt x="1575" y="1881"/>
                  </a:lnTo>
                  <a:lnTo>
                    <a:pt x="1577" y="1881"/>
                  </a:lnTo>
                  <a:lnTo>
                    <a:pt x="1577" y="1880"/>
                  </a:lnTo>
                  <a:lnTo>
                    <a:pt x="1577" y="1878"/>
                  </a:lnTo>
                  <a:lnTo>
                    <a:pt x="1579" y="1878"/>
                  </a:lnTo>
                  <a:lnTo>
                    <a:pt x="1579" y="1876"/>
                  </a:lnTo>
                  <a:lnTo>
                    <a:pt x="1580" y="1874"/>
                  </a:lnTo>
                  <a:lnTo>
                    <a:pt x="1580" y="1872"/>
                  </a:lnTo>
                  <a:lnTo>
                    <a:pt x="1582" y="1870"/>
                  </a:lnTo>
                  <a:lnTo>
                    <a:pt x="1582" y="1868"/>
                  </a:lnTo>
                  <a:lnTo>
                    <a:pt x="1582" y="1866"/>
                  </a:lnTo>
                  <a:lnTo>
                    <a:pt x="1584" y="1866"/>
                  </a:lnTo>
                  <a:lnTo>
                    <a:pt x="1584" y="1864"/>
                  </a:lnTo>
                  <a:lnTo>
                    <a:pt x="1584" y="1862"/>
                  </a:lnTo>
                  <a:lnTo>
                    <a:pt x="1586" y="1862"/>
                  </a:lnTo>
                  <a:lnTo>
                    <a:pt x="1586" y="1860"/>
                  </a:lnTo>
                  <a:lnTo>
                    <a:pt x="1588" y="1860"/>
                  </a:lnTo>
                  <a:lnTo>
                    <a:pt x="1590" y="1860"/>
                  </a:lnTo>
                  <a:lnTo>
                    <a:pt x="1592" y="1860"/>
                  </a:lnTo>
                  <a:lnTo>
                    <a:pt x="1594" y="1860"/>
                  </a:lnTo>
                  <a:lnTo>
                    <a:pt x="1594" y="1862"/>
                  </a:lnTo>
                  <a:lnTo>
                    <a:pt x="1594" y="1864"/>
                  </a:lnTo>
                  <a:lnTo>
                    <a:pt x="1594" y="1862"/>
                  </a:lnTo>
                  <a:lnTo>
                    <a:pt x="1594" y="1860"/>
                  </a:lnTo>
                  <a:lnTo>
                    <a:pt x="1592" y="1860"/>
                  </a:lnTo>
                  <a:lnTo>
                    <a:pt x="1590" y="1860"/>
                  </a:lnTo>
                  <a:lnTo>
                    <a:pt x="1588" y="1860"/>
                  </a:lnTo>
                  <a:lnTo>
                    <a:pt x="1586" y="1860"/>
                  </a:lnTo>
                  <a:lnTo>
                    <a:pt x="1586" y="1862"/>
                  </a:lnTo>
                  <a:lnTo>
                    <a:pt x="1584" y="1862"/>
                  </a:lnTo>
                  <a:lnTo>
                    <a:pt x="1586" y="1862"/>
                  </a:lnTo>
                  <a:lnTo>
                    <a:pt x="1584" y="1862"/>
                  </a:lnTo>
                  <a:lnTo>
                    <a:pt x="1584" y="1860"/>
                  </a:lnTo>
                  <a:lnTo>
                    <a:pt x="1586" y="1858"/>
                  </a:lnTo>
                  <a:lnTo>
                    <a:pt x="1586" y="1856"/>
                  </a:lnTo>
                  <a:lnTo>
                    <a:pt x="1586" y="1855"/>
                  </a:lnTo>
                  <a:lnTo>
                    <a:pt x="1588" y="1855"/>
                  </a:lnTo>
                  <a:lnTo>
                    <a:pt x="1588" y="1853"/>
                  </a:lnTo>
                  <a:lnTo>
                    <a:pt x="1590" y="1853"/>
                  </a:lnTo>
                  <a:lnTo>
                    <a:pt x="1590" y="1851"/>
                  </a:lnTo>
                  <a:lnTo>
                    <a:pt x="1592" y="1849"/>
                  </a:lnTo>
                  <a:lnTo>
                    <a:pt x="1594" y="1849"/>
                  </a:lnTo>
                  <a:lnTo>
                    <a:pt x="1594" y="1847"/>
                  </a:lnTo>
                  <a:lnTo>
                    <a:pt x="1596" y="1847"/>
                  </a:lnTo>
                  <a:lnTo>
                    <a:pt x="1596" y="1845"/>
                  </a:lnTo>
                  <a:lnTo>
                    <a:pt x="1598" y="1845"/>
                  </a:lnTo>
                  <a:lnTo>
                    <a:pt x="1596" y="1845"/>
                  </a:lnTo>
                  <a:lnTo>
                    <a:pt x="1598" y="1845"/>
                  </a:lnTo>
                  <a:lnTo>
                    <a:pt x="1596" y="1845"/>
                  </a:lnTo>
                  <a:lnTo>
                    <a:pt x="1598" y="1845"/>
                  </a:lnTo>
                  <a:lnTo>
                    <a:pt x="1596" y="1845"/>
                  </a:lnTo>
                  <a:lnTo>
                    <a:pt x="1598" y="1845"/>
                  </a:lnTo>
                  <a:lnTo>
                    <a:pt x="1598" y="1843"/>
                  </a:lnTo>
                  <a:lnTo>
                    <a:pt x="1596" y="1843"/>
                  </a:lnTo>
                  <a:lnTo>
                    <a:pt x="1598" y="1843"/>
                  </a:lnTo>
                  <a:lnTo>
                    <a:pt x="1598" y="1841"/>
                  </a:lnTo>
                  <a:lnTo>
                    <a:pt x="1600" y="1841"/>
                  </a:lnTo>
                  <a:lnTo>
                    <a:pt x="1600" y="1839"/>
                  </a:lnTo>
                  <a:lnTo>
                    <a:pt x="1602" y="1839"/>
                  </a:lnTo>
                  <a:lnTo>
                    <a:pt x="1602" y="1837"/>
                  </a:lnTo>
                  <a:lnTo>
                    <a:pt x="1604" y="1837"/>
                  </a:lnTo>
                  <a:lnTo>
                    <a:pt x="1604" y="1835"/>
                  </a:lnTo>
                  <a:lnTo>
                    <a:pt x="1605" y="1835"/>
                  </a:lnTo>
                  <a:lnTo>
                    <a:pt x="1604" y="1835"/>
                  </a:lnTo>
                  <a:lnTo>
                    <a:pt x="1604" y="1837"/>
                  </a:lnTo>
                  <a:lnTo>
                    <a:pt x="1602" y="1837"/>
                  </a:lnTo>
                  <a:lnTo>
                    <a:pt x="1602" y="1839"/>
                  </a:lnTo>
                  <a:lnTo>
                    <a:pt x="1600" y="1839"/>
                  </a:lnTo>
                  <a:lnTo>
                    <a:pt x="1600" y="1841"/>
                  </a:lnTo>
                  <a:lnTo>
                    <a:pt x="1598" y="1841"/>
                  </a:lnTo>
                  <a:lnTo>
                    <a:pt x="1598" y="1843"/>
                  </a:lnTo>
                  <a:lnTo>
                    <a:pt x="1598" y="1841"/>
                  </a:lnTo>
                  <a:lnTo>
                    <a:pt x="1596" y="1841"/>
                  </a:lnTo>
                  <a:lnTo>
                    <a:pt x="1596" y="1843"/>
                  </a:lnTo>
                  <a:lnTo>
                    <a:pt x="1596" y="1845"/>
                  </a:lnTo>
                  <a:lnTo>
                    <a:pt x="1594" y="1845"/>
                  </a:lnTo>
                  <a:lnTo>
                    <a:pt x="1594" y="1847"/>
                  </a:lnTo>
                  <a:lnTo>
                    <a:pt x="1592" y="1847"/>
                  </a:lnTo>
                  <a:lnTo>
                    <a:pt x="1592" y="1849"/>
                  </a:lnTo>
                  <a:lnTo>
                    <a:pt x="1590" y="1849"/>
                  </a:lnTo>
                  <a:lnTo>
                    <a:pt x="1590" y="1851"/>
                  </a:lnTo>
                  <a:lnTo>
                    <a:pt x="1588" y="1851"/>
                  </a:lnTo>
                  <a:lnTo>
                    <a:pt x="1588" y="1853"/>
                  </a:lnTo>
                  <a:lnTo>
                    <a:pt x="1586" y="1853"/>
                  </a:lnTo>
                  <a:lnTo>
                    <a:pt x="1586" y="1851"/>
                  </a:lnTo>
                  <a:lnTo>
                    <a:pt x="1586" y="1853"/>
                  </a:lnTo>
                  <a:lnTo>
                    <a:pt x="1584" y="1853"/>
                  </a:lnTo>
                  <a:lnTo>
                    <a:pt x="1584" y="1851"/>
                  </a:lnTo>
                  <a:lnTo>
                    <a:pt x="1584" y="1849"/>
                  </a:lnTo>
                  <a:lnTo>
                    <a:pt x="1584" y="1847"/>
                  </a:lnTo>
                  <a:lnTo>
                    <a:pt x="1582" y="1847"/>
                  </a:lnTo>
                  <a:lnTo>
                    <a:pt x="1584" y="1847"/>
                  </a:lnTo>
                  <a:lnTo>
                    <a:pt x="1584" y="1845"/>
                  </a:lnTo>
                  <a:lnTo>
                    <a:pt x="1584" y="1843"/>
                  </a:lnTo>
                  <a:lnTo>
                    <a:pt x="1582" y="1843"/>
                  </a:lnTo>
                  <a:lnTo>
                    <a:pt x="1582" y="1841"/>
                  </a:lnTo>
                  <a:lnTo>
                    <a:pt x="1582" y="1843"/>
                  </a:lnTo>
                  <a:lnTo>
                    <a:pt x="1582" y="1845"/>
                  </a:lnTo>
                  <a:lnTo>
                    <a:pt x="1584" y="1847"/>
                  </a:lnTo>
                  <a:lnTo>
                    <a:pt x="1582" y="1847"/>
                  </a:lnTo>
                  <a:lnTo>
                    <a:pt x="1582" y="1849"/>
                  </a:lnTo>
                  <a:lnTo>
                    <a:pt x="1582" y="1851"/>
                  </a:lnTo>
                  <a:lnTo>
                    <a:pt x="1584" y="1851"/>
                  </a:lnTo>
                  <a:lnTo>
                    <a:pt x="1584" y="1853"/>
                  </a:lnTo>
                  <a:lnTo>
                    <a:pt x="1584" y="1855"/>
                  </a:lnTo>
                  <a:lnTo>
                    <a:pt x="1582" y="1855"/>
                  </a:lnTo>
                  <a:lnTo>
                    <a:pt x="1582" y="1856"/>
                  </a:lnTo>
                  <a:lnTo>
                    <a:pt x="1582" y="1858"/>
                  </a:lnTo>
                  <a:lnTo>
                    <a:pt x="1582" y="1860"/>
                  </a:lnTo>
                  <a:lnTo>
                    <a:pt x="1582" y="1862"/>
                  </a:lnTo>
                  <a:lnTo>
                    <a:pt x="1580" y="1864"/>
                  </a:lnTo>
                  <a:lnTo>
                    <a:pt x="1580" y="1862"/>
                  </a:lnTo>
                  <a:lnTo>
                    <a:pt x="1580" y="1864"/>
                  </a:lnTo>
                  <a:lnTo>
                    <a:pt x="1580" y="1866"/>
                  </a:lnTo>
                  <a:lnTo>
                    <a:pt x="1579" y="1868"/>
                  </a:lnTo>
                  <a:lnTo>
                    <a:pt x="1579" y="1866"/>
                  </a:lnTo>
                  <a:lnTo>
                    <a:pt x="1579" y="1864"/>
                  </a:lnTo>
                  <a:lnTo>
                    <a:pt x="1580" y="1862"/>
                  </a:lnTo>
                  <a:lnTo>
                    <a:pt x="1579" y="1862"/>
                  </a:lnTo>
                  <a:lnTo>
                    <a:pt x="1580" y="1862"/>
                  </a:lnTo>
                  <a:lnTo>
                    <a:pt x="1580" y="1860"/>
                  </a:lnTo>
                  <a:lnTo>
                    <a:pt x="1580" y="1858"/>
                  </a:lnTo>
                  <a:lnTo>
                    <a:pt x="1580" y="1856"/>
                  </a:lnTo>
                  <a:lnTo>
                    <a:pt x="1580" y="1855"/>
                  </a:lnTo>
                  <a:lnTo>
                    <a:pt x="1580" y="1853"/>
                  </a:lnTo>
                  <a:lnTo>
                    <a:pt x="1579" y="1853"/>
                  </a:lnTo>
                  <a:lnTo>
                    <a:pt x="1579" y="1851"/>
                  </a:lnTo>
                  <a:lnTo>
                    <a:pt x="1579" y="1849"/>
                  </a:lnTo>
                  <a:lnTo>
                    <a:pt x="1577" y="1849"/>
                  </a:lnTo>
                  <a:lnTo>
                    <a:pt x="1579" y="1851"/>
                  </a:lnTo>
                  <a:lnTo>
                    <a:pt x="1579" y="1853"/>
                  </a:lnTo>
                  <a:lnTo>
                    <a:pt x="1579" y="1855"/>
                  </a:lnTo>
                  <a:lnTo>
                    <a:pt x="1579" y="1856"/>
                  </a:lnTo>
                  <a:lnTo>
                    <a:pt x="1579" y="1858"/>
                  </a:lnTo>
                  <a:lnTo>
                    <a:pt x="1577" y="1858"/>
                  </a:lnTo>
                  <a:lnTo>
                    <a:pt x="1579" y="1858"/>
                  </a:lnTo>
                  <a:lnTo>
                    <a:pt x="1577" y="1858"/>
                  </a:lnTo>
                  <a:lnTo>
                    <a:pt x="1577" y="1860"/>
                  </a:lnTo>
                  <a:lnTo>
                    <a:pt x="1577" y="1862"/>
                  </a:lnTo>
                  <a:lnTo>
                    <a:pt x="1577" y="1864"/>
                  </a:lnTo>
                  <a:lnTo>
                    <a:pt x="1577" y="1866"/>
                  </a:lnTo>
                  <a:lnTo>
                    <a:pt x="1577" y="1868"/>
                  </a:lnTo>
                  <a:lnTo>
                    <a:pt x="1575" y="1868"/>
                  </a:lnTo>
                  <a:lnTo>
                    <a:pt x="1573" y="1870"/>
                  </a:lnTo>
                  <a:lnTo>
                    <a:pt x="1573" y="1872"/>
                  </a:lnTo>
                  <a:lnTo>
                    <a:pt x="1571" y="1872"/>
                  </a:lnTo>
                  <a:lnTo>
                    <a:pt x="1571" y="1874"/>
                  </a:lnTo>
                  <a:lnTo>
                    <a:pt x="1569" y="1874"/>
                  </a:lnTo>
                  <a:lnTo>
                    <a:pt x="1569" y="1876"/>
                  </a:lnTo>
                  <a:lnTo>
                    <a:pt x="1569" y="1878"/>
                  </a:lnTo>
                  <a:lnTo>
                    <a:pt x="1567" y="1878"/>
                  </a:lnTo>
                  <a:lnTo>
                    <a:pt x="1569" y="1878"/>
                  </a:lnTo>
                  <a:lnTo>
                    <a:pt x="1569" y="1880"/>
                  </a:lnTo>
                  <a:lnTo>
                    <a:pt x="1567" y="1880"/>
                  </a:lnTo>
                  <a:lnTo>
                    <a:pt x="1567" y="1881"/>
                  </a:lnTo>
                  <a:lnTo>
                    <a:pt x="1567" y="1883"/>
                  </a:lnTo>
                  <a:lnTo>
                    <a:pt x="1565" y="1883"/>
                  </a:lnTo>
                  <a:lnTo>
                    <a:pt x="1567" y="1883"/>
                  </a:lnTo>
                  <a:lnTo>
                    <a:pt x="1565" y="1883"/>
                  </a:lnTo>
                  <a:lnTo>
                    <a:pt x="1567" y="1883"/>
                  </a:lnTo>
                  <a:lnTo>
                    <a:pt x="1567" y="1885"/>
                  </a:lnTo>
                  <a:lnTo>
                    <a:pt x="1565" y="1885"/>
                  </a:lnTo>
                  <a:lnTo>
                    <a:pt x="1565" y="1887"/>
                  </a:lnTo>
                  <a:lnTo>
                    <a:pt x="1565" y="1889"/>
                  </a:lnTo>
                  <a:lnTo>
                    <a:pt x="1563" y="1889"/>
                  </a:lnTo>
                  <a:lnTo>
                    <a:pt x="1565" y="1889"/>
                  </a:lnTo>
                  <a:lnTo>
                    <a:pt x="1565" y="1891"/>
                  </a:lnTo>
                  <a:lnTo>
                    <a:pt x="1563" y="1891"/>
                  </a:lnTo>
                  <a:lnTo>
                    <a:pt x="1563" y="1893"/>
                  </a:lnTo>
                  <a:lnTo>
                    <a:pt x="1561" y="1893"/>
                  </a:lnTo>
                  <a:lnTo>
                    <a:pt x="1561" y="1895"/>
                  </a:lnTo>
                  <a:lnTo>
                    <a:pt x="1561" y="1897"/>
                  </a:lnTo>
                  <a:lnTo>
                    <a:pt x="1561" y="1899"/>
                  </a:lnTo>
                  <a:lnTo>
                    <a:pt x="1561" y="1901"/>
                  </a:lnTo>
                  <a:lnTo>
                    <a:pt x="1559" y="1901"/>
                  </a:lnTo>
                  <a:lnTo>
                    <a:pt x="1559" y="1903"/>
                  </a:lnTo>
                  <a:lnTo>
                    <a:pt x="1559" y="1901"/>
                  </a:lnTo>
                  <a:lnTo>
                    <a:pt x="1559" y="1903"/>
                  </a:lnTo>
                  <a:lnTo>
                    <a:pt x="1559" y="1904"/>
                  </a:lnTo>
                  <a:lnTo>
                    <a:pt x="1557" y="1904"/>
                  </a:lnTo>
                  <a:lnTo>
                    <a:pt x="1557" y="1906"/>
                  </a:lnTo>
                  <a:lnTo>
                    <a:pt x="1557" y="1904"/>
                  </a:lnTo>
                  <a:lnTo>
                    <a:pt x="1559" y="1904"/>
                  </a:lnTo>
                  <a:lnTo>
                    <a:pt x="1559" y="1903"/>
                  </a:lnTo>
                  <a:lnTo>
                    <a:pt x="1559" y="1901"/>
                  </a:lnTo>
                  <a:lnTo>
                    <a:pt x="1557" y="1901"/>
                  </a:lnTo>
                  <a:lnTo>
                    <a:pt x="1559" y="1901"/>
                  </a:lnTo>
                  <a:lnTo>
                    <a:pt x="1557" y="1901"/>
                  </a:lnTo>
                  <a:lnTo>
                    <a:pt x="1557" y="1899"/>
                  </a:lnTo>
                  <a:lnTo>
                    <a:pt x="1557" y="1901"/>
                  </a:lnTo>
                  <a:lnTo>
                    <a:pt x="1556" y="1901"/>
                  </a:lnTo>
                  <a:lnTo>
                    <a:pt x="1556" y="1903"/>
                  </a:lnTo>
                  <a:lnTo>
                    <a:pt x="1556" y="1904"/>
                  </a:lnTo>
                  <a:lnTo>
                    <a:pt x="1556" y="1906"/>
                  </a:lnTo>
                  <a:lnTo>
                    <a:pt x="1556" y="1908"/>
                  </a:lnTo>
                  <a:lnTo>
                    <a:pt x="1556" y="1910"/>
                  </a:lnTo>
                  <a:lnTo>
                    <a:pt x="1554" y="1910"/>
                  </a:lnTo>
                  <a:lnTo>
                    <a:pt x="1554" y="1912"/>
                  </a:lnTo>
                  <a:lnTo>
                    <a:pt x="1552" y="1912"/>
                  </a:lnTo>
                  <a:lnTo>
                    <a:pt x="1552" y="1914"/>
                  </a:lnTo>
                  <a:lnTo>
                    <a:pt x="1552" y="1916"/>
                  </a:lnTo>
                  <a:lnTo>
                    <a:pt x="1552" y="1918"/>
                  </a:lnTo>
                  <a:lnTo>
                    <a:pt x="1550" y="1918"/>
                  </a:lnTo>
                  <a:lnTo>
                    <a:pt x="1550" y="1920"/>
                  </a:lnTo>
                  <a:lnTo>
                    <a:pt x="1550" y="1922"/>
                  </a:lnTo>
                  <a:lnTo>
                    <a:pt x="1548" y="1922"/>
                  </a:lnTo>
                  <a:lnTo>
                    <a:pt x="1548" y="1924"/>
                  </a:lnTo>
                  <a:lnTo>
                    <a:pt x="1548" y="1926"/>
                  </a:lnTo>
                  <a:lnTo>
                    <a:pt x="1546" y="1926"/>
                  </a:lnTo>
                  <a:lnTo>
                    <a:pt x="1546" y="1924"/>
                  </a:lnTo>
                  <a:lnTo>
                    <a:pt x="1546" y="1926"/>
                  </a:lnTo>
                  <a:lnTo>
                    <a:pt x="1544" y="1926"/>
                  </a:lnTo>
                  <a:lnTo>
                    <a:pt x="1544" y="1924"/>
                  </a:lnTo>
                  <a:lnTo>
                    <a:pt x="1544" y="1926"/>
                  </a:lnTo>
                  <a:lnTo>
                    <a:pt x="1542" y="1926"/>
                  </a:lnTo>
                  <a:lnTo>
                    <a:pt x="1542" y="1928"/>
                  </a:lnTo>
                  <a:lnTo>
                    <a:pt x="1540" y="1928"/>
                  </a:lnTo>
                  <a:lnTo>
                    <a:pt x="1542" y="1928"/>
                  </a:lnTo>
                  <a:lnTo>
                    <a:pt x="1542" y="1929"/>
                  </a:lnTo>
                  <a:lnTo>
                    <a:pt x="1540" y="1928"/>
                  </a:lnTo>
                  <a:lnTo>
                    <a:pt x="1540" y="1929"/>
                  </a:lnTo>
                  <a:lnTo>
                    <a:pt x="1540" y="1928"/>
                  </a:lnTo>
                  <a:lnTo>
                    <a:pt x="1540" y="1929"/>
                  </a:lnTo>
                  <a:lnTo>
                    <a:pt x="1538" y="1929"/>
                  </a:lnTo>
                  <a:lnTo>
                    <a:pt x="1538" y="1928"/>
                  </a:lnTo>
                  <a:lnTo>
                    <a:pt x="1538" y="1929"/>
                  </a:lnTo>
                  <a:lnTo>
                    <a:pt x="1538" y="1928"/>
                  </a:lnTo>
                  <a:lnTo>
                    <a:pt x="1538" y="1926"/>
                  </a:lnTo>
                  <a:lnTo>
                    <a:pt x="1536" y="1926"/>
                  </a:lnTo>
                  <a:lnTo>
                    <a:pt x="1536" y="1924"/>
                  </a:lnTo>
                  <a:lnTo>
                    <a:pt x="1534" y="1924"/>
                  </a:lnTo>
                  <a:lnTo>
                    <a:pt x="1534" y="1922"/>
                  </a:lnTo>
                  <a:lnTo>
                    <a:pt x="1534" y="1920"/>
                  </a:lnTo>
                  <a:lnTo>
                    <a:pt x="1536" y="1920"/>
                  </a:lnTo>
                  <a:lnTo>
                    <a:pt x="1536" y="1918"/>
                  </a:lnTo>
                  <a:lnTo>
                    <a:pt x="1536" y="1916"/>
                  </a:lnTo>
                  <a:lnTo>
                    <a:pt x="1536" y="1914"/>
                  </a:lnTo>
                  <a:lnTo>
                    <a:pt x="1536" y="1912"/>
                  </a:lnTo>
                  <a:lnTo>
                    <a:pt x="1538" y="1912"/>
                  </a:lnTo>
                  <a:lnTo>
                    <a:pt x="1538" y="1910"/>
                  </a:lnTo>
                  <a:lnTo>
                    <a:pt x="1538" y="1908"/>
                  </a:lnTo>
                  <a:lnTo>
                    <a:pt x="1540" y="1908"/>
                  </a:lnTo>
                  <a:lnTo>
                    <a:pt x="1538" y="1908"/>
                  </a:lnTo>
                  <a:lnTo>
                    <a:pt x="1540" y="1908"/>
                  </a:lnTo>
                  <a:lnTo>
                    <a:pt x="1540" y="1906"/>
                  </a:lnTo>
                  <a:lnTo>
                    <a:pt x="1540" y="1904"/>
                  </a:lnTo>
                  <a:lnTo>
                    <a:pt x="1542" y="1904"/>
                  </a:lnTo>
                  <a:lnTo>
                    <a:pt x="1542" y="1903"/>
                  </a:lnTo>
                  <a:lnTo>
                    <a:pt x="1542" y="1901"/>
                  </a:lnTo>
                  <a:lnTo>
                    <a:pt x="1542" y="1899"/>
                  </a:lnTo>
                  <a:lnTo>
                    <a:pt x="1540" y="1901"/>
                  </a:lnTo>
                  <a:lnTo>
                    <a:pt x="1540" y="1903"/>
                  </a:lnTo>
                  <a:lnTo>
                    <a:pt x="1540" y="1904"/>
                  </a:lnTo>
                  <a:lnTo>
                    <a:pt x="1540" y="1903"/>
                  </a:lnTo>
                  <a:lnTo>
                    <a:pt x="1540" y="1901"/>
                  </a:lnTo>
                  <a:lnTo>
                    <a:pt x="1540" y="1903"/>
                  </a:lnTo>
                  <a:lnTo>
                    <a:pt x="1540" y="1904"/>
                  </a:lnTo>
                  <a:lnTo>
                    <a:pt x="1538" y="1904"/>
                  </a:lnTo>
                  <a:lnTo>
                    <a:pt x="1538" y="1906"/>
                  </a:lnTo>
                  <a:lnTo>
                    <a:pt x="1538" y="1908"/>
                  </a:lnTo>
                  <a:lnTo>
                    <a:pt x="1536" y="1908"/>
                  </a:lnTo>
                  <a:lnTo>
                    <a:pt x="1534" y="1908"/>
                  </a:lnTo>
                  <a:lnTo>
                    <a:pt x="1536" y="1908"/>
                  </a:lnTo>
                  <a:lnTo>
                    <a:pt x="1536" y="1906"/>
                  </a:lnTo>
                  <a:lnTo>
                    <a:pt x="1534" y="1906"/>
                  </a:lnTo>
                  <a:lnTo>
                    <a:pt x="1534" y="1904"/>
                  </a:lnTo>
                  <a:lnTo>
                    <a:pt x="1534" y="1903"/>
                  </a:lnTo>
                  <a:lnTo>
                    <a:pt x="1534" y="1901"/>
                  </a:lnTo>
                  <a:lnTo>
                    <a:pt x="1534" y="1903"/>
                  </a:lnTo>
                  <a:lnTo>
                    <a:pt x="1532" y="1903"/>
                  </a:lnTo>
                  <a:lnTo>
                    <a:pt x="1532" y="1901"/>
                  </a:lnTo>
                  <a:lnTo>
                    <a:pt x="1532" y="1903"/>
                  </a:lnTo>
                  <a:lnTo>
                    <a:pt x="1531" y="1903"/>
                  </a:lnTo>
                  <a:lnTo>
                    <a:pt x="1531" y="1901"/>
                  </a:lnTo>
                  <a:lnTo>
                    <a:pt x="1529" y="1901"/>
                  </a:lnTo>
                  <a:lnTo>
                    <a:pt x="1529" y="1899"/>
                  </a:lnTo>
                  <a:lnTo>
                    <a:pt x="1527" y="1899"/>
                  </a:lnTo>
                  <a:lnTo>
                    <a:pt x="1525" y="1899"/>
                  </a:lnTo>
                  <a:lnTo>
                    <a:pt x="1523" y="1899"/>
                  </a:lnTo>
                  <a:lnTo>
                    <a:pt x="1523" y="1897"/>
                  </a:lnTo>
                  <a:lnTo>
                    <a:pt x="1521" y="1897"/>
                  </a:lnTo>
                  <a:lnTo>
                    <a:pt x="1523" y="1897"/>
                  </a:lnTo>
                  <a:lnTo>
                    <a:pt x="1523" y="1895"/>
                  </a:lnTo>
                  <a:lnTo>
                    <a:pt x="1525" y="1895"/>
                  </a:lnTo>
                  <a:lnTo>
                    <a:pt x="1525" y="1893"/>
                  </a:lnTo>
                  <a:lnTo>
                    <a:pt x="1527" y="1893"/>
                  </a:lnTo>
                  <a:lnTo>
                    <a:pt x="1529" y="1893"/>
                  </a:lnTo>
                  <a:lnTo>
                    <a:pt x="1531" y="1893"/>
                  </a:lnTo>
                  <a:lnTo>
                    <a:pt x="1531" y="1891"/>
                  </a:lnTo>
                  <a:lnTo>
                    <a:pt x="1529" y="1893"/>
                  </a:lnTo>
                  <a:lnTo>
                    <a:pt x="1529" y="1891"/>
                  </a:lnTo>
                  <a:lnTo>
                    <a:pt x="1531" y="1891"/>
                  </a:lnTo>
                  <a:lnTo>
                    <a:pt x="1531" y="1889"/>
                  </a:lnTo>
                  <a:lnTo>
                    <a:pt x="1532" y="1889"/>
                  </a:lnTo>
                  <a:lnTo>
                    <a:pt x="1532" y="1887"/>
                  </a:lnTo>
                  <a:lnTo>
                    <a:pt x="1534" y="1887"/>
                  </a:lnTo>
                  <a:lnTo>
                    <a:pt x="1532" y="1887"/>
                  </a:lnTo>
                  <a:lnTo>
                    <a:pt x="1532" y="1885"/>
                  </a:lnTo>
                  <a:lnTo>
                    <a:pt x="1534" y="1885"/>
                  </a:lnTo>
                  <a:lnTo>
                    <a:pt x="1536" y="1885"/>
                  </a:lnTo>
                  <a:lnTo>
                    <a:pt x="1536" y="1883"/>
                  </a:lnTo>
                  <a:lnTo>
                    <a:pt x="1534" y="1883"/>
                  </a:lnTo>
                  <a:lnTo>
                    <a:pt x="1534" y="1881"/>
                  </a:lnTo>
                  <a:lnTo>
                    <a:pt x="1534" y="1880"/>
                  </a:lnTo>
                  <a:lnTo>
                    <a:pt x="1536" y="1878"/>
                  </a:lnTo>
                  <a:lnTo>
                    <a:pt x="1536" y="1876"/>
                  </a:lnTo>
                  <a:lnTo>
                    <a:pt x="1538" y="1876"/>
                  </a:lnTo>
                  <a:lnTo>
                    <a:pt x="1536" y="1876"/>
                  </a:lnTo>
                  <a:lnTo>
                    <a:pt x="1536" y="1874"/>
                  </a:lnTo>
                  <a:lnTo>
                    <a:pt x="1538" y="1874"/>
                  </a:lnTo>
                  <a:lnTo>
                    <a:pt x="1538" y="1872"/>
                  </a:lnTo>
                  <a:lnTo>
                    <a:pt x="1538" y="1870"/>
                  </a:lnTo>
                  <a:lnTo>
                    <a:pt x="1538" y="1868"/>
                  </a:lnTo>
                  <a:lnTo>
                    <a:pt x="1538" y="1866"/>
                  </a:lnTo>
                  <a:lnTo>
                    <a:pt x="1538" y="1864"/>
                  </a:lnTo>
                  <a:lnTo>
                    <a:pt x="1540" y="1864"/>
                  </a:lnTo>
                  <a:lnTo>
                    <a:pt x="1542" y="1864"/>
                  </a:lnTo>
                  <a:lnTo>
                    <a:pt x="1544" y="1864"/>
                  </a:lnTo>
                  <a:lnTo>
                    <a:pt x="1546" y="1864"/>
                  </a:lnTo>
                  <a:lnTo>
                    <a:pt x="1546" y="1866"/>
                  </a:lnTo>
                  <a:lnTo>
                    <a:pt x="1546" y="1864"/>
                  </a:lnTo>
                  <a:lnTo>
                    <a:pt x="1548" y="1864"/>
                  </a:lnTo>
                  <a:lnTo>
                    <a:pt x="1548" y="1866"/>
                  </a:lnTo>
                  <a:lnTo>
                    <a:pt x="1546" y="1866"/>
                  </a:lnTo>
                  <a:lnTo>
                    <a:pt x="1546" y="1864"/>
                  </a:lnTo>
                  <a:lnTo>
                    <a:pt x="1546" y="1866"/>
                  </a:lnTo>
                  <a:lnTo>
                    <a:pt x="1548" y="1866"/>
                  </a:lnTo>
                  <a:lnTo>
                    <a:pt x="1550" y="1866"/>
                  </a:lnTo>
                  <a:lnTo>
                    <a:pt x="1550" y="1868"/>
                  </a:lnTo>
                  <a:lnTo>
                    <a:pt x="1552" y="1868"/>
                  </a:lnTo>
                  <a:lnTo>
                    <a:pt x="1554" y="1870"/>
                  </a:lnTo>
                  <a:lnTo>
                    <a:pt x="1554" y="1868"/>
                  </a:lnTo>
                  <a:lnTo>
                    <a:pt x="1552" y="1868"/>
                  </a:lnTo>
                  <a:lnTo>
                    <a:pt x="1554" y="1866"/>
                  </a:lnTo>
                  <a:lnTo>
                    <a:pt x="1552" y="1866"/>
                  </a:lnTo>
                  <a:lnTo>
                    <a:pt x="1552" y="1864"/>
                  </a:lnTo>
                  <a:lnTo>
                    <a:pt x="1550" y="1864"/>
                  </a:lnTo>
                  <a:lnTo>
                    <a:pt x="1548" y="1862"/>
                  </a:lnTo>
                  <a:lnTo>
                    <a:pt x="1548" y="1864"/>
                  </a:lnTo>
                  <a:lnTo>
                    <a:pt x="1546" y="1864"/>
                  </a:lnTo>
                  <a:lnTo>
                    <a:pt x="1544" y="1864"/>
                  </a:lnTo>
                  <a:lnTo>
                    <a:pt x="1542" y="1864"/>
                  </a:lnTo>
                  <a:lnTo>
                    <a:pt x="1542" y="1862"/>
                  </a:lnTo>
                  <a:lnTo>
                    <a:pt x="1542" y="1860"/>
                  </a:lnTo>
                  <a:lnTo>
                    <a:pt x="1544" y="1860"/>
                  </a:lnTo>
                  <a:lnTo>
                    <a:pt x="1546" y="1860"/>
                  </a:lnTo>
                  <a:lnTo>
                    <a:pt x="1546" y="1858"/>
                  </a:lnTo>
                  <a:lnTo>
                    <a:pt x="1546" y="1856"/>
                  </a:lnTo>
                  <a:lnTo>
                    <a:pt x="1546" y="1855"/>
                  </a:lnTo>
                  <a:lnTo>
                    <a:pt x="1548" y="1855"/>
                  </a:lnTo>
                  <a:lnTo>
                    <a:pt x="1546" y="1855"/>
                  </a:lnTo>
                  <a:lnTo>
                    <a:pt x="1546" y="1853"/>
                  </a:lnTo>
                  <a:lnTo>
                    <a:pt x="1548" y="1853"/>
                  </a:lnTo>
                  <a:lnTo>
                    <a:pt x="1548" y="1851"/>
                  </a:lnTo>
                  <a:lnTo>
                    <a:pt x="1548" y="1849"/>
                  </a:lnTo>
                  <a:lnTo>
                    <a:pt x="1548" y="1851"/>
                  </a:lnTo>
                  <a:lnTo>
                    <a:pt x="1550" y="1851"/>
                  </a:lnTo>
                  <a:lnTo>
                    <a:pt x="1550" y="1849"/>
                  </a:lnTo>
                  <a:lnTo>
                    <a:pt x="1548" y="1849"/>
                  </a:lnTo>
                  <a:lnTo>
                    <a:pt x="1548" y="1847"/>
                  </a:lnTo>
                  <a:lnTo>
                    <a:pt x="1550" y="1847"/>
                  </a:lnTo>
                  <a:lnTo>
                    <a:pt x="1548" y="1847"/>
                  </a:lnTo>
                  <a:lnTo>
                    <a:pt x="1550" y="1847"/>
                  </a:lnTo>
                  <a:lnTo>
                    <a:pt x="1548" y="1845"/>
                  </a:lnTo>
                  <a:lnTo>
                    <a:pt x="1546" y="1845"/>
                  </a:lnTo>
                  <a:lnTo>
                    <a:pt x="1546" y="1843"/>
                  </a:lnTo>
                  <a:lnTo>
                    <a:pt x="1546" y="1841"/>
                  </a:lnTo>
                  <a:lnTo>
                    <a:pt x="1544" y="1841"/>
                  </a:lnTo>
                  <a:lnTo>
                    <a:pt x="1544" y="1839"/>
                  </a:lnTo>
                  <a:lnTo>
                    <a:pt x="1544" y="1841"/>
                  </a:lnTo>
                  <a:lnTo>
                    <a:pt x="1544" y="1843"/>
                  </a:lnTo>
                  <a:lnTo>
                    <a:pt x="1544" y="1845"/>
                  </a:lnTo>
                  <a:lnTo>
                    <a:pt x="1546" y="1845"/>
                  </a:lnTo>
                  <a:lnTo>
                    <a:pt x="1548" y="1847"/>
                  </a:lnTo>
                  <a:lnTo>
                    <a:pt x="1548" y="1849"/>
                  </a:lnTo>
                  <a:lnTo>
                    <a:pt x="1548" y="1851"/>
                  </a:lnTo>
                  <a:lnTo>
                    <a:pt x="1546" y="1851"/>
                  </a:lnTo>
                  <a:lnTo>
                    <a:pt x="1546" y="1853"/>
                  </a:lnTo>
                  <a:lnTo>
                    <a:pt x="1544" y="1853"/>
                  </a:lnTo>
                  <a:lnTo>
                    <a:pt x="1544" y="1855"/>
                  </a:lnTo>
                  <a:lnTo>
                    <a:pt x="1542" y="1855"/>
                  </a:lnTo>
                  <a:lnTo>
                    <a:pt x="1540" y="1855"/>
                  </a:lnTo>
                  <a:lnTo>
                    <a:pt x="1540" y="1853"/>
                  </a:lnTo>
                  <a:lnTo>
                    <a:pt x="1540" y="1851"/>
                  </a:lnTo>
                  <a:lnTo>
                    <a:pt x="1538" y="1851"/>
                  </a:lnTo>
                  <a:lnTo>
                    <a:pt x="1538" y="1849"/>
                  </a:lnTo>
                  <a:lnTo>
                    <a:pt x="1538" y="1847"/>
                  </a:lnTo>
                  <a:lnTo>
                    <a:pt x="1538" y="1845"/>
                  </a:lnTo>
                  <a:lnTo>
                    <a:pt x="1538" y="1843"/>
                  </a:lnTo>
                  <a:lnTo>
                    <a:pt x="1536" y="1843"/>
                  </a:lnTo>
                  <a:lnTo>
                    <a:pt x="1538" y="1843"/>
                  </a:lnTo>
                  <a:lnTo>
                    <a:pt x="1538" y="1845"/>
                  </a:lnTo>
                  <a:lnTo>
                    <a:pt x="1538" y="1843"/>
                  </a:lnTo>
                  <a:lnTo>
                    <a:pt x="1538" y="1845"/>
                  </a:lnTo>
                  <a:lnTo>
                    <a:pt x="1538" y="1847"/>
                  </a:lnTo>
                  <a:lnTo>
                    <a:pt x="1536" y="1847"/>
                  </a:lnTo>
                  <a:lnTo>
                    <a:pt x="1538" y="1847"/>
                  </a:lnTo>
                  <a:lnTo>
                    <a:pt x="1536" y="1847"/>
                  </a:lnTo>
                  <a:lnTo>
                    <a:pt x="1536" y="1849"/>
                  </a:lnTo>
                  <a:lnTo>
                    <a:pt x="1538" y="1849"/>
                  </a:lnTo>
                  <a:lnTo>
                    <a:pt x="1538" y="1851"/>
                  </a:lnTo>
                  <a:lnTo>
                    <a:pt x="1538" y="1853"/>
                  </a:lnTo>
                  <a:lnTo>
                    <a:pt x="1538" y="1855"/>
                  </a:lnTo>
                  <a:lnTo>
                    <a:pt x="1540" y="1855"/>
                  </a:lnTo>
                  <a:lnTo>
                    <a:pt x="1542" y="1855"/>
                  </a:lnTo>
                  <a:lnTo>
                    <a:pt x="1542" y="1856"/>
                  </a:lnTo>
                  <a:lnTo>
                    <a:pt x="1544" y="1856"/>
                  </a:lnTo>
                  <a:lnTo>
                    <a:pt x="1544" y="1858"/>
                  </a:lnTo>
                  <a:lnTo>
                    <a:pt x="1542" y="1858"/>
                  </a:lnTo>
                  <a:lnTo>
                    <a:pt x="1542" y="1856"/>
                  </a:lnTo>
                  <a:lnTo>
                    <a:pt x="1542" y="1858"/>
                  </a:lnTo>
                  <a:lnTo>
                    <a:pt x="1542" y="1860"/>
                  </a:lnTo>
                  <a:lnTo>
                    <a:pt x="1540" y="1860"/>
                  </a:lnTo>
                  <a:lnTo>
                    <a:pt x="1540" y="1862"/>
                  </a:lnTo>
                  <a:lnTo>
                    <a:pt x="1538" y="1862"/>
                  </a:lnTo>
                  <a:lnTo>
                    <a:pt x="1538" y="1864"/>
                  </a:lnTo>
                  <a:lnTo>
                    <a:pt x="1536" y="1864"/>
                  </a:lnTo>
                  <a:lnTo>
                    <a:pt x="1534" y="1866"/>
                  </a:lnTo>
                  <a:lnTo>
                    <a:pt x="1534" y="1864"/>
                  </a:lnTo>
                  <a:lnTo>
                    <a:pt x="1534" y="1866"/>
                  </a:lnTo>
                  <a:lnTo>
                    <a:pt x="1532" y="1866"/>
                  </a:lnTo>
                  <a:lnTo>
                    <a:pt x="1531" y="1866"/>
                  </a:lnTo>
                  <a:lnTo>
                    <a:pt x="1531" y="1864"/>
                  </a:lnTo>
                  <a:lnTo>
                    <a:pt x="1531" y="1862"/>
                  </a:lnTo>
                  <a:lnTo>
                    <a:pt x="1531" y="1860"/>
                  </a:lnTo>
                  <a:lnTo>
                    <a:pt x="1529" y="1860"/>
                  </a:lnTo>
                  <a:lnTo>
                    <a:pt x="1529" y="1858"/>
                  </a:lnTo>
                  <a:lnTo>
                    <a:pt x="1529" y="1856"/>
                  </a:lnTo>
                  <a:lnTo>
                    <a:pt x="1531" y="1856"/>
                  </a:lnTo>
                  <a:lnTo>
                    <a:pt x="1531" y="1858"/>
                  </a:lnTo>
                  <a:lnTo>
                    <a:pt x="1532" y="1858"/>
                  </a:lnTo>
                  <a:lnTo>
                    <a:pt x="1531" y="1856"/>
                  </a:lnTo>
                  <a:lnTo>
                    <a:pt x="1531" y="1855"/>
                  </a:lnTo>
                  <a:lnTo>
                    <a:pt x="1529" y="1855"/>
                  </a:lnTo>
                  <a:lnTo>
                    <a:pt x="1527" y="1855"/>
                  </a:lnTo>
                  <a:lnTo>
                    <a:pt x="1529" y="1855"/>
                  </a:lnTo>
                  <a:lnTo>
                    <a:pt x="1527" y="1855"/>
                  </a:lnTo>
                  <a:lnTo>
                    <a:pt x="1527" y="1853"/>
                  </a:lnTo>
                  <a:lnTo>
                    <a:pt x="1527" y="1851"/>
                  </a:lnTo>
                  <a:lnTo>
                    <a:pt x="1529" y="1851"/>
                  </a:lnTo>
                  <a:lnTo>
                    <a:pt x="1529" y="1849"/>
                  </a:lnTo>
                  <a:lnTo>
                    <a:pt x="1529" y="1847"/>
                  </a:lnTo>
                  <a:lnTo>
                    <a:pt x="1531" y="1847"/>
                  </a:lnTo>
                  <a:lnTo>
                    <a:pt x="1531" y="1845"/>
                  </a:lnTo>
                  <a:lnTo>
                    <a:pt x="1532" y="1845"/>
                  </a:lnTo>
                  <a:lnTo>
                    <a:pt x="1532" y="1843"/>
                  </a:lnTo>
                  <a:lnTo>
                    <a:pt x="1532" y="1845"/>
                  </a:lnTo>
                  <a:lnTo>
                    <a:pt x="1534" y="1843"/>
                  </a:lnTo>
                  <a:lnTo>
                    <a:pt x="1534" y="1845"/>
                  </a:lnTo>
                  <a:lnTo>
                    <a:pt x="1534" y="1843"/>
                  </a:lnTo>
                  <a:lnTo>
                    <a:pt x="1532" y="1843"/>
                  </a:lnTo>
                  <a:lnTo>
                    <a:pt x="1531" y="1843"/>
                  </a:lnTo>
                  <a:lnTo>
                    <a:pt x="1529" y="1845"/>
                  </a:lnTo>
                  <a:lnTo>
                    <a:pt x="1527" y="1845"/>
                  </a:lnTo>
                  <a:lnTo>
                    <a:pt x="1529" y="1843"/>
                  </a:lnTo>
                  <a:lnTo>
                    <a:pt x="1529" y="1841"/>
                  </a:lnTo>
                  <a:lnTo>
                    <a:pt x="1529" y="1839"/>
                  </a:lnTo>
                  <a:lnTo>
                    <a:pt x="1529" y="1837"/>
                  </a:lnTo>
                  <a:lnTo>
                    <a:pt x="1529" y="1835"/>
                  </a:lnTo>
                  <a:lnTo>
                    <a:pt x="1529" y="1837"/>
                  </a:lnTo>
                  <a:lnTo>
                    <a:pt x="1529" y="1839"/>
                  </a:lnTo>
                  <a:lnTo>
                    <a:pt x="1527" y="1839"/>
                  </a:lnTo>
                  <a:lnTo>
                    <a:pt x="1527" y="1841"/>
                  </a:lnTo>
                  <a:lnTo>
                    <a:pt x="1527" y="1843"/>
                  </a:lnTo>
                  <a:lnTo>
                    <a:pt x="1527" y="1845"/>
                  </a:lnTo>
                  <a:lnTo>
                    <a:pt x="1525" y="1845"/>
                  </a:lnTo>
                  <a:lnTo>
                    <a:pt x="1525" y="1843"/>
                  </a:lnTo>
                  <a:lnTo>
                    <a:pt x="1525" y="1845"/>
                  </a:lnTo>
                  <a:lnTo>
                    <a:pt x="1525" y="1843"/>
                  </a:lnTo>
                  <a:lnTo>
                    <a:pt x="1525" y="1841"/>
                  </a:lnTo>
                  <a:lnTo>
                    <a:pt x="1523" y="1839"/>
                  </a:lnTo>
                  <a:lnTo>
                    <a:pt x="1523" y="1837"/>
                  </a:lnTo>
                  <a:lnTo>
                    <a:pt x="1523" y="1835"/>
                  </a:lnTo>
                  <a:lnTo>
                    <a:pt x="1521" y="1835"/>
                  </a:lnTo>
                  <a:lnTo>
                    <a:pt x="1521" y="1833"/>
                  </a:lnTo>
                  <a:lnTo>
                    <a:pt x="1521" y="1832"/>
                  </a:lnTo>
                  <a:lnTo>
                    <a:pt x="1521" y="1830"/>
                  </a:lnTo>
                  <a:lnTo>
                    <a:pt x="1521" y="1828"/>
                  </a:lnTo>
                  <a:lnTo>
                    <a:pt x="1521" y="1826"/>
                  </a:lnTo>
                  <a:lnTo>
                    <a:pt x="1521" y="1824"/>
                  </a:lnTo>
                  <a:lnTo>
                    <a:pt x="1519" y="1824"/>
                  </a:lnTo>
                  <a:lnTo>
                    <a:pt x="1519" y="1826"/>
                  </a:lnTo>
                  <a:lnTo>
                    <a:pt x="1519" y="1828"/>
                  </a:lnTo>
                  <a:lnTo>
                    <a:pt x="1519" y="1826"/>
                  </a:lnTo>
                  <a:lnTo>
                    <a:pt x="1519" y="1828"/>
                  </a:lnTo>
                  <a:lnTo>
                    <a:pt x="1519" y="1830"/>
                  </a:lnTo>
                  <a:lnTo>
                    <a:pt x="1519" y="1832"/>
                  </a:lnTo>
                  <a:lnTo>
                    <a:pt x="1519" y="1833"/>
                  </a:lnTo>
                  <a:lnTo>
                    <a:pt x="1517" y="1835"/>
                  </a:lnTo>
                  <a:lnTo>
                    <a:pt x="1517" y="1833"/>
                  </a:lnTo>
                  <a:lnTo>
                    <a:pt x="1515" y="1833"/>
                  </a:lnTo>
                  <a:lnTo>
                    <a:pt x="1513" y="1832"/>
                  </a:lnTo>
                  <a:lnTo>
                    <a:pt x="1513" y="1833"/>
                  </a:lnTo>
                  <a:lnTo>
                    <a:pt x="1511" y="1832"/>
                  </a:lnTo>
                  <a:lnTo>
                    <a:pt x="1511" y="1833"/>
                  </a:lnTo>
                  <a:lnTo>
                    <a:pt x="1509" y="1833"/>
                  </a:lnTo>
                  <a:lnTo>
                    <a:pt x="1508" y="1833"/>
                  </a:lnTo>
                  <a:lnTo>
                    <a:pt x="1506" y="1833"/>
                  </a:lnTo>
                  <a:lnTo>
                    <a:pt x="1506" y="1835"/>
                  </a:lnTo>
                  <a:lnTo>
                    <a:pt x="1508" y="1835"/>
                  </a:lnTo>
                  <a:lnTo>
                    <a:pt x="1509" y="1835"/>
                  </a:lnTo>
                  <a:lnTo>
                    <a:pt x="1511" y="1835"/>
                  </a:lnTo>
                  <a:lnTo>
                    <a:pt x="1511" y="1833"/>
                  </a:lnTo>
                  <a:lnTo>
                    <a:pt x="1513" y="1833"/>
                  </a:lnTo>
                  <a:lnTo>
                    <a:pt x="1513" y="1835"/>
                  </a:lnTo>
                  <a:lnTo>
                    <a:pt x="1515" y="1835"/>
                  </a:lnTo>
                  <a:lnTo>
                    <a:pt x="1515" y="1837"/>
                  </a:lnTo>
                  <a:lnTo>
                    <a:pt x="1517" y="1837"/>
                  </a:lnTo>
                  <a:lnTo>
                    <a:pt x="1517" y="1839"/>
                  </a:lnTo>
                  <a:lnTo>
                    <a:pt x="1517" y="1841"/>
                  </a:lnTo>
                  <a:lnTo>
                    <a:pt x="1517" y="1843"/>
                  </a:lnTo>
                  <a:lnTo>
                    <a:pt x="1519" y="1843"/>
                  </a:lnTo>
                  <a:lnTo>
                    <a:pt x="1519" y="1841"/>
                  </a:lnTo>
                  <a:lnTo>
                    <a:pt x="1519" y="1843"/>
                  </a:lnTo>
                  <a:lnTo>
                    <a:pt x="1521" y="1843"/>
                  </a:lnTo>
                  <a:lnTo>
                    <a:pt x="1521" y="1845"/>
                  </a:lnTo>
                  <a:lnTo>
                    <a:pt x="1523" y="1847"/>
                  </a:lnTo>
                  <a:lnTo>
                    <a:pt x="1521" y="1847"/>
                  </a:lnTo>
                  <a:lnTo>
                    <a:pt x="1521" y="1849"/>
                  </a:lnTo>
                  <a:lnTo>
                    <a:pt x="1523" y="1849"/>
                  </a:lnTo>
                  <a:lnTo>
                    <a:pt x="1525" y="1849"/>
                  </a:lnTo>
                  <a:lnTo>
                    <a:pt x="1525" y="1851"/>
                  </a:lnTo>
                  <a:lnTo>
                    <a:pt x="1525" y="1853"/>
                  </a:lnTo>
                  <a:lnTo>
                    <a:pt x="1525" y="1855"/>
                  </a:lnTo>
                  <a:lnTo>
                    <a:pt x="1523" y="1855"/>
                  </a:lnTo>
                  <a:lnTo>
                    <a:pt x="1523" y="1856"/>
                  </a:lnTo>
                  <a:lnTo>
                    <a:pt x="1523" y="1855"/>
                  </a:lnTo>
                  <a:lnTo>
                    <a:pt x="1523" y="1853"/>
                  </a:lnTo>
                  <a:lnTo>
                    <a:pt x="1523" y="1855"/>
                  </a:lnTo>
                  <a:lnTo>
                    <a:pt x="1521" y="1855"/>
                  </a:lnTo>
                  <a:lnTo>
                    <a:pt x="1521" y="1853"/>
                  </a:lnTo>
                  <a:lnTo>
                    <a:pt x="1521" y="1851"/>
                  </a:lnTo>
                  <a:lnTo>
                    <a:pt x="1523" y="1851"/>
                  </a:lnTo>
                  <a:lnTo>
                    <a:pt x="1523" y="1849"/>
                  </a:lnTo>
                  <a:lnTo>
                    <a:pt x="1521" y="1849"/>
                  </a:lnTo>
                  <a:lnTo>
                    <a:pt x="1523" y="1849"/>
                  </a:lnTo>
                  <a:lnTo>
                    <a:pt x="1521" y="1849"/>
                  </a:lnTo>
                  <a:lnTo>
                    <a:pt x="1521" y="1851"/>
                  </a:lnTo>
                  <a:lnTo>
                    <a:pt x="1519" y="1851"/>
                  </a:lnTo>
                  <a:lnTo>
                    <a:pt x="1521" y="1851"/>
                  </a:lnTo>
                  <a:lnTo>
                    <a:pt x="1521" y="1853"/>
                  </a:lnTo>
                  <a:lnTo>
                    <a:pt x="1521" y="1855"/>
                  </a:lnTo>
                  <a:lnTo>
                    <a:pt x="1519" y="1853"/>
                  </a:lnTo>
                  <a:lnTo>
                    <a:pt x="1519" y="1855"/>
                  </a:lnTo>
                  <a:lnTo>
                    <a:pt x="1521" y="1855"/>
                  </a:lnTo>
                  <a:lnTo>
                    <a:pt x="1521" y="1856"/>
                  </a:lnTo>
                  <a:lnTo>
                    <a:pt x="1521" y="1858"/>
                  </a:lnTo>
                  <a:lnTo>
                    <a:pt x="1519" y="1858"/>
                  </a:lnTo>
                  <a:lnTo>
                    <a:pt x="1517" y="1860"/>
                  </a:lnTo>
                  <a:lnTo>
                    <a:pt x="1519" y="1860"/>
                  </a:lnTo>
                  <a:lnTo>
                    <a:pt x="1519" y="1862"/>
                  </a:lnTo>
                  <a:lnTo>
                    <a:pt x="1519" y="1864"/>
                  </a:lnTo>
                  <a:lnTo>
                    <a:pt x="1519" y="1862"/>
                  </a:lnTo>
                  <a:lnTo>
                    <a:pt x="1519" y="1860"/>
                  </a:lnTo>
                  <a:lnTo>
                    <a:pt x="1519" y="1858"/>
                  </a:lnTo>
                  <a:lnTo>
                    <a:pt x="1521" y="1858"/>
                  </a:lnTo>
                  <a:lnTo>
                    <a:pt x="1521" y="1856"/>
                  </a:lnTo>
                  <a:lnTo>
                    <a:pt x="1523" y="1856"/>
                  </a:lnTo>
                  <a:lnTo>
                    <a:pt x="1523" y="1858"/>
                  </a:lnTo>
                  <a:lnTo>
                    <a:pt x="1521" y="1858"/>
                  </a:lnTo>
                  <a:lnTo>
                    <a:pt x="1523" y="1858"/>
                  </a:lnTo>
                  <a:lnTo>
                    <a:pt x="1523" y="1860"/>
                  </a:lnTo>
                  <a:lnTo>
                    <a:pt x="1523" y="1862"/>
                  </a:lnTo>
                  <a:lnTo>
                    <a:pt x="1523" y="1864"/>
                  </a:lnTo>
                  <a:lnTo>
                    <a:pt x="1523" y="1866"/>
                  </a:lnTo>
                  <a:lnTo>
                    <a:pt x="1521" y="1866"/>
                  </a:lnTo>
                  <a:lnTo>
                    <a:pt x="1519" y="1866"/>
                  </a:lnTo>
                  <a:lnTo>
                    <a:pt x="1517" y="1866"/>
                  </a:lnTo>
                  <a:lnTo>
                    <a:pt x="1515" y="1866"/>
                  </a:lnTo>
                  <a:lnTo>
                    <a:pt x="1513" y="1866"/>
                  </a:lnTo>
                  <a:lnTo>
                    <a:pt x="1513" y="1864"/>
                  </a:lnTo>
                  <a:lnTo>
                    <a:pt x="1513" y="1866"/>
                  </a:lnTo>
                  <a:lnTo>
                    <a:pt x="1513" y="1868"/>
                  </a:lnTo>
                  <a:lnTo>
                    <a:pt x="1515" y="1868"/>
                  </a:lnTo>
                  <a:lnTo>
                    <a:pt x="1517" y="1868"/>
                  </a:lnTo>
                  <a:lnTo>
                    <a:pt x="1519" y="1868"/>
                  </a:lnTo>
                  <a:lnTo>
                    <a:pt x="1519" y="1870"/>
                  </a:lnTo>
                  <a:lnTo>
                    <a:pt x="1519" y="1872"/>
                  </a:lnTo>
                  <a:lnTo>
                    <a:pt x="1519" y="1870"/>
                  </a:lnTo>
                  <a:lnTo>
                    <a:pt x="1519" y="1868"/>
                  </a:lnTo>
                  <a:lnTo>
                    <a:pt x="1521" y="1868"/>
                  </a:lnTo>
                  <a:lnTo>
                    <a:pt x="1521" y="1870"/>
                  </a:lnTo>
                  <a:lnTo>
                    <a:pt x="1523" y="1870"/>
                  </a:lnTo>
                  <a:lnTo>
                    <a:pt x="1523" y="1868"/>
                  </a:lnTo>
                  <a:lnTo>
                    <a:pt x="1525" y="1868"/>
                  </a:lnTo>
                  <a:lnTo>
                    <a:pt x="1525" y="1870"/>
                  </a:lnTo>
                  <a:lnTo>
                    <a:pt x="1525" y="1872"/>
                  </a:lnTo>
                  <a:lnTo>
                    <a:pt x="1525" y="1874"/>
                  </a:lnTo>
                  <a:lnTo>
                    <a:pt x="1525" y="1876"/>
                  </a:lnTo>
                  <a:lnTo>
                    <a:pt x="1523" y="1876"/>
                  </a:lnTo>
                  <a:lnTo>
                    <a:pt x="1523" y="1874"/>
                  </a:lnTo>
                  <a:lnTo>
                    <a:pt x="1523" y="1876"/>
                  </a:lnTo>
                  <a:lnTo>
                    <a:pt x="1523" y="1878"/>
                  </a:lnTo>
                  <a:lnTo>
                    <a:pt x="1523" y="1880"/>
                  </a:lnTo>
                  <a:lnTo>
                    <a:pt x="1521" y="1880"/>
                  </a:lnTo>
                  <a:lnTo>
                    <a:pt x="1521" y="1881"/>
                  </a:lnTo>
                  <a:lnTo>
                    <a:pt x="1521" y="1880"/>
                  </a:lnTo>
                  <a:lnTo>
                    <a:pt x="1519" y="1880"/>
                  </a:lnTo>
                  <a:lnTo>
                    <a:pt x="1521" y="1880"/>
                  </a:lnTo>
                  <a:lnTo>
                    <a:pt x="1521" y="1881"/>
                  </a:lnTo>
                  <a:lnTo>
                    <a:pt x="1519" y="1881"/>
                  </a:lnTo>
                  <a:lnTo>
                    <a:pt x="1519" y="1880"/>
                  </a:lnTo>
                  <a:lnTo>
                    <a:pt x="1517" y="1880"/>
                  </a:lnTo>
                  <a:lnTo>
                    <a:pt x="1519" y="1880"/>
                  </a:lnTo>
                  <a:lnTo>
                    <a:pt x="1519" y="1881"/>
                  </a:lnTo>
                  <a:lnTo>
                    <a:pt x="1521" y="1881"/>
                  </a:lnTo>
                  <a:lnTo>
                    <a:pt x="1521" y="1883"/>
                  </a:lnTo>
                  <a:lnTo>
                    <a:pt x="1521" y="1881"/>
                  </a:lnTo>
                  <a:lnTo>
                    <a:pt x="1521" y="1883"/>
                  </a:lnTo>
                  <a:lnTo>
                    <a:pt x="1523" y="1883"/>
                  </a:lnTo>
                  <a:lnTo>
                    <a:pt x="1523" y="1881"/>
                  </a:lnTo>
                  <a:lnTo>
                    <a:pt x="1523" y="1883"/>
                  </a:lnTo>
                  <a:lnTo>
                    <a:pt x="1521" y="1883"/>
                  </a:lnTo>
                  <a:lnTo>
                    <a:pt x="1521" y="1885"/>
                  </a:lnTo>
                  <a:lnTo>
                    <a:pt x="1521" y="1887"/>
                  </a:lnTo>
                  <a:lnTo>
                    <a:pt x="1519" y="1887"/>
                  </a:lnTo>
                  <a:lnTo>
                    <a:pt x="1519" y="1889"/>
                  </a:lnTo>
                  <a:lnTo>
                    <a:pt x="1519" y="1891"/>
                  </a:lnTo>
                  <a:lnTo>
                    <a:pt x="1517" y="1891"/>
                  </a:lnTo>
                  <a:lnTo>
                    <a:pt x="1517" y="1893"/>
                  </a:lnTo>
                  <a:lnTo>
                    <a:pt x="1515" y="1893"/>
                  </a:lnTo>
                  <a:lnTo>
                    <a:pt x="1515" y="1895"/>
                  </a:lnTo>
                  <a:lnTo>
                    <a:pt x="1513" y="1893"/>
                  </a:lnTo>
                  <a:lnTo>
                    <a:pt x="1511" y="1893"/>
                  </a:lnTo>
                  <a:lnTo>
                    <a:pt x="1511" y="1891"/>
                  </a:lnTo>
                  <a:lnTo>
                    <a:pt x="1509" y="1891"/>
                  </a:lnTo>
                  <a:lnTo>
                    <a:pt x="1508" y="1891"/>
                  </a:lnTo>
                  <a:lnTo>
                    <a:pt x="1506" y="1891"/>
                  </a:lnTo>
                  <a:lnTo>
                    <a:pt x="1506" y="1889"/>
                  </a:lnTo>
                  <a:lnTo>
                    <a:pt x="1508" y="1889"/>
                  </a:lnTo>
                  <a:lnTo>
                    <a:pt x="1506" y="1887"/>
                  </a:lnTo>
                  <a:lnTo>
                    <a:pt x="1504" y="1887"/>
                  </a:lnTo>
                  <a:lnTo>
                    <a:pt x="1504" y="1889"/>
                  </a:lnTo>
                  <a:lnTo>
                    <a:pt x="1502" y="1889"/>
                  </a:lnTo>
                  <a:lnTo>
                    <a:pt x="1502" y="1887"/>
                  </a:lnTo>
                  <a:lnTo>
                    <a:pt x="1500" y="1887"/>
                  </a:lnTo>
                  <a:lnTo>
                    <a:pt x="1500" y="1885"/>
                  </a:lnTo>
                  <a:lnTo>
                    <a:pt x="1498" y="1885"/>
                  </a:lnTo>
                  <a:lnTo>
                    <a:pt x="1500" y="1885"/>
                  </a:lnTo>
                  <a:lnTo>
                    <a:pt x="1498" y="1883"/>
                  </a:lnTo>
                  <a:lnTo>
                    <a:pt x="1498" y="1885"/>
                  </a:lnTo>
                  <a:lnTo>
                    <a:pt x="1498" y="1883"/>
                  </a:lnTo>
                  <a:lnTo>
                    <a:pt x="1500" y="1883"/>
                  </a:lnTo>
                  <a:lnTo>
                    <a:pt x="1498" y="1883"/>
                  </a:lnTo>
                  <a:lnTo>
                    <a:pt x="1498" y="1881"/>
                  </a:lnTo>
                  <a:lnTo>
                    <a:pt x="1498" y="1880"/>
                  </a:lnTo>
                  <a:lnTo>
                    <a:pt x="1498" y="1878"/>
                  </a:lnTo>
                  <a:lnTo>
                    <a:pt x="1498" y="1880"/>
                  </a:lnTo>
                  <a:lnTo>
                    <a:pt x="1496" y="1880"/>
                  </a:lnTo>
                  <a:lnTo>
                    <a:pt x="1494" y="1880"/>
                  </a:lnTo>
                  <a:lnTo>
                    <a:pt x="1496" y="1880"/>
                  </a:lnTo>
                  <a:lnTo>
                    <a:pt x="1496" y="1881"/>
                  </a:lnTo>
                  <a:lnTo>
                    <a:pt x="1494" y="1881"/>
                  </a:lnTo>
                  <a:lnTo>
                    <a:pt x="1494" y="1883"/>
                  </a:lnTo>
                  <a:lnTo>
                    <a:pt x="1494" y="1885"/>
                  </a:lnTo>
                  <a:lnTo>
                    <a:pt x="1494" y="1887"/>
                  </a:lnTo>
                  <a:lnTo>
                    <a:pt x="1492" y="1887"/>
                  </a:lnTo>
                  <a:lnTo>
                    <a:pt x="1490" y="1887"/>
                  </a:lnTo>
                  <a:lnTo>
                    <a:pt x="1490" y="1889"/>
                  </a:lnTo>
                  <a:lnTo>
                    <a:pt x="1490" y="1887"/>
                  </a:lnTo>
                  <a:lnTo>
                    <a:pt x="1488" y="1887"/>
                  </a:lnTo>
                  <a:lnTo>
                    <a:pt x="1490" y="1887"/>
                  </a:lnTo>
                  <a:lnTo>
                    <a:pt x="1488" y="1887"/>
                  </a:lnTo>
                  <a:lnTo>
                    <a:pt x="1490" y="1887"/>
                  </a:lnTo>
                  <a:lnTo>
                    <a:pt x="1490" y="1885"/>
                  </a:lnTo>
                  <a:lnTo>
                    <a:pt x="1490" y="1887"/>
                  </a:lnTo>
                  <a:lnTo>
                    <a:pt x="1488" y="1887"/>
                  </a:lnTo>
                  <a:lnTo>
                    <a:pt x="1488" y="1885"/>
                  </a:lnTo>
                  <a:lnTo>
                    <a:pt x="1486" y="1885"/>
                  </a:lnTo>
                  <a:lnTo>
                    <a:pt x="1488" y="1885"/>
                  </a:lnTo>
                  <a:lnTo>
                    <a:pt x="1488" y="1883"/>
                  </a:lnTo>
                  <a:lnTo>
                    <a:pt x="1488" y="1881"/>
                  </a:lnTo>
                  <a:lnTo>
                    <a:pt x="1490" y="1881"/>
                  </a:lnTo>
                  <a:lnTo>
                    <a:pt x="1490" y="1883"/>
                  </a:lnTo>
                  <a:lnTo>
                    <a:pt x="1490" y="1881"/>
                  </a:lnTo>
                  <a:lnTo>
                    <a:pt x="1492" y="1881"/>
                  </a:lnTo>
                  <a:lnTo>
                    <a:pt x="1490" y="1880"/>
                  </a:lnTo>
                  <a:lnTo>
                    <a:pt x="1488" y="1880"/>
                  </a:lnTo>
                  <a:lnTo>
                    <a:pt x="1488" y="1878"/>
                  </a:lnTo>
                  <a:lnTo>
                    <a:pt x="1490" y="1878"/>
                  </a:lnTo>
                  <a:lnTo>
                    <a:pt x="1488" y="1878"/>
                  </a:lnTo>
                  <a:lnTo>
                    <a:pt x="1490" y="1878"/>
                  </a:lnTo>
                  <a:lnTo>
                    <a:pt x="1490" y="1876"/>
                  </a:lnTo>
                  <a:lnTo>
                    <a:pt x="1490" y="1878"/>
                  </a:lnTo>
                  <a:lnTo>
                    <a:pt x="1490" y="1876"/>
                  </a:lnTo>
                  <a:lnTo>
                    <a:pt x="1490" y="1874"/>
                  </a:lnTo>
                  <a:lnTo>
                    <a:pt x="1490" y="1876"/>
                  </a:lnTo>
                  <a:lnTo>
                    <a:pt x="1488" y="1876"/>
                  </a:lnTo>
                  <a:lnTo>
                    <a:pt x="1486" y="1876"/>
                  </a:lnTo>
                  <a:lnTo>
                    <a:pt x="1486" y="1874"/>
                  </a:lnTo>
                  <a:lnTo>
                    <a:pt x="1488" y="1874"/>
                  </a:lnTo>
                  <a:lnTo>
                    <a:pt x="1490" y="1874"/>
                  </a:lnTo>
                  <a:lnTo>
                    <a:pt x="1490" y="1872"/>
                  </a:lnTo>
                  <a:lnTo>
                    <a:pt x="1492" y="1872"/>
                  </a:lnTo>
                  <a:lnTo>
                    <a:pt x="1494" y="1872"/>
                  </a:lnTo>
                  <a:lnTo>
                    <a:pt x="1494" y="1870"/>
                  </a:lnTo>
                  <a:lnTo>
                    <a:pt x="1494" y="1868"/>
                  </a:lnTo>
                  <a:lnTo>
                    <a:pt x="1492" y="1870"/>
                  </a:lnTo>
                  <a:lnTo>
                    <a:pt x="1494" y="1870"/>
                  </a:lnTo>
                  <a:lnTo>
                    <a:pt x="1494" y="1872"/>
                  </a:lnTo>
                  <a:lnTo>
                    <a:pt x="1492" y="1872"/>
                  </a:lnTo>
                  <a:lnTo>
                    <a:pt x="1490" y="1872"/>
                  </a:lnTo>
                  <a:lnTo>
                    <a:pt x="1490" y="1870"/>
                  </a:lnTo>
                  <a:lnTo>
                    <a:pt x="1490" y="1872"/>
                  </a:lnTo>
                  <a:lnTo>
                    <a:pt x="1488" y="1872"/>
                  </a:lnTo>
                  <a:lnTo>
                    <a:pt x="1486" y="1872"/>
                  </a:lnTo>
                  <a:lnTo>
                    <a:pt x="1488" y="1872"/>
                  </a:lnTo>
                  <a:lnTo>
                    <a:pt x="1488" y="1870"/>
                  </a:lnTo>
                  <a:lnTo>
                    <a:pt x="1490" y="1870"/>
                  </a:lnTo>
                  <a:lnTo>
                    <a:pt x="1488" y="1870"/>
                  </a:lnTo>
                  <a:lnTo>
                    <a:pt x="1488" y="1868"/>
                  </a:lnTo>
                  <a:lnTo>
                    <a:pt x="1490" y="1868"/>
                  </a:lnTo>
                  <a:lnTo>
                    <a:pt x="1488" y="1868"/>
                  </a:lnTo>
                  <a:lnTo>
                    <a:pt x="1488" y="1866"/>
                  </a:lnTo>
                  <a:lnTo>
                    <a:pt x="1486" y="1864"/>
                  </a:lnTo>
                  <a:lnTo>
                    <a:pt x="1484" y="1864"/>
                  </a:lnTo>
                  <a:lnTo>
                    <a:pt x="1483" y="1864"/>
                  </a:lnTo>
                  <a:lnTo>
                    <a:pt x="1483" y="1862"/>
                  </a:lnTo>
                  <a:lnTo>
                    <a:pt x="1483" y="1860"/>
                  </a:lnTo>
                  <a:lnTo>
                    <a:pt x="1483" y="1858"/>
                  </a:lnTo>
                  <a:lnTo>
                    <a:pt x="1483" y="1856"/>
                  </a:lnTo>
                  <a:lnTo>
                    <a:pt x="1483" y="1855"/>
                  </a:lnTo>
                  <a:lnTo>
                    <a:pt x="1481" y="1855"/>
                  </a:lnTo>
                  <a:lnTo>
                    <a:pt x="1481" y="1853"/>
                  </a:lnTo>
                  <a:lnTo>
                    <a:pt x="1481" y="1851"/>
                  </a:lnTo>
                  <a:lnTo>
                    <a:pt x="1481" y="1849"/>
                  </a:lnTo>
                  <a:lnTo>
                    <a:pt x="1481" y="1847"/>
                  </a:lnTo>
                  <a:lnTo>
                    <a:pt x="1481" y="1845"/>
                  </a:lnTo>
                  <a:lnTo>
                    <a:pt x="1481" y="1843"/>
                  </a:lnTo>
                  <a:lnTo>
                    <a:pt x="1479" y="1843"/>
                  </a:lnTo>
                  <a:lnTo>
                    <a:pt x="1479" y="1841"/>
                  </a:lnTo>
                  <a:lnTo>
                    <a:pt x="1479" y="1839"/>
                  </a:lnTo>
                  <a:lnTo>
                    <a:pt x="1479" y="1837"/>
                  </a:lnTo>
                  <a:lnTo>
                    <a:pt x="1479" y="1835"/>
                  </a:lnTo>
                  <a:lnTo>
                    <a:pt x="1477" y="1835"/>
                  </a:lnTo>
                  <a:lnTo>
                    <a:pt x="1477" y="1833"/>
                  </a:lnTo>
                  <a:lnTo>
                    <a:pt x="1479" y="1833"/>
                  </a:lnTo>
                  <a:lnTo>
                    <a:pt x="1479" y="1835"/>
                  </a:lnTo>
                  <a:lnTo>
                    <a:pt x="1481" y="1835"/>
                  </a:lnTo>
                  <a:lnTo>
                    <a:pt x="1483" y="1835"/>
                  </a:lnTo>
                  <a:lnTo>
                    <a:pt x="1484" y="1835"/>
                  </a:lnTo>
                  <a:lnTo>
                    <a:pt x="1484" y="1837"/>
                  </a:lnTo>
                  <a:lnTo>
                    <a:pt x="1486" y="1837"/>
                  </a:lnTo>
                  <a:lnTo>
                    <a:pt x="1486" y="1835"/>
                  </a:lnTo>
                  <a:lnTo>
                    <a:pt x="1486" y="1833"/>
                  </a:lnTo>
                  <a:lnTo>
                    <a:pt x="1484" y="1833"/>
                  </a:lnTo>
                  <a:lnTo>
                    <a:pt x="1484" y="1835"/>
                  </a:lnTo>
                  <a:lnTo>
                    <a:pt x="1484" y="1833"/>
                  </a:lnTo>
                  <a:lnTo>
                    <a:pt x="1483" y="1833"/>
                  </a:lnTo>
                  <a:lnTo>
                    <a:pt x="1481" y="1833"/>
                  </a:lnTo>
                  <a:lnTo>
                    <a:pt x="1479" y="1833"/>
                  </a:lnTo>
                  <a:lnTo>
                    <a:pt x="1477" y="1833"/>
                  </a:lnTo>
                  <a:lnTo>
                    <a:pt x="1477" y="1832"/>
                  </a:lnTo>
                  <a:lnTo>
                    <a:pt x="1479" y="1832"/>
                  </a:lnTo>
                  <a:lnTo>
                    <a:pt x="1479" y="1830"/>
                  </a:lnTo>
                  <a:lnTo>
                    <a:pt x="1479" y="1828"/>
                  </a:lnTo>
                  <a:lnTo>
                    <a:pt x="1479" y="1826"/>
                  </a:lnTo>
                  <a:lnTo>
                    <a:pt x="1479" y="1824"/>
                  </a:lnTo>
                  <a:lnTo>
                    <a:pt x="1479" y="1822"/>
                  </a:lnTo>
                  <a:lnTo>
                    <a:pt x="1479" y="1820"/>
                  </a:lnTo>
                  <a:lnTo>
                    <a:pt x="1479" y="1818"/>
                  </a:lnTo>
                  <a:lnTo>
                    <a:pt x="1477" y="1818"/>
                  </a:lnTo>
                  <a:lnTo>
                    <a:pt x="1477" y="1816"/>
                  </a:lnTo>
                  <a:lnTo>
                    <a:pt x="1479" y="1814"/>
                  </a:lnTo>
                  <a:lnTo>
                    <a:pt x="1481" y="1812"/>
                  </a:lnTo>
                  <a:lnTo>
                    <a:pt x="1481" y="1810"/>
                  </a:lnTo>
                  <a:lnTo>
                    <a:pt x="1483" y="1810"/>
                  </a:lnTo>
                  <a:lnTo>
                    <a:pt x="1483" y="1808"/>
                  </a:lnTo>
                  <a:lnTo>
                    <a:pt x="1483" y="1807"/>
                  </a:lnTo>
                  <a:lnTo>
                    <a:pt x="1483" y="1803"/>
                  </a:lnTo>
                  <a:lnTo>
                    <a:pt x="1483" y="1801"/>
                  </a:lnTo>
                  <a:lnTo>
                    <a:pt x="1483" y="1799"/>
                  </a:lnTo>
                  <a:lnTo>
                    <a:pt x="1483" y="1797"/>
                  </a:lnTo>
                  <a:lnTo>
                    <a:pt x="1483" y="1795"/>
                  </a:lnTo>
                  <a:lnTo>
                    <a:pt x="1483" y="1797"/>
                  </a:lnTo>
                  <a:lnTo>
                    <a:pt x="1484" y="1797"/>
                  </a:lnTo>
                  <a:lnTo>
                    <a:pt x="1484" y="1799"/>
                  </a:lnTo>
                  <a:lnTo>
                    <a:pt x="1486" y="1799"/>
                  </a:lnTo>
                  <a:lnTo>
                    <a:pt x="1484" y="1799"/>
                  </a:lnTo>
                  <a:lnTo>
                    <a:pt x="1486" y="1799"/>
                  </a:lnTo>
                  <a:lnTo>
                    <a:pt x="1486" y="1801"/>
                  </a:lnTo>
                  <a:lnTo>
                    <a:pt x="1486" y="1799"/>
                  </a:lnTo>
                  <a:lnTo>
                    <a:pt x="1484" y="1799"/>
                  </a:lnTo>
                  <a:lnTo>
                    <a:pt x="1484" y="1797"/>
                  </a:lnTo>
                  <a:lnTo>
                    <a:pt x="1484" y="1795"/>
                  </a:lnTo>
                  <a:lnTo>
                    <a:pt x="1486" y="1795"/>
                  </a:lnTo>
                  <a:lnTo>
                    <a:pt x="1486" y="1793"/>
                  </a:lnTo>
                  <a:lnTo>
                    <a:pt x="1484" y="1793"/>
                  </a:lnTo>
                  <a:lnTo>
                    <a:pt x="1484" y="1795"/>
                  </a:lnTo>
                  <a:lnTo>
                    <a:pt x="1483" y="1795"/>
                  </a:lnTo>
                  <a:lnTo>
                    <a:pt x="1483" y="1793"/>
                  </a:lnTo>
                  <a:lnTo>
                    <a:pt x="1483" y="1791"/>
                  </a:lnTo>
                  <a:lnTo>
                    <a:pt x="1483" y="1789"/>
                  </a:lnTo>
                  <a:lnTo>
                    <a:pt x="1481" y="1789"/>
                  </a:lnTo>
                  <a:lnTo>
                    <a:pt x="1481" y="1787"/>
                  </a:lnTo>
                  <a:lnTo>
                    <a:pt x="1483" y="1787"/>
                  </a:lnTo>
                  <a:lnTo>
                    <a:pt x="1481" y="1787"/>
                  </a:lnTo>
                  <a:lnTo>
                    <a:pt x="1481" y="1785"/>
                  </a:lnTo>
                  <a:lnTo>
                    <a:pt x="1479" y="1785"/>
                  </a:lnTo>
                  <a:lnTo>
                    <a:pt x="1479" y="1784"/>
                  </a:lnTo>
                  <a:lnTo>
                    <a:pt x="1481" y="1785"/>
                  </a:lnTo>
                  <a:lnTo>
                    <a:pt x="1481" y="1784"/>
                  </a:lnTo>
                  <a:lnTo>
                    <a:pt x="1481" y="1782"/>
                  </a:lnTo>
                  <a:lnTo>
                    <a:pt x="1479" y="1782"/>
                  </a:lnTo>
                  <a:lnTo>
                    <a:pt x="1479" y="1780"/>
                  </a:lnTo>
                  <a:lnTo>
                    <a:pt x="1477" y="1780"/>
                  </a:lnTo>
                  <a:lnTo>
                    <a:pt x="1477" y="1778"/>
                  </a:lnTo>
                  <a:lnTo>
                    <a:pt x="1475" y="1778"/>
                  </a:lnTo>
                  <a:lnTo>
                    <a:pt x="1475" y="1776"/>
                  </a:lnTo>
                  <a:lnTo>
                    <a:pt x="1477" y="1776"/>
                  </a:lnTo>
                  <a:lnTo>
                    <a:pt x="1477" y="1778"/>
                  </a:lnTo>
                  <a:lnTo>
                    <a:pt x="1479" y="1778"/>
                  </a:lnTo>
                  <a:lnTo>
                    <a:pt x="1479" y="1776"/>
                  </a:lnTo>
                  <a:lnTo>
                    <a:pt x="1481" y="1776"/>
                  </a:lnTo>
                  <a:lnTo>
                    <a:pt x="1483" y="1776"/>
                  </a:lnTo>
                  <a:lnTo>
                    <a:pt x="1483" y="1778"/>
                  </a:lnTo>
                  <a:lnTo>
                    <a:pt x="1484" y="1778"/>
                  </a:lnTo>
                  <a:lnTo>
                    <a:pt x="1483" y="1778"/>
                  </a:lnTo>
                  <a:lnTo>
                    <a:pt x="1483" y="1776"/>
                  </a:lnTo>
                  <a:lnTo>
                    <a:pt x="1483" y="1774"/>
                  </a:lnTo>
                  <a:lnTo>
                    <a:pt x="1481" y="1774"/>
                  </a:lnTo>
                  <a:lnTo>
                    <a:pt x="1479" y="1774"/>
                  </a:lnTo>
                  <a:lnTo>
                    <a:pt x="1477" y="1774"/>
                  </a:lnTo>
                  <a:lnTo>
                    <a:pt x="1477" y="1772"/>
                  </a:lnTo>
                  <a:lnTo>
                    <a:pt x="1475" y="1772"/>
                  </a:lnTo>
                  <a:lnTo>
                    <a:pt x="1475" y="1770"/>
                  </a:lnTo>
                  <a:lnTo>
                    <a:pt x="1475" y="1772"/>
                  </a:lnTo>
                  <a:lnTo>
                    <a:pt x="1475" y="1774"/>
                  </a:lnTo>
                  <a:lnTo>
                    <a:pt x="1475" y="1776"/>
                  </a:lnTo>
                  <a:lnTo>
                    <a:pt x="1475" y="1774"/>
                  </a:lnTo>
                  <a:lnTo>
                    <a:pt x="1475" y="1772"/>
                  </a:lnTo>
                  <a:lnTo>
                    <a:pt x="1475" y="1770"/>
                  </a:lnTo>
                  <a:lnTo>
                    <a:pt x="1473" y="1770"/>
                  </a:lnTo>
                  <a:lnTo>
                    <a:pt x="1473" y="1768"/>
                  </a:lnTo>
                  <a:lnTo>
                    <a:pt x="1473" y="1766"/>
                  </a:lnTo>
                  <a:lnTo>
                    <a:pt x="1473" y="1764"/>
                  </a:lnTo>
                  <a:lnTo>
                    <a:pt x="1473" y="1762"/>
                  </a:lnTo>
                  <a:lnTo>
                    <a:pt x="1473" y="1760"/>
                  </a:lnTo>
                  <a:lnTo>
                    <a:pt x="1473" y="1759"/>
                  </a:lnTo>
                  <a:lnTo>
                    <a:pt x="1471" y="1759"/>
                  </a:lnTo>
                  <a:lnTo>
                    <a:pt x="1471" y="1757"/>
                  </a:lnTo>
                  <a:lnTo>
                    <a:pt x="1471" y="1755"/>
                  </a:lnTo>
                  <a:lnTo>
                    <a:pt x="1469" y="1755"/>
                  </a:lnTo>
                  <a:lnTo>
                    <a:pt x="1471" y="1755"/>
                  </a:lnTo>
                  <a:lnTo>
                    <a:pt x="1471" y="1757"/>
                  </a:lnTo>
                  <a:lnTo>
                    <a:pt x="1471" y="1759"/>
                  </a:lnTo>
                  <a:lnTo>
                    <a:pt x="1473" y="1759"/>
                  </a:lnTo>
                  <a:lnTo>
                    <a:pt x="1473" y="1760"/>
                  </a:lnTo>
                  <a:lnTo>
                    <a:pt x="1473" y="1762"/>
                  </a:lnTo>
                  <a:lnTo>
                    <a:pt x="1475" y="1762"/>
                  </a:lnTo>
                  <a:lnTo>
                    <a:pt x="1475" y="1764"/>
                  </a:lnTo>
                  <a:lnTo>
                    <a:pt x="1475" y="1762"/>
                  </a:lnTo>
                  <a:lnTo>
                    <a:pt x="1473" y="1762"/>
                  </a:lnTo>
                  <a:lnTo>
                    <a:pt x="1473" y="1760"/>
                  </a:lnTo>
                  <a:lnTo>
                    <a:pt x="1473" y="1759"/>
                  </a:lnTo>
                  <a:lnTo>
                    <a:pt x="1471" y="1757"/>
                  </a:lnTo>
                  <a:lnTo>
                    <a:pt x="1471" y="1755"/>
                  </a:lnTo>
                  <a:lnTo>
                    <a:pt x="1471" y="1753"/>
                  </a:lnTo>
                  <a:lnTo>
                    <a:pt x="1469" y="1753"/>
                  </a:lnTo>
                  <a:lnTo>
                    <a:pt x="1469" y="1751"/>
                  </a:lnTo>
                  <a:lnTo>
                    <a:pt x="1469" y="1749"/>
                  </a:lnTo>
                  <a:lnTo>
                    <a:pt x="1467" y="1749"/>
                  </a:lnTo>
                  <a:lnTo>
                    <a:pt x="1467" y="1747"/>
                  </a:lnTo>
                  <a:lnTo>
                    <a:pt x="1467" y="1745"/>
                  </a:lnTo>
                  <a:lnTo>
                    <a:pt x="1467" y="1747"/>
                  </a:lnTo>
                  <a:lnTo>
                    <a:pt x="1469" y="1749"/>
                  </a:lnTo>
                  <a:lnTo>
                    <a:pt x="1469" y="1747"/>
                  </a:lnTo>
                  <a:lnTo>
                    <a:pt x="1469" y="1745"/>
                  </a:lnTo>
                  <a:lnTo>
                    <a:pt x="1467" y="1745"/>
                  </a:lnTo>
                  <a:lnTo>
                    <a:pt x="1467" y="1743"/>
                  </a:lnTo>
                  <a:lnTo>
                    <a:pt x="1469" y="1743"/>
                  </a:lnTo>
                  <a:lnTo>
                    <a:pt x="1469" y="1741"/>
                  </a:lnTo>
                  <a:lnTo>
                    <a:pt x="1469" y="1743"/>
                  </a:lnTo>
                  <a:lnTo>
                    <a:pt x="1469" y="1741"/>
                  </a:lnTo>
                  <a:lnTo>
                    <a:pt x="1471" y="1741"/>
                  </a:lnTo>
                  <a:lnTo>
                    <a:pt x="1469" y="1741"/>
                  </a:lnTo>
                  <a:lnTo>
                    <a:pt x="1467" y="1741"/>
                  </a:lnTo>
                  <a:lnTo>
                    <a:pt x="1465" y="1741"/>
                  </a:lnTo>
                  <a:lnTo>
                    <a:pt x="1465" y="1743"/>
                  </a:lnTo>
                  <a:lnTo>
                    <a:pt x="1465" y="1741"/>
                  </a:lnTo>
                  <a:lnTo>
                    <a:pt x="1465" y="1739"/>
                  </a:lnTo>
                  <a:lnTo>
                    <a:pt x="1465" y="1737"/>
                  </a:lnTo>
                  <a:lnTo>
                    <a:pt x="1463" y="1737"/>
                  </a:lnTo>
                  <a:lnTo>
                    <a:pt x="1463" y="1736"/>
                  </a:lnTo>
                  <a:lnTo>
                    <a:pt x="1463" y="1734"/>
                  </a:lnTo>
                  <a:lnTo>
                    <a:pt x="1463" y="1732"/>
                  </a:lnTo>
                  <a:lnTo>
                    <a:pt x="1463" y="1730"/>
                  </a:lnTo>
                  <a:lnTo>
                    <a:pt x="1463" y="1732"/>
                  </a:lnTo>
                  <a:lnTo>
                    <a:pt x="1463" y="1734"/>
                  </a:lnTo>
                  <a:lnTo>
                    <a:pt x="1463" y="1736"/>
                  </a:lnTo>
                  <a:lnTo>
                    <a:pt x="1463" y="1737"/>
                  </a:lnTo>
                  <a:lnTo>
                    <a:pt x="1465" y="1737"/>
                  </a:lnTo>
                  <a:lnTo>
                    <a:pt x="1463" y="1737"/>
                  </a:lnTo>
                  <a:lnTo>
                    <a:pt x="1465" y="1737"/>
                  </a:lnTo>
                  <a:lnTo>
                    <a:pt x="1465" y="1739"/>
                  </a:lnTo>
                  <a:lnTo>
                    <a:pt x="1467" y="1739"/>
                  </a:lnTo>
                  <a:lnTo>
                    <a:pt x="1467" y="1737"/>
                  </a:lnTo>
                  <a:lnTo>
                    <a:pt x="1467" y="1739"/>
                  </a:lnTo>
                  <a:lnTo>
                    <a:pt x="1467" y="1737"/>
                  </a:lnTo>
                  <a:lnTo>
                    <a:pt x="1469" y="1737"/>
                  </a:lnTo>
                  <a:lnTo>
                    <a:pt x="1467" y="1737"/>
                  </a:lnTo>
                  <a:lnTo>
                    <a:pt x="1469" y="1737"/>
                  </a:lnTo>
                  <a:lnTo>
                    <a:pt x="1467" y="1737"/>
                  </a:lnTo>
                  <a:lnTo>
                    <a:pt x="1465" y="1737"/>
                  </a:lnTo>
                  <a:lnTo>
                    <a:pt x="1467" y="1737"/>
                  </a:lnTo>
                  <a:lnTo>
                    <a:pt x="1465" y="1737"/>
                  </a:lnTo>
                  <a:lnTo>
                    <a:pt x="1465" y="1736"/>
                  </a:lnTo>
                  <a:lnTo>
                    <a:pt x="1467" y="1736"/>
                  </a:lnTo>
                  <a:lnTo>
                    <a:pt x="1465" y="1736"/>
                  </a:lnTo>
                  <a:lnTo>
                    <a:pt x="1467" y="1736"/>
                  </a:lnTo>
                  <a:lnTo>
                    <a:pt x="1465" y="1736"/>
                  </a:lnTo>
                  <a:lnTo>
                    <a:pt x="1465" y="1734"/>
                  </a:lnTo>
                  <a:lnTo>
                    <a:pt x="1463" y="1734"/>
                  </a:lnTo>
                  <a:lnTo>
                    <a:pt x="1463" y="1732"/>
                  </a:lnTo>
                  <a:lnTo>
                    <a:pt x="1463" y="1730"/>
                  </a:lnTo>
                  <a:lnTo>
                    <a:pt x="1463" y="1732"/>
                  </a:lnTo>
                  <a:lnTo>
                    <a:pt x="1463" y="1730"/>
                  </a:lnTo>
                  <a:lnTo>
                    <a:pt x="1463" y="1728"/>
                  </a:lnTo>
                  <a:lnTo>
                    <a:pt x="1463" y="1730"/>
                  </a:lnTo>
                  <a:lnTo>
                    <a:pt x="1463" y="1728"/>
                  </a:lnTo>
                  <a:lnTo>
                    <a:pt x="1463" y="1726"/>
                  </a:lnTo>
                  <a:lnTo>
                    <a:pt x="1461" y="1726"/>
                  </a:lnTo>
                  <a:lnTo>
                    <a:pt x="1461" y="1728"/>
                  </a:lnTo>
                  <a:lnTo>
                    <a:pt x="1461" y="1726"/>
                  </a:lnTo>
                  <a:lnTo>
                    <a:pt x="1461" y="1722"/>
                  </a:lnTo>
                  <a:lnTo>
                    <a:pt x="1461" y="1720"/>
                  </a:lnTo>
                  <a:lnTo>
                    <a:pt x="1459" y="1718"/>
                  </a:lnTo>
                  <a:lnTo>
                    <a:pt x="1459" y="1716"/>
                  </a:lnTo>
                  <a:lnTo>
                    <a:pt x="1459" y="1714"/>
                  </a:lnTo>
                  <a:lnTo>
                    <a:pt x="1461" y="1714"/>
                  </a:lnTo>
                  <a:lnTo>
                    <a:pt x="1461" y="1716"/>
                  </a:lnTo>
                  <a:lnTo>
                    <a:pt x="1461" y="1714"/>
                  </a:lnTo>
                  <a:lnTo>
                    <a:pt x="1459" y="1714"/>
                  </a:lnTo>
                  <a:lnTo>
                    <a:pt x="1459" y="1716"/>
                  </a:lnTo>
                  <a:lnTo>
                    <a:pt x="1459" y="1714"/>
                  </a:lnTo>
                  <a:lnTo>
                    <a:pt x="1459" y="1716"/>
                  </a:lnTo>
                  <a:lnTo>
                    <a:pt x="1461" y="1716"/>
                  </a:lnTo>
                  <a:lnTo>
                    <a:pt x="1463" y="1716"/>
                  </a:lnTo>
                  <a:lnTo>
                    <a:pt x="1463" y="1718"/>
                  </a:lnTo>
                  <a:lnTo>
                    <a:pt x="1463" y="1716"/>
                  </a:lnTo>
                  <a:lnTo>
                    <a:pt x="1465" y="1716"/>
                  </a:lnTo>
                  <a:lnTo>
                    <a:pt x="1465" y="1718"/>
                  </a:lnTo>
                  <a:lnTo>
                    <a:pt x="1465" y="1716"/>
                  </a:lnTo>
                  <a:lnTo>
                    <a:pt x="1467" y="1716"/>
                  </a:lnTo>
                  <a:lnTo>
                    <a:pt x="1467" y="1718"/>
                  </a:lnTo>
                  <a:lnTo>
                    <a:pt x="1467" y="1716"/>
                  </a:lnTo>
                  <a:lnTo>
                    <a:pt x="1467" y="1718"/>
                  </a:lnTo>
                  <a:lnTo>
                    <a:pt x="1467" y="1716"/>
                  </a:lnTo>
                  <a:lnTo>
                    <a:pt x="1467" y="1718"/>
                  </a:lnTo>
                  <a:lnTo>
                    <a:pt x="1467" y="1720"/>
                  </a:lnTo>
                  <a:lnTo>
                    <a:pt x="1467" y="1718"/>
                  </a:lnTo>
                  <a:lnTo>
                    <a:pt x="1469" y="1718"/>
                  </a:lnTo>
                  <a:lnTo>
                    <a:pt x="1471" y="1718"/>
                  </a:lnTo>
                  <a:lnTo>
                    <a:pt x="1473" y="1718"/>
                  </a:lnTo>
                  <a:lnTo>
                    <a:pt x="1471" y="1718"/>
                  </a:lnTo>
                  <a:lnTo>
                    <a:pt x="1473" y="1718"/>
                  </a:lnTo>
                  <a:lnTo>
                    <a:pt x="1473" y="1716"/>
                  </a:lnTo>
                  <a:lnTo>
                    <a:pt x="1475" y="1716"/>
                  </a:lnTo>
                  <a:lnTo>
                    <a:pt x="1477" y="1716"/>
                  </a:lnTo>
                  <a:lnTo>
                    <a:pt x="1479" y="1716"/>
                  </a:lnTo>
                  <a:lnTo>
                    <a:pt x="1481" y="1716"/>
                  </a:lnTo>
                  <a:lnTo>
                    <a:pt x="1481" y="1714"/>
                  </a:lnTo>
                  <a:lnTo>
                    <a:pt x="1481" y="1712"/>
                  </a:lnTo>
                  <a:lnTo>
                    <a:pt x="1481" y="1711"/>
                  </a:lnTo>
                  <a:lnTo>
                    <a:pt x="1483" y="1709"/>
                  </a:lnTo>
                  <a:lnTo>
                    <a:pt x="1483" y="1707"/>
                  </a:lnTo>
                  <a:lnTo>
                    <a:pt x="1484" y="1707"/>
                  </a:lnTo>
                  <a:lnTo>
                    <a:pt x="1484" y="1705"/>
                  </a:lnTo>
                  <a:lnTo>
                    <a:pt x="1484" y="1703"/>
                  </a:lnTo>
                  <a:lnTo>
                    <a:pt x="1486" y="1703"/>
                  </a:lnTo>
                  <a:lnTo>
                    <a:pt x="1486" y="1701"/>
                  </a:lnTo>
                  <a:lnTo>
                    <a:pt x="1486" y="1699"/>
                  </a:lnTo>
                  <a:lnTo>
                    <a:pt x="1488" y="1699"/>
                  </a:lnTo>
                  <a:lnTo>
                    <a:pt x="1488" y="1701"/>
                  </a:lnTo>
                  <a:lnTo>
                    <a:pt x="1490" y="1701"/>
                  </a:lnTo>
                  <a:lnTo>
                    <a:pt x="1492" y="1701"/>
                  </a:lnTo>
                  <a:lnTo>
                    <a:pt x="1492" y="1699"/>
                  </a:lnTo>
                  <a:lnTo>
                    <a:pt x="1494" y="1699"/>
                  </a:lnTo>
                  <a:lnTo>
                    <a:pt x="1496" y="1699"/>
                  </a:lnTo>
                  <a:lnTo>
                    <a:pt x="1496" y="1701"/>
                  </a:lnTo>
                  <a:lnTo>
                    <a:pt x="1496" y="1703"/>
                  </a:lnTo>
                  <a:lnTo>
                    <a:pt x="1496" y="1705"/>
                  </a:lnTo>
                  <a:lnTo>
                    <a:pt x="1496" y="1707"/>
                  </a:lnTo>
                  <a:lnTo>
                    <a:pt x="1494" y="1707"/>
                  </a:lnTo>
                  <a:lnTo>
                    <a:pt x="1494" y="1709"/>
                  </a:lnTo>
                  <a:lnTo>
                    <a:pt x="1494" y="1711"/>
                  </a:lnTo>
                  <a:lnTo>
                    <a:pt x="1494" y="1712"/>
                  </a:lnTo>
                  <a:lnTo>
                    <a:pt x="1492" y="1712"/>
                  </a:lnTo>
                  <a:lnTo>
                    <a:pt x="1490" y="1712"/>
                  </a:lnTo>
                  <a:lnTo>
                    <a:pt x="1490" y="1714"/>
                  </a:lnTo>
                  <a:lnTo>
                    <a:pt x="1488" y="1714"/>
                  </a:lnTo>
                  <a:lnTo>
                    <a:pt x="1488" y="1716"/>
                  </a:lnTo>
                  <a:lnTo>
                    <a:pt x="1486" y="1716"/>
                  </a:lnTo>
                  <a:lnTo>
                    <a:pt x="1486" y="1718"/>
                  </a:lnTo>
                  <a:lnTo>
                    <a:pt x="1484" y="1718"/>
                  </a:lnTo>
                  <a:lnTo>
                    <a:pt x="1484" y="1720"/>
                  </a:lnTo>
                  <a:lnTo>
                    <a:pt x="1484" y="1722"/>
                  </a:lnTo>
                  <a:lnTo>
                    <a:pt x="1483" y="1722"/>
                  </a:lnTo>
                  <a:lnTo>
                    <a:pt x="1483" y="1724"/>
                  </a:lnTo>
                  <a:lnTo>
                    <a:pt x="1483" y="1726"/>
                  </a:lnTo>
                  <a:lnTo>
                    <a:pt x="1481" y="1726"/>
                  </a:lnTo>
                  <a:lnTo>
                    <a:pt x="1483" y="1726"/>
                  </a:lnTo>
                  <a:lnTo>
                    <a:pt x="1481" y="1726"/>
                  </a:lnTo>
                  <a:lnTo>
                    <a:pt x="1481" y="1728"/>
                  </a:lnTo>
                  <a:lnTo>
                    <a:pt x="1481" y="1726"/>
                  </a:lnTo>
                  <a:lnTo>
                    <a:pt x="1479" y="1726"/>
                  </a:lnTo>
                  <a:lnTo>
                    <a:pt x="1477" y="1726"/>
                  </a:lnTo>
                  <a:lnTo>
                    <a:pt x="1477" y="1728"/>
                  </a:lnTo>
                  <a:lnTo>
                    <a:pt x="1479" y="1728"/>
                  </a:lnTo>
                  <a:lnTo>
                    <a:pt x="1477" y="1728"/>
                  </a:lnTo>
                  <a:lnTo>
                    <a:pt x="1477" y="1730"/>
                  </a:lnTo>
                  <a:lnTo>
                    <a:pt x="1479" y="1730"/>
                  </a:lnTo>
                  <a:lnTo>
                    <a:pt x="1477" y="1730"/>
                  </a:lnTo>
                  <a:lnTo>
                    <a:pt x="1479" y="1730"/>
                  </a:lnTo>
                  <a:lnTo>
                    <a:pt x="1481" y="1730"/>
                  </a:lnTo>
                  <a:lnTo>
                    <a:pt x="1481" y="1728"/>
                  </a:lnTo>
                  <a:lnTo>
                    <a:pt x="1483" y="1728"/>
                  </a:lnTo>
                  <a:lnTo>
                    <a:pt x="1483" y="1730"/>
                  </a:lnTo>
                  <a:lnTo>
                    <a:pt x="1483" y="1728"/>
                  </a:lnTo>
                  <a:lnTo>
                    <a:pt x="1483" y="1726"/>
                  </a:lnTo>
                  <a:lnTo>
                    <a:pt x="1484" y="1726"/>
                  </a:lnTo>
                  <a:lnTo>
                    <a:pt x="1484" y="1724"/>
                  </a:lnTo>
                  <a:lnTo>
                    <a:pt x="1486" y="1724"/>
                  </a:lnTo>
                  <a:lnTo>
                    <a:pt x="1486" y="1722"/>
                  </a:lnTo>
                  <a:lnTo>
                    <a:pt x="1486" y="1720"/>
                  </a:lnTo>
                  <a:lnTo>
                    <a:pt x="1486" y="1718"/>
                  </a:lnTo>
                  <a:lnTo>
                    <a:pt x="1488" y="1718"/>
                  </a:lnTo>
                  <a:lnTo>
                    <a:pt x="1488" y="1716"/>
                  </a:lnTo>
                  <a:lnTo>
                    <a:pt x="1490" y="1716"/>
                  </a:lnTo>
                  <a:lnTo>
                    <a:pt x="1490" y="1718"/>
                  </a:lnTo>
                  <a:lnTo>
                    <a:pt x="1492" y="1718"/>
                  </a:lnTo>
                  <a:lnTo>
                    <a:pt x="1492" y="1716"/>
                  </a:lnTo>
                  <a:lnTo>
                    <a:pt x="1490" y="1716"/>
                  </a:lnTo>
                  <a:lnTo>
                    <a:pt x="1492" y="1716"/>
                  </a:lnTo>
                  <a:lnTo>
                    <a:pt x="1492" y="1714"/>
                  </a:lnTo>
                  <a:lnTo>
                    <a:pt x="1494" y="1714"/>
                  </a:lnTo>
                  <a:lnTo>
                    <a:pt x="1496" y="1714"/>
                  </a:lnTo>
                  <a:lnTo>
                    <a:pt x="1496" y="1716"/>
                  </a:lnTo>
                  <a:lnTo>
                    <a:pt x="1498" y="1716"/>
                  </a:lnTo>
                  <a:lnTo>
                    <a:pt x="1498" y="1718"/>
                  </a:lnTo>
                  <a:lnTo>
                    <a:pt x="1500" y="1718"/>
                  </a:lnTo>
                  <a:lnTo>
                    <a:pt x="1500" y="1720"/>
                  </a:lnTo>
                  <a:lnTo>
                    <a:pt x="1502" y="1720"/>
                  </a:lnTo>
                  <a:lnTo>
                    <a:pt x="1502" y="1722"/>
                  </a:lnTo>
                  <a:lnTo>
                    <a:pt x="1502" y="1724"/>
                  </a:lnTo>
                  <a:lnTo>
                    <a:pt x="1502" y="1726"/>
                  </a:lnTo>
                  <a:lnTo>
                    <a:pt x="1504" y="1726"/>
                  </a:lnTo>
                  <a:lnTo>
                    <a:pt x="1504" y="1724"/>
                  </a:lnTo>
                  <a:lnTo>
                    <a:pt x="1502" y="1724"/>
                  </a:lnTo>
                  <a:lnTo>
                    <a:pt x="1502" y="1722"/>
                  </a:lnTo>
                  <a:lnTo>
                    <a:pt x="1502" y="1720"/>
                  </a:lnTo>
                  <a:lnTo>
                    <a:pt x="1502" y="1718"/>
                  </a:lnTo>
                  <a:lnTo>
                    <a:pt x="1500" y="1718"/>
                  </a:lnTo>
                  <a:lnTo>
                    <a:pt x="1500" y="1716"/>
                  </a:lnTo>
                  <a:lnTo>
                    <a:pt x="1500" y="1714"/>
                  </a:lnTo>
                  <a:lnTo>
                    <a:pt x="1498" y="1714"/>
                  </a:lnTo>
                  <a:lnTo>
                    <a:pt x="1496" y="1714"/>
                  </a:lnTo>
                  <a:lnTo>
                    <a:pt x="1496" y="1712"/>
                  </a:lnTo>
                  <a:lnTo>
                    <a:pt x="1496" y="1711"/>
                  </a:lnTo>
                  <a:lnTo>
                    <a:pt x="1496" y="1709"/>
                  </a:lnTo>
                  <a:lnTo>
                    <a:pt x="1498" y="1707"/>
                  </a:lnTo>
                  <a:lnTo>
                    <a:pt x="1498" y="1705"/>
                  </a:lnTo>
                  <a:lnTo>
                    <a:pt x="1498" y="1703"/>
                  </a:lnTo>
                  <a:lnTo>
                    <a:pt x="1498" y="1701"/>
                  </a:lnTo>
                  <a:lnTo>
                    <a:pt x="1498" y="1699"/>
                  </a:lnTo>
                  <a:lnTo>
                    <a:pt x="1498" y="1697"/>
                  </a:lnTo>
                  <a:lnTo>
                    <a:pt x="1498" y="1695"/>
                  </a:lnTo>
                  <a:lnTo>
                    <a:pt x="1498" y="1693"/>
                  </a:lnTo>
                  <a:lnTo>
                    <a:pt x="1500" y="1693"/>
                  </a:lnTo>
                  <a:lnTo>
                    <a:pt x="1498" y="1693"/>
                  </a:lnTo>
                  <a:lnTo>
                    <a:pt x="1496" y="1693"/>
                  </a:lnTo>
                  <a:lnTo>
                    <a:pt x="1496" y="1695"/>
                  </a:lnTo>
                  <a:lnTo>
                    <a:pt x="1494" y="1695"/>
                  </a:lnTo>
                  <a:lnTo>
                    <a:pt x="1492" y="1695"/>
                  </a:lnTo>
                  <a:lnTo>
                    <a:pt x="1492" y="1697"/>
                  </a:lnTo>
                  <a:lnTo>
                    <a:pt x="1490" y="1697"/>
                  </a:lnTo>
                  <a:lnTo>
                    <a:pt x="1488" y="1697"/>
                  </a:lnTo>
                  <a:lnTo>
                    <a:pt x="1488" y="1695"/>
                  </a:lnTo>
                  <a:lnTo>
                    <a:pt x="1486" y="1695"/>
                  </a:lnTo>
                  <a:lnTo>
                    <a:pt x="1486" y="1697"/>
                  </a:lnTo>
                  <a:lnTo>
                    <a:pt x="1484" y="1697"/>
                  </a:lnTo>
                  <a:lnTo>
                    <a:pt x="1483" y="1697"/>
                  </a:lnTo>
                  <a:lnTo>
                    <a:pt x="1481" y="1697"/>
                  </a:lnTo>
                  <a:lnTo>
                    <a:pt x="1481" y="1699"/>
                  </a:lnTo>
                  <a:lnTo>
                    <a:pt x="1479" y="1699"/>
                  </a:lnTo>
                  <a:lnTo>
                    <a:pt x="1477" y="1699"/>
                  </a:lnTo>
                  <a:lnTo>
                    <a:pt x="1479" y="1699"/>
                  </a:lnTo>
                  <a:lnTo>
                    <a:pt x="1481" y="1699"/>
                  </a:lnTo>
                  <a:lnTo>
                    <a:pt x="1479" y="1699"/>
                  </a:lnTo>
                  <a:lnTo>
                    <a:pt x="1477" y="1699"/>
                  </a:lnTo>
                  <a:lnTo>
                    <a:pt x="1475" y="1699"/>
                  </a:lnTo>
                  <a:lnTo>
                    <a:pt x="1473" y="1697"/>
                  </a:lnTo>
                  <a:lnTo>
                    <a:pt x="1471" y="1697"/>
                  </a:lnTo>
                  <a:lnTo>
                    <a:pt x="1473" y="1697"/>
                  </a:lnTo>
                  <a:lnTo>
                    <a:pt x="1471" y="1697"/>
                  </a:lnTo>
                  <a:lnTo>
                    <a:pt x="1469" y="1697"/>
                  </a:lnTo>
                  <a:lnTo>
                    <a:pt x="1471" y="1697"/>
                  </a:lnTo>
                  <a:lnTo>
                    <a:pt x="1469" y="1697"/>
                  </a:lnTo>
                  <a:lnTo>
                    <a:pt x="1467" y="1697"/>
                  </a:lnTo>
                  <a:lnTo>
                    <a:pt x="1465" y="1695"/>
                  </a:lnTo>
                  <a:lnTo>
                    <a:pt x="1463" y="1695"/>
                  </a:lnTo>
                  <a:lnTo>
                    <a:pt x="1461" y="1695"/>
                  </a:lnTo>
                  <a:lnTo>
                    <a:pt x="1459" y="1695"/>
                  </a:lnTo>
                  <a:lnTo>
                    <a:pt x="1458" y="1695"/>
                  </a:lnTo>
                  <a:lnTo>
                    <a:pt x="1458" y="1693"/>
                  </a:lnTo>
                  <a:lnTo>
                    <a:pt x="1456" y="1693"/>
                  </a:lnTo>
                  <a:lnTo>
                    <a:pt x="1454" y="1691"/>
                  </a:lnTo>
                  <a:lnTo>
                    <a:pt x="1454" y="1693"/>
                  </a:lnTo>
                  <a:lnTo>
                    <a:pt x="1456" y="1693"/>
                  </a:lnTo>
                  <a:lnTo>
                    <a:pt x="1454" y="1693"/>
                  </a:lnTo>
                  <a:lnTo>
                    <a:pt x="1454" y="1691"/>
                  </a:lnTo>
                  <a:lnTo>
                    <a:pt x="1452" y="1691"/>
                  </a:lnTo>
                  <a:lnTo>
                    <a:pt x="1452" y="1689"/>
                  </a:lnTo>
                  <a:lnTo>
                    <a:pt x="1450" y="1688"/>
                  </a:lnTo>
                  <a:lnTo>
                    <a:pt x="1450" y="1686"/>
                  </a:lnTo>
                  <a:lnTo>
                    <a:pt x="1448" y="1686"/>
                  </a:lnTo>
                  <a:lnTo>
                    <a:pt x="1448" y="1684"/>
                  </a:lnTo>
                  <a:lnTo>
                    <a:pt x="1446" y="1684"/>
                  </a:lnTo>
                  <a:lnTo>
                    <a:pt x="1446" y="1682"/>
                  </a:lnTo>
                  <a:lnTo>
                    <a:pt x="1444" y="1682"/>
                  </a:lnTo>
                  <a:lnTo>
                    <a:pt x="1444" y="1680"/>
                  </a:lnTo>
                  <a:lnTo>
                    <a:pt x="1442" y="1680"/>
                  </a:lnTo>
                  <a:lnTo>
                    <a:pt x="1442" y="1678"/>
                  </a:lnTo>
                  <a:lnTo>
                    <a:pt x="1442" y="1676"/>
                  </a:lnTo>
                  <a:lnTo>
                    <a:pt x="1440" y="1676"/>
                  </a:lnTo>
                  <a:lnTo>
                    <a:pt x="1440" y="1674"/>
                  </a:lnTo>
                  <a:lnTo>
                    <a:pt x="1442" y="1674"/>
                  </a:lnTo>
                  <a:lnTo>
                    <a:pt x="1442" y="1672"/>
                  </a:lnTo>
                  <a:lnTo>
                    <a:pt x="1444" y="1672"/>
                  </a:lnTo>
                  <a:lnTo>
                    <a:pt x="1442" y="1672"/>
                  </a:lnTo>
                  <a:lnTo>
                    <a:pt x="1442" y="1674"/>
                  </a:lnTo>
                  <a:lnTo>
                    <a:pt x="1440" y="1674"/>
                  </a:lnTo>
                  <a:lnTo>
                    <a:pt x="1438" y="1674"/>
                  </a:lnTo>
                  <a:lnTo>
                    <a:pt x="1438" y="1672"/>
                  </a:lnTo>
                  <a:lnTo>
                    <a:pt x="1438" y="1670"/>
                  </a:lnTo>
                  <a:lnTo>
                    <a:pt x="1438" y="1668"/>
                  </a:lnTo>
                  <a:lnTo>
                    <a:pt x="1438" y="1666"/>
                  </a:lnTo>
                  <a:lnTo>
                    <a:pt x="1436" y="1666"/>
                  </a:lnTo>
                  <a:lnTo>
                    <a:pt x="1436" y="1664"/>
                  </a:lnTo>
                  <a:lnTo>
                    <a:pt x="1436" y="1663"/>
                  </a:lnTo>
                  <a:lnTo>
                    <a:pt x="1436" y="1664"/>
                  </a:lnTo>
                  <a:lnTo>
                    <a:pt x="1438" y="1664"/>
                  </a:lnTo>
                  <a:lnTo>
                    <a:pt x="1438" y="1666"/>
                  </a:lnTo>
                  <a:lnTo>
                    <a:pt x="1438" y="1664"/>
                  </a:lnTo>
                  <a:lnTo>
                    <a:pt x="1440" y="1664"/>
                  </a:lnTo>
                  <a:lnTo>
                    <a:pt x="1438" y="1664"/>
                  </a:lnTo>
                  <a:lnTo>
                    <a:pt x="1438" y="1663"/>
                  </a:lnTo>
                  <a:lnTo>
                    <a:pt x="1436" y="1664"/>
                  </a:lnTo>
                  <a:lnTo>
                    <a:pt x="1436" y="1663"/>
                  </a:lnTo>
                  <a:lnTo>
                    <a:pt x="1436" y="1661"/>
                  </a:lnTo>
                  <a:lnTo>
                    <a:pt x="1435" y="1659"/>
                  </a:lnTo>
                  <a:lnTo>
                    <a:pt x="1435" y="1657"/>
                  </a:lnTo>
                  <a:lnTo>
                    <a:pt x="1435" y="1655"/>
                  </a:lnTo>
                  <a:lnTo>
                    <a:pt x="1433" y="1655"/>
                  </a:lnTo>
                  <a:lnTo>
                    <a:pt x="1433" y="1653"/>
                  </a:lnTo>
                  <a:lnTo>
                    <a:pt x="1433" y="1655"/>
                  </a:lnTo>
                  <a:lnTo>
                    <a:pt x="1433" y="1653"/>
                  </a:lnTo>
                  <a:lnTo>
                    <a:pt x="1433" y="1651"/>
                  </a:lnTo>
                  <a:lnTo>
                    <a:pt x="1431" y="1651"/>
                  </a:lnTo>
                  <a:lnTo>
                    <a:pt x="1431" y="1649"/>
                  </a:lnTo>
                  <a:lnTo>
                    <a:pt x="1433" y="1647"/>
                  </a:lnTo>
                  <a:lnTo>
                    <a:pt x="1435" y="1647"/>
                  </a:lnTo>
                  <a:lnTo>
                    <a:pt x="1433" y="1647"/>
                  </a:lnTo>
                  <a:lnTo>
                    <a:pt x="1433" y="1649"/>
                  </a:lnTo>
                  <a:lnTo>
                    <a:pt x="1435" y="1649"/>
                  </a:lnTo>
                  <a:lnTo>
                    <a:pt x="1436" y="1649"/>
                  </a:lnTo>
                  <a:lnTo>
                    <a:pt x="1435" y="1649"/>
                  </a:lnTo>
                  <a:lnTo>
                    <a:pt x="1436" y="1649"/>
                  </a:lnTo>
                  <a:lnTo>
                    <a:pt x="1438" y="1649"/>
                  </a:lnTo>
                  <a:lnTo>
                    <a:pt x="1438" y="1651"/>
                  </a:lnTo>
                  <a:lnTo>
                    <a:pt x="1440" y="1651"/>
                  </a:lnTo>
                  <a:lnTo>
                    <a:pt x="1440" y="1649"/>
                  </a:lnTo>
                  <a:lnTo>
                    <a:pt x="1440" y="1651"/>
                  </a:lnTo>
                  <a:lnTo>
                    <a:pt x="1440" y="1649"/>
                  </a:lnTo>
                  <a:lnTo>
                    <a:pt x="1442" y="1649"/>
                  </a:lnTo>
                  <a:lnTo>
                    <a:pt x="1442" y="1651"/>
                  </a:lnTo>
                  <a:lnTo>
                    <a:pt x="1444" y="1651"/>
                  </a:lnTo>
                  <a:lnTo>
                    <a:pt x="1442" y="1651"/>
                  </a:lnTo>
                  <a:lnTo>
                    <a:pt x="1442" y="1649"/>
                  </a:lnTo>
                  <a:lnTo>
                    <a:pt x="1444" y="1649"/>
                  </a:lnTo>
                  <a:lnTo>
                    <a:pt x="1444" y="1647"/>
                  </a:lnTo>
                  <a:lnTo>
                    <a:pt x="1444" y="1645"/>
                  </a:lnTo>
                  <a:lnTo>
                    <a:pt x="1446" y="1645"/>
                  </a:lnTo>
                  <a:lnTo>
                    <a:pt x="1446" y="1643"/>
                  </a:lnTo>
                  <a:lnTo>
                    <a:pt x="1444" y="1643"/>
                  </a:lnTo>
                  <a:lnTo>
                    <a:pt x="1446" y="1641"/>
                  </a:lnTo>
                  <a:lnTo>
                    <a:pt x="1446" y="1643"/>
                  </a:lnTo>
                  <a:lnTo>
                    <a:pt x="1448" y="1643"/>
                  </a:lnTo>
                  <a:lnTo>
                    <a:pt x="1450" y="1643"/>
                  </a:lnTo>
                  <a:lnTo>
                    <a:pt x="1452" y="1643"/>
                  </a:lnTo>
                  <a:lnTo>
                    <a:pt x="1452" y="1641"/>
                  </a:lnTo>
                  <a:lnTo>
                    <a:pt x="1454" y="1641"/>
                  </a:lnTo>
                  <a:lnTo>
                    <a:pt x="1452" y="1641"/>
                  </a:lnTo>
                  <a:lnTo>
                    <a:pt x="1450" y="1641"/>
                  </a:lnTo>
                  <a:lnTo>
                    <a:pt x="1448" y="1641"/>
                  </a:lnTo>
                  <a:lnTo>
                    <a:pt x="1446" y="1640"/>
                  </a:lnTo>
                  <a:lnTo>
                    <a:pt x="1446" y="1638"/>
                  </a:lnTo>
                  <a:lnTo>
                    <a:pt x="1448" y="1638"/>
                  </a:lnTo>
                  <a:lnTo>
                    <a:pt x="1448" y="1636"/>
                  </a:lnTo>
                  <a:lnTo>
                    <a:pt x="1446" y="1636"/>
                  </a:lnTo>
                  <a:lnTo>
                    <a:pt x="1446" y="1634"/>
                  </a:lnTo>
                  <a:lnTo>
                    <a:pt x="1444" y="1634"/>
                  </a:lnTo>
                  <a:lnTo>
                    <a:pt x="1444" y="1636"/>
                  </a:lnTo>
                  <a:lnTo>
                    <a:pt x="1444" y="1638"/>
                  </a:lnTo>
                  <a:lnTo>
                    <a:pt x="1442" y="1638"/>
                  </a:lnTo>
                  <a:lnTo>
                    <a:pt x="1442" y="1636"/>
                  </a:lnTo>
                  <a:lnTo>
                    <a:pt x="1440" y="1636"/>
                  </a:lnTo>
                  <a:lnTo>
                    <a:pt x="1440" y="1638"/>
                  </a:lnTo>
                  <a:lnTo>
                    <a:pt x="1442" y="1638"/>
                  </a:lnTo>
                  <a:lnTo>
                    <a:pt x="1440" y="1638"/>
                  </a:lnTo>
                  <a:lnTo>
                    <a:pt x="1442" y="1638"/>
                  </a:lnTo>
                  <a:lnTo>
                    <a:pt x="1442" y="1640"/>
                  </a:lnTo>
                  <a:lnTo>
                    <a:pt x="1442" y="1641"/>
                  </a:lnTo>
                  <a:lnTo>
                    <a:pt x="1442" y="1643"/>
                  </a:lnTo>
                  <a:lnTo>
                    <a:pt x="1440" y="1643"/>
                  </a:lnTo>
                  <a:lnTo>
                    <a:pt x="1438" y="1643"/>
                  </a:lnTo>
                  <a:lnTo>
                    <a:pt x="1436" y="1641"/>
                  </a:lnTo>
                  <a:lnTo>
                    <a:pt x="1435" y="1641"/>
                  </a:lnTo>
                  <a:lnTo>
                    <a:pt x="1433" y="1641"/>
                  </a:lnTo>
                  <a:lnTo>
                    <a:pt x="1433" y="1640"/>
                  </a:lnTo>
                  <a:lnTo>
                    <a:pt x="1431" y="1640"/>
                  </a:lnTo>
                  <a:lnTo>
                    <a:pt x="1429" y="1640"/>
                  </a:lnTo>
                  <a:lnTo>
                    <a:pt x="1429" y="1638"/>
                  </a:lnTo>
                  <a:lnTo>
                    <a:pt x="1427" y="1638"/>
                  </a:lnTo>
                  <a:lnTo>
                    <a:pt x="1429" y="1638"/>
                  </a:lnTo>
                  <a:lnTo>
                    <a:pt x="1427" y="1638"/>
                  </a:lnTo>
                  <a:lnTo>
                    <a:pt x="1427" y="1636"/>
                  </a:lnTo>
                  <a:lnTo>
                    <a:pt x="1427" y="1634"/>
                  </a:lnTo>
                  <a:lnTo>
                    <a:pt x="1427" y="1632"/>
                  </a:lnTo>
                  <a:lnTo>
                    <a:pt x="1427" y="1630"/>
                  </a:lnTo>
                  <a:lnTo>
                    <a:pt x="1425" y="1630"/>
                  </a:lnTo>
                  <a:lnTo>
                    <a:pt x="1425" y="1628"/>
                  </a:lnTo>
                  <a:lnTo>
                    <a:pt x="1425" y="1626"/>
                  </a:lnTo>
                  <a:lnTo>
                    <a:pt x="1423" y="1626"/>
                  </a:lnTo>
                  <a:lnTo>
                    <a:pt x="1423" y="1624"/>
                  </a:lnTo>
                  <a:lnTo>
                    <a:pt x="1421" y="1624"/>
                  </a:lnTo>
                  <a:lnTo>
                    <a:pt x="1421" y="1622"/>
                  </a:lnTo>
                  <a:lnTo>
                    <a:pt x="1421" y="1620"/>
                  </a:lnTo>
                  <a:lnTo>
                    <a:pt x="1419" y="1618"/>
                  </a:lnTo>
                  <a:lnTo>
                    <a:pt x="1419" y="1617"/>
                  </a:lnTo>
                  <a:lnTo>
                    <a:pt x="1417" y="1617"/>
                  </a:lnTo>
                  <a:lnTo>
                    <a:pt x="1417" y="1615"/>
                  </a:lnTo>
                  <a:lnTo>
                    <a:pt x="1417" y="1613"/>
                  </a:lnTo>
                  <a:lnTo>
                    <a:pt x="1415" y="1613"/>
                  </a:lnTo>
                  <a:lnTo>
                    <a:pt x="1415" y="1611"/>
                  </a:lnTo>
                  <a:lnTo>
                    <a:pt x="1413" y="1611"/>
                  </a:lnTo>
                  <a:lnTo>
                    <a:pt x="1413" y="1609"/>
                  </a:lnTo>
                  <a:lnTo>
                    <a:pt x="1413" y="1607"/>
                  </a:lnTo>
                  <a:lnTo>
                    <a:pt x="1411" y="1607"/>
                  </a:lnTo>
                  <a:lnTo>
                    <a:pt x="1411" y="1605"/>
                  </a:lnTo>
                  <a:lnTo>
                    <a:pt x="1410" y="1603"/>
                  </a:lnTo>
                  <a:lnTo>
                    <a:pt x="1411" y="1605"/>
                  </a:lnTo>
                  <a:lnTo>
                    <a:pt x="1411" y="1607"/>
                  </a:lnTo>
                  <a:lnTo>
                    <a:pt x="1411" y="1605"/>
                  </a:lnTo>
                  <a:lnTo>
                    <a:pt x="1411" y="1603"/>
                  </a:lnTo>
                  <a:lnTo>
                    <a:pt x="1410" y="1603"/>
                  </a:lnTo>
                  <a:lnTo>
                    <a:pt x="1408" y="1601"/>
                  </a:lnTo>
                  <a:lnTo>
                    <a:pt x="1406" y="1599"/>
                  </a:lnTo>
                  <a:lnTo>
                    <a:pt x="1406" y="1597"/>
                  </a:lnTo>
                  <a:lnTo>
                    <a:pt x="1404" y="1597"/>
                  </a:lnTo>
                  <a:lnTo>
                    <a:pt x="1406" y="1597"/>
                  </a:lnTo>
                  <a:lnTo>
                    <a:pt x="1406" y="1599"/>
                  </a:lnTo>
                  <a:lnTo>
                    <a:pt x="1408" y="1599"/>
                  </a:lnTo>
                  <a:lnTo>
                    <a:pt x="1410" y="1599"/>
                  </a:lnTo>
                  <a:lnTo>
                    <a:pt x="1408" y="1599"/>
                  </a:lnTo>
                  <a:lnTo>
                    <a:pt x="1408" y="1597"/>
                  </a:lnTo>
                  <a:lnTo>
                    <a:pt x="1406" y="1597"/>
                  </a:lnTo>
                  <a:lnTo>
                    <a:pt x="1404" y="1597"/>
                  </a:lnTo>
                  <a:lnTo>
                    <a:pt x="1404" y="1595"/>
                  </a:lnTo>
                  <a:lnTo>
                    <a:pt x="1402" y="1595"/>
                  </a:lnTo>
                  <a:lnTo>
                    <a:pt x="1400" y="1593"/>
                  </a:lnTo>
                  <a:lnTo>
                    <a:pt x="1398" y="1593"/>
                  </a:lnTo>
                  <a:lnTo>
                    <a:pt x="1398" y="1592"/>
                  </a:lnTo>
                  <a:lnTo>
                    <a:pt x="1396" y="1592"/>
                  </a:lnTo>
                  <a:lnTo>
                    <a:pt x="1394" y="1590"/>
                  </a:lnTo>
                  <a:lnTo>
                    <a:pt x="1392" y="1590"/>
                  </a:lnTo>
                  <a:lnTo>
                    <a:pt x="1394" y="1590"/>
                  </a:lnTo>
                  <a:lnTo>
                    <a:pt x="1396" y="1590"/>
                  </a:lnTo>
                  <a:lnTo>
                    <a:pt x="1396" y="1592"/>
                  </a:lnTo>
                  <a:lnTo>
                    <a:pt x="1398" y="1592"/>
                  </a:lnTo>
                  <a:lnTo>
                    <a:pt x="1398" y="1590"/>
                  </a:lnTo>
                  <a:lnTo>
                    <a:pt x="1396" y="1590"/>
                  </a:lnTo>
                  <a:lnTo>
                    <a:pt x="1394" y="1590"/>
                  </a:lnTo>
                  <a:lnTo>
                    <a:pt x="1392" y="1590"/>
                  </a:lnTo>
                  <a:lnTo>
                    <a:pt x="1392" y="1588"/>
                  </a:lnTo>
                  <a:lnTo>
                    <a:pt x="1390" y="1588"/>
                  </a:lnTo>
                  <a:lnTo>
                    <a:pt x="1390" y="1586"/>
                  </a:lnTo>
                  <a:lnTo>
                    <a:pt x="1388" y="1584"/>
                  </a:lnTo>
                  <a:lnTo>
                    <a:pt x="1387" y="1584"/>
                  </a:lnTo>
                  <a:lnTo>
                    <a:pt x="1387" y="1582"/>
                  </a:lnTo>
                  <a:lnTo>
                    <a:pt x="1385" y="1582"/>
                  </a:lnTo>
                  <a:lnTo>
                    <a:pt x="1383" y="1580"/>
                  </a:lnTo>
                  <a:lnTo>
                    <a:pt x="1381" y="1580"/>
                  </a:lnTo>
                  <a:lnTo>
                    <a:pt x="1381" y="1578"/>
                  </a:lnTo>
                  <a:lnTo>
                    <a:pt x="1381" y="1580"/>
                  </a:lnTo>
                  <a:lnTo>
                    <a:pt x="1383" y="1580"/>
                  </a:lnTo>
                  <a:lnTo>
                    <a:pt x="1385" y="1580"/>
                  </a:lnTo>
                  <a:lnTo>
                    <a:pt x="1385" y="1578"/>
                  </a:lnTo>
                  <a:lnTo>
                    <a:pt x="1383" y="1580"/>
                  </a:lnTo>
                  <a:lnTo>
                    <a:pt x="1381" y="1578"/>
                  </a:lnTo>
                  <a:lnTo>
                    <a:pt x="1379" y="1578"/>
                  </a:lnTo>
                  <a:lnTo>
                    <a:pt x="1381" y="1578"/>
                  </a:lnTo>
                  <a:lnTo>
                    <a:pt x="1379" y="1578"/>
                  </a:lnTo>
                  <a:lnTo>
                    <a:pt x="1379" y="1576"/>
                  </a:lnTo>
                  <a:lnTo>
                    <a:pt x="1377" y="1576"/>
                  </a:lnTo>
                  <a:lnTo>
                    <a:pt x="1375" y="1574"/>
                  </a:lnTo>
                  <a:lnTo>
                    <a:pt x="1373" y="1574"/>
                  </a:lnTo>
                  <a:lnTo>
                    <a:pt x="1373" y="1572"/>
                  </a:lnTo>
                  <a:lnTo>
                    <a:pt x="1371" y="1572"/>
                  </a:lnTo>
                  <a:lnTo>
                    <a:pt x="1369" y="1572"/>
                  </a:lnTo>
                  <a:lnTo>
                    <a:pt x="1369" y="1570"/>
                  </a:lnTo>
                  <a:lnTo>
                    <a:pt x="1367" y="1570"/>
                  </a:lnTo>
                  <a:lnTo>
                    <a:pt x="1367" y="1569"/>
                  </a:lnTo>
                  <a:lnTo>
                    <a:pt x="1367" y="1567"/>
                  </a:lnTo>
                  <a:lnTo>
                    <a:pt x="1365" y="1567"/>
                  </a:lnTo>
                  <a:lnTo>
                    <a:pt x="1367" y="1567"/>
                  </a:lnTo>
                  <a:lnTo>
                    <a:pt x="1365" y="1565"/>
                  </a:lnTo>
                  <a:lnTo>
                    <a:pt x="1365" y="1563"/>
                  </a:lnTo>
                  <a:lnTo>
                    <a:pt x="1363" y="1563"/>
                  </a:lnTo>
                  <a:lnTo>
                    <a:pt x="1363" y="1561"/>
                  </a:lnTo>
                  <a:lnTo>
                    <a:pt x="1362" y="1561"/>
                  </a:lnTo>
                  <a:lnTo>
                    <a:pt x="1360" y="1559"/>
                  </a:lnTo>
                  <a:lnTo>
                    <a:pt x="1362" y="1559"/>
                  </a:lnTo>
                  <a:lnTo>
                    <a:pt x="1362" y="1561"/>
                  </a:lnTo>
                  <a:lnTo>
                    <a:pt x="1363" y="1561"/>
                  </a:lnTo>
                  <a:lnTo>
                    <a:pt x="1363" y="1563"/>
                  </a:lnTo>
                  <a:lnTo>
                    <a:pt x="1365" y="1563"/>
                  </a:lnTo>
                  <a:lnTo>
                    <a:pt x="1367" y="1565"/>
                  </a:lnTo>
                  <a:lnTo>
                    <a:pt x="1367" y="1563"/>
                  </a:lnTo>
                  <a:lnTo>
                    <a:pt x="1367" y="1565"/>
                  </a:lnTo>
                  <a:lnTo>
                    <a:pt x="1369" y="1565"/>
                  </a:lnTo>
                  <a:lnTo>
                    <a:pt x="1367" y="1565"/>
                  </a:lnTo>
                  <a:lnTo>
                    <a:pt x="1367" y="1563"/>
                  </a:lnTo>
                  <a:lnTo>
                    <a:pt x="1369" y="1563"/>
                  </a:lnTo>
                  <a:lnTo>
                    <a:pt x="1367" y="1563"/>
                  </a:lnTo>
                  <a:lnTo>
                    <a:pt x="1367" y="1561"/>
                  </a:lnTo>
                  <a:lnTo>
                    <a:pt x="1369" y="1561"/>
                  </a:lnTo>
                  <a:lnTo>
                    <a:pt x="1367" y="1561"/>
                  </a:lnTo>
                  <a:lnTo>
                    <a:pt x="1369" y="1561"/>
                  </a:lnTo>
                  <a:lnTo>
                    <a:pt x="1367" y="1561"/>
                  </a:lnTo>
                  <a:lnTo>
                    <a:pt x="1367" y="1559"/>
                  </a:lnTo>
                  <a:lnTo>
                    <a:pt x="1369" y="1559"/>
                  </a:lnTo>
                  <a:lnTo>
                    <a:pt x="1367" y="1559"/>
                  </a:lnTo>
                  <a:lnTo>
                    <a:pt x="1369" y="1559"/>
                  </a:lnTo>
                  <a:lnTo>
                    <a:pt x="1369" y="1557"/>
                  </a:lnTo>
                  <a:lnTo>
                    <a:pt x="1367" y="1557"/>
                  </a:lnTo>
                  <a:lnTo>
                    <a:pt x="1369" y="1557"/>
                  </a:lnTo>
                  <a:lnTo>
                    <a:pt x="1367" y="1555"/>
                  </a:lnTo>
                  <a:lnTo>
                    <a:pt x="1369" y="1555"/>
                  </a:lnTo>
                  <a:lnTo>
                    <a:pt x="1367" y="1555"/>
                  </a:lnTo>
                  <a:lnTo>
                    <a:pt x="1367" y="1553"/>
                  </a:lnTo>
                  <a:lnTo>
                    <a:pt x="1369" y="1553"/>
                  </a:lnTo>
                  <a:lnTo>
                    <a:pt x="1367" y="1553"/>
                  </a:lnTo>
                  <a:lnTo>
                    <a:pt x="1369" y="1553"/>
                  </a:lnTo>
                  <a:lnTo>
                    <a:pt x="1369" y="1555"/>
                  </a:lnTo>
                  <a:lnTo>
                    <a:pt x="1371" y="1555"/>
                  </a:lnTo>
                  <a:lnTo>
                    <a:pt x="1369" y="1555"/>
                  </a:lnTo>
                  <a:lnTo>
                    <a:pt x="1369" y="1553"/>
                  </a:lnTo>
                  <a:lnTo>
                    <a:pt x="1367" y="1553"/>
                  </a:lnTo>
                  <a:lnTo>
                    <a:pt x="1367" y="1551"/>
                  </a:lnTo>
                  <a:lnTo>
                    <a:pt x="1369" y="1551"/>
                  </a:lnTo>
                  <a:lnTo>
                    <a:pt x="1369" y="1553"/>
                  </a:lnTo>
                  <a:lnTo>
                    <a:pt x="1369" y="1551"/>
                  </a:lnTo>
                  <a:lnTo>
                    <a:pt x="1371" y="1551"/>
                  </a:lnTo>
                  <a:lnTo>
                    <a:pt x="1371" y="1553"/>
                  </a:lnTo>
                  <a:lnTo>
                    <a:pt x="1371" y="1551"/>
                  </a:lnTo>
                  <a:lnTo>
                    <a:pt x="1373" y="1551"/>
                  </a:lnTo>
                  <a:lnTo>
                    <a:pt x="1371" y="1551"/>
                  </a:lnTo>
                  <a:lnTo>
                    <a:pt x="1371" y="1549"/>
                  </a:lnTo>
                  <a:lnTo>
                    <a:pt x="1371" y="1551"/>
                  </a:lnTo>
                  <a:lnTo>
                    <a:pt x="1369" y="1549"/>
                  </a:lnTo>
                  <a:lnTo>
                    <a:pt x="1369" y="1547"/>
                  </a:lnTo>
                  <a:lnTo>
                    <a:pt x="1367" y="1547"/>
                  </a:lnTo>
                  <a:lnTo>
                    <a:pt x="1367" y="1545"/>
                  </a:lnTo>
                  <a:lnTo>
                    <a:pt x="1365" y="1545"/>
                  </a:lnTo>
                  <a:lnTo>
                    <a:pt x="1367" y="1545"/>
                  </a:lnTo>
                  <a:lnTo>
                    <a:pt x="1365" y="1545"/>
                  </a:lnTo>
                  <a:lnTo>
                    <a:pt x="1365" y="1547"/>
                  </a:lnTo>
                  <a:lnTo>
                    <a:pt x="1365" y="1545"/>
                  </a:lnTo>
                  <a:lnTo>
                    <a:pt x="1363" y="1545"/>
                  </a:lnTo>
                  <a:lnTo>
                    <a:pt x="1363" y="1544"/>
                  </a:lnTo>
                  <a:lnTo>
                    <a:pt x="1363" y="1542"/>
                  </a:lnTo>
                  <a:lnTo>
                    <a:pt x="1363" y="1544"/>
                  </a:lnTo>
                  <a:lnTo>
                    <a:pt x="1363" y="1542"/>
                  </a:lnTo>
                  <a:lnTo>
                    <a:pt x="1365" y="1542"/>
                  </a:lnTo>
                  <a:lnTo>
                    <a:pt x="1363" y="1542"/>
                  </a:lnTo>
                  <a:lnTo>
                    <a:pt x="1363" y="1540"/>
                  </a:lnTo>
                  <a:lnTo>
                    <a:pt x="1363" y="1542"/>
                  </a:lnTo>
                  <a:lnTo>
                    <a:pt x="1362" y="1542"/>
                  </a:lnTo>
                  <a:lnTo>
                    <a:pt x="1360" y="1542"/>
                  </a:lnTo>
                  <a:lnTo>
                    <a:pt x="1360" y="1540"/>
                  </a:lnTo>
                  <a:lnTo>
                    <a:pt x="1360" y="1538"/>
                  </a:lnTo>
                  <a:lnTo>
                    <a:pt x="1360" y="1536"/>
                  </a:lnTo>
                  <a:lnTo>
                    <a:pt x="1360" y="1534"/>
                  </a:lnTo>
                  <a:lnTo>
                    <a:pt x="1360" y="1536"/>
                  </a:lnTo>
                  <a:lnTo>
                    <a:pt x="1360" y="1538"/>
                  </a:lnTo>
                  <a:lnTo>
                    <a:pt x="1360" y="1536"/>
                  </a:lnTo>
                  <a:lnTo>
                    <a:pt x="1362" y="1536"/>
                  </a:lnTo>
                  <a:lnTo>
                    <a:pt x="1360" y="1536"/>
                  </a:lnTo>
                  <a:lnTo>
                    <a:pt x="1362" y="1536"/>
                  </a:lnTo>
                  <a:lnTo>
                    <a:pt x="1362" y="1534"/>
                  </a:lnTo>
                  <a:lnTo>
                    <a:pt x="1363" y="1534"/>
                  </a:lnTo>
                  <a:lnTo>
                    <a:pt x="1362" y="1534"/>
                  </a:lnTo>
                  <a:lnTo>
                    <a:pt x="1363" y="1536"/>
                  </a:lnTo>
                  <a:lnTo>
                    <a:pt x="1363" y="1534"/>
                  </a:lnTo>
                  <a:lnTo>
                    <a:pt x="1362" y="1534"/>
                  </a:lnTo>
                  <a:lnTo>
                    <a:pt x="1363" y="1534"/>
                  </a:lnTo>
                  <a:lnTo>
                    <a:pt x="1363" y="1532"/>
                  </a:lnTo>
                  <a:lnTo>
                    <a:pt x="1362" y="1532"/>
                  </a:lnTo>
                  <a:lnTo>
                    <a:pt x="1363" y="1532"/>
                  </a:lnTo>
                  <a:lnTo>
                    <a:pt x="1363" y="1534"/>
                  </a:lnTo>
                  <a:lnTo>
                    <a:pt x="1363" y="1532"/>
                  </a:lnTo>
                  <a:lnTo>
                    <a:pt x="1363" y="1534"/>
                  </a:lnTo>
                  <a:lnTo>
                    <a:pt x="1363" y="1532"/>
                  </a:lnTo>
                  <a:lnTo>
                    <a:pt x="1362" y="1532"/>
                  </a:lnTo>
                  <a:lnTo>
                    <a:pt x="1362" y="1530"/>
                  </a:lnTo>
                  <a:lnTo>
                    <a:pt x="1363" y="1530"/>
                  </a:lnTo>
                  <a:lnTo>
                    <a:pt x="1363" y="1532"/>
                  </a:lnTo>
                  <a:lnTo>
                    <a:pt x="1363" y="1530"/>
                  </a:lnTo>
                  <a:lnTo>
                    <a:pt x="1365" y="1530"/>
                  </a:lnTo>
                  <a:lnTo>
                    <a:pt x="1363" y="1530"/>
                  </a:lnTo>
                  <a:lnTo>
                    <a:pt x="1362" y="1530"/>
                  </a:lnTo>
                  <a:lnTo>
                    <a:pt x="1362" y="1528"/>
                  </a:lnTo>
                  <a:lnTo>
                    <a:pt x="1362" y="1530"/>
                  </a:lnTo>
                  <a:lnTo>
                    <a:pt x="1362" y="1528"/>
                  </a:lnTo>
                  <a:lnTo>
                    <a:pt x="1363" y="1528"/>
                  </a:lnTo>
                  <a:lnTo>
                    <a:pt x="1362" y="1528"/>
                  </a:lnTo>
                  <a:lnTo>
                    <a:pt x="1362" y="1530"/>
                  </a:lnTo>
                  <a:lnTo>
                    <a:pt x="1362" y="1528"/>
                  </a:lnTo>
                  <a:lnTo>
                    <a:pt x="1363" y="1528"/>
                  </a:lnTo>
                  <a:lnTo>
                    <a:pt x="1362" y="1528"/>
                  </a:lnTo>
                  <a:lnTo>
                    <a:pt x="1362" y="1526"/>
                  </a:lnTo>
                  <a:lnTo>
                    <a:pt x="1362" y="1528"/>
                  </a:lnTo>
                  <a:lnTo>
                    <a:pt x="1360" y="1528"/>
                  </a:lnTo>
                  <a:lnTo>
                    <a:pt x="1360" y="1526"/>
                  </a:lnTo>
                  <a:lnTo>
                    <a:pt x="1362" y="1526"/>
                  </a:lnTo>
                  <a:lnTo>
                    <a:pt x="1362" y="1524"/>
                  </a:lnTo>
                  <a:lnTo>
                    <a:pt x="1362" y="1526"/>
                  </a:lnTo>
                  <a:lnTo>
                    <a:pt x="1360" y="1524"/>
                  </a:lnTo>
                  <a:lnTo>
                    <a:pt x="1362" y="1524"/>
                  </a:lnTo>
                  <a:lnTo>
                    <a:pt x="1360" y="1524"/>
                  </a:lnTo>
                  <a:lnTo>
                    <a:pt x="1360" y="1526"/>
                  </a:lnTo>
                  <a:lnTo>
                    <a:pt x="1360" y="1524"/>
                  </a:lnTo>
                  <a:lnTo>
                    <a:pt x="1360" y="1522"/>
                  </a:lnTo>
                  <a:lnTo>
                    <a:pt x="1360" y="1524"/>
                  </a:lnTo>
                  <a:lnTo>
                    <a:pt x="1360" y="1522"/>
                  </a:lnTo>
                  <a:lnTo>
                    <a:pt x="1360" y="1524"/>
                  </a:lnTo>
                  <a:lnTo>
                    <a:pt x="1358" y="1524"/>
                  </a:lnTo>
                  <a:lnTo>
                    <a:pt x="1358" y="1522"/>
                  </a:lnTo>
                  <a:lnTo>
                    <a:pt x="1360" y="1522"/>
                  </a:lnTo>
                  <a:lnTo>
                    <a:pt x="1362" y="1522"/>
                  </a:lnTo>
                  <a:lnTo>
                    <a:pt x="1362" y="1521"/>
                  </a:lnTo>
                  <a:lnTo>
                    <a:pt x="1363" y="1521"/>
                  </a:lnTo>
                  <a:lnTo>
                    <a:pt x="1365" y="1521"/>
                  </a:lnTo>
                  <a:lnTo>
                    <a:pt x="1367" y="1521"/>
                  </a:lnTo>
                  <a:lnTo>
                    <a:pt x="1365" y="1521"/>
                  </a:lnTo>
                  <a:lnTo>
                    <a:pt x="1367" y="1521"/>
                  </a:lnTo>
                  <a:lnTo>
                    <a:pt x="1365" y="1521"/>
                  </a:lnTo>
                  <a:lnTo>
                    <a:pt x="1365" y="1519"/>
                  </a:lnTo>
                  <a:lnTo>
                    <a:pt x="1367" y="1519"/>
                  </a:lnTo>
                  <a:lnTo>
                    <a:pt x="1367" y="1521"/>
                  </a:lnTo>
                  <a:lnTo>
                    <a:pt x="1369" y="1521"/>
                  </a:lnTo>
                  <a:lnTo>
                    <a:pt x="1369" y="1519"/>
                  </a:lnTo>
                  <a:lnTo>
                    <a:pt x="1371" y="1519"/>
                  </a:lnTo>
                  <a:lnTo>
                    <a:pt x="1371" y="1521"/>
                  </a:lnTo>
                  <a:lnTo>
                    <a:pt x="1373" y="1521"/>
                  </a:lnTo>
                  <a:lnTo>
                    <a:pt x="1373" y="1519"/>
                  </a:lnTo>
                  <a:lnTo>
                    <a:pt x="1371" y="1519"/>
                  </a:lnTo>
                  <a:lnTo>
                    <a:pt x="1371" y="1517"/>
                  </a:lnTo>
                  <a:lnTo>
                    <a:pt x="1373" y="1517"/>
                  </a:lnTo>
                  <a:lnTo>
                    <a:pt x="1375" y="1517"/>
                  </a:lnTo>
                  <a:lnTo>
                    <a:pt x="1375" y="1515"/>
                  </a:lnTo>
                  <a:lnTo>
                    <a:pt x="1375" y="1513"/>
                  </a:lnTo>
                  <a:lnTo>
                    <a:pt x="1377" y="1513"/>
                  </a:lnTo>
                  <a:lnTo>
                    <a:pt x="1377" y="1511"/>
                  </a:lnTo>
                  <a:lnTo>
                    <a:pt x="1377" y="1513"/>
                  </a:lnTo>
                  <a:lnTo>
                    <a:pt x="1379" y="1511"/>
                  </a:lnTo>
                  <a:lnTo>
                    <a:pt x="1381" y="1511"/>
                  </a:lnTo>
                  <a:lnTo>
                    <a:pt x="1383" y="1511"/>
                  </a:lnTo>
                  <a:lnTo>
                    <a:pt x="1383" y="1509"/>
                  </a:lnTo>
                  <a:lnTo>
                    <a:pt x="1381" y="1509"/>
                  </a:lnTo>
                  <a:lnTo>
                    <a:pt x="1379" y="1509"/>
                  </a:lnTo>
                  <a:lnTo>
                    <a:pt x="1379" y="1507"/>
                  </a:lnTo>
                  <a:lnTo>
                    <a:pt x="1379" y="1509"/>
                  </a:lnTo>
                  <a:lnTo>
                    <a:pt x="1377" y="1509"/>
                  </a:lnTo>
                  <a:lnTo>
                    <a:pt x="1375" y="1509"/>
                  </a:lnTo>
                  <a:lnTo>
                    <a:pt x="1375" y="1511"/>
                  </a:lnTo>
                  <a:lnTo>
                    <a:pt x="1373" y="1511"/>
                  </a:lnTo>
                  <a:lnTo>
                    <a:pt x="1373" y="1509"/>
                  </a:lnTo>
                  <a:lnTo>
                    <a:pt x="1371" y="1509"/>
                  </a:lnTo>
                  <a:lnTo>
                    <a:pt x="1369" y="1509"/>
                  </a:lnTo>
                  <a:lnTo>
                    <a:pt x="1367" y="1509"/>
                  </a:lnTo>
                  <a:lnTo>
                    <a:pt x="1365" y="1509"/>
                  </a:lnTo>
                  <a:lnTo>
                    <a:pt x="1363" y="1509"/>
                  </a:lnTo>
                  <a:lnTo>
                    <a:pt x="1363" y="1511"/>
                  </a:lnTo>
                  <a:lnTo>
                    <a:pt x="1362" y="1511"/>
                  </a:lnTo>
                  <a:lnTo>
                    <a:pt x="1360" y="1511"/>
                  </a:lnTo>
                  <a:lnTo>
                    <a:pt x="1360" y="1509"/>
                  </a:lnTo>
                  <a:lnTo>
                    <a:pt x="1358" y="1509"/>
                  </a:lnTo>
                  <a:lnTo>
                    <a:pt x="1358" y="1507"/>
                  </a:lnTo>
                  <a:lnTo>
                    <a:pt x="1356" y="1507"/>
                  </a:lnTo>
                  <a:lnTo>
                    <a:pt x="1356" y="1505"/>
                  </a:lnTo>
                  <a:lnTo>
                    <a:pt x="1354" y="1505"/>
                  </a:lnTo>
                  <a:lnTo>
                    <a:pt x="1354" y="1503"/>
                  </a:lnTo>
                  <a:lnTo>
                    <a:pt x="1352" y="1503"/>
                  </a:lnTo>
                  <a:lnTo>
                    <a:pt x="1352" y="1501"/>
                  </a:lnTo>
                  <a:lnTo>
                    <a:pt x="1350" y="1501"/>
                  </a:lnTo>
                  <a:lnTo>
                    <a:pt x="1350" y="1499"/>
                  </a:lnTo>
                  <a:lnTo>
                    <a:pt x="1350" y="1497"/>
                  </a:lnTo>
                  <a:lnTo>
                    <a:pt x="1350" y="1496"/>
                  </a:lnTo>
                  <a:lnTo>
                    <a:pt x="1350" y="1497"/>
                  </a:lnTo>
                  <a:lnTo>
                    <a:pt x="1350" y="1496"/>
                  </a:lnTo>
                  <a:lnTo>
                    <a:pt x="1350" y="1494"/>
                  </a:lnTo>
                  <a:lnTo>
                    <a:pt x="1348" y="1494"/>
                  </a:lnTo>
                  <a:lnTo>
                    <a:pt x="1348" y="1492"/>
                  </a:lnTo>
                  <a:lnTo>
                    <a:pt x="1350" y="1492"/>
                  </a:lnTo>
                  <a:lnTo>
                    <a:pt x="1348" y="1492"/>
                  </a:lnTo>
                  <a:lnTo>
                    <a:pt x="1348" y="1490"/>
                  </a:lnTo>
                  <a:lnTo>
                    <a:pt x="1346" y="1490"/>
                  </a:lnTo>
                  <a:lnTo>
                    <a:pt x="1348" y="1490"/>
                  </a:lnTo>
                  <a:lnTo>
                    <a:pt x="1346" y="1490"/>
                  </a:lnTo>
                  <a:lnTo>
                    <a:pt x="1348" y="1490"/>
                  </a:lnTo>
                  <a:lnTo>
                    <a:pt x="1346" y="1490"/>
                  </a:lnTo>
                  <a:lnTo>
                    <a:pt x="1346" y="1488"/>
                  </a:lnTo>
                  <a:lnTo>
                    <a:pt x="1346" y="1490"/>
                  </a:lnTo>
                  <a:lnTo>
                    <a:pt x="1346" y="1488"/>
                  </a:lnTo>
                  <a:lnTo>
                    <a:pt x="1344" y="1488"/>
                  </a:lnTo>
                  <a:lnTo>
                    <a:pt x="1342" y="1488"/>
                  </a:lnTo>
                  <a:lnTo>
                    <a:pt x="1342" y="1486"/>
                  </a:lnTo>
                  <a:lnTo>
                    <a:pt x="1340" y="1486"/>
                  </a:lnTo>
                  <a:lnTo>
                    <a:pt x="1340" y="1484"/>
                  </a:lnTo>
                  <a:lnTo>
                    <a:pt x="1340" y="1482"/>
                  </a:lnTo>
                  <a:lnTo>
                    <a:pt x="1342" y="1482"/>
                  </a:lnTo>
                  <a:lnTo>
                    <a:pt x="1344" y="1482"/>
                  </a:lnTo>
                  <a:lnTo>
                    <a:pt x="1344" y="1484"/>
                  </a:lnTo>
                  <a:lnTo>
                    <a:pt x="1342" y="1482"/>
                  </a:lnTo>
                  <a:lnTo>
                    <a:pt x="1342" y="1484"/>
                  </a:lnTo>
                  <a:lnTo>
                    <a:pt x="1344" y="1484"/>
                  </a:lnTo>
                  <a:lnTo>
                    <a:pt x="1346" y="1484"/>
                  </a:lnTo>
                  <a:lnTo>
                    <a:pt x="1344" y="1484"/>
                  </a:lnTo>
                  <a:lnTo>
                    <a:pt x="1346" y="1484"/>
                  </a:lnTo>
                  <a:lnTo>
                    <a:pt x="1348" y="1484"/>
                  </a:lnTo>
                  <a:lnTo>
                    <a:pt x="1350" y="1484"/>
                  </a:lnTo>
                  <a:lnTo>
                    <a:pt x="1352" y="1484"/>
                  </a:lnTo>
                  <a:lnTo>
                    <a:pt x="1350" y="1484"/>
                  </a:lnTo>
                  <a:lnTo>
                    <a:pt x="1352" y="1484"/>
                  </a:lnTo>
                  <a:lnTo>
                    <a:pt x="1354" y="1484"/>
                  </a:lnTo>
                  <a:lnTo>
                    <a:pt x="1356" y="1484"/>
                  </a:lnTo>
                  <a:lnTo>
                    <a:pt x="1356" y="1482"/>
                  </a:lnTo>
                  <a:lnTo>
                    <a:pt x="1356" y="1484"/>
                  </a:lnTo>
                  <a:lnTo>
                    <a:pt x="1356" y="1482"/>
                  </a:lnTo>
                  <a:lnTo>
                    <a:pt x="1356" y="1484"/>
                  </a:lnTo>
                  <a:lnTo>
                    <a:pt x="1356" y="1482"/>
                  </a:lnTo>
                  <a:lnTo>
                    <a:pt x="1358" y="1482"/>
                  </a:lnTo>
                  <a:lnTo>
                    <a:pt x="1360" y="1482"/>
                  </a:lnTo>
                  <a:lnTo>
                    <a:pt x="1362" y="1482"/>
                  </a:lnTo>
                  <a:lnTo>
                    <a:pt x="1362" y="1480"/>
                  </a:lnTo>
                  <a:lnTo>
                    <a:pt x="1362" y="1482"/>
                  </a:lnTo>
                  <a:lnTo>
                    <a:pt x="1360" y="1480"/>
                  </a:lnTo>
                  <a:lnTo>
                    <a:pt x="1360" y="1482"/>
                  </a:lnTo>
                  <a:lnTo>
                    <a:pt x="1360" y="1480"/>
                  </a:lnTo>
                  <a:lnTo>
                    <a:pt x="1358" y="1480"/>
                  </a:lnTo>
                  <a:lnTo>
                    <a:pt x="1356" y="1480"/>
                  </a:lnTo>
                  <a:lnTo>
                    <a:pt x="1354" y="1478"/>
                  </a:lnTo>
                  <a:lnTo>
                    <a:pt x="1352" y="1478"/>
                  </a:lnTo>
                  <a:lnTo>
                    <a:pt x="1352" y="1476"/>
                  </a:lnTo>
                  <a:lnTo>
                    <a:pt x="1350" y="1476"/>
                  </a:lnTo>
                  <a:lnTo>
                    <a:pt x="1352" y="1476"/>
                  </a:lnTo>
                  <a:lnTo>
                    <a:pt x="1354" y="1478"/>
                  </a:lnTo>
                  <a:lnTo>
                    <a:pt x="1356" y="1478"/>
                  </a:lnTo>
                  <a:lnTo>
                    <a:pt x="1354" y="1476"/>
                  </a:lnTo>
                  <a:lnTo>
                    <a:pt x="1356" y="1476"/>
                  </a:lnTo>
                  <a:lnTo>
                    <a:pt x="1354" y="1476"/>
                  </a:lnTo>
                  <a:lnTo>
                    <a:pt x="1356" y="1476"/>
                  </a:lnTo>
                  <a:lnTo>
                    <a:pt x="1354" y="1476"/>
                  </a:lnTo>
                  <a:lnTo>
                    <a:pt x="1352" y="1476"/>
                  </a:lnTo>
                  <a:lnTo>
                    <a:pt x="1354" y="1476"/>
                  </a:lnTo>
                  <a:lnTo>
                    <a:pt x="1352" y="1476"/>
                  </a:lnTo>
                  <a:lnTo>
                    <a:pt x="1354" y="1476"/>
                  </a:lnTo>
                  <a:lnTo>
                    <a:pt x="1354" y="1474"/>
                  </a:lnTo>
                  <a:lnTo>
                    <a:pt x="1354" y="1476"/>
                  </a:lnTo>
                  <a:lnTo>
                    <a:pt x="1354" y="1474"/>
                  </a:lnTo>
                  <a:lnTo>
                    <a:pt x="1356" y="1474"/>
                  </a:lnTo>
                  <a:lnTo>
                    <a:pt x="1358" y="1474"/>
                  </a:lnTo>
                  <a:lnTo>
                    <a:pt x="1356" y="1474"/>
                  </a:lnTo>
                  <a:lnTo>
                    <a:pt x="1358" y="1474"/>
                  </a:lnTo>
                  <a:lnTo>
                    <a:pt x="1356" y="1474"/>
                  </a:lnTo>
                  <a:lnTo>
                    <a:pt x="1354" y="1474"/>
                  </a:lnTo>
                  <a:lnTo>
                    <a:pt x="1352" y="1474"/>
                  </a:lnTo>
                  <a:lnTo>
                    <a:pt x="1350" y="1474"/>
                  </a:lnTo>
                  <a:lnTo>
                    <a:pt x="1348" y="1474"/>
                  </a:lnTo>
                  <a:lnTo>
                    <a:pt x="1348" y="1473"/>
                  </a:lnTo>
                  <a:lnTo>
                    <a:pt x="1350" y="1473"/>
                  </a:lnTo>
                  <a:lnTo>
                    <a:pt x="1352" y="1473"/>
                  </a:lnTo>
                  <a:lnTo>
                    <a:pt x="1354" y="1473"/>
                  </a:lnTo>
                  <a:lnTo>
                    <a:pt x="1352" y="1473"/>
                  </a:lnTo>
                  <a:lnTo>
                    <a:pt x="1352" y="1471"/>
                  </a:lnTo>
                  <a:lnTo>
                    <a:pt x="1354" y="1471"/>
                  </a:lnTo>
                  <a:lnTo>
                    <a:pt x="1354" y="1473"/>
                  </a:lnTo>
                  <a:lnTo>
                    <a:pt x="1356" y="1473"/>
                  </a:lnTo>
                  <a:lnTo>
                    <a:pt x="1356" y="1471"/>
                  </a:lnTo>
                  <a:lnTo>
                    <a:pt x="1358" y="1471"/>
                  </a:lnTo>
                  <a:lnTo>
                    <a:pt x="1356" y="1471"/>
                  </a:lnTo>
                  <a:lnTo>
                    <a:pt x="1354" y="1471"/>
                  </a:lnTo>
                  <a:lnTo>
                    <a:pt x="1352" y="1471"/>
                  </a:lnTo>
                  <a:lnTo>
                    <a:pt x="1350" y="1471"/>
                  </a:lnTo>
                  <a:lnTo>
                    <a:pt x="1350" y="1469"/>
                  </a:lnTo>
                  <a:lnTo>
                    <a:pt x="1348" y="1469"/>
                  </a:lnTo>
                  <a:lnTo>
                    <a:pt x="1346" y="1469"/>
                  </a:lnTo>
                  <a:lnTo>
                    <a:pt x="1344" y="1469"/>
                  </a:lnTo>
                  <a:lnTo>
                    <a:pt x="1344" y="1467"/>
                  </a:lnTo>
                  <a:lnTo>
                    <a:pt x="1342" y="1467"/>
                  </a:lnTo>
                  <a:lnTo>
                    <a:pt x="1342" y="1465"/>
                  </a:lnTo>
                  <a:lnTo>
                    <a:pt x="1342" y="1463"/>
                  </a:lnTo>
                  <a:lnTo>
                    <a:pt x="1344" y="1463"/>
                  </a:lnTo>
                  <a:lnTo>
                    <a:pt x="1344" y="1465"/>
                  </a:lnTo>
                  <a:lnTo>
                    <a:pt x="1346" y="1465"/>
                  </a:lnTo>
                  <a:lnTo>
                    <a:pt x="1348" y="1465"/>
                  </a:lnTo>
                  <a:lnTo>
                    <a:pt x="1350" y="1465"/>
                  </a:lnTo>
                  <a:lnTo>
                    <a:pt x="1352" y="1465"/>
                  </a:lnTo>
                  <a:lnTo>
                    <a:pt x="1352" y="1467"/>
                  </a:lnTo>
                  <a:lnTo>
                    <a:pt x="1352" y="1465"/>
                  </a:lnTo>
                  <a:lnTo>
                    <a:pt x="1354" y="1465"/>
                  </a:lnTo>
                  <a:lnTo>
                    <a:pt x="1356" y="1465"/>
                  </a:lnTo>
                  <a:lnTo>
                    <a:pt x="1354" y="1465"/>
                  </a:lnTo>
                  <a:lnTo>
                    <a:pt x="1356" y="1465"/>
                  </a:lnTo>
                  <a:lnTo>
                    <a:pt x="1356" y="1467"/>
                  </a:lnTo>
                  <a:lnTo>
                    <a:pt x="1358" y="1467"/>
                  </a:lnTo>
                  <a:lnTo>
                    <a:pt x="1356" y="1467"/>
                  </a:lnTo>
                  <a:lnTo>
                    <a:pt x="1356" y="1465"/>
                  </a:lnTo>
                  <a:lnTo>
                    <a:pt x="1356" y="1463"/>
                  </a:lnTo>
                  <a:lnTo>
                    <a:pt x="1358" y="1463"/>
                  </a:lnTo>
                  <a:lnTo>
                    <a:pt x="1356" y="1463"/>
                  </a:lnTo>
                  <a:lnTo>
                    <a:pt x="1354" y="1463"/>
                  </a:lnTo>
                  <a:lnTo>
                    <a:pt x="1352" y="1463"/>
                  </a:lnTo>
                  <a:lnTo>
                    <a:pt x="1354" y="1463"/>
                  </a:lnTo>
                  <a:lnTo>
                    <a:pt x="1352" y="1463"/>
                  </a:lnTo>
                  <a:lnTo>
                    <a:pt x="1350" y="1463"/>
                  </a:lnTo>
                  <a:lnTo>
                    <a:pt x="1350" y="1461"/>
                  </a:lnTo>
                  <a:lnTo>
                    <a:pt x="1352" y="1461"/>
                  </a:lnTo>
                  <a:lnTo>
                    <a:pt x="1350" y="1459"/>
                  </a:lnTo>
                  <a:lnTo>
                    <a:pt x="1350" y="1461"/>
                  </a:lnTo>
                  <a:lnTo>
                    <a:pt x="1348" y="1461"/>
                  </a:lnTo>
                  <a:lnTo>
                    <a:pt x="1346" y="1459"/>
                  </a:lnTo>
                  <a:lnTo>
                    <a:pt x="1346" y="1457"/>
                  </a:lnTo>
                  <a:lnTo>
                    <a:pt x="1348" y="1457"/>
                  </a:lnTo>
                  <a:lnTo>
                    <a:pt x="1350" y="1457"/>
                  </a:lnTo>
                  <a:lnTo>
                    <a:pt x="1352" y="1457"/>
                  </a:lnTo>
                  <a:lnTo>
                    <a:pt x="1350" y="1457"/>
                  </a:lnTo>
                  <a:lnTo>
                    <a:pt x="1350" y="1455"/>
                  </a:lnTo>
                  <a:lnTo>
                    <a:pt x="1348" y="1455"/>
                  </a:lnTo>
                  <a:lnTo>
                    <a:pt x="1348" y="1457"/>
                  </a:lnTo>
                  <a:lnTo>
                    <a:pt x="1346" y="1457"/>
                  </a:lnTo>
                  <a:lnTo>
                    <a:pt x="1344" y="1457"/>
                  </a:lnTo>
                  <a:lnTo>
                    <a:pt x="1342" y="1457"/>
                  </a:lnTo>
                  <a:lnTo>
                    <a:pt x="1340" y="1457"/>
                  </a:lnTo>
                  <a:lnTo>
                    <a:pt x="1342" y="1457"/>
                  </a:lnTo>
                  <a:lnTo>
                    <a:pt x="1342" y="1455"/>
                  </a:lnTo>
                  <a:lnTo>
                    <a:pt x="1340" y="1455"/>
                  </a:lnTo>
                  <a:lnTo>
                    <a:pt x="1340" y="1457"/>
                  </a:lnTo>
                  <a:lnTo>
                    <a:pt x="1340" y="1455"/>
                  </a:lnTo>
                  <a:lnTo>
                    <a:pt x="1339" y="1455"/>
                  </a:lnTo>
                  <a:lnTo>
                    <a:pt x="1339" y="1453"/>
                  </a:lnTo>
                  <a:lnTo>
                    <a:pt x="1339" y="1451"/>
                  </a:lnTo>
                  <a:lnTo>
                    <a:pt x="1337" y="1451"/>
                  </a:lnTo>
                  <a:lnTo>
                    <a:pt x="1339" y="1451"/>
                  </a:lnTo>
                  <a:lnTo>
                    <a:pt x="1337" y="1451"/>
                  </a:lnTo>
                  <a:lnTo>
                    <a:pt x="1335" y="1449"/>
                  </a:lnTo>
                  <a:lnTo>
                    <a:pt x="1337" y="1449"/>
                  </a:lnTo>
                  <a:lnTo>
                    <a:pt x="1337" y="1448"/>
                  </a:lnTo>
                  <a:lnTo>
                    <a:pt x="1337" y="1446"/>
                  </a:lnTo>
                  <a:lnTo>
                    <a:pt x="1339" y="1446"/>
                  </a:lnTo>
                  <a:lnTo>
                    <a:pt x="1339" y="1448"/>
                  </a:lnTo>
                  <a:lnTo>
                    <a:pt x="1339" y="1449"/>
                  </a:lnTo>
                  <a:lnTo>
                    <a:pt x="1339" y="1448"/>
                  </a:lnTo>
                  <a:lnTo>
                    <a:pt x="1340" y="1448"/>
                  </a:lnTo>
                  <a:lnTo>
                    <a:pt x="1342" y="1448"/>
                  </a:lnTo>
                  <a:lnTo>
                    <a:pt x="1342" y="1449"/>
                  </a:lnTo>
                  <a:lnTo>
                    <a:pt x="1340" y="1449"/>
                  </a:lnTo>
                  <a:lnTo>
                    <a:pt x="1342" y="1449"/>
                  </a:lnTo>
                  <a:lnTo>
                    <a:pt x="1342" y="1451"/>
                  </a:lnTo>
                  <a:lnTo>
                    <a:pt x="1344" y="1449"/>
                  </a:lnTo>
                  <a:lnTo>
                    <a:pt x="1342" y="1449"/>
                  </a:lnTo>
                  <a:lnTo>
                    <a:pt x="1344" y="1449"/>
                  </a:lnTo>
                  <a:lnTo>
                    <a:pt x="1346" y="1451"/>
                  </a:lnTo>
                  <a:lnTo>
                    <a:pt x="1346" y="1453"/>
                  </a:lnTo>
                  <a:lnTo>
                    <a:pt x="1346" y="1451"/>
                  </a:lnTo>
                  <a:lnTo>
                    <a:pt x="1348" y="1451"/>
                  </a:lnTo>
                  <a:lnTo>
                    <a:pt x="1348" y="1453"/>
                  </a:lnTo>
                  <a:lnTo>
                    <a:pt x="1350" y="1453"/>
                  </a:lnTo>
                  <a:lnTo>
                    <a:pt x="1352" y="1455"/>
                  </a:lnTo>
                  <a:lnTo>
                    <a:pt x="1354" y="1455"/>
                  </a:lnTo>
                  <a:lnTo>
                    <a:pt x="1356" y="1457"/>
                  </a:lnTo>
                  <a:lnTo>
                    <a:pt x="1356" y="1455"/>
                  </a:lnTo>
                  <a:lnTo>
                    <a:pt x="1354" y="1455"/>
                  </a:lnTo>
                  <a:lnTo>
                    <a:pt x="1356" y="1455"/>
                  </a:lnTo>
                  <a:lnTo>
                    <a:pt x="1356" y="1453"/>
                  </a:lnTo>
                  <a:lnTo>
                    <a:pt x="1356" y="1455"/>
                  </a:lnTo>
                  <a:lnTo>
                    <a:pt x="1358" y="1455"/>
                  </a:lnTo>
                  <a:lnTo>
                    <a:pt x="1358" y="1457"/>
                  </a:lnTo>
                  <a:lnTo>
                    <a:pt x="1360" y="1457"/>
                  </a:lnTo>
                  <a:lnTo>
                    <a:pt x="1360" y="1459"/>
                  </a:lnTo>
                  <a:lnTo>
                    <a:pt x="1360" y="1461"/>
                  </a:lnTo>
                  <a:lnTo>
                    <a:pt x="1360" y="1459"/>
                  </a:lnTo>
                  <a:lnTo>
                    <a:pt x="1360" y="1457"/>
                  </a:lnTo>
                  <a:lnTo>
                    <a:pt x="1360" y="1455"/>
                  </a:lnTo>
                  <a:lnTo>
                    <a:pt x="1360" y="1453"/>
                  </a:lnTo>
                  <a:lnTo>
                    <a:pt x="1358" y="1453"/>
                  </a:lnTo>
                  <a:lnTo>
                    <a:pt x="1360" y="1453"/>
                  </a:lnTo>
                  <a:lnTo>
                    <a:pt x="1360" y="1451"/>
                  </a:lnTo>
                  <a:lnTo>
                    <a:pt x="1358" y="1451"/>
                  </a:lnTo>
                  <a:lnTo>
                    <a:pt x="1356" y="1451"/>
                  </a:lnTo>
                  <a:lnTo>
                    <a:pt x="1356" y="1453"/>
                  </a:lnTo>
                  <a:lnTo>
                    <a:pt x="1356" y="1451"/>
                  </a:lnTo>
                  <a:lnTo>
                    <a:pt x="1356" y="1453"/>
                  </a:lnTo>
                  <a:lnTo>
                    <a:pt x="1356" y="1451"/>
                  </a:lnTo>
                  <a:lnTo>
                    <a:pt x="1356" y="1453"/>
                  </a:lnTo>
                  <a:lnTo>
                    <a:pt x="1354" y="1453"/>
                  </a:lnTo>
                  <a:lnTo>
                    <a:pt x="1354" y="1451"/>
                  </a:lnTo>
                  <a:lnTo>
                    <a:pt x="1354" y="1453"/>
                  </a:lnTo>
                  <a:lnTo>
                    <a:pt x="1352" y="1451"/>
                  </a:lnTo>
                  <a:lnTo>
                    <a:pt x="1350" y="1451"/>
                  </a:lnTo>
                  <a:lnTo>
                    <a:pt x="1350" y="1449"/>
                  </a:lnTo>
                  <a:lnTo>
                    <a:pt x="1352" y="1449"/>
                  </a:lnTo>
                  <a:lnTo>
                    <a:pt x="1350" y="1449"/>
                  </a:lnTo>
                  <a:lnTo>
                    <a:pt x="1352" y="1449"/>
                  </a:lnTo>
                  <a:lnTo>
                    <a:pt x="1350" y="1449"/>
                  </a:lnTo>
                  <a:lnTo>
                    <a:pt x="1348" y="1449"/>
                  </a:lnTo>
                  <a:lnTo>
                    <a:pt x="1348" y="1448"/>
                  </a:lnTo>
                  <a:lnTo>
                    <a:pt x="1346" y="1448"/>
                  </a:lnTo>
                  <a:lnTo>
                    <a:pt x="1346" y="1446"/>
                  </a:lnTo>
                  <a:lnTo>
                    <a:pt x="1348" y="1446"/>
                  </a:lnTo>
                  <a:lnTo>
                    <a:pt x="1348" y="1444"/>
                  </a:lnTo>
                  <a:lnTo>
                    <a:pt x="1348" y="1446"/>
                  </a:lnTo>
                  <a:lnTo>
                    <a:pt x="1350" y="1446"/>
                  </a:lnTo>
                  <a:lnTo>
                    <a:pt x="1350" y="1444"/>
                  </a:lnTo>
                  <a:lnTo>
                    <a:pt x="1348" y="1444"/>
                  </a:lnTo>
                  <a:lnTo>
                    <a:pt x="1346" y="1444"/>
                  </a:lnTo>
                  <a:lnTo>
                    <a:pt x="1344" y="1444"/>
                  </a:lnTo>
                  <a:lnTo>
                    <a:pt x="1342" y="1442"/>
                  </a:lnTo>
                  <a:lnTo>
                    <a:pt x="1340" y="1440"/>
                  </a:lnTo>
                  <a:lnTo>
                    <a:pt x="1339" y="1440"/>
                  </a:lnTo>
                  <a:lnTo>
                    <a:pt x="1339" y="1438"/>
                  </a:lnTo>
                  <a:lnTo>
                    <a:pt x="1339" y="1434"/>
                  </a:lnTo>
                  <a:lnTo>
                    <a:pt x="1340" y="1432"/>
                  </a:lnTo>
                  <a:lnTo>
                    <a:pt x="1348" y="1434"/>
                  </a:lnTo>
                  <a:lnTo>
                    <a:pt x="1348" y="1432"/>
                  </a:lnTo>
                  <a:lnTo>
                    <a:pt x="1350" y="1432"/>
                  </a:lnTo>
                  <a:lnTo>
                    <a:pt x="1350" y="1434"/>
                  </a:lnTo>
                  <a:lnTo>
                    <a:pt x="1352" y="1434"/>
                  </a:lnTo>
                  <a:lnTo>
                    <a:pt x="1352" y="1432"/>
                  </a:lnTo>
                  <a:lnTo>
                    <a:pt x="1354" y="1432"/>
                  </a:lnTo>
                  <a:lnTo>
                    <a:pt x="1356" y="1432"/>
                  </a:lnTo>
                  <a:lnTo>
                    <a:pt x="1356" y="1430"/>
                  </a:lnTo>
                  <a:lnTo>
                    <a:pt x="1358" y="1430"/>
                  </a:lnTo>
                  <a:lnTo>
                    <a:pt x="1358" y="1432"/>
                  </a:lnTo>
                  <a:lnTo>
                    <a:pt x="1356" y="1432"/>
                  </a:lnTo>
                  <a:lnTo>
                    <a:pt x="1358" y="1432"/>
                  </a:lnTo>
                  <a:lnTo>
                    <a:pt x="1358" y="1434"/>
                  </a:lnTo>
                  <a:lnTo>
                    <a:pt x="1358" y="1436"/>
                  </a:lnTo>
                  <a:lnTo>
                    <a:pt x="1360" y="1438"/>
                  </a:lnTo>
                  <a:lnTo>
                    <a:pt x="1360" y="1436"/>
                  </a:lnTo>
                  <a:lnTo>
                    <a:pt x="1360" y="1434"/>
                  </a:lnTo>
                  <a:lnTo>
                    <a:pt x="1358" y="1434"/>
                  </a:lnTo>
                  <a:lnTo>
                    <a:pt x="1360" y="1434"/>
                  </a:lnTo>
                  <a:lnTo>
                    <a:pt x="1360" y="1432"/>
                  </a:lnTo>
                  <a:lnTo>
                    <a:pt x="1358" y="1432"/>
                  </a:lnTo>
                  <a:lnTo>
                    <a:pt x="1358" y="1430"/>
                  </a:lnTo>
                  <a:lnTo>
                    <a:pt x="1360" y="1430"/>
                  </a:lnTo>
                  <a:lnTo>
                    <a:pt x="1362" y="1430"/>
                  </a:lnTo>
                  <a:lnTo>
                    <a:pt x="1362" y="1432"/>
                  </a:lnTo>
                  <a:lnTo>
                    <a:pt x="1363" y="1432"/>
                  </a:lnTo>
                  <a:lnTo>
                    <a:pt x="1363" y="1434"/>
                  </a:lnTo>
                  <a:lnTo>
                    <a:pt x="1365" y="1434"/>
                  </a:lnTo>
                  <a:lnTo>
                    <a:pt x="1365" y="1436"/>
                  </a:lnTo>
                  <a:lnTo>
                    <a:pt x="1367" y="1436"/>
                  </a:lnTo>
                  <a:lnTo>
                    <a:pt x="1367" y="1438"/>
                  </a:lnTo>
                  <a:lnTo>
                    <a:pt x="1369" y="1438"/>
                  </a:lnTo>
                  <a:lnTo>
                    <a:pt x="1369" y="1440"/>
                  </a:lnTo>
                  <a:lnTo>
                    <a:pt x="1371" y="1440"/>
                  </a:lnTo>
                  <a:lnTo>
                    <a:pt x="1371" y="1438"/>
                  </a:lnTo>
                  <a:lnTo>
                    <a:pt x="1371" y="1436"/>
                  </a:lnTo>
                  <a:lnTo>
                    <a:pt x="1373" y="1436"/>
                  </a:lnTo>
                  <a:lnTo>
                    <a:pt x="1371" y="1436"/>
                  </a:lnTo>
                  <a:lnTo>
                    <a:pt x="1369" y="1436"/>
                  </a:lnTo>
                  <a:lnTo>
                    <a:pt x="1371" y="1436"/>
                  </a:lnTo>
                  <a:lnTo>
                    <a:pt x="1369" y="1436"/>
                  </a:lnTo>
                  <a:lnTo>
                    <a:pt x="1371" y="1436"/>
                  </a:lnTo>
                  <a:lnTo>
                    <a:pt x="1369" y="1436"/>
                  </a:lnTo>
                  <a:lnTo>
                    <a:pt x="1369" y="1434"/>
                  </a:lnTo>
                  <a:lnTo>
                    <a:pt x="1369" y="1432"/>
                  </a:lnTo>
                  <a:lnTo>
                    <a:pt x="1367" y="1432"/>
                  </a:lnTo>
                  <a:lnTo>
                    <a:pt x="1365" y="1430"/>
                  </a:lnTo>
                  <a:lnTo>
                    <a:pt x="1363" y="1430"/>
                  </a:lnTo>
                  <a:lnTo>
                    <a:pt x="1363" y="1428"/>
                  </a:lnTo>
                  <a:lnTo>
                    <a:pt x="1365" y="1428"/>
                  </a:lnTo>
                  <a:lnTo>
                    <a:pt x="1365" y="1426"/>
                  </a:lnTo>
                  <a:lnTo>
                    <a:pt x="1365" y="1428"/>
                  </a:lnTo>
                  <a:lnTo>
                    <a:pt x="1363" y="1428"/>
                  </a:lnTo>
                  <a:lnTo>
                    <a:pt x="1362" y="1428"/>
                  </a:lnTo>
                  <a:lnTo>
                    <a:pt x="1360" y="1428"/>
                  </a:lnTo>
                  <a:lnTo>
                    <a:pt x="1358" y="1428"/>
                  </a:lnTo>
                  <a:lnTo>
                    <a:pt x="1356" y="1428"/>
                  </a:lnTo>
                  <a:lnTo>
                    <a:pt x="1354" y="1428"/>
                  </a:lnTo>
                  <a:lnTo>
                    <a:pt x="1354" y="1426"/>
                  </a:lnTo>
                  <a:lnTo>
                    <a:pt x="1356" y="1426"/>
                  </a:lnTo>
                  <a:lnTo>
                    <a:pt x="1356" y="1425"/>
                  </a:lnTo>
                  <a:lnTo>
                    <a:pt x="1356" y="1426"/>
                  </a:lnTo>
                  <a:lnTo>
                    <a:pt x="1354" y="1426"/>
                  </a:lnTo>
                  <a:lnTo>
                    <a:pt x="1352" y="1426"/>
                  </a:lnTo>
                  <a:lnTo>
                    <a:pt x="1350" y="1428"/>
                  </a:lnTo>
                  <a:lnTo>
                    <a:pt x="1350" y="1426"/>
                  </a:lnTo>
                  <a:lnTo>
                    <a:pt x="1350" y="1428"/>
                  </a:lnTo>
                  <a:lnTo>
                    <a:pt x="1350" y="1426"/>
                  </a:lnTo>
                  <a:lnTo>
                    <a:pt x="1348" y="1428"/>
                  </a:lnTo>
                  <a:lnTo>
                    <a:pt x="1346" y="1428"/>
                  </a:lnTo>
                  <a:lnTo>
                    <a:pt x="1344" y="1428"/>
                  </a:lnTo>
                  <a:lnTo>
                    <a:pt x="1344" y="1426"/>
                  </a:lnTo>
                  <a:lnTo>
                    <a:pt x="1342" y="1426"/>
                  </a:lnTo>
                  <a:lnTo>
                    <a:pt x="1342" y="1425"/>
                  </a:lnTo>
                  <a:lnTo>
                    <a:pt x="1340" y="1425"/>
                  </a:lnTo>
                  <a:lnTo>
                    <a:pt x="1342" y="1425"/>
                  </a:lnTo>
                  <a:lnTo>
                    <a:pt x="1344" y="1425"/>
                  </a:lnTo>
                  <a:lnTo>
                    <a:pt x="1346" y="1425"/>
                  </a:lnTo>
                  <a:lnTo>
                    <a:pt x="1344" y="1425"/>
                  </a:lnTo>
                  <a:lnTo>
                    <a:pt x="1346" y="1425"/>
                  </a:lnTo>
                  <a:lnTo>
                    <a:pt x="1346" y="1423"/>
                  </a:lnTo>
                  <a:lnTo>
                    <a:pt x="1348" y="1423"/>
                  </a:lnTo>
                  <a:lnTo>
                    <a:pt x="1346" y="1423"/>
                  </a:lnTo>
                  <a:lnTo>
                    <a:pt x="1344" y="1423"/>
                  </a:lnTo>
                  <a:lnTo>
                    <a:pt x="1344" y="1421"/>
                  </a:lnTo>
                  <a:lnTo>
                    <a:pt x="1344" y="1419"/>
                  </a:lnTo>
                  <a:lnTo>
                    <a:pt x="1342" y="1419"/>
                  </a:lnTo>
                  <a:lnTo>
                    <a:pt x="1340" y="1419"/>
                  </a:lnTo>
                  <a:lnTo>
                    <a:pt x="1340" y="1421"/>
                  </a:lnTo>
                  <a:lnTo>
                    <a:pt x="1340" y="1419"/>
                  </a:lnTo>
                  <a:lnTo>
                    <a:pt x="1340" y="1421"/>
                  </a:lnTo>
                  <a:lnTo>
                    <a:pt x="1339" y="1421"/>
                  </a:lnTo>
                  <a:lnTo>
                    <a:pt x="1339" y="1423"/>
                  </a:lnTo>
                  <a:lnTo>
                    <a:pt x="1339" y="1421"/>
                  </a:lnTo>
                  <a:lnTo>
                    <a:pt x="1337" y="1421"/>
                  </a:lnTo>
                  <a:lnTo>
                    <a:pt x="1339" y="1421"/>
                  </a:lnTo>
                  <a:lnTo>
                    <a:pt x="1339" y="1419"/>
                  </a:lnTo>
                  <a:lnTo>
                    <a:pt x="1337" y="1419"/>
                  </a:lnTo>
                  <a:lnTo>
                    <a:pt x="1339" y="1419"/>
                  </a:lnTo>
                  <a:lnTo>
                    <a:pt x="1339" y="1417"/>
                  </a:lnTo>
                  <a:lnTo>
                    <a:pt x="1340" y="1417"/>
                  </a:lnTo>
                  <a:lnTo>
                    <a:pt x="1340" y="1415"/>
                  </a:lnTo>
                  <a:lnTo>
                    <a:pt x="1340" y="1417"/>
                  </a:lnTo>
                  <a:lnTo>
                    <a:pt x="1339" y="1417"/>
                  </a:lnTo>
                  <a:lnTo>
                    <a:pt x="1339" y="1415"/>
                  </a:lnTo>
                  <a:lnTo>
                    <a:pt x="1337" y="1415"/>
                  </a:lnTo>
                  <a:lnTo>
                    <a:pt x="1337" y="1417"/>
                  </a:lnTo>
                  <a:lnTo>
                    <a:pt x="1337" y="1415"/>
                  </a:lnTo>
                  <a:lnTo>
                    <a:pt x="1337" y="1417"/>
                  </a:lnTo>
                  <a:lnTo>
                    <a:pt x="1337" y="1419"/>
                  </a:lnTo>
                  <a:lnTo>
                    <a:pt x="1335" y="1419"/>
                  </a:lnTo>
                  <a:lnTo>
                    <a:pt x="1333" y="1419"/>
                  </a:lnTo>
                  <a:lnTo>
                    <a:pt x="1333" y="1417"/>
                  </a:lnTo>
                  <a:lnTo>
                    <a:pt x="1333" y="1419"/>
                  </a:lnTo>
                  <a:lnTo>
                    <a:pt x="1333" y="1417"/>
                  </a:lnTo>
                  <a:lnTo>
                    <a:pt x="1331" y="1417"/>
                  </a:lnTo>
                  <a:lnTo>
                    <a:pt x="1331" y="1419"/>
                  </a:lnTo>
                  <a:lnTo>
                    <a:pt x="1329" y="1419"/>
                  </a:lnTo>
                  <a:lnTo>
                    <a:pt x="1329" y="1417"/>
                  </a:lnTo>
                  <a:lnTo>
                    <a:pt x="1329" y="1419"/>
                  </a:lnTo>
                  <a:lnTo>
                    <a:pt x="1329" y="1417"/>
                  </a:lnTo>
                  <a:lnTo>
                    <a:pt x="1331" y="1417"/>
                  </a:lnTo>
                  <a:lnTo>
                    <a:pt x="1331" y="1415"/>
                  </a:lnTo>
                  <a:lnTo>
                    <a:pt x="1329" y="1415"/>
                  </a:lnTo>
                  <a:lnTo>
                    <a:pt x="1327" y="1415"/>
                  </a:lnTo>
                  <a:lnTo>
                    <a:pt x="1329" y="1415"/>
                  </a:lnTo>
                  <a:lnTo>
                    <a:pt x="1329" y="1413"/>
                  </a:lnTo>
                  <a:lnTo>
                    <a:pt x="1331" y="1415"/>
                  </a:lnTo>
                  <a:lnTo>
                    <a:pt x="1333" y="1415"/>
                  </a:lnTo>
                  <a:lnTo>
                    <a:pt x="1331" y="1415"/>
                  </a:lnTo>
                  <a:lnTo>
                    <a:pt x="1331" y="1413"/>
                  </a:lnTo>
                  <a:lnTo>
                    <a:pt x="1329" y="1413"/>
                  </a:lnTo>
                  <a:lnTo>
                    <a:pt x="1331" y="1413"/>
                  </a:lnTo>
                  <a:lnTo>
                    <a:pt x="1333" y="1413"/>
                  </a:lnTo>
                  <a:lnTo>
                    <a:pt x="1335" y="1413"/>
                  </a:lnTo>
                  <a:lnTo>
                    <a:pt x="1335" y="1411"/>
                  </a:lnTo>
                  <a:lnTo>
                    <a:pt x="1333" y="1411"/>
                  </a:lnTo>
                  <a:lnTo>
                    <a:pt x="1333" y="1413"/>
                  </a:lnTo>
                  <a:lnTo>
                    <a:pt x="1333" y="1411"/>
                  </a:lnTo>
                  <a:lnTo>
                    <a:pt x="1331" y="1411"/>
                  </a:lnTo>
                  <a:lnTo>
                    <a:pt x="1333" y="1411"/>
                  </a:lnTo>
                  <a:lnTo>
                    <a:pt x="1333" y="1409"/>
                  </a:lnTo>
                  <a:lnTo>
                    <a:pt x="1335" y="1409"/>
                  </a:lnTo>
                  <a:lnTo>
                    <a:pt x="1333" y="1409"/>
                  </a:lnTo>
                  <a:lnTo>
                    <a:pt x="1335" y="1409"/>
                  </a:lnTo>
                  <a:lnTo>
                    <a:pt x="1337" y="1409"/>
                  </a:lnTo>
                  <a:lnTo>
                    <a:pt x="1335" y="1409"/>
                  </a:lnTo>
                  <a:lnTo>
                    <a:pt x="1333" y="1409"/>
                  </a:lnTo>
                  <a:lnTo>
                    <a:pt x="1333" y="1407"/>
                  </a:lnTo>
                  <a:lnTo>
                    <a:pt x="1335" y="1407"/>
                  </a:lnTo>
                  <a:lnTo>
                    <a:pt x="1333" y="1407"/>
                  </a:lnTo>
                  <a:lnTo>
                    <a:pt x="1333" y="1409"/>
                  </a:lnTo>
                  <a:lnTo>
                    <a:pt x="1331" y="1409"/>
                  </a:lnTo>
                  <a:lnTo>
                    <a:pt x="1331" y="1411"/>
                  </a:lnTo>
                  <a:lnTo>
                    <a:pt x="1329" y="1411"/>
                  </a:lnTo>
                  <a:lnTo>
                    <a:pt x="1329" y="1413"/>
                  </a:lnTo>
                  <a:lnTo>
                    <a:pt x="1327" y="1413"/>
                  </a:lnTo>
                  <a:lnTo>
                    <a:pt x="1327" y="1411"/>
                  </a:lnTo>
                  <a:lnTo>
                    <a:pt x="1327" y="1413"/>
                  </a:lnTo>
                  <a:lnTo>
                    <a:pt x="1327" y="1411"/>
                  </a:lnTo>
                  <a:lnTo>
                    <a:pt x="1327" y="1409"/>
                  </a:lnTo>
                  <a:lnTo>
                    <a:pt x="1329" y="1409"/>
                  </a:lnTo>
                  <a:lnTo>
                    <a:pt x="1331" y="1407"/>
                  </a:lnTo>
                  <a:lnTo>
                    <a:pt x="1333" y="1407"/>
                  </a:lnTo>
                  <a:lnTo>
                    <a:pt x="1333" y="1405"/>
                  </a:lnTo>
                  <a:lnTo>
                    <a:pt x="1335" y="1405"/>
                  </a:lnTo>
                  <a:lnTo>
                    <a:pt x="1335" y="1403"/>
                  </a:lnTo>
                  <a:lnTo>
                    <a:pt x="1337" y="1403"/>
                  </a:lnTo>
                  <a:lnTo>
                    <a:pt x="1339" y="1403"/>
                  </a:lnTo>
                  <a:lnTo>
                    <a:pt x="1339" y="1405"/>
                  </a:lnTo>
                  <a:lnTo>
                    <a:pt x="1339" y="1403"/>
                  </a:lnTo>
                  <a:lnTo>
                    <a:pt x="1339" y="1401"/>
                  </a:lnTo>
                  <a:lnTo>
                    <a:pt x="1340" y="1401"/>
                  </a:lnTo>
                  <a:lnTo>
                    <a:pt x="1340" y="1400"/>
                  </a:lnTo>
                  <a:lnTo>
                    <a:pt x="1342" y="1400"/>
                  </a:lnTo>
                  <a:lnTo>
                    <a:pt x="1342" y="1398"/>
                  </a:lnTo>
                  <a:lnTo>
                    <a:pt x="1340" y="1398"/>
                  </a:lnTo>
                  <a:lnTo>
                    <a:pt x="1339" y="1400"/>
                  </a:lnTo>
                  <a:lnTo>
                    <a:pt x="1339" y="1401"/>
                  </a:lnTo>
                  <a:lnTo>
                    <a:pt x="1337" y="1401"/>
                  </a:lnTo>
                  <a:lnTo>
                    <a:pt x="1335" y="1401"/>
                  </a:lnTo>
                  <a:lnTo>
                    <a:pt x="1333" y="1403"/>
                  </a:lnTo>
                  <a:lnTo>
                    <a:pt x="1331" y="1403"/>
                  </a:lnTo>
                  <a:lnTo>
                    <a:pt x="1331" y="1401"/>
                  </a:lnTo>
                  <a:lnTo>
                    <a:pt x="1329" y="1401"/>
                  </a:lnTo>
                  <a:lnTo>
                    <a:pt x="1331" y="1401"/>
                  </a:lnTo>
                  <a:lnTo>
                    <a:pt x="1329" y="1401"/>
                  </a:lnTo>
                  <a:lnTo>
                    <a:pt x="1329" y="1403"/>
                  </a:lnTo>
                  <a:lnTo>
                    <a:pt x="1331" y="1403"/>
                  </a:lnTo>
                  <a:lnTo>
                    <a:pt x="1331" y="1405"/>
                  </a:lnTo>
                  <a:lnTo>
                    <a:pt x="1329" y="1405"/>
                  </a:lnTo>
                  <a:lnTo>
                    <a:pt x="1327" y="1405"/>
                  </a:lnTo>
                  <a:lnTo>
                    <a:pt x="1327" y="1403"/>
                  </a:lnTo>
                  <a:lnTo>
                    <a:pt x="1325" y="1405"/>
                  </a:lnTo>
                  <a:lnTo>
                    <a:pt x="1327" y="1405"/>
                  </a:lnTo>
                  <a:lnTo>
                    <a:pt x="1327" y="1407"/>
                  </a:lnTo>
                  <a:lnTo>
                    <a:pt x="1325" y="1407"/>
                  </a:lnTo>
                  <a:lnTo>
                    <a:pt x="1325" y="1409"/>
                  </a:lnTo>
                  <a:lnTo>
                    <a:pt x="1323" y="1409"/>
                  </a:lnTo>
                  <a:lnTo>
                    <a:pt x="1323" y="1411"/>
                  </a:lnTo>
                  <a:lnTo>
                    <a:pt x="1321" y="1411"/>
                  </a:lnTo>
                  <a:lnTo>
                    <a:pt x="1323" y="1411"/>
                  </a:lnTo>
                  <a:lnTo>
                    <a:pt x="1321" y="1411"/>
                  </a:lnTo>
                  <a:lnTo>
                    <a:pt x="1321" y="1413"/>
                  </a:lnTo>
                  <a:lnTo>
                    <a:pt x="1321" y="1411"/>
                  </a:lnTo>
                  <a:lnTo>
                    <a:pt x="1319" y="1411"/>
                  </a:lnTo>
                  <a:lnTo>
                    <a:pt x="1321" y="1411"/>
                  </a:lnTo>
                  <a:lnTo>
                    <a:pt x="1319" y="1411"/>
                  </a:lnTo>
                  <a:lnTo>
                    <a:pt x="1319" y="1409"/>
                  </a:lnTo>
                  <a:lnTo>
                    <a:pt x="1321" y="1409"/>
                  </a:lnTo>
                  <a:lnTo>
                    <a:pt x="1319" y="1409"/>
                  </a:lnTo>
                  <a:lnTo>
                    <a:pt x="1321" y="1409"/>
                  </a:lnTo>
                  <a:lnTo>
                    <a:pt x="1323" y="1407"/>
                  </a:lnTo>
                  <a:lnTo>
                    <a:pt x="1321" y="1407"/>
                  </a:lnTo>
                  <a:lnTo>
                    <a:pt x="1319" y="1407"/>
                  </a:lnTo>
                  <a:lnTo>
                    <a:pt x="1321" y="1405"/>
                  </a:lnTo>
                  <a:lnTo>
                    <a:pt x="1321" y="1407"/>
                  </a:lnTo>
                  <a:lnTo>
                    <a:pt x="1321" y="1405"/>
                  </a:lnTo>
                  <a:lnTo>
                    <a:pt x="1323" y="1405"/>
                  </a:lnTo>
                  <a:lnTo>
                    <a:pt x="1323" y="1403"/>
                  </a:lnTo>
                  <a:lnTo>
                    <a:pt x="1323" y="1405"/>
                  </a:lnTo>
                  <a:lnTo>
                    <a:pt x="1325" y="1405"/>
                  </a:lnTo>
                  <a:lnTo>
                    <a:pt x="1325" y="1403"/>
                  </a:lnTo>
                  <a:lnTo>
                    <a:pt x="1323" y="1403"/>
                  </a:lnTo>
                  <a:lnTo>
                    <a:pt x="1321" y="1403"/>
                  </a:lnTo>
                  <a:lnTo>
                    <a:pt x="1321" y="1401"/>
                  </a:lnTo>
                  <a:lnTo>
                    <a:pt x="1319" y="1401"/>
                  </a:lnTo>
                  <a:lnTo>
                    <a:pt x="1319" y="1403"/>
                  </a:lnTo>
                  <a:lnTo>
                    <a:pt x="1321" y="1403"/>
                  </a:lnTo>
                  <a:lnTo>
                    <a:pt x="1319" y="1405"/>
                  </a:lnTo>
                  <a:lnTo>
                    <a:pt x="1317" y="1405"/>
                  </a:lnTo>
                  <a:lnTo>
                    <a:pt x="1317" y="1403"/>
                  </a:lnTo>
                  <a:lnTo>
                    <a:pt x="1317" y="1405"/>
                  </a:lnTo>
                  <a:lnTo>
                    <a:pt x="1317" y="1407"/>
                  </a:lnTo>
                  <a:lnTo>
                    <a:pt x="1317" y="1409"/>
                  </a:lnTo>
                  <a:lnTo>
                    <a:pt x="1315" y="1409"/>
                  </a:lnTo>
                  <a:lnTo>
                    <a:pt x="1314" y="1409"/>
                  </a:lnTo>
                  <a:lnTo>
                    <a:pt x="1314" y="1407"/>
                  </a:lnTo>
                  <a:lnTo>
                    <a:pt x="1315" y="1407"/>
                  </a:lnTo>
                  <a:lnTo>
                    <a:pt x="1314" y="1407"/>
                  </a:lnTo>
                  <a:lnTo>
                    <a:pt x="1315" y="1407"/>
                  </a:lnTo>
                  <a:lnTo>
                    <a:pt x="1315" y="1405"/>
                  </a:lnTo>
                  <a:lnTo>
                    <a:pt x="1315" y="1407"/>
                  </a:lnTo>
                  <a:lnTo>
                    <a:pt x="1315" y="1405"/>
                  </a:lnTo>
                  <a:lnTo>
                    <a:pt x="1314" y="1405"/>
                  </a:lnTo>
                  <a:lnTo>
                    <a:pt x="1312" y="1403"/>
                  </a:lnTo>
                  <a:lnTo>
                    <a:pt x="1312" y="1405"/>
                  </a:lnTo>
                  <a:lnTo>
                    <a:pt x="1310" y="1405"/>
                  </a:lnTo>
                  <a:lnTo>
                    <a:pt x="1310" y="1403"/>
                  </a:lnTo>
                  <a:lnTo>
                    <a:pt x="1310" y="1401"/>
                  </a:lnTo>
                  <a:lnTo>
                    <a:pt x="1310" y="1403"/>
                  </a:lnTo>
                  <a:lnTo>
                    <a:pt x="1308" y="1403"/>
                  </a:lnTo>
                  <a:lnTo>
                    <a:pt x="1306" y="1403"/>
                  </a:lnTo>
                  <a:lnTo>
                    <a:pt x="1306" y="1401"/>
                  </a:lnTo>
                  <a:lnTo>
                    <a:pt x="1308" y="1401"/>
                  </a:lnTo>
                  <a:lnTo>
                    <a:pt x="1306" y="1401"/>
                  </a:lnTo>
                  <a:lnTo>
                    <a:pt x="1306" y="1400"/>
                  </a:lnTo>
                  <a:lnTo>
                    <a:pt x="1306" y="1401"/>
                  </a:lnTo>
                  <a:lnTo>
                    <a:pt x="1304" y="1401"/>
                  </a:lnTo>
                  <a:lnTo>
                    <a:pt x="1304" y="1400"/>
                  </a:lnTo>
                  <a:lnTo>
                    <a:pt x="1304" y="1398"/>
                  </a:lnTo>
                  <a:lnTo>
                    <a:pt x="1306" y="1398"/>
                  </a:lnTo>
                  <a:lnTo>
                    <a:pt x="1306" y="1396"/>
                  </a:lnTo>
                  <a:lnTo>
                    <a:pt x="1308" y="1396"/>
                  </a:lnTo>
                  <a:lnTo>
                    <a:pt x="1310" y="1396"/>
                  </a:lnTo>
                  <a:lnTo>
                    <a:pt x="1312" y="1396"/>
                  </a:lnTo>
                  <a:lnTo>
                    <a:pt x="1312" y="1394"/>
                  </a:lnTo>
                  <a:lnTo>
                    <a:pt x="1314" y="1394"/>
                  </a:lnTo>
                  <a:lnTo>
                    <a:pt x="1315" y="1394"/>
                  </a:lnTo>
                  <a:lnTo>
                    <a:pt x="1317" y="1394"/>
                  </a:lnTo>
                  <a:lnTo>
                    <a:pt x="1319" y="1394"/>
                  </a:lnTo>
                  <a:lnTo>
                    <a:pt x="1317" y="1394"/>
                  </a:lnTo>
                  <a:lnTo>
                    <a:pt x="1319" y="1394"/>
                  </a:lnTo>
                  <a:lnTo>
                    <a:pt x="1321" y="1394"/>
                  </a:lnTo>
                  <a:lnTo>
                    <a:pt x="1323" y="1394"/>
                  </a:lnTo>
                  <a:lnTo>
                    <a:pt x="1323" y="1392"/>
                  </a:lnTo>
                  <a:lnTo>
                    <a:pt x="1325" y="1392"/>
                  </a:lnTo>
                  <a:lnTo>
                    <a:pt x="1327" y="1392"/>
                  </a:lnTo>
                  <a:lnTo>
                    <a:pt x="1327" y="1390"/>
                  </a:lnTo>
                  <a:lnTo>
                    <a:pt x="1329" y="1390"/>
                  </a:lnTo>
                  <a:lnTo>
                    <a:pt x="1331" y="1390"/>
                  </a:lnTo>
                  <a:lnTo>
                    <a:pt x="1333" y="1390"/>
                  </a:lnTo>
                  <a:lnTo>
                    <a:pt x="1335" y="1390"/>
                  </a:lnTo>
                  <a:lnTo>
                    <a:pt x="1337" y="1390"/>
                  </a:lnTo>
                  <a:lnTo>
                    <a:pt x="1339" y="1390"/>
                  </a:lnTo>
                  <a:lnTo>
                    <a:pt x="1340" y="1390"/>
                  </a:lnTo>
                  <a:lnTo>
                    <a:pt x="1340" y="1392"/>
                  </a:lnTo>
                  <a:lnTo>
                    <a:pt x="1340" y="1390"/>
                  </a:lnTo>
                  <a:lnTo>
                    <a:pt x="1342" y="1390"/>
                  </a:lnTo>
                  <a:lnTo>
                    <a:pt x="1340" y="1390"/>
                  </a:lnTo>
                  <a:lnTo>
                    <a:pt x="1340" y="1388"/>
                  </a:lnTo>
                  <a:lnTo>
                    <a:pt x="1342" y="1388"/>
                  </a:lnTo>
                  <a:lnTo>
                    <a:pt x="1344" y="1388"/>
                  </a:lnTo>
                  <a:lnTo>
                    <a:pt x="1346" y="1388"/>
                  </a:lnTo>
                  <a:lnTo>
                    <a:pt x="1344" y="1386"/>
                  </a:lnTo>
                  <a:lnTo>
                    <a:pt x="1342" y="1386"/>
                  </a:lnTo>
                  <a:lnTo>
                    <a:pt x="1339" y="1386"/>
                  </a:lnTo>
                  <a:lnTo>
                    <a:pt x="1337" y="1388"/>
                  </a:lnTo>
                  <a:lnTo>
                    <a:pt x="1337" y="1386"/>
                  </a:lnTo>
                  <a:lnTo>
                    <a:pt x="1337" y="1388"/>
                  </a:lnTo>
                  <a:lnTo>
                    <a:pt x="1335" y="1388"/>
                  </a:lnTo>
                  <a:lnTo>
                    <a:pt x="1337" y="1386"/>
                  </a:lnTo>
                  <a:lnTo>
                    <a:pt x="1335" y="1386"/>
                  </a:lnTo>
                  <a:lnTo>
                    <a:pt x="1335" y="1388"/>
                  </a:lnTo>
                  <a:lnTo>
                    <a:pt x="1335" y="1386"/>
                  </a:lnTo>
                  <a:lnTo>
                    <a:pt x="1335" y="1388"/>
                  </a:lnTo>
                  <a:lnTo>
                    <a:pt x="1335" y="1386"/>
                  </a:lnTo>
                  <a:lnTo>
                    <a:pt x="1333" y="1388"/>
                  </a:lnTo>
                  <a:lnTo>
                    <a:pt x="1331" y="1388"/>
                  </a:lnTo>
                  <a:lnTo>
                    <a:pt x="1329" y="1388"/>
                  </a:lnTo>
                  <a:lnTo>
                    <a:pt x="1327" y="1388"/>
                  </a:lnTo>
                  <a:lnTo>
                    <a:pt x="1325" y="1388"/>
                  </a:lnTo>
                  <a:lnTo>
                    <a:pt x="1325" y="1390"/>
                  </a:lnTo>
                  <a:lnTo>
                    <a:pt x="1323" y="1390"/>
                  </a:lnTo>
                  <a:lnTo>
                    <a:pt x="1321" y="1390"/>
                  </a:lnTo>
                  <a:lnTo>
                    <a:pt x="1319" y="1390"/>
                  </a:lnTo>
                  <a:lnTo>
                    <a:pt x="1319" y="1388"/>
                  </a:lnTo>
                  <a:lnTo>
                    <a:pt x="1321" y="1388"/>
                  </a:lnTo>
                  <a:lnTo>
                    <a:pt x="1319" y="1388"/>
                  </a:lnTo>
                  <a:lnTo>
                    <a:pt x="1319" y="1386"/>
                  </a:lnTo>
                  <a:lnTo>
                    <a:pt x="1321" y="1384"/>
                  </a:lnTo>
                  <a:lnTo>
                    <a:pt x="1323" y="1384"/>
                  </a:lnTo>
                  <a:lnTo>
                    <a:pt x="1323" y="1382"/>
                  </a:lnTo>
                  <a:lnTo>
                    <a:pt x="1325" y="1382"/>
                  </a:lnTo>
                  <a:lnTo>
                    <a:pt x="1325" y="1380"/>
                  </a:lnTo>
                  <a:lnTo>
                    <a:pt x="1323" y="1380"/>
                  </a:lnTo>
                  <a:lnTo>
                    <a:pt x="1321" y="1382"/>
                  </a:lnTo>
                  <a:lnTo>
                    <a:pt x="1319" y="1380"/>
                  </a:lnTo>
                  <a:lnTo>
                    <a:pt x="1319" y="1378"/>
                  </a:lnTo>
                  <a:lnTo>
                    <a:pt x="1317" y="1378"/>
                  </a:lnTo>
                  <a:lnTo>
                    <a:pt x="1317" y="1380"/>
                  </a:lnTo>
                  <a:lnTo>
                    <a:pt x="1317" y="1378"/>
                  </a:lnTo>
                  <a:lnTo>
                    <a:pt x="1315" y="1378"/>
                  </a:lnTo>
                  <a:lnTo>
                    <a:pt x="1315" y="1377"/>
                  </a:lnTo>
                  <a:lnTo>
                    <a:pt x="1314" y="1377"/>
                  </a:lnTo>
                  <a:lnTo>
                    <a:pt x="1314" y="1378"/>
                  </a:lnTo>
                  <a:lnTo>
                    <a:pt x="1312" y="1380"/>
                  </a:lnTo>
                  <a:lnTo>
                    <a:pt x="1310" y="1380"/>
                  </a:lnTo>
                  <a:lnTo>
                    <a:pt x="1308" y="1380"/>
                  </a:lnTo>
                  <a:lnTo>
                    <a:pt x="1310" y="1380"/>
                  </a:lnTo>
                  <a:lnTo>
                    <a:pt x="1310" y="1382"/>
                  </a:lnTo>
                  <a:lnTo>
                    <a:pt x="1310" y="1380"/>
                  </a:lnTo>
                  <a:lnTo>
                    <a:pt x="1312" y="1380"/>
                  </a:lnTo>
                  <a:lnTo>
                    <a:pt x="1314" y="1380"/>
                  </a:lnTo>
                  <a:lnTo>
                    <a:pt x="1315" y="1380"/>
                  </a:lnTo>
                  <a:lnTo>
                    <a:pt x="1317" y="1380"/>
                  </a:lnTo>
                  <a:lnTo>
                    <a:pt x="1317" y="1382"/>
                  </a:lnTo>
                  <a:lnTo>
                    <a:pt x="1317" y="1380"/>
                  </a:lnTo>
                  <a:lnTo>
                    <a:pt x="1319" y="1382"/>
                  </a:lnTo>
                  <a:lnTo>
                    <a:pt x="1321" y="1384"/>
                  </a:lnTo>
                  <a:lnTo>
                    <a:pt x="1319" y="1384"/>
                  </a:lnTo>
                  <a:lnTo>
                    <a:pt x="1317" y="1386"/>
                  </a:lnTo>
                  <a:lnTo>
                    <a:pt x="1315" y="1386"/>
                  </a:lnTo>
                  <a:lnTo>
                    <a:pt x="1315" y="1388"/>
                  </a:lnTo>
                  <a:lnTo>
                    <a:pt x="1315" y="1386"/>
                  </a:lnTo>
                  <a:lnTo>
                    <a:pt x="1314" y="1386"/>
                  </a:lnTo>
                  <a:lnTo>
                    <a:pt x="1315" y="1386"/>
                  </a:lnTo>
                  <a:lnTo>
                    <a:pt x="1314" y="1386"/>
                  </a:lnTo>
                  <a:lnTo>
                    <a:pt x="1314" y="1388"/>
                  </a:lnTo>
                  <a:lnTo>
                    <a:pt x="1312" y="1388"/>
                  </a:lnTo>
                  <a:lnTo>
                    <a:pt x="1312" y="1386"/>
                  </a:lnTo>
                  <a:lnTo>
                    <a:pt x="1312" y="1388"/>
                  </a:lnTo>
                  <a:lnTo>
                    <a:pt x="1310" y="1388"/>
                  </a:lnTo>
                  <a:lnTo>
                    <a:pt x="1310" y="1386"/>
                  </a:lnTo>
                  <a:lnTo>
                    <a:pt x="1310" y="1384"/>
                  </a:lnTo>
                  <a:lnTo>
                    <a:pt x="1310" y="1386"/>
                  </a:lnTo>
                  <a:lnTo>
                    <a:pt x="1308" y="1386"/>
                  </a:lnTo>
                  <a:lnTo>
                    <a:pt x="1308" y="1388"/>
                  </a:lnTo>
                  <a:lnTo>
                    <a:pt x="1306" y="1388"/>
                  </a:lnTo>
                  <a:lnTo>
                    <a:pt x="1308" y="1388"/>
                  </a:lnTo>
                  <a:lnTo>
                    <a:pt x="1308" y="1386"/>
                  </a:lnTo>
                  <a:lnTo>
                    <a:pt x="1306" y="1386"/>
                  </a:lnTo>
                  <a:lnTo>
                    <a:pt x="1306" y="1388"/>
                  </a:lnTo>
                  <a:lnTo>
                    <a:pt x="1306" y="1390"/>
                  </a:lnTo>
                  <a:lnTo>
                    <a:pt x="1304" y="1390"/>
                  </a:lnTo>
                  <a:lnTo>
                    <a:pt x="1302" y="1392"/>
                  </a:lnTo>
                  <a:lnTo>
                    <a:pt x="1302" y="1390"/>
                  </a:lnTo>
                  <a:lnTo>
                    <a:pt x="1302" y="1388"/>
                  </a:lnTo>
                  <a:lnTo>
                    <a:pt x="1300" y="1388"/>
                  </a:lnTo>
                  <a:lnTo>
                    <a:pt x="1300" y="1390"/>
                  </a:lnTo>
                  <a:lnTo>
                    <a:pt x="1300" y="1392"/>
                  </a:lnTo>
                  <a:lnTo>
                    <a:pt x="1298" y="1392"/>
                  </a:lnTo>
                  <a:lnTo>
                    <a:pt x="1300" y="1392"/>
                  </a:lnTo>
                  <a:lnTo>
                    <a:pt x="1298" y="1390"/>
                  </a:lnTo>
                  <a:lnTo>
                    <a:pt x="1298" y="1388"/>
                  </a:lnTo>
                  <a:lnTo>
                    <a:pt x="1298" y="1386"/>
                  </a:lnTo>
                  <a:lnTo>
                    <a:pt x="1298" y="1384"/>
                  </a:lnTo>
                  <a:lnTo>
                    <a:pt x="1296" y="1384"/>
                  </a:lnTo>
                  <a:lnTo>
                    <a:pt x="1294" y="1384"/>
                  </a:lnTo>
                  <a:lnTo>
                    <a:pt x="1294" y="1382"/>
                  </a:lnTo>
                  <a:lnTo>
                    <a:pt x="1292" y="1382"/>
                  </a:lnTo>
                  <a:lnTo>
                    <a:pt x="1291" y="1382"/>
                  </a:lnTo>
                  <a:lnTo>
                    <a:pt x="1291" y="1380"/>
                  </a:lnTo>
                  <a:lnTo>
                    <a:pt x="1289" y="1380"/>
                  </a:lnTo>
                  <a:lnTo>
                    <a:pt x="1289" y="1382"/>
                  </a:lnTo>
                  <a:lnTo>
                    <a:pt x="1291" y="1382"/>
                  </a:lnTo>
                  <a:lnTo>
                    <a:pt x="1291" y="1384"/>
                  </a:lnTo>
                  <a:lnTo>
                    <a:pt x="1292" y="1384"/>
                  </a:lnTo>
                  <a:lnTo>
                    <a:pt x="1294" y="1384"/>
                  </a:lnTo>
                  <a:lnTo>
                    <a:pt x="1294" y="1386"/>
                  </a:lnTo>
                  <a:lnTo>
                    <a:pt x="1292" y="1386"/>
                  </a:lnTo>
                  <a:lnTo>
                    <a:pt x="1294" y="1386"/>
                  </a:lnTo>
                  <a:lnTo>
                    <a:pt x="1296" y="1386"/>
                  </a:lnTo>
                  <a:lnTo>
                    <a:pt x="1296" y="1388"/>
                  </a:lnTo>
                  <a:lnTo>
                    <a:pt x="1296" y="1390"/>
                  </a:lnTo>
                  <a:lnTo>
                    <a:pt x="1294" y="1388"/>
                  </a:lnTo>
                  <a:lnTo>
                    <a:pt x="1294" y="1386"/>
                  </a:lnTo>
                  <a:lnTo>
                    <a:pt x="1292" y="1386"/>
                  </a:lnTo>
                  <a:lnTo>
                    <a:pt x="1291" y="1386"/>
                  </a:lnTo>
                  <a:lnTo>
                    <a:pt x="1289" y="1386"/>
                  </a:lnTo>
                  <a:lnTo>
                    <a:pt x="1287" y="1386"/>
                  </a:lnTo>
                  <a:lnTo>
                    <a:pt x="1285" y="1386"/>
                  </a:lnTo>
                  <a:lnTo>
                    <a:pt x="1283" y="1388"/>
                  </a:lnTo>
                  <a:lnTo>
                    <a:pt x="1285" y="1388"/>
                  </a:lnTo>
                  <a:lnTo>
                    <a:pt x="1283" y="1388"/>
                  </a:lnTo>
                  <a:lnTo>
                    <a:pt x="1281" y="1388"/>
                  </a:lnTo>
                  <a:lnTo>
                    <a:pt x="1283" y="1388"/>
                  </a:lnTo>
                  <a:lnTo>
                    <a:pt x="1281" y="1388"/>
                  </a:lnTo>
                  <a:lnTo>
                    <a:pt x="1281" y="1390"/>
                  </a:lnTo>
                  <a:lnTo>
                    <a:pt x="1283" y="1390"/>
                  </a:lnTo>
                  <a:lnTo>
                    <a:pt x="1285" y="1390"/>
                  </a:lnTo>
                  <a:lnTo>
                    <a:pt x="1287" y="1390"/>
                  </a:lnTo>
                  <a:lnTo>
                    <a:pt x="1287" y="1388"/>
                  </a:lnTo>
                  <a:lnTo>
                    <a:pt x="1289" y="1388"/>
                  </a:lnTo>
                  <a:lnTo>
                    <a:pt x="1291" y="1388"/>
                  </a:lnTo>
                  <a:lnTo>
                    <a:pt x="1292" y="1388"/>
                  </a:lnTo>
                  <a:lnTo>
                    <a:pt x="1292" y="1390"/>
                  </a:lnTo>
                  <a:lnTo>
                    <a:pt x="1294" y="1390"/>
                  </a:lnTo>
                  <a:lnTo>
                    <a:pt x="1292" y="1390"/>
                  </a:lnTo>
                  <a:lnTo>
                    <a:pt x="1294" y="1390"/>
                  </a:lnTo>
                  <a:lnTo>
                    <a:pt x="1294" y="1392"/>
                  </a:lnTo>
                  <a:lnTo>
                    <a:pt x="1294" y="1390"/>
                  </a:lnTo>
                  <a:lnTo>
                    <a:pt x="1296" y="1390"/>
                  </a:lnTo>
                  <a:lnTo>
                    <a:pt x="1296" y="1392"/>
                  </a:lnTo>
                  <a:lnTo>
                    <a:pt x="1296" y="1394"/>
                  </a:lnTo>
                  <a:lnTo>
                    <a:pt x="1296" y="1392"/>
                  </a:lnTo>
                  <a:lnTo>
                    <a:pt x="1294" y="1392"/>
                  </a:lnTo>
                  <a:lnTo>
                    <a:pt x="1294" y="1394"/>
                  </a:lnTo>
                  <a:lnTo>
                    <a:pt x="1296" y="1394"/>
                  </a:lnTo>
                  <a:lnTo>
                    <a:pt x="1294" y="1394"/>
                  </a:lnTo>
                  <a:lnTo>
                    <a:pt x="1296" y="1394"/>
                  </a:lnTo>
                  <a:lnTo>
                    <a:pt x="1294" y="1394"/>
                  </a:lnTo>
                  <a:lnTo>
                    <a:pt x="1292" y="1394"/>
                  </a:lnTo>
                  <a:lnTo>
                    <a:pt x="1292" y="1396"/>
                  </a:lnTo>
                  <a:lnTo>
                    <a:pt x="1291" y="1396"/>
                  </a:lnTo>
                  <a:lnTo>
                    <a:pt x="1291" y="1398"/>
                  </a:lnTo>
                  <a:lnTo>
                    <a:pt x="1289" y="1398"/>
                  </a:lnTo>
                  <a:lnTo>
                    <a:pt x="1289" y="1396"/>
                  </a:lnTo>
                  <a:lnTo>
                    <a:pt x="1287" y="1396"/>
                  </a:lnTo>
                  <a:lnTo>
                    <a:pt x="1287" y="1398"/>
                  </a:lnTo>
                  <a:lnTo>
                    <a:pt x="1285" y="1398"/>
                  </a:lnTo>
                  <a:lnTo>
                    <a:pt x="1285" y="1400"/>
                  </a:lnTo>
                  <a:lnTo>
                    <a:pt x="1287" y="1400"/>
                  </a:lnTo>
                  <a:lnTo>
                    <a:pt x="1287" y="1398"/>
                  </a:lnTo>
                  <a:lnTo>
                    <a:pt x="1289" y="1398"/>
                  </a:lnTo>
                  <a:lnTo>
                    <a:pt x="1289" y="1400"/>
                  </a:lnTo>
                  <a:lnTo>
                    <a:pt x="1291" y="1400"/>
                  </a:lnTo>
                  <a:lnTo>
                    <a:pt x="1291" y="1398"/>
                  </a:lnTo>
                  <a:lnTo>
                    <a:pt x="1292" y="1398"/>
                  </a:lnTo>
                  <a:lnTo>
                    <a:pt x="1294" y="1398"/>
                  </a:lnTo>
                  <a:lnTo>
                    <a:pt x="1296" y="1398"/>
                  </a:lnTo>
                  <a:lnTo>
                    <a:pt x="1298" y="1396"/>
                  </a:lnTo>
                  <a:lnTo>
                    <a:pt x="1298" y="1398"/>
                  </a:lnTo>
                  <a:lnTo>
                    <a:pt x="1300" y="1398"/>
                  </a:lnTo>
                  <a:lnTo>
                    <a:pt x="1298" y="1398"/>
                  </a:lnTo>
                  <a:lnTo>
                    <a:pt x="1296" y="1398"/>
                  </a:lnTo>
                  <a:lnTo>
                    <a:pt x="1296" y="1400"/>
                  </a:lnTo>
                  <a:lnTo>
                    <a:pt x="1294" y="1400"/>
                  </a:lnTo>
                  <a:lnTo>
                    <a:pt x="1292" y="1400"/>
                  </a:lnTo>
                  <a:lnTo>
                    <a:pt x="1294" y="1400"/>
                  </a:lnTo>
                  <a:lnTo>
                    <a:pt x="1294" y="1401"/>
                  </a:lnTo>
                  <a:lnTo>
                    <a:pt x="1294" y="1403"/>
                  </a:lnTo>
                  <a:lnTo>
                    <a:pt x="1292" y="1403"/>
                  </a:lnTo>
                  <a:lnTo>
                    <a:pt x="1292" y="1405"/>
                  </a:lnTo>
                  <a:lnTo>
                    <a:pt x="1291" y="1407"/>
                  </a:lnTo>
                  <a:lnTo>
                    <a:pt x="1291" y="1405"/>
                  </a:lnTo>
                  <a:lnTo>
                    <a:pt x="1289" y="1405"/>
                  </a:lnTo>
                  <a:lnTo>
                    <a:pt x="1287" y="1405"/>
                  </a:lnTo>
                  <a:lnTo>
                    <a:pt x="1285" y="1405"/>
                  </a:lnTo>
                  <a:lnTo>
                    <a:pt x="1283" y="1405"/>
                  </a:lnTo>
                  <a:lnTo>
                    <a:pt x="1283" y="1403"/>
                  </a:lnTo>
                  <a:lnTo>
                    <a:pt x="1285" y="1403"/>
                  </a:lnTo>
                  <a:lnTo>
                    <a:pt x="1283" y="1403"/>
                  </a:lnTo>
                  <a:lnTo>
                    <a:pt x="1281" y="1403"/>
                  </a:lnTo>
                  <a:lnTo>
                    <a:pt x="1281" y="1401"/>
                  </a:lnTo>
                  <a:lnTo>
                    <a:pt x="1283" y="1401"/>
                  </a:lnTo>
                  <a:lnTo>
                    <a:pt x="1281" y="1401"/>
                  </a:lnTo>
                  <a:lnTo>
                    <a:pt x="1283" y="1401"/>
                  </a:lnTo>
                  <a:lnTo>
                    <a:pt x="1285" y="1401"/>
                  </a:lnTo>
                  <a:lnTo>
                    <a:pt x="1283" y="1401"/>
                  </a:lnTo>
                  <a:lnTo>
                    <a:pt x="1283" y="1400"/>
                  </a:lnTo>
                  <a:lnTo>
                    <a:pt x="1281" y="1400"/>
                  </a:lnTo>
                  <a:lnTo>
                    <a:pt x="1279" y="1400"/>
                  </a:lnTo>
                  <a:lnTo>
                    <a:pt x="1279" y="1401"/>
                  </a:lnTo>
                  <a:lnTo>
                    <a:pt x="1281" y="1401"/>
                  </a:lnTo>
                  <a:lnTo>
                    <a:pt x="1281" y="1403"/>
                  </a:lnTo>
                  <a:lnTo>
                    <a:pt x="1279" y="1403"/>
                  </a:lnTo>
                  <a:lnTo>
                    <a:pt x="1279" y="1405"/>
                  </a:lnTo>
                  <a:lnTo>
                    <a:pt x="1281" y="1405"/>
                  </a:lnTo>
                  <a:lnTo>
                    <a:pt x="1279" y="1405"/>
                  </a:lnTo>
                  <a:lnTo>
                    <a:pt x="1279" y="1407"/>
                  </a:lnTo>
                  <a:lnTo>
                    <a:pt x="1281" y="1407"/>
                  </a:lnTo>
                  <a:lnTo>
                    <a:pt x="1279" y="1407"/>
                  </a:lnTo>
                  <a:lnTo>
                    <a:pt x="1277" y="1409"/>
                  </a:lnTo>
                  <a:lnTo>
                    <a:pt x="1279" y="1409"/>
                  </a:lnTo>
                  <a:lnTo>
                    <a:pt x="1281" y="1409"/>
                  </a:lnTo>
                  <a:lnTo>
                    <a:pt x="1281" y="1411"/>
                  </a:lnTo>
                  <a:lnTo>
                    <a:pt x="1279" y="1413"/>
                  </a:lnTo>
                  <a:lnTo>
                    <a:pt x="1277" y="1413"/>
                  </a:lnTo>
                  <a:lnTo>
                    <a:pt x="1279" y="1413"/>
                  </a:lnTo>
                  <a:lnTo>
                    <a:pt x="1281" y="1413"/>
                  </a:lnTo>
                  <a:lnTo>
                    <a:pt x="1281" y="1411"/>
                  </a:lnTo>
                  <a:lnTo>
                    <a:pt x="1283" y="1411"/>
                  </a:lnTo>
                  <a:lnTo>
                    <a:pt x="1283" y="1409"/>
                  </a:lnTo>
                  <a:lnTo>
                    <a:pt x="1285" y="1409"/>
                  </a:lnTo>
                  <a:lnTo>
                    <a:pt x="1287" y="1409"/>
                  </a:lnTo>
                  <a:lnTo>
                    <a:pt x="1289" y="1409"/>
                  </a:lnTo>
                  <a:lnTo>
                    <a:pt x="1287" y="1411"/>
                  </a:lnTo>
                  <a:lnTo>
                    <a:pt x="1285" y="1411"/>
                  </a:lnTo>
                  <a:lnTo>
                    <a:pt x="1285" y="1413"/>
                  </a:lnTo>
                  <a:lnTo>
                    <a:pt x="1283" y="1413"/>
                  </a:lnTo>
                  <a:lnTo>
                    <a:pt x="1285" y="1413"/>
                  </a:lnTo>
                  <a:lnTo>
                    <a:pt x="1287" y="1411"/>
                  </a:lnTo>
                  <a:lnTo>
                    <a:pt x="1289" y="1411"/>
                  </a:lnTo>
                  <a:lnTo>
                    <a:pt x="1289" y="1409"/>
                  </a:lnTo>
                  <a:lnTo>
                    <a:pt x="1291" y="1409"/>
                  </a:lnTo>
                  <a:lnTo>
                    <a:pt x="1292" y="1409"/>
                  </a:lnTo>
                  <a:lnTo>
                    <a:pt x="1292" y="1411"/>
                  </a:lnTo>
                  <a:lnTo>
                    <a:pt x="1291" y="1413"/>
                  </a:lnTo>
                  <a:lnTo>
                    <a:pt x="1292" y="1413"/>
                  </a:lnTo>
                  <a:lnTo>
                    <a:pt x="1291" y="1413"/>
                  </a:lnTo>
                  <a:lnTo>
                    <a:pt x="1289" y="1413"/>
                  </a:lnTo>
                  <a:lnTo>
                    <a:pt x="1289" y="1415"/>
                  </a:lnTo>
                  <a:lnTo>
                    <a:pt x="1291" y="1415"/>
                  </a:lnTo>
                  <a:lnTo>
                    <a:pt x="1291" y="1417"/>
                  </a:lnTo>
                  <a:lnTo>
                    <a:pt x="1291" y="1419"/>
                  </a:lnTo>
                  <a:lnTo>
                    <a:pt x="1289" y="1419"/>
                  </a:lnTo>
                  <a:lnTo>
                    <a:pt x="1289" y="1421"/>
                  </a:lnTo>
                  <a:lnTo>
                    <a:pt x="1287" y="1419"/>
                  </a:lnTo>
                  <a:lnTo>
                    <a:pt x="1287" y="1421"/>
                  </a:lnTo>
                  <a:lnTo>
                    <a:pt x="1287" y="1419"/>
                  </a:lnTo>
                  <a:lnTo>
                    <a:pt x="1285" y="1419"/>
                  </a:lnTo>
                  <a:lnTo>
                    <a:pt x="1285" y="1417"/>
                  </a:lnTo>
                  <a:lnTo>
                    <a:pt x="1283" y="1417"/>
                  </a:lnTo>
                  <a:lnTo>
                    <a:pt x="1283" y="1419"/>
                  </a:lnTo>
                  <a:lnTo>
                    <a:pt x="1285" y="1419"/>
                  </a:lnTo>
                  <a:lnTo>
                    <a:pt x="1287" y="1421"/>
                  </a:lnTo>
                  <a:lnTo>
                    <a:pt x="1285" y="1421"/>
                  </a:lnTo>
                  <a:lnTo>
                    <a:pt x="1287" y="1421"/>
                  </a:lnTo>
                  <a:lnTo>
                    <a:pt x="1287" y="1423"/>
                  </a:lnTo>
                  <a:lnTo>
                    <a:pt x="1287" y="1421"/>
                  </a:lnTo>
                  <a:lnTo>
                    <a:pt x="1289" y="1421"/>
                  </a:lnTo>
                  <a:lnTo>
                    <a:pt x="1287" y="1421"/>
                  </a:lnTo>
                  <a:lnTo>
                    <a:pt x="1287" y="1423"/>
                  </a:lnTo>
                  <a:lnTo>
                    <a:pt x="1285" y="1425"/>
                  </a:lnTo>
                  <a:lnTo>
                    <a:pt x="1285" y="1423"/>
                  </a:lnTo>
                  <a:lnTo>
                    <a:pt x="1285" y="1421"/>
                  </a:lnTo>
                  <a:lnTo>
                    <a:pt x="1283" y="1421"/>
                  </a:lnTo>
                  <a:lnTo>
                    <a:pt x="1285" y="1423"/>
                  </a:lnTo>
                  <a:lnTo>
                    <a:pt x="1283" y="1423"/>
                  </a:lnTo>
                  <a:lnTo>
                    <a:pt x="1285" y="1423"/>
                  </a:lnTo>
                  <a:lnTo>
                    <a:pt x="1283" y="1423"/>
                  </a:lnTo>
                  <a:lnTo>
                    <a:pt x="1281" y="1423"/>
                  </a:lnTo>
                  <a:lnTo>
                    <a:pt x="1281" y="1421"/>
                  </a:lnTo>
                  <a:lnTo>
                    <a:pt x="1281" y="1419"/>
                  </a:lnTo>
                  <a:lnTo>
                    <a:pt x="1281" y="1421"/>
                  </a:lnTo>
                  <a:lnTo>
                    <a:pt x="1279" y="1421"/>
                  </a:lnTo>
                  <a:lnTo>
                    <a:pt x="1279" y="1423"/>
                  </a:lnTo>
                  <a:lnTo>
                    <a:pt x="1279" y="1421"/>
                  </a:lnTo>
                  <a:lnTo>
                    <a:pt x="1279" y="1419"/>
                  </a:lnTo>
                  <a:lnTo>
                    <a:pt x="1277" y="1419"/>
                  </a:lnTo>
                  <a:lnTo>
                    <a:pt x="1277" y="1421"/>
                  </a:lnTo>
                  <a:lnTo>
                    <a:pt x="1277" y="1423"/>
                  </a:lnTo>
                  <a:lnTo>
                    <a:pt x="1275" y="1423"/>
                  </a:lnTo>
                  <a:lnTo>
                    <a:pt x="1275" y="1421"/>
                  </a:lnTo>
                  <a:lnTo>
                    <a:pt x="1273" y="1421"/>
                  </a:lnTo>
                  <a:lnTo>
                    <a:pt x="1273" y="1419"/>
                  </a:lnTo>
                  <a:lnTo>
                    <a:pt x="1275" y="1419"/>
                  </a:lnTo>
                  <a:lnTo>
                    <a:pt x="1273" y="1419"/>
                  </a:lnTo>
                  <a:lnTo>
                    <a:pt x="1273" y="1417"/>
                  </a:lnTo>
                  <a:lnTo>
                    <a:pt x="1273" y="1419"/>
                  </a:lnTo>
                  <a:lnTo>
                    <a:pt x="1271" y="1419"/>
                  </a:lnTo>
                  <a:lnTo>
                    <a:pt x="1273" y="1419"/>
                  </a:lnTo>
                  <a:lnTo>
                    <a:pt x="1273" y="1421"/>
                  </a:lnTo>
                  <a:lnTo>
                    <a:pt x="1271" y="1421"/>
                  </a:lnTo>
                  <a:lnTo>
                    <a:pt x="1271" y="1423"/>
                  </a:lnTo>
                  <a:lnTo>
                    <a:pt x="1269" y="1421"/>
                  </a:lnTo>
                  <a:lnTo>
                    <a:pt x="1269" y="1423"/>
                  </a:lnTo>
                  <a:lnTo>
                    <a:pt x="1269" y="1421"/>
                  </a:lnTo>
                  <a:lnTo>
                    <a:pt x="1267" y="1421"/>
                  </a:lnTo>
                  <a:lnTo>
                    <a:pt x="1266" y="1421"/>
                  </a:lnTo>
                  <a:lnTo>
                    <a:pt x="1264" y="1421"/>
                  </a:lnTo>
                  <a:lnTo>
                    <a:pt x="1266" y="1421"/>
                  </a:lnTo>
                  <a:lnTo>
                    <a:pt x="1266" y="1419"/>
                  </a:lnTo>
                  <a:lnTo>
                    <a:pt x="1267" y="1419"/>
                  </a:lnTo>
                  <a:lnTo>
                    <a:pt x="1266" y="1419"/>
                  </a:lnTo>
                  <a:lnTo>
                    <a:pt x="1266" y="1417"/>
                  </a:lnTo>
                  <a:lnTo>
                    <a:pt x="1264" y="1417"/>
                  </a:lnTo>
                  <a:lnTo>
                    <a:pt x="1264" y="1419"/>
                  </a:lnTo>
                  <a:lnTo>
                    <a:pt x="1264" y="1421"/>
                  </a:lnTo>
                  <a:lnTo>
                    <a:pt x="1262" y="1421"/>
                  </a:lnTo>
                  <a:lnTo>
                    <a:pt x="1260" y="1421"/>
                  </a:lnTo>
                  <a:lnTo>
                    <a:pt x="1258" y="1421"/>
                  </a:lnTo>
                  <a:lnTo>
                    <a:pt x="1260" y="1423"/>
                  </a:lnTo>
                  <a:lnTo>
                    <a:pt x="1262" y="1423"/>
                  </a:lnTo>
                  <a:lnTo>
                    <a:pt x="1264" y="1423"/>
                  </a:lnTo>
                  <a:lnTo>
                    <a:pt x="1266" y="1423"/>
                  </a:lnTo>
                  <a:lnTo>
                    <a:pt x="1267" y="1423"/>
                  </a:lnTo>
                  <a:lnTo>
                    <a:pt x="1267" y="1425"/>
                  </a:lnTo>
                  <a:lnTo>
                    <a:pt x="1267" y="1426"/>
                  </a:lnTo>
                  <a:lnTo>
                    <a:pt x="1266" y="1425"/>
                  </a:lnTo>
                  <a:lnTo>
                    <a:pt x="1264" y="1425"/>
                  </a:lnTo>
                  <a:lnTo>
                    <a:pt x="1266" y="1425"/>
                  </a:lnTo>
                  <a:lnTo>
                    <a:pt x="1266" y="1426"/>
                  </a:lnTo>
                  <a:lnTo>
                    <a:pt x="1266" y="1428"/>
                  </a:lnTo>
                  <a:lnTo>
                    <a:pt x="1264" y="1428"/>
                  </a:lnTo>
                  <a:lnTo>
                    <a:pt x="1262" y="1428"/>
                  </a:lnTo>
                  <a:lnTo>
                    <a:pt x="1262" y="1430"/>
                  </a:lnTo>
                  <a:lnTo>
                    <a:pt x="1264" y="1430"/>
                  </a:lnTo>
                  <a:lnTo>
                    <a:pt x="1266" y="1428"/>
                  </a:lnTo>
                  <a:lnTo>
                    <a:pt x="1267" y="1428"/>
                  </a:lnTo>
                  <a:lnTo>
                    <a:pt x="1267" y="1426"/>
                  </a:lnTo>
                  <a:lnTo>
                    <a:pt x="1269" y="1426"/>
                  </a:lnTo>
                  <a:lnTo>
                    <a:pt x="1269" y="1428"/>
                  </a:lnTo>
                  <a:lnTo>
                    <a:pt x="1267" y="1428"/>
                  </a:lnTo>
                  <a:lnTo>
                    <a:pt x="1269" y="1430"/>
                  </a:lnTo>
                  <a:lnTo>
                    <a:pt x="1267" y="1430"/>
                  </a:lnTo>
                  <a:lnTo>
                    <a:pt x="1266" y="1430"/>
                  </a:lnTo>
                  <a:lnTo>
                    <a:pt x="1266" y="1432"/>
                  </a:lnTo>
                  <a:lnTo>
                    <a:pt x="1264" y="1432"/>
                  </a:lnTo>
                  <a:lnTo>
                    <a:pt x="1262" y="1430"/>
                  </a:lnTo>
                  <a:lnTo>
                    <a:pt x="1260" y="1430"/>
                  </a:lnTo>
                  <a:lnTo>
                    <a:pt x="1258" y="1430"/>
                  </a:lnTo>
                  <a:lnTo>
                    <a:pt x="1258" y="1428"/>
                  </a:lnTo>
                  <a:lnTo>
                    <a:pt x="1256" y="1428"/>
                  </a:lnTo>
                  <a:lnTo>
                    <a:pt x="1258" y="1428"/>
                  </a:lnTo>
                  <a:lnTo>
                    <a:pt x="1260" y="1426"/>
                  </a:lnTo>
                  <a:lnTo>
                    <a:pt x="1260" y="1425"/>
                  </a:lnTo>
                  <a:lnTo>
                    <a:pt x="1258" y="1425"/>
                  </a:lnTo>
                  <a:lnTo>
                    <a:pt x="1258" y="1426"/>
                  </a:lnTo>
                  <a:lnTo>
                    <a:pt x="1256" y="1426"/>
                  </a:lnTo>
                  <a:lnTo>
                    <a:pt x="1254" y="1426"/>
                  </a:lnTo>
                  <a:lnTo>
                    <a:pt x="1254" y="1428"/>
                  </a:lnTo>
                  <a:lnTo>
                    <a:pt x="1252" y="1428"/>
                  </a:lnTo>
                  <a:lnTo>
                    <a:pt x="1250" y="1428"/>
                  </a:lnTo>
                  <a:lnTo>
                    <a:pt x="1250" y="1430"/>
                  </a:lnTo>
                  <a:lnTo>
                    <a:pt x="1248" y="1430"/>
                  </a:lnTo>
                  <a:lnTo>
                    <a:pt x="1248" y="1428"/>
                  </a:lnTo>
                  <a:lnTo>
                    <a:pt x="1248" y="1430"/>
                  </a:lnTo>
                  <a:lnTo>
                    <a:pt x="1246" y="1430"/>
                  </a:lnTo>
                  <a:lnTo>
                    <a:pt x="1246" y="1432"/>
                  </a:lnTo>
                  <a:lnTo>
                    <a:pt x="1244" y="1432"/>
                  </a:lnTo>
                  <a:lnTo>
                    <a:pt x="1243" y="1432"/>
                  </a:lnTo>
                  <a:lnTo>
                    <a:pt x="1243" y="1430"/>
                  </a:lnTo>
                  <a:lnTo>
                    <a:pt x="1243" y="1432"/>
                  </a:lnTo>
                  <a:lnTo>
                    <a:pt x="1243" y="1430"/>
                  </a:lnTo>
                  <a:lnTo>
                    <a:pt x="1244" y="1430"/>
                  </a:lnTo>
                  <a:lnTo>
                    <a:pt x="1243" y="1430"/>
                  </a:lnTo>
                  <a:lnTo>
                    <a:pt x="1244" y="1428"/>
                  </a:lnTo>
                  <a:lnTo>
                    <a:pt x="1244" y="1426"/>
                  </a:lnTo>
                  <a:lnTo>
                    <a:pt x="1244" y="1425"/>
                  </a:lnTo>
                  <a:lnTo>
                    <a:pt x="1244" y="1426"/>
                  </a:lnTo>
                  <a:lnTo>
                    <a:pt x="1243" y="1426"/>
                  </a:lnTo>
                  <a:lnTo>
                    <a:pt x="1243" y="1428"/>
                  </a:lnTo>
                  <a:lnTo>
                    <a:pt x="1241" y="1428"/>
                  </a:lnTo>
                  <a:lnTo>
                    <a:pt x="1241" y="1426"/>
                  </a:lnTo>
                  <a:lnTo>
                    <a:pt x="1241" y="1428"/>
                  </a:lnTo>
                  <a:lnTo>
                    <a:pt x="1239" y="1428"/>
                  </a:lnTo>
                  <a:lnTo>
                    <a:pt x="1237" y="1428"/>
                  </a:lnTo>
                  <a:lnTo>
                    <a:pt x="1235" y="1428"/>
                  </a:lnTo>
                  <a:lnTo>
                    <a:pt x="1235" y="1426"/>
                  </a:lnTo>
                  <a:lnTo>
                    <a:pt x="1237" y="1426"/>
                  </a:lnTo>
                  <a:lnTo>
                    <a:pt x="1237" y="1425"/>
                  </a:lnTo>
                  <a:lnTo>
                    <a:pt x="1237" y="1426"/>
                  </a:lnTo>
                  <a:lnTo>
                    <a:pt x="1237" y="1425"/>
                  </a:lnTo>
                  <a:lnTo>
                    <a:pt x="1235" y="1425"/>
                  </a:lnTo>
                  <a:lnTo>
                    <a:pt x="1235" y="1423"/>
                  </a:lnTo>
                  <a:lnTo>
                    <a:pt x="1235" y="1421"/>
                  </a:lnTo>
                  <a:lnTo>
                    <a:pt x="1237" y="1421"/>
                  </a:lnTo>
                  <a:lnTo>
                    <a:pt x="1235" y="1421"/>
                  </a:lnTo>
                  <a:lnTo>
                    <a:pt x="1237" y="1421"/>
                  </a:lnTo>
                  <a:lnTo>
                    <a:pt x="1237" y="1419"/>
                  </a:lnTo>
                  <a:lnTo>
                    <a:pt x="1235" y="1421"/>
                  </a:lnTo>
                  <a:lnTo>
                    <a:pt x="1235" y="1423"/>
                  </a:lnTo>
                  <a:lnTo>
                    <a:pt x="1235" y="1421"/>
                  </a:lnTo>
                  <a:lnTo>
                    <a:pt x="1233" y="1421"/>
                  </a:lnTo>
                  <a:lnTo>
                    <a:pt x="1231" y="1421"/>
                  </a:lnTo>
                  <a:lnTo>
                    <a:pt x="1229" y="1421"/>
                  </a:lnTo>
                  <a:lnTo>
                    <a:pt x="1229" y="1419"/>
                  </a:lnTo>
                  <a:lnTo>
                    <a:pt x="1231" y="1419"/>
                  </a:lnTo>
                  <a:lnTo>
                    <a:pt x="1231" y="1417"/>
                  </a:lnTo>
                  <a:lnTo>
                    <a:pt x="1231" y="1415"/>
                  </a:lnTo>
                  <a:lnTo>
                    <a:pt x="1229" y="1415"/>
                  </a:lnTo>
                  <a:lnTo>
                    <a:pt x="1227" y="1415"/>
                  </a:lnTo>
                  <a:lnTo>
                    <a:pt x="1227" y="1413"/>
                  </a:lnTo>
                  <a:lnTo>
                    <a:pt x="1229" y="1413"/>
                  </a:lnTo>
                  <a:lnTo>
                    <a:pt x="1227" y="1413"/>
                  </a:lnTo>
                  <a:lnTo>
                    <a:pt x="1227" y="1411"/>
                  </a:lnTo>
                  <a:lnTo>
                    <a:pt x="1225" y="1411"/>
                  </a:lnTo>
                  <a:lnTo>
                    <a:pt x="1227" y="1409"/>
                  </a:lnTo>
                  <a:lnTo>
                    <a:pt x="1229" y="1409"/>
                  </a:lnTo>
                  <a:lnTo>
                    <a:pt x="1231" y="1409"/>
                  </a:lnTo>
                  <a:lnTo>
                    <a:pt x="1233" y="1409"/>
                  </a:lnTo>
                  <a:lnTo>
                    <a:pt x="1233" y="1407"/>
                  </a:lnTo>
                  <a:lnTo>
                    <a:pt x="1235" y="1407"/>
                  </a:lnTo>
                  <a:lnTo>
                    <a:pt x="1233" y="1407"/>
                  </a:lnTo>
                  <a:lnTo>
                    <a:pt x="1231" y="1405"/>
                  </a:lnTo>
                  <a:lnTo>
                    <a:pt x="1229" y="1405"/>
                  </a:lnTo>
                  <a:lnTo>
                    <a:pt x="1227" y="1405"/>
                  </a:lnTo>
                  <a:lnTo>
                    <a:pt x="1225" y="1405"/>
                  </a:lnTo>
                  <a:lnTo>
                    <a:pt x="1225" y="1407"/>
                  </a:lnTo>
                  <a:lnTo>
                    <a:pt x="1225" y="1405"/>
                  </a:lnTo>
                  <a:lnTo>
                    <a:pt x="1225" y="1407"/>
                  </a:lnTo>
                  <a:lnTo>
                    <a:pt x="1223" y="1407"/>
                  </a:lnTo>
                  <a:lnTo>
                    <a:pt x="1221" y="1407"/>
                  </a:lnTo>
                  <a:lnTo>
                    <a:pt x="1223" y="1407"/>
                  </a:lnTo>
                  <a:lnTo>
                    <a:pt x="1221" y="1407"/>
                  </a:lnTo>
                  <a:lnTo>
                    <a:pt x="1221" y="1409"/>
                  </a:lnTo>
                  <a:lnTo>
                    <a:pt x="1221" y="1407"/>
                  </a:lnTo>
                  <a:lnTo>
                    <a:pt x="1219" y="1407"/>
                  </a:lnTo>
                  <a:lnTo>
                    <a:pt x="1219" y="1409"/>
                  </a:lnTo>
                  <a:lnTo>
                    <a:pt x="1219" y="1407"/>
                  </a:lnTo>
                  <a:lnTo>
                    <a:pt x="1219" y="1409"/>
                  </a:lnTo>
                  <a:lnTo>
                    <a:pt x="1218" y="1409"/>
                  </a:lnTo>
                  <a:lnTo>
                    <a:pt x="1216" y="1409"/>
                  </a:lnTo>
                  <a:lnTo>
                    <a:pt x="1218" y="1409"/>
                  </a:lnTo>
                  <a:lnTo>
                    <a:pt x="1218" y="1407"/>
                  </a:lnTo>
                  <a:lnTo>
                    <a:pt x="1219" y="1407"/>
                  </a:lnTo>
                  <a:lnTo>
                    <a:pt x="1219" y="1405"/>
                  </a:lnTo>
                  <a:lnTo>
                    <a:pt x="1221" y="1405"/>
                  </a:lnTo>
                  <a:lnTo>
                    <a:pt x="1221" y="1403"/>
                  </a:lnTo>
                  <a:lnTo>
                    <a:pt x="1223" y="1403"/>
                  </a:lnTo>
                  <a:lnTo>
                    <a:pt x="1221" y="1403"/>
                  </a:lnTo>
                  <a:lnTo>
                    <a:pt x="1223" y="1403"/>
                  </a:lnTo>
                  <a:lnTo>
                    <a:pt x="1223" y="1401"/>
                  </a:lnTo>
                  <a:lnTo>
                    <a:pt x="1225" y="1403"/>
                  </a:lnTo>
                  <a:lnTo>
                    <a:pt x="1225" y="1401"/>
                  </a:lnTo>
                  <a:lnTo>
                    <a:pt x="1223" y="1401"/>
                  </a:lnTo>
                  <a:lnTo>
                    <a:pt x="1225" y="1400"/>
                  </a:lnTo>
                  <a:lnTo>
                    <a:pt x="1227" y="1398"/>
                  </a:lnTo>
                  <a:lnTo>
                    <a:pt x="1229" y="1396"/>
                  </a:lnTo>
                  <a:lnTo>
                    <a:pt x="1229" y="1394"/>
                  </a:lnTo>
                  <a:lnTo>
                    <a:pt x="1229" y="1392"/>
                  </a:lnTo>
                  <a:lnTo>
                    <a:pt x="1229" y="1394"/>
                  </a:lnTo>
                  <a:lnTo>
                    <a:pt x="1229" y="1392"/>
                  </a:lnTo>
                  <a:lnTo>
                    <a:pt x="1227" y="1392"/>
                  </a:lnTo>
                  <a:lnTo>
                    <a:pt x="1227" y="1394"/>
                  </a:lnTo>
                  <a:lnTo>
                    <a:pt x="1225" y="1394"/>
                  </a:lnTo>
                  <a:lnTo>
                    <a:pt x="1225" y="1396"/>
                  </a:lnTo>
                  <a:lnTo>
                    <a:pt x="1223" y="1396"/>
                  </a:lnTo>
                  <a:lnTo>
                    <a:pt x="1221" y="1398"/>
                  </a:lnTo>
                  <a:lnTo>
                    <a:pt x="1221" y="1400"/>
                  </a:lnTo>
                  <a:lnTo>
                    <a:pt x="1221" y="1401"/>
                  </a:lnTo>
                  <a:lnTo>
                    <a:pt x="1221" y="1400"/>
                  </a:lnTo>
                  <a:lnTo>
                    <a:pt x="1219" y="1400"/>
                  </a:lnTo>
                  <a:lnTo>
                    <a:pt x="1218" y="1400"/>
                  </a:lnTo>
                  <a:lnTo>
                    <a:pt x="1216" y="1401"/>
                  </a:lnTo>
                  <a:lnTo>
                    <a:pt x="1214" y="1401"/>
                  </a:lnTo>
                  <a:lnTo>
                    <a:pt x="1216" y="1400"/>
                  </a:lnTo>
                  <a:lnTo>
                    <a:pt x="1214" y="1400"/>
                  </a:lnTo>
                  <a:lnTo>
                    <a:pt x="1212" y="1400"/>
                  </a:lnTo>
                  <a:lnTo>
                    <a:pt x="1210" y="1400"/>
                  </a:lnTo>
                  <a:lnTo>
                    <a:pt x="1210" y="1401"/>
                  </a:lnTo>
                  <a:lnTo>
                    <a:pt x="1210" y="1400"/>
                  </a:lnTo>
                  <a:lnTo>
                    <a:pt x="1208" y="1400"/>
                  </a:lnTo>
                  <a:lnTo>
                    <a:pt x="1208" y="1401"/>
                  </a:lnTo>
                  <a:lnTo>
                    <a:pt x="1206" y="1401"/>
                  </a:lnTo>
                  <a:lnTo>
                    <a:pt x="1204" y="1401"/>
                  </a:lnTo>
                  <a:lnTo>
                    <a:pt x="1204" y="1403"/>
                  </a:lnTo>
                  <a:lnTo>
                    <a:pt x="1202" y="1403"/>
                  </a:lnTo>
                  <a:lnTo>
                    <a:pt x="1202" y="1405"/>
                  </a:lnTo>
                  <a:lnTo>
                    <a:pt x="1204" y="1405"/>
                  </a:lnTo>
                  <a:lnTo>
                    <a:pt x="1204" y="1407"/>
                  </a:lnTo>
                  <a:lnTo>
                    <a:pt x="1202" y="1407"/>
                  </a:lnTo>
                  <a:lnTo>
                    <a:pt x="1204" y="1405"/>
                  </a:lnTo>
                  <a:lnTo>
                    <a:pt x="1202" y="1405"/>
                  </a:lnTo>
                  <a:lnTo>
                    <a:pt x="1202" y="1407"/>
                  </a:lnTo>
                  <a:lnTo>
                    <a:pt x="1200" y="1407"/>
                  </a:lnTo>
                  <a:lnTo>
                    <a:pt x="1202" y="1407"/>
                  </a:lnTo>
                  <a:lnTo>
                    <a:pt x="1200" y="1407"/>
                  </a:lnTo>
                  <a:lnTo>
                    <a:pt x="1202" y="1407"/>
                  </a:lnTo>
                  <a:lnTo>
                    <a:pt x="1200" y="1407"/>
                  </a:lnTo>
                  <a:lnTo>
                    <a:pt x="1200" y="1409"/>
                  </a:lnTo>
                  <a:lnTo>
                    <a:pt x="1202" y="1409"/>
                  </a:lnTo>
                  <a:lnTo>
                    <a:pt x="1200" y="1409"/>
                  </a:lnTo>
                  <a:lnTo>
                    <a:pt x="1198" y="1411"/>
                  </a:lnTo>
                  <a:lnTo>
                    <a:pt x="1198" y="1409"/>
                  </a:lnTo>
                  <a:lnTo>
                    <a:pt x="1200" y="1409"/>
                  </a:lnTo>
                  <a:lnTo>
                    <a:pt x="1198" y="1409"/>
                  </a:lnTo>
                  <a:lnTo>
                    <a:pt x="1200" y="1409"/>
                  </a:lnTo>
                  <a:lnTo>
                    <a:pt x="1200" y="1407"/>
                  </a:lnTo>
                  <a:lnTo>
                    <a:pt x="1198" y="1407"/>
                  </a:lnTo>
                  <a:lnTo>
                    <a:pt x="1200" y="1407"/>
                  </a:lnTo>
                  <a:lnTo>
                    <a:pt x="1200" y="1405"/>
                  </a:lnTo>
                  <a:lnTo>
                    <a:pt x="1198" y="1405"/>
                  </a:lnTo>
                  <a:lnTo>
                    <a:pt x="1198" y="1407"/>
                  </a:lnTo>
                  <a:lnTo>
                    <a:pt x="1198" y="1405"/>
                  </a:lnTo>
                  <a:lnTo>
                    <a:pt x="1200" y="1405"/>
                  </a:lnTo>
                  <a:lnTo>
                    <a:pt x="1202" y="1405"/>
                  </a:lnTo>
                  <a:lnTo>
                    <a:pt x="1200" y="1405"/>
                  </a:lnTo>
                  <a:lnTo>
                    <a:pt x="1200" y="1403"/>
                  </a:lnTo>
                  <a:lnTo>
                    <a:pt x="1202" y="1403"/>
                  </a:lnTo>
                  <a:lnTo>
                    <a:pt x="1200" y="1403"/>
                  </a:lnTo>
                  <a:lnTo>
                    <a:pt x="1200" y="1401"/>
                  </a:lnTo>
                  <a:lnTo>
                    <a:pt x="1200" y="1403"/>
                  </a:lnTo>
                  <a:lnTo>
                    <a:pt x="1202" y="1403"/>
                  </a:lnTo>
                  <a:lnTo>
                    <a:pt x="1204" y="1403"/>
                  </a:lnTo>
                  <a:lnTo>
                    <a:pt x="1204" y="1401"/>
                  </a:lnTo>
                  <a:lnTo>
                    <a:pt x="1202" y="1401"/>
                  </a:lnTo>
                  <a:lnTo>
                    <a:pt x="1202" y="1400"/>
                  </a:lnTo>
                  <a:lnTo>
                    <a:pt x="1204" y="1401"/>
                  </a:lnTo>
                  <a:lnTo>
                    <a:pt x="1204" y="1400"/>
                  </a:lnTo>
                  <a:lnTo>
                    <a:pt x="1202" y="1400"/>
                  </a:lnTo>
                  <a:lnTo>
                    <a:pt x="1204" y="1400"/>
                  </a:lnTo>
                  <a:lnTo>
                    <a:pt x="1204" y="1398"/>
                  </a:lnTo>
                  <a:lnTo>
                    <a:pt x="1206" y="1398"/>
                  </a:lnTo>
                  <a:lnTo>
                    <a:pt x="1206" y="1400"/>
                  </a:lnTo>
                  <a:lnTo>
                    <a:pt x="1206" y="1398"/>
                  </a:lnTo>
                  <a:lnTo>
                    <a:pt x="1208" y="1398"/>
                  </a:lnTo>
                  <a:lnTo>
                    <a:pt x="1208" y="1400"/>
                  </a:lnTo>
                  <a:lnTo>
                    <a:pt x="1208" y="1398"/>
                  </a:lnTo>
                  <a:lnTo>
                    <a:pt x="1206" y="1398"/>
                  </a:lnTo>
                  <a:lnTo>
                    <a:pt x="1208" y="1398"/>
                  </a:lnTo>
                  <a:lnTo>
                    <a:pt x="1208" y="1396"/>
                  </a:lnTo>
                  <a:lnTo>
                    <a:pt x="1208" y="1398"/>
                  </a:lnTo>
                  <a:lnTo>
                    <a:pt x="1208" y="1396"/>
                  </a:lnTo>
                  <a:lnTo>
                    <a:pt x="1210" y="1396"/>
                  </a:lnTo>
                  <a:lnTo>
                    <a:pt x="1210" y="1394"/>
                  </a:lnTo>
                  <a:lnTo>
                    <a:pt x="1210" y="1392"/>
                  </a:lnTo>
                  <a:lnTo>
                    <a:pt x="1212" y="1392"/>
                  </a:lnTo>
                  <a:lnTo>
                    <a:pt x="1210" y="1392"/>
                  </a:lnTo>
                  <a:lnTo>
                    <a:pt x="1208" y="1392"/>
                  </a:lnTo>
                  <a:lnTo>
                    <a:pt x="1208" y="1394"/>
                  </a:lnTo>
                  <a:lnTo>
                    <a:pt x="1206" y="1394"/>
                  </a:lnTo>
                  <a:lnTo>
                    <a:pt x="1206" y="1396"/>
                  </a:lnTo>
                  <a:lnTo>
                    <a:pt x="1204" y="1394"/>
                  </a:lnTo>
                  <a:lnTo>
                    <a:pt x="1204" y="1396"/>
                  </a:lnTo>
                  <a:lnTo>
                    <a:pt x="1202" y="1396"/>
                  </a:lnTo>
                  <a:lnTo>
                    <a:pt x="1202" y="1398"/>
                  </a:lnTo>
                  <a:lnTo>
                    <a:pt x="1200" y="1398"/>
                  </a:lnTo>
                  <a:lnTo>
                    <a:pt x="1200" y="1396"/>
                  </a:lnTo>
                  <a:lnTo>
                    <a:pt x="1202" y="1396"/>
                  </a:lnTo>
                  <a:lnTo>
                    <a:pt x="1202" y="1394"/>
                  </a:lnTo>
                  <a:lnTo>
                    <a:pt x="1200" y="1392"/>
                  </a:lnTo>
                  <a:lnTo>
                    <a:pt x="1200" y="1394"/>
                  </a:lnTo>
                  <a:lnTo>
                    <a:pt x="1200" y="1396"/>
                  </a:lnTo>
                  <a:lnTo>
                    <a:pt x="1198" y="1396"/>
                  </a:lnTo>
                  <a:lnTo>
                    <a:pt x="1198" y="1398"/>
                  </a:lnTo>
                  <a:lnTo>
                    <a:pt x="1198" y="1400"/>
                  </a:lnTo>
                  <a:lnTo>
                    <a:pt x="1196" y="1400"/>
                  </a:lnTo>
                  <a:lnTo>
                    <a:pt x="1194" y="1400"/>
                  </a:lnTo>
                  <a:lnTo>
                    <a:pt x="1196" y="1401"/>
                  </a:lnTo>
                  <a:lnTo>
                    <a:pt x="1194" y="1401"/>
                  </a:lnTo>
                  <a:lnTo>
                    <a:pt x="1194" y="1403"/>
                  </a:lnTo>
                  <a:lnTo>
                    <a:pt x="1193" y="1403"/>
                  </a:lnTo>
                  <a:lnTo>
                    <a:pt x="1194" y="1403"/>
                  </a:lnTo>
                  <a:lnTo>
                    <a:pt x="1193" y="1403"/>
                  </a:lnTo>
                  <a:lnTo>
                    <a:pt x="1193" y="1405"/>
                  </a:lnTo>
                  <a:lnTo>
                    <a:pt x="1193" y="1403"/>
                  </a:lnTo>
                  <a:lnTo>
                    <a:pt x="1191" y="1403"/>
                  </a:lnTo>
                  <a:lnTo>
                    <a:pt x="1191" y="1405"/>
                  </a:lnTo>
                  <a:lnTo>
                    <a:pt x="1191" y="1407"/>
                  </a:lnTo>
                  <a:lnTo>
                    <a:pt x="1189" y="1407"/>
                  </a:lnTo>
                  <a:lnTo>
                    <a:pt x="1189" y="1405"/>
                  </a:lnTo>
                  <a:lnTo>
                    <a:pt x="1191" y="1405"/>
                  </a:lnTo>
                  <a:lnTo>
                    <a:pt x="1191" y="1403"/>
                  </a:lnTo>
                  <a:lnTo>
                    <a:pt x="1189" y="1403"/>
                  </a:lnTo>
                  <a:lnTo>
                    <a:pt x="1191" y="1403"/>
                  </a:lnTo>
                  <a:lnTo>
                    <a:pt x="1191" y="1401"/>
                  </a:lnTo>
                  <a:lnTo>
                    <a:pt x="1193" y="1401"/>
                  </a:lnTo>
                  <a:lnTo>
                    <a:pt x="1193" y="1403"/>
                  </a:lnTo>
                  <a:lnTo>
                    <a:pt x="1193" y="1401"/>
                  </a:lnTo>
                  <a:lnTo>
                    <a:pt x="1191" y="1401"/>
                  </a:lnTo>
                  <a:lnTo>
                    <a:pt x="1191" y="1400"/>
                  </a:lnTo>
                  <a:lnTo>
                    <a:pt x="1193" y="1400"/>
                  </a:lnTo>
                  <a:lnTo>
                    <a:pt x="1193" y="1401"/>
                  </a:lnTo>
                  <a:lnTo>
                    <a:pt x="1193" y="1400"/>
                  </a:lnTo>
                  <a:lnTo>
                    <a:pt x="1193" y="1398"/>
                  </a:lnTo>
                  <a:lnTo>
                    <a:pt x="1193" y="1400"/>
                  </a:lnTo>
                  <a:lnTo>
                    <a:pt x="1193" y="1398"/>
                  </a:lnTo>
                  <a:lnTo>
                    <a:pt x="1193" y="1396"/>
                  </a:lnTo>
                  <a:lnTo>
                    <a:pt x="1193" y="1394"/>
                  </a:lnTo>
                  <a:lnTo>
                    <a:pt x="1194" y="1394"/>
                  </a:lnTo>
                  <a:lnTo>
                    <a:pt x="1193" y="1394"/>
                  </a:lnTo>
                  <a:lnTo>
                    <a:pt x="1194" y="1394"/>
                  </a:lnTo>
                  <a:lnTo>
                    <a:pt x="1193" y="1394"/>
                  </a:lnTo>
                  <a:lnTo>
                    <a:pt x="1193" y="1392"/>
                  </a:lnTo>
                  <a:lnTo>
                    <a:pt x="1193" y="1390"/>
                  </a:lnTo>
                  <a:lnTo>
                    <a:pt x="1193" y="1388"/>
                  </a:lnTo>
                  <a:lnTo>
                    <a:pt x="1193" y="1390"/>
                  </a:lnTo>
                  <a:lnTo>
                    <a:pt x="1191" y="1390"/>
                  </a:lnTo>
                  <a:lnTo>
                    <a:pt x="1191" y="1388"/>
                  </a:lnTo>
                  <a:lnTo>
                    <a:pt x="1191" y="1390"/>
                  </a:lnTo>
                  <a:lnTo>
                    <a:pt x="1189" y="1390"/>
                  </a:lnTo>
                  <a:lnTo>
                    <a:pt x="1191" y="1390"/>
                  </a:lnTo>
                  <a:lnTo>
                    <a:pt x="1191" y="1392"/>
                  </a:lnTo>
                  <a:lnTo>
                    <a:pt x="1191" y="1394"/>
                  </a:lnTo>
                  <a:lnTo>
                    <a:pt x="1189" y="1394"/>
                  </a:lnTo>
                  <a:lnTo>
                    <a:pt x="1189" y="1396"/>
                  </a:lnTo>
                  <a:lnTo>
                    <a:pt x="1191" y="1396"/>
                  </a:lnTo>
                  <a:lnTo>
                    <a:pt x="1189" y="1398"/>
                  </a:lnTo>
                  <a:lnTo>
                    <a:pt x="1187" y="1398"/>
                  </a:lnTo>
                  <a:lnTo>
                    <a:pt x="1187" y="1400"/>
                  </a:lnTo>
                  <a:lnTo>
                    <a:pt x="1187" y="1398"/>
                  </a:lnTo>
                  <a:lnTo>
                    <a:pt x="1185" y="1398"/>
                  </a:lnTo>
                  <a:lnTo>
                    <a:pt x="1185" y="1400"/>
                  </a:lnTo>
                  <a:lnTo>
                    <a:pt x="1185" y="1398"/>
                  </a:lnTo>
                  <a:lnTo>
                    <a:pt x="1183" y="1396"/>
                  </a:lnTo>
                  <a:lnTo>
                    <a:pt x="1183" y="1398"/>
                  </a:lnTo>
                  <a:lnTo>
                    <a:pt x="1181" y="1398"/>
                  </a:lnTo>
                  <a:lnTo>
                    <a:pt x="1181" y="1396"/>
                  </a:lnTo>
                  <a:lnTo>
                    <a:pt x="1181" y="1398"/>
                  </a:lnTo>
                  <a:lnTo>
                    <a:pt x="1181" y="1396"/>
                  </a:lnTo>
                  <a:lnTo>
                    <a:pt x="1183" y="1396"/>
                  </a:lnTo>
                  <a:lnTo>
                    <a:pt x="1183" y="1394"/>
                  </a:lnTo>
                  <a:lnTo>
                    <a:pt x="1183" y="1392"/>
                  </a:lnTo>
                  <a:lnTo>
                    <a:pt x="1183" y="1390"/>
                  </a:lnTo>
                  <a:lnTo>
                    <a:pt x="1183" y="1392"/>
                  </a:lnTo>
                  <a:lnTo>
                    <a:pt x="1181" y="1392"/>
                  </a:lnTo>
                  <a:lnTo>
                    <a:pt x="1183" y="1392"/>
                  </a:lnTo>
                  <a:lnTo>
                    <a:pt x="1181" y="1394"/>
                  </a:lnTo>
                  <a:lnTo>
                    <a:pt x="1181" y="1396"/>
                  </a:lnTo>
                  <a:lnTo>
                    <a:pt x="1179" y="1396"/>
                  </a:lnTo>
                  <a:lnTo>
                    <a:pt x="1177" y="1396"/>
                  </a:lnTo>
                  <a:lnTo>
                    <a:pt x="1179" y="1394"/>
                  </a:lnTo>
                  <a:lnTo>
                    <a:pt x="1177" y="1394"/>
                  </a:lnTo>
                  <a:lnTo>
                    <a:pt x="1177" y="1396"/>
                  </a:lnTo>
                  <a:lnTo>
                    <a:pt x="1177" y="1398"/>
                  </a:lnTo>
                  <a:lnTo>
                    <a:pt x="1175" y="1398"/>
                  </a:lnTo>
                  <a:lnTo>
                    <a:pt x="1175" y="1396"/>
                  </a:lnTo>
                  <a:lnTo>
                    <a:pt x="1173" y="1396"/>
                  </a:lnTo>
                  <a:lnTo>
                    <a:pt x="1175" y="1396"/>
                  </a:lnTo>
                  <a:lnTo>
                    <a:pt x="1175" y="1394"/>
                  </a:lnTo>
                  <a:lnTo>
                    <a:pt x="1173" y="1394"/>
                  </a:lnTo>
                  <a:lnTo>
                    <a:pt x="1173" y="1396"/>
                  </a:lnTo>
                  <a:lnTo>
                    <a:pt x="1171" y="1396"/>
                  </a:lnTo>
                  <a:lnTo>
                    <a:pt x="1171" y="1398"/>
                  </a:lnTo>
                  <a:lnTo>
                    <a:pt x="1170" y="1398"/>
                  </a:lnTo>
                  <a:lnTo>
                    <a:pt x="1171" y="1396"/>
                  </a:lnTo>
                  <a:lnTo>
                    <a:pt x="1170" y="1396"/>
                  </a:lnTo>
                  <a:lnTo>
                    <a:pt x="1170" y="1394"/>
                  </a:lnTo>
                  <a:lnTo>
                    <a:pt x="1170" y="1396"/>
                  </a:lnTo>
                  <a:lnTo>
                    <a:pt x="1168" y="1396"/>
                  </a:lnTo>
                  <a:lnTo>
                    <a:pt x="1170" y="1396"/>
                  </a:lnTo>
                  <a:lnTo>
                    <a:pt x="1168" y="1396"/>
                  </a:lnTo>
                  <a:lnTo>
                    <a:pt x="1168" y="1398"/>
                  </a:lnTo>
                  <a:lnTo>
                    <a:pt x="1166" y="1398"/>
                  </a:lnTo>
                  <a:lnTo>
                    <a:pt x="1166" y="1396"/>
                  </a:lnTo>
                  <a:lnTo>
                    <a:pt x="1168" y="1396"/>
                  </a:lnTo>
                  <a:lnTo>
                    <a:pt x="1166" y="1396"/>
                  </a:lnTo>
                  <a:lnTo>
                    <a:pt x="1164" y="1396"/>
                  </a:lnTo>
                  <a:lnTo>
                    <a:pt x="1166" y="1396"/>
                  </a:lnTo>
                  <a:lnTo>
                    <a:pt x="1164" y="1396"/>
                  </a:lnTo>
                  <a:lnTo>
                    <a:pt x="1162" y="1396"/>
                  </a:lnTo>
                  <a:lnTo>
                    <a:pt x="1162" y="1394"/>
                  </a:lnTo>
                  <a:lnTo>
                    <a:pt x="1164" y="1394"/>
                  </a:lnTo>
                  <a:lnTo>
                    <a:pt x="1164" y="1392"/>
                  </a:lnTo>
                  <a:lnTo>
                    <a:pt x="1166" y="1394"/>
                  </a:lnTo>
                  <a:lnTo>
                    <a:pt x="1166" y="1392"/>
                  </a:lnTo>
                  <a:lnTo>
                    <a:pt x="1168" y="1392"/>
                  </a:lnTo>
                  <a:lnTo>
                    <a:pt x="1168" y="1394"/>
                  </a:lnTo>
                  <a:lnTo>
                    <a:pt x="1168" y="1396"/>
                  </a:lnTo>
                  <a:lnTo>
                    <a:pt x="1168" y="1394"/>
                  </a:lnTo>
                  <a:lnTo>
                    <a:pt x="1168" y="1392"/>
                  </a:lnTo>
                  <a:lnTo>
                    <a:pt x="1170" y="1392"/>
                  </a:lnTo>
                  <a:lnTo>
                    <a:pt x="1171" y="1392"/>
                  </a:lnTo>
                  <a:lnTo>
                    <a:pt x="1171" y="1390"/>
                  </a:lnTo>
                  <a:lnTo>
                    <a:pt x="1173" y="1390"/>
                  </a:lnTo>
                  <a:lnTo>
                    <a:pt x="1175" y="1390"/>
                  </a:lnTo>
                  <a:lnTo>
                    <a:pt x="1175" y="1388"/>
                  </a:lnTo>
                  <a:lnTo>
                    <a:pt x="1177" y="1388"/>
                  </a:lnTo>
                  <a:lnTo>
                    <a:pt x="1179" y="1388"/>
                  </a:lnTo>
                  <a:lnTo>
                    <a:pt x="1181" y="1388"/>
                  </a:lnTo>
                  <a:lnTo>
                    <a:pt x="1183" y="1386"/>
                  </a:lnTo>
                  <a:lnTo>
                    <a:pt x="1181" y="1386"/>
                  </a:lnTo>
                  <a:lnTo>
                    <a:pt x="1179" y="1386"/>
                  </a:lnTo>
                  <a:lnTo>
                    <a:pt x="1177" y="1386"/>
                  </a:lnTo>
                  <a:lnTo>
                    <a:pt x="1175" y="1388"/>
                  </a:lnTo>
                  <a:lnTo>
                    <a:pt x="1173" y="1388"/>
                  </a:lnTo>
                  <a:lnTo>
                    <a:pt x="1171" y="1388"/>
                  </a:lnTo>
                  <a:lnTo>
                    <a:pt x="1170" y="1388"/>
                  </a:lnTo>
                  <a:lnTo>
                    <a:pt x="1168" y="1388"/>
                  </a:lnTo>
                  <a:lnTo>
                    <a:pt x="1170" y="1388"/>
                  </a:lnTo>
                  <a:lnTo>
                    <a:pt x="1170" y="1386"/>
                  </a:lnTo>
                  <a:lnTo>
                    <a:pt x="1168" y="1386"/>
                  </a:lnTo>
                  <a:lnTo>
                    <a:pt x="1168" y="1388"/>
                  </a:lnTo>
                  <a:lnTo>
                    <a:pt x="1166" y="1390"/>
                  </a:lnTo>
                  <a:lnTo>
                    <a:pt x="1164" y="1390"/>
                  </a:lnTo>
                  <a:lnTo>
                    <a:pt x="1162" y="1390"/>
                  </a:lnTo>
                  <a:lnTo>
                    <a:pt x="1160" y="1390"/>
                  </a:lnTo>
                  <a:lnTo>
                    <a:pt x="1160" y="1392"/>
                  </a:lnTo>
                  <a:lnTo>
                    <a:pt x="1158" y="1390"/>
                  </a:lnTo>
                  <a:lnTo>
                    <a:pt x="1160" y="1390"/>
                  </a:lnTo>
                  <a:lnTo>
                    <a:pt x="1162" y="1390"/>
                  </a:lnTo>
                  <a:lnTo>
                    <a:pt x="1162" y="1388"/>
                  </a:lnTo>
                  <a:lnTo>
                    <a:pt x="1164" y="1388"/>
                  </a:lnTo>
                  <a:lnTo>
                    <a:pt x="1162" y="1388"/>
                  </a:lnTo>
                  <a:lnTo>
                    <a:pt x="1160" y="1388"/>
                  </a:lnTo>
                  <a:lnTo>
                    <a:pt x="1160" y="1386"/>
                  </a:lnTo>
                  <a:lnTo>
                    <a:pt x="1162" y="1386"/>
                  </a:lnTo>
                  <a:lnTo>
                    <a:pt x="1162" y="1384"/>
                  </a:lnTo>
                  <a:lnTo>
                    <a:pt x="1164" y="1384"/>
                  </a:lnTo>
                  <a:lnTo>
                    <a:pt x="1166" y="1384"/>
                  </a:lnTo>
                  <a:lnTo>
                    <a:pt x="1168" y="1384"/>
                  </a:lnTo>
                  <a:lnTo>
                    <a:pt x="1168" y="1382"/>
                  </a:lnTo>
                  <a:lnTo>
                    <a:pt x="1166" y="1382"/>
                  </a:lnTo>
                  <a:lnTo>
                    <a:pt x="1164" y="1382"/>
                  </a:lnTo>
                  <a:lnTo>
                    <a:pt x="1162" y="1382"/>
                  </a:lnTo>
                  <a:lnTo>
                    <a:pt x="1160" y="1382"/>
                  </a:lnTo>
                  <a:lnTo>
                    <a:pt x="1162" y="1380"/>
                  </a:lnTo>
                  <a:lnTo>
                    <a:pt x="1160" y="1380"/>
                  </a:lnTo>
                  <a:lnTo>
                    <a:pt x="1160" y="1382"/>
                  </a:lnTo>
                  <a:lnTo>
                    <a:pt x="1160" y="1384"/>
                  </a:lnTo>
                  <a:lnTo>
                    <a:pt x="1158" y="1384"/>
                  </a:lnTo>
                  <a:lnTo>
                    <a:pt x="1158" y="1386"/>
                  </a:lnTo>
                  <a:lnTo>
                    <a:pt x="1158" y="1388"/>
                  </a:lnTo>
                  <a:lnTo>
                    <a:pt x="1156" y="1388"/>
                  </a:lnTo>
                  <a:lnTo>
                    <a:pt x="1156" y="1386"/>
                  </a:lnTo>
                  <a:lnTo>
                    <a:pt x="1156" y="1384"/>
                  </a:lnTo>
                  <a:lnTo>
                    <a:pt x="1156" y="1386"/>
                  </a:lnTo>
                  <a:lnTo>
                    <a:pt x="1154" y="1386"/>
                  </a:lnTo>
                  <a:lnTo>
                    <a:pt x="1156" y="1386"/>
                  </a:lnTo>
                  <a:lnTo>
                    <a:pt x="1156" y="1388"/>
                  </a:lnTo>
                  <a:lnTo>
                    <a:pt x="1154" y="1388"/>
                  </a:lnTo>
                  <a:lnTo>
                    <a:pt x="1152" y="1388"/>
                  </a:lnTo>
                  <a:lnTo>
                    <a:pt x="1152" y="1386"/>
                  </a:lnTo>
                  <a:lnTo>
                    <a:pt x="1152" y="1388"/>
                  </a:lnTo>
                  <a:lnTo>
                    <a:pt x="1152" y="1386"/>
                  </a:lnTo>
                  <a:lnTo>
                    <a:pt x="1152" y="1384"/>
                  </a:lnTo>
                  <a:lnTo>
                    <a:pt x="1150" y="1384"/>
                  </a:lnTo>
                  <a:lnTo>
                    <a:pt x="1148" y="1384"/>
                  </a:lnTo>
                  <a:lnTo>
                    <a:pt x="1148" y="1386"/>
                  </a:lnTo>
                  <a:lnTo>
                    <a:pt x="1146" y="1386"/>
                  </a:lnTo>
                  <a:lnTo>
                    <a:pt x="1145" y="1386"/>
                  </a:lnTo>
                  <a:lnTo>
                    <a:pt x="1145" y="1384"/>
                  </a:lnTo>
                  <a:lnTo>
                    <a:pt x="1143" y="1384"/>
                  </a:lnTo>
                  <a:lnTo>
                    <a:pt x="1141" y="1384"/>
                  </a:lnTo>
                  <a:lnTo>
                    <a:pt x="1139" y="1384"/>
                  </a:lnTo>
                  <a:lnTo>
                    <a:pt x="1137" y="1384"/>
                  </a:lnTo>
                  <a:lnTo>
                    <a:pt x="1139" y="1384"/>
                  </a:lnTo>
                  <a:lnTo>
                    <a:pt x="1137" y="1382"/>
                  </a:lnTo>
                  <a:lnTo>
                    <a:pt x="1137" y="1384"/>
                  </a:lnTo>
                  <a:lnTo>
                    <a:pt x="1137" y="1386"/>
                  </a:lnTo>
                  <a:lnTo>
                    <a:pt x="1135" y="1388"/>
                  </a:lnTo>
                  <a:lnTo>
                    <a:pt x="1133" y="1386"/>
                  </a:lnTo>
                  <a:lnTo>
                    <a:pt x="1131" y="1386"/>
                  </a:lnTo>
                  <a:lnTo>
                    <a:pt x="1129" y="1386"/>
                  </a:lnTo>
                  <a:lnTo>
                    <a:pt x="1129" y="1388"/>
                  </a:lnTo>
                  <a:lnTo>
                    <a:pt x="1129" y="1386"/>
                  </a:lnTo>
                  <a:lnTo>
                    <a:pt x="1129" y="1384"/>
                  </a:lnTo>
                  <a:lnTo>
                    <a:pt x="1131" y="1384"/>
                  </a:lnTo>
                  <a:lnTo>
                    <a:pt x="1133" y="1384"/>
                  </a:lnTo>
                  <a:lnTo>
                    <a:pt x="1133" y="1382"/>
                  </a:lnTo>
                  <a:lnTo>
                    <a:pt x="1133" y="1384"/>
                  </a:lnTo>
                  <a:lnTo>
                    <a:pt x="1135" y="1384"/>
                  </a:lnTo>
                  <a:lnTo>
                    <a:pt x="1135" y="1382"/>
                  </a:lnTo>
                  <a:lnTo>
                    <a:pt x="1133" y="1382"/>
                  </a:lnTo>
                  <a:lnTo>
                    <a:pt x="1133" y="1380"/>
                  </a:lnTo>
                  <a:lnTo>
                    <a:pt x="1135" y="1380"/>
                  </a:lnTo>
                  <a:lnTo>
                    <a:pt x="1133" y="1380"/>
                  </a:lnTo>
                  <a:lnTo>
                    <a:pt x="1135" y="1380"/>
                  </a:lnTo>
                  <a:lnTo>
                    <a:pt x="1137" y="1380"/>
                  </a:lnTo>
                  <a:lnTo>
                    <a:pt x="1137" y="1378"/>
                  </a:lnTo>
                  <a:lnTo>
                    <a:pt x="1135" y="1378"/>
                  </a:lnTo>
                  <a:lnTo>
                    <a:pt x="1135" y="1380"/>
                  </a:lnTo>
                  <a:lnTo>
                    <a:pt x="1133" y="1380"/>
                  </a:lnTo>
                  <a:lnTo>
                    <a:pt x="1131" y="1380"/>
                  </a:lnTo>
                  <a:lnTo>
                    <a:pt x="1131" y="1378"/>
                  </a:lnTo>
                  <a:lnTo>
                    <a:pt x="1131" y="1377"/>
                  </a:lnTo>
                  <a:lnTo>
                    <a:pt x="1131" y="1378"/>
                  </a:lnTo>
                  <a:lnTo>
                    <a:pt x="1131" y="1377"/>
                  </a:lnTo>
                  <a:lnTo>
                    <a:pt x="1131" y="1375"/>
                  </a:lnTo>
                  <a:lnTo>
                    <a:pt x="1129" y="1375"/>
                  </a:lnTo>
                  <a:lnTo>
                    <a:pt x="1129" y="1373"/>
                  </a:lnTo>
                  <a:lnTo>
                    <a:pt x="1129" y="1371"/>
                  </a:lnTo>
                  <a:lnTo>
                    <a:pt x="1127" y="1371"/>
                  </a:lnTo>
                  <a:lnTo>
                    <a:pt x="1129" y="1371"/>
                  </a:lnTo>
                  <a:lnTo>
                    <a:pt x="1129" y="1373"/>
                  </a:lnTo>
                  <a:lnTo>
                    <a:pt x="1129" y="1375"/>
                  </a:lnTo>
                  <a:lnTo>
                    <a:pt x="1129" y="1377"/>
                  </a:lnTo>
                  <a:lnTo>
                    <a:pt x="1129" y="1378"/>
                  </a:lnTo>
                  <a:lnTo>
                    <a:pt x="1129" y="1380"/>
                  </a:lnTo>
                  <a:lnTo>
                    <a:pt x="1129" y="1382"/>
                  </a:lnTo>
                  <a:lnTo>
                    <a:pt x="1127" y="1382"/>
                  </a:lnTo>
                  <a:lnTo>
                    <a:pt x="1125" y="1382"/>
                  </a:lnTo>
                  <a:lnTo>
                    <a:pt x="1125" y="1380"/>
                  </a:lnTo>
                  <a:lnTo>
                    <a:pt x="1125" y="1378"/>
                  </a:lnTo>
                  <a:lnTo>
                    <a:pt x="1123" y="1378"/>
                  </a:lnTo>
                  <a:lnTo>
                    <a:pt x="1125" y="1378"/>
                  </a:lnTo>
                  <a:lnTo>
                    <a:pt x="1123" y="1378"/>
                  </a:lnTo>
                  <a:lnTo>
                    <a:pt x="1123" y="1377"/>
                  </a:lnTo>
                  <a:lnTo>
                    <a:pt x="1123" y="1375"/>
                  </a:lnTo>
                  <a:lnTo>
                    <a:pt x="1123" y="1377"/>
                  </a:lnTo>
                  <a:lnTo>
                    <a:pt x="1122" y="1377"/>
                  </a:lnTo>
                  <a:lnTo>
                    <a:pt x="1122" y="1375"/>
                  </a:lnTo>
                  <a:lnTo>
                    <a:pt x="1122" y="1373"/>
                  </a:lnTo>
                  <a:lnTo>
                    <a:pt x="1122" y="1371"/>
                  </a:lnTo>
                  <a:lnTo>
                    <a:pt x="1123" y="1371"/>
                  </a:lnTo>
                  <a:lnTo>
                    <a:pt x="1123" y="1369"/>
                  </a:lnTo>
                  <a:lnTo>
                    <a:pt x="1123" y="1371"/>
                  </a:lnTo>
                  <a:lnTo>
                    <a:pt x="1122" y="1371"/>
                  </a:lnTo>
                  <a:lnTo>
                    <a:pt x="1123" y="1371"/>
                  </a:lnTo>
                  <a:lnTo>
                    <a:pt x="1122" y="1369"/>
                  </a:lnTo>
                  <a:lnTo>
                    <a:pt x="1123" y="1369"/>
                  </a:lnTo>
                  <a:lnTo>
                    <a:pt x="1122" y="1369"/>
                  </a:lnTo>
                  <a:lnTo>
                    <a:pt x="1122" y="1371"/>
                  </a:lnTo>
                  <a:lnTo>
                    <a:pt x="1122" y="1369"/>
                  </a:lnTo>
                  <a:lnTo>
                    <a:pt x="1120" y="1369"/>
                  </a:lnTo>
                  <a:lnTo>
                    <a:pt x="1120" y="1371"/>
                  </a:lnTo>
                  <a:lnTo>
                    <a:pt x="1120" y="1369"/>
                  </a:lnTo>
                  <a:lnTo>
                    <a:pt x="1118" y="1369"/>
                  </a:lnTo>
                  <a:lnTo>
                    <a:pt x="1118" y="1367"/>
                  </a:lnTo>
                  <a:lnTo>
                    <a:pt x="1118" y="1365"/>
                  </a:lnTo>
                  <a:lnTo>
                    <a:pt x="1118" y="1367"/>
                  </a:lnTo>
                  <a:lnTo>
                    <a:pt x="1116" y="1365"/>
                  </a:lnTo>
                  <a:lnTo>
                    <a:pt x="1116" y="1367"/>
                  </a:lnTo>
                  <a:lnTo>
                    <a:pt x="1118" y="1367"/>
                  </a:lnTo>
                  <a:lnTo>
                    <a:pt x="1118" y="1369"/>
                  </a:lnTo>
                  <a:lnTo>
                    <a:pt x="1118" y="1371"/>
                  </a:lnTo>
                  <a:lnTo>
                    <a:pt x="1118" y="1369"/>
                  </a:lnTo>
                  <a:lnTo>
                    <a:pt x="1116" y="1369"/>
                  </a:lnTo>
                  <a:lnTo>
                    <a:pt x="1116" y="1371"/>
                  </a:lnTo>
                  <a:lnTo>
                    <a:pt x="1116" y="1369"/>
                  </a:lnTo>
                  <a:lnTo>
                    <a:pt x="1116" y="1367"/>
                  </a:lnTo>
                  <a:lnTo>
                    <a:pt x="1114" y="1367"/>
                  </a:lnTo>
                  <a:lnTo>
                    <a:pt x="1112" y="1367"/>
                  </a:lnTo>
                  <a:lnTo>
                    <a:pt x="1112" y="1365"/>
                  </a:lnTo>
                  <a:lnTo>
                    <a:pt x="1112" y="1367"/>
                  </a:lnTo>
                  <a:lnTo>
                    <a:pt x="1112" y="1369"/>
                  </a:lnTo>
                  <a:lnTo>
                    <a:pt x="1114" y="1369"/>
                  </a:lnTo>
                  <a:lnTo>
                    <a:pt x="1112" y="1369"/>
                  </a:lnTo>
                  <a:lnTo>
                    <a:pt x="1112" y="1367"/>
                  </a:lnTo>
                  <a:lnTo>
                    <a:pt x="1110" y="1367"/>
                  </a:lnTo>
                  <a:lnTo>
                    <a:pt x="1110" y="1365"/>
                  </a:lnTo>
                  <a:lnTo>
                    <a:pt x="1108" y="1365"/>
                  </a:lnTo>
                  <a:lnTo>
                    <a:pt x="1108" y="1363"/>
                  </a:lnTo>
                  <a:lnTo>
                    <a:pt x="1108" y="1361"/>
                  </a:lnTo>
                  <a:lnTo>
                    <a:pt x="1110" y="1361"/>
                  </a:lnTo>
                  <a:lnTo>
                    <a:pt x="1112" y="1361"/>
                  </a:lnTo>
                  <a:lnTo>
                    <a:pt x="1112" y="1359"/>
                  </a:lnTo>
                  <a:lnTo>
                    <a:pt x="1112" y="1361"/>
                  </a:lnTo>
                  <a:lnTo>
                    <a:pt x="1112" y="1363"/>
                  </a:lnTo>
                  <a:lnTo>
                    <a:pt x="1112" y="1361"/>
                  </a:lnTo>
                  <a:lnTo>
                    <a:pt x="1114" y="1361"/>
                  </a:lnTo>
                  <a:lnTo>
                    <a:pt x="1112" y="1361"/>
                  </a:lnTo>
                  <a:lnTo>
                    <a:pt x="1112" y="1359"/>
                  </a:lnTo>
                  <a:lnTo>
                    <a:pt x="1110" y="1359"/>
                  </a:lnTo>
                  <a:lnTo>
                    <a:pt x="1110" y="1357"/>
                  </a:lnTo>
                  <a:lnTo>
                    <a:pt x="1108" y="1357"/>
                  </a:lnTo>
                  <a:lnTo>
                    <a:pt x="1110" y="1357"/>
                  </a:lnTo>
                  <a:lnTo>
                    <a:pt x="1108" y="1357"/>
                  </a:lnTo>
                  <a:lnTo>
                    <a:pt x="1108" y="1359"/>
                  </a:lnTo>
                  <a:lnTo>
                    <a:pt x="1108" y="1357"/>
                  </a:lnTo>
                  <a:lnTo>
                    <a:pt x="1108" y="1355"/>
                  </a:lnTo>
                  <a:lnTo>
                    <a:pt x="1108" y="1353"/>
                  </a:lnTo>
                  <a:lnTo>
                    <a:pt x="1110" y="1355"/>
                  </a:lnTo>
                  <a:lnTo>
                    <a:pt x="1110" y="1357"/>
                  </a:lnTo>
                  <a:lnTo>
                    <a:pt x="1112" y="1357"/>
                  </a:lnTo>
                  <a:lnTo>
                    <a:pt x="1110" y="1357"/>
                  </a:lnTo>
                  <a:lnTo>
                    <a:pt x="1110" y="1355"/>
                  </a:lnTo>
                  <a:lnTo>
                    <a:pt x="1110" y="1353"/>
                  </a:lnTo>
                  <a:lnTo>
                    <a:pt x="1110" y="1352"/>
                  </a:lnTo>
                  <a:lnTo>
                    <a:pt x="1108" y="1352"/>
                  </a:lnTo>
                  <a:lnTo>
                    <a:pt x="1108" y="1350"/>
                  </a:lnTo>
                  <a:lnTo>
                    <a:pt x="1110" y="1350"/>
                  </a:lnTo>
                  <a:lnTo>
                    <a:pt x="1110" y="1348"/>
                  </a:lnTo>
                  <a:lnTo>
                    <a:pt x="1112" y="1348"/>
                  </a:lnTo>
                  <a:lnTo>
                    <a:pt x="1114" y="1348"/>
                  </a:lnTo>
                  <a:lnTo>
                    <a:pt x="1116" y="1348"/>
                  </a:lnTo>
                  <a:lnTo>
                    <a:pt x="1118" y="1348"/>
                  </a:lnTo>
                  <a:lnTo>
                    <a:pt x="1118" y="1350"/>
                  </a:lnTo>
                  <a:lnTo>
                    <a:pt x="1118" y="1352"/>
                  </a:lnTo>
                  <a:lnTo>
                    <a:pt x="1118" y="1353"/>
                  </a:lnTo>
                  <a:lnTo>
                    <a:pt x="1118" y="1355"/>
                  </a:lnTo>
                  <a:lnTo>
                    <a:pt x="1118" y="1353"/>
                  </a:lnTo>
                  <a:lnTo>
                    <a:pt x="1120" y="1353"/>
                  </a:lnTo>
                  <a:lnTo>
                    <a:pt x="1118" y="1353"/>
                  </a:lnTo>
                  <a:lnTo>
                    <a:pt x="1120" y="1353"/>
                  </a:lnTo>
                  <a:lnTo>
                    <a:pt x="1120" y="1352"/>
                  </a:lnTo>
                  <a:lnTo>
                    <a:pt x="1120" y="1350"/>
                  </a:lnTo>
                  <a:lnTo>
                    <a:pt x="1118" y="1348"/>
                  </a:lnTo>
                  <a:lnTo>
                    <a:pt x="1120" y="1350"/>
                  </a:lnTo>
                  <a:lnTo>
                    <a:pt x="1120" y="1348"/>
                  </a:lnTo>
                  <a:lnTo>
                    <a:pt x="1120" y="1346"/>
                  </a:lnTo>
                  <a:lnTo>
                    <a:pt x="1122" y="1346"/>
                  </a:lnTo>
                  <a:lnTo>
                    <a:pt x="1123" y="1346"/>
                  </a:lnTo>
                  <a:lnTo>
                    <a:pt x="1123" y="1348"/>
                  </a:lnTo>
                  <a:lnTo>
                    <a:pt x="1125" y="1348"/>
                  </a:lnTo>
                  <a:lnTo>
                    <a:pt x="1125" y="1350"/>
                  </a:lnTo>
                  <a:lnTo>
                    <a:pt x="1127" y="1350"/>
                  </a:lnTo>
                  <a:lnTo>
                    <a:pt x="1125" y="1350"/>
                  </a:lnTo>
                  <a:lnTo>
                    <a:pt x="1125" y="1352"/>
                  </a:lnTo>
                  <a:lnTo>
                    <a:pt x="1125" y="1353"/>
                  </a:lnTo>
                  <a:lnTo>
                    <a:pt x="1123" y="1353"/>
                  </a:lnTo>
                  <a:lnTo>
                    <a:pt x="1125" y="1353"/>
                  </a:lnTo>
                  <a:lnTo>
                    <a:pt x="1125" y="1352"/>
                  </a:lnTo>
                  <a:lnTo>
                    <a:pt x="1127" y="1352"/>
                  </a:lnTo>
                  <a:lnTo>
                    <a:pt x="1127" y="1350"/>
                  </a:lnTo>
                  <a:lnTo>
                    <a:pt x="1127" y="1352"/>
                  </a:lnTo>
                  <a:lnTo>
                    <a:pt x="1127" y="1350"/>
                  </a:lnTo>
                  <a:lnTo>
                    <a:pt x="1129" y="1350"/>
                  </a:lnTo>
                  <a:lnTo>
                    <a:pt x="1131" y="1350"/>
                  </a:lnTo>
                  <a:lnTo>
                    <a:pt x="1131" y="1352"/>
                  </a:lnTo>
                  <a:lnTo>
                    <a:pt x="1131" y="1353"/>
                  </a:lnTo>
                  <a:lnTo>
                    <a:pt x="1133" y="1353"/>
                  </a:lnTo>
                  <a:lnTo>
                    <a:pt x="1133" y="1355"/>
                  </a:lnTo>
                  <a:lnTo>
                    <a:pt x="1133" y="1357"/>
                  </a:lnTo>
                  <a:lnTo>
                    <a:pt x="1133" y="1355"/>
                  </a:lnTo>
                  <a:lnTo>
                    <a:pt x="1133" y="1357"/>
                  </a:lnTo>
                  <a:lnTo>
                    <a:pt x="1133" y="1355"/>
                  </a:lnTo>
                  <a:lnTo>
                    <a:pt x="1135" y="1355"/>
                  </a:lnTo>
                  <a:lnTo>
                    <a:pt x="1133" y="1355"/>
                  </a:lnTo>
                  <a:lnTo>
                    <a:pt x="1133" y="1357"/>
                  </a:lnTo>
                  <a:lnTo>
                    <a:pt x="1133" y="1355"/>
                  </a:lnTo>
                  <a:lnTo>
                    <a:pt x="1135" y="1355"/>
                  </a:lnTo>
                  <a:lnTo>
                    <a:pt x="1135" y="1357"/>
                  </a:lnTo>
                  <a:lnTo>
                    <a:pt x="1135" y="1359"/>
                  </a:lnTo>
                  <a:lnTo>
                    <a:pt x="1135" y="1361"/>
                  </a:lnTo>
                  <a:lnTo>
                    <a:pt x="1135" y="1359"/>
                  </a:lnTo>
                  <a:lnTo>
                    <a:pt x="1135" y="1361"/>
                  </a:lnTo>
                  <a:lnTo>
                    <a:pt x="1135" y="1363"/>
                  </a:lnTo>
                  <a:lnTo>
                    <a:pt x="1135" y="1365"/>
                  </a:lnTo>
                  <a:lnTo>
                    <a:pt x="1135" y="1367"/>
                  </a:lnTo>
                  <a:lnTo>
                    <a:pt x="1137" y="1365"/>
                  </a:lnTo>
                  <a:lnTo>
                    <a:pt x="1135" y="1365"/>
                  </a:lnTo>
                  <a:lnTo>
                    <a:pt x="1137" y="1365"/>
                  </a:lnTo>
                  <a:lnTo>
                    <a:pt x="1137" y="1363"/>
                  </a:lnTo>
                  <a:lnTo>
                    <a:pt x="1135" y="1363"/>
                  </a:lnTo>
                  <a:lnTo>
                    <a:pt x="1135" y="1361"/>
                  </a:lnTo>
                  <a:lnTo>
                    <a:pt x="1137" y="1361"/>
                  </a:lnTo>
                  <a:lnTo>
                    <a:pt x="1137" y="1359"/>
                  </a:lnTo>
                  <a:lnTo>
                    <a:pt x="1135" y="1359"/>
                  </a:lnTo>
                  <a:lnTo>
                    <a:pt x="1137" y="1359"/>
                  </a:lnTo>
                  <a:lnTo>
                    <a:pt x="1135" y="1359"/>
                  </a:lnTo>
                  <a:lnTo>
                    <a:pt x="1137" y="1359"/>
                  </a:lnTo>
                  <a:lnTo>
                    <a:pt x="1137" y="1357"/>
                  </a:lnTo>
                  <a:lnTo>
                    <a:pt x="1137" y="1355"/>
                  </a:lnTo>
                  <a:lnTo>
                    <a:pt x="1137" y="1357"/>
                  </a:lnTo>
                  <a:lnTo>
                    <a:pt x="1139" y="1357"/>
                  </a:lnTo>
                  <a:lnTo>
                    <a:pt x="1139" y="1359"/>
                  </a:lnTo>
                  <a:lnTo>
                    <a:pt x="1139" y="1361"/>
                  </a:lnTo>
                  <a:lnTo>
                    <a:pt x="1137" y="1361"/>
                  </a:lnTo>
                  <a:lnTo>
                    <a:pt x="1137" y="1363"/>
                  </a:lnTo>
                  <a:lnTo>
                    <a:pt x="1139" y="1363"/>
                  </a:lnTo>
                  <a:lnTo>
                    <a:pt x="1139" y="1361"/>
                  </a:lnTo>
                  <a:lnTo>
                    <a:pt x="1139" y="1359"/>
                  </a:lnTo>
                  <a:lnTo>
                    <a:pt x="1141" y="1359"/>
                  </a:lnTo>
                  <a:lnTo>
                    <a:pt x="1141" y="1357"/>
                  </a:lnTo>
                  <a:lnTo>
                    <a:pt x="1139" y="1357"/>
                  </a:lnTo>
                  <a:lnTo>
                    <a:pt x="1139" y="1355"/>
                  </a:lnTo>
                  <a:lnTo>
                    <a:pt x="1141" y="1355"/>
                  </a:lnTo>
                  <a:lnTo>
                    <a:pt x="1141" y="1357"/>
                  </a:lnTo>
                  <a:lnTo>
                    <a:pt x="1141" y="1355"/>
                  </a:lnTo>
                  <a:lnTo>
                    <a:pt x="1141" y="1357"/>
                  </a:lnTo>
                  <a:lnTo>
                    <a:pt x="1143" y="1357"/>
                  </a:lnTo>
                  <a:lnTo>
                    <a:pt x="1141" y="1357"/>
                  </a:lnTo>
                  <a:lnTo>
                    <a:pt x="1143" y="1357"/>
                  </a:lnTo>
                  <a:lnTo>
                    <a:pt x="1145" y="1357"/>
                  </a:lnTo>
                  <a:lnTo>
                    <a:pt x="1143" y="1357"/>
                  </a:lnTo>
                  <a:lnTo>
                    <a:pt x="1145" y="1357"/>
                  </a:lnTo>
                  <a:lnTo>
                    <a:pt x="1145" y="1359"/>
                  </a:lnTo>
                  <a:lnTo>
                    <a:pt x="1145" y="1361"/>
                  </a:lnTo>
                  <a:lnTo>
                    <a:pt x="1146" y="1361"/>
                  </a:lnTo>
                  <a:lnTo>
                    <a:pt x="1146" y="1359"/>
                  </a:lnTo>
                  <a:lnTo>
                    <a:pt x="1146" y="1361"/>
                  </a:lnTo>
                  <a:lnTo>
                    <a:pt x="1146" y="1359"/>
                  </a:lnTo>
                  <a:lnTo>
                    <a:pt x="1146" y="1357"/>
                  </a:lnTo>
                  <a:lnTo>
                    <a:pt x="1146" y="1359"/>
                  </a:lnTo>
                  <a:lnTo>
                    <a:pt x="1148" y="1359"/>
                  </a:lnTo>
                  <a:lnTo>
                    <a:pt x="1146" y="1359"/>
                  </a:lnTo>
                  <a:lnTo>
                    <a:pt x="1148" y="1357"/>
                  </a:lnTo>
                  <a:lnTo>
                    <a:pt x="1148" y="1359"/>
                  </a:lnTo>
                  <a:lnTo>
                    <a:pt x="1150" y="1361"/>
                  </a:lnTo>
                  <a:lnTo>
                    <a:pt x="1148" y="1361"/>
                  </a:lnTo>
                  <a:lnTo>
                    <a:pt x="1148" y="1363"/>
                  </a:lnTo>
                  <a:lnTo>
                    <a:pt x="1148" y="1361"/>
                  </a:lnTo>
                  <a:lnTo>
                    <a:pt x="1148" y="1363"/>
                  </a:lnTo>
                  <a:lnTo>
                    <a:pt x="1150" y="1363"/>
                  </a:lnTo>
                  <a:lnTo>
                    <a:pt x="1150" y="1361"/>
                  </a:lnTo>
                  <a:lnTo>
                    <a:pt x="1150" y="1359"/>
                  </a:lnTo>
                  <a:lnTo>
                    <a:pt x="1152" y="1359"/>
                  </a:lnTo>
                  <a:lnTo>
                    <a:pt x="1150" y="1359"/>
                  </a:lnTo>
                  <a:lnTo>
                    <a:pt x="1152" y="1359"/>
                  </a:lnTo>
                  <a:lnTo>
                    <a:pt x="1152" y="1357"/>
                  </a:lnTo>
                  <a:lnTo>
                    <a:pt x="1154" y="1357"/>
                  </a:lnTo>
                  <a:lnTo>
                    <a:pt x="1152" y="1357"/>
                  </a:lnTo>
                  <a:lnTo>
                    <a:pt x="1152" y="1359"/>
                  </a:lnTo>
                  <a:lnTo>
                    <a:pt x="1154" y="1359"/>
                  </a:lnTo>
                  <a:lnTo>
                    <a:pt x="1156" y="1359"/>
                  </a:lnTo>
                  <a:lnTo>
                    <a:pt x="1158" y="1359"/>
                  </a:lnTo>
                  <a:lnTo>
                    <a:pt x="1160" y="1359"/>
                  </a:lnTo>
                  <a:lnTo>
                    <a:pt x="1162" y="1359"/>
                  </a:lnTo>
                  <a:lnTo>
                    <a:pt x="1162" y="1361"/>
                  </a:lnTo>
                  <a:lnTo>
                    <a:pt x="1162" y="1359"/>
                  </a:lnTo>
                  <a:lnTo>
                    <a:pt x="1164" y="1359"/>
                  </a:lnTo>
                  <a:lnTo>
                    <a:pt x="1166" y="1359"/>
                  </a:lnTo>
                  <a:lnTo>
                    <a:pt x="1168" y="1359"/>
                  </a:lnTo>
                  <a:lnTo>
                    <a:pt x="1170" y="1359"/>
                  </a:lnTo>
                  <a:lnTo>
                    <a:pt x="1168" y="1359"/>
                  </a:lnTo>
                  <a:lnTo>
                    <a:pt x="1168" y="1357"/>
                  </a:lnTo>
                  <a:lnTo>
                    <a:pt x="1170" y="1357"/>
                  </a:lnTo>
                  <a:lnTo>
                    <a:pt x="1168" y="1357"/>
                  </a:lnTo>
                  <a:lnTo>
                    <a:pt x="1168" y="1355"/>
                  </a:lnTo>
                  <a:lnTo>
                    <a:pt x="1166" y="1355"/>
                  </a:lnTo>
                  <a:lnTo>
                    <a:pt x="1164" y="1355"/>
                  </a:lnTo>
                  <a:lnTo>
                    <a:pt x="1164" y="1353"/>
                  </a:lnTo>
                  <a:lnTo>
                    <a:pt x="1162" y="1353"/>
                  </a:lnTo>
                  <a:lnTo>
                    <a:pt x="1160" y="1353"/>
                  </a:lnTo>
                  <a:lnTo>
                    <a:pt x="1158" y="1353"/>
                  </a:lnTo>
                  <a:lnTo>
                    <a:pt x="1156" y="1353"/>
                  </a:lnTo>
                  <a:lnTo>
                    <a:pt x="1154" y="1352"/>
                  </a:lnTo>
                  <a:lnTo>
                    <a:pt x="1152" y="1352"/>
                  </a:lnTo>
                  <a:lnTo>
                    <a:pt x="1152" y="1350"/>
                  </a:lnTo>
                  <a:lnTo>
                    <a:pt x="1150" y="1350"/>
                  </a:lnTo>
                  <a:lnTo>
                    <a:pt x="1148" y="1350"/>
                  </a:lnTo>
                  <a:lnTo>
                    <a:pt x="1146" y="1350"/>
                  </a:lnTo>
                  <a:lnTo>
                    <a:pt x="1145" y="1348"/>
                  </a:lnTo>
                  <a:lnTo>
                    <a:pt x="1145" y="1350"/>
                  </a:lnTo>
                  <a:lnTo>
                    <a:pt x="1146" y="1350"/>
                  </a:lnTo>
                  <a:lnTo>
                    <a:pt x="1145" y="1350"/>
                  </a:lnTo>
                  <a:lnTo>
                    <a:pt x="1146" y="1350"/>
                  </a:lnTo>
                  <a:lnTo>
                    <a:pt x="1145" y="1350"/>
                  </a:lnTo>
                  <a:lnTo>
                    <a:pt x="1145" y="1352"/>
                  </a:lnTo>
                  <a:lnTo>
                    <a:pt x="1145" y="1353"/>
                  </a:lnTo>
                  <a:lnTo>
                    <a:pt x="1145" y="1352"/>
                  </a:lnTo>
                  <a:lnTo>
                    <a:pt x="1145" y="1350"/>
                  </a:lnTo>
                  <a:lnTo>
                    <a:pt x="1145" y="1348"/>
                  </a:lnTo>
                  <a:lnTo>
                    <a:pt x="1145" y="1346"/>
                  </a:lnTo>
                  <a:lnTo>
                    <a:pt x="1143" y="1346"/>
                  </a:lnTo>
                  <a:lnTo>
                    <a:pt x="1143" y="1344"/>
                  </a:lnTo>
                  <a:lnTo>
                    <a:pt x="1143" y="1342"/>
                  </a:lnTo>
                  <a:lnTo>
                    <a:pt x="1143" y="1340"/>
                  </a:lnTo>
                  <a:lnTo>
                    <a:pt x="1143" y="1338"/>
                  </a:lnTo>
                  <a:lnTo>
                    <a:pt x="1143" y="1336"/>
                  </a:lnTo>
                  <a:lnTo>
                    <a:pt x="1143" y="1334"/>
                  </a:lnTo>
                  <a:lnTo>
                    <a:pt x="1143" y="1332"/>
                  </a:lnTo>
                  <a:lnTo>
                    <a:pt x="1145" y="1330"/>
                  </a:lnTo>
                  <a:lnTo>
                    <a:pt x="1145" y="1329"/>
                  </a:lnTo>
                  <a:lnTo>
                    <a:pt x="1146" y="1329"/>
                  </a:lnTo>
                  <a:lnTo>
                    <a:pt x="1146" y="1330"/>
                  </a:lnTo>
                  <a:lnTo>
                    <a:pt x="1145" y="1330"/>
                  </a:lnTo>
                  <a:lnTo>
                    <a:pt x="1146" y="1330"/>
                  </a:lnTo>
                  <a:lnTo>
                    <a:pt x="1146" y="1329"/>
                  </a:lnTo>
                  <a:lnTo>
                    <a:pt x="1148" y="1329"/>
                  </a:lnTo>
                  <a:lnTo>
                    <a:pt x="1150" y="1329"/>
                  </a:lnTo>
                  <a:lnTo>
                    <a:pt x="1152" y="1329"/>
                  </a:lnTo>
                  <a:lnTo>
                    <a:pt x="1152" y="1327"/>
                  </a:lnTo>
                  <a:lnTo>
                    <a:pt x="1154" y="1327"/>
                  </a:lnTo>
                  <a:lnTo>
                    <a:pt x="1156" y="1327"/>
                  </a:lnTo>
                  <a:lnTo>
                    <a:pt x="1158" y="1327"/>
                  </a:lnTo>
                  <a:lnTo>
                    <a:pt x="1160" y="1325"/>
                  </a:lnTo>
                  <a:lnTo>
                    <a:pt x="1162" y="1325"/>
                  </a:lnTo>
                  <a:lnTo>
                    <a:pt x="1164" y="1323"/>
                  </a:lnTo>
                  <a:lnTo>
                    <a:pt x="1166" y="1323"/>
                  </a:lnTo>
                  <a:lnTo>
                    <a:pt x="1168" y="1323"/>
                  </a:lnTo>
                  <a:lnTo>
                    <a:pt x="1170" y="1323"/>
                  </a:lnTo>
                  <a:lnTo>
                    <a:pt x="1168" y="1323"/>
                  </a:lnTo>
                  <a:lnTo>
                    <a:pt x="1170" y="1323"/>
                  </a:lnTo>
                  <a:lnTo>
                    <a:pt x="1171" y="1323"/>
                  </a:lnTo>
                  <a:lnTo>
                    <a:pt x="1173" y="1323"/>
                  </a:lnTo>
                  <a:lnTo>
                    <a:pt x="1175" y="1323"/>
                  </a:lnTo>
                  <a:lnTo>
                    <a:pt x="1177" y="1323"/>
                  </a:lnTo>
                  <a:lnTo>
                    <a:pt x="1179" y="1323"/>
                  </a:lnTo>
                  <a:lnTo>
                    <a:pt x="1181" y="1323"/>
                  </a:lnTo>
                  <a:lnTo>
                    <a:pt x="1183" y="1323"/>
                  </a:lnTo>
                  <a:lnTo>
                    <a:pt x="1185" y="1323"/>
                  </a:lnTo>
                  <a:lnTo>
                    <a:pt x="1187" y="1323"/>
                  </a:lnTo>
                  <a:lnTo>
                    <a:pt x="1189" y="1323"/>
                  </a:lnTo>
                  <a:lnTo>
                    <a:pt x="1189" y="1321"/>
                  </a:lnTo>
                  <a:lnTo>
                    <a:pt x="1191" y="1321"/>
                  </a:lnTo>
                  <a:lnTo>
                    <a:pt x="1193" y="1321"/>
                  </a:lnTo>
                  <a:lnTo>
                    <a:pt x="1193" y="1319"/>
                  </a:lnTo>
                  <a:lnTo>
                    <a:pt x="1194" y="1319"/>
                  </a:lnTo>
                  <a:lnTo>
                    <a:pt x="1194" y="1317"/>
                  </a:lnTo>
                  <a:lnTo>
                    <a:pt x="1196" y="1317"/>
                  </a:lnTo>
                  <a:lnTo>
                    <a:pt x="1198" y="1317"/>
                  </a:lnTo>
                  <a:lnTo>
                    <a:pt x="1198" y="1319"/>
                  </a:lnTo>
                  <a:lnTo>
                    <a:pt x="1200" y="1319"/>
                  </a:lnTo>
                  <a:lnTo>
                    <a:pt x="1200" y="1317"/>
                  </a:lnTo>
                  <a:lnTo>
                    <a:pt x="1202" y="1317"/>
                  </a:lnTo>
                  <a:lnTo>
                    <a:pt x="1204" y="1317"/>
                  </a:lnTo>
                  <a:lnTo>
                    <a:pt x="1204" y="1315"/>
                  </a:lnTo>
                  <a:lnTo>
                    <a:pt x="1206" y="1315"/>
                  </a:lnTo>
                  <a:lnTo>
                    <a:pt x="1208" y="1313"/>
                  </a:lnTo>
                  <a:lnTo>
                    <a:pt x="1210" y="1313"/>
                  </a:lnTo>
                  <a:lnTo>
                    <a:pt x="1210" y="1311"/>
                  </a:lnTo>
                  <a:lnTo>
                    <a:pt x="1212" y="1311"/>
                  </a:lnTo>
                  <a:lnTo>
                    <a:pt x="1212" y="1313"/>
                  </a:lnTo>
                  <a:lnTo>
                    <a:pt x="1210" y="1313"/>
                  </a:lnTo>
                  <a:lnTo>
                    <a:pt x="1212" y="1313"/>
                  </a:lnTo>
                  <a:lnTo>
                    <a:pt x="1212" y="1311"/>
                  </a:lnTo>
                  <a:lnTo>
                    <a:pt x="1212" y="1309"/>
                  </a:lnTo>
                  <a:lnTo>
                    <a:pt x="1212" y="1307"/>
                  </a:lnTo>
                  <a:lnTo>
                    <a:pt x="1214" y="1307"/>
                  </a:lnTo>
                  <a:lnTo>
                    <a:pt x="1214" y="1305"/>
                  </a:lnTo>
                  <a:lnTo>
                    <a:pt x="1216" y="1305"/>
                  </a:lnTo>
                  <a:lnTo>
                    <a:pt x="1216" y="1304"/>
                  </a:lnTo>
                  <a:lnTo>
                    <a:pt x="1216" y="1302"/>
                  </a:lnTo>
                  <a:lnTo>
                    <a:pt x="1218" y="1302"/>
                  </a:lnTo>
                  <a:lnTo>
                    <a:pt x="1218" y="1300"/>
                  </a:lnTo>
                  <a:lnTo>
                    <a:pt x="1219" y="1300"/>
                  </a:lnTo>
                  <a:lnTo>
                    <a:pt x="1221" y="1300"/>
                  </a:lnTo>
                  <a:lnTo>
                    <a:pt x="1221" y="1302"/>
                  </a:lnTo>
                  <a:lnTo>
                    <a:pt x="1223" y="1302"/>
                  </a:lnTo>
                  <a:lnTo>
                    <a:pt x="1225" y="1302"/>
                  </a:lnTo>
                  <a:lnTo>
                    <a:pt x="1227" y="1302"/>
                  </a:lnTo>
                  <a:lnTo>
                    <a:pt x="1227" y="1304"/>
                  </a:lnTo>
                  <a:lnTo>
                    <a:pt x="1229" y="1304"/>
                  </a:lnTo>
                  <a:lnTo>
                    <a:pt x="1229" y="1305"/>
                  </a:lnTo>
                  <a:lnTo>
                    <a:pt x="1231" y="1305"/>
                  </a:lnTo>
                  <a:lnTo>
                    <a:pt x="1231" y="1307"/>
                  </a:lnTo>
                  <a:lnTo>
                    <a:pt x="1233" y="1307"/>
                  </a:lnTo>
                  <a:lnTo>
                    <a:pt x="1235" y="1307"/>
                  </a:lnTo>
                  <a:lnTo>
                    <a:pt x="1237" y="1307"/>
                  </a:lnTo>
                  <a:lnTo>
                    <a:pt x="1239" y="1309"/>
                  </a:lnTo>
                  <a:lnTo>
                    <a:pt x="1241" y="1309"/>
                  </a:lnTo>
                  <a:lnTo>
                    <a:pt x="1243" y="1309"/>
                  </a:lnTo>
                  <a:lnTo>
                    <a:pt x="1244" y="1309"/>
                  </a:lnTo>
                  <a:lnTo>
                    <a:pt x="1246" y="1309"/>
                  </a:lnTo>
                  <a:lnTo>
                    <a:pt x="1248" y="1309"/>
                  </a:lnTo>
                  <a:lnTo>
                    <a:pt x="1248" y="1311"/>
                  </a:lnTo>
                  <a:lnTo>
                    <a:pt x="1250" y="1311"/>
                  </a:lnTo>
                  <a:lnTo>
                    <a:pt x="1252" y="1311"/>
                  </a:lnTo>
                  <a:lnTo>
                    <a:pt x="1254" y="1311"/>
                  </a:lnTo>
                  <a:lnTo>
                    <a:pt x="1254" y="1313"/>
                  </a:lnTo>
                  <a:lnTo>
                    <a:pt x="1256" y="1313"/>
                  </a:lnTo>
                  <a:lnTo>
                    <a:pt x="1258" y="1313"/>
                  </a:lnTo>
                  <a:lnTo>
                    <a:pt x="1260" y="1313"/>
                  </a:lnTo>
                  <a:lnTo>
                    <a:pt x="1260" y="1315"/>
                  </a:lnTo>
                  <a:lnTo>
                    <a:pt x="1262" y="1315"/>
                  </a:lnTo>
                  <a:lnTo>
                    <a:pt x="1264" y="1315"/>
                  </a:lnTo>
                  <a:lnTo>
                    <a:pt x="1264" y="1317"/>
                  </a:lnTo>
                  <a:lnTo>
                    <a:pt x="1266" y="1317"/>
                  </a:lnTo>
                  <a:lnTo>
                    <a:pt x="1264" y="1319"/>
                  </a:lnTo>
                  <a:lnTo>
                    <a:pt x="1264" y="1321"/>
                  </a:lnTo>
                  <a:lnTo>
                    <a:pt x="1262" y="1321"/>
                  </a:lnTo>
                  <a:lnTo>
                    <a:pt x="1262" y="1323"/>
                  </a:lnTo>
                  <a:lnTo>
                    <a:pt x="1262" y="1325"/>
                  </a:lnTo>
                  <a:lnTo>
                    <a:pt x="1262" y="1327"/>
                  </a:lnTo>
                  <a:lnTo>
                    <a:pt x="1262" y="1329"/>
                  </a:lnTo>
                  <a:lnTo>
                    <a:pt x="1262" y="1330"/>
                  </a:lnTo>
                  <a:lnTo>
                    <a:pt x="1264" y="1330"/>
                  </a:lnTo>
                  <a:lnTo>
                    <a:pt x="1264" y="1332"/>
                  </a:lnTo>
                  <a:lnTo>
                    <a:pt x="1264" y="1334"/>
                  </a:lnTo>
                  <a:lnTo>
                    <a:pt x="1264" y="1332"/>
                  </a:lnTo>
                  <a:lnTo>
                    <a:pt x="1266" y="1332"/>
                  </a:lnTo>
                  <a:lnTo>
                    <a:pt x="1266" y="1334"/>
                  </a:lnTo>
                  <a:lnTo>
                    <a:pt x="1267" y="1334"/>
                  </a:lnTo>
                  <a:lnTo>
                    <a:pt x="1267" y="1336"/>
                  </a:lnTo>
                  <a:lnTo>
                    <a:pt x="1269" y="1336"/>
                  </a:lnTo>
                  <a:lnTo>
                    <a:pt x="1271" y="1336"/>
                  </a:lnTo>
                  <a:lnTo>
                    <a:pt x="1273" y="1336"/>
                  </a:lnTo>
                  <a:lnTo>
                    <a:pt x="1273" y="1338"/>
                  </a:lnTo>
                  <a:lnTo>
                    <a:pt x="1275" y="1338"/>
                  </a:lnTo>
                  <a:lnTo>
                    <a:pt x="1275" y="1340"/>
                  </a:lnTo>
                  <a:lnTo>
                    <a:pt x="1275" y="1342"/>
                  </a:lnTo>
                  <a:lnTo>
                    <a:pt x="1275" y="1344"/>
                  </a:lnTo>
                  <a:lnTo>
                    <a:pt x="1275" y="1346"/>
                  </a:lnTo>
                  <a:lnTo>
                    <a:pt x="1277" y="1346"/>
                  </a:lnTo>
                  <a:lnTo>
                    <a:pt x="1277" y="1348"/>
                  </a:lnTo>
                  <a:lnTo>
                    <a:pt x="1277" y="1350"/>
                  </a:lnTo>
                  <a:lnTo>
                    <a:pt x="1279" y="1350"/>
                  </a:lnTo>
                  <a:lnTo>
                    <a:pt x="1279" y="1352"/>
                  </a:lnTo>
                  <a:lnTo>
                    <a:pt x="1279" y="1353"/>
                  </a:lnTo>
                  <a:lnTo>
                    <a:pt x="1279" y="1355"/>
                  </a:lnTo>
                  <a:lnTo>
                    <a:pt x="1281" y="1355"/>
                  </a:lnTo>
                  <a:lnTo>
                    <a:pt x="1281" y="1357"/>
                  </a:lnTo>
                  <a:lnTo>
                    <a:pt x="1283" y="1359"/>
                  </a:lnTo>
                  <a:lnTo>
                    <a:pt x="1283" y="1361"/>
                  </a:lnTo>
                  <a:lnTo>
                    <a:pt x="1285" y="1361"/>
                  </a:lnTo>
                  <a:lnTo>
                    <a:pt x="1285" y="1363"/>
                  </a:lnTo>
                  <a:lnTo>
                    <a:pt x="1285" y="1365"/>
                  </a:lnTo>
                  <a:lnTo>
                    <a:pt x="1285" y="1367"/>
                  </a:lnTo>
                  <a:lnTo>
                    <a:pt x="1285" y="1369"/>
                  </a:lnTo>
                  <a:lnTo>
                    <a:pt x="1285" y="1371"/>
                  </a:lnTo>
                  <a:lnTo>
                    <a:pt x="1283" y="1371"/>
                  </a:lnTo>
                  <a:lnTo>
                    <a:pt x="1285" y="1371"/>
                  </a:lnTo>
                  <a:lnTo>
                    <a:pt x="1285" y="1369"/>
                  </a:lnTo>
                  <a:lnTo>
                    <a:pt x="1285" y="1371"/>
                  </a:lnTo>
                  <a:lnTo>
                    <a:pt x="1285" y="1369"/>
                  </a:lnTo>
                  <a:lnTo>
                    <a:pt x="1287" y="1369"/>
                  </a:lnTo>
                  <a:lnTo>
                    <a:pt x="1287" y="1371"/>
                  </a:lnTo>
                  <a:lnTo>
                    <a:pt x="1287" y="1369"/>
                  </a:lnTo>
                  <a:lnTo>
                    <a:pt x="1287" y="1367"/>
                  </a:lnTo>
                  <a:lnTo>
                    <a:pt x="1287" y="1365"/>
                  </a:lnTo>
                  <a:lnTo>
                    <a:pt x="1287" y="1363"/>
                  </a:lnTo>
                  <a:lnTo>
                    <a:pt x="1289" y="1363"/>
                  </a:lnTo>
                  <a:lnTo>
                    <a:pt x="1287" y="1363"/>
                  </a:lnTo>
                  <a:lnTo>
                    <a:pt x="1287" y="1361"/>
                  </a:lnTo>
                  <a:lnTo>
                    <a:pt x="1287" y="1359"/>
                  </a:lnTo>
                  <a:lnTo>
                    <a:pt x="1287" y="1357"/>
                  </a:lnTo>
                  <a:lnTo>
                    <a:pt x="1285" y="1357"/>
                  </a:lnTo>
                  <a:lnTo>
                    <a:pt x="1285" y="1355"/>
                  </a:lnTo>
                  <a:lnTo>
                    <a:pt x="1283" y="1355"/>
                  </a:lnTo>
                  <a:lnTo>
                    <a:pt x="1283" y="1353"/>
                  </a:lnTo>
                  <a:lnTo>
                    <a:pt x="1281" y="1353"/>
                  </a:lnTo>
                  <a:lnTo>
                    <a:pt x="1283" y="1353"/>
                  </a:lnTo>
                  <a:lnTo>
                    <a:pt x="1281" y="1353"/>
                  </a:lnTo>
                  <a:lnTo>
                    <a:pt x="1283" y="1353"/>
                  </a:lnTo>
                  <a:lnTo>
                    <a:pt x="1283" y="1352"/>
                  </a:lnTo>
                  <a:lnTo>
                    <a:pt x="1283" y="1350"/>
                  </a:lnTo>
                  <a:lnTo>
                    <a:pt x="1283" y="1348"/>
                  </a:lnTo>
                  <a:lnTo>
                    <a:pt x="1283" y="1346"/>
                  </a:lnTo>
                  <a:lnTo>
                    <a:pt x="1281" y="1346"/>
                  </a:lnTo>
                  <a:lnTo>
                    <a:pt x="1281" y="1344"/>
                  </a:lnTo>
                  <a:lnTo>
                    <a:pt x="1279" y="1344"/>
                  </a:lnTo>
                  <a:lnTo>
                    <a:pt x="1279" y="1342"/>
                  </a:lnTo>
                  <a:lnTo>
                    <a:pt x="1279" y="1340"/>
                  </a:lnTo>
                  <a:lnTo>
                    <a:pt x="1279" y="1338"/>
                  </a:lnTo>
                  <a:lnTo>
                    <a:pt x="1279" y="1336"/>
                  </a:lnTo>
                  <a:lnTo>
                    <a:pt x="1279" y="1334"/>
                  </a:lnTo>
                  <a:lnTo>
                    <a:pt x="1279" y="1332"/>
                  </a:lnTo>
                  <a:lnTo>
                    <a:pt x="1281" y="1332"/>
                  </a:lnTo>
                  <a:lnTo>
                    <a:pt x="1281" y="1330"/>
                  </a:lnTo>
                  <a:lnTo>
                    <a:pt x="1279" y="1330"/>
                  </a:lnTo>
                  <a:lnTo>
                    <a:pt x="1279" y="1329"/>
                  </a:lnTo>
                  <a:lnTo>
                    <a:pt x="1279" y="1327"/>
                  </a:lnTo>
                  <a:lnTo>
                    <a:pt x="1279" y="1325"/>
                  </a:lnTo>
                  <a:lnTo>
                    <a:pt x="1279" y="1323"/>
                  </a:lnTo>
                  <a:lnTo>
                    <a:pt x="1279" y="1321"/>
                  </a:lnTo>
                  <a:lnTo>
                    <a:pt x="1279" y="1319"/>
                  </a:lnTo>
                  <a:lnTo>
                    <a:pt x="1281" y="1319"/>
                  </a:lnTo>
                  <a:lnTo>
                    <a:pt x="1283" y="1319"/>
                  </a:lnTo>
                  <a:lnTo>
                    <a:pt x="1285" y="1319"/>
                  </a:lnTo>
                  <a:lnTo>
                    <a:pt x="1285" y="1321"/>
                  </a:lnTo>
                  <a:lnTo>
                    <a:pt x="1287" y="1323"/>
                  </a:lnTo>
                  <a:lnTo>
                    <a:pt x="1289" y="1323"/>
                  </a:lnTo>
                  <a:lnTo>
                    <a:pt x="1289" y="1321"/>
                  </a:lnTo>
                  <a:lnTo>
                    <a:pt x="1291" y="1321"/>
                  </a:lnTo>
                  <a:lnTo>
                    <a:pt x="1292" y="1321"/>
                  </a:lnTo>
                  <a:lnTo>
                    <a:pt x="1294" y="1321"/>
                  </a:lnTo>
                  <a:lnTo>
                    <a:pt x="1296" y="1321"/>
                  </a:lnTo>
                  <a:lnTo>
                    <a:pt x="1298" y="1321"/>
                  </a:lnTo>
                  <a:lnTo>
                    <a:pt x="1298" y="1323"/>
                  </a:lnTo>
                  <a:lnTo>
                    <a:pt x="1300" y="1323"/>
                  </a:lnTo>
                  <a:lnTo>
                    <a:pt x="1300" y="1321"/>
                  </a:lnTo>
                  <a:lnTo>
                    <a:pt x="1302" y="1321"/>
                  </a:lnTo>
                  <a:lnTo>
                    <a:pt x="1304" y="1321"/>
                  </a:lnTo>
                  <a:lnTo>
                    <a:pt x="1304" y="1323"/>
                  </a:lnTo>
                  <a:lnTo>
                    <a:pt x="1306" y="1323"/>
                  </a:lnTo>
                  <a:lnTo>
                    <a:pt x="1308" y="1323"/>
                  </a:lnTo>
                  <a:lnTo>
                    <a:pt x="1308" y="1325"/>
                  </a:lnTo>
                  <a:lnTo>
                    <a:pt x="1310" y="1325"/>
                  </a:lnTo>
                  <a:lnTo>
                    <a:pt x="1312" y="1325"/>
                  </a:lnTo>
                  <a:lnTo>
                    <a:pt x="1314" y="1325"/>
                  </a:lnTo>
                  <a:lnTo>
                    <a:pt x="1315" y="1325"/>
                  </a:lnTo>
                  <a:lnTo>
                    <a:pt x="1315" y="1327"/>
                  </a:lnTo>
                  <a:lnTo>
                    <a:pt x="1317" y="1327"/>
                  </a:lnTo>
                  <a:lnTo>
                    <a:pt x="1317" y="1329"/>
                  </a:lnTo>
                  <a:lnTo>
                    <a:pt x="1319" y="1329"/>
                  </a:lnTo>
                  <a:lnTo>
                    <a:pt x="1321" y="1329"/>
                  </a:lnTo>
                  <a:lnTo>
                    <a:pt x="1321" y="1327"/>
                  </a:lnTo>
                  <a:lnTo>
                    <a:pt x="1321" y="1329"/>
                  </a:lnTo>
                  <a:lnTo>
                    <a:pt x="1321" y="1327"/>
                  </a:lnTo>
                  <a:lnTo>
                    <a:pt x="1319" y="1327"/>
                  </a:lnTo>
                  <a:lnTo>
                    <a:pt x="1319" y="1325"/>
                  </a:lnTo>
                  <a:lnTo>
                    <a:pt x="1317" y="1325"/>
                  </a:lnTo>
                  <a:lnTo>
                    <a:pt x="1317" y="1323"/>
                  </a:lnTo>
                  <a:lnTo>
                    <a:pt x="1315" y="1323"/>
                  </a:lnTo>
                  <a:lnTo>
                    <a:pt x="1317" y="1323"/>
                  </a:lnTo>
                  <a:lnTo>
                    <a:pt x="1319" y="1323"/>
                  </a:lnTo>
                  <a:lnTo>
                    <a:pt x="1319" y="1325"/>
                  </a:lnTo>
                  <a:lnTo>
                    <a:pt x="1321" y="1325"/>
                  </a:lnTo>
                  <a:lnTo>
                    <a:pt x="1319" y="1325"/>
                  </a:lnTo>
                  <a:lnTo>
                    <a:pt x="1321" y="1325"/>
                  </a:lnTo>
                  <a:lnTo>
                    <a:pt x="1319" y="1325"/>
                  </a:lnTo>
                  <a:lnTo>
                    <a:pt x="1321" y="1325"/>
                  </a:lnTo>
                  <a:lnTo>
                    <a:pt x="1319" y="1325"/>
                  </a:lnTo>
                  <a:lnTo>
                    <a:pt x="1319" y="1323"/>
                  </a:lnTo>
                  <a:lnTo>
                    <a:pt x="1319" y="1325"/>
                  </a:lnTo>
                  <a:lnTo>
                    <a:pt x="1319" y="1323"/>
                  </a:lnTo>
                  <a:lnTo>
                    <a:pt x="1319" y="1325"/>
                  </a:lnTo>
                  <a:lnTo>
                    <a:pt x="1319" y="1323"/>
                  </a:lnTo>
                  <a:lnTo>
                    <a:pt x="1317" y="1323"/>
                  </a:lnTo>
                  <a:lnTo>
                    <a:pt x="1317" y="1321"/>
                  </a:lnTo>
                  <a:lnTo>
                    <a:pt x="1315" y="1321"/>
                  </a:lnTo>
                  <a:lnTo>
                    <a:pt x="1315" y="1319"/>
                  </a:lnTo>
                  <a:lnTo>
                    <a:pt x="1314" y="1319"/>
                  </a:lnTo>
                  <a:lnTo>
                    <a:pt x="1314" y="1317"/>
                  </a:lnTo>
                  <a:lnTo>
                    <a:pt x="1312" y="1317"/>
                  </a:lnTo>
                  <a:lnTo>
                    <a:pt x="1310" y="1317"/>
                  </a:lnTo>
                  <a:lnTo>
                    <a:pt x="1310" y="1315"/>
                  </a:lnTo>
                  <a:lnTo>
                    <a:pt x="1308" y="1315"/>
                  </a:lnTo>
                  <a:lnTo>
                    <a:pt x="1306" y="1315"/>
                  </a:lnTo>
                  <a:lnTo>
                    <a:pt x="1304" y="1315"/>
                  </a:lnTo>
                  <a:lnTo>
                    <a:pt x="1302" y="1315"/>
                  </a:lnTo>
                  <a:lnTo>
                    <a:pt x="1300" y="1315"/>
                  </a:lnTo>
                  <a:lnTo>
                    <a:pt x="1298" y="1315"/>
                  </a:lnTo>
                  <a:lnTo>
                    <a:pt x="1296" y="1315"/>
                  </a:lnTo>
                  <a:lnTo>
                    <a:pt x="1294" y="1315"/>
                  </a:lnTo>
                  <a:lnTo>
                    <a:pt x="1294" y="1317"/>
                  </a:lnTo>
                  <a:lnTo>
                    <a:pt x="1292" y="1317"/>
                  </a:lnTo>
                  <a:lnTo>
                    <a:pt x="1292" y="1319"/>
                  </a:lnTo>
                  <a:lnTo>
                    <a:pt x="1291" y="1319"/>
                  </a:lnTo>
                  <a:lnTo>
                    <a:pt x="1289" y="1319"/>
                  </a:lnTo>
                  <a:lnTo>
                    <a:pt x="1287" y="1319"/>
                  </a:lnTo>
                  <a:lnTo>
                    <a:pt x="1287" y="1317"/>
                  </a:lnTo>
                  <a:lnTo>
                    <a:pt x="1287" y="1315"/>
                  </a:lnTo>
                  <a:lnTo>
                    <a:pt x="1285" y="1315"/>
                  </a:lnTo>
                  <a:lnTo>
                    <a:pt x="1285" y="1313"/>
                  </a:lnTo>
                  <a:lnTo>
                    <a:pt x="1283" y="1311"/>
                  </a:lnTo>
                  <a:lnTo>
                    <a:pt x="1283" y="1309"/>
                  </a:lnTo>
                  <a:lnTo>
                    <a:pt x="1281" y="1309"/>
                  </a:lnTo>
                  <a:lnTo>
                    <a:pt x="1281" y="1307"/>
                  </a:lnTo>
                  <a:lnTo>
                    <a:pt x="1283" y="1307"/>
                  </a:lnTo>
                  <a:lnTo>
                    <a:pt x="1283" y="1305"/>
                  </a:lnTo>
                  <a:lnTo>
                    <a:pt x="1281" y="1305"/>
                  </a:lnTo>
                  <a:lnTo>
                    <a:pt x="1281" y="1307"/>
                  </a:lnTo>
                  <a:lnTo>
                    <a:pt x="1279" y="1307"/>
                  </a:lnTo>
                  <a:lnTo>
                    <a:pt x="1279" y="1305"/>
                  </a:lnTo>
                  <a:lnTo>
                    <a:pt x="1277" y="1305"/>
                  </a:lnTo>
                  <a:lnTo>
                    <a:pt x="1277" y="1304"/>
                  </a:lnTo>
                  <a:lnTo>
                    <a:pt x="1275" y="1304"/>
                  </a:lnTo>
                  <a:lnTo>
                    <a:pt x="1275" y="1302"/>
                  </a:lnTo>
                  <a:lnTo>
                    <a:pt x="1275" y="1300"/>
                  </a:lnTo>
                  <a:lnTo>
                    <a:pt x="1277" y="1300"/>
                  </a:lnTo>
                  <a:lnTo>
                    <a:pt x="1277" y="1298"/>
                  </a:lnTo>
                  <a:lnTo>
                    <a:pt x="1277" y="1296"/>
                  </a:lnTo>
                  <a:lnTo>
                    <a:pt x="1279" y="1298"/>
                  </a:lnTo>
                  <a:lnTo>
                    <a:pt x="1279" y="1296"/>
                  </a:lnTo>
                  <a:lnTo>
                    <a:pt x="1281" y="1296"/>
                  </a:lnTo>
                  <a:lnTo>
                    <a:pt x="1283" y="1296"/>
                  </a:lnTo>
                  <a:lnTo>
                    <a:pt x="1281" y="1296"/>
                  </a:lnTo>
                  <a:lnTo>
                    <a:pt x="1281" y="1294"/>
                  </a:lnTo>
                  <a:lnTo>
                    <a:pt x="1279" y="1294"/>
                  </a:lnTo>
                  <a:lnTo>
                    <a:pt x="1277" y="1296"/>
                  </a:lnTo>
                  <a:lnTo>
                    <a:pt x="1277" y="1298"/>
                  </a:lnTo>
                  <a:lnTo>
                    <a:pt x="1275" y="1298"/>
                  </a:lnTo>
                  <a:lnTo>
                    <a:pt x="1275" y="1296"/>
                  </a:lnTo>
                  <a:lnTo>
                    <a:pt x="1275" y="1294"/>
                  </a:lnTo>
                  <a:lnTo>
                    <a:pt x="1277" y="1294"/>
                  </a:lnTo>
                  <a:lnTo>
                    <a:pt x="1275" y="1294"/>
                  </a:lnTo>
                  <a:lnTo>
                    <a:pt x="1273" y="1294"/>
                  </a:lnTo>
                  <a:lnTo>
                    <a:pt x="1273" y="1296"/>
                  </a:lnTo>
                  <a:lnTo>
                    <a:pt x="1271" y="1296"/>
                  </a:lnTo>
                  <a:lnTo>
                    <a:pt x="1269" y="1296"/>
                  </a:lnTo>
                  <a:lnTo>
                    <a:pt x="1269" y="1294"/>
                  </a:lnTo>
                  <a:lnTo>
                    <a:pt x="1267" y="1294"/>
                  </a:lnTo>
                  <a:lnTo>
                    <a:pt x="1266" y="1292"/>
                  </a:lnTo>
                  <a:lnTo>
                    <a:pt x="1264" y="1292"/>
                  </a:lnTo>
                  <a:lnTo>
                    <a:pt x="1262" y="1290"/>
                  </a:lnTo>
                  <a:lnTo>
                    <a:pt x="1264" y="1290"/>
                  </a:lnTo>
                  <a:lnTo>
                    <a:pt x="1262" y="1290"/>
                  </a:lnTo>
                  <a:lnTo>
                    <a:pt x="1260" y="1290"/>
                  </a:lnTo>
                  <a:lnTo>
                    <a:pt x="1258" y="1288"/>
                  </a:lnTo>
                  <a:lnTo>
                    <a:pt x="1256" y="1288"/>
                  </a:lnTo>
                  <a:lnTo>
                    <a:pt x="1254" y="1288"/>
                  </a:lnTo>
                  <a:lnTo>
                    <a:pt x="1254" y="1290"/>
                  </a:lnTo>
                  <a:lnTo>
                    <a:pt x="1252" y="1290"/>
                  </a:lnTo>
                  <a:lnTo>
                    <a:pt x="1250" y="1290"/>
                  </a:lnTo>
                  <a:lnTo>
                    <a:pt x="1248" y="1290"/>
                  </a:lnTo>
                  <a:lnTo>
                    <a:pt x="1246" y="1290"/>
                  </a:lnTo>
                  <a:lnTo>
                    <a:pt x="1244" y="1290"/>
                  </a:lnTo>
                  <a:lnTo>
                    <a:pt x="1244" y="1288"/>
                  </a:lnTo>
                  <a:lnTo>
                    <a:pt x="1243" y="1288"/>
                  </a:lnTo>
                  <a:lnTo>
                    <a:pt x="1243" y="1286"/>
                  </a:lnTo>
                  <a:lnTo>
                    <a:pt x="1241" y="1286"/>
                  </a:lnTo>
                  <a:lnTo>
                    <a:pt x="1239" y="1286"/>
                  </a:lnTo>
                  <a:lnTo>
                    <a:pt x="1239" y="1284"/>
                  </a:lnTo>
                  <a:lnTo>
                    <a:pt x="1237" y="1284"/>
                  </a:lnTo>
                  <a:lnTo>
                    <a:pt x="1237" y="1282"/>
                  </a:lnTo>
                  <a:lnTo>
                    <a:pt x="1235" y="1282"/>
                  </a:lnTo>
                  <a:lnTo>
                    <a:pt x="1233" y="1282"/>
                  </a:lnTo>
                  <a:lnTo>
                    <a:pt x="1233" y="1281"/>
                  </a:lnTo>
                  <a:lnTo>
                    <a:pt x="1231" y="1281"/>
                  </a:lnTo>
                  <a:lnTo>
                    <a:pt x="1229" y="1281"/>
                  </a:lnTo>
                  <a:lnTo>
                    <a:pt x="1227" y="1281"/>
                  </a:lnTo>
                  <a:lnTo>
                    <a:pt x="1225" y="1281"/>
                  </a:lnTo>
                  <a:lnTo>
                    <a:pt x="1225" y="1279"/>
                  </a:lnTo>
                  <a:lnTo>
                    <a:pt x="1223" y="1279"/>
                  </a:lnTo>
                  <a:lnTo>
                    <a:pt x="1223" y="1281"/>
                  </a:lnTo>
                  <a:lnTo>
                    <a:pt x="1221" y="1281"/>
                  </a:lnTo>
                  <a:lnTo>
                    <a:pt x="1219" y="1281"/>
                  </a:lnTo>
                  <a:lnTo>
                    <a:pt x="1218" y="1281"/>
                  </a:lnTo>
                  <a:lnTo>
                    <a:pt x="1218" y="1282"/>
                  </a:lnTo>
                  <a:lnTo>
                    <a:pt x="1216" y="1282"/>
                  </a:lnTo>
                  <a:lnTo>
                    <a:pt x="1216" y="1284"/>
                  </a:lnTo>
                  <a:lnTo>
                    <a:pt x="1216" y="1286"/>
                  </a:lnTo>
                  <a:lnTo>
                    <a:pt x="1214" y="1286"/>
                  </a:lnTo>
                  <a:lnTo>
                    <a:pt x="1214" y="1288"/>
                  </a:lnTo>
                  <a:lnTo>
                    <a:pt x="1212" y="1288"/>
                  </a:lnTo>
                  <a:lnTo>
                    <a:pt x="1212" y="1290"/>
                  </a:lnTo>
                  <a:lnTo>
                    <a:pt x="1210" y="1288"/>
                  </a:lnTo>
                  <a:lnTo>
                    <a:pt x="1210" y="1286"/>
                  </a:lnTo>
                  <a:lnTo>
                    <a:pt x="1210" y="1284"/>
                  </a:lnTo>
                  <a:lnTo>
                    <a:pt x="1210" y="1282"/>
                  </a:lnTo>
                  <a:lnTo>
                    <a:pt x="1210" y="1284"/>
                  </a:lnTo>
                  <a:lnTo>
                    <a:pt x="1208" y="1284"/>
                  </a:lnTo>
                  <a:lnTo>
                    <a:pt x="1208" y="1282"/>
                  </a:lnTo>
                  <a:lnTo>
                    <a:pt x="1206" y="1282"/>
                  </a:lnTo>
                  <a:lnTo>
                    <a:pt x="1204" y="1282"/>
                  </a:lnTo>
                  <a:lnTo>
                    <a:pt x="1202" y="1282"/>
                  </a:lnTo>
                  <a:lnTo>
                    <a:pt x="1202" y="1281"/>
                  </a:lnTo>
                  <a:lnTo>
                    <a:pt x="1202" y="1282"/>
                  </a:lnTo>
                  <a:lnTo>
                    <a:pt x="1202" y="1281"/>
                  </a:lnTo>
                  <a:lnTo>
                    <a:pt x="1200" y="1281"/>
                  </a:lnTo>
                  <a:lnTo>
                    <a:pt x="1202" y="1281"/>
                  </a:lnTo>
                  <a:lnTo>
                    <a:pt x="1202" y="1279"/>
                  </a:lnTo>
                  <a:lnTo>
                    <a:pt x="1202" y="1281"/>
                  </a:lnTo>
                  <a:lnTo>
                    <a:pt x="1200" y="1281"/>
                  </a:lnTo>
                  <a:lnTo>
                    <a:pt x="1198" y="1282"/>
                  </a:lnTo>
                  <a:lnTo>
                    <a:pt x="1198" y="1281"/>
                  </a:lnTo>
                  <a:lnTo>
                    <a:pt x="1196" y="1282"/>
                  </a:lnTo>
                  <a:lnTo>
                    <a:pt x="1194" y="1282"/>
                  </a:lnTo>
                  <a:lnTo>
                    <a:pt x="1193" y="1282"/>
                  </a:lnTo>
                  <a:lnTo>
                    <a:pt x="1193" y="1281"/>
                  </a:lnTo>
                  <a:lnTo>
                    <a:pt x="1193" y="1282"/>
                  </a:lnTo>
                  <a:lnTo>
                    <a:pt x="1193" y="1281"/>
                  </a:lnTo>
                  <a:lnTo>
                    <a:pt x="1191" y="1281"/>
                  </a:lnTo>
                  <a:lnTo>
                    <a:pt x="1189" y="1281"/>
                  </a:lnTo>
                  <a:lnTo>
                    <a:pt x="1187" y="1281"/>
                  </a:lnTo>
                  <a:lnTo>
                    <a:pt x="1185" y="1281"/>
                  </a:lnTo>
                  <a:lnTo>
                    <a:pt x="1183" y="1281"/>
                  </a:lnTo>
                  <a:lnTo>
                    <a:pt x="1181" y="1281"/>
                  </a:lnTo>
                  <a:lnTo>
                    <a:pt x="1179" y="1281"/>
                  </a:lnTo>
                  <a:lnTo>
                    <a:pt x="1179" y="1282"/>
                  </a:lnTo>
                  <a:lnTo>
                    <a:pt x="1177" y="1282"/>
                  </a:lnTo>
                  <a:lnTo>
                    <a:pt x="1177" y="1284"/>
                  </a:lnTo>
                  <a:lnTo>
                    <a:pt x="1177" y="1286"/>
                  </a:lnTo>
                  <a:lnTo>
                    <a:pt x="1177" y="1288"/>
                  </a:lnTo>
                  <a:lnTo>
                    <a:pt x="1177" y="1286"/>
                  </a:lnTo>
                  <a:lnTo>
                    <a:pt x="1175" y="1286"/>
                  </a:lnTo>
                  <a:lnTo>
                    <a:pt x="1173" y="1286"/>
                  </a:lnTo>
                  <a:lnTo>
                    <a:pt x="1171" y="1286"/>
                  </a:lnTo>
                  <a:lnTo>
                    <a:pt x="1171" y="1284"/>
                  </a:lnTo>
                  <a:lnTo>
                    <a:pt x="1171" y="1286"/>
                  </a:lnTo>
                  <a:lnTo>
                    <a:pt x="1170" y="1286"/>
                  </a:lnTo>
                  <a:lnTo>
                    <a:pt x="1168" y="1286"/>
                  </a:lnTo>
                  <a:lnTo>
                    <a:pt x="1166" y="1286"/>
                  </a:lnTo>
                  <a:lnTo>
                    <a:pt x="1164" y="1286"/>
                  </a:lnTo>
                  <a:lnTo>
                    <a:pt x="1164" y="1284"/>
                  </a:lnTo>
                  <a:lnTo>
                    <a:pt x="1162" y="1284"/>
                  </a:lnTo>
                  <a:lnTo>
                    <a:pt x="1160" y="1284"/>
                  </a:lnTo>
                  <a:lnTo>
                    <a:pt x="1158" y="1284"/>
                  </a:lnTo>
                  <a:lnTo>
                    <a:pt x="1156" y="1282"/>
                  </a:lnTo>
                  <a:lnTo>
                    <a:pt x="1158" y="1282"/>
                  </a:lnTo>
                  <a:lnTo>
                    <a:pt x="1158" y="1284"/>
                  </a:lnTo>
                  <a:lnTo>
                    <a:pt x="1158" y="1282"/>
                  </a:lnTo>
                  <a:lnTo>
                    <a:pt x="1156" y="1282"/>
                  </a:lnTo>
                  <a:lnTo>
                    <a:pt x="1158" y="1282"/>
                  </a:lnTo>
                  <a:lnTo>
                    <a:pt x="1158" y="1281"/>
                  </a:lnTo>
                  <a:lnTo>
                    <a:pt x="1156" y="1281"/>
                  </a:lnTo>
                  <a:lnTo>
                    <a:pt x="1156" y="1279"/>
                  </a:lnTo>
                  <a:lnTo>
                    <a:pt x="1154" y="1279"/>
                  </a:lnTo>
                  <a:lnTo>
                    <a:pt x="1156" y="1279"/>
                  </a:lnTo>
                  <a:lnTo>
                    <a:pt x="1154" y="1279"/>
                  </a:lnTo>
                  <a:lnTo>
                    <a:pt x="1154" y="1277"/>
                  </a:lnTo>
                  <a:lnTo>
                    <a:pt x="1154" y="1275"/>
                  </a:lnTo>
                  <a:lnTo>
                    <a:pt x="1152" y="1275"/>
                  </a:lnTo>
                  <a:lnTo>
                    <a:pt x="1154" y="1275"/>
                  </a:lnTo>
                  <a:lnTo>
                    <a:pt x="1154" y="1277"/>
                  </a:lnTo>
                  <a:lnTo>
                    <a:pt x="1156" y="1277"/>
                  </a:lnTo>
                  <a:lnTo>
                    <a:pt x="1156" y="1275"/>
                  </a:lnTo>
                  <a:lnTo>
                    <a:pt x="1154" y="1275"/>
                  </a:lnTo>
                  <a:lnTo>
                    <a:pt x="1154" y="1273"/>
                  </a:lnTo>
                  <a:lnTo>
                    <a:pt x="1152" y="1273"/>
                  </a:lnTo>
                  <a:lnTo>
                    <a:pt x="1152" y="1275"/>
                  </a:lnTo>
                  <a:lnTo>
                    <a:pt x="1152" y="1273"/>
                  </a:lnTo>
                  <a:lnTo>
                    <a:pt x="1154" y="1273"/>
                  </a:lnTo>
                  <a:lnTo>
                    <a:pt x="1154" y="1271"/>
                  </a:lnTo>
                  <a:lnTo>
                    <a:pt x="1156" y="1271"/>
                  </a:lnTo>
                  <a:lnTo>
                    <a:pt x="1156" y="1269"/>
                  </a:lnTo>
                  <a:lnTo>
                    <a:pt x="1154" y="1269"/>
                  </a:lnTo>
                  <a:lnTo>
                    <a:pt x="1154" y="1267"/>
                  </a:lnTo>
                  <a:lnTo>
                    <a:pt x="1154" y="1269"/>
                  </a:lnTo>
                  <a:lnTo>
                    <a:pt x="1154" y="1271"/>
                  </a:lnTo>
                  <a:lnTo>
                    <a:pt x="1154" y="1269"/>
                  </a:lnTo>
                  <a:lnTo>
                    <a:pt x="1154" y="1271"/>
                  </a:lnTo>
                  <a:lnTo>
                    <a:pt x="1152" y="1271"/>
                  </a:lnTo>
                  <a:lnTo>
                    <a:pt x="1152" y="1273"/>
                  </a:lnTo>
                  <a:lnTo>
                    <a:pt x="1150" y="1273"/>
                  </a:lnTo>
                  <a:lnTo>
                    <a:pt x="1150" y="1275"/>
                  </a:lnTo>
                  <a:lnTo>
                    <a:pt x="1150" y="1277"/>
                  </a:lnTo>
                  <a:lnTo>
                    <a:pt x="1152" y="1279"/>
                  </a:lnTo>
                  <a:lnTo>
                    <a:pt x="1152" y="1281"/>
                  </a:lnTo>
                  <a:lnTo>
                    <a:pt x="1152" y="1282"/>
                  </a:lnTo>
                  <a:lnTo>
                    <a:pt x="1152" y="1284"/>
                  </a:lnTo>
                  <a:lnTo>
                    <a:pt x="1150" y="1284"/>
                  </a:lnTo>
                  <a:lnTo>
                    <a:pt x="1150" y="1286"/>
                  </a:lnTo>
                  <a:lnTo>
                    <a:pt x="1150" y="1288"/>
                  </a:lnTo>
                  <a:lnTo>
                    <a:pt x="1150" y="1290"/>
                  </a:lnTo>
                  <a:lnTo>
                    <a:pt x="1148" y="1290"/>
                  </a:lnTo>
                  <a:lnTo>
                    <a:pt x="1148" y="1292"/>
                  </a:lnTo>
                  <a:lnTo>
                    <a:pt x="1146" y="1292"/>
                  </a:lnTo>
                  <a:lnTo>
                    <a:pt x="1145" y="1292"/>
                  </a:lnTo>
                  <a:lnTo>
                    <a:pt x="1143" y="1292"/>
                  </a:lnTo>
                  <a:lnTo>
                    <a:pt x="1143" y="1294"/>
                  </a:lnTo>
                  <a:lnTo>
                    <a:pt x="1145" y="1294"/>
                  </a:lnTo>
                  <a:lnTo>
                    <a:pt x="1143" y="1294"/>
                  </a:lnTo>
                  <a:lnTo>
                    <a:pt x="1141" y="1294"/>
                  </a:lnTo>
                  <a:lnTo>
                    <a:pt x="1139" y="1294"/>
                  </a:lnTo>
                  <a:lnTo>
                    <a:pt x="1137" y="1294"/>
                  </a:lnTo>
                  <a:lnTo>
                    <a:pt x="1135" y="1294"/>
                  </a:lnTo>
                  <a:lnTo>
                    <a:pt x="1133" y="1294"/>
                  </a:lnTo>
                  <a:lnTo>
                    <a:pt x="1131" y="1292"/>
                  </a:lnTo>
                  <a:lnTo>
                    <a:pt x="1129" y="1292"/>
                  </a:lnTo>
                  <a:lnTo>
                    <a:pt x="1127" y="1292"/>
                  </a:lnTo>
                  <a:lnTo>
                    <a:pt x="1127" y="1290"/>
                  </a:lnTo>
                  <a:lnTo>
                    <a:pt x="1129" y="1290"/>
                  </a:lnTo>
                  <a:lnTo>
                    <a:pt x="1127" y="1290"/>
                  </a:lnTo>
                  <a:lnTo>
                    <a:pt x="1127" y="1288"/>
                  </a:lnTo>
                  <a:lnTo>
                    <a:pt x="1125" y="1286"/>
                  </a:lnTo>
                  <a:lnTo>
                    <a:pt x="1125" y="1284"/>
                  </a:lnTo>
                  <a:lnTo>
                    <a:pt x="1123" y="1284"/>
                  </a:lnTo>
                  <a:lnTo>
                    <a:pt x="1122" y="1284"/>
                  </a:lnTo>
                  <a:lnTo>
                    <a:pt x="1122" y="1282"/>
                  </a:lnTo>
                  <a:lnTo>
                    <a:pt x="1120" y="1282"/>
                  </a:lnTo>
                  <a:lnTo>
                    <a:pt x="1120" y="1281"/>
                  </a:lnTo>
                  <a:lnTo>
                    <a:pt x="1118" y="1281"/>
                  </a:lnTo>
                  <a:lnTo>
                    <a:pt x="1116" y="1281"/>
                  </a:lnTo>
                  <a:lnTo>
                    <a:pt x="1116" y="1279"/>
                  </a:lnTo>
                  <a:lnTo>
                    <a:pt x="1116" y="1281"/>
                  </a:lnTo>
                  <a:lnTo>
                    <a:pt x="1114" y="1281"/>
                  </a:lnTo>
                  <a:lnTo>
                    <a:pt x="1116" y="1281"/>
                  </a:lnTo>
                  <a:lnTo>
                    <a:pt x="1116" y="1282"/>
                  </a:lnTo>
                  <a:lnTo>
                    <a:pt x="1118" y="1282"/>
                  </a:lnTo>
                  <a:lnTo>
                    <a:pt x="1118" y="1284"/>
                  </a:lnTo>
                  <a:lnTo>
                    <a:pt x="1118" y="1286"/>
                  </a:lnTo>
                  <a:lnTo>
                    <a:pt x="1120" y="1286"/>
                  </a:lnTo>
                  <a:lnTo>
                    <a:pt x="1122" y="1286"/>
                  </a:lnTo>
                  <a:lnTo>
                    <a:pt x="1122" y="1288"/>
                  </a:lnTo>
                  <a:lnTo>
                    <a:pt x="1122" y="1290"/>
                  </a:lnTo>
                  <a:lnTo>
                    <a:pt x="1120" y="1290"/>
                  </a:lnTo>
                  <a:lnTo>
                    <a:pt x="1120" y="1292"/>
                  </a:lnTo>
                  <a:lnTo>
                    <a:pt x="1118" y="1292"/>
                  </a:lnTo>
                  <a:lnTo>
                    <a:pt x="1116" y="1292"/>
                  </a:lnTo>
                  <a:lnTo>
                    <a:pt x="1114" y="1292"/>
                  </a:lnTo>
                  <a:lnTo>
                    <a:pt x="1114" y="1294"/>
                  </a:lnTo>
                  <a:lnTo>
                    <a:pt x="1112" y="1294"/>
                  </a:lnTo>
                  <a:lnTo>
                    <a:pt x="1112" y="1292"/>
                  </a:lnTo>
                  <a:lnTo>
                    <a:pt x="1110" y="1292"/>
                  </a:lnTo>
                  <a:lnTo>
                    <a:pt x="1108" y="1292"/>
                  </a:lnTo>
                  <a:lnTo>
                    <a:pt x="1110" y="1292"/>
                  </a:lnTo>
                  <a:lnTo>
                    <a:pt x="1108" y="1292"/>
                  </a:lnTo>
                  <a:lnTo>
                    <a:pt x="1106" y="1292"/>
                  </a:lnTo>
                  <a:lnTo>
                    <a:pt x="1104" y="1290"/>
                  </a:lnTo>
                  <a:lnTo>
                    <a:pt x="1102" y="1290"/>
                  </a:lnTo>
                  <a:lnTo>
                    <a:pt x="1102" y="1288"/>
                  </a:lnTo>
                  <a:lnTo>
                    <a:pt x="1104" y="1288"/>
                  </a:lnTo>
                  <a:lnTo>
                    <a:pt x="1104" y="1286"/>
                  </a:lnTo>
                  <a:lnTo>
                    <a:pt x="1102" y="1286"/>
                  </a:lnTo>
                  <a:lnTo>
                    <a:pt x="1102" y="1288"/>
                  </a:lnTo>
                  <a:lnTo>
                    <a:pt x="1100" y="1288"/>
                  </a:lnTo>
                  <a:lnTo>
                    <a:pt x="1100" y="1286"/>
                  </a:lnTo>
                  <a:lnTo>
                    <a:pt x="1100" y="1284"/>
                  </a:lnTo>
                  <a:lnTo>
                    <a:pt x="1098" y="1284"/>
                  </a:lnTo>
                  <a:lnTo>
                    <a:pt x="1100" y="1284"/>
                  </a:lnTo>
                  <a:lnTo>
                    <a:pt x="1100" y="1282"/>
                  </a:lnTo>
                  <a:lnTo>
                    <a:pt x="1100" y="1284"/>
                  </a:lnTo>
                  <a:lnTo>
                    <a:pt x="1102" y="1284"/>
                  </a:lnTo>
                  <a:lnTo>
                    <a:pt x="1102" y="1282"/>
                  </a:lnTo>
                  <a:lnTo>
                    <a:pt x="1104" y="1282"/>
                  </a:lnTo>
                  <a:lnTo>
                    <a:pt x="1106" y="1281"/>
                  </a:lnTo>
                  <a:lnTo>
                    <a:pt x="1106" y="1282"/>
                  </a:lnTo>
                  <a:lnTo>
                    <a:pt x="1108" y="1282"/>
                  </a:lnTo>
                  <a:lnTo>
                    <a:pt x="1108" y="1281"/>
                  </a:lnTo>
                  <a:lnTo>
                    <a:pt x="1106" y="1281"/>
                  </a:lnTo>
                  <a:lnTo>
                    <a:pt x="1106" y="1279"/>
                  </a:lnTo>
                  <a:lnTo>
                    <a:pt x="1108" y="1279"/>
                  </a:lnTo>
                  <a:lnTo>
                    <a:pt x="1106" y="1279"/>
                  </a:lnTo>
                  <a:lnTo>
                    <a:pt x="1108" y="1279"/>
                  </a:lnTo>
                  <a:lnTo>
                    <a:pt x="1108" y="1277"/>
                  </a:lnTo>
                  <a:lnTo>
                    <a:pt x="1108" y="1275"/>
                  </a:lnTo>
                  <a:lnTo>
                    <a:pt x="1110" y="1275"/>
                  </a:lnTo>
                  <a:lnTo>
                    <a:pt x="1108" y="1275"/>
                  </a:lnTo>
                  <a:lnTo>
                    <a:pt x="1108" y="1277"/>
                  </a:lnTo>
                  <a:lnTo>
                    <a:pt x="1106" y="1277"/>
                  </a:lnTo>
                  <a:lnTo>
                    <a:pt x="1104" y="1279"/>
                  </a:lnTo>
                  <a:lnTo>
                    <a:pt x="1102" y="1281"/>
                  </a:lnTo>
                  <a:lnTo>
                    <a:pt x="1100" y="1281"/>
                  </a:lnTo>
                  <a:lnTo>
                    <a:pt x="1098" y="1281"/>
                  </a:lnTo>
                  <a:lnTo>
                    <a:pt x="1097" y="1281"/>
                  </a:lnTo>
                  <a:lnTo>
                    <a:pt x="1095" y="1281"/>
                  </a:lnTo>
                  <a:lnTo>
                    <a:pt x="1095" y="1279"/>
                  </a:lnTo>
                  <a:lnTo>
                    <a:pt x="1097" y="1279"/>
                  </a:lnTo>
                  <a:lnTo>
                    <a:pt x="1097" y="1277"/>
                  </a:lnTo>
                  <a:lnTo>
                    <a:pt x="1097" y="1275"/>
                  </a:lnTo>
                  <a:lnTo>
                    <a:pt x="1098" y="1275"/>
                  </a:lnTo>
                  <a:lnTo>
                    <a:pt x="1097" y="1275"/>
                  </a:lnTo>
                  <a:lnTo>
                    <a:pt x="1095" y="1277"/>
                  </a:lnTo>
                  <a:lnTo>
                    <a:pt x="1095" y="1275"/>
                  </a:lnTo>
                  <a:lnTo>
                    <a:pt x="1093" y="1275"/>
                  </a:lnTo>
                  <a:lnTo>
                    <a:pt x="1093" y="1277"/>
                  </a:lnTo>
                  <a:lnTo>
                    <a:pt x="1095" y="1277"/>
                  </a:lnTo>
                  <a:lnTo>
                    <a:pt x="1095" y="1279"/>
                  </a:lnTo>
                  <a:lnTo>
                    <a:pt x="1093" y="1279"/>
                  </a:lnTo>
                  <a:lnTo>
                    <a:pt x="1093" y="1281"/>
                  </a:lnTo>
                  <a:lnTo>
                    <a:pt x="1095" y="1281"/>
                  </a:lnTo>
                  <a:lnTo>
                    <a:pt x="1093" y="1281"/>
                  </a:lnTo>
                  <a:lnTo>
                    <a:pt x="1091" y="1281"/>
                  </a:lnTo>
                  <a:lnTo>
                    <a:pt x="1091" y="1282"/>
                  </a:lnTo>
                  <a:lnTo>
                    <a:pt x="1089" y="1282"/>
                  </a:lnTo>
                  <a:lnTo>
                    <a:pt x="1089" y="1281"/>
                  </a:lnTo>
                  <a:lnTo>
                    <a:pt x="1089" y="1279"/>
                  </a:lnTo>
                  <a:lnTo>
                    <a:pt x="1087" y="1279"/>
                  </a:lnTo>
                  <a:lnTo>
                    <a:pt x="1087" y="1277"/>
                  </a:lnTo>
                  <a:lnTo>
                    <a:pt x="1085" y="1277"/>
                  </a:lnTo>
                  <a:lnTo>
                    <a:pt x="1083" y="1277"/>
                  </a:lnTo>
                  <a:lnTo>
                    <a:pt x="1083" y="1275"/>
                  </a:lnTo>
                  <a:lnTo>
                    <a:pt x="1085" y="1275"/>
                  </a:lnTo>
                  <a:lnTo>
                    <a:pt x="1083" y="1275"/>
                  </a:lnTo>
                  <a:lnTo>
                    <a:pt x="1083" y="1273"/>
                  </a:lnTo>
                  <a:lnTo>
                    <a:pt x="1083" y="1275"/>
                  </a:lnTo>
                  <a:lnTo>
                    <a:pt x="1083" y="1277"/>
                  </a:lnTo>
                  <a:lnTo>
                    <a:pt x="1083" y="1279"/>
                  </a:lnTo>
                  <a:lnTo>
                    <a:pt x="1083" y="1281"/>
                  </a:lnTo>
                  <a:lnTo>
                    <a:pt x="1081" y="1281"/>
                  </a:lnTo>
                  <a:lnTo>
                    <a:pt x="1081" y="1282"/>
                  </a:lnTo>
                  <a:lnTo>
                    <a:pt x="1079" y="1282"/>
                  </a:lnTo>
                  <a:lnTo>
                    <a:pt x="1079" y="1281"/>
                  </a:lnTo>
                  <a:lnTo>
                    <a:pt x="1079" y="1282"/>
                  </a:lnTo>
                  <a:lnTo>
                    <a:pt x="1077" y="1282"/>
                  </a:lnTo>
                  <a:lnTo>
                    <a:pt x="1077" y="1281"/>
                  </a:lnTo>
                  <a:lnTo>
                    <a:pt x="1075" y="1281"/>
                  </a:lnTo>
                  <a:lnTo>
                    <a:pt x="1075" y="1279"/>
                  </a:lnTo>
                  <a:lnTo>
                    <a:pt x="1074" y="1279"/>
                  </a:lnTo>
                  <a:lnTo>
                    <a:pt x="1074" y="1277"/>
                  </a:lnTo>
                  <a:lnTo>
                    <a:pt x="1072" y="1277"/>
                  </a:lnTo>
                  <a:lnTo>
                    <a:pt x="1070" y="1277"/>
                  </a:lnTo>
                  <a:lnTo>
                    <a:pt x="1070" y="1275"/>
                  </a:lnTo>
                  <a:lnTo>
                    <a:pt x="1068" y="1275"/>
                  </a:lnTo>
                  <a:lnTo>
                    <a:pt x="1068" y="1273"/>
                  </a:lnTo>
                  <a:lnTo>
                    <a:pt x="1066" y="1273"/>
                  </a:lnTo>
                  <a:lnTo>
                    <a:pt x="1064" y="1273"/>
                  </a:lnTo>
                  <a:lnTo>
                    <a:pt x="1066" y="1273"/>
                  </a:lnTo>
                  <a:lnTo>
                    <a:pt x="1064" y="1273"/>
                  </a:lnTo>
                  <a:lnTo>
                    <a:pt x="1064" y="1271"/>
                  </a:lnTo>
                  <a:lnTo>
                    <a:pt x="1064" y="1273"/>
                  </a:lnTo>
                  <a:lnTo>
                    <a:pt x="1064" y="1275"/>
                  </a:lnTo>
                  <a:lnTo>
                    <a:pt x="1066" y="1275"/>
                  </a:lnTo>
                  <a:lnTo>
                    <a:pt x="1066" y="1277"/>
                  </a:lnTo>
                  <a:lnTo>
                    <a:pt x="1068" y="1277"/>
                  </a:lnTo>
                  <a:lnTo>
                    <a:pt x="1068" y="1279"/>
                  </a:lnTo>
                  <a:lnTo>
                    <a:pt x="1066" y="1277"/>
                  </a:lnTo>
                  <a:lnTo>
                    <a:pt x="1064" y="1277"/>
                  </a:lnTo>
                  <a:lnTo>
                    <a:pt x="1062" y="1277"/>
                  </a:lnTo>
                  <a:lnTo>
                    <a:pt x="1060" y="1275"/>
                  </a:lnTo>
                  <a:lnTo>
                    <a:pt x="1058" y="1275"/>
                  </a:lnTo>
                  <a:lnTo>
                    <a:pt x="1058" y="1277"/>
                  </a:lnTo>
                  <a:lnTo>
                    <a:pt x="1056" y="1277"/>
                  </a:lnTo>
                  <a:lnTo>
                    <a:pt x="1054" y="1277"/>
                  </a:lnTo>
                  <a:lnTo>
                    <a:pt x="1054" y="1279"/>
                  </a:lnTo>
                  <a:lnTo>
                    <a:pt x="1052" y="1279"/>
                  </a:lnTo>
                  <a:lnTo>
                    <a:pt x="1050" y="1279"/>
                  </a:lnTo>
                  <a:lnTo>
                    <a:pt x="1049" y="1279"/>
                  </a:lnTo>
                  <a:lnTo>
                    <a:pt x="1049" y="1277"/>
                  </a:lnTo>
                  <a:lnTo>
                    <a:pt x="1047" y="1277"/>
                  </a:lnTo>
                  <a:lnTo>
                    <a:pt x="1049" y="1279"/>
                  </a:lnTo>
                  <a:lnTo>
                    <a:pt x="1047" y="1279"/>
                  </a:lnTo>
                  <a:lnTo>
                    <a:pt x="1047" y="1277"/>
                  </a:lnTo>
                  <a:lnTo>
                    <a:pt x="1045" y="1277"/>
                  </a:lnTo>
                  <a:lnTo>
                    <a:pt x="1045" y="1279"/>
                  </a:lnTo>
                  <a:lnTo>
                    <a:pt x="1047" y="1281"/>
                  </a:lnTo>
                  <a:lnTo>
                    <a:pt x="1047" y="1282"/>
                  </a:lnTo>
                  <a:lnTo>
                    <a:pt x="1045" y="1282"/>
                  </a:lnTo>
                  <a:lnTo>
                    <a:pt x="1043" y="1282"/>
                  </a:lnTo>
                  <a:lnTo>
                    <a:pt x="1043" y="1284"/>
                  </a:lnTo>
                  <a:lnTo>
                    <a:pt x="1041" y="1284"/>
                  </a:lnTo>
                  <a:lnTo>
                    <a:pt x="1041" y="1286"/>
                  </a:lnTo>
                  <a:lnTo>
                    <a:pt x="1039" y="1286"/>
                  </a:lnTo>
                  <a:lnTo>
                    <a:pt x="1041" y="1286"/>
                  </a:lnTo>
                  <a:lnTo>
                    <a:pt x="1041" y="1288"/>
                  </a:lnTo>
                  <a:lnTo>
                    <a:pt x="1041" y="1286"/>
                  </a:lnTo>
                  <a:lnTo>
                    <a:pt x="1041" y="1288"/>
                  </a:lnTo>
                  <a:lnTo>
                    <a:pt x="1043" y="1288"/>
                  </a:lnTo>
                  <a:lnTo>
                    <a:pt x="1045" y="1288"/>
                  </a:lnTo>
                  <a:lnTo>
                    <a:pt x="1047" y="1288"/>
                  </a:lnTo>
                  <a:lnTo>
                    <a:pt x="1047" y="1290"/>
                  </a:lnTo>
                  <a:lnTo>
                    <a:pt x="1049" y="1290"/>
                  </a:lnTo>
                  <a:lnTo>
                    <a:pt x="1049" y="1292"/>
                  </a:lnTo>
                  <a:lnTo>
                    <a:pt x="1049" y="1294"/>
                  </a:lnTo>
                  <a:lnTo>
                    <a:pt x="1049" y="1296"/>
                  </a:lnTo>
                  <a:lnTo>
                    <a:pt x="1050" y="1296"/>
                  </a:lnTo>
                  <a:lnTo>
                    <a:pt x="1052" y="1296"/>
                  </a:lnTo>
                  <a:lnTo>
                    <a:pt x="1052" y="1298"/>
                  </a:lnTo>
                  <a:lnTo>
                    <a:pt x="1050" y="1298"/>
                  </a:lnTo>
                  <a:lnTo>
                    <a:pt x="1052" y="1298"/>
                  </a:lnTo>
                  <a:lnTo>
                    <a:pt x="1052" y="1300"/>
                  </a:lnTo>
                  <a:lnTo>
                    <a:pt x="1050" y="1300"/>
                  </a:lnTo>
                  <a:lnTo>
                    <a:pt x="1052" y="1300"/>
                  </a:lnTo>
                  <a:lnTo>
                    <a:pt x="1054" y="1300"/>
                  </a:lnTo>
                  <a:lnTo>
                    <a:pt x="1052" y="1300"/>
                  </a:lnTo>
                  <a:lnTo>
                    <a:pt x="1054" y="1300"/>
                  </a:lnTo>
                  <a:lnTo>
                    <a:pt x="1054" y="1302"/>
                  </a:lnTo>
                  <a:lnTo>
                    <a:pt x="1052" y="1304"/>
                  </a:lnTo>
                  <a:lnTo>
                    <a:pt x="1052" y="1305"/>
                  </a:lnTo>
                  <a:lnTo>
                    <a:pt x="1052" y="1307"/>
                  </a:lnTo>
                  <a:lnTo>
                    <a:pt x="1052" y="1305"/>
                  </a:lnTo>
                  <a:lnTo>
                    <a:pt x="1052" y="1307"/>
                  </a:lnTo>
                  <a:lnTo>
                    <a:pt x="1052" y="1309"/>
                  </a:lnTo>
                  <a:lnTo>
                    <a:pt x="1052" y="1311"/>
                  </a:lnTo>
                  <a:lnTo>
                    <a:pt x="1054" y="1311"/>
                  </a:lnTo>
                  <a:lnTo>
                    <a:pt x="1054" y="1313"/>
                  </a:lnTo>
                  <a:lnTo>
                    <a:pt x="1054" y="1315"/>
                  </a:lnTo>
                  <a:lnTo>
                    <a:pt x="1054" y="1317"/>
                  </a:lnTo>
                  <a:lnTo>
                    <a:pt x="1052" y="1317"/>
                  </a:lnTo>
                  <a:lnTo>
                    <a:pt x="1052" y="1319"/>
                  </a:lnTo>
                  <a:lnTo>
                    <a:pt x="1052" y="1321"/>
                  </a:lnTo>
                  <a:lnTo>
                    <a:pt x="1050" y="1323"/>
                  </a:lnTo>
                  <a:lnTo>
                    <a:pt x="1049" y="1323"/>
                  </a:lnTo>
                  <a:lnTo>
                    <a:pt x="1049" y="1321"/>
                  </a:lnTo>
                  <a:lnTo>
                    <a:pt x="1049" y="1323"/>
                  </a:lnTo>
                  <a:lnTo>
                    <a:pt x="1049" y="1325"/>
                  </a:lnTo>
                  <a:lnTo>
                    <a:pt x="1050" y="1325"/>
                  </a:lnTo>
                  <a:lnTo>
                    <a:pt x="1050" y="1327"/>
                  </a:lnTo>
                  <a:lnTo>
                    <a:pt x="1050" y="1325"/>
                  </a:lnTo>
                  <a:lnTo>
                    <a:pt x="1049" y="1325"/>
                  </a:lnTo>
                  <a:lnTo>
                    <a:pt x="1049" y="1327"/>
                  </a:lnTo>
                  <a:lnTo>
                    <a:pt x="1049" y="1325"/>
                  </a:lnTo>
                  <a:lnTo>
                    <a:pt x="1049" y="1327"/>
                  </a:lnTo>
                  <a:lnTo>
                    <a:pt x="1049" y="1325"/>
                  </a:lnTo>
                  <a:lnTo>
                    <a:pt x="1049" y="1323"/>
                  </a:lnTo>
                  <a:lnTo>
                    <a:pt x="1049" y="1325"/>
                  </a:lnTo>
                  <a:lnTo>
                    <a:pt x="1049" y="1323"/>
                  </a:lnTo>
                  <a:lnTo>
                    <a:pt x="1047" y="1323"/>
                  </a:lnTo>
                  <a:lnTo>
                    <a:pt x="1045" y="1323"/>
                  </a:lnTo>
                  <a:lnTo>
                    <a:pt x="1045" y="1325"/>
                  </a:lnTo>
                  <a:lnTo>
                    <a:pt x="1043" y="1325"/>
                  </a:lnTo>
                  <a:lnTo>
                    <a:pt x="1041" y="1325"/>
                  </a:lnTo>
                  <a:lnTo>
                    <a:pt x="1039" y="1325"/>
                  </a:lnTo>
                  <a:lnTo>
                    <a:pt x="1039" y="1327"/>
                  </a:lnTo>
                  <a:lnTo>
                    <a:pt x="1037" y="1327"/>
                  </a:lnTo>
                  <a:lnTo>
                    <a:pt x="1035" y="1327"/>
                  </a:lnTo>
                  <a:lnTo>
                    <a:pt x="1035" y="1325"/>
                  </a:lnTo>
                  <a:lnTo>
                    <a:pt x="1033" y="1325"/>
                  </a:lnTo>
                  <a:lnTo>
                    <a:pt x="1033" y="1323"/>
                  </a:lnTo>
                  <a:lnTo>
                    <a:pt x="1031" y="1323"/>
                  </a:lnTo>
                  <a:lnTo>
                    <a:pt x="1029" y="1323"/>
                  </a:lnTo>
                  <a:lnTo>
                    <a:pt x="1027" y="1323"/>
                  </a:lnTo>
                  <a:lnTo>
                    <a:pt x="1027" y="1325"/>
                  </a:lnTo>
                  <a:lnTo>
                    <a:pt x="1027" y="1323"/>
                  </a:lnTo>
                  <a:lnTo>
                    <a:pt x="1026" y="1323"/>
                  </a:lnTo>
                  <a:lnTo>
                    <a:pt x="1024" y="1323"/>
                  </a:lnTo>
                  <a:lnTo>
                    <a:pt x="1024" y="1321"/>
                  </a:lnTo>
                  <a:lnTo>
                    <a:pt x="1022" y="1321"/>
                  </a:lnTo>
                  <a:lnTo>
                    <a:pt x="1022" y="1319"/>
                  </a:lnTo>
                  <a:lnTo>
                    <a:pt x="1020" y="1319"/>
                  </a:lnTo>
                  <a:lnTo>
                    <a:pt x="1020" y="1317"/>
                  </a:lnTo>
                  <a:lnTo>
                    <a:pt x="1020" y="1315"/>
                  </a:lnTo>
                  <a:lnTo>
                    <a:pt x="1018" y="1315"/>
                  </a:lnTo>
                  <a:lnTo>
                    <a:pt x="1018" y="1313"/>
                  </a:lnTo>
                  <a:lnTo>
                    <a:pt x="1018" y="1315"/>
                  </a:lnTo>
                  <a:lnTo>
                    <a:pt x="1016" y="1315"/>
                  </a:lnTo>
                  <a:lnTo>
                    <a:pt x="1016" y="1317"/>
                  </a:lnTo>
                  <a:lnTo>
                    <a:pt x="1014" y="1317"/>
                  </a:lnTo>
                  <a:lnTo>
                    <a:pt x="1012" y="1317"/>
                  </a:lnTo>
                  <a:lnTo>
                    <a:pt x="1010" y="1317"/>
                  </a:lnTo>
                  <a:lnTo>
                    <a:pt x="1012" y="1317"/>
                  </a:lnTo>
                  <a:lnTo>
                    <a:pt x="1012" y="1319"/>
                  </a:lnTo>
                  <a:lnTo>
                    <a:pt x="1010" y="1319"/>
                  </a:lnTo>
                  <a:lnTo>
                    <a:pt x="1008" y="1319"/>
                  </a:lnTo>
                  <a:lnTo>
                    <a:pt x="1008" y="1317"/>
                  </a:lnTo>
                  <a:lnTo>
                    <a:pt x="1008" y="1315"/>
                  </a:lnTo>
                  <a:lnTo>
                    <a:pt x="1006" y="1315"/>
                  </a:lnTo>
                  <a:lnTo>
                    <a:pt x="1004" y="1315"/>
                  </a:lnTo>
                  <a:lnTo>
                    <a:pt x="1006" y="1313"/>
                  </a:lnTo>
                  <a:lnTo>
                    <a:pt x="1004" y="1313"/>
                  </a:lnTo>
                  <a:lnTo>
                    <a:pt x="1004" y="1315"/>
                  </a:lnTo>
                  <a:lnTo>
                    <a:pt x="1002" y="1315"/>
                  </a:lnTo>
                  <a:lnTo>
                    <a:pt x="1002" y="1317"/>
                  </a:lnTo>
                  <a:lnTo>
                    <a:pt x="1002" y="1315"/>
                  </a:lnTo>
                  <a:lnTo>
                    <a:pt x="1002" y="1317"/>
                  </a:lnTo>
                  <a:lnTo>
                    <a:pt x="1002" y="1315"/>
                  </a:lnTo>
                  <a:lnTo>
                    <a:pt x="1002" y="1317"/>
                  </a:lnTo>
                  <a:lnTo>
                    <a:pt x="1001" y="1317"/>
                  </a:lnTo>
                  <a:lnTo>
                    <a:pt x="1002" y="1317"/>
                  </a:lnTo>
                  <a:lnTo>
                    <a:pt x="1001" y="1317"/>
                  </a:lnTo>
                  <a:lnTo>
                    <a:pt x="1001" y="1319"/>
                  </a:lnTo>
                  <a:lnTo>
                    <a:pt x="1001" y="1317"/>
                  </a:lnTo>
                  <a:lnTo>
                    <a:pt x="1001" y="1319"/>
                  </a:lnTo>
                  <a:lnTo>
                    <a:pt x="1002" y="1321"/>
                  </a:lnTo>
                  <a:lnTo>
                    <a:pt x="1001" y="1321"/>
                  </a:lnTo>
                  <a:lnTo>
                    <a:pt x="999" y="1321"/>
                  </a:lnTo>
                  <a:lnTo>
                    <a:pt x="997" y="1321"/>
                  </a:lnTo>
                  <a:lnTo>
                    <a:pt x="997" y="1319"/>
                  </a:lnTo>
                  <a:lnTo>
                    <a:pt x="995" y="1319"/>
                  </a:lnTo>
                  <a:lnTo>
                    <a:pt x="995" y="1317"/>
                  </a:lnTo>
                  <a:lnTo>
                    <a:pt x="995" y="1315"/>
                  </a:lnTo>
                  <a:lnTo>
                    <a:pt x="993" y="1315"/>
                  </a:lnTo>
                  <a:lnTo>
                    <a:pt x="993" y="1317"/>
                  </a:lnTo>
                  <a:lnTo>
                    <a:pt x="993" y="1315"/>
                  </a:lnTo>
                  <a:lnTo>
                    <a:pt x="991" y="1317"/>
                  </a:lnTo>
                  <a:lnTo>
                    <a:pt x="991" y="1315"/>
                  </a:lnTo>
                  <a:lnTo>
                    <a:pt x="989" y="1315"/>
                  </a:lnTo>
                  <a:lnTo>
                    <a:pt x="989" y="1313"/>
                  </a:lnTo>
                  <a:lnTo>
                    <a:pt x="987" y="1313"/>
                  </a:lnTo>
                  <a:lnTo>
                    <a:pt x="987" y="1315"/>
                  </a:lnTo>
                  <a:lnTo>
                    <a:pt x="987" y="1313"/>
                  </a:lnTo>
                  <a:lnTo>
                    <a:pt x="985" y="1313"/>
                  </a:lnTo>
                  <a:lnTo>
                    <a:pt x="985" y="1315"/>
                  </a:lnTo>
                  <a:lnTo>
                    <a:pt x="983" y="1315"/>
                  </a:lnTo>
                  <a:lnTo>
                    <a:pt x="985" y="1315"/>
                  </a:lnTo>
                  <a:lnTo>
                    <a:pt x="985" y="1317"/>
                  </a:lnTo>
                  <a:lnTo>
                    <a:pt x="987" y="1317"/>
                  </a:lnTo>
                  <a:lnTo>
                    <a:pt x="987" y="1315"/>
                  </a:lnTo>
                  <a:lnTo>
                    <a:pt x="989" y="1315"/>
                  </a:lnTo>
                  <a:lnTo>
                    <a:pt x="989" y="1317"/>
                  </a:lnTo>
                  <a:lnTo>
                    <a:pt x="989" y="1319"/>
                  </a:lnTo>
                  <a:lnTo>
                    <a:pt x="991" y="1319"/>
                  </a:lnTo>
                  <a:lnTo>
                    <a:pt x="991" y="1317"/>
                  </a:lnTo>
                  <a:lnTo>
                    <a:pt x="993" y="1317"/>
                  </a:lnTo>
                  <a:lnTo>
                    <a:pt x="993" y="1319"/>
                  </a:lnTo>
                  <a:lnTo>
                    <a:pt x="991" y="1319"/>
                  </a:lnTo>
                  <a:lnTo>
                    <a:pt x="991" y="1321"/>
                  </a:lnTo>
                  <a:lnTo>
                    <a:pt x="991" y="1323"/>
                  </a:lnTo>
                  <a:lnTo>
                    <a:pt x="989" y="1323"/>
                  </a:lnTo>
                  <a:lnTo>
                    <a:pt x="989" y="1321"/>
                  </a:lnTo>
                  <a:lnTo>
                    <a:pt x="987" y="1321"/>
                  </a:lnTo>
                  <a:lnTo>
                    <a:pt x="987" y="1319"/>
                  </a:lnTo>
                  <a:lnTo>
                    <a:pt x="985" y="1319"/>
                  </a:lnTo>
                  <a:lnTo>
                    <a:pt x="987" y="1319"/>
                  </a:lnTo>
                  <a:lnTo>
                    <a:pt x="987" y="1321"/>
                  </a:lnTo>
                  <a:lnTo>
                    <a:pt x="987" y="1323"/>
                  </a:lnTo>
                  <a:lnTo>
                    <a:pt x="985" y="1323"/>
                  </a:lnTo>
                  <a:lnTo>
                    <a:pt x="985" y="1325"/>
                  </a:lnTo>
                  <a:lnTo>
                    <a:pt x="985" y="1323"/>
                  </a:lnTo>
                  <a:lnTo>
                    <a:pt x="983" y="1323"/>
                  </a:lnTo>
                  <a:lnTo>
                    <a:pt x="983" y="1325"/>
                  </a:lnTo>
                  <a:lnTo>
                    <a:pt x="983" y="1323"/>
                  </a:lnTo>
                  <a:lnTo>
                    <a:pt x="981" y="1323"/>
                  </a:lnTo>
                  <a:lnTo>
                    <a:pt x="981" y="1321"/>
                  </a:lnTo>
                  <a:lnTo>
                    <a:pt x="981" y="1319"/>
                  </a:lnTo>
                  <a:lnTo>
                    <a:pt x="981" y="1321"/>
                  </a:lnTo>
                  <a:lnTo>
                    <a:pt x="979" y="1321"/>
                  </a:lnTo>
                  <a:lnTo>
                    <a:pt x="981" y="1321"/>
                  </a:lnTo>
                  <a:lnTo>
                    <a:pt x="979" y="1321"/>
                  </a:lnTo>
                  <a:lnTo>
                    <a:pt x="981" y="1321"/>
                  </a:lnTo>
                  <a:lnTo>
                    <a:pt x="981" y="1319"/>
                  </a:lnTo>
                  <a:lnTo>
                    <a:pt x="979" y="1319"/>
                  </a:lnTo>
                  <a:lnTo>
                    <a:pt x="981" y="1319"/>
                  </a:lnTo>
                  <a:lnTo>
                    <a:pt x="979" y="1319"/>
                  </a:lnTo>
                  <a:lnTo>
                    <a:pt x="979" y="1321"/>
                  </a:lnTo>
                  <a:lnTo>
                    <a:pt x="979" y="1323"/>
                  </a:lnTo>
                  <a:lnTo>
                    <a:pt x="979" y="1325"/>
                  </a:lnTo>
                  <a:lnTo>
                    <a:pt x="978" y="1325"/>
                  </a:lnTo>
                  <a:lnTo>
                    <a:pt x="978" y="1323"/>
                  </a:lnTo>
                  <a:lnTo>
                    <a:pt x="978" y="1321"/>
                  </a:lnTo>
                  <a:lnTo>
                    <a:pt x="978" y="1319"/>
                  </a:lnTo>
                  <a:lnTo>
                    <a:pt x="976" y="1321"/>
                  </a:lnTo>
                  <a:lnTo>
                    <a:pt x="974" y="1321"/>
                  </a:lnTo>
                  <a:lnTo>
                    <a:pt x="974" y="1323"/>
                  </a:lnTo>
                  <a:lnTo>
                    <a:pt x="972" y="1323"/>
                  </a:lnTo>
                  <a:lnTo>
                    <a:pt x="972" y="1321"/>
                  </a:lnTo>
                  <a:lnTo>
                    <a:pt x="974" y="1321"/>
                  </a:lnTo>
                  <a:lnTo>
                    <a:pt x="974" y="1319"/>
                  </a:lnTo>
                  <a:lnTo>
                    <a:pt x="974" y="1317"/>
                  </a:lnTo>
                  <a:lnTo>
                    <a:pt x="974" y="1315"/>
                  </a:lnTo>
                  <a:lnTo>
                    <a:pt x="976" y="1315"/>
                  </a:lnTo>
                  <a:lnTo>
                    <a:pt x="976" y="1313"/>
                  </a:lnTo>
                  <a:lnTo>
                    <a:pt x="976" y="1311"/>
                  </a:lnTo>
                  <a:lnTo>
                    <a:pt x="978" y="1311"/>
                  </a:lnTo>
                  <a:lnTo>
                    <a:pt x="976" y="1311"/>
                  </a:lnTo>
                  <a:lnTo>
                    <a:pt x="976" y="1313"/>
                  </a:lnTo>
                  <a:lnTo>
                    <a:pt x="974" y="1313"/>
                  </a:lnTo>
                  <a:lnTo>
                    <a:pt x="974" y="1315"/>
                  </a:lnTo>
                  <a:lnTo>
                    <a:pt x="972" y="1315"/>
                  </a:lnTo>
                  <a:lnTo>
                    <a:pt x="972" y="1317"/>
                  </a:lnTo>
                  <a:lnTo>
                    <a:pt x="970" y="1317"/>
                  </a:lnTo>
                  <a:lnTo>
                    <a:pt x="970" y="1319"/>
                  </a:lnTo>
                  <a:lnTo>
                    <a:pt x="968" y="1319"/>
                  </a:lnTo>
                  <a:lnTo>
                    <a:pt x="968" y="1317"/>
                  </a:lnTo>
                  <a:lnTo>
                    <a:pt x="970" y="1317"/>
                  </a:lnTo>
                  <a:lnTo>
                    <a:pt x="970" y="1315"/>
                  </a:lnTo>
                  <a:lnTo>
                    <a:pt x="968" y="1315"/>
                  </a:lnTo>
                  <a:lnTo>
                    <a:pt x="968" y="1313"/>
                  </a:lnTo>
                  <a:lnTo>
                    <a:pt x="968" y="1311"/>
                  </a:lnTo>
                  <a:lnTo>
                    <a:pt x="968" y="1313"/>
                  </a:lnTo>
                  <a:lnTo>
                    <a:pt x="968" y="1311"/>
                  </a:lnTo>
                  <a:lnTo>
                    <a:pt x="966" y="1313"/>
                  </a:lnTo>
                  <a:lnTo>
                    <a:pt x="968" y="1313"/>
                  </a:lnTo>
                  <a:lnTo>
                    <a:pt x="968" y="1315"/>
                  </a:lnTo>
                  <a:lnTo>
                    <a:pt x="966" y="1315"/>
                  </a:lnTo>
                  <a:lnTo>
                    <a:pt x="966" y="1317"/>
                  </a:lnTo>
                  <a:lnTo>
                    <a:pt x="964" y="1317"/>
                  </a:lnTo>
                  <a:lnTo>
                    <a:pt x="962" y="1317"/>
                  </a:lnTo>
                  <a:lnTo>
                    <a:pt x="962" y="1315"/>
                  </a:lnTo>
                  <a:lnTo>
                    <a:pt x="960" y="1315"/>
                  </a:lnTo>
                  <a:lnTo>
                    <a:pt x="960" y="1313"/>
                  </a:lnTo>
                  <a:lnTo>
                    <a:pt x="962" y="1313"/>
                  </a:lnTo>
                  <a:lnTo>
                    <a:pt x="962" y="1311"/>
                  </a:lnTo>
                  <a:lnTo>
                    <a:pt x="960" y="1311"/>
                  </a:lnTo>
                  <a:lnTo>
                    <a:pt x="958" y="1311"/>
                  </a:lnTo>
                  <a:lnTo>
                    <a:pt x="956" y="1311"/>
                  </a:lnTo>
                  <a:lnTo>
                    <a:pt x="956" y="1309"/>
                  </a:lnTo>
                  <a:lnTo>
                    <a:pt x="954" y="1309"/>
                  </a:lnTo>
                  <a:lnTo>
                    <a:pt x="956" y="1307"/>
                  </a:lnTo>
                  <a:lnTo>
                    <a:pt x="954" y="1307"/>
                  </a:lnTo>
                  <a:lnTo>
                    <a:pt x="954" y="1305"/>
                  </a:lnTo>
                  <a:lnTo>
                    <a:pt x="953" y="1304"/>
                  </a:lnTo>
                  <a:lnTo>
                    <a:pt x="954" y="1304"/>
                  </a:lnTo>
                  <a:lnTo>
                    <a:pt x="953" y="1304"/>
                  </a:lnTo>
                  <a:lnTo>
                    <a:pt x="951" y="1302"/>
                  </a:lnTo>
                  <a:lnTo>
                    <a:pt x="953" y="1302"/>
                  </a:lnTo>
                  <a:lnTo>
                    <a:pt x="951" y="1302"/>
                  </a:lnTo>
                  <a:lnTo>
                    <a:pt x="951" y="1300"/>
                  </a:lnTo>
                  <a:lnTo>
                    <a:pt x="949" y="1302"/>
                  </a:lnTo>
                  <a:lnTo>
                    <a:pt x="951" y="1302"/>
                  </a:lnTo>
                  <a:lnTo>
                    <a:pt x="949" y="1302"/>
                  </a:lnTo>
                  <a:lnTo>
                    <a:pt x="947" y="1302"/>
                  </a:lnTo>
                  <a:lnTo>
                    <a:pt x="945" y="1302"/>
                  </a:lnTo>
                  <a:lnTo>
                    <a:pt x="945" y="1300"/>
                  </a:lnTo>
                  <a:lnTo>
                    <a:pt x="945" y="1302"/>
                  </a:lnTo>
                  <a:lnTo>
                    <a:pt x="943" y="1300"/>
                  </a:lnTo>
                  <a:lnTo>
                    <a:pt x="943" y="1302"/>
                  </a:lnTo>
                  <a:lnTo>
                    <a:pt x="943" y="1304"/>
                  </a:lnTo>
                  <a:lnTo>
                    <a:pt x="943" y="1305"/>
                  </a:lnTo>
                  <a:lnTo>
                    <a:pt x="941" y="1305"/>
                  </a:lnTo>
                  <a:lnTo>
                    <a:pt x="939" y="1305"/>
                  </a:lnTo>
                  <a:lnTo>
                    <a:pt x="939" y="1304"/>
                  </a:lnTo>
                  <a:lnTo>
                    <a:pt x="937" y="1304"/>
                  </a:lnTo>
                  <a:lnTo>
                    <a:pt x="937" y="1302"/>
                  </a:lnTo>
                  <a:lnTo>
                    <a:pt x="935" y="1302"/>
                  </a:lnTo>
                  <a:lnTo>
                    <a:pt x="937" y="1302"/>
                  </a:lnTo>
                  <a:lnTo>
                    <a:pt x="935" y="1302"/>
                  </a:lnTo>
                  <a:lnTo>
                    <a:pt x="935" y="1300"/>
                  </a:lnTo>
                  <a:lnTo>
                    <a:pt x="935" y="1298"/>
                  </a:lnTo>
                  <a:lnTo>
                    <a:pt x="935" y="1300"/>
                  </a:lnTo>
                  <a:lnTo>
                    <a:pt x="935" y="1302"/>
                  </a:lnTo>
                  <a:lnTo>
                    <a:pt x="933" y="1302"/>
                  </a:lnTo>
                  <a:lnTo>
                    <a:pt x="931" y="1302"/>
                  </a:lnTo>
                  <a:lnTo>
                    <a:pt x="931" y="1300"/>
                  </a:lnTo>
                  <a:lnTo>
                    <a:pt x="931" y="1298"/>
                  </a:lnTo>
                  <a:lnTo>
                    <a:pt x="929" y="1298"/>
                  </a:lnTo>
                  <a:lnTo>
                    <a:pt x="929" y="1300"/>
                  </a:lnTo>
                  <a:lnTo>
                    <a:pt x="928" y="1300"/>
                  </a:lnTo>
                  <a:lnTo>
                    <a:pt x="929" y="1300"/>
                  </a:lnTo>
                  <a:lnTo>
                    <a:pt x="929" y="1302"/>
                  </a:lnTo>
                  <a:lnTo>
                    <a:pt x="929" y="1300"/>
                  </a:lnTo>
                  <a:lnTo>
                    <a:pt x="928" y="1300"/>
                  </a:lnTo>
                  <a:lnTo>
                    <a:pt x="928" y="1298"/>
                  </a:lnTo>
                  <a:lnTo>
                    <a:pt x="928" y="1300"/>
                  </a:lnTo>
                  <a:lnTo>
                    <a:pt x="928" y="1302"/>
                  </a:lnTo>
                  <a:lnTo>
                    <a:pt x="928" y="1304"/>
                  </a:lnTo>
                  <a:lnTo>
                    <a:pt x="926" y="1304"/>
                  </a:lnTo>
                  <a:lnTo>
                    <a:pt x="924" y="1304"/>
                  </a:lnTo>
                  <a:lnTo>
                    <a:pt x="924" y="1302"/>
                  </a:lnTo>
                  <a:lnTo>
                    <a:pt x="922" y="1302"/>
                  </a:lnTo>
                  <a:lnTo>
                    <a:pt x="922" y="1300"/>
                  </a:lnTo>
                  <a:lnTo>
                    <a:pt x="922" y="1298"/>
                  </a:lnTo>
                  <a:lnTo>
                    <a:pt x="922" y="1296"/>
                  </a:lnTo>
                  <a:lnTo>
                    <a:pt x="922" y="1294"/>
                  </a:lnTo>
                  <a:lnTo>
                    <a:pt x="922" y="1292"/>
                  </a:lnTo>
                  <a:lnTo>
                    <a:pt x="922" y="1290"/>
                  </a:lnTo>
                  <a:lnTo>
                    <a:pt x="920" y="1290"/>
                  </a:lnTo>
                  <a:lnTo>
                    <a:pt x="922" y="1290"/>
                  </a:lnTo>
                  <a:lnTo>
                    <a:pt x="920" y="1290"/>
                  </a:lnTo>
                  <a:lnTo>
                    <a:pt x="918" y="1290"/>
                  </a:lnTo>
                  <a:lnTo>
                    <a:pt x="918" y="1292"/>
                  </a:lnTo>
                  <a:lnTo>
                    <a:pt x="916" y="1292"/>
                  </a:lnTo>
                  <a:lnTo>
                    <a:pt x="914" y="1292"/>
                  </a:lnTo>
                  <a:lnTo>
                    <a:pt x="914" y="1294"/>
                  </a:lnTo>
                  <a:lnTo>
                    <a:pt x="914" y="1296"/>
                  </a:lnTo>
                  <a:lnTo>
                    <a:pt x="912" y="1296"/>
                  </a:lnTo>
                  <a:lnTo>
                    <a:pt x="912" y="1294"/>
                  </a:lnTo>
                  <a:lnTo>
                    <a:pt x="910" y="1294"/>
                  </a:lnTo>
                  <a:lnTo>
                    <a:pt x="908" y="1292"/>
                  </a:lnTo>
                  <a:lnTo>
                    <a:pt x="906" y="1292"/>
                  </a:lnTo>
                  <a:lnTo>
                    <a:pt x="906" y="1290"/>
                  </a:lnTo>
                  <a:lnTo>
                    <a:pt x="906" y="1292"/>
                  </a:lnTo>
                  <a:lnTo>
                    <a:pt x="905" y="1292"/>
                  </a:lnTo>
                  <a:lnTo>
                    <a:pt x="905" y="1294"/>
                  </a:lnTo>
                  <a:lnTo>
                    <a:pt x="903" y="1294"/>
                  </a:lnTo>
                  <a:lnTo>
                    <a:pt x="903" y="1296"/>
                  </a:lnTo>
                  <a:lnTo>
                    <a:pt x="901" y="1296"/>
                  </a:lnTo>
                  <a:lnTo>
                    <a:pt x="901" y="1294"/>
                  </a:lnTo>
                  <a:lnTo>
                    <a:pt x="901" y="1292"/>
                  </a:lnTo>
                  <a:lnTo>
                    <a:pt x="901" y="1290"/>
                  </a:lnTo>
                  <a:lnTo>
                    <a:pt x="899" y="1290"/>
                  </a:lnTo>
                  <a:lnTo>
                    <a:pt x="899" y="1288"/>
                  </a:lnTo>
                  <a:lnTo>
                    <a:pt x="897" y="1288"/>
                  </a:lnTo>
                  <a:lnTo>
                    <a:pt x="897" y="1290"/>
                  </a:lnTo>
                  <a:lnTo>
                    <a:pt x="897" y="1288"/>
                  </a:lnTo>
                  <a:lnTo>
                    <a:pt x="897" y="1290"/>
                  </a:lnTo>
                  <a:lnTo>
                    <a:pt x="897" y="1288"/>
                  </a:lnTo>
                  <a:lnTo>
                    <a:pt x="897" y="1286"/>
                  </a:lnTo>
                  <a:lnTo>
                    <a:pt x="895" y="1286"/>
                  </a:lnTo>
                  <a:lnTo>
                    <a:pt x="897" y="1286"/>
                  </a:lnTo>
                  <a:lnTo>
                    <a:pt x="897" y="1284"/>
                  </a:lnTo>
                  <a:lnTo>
                    <a:pt x="897" y="1282"/>
                  </a:lnTo>
                  <a:lnTo>
                    <a:pt x="895" y="1282"/>
                  </a:lnTo>
                  <a:lnTo>
                    <a:pt x="895" y="1284"/>
                  </a:lnTo>
                  <a:lnTo>
                    <a:pt x="893" y="1284"/>
                  </a:lnTo>
                  <a:lnTo>
                    <a:pt x="893" y="1286"/>
                  </a:lnTo>
                  <a:lnTo>
                    <a:pt x="893" y="1284"/>
                  </a:lnTo>
                  <a:lnTo>
                    <a:pt x="891" y="1282"/>
                  </a:lnTo>
                  <a:lnTo>
                    <a:pt x="891" y="1284"/>
                  </a:lnTo>
                  <a:lnTo>
                    <a:pt x="893" y="1284"/>
                  </a:lnTo>
                  <a:lnTo>
                    <a:pt x="891" y="1286"/>
                  </a:lnTo>
                  <a:lnTo>
                    <a:pt x="889" y="1286"/>
                  </a:lnTo>
                  <a:lnTo>
                    <a:pt x="889" y="1288"/>
                  </a:lnTo>
                  <a:lnTo>
                    <a:pt x="889" y="1290"/>
                  </a:lnTo>
                  <a:lnTo>
                    <a:pt x="887" y="1290"/>
                  </a:lnTo>
                  <a:lnTo>
                    <a:pt x="887" y="1288"/>
                  </a:lnTo>
                  <a:lnTo>
                    <a:pt x="885" y="1288"/>
                  </a:lnTo>
                  <a:lnTo>
                    <a:pt x="885" y="1286"/>
                  </a:lnTo>
                  <a:lnTo>
                    <a:pt x="887" y="1284"/>
                  </a:lnTo>
                  <a:lnTo>
                    <a:pt x="885" y="1284"/>
                  </a:lnTo>
                  <a:lnTo>
                    <a:pt x="887" y="1284"/>
                  </a:lnTo>
                  <a:lnTo>
                    <a:pt x="889" y="1284"/>
                  </a:lnTo>
                  <a:lnTo>
                    <a:pt x="887" y="1284"/>
                  </a:lnTo>
                  <a:lnTo>
                    <a:pt x="887" y="1282"/>
                  </a:lnTo>
                  <a:lnTo>
                    <a:pt x="885" y="1281"/>
                  </a:lnTo>
                  <a:lnTo>
                    <a:pt x="883" y="1282"/>
                  </a:lnTo>
                  <a:lnTo>
                    <a:pt x="881" y="1282"/>
                  </a:lnTo>
                  <a:lnTo>
                    <a:pt x="881" y="1281"/>
                  </a:lnTo>
                  <a:lnTo>
                    <a:pt x="880" y="1281"/>
                  </a:lnTo>
                  <a:lnTo>
                    <a:pt x="880" y="1279"/>
                  </a:lnTo>
                  <a:lnTo>
                    <a:pt x="878" y="1279"/>
                  </a:lnTo>
                  <a:lnTo>
                    <a:pt x="876" y="1279"/>
                  </a:lnTo>
                  <a:lnTo>
                    <a:pt x="874" y="1279"/>
                  </a:lnTo>
                  <a:lnTo>
                    <a:pt x="874" y="1277"/>
                  </a:lnTo>
                  <a:lnTo>
                    <a:pt x="872" y="1277"/>
                  </a:lnTo>
                  <a:lnTo>
                    <a:pt x="870" y="1277"/>
                  </a:lnTo>
                  <a:lnTo>
                    <a:pt x="868" y="1277"/>
                  </a:lnTo>
                  <a:lnTo>
                    <a:pt x="866" y="1277"/>
                  </a:lnTo>
                  <a:lnTo>
                    <a:pt x="868" y="1277"/>
                  </a:lnTo>
                  <a:lnTo>
                    <a:pt x="870" y="1277"/>
                  </a:lnTo>
                  <a:lnTo>
                    <a:pt x="868" y="1277"/>
                  </a:lnTo>
                  <a:lnTo>
                    <a:pt x="868" y="1275"/>
                  </a:lnTo>
                  <a:lnTo>
                    <a:pt x="866" y="1275"/>
                  </a:lnTo>
                  <a:lnTo>
                    <a:pt x="864" y="1277"/>
                  </a:lnTo>
                  <a:lnTo>
                    <a:pt x="864" y="1279"/>
                  </a:lnTo>
                  <a:lnTo>
                    <a:pt x="866" y="1279"/>
                  </a:lnTo>
                  <a:lnTo>
                    <a:pt x="868" y="1279"/>
                  </a:lnTo>
                  <a:lnTo>
                    <a:pt x="868" y="1281"/>
                  </a:lnTo>
                  <a:lnTo>
                    <a:pt x="870" y="1281"/>
                  </a:lnTo>
                  <a:lnTo>
                    <a:pt x="870" y="1282"/>
                  </a:lnTo>
                  <a:lnTo>
                    <a:pt x="872" y="1282"/>
                  </a:lnTo>
                  <a:lnTo>
                    <a:pt x="870" y="1282"/>
                  </a:lnTo>
                  <a:lnTo>
                    <a:pt x="870" y="1284"/>
                  </a:lnTo>
                  <a:lnTo>
                    <a:pt x="868" y="1284"/>
                  </a:lnTo>
                  <a:lnTo>
                    <a:pt x="868" y="1286"/>
                  </a:lnTo>
                  <a:lnTo>
                    <a:pt x="866" y="1286"/>
                  </a:lnTo>
                  <a:lnTo>
                    <a:pt x="866" y="1284"/>
                  </a:lnTo>
                  <a:lnTo>
                    <a:pt x="864" y="1284"/>
                  </a:lnTo>
                  <a:lnTo>
                    <a:pt x="866" y="1284"/>
                  </a:lnTo>
                  <a:lnTo>
                    <a:pt x="864" y="1284"/>
                  </a:lnTo>
                  <a:lnTo>
                    <a:pt x="862" y="1284"/>
                  </a:lnTo>
                  <a:lnTo>
                    <a:pt x="862" y="1286"/>
                  </a:lnTo>
                  <a:lnTo>
                    <a:pt x="862" y="1288"/>
                  </a:lnTo>
                  <a:lnTo>
                    <a:pt x="860" y="1288"/>
                  </a:lnTo>
                  <a:lnTo>
                    <a:pt x="860" y="1290"/>
                  </a:lnTo>
                  <a:lnTo>
                    <a:pt x="858" y="1288"/>
                  </a:lnTo>
                  <a:lnTo>
                    <a:pt x="857" y="1288"/>
                  </a:lnTo>
                  <a:lnTo>
                    <a:pt x="855" y="1288"/>
                  </a:lnTo>
                  <a:lnTo>
                    <a:pt x="855" y="1286"/>
                  </a:lnTo>
                  <a:lnTo>
                    <a:pt x="853" y="1286"/>
                  </a:lnTo>
                  <a:lnTo>
                    <a:pt x="853" y="1288"/>
                  </a:lnTo>
                  <a:lnTo>
                    <a:pt x="855" y="1288"/>
                  </a:lnTo>
                  <a:lnTo>
                    <a:pt x="853" y="1288"/>
                  </a:lnTo>
                  <a:lnTo>
                    <a:pt x="851" y="1288"/>
                  </a:lnTo>
                  <a:lnTo>
                    <a:pt x="853" y="1288"/>
                  </a:lnTo>
                  <a:lnTo>
                    <a:pt x="853" y="1286"/>
                  </a:lnTo>
                  <a:lnTo>
                    <a:pt x="853" y="1288"/>
                  </a:lnTo>
                  <a:lnTo>
                    <a:pt x="851" y="1288"/>
                  </a:lnTo>
                  <a:lnTo>
                    <a:pt x="849" y="1288"/>
                  </a:lnTo>
                  <a:lnTo>
                    <a:pt x="847" y="1286"/>
                  </a:lnTo>
                  <a:lnTo>
                    <a:pt x="847" y="1284"/>
                  </a:lnTo>
                  <a:lnTo>
                    <a:pt x="847" y="1282"/>
                  </a:lnTo>
                  <a:lnTo>
                    <a:pt x="847" y="1284"/>
                  </a:lnTo>
                  <a:lnTo>
                    <a:pt x="847" y="1286"/>
                  </a:lnTo>
                  <a:lnTo>
                    <a:pt x="847" y="1284"/>
                  </a:lnTo>
                  <a:lnTo>
                    <a:pt x="847" y="1282"/>
                  </a:lnTo>
                  <a:lnTo>
                    <a:pt x="847" y="1284"/>
                  </a:lnTo>
                  <a:lnTo>
                    <a:pt x="845" y="1284"/>
                  </a:lnTo>
                  <a:lnTo>
                    <a:pt x="845" y="1286"/>
                  </a:lnTo>
                  <a:lnTo>
                    <a:pt x="845" y="1288"/>
                  </a:lnTo>
                  <a:lnTo>
                    <a:pt x="843" y="1288"/>
                  </a:lnTo>
                  <a:lnTo>
                    <a:pt x="843" y="1290"/>
                  </a:lnTo>
                  <a:lnTo>
                    <a:pt x="843" y="1288"/>
                  </a:lnTo>
                  <a:lnTo>
                    <a:pt x="843" y="1286"/>
                  </a:lnTo>
                  <a:lnTo>
                    <a:pt x="841" y="1286"/>
                  </a:lnTo>
                  <a:lnTo>
                    <a:pt x="841" y="1284"/>
                  </a:lnTo>
                  <a:lnTo>
                    <a:pt x="841" y="1282"/>
                  </a:lnTo>
                  <a:lnTo>
                    <a:pt x="843" y="1282"/>
                  </a:lnTo>
                  <a:lnTo>
                    <a:pt x="843" y="1281"/>
                  </a:lnTo>
                  <a:lnTo>
                    <a:pt x="841" y="1281"/>
                  </a:lnTo>
                  <a:lnTo>
                    <a:pt x="841" y="1279"/>
                  </a:lnTo>
                  <a:lnTo>
                    <a:pt x="843" y="1279"/>
                  </a:lnTo>
                  <a:lnTo>
                    <a:pt x="841" y="1279"/>
                  </a:lnTo>
                  <a:lnTo>
                    <a:pt x="839" y="1279"/>
                  </a:lnTo>
                  <a:lnTo>
                    <a:pt x="839" y="1281"/>
                  </a:lnTo>
                  <a:lnTo>
                    <a:pt x="837" y="1281"/>
                  </a:lnTo>
                  <a:lnTo>
                    <a:pt x="835" y="1281"/>
                  </a:lnTo>
                  <a:lnTo>
                    <a:pt x="835" y="1282"/>
                  </a:lnTo>
                  <a:lnTo>
                    <a:pt x="833" y="1282"/>
                  </a:lnTo>
                  <a:lnTo>
                    <a:pt x="832" y="1282"/>
                  </a:lnTo>
                  <a:lnTo>
                    <a:pt x="830" y="1282"/>
                  </a:lnTo>
                  <a:lnTo>
                    <a:pt x="832" y="1282"/>
                  </a:lnTo>
                  <a:lnTo>
                    <a:pt x="832" y="1281"/>
                  </a:lnTo>
                  <a:lnTo>
                    <a:pt x="832" y="1279"/>
                  </a:lnTo>
                  <a:lnTo>
                    <a:pt x="833" y="1279"/>
                  </a:lnTo>
                  <a:lnTo>
                    <a:pt x="833" y="1277"/>
                  </a:lnTo>
                  <a:lnTo>
                    <a:pt x="832" y="1277"/>
                  </a:lnTo>
                  <a:lnTo>
                    <a:pt x="833" y="1277"/>
                  </a:lnTo>
                  <a:lnTo>
                    <a:pt x="833" y="1275"/>
                  </a:lnTo>
                  <a:lnTo>
                    <a:pt x="832" y="1275"/>
                  </a:lnTo>
                  <a:lnTo>
                    <a:pt x="832" y="1277"/>
                  </a:lnTo>
                  <a:lnTo>
                    <a:pt x="830" y="1277"/>
                  </a:lnTo>
                  <a:lnTo>
                    <a:pt x="830" y="1279"/>
                  </a:lnTo>
                  <a:lnTo>
                    <a:pt x="830" y="1277"/>
                  </a:lnTo>
                  <a:lnTo>
                    <a:pt x="828" y="1277"/>
                  </a:lnTo>
                  <a:lnTo>
                    <a:pt x="828" y="1275"/>
                  </a:lnTo>
                  <a:lnTo>
                    <a:pt x="826" y="1275"/>
                  </a:lnTo>
                  <a:lnTo>
                    <a:pt x="824" y="1275"/>
                  </a:lnTo>
                  <a:lnTo>
                    <a:pt x="826" y="1275"/>
                  </a:lnTo>
                  <a:lnTo>
                    <a:pt x="824" y="1275"/>
                  </a:lnTo>
                  <a:lnTo>
                    <a:pt x="822" y="1275"/>
                  </a:lnTo>
                  <a:lnTo>
                    <a:pt x="824" y="1275"/>
                  </a:lnTo>
                  <a:lnTo>
                    <a:pt x="822" y="1275"/>
                  </a:lnTo>
                  <a:lnTo>
                    <a:pt x="820" y="1275"/>
                  </a:lnTo>
                  <a:lnTo>
                    <a:pt x="820" y="1277"/>
                  </a:lnTo>
                  <a:lnTo>
                    <a:pt x="818" y="1277"/>
                  </a:lnTo>
                  <a:lnTo>
                    <a:pt x="818" y="1275"/>
                  </a:lnTo>
                  <a:lnTo>
                    <a:pt x="820" y="1275"/>
                  </a:lnTo>
                  <a:lnTo>
                    <a:pt x="818" y="1273"/>
                  </a:lnTo>
                  <a:lnTo>
                    <a:pt x="820" y="1273"/>
                  </a:lnTo>
                  <a:lnTo>
                    <a:pt x="820" y="1275"/>
                  </a:lnTo>
                  <a:lnTo>
                    <a:pt x="820" y="1273"/>
                  </a:lnTo>
                  <a:lnTo>
                    <a:pt x="820" y="1271"/>
                  </a:lnTo>
                  <a:lnTo>
                    <a:pt x="820" y="1273"/>
                  </a:lnTo>
                  <a:lnTo>
                    <a:pt x="820" y="1271"/>
                  </a:lnTo>
                  <a:lnTo>
                    <a:pt x="818" y="1271"/>
                  </a:lnTo>
                  <a:lnTo>
                    <a:pt x="818" y="1273"/>
                  </a:lnTo>
                  <a:lnTo>
                    <a:pt x="816" y="1273"/>
                  </a:lnTo>
                  <a:lnTo>
                    <a:pt x="816" y="1275"/>
                  </a:lnTo>
                  <a:lnTo>
                    <a:pt x="814" y="1275"/>
                  </a:lnTo>
                  <a:lnTo>
                    <a:pt x="812" y="1275"/>
                  </a:lnTo>
                  <a:lnTo>
                    <a:pt x="812" y="1273"/>
                  </a:lnTo>
                  <a:lnTo>
                    <a:pt x="812" y="1275"/>
                  </a:lnTo>
                  <a:lnTo>
                    <a:pt x="812" y="1273"/>
                  </a:lnTo>
                  <a:lnTo>
                    <a:pt x="812" y="1271"/>
                  </a:lnTo>
                  <a:lnTo>
                    <a:pt x="812" y="1269"/>
                  </a:lnTo>
                  <a:lnTo>
                    <a:pt x="814" y="1269"/>
                  </a:lnTo>
                  <a:lnTo>
                    <a:pt x="814" y="1267"/>
                  </a:lnTo>
                  <a:lnTo>
                    <a:pt x="814" y="1265"/>
                  </a:lnTo>
                  <a:lnTo>
                    <a:pt x="814" y="1263"/>
                  </a:lnTo>
                  <a:lnTo>
                    <a:pt x="814" y="1261"/>
                  </a:lnTo>
                  <a:lnTo>
                    <a:pt x="812" y="1261"/>
                  </a:lnTo>
                  <a:lnTo>
                    <a:pt x="812" y="1259"/>
                  </a:lnTo>
                  <a:lnTo>
                    <a:pt x="810" y="1259"/>
                  </a:lnTo>
                  <a:lnTo>
                    <a:pt x="810" y="1261"/>
                  </a:lnTo>
                  <a:lnTo>
                    <a:pt x="809" y="1261"/>
                  </a:lnTo>
                  <a:lnTo>
                    <a:pt x="809" y="1263"/>
                  </a:lnTo>
                  <a:lnTo>
                    <a:pt x="810" y="1263"/>
                  </a:lnTo>
                  <a:lnTo>
                    <a:pt x="809" y="1263"/>
                  </a:lnTo>
                  <a:lnTo>
                    <a:pt x="809" y="1265"/>
                  </a:lnTo>
                  <a:lnTo>
                    <a:pt x="807" y="1265"/>
                  </a:lnTo>
                  <a:lnTo>
                    <a:pt x="809" y="1265"/>
                  </a:lnTo>
                  <a:lnTo>
                    <a:pt x="807" y="1265"/>
                  </a:lnTo>
                  <a:lnTo>
                    <a:pt x="807" y="1263"/>
                  </a:lnTo>
                  <a:lnTo>
                    <a:pt x="805" y="1263"/>
                  </a:lnTo>
                  <a:lnTo>
                    <a:pt x="807" y="1263"/>
                  </a:lnTo>
                  <a:lnTo>
                    <a:pt x="805" y="1263"/>
                  </a:lnTo>
                  <a:lnTo>
                    <a:pt x="805" y="1261"/>
                  </a:lnTo>
                  <a:lnTo>
                    <a:pt x="803" y="1261"/>
                  </a:lnTo>
                  <a:lnTo>
                    <a:pt x="801" y="1261"/>
                  </a:lnTo>
                  <a:lnTo>
                    <a:pt x="801" y="1263"/>
                  </a:lnTo>
                  <a:lnTo>
                    <a:pt x="799" y="1261"/>
                  </a:lnTo>
                  <a:lnTo>
                    <a:pt x="801" y="1261"/>
                  </a:lnTo>
                  <a:lnTo>
                    <a:pt x="801" y="1259"/>
                  </a:lnTo>
                  <a:lnTo>
                    <a:pt x="799" y="1261"/>
                  </a:lnTo>
                  <a:lnTo>
                    <a:pt x="799" y="1263"/>
                  </a:lnTo>
                  <a:lnTo>
                    <a:pt x="799" y="1261"/>
                  </a:lnTo>
                  <a:lnTo>
                    <a:pt x="799" y="1263"/>
                  </a:lnTo>
                  <a:lnTo>
                    <a:pt x="799" y="1265"/>
                  </a:lnTo>
                  <a:lnTo>
                    <a:pt x="799" y="1267"/>
                  </a:lnTo>
                  <a:lnTo>
                    <a:pt x="799" y="1269"/>
                  </a:lnTo>
                  <a:lnTo>
                    <a:pt x="797" y="1269"/>
                  </a:lnTo>
                  <a:lnTo>
                    <a:pt x="795" y="1269"/>
                  </a:lnTo>
                  <a:lnTo>
                    <a:pt x="795" y="1267"/>
                  </a:lnTo>
                  <a:lnTo>
                    <a:pt x="793" y="1267"/>
                  </a:lnTo>
                  <a:lnTo>
                    <a:pt x="793" y="1265"/>
                  </a:lnTo>
                  <a:lnTo>
                    <a:pt x="793" y="1263"/>
                  </a:lnTo>
                  <a:lnTo>
                    <a:pt x="791" y="1263"/>
                  </a:lnTo>
                  <a:lnTo>
                    <a:pt x="791" y="1261"/>
                  </a:lnTo>
                  <a:lnTo>
                    <a:pt x="791" y="1263"/>
                  </a:lnTo>
                  <a:lnTo>
                    <a:pt x="791" y="1261"/>
                  </a:lnTo>
                  <a:lnTo>
                    <a:pt x="789" y="1261"/>
                  </a:lnTo>
                  <a:lnTo>
                    <a:pt x="791" y="1261"/>
                  </a:lnTo>
                  <a:lnTo>
                    <a:pt x="791" y="1259"/>
                  </a:lnTo>
                  <a:lnTo>
                    <a:pt x="793" y="1259"/>
                  </a:lnTo>
                  <a:lnTo>
                    <a:pt x="793" y="1257"/>
                  </a:lnTo>
                  <a:lnTo>
                    <a:pt x="793" y="1256"/>
                  </a:lnTo>
                  <a:lnTo>
                    <a:pt x="793" y="1257"/>
                  </a:lnTo>
                  <a:lnTo>
                    <a:pt x="793" y="1256"/>
                  </a:lnTo>
                  <a:lnTo>
                    <a:pt x="793" y="1254"/>
                  </a:lnTo>
                  <a:lnTo>
                    <a:pt x="791" y="1254"/>
                  </a:lnTo>
                  <a:lnTo>
                    <a:pt x="789" y="1254"/>
                  </a:lnTo>
                  <a:lnTo>
                    <a:pt x="789" y="1252"/>
                  </a:lnTo>
                  <a:lnTo>
                    <a:pt x="787" y="1252"/>
                  </a:lnTo>
                  <a:lnTo>
                    <a:pt x="785" y="1250"/>
                  </a:lnTo>
                  <a:lnTo>
                    <a:pt x="784" y="1252"/>
                  </a:lnTo>
                  <a:lnTo>
                    <a:pt x="784" y="1250"/>
                  </a:lnTo>
                  <a:lnTo>
                    <a:pt x="782" y="1250"/>
                  </a:lnTo>
                  <a:lnTo>
                    <a:pt x="782" y="1248"/>
                  </a:lnTo>
                  <a:lnTo>
                    <a:pt x="780" y="1248"/>
                  </a:lnTo>
                  <a:lnTo>
                    <a:pt x="778" y="1248"/>
                  </a:lnTo>
                  <a:lnTo>
                    <a:pt x="778" y="1246"/>
                  </a:lnTo>
                  <a:lnTo>
                    <a:pt x="776" y="1246"/>
                  </a:lnTo>
                  <a:lnTo>
                    <a:pt x="776" y="1248"/>
                  </a:lnTo>
                  <a:lnTo>
                    <a:pt x="774" y="1246"/>
                  </a:lnTo>
                  <a:lnTo>
                    <a:pt x="774" y="1248"/>
                  </a:lnTo>
                  <a:lnTo>
                    <a:pt x="776" y="1248"/>
                  </a:lnTo>
                  <a:lnTo>
                    <a:pt x="776" y="1250"/>
                  </a:lnTo>
                  <a:lnTo>
                    <a:pt x="778" y="1250"/>
                  </a:lnTo>
                  <a:lnTo>
                    <a:pt x="778" y="1252"/>
                  </a:lnTo>
                  <a:lnTo>
                    <a:pt x="780" y="1252"/>
                  </a:lnTo>
                  <a:lnTo>
                    <a:pt x="782" y="1252"/>
                  </a:lnTo>
                  <a:lnTo>
                    <a:pt x="782" y="1254"/>
                  </a:lnTo>
                  <a:lnTo>
                    <a:pt x="782" y="1256"/>
                  </a:lnTo>
                  <a:lnTo>
                    <a:pt x="784" y="1256"/>
                  </a:lnTo>
                  <a:lnTo>
                    <a:pt x="784" y="1257"/>
                  </a:lnTo>
                  <a:lnTo>
                    <a:pt x="784" y="1259"/>
                  </a:lnTo>
                  <a:lnTo>
                    <a:pt x="784" y="1257"/>
                  </a:lnTo>
                  <a:lnTo>
                    <a:pt x="784" y="1259"/>
                  </a:lnTo>
                  <a:lnTo>
                    <a:pt x="782" y="1259"/>
                  </a:lnTo>
                  <a:lnTo>
                    <a:pt x="780" y="1259"/>
                  </a:lnTo>
                  <a:lnTo>
                    <a:pt x="780" y="1261"/>
                  </a:lnTo>
                  <a:lnTo>
                    <a:pt x="780" y="1259"/>
                  </a:lnTo>
                  <a:lnTo>
                    <a:pt x="780" y="1261"/>
                  </a:lnTo>
                  <a:lnTo>
                    <a:pt x="780" y="1259"/>
                  </a:lnTo>
                  <a:lnTo>
                    <a:pt x="778" y="1259"/>
                  </a:lnTo>
                  <a:lnTo>
                    <a:pt x="778" y="1261"/>
                  </a:lnTo>
                  <a:lnTo>
                    <a:pt x="776" y="1261"/>
                  </a:lnTo>
                  <a:lnTo>
                    <a:pt x="776" y="1259"/>
                  </a:lnTo>
                  <a:lnTo>
                    <a:pt x="776" y="1257"/>
                  </a:lnTo>
                  <a:lnTo>
                    <a:pt x="776" y="1256"/>
                  </a:lnTo>
                  <a:lnTo>
                    <a:pt x="776" y="1254"/>
                  </a:lnTo>
                  <a:lnTo>
                    <a:pt x="774" y="1254"/>
                  </a:lnTo>
                  <a:lnTo>
                    <a:pt x="776" y="1254"/>
                  </a:lnTo>
                  <a:lnTo>
                    <a:pt x="776" y="1252"/>
                  </a:lnTo>
                  <a:lnTo>
                    <a:pt x="774" y="1252"/>
                  </a:lnTo>
                  <a:lnTo>
                    <a:pt x="774" y="1250"/>
                  </a:lnTo>
                  <a:lnTo>
                    <a:pt x="774" y="1248"/>
                  </a:lnTo>
                  <a:lnTo>
                    <a:pt x="772" y="1248"/>
                  </a:lnTo>
                  <a:lnTo>
                    <a:pt x="772" y="1250"/>
                  </a:lnTo>
                  <a:lnTo>
                    <a:pt x="772" y="1248"/>
                  </a:lnTo>
                  <a:lnTo>
                    <a:pt x="772" y="1250"/>
                  </a:lnTo>
                  <a:lnTo>
                    <a:pt x="770" y="1250"/>
                  </a:lnTo>
                  <a:lnTo>
                    <a:pt x="768" y="1250"/>
                  </a:lnTo>
                  <a:lnTo>
                    <a:pt x="768" y="1248"/>
                  </a:lnTo>
                  <a:lnTo>
                    <a:pt x="768" y="1246"/>
                  </a:lnTo>
                  <a:lnTo>
                    <a:pt x="766" y="1246"/>
                  </a:lnTo>
                  <a:lnTo>
                    <a:pt x="766" y="1244"/>
                  </a:lnTo>
                  <a:lnTo>
                    <a:pt x="766" y="1242"/>
                  </a:lnTo>
                  <a:lnTo>
                    <a:pt x="764" y="1242"/>
                  </a:lnTo>
                  <a:lnTo>
                    <a:pt x="764" y="1240"/>
                  </a:lnTo>
                  <a:lnTo>
                    <a:pt x="762" y="1240"/>
                  </a:lnTo>
                  <a:lnTo>
                    <a:pt x="761" y="1240"/>
                  </a:lnTo>
                  <a:lnTo>
                    <a:pt x="759" y="1240"/>
                  </a:lnTo>
                  <a:lnTo>
                    <a:pt x="757" y="1240"/>
                  </a:lnTo>
                  <a:lnTo>
                    <a:pt x="755" y="1240"/>
                  </a:lnTo>
                  <a:lnTo>
                    <a:pt x="755" y="1238"/>
                  </a:lnTo>
                  <a:lnTo>
                    <a:pt x="755" y="1240"/>
                  </a:lnTo>
                  <a:lnTo>
                    <a:pt x="755" y="1238"/>
                  </a:lnTo>
                  <a:lnTo>
                    <a:pt x="755" y="1240"/>
                  </a:lnTo>
                  <a:lnTo>
                    <a:pt x="753" y="1240"/>
                  </a:lnTo>
                  <a:lnTo>
                    <a:pt x="751" y="1240"/>
                  </a:lnTo>
                  <a:lnTo>
                    <a:pt x="751" y="1238"/>
                  </a:lnTo>
                  <a:lnTo>
                    <a:pt x="749" y="1238"/>
                  </a:lnTo>
                  <a:lnTo>
                    <a:pt x="747" y="1238"/>
                  </a:lnTo>
                  <a:lnTo>
                    <a:pt x="745" y="1238"/>
                  </a:lnTo>
                  <a:lnTo>
                    <a:pt x="745" y="1236"/>
                  </a:lnTo>
                  <a:lnTo>
                    <a:pt x="743" y="1236"/>
                  </a:lnTo>
                  <a:lnTo>
                    <a:pt x="743" y="1238"/>
                  </a:lnTo>
                  <a:lnTo>
                    <a:pt x="745" y="1238"/>
                  </a:lnTo>
                  <a:lnTo>
                    <a:pt x="743" y="1238"/>
                  </a:lnTo>
                  <a:lnTo>
                    <a:pt x="745" y="1238"/>
                  </a:lnTo>
                  <a:lnTo>
                    <a:pt x="743" y="1238"/>
                  </a:lnTo>
                  <a:lnTo>
                    <a:pt x="743" y="1240"/>
                  </a:lnTo>
                  <a:lnTo>
                    <a:pt x="745" y="1240"/>
                  </a:lnTo>
                  <a:lnTo>
                    <a:pt x="745" y="1242"/>
                  </a:lnTo>
                  <a:lnTo>
                    <a:pt x="745" y="1244"/>
                  </a:lnTo>
                  <a:lnTo>
                    <a:pt x="745" y="1242"/>
                  </a:lnTo>
                  <a:lnTo>
                    <a:pt x="747" y="1242"/>
                  </a:lnTo>
                  <a:lnTo>
                    <a:pt x="745" y="1242"/>
                  </a:lnTo>
                  <a:lnTo>
                    <a:pt x="747" y="1242"/>
                  </a:lnTo>
                  <a:lnTo>
                    <a:pt x="747" y="1240"/>
                  </a:lnTo>
                  <a:lnTo>
                    <a:pt x="749" y="1240"/>
                  </a:lnTo>
                  <a:lnTo>
                    <a:pt x="751" y="1240"/>
                  </a:lnTo>
                  <a:lnTo>
                    <a:pt x="751" y="1242"/>
                  </a:lnTo>
                  <a:lnTo>
                    <a:pt x="753" y="1242"/>
                  </a:lnTo>
                  <a:lnTo>
                    <a:pt x="755" y="1242"/>
                  </a:lnTo>
                  <a:lnTo>
                    <a:pt x="755" y="1244"/>
                  </a:lnTo>
                  <a:lnTo>
                    <a:pt x="753" y="1244"/>
                  </a:lnTo>
                  <a:lnTo>
                    <a:pt x="751" y="1244"/>
                  </a:lnTo>
                  <a:lnTo>
                    <a:pt x="753" y="1244"/>
                  </a:lnTo>
                  <a:lnTo>
                    <a:pt x="753" y="1246"/>
                  </a:lnTo>
                  <a:lnTo>
                    <a:pt x="751" y="1246"/>
                  </a:lnTo>
                  <a:lnTo>
                    <a:pt x="751" y="1248"/>
                  </a:lnTo>
                  <a:lnTo>
                    <a:pt x="753" y="1248"/>
                  </a:lnTo>
                  <a:lnTo>
                    <a:pt x="753" y="1246"/>
                  </a:lnTo>
                  <a:lnTo>
                    <a:pt x="753" y="1248"/>
                  </a:lnTo>
                  <a:lnTo>
                    <a:pt x="755" y="1248"/>
                  </a:lnTo>
                  <a:lnTo>
                    <a:pt x="755" y="1250"/>
                  </a:lnTo>
                  <a:lnTo>
                    <a:pt x="753" y="1250"/>
                  </a:lnTo>
                  <a:lnTo>
                    <a:pt x="751" y="1250"/>
                  </a:lnTo>
                  <a:lnTo>
                    <a:pt x="753" y="1250"/>
                  </a:lnTo>
                  <a:lnTo>
                    <a:pt x="755" y="1250"/>
                  </a:lnTo>
                  <a:lnTo>
                    <a:pt x="755" y="1252"/>
                  </a:lnTo>
                  <a:lnTo>
                    <a:pt x="755" y="1254"/>
                  </a:lnTo>
                  <a:lnTo>
                    <a:pt x="757" y="1254"/>
                  </a:lnTo>
                  <a:lnTo>
                    <a:pt x="755" y="1256"/>
                  </a:lnTo>
                  <a:lnTo>
                    <a:pt x="753" y="1256"/>
                  </a:lnTo>
                  <a:lnTo>
                    <a:pt x="753" y="1254"/>
                  </a:lnTo>
                  <a:lnTo>
                    <a:pt x="751" y="1254"/>
                  </a:lnTo>
                  <a:lnTo>
                    <a:pt x="749" y="1254"/>
                  </a:lnTo>
                  <a:lnTo>
                    <a:pt x="749" y="1252"/>
                  </a:lnTo>
                  <a:lnTo>
                    <a:pt x="749" y="1250"/>
                  </a:lnTo>
                  <a:lnTo>
                    <a:pt x="747" y="1250"/>
                  </a:lnTo>
                  <a:lnTo>
                    <a:pt x="747" y="1248"/>
                  </a:lnTo>
                  <a:lnTo>
                    <a:pt x="747" y="1250"/>
                  </a:lnTo>
                  <a:lnTo>
                    <a:pt x="745" y="1250"/>
                  </a:lnTo>
                  <a:lnTo>
                    <a:pt x="745" y="1252"/>
                  </a:lnTo>
                  <a:lnTo>
                    <a:pt x="747" y="1252"/>
                  </a:lnTo>
                  <a:lnTo>
                    <a:pt x="747" y="1254"/>
                  </a:lnTo>
                  <a:lnTo>
                    <a:pt x="745" y="1254"/>
                  </a:lnTo>
                  <a:lnTo>
                    <a:pt x="745" y="1256"/>
                  </a:lnTo>
                  <a:lnTo>
                    <a:pt x="747" y="1256"/>
                  </a:lnTo>
                  <a:lnTo>
                    <a:pt x="749" y="1257"/>
                  </a:lnTo>
                  <a:lnTo>
                    <a:pt x="751" y="1257"/>
                  </a:lnTo>
                  <a:lnTo>
                    <a:pt x="753" y="1257"/>
                  </a:lnTo>
                  <a:lnTo>
                    <a:pt x="753" y="1259"/>
                  </a:lnTo>
                  <a:lnTo>
                    <a:pt x="755" y="1259"/>
                  </a:lnTo>
                  <a:lnTo>
                    <a:pt x="753" y="1259"/>
                  </a:lnTo>
                  <a:lnTo>
                    <a:pt x="751" y="1259"/>
                  </a:lnTo>
                  <a:lnTo>
                    <a:pt x="749" y="1259"/>
                  </a:lnTo>
                  <a:lnTo>
                    <a:pt x="749" y="1257"/>
                  </a:lnTo>
                  <a:lnTo>
                    <a:pt x="747" y="1257"/>
                  </a:lnTo>
                  <a:lnTo>
                    <a:pt x="745" y="1257"/>
                  </a:lnTo>
                  <a:lnTo>
                    <a:pt x="745" y="1256"/>
                  </a:lnTo>
                  <a:lnTo>
                    <a:pt x="743" y="1256"/>
                  </a:lnTo>
                  <a:lnTo>
                    <a:pt x="743" y="1254"/>
                  </a:lnTo>
                  <a:lnTo>
                    <a:pt x="741" y="1254"/>
                  </a:lnTo>
                  <a:lnTo>
                    <a:pt x="741" y="1256"/>
                  </a:lnTo>
                  <a:lnTo>
                    <a:pt x="739" y="1256"/>
                  </a:lnTo>
                  <a:lnTo>
                    <a:pt x="741" y="1256"/>
                  </a:lnTo>
                  <a:lnTo>
                    <a:pt x="741" y="1254"/>
                  </a:lnTo>
                  <a:lnTo>
                    <a:pt x="743" y="1254"/>
                  </a:lnTo>
                  <a:lnTo>
                    <a:pt x="743" y="1252"/>
                  </a:lnTo>
                  <a:lnTo>
                    <a:pt x="745" y="1252"/>
                  </a:lnTo>
                  <a:lnTo>
                    <a:pt x="743" y="1252"/>
                  </a:lnTo>
                  <a:lnTo>
                    <a:pt x="741" y="1252"/>
                  </a:lnTo>
                  <a:lnTo>
                    <a:pt x="743" y="1252"/>
                  </a:lnTo>
                  <a:lnTo>
                    <a:pt x="741" y="1252"/>
                  </a:lnTo>
                  <a:lnTo>
                    <a:pt x="739" y="1254"/>
                  </a:lnTo>
                  <a:lnTo>
                    <a:pt x="739" y="1252"/>
                  </a:lnTo>
                  <a:lnTo>
                    <a:pt x="739" y="1254"/>
                  </a:lnTo>
                  <a:lnTo>
                    <a:pt x="737" y="1254"/>
                  </a:lnTo>
                  <a:lnTo>
                    <a:pt x="737" y="1256"/>
                  </a:lnTo>
                  <a:lnTo>
                    <a:pt x="736" y="1256"/>
                  </a:lnTo>
                  <a:lnTo>
                    <a:pt x="736" y="1254"/>
                  </a:lnTo>
                  <a:lnTo>
                    <a:pt x="737" y="1254"/>
                  </a:lnTo>
                  <a:lnTo>
                    <a:pt x="737" y="1252"/>
                  </a:lnTo>
                  <a:lnTo>
                    <a:pt x="736" y="1252"/>
                  </a:lnTo>
                  <a:lnTo>
                    <a:pt x="737" y="1250"/>
                  </a:lnTo>
                  <a:lnTo>
                    <a:pt x="736" y="1250"/>
                  </a:lnTo>
                  <a:lnTo>
                    <a:pt x="736" y="1252"/>
                  </a:lnTo>
                  <a:lnTo>
                    <a:pt x="734" y="1254"/>
                  </a:lnTo>
                  <a:lnTo>
                    <a:pt x="732" y="1254"/>
                  </a:lnTo>
                  <a:lnTo>
                    <a:pt x="732" y="1256"/>
                  </a:lnTo>
                  <a:lnTo>
                    <a:pt x="732" y="1254"/>
                  </a:lnTo>
                  <a:lnTo>
                    <a:pt x="734" y="1254"/>
                  </a:lnTo>
                  <a:lnTo>
                    <a:pt x="734" y="1256"/>
                  </a:lnTo>
                  <a:lnTo>
                    <a:pt x="734" y="1257"/>
                  </a:lnTo>
                  <a:lnTo>
                    <a:pt x="734" y="1256"/>
                  </a:lnTo>
                  <a:lnTo>
                    <a:pt x="732" y="1256"/>
                  </a:lnTo>
                  <a:lnTo>
                    <a:pt x="732" y="1257"/>
                  </a:lnTo>
                  <a:lnTo>
                    <a:pt x="730" y="1257"/>
                  </a:lnTo>
                  <a:lnTo>
                    <a:pt x="730" y="1256"/>
                  </a:lnTo>
                  <a:lnTo>
                    <a:pt x="730" y="1254"/>
                  </a:lnTo>
                  <a:lnTo>
                    <a:pt x="732" y="1254"/>
                  </a:lnTo>
                  <a:lnTo>
                    <a:pt x="730" y="1254"/>
                  </a:lnTo>
                  <a:lnTo>
                    <a:pt x="728" y="1254"/>
                  </a:lnTo>
                  <a:lnTo>
                    <a:pt x="728" y="1256"/>
                  </a:lnTo>
                  <a:lnTo>
                    <a:pt x="726" y="1256"/>
                  </a:lnTo>
                  <a:lnTo>
                    <a:pt x="726" y="1254"/>
                  </a:lnTo>
                  <a:lnTo>
                    <a:pt x="728" y="1254"/>
                  </a:lnTo>
                  <a:lnTo>
                    <a:pt x="728" y="1252"/>
                  </a:lnTo>
                  <a:lnTo>
                    <a:pt x="730" y="1252"/>
                  </a:lnTo>
                  <a:lnTo>
                    <a:pt x="732" y="1252"/>
                  </a:lnTo>
                  <a:lnTo>
                    <a:pt x="734" y="1252"/>
                  </a:lnTo>
                  <a:lnTo>
                    <a:pt x="732" y="1252"/>
                  </a:lnTo>
                  <a:lnTo>
                    <a:pt x="730" y="1250"/>
                  </a:lnTo>
                  <a:lnTo>
                    <a:pt x="728" y="1250"/>
                  </a:lnTo>
                  <a:lnTo>
                    <a:pt x="730" y="1250"/>
                  </a:lnTo>
                  <a:lnTo>
                    <a:pt x="730" y="1248"/>
                  </a:lnTo>
                  <a:lnTo>
                    <a:pt x="732" y="1248"/>
                  </a:lnTo>
                  <a:lnTo>
                    <a:pt x="732" y="1250"/>
                  </a:lnTo>
                  <a:lnTo>
                    <a:pt x="734" y="1250"/>
                  </a:lnTo>
                  <a:lnTo>
                    <a:pt x="732" y="1250"/>
                  </a:lnTo>
                  <a:lnTo>
                    <a:pt x="732" y="1248"/>
                  </a:lnTo>
                  <a:lnTo>
                    <a:pt x="734" y="1248"/>
                  </a:lnTo>
                  <a:lnTo>
                    <a:pt x="734" y="1246"/>
                  </a:lnTo>
                  <a:lnTo>
                    <a:pt x="736" y="1246"/>
                  </a:lnTo>
                  <a:lnTo>
                    <a:pt x="736" y="1248"/>
                  </a:lnTo>
                  <a:lnTo>
                    <a:pt x="736" y="1246"/>
                  </a:lnTo>
                  <a:lnTo>
                    <a:pt x="737" y="1248"/>
                  </a:lnTo>
                  <a:lnTo>
                    <a:pt x="737" y="1246"/>
                  </a:lnTo>
                  <a:lnTo>
                    <a:pt x="737" y="1248"/>
                  </a:lnTo>
                  <a:lnTo>
                    <a:pt x="737" y="1246"/>
                  </a:lnTo>
                  <a:lnTo>
                    <a:pt x="739" y="1246"/>
                  </a:lnTo>
                  <a:lnTo>
                    <a:pt x="739" y="1248"/>
                  </a:lnTo>
                  <a:lnTo>
                    <a:pt x="739" y="1250"/>
                  </a:lnTo>
                  <a:lnTo>
                    <a:pt x="739" y="1248"/>
                  </a:lnTo>
                  <a:lnTo>
                    <a:pt x="741" y="1248"/>
                  </a:lnTo>
                  <a:lnTo>
                    <a:pt x="739" y="1246"/>
                  </a:lnTo>
                  <a:lnTo>
                    <a:pt x="741" y="1246"/>
                  </a:lnTo>
                  <a:lnTo>
                    <a:pt x="741" y="1248"/>
                  </a:lnTo>
                  <a:lnTo>
                    <a:pt x="741" y="1246"/>
                  </a:lnTo>
                  <a:lnTo>
                    <a:pt x="741" y="1248"/>
                  </a:lnTo>
                  <a:lnTo>
                    <a:pt x="741" y="1250"/>
                  </a:lnTo>
                  <a:lnTo>
                    <a:pt x="743" y="1250"/>
                  </a:lnTo>
                  <a:lnTo>
                    <a:pt x="743" y="1248"/>
                  </a:lnTo>
                  <a:lnTo>
                    <a:pt x="741" y="1248"/>
                  </a:lnTo>
                  <a:lnTo>
                    <a:pt x="741" y="1246"/>
                  </a:lnTo>
                  <a:lnTo>
                    <a:pt x="741" y="1244"/>
                  </a:lnTo>
                  <a:lnTo>
                    <a:pt x="739" y="1244"/>
                  </a:lnTo>
                  <a:lnTo>
                    <a:pt x="739" y="1242"/>
                  </a:lnTo>
                  <a:lnTo>
                    <a:pt x="739" y="1244"/>
                  </a:lnTo>
                  <a:lnTo>
                    <a:pt x="739" y="1246"/>
                  </a:lnTo>
                  <a:lnTo>
                    <a:pt x="737" y="1246"/>
                  </a:lnTo>
                  <a:lnTo>
                    <a:pt x="736" y="1246"/>
                  </a:lnTo>
                  <a:lnTo>
                    <a:pt x="734" y="1246"/>
                  </a:lnTo>
                  <a:lnTo>
                    <a:pt x="734" y="1244"/>
                  </a:lnTo>
                  <a:lnTo>
                    <a:pt x="732" y="1244"/>
                  </a:lnTo>
                  <a:lnTo>
                    <a:pt x="734" y="1244"/>
                  </a:lnTo>
                  <a:lnTo>
                    <a:pt x="736" y="1244"/>
                  </a:lnTo>
                  <a:lnTo>
                    <a:pt x="736" y="1242"/>
                  </a:lnTo>
                  <a:lnTo>
                    <a:pt x="736" y="1240"/>
                  </a:lnTo>
                  <a:lnTo>
                    <a:pt x="734" y="1240"/>
                  </a:lnTo>
                  <a:lnTo>
                    <a:pt x="734" y="1242"/>
                  </a:lnTo>
                  <a:lnTo>
                    <a:pt x="732" y="1242"/>
                  </a:lnTo>
                  <a:lnTo>
                    <a:pt x="732" y="1244"/>
                  </a:lnTo>
                  <a:lnTo>
                    <a:pt x="732" y="1246"/>
                  </a:lnTo>
                  <a:lnTo>
                    <a:pt x="730" y="1244"/>
                  </a:lnTo>
                  <a:lnTo>
                    <a:pt x="730" y="1246"/>
                  </a:lnTo>
                  <a:lnTo>
                    <a:pt x="728" y="1246"/>
                  </a:lnTo>
                  <a:lnTo>
                    <a:pt x="726" y="1244"/>
                  </a:lnTo>
                  <a:lnTo>
                    <a:pt x="726" y="1246"/>
                  </a:lnTo>
                  <a:lnTo>
                    <a:pt x="726" y="1248"/>
                  </a:lnTo>
                  <a:lnTo>
                    <a:pt x="724" y="1248"/>
                  </a:lnTo>
                  <a:lnTo>
                    <a:pt x="726" y="1248"/>
                  </a:lnTo>
                  <a:lnTo>
                    <a:pt x="726" y="1250"/>
                  </a:lnTo>
                  <a:lnTo>
                    <a:pt x="724" y="1250"/>
                  </a:lnTo>
                  <a:lnTo>
                    <a:pt x="722" y="1250"/>
                  </a:lnTo>
                  <a:lnTo>
                    <a:pt x="724" y="1248"/>
                  </a:lnTo>
                  <a:lnTo>
                    <a:pt x="722" y="1248"/>
                  </a:lnTo>
                  <a:lnTo>
                    <a:pt x="722" y="1250"/>
                  </a:lnTo>
                  <a:lnTo>
                    <a:pt x="720" y="1250"/>
                  </a:lnTo>
                  <a:lnTo>
                    <a:pt x="720" y="1248"/>
                  </a:lnTo>
                  <a:lnTo>
                    <a:pt x="718" y="1248"/>
                  </a:lnTo>
                  <a:lnTo>
                    <a:pt x="720" y="1246"/>
                  </a:lnTo>
                  <a:lnTo>
                    <a:pt x="722" y="1246"/>
                  </a:lnTo>
                  <a:lnTo>
                    <a:pt x="722" y="1248"/>
                  </a:lnTo>
                  <a:lnTo>
                    <a:pt x="722" y="1246"/>
                  </a:lnTo>
                  <a:lnTo>
                    <a:pt x="724" y="1246"/>
                  </a:lnTo>
                  <a:lnTo>
                    <a:pt x="724" y="1244"/>
                  </a:lnTo>
                  <a:lnTo>
                    <a:pt x="722" y="1244"/>
                  </a:lnTo>
                  <a:lnTo>
                    <a:pt x="724" y="1244"/>
                  </a:lnTo>
                  <a:lnTo>
                    <a:pt x="724" y="1242"/>
                  </a:lnTo>
                  <a:lnTo>
                    <a:pt x="722" y="1244"/>
                  </a:lnTo>
                  <a:lnTo>
                    <a:pt x="720" y="1244"/>
                  </a:lnTo>
                  <a:lnTo>
                    <a:pt x="720" y="1242"/>
                  </a:lnTo>
                  <a:lnTo>
                    <a:pt x="722" y="1242"/>
                  </a:lnTo>
                  <a:lnTo>
                    <a:pt x="722" y="1240"/>
                  </a:lnTo>
                  <a:lnTo>
                    <a:pt x="722" y="1242"/>
                  </a:lnTo>
                  <a:lnTo>
                    <a:pt x="722" y="1240"/>
                  </a:lnTo>
                  <a:lnTo>
                    <a:pt x="720" y="1240"/>
                  </a:lnTo>
                  <a:lnTo>
                    <a:pt x="718" y="1240"/>
                  </a:lnTo>
                  <a:lnTo>
                    <a:pt x="716" y="1240"/>
                  </a:lnTo>
                  <a:lnTo>
                    <a:pt x="714" y="1240"/>
                  </a:lnTo>
                  <a:lnTo>
                    <a:pt x="712" y="1242"/>
                  </a:lnTo>
                  <a:lnTo>
                    <a:pt x="712" y="1240"/>
                  </a:lnTo>
                  <a:lnTo>
                    <a:pt x="712" y="1238"/>
                  </a:lnTo>
                  <a:lnTo>
                    <a:pt x="711" y="1238"/>
                  </a:lnTo>
                  <a:lnTo>
                    <a:pt x="709" y="1238"/>
                  </a:lnTo>
                  <a:lnTo>
                    <a:pt x="709" y="1236"/>
                  </a:lnTo>
                  <a:lnTo>
                    <a:pt x="709" y="1234"/>
                  </a:lnTo>
                  <a:lnTo>
                    <a:pt x="707" y="1233"/>
                  </a:lnTo>
                  <a:lnTo>
                    <a:pt x="705" y="1233"/>
                  </a:lnTo>
                  <a:lnTo>
                    <a:pt x="705" y="1231"/>
                  </a:lnTo>
                  <a:lnTo>
                    <a:pt x="705" y="1229"/>
                  </a:lnTo>
                  <a:lnTo>
                    <a:pt x="703" y="1229"/>
                  </a:lnTo>
                  <a:lnTo>
                    <a:pt x="701" y="1229"/>
                  </a:lnTo>
                  <a:lnTo>
                    <a:pt x="699" y="1229"/>
                  </a:lnTo>
                  <a:lnTo>
                    <a:pt x="699" y="1227"/>
                  </a:lnTo>
                  <a:lnTo>
                    <a:pt x="701" y="1227"/>
                  </a:lnTo>
                  <a:lnTo>
                    <a:pt x="699" y="1225"/>
                  </a:lnTo>
                  <a:lnTo>
                    <a:pt x="697" y="1225"/>
                  </a:lnTo>
                  <a:lnTo>
                    <a:pt x="695" y="1225"/>
                  </a:lnTo>
                  <a:lnTo>
                    <a:pt x="693" y="1225"/>
                  </a:lnTo>
                  <a:lnTo>
                    <a:pt x="693" y="1227"/>
                  </a:lnTo>
                  <a:lnTo>
                    <a:pt x="691" y="1227"/>
                  </a:lnTo>
                  <a:lnTo>
                    <a:pt x="691" y="1225"/>
                  </a:lnTo>
                  <a:lnTo>
                    <a:pt x="693" y="1225"/>
                  </a:lnTo>
                  <a:lnTo>
                    <a:pt x="693" y="1223"/>
                  </a:lnTo>
                  <a:lnTo>
                    <a:pt x="695" y="1221"/>
                  </a:lnTo>
                  <a:lnTo>
                    <a:pt x="697" y="1221"/>
                  </a:lnTo>
                  <a:lnTo>
                    <a:pt x="699" y="1221"/>
                  </a:lnTo>
                  <a:lnTo>
                    <a:pt x="699" y="1219"/>
                  </a:lnTo>
                  <a:lnTo>
                    <a:pt x="697" y="1219"/>
                  </a:lnTo>
                  <a:lnTo>
                    <a:pt x="697" y="1217"/>
                  </a:lnTo>
                  <a:lnTo>
                    <a:pt x="695" y="1217"/>
                  </a:lnTo>
                  <a:lnTo>
                    <a:pt x="695" y="1219"/>
                  </a:lnTo>
                  <a:lnTo>
                    <a:pt x="693" y="1219"/>
                  </a:lnTo>
                  <a:lnTo>
                    <a:pt x="693" y="1221"/>
                  </a:lnTo>
                  <a:lnTo>
                    <a:pt x="693" y="1219"/>
                  </a:lnTo>
                  <a:lnTo>
                    <a:pt x="693" y="1221"/>
                  </a:lnTo>
                  <a:lnTo>
                    <a:pt x="691" y="1221"/>
                  </a:lnTo>
                  <a:lnTo>
                    <a:pt x="691" y="1223"/>
                  </a:lnTo>
                  <a:lnTo>
                    <a:pt x="689" y="1223"/>
                  </a:lnTo>
                  <a:lnTo>
                    <a:pt x="689" y="1225"/>
                  </a:lnTo>
                  <a:lnTo>
                    <a:pt x="688" y="1225"/>
                  </a:lnTo>
                  <a:lnTo>
                    <a:pt x="686" y="1225"/>
                  </a:lnTo>
                  <a:lnTo>
                    <a:pt x="684" y="1225"/>
                  </a:lnTo>
                  <a:lnTo>
                    <a:pt x="682" y="1225"/>
                  </a:lnTo>
                  <a:lnTo>
                    <a:pt x="684" y="1225"/>
                  </a:lnTo>
                  <a:lnTo>
                    <a:pt x="682" y="1225"/>
                  </a:lnTo>
                  <a:lnTo>
                    <a:pt x="682" y="1227"/>
                  </a:lnTo>
                  <a:lnTo>
                    <a:pt x="680" y="1227"/>
                  </a:lnTo>
                  <a:lnTo>
                    <a:pt x="678" y="1227"/>
                  </a:lnTo>
                  <a:lnTo>
                    <a:pt x="678" y="1225"/>
                  </a:lnTo>
                  <a:lnTo>
                    <a:pt x="676" y="1225"/>
                  </a:lnTo>
                  <a:lnTo>
                    <a:pt x="674" y="1225"/>
                  </a:lnTo>
                  <a:lnTo>
                    <a:pt x="674" y="1227"/>
                  </a:lnTo>
                  <a:lnTo>
                    <a:pt x="672" y="1227"/>
                  </a:lnTo>
                  <a:lnTo>
                    <a:pt x="672" y="1229"/>
                  </a:lnTo>
                  <a:lnTo>
                    <a:pt x="672" y="1227"/>
                  </a:lnTo>
                  <a:lnTo>
                    <a:pt x="672" y="1225"/>
                  </a:lnTo>
                  <a:lnTo>
                    <a:pt x="670" y="1225"/>
                  </a:lnTo>
                  <a:lnTo>
                    <a:pt x="670" y="1223"/>
                  </a:lnTo>
                  <a:lnTo>
                    <a:pt x="668" y="1223"/>
                  </a:lnTo>
                  <a:lnTo>
                    <a:pt x="670" y="1223"/>
                  </a:lnTo>
                  <a:lnTo>
                    <a:pt x="670" y="1221"/>
                  </a:lnTo>
                  <a:lnTo>
                    <a:pt x="670" y="1223"/>
                  </a:lnTo>
                  <a:lnTo>
                    <a:pt x="672" y="1223"/>
                  </a:lnTo>
                  <a:lnTo>
                    <a:pt x="672" y="1221"/>
                  </a:lnTo>
                  <a:lnTo>
                    <a:pt x="670" y="1221"/>
                  </a:lnTo>
                  <a:lnTo>
                    <a:pt x="672" y="1221"/>
                  </a:lnTo>
                  <a:lnTo>
                    <a:pt x="674" y="1223"/>
                  </a:lnTo>
                  <a:lnTo>
                    <a:pt x="674" y="1225"/>
                  </a:lnTo>
                  <a:lnTo>
                    <a:pt x="676" y="1225"/>
                  </a:lnTo>
                  <a:lnTo>
                    <a:pt x="676" y="1223"/>
                  </a:lnTo>
                  <a:lnTo>
                    <a:pt x="676" y="1221"/>
                  </a:lnTo>
                  <a:lnTo>
                    <a:pt x="676" y="1219"/>
                  </a:lnTo>
                  <a:lnTo>
                    <a:pt x="676" y="1221"/>
                  </a:lnTo>
                  <a:lnTo>
                    <a:pt x="678" y="1221"/>
                  </a:lnTo>
                  <a:lnTo>
                    <a:pt x="678" y="1219"/>
                  </a:lnTo>
                  <a:lnTo>
                    <a:pt x="678" y="1221"/>
                  </a:lnTo>
                  <a:lnTo>
                    <a:pt x="680" y="1221"/>
                  </a:lnTo>
                  <a:lnTo>
                    <a:pt x="682" y="1221"/>
                  </a:lnTo>
                  <a:lnTo>
                    <a:pt x="682" y="1219"/>
                  </a:lnTo>
                  <a:lnTo>
                    <a:pt x="682" y="1217"/>
                  </a:lnTo>
                  <a:lnTo>
                    <a:pt x="684" y="1217"/>
                  </a:lnTo>
                  <a:lnTo>
                    <a:pt x="686" y="1217"/>
                  </a:lnTo>
                  <a:lnTo>
                    <a:pt x="688" y="1217"/>
                  </a:lnTo>
                  <a:lnTo>
                    <a:pt x="689" y="1217"/>
                  </a:lnTo>
                  <a:lnTo>
                    <a:pt x="689" y="1219"/>
                  </a:lnTo>
                  <a:lnTo>
                    <a:pt x="689" y="1217"/>
                  </a:lnTo>
                  <a:lnTo>
                    <a:pt x="689" y="1215"/>
                  </a:lnTo>
                  <a:lnTo>
                    <a:pt x="689" y="1213"/>
                  </a:lnTo>
                  <a:lnTo>
                    <a:pt x="689" y="1211"/>
                  </a:lnTo>
                  <a:lnTo>
                    <a:pt x="689" y="1209"/>
                  </a:lnTo>
                  <a:lnTo>
                    <a:pt x="688" y="1209"/>
                  </a:lnTo>
                  <a:lnTo>
                    <a:pt x="688" y="1208"/>
                  </a:lnTo>
                  <a:lnTo>
                    <a:pt x="688" y="1206"/>
                  </a:lnTo>
                  <a:lnTo>
                    <a:pt x="686" y="1206"/>
                  </a:lnTo>
                  <a:lnTo>
                    <a:pt x="686" y="1208"/>
                  </a:lnTo>
                  <a:lnTo>
                    <a:pt x="684" y="1208"/>
                  </a:lnTo>
                  <a:lnTo>
                    <a:pt x="682" y="1208"/>
                  </a:lnTo>
                  <a:lnTo>
                    <a:pt x="682" y="1206"/>
                  </a:lnTo>
                  <a:lnTo>
                    <a:pt x="682" y="1204"/>
                  </a:lnTo>
                  <a:lnTo>
                    <a:pt x="682" y="1202"/>
                  </a:lnTo>
                  <a:lnTo>
                    <a:pt x="682" y="1204"/>
                  </a:lnTo>
                  <a:lnTo>
                    <a:pt x="680" y="1204"/>
                  </a:lnTo>
                  <a:lnTo>
                    <a:pt x="678" y="1204"/>
                  </a:lnTo>
                  <a:lnTo>
                    <a:pt x="680" y="1204"/>
                  </a:lnTo>
                  <a:lnTo>
                    <a:pt x="680" y="1202"/>
                  </a:lnTo>
                  <a:lnTo>
                    <a:pt x="678" y="1202"/>
                  </a:lnTo>
                  <a:lnTo>
                    <a:pt x="676" y="1202"/>
                  </a:lnTo>
                  <a:lnTo>
                    <a:pt x="676" y="1204"/>
                  </a:lnTo>
                  <a:lnTo>
                    <a:pt x="674" y="1204"/>
                  </a:lnTo>
                  <a:lnTo>
                    <a:pt x="674" y="1206"/>
                  </a:lnTo>
                  <a:lnTo>
                    <a:pt x="674" y="1204"/>
                  </a:lnTo>
                  <a:lnTo>
                    <a:pt x="672" y="1204"/>
                  </a:lnTo>
                  <a:lnTo>
                    <a:pt x="672" y="1202"/>
                  </a:lnTo>
                  <a:lnTo>
                    <a:pt x="674" y="1202"/>
                  </a:lnTo>
                  <a:lnTo>
                    <a:pt x="672" y="1202"/>
                  </a:lnTo>
                  <a:lnTo>
                    <a:pt x="672" y="1204"/>
                  </a:lnTo>
                  <a:lnTo>
                    <a:pt x="670" y="1204"/>
                  </a:lnTo>
                  <a:lnTo>
                    <a:pt x="670" y="1202"/>
                  </a:lnTo>
                  <a:lnTo>
                    <a:pt x="670" y="1200"/>
                  </a:lnTo>
                  <a:lnTo>
                    <a:pt x="672" y="1200"/>
                  </a:lnTo>
                  <a:lnTo>
                    <a:pt x="672" y="1198"/>
                  </a:lnTo>
                  <a:lnTo>
                    <a:pt x="670" y="1198"/>
                  </a:lnTo>
                  <a:lnTo>
                    <a:pt x="672" y="1198"/>
                  </a:lnTo>
                  <a:lnTo>
                    <a:pt x="672" y="1200"/>
                  </a:lnTo>
                  <a:lnTo>
                    <a:pt x="670" y="1200"/>
                  </a:lnTo>
                  <a:lnTo>
                    <a:pt x="668" y="1202"/>
                  </a:lnTo>
                  <a:lnTo>
                    <a:pt x="666" y="1202"/>
                  </a:lnTo>
                  <a:lnTo>
                    <a:pt x="666" y="1200"/>
                  </a:lnTo>
                  <a:lnTo>
                    <a:pt x="664" y="1200"/>
                  </a:lnTo>
                  <a:lnTo>
                    <a:pt x="664" y="1198"/>
                  </a:lnTo>
                  <a:lnTo>
                    <a:pt x="666" y="1198"/>
                  </a:lnTo>
                  <a:lnTo>
                    <a:pt x="666" y="1196"/>
                  </a:lnTo>
                  <a:lnTo>
                    <a:pt x="664" y="1196"/>
                  </a:lnTo>
                  <a:lnTo>
                    <a:pt x="664" y="1198"/>
                  </a:lnTo>
                  <a:lnTo>
                    <a:pt x="663" y="1198"/>
                  </a:lnTo>
                  <a:lnTo>
                    <a:pt x="663" y="1196"/>
                  </a:lnTo>
                  <a:lnTo>
                    <a:pt x="663" y="1198"/>
                  </a:lnTo>
                  <a:lnTo>
                    <a:pt x="663" y="1196"/>
                  </a:lnTo>
                  <a:lnTo>
                    <a:pt x="661" y="1196"/>
                  </a:lnTo>
                  <a:lnTo>
                    <a:pt x="661" y="1194"/>
                  </a:lnTo>
                  <a:lnTo>
                    <a:pt x="661" y="1192"/>
                  </a:lnTo>
                  <a:lnTo>
                    <a:pt x="661" y="1190"/>
                  </a:lnTo>
                  <a:lnTo>
                    <a:pt x="659" y="1190"/>
                  </a:lnTo>
                  <a:lnTo>
                    <a:pt x="659" y="1192"/>
                  </a:lnTo>
                  <a:lnTo>
                    <a:pt x="659" y="1194"/>
                  </a:lnTo>
                  <a:lnTo>
                    <a:pt x="659" y="1196"/>
                  </a:lnTo>
                  <a:lnTo>
                    <a:pt x="657" y="1196"/>
                  </a:lnTo>
                  <a:lnTo>
                    <a:pt x="657" y="1194"/>
                  </a:lnTo>
                  <a:lnTo>
                    <a:pt x="655" y="1194"/>
                  </a:lnTo>
                  <a:lnTo>
                    <a:pt x="653" y="1194"/>
                  </a:lnTo>
                  <a:lnTo>
                    <a:pt x="653" y="1192"/>
                  </a:lnTo>
                  <a:lnTo>
                    <a:pt x="653" y="1194"/>
                  </a:lnTo>
                  <a:lnTo>
                    <a:pt x="653" y="1192"/>
                  </a:lnTo>
                  <a:lnTo>
                    <a:pt x="655" y="1192"/>
                  </a:lnTo>
                  <a:lnTo>
                    <a:pt x="653" y="1192"/>
                  </a:lnTo>
                  <a:lnTo>
                    <a:pt x="653" y="1194"/>
                  </a:lnTo>
                  <a:lnTo>
                    <a:pt x="651" y="1194"/>
                  </a:lnTo>
                  <a:lnTo>
                    <a:pt x="649" y="1194"/>
                  </a:lnTo>
                  <a:lnTo>
                    <a:pt x="647" y="1194"/>
                  </a:lnTo>
                  <a:lnTo>
                    <a:pt x="645" y="1194"/>
                  </a:lnTo>
                  <a:lnTo>
                    <a:pt x="643" y="1192"/>
                  </a:lnTo>
                  <a:lnTo>
                    <a:pt x="645" y="1192"/>
                  </a:lnTo>
                  <a:lnTo>
                    <a:pt x="647" y="1190"/>
                  </a:lnTo>
                  <a:lnTo>
                    <a:pt x="647" y="1188"/>
                  </a:lnTo>
                  <a:lnTo>
                    <a:pt x="649" y="1188"/>
                  </a:lnTo>
                  <a:lnTo>
                    <a:pt x="649" y="1186"/>
                  </a:lnTo>
                  <a:lnTo>
                    <a:pt x="651" y="1186"/>
                  </a:lnTo>
                  <a:lnTo>
                    <a:pt x="653" y="1186"/>
                  </a:lnTo>
                  <a:lnTo>
                    <a:pt x="653" y="1185"/>
                  </a:lnTo>
                  <a:lnTo>
                    <a:pt x="651" y="1185"/>
                  </a:lnTo>
                  <a:lnTo>
                    <a:pt x="651" y="1186"/>
                  </a:lnTo>
                  <a:lnTo>
                    <a:pt x="651" y="1185"/>
                  </a:lnTo>
                  <a:lnTo>
                    <a:pt x="651" y="1186"/>
                  </a:lnTo>
                  <a:lnTo>
                    <a:pt x="649" y="1186"/>
                  </a:lnTo>
                  <a:lnTo>
                    <a:pt x="647" y="1186"/>
                  </a:lnTo>
                  <a:lnTo>
                    <a:pt x="647" y="1185"/>
                  </a:lnTo>
                  <a:lnTo>
                    <a:pt x="645" y="1185"/>
                  </a:lnTo>
                  <a:lnTo>
                    <a:pt x="647" y="1185"/>
                  </a:lnTo>
                  <a:lnTo>
                    <a:pt x="645" y="1183"/>
                  </a:lnTo>
                  <a:lnTo>
                    <a:pt x="647" y="1183"/>
                  </a:lnTo>
                  <a:lnTo>
                    <a:pt x="645" y="1183"/>
                  </a:lnTo>
                  <a:lnTo>
                    <a:pt x="645" y="1181"/>
                  </a:lnTo>
                  <a:lnTo>
                    <a:pt x="643" y="1181"/>
                  </a:lnTo>
                  <a:lnTo>
                    <a:pt x="643" y="1183"/>
                  </a:lnTo>
                  <a:lnTo>
                    <a:pt x="643" y="1185"/>
                  </a:lnTo>
                  <a:lnTo>
                    <a:pt x="643" y="1186"/>
                  </a:lnTo>
                  <a:lnTo>
                    <a:pt x="645" y="1186"/>
                  </a:lnTo>
                  <a:lnTo>
                    <a:pt x="643" y="1186"/>
                  </a:lnTo>
                  <a:lnTo>
                    <a:pt x="643" y="1188"/>
                  </a:lnTo>
                  <a:lnTo>
                    <a:pt x="641" y="1188"/>
                  </a:lnTo>
                  <a:lnTo>
                    <a:pt x="640" y="1188"/>
                  </a:lnTo>
                  <a:lnTo>
                    <a:pt x="640" y="1186"/>
                  </a:lnTo>
                  <a:lnTo>
                    <a:pt x="638" y="1185"/>
                  </a:lnTo>
                  <a:lnTo>
                    <a:pt x="638" y="1183"/>
                  </a:lnTo>
                  <a:lnTo>
                    <a:pt x="638" y="1181"/>
                  </a:lnTo>
                  <a:lnTo>
                    <a:pt x="638" y="1179"/>
                  </a:lnTo>
                  <a:lnTo>
                    <a:pt x="640" y="1179"/>
                  </a:lnTo>
                  <a:lnTo>
                    <a:pt x="640" y="1181"/>
                  </a:lnTo>
                  <a:lnTo>
                    <a:pt x="640" y="1179"/>
                  </a:lnTo>
                  <a:lnTo>
                    <a:pt x="641" y="1179"/>
                  </a:lnTo>
                  <a:lnTo>
                    <a:pt x="641" y="1177"/>
                  </a:lnTo>
                  <a:lnTo>
                    <a:pt x="640" y="1177"/>
                  </a:lnTo>
                  <a:lnTo>
                    <a:pt x="640" y="1175"/>
                  </a:lnTo>
                  <a:lnTo>
                    <a:pt x="638" y="1175"/>
                  </a:lnTo>
                  <a:lnTo>
                    <a:pt x="636" y="1175"/>
                  </a:lnTo>
                  <a:lnTo>
                    <a:pt x="634" y="1175"/>
                  </a:lnTo>
                  <a:lnTo>
                    <a:pt x="632" y="1175"/>
                  </a:lnTo>
                  <a:lnTo>
                    <a:pt x="630" y="1175"/>
                  </a:lnTo>
                  <a:lnTo>
                    <a:pt x="628" y="1173"/>
                  </a:lnTo>
                  <a:lnTo>
                    <a:pt x="626" y="1173"/>
                  </a:lnTo>
                  <a:lnTo>
                    <a:pt x="626" y="1171"/>
                  </a:lnTo>
                  <a:lnTo>
                    <a:pt x="624" y="1171"/>
                  </a:lnTo>
                  <a:lnTo>
                    <a:pt x="624" y="1169"/>
                  </a:lnTo>
                  <a:lnTo>
                    <a:pt x="622" y="1169"/>
                  </a:lnTo>
                  <a:lnTo>
                    <a:pt x="620" y="1169"/>
                  </a:lnTo>
                  <a:lnTo>
                    <a:pt x="620" y="1167"/>
                  </a:lnTo>
                  <a:lnTo>
                    <a:pt x="618" y="1167"/>
                  </a:lnTo>
                  <a:lnTo>
                    <a:pt x="618" y="1165"/>
                  </a:lnTo>
                  <a:lnTo>
                    <a:pt x="620" y="1165"/>
                  </a:lnTo>
                  <a:lnTo>
                    <a:pt x="620" y="1163"/>
                  </a:lnTo>
                  <a:lnTo>
                    <a:pt x="620" y="1161"/>
                  </a:lnTo>
                  <a:lnTo>
                    <a:pt x="618" y="1161"/>
                  </a:lnTo>
                  <a:lnTo>
                    <a:pt x="618" y="1160"/>
                  </a:lnTo>
                  <a:lnTo>
                    <a:pt x="616" y="1160"/>
                  </a:lnTo>
                  <a:lnTo>
                    <a:pt x="616" y="1161"/>
                  </a:lnTo>
                  <a:lnTo>
                    <a:pt x="616" y="1160"/>
                  </a:lnTo>
                  <a:lnTo>
                    <a:pt x="615" y="1160"/>
                  </a:lnTo>
                  <a:lnTo>
                    <a:pt x="615" y="1158"/>
                  </a:lnTo>
                  <a:lnTo>
                    <a:pt x="615" y="1156"/>
                  </a:lnTo>
                  <a:lnTo>
                    <a:pt x="616" y="1156"/>
                  </a:lnTo>
                  <a:lnTo>
                    <a:pt x="618" y="1156"/>
                  </a:lnTo>
                  <a:lnTo>
                    <a:pt x="620" y="1156"/>
                  </a:lnTo>
                  <a:lnTo>
                    <a:pt x="622" y="1156"/>
                  </a:lnTo>
                  <a:lnTo>
                    <a:pt x="622" y="1154"/>
                  </a:lnTo>
                  <a:lnTo>
                    <a:pt x="624" y="1154"/>
                  </a:lnTo>
                  <a:lnTo>
                    <a:pt x="626" y="1154"/>
                  </a:lnTo>
                  <a:lnTo>
                    <a:pt x="628" y="1154"/>
                  </a:lnTo>
                  <a:lnTo>
                    <a:pt x="630" y="1154"/>
                  </a:lnTo>
                  <a:lnTo>
                    <a:pt x="632" y="1154"/>
                  </a:lnTo>
                  <a:lnTo>
                    <a:pt x="634" y="1154"/>
                  </a:lnTo>
                  <a:lnTo>
                    <a:pt x="636" y="1154"/>
                  </a:lnTo>
                  <a:lnTo>
                    <a:pt x="634" y="1154"/>
                  </a:lnTo>
                  <a:lnTo>
                    <a:pt x="634" y="1156"/>
                  </a:lnTo>
                  <a:lnTo>
                    <a:pt x="634" y="1158"/>
                  </a:lnTo>
                  <a:lnTo>
                    <a:pt x="632" y="1158"/>
                  </a:lnTo>
                  <a:lnTo>
                    <a:pt x="632" y="1160"/>
                  </a:lnTo>
                  <a:lnTo>
                    <a:pt x="634" y="1160"/>
                  </a:lnTo>
                  <a:lnTo>
                    <a:pt x="632" y="1160"/>
                  </a:lnTo>
                  <a:lnTo>
                    <a:pt x="632" y="1161"/>
                  </a:lnTo>
                  <a:lnTo>
                    <a:pt x="634" y="1161"/>
                  </a:lnTo>
                  <a:lnTo>
                    <a:pt x="634" y="1163"/>
                  </a:lnTo>
                  <a:lnTo>
                    <a:pt x="634" y="1165"/>
                  </a:lnTo>
                  <a:lnTo>
                    <a:pt x="636" y="1165"/>
                  </a:lnTo>
                  <a:lnTo>
                    <a:pt x="636" y="1163"/>
                  </a:lnTo>
                  <a:lnTo>
                    <a:pt x="634" y="1163"/>
                  </a:lnTo>
                  <a:lnTo>
                    <a:pt x="634" y="1161"/>
                  </a:lnTo>
                  <a:lnTo>
                    <a:pt x="634" y="1160"/>
                  </a:lnTo>
                  <a:lnTo>
                    <a:pt x="636" y="1160"/>
                  </a:lnTo>
                  <a:lnTo>
                    <a:pt x="636" y="1158"/>
                  </a:lnTo>
                  <a:lnTo>
                    <a:pt x="636" y="1156"/>
                  </a:lnTo>
                  <a:lnTo>
                    <a:pt x="636" y="1154"/>
                  </a:lnTo>
                  <a:lnTo>
                    <a:pt x="638" y="1152"/>
                  </a:lnTo>
                  <a:lnTo>
                    <a:pt x="636" y="1150"/>
                  </a:lnTo>
                  <a:lnTo>
                    <a:pt x="636" y="1148"/>
                  </a:lnTo>
                  <a:lnTo>
                    <a:pt x="634" y="1146"/>
                  </a:lnTo>
                  <a:lnTo>
                    <a:pt x="632" y="1144"/>
                  </a:lnTo>
                  <a:lnTo>
                    <a:pt x="630" y="1144"/>
                  </a:lnTo>
                  <a:lnTo>
                    <a:pt x="630" y="1142"/>
                  </a:lnTo>
                  <a:lnTo>
                    <a:pt x="630" y="1144"/>
                  </a:lnTo>
                  <a:lnTo>
                    <a:pt x="628" y="1144"/>
                  </a:lnTo>
                  <a:lnTo>
                    <a:pt x="628" y="1142"/>
                  </a:lnTo>
                  <a:lnTo>
                    <a:pt x="626" y="1142"/>
                  </a:lnTo>
                  <a:lnTo>
                    <a:pt x="626" y="1144"/>
                  </a:lnTo>
                  <a:lnTo>
                    <a:pt x="628" y="1144"/>
                  </a:lnTo>
                  <a:lnTo>
                    <a:pt x="626" y="1144"/>
                  </a:lnTo>
                  <a:lnTo>
                    <a:pt x="624" y="1144"/>
                  </a:lnTo>
                  <a:lnTo>
                    <a:pt x="622" y="1142"/>
                  </a:lnTo>
                  <a:lnTo>
                    <a:pt x="620" y="1142"/>
                  </a:lnTo>
                  <a:lnTo>
                    <a:pt x="622" y="1142"/>
                  </a:lnTo>
                  <a:lnTo>
                    <a:pt x="620" y="1142"/>
                  </a:lnTo>
                  <a:lnTo>
                    <a:pt x="620" y="1144"/>
                  </a:lnTo>
                  <a:lnTo>
                    <a:pt x="618" y="1144"/>
                  </a:lnTo>
                  <a:lnTo>
                    <a:pt x="618" y="1146"/>
                  </a:lnTo>
                  <a:lnTo>
                    <a:pt x="616" y="1146"/>
                  </a:lnTo>
                  <a:lnTo>
                    <a:pt x="615" y="1146"/>
                  </a:lnTo>
                  <a:lnTo>
                    <a:pt x="615" y="1148"/>
                  </a:lnTo>
                  <a:lnTo>
                    <a:pt x="613" y="1148"/>
                  </a:lnTo>
                  <a:lnTo>
                    <a:pt x="611" y="1148"/>
                  </a:lnTo>
                  <a:lnTo>
                    <a:pt x="611" y="1146"/>
                  </a:lnTo>
                  <a:lnTo>
                    <a:pt x="611" y="1148"/>
                  </a:lnTo>
                  <a:lnTo>
                    <a:pt x="611" y="1146"/>
                  </a:lnTo>
                  <a:lnTo>
                    <a:pt x="609" y="1146"/>
                  </a:lnTo>
                  <a:lnTo>
                    <a:pt x="609" y="1148"/>
                  </a:lnTo>
                  <a:lnTo>
                    <a:pt x="609" y="1146"/>
                  </a:lnTo>
                  <a:lnTo>
                    <a:pt x="607" y="1146"/>
                  </a:lnTo>
                  <a:lnTo>
                    <a:pt x="605" y="1146"/>
                  </a:lnTo>
                  <a:lnTo>
                    <a:pt x="603" y="1146"/>
                  </a:lnTo>
                  <a:lnTo>
                    <a:pt x="601" y="1146"/>
                  </a:lnTo>
                  <a:lnTo>
                    <a:pt x="603" y="1146"/>
                  </a:lnTo>
                  <a:lnTo>
                    <a:pt x="601" y="1146"/>
                  </a:lnTo>
                  <a:lnTo>
                    <a:pt x="599" y="1146"/>
                  </a:lnTo>
                  <a:lnTo>
                    <a:pt x="597" y="1146"/>
                  </a:lnTo>
                  <a:lnTo>
                    <a:pt x="599" y="1146"/>
                  </a:lnTo>
                  <a:lnTo>
                    <a:pt x="599" y="1144"/>
                  </a:lnTo>
                  <a:lnTo>
                    <a:pt x="597" y="1144"/>
                  </a:lnTo>
                  <a:lnTo>
                    <a:pt x="599" y="1144"/>
                  </a:lnTo>
                  <a:lnTo>
                    <a:pt x="597" y="1144"/>
                  </a:lnTo>
                  <a:lnTo>
                    <a:pt x="597" y="1146"/>
                  </a:lnTo>
                  <a:lnTo>
                    <a:pt x="595" y="1146"/>
                  </a:lnTo>
                  <a:lnTo>
                    <a:pt x="595" y="1144"/>
                  </a:lnTo>
                  <a:lnTo>
                    <a:pt x="595" y="1142"/>
                  </a:lnTo>
                  <a:lnTo>
                    <a:pt x="595" y="1144"/>
                  </a:lnTo>
                  <a:lnTo>
                    <a:pt x="595" y="1146"/>
                  </a:lnTo>
                  <a:lnTo>
                    <a:pt x="597" y="1146"/>
                  </a:lnTo>
                  <a:lnTo>
                    <a:pt x="597" y="1144"/>
                  </a:lnTo>
                  <a:lnTo>
                    <a:pt x="595" y="1144"/>
                  </a:lnTo>
                  <a:lnTo>
                    <a:pt x="595" y="1142"/>
                  </a:lnTo>
                  <a:lnTo>
                    <a:pt x="595" y="1140"/>
                  </a:lnTo>
                  <a:lnTo>
                    <a:pt x="593" y="1140"/>
                  </a:lnTo>
                  <a:lnTo>
                    <a:pt x="593" y="1138"/>
                  </a:lnTo>
                  <a:lnTo>
                    <a:pt x="593" y="1140"/>
                  </a:lnTo>
                  <a:lnTo>
                    <a:pt x="592" y="1142"/>
                  </a:lnTo>
                  <a:lnTo>
                    <a:pt x="590" y="1142"/>
                  </a:lnTo>
                  <a:lnTo>
                    <a:pt x="590" y="1140"/>
                  </a:lnTo>
                  <a:lnTo>
                    <a:pt x="590" y="1142"/>
                  </a:lnTo>
                  <a:lnTo>
                    <a:pt x="590" y="1144"/>
                  </a:lnTo>
                  <a:lnTo>
                    <a:pt x="590" y="1146"/>
                  </a:lnTo>
                  <a:lnTo>
                    <a:pt x="588" y="1146"/>
                  </a:lnTo>
                  <a:lnTo>
                    <a:pt x="588" y="1148"/>
                  </a:lnTo>
                  <a:lnTo>
                    <a:pt x="586" y="1148"/>
                  </a:lnTo>
                  <a:lnTo>
                    <a:pt x="586" y="1146"/>
                  </a:lnTo>
                  <a:lnTo>
                    <a:pt x="584" y="1146"/>
                  </a:lnTo>
                  <a:lnTo>
                    <a:pt x="584" y="1144"/>
                  </a:lnTo>
                  <a:lnTo>
                    <a:pt x="582" y="1144"/>
                  </a:lnTo>
                  <a:lnTo>
                    <a:pt x="582" y="1142"/>
                  </a:lnTo>
                  <a:lnTo>
                    <a:pt x="582" y="1140"/>
                  </a:lnTo>
                  <a:lnTo>
                    <a:pt x="584" y="1140"/>
                  </a:lnTo>
                  <a:lnTo>
                    <a:pt x="586" y="1140"/>
                  </a:lnTo>
                  <a:lnTo>
                    <a:pt x="588" y="1140"/>
                  </a:lnTo>
                  <a:lnTo>
                    <a:pt x="590" y="1140"/>
                  </a:lnTo>
                  <a:lnTo>
                    <a:pt x="588" y="1140"/>
                  </a:lnTo>
                  <a:lnTo>
                    <a:pt x="588" y="1138"/>
                  </a:lnTo>
                  <a:lnTo>
                    <a:pt x="588" y="1140"/>
                  </a:lnTo>
                  <a:lnTo>
                    <a:pt x="586" y="1138"/>
                  </a:lnTo>
                  <a:lnTo>
                    <a:pt x="586" y="1137"/>
                  </a:lnTo>
                  <a:lnTo>
                    <a:pt x="584" y="1137"/>
                  </a:lnTo>
                  <a:lnTo>
                    <a:pt x="582" y="1137"/>
                  </a:lnTo>
                  <a:lnTo>
                    <a:pt x="580" y="1137"/>
                  </a:lnTo>
                  <a:lnTo>
                    <a:pt x="580" y="1138"/>
                  </a:lnTo>
                  <a:lnTo>
                    <a:pt x="578" y="1138"/>
                  </a:lnTo>
                  <a:lnTo>
                    <a:pt x="578" y="1140"/>
                  </a:lnTo>
                  <a:lnTo>
                    <a:pt x="576" y="1140"/>
                  </a:lnTo>
                  <a:lnTo>
                    <a:pt x="576" y="1138"/>
                  </a:lnTo>
                  <a:lnTo>
                    <a:pt x="576" y="1140"/>
                  </a:lnTo>
                  <a:lnTo>
                    <a:pt x="574" y="1140"/>
                  </a:lnTo>
                  <a:lnTo>
                    <a:pt x="574" y="1138"/>
                  </a:lnTo>
                  <a:lnTo>
                    <a:pt x="574" y="1137"/>
                  </a:lnTo>
                  <a:lnTo>
                    <a:pt x="574" y="1135"/>
                  </a:lnTo>
                  <a:lnTo>
                    <a:pt x="576" y="1135"/>
                  </a:lnTo>
                  <a:lnTo>
                    <a:pt x="578" y="1135"/>
                  </a:lnTo>
                  <a:lnTo>
                    <a:pt x="576" y="1135"/>
                  </a:lnTo>
                  <a:lnTo>
                    <a:pt x="576" y="1133"/>
                  </a:lnTo>
                  <a:lnTo>
                    <a:pt x="574" y="1135"/>
                  </a:lnTo>
                  <a:lnTo>
                    <a:pt x="572" y="1135"/>
                  </a:lnTo>
                  <a:lnTo>
                    <a:pt x="572" y="1133"/>
                  </a:lnTo>
                  <a:lnTo>
                    <a:pt x="572" y="1131"/>
                  </a:lnTo>
                  <a:lnTo>
                    <a:pt x="570" y="1131"/>
                  </a:lnTo>
                  <a:lnTo>
                    <a:pt x="572" y="1131"/>
                  </a:lnTo>
                  <a:lnTo>
                    <a:pt x="570" y="1129"/>
                  </a:lnTo>
                  <a:lnTo>
                    <a:pt x="572" y="1129"/>
                  </a:lnTo>
                  <a:lnTo>
                    <a:pt x="570" y="1129"/>
                  </a:lnTo>
                  <a:lnTo>
                    <a:pt x="572" y="1127"/>
                  </a:lnTo>
                  <a:lnTo>
                    <a:pt x="572" y="1125"/>
                  </a:lnTo>
                  <a:lnTo>
                    <a:pt x="574" y="1125"/>
                  </a:lnTo>
                  <a:lnTo>
                    <a:pt x="574" y="1123"/>
                  </a:lnTo>
                  <a:lnTo>
                    <a:pt x="576" y="1123"/>
                  </a:lnTo>
                  <a:lnTo>
                    <a:pt x="576" y="1125"/>
                  </a:lnTo>
                  <a:lnTo>
                    <a:pt x="576" y="1127"/>
                  </a:lnTo>
                  <a:lnTo>
                    <a:pt x="576" y="1129"/>
                  </a:lnTo>
                  <a:lnTo>
                    <a:pt x="576" y="1131"/>
                  </a:lnTo>
                  <a:lnTo>
                    <a:pt x="578" y="1131"/>
                  </a:lnTo>
                  <a:lnTo>
                    <a:pt x="578" y="1129"/>
                  </a:lnTo>
                  <a:lnTo>
                    <a:pt x="578" y="1127"/>
                  </a:lnTo>
                  <a:lnTo>
                    <a:pt x="578" y="1125"/>
                  </a:lnTo>
                  <a:lnTo>
                    <a:pt x="580" y="1125"/>
                  </a:lnTo>
                  <a:lnTo>
                    <a:pt x="580" y="1123"/>
                  </a:lnTo>
                  <a:lnTo>
                    <a:pt x="580" y="1121"/>
                  </a:lnTo>
                  <a:lnTo>
                    <a:pt x="582" y="1121"/>
                  </a:lnTo>
                  <a:lnTo>
                    <a:pt x="584" y="1121"/>
                  </a:lnTo>
                  <a:lnTo>
                    <a:pt x="584" y="1119"/>
                  </a:lnTo>
                  <a:lnTo>
                    <a:pt x="586" y="1119"/>
                  </a:lnTo>
                  <a:lnTo>
                    <a:pt x="586" y="1117"/>
                  </a:lnTo>
                  <a:lnTo>
                    <a:pt x="586" y="1115"/>
                  </a:lnTo>
                  <a:lnTo>
                    <a:pt x="584" y="1113"/>
                  </a:lnTo>
                  <a:lnTo>
                    <a:pt x="586" y="1113"/>
                  </a:lnTo>
                  <a:lnTo>
                    <a:pt x="586" y="1115"/>
                  </a:lnTo>
                  <a:lnTo>
                    <a:pt x="588" y="1115"/>
                  </a:lnTo>
                  <a:lnTo>
                    <a:pt x="588" y="1113"/>
                  </a:lnTo>
                  <a:lnTo>
                    <a:pt x="586" y="1113"/>
                  </a:lnTo>
                  <a:lnTo>
                    <a:pt x="586" y="1112"/>
                  </a:lnTo>
                  <a:lnTo>
                    <a:pt x="584" y="1112"/>
                  </a:lnTo>
                  <a:lnTo>
                    <a:pt x="582" y="1112"/>
                  </a:lnTo>
                  <a:lnTo>
                    <a:pt x="580" y="1112"/>
                  </a:lnTo>
                  <a:lnTo>
                    <a:pt x="578" y="1112"/>
                  </a:lnTo>
                  <a:lnTo>
                    <a:pt x="578" y="1113"/>
                  </a:lnTo>
                  <a:lnTo>
                    <a:pt x="578" y="1115"/>
                  </a:lnTo>
                  <a:lnTo>
                    <a:pt x="578" y="1117"/>
                  </a:lnTo>
                  <a:lnTo>
                    <a:pt x="578" y="1115"/>
                  </a:lnTo>
                  <a:lnTo>
                    <a:pt x="578" y="1117"/>
                  </a:lnTo>
                  <a:lnTo>
                    <a:pt x="576" y="1117"/>
                  </a:lnTo>
                  <a:lnTo>
                    <a:pt x="576" y="1119"/>
                  </a:lnTo>
                  <a:lnTo>
                    <a:pt x="576" y="1121"/>
                  </a:lnTo>
                  <a:lnTo>
                    <a:pt x="574" y="1121"/>
                  </a:lnTo>
                  <a:lnTo>
                    <a:pt x="574" y="1119"/>
                  </a:lnTo>
                  <a:lnTo>
                    <a:pt x="574" y="1117"/>
                  </a:lnTo>
                  <a:lnTo>
                    <a:pt x="574" y="1119"/>
                  </a:lnTo>
                  <a:lnTo>
                    <a:pt x="572" y="1119"/>
                  </a:lnTo>
                  <a:lnTo>
                    <a:pt x="570" y="1119"/>
                  </a:lnTo>
                  <a:lnTo>
                    <a:pt x="568" y="1119"/>
                  </a:lnTo>
                  <a:lnTo>
                    <a:pt x="568" y="1121"/>
                  </a:lnTo>
                  <a:lnTo>
                    <a:pt x="570" y="1121"/>
                  </a:lnTo>
                  <a:lnTo>
                    <a:pt x="570" y="1119"/>
                  </a:lnTo>
                  <a:lnTo>
                    <a:pt x="572" y="1119"/>
                  </a:lnTo>
                  <a:lnTo>
                    <a:pt x="570" y="1121"/>
                  </a:lnTo>
                  <a:lnTo>
                    <a:pt x="568" y="1123"/>
                  </a:lnTo>
                  <a:lnTo>
                    <a:pt x="567" y="1123"/>
                  </a:lnTo>
                  <a:lnTo>
                    <a:pt x="567" y="1125"/>
                  </a:lnTo>
                  <a:lnTo>
                    <a:pt x="565" y="1125"/>
                  </a:lnTo>
                  <a:lnTo>
                    <a:pt x="565" y="1127"/>
                  </a:lnTo>
                  <a:lnTo>
                    <a:pt x="563" y="1127"/>
                  </a:lnTo>
                  <a:lnTo>
                    <a:pt x="563" y="1129"/>
                  </a:lnTo>
                  <a:lnTo>
                    <a:pt x="563" y="1127"/>
                  </a:lnTo>
                  <a:lnTo>
                    <a:pt x="563" y="1125"/>
                  </a:lnTo>
                  <a:lnTo>
                    <a:pt x="563" y="1123"/>
                  </a:lnTo>
                  <a:lnTo>
                    <a:pt x="563" y="1121"/>
                  </a:lnTo>
                  <a:lnTo>
                    <a:pt x="563" y="1119"/>
                  </a:lnTo>
                  <a:lnTo>
                    <a:pt x="561" y="1119"/>
                  </a:lnTo>
                  <a:lnTo>
                    <a:pt x="561" y="1121"/>
                  </a:lnTo>
                  <a:lnTo>
                    <a:pt x="559" y="1121"/>
                  </a:lnTo>
                  <a:lnTo>
                    <a:pt x="559" y="1119"/>
                  </a:lnTo>
                  <a:lnTo>
                    <a:pt x="557" y="1121"/>
                  </a:lnTo>
                  <a:lnTo>
                    <a:pt x="557" y="1119"/>
                  </a:lnTo>
                  <a:lnTo>
                    <a:pt x="557" y="1117"/>
                  </a:lnTo>
                  <a:lnTo>
                    <a:pt x="555" y="1117"/>
                  </a:lnTo>
                  <a:lnTo>
                    <a:pt x="555" y="1115"/>
                  </a:lnTo>
                  <a:lnTo>
                    <a:pt x="553" y="1115"/>
                  </a:lnTo>
                  <a:lnTo>
                    <a:pt x="555" y="1113"/>
                  </a:lnTo>
                  <a:lnTo>
                    <a:pt x="555" y="1112"/>
                  </a:lnTo>
                  <a:lnTo>
                    <a:pt x="557" y="1112"/>
                  </a:lnTo>
                  <a:lnTo>
                    <a:pt x="557" y="1110"/>
                  </a:lnTo>
                  <a:lnTo>
                    <a:pt x="557" y="1108"/>
                  </a:lnTo>
                  <a:lnTo>
                    <a:pt x="559" y="1108"/>
                  </a:lnTo>
                  <a:lnTo>
                    <a:pt x="559" y="1110"/>
                  </a:lnTo>
                  <a:lnTo>
                    <a:pt x="559" y="1112"/>
                  </a:lnTo>
                  <a:lnTo>
                    <a:pt x="559" y="1110"/>
                  </a:lnTo>
                  <a:lnTo>
                    <a:pt x="561" y="1110"/>
                  </a:lnTo>
                  <a:lnTo>
                    <a:pt x="559" y="1110"/>
                  </a:lnTo>
                  <a:lnTo>
                    <a:pt x="559" y="1108"/>
                  </a:lnTo>
                  <a:lnTo>
                    <a:pt x="561" y="1108"/>
                  </a:lnTo>
                  <a:lnTo>
                    <a:pt x="561" y="1106"/>
                  </a:lnTo>
                  <a:lnTo>
                    <a:pt x="563" y="1104"/>
                  </a:lnTo>
                  <a:lnTo>
                    <a:pt x="563" y="1102"/>
                  </a:lnTo>
                  <a:lnTo>
                    <a:pt x="563" y="1100"/>
                  </a:lnTo>
                  <a:lnTo>
                    <a:pt x="563" y="1098"/>
                  </a:lnTo>
                  <a:lnTo>
                    <a:pt x="561" y="1098"/>
                  </a:lnTo>
                  <a:lnTo>
                    <a:pt x="561" y="1096"/>
                  </a:lnTo>
                  <a:lnTo>
                    <a:pt x="561" y="1098"/>
                  </a:lnTo>
                  <a:lnTo>
                    <a:pt x="563" y="1098"/>
                  </a:lnTo>
                  <a:lnTo>
                    <a:pt x="563" y="1100"/>
                  </a:lnTo>
                  <a:lnTo>
                    <a:pt x="563" y="1098"/>
                  </a:lnTo>
                  <a:lnTo>
                    <a:pt x="565" y="1098"/>
                  </a:lnTo>
                  <a:lnTo>
                    <a:pt x="563" y="1098"/>
                  </a:lnTo>
                  <a:lnTo>
                    <a:pt x="563" y="1096"/>
                  </a:lnTo>
                  <a:lnTo>
                    <a:pt x="563" y="1094"/>
                  </a:lnTo>
                  <a:lnTo>
                    <a:pt x="563" y="1096"/>
                  </a:lnTo>
                  <a:lnTo>
                    <a:pt x="565" y="1096"/>
                  </a:lnTo>
                  <a:lnTo>
                    <a:pt x="563" y="1096"/>
                  </a:lnTo>
                  <a:lnTo>
                    <a:pt x="563" y="1094"/>
                  </a:lnTo>
                  <a:lnTo>
                    <a:pt x="561" y="1094"/>
                  </a:lnTo>
                  <a:lnTo>
                    <a:pt x="563" y="1094"/>
                  </a:lnTo>
                  <a:lnTo>
                    <a:pt x="561" y="1094"/>
                  </a:lnTo>
                  <a:lnTo>
                    <a:pt x="559" y="1094"/>
                  </a:lnTo>
                  <a:lnTo>
                    <a:pt x="559" y="1096"/>
                  </a:lnTo>
                  <a:lnTo>
                    <a:pt x="559" y="1094"/>
                  </a:lnTo>
                  <a:lnTo>
                    <a:pt x="561" y="1094"/>
                  </a:lnTo>
                  <a:lnTo>
                    <a:pt x="559" y="1094"/>
                  </a:lnTo>
                  <a:lnTo>
                    <a:pt x="559" y="1092"/>
                  </a:lnTo>
                  <a:lnTo>
                    <a:pt x="559" y="1094"/>
                  </a:lnTo>
                  <a:lnTo>
                    <a:pt x="557" y="1094"/>
                  </a:lnTo>
                  <a:lnTo>
                    <a:pt x="557" y="1096"/>
                  </a:lnTo>
                  <a:lnTo>
                    <a:pt x="559" y="1096"/>
                  </a:lnTo>
                  <a:lnTo>
                    <a:pt x="557" y="1096"/>
                  </a:lnTo>
                  <a:lnTo>
                    <a:pt x="555" y="1096"/>
                  </a:lnTo>
                  <a:lnTo>
                    <a:pt x="553" y="1096"/>
                  </a:lnTo>
                  <a:lnTo>
                    <a:pt x="553" y="1098"/>
                  </a:lnTo>
                  <a:lnTo>
                    <a:pt x="553" y="1100"/>
                  </a:lnTo>
                  <a:lnTo>
                    <a:pt x="555" y="1100"/>
                  </a:lnTo>
                  <a:lnTo>
                    <a:pt x="555" y="1102"/>
                  </a:lnTo>
                  <a:lnTo>
                    <a:pt x="553" y="1102"/>
                  </a:lnTo>
                  <a:lnTo>
                    <a:pt x="553" y="1104"/>
                  </a:lnTo>
                  <a:lnTo>
                    <a:pt x="553" y="1106"/>
                  </a:lnTo>
                  <a:lnTo>
                    <a:pt x="551" y="1108"/>
                  </a:lnTo>
                  <a:lnTo>
                    <a:pt x="549" y="1108"/>
                  </a:lnTo>
                  <a:lnTo>
                    <a:pt x="547" y="1106"/>
                  </a:lnTo>
                  <a:lnTo>
                    <a:pt x="545" y="1106"/>
                  </a:lnTo>
                  <a:lnTo>
                    <a:pt x="544" y="1104"/>
                  </a:lnTo>
                  <a:lnTo>
                    <a:pt x="542" y="1104"/>
                  </a:lnTo>
                  <a:lnTo>
                    <a:pt x="540" y="1104"/>
                  </a:lnTo>
                  <a:lnTo>
                    <a:pt x="540" y="1102"/>
                  </a:lnTo>
                  <a:lnTo>
                    <a:pt x="538" y="1102"/>
                  </a:lnTo>
                  <a:lnTo>
                    <a:pt x="538" y="1100"/>
                  </a:lnTo>
                  <a:lnTo>
                    <a:pt x="536" y="1100"/>
                  </a:lnTo>
                  <a:lnTo>
                    <a:pt x="536" y="1098"/>
                  </a:lnTo>
                  <a:lnTo>
                    <a:pt x="538" y="1098"/>
                  </a:lnTo>
                  <a:lnTo>
                    <a:pt x="538" y="1096"/>
                  </a:lnTo>
                  <a:lnTo>
                    <a:pt x="540" y="1096"/>
                  </a:lnTo>
                  <a:lnTo>
                    <a:pt x="540" y="1098"/>
                  </a:lnTo>
                  <a:lnTo>
                    <a:pt x="542" y="1098"/>
                  </a:lnTo>
                  <a:lnTo>
                    <a:pt x="544" y="1096"/>
                  </a:lnTo>
                  <a:lnTo>
                    <a:pt x="544" y="1098"/>
                  </a:lnTo>
                  <a:lnTo>
                    <a:pt x="545" y="1098"/>
                  </a:lnTo>
                  <a:lnTo>
                    <a:pt x="545" y="1096"/>
                  </a:lnTo>
                  <a:lnTo>
                    <a:pt x="544" y="1096"/>
                  </a:lnTo>
                  <a:lnTo>
                    <a:pt x="544" y="1094"/>
                  </a:lnTo>
                  <a:lnTo>
                    <a:pt x="545" y="1094"/>
                  </a:lnTo>
                  <a:lnTo>
                    <a:pt x="547" y="1094"/>
                  </a:lnTo>
                  <a:lnTo>
                    <a:pt x="547" y="1096"/>
                  </a:lnTo>
                  <a:lnTo>
                    <a:pt x="545" y="1096"/>
                  </a:lnTo>
                  <a:lnTo>
                    <a:pt x="547" y="1098"/>
                  </a:lnTo>
                  <a:lnTo>
                    <a:pt x="549" y="1098"/>
                  </a:lnTo>
                  <a:lnTo>
                    <a:pt x="549" y="1096"/>
                  </a:lnTo>
                  <a:lnTo>
                    <a:pt x="549" y="1094"/>
                  </a:lnTo>
                  <a:lnTo>
                    <a:pt x="551" y="1094"/>
                  </a:lnTo>
                  <a:lnTo>
                    <a:pt x="553" y="1094"/>
                  </a:lnTo>
                  <a:lnTo>
                    <a:pt x="553" y="1092"/>
                  </a:lnTo>
                  <a:lnTo>
                    <a:pt x="555" y="1092"/>
                  </a:lnTo>
                  <a:lnTo>
                    <a:pt x="555" y="1090"/>
                  </a:lnTo>
                  <a:lnTo>
                    <a:pt x="557" y="1090"/>
                  </a:lnTo>
                  <a:lnTo>
                    <a:pt x="559" y="1090"/>
                  </a:lnTo>
                  <a:lnTo>
                    <a:pt x="559" y="1089"/>
                  </a:lnTo>
                  <a:lnTo>
                    <a:pt x="557" y="1089"/>
                  </a:lnTo>
                  <a:lnTo>
                    <a:pt x="559" y="1089"/>
                  </a:lnTo>
                  <a:lnTo>
                    <a:pt x="559" y="1090"/>
                  </a:lnTo>
                  <a:lnTo>
                    <a:pt x="561" y="1090"/>
                  </a:lnTo>
                  <a:lnTo>
                    <a:pt x="563" y="1090"/>
                  </a:lnTo>
                  <a:lnTo>
                    <a:pt x="563" y="1092"/>
                  </a:lnTo>
                  <a:lnTo>
                    <a:pt x="565" y="1092"/>
                  </a:lnTo>
                  <a:lnTo>
                    <a:pt x="565" y="1094"/>
                  </a:lnTo>
                  <a:lnTo>
                    <a:pt x="567" y="1094"/>
                  </a:lnTo>
                  <a:lnTo>
                    <a:pt x="567" y="1096"/>
                  </a:lnTo>
                  <a:lnTo>
                    <a:pt x="568" y="1096"/>
                  </a:lnTo>
                  <a:lnTo>
                    <a:pt x="570" y="1096"/>
                  </a:lnTo>
                  <a:lnTo>
                    <a:pt x="570" y="1098"/>
                  </a:lnTo>
                  <a:lnTo>
                    <a:pt x="572" y="1098"/>
                  </a:lnTo>
                  <a:lnTo>
                    <a:pt x="574" y="1098"/>
                  </a:lnTo>
                  <a:lnTo>
                    <a:pt x="572" y="1098"/>
                  </a:lnTo>
                  <a:lnTo>
                    <a:pt x="570" y="1098"/>
                  </a:lnTo>
                  <a:lnTo>
                    <a:pt x="568" y="1098"/>
                  </a:lnTo>
                  <a:lnTo>
                    <a:pt x="568" y="1100"/>
                  </a:lnTo>
                  <a:lnTo>
                    <a:pt x="568" y="1102"/>
                  </a:lnTo>
                  <a:lnTo>
                    <a:pt x="570" y="1100"/>
                  </a:lnTo>
                  <a:lnTo>
                    <a:pt x="570" y="1102"/>
                  </a:lnTo>
                  <a:lnTo>
                    <a:pt x="570" y="1104"/>
                  </a:lnTo>
                  <a:lnTo>
                    <a:pt x="572" y="1104"/>
                  </a:lnTo>
                  <a:lnTo>
                    <a:pt x="572" y="1106"/>
                  </a:lnTo>
                  <a:lnTo>
                    <a:pt x="574" y="1106"/>
                  </a:lnTo>
                  <a:lnTo>
                    <a:pt x="576" y="1106"/>
                  </a:lnTo>
                  <a:lnTo>
                    <a:pt x="578" y="1106"/>
                  </a:lnTo>
                  <a:lnTo>
                    <a:pt x="578" y="1104"/>
                  </a:lnTo>
                  <a:lnTo>
                    <a:pt x="576" y="1104"/>
                  </a:lnTo>
                  <a:lnTo>
                    <a:pt x="576" y="1102"/>
                  </a:lnTo>
                  <a:lnTo>
                    <a:pt x="578" y="1102"/>
                  </a:lnTo>
                  <a:lnTo>
                    <a:pt x="578" y="1104"/>
                  </a:lnTo>
                  <a:lnTo>
                    <a:pt x="578" y="1102"/>
                  </a:lnTo>
                  <a:lnTo>
                    <a:pt x="576" y="1102"/>
                  </a:lnTo>
                  <a:lnTo>
                    <a:pt x="578" y="1102"/>
                  </a:lnTo>
                  <a:lnTo>
                    <a:pt x="578" y="1104"/>
                  </a:lnTo>
                  <a:lnTo>
                    <a:pt x="578" y="1102"/>
                  </a:lnTo>
                  <a:lnTo>
                    <a:pt x="580" y="1102"/>
                  </a:lnTo>
                  <a:lnTo>
                    <a:pt x="580" y="1104"/>
                  </a:lnTo>
                  <a:lnTo>
                    <a:pt x="578" y="1104"/>
                  </a:lnTo>
                  <a:lnTo>
                    <a:pt x="580" y="1104"/>
                  </a:lnTo>
                  <a:lnTo>
                    <a:pt x="580" y="1106"/>
                  </a:lnTo>
                  <a:lnTo>
                    <a:pt x="582" y="1106"/>
                  </a:lnTo>
                  <a:lnTo>
                    <a:pt x="582" y="1104"/>
                  </a:lnTo>
                  <a:lnTo>
                    <a:pt x="582" y="1106"/>
                  </a:lnTo>
                  <a:lnTo>
                    <a:pt x="582" y="1104"/>
                  </a:lnTo>
                  <a:lnTo>
                    <a:pt x="582" y="1106"/>
                  </a:lnTo>
                  <a:lnTo>
                    <a:pt x="582" y="1104"/>
                  </a:lnTo>
                  <a:lnTo>
                    <a:pt x="584" y="1104"/>
                  </a:lnTo>
                  <a:lnTo>
                    <a:pt x="584" y="1106"/>
                  </a:lnTo>
                  <a:lnTo>
                    <a:pt x="584" y="1108"/>
                  </a:lnTo>
                  <a:lnTo>
                    <a:pt x="584" y="1106"/>
                  </a:lnTo>
                  <a:lnTo>
                    <a:pt x="584" y="1108"/>
                  </a:lnTo>
                  <a:lnTo>
                    <a:pt x="586" y="1108"/>
                  </a:lnTo>
                  <a:lnTo>
                    <a:pt x="588" y="1108"/>
                  </a:lnTo>
                  <a:lnTo>
                    <a:pt x="590" y="1108"/>
                  </a:lnTo>
                  <a:lnTo>
                    <a:pt x="590" y="1110"/>
                  </a:lnTo>
                  <a:lnTo>
                    <a:pt x="590" y="1108"/>
                  </a:lnTo>
                  <a:lnTo>
                    <a:pt x="590" y="1110"/>
                  </a:lnTo>
                  <a:lnTo>
                    <a:pt x="592" y="1110"/>
                  </a:lnTo>
                  <a:lnTo>
                    <a:pt x="593" y="1110"/>
                  </a:lnTo>
                  <a:lnTo>
                    <a:pt x="592" y="1110"/>
                  </a:lnTo>
                  <a:lnTo>
                    <a:pt x="592" y="1112"/>
                  </a:lnTo>
                  <a:lnTo>
                    <a:pt x="592" y="1113"/>
                  </a:lnTo>
                  <a:lnTo>
                    <a:pt x="593" y="1113"/>
                  </a:lnTo>
                  <a:lnTo>
                    <a:pt x="593" y="1115"/>
                  </a:lnTo>
                  <a:lnTo>
                    <a:pt x="595" y="1115"/>
                  </a:lnTo>
                  <a:lnTo>
                    <a:pt x="595" y="1117"/>
                  </a:lnTo>
                  <a:lnTo>
                    <a:pt x="593" y="1117"/>
                  </a:lnTo>
                  <a:lnTo>
                    <a:pt x="592" y="1117"/>
                  </a:lnTo>
                  <a:lnTo>
                    <a:pt x="592" y="1119"/>
                  </a:lnTo>
                  <a:lnTo>
                    <a:pt x="590" y="1119"/>
                  </a:lnTo>
                  <a:lnTo>
                    <a:pt x="592" y="1119"/>
                  </a:lnTo>
                  <a:lnTo>
                    <a:pt x="592" y="1117"/>
                  </a:lnTo>
                  <a:lnTo>
                    <a:pt x="593" y="1117"/>
                  </a:lnTo>
                  <a:lnTo>
                    <a:pt x="595" y="1117"/>
                  </a:lnTo>
                  <a:lnTo>
                    <a:pt x="593" y="1117"/>
                  </a:lnTo>
                  <a:lnTo>
                    <a:pt x="593" y="1119"/>
                  </a:lnTo>
                  <a:lnTo>
                    <a:pt x="593" y="1121"/>
                  </a:lnTo>
                  <a:lnTo>
                    <a:pt x="595" y="1119"/>
                  </a:lnTo>
                  <a:lnTo>
                    <a:pt x="593" y="1119"/>
                  </a:lnTo>
                  <a:lnTo>
                    <a:pt x="595" y="1117"/>
                  </a:lnTo>
                  <a:lnTo>
                    <a:pt x="595" y="1115"/>
                  </a:lnTo>
                  <a:lnTo>
                    <a:pt x="597" y="1115"/>
                  </a:lnTo>
                  <a:lnTo>
                    <a:pt x="597" y="1113"/>
                  </a:lnTo>
                  <a:lnTo>
                    <a:pt x="599" y="1113"/>
                  </a:lnTo>
                  <a:lnTo>
                    <a:pt x="601" y="1113"/>
                  </a:lnTo>
                  <a:lnTo>
                    <a:pt x="601" y="1112"/>
                  </a:lnTo>
                  <a:lnTo>
                    <a:pt x="599" y="1112"/>
                  </a:lnTo>
                  <a:lnTo>
                    <a:pt x="599" y="1110"/>
                  </a:lnTo>
                  <a:lnTo>
                    <a:pt x="597" y="1110"/>
                  </a:lnTo>
                  <a:lnTo>
                    <a:pt x="599" y="1110"/>
                  </a:lnTo>
                  <a:lnTo>
                    <a:pt x="601" y="1110"/>
                  </a:lnTo>
                  <a:lnTo>
                    <a:pt x="603" y="1112"/>
                  </a:lnTo>
                  <a:lnTo>
                    <a:pt x="605" y="1112"/>
                  </a:lnTo>
                  <a:lnTo>
                    <a:pt x="607" y="1112"/>
                  </a:lnTo>
                  <a:lnTo>
                    <a:pt x="609" y="1112"/>
                  </a:lnTo>
                  <a:lnTo>
                    <a:pt x="611" y="1112"/>
                  </a:lnTo>
                  <a:lnTo>
                    <a:pt x="611" y="1113"/>
                  </a:lnTo>
                  <a:lnTo>
                    <a:pt x="615" y="1113"/>
                  </a:lnTo>
                  <a:lnTo>
                    <a:pt x="616" y="1113"/>
                  </a:lnTo>
                  <a:lnTo>
                    <a:pt x="618" y="1113"/>
                  </a:lnTo>
                  <a:lnTo>
                    <a:pt x="620" y="1113"/>
                  </a:lnTo>
                  <a:lnTo>
                    <a:pt x="622" y="1113"/>
                  </a:lnTo>
                  <a:lnTo>
                    <a:pt x="622" y="1115"/>
                  </a:lnTo>
                  <a:lnTo>
                    <a:pt x="624" y="1115"/>
                  </a:lnTo>
                  <a:lnTo>
                    <a:pt x="626" y="1115"/>
                  </a:lnTo>
                  <a:lnTo>
                    <a:pt x="626" y="1117"/>
                  </a:lnTo>
                  <a:lnTo>
                    <a:pt x="628" y="1117"/>
                  </a:lnTo>
                  <a:lnTo>
                    <a:pt x="630" y="1117"/>
                  </a:lnTo>
                  <a:lnTo>
                    <a:pt x="632" y="1117"/>
                  </a:lnTo>
                  <a:lnTo>
                    <a:pt x="634" y="1119"/>
                  </a:lnTo>
                  <a:lnTo>
                    <a:pt x="636" y="1121"/>
                  </a:lnTo>
                  <a:lnTo>
                    <a:pt x="638" y="1121"/>
                  </a:lnTo>
                  <a:lnTo>
                    <a:pt x="640" y="1121"/>
                  </a:lnTo>
                  <a:lnTo>
                    <a:pt x="640" y="1123"/>
                  </a:lnTo>
                  <a:lnTo>
                    <a:pt x="641" y="1123"/>
                  </a:lnTo>
                  <a:lnTo>
                    <a:pt x="643" y="1123"/>
                  </a:lnTo>
                  <a:lnTo>
                    <a:pt x="645" y="1123"/>
                  </a:lnTo>
                  <a:lnTo>
                    <a:pt x="645" y="1125"/>
                  </a:lnTo>
                  <a:lnTo>
                    <a:pt x="643" y="1125"/>
                  </a:lnTo>
                  <a:lnTo>
                    <a:pt x="645" y="1125"/>
                  </a:lnTo>
                  <a:lnTo>
                    <a:pt x="645" y="1123"/>
                  </a:lnTo>
                  <a:lnTo>
                    <a:pt x="645" y="1125"/>
                  </a:lnTo>
                  <a:lnTo>
                    <a:pt x="645" y="1123"/>
                  </a:lnTo>
                  <a:lnTo>
                    <a:pt x="645" y="1125"/>
                  </a:lnTo>
                  <a:lnTo>
                    <a:pt x="647" y="1125"/>
                  </a:lnTo>
                  <a:lnTo>
                    <a:pt x="649" y="1125"/>
                  </a:lnTo>
                  <a:lnTo>
                    <a:pt x="649" y="1127"/>
                  </a:lnTo>
                  <a:lnTo>
                    <a:pt x="651" y="1129"/>
                  </a:lnTo>
                  <a:lnTo>
                    <a:pt x="651" y="1131"/>
                  </a:lnTo>
                  <a:lnTo>
                    <a:pt x="653" y="1131"/>
                  </a:lnTo>
                  <a:lnTo>
                    <a:pt x="655" y="1131"/>
                  </a:lnTo>
                  <a:lnTo>
                    <a:pt x="655" y="1133"/>
                  </a:lnTo>
                  <a:lnTo>
                    <a:pt x="657" y="1133"/>
                  </a:lnTo>
                  <a:lnTo>
                    <a:pt x="657" y="1135"/>
                  </a:lnTo>
                  <a:lnTo>
                    <a:pt x="659" y="1135"/>
                  </a:lnTo>
                  <a:lnTo>
                    <a:pt x="659" y="1137"/>
                  </a:lnTo>
                  <a:lnTo>
                    <a:pt x="661" y="1138"/>
                  </a:lnTo>
                  <a:lnTo>
                    <a:pt x="663" y="1140"/>
                  </a:lnTo>
                  <a:lnTo>
                    <a:pt x="664" y="1140"/>
                  </a:lnTo>
                  <a:lnTo>
                    <a:pt x="664" y="1142"/>
                  </a:lnTo>
                  <a:lnTo>
                    <a:pt x="666" y="1142"/>
                  </a:lnTo>
                  <a:lnTo>
                    <a:pt x="666" y="1144"/>
                  </a:lnTo>
                  <a:lnTo>
                    <a:pt x="668" y="1144"/>
                  </a:lnTo>
                  <a:lnTo>
                    <a:pt x="668" y="1146"/>
                  </a:lnTo>
                  <a:lnTo>
                    <a:pt x="670" y="1146"/>
                  </a:lnTo>
                  <a:lnTo>
                    <a:pt x="670" y="1148"/>
                  </a:lnTo>
                  <a:lnTo>
                    <a:pt x="670" y="1146"/>
                  </a:lnTo>
                  <a:lnTo>
                    <a:pt x="668" y="1146"/>
                  </a:lnTo>
                  <a:lnTo>
                    <a:pt x="668" y="1144"/>
                  </a:lnTo>
                  <a:lnTo>
                    <a:pt x="666" y="1144"/>
                  </a:lnTo>
                  <a:lnTo>
                    <a:pt x="664" y="1144"/>
                  </a:lnTo>
                  <a:lnTo>
                    <a:pt x="664" y="1142"/>
                  </a:lnTo>
                  <a:lnTo>
                    <a:pt x="663" y="1142"/>
                  </a:lnTo>
                  <a:lnTo>
                    <a:pt x="663" y="1140"/>
                  </a:lnTo>
                  <a:lnTo>
                    <a:pt x="661" y="1140"/>
                  </a:lnTo>
                  <a:lnTo>
                    <a:pt x="659" y="1140"/>
                  </a:lnTo>
                  <a:lnTo>
                    <a:pt x="657" y="1140"/>
                  </a:lnTo>
                  <a:lnTo>
                    <a:pt x="659" y="1140"/>
                  </a:lnTo>
                  <a:lnTo>
                    <a:pt x="659" y="1142"/>
                  </a:lnTo>
                  <a:lnTo>
                    <a:pt x="659" y="1140"/>
                  </a:lnTo>
                  <a:lnTo>
                    <a:pt x="661" y="1140"/>
                  </a:lnTo>
                  <a:lnTo>
                    <a:pt x="663" y="1142"/>
                  </a:lnTo>
                  <a:lnTo>
                    <a:pt x="663" y="1144"/>
                  </a:lnTo>
                  <a:lnTo>
                    <a:pt x="664" y="1144"/>
                  </a:lnTo>
                  <a:lnTo>
                    <a:pt x="664" y="1146"/>
                  </a:lnTo>
                  <a:lnTo>
                    <a:pt x="663" y="1146"/>
                  </a:lnTo>
                  <a:lnTo>
                    <a:pt x="664" y="1146"/>
                  </a:lnTo>
                  <a:lnTo>
                    <a:pt x="664" y="1148"/>
                  </a:lnTo>
                  <a:lnTo>
                    <a:pt x="666" y="1148"/>
                  </a:lnTo>
                  <a:lnTo>
                    <a:pt x="666" y="1150"/>
                  </a:lnTo>
                  <a:lnTo>
                    <a:pt x="668" y="1150"/>
                  </a:lnTo>
                  <a:lnTo>
                    <a:pt x="666" y="1152"/>
                  </a:lnTo>
                  <a:lnTo>
                    <a:pt x="666" y="1154"/>
                  </a:lnTo>
                  <a:lnTo>
                    <a:pt x="668" y="1154"/>
                  </a:lnTo>
                  <a:lnTo>
                    <a:pt x="670" y="1154"/>
                  </a:lnTo>
                  <a:lnTo>
                    <a:pt x="670" y="1156"/>
                  </a:lnTo>
                  <a:lnTo>
                    <a:pt x="672" y="1156"/>
                  </a:lnTo>
                  <a:lnTo>
                    <a:pt x="674" y="1156"/>
                  </a:lnTo>
                  <a:lnTo>
                    <a:pt x="672" y="1156"/>
                  </a:lnTo>
                  <a:lnTo>
                    <a:pt x="672" y="1158"/>
                  </a:lnTo>
                  <a:lnTo>
                    <a:pt x="674" y="1158"/>
                  </a:lnTo>
                  <a:lnTo>
                    <a:pt x="674" y="1160"/>
                  </a:lnTo>
                  <a:lnTo>
                    <a:pt x="676" y="1160"/>
                  </a:lnTo>
                  <a:lnTo>
                    <a:pt x="674" y="1160"/>
                  </a:lnTo>
                  <a:lnTo>
                    <a:pt x="672" y="1160"/>
                  </a:lnTo>
                  <a:lnTo>
                    <a:pt x="672" y="1161"/>
                  </a:lnTo>
                  <a:lnTo>
                    <a:pt x="670" y="1161"/>
                  </a:lnTo>
                  <a:lnTo>
                    <a:pt x="670" y="1160"/>
                  </a:lnTo>
                  <a:lnTo>
                    <a:pt x="672" y="1160"/>
                  </a:lnTo>
                  <a:lnTo>
                    <a:pt x="670" y="1160"/>
                  </a:lnTo>
                  <a:lnTo>
                    <a:pt x="670" y="1158"/>
                  </a:lnTo>
                  <a:lnTo>
                    <a:pt x="668" y="1158"/>
                  </a:lnTo>
                  <a:lnTo>
                    <a:pt x="666" y="1156"/>
                  </a:lnTo>
                  <a:lnTo>
                    <a:pt x="664" y="1156"/>
                  </a:lnTo>
                  <a:lnTo>
                    <a:pt x="664" y="1158"/>
                  </a:lnTo>
                  <a:lnTo>
                    <a:pt x="663" y="1158"/>
                  </a:lnTo>
                  <a:lnTo>
                    <a:pt x="663" y="1160"/>
                  </a:lnTo>
                  <a:lnTo>
                    <a:pt x="664" y="1160"/>
                  </a:lnTo>
                  <a:lnTo>
                    <a:pt x="664" y="1161"/>
                  </a:lnTo>
                  <a:lnTo>
                    <a:pt x="663" y="1161"/>
                  </a:lnTo>
                  <a:lnTo>
                    <a:pt x="661" y="1161"/>
                  </a:lnTo>
                  <a:lnTo>
                    <a:pt x="661" y="1163"/>
                  </a:lnTo>
                  <a:lnTo>
                    <a:pt x="661" y="1165"/>
                  </a:lnTo>
                  <a:lnTo>
                    <a:pt x="661" y="1167"/>
                  </a:lnTo>
                  <a:lnTo>
                    <a:pt x="659" y="1167"/>
                  </a:lnTo>
                  <a:lnTo>
                    <a:pt x="659" y="1169"/>
                  </a:lnTo>
                  <a:lnTo>
                    <a:pt x="659" y="1171"/>
                  </a:lnTo>
                  <a:lnTo>
                    <a:pt x="657" y="1171"/>
                  </a:lnTo>
                  <a:lnTo>
                    <a:pt x="657" y="1173"/>
                  </a:lnTo>
                  <a:lnTo>
                    <a:pt x="659" y="1173"/>
                  </a:lnTo>
                  <a:lnTo>
                    <a:pt x="661" y="1173"/>
                  </a:lnTo>
                  <a:lnTo>
                    <a:pt x="661" y="1175"/>
                  </a:lnTo>
                  <a:lnTo>
                    <a:pt x="659" y="1175"/>
                  </a:lnTo>
                  <a:lnTo>
                    <a:pt x="659" y="1177"/>
                  </a:lnTo>
                  <a:lnTo>
                    <a:pt x="657" y="1177"/>
                  </a:lnTo>
                  <a:lnTo>
                    <a:pt x="657" y="1179"/>
                  </a:lnTo>
                  <a:lnTo>
                    <a:pt x="659" y="1179"/>
                  </a:lnTo>
                  <a:lnTo>
                    <a:pt x="659" y="1177"/>
                  </a:lnTo>
                  <a:lnTo>
                    <a:pt x="659" y="1179"/>
                  </a:lnTo>
                  <a:lnTo>
                    <a:pt x="661" y="1179"/>
                  </a:lnTo>
                  <a:lnTo>
                    <a:pt x="661" y="1177"/>
                  </a:lnTo>
                  <a:lnTo>
                    <a:pt x="661" y="1175"/>
                  </a:lnTo>
                  <a:lnTo>
                    <a:pt x="663" y="1175"/>
                  </a:lnTo>
                  <a:lnTo>
                    <a:pt x="661" y="1175"/>
                  </a:lnTo>
                  <a:lnTo>
                    <a:pt x="661" y="1173"/>
                  </a:lnTo>
                  <a:lnTo>
                    <a:pt x="661" y="1175"/>
                  </a:lnTo>
                  <a:lnTo>
                    <a:pt x="663" y="1175"/>
                  </a:lnTo>
                  <a:lnTo>
                    <a:pt x="663" y="1173"/>
                  </a:lnTo>
                  <a:lnTo>
                    <a:pt x="661" y="1173"/>
                  </a:lnTo>
                  <a:lnTo>
                    <a:pt x="663" y="1173"/>
                  </a:lnTo>
                  <a:lnTo>
                    <a:pt x="661" y="1173"/>
                  </a:lnTo>
                  <a:lnTo>
                    <a:pt x="663" y="1171"/>
                  </a:lnTo>
                  <a:lnTo>
                    <a:pt x="664" y="1171"/>
                  </a:lnTo>
                  <a:lnTo>
                    <a:pt x="664" y="1169"/>
                  </a:lnTo>
                  <a:lnTo>
                    <a:pt x="666" y="1169"/>
                  </a:lnTo>
                  <a:lnTo>
                    <a:pt x="666" y="1167"/>
                  </a:lnTo>
                  <a:lnTo>
                    <a:pt x="668" y="1167"/>
                  </a:lnTo>
                  <a:lnTo>
                    <a:pt x="668" y="1169"/>
                  </a:lnTo>
                  <a:lnTo>
                    <a:pt x="668" y="1171"/>
                  </a:lnTo>
                  <a:lnTo>
                    <a:pt x="668" y="1173"/>
                  </a:lnTo>
                  <a:lnTo>
                    <a:pt x="670" y="1173"/>
                  </a:lnTo>
                  <a:lnTo>
                    <a:pt x="670" y="1175"/>
                  </a:lnTo>
                  <a:lnTo>
                    <a:pt x="672" y="1175"/>
                  </a:lnTo>
                  <a:lnTo>
                    <a:pt x="672" y="1177"/>
                  </a:lnTo>
                  <a:lnTo>
                    <a:pt x="672" y="1179"/>
                  </a:lnTo>
                  <a:lnTo>
                    <a:pt x="674" y="1179"/>
                  </a:lnTo>
                  <a:lnTo>
                    <a:pt x="672" y="1179"/>
                  </a:lnTo>
                  <a:lnTo>
                    <a:pt x="672" y="1181"/>
                  </a:lnTo>
                  <a:lnTo>
                    <a:pt x="672" y="1183"/>
                  </a:lnTo>
                  <a:lnTo>
                    <a:pt x="670" y="1183"/>
                  </a:lnTo>
                  <a:lnTo>
                    <a:pt x="668" y="1183"/>
                  </a:lnTo>
                  <a:lnTo>
                    <a:pt x="668" y="1185"/>
                  </a:lnTo>
                  <a:lnTo>
                    <a:pt x="670" y="1185"/>
                  </a:lnTo>
                  <a:lnTo>
                    <a:pt x="670" y="1186"/>
                  </a:lnTo>
                  <a:lnTo>
                    <a:pt x="670" y="1188"/>
                  </a:lnTo>
                  <a:lnTo>
                    <a:pt x="670" y="1190"/>
                  </a:lnTo>
                  <a:lnTo>
                    <a:pt x="670" y="1192"/>
                  </a:lnTo>
                  <a:lnTo>
                    <a:pt x="672" y="1192"/>
                  </a:lnTo>
                  <a:lnTo>
                    <a:pt x="672" y="1194"/>
                  </a:lnTo>
                  <a:lnTo>
                    <a:pt x="672" y="1192"/>
                  </a:lnTo>
                  <a:lnTo>
                    <a:pt x="672" y="1190"/>
                  </a:lnTo>
                  <a:lnTo>
                    <a:pt x="674" y="1190"/>
                  </a:lnTo>
                  <a:lnTo>
                    <a:pt x="674" y="1188"/>
                  </a:lnTo>
                  <a:lnTo>
                    <a:pt x="676" y="1190"/>
                  </a:lnTo>
                  <a:lnTo>
                    <a:pt x="678" y="1192"/>
                  </a:lnTo>
                  <a:lnTo>
                    <a:pt x="678" y="1190"/>
                  </a:lnTo>
                  <a:lnTo>
                    <a:pt x="678" y="1188"/>
                  </a:lnTo>
                  <a:lnTo>
                    <a:pt x="678" y="1186"/>
                  </a:lnTo>
                  <a:lnTo>
                    <a:pt x="678" y="1185"/>
                  </a:lnTo>
                  <a:lnTo>
                    <a:pt x="678" y="1183"/>
                  </a:lnTo>
                  <a:lnTo>
                    <a:pt x="678" y="1181"/>
                  </a:lnTo>
                  <a:lnTo>
                    <a:pt x="678" y="1179"/>
                  </a:lnTo>
                  <a:lnTo>
                    <a:pt x="678" y="1177"/>
                  </a:lnTo>
                  <a:lnTo>
                    <a:pt x="678" y="1175"/>
                  </a:lnTo>
                  <a:lnTo>
                    <a:pt x="676" y="1175"/>
                  </a:lnTo>
                  <a:lnTo>
                    <a:pt x="674" y="1175"/>
                  </a:lnTo>
                  <a:lnTo>
                    <a:pt x="676" y="1175"/>
                  </a:lnTo>
                  <a:lnTo>
                    <a:pt x="678" y="1175"/>
                  </a:lnTo>
                  <a:lnTo>
                    <a:pt x="680" y="1175"/>
                  </a:lnTo>
                  <a:lnTo>
                    <a:pt x="680" y="1173"/>
                  </a:lnTo>
                  <a:lnTo>
                    <a:pt x="682" y="1173"/>
                  </a:lnTo>
                  <a:lnTo>
                    <a:pt x="682" y="1171"/>
                  </a:lnTo>
                  <a:lnTo>
                    <a:pt x="680" y="1171"/>
                  </a:lnTo>
                  <a:lnTo>
                    <a:pt x="682" y="1171"/>
                  </a:lnTo>
                  <a:lnTo>
                    <a:pt x="684" y="1171"/>
                  </a:lnTo>
                  <a:lnTo>
                    <a:pt x="686" y="1171"/>
                  </a:lnTo>
                  <a:lnTo>
                    <a:pt x="688" y="1171"/>
                  </a:lnTo>
                  <a:lnTo>
                    <a:pt x="689" y="1171"/>
                  </a:lnTo>
                  <a:lnTo>
                    <a:pt x="691" y="1171"/>
                  </a:lnTo>
                  <a:lnTo>
                    <a:pt x="693" y="1171"/>
                  </a:lnTo>
                  <a:lnTo>
                    <a:pt x="695" y="1171"/>
                  </a:lnTo>
                  <a:lnTo>
                    <a:pt x="697" y="1171"/>
                  </a:lnTo>
                  <a:lnTo>
                    <a:pt x="699" y="1171"/>
                  </a:lnTo>
                  <a:lnTo>
                    <a:pt x="699" y="1169"/>
                  </a:lnTo>
                  <a:lnTo>
                    <a:pt x="701" y="1169"/>
                  </a:lnTo>
                  <a:lnTo>
                    <a:pt x="703" y="1169"/>
                  </a:lnTo>
                  <a:lnTo>
                    <a:pt x="705" y="1169"/>
                  </a:lnTo>
                  <a:lnTo>
                    <a:pt x="707" y="1169"/>
                  </a:lnTo>
                  <a:lnTo>
                    <a:pt x="709" y="1169"/>
                  </a:lnTo>
                  <a:lnTo>
                    <a:pt x="711" y="1171"/>
                  </a:lnTo>
                  <a:lnTo>
                    <a:pt x="712" y="1171"/>
                  </a:lnTo>
                  <a:lnTo>
                    <a:pt x="714" y="1171"/>
                  </a:lnTo>
                  <a:lnTo>
                    <a:pt x="716" y="1171"/>
                  </a:lnTo>
                  <a:lnTo>
                    <a:pt x="718" y="1173"/>
                  </a:lnTo>
                  <a:lnTo>
                    <a:pt x="720" y="1173"/>
                  </a:lnTo>
                  <a:lnTo>
                    <a:pt x="722" y="1175"/>
                  </a:lnTo>
                  <a:lnTo>
                    <a:pt x="724" y="1175"/>
                  </a:lnTo>
                  <a:lnTo>
                    <a:pt x="724" y="1177"/>
                  </a:lnTo>
                  <a:lnTo>
                    <a:pt x="726" y="1177"/>
                  </a:lnTo>
                  <a:lnTo>
                    <a:pt x="728" y="1177"/>
                  </a:lnTo>
                  <a:lnTo>
                    <a:pt x="730" y="1179"/>
                  </a:lnTo>
                  <a:lnTo>
                    <a:pt x="732" y="1179"/>
                  </a:lnTo>
                  <a:lnTo>
                    <a:pt x="734" y="1179"/>
                  </a:lnTo>
                  <a:lnTo>
                    <a:pt x="736" y="1179"/>
                  </a:lnTo>
                  <a:lnTo>
                    <a:pt x="737" y="1181"/>
                  </a:lnTo>
                  <a:lnTo>
                    <a:pt x="739" y="1181"/>
                  </a:lnTo>
                  <a:lnTo>
                    <a:pt x="739" y="1183"/>
                  </a:lnTo>
                  <a:lnTo>
                    <a:pt x="741" y="1183"/>
                  </a:lnTo>
                  <a:lnTo>
                    <a:pt x="743" y="1183"/>
                  </a:lnTo>
                  <a:lnTo>
                    <a:pt x="743" y="1185"/>
                  </a:lnTo>
                  <a:lnTo>
                    <a:pt x="745" y="1185"/>
                  </a:lnTo>
                  <a:lnTo>
                    <a:pt x="745" y="1186"/>
                  </a:lnTo>
                  <a:lnTo>
                    <a:pt x="747" y="1186"/>
                  </a:lnTo>
                  <a:lnTo>
                    <a:pt x="749" y="1186"/>
                  </a:lnTo>
                  <a:lnTo>
                    <a:pt x="749" y="1188"/>
                  </a:lnTo>
                  <a:lnTo>
                    <a:pt x="751" y="1188"/>
                  </a:lnTo>
                  <a:lnTo>
                    <a:pt x="753" y="1188"/>
                  </a:lnTo>
                  <a:lnTo>
                    <a:pt x="753" y="1190"/>
                  </a:lnTo>
                  <a:lnTo>
                    <a:pt x="755" y="1190"/>
                  </a:lnTo>
                  <a:lnTo>
                    <a:pt x="753" y="1190"/>
                  </a:lnTo>
                  <a:lnTo>
                    <a:pt x="751" y="1190"/>
                  </a:lnTo>
                  <a:lnTo>
                    <a:pt x="751" y="1188"/>
                  </a:lnTo>
                  <a:lnTo>
                    <a:pt x="749" y="1188"/>
                  </a:lnTo>
                  <a:lnTo>
                    <a:pt x="749" y="1186"/>
                  </a:lnTo>
                  <a:lnTo>
                    <a:pt x="747" y="1186"/>
                  </a:lnTo>
                  <a:lnTo>
                    <a:pt x="745" y="1186"/>
                  </a:lnTo>
                  <a:lnTo>
                    <a:pt x="745" y="1185"/>
                  </a:lnTo>
                  <a:lnTo>
                    <a:pt x="743" y="1185"/>
                  </a:lnTo>
                  <a:lnTo>
                    <a:pt x="741" y="1185"/>
                  </a:lnTo>
                  <a:lnTo>
                    <a:pt x="741" y="1183"/>
                  </a:lnTo>
                  <a:lnTo>
                    <a:pt x="739" y="1183"/>
                  </a:lnTo>
                  <a:lnTo>
                    <a:pt x="741" y="1183"/>
                  </a:lnTo>
                  <a:lnTo>
                    <a:pt x="741" y="1185"/>
                  </a:lnTo>
                  <a:lnTo>
                    <a:pt x="743" y="1185"/>
                  </a:lnTo>
                  <a:lnTo>
                    <a:pt x="745" y="1186"/>
                  </a:lnTo>
                  <a:lnTo>
                    <a:pt x="747" y="1186"/>
                  </a:lnTo>
                  <a:lnTo>
                    <a:pt x="747" y="1188"/>
                  </a:lnTo>
                  <a:lnTo>
                    <a:pt x="747" y="1186"/>
                  </a:lnTo>
                  <a:lnTo>
                    <a:pt x="747" y="1188"/>
                  </a:lnTo>
                  <a:lnTo>
                    <a:pt x="749" y="1188"/>
                  </a:lnTo>
                  <a:lnTo>
                    <a:pt x="751" y="1188"/>
                  </a:lnTo>
                  <a:lnTo>
                    <a:pt x="751" y="1190"/>
                  </a:lnTo>
                  <a:lnTo>
                    <a:pt x="751" y="1188"/>
                  </a:lnTo>
                  <a:lnTo>
                    <a:pt x="751" y="1190"/>
                  </a:lnTo>
                  <a:lnTo>
                    <a:pt x="753" y="1190"/>
                  </a:lnTo>
                  <a:lnTo>
                    <a:pt x="753" y="1192"/>
                  </a:lnTo>
                  <a:lnTo>
                    <a:pt x="755" y="1192"/>
                  </a:lnTo>
                  <a:lnTo>
                    <a:pt x="755" y="1194"/>
                  </a:lnTo>
                  <a:lnTo>
                    <a:pt x="757" y="1194"/>
                  </a:lnTo>
                  <a:lnTo>
                    <a:pt x="759" y="1194"/>
                  </a:lnTo>
                  <a:lnTo>
                    <a:pt x="759" y="1196"/>
                  </a:lnTo>
                  <a:lnTo>
                    <a:pt x="761" y="1196"/>
                  </a:lnTo>
                  <a:lnTo>
                    <a:pt x="761" y="1198"/>
                  </a:lnTo>
                  <a:lnTo>
                    <a:pt x="762" y="1198"/>
                  </a:lnTo>
                  <a:lnTo>
                    <a:pt x="761" y="1196"/>
                  </a:lnTo>
                  <a:lnTo>
                    <a:pt x="762" y="1196"/>
                  </a:lnTo>
                  <a:lnTo>
                    <a:pt x="762" y="1194"/>
                  </a:lnTo>
                  <a:lnTo>
                    <a:pt x="762" y="1196"/>
                  </a:lnTo>
                  <a:lnTo>
                    <a:pt x="764" y="1196"/>
                  </a:lnTo>
                  <a:lnTo>
                    <a:pt x="766" y="1196"/>
                  </a:lnTo>
                  <a:lnTo>
                    <a:pt x="766" y="1198"/>
                  </a:lnTo>
                  <a:lnTo>
                    <a:pt x="768" y="1198"/>
                  </a:lnTo>
                  <a:lnTo>
                    <a:pt x="770" y="1198"/>
                  </a:lnTo>
                  <a:lnTo>
                    <a:pt x="770" y="1200"/>
                  </a:lnTo>
                  <a:lnTo>
                    <a:pt x="770" y="1198"/>
                  </a:lnTo>
                  <a:lnTo>
                    <a:pt x="768" y="1198"/>
                  </a:lnTo>
                  <a:lnTo>
                    <a:pt x="770" y="1200"/>
                  </a:lnTo>
                  <a:lnTo>
                    <a:pt x="772" y="1200"/>
                  </a:lnTo>
                  <a:lnTo>
                    <a:pt x="770" y="1200"/>
                  </a:lnTo>
                  <a:lnTo>
                    <a:pt x="772" y="1200"/>
                  </a:lnTo>
                  <a:lnTo>
                    <a:pt x="774" y="1200"/>
                  </a:lnTo>
                  <a:lnTo>
                    <a:pt x="774" y="1202"/>
                  </a:lnTo>
                  <a:lnTo>
                    <a:pt x="776" y="1202"/>
                  </a:lnTo>
                  <a:lnTo>
                    <a:pt x="778" y="1202"/>
                  </a:lnTo>
                  <a:lnTo>
                    <a:pt x="780" y="1202"/>
                  </a:lnTo>
                  <a:lnTo>
                    <a:pt x="782" y="1202"/>
                  </a:lnTo>
                  <a:lnTo>
                    <a:pt x="782" y="1204"/>
                  </a:lnTo>
                  <a:close/>
                  <a:moveTo>
                    <a:pt x="789" y="1211"/>
                  </a:moveTo>
                  <a:lnTo>
                    <a:pt x="789" y="1209"/>
                  </a:lnTo>
                  <a:lnTo>
                    <a:pt x="789" y="1211"/>
                  </a:lnTo>
                  <a:close/>
                  <a:moveTo>
                    <a:pt x="1221" y="1300"/>
                  </a:moveTo>
                  <a:lnTo>
                    <a:pt x="1219" y="1300"/>
                  </a:lnTo>
                  <a:lnTo>
                    <a:pt x="1221" y="1300"/>
                  </a:lnTo>
                  <a:close/>
                  <a:moveTo>
                    <a:pt x="1145" y="1348"/>
                  </a:moveTo>
                  <a:lnTo>
                    <a:pt x="1146" y="1348"/>
                  </a:lnTo>
                  <a:lnTo>
                    <a:pt x="1145" y="1348"/>
                  </a:lnTo>
                  <a:close/>
                  <a:moveTo>
                    <a:pt x="1146" y="1361"/>
                  </a:moveTo>
                  <a:lnTo>
                    <a:pt x="1146" y="1363"/>
                  </a:lnTo>
                  <a:lnTo>
                    <a:pt x="1146" y="1361"/>
                  </a:lnTo>
                  <a:close/>
                  <a:moveTo>
                    <a:pt x="1406" y="1595"/>
                  </a:moveTo>
                  <a:lnTo>
                    <a:pt x="1404" y="1595"/>
                  </a:lnTo>
                  <a:lnTo>
                    <a:pt x="1404" y="1593"/>
                  </a:lnTo>
                  <a:lnTo>
                    <a:pt x="1404" y="1595"/>
                  </a:lnTo>
                  <a:lnTo>
                    <a:pt x="1406" y="1595"/>
                  </a:lnTo>
                  <a:lnTo>
                    <a:pt x="1406" y="1597"/>
                  </a:lnTo>
                  <a:lnTo>
                    <a:pt x="1406" y="1595"/>
                  </a:lnTo>
                  <a:close/>
                  <a:moveTo>
                    <a:pt x="1388" y="1580"/>
                  </a:moveTo>
                  <a:lnTo>
                    <a:pt x="1388" y="1582"/>
                  </a:lnTo>
                  <a:lnTo>
                    <a:pt x="1387" y="1582"/>
                  </a:lnTo>
                  <a:lnTo>
                    <a:pt x="1388" y="1582"/>
                  </a:lnTo>
                  <a:lnTo>
                    <a:pt x="1387" y="1582"/>
                  </a:lnTo>
                  <a:lnTo>
                    <a:pt x="1387" y="1584"/>
                  </a:lnTo>
                  <a:lnTo>
                    <a:pt x="1388" y="1582"/>
                  </a:lnTo>
                  <a:lnTo>
                    <a:pt x="1388" y="1580"/>
                  </a:lnTo>
                  <a:close/>
                  <a:moveTo>
                    <a:pt x="1377" y="1576"/>
                  </a:moveTo>
                  <a:lnTo>
                    <a:pt x="1377" y="1574"/>
                  </a:lnTo>
                  <a:lnTo>
                    <a:pt x="1377" y="1576"/>
                  </a:lnTo>
                  <a:lnTo>
                    <a:pt x="1377" y="1574"/>
                  </a:lnTo>
                  <a:lnTo>
                    <a:pt x="1377" y="1576"/>
                  </a:lnTo>
                  <a:lnTo>
                    <a:pt x="1379" y="1576"/>
                  </a:lnTo>
                  <a:lnTo>
                    <a:pt x="1377" y="1576"/>
                  </a:lnTo>
                  <a:lnTo>
                    <a:pt x="1379" y="1576"/>
                  </a:lnTo>
                  <a:lnTo>
                    <a:pt x="1377" y="1576"/>
                  </a:lnTo>
                  <a:close/>
                  <a:moveTo>
                    <a:pt x="1427" y="1634"/>
                  </a:moveTo>
                  <a:lnTo>
                    <a:pt x="1427" y="1632"/>
                  </a:lnTo>
                  <a:lnTo>
                    <a:pt x="1427" y="1634"/>
                  </a:lnTo>
                  <a:close/>
                  <a:moveTo>
                    <a:pt x="1500" y="1878"/>
                  </a:moveTo>
                  <a:lnTo>
                    <a:pt x="1500" y="1880"/>
                  </a:lnTo>
                  <a:lnTo>
                    <a:pt x="1500" y="1881"/>
                  </a:lnTo>
                  <a:lnTo>
                    <a:pt x="1500" y="1883"/>
                  </a:lnTo>
                  <a:lnTo>
                    <a:pt x="1500" y="1885"/>
                  </a:lnTo>
                  <a:lnTo>
                    <a:pt x="1500" y="1883"/>
                  </a:lnTo>
                  <a:lnTo>
                    <a:pt x="1500" y="1885"/>
                  </a:lnTo>
                  <a:lnTo>
                    <a:pt x="1500" y="1883"/>
                  </a:lnTo>
                  <a:lnTo>
                    <a:pt x="1502" y="1883"/>
                  </a:lnTo>
                  <a:lnTo>
                    <a:pt x="1502" y="1881"/>
                  </a:lnTo>
                  <a:lnTo>
                    <a:pt x="1504" y="1881"/>
                  </a:lnTo>
                  <a:lnTo>
                    <a:pt x="1504" y="1880"/>
                  </a:lnTo>
                  <a:lnTo>
                    <a:pt x="1502" y="1880"/>
                  </a:lnTo>
                  <a:lnTo>
                    <a:pt x="1502" y="1881"/>
                  </a:lnTo>
                  <a:lnTo>
                    <a:pt x="1502" y="1880"/>
                  </a:lnTo>
                  <a:lnTo>
                    <a:pt x="1500" y="1880"/>
                  </a:lnTo>
                  <a:lnTo>
                    <a:pt x="1500" y="1878"/>
                  </a:lnTo>
                  <a:close/>
                  <a:moveTo>
                    <a:pt x="1269" y="841"/>
                  </a:moveTo>
                  <a:lnTo>
                    <a:pt x="1271" y="841"/>
                  </a:lnTo>
                  <a:lnTo>
                    <a:pt x="1271" y="839"/>
                  </a:lnTo>
                  <a:lnTo>
                    <a:pt x="1273" y="839"/>
                  </a:lnTo>
                  <a:lnTo>
                    <a:pt x="1273" y="837"/>
                  </a:lnTo>
                  <a:lnTo>
                    <a:pt x="1271" y="837"/>
                  </a:lnTo>
                  <a:lnTo>
                    <a:pt x="1273" y="837"/>
                  </a:lnTo>
                  <a:lnTo>
                    <a:pt x="1273" y="835"/>
                  </a:lnTo>
                  <a:lnTo>
                    <a:pt x="1271" y="835"/>
                  </a:lnTo>
                  <a:lnTo>
                    <a:pt x="1271" y="837"/>
                  </a:lnTo>
                  <a:lnTo>
                    <a:pt x="1271" y="839"/>
                  </a:lnTo>
                  <a:lnTo>
                    <a:pt x="1269" y="841"/>
                  </a:lnTo>
                  <a:lnTo>
                    <a:pt x="1271" y="841"/>
                  </a:lnTo>
                  <a:lnTo>
                    <a:pt x="1269" y="841"/>
                  </a:lnTo>
                  <a:lnTo>
                    <a:pt x="1271" y="841"/>
                  </a:lnTo>
                  <a:lnTo>
                    <a:pt x="1269" y="841"/>
                  </a:lnTo>
                  <a:close/>
                  <a:moveTo>
                    <a:pt x="1458" y="781"/>
                  </a:moveTo>
                  <a:lnTo>
                    <a:pt x="1458" y="779"/>
                  </a:lnTo>
                  <a:lnTo>
                    <a:pt x="1456" y="779"/>
                  </a:lnTo>
                  <a:lnTo>
                    <a:pt x="1456" y="781"/>
                  </a:lnTo>
                  <a:lnTo>
                    <a:pt x="1454" y="781"/>
                  </a:lnTo>
                  <a:lnTo>
                    <a:pt x="1456" y="781"/>
                  </a:lnTo>
                  <a:lnTo>
                    <a:pt x="1458" y="781"/>
                  </a:lnTo>
                  <a:close/>
                  <a:moveTo>
                    <a:pt x="1458" y="779"/>
                  </a:moveTo>
                  <a:lnTo>
                    <a:pt x="1459" y="779"/>
                  </a:lnTo>
                  <a:lnTo>
                    <a:pt x="1459" y="781"/>
                  </a:lnTo>
                  <a:lnTo>
                    <a:pt x="1461" y="781"/>
                  </a:lnTo>
                  <a:lnTo>
                    <a:pt x="1459" y="781"/>
                  </a:lnTo>
                  <a:lnTo>
                    <a:pt x="1459" y="783"/>
                  </a:lnTo>
                  <a:lnTo>
                    <a:pt x="1461" y="783"/>
                  </a:lnTo>
                  <a:lnTo>
                    <a:pt x="1461" y="781"/>
                  </a:lnTo>
                  <a:lnTo>
                    <a:pt x="1459" y="781"/>
                  </a:lnTo>
                  <a:lnTo>
                    <a:pt x="1461" y="781"/>
                  </a:lnTo>
                  <a:lnTo>
                    <a:pt x="1461" y="783"/>
                  </a:lnTo>
                  <a:lnTo>
                    <a:pt x="1459" y="783"/>
                  </a:lnTo>
                  <a:lnTo>
                    <a:pt x="1459" y="785"/>
                  </a:lnTo>
                  <a:lnTo>
                    <a:pt x="1461" y="785"/>
                  </a:lnTo>
                  <a:lnTo>
                    <a:pt x="1463" y="785"/>
                  </a:lnTo>
                  <a:lnTo>
                    <a:pt x="1463" y="783"/>
                  </a:lnTo>
                  <a:lnTo>
                    <a:pt x="1465" y="783"/>
                  </a:lnTo>
                  <a:lnTo>
                    <a:pt x="1465" y="785"/>
                  </a:lnTo>
                  <a:lnTo>
                    <a:pt x="1467" y="785"/>
                  </a:lnTo>
                  <a:lnTo>
                    <a:pt x="1465" y="785"/>
                  </a:lnTo>
                  <a:lnTo>
                    <a:pt x="1467" y="785"/>
                  </a:lnTo>
                  <a:lnTo>
                    <a:pt x="1467" y="787"/>
                  </a:lnTo>
                  <a:lnTo>
                    <a:pt x="1469" y="787"/>
                  </a:lnTo>
                  <a:lnTo>
                    <a:pt x="1467" y="787"/>
                  </a:lnTo>
                  <a:lnTo>
                    <a:pt x="1467" y="785"/>
                  </a:lnTo>
                  <a:lnTo>
                    <a:pt x="1467" y="783"/>
                  </a:lnTo>
                  <a:lnTo>
                    <a:pt x="1467" y="785"/>
                  </a:lnTo>
                  <a:lnTo>
                    <a:pt x="1467" y="783"/>
                  </a:lnTo>
                  <a:lnTo>
                    <a:pt x="1467" y="785"/>
                  </a:lnTo>
                  <a:lnTo>
                    <a:pt x="1467" y="783"/>
                  </a:lnTo>
                  <a:lnTo>
                    <a:pt x="1465" y="783"/>
                  </a:lnTo>
                  <a:lnTo>
                    <a:pt x="1465" y="781"/>
                  </a:lnTo>
                  <a:lnTo>
                    <a:pt x="1463" y="781"/>
                  </a:lnTo>
                  <a:lnTo>
                    <a:pt x="1463" y="779"/>
                  </a:lnTo>
                  <a:lnTo>
                    <a:pt x="1463" y="781"/>
                  </a:lnTo>
                  <a:lnTo>
                    <a:pt x="1461" y="781"/>
                  </a:lnTo>
                  <a:lnTo>
                    <a:pt x="1463" y="781"/>
                  </a:lnTo>
                  <a:lnTo>
                    <a:pt x="1463" y="779"/>
                  </a:lnTo>
                  <a:lnTo>
                    <a:pt x="1461" y="779"/>
                  </a:lnTo>
                  <a:lnTo>
                    <a:pt x="1463" y="779"/>
                  </a:lnTo>
                  <a:lnTo>
                    <a:pt x="1463" y="781"/>
                  </a:lnTo>
                  <a:lnTo>
                    <a:pt x="1463" y="779"/>
                  </a:lnTo>
                  <a:lnTo>
                    <a:pt x="1463" y="778"/>
                  </a:lnTo>
                  <a:lnTo>
                    <a:pt x="1461" y="778"/>
                  </a:lnTo>
                  <a:lnTo>
                    <a:pt x="1463" y="778"/>
                  </a:lnTo>
                  <a:lnTo>
                    <a:pt x="1461" y="778"/>
                  </a:lnTo>
                  <a:lnTo>
                    <a:pt x="1459" y="778"/>
                  </a:lnTo>
                  <a:lnTo>
                    <a:pt x="1461" y="778"/>
                  </a:lnTo>
                  <a:lnTo>
                    <a:pt x="1461" y="776"/>
                  </a:lnTo>
                  <a:lnTo>
                    <a:pt x="1461" y="778"/>
                  </a:lnTo>
                  <a:lnTo>
                    <a:pt x="1461" y="776"/>
                  </a:lnTo>
                  <a:lnTo>
                    <a:pt x="1461" y="778"/>
                  </a:lnTo>
                  <a:lnTo>
                    <a:pt x="1461" y="776"/>
                  </a:lnTo>
                  <a:lnTo>
                    <a:pt x="1463" y="776"/>
                  </a:lnTo>
                  <a:lnTo>
                    <a:pt x="1461" y="776"/>
                  </a:lnTo>
                  <a:lnTo>
                    <a:pt x="1463" y="776"/>
                  </a:lnTo>
                  <a:lnTo>
                    <a:pt x="1461" y="776"/>
                  </a:lnTo>
                  <a:lnTo>
                    <a:pt x="1459" y="776"/>
                  </a:lnTo>
                  <a:lnTo>
                    <a:pt x="1458" y="776"/>
                  </a:lnTo>
                  <a:lnTo>
                    <a:pt x="1459" y="776"/>
                  </a:lnTo>
                  <a:lnTo>
                    <a:pt x="1459" y="774"/>
                  </a:lnTo>
                  <a:lnTo>
                    <a:pt x="1459" y="772"/>
                  </a:lnTo>
                  <a:lnTo>
                    <a:pt x="1458" y="772"/>
                  </a:lnTo>
                  <a:lnTo>
                    <a:pt x="1458" y="774"/>
                  </a:lnTo>
                  <a:lnTo>
                    <a:pt x="1458" y="772"/>
                  </a:lnTo>
                  <a:lnTo>
                    <a:pt x="1458" y="774"/>
                  </a:lnTo>
                  <a:lnTo>
                    <a:pt x="1456" y="774"/>
                  </a:lnTo>
                  <a:lnTo>
                    <a:pt x="1456" y="772"/>
                  </a:lnTo>
                  <a:lnTo>
                    <a:pt x="1456" y="774"/>
                  </a:lnTo>
                  <a:lnTo>
                    <a:pt x="1458" y="776"/>
                  </a:lnTo>
                  <a:lnTo>
                    <a:pt x="1459" y="776"/>
                  </a:lnTo>
                  <a:lnTo>
                    <a:pt x="1458" y="778"/>
                  </a:lnTo>
                  <a:lnTo>
                    <a:pt x="1458" y="779"/>
                  </a:lnTo>
                  <a:close/>
                  <a:moveTo>
                    <a:pt x="1488" y="551"/>
                  </a:moveTo>
                  <a:lnTo>
                    <a:pt x="1488" y="553"/>
                  </a:lnTo>
                  <a:lnTo>
                    <a:pt x="1488" y="551"/>
                  </a:lnTo>
                  <a:close/>
                  <a:moveTo>
                    <a:pt x="1496" y="541"/>
                  </a:moveTo>
                  <a:lnTo>
                    <a:pt x="1494" y="541"/>
                  </a:lnTo>
                  <a:lnTo>
                    <a:pt x="1494" y="539"/>
                  </a:lnTo>
                  <a:lnTo>
                    <a:pt x="1496" y="541"/>
                  </a:lnTo>
                  <a:lnTo>
                    <a:pt x="1494" y="541"/>
                  </a:lnTo>
                  <a:lnTo>
                    <a:pt x="1496" y="541"/>
                  </a:lnTo>
                  <a:lnTo>
                    <a:pt x="1496" y="539"/>
                  </a:lnTo>
                  <a:lnTo>
                    <a:pt x="1496" y="538"/>
                  </a:lnTo>
                  <a:lnTo>
                    <a:pt x="1494" y="538"/>
                  </a:lnTo>
                  <a:lnTo>
                    <a:pt x="1494" y="536"/>
                  </a:lnTo>
                  <a:lnTo>
                    <a:pt x="1494" y="538"/>
                  </a:lnTo>
                  <a:lnTo>
                    <a:pt x="1492" y="539"/>
                  </a:lnTo>
                  <a:lnTo>
                    <a:pt x="1494" y="539"/>
                  </a:lnTo>
                  <a:lnTo>
                    <a:pt x="1492" y="539"/>
                  </a:lnTo>
                  <a:lnTo>
                    <a:pt x="1492" y="541"/>
                  </a:lnTo>
                  <a:lnTo>
                    <a:pt x="1492" y="543"/>
                  </a:lnTo>
                  <a:lnTo>
                    <a:pt x="1492" y="541"/>
                  </a:lnTo>
                  <a:lnTo>
                    <a:pt x="1492" y="543"/>
                  </a:lnTo>
                  <a:lnTo>
                    <a:pt x="1492" y="545"/>
                  </a:lnTo>
                  <a:lnTo>
                    <a:pt x="1492" y="543"/>
                  </a:lnTo>
                  <a:lnTo>
                    <a:pt x="1492" y="545"/>
                  </a:lnTo>
                  <a:lnTo>
                    <a:pt x="1490" y="545"/>
                  </a:lnTo>
                  <a:lnTo>
                    <a:pt x="1490" y="547"/>
                  </a:lnTo>
                  <a:lnTo>
                    <a:pt x="1492" y="547"/>
                  </a:lnTo>
                  <a:lnTo>
                    <a:pt x="1492" y="545"/>
                  </a:lnTo>
                  <a:lnTo>
                    <a:pt x="1494" y="545"/>
                  </a:lnTo>
                  <a:lnTo>
                    <a:pt x="1494" y="543"/>
                  </a:lnTo>
                  <a:lnTo>
                    <a:pt x="1494" y="541"/>
                  </a:lnTo>
                  <a:lnTo>
                    <a:pt x="1496" y="541"/>
                  </a:lnTo>
                  <a:close/>
                  <a:moveTo>
                    <a:pt x="1494" y="536"/>
                  </a:moveTo>
                  <a:lnTo>
                    <a:pt x="1494" y="534"/>
                  </a:lnTo>
                  <a:lnTo>
                    <a:pt x="1494" y="536"/>
                  </a:lnTo>
                  <a:close/>
                  <a:moveTo>
                    <a:pt x="1494" y="526"/>
                  </a:moveTo>
                  <a:lnTo>
                    <a:pt x="1494" y="524"/>
                  </a:lnTo>
                  <a:lnTo>
                    <a:pt x="1494" y="526"/>
                  </a:lnTo>
                  <a:close/>
                  <a:moveTo>
                    <a:pt x="1390" y="653"/>
                  </a:moveTo>
                  <a:lnTo>
                    <a:pt x="1390" y="651"/>
                  </a:lnTo>
                  <a:lnTo>
                    <a:pt x="1390" y="653"/>
                  </a:lnTo>
                  <a:lnTo>
                    <a:pt x="1390" y="651"/>
                  </a:lnTo>
                  <a:lnTo>
                    <a:pt x="1388" y="651"/>
                  </a:lnTo>
                  <a:lnTo>
                    <a:pt x="1388" y="653"/>
                  </a:lnTo>
                  <a:lnTo>
                    <a:pt x="1390" y="651"/>
                  </a:lnTo>
                  <a:lnTo>
                    <a:pt x="1390" y="653"/>
                  </a:lnTo>
                  <a:close/>
                  <a:moveTo>
                    <a:pt x="1264" y="635"/>
                  </a:moveTo>
                  <a:lnTo>
                    <a:pt x="1266" y="635"/>
                  </a:lnTo>
                  <a:lnTo>
                    <a:pt x="1264" y="635"/>
                  </a:lnTo>
                  <a:close/>
                  <a:moveTo>
                    <a:pt x="1216" y="664"/>
                  </a:moveTo>
                  <a:lnTo>
                    <a:pt x="1218" y="664"/>
                  </a:lnTo>
                  <a:lnTo>
                    <a:pt x="1218" y="662"/>
                  </a:lnTo>
                  <a:lnTo>
                    <a:pt x="1216" y="662"/>
                  </a:lnTo>
                  <a:lnTo>
                    <a:pt x="1216" y="664"/>
                  </a:lnTo>
                  <a:close/>
                  <a:moveTo>
                    <a:pt x="1218" y="664"/>
                  </a:moveTo>
                  <a:lnTo>
                    <a:pt x="1218" y="666"/>
                  </a:lnTo>
                  <a:lnTo>
                    <a:pt x="1218" y="664"/>
                  </a:lnTo>
                  <a:close/>
                  <a:moveTo>
                    <a:pt x="1246" y="860"/>
                  </a:moveTo>
                  <a:lnTo>
                    <a:pt x="1248" y="860"/>
                  </a:lnTo>
                  <a:lnTo>
                    <a:pt x="1246" y="860"/>
                  </a:lnTo>
                  <a:close/>
                  <a:moveTo>
                    <a:pt x="989" y="764"/>
                  </a:moveTo>
                  <a:lnTo>
                    <a:pt x="989" y="762"/>
                  </a:lnTo>
                  <a:lnTo>
                    <a:pt x="989" y="764"/>
                  </a:lnTo>
                  <a:close/>
                  <a:moveTo>
                    <a:pt x="19" y="328"/>
                  </a:moveTo>
                  <a:lnTo>
                    <a:pt x="19" y="330"/>
                  </a:lnTo>
                  <a:lnTo>
                    <a:pt x="17" y="330"/>
                  </a:lnTo>
                  <a:lnTo>
                    <a:pt x="19" y="330"/>
                  </a:lnTo>
                  <a:lnTo>
                    <a:pt x="19" y="332"/>
                  </a:lnTo>
                  <a:lnTo>
                    <a:pt x="17" y="332"/>
                  </a:lnTo>
                  <a:lnTo>
                    <a:pt x="17" y="334"/>
                  </a:lnTo>
                  <a:lnTo>
                    <a:pt x="19" y="332"/>
                  </a:lnTo>
                  <a:lnTo>
                    <a:pt x="19" y="334"/>
                  </a:lnTo>
                  <a:lnTo>
                    <a:pt x="17" y="336"/>
                  </a:lnTo>
                  <a:lnTo>
                    <a:pt x="19" y="336"/>
                  </a:lnTo>
                  <a:lnTo>
                    <a:pt x="17" y="336"/>
                  </a:lnTo>
                  <a:lnTo>
                    <a:pt x="19" y="336"/>
                  </a:lnTo>
                  <a:lnTo>
                    <a:pt x="19" y="338"/>
                  </a:lnTo>
                  <a:lnTo>
                    <a:pt x="17" y="340"/>
                  </a:lnTo>
                  <a:lnTo>
                    <a:pt x="15" y="340"/>
                  </a:lnTo>
                  <a:lnTo>
                    <a:pt x="15" y="342"/>
                  </a:lnTo>
                  <a:lnTo>
                    <a:pt x="15" y="344"/>
                  </a:lnTo>
                  <a:lnTo>
                    <a:pt x="17" y="344"/>
                  </a:lnTo>
                  <a:lnTo>
                    <a:pt x="15" y="344"/>
                  </a:lnTo>
                  <a:lnTo>
                    <a:pt x="15" y="346"/>
                  </a:lnTo>
                  <a:lnTo>
                    <a:pt x="14" y="346"/>
                  </a:lnTo>
                  <a:lnTo>
                    <a:pt x="12" y="347"/>
                  </a:lnTo>
                  <a:lnTo>
                    <a:pt x="12" y="349"/>
                  </a:lnTo>
                  <a:lnTo>
                    <a:pt x="10" y="349"/>
                  </a:lnTo>
                  <a:lnTo>
                    <a:pt x="10" y="351"/>
                  </a:lnTo>
                  <a:lnTo>
                    <a:pt x="10" y="353"/>
                  </a:lnTo>
                  <a:lnTo>
                    <a:pt x="8" y="353"/>
                  </a:lnTo>
                  <a:lnTo>
                    <a:pt x="8" y="355"/>
                  </a:lnTo>
                  <a:lnTo>
                    <a:pt x="8" y="357"/>
                  </a:lnTo>
                  <a:lnTo>
                    <a:pt x="6" y="357"/>
                  </a:lnTo>
                  <a:lnTo>
                    <a:pt x="6" y="359"/>
                  </a:lnTo>
                  <a:lnTo>
                    <a:pt x="4" y="359"/>
                  </a:lnTo>
                  <a:lnTo>
                    <a:pt x="4" y="361"/>
                  </a:lnTo>
                  <a:lnTo>
                    <a:pt x="6" y="361"/>
                  </a:lnTo>
                  <a:lnTo>
                    <a:pt x="6" y="363"/>
                  </a:lnTo>
                  <a:lnTo>
                    <a:pt x="4" y="363"/>
                  </a:lnTo>
                  <a:lnTo>
                    <a:pt x="4" y="361"/>
                  </a:lnTo>
                  <a:lnTo>
                    <a:pt x="4" y="363"/>
                  </a:lnTo>
                  <a:lnTo>
                    <a:pt x="4" y="365"/>
                  </a:lnTo>
                  <a:lnTo>
                    <a:pt x="6" y="365"/>
                  </a:lnTo>
                  <a:lnTo>
                    <a:pt x="4" y="365"/>
                  </a:lnTo>
                  <a:lnTo>
                    <a:pt x="6" y="365"/>
                  </a:lnTo>
                  <a:lnTo>
                    <a:pt x="4" y="367"/>
                  </a:lnTo>
                  <a:lnTo>
                    <a:pt x="6" y="367"/>
                  </a:lnTo>
                  <a:lnTo>
                    <a:pt x="6" y="369"/>
                  </a:lnTo>
                  <a:lnTo>
                    <a:pt x="4" y="369"/>
                  </a:lnTo>
                  <a:lnTo>
                    <a:pt x="4" y="371"/>
                  </a:lnTo>
                  <a:lnTo>
                    <a:pt x="4" y="372"/>
                  </a:lnTo>
                  <a:lnTo>
                    <a:pt x="4" y="371"/>
                  </a:lnTo>
                  <a:lnTo>
                    <a:pt x="2" y="371"/>
                  </a:lnTo>
                  <a:lnTo>
                    <a:pt x="2" y="369"/>
                  </a:lnTo>
                  <a:lnTo>
                    <a:pt x="2" y="367"/>
                  </a:lnTo>
                  <a:lnTo>
                    <a:pt x="2" y="369"/>
                  </a:lnTo>
                  <a:lnTo>
                    <a:pt x="4" y="369"/>
                  </a:lnTo>
                  <a:lnTo>
                    <a:pt x="4" y="367"/>
                  </a:lnTo>
                  <a:lnTo>
                    <a:pt x="2" y="367"/>
                  </a:lnTo>
                  <a:lnTo>
                    <a:pt x="2" y="365"/>
                  </a:lnTo>
                  <a:lnTo>
                    <a:pt x="0" y="365"/>
                  </a:lnTo>
                  <a:lnTo>
                    <a:pt x="2" y="365"/>
                  </a:lnTo>
                  <a:lnTo>
                    <a:pt x="2" y="363"/>
                  </a:lnTo>
                  <a:lnTo>
                    <a:pt x="0" y="363"/>
                  </a:lnTo>
                  <a:lnTo>
                    <a:pt x="0" y="361"/>
                  </a:lnTo>
                  <a:lnTo>
                    <a:pt x="0" y="359"/>
                  </a:lnTo>
                  <a:lnTo>
                    <a:pt x="2" y="359"/>
                  </a:lnTo>
                  <a:lnTo>
                    <a:pt x="2" y="357"/>
                  </a:lnTo>
                  <a:lnTo>
                    <a:pt x="2" y="355"/>
                  </a:lnTo>
                  <a:lnTo>
                    <a:pt x="4" y="355"/>
                  </a:lnTo>
                  <a:lnTo>
                    <a:pt x="4" y="353"/>
                  </a:lnTo>
                  <a:lnTo>
                    <a:pt x="6" y="353"/>
                  </a:lnTo>
                  <a:lnTo>
                    <a:pt x="6" y="351"/>
                  </a:lnTo>
                  <a:lnTo>
                    <a:pt x="6" y="349"/>
                  </a:lnTo>
                  <a:lnTo>
                    <a:pt x="8" y="349"/>
                  </a:lnTo>
                  <a:lnTo>
                    <a:pt x="8" y="347"/>
                  </a:lnTo>
                  <a:lnTo>
                    <a:pt x="10" y="347"/>
                  </a:lnTo>
                  <a:lnTo>
                    <a:pt x="10" y="346"/>
                  </a:lnTo>
                  <a:lnTo>
                    <a:pt x="12" y="344"/>
                  </a:lnTo>
                  <a:lnTo>
                    <a:pt x="14" y="344"/>
                  </a:lnTo>
                  <a:lnTo>
                    <a:pt x="14" y="342"/>
                  </a:lnTo>
                  <a:lnTo>
                    <a:pt x="14" y="340"/>
                  </a:lnTo>
                  <a:lnTo>
                    <a:pt x="14" y="338"/>
                  </a:lnTo>
                  <a:lnTo>
                    <a:pt x="15" y="336"/>
                  </a:lnTo>
                  <a:lnTo>
                    <a:pt x="14" y="336"/>
                  </a:lnTo>
                  <a:lnTo>
                    <a:pt x="15" y="336"/>
                  </a:lnTo>
                  <a:lnTo>
                    <a:pt x="14" y="334"/>
                  </a:lnTo>
                  <a:lnTo>
                    <a:pt x="14" y="332"/>
                  </a:lnTo>
                  <a:lnTo>
                    <a:pt x="15" y="332"/>
                  </a:lnTo>
                  <a:lnTo>
                    <a:pt x="14" y="332"/>
                  </a:lnTo>
                  <a:lnTo>
                    <a:pt x="15" y="332"/>
                  </a:lnTo>
                  <a:lnTo>
                    <a:pt x="14" y="332"/>
                  </a:lnTo>
                  <a:lnTo>
                    <a:pt x="15" y="332"/>
                  </a:lnTo>
                  <a:lnTo>
                    <a:pt x="15" y="330"/>
                  </a:lnTo>
                  <a:lnTo>
                    <a:pt x="15" y="328"/>
                  </a:lnTo>
                  <a:lnTo>
                    <a:pt x="15" y="326"/>
                  </a:lnTo>
                  <a:lnTo>
                    <a:pt x="17" y="326"/>
                  </a:lnTo>
                  <a:lnTo>
                    <a:pt x="17" y="324"/>
                  </a:lnTo>
                  <a:lnTo>
                    <a:pt x="19" y="326"/>
                  </a:lnTo>
                  <a:lnTo>
                    <a:pt x="19" y="324"/>
                  </a:lnTo>
                  <a:lnTo>
                    <a:pt x="19" y="326"/>
                  </a:lnTo>
                  <a:lnTo>
                    <a:pt x="19" y="328"/>
                  </a:lnTo>
                  <a:close/>
                  <a:moveTo>
                    <a:pt x="31" y="301"/>
                  </a:moveTo>
                  <a:lnTo>
                    <a:pt x="31" y="303"/>
                  </a:lnTo>
                  <a:lnTo>
                    <a:pt x="31" y="305"/>
                  </a:lnTo>
                  <a:lnTo>
                    <a:pt x="31" y="307"/>
                  </a:lnTo>
                  <a:lnTo>
                    <a:pt x="29" y="307"/>
                  </a:lnTo>
                  <a:lnTo>
                    <a:pt x="29" y="309"/>
                  </a:lnTo>
                  <a:lnTo>
                    <a:pt x="27" y="309"/>
                  </a:lnTo>
                  <a:lnTo>
                    <a:pt x="29" y="309"/>
                  </a:lnTo>
                  <a:lnTo>
                    <a:pt x="27" y="309"/>
                  </a:lnTo>
                  <a:lnTo>
                    <a:pt x="27" y="311"/>
                  </a:lnTo>
                  <a:lnTo>
                    <a:pt x="27" y="309"/>
                  </a:lnTo>
                  <a:lnTo>
                    <a:pt x="27" y="307"/>
                  </a:lnTo>
                  <a:lnTo>
                    <a:pt x="27" y="305"/>
                  </a:lnTo>
                  <a:lnTo>
                    <a:pt x="29" y="305"/>
                  </a:lnTo>
                  <a:lnTo>
                    <a:pt x="29" y="303"/>
                  </a:lnTo>
                  <a:lnTo>
                    <a:pt x="29" y="301"/>
                  </a:lnTo>
                  <a:lnTo>
                    <a:pt x="31" y="301"/>
                  </a:lnTo>
                  <a:close/>
                  <a:moveTo>
                    <a:pt x="33" y="292"/>
                  </a:moveTo>
                  <a:lnTo>
                    <a:pt x="33" y="290"/>
                  </a:lnTo>
                  <a:lnTo>
                    <a:pt x="33" y="292"/>
                  </a:lnTo>
                  <a:close/>
                  <a:moveTo>
                    <a:pt x="42" y="305"/>
                  </a:moveTo>
                  <a:lnTo>
                    <a:pt x="42" y="303"/>
                  </a:lnTo>
                  <a:lnTo>
                    <a:pt x="42" y="305"/>
                  </a:lnTo>
                  <a:close/>
                  <a:moveTo>
                    <a:pt x="37" y="271"/>
                  </a:moveTo>
                  <a:lnTo>
                    <a:pt x="37" y="273"/>
                  </a:lnTo>
                  <a:lnTo>
                    <a:pt x="37" y="275"/>
                  </a:lnTo>
                  <a:lnTo>
                    <a:pt x="37" y="273"/>
                  </a:lnTo>
                  <a:lnTo>
                    <a:pt x="35" y="273"/>
                  </a:lnTo>
                  <a:lnTo>
                    <a:pt x="35" y="271"/>
                  </a:lnTo>
                  <a:lnTo>
                    <a:pt x="37" y="271"/>
                  </a:lnTo>
                  <a:lnTo>
                    <a:pt x="38" y="271"/>
                  </a:lnTo>
                  <a:lnTo>
                    <a:pt x="37" y="271"/>
                  </a:lnTo>
                  <a:close/>
                  <a:moveTo>
                    <a:pt x="42" y="307"/>
                  </a:moveTo>
                  <a:lnTo>
                    <a:pt x="42" y="305"/>
                  </a:lnTo>
                  <a:lnTo>
                    <a:pt x="40" y="305"/>
                  </a:lnTo>
                  <a:lnTo>
                    <a:pt x="42" y="305"/>
                  </a:lnTo>
                  <a:lnTo>
                    <a:pt x="42" y="307"/>
                  </a:lnTo>
                  <a:close/>
                  <a:moveTo>
                    <a:pt x="42" y="303"/>
                  </a:moveTo>
                  <a:lnTo>
                    <a:pt x="42" y="301"/>
                  </a:lnTo>
                  <a:lnTo>
                    <a:pt x="44" y="303"/>
                  </a:lnTo>
                  <a:lnTo>
                    <a:pt x="42" y="303"/>
                  </a:lnTo>
                  <a:close/>
                  <a:moveTo>
                    <a:pt x="44" y="313"/>
                  </a:moveTo>
                  <a:lnTo>
                    <a:pt x="46" y="313"/>
                  </a:lnTo>
                  <a:lnTo>
                    <a:pt x="44" y="313"/>
                  </a:lnTo>
                  <a:lnTo>
                    <a:pt x="46" y="313"/>
                  </a:lnTo>
                  <a:lnTo>
                    <a:pt x="44" y="315"/>
                  </a:lnTo>
                  <a:lnTo>
                    <a:pt x="44" y="317"/>
                  </a:lnTo>
                  <a:lnTo>
                    <a:pt x="44" y="319"/>
                  </a:lnTo>
                  <a:lnTo>
                    <a:pt x="42" y="319"/>
                  </a:lnTo>
                  <a:lnTo>
                    <a:pt x="40" y="319"/>
                  </a:lnTo>
                  <a:lnTo>
                    <a:pt x="40" y="317"/>
                  </a:lnTo>
                  <a:lnTo>
                    <a:pt x="38" y="317"/>
                  </a:lnTo>
                  <a:lnTo>
                    <a:pt x="38" y="315"/>
                  </a:lnTo>
                  <a:lnTo>
                    <a:pt x="38" y="313"/>
                  </a:lnTo>
                  <a:lnTo>
                    <a:pt x="40" y="313"/>
                  </a:lnTo>
                  <a:lnTo>
                    <a:pt x="40" y="311"/>
                  </a:lnTo>
                  <a:lnTo>
                    <a:pt x="42" y="311"/>
                  </a:lnTo>
                  <a:lnTo>
                    <a:pt x="42" y="313"/>
                  </a:lnTo>
                  <a:lnTo>
                    <a:pt x="42" y="311"/>
                  </a:lnTo>
                  <a:lnTo>
                    <a:pt x="44" y="311"/>
                  </a:lnTo>
                  <a:lnTo>
                    <a:pt x="44" y="313"/>
                  </a:lnTo>
                  <a:close/>
                  <a:moveTo>
                    <a:pt x="60" y="371"/>
                  </a:moveTo>
                  <a:lnTo>
                    <a:pt x="58" y="372"/>
                  </a:lnTo>
                  <a:lnTo>
                    <a:pt x="58" y="374"/>
                  </a:lnTo>
                  <a:lnTo>
                    <a:pt x="56" y="374"/>
                  </a:lnTo>
                  <a:lnTo>
                    <a:pt x="56" y="376"/>
                  </a:lnTo>
                  <a:lnTo>
                    <a:pt x="56" y="378"/>
                  </a:lnTo>
                  <a:lnTo>
                    <a:pt x="54" y="378"/>
                  </a:lnTo>
                  <a:lnTo>
                    <a:pt x="54" y="376"/>
                  </a:lnTo>
                  <a:lnTo>
                    <a:pt x="52" y="376"/>
                  </a:lnTo>
                  <a:lnTo>
                    <a:pt x="52" y="378"/>
                  </a:lnTo>
                  <a:lnTo>
                    <a:pt x="50" y="378"/>
                  </a:lnTo>
                  <a:lnTo>
                    <a:pt x="50" y="376"/>
                  </a:lnTo>
                  <a:lnTo>
                    <a:pt x="48" y="374"/>
                  </a:lnTo>
                  <a:lnTo>
                    <a:pt x="46" y="374"/>
                  </a:lnTo>
                  <a:lnTo>
                    <a:pt x="46" y="372"/>
                  </a:lnTo>
                  <a:lnTo>
                    <a:pt x="46" y="371"/>
                  </a:lnTo>
                  <a:lnTo>
                    <a:pt x="46" y="369"/>
                  </a:lnTo>
                  <a:lnTo>
                    <a:pt x="46" y="367"/>
                  </a:lnTo>
                  <a:lnTo>
                    <a:pt x="48" y="367"/>
                  </a:lnTo>
                  <a:lnTo>
                    <a:pt x="46" y="367"/>
                  </a:lnTo>
                  <a:lnTo>
                    <a:pt x="48" y="367"/>
                  </a:lnTo>
                  <a:lnTo>
                    <a:pt x="48" y="365"/>
                  </a:lnTo>
                  <a:lnTo>
                    <a:pt x="50" y="365"/>
                  </a:lnTo>
                  <a:lnTo>
                    <a:pt x="50" y="363"/>
                  </a:lnTo>
                  <a:lnTo>
                    <a:pt x="50" y="365"/>
                  </a:lnTo>
                  <a:lnTo>
                    <a:pt x="52" y="365"/>
                  </a:lnTo>
                  <a:lnTo>
                    <a:pt x="52" y="363"/>
                  </a:lnTo>
                  <a:lnTo>
                    <a:pt x="54" y="363"/>
                  </a:lnTo>
                  <a:lnTo>
                    <a:pt x="54" y="365"/>
                  </a:lnTo>
                  <a:lnTo>
                    <a:pt x="54" y="367"/>
                  </a:lnTo>
                  <a:lnTo>
                    <a:pt x="56" y="367"/>
                  </a:lnTo>
                  <a:lnTo>
                    <a:pt x="58" y="369"/>
                  </a:lnTo>
                  <a:lnTo>
                    <a:pt x="58" y="371"/>
                  </a:lnTo>
                  <a:lnTo>
                    <a:pt x="60" y="371"/>
                  </a:lnTo>
                  <a:close/>
                  <a:moveTo>
                    <a:pt x="48" y="296"/>
                  </a:moveTo>
                  <a:lnTo>
                    <a:pt x="46" y="296"/>
                  </a:lnTo>
                  <a:lnTo>
                    <a:pt x="46" y="298"/>
                  </a:lnTo>
                  <a:lnTo>
                    <a:pt x="44" y="298"/>
                  </a:lnTo>
                  <a:lnTo>
                    <a:pt x="42" y="298"/>
                  </a:lnTo>
                  <a:lnTo>
                    <a:pt x="42" y="296"/>
                  </a:lnTo>
                  <a:lnTo>
                    <a:pt x="42" y="294"/>
                  </a:lnTo>
                  <a:lnTo>
                    <a:pt x="44" y="294"/>
                  </a:lnTo>
                  <a:lnTo>
                    <a:pt x="44" y="292"/>
                  </a:lnTo>
                  <a:lnTo>
                    <a:pt x="46" y="292"/>
                  </a:lnTo>
                  <a:lnTo>
                    <a:pt x="46" y="294"/>
                  </a:lnTo>
                  <a:lnTo>
                    <a:pt x="48" y="294"/>
                  </a:lnTo>
                  <a:lnTo>
                    <a:pt x="48" y="296"/>
                  </a:lnTo>
                  <a:close/>
                  <a:moveTo>
                    <a:pt x="50" y="267"/>
                  </a:moveTo>
                  <a:lnTo>
                    <a:pt x="50" y="269"/>
                  </a:lnTo>
                  <a:lnTo>
                    <a:pt x="50" y="271"/>
                  </a:lnTo>
                  <a:lnTo>
                    <a:pt x="48" y="271"/>
                  </a:lnTo>
                  <a:lnTo>
                    <a:pt x="46" y="271"/>
                  </a:lnTo>
                  <a:lnTo>
                    <a:pt x="46" y="269"/>
                  </a:lnTo>
                  <a:lnTo>
                    <a:pt x="44" y="269"/>
                  </a:lnTo>
                  <a:lnTo>
                    <a:pt x="44" y="271"/>
                  </a:lnTo>
                  <a:lnTo>
                    <a:pt x="42" y="269"/>
                  </a:lnTo>
                  <a:lnTo>
                    <a:pt x="42" y="267"/>
                  </a:lnTo>
                  <a:lnTo>
                    <a:pt x="40" y="267"/>
                  </a:lnTo>
                  <a:lnTo>
                    <a:pt x="40" y="269"/>
                  </a:lnTo>
                  <a:lnTo>
                    <a:pt x="40" y="267"/>
                  </a:lnTo>
                  <a:lnTo>
                    <a:pt x="38" y="267"/>
                  </a:lnTo>
                  <a:lnTo>
                    <a:pt x="38" y="265"/>
                  </a:lnTo>
                  <a:lnTo>
                    <a:pt x="38" y="267"/>
                  </a:lnTo>
                  <a:lnTo>
                    <a:pt x="37" y="267"/>
                  </a:lnTo>
                  <a:lnTo>
                    <a:pt x="38" y="267"/>
                  </a:lnTo>
                  <a:lnTo>
                    <a:pt x="38" y="265"/>
                  </a:lnTo>
                  <a:lnTo>
                    <a:pt x="37" y="265"/>
                  </a:lnTo>
                  <a:lnTo>
                    <a:pt x="35" y="267"/>
                  </a:lnTo>
                  <a:lnTo>
                    <a:pt x="37" y="267"/>
                  </a:lnTo>
                  <a:lnTo>
                    <a:pt x="35" y="267"/>
                  </a:lnTo>
                  <a:lnTo>
                    <a:pt x="35" y="269"/>
                  </a:lnTo>
                  <a:lnTo>
                    <a:pt x="37" y="269"/>
                  </a:lnTo>
                  <a:lnTo>
                    <a:pt x="35" y="269"/>
                  </a:lnTo>
                  <a:lnTo>
                    <a:pt x="33" y="269"/>
                  </a:lnTo>
                  <a:lnTo>
                    <a:pt x="33" y="267"/>
                  </a:lnTo>
                  <a:lnTo>
                    <a:pt x="33" y="265"/>
                  </a:lnTo>
                  <a:lnTo>
                    <a:pt x="35" y="263"/>
                  </a:lnTo>
                  <a:lnTo>
                    <a:pt x="33" y="263"/>
                  </a:lnTo>
                  <a:lnTo>
                    <a:pt x="31" y="263"/>
                  </a:lnTo>
                  <a:lnTo>
                    <a:pt x="33" y="261"/>
                  </a:lnTo>
                  <a:lnTo>
                    <a:pt x="33" y="259"/>
                  </a:lnTo>
                  <a:lnTo>
                    <a:pt x="31" y="259"/>
                  </a:lnTo>
                  <a:lnTo>
                    <a:pt x="31" y="257"/>
                  </a:lnTo>
                  <a:lnTo>
                    <a:pt x="29" y="257"/>
                  </a:lnTo>
                  <a:lnTo>
                    <a:pt x="29" y="255"/>
                  </a:lnTo>
                  <a:lnTo>
                    <a:pt x="27" y="255"/>
                  </a:lnTo>
                  <a:lnTo>
                    <a:pt x="27" y="257"/>
                  </a:lnTo>
                  <a:lnTo>
                    <a:pt x="25" y="257"/>
                  </a:lnTo>
                  <a:lnTo>
                    <a:pt x="23" y="255"/>
                  </a:lnTo>
                  <a:lnTo>
                    <a:pt x="23" y="257"/>
                  </a:lnTo>
                  <a:lnTo>
                    <a:pt x="23" y="255"/>
                  </a:lnTo>
                  <a:lnTo>
                    <a:pt x="25" y="255"/>
                  </a:lnTo>
                  <a:lnTo>
                    <a:pt x="25" y="253"/>
                  </a:lnTo>
                  <a:lnTo>
                    <a:pt x="27" y="251"/>
                  </a:lnTo>
                  <a:lnTo>
                    <a:pt x="27" y="250"/>
                  </a:lnTo>
                  <a:lnTo>
                    <a:pt x="29" y="250"/>
                  </a:lnTo>
                  <a:lnTo>
                    <a:pt x="29" y="251"/>
                  </a:lnTo>
                  <a:lnTo>
                    <a:pt x="31" y="251"/>
                  </a:lnTo>
                  <a:lnTo>
                    <a:pt x="31" y="253"/>
                  </a:lnTo>
                  <a:lnTo>
                    <a:pt x="31" y="255"/>
                  </a:lnTo>
                  <a:lnTo>
                    <a:pt x="33" y="255"/>
                  </a:lnTo>
                  <a:lnTo>
                    <a:pt x="31" y="255"/>
                  </a:lnTo>
                  <a:lnTo>
                    <a:pt x="33" y="255"/>
                  </a:lnTo>
                  <a:lnTo>
                    <a:pt x="35" y="255"/>
                  </a:lnTo>
                  <a:lnTo>
                    <a:pt x="35" y="257"/>
                  </a:lnTo>
                  <a:lnTo>
                    <a:pt x="37" y="257"/>
                  </a:lnTo>
                  <a:lnTo>
                    <a:pt x="37" y="259"/>
                  </a:lnTo>
                  <a:lnTo>
                    <a:pt x="37" y="261"/>
                  </a:lnTo>
                  <a:lnTo>
                    <a:pt x="37" y="263"/>
                  </a:lnTo>
                  <a:lnTo>
                    <a:pt x="38" y="263"/>
                  </a:lnTo>
                  <a:lnTo>
                    <a:pt x="40" y="263"/>
                  </a:lnTo>
                  <a:lnTo>
                    <a:pt x="42" y="263"/>
                  </a:lnTo>
                  <a:lnTo>
                    <a:pt x="44" y="263"/>
                  </a:lnTo>
                  <a:lnTo>
                    <a:pt x="44" y="265"/>
                  </a:lnTo>
                  <a:lnTo>
                    <a:pt x="46" y="265"/>
                  </a:lnTo>
                  <a:lnTo>
                    <a:pt x="48" y="265"/>
                  </a:lnTo>
                  <a:lnTo>
                    <a:pt x="50" y="265"/>
                  </a:lnTo>
                  <a:lnTo>
                    <a:pt x="50" y="267"/>
                  </a:lnTo>
                  <a:close/>
                  <a:moveTo>
                    <a:pt x="60" y="179"/>
                  </a:moveTo>
                  <a:lnTo>
                    <a:pt x="58" y="179"/>
                  </a:lnTo>
                  <a:lnTo>
                    <a:pt x="58" y="180"/>
                  </a:lnTo>
                  <a:lnTo>
                    <a:pt x="56" y="180"/>
                  </a:lnTo>
                  <a:lnTo>
                    <a:pt x="56" y="179"/>
                  </a:lnTo>
                  <a:lnTo>
                    <a:pt x="58" y="177"/>
                  </a:lnTo>
                  <a:lnTo>
                    <a:pt x="60" y="179"/>
                  </a:lnTo>
                  <a:close/>
                  <a:moveTo>
                    <a:pt x="60" y="69"/>
                  </a:moveTo>
                  <a:lnTo>
                    <a:pt x="58" y="69"/>
                  </a:lnTo>
                  <a:lnTo>
                    <a:pt x="58" y="67"/>
                  </a:lnTo>
                  <a:lnTo>
                    <a:pt x="56" y="67"/>
                  </a:lnTo>
                  <a:lnTo>
                    <a:pt x="56" y="65"/>
                  </a:lnTo>
                  <a:lnTo>
                    <a:pt x="54" y="65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50" y="67"/>
                  </a:lnTo>
                  <a:lnTo>
                    <a:pt x="48" y="67"/>
                  </a:lnTo>
                  <a:lnTo>
                    <a:pt x="46" y="67"/>
                  </a:lnTo>
                  <a:lnTo>
                    <a:pt x="46" y="65"/>
                  </a:lnTo>
                  <a:lnTo>
                    <a:pt x="46" y="63"/>
                  </a:lnTo>
                  <a:lnTo>
                    <a:pt x="44" y="63"/>
                  </a:lnTo>
                  <a:lnTo>
                    <a:pt x="46" y="63"/>
                  </a:lnTo>
                  <a:lnTo>
                    <a:pt x="46" y="61"/>
                  </a:lnTo>
                  <a:lnTo>
                    <a:pt x="48" y="61"/>
                  </a:lnTo>
                  <a:lnTo>
                    <a:pt x="48" y="59"/>
                  </a:lnTo>
                  <a:lnTo>
                    <a:pt x="48" y="58"/>
                  </a:lnTo>
                  <a:lnTo>
                    <a:pt x="46" y="58"/>
                  </a:lnTo>
                  <a:lnTo>
                    <a:pt x="46" y="56"/>
                  </a:lnTo>
                  <a:lnTo>
                    <a:pt x="46" y="54"/>
                  </a:lnTo>
                  <a:lnTo>
                    <a:pt x="48" y="54"/>
                  </a:lnTo>
                  <a:lnTo>
                    <a:pt x="48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8" y="50"/>
                  </a:lnTo>
                  <a:lnTo>
                    <a:pt x="48" y="48"/>
                  </a:lnTo>
                  <a:lnTo>
                    <a:pt x="48" y="50"/>
                  </a:lnTo>
                  <a:lnTo>
                    <a:pt x="50" y="50"/>
                  </a:lnTo>
                  <a:lnTo>
                    <a:pt x="50" y="52"/>
                  </a:lnTo>
                  <a:lnTo>
                    <a:pt x="52" y="52"/>
                  </a:lnTo>
                  <a:lnTo>
                    <a:pt x="50" y="52"/>
                  </a:lnTo>
                  <a:lnTo>
                    <a:pt x="52" y="52"/>
                  </a:lnTo>
                  <a:lnTo>
                    <a:pt x="52" y="54"/>
                  </a:lnTo>
                  <a:lnTo>
                    <a:pt x="52" y="56"/>
                  </a:lnTo>
                  <a:lnTo>
                    <a:pt x="52" y="58"/>
                  </a:lnTo>
                  <a:lnTo>
                    <a:pt x="54" y="58"/>
                  </a:lnTo>
                  <a:lnTo>
                    <a:pt x="56" y="58"/>
                  </a:lnTo>
                  <a:lnTo>
                    <a:pt x="56" y="59"/>
                  </a:lnTo>
                  <a:lnTo>
                    <a:pt x="54" y="59"/>
                  </a:lnTo>
                  <a:lnTo>
                    <a:pt x="56" y="59"/>
                  </a:lnTo>
                  <a:lnTo>
                    <a:pt x="56" y="61"/>
                  </a:lnTo>
                  <a:lnTo>
                    <a:pt x="58" y="61"/>
                  </a:lnTo>
                  <a:lnTo>
                    <a:pt x="56" y="61"/>
                  </a:lnTo>
                  <a:lnTo>
                    <a:pt x="56" y="63"/>
                  </a:lnTo>
                  <a:lnTo>
                    <a:pt x="58" y="63"/>
                  </a:lnTo>
                  <a:lnTo>
                    <a:pt x="58" y="65"/>
                  </a:lnTo>
                  <a:lnTo>
                    <a:pt x="58" y="67"/>
                  </a:lnTo>
                  <a:lnTo>
                    <a:pt x="60" y="69"/>
                  </a:lnTo>
                  <a:close/>
                  <a:moveTo>
                    <a:pt x="79" y="84"/>
                  </a:moveTo>
                  <a:lnTo>
                    <a:pt x="79" y="86"/>
                  </a:lnTo>
                  <a:lnTo>
                    <a:pt x="77" y="86"/>
                  </a:lnTo>
                  <a:lnTo>
                    <a:pt x="77" y="84"/>
                  </a:lnTo>
                  <a:lnTo>
                    <a:pt x="77" y="83"/>
                  </a:lnTo>
                  <a:lnTo>
                    <a:pt x="79" y="83"/>
                  </a:lnTo>
                  <a:lnTo>
                    <a:pt x="79" y="84"/>
                  </a:lnTo>
                  <a:close/>
                  <a:moveTo>
                    <a:pt x="79" y="77"/>
                  </a:moveTo>
                  <a:lnTo>
                    <a:pt x="79" y="79"/>
                  </a:lnTo>
                  <a:lnTo>
                    <a:pt x="77" y="79"/>
                  </a:lnTo>
                  <a:lnTo>
                    <a:pt x="77" y="77"/>
                  </a:lnTo>
                  <a:lnTo>
                    <a:pt x="79" y="77"/>
                  </a:lnTo>
                  <a:close/>
                  <a:moveTo>
                    <a:pt x="81" y="73"/>
                  </a:moveTo>
                  <a:lnTo>
                    <a:pt x="81" y="75"/>
                  </a:lnTo>
                  <a:lnTo>
                    <a:pt x="79" y="75"/>
                  </a:lnTo>
                  <a:lnTo>
                    <a:pt x="79" y="73"/>
                  </a:lnTo>
                  <a:lnTo>
                    <a:pt x="81" y="73"/>
                  </a:lnTo>
                  <a:lnTo>
                    <a:pt x="81" y="71"/>
                  </a:lnTo>
                  <a:lnTo>
                    <a:pt x="81" y="73"/>
                  </a:lnTo>
                  <a:close/>
                  <a:moveTo>
                    <a:pt x="96" y="17"/>
                  </a:moveTo>
                  <a:lnTo>
                    <a:pt x="96" y="19"/>
                  </a:lnTo>
                  <a:lnTo>
                    <a:pt x="96" y="21"/>
                  </a:lnTo>
                  <a:lnTo>
                    <a:pt x="96" y="23"/>
                  </a:lnTo>
                  <a:lnTo>
                    <a:pt x="94" y="23"/>
                  </a:lnTo>
                  <a:lnTo>
                    <a:pt x="94" y="21"/>
                  </a:lnTo>
                  <a:lnTo>
                    <a:pt x="94" y="23"/>
                  </a:lnTo>
                  <a:lnTo>
                    <a:pt x="94" y="25"/>
                  </a:lnTo>
                  <a:lnTo>
                    <a:pt x="96" y="27"/>
                  </a:lnTo>
                  <a:lnTo>
                    <a:pt x="96" y="29"/>
                  </a:lnTo>
                  <a:lnTo>
                    <a:pt x="96" y="31"/>
                  </a:lnTo>
                  <a:lnTo>
                    <a:pt x="94" y="31"/>
                  </a:lnTo>
                  <a:lnTo>
                    <a:pt x="96" y="33"/>
                  </a:lnTo>
                  <a:lnTo>
                    <a:pt x="96" y="35"/>
                  </a:lnTo>
                  <a:lnTo>
                    <a:pt x="94" y="35"/>
                  </a:lnTo>
                  <a:lnTo>
                    <a:pt x="94" y="36"/>
                  </a:lnTo>
                  <a:lnTo>
                    <a:pt x="92" y="36"/>
                  </a:lnTo>
                  <a:lnTo>
                    <a:pt x="92" y="35"/>
                  </a:lnTo>
                  <a:lnTo>
                    <a:pt x="90" y="35"/>
                  </a:lnTo>
                  <a:lnTo>
                    <a:pt x="90" y="33"/>
                  </a:lnTo>
                  <a:lnTo>
                    <a:pt x="90" y="35"/>
                  </a:lnTo>
                  <a:lnTo>
                    <a:pt x="88" y="35"/>
                  </a:lnTo>
                  <a:lnTo>
                    <a:pt x="90" y="36"/>
                  </a:lnTo>
                  <a:lnTo>
                    <a:pt x="90" y="38"/>
                  </a:lnTo>
                  <a:lnTo>
                    <a:pt x="92" y="38"/>
                  </a:lnTo>
                  <a:lnTo>
                    <a:pt x="92" y="40"/>
                  </a:lnTo>
                  <a:lnTo>
                    <a:pt x="92" y="38"/>
                  </a:lnTo>
                  <a:lnTo>
                    <a:pt x="90" y="38"/>
                  </a:lnTo>
                  <a:lnTo>
                    <a:pt x="90" y="40"/>
                  </a:lnTo>
                  <a:lnTo>
                    <a:pt x="92" y="40"/>
                  </a:lnTo>
                  <a:lnTo>
                    <a:pt x="90" y="40"/>
                  </a:lnTo>
                  <a:lnTo>
                    <a:pt x="90" y="42"/>
                  </a:lnTo>
                  <a:lnTo>
                    <a:pt x="88" y="42"/>
                  </a:lnTo>
                  <a:lnTo>
                    <a:pt x="86" y="42"/>
                  </a:lnTo>
                  <a:lnTo>
                    <a:pt x="86" y="40"/>
                  </a:lnTo>
                  <a:lnTo>
                    <a:pt x="86" y="42"/>
                  </a:lnTo>
                  <a:lnTo>
                    <a:pt x="85" y="42"/>
                  </a:lnTo>
                  <a:lnTo>
                    <a:pt x="86" y="42"/>
                  </a:lnTo>
                  <a:lnTo>
                    <a:pt x="86" y="44"/>
                  </a:lnTo>
                  <a:lnTo>
                    <a:pt x="86" y="46"/>
                  </a:lnTo>
                  <a:lnTo>
                    <a:pt x="85" y="46"/>
                  </a:lnTo>
                  <a:lnTo>
                    <a:pt x="85" y="48"/>
                  </a:lnTo>
                  <a:lnTo>
                    <a:pt x="85" y="50"/>
                  </a:lnTo>
                  <a:lnTo>
                    <a:pt x="85" y="48"/>
                  </a:lnTo>
                  <a:lnTo>
                    <a:pt x="85" y="50"/>
                  </a:lnTo>
                  <a:lnTo>
                    <a:pt x="83" y="50"/>
                  </a:lnTo>
                  <a:lnTo>
                    <a:pt x="83" y="48"/>
                  </a:lnTo>
                  <a:lnTo>
                    <a:pt x="85" y="46"/>
                  </a:lnTo>
                  <a:lnTo>
                    <a:pt x="83" y="46"/>
                  </a:lnTo>
                  <a:lnTo>
                    <a:pt x="83" y="44"/>
                  </a:lnTo>
                  <a:lnTo>
                    <a:pt x="83" y="42"/>
                  </a:lnTo>
                  <a:lnTo>
                    <a:pt x="81" y="44"/>
                  </a:lnTo>
                  <a:lnTo>
                    <a:pt x="81" y="42"/>
                  </a:lnTo>
                  <a:lnTo>
                    <a:pt x="83" y="42"/>
                  </a:lnTo>
                  <a:lnTo>
                    <a:pt x="85" y="40"/>
                  </a:lnTo>
                  <a:lnTo>
                    <a:pt x="85" y="38"/>
                  </a:lnTo>
                  <a:lnTo>
                    <a:pt x="83" y="38"/>
                  </a:lnTo>
                  <a:lnTo>
                    <a:pt x="83" y="36"/>
                  </a:lnTo>
                  <a:lnTo>
                    <a:pt x="81" y="36"/>
                  </a:lnTo>
                  <a:lnTo>
                    <a:pt x="83" y="36"/>
                  </a:lnTo>
                  <a:lnTo>
                    <a:pt x="81" y="36"/>
                  </a:lnTo>
                  <a:lnTo>
                    <a:pt x="79" y="36"/>
                  </a:lnTo>
                  <a:lnTo>
                    <a:pt x="79" y="35"/>
                  </a:lnTo>
                  <a:lnTo>
                    <a:pt x="79" y="33"/>
                  </a:lnTo>
                  <a:lnTo>
                    <a:pt x="81" y="33"/>
                  </a:lnTo>
                  <a:lnTo>
                    <a:pt x="83" y="33"/>
                  </a:lnTo>
                  <a:lnTo>
                    <a:pt x="83" y="31"/>
                  </a:lnTo>
                  <a:lnTo>
                    <a:pt x="81" y="31"/>
                  </a:lnTo>
                  <a:lnTo>
                    <a:pt x="81" y="29"/>
                  </a:lnTo>
                  <a:lnTo>
                    <a:pt x="79" y="29"/>
                  </a:lnTo>
                  <a:lnTo>
                    <a:pt x="79" y="27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75" y="25"/>
                  </a:lnTo>
                  <a:lnTo>
                    <a:pt x="75" y="23"/>
                  </a:lnTo>
                  <a:lnTo>
                    <a:pt x="77" y="23"/>
                  </a:lnTo>
                  <a:lnTo>
                    <a:pt x="79" y="23"/>
                  </a:lnTo>
                  <a:lnTo>
                    <a:pt x="79" y="21"/>
                  </a:lnTo>
                  <a:lnTo>
                    <a:pt x="77" y="21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77" y="19"/>
                  </a:lnTo>
                  <a:lnTo>
                    <a:pt x="77" y="17"/>
                  </a:lnTo>
                  <a:lnTo>
                    <a:pt x="77" y="15"/>
                  </a:lnTo>
                  <a:lnTo>
                    <a:pt x="79" y="15"/>
                  </a:lnTo>
                  <a:lnTo>
                    <a:pt x="77" y="15"/>
                  </a:lnTo>
                  <a:lnTo>
                    <a:pt x="79" y="15"/>
                  </a:lnTo>
                  <a:lnTo>
                    <a:pt x="81" y="15"/>
                  </a:lnTo>
                  <a:lnTo>
                    <a:pt x="83" y="15"/>
                  </a:lnTo>
                  <a:lnTo>
                    <a:pt x="85" y="15"/>
                  </a:lnTo>
                  <a:lnTo>
                    <a:pt x="85" y="17"/>
                  </a:lnTo>
                  <a:lnTo>
                    <a:pt x="86" y="17"/>
                  </a:lnTo>
                  <a:lnTo>
                    <a:pt x="86" y="15"/>
                  </a:lnTo>
                  <a:lnTo>
                    <a:pt x="85" y="15"/>
                  </a:lnTo>
                  <a:lnTo>
                    <a:pt x="85" y="13"/>
                  </a:lnTo>
                  <a:lnTo>
                    <a:pt x="85" y="12"/>
                  </a:lnTo>
                  <a:lnTo>
                    <a:pt x="85" y="10"/>
                  </a:lnTo>
                  <a:lnTo>
                    <a:pt x="83" y="8"/>
                  </a:lnTo>
                  <a:lnTo>
                    <a:pt x="85" y="8"/>
                  </a:lnTo>
                  <a:lnTo>
                    <a:pt x="85" y="10"/>
                  </a:lnTo>
                  <a:lnTo>
                    <a:pt x="86" y="10"/>
                  </a:lnTo>
                  <a:lnTo>
                    <a:pt x="88" y="10"/>
                  </a:lnTo>
                  <a:lnTo>
                    <a:pt x="88" y="8"/>
                  </a:lnTo>
                  <a:lnTo>
                    <a:pt x="88" y="6"/>
                  </a:lnTo>
                  <a:lnTo>
                    <a:pt x="88" y="4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8" y="2"/>
                  </a:lnTo>
                  <a:lnTo>
                    <a:pt x="86" y="2"/>
                  </a:lnTo>
                  <a:lnTo>
                    <a:pt x="86" y="0"/>
                  </a:lnTo>
                  <a:lnTo>
                    <a:pt x="88" y="0"/>
                  </a:lnTo>
                  <a:lnTo>
                    <a:pt x="90" y="2"/>
                  </a:lnTo>
                  <a:lnTo>
                    <a:pt x="90" y="4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8"/>
                  </a:lnTo>
                  <a:lnTo>
                    <a:pt x="96" y="12"/>
                  </a:lnTo>
                  <a:lnTo>
                    <a:pt x="94" y="12"/>
                  </a:lnTo>
                  <a:lnTo>
                    <a:pt x="94" y="13"/>
                  </a:lnTo>
                  <a:lnTo>
                    <a:pt x="96" y="13"/>
                  </a:lnTo>
                  <a:lnTo>
                    <a:pt x="96" y="15"/>
                  </a:lnTo>
                  <a:lnTo>
                    <a:pt x="96" y="17"/>
                  </a:lnTo>
                  <a:close/>
                </a:path>
              </a:pathLst>
            </a:custGeom>
            <a:solidFill>
              <a:srgbClr val="4BAFC8"/>
            </a:solidFill>
            <a:ln w="317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任意多边形 58"/>
            <p:cNvSpPr/>
            <p:nvPr/>
          </p:nvSpPr>
          <p:spPr>
            <a:xfrm>
              <a:off x="790575" y="2828925"/>
              <a:ext cx="1400175" cy="1514475"/>
            </a:xfrm>
            <a:custGeom>
              <a:avLst/>
              <a:gdLst>
                <a:gd name="connsiteX0" fmla="*/ 0 w 1400175"/>
                <a:gd name="connsiteY0" fmla="*/ 76200 h 1590675"/>
                <a:gd name="connsiteX1" fmla="*/ 876300 w 1400175"/>
                <a:gd name="connsiteY1" fmla="*/ 0 h 1590675"/>
                <a:gd name="connsiteX2" fmla="*/ 1400175 w 1400175"/>
                <a:gd name="connsiteY2" fmla="*/ 581025 h 1590675"/>
                <a:gd name="connsiteX3" fmla="*/ 1266825 w 1400175"/>
                <a:gd name="connsiteY3" fmla="*/ 1590675 h 1590675"/>
                <a:gd name="connsiteX0" fmla="*/ 0 w 1400175"/>
                <a:gd name="connsiteY0" fmla="*/ 0 h 1514475"/>
                <a:gd name="connsiteX1" fmla="*/ 1038225 w 1400175"/>
                <a:gd name="connsiteY1" fmla="*/ 19050 h 1514475"/>
                <a:gd name="connsiteX2" fmla="*/ 1400175 w 1400175"/>
                <a:gd name="connsiteY2" fmla="*/ 504825 h 1514475"/>
                <a:gd name="connsiteX3" fmla="*/ 1266825 w 1400175"/>
                <a:gd name="connsiteY3" fmla="*/ 1514475 h 15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0175" h="1514475">
                  <a:moveTo>
                    <a:pt x="0" y="0"/>
                  </a:moveTo>
                  <a:lnTo>
                    <a:pt x="1038225" y="19050"/>
                  </a:lnTo>
                  <a:lnTo>
                    <a:pt x="1400175" y="504825"/>
                  </a:lnTo>
                  <a:lnTo>
                    <a:pt x="1266825" y="1514475"/>
                  </a:lnTo>
                </a:path>
              </a:pathLst>
            </a:custGeom>
            <a:noFill/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任意多边形 59"/>
            <p:cNvSpPr/>
            <p:nvPr/>
          </p:nvSpPr>
          <p:spPr>
            <a:xfrm>
              <a:off x="2495551" y="4000501"/>
              <a:ext cx="1008834" cy="1091188"/>
            </a:xfrm>
            <a:custGeom>
              <a:avLst/>
              <a:gdLst>
                <a:gd name="connsiteX0" fmla="*/ 0 w 1400175"/>
                <a:gd name="connsiteY0" fmla="*/ 76200 h 1590675"/>
                <a:gd name="connsiteX1" fmla="*/ 876300 w 1400175"/>
                <a:gd name="connsiteY1" fmla="*/ 0 h 1590675"/>
                <a:gd name="connsiteX2" fmla="*/ 1400175 w 1400175"/>
                <a:gd name="connsiteY2" fmla="*/ 581025 h 1590675"/>
                <a:gd name="connsiteX3" fmla="*/ 1266825 w 1400175"/>
                <a:gd name="connsiteY3" fmla="*/ 1590675 h 1590675"/>
                <a:gd name="connsiteX0" fmla="*/ 0 w 1400175"/>
                <a:gd name="connsiteY0" fmla="*/ 0 h 1514475"/>
                <a:gd name="connsiteX1" fmla="*/ 1038225 w 1400175"/>
                <a:gd name="connsiteY1" fmla="*/ 19050 h 1514475"/>
                <a:gd name="connsiteX2" fmla="*/ 1400175 w 1400175"/>
                <a:gd name="connsiteY2" fmla="*/ 504825 h 1514475"/>
                <a:gd name="connsiteX3" fmla="*/ 1266825 w 1400175"/>
                <a:gd name="connsiteY3" fmla="*/ 1514475 h 15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0175" h="1514475">
                  <a:moveTo>
                    <a:pt x="0" y="0"/>
                  </a:moveTo>
                  <a:lnTo>
                    <a:pt x="1038225" y="19050"/>
                  </a:lnTo>
                  <a:lnTo>
                    <a:pt x="1400175" y="504825"/>
                  </a:lnTo>
                  <a:lnTo>
                    <a:pt x="1266825" y="1514475"/>
                  </a:lnTo>
                </a:path>
              </a:pathLst>
            </a:custGeom>
            <a:noFill/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21" name="组合 120"/>
            <p:cNvGrpSpPr/>
            <p:nvPr/>
          </p:nvGrpSpPr>
          <p:grpSpPr>
            <a:xfrm>
              <a:off x="1502635" y="1467251"/>
              <a:ext cx="6583783" cy="3014235"/>
              <a:chOff x="1502635" y="1467251"/>
              <a:chExt cx="6583783" cy="3014235"/>
            </a:xfrm>
          </p:grpSpPr>
          <p:sp>
            <p:nvSpPr>
              <p:cNvPr id="63" name="Rectangle 6"/>
              <p:cNvSpPr>
                <a:spLocks noChangeArrowheads="1"/>
              </p:cNvSpPr>
              <p:nvPr/>
            </p:nvSpPr>
            <p:spPr bwMode="auto">
              <a:xfrm>
                <a:off x="1502635" y="3432032"/>
                <a:ext cx="84960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AK</a:t>
                </a:r>
              </a:p>
            </p:txBody>
          </p:sp>
          <p:sp>
            <p:nvSpPr>
              <p:cNvPr id="64" name="Rectangle 7"/>
              <p:cNvSpPr>
                <a:spLocks noChangeArrowheads="1"/>
              </p:cNvSpPr>
              <p:nvPr/>
            </p:nvSpPr>
            <p:spPr bwMode="auto">
              <a:xfrm>
                <a:off x="4372848" y="3634557"/>
                <a:ext cx="76944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TX</a:t>
                </a:r>
              </a:p>
            </p:txBody>
          </p:sp>
          <p:sp>
            <p:nvSpPr>
              <p:cNvPr id="65" name="Rectangle 8"/>
              <p:cNvSpPr>
                <a:spLocks noChangeArrowheads="1"/>
              </p:cNvSpPr>
              <p:nvPr/>
            </p:nvSpPr>
            <p:spPr bwMode="auto">
              <a:xfrm>
                <a:off x="2612886" y="2499377"/>
                <a:ext cx="86562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CA</a:t>
                </a:r>
              </a:p>
            </p:txBody>
          </p:sp>
          <p:sp>
            <p:nvSpPr>
              <p:cNvPr id="66" name="Rectangle 9"/>
              <p:cNvSpPr>
                <a:spLocks noChangeArrowheads="1"/>
              </p:cNvSpPr>
              <p:nvPr/>
            </p:nvSpPr>
            <p:spPr bwMode="auto">
              <a:xfrm>
                <a:off x="3793781" y="1765707"/>
                <a:ext cx="102592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MT</a:t>
                </a:r>
              </a:p>
            </p:txBody>
          </p:sp>
          <p:sp>
            <p:nvSpPr>
              <p:cNvPr id="67" name="Rectangle 10"/>
              <p:cNvSpPr>
                <a:spLocks noChangeArrowheads="1"/>
              </p:cNvSpPr>
              <p:nvPr/>
            </p:nvSpPr>
            <p:spPr bwMode="auto">
              <a:xfrm>
                <a:off x="3651550" y="3098375"/>
                <a:ext cx="115416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NM</a:t>
                </a:r>
              </a:p>
            </p:txBody>
          </p:sp>
          <p:sp>
            <p:nvSpPr>
              <p:cNvPr id="68" name="Rectangle 11"/>
              <p:cNvSpPr>
                <a:spLocks noChangeArrowheads="1"/>
              </p:cNvSpPr>
              <p:nvPr/>
            </p:nvSpPr>
            <p:spPr bwMode="auto">
              <a:xfrm>
                <a:off x="3173260" y="2971868"/>
                <a:ext cx="80150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AZ</a:t>
                </a:r>
              </a:p>
            </p:txBody>
          </p:sp>
          <p:sp>
            <p:nvSpPr>
              <p:cNvPr id="69" name="Rectangle 12"/>
              <p:cNvSpPr>
                <a:spLocks noChangeArrowheads="1"/>
              </p:cNvSpPr>
              <p:nvPr/>
            </p:nvSpPr>
            <p:spPr bwMode="auto">
              <a:xfrm>
                <a:off x="2964013" y="2593215"/>
                <a:ext cx="92974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NV</a:t>
                </a:r>
              </a:p>
            </p:txBody>
          </p:sp>
          <p:sp>
            <p:nvSpPr>
              <p:cNvPr id="70" name="Rectangle 13"/>
              <p:cNvSpPr>
                <a:spLocks noChangeArrowheads="1"/>
              </p:cNvSpPr>
              <p:nvPr/>
            </p:nvSpPr>
            <p:spPr bwMode="auto">
              <a:xfrm>
                <a:off x="3752261" y="2636905"/>
                <a:ext cx="92974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CO</a:t>
                </a:r>
              </a:p>
            </p:txBody>
          </p:sp>
          <p:sp>
            <p:nvSpPr>
              <p:cNvPr id="71" name="Rectangle 14"/>
              <p:cNvSpPr>
                <a:spLocks noChangeArrowheads="1"/>
              </p:cNvSpPr>
              <p:nvPr/>
            </p:nvSpPr>
            <p:spPr bwMode="auto">
              <a:xfrm>
                <a:off x="3754738" y="2180218"/>
                <a:ext cx="105798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WY</a:t>
                </a:r>
              </a:p>
            </p:txBody>
          </p:sp>
          <p:sp>
            <p:nvSpPr>
              <p:cNvPr id="72" name="Rectangle 15"/>
              <p:cNvSpPr>
                <a:spLocks noChangeArrowheads="1"/>
              </p:cNvSpPr>
              <p:nvPr/>
            </p:nvSpPr>
            <p:spPr bwMode="auto">
              <a:xfrm>
                <a:off x="2878288" y="1779050"/>
                <a:ext cx="92974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OR</a:t>
                </a:r>
              </a:p>
            </p:txBody>
          </p:sp>
          <p:sp>
            <p:nvSpPr>
              <p:cNvPr id="73" name="Rectangle 16"/>
              <p:cNvSpPr>
                <a:spLocks noChangeArrowheads="1"/>
              </p:cNvSpPr>
              <p:nvPr/>
            </p:nvSpPr>
            <p:spPr bwMode="auto">
              <a:xfrm>
                <a:off x="3317616" y="2530006"/>
                <a:ext cx="86562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UT</a:t>
                </a:r>
              </a:p>
            </p:txBody>
          </p:sp>
          <p:sp>
            <p:nvSpPr>
              <p:cNvPr id="74" name="Rectangle 17"/>
              <p:cNvSpPr>
                <a:spLocks noChangeArrowheads="1"/>
              </p:cNvSpPr>
              <p:nvPr/>
            </p:nvSpPr>
            <p:spPr bwMode="auto">
              <a:xfrm>
                <a:off x="4419750" y="2773993"/>
                <a:ext cx="75342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KS</a:t>
                </a:r>
              </a:p>
            </p:txBody>
          </p:sp>
          <p:sp>
            <p:nvSpPr>
              <p:cNvPr id="75" name="Rectangle 18"/>
              <p:cNvSpPr>
                <a:spLocks noChangeArrowheads="1"/>
              </p:cNvSpPr>
              <p:nvPr/>
            </p:nvSpPr>
            <p:spPr bwMode="auto">
              <a:xfrm>
                <a:off x="3284688" y="1998408"/>
                <a:ext cx="67326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ID</a:t>
                </a:r>
              </a:p>
            </p:txBody>
          </p:sp>
          <p:sp>
            <p:nvSpPr>
              <p:cNvPr id="76" name="Rectangle 19"/>
              <p:cNvSpPr>
                <a:spLocks noChangeArrowheads="1"/>
              </p:cNvSpPr>
              <p:nvPr/>
            </p:nvSpPr>
            <p:spPr bwMode="auto">
              <a:xfrm>
                <a:off x="4761246" y="2039178"/>
                <a:ext cx="115416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MN</a:t>
                </a:r>
              </a:p>
            </p:txBody>
          </p:sp>
          <p:sp>
            <p:nvSpPr>
              <p:cNvPr id="77" name="Rectangle 20"/>
              <p:cNvSpPr>
                <a:spLocks noChangeArrowheads="1"/>
              </p:cNvSpPr>
              <p:nvPr/>
            </p:nvSpPr>
            <p:spPr bwMode="auto">
              <a:xfrm>
                <a:off x="4314975" y="2469623"/>
                <a:ext cx="86562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NE</a:t>
                </a:r>
              </a:p>
            </p:txBody>
          </p:sp>
          <p:sp>
            <p:nvSpPr>
              <p:cNvPr id="78" name="Rectangle 21"/>
              <p:cNvSpPr>
                <a:spLocks noChangeArrowheads="1"/>
              </p:cNvSpPr>
              <p:nvPr/>
            </p:nvSpPr>
            <p:spPr bwMode="auto">
              <a:xfrm>
                <a:off x="4465090" y="3115838"/>
                <a:ext cx="91372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OK</a:t>
                </a:r>
              </a:p>
            </p:txBody>
          </p:sp>
          <p:sp>
            <p:nvSpPr>
              <p:cNvPr id="79" name="Rectangle 22"/>
              <p:cNvSpPr>
                <a:spLocks noChangeArrowheads="1"/>
              </p:cNvSpPr>
              <p:nvPr/>
            </p:nvSpPr>
            <p:spPr bwMode="auto">
              <a:xfrm>
                <a:off x="4309924" y="2142365"/>
                <a:ext cx="83356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SD</a:t>
                </a:r>
              </a:p>
            </p:txBody>
          </p:sp>
          <p:sp>
            <p:nvSpPr>
              <p:cNvPr id="80" name="Rectangle 23"/>
              <p:cNvSpPr>
                <a:spLocks noChangeArrowheads="1"/>
              </p:cNvSpPr>
              <p:nvPr/>
            </p:nvSpPr>
            <p:spPr bwMode="auto">
              <a:xfrm>
                <a:off x="4865437" y="2825828"/>
                <a:ext cx="117020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MO</a:t>
                </a:r>
              </a:p>
            </p:txBody>
          </p:sp>
          <p:sp>
            <p:nvSpPr>
              <p:cNvPr id="81" name="Rectangle 24"/>
              <p:cNvSpPr>
                <a:spLocks noChangeArrowheads="1"/>
              </p:cNvSpPr>
              <p:nvPr/>
            </p:nvSpPr>
            <p:spPr bwMode="auto">
              <a:xfrm>
                <a:off x="5991542" y="3886117"/>
                <a:ext cx="67326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FL</a:t>
                </a:r>
              </a:p>
            </p:txBody>
          </p:sp>
          <p:sp>
            <p:nvSpPr>
              <p:cNvPr id="82" name="Rectangle 25"/>
              <p:cNvSpPr>
                <a:spLocks noChangeArrowheads="1"/>
              </p:cNvSpPr>
              <p:nvPr/>
            </p:nvSpPr>
            <p:spPr bwMode="auto">
              <a:xfrm>
                <a:off x="4367983" y="1866882"/>
                <a:ext cx="97784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ND</a:t>
                </a:r>
              </a:p>
            </p:txBody>
          </p:sp>
          <p:sp>
            <p:nvSpPr>
              <p:cNvPr id="83" name="Rectangle 26"/>
              <p:cNvSpPr>
                <a:spLocks noChangeArrowheads="1"/>
              </p:cNvSpPr>
              <p:nvPr/>
            </p:nvSpPr>
            <p:spPr bwMode="auto">
              <a:xfrm>
                <a:off x="5737375" y="3416770"/>
                <a:ext cx="92974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GA</a:t>
                </a:r>
              </a:p>
            </p:txBody>
          </p:sp>
          <p:sp>
            <p:nvSpPr>
              <p:cNvPr id="84" name="Rectangle 27"/>
              <p:cNvSpPr>
                <a:spLocks noChangeArrowheads="1"/>
              </p:cNvSpPr>
              <p:nvPr/>
            </p:nvSpPr>
            <p:spPr bwMode="auto">
              <a:xfrm>
                <a:off x="3037913" y="1467251"/>
                <a:ext cx="113814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WA</a:t>
                </a:r>
              </a:p>
            </p:txBody>
          </p:sp>
          <p:sp>
            <p:nvSpPr>
              <p:cNvPr id="85" name="Rectangle 28"/>
              <p:cNvSpPr>
                <a:spLocks noChangeArrowheads="1"/>
              </p:cNvSpPr>
              <p:nvPr/>
            </p:nvSpPr>
            <p:spPr bwMode="auto">
              <a:xfrm>
                <a:off x="4883300" y="3184637"/>
                <a:ext cx="86562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AR</a:t>
                </a:r>
              </a:p>
            </p:txBody>
          </p:sp>
          <p:sp>
            <p:nvSpPr>
              <p:cNvPr id="86" name="Rectangle 29"/>
              <p:cNvSpPr>
                <a:spLocks noChangeArrowheads="1"/>
              </p:cNvSpPr>
              <p:nvPr/>
            </p:nvSpPr>
            <p:spPr bwMode="auto">
              <a:xfrm>
                <a:off x="5386054" y="3399554"/>
                <a:ext cx="76944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AL</a:t>
                </a:r>
              </a:p>
            </p:txBody>
          </p:sp>
          <p:sp>
            <p:nvSpPr>
              <p:cNvPr id="87" name="Rectangle 30"/>
              <p:cNvSpPr>
                <a:spLocks noChangeArrowheads="1"/>
              </p:cNvSpPr>
              <p:nvPr/>
            </p:nvSpPr>
            <p:spPr bwMode="auto">
              <a:xfrm>
                <a:off x="5157136" y="2644075"/>
                <a:ext cx="51296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IL</a:t>
                </a:r>
              </a:p>
            </p:txBody>
          </p:sp>
          <p:sp>
            <p:nvSpPr>
              <p:cNvPr id="88" name="Rectangle 31"/>
              <p:cNvSpPr>
                <a:spLocks noChangeArrowheads="1"/>
              </p:cNvSpPr>
              <p:nvPr/>
            </p:nvSpPr>
            <p:spPr bwMode="auto">
              <a:xfrm>
                <a:off x="4765199" y="2399577"/>
                <a:ext cx="64120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IA</a:t>
                </a:r>
              </a:p>
            </p:txBody>
          </p:sp>
          <p:sp>
            <p:nvSpPr>
              <p:cNvPr id="89" name="Rectangle 32"/>
              <p:cNvSpPr>
                <a:spLocks noChangeArrowheads="1"/>
              </p:cNvSpPr>
              <p:nvPr/>
            </p:nvSpPr>
            <p:spPr bwMode="auto">
              <a:xfrm>
                <a:off x="5048667" y="2170390"/>
                <a:ext cx="88166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WI</a:t>
                </a:r>
              </a:p>
            </p:txBody>
          </p:sp>
          <p:sp>
            <p:nvSpPr>
              <p:cNvPr id="90" name="Rectangle 33"/>
              <p:cNvSpPr>
                <a:spLocks noChangeArrowheads="1"/>
              </p:cNvSpPr>
              <p:nvPr/>
            </p:nvSpPr>
            <p:spPr bwMode="auto">
              <a:xfrm>
                <a:off x="5115075" y="3448476"/>
                <a:ext cx="100990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MS</a:t>
                </a:r>
              </a:p>
            </p:txBody>
          </p:sp>
          <p:sp>
            <p:nvSpPr>
              <p:cNvPr id="91" name="Rectangle 34"/>
              <p:cNvSpPr>
                <a:spLocks noChangeArrowheads="1"/>
              </p:cNvSpPr>
              <p:nvPr/>
            </p:nvSpPr>
            <p:spPr bwMode="auto">
              <a:xfrm>
                <a:off x="6066533" y="3009140"/>
                <a:ext cx="91372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NC</a:t>
                </a:r>
              </a:p>
            </p:txBody>
          </p:sp>
          <p:sp>
            <p:nvSpPr>
              <p:cNvPr id="92" name="Rectangle 35"/>
              <p:cNvSpPr>
                <a:spLocks noChangeArrowheads="1"/>
              </p:cNvSpPr>
              <p:nvPr/>
            </p:nvSpPr>
            <p:spPr bwMode="auto">
              <a:xfrm>
                <a:off x="4861075" y="3586162"/>
                <a:ext cx="76944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LA</a:t>
                </a:r>
              </a:p>
            </p:txBody>
          </p:sp>
          <p:sp>
            <p:nvSpPr>
              <p:cNvPr id="93" name="Rectangle 36"/>
              <p:cNvSpPr>
                <a:spLocks noChangeArrowheads="1"/>
              </p:cNvSpPr>
              <p:nvPr/>
            </p:nvSpPr>
            <p:spPr bwMode="auto">
              <a:xfrm>
                <a:off x="6152258" y="2156653"/>
                <a:ext cx="86562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NY</a:t>
                </a:r>
              </a:p>
            </p:txBody>
          </p:sp>
          <p:sp>
            <p:nvSpPr>
              <p:cNvPr id="94" name="Rectangle 37"/>
              <p:cNvSpPr>
                <a:spLocks noChangeArrowheads="1"/>
              </p:cNvSpPr>
              <p:nvPr/>
            </p:nvSpPr>
            <p:spPr bwMode="auto">
              <a:xfrm>
                <a:off x="6049494" y="2454275"/>
                <a:ext cx="84960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PA</a:t>
                </a:r>
              </a:p>
            </p:txBody>
          </p:sp>
          <p:sp>
            <p:nvSpPr>
              <p:cNvPr id="95" name="Rectangle 38"/>
              <p:cNvSpPr>
                <a:spLocks noChangeArrowheads="1"/>
              </p:cNvSpPr>
              <p:nvPr/>
            </p:nvSpPr>
            <p:spPr bwMode="auto">
              <a:xfrm>
                <a:off x="5413160" y="3057101"/>
                <a:ext cx="86562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TN</a:t>
                </a:r>
              </a:p>
            </p:txBody>
          </p:sp>
          <p:sp>
            <p:nvSpPr>
              <p:cNvPr id="96" name="Rectangle 39"/>
              <p:cNvSpPr>
                <a:spLocks noChangeArrowheads="1"/>
              </p:cNvSpPr>
              <p:nvPr/>
            </p:nvSpPr>
            <p:spPr bwMode="auto">
              <a:xfrm>
                <a:off x="5506612" y="2884565"/>
                <a:ext cx="76944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KY</a:t>
                </a:r>
              </a:p>
            </p:txBody>
          </p:sp>
          <p:sp>
            <p:nvSpPr>
              <p:cNvPr id="97" name="Rectangle 40"/>
              <p:cNvSpPr>
                <a:spLocks noChangeArrowheads="1"/>
              </p:cNvSpPr>
              <p:nvPr/>
            </p:nvSpPr>
            <p:spPr bwMode="auto">
              <a:xfrm>
                <a:off x="5639148" y="2555696"/>
                <a:ext cx="99386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OH</a:t>
                </a:r>
              </a:p>
            </p:txBody>
          </p:sp>
          <p:sp>
            <p:nvSpPr>
              <p:cNvPr id="98" name="Rectangle 41"/>
              <p:cNvSpPr>
                <a:spLocks noChangeArrowheads="1"/>
              </p:cNvSpPr>
              <p:nvPr/>
            </p:nvSpPr>
            <p:spPr bwMode="auto">
              <a:xfrm>
                <a:off x="6078764" y="2826587"/>
                <a:ext cx="88166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VA</a:t>
                </a:r>
              </a:p>
            </p:txBody>
          </p:sp>
          <p:sp>
            <p:nvSpPr>
              <p:cNvPr id="99" name="Rectangle 42"/>
              <p:cNvSpPr>
                <a:spLocks noChangeArrowheads="1"/>
              </p:cNvSpPr>
              <p:nvPr/>
            </p:nvSpPr>
            <p:spPr bwMode="auto">
              <a:xfrm>
                <a:off x="5243184" y="1983092"/>
                <a:ext cx="84960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MI</a:t>
                </a:r>
              </a:p>
            </p:txBody>
          </p:sp>
          <p:sp>
            <p:nvSpPr>
              <p:cNvPr id="100" name="Rectangle 43"/>
              <p:cNvSpPr>
                <a:spLocks noChangeArrowheads="1"/>
              </p:cNvSpPr>
              <p:nvPr/>
            </p:nvSpPr>
            <p:spPr bwMode="auto">
              <a:xfrm>
                <a:off x="5373296" y="2586932"/>
                <a:ext cx="68930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IN</a:t>
                </a:r>
              </a:p>
            </p:txBody>
          </p:sp>
          <p:sp>
            <p:nvSpPr>
              <p:cNvPr id="101" name="Rectangle 44"/>
              <p:cNvSpPr>
                <a:spLocks noChangeArrowheads="1"/>
              </p:cNvSpPr>
              <p:nvPr/>
            </p:nvSpPr>
            <p:spPr bwMode="auto">
              <a:xfrm>
                <a:off x="5963769" y="3245602"/>
                <a:ext cx="76944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SC</a:t>
                </a:r>
              </a:p>
            </p:txBody>
          </p:sp>
          <p:sp>
            <p:nvSpPr>
              <p:cNvPr id="102" name="Rectangle 45"/>
              <p:cNvSpPr>
                <a:spLocks noChangeArrowheads="1"/>
              </p:cNvSpPr>
              <p:nvPr/>
            </p:nvSpPr>
            <p:spPr bwMode="auto">
              <a:xfrm>
                <a:off x="6522038" y="1831586"/>
                <a:ext cx="102592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ME</a:t>
                </a:r>
              </a:p>
            </p:txBody>
          </p:sp>
          <p:sp>
            <p:nvSpPr>
              <p:cNvPr id="103" name="Rectangle 46"/>
              <p:cNvSpPr>
                <a:spLocks noChangeArrowheads="1"/>
              </p:cNvSpPr>
              <p:nvPr/>
            </p:nvSpPr>
            <p:spPr bwMode="auto">
              <a:xfrm>
                <a:off x="5819248" y="2720548"/>
                <a:ext cx="112210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WV</a:t>
                </a:r>
              </a:p>
            </p:txBody>
          </p:sp>
          <p:sp>
            <p:nvSpPr>
              <p:cNvPr id="104" name="Rectangle 47"/>
              <p:cNvSpPr>
                <a:spLocks noChangeArrowheads="1"/>
              </p:cNvSpPr>
              <p:nvPr/>
            </p:nvSpPr>
            <p:spPr bwMode="auto">
              <a:xfrm>
                <a:off x="5477590" y="2288909"/>
                <a:ext cx="84960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MI</a:t>
                </a:r>
              </a:p>
            </p:txBody>
          </p:sp>
          <p:sp>
            <p:nvSpPr>
              <p:cNvPr id="105" name="Rectangle 48"/>
              <p:cNvSpPr>
                <a:spLocks noChangeArrowheads="1"/>
              </p:cNvSpPr>
              <p:nvPr/>
            </p:nvSpPr>
            <p:spPr bwMode="auto">
              <a:xfrm>
                <a:off x="6319365" y="1974859"/>
                <a:ext cx="80150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VT</a:t>
                </a:r>
              </a:p>
            </p:txBody>
          </p:sp>
          <p:sp>
            <p:nvSpPr>
              <p:cNvPr id="106" name="Rectangle 49"/>
              <p:cNvSpPr>
                <a:spLocks noChangeArrowheads="1"/>
              </p:cNvSpPr>
              <p:nvPr/>
            </p:nvSpPr>
            <p:spPr bwMode="auto">
              <a:xfrm>
                <a:off x="6418804" y="2039178"/>
                <a:ext cx="97784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NH</a:t>
                </a:r>
              </a:p>
            </p:txBody>
          </p:sp>
          <p:sp>
            <p:nvSpPr>
              <p:cNvPr id="107" name="Rectangle 50"/>
              <p:cNvSpPr>
                <a:spLocks noChangeArrowheads="1"/>
              </p:cNvSpPr>
              <p:nvPr/>
            </p:nvSpPr>
            <p:spPr bwMode="auto">
              <a:xfrm>
                <a:off x="6613160" y="2258718"/>
                <a:ext cx="110608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MA</a:t>
                </a:r>
              </a:p>
            </p:txBody>
          </p:sp>
          <p:sp>
            <p:nvSpPr>
              <p:cNvPr id="108" name="Rectangle 51"/>
              <p:cNvSpPr>
                <a:spLocks noChangeArrowheads="1"/>
              </p:cNvSpPr>
              <p:nvPr/>
            </p:nvSpPr>
            <p:spPr bwMode="auto">
              <a:xfrm>
                <a:off x="6428538" y="2568697"/>
                <a:ext cx="73738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NJ</a:t>
                </a:r>
              </a:p>
            </p:txBody>
          </p:sp>
          <p:sp>
            <p:nvSpPr>
              <p:cNvPr id="111" name="Rectangle 54"/>
              <p:cNvSpPr>
                <a:spLocks noChangeArrowheads="1"/>
              </p:cNvSpPr>
              <p:nvPr/>
            </p:nvSpPr>
            <p:spPr bwMode="auto">
              <a:xfrm>
                <a:off x="6391728" y="2274128"/>
                <a:ext cx="78548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CT</a:t>
                </a:r>
              </a:p>
            </p:txBody>
          </p:sp>
          <p:sp>
            <p:nvSpPr>
              <p:cNvPr id="112" name="Rectangle 55"/>
              <p:cNvSpPr>
                <a:spLocks noChangeArrowheads="1"/>
              </p:cNvSpPr>
              <p:nvPr/>
            </p:nvSpPr>
            <p:spPr bwMode="auto">
              <a:xfrm>
                <a:off x="7778105" y="4389153"/>
                <a:ext cx="81754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PR</a:t>
                </a:r>
              </a:p>
            </p:txBody>
          </p:sp>
          <p:sp>
            <p:nvSpPr>
              <p:cNvPr id="113" name="Rectangle 56"/>
              <p:cNvSpPr>
                <a:spLocks noChangeArrowheads="1"/>
              </p:cNvSpPr>
              <p:nvPr/>
            </p:nvSpPr>
            <p:spPr bwMode="auto">
              <a:xfrm>
                <a:off x="6374095" y="2765710"/>
                <a:ext cx="113814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MD</a:t>
                </a:r>
              </a:p>
            </p:txBody>
          </p:sp>
          <p:sp>
            <p:nvSpPr>
              <p:cNvPr id="114" name="Rectangle 57"/>
              <p:cNvSpPr>
                <a:spLocks noChangeArrowheads="1"/>
              </p:cNvSpPr>
              <p:nvPr/>
            </p:nvSpPr>
            <p:spPr bwMode="auto">
              <a:xfrm>
                <a:off x="6319880" y="2602576"/>
                <a:ext cx="84960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DE</a:t>
                </a:r>
              </a:p>
            </p:txBody>
          </p:sp>
          <p:sp>
            <p:nvSpPr>
              <p:cNvPr id="116" name="Rectangle 59"/>
              <p:cNvSpPr>
                <a:spLocks noChangeArrowheads="1"/>
              </p:cNvSpPr>
              <p:nvPr/>
            </p:nvSpPr>
            <p:spPr bwMode="auto">
              <a:xfrm>
                <a:off x="6564701" y="2339951"/>
                <a:ext cx="60914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RI</a:t>
                </a:r>
              </a:p>
            </p:txBody>
          </p:sp>
          <p:sp>
            <p:nvSpPr>
              <p:cNvPr id="118" name="Rectangle 61"/>
              <p:cNvSpPr>
                <a:spLocks noChangeArrowheads="1"/>
              </p:cNvSpPr>
              <p:nvPr/>
            </p:nvSpPr>
            <p:spPr bwMode="auto">
              <a:xfrm>
                <a:off x="3140764" y="4236276"/>
                <a:ext cx="67326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HI</a:t>
                </a:r>
              </a:p>
            </p:txBody>
          </p:sp>
          <p:sp>
            <p:nvSpPr>
              <p:cNvPr id="119" name="Rectangle 62"/>
              <p:cNvSpPr>
                <a:spLocks noChangeArrowheads="1"/>
              </p:cNvSpPr>
              <p:nvPr/>
            </p:nvSpPr>
            <p:spPr bwMode="auto">
              <a:xfrm>
                <a:off x="8023900" y="4328609"/>
                <a:ext cx="62518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VI</a:t>
                </a:r>
              </a:p>
            </p:txBody>
          </p:sp>
          <p:sp>
            <p:nvSpPr>
              <p:cNvPr id="120" name="Rectangle 41"/>
              <p:cNvSpPr>
                <a:spLocks noChangeArrowheads="1"/>
              </p:cNvSpPr>
              <p:nvPr/>
            </p:nvSpPr>
            <p:spPr bwMode="auto">
              <a:xfrm>
                <a:off x="6195539" y="2723888"/>
                <a:ext cx="89768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DC</a:t>
                </a:r>
                <a:endParaRPr kumimoji="0" lang="zh-CN" altLang="zh-CN" sz="600" b="0" i="0" u="none" strike="noStrike" cap="none" normalizeH="0" baseline="0" dirty="0" smtClean="0">
                  <a:ln>
                    <a:noFill/>
                  </a:ln>
                  <a:solidFill>
                    <a:schemeClr val="tx2"/>
                  </a:solidFill>
                  <a:effectLst/>
                  <a:ea typeface="宋体" pitchFamily="2" charset="-122"/>
                  <a:cs typeface="宋体" pitchFamily="2" charset="-122"/>
                </a:endParaRPr>
              </a:p>
            </p:txBody>
          </p:sp>
        </p:grpSp>
        <p:cxnSp>
          <p:nvCxnSpPr>
            <p:cNvPr id="125" name="直接连接符 124"/>
            <p:cNvCxnSpPr/>
            <p:nvPr/>
          </p:nvCxnSpPr>
          <p:spPr>
            <a:xfrm flipH="1" flipV="1">
              <a:off x="6529189" y="2291420"/>
              <a:ext cx="40278" cy="59874"/>
            </a:xfrm>
            <a:prstGeom prst="line">
              <a:avLst/>
            </a:prstGeom>
            <a:ln w="31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直接连接符 125"/>
            <p:cNvCxnSpPr/>
            <p:nvPr/>
          </p:nvCxnSpPr>
          <p:spPr>
            <a:xfrm flipH="1" flipV="1">
              <a:off x="6576814" y="2250939"/>
              <a:ext cx="40278" cy="59874"/>
            </a:xfrm>
            <a:prstGeom prst="line">
              <a:avLst/>
            </a:prstGeom>
            <a:ln w="31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直接连接符 126"/>
            <p:cNvCxnSpPr/>
            <p:nvPr/>
          </p:nvCxnSpPr>
          <p:spPr>
            <a:xfrm flipH="1" flipV="1">
              <a:off x="6336308" y="2720045"/>
              <a:ext cx="40278" cy="59874"/>
            </a:xfrm>
            <a:prstGeom prst="line">
              <a:avLst/>
            </a:prstGeom>
            <a:ln w="31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直接连接符 127"/>
            <p:cNvCxnSpPr/>
            <p:nvPr/>
          </p:nvCxnSpPr>
          <p:spPr>
            <a:xfrm flipH="1" flipV="1">
              <a:off x="6381551" y="2550977"/>
              <a:ext cx="40278" cy="59874"/>
            </a:xfrm>
            <a:prstGeom prst="line">
              <a:avLst/>
            </a:prstGeom>
            <a:ln w="31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直接连接符 128"/>
            <p:cNvCxnSpPr/>
            <p:nvPr/>
          </p:nvCxnSpPr>
          <p:spPr>
            <a:xfrm flipH="1" flipV="1">
              <a:off x="6193433" y="2681945"/>
              <a:ext cx="40278" cy="59874"/>
            </a:xfrm>
            <a:prstGeom prst="line">
              <a:avLst/>
            </a:prstGeom>
            <a:ln w="31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67703444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68" name="标题 1"/>
          <p:cNvSpPr>
            <a:spLocks noGrp="1"/>
          </p:cNvSpPr>
          <p:nvPr>
            <p:ph type="title"/>
          </p:nvPr>
        </p:nvSpPr>
        <p:spPr>
          <a:xfrm>
            <a:off x="457200" y="86126"/>
            <a:ext cx="8229600" cy="857250"/>
          </a:xfrm>
        </p:spPr>
        <p:txBody>
          <a:bodyPr>
            <a:normAutofit fontScale="90000"/>
          </a:bodyPr>
          <a:lstStyle/>
          <a:p>
            <a:r>
              <a:rPr lang="en-US" altLang="zh-CN" dirty="0"/>
              <a:t>Contiguous United States </a:t>
            </a:r>
            <a:br>
              <a:rPr lang="en-US" altLang="zh-CN" dirty="0"/>
            </a:br>
            <a:r>
              <a:rPr lang="en-US" altLang="zh-CN" dirty="0"/>
              <a:t>Mercator </a:t>
            </a:r>
            <a:r>
              <a:rPr lang="en-US" altLang="zh-CN" dirty="0" smtClean="0"/>
              <a:t>Projection</a:t>
            </a:r>
            <a:endParaRPr lang="zh-CN" altLang="en-US" dirty="0"/>
          </a:p>
        </p:txBody>
      </p:sp>
      <p:grpSp>
        <p:nvGrpSpPr>
          <p:cNvPr id="6" name="组合 5"/>
          <p:cNvGrpSpPr/>
          <p:nvPr/>
        </p:nvGrpSpPr>
        <p:grpSpPr>
          <a:xfrm>
            <a:off x="963060" y="1471829"/>
            <a:ext cx="6489260" cy="3361044"/>
            <a:chOff x="670926" y="1471829"/>
            <a:chExt cx="6489260" cy="3361044"/>
          </a:xfrm>
        </p:grpSpPr>
        <p:sp>
          <p:nvSpPr>
            <p:cNvPr id="8105" name="Freeform 5"/>
            <p:cNvSpPr>
              <a:spLocks noEditPoints="1"/>
            </p:cNvSpPr>
            <p:nvPr/>
          </p:nvSpPr>
          <p:spPr bwMode="auto">
            <a:xfrm>
              <a:off x="670926" y="3380545"/>
              <a:ext cx="1540097" cy="1373767"/>
            </a:xfrm>
            <a:custGeom>
              <a:avLst/>
              <a:gdLst>
                <a:gd name="T0" fmla="*/ 81 w 1551"/>
                <a:gd name="T1" fmla="*/ 1356 h 1382"/>
                <a:gd name="T2" fmla="*/ 156 w 1551"/>
                <a:gd name="T3" fmla="*/ 1321 h 1382"/>
                <a:gd name="T4" fmla="*/ 399 w 1551"/>
                <a:gd name="T5" fmla="*/ 1248 h 1382"/>
                <a:gd name="T6" fmla="*/ 432 w 1551"/>
                <a:gd name="T7" fmla="*/ 1221 h 1382"/>
                <a:gd name="T8" fmla="*/ 494 w 1551"/>
                <a:gd name="T9" fmla="*/ 1183 h 1382"/>
                <a:gd name="T10" fmla="*/ 620 w 1551"/>
                <a:gd name="T11" fmla="*/ 1179 h 1382"/>
                <a:gd name="T12" fmla="*/ 603 w 1551"/>
                <a:gd name="T13" fmla="*/ 1165 h 1382"/>
                <a:gd name="T14" fmla="*/ 1494 w 1551"/>
                <a:gd name="T15" fmla="*/ 1154 h 1382"/>
                <a:gd name="T16" fmla="*/ 578 w 1551"/>
                <a:gd name="T17" fmla="*/ 1129 h 1382"/>
                <a:gd name="T18" fmla="*/ 711 w 1551"/>
                <a:gd name="T19" fmla="*/ 1121 h 1382"/>
                <a:gd name="T20" fmla="*/ 1471 w 1551"/>
                <a:gd name="T21" fmla="*/ 1135 h 1382"/>
                <a:gd name="T22" fmla="*/ 1471 w 1551"/>
                <a:gd name="T23" fmla="*/ 1187 h 1382"/>
                <a:gd name="T24" fmla="*/ 1488 w 1551"/>
                <a:gd name="T25" fmla="*/ 1119 h 1382"/>
                <a:gd name="T26" fmla="*/ 1457 w 1551"/>
                <a:gd name="T27" fmla="*/ 1087 h 1382"/>
                <a:gd name="T28" fmla="*/ 1423 w 1551"/>
                <a:gd name="T29" fmla="*/ 1089 h 1382"/>
                <a:gd name="T30" fmla="*/ 1381 w 1551"/>
                <a:gd name="T31" fmla="*/ 1058 h 1382"/>
                <a:gd name="T32" fmla="*/ 1379 w 1551"/>
                <a:gd name="T33" fmla="*/ 1039 h 1382"/>
                <a:gd name="T34" fmla="*/ 814 w 1551"/>
                <a:gd name="T35" fmla="*/ 1025 h 1382"/>
                <a:gd name="T36" fmla="*/ 808 w 1551"/>
                <a:gd name="T37" fmla="*/ 1060 h 1382"/>
                <a:gd name="T38" fmla="*/ 808 w 1551"/>
                <a:gd name="T39" fmla="*/ 1023 h 1382"/>
                <a:gd name="T40" fmla="*/ 1369 w 1551"/>
                <a:gd name="T41" fmla="*/ 1014 h 1382"/>
                <a:gd name="T42" fmla="*/ 1415 w 1551"/>
                <a:gd name="T43" fmla="*/ 996 h 1382"/>
                <a:gd name="T44" fmla="*/ 1413 w 1551"/>
                <a:gd name="T45" fmla="*/ 1050 h 1382"/>
                <a:gd name="T46" fmla="*/ 1365 w 1551"/>
                <a:gd name="T47" fmla="*/ 981 h 1382"/>
                <a:gd name="T48" fmla="*/ 1381 w 1551"/>
                <a:gd name="T49" fmla="*/ 941 h 1382"/>
                <a:gd name="T50" fmla="*/ 985 w 1551"/>
                <a:gd name="T51" fmla="*/ 881 h 1382"/>
                <a:gd name="T52" fmla="*/ 1048 w 1551"/>
                <a:gd name="T53" fmla="*/ 864 h 1382"/>
                <a:gd name="T54" fmla="*/ 1081 w 1551"/>
                <a:gd name="T55" fmla="*/ 858 h 1382"/>
                <a:gd name="T56" fmla="*/ 1023 w 1551"/>
                <a:gd name="T57" fmla="*/ 843 h 1382"/>
                <a:gd name="T58" fmla="*/ 417 w 1551"/>
                <a:gd name="T59" fmla="*/ 755 h 1382"/>
                <a:gd name="T60" fmla="*/ 246 w 1551"/>
                <a:gd name="T61" fmla="*/ 647 h 1382"/>
                <a:gd name="T62" fmla="*/ 378 w 1551"/>
                <a:gd name="T63" fmla="*/ 474 h 1382"/>
                <a:gd name="T64" fmla="*/ 520 w 1551"/>
                <a:gd name="T65" fmla="*/ 134 h 1382"/>
                <a:gd name="T66" fmla="*/ 906 w 1551"/>
                <a:gd name="T67" fmla="*/ 86 h 1382"/>
                <a:gd name="T68" fmla="*/ 1331 w 1551"/>
                <a:gd name="T69" fmla="*/ 956 h 1382"/>
                <a:gd name="T70" fmla="*/ 1248 w 1551"/>
                <a:gd name="T71" fmla="*/ 893 h 1382"/>
                <a:gd name="T72" fmla="*/ 1056 w 1551"/>
                <a:gd name="T73" fmla="*/ 858 h 1382"/>
                <a:gd name="T74" fmla="*/ 991 w 1551"/>
                <a:gd name="T75" fmla="*/ 831 h 1382"/>
                <a:gd name="T76" fmla="*/ 972 w 1551"/>
                <a:gd name="T77" fmla="*/ 877 h 1382"/>
                <a:gd name="T78" fmla="*/ 876 w 1551"/>
                <a:gd name="T79" fmla="*/ 935 h 1382"/>
                <a:gd name="T80" fmla="*/ 941 w 1551"/>
                <a:gd name="T81" fmla="*/ 791 h 1382"/>
                <a:gd name="T82" fmla="*/ 812 w 1551"/>
                <a:gd name="T83" fmla="*/ 956 h 1382"/>
                <a:gd name="T84" fmla="*/ 670 w 1551"/>
                <a:gd name="T85" fmla="*/ 1091 h 1382"/>
                <a:gd name="T86" fmla="*/ 582 w 1551"/>
                <a:gd name="T87" fmla="*/ 1152 h 1382"/>
                <a:gd name="T88" fmla="*/ 557 w 1551"/>
                <a:gd name="T89" fmla="*/ 1129 h 1382"/>
                <a:gd name="T90" fmla="*/ 689 w 1551"/>
                <a:gd name="T91" fmla="*/ 998 h 1382"/>
                <a:gd name="T92" fmla="*/ 613 w 1551"/>
                <a:gd name="T93" fmla="*/ 954 h 1382"/>
                <a:gd name="T94" fmla="*/ 522 w 1551"/>
                <a:gd name="T95" fmla="*/ 889 h 1382"/>
                <a:gd name="T96" fmla="*/ 442 w 1551"/>
                <a:gd name="T97" fmla="*/ 816 h 1382"/>
                <a:gd name="T98" fmla="*/ 471 w 1551"/>
                <a:gd name="T99" fmla="*/ 710 h 1382"/>
                <a:gd name="T100" fmla="*/ 547 w 1551"/>
                <a:gd name="T101" fmla="*/ 564 h 1382"/>
                <a:gd name="T102" fmla="*/ 419 w 1551"/>
                <a:gd name="T103" fmla="*/ 534 h 1382"/>
                <a:gd name="T104" fmla="*/ 513 w 1551"/>
                <a:gd name="T105" fmla="*/ 463 h 1382"/>
                <a:gd name="T106" fmla="*/ 547 w 1551"/>
                <a:gd name="T107" fmla="*/ 409 h 1382"/>
                <a:gd name="T108" fmla="*/ 505 w 1551"/>
                <a:gd name="T109" fmla="*/ 184 h 1382"/>
                <a:gd name="T110" fmla="*/ 615 w 1551"/>
                <a:gd name="T111" fmla="*/ 86 h 1382"/>
                <a:gd name="T112" fmla="*/ 732 w 1551"/>
                <a:gd name="T113" fmla="*/ 54 h 1382"/>
                <a:gd name="T114" fmla="*/ 883 w 1551"/>
                <a:gd name="T115" fmla="*/ 92 h 1382"/>
                <a:gd name="T116" fmla="*/ 1129 w 1551"/>
                <a:gd name="T117" fmla="*/ 123 h 1382"/>
                <a:gd name="T118" fmla="*/ 1204 w 1551"/>
                <a:gd name="T119" fmla="*/ 835 h 1382"/>
                <a:gd name="T120" fmla="*/ 1523 w 1551"/>
                <a:gd name="T121" fmla="*/ 1194 h 1382"/>
                <a:gd name="T122" fmla="*/ 1500 w 1551"/>
                <a:gd name="T123" fmla="*/ 1116 h 1382"/>
                <a:gd name="T124" fmla="*/ 1427 w 1551"/>
                <a:gd name="T125" fmla="*/ 985 h 1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51" h="1382">
                  <a:moveTo>
                    <a:pt x="2" y="1377"/>
                  </a:moveTo>
                  <a:lnTo>
                    <a:pt x="2" y="1379"/>
                  </a:lnTo>
                  <a:lnTo>
                    <a:pt x="4" y="1379"/>
                  </a:lnTo>
                  <a:lnTo>
                    <a:pt x="2" y="1379"/>
                  </a:lnTo>
                  <a:lnTo>
                    <a:pt x="4" y="1379"/>
                  </a:lnTo>
                  <a:lnTo>
                    <a:pt x="2" y="1379"/>
                  </a:lnTo>
                  <a:lnTo>
                    <a:pt x="4" y="1379"/>
                  </a:lnTo>
                  <a:lnTo>
                    <a:pt x="2" y="1379"/>
                  </a:lnTo>
                  <a:lnTo>
                    <a:pt x="4" y="1379"/>
                  </a:lnTo>
                  <a:lnTo>
                    <a:pt x="4" y="1381"/>
                  </a:lnTo>
                  <a:lnTo>
                    <a:pt x="2" y="1381"/>
                  </a:lnTo>
                  <a:lnTo>
                    <a:pt x="2" y="1382"/>
                  </a:lnTo>
                  <a:lnTo>
                    <a:pt x="2" y="1381"/>
                  </a:lnTo>
                  <a:lnTo>
                    <a:pt x="0" y="1381"/>
                  </a:lnTo>
                  <a:lnTo>
                    <a:pt x="0" y="1379"/>
                  </a:lnTo>
                  <a:lnTo>
                    <a:pt x="2" y="1379"/>
                  </a:lnTo>
                  <a:lnTo>
                    <a:pt x="2" y="1377"/>
                  </a:lnTo>
                  <a:close/>
                  <a:moveTo>
                    <a:pt x="6" y="1373"/>
                  </a:moveTo>
                  <a:lnTo>
                    <a:pt x="8" y="1373"/>
                  </a:lnTo>
                  <a:lnTo>
                    <a:pt x="8" y="1375"/>
                  </a:lnTo>
                  <a:lnTo>
                    <a:pt x="6" y="1375"/>
                  </a:lnTo>
                  <a:lnTo>
                    <a:pt x="6" y="1377"/>
                  </a:lnTo>
                  <a:lnTo>
                    <a:pt x="6" y="1375"/>
                  </a:lnTo>
                  <a:lnTo>
                    <a:pt x="6" y="1373"/>
                  </a:lnTo>
                  <a:close/>
                  <a:moveTo>
                    <a:pt x="29" y="1367"/>
                  </a:moveTo>
                  <a:lnTo>
                    <a:pt x="29" y="1369"/>
                  </a:lnTo>
                  <a:lnTo>
                    <a:pt x="27" y="1369"/>
                  </a:lnTo>
                  <a:lnTo>
                    <a:pt x="27" y="1367"/>
                  </a:lnTo>
                  <a:lnTo>
                    <a:pt x="29" y="1367"/>
                  </a:lnTo>
                  <a:close/>
                  <a:moveTo>
                    <a:pt x="10" y="1363"/>
                  </a:moveTo>
                  <a:lnTo>
                    <a:pt x="12" y="1363"/>
                  </a:lnTo>
                  <a:lnTo>
                    <a:pt x="14" y="1363"/>
                  </a:lnTo>
                  <a:lnTo>
                    <a:pt x="14" y="1365"/>
                  </a:lnTo>
                  <a:lnTo>
                    <a:pt x="12" y="1365"/>
                  </a:lnTo>
                  <a:lnTo>
                    <a:pt x="12" y="1363"/>
                  </a:lnTo>
                  <a:lnTo>
                    <a:pt x="10" y="1363"/>
                  </a:lnTo>
                  <a:close/>
                  <a:moveTo>
                    <a:pt x="19" y="1361"/>
                  </a:moveTo>
                  <a:lnTo>
                    <a:pt x="19" y="1363"/>
                  </a:lnTo>
                  <a:lnTo>
                    <a:pt x="17" y="1363"/>
                  </a:lnTo>
                  <a:lnTo>
                    <a:pt x="17" y="1361"/>
                  </a:lnTo>
                  <a:lnTo>
                    <a:pt x="19" y="1361"/>
                  </a:lnTo>
                  <a:close/>
                  <a:moveTo>
                    <a:pt x="17" y="1361"/>
                  </a:moveTo>
                  <a:lnTo>
                    <a:pt x="17" y="1363"/>
                  </a:lnTo>
                  <a:lnTo>
                    <a:pt x="15" y="1363"/>
                  </a:lnTo>
                  <a:lnTo>
                    <a:pt x="15" y="1361"/>
                  </a:lnTo>
                  <a:lnTo>
                    <a:pt x="17" y="1361"/>
                  </a:lnTo>
                  <a:close/>
                  <a:moveTo>
                    <a:pt x="62" y="1356"/>
                  </a:moveTo>
                  <a:lnTo>
                    <a:pt x="62" y="1357"/>
                  </a:lnTo>
                  <a:lnTo>
                    <a:pt x="62" y="1356"/>
                  </a:lnTo>
                  <a:close/>
                  <a:moveTo>
                    <a:pt x="75" y="1352"/>
                  </a:moveTo>
                  <a:lnTo>
                    <a:pt x="73" y="1352"/>
                  </a:lnTo>
                  <a:lnTo>
                    <a:pt x="75" y="1352"/>
                  </a:lnTo>
                  <a:close/>
                  <a:moveTo>
                    <a:pt x="12" y="1350"/>
                  </a:moveTo>
                  <a:lnTo>
                    <a:pt x="14" y="1350"/>
                  </a:lnTo>
                  <a:lnTo>
                    <a:pt x="14" y="1352"/>
                  </a:lnTo>
                  <a:lnTo>
                    <a:pt x="14" y="1354"/>
                  </a:lnTo>
                  <a:lnTo>
                    <a:pt x="12" y="1354"/>
                  </a:lnTo>
                  <a:lnTo>
                    <a:pt x="12" y="1356"/>
                  </a:lnTo>
                  <a:lnTo>
                    <a:pt x="12" y="1354"/>
                  </a:lnTo>
                  <a:lnTo>
                    <a:pt x="10" y="1354"/>
                  </a:lnTo>
                  <a:lnTo>
                    <a:pt x="10" y="1352"/>
                  </a:lnTo>
                  <a:lnTo>
                    <a:pt x="10" y="1350"/>
                  </a:lnTo>
                  <a:lnTo>
                    <a:pt x="12" y="1350"/>
                  </a:lnTo>
                  <a:close/>
                  <a:moveTo>
                    <a:pt x="104" y="1350"/>
                  </a:moveTo>
                  <a:lnTo>
                    <a:pt x="102" y="1350"/>
                  </a:lnTo>
                  <a:lnTo>
                    <a:pt x="104" y="1350"/>
                  </a:lnTo>
                  <a:close/>
                  <a:moveTo>
                    <a:pt x="90" y="1348"/>
                  </a:moveTo>
                  <a:lnTo>
                    <a:pt x="90" y="1350"/>
                  </a:lnTo>
                  <a:lnTo>
                    <a:pt x="88" y="1350"/>
                  </a:lnTo>
                  <a:lnTo>
                    <a:pt x="90" y="1350"/>
                  </a:lnTo>
                  <a:lnTo>
                    <a:pt x="90" y="1352"/>
                  </a:lnTo>
                  <a:lnTo>
                    <a:pt x="90" y="1350"/>
                  </a:lnTo>
                  <a:lnTo>
                    <a:pt x="90" y="1352"/>
                  </a:lnTo>
                  <a:lnTo>
                    <a:pt x="92" y="1352"/>
                  </a:lnTo>
                  <a:lnTo>
                    <a:pt x="90" y="1352"/>
                  </a:lnTo>
                  <a:lnTo>
                    <a:pt x="92" y="1352"/>
                  </a:lnTo>
                  <a:lnTo>
                    <a:pt x="90" y="1352"/>
                  </a:lnTo>
                  <a:lnTo>
                    <a:pt x="92" y="1352"/>
                  </a:lnTo>
                  <a:lnTo>
                    <a:pt x="92" y="1354"/>
                  </a:lnTo>
                  <a:lnTo>
                    <a:pt x="90" y="1354"/>
                  </a:lnTo>
                  <a:lnTo>
                    <a:pt x="90" y="1356"/>
                  </a:lnTo>
                  <a:lnTo>
                    <a:pt x="90" y="1354"/>
                  </a:lnTo>
                  <a:lnTo>
                    <a:pt x="90" y="1356"/>
                  </a:lnTo>
                  <a:lnTo>
                    <a:pt x="88" y="1356"/>
                  </a:lnTo>
                  <a:lnTo>
                    <a:pt x="88" y="1354"/>
                  </a:lnTo>
                  <a:lnTo>
                    <a:pt x="88" y="1356"/>
                  </a:lnTo>
                  <a:lnTo>
                    <a:pt x="88" y="1354"/>
                  </a:lnTo>
                  <a:lnTo>
                    <a:pt x="88" y="1356"/>
                  </a:lnTo>
                  <a:lnTo>
                    <a:pt x="86" y="1356"/>
                  </a:lnTo>
                  <a:lnTo>
                    <a:pt x="86" y="1354"/>
                  </a:lnTo>
                  <a:lnTo>
                    <a:pt x="88" y="1354"/>
                  </a:lnTo>
                  <a:lnTo>
                    <a:pt x="86" y="1354"/>
                  </a:lnTo>
                  <a:lnTo>
                    <a:pt x="86" y="1352"/>
                  </a:lnTo>
                  <a:lnTo>
                    <a:pt x="86" y="1350"/>
                  </a:lnTo>
                  <a:lnTo>
                    <a:pt x="88" y="1350"/>
                  </a:lnTo>
                  <a:lnTo>
                    <a:pt x="86" y="1350"/>
                  </a:lnTo>
                  <a:lnTo>
                    <a:pt x="86" y="1348"/>
                  </a:lnTo>
                  <a:lnTo>
                    <a:pt x="88" y="1348"/>
                  </a:lnTo>
                  <a:lnTo>
                    <a:pt x="90" y="1348"/>
                  </a:lnTo>
                  <a:close/>
                  <a:moveTo>
                    <a:pt x="94" y="1348"/>
                  </a:moveTo>
                  <a:lnTo>
                    <a:pt x="96" y="1348"/>
                  </a:lnTo>
                  <a:lnTo>
                    <a:pt x="96" y="1350"/>
                  </a:lnTo>
                  <a:lnTo>
                    <a:pt x="98" y="1350"/>
                  </a:lnTo>
                  <a:lnTo>
                    <a:pt x="100" y="1350"/>
                  </a:lnTo>
                  <a:lnTo>
                    <a:pt x="100" y="1352"/>
                  </a:lnTo>
                  <a:lnTo>
                    <a:pt x="100" y="1350"/>
                  </a:lnTo>
                  <a:lnTo>
                    <a:pt x="98" y="1350"/>
                  </a:lnTo>
                  <a:lnTo>
                    <a:pt x="98" y="1352"/>
                  </a:lnTo>
                  <a:lnTo>
                    <a:pt x="98" y="1350"/>
                  </a:lnTo>
                  <a:lnTo>
                    <a:pt x="98" y="1352"/>
                  </a:lnTo>
                  <a:lnTo>
                    <a:pt x="98" y="1350"/>
                  </a:lnTo>
                  <a:lnTo>
                    <a:pt x="96" y="1350"/>
                  </a:lnTo>
                  <a:lnTo>
                    <a:pt x="96" y="1352"/>
                  </a:lnTo>
                  <a:lnTo>
                    <a:pt x="98" y="1352"/>
                  </a:lnTo>
                  <a:lnTo>
                    <a:pt x="96" y="1352"/>
                  </a:lnTo>
                  <a:lnTo>
                    <a:pt x="96" y="1350"/>
                  </a:lnTo>
                  <a:lnTo>
                    <a:pt x="94" y="1350"/>
                  </a:lnTo>
                  <a:lnTo>
                    <a:pt x="96" y="1350"/>
                  </a:lnTo>
                  <a:lnTo>
                    <a:pt x="96" y="1352"/>
                  </a:lnTo>
                  <a:lnTo>
                    <a:pt x="94" y="1352"/>
                  </a:lnTo>
                  <a:lnTo>
                    <a:pt x="96" y="1352"/>
                  </a:lnTo>
                  <a:lnTo>
                    <a:pt x="96" y="1354"/>
                  </a:lnTo>
                  <a:lnTo>
                    <a:pt x="94" y="1354"/>
                  </a:lnTo>
                  <a:lnTo>
                    <a:pt x="94" y="1352"/>
                  </a:lnTo>
                  <a:lnTo>
                    <a:pt x="92" y="1352"/>
                  </a:lnTo>
                  <a:lnTo>
                    <a:pt x="92" y="1350"/>
                  </a:lnTo>
                  <a:lnTo>
                    <a:pt x="94" y="1350"/>
                  </a:lnTo>
                  <a:lnTo>
                    <a:pt x="92" y="1350"/>
                  </a:lnTo>
                  <a:lnTo>
                    <a:pt x="94" y="1350"/>
                  </a:lnTo>
                  <a:lnTo>
                    <a:pt x="94" y="1348"/>
                  </a:lnTo>
                  <a:lnTo>
                    <a:pt x="92" y="1348"/>
                  </a:lnTo>
                  <a:lnTo>
                    <a:pt x="94" y="1348"/>
                  </a:lnTo>
                  <a:close/>
                  <a:moveTo>
                    <a:pt x="100" y="1346"/>
                  </a:moveTo>
                  <a:lnTo>
                    <a:pt x="100" y="1348"/>
                  </a:lnTo>
                  <a:lnTo>
                    <a:pt x="102" y="1348"/>
                  </a:lnTo>
                  <a:lnTo>
                    <a:pt x="102" y="1350"/>
                  </a:lnTo>
                  <a:lnTo>
                    <a:pt x="100" y="1350"/>
                  </a:lnTo>
                  <a:lnTo>
                    <a:pt x="100" y="1348"/>
                  </a:lnTo>
                  <a:lnTo>
                    <a:pt x="98" y="1348"/>
                  </a:lnTo>
                  <a:lnTo>
                    <a:pt x="96" y="1348"/>
                  </a:lnTo>
                  <a:lnTo>
                    <a:pt x="98" y="1348"/>
                  </a:lnTo>
                  <a:lnTo>
                    <a:pt x="98" y="1346"/>
                  </a:lnTo>
                  <a:lnTo>
                    <a:pt x="100" y="1346"/>
                  </a:lnTo>
                  <a:close/>
                  <a:moveTo>
                    <a:pt x="35" y="1346"/>
                  </a:moveTo>
                  <a:lnTo>
                    <a:pt x="37" y="1346"/>
                  </a:lnTo>
                  <a:lnTo>
                    <a:pt x="38" y="1346"/>
                  </a:lnTo>
                  <a:lnTo>
                    <a:pt x="38" y="1348"/>
                  </a:lnTo>
                  <a:lnTo>
                    <a:pt x="40" y="1348"/>
                  </a:lnTo>
                  <a:lnTo>
                    <a:pt x="38" y="1348"/>
                  </a:lnTo>
                  <a:lnTo>
                    <a:pt x="38" y="1350"/>
                  </a:lnTo>
                  <a:lnTo>
                    <a:pt x="40" y="1350"/>
                  </a:lnTo>
                  <a:lnTo>
                    <a:pt x="42" y="1350"/>
                  </a:lnTo>
                  <a:lnTo>
                    <a:pt x="40" y="1350"/>
                  </a:lnTo>
                  <a:lnTo>
                    <a:pt x="42" y="1350"/>
                  </a:lnTo>
                  <a:lnTo>
                    <a:pt x="44" y="1350"/>
                  </a:lnTo>
                  <a:lnTo>
                    <a:pt x="46" y="1350"/>
                  </a:lnTo>
                  <a:lnTo>
                    <a:pt x="48" y="1350"/>
                  </a:lnTo>
                  <a:lnTo>
                    <a:pt x="48" y="1352"/>
                  </a:lnTo>
                  <a:lnTo>
                    <a:pt x="46" y="1352"/>
                  </a:lnTo>
                  <a:lnTo>
                    <a:pt x="44" y="1352"/>
                  </a:lnTo>
                  <a:lnTo>
                    <a:pt x="42" y="1352"/>
                  </a:lnTo>
                  <a:lnTo>
                    <a:pt x="42" y="1354"/>
                  </a:lnTo>
                  <a:lnTo>
                    <a:pt x="44" y="1354"/>
                  </a:lnTo>
                  <a:lnTo>
                    <a:pt x="42" y="1354"/>
                  </a:lnTo>
                  <a:lnTo>
                    <a:pt x="42" y="1356"/>
                  </a:lnTo>
                  <a:lnTo>
                    <a:pt x="42" y="1357"/>
                  </a:lnTo>
                  <a:lnTo>
                    <a:pt x="42" y="1356"/>
                  </a:lnTo>
                  <a:lnTo>
                    <a:pt x="42" y="1357"/>
                  </a:lnTo>
                  <a:lnTo>
                    <a:pt x="40" y="1357"/>
                  </a:lnTo>
                  <a:lnTo>
                    <a:pt x="38" y="1357"/>
                  </a:lnTo>
                  <a:lnTo>
                    <a:pt x="38" y="1359"/>
                  </a:lnTo>
                  <a:lnTo>
                    <a:pt x="40" y="1361"/>
                  </a:lnTo>
                  <a:lnTo>
                    <a:pt x="38" y="1361"/>
                  </a:lnTo>
                  <a:lnTo>
                    <a:pt x="38" y="1359"/>
                  </a:lnTo>
                  <a:lnTo>
                    <a:pt x="37" y="1359"/>
                  </a:lnTo>
                  <a:lnTo>
                    <a:pt x="37" y="1357"/>
                  </a:lnTo>
                  <a:lnTo>
                    <a:pt x="35" y="1357"/>
                  </a:lnTo>
                  <a:lnTo>
                    <a:pt x="35" y="1359"/>
                  </a:lnTo>
                  <a:lnTo>
                    <a:pt x="33" y="1359"/>
                  </a:lnTo>
                  <a:lnTo>
                    <a:pt x="33" y="1357"/>
                  </a:lnTo>
                  <a:lnTo>
                    <a:pt x="35" y="1357"/>
                  </a:lnTo>
                  <a:lnTo>
                    <a:pt x="37" y="1357"/>
                  </a:lnTo>
                  <a:lnTo>
                    <a:pt x="37" y="1356"/>
                  </a:lnTo>
                  <a:lnTo>
                    <a:pt x="38" y="1356"/>
                  </a:lnTo>
                  <a:lnTo>
                    <a:pt x="38" y="1354"/>
                  </a:lnTo>
                  <a:lnTo>
                    <a:pt x="37" y="1354"/>
                  </a:lnTo>
                  <a:lnTo>
                    <a:pt x="37" y="1352"/>
                  </a:lnTo>
                  <a:lnTo>
                    <a:pt x="37" y="1354"/>
                  </a:lnTo>
                  <a:lnTo>
                    <a:pt x="35" y="1354"/>
                  </a:lnTo>
                  <a:lnTo>
                    <a:pt x="35" y="1352"/>
                  </a:lnTo>
                  <a:lnTo>
                    <a:pt x="33" y="1350"/>
                  </a:lnTo>
                  <a:lnTo>
                    <a:pt x="31" y="1350"/>
                  </a:lnTo>
                  <a:lnTo>
                    <a:pt x="31" y="1348"/>
                  </a:lnTo>
                  <a:lnTo>
                    <a:pt x="29" y="1348"/>
                  </a:lnTo>
                  <a:lnTo>
                    <a:pt x="31" y="1348"/>
                  </a:lnTo>
                  <a:lnTo>
                    <a:pt x="31" y="1346"/>
                  </a:lnTo>
                  <a:lnTo>
                    <a:pt x="33" y="1346"/>
                  </a:lnTo>
                  <a:lnTo>
                    <a:pt x="35" y="1346"/>
                  </a:lnTo>
                  <a:close/>
                  <a:moveTo>
                    <a:pt x="54" y="1346"/>
                  </a:moveTo>
                  <a:lnTo>
                    <a:pt x="56" y="1346"/>
                  </a:lnTo>
                  <a:lnTo>
                    <a:pt x="54" y="1346"/>
                  </a:lnTo>
                  <a:lnTo>
                    <a:pt x="54" y="1348"/>
                  </a:lnTo>
                  <a:lnTo>
                    <a:pt x="54" y="1346"/>
                  </a:lnTo>
                  <a:close/>
                  <a:moveTo>
                    <a:pt x="96" y="1346"/>
                  </a:moveTo>
                  <a:lnTo>
                    <a:pt x="96" y="1344"/>
                  </a:lnTo>
                  <a:lnTo>
                    <a:pt x="96" y="1346"/>
                  </a:lnTo>
                  <a:close/>
                  <a:moveTo>
                    <a:pt x="62" y="1356"/>
                  </a:moveTo>
                  <a:lnTo>
                    <a:pt x="62" y="1357"/>
                  </a:lnTo>
                  <a:lnTo>
                    <a:pt x="60" y="1357"/>
                  </a:lnTo>
                  <a:lnTo>
                    <a:pt x="58" y="1357"/>
                  </a:lnTo>
                  <a:lnTo>
                    <a:pt x="58" y="1356"/>
                  </a:lnTo>
                  <a:lnTo>
                    <a:pt x="56" y="1356"/>
                  </a:lnTo>
                  <a:lnTo>
                    <a:pt x="54" y="1356"/>
                  </a:lnTo>
                  <a:lnTo>
                    <a:pt x="54" y="1357"/>
                  </a:lnTo>
                  <a:lnTo>
                    <a:pt x="52" y="1357"/>
                  </a:lnTo>
                  <a:lnTo>
                    <a:pt x="50" y="1357"/>
                  </a:lnTo>
                  <a:lnTo>
                    <a:pt x="48" y="1357"/>
                  </a:lnTo>
                  <a:lnTo>
                    <a:pt x="48" y="1359"/>
                  </a:lnTo>
                  <a:lnTo>
                    <a:pt x="48" y="1357"/>
                  </a:lnTo>
                  <a:lnTo>
                    <a:pt x="46" y="1357"/>
                  </a:lnTo>
                  <a:lnTo>
                    <a:pt x="46" y="1356"/>
                  </a:lnTo>
                  <a:lnTo>
                    <a:pt x="48" y="1356"/>
                  </a:lnTo>
                  <a:lnTo>
                    <a:pt x="50" y="1356"/>
                  </a:lnTo>
                  <a:lnTo>
                    <a:pt x="52" y="1356"/>
                  </a:lnTo>
                  <a:lnTo>
                    <a:pt x="54" y="1356"/>
                  </a:lnTo>
                  <a:lnTo>
                    <a:pt x="54" y="1354"/>
                  </a:lnTo>
                  <a:lnTo>
                    <a:pt x="56" y="1354"/>
                  </a:lnTo>
                  <a:lnTo>
                    <a:pt x="58" y="1354"/>
                  </a:lnTo>
                  <a:lnTo>
                    <a:pt x="60" y="1354"/>
                  </a:lnTo>
                  <a:lnTo>
                    <a:pt x="60" y="1352"/>
                  </a:lnTo>
                  <a:lnTo>
                    <a:pt x="62" y="1352"/>
                  </a:lnTo>
                  <a:lnTo>
                    <a:pt x="62" y="1350"/>
                  </a:lnTo>
                  <a:lnTo>
                    <a:pt x="62" y="1348"/>
                  </a:lnTo>
                  <a:lnTo>
                    <a:pt x="62" y="1346"/>
                  </a:lnTo>
                  <a:lnTo>
                    <a:pt x="62" y="1344"/>
                  </a:lnTo>
                  <a:lnTo>
                    <a:pt x="63" y="1344"/>
                  </a:lnTo>
                  <a:lnTo>
                    <a:pt x="65" y="1344"/>
                  </a:lnTo>
                  <a:lnTo>
                    <a:pt x="65" y="1346"/>
                  </a:lnTo>
                  <a:lnTo>
                    <a:pt x="65" y="1344"/>
                  </a:lnTo>
                  <a:lnTo>
                    <a:pt x="65" y="1346"/>
                  </a:lnTo>
                  <a:lnTo>
                    <a:pt x="67" y="1346"/>
                  </a:lnTo>
                  <a:lnTo>
                    <a:pt x="67" y="1348"/>
                  </a:lnTo>
                  <a:lnTo>
                    <a:pt x="65" y="1348"/>
                  </a:lnTo>
                  <a:lnTo>
                    <a:pt x="67" y="1348"/>
                  </a:lnTo>
                  <a:lnTo>
                    <a:pt x="65" y="1348"/>
                  </a:lnTo>
                  <a:lnTo>
                    <a:pt x="65" y="1350"/>
                  </a:lnTo>
                  <a:lnTo>
                    <a:pt x="63" y="1350"/>
                  </a:lnTo>
                  <a:lnTo>
                    <a:pt x="63" y="1352"/>
                  </a:lnTo>
                  <a:lnTo>
                    <a:pt x="65" y="1352"/>
                  </a:lnTo>
                  <a:lnTo>
                    <a:pt x="65" y="1354"/>
                  </a:lnTo>
                  <a:lnTo>
                    <a:pt x="63" y="1354"/>
                  </a:lnTo>
                  <a:lnTo>
                    <a:pt x="65" y="1356"/>
                  </a:lnTo>
                  <a:lnTo>
                    <a:pt x="63" y="1356"/>
                  </a:lnTo>
                  <a:lnTo>
                    <a:pt x="63" y="1357"/>
                  </a:lnTo>
                  <a:lnTo>
                    <a:pt x="63" y="1356"/>
                  </a:lnTo>
                  <a:lnTo>
                    <a:pt x="63" y="1357"/>
                  </a:lnTo>
                  <a:lnTo>
                    <a:pt x="63" y="1356"/>
                  </a:lnTo>
                  <a:lnTo>
                    <a:pt x="63" y="1357"/>
                  </a:lnTo>
                  <a:lnTo>
                    <a:pt x="62" y="1357"/>
                  </a:lnTo>
                  <a:lnTo>
                    <a:pt x="62" y="1356"/>
                  </a:lnTo>
                  <a:close/>
                  <a:moveTo>
                    <a:pt x="98" y="1346"/>
                  </a:moveTo>
                  <a:lnTo>
                    <a:pt x="98" y="1344"/>
                  </a:lnTo>
                  <a:lnTo>
                    <a:pt x="100" y="1344"/>
                  </a:lnTo>
                  <a:lnTo>
                    <a:pt x="98" y="1344"/>
                  </a:lnTo>
                  <a:lnTo>
                    <a:pt x="100" y="1344"/>
                  </a:lnTo>
                  <a:lnTo>
                    <a:pt x="100" y="1346"/>
                  </a:lnTo>
                  <a:lnTo>
                    <a:pt x="98" y="1346"/>
                  </a:lnTo>
                  <a:close/>
                  <a:moveTo>
                    <a:pt x="94" y="1344"/>
                  </a:moveTo>
                  <a:lnTo>
                    <a:pt x="96" y="1344"/>
                  </a:lnTo>
                  <a:lnTo>
                    <a:pt x="94" y="1344"/>
                  </a:lnTo>
                  <a:close/>
                  <a:moveTo>
                    <a:pt x="106" y="1344"/>
                  </a:moveTo>
                  <a:lnTo>
                    <a:pt x="108" y="1344"/>
                  </a:lnTo>
                  <a:lnTo>
                    <a:pt x="108" y="1346"/>
                  </a:lnTo>
                  <a:lnTo>
                    <a:pt x="106" y="1346"/>
                  </a:lnTo>
                  <a:lnTo>
                    <a:pt x="106" y="1344"/>
                  </a:lnTo>
                  <a:lnTo>
                    <a:pt x="104" y="1344"/>
                  </a:lnTo>
                  <a:lnTo>
                    <a:pt x="106" y="1344"/>
                  </a:lnTo>
                  <a:close/>
                  <a:moveTo>
                    <a:pt x="98" y="1344"/>
                  </a:moveTo>
                  <a:lnTo>
                    <a:pt x="96" y="1344"/>
                  </a:lnTo>
                  <a:lnTo>
                    <a:pt x="98" y="1344"/>
                  </a:lnTo>
                  <a:close/>
                  <a:moveTo>
                    <a:pt x="110" y="1344"/>
                  </a:moveTo>
                  <a:lnTo>
                    <a:pt x="110" y="1342"/>
                  </a:lnTo>
                  <a:lnTo>
                    <a:pt x="111" y="1344"/>
                  </a:lnTo>
                  <a:lnTo>
                    <a:pt x="110" y="1344"/>
                  </a:lnTo>
                  <a:lnTo>
                    <a:pt x="110" y="1346"/>
                  </a:lnTo>
                  <a:lnTo>
                    <a:pt x="108" y="1344"/>
                  </a:lnTo>
                  <a:lnTo>
                    <a:pt x="108" y="1342"/>
                  </a:lnTo>
                  <a:lnTo>
                    <a:pt x="110" y="1342"/>
                  </a:lnTo>
                  <a:lnTo>
                    <a:pt x="110" y="1344"/>
                  </a:lnTo>
                  <a:close/>
                  <a:moveTo>
                    <a:pt x="104" y="1342"/>
                  </a:moveTo>
                  <a:lnTo>
                    <a:pt x="106" y="1342"/>
                  </a:lnTo>
                  <a:lnTo>
                    <a:pt x="104" y="1342"/>
                  </a:lnTo>
                  <a:lnTo>
                    <a:pt x="104" y="1344"/>
                  </a:lnTo>
                  <a:lnTo>
                    <a:pt x="102" y="1344"/>
                  </a:lnTo>
                  <a:lnTo>
                    <a:pt x="102" y="1342"/>
                  </a:lnTo>
                  <a:lnTo>
                    <a:pt x="104" y="1342"/>
                  </a:lnTo>
                  <a:close/>
                  <a:moveTo>
                    <a:pt x="81" y="1342"/>
                  </a:moveTo>
                  <a:lnTo>
                    <a:pt x="83" y="1342"/>
                  </a:lnTo>
                  <a:lnTo>
                    <a:pt x="83" y="1344"/>
                  </a:lnTo>
                  <a:lnTo>
                    <a:pt x="83" y="1346"/>
                  </a:lnTo>
                  <a:lnTo>
                    <a:pt x="83" y="1344"/>
                  </a:lnTo>
                  <a:lnTo>
                    <a:pt x="81" y="1344"/>
                  </a:lnTo>
                  <a:lnTo>
                    <a:pt x="81" y="1346"/>
                  </a:lnTo>
                  <a:lnTo>
                    <a:pt x="83" y="1346"/>
                  </a:lnTo>
                  <a:lnTo>
                    <a:pt x="81" y="1346"/>
                  </a:lnTo>
                  <a:lnTo>
                    <a:pt x="83" y="1346"/>
                  </a:lnTo>
                  <a:lnTo>
                    <a:pt x="81" y="1346"/>
                  </a:lnTo>
                  <a:lnTo>
                    <a:pt x="81" y="1348"/>
                  </a:lnTo>
                  <a:lnTo>
                    <a:pt x="79" y="1348"/>
                  </a:lnTo>
                  <a:lnTo>
                    <a:pt x="79" y="1350"/>
                  </a:lnTo>
                  <a:lnTo>
                    <a:pt x="81" y="1350"/>
                  </a:lnTo>
                  <a:lnTo>
                    <a:pt x="83" y="1350"/>
                  </a:lnTo>
                  <a:lnTo>
                    <a:pt x="85" y="1350"/>
                  </a:lnTo>
                  <a:lnTo>
                    <a:pt x="85" y="1352"/>
                  </a:lnTo>
                  <a:lnTo>
                    <a:pt x="85" y="1350"/>
                  </a:lnTo>
                  <a:lnTo>
                    <a:pt x="86" y="1350"/>
                  </a:lnTo>
                  <a:lnTo>
                    <a:pt x="86" y="1352"/>
                  </a:lnTo>
                  <a:lnTo>
                    <a:pt x="86" y="1354"/>
                  </a:lnTo>
                  <a:lnTo>
                    <a:pt x="86" y="1356"/>
                  </a:lnTo>
                  <a:lnTo>
                    <a:pt x="85" y="1356"/>
                  </a:lnTo>
                  <a:lnTo>
                    <a:pt x="85" y="1354"/>
                  </a:lnTo>
                  <a:lnTo>
                    <a:pt x="83" y="1354"/>
                  </a:lnTo>
                  <a:lnTo>
                    <a:pt x="83" y="1356"/>
                  </a:lnTo>
                  <a:lnTo>
                    <a:pt x="83" y="1357"/>
                  </a:lnTo>
                  <a:lnTo>
                    <a:pt x="81" y="1357"/>
                  </a:lnTo>
                  <a:lnTo>
                    <a:pt x="81" y="1356"/>
                  </a:lnTo>
                  <a:lnTo>
                    <a:pt x="81" y="1357"/>
                  </a:lnTo>
                  <a:lnTo>
                    <a:pt x="79" y="1357"/>
                  </a:lnTo>
                  <a:lnTo>
                    <a:pt x="79" y="1356"/>
                  </a:lnTo>
                  <a:lnTo>
                    <a:pt x="79" y="1357"/>
                  </a:lnTo>
                  <a:lnTo>
                    <a:pt x="77" y="1357"/>
                  </a:lnTo>
                  <a:lnTo>
                    <a:pt x="77" y="1359"/>
                  </a:lnTo>
                  <a:lnTo>
                    <a:pt x="77" y="1357"/>
                  </a:lnTo>
                  <a:lnTo>
                    <a:pt x="77" y="1359"/>
                  </a:lnTo>
                  <a:lnTo>
                    <a:pt x="77" y="1361"/>
                  </a:lnTo>
                  <a:lnTo>
                    <a:pt x="77" y="1359"/>
                  </a:lnTo>
                  <a:lnTo>
                    <a:pt x="75" y="1359"/>
                  </a:lnTo>
                  <a:lnTo>
                    <a:pt x="75" y="1361"/>
                  </a:lnTo>
                  <a:lnTo>
                    <a:pt x="73" y="1359"/>
                  </a:lnTo>
                  <a:lnTo>
                    <a:pt x="75" y="1359"/>
                  </a:lnTo>
                  <a:lnTo>
                    <a:pt x="73" y="1359"/>
                  </a:lnTo>
                  <a:lnTo>
                    <a:pt x="75" y="1359"/>
                  </a:lnTo>
                  <a:lnTo>
                    <a:pt x="73" y="1359"/>
                  </a:lnTo>
                  <a:lnTo>
                    <a:pt x="73" y="1357"/>
                  </a:lnTo>
                  <a:lnTo>
                    <a:pt x="75" y="1357"/>
                  </a:lnTo>
                  <a:lnTo>
                    <a:pt x="73" y="1357"/>
                  </a:lnTo>
                  <a:lnTo>
                    <a:pt x="73" y="1356"/>
                  </a:lnTo>
                  <a:lnTo>
                    <a:pt x="75" y="1356"/>
                  </a:lnTo>
                  <a:lnTo>
                    <a:pt x="73" y="1356"/>
                  </a:lnTo>
                  <a:lnTo>
                    <a:pt x="73" y="1357"/>
                  </a:lnTo>
                  <a:lnTo>
                    <a:pt x="73" y="1359"/>
                  </a:lnTo>
                  <a:lnTo>
                    <a:pt x="71" y="1359"/>
                  </a:lnTo>
                  <a:lnTo>
                    <a:pt x="71" y="1361"/>
                  </a:lnTo>
                  <a:lnTo>
                    <a:pt x="71" y="1363"/>
                  </a:lnTo>
                  <a:lnTo>
                    <a:pt x="69" y="1363"/>
                  </a:lnTo>
                  <a:lnTo>
                    <a:pt x="69" y="1361"/>
                  </a:lnTo>
                  <a:lnTo>
                    <a:pt x="69" y="1359"/>
                  </a:lnTo>
                  <a:lnTo>
                    <a:pt x="69" y="1357"/>
                  </a:lnTo>
                  <a:lnTo>
                    <a:pt x="71" y="1357"/>
                  </a:lnTo>
                  <a:lnTo>
                    <a:pt x="71" y="1356"/>
                  </a:lnTo>
                  <a:lnTo>
                    <a:pt x="73" y="1356"/>
                  </a:lnTo>
                  <a:lnTo>
                    <a:pt x="71" y="1356"/>
                  </a:lnTo>
                  <a:lnTo>
                    <a:pt x="73" y="1356"/>
                  </a:lnTo>
                  <a:lnTo>
                    <a:pt x="73" y="1354"/>
                  </a:lnTo>
                  <a:lnTo>
                    <a:pt x="73" y="1356"/>
                  </a:lnTo>
                  <a:lnTo>
                    <a:pt x="73" y="1354"/>
                  </a:lnTo>
                  <a:lnTo>
                    <a:pt x="73" y="1356"/>
                  </a:lnTo>
                  <a:lnTo>
                    <a:pt x="73" y="1354"/>
                  </a:lnTo>
                  <a:lnTo>
                    <a:pt x="75" y="1354"/>
                  </a:lnTo>
                  <a:lnTo>
                    <a:pt x="73" y="1354"/>
                  </a:lnTo>
                  <a:lnTo>
                    <a:pt x="71" y="1354"/>
                  </a:lnTo>
                  <a:lnTo>
                    <a:pt x="71" y="1352"/>
                  </a:lnTo>
                  <a:lnTo>
                    <a:pt x="73" y="1352"/>
                  </a:lnTo>
                  <a:lnTo>
                    <a:pt x="73" y="1350"/>
                  </a:lnTo>
                  <a:lnTo>
                    <a:pt x="73" y="1352"/>
                  </a:lnTo>
                  <a:lnTo>
                    <a:pt x="75" y="1352"/>
                  </a:lnTo>
                  <a:lnTo>
                    <a:pt x="75" y="1354"/>
                  </a:lnTo>
                  <a:lnTo>
                    <a:pt x="75" y="1352"/>
                  </a:lnTo>
                  <a:lnTo>
                    <a:pt x="75" y="1354"/>
                  </a:lnTo>
                  <a:lnTo>
                    <a:pt x="75" y="1352"/>
                  </a:lnTo>
                  <a:lnTo>
                    <a:pt x="77" y="1352"/>
                  </a:lnTo>
                  <a:lnTo>
                    <a:pt x="77" y="1354"/>
                  </a:lnTo>
                  <a:lnTo>
                    <a:pt x="77" y="1352"/>
                  </a:lnTo>
                  <a:lnTo>
                    <a:pt x="75" y="1352"/>
                  </a:lnTo>
                  <a:lnTo>
                    <a:pt x="75" y="1350"/>
                  </a:lnTo>
                  <a:lnTo>
                    <a:pt x="75" y="1348"/>
                  </a:lnTo>
                  <a:lnTo>
                    <a:pt x="77" y="1348"/>
                  </a:lnTo>
                  <a:lnTo>
                    <a:pt x="77" y="1350"/>
                  </a:lnTo>
                  <a:lnTo>
                    <a:pt x="77" y="1348"/>
                  </a:lnTo>
                  <a:lnTo>
                    <a:pt x="77" y="1350"/>
                  </a:lnTo>
                  <a:lnTo>
                    <a:pt x="77" y="1348"/>
                  </a:lnTo>
                  <a:lnTo>
                    <a:pt x="75" y="1348"/>
                  </a:lnTo>
                  <a:lnTo>
                    <a:pt x="75" y="1346"/>
                  </a:lnTo>
                  <a:lnTo>
                    <a:pt x="75" y="1344"/>
                  </a:lnTo>
                  <a:lnTo>
                    <a:pt x="77" y="1344"/>
                  </a:lnTo>
                  <a:lnTo>
                    <a:pt x="79" y="1344"/>
                  </a:lnTo>
                  <a:lnTo>
                    <a:pt x="81" y="1344"/>
                  </a:lnTo>
                  <a:lnTo>
                    <a:pt x="81" y="1342"/>
                  </a:lnTo>
                  <a:close/>
                  <a:moveTo>
                    <a:pt x="102" y="1340"/>
                  </a:moveTo>
                  <a:lnTo>
                    <a:pt x="102" y="1338"/>
                  </a:lnTo>
                  <a:lnTo>
                    <a:pt x="102" y="1340"/>
                  </a:lnTo>
                  <a:close/>
                  <a:moveTo>
                    <a:pt x="96" y="1336"/>
                  </a:moveTo>
                  <a:lnTo>
                    <a:pt x="98" y="1336"/>
                  </a:lnTo>
                  <a:lnTo>
                    <a:pt x="100" y="1338"/>
                  </a:lnTo>
                  <a:lnTo>
                    <a:pt x="100" y="1340"/>
                  </a:lnTo>
                  <a:lnTo>
                    <a:pt x="98" y="1340"/>
                  </a:lnTo>
                  <a:lnTo>
                    <a:pt x="98" y="1342"/>
                  </a:lnTo>
                  <a:lnTo>
                    <a:pt x="100" y="1342"/>
                  </a:lnTo>
                  <a:lnTo>
                    <a:pt x="98" y="1342"/>
                  </a:lnTo>
                  <a:lnTo>
                    <a:pt x="98" y="1344"/>
                  </a:lnTo>
                  <a:lnTo>
                    <a:pt x="98" y="1342"/>
                  </a:lnTo>
                  <a:lnTo>
                    <a:pt x="96" y="1342"/>
                  </a:lnTo>
                  <a:lnTo>
                    <a:pt x="94" y="1342"/>
                  </a:lnTo>
                  <a:lnTo>
                    <a:pt x="94" y="1340"/>
                  </a:lnTo>
                  <a:lnTo>
                    <a:pt x="94" y="1338"/>
                  </a:lnTo>
                  <a:lnTo>
                    <a:pt x="94" y="1336"/>
                  </a:lnTo>
                  <a:lnTo>
                    <a:pt x="96" y="1336"/>
                  </a:lnTo>
                  <a:close/>
                  <a:moveTo>
                    <a:pt x="179" y="1334"/>
                  </a:moveTo>
                  <a:lnTo>
                    <a:pt x="177" y="1334"/>
                  </a:lnTo>
                  <a:lnTo>
                    <a:pt x="177" y="1336"/>
                  </a:lnTo>
                  <a:lnTo>
                    <a:pt x="179" y="1336"/>
                  </a:lnTo>
                  <a:lnTo>
                    <a:pt x="181" y="1336"/>
                  </a:lnTo>
                  <a:lnTo>
                    <a:pt x="182" y="1336"/>
                  </a:lnTo>
                  <a:lnTo>
                    <a:pt x="184" y="1336"/>
                  </a:lnTo>
                  <a:lnTo>
                    <a:pt x="186" y="1336"/>
                  </a:lnTo>
                  <a:lnTo>
                    <a:pt x="188" y="1336"/>
                  </a:lnTo>
                  <a:lnTo>
                    <a:pt x="190" y="1336"/>
                  </a:lnTo>
                  <a:lnTo>
                    <a:pt x="192" y="1336"/>
                  </a:lnTo>
                  <a:lnTo>
                    <a:pt x="194" y="1336"/>
                  </a:lnTo>
                  <a:lnTo>
                    <a:pt x="196" y="1336"/>
                  </a:lnTo>
                  <a:lnTo>
                    <a:pt x="194" y="1336"/>
                  </a:lnTo>
                  <a:lnTo>
                    <a:pt x="194" y="1338"/>
                  </a:lnTo>
                  <a:lnTo>
                    <a:pt x="192" y="1338"/>
                  </a:lnTo>
                  <a:lnTo>
                    <a:pt x="190" y="1338"/>
                  </a:lnTo>
                  <a:lnTo>
                    <a:pt x="188" y="1338"/>
                  </a:lnTo>
                  <a:lnTo>
                    <a:pt x="186" y="1338"/>
                  </a:lnTo>
                  <a:lnTo>
                    <a:pt x="184" y="1338"/>
                  </a:lnTo>
                  <a:lnTo>
                    <a:pt x="182" y="1338"/>
                  </a:lnTo>
                  <a:lnTo>
                    <a:pt x="182" y="1340"/>
                  </a:lnTo>
                  <a:lnTo>
                    <a:pt x="182" y="1338"/>
                  </a:lnTo>
                  <a:lnTo>
                    <a:pt x="182" y="1340"/>
                  </a:lnTo>
                  <a:lnTo>
                    <a:pt x="181" y="1340"/>
                  </a:lnTo>
                  <a:lnTo>
                    <a:pt x="181" y="1338"/>
                  </a:lnTo>
                  <a:lnTo>
                    <a:pt x="181" y="1340"/>
                  </a:lnTo>
                  <a:lnTo>
                    <a:pt x="181" y="1338"/>
                  </a:lnTo>
                  <a:lnTo>
                    <a:pt x="179" y="1338"/>
                  </a:lnTo>
                  <a:lnTo>
                    <a:pt x="179" y="1340"/>
                  </a:lnTo>
                  <a:lnTo>
                    <a:pt x="177" y="1340"/>
                  </a:lnTo>
                  <a:lnTo>
                    <a:pt x="177" y="1338"/>
                  </a:lnTo>
                  <a:lnTo>
                    <a:pt x="175" y="1338"/>
                  </a:lnTo>
                  <a:lnTo>
                    <a:pt x="173" y="1338"/>
                  </a:lnTo>
                  <a:lnTo>
                    <a:pt x="171" y="1338"/>
                  </a:lnTo>
                  <a:lnTo>
                    <a:pt x="169" y="1338"/>
                  </a:lnTo>
                  <a:lnTo>
                    <a:pt x="169" y="1340"/>
                  </a:lnTo>
                  <a:lnTo>
                    <a:pt x="167" y="1340"/>
                  </a:lnTo>
                  <a:lnTo>
                    <a:pt x="167" y="1338"/>
                  </a:lnTo>
                  <a:lnTo>
                    <a:pt x="165" y="1338"/>
                  </a:lnTo>
                  <a:lnTo>
                    <a:pt x="165" y="1336"/>
                  </a:lnTo>
                  <a:lnTo>
                    <a:pt x="165" y="1338"/>
                  </a:lnTo>
                  <a:lnTo>
                    <a:pt x="165" y="1336"/>
                  </a:lnTo>
                  <a:lnTo>
                    <a:pt x="163" y="1336"/>
                  </a:lnTo>
                  <a:lnTo>
                    <a:pt x="161" y="1336"/>
                  </a:lnTo>
                  <a:lnTo>
                    <a:pt x="161" y="1334"/>
                  </a:lnTo>
                  <a:lnTo>
                    <a:pt x="163" y="1334"/>
                  </a:lnTo>
                  <a:lnTo>
                    <a:pt x="165" y="1334"/>
                  </a:lnTo>
                  <a:lnTo>
                    <a:pt x="167" y="1334"/>
                  </a:lnTo>
                  <a:lnTo>
                    <a:pt x="167" y="1336"/>
                  </a:lnTo>
                  <a:lnTo>
                    <a:pt x="165" y="1336"/>
                  </a:lnTo>
                  <a:lnTo>
                    <a:pt x="167" y="1336"/>
                  </a:lnTo>
                  <a:lnTo>
                    <a:pt x="167" y="1334"/>
                  </a:lnTo>
                  <a:lnTo>
                    <a:pt x="169" y="1334"/>
                  </a:lnTo>
                  <a:lnTo>
                    <a:pt x="169" y="1336"/>
                  </a:lnTo>
                  <a:lnTo>
                    <a:pt x="171" y="1336"/>
                  </a:lnTo>
                  <a:lnTo>
                    <a:pt x="171" y="1334"/>
                  </a:lnTo>
                  <a:lnTo>
                    <a:pt x="173" y="1334"/>
                  </a:lnTo>
                  <a:lnTo>
                    <a:pt x="175" y="1334"/>
                  </a:lnTo>
                  <a:lnTo>
                    <a:pt x="177" y="1334"/>
                  </a:lnTo>
                  <a:lnTo>
                    <a:pt x="175" y="1334"/>
                  </a:lnTo>
                  <a:lnTo>
                    <a:pt x="177" y="1334"/>
                  </a:lnTo>
                  <a:lnTo>
                    <a:pt x="179" y="1334"/>
                  </a:lnTo>
                  <a:close/>
                  <a:moveTo>
                    <a:pt x="144" y="1333"/>
                  </a:moveTo>
                  <a:lnTo>
                    <a:pt x="142" y="1333"/>
                  </a:lnTo>
                  <a:lnTo>
                    <a:pt x="144" y="1333"/>
                  </a:lnTo>
                  <a:close/>
                  <a:moveTo>
                    <a:pt x="213" y="1321"/>
                  </a:moveTo>
                  <a:lnTo>
                    <a:pt x="213" y="1323"/>
                  </a:lnTo>
                  <a:lnTo>
                    <a:pt x="215" y="1323"/>
                  </a:lnTo>
                  <a:lnTo>
                    <a:pt x="217" y="1323"/>
                  </a:lnTo>
                  <a:lnTo>
                    <a:pt x="217" y="1325"/>
                  </a:lnTo>
                  <a:lnTo>
                    <a:pt x="215" y="1325"/>
                  </a:lnTo>
                  <a:lnTo>
                    <a:pt x="215" y="1327"/>
                  </a:lnTo>
                  <a:lnTo>
                    <a:pt x="213" y="1327"/>
                  </a:lnTo>
                  <a:lnTo>
                    <a:pt x="211" y="1327"/>
                  </a:lnTo>
                  <a:lnTo>
                    <a:pt x="211" y="1329"/>
                  </a:lnTo>
                  <a:lnTo>
                    <a:pt x="209" y="1329"/>
                  </a:lnTo>
                  <a:lnTo>
                    <a:pt x="207" y="1329"/>
                  </a:lnTo>
                  <a:lnTo>
                    <a:pt x="206" y="1329"/>
                  </a:lnTo>
                  <a:lnTo>
                    <a:pt x="206" y="1327"/>
                  </a:lnTo>
                  <a:lnTo>
                    <a:pt x="207" y="1327"/>
                  </a:lnTo>
                  <a:lnTo>
                    <a:pt x="207" y="1325"/>
                  </a:lnTo>
                  <a:lnTo>
                    <a:pt x="207" y="1323"/>
                  </a:lnTo>
                  <a:lnTo>
                    <a:pt x="209" y="1323"/>
                  </a:lnTo>
                  <a:lnTo>
                    <a:pt x="211" y="1323"/>
                  </a:lnTo>
                  <a:lnTo>
                    <a:pt x="211" y="1321"/>
                  </a:lnTo>
                  <a:lnTo>
                    <a:pt x="213" y="1321"/>
                  </a:lnTo>
                  <a:close/>
                  <a:moveTo>
                    <a:pt x="158" y="1321"/>
                  </a:moveTo>
                  <a:lnTo>
                    <a:pt x="159" y="1321"/>
                  </a:lnTo>
                  <a:lnTo>
                    <a:pt x="161" y="1321"/>
                  </a:lnTo>
                  <a:lnTo>
                    <a:pt x="161" y="1323"/>
                  </a:lnTo>
                  <a:lnTo>
                    <a:pt x="163" y="1323"/>
                  </a:lnTo>
                  <a:lnTo>
                    <a:pt x="163" y="1325"/>
                  </a:lnTo>
                  <a:lnTo>
                    <a:pt x="163" y="1327"/>
                  </a:lnTo>
                  <a:lnTo>
                    <a:pt x="161" y="1327"/>
                  </a:lnTo>
                  <a:lnTo>
                    <a:pt x="161" y="1329"/>
                  </a:lnTo>
                  <a:lnTo>
                    <a:pt x="161" y="1331"/>
                  </a:lnTo>
                  <a:lnTo>
                    <a:pt x="159" y="1331"/>
                  </a:lnTo>
                  <a:lnTo>
                    <a:pt x="158" y="1331"/>
                  </a:lnTo>
                  <a:lnTo>
                    <a:pt x="158" y="1329"/>
                  </a:lnTo>
                  <a:lnTo>
                    <a:pt x="158" y="1331"/>
                  </a:lnTo>
                  <a:lnTo>
                    <a:pt x="158" y="1333"/>
                  </a:lnTo>
                  <a:lnTo>
                    <a:pt x="159" y="1333"/>
                  </a:lnTo>
                  <a:lnTo>
                    <a:pt x="159" y="1334"/>
                  </a:lnTo>
                  <a:lnTo>
                    <a:pt x="161" y="1334"/>
                  </a:lnTo>
                  <a:lnTo>
                    <a:pt x="159" y="1336"/>
                  </a:lnTo>
                  <a:lnTo>
                    <a:pt x="159" y="1334"/>
                  </a:lnTo>
                  <a:lnTo>
                    <a:pt x="158" y="1334"/>
                  </a:lnTo>
                  <a:lnTo>
                    <a:pt x="158" y="1336"/>
                  </a:lnTo>
                  <a:lnTo>
                    <a:pt x="156" y="1336"/>
                  </a:lnTo>
                  <a:lnTo>
                    <a:pt x="154" y="1336"/>
                  </a:lnTo>
                  <a:lnTo>
                    <a:pt x="154" y="1334"/>
                  </a:lnTo>
                  <a:lnTo>
                    <a:pt x="154" y="1336"/>
                  </a:lnTo>
                  <a:lnTo>
                    <a:pt x="154" y="1334"/>
                  </a:lnTo>
                  <a:lnTo>
                    <a:pt x="152" y="1334"/>
                  </a:lnTo>
                  <a:lnTo>
                    <a:pt x="152" y="1336"/>
                  </a:lnTo>
                  <a:lnTo>
                    <a:pt x="150" y="1336"/>
                  </a:lnTo>
                  <a:lnTo>
                    <a:pt x="152" y="1336"/>
                  </a:lnTo>
                  <a:lnTo>
                    <a:pt x="150" y="1336"/>
                  </a:lnTo>
                  <a:lnTo>
                    <a:pt x="152" y="1336"/>
                  </a:lnTo>
                  <a:lnTo>
                    <a:pt x="152" y="1338"/>
                  </a:lnTo>
                  <a:lnTo>
                    <a:pt x="150" y="1338"/>
                  </a:lnTo>
                  <a:lnTo>
                    <a:pt x="152" y="1338"/>
                  </a:lnTo>
                  <a:lnTo>
                    <a:pt x="150" y="1338"/>
                  </a:lnTo>
                  <a:lnTo>
                    <a:pt x="150" y="1340"/>
                  </a:lnTo>
                  <a:lnTo>
                    <a:pt x="150" y="1338"/>
                  </a:lnTo>
                  <a:lnTo>
                    <a:pt x="148" y="1338"/>
                  </a:lnTo>
                  <a:lnTo>
                    <a:pt x="146" y="1338"/>
                  </a:lnTo>
                  <a:lnTo>
                    <a:pt x="146" y="1336"/>
                  </a:lnTo>
                  <a:lnTo>
                    <a:pt x="146" y="1338"/>
                  </a:lnTo>
                  <a:lnTo>
                    <a:pt x="148" y="1338"/>
                  </a:lnTo>
                  <a:lnTo>
                    <a:pt x="148" y="1340"/>
                  </a:lnTo>
                  <a:lnTo>
                    <a:pt x="148" y="1338"/>
                  </a:lnTo>
                  <a:lnTo>
                    <a:pt x="146" y="1338"/>
                  </a:lnTo>
                  <a:lnTo>
                    <a:pt x="144" y="1338"/>
                  </a:lnTo>
                  <a:lnTo>
                    <a:pt x="146" y="1338"/>
                  </a:lnTo>
                  <a:lnTo>
                    <a:pt x="146" y="1340"/>
                  </a:lnTo>
                  <a:lnTo>
                    <a:pt x="146" y="1338"/>
                  </a:lnTo>
                  <a:lnTo>
                    <a:pt x="144" y="1338"/>
                  </a:lnTo>
                  <a:lnTo>
                    <a:pt x="144" y="1340"/>
                  </a:lnTo>
                  <a:lnTo>
                    <a:pt x="144" y="1338"/>
                  </a:lnTo>
                  <a:lnTo>
                    <a:pt x="144" y="1340"/>
                  </a:lnTo>
                  <a:lnTo>
                    <a:pt x="142" y="1340"/>
                  </a:lnTo>
                  <a:lnTo>
                    <a:pt x="142" y="1338"/>
                  </a:lnTo>
                  <a:lnTo>
                    <a:pt x="140" y="1338"/>
                  </a:lnTo>
                  <a:lnTo>
                    <a:pt x="142" y="1338"/>
                  </a:lnTo>
                  <a:lnTo>
                    <a:pt x="142" y="1340"/>
                  </a:lnTo>
                  <a:lnTo>
                    <a:pt x="140" y="1340"/>
                  </a:lnTo>
                  <a:lnTo>
                    <a:pt x="142" y="1340"/>
                  </a:lnTo>
                  <a:lnTo>
                    <a:pt x="140" y="1340"/>
                  </a:lnTo>
                  <a:lnTo>
                    <a:pt x="140" y="1342"/>
                  </a:lnTo>
                  <a:lnTo>
                    <a:pt x="140" y="1340"/>
                  </a:lnTo>
                  <a:lnTo>
                    <a:pt x="138" y="1340"/>
                  </a:lnTo>
                  <a:lnTo>
                    <a:pt x="136" y="1340"/>
                  </a:lnTo>
                  <a:lnTo>
                    <a:pt x="134" y="1340"/>
                  </a:lnTo>
                  <a:lnTo>
                    <a:pt x="134" y="1338"/>
                  </a:lnTo>
                  <a:lnTo>
                    <a:pt x="134" y="1340"/>
                  </a:lnTo>
                  <a:lnTo>
                    <a:pt x="133" y="1340"/>
                  </a:lnTo>
                  <a:lnTo>
                    <a:pt x="131" y="1340"/>
                  </a:lnTo>
                  <a:lnTo>
                    <a:pt x="131" y="1342"/>
                  </a:lnTo>
                  <a:lnTo>
                    <a:pt x="131" y="1340"/>
                  </a:lnTo>
                  <a:lnTo>
                    <a:pt x="129" y="1340"/>
                  </a:lnTo>
                  <a:lnTo>
                    <a:pt x="129" y="1342"/>
                  </a:lnTo>
                  <a:lnTo>
                    <a:pt x="127" y="1342"/>
                  </a:lnTo>
                  <a:lnTo>
                    <a:pt x="127" y="1340"/>
                  </a:lnTo>
                  <a:lnTo>
                    <a:pt x="125" y="1340"/>
                  </a:lnTo>
                  <a:lnTo>
                    <a:pt x="125" y="1342"/>
                  </a:lnTo>
                  <a:lnTo>
                    <a:pt x="125" y="1340"/>
                  </a:lnTo>
                  <a:lnTo>
                    <a:pt x="123" y="1340"/>
                  </a:lnTo>
                  <a:lnTo>
                    <a:pt x="121" y="1340"/>
                  </a:lnTo>
                  <a:lnTo>
                    <a:pt x="121" y="1342"/>
                  </a:lnTo>
                  <a:lnTo>
                    <a:pt x="121" y="1340"/>
                  </a:lnTo>
                  <a:lnTo>
                    <a:pt x="123" y="1340"/>
                  </a:lnTo>
                  <a:lnTo>
                    <a:pt x="125" y="1340"/>
                  </a:lnTo>
                  <a:lnTo>
                    <a:pt x="125" y="1338"/>
                  </a:lnTo>
                  <a:lnTo>
                    <a:pt x="127" y="1338"/>
                  </a:lnTo>
                  <a:lnTo>
                    <a:pt x="129" y="1338"/>
                  </a:lnTo>
                  <a:lnTo>
                    <a:pt x="129" y="1340"/>
                  </a:lnTo>
                  <a:lnTo>
                    <a:pt x="127" y="1340"/>
                  </a:lnTo>
                  <a:lnTo>
                    <a:pt x="129" y="1340"/>
                  </a:lnTo>
                  <a:lnTo>
                    <a:pt x="129" y="1338"/>
                  </a:lnTo>
                  <a:lnTo>
                    <a:pt x="131" y="1338"/>
                  </a:lnTo>
                  <a:lnTo>
                    <a:pt x="131" y="1340"/>
                  </a:lnTo>
                  <a:lnTo>
                    <a:pt x="131" y="1338"/>
                  </a:lnTo>
                  <a:lnTo>
                    <a:pt x="133" y="1338"/>
                  </a:lnTo>
                  <a:lnTo>
                    <a:pt x="134" y="1338"/>
                  </a:lnTo>
                  <a:lnTo>
                    <a:pt x="134" y="1336"/>
                  </a:lnTo>
                  <a:lnTo>
                    <a:pt x="134" y="1338"/>
                  </a:lnTo>
                  <a:lnTo>
                    <a:pt x="134" y="1336"/>
                  </a:lnTo>
                  <a:lnTo>
                    <a:pt x="136" y="1336"/>
                  </a:lnTo>
                  <a:lnTo>
                    <a:pt x="138" y="1336"/>
                  </a:lnTo>
                  <a:lnTo>
                    <a:pt x="138" y="1338"/>
                  </a:lnTo>
                  <a:lnTo>
                    <a:pt x="138" y="1336"/>
                  </a:lnTo>
                  <a:lnTo>
                    <a:pt x="140" y="1336"/>
                  </a:lnTo>
                  <a:lnTo>
                    <a:pt x="140" y="1334"/>
                  </a:lnTo>
                  <a:lnTo>
                    <a:pt x="140" y="1336"/>
                  </a:lnTo>
                  <a:lnTo>
                    <a:pt x="142" y="1336"/>
                  </a:lnTo>
                  <a:lnTo>
                    <a:pt x="144" y="1336"/>
                  </a:lnTo>
                  <a:lnTo>
                    <a:pt x="144" y="1334"/>
                  </a:lnTo>
                  <a:lnTo>
                    <a:pt x="146" y="1334"/>
                  </a:lnTo>
                  <a:lnTo>
                    <a:pt x="148" y="1334"/>
                  </a:lnTo>
                  <a:lnTo>
                    <a:pt x="146" y="1334"/>
                  </a:lnTo>
                  <a:lnTo>
                    <a:pt x="146" y="1333"/>
                  </a:lnTo>
                  <a:lnTo>
                    <a:pt x="148" y="1333"/>
                  </a:lnTo>
                  <a:lnTo>
                    <a:pt x="150" y="1333"/>
                  </a:lnTo>
                  <a:lnTo>
                    <a:pt x="150" y="1331"/>
                  </a:lnTo>
                  <a:lnTo>
                    <a:pt x="148" y="1331"/>
                  </a:lnTo>
                  <a:lnTo>
                    <a:pt x="150" y="1331"/>
                  </a:lnTo>
                  <a:lnTo>
                    <a:pt x="152" y="1331"/>
                  </a:lnTo>
                  <a:lnTo>
                    <a:pt x="152" y="1333"/>
                  </a:lnTo>
                  <a:lnTo>
                    <a:pt x="152" y="1331"/>
                  </a:lnTo>
                  <a:lnTo>
                    <a:pt x="154" y="1331"/>
                  </a:lnTo>
                  <a:lnTo>
                    <a:pt x="154" y="1329"/>
                  </a:lnTo>
                  <a:lnTo>
                    <a:pt x="156" y="1329"/>
                  </a:lnTo>
                  <a:lnTo>
                    <a:pt x="156" y="1327"/>
                  </a:lnTo>
                  <a:lnTo>
                    <a:pt x="154" y="1327"/>
                  </a:lnTo>
                  <a:lnTo>
                    <a:pt x="156" y="1327"/>
                  </a:lnTo>
                  <a:lnTo>
                    <a:pt x="154" y="1327"/>
                  </a:lnTo>
                  <a:lnTo>
                    <a:pt x="152" y="1325"/>
                  </a:lnTo>
                  <a:lnTo>
                    <a:pt x="154" y="1325"/>
                  </a:lnTo>
                  <a:lnTo>
                    <a:pt x="152" y="1325"/>
                  </a:lnTo>
                  <a:lnTo>
                    <a:pt x="152" y="1327"/>
                  </a:lnTo>
                  <a:lnTo>
                    <a:pt x="154" y="1327"/>
                  </a:lnTo>
                  <a:lnTo>
                    <a:pt x="152" y="1327"/>
                  </a:lnTo>
                  <a:lnTo>
                    <a:pt x="150" y="1327"/>
                  </a:lnTo>
                  <a:lnTo>
                    <a:pt x="148" y="1327"/>
                  </a:lnTo>
                  <a:lnTo>
                    <a:pt x="148" y="1325"/>
                  </a:lnTo>
                  <a:lnTo>
                    <a:pt x="150" y="1325"/>
                  </a:lnTo>
                  <a:lnTo>
                    <a:pt x="152" y="1325"/>
                  </a:lnTo>
                  <a:lnTo>
                    <a:pt x="154" y="1325"/>
                  </a:lnTo>
                  <a:lnTo>
                    <a:pt x="154" y="1323"/>
                  </a:lnTo>
                  <a:lnTo>
                    <a:pt x="152" y="1323"/>
                  </a:lnTo>
                  <a:lnTo>
                    <a:pt x="154" y="1323"/>
                  </a:lnTo>
                  <a:lnTo>
                    <a:pt x="154" y="1321"/>
                  </a:lnTo>
                  <a:lnTo>
                    <a:pt x="156" y="1321"/>
                  </a:lnTo>
                  <a:lnTo>
                    <a:pt x="158" y="1321"/>
                  </a:lnTo>
                  <a:lnTo>
                    <a:pt x="158" y="1319"/>
                  </a:lnTo>
                  <a:lnTo>
                    <a:pt x="158" y="1321"/>
                  </a:lnTo>
                  <a:close/>
                  <a:moveTo>
                    <a:pt x="252" y="1317"/>
                  </a:moveTo>
                  <a:lnTo>
                    <a:pt x="250" y="1317"/>
                  </a:lnTo>
                  <a:lnTo>
                    <a:pt x="250" y="1319"/>
                  </a:lnTo>
                  <a:lnTo>
                    <a:pt x="250" y="1317"/>
                  </a:lnTo>
                  <a:lnTo>
                    <a:pt x="248" y="1317"/>
                  </a:lnTo>
                  <a:lnTo>
                    <a:pt x="248" y="1319"/>
                  </a:lnTo>
                  <a:lnTo>
                    <a:pt x="248" y="1317"/>
                  </a:lnTo>
                  <a:lnTo>
                    <a:pt x="248" y="1315"/>
                  </a:lnTo>
                  <a:lnTo>
                    <a:pt x="250" y="1315"/>
                  </a:lnTo>
                  <a:lnTo>
                    <a:pt x="252" y="1315"/>
                  </a:lnTo>
                  <a:lnTo>
                    <a:pt x="252" y="1317"/>
                  </a:lnTo>
                  <a:close/>
                  <a:moveTo>
                    <a:pt x="254" y="1313"/>
                  </a:moveTo>
                  <a:lnTo>
                    <a:pt x="252" y="1313"/>
                  </a:lnTo>
                  <a:lnTo>
                    <a:pt x="252" y="1311"/>
                  </a:lnTo>
                  <a:lnTo>
                    <a:pt x="254" y="1311"/>
                  </a:lnTo>
                  <a:lnTo>
                    <a:pt x="254" y="1313"/>
                  </a:lnTo>
                  <a:close/>
                  <a:moveTo>
                    <a:pt x="269" y="1306"/>
                  </a:moveTo>
                  <a:lnTo>
                    <a:pt x="271" y="1306"/>
                  </a:lnTo>
                  <a:lnTo>
                    <a:pt x="271" y="1308"/>
                  </a:lnTo>
                  <a:lnTo>
                    <a:pt x="271" y="1309"/>
                  </a:lnTo>
                  <a:lnTo>
                    <a:pt x="271" y="1311"/>
                  </a:lnTo>
                  <a:lnTo>
                    <a:pt x="269" y="1311"/>
                  </a:lnTo>
                  <a:lnTo>
                    <a:pt x="267" y="1311"/>
                  </a:lnTo>
                  <a:lnTo>
                    <a:pt x="265" y="1311"/>
                  </a:lnTo>
                  <a:lnTo>
                    <a:pt x="265" y="1313"/>
                  </a:lnTo>
                  <a:lnTo>
                    <a:pt x="263" y="1313"/>
                  </a:lnTo>
                  <a:lnTo>
                    <a:pt x="263" y="1311"/>
                  </a:lnTo>
                  <a:lnTo>
                    <a:pt x="263" y="1309"/>
                  </a:lnTo>
                  <a:lnTo>
                    <a:pt x="265" y="1309"/>
                  </a:lnTo>
                  <a:lnTo>
                    <a:pt x="265" y="1308"/>
                  </a:lnTo>
                  <a:lnTo>
                    <a:pt x="267" y="1308"/>
                  </a:lnTo>
                  <a:lnTo>
                    <a:pt x="265" y="1308"/>
                  </a:lnTo>
                  <a:lnTo>
                    <a:pt x="267" y="1308"/>
                  </a:lnTo>
                  <a:lnTo>
                    <a:pt x="267" y="1306"/>
                  </a:lnTo>
                  <a:lnTo>
                    <a:pt x="267" y="1308"/>
                  </a:lnTo>
                  <a:lnTo>
                    <a:pt x="267" y="1306"/>
                  </a:lnTo>
                  <a:lnTo>
                    <a:pt x="269" y="1306"/>
                  </a:lnTo>
                  <a:close/>
                  <a:moveTo>
                    <a:pt x="286" y="1302"/>
                  </a:moveTo>
                  <a:lnTo>
                    <a:pt x="288" y="1302"/>
                  </a:lnTo>
                  <a:lnTo>
                    <a:pt x="288" y="1304"/>
                  </a:lnTo>
                  <a:lnTo>
                    <a:pt x="286" y="1304"/>
                  </a:lnTo>
                  <a:lnTo>
                    <a:pt x="284" y="1304"/>
                  </a:lnTo>
                  <a:lnTo>
                    <a:pt x="284" y="1302"/>
                  </a:lnTo>
                  <a:lnTo>
                    <a:pt x="284" y="1300"/>
                  </a:lnTo>
                  <a:lnTo>
                    <a:pt x="286" y="1300"/>
                  </a:lnTo>
                  <a:lnTo>
                    <a:pt x="286" y="1302"/>
                  </a:lnTo>
                  <a:close/>
                  <a:moveTo>
                    <a:pt x="315" y="1300"/>
                  </a:moveTo>
                  <a:lnTo>
                    <a:pt x="315" y="1302"/>
                  </a:lnTo>
                  <a:lnTo>
                    <a:pt x="313" y="1302"/>
                  </a:lnTo>
                  <a:lnTo>
                    <a:pt x="315" y="1302"/>
                  </a:lnTo>
                  <a:lnTo>
                    <a:pt x="315" y="1300"/>
                  </a:lnTo>
                  <a:close/>
                  <a:moveTo>
                    <a:pt x="319" y="1298"/>
                  </a:moveTo>
                  <a:lnTo>
                    <a:pt x="317" y="1298"/>
                  </a:lnTo>
                  <a:lnTo>
                    <a:pt x="317" y="1300"/>
                  </a:lnTo>
                  <a:lnTo>
                    <a:pt x="317" y="1298"/>
                  </a:lnTo>
                  <a:lnTo>
                    <a:pt x="319" y="1298"/>
                  </a:lnTo>
                  <a:close/>
                  <a:moveTo>
                    <a:pt x="296" y="1296"/>
                  </a:moveTo>
                  <a:lnTo>
                    <a:pt x="298" y="1296"/>
                  </a:lnTo>
                  <a:lnTo>
                    <a:pt x="300" y="1296"/>
                  </a:lnTo>
                  <a:lnTo>
                    <a:pt x="300" y="1298"/>
                  </a:lnTo>
                  <a:lnTo>
                    <a:pt x="300" y="1300"/>
                  </a:lnTo>
                  <a:lnTo>
                    <a:pt x="298" y="1300"/>
                  </a:lnTo>
                  <a:lnTo>
                    <a:pt x="300" y="1302"/>
                  </a:lnTo>
                  <a:lnTo>
                    <a:pt x="298" y="1302"/>
                  </a:lnTo>
                  <a:lnTo>
                    <a:pt x="298" y="1300"/>
                  </a:lnTo>
                  <a:lnTo>
                    <a:pt x="296" y="1300"/>
                  </a:lnTo>
                  <a:lnTo>
                    <a:pt x="294" y="1300"/>
                  </a:lnTo>
                  <a:lnTo>
                    <a:pt x="294" y="1298"/>
                  </a:lnTo>
                  <a:lnTo>
                    <a:pt x="294" y="1300"/>
                  </a:lnTo>
                  <a:lnTo>
                    <a:pt x="292" y="1300"/>
                  </a:lnTo>
                  <a:lnTo>
                    <a:pt x="290" y="1300"/>
                  </a:lnTo>
                  <a:lnTo>
                    <a:pt x="290" y="1302"/>
                  </a:lnTo>
                  <a:lnTo>
                    <a:pt x="290" y="1300"/>
                  </a:lnTo>
                  <a:lnTo>
                    <a:pt x="290" y="1298"/>
                  </a:lnTo>
                  <a:lnTo>
                    <a:pt x="288" y="1298"/>
                  </a:lnTo>
                  <a:lnTo>
                    <a:pt x="290" y="1298"/>
                  </a:lnTo>
                  <a:lnTo>
                    <a:pt x="288" y="1298"/>
                  </a:lnTo>
                  <a:lnTo>
                    <a:pt x="290" y="1298"/>
                  </a:lnTo>
                  <a:lnTo>
                    <a:pt x="292" y="1298"/>
                  </a:lnTo>
                  <a:lnTo>
                    <a:pt x="294" y="1298"/>
                  </a:lnTo>
                  <a:lnTo>
                    <a:pt x="294" y="1296"/>
                  </a:lnTo>
                  <a:lnTo>
                    <a:pt x="296" y="1296"/>
                  </a:lnTo>
                  <a:close/>
                  <a:moveTo>
                    <a:pt x="315" y="1294"/>
                  </a:moveTo>
                  <a:lnTo>
                    <a:pt x="317" y="1294"/>
                  </a:lnTo>
                  <a:lnTo>
                    <a:pt x="315" y="1294"/>
                  </a:lnTo>
                  <a:close/>
                  <a:moveTo>
                    <a:pt x="288" y="1294"/>
                  </a:moveTo>
                  <a:lnTo>
                    <a:pt x="290" y="1294"/>
                  </a:lnTo>
                  <a:lnTo>
                    <a:pt x="290" y="1296"/>
                  </a:lnTo>
                  <a:lnTo>
                    <a:pt x="288" y="1296"/>
                  </a:lnTo>
                  <a:lnTo>
                    <a:pt x="288" y="1298"/>
                  </a:lnTo>
                  <a:lnTo>
                    <a:pt x="288" y="1296"/>
                  </a:lnTo>
                  <a:lnTo>
                    <a:pt x="286" y="1296"/>
                  </a:lnTo>
                  <a:lnTo>
                    <a:pt x="286" y="1294"/>
                  </a:lnTo>
                  <a:lnTo>
                    <a:pt x="288" y="1294"/>
                  </a:lnTo>
                  <a:close/>
                  <a:moveTo>
                    <a:pt x="325" y="1290"/>
                  </a:moveTo>
                  <a:lnTo>
                    <a:pt x="323" y="1290"/>
                  </a:lnTo>
                  <a:lnTo>
                    <a:pt x="325" y="1290"/>
                  </a:lnTo>
                  <a:lnTo>
                    <a:pt x="325" y="1288"/>
                  </a:lnTo>
                  <a:lnTo>
                    <a:pt x="325" y="1290"/>
                  </a:lnTo>
                  <a:close/>
                  <a:moveTo>
                    <a:pt x="300" y="1288"/>
                  </a:moveTo>
                  <a:lnTo>
                    <a:pt x="300" y="1290"/>
                  </a:lnTo>
                  <a:lnTo>
                    <a:pt x="300" y="1292"/>
                  </a:lnTo>
                  <a:lnTo>
                    <a:pt x="298" y="1292"/>
                  </a:lnTo>
                  <a:lnTo>
                    <a:pt x="298" y="1290"/>
                  </a:lnTo>
                  <a:lnTo>
                    <a:pt x="296" y="1290"/>
                  </a:lnTo>
                  <a:lnTo>
                    <a:pt x="298" y="1290"/>
                  </a:lnTo>
                  <a:lnTo>
                    <a:pt x="298" y="1288"/>
                  </a:lnTo>
                  <a:lnTo>
                    <a:pt x="300" y="1288"/>
                  </a:lnTo>
                  <a:close/>
                  <a:moveTo>
                    <a:pt x="338" y="1288"/>
                  </a:moveTo>
                  <a:lnTo>
                    <a:pt x="338" y="1286"/>
                  </a:lnTo>
                  <a:lnTo>
                    <a:pt x="338" y="1288"/>
                  </a:lnTo>
                  <a:close/>
                  <a:moveTo>
                    <a:pt x="296" y="1286"/>
                  </a:moveTo>
                  <a:lnTo>
                    <a:pt x="298" y="1286"/>
                  </a:lnTo>
                  <a:lnTo>
                    <a:pt x="296" y="1286"/>
                  </a:lnTo>
                  <a:close/>
                  <a:moveTo>
                    <a:pt x="388" y="1265"/>
                  </a:moveTo>
                  <a:lnTo>
                    <a:pt x="388" y="1267"/>
                  </a:lnTo>
                  <a:lnTo>
                    <a:pt x="388" y="1265"/>
                  </a:lnTo>
                  <a:close/>
                  <a:moveTo>
                    <a:pt x="319" y="1298"/>
                  </a:moveTo>
                  <a:lnTo>
                    <a:pt x="319" y="1296"/>
                  </a:lnTo>
                  <a:lnTo>
                    <a:pt x="321" y="1296"/>
                  </a:lnTo>
                  <a:lnTo>
                    <a:pt x="323" y="1296"/>
                  </a:lnTo>
                  <a:lnTo>
                    <a:pt x="323" y="1294"/>
                  </a:lnTo>
                  <a:lnTo>
                    <a:pt x="321" y="1294"/>
                  </a:lnTo>
                  <a:lnTo>
                    <a:pt x="323" y="1294"/>
                  </a:lnTo>
                  <a:lnTo>
                    <a:pt x="323" y="1292"/>
                  </a:lnTo>
                  <a:lnTo>
                    <a:pt x="323" y="1294"/>
                  </a:lnTo>
                  <a:lnTo>
                    <a:pt x="325" y="1294"/>
                  </a:lnTo>
                  <a:lnTo>
                    <a:pt x="325" y="1292"/>
                  </a:lnTo>
                  <a:lnTo>
                    <a:pt x="325" y="1294"/>
                  </a:lnTo>
                  <a:lnTo>
                    <a:pt x="325" y="1292"/>
                  </a:lnTo>
                  <a:lnTo>
                    <a:pt x="325" y="1290"/>
                  </a:lnTo>
                  <a:lnTo>
                    <a:pt x="325" y="1288"/>
                  </a:lnTo>
                  <a:lnTo>
                    <a:pt x="326" y="1288"/>
                  </a:lnTo>
                  <a:lnTo>
                    <a:pt x="328" y="1288"/>
                  </a:lnTo>
                  <a:lnTo>
                    <a:pt x="328" y="1286"/>
                  </a:lnTo>
                  <a:lnTo>
                    <a:pt x="328" y="1285"/>
                  </a:lnTo>
                  <a:lnTo>
                    <a:pt x="326" y="1285"/>
                  </a:lnTo>
                  <a:lnTo>
                    <a:pt x="326" y="1283"/>
                  </a:lnTo>
                  <a:lnTo>
                    <a:pt x="326" y="1281"/>
                  </a:lnTo>
                  <a:lnTo>
                    <a:pt x="328" y="1281"/>
                  </a:lnTo>
                  <a:lnTo>
                    <a:pt x="328" y="1279"/>
                  </a:lnTo>
                  <a:lnTo>
                    <a:pt x="330" y="1279"/>
                  </a:lnTo>
                  <a:lnTo>
                    <a:pt x="330" y="1277"/>
                  </a:lnTo>
                  <a:lnTo>
                    <a:pt x="332" y="1277"/>
                  </a:lnTo>
                  <a:lnTo>
                    <a:pt x="332" y="1275"/>
                  </a:lnTo>
                  <a:lnTo>
                    <a:pt x="334" y="1275"/>
                  </a:lnTo>
                  <a:lnTo>
                    <a:pt x="334" y="1277"/>
                  </a:lnTo>
                  <a:lnTo>
                    <a:pt x="336" y="1277"/>
                  </a:lnTo>
                  <a:lnTo>
                    <a:pt x="336" y="1275"/>
                  </a:lnTo>
                  <a:lnTo>
                    <a:pt x="338" y="1275"/>
                  </a:lnTo>
                  <a:lnTo>
                    <a:pt x="338" y="1277"/>
                  </a:lnTo>
                  <a:lnTo>
                    <a:pt x="340" y="1277"/>
                  </a:lnTo>
                  <a:lnTo>
                    <a:pt x="342" y="1277"/>
                  </a:lnTo>
                  <a:lnTo>
                    <a:pt x="342" y="1275"/>
                  </a:lnTo>
                  <a:lnTo>
                    <a:pt x="340" y="1275"/>
                  </a:lnTo>
                  <a:lnTo>
                    <a:pt x="340" y="1273"/>
                  </a:lnTo>
                  <a:lnTo>
                    <a:pt x="338" y="1273"/>
                  </a:lnTo>
                  <a:lnTo>
                    <a:pt x="338" y="1271"/>
                  </a:lnTo>
                  <a:lnTo>
                    <a:pt x="340" y="1271"/>
                  </a:lnTo>
                  <a:lnTo>
                    <a:pt x="340" y="1269"/>
                  </a:lnTo>
                  <a:lnTo>
                    <a:pt x="340" y="1267"/>
                  </a:lnTo>
                  <a:lnTo>
                    <a:pt x="340" y="1265"/>
                  </a:lnTo>
                  <a:lnTo>
                    <a:pt x="342" y="1265"/>
                  </a:lnTo>
                  <a:lnTo>
                    <a:pt x="342" y="1263"/>
                  </a:lnTo>
                  <a:lnTo>
                    <a:pt x="344" y="1263"/>
                  </a:lnTo>
                  <a:lnTo>
                    <a:pt x="346" y="1261"/>
                  </a:lnTo>
                  <a:lnTo>
                    <a:pt x="348" y="1261"/>
                  </a:lnTo>
                  <a:lnTo>
                    <a:pt x="350" y="1261"/>
                  </a:lnTo>
                  <a:lnTo>
                    <a:pt x="350" y="1260"/>
                  </a:lnTo>
                  <a:lnTo>
                    <a:pt x="350" y="1261"/>
                  </a:lnTo>
                  <a:lnTo>
                    <a:pt x="351" y="1261"/>
                  </a:lnTo>
                  <a:lnTo>
                    <a:pt x="351" y="1260"/>
                  </a:lnTo>
                  <a:lnTo>
                    <a:pt x="351" y="1261"/>
                  </a:lnTo>
                  <a:lnTo>
                    <a:pt x="351" y="1260"/>
                  </a:lnTo>
                  <a:lnTo>
                    <a:pt x="353" y="1260"/>
                  </a:lnTo>
                  <a:lnTo>
                    <a:pt x="353" y="1261"/>
                  </a:lnTo>
                  <a:lnTo>
                    <a:pt x="355" y="1261"/>
                  </a:lnTo>
                  <a:lnTo>
                    <a:pt x="357" y="1261"/>
                  </a:lnTo>
                  <a:lnTo>
                    <a:pt x="357" y="1263"/>
                  </a:lnTo>
                  <a:lnTo>
                    <a:pt x="359" y="1261"/>
                  </a:lnTo>
                  <a:lnTo>
                    <a:pt x="359" y="1263"/>
                  </a:lnTo>
                  <a:lnTo>
                    <a:pt x="359" y="1265"/>
                  </a:lnTo>
                  <a:lnTo>
                    <a:pt x="357" y="1265"/>
                  </a:lnTo>
                  <a:lnTo>
                    <a:pt x="357" y="1267"/>
                  </a:lnTo>
                  <a:lnTo>
                    <a:pt x="357" y="1269"/>
                  </a:lnTo>
                  <a:lnTo>
                    <a:pt x="357" y="1271"/>
                  </a:lnTo>
                  <a:lnTo>
                    <a:pt x="355" y="1271"/>
                  </a:lnTo>
                  <a:lnTo>
                    <a:pt x="353" y="1271"/>
                  </a:lnTo>
                  <a:lnTo>
                    <a:pt x="353" y="1273"/>
                  </a:lnTo>
                  <a:lnTo>
                    <a:pt x="351" y="1273"/>
                  </a:lnTo>
                  <a:lnTo>
                    <a:pt x="350" y="1275"/>
                  </a:lnTo>
                  <a:lnTo>
                    <a:pt x="348" y="1275"/>
                  </a:lnTo>
                  <a:lnTo>
                    <a:pt x="348" y="1277"/>
                  </a:lnTo>
                  <a:lnTo>
                    <a:pt x="346" y="1277"/>
                  </a:lnTo>
                  <a:lnTo>
                    <a:pt x="344" y="1277"/>
                  </a:lnTo>
                  <a:lnTo>
                    <a:pt x="344" y="1279"/>
                  </a:lnTo>
                  <a:lnTo>
                    <a:pt x="342" y="1279"/>
                  </a:lnTo>
                  <a:lnTo>
                    <a:pt x="342" y="1281"/>
                  </a:lnTo>
                  <a:lnTo>
                    <a:pt x="342" y="1283"/>
                  </a:lnTo>
                  <a:lnTo>
                    <a:pt x="342" y="1281"/>
                  </a:lnTo>
                  <a:lnTo>
                    <a:pt x="340" y="1281"/>
                  </a:lnTo>
                  <a:lnTo>
                    <a:pt x="340" y="1283"/>
                  </a:lnTo>
                  <a:lnTo>
                    <a:pt x="342" y="1283"/>
                  </a:lnTo>
                  <a:lnTo>
                    <a:pt x="340" y="1283"/>
                  </a:lnTo>
                  <a:lnTo>
                    <a:pt x="340" y="1285"/>
                  </a:lnTo>
                  <a:lnTo>
                    <a:pt x="338" y="1285"/>
                  </a:lnTo>
                  <a:lnTo>
                    <a:pt x="338" y="1286"/>
                  </a:lnTo>
                  <a:lnTo>
                    <a:pt x="336" y="1288"/>
                  </a:lnTo>
                  <a:lnTo>
                    <a:pt x="336" y="1286"/>
                  </a:lnTo>
                  <a:lnTo>
                    <a:pt x="336" y="1288"/>
                  </a:lnTo>
                  <a:lnTo>
                    <a:pt x="334" y="1288"/>
                  </a:lnTo>
                  <a:lnTo>
                    <a:pt x="332" y="1288"/>
                  </a:lnTo>
                  <a:lnTo>
                    <a:pt x="332" y="1290"/>
                  </a:lnTo>
                  <a:lnTo>
                    <a:pt x="330" y="1290"/>
                  </a:lnTo>
                  <a:lnTo>
                    <a:pt x="330" y="1292"/>
                  </a:lnTo>
                  <a:lnTo>
                    <a:pt x="328" y="1292"/>
                  </a:lnTo>
                  <a:lnTo>
                    <a:pt x="326" y="1292"/>
                  </a:lnTo>
                  <a:lnTo>
                    <a:pt x="328" y="1292"/>
                  </a:lnTo>
                  <a:lnTo>
                    <a:pt x="328" y="1294"/>
                  </a:lnTo>
                  <a:lnTo>
                    <a:pt x="326" y="1294"/>
                  </a:lnTo>
                  <a:lnTo>
                    <a:pt x="325" y="1294"/>
                  </a:lnTo>
                  <a:lnTo>
                    <a:pt x="325" y="1296"/>
                  </a:lnTo>
                  <a:lnTo>
                    <a:pt x="323" y="1296"/>
                  </a:lnTo>
                  <a:lnTo>
                    <a:pt x="321" y="1296"/>
                  </a:lnTo>
                  <a:lnTo>
                    <a:pt x="321" y="1298"/>
                  </a:lnTo>
                  <a:lnTo>
                    <a:pt x="321" y="1296"/>
                  </a:lnTo>
                  <a:lnTo>
                    <a:pt x="321" y="1298"/>
                  </a:lnTo>
                  <a:lnTo>
                    <a:pt x="319" y="1298"/>
                  </a:lnTo>
                  <a:close/>
                  <a:moveTo>
                    <a:pt x="390" y="1254"/>
                  </a:moveTo>
                  <a:lnTo>
                    <a:pt x="388" y="1254"/>
                  </a:lnTo>
                  <a:lnTo>
                    <a:pt x="390" y="1254"/>
                  </a:lnTo>
                  <a:close/>
                  <a:moveTo>
                    <a:pt x="413" y="1244"/>
                  </a:moveTo>
                  <a:lnTo>
                    <a:pt x="413" y="1246"/>
                  </a:lnTo>
                  <a:lnTo>
                    <a:pt x="411" y="1246"/>
                  </a:lnTo>
                  <a:lnTo>
                    <a:pt x="411" y="1248"/>
                  </a:lnTo>
                  <a:lnTo>
                    <a:pt x="411" y="1250"/>
                  </a:lnTo>
                  <a:lnTo>
                    <a:pt x="411" y="1248"/>
                  </a:lnTo>
                  <a:lnTo>
                    <a:pt x="409" y="1248"/>
                  </a:lnTo>
                  <a:lnTo>
                    <a:pt x="409" y="1250"/>
                  </a:lnTo>
                  <a:lnTo>
                    <a:pt x="411" y="1250"/>
                  </a:lnTo>
                  <a:lnTo>
                    <a:pt x="409" y="1250"/>
                  </a:lnTo>
                  <a:lnTo>
                    <a:pt x="411" y="1250"/>
                  </a:lnTo>
                  <a:lnTo>
                    <a:pt x="411" y="1252"/>
                  </a:lnTo>
                  <a:lnTo>
                    <a:pt x="409" y="1252"/>
                  </a:lnTo>
                  <a:lnTo>
                    <a:pt x="407" y="1252"/>
                  </a:lnTo>
                  <a:lnTo>
                    <a:pt x="407" y="1250"/>
                  </a:lnTo>
                  <a:lnTo>
                    <a:pt x="405" y="1250"/>
                  </a:lnTo>
                  <a:lnTo>
                    <a:pt x="405" y="1248"/>
                  </a:lnTo>
                  <a:lnTo>
                    <a:pt x="407" y="1248"/>
                  </a:lnTo>
                  <a:lnTo>
                    <a:pt x="407" y="1246"/>
                  </a:lnTo>
                  <a:lnTo>
                    <a:pt x="407" y="1248"/>
                  </a:lnTo>
                  <a:lnTo>
                    <a:pt x="409" y="1248"/>
                  </a:lnTo>
                  <a:lnTo>
                    <a:pt x="409" y="1246"/>
                  </a:lnTo>
                  <a:lnTo>
                    <a:pt x="411" y="1246"/>
                  </a:lnTo>
                  <a:lnTo>
                    <a:pt x="409" y="1246"/>
                  </a:lnTo>
                  <a:lnTo>
                    <a:pt x="411" y="1244"/>
                  </a:lnTo>
                  <a:lnTo>
                    <a:pt x="411" y="1246"/>
                  </a:lnTo>
                  <a:lnTo>
                    <a:pt x="411" y="1244"/>
                  </a:lnTo>
                  <a:lnTo>
                    <a:pt x="413" y="1244"/>
                  </a:lnTo>
                  <a:close/>
                  <a:moveTo>
                    <a:pt x="415" y="1244"/>
                  </a:moveTo>
                  <a:lnTo>
                    <a:pt x="413" y="1244"/>
                  </a:lnTo>
                  <a:lnTo>
                    <a:pt x="415" y="1244"/>
                  </a:lnTo>
                  <a:close/>
                  <a:moveTo>
                    <a:pt x="399" y="1242"/>
                  </a:moveTo>
                  <a:lnTo>
                    <a:pt x="398" y="1242"/>
                  </a:lnTo>
                  <a:lnTo>
                    <a:pt x="398" y="1244"/>
                  </a:lnTo>
                  <a:lnTo>
                    <a:pt x="398" y="1242"/>
                  </a:lnTo>
                  <a:lnTo>
                    <a:pt x="399" y="1240"/>
                  </a:lnTo>
                  <a:lnTo>
                    <a:pt x="399" y="1242"/>
                  </a:lnTo>
                  <a:close/>
                  <a:moveTo>
                    <a:pt x="411" y="1237"/>
                  </a:moveTo>
                  <a:lnTo>
                    <a:pt x="413" y="1237"/>
                  </a:lnTo>
                  <a:lnTo>
                    <a:pt x="413" y="1238"/>
                  </a:lnTo>
                  <a:lnTo>
                    <a:pt x="411" y="1238"/>
                  </a:lnTo>
                  <a:lnTo>
                    <a:pt x="409" y="1238"/>
                  </a:lnTo>
                  <a:lnTo>
                    <a:pt x="409" y="1237"/>
                  </a:lnTo>
                  <a:lnTo>
                    <a:pt x="409" y="1238"/>
                  </a:lnTo>
                  <a:lnTo>
                    <a:pt x="409" y="1237"/>
                  </a:lnTo>
                  <a:lnTo>
                    <a:pt x="411" y="1237"/>
                  </a:lnTo>
                  <a:close/>
                  <a:moveTo>
                    <a:pt x="396" y="1237"/>
                  </a:moveTo>
                  <a:lnTo>
                    <a:pt x="396" y="1238"/>
                  </a:lnTo>
                  <a:lnTo>
                    <a:pt x="398" y="1238"/>
                  </a:lnTo>
                  <a:lnTo>
                    <a:pt x="396" y="1238"/>
                  </a:lnTo>
                  <a:lnTo>
                    <a:pt x="396" y="1240"/>
                  </a:lnTo>
                  <a:lnTo>
                    <a:pt x="396" y="1242"/>
                  </a:lnTo>
                  <a:lnTo>
                    <a:pt x="396" y="1240"/>
                  </a:lnTo>
                  <a:lnTo>
                    <a:pt x="396" y="1242"/>
                  </a:lnTo>
                  <a:lnTo>
                    <a:pt x="396" y="1244"/>
                  </a:lnTo>
                  <a:lnTo>
                    <a:pt x="396" y="1242"/>
                  </a:lnTo>
                  <a:lnTo>
                    <a:pt x="398" y="1242"/>
                  </a:lnTo>
                  <a:lnTo>
                    <a:pt x="398" y="1244"/>
                  </a:lnTo>
                  <a:lnTo>
                    <a:pt x="396" y="1244"/>
                  </a:lnTo>
                  <a:lnTo>
                    <a:pt x="396" y="1246"/>
                  </a:lnTo>
                  <a:lnTo>
                    <a:pt x="398" y="1246"/>
                  </a:lnTo>
                  <a:lnTo>
                    <a:pt x="398" y="1244"/>
                  </a:lnTo>
                  <a:lnTo>
                    <a:pt x="399" y="1244"/>
                  </a:lnTo>
                  <a:lnTo>
                    <a:pt x="399" y="1242"/>
                  </a:lnTo>
                  <a:lnTo>
                    <a:pt x="401" y="1242"/>
                  </a:lnTo>
                  <a:lnTo>
                    <a:pt x="401" y="1240"/>
                  </a:lnTo>
                  <a:lnTo>
                    <a:pt x="403" y="1240"/>
                  </a:lnTo>
                  <a:lnTo>
                    <a:pt x="403" y="1238"/>
                  </a:lnTo>
                  <a:lnTo>
                    <a:pt x="403" y="1237"/>
                  </a:lnTo>
                  <a:lnTo>
                    <a:pt x="403" y="1238"/>
                  </a:lnTo>
                  <a:lnTo>
                    <a:pt x="403" y="1240"/>
                  </a:lnTo>
                  <a:lnTo>
                    <a:pt x="405" y="1240"/>
                  </a:lnTo>
                  <a:lnTo>
                    <a:pt x="405" y="1238"/>
                  </a:lnTo>
                  <a:lnTo>
                    <a:pt x="407" y="1238"/>
                  </a:lnTo>
                  <a:lnTo>
                    <a:pt x="407" y="1240"/>
                  </a:lnTo>
                  <a:lnTo>
                    <a:pt x="407" y="1242"/>
                  </a:lnTo>
                  <a:lnTo>
                    <a:pt x="407" y="1240"/>
                  </a:lnTo>
                  <a:lnTo>
                    <a:pt x="409" y="1240"/>
                  </a:lnTo>
                  <a:lnTo>
                    <a:pt x="409" y="1242"/>
                  </a:lnTo>
                  <a:lnTo>
                    <a:pt x="407" y="1242"/>
                  </a:lnTo>
                  <a:lnTo>
                    <a:pt x="407" y="1244"/>
                  </a:lnTo>
                  <a:lnTo>
                    <a:pt x="405" y="1244"/>
                  </a:lnTo>
                  <a:lnTo>
                    <a:pt x="405" y="1242"/>
                  </a:lnTo>
                  <a:lnTo>
                    <a:pt x="405" y="1244"/>
                  </a:lnTo>
                  <a:lnTo>
                    <a:pt x="405" y="1242"/>
                  </a:lnTo>
                  <a:lnTo>
                    <a:pt x="405" y="1244"/>
                  </a:lnTo>
                  <a:lnTo>
                    <a:pt x="403" y="1244"/>
                  </a:lnTo>
                  <a:lnTo>
                    <a:pt x="403" y="1246"/>
                  </a:lnTo>
                  <a:lnTo>
                    <a:pt x="401" y="1246"/>
                  </a:lnTo>
                  <a:lnTo>
                    <a:pt x="403" y="1246"/>
                  </a:lnTo>
                  <a:lnTo>
                    <a:pt x="401" y="1248"/>
                  </a:lnTo>
                  <a:lnTo>
                    <a:pt x="399" y="1248"/>
                  </a:lnTo>
                  <a:lnTo>
                    <a:pt x="398" y="1248"/>
                  </a:lnTo>
                  <a:lnTo>
                    <a:pt x="399" y="1248"/>
                  </a:lnTo>
                  <a:lnTo>
                    <a:pt x="399" y="1250"/>
                  </a:lnTo>
                  <a:lnTo>
                    <a:pt x="398" y="1250"/>
                  </a:lnTo>
                  <a:lnTo>
                    <a:pt x="396" y="1250"/>
                  </a:lnTo>
                  <a:lnTo>
                    <a:pt x="398" y="1250"/>
                  </a:lnTo>
                  <a:lnTo>
                    <a:pt x="398" y="1252"/>
                  </a:lnTo>
                  <a:lnTo>
                    <a:pt x="396" y="1252"/>
                  </a:lnTo>
                  <a:lnTo>
                    <a:pt x="398" y="1252"/>
                  </a:lnTo>
                  <a:lnTo>
                    <a:pt x="398" y="1254"/>
                  </a:lnTo>
                  <a:lnTo>
                    <a:pt x="399" y="1254"/>
                  </a:lnTo>
                  <a:lnTo>
                    <a:pt x="399" y="1252"/>
                  </a:lnTo>
                  <a:lnTo>
                    <a:pt x="399" y="1254"/>
                  </a:lnTo>
                  <a:lnTo>
                    <a:pt x="399" y="1252"/>
                  </a:lnTo>
                  <a:lnTo>
                    <a:pt x="401" y="1252"/>
                  </a:lnTo>
                  <a:lnTo>
                    <a:pt x="401" y="1250"/>
                  </a:lnTo>
                  <a:lnTo>
                    <a:pt x="403" y="1250"/>
                  </a:lnTo>
                  <a:lnTo>
                    <a:pt x="403" y="1252"/>
                  </a:lnTo>
                  <a:lnTo>
                    <a:pt x="403" y="1250"/>
                  </a:lnTo>
                  <a:lnTo>
                    <a:pt x="403" y="1252"/>
                  </a:lnTo>
                  <a:lnTo>
                    <a:pt x="403" y="1250"/>
                  </a:lnTo>
                  <a:lnTo>
                    <a:pt x="403" y="1248"/>
                  </a:lnTo>
                  <a:lnTo>
                    <a:pt x="405" y="1248"/>
                  </a:lnTo>
                  <a:lnTo>
                    <a:pt x="405" y="1250"/>
                  </a:lnTo>
                  <a:lnTo>
                    <a:pt x="405" y="1252"/>
                  </a:lnTo>
                  <a:lnTo>
                    <a:pt x="407" y="1252"/>
                  </a:lnTo>
                  <a:lnTo>
                    <a:pt x="407" y="1254"/>
                  </a:lnTo>
                  <a:lnTo>
                    <a:pt x="405" y="1254"/>
                  </a:lnTo>
                  <a:lnTo>
                    <a:pt x="403" y="1254"/>
                  </a:lnTo>
                  <a:lnTo>
                    <a:pt x="403" y="1256"/>
                  </a:lnTo>
                  <a:lnTo>
                    <a:pt x="401" y="1256"/>
                  </a:lnTo>
                  <a:lnTo>
                    <a:pt x="399" y="1256"/>
                  </a:lnTo>
                  <a:lnTo>
                    <a:pt x="398" y="1256"/>
                  </a:lnTo>
                  <a:lnTo>
                    <a:pt x="399" y="1256"/>
                  </a:lnTo>
                  <a:lnTo>
                    <a:pt x="398" y="1258"/>
                  </a:lnTo>
                  <a:lnTo>
                    <a:pt x="399" y="1258"/>
                  </a:lnTo>
                  <a:lnTo>
                    <a:pt x="399" y="1260"/>
                  </a:lnTo>
                  <a:lnTo>
                    <a:pt x="399" y="1258"/>
                  </a:lnTo>
                  <a:lnTo>
                    <a:pt x="398" y="1258"/>
                  </a:lnTo>
                  <a:lnTo>
                    <a:pt x="398" y="1260"/>
                  </a:lnTo>
                  <a:lnTo>
                    <a:pt x="396" y="1260"/>
                  </a:lnTo>
                  <a:lnTo>
                    <a:pt x="398" y="1261"/>
                  </a:lnTo>
                  <a:lnTo>
                    <a:pt x="396" y="1261"/>
                  </a:lnTo>
                  <a:lnTo>
                    <a:pt x="396" y="1260"/>
                  </a:lnTo>
                  <a:lnTo>
                    <a:pt x="396" y="1258"/>
                  </a:lnTo>
                  <a:lnTo>
                    <a:pt x="394" y="1258"/>
                  </a:lnTo>
                  <a:lnTo>
                    <a:pt x="394" y="1260"/>
                  </a:lnTo>
                  <a:lnTo>
                    <a:pt x="396" y="1260"/>
                  </a:lnTo>
                  <a:lnTo>
                    <a:pt x="396" y="1261"/>
                  </a:lnTo>
                  <a:lnTo>
                    <a:pt x="394" y="1261"/>
                  </a:lnTo>
                  <a:lnTo>
                    <a:pt x="394" y="1260"/>
                  </a:lnTo>
                  <a:lnTo>
                    <a:pt x="394" y="1261"/>
                  </a:lnTo>
                  <a:lnTo>
                    <a:pt x="394" y="1263"/>
                  </a:lnTo>
                  <a:lnTo>
                    <a:pt x="396" y="1263"/>
                  </a:lnTo>
                  <a:lnTo>
                    <a:pt x="394" y="1263"/>
                  </a:lnTo>
                  <a:lnTo>
                    <a:pt x="392" y="1263"/>
                  </a:lnTo>
                  <a:lnTo>
                    <a:pt x="392" y="1261"/>
                  </a:lnTo>
                  <a:lnTo>
                    <a:pt x="392" y="1260"/>
                  </a:lnTo>
                  <a:lnTo>
                    <a:pt x="390" y="1260"/>
                  </a:lnTo>
                  <a:lnTo>
                    <a:pt x="390" y="1261"/>
                  </a:lnTo>
                  <a:lnTo>
                    <a:pt x="392" y="1261"/>
                  </a:lnTo>
                  <a:lnTo>
                    <a:pt x="390" y="1263"/>
                  </a:lnTo>
                  <a:lnTo>
                    <a:pt x="392" y="1263"/>
                  </a:lnTo>
                  <a:lnTo>
                    <a:pt x="392" y="1265"/>
                  </a:lnTo>
                  <a:lnTo>
                    <a:pt x="392" y="1267"/>
                  </a:lnTo>
                  <a:lnTo>
                    <a:pt x="392" y="1265"/>
                  </a:lnTo>
                  <a:lnTo>
                    <a:pt x="390" y="1265"/>
                  </a:lnTo>
                  <a:lnTo>
                    <a:pt x="390" y="1267"/>
                  </a:lnTo>
                  <a:lnTo>
                    <a:pt x="390" y="1265"/>
                  </a:lnTo>
                  <a:lnTo>
                    <a:pt x="388" y="1265"/>
                  </a:lnTo>
                  <a:lnTo>
                    <a:pt x="390" y="1265"/>
                  </a:lnTo>
                  <a:lnTo>
                    <a:pt x="388" y="1265"/>
                  </a:lnTo>
                  <a:lnTo>
                    <a:pt x="388" y="1263"/>
                  </a:lnTo>
                  <a:lnTo>
                    <a:pt x="388" y="1265"/>
                  </a:lnTo>
                  <a:lnTo>
                    <a:pt x="388" y="1267"/>
                  </a:lnTo>
                  <a:lnTo>
                    <a:pt x="386" y="1267"/>
                  </a:lnTo>
                  <a:lnTo>
                    <a:pt x="386" y="1265"/>
                  </a:lnTo>
                  <a:lnTo>
                    <a:pt x="386" y="1267"/>
                  </a:lnTo>
                  <a:lnTo>
                    <a:pt x="384" y="1267"/>
                  </a:lnTo>
                  <a:lnTo>
                    <a:pt x="384" y="1265"/>
                  </a:lnTo>
                  <a:lnTo>
                    <a:pt x="382" y="1265"/>
                  </a:lnTo>
                  <a:lnTo>
                    <a:pt x="384" y="1265"/>
                  </a:lnTo>
                  <a:lnTo>
                    <a:pt x="382" y="1265"/>
                  </a:lnTo>
                  <a:lnTo>
                    <a:pt x="382" y="1267"/>
                  </a:lnTo>
                  <a:lnTo>
                    <a:pt x="380" y="1267"/>
                  </a:lnTo>
                  <a:lnTo>
                    <a:pt x="378" y="1267"/>
                  </a:lnTo>
                  <a:lnTo>
                    <a:pt x="378" y="1269"/>
                  </a:lnTo>
                  <a:lnTo>
                    <a:pt x="376" y="1269"/>
                  </a:lnTo>
                  <a:lnTo>
                    <a:pt x="374" y="1269"/>
                  </a:lnTo>
                  <a:lnTo>
                    <a:pt x="374" y="1271"/>
                  </a:lnTo>
                  <a:lnTo>
                    <a:pt x="374" y="1273"/>
                  </a:lnTo>
                  <a:lnTo>
                    <a:pt x="373" y="1273"/>
                  </a:lnTo>
                  <a:lnTo>
                    <a:pt x="373" y="1271"/>
                  </a:lnTo>
                  <a:lnTo>
                    <a:pt x="371" y="1273"/>
                  </a:lnTo>
                  <a:lnTo>
                    <a:pt x="369" y="1273"/>
                  </a:lnTo>
                  <a:lnTo>
                    <a:pt x="371" y="1273"/>
                  </a:lnTo>
                  <a:lnTo>
                    <a:pt x="369" y="1273"/>
                  </a:lnTo>
                  <a:lnTo>
                    <a:pt x="369" y="1275"/>
                  </a:lnTo>
                  <a:lnTo>
                    <a:pt x="369" y="1277"/>
                  </a:lnTo>
                  <a:lnTo>
                    <a:pt x="367" y="1277"/>
                  </a:lnTo>
                  <a:lnTo>
                    <a:pt x="367" y="1275"/>
                  </a:lnTo>
                  <a:lnTo>
                    <a:pt x="365" y="1275"/>
                  </a:lnTo>
                  <a:lnTo>
                    <a:pt x="365" y="1277"/>
                  </a:lnTo>
                  <a:lnTo>
                    <a:pt x="363" y="1277"/>
                  </a:lnTo>
                  <a:lnTo>
                    <a:pt x="363" y="1275"/>
                  </a:lnTo>
                  <a:lnTo>
                    <a:pt x="361" y="1275"/>
                  </a:lnTo>
                  <a:lnTo>
                    <a:pt x="359" y="1275"/>
                  </a:lnTo>
                  <a:lnTo>
                    <a:pt x="357" y="1275"/>
                  </a:lnTo>
                  <a:lnTo>
                    <a:pt x="357" y="1273"/>
                  </a:lnTo>
                  <a:lnTo>
                    <a:pt x="359" y="1273"/>
                  </a:lnTo>
                  <a:lnTo>
                    <a:pt x="359" y="1271"/>
                  </a:lnTo>
                  <a:lnTo>
                    <a:pt x="361" y="1271"/>
                  </a:lnTo>
                  <a:lnTo>
                    <a:pt x="359" y="1271"/>
                  </a:lnTo>
                  <a:lnTo>
                    <a:pt x="361" y="1271"/>
                  </a:lnTo>
                  <a:lnTo>
                    <a:pt x="361" y="1269"/>
                  </a:lnTo>
                  <a:lnTo>
                    <a:pt x="363" y="1269"/>
                  </a:lnTo>
                  <a:lnTo>
                    <a:pt x="363" y="1271"/>
                  </a:lnTo>
                  <a:lnTo>
                    <a:pt x="365" y="1269"/>
                  </a:lnTo>
                  <a:lnTo>
                    <a:pt x="365" y="1271"/>
                  </a:lnTo>
                  <a:lnTo>
                    <a:pt x="365" y="1269"/>
                  </a:lnTo>
                  <a:lnTo>
                    <a:pt x="367" y="1269"/>
                  </a:lnTo>
                  <a:lnTo>
                    <a:pt x="369" y="1269"/>
                  </a:lnTo>
                  <a:lnTo>
                    <a:pt x="367" y="1269"/>
                  </a:lnTo>
                  <a:lnTo>
                    <a:pt x="367" y="1267"/>
                  </a:lnTo>
                  <a:lnTo>
                    <a:pt x="369" y="1267"/>
                  </a:lnTo>
                  <a:lnTo>
                    <a:pt x="371" y="1267"/>
                  </a:lnTo>
                  <a:lnTo>
                    <a:pt x="373" y="1267"/>
                  </a:lnTo>
                  <a:lnTo>
                    <a:pt x="371" y="1267"/>
                  </a:lnTo>
                  <a:lnTo>
                    <a:pt x="371" y="1265"/>
                  </a:lnTo>
                  <a:lnTo>
                    <a:pt x="371" y="1267"/>
                  </a:lnTo>
                  <a:lnTo>
                    <a:pt x="373" y="1267"/>
                  </a:lnTo>
                  <a:lnTo>
                    <a:pt x="373" y="1269"/>
                  </a:lnTo>
                  <a:lnTo>
                    <a:pt x="374" y="1269"/>
                  </a:lnTo>
                  <a:lnTo>
                    <a:pt x="374" y="1267"/>
                  </a:lnTo>
                  <a:lnTo>
                    <a:pt x="373" y="1267"/>
                  </a:lnTo>
                  <a:lnTo>
                    <a:pt x="373" y="1265"/>
                  </a:lnTo>
                  <a:lnTo>
                    <a:pt x="374" y="1265"/>
                  </a:lnTo>
                  <a:lnTo>
                    <a:pt x="374" y="1267"/>
                  </a:lnTo>
                  <a:lnTo>
                    <a:pt x="374" y="1265"/>
                  </a:lnTo>
                  <a:lnTo>
                    <a:pt x="376" y="1265"/>
                  </a:lnTo>
                  <a:lnTo>
                    <a:pt x="374" y="1265"/>
                  </a:lnTo>
                  <a:lnTo>
                    <a:pt x="374" y="1263"/>
                  </a:lnTo>
                  <a:lnTo>
                    <a:pt x="374" y="1265"/>
                  </a:lnTo>
                  <a:lnTo>
                    <a:pt x="376" y="1265"/>
                  </a:lnTo>
                  <a:lnTo>
                    <a:pt x="378" y="1265"/>
                  </a:lnTo>
                  <a:lnTo>
                    <a:pt x="378" y="1263"/>
                  </a:lnTo>
                  <a:lnTo>
                    <a:pt x="378" y="1261"/>
                  </a:lnTo>
                  <a:lnTo>
                    <a:pt x="380" y="1261"/>
                  </a:lnTo>
                  <a:lnTo>
                    <a:pt x="380" y="1263"/>
                  </a:lnTo>
                  <a:lnTo>
                    <a:pt x="382" y="1263"/>
                  </a:lnTo>
                  <a:lnTo>
                    <a:pt x="382" y="1261"/>
                  </a:lnTo>
                  <a:lnTo>
                    <a:pt x="384" y="1261"/>
                  </a:lnTo>
                  <a:lnTo>
                    <a:pt x="382" y="1261"/>
                  </a:lnTo>
                  <a:lnTo>
                    <a:pt x="380" y="1261"/>
                  </a:lnTo>
                  <a:lnTo>
                    <a:pt x="380" y="1260"/>
                  </a:lnTo>
                  <a:lnTo>
                    <a:pt x="378" y="1260"/>
                  </a:lnTo>
                  <a:lnTo>
                    <a:pt x="378" y="1258"/>
                  </a:lnTo>
                  <a:lnTo>
                    <a:pt x="380" y="1258"/>
                  </a:lnTo>
                  <a:lnTo>
                    <a:pt x="380" y="1256"/>
                  </a:lnTo>
                  <a:lnTo>
                    <a:pt x="380" y="1258"/>
                  </a:lnTo>
                  <a:lnTo>
                    <a:pt x="382" y="1258"/>
                  </a:lnTo>
                  <a:lnTo>
                    <a:pt x="382" y="1256"/>
                  </a:lnTo>
                  <a:lnTo>
                    <a:pt x="384" y="1258"/>
                  </a:lnTo>
                  <a:lnTo>
                    <a:pt x="384" y="1256"/>
                  </a:lnTo>
                  <a:lnTo>
                    <a:pt x="382" y="1256"/>
                  </a:lnTo>
                  <a:lnTo>
                    <a:pt x="382" y="1254"/>
                  </a:lnTo>
                  <a:lnTo>
                    <a:pt x="382" y="1252"/>
                  </a:lnTo>
                  <a:lnTo>
                    <a:pt x="384" y="1252"/>
                  </a:lnTo>
                  <a:lnTo>
                    <a:pt x="386" y="1252"/>
                  </a:lnTo>
                  <a:lnTo>
                    <a:pt x="388" y="1252"/>
                  </a:lnTo>
                  <a:lnTo>
                    <a:pt x="388" y="1254"/>
                  </a:lnTo>
                  <a:lnTo>
                    <a:pt x="388" y="1256"/>
                  </a:lnTo>
                  <a:lnTo>
                    <a:pt x="388" y="1258"/>
                  </a:lnTo>
                  <a:lnTo>
                    <a:pt x="388" y="1256"/>
                  </a:lnTo>
                  <a:lnTo>
                    <a:pt x="390" y="1256"/>
                  </a:lnTo>
                  <a:lnTo>
                    <a:pt x="390" y="1258"/>
                  </a:lnTo>
                  <a:lnTo>
                    <a:pt x="390" y="1256"/>
                  </a:lnTo>
                  <a:lnTo>
                    <a:pt x="390" y="1254"/>
                  </a:lnTo>
                  <a:lnTo>
                    <a:pt x="390" y="1252"/>
                  </a:lnTo>
                  <a:lnTo>
                    <a:pt x="390" y="1254"/>
                  </a:lnTo>
                  <a:lnTo>
                    <a:pt x="392" y="1254"/>
                  </a:lnTo>
                  <a:lnTo>
                    <a:pt x="392" y="1252"/>
                  </a:lnTo>
                  <a:lnTo>
                    <a:pt x="390" y="1252"/>
                  </a:lnTo>
                  <a:lnTo>
                    <a:pt x="392" y="1252"/>
                  </a:lnTo>
                  <a:lnTo>
                    <a:pt x="394" y="1252"/>
                  </a:lnTo>
                  <a:lnTo>
                    <a:pt x="392" y="1252"/>
                  </a:lnTo>
                  <a:lnTo>
                    <a:pt x="392" y="1250"/>
                  </a:lnTo>
                  <a:lnTo>
                    <a:pt x="392" y="1252"/>
                  </a:lnTo>
                  <a:lnTo>
                    <a:pt x="390" y="1252"/>
                  </a:lnTo>
                  <a:lnTo>
                    <a:pt x="390" y="1250"/>
                  </a:lnTo>
                  <a:lnTo>
                    <a:pt x="388" y="1250"/>
                  </a:lnTo>
                  <a:lnTo>
                    <a:pt x="386" y="1250"/>
                  </a:lnTo>
                  <a:lnTo>
                    <a:pt x="386" y="1248"/>
                  </a:lnTo>
                  <a:lnTo>
                    <a:pt x="384" y="1248"/>
                  </a:lnTo>
                  <a:lnTo>
                    <a:pt x="384" y="1250"/>
                  </a:lnTo>
                  <a:lnTo>
                    <a:pt x="382" y="1250"/>
                  </a:lnTo>
                  <a:lnTo>
                    <a:pt x="382" y="1248"/>
                  </a:lnTo>
                  <a:lnTo>
                    <a:pt x="380" y="1248"/>
                  </a:lnTo>
                  <a:lnTo>
                    <a:pt x="382" y="1248"/>
                  </a:lnTo>
                  <a:lnTo>
                    <a:pt x="384" y="1248"/>
                  </a:lnTo>
                  <a:lnTo>
                    <a:pt x="382" y="1248"/>
                  </a:lnTo>
                  <a:lnTo>
                    <a:pt x="382" y="1246"/>
                  </a:lnTo>
                  <a:lnTo>
                    <a:pt x="382" y="1248"/>
                  </a:lnTo>
                  <a:lnTo>
                    <a:pt x="382" y="1246"/>
                  </a:lnTo>
                  <a:lnTo>
                    <a:pt x="380" y="1246"/>
                  </a:lnTo>
                  <a:lnTo>
                    <a:pt x="378" y="1246"/>
                  </a:lnTo>
                  <a:lnTo>
                    <a:pt x="378" y="1244"/>
                  </a:lnTo>
                  <a:lnTo>
                    <a:pt x="380" y="1244"/>
                  </a:lnTo>
                  <a:lnTo>
                    <a:pt x="380" y="1242"/>
                  </a:lnTo>
                  <a:lnTo>
                    <a:pt x="380" y="1240"/>
                  </a:lnTo>
                  <a:lnTo>
                    <a:pt x="382" y="1240"/>
                  </a:lnTo>
                  <a:lnTo>
                    <a:pt x="382" y="1238"/>
                  </a:lnTo>
                  <a:lnTo>
                    <a:pt x="384" y="1238"/>
                  </a:lnTo>
                  <a:lnTo>
                    <a:pt x="386" y="1238"/>
                  </a:lnTo>
                  <a:lnTo>
                    <a:pt x="388" y="1237"/>
                  </a:lnTo>
                  <a:lnTo>
                    <a:pt x="388" y="1238"/>
                  </a:lnTo>
                  <a:lnTo>
                    <a:pt x="390" y="1238"/>
                  </a:lnTo>
                  <a:lnTo>
                    <a:pt x="390" y="1237"/>
                  </a:lnTo>
                  <a:lnTo>
                    <a:pt x="392" y="1237"/>
                  </a:lnTo>
                  <a:lnTo>
                    <a:pt x="392" y="1238"/>
                  </a:lnTo>
                  <a:lnTo>
                    <a:pt x="394" y="1238"/>
                  </a:lnTo>
                  <a:lnTo>
                    <a:pt x="394" y="1237"/>
                  </a:lnTo>
                  <a:lnTo>
                    <a:pt x="392" y="1237"/>
                  </a:lnTo>
                  <a:lnTo>
                    <a:pt x="394" y="1237"/>
                  </a:lnTo>
                  <a:lnTo>
                    <a:pt x="396" y="1237"/>
                  </a:lnTo>
                  <a:close/>
                  <a:moveTo>
                    <a:pt x="430" y="1235"/>
                  </a:moveTo>
                  <a:lnTo>
                    <a:pt x="428" y="1235"/>
                  </a:lnTo>
                  <a:lnTo>
                    <a:pt x="430" y="1235"/>
                  </a:lnTo>
                  <a:lnTo>
                    <a:pt x="430" y="1233"/>
                  </a:lnTo>
                  <a:lnTo>
                    <a:pt x="430" y="1235"/>
                  </a:lnTo>
                  <a:lnTo>
                    <a:pt x="432" y="1235"/>
                  </a:lnTo>
                  <a:lnTo>
                    <a:pt x="430" y="1235"/>
                  </a:lnTo>
                  <a:close/>
                  <a:moveTo>
                    <a:pt x="436" y="1233"/>
                  </a:moveTo>
                  <a:lnTo>
                    <a:pt x="438" y="1231"/>
                  </a:lnTo>
                  <a:lnTo>
                    <a:pt x="438" y="1233"/>
                  </a:lnTo>
                  <a:lnTo>
                    <a:pt x="438" y="1231"/>
                  </a:lnTo>
                  <a:lnTo>
                    <a:pt x="438" y="1233"/>
                  </a:lnTo>
                  <a:lnTo>
                    <a:pt x="438" y="1231"/>
                  </a:lnTo>
                  <a:lnTo>
                    <a:pt x="438" y="1233"/>
                  </a:lnTo>
                  <a:lnTo>
                    <a:pt x="440" y="1233"/>
                  </a:lnTo>
                  <a:lnTo>
                    <a:pt x="440" y="1235"/>
                  </a:lnTo>
                  <a:lnTo>
                    <a:pt x="440" y="1233"/>
                  </a:lnTo>
                  <a:lnTo>
                    <a:pt x="438" y="1233"/>
                  </a:lnTo>
                  <a:lnTo>
                    <a:pt x="438" y="1235"/>
                  </a:lnTo>
                  <a:lnTo>
                    <a:pt x="436" y="1235"/>
                  </a:lnTo>
                  <a:lnTo>
                    <a:pt x="436" y="1233"/>
                  </a:lnTo>
                  <a:lnTo>
                    <a:pt x="434" y="1233"/>
                  </a:lnTo>
                  <a:lnTo>
                    <a:pt x="432" y="1233"/>
                  </a:lnTo>
                  <a:lnTo>
                    <a:pt x="434" y="1233"/>
                  </a:lnTo>
                  <a:lnTo>
                    <a:pt x="436" y="1233"/>
                  </a:lnTo>
                  <a:lnTo>
                    <a:pt x="436" y="1231"/>
                  </a:lnTo>
                  <a:lnTo>
                    <a:pt x="436" y="1233"/>
                  </a:lnTo>
                  <a:close/>
                  <a:moveTo>
                    <a:pt x="447" y="1229"/>
                  </a:moveTo>
                  <a:lnTo>
                    <a:pt x="447" y="1231"/>
                  </a:lnTo>
                  <a:lnTo>
                    <a:pt x="447" y="1229"/>
                  </a:lnTo>
                  <a:lnTo>
                    <a:pt x="449" y="1229"/>
                  </a:lnTo>
                  <a:lnTo>
                    <a:pt x="449" y="1231"/>
                  </a:lnTo>
                  <a:lnTo>
                    <a:pt x="449" y="1233"/>
                  </a:lnTo>
                  <a:lnTo>
                    <a:pt x="447" y="1233"/>
                  </a:lnTo>
                  <a:lnTo>
                    <a:pt x="446" y="1233"/>
                  </a:lnTo>
                  <a:lnTo>
                    <a:pt x="444" y="1233"/>
                  </a:lnTo>
                  <a:lnTo>
                    <a:pt x="442" y="1233"/>
                  </a:lnTo>
                  <a:lnTo>
                    <a:pt x="440" y="1233"/>
                  </a:lnTo>
                  <a:lnTo>
                    <a:pt x="440" y="1231"/>
                  </a:lnTo>
                  <a:lnTo>
                    <a:pt x="442" y="1231"/>
                  </a:lnTo>
                  <a:lnTo>
                    <a:pt x="442" y="1229"/>
                  </a:lnTo>
                  <a:lnTo>
                    <a:pt x="444" y="1231"/>
                  </a:lnTo>
                  <a:lnTo>
                    <a:pt x="446" y="1231"/>
                  </a:lnTo>
                  <a:lnTo>
                    <a:pt x="447" y="1231"/>
                  </a:lnTo>
                  <a:lnTo>
                    <a:pt x="447" y="1229"/>
                  </a:lnTo>
                  <a:close/>
                  <a:moveTo>
                    <a:pt x="453" y="1227"/>
                  </a:moveTo>
                  <a:lnTo>
                    <a:pt x="451" y="1227"/>
                  </a:lnTo>
                  <a:lnTo>
                    <a:pt x="453" y="1227"/>
                  </a:lnTo>
                  <a:close/>
                  <a:moveTo>
                    <a:pt x="417" y="1225"/>
                  </a:moveTo>
                  <a:lnTo>
                    <a:pt x="419" y="1225"/>
                  </a:lnTo>
                  <a:lnTo>
                    <a:pt x="417" y="1225"/>
                  </a:lnTo>
                  <a:lnTo>
                    <a:pt x="419" y="1225"/>
                  </a:lnTo>
                  <a:lnTo>
                    <a:pt x="421" y="1225"/>
                  </a:lnTo>
                  <a:lnTo>
                    <a:pt x="419" y="1225"/>
                  </a:lnTo>
                  <a:lnTo>
                    <a:pt x="421" y="1225"/>
                  </a:lnTo>
                  <a:lnTo>
                    <a:pt x="421" y="1227"/>
                  </a:lnTo>
                  <a:lnTo>
                    <a:pt x="419" y="1227"/>
                  </a:lnTo>
                  <a:lnTo>
                    <a:pt x="421" y="1227"/>
                  </a:lnTo>
                  <a:lnTo>
                    <a:pt x="419" y="1227"/>
                  </a:lnTo>
                  <a:lnTo>
                    <a:pt x="421" y="1227"/>
                  </a:lnTo>
                  <a:lnTo>
                    <a:pt x="421" y="1229"/>
                  </a:lnTo>
                  <a:lnTo>
                    <a:pt x="421" y="1227"/>
                  </a:lnTo>
                  <a:lnTo>
                    <a:pt x="422" y="1227"/>
                  </a:lnTo>
                  <a:lnTo>
                    <a:pt x="422" y="1229"/>
                  </a:lnTo>
                  <a:lnTo>
                    <a:pt x="424" y="1229"/>
                  </a:lnTo>
                  <a:lnTo>
                    <a:pt x="422" y="1229"/>
                  </a:lnTo>
                  <a:lnTo>
                    <a:pt x="421" y="1229"/>
                  </a:lnTo>
                  <a:lnTo>
                    <a:pt x="421" y="1231"/>
                  </a:lnTo>
                  <a:lnTo>
                    <a:pt x="422" y="1231"/>
                  </a:lnTo>
                  <a:lnTo>
                    <a:pt x="424" y="1231"/>
                  </a:lnTo>
                  <a:lnTo>
                    <a:pt x="426" y="1231"/>
                  </a:lnTo>
                  <a:lnTo>
                    <a:pt x="426" y="1229"/>
                  </a:lnTo>
                  <a:lnTo>
                    <a:pt x="426" y="1231"/>
                  </a:lnTo>
                  <a:lnTo>
                    <a:pt x="426" y="1233"/>
                  </a:lnTo>
                  <a:lnTo>
                    <a:pt x="424" y="1233"/>
                  </a:lnTo>
                  <a:lnTo>
                    <a:pt x="422" y="1233"/>
                  </a:lnTo>
                  <a:lnTo>
                    <a:pt x="421" y="1233"/>
                  </a:lnTo>
                  <a:lnTo>
                    <a:pt x="421" y="1235"/>
                  </a:lnTo>
                  <a:lnTo>
                    <a:pt x="419" y="1235"/>
                  </a:lnTo>
                  <a:lnTo>
                    <a:pt x="419" y="1233"/>
                  </a:lnTo>
                  <a:lnTo>
                    <a:pt x="417" y="1233"/>
                  </a:lnTo>
                  <a:lnTo>
                    <a:pt x="415" y="1233"/>
                  </a:lnTo>
                  <a:lnTo>
                    <a:pt x="415" y="1235"/>
                  </a:lnTo>
                  <a:lnTo>
                    <a:pt x="413" y="1235"/>
                  </a:lnTo>
                  <a:lnTo>
                    <a:pt x="413" y="1233"/>
                  </a:lnTo>
                  <a:lnTo>
                    <a:pt x="413" y="1231"/>
                  </a:lnTo>
                  <a:lnTo>
                    <a:pt x="411" y="1231"/>
                  </a:lnTo>
                  <a:lnTo>
                    <a:pt x="413" y="1231"/>
                  </a:lnTo>
                  <a:lnTo>
                    <a:pt x="413" y="1229"/>
                  </a:lnTo>
                  <a:lnTo>
                    <a:pt x="413" y="1227"/>
                  </a:lnTo>
                  <a:lnTo>
                    <a:pt x="415" y="1227"/>
                  </a:lnTo>
                  <a:lnTo>
                    <a:pt x="415" y="1225"/>
                  </a:lnTo>
                  <a:lnTo>
                    <a:pt x="417" y="1225"/>
                  </a:lnTo>
                  <a:close/>
                  <a:moveTo>
                    <a:pt x="453" y="1225"/>
                  </a:moveTo>
                  <a:lnTo>
                    <a:pt x="455" y="1225"/>
                  </a:lnTo>
                  <a:lnTo>
                    <a:pt x="453" y="1225"/>
                  </a:lnTo>
                  <a:lnTo>
                    <a:pt x="453" y="1227"/>
                  </a:lnTo>
                  <a:lnTo>
                    <a:pt x="451" y="1227"/>
                  </a:lnTo>
                  <a:lnTo>
                    <a:pt x="451" y="1225"/>
                  </a:lnTo>
                  <a:lnTo>
                    <a:pt x="453" y="1225"/>
                  </a:lnTo>
                  <a:close/>
                  <a:moveTo>
                    <a:pt x="432" y="1221"/>
                  </a:moveTo>
                  <a:lnTo>
                    <a:pt x="430" y="1221"/>
                  </a:lnTo>
                  <a:lnTo>
                    <a:pt x="430" y="1223"/>
                  </a:lnTo>
                  <a:lnTo>
                    <a:pt x="430" y="1225"/>
                  </a:lnTo>
                  <a:lnTo>
                    <a:pt x="432" y="1225"/>
                  </a:lnTo>
                  <a:lnTo>
                    <a:pt x="434" y="1225"/>
                  </a:lnTo>
                  <a:lnTo>
                    <a:pt x="434" y="1227"/>
                  </a:lnTo>
                  <a:lnTo>
                    <a:pt x="432" y="1227"/>
                  </a:lnTo>
                  <a:lnTo>
                    <a:pt x="432" y="1229"/>
                  </a:lnTo>
                  <a:lnTo>
                    <a:pt x="430" y="1229"/>
                  </a:lnTo>
                  <a:lnTo>
                    <a:pt x="430" y="1231"/>
                  </a:lnTo>
                  <a:lnTo>
                    <a:pt x="428" y="1231"/>
                  </a:lnTo>
                  <a:lnTo>
                    <a:pt x="426" y="1231"/>
                  </a:lnTo>
                  <a:lnTo>
                    <a:pt x="426" y="1229"/>
                  </a:lnTo>
                  <a:lnTo>
                    <a:pt x="428" y="1229"/>
                  </a:lnTo>
                  <a:lnTo>
                    <a:pt x="428" y="1227"/>
                  </a:lnTo>
                  <a:lnTo>
                    <a:pt x="426" y="1227"/>
                  </a:lnTo>
                  <a:lnTo>
                    <a:pt x="426" y="1225"/>
                  </a:lnTo>
                  <a:lnTo>
                    <a:pt x="428" y="1225"/>
                  </a:lnTo>
                  <a:lnTo>
                    <a:pt x="428" y="1223"/>
                  </a:lnTo>
                  <a:lnTo>
                    <a:pt x="426" y="1225"/>
                  </a:lnTo>
                  <a:lnTo>
                    <a:pt x="426" y="1223"/>
                  </a:lnTo>
                  <a:lnTo>
                    <a:pt x="424" y="1223"/>
                  </a:lnTo>
                  <a:lnTo>
                    <a:pt x="426" y="1223"/>
                  </a:lnTo>
                  <a:lnTo>
                    <a:pt x="426" y="1221"/>
                  </a:lnTo>
                  <a:lnTo>
                    <a:pt x="428" y="1221"/>
                  </a:lnTo>
                  <a:lnTo>
                    <a:pt x="428" y="1223"/>
                  </a:lnTo>
                  <a:lnTo>
                    <a:pt x="428" y="1221"/>
                  </a:lnTo>
                  <a:lnTo>
                    <a:pt x="430" y="1221"/>
                  </a:lnTo>
                  <a:lnTo>
                    <a:pt x="432" y="1221"/>
                  </a:lnTo>
                  <a:close/>
                  <a:moveTo>
                    <a:pt x="526" y="1217"/>
                  </a:moveTo>
                  <a:lnTo>
                    <a:pt x="528" y="1217"/>
                  </a:lnTo>
                  <a:lnTo>
                    <a:pt x="526" y="1217"/>
                  </a:lnTo>
                  <a:close/>
                  <a:moveTo>
                    <a:pt x="517" y="1215"/>
                  </a:moveTo>
                  <a:lnTo>
                    <a:pt x="517" y="1217"/>
                  </a:lnTo>
                  <a:lnTo>
                    <a:pt x="519" y="1217"/>
                  </a:lnTo>
                  <a:lnTo>
                    <a:pt x="517" y="1217"/>
                  </a:lnTo>
                  <a:lnTo>
                    <a:pt x="517" y="1215"/>
                  </a:lnTo>
                  <a:close/>
                  <a:moveTo>
                    <a:pt x="528" y="1215"/>
                  </a:moveTo>
                  <a:lnTo>
                    <a:pt x="530" y="1215"/>
                  </a:lnTo>
                  <a:lnTo>
                    <a:pt x="530" y="1217"/>
                  </a:lnTo>
                  <a:lnTo>
                    <a:pt x="528" y="1217"/>
                  </a:lnTo>
                  <a:lnTo>
                    <a:pt x="528" y="1215"/>
                  </a:lnTo>
                  <a:lnTo>
                    <a:pt x="526" y="1215"/>
                  </a:lnTo>
                  <a:lnTo>
                    <a:pt x="526" y="1213"/>
                  </a:lnTo>
                  <a:lnTo>
                    <a:pt x="528" y="1213"/>
                  </a:lnTo>
                  <a:lnTo>
                    <a:pt x="528" y="1215"/>
                  </a:lnTo>
                  <a:close/>
                  <a:moveTo>
                    <a:pt x="515" y="1213"/>
                  </a:moveTo>
                  <a:lnTo>
                    <a:pt x="517" y="1213"/>
                  </a:lnTo>
                  <a:lnTo>
                    <a:pt x="517" y="1215"/>
                  </a:lnTo>
                  <a:lnTo>
                    <a:pt x="515" y="1215"/>
                  </a:lnTo>
                  <a:lnTo>
                    <a:pt x="515" y="1213"/>
                  </a:lnTo>
                  <a:close/>
                  <a:moveTo>
                    <a:pt x="517" y="1210"/>
                  </a:moveTo>
                  <a:lnTo>
                    <a:pt x="517" y="1212"/>
                  </a:lnTo>
                  <a:lnTo>
                    <a:pt x="517" y="1210"/>
                  </a:lnTo>
                  <a:lnTo>
                    <a:pt x="519" y="1212"/>
                  </a:lnTo>
                  <a:lnTo>
                    <a:pt x="520" y="1212"/>
                  </a:lnTo>
                  <a:lnTo>
                    <a:pt x="520" y="1213"/>
                  </a:lnTo>
                  <a:lnTo>
                    <a:pt x="520" y="1212"/>
                  </a:lnTo>
                  <a:lnTo>
                    <a:pt x="522" y="1212"/>
                  </a:lnTo>
                  <a:lnTo>
                    <a:pt x="522" y="1213"/>
                  </a:lnTo>
                  <a:lnTo>
                    <a:pt x="522" y="1212"/>
                  </a:lnTo>
                  <a:lnTo>
                    <a:pt x="522" y="1213"/>
                  </a:lnTo>
                  <a:lnTo>
                    <a:pt x="524" y="1213"/>
                  </a:lnTo>
                  <a:lnTo>
                    <a:pt x="524" y="1215"/>
                  </a:lnTo>
                  <a:lnTo>
                    <a:pt x="524" y="1217"/>
                  </a:lnTo>
                  <a:lnTo>
                    <a:pt x="524" y="1215"/>
                  </a:lnTo>
                  <a:lnTo>
                    <a:pt x="522" y="1215"/>
                  </a:lnTo>
                  <a:lnTo>
                    <a:pt x="520" y="1215"/>
                  </a:lnTo>
                  <a:lnTo>
                    <a:pt x="522" y="1215"/>
                  </a:lnTo>
                  <a:lnTo>
                    <a:pt x="522" y="1217"/>
                  </a:lnTo>
                  <a:lnTo>
                    <a:pt x="520" y="1217"/>
                  </a:lnTo>
                  <a:lnTo>
                    <a:pt x="520" y="1215"/>
                  </a:lnTo>
                  <a:lnTo>
                    <a:pt x="519" y="1215"/>
                  </a:lnTo>
                  <a:lnTo>
                    <a:pt x="517" y="1215"/>
                  </a:lnTo>
                  <a:lnTo>
                    <a:pt x="517" y="1213"/>
                  </a:lnTo>
                  <a:lnTo>
                    <a:pt x="515" y="1213"/>
                  </a:lnTo>
                  <a:lnTo>
                    <a:pt x="515" y="1212"/>
                  </a:lnTo>
                  <a:lnTo>
                    <a:pt x="517" y="1212"/>
                  </a:lnTo>
                  <a:lnTo>
                    <a:pt x="515" y="1212"/>
                  </a:lnTo>
                  <a:lnTo>
                    <a:pt x="515" y="1210"/>
                  </a:lnTo>
                  <a:lnTo>
                    <a:pt x="515" y="1212"/>
                  </a:lnTo>
                  <a:lnTo>
                    <a:pt x="517" y="1212"/>
                  </a:lnTo>
                  <a:lnTo>
                    <a:pt x="517" y="1210"/>
                  </a:lnTo>
                  <a:close/>
                  <a:moveTo>
                    <a:pt x="530" y="1202"/>
                  </a:moveTo>
                  <a:lnTo>
                    <a:pt x="530" y="1204"/>
                  </a:lnTo>
                  <a:lnTo>
                    <a:pt x="530" y="1202"/>
                  </a:lnTo>
                  <a:close/>
                  <a:moveTo>
                    <a:pt x="1528" y="1196"/>
                  </a:moveTo>
                  <a:lnTo>
                    <a:pt x="1528" y="1198"/>
                  </a:lnTo>
                  <a:lnTo>
                    <a:pt x="1528" y="1196"/>
                  </a:lnTo>
                  <a:close/>
                  <a:moveTo>
                    <a:pt x="1530" y="1196"/>
                  </a:moveTo>
                  <a:lnTo>
                    <a:pt x="1530" y="1198"/>
                  </a:lnTo>
                  <a:lnTo>
                    <a:pt x="1530" y="1196"/>
                  </a:lnTo>
                  <a:lnTo>
                    <a:pt x="1528" y="1196"/>
                  </a:lnTo>
                  <a:lnTo>
                    <a:pt x="1530" y="1196"/>
                  </a:lnTo>
                  <a:close/>
                  <a:moveTo>
                    <a:pt x="1479" y="1196"/>
                  </a:moveTo>
                  <a:lnTo>
                    <a:pt x="1477" y="1196"/>
                  </a:lnTo>
                  <a:lnTo>
                    <a:pt x="1477" y="1194"/>
                  </a:lnTo>
                  <a:lnTo>
                    <a:pt x="1479" y="1196"/>
                  </a:lnTo>
                  <a:close/>
                  <a:moveTo>
                    <a:pt x="1528" y="1194"/>
                  </a:moveTo>
                  <a:lnTo>
                    <a:pt x="1528" y="1196"/>
                  </a:lnTo>
                  <a:lnTo>
                    <a:pt x="1528" y="1194"/>
                  </a:lnTo>
                  <a:lnTo>
                    <a:pt x="1527" y="1194"/>
                  </a:lnTo>
                  <a:lnTo>
                    <a:pt x="1528" y="1194"/>
                  </a:lnTo>
                  <a:close/>
                  <a:moveTo>
                    <a:pt x="1479" y="1194"/>
                  </a:moveTo>
                  <a:lnTo>
                    <a:pt x="1477" y="1194"/>
                  </a:lnTo>
                  <a:lnTo>
                    <a:pt x="1479" y="1194"/>
                  </a:lnTo>
                  <a:close/>
                  <a:moveTo>
                    <a:pt x="1475" y="1194"/>
                  </a:moveTo>
                  <a:lnTo>
                    <a:pt x="1475" y="1192"/>
                  </a:lnTo>
                  <a:lnTo>
                    <a:pt x="1475" y="1194"/>
                  </a:lnTo>
                  <a:close/>
                  <a:moveTo>
                    <a:pt x="1528" y="1192"/>
                  </a:moveTo>
                  <a:lnTo>
                    <a:pt x="1528" y="1194"/>
                  </a:lnTo>
                  <a:lnTo>
                    <a:pt x="1528" y="1192"/>
                  </a:lnTo>
                  <a:lnTo>
                    <a:pt x="1528" y="1194"/>
                  </a:lnTo>
                  <a:lnTo>
                    <a:pt x="1528" y="1192"/>
                  </a:lnTo>
                  <a:close/>
                  <a:moveTo>
                    <a:pt x="620" y="1196"/>
                  </a:moveTo>
                  <a:lnTo>
                    <a:pt x="618" y="1196"/>
                  </a:lnTo>
                  <a:lnTo>
                    <a:pt x="616" y="1196"/>
                  </a:lnTo>
                  <a:lnTo>
                    <a:pt x="618" y="1196"/>
                  </a:lnTo>
                  <a:lnTo>
                    <a:pt x="618" y="1194"/>
                  </a:lnTo>
                  <a:lnTo>
                    <a:pt x="616" y="1194"/>
                  </a:lnTo>
                  <a:lnTo>
                    <a:pt x="618" y="1194"/>
                  </a:lnTo>
                  <a:lnTo>
                    <a:pt x="616" y="1192"/>
                  </a:lnTo>
                  <a:lnTo>
                    <a:pt x="618" y="1192"/>
                  </a:lnTo>
                  <a:lnTo>
                    <a:pt x="616" y="1192"/>
                  </a:lnTo>
                  <a:lnTo>
                    <a:pt x="618" y="1192"/>
                  </a:lnTo>
                  <a:lnTo>
                    <a:pt x="618" y="1194"/>
                  </a:lnTo>
                  <a:lnTo>
                    <a:pt x="620" y="1194"/>
                  </a:lnTo>
                  <a:lnTo>
                    <a:pt x="620" y="1196"/>
                  </a:lnTo>
                  <a:close/>
                  <a:moveTo>
                    <a:pt x="1440" y="1192"/>
                  </a:moveTo>
                  <a:lnTo>
                    <a:pt x="1440" y="1194"/>
                  </a:lnTo>
                  <a:lnTo>
                    <a:pt x="1440" y="1196"/>
                  </a:lnTo>
                  <a:lnTo>
                    <a:pt x="1440" y="1194"/>
                  </a:lnTo>
                  <a:lnTo>
                    <a:pt x="1438" y="1194"/>
                  </a:lnTo>
                  <a:lnTo>
                    <a:pt x="1440" y="1194"/>
                  </a:lnTo>
                  <a:lnTo>
                    <a:pt x="1440" y="1192"/>
                  </a:lnTo>
                  <a:lnTo>
                    <a:pt x="1438" y="1192"/>
                  </a:lnTo>
                  <a:lnTo>
                    <a:pt x="1440" y="1192"/>
                  </a:lnTo>
                  <a:close/>
                  <a:moveTo>
                    <a:pt x="615" y="1192"/>
                  </a:moveTo>
                  <a:lnTo>
                    <a:pt x="613" y="1192"/>
                  </a:lnTo>
                  <a:lnTo>
                    <a:pt x="613" y="1194"/>
                  </a:lnTo>
                  <a:lnTo>
                    <a:pt x="611" y="1194"/>
                  </a:lnTo>
                  <a:lnTo>
                    <a:pt x="611" y="1192"/>
                  </a:lnTo>
                  <a:lnTo>
                    <a:pt x="613" y="1192"/>
                  </a:lnTo>
                  <a:lnTo>
                    <a:pt x="613" y="1190"/>
                  </a:lnTo>
                  <a:lnTo>
                    <a:pt x="615" y="1190"/>
                  </a:lnTo>
                  <a:lnTo>
                    <a:pt x="615" y="1192"/>
                  </a:lnTo>
                  <a:close/>
                  <a:moveTo>
                    <a:pt x="1479" y="1190"/>
                  </a:moveTo>
                  <a:lnTo>
                    <a:pt x="1477" y="1190"/>
                  </a:lnTo>
                  <a:lnTo>
                    <a:pt x="1479" y="1190"/>
                  </a:lnTo>
                  <a:close/>
                  <a:moveTo>
                    <a:pt x="1513" y="1190"/>
                  </a:moveTo>
                  <a:lnTo>
                    <a:pt x="1513" y="1189"/>
                  </a:lnTo>
                  <a:lnTo>
                    <a:pt x="1513" y="1190"/>
                  </a:lnTo>
                  <a:close/>
                  <a:moveTo>
                    <a:pt x="1511" y="1190"/>
                  </a:moveTo>
                  <a:lnTo>
                    <a:pt x="1509" y="1190"/>
                  </a:lnTo>
                  <a:lnTo>
                    <a:pt x="1511" y="1190"/>
                  </a:lnTo>
                  <a:lnTo>
                    <a:pt x="1511" y="1189"/>
                  </a:lnTo>
                  <a:lnTo>
                    <a:pt x="1511" y="1190"/>
                  </a:lnTo>
                  <a:close/>
                  <a:moveTo>
                    <a:pt x="1488" y="1190"/>
                  </a:moveTo>
                  <a:lnTo>
                    <a:pt x="1488" y="1189"/>
                  </a:lnTo>
                  <a:lnTo>
                    <a:pt x="1488" y="1190"/>
                  </a:lnTo>
                  <a:close/>
                  <a:moveTo>
                    <a:pt x="1488" y="1189"/>
                  </a:moveTo>
                  <a:lnTo>
                    <a:pt x="1486" y="1189"/>
                  </a:lnTo>
                  <a:lnTo>
                    <a:pt x="1488" y="1189"/>
                  </a:lnTo>
                  <a:close/>
                  <a:moveTo>
                    <a:pt x="1475" y="1189"/>
                  </a:moveTo>
                  <a:lnTo>
                    <a:pt x="1477" y="1189"/>
                  </a:lnTo>
                  <a:lnTo>
                    <a:pt x="1475" y="1189"/>
                  </a:lnTo>
                  <a:close/>
                  <a:moveTo>
                    <a:pt x="1488" y="1189"/>
                  </a:moveTo>
                  <a:lnTo>
                    <a:pt x="1486" y="1189"/>
                  </a:lnTo>
                  <a:lnTo>
                    <a:pt x="1488" y="1189"/>
                  </a:lnTo>
                  <a:close/>
                  <a:moveTo>
                    <a:pt x="515" y="1189"/>
                  </a:moveTo>
                  <a:lnTo>
                    <a:pt x="513" y="1189"/>
                  </a:lnTo>
                  <a:lnTo>
                    <a:pt x="515" y="1189"/>
                  </a:lnTo>
                  <a:close/>
                  <a:moveTo>
                    <a:pt x="626" y="1189"/>
                  </a:moveTo>
                  <a:lnTo>
                    <a:pt x="626" y="1187"/>
                  </a:lnTo>
                  <a:lnTo>
                    <a:pt x="626" y="1189"/>
                  </a:lnTo>
                  <a:close/>
                  <a:moveTo>
                    <a:pt x="1475" y="1187"/>
                  </a:moveTo>
                  <a:lnTo>
                    <a:pt x="1475" y="1189"/>
                  </a:lnTo>
                  <a:lnTo>
                    <a:pt x="1475" y="1187"/>
                  </a:lnTo>
                  <a:lnTo>
                    <a:pt x="1475" y="1189"/>
                  </a:lnTo>
                  <a:lnTo>
                    <a:pt x="1475" y="1187"/>
                  </a:lnTo>
                  <a:close/>
                  <a:moveTo>
                    <a:pt x="1465" y="1187"/>
                  </a:moveTo>
                  <a:lnTo>
                    <a:pt x="1467" y="1187"/>
                  </a:lnTo>
                  <a:lnTo>
                    <a:pt x="1467" y="1189"/>
                  </a:lnTo>
                  <a:lnTo>
                    <a:pt x="1467" y="1187"/>
                  </a:lnTo>
                  <a:lnTo>
                    <a:pt x="1467" y="1189"/>
                  </a:lnTo>
                  <a:lnTo>
                    <a:pt x="1469" y="1189"/>
                  </a:lnTo>
                  <a:lnTo>
                    <a:pt x="1467" y="1189"/>
                  </a:lnTo>
                  <a:lnTo>
                    <a:pt x="1467" y="1190"/>
                  </a:lnTo>
                  <a:lnTo>
                    <a:pt x="1469" y="1190"/>
                  </a:lnTo>
                  <a:lnTo>
                    <a:pt x="1467" y="1190"/>
                  </a:lnTo>
                  <a:lnTo>
                    <a:pt x="1465" y="1190"/>
                  </a:lnTo>
                  <a:lnTo>
                    <a:pt x="1467" y="1192"/>
                  </a:lnTo>
                  <a:lnTo>
                    <a:pt x="1469" y="1192"/>
                  </a:lnTo>
                  <a:lnTo>
                    <a:pt x="1469" y="1194"/>
                  </a:lnTo>
                  <a:lnTo>
                    <a:pt x="1467" y="1194"/>
                  </a:lnTo>
                  <a:lnTo>
                    <a:pt x="1469" y="1194"/>
                  </a:lnTo>
                  <a:lnTo>
                    <a:pt x="1469" y="1196"/>
                  </a:lnTo>
                  <a:lnTo>
                    <a:pt x="1469" y="1194"/>
                  </a:lnTo>
                  <a:lnTo>
                    <a:pt x="1469" y="1196"/>
                  </a:lnTo>
                  <a:lnTo>
                    <a:pt x="1467" y="1196"/>
                  </a:lnTo>
                  <a:lnTo>
                    <a:pt x="1467" y="1194"/>
                  </a:lnTo>
                  <a:lnTo>
                    <a:pt x="1465" y="1194"/>
                  </a:lnTo>
                  <a:lnTo>
                    <a:pt x="1465" y="1192"/>
                  </a:lnTo>
                  <a:lnTo>
                    <a:pt x="1465" y="1190"/>
                  </a:lnTo>
                  <a:lnTo>
                    <a:pt x="1463" y="1190"/>
                  </a:lnTo>
                  <a:lnTo>
                    <a:pt x="1463" y="1189"/>
                  </a:lnTo>
                  <a:lnTo>
                    <a:pt x="1463" y="1187"/>
                  </a:lnTo>
                  <a:lnTo>
                    <a:pt x="1461" y="1187"/>
                  </a:lnTo>
                  <a:lnTo>
                    <a:pt x="1463" y="1187"/>
                  </a:lnTo>
                  <a:lnTo>
                    <a:pt x="1463" y="1189"/>
                  </a:lnTo>
                  <a:lnTo>
                    <a:pt x="1463" y="1187"/>
                  </a:lnTo>
                  <a:lnTo>
                    <a:pt x="1465" y="1187"/>
                  </a:lnTo>
                  <a:close/>
                  <a:moveTo>
                    <a:pt x="1502" y="1187"/>
                  </a:moveTo>
                  <a:lnTo>
                    <a:pt x="1500" y="1187"/>
                  </a:lnTo>
                  <a:lnTo>
                    <a:pt x="1502" y="1187"/>
                  </a:lnTo>
                  <a:close/>
                  <a:moveTo>
                    <a:pt x="1500" y="1187"/>
                  </a:moveTo>
                  <a:lnTo>
                    <a:pt x="1500" y="1185"/>
                  </a:lnTo>
                  <a:lnTo>
                    <a:pt x="1500" y="1187"/>
                  </a:lnTo>
                  <a:close/>
                  <a:moveTo>
                    <a:pt x="1473" y="1185"/>
                  </a:moveTo>
                  <a:lnTo>
                    <a:pt x="1473" y="1187"/>
                  </a:lnTo>
                  <a:lnTo>
                    <a:pt x="1473" y="1185"/>
                  </a:lnTo>
                  <a:close/>
                  <a:moveTo>
                    <a:pt x="628" y="1187"/>
                  </a:moveTo>
                  <a:lnTo>
                    <a:pt x="630" y="1187"/>
                  </a:lnTo>
                  <a:lnTo>
                    <a:pt x="630" y="1189"/>
                  </a:lnTo>
                  <a:lnTo>
                    <a:pt x="628" y="1189"/>
                  </a:lnTo>
                  <a:lnTo>
                    <a:pt x="628" y="1190"/>
                  </a:lnTo>
                  <a:lnTo>
                    <a:pt x="626" y="1190"/>
                  </a:lnTo>
                  <a:lnTo>
                    <a:pt x="626" y="1189"/>
                  </a:lnTo>
                  <a:lnTo>
                    <a:pt x="626" y="1187"/>
                  </a:lnTo>
                  <a:lnTo>
                    <a:pt x="628" y="1187"/>
                  </a:lnTo>
                  <a:lnTo>
                    <a:pt x="626" y="1187"/>
                  </a:lnTo>
                  <a:lnTo>
                    <a:pt x="626" y="1185"/>
                  </a:lnTo>
                  <a:lnTo>
                    <a:pt x="628" y="1185"/>
                  </a:lnTo>
                  <a:lnTo>
                    <a:pt x="628" y="1187"/>
                  </a:lnTo>
                  <a:close/>
                  <a:moveTo>
                    <a:pt x="603" y="1187"/>
                  </a:moveTo>
                  <a:lnTo>
                    <a:pt x="603" y="1185"/>
                  </a:lnTo>
                  <a:lnTo>
                    <a:pt x="603" y="1187"/>
                  </a:lnTo>
                  <a:close/>
                  <a:moveTo>
                    <a:pt x="1502" y="1185"/>
                  </a:moveTo>
                  <a:lnTo>
                    <a:pt x="1500" y="1185"/>
                  </a:lnTo>
                  <a:lnTo>
                    <a:pt x="1502" y="1185"/>
                  </a:lnTo>
                  <a:close/>
                  <a:moveTo>
                    <a:pt x="1461" y="1185"/>
                  </a:moveTo>
                  <a:lnTo>
                    <a:pt x="1459" y="1185"/>
                  </a:lnTo>
                  <a:lnTo>
                    <a:pt x="1461" y="1185"/>
                  </a:lnTo>
                  <a:close/>
                  <a:moveTo>
                    <a:pt x="599" y="1183"/>
                  </a:moveTo>
                  <a:lnTo>
                    <a:pt x="599" y="1185"/>
                  </a:lnTo>
                  <a:lnTo>
                    <a:pt x="599" y="1183"/>
                  </a:lnTo>
                  <a:close/>
                  <a:moveTo>
                    <a:pt x="532" y="1183"/>
                  </a:moveTo>
                  <a:lnTo>
                    <a:pt x="534" y="1183"/>
                  </a:lnTo>
                  <a:lnTo>
                    <a:pt x="534" y="1185"/>
                  </a:lnTo>
                  <a:lnTo>
                    <a:pt x="534" y="1187"/>
                  </a:lnTo>
                  <a:lnTo>
                    <a:pt x="534" y="1189"/>
                  </a:lnTo>
                  <a:lnTo>
                    <a:pt x="532" y="1190"/>
                  </a:lnTo>
                  <a:lnTo>
                    <a:pt x="532" y="1192"/>
                  </a:lnTo>
                  <a:lnTo>
                    <a:pt x="530" y="1192"/>
                  </a:lnTo>
                  <a:lnTo>
                    <a:pt x="530" y="1190"/>
                  </a:lnTo>
                  <a:lnTo>
                    <a:pt x="530" y="1189"/>
                  </a:lnTo>
                  <a:lnTo>
                    <a:pt x="528" y="1189"/>
                  </a:lnTo>
                  <a:lnTo>
                    <a:pt x="528" y="1187"/>
                  </a:lnTo>
                  <a:lnTo>
                    <a:pt x="530" y="1187"/>
                  </a:lnTo>
                  <a:lnTo>
                    <a:pt x="530" y="1185"/>
                  </a:lnTo>
                  <a:lnTo>
                    <a:pt x="530" y="1183"/>
                  </a:lnTo>
                  <a:lnTo>
                    <a:pt x="532" y="1183"/>
                  </a:lnTo>
                  <a:close/>
                  <a:moveTo>
                    <a:pt x="1465" y="1183"/>
                  </a:moveTo>
                  <a:lnTo>
                    <a:pt x="1465" y="1185"/>
                  </a:lnTo>
                  <a:lnTo>
                    <a:pt x="1465" y="1183"/>
                  </a:lnTo>
                  <a:close/>
                  <a:moveTo>
                    <a:pt x="1509" y="1183"/>
                  </a:moveTo>
                  <a:lnTo>
                    <a:pt x="1509" y="1185"/>
                  </a:lnTo>
                  <a:lnTo>
                    <a:pt x="1509" y="1183"/>
                  </a:lnTo>
                  <a:close/>
                  <a:moveTo>
                    <a:pt x="1503" y="1185"/>
                  </a:moveTo>
                  <a:lnTo>
                    <a:pt x="1503" y="1183"/>
                  </a:lnTo>
                  <a:lnTo>
                    <a:pt x="1502" y="1183"/>
                  </a:lnTo>
                  <a:lnTo>
                    <a:pt x="1503" y="1183"/>
                  </a:lnTo>
                  <a:lnTo>
                    <a:pt x="1503" y="1185"/>
                  </a:lnTo>
                  <a:close/>
                  <a:moveTo>
                    <a:pt x="1511" y="1183"/>
                  </a:moveTo>
                  <a:lnTo>
                    <a:pt x="1511" y="1185"/>
                  </a:lnTo>
                  <a:lnTo>
                    <a:pt x="1511" y="1187"/>
                  </a:lnTo>
                  <a:lnTo>
                    <a:pt x="1513" y="1187"/>
                  </a:lnTo>
                  <a:lnTo>
                    <a:pt x="1513" y="1189"/>
                  </a:lnTo>
                  <a:lnTo>
                    <a:pt x="1511" y="1189"/>
                  </a:lnTo>
                  <a:lnTo>
                    <a:pt x="1513" y="1189"/>
                  </a:lnTo>
                  <a:lnTo>
                    <a:pt x="1511" y="1189"/>
                  </a:lnTo>
                  <a:lnTo>
                    <a:pt x="1509" y="1189"/>
                  </a:lnTo>
                  <a:lnTo>
                    <a:pt x="1509" y="1190"/>
                  </a:lnTo>
                  <a:lnTo>
                    <a:pt x="1507" y="1190"/>
                  </a:lnTo>
                  <a:lnTo>
                    <a:pt x="1507" y="1189"/>
                  </a:lnTo>
                  <a:lnTo>
                    <a:pt x="1507" y="1187"/>
                  </a:lnTo>
                  <a:lnTo>
                    <a:pt x="1507" y="1189"/>
                  </a:lnTo>
                  <a:lnTo>
                    <a:pt x="1507" y="1187"/>
                  </a:lnTo>
                  <a:lnTo>
                    <a:pt x="1507" y="1189"/>
                  </a:lnTo>
                  <a:lnTo>
                    <a:pt x="1505" y="1189"/>
                  </a:lnTo>
                  <a:lnTo>
                    <a:pt x="1505" y="1187"/>
                  </a:lnTo>
                  <a:lnTo>
                    <a:pt x="1503" y="1187"/>
                  </a:lnTo>
                  <a:lnTo>
                    <a:pt x="1503" y="1185"/>
                  </a:lnTo>
                  <a:lnTo>
                    <a:pt x="1505" y="1185"/>
                  </a:lnTo>
                  <a:lnTo>
                    <a:pt x="1507" y="1185"/>
                  </a:lnTo>
                  <a:lnTo>
                    <a:pt x="1507" y="1183"/>
                  </a:lnTo>
                  <a:lnTo>
                    <a:pt x="1509" y="1183"/>
                  </a:lnTo>
                  <a:lnTo>
                    <a:pt x="1509" y="1185"/>
                  </a:lnTo>
                  <a:lnTo>
                    <a:pt x="1507" y="1185"/>
                  </a:lnTo>
                  <a:lnTo>
                    <a:pt x="1509" y="1185"/>
                  </a:lnTo>
                  <a:lnTo>
                    <a:pt x="1509" y="1183"/>
                  </a:lnTo>
                  <a:lnTo>
                    <a:pt x="1511" y="1183"/>
                  </a:lnTo>
                  <a:close/>
                  <a:moveTo>
                    <a:pt x="1488" y="1183"/>
                  </a:moveTo>
                  <a:lnTo>
                    <a:pt x="1488" y="1181"/>
                  </a:lnTo>
                  <a:lnTo>
                    <a:pt x="1488" y="1183"/>
                  </a:lnTo>
                  <a:close/>
                  <a:moveTo>
                    <a:pt x="545" y="1183"/>
                  </a:moveTo>
                  <a:lnTo>
                    <a:pt x="543" y="1181"/>
                  </a:lnTo>
                  <a:lnTo>
                    <a:pt x="545" y="1181"/>
                  </a:lnTo>
                  <a:lnTo>
                    <a:pt x="545" y="1183"/>
                  </a:lnTo>
                  <a:close/>
                  <a:moveTo>
                    <a:pt x="1486" y="1181"/>
                  </a:moveTo>
                  <a:lnTo>
                    <a:pt x="1488" y="1181"/>
                  </a:lnTo>
                  <a:lnTo>
                    <a:pt x="1486" y="1181"/>
                  </a:lnTo>
                  <a:close/>
                  <a:moveTo>
                    <a:pt x="486" y="1179"/>
                  </a:moveTo>
                  <a:lnTo>
                    <a:pt x="488" y="1179"/>
                  </a:lnTo>
                  <a:lnTo>
                    <a:pt x="488" y="1181"/>
                  </a:lnTo>
                  <a:lnTo>
                    <a:pt x="490" y="1181"/>
                  </a:lnTo>
                  <a:lnTo>
                    <a:pt x="492" y="1181"/>
                  </a:lnTo>
                  <a:lnTo>
                    <a:pt x="490" y="1181"/>
                  </a:lnTo>
                  <a:lnTo>
                    <a:pt x="492" y="1179"/>
                  </a:lnTo>
                  <a:lnTo>
                    <a:pt x="494" y="1179"/>
                  </a:lnTo>
                  <a:lnTo>
                    <a:pt x="494" y="1181"/>
                  </a:lnTo>
                  <a:lnTo>
                    <a:pt x="495" y="1181"/>
                  </a:lnTo>
                  <a:lnTo>
                    <a:pt x="494" y="1181"/>
                  </a:lnTo>
                  <a:lnTo>
                    <a:pt x="494" y="1179"/>
                  </a:lnTo>
                  <a:lnTo>
                    <a:pt x="494" y="1181"/>
                  </a:lnTo>
                  <a:lnTo>
                    <a:pt x="494" y="1183"/>
                  </a:lnTo>
                  <a:lnTo>
                    <a:pt x="495" y="1183"/>
                  </a:lnTo>
                  <a:lnTo>
                    <a:pt x="495" y="1185"/>
                  </a:lnTo>
                  <a:lnTo>
                    <a:pt x="497" y="1185"/>
                  </a:lnTo>
                  <a:lnTo>
                    <a:pt x="497" y="1187"/>
                  </a:lnTo>
                  <a:lnTo>
                    <a:pt x="497" y="1189"/>
                  </a:lnTo>
                  <a:lnTo>
                    <a:pt x="497" y="1190"/>
                  </a:lnTo>
                  <a:lnTo>
                    <a:pt x="497" y="1192"/>
                  </a:lnTo>
                  <a:lnTo>
                    <a:pt x="497" y="1194"/>
                  </a:lnTo>
                  <a:lnTo>
                    <a:pt x="499" y="1194"/>
                  </a:lnTo>
                  <a:lnTo>
                    <a:pt x="499" y="1196"/>
                  </a:lnTo>
                  <a:lnTo>
                    <a:pt x="501" y="1196"/>
                  </a:lnTo>
                  <a:lnTo>
                    <a:pt x="503" y="1196"/>
                  </a:lnTo>
                  <a:lnTo>
                    <a:pt x="503" y="1194"/>
                  </a:lnTo>
                  <a:lnTo>
                    <a:pt x="505" y="1194"/>
                  </a:lnTo>
                  <a:lnTo>
                    <a:pt x="505" y="1196"/>
                  </a:lnTo>
                  <a:lnTo>
                    <a:pt x="507" y="1196"/>
                  </a:lnTo>
                  <a:lnTo>
                    <a:pt x="507" y="1198"/>
                  </a:lnTo>
                  <a:lnTo>
                    <a:pt x="507" y="1200"/>
                  </a:lnTo>
                  <a:lnTo>
                    <a:pt x="509" y="1200"/>
                  </a:lnTo>
                  <a:lnTo>
                    <a:pt x="509" y="1202"/>
                  </a:lnTo>
                  <a:lnTo>
                    <a:pt x="509" y="1200"/>
                  </a:lnTo>
                  <a:lnTo>
                    <a:pt x="507" y="1200"/>
                  </a:lnTo>
                  <a:lnTo>
                    <a:pt x="507" y="1202"/>
                  </a:lnTo>
                  <a:lnTo>
                    <a:pt x="507" y="1200"/>
                  </a:lnTo>
                  <a:lnTo>
                    <a:pt x="505" y="1200"/>
                  </a:lnTo>
                  <a:lnTo>
                    <a:pt x="507" y="1200"/>
                  </a:lnTo>
                  <a:lnTo>
                    <a:pt x="505" y="1200"/>
                  </a:lnTo>
                  <a:lnTo>
                    <a:pt x="505" y="1198"/>
                  </a:lnTo>
                  <a:lnTo>
                    <a:pt x="503" y="1198"/>
                  </a:lnTo>
                  <a:lnTo>
                    <a:pt x="503" y="1200"/>
                  </a:lnTo>
                  <a:lnTo>
                    <a:pt x="501" y="1200"/>
                  </a:lnTo>
                  <a:lnTo>
                    <a:pt x="501" y="1198"/>
                  </a:lnTo>
                  <a:lnTo>
                    <a:pt x="501" y="1200"/>
                  </a:lnTo>
                  <a:lnTo>
                    <a:pt x="501" y="1198"/>
                  </a:lnTo>
                  <a:lnTo>
                    <a:pt x="499" y="1198"/>
                  </a:lnTo>
                  <a:lnTo>
                    <a:pt x="499" y="1196"/>
                  </a:lnTo>
                  <a:lnTo>
                    <a:pt x="497" y="1196"/>
                  </a:lnTo>
                  <a:lnTo>
                    <a:pt x="497" y="1198"/>
                  </a:lnTo>
                  <a:lnTo>
                    <a:pt x="497" y="1200"/>
                  </a:lnTo>
                  <a:lnTo>
                    <a:pt x="497" y="1202"/>
                  </a:lnTo>
                  <a:lnTo>
                    <a:pt x="495" y="1202"/>
                  </a:lnTo>
                  <a:lnTo>
                    <a:pt x="494" y="1202"/>
                  </a:lnTo>
                  <a:lnTo>
                    <a:pt x="492" y="1202"/>
                  </a:lnTo>
                  <a:lnTo>
                    <a:pt x="492" y="1204"/>
                  </a:lnTo>
                  <a:lnTo>
                    <a:pt x="490" y="1204"/>
                  </a:lnTo>
                  <a:lnTo>
                    <a:pt x="490" y="1202"/>
                  </a:lnTo>
                  <a:lnTo>
                    <a:pt x="488" y="1202"/>
                  </a:lnTo>
                  <a:lnTo>
                    <a:pt x="486" y="1202"/>
                  </a:lnTo>
                  <a:lnTo>
                    <a:pt x="484" y="1202"/>
                  </a:lnTo>
                  <a:lnTo>
                    <a:pt x="482" y="1202"/>
                  </a:lnTo>
                  <a:lnTo>
                    <a:pt x="480" y="1202"/>
                  </a:lnTo>
                  <a:lnTo>
                    <a:pt x="478" y="1202"/>
                  </a:lnTo>
                  <a:lnTo>
                    <a:pt x="478" y="1204"/>
                  </a:lnTo>
                  <a:lnTo>
                    <a:pt x="476" y="1204"/>
                  </a:lnTo>
                  <a:lnTo>
                    <a:pt x="474" y="1204"/>
                  </a:lnTo>
                  <a:lnTo>
                    <a:pt x="472" y="1204"/>
                  </a:lnTo>
                  <a:lnTo>
                    <a:pt x="471" y="1206"/>
                  </a:lnTo>
                  <a:lnTo>
                    <a:pt x="469" y="1208"/>
                  </a:lnTo>
                  <a:lnTo>
                    <a:pt x="469" y="1210"/>
                  </a:lnTo>
                  <a:lnTo>
                    <a:pt x="469" y="1212"/>
                  </a:lnTo>
                  <a:lnTo>
                    <a:pt x="467" y="1212"/>
                  </a:lnTo>
                  <a:lnTo>
                    <a:pt x="467" y="1213"/>
                  </a:lnTo>
                  <a:lnTo>
                    <a:pt x="465" y="1213"/>
                  </a:lnTo>
                  <a:lnTo>
                    <a:pt x="463" y="1213"/>
                  </a:lnTo>
                  <a:lnTo>
                    <a:pt x="463" y="1215"/>
                  </a:lnTo>
                  <a:lnTo>
                    <a:pt x="463" y="1213"/>
                  </a:lnTo>
                  <a:lnTo>
                    <a:pt x="461" y="1215"/>
                  </a:lnTo>
                  <a:lnTo>
                    <a:pt x="459" y="1215"/>
                  </a:lnTo>
                  <a:lnTo>
                    <a:pt x="457" y="1215"/>
                  </a:lnTo>
                  <a:lnTo>
                    <a:pt x="455" y="1215"/>
                  </a:lnTo>
                  <a:lnTo>
                    <a:pt x="453" y="1215"/>
                  </a:lnTo>
                  <a:lnTo>
                    <a:pt x="453" y="1213"/>
                  </a:lnTo>
                  <a:lnTo>
                    <a:pt x="451" y="1213"/>
                  </a:lnTo>
                  <a:lnTo>
                    <a:pt x="451" y="1212"/>
                  </a:lnTo>
                  <a:lnTo>
                    <a:pt x="449" y="1212"/>
                  </a:lnTo>
                  <a:lnTo>
                    <a:pt x="449" y="1210"/>
                  </a:lnTo>
                  <a:lnTo>
                    <a:pt x="449" y="1208"/>
                  </a:lnTo>
                  <a:lnTo>
                    <a:pt x="449" y="1206"/>
                  </a:lnTo>
                  <a:lnTo>
                    <a:pt x="449" y="1204"/>
                  </a:lnTo>
                  <a:lnTo>
                    <a:pt x="451" y="1204"/>
                  </a:lnTo>
                  <a:lnTo>
                    <a:pt x="451" y="1202"/>
                  </a:lnTo>
                  <a:lnTo>
                    <a:pt x="453" y="1202"/>
                  </a:lnTo>
                  <a:lnTo>
                    <a:pt x="455" y="1202"/>
                  </a:lnTo>
                  <a:lnTo>
                    <a:pt x="457" y="1200"/>
                  </a:lnTo>
                  <a:lnTo>
                    <a:pt x="457" y="1198"/>
                  </a:lnTo>
                  <a:lnTo>
                    <a:pt x="457" y="1196"/>
                  </a:lnTo>
                  <a:lnTo>
                    <a:pt x="459" y="1196"/>
                  </a:lnTo>
                  <a:lnTo>
                    <a:pt x="459" y="1194"/>
                  </a:lnTo>
                  <a:lnTo>
                    <a:pt x="459" y="1192"/>
                  </a:lnTo>
                  <a:lnTo>
                    <a:pt x="461" y="1192"/>
                  </a:lnTo>
                  <a:lnTo>
                    <a:pt x="461" y="1190"/>
                  </a:lnTo>
                  <a:lnTo>
                    <a:pt x="461" y="1189"/>
                  </a:lnTo>
                  <a:lnTo>
                    <a:pt x="463" y="1189"/>
                  </a:lnTo>
                  <a:lnTo>
                    <a:pt x="463" y="1187"/>
                  </a:lnTo>
                  <a:lnTo>
                    <a:pt x="465" y="1187"/>
                  </a:lnTo>
                  <a:lnTo>
                    <a:pt x="467" y="1187"/>
                  </a:lnTo>
                  <a:lnTo>
                    <a:pt x="467" y="1189"/>
                  </a:lnTo>
                  <a:lnTo>
                    <a:pt x="469" y="1189"/>
                  </a:lnTo>
                  <a:lnTo>
                    <a:pt x="471" y="1189"/>
                  </a:lnTo>
                  <a:lnTo>
                    <a:pt x="472" y="1189"/>
                  </a:lnTo>
                  <a:lnTo>
                    <a:pt x="472" y="1187"/>
                  </a:lnTo>
                  <a:lnTo>
                    <a:pt x="471" y="1187"/>
                  </a:lnTo>
                  <a:lnTo>
                    <a:pt x="471" y="1189"/>
                  </a:lnTo>
                  <a:lnTo>
                    <a:pt x="469" y="1189"/>
                  </a:lnTo>
                  <a:lnTo>
                    <a:pt x="471" y="1187"/>
                  </a:lnTo>
                  <a:lnTo>
                    <a:pt x="472" y="1187"/>
                  </a:lnTo>
                  <a:lnTo>
                    <a:pt x="472" y="1185"/>
                  </a:lnTo>
                  <a:lnTo>
                    <a:pt x="474" y="1185"/>
                  </a:lnTo>
                  <a:lnTo>
                    <a:pt x="476" y="1185"/>
                  </a:lnTo>
                  <a:lnTo>
                    <a:pt x="478" y="1185"/>
                  </a:lnTo>
                  <a:lnTo>
                    <a:pt x="478" y="1183"/>
                  </a:lnTo>
                  <a:lnTo>
                    <a:pt x="480" y="1183"/>
                  </a:lnTo>
                  <a:lnTo>
                    <a:pt x="480" y="1181"/>
                  </a:lnTo>
                  <a:lnTo>
                    <a:pt x="482" y="1181"/>
                  </a:lnTo>
                  <a:lnTo>
                    <a:pt x="484" y="1181"/>
                  </a:lnTo>
                  <a:lnTo>
                    <a:pt x="484" y="1179"/>
                  </a:lnTo>
                  <a:lnTo>
                    <a:pt x="486" y="1179"/>
                  </a:lnTo>
                  <a:close/>
                  <a:moveTo>
                    <a:pt x="611" y="1181"/>
                  </a:moveTo>
                  <a:lnTo>
                    <a:pt x="609" y="1181"/>
                  </a:lnTo>
                  <a:lnTo>
                    <a:pt x="609" y="1179"/>
                  </a:lnTo>
                  <a:lnTo>
                    <a:pt x="609" y="1181"/>
                  </a:lnTo>
                  <a:lnTo>
                    <a:pt x="611" y="1181"/>
                  </a:lnTo>
                  <a:close/>
                  <a:moveTo>
                    <a:pt x="626" y="1179"/>
                  </a:moveTo>
                  <a:lnTo>
                    <a:pt x="628" y="1179"/>
                  </a:lnTo>
                  <a:lnTo>
                    <a:pt x="626" y="1179"/>
                  </a:lnTo>
                  <a:close/>
                  <a:moveTo>
                    <a:pt x="622" y="1179"/>
                  </a:moveTo>
                  <a:lnTo>
                    <a:pt x="624" y="1179"/>
                  </a:lnTo>
                  <a:lnTo>
                    <a:pt x="626" y="1179"/>
                  </a:lnTo>
                  <a:lnTo>
                    <a:pt x="626" y="1181"/>
                  </a:lnTo>
                  <a:lnTo>
                    <a:pt x="624" y="1181"/>
                  </a:lnTo>
                  <a:lnTo>
                    <a:pt x="624" y="1183"/>
                  </a:lnTo>
                  <a:lnTo>
                    <a:pt x="626" y="1183"/>
                  </a:lnTo>
                  <a:lnTo>
                    <a:pt x="626" y="1185"/>
                  </a:lnTo>
                  <a:lnTo>
                    <a:pt x="624" y="1185"/>
                  </a:lnTo>
                  <a:lnTo>
                    <a:pt x="622" y="1185"/>
                  </a:lnTo>
                  <a:lnTo>
                    <a:pt x="622" y="1187"/>
                  </a:lnTo>
                  <a:lnTo>
                    <a:pt x="622" y="1185"/>
                  </a:lnTo>
                  <a:lnTo>
                    <a:pt x="622" y="1183"/>
                  </a:lnTo>
                  <a:lnTo>
                    <a:pt x="624" y="1185"/>
                  </a:lnTo>
                  <a:lnTo>
                    <a:pt x="624" y="1183"/>
                  </a:lnTo>
                  <a:lnTo>
                    <a:pt x="622" y="1183"/>
                  </a:lnTo>
                  <a:lnTo>
                    <a:pt x="622" y="1181"/>
                  </a:lnTo>
                  <a:lnTo>
                    <a:pt x="624" y="1181"/>
                  </a:lnTo>
                  <a:lnTo>
                    <a:pt x="622" y="1181"/>
                  </a:lnTo>
                  <a:lnTo>
                    <a:pt x="622" y="1183"/>
                  </a:lnTo>
                  <a:lnTo>
                    <a:pt x="620" y="1183"/>
                  </a:lnTo>
                  <a:lnTo>
                    <a:pt x="620" y="1181"/>
                  </a:lnTo>
                  <a:lnTo>
                    <a:pt x="622" y="1181"/>
                  </a:lnTo>
                  <a:lnTo>
                    <a:pt x="622" y="1179"/>
                  </a:lnTo>
                  <a:close/>
                  <a:moveTo>
                    <a:pt x="624" y="1179"/>
                  </a:moveTo>
                  <a:lnTo>
                    <a:pt x="622" y="1179"/>
                  </a:lnTo>
                  <a:lnTo>
                    <a:pt x="624" y="1179"/>
                  </a:lnTo>
                  <a:close/>
                  <a:moveTo>
                    <a:pt x="1459" y="1179"/>
                  </a:moveTo>
                  <a:lnTo>
                    <a:pt x="1459" y="1181"/>
                  </a:lnTo>
                  <a:lnTo>
                    <a:pt x="1459" y="1179"/>
                  </a:lnTo>
                  <a:close/>
                  <a:moveTo>
                    <a:pt x="543" y="1181"/>
                  </a:moveTo>
                  <a:lnTo>
                    <a:pt x="543" y="1179"/>
                  </a:lnTo>
                  <a:lnTo>
                    <a:pt x="543" y="1181"/>
                  </a:lnTo>
                  <a:close/>
                  <a:moveTo>
                    <a:pt x="620" y="1179"/>
                  </a:moveTo>
                  <a:lnTo>
                    <a:pt x="622" y="1179"/>
                  </a:lnTo>
                  <a:lnTo>
                    <a:pt x="620" y="1179"/>
                  </a:lnTo>
                  <a:close/>
                  <a:moveTo>
                    <a:pt x="1461" y="1179"/>
                  </a:moveTo>
                  <a:lnTo>
                    <a:pt x="1461" y="1177"/>
                  </a:lnTo>
                  <a:lnTo>
                    <a:pt x="1461" y="1179"/>
                  </a:lnTo>
                  <a:close/>
                  <a:moveTo>
                    <a:pt x="613" y="1179"/>
                  </a:moveTo>
                  <a:lnTo>
                    <a:pt x="611" y="1179"/>
                  </a:lnTo>
                  <a:lnTo>
                    <a:pt x="611" y="1177"/>
                  </a:lnTo>
                  <a:lnTo>
                    <a:pt x="613" y="1177"/>
                  </a:lnTo>
                  <a:lnTo>
                    <a:pt x="613" y="1179"/>
                  </a:lnTo>
                  <a:close/>
                  <a:moveTo>
                    <a:pt x="1465" y="1177"/>
                  </a:moveTo>
                  <a:lnTo>
                    <a:pt x="1467" y="1177"/>
                  </a:lnTo>
                  <a:lnTo>
                    <a:pt x="1465" y="1177"/>
                  </a:lnTo>
                  <a:close/>
                  <a:moveTo>
                    <a:pt x="1513" y="1177"/>
                  </a:moveTo>
                  <a:lnTo>
                    <a:pt x="1513" y="1179"/>
                  </a:lnTo>
                  <a:lnTo>
                    <a:pt x="1513" y="1181"/>
                  </a:lnTo>
                  <a:lnTo>
                    <a:pt x="1513" y="1179"/>
                  </a:lnTo>
                  <a:lnTo>
                    <a:pt x="1511" y="1179"/>
                  </a:lnTo>
                  <a:lnTo>
                    <a:pt x="1511" y="1177"/>
                  </a:lnTo>
                  <a:lnTo>
                    <a:pt x="1513" y="1177"/>
                  </a:lnTo>
                  <a:close/>
                  <a:moveTo>
                    <a:pt x="555" y="1179"/>
                  </a:moveTo>
                  <a:lnTo>
                    <a:pt x="553" y="1179"/>
                  </a:lnTo>
                  <a:lnTo>
                    <a:pt x="555" y="1179"/>
                  </a:lnTo>
                  <a:lnTo>
                    <a:pt x="555" y="1177"/>
                  </a:lnTo>
                  <a:lnTo>
                    <a:pt x="553" y="1177"/>
                  </a:lnTo>
                  <a:lnTo>
                    <a:pt x="553" y="1175"/>
                  </a:lnTo>
                  <a:lnTo>
                    <a:pt x="553" y="1177"/>
                  </a:lnTo>
                  <a:lnTo>
                    <a:pt x="555" y="1177"/>
                  </a:lnTo>
                  <a:lnTo>
                    <a:pt x="555" y="1179"/>
                  </a:lnTo>
                  <a:close/>
                  <a:moveTo>
                    <a:pt x="545" y="1177"/>
                  </a:moveTo>
                  <a:lnTo>
                    <a:pt x="543" y="1177"/>
                  </a:lnTo>
                  <a:lnTo>
                    <a:pt x="545" y="1175"/>
                  </a:lnTo>
                  <a:lnTo>
                    <a:pt x="545" y="1177"/>
                  </a:lnTo>
                  <a:close/>
                  <a:moveTo>
                    <a:pt x="613" y="1177"/>
                  </a:moveTo>
                  <a:lnTo>
                    <a:pt x="613" y="1175"/>
                  </a:lnTo>
                  <a:lnTo>
                    <a:pt x="615" y="1175"/>
                  </a:lnTo>
                  <a:lnTo>
                    <a:pt x="615" y="1177"/>
                  </a:lnTo>
                  <a:lnTo>
                    <a:pt x="613" y="1177"/>
                  </a:lnTo>
                  <a:lnTo>
                    <a:pt x="615" y="1177"/>
                  </a:lnTo>
                  <a:lnTo>
                    <a:pt x="613" y="1177"/>
                  </a:lnTo>
                  <a:close/>
                  <a:moveTo>
                    <a:pt x="1465" y="1175"/>
                  </a:moveTo>
                  <a:lnTo>
                    <a:pt x="1467" y="1175"/>
                  </a:lnTo>
                  <a:lnTo>
                    <a:pt x="1465" y="1175"/>
                  </a:lnTo>
                  <a:lnTo>
                    <a:pt x="1465" y="1177"/>
                  </a:lnTo>
                  <a:lnTo>
                    <a:pt x="1465" y="1175"/>
                  </a:lnTo>
                  <a:close/>
                  <a:moveTo>
                    <a:pt x="1488" y="1175"/>
                  </a:moveTo>
                  <a:lnTo>
                    <a:pt x="1490" y="1175"/>
                  </a:lnTo>
                  <a:lnTo>
                    <a:pt x="1488" y="1175"/>
                  </a:lnTo>
                  <a:close/>
                  <a:moveTo>
                    <a:pt x="1496" y="1175"/>
                  </a:moveTo>
                  <a:lnTo>
                    <a:pt x="1498" y="1175"/>
                  </a:lnTo>
                  <a:lnTo>
                    <a:pt x="1496" y="1175"/>
                  </a:lnTo>
                  <a:close/>
                  <a:moveTo>
                    <a:pt x="1455" y="1173"/>
                  </a:moveTo>
                  <a:lnTo>
                    <a:pt x="1457" y="1173"/>
                  </a:lnTo>
                  <a:lnTo>
                    <a:pt x="1455" y="1173"/>
                  </a:lnTo>
                  <a:close/>
                  <a:moveTo>
                    <a:pt x="547" y="1173"/>
                  </a:moveTo>
                  <a:lnTo>
                    <a:pt x="549" y="1173"/>
                  </a:lnTo>
                  <a:lnTo>
                    <a:pt x="551" y="1173"/>
                  </a:lnTo>
                  <a:lnTo>
                    <a:pt x="549" y="1173"/>
                  </a:lnTo>
                  <a:lnTo>
                    <a:pt x="549" y="1175"/>
                  </a:lnTo>
                  <a:lnTo>
                    <a:pt x="551" y="1175"/>
                  </a:lnTo>
                  <a:lnTo>
                    <a:pt x="553" y="1175"/>
                  </a:lnTo>
                  <a:lnTo>
                    <a:pt x="553" y="1177"/>
                  </a:lnTo>
                  <a:lnTo>
                    <a:pt x="551" y="1177"/>
                  </a:lnTo>
                  <a:lnTo>
                    <a:pt x="551" y="1179"/>
                  </a:lnTo>
                  <a:lnTo>
                    <a:pt x="549" y="1179"/>
                  </a:lnTo>
                  <a:lnTo>
                    <a:pt x="547" y="1179"/>
                  </a:lnTo>
                  <a:lnTo>
                    <a:pt x="547" y="1177"/>
                  </a:lnTo>
                  <a:lnTo>
                    <a:pt x="549" y="1177"/>
                  </a:lnTo>
                  <a:lnTo>
                    <a:pt x="549" y="1175"/>
                  </a:lnTo>
                  <a:lnTo>
                    <a:pt x="549" y="1173"/>
                  </a:lnTo>
                  <a:lnTo>
                    <a:pt x="547" y="1173"/>
                  </a:lnTo>
                  <a:lnTo>
                    <a:pt x="547" y="1175"/>
                  </a:lnTo>
                  <a:lnTo>
                    <a:pt x="547" y="1177"/>
                  </a:lnTo>
                  <a:lnTo>
                    <a:pt x="547" y="1175"/>
                  </a:lnTo>
                  <a:lnTo>
                    <a:pt x="545" y="1175"/>
                  </a:lnTo>
                  <a:lnTo>
                    <a:pt x="545" y="1173"/>
                  </a:lnTo>
                  <a:lnTo>
                    <a:pt x="547" y="1173"/>
                  </a:lnTo>
                  <a:close/>
                  <a:moveTo>
                    <a:pt x="1461" y="1173"/>
                  </a:moveTo>
                  <a:lnTo>
                    <a:pt x="1459" y="1173"/>
                  </a:lnTo>
                  <a:lnTo>
                    <a:pt x="1461" y="1173"/>
                  </a:lnTo>
                  <a:close/>
                  <a:moveTo>
                    <a:pt x="1509" y="1173"/>
                  </a:moveTo>
                  <a:lnTo>
                    <a:pt x="1509" y="1171"/>
                  </a:lnTo>
                  <a:lnTo>
                    <a:pt x="1509" y="1173"/>
                  </a:lnTo>
                  <a:close/>
                  <a:moveTo>
                    <a:pt x="616" y="1173"/>
                  </a:moveTo>
                  <a:lnTo>
                    <a:pt x="615" y="1173"/>
                  </a:lnTo>
                  <a:lnTo>
                    <a:pt x="615" y="1171"/>
                  </a:lnTo>
                  <a:lnTo>
                    <a:pt x="615" y="1173"/>
                  </a:lnTo>
                  <a:lnTo>
                    <a:pt x="616" y="1173"/>
                  </a:lnTo>
                  <a:close/>
                  <a:moveTo>
                    <a:pt x="1461" y="1171"/>
                  </a:moveTo>
                  <a:lnTo>
                    <a:pt x="1461" y="1173"/>
                  </a:lnTo>
                  <a:lnTo>
                    <a:pt x="1463" y="1173"/>
                  </a:lnTo>
                  <a:lnTo>
                    <a:pt x="1463" y="1175"/>
                  </a:lnTo>
                  <a:lnTo>
                    <a:pt x="1465" y="1175"/>
                  </a:lnTo>
                  <a:lnTo>
                    <a:pt x="1465" y="1177"/>
                  </a:lnTo>
                  <a:lnTo>
                    <a:pt x="1465" y="1179"/>
                  </a:lnTo>
                  <a:lnTo>
                    <a:pt x="1465" y="1177"/>
                  </a:lnTo>
                  <a:lnTo>
                    <a:pt x="1465" y="1179"/>
                  </a:lnTo>
                  <a:lnTo>
                    <a:pt x="1467" y="1179"/>
                  </a:lnTo>
                  <a:lnTo>
                    <a:pt x="1467" y="1181"/>
                  </a:lnTo>
                  <a:lnTo>
                    <a:pt x="1465" y="1181"/>
                  </a:lnTo>
                  <a:lnTo>
                    <a:pt x="1465" y="1183"/>
                  </a:lnTo>
                  <a:lnTo>
                    <a:pt x="1465" y="1181"/>
                  </a:lnTo>
                  <a:lnTo>
                    <a:pt x="1465" y="1183"/>
                  </a:lnTo>
                  <a:lnTo>
                    <a:pt x="1463" y="1183"/>
                  </a:lnTo>
                  <a:lnTo>
                    <a:pt x="1465" y="1183"/>
                  </a:lnTo>
                  <a:lnTo>
                    <a:pt x="1463" y="1183"/>
                  </a:lnTo>
                  <a:lnTo>
                    <a:pt x="1463" y="1181"/>
                  </a:lnTo>
                  <a:lnTo>
                    <a:pt x="1461" y="1181"/>
                  </a:lnTo>
                  <a:lnTo>
                    <a:pt x="1463" y="1181"/>
                  </a:lnTo>
                  <a:lnTo>
                    <a:pt x="1463" y="1183"/>
                  </a:lnTo>
                  <a:lnTo>
                    <a:pt x="1461" y="1181"/>
                  </a:lnTo>
                  <a:lnTo>
                    <a:pt x="1459" y="1181"/>
                  </a:lnTo>
                  <a:lnTo>
                    <a:pt x="1461" y="1179"/>
                  </a:lnTo>
                  <a:lnTo>
                    <a:pt x="1459" y="1179"/>
                  </a:lnTo>
                  <a:lnTo>
                    <a:pt x="1461" y="1179"/>
                  </a:lnTo>
                  <a:lnTo>
                    <a:pt x="1463" y="1177"/>
                  </a:lnTo>
                  <a:lnTo>
                    <a:pt x="1461" y="1177"/>
                  </a:lnTo>
                  <a:lnTo>
                    <a:pt x="1459" y="1177"/>
                  </a:lnTo>
                  <a:lnTo>
                    <a:pt x="1461" y="1177"/>
                  </a:lnTo>
                  <a:lnTo>
                    <a:pt x="1459" y="1177"/>
                  </a:lnTo>
                  <a:lnTo>
                    <a:pt x="1459" y="1175"/>
                  </a:lnTo>
                  <a:lnTo>
                    <a:pt x="1461" y="1175"/>
                  </a:lnTo>
                  <a:lnTo>
                    <a:pt x="1459" y="1175"/>
                  </a:lnTo>
                  <a:lnTo>
                    <a:pt x="1459" y="1173"/>
                  </a:lnTo>
                  <a:lnTo>
                    <a:pt x="1461" y="1173"/>
                  </a:lnTo>
                  <a:lnTo>
                    <a:pt x="1461" y="1171"/>
                  </a:lnTo>
                  <a:lnTo>
                    <a:pt x="1461" y="1173"/>
                  </a:lnTo>
                  <a:lnTo>
                    <a:pt x="1461" y="1171"/>
                  </a:lnTo>
                  <a:close/>
                  <a:moveTo>
                    <a:pt x="1459" y="1171"/>
                  </a:moveTo>
                  <a:lnTo>
                    <a:pt x="1457" y="1171"/>
                  </a:lnTo>
                  <a:lnTo>
                    <a:pt x="1457" y="1169"/>
                  </a:lnTo>
                  <a:lnTo>
                    <a:pt x="1459" y="1171"/>
                  </a:lnTo>
                  <a:close/>
                  <a:moveTo>
                    <a:pt x="563" y="1171"/>
                  </a:moveTo>
                  <a:lnTo>
                    <a:pt x="563" y="1173"/>
                  </a:lnTo>
                  <a:lnTo>
                    <a:pt x="561" y="1173"/>
                  </a:lnTo>
                  <a:lnTo>
                    <a:pt x="561" y="1171"/>
                  </a:lnTo>
                  <a:lnTo>
                    <a:pt x="559" y="1171"/>
                  </a:lnTo>
                  <a:lnTo>
                    <a:pt x="561" y="1171"/>
                  </a:lnTo>
                  <a:lnTo>
                    <a:pt x="561" y="1169"/>
                  </a:lnTo>
                  <a:lnTo>
                    <a:pt x="561" y="1171"/>
                  </a:lnTo>
                  <a:lnTo>
                    <a:pt x="563" y="1169"/>
                  </a:lnTo>
                  <a:lnTo>
                    <a:pt x="563" y="1171"/>
                  </a:lnTo>
                  <a:close/>
                  <a:moveTo>
                    <a:pt x="1461" y="1169"/>
                  </a:moveTo>
                  <a:lnTo>
                    <a:pt x="1461" y="1171"/>
                  </a:lnTo>
                  <a:lnTo>
                    <a:pt x="1459" y="1171"/>
                  </a:lnTo>
                  <a:lnTo>
                    <a:pt x="1461" y="1171"/>
                  </a:lnTo>
                  <a:lnTo>
                    <a:pt x="1459" y="1171"/>
                  </a:lnTo>
                  <a:lnTo>
                    <a:pt x="1459" y="1173"/>
                  </a:lnTo>
                  <a:lnTo>
                    <a:pt x="1459" y="1171"/>
                  </a:lnTo>
                  <a:lnTo>
                    <a:pt x="1459" y="1173"/>
                  </a:lnTo>
                  <a:lnTo>
                    <a:pt x="1457" y="1173"/>
                  </a:lnTo>
                  <a:lnTo>
                    <a:pt x="1457" y="1171"/>
                  </a:lnTo>
                  <a:lnTo>
                    <a:pt x="1459" y="1171"/>
                  </a:lnTo>
                  <a:lnTo>
                    <a:pt x="1459" y="1169"/>
                  </a:lnTo>
                  <a:lnTo>
                    <a:pt x="1461" y="1169"/>
                  </a:lnTo>
                  <a:close/>
                  <a:moveTo>
                    <a:pt x="620" y="1169"/>
                  </a:moveTo>
                  <a:lnTo>
                    <a:pt x="620" y="1171"/>
                  </a:lnTo>
                  <a:lnTo>
                    <a:pt x="618" y="1171"/>
                  </a:lnTo>
                  <a:lnTo>
                    <a:pt x="620" y="1171"/>
                  </a:lnTo>
                  <a:lnTo>
                    <a:pt x="620" y="1173"/>
                  </a:lnTo>
                  <a:lnTo>
                    <a:pt x="618" y="1173"/>
                  </a:lnTo>
                  <a:lnTo>
                    <a:pt x="620" y="1173"/>
                  </a:lnTo>
                  <a:lnTo>
                    <a:pt x="620" y="1175"/>
                  </a:lnTo>
                  <a:lnTo>
                    <a:pt x="618" y="1175"/>
                  </a:lnTo>
                  <a:lnTo>
                    <a:pt x="620" y="1175"/>
                  </a:lnTo>
                  <a:lnTo>
                    <a:pt x="620" y="1177"/>
                  </a:lnTo>
                  <a:lnTo>
                    <a:pt x="620" y="1179"/>
                  </a:lnTo>
                  <a:lnTo>
                    <a:pt x="620" y="1181"/>
                  </a:lnTo>
                  <a:lnTo>
                    <a:pt x="620" y="1179"/>
                  </a:lnTo>
                  <a:lnTo>
                    <a:pt x="618" y="1179"/>
                  </a:lnTo>
                  <a:lnTo>
                    <a:pt x="618" y="1177"/>
                  </a:lnTo>
                  <a:lnTo>
                    <a:pt x="618" y="1179"/>
                  </a:lnTo>
                  <a:lnTo>
                    <a:pt x="618" y="1181"/>
                  </a:lnTo>
                  <a:lnTo>
                    <a:pt x="616" y="1179"/>
                  </a:lnTo>
                  <a:lnTo>
                    <a:pt x="616" y="1181"/>
                  </a:lnTo>
                  <a:lnTo>
                    <a:pt x="616" y="1179"/>
                  </a:lnTo>
                  <a:lnTo>
                    <a:pt x="616" y="1177"/>
                  </a:lnTo>
                  <a:lnTo>
                    <a:pt x="618" y="1177"/>
                  </a:lnTo>
                  <a:lnTo>
                    <a:pt x="616" y="1177"/>
                  </a:lnTo>
                  <a:lnTo>
                    <a:pt x="616" y="1175"/>
                  </a:lnTo>
                  <a:lnTo>
                    <a:pt x="618" y="1175"/>
                  </a:lnTo>
                  <a:lnTo>
                    <a:pt x="618" y="1177"/>
                  </a:lnTo>
                  <a:lnTo>
                    <a:pt x="618" y="1175"/>
                  </a:lnTo>
                  <a:lnTo>
                    <a:pt x="620" y="1175"/>
                  </a:lnTo>
                  <a:lnTo>
                    <a:pt x="618" y="1175"/>
                  </a:lnTo>
                  <a:lnTo>
                    <a:pt x="618" y="1173"/>
                  </a:lnTo>
                  <a:lnTo>
                    <a:pt x="616" y="1173"/>
                  </a:lnTo>
                  <a:lnTo>
                    <a:pt x="618" y="1173"/>
                  </a:lnTo>
                  <a:lnTo>
                    <a:pt x="618" y="1171"/>
                  </a:lnTo>
                  <a:lnTo>
                    <a:pt x="620" y="1171"/>
                  </a:lnTo>
                  <a:lnTo>
                    <a:pt x="620" y="1169"/>
                  </a:lnTo>
                  <a:close/>
                  <a:moveTo>
                    <a:pt x="557" y="1169"/>
                  </a:moveTo>
                  <a:lnTo>
                    <a:pt x="555" y="1169"/>
                  </a:lnTo>
                  <a:lnTo>
                    <a:pt x="555" y="1171"/>
                  </a:lnTo>
                  <a:lnTo>
                    <a:pt x="553" y="1171"/>
                  </a:lnTo>
                  <a:lnTo>
                    <a:pt x="551" y="1171"/>
                  </a:lnTo>
                  <a:lnTo>
                    <a:pt x="551" y="1169"/>
                  </a:lnTo>
                  <a:lnTo>
                    <a:pt x="553" y="1169"/>
                  </a:lnTo>
                  <a:lnTo>
                    <a:pt x="555" y="1169"/>
                  </a:lnTo>
                  <a:lnTo>
                    <a:pt x="555" y="1167"/>
                  </a:lnTo>
                  <a:lnTo>
                    <a:pt x="557" y="1167"/>
                  </a:lnTo>
                  <a:lnTo>
                    <a:pt x="557" y="1169"/>
                  </a:lnTo>
                  <a:close/>
                  <a:moveTo>
                    <a:pt x="1454" y="1169"/>
                  </a:moveTo>
                  <a:lnTo>
                    <a:pt x="1454" y="1167"/>
                  </a:lnTo>
                  <a:lnTo>
                    <a:pt x="1454" y="1169"/>
                  </a:lnTo>
                  <a:close/>
                  <a:moveTo>
                    <a:pt x="1454" y="1169"/>
                  </a:moveTo>
                  <a:lnTo>
                    <a:pt x="1454" y="1171"/>
                  </a:lnTo>
                  <a:lnTo>
                    <a:pt x="1452" y="1171"/>
                  </a:lnTo>
                  <a:lnTo>
                    <a:pt x="1454" y="1171"/>
                  </a:lnTo>
                  <a:lnTo>
                    <a:pt x="1454" y="1173"/>
                  </a:lnTo>
                  <a:lnTo>
                    <a:pt x="1454" y="1171"/>
                  </a:lnTo>
                  <a:lnTo>
                    <a:pt x="1454" y="1173"/>
                  </a:lnTo>
                  <a:lnTo>
                    <a:pt x="1454" y="1175"/>
                  </a:lnTo>
                  <a:lnTo>
                    <a:pt x="1455" y="1175"/>
                  </a:lnTo>
                  <a:lnTo>
                    <a:pt x="1455" y="1177"/>
                  </a:lnTo>
                  <a:lnTo>
                    <a:pt x="1457" y="1177"/>
                  </a:lnTo>
                  <a:lnTo>
                    <a:pt x="1457" y="1179"/>
                  </a:lnTo>
                  <a:lnTo>
                    <a:pt x="1455" y="1179"/>
                  </a:lnTo>
                  <a:lnTo>
                    <a:pt x="1455" y="1177"/>
                  </a:lnTo>
                  <a:lnTo>
                    <a:pt x="1454" y="1177"/>
                  </a:lnTo>
                  <a:lnTo>
                    <a:pt x="1455" y="1177"/>
                  </a:lnTo>
                  <a:lnTo>
                    <a:pt x="1454" y="1179"/>
                  </a:lnTo>
                  <a:lnTo>
                    <a:pt x="1455" y="1179"/>
                  </a:lnTo>
                  <a:lnTo>
                    <a:pt x="1454" y="1179"/>
                  </a:lnTo>
                  <a:lnTo>
                    <a:pt x="1454" y="1181"/>
                  </a:lnTo>
                  <a:lnTo>
                    <a:pt x="1455" y="1181"/>
                  </a:lnTo>
                  <a:lnTo>
                    <a:pt x="1455" y="1183"/>
                  </a:lnTo>
                  <a:lnTo>
                    <a:pt x="1455" y="1181"/>
                  </a:lnTo>
                  <a:lnTo>
                    <a:pt x="1457" y="1181"/>
                  </a:lnTo>
                  <a:lnTo>
                    <a:pt x="1455" y="1181"/>
                  </a:lnTo>
                  <a:lnTo>
                    <a:pt x="1455" y="1183"/>
                  </a:lnTo>
                  <a:lnTo>
                    <a:pt x="1457" y="1183"/>
                  </a:lnTo>
                  <a:lnTo>
                    <a:pt x="1457" y="1181"/>
                  </a:lnTo>
                  <a:lnTo>
                    <a:pt x="1457" y="1183"/>
                  </a:lnTo>
                  <a:lnTo>
                    <a:pt x="1457" y="1185"/>
                  </a:lnTo>
                  <a:lnTo>
                    <a:pt x="1457" y="1187"/>
                  </a:lnTo>
                  <a:lnTo>
                    <a:pt x="1459" y="1185"/>
                  </a:lnTo>
                  <a:lnTo>
                    <a:pt x="1459" y="1187"/>
                  </a:lnTo>
                  <a:lnTo>
                    <a:pt x="1459" y="1189"/>
                  </a:lnTo>
                  <a:lnTo>
                    <a:pt x="1461" y="1189"/>
                  </a:lnTo>
                  <a:lnTo>
                    <a:pt x="1461" y="1190"/>
                  </a:lnTo>
                  <a:lnTo>
                    <a:pt x="1463" y="1190"/>
                  </a:lnTo>
                  <a:lnTo>
                    <a:pt x="1463" y="1192"/>
                  </a:lnTo>
                  <a:lnTo>
                    <a:pt x="1465" y="1192"/>
                  </a:lnTo>
                  <a:lnTo>
                    <a:pt x="1465" y="1194"/>
                  </a:lnTo>
                  <a:lnTo>
                    <a:pt x="1463" y="1194"/>
                  </a:lnTo>
                  <a:lnTo>
                    <a:pt x="1465" y="1194"/>
                  </a:lnTo>
                  <a:lnTo>
                    <a:pt x="1465" y="1196"/>
                  </a:lnTo>
                  <a:lnTo>
                    <a:pt x="1463" y="1196"/>
                  </a:lnTo>
                  <a:lnTo>
                    <a:pt x="1465" y="1196"/>
                  </a:lnTo>
                  <a:lnTo>
                    <a:pt x="1463" y="1196"/>
                  </a:lnTo>
                  <a:lnTo>
                    <a:pt x="1465" y="1196"/>
                  </a:lnTo>
                  <a:lnTo>
                    <a:pt x="1465" y="1198"/>
                  </a:lnTo>
                  <a:lnTo>
                    <a:pt x="1465" y="1200"/>
                  </a:lnTo>
                  <a:lnTo>
                    <a:pt x="1467" y="1200"/>
                  </a:lnTo>
                  <a:lnTo>
                    <a:pt x="1465" y="1200"/>
                  </a:lnTo>
                  <a:lnTo>
                    <a:pt x="1463" y="1200"/>
                  </a:lnTo>
                  <a:lnTo>
                    <a:pt x="1465" y="1200"/>
                  </a:lnTo>
                  <a:lnTo>
                    <a:pt x="1463" y="1200"/>
                  </a:lnTo>
                  <a:lnTo>
                    <a:pt x="1463" y="1198"/>
                  </a:lnTo>
                  <a:lnTo>
                    <a:pt x="1463" y="1200"/>
                  </a:lnTo>
                  <a:lnTo>
                    <a:pt x="1463" y="1198"/>
                  </a:lnTo>
                  <a:lnTo>
                    <a:pt x="1461" y="1198"/>
                  </a:lnTo>
                  <a:lnTo>
                    <a:pt x="1463" y="1198"/>
                  </a:lnTo>
                  <a:lnTo>
                    <a:pt x="1461" y="1198"/>
                  </a:lnTo>
                  <a:lnTo>
                    <a:pt x="1461" y="1200"/>
                  </a:lnTo>
                  <a:lnTo>
                    <a:pt x="1461" y="1198"/>
                  </a:lnTo>
                  <a:lnTo>
                    <a:pt x="1461" y="1196"/>
                  </a:lnTo>
                  <a:lnTo>
                    <a:pt x="1459" y="1196"/>
                  </a:lnTo>
                  <a:lnTo>
                    <a:pt x="1461" y="1196"/>
                  </a:lnTo>
                  <a:lnTo>
                    <a:pt x="1459" y="1196"/>
                  </a:lnTo>
                  <a:lnTo>
                    <a:pt x="1459" y="1194"/>
                  </a:lnTo>
                  <a:lnTo>
                    <a:pt x="1457" y="1194"/>
                  </a:lnTo>
                  <a:lnTo>
                    <a:pt x="1457" y="1192"/>
                  </a:lnTo>
                  <a:lnTo>
                    <a:pt x="1459" y="1192"/>
                  </a:lnTo>
                  <a:lnTo>
                    <a:pt x="1459" y="1190"/>
                  </a:lnTo>
                  <a:lnTo>
                    <a:pt x="1457" y="1190"/>
                  </a:lnTo>
                  <a:lnTo>
                    <a:pt x="1457" y="1192"/>
                  </a:lnTo>
                  <a:lnTo>
                    <a:pt x="1455" y="1192"/>
                  </a:lnTo>
                  <a:lnTo>
                    <a:pt x="1455" y="1190"/>
                  </a:lnTo>
                  <a:lnTo>
                    <a:pt x="1455" y="1189"/>
                  </a:lnTo>
                  <a:lnTo>
                    <a:pt x="1457" y="1189"/>
                  </a:lnTo>
                  <a:lnTo>
                    <a:pt x="1455" y="1189"/>
                  </a:lnTo>
                  <a:lnTo>
                    <a:pt x="1454" y="1189"/>
                  </a:lnTo>
                  <a:lnTo>
                    <a:pt x="1454" y="1187"/>
                  </a:lnTo>
                  <a:lnTo>
                    <a:pt x="1455" y="1187"/>
                  </a:lnTo>
                  <a:lnTo>
                    <a:pt x="1454" y="1187"/>
                  </a:lnTo>
                  <a:lnTo>
                    <a:pt x="1452" y="1187"/>
                  </a:lnTo>
                  <a:lnTo>
                    <a:pt x="1454" y="1187"/>
                  </a:lnTo>
                  <a:lnTo>
                    <a:pt x="1454" y="1185"/>
                  </a:lnTo>
                  <a:lnTo>
                    <a:pt x="1454" y="1187"/>
                  </a:lnTo>
                  <a:lnTo>
                    <a:pt x="1455" y="1185"/>
                  </a:lnTo>
                  <a:lnTo>
                    <a:pt x="1454" y="1185"/>
                  </a:lnTo>
                  <a:lnTo>
                    <a:pt x="1452" y="1185"/>
                  </a:lnTo>
                  <a:lnTo>
                    <a:pt x="1452" y="1183"/>
                  </a:lnTo>
                  <a:lnTo>
                    <a:pt x="1452" y="1185"/>
                  </a:lnTo>
                  <a:lnTo>
                    <a:pt x="1452" y="1183"/>
                  </a:lnTo>
                  <a:lnTo>
                    <a:pt x="1452" y="1181"/>
                  </a:lnTo>
                  <a:lnTo>
                    <a:pt x="1450" y="1181"/>
                  </a:lnTo>
                  <a:lnTo>
                    <a:pt x="1450" y="1179"/>
                  </a:lnTo>
                  <a:lnTo>
                    <a:pt x="1452" y="1179"/>
                  </a:lnTo>
                  <a:lnTo>
                    <a:pt x="1450" y="1179"/>
                  </a:lnTo>
                  <a:lnTo>
                    <a:pt x="1450" y="1177"/>
                  </a:lnTo>
                  <a:lnTo>
                    <a:pt x="1452" y="1177"/>
                  </a:lnTo>
                  <a:lnTo>
                    <a:pt x="1452" y="1175"/>
                  </a:lnTo>
                  <a:lnTo>
                    <a:pt x="1454" y="1175"/>
                  </a:lnTo>
                  <a:lnTo>
                    <a:pt x="1452" y="1175"/>
                  </a:lnTo>
                  <a:lnTo>
                    <a:pt x="1450" y="1175"/>
                  </a:lnTo>
                  <a:lnTo>
                    <a:pt x="1450" y="1173"/>
                  </a:lnTo>
                  <a:lnTo>
                    <a:pt x="1448" y="1173"/>
                  </a:lnTo>
                  <a:lnTo>
                    <a:pt x="1450" y="1173"/>
                  </a:lnTo>
                  <a:lnTo>
                    <a:pt x="1452" y="1173"/>
                  </a:lnTo>
                  <a:lnTo>
                    <a:pt x="1450" y="1173"/>
                  </a:lnTo>
                  <a:lnTo>
                    <a:pt x="1450" y="1171"/>
                  </a:lnTo>
                  <a:lnTo>
                    <a:pt x="1452" y="1171"/>
                  </a:lnTo>
                  <a:lnTo>
                    <a:pt x="1450" y="1171"/>
                  </a:lnTo>
                  <a:lnTo>
                    <a:pt x="1452" y="1171"/>
                  </a:lnTo>
                  <a:lnTo>
                    <a:pt x="1450" y="1171"/>
                  </a:lnTo>
                  <a:lnTo>
                    <a:pt x="1450" y="1169"/>
                  </a:lnTo>
                  <a:lnTo>
                    <a:pt x="1452" y="1169"/>
                  </a:lnTo>
                  <a:lnTo>
                    <a:pt x="1452" y="1167"/>
                  </a:lnTo>
                  <a:lnTo>
                    <a:pt x="1452" y="1169"/>
                  </a:lnTo>
                  <a:lnTo>
                    <a:pt x="1454" y="1169"/>
                  </a:lnTo>
                  <a:close/>
                  <a:moveTo>
                    <a:pt x="1455" y="1167"/>
                  </a:moveTo>
                  <a:lnTo>
                    <a:pt x="1455" y="1169"/>
                  </a:lnTo>
                  <a:lnTo>
                    <a:pt x="1455" y="1167"/>
                  </a:lnTo>
                  <a:close/>
                  <a:moveTo>
                    <a:pt x="1507" y="1169"/>
                  </a:moveTo>
                  <a:lnTo>
                    <a:pt x="1505" y="1169"/>
                  </a:lnTo>
                  <a:lnTo>
                    <a:pt x="1505" y="1167"/>
                  </a:lnTo>
                  <a:lnTo>
                    <a:pt x="1507" y="1169"/>
                  </a:lnTo>
                  <a:close/>
                  <a:moveTo>
                    <a:pt x="1452" y="1167"/>
                  </a:moveTo>
                  <a:lnTo>
                    <a:pt x="1450" y="1167"/>
                  </a:lnTo>
                  <a:lnTo>
                    <a:pt x="1452" y="1167"/>
                  </a:lnTo>
                  <a:close/>
                  <a:moveTo>
                    <a:pt x="1503" y="1169"/>
                  </a:moveTo>
                  <a:lnTo>
                    <a:pt x="1505" y="1169"/>
                  </a:lnTo>
                  <a:lnTo>
                    <a:pt x="1503" y="1169"/>
                  </a:lnTo>
                  <a:lnTo>
                    <a:pt x="1505" y="1169"/>
                  </a:lnTo>
                  <a:lnTo>
                    <a:pt x="1505" y="1171"/>
                  </a:lnTo>
                  <a:lnTo>
                    <a:pt x="1507" y="1171"/>
                  </a:lnTo>
                  <a:lnTo>
                    <a:pt x="1509" y="1173"/>
                  </a:lnTo>
                  <a:lnTo>
                    <a:pt x="1507" y="1173"/>
                  </a:lnTo>
                  <a:lnTo>
                    <a:pt x="1507" y="1171"/>
                  </a:lnTo>
                  <a:lnTo>
                    <a:pt x="1507" y="1173"/>
                  </a:lnTo>
                  <a:lnTo>
                    <a:pt x="1507" y="1175"/>
                  </a:lnTo>
                  <a:lnTo>
                    <a:pt x="1509" y="1175"/>
                  </a:lnTo>
                  <a:lnTo>
                    <a:pt x="1507" y="1177"/>
                  </a:lnTo>
                  <a:lnTo>
                    <a:pt x="1507" y="1175"/>
                  </a:lnTo>
                  <a:lnTo>
                    <a:pt x="1507" y="1177"/>
                  </a:lnTo>
                  <a:lnTo>
                    <a:pt x="1507" y="1179"/>
                  </a:lnTo>
                  <a:lnTo>
                    <a:pt x="1509" y="1179"/>
                  </a:lnTo>
                  <a:lnTo>
                    <a:pt x="1507" y="1179"/>
                  </a:lnTo>
                  <a:lnTo>
                    <a:pt x="1507" y="1181"/>
                  </a:lnTo>
                  <a:lnTo>
                    <a:pt x="1505" y="1181"/>
                  </a:lnTo>
                  <a:lnTo>
                    <a:pt x="1505" y="1183"/>
                  </a:lnTo>
                  <a:lnTo>
                    <a:pt x="1505" y="1181"/>
                  </a:lnTo>
                  <a:lnTo>
                    <a:pt x="1505" y="1183"/>
                  </a:lnTo>
                  <a:lnTo>
                    <a:pt x="1503" y="1183"/>
                  </a:lnTo>
                  <a:lnTo>
                    <a:pt x="1503" y="1181"/>
                  </a:lnTo>
                  <a:lnTo>
                    <a:pt x="1503" y="1179"/>
                  </a:lnTo>
                  <a:lnTo>
                    <a:pt x="1502" y="1179"/>
                  </a:lnTo>
                  <a:lnTo>
                    <a:pt x="1502" y="1177"/>
                  </a:lnTo>
                  <a:lnTo>
                    <a:pt x="1502" y="1179"/>
                  </a:lnTo>
                  <a:lnTo>
                    <a:pt x="1503" y="1179"/>
                  </a:lnTo>
                  <a:lnTo>
                    <a:pt x="1502" y="1179"/>
                  </a:lnTo>
                  <a:lnTo>
                    <a:pt x="1502" y="1181"/>
                  </a:lnTo>
                  <a:lnTo>
                    <a:pt x="1503" y="1181"/>
                  </a:lnTo>
                  <a:lnTo>
                    <a:pt x="1502" y="1181"/>
                  </a:lnTo>
                  <a:lnTo>
                    <a:pt x="1500" y="1183"/>
                  </a:lnTo>
                  <a:lnTo>
                    <a:pt x="1502" y="1183"/>
                  </a:lnTo>
                  <a:lnTo>
                    <a:pt x="1500" y="1183"/>
                  </a:lnTo>
                  <a:lnTo>
                    <a:pt x="1500" y="1181"/>
                  </a:lnTo>
                  <a:lnTo>
                    <a:pt x="1500" y="1179"/>
                  </a:lnTo>
                  <a:lnTo>
                    <a:pt x="1500" y="1177"/>
                  </a:lnTo>
                  <a:lnTo>
                    <a:pt x="1502" y="1177"/>
                  </a:lnTo>
                  <a:lnTo>
                    <a:pt x="1500" y="1177"/>
                  </a:lnTo>
                  <a:lnTo>
                    <a:pt x="1502" y="1175"/>
                  </a:lnTo>
                  <a:lnTo>
                    <a:pt x="1503" y="1175"/>
                  </a:lnTo>
                  <a:lnTo>
                    <a:pt x="1502" y="1175"/>
                  </a:lnTo>
                  <a:lnTo>
                    <a:pt x="1502" y="1173"/>
                  </a:lnTo>
                  <a:lnTo>
                    <a:pt x="1500" y="1173"/>
                  </a:lnTo>
                  <a:lnTo>
                    <a:pt x="1502" y="1173"/>
                  </a:lnTo>
                  <a:lnTo>
                    <a:pt x="1502" y="1171"/>
                  </a:lnTo>
                  <a:lnTo>
                    <a:pt x="1500" y="1171"/>
                  </a:lnTo>
                  <a:lnTo>
                    <a:pt x="1500" y="1169"/>
                  </a:lnTo>
                  <a:lnTo>
                    <a:pt x="1502" y="1169"/>
                  </a:lnTo>
                  <a:lnTo>
                    <a:pt x="1502" y="1167"/>
                  </a:lnTo>
                  <a:lnTo>
                    <a:pt x="1503" y="1167"/>
                  </a:lnTo>
                  <a:lnTo>
                    <a:pt x="1503" y="1169"/>
                  </a:lnTo>
                  <a:lnTo>
                    <a:pt x="1503" y="1167"/>
                  </a:lnTo>
                  <a:lnTo>
                    <a:pt x="1502" y="1167"/>
                  </a:lnTo>
                  <a:lnTo>
                    <a:pt x="1503" y="1167"/>
                  </a:lnTo>
                  <a:lnTo>
                    <a:pt x="1503" y="1169"/>
                  </a:lnTo>
                  <a:close/>
                  <a:moveTo>
                    <a:pt x="622" y="1167"/>
                  </a:moveTo>
                  <a:lnTo>
                    <a:pt x="620" y="1167"/>
                  </a:lnTo>
                  <a:lnTo>
                    <a:pt x="622" y="1167"/>
                  </a:lnTo>
                  <a:close/>
                  <a:moveTo>
                    <a:pt x="609" y="1167"/>
                  </a:moveTo>
                  <a:lnTo>
                    <a:pt x="609" y="1169"/>
                  </a:lnTo>
                  <a:lnTo>
                    <a:pt x="607" y="1169"/>
                  </a:lnTo>
                  <a:lnTo>
                    <a:pt x="607" y="1171"/>
                  </a:lnTo>
                  <a:lnTo>
                    <a:pt x="609" y="1171"/>
                  </a:lnTo>
                  <a:lnTo>
                    <a:pt x="607" y="1171"/>
                  </a:lnTo>
                  <a:lnTo>
                    <a:pt x="609" y="1171"/>
                  </a:lnTo>
                  <a:lnTo>
                    <a:pt x="609" y="1173"/>
                  </a:lnTo>
                  <a:lnTo>
                    <a:pt x="607" y="1173"/>
                  </a:lnTo>
                  <a:lnTo>
                    <a:pt x="607" y="1175"/>
                  </a:lnTo>
                  <a:lnTo>
                    <a:pt x="609" y="1175"/>
                  </a:lnTo>
                  <a:lnTo>
                    <a:pt x="609" y="1173"/>
                  </a:lnTo>
                  <a:lnTo>
                    <a:pt x="611" y="1173"/>
                  </a:lnTo>
                  <a:lnTo>
                    <a:pt x="611" y="1175"/>
                  </a:lnTo>
                  <a:lnTo>
                    <a:pt x="609" y="1175"/>
                  </a:lnTo>
                  <a:lnTo>
                    <a:pt x="609" y="1177"/>
                  </a:lnTo>
                  <a:lnTo>
                    <a:pt x="607" y="1177"/>
                  </a:lnTo>
                  <a:lnTo>
                    <a:pt x="607" y="1175"/>
                  </a:lnTo>
                  <a:lnTo>
                    <a:pt x="607" y="1177"/>
                  </a:lnTo>
                  <a:lnTo>
                    <a:pt x="605" y="1177"/>
                  </a:lnTo>
                  <a:lnTo>
                    <a:pt x="607" y="1177"/>
                  </a:lnTo>
                  <a:lnTo>
                    <a:pt x="607" y="1179"/>
                  </a:lnTo>
                  <a:lnTo>
                    <a:pt x="605" y="1179"/>
                  </a:lnTo>
                  <a:lnTo>
                    <a:pt x="605" y="1181"/>
                  </a:lnTo>
                  <a:lnTo>
                    <a:pt x="603" y="1181"/>
                  </a:lnTo>
                  <a:lnTo>
                    <a:pt x="603" y="1183"/>
                  </a:lnTo>
                  <a:lnTo>
                    <a:pt x="601" y="1183"/>
                  </a:lnTo>
                  <a:lnTo>
                    <a:pt x="601" y="1185"/>
                  </a:lnTo>
                  <a:lnTo>
                    <a:pt x="599" y="1185"/>
                  </a:lnTo>
                  <a:lnTo>
                    <a:pt x="599" y="1187"/>
                  </a:lnTo>
                  <a:lnTo>
                    <a:pt x="599" y="1189"/>
                  </a:lnTo>
                  <a:lnTo>
                    <a:pt x="597" y="1189"/>
                  </a:lnTo>
                  <a:lnTo>
                    <a:pt x="599" y="1189"/>
                  </a:lnTo>
                  <a:lnTo>
                    <a:pt x="597" y="1189"/>
                  </a:lnTo>
                  <a:lnTo>
                    <a:pt x="597" y="1190"/>
                  </a:lnTo>
                  <a:lnTo>
                    <a:pt x="597" y="1189"/>
                  </a:lnTo>
                  <a:lnTo>
                    <a:pt x="597" y="1187"/>
                  </a:lnTo>
                  <a:lnTo>
                    <a:pt x="599" y="1187"/>
                  </a:lnTo>
                  <a:lnTo>
                    <a:pt x="599" y="1185"/>
                  </a:lnTo>
                  <a:lnTo>
                    <a:pt x="599" y="1183"/>
                  </a:lnTo>
                  <a:lnTo>
                    <a:pt x="601" y="1183"/>
                  </a:lnTo>
                  <a:lnTo>
                    <a:pt x="601" y="1181"/>
                  </a:lnTo>
                  <a:lnTo>
                    <a:pt x="603" y="1181"/>
                  </a:lnTo>
                  <a:lnTo>
                    <a:pt x="601" y="1181"/>
                  </a:lnTo>
                  <a:lnTo>
                    <a:pt x="601" y="1179"/>
                  </a:lnTo>
                  <a:lnTo>
                    <a:pt x="601" y="1181"/>
                  </a:lnTo>
                  <a:lnTo>
                    <a:pt x="601" y="1179"/>
                  </a:lnTo>
                  <a:lnTo>
                    <a:pt x="599" y="1179"/>
                  </a:lnTo>
                  <a:lnTo>
                    <a:pt x="601" y="1179"/>
                  </a:lnTo>
                  <a:lnTo>
                    <a:pt x="601" y="1177"/>
                  </a:lnTo>
                  <a:lnTo>
                    <a:pt x="599" y="1177"/>
                  </a:lnTo>
                  <a:lnTo>
                    <a:pt x="599" y="1175"/>
                  </a:lnTo>
                  <a:lnTo>
                    <a:pt x="601" y="1177"/>
                  </a:lnTo>
                  <a:lnTo>
                    <a:pt x="603" y="1177"/>
                  </a:lnTo>
                  <a:lnTo>
                    <a:pt x="601" y="1177"/>
                  </a:lnTo>
                  <a:lnTo>
                    <a:pt x="601" y="1175"/>
                  </a:lnTo>
                  <a:lnTo>
                    <a:pt x="601" y="1173"/>
                  </a:lnTo>
                  <a:lnTo>
                    <a:pt x="601" y="1175"/>
                  </a:lnTo>
                  <a:lnTo>
                    <a:pt x="603" y="1175"/>
                  </a:lnTo>
                  <a:lnTo>
                    <a:pt x="603" y="1177"/>
                  </a:lnTo>
                  <a:lnTo>
                    <a:pt x="605" y="1177"/>
                  </a:lnTo>
                  <a:lnTo>
                    <a:pt x="605" y="1175"/>
                  </a:lnTo>
                  <a:lnTo>
                    <a:pt x="605" y="1173"/>
                  </a:lnTo>
                  <a:lnTo>
                    <a:pt x="603" y="1173"/>
                  </a:lnTo>
                  <a:lnTo>
                    <a:pt x="603" y="1171"/>
                  </a:lnTo>
                  <a:lnTo>
                    <a:pt x="605" y="1171"/>
                  </a:lnTo>
                  <a:lnTo>
                    <a:pt x="605" y="1173"/>
                  </a:lnTo>
                  <a:lnTo>
                    <a:pt x="607" y="1173"/>
                  </a:lnTo>
                  <a:lnTo>
                    <a:pt x="607" y="1171"/>
                  </a:lnTo>
                  <a:lnTo>
                    <a:pt x="605" y="1171"/>
                  </a:lnTo>
                  <a:lnTo>
                    <a:pt x="607" y="1171"/>
                  </a:lnTo>
                  <a:lnTo>
                    <a:pt x="607" y="1169"/>
                  </a:lnTo>
                  <a:lnTo>
                    <a:pt x="607" y="1167"/>
                  </a:lnTo>
                  <a:lnTo>
                    <a:pt x="609" y="1167"/>
                  </a:lnTo>
                  <a:close/>
                  <a:moveTo>
                    <a:pt x="515" y="1167"/>
                  </a:moveTo>
                  <a:lnTo>
                    <a:pt x="515" y="1165"/>
                  </a:lnTo>
                  <a:lnTo>
                    <a:pt x="515" y="1167"/>
                  </a:lnTo>
                  <a:close/>
                  <a:moveTo>
                    <a:pt x="1486" y="1165"/>
                  </a:moveTo>
                  <a:lnTo>
                    <a:pt x="1484" y="1165"/>
                  </a:lnTo>
                  <a:lnTo>
                    <a:pt x="1486" y="1165"/>
                  </a:lnTo>
                  <a:close/>
                  <a:moveTo>
                    <a:pt x="1519" y="1165"/>
                  </a:moveTo>
                  <a:lnTo>
                    <a:pt x="1519" y="1167"/>
                  </a:lnTo>
                  <a:lnTo>
                    <a:pt x="1519" y="1165"/>
                  </a:lnTo>
                  <a:close/>
                  <a:moveTo>
                    <a:pt x="511" y="1169"/>
                  </a:moveTo>
                  <a:lnTo>
                    <a:pt x="511" y="1167"/>
                  </a:lnTo>
                  <a:lnTo>
                    <a:pt x="513" y="1165"/>
                  </a:lnTo>
                  <a:lnTo>
                    <a:pt x="513" y="1167"/>
                  </a:lnTo>
                  <a:lnTo>
                    <a:pt x="511" y="1167"/>
                  </a:lnTo>
                  <a:lnTo>
                    <a:pt x="511" y="1169"/>
                  </a:lnTo>
                  <a:close/>
                  <a:moveTo>
                    <a:pt x="1502" y="1165"/>
                  </a:moveTo>
                  <a:lnTo>
                    <a:pt x="1500" y="1165"/>
                  </a:lnTo>
                  <a:lnTo>
                    <a:pt x="1500" y="1164"/>
                  </a:lnTo>
                  <a:lnTo>
                    <a:pt x="1498" y="1164"/>
                  </a:lnTo>
                  <a:lnTo>
                    <a:pt x="1500" y="1164"/>
                  </a:lnTo>
                  <a:lnTo>
                    <a:pt x="1500" y="1165"/>
                  </a:lnTo>
                  <a:lnTo>
                    <a:pt x="1502" y="1165"/>
                  </a:lnTo>
                  <a:close/>
                  <a:moveTo>
                    <a:pt x="603" y="1164"/>
                  </a:moveTo>
                  <a:lnTo>
                    <a:pt x="603" y="1165"/>
                  </a:lnTo>
                  <a:lnTo>
                    <a:pt x="601" y="1165"/>
                  </a:lnTo>
                  <a:lnTo>
                    <a:pt x="601" y="1164"/>
                  </a:lnTo>
                  <a:lnTo>
                    <a:pt x="603" y="1164"/>
                  </a:lnTo>
                  <a:close/>
                  <a:moveTo>
                    <a:pt x="1446" y="1164"/>
                  </a:moveTo>
                  <a:lnTo>
                    <a:pt x="1446" y="1165"/>
                  </a:lnTo>
                  <a:lnTo>
                    <a:pt x="1448" y="1165"/>
                  </a:lnTo>
                  <a:lnTo>
                    <a:pt x="1446" y="1165"/>
                  </a:lnTo>
                  <a:lnTo>
                    <a:pt x="1446" y="1167"/>
                  </a:lnTo>
                  <a:lnTo>
                    <a:pt x="1448" y="1167"/>
                  </a:lnTo>
                  <a:lnTo>
                    <a:pt x="1448" y="1165"/>
                  </a:lnTo>
                  <a:lnTo>
                    <a:pt x="1448" y="1167"/>
                  </a:lnTo>
                  <a:lnTo>
                    <a:pt x="1448" y="1165"/>
                  </a:lnTo>
                  <a:lnTo>
                    <a:pt x="1448" y="1167"/>
                  </a:lnTo>
                  <a:lnTo>
                    <a:pt x="1450" y="1167"/>
                  </a:lnTo>
                  <a:lnTo>
                    <a:pt x="1450" y="1169"/>
                  </a:lnTo>
                  <a:lnTo>
                    <a:pt x="1448" y="1169"/>
                  </a:lnTo>
                  <a:lnTo>
                    <a:pt x="1448" y="1171"/>
                  </a:lnTo>
                  <a:lnTo>
                    <a:pt x="1446" y="1171"/>
                  </a:lnTo>
                  <a:lnTo>
                    <a:pt x="1446" y="1169"/>
                  </a:lnTo>
                  <a:lnTo>
                    <a:pt x="1444" y="1169"/>
                  </a:lnTo>
                  <a:lnTo>
                    <a:pt x="1444" y="1171"/>
                  </a:lnTo>
                  <a:lnTo>
                    <a:pt x="1442" y="1171"/>
                  </a:lnTo>
                  <a:lnTo>
                    <a:pt x="1442" y="1169"/>
                  </a:lnTo>
                  <a:lnTo>
                    <a:pt x="1442" y="1167"/>
                  </a:lnTo>
                  <a:lnTo>
                    <a:pt x="1444" y="1167"/>
                  </a:lnTo>
                  <a:lnTo>
                    <a:pt x="1442" y="1167"/>
                  </a:lnTo>
                  <a:lnTo>
                    <a:pt x="1442" y="1165"/>
                  </a:lnTo>
                  <a:lnTo>
                    <a:pt x="1442" y="1164"/>
                  </a:lnTo>
                  <a:lnTo>
                    <a:pt x="1444" y="1164"/>
                  </a:lnTo>
                  <a:lnTo>
                    <a:pt x="1444" y="1165"/>
                  </a:lnTo>
                  <a:lnTo>
                    <a:pt x="1444" y="1164"/>
                  </a:lnTo>
                  <a:lnTo>
                    <a:pt x="1446" y="1164"/>
                  </a:lnTo>
                  <a:close/>
                  <a:moveTo>
                    <a:pt x="1459" y="1164"/>
                  </a:moveTo>
                  <a:lnTo>
                    <a:pt x="1457" y="1164"/>
                  </a:lnTo>
                  <a:lnTo>
                    <a:pt x="1459" y="1164"/>
                  </a:lnTo>
                  <a:close/>
                  <a:moveTo>
                    <a:pt x="593" y="1162"/>
                  </a:moveTo>
                  <a:lnTo>
                    <a:pt x="593" y="1164"/>
                  </a:lnTo>
                  <a:lnTo>
                    <a:pt x="595" y="1164"/>
                  </a:lnTo>
                  <a:lnTo>
                    <a:pt x="593" y="1164"/>
                  </a:lnTo>
                  <a:lnTo>
                    <a:pt x="595" y="1164"/>
                  </a:lnTo>
                  <a:lnTo>
                    <a:pt x="595" y="1165"/>
                  </a:lnTo>
                  <a:lnTo>
                    <a:pt x="595" y="1167"/>
                  </a:lnTo>
                  <a:lnTo>
                    <a:pt x="593" y="1167"/>
                  </a:lnTo>
                  <a:lnTo>
                    <a:pt x="593" y="1169"/>
                  </a:lnTo>
                  <a:lnTo>
                    <a:pt x="593" y="1167"/>
                  </a:lnTo>
                  <a:lnTo>
                    <a:pt x="591" y="1167"/>
                  </a:lnTo>
                  <a:lnTo>
                    <a:pt x="591" y="1165"/>
                  </a:lnTo>
                  <a:lnTo>
                    <a:pt x="590" y="1165"/>
                  </a:lnTo>
                  <a:lnTo>
                    <a:pt x="590" y="1167"/>
                  </a:lnTo>
                  <a:lnTo>
                    <a:pt x="590" y="1165"/>
                  </a:lnTo>
                  <a:lnTo>
                    <a:pt x="588" y="1165"/>
                  </a:lnTo>
                  <a:lnTo>
                    <a:pt x="590" y="1165"/>
                  </a:lnTo>
                  <a:lnTo>
                    <a:pt x="590" y="1164"/>
                  </a:lnTo>
                  <a:lnTo>
                    <a:pt x="591" y="1164"/>
                  </a:lnTo>
                  <a:lnTo>
                    <a:pt x="593" y="1164"/>
                  </a:lnTo>
                  <a:lnTo>
                    <a:pt x="593" y="1162"/>
                  </a:lnTo>
                  <a:close/>
                  <a:moveTo>
                    <a:pt x="1457" y="1164"/>
                  </a:moveTo>
                  <a:lnTo>
                    <a:pt x="1457" y="1162"/>
                  </a:lnTo>
                  <a:lnTo>
                    <a:pt x="1457" y="1164"/>
                  </a:lnTo>
                  <a:close/>
                  <a:moveTo>
                    <a:pt x="1511" y="1162"/>
                  </a:moveTo>
                  <a:lnTo>
                    <a:pt x="1511" y="1164"/>
                  </a:lnTo>
                  <a:lnTo>
                    <a:pt x="1511" y="1162"/>
                  </a:lnTo>
                  <a:close/>
                  <a:moveTo>
                    <a:pt x="1455" y="1162"/>
                  </a:moveTo>
                  <a:lnTo>
                    <a:pt x="1457" y="1162"/>
                  </a:lnTo>
                  <a:lnTo>
                    <a:pt x="1455" y="1162"/>
                  </a:lnTo>
                  <a:close/>
                  <a:moveTo>
                    <a:pt x="1521" y="1165"/>
                  </a:moveTo>
                  <a:lnTo>
                    <a:pt x="1521" y="1164"/>
                  </a:lnTo>
                  <a:lnTo>
                    <a:pt x="1521" y="1162"/>
                  </a:lnTo>
                  <a:lnTo>
                    <a:pt x="1521" y="1164"/>
                  </a:lnTo>
                  <a:lnTo>
                    <a:pt x="1521" y="1165"/>
                  </a:lnTo>
                  <a:close/>
                  <a:moveTo>
                    <a:pt x="1454" y="1162"/>
                  </a:moveTo>
                  <a:lnTo>
                    <a:pt x="1452" y="1162"/>
                  </a:lnTo>
                  <a:lnTo>
                    <a:pt x="1454" y="1162"/>
                  </a:lnTo>
                  <a:close/>
                  <a:moveTo>
                    <a:pt x="1454" y="1162"/>
                  </a:moveTo>
                  <a:lnTo>
                    <a:pt x="1454" y="1160"/>
                  </a:lnTo>
                  <a:lnTo>
                    <a:pt x="1454" y="1162"/>
                  </a:lnTo>
                  <a:close/>
                  <a:moveTo>
                    <a:pt x="1454" y="1160"/>
                  </a:moveTo>
                  <a:lnTo>
                    <a:pt x="1454" y="1162"/>
                  </a:lnTo>
                  <a:lnTo>
                    <a:pt x="1454" y="1160"/>
                  </a:lnTo>
                  <a:lnTo>
                    <a:pt x="1454" y="1162"/>
                  </a:lnTo>
                  <a:lnTo>
                    <a:pt x="1454" y="1160"/>
                  </a:lnTo>
                  <a:lnTo>
                    <a:pt x="1452" y="1160"/>
                  </a:lnTo>
                  <a:lnTo>
                    <a:pt x="1452" y="1162"/>
                  </a:lnTo>
                  <a:lnTo>
                    <a:pt x="1452" y="1160"/>
                  </a:lnTo>
                  <a:lnTo>
                    <a:pt x="1454" y="1160"/>
                  </a:lnTo>
                  <a:close/>
                  <a:moveTo>
                    <a:pt x="1482" y="1160"/>
                  </a:moveTo>
                  <a:lnTo>
                    <a:pt x="1480" y="1160"/>
                  </a:lnTo>
                  <a:lnTo>
                    <a:pt x="1482" y="1160"/>
                  </a:lnTo>
                  <a:close/>
                  <a:moveTo>
                    <a:pt x="582" y="1160"/>
                  </a:moveTo>
                  <a:lnTo>
                    <a:pt x="584" y="1160"/>
                  </a:lnTo>
                  <a:lnTo>
                    <a:pt x="584" y="1162"/>
                  </a:lnTo>
                  <a:lnTo>
                    <a:pt x="584" y="1164"/>
                  </a:lnTo>
                  <a:lnTo>
                    <a:pt x="582" y="1165"/>
                  </a:lnTo>
                  <a:lnTo>
                    <a:pt x="584" y="1165"/>
                  </a:lnTo>
                  <a:lnTo>
                    <a:pt x="586" y="1164"/>
                  </a:lnTo>
                  <a:lnTo>
                    <a:pt x="586" y="1165"/>
                  </a:lnTo>
                  <a:lnTo>
                    <a:pt x="586" y="1164"/>
                  </a:lnTo>
                  <a:lnTo>
                    <a:pt x="586" y="1162"/>
                  </a:lnTo>
                  <a:lnTo>
                    <a:pt x="588" y="1162"/>
                  </a:lnTo>
                  <a:lnTo>
                    <a:pt x="586" y="1162"/>
                  </a:lnTo>
                  <a:lnTo>
                    <a:pt x="588" y="1162"/>
                  </a:lnTo>
                  <a:lnTo>
                    <a:pt x="588" y="1164"/>
                  </a:lnTo>
                  <a:lnTo>
                    <a:pt x="588" y="1165"/>
                  </a:lnTo>
                  <a:lnTo>
                    <a:pt x="586" y="1165"/>
                  </a:lnTo>
                  <a:lnTo>
                    <a:pt x="588" y="1165"/>
                  </a:lnTo>
                  <a:lnTo>
                    <a:pt x="588" y="1167"/>
                  </a:lnTo>
                  <a:lnTo>
                    <a:pt x="588" y="1169"/>
                  </a:lnTo>
                  <a:lnTo>
                    <a:pt x="586" y="1169"/>
                  </a:lnTo>
                  <a:lnTo>
                    <a:pt x="588" y="1169"/>
                  </a:lnTo>
                  <a:lnTo>
                    <a:pt x="590" y="1169"/>
                  </a:lnTo>
                  <a:lnTo>
                    <a:pt x="590" y="1171"/>
                  </a:lnTo>
                  <a:lnTo>
                    <a:pt x="590" y="1173"/>
                  </a:lnTo>
                  <a:lnTo>
                    <a:pt x="588" y="1173"/>
                  </a:lnTo>
                  <a:lnTo>
                    <a:pt x="588" y="1171"/>
                  </a:lnTo>
                  <a:lnTo>
                    <a:pt x="588" y="1173"/>
                  </a:lnTo>
                  <a:lnTo>
                    <a:pt x="590" y="1173"/>
                  </a:lnTo>
                  <a:lnTo>
                    <a:pt x="588" y="1173"/>
                  </a:lnTo>
                  <a:lnTo>
                    <a:pt x="590" y="1173"/>
                  </a:lnTo>
                  <a:lnTo>
                    <a:pt x="590" y="1175"/>
                  </a:lnTo>
                  <a:lnTo>
                    <a:pt x="588" y="1175"/>
                  </a:lnTo>
                  <a:lnTo>
                    <a:pt x="588" y="1173"/>
                  </a:lnTo>
                  <a:lnTo>
                    <a:pt x="588" y="1175"/>
                  </a:lnTo>
                  <a:lnTo>
                    <a:pt x="586" y="1175"/>
                  </a:lnTo>
                  <a:lnTo>
                    <a:pt x="586" y="1173"/>
                  </a:lnTo>
                  <a:lnTo>
                    <a:pt x="586" y="1175"/>
                  </a:lnTo>
                  <a:lnTo>
                    <a:pt x="586" y="1173"/>
                  </a:lnTo>
                  <a:lnTo>
                    <a:pt x="584" y="1173"/>
                  </a:lnTo>
                  <a:lnTo>
                    <a:pt x="584" y="1171"/>
                  </a:lnTo>
                  <a:lnTo>
                    <a:pt x="582" y="1171"/>
                  </a:lnTo>
                  <a:lnTo>
                    <a:pt x="584" y="1171"/>
                  </a:lnTo>
                  <a:lnTo>
                    <a:pt x="582" y="1171"/>
                  </a:lnTo>
                  <a:lnTo>
                    <a:pt x="580" y="1171"/>
                  </a:lnTo>
                  <a:lnTo>
                    <a:pt x="580" y="1173"/>
                  </a:lnTo>
                  <a:lnTo>
                    <a:pt x="580" y="1175"/>
                  </a:lnTo>
                  <a:lnTo>
                    <a:pt x="578" y="1175"/>
                  </a:lnTo>
                  <a:lnTo>
                    <a:pt x="580" y="1175"/>
                  </a:lnTo>
                  <a:lnTo>
                    <a:pt x="578" y="1175"/>
                  </a:lnTo>
                  <a:lnTo>
                    <a:pt x="580" y="1173"/>
                  </a:lnTo>
                  <a:lnTo>
                    <a:pt x="578" y="1173"/>
                  </a:lnTo>
                  <a:lnTo>
                    <a:pt x="578" y="1171"/>
                  </a:lnTo>
                  <a:lnTo>
                    <a:pt x="578" y="1169"/>
                  </a:lnTo>
                  <a:lnTo>
                    <a:pt x="578" y="1167"/>
                  </a:lnTo>
                  <a:lnTo>
                    <a:pt x="578" y="1165"/>
                  </a:lnTo>
                  <a:lnTo>
                    <a:pt x="578" y="1164"/>
                  </a:lnTo>
                  <a:lnTo>
                    <a:pt x="578" y="1165"/>
                  </a:lnTo>
                  <a:lnTo>
                    <a:pt x="578" y="1164"/>
                  </a:lnTo>
                  <a:lnTo>
                    <a:pt x="580" y="1164"/>
                  </a:lnTo>
                  <a:lnTo>
                    <a:pt x="578" y="1164"/>
                  </a:lnTo>
                  <a:lnTo>
                    <a:pt x="578" y="1162"/>
                  </a:lnTo>
                  <a:lnTo>
                    <a:pt x="580" y="1162"/>
                  </a:lnTo>
                  <a:lnTo>
                    <a:pt x="582" y="1160"/>
                  </a:lnTo>
                  <a:close/>
                  <a:moveTo>
                    <a:pt x="520" y="1160"/>
                  </a:moveTo>
                  <a:lnTo>
                    <a:pt x="519" y="1160"/>
                  </a:lnTo>
                  <a:lnTo>
                    <a:pt x="519" y="1162"/>
                  </a:lnTo>
                  <a:lnTo>
                    <a:pt x="517" y="1162"/>
                  </a:lnTo>
                  <a:lnTo>
                    <a:pt x="515" y="1162"/>
                  </a:lnTo>
                  <a:lnTo>
                    <a:pt x="515" y="1164"/>
                  </a:lnTo>
                  <a:lnTo>
                    <a:pt x="515" y="1162"/>
                  </a:lnTo>
                  <a:lnTo>
                    <a:pt x="517" y="1162"/>
                  </a:lnTo>
                  <a:lnTo>
                    <a:pt x="519" y="1160"/>
                  </a:lnTo>
                  <a:lnTo>
                    <a:pt x="520" y="1160"/>
                  </a:lnTo>
                  <a:close/>
                  <a:moveTo>
                    <a:pt x="1494" y="1160"/>
                  </a:moveTo>
                  <a:lnTo>
                    <a:pt x="1496" y="1162"/>
                  </a:lnTo>
                  <a:lnTo>
                    <a:pt x="1498" y="1164"/>
                  </a:lnTo>
                  <a:lnTo>
                    <a:pt x="1498" y="1165"/>
                  </a:lnTo>
                  <a:lnTo>
                    <a:pt x="1500" y="1165"/>
                  </a:lnTo>
                  <a:lnTo>
                    <a:pt x="1500" y="1167"/>
                  </a:lnTo>
                  <a:lnTo>
                    <a:pt x="1500" y="1165"/>
                  </a:lnTo>
                  <a:lnTo>
                    <a:pt x="1498" y="1165"/>
                  </a:lnTo>
                  <a:lnTo>
                    <a:pt x="1498" y="1167"/>
                  </a:lnTo>
                  <a:lnTo>
                    <a:pt x="1498" y="1169"/>
                  </a:lnTo>
                  <a:lnTo>
                    <a:pt x="1496" y="1169"/>
                  </a:lnTo>
                  <a:lnTo>
                    <a:pt x="1496" y="1167"/>
                  </a:lnTo>
                  <a:lnTo>
                    <a:pt x="1496" y="1169"/>
                  </a:lnTo>
                  <a:lnTo>
                    <a:pt x="1496" y="1171"/>
                  </a:lnTo>
                  <a:lnTo>
                    <a:pt x="1498" y="1171"/>
                  </a:lnTo>
                  <a:lnTo>
                    <a:pt x="1496" y="1171"/>
                  </a:lnTo>
                  <a:lnTo>
                    <a:pt x="1496" y="1173"/>
                  </a:lnTo>
                  <a:lnTo>
                    <a:pt x="1496" y="1175"/>
                  </a:lnTo>
                  <a:lnTo>
                    <a:pt x="1494" y="1175"/>
                  </a:lnTo>
                  <a:lnTo>
                    <a:pt x="1494" y="1173"/>
                  </a:lnTo>
                  <a:lnTo>
                    <a:pt x="1494" y="1171"/>
                  </a:lnTo>
                  <a:lnTo>
                    <a:pt x="1494" y="1169"/>
                  </a:lnTo>
                  <a:lnTo>
                    <a:pt x="1492" y="1167"/>
                  </a:lnTo>
                  <a:lnTo>
                    <a:pt x="1492" y="1165"/>
                  </a:lnTo>
                  <a:lnTo>
                    <a:pt x="1492" y="1164"/>
                  </a:lnTo>
                  <a:lnTo>
                    <a:pt x="1492" y="1162"/>
                  </a:lnTo>
                  <a:lnTo>
                    <a:pt x="1494" y="1162"/>
                  </a:lnTo>
                  <a:lnTo>
                    <a:pt x="1492" y="1162"/>
                  </a:lnTo>
                  <a:lnTo>
                    <a:pt x="1492" y="1160"/>
                  </a:lnTo>
                  <a:lnTo>
                    <a:pt x="1494" y="1160"/>
                  </a:lnTo>
                  <a:close/>
                  <a:moveTo>
                    <a:pt x="1442" y="1160"/>
                  </a:moveTo>
                  <a:lnTo>
                    <a:pt x="1444" y="1160"/>
                  </a:lnTo>
                  <a:lnTo>
                    <a:pt x="1444" y="1162"/>
                  </a:lnTo>
                  <a:lnTo>
                    <a:pt x="1442" y="1162"/>
                  </a:lnTo>
                  <a:lnTo>
                    <a:pt x="1442" y="1160"/>
                  </a:lnTo>
                  <a:close/>
                  <a:moveTo>
                    <a:pt x="1438" y="1160"/>
                  </a:moveTo>
                  <a:lnTo>
                    <a:pt x="1440" y="1160"/>
                  </a:lnTo>
                  <a:lnTo>
                    <a:pt x="1442" y="1160"/>
                  </a:lnTo>
                  <a:lnTo>
                    <a:pt x="1442" y="1162"/>
                  </a:lnTo>
                  <a:lnTo>
                    <a:pt x="1440" y="1162"/>
                  </a:lnTo>
                  <a:lnTo>
                    <a:pt x="1438" y="1162"/>
                  </a:lnTo>
                  <a:lnTo>
                    <a:pt x="1440" y="1162"/>
                  </a:lnTo>
                  <a:lnTo>
                    <a:pt x="1440" y="1164"/>
                  </a:lnTo>
                  <a:lnTo>
                    <a:pt x="1438" y="1164"/>
                  </a:lnTo>
                  <a:lnTo>
                    <a:pt x="1438" y="1162"/>
                  </a:lnTo>
                  <a:lnTo>
                    <a:pt x="1438" y="1164"/>
                  </a:lnTo>
                  <a:lnTo>
                    <a:pt x="1436" y="1164"/>
                  </a:lnTo>
                  <a:lnTo>
                    <a:pt x="1438" y="1164"/>
                  </a:lnTo>
                  <a:lnTo>
                    <a:pt x="1438" y="1165"/>
                  </a:lnTo>
                  <a:lnTo>
                    <a:pt x="1438" y="1167"/>
                  </a:lnTo>
                  <a:lnTo>
                    <a:pt x="1436" y="1167"/>
                  </a:lnTo>
                  <a:lnTo>
                    <a:pt x="1436" y="1169"/>
                  </a:lnTo>
                  <a:lnTo>
                    <a:pt x="1436" y="1167"/>
                  </a:lnTo>
                  <a:lnTo>
                    <a:pt x="1434" y="1167"/>
                  </a:lnTo>
                  <a:lnTo>
                    <a:pt x="1436" y="1167"/>
                  </a:lnTo>
                  <a:lnTo>
                    <a:pt x="1434" y="1165"/>
                  </a:lnTo>
                  <a:lnTo>
                    <a:pt x="1436" y="1165"/>
                  </a:lnTo>
                  <a:lnTo>
                    <a:pt x="1434" y="1165"/>
                  </a:lnTo>
                  <a:lnTo>
                    <a:pt x="1434" y="1164"/>
                  </a:lnTo>
                  <a:lnTo>
                    <a:pt x="1436" y="1164"/>
                  </a:lnTo>
                  <a:lnTo>
                    <a:pt x="1436" y="1162"/>
                  </a:lnTo>
                  <a:lnTo>
                    <a:pt x="1434" y="1162"/>
                  </a:lnTo>
                  <a:lnTo>
                    <a:pt x="1436" y="1162"/>
                  </a:lnTo>
                  <a:lnTo>
                    <a:pt x="1436" y="1160"/>
                  </a:lnTo>
                  <a:lnTo>
                    <a:pt x="1436" y="1162"/>
                  </a:lnTo>
                  <a:lnTo>
                    <a:pt x="1436" y="1160"/>
                  </a:lnTo>
                  <a:lnTo>
                    <a:pt x="1438" y="1160"/>
                  </a:lnTo>
                  <a:lnTo>
                    <a:pt x="1438" y="1158"/>
                  </a:lnTo>
                  <a:lnTo>
                    <a:pt x="1438" y="1160"/>
                  </a:lnTo>
                  <a:close/>
                  <a:moveTo>
                    <a:pt x="505" y="1158"/>
                  </a:moveTo>
                  <a:lnTo>
                    <a:pt x="507" y="1158"/>
                  </a:lnTo>
                  <a:lnTo>
                    <a:pt x="507" y="1160"/>
                  </a:lnTo>
                  <a:lnTo>
                    <a:pt x="505" y="1160"/>
                  </a:lnTo>
                  <a:lnTo>
                    <a:pt x="505" y="1158"/>
                  </a:lnTo>
                  <a:close/>
                  <a:moveTo>
                    <a:pt x="1454" y="1158"/>
                  </a:moveTo>
                  <a:lnTo>
                    <a:pt x="1454" y="1160"/>
                  </a:lnTo>
                  <a:lnTo>
                    <a:pt x="1454" y="1158"/>
                  </a:lnTo>
                  <a:close/>
                  <a:moveTo>
                    <a:pt x="1436" y="1158"/>
                  </a:moveTo>
                  <a:lnTo>
                    <a:pt x="1436" y="1160"/>
                  </a:lnTo>
                  <a:lnTo>
                    <a:pt x="1436" y="1158"/>
                  </a:lnTo>
                  <a:close/>
                  <a:moveTo>
                    <a:pt x="1448" y="1158"/>
                  </a:moveTo>
                  <a:lnTo>
                    <a:pt x="1450" y="1158"/>
                  </a:lnTo>
                  <a:lnTo>
                    <a:pt x="1450" y="1160"/>
                  </a:lnTo>
                  <a:lnTo>
                    <a:pt x="1448" y="1160"/>
                  </a:lnTo>
                  <a:lnTo>
                    <a:pt x="1446" y="1160"/>
                  </a:lnTo>
                  <a:lnTo>
                    <a:pt x="1446" y="1158"/>
                  </a:lnTo>
                  <a:lnTo>
                    <a:pt x="1448" y="1158"/>
                  </a:lnTo>
                  <a:close/>
                  <a:moveTo>
                    <a:pt x="1484" y="1158"/>
                  </a:moveTo>
                  <a:lnTo>
                    <a:pt x="1482" y="1158"/>
                  </a:lnTo>
                  <a:lnTo>
                    <a:pt x="1484" y="1158"/>
                  </a:lnTo>
                  <a:close/>
                  <a:moveTo>
                    <a:pt x="1523" y="1158"/>
                  </a:moveTo>
                  <a:lnTo>
                    <a:pt x="1523" y="1160"/>
                  </a:lnTo>
                  <a:lnTo>
                    <a:pt x="1523" y="1158"/>
                  </a:lnTo>
                  <a:close/>
                  <a:moveTo>
                    <a:pt x="597" y="1158"/>
                  </a:moveTo>
                  <a:lnTo>
                    <a:pt x="599" y="1158"/>
                  </a:lnTo>
                  <a:lnTo>
                    <a:pt x="601" y="1158"/>
                  </a:lnTo>
                  <a:lnTo>
                    <a:pt x="599" y="1158"/>
                  </a:lnTo>
                  <a:lnTo>
                    <a:pt x="599" y="1160"/>
                  </a:lnTo>
                  <a:lnTo>
                    <a:pt x="601" y="1160"/>
                  </a:lnTo>
                  <a:lnTo>
                    <a:pt x="599" y="1160"/>
                  </a:lnTo>
                  <a:lnTo>
                    <a:pt x="599" y="1162"/>
                  </a:lnTo>
                  <a:lnTo>
                    <a:pt x="601" y="1162"/>
                  </a:lnTo>
                  <a:lnTo>
                    <a:pt x="599" y="1162"/>
                  </a:lnTo>
                  <a:lnTo>
                    <a:pt x="599" y="1160"/>
                  </a:lnTo>
                  <a:lnTo>
                    <a:pt x="599" y="1162"/>
                  </a:lnTo>
                  <a:lnTo>
                    <a:pt x="597" y="1162"/>
                  </a:lnTo>
                  <a:lnTo>
                    <a:pt x="597" y="1160"/>
                  </a:lnTo>
                  <a:lnTo>
                    <a:pt x="595" y="1160"/>
                  </a:lnTo>
                  <a:lnTo>
                    <a:pt x="595" y="1162"/>
                  </a:lnTo>
                  <a:lnTo>
                    <a:pt x="595" y="1160"/>
                  </a:lnTo>
                  <a:lnTo>
                    <a:pt x="593" y="1160"/>
                  </a:lnTo>
                  <a:lnTo>
                    <a:pt x="593" y="1158"/>
                  </a:lnTo>
                  <a:lnTo>
                    <a:pt x="595" y="1158"/>
                  </a:lnTo>
                  <a:lnTo>
                    <a:pt x="597" y="1158"/>
                  </a:lnTo>
                  <a:close/>
                  <a:moveTo>
                    <a:pt x="1503" y="1156"/>
                  </a:moveTo>
                  <a:lnTo>
                    <a:pt x="1503" y="1158"/>
                  </a:lnTo>
                  <a:lnTo>
                    <a:pt x="1503" y="1156"/>
                  </a:lnTo>
                  <a:close/>
                  <a:moveTo>
                    <a:pt x="1467" y="1158"/>
                  </a:moveTo>
                  <a:lnTo>
                    <a:pt x="1467" y="1156"/>
                  </a:lnTo>
                  <a:lnTo>
                    <a:pt x="1467" y="1158"/>
                  </a:lnTo>
                  <a:close/>
                  <a:moveTo>
                    <a:pt x="1503" y="1156"/>
                  </a:moveTo>
                  <a:lnTo>
                    <a:pt x="1505" y="1156"/>
                  </a:lnTo>
                  <a:lnTo>
                    <a:pt x="1503" y="1156"/>
                  </a:lnTo>
                  <a:lnTo>
                    <a:pt x="1503" y="1154"/>
                  </a:lnTo>
                  <a:lnTo>
                    <a:pt x="1503" y="1156"/>
                  </a:lnTo>
                  <a:close/>
                  <a:moveTo>
                    <a:pt x="1452" y="1156"/>
                  </a:moveTo>
                  <a:lnTo>
                    <a:pt x="1450" y="1156"/>
                  </a:lnTo>
                  <a:lnTo>
                    <a:pt x="1452" y="1156"/>
                  </a:lnTo>
                  <a:lnTo>
                    <a:pt x="1450" y="1156"/>
                  </a:lnTo>
                  <a:lnTo>
                    <a:pt x="1450" y="1154"/>
                  </a:lnTo>
                  <a:lnTo>
                    <a:pt x="1452" y="1154"/>
                  </a:lnTo>
                  <a:lnTo>
                    <a:pt x="1452" y="1156"/>
                  </a:lnTo>
                  <a:close/>
                  <a:moveTo>
                    <a:pt x="1477" y="1154"/>
                  </a:moveTo>
                  <a:lnTo>
                    <a:pt x="1477" y="1156"/>
                  </a:lnTo>
                  <a:lnTo>
                    <a:pt x="1479" y="1156"/>
                  </a:lnTo>
                  <a:lnTo>
                    <a:pt x="1477" y="1156"/>
                  </a:lnTo>
                  <a:lnTo>
                    <a:pt x="1477" y="1154"/>
                  </a:lnTo>
                  <a:close/>
                  <a:moveTo>
                    <a:pt x="1494" y="1154"/>
                  </a:moveTo>
                  <a:lnTo>
                    <a:pt x="1492" y="1154"/>
                  </a:lnTo>
                  <a:lnTo>
                    <a:pt x="1494" y="1154"/>
                  </a:lnTo>
                  <a:close/>
                  <a:moveTo>
                    <a:pt x="553" y="1154"/>
                  </a:moveTo>
                  <a:lnTo>
                    <a:pt x="551" y="1154"/>
                  </a:lnTo>
                  <a:lnTo>
                    <a:pt x="553" y="1154"/>
                  </a:lnTo>
                  <a:close/>
                  <a:moveTo>
                    <a:pt x="1494" y="1154"/>
                  </a:moveTo>
                  <a:lnTo>
                    <a:pt x="1492" y="1154"/>
                  </a:lnTo>
                  <a:lnTo>
                    <a:pt x="1494" y="1154"/>
                  </a:lnTo>
                  <a:close/>
                  <a:moveTo>
                    <a:pt x="1442" y="1156"/>
                  </a:moveTo>
                  <a:lnTo>
                    <a:pt x="1442" y="1158"/>
                  </a:lnTo>
                  <a:lnTo>
                    <a:pt x="1440" y="1158"/>
                  </a:lnTo>
                  <a:lnTo>
                    <a:pt x="1438" y="1158"/>
                  </a:lnTo>
                  <a:lnTo>
                    <a:pt x="1436" y="1158"/>
                  </a:lnTo>
                  <a:lnTo>
                    <a:pt x="1436" y="1156"/>
                  </a:lnTo>
                  <a:lnTo>
                    <a:pt x="1438" y="1156"/>
                  </a:lnTo>
                  <a:lnTo>
                    <a:pt x="1440" y="1156"/>
                  </a:lnTo>
                  <a:lnTo>
                    <a:pt x="1440" y="1154"/>
                  </a:lnTo>
                  <a:lnTo>
                    <a:pt x="1442" y="1154"/>
                  </a:lnTo>
                  <a:lnTo>
                    <a:pt x="1442" y="1156"/>
                  </a:lnTo>
                  <a:close/>
                  <a:moveTo>
                    <a:pt x="1494" y="1152"/>
                  </a:moveTo>
                  <a:lnTo>
                    <a:pt x="1496" y="1152"/>
                  </a:lnTo>
                  <a:lnTo>
                    <a:pt x="1496" y="1154"/>
                  </a:lnTo>
                  <a:lnTo>
                    <a:pt x="1494" y="1154"/>
                  </a:lnTo>
                  <a:lnTo>
                    <a:pt x="1494" y="1156"/>
                  </a:lnTo>
                  <a:lnTo>
                    <a:pt x="1494" y="1154"/>
                  </a:lnTo>
                  <a:lnTo>
                    <a:pt x="1494" y="1156"/>
                  </a:lnTo>
                  <a:lnTo>
                    <a:pt x="1494" y="1154"/>
                  </a:lnTo>
                  <a:lnTo>
                    <a:pt x="1494" y="1152"/>
                  </a:lnTo>
                  <a:close/>
                  <a:moveTo>
                    <a:pt x="593" y="1152"/>
                  </a:moveTo>
                  <a:lnTo>
                    <a:pt x="591" y="1152"/>
                  </a:lnTo>
                  <a:lnTo>
                    <a:pt x="593" y="1152"/>
                  </a:lnTo>
                  <a:close/>
                  <a:moveTo>
                    <a:pt x="1434" y="1152"/>
                  </a:moveTo>
                  <a:lnTo>
                    <a:pt x="1436" y="1152"/>
                  </a:lnTo>
                  <a:lnTo>
                    <a:pt x="1436" y="1154"/>
                  </a:lnTo>
                  <a:lnTo>
                    <a:pt x="1436" y="1152"/>
                  </a:lnTo>
                  <a:lnTo>
                    <a:pt x="1438" y="1152"/>
                  </a:lnTo>
                  <a:lnTo>
                    <a:pt x="1438" y="1154"/>
                  </a:lnTo>
                  <a:lnTo>
                    <a:pt x="1436" y="1156"/>
                  </a:lnTo>
                  <a:lnTo>
                    <a:pt x="1436" y="1158"/>
                  </a:lnTo>
                  <a:lnTo>
                    <a:pt x="1434" y="1158"/>
                  </a:lnTo>
                  <a:lnTo>
                    <a:pt x="1432" y="1158"/>
                  </a:lnTo>
                  <a:lnTo>
                    <a:pt x="1432" y="1156"/>
                  </a:lnTo>
                  <a:lnTo>
                    <a:pt x="1432" y="1158"/>
                  </a:lnTo>
                  <a:lnTo>
                    <a:pt x="1431" y="1158"/>
                  </a:lnTo>
                  <a:lnTo>
                    <a:pt x="1432" y="1156"/>
                  </a:lnTo>
                  <a:lnTo>
                    <a:pt x="1432" y="1154"/>
                  </a:lnTo>
                  <a:lnTo>
                    <a:pt x="1432" y="1156"/>
                  </a:lnTo>
                  <a:lnTo>
                    <a:pt x="1432" y="1154"/>
                  </a:lnTo>
                  <a:lnTo>
                    <a:pt x="1434" y="1154"/>
                  </a:lnTo>
                  <a:lnTo>
                    <a:pt x="1432" y="1154"/>
                  </a:lnTo>
                  <a:lnTo>
                    <a:pt x="1432" y="1152"/>
                  </a:lnTo>
                  <a:lnTo>
                    <a:pt x="1434" y="1152"/>
                  </a:lnTo>
                  <a:close/>
                  <a:moveTo>
                    <a:pt x="1452" y="1152"/>
                  </a:moveTo>
                  <a:lnTo>
                    <a:pt x="1450" y="1152"/>
                  </a:lnTo>
                  <a:lnTo>
                    <a:pt x="1452" y="1152"/>
                  </a:lnTo>
                  <a:close/>
                  <a:moveTo>
                    <a:pt x="1496" y="1152"/>
                  </a:moveTo>
                  <a:lnTo>
                    <a:pt x="1498" y="1152"/>
                  </a:lnTo>
                  <a:lnTo>
                    <a:pt x="1496" y="1152"/>
                  </a:lnTo>
                  <a:close/>
                  <a:moveTo>
                    <a:pt x="1498" y="1152"/>
                  </a:moveTo>
                  <a:lnTo>
                    <a:pt x="1498" y="1150"/>
                  </a:lnTo>
                  <a:lnTo>
                    <a:pt x="1498" y="1152"/>
                  </a:lnTo>
                  <a:close/>
                  <a:moveTo>
                    <a:pt x="1446" y="1150"/>
                  </a:moveTo>
                  <a:lnTo>
                    <a:pt x="1446" y="1152"/>
                  </a:lnTo>
                  <a:lnTo>
                    <a:pt x="1446" y="1150"/>
                  </a:lnTo>
                  <a:lnTo>
                    <a:pt x="1446" y="1152"/>
                  </a:lnTo>
                  <a:lnTo>
                    <a:pt x="1448" y="1152"/>
                  </a:lnTo>
                  <a:lnTo>
                    <a:pt x="1448" y="1154"/>
                  </a:lnTo>
                  <a:lnTo>
                    <a:pt x="1446" y="1156"/>
                  </a:lnTo>
                  <a:lnTo>
                    <a:pt x="1446" y="1158"/>
                  </a:lnTo>
                  <a:lnTo>
                    <a:pt x="1444" y="1158"/>
                  </a:lnTo>
                  <a:lnTo>
                    <a:pt x="1444" y="1156"/>
                  </a:lnTo>
                  <a:lnTo>
                    <a:pt x="1444" y="1154"/>
                  </a:lnTo>
                  <a:lnTo>
                    <a:pt x="1442" y="1154"/>
                  </a:lnTo>
                  <a:lnTo>
                    <a:pt x="1442" y="1152"/>
                  </a:lnTo>
                  <a:lnTo>
                    <a:pt x="1444" y="1150"/>
                  </a:lnTo>
                  <a:lnTo>
                    <a:pt x="1444" y="1152"/>
                  </a:lnTo>
                  <a:lnTo>
                    <a:pt x="1444" y="1150"/>
                  </a:lnTo>
                  <a:lnTo>
                    <a:pt x="1446" y="1150"/>
                  </a:lnTo>
                  <a:close/>
                  <a:moveTo>
                    <a:pt x="1448" y="1150"/>
                  </a:moveTo>
                  <a:lnTo>
                    <a:pt x="1446" y="1150"/>
                  </a:lnTo>
                  <a:lnTo>
                    <a:pt x="1448" y="1150"/>
                  </a:lnTo>
                  <a:close/>
                  <a:moveTo>
                    <a:pt x="1454" y="1150"/>
                  </a:moveTo>
                  <a:lnTo>
                    <a:pt x="1454" y="1152"/>
                  </a:lnTo>
                  <a:lnTo>
                    <a:pt x="1454" y="1150"/>
                  </a:lnTo>
                  <a:close/>
                  <a:moveTo>
                    <a:pt x="1452" y="1152"/>
                  </a:moveTo>
                  <a:lnTo>
                    <a:pt x="1452" y="1150"/>
                  </a:lnTo>
                  <a:lnTo>
                    <a:pt x="1454" y="1150"/>
                  </a:lnTo>
                  <a:lnTo>
                    <a:pt x="1454" y="1152"/>
                  </a:lnTo>
                  <a:lnTo>
                    <a:pt x="1452" y="1152"/>
                  </a:lnTo>
                  <a:lnTo>
                    <a:pt x="1452" y="1154"/>
                  </a:lnTo>
                  <a:lnTo>
                    <a:pt x="1452" y="1152"/>
                  </a:lnTo>
                  <a:lnTo>
                    <a:pt x="1452" y="1154"/>
                  </a:lnTo>
                  <a:lnTo>
                    <a:pt x="1452" y="1152"/>
                  </a:lnTo>
                  <a:lnTo>
                    <a:pt x="1452" y="1150"/>
                  </a:lnTo>
                  <a:lnTo>
                    <a:pt x="1452" y="1152"/>
                  </a:lnTo>
                  <a:close/>
                  <a:moveTo>
                    <a:pt x="1436" y="1150"/>
                  </a:moveTo>
                  <a:lnTo>
                    <a:pt x="1436" y="1148"/>
                  </a:lnTo>
                  <a:lnTo>
                    <a:pt x="1438" y="1150"/>
                  </a:lnTo>
                  <a:lnTo>
                    <a:pt x="1436" y="1150"/>
                  </a:lnTo>
                  <a:close/>
                  <a:moveTo>
                    <a:pt x="1434" y="1150"/>
                  </a:moveTo>
                  <a:lnTo>
                    <a:pt x="1432" y="1150"/>
                  </a:lnTo>
                  <a:lnTo>
                    <a:pt x="1432" y="1148"/>
                  </a:lnTo>
                  <a:lnTo>
                    <a:pt x="1434" y="1148"/>
                  </a:lnTo>
                  <a:lnTo>
                    <a:pt x="1434" y="1150"/>
                  </a:lnTo>
                  <a:close/>
                  <a:moveTo>
                    <a:pt x="1454" y="1148"/>
                  </a:moveTo>
                  <a:lnTo>
                    <a:pt x="1454" y="1150"/>
                  </a:lnTo>
                  <a:lnTo>
                    <a:pt x="1454" y="1148"/>
                  </a:lnTo>
                  <a:close/>
                  <a:moveTo>
                    <a:pt x="1438" y="1146"/>
                  </a:moveTo>
                  <a:lnTo>
                    <a:pt x="1438" y="1148"/>
                  </a:lnTo>
                  <a:lnTo>
                    <a:pt x="1438" y="1146"/>
                  </a:lnTo>
                  <a:lnTo>
                    <a:pt x="1438" y="1148"/>
                  </a:lnTo>
                  <a:lnTo>
                    <a:pt x="1438" y="1146"/>
                  </a:lnTo>
                  <a:lnTo>
                    <a:pt x="1438" y="1148"/>
                  </a:lnTo>
                  <a:lnTo>
                    <a:pt x="1438" y="1146"/>
                  </a:lnTo>
                  <a:close/>
                  <a:moveTo>
                    <a:pt x="1436" y="1146"/>
                  </a:moveTo>
                  <a:lnTo>
                    <a:pt x="1438" y="1146"/>
                  </a:lnTo>
                  <a:lnTo>
                    <a:pt x="1436" y="1146"/>
                  </a:lnTo>
                  <a:close/>
                  <a:moveTo>
                    <a:pt x="1444" y="1146"/>
                  </a:moveTo>
                  <a:lnTo>
                    <a:pt x="1442" y="1146"/>
                  </a:lnTo>
                  <a:lnTo>
                    <a:pt x="1444" y="1146"/>
                  </a:lnTo>
                  <a:close/>
                  <a:moveTo>
                    <a:pt x="1473" y="1146"/>
                  </a:moveTo>
                  <a:lnTo>
                    <a:pt x="1473" y="1144"/>
                  </a:lnTo>
                  <a:lnTo>
                    <a:pt x="1473" y="1146"/>
                  </a:lnTo>
                  <a:close/>
                  <a:moveTo>
                    <a:pt x="1438" y="1146"/>
                  </a:moveTo>
                  <a:lnTo>
                    <a:pt x="1438" y="1144"/>
                  </a:lnTo>
                  <a:lnTo>
                    <a:pt x="1436" y="1144"/>
                  </a:lnTo>
                  <a:lnTo>
                    <a:pt x="1438" y="1144"/>
                  </a:lnTo>
                  <a:lnTo>
                    <a:pt x="1438" y="1146"/>
                  </a:lnTo>
                  <a:close/>
                  <a:moveTo>
                    <a:pt x="1446" y="1142"/>
                  </a:moveTo>
                  <a:lnTo>
                    <a:pt x="1446" y="1140"/>
                  </a:lnTo>
                  <a:lnTo>
                    <a:pt x="1446" y="1142"/>
                  </a:lnTo>
                  <a:close/>
                  <a:moveTo>
                    <a:pt x="1480" y="1142"/>
                  </a:moveTo>
                  <a:lnTo>
                    <a:pt x="1479" y="1140"/>
                  </a:lnTo>
                  <a:lnTo>
                    <a:pt x="1480" y="1140"/>
                  </a:lnTo>
                  <a:lnTo>
                    <a:pt x="1480" y="1142"/>
                  </a:lnTo>
                  <a:close/>
                  <a:moveTo>
                    <a:pt x="624" y="1142"/>
                  </a:moveTo>
                  <a:lnTo>
                    <a:pt x="624" y="1140"/>
                  </a:lnTo>
                  <a:lnTo>
                    <a:pt x="624" y="1139"/>
                  </a:lnTo>
                  <a:lnTo>
                    <a:pt x="626" y="1140"/>
                  </a:lnTo>
                  <a:lnTo>
                    <a:pt x="624" y="1140"/>
                  </a:lnTo>
                  <a:lnTo>
                    <a:pt x="624" y="1142"/>
                  </a:lnTo>
                  <a:close/>
                  <a:moveTo>
                    <a:pt x="1444" y="1139"/>
                  </a:moveTo>
                  <a:lnTo>
                    <a:pt x="1444" y="1137"/>
                  </a:lnTo>
                  <a:lnTo>
                    <a:pt x="1444" y="1139"/>
                  </a:lnTo>
                  <a:close/>
                  <a:moveTo>
                    <a:pt x="626" y="1139"/>
                  </a:moveTo>
                  <a:lnTo>
                    <a:pt x="628" y="1139"/>
                  </a:lnTo>
                  <a:lnTo>
                    <a:pt x="626" y="1139"/>
                  </a:lnTo>
                  <a:lnTo>
                    <a:pt x="628" y="1139"/>
                  </a:lnTo>
                  <a:lnTo>
                    <a:pt x="628" y="1140"/>
                  </a:lnTo>
                  <a:lnTo>
                    <a:pt x="626" y="1140"/>
                  </a:lnTo>
                  <a:lnTo>
                    <a:pt x="626" y="1139"/>
                  </a:lnTo>
                  <a:lnTo>
                    <a:pt x="624" y="1139"/>
                  </a:lnTo>
                  <a:lnTo>
                    <a:pt x="626" y="1137"/>
                  </a:lnTo>
                  <a:lnTo>
                    <a:pt x="626" y="1139"/>
                  </a:lnTo>
                  <a:close/>
                  <a:moveTo>
                    <a:pt x="1438" y="1137"/>
                  </a:moveTo>
                  <a:lnTo>
                    <a:pt x="1440" y="1137"/>
                  </a:lnTo>
                  <a:lnTo>
                    <a:pt x="1440" y="1139"/>
                  </a:lnTo>
                  <a:lnTo>
                    <a:pt x="1442" y="1139"/>
                  </a:lnTo>
                  <a:lnTo>
                    <a:pt x="1444" y="1139"/>
                  </a:lnTo>
                  <a:lnTo>
                    <a:pt x="1446" y="1139"/>
                  </a:lnTo>
                  <a:lnTo>
                    <a:pt x="1446" y="1140"/>
                  </a:lnTo>
                  <a:lnTo>
                    <a:pt x="1444" y="1140"/>
                  </a:lnTo>
                  <a:lnTo>
                    <a:pt x="1442" y="1140"/>
                  </a:lnTo>
                  <a:lnTo>
                    <a:pt x="1440" y="1140"/>
                  </a:lnTo>
                  <a:lnTo>
                    <a:pt x="1440" y="1139"/>
                  </a:lnTo>
                  <a:lnTo>
                    <a:pt x="1440" y="1140"/>
                  </a:lnTo>
                  <a:lnTo>
                    <a:pt x="1440" y="1139"/>
                  </a:lnTo>
                  <a:lnTo>
                    <a:pt x="1438" y="1139"/>
                  </a:lnTo>
                  <a:lnTo>
                    <a:pt x="1438" y="1140"/>
                  </a:lnTo>
                  <a:lnTo>
                    <a:pt x="1440" y="1140"/>
                  </a:lnTo>
                  <a:lnTo>
                    <a:pt x="1440" y="1142"/>
                  </a:lnTo>
                  <a:lnTo>
                    <a:pt x="1440" y="1144"/>
                  </a:lnTo>
                  <a:lnTo>
                    <a:pt x="1438" y="1144"/>
                  </a:lnTo>
                  <a:lnTo>
                    <a:pt x="1438" y="1142"/>
                  </a:lnTo>
                  <a:lnTo>
                    <a:pt x="1436" y="1142"/>
                  </a:lnTo>
                  <a:lnTo>
                    <a:pt x="1436" y="1140"/>
                  </a:lnTo>
                  <a:lnTo>
                    <a:pt x="1434" y="1140"/>
                  </a:lnTo>
                  <a:lnTo>
                    <a:pt x="1436" y="1140"/>
                  </a:lnTo>
                  <a:lnTo>
                    <a:pt x="1434" y="1140"/>
                  </a:lnTo>
                  <a:lnTo>
                    <a:pt x="1434" y="1139"/>
                  </a:lnTo>
                  <a:lnTo>
                    <a:pt x="1436" y="1139"/>
                  </a:lnTo>
                  <a:lnTo>
                    <a:pt x="1436" y="1137"/>
                  </a:lnTo>
                  <a:lnTo>
                    <a:pt x="1438" y="1137"/>
                  </a:lnTo>
                  <a:lnTo>
                    <a:pt x="1438" y="1139"/>
                  </a:lnTo>
                  <a:lnTo>
                    <a:pt x="1438" y="1137"/>
                  </a:lnTo>
                  <a:close/>
                  <a:moveTo>
                    <a:pt x="626" y="1137"/>
                  </a:moveTo>
                  <a:lnTo>
                    <a:pt x="624" y="1137"/>
                  </a:lnTo>
                  <a:lnTo>
                    <a:pt x="626" y="1137"/>
                  </a:lnTo>
                  <a:close/>
                  <a:moveTo>
                    <a:pt x="634" y="1137"/>
                  </a:moveTo>
                  <a:lnTo>
                    <a:pt x="634" y="1135"/>
                  </a:lnTo>
                  <a:lnTo>
                    <a:pt x="634" y="1137"/>
                  </a:lnTo>
                  <a:close/>
                  <a:moveTo>
                    <a:pt x="1494" y="1135"/>
                  </a:moveTo>
                  <a:lnTo>
                    <a:pt x="1492" y="1135"/>
                  </a:lnTo>
                  <a:lnTo>
                    <a:pt x="1494" y="1135"/>
                  </a:lnTo>
                  <a:close/>
                  <a:moveTo>
                    <a:pt x="634" y="1137"/>
                  </a:moveTo>
                  <a:lnTo>
                    <a:pt x="632" y="1137"/>
                  </a:lnTo>
                  <a:lnTo>
                    <a:pt x="630" y="1137"/>
                  </a:lnTo>
                  <a:lnTo>
                    <a:pt x="630" y="1135"/>
                  </a:lnTo>
                  <a:lnTo>
                    <a:pt x="632" y="1135"/>
                  </a:lnTo>
                  <a:lnTo>
                    <a:pt x="632" y="1133"/>
                  </a:lnTo>
                  <a:lnTo>
                    <a:pt x="632" y="1135"/>
                  </a:lnTo>
                  <a:lnTo>
                    <a:pt x="634" y="1135"/>
                  </a:lnTo>
                  <a:lnTo>
                    <a:pt x="632" y="1135"/>
                  </a:lnTo>
                  <a:lnTo>
                    <a:pt x="634" y="1135"/>
                  </a:lnTo>
                  <a:lnTo>
                    <a:pt x="634" y="1137"/>
                  </a:lnTo>
                  <a:close/>
                  <a:moveTo>
                    <a:pt x="1479" y="1135"/>
                  </a:moveTo>
                  <a:lnTo>
                    <a:pt x="1477" y="1135"/>
                  </a:lnTo>
                  <a:lnTo>
                    <a:pt x="1477" y="1133"/>
                  </a:lnTo>
                  <a:lnTo>
                    <a:pt x="1479" y="1133"/>
                  </a:lnTo>
                  <a:lnTo>
                    <a:pt x="1479" y="1135"/>
                  </a:lnTo>
                  <a:close/>
                  <a:moveTo>
                    <a:pt x="643" y="1133"/>
                  </a:moveTo>
                  <a:lnTo>
                    <a:pt x="643" y="1135"/>
                  </a:lnTo>
                  <a:lnTo>
                    <a:pt x="645" y="1135"/>
                  </a:lnTo>
                  <a:lnTo>
                    <a:pt x="645" y="1137"/>
                  </a:lnTo>
                  <a:lnTo>
                    <a:pt x="645" y="1135"/>
                  </a:lnTo>
                  <a:lnTo>
                    <a:pt x="645" y="1137"/>
                  </a:lnTo>
                  <a:lnTo>
                    <a:pt x="645" y="1135"/>
                  </a:lnTo>
                  <a:lnTo>
                    <a:pt x="643" y="1135"/>
                  </a:lnTo>
                  <a:lnTo>
                    <a:pt x="643" y="1137"/>
                  </a:lnTo>
                  <a:lnTo>
                    <a:pt x="643" y="1135"/>
                  </a:lnTo>
                  <a:lnTo>
                    <a:pt x="641" y="1135"/>
                  </a:lnTo>
                  <a:lnTo>
                    <a:pt x="641" y="1137"/>
                  </a:lnTo>
                  <a:lnTo>
                    <a:pt x="639" y="1137"/>
                  </a:lnTo>
                  <a:lnTo>
                    <a:pt x="641" y="1137"/>
                  </a:lnTo>
                  <a:lnTo>
                    <a:pt x="639" y="1137"/>
                  </a:lnTo>
                  <a:lnTo>
                    <a:pt x="639" y="1135"/>
                  </a:lnTo>
                  <a:lnTo>
                    <a:pt x="639" y="1133"/>
                  </a:lnTo>
                  <a:lnTo>
                    <a:pt x="641" y="1133"/>
                  </a:lnTo>
                  <a:lnTo>
                    <a:pt x="643" y="1133"/>
                  </a:lnTo>
                  <a:close/>
                  <a:moveTo>
                    <a:pt x="745" y="1140"/>
                  </a:moveTo>
                  <a:lnTo>
                    <a:pt x="743" y="1140"/>
                  </a:lnTo>
                  <a:lnTo>
                    <a:pt x="741" y="1140"/>
                  </a:lnTo>
                  <a:lnTo>
                    <a:pt x="739" y="1140"/>
                  </a:lnTo>
                  <a:lnTo>
                    <a:pt x="739" y="1139"/>
                  </a:lnTo>
                  <a:lnTo>
                    <a:pt x="739" y="1137"/>
                  </a:lnTo>
                  <a:lnTo>
                    <a:pt x="741" y="1137"/>
                  </a:lnTo>
                  <a:lnTo>
                    <a:pt x="741" y="1135"/>
                  </a:lnTo>
                  <a:lnTo>
                    <a:pt x="743" y="1135"/>
                  </a:lnTo>
                  <a:lnTo>
                    <a:pt x="743" y="1133"/>
                  </a:lnTo>
                  <a:lnTo>
                    <a:pt x="745" y="1133"/>
                  </a:lnTo>
                  <a:lnTo>
                    <a:pt x="745" y="1135"/>
                  </a:lnTo>
                  <a:lnTo>
                    <a:pt x="745" y="1137"/>
                  </a:lnTo>
                  <a:lnTo>
                    <a:pt x="745" y="1139"/>
                  </a:lnTo>
                  <a:lnTo>
                    <a:pt x="745" y="1140"/>
                  </a:lnTo>
                  <a:close/>
                  <a:moveTo>
                    <a:pt x="1477" y="1133"/>
                  </a:moveTo>
                  <a:lnTo>
                    <a:pt x="1477" y="1135"/>
                  </a:lnTo>
                  <a:lnTo>
                    <a:pt x="1475" y="1135"/>
                  </a:lnTo>
                  <a:lnTo>
                    <a:pt x="1477" y="1133"/>
                  </a:lnTo>
                  <a:lnTo>
                    <a:pt x="1475" y="1133"/>
                  </a:lnTo>
                  <a:lnTo>
                    <a:pt x="1477" y="1133"/>
                  </a:lnTo>
                  <a:lnTo>
                    <a:pt x="1475" y="1133"/>
                  </a:lnTo>
                  <a:lnTo>
                    <a:pt x="1477" y="1133"/>
                  </a:lnTo>
                  <a:close/>
                  <a:moveTo>
                    <a:pt x="1479" y="1133"/>
                  </a:moveTo>
                  <a:lnTo>
                    <a:pt x="1477" y="1133"/>
                  </a:lnTo>
                  <a:lnTo>
                    <a:pt x="1477" y="1131"/>
                  </a:lnTo>
                  <a:lnTo>
                    <a:pt x="1477" y="1133"/>
                  </a:lnTo>
                  <a:lnTo>
                    <a:pt x="1479" y="1133"/>
                  </a:lnTo>
                  <a:close/>
                  <a:moveTo>
                    <a:pt x="1442" y="1133"/>
                  </a:moveTo>
                  <a:lnTo>
                    <a:pt x="1442" y="1131"/>
                  </a:lnTo>
                  <a:lnTo>
                    <a:pt x="1442" y="1133"/>
                  </a:lnTo>
                  <a:close/>
                  <a:moveTo>
                    <a:pt x="1479" y="1131"/>
                  </a:moveTo>
                  <a:lnTo>
                    <a:pt x="1479" y="1133"/>
                  </a:lnTo>
                  <a:lnTo>
                    <a:pt x="1479" y="1131"/>
                  </a:lnTo>
                  <a:close/>
                  <a:moveTo>
                    <a:pt x="1500" y="1133"/>
                  </a:moveTo>
                  <a:lnTo>
                    <a:pt x="1500" y="1135"/>
                  </a:lnTo>
                  <a:lnTo>
                    <a:pt x="1502" y="1133"/>
                  </a:lnTo>
                  <a:lnTo>
                    <a:pt x="1502" y="1135"/>
                  </a:lnTo>
                  <a:lnTo>
                    <a:pt x="1500" y="1135"/>
                  </a:lnTo>
                  <a:lnTo>
                    <a:pt x="1498" y="1135"/>
                  </a:lnTo>
                  <a:lnTo>
                    <a:pt x="1498" y="1133"/>
                  </a:lnTo>
                  <a:lnTo>
                    <a:pt x="1498" y="1131"/>
                  </a:lnTo>
                  <a:lnTo>
                    <a:pt x="1500" y="1131"/>
                  </a:lnTo>
                  <a:lnTo>
                    <a:pt x="1500" y="1133"/>
                  </a:lnTo>
                  <a:close/>
                  <a:moveTo>
                    <a:pt x="1442" y="1133"/>
                  </a:moveTo>
                  <a:lnTo>
                    <a:pt x="1440" y="1133"/>
                  </a:lnTo>
                  <a:lnTo>
                    <a:pt x="1440" y="1131"/>
                  </a:lnTo>
                  <a:lnTo>
                    <a:pt x="1442" y="1131"/>
                  </a:lnTo>
                  <a:lnTo>
                    <a:pt x="1442" y="1133"/>
                  </a:lnTo>
                  <a:close/>
                  <a:moveTo>
                    <a:pt x="1448" y="1131"/>
                  </a:moveTo>
                  <a:lnTo>
                    <a:pt x="1448" y="1133"/>
                  </a:lnTo>
                  <a:lnTo>
                    <a:pt x="1448" y="1131"/>
                  </a:lnTo>
                  <a:lnTo>
                    <a:pt x="1448" y="1133"/>
                  </a:lnTo>
                  <a:lnTo>
                    <a:pt x="1448" y="1131"/>
                  </a:lnTo>
                  <a:lnTo>
                    <a:pt x="1448" y="1133"/>
                  </a:lnTo>
                  <a:lnTo>
                    <a:pt x="1448" y="1135"/>
                  </a:lnTo>
                  <a:lnTo>
                    <a:pt x="1448" y="1133"/>
                  </a:lnTo>
                  <a:lnTo>
                    <a:pt x="1450" y="1133"/>
                  </a:lnTo>
                  <a:lnTo>
                    <a:pt x="1450" y="1135"/>
                  </a:lnTo>
                  <a:lnTo>
                    <a:pt x="1450" y="1137"/>
                  </a:lnTo>
                  <a:lnTo>
                    <a:pt x="1450" y="1139"/>
                  </a:lnTo>
                  <a:lnTo>
                    <a:pt x="1448" y="1139"/>
                  </a:lnTo>
                  <a:lnTo>
                    <a:pt x="1450" y="1139"/>
                  </a:lnTo>
                  <a:lnTo>
                    <a:pt x="1448" y="1139"/>
                  </a:lnTo>
                  <a:lnTo>
                    <a:pt x="1446" y="1139"/>
                  </a:lnTo>
                  <a:lnTo>
                    <a:pt x="1446" y="1137"/>
                  </a:lnTo>
                  <a:lnTo>
                    <a:pt x="1446" y="1135"/>
                  </a:lnTo>
                  <a:lnTo>
                    <a:pt x="1446" y="1133"/>
                  </a:lnTo>
                  <a:lnTo>
                    <a:pt x="1446" y="1131"/>
                  </a:lnTo>
                  <a:lnTo>
                    <a:pt x="1448" y="1131"/>
                  </a:lnTo>
                  <a:close/>
                  <a:moveTo>
                    <a:pt x="1417" y="1131"/>
                  </a:moveTo>
                  <a:lnTo>
                    <a:pt x="1417" y="1133"/>
                  </a:lnTo>
                  <a:lnTo>
                    <a:pt x="1419" y="1131"/>
                  </a:lnTo>
                  <a:lnTo>
                    <a:pt x="1419" y="1133"/>
                  </a:lnTo>
                  <a:lnTo>
                    <a:pt x="1419" y="1131"/>
                  </a:lnTo>
                  <a:lnTo>
                    <a:pt x="1421" y="1131"/>
                  </a:lnTo>
                  <a:lnTo>
                    <a:pt x="1421" y="1133"/>
                  </a:lnTo>
                  <a:lnTo>
                    <a:pt x="1419" y="1133"/>
                  </a:lnTo>
                  <a:lnTo>
                    <a:pt x="1419" y="1135"/>
                  </a:lnTo>
                  <a:lnTo>
                    <a:pt x="1417" y="1135"/>
                  </a:lnTo>
                  <a:lnTo>
                    <a:pt x="1415" y="1135"/>
                  </a:lnTo>
                  <a:lnTo>
                    <a:pt x="1417" y="1135"/>
                  </a:lnTo>
                  <a:lnTo>
                    <a:pt x="1417" y="1137"/>
                  </a:lnTo>
                  <a:lnTo>
                    <a:pt x="1415" y="1137"/>
                  </a:lnTo>
                  <a:lnTo>
                    <a:pt x="1415" y="1135"/>
                  </a:lnTo>
                  <a:lnTo>
                    <a:pt x="1413" y="1135"/>
                  </a:lnTo>
                  <a:lnTo>
                    <a:pt x="1415" y="1135"/>
                  </a:lnTo>
                  <a:lnTo>
                    <a:pt x="1415" y="1133"/>
                  </a:lnTo>
                  <a:lnTo>
                    <a:pt x="1413" y="1133"/>
                  </a:lnTo>
                  <a:lnTo>
                    <a:pt x="1413" y="1131"/>
                  </a:lnTo>
                  <a:lnTo>
                    <a:pt x="1415" y="1131"/>
                  </a:lnTo>
                  <a:lnTo>
                    <a:pt x="1415" y="1133"/>
                  </a:lnTo>
                  <a:lnTo>
                    <a:pt x="1415" y="1131"/>
                  </a:lnTo>
                  <a:lnTo>
                    <a:pt x="1415" y="1133"/>
                  </a:lnTo>
                  <a:lnTo>
                    <a:pt x="1415" y="1131"/>
                  </a:lnTo>
                  <a:lnTo>
                    <a:pt x="1417" y="1131"/>
                  </a:lnTo>
                  <a:close/>
                  <a:moveTo>
                    <a:pt x="1429" y="1131"/>
                  </a:moveTo>
                  <a:lnTo>
                    <a:pt x="1431" y="1131"/>
                  </a:lnTo>
                  <a:lnTo>
                    <a:pt x="1431" y="1133"/>
                  </a:lnTo>
                  <a:lnTo>
                    <a:pt x="1429" y="1133"/>
                  </a:lnTo>
                  <a:lnTo>
                    <a:pt x="1431" y="1133"/>
                  </a:lnTo>
                  <a:lnTo>
                    <a:pt x="1429" y="1133"/>
                  </a:lnTo>
                  <a:lnTo>
                    <a:pt x="1429" y="1135"/>
                  </a:lnTo>
                  <a:lnTo>
                    <a:pt x="1431" y="1135"/>
                  </a:lnTo>
                  <a:lnTo>
                    <a:pt x="1429" y="1135"/>
                  </a:lnTo>
                  <a:lnTo>
                    <a:pt x="1427" y="1135"/>
                  </a:lnTo>
                  <a:lnTo>
                    <a:pt x="1427" y="1133"/>
                  </a:lnTo>
                  <a:lnTo>
                    <a:pt x="1427" y="1131"/>
                  </a:lnTo>
                  <a:lnTo>
                    <a:pt x="1429" y="1131"/>
                  </a:lnTo>
                  <a:close/>
                  <a:moveTo>
                    <a:pt x="1446" y="1131"/>
                  </a:moveTo>
                  <a:lnTo>
                    <a:pt x="1444" y="1131"/>
                  </a:lnTo>
                  <a:lnTo>
                    <a:pt x="1446" y="1131"/>
                  </a:lnTo>
                  <a:close/>
                  <a:moveTo>
                    <a:pt x="1421" y="1131"/>
                  </a:moveTo>
                  <a:lnTo>
                    <a:pt x="1421" y="1129"/>
                  </a:lnTo>
                  <a:lnTo>
                    <a:pt x="1421" y="1131"/>
                  </a:lnTo>
                  <a:close/>
                  <a:moveTo>
                    <a:pt x="580" y="1131"/>
                  </a:moveTo>
                  <a:lnTo>
                    <a:pt x="580" y="1133"/>
                  </a:lnTo>
                  <a:lnTo>
                    <a:pt x="578" y="1131"/>
                  </a:lnTo>
                  <a:lnTo>
                    <a:pt x="576" y="1133"/>
                  </a:lnTo>
                  <a:lnTo>
                    <a:pt x="574" y="1133"/>
                  </a:lnTo>
                  <a:lnTo>
                    <a:pt x="576" y="1133"/>
                  </a:lnTo>
                  <a:lnTo>
                    <a:pt x="576" y="1131"/>
                  </a:lnTo>
                  <a:lnTo>
                    <a:pt x="578" y="1131"/>
                  </a:lnTo>
                  <a:lnTo>
                    <a:pt x="578" y="1129"/>
                  </a:lnTo>
                  <a:lnTo>
                    <a:pt x="580" y="1129"/>
                  </a:lnTo>
                  <a:lnTo>
                    <a:pt x="578" y="1131"/>
                  </a:lnTo>
                  <a:lnTo>
                    <a:pt x="580" y="1131"/>
                  </a:lnTo>
                  <a:close/>
                  <a:moveTo>
                    <a:pt x="1446" y="1131"/>
                  </a:moveTo>
                  <a:lnTo>
                    <a:pt x="1446" y="1129"/>
                  </a:lnTo>
                  <a:lnTo>
                    <a:pt x="1446" y="1131"/>
                  </a:lnTo>
                  <a:close/>
                  <a:moveTo>
                    <a:pt x="1511" y="1129"/>
                  </a:moveTo>
                  <a:lnTo>
                    <a:pt x="1513" y="1129"/>
                  </a:lnTo>
                  <a:lnTo>
                    <a:pt x="1513" y="1131"/>
                  </a:lnTo>
                  <a:lnTo>
                    <a:pt x="1515" y="1131"/>
                  </a:lnTo>
                  <a:lnTo>
                    <a:pt x="1515" y="1133"/>
                  </a:lnTo>
                  <a:lnTo>
                    <a:pt x="1515" y="1135"/>
                  </a:lnTo>
                  <a:lnTo>
                    <a:pt x="1517" y="1135"/>
                  </a:lnTo>
                  <a:lnTo>
                    <a:pt x="1517" y="1137"/>
                  </a:lnTo>
                  <a:lnTo>
                    <a:pt x="1517" y="1139"/>
                  </a:lnTo>
                  <a:lnTo>
                    <a:pt x="1519" y="1139"/>
                  </a:lnTo>
                  <a:lnTo>
                    <a:pt x="1517" y="1139"/>
                  </a:lnTo>
                  <a:lnTo>
                    <a:pt x="1519" y="1139"/>
                  </a:lnTo>
                  <a:lnTo>
                    <a:pt x="1517" y="1139"/>
                  </a:lnTo>
                  <a:lnTo>
                    <a:pt x="1517" y="1140"/>
                  </a:lnTo>
                  <a:lnTo>
                    <a:pt x="1519" y="1140"/>
                  </a:lnTo>
                  <a:lnTo>
                    <a:pt x="1519" y="1142"/>
                  </a:lnTo>
                  <a:lnTo>
                    <a:pt x="1521" y="1142"/>
                  </a:lnTo>
                  <a:lnTo>
                    <a:pt x="1521" y="1144"/>
                  </a:lnTo>
                  <a:lnTo>
                    <a:pt x="1521" y="1146"/>
                  </a:lnTo>
                  <a:lnTo>
                    <a:pt x="1521" y="1148"/>
                  </a:lnTo>
                  <a:lnTo>
                    <a:pt x="1521" y="1150"/>
                  </a:lnTo>
                  <a:lnTo>
                    <a:pt x="1523" y="1150"/>
                  </a:lnTo>
                  <a:lnTo>
                    <a:pt x="1521" y="1150"/>
                  </a:lnTo>
                  <a:lnTo>
                    <a:pt x="1521" y="1152"/>
                  </a:lnTo>
                  <a:lnTo>
                    <a:pt x="1521" y="1150"/>
                  </a:lnTo>
                  <a:lnTo>
                    <a:pt x="1521" y="1152"/>
                  </a:lnTo>
                  <a:lnTo>
                    <a:pt x="1521" y="1154"/>
                  </a:lnTo>
                  <a:lnTo>
                    <a:pt x="1519" y="1154"/>
                  </a:lnTo>
                  <a:lnTo>
                    <a:pt x="1519" y="1156"/>
                  </a:lnTo>
                  <a:lnTo>
                    <a:pt x="1521" y="1156"/>
                  </a:lnTo>
                  <a:lnTo>
                    <a:pt x="1521" y="1154"/>
                  </a:lnTo>
                  <a:lnTo>
                    <a:pt x="1521" y="1156"/>
                  </a:lnTo>
                  <a:lnTo>
                    <a:pt x="1519" y="1156"/>
                  </a:lnTo>
                  <a:lnTo>
                    <a:pt x="1521" y="1156"/>
                  </a:lnTo>
                  <a:lnTo>
                    <a:pt x="1521" y="1158"/>
                  </a:lnTo>
                  <a:lnTo>
                    <a:pt x="1519" y="1158"/>
                  </a:lnTo>
                  <a:lnTo>
                    <a:pt x="1519" y="1160"/>
                  </a:lnTo>
                  <a:lnTo>
                    <a:pt x="1521" y="1160"/>
                  </a:lnTo>
                  <a:lnTo>
                    <a:pt x="1521" y="1162"/>
                  </a:lnTo>
                  <a:lnTo>
                    <a:pt x="1519" y="1162"/>
                  </a:lnTo>
                  <a:lnTo>
                    <a:pt x="1519" y="1160"/>
                  </a:lnTo>
                  <a:lnTo>
                    <a:pt x="1519" y="1162"/>
                  </a:lnTo>
                  <a:lnTo>
                    <a:pt x="1519" y="1164"/>
                  </a:lnTo>
                  <a:lnTo>
                    <a:pt x="1517" y="1164"/>
                  </a:lnTo>
                  <a:lnTo>
                    <a:pt x="1517" y="1165"/>
                  </a:lnTo>
                  <a:lnTo>
                    <a:pt x="1519" y="1165"/>
                  </a:lnTo>
                  <a:lnTo>
                    <a:pt x="1517" y="1165"/>
                  </a:lnTo>
                  <a:lnTo>
                    <a:pt x="1517" y="1167"/>
                  </a:lnTo>
                  <a:lnTo>
                    <a:pt x="1517" y="1169"/>
                  </a:lnTo>
                  <a:lnTo>
                    <a:pt x="1515" y="1169"/>
                  </a:lnTo>
                  <a:lnTo>
                    <a:pt x="1515" y="1171"/>
                  </a:lnTo>
                  <a:lnTo>
                    <a:pt x="1513" y="1171"/>
                  </a:lnTo>
                  <a:lnTo>
                    <a:pt x="1511" y="1171"/>
                  </a:lnTo>
                  <a:lnTo>
                    <a:pt x="1511" y="1169"/>
                  </a:lnTo>
                  <a:lnTo>
                    <a:pt x="1509" y="1169"/>
                  </a:lnTo>
                  <a:lnTo>
                    <a:pt x="1511" y="1169"/>
                  </a:lnTo>
                  <a:lnTo>
                    <a:pt x="1509" y="1169"/>
                  </a:lnTo>
                  <a:lnTo>
                    <a:pt x="1511" y="1167"/>
                  </a:lnTo>
                  <a:lnTo>
                    <a:pt x="1513" y="1165"/>
                  </a:lnTo>
                  <a:lnTo>
                    <a:pt x="1513" y="1164"/>
                  </a:lnTo>
                  <a:lnTo>
                    <a:pt x="1513" y="1162"/>
                  </a:lnTo>
                  <a:lnTo>
                    <a:pt x="1513" y="1160"/>
                  </a:lnTo>
                  <a:lnTo>
                    <a:pt x="1511" y="1160"/>
                  </a:lnTo>
                  <a:lnTo>
                    <a:pt x="1513" y="1160"/>
                  </a:lnTo>
                  <a:lnTo>
                    <a:pt x="1513" y="1162"/>
                  </a:lnTo>
                  <a:lnTo>
                    <a:pt x="1511" y="1162"/>
                  </a:lnTo>
                  <a:lnTo>
                    <a:pt x="1511" y="1160"/>
                  </a:lnTo>
                  <a:lnTo>
                    <a:pt x="1511" y="1162"/>
                  </a:lnTo>
                  <a:lnTo>
                    <a:pt x="1509" y="1162"/>
                  </a:lnTo>
                  <a:lnTo>
                    <a:pt x="1511" y="1162"/>
                  </a:lnTo>
                  <a:lnTo>
                    <a:pt x="1511" y="1164"/>
                  </a:lnTo>
                  <a:lnTo>
                    <a:pt x="1511" y="1165"/>
                  </a:lnTo>
                  <a:lnTo>
                    <a:pt x="1511" y="1167"/>
                  </a:lnTo>
                  <a:lnTo>
                    <a:pt x="1509" y="1167"/>
                  </a:lnTo>
                  <a:lnTo>
                    <a:pt x="1507" y="1167"/>
                  </a:lnTo>
                  <a:lnTo>
                    <a:pt x="1505" y="1167"/>
                  </a:lnTo>
                  <a:lnTo>
                    <a:pt x="1505" y="1165"/>
                  </a:lnTo>
                  <a:lnTo>
                    <a:pt x="1503" y="1165"/>
                  </a:lnTo>
                  <a:lnTo>
                    <a:pt x="1505" y="1165"/>
                  </a:lnTo>
                  <a:lnTo>
                    <a:pt x="1505" y="1164"/>
                  </a:lnTo>
                  <a:lnTo>
                    <a:pt x="1507" y="1164"/>
                  </a:lnTo>
                  <a:lnTo>
                    <a:pt x="1507" y="1162"/>
                  </a:lnTo>
                  <a:lnTo>
                    <a:pt x="1509" y="1162"/>
                  </a:lnTo>
                  <a:lnTo>
                    <a:pt x="1509" y="1160"/>
                  </a:lnTo>
                  <a:lnTo>
                    <a:pt x="1511" y="1160"/>
                  </a:lnTo>
                  <a:lnTo>
                    <a:pt x="1511" y="1158"/>
                  </a:lnTo>
                  <a:lnTo>
                    <a:pt x="1509" y="1158"/>
                  </a:lnTo>
                  <a:lnTo>
                    <a:pt x="1511" y="1158"/>
                  </a:lnTo>
                  <a:lnTo>
                    <a:pt x="1511" y="1156"/>
                  </a:lnTo>
                  <a:lnTo>
                    <a:pt x="1509" y="1156"/>
                  </a:lnTo>
                  <a:lnTo>
                    <a:pt x="1509" y="1154"/>
                  </a:lnTo>
                  <a:lnTo>
                    <a:pt x="1509" y="1152"/>
                  </a:lnTo>
                  <a:lnTo>
                    <a:pt x="1509" y="1150"/>
                  </a:lnTo>
                  <a:lnTo>
                    <a:pt x="1507" y="1148"/>
                  </a:lnTo>
                  <a:lnTo>
                    <a:pt x="1507" y="1146"/>
                  </a:lnTo>
                  <a:lnTo>
                    <a:pt x="1507" y="1148"/>
                  </a:lnTo>
                  <a:lnTo>
                    <a:pt x="1507" y="1150"/>
                  </a:lnTo>
                  <a:lnTo>
                    <a:pt x="1507" y="1152"/>
                  </a:lnTo>
                  <a:lnTo>
                    <a:pt x="1509" y="1152"/>
                  </a:lnTo>
                  <a:lnTo>
                    <a:pt x="1507" y="1152"/>
                  </a:lnTo>
                  <a:lnTo>
                    <a:pt x="1509" y="1152"/>
                  </a:lnTo>
                  <a:lnTo>
                    <a:pt x="1509" y="1154"/>
                  </a:lnTo>
                  <a:lnTo>
                    <a:pt x="1509" y="1156"/>
                  </a:lnTo>
                  <a:lnTo>
                    <a:pt x="1509" y="1154"/>
                  </a:lnTo>
                  <a:lnTo>
                    <a:pt x="1509" y="1156"/>
                  </a:lnTo>
                  <a:lnTo>
                    <a:pt x="1509" y="1158"/>
                  </a:lnTo>
                  <a:lnTo>
                    <a:pt x="1509" y="1160"/>
                  </a:lnTo>
                  <a:lnTo>
                    <a:pt x="1507" y="1160"/>
                  </a:lnTo>
                  <a:lnTo>
                    <a:pt x="1507" y="1162"/>
                  </a:lnTo>
                  <a:lnTo>
                    <a:pt x="1507" y="1164"/>
                  </a:lnTo>
                  <a:lnTo>
                    <a:pt x="1505" y="1164"/>
                  </a:lnTo>
                  <a:lnTo>
                    <a:pt x="1503" y="1164"/>
                  </a:lnTo>
                  <a:lnTo>
                    <a:pt x="1505" y="1164"/>
                  </a:lnTo>
                  <a:lnTo>
                    <a:pt x="1505" y="1162"/>
                  </a:lnTo>
                  <a:lnTo>
                    <a:pt x="1505" y="1160"/>
                  </a:lnTo>
                  <a:lnTo>
                    <a:pt x="1505" y="1158"/>
                  </a:lnTo>
                  <a:lnTo>
                    <a:pt x="1503" y="1158"/>
                  </a:lnTo>
                  <a:lnTo>
                    <a:pt x="1505" y="1158"/>
                  </a:lnTo>
                  <a:lnTo>
                    <a:pt x="1503" y="1158"/>
                  </a:lnTo>
                  <a:lnTo>
                    <a:pt x="1505" y="1158"/>
                  </a:lnTo>
                  <a:lnTo>
                    <a:pt x="1505" y="1156"/>
                  </a:lnTo>
                  <a:lnTo>
                    <a:pt x="1503" y="1156"/>
                  </a:lnTo>
                  <a:lnTo>
                    <a:pt x="1503" y="1158"/>
                  </a:lnTo>
                  <a:lnTo>
                    <a:pt x="1503" y="1156"/>
                  </a:lnTo>
                  <a:lnTo>
                    <a:pt x="1505" y="1156"/>
                  </a:lnTo>
                  <a:lnTo>
                    <a:pt x="1505" y="1154"/>
                  </a:lnTo>
                  <a:lnTo>
                    <a:pt x="1505" y="1152"/>
                  </a:lnTo>
                  <a:lnTo>
                    <a:pt x="1505" y="1154"/>
                  </a:lnTo>
                  <a:lnTo>
                    <a:pt x="1503" y="1154"/>
                  </a:lnTo>
                  <a:lnTo>
                    <a:pt x="1503" y="1156"/>
                  </a:lnTo>
                  <a:lnTo>
                    <a:pt x="1502" y="1156"/>
                  </a:lnTo>
                  <a:lnTo>
                    <a:pt x="1503" y="1156"/>
                  </a:lnTo>
                  <a:lnTo>
                    <a:pt x="1503" y="1158"/>
                  </a:lnTo>
                  <a:lnTo>
                    <a:pt x="1503" y="1160"/>
                  </a:lnTo>
                  <a:lnTo>
                    <a:pt x="1505" y="1160"/>
                  </a:lnTo>
                  <a:lnTo>
                    <a:pt x="1505" y="1162"/>
                  </a:lnTo>
                  <a:lnTo>
                    <a:pt x="1503" y="1164"/>
                  </a:lnTo>
                  <a:lnTo>
                    <a:pt x="1503" y="1165"/>
                  </a:lnTo>
                  <a:lnTo>
                    <a:pt x="1502" y="1165"/>
                  </a:lnTo>
                  <a:lnTo>
                    <a:pt x="1500" y="1165"/>
                  </a:lnTo>
                  <a:lnTo>
                    <a:pt x="1500" y="1164"/>
                  </a:lnTo>
                  <a:lnTo>
                    <a:pt x="1498" y="1164"/>
                  </a:lnTo>
                  <a:lnTo>
                    <a:pt x="1498" y="1162"/>
                  </a:lnTo>
                  <a:lnTo>
                    <a:pt x="1496" y="1162"/>
                  </a:lnTo>
                  <a:lnTo>
                    <a:pt x="1496" y="1160"/>
                  </a:lnTo>
                  <a:lnTo>
                    <a:pt x="1494" y="1160"/>
                  </a:lnTo>
                  <a:lnTo>
                    <a:pt x="1494" y="1158"/>
                  </a:lnTo>
                  <a:lnTo>
                    <a:pt x="1494" y="1156"/>
                  </a:lnTo>
                  <a:lnTo>
                    <a:pt x="1496" y="1156"/>
                  </a:lnTo>
                  <a:lnTo>
                    <a:pt x="1496" y="1154"/>
                  </a:lnTo>
                  <a:lnTo>
                    <a:pt x="1498" y="1154"/>
                  </a:lnTo>
                  <a:lnTo>
                    <a:pt x="1498" y="1152"/>
                  </a:lnTo>
                  <a:lnTo>
                    <a:pt x="1500" y="1152"/>
                  </a:lnTo>
                  <a:lnTo>
                    <a:pt x="1500" y="1150"/>
                  </a:lnTo>
                  <a:lnTo>
                    <a:pt x="1498" y="1150"/>
                  </a:lnTo>
                  <a:lnTo>
                    <a:pt x="1500" y="1150"/>
                  </a:lnTo>
                  <a:lnTo>
                    <a:pt x="1502" y="1150"/>
                  </a:lnTo>
                  <a:lnTo>
                    <a:pt x="1500" y="1150"/>
                  </a:lnTo>
                  <a:lnTo>
                    <a:pt x="1500" y="1148"/>
                  </a:lnTo>
                  <a:lnTo>
                    <a:pt x="1498" y="1148"/>
                  </a:lnTo>
                  <a:lnTo>
                    <a:pt x="1496" y="1148"/>
                  </a:lnTo>
                  <a:lnTo>
                    <a:pt x="1496" y="1146"/>
                  </a:lnTo>
                  <a:lnTo>
                    <a:pt x="1498" y="1146"/>
                  </a:lnTo>
                  <a:lnTo>
                    <a:pt x="1498" y="1144"/>
                  </a:lnTo>
                  <a:lnTo>
                    <a:pt x="1500" y="1144"/>
                  </a:lnTo>
                  <a:lnTo>
                    <a:pt x="1500" y="1142"/>
                  </a:lnTo>
                  <a:lnTo>
                    <a:pt x="1502" y="1142"/>
                  </a:lnTo>
                  <a:lnTo>
                    <a:pt x="1500" y="1142"/>
                  </a:lnTo>
                  <a:lnTo>
                    <a:pt x="1502" y="1142"/>
                  </a:lnTo>
                  <a:lnTo>
                    <a:pt x="1503" y="1142"/>
                  </a:lnTo>
                  <a:lnTo>
                    <a:pt x="1502" y="1142"/>
                  </a:lnTo>
                  <a:lnTo>
                    <a:pt x="1500" y="1142"/>
                  </a:lnTo>
                  <a:lnTo>
                    <a:pt x="1498" y="1142"/>
                  </a:lnTo>
                  <a:lnTo>
                    <a:pt x="1498" y="1144"/>
                  </a:lnTo>
                  <a:lnTo>
                    <a:pt x="1498" y="1142"/>
                  </a:lnTo>
                  <a:lnTo>
                    <a:pt x="1496" y="1142"/>
                  </a:lnTo>
                  <a:lnTo>
                    <a:pt x="1496" y="1140"/>
                  </a:lnTo>
                  <a:lnTo>
                    <a:pt x="1498" y="1140"/>
                  </a:lnTo>
                  <a:lnTo>
                    <a:pt x="1500" y="1140"/>
                  </a:lnTo>
                  <a:lnTo>
                    <a:pt x="1500" y="1139"/>
                  </a:lnTo>
                  <a:lnTo>
                    <a:pt x="1502" y="1139"/>
                  </a:lnTo>
                  <a:lnTo>
                    <a:pt x="1502" y="1140"/>
                  </a:lnTo>
                  <a:lnTo>
                    <a:pt x="1503" y="1140"/>
                  </a:lnTo>
                  <a:lnTo>
                    <a:pt x="1503" y="1139"/>
                  </a:lnTo>
                  <a:lnTo>
                    <a:pt x="1503" y="1137"/>
                  </a:lnTo>
                  <a:lnTo>
                    <a:pt x="1502" y="1137"/>
                  </a:lnTo>
                  <a:lnTo>
                    <a:pt x="1502" y="1139"/>
                  </a:lnTo>
                  <a:lnTo>
                    <a:pt x="1500" y="1139"/>
                  </a:lnTo>
                  <a:lnTo>
                    <a:pt x="1498" y="1139"/>
                  </a:lnTo>
                  <a:lnTo>
                    <a:pt x="1498" y="1137"/>
                  </a:lnTo>
                  <a:lnTo>
                    <a:pt x="1500" y="1137"/>
                  </a:lnTo>
                  <a:lnTo>
                    <a:pt x="1502" y="1137"/>
                  </a:lnTo>
                  <a:lnTo>
                    <a:pt x="1503" y="1137"/>
                  </a:lnTo>
                  <a:lnTo>
                    <a:pt x="1505" y="1137"/>
                  </a:lnTo>
                  <a:lnTo>
                    <a:pt x="1505" y="1135"/>
                  </a:lnTo>
                  <a:lnTo>
                    <a:pt x="1505" y="1137"/>
                  </a:lnTo>
                  <a:lnTo>
                    <a:pt x="1503" y="1137"/>
                  </a:lnTo>
                  <a:lnTo>
                    <a:pt x="1503" y="1135"/>
                  </a:lnTo>
                  <a:lnTo>
                    <a:pt x="1502" y="1135"/>
                  </a:lnTo>
                  <a:lnTo>
                    <a:pt x="1502" y="1133"/>
                  </a:lnTo>
                  <a:lnTo>
                    <a:pt x="1500" y="1133"/>
                  </a:lnTo>
                  <a:lnTo>
                    <a:pt x="1502" y="1133"/>
                  </a:lnTo>
                  <a:lnTo>
                    <a:pt x="1502" y="1131"/>
                  </a:lnTo>
                  <a:lnTo>
                    <a:pt x="1502" y="1133"/>
                  </a:lnTo>
                  <a:lnTo>
                    <a:pt x="1502" y="1131"/>
                  </a:lnTo>
                  <a:lnTo>
                    <a:pt x="1503" y="1131"/>
                  </a:lnTo>
                  <a:lnTo>
                    <a:pt x="1505" y="1131"/>
                  </a:lnTo>
                  <a:lnTo>
                    <a:pt x="1507" y="1131"/>
                  </a:lnTo>
                  <a:lnTo>
                    <a:pt x="1507" y="1129"/>
                  </a:lnTo>
                  <a:lnTo>
                    <a:pt x="1509" y="1129"/>
                  </a:lnTo>
                  <a:lnTo>
                    <a:pt x="1511" y="1129"/>
                  </a:lnTo>
                  <a:close/>
                  <a:moveTo>
                    <a:pt x="1446" y="1127"/>
                  </a:moveTo>
                  <a:lnTo>
                    <a:pt x="1446" y="1129"/>
                  </a:lnTo>
                  <a:lnTo>
                    <a:pt x="1444" y="1129"/>
                  </a:lnTo>
                  <a:lnTo>
                    <a:pt x="1444" y="1131"/>
                  </a:lnTo>
                  <a:lnTo>
                    <a:pt x="1444" y="1133"/>
                  </a:lnTo>
                  <a:lnTo>
                    <a:pt x="1444" y="1131"/>
                  </a:lnTo>
                  <a:lnTo>
                    <a:pt x="1442" y="1133"/>
                  </a:lnTo>
                  <a:lnTo>
                    <a:pt x="1442" y="1131"/>
                  </a:lnTo>
                  <a:lnTo>
                    <a:pt x="1444" y="1131"/>
                  </a:lnTo>
                  <a:lnTo>
                    <a:pt x="1442" y="1129"/>
                  </a:lnTo>
                  <a:lnTo>
                    <a:pt x="1444" y="1129"/>
                  </a:lnTo>
                  <a:lnTo>
                    <a:pt x="1444" y="1127"/>
                  </a:lnTo>
                  <a:lnTo>
                    <a:pt x="1446" y="1127"/>
                  </a:lnTo>
                  <a:close/>
                  <a:moveTo>
                    <a:pt x="1442" y="1127"/>
                  </a:moveTo>
                  <a:lnTo>
                    <a:pt x="1444" y="1127"/>
                  </a:lnTo>
                  <a:lnTo>
                    <a:pt x="1444" y="1129"/>
                  </a:lnTo>
                  <a:lnTo>
                    <a:pt x="1442" y="1129"/>
                  </a:lnTo>
                  <a:lnTo>
                    <a:pt x="1442" y="1131"/>
                  </a:lnTo>
                  <a:lnTo>
                    <a:pt x="1442" y="1129"/>
                  </a:lnTo>
                  <a:lnTo>
                    <a:pt x="1440" y="1129"/>
                  </a:lnTo>
                  <a:lnTo>
                    <a:pt x="1442" y="1129"/>
                  </a:lnTo>
                  <a:lnTo>
                    <a:pt x="1442" y="1127"/>
                  </a:lnTo>
                  <a:lnTo>
                    <a:pt x="1440" y="1127"/>
                  </a:lnTo>
                  <a:lnTo>
                    <a:pt x="1442" y="1127"/>
                  </a:lnTo>
                  <a:close/>
                  <a:moveTo>
                    <a:pt x="1505" y="1129"/>
                  </a:moveTo>
                  <a:lnTo>
                    <a:pt x="1505" y="1131"/>
                  </a:lnTo>
                  <a:lnTo>
                    <a:pt x="1503" y="1131"/>
                  </a:lnTo>
                  <a:lnTo>
                    <a:pt x="1502" y="1131"/>
                  </a:lnTo>
                  <a:lnTo>
                    <a:pt x="1500" y="1131"/>
                  </a:lnTo>
                  <a:lnTo>
                    <a:pt x="1502" y="1131"/>
                  </a:lnTo>
                  <a:lnTo>
                    <a:pt x="1502" y="1129"/>
                  </a:lnTo>
                  <a:lnTo>
                    <a:pt x="1503" y="1129"/>
                  </a:lnTo>
                  <a:lnTo>
                    <a:pt x="1503" y="1127"/>
                  </a:lnTo>
                  <a:lnTo>
                    <a:pt x="1505" y="1127"/>
                  </a:lnTo>
                  <a:lnTo>
                    <a:pt x="1507" y="1127"/>
                  </a:lnTo>
                  <a:lnTo>
                    <a:pt x="1507" y="1129"/>
                  </a:lnTo>
                  <a:lnTo>
                    <a:pt x="1505" y="1129"/>
                  </a:lnTo>
                  <a:close/>
                  <a:moveTo>
                    <a:pt x="711" y="1127"/>
                  </a:moveTo>
                  <a:lnTo>
                    <a:pt x="709" y="1127"/>
                  </a:lnTo>
                  <a:lnTo>
                    <a:pt x="711" y="1127"/>
                  </a:lnTo>
                  <a:close/>
                  <a:moveTo>
                    <a:pt x="570" y="1127"/>
                  </a:moveTo>
                  <a:lnTo>
                    <a:pt x="568" y="1127"/>
                  </a:lnTo>
                  <a:lnTo>
                    <a:pt x="570" y="1127"/>
                  </a:lnTo>
                  <a:lnTo>
                    <a:pt x="570" y="1125"/>
                  </a:lnTo>
                  <a:lnTo>
                    <a:pt x="570" y="1127"/>
                  </a:lnTo>
                  <a:close/>
                  <a:moveTo>
                    <a:pt x="572" y="1127"/>
                  </a:moveTo>
                  <a:lnTo>
                    <a:pt x="574" y="1125"/>
                  </a:lnTo>
                  <a:lnTo>
                    <a:pt x="572" y="1127"/>
                  </a:lnTo>
                  <a:close/>
                  <a:moveTo>
                    <a:pt x="574" y="1125"/>
                  </a:moveTo>
                  <a:lnTo>
                    <a:pt x="572" y="1125"/>
                  </a:lnTo>
                  <a:lnTo>
                    <a:pt x="574" y="1125"/>
                  </a:lnTo>
                  <a:close/>
                  <a:moveTo>
                    <a:pt x="578" y="1125"/>
                  </a:moveTo>
                  <a:lnTo>
                    <a:pt x="576" y="1125"/>
                  </a:lnTo>
                  <a:lnTo>
                    <a:pt x="574" y="1125"/>
                  </a:lnTo>
                  <a:lnTo>
                    <a:pt x="576" y="1125"/>
                  </a:lnTo>
                  <a:lnTo>
                    <a:pt x="578" y="1125"/>
                  </a:lnTo>
                  <a:close/>
                  <a:moveTo>
                    <a:pt x="711" y="1123"/>
                  </a:moveTo>
                  <a:lnTo>
                    <a:pt x="711" y="1125"/>
                  </a:lnTo>
                  <a:lnTo>
                    <a:pt x="711" y="1123"/>
                  </a:lnTo>
                  <a:close/>
                  <a:moveTo>
                    <a:pt x="1469" y="1125"/>
                  </a:moveTo>
                  <a:lnTo>
                    <a:pt x="1467" y="1125"/>
                  </a:lnTo>
                  <a:lnTo>
                    <a:pt x="1467" y="1123"/>
                  </a:lnTo>
                  <a:lnTo>
                    <a:pt x="1469" y="1123"/>
                  </a:lnTo>
                  <a:lnTo>
                    <a:pt x="1469" y="1125"/>
                  </a:lnTo>
                  <a:close/>
                  <a:moveTo>
                    <a:pt x="1457" y="1123"/>
                  </a:moveTo>
                  <a:lnTo>
                    <a:pt x="1459" y="1123"/>
                  </a:lnTo>
                  <a:lnTo>
                    <a:pt x="1459" y="1125"/>
                  </a:lnTo>
                  <a:lnTo>
                    <a:pt x="1457" y="1125"/>
                  </a:lnTo>
                  <a:lnTo>
                    <a:pt x="1457" y="1123"/>
                  </a:lnTo>
                  <a:close/>
                  <a:moveTo>
                    <a:pt x="1484" y="1123"/>
                  </a:moveTo>
                  <a:lnTo>
                    <a:pt x="1482" y="1123"/>
                  </a:lnTo>
                  <a:lnTo>
                    <a:pt x="1484" y="1123"/>
                  </a:lnTo>
                  <a:close/>
                  <a:moveTo>
                    <a:pt x="709" y="1123"/>
                  </a:moveTo>
                  <a:lnTo>
                    <a:pt x="709" y="1125"/>
                  </a:lnTo>
                  <a:lnTo>
                    <a:pt x="711" y="1125"/>
                  </a:lnTo>
                  <a:lnTo>
                    <a:pt x="709" y="1125"/>
                  </a:lnTo>
                  <a:lnTo>
                    <a:pt x="711" y="1125"/>
                  </a:lnTo>
                  <a:lnTo>
                    <a:pt x="709" y="1125"/>
                  </a:lnTo>
                  <a:lnTo>
                    <a:pt x="711" y="1125"/>
                  </a:lnTo>
                  <a:lnTo>
                    <a:pt x="709" y="1127"/>
                  </a:lnTo>
                  <a:lnTo>
                    <a:pt x="709" y="1125"/>
                  </a:lnTo>
                  <a:lnTo>
                    <a:pt x="709" y="1127"/>
                  </a:lnTo>
                  <a:lnTo>
                    <a:pt x="709" y="1125"/>
                  </a:lnTo>
                  <a:lnTo>
                    <a:pt x="707" y="1125"/>
                  </a:lnTo>
                  <a:lnTo>
                    <a:pt x="709" y="1125"/>
                  </a:lnTo>
                  <a:lnTo>
                    <a:pt x="709" y="1123"/>
                  </a:lnTo>
                  <a:lnTo>
                    <a:pt x="709" y="1125"/>
                  </a:lnTo>
                  <a:lnTo>
                    <a:pt x="709" y="1123"/>
                  </a:lnTo>
                  <a:close/>
                  <a:moveTo>
                    <a:pt x="711" y="1123"/>
                  </a:moveTo>
                  <a:lnTo>
                    <a:pt x="711" y="1121"/>
                  </a:lnTo>
                  <a:lnTo>
                    <a:pt x="711" y="1123"/>
                  </a:lnTo>
                  <a:close/>
                  <a:moveTo>
                    <a:pt x="1484" y="1123"/>
                  </a:moveTo>
                  <a:lnTo>
                    <a:pt x="1484" y="1121"/>
                  </a:lnTo>
                  <a:lnTo>
                    <a:pt x="1484" y="1123"/>
                  </a:lnTo>
                  <a:close/>
                  <a:moveTo>
                    <a:pt x="709" y="1123"/>
                  </a:moveTo>
                  <a:lnTo>
                    <a:pt x="709" y="1121"/>
                  </a:lnTo>
                  <a:lnTo>
                    <a:pt x="709" y="1123"/>
                  </a:lnTo>
                  <a:close/>
                  <a:moveTo>
                    <a:pt x="1486" y="1121"/>
                  </a:moveTo>
                  <a:lnTo>
                    <a:pt x="1488" y="1121"/>
                  </a:lnTo>
                  <a:lnTo>
                    <a:pt x="1488" y="1123"/>
                  </a:lnTo>
                  <a:lnTo>
                    <a:pt x="1488" y="1125"/>
                  </a:lnTo>
                  <a:lnTo>
                    <a:pt x="1488" y="1127"/>
                  </a:lnTo>
                  <a:lnTo>
                    <a:pt x="1486" y="1127"/>
                  </a:lnTo>
                  <a:lnTo>
                    <a:pt x="1486" y="1129"/>
                  </a:lnTo>
                  <a:lnTo>
                    <a:pt x="1486" y="1127"/>
                  </a:lnTo>
                  <a:lnTo>
                    <a:pt x="1486" y="1125"/>
                  </a:lnTo>
                  <a:lnTo>
                    <a:pt x="1486" y="1123"/>
                  </a:lnTo>
                  <a:lnTo>
                    <a:pt x="1486" y="1121"/>
                  </a:lnTo>
                  <a:close/>
                  <a:moveTo>
                    <a:pt x="711" y="1121"/>
                  </a:moveTo>
                  <a:lnTo>
                    <a:pt x="709" y="1121"/>
                  </a:lnTo>
                  <a:lnTo>
                    <a:pt x="711" y="1121"/>
                  </a:lnTo>
                  <a:close/>
                  <a:moveTo>
                    <a:pt x="1455" y="1121"/>
                  </a:moveTo>
                  <a:lnTo>
                    <a:pt x="1455" y="1119"/>
                  </a:lnTo>
                  <a:lnTo>
                    <a:pt x="1455" y="1121"/>
                  </a:lnTo>
                  <a:close/>
                  <a:moveTo>
                    <a:pt x="1454" y="1119"/>
                  </a:moveTo>
                  <a:lnTo>
                    <a:pt x="1455" y="1119"/>
                  </a:lnTo>
                  <a:lnTo>
                    <a:pt x="1455" y="1121"/>
                  </a:lnTo>
                  <a:lnTo>
                    <a:pt x="1457" y="1121"/>
                  </a:lnTo>
                  <a:lnTo>
                    <a:pt x="1457" y="1123"/>
                  </a:lnTo>
                  <a:lnTo>
                    <a:pt x="1455" y="1123"/>
                  </a:lnTo>
                  <a:lnTo>
                    <a:pt x="1454" y="1123"/>
                  </a:lnTo>
                  <a:lnTo>
                    <a:pt x="1454" y="1121"/>
                  </a:lnTo>
                  <a:lnTo>
                    <a:pt x="1455" y="1121"/>
                  </a:lnTo>
                  <a:lnTo>
                    <a:pt x="1454" y="1119"/>
                  </a:lnTo>
                  <a:close/>
                  <a:moveTo>
                    <a:pt x="1459" y="1119"/>
                  </a:moveTo>
                  <a:lnTo>
                    <a:pt x="1459" y="1121"/>
                  </a:lnTo>
                  <a:lnTo>
                    <a:pt x="1459" y="1119"/>
                  </a:lnTo>
                  <a:lnTo>
                    <a:pt x="1459" y="1121"/>
                  </a:lnTo>
                  <a:lnTo>
                    <a:pt x="1459" y="1119"/>
                  </a:lnTo>
                  <a:close/>
                  <a:moveTo>
                    <a:pt x="1454" y="1119"/>
                  </a:moveTo>
                  <a:lnTo>
                    <a:pt x="1455" y="1119"/>
                  </a:lnTo>
                  <a:lnTo>
                    <a:pt x="1454" y="1119"/>
                  </a:lnTo>
                  <a:close/>
                  <a:moveTo>
                    <a:pt x="1459" y="1119"/>
                  </a:moveTo>
                  <a:lnTo>
                    <a:pt x="1459" y="1121"/>
                  </a:lnTo>
                  <a:lnTo>
                    <a:pt x="1459" y="1119"/>
                  </a:lnTo>
                  <a:lnTo>
                    <a:pt x="1457" y="1119"/>
                  </a:lnTo>
                  <a:lnTo>
                    <a:pt x="1459" y="1119"/>
                  </a:lnTo>
                  <a:close/>
                  <a:moveTo>
                    <a:pt x="664" y="1117"/>
                  </a:moveTo>
                  <a:lnTo>
                    <a:pt x="664" y="1119"/>
                  </a:lnTo>
                  <a:lnTo>
                    <a:pt x="663" y="1119"/>
                  </a:lnTo>
                  <a:lnTo>
                    <a:pt x="664" y="1119"/>
                  </a:lnTo>
                  <a:lnTo>
                    <a:pt x="664" y="1117"/>
                  </a:lnTo>
                  <a:lnTo>
                    <a:pt x="664" y="1119"/>
                  </a:lnTo>
                  <a:lnTo>
                    <a:pt x="664" y="1117"/>
                  </a:lnTo>
                  <a:close/>
                  <a:moveTo>
                    <a:pt x="1442" y="1117"/>
                  </a:moveTo>
                  <a:lnTo>
                    <a:pt x="1444" y="1117"/>
                  </a:lnTo>
                  <a:lnTo>
                    <a:pt x="1446" y="1117"/>
                  </a:lnTo>
                  <a:lnTo>
                    <a:pt x="1448" y="1117"/>
                  </a:lnTo>
                  <a:lnTo>
                    <a:pt x="1448" y="1119"/>
                  </a:lnTo>
                  <a:lnTo>
                    <a:pt x="1448" y="1121"/>
                  </a:lnTo>
                  <a:lnTo>
                    <a:pt x="1446" y="1121"/>
                  </a:lnTo>
                  <a:lnTo>
                    <a:pt x="1444" y="1121"/>
                  </a:lnTo>
                  <a:lnTo>
                    <a:pt x="1444" y="1123"/>
                  </a:lnTo>
                  <a:lnTo>
                    <a:pt x="1444" y="1121"/>
                  </a:lnTo>
                  <a:lnTo>
                    <a:pt x="1446" y="1121"/>
                  </a:lnTo>
                  <a:lnTo>
                    <a:pt x="1446" y="1123"/>
                  </a:lnTo>
                  <a:lnTo>
                    <a:pt x="1448" y="1123"/>
                  </a:lnTo>
                  <a:lnTo>
                    <a:pt x="1446" y="1123"/>
                  </a:lnTo>
                  <a:lnTo>
                    <a:pt x="1446" y="1125"/>
                  </a:lnTo>
                  <a:lnTo>
                    <a:pt x="1448" y="1125"/>
                  </a:lnTo>
                  <a:lnTo>
                    <a:pt x="1446" y="1125"/>
                  </a:lnTo>
                  <a:lnTo>
                    <a:pt x="1446" y="1127"/>
                  </a:lnTo>
                  <a:lnTo>
                    <a:pt x="1444" y="1127"/>
                  </a:lnTo>
                  <a:lnTo>
                    <a:pt x="1446" y="1127"/>
                  </a:lnTo>
                  <a:lnTo>
                    <a:pt x="1444" y="1127"/>
                  </a:lnTo>
                  <a:lnTo>
                    <a:pt x="1444" y="1125"/>
                  </a:lnTo>
                  <a:lnTo>
                    <a:pt x="1442" y="1125"/>
                  </a:lnTo>
                  <a:lnTo>
                    <a:pt x="1442" y="1127"/>
                  </a:lnTo>
                  <a:lnTo>
                    <a:pt x="1442" y="1125"/>
                  </a:lnTo>
                  <a:lnTo>
                    <a:pt x="1440" y="1125"/>
                  </a:lnTo>
                  <a:lnTo>
                    <a:pt x="1442" y="1125"/>
                  </a:lnTo>
                  <a:lnTo>
                    <a:pt x="1442" y="1123"/>
                  </a:lnTo>
                  <a:lnTo>
                    <a:pt x="1440" y="1123"/>
                  </a:lnTo>
                  <a:lnTo>
                    <a:pt x="1440" y="1125"/>
                  </a:lnTo>
                  <a:lnTo>
                    <a:pt x="1440" y="1127"/>
                  </a:lnTo>
                  <a:lnTo>
                    <a:pt x="1440" y="1129"/>
                  </a:lnTo>
                  <a:lnTo>
                    <a:pt x="1438" y="1129"/>
                  </a:lnTo>
                  <a:lnTo>
                    <a:pt x="1436" y="1129"/>
                  </a:lnTo>
                  <a:lnTo>
                    <a:pt x="1436" y="1131"/>
                  </a:lnTo>
                  <a:lnTo>
                    <a:pt x="1436" y="1129"/>
                  </a:lnTo>
                  <a:lnTo>
                    <a:pt x="1436" y="1131"/>
                  </a:lnTo>
                  <a:lnTo>
                    <a:pt x="1434" y="1131"/>
                  </a:lnTo>
                  <a:lnTo>
                    <a:pt x="1434" y="1133"/>
                  </a:lnTo>
                  <a:lnTo>
                    <a:pt x="1434" y="1131"/>
                  </a:lnTo>
                  <a:lnTo>
                    <a:pt x="1432" y="1131"/>
                  </a:lnTo>
                  <a:lnTo>
                    <a:pt x="1431" y="1131"/>
                  </a:lnTo>
                  <a:lnTo>
                    <a:pt x="1431" y="1129"/>
                  </a:lnTo>
                  <a:lnTo>
                    <a:pt x="1432" y="1129"/>
                  </a:lnTo>
                  <a:lnTo>
                    <a:pt x="1432" y="1127"/>
                  </a:lnTo>
                  <a:lnTo>
                    <a:pt x="1432" y="1125"/>
                  </a:lnTo>
                  <a:lnTo>
                    <a:pt x="1434" y="1125"/>
                  </a:lnTo>
                  <a:lnTo>
                    <a:pt x="1434" y="1123"/>
                  </a:lnTo>
                  <a:lnTo>
                    <a:pt x="1434" y="1121"/>
                  </a:lnTo>
                  <a:lnTo>
                    <a:pt x="1436" y="1121"/>
                  </a:lnTo>
                  <a:lnTo>
                    <a:pt x="1438" y="1121"/>
                  </a:lnTo>
                  <a:lnTo>
                    <a:pt x="1438" y="1123"/>
                  </a:lnTo>
                  <a:lnTo>
                    <a:pt x="1438" y="1121"/>
                  </a:lnTo>
                  <a:lnTo>
                    <a:pt x="1438" y="1123"/>
                  </a:lnTo>
                  <a:lnTo>
                    <a:pt x="1440" y="1123"/>
                  </a:lnTo>
                  <a:lnTo>
                    <a:pt x="1440" y="1121"/>
                  </a:lnTo>
                  <a:lnTo>
                    <a:pt x="1438" y="1121"/>
                  </a:lnTo>
                  <a:lnTo>
                    <a:pt x="1436" y="1121"/>
                  </a:lnTo>
                  <a:lnTo>
                    <a:pt x="1436" y="1119"/>
                  </a:lnTo>
                  <a:lnTo>
                    <a:pt x="1438" y="1119"/>
                  </a:lnTo>
                  <a:lnTo>
                    <a:pt x="1440" y="1119"/>
                  </a:lnTo>
                  <a:lnTo>
                    <a:pt x="1442" y="1119"/>
                  </a:lnTo>
                  <a:lnTo>
                    <a:pt x="1442" y="1117"/>
                  </a:lnTo>
                  <a:close/>
                  <a:moveTo>
                    <a:pt x="1440" y="1117"/>
                  </a:moveTo>
                  <a:lnTo>
                    <a:pt x="1442" y="1117"/>
                  </a:lnTo>
                  <a:lnTo>
                    <a:pt x="1440" y="1119"/>
                  </a:lnTo>
                  <a:lnTo>
                    <a:pt x="1438" y="1119"/>
                  </a:lnTo>
                  <a:lnTo>
                    <a:pt x="1440" y="1119"/>
                  </a:lnTo>
                  <a:lnTo>
                    <a:pt x="1440" y="1117"/>
                  </a:lnTo>
                  <a:close/>
                  <a:moveTo>
                    <a:pt x="1440" y="1116"/>
                  </a:moveTo>
                  <a:lnTo>
                    <a:pt x="1440" y="1117"/>
                  </a:lnTo>
                  <a:lnTo>
                    <a:pt x="1438" y="1117"/>
                  </a:lnTo>
                  <a:lnTo>
                    <a:pt x="1438" y="1116"/>
                  </a:lnTo>
                  <a:lnTo>
                    <a:pt x="1440" y="1116"/>
                  </a:lnTo>
                  <a:close/>
                  <a:moveTo>
                    <a:pt x="1482" y="1116"/>
                  </a:moveTo>
                  <a:lnTo>
                    <a:pt x="1482" y="1117"/>
                  </a:lnTo>
                  <a:lnTo>
                    <a:pt x="1482" y="1116"/>
                  </a:lnTo>
                  <a:close/>
                  <a:moveTo>
                    <a:pt x="1457" y="1117"/>
                  </a:moveTo>
                  <a:lnTo>
                    <a:pt x="1457" y="1116"/>
                  </a:lnTo>
                  <a:lnTo>
                    <a:pt x="1457" y="1117"/>
                  </a:lnTo>
                  <a:close/>
                  <a:moveTo>
                    <a:pt x="1457" y="1117"/>
                  </a:moveTo>
                  <a:lnTo>
                    <a:pt x="1455" y="1117"/>
                  </a:lnTo>
                  <a:lnTo>
                    <a:pt x="1455" y="1116"/>
                  </a:lnTo>
                  <a:lnTo>
                    <a:pt x="1457" y="1116"/>
                  </a:lnTo>
                  <a:lnTo>
                    <a:pt x="1457" y="1117"/>
                  </a:lnTo>
                  <a:close/>
                  <a:moveTo>
                    <a:pt x="1454" y="1116"/>
                  </a:moveTo>
                  <a:lnTo>
                    <a:pt x="1454" y="1114"/>
                  </a:lnTo>
                  <a:lnTo>
                    <a:pt x="1455" y="1116"/>
                  </a:lnTo>
                  <a:lnTo>
                    <a:pt x="1454" y="1116"/>
                  </a:lnTo>
                  <a:close/>
                  <a:moveTo>
                    <a:pt x="1436" y="1114"/>
                  </a:moveTo>
                  <a:lnTo>
                    <a:pt x="1436" y="1116"/>
                  </a:lnTo>
                  <a:lnTo>
                    <a:pt x="1434" y="1116"/>
                  </a:lnTo>
                  <a:lnTo>
                    <a:pt x="1434" y="1114"/>
                  </a:lnTo>
                  <a:lnTo>
                    <a:pt x="1436" y="1114"/>
                  </a:lnTo>
                  <a:close/>
                  <a:moveTo>
                    <a:pt x="707" y="1114"/>
                  </a:moveTo>
                  <a:lnTo>
                    <a:pt x="707" y="1116"/>
                  </a:lnTo>
                  <a:lnTo>
                    <a:pt x="707" y="1117"/>
                  </a:lnTo>
                  <a:lnTo>
                    <a:pt x="707" y="1119"/>
                  </a:lnTo>
                  <a:lnTo>
                    <a:pt x="707" y="1117"/>
                  </a:lnTo>
                  <a:lnTo>
                    <a:pt x="705" y="1117"/>
                  </a:lnTo>
                  <a:lnTo>
                    <a:pt x="705" y="1116"/>
                  </a:lnTo>
                  <a:lnTo>
                    <a:pt x="707" y="1116"/>
                  </a:lnTo>
                  <a:lnTo>
                    <a:pt x="705" y="1116"/>
                  </a:lnTo>
                  <a:lnTo>
                    <a:pt x="707" y="1114"/>
                  </a:lnTo>
                  <a:close/>
                  <a:moveTo>
                    <a:pt x="1490" y="1116"/>
                  </a:moveTo>
                  <a:lnTo>
                    <a:pt x="1490" y="1114"/>
                  </a:lnTo>
                  <a:lnTo>
                    <a:pt x="1490" y="1116"/>
                  </a:lnTo>
                  <a:close/>
                  <a:moveTo>
                    <a:pt x="1455" y="1114"/>
                  </a:moveTo>
                  <a:lnTo>
                    <a:pt x="1457" y="1114"/>
                  </a:lnTo>
                  <a:lnTo>
                    <a:pt x="1459" y="1114"/>
                  </a:lnTo>
                  <a:lnTo>
                    <a:pt x="1459" y="1116"/>
                  </a:lnTo>
                  <a:lnTo>
                    <a:pt x="1457" y="1114"/>
                  </a:lnTo>
                  <a:lnTo>
                    <a:pt x="1457" y="1116"/>
                  </a:lnTo>
                  <a:lnTo>
                    <a:pt x="1455" y="1114"/>
                  </a:lnTo>
                  <a:close/>
                  <a:moveTo>
                    <a:pt x="1457" y="1112"/>
                  </a:moveTo>
                  <a:lnTo>
                    <a:pt x="1457" y="1114"/>
                  </a:lnTo>
                  <a:lnTo>
                    <a:pt x="1457" y="1112"/>
                  </a:lnTo>
                  <a:lnTo>
                    <a:pt x="1455" y="1112"/>
                  </a:lnTo>
                  <a:lnTo>
                    <a:pt x="1457" y="1112"/>
                  </a:lnTo>
                  <a:close/>
                  <a:moveTo>
                    <a:pt x="649" y="1112"/>
                  </a:moveTo>
                  <a:lnTo>
                    <a:pt x="649" y="1110"/>
                  </a:lnTo>
                  <a:lnTo>
                    <a:pt x="649" y="1112"/>
                  </a:lnTo>
                  <a:close/>
                  <a:moveTo>
                    <a:pt x="1475" y="1108"/>
                  </a:moveTo>
                  <a:lnTo>
                    <a:pt x="1477" y="1110"/>
                  </a:lnTo>
                  <a:lnTo>
                    <a:pt x="1475" y="1110"/>
                  </a:lnTo>
                  <a:lnTo>
                    <a:pt x="1475" y="1112"/>
                  </a:lnTo>
                  <a:lnTo>
                    <a:pt x="1477" y="1112"/>
                  </a:lnTo>
                  <a:lnTo>
                    <a:pt x="1475" y="1112"/>
                  </a:lnTo>
                  <a:lnTo>
                    <a:pt x="1475" y="1114"/>
                  </a:lnTo>
                  <a:lnTo>
                    <a:pt x="1475" y="1116"/>
                  </a:lnTo>
                  <a:lnTo>
                    <a:pt x="1473" y="1116"/>
                  </a:lnTo>
                  <a:lnTo>
                    <a:pt x="1471" y="1116"/>
                  </a:lnTo>
                  <a:lnTo>
                    <a:pt x="1473" y="1116"/>
                  </a:lnTo>
                  <a:lnTo>
                    <a:pt x="1475" y="1116"/>
                  </a:lnTo>
                  <a:lnTo>
                    <a:pt x="1473" y="1116"/>
                  </a:lnTo>
                  <a:lnTo>
                    <a:pt x="1475" y="1116"/>
                  </a:lnTo>
                  <a:lnTo>
                    <a:pt x="1477" y="1114"/>
                  </a:lnTo>
                  <a:lnTo>
                    <a:pt x="1477" y="1116"/>
                  </a:lnTo>
                  <a:lnTo>
                    <a:pt x="1479" y="1116"/>
                  </a:lnTo>
                  <a:lnTo>
                    <a:pt x="1479" y="1117"/>
                  </a:lnTo>
                  <a:lnTo>
                    <a:pt x="1479" y="1116"/>
                  </a:lnTo>
                  <a:lnTo>
                    <a:pt x="1480" y="1116"/>
                  </a:lnTo>
                  <a:lnTo>
                    <a:pt x="1480" y="1117"/>
                  </a:lnTo>
                  <a:lnTo>
                    <a:pt x="1482" y="1117"/>
                  </a:lnTo>
                  <a:lnTo>
                    <a:pt x="1482" y="1119"/>
                  </a:lnTo>
                  <a:lnTo>
                    <a:pt x="1484" y="1119"/>
                  </a:lnTo>
                  <a:lnTo>
                    <a:pt x="1484" y="1121"/>
                  </a:lnTo>
                  <a:lnTo>
                    <a:pt x="1484" y="1123"/>
                  </a:lnTo>
                  <a:lnTo>
                    <a:pt x="1484" y="1121"/>
                  </a:lnTo>
                  <a:lnTo>
                    <a:pt x="1482" y="1121"/>
                  </a:lnTo>
                  <a:lnTo>
                    <a:pt x="1482" y="1123"/>
                  </a:lnTo>
                  <a:lnTo>
                    <a:pt x="1482" y="1121"/>
                  </a:lnTo>
                  <a:lnTo>
                    <a:pt x="1480" y="1121"/>
                  </a:lnTo>
                  <a:lnTo>
                    <a:pt x="1480" y="1119"/>
                  </a:lnTo>
                  <a:lnTo>
                    <a:pt x="1480" y="1121"/>
                  </a:lnTo>
                  <a:lnTo>
                    <a:pt x="1480" y="1123"/>
                  </a:lnTo>
                  <a:lnTo>
                    <a:pt x="1482" y="1123"/>
                  </a:lnTo>
                  <a:lnTo>
                    <a:pt x="1482" y="1125"/>
                  </a:lnTo>
                  <a:lnTo>
                    <a:pt x="1480" y="1125"/>
                  </a:lnTo>
                  <a:lnTo>
                    <a:pt x="1480" y="1123"/>
                  </a:lnTo>
                  <a:lnTo>
                    <a:pt x="1480" y="1125"/>
                  </a:lnTo>
                  <a:lnTo>
                    <a:pt x="1482" y="1125"/>
                  </a:lnTo>
                  <a:lnTo>
                    <a:pt x="1482" y="1127"/>
                  </a:lnTo>
                  <a:lnTo>
                    <a:pt x="1482" y="1129"/>
                  </a:lnTo>
                  <a:lnTo>
                    <a:pt x="1484" y="1129"/>
                  </a:lnTo>
                  <a:lnTo>
                    <a:pt x="1484" y="1131"/>
                  </a:lnTo>
                  <a:lnTo>
                    <a:pt x="1482" y="1131"/>
                  </a:lnTo>
                  <a:lnTo>
                    <a:pt x="1482" y="1129"/>
                  </a:lnTo>
                  <a:lnTo>
                    <a:pt x="1482" y="1127"/>
                  </a:lnTo>
                  <a:lnTo>
                    <a:pt x="1482" y="1129"/>
                  </a:lnTo>
                  <a:lnTo>
                    <a:pt x="1480" y="1129"/>
                  </a:lnTo>
                  <a:lnTo>
                    <a:pt x="1480" y="1131"/>
                  </a:lnTo>
                  <a:lnTo>
                    <a:pt x="1479" y="1131"/>
                  </a:lnTo>
                  <a:lnTo>
                    <a:pt x="1477" y="1131"/>
                  </a:lnTo>
                  <a:lnTo>
                    <a:pt x="1475" y="1129"/>
                  </a:lnTo>
                  <a:lnTo>
                    <a:pt x="1473" y="1129"/>
                  </a:lnTo>
                  <a:lnTo>
                    <a:pt x="1475" y="1129"/>
                  </a:lnTo>
                  <a:lnTo>
                    <a:pt x="1473" y="1127"/>
                  </a:lnTo>
                  <a:lnTo>
                    <a:pt x="1475" y="1127"/>
                  </a:lnTo>
                  <a:lnTo>
                    <a:pt x="1475" y="1125"/>
                  </a:lnTo>
                  <a:lnTo>
                    <a:pt x="1477" y="1125"/>
                  </a:lnTo>
                  <a:lnTo>
                    <a:pt x="1475" y="1125"/>
                  </a:lnTo>
                  <a:lnTo>
                    <a:pt x="1473" y="1125"/>
                  </a:lnTo>
                  <a:lnTo>
                    <a:pt x="1475" y="1125"/>
                  </a:lnTo>
                  <a:lnTo>
                    <a:pt x="1473" y="1125"/>
                  </a:lnTo>
                  <a:lnTo>
                    <a:pt x="1473" y="1123"/>
                  </a:lnTo>
                  <a:lnTo>
                    <a:pt x="1473" y="1121"/>
                  </a:lnTo>
                  <a:lnTo>
                    <a:pt x="1473" y="1119"/>
                  </a:lnTo>
                  <a:lnTo>
                    <a:pt x="1473" y="1117"/>
                  </a:lnTo>
                  <a:lnTo>
                    <a:pt x="1473" y="1119"/>
                  </a:lnTo>
                  <a:lnTo>
                    <a:pt x="1473" y="1121"/>
                  </a:lnTo>
                  <a:lnTo>
                    <a:pt x="1473" y="1123"/>
                  </a:lnTo>
                  <a:lnTo>
                    <a:pt x="1471" y="1123"/>
                  </a:lnTo>
                  <a:lnTo>
                    <a:pt x="1471" y="1121"/>
                  </a:lnTo>
                  <a:lnTo>
                    <a:pt x="1471" y="1119"/>
                  </a:lnTo>
                  <a:lnTo>
                    <a:pt x="1469" y="1119"/>
                  </a:lnTo>
                  <a:lnTo>
                    <a:pt x="1471" y="1119"/>
                  </a:lnTo>
                  <a:lnTo>
                    <a:pt x="1469" y="1119"/>
                  </a:lnTo>
                  <a:lnTo>
                    <a:pt x="1469" y="1117"/>
                  </a:lnTo>
                  <a:lnTo>
                    <a:pt x="1469" y="1119"/>
                  </a:lnTo>
                  <a:lnTo>
                    <a:pt x="1469" y="1121"/>
                  </a:lnTo>
                  <a:lnTo>
                    <a:pt x="1471" y="1121"/>
                  </a:lnTo>
                  <a:lnTo>
                    <a:pt x="1471" y="1123"/>
                  </a:lnTo>
                  <a:lnTo>
                    <a:pt x="1469" y="1123"/>
                  </a:lnTo>
                  <a:lnTo>
                    <a:pt x="1469" y="1121"/>
                  </a:lnTo>
                  <a:lnTo>
                    <a:pt x="1469" y="1123"/>
                  </a:lnTo>
                  <a:lnTo>
                    <a:pt x="1469" y="1121"/>
                  </a:lnTo>
                  <a:lnTo>
                    <a:pt x="1469" y="1123"/>
                  </a:lnTo>
                  <a:lnTo>
                    <a:pt x="1467" y="1123"/>
                  </a:lnTo>
                  <a:lnTo>
                    <a:pt x="1467" y="1121"/>
                  </a:lnTo>
                  <a:lnTo>
                    <a:pt x="1465" y="1121"/>
                  </a:lnTo>
                  <a:lnTo>
                    <a:pt x="1467" y="1121"/>
                  </a:lnTo>
                  <a:lnTo>
                    <a:pt x="1465" y="1121"/>
                  </a:lnTo>
                  <a:lnTo>
                    <a:pt x="1465" y="1119"/>
                  </a:lnTo>
                  <a:lnTo>
                    <a:pt x="1465" y="1117"/>
                  </a:lnTo>
                  <a:lnTo>
                    <a:pt x="1467" y="1117"/>
                  </a:lnTo>
                  <a:lnTo>
                    <a:pt x="1465" y="1117"/>
                  </a:lnTo>
                  <a:lnTo>
                    <a:pt x="1467" y="1117"/>
                  </a:lnTo>
                  <a:lnTo>
                    <a:pt x="1465" y="1117"/>
                  </a:lnTo>
                  <a:lnTo>
                    <a:pt x="1465" y="1116"/>
                  </a:lnTo>
                  <a:lnTo>
                    <a:pt x="1467" y="1116"/>
                  </a:lnTo>
                  <a:lnTo>
                    <a:pt x="1465" y="1116"/>
                  </a:lnTo>
                  <a:lnTo>
                    <a:pt x="1465" y="1114"/>
                  </a:lnTo>
                  <a:lnTo>
                    <a:pt x="1467" y="1114"/>
                  </a:lnTo>
                  <a:lnTo>
                    <a:pt x="1469" y="1114"/>
                  </a:lnTo>
                  <a:lnTo>
                    <a:pt x="1469" y="1112"/>
                  </a:lnTo>
                  <a:lnTo>
                    <a:pt x="1469" y="1110"/>
                  </a:lnTo>
                  <a:lnTo>
                    <a:pt x="1471" y="1110"/>
                  </a:lnTo>
                  <a:lnTo>
                    <a:pt x="1471" y="1108"/>
                  </a:lnTo>
                  <a:lnTo>
                    <a:pt x="1473" y="1108"/>
                  </a:lnTo>
                  <a:lnTo>
                    <a:pt x="1473" y="1106"/>
                  </a:lnTo>
                  <a:lnTo>
                    <a:pt x="1475" y="1106"/>
                  </a:lnTo>
                  <a:lnTo>
                    <a:pt x="1475" y="1108"/>
                  </a:lnTo>
                  <a:close/>
                  <a:moveTo>
                    <a:pt x="1436" y="1106"/>
                  </a:moveTo>
                  <a:lnTo>
                    <a:pt x="1438" y="1106"/>
                  </a:lnTo>
                  <a:lnTo>
                    <a:pt x="1438" y="1108"/>
                  </a:lnTo>
                  <a:lnTo>
                    <a:pt x="1440" y="1108"/>
                  </a:lnTo>
                  <a:lnTo>
                    <a:pt x="1442" y="1108"/>
                  </a:lnTo>
                  <a:lnTo>
                    <a:pt x="1444" y="1108"/>
                  </a:lnTo>
                  <a:lnTo>
                    <a:pt x="1446" y="1108"/>
                  </a:lnTo>
                  <a:lnTo>
                    <a:pt x="1446" y="1110"/>
                  </a:lnTo>
                  <a:lnTo>
                    <a:pt x="1446" y="1112"/>
                  </a:lnTo>
                  <a:lnTo>
                    <a:pt x="1446" y="1110"/>
                  </a:lnTo>
                  <a:lnTo>
                    <a:pt x="1446" y="1108"/>
                  </a:lnTo>
                  <a:lnTo>
                    <a:pt x="1448" y="1108"/>
                  </a:lnTo>
                  <a:lnTo>
                    <a:pt x="1450" y="1108"/>
                  </a:lnTo>
                  <a:lnTo>
                    <a:pt x="1452" y="1108"/>
                  </a:lnTo>
                  <a:lnTo>
                    <a:pt x="1450" y="1108"/>
                  </a:lnTo>
                  <a:lnTo>
                    <a:pt x="1452" y="1108"/>
                  </a:lnTo>
                  <a:lnTo>
                    <a:pt x="1452" y="1110"/>
                  </a:lnTo>
                  <a:lnTo>
                    <a:pt x="1452" y="1112"/>
                  </a:lnTo>
                  <a:lnTo>
                    <a:pt x="1454" y="1114"/>
                  </a:lnTo>
                  <a:lnTo>
                    <a:pt x="1454" y="1112"/>
                  </a:lnTo>
                  <a:lnTo>
                    <a:pt x="1454" y="1114"/>
                  </a:lnTo>
                  <a:lnTo>
                    <a:pt x="1454" y="1116"/>
                  </a:lnTo>
                  <a:lnTo>
                    <a:pt x="1455" y="1116"/>
                  </a:lnTo>
                  <a:lnTo>
                    <a:pt x="1455" y="1117"/>
                  </a:lnTo>
                  <a:lnTo>
                    <a:pt x="1454" y="1117"/>
                  </a:lnTo>
                  <a:lnTo>
                    <a:pt x="1454" y="1119"/>
                  </a:lnTo>
                  <a:lnTo>
                    <a:pt x="1454" y="1121"/>
                  </a:lnTo>
                  <a:lnTo>
                    <a:pt x="1452" y="1119"/>
                  </a:lnTo>
                  <a:lnTo>
                    <a:pt x="1452" y="1121"/>
                  </a:lnTo>
                  <a:lnTo>
                    <a:pt x="1454" y="1121"/>
                  </a:lnTo>
                  <a:lnTo>
                    <a:pt x="1454" y="1123"/>
                  </a:lnTo>
                  <a:lnTo>
                    <a:pt x="1454" y="1125"/>
                  </a:lnTo>
                  <a:lnTo>
                    <a:pt x="1454" y="1123"/>
                  </a:lnTo>
                  <a:lnTo>
                    <a:pt x="1455" y="1123"/>
                  </a:lnTo>
                  <a:lnTo>
                    <a:pt x="1457" y="1123"/>
                  </a:lnTo>
                  <a:lnTo>
                    <a:pt x="1457" y="1125"/>
                  </a:lnTo>
                  <a:lnTo>
                    <a:pt x="1457" y="1123"/>
                  </a:lnTo>
                  <a:lnTo>
                    <a:pt x="1457" y="1125"/>
                  </a:lnTo>
                  <a:lnTo>
                    <a:pt x="1457" y="1127"/>
                  </a:lnTo>
                  <a:lnTo>
                    <a:pt x="1457" y="1125"/>
                  </a:lnTo>
                  <a:lnTo>
                    <a:pt x="1459" y="1125"/>
                  </a:lnTo>
                  <a:lnTo>
                    <a:pt x="1461" y="1125"/>
                  </a:lnTo>
                  <a:lnTo>
                    <a:pt x="1459" y="1125"/>
                  </a:lnTo>
                  <a:lnTo>
                    <a:pt x="1461" y="1125"/>
                  </a:lnTo>
                  <a:lnTo>
                    <a:pt x="1461" y="1127"/>
                  </a:lnTo>
                  <a:lnTo>
                    <a:pt x="1461" y="1125"/>
                  </a:lnTo>
                  <a:lnTo>
                    <a:pt x="1463" y="1125"/>
                  </a:lnTo>
                  <a:lnTo>
                    <a:pt x="1463" y="1127"/>
                  </a:lnTo>
                  <a:lnTo>
                    <a:pt x="1465" y="1127"/>
                  </a:lnTo>
                  <a:lnTo>
                    <a:pt x="1465" y="1129"/>
                  </a:lnTo>
                  <a:lnTo>
                    <a:pt x="1467" y="1129"/>
                  </a:lnTo>
                  <a:lnTo>
                    <a:pt x="1467" y="1131"/>
                  </a:lnTo>
                  <a:lnTo>
                    <a:pt x="1469" y="1131"/>
                  </a:lnTo>
                  <a:lnTo>
                    <a:pt x="1469" y="1133"/>
                  </a:lnTo>
                  <a:lnTo>
                    <a:pt x="1469" y="1135"/>
                  </a:lnTo>
                  <a:lnTo>
                    <a:pt x="1471" y="1135"/>
                  </a:lnTo>
                  <a:lnTo>
                    <a:pt x="1469" y="1135"/>
                  </a:lnTo>
                  <a:lnTo>
                    <a:pt x="1471" y="1135"/>
                  </a:lnTo>
                  <a:lnTo>
                    <a:pt x="1471" y="1137"/>
                  </a:lnTo>
                  <a:lnTo>
                    <a:pt x="1473" y="1137"/>
                  </a:lnTo>
                  <a:lnTo>
                    <a:pt x="1473" y="1139"/>
                  </a:lnTo>
                  <a:lnTo>
                    <a:pt x="1473" y="1140"/>
                  </a:lnTo>
                  <a:lnTo>
                    <a:pt x="1473" y="1142"/>
                  </a:lnTo>
                  <a:lnTo>
                    <a:pt x="1475" y="1142"/>
                  </a:lnTo>
                  <a:lnTo>
                    <a:pt x="1473" y="1142"/>
                  </a:lnTo>
                  <a:lnTo>
                    <a:pt x="1475" y="1142"/>
                  </a:lnTo>
                  <a:lnTo>
                    <a:pt x="1473" y="1144"/>
                  </a:lnTo>
                  <a:lnTo>
                    <a:pt x="1473" y="1142"/>
                  </a:lnTo>
                  <a:lnTo>
                    <a:pt x="1473" y="1144"/>
                  </a:lnTo>
                  <a:lnTo>
                    <a:pt x="1473" y="1142"/>
                  </a:lnTo>
                  <a:lnTo>
                    <a:pt x="1473" y="1144"/>
                  </a:lnTo>
                  <a:lnTo>
                    <a:pt x="1473" y="1146"/>
                  </a:lnTo>
                  <a:lnTo>
                    <a:pt x="1473" y="1144"/>
                  </a:lnTo>
                  <a:lnTo>
                    <a:pt x="1471" y="1144"/>
                  </a:lnTo>
                  <a:lnTo>
                    <a:pt x="1469" y="1144"/>
                  </a:lnTo>
                  <a:lnTo>
                    <a:pt x="1471" y="1144"/>
                  </a:lnTo>
                  <a:lnTo>
                    <a:pt x="1471" y="1146"/>
                  </a:lnTo>
                  <a:lnTo>
                    <a:pt x="1473" y="1146"/>
                  </a:lnTo>
                  <a:lnTo>
                    <a:pt x="1475" y="1146"/>
                  </a:lnTo>
                  <a:lnTo>
                    <a:pt x="1475" y="1148"/>
                  </a:lnTo>
                  <a:lnTo>
                    <a:pt x="1473" y="1148"/>
                  </a:lnTo>
                  <a:lnTo>
                    <a:pt x="1475" y="1148"/>
                  </a:lnTo>
                  <a:lnTo>
                    <a:pt x="1475" y="1146"/>
                  </a:lnTo>
                  <a:lnTo>
                    <a:pt x="1477" y="1146"/>
                  </a:lnTo>
                  <a:lnTo>
                    <a:pt x="1477" y="1148"/>
                  </a:lnTo>
                  <a:lnTo>
                    <a:pt x="1477" y="1150"/>
                  </a:lnTo>
                  <a:lnTo>
                    <a:pt x="1479" y="1150"/>
                  </a:lnTo>
                  <a:lnTo>
                    <a:pt x="1477" y="1150"/>
                  </a:lnTo>
                  <a:lnTo>
                    <a:pt x="1479" y="1150"/>
                  </a:lnTo>
                  <a:lnTo>
                    <a:pt x="1479" y="1152"/>
                  </a:lnTo>
                  <a:lnTo>
                    <a:pt x="1479" y="1154"/>
                  </a:lnTo>
                  <a:lnTo>
                    <a:pt x="1479" y="1152"/>
                  </a:lnTo>
                  <a:lnTo>
                    <a:pt x="1480" y="1152"/>
                  </a:lnTo>
                  <a:lnTo>
                    <a:pt x="1480" y="1154"/>
                  </a:lnTo>
                  <a:lnTo>
                    <a:pt x="1482" y="1154"/>
                  </a:lnTo>
                  <a:lnTo>
                    <a:pt x="1482" y="1156"/>
                  </a:lnTo>
                  <a:lnTo>
                    <a:pt x="1484" y="1158"/>
                  </a:lnTo>
                  <a:lnTo>
                    <a:pt x="1482" y="1158"/>
                  </a:lnTo>
                  <a:lnTo>
                    <a:pt x="1480" y="1156"/>
                  </a:lnTo>
                  <a:lnTo>
                    <a:pt x="1479" y="1154"/>
                  </a:lnTo>
                  <a:lnTo>
                    <a:pt x="1477" y="1154"/>
                  </a:lnTo>
                  <a:lnTo>
                    <a:pt x="1477" y="1152"/>
                  </a:lnTo>
                  <a:lnTo>
                    <a:pt x="1475" y="1152"/>
                  </a:lnTo>
                  <a:lnTo>
                    <a:pt x="1473" y="1152"/>
                  </a:lnTo>
                  <a:lnTo>
                    <a:pt x="1473" y="1150"/>
                  </a:lnTo>
                  <a:lnTo>
                    <a:pt x="1473" y="1148"/>
                  </a:lnTo>
                  <a:lnTo>
                    <a:pt x="1471" y="1148"/>
                  </a:lnTo>
                  <a:lnTo>
                    <a:pt x="1471" y="1150"/>
                  </a:lnTo>
                  <a:lnTo>
                    <a:pt x="1469" y="1150"/>
                  </a:lnTo>
                  <a:lnTo>
                    <a:pt x="1471" y="1150"/>
                  </a:lnTo>
                  <a:lnTo>
                    <a:pt x="1469" y="1150"/>
                  </a:lnTo>
                  <a:lnTo>
                    <a:pt x="1469" y="1152"/>
                  </a:lnTo>
                  <a:lnTo>
                    <a:pt x="1471" y="1152"/>
                  </a:lnTo>
                  <a:lnTo>
                    <a:pt x="1471" y="1154"/>
                  </a:lnTo>
                  <a:lnTo>
                    <a:pt x="1469" y="1154"/>
                  </a:lnTo>
                  <a:lnTo>
                    <a:pt x="1469" y="1156"/>
                  </a:lnTo>
                  <a:lnTo>
                    <a:pt x="1467" y="1156"/>
                  </a:lnTo>
                  <a:lnTo>
                    <a:pt x="1469" y="1156"/>
                  </a:lnTo>
                  <a:lnTo>
                    <a:pt x="1467" y="1156"/>
                  </a:lnTo>
                  <a:lnTo>
                    <a:pt x="1467" y="1158"/>
                  </a:lnTo>
                  <a:lnTo>
                    <a:pt x="1465" y="1158"/>
                  </a:lnTo>
                  <a:lnTo>
                    <a:pt x="1467" y="1158"/>
                  </a:lnTo>
                  <a:lnTo>
                    <a:pt x="1467" y="1160"/>
                  </a:lnTo>
                  <a:lnTo>
                    <a:pt x="1465" y="1160"/>
                  </a:lnTo>
                  <a:lnTo>
                    <a:pt x="1465" y="1162"/>
                  </a:lnTo>
                  <a:lnTo>
                    <a:pt x="1465" y="1164"/>
                  </a:lnTo>
                  <a:lnTo>
                    <a:pt x="1465" y="1162"/>
                  </a:lnTo>
                  <a:lnTo>
                    <a:pt x="1465" y="1160"/>
                  </a:lnTo>
                  <a:lnTo>
                    <a:pt x="1467" y="1160"/>
                  </a:lnTo>
                  <a:lnTo>
                    <a:pt x="1467" y="1158"/>
                  </a:lnTo>
                  <a:lnTo>
                    <a:pt x="1469" y="1156"/>
                  </a:lnTo>
                  <a:lnTo>
                    <a:pt x="1471" y="1156"/>
                  </a:lnTo>
                  <a:lnTo>
                    <a:pt x="1471" y="1154"/>
                  </a:lnTo>
                  <a:lnTo>
                    <a:pt x="1471" y="1156"/>
                  </a:lnTo>
                  <a:lnTo>
                    <a:pt x="1473" y="1154"/>
                  </a:lnTo>
                  <a:lnTo>
                    <a:pt x="1473" y="1156"/>
                  </a:lnTo>
                  <a:lnTo>
                    <a:pt x="1473" y="1154"/>
                  </a:lnTo>
                  <a:lnTo>
                    <a:pt x="1475" y="1154"/>
                  </a:lnTo>
                  <a:lnTo>
                    <a:pt x="1475" y="1156"/>
                  </a:lnTo>
                  <a:lnTo>
                    <a:pt x="1477" y="1156"/>
                  </a:lnTo>
                  <a:lnTo>
                    <a:pt x="1479" y="1156"/>
                  </a:lnTo>
                  <a:lnTo>
                    <a:pt x="1479" y="1158"/>
                  </a:lnTo>
                  <a:lnTo>
                    <a:pt x="1477" y="1158"/>
                  </a:lnTo>
                  <a:lnTo>
                    <a:pt x="1475" y="1158"/>
                  </a:lnTo>
                  <a:lnTo>
                    <a:pt x="1473" y="1160"/>
                  </a:lnTo>
                  <a:lnTo>
                    <a:pt x="1473" y="1162"/>
                  </a:lnTo>
                  <a:lnTo>
                    <a:pt x="1471" y="1162"/>
                  </a:lnTo>
                  <a:lnTo>
                    <a:pt x="1471" y="1164"/>
                  </a:lnTo>
                  <a:lnTo>
                    <a:pt x="1473" y="1164"/>
                  </a:lnTo>
                  <a:lnTo>
                    <a:pt x="1473" y="1165"/>
                  </a:lnTo>
                  <a:lnTo>
                    <a:pt x="1473" y="1164"/>
                  </a:lnTo>
                  <a:lnTo>
                    <a:pt x="1473" y="1162"/>
                  </a:lnTo>
                  <a:lnTo>
                    <a:pt x="1473" y="1160"/>
                  </a:lnTo>
                  <a:lnTo>
                    <a:pt x="1473" y="1162"/>
                  </a:lnTo>
                  <a:lnTo>
                    <a:pt x="1473" y="1160"/>
                  </a:lnTo>
                  <a:lnTo>
                    <a:pt x="1475" y="1160"/>
                  </a:lnTo>
                  <a:lnTo>
                    <a:pt x="1473" y="1160"/>
                  </a:lnTo>
                  <a:lnTo>
                    <a:pt x="1475" y="1160"/>
                  </a:lnTo>
                  <a:lnTo>
                    <a:pt x="1477" y="1160"/>
                  </a:lnTo>
                  <a:lnTo>
                    <a:pt x="1477" y="1162"/>
                  </a:lnTo>
                  <a:lnTo>
                    <a:pt x="1477" y="1164"/>
                  </a:lnTo>
                  <a:lnTo>
                    <a:pt x="1477" y="1162"/>
                  </a:lnTo>
                  <a:lnTo>
                    <a:pt x="1477" y="1160"/>
                  </a:lnTo>
                  <a:lnTo>
                    <a:pt x="1479" y="1160"/>
                  </a:lnTo>
                  <a:lnTo>
                    <a:pt x="1480" y="1160"/>
                  </a:lnTo>
                  <a:lnTo>
                    <a:pt x="1480" y="1162"/>
                  </a:lnTo>
                  <a:lnTo>
                    <a:pt x="1480" y="1164"/>
                  </a:lnTo>
                  <a:lnTo>
                    <a:pt x="1482" y="1162"/>
                  </a:lnTo>
                  <a:lnTo>
                    <a:pt x="1482" y="1164"/>
                  </a:lnTo>
                  <a:lnTo>
                    <a:pt x="1482" y="1165"/>
                  </a:lnTo>
                  <a:lnTo>
                    <a:pt x="1484" y="1165"/>
                  </a:lnTo>
                  <a:lnTo>
                    <a:pt x="1482" y="1165"/>
                  </a:lnTo>
                  <a:lnTo>
                    <a:pt x="1482" y="1167"/>
                  </a:lnTo>
                  <a:lnTo>
                    <a:pt x="1482" y="1165"/>
                  </a:lnTo>
                  <a:lnTo>
                    <a:pt x="1484" y="1165"/>
                  </a:lnTo>
                  <a:lnTo>
                    <a:pt x="1484" y="1167"/>
                  </a:lnTo>
                  <a:lnTo>
                    <a:pt x="1484" y="1169"/>
                  </a:lnTo>
                  <a:lnTo>
                    <a:pt x="1482" y="1169"/>
                  </a:lnTo>
                  <a:lnTo>
                    <a:pt x="1484" y="1169"/>
                  </a:lnTo>
                  <a:lnTo>
                    <a:pt x="1482" y="1169"/>
                  </a:lnTo>
                  <a:lnTo>
                    <a:pt x="1480" y="1169"/>
                  </a:lnTo>
                  <a:lnTo>
                    <a:pt x="1480" y="1167"/>
                  </a:lnTo>
                  <a:lnTo>
                    <a:pt x="1479" y="1167"/>
                  </a:lnTo>
                  <a:lnTo>
                    <a:pt x="1480" y="1169"/>
                  </a:lnTo>
                  <a:lnTo>
                    <a:pt x="1479" y="1169"/>
                  </a:lnTo>
                  <a:lnTo>
                    <a:pt x="1479" y="1167"/>
                  </a:lnTo>
                  <a:lnTo>
                    <a:pt x="1477" y="1167"/>
                  </a:lnTo>
                  <a:lnTo>
                    <a:pt x="1475" y="1167"/>
                  </a:lnTo>
                  <a:lnTo>
                    <a:pt x="1473" y="1167"/>
                  </a:lnTo>
                  <a:lnTo>
                    <a:pt x="1475" y="1167"/>
                  </a:lnTo>
                  <a:lnTo>
                    <a:pt x="1475" y="1169"/>
                  </a:lnTo>
                  <a:lnTo>
                    <a:pt x="1477" y="1169"/>
                  </a:lnTo>
                  <a:lnTo>
                    <a:pt x="1479" y="1169"/>
                  </a:lnTo>
                  <a:lnTo>
                    <a:pt x="1479" y="1171"/>
                  </a:lnTo>
                  <a:lnTo>
                    <a:pt x="1477" y="1171"/>
                  </a:lnTo>
                  <a:lnTo>
                    <a:pt x="1477" y="1173"/>
                  </a:lnTo>
                  <a:lnTo>
                    <a:pt x="1477" y="1175"/>
                  </a:lnTo>
                  <a:lnTo>
                    <a:pt x="1477" y="1173"/>
                  </a:lnTo>
                  <a:lnTo>
                    <a:pt x="1477" y="1171"/>
                  </a:lnTo>
                  <a:lnTo>
                    <a:pt x="1479" y="1171"/>
                  </a:lnTo>
                  <a:lnTo>
                    <a:pt x="1479" y="1169"/>
                  </a:lnTo>
                  <a:lnTo>
                    <a:pt x="1480" y="1169"/>
                  </a:lnTo>
                  <a:lnTo>
                    <a:pt x="1480" y="1171"/>
                  </a:lnTo>
                  <a:lnTo>
                    <a:pt x="1479" y="1171"/>
                  </a:lnTo>
                  <a:lnTo>
                    <a:pt x="1480" y="1171"/>
                  </a:lnTo>
                  <a:lnTo>
                    <a:pt x="1480" y="1169"/>
                  </a:lnTo>
                  <a:lnTo>
                    <a:pt x="1480" y="1171"/>
                  </a:lnTo>
                  <a:lnTo>
                    <a:pt x="1482" y="1171"/>
                  </a:lnTo>
                  <a:lnTo>
                    <a:pt x="1484" y="1171"/>
                  </a:lnTo>
                  <a:lnTo>
                    <a:pt x="1486" y="1171"/>
                  </a:lnTo>
                  <a:lnTo>
                    <a:pt x="1484" y="1169"/>
                  </a:lnTo>
                  <a:lnTo>
                    <a:pt x="1486" y="1169"/>
                  </a:lnTo>
                  <a:lnTo>
                    <a:pt x="1486" y="1167"/>
                  </a:lnTo>
                  <a:lnTo>
                    <a:pt x="1488" y="1167"/>
                  </a:lnTo>
                  <a:lnTo>
                    <a:pt x="1488" y="1169"/>
                  </a:lnTo>
                  <a:lnTo>
                    <a:pt x="1488" y="1171"/>
                  </a:lnTo>
                  <a:lnTo>
                    <a:pt x="1488" y="1173"/>
                  </a:lnTo>
                  <a:lnTo>
                    <a:pt x="1486" y="1173"/>
                  </a:lnTo>
                  <a:lnTo>
                    <a:pt x="1486" y="1175"/>
                  </a:lnTo>
                  <a:lnTo>
                    <a:pt x="1484" y="1175"/>
                  </a:lnTo>
                  <a:lnTo>
                    <a:pt x="1486" y="1175"/>
                  </a:lnTo>
                  <a:lnTo>
                    <a:pt x="1486" y="1177"/>
                  </a:lnTo>
                  <a:lnTo>
                    <a:pt x="1486" y="1175"/>
                  </a:lnTo>
                  <a:lnTo>
                    <a:pt x="1486" y="1177"/>
                  </a:lnTo>
                  <a:lnTo>
                    <a:pt x="1486" y="1175"/>
                  </a:lnTo>
                  <a:lnTo>
                    <a:pt x="1488" y="1175"/>
                  </a:lnTo>
                  <a:lnTo>
                    <a:pt x="1488" y="1177"/>
                  </a:lnTo>
                  <a:lnTo>
                    <a:pt x="1486" y="1177"/>
                  </a:lnTo>
                  <a:lnTo>
                    <a:pt x="1486" y="1179"/>
                  </a:lnTo>
                  <a:lnTo>
                    <a:pt x="1484" y="1177"/>
                  </a:lnTo>
                  <a:lnTo>
                    <a:pt x="1486" y="1177"/>
                  </a:lnTo>
                  <a:lnTo>
                    <a:pt x="1484" y="1177"/>
                  </a:lnTo>
                  <a:lnTo>
                    <a:pt x="1484" y="1175"/>
                  </a:lnTo>
                  <a:lnTo>
                    <a:pt x="1482" y="1175"/>
                  </a:lnTo>
                  <a:lnTo>
                    <a:pt x="1482" y="1177"/>
                  </a:lnTo>
                  <a:lnTo>
                    <a:pt x="1482" y="1175"/>
                  </a:lnTo>
                  <a:lnTo>
                    <a:pt x="1482" y="1177"/>
                  </a:lnTo>
                  <a:lnTo>
                    <a:pt x="1484" y="1177"/>
                  </a:lnTo>
                  <a:lnTo>
                    <a:pt x="1484" y="1179"/>
                  </a:lnTo>
                  <a:lnTo>
                    <a:pt x="1482" y="1179"/>
                  </a:lnTo>
                  <a:lnTo>
                    <a:pt x="1484" y="1179"/>
                  </a:lnTo>
                  <a:lnTo>
                    <a:pt x="1484" y="1181"/>
                  </a:lnTo>
                  <a:lnTo>
                    <a:pt x="1482" y="1181"/>
                  </a:lnTo>
                  <a:lnTo>
                    <a:pt x="1482" y="1183"/>
                  </a:lnTo>
                  <a:lnTo>
                    <a:pt x="1480" y="1183"/>
                  </a:lnTo>
                  <a:lnTo>
                    <a:pt x="1480" y="1181"/>
                  </a:lnTo>
                  <a:lnTo>
                    <a:pt x="1480" y="1179"/>
                  </a:lnTo>
                  <a:lnTo>
                    <a:pt x="1479" y="1179"/>
                  </a:lnTo>
                  <a:lnTo>
                    <a:pt x="1479" y="1181"/>
                  </a:lnTo>
                  <a:lnTo>
                    <a:pt x="1479" y="1179"/>
                  </a:lnTo>
                  <a:lnTo>
                    <a:pt x="1479" y="1181"/>
                  </a:lnTo>
                  <a:lnTo>
                    <a:pt x="1480" y="1181"/>
                  </a:lnTo>
                  <a:lnTo>
                    <a:pt x="1479" y="1181"/>
                  </a:lnTo>
                  <a:lnTo>
                    <a:pt x="1480" y="1181"/>
                  </a:lnTo>
                  <a:lnTo>
                    <a:pt x="1480" y="1183"/>
                  </a:lnTo>
                  <a:lnTo>
                    <a:pt x="1479" y="1183"/>
                  </a:lnTo>
                  <a:lnTo>
                    <a:pt x="1479" y="1185"/>
                  </a:lnTo>
                  <a:lnTo>
                    <a:pt x="1479" y="1183"/>
                  </a:lnTo>
                  <a:lnTo>
                    <a:pt x="1480" y="1183"/>
                  </a:lnTo>
                  <a:lnTo>
                    <a:pt x="1482" y="1183"/>
                  </a:lnTo>
                  <a:lnTo>
                    <a:pt x="1482" y="1185"/>
                  </a:lnTo>
                  <a:lnTo>
                    <a:pt x="1482" y="1187"/>
                  </a:lnTo>
                  <a:lnTo>
                    <a:pt x="1480" y="1187"/>
                  </a:lnTo>
                  <a:lnTo>
                    <a:pt x="1482" y="1187"/>
                  </a:lnTo>
                  <a:lnTo>
                    <a:pt x="1482" y="1185"/>
                  </a:lnTo>
                  <a:lnTo>
                    <a:pt x="1484" y="1185"/>
                  </a:lnTo>
                  <a:lnTo>
                    <a:pt x="1484" y="1183"/>
                  </a:lnTo>
                  <a:lnTo>
                    <a:pt x="1484" y="1185"/>
                  </a:lnTo>
                  <a:lnTo>
                    <a:pt x="1484" y="1183"/>
                  </a:lnTo>
                  <a:lnTo>
                    <a:pt x="1486" y="1183"/>
                  </a:lnTo>
                  <a:lnTo>
                    <a:pt x="1486" y="1181"/>
                  </a:lnTo>
                  <a:lnTo>
                    <a:pt x="1488" y="1181"/>
                  </a:lnTo>
                  <a:lnTo>
                    <a:pt x="1488" y="1183"/>
                  </a:lnTo>
                  <a:lnTo>
                    <a:pt x="1486" y="1183"/>
                  </a:lnTo>
                  <a:lnTo>
                    <a:pt x="1488" y="1183"/>
                  </a:lnTo>
                  <a:lnTo>
                    <a:pt x="1488" y="1185"/>
                  </a:lnTo>
                  <a:lnTo>
                    <a:pt x="1486" y="1185"/>
                  </a:lnTo>
                  <a:lnTo>
                    <a:pt x="1488" y="1185"/>
                  </a:lnTo>
                  <a:lnTo>
                    <a:pt x="1488" y="1183"/>
                  </a:lnTo>
                  <a:lnTo>
                    <a:pt x="1488" y="1185"/>
                  </a:lnTo>
                  <a:lnTo>
                    <a:pt x="1488" y="1187"/>
                  </a:lnTo>
                  <a:lnTo>
                    <a:pt x="1488" y="1185"/>
                  </a:lnTo>
                  <a:lnTo>
                    <a:pt x="1486" y="1187"/>
                  </a:lnTo>
                  <a:lnTo>
                    <a:pt x="1488" y="1187"/>
                  </a:lnTo>
                  <a:lnTo>
                    <a:pt x="1488" y="1189"/>
                  </a:lnTo>
                  <a:lnTo>
                    <a:pt x="1486" y="1189"/>
                  </a:lnTo>
                  <a:lnTo>
                    <a:pt x="1484" y="1189"/>
                  </a:lnTo>
                  <a:lnTo>
                    <a:pt x="1486" y="1189"/>
                  </a:lnTo>
                  <a:lnTo>
                    <a:pt x="1486" y="1190"/>
                  </a:lnTo>
                  <a:lnTo>
                    <a:pt x="1488" y="1190"/>
                  </a:lnTo>
                  <a:lnTo>
                    <a:pt x="1488" y="1192"/>
                  </a:lnTo>
                  <a:lnTo>
                    <a:pt x="1490" y="1192"/>
                  </a:lnTo>
                  <a:lnTo>
                    <a:pt x="1490" y="1194"/>
                  </a:lnTo>
                  <a:lnTo>
                    <a:pt x="1488" y="1194"/>
                  </a:lnTo>
                  <a:lnTo>
                    <a:pt x="1486" y="1192"/>
                  </a:lnTo>
                  <a:lnTo>
                    <a:pt x="1484" y="1192"/>
                  </a:lnTo>
                  <a:lnTo>
                    <a:pt x="1486" y="1192"/>
                  </a:lnTo>
                  <a:lnTo>
                    <a:pt x="1486" y="1194"/>
                  </a:lnTo>
                  <a:lnTo>
                    <a:pt x="1488" y="1194"/>
                  </a:lnTo>
                  <a:lnTo>
                    <a:pt x="1490" y="1194"/>
                  </a:lnTo>
                  <a:lnTo>
                    <a:pt x="1488" y="1194"/>
                  </a:lnTo>
                  <a:lnTo>
                    <a:pt x="1488" y="1196"/>
                  </a:lnTo>
                  <a:lnTo>
                    <a:pt x="1488" y="1194"/>
                  </a:lnTo>
                  <a:lnTo>
                    <a:pt x="1488" y="1196"/>
                  </a:lnTo>
                  <a:lnTo>
                    <a:pt x="1488" y="1198"/>
                  </a:lnTo>
                  <a:lnTo>
                    <a:pt x="1488" y="1200"/>
                  </a:lnTo>
                  <a:lnTo>
                    <a:pt x="1486" y="1200"/>
                  </a:lnTo>
                  <a:lnTo>
                    <a:pt x="1486" y="1198"/>
                  </a:lnTo>
                  <a:lnTo>
                    <a:pt x="1484" y="1198"/>
                  </a:lnTo>
                  <a:lnTo>
                    <a:pt x="1484" y="1196"/>
                  </a:lnTo>
                  <a:lnTo>
                    <a:pt x="1482" y="1196"/>
                  </a:lnTo>
                  <a:lnTo>
                    <a:pt x="1482" y="1198"/>
                  </a:lnTo>
                  <a:lnTo>
                    <a:pt x="1484" y="1198"/>
                  </a:lnTo>
                  <a:lnTo>
                    <a:pt x="1484" y="1200"/>
                  </a:lnTo>
                  <a:lnTo>
                    <a:pt x="1484" y="1198"/>
                  </a:lnTo>
                  <a:lnTo>
                    <a:pt x="1484" y="1200"/>
                  </a:lnTo>
                  <a:lnTo>
                    <a:pt x="1482" y="1200"/>
                  </a:lnTo>
                  <a:lnTo>
                    <a:pt x="1482" y="1198"/>
                  </a:lnTo>
                  <a:lnTo>
                    <a:pt x="1480" y="1198"/>
                  </a:lnTo>
                  <a:lnTo>
                    <a:pt x="1480" y="1196"/>
                  </a:lnTo>
                  <a:lnTo>
                    <a:pt x="1480" y="1194"/>
                  </a:lnTo>
                  <a:lnTo>
                    <a:pt x="1480" y="1196"/>
                  </a:lnTo>
                  <a:lnTo>
                    <a:pt x="1480" y="1198"/>
                  </a:lnTo>
                  <a:lnTo>
                    <a:pt x="1479" y="1198"/>
                  </a:lnTo>
                  <a:lnTo>
                    <a:pt x="1479" y="1196"/>
                  </a:lnTo>
                  <a:lnTo>
                    <a:pt x="1479" y="1194"/>
                  </a:lnTo>
                  <a:lnTo>
                    <a:pt x="1480" y="1194"/>
                  </a:lnTo>
                  <a:lnTo>
                    <a:pt x="1480" y="1192"/>
                  </a:lnTo>
                  <a:lnTo>
                    <a:pt x="1480" y="1194"/>
                  </a:lnTo>
                  <a:lnTo>
                    <a:pt x="1480" y="1192"/>
                  </a:lnTo>
                  <a:lnTo>
                    <a:pt x="1479" y="1192"/>
                  </a:lnTo>
                  <a:lnTo>
                    <a:pt x="1479" y="1194"/>
                  </a:lnTo>
                  <a:lnTo>
                    <a:pt x="1477" y="1194"/>
                  </a:lnTo>
                  <a:lnTo>
                    <a:pt x="1477" y="1192"/>
                  </a:lnTo>
                  <a:lnTo>
                    <a:pt x="1477" y="1194"/>
                  </a:lnTo>
                  <a:lnTo>
                    <a:pt x="1477" y="1192"/>
                  </a:lnTo>
                  <a:lnTo>
                    <a:pt x="1479" y="1192"/>
                  </a:lnTo>
                  <a:lnTo>
                    <a:pt x="1479" y="1190"/>
                  </a:lnTo>
                  <a:lnTo>
                    <a:pt x="1477" y="1190"/>
                  </a:lnTo>
                  <a:lnTo>
                    <a:pt x="1477" y="1189"/>
                  </a:lnTo>
                  <a:lnTo>
                    <a:pt x="1477" y="1190"/>
                  </a:lnTo>
                  <a:lnTo>
                    <a:pt x="1479" y="1190"/>
                  </a:lnTo>
                  <a:lnTo>
                    <a:pt x="1479" y="1189"/>
                  </a:lnTo>
                  <a:lnTo>
                    <a:pt x="1479" y="1190"/>
                  </a:lnTo>
                  <a:lnTo>
                    <a:pt x="1479" y="1189"/>
                  </a:lnTo>
                  <a:lnTo>
                    <a:pt x="1479" y="1187"/>
                  </a:lnTo>
                  <a:lnTo>
                    <a:pt x="1477" y="1187"/>
                  </a:lnTo>
                  <a:lnTo>
                    <a:pt x="1479" y="1187"/>
                  </a:lnTo>
                  <a:lnTo>
                    <a:pt x="1479" y="1189"/>
                  </a:lnTo>
                  <a:lnTo>
                    <a:pt x="1477" y="1189"/>
                  </a:lnTo>
                  <a:lnTo>
                    <a:pt x="1477" y="1187"/>
                  </a:lnTo>
                  <a:lnTo>
                    <a:pt x="1475" y="1187"/>
                  </a:lnTo>
                  <a:lnTo>
                    <a:pt x="1475" y="1185"/>
                  </a:lnTo>
                  <a:lnTo>
                    <a:pt x="1475" y="1187"/>
                  </a:lnTo>
                  <a:lnTo>
                    <a:pt x="1477" y="1187"/>
                  </a:lnTo>
                  <a:lnTo>
                    <a:pt x="1477" y="1185"/>
                  </a:lnTo>
                  <a:lnTo>
                    <a:pt x="1477" y="1187"/>
                  </a:lnTo>
                  <a:lnTo>
                    <a:pt x="1477" y="1185"/>
                  </a:lnTo>
                  <a:lnTo>
                    <a:pt x="1475" y="1185"/>
                  </a:lnTo>
                  <a:lnTo>
                    <a:pt x="1475" y="1183"/>
                  </a:lnTo>
                  <a:lnTo>
                    <a:pt x="1475" y="1181"/>
                  </a:lnTo>
                  <a:lnTo>
                    <a:pt x="1475" y="1183"/>
                  </a:lnTo>
                  <a:lnTo>
                    <a:pt x="1475" y="1181"/>
                  </a:lnTo>
                  <a:lnTo>
                    <a:pt x="1475" y="1179"/>
                  </a:lnTo>
                  <a:lnTo>
                    <a:pt x="1475" y="1177"/>
                  </a:lnTo>
                  <a:lnTo>
                    <a:pt x="1475" y="1179"/>
                  </a:lnTo>
                  <a:lnTo>
                    <a:pt x="1475" y="1181"/>
                  </a:lnTo>
                  <a:lnTo>
                    <a:pt x="1475" y="1183"/>
                  </a:lnTo>
                  <a:lnTo>
                    <a:pt x="1475" y="1185"/>
                  </a:lnTo>
                  <a:lnTo>
                    <a:pt x="1475" y="1187"/>
                  </a:lnTo>
                  <a:lnTo>
                    <a:pt x="1475" y="1189"/>
                  </a:lnTo>
                  <a:lnTo>
                    <a:pt x="1475" y="1187"/>
                  </a:lnTo>
                  <a:lnTo>
                    <a:pt x="1475" y="1189"/>
                  </a:lnTo>
                  <a:lnTo>
                    <a:pt x="1473" y="1189"/>
                  </a:lnTo>
                  <a:lnTo>
                    <a:pt x="1473" y="1187"/>
                  </a:lnTo>
                  <a:lnTo>
                    <a:pt x="1473" y="1189"/>
                  </a:lnTo>
                  <a:lnTo>
                    <a:pt x="1471" y="1189"/>
                  </a:lnTo>
                  <a:lnTo>
                    <a:pt x="1471" y="1187"/>
                  </a:lnTo>
                  <a:lnTo>
                    <a:pt x="1473" y="1187"/>
                  </a:lnTo>
                  <a:lnTo>
                    <a:pt x="1473" y="1185"/>
                  </a:lnTo>
                  <a:lnTo>
                    <a:pt x="1473" y="1183"/>
                  </a:lnTo>
                  <a:lnTo>
                    <a:pt x="1473" y="1185"/>
                  </a:lnTo>
                  <a:lnTo>
                    <a:pt x="1471" y="1185"/>
                  </a:lnTo>
                  <a:lnTo>
                    <a:pt x="1471" y="1187"/>
                  </a:lnTo>
                  <a:lnTo>
                    <a:pt x="1469" y="1185"/>
                  </a:lnTo>
                  <a:lnTo>
                    <a:pt x="1469" y="1183"/>
                  </a:lnTo>
                  <a:lnTo>
                    <a:pt x="1469" y="1185"/>
                  </a:lnTo>
                  <a:lnTo>
                    <a:pt x="1469" y="1183"/>
                  </a:lnTo>
                  <a:lnTo>
                    <a:pt x="1471" y="1183"/>
                  </a:lnTo>
                  <a:lnTo>
                    <a:pt x="1469" y="1183"/>
                  </a:lnTo>
                  <a:lnTo>
                    <a:pt x="1471" y="1183"/>
                  </a:lnTo>
                  <a:lnTo>
                    <a:pt x="1471" y="1181"/>
                  </a:lnTo>
                  <a:lnTo>
                    <a:pt x="1469" y="1181"/>
                  </a:lnTo>
                  <a:lnTo>
                    <a:pt x="1471" y="1181"/>
                  </a:lnTo>
                  <a:lnTo>
                    <a:pt x="1471" y="1179"/>
                  </a:lnTo>
                  <a:lnTo>
                    <a:pt x="1471" y="1181"/>
                  </a:lnTo>
                  <a:lnTo>
                    <a:pt x="1473" y="1181"/>
                  </a:lnTo>
                  <a:lnTo>
                    <a:pt x="1473" y="1179"/>
                  </a:lnTo>
                  <a:lnTo>
                    <a:pt x="1473" y="1177"/>
                  </a:lnTo>
                  <a:lnTo>
                    <a:pt x="1473" y="1179"/>
                  </a:lnTo>
                  <a:lnTo>
                    <a:pt x="1471" y="1179"/>
                  </a:lnTo>
                  <a:lnTo>
                    <a:pt x="1471" y="1177"/>
                  </a:lnTo>
                  <a:lnTo>
                    <a:pt x="1471" y="1175"/>
                  </a:lnTo>
                  <a:lnTo>
                    <a:pt x="1469" y="1175"/>
                  </a:lnTo>
                  <a:lnTo>
                    <a:pt x="1469" y="1177"/>
                  </a:lnTo>
                  <a:lnTo>
                    <a:pt x="1469" y="1179"/>
                  </a:lnTo>
                  <a:lnTo>
                    <a:pt x="1467" y="1179"/>
                  </a:lnTo>
                  <a:lnTo>
                    <a:pt x="1469" y="1179"/>
                  </a:lnTo>
                  <a:lnTo>
                    <a:pt x="1469" y="1177"/>
                  </a:lnTo>
                  <a:lnTo>
                    <a:pt x="1469" y="1175"/>
                  </a:lnTo>
                  <a:lnTo>
                    <a:pt x="1469" y="1173"/>
                  </a:lnTo>
                  <a:lnTo>
                    <a:pt x="1469" y="1171"/>
                  </a:lnTo>
                  <a:lnTo>
                    <a:pt x="1467" y="1171"/>
                  </a:lnTo>
                  <a:lnTo>
                    <a:pt x="1467" y="1169"/>
                  </a:lnTo>
                  <a:lnTo>
                    <a:pt x="1467" y="1167"/>
                  </a:lnTo>
                  <a:lnTo>
                    <a:pt x="1469" y="1167"/>
                  </a:lnTo>
                  <a:lnTo>
                    <a:pt x="1471" y="1167"/>
                  </a:lnTo>
                  <a:lnTo>
                    <a:pt x="1469" y="1167"/>
                  </a:lnTo>
                  <a:lnTo>
                    <a:pt x="1467" y="1167"/>
                  </a:lnTo>
                  <a:lnTo>
                    <a:pt x="1467" y="1169"/>
                  </a:lnTo>
                  <a:lnTo>
                    <a:pt x="1465" y="1169"/>
                  </a:lnTo>
                  <a:lnTo>
                    <a:pt x="1467" y="1169"/>
                  </a:lnTo>
                  <a:lnTo>
                    <a:pt x="1467" y="1171"/>
                  </a:lnTo>
                  <a:lnTo>
                    <a:pt x="1467" y="1173"/>
                  </a:lnTo>
                  <a:lnTo>
                    <a:pt x="1469" y="1173"/>
                  </a:lnTo>
                  <a:lnTo>
                    <a:pt x="1467" y="1173"/>
                  </a:lnTo>
                  <a:lnTo>
                    <a:pt x="1467" y="1175"/>
                  </a:lnTo>
                  <a:lnTo>
                    <a:pt x="1467" y="1173"/>
                  </a:lnTo>
                  <a:lnTo>
                    <a:pt x="1467" y="1175"/>
                  </a:lnTo>
                  <a:lnTo>
                    <a:pt x="1467" y="1173"/>
                  </a:lnTo>
                  <a:lnTo>
                    <a:pt x="1467" y="1175"/>
                  </a:lnTo>
                  <a:lnTo>
                    <a:pt x="1465" y="1175"/>
                  </a:lnTo>
                  <a:lnTo>
                    <a:pt x="1465" y="1173"/>
                  </a:lnTo>
                  <a:lnTo>
                    <a:pt x="1463" y="1173"/>
                  </a:lnTo>
                  <a:lnTo>
                    <a:pt x="1463" y="1171"/>
                  </a:lnTo>
                  <a:lnTo>
                    <a:pt x="1461" y="1171"/>
                  </a:lnTo>
                  <a:lnTo>
                    <a:pt x="1461" y="1169"/>
                  </a:lnTo>
                  <a:lnTo>
                    <a:pt x="1461" y="1167"/>
                  </a:lnTo>
                  <a:lnTo>
                    <a:pt x="1459" y="1169"/>
                  </a:lnTo>
                  <a:lnTo>
                    <a:pt x="1461" y="1169"/>
                  </a:lnTo>
                  <a:lnTo>
                    <a:pt x="1459" y="1169"/>
                  </a:lnTo>
                  <a:lnTo>
                    <a:pt x="1457" y="1169"/>
                  </a:lnTo>
                  <a:lnTo>
                    <a:pt x="1457" y="1171"/>
                  </a:lnTo>
                  <a:lnTo>
                    <a:pt x="1457" y="1169"/>
                  </a:lnTo>
                  <a:lnTo>
                    <a:pt x="1457" y="1171"/>
                  </a:lnTo>
                  <a:lnTo>
                    <a:pt x="1455" y="1171"/>
                  </a:lnTo>
                  <a:lnTo>
                    <a:pt x="1455" y="1169"/>
                  </a:lnTo>
                  <a:lnTo>
                    <a:pt x="1457" y="1169"/>
                  </a:lnTo>
                  <a:lnTo>
                    <a:pt x="1457" y="1167"/>
                  </a:lnTo>
                  <a:lnTo>
                    <a:pt x="1459" y="1167"/>
                  </a:lnTo>
                  <a:lnTo>
                    <a:pt x="1457" y="1167"/>
                  </a:lnTo>
                  <a:lnTo>
                    <a:pt x="1455" y="1167"/>
                  </a:lnTo>
                  <a:lnTo>
                    <a:pt x="1454" y="1167"/>
                  </a:lnTo>
                  <a:lnTo>
                    <a:pt x="1452" y="1167"/>
                  </a:lnTo>
                  <a:lnTo>
                    <a:pt x="1454" y="1167"/>
                  </a:lnTo>
                  <a:lnTo>
                    <a:pt x="1452" y="1167"/>
                  </a:lnTo>
                  <a:lnTo>
                    <a:pt x="1450" y="1167"/>
                  </a:lnTo>
                  <a:lnTo>
                    <a:pt x="1448" y="1167"/>
                  </a:lnTo>
                  <a:lnTo>
                    <a:pt x="1448" y="1165"/>
                  </a:lnTo>
                  <a:lnTo>
                    <a:pt x="1450" y="1165"/>
                  </a:lnTo>
                  <a:lnTo>
                    <a:pt x="1448" y="1165"/>
                  </a:lnTo>
                  <a:lnTo>
                    <a:pt x="1448" y="1164"/>
                  </a:lnTo>
                  <a:lnTo>
                    <a:pt x="1450" y="1164"/>
                  </a:lnTo>
                  <a:lnTo>
                    <a:pt x="1448" y="1164"/>
                  </a:lnTo>
                  <a:lnTo>
                    <a:pt x="1448" y="1162"/>
                  </a:lnTo>
                  <a:lnTo>
                    <a:pt x="1450" y="1162"/>
                  </a:lnTo>
                  <a:lnTo>
                    <a:pt x="1452" y="1162"/>
                  </a:lnTo>
                  <a:lnTo>
                    <a:pt x="1454" y="1162"/>
                  </a:lnTo>
                  <a:lnTo>
                    <a:pt x="1455" y="1162"/>
                  </a:lnTo>
                  <a:lnTo>
                    <a:pt x="1455" y="1164"/>
                  </a:lnTo>
                  <a:lnTo>
                    <a:pt x="1457" y="1164"/>
                  </a:lnTo>
                  <a:lnTo>
                    <a:pt x="1459" y="1164"/>
                  </a:lnTo>
                  <a:lnTo>
                    <a:pt x="1461" y="1164"/>
                  </a:lnTo>
                  <a:lnTo>
                    <a:pt x="1459" y="1164"/>
                  </a:lnTo>
                  <a:lnTo>
                    <a:pt x="1459" y="1162"/>
                  </a:lnTo>
                  <a:lnTo>
                    <a:pt x="1459" y="1164"/>
                  </a:lnTo>
                  <a:lnTo>
                    <a:pt x="1459" y="1162"/>
                  </a:lnTo>
                  <a:lnTo>
                    <a:pt x="1457" y="1162"/>
                  </a:lnTo>
                  <a:lnTo>
                    <a:pt x="1455" y="1162"/>
                  </a:lnTo>
                  <a:lnTo>
                    <a:pt x="1455" y="1160"/>
                  </a:lnTo>
                  <a:lnTo>
                    <a:pt x="1454" y="1160"/>
                  </a:lnTo>
                  <a:lnTo>
                    <a:pt x="1454" y="1158"/>
                  </a:lnTo>
                  <a:lnTo>
                    <a:pt x="1455" y="1158"/>
                  </a:lnTo>
                  <a:lnTo>
                    <a:pt x="1457" y="1158"/>
                  </a:lnTo>
                  <a:lnTo>
                    <a:pt x="1455" y="1158"/>
                  </a:lnTo>
                  <a:lnTo>
                    <a:pt x="1454" y="1158"/>
                  </a:lnTo>
                  <a:lnTo>
                    <a:pt x="1452" y="1158"/>
                  </a:lnTo>
                  <a:lnTo>
                    <a:pt x="1452" y="1156"/>
                  </a:lnTo>
                  <a:lnTo>
                    <a:pt x="1452" y="1158"/>
                  </a:lnTo>
                  <a:lnTo>
                    <a:pt x="1452" y="1156"/>
                  </a:lnTo>
                  <a:lnTo>
                    <a:pt x="1452" y="1154"/>
                  </a:lnTo>
                  <a:lnTo>
                    <a:pt x="1454" y="1154"/>
                  </a:lnTo>
                  <a:lnTo>
                    <a:pt x="1454" y="1152"/>
                  </a:lnTo>
                  <a:lnTo>
                    <a:pt x="1454" y="1150"/>
                  </a:lnTo>
                  <a:lnTo>
                    <a:pt x="1455" y="1150"/>
                  </a:lnTo>
                  <a:lnTo>
                    <a:pt x="1455" y="1148"/>
                  </a:lnTo>
                  <a:lnTo>
                    <a:pt x="1457" y="1148"/>
                  </a:lnTo>
                  <a:lnTo>
                    <a:pt x="1459" y="1148"/>
                  </a:lnTo>
                  <a:lnTo>
                    <a:pt x="1457" y="1148"/>
                  </a:lnTo>
                  <a:lnTo>
                    <a:pt x="1457" y="1146"/>
                  </a:lnTo>
                  <a:lnTo>
                    <a:pt x="1457" y="1148"/>
                  </a:lnTo>
                  <a:lnTo>
                    <a:pt x="1455" y="1146"/>
                  </a:lnTo>
                  <a:lnTo>
                    <a:pt x="1455" y="1148"/>
                  </a:lnTo>
                  <a:lnTo>
                    <a:pt x="1454" y="1148"/>
                  </a:lnTo>
                  <a:lnTo>
                    <a:pt x="1452" y="1148"/>
                  </a:lnTo>
                  <a:lnTo>
                    <a:pt x="1452" y="1150"/>
                  </a:lnTo>
                  <a:lnTo>
                    <a:pt x="1452" y="1148"/>
                  </a:lnTo>
                  <a:lnTo>
                    <a:pt x="1452" y="1150"/>
                  </a:lnTo>
                  <a:lnTo>
                    <a:pt x="1450" y="1150"/>
                  </a:lnTo>
                  <a:lnTo>
                    <a:pt x="1448" y="1150"/>
                  </a:lnTo>
                  <a:lnTo>
                    <a:pt x="1448" y="1152"/>
                  </a:lnTo>
                  <a:lnTo>
                    <a:pt x="1448" y="1150"/>
                  </a:lnTo>
                  <a:lnTo>
                    <a:pt x="1446" y="1150"/>
                  </a:lnTo>
                  <a:lnTo>
                    <a:pt x="1446" y="1148"/>
                  </a:lnTo>
                  <a:lnTo>
                    <a:pt x="1444" y="1148"/>
                  </a:lnTo>
                  <a:lnTo>
                    <a:pt x="1444" y="1146"/>
                  </a:lnTo>
                  <a:lnTo>
                    <a:pt x="1444" y="1144"/>
                  </a:lnTo>
                  <a:lnTo>
                    <a:pt x="1444" y="1146"/>
                  </a:lnTo>
                  <a:lnTo>
                    <a:pt x="1444" y="1144"/>
                  </a:lnTo>
                  <a:lnTo>
                    <a:pt x="1446" y="1144"/>
                  </a:lnTo>
                  <a:lnTo>
                    <a:pt x="1444" y="1144"/>
                  </a:lnTo>
                  <a:lnTo>
                    <a:pt x="1444" y="1142"/>
                  </a:lnTo>
                  <a:lnTo>
                    <a:pt x="1446" y="1142"/>
                  </a:lnTo>
                  <a:lnTo>
                    <a:pt x="1446" y="1140"/>
                  </a:lnTo>
                  <a:lnTo>
                    <a:pt x="1446" y="1142"/>
                  </a:lnTo>
                  <a:lnTo>
                    <a:pt x="1446" y="1140"/>
                  </a:lnTo>
                  <a:lnTo>
                    <a:pt x="1448" y="1140"/>
                  </a:lnTo>
                  <a:lnTo>
                    <a:pt x="1448" y="1142"/>
                  </a:lnTo>
                  <a:lnTo>
                    <a:pt x="1448" y="1140"/>
                  </a:lnTo>
                  <a:lnTo>
                    <a:pt x="1450" y="1140"/>
                  </a:lnTo>
                  <a:lnTo>
                    <a:pt x="1450" y="1139"/>
                  </a:lnTo>
                  <a:lnTo>
                    <a:pt x="1452" y="1137"/>
                  </a:lnTo>
                  <a:lnTo>
                    <a:pt x="1452" y="1139"/>
                  </a:lnTo>
                  <a:lnTo>
                    <a:pt x="1452" y="1137"/>
                  </a:lnTo>
                  <a:lnTo>
                    <a:pt x="1452" y="1135"/>
                  </a:lnTo>
                  <a:lnTo>
                    <a:pt x="1452" y="1133"/>
                  </a:lnTo>
                  <a:lnTo>
                    <a:pt x="1450" y="1133"/>
                  </a:lnTo>
                  <a:lnTo>
                    <a:pt x="1452" y="1133"/>
                  </a:lnTo>
                  <a:lnTo>
                    <a:pt x="1452" y="1135"/>
                  </a:lnTo>
                  <a:lnTo>
                    <a:pt x="1450" y="1135"/>
                  </a:lnTo>
                  <a:lnTo>
                    <a:pt x="1450" y="1133"/>
                  </a:lnTo>
                  <a:lnTo>
                    <a:pt x="1448" y="1133"/>
                  </a:lnTo>
                  <a:lnTo>
                    <a:pt x="1448" y="1131"/>
                  </a:lnTo>
                  <a:lnTo>
                    <a:pt x="1448" y="1129"/>
                  </a:lnTo>
                  <a:lnTo>
                    <a:pt x="1450" y="1129"/>
                  </a:lnTo>
                  <a:lnTo>
                    <a:pt x="1448" y="1129"/>
                  </a:lnTo>
                  <a:lnTo>
                    <a:pt x="1450" y="1129"/>
                  </a:lnTo>
                  <a:lnTo>
                    <a:pt x="1448" y="1129"/>
                  </a:lnTo>
                  <a:lnTo>
                    <a:pt x="1448" y="1127"/>
                  </a:lnTo>
                  <a:lnTo>
                    <a:pt x="1448" y="1125"/>
                  </a:lnTo>
                  <a:lnTo>
                    <a:pt x="1448" y="1123"/>
                  </a:lnTo>
                  <a:lnTo>
                    <a:pt x="1448" y="1121"/>
                  </a:lnTo>
                  <a:lnTo>
                    <a:pt x="1448" y="1119"/>
                  </a:lnTo>
                  <a:lnTo>
                    <a:pt x="1448" y="1117"/>
                  </a:lnTo>
                  <a:lnTo>
                    <a:pt x="1446" y="1117"/>
                  </a:lnTo>
                  <a:lnTo>
                    <a:pt x="1444" y="1117"/>
                  </a:lnTo>
                  <a:lnTo>
                    <a:pt x="1442" y="1117"/>
                  </a:lnTo>
                  <a:lnTo>
                    <a:pt x="1440" y="1117"/>
                  </a:lnTo>
                  <a:lnTo>
                    <a:pt x="1440" y="1116"/>
                  </a:lnTo>
                  <a:lnTo>
                    <a:pt x="1438" y="1116"/>
                  </a:lnTo>
                  <a:lnTo>
                    <a:pt x="1438" y="1117"/>
                  </a:lnTo>
                  <a:lnTo>
                    <a:pt x="1438" y="1116"/>
                  </a:lnTo>
                  <a:lnTo>
                    <a:pt x="1436" y="1116"/>
                  </a:lnTo>
                  <a:lnTo>
                    <a:pt x="1436" y="1114"/>
                  </a:lnTo>
                  <a:lnTo>
                    <a:pt x="1436" y="1116"/>
                  </a:lnTo>
                  <a:lnTo>
                    <a:pt x="1436" y="1114"/>
                  </a:lnTo>
                  <a:lnTo>
                    <a:pt x="1436" y="1112"/>
                  </a:lnTo>
                  <a:lnTo>
                    <a:pt x="1436" y="1110"/>
                  </a:lnTo>
                  <a:lnTo>
                    <a:pt x="1436" y="1108"/>
                  </a:lnTo>
                  <a:lnTo>
                    <a:pt x="1436" y="1110"/>
                  </a:lnTo>
                  <a:lnTo>
                    <a:pt x="1438" y="1110"/>
                  </a:lnTo>
                  <a:lnTo>
                    <a:pt x="1436" y="1110"/>
                  </a:lnTo>
                  <a:lnTo>
                    <a:pt x="1438" y="1110"/>
                  </a:lnTo>
                  <a:lnTo>
                    <a:pt x="1436" y="1110"/>
                  </a:lnTo>
                  <a:lnTo>
                    <a:pt x="1436" y="1108"/>
                  </a:lnTo>
                  <a:lnTo>
                    <a:pt x="1436" y="1106"/>
                  </a:lnTo>
                  <a:close/>
                  <a:moveTo>
                    <a:pt x="674" y="1108"/>
                  </a:moveTo>
                  <a:lnTo>
                    <a:pt x="674" y="1110"/>
                  </a:lnTo>
                  <a:lnTo>
                    <a:pt x="672" y="1110"/>
                  </a:lnTo>
                  <a:lnTo>
                    <a:pt x="672" y="1108"/>
                  </a:lnTo>
                  <a:lnTo>
                    <a:pt x="670" y="1108"/>
                  </a:lnTo>
                  <a:lnTo>
                    <a:pt x="672" y="1108"/>
                  </a:lnTo>
                  <a:lnTo>
                    <a:pt x="672" y="1106"/>
                  </a:lnTo>
                  <a:lnTo>
                    <a:pt x="674" y="1106"/>
                  </a:lnTo>
                  <a:lnTo>
                    <a:pt x="674" y="1108"/>
                  </a:lnTo>
                  <a:close/>
                  <a:moveTo>
                    <a:pt x="1431" y="1104"/>
                  </a:moveTo>
                  <a:lnTo>
                    <a:pt x="1432" y="1104"/>
                  </a:lnTo>
                  <a:lnTo>
                    <a:pt x="1431" y="1104"/>
                  </a:lnTo>
                  <a:lnTo>
                    <a:pt x="1431" y="1102"/>
                  </a:lnTo>
                  <a:lnTo>
                    <a:pt x="1431" y="1104"/>
                  </a:lnTo>
                  <a:close/>
                  <a:moveTo>
                    <a:pt x="1475" y="1102"/>
                  </a:moveTo>
                  <a:lnTo>
                    <a:pt x="1475" y="1104"/>
                  </a:lnTo>
                  <a:lnTo>
                    <a:pt x="1473" y="1104"/>
                  </a:lnTo>
                  <a:lnTo>
                    <a:pt x="1473" y="1106"/>
                  </a:lnTo>
                  <a:lnTo>
                    <a:pt x="1475" y="1106"/>
                  </a:lnTo>
                  <a:lnTo>
                    <a:pt x="1473" y="1106"/>
                  </a:lnTo>
                  <a:lnTo>
                    <a:pt x="1471" y="1106"/>
                  </a:lnTo>
                  <a:lnTo>
                    <a:pt x="1471" y="1104"/>
                  </a:lnTo>
                  <a:lnTo>
                    <a:pt x="1471" y="1102"/>
                  </a:lnTo>
                  <a:lnTo>
                    <a:pt x="1473" y="1102"/>
                  </a:lnTo>
                  <a:lnTo>
                    <a:pt x="1475" y="1102"/>
                  </a:lnTo>
                  <a:close/>
                  <a:moveTo>
                    <a:pt x="1423" y="1102"/>
                  </a:moveTo>
                  <a:lnTo>
                    <a:pt x="1423" y="1100"/>
                  </a:lnTo>
                  <a:lnTo>
                    <a:pt x="1423" y="1102"/>
                  </a:lnTo>
                  <a:close/>
                  <a:moveTo>
                    <a:pt x="1419" y="1102"/>
                  </a:moveTo>
                  <a:lnTo>
                    <a:pt x="1419" y="1100"/>
                  </a:lnTo>
                  <a:lnTo>
                    <a:pt x="1419" y="1102"/>
                  </a:lnTo>
                  <a:close/>
                  <a:moveTo>
                    <a:pt x="1465" y="1100"/>
                  </a:moveTo>
                  <a:lnTo>
                    <a:pt x="1465" y="1102"/>
                  </a:lnTo>
                  <a:lnTo>
                    <a:pt x="1467" y="1102"/>
                  </a:lnTo>
                  <a:lnTo>
                    <a:pt x="1469" y="1104"/>
                  </a:lnTo>
                  <a:lnTo>
                    <a:pt x="1467" y="1104"/>
                  </a:lnTo>
                  <a:lnTo>
                    <a:pt x="1469" y="1104"/>
                  </a:lnTo>
                  <a:lnTo>
                    <a:pt x="1467" y="1104"/>
                  </a:lnTo>
                  <a:lnTo>
                    <a:pt x="1469" y="1104"/>
                  </a:lnTo>
                  <a:lnTo>
                    <a:pt x="1467" y="1106"/>
                  </a:lnTo>
                  <a:lnTo>
                    <a:pt x="1467" y="1108"/>
                  </a:lnTo>
                  <a:lnTo>
                    <a:pt x="1467" y="1110"/>
                  </a:lnTo>
                  <a:lnTo>
                    <a:pt x="1467" y="1112"/>
                  </a:lnTo>
                  <a:lnTo>
                    <a:pt x="1465" y="1112"/>
                  </a:lnTo>
                  <a:lnTo>
                    <a:pt x="1463" y="1112"/>
                  </a:lnTo>
                  <a:lnTo>
                    <a:pt x="1463" y="1114"/>
                  </a:lnTo>
                  <a:lnTo>
                    <a:pt x="1461" y="1114"/>
                  </a:lnTo>
                  <a:lnTo>
                    <a:pt x="1459" y="1114"/>
                  </a:lnTo>
                  <a:lnTo>
                    <a:pt x="1459" y="1112"/>
                  </a:lnTo>
                  <a:lnTo>
                    <a:pt x="1457" y="1112"/>
                  </a:lnTo>
                  <a:lnTo>
                    <a:pt x="1457" y="1110"/>
                  </a:lnTo>
                  <a:lnTo>
                    <a:pt x="1455" y="1110"/>
                  </a:lnTo>
                  <a:lnTo>
                    <a:pt x="1455" y="1108"/>
                  </a:lnTo>
                  <a:lnTo>
                    <a:pt x="1454" y="1108"/>
                  </a:lnTo>
                  <a:lnTo>
                    <a:pt x="1454" y="1106"/>
                  </a:lnTo>
                  <a:lnTo>
                    <a:pt x="1455" y="1106"/>
                  </a:lnTo>
                  <a:lnTo>
                    <a:pt x="1455" y="1104"/>
                  </a:lnTo>
                  <a:lnTo>
                    <a:pt x="1455" y="1102"/>
                  </a:lnTo>
                  <a:lnTo>
                    <a:pt x="1457" y="1102"/>
                  </a:lnTo>
                  <a:lnTo>
                    <a:pt x="1457" y="1100"/>
                  </a:lnTo>
                  <a:lnTo>
                    <a:pt x="1459" y="1100"/>
                  </a:lnTo>
                  <a:lnTo>
                    <a:pt x="1461" y="1100"/>
                  </a:lnTo>
                  <a:lnTo>
                    <a:pt x="1461" y="1102"/>
                  </a:lnTo>
                  <a:lnTo>
                    <a:pt x="1463" y="1102"/>
                  </a:lnTo>
                  <a:lnTo>
                    <a:pt x="1463" y="1100"/>
                  </a:lnTo>
                  <a:lnTo>
                    <a:pt x="1463" y="1102"/>
                  </a:lnTo>
                  <a:lnTo>
                    <a:pt x="1463" y="1100"/>
                  </a:lnTo>
                  <a:lnTo>
                    <a:pt x="1465" y="1100"/>
                  </a:lnTo>
                  <a:close/>
                  <a:moveTo>
                    <a:pt x="1421" y="1102"/>
                  </a:moveTo>
                  <a:lnTo>
                    <a:pt x="1421" y="1100"/>
                  </a:lnTo>
                  <a:lnTo>
                    <a:pt x="1421" y="1102"/>
                  </a:lnTo>
                  <a:close/>
                  <a:moveTo>
                    <a:pt x="1448" y="1100"/>
                  </a:moveTo>
                  <a:lnTo>
                    <a:pt x="1446" y="1100"/>
                  </a:lnTo>
                  <a:lnTo>
                    <a:pt x="1448" y="1100"/>
                  </a:lnTo>
                  <a:close/>
                  <a:moveTo>
                    <a:pt x="1454" y="1100"/>
                  </a:moveTo>
                  <a:lnTo>
                    <a:pt x="1452" y="1100"/>
                  </a:lnTo>
                  <a:lnTo>
                    <a:pt x="1454" y="1100"/>
                  </a:lnTo>
                  <a:close/>
                  <a:moveTo>
                    <a:pt x="1419" y="1100"/>
                  </a:moveTo>
                  <a:lnTo>
                    <a:pt x="1419" y="1102"/>
                  </a:lnTo>
                  <a:lnTo>
                    <a:pt x="1417" y="1100"/>
                  </a:lnTo>
                  <a:lnTo>
                    <a:pt x="1419" y="1100"/>
                  </a:lnTo>
                  <a:close/>
                  <a:moveTo>
                    <a:pt x="1455" y="1100"/>
                  </a:moveTo>
                  <a:lnTo>
                    <a:pt x="1454" y="1100"/>
                  </a:lnTo>
                  <a:lnTo>
                    <a:pt x="1455" y="1100"/>
                  </a:lnTo>
                  <a:close/>
                  <a:moveTo>
                    <a:pt x="1417" y="1100"/>
                  </a:moveTo>
                  <a:lnTo>
                    <a:pt x="1419" y="1100"/>
                  </a:lnTo>
                  <a:lnTo>
                    <a:pt x="1417" y="1100"/>
                  </a:lnTo>
                  <a:close/>
                  <a:moveTo>
                    <a:pt x="1469" y="1098"/>
                  </a:moveTo>
                  <a:lnTo>
                    <a:pt x="1469" y="1100"/>
                  </a:lnTo>
                  <a:lnTo>
                    <a:pt x="1469" y="1102"/>
                  </a:lnTo>
                  <a:lnTo>
                    <a:pt x="1469" y="1100"/>
                  </a:lnTo>
                  <a:lnTo>
                    <a:pt x="1467" y="1100"/>
                  </a:lnTo>
                  <a:lnTo>
                    <a:pt x="1467" y="1098"/>
                  </a:lnTo>
                  <a:lnTo>
                    <a:pt x="1467" y="1100"/>
                  </a:lnTo>
                  <a:lnTo>
                    <a:pt x="1467" y="1098"/>
                  </a:lnTo>
                  <a:lnTo>
                    <a:pt x="1469" y="1098"/>
                  </a:lnTo>
                  <a:close/>
                  <a:moveTo>
                    <a:pt x="1482" y="1116"/>
                  </a:moveTo>
                  <a:lnTo>
                    <a:pt x="1480" y="1116"/>
                  </a:lnTo>
                  <a:lnTo>
                    <a:pt x="1479" y="1116"/>
                  </a:lnTo>
                  <a:lnTo>
                    <a:pt x="1479" y="1114"/>
                  </a:lnTo>
                  <a:lnTo>
                    <a:pt x="1477" y="1114"/>
                  </a:lnTo>
                  <a:lnTo>
                    <a:pt x="1477" y="1112"/>
                  </a:lnTo>
                  <a:lnTo>
                    <a:pt x="1477" y="1110"/>
                  </a:lnTo>
                  <a:lnTo>
                    <a:pt x="1477" y="1108"/>
                  </a:lnTo>
                  <a:lnTo>
                    <a:pt x="1477" y="1106"/>
                  </a:lnTo>
                  <a:lnTo>
                    <a:pt x="1477" y="1104"/>
                  </a:lnTo>
                  <a:lnTo>
                    <a:pt x="1477" y="1102"/>
                  </a:lnTo>
                  <a:lnTo>
                    <a:pt x="1477" y="1100"/>
                  </a:lnTo>
                  <a:lnTo>
                    <a:pt x="1475" y="1100"/>
                  </a:lnTo>
                  <a:lnTo>
                    <a:pt x="1475" y="1098"/>
                  </a:lnTo>
                  <a:lnTo>
                    <a:pt x="1477" y="1098"/>
                  </a:lnTo>
                  <a:lnTo>
                    <a:pt x="1477" y="1100"/>
                  </a:lnTo>
                  <a:lnTo>
                    <a:pt x="1479" y="1100"/>
                  </a:lnTo>
                  <a:lnTo>
                    <a:pt x="1480" y="1100"/>
                  </a:lnTo>
                  <a:lnTo>
                    <a:pt x="1480" y="1102"/>
                  </a:lnTo>
                  <a:lnTo>
                    <a:pt x="1480" y="1104"/>
                  </a:lnTo>
                  <a:lnTo>
                    <a:pt x="1480" y="1106"/>
                  </a:lnTo>
                  <a:lnTo>
                    <a:pt x="1482" y="1106"/>
                  </a:lnTo>
                  <a:lnTo>
                    <a:pt x="1482" y="1108"/>
                  </a:lnTo>
                  <a:lnTo>
                    <a:pt x="1484" y="1108"/>
                  </a:lnTo>
                  <a:lnTo>
                    <a:pt x="1484" y="1106"/>
                  </a:lnTo>
                  <a:lnTo>
                    <a:pt x="1486" y="1106"/>
                  </a:lnTo>
                  <a:lnTo>
                    <a:pt x="1488" y="1108"/>
                  </a:lnTo>
                  <a:lnTo>
                    <a:pt x="1488" y="1110"/>
                  </a:lnTo>
                  <a:lnTo>
                    <a:pt x="1488" y="1112"/>
                  </a:lnTo>
                  <a:lnTo>
                    <a:pt x="1490" y="1114"/>
                  </a:lnTo>
                  <a:lnTo>
                    <a:pt x="1490" y="1116"/>
                  </a:lnTo>
                  <a:lnTo>
                    <a:pt x="1488" y="1116"/>
                  </a:lnTo>
                  <a:lnTo>
                    <a:pt x="1486" y="1114"/>
                  </a:lnTo>
                  <a:lnTo>
                    <a:pt x="1486" y="1116"/>
                  </a:lnTo>
                  <a:lnTo>
                    <a:pt x="1488" y="1116"/>
                  </a:lnTo>
                  <a:lnTo>
                    <a:pt x="1488" y="1117"/>
                  </a:lnTo>
                  <a:lnTo>
                    <a:pt x="1486" y="1119"/>
                  </a:lnTo>
                  <a:lnTo>
                    <a:pt x="1488" y="1119"/>
                  </a:lnTo>
                  <a:lnTo>
                    <a:pt x="1486" y="1119"/>
                  </a:lnTo>
                  <a:lnTo>
                    <a:pt x="1486" y="1117"/>
                  </a:lnTo>
                  <a:lnTo>
                    <a:pt x="1486" y="1119"/>
                  </a:lnTo>
                  <a:lnTo>
                    <a:pt x="1484" y="1119"/>
                  </a:lnTo>
                  <a:lnTo>
                    <a:pt x="1484" y="1117"/>
                  </a:lnTo>
                  <a:lnTo>
                    <a:pt x="1484" y="1116"/>
                  </a:lnTo>
                  <a:lnTo>
                    <a:pt x="1482" y="1117"/>
                  </a:lnTo>
                  <a:lnTo>
                    <a:pt x="1484" y="1117"/>
                  </a:lnTo>
                  <a:lnTo>
                    <a:pt x="1482" y="1117"/>
                  </a:lnTo>
                  <a:lnTo>
                    <a:pt x="1482" y="1116"/>
                  </a:lnTo>
                  <a:lnTo>
                    <a:pt x="1482" y="1117"/>
                  </a:lnTo>
                  <a:lnTo>
                    <a:pt x="1482" y="1116"/>
                  </a:lnTo>
                  <a:close/>
                  <a:moveTo>
                    <a:pt x="1432" y="1100"/>
                  </a:moveTo>
                  <a:lnTo>
                    <a:pt x="1431" y="1100"/>
                  </a:lnTo>
                  <a:lnTo>
                    <a:pt x="1431" y="1098"/>
                  </a:lnTo>
                  <a:lnTo>
                    <a:pt x="1431" y="1100"/>
                  </a:lnTo>
                  <a:lnTo>
                    <a:pt x="1432" y="1100"/>
                  </a:lnTo>
                  <a:close/>
                  <a:moveTo>
                    <a:pt x="678" y="1098"/>
                  </a:moveTo>
                  <a:lnTo>
                    <a:pt x="676" y="1098"/>
                  </a:lnTo>
                  <a:lnTo>
                    <a:pt x="676" y="1100"/>
                  </a:lnTo>
                  <a:lnTo>
                    <a:pt x="676" y="1098"/>
                  </a:lnTo>
                  <a:lnTo>
                    <a:pt x="678" y="1098"/>
                  </a:lnTo>
                  <a:close/>
                  <a:moveTo>
                    <a:pt x="1469" y="1098"/>
                  </a:moveTo>
                  <a:lnTo>
                    <a:pt x="1471" y="1098"/>
                  </a:lnTo>
                  <a:lnTo>
                    <a:pt x="1469" y="1098"/>
                  </a:lnTo>
                  <a:close/>
                  <a:moveTo>
                    <a:pt x="1454" y="1098"/>
                  </a:moveTo>
                  <a:lnTo>
                    <a:pt x="1454" y="1096"/>
                  </a:lnTo>
                  <a:lnTo>
                    <a:pt x="1454" y="1098"/>
                  </a:lnTo>
                  <a:close/>
                  <a:moveTo>
                    <a:pt x="1471" y="1098"/>
                  </a:moveTo>
                  <a:lnTo>
                    <a:pt x="1471" y="1096"/>
                  </a:lnTo>
                  <a:lnTo>
                    <a:pt x="1471" y="1098"/>
                  </a:lnTo>
                  <a:close/>
                  <a:moveTo>
                    <a:pt x="1454" y="1096"/>
                  </a:moveTo>
                  <a:lnTo>
                    <a:pt x="1455" y="1096"/>
                  </a:lnTo>
                  <a:lnTo>
                    <a:pt x="1454" y="1096"/>
                  </a:lnTo>
                  <a:close/>
                  <a:moveTo>
                    <a:pt x="1473" y="1098"/>
                  </a:moveTo>
                  <a:lnTo>
                    <a:pt x="1473" y="1096"/>
                  </a:lnTo>
                  <a:lnTo>
                    <a:pt x="1475" y="1096"/>
                  </a:lnTo>
                  <a:lnTo>
                    <a:pt x="1473" y="1098"/>
                  </a:lnTo>
                  <a:close/>
                  <a:moveTo>
                    <a:pt x="1471" y="1096"/>
                  </a:moveTo>
                  <a:lnTo>
                    <a:pt x="1471" y="1094"/>
                  </a:lnTo>
                  <a:lnTo>
                    <a:pt x="1471" y="1096"/>
                  </a:lnTo>
                  <a:close/>
                  <a:moveTo>
                    <a:pt x="797" y="1094"/>
                  </a:moveTo>
                  <a:lnTo>
                    <a:pt x="799" y="1094"/>
                  </a:lnTo>
                  <a:lnTo>
                    <a:pt x="799" y="1096"/>
                  </a:lnTo>
                  <a:lnTo>
                    <a:pt x="797" y="1096"/>
                  </a:lnTo>
                  <a:lnTo>
                    <a:pt x="795" y="1098"/>
                  </a:lnTo>
                  <a:lnTo>
                    <a:pt x="793" y="1098"/>
                  </a:lnTo>
                  <a:lnTo>
                    <a:pt x="791" y="1098"/>
                  </a:lnTo>
                  <a:lnTo>
                    <a:pt x="789" y="1098"/>
                  </a:lnTo>
                  <a:lnTo>
                    <a:pt x="791" y="1098"/>
                  </a:lnTo>
                  <a:lnTo>
                    <a:pt x="791" y="1096"/>
                  </a:lnTo>
                  <a:lnTo>
                    <a:pt x="793" y="1096"/>
                  </a:lnTo>
                  <a:lnTo>
                    <a:pt x="793" y="1094"/>
                  </a:lnTo>
                  <a:lnTo>
                    <a:pt x="793" y="1096"/>
                  </a:lnTo>
                  <a:lnTo>
                    <a:pt x="793" y="1094"/>
                  </a:lnTo>
                  <a:lnTo>
                    <a:pt x="795" y="1094"/>
                  </a:lnTo>
                  <a:lnTo>
                    <a:pt x="795" y="1096"/>
                  </a:lnTo>
                  <a:lnTo>
                    <a:pt x="797" y="1096"/>
                  </a:lnTo>
                  <a:lnTo>
                    <a:pt x="797" y="1094"/>
                  </a:lnTo>
                  <a:close/>
                  <a:moveTo>
                    <a:pt x="791" y="1094"/>
                  </a:moveTo>
                  <a:lnTo>
                    <a:pt x="793" y="1094"/>
                  </a:lnTo>
                  <a:lnTo>
                    <a:pt x="791" y="1094"/>
                  </a:lnTo>
                  <a:close/>
                  <a:moveTo>
                    <a:pt x="691" y="1094"/>
                  </a:moveTo>
                  <a:lnTo>
                    <a:pt x="693" y="1094"/>
                  </a:lnTo>
                  <a:lnTo>
                    <a:pt x="695" y="1094"/>
                  </a:lnTo>
                  <a:lnTo>
                    <a:pt x="697" y="1094"/>
                  </a:lnTo>
                  <a:lnTo>
                    <a:pt x="699" y="1094"/>
                  </a:lnTo>
                  <a:lnTo>
                    <a:pt x="699" y="1096"/>
                  </a:lnTo>
                  <a:lnTo>
                    <a:pt x="701" y="1096"/>
                  </a:lnTo>
                  <a:lnTo>
                    <a:pt x="699" y="1096"/>
                  </a:lnTo>
                  <a:lnTo>
                    <a:pt x="697" y="1096"/>
                  </a:lnTo>
                  <a:lnTo>
                    <a:pt x="695" y="1096"/>
                  </a:lnTo>
                  <a:lnTo>
                    <a:pt x="695" y="1094"/>
                  </a:lnTo>
                  <a:lnTo>
                    <a:pt x="695" y="1096"/>
                  </a:lnTo>
                  <a:lnTo>
                    <a:pt x="693" y="1096"/>
                  </a:lnTo>
                  <a:lnTo>
                    <a:pt x="691" y="1096"/>
                  </a:lnTo>
                  <a:lnTo>
                    <a:pt x="689" y="1096"/>
                  </a:lnTo>
                  <a:lnTo>
                    <a:pt x="689" y="1094"/>
                  </a:lnTo>
                  <a:lnTo>
                    <a:pt x="691" y="1094"/>
                  </a:lnTo>
                  <a:close/>
                  <a:moveTo>
                    <a:pt x="1457" y="1092"/>
                  </a:moveTo>
                  <a:lnTo>
                    <a:pt x="1457" y="1094"/>
                  </a:lnTo>
                  <a:lnTo>
                    <a:pt x="1457" y="1096"/>
                  </a:lnTo>
                  <a:lnTo>
                    <a:pt x="1457" y="1098"/>
                  </a:lnTo>
                  <a:lnTo>
                    <a:pt x="1455" y="1098"/>
                  </a:lnTo>
                  <a:lnTo>
                    <a:pt x="1455" y="1096"/>
                  </a:lnTo>
                  <a:lnTo>
                    <a:pt x="1454" y="1096"/>
                  </a:lnTo>
                  <a:lnTo>
                    <a:pt x="1454" y="1094"/>
                  </a:lnTo>
                  <a:lnTo>
                    <a:pt x="1455" y="1094"/>
                  </a:lnTo>
                  <a:lnTo>
                    <a:pt x="1455" y="1092"/>
                  </a:lnTo>
                  <a:lnTo>
                    <a:pt x="1457" y="1092"/>
                  </a:lnTo>
                  <a:close/>
                  <a:moveTo>
                    <a:pt x="1455" y="1092"/>
                  </a:moveTo>
                  <a:lnTo>
                    <a:pt x="1454" y="1092"/>
                  </a:lnTo>
                  <a:lnTo>
                    <a:pt x="1455" y="1092"/>
                  </a:lnTo>
                  <a:close/>
                  <a:moveTo>
                    <a:pt x="780" y="1092"/>
                  </a:moveTo>
                  <a:lnTo>
                    <a:pt x="782" y="1092"/>
                  </a:lnTo>
                  <a:lnTo>
                    <a:pt x="782" y="1094"/>
                  </a:lnTo>
                  <a:lnTo>
                    <a:pt x="782" y="1096"/>
                  </a:lnTo>
                  <a:lnTo>
                    <a:pt x="780" y="1096"/>
                  </a:lnTo>
                  <a:lnTo>
                    <a:pt x="782" y="1096"/>
                  </a:lnTo>
                  <a:lnTo>
                    <a:pt x="782" y="1094"/>
                  </a:lnTo>
                  <a:lnTo>
                    <a:pt x="780" y="1096"/>
                  </a:lnTo>
                  <a:lnTo>
                    <a:pt x="780" y="1094"/>
                  </a:lnTo>
                  <a:lnTo>
                    <a:pt x="782" y="1094"/>
                  </a:lnTo>
                  <a:lnTo>
                    <a:pt x="780" y="1094"/>
                  </a:lnTo>
                  <a:lnTo>
                    <a:pt x="780" y="1092"/>
                  </a:lnTo>
                  <a:lnTo>
                    <a:pt x="778" y="1092"/>
                  </a:lnTo>
                  <a:lnTo>
                    <a:pt x="778" y="1094"/>
                  </a:lnTo>
                  <a:lnTo>
                    <a:pt x="778" y="1096"/>
                  </a:lnTo>
                  <a:lnTo>
                    <a:pt x="780" y="1096"/>
                  </a:lnTo>
                  <a:lnTo>
                    <a:pt x="780" y="1098"/>
                  </a:lnTo>
                  <a:lnTo>
                    <a:pt x="780" y="1096"/>
                  </a:lnTo>
                  <a:lnTo>
                    <a:pt x="780" y="1098"/>
                  </a:lnTo>
                  <a:lnTo>
                    <a:pt x="778" y="1098"/>
                  </a:lnTo>
                  <a:lnTo>
                    <a:pt x="776" y="1098"/>
                  </a:lnTo>
                  <a:lnTo>
                    <a:pt x="774" y="1100"/>
                  </a:lnTo>
                  <a:lnTo>
                    <a:pt x="772" y="1102"/>
                  </a:lnTo>
                  <a:lnTo>
                    <a:pt x="772" y="1104"/>
                  </a:lnTo>
                  <a:lnTo>
                    <a:pt x="770" y="1104"/>
                  </a:lnTo>
                  <a:lnTo>
                    <a:pt x="768" y="1102"/>
                  </a:lnTo>
                  <a:lnTo>
                    <a:pt x="770" y="1102"/>
                  </a:lnTo>
                  <a:lnTo>
                    <a:pt x="770" y="1100"/>
                  </a:lnTo>
                  <a:lnTo>
                    <a:pt x="770" y="1098"/>
                  </a:lnTo>
                  <a:lnTo>
                    <a:pt x="772" y="1098"/>
                  </a:lnTo>
                  <a:lnTo>
                    <a:pt x="772" y="1096"/>
                  </a:lnTo>
                  <a:lnTo>
                    <a:pt x="774" y="1096"/>
                  </a:lnTo>
                  <a:lnTo>
                    <a:pt x="774" y="1094"/>
                  </a:lnTo>
                  <a:lnTo>
                    <a:pt x="776" y="1094"/>
                  </a:lnTo>
                  <a:lnTo>
                    <a:pt x="776" y="1092"/>
                  </a:lnTo>
                  <a:lnTo>
                    <a:pt x="778" y="1092"/>
                  </a:lnTo>
                  <a:lnTo>
                    <a:pt x="780" y="1092"/>
                  </a:lnTo>
                  <a:close/>
                  <a:moveTo>
                    <a:pt x="1475" y="1092"/>
                  </a:moveTo>
                  <a:lnTo>
                    <a:pt x="1475" y="1094"/>
                  </a:lnTo>
                  <a:lnTo>
                    <a:pt x="1475" y="1092"/>
                  </a:lnTo>
                  <a:lnTo>
                    <a:pt x="1473" y="1092"/>
                  </a:lnTo>
                  <a:lnTo>
                    <a:pt x="1475" y="1092"/>
                  </a:lnTo>
                  <a:close/>
                  <a:moveTo>
                    <a:pt x="791" y="1094"/>
                  </a:moveTo>
                  <a:lnTo>
                    <a:pt x="791" y="1096"/>
                  </a:lnTo>
                  <a:lnTo>
                    <a:pt x="789" y="1096"/>
                  </a:lnTo>
                  <a:lnTo>
                    <a:pt x="791" y="1096"/>
                  </a:lnTo>
                  <a:lnTo>
                    <a:pt x="789" y="1096"/>
                  </a:lnTo>
                  <a:lnTo>
                    <a:pt x="789" y="1098"/>
                  </a:lnTo>
                  <a:lnTo>
                    <a:pt x="787" y="1098"/>
                  </a:lnTo>
                  <a:lnTo>
                    <a:pt x="785" y="1098"/>
                  </a:lnTo>
                  <a:lnTo>
                    <a:pt x="783" y="1098"/>
                  </a:lnTo>
                  <a:lnTo>
                    <a:pt x="783" y="1096"/>
                  </a:lnTo>
                  <a:lnTo>
                    <a:pt x="782" y="1096"/>
                  </a:lnTo>
                  <a:lnTo>
                    <a:pt x="783" y="1096"/>
                  </a:lnTo>
                  <a:lnTo>
                    <a:pt x="783" y="1094"/>
                  </a:lnTo>
                  <a:lnTo>
                    <a:pt x="783" y="1092"/>
                  </a:lnTo>
                  <a:lnTo>
                    <a:pt x="785" y="1092"/>
                  </a:lnTo>
                  <a:lnTo>
                    <a:pt x="787" y="1092"/>
                  </a:lnTo>
                  <a:lnTo>
                    <a:pt x="789" y="1092"/>
                  </a:lnTo>
                  <a:lnTo>
                    <a:pt x="791" y="1092"/>
                  </a:lnTo>
                  <a:lnTo>
                    <a:pt x="791" y="1094"/>
                  </a:lnTo>
                  <a:close/>
                  <a:moveTo>
                    <a:pt x="1415" y="1092"/>
                  </a:moveTo>
                  <a:lnTo>
                    <a:pt x="1415" y="1091"/>
                  </a:lnTo>
                  <a:lnTo>
                    <a:pt x="1415" y="1092"/>
                  </a:lnTo>
                  <a:close/>
                  <a:moveTo>
                    <a:pt x="298" y="1092"/>
                  </a:moveTo>
                  <a:lnTo>
                    <a:pt x="300" y="1092"/>
                  </a:lnTo>
                  <a:lnTo>
                    <a:pt x="302" y="1092"/>
                  </a:lnTo>
                  <a:lnTo>
                    <a:pt x="303" y="1092"/>
                  </a:lnTo>
                  <a:lnTo>
                    <a:pt x="305" y="1092"/>
                  </a:lnTo>
                  <a:lnTo>
                    <a:pt x="305" y="1094"/>
                  </a:lnTo>
                  <a:lnTo>
                    <a:pt x="303" y="1094"/>
                  </a:lnTo>
                  <a:lnTo>
                    <a:pt x="303" y="1096"/>
                  </a:lnTo>
                  <a:lnTo>
                    <a:pt x="302" y="1096"/>
                  </a:lnTo>
                  <a:lnTo>
                    <a:pt x="300" y="1096"/>
                  </a:lnTo>
                  <a:lnTo>
                    <a:pt x="300" y="1094"/>
                  </a:lnTo>
                  <a:lnTo>
                    <a:pt x="298" y="1092"/>
                  </a:lnTo>
                  <a:lnTo>
                    <a:pt x="296" y="1092"/>
                  </a:lnTo>
                  <a:lnTo>
                    <a:pt x="296" y="1091"/>
                  </a:lnTo>
                  <a:lnTo>
                    <a:pt x="298" y="1091"/>
                  </a:lnTo>
                  <a:lnTo>
                    <a:pt x="298" y="1092"/>
                  </a:lnTo>
                  <a:close/>
                  <a:moveTo>
                    <a:pt x="1419" y="1092"/>
                  </a:moveTo>
                  <a:lnTo>
                    <a:pt x="1419" y="1091"/>
                  </a:lnTo>
                  <a:lnTo>
                    <a:pt x="1419" y="1092"/>
                  </a:lnTo>
                  <a:close/>
                  <a:moveTo>
                    <a:pt x="686" y="1091"/>
                  </a:moveTo>
                  <a:lnTo>
                    <a:pt x="687" y="1091"/>
                  </a:lnTo>
                  <a:lnTo>
                    <a:pt x="686" y="1091"/>
                  </a:lnTo>
                  <a:close/>
                  <a:moveTo>
                    <a:pt x="1452" y="1089"/>
                  </a:moveTo>
                  <a:lnTo>
                    <a:pt x="1450" y="1089"/>
                  </a:lnTo>
                  <a:lnTo>
                    <a:pt x="1452" y="1089"/>
                  </a:lnTo>
                  <a:close/>
                  <a:moveTo>
                    <a:pt x="1434" y="1089"/>
                  </a:moveTo>
                  <a:lnTo>
                    <a:pt x="1432" y="1089"/>
                  </a:lnTo>
                  <a:lnTo>
                    <a:pt x="1434" y="1089"/>
                  </a:lnTo>
                  <a:close/>
                  <a:moveTo>
                    <a:pt x="1475" y="1089"/>
                  </a:moveTo>
                  <a:lnTo>
                    <a:pt x="1477" y="1089"/>
                  </a:lnTo>
                  <a:lnTo>
                    <a:pt x="1479" y="1089"/>
                  </a:lnTo>
                  <a:lnTo>
                    <a:pt x="1477" y="1089"/>
                  </a:lnTo>
                  <a:lnTo>
                    <a:pt x="1477" y="1091"/>
                  </a:lnTo>
                  <a:lnTo>
                    <a:pt x="1475" y="1092"/>
                  </a:lnTo>
                  <a:lnTo>
                    <a:pt x="1473" y="1092"/>
                  </a:lnTo>
                  <a:lnTo>
                    <a:pt x="1471" y="1092"/>
                  </a:lnTo>
                  <a:lnTo>
                    <a:pt x="1471" y="1091"/>
                  </a:lnTo>
                  <a:lnTo>
                    <a:pt x="1473" y="1091"/>
                  </a:lnTo>
                  <a:lnTo>
                    <a:pt x="1471" y="1091"/>
                  </a:lnTo>
                  <a:lnTo>
                    <a:pt x="1471" y="1089"/>
                  </a:lnTo>
                  <a:lnTo>
                    <a:pt x="1471" y="1087"/>
                  </a:lnTo>
                  <a:lnTo>
                    <a:pt x="1473" y="1089"/>
                  </a:lnTo>
                  <a:lnTo>
                    <a:pt x="1475" y="1089"/>
                  </a:lnTo>
                  <a:close/>
                  <a:moveTo>
                    <a:pt x="1479" y="1089"/>
                  </a:moveTo>
                  <a:lnTo>
                    <a:pt x="1479" y="1091"/>
                  </a:lnTo>
                  <a:lnTo>
                    <a:pt x="1477" y="1091"/>
                  </a:lnTo>
                  <a:lnTo>
                    <a:pt x="1479" y="1091"/>
                  </a:lnTo>
                  <a:lnTo>
                    <a:pt x="1479" y="1089"/>
                  </a:lnTo>
                  <a:lnTo>
                    <a:pt x="1479" y="1087"/>
                  </a:lnTo>
                  <a:lnTo>
                    <a:pt x="1480" y="1087"/>
                  </a:lnTo>
                  <a:lnTo>
                    <a:pt x="1479" y="1089"/>
                  </a:lnTo>
                  <a:close/>
                  <a:moveTo>
                    <a:pt x="789" y="1089"/>
                  </a:moveTo>
                  <a:lnTo>
                    <a:pt x="789" y="1087"/>
                  </a:lnTo>
                  <a:lnTo>
                    <a:pt x="789" y="1089"/>
                  </a:lnTo>
                  <a:close/>
                  <a:moveTo>
                    <a:pt x="626" y="1087"/>
                  </a:moveTo>
                  <a:lnTo>
                    <a:pt x="628" y="1087"/>
                  </a:lnTo>
                  <a:lnTo>
                    <a:pt x="626" y="1087"/>
                  </a:lnTo>
                  <a:close/>
                  <a:moveTo>
                    <a:pt x="1429" y="1085"/>
                  </a:moveTo>
                  <a:lnTo>
                    <a:pt x="1429" y="1087"/>
                  </a:lnTo>
                  <a:lnTo>
                    <a:pt x="1427" y="1087"/>
                  </a:lnTo>
                  <a:lnTo>
                    <a:pt x="1429" y="1085"/>
                  </a:lnTo>
                  <a:close/>
                  <a:moveTo>
                    <a:pt x="795" y="1085"/>
                  </a:moveTo>
                  <a:lnTo>
                    <a:pt x="797" y="1085"/>
                  </a:lnTo>
                  <a:lnTo>
                    <a:pt x="795" y="1085"/>
                  </a:lnTo>
                  <a:close/>
                  <a:moveTo>
                    <a:pt x="793" y="1087"/>
                  </a:moveTo>
                  <a:lnTo>
                    <a:pt x="793" y="1089"/>
                  </a:lnTo>
                  <a:lnTo>
                    <a:pt x="791" y="1087"/>
                  </a:lnTo>
                  <a:lnTo>
                    <a:pt x="789" y="1087"/>
                  </a:lnTo>
                  <a:lnTo>
                    <a:pt x="791" y="1087"/>
                  </a:lnTo>
                  <a:lnTo>
                    <a:pt x="791" y="1085"/>
                  </a:lnTo>
                  <a:lnTo>
                    <a:pt x="793" y="1085"/>
                  </a:lnTo>
                  <a:lnTo>
                    <a:pt x="793" y="1087"/>
                  </a:lnTo>
                  <a:close/>
                  <a:moveTo>
                    <a:pt x="797" y="1085"/>
                  </a:moveTo>
                  <a:lnTo>
                    <a:pt x="799" y="1085"/>
                  </a:lnTo>
                  <a:lnTo>
                    <a:pt x="797" y="1085"/>
                  </a:lnTo>
                  <a:close/>
                  <a:moveTo>
                    <a:pt x="1386" y="1085"/>
                  </a:moveTo>
                  <a:lnTo>
                    <a:pt x="1386" y="1087"/>
                  </a:lnTo>
                  <a:lnTo>
                    <a:pt x="1384" y="1087"/>
                  </a:lnTo>
                  <a:lnTo>
                    <a:pt x="1384" y="1085"/>
                  </a:lnTo>
                  <a:lnTo>
                    <a:pt x="1386" y="1085"/>
                  </a:lnTo>
                  <a:lnTo>
                    <a:pt x="1384" y="1085"/>
                  </a:lnTo>
                  <a:lnTo>
                    <a:pt x="1384" y="1087"/>
                  </a:lnTo>
                  <a:lnTo>
                    <a:pt x="1384" y="1085"/>
                  </a:lnTo>
                  <a:lnTo>
                    <a:pt x="1386" y="1085"/>
                  </a:lnTo>
                  <a:close/>
                  <a:moveTo>
                    <a:pt x="1434" y="1085"/>
                  </a:moveTo>
                  <a:lnTo>
                    <a:pt x="1432" y="1085"/>
                  </a:lnTo>
                  <a:lnTo>
                    <a:pt x="1434" y="1085"/>
                  </a:lnTo>
                  <a:close/>
                  <a:moveTo>
                    <a:pt x="1392" y="1085"/>
                  </a:moveTo>
                  <a:lnTo>
                    <a:pt x="1390" y="1085"/>
                  </a:lnTo>
                  <a:lnTo>
                    <a:pt x="1392" y="1085"/>
                  </a:lnTo>
                  <a:lnTo>
                    <a:pt x="1392" y="1083"/>
                  </a:lnTo>
                  <a:lnTo>
                    <a:pt x="1392" y="1085"/>
                  </a:lnTo>
                  <a:close/>
                  <a:moveTo>
                    <a:pt x="1384" y="1085"/>
                  </a:moveTo>
                  <a:lnTo>
                    <a:pt x="1384" y="1083"/>
                  </a:lnTo>
                  <a:lnTo>
                    <a:pt x="1384" y="1085"/>
                  </a:lnTo>
                  <a:close/>
                  <a:moveTo>
                    <a:pt x="1384" y="1085"/>
                  </a:moveTo>
                  <a:lnTo>
                    <a:pt x="1383" y="1085"/>
                  </a:lnTo>
                  <a:lnTo>
                    <a:pt x="1384" y="1085"/>
                  </a:lnTo>
                  <a:lnTo>
                    <a:pt x="1384" y="1083"/>
                  </a:lnTo>
                  <a:lnTo>
                    <a:pt x="1384" y="1085"/>
                  </a:lnTo>
                  <a:close/>
                  <a:moveTo>
                    <a:pt x="1448" y="1085"/>
                  </a:moveTo>
                  <a:lnTo>
                    <a:pt x="1448" y="1083"/>
                  </a:lnTo>
                  <a:lnTo>
                    <a:pt x="1448" y="1085"/>
                  </a:lnTo>
                  <a:close/>
                  <a:moveTo>
                    <a:pt x="703" y="1081"/>
                  </a:moveTo>
                  <a:lnTo>
                    <a:pt x="705" y="1081"/>
                  </a:lnTo>
                  <a:lnTo>
                    <a:pt x="705" y="1083"/>
                  </a:lnTo>
                  <a:lnTo>
                    <a:pt x="705" y="1081"/>
                  </a:lnTo>
                  <a:lnTo>
                    <a:pt x="703" y="1081"/>
                  </a:lnTo>
                  <a:lnTo>
                    <a:pt x="703" y="1083"/>
                  </a:lnTo>
                  <a:lnTo>
                    <a:pt x="703" y="1081"/>
                  </a:lnTo>
                  <a:close/>
                  <a:moveTo>
                    <a:pt x="1383" y="1083"/>
                  </a:moveTo>
                  <a:lnTo>
                    <a:pt x="1383" y="1081"/>
                  </a:lnTo>
                  <a:lnTo>
                    <a:pt x="1381" y="1081"/>
                  </a:lnTo>
                  <a:lnTo>
                    <a:pt x="1383" y="1081"/>
                  </a:lnTo>
                  <a:lnTo>
                    <a:pt x="1383" y="1083"/>
                  </a:lnTo>
                  <a:close/>
                  <a:moveTo>
                    <a:pt x="1432" y="1081"/>
                  </a:moveTo>
                  <a:lnTo>
                    <a:pt x="1434" y="1081"/>
                  </a:lnTo>
                  <a:lnTo>
                    <a:pt x="1432" y="1081"/>
                  </a:lnTo>
                  <a:close/>
                  <a:moveTo>
                    <a:pt x="1381" y="1083"/>
                  </a:moveTo>
                  <a:lnTo>
                    <a:pt x="1381" y="1081"/>
                  </a:lnTo>
                  <a:lnTo>
                    <a:pt x="1381" y="1083"/>
                  </a:lnTo>
                  <a:close/>
                  <a:moveTo>
                    <a:pt x="1384" y="1083"/>
                  </a:moveTo>
                  <a:lnTo>
                    <a:pt x="1386" y="1083"/>
                  </a:lnTo>
                  <a:lnTo>
                    <a:pt x="1386" y="1081"/>
                  </a:lnTo>
                  <a:lnTo>
                    <a:pt x="1388" y="1081"/>
                  </a:lnTo>
                  <a:lnTo>
                    <a:pt x="1388" y="1083"/>
                  </a:lnTo>
                  <a:lnTo>
                    <a:pt x="1386" y="1083"/>
                  </a:lnTo>
                  <a:lnTo>
                    <a:pt x="1386" y="1085"/>
                  </a:lnTo>
                  <a:lnTo>
                    <a:pt x="1384" y="1085"/>
                  </a:lnTo>
                  <a:lnTo>
                    <a:pt x="1386" y="1083"/>
                  </a:lnTo>
                  <a:lnTo>
                    <a:pt x="1384" y="1083"/>
                  </a:lnTo>
                  <a:lnTo>
                    <a:pt x="1386" y="1083"/>
                  </a:lnTo>
                  <a:lnTo>
                    <a:pt x="1384" y="1083"/>
                  </a:lnTo>
                  <a:close/>
                  <a:moveTo>
                    <a:pt x="1459" y="1081"/>
                  </a:moveTo>
                  <a:lnTo>
                    <a:pt x="1461" y="1081"/>
                  </a:lnTo>
                  <a:lnTo>
                    <a:pt x="1463" y="1083"/>
                  </a:lnTo>
                  <a:lnTo>
                    <a:pt x="1463" y="1085"/>
                  </a:lnTo>
                  <a:lnTo>
                    <a:pt x="1465" y="1085"/>
                  </a:lnTo>
                  <a:lnTo>
                    <a:pt x="1465" y="1087"/>
                  </a:lnTo>
                  <a:lnTo>
                    <a:pt x="1467" y="1087"/>
                  </a:lnTo>
                  <a:lnTo>
                    <a:pt x="1467" y="1089"/>
                  </a:lnTo>
                  <a:lnTo>
                    <a:pt x="1469" y="1089"/>
                  </a:lnTo>
                  <a:lnTo>
                    <a:pt x="1469" y="1091"/>
                  </a:lnTo>
                  <a:lnTo>
                    <a:pt x="1469" y="1092"/>
                  </a:lnTo>
                  <a:lnTo>
                    <a:pt x="1471" y="1092"/>
                  </a:lnTo>
                  <a:lnTo>
                    <a:pt x="1471" y="1094"/>
                  </a:lnTo>
                  <a:lnTo>
                    <a:pt x="1469" y="1094"/>
                  </a:lnTo>
                  <a:lnTo>
                    <a:pt x="1467" y="1094"/>
                  </a:lnTo>
                  <a:lnTo>
                    <a:pt x="1467" y="1096"/>
                  </a:lnTo>
                  <a:lnTo>
                    <a:pt x="1465" y="1096"/>
                  </a:lnTo>
                  <a:lnTo>
                    <a:pt x="1465" y="1094"/>
                  </a:lnTo>
                  <a:lnTo>
                    <a:pt x="1465" y="1096"/>
                  </a:lnTo>
                  <a:lnTo>
                    <a:pt x="1463" y="1096"/>
                  </a:lnTo>
                  <a:lnTo>
                    <a:pt x="1465" y="1096"/>
                  </a:lnTo>
                  <a:lnTo>
                    <a:pt x="1465" y="1098"/>
                  </a:lnTo>
                  <a:lnTo>
                    <a:pt x="1463" y="1098"/>
                  </a:lnTo>
                  <a:lnTo>
                    <a:pt x="1461" y="1098"/>
                  </a:lnTo>
                  <a:lnTo>
                    <a:pt x="1459" y="1098"/>
                  </a:lnTo>
                  <a:lnTo>
                    <a:pt x="1457" y="1098"/>
                  </a:lnTo>
                  <a:lnTo>
                    <a:pt x="1457" y="1096"/>
                  </a:lnTo>
                  <a:lnTo>
                    <a:pt x="1457" y="1094"/>
                  </a:lnTo>
                  <a:lnTo>
                    <a:pt x="1457" y="1092"/>
                  </a:lnTo>
                  <a:lnTo>
                    <a:pt x="1457" y="1091"/>
                  </a:lnTo>
                  <a:lnTo>
                    <a:pt x="1459" y="1091"/>
                  </a:lnTo>
                  <a:lnTo>
                    <a:pt x="1459" y="1089"/>
                  </a:lnTo>
                  <a:lnTo>
                    <a:pt x="1459" y="1087"/>
                  </a:lnTo>
                  <a:lnTo>
                    <a:pt x="1457" y="1087"/>
                  </a:lnTo>
                  <a:lnTo>
                    <a:pt x="1459" y="1087"/>
                  </a:lnTo>
                  <a:lnTo>
                    <a:pt x="1457" y="1087"/>
                  </a:lnTo>
                  <a:lnTo>
                    <a:pt x="1459" y="1087"/>
                  </a:lnTo>
                  <a:lnTo>
                    <a:pt x="1459" y="1085"/>
                  </a:lnTo>
                  <a:lnTo>
                    <a:pt x="1457" y="1085"/>
                  </a:lnTo>
                  <a:lnTo>
                    <a:pt x="1457" y="1083"/>
                  </a:lnTo>
                  <a:lnTo>
                    <a:pt x="1457" y="1081"/>
                  </a:lnTo>
                  <a:lnTo>
                    <a:pt x="1457" y="1079"/>
                  </a:lnTo>
                  <a:lnTo>
                    <a:pt x="1459" y="1079"/>
                  </a:lnTo>
                  <a:lnTo>
                    <a:pt x="1459" y="1081"/>
                  </a:lnTo>
                  <a:close/>
                  <a:moveTo>
                    <a:pt x="1381" y="1081"/>
                  </a:moveTo>
                  <a:lnTo>
                    <a:pt x="1381" y="1079"/>
                  </a:lnTo>
                  <a:lnTo>
                    <a:pt x="1381" y="1081"/>
                  </a:lnTo>
                  <a:close/>
                  <a:moveTo>
                    <a:pt x="1379" y="1081"/>
                  </a:moveTo>
                  <a:lnTo>
                    <a:pt x="1379" y="1079"/>
                  </a:lnTo>
                  <a:lnTo>
                    <a:pt x="1379" y="1081"/>
                  </a:lnTo>
                  <a:close/>
                  <a:moveTo>
                    <a:pt x="1415" y="1079"/>
                  </a:moveTo>
                  <a:lnTo>
                    <a:pt x="1413" y="1079"/>
                  </a:lnTo>
                  <a:lnTo>
                    <a:pt x="1413" y="1077"/>
                  </a:lnTo>
                  <a:lnTo>
                    <a:pt x="1415" y="1079"/>
                  </a:lnTo>
                  <a:close/>
                  <a:moveTo>
                    <a:pt x="1377" y="1077"/>
                  </a:moveTo>
                  <a:lnTo>
                    <a:pt x="1377" y="1079"/>
                  </a:lnTo>
                  <a:lnTo>
                    <a:pt x="1375" y="1079"/>
                  </a:lnTo>
                  <a:lnTo>
                    <a:pt x="1375" y="1077"/>
                  </a:lnTo>
                  <a:lnTo>
                    <a:pt x="1377" y="1077"/>
                  </a:lnTo>
                  <a:close/>
                  <a:moveTo>
                    <a:pt x="1427" y="1077"/>
                  </a:moveTo>
                  <a:lnTo>
                    <a:pt x="1427" y="1075"/>
                  </a:lnTo>
                  <a:lnTo>
                    <a:pt x="1427" y="1077"/>
                  </a:lnTo>
                  <a:close/>
                  <a:moveTo>
                    <a:pt x="1379" y="1075"/>
                  </a:moveTo>
                  <a:lnTo>
                    <a:pt x="1379" y="1077"/>
                  </a:lnTo>
                  <a:lnTo>
                    <a:pt x="1381" y="1077"/>
                  </a:lnTo>
                  <a:lnTo>
                    <a:pt x="1379" y="1077"/>
                  </a:lnTo>
                  <a:lnTo>
                    <a:pt x="1379" y="1075"/>
                  </a:lnTo>
                  <a:close/>
                  <a:moveTo>
                    <a:pt x="1459" y="1075"/>
                  </a:moveTo>
                  <a:lnTo>
                    <a:pt x="1457" y="1075"/>
                  </a:lnTo>
                  <a:lnTo>
                    <a:pt x="1459" y="1075"/>
                  </a:lnTo>
                  <a:close/>
                  <a:moveTo>
                    <a:pt x="1425" y="1075"/>
                  </a:moveTo>
                  <a:lnTo>
                    <a:pt x="1423" y="1075"/>
                  </a:lnTo>
                  <a:lnTo>
                    <a:pt x="1425" y="1075"/>
                  </a:lnTo>
                  <a:close/>
                  <a:moveTo>
                    <a:pt x="808" y="1075"/>
                  </a:moveTo>
                  <a:lnTo>
                    <a:pt x="807" y="1075"/>
                  </a:lnTo>
                  <a:lnTo>
                    <a:pt x="807" y="1077"/>
                  </a:lnTo>
                  <a:lnTo>
                    <a:pt x="807" y="1075"/>
                  </a:lnTo>
                  <a:lnTo>
                    <a:pt x="808" y="1075"/>
                  </a:lnTo>
                  <a:close/>
                  <a:moveTo>
                    <a:pt x="1429" y="1075"/>
                  </a:moveTo>
                  <a:lnTo>
                    <a:pt x="1429" y="1073"/>
                  </a:lnTo>
                  <a:lnTo>
                    <a:pt x="1429" y="1075"/>
                  </a:lnTo>
                  <a:close/>
                  <a:moveTo>
                    <a:pt x="789" y="1073"/>
                  </a:moveTo>
                  <a:lnTo>
                    <a:pt x="789" y="1075"/>
                  </a:lnTo>
                  <a:lnTo>
                    <a:pt x="787" y="1075"/>
                  </a:lnTo>
                  <a:lnTo>
                    <a:pt x="787" y="1073"/>
                  </a:lnTo>
                  <a:lnTo>
                    <a:pt x="787" y="1075"/>
                  </a:lnTo>
                  <a:lnTo>
                    <a:pt x="789" y="1073"/>
                  </a:lnTo>
                  <a:lnTo>
                    <a:pt x="789" y="1075"/>
                  </a:lnTo>
                  <a:lnTo>
                    <a:pt x="789" y="1073"/>
                  </a:lnTo>
                  <a:close/>
                  <a:moveTo>
                    <a:pt x="1425" y="1075"/>
                  </a:moveTo>
                  <a:lnTo>
                    <a:pt x="1425" y="1073"/>
                  </a:lnTo>
                  <a:lnTo>
                    <a:pt x="1425" y="1075"/>
                  </a:lnTo>
                  <a:close/>
                  <a:moveTo>
                    <a:pt x="1421" y="1073"/>
                  </a:moveTo>
                  <a:lnTo>
                    <a:pt x="1423" y="1073"/>
                  </a:lnTo>
                  <a:lnTo>
                    <a:pt x="1421" y="1073"/>
                  </a:lnTo>
                  <a:close/>
                  <a:moveTo>
                    <a:pt x="1429" y="1085"/>
                  </a:moveTo>
                  <a:lnTo>
                    <a:pt x="1429" y="1083"/>
                  </a:lnTo>
                  <a:lnTo>
                    <a:pt x="1429" y="1081"/>
                  </a:lnTo>
                  <a:lnTo>
                    <a:pt x="1431" y="1081"/>
                  </a:lnTo>
                  <a:lnTo>
                    <a:pt x="1431" y="1083"/>
                  </a:lnTo>
                  <a:lnTo>
                    <a:pt x="1431" y="1081"/>
                  </a:lnTo>
                  <a:lnTo>
                    <a:pt x="1432" y="1081"/>
                  </a:lnTo>
                  <a:lnTo>
                    <a:pt x="1432" y="1083"/>
                  </a:lnTo>
                  <a:lnTo>
                    <a:pt x="1432" y="1085"/>
                  </a:lnTo>
                  <a:lnTo>
                    <a:pt x="1432" y="1087"/>
                  </a:lnTo>
                  <a:lnTo>
                    <a:pt x="1432" y="1089"/>
                  </a:lnTo>
                  <a:lnTo>
                    <a:pt x="1434" y="1089"/>
                  </a:lnTo>
                  <a:lnTo>
                    <a:pt x="1434" y="1091"/>
                  </a:lnTo>
                  <a:lnTo>
                    <a:pt x="1432" y="1091"/>
                  </a:lnTo>
                  <a:lnTo>
                    <a:pt x="1434" y="1091"/>
                  </a:lnTo>
                  <a:lnTo>
                    <a:pt x="1432" y="1091"/>
                  </a:lnTo>
                  <a:lnTo>
                    <a:pt x="1434" y="1091"/>
                  </a:lnTo>
                  <a:lnTo>
                    <a:pt x="1434" y="1092"/>
                  </a:lnTo>
                  <a:lnTo>
                    <a:pt x="1434" y="1094"/>
                  </a:lnTo>
                  <a:lnTo>
                    <a:pt x="1432" y="1094"/>
                  </a:lnTo>
                  <a:lnTo>
                    <a:pt x="1431" y="1094"/>
                  </a:lnTo>
                  <a:lnTo>
                    <a:pt x="1431" y="1092"/>
                  </a:lnTo>
                  <a:lnTo>
                    <a:pt x="1429" y="1092"/>
                  </a:lnTo>
                  <a:lnTo>
                    <a:pt x="1427" y="1092"/>
                  </a:lnTo>
                  <a:lnTo>
                    <a:pt x="1429" y="1092"/>
                  </a:lnTo>
                  <a:lnTo>
                    <a:pt x="1429" y="1094"/>
                  </a:lnTo>
                  <a:lnTo>
                    <a:pt x="1431" y="1094"/>
                  </a:lnTo>
                  <a:lnTo>
                    <a:pt x="1429" y="1094"/>
                  </a:lnTo>
                  <a:lnTo>
                    <a:pt x="1431" y="1094"/>
                  </a:lnTo>
                  <a:lnTo>
                    <a:pt x="1429" y="1094"/>
                  </a:lnTo>
                  <a:lnTo>
                    <a:pt x="1427" y="1094"/>
                  </a:lnTo>
                  <a:lnTo>
                    <a:pt x="1429" y="1094"/>
                  </a:lnTo>
                  <a:lnTo>
                    <a:pt x="1429" y="1096"/>
                  </a:lnTo>
                  <a:lnTo>
                    <a:pt x="1429" y="1098"/>
                  </a:lnTo>
                  <a:lnTo>
                    <a:pt x="1427" y="1098"/>
                  </a:lnTo>
                  <a:lnTo>
                    <a:pt x="1427" y="1096"/>
                  </a:lnTo>
                  <a:lnTo>
                    <a:pt x="1427" y="1098"/>
                  </a:lnTo>
                  <a:lnTo>
                    <a:pt x="1425" y="1098"/>
                  </a:lnTo>
                  <a:lnTo>
                    <a:pt x="1427" y="1098"/>
                  </a:lnTo>
                  <a:lnTo>
                    <a:pt x="1429" y="1098"/>
                  </a:lnTo>
                  <a:lnTo>
                    <a:pt x="1429" y="1100"/>
                  </a:lnTo>
                  <a:lnTo>
                    <a:pt x="1429" y="1102"/>
                  </a:lnTo>
                  <a:lnTo>
                    <a:pt x="1431" y="1102"/>
                  </a:lnTo>
                  <a:lnTo>
                    <a:pt x="1429" y="1102"/>
                  </a:lnTo>
                  <a:lnTo>
                    <a:pt x="1427" y="1102"/>
                  </a:lnTo>
                  <a:lnTo>
                    <a:pt x="1429" y="1102"/>
                  </a:lnTo>
                  <a:lnTo>
                    <a:pt x="1429" y="1104"/>
                  </a:lnTo>
                  <a:lnTo>
                    <a:pt x="1427" y="1104"/>
                  </a:lnTo>
                  <a:lnTo>
                    <a:pt x="1427" y="1106"/>
                  </a:lnTo>
                  <a:lnTo>
                    <a:pt x="1429" y="1106"/>
                  </a:lnTo>
                  <a:lnTo>
                    <a:pt x="1429" y="1108"/>
                  </a:lnTo>
                  <a:lnTo>
                    <a:pt x="1431" y="1108"/>
                  </a:lnTo>
                  <a:lnTo>
                    <a:pt x="1431" y="1110"/>
                  </a:lnTo>
                  <a:lnTo>
                    <a:pt x="1429" y="1110"/>
                  </a:lnTo>
                  <a:lnTo>
                    <a:pt x="1429" y="1112"/>
                  </a:lnTo>
                  <a:lnTo>
                    <a:pt x="1429" y="1110"/>
                  </a:lnTo>
                  <a:lnTo>
                    <a:pt x="1429" y="1112"/>
                  </a:lnTo>
                  <a:lnTo>
                    <a:pt x="1429" y="1110"/>
                  </a:lnTo>
                  <a:lnTo>
                    <a:pt x="1427" y="1110"/>
                  </a:lnTo>
                  <a:lnTo>
                    <a:pt x="1427" y="1108"/>
                  </a:lnTo>
                  <a:lnTo>
                    <a:pt x="1425" y="1106"/>
                  </a:lnTo>
                  <a:lnTo>
                    <a:pt x="1425" y="1108"/>
                  </a:lnTo>
                  <a:lnTo>
                    <a:pt x="1425" y="1110"/>
                  </a:lnTo>
                  <a:lnTo>
                    <a:pt x="1425" y="1112"/>
                  </a:lnTo>
                  <a:lnTo>
                    <a:pt x="1427" y="1112"/>
                  </a:lnTo>
                  <a:lnTo>
                    <a:pt x="1427" y="1110"/>
                  </a:lnTo>
                  <a:lnTo>
                    <a:pt x="1427" y="1112"/>
                  </a:lnTo>
                  <a:lnTo>
                    <a:pt x="1429" y="1112"/>
                  </a:lnTo>
                  <a:lnTo>
                    <a:pt x="1429" y="1114"/>
                  </a:lnTo>
                  <a:lnTo>
                    <a:pt x="1429" y="1116"/>
                  </a:lnTo>
                  <a:lnTo>
                    <a:pt x="1427" y="1116"/>
                  </a:lnTo>
                  <a:lnTo>
                    <a:pt x="1425" y="1116"/>
                  </a:lnTo>
                  <a:lnTo>
                    <a:pt x="1427" y="1116"/>
                  </a:lnTo>
                  <a:lnTo>
                    <a:pt x="1427" y="1117"/>
                  </a:lnTo>
                  <a:lnTo>
                    <a:pt x="1427" y="1119"/>
                  </a:lnTo>
                  <a:lnTo>
                    <a:pt x="1427" y="1121"/>
                  </a:lnTo>
                  <a:lnTo>
                    <a:pt x="1425" y="1121"/>
                  </a:lnTo>
                  <a:lnTo>
                    <a:pt x="1423" y="1121"/>
                  </a:lnTo>
                  <a:lnTo>
                    <a:pt x="1423" y="1119"/>
                  </a:lnTo>
                  <a:lnTo>
                    <a:pt x="1425" y="1119"/>
                  </a:lnTo>
                  <a:lnTo>
                    <a:pt x="1425" y="1117"/>
                  </a:lnTo>
                  <a:lnTo>
                    <a:pt x="1423" y="1117"/>
                  </a:lnTo>
                  <a:lnTo>
                    <a:pt x="1425" y="1116"/>
                  </a:lnTo>
                  <a:lnTo>
                    <a:pt x="1423" y="1116"/>
                  </a:lnTo>
                  <a:lnTo>
                    <a:pt x="1425" y="1116"/>
                  </a:lnTo>
                  <a:lnTo>
                    <a:pt x="1423" y="1116"/>
                  </a:lnTo>
                  <a:lnTo>
                    <a:pt x="1423" y="1114"/>
                  </a:lnTo>
                  <a:lnTo>
                    <a:pt x="1423" y="1112"/>
                  </a:lnTo>
                  <a:lnTo>
                    <a:pt x="1423" y="1110"/>
                  </a:lnTo>
                  <a:lnTo>
                    <a:pt x="1423" y="1108"/>
                  </a:lnTo>
                  <a:lnTo>
                    <a:pt x="1423" y="1110"/>
                  </a:lnTo>
                  <a:lnTo>
                    <a:pt x="1423" y="1112"/>
                  </a:lnTo>
                  <a:lnTo>
                    <a:pt x="1423" y="1114"/>
                  </a:lnTo>
                  <a:lnTo>
                    <a:pt x="1421" y="1114"/>
                  </a:lnTo>
                  <a:lnTo>
                    <a:pt x="1421" y="1112"/>
                  </a:lnTo>
                  <a:lnTo>
                    <a:pt x="1421" y="1114"/>
                  </a:lnTo>
                  <a:lnTo>
                    <a:pt x="1421" y="1116"/>
                  </a:lnTo>
                  <a:lnTo>
                    <a:pt x="1421" y="1117"/>
                  </a:lnTo>
                  <a:lnTo>
                    <a:pt x="1419" y="1117"/>
                  </a:lnTo>
                  <a:lnTo>
                    <a:pt x="1419" y="1116"/>
                  </a:lnTo>
                  <a:lnTo>
                    <a:pt x="1419" y="1117"/>
                  </a:lnTo>
                  <a:lnTo>
                    <a:pt x="1419" y="1119"/>
                  </a:lnTo>
                  <a:lnTo>
                    <a:pt x="1421" y="1119"/>
                  </a:lnTo>
                  <a:lnTo>
                    <a:pt x="1421" y="1121"/>
                  </a:lnTo>
                  <a:lnTo>
                    <a:pt x="1423" y="1121"/>
                  </a:lnTo>
                  <a:lnTo>
                    <a:pt x="1421" y="1121"/>
                  </a:lnTo>
                  <a:lnTo>
                    <a:pt x="1421" y="1123"/>
                  </a:lnTo>
                  <a:lnTo>
                    <a:pt x="1421" y="1121"/>
                  </a:lnTo>
                  <a:lnTo>
                    <a:pt x="1421" y="1123"/>
                  </a:lnTo>
                  <a:lnTo>
                    <a:pt x="1421" y="1125"/>
                  </a:lnTo>
                  <a:lnTo>
                    <a:pt x="1421" y="1127"/>
                  </a:lnTo>
                  <a:lnTo>
                    <a:pt x="1421" y="1125"/>
                  </a:lnTo>
                  <a:lnTo>
                    <a:pt x="1419" y="1125"/>
                  </a:lnTo>
                  <a:lnTo>
                    <a:pt x="1421" y="1123"/>
                  </a:lnTo>
                  <a:lnTo>
                    <a:pt x="1419" y="1123"/>
                  </a:lnTo>
                  <a:lnTo>
                    <a:pt x="1417" y="1123"/>
                  </a:lnTo>
                  <a:lnTo>
                    <a:pt x="1417" y="1121"/>
                  </a:lnTo>
                  <a:lnTo>
                    <a:pt x="1419" y="1121"/>
                  </a:lnTo>
                  <a:lnTo>
                    <a:pt x="1417" y="1121"/>
                  </a:lnTo>
                  <a:lnTo>
                    <a:pt x="1417" y="1119"/>
                  </a:lnTo>
                  <a:lnTo>
                    <a:pt x="1419" y="1119"/>
                  </a:lnTo>
                  <a:lnTo>
                    <a:pt x="1419" y="1117"/>
                  </a:lnTo>
                  <a:lnTo>
                    <a:pt x="1417" y="1117"/>
                  </a:lnTo>
                  <a:lnTo>
                    <a:pt x="1417" y="1116"/>
                  </a:lnTo>
                  <a:lnTo>
                    <a:pt x="1417" y="1114"/>
                  </a:lnTo>
                  <a:lnTo>
                    <a:pt x="1415" y="1112"/>
                  </a:lnTo>
                  <a:lnTo>
                    <a:pt x="1417" y="1112"/>
                  </a:lnTo>
                  <a:lnTo>
                    <a:pt x="1417" y="1114"/>
                  </a:lnTo>
                  <a:lnTo>
                    <a:pt x="1419" y="1114"/>
                  </a:lnTo>
                  <a:lnTo>
                    <a:pt x="1419" y="1112"/>
                  </a:lnTo>
                  <a:lnTo>
                    <a:pt x="1417" y="1112"/>
                  </a:lnTo>
                  <a:lnTo>
                    <a:pt x="1419" y="1110"/>
                  </a:lnTo>
                  <a:lnTo>
                    <a:pt x="1419" y="1108"/>
                  </a:lnTo>
                  <a:lnTo>
                    <a:pt x="1417" y="1110"/>
                  </a:lnTo>
                  <a:lnTo>
                    <a:pt x="1415" y="1110"/>
                  </a:lnTo>
                  <a:lnTo>
                    <a:pt x="1417" y="1110"/>
                  </a:lnTo>
                  <a:lnTo>
                    <a:pt x="1417" y="1108"/>
                  </a:lnTo>
                  <a:lnTo>
                    <a:pt x="1415" y="1108"/>
                  </a:lnTo>
                  <a:lnTo>
                    <a:pt x="1415" y="1106"/>
                  </a:lnTo>
                  <a:lnTo>
                    <a:pt x="1417" y="1106"/>
                  </a:lnTo>
                  <a:lnTo>
                    <a:pt x="1417" y="1104"/>
                  </a:lnTo>
                  <a:lnTo>
                    <a:pt x="1417" y="1102"/>
                  </a:lnTo>
                  <a:lnTo>
                    <a:pt x="1419" y="1104"/>
                  </a:lnTo>
                  <a:lnTo>
                    <a:pt x="1419" y="1102"/>
                  </a:lnTo>
                  <a:lnTo>
                    <a:pt x="1419" y="1104"/>
                  </a:lnTo>
                  <a:lnTo>
                    <a:pt x="1421" y="1104"/>
                  </a:lnTo>
                  <a:lnTo>
                    <a:pt x="1419" y="1104"/>
                  </a:lnTo>
                  <a:lnTo>
                    <a:pt x="1419" y="1106"/>
                  </a:lnTo>
                  <a:lnTo>
                    <a:pt x="1421" y="1106"/>
                  </a:lnTo>
                  <a:lnTo>
                    <a:pt x="1421" y="1104"/>
                  </a:lnTo>
                  <a:lnTo>
                    <a:pt x="1421" y="1106"/>
                  </a:lnTo>
                  <a:lnTo>
                    <a:pt x="1421" y="1104"/>
                  </a:lnTo>
                  <a:lnTo>
                    <a:pt x="1423" y="1104"/>
                  </a:lnTo>
                  <a:lnTo>
                    <a:pt x="1423" y="1106"/>
                  </a:lnTo>
                  <a:lnTo>
                    <a:pt x="1423" y="1104"/>
                  </a:lnTo>
                  <a:lnTo>
                    <a:pt x="1423" y="1106"/>
                  </a:lnTo>
                  <a:lnTo>
                    <a:pt x="1423" y="1108"/>
                  </a:lnTo>
                  <a:lnTo>
                    <a:pt x="1423" y="1106"/>
                  </a:lnTo>
                  <a:lnTo>
                    <a:pt x="1423" y="1104"/>
                  </a:lnTo>
                  <a:lnTo>
                    <a:pt x="1423" y="1102"/>
                  </a:lnTo>
                  <a:lnTo>
                    <a:pt x="1423" y="1100"/>
                  </a:lnTo>
                  <a:lnTo>
                    <a:pt x="1421" y="1098"/>
                  </a:lnTo>
                  <a:lnTo>
                    <a:pt x="1423" y="1098"/>
                  </a:lnTo>
                  <a:lnTo>
                    <a:pt x="1423" y="1100"/>
                  </a:lnTo>
                  <a:lnTo>
                    <a:pt x="1423" y="1098"/>
                  </a:lnTo>
                  <a:lnTo>
                    <a:pt x="1423" y="1096"/>
                  </a:lnTo>
                  <a:lnTo>
                    <a:pt x="1423" y="1094"/>
                  </a:lnTo>
                  <a:lnTo>
                    <a:pt x="1423" y="1096"/>
                  </a:lnTo>
                  <a:lnTo>
                    <a:pt x="1421" y="1096"/>
                  </a:lnTo>
                  <a:lnTo>
                    <a:pt x="1421" y="1098"/>
                  </a:lnTo>
                  <a:lnTo>
                    <a:pt x="1421" y="1100"/>
                  </a:lnTo>
                  <a:lnTo>
                    <a:pt x="1421" y="1098"/>
                  </a:lnTo>
                  <a:lnTo>
                    <a:pt x="1419" y="1098"/>
                  </a:lnTo>
                  <a:lnTo>
                    <a:pt x="1419" y="1096"/>
                  </a:lnTo>
                  <a:lnTo>
                    <a:pt x="1417" y="1096"/>
                  </a:lnTo>
                  <a:lnTo>
                    <a:pt x="1417" y="1094"/>
                  </a:lnTo>
                  <a:lnTo>
                    <a:pt x="1415" y="1094"/>
                  </a:lnTo>
                  <a:lnTo>
                    <a:pt x="1417" y="1092"/>
                  </a:lnTo>
                  <a:lnTo>
                    <a:pt x="1419" y="1092"/>
                  </a:lnTo>
                  <a:lnTo>
                    <a:pt x="1419" y="1091"/>
                  </a:lnTo>
                  <a:lnTo>
                    <a:pt x="1421" y="1091"/>
                  </a:lnTo>
                  <a:lnTo>
                    <a:pt x="1421" y="1092"/>
                  </a:lnTo>
                  <a:lnTo>
                    <a:pt x="1421" y="1091"/>
                  </a:lnTo>
                  <a:lnTo>
                    <a:pt x="1423" y="1091"/>
                  </a:lnTo>
                  <a:lnTo>
                    <a:pt x="1421" y="1091"/>
                  </a:lnTo>
                  <a:lnTo>
                    <a:pt x="1421" y="1089"/>
                  </a:lnTo>
                  <a:lnTo>
                    <a:pt x="1421" y="1091"/>
                  </a:lnTo>
                  <a:lnTo>
                    <a:pt x="1421" y="1089"/>
                  </a:lnTo>
                  <a:lnTo>
                    <a:pt x="1421" y="1091"/>
                  </a:lnTo>
                  <a:lnTo>
                    <a:pt x="1419" y="1091"/>
                  </a:lnTo>
                  <a:lnTo>
                    <a:pt x="1417" y="1091"/>
                  </a:lnTo>
                  <a:lnTo>
                    <a:pt x="1417" y="1092"/>
                  </a:lnTo>
                  <a:lnTo>
                    <a:pt x="1415" y="1092"/>
                  </a:lnTo>
                  <a:lnTo>
                    <a:pt x="1415" y="1091"/>
                  </a:lnTo>
                  <a:lnTo>
                    <a:pt x="1417" y="1089"/>
                  </a:lnTo>
                  <a:lnTo>
                    <a:pt x="1417" y="1091"/>
                  </a:lnTo>
                  <a:lnTo>
                    <a:pt x="1417" y="1089"/>
                  </a:lnTo>
                  <a:lnTo>
                    <a:pt x="1419" y="1089"/>
                  </a:lnTo>
                  <a:lnTo>
                    <a:pt x="1417" y="1089"/>
                  </a:lnTo>
                  <a:lnTo>
                    <a:pt x="1417" y="1087"/>
                  </a:lnTo>
                  <a:lnTo>
                    <a:pt x="1417" y="1089"/>
                  </a:lnTo>
                  <a:lnTo>
                    <a:pt x="1417" y="1087"/>
                  </a:lnTo>
                  <a:lnTo>
                    <a:pt x="1417" y="1089"/>
                  </a:lnTo>
                  <a:lnTo>
                    <a:pt x="1415" y="1089"/>
                  </a:lnTo>
                  <a:lnTo>
                    <a:pt x="1415" y="1091"/>
                  </a:lnTo>
                  <a:lnTo>
                    <a:pt x="1415" y="1089"/>
                  </a:lnTo>
                  <a:lnTo>
                    <a:pt x="1413" y="1089"/>
                  </a:lnTo>
                  <a:lnTo>
                    <a:pt x="1413" y="1087"/>
                  </a:lnTo>
                  <a:lnTo>
                    <a:pt x="1413" y="1085"/>
                  </a:lnTo>
                  <a:lnTo>
                    <a:pt x="1413" y="1087"/>
                  </a:lnTo>
                  <a:lnTo>
                    <a:pt x="1413" y="1085"/>
                  </a:lnTo>
                  <a:lnTo>
                    <a:pt x="1411" y="1085"/>
                  </a:lnTo>
                  <a:lnTo>
                    <a:pt x="1413" y="1083"/>
                  </a:lnTo>
                  <a:lnTo>
                    <a:pt x="1411" y="1083"/>
                  </a:lnTo>
                  <a:lnTo>
                    <a:pt x="1411" y="1081"/>
                  </a:lnTo>
                  <a:lnTo>
                    <a:pt x="1411" y="1079"/>
                  </a:lnTo>
                  <a:lnTo>
                    <a:pt x="1411" y="1077"/>
                  </a:lnTo>
                  <a:lnTo>
                    <a:pt x="1413" y="1077"/>
                  </a:lnTo>
                  <a:lnTo>
                    <a:pt x="1413" y="1079"/>
                  </a:lnTo>
                  <a:lnTo>
                    <a:pt x="1415" y="1079"/>
                  </a:lnTo>
                  <a:lnTo>
                    <a:pt x="1415" y="1081"/>
                  </a:lnTo>
                  <a:lnTo>
                    <a:pt x="1415" y="1083"/>
                  </a:lnTo>
                  <a:lnTo>
                    <a:pt x="1415" y="1081"/>
                  </a:lnTo>
                  <a:lnTo>
                    <a:pt x="1415" y="1079"/>
                  </a:lnTo>
                  <a:lnTo>
                    <a:pt x="1415" y="1077"/>
                  </a:lnTo>
                  <a:lnTo>
                    <a:pt x="1413" y="1077"/>
                  </a:lnTo>
                  <a:lnTo>
                    <a:pt x="1415" y="1077"/>
                  </a:lnTo>
                  <a:lnTo>
                    <a:pt x="1413" y="1077"/>
                  </a:lnTo>
                  <a:lnTo>
                    <a:pt x="1413" y="1075"/>
                  </a:lnTo>
                  <a:lnTo>
                    <a:pt x="1415" y="1075"/>
                  </a:lnTo>
                  <a:lnTo>
                    <a:pt x="1417" y="1075"/>
                  </a:lnTo>
                  <a:lnTo>
                    <a:pt x="1417" y="1077"/>
                  </a:lnTo>
                  <a:lnTo>
                    <a:pt x="1419" y="1077"/>
                  </a:lnTo>
                  <a:lnTo>
                    <a:pt x="1419" y="1079"/>
                  </a:lnTo>
                  <a:lnTo>
                    <a:pt x="1421" y="1079"/>
                  </a:lnTo>
                  <a:lnTo>
                    <a:pt x="1421" y="1077"/>
                  </a:lnTo>
                  <a:lnTo>
                    <a:pt x="1419" y="1075"/>
                  </a:lnTo>
                  <a:lnTo>
                    <a:pt x="1417" y="1075"/>
                  </a:lnTo>
                  <a:lnTo>
                    <a:pt x="1419" y="1075"/>
                  </a:lnTo>
                  <a:lnTo>
                    <a:pt x="1417" y="1073"/>
                  </a:lnTo>
                  <a:lnTo>
                    <a:pt x="1417" y="1075"/>
                  </a:lnTo>
                  <a:lnTo>
                    <a:pt x="1417" y="1073"/>
                  </a:lnTo>
                  <a:lnTo>
                    <a:pt x="1419" y="1073"/>
                  </a:lnTo>
                  <a:lnTo>
                    <a:pt x="1419" y="1075"/>
                  </a:lnTo>
                  <a:lnTo>
                    <a:pt x="1421" y="1075"/>
                  </a:lnTo>
                  <a:lnTo>
                    <a:pt x="1423" y="1075"/>
                  </a:lnTo>
                  <a:lnTo>
                    <a:pt x="1423" y="1077"/>
                  </a:lnTo>
                  <a:lnTo>
                    <a:pt x="1425" y="1077"/>
                  </a:lnTo>
                  <a:lnTo>
                    <a:pt x="1425" y="1079"/>
                  </a:lnTo>
                  <a:lnTo>
                    <a:pt x="1425" y="1081"/>
                  </a:lnTo>
                  <a:lnTo>
                    <a:pt x="1425" y="1079"/>
                  </a:lnTo>
                  <a:lnTo>
                    <a:pt x="1427" y="1079"/>
                  </a:lnTo>
                  <a:lnTo>
                    <a:pt x="1427" y="1081"/>
                  </a:lnTo>
                  <a:lnTo>
                    <a:pt x="1425" y="1081"/>
                  </a:lnTo>
                  <a:lnTo>
                    <a:pt x="1427" y="1081"/>
                  </a:lnTo>
                  <a:lnTo>
                    <a:pt x="1427" y="1083"/>
                  </a:lnTo>
                  <a:lnTo>
                    <a:pt x="1429" y="1083"/>
                  </a:lnTo>
                  <a:lnTo>
                    <a:pt x="1427" y="1083"/>
                  </a:lnTo>
                  <a:lnTo>
                    <a:pt x="1427" y="1085"/>
                  </a:lnTo>
                  <a:lnTo>
                    <a:pt x="1427" y="1087"/>
                  </a:lnTo>
                  <a:lnTo>
                    <a:pt x="1427" y="1089"/>
                  </a:lnTo>
                  <a:lnTo>
                    <a:pt x="1425" y="1089"/>
                  </a:lnTo>
                  <a:lnTo>
                    <a:pt x="1425" y="1091"/>
                  </a:lnTo>
                  <a:lnTo>
                    <a:pt x="1425" y="1089"/>
                  </a:lnTo>
                  <a:lnTo>
                    <a:pt x="1425" y="1091"/>
                  </a:lnTo>
                  <a:lnTo>
                    <a:pt x="1425" y="1089"/>
                  </a:lnTo>
                  <a:lnTo>
                    <a:pt x="1423" y="1089"/>
                  </a:lnTo>
                  <a:lnTo>
                    <a:pt x="1425" y="1091"/>
                  </a:lnTo>
                  <a:lnTo>
                    <a:pt x="1423" y="1091"/>
                  </a:lnTo>
                  <a:lnTo>
                    <a:pt x="1425" y="1091"/>
                  </a:lnTo>
                  <a:lnTo>
                    <a:pt x="1427" y="1091"/>
                  </a:lnTo>
                  <a:lnTo>
                    <a:pt x="1427" y="1089"/>
                  </a:lnTo>
                  <a:lnTo>
                    <a:pt x="1427" y="1087"/>
                  </a:lnTo>
                  <a:lnTo>
                    <a:pt x="1429" y="1087"/>
                  </a:lnTo>
                  <a:lnTo>
                    <a:pt x="1429" y="1085"/>
                  </a:lnTo>
                  <a:close/>
                  <a:moveTo>
                    <a:pt x="647" y="1073"/>
                  </a:moveTo>
                  <a:lnTo>
                    <a:pt x="645" y="1073"/>
                  </a:lnTo>
                  <a:lnTo>
                    <a:pt x="647" y="1073"/>
                  </a:lnTo>
                  <a:close/>
                  <a:moveTo>
                    <a:pt x="1429" y="1073"/>
                  </a:moveTo>
                  <a:lnTo>
                    <a:pt x="1427" y="1073"/>
                  </a:lnTo>
                  <a:lnTo>
                    <a:pt x="1429" y="1073"/>
                  </a:lnTo>
                  <a:close/>
                  <a:moveTo>
                    <a:pt x="1371" y="1069"/>
                  </a:moveTo>
                  <a:lnTo>
                    <a:pt x="1371" y="1071"/>
                  </a:lnTo>
                  <a:lnTo>
                    <a:pt x="1371" y="1069"/>
                  </a:lnTo>
                  <a:close/>
                  <a:moveTo>
                    <a:pt x="793" y="1069"/>
                  </a:moveTo>
                  <a:lnTo>
                    <a:pt x="793" y="1071"/>
                  </a:lnTo>
                  <a:lnTo>
                    <a:pt x="793" y="1069"/>
                  </a:lnTo>
                  <a:close/>
                  <a:moveTo>
                    <a:pt x="709" y="1071"/>
                  </a:moveTo>
                  <a:lnTo>
                    <a:pt x="709" y="1069"/>
                  </a:lnTo>
                  <a:lnTo>
                    <a:pt x="709" y="1071"/>
                  </a:lnTo>
                  <a:close/>
                  <a:moveTo>
                    <a:pt x="1371" y="1069"/>
                  </a:moveTo>
                  <a:lnTo>
                    <a:pt x="1369" y="1069"/>
                  </a:lnTo>
                  <a:lnTo>
                    <a:pt x="1371" y="1069"/>
                  </a:lnTo>
                  <a:close/>
                  <a:moveTo>
                    <a:pt x="1461" y="1069"/>
                  </a:moveTo>
                  <a:lnTo>
                    <a:pt x="1463" y="1071"/>
                  </a:lnTo>
                  <a:lnTo>
                    <a:pt x="1461" y="1071"/>
                  </a:lnTo>
                  <a:lnTo>
                    <a:pt x="1461" y="1069"/>
                  </a:lnTo>
                  <a:lnTo>
                    <a:pt x="1461" y="1068"/>
                  </a:lnTo>
                  <a:lnTo>
                    <a:pt x="1461" y="1069"/>
                  </a:lnTo>
                  <a:close/>
                  <a:moveTo>
                    <a:pt x="1459" y="1068"/>
                  </a:moveTo>
                  <a:lnTo>
                    <a:pt x="1459" y="1069"/>
                  </a:lnTo>
                  <a:lnTo>
                    <a:pt x="1459" y="1068"/>
                  </a:lnTo>
                  <a:close/>
                  <a:moveTo>
                    <a:pt x="714" y="1068"/>
                  </a:moveTo>
                  <a:lnTo>
                    <a:pt x="716" y="1068"/>
                  </a:lnTo>
                  <a:lnTo>
                    <a:pt x="714" y="1068"/>
                  </a:lnTo>
                  <a:close/>
                  <a:moveTo>
                    <a:pt x="277" y="1066"/>
                  </a:moveTo>
                  <a:lnTo>
                    <a:pt x="277" y="1068"/>
                  </a:lnTo>
                  <a:lnTo>
                    <a:pt x="277" y="1066"/>
                  </a:lnTo>
                  <a:close/>
                  <a:moveTo>
                    <a:pt x="1383" y="1068"/>
                  </a:moveTo>
                  <a:lnTo>
                    <a:pt x="1383" y="1066"/>
                  </a:lnTo>
                  <a:lnTo>
                    <a:pt x="1381" y="1066"/>
                  </a:lnTo>
                  <a:lnTo>
                    <a:pt x="1383" y="1066"/>
                  </a:lnTo>
                  <a:lnTo>
                    <a:pt x="1383" y="1068"/>
                  </a:lnTo>
                  <a:close/>
                  <a:moveTo>
                    <a:pt x="1429" y="1064"/>
                  </a:moveTo>
                  <a:lnTo>
                    <a:pt x="1431" y="1064"/>
                  </a:lnTo>
                  <a:lnTo>
                    <a:pt x="1431" y="1066"/>
                  </a:lnTo>
                  <a:lnTo>
                    <a:pt x="1432" y="1066"/>
                  </a:lnTo>
                  <a:lnTo>
                    <a:pt x="1434" y="1066"/>
                  </a:lnTo>
                  <a:lnTo>
                    <a:pt x="1436" y="1066"/>
                  </a:lnTo>
                  <a:lnTo>
                    <a:pt x="1438" y="1066"/>
                  </a:lnTo>
                  <a:lnTo>
                    <a:pt x="1438" y="1068"/>
                  </a:lnTo>
                  <a:lnTo>
                    <a:pt x="1440" y="1068"/>
                  </a:lnTo>
                  <a:lnTo>
                    <a:pt x="1442" y="1068"/>
                  </a:lnTo>
                  <a:lnTo>
                    <a:pt x="1442" y="1069"/>
                  </a:lnTo>
                  <a:lnTo>
                    <a:pt x="1444" y="1069"/>
                  </a:lnTo>
                  <a:lnTo>
                    <a:pt x="1446" y="1069"/>
                  </a:lnTo>
                  <a:lnTo>
                    <a:pt x="1446" y="1071"/>
                  </a:lnTo>
                  <a:lnTo>
                    <a:pt x="1446" y="1073"/>
                  </a:lnTo>
                  <a:lnTo>
                    <a:pt x="1446" y="1071"/>
                  </a:lnTo>
                  <a:lnTo>
                    <a:pt x="1448" y="1073"/>
                  </a:lnTo>
                  <a:lnTo>
                    <a:pt x="1448" y="1071"/>
                  </a:lnTo>
                  <a:lnTo>
                    <a:pt x="1446" y="1071"/>
                  </a:lnTo>
                  <a:lnTo>
                    <a:pt x="1446" y="1069"/>
                  </a:lnTo>
                  <a:lnTo>
                    <a:pt x="1448" y="1069"/>
                  </a:lnTo>
                  <a:lnTo>
                    <a:pt x="1450" y="1069"/>
                  </a:lnTo>
                  <a:lnTo>
                    <a:pt x="1452" y="1069"/>
                  </a:lnTo>
                  <a:lnTo>
                    <a:pt x="1454" y="1069"/>
                  </a:lnTo>
                  <a:lnTo>
                    <a:pt x="1454" y="1071"/>
                  </a:lnTo>
                  <a:lnTo>
                    <a:pt x="1455" y="1071"/>
                  </a:lnTo>
                  <a:lnTo>
                    <a:pt x="1455" y="1073"/>
                  </a:lnTo>
                  <a:lnTo>
                    <a:pt x="1457" y="1073"/>
                  </a:lnTo>
                  <a:lnTo>
                    <a:pt x="1457" y="1075"/>
                  </a:lnTo>
                  <a:lnTo>
                    <a:pt x="1457" y="1077"/>
                  </a:lnTo>
                  <a:lnTo>
                    <a:pt x="1457" y="1079"/>
                  </a:lnTo>
                  <a:lnTo>
                    <a:pt x="1459" y="1079"/>
                  </a:lnTo>
                  <a:lnTo>
                    <a:pt x="1457" y="1079"/>
                  </a:lnTo>
                  <a:lnTo>
                    <a:pt x="1457" y="1081"/>
                  </a:lnTo>
                  <a:lnTo>
                    <a:pt x="1457" y="1079"/>
                  </a:lnTo>
                  <a:lnTo>
                    <a:pt x="1455" y="1079"/>
                  </a:lnTo>
                  <a:lnTo>
                    <a:pt x="1455" y="1081"/>
                  </a:lnTo>
                  <a:lnTo>
                    <a:pt x="1457" y="1081"/>
                  </a:lnTo>
                  <a:lnTo>
                    <a:pt x="1457" y="1083"/>
                  </a:lnTo>
                  <a:lnTo>
                    <a:pt x="1457" y="1085"/>
                  </a:lnTo>
                  <a:lnTo>
                    <a:pt x="1457" y="1087"/>
                  </a:lnTo>
                  <a:lnTo>
                    <a:pt x="1457" y="1089"/>
                  </a:lnTo>
                  <a:lnTo>
                    <a:pt x="1459" y="1089"/>
                  </a:lnTo>
                  <a:lnTo>
                    <a:pt x="1457" y="1089"/>
                  </a:lnTo>
                  <a:lnTo>
                    <a:pt x="1457" y="1091"/>
                  </a:lnTo>
                  <a:lnTo>
                    <a:pt x="1457" y="1092"/>
                  </a:lnTo>
                  <a:lnTo>
                    <a:pt x="1455" y="1092"/>
                  </a:lnTo>
                  <a:lnTo>
                    <a:pt x="1455" y="1091"/>
                  </a:lnTo>
                  <a:lnTo>
                    <a:pt x="1454" y="1091"/>
                  </a:lnTo>
                  <a:lnTo>
                    <a:pt x="1454" y="1089"/>
                  </a:lnTo>
                  <a:lnTo>
                    <a:pt x="1452" y="1089"/>
                  </a:lnTo>
                  <a:lnTo>
                    <a:pt x="1450" y="1087"/>
                  </a:lnTo>
                  <a:lnTo>
                    <a:pt x="1450" y="1085"/>
                  </a:lnTo>
                  <a:lnTo>
                    <a:pt x="1450" y="1083"/>
                  </a:lnTo>
                  <a:lnTo>
                    <a:pt x="1448" y="1081"/>
                  </a:lnTo>
                  <a:lnTo>
                    <a:pt x="1448" y="1079"/>
                  </a:lnTo>
                  <a:lnTo>
                    <a:pt x="1446" y="1077"/>
                  </a:lnTo>
                  <a:lnTo>
                    <a:pt x="1446" y="1079"/>
                  </a:lnTo>
                  <a:lnTo>
                    <a:pt x="1446" y="1081"/>
                  </a:lnTo>
                  <a:lnTo>
                    <a:pt x="1448" y="1081"/>
                  </a:lnTo>
                  <a:lnTo>
                    <a:pt x="1446" y="1081"/>
                  </a:lnTo>
                  <a:lnTo>
                    <a:pt x="1446" y="1079"/>
                  </a:lnTo>
                  <a:lnTo>
                    <a:pt x="1444" y="1079"/>
                  </a:lnTo>
                  <a:lnTo>
                    <a:pt x="1446" y="1079"/>
                  </a:lnTo>
                  <a:lnTo>
                    <a:pt x="1446" y="1081"/>
                  </a:lnTo>
                  <a:lnTo>
                    <a:pt x="1446" y="1083"/>
                  </a:lnTo>
                  <a:lnTo>
                    <a:pt x="1446" y="1085"/>
                  </a:lnTo>
                  <a:lnTo>
                    <a:pt x="1448" y="1085"/>
                  </a:lnTo>
                  <a:lnTo>
                    <a:pt x="1450" y="1085"/>
                  </a:lnTo>
                  <a:lnTo>
                    <a:pt x="1450" y="1087"/>
                  </a:lnTo>
                  <a:lnTo>
                    <a:pt x="1450" y="1089"/>
                  </a:lnTo>
                  <a:lnTo>
                    <a:pt x="1448" y="1089"/>
                  </a:lnTo>
                  <a:lnTo>
                    <a:pt x="1448" y="1091"/>
                  </a:lnTo>
                  <a:lnTo>
                    <a:pt x="1450" y="1091"/>
                  </a:lnTo>
                  <a:lnTo>
                    <a:pt x="1450" y="1089"/>
                  </a:lnTo>
                  <a:lnTo>
                    <a:pt x="1448" y="1089"/>
                  </a:lnTo>
                  <a:lnTo>
                    <a:pt x="1450" y="1089"/>
                  </a:lnTo>
                  <a:lnTo>
                    <a:pt x="1450" y="1091"/>
                  </a:lnTo>
                  <a:lnTo>
                    <a:pt x="1450" y="1089"/>
                  </a:lnTo>
                  <a:lnTo>
                    <a:pt x="1450" y="1091"/>
                  </a:lnTo>
                  <a:lnTo>
                    <a:pt x="1452" y="1091"/>
                  </a:lnTo>
                  <a:lnTo>
                    <a:pt x="1450" y="1091"/>
                  </a:lnTo>
                  <a:lnTo>
                    <a:pt x="1452" y="1091"/>
                  </a:lnTo>
                  <a:lnTo>
                    <a:pt x="1454" y="1092"/>
                  </a:lnTo>
                  <a:lnTo>
                    <a:pt x="1452" y="1092"/>
                  </a:lnTo>
                  <a:lnTo>
                    <a:pt x="1452" y="1091"/>
                  </a:lnTo>
                  <a:lnTo>
                    <a:pt x="1452" y="1092"/>
                  </a:lnTo>
                  <a:lnTo>
                    <a:pt x="1450" y="1092"/>
                  </a:lnTo>
                  <a:lnTo>
                    <a:pt x="1452" y="1092"/>
                  </a:lnTo>
                  <a:lnTo>
                    <a:pt x="1452" y="1094"/>
                  </a:lnTo>
                  <a:lnTo>
                    <a:pt x="1454" y="1094"/>
                  </a:lnTo>
                  <a:lnTo>
                    <a:pt x="1454" y="1096"/>
                  </a:lnTo>
                  <a:lnTo>
                    <a:pt x="1452" y="1096"/>
                  </a:lnTo>
                  <a:lnTo>
                    <a:pt x="1452" y="1098"/>
                  </a:lnTo>
                  <a:lnTo>
                    <a:pt x="1452" y="1100"/>
                  </a:lnTo>
                  <a:lnTo>
                    <a:pt x="1450" y="1102"/>
                  </a:lnTo>
                  <a:lnTo>
                    <a:pt x="1450" y="1100"/>
                  </a:lnTo>
                  <a:lnTo>
                    <a:pt x="1448" y="1100"/>
                  </a:lnTo>
                  <a:lnTo>
                    <a:pt x="1450" y="1100"/>
                  </a:lnTo>
                  <a:lnTo>
                    <a:pt x="1448" y="1100"/>
                  </a:lnTo>
                  <a:lnTo>
                    <a:pt x="1446" y="1100"/>
                  </a:lnTo>
                  <a:lnTo>
                    <a:pt x="1446" y="1098"/>
                  </a:lnTo>
                  <a:lnTo>
                    <a:pt x="1444" y="1098"/>
                  </a:lnTo>
                  <a:lnTo>
                    <a:pt x="1442" y="1098"/>
                  </a:lnTo>
                  <a:lnTo>
                    <a:pt x="1442" y="1100"/>
                  </a:lnTo>
                  <a:lnTo>
                    <a:pt x="1444" y="1100"/>
                  </a:lnTo>
                  <a:lnTo>
                    <a:pt x="1442" y="1100"/>
                  </a:lnTo>
                  <a:lnTo>
                    <a:pt x="1440" y="1102"/>
                  </a:lnTo>
                  <a:lnTo>
                    <a:pt x="1438" y="1102"/>
                  </a:lnTo>
                  <a:lnTo>
                    <a:pt x="1436" y="1102"/>
                  </a:lnTo>
                  <a:lnTo>
                    <a:pt x="1436" y="1100"/>
                  </a:lnTo>
                  <a:lnTo>
                    <a:pt x="1434" y="1100"/>
                  </a:lnTo>
                  <a:lnTo>
                    <a:pt x="1436" y="1100"/>
                  </a:lnTo>
                  <a:lnTo>
                    <a:pt x="1434" y="1100"/>
                  </a:lnTo>
                  <a:lnTo>
                    <a:pt x="1434" y="1098"/>
                  </a:lnTo>
                  <a:lnTo>
                    <a:pt x="1436" y="1098"/>
                  </a:lnTo>
                  <a:lnTo>
                    <a:pt x="1434" y="1098"/>
                  </a:lnTo>
                  <a:lnTo>
                    <a:pt x="1434" y="1096"/>
                  </a:lnTo>
                  <a:lnTo>
                    <a:pt x="1436" y="1096"/>
                  </a:lnTo>
                  <a:lnTo>
                    <a:pt x="1436" y="1094"/>
                  </a:lnTo>
                  <a:lnTo>
                    <a:pt x="1434" y="1094"/>
                  </a:lnTo>
                  <a:lnTo>
                    <a:pt x="1434" y="1092"/>
                  </a:lnTo>
                  <a:lnTo>
                    <a:pt x="1436" y="1092"/>
                  </a:lnTo>
                  <a:lnTo>
                    <a:pt x="1434" y="1092"/>
                  </a:lnTo>
                  <a:lnTo>
                    <a:pt x="1434" y="1091"/>
                  </a:lnTo>
                  <a:lnTo>
                    <a:pt x="1434" y="1089"/>
                  </a:lnTo>
                  <a:lnTo>
                    <a:pt x="1432" y="1089"/>
                  </a:lnTo>
                  <a:lnTo>
                    <a:pt x="1434" y="1089"/>
                  </a:lnTo>
                  <a:lnTo>
                    <a:pt x="1434" y="1087"/>
                  </a:lnTo>
                  <a:lnTo>
                    <a:pt x="1434" y="1089"/>
                  </a:lnTo>
                  <a:lnTo>
                    <a:pt x="1434" y="1087"/>
                  </a:lnTo>
                  <a:lnTo>
                    <a:pt x="1434" y="1085"/>
                  </a:lnTo>
                  <a:lnTo>
                    <a:pt x="1434" y="1083"/>
                  </a:lnTo>
                  <a:lnTo>
                    <a:pt x="1434" y="1081"/>
                  </a:lnTo>
                  <a:lnTo>
                    <a:pt x="1436" y="1081"/>
                  </a:lnTo>
                  <a:lnTo>
                    <a:pt x="1434" y="1081"/>
                  </a:lnTo>
                  <a:lnTo>
                    <a:pt x="1434" y="1079"/>
                  </a:lnTo>
                  <a:lnTo>
                    <a:pt x="1434" y="1077"/>
                  </a:lnTo>
                  <a:lnTo>
                    <a:pt x="1434" y="1079"/>
                  </a:lnTo>
                  <a:lnTo>
                    <a:pt x="1432" y="1081"/>
                  </a:lnTo>
                  <a:lnTo>
                    <a:pt x="1432" y="1079"/>
                  </a:lnTo>
                  <a:lnTo>
                    <a:pt x="1431" y="1079"/>
                  </a:lnTo>
                  <a:lnTo>
                    <a:pt x="1431" y="1077"/>
                  </a:lnTo>
                  <a:lnTo>
                    <a:pt x="1429" y="1077"/>
                  </a:lnTo>
                  <a:lnTo>
                    <a:pt x="1429" y="1079"/>
                  </a:lnTo>
                  <a:lnTo>
                    <a:pt x="1429" y="1077"/>
                  </a:lnTo>
                  <a:lnTo>
                    <a:pt x="1431" y="1077"/>
                  </a:lnTo>
                  <a:lnTo>
                    <a:pt x="1429" y="1077"/>
                  </a:lnTo>
                  <a:lnTo>
                    <a:pt x="1429" y="1075"/>
                  </a:lnTo>
                  <a:lnTo>
                    <a:pt x="1429" y="1077"/>
                  </a:lnTo>
                  <a:lnTo>
                    <a:pt x="1431" y="1077"/>
                  </a:lnTo>
                  <a:lnTo>
                    <a:pt x="1432" y="1075"/>
                  </a:lnTo>
                  <a:lnTo>
                    <a:pt x="1432" y="1077"/>
                  </a:lnTo>
                  <a:lnTo>
                    <a:pt x="1432" y="1075"/>
                  </a:lnTo>
                  <a:lnTo>
                    <a:pt x="1434" y="1075"/>
                  </a:lnTo>
                  <a:lnTo>
                    <a:pt x="1432" y="1075"/>
                  </a:lnTo>
                  <a:lnTo>
                    <a:pt x="1431" y="1075"/>
                  </a:lnTo>
                  <a:lnTo>
                    <a:pt x="1429" y="1075"/>
                  </a:lnTo>
                  <a:lnTo>
                    <a:pt x="1429" y="1073"/>
                  </a:lnTo>
                  <a:lnTo>
                    <a:pt x="1429" y="1071"/>
                  </a:lnTo>
                  <a:lnTo>
                    <a:pt x="1427" y="1071"/>
                  </a:lnTo>
                  <a:lnTo>
                    <a:pt x="1427" y="1069"/>
                  </a:lnTo>
                  <a:lnTo>
                    <a:pt x="1425" y="1069"/>
                  </a:lnTo>
                  <a:lnTo>
                    <a:pt x="1425" y="1068"/>
                  </a:lnTo>
                  <a:lnTo>
                    <a:pt x="1423" y="1068"/>
                  </a:lnTo>
                  <a:lnTo>
                    <a:pt x="1425" y="1068"/>
                  </a:lnTo>
                  <a:lnTo>
                    <a:pt x="1425" y="1066"/>
                  </a:lnTo>
                  <a:lnTo>
                    <a:pt x="1423" y="1066"/>
                  </a:lnTo>
                  <a:lnTo>
                    <a:pt x="1425" y="1066"/>
                  </a:lnTo>
                  <a:lnTo>
                    <a:pt x="1427" y="1066"/>
                  </a:lnTo>
                  <a:lnTo>
                    <a:pt x="1427" y="1064"/>
                  </a:lnTo>
                  <a:lnTo>
                    <a:pt x="1429" y="1064"/>
                  </a:lnTo>
                  <a:close/>
                  <a:moveTo>
                    <a:pt x="1379" y="1064"/>
                  </a:moveTo>
                  <a:lnTo>
                    <a:pt x="1377" y="1064"/>
                  </a:lnTo>
                  <a:lnTo>
                    <a:pt x="1379" y="1064"/>
                  </a:lnTo>
                  <a:close/>
                  <a:moveTo>
                    <a:pt x="718" y="1064"/>
                  </a:moveTo>
                  <a:lnTo>
                    <a:pt x="716" y="1064"/>
                  </a:lnTo>
                  <a:lnTo>
                    <a:pt x="718" y="1064"/>
                  </a:lnTo>
                  <a:close/>
                  <a:moveTo>
                    <a:pt x="1450" y="1064"/>
                  </a:moveTo>
                  <a:lnTo>
                    <a:pt x="1450" y="1062"/>
                  </a:lnTo>
                  <a:lnTo>
                    <a:pt x="1450" y="1064"/>
                  </a:lnTo>
                  <a:close/>
                  <a:moveTo>
                    <a:pt x="1381" y="1062"/>
                  </a:moveTo>
                  <a:lnTo>
                    <a:pt x="1379" y="1062"/>
                  </a:lnTo>
                  <a:lnTo>
                    <a:pt x="1381" y="1062"/>
                  </a:lnTo>
                  <a:close/>
                  <a:moveTo>
                    <a:pt x="1381" y="1062"/>
                  </a:moveTo>
                  <a:lnTo>
                    <a:pt x="1379" y="1062"/>
                  </a:lnTo>
                  <a:lnTo>
                    <a:pt x="1381" y="1062"/>
                  </a:lnTo>
                  <a:close/>
                  <a:moveTo>
                    <a:pt x="1379" y="1062"/>
                  </a:moveTo>
                  <a:lnTo>
                    <a:pt x="1379" y="1060"/>
                  </a:lnTo>
                  <a:lnTo>
                    <a:pt x="1379" y="1062"/>
                  </a:lnTo>
                  <a:close/>
                  <a:moveTo>
                    <a:pt x="1375" y="1060"/>
                  </a:moveTo>
                  <a:lnTo>
                    <a:pt x="1377" y="1060"/>
                  </a:lnTo>
                  <a:lnTo>
                    <a:pt x="1375" y="1060"/>
                  </a:lnTo>
                  <a:close/>
                  <a:moveTo>
                    <a:pt x="1417" y="1060"/>
                  </a:moveTo>
                  <a:lnTo>
                    <a:pt x="1415" y="1060"/>
                  </a:lnTo>
                  <a:lnTo>
                    <a:pt x="1417" y="1060"/>
                  </a:lnTo>
                  <a:close/>
                  <a:moveTo>
                    <a:pt x="1381" y="1060"/>
                  </a:moveTo>
                  <a:lnTo>
                    <a:pt x="1379" y="1060"/>
                  </a:lnTo>
                  <a:lnTo>
                    <a:pt x="1381" y="1060"/>
                  </a:lnTo>
                  <a:close/>
                  <a:moveTo>
                    <a:pt x="290" y="1060"/>
                  </a:moveTo>
                  <a:lnTo>
                    <a:pt x="290" y="1058"/>
                  </a:lnTo>
                  <a:lnTo>
                    <a:pt x="292" y="1058"/>
                  </a:lnTo>
                  <a:lnTo>
                    <a:pt x="290" y="1060"/>
                  </a:lnTo>
                  <a:close/>
                  <a:moveTo>
                    <a:pt x="818" y="1058"/>
                  </a:moveTo>
                  <a:lnTo>
                    <a:pt x="818" y="1060"/>
                  </a:lnTo>
                  <a:lnTo>
                    <a:pt x="818" y="1058"/>
                  </a:lnTo>
                  <a:lnTo>
                    <a:pt x="820" y="1058"/>
                  </a:lnTo>
                  <a:lnTo>
                    <a:pt x="820" y="1060"/>
                  </a:lnTo>
                  <a:lnTo>
                    <a:pt x="820" y="1062"/>
                  </a:lnTo>
                  <a:lnTo>
                    <a:pt x="818" y="1062"/>
                  </a:lnTo>
                  <a:lnTo>
                    <a:pt x="820" y="1062"/>
                  </a:lnTo>
                  <a:lnTo>
                    <a:pt x="820" y="1060"/>
                  </a:lnTo>
                  <a:lnTo>
                    <a:pt x="822" y="1060"/>
                  </a:lnTo>
                  <a:lnTo>
                    <a:pt x="824" y="1058"/>
                  </a:lnTo>
                  <a:lnTo>
                    <a:pt x="824" y="1060"/>
                  </a:lnTo>
                  <a:lnTo>
                    <a:pt x="822" y="1060"/>
                  </a:lnTo>
                  <a:lnTo>
                    <a:pt x="822" y="1062"/>
                  </a:lnTo>
                  <a:lnTo>
                    <a:pt x="822" y="1064"/>
                  </a:lnTo>
                  <a:lnTo>
                    <a:pt x="822" y="1062"/>
                  </a:lnTo>
                  <a:lnTo>
                    <a:pt x="824" y="1062"/>
                  </a:lnTo>
                  <a:lnTo>
                    <a:pt x="824" y="1060"/>
                  </a:lnTo>
                  <a:lnTo>
                    <a:pt x="826" y="1060"/>
                  </a:lnTo>
                  <a:lnTo>
                    <a:pt x="826" y="1058"/>
                  </a:lnTo>
                  <a:lnTo>
                    <a:pt x="828" y="1058"/>
                  </a:lnTo>
                  <a:lnTo>
                    <a:pt x="828" y="1060"/>
                  </a:lnTo>
                  <a:lnTo>
                    <a:pt x="830" y="1060"/>
                  </a:lnTo>
                  <a:lnTo>
                    <a:pt x="830" y="1062"/>
                  </a:lnTo>
                  <a:lnTo>
                    <a:pt x="828" y="1062"/>
                  </a:lnTo>
                  <a:lnTo>
                    <a:pt x="826" y="1062"/>
                  </a:lnTo>
                  <a:lnTo>
                    <a:pt x="824" y="1062"/>
                  </a:lnTo>
                  <a:lnTo>
                    <a:pt x="826" y="1062"/>
                  </a:lnTo>
                  <a:lnTo>
                    <a:pt x="824" y="1062"/>
                  </a:lnTo>
                  <a:lnTo>
                    <a:pt x="824" y="1064"/>
                  </a:lnTo>
                  <a:lnTo>
                    <a:pt x="822" y="1064"/>
                  </a:lnTo>
                  <a:lnTo>
                    <a:pt x="820" y="1064"/>
                  </a:lnTo>
                  <a:lnTo>
                    <a:pt x="818" y="1066"/>
                  </a:lnTo>
                  <a:lnTo>
                    <a:pt x="820" y="1066"/>
                  </a:lnTo>
                  <a:lnTo>
                    <a:pt x="818" y="1066"/>
                  </a:lnTo>
                  <a:lnTo>
                    <a:pt x="820" y="1068"/>
                  </a:lnTo>
                  <a:lnTo>
                    <a:pt x="818" y="1068"/>
                  </a:lnTo>
                  <a:lnTo>
                    <a:pt x="818" y="1069"/>
                  </a:lnTo>
                  <a:lnTo>
                    <a:pt x="816" y="1069"/>
                  </a:lnTo>
                  <a:lnTo>
                    <a:pt x="814" y="1069"/>
                  </a:lnTo>
                  <a:lnTo>
                    <a:pt x="814" y="1068"/>
                  </a:lnTo>
                  <a:lnTo>
                    <a:pt x="816" y="1068"/>
                  </a:lnTo>
                  <a:lnTo>
                    <a:pt x="814" y="1068"/>
                  </a:lnTo>
                  <a:lnTo>
                    <a:pt x="814" y="1066"/>
                  </a:lnTo>
                  <a:lnTo>
                    <a:pt x="816" y="1066"/>
                  </a:lnTo>
                  <a:lnTo>
                    <a:pt x="816" y="1064"/>
                  </a:lnTo>
                  <a:lnTo>
                    <a:pt x="814" y="1064"/>
                  </a:lnTo>
                  <a:lnTo>
                    <a:pt x="814" y="1066"/>
                  </a:lnTo>
                  <a:lnTo>
                    <a:pt x="812" y="1066"/>
                  </a:lnTo>
                  <a:lnTo>
                    <a:pt x="812" y="1064"/>
                  </a:lnTo>
                  <a:lnTo>
                    <a:pt x="814" y="1064"/>
                  </a:lnTo>
                  <a:lnTo>
                    <a:pt x="812" y="1064"/>
                  </a:lnTo>
                  <a:lnTo>
                    <a:pt x="814" y="1064"/>
                  </a:lnTo>
                  <a:lnTo>
                    <a:pt x="814" y="1062"/>
                  </a:lnTo>
                  <a:lnTo>
                    <a:pt x="816" y="1062"/>
                  </a:lnTo>
                  <a:lnTo>
                    <a:pt x="816" y="1060"/>
                  </a:lnTo>
                  <a:lnTo>
                    <a:pt x="816" y="1058"/>
                  </a:lnTo>
                  <a:lnTo>
                    <a:pt x="818" y="1058"/>
                  </a:lnTo>
                  <a:close/>
                  <a:moveTo>
                    <a:pt x="1377" y="1058"/>
                  </a:moveTo>
                  <a:lnTo>
                    <a:pt x="1379" y="1058"/>
                  </a:lnTo>
                  <a:lnTo>
                    <a:pt x="1379" y="1060"/>
                  </a:lnTo>
                  <a:lnTo>
                    <a:pt x="1377" y="1060"/>
                  </a:lnTo>
                  <a:lnTo>
                    <a:pt x="1377" y="1062"/>
                  </a:lnTo>
                  <a:lnTo>
                    <a:pt x="1377" y="1060"/>
                  </a:lnTo>
                  <a:lnTo>
                    <a:pt x="1375" y="1060"/>
                  </a:lnTo>
                  <a:lnTo>
                    <a:pt x="1377" y="1060"/>
                  </a:lnTo>
                  <a:lnTo>
                    <a:pt x="1377" y="1058"/>
                  </a:lnTo>
                  <a:lnTo>
                    <a:pt x="1377" y="1060"/>
                  </a:lnTo>
                  <a:lnTo>
                    <a:pt x="1377" y="1058"/>
                  </a:lnTo>
                  <a:lnTo>
                    <a:pt x="1377" y="1056"/>
                  </a:lnTo>
                  <a:lnTo>
                    <a:pt x="1377" y="1058"/>
                  </a:lnTo>
                  <a:close/>
                  <a:moveTo>
                    <a:pt x="720" y="1056"/>
                  </a:moveTo>
                  <a:lnTo>
                    <a:pt x="718" y="1056"/>
                  </a:lnTo>
                  <a:lnTo>
                    <a:pt x="720" y="1056"/>
                  </a:lnTo>
                  <a:close/>
                  <a:moveTo>
                    <a:pt x="1379" y="1056"/>
                  </a:moveTo>
                  <a:lnTo>
                    <a:pt x="1381" y="1056"/>
                  </a:lnTo>
                  <a:lnTo>
                    <a:pt x="1381" y="1058"/>
                  </a:lnTo>
                  <a:lnTo>
                    <a:pt x="1379" y="1058"/>
                  </a:lnTo>
                  <a:lnTo>
                    <a:pt x="1379" y="1060"/>
                  </a:lnTo>
                  <a:lnTo>
                    <a:pt x="1379" y="1058"/>
                  </a:lnTo>
                  <a:lnTo>
                    <a:pt x="1377" y="1058"/>
                  </a:lnTo>
                  <a:lnTo>
                    <a:pt x="1377" y="1056"/>
                  </a:lnTo>
                  <a:lnTo>
                    <a:pt x="1379" y="1056"/>
                  </a:lnTo>
                  <a:close/>
                  <a:moveTo>
                    <a:pt x="1440" y="1058"/>
                  </a:moveTo>
                  <a:lnTo>
                    <a:pt x="1440" y="1056"/>
                  </a:lnTo>
                  <a:lnTo>
                    <a:pt x="1440" y="1054"/>
                  </a:lnTo>
                  <a:lnTo>
                    <a:pt x="1440" y="1056"/>
                  </a:lnTo>
                  <a:lnTo>
                    <a:pt x="1440" y="1058"/>
                  </a:lnTo>
                  <a:close/>
                  <a:moveTo>
                    <a:pt x="286" y="1056"/>
                  </a:moveTo>
                  <a:lnTo>
                    <a:pt x="284" y="1056"/>
                  </a:lnTo>
                  <a:lnTo>
                    <a:pt x="284" y="1058"/>
                  </a:lnTo>
                  <a:lnTo>
                    <a:pt x="284" y="1060"/>
                  </a:lnTo>
                  <a:lnTo>
                    <a:pt x="282" y="1060"/>
                  </a:lnTo>
                  <a:lnTo>
                    <a:pt x="282" y="1062"/>
                  </a:lnTo>
                  <a:lnTo>
                    <a:pt x="280" y="1062"/>
                  </a:lnTo>
                  <a:lnTo>
                    <a:pt x="280" y="1064"/>
                  </a:lnTo>
                  <a:lnTo>
                    <a:pt x="280" y="1062"/>
                  </a:lnTo>
                  <a:lnTo>
                    <a:pt x="280" y="1060"/>
                  </a:lnTo>
                  <a:lnTo>
                    <a:pt x="278" y="1060"/>
                  </a:lnTo>
                  <a:lnTo>
                    <a:pt x="278" y="1062"/>
                  </a:lnTo>
                  <a:lnTo>
                    <a:pt x="278" y="1060"/>
                  </a:lnTo>
                  <a:lnTo>
                    <a:pt x="277" y="1060"/>
                  </a:lnTo>
                  <a:lnTo>
                    <a:pt x="277" y="1058"/>
                  </a:lnTo>
                  <a:lnTo>
                    <a:pt x="278" y="1058"/>
                  </a:lnTo>
                  <a:lnTo>
                    <a:pt x="278" y="1056"/>
                  </a:lnTo>
                  <a:lnTo>
                    <a:pt x="280" y="1056"/>
                  </a:lnTo>
                  <a:lnTo>
                    <a:pt x="280" y="1058"/>
                  </a:lnTo>
                  <a:lnTo>
                    <a:pt x="282" y="1058"/>
                  </a:lnTo>
                  <a:lnTo>
                    <a:pt x="282" y="1056"/>
                  </a:lnTo>
                  <a:lnTo>
                    <a:pt x="284" y="1056"/>
                  </a:lnTo>
                  <a:lnTo>
                    <a:pt x="284" y="1054"/>
                  </a:lnTo>
                  <a:lnTo>
                    <a:pt x="286" y="1054"/>
                  </a:lnTo>
                  <a:lnTo>
                    <a:pt x="286" y="1056"/>
                  </a:lnTo>
                  <a:close/>
                  <a:moveTo>
                    <a:pt x="1423" y="1056"/>
                  </a:moveTo>
                  <a:lnTo>
                    <a:pt x="1423" y="1054"/>
                  </a:lnTo>
                  <a:lnTo>
                    <a:pt x="1423" y="1056"/>
                  </a:lnTo>
                  <a:close/>
                  <a:moveTo>
                    <a:pt x="1425" y="1052"/>
                  </a:moveTo>
                  <a:lnTo>
                    <a:pt x="1425" y="1054"/>
                  </a:lnTo>
                  <a:lnTo>
                    <a:pt x="1425" y="1052"/>
                  </a:lnTo>
                  <a:close/>
                  <a:moveTo>
                    <a:pt x="1396" y="1054"/>
                  </a:moveTo>
                  <a:lnTo>
                    <a:pt x="1396" y="1052"/>
                  </a:lnTo>
                  <a:lnTo>
                    <a:pt x="1398" y="1052"/>
                  </a:lnTo>
                  <a:lnTo>
                    <a:pt x="1398" y="1054"/>
                  </a:lnTo>
                  <a:lnTo>
                    <a:pt x="1396" y="1054"/>
                  </a:lnTo>
                  <a:close/>
                  <a:moveTo>
                    <a:pt x="1442" y="1052"/>
                  </a:moveTo>
                  <a:lnTo>
                    <a:pt x="1440" y="1052"/>
                  </a:lnTo>
                  <a:lnTo>
                    <a:pt x="1442" y="1052"/>
                  </a:lnTo>
                  <a:close/>
                  <a:moveTo>
                    <a:pt x="1431" y="1054"/>
                  </a:moveTo>
                  <a:lnTo>
                    <a:pt x="1429" y="1054"/>
                  </a:lnTo>
                  <a:lnTo>
                    <a:pt x="1429" y="1052"/>
                  </a:lnTo>
                  <a:lnTo>
                    <a:pt x="1431" y="1052"/>
                  </a:lnTo>
                  <a:lnTo>
                    <a:pt x="1431" y="1054"/>
                  </a:lnTo>
                  <a:close/>
                  <a:moveTo>
                    <a:pt x="1421" y="1052"/>
                  </a:moveTo>
                  <a:lnTo>
                    <a:pt x="1421" y="1050"/>
                  </a:lnTo>
                  <a:lnTo>
                    <a:pt x="1421" y="1052"/>
                  </a:lnTo>
                  <a:close/>
                  <a:moveTo>
                    <a:pt x="1373" y="1052"/>
                  </a:moveTo>
                  <a:lnTo>
                    <a:pt x="1375" y="1052"/>
                  </a:lnTo>
                  <a:lnTo>
                    <a:pt x="1375" y="1054"/>
                  </a:lnTo>
                  <a:lnTo>
                    <a:pt x="1375" y="1056"/>
                  </a:lnTo>
                  <a:lnTo>
                    <a:pt x="1373" y="1056"/>
                  </a:lnTo>
                  <a:lnTo>
                    <a:pt x="1373" y="1054"/>
                  </a:lnTo>
                  <a:lnTo>
                    <a:pt x="1373" y="1052"/>
                  </a:lnTo>
                  <a:lnTo>
                    <a:pt x="1371" y="1052"/>
                  </a:lnTo>
                  <a:lnTo>
                    <a:pt x="1371" y="1050"/>
                  </a:lnTo>
                  <a:lnTo>
                    <a:pt x="1373" y="1050"/>
                  </a:lnTo>
                  <a:lnTo>
                    <a:pt x="1373" y="1052"/>
                  </a:lnTo>
                  <a:close/>
                  <a:moveTo>
                    <a:pt x="716" y="1050"/>
                  </a:moveTo>
                  <a:lnTo>
                    <a:pt x="714" y="1052"/>
                  </a:lnTo>
                  <a:lnTo>
                    <a:pt x="714" y="1050"/>
                  </a:lnTo>
                  <a:lnTo>
                    <a:pt x="716" y="1050"/>
                  </a:lnTo>
                  <a:close/>
                  <a:moveTo>
                    <a:pt x="1369" y="1050"/>
                  </a:moveTo>
                  <a:lnTo>
                    <a:pt x="1371" y="1050"/>
                  </a:lnTo>
                  <a:lnTo>
                    <a:pt x="1371" y="1052"/>
                  </a:lnTo>
                  <a:lnTo>
                    <a:pt x="1371" y="1054"/>
                  </a:lnTo>
                  <a:lnTo>
                    <a:pt x="1373" y="1054"/>
                  </a:lnTo>
                  <a:lnTo>
                    <a:pt x="1373" y="1056"/>
                  </a:lnTo>
                  <a:lnTo>
                    <a:pt x="1373" y="1054"/>
                  </a:lnTo>
                  <a:lnTo>
                    <a:pt x="1373" y="1056"/>
                  </a:lnTo>
                  <a:lnTo>
                    <a:pt x="1373" y="1058"/>
                  </a:lnTo>
                  <a:lnTo>
                    <a:pt x="1375" y="1058"/>
                  </a:lnTo>
                  <a:lnTo>
                    <a:pt x="1375" y="1060"/>
                  </a:lnTo>
                  <a:lnTo>
                    <a:pt x="1373" y="1060"/>
                  </a:lnTo>
                  <a:lnTo>
                    <a:pt x="1375" y="1060"/>
                  </a:lnTo>
                  <a:lnTo>
                    <a:pt x="1375" y="1062"/>
                  </a:lnTo>
                  <a:lnTo>
                    <a:pt x="1375" y="1060"/>
                  </a:lnTo>
                  <a:lnTo>
                    <a:pt x="1375" y="1062"/>
                  </a:lnTo>
                  <a:lnTo>
                    <a:pt x="1375" y="1064"/>
                  </a:lnTo>
                  <a:lnTo>
                    <a:pt x="1375" y="1066"/>
                  </a:lnTo>
                  <a:lnTo>
                    <a:pt x="1375" y="1068"/>
                  </a:lnTo>
                  <a:lnTo>
                    <a:pt x="1373" y="1068"/>
                  </a:lnTo>
                  <a:lnTo>
                    <a:pt x="1373" y="1069"/>
                  </a:lnTo>
                  <a:lnTo>
                    <a:pt x="1373" y="1068"/>
                  </a:lnTo>
                  <a:lnTo>
                    <a:pt x="1371" y="1069"/>
                  </a:lnTo>
                  <a:lnTo>
                    <a:pt x="1369" y="1069"/>
                  </a:lnTo>
                  <a:lnTo>
                    <a:pt x="1367" y="1069"/>
                  </a:lnTo>
                  <a:lnTo>
                    <a:pt x="1367" y="1068"/>
                  </a:lnTo>
                  <a:lnTo>
                    <a:pt x="1367" y="1066"/>
                  </a:lnTo>
                  <a:lnTo>
                    <a:pt x="1367" y="1064"/>
                  </a:lnTo>
                  <a:lnTo>
                    <a:pt x="1369" y="1064"/>
                  </a:lnTo>
                  <a:lnTo>
                    <a:pt x="1369" y="1062"/>
                  </a:lnTo>
                  <a:lnTo>
                    <a:pt x="1371" y="1060"/>
                  </a:lnTo>
                  <a:lnTo>
                    <a:pt x="1369" y="1060"/>
                  </a:lnTo>
                  <a:lnTo>
                    <a:pt x="1371" y="1060"/>
                  </a:lnTo>
                  <a:lnTo>
                    <a:pt x="1369" y="1060"/>
                  </a:lnTo>
                  <a:lnTo>
                    <a:pt x="1367" y="1060"/>
                  </a:lnTo>
                  <a:lnTo>
                    <a:pt x="1367" y="1058"/>
                  </a:lnTo>
                  <a:lnTo>
                    <a:pt x="1367" y="1056"/>
                  </a:lnTo>
                  <a:lnTo>
                    <a:pt x="1367" y="1054"/>
                  </a:lnTo>
                  <a:lnTo>
                    <a:pt x="1367" y="1056"/>
                  </a:lnTo>
                  <a:lnTo>
                    <a:pt x="1365" y="1056"/>
                  </a:lnTo>
                  <a:lnTo>
                    <a:pt x="1367" y="1056"/>
                  </a:lnTo>
                  <a:lnTo>
                    <a:pt x="1367" y="1054"/>
                  </a:lnTo>
                  <a:lnTo>
                    <a:pt x="1367" y="1052"/>
                  </a:lnTo>
                  <a:lnTo>
                    <a:pt x="1367" y="1050"/>
                  </a:lnTo>
                  <a:lnTo>
                    <a:pt x="1365" y="1050"/>
                  </a:lnTo>
                  <a:lnTo>
                    <a:pt x="1367" y="1050"/>
                  </a:lnTo>
                  <a:lnTo>
                    <a:pt x="1365" y="1050"/>
                  </a:lnTo>
                  <a:lnTo>
                    <a:pt x="1367" y="1050"/>
                  </a:lnTo>
                  <a:lnTo>
                    <a:pt x="1369" y="1050"/>
                  </a:lnTo>
                  <a:lnTo>
                    <a:pt x="1369" y="1052"/>
                  </a:lnTo>
                  <a:lnTo>
                    <a:pt x="1369" y="1050"/>
                  </a:lnTo>
                  <a:close/>
                  <a:moveTo>
                    <a:pt x="722" y="1050"/>
                  </a:moveTo>
                  <a:lnTo>
                    <a:pt x="720" y="1050"/>
                  </a:lnTo>
                  <a:lnTo>
                    <a:pt x="722" y="1050"/>
                  </a:lnTo>
                  <a:close/>
                  <a:moveTo>
                    <a:pt x="722" y="1048"/>
                  </a:moveTo>
                  <a:lnTo>
                    <a:pt x="720" y="1048"/>
                  </a:lnTo>
                  <a:lnTo>
                    <a:pt x="722" y="1048"/>
                  </a:lnTo>
                  <a:close/>
                  <a:moveTo>
                    <a:pt x="722" y="1048"/>
                  </a:moveTo>
                  <a:lnTo>
                    <a:pt x="722" y="1046"/>
                  </a:lnTo>
                  <a:lnTo>
                    <a:pt x="722" y="1048"/>
                  </a:lnTo>
                  <a:close/>
                  <a:moveTo>
                    <a:pt x="724" y="1046"/>
                  </a:moveTo>
                  <a:lnTo>
                    <a:pt x="722" y="1046"/>
                  </a:lnTo>
                  <a:lnTo>
                    <a:pt x="724" y="1046"/>
                  </a:lnTo>
                  <a:close/>
                  <a:moveTo>
                    <a:pt x="847" y="1048"/>
                  </a:moveTo>
                  <a:lnTo>
                    <a:pt x="847" y="1046"/>
                  </a:lnTo>
                  <a:lnTo>
                    <a:pt x="849" y="1046"/>
                  </a:lnTo>
                  <a:lnTo>
                    <a:pt x="849" y="1048"/>
                  </a:lnTo>
                  <a:lnTo>
                    <a:pt x="847" y="1048"/>
                  </a:lnTo>
                  <a:close/>
                  <a:moveTo>
                    <a:pt x="1392" y="1046"/>
                  </a:moveTo>
                  <a:lnTo>
                    <a:pt x="1392" y="1044"/>
                  </a:lnTo>
                  <a:lnTo>
                    <a:pt x="1392" y="1046"/>
                  </a:lnTo>
                  <a:close/>
                  <a:moveTo>
                    <a:pt x="1442" y="1044"/>
                  </a:moveTo>
                  <a:lnTo>
                    <a:pt x="1442" y="1046"/>
                  </a:lnTo>
                  <a:lnTo>
                    <a:pt x="1442" y="1044"/>
                  </a:lnTo>
                  <a:close/>
                  <a:moveTo>
                    <a:pt x="1365" y="1046"/>
                  </a:moveTo>
                  <a:lnTo>
                    <a:pt x="1365" y="1044"/>
                  </a:lnTo>
                  <a:lnTo>
                    <a:pt x="1365" y="1046"/>
                  </a:lnTo>
                  <a:close/>
                  <a:moveTo>
                    <a:pt x="726" y="1044"/>
                  </a:moveTo>
                  <a:lnTo>
                    <a:pt x="726" y="1046"/>
                  </a:lnTo>
                  <a:lnTo>
                    <a:pt x="724" y="1044"/>
                  </a:lnTo>
                  <a:lnTo>
                    <a:pt x="726" y="1044"/>
                  </a:lnTo>
                  <a:close/>
                  <a:moveTo>
                    <a:pt x="1431" y="1044"/>
                  </a:moveTo>
                  <a:lnTo>
                    <a:pt x="1429" y="1044"/>
                  </a:lnTo>
                  <a:lnTo>
                    <a:pt x="1429" y="1043"/>
                  </a:lnTo>
                  <a:lnTo>
                    <a:pt x="1429" y="1044"/>
                  </a:lnTo>
                  <a:lnTo>
                    <a:pt x="1431" y="1044"/>
                  </a:lnTo>
                  <a:close/>
                  <a:moveTo>
                    <a:pt x="1406" y="1043"/>
                  </a:moveTo>
                  <a:lnTo>
                    <a:pt x="1407" y="1043"/>
                  </a:lnTo>
                  <a:lnTo>
                    <a:pt x="1406" y="1043"/>
                  </a:lnTo>
                  <a:close/>
                  <a:moveTo>
                    <a:pt x="1407" y="1041"/>
                  </a:moveTo>
                  <a:lnTo>
                    <a:pt x="1407" y="1039"/>
                  </a:lnTo>
                  <a:lnTo>
                    <a:pt x="1407" y="1041"/>
                  </a:lnTo>
                  <a:close/>
                  <a:moveTo>
                    <a:pt x="1409" y="1039"/>
                  </a:moveTo>
                  <a:lnTo>
                    <a:pt x="1407" y="1039"/>
                  </a:lnTo>
                  <a:lnTo>
                    <a:pt x="1409" y="1039"/>
                  </a:lnTo>
                  <a:close/>
                  <a:moveTo>
                    <a:pt x="799" y="1039"/>
                  </a:moveTo>
                  <a:lnTo>
                    <a:pt x="799" y="1041"/>
                  </a:lnTo>
                  <a:lnTo>
                    <a:pt x="799" y="1043"/>
                  </a:lnTo>
                  <a:lnTo>
                    <a:pt x="799" y="1044"/>
                  </a:lnTo>
                  <a:lnTo>
                    <a:pt x="799" y="1043"/>
                  </a:lnTo>
                  <a:lnTo>
                    <a:pt x="797" y="1043"/>
                  </a:lnTo>
                  <a:lnTo>
                    <a:pt x="799" y="1043"/>
                  </a:lnTo>
                  <a:lnTo>
                    <a:pt x="797" y="1043"/>
                  </a:lnTo>
                  <a:lnTo>
                    <a:pt x="797" y="1041"/>
                  </a:lnTo>
                  <a:lnTo>
                    <a:pt x="799" y="1041"/>
                  </a:lnTo>
                  <a:lnTo>
                    <a:pt x="799" y="1039"/>
                  </a:lnTo>
                  <a:lnTo>
                    <a:pt x="797" y="1039"/>
                  </a:lnTo>
                  <a:lnTo>
                    <a:pt x="797" y="1037"/>
                  </a:lnTo>
                  <a:lnTo>
                    <a:pt x="799" y="1037"/>
                  </a:lnTo>
                  <a:lnTo>
                    <a:pt x="799" y="1039"/>
                  </a:lnTo>
                  <a:close/>
                  <a:moveTo>
                    <a:pt x="1392" y="1085"/>
                  </a:moveTo>
                  <a:lnTo>
                    <a:pt x="1394" y="1085"/>
                  </a:lnTo>
                  <a:lnTo>
                    <a:pt x="1392" y="1085"/>
                  </a:lnTo>
                  <a:lnTo>
                    <a:pt x="1392" y="1083"/>
                  </a:lnTo>
                  <a:lnTo>
                    <a:pt x="1392" y="1085"/>
                  </a:lnTo>
                  <a:lnTo>
                    <a:pt x="1390" y="1085"/>
                  </a:lnTo>
                  <a:lnTo>
                    <a:pt x="1390" y="1087"/>
                  </a:lnTo>
                  <a:lnTo>
                    <a:pt x="1388" y="1087"/>
                  </a:lnTo>
                  <a:lnTo>
                    <a:pt x="1388" y="1089"/>
                  </a:lnTo>
                  <a:lnTo>
                    <a:pt x="1386" y="1089"/>
                  </a:lnTo>
                  <a:lnTo>
                    <a:pt x="1386" y="1087"/>
                  </a:lnTo>
                  <a:lnTo>
                    <a:pt x="1388" y="1087"/>
                  </a:lnTo>
                  <a:lnTo>
                    <a:pt x="1386" y="1087"/>
                  </a:lnTo>
                  <a:lnTo>
                    <a:pt x="1386" y="1085"/>
                  </a:lnTo>
                  <a:lnTo>
                    <a:pt x="1388" y="1085"/>
                  </a:lnTo>
                  <a:lnTo>
                    <a:pt x="1388" y="1083"/>
                  </a:lnTo>
                  <a:lnTo>
                    <a:pt x="1390" y="1083"/>
                  </a:lnTo>
                  <a:lnTo>
                    <a:pt x="1390" y="1081"/>
                  </a:lnTo>
                  <a:lnTo>
                    <a:pt x="1392" y="1081"/>
                  </a:lnTo>
                  <a:lnTo>
                    <a:pt x="1390" y="1081"/>
                  </a:lnTo>
                  <a:lnTo>
                    <a:pt x="1388" y="1083"/>
                  </a:lnTo>
                  <a:lnTo>
                    <a:pt x="1388" y="1081"/>
                  </a:lnTo>
                  <a:lnTo>
                    <a:pt x="1388" y="1079"/>
                  </a:lnTo>
                  <a:lnTo>
                    <a:pt x="1390" y="1079"/>
                  </a:lnTo>
                  <a:lnTo>
                    <a:pt x="1390" y="1081"/>
                  </a:lnTo>
                  <a:lnTo>
                    <a:pt x="1390" y="1079"/>
                  </a:lnTo>
                  <a:lnTo>
                    <a:pt x="1388" y="1079"/>
                  </a:lnTo>
                  <a:lnTo>
                    <a:pt x="1390" y="1079"/>
                  </a:lnTo>
                  <a:lnTo>
                    <a:pt x="1388" y="1079"/>
                  </a:lnTo>
                  <a:lnTo>
                    <a:pt x="1386" y="1079"/>
                  </a:lnTo>
                  <a:lnTo>
                    <a:pt x="1386" y="1081"/>
                  </a:lnTo>
                  <a:lnTo>
                    <a:pt x="1384" y="1081"/>
                  </a:lnTo>
                  <a:lnTo>
                    <a:pt x="1384" y="1083"/>
                  </a:lnTo>
                  <a:lnTo>
                    <a:pt x="1383" y="1081"/>
                  </a:lnTo>
                  <a:lnTo>
                    <a:pt x="1384" y="1081"/>
                  </a:lnTo>
                  <a:lnTo>
                    <a:pt x="1383" y="1081"/>
                  </a:lnTo>
                  <a:lnTo>
                    <a:pt x="1383" y="1079"/>
                  </a:lnTo>
                  <a:lnTo>
                    <a:pt x="1383" y="1081"/>
                  </a:lnTo>
                  <a:lnTo>
                    <a:pt x="1381" y="1079"/>
                  </a:lnTo>
                  <a:lnTo>
                    <a:pt x="1383" y="1079"/>
                  </a:lnTo>
                  <a:lnTo>
                    <a:pt x="1381" y="1079"/>
                  </a:lnTo>
                  <a:lnTo>
                    <a:pt x="1381" y="1077"/>
                  </a:lnTo>
                  <a:lnTo>
                    <a:pt x="1381" y="1075"/>
                  </a:lnTo>
                  <a:lnTo>
                    <a:pt x="1383" y="1075"/>
                  </a:lnTo>
                  <a:lnTo>
                    <a:pt x="1383" y="1077"/>
                  </a:lnTo>
                  <a:lnTo>
                    <a:pt x="1383" y="1075"/>
                  </a:lnTo>
                  <a:lnTo>
                    <a:pt x="1383" y="1077"/>
                  </a:lnTo>
                  <a:lnTo>
                    <a:pt x="1383" y="1075"/>
                  </a:lnTo>
                  <a:lnTo>
                    <a:pt x="1384" y="1075"/>
                  </a:lnTo>
                  <a:lnTo>
                    <a:pt x="1384" y="1077"/>
                  </a:lnTo>
                  <a:lnTo>
                    <a:pt x="1383" y="1077"/>
                  </a:lnTo>
                  <a:lnTo>
                    <a:pt x="1383" y="1079"/>
                  </a:lnTo>
                  <a:lnTo>
                    <a:pt x="1383" y="1077"/>
                  </a:lnTo>
                  <a:lnTo>
                    <a:pt x="1384" y="1077"/>
                  </a:lnTo>
                  <a:lnTo>
                    <a:pt x="1386" y="1077"/>
                  </a:lnTo>
                  <a:lnTo>
                    <a:pt x="1386" y="1075"/>
                  </a:lnTo>
                  <a:lnTo>
                    <a:pt x="1388" y="1075"/>
                  </a:lnTo>
                  <a:lnTo>
                    <a:pt x="1388" y="1073"/>
                  </a:lnTo>
                  <a:lnTo>
                    <a:pt x="1388" y="1075"/>
                  </a:lnTo>
                  <a:lnTo>
                    <a:pt x="1386" y="1075"/>
                  </a:lnTo>
                  <a:lnTo>
                    <a:pt x="1384" y="1075"/>
                  </a:lnTo>
                  <a:lnTo>
                    <a:pt x="1384" y="1077"/>
                  </a:lnTo>
                  <a:lnTo>
                    <a:pt x="1384" y="1075"/>
                  </a:lnTo>
                  <a:lnTo>
                    <a:pt x="1383" y="1075"/>
                  </a:lnTo>
                  <a:lnTo>
                    <a:pt x="1383" y="1073"/>
                  </a:lnTo>
                  <a:lnTo>
                    <a:pt x="1381" y="1073"/>
                  </a:lnTo>
                  <a:lnTo>
                    <a:pt x="1381" y="1071"/>
                  </a:lnTo>
                  <a:lnTo>
                    <a:pt x="1383" y="1071"/>
                  </a:lnTo>
                  <a:lnTo>
                    <a:pt x="1381" y="1071"/>
                  </a:lnTo>
                  <a:lnTo>
                    <a:pt x="1383" y="1071"/>
                  </a:lnTo>
                  <a:lnTo>
                    <a:pt x="1384" y="1071"/>
                  </a:lnTo>
                  <a:lnTo>
                    <a:pt x="1384" y="1073"/>
                  </a:lnTo>
                  <a:lnTo>
                    <a:pt x="1386" y="1073"/>
                  </a:lnTo>
                  <a:lnTo>
                    <a:pt x="1386" y="1071"/>
                  </a:lnTo>
                  <a:lnTo>
                    <a:pt x="1384" y="1071"/>
                  </a:lnTo>
                  <a:lnTo>
                    <a:pt x="1384" y="1069"/>
                  </a:lnTo>
                  <a:lnTo>
                    <a:pt x="1386" y="1069"/>
                  </a:lnTo>
                  <a:lnTo>
                    <a:pt x="1384" y="1069"/>
                  </a:lnTo>
                  <a:lnTo>
                    <a:pt x="1386" y="1069"/>
                  </a:lnTo>
                  <a:lnTo>
                    <a:pt x="1384" y="1069"/>
                  </a:lnTo>
                  <a:lnTo>
                    <a:pt x="1386" y="1069"/>
                  </a:lnTo>
                  <a:lnTo>
                    <a:pt x="1384" y="1068"/>
                  </a:lnTo>
                  <a:lnTo>
                    <a:pt x="1386" y="1068"/>
                  </a:lnTo>
                  <a:lnTo>
                    <a:pt x="1388" y="1069"/>
                  </a:lnTo>
                  <a:lnTo>
                    <a:pt x="1388" y="1071"/>
                  </a:lnTo>
                  <a:lnTo>
                    <a:pt x="1388" y="1069"/>
                  </a:lnTo>
                  <a:lnTo>
                    <a:pt x="1388" y="1068"/>
                  </a:lnTo>
                  <a:lnTo>
                    <a:pt x="1386" y="1068"/>
                  </a:lnTo>
                  <a:lnTo>
                    <a:pt x="1384" y="1068"/>
                  </a:lnTo>
                  <a:lnTo>
                    <a:pt x="1383" y="1068"/>
                  </a:lnTo>
                  <a:lnTo>
                    <a:pt x="1383" y="1066"/>
                  </a:lnTo>
                  <a:lnTo>
                    <a:pt x="1381" y="1066"/>
                  </a:lnTo>
                  <a:lnTo>
                    <a:pt x="1381" y="1064"/>
                  </a:lnTo>
                  <a:lnTo>
                    <a:pt x="1381" y="1062"/>
                  </a:lnTo>
                  <a:lnTo>
                    <a:pt x="1383" y="1062"/>
                  </a:lnTo>
                  <a:lnTo>
                    <a:pt x="1381" y="1062"/>
                  </a:lnTo>
                  <a:lnTo>
                    <a:pt x="1383" y="1060"/>
                  </a:lnTo>
                  <a:lnTo>
                    <a:pt x="1384" y="1060"/>
                  </a:lnTo>
                  <a:lnTo>
                    <a:pt x="1383" y="1060"/>
                  </a:lnTo>
                  <a:lnTo>
                    <a:pt x="1383" y="1058"/>
                  </a:lnTo>
                  <a:lnTo>
                    <a:pt x="1383" y="1060"/>
                  </a:lnTo>
                  <a:lnTo>
                    <a:pt x="1381" y="1060"/>
                  </a:lnTo>
                  <a:lnTo>
                    <a:pt x="1381" y="1062"/>
                  </a:lnTo>
                  <a:lnTo>
                    <a:pt x="1381" y="1060"/>
                  </a:lnTo>
                  <a:lnTo>
                    <a:pt x="1381" y="1058"/>
                  </a:lnTo>
                  <a:lnTo>
                    <a:pt x="1381" y="1056"/>
                  </a:lnTo>
                  <a:lnTo>
                    <a:pt x="1383" y="1056"/>
                  </a:lnTo>
                  <a:lnTo>
                    <a:pt x="1383" y="1054"/>
                  </a:lnTo>
                  <a:lnTo>
                    <a:pt x="1383" y="1056"/>
                  </a:lnTo>
                  <a:lnTo>
                    <a:pt x="1383" y="1054"/>
                  </a:lnTo>
                  <a:lnTo>
                    <a:pt x="1381" y="1054"/>
                  </a:lnTo>
                  <a:lnTo>
                    <a:pt x="1381" y="1056"/>
                  </a:lnTo>
                  <a:lnTo>
                    <a:pt x="1379" y="1056"/>
                  </a:lnTo>
                  <a:lnTo>
                    <a:pt x="1379" y="1054"/>
                  </a:lnTo>
                  <a:lnTo>
                    <a:pt x="1377" y="1054"/>
                  </a:lnTo>
                  <a:lnTo>
                    <a:pt x="1377" y="1056"/>
                  </a:lnTo>
                  <a:lnTo>
                    <a:pt x="1375" y="1056"/>
                  </a:lnTo>
                  <a:lnTo>
                    <a:pt x="1375" y="1054"/>
                  </a:lnTo>
                  <a:lnTo>
                    <a:pt x="1375" y="1052"/>
                  </a:lnTo>
                  <a:lnTo>
                    <a:pt x="1375" y="1054"/>
                  </a:lnTo>
                  <a:lnTo>
                    <a:pt x="1377" y="1054"/>
                  </a:lnTo>
                  <a:lnTo>
                    <a:pt x="1377" y="1052"/>
                  </a:lnTo>
                  <a:lnTo>
                    <a:pt x="1375" y="1052"/>
                  </a:lnTo>
                  <a:lnTo>
                    <a:pt x="1373" y="1052"/>
                  </a:lnTo>
                  <a:lnTo>
                    <a:pt x="1373" y="1050"/>
                  </a:lnTo>
                  <a:lnTo>
                    <a:pt x="1371" y="1050"/>
                  </a:lnTo>
                  <a:lnTo>
                    <a:pt x="1371" y="1048"/>
                  </a:lnTo>
                  <a:lnTo>
                    <a:pt x="1373" y="1048"/>
                  </a:lnTo>
                  <a:lnTo>
                    <a:pt x="1375" y="1048"/>
                  </a:lnTo>
                  <a:lnTo>
                    <a:pt x="1377" y="1048"/>
                  </a:lnTo>
                  <a:lnTo>
                    <a:pt x="1379" y="1048"/>
                  </a:lnTo>
                  <a:lnTo>
                    <a:pt x="1377" y="1048"/>
                  </a:lnTo>
                  <a:lnTo>
                    <a:pt x="1375" y="1048"/>
                  </a:lnTo>
                  <a:lnTo>
                    <a:pt x="1375" y="1046"/>
                  </a:lnTo>
                  <a:lnTo>
                    <a:pt x="1373" y="1046"/>
                  </a:lnTo>
                  <a:lnTo>
                    <a:pt x="1375" y="1046"/>
                  </a:lnTo>
                  <a:lnTo>
                    <a:pt x="1375" y="1044"/>
                  </a:lnTo>
                  <a:lnTo>
                    <a:pt x="1375" y="1043"/>
                  </a:lnTo>
                  <a:lnTo>
                    <a:pt x="1377" y="1044"/>
                  </a:lnTo>
                  <a:lnTo>
                    <a:pt x="1377" y="1043"/>
                  </a:lnTo>
                  <a:lnTo>
                    <a:pt x="1377" y="1041"/>
                  </a:lnTo>
                  <a:lnTo>
                    <a:pt x="1377" y="1039"/>
                  </a:lnTo>
                  <a:lnTo>
                    <a:pt x="1379" y="1039"/>
                  </a:lnTo>
                  <a:lnTo>
                    <a:pt x="1379" y="1037"/>
                  </a:lnTo>
                  <a:lnTo>
                    <a:pt x="1381" y="1037"/>
                  </a:lnTo>
                  <a:lnTo>
                    <a:pt x="1383" y="1037"/>
                  </a:lnTo>
                  <a:lnTo>
                    <a:pt x="1383" y="1039"/>
                  </a:lnTo>
                  <a:lnTo>
                    <a:pt x="1384" y="1039"/>
                  </a:lnTo>
                  <a:lnTo>
                    <a:pt x="1384" y="1041"/>
                  </a:lnTo>
                  <a:lnTo>
                    <a:pt x="1383" y="1041"/>
                  </a:lnTo>
                  <a:lnTo>
                    <a:pt x="1383" y="1043"/>
                  </a:lnTo>
                  <a:lnTo>
                    <a:pt x="1381" y="1043"/>
                  </a:lnTo>
                  <a:lnTo>
                    <a:pt x="1381" y="1044"/>
                  </a:lnTo>
                  <a:lnTo>
                    <a:pt x="1381" y="1043"/>
                  </a:lnTo>
                  <a:lnTo>
                    <a:pt x="1383" y="1043"/>
                  </a:lnTo>
                  <a:lnTo>
                    <a:pt x="1383" y="1041"/>
                  </a:lnTo>
                  <a:lnTo>
                    <a:pt x="1384" y="1041"/>
                  </a:lnTo>
                  <a:lnTo>
                    <a:pt x="1384" y="1043"/>
                  </a:lnTo>
                  <a:lnTo>
                    <a:pt x="1383" y="1043"/>
                  </a:lnTo>
                  <a:lnTo>
                    <a:pt x="1384" y="1043"/>
                  </a:lnTo>
                  <a:lnTo>
                    <a:pt x="1384" y="1041"/>
                  </a:lnTo>
                  <a:lnTo>
                    <a:pt x="1386" y="1041"/>
                  </a:lnTo>
                  <a:lnTo>
                    <a:pt x="1386" y="1043"/>
                  </a:lnTo>
                  <a:lnTo>
                    <a:pt x="1386" y="1041"/>
                  </a:lnTo>
                  <a:lnTo>
                    <a:pt x="1386" y="1043"/>
                  </a:lnTo>
                  <a:lnTo>
                    <a:pt x="1388" y="1043"/>
                  </a:lnTo>
                  <a:lnTo>
                    <a:pt x="1386" y="1043"/>
                  </a:lnTo>
                  <a:lnTo>
                    <a:pt x="1386" y="1044"/>
                  </a:lnTo>
                  <a:lnTo>
                    <a:pt x="1386" y="1046"/>
                  </a:lnTo>
                  <a:lnTo>
                    <a:pt x="1386" y="1044"/>
                  </a:lnTo>
                  <a:lnTo>
                    <a:pt x="1388" y="1044"/>
                  </a:lnTo>
                  <a:lnTo>
                    <a:pt x="1390" y="1044"/>
                  </a:lnTo>
                  <a:lnTo>
                    <a:pt x="1392" y="1044"/>
                  </a:lnTo>
                  <a:lnTo>
                    <a:pt x="1390" y="1044"/>
                  </a:lnTo>
                  <a:lnTo>
                    <a:pt x="1392" y="1044"/>
                  </a:lnTo>
                  <a:lnTo>
                    <a:pt x="1392" y="1046"/>
                  </a:lnTo>
                  <a:lnTo>
                    <a:pt x="1390" y="1046"/>
                  </a:lnTo>
                  <a:lnTo>
                    <a:pt x="1392" y="1046"/>
                  </a:lnTo>
                  <a:lnTo>
                    <a:pt x="1394" y="1046"/>
                  </a:lnTo>
                  <a:lnTo>
                    <a:pt x="1392" y="1046"/>
                  </a:lnTo>
                  <a:lnTo>
                    <a:pt x="1394" y="1046"/>
                  </a:lnTo>
                  <a:lnTo>
                    <a:pt x="1394" y="1044"/>
                  </a:lnTo>
                  <a:lnTo>
                    <a:pt x="1396" y="1044"/>
                  </a:lnTo>
                  <a:lnTo>
                    <a:pt x="1398" y="1044"/>
                  </a:lnTo>
                  <a:lnTo>
                    <a:pt x="1398" y="1046"/>
                  </a:lnTo>
                  <a:lnTo>
                    <a:pt x="1398" y="1044"/>
                  </a:lnTo>
                  <a:lnTo>
                    <a:pt x="1398" y="1046"/>
                  </a:lnTo>
                  <a:lnTo>
                    <a:pt x="1398" y="1048"/>
                  </a:lnTo>
                  <a:lnTo>
                    <a:pt x="1400" y="1048"/>
                  </a:lnTo>
                  <a:lnTo>
                    <a:pt x="1400" y="1050"/>
                  </a:lnTo>
                  <a:lnTo>
                    <a:pt x="1400" y="1052"/>
                  </a:lnTo>
                  <a:lnTo>
                    <a:pt x="1398" y="1052"/>
                  </a:lnTo>
                  <a:lnTo>
                    <a:pt x="1398" y="1050"/>
                  </a:lnTo>
                  <a:lnTo>
                    <a:pt x="1396" y="1050"/>
                  </a:lnTo>
                  <a:lnTo>
                    <a:pt x="1396" y="1048"/>
                  </a:lnTo>
                  <a:lnTo>
                    <a:pt x="1394" y="1048"/>
                  </a:lnTo>
                  <a:lnTo>
                    <a:pt x="1394" y="1046"/>
                  </a:lnTo>
                  <a:lnTo>
                    <a:pt x="1394" y="1048"/>
                  </a:lnTo>
                  <a:lnTo>
                    <a:pt x="1396" y="1048"/>
                  </a:lnTo>
                  <a:lnTo>
                    <a:pt x="1396" y="1050"/>
                  </a:lnTo>
                  <a:lnTo>
                    <a:pt x="1394" y="1050"/>
                  </a:lnTo>
                  <a:lnTo>
                    <a:pt x="1392" y="1048"/>
                  </a:lnTo>
                  <a:lnTo>
                    <a:pt x="1392" y="1050"/>
                  </a:lnTo>
                  <a:lnTo>
                    <a:pt x="1390" y="1050"/>
                  </a:lnTo>
                  <a:lnTo>
                    <a:pt x="1392" y="1050"/>
                  </a:lnTo>
                  <a:lnTo>
                    <a:pt x="1394" y="1050"/>
                  </a:lnTo>
                  <a:lnTo>
                    <a:pt x="1392" y="1050"/>
                  </a:lnTo>
                  <a:lnTo>
                    <a:pt x="1394" y="1050"/>
                  </a:lnTo>
                  <a:lnTo>
                    <a:pt x="1394" y="1052"/>
                  </a:lnTo>
                  <a:lnTo>
                    <a:pt x="1392" y="1052"/>
                  </a:lnTo>
                  <a:lnTo>
                    <a:pt x="1392" y="1054"/>
                  </a:lnTo>
                  <a:lnTo>
                    <a:pt x="1394" y="1054"/>
                  </a:lnTo>
                  <a:lnTo>
                    <a:pt x="1394" y="1052"/>
                  </a:lnTo>
                  <a:lnTo>
                    <a:pt x="1396" y="1052"/>
                  </a:lnTo>
                  <a:lnTo>
                    <a:pt x="1394" y="1052"/>
                  </a:lnTo>
                  <a:lnTo>
                    <a:pt x="1396" y="1052"/>
                  </a:lnTo>
                  <a:lnTo>
                    <a:pt x="1396" y="1054"/>
                  </a:lnTo>
                  <a:lnTo>
                    <a:pt x="1398" y="1054"/>
                  </a:lnTo>
                  <a:lnTo>
                    <a:pt x="1398" y="1056"/>
                  </a:lnTo>
                  <a:lnTo>
                    <a:pt x="1396" y="1056"/>
                  </a:lnTo>
                  <a:lnTo>
                    <a:pt x="1398" y="1056"/>
                  </a:lnTo>
                  <a:lnTo>
                    <a:pt x="1398" y="1058"/>
                  </a:lnTo>
                  <a:lnTo>
                    <a:pt x="1400" y="1058"/>
                  </a:lnTo>
                  <a:lnTo>
                    <a:pt x="1400" y="1060"/>
                  </a:lnTo>
                  <a:lnTo>
                    <a:pt x="1398" y="1060"/>
                  </a:lnTo>
                  <a:lnTo>
                    <a:pt x="1398" y="1062"/>
                  </a:lnTo>
                  <a:lnTo>
                    <a:pt x="1400" y="1060"/>
                  </a:lnTo>
                  <a:lnTo>
                    <a:pt x="1400" y="1062"/>
                  </a:lnTo>
                  <a:lnTo>
                    <a:pt x="1398" y="1062"/>
                  </a:lnTo>
                  <a:lnTo>
                    <a:pt x="1400" y="1062"/>
                  </a:lnTo>
                  <a:lnTo>
                    <a:pt x="1400" y="1064"/>
                  </a:lnTo>
                  <a:lnTo>
                    <a:pt x="1398" y="1064"/>
                  </a:lnTo>
                  <a:lnTo>
                    <a:pt x="1398" y="1066"/>
                  </a:lnTo>
                  <a:lnTo>
                    <a:pt x="1400" y="1066"/>
                  </a:lnTo>
                  <a:lnTo>
                    <a:pt x="1400" y="1064"/>
                  </a:lnTo>
                  <a:lnTo>
                    <a:pt x="1400" y="1066"/>
                  </a:lnTo>
                  <a:lnTo>
                    <a:pt x="1402" y="1066"/>
                  </a:lnTo>
                  <a:lnTo>
                    <a:pt x="1400" y="1066"/>
                  </a:lnTo>
                  <a:lnTo>
                    <a:pt x="1400" y="1068"/>
                  </a:lnTo>
                  <a:lnTo>
                    <a:pt x="1402" y="1068"/>
                  </a:lnTo>
                  <a:lnTo>
                    <a:pt x="1400" y="1068"/>
                  </a:lnTo>
                  <a:lnTo>
                    <a:pt x="1402" y="1068"/>
                  </a:lnTo>
                  <a:lnTo>
                    <a:pt x="1402" y="1069"/>
                  </a:lnTo>
                  <a:lnTo>
                    <a:pt x="1402" y="1071"/>
                  </a:lnTo>
                  <a:lnTo>
                    <a:pt x="1402" y="1073"/>
                  </a:lnTo>
                  <a:lnTo>
                    <a:pt x="1402" y="1075"/>
                  </a:lnTo>
                  <a:lnTo>
                    <a:pt x="1404" y="1075"/>
                  </a:lnTo>
                  <a:lnTo>
                    <a:pt x="1404" y="1077"/>
                  </a:lnTo>
                  <a:lnTo>
                    <a:pt x="1402" y="1077"/>
                  </a:lnTo>
                  <a:lnTo>
                    <a:pt x="1404" y="1077"/>
                  </a:lnTo>
                  <a:lnTo>
                    <a:pt x="1402" y="1077"/>
                  </a:lnTo>
                  <a:lnTo>
                    <a:pt x="1404" y="1077"/>
                  </a:lnTo>
                  <a:lnTo>
                    <a:pt x="1404" y="1079"/>
                  </a:lnTo>
                  <a:lnTo>
                    <a:pt x="1402" y="1079"/>
                  </a:lnTo>
                  <a:lnTo>
                    <a:pt x="1402" y="1077"/>
                  </a:lnTo>
                  <a:lnTo>
                    <a:pt x="1400" y="1077"/>
                  </a:lnTo>
                  <a:lnTo>
                    <a:pt x="1402" y="1077"/>
                  </a:lnTo>
                  <a:lnTo>
                    <a:pt x="1402" y="1079"/>
                  </a:lnTo>
                  <a:lnTo>
                    <a:pt x="1404" y="1079"/>
                  </a:lnTo>
                  <a:lnTo>
                    <a:pt x="1404" y="1081"/>
                  </a:lnTo>
                  <a:lnTo>
                    <a:pt x="1404" y="1083"/>
                  </a:lnTo>
                  <a:lnTo>
                    <a:pt x="1402" y="1083"/>
                  </a:lnTo>
                  <a:lnTo>
                    <a:pt x="1402" y="1081"/>
                  </a:lnTo>
                  <a:lnTo>
                    <a:pt x="1402" y="1083"/>
                  </a:lnTo>
                  <a:lnTo>
                    <a:pt x="1404" y="1083"/>
                  </a:lnTo>
                  <a:lnTo>
                    <a:pt x="1404" y="1085"/>
                  </a:lnTo>
                  <a:lnTo>
                    <a:pt x="1406" y="1085"/>
                  </a:lnTo>
                  <a:lnTo>
                    <a:pt x="1404" y="1085"/>
                  </a:lnTo>
                  <a:lnTo>
                    <a:pt x="1406" y="1085"/>
                  </a:lnTo>
                  <a:lnTo>
                    <a:pt x="1406" y="1087"/>
                  </a:lnTo>
                  <a:lnTo>
                    <a:pt x="1404" y="1087"/>
                  </a:lnTo>
                  <a:lnTo>
                    <a:pt x="1406" y="1087"/>
                  </a:lnTo>
                  <a:lnTo>
                    <a:pt x="1406" y="1089"/>
                  </a:lnTo>
                  <a:lnTo>
                    <a:pt x="1406" y="1091"/>
                  </a:lnTo>
                  <a:lnTo>
                    <a:pt x="1406" y="1092"/>
                  </a:lnTo>
                  <a:lnTo>
                    <a:pt x="1406" y="1094"/>
                  </a:lnTo>
                  <a:lnTo>
                    <a:pt x="1406" y="1096"/>
                  </a:lnTo>
                  <a:lnTo>
                    <a:pt x="1404" y="1096"/>
                  </a:lnTo>
                  <a:lnTo>
                    <a:pt x="1404" y="1094"/>
                  </a:lnTo>
                  <a:lnTo>
                    <a:pt x="1404" y="1092"/>
                  </a:lnTo>
                  <a:lnTo>
                    <a:pt x="1404" y="1091"/>
                  </a:lnTo>
                  <a:lnTo>
                    <a:pt x="1404" y="1092"/>
                  </a:lnTo>
                  <a:lnTo>
                    <a:pt x="1404" y="1094"/>
                  </a:lnTo>
                  <a:lnTo>
                    <a:pt x="1404" y="1096"/>
                  </a:lnTo>
                  <a:lnTo>
                    <a:pt x="1402" y="1096"/>
                  </a:lnTo>
                  <a:lnTo>
                    <a:pt x="1402" y="1094"/>
                  </a:lnTo>
                  <a:lnTo>
                    <a:pt x="1402" y="1096"/>
                  </a:lnTo>
                  <a:lnTo>
                    <a:pt x="1404" y="1096"/>
                  </a:lnTo>
                  <a:lnTo>
                    <a:pt x="1404" y="1098"/>
                  </a:lnTo>
                  <a:lnTo>
                    <a:pt x="1404" y="1100"/>
                  </a:lnTo>
                  <a:lnTo>
                    <a:pt x="1406" y="1100"/>
                  </a:lnTo>
                  <a:lnTo>
                    <a:pt x="1404" y="1100"/>
                  </a:lnTo>
                  <a:lnTo>
                    <a:pt x="1404" y="1102"/>
                  </a:lnTo>
                  <a:lnTo>
                    <a:pt x="1402" y="1102"/>
                  </a:lnTo>
                  <a:lnTo>
                    <a:pt x="1404" y="1102"/>
                  </a:lnTo>
                  <a:lnTo>
                    <a:pt x="1406" y="1102"/>
                  </a:lnTo>
                  <a:lnTo>
                    <a:pt x="1406" y="1104"/>
                  </a:lnTo>
                  <a:lnTo>
                    <a:pt x="1404" y="1104"/>
                  </a:lnTo>
                  <a:lnTo>
                    <a:pt x="1402" y="1104"/>
                  </a:lnTo>
                  <a:lnTo>
                    <a:pt x="1402" y="1106"/>
                  </a:lnTo>
                  <a:lnTo>
                    <a:pt x="1404" y="1106"/>
                  </a:lnTo>
                  <a:lnTo>
                    <a:pt x="1404" y="1104"/>
                  </a:lnTo>
                  <a:lnTo>
                    <a:pt x="1406" y="1104"/>
                  </a:lnTo>
                  <a:lnTo>
                    <a:pt x="1406" y="1106"/>
                  </a:lnTo>
                  <a:lnTo>
                    <a:pt x="1404" y="1106"/>
                  </a:lnTo>
                  <a:lnTo>
                    <a:pt x="1404" y="1108"/>
                  </a:lnTo>
                  <a:lnTo>
                    <a:pt x="1402" y="1108"/>
                  </a:lnTo>
                  <a:lnTo>
                    <a:pt x="1402" y="1110"/>
                  </a:lnTo>
                  <a:lnTo>
                    <a:pt x="1404" y="1110"/>
                  </a:lnTo>
                  <a:lnTo>
                    <a:pt x="1404" y="1108"/>
                  </a:lnTo>
                  <a:lnTo>
                    <a:pt x="1406" y="1108"/>
                  </a:lnTo>
                  <a:lnTo>
                    <a:pt x="1406" y="1110"/>
                  </a:lnTo>
                  <a:lnTo>
                    <a:pt x="1404" y="1110"/>
                  </a:lnTo>
                  <a:lnTo>
                    <a:pt x="1406" y="1110"/>
                  </a:lnTo>
                  <a:lnTo>
                    <a:pt x="1404" y="1110"/>
                  </a:lnTo>
                  <a:lnTo>
                    <a:pt x="1404" y="1112"/>
                  </a:lnTo>
                  <a:lnTo>
                    <a:pt x="1404" y="1114"/>
                  </a:lnTo>
                  <a:lnTo>
                    <a:pt x="1404" y="1112"/>
                  </a:lnTo>
                  <a:lnTo>
                    <a:pt x="1406" y="1112"/>
                  </a:lnTo>
                  <a:lnTo>
                    <a:pt x="1404" y="1112"/>
                  </a:lnTo>
                  <a:lnTo>
                    <a:pt x="1404" y="1114"/>
                  </a:lnTo>
                  <a:lnTo>
                    <a:pt x="1404" y="1112"/>
                  </a:lnTo>
                  <a:lnTo>
                    <a:pt x="1404" y="1114"/>
                  </a:lnTo>
                  <a:lnTo>
                    <a:pt x="1404" y="1116"/>
                  </a:lnTo>
                  <a:lnTo>
                    <a:pt x="1404" y="1117"/>
                  </a:lnTo>
                  <a:lnTo>
                    <a:pt x="1402" y="1117"/>
                  </a:lnTo>
                  <a:lnTo>
                    <a:pt x="1404" y="1116"/>
                  </a:lnTo>
                  <a:lnTo>
                    <a:pt x="1402" y="1116"/>
                  </a:lnTo>
                  <a:lnTo>
                    <a:pt x="1404" y="1116"/>
                  </a:lnTo>
                  <a:lnTo>
                    <a:pt x="1404" y="1114"/>
                  </a:lnTo>
                  <a:lnTo>
                    <a:pt x="1402" y="1114"/>
                  </a:lnTo>
                  <a:lnTo>
                    <a:pt x="1402" y="1116"/>
                  </a:lnTo>
                  <a:lnTo>
                    <a:pt x="1402" y="1114"/>
                  </a:lnTo>
                  <a:lnTo>
                    <a:pt x="1400" y="1114"/>
                  </a:lnTo>
                  <a:lnTo>
                    <a:pt x="1402" y="1114"/>
                  </a:lnTo>
                  <a:lnTo>
                    <a:pt x="1400" y="1114"/>
                  </a:lnTo>
                  <a:lnTo>
                    <a:pt x="1400" y="1112"/>
                  </a:lnTo>
                  <a:lnTo>
                    <a:pt x="1400" y="1110"/>
                  </a:lnTo>
                  <a:lnTo>
                    <a:pt x="1400" y="1112"/>
                  </a:lnTo>
                  <a:lnTo>
                    <a:pt x="1398" y="1112"/>
                  </a:lnTo>
                  <a:lnTo>
                    <a:pt x="1400" y="1112"/>
                  </a:lnTo>
                  <a:lnTo>
                    <a:pt x="1398" y="1112"/>
                  </a:lnTo>
                  <a:lnTo>
                    <a:pt x="1398" y="1110"/>
                  </a:lnTo>
                  <a:lnTo>
                    <a:pt x="1400" y="1110"/>
                  </a:lnTo>
                  <a:lnTo>
                    <a:pt x="1400" y="1108"/>
                  </a:lnTo>
                  <a:lnTo>
                    <a:pt x="1398" y="1108"/>
                  </a:lnTo>
                  <a:lnTo>
                    <a:pt x="1398" y="1110"/>
                  </a:lnTo>
                  <a:lnTo>
                    <a:pt x="1398" y="1108"/>
                  </a:lnTo>
                  <a:lnTo>
                    <a:pt x="1400" y="1108"/>
                  </a:lnTo>
                  <a:lnTo>
                    <a:pt x="1398" y="1108"/>
                  </a:lnTo>
                  <a:lnTo>
                    <a:pt x="1400" y="1106"/>
                  </a:lnTo>
                  <a:lnTo>
                    <a:pt x="1400" y="1104"/>
                  </a:lnTo>
                  <a:lnTo>
                    <a:pt x="1400" y="1106"/>
                  </a:lnTo>
                  <a:lnTo>
                    <a:pt x="1398" y="1106"/>
                  </a:lnTo>
                  <a:lnTo>
                    <a:pt x="1398" y="1108"/>
                  </a:lnTo>
                  <a:lnTo>
                    <a:pt x="1398" y="1106"/>
                  </a:lnTo>
                  <a:lnTo>
                    <a:pt x="1398" y="1108"/>
                  </a:lnTo>
                  <a:lnTo>
                    <a:pt x="1398" y="1110"/>
                  </a:lnTo>
                  <a:lnTo>
                    <a:pt x="1396" y="1110"/>
                  </a:lnTo>
                  <a:lnTo>
                    <a:pt x="1398" y="1110"/>
                  </a:lnTo>
                  <a:lnTo>
                    <a:pt x="1396" y="1108"/>
                  </a:lnTo>
                  <a:lnTo>
                    <a:pt x="1398" y="1106"/>
                  </a:lnTo>
                  <a:lnTo>
                    <a:pt x="1396" y="1106"/>
                  </a:lnTo>
                  <a:lnTo>
                    <a:pt x="1396" y="1104"/>
                  </a:lnTo>
                  <a:lnTo>
                    <a:pt x="1396" y="1106"/>
                  </a:lnTo>
                  <a:lnTo>
                    <a:pt x="1394" y="1106"/>
                  </a:lnTo>
                  <a:lnTo>
                    <a:pt x="1394" y="1104"/>
                  </a:lnTo>
                  <a:lnTo>
                    <a:pt x="1396" y="1104"/>
                  </a:lnTo>
                  <a:lnTo>
                    <a:pt x="1396" y="1102"/>
                  </a:lnTo>
                  <a:lnTo>
                    <a:pt x="1396" y="1100"/>
                  </a:lnTo>
                  <a:lnTo>
                    <a:pt x="1396" y="1102"/>
                  </a:lnTo>
                  <a:lnTo>
                    <a:pt x="1394" y="1102"/>
                  </a:lnTo>
                  <a:lnTo>
                    <a:pt x="1394" y="1100"/>
                  </a:lnTo>
                  <a:lnTo>
                    <a:pt x="1396" y="1100"/>
                  </a:lnTo>
                  <a:lnTo>
                    <a:pt x="1394" y="1100"/>
                  </a:lnTo>
                  <a:lnTo>
                    <a:pt x="1394" y="1098"/>
                  </a:lnTo>
                  <a:lnTo>
                    <a:pt x="1394" y="1100"/>
                  </a:lnTo>
                  <a:lnTo>
                    <a:pt x="1392" y="1100"/>
                  </a:lnTo>
                  <a:lnTo>
                    <a:pt x="1392" y="1098"/>
                  </a:lnTo>
                  <a:lnTo>
                    <a:pt x="1392" y="1100"/>
                  </a:lnTo>
                  <a:lnTo>
                    <a:pt x="1392" y="1098"/>
                  </a:lnTo>
                  <a:lnTo>
                    <a:pt x="1392" y="1096"/>
                  </a:lnTo>
                  <a:lnTo>
                    <a:pt x="1392" y="1094"/>
                  </a:lnTo>
                  <a:lnTo>
                    <a:pt x="1392" y="1096"/>
                  </a:lnTo>
                  <a:lnTo>
                    <a:pt x="1392" y="1094"/>
                  </a:lnTo>
                  <a:lnTo>
                    <a:pt x="1392" y="1092"/>
                  </a:lnTo>
                  <a:lnTo>
                    <a:pt x="1394" y="1094"/>
                  </a:lnTo>
                  <a:lnTo>
                    <a:pt x="1394" y="1092"/>
                  </a:lnTo>
                  <a:lnTo>
                    <a:pt x="1392" y="1092"/>
                  </a:lnTo>
                  <a:lnTo>
                    <a:pt x="1394" y="1092"/>
                  </a:lnTo>
                  <a:lnTo>
                    <a:pt x="1394" y="1094"/>
                  </a:lnTo>
                  <a:lnTo>
                    <a:pt x="1396" y="1094"/>
                  </a:lnTo>
                  <a:lnTo>
                    <a:pt x="1394" y="1092"/>
                  </a:lnTo>
                  <a:lnTo>
                    <a:pt x="1396" y="1092"/>
                  </a:lnTo>
                  <a:lnTo>
                    <a:pt x="1396" y="1091"/>
                  </a:lnTo>
                  <a:lnTo>
                    <a:pt x="1396" y="1089"/>
                  </a:lnTo>
                  <a:lnTo>
                    <a:pt x="1398" y="1089"/>
                  </a:lnTo>
                  <a:lnTo>
                    <a:pt x="1396" y="1089"/>
                  </a:lnTo>
                  <a:lnTo>
                    <a:pt x="1398" y="1087"/>
                  </a:lnTo>
                  <a:lnTo>
                    <a:pt x="1398" y="1085"/>
                  </a:lnTo>
                  <a:lnTo>
                    <a:pt x="1398" y="1087"/>
                  </a:lnTo>
                  <a:lnTo>
                    <a:pt x="1396" y="1087"/>
                  </a:lnTo>
                  <a:lnTo>
                    <a:pt x="1396" y="1089"/>
                  </a:lnTo>
                  <a:lnTo>
                    <a:pt x="1396" y="1091"/>
                  </a:lnTo>
                  <a:lnTo>
                    <a:pt x="1394" y="1091"/>
                  </a:lnTo>
                  <a:lnTo>
                    <a:pt x="1394" y="1092"/>
                  </a:lnTo>
                  <a:lnTo>
                    <a:pt x="1394" y="1091"/>
                  </a:lnTo>
                  <a:lnTo>
                    <a:pt x="1394" y="1089"/>
                  </a:lnTo>
                  <a:lnTo>
                    <a:pt x="1394" y="1087"/>
                  </a:lnTo>
                  <a:lnTo>
                    <a:pt x="1394" y="1089"/>
                  </a:lnTo>
                  <a:lnTo>
                    <a:pt x="1392" y="1089"/>
                  </a:lnTo>
                  <a:lnTo>
                    <a:pt x="1392" y="1091"/>
                  </a:lnTo>
                  <a:lnTo>
                    <a:pt x="1392" y="1092"/>
                  </a:lnTo>
                  <a:lnTo>
                    <a:pt x="1390" y="1092"/>
                  </a:lnTo>
                  <a:lnTo>
                    <a:pt x="1388" y="1092"/>
                  </a:lnTo>
                  <a:lnTo>
                    <a:pt x="1390" y="1091"/>
                  </a:lnTo>
                  <a:lnTo>
                    <a:pt x="1388" y="1091"/>
                  </a:lnTo>
                  <a:lnTo>
                    <a:pt x="1390" y="1091"/>
                  </a:lnTo>
                  <a:lnTo>
                    <a:pt x="1388" y="1091"/>
                  </a:lnTo>
                  <a:lnTo>
                    <a:pt x="1388" y="1089"/>
                  </a:lnTo>
                  <a:lnTo>
                    <a:pt x="1390" y="1087"/>
                  </a:lnTo>
                  <a:lnTo>
                    <a:pt x="1392" y="1087"/>
                  </a:lnTo>
                  <a:lnTo>
                    <a:pt x="1392" y="1085"/>
                  </a:lnTo>
                  <a:close/>
                  <a:moveTo>
                    <a:pt x="1377" y="1035"/>
                  </a:moveTo>
                  <a:lnTo>
                    <a:pt x="1375" y="1035"/>
                  </a:lnTo>
                  <a:lnTo>
                    <a:pt x="1375" y="1033"/>
                  </a:lnTo>
                  <a:lnTo>
                    <a:pt x="1377" y="1033"/>
                  </a:lnTo>
                  <a:lnTo>
                    <a:pt x="1377" y="1035"/>
                  </a:lnTo>
                  <a:close/>
                  <a:moveTo>
                    <a:pt x="795" y="1033"/>
                  </a:moveTo>
                  <a:lnTo>
                    <a:pt x="793" y="1031"/>
                  </a:lnTo>
                  <a:lnTo>
                    <a:pt x="795" y="1031"/>
                  </a:lnTo>
                  <a:lnTo>
                    <a:pt x="795" y="1033"/>
                  </a:lnTo>
                  <a:close/>
                  <a:moveTo>
                    <a:pt x="845" y="1031"/>
                  </a:moveTo>
                  <a:lnTo>
                    <a:pt x="843" y="1031"/>
                  </a:lnTo>
                  <a:lnTo>
                    <a:pt x="845" y="1031"/>
                  </a:lnTo>
                  <a:close/>
                  <a:moveTo>
                    <a:pt x="1371" y="1029"/>
                  </a:moveTo>
                  <a:lnTo>
                    <a:pt x="1373" y="1029"/>
                  </a:lnTo>
                  <a:lnTo>
                    <a:pt x="1373" y="1031"/>
                  </a:lnTo>
                  <a:lnTo>
                    <a:pt x="1375" y="1031"/>
                  </a:lnTo>
                  <a:lnTo>
                    <a:pt x="1373" y="1033"/>
                  </a:lnTo>
                  <a:lnTo>
                    <a:pt x="1373" y="1031"/>
                  </a:lnTo>
                  <a:lnTo>
                    <a:pt x="1371" y="1031"/>
                  </a:lnTo>
                  <a:lnTo>
                    <a:pt x="1371" y="1029"/>
                  </a:lnTo>
                  <a:close/>
                  <a:moveTo>
                    <a:pt x="1442" y="1029"/>
                  </a:moveTo>
                  <a:lnTo>
                    <a:pt x="1442" y="1027"/>
                  </a:lnTo>
                  <a:lnTo>
                    <a:pt x="1442" y="1029"/>
                  </a:lnTo>
                  <a:close/>
                  <a:moveTo>
                    <a:pt x="1356" y="1027"/>
                  </a:moveTo>
                  <a:lnTo>
                    <a:pt x="1356" y="1029"/>
                  </a:lnTo>
                  <a:lnTo>
                    <a:pt x="1358" y="1029"/>
                  </a:lnTo>
                  <a:lnTo>
                    <a:pt x="1356" y="1029"/>
                  </a:lnTo>
                  <a:lnTo>
                    <a:pt x="1356" y="1031"/>
                  </a:lnTo>
                  <a:lnTo>
                    <a:pt x="1356" y="1033"/>
                  </a:lnTo>
                  <a:lnTo>
                    <a:pt x="1356" y="1031"/>
                  </a:lnTo>
                  <a:lnTo>
                    <a:pt x="1354" y="1031"/>
                  </a:lnTo>
                  <a:lnTo>
                    <a:pt x="1356" y="1031"/>
                  </a:lnTo>
                  <a:lnTo>
                    <a:pt x="1354" y="1031"/>
                  </a:lnTo>
                  <a:lnTo>
                    <a:pt x="1356" y="1031"/>
                  </a:lnTo>
                  <a:lnTo>
                    <a:pt x="1354" y="1031"/>
                  </a:lnTo>
                  <a:lnTo>
                    <a:pt x="1354" y="1029"/>
                  </a:lnTo>
                  <a:lnTo>
                    <a:pt x="1356" y="1029"/>
                  </a:lnTo>
                  <a:lnTo>
                    <a:pt x="1356" y="1027"/>
                  </a:lnTo>
                  <a:close/>
                  <a:moveTo>
                    <a:pt x="816" y="1027"/>
                  </a:moveTo>
                  <a:lnTo>
                    <a:pt x="814" y="1027"/>
                  </a:lnTo>
                  <a:lnTo>
                    <a:pt x="816" y="1027"/>
                  </a:lnTo>
                  <a:close/>
                  <a:moveTo>
                    <a:pt x="1354" y="1027"/>
                  </a:moveTo>
                  <a:lnTo>
                    <a:pt x="1354" y="1029"/>
                  </a:lnTo>
                  <a:lnTo>
                    <a:pt x="1354" y="1027"/>
                  </a:lnTo>
                  <a:close/>
                  <a:moveTo>
                    <a:pt x="814" y="1027"/>
                  </a:moveTo>
                  <a:lnTo>
                    <a:pt x="814" y="1025"/>
                  </a:lnTo>
                  <a:lnTo>
                    <a:pt x="814" y="1027"/>
                  </a:lnTo>
                  <a:close/>
                  <a:moveTo>
                    <a:pt x="1354" y="1025"/>
                  </a:moveTo>
                  <a:lnTo>
                    <a:pt x="1354" y="1027"/>
                  </a:lnTo>
                  <a:lnTo>
                    <a:pt x="1352" y="1027"/>
                  </a:lnTo>
                  <a:lnTo>
                    <a:pt x="1352" y="1025"/>
                  </a:lnTo>
                  <a:lnTo>
                    <a:pt x="1354" y="1025"/>
                  </a:lnTo>
                  <a:close/>
                  <a:moveTo>
                    <a:pt x="808" y="1025"/>
                  </a:moveTo>
                  <a:lnTo>
                    <a:pt x="808" y="1023"/>
                  </a:lnTo>
                  <a:lnTo>
                    <a:pt x="808" y="1025"/>
                  </a:lnTo>
                  <a:close/>
                  <a:moveTo>
                    <a:pt x="845" y="1023"/>
                  </a:moveTo>
                  <a:lnTo>
                    <a:pt x="845" y="1025"/>
                  </a:lnTo>
                  <a:lnTo>
                    <a:pt x="843" y="1025"/>
                  </a:lnTo>
                  <a:lnTo>
                    <a:pt x="843" y="1023"/>
                  </a:lnTo>
                  <a:lnTo>
                    <a:pt x="845" y="1023"/>
                  </a:lnTo>
                  <a:close/>
                  <a:moveTo>
                    <a:pt x="1423" y="1025"/>
                  </a:moveTo>
                  <a:lnTo>
                    <a:pt x="1423" y="1023"/>
                  </a:lnTo>
                  <a:lnTo>
                    <a:pt x="1423" y="1025"/>
                  </a:lnTo>
                  <a:close/>
                  <a:moveTo>
                    <a:pt x="851" y="1023"/>
                  </a:moveTo>
                  <a:lnTo>
                    <a:pt x="849" y="1023"/>
                  </a:lnTo>
                  <a:lnTo>
                    <a:pt x="849" y="1025"/>
                  </a:lnTo>
                  <a:lnTo>
                    <a:pt x="847" y="1025"/>
                  </a:lnTo>
                  <a:lnTo>
                    <a:pt x="849" y="1025"/>
                  </a:lnTo>
                  <a:lnTo>
                    <a:pt x="849" y="1023"/>
                  </a:lnTo>
                  <a:lnTo>
                    <a:pt x="849" y="1025"/>
                  </a:lnTo>
                  <a:lnTo>
                    <a:pt x="849" y="1023"/>
                  </a:lnTo>
                  <a:lnTo>
                    <a:pt x="851" y="1023"/>
                  </a:lnTo>
                  <a:close/>
                  <a:moveTo>
                    <a:pt x="847" y="1025"/>
                  </a:moveTo>
                  <a:lnTo>
                    <a:pt x="845" y="1025"/>
                  </a:lnTo>
                  <a:lnTo>
                    <a:pt x="845" y="1023"/>
                  </a:lnTo>
                  <a:lnTo>
                    <a:pt x="847" y="1023"/>
                  </a:lnTo>
                  <a:lnTo>
                    <a:pt x="847" y="1025"/>
                  </a:lnTo>
                  <a:close/>
                  <a:moveTo>
                    <a:pt x="1346" y="1018"/>
                  </a:moveTo>
                  <a:lnTo>
                    <a:pt x="1346" y="1020"/>
                  </a:lnTo>
                  <a:lnTo>
                    <a:pt x="1346" y="1018"/>
                  </a:lnTo>
                  <a:close/>
                  <a:moveTo>
                    <a:pt x="837" y="1018"/>
                  </a:moveTo>
                  <a:lnTo>
                    <a:pt x="837" y="1020"/>
                  </a:lnTo>
                  <a:lnTo>
                    <a:pt x="837" y="1018"/>
                  </a:lnTo>
                  <a:lnTo>
                    <a:pt x="835" y="1018"/>
                  </a:lnTo>
                  <a:lnTo>
                    <a:pt x="837" y="1018"/>
                  </a:lnTo>
                  <a:close/>
                  <a:moveTo>
                    <a:pt x="1419" y="1018"/>
                  </a:moveTo>
                  <a:lnTo>
                    <a:pt x="1419" y="1020"/>
                  </a:lnTo>
                  <a:lnTo>
                    <a:pt x="1419" y="1018"/>
                  </a:lnTo>
                  <a:lnTo>
                    <a:pt x="1419" y="1020"/>
                  </a:lnTo>
                  <a:lnTo>
                    <a:pt x="1421" y="1020"/>
                  </a:lnTo>
                  <a:lnTo>
                    <a:pt x="1421" y="1021"/>
                  </a:lnTo>
                  <a:lnTo>
                    <a:pt x="1421" y="1023"/>
                  </a:lnTo>
                  <a:lnTo>
                    <a:pt x="1421" y="1025"/>
                  </a:lnTo>
                  <a:lnTo>
                    <a:pt x="1421" y="1023"/>
                  </a:lnTo>
                  <a:lnTo>
                    <a:pt x="1419" y="1021"/>
                  </a:lnTo>
                  <a:lnTo>
                    <a:pt x="1419" y="1020"/>
                  </a:lnTo>
                  <a:lnTo>
                    <a:pt x="1419" y="1018"/>
                  </a:lnTo>
                  <a:lnTo>
                    <a:pt x="1417" y="1018"/>
                  </a:lnTo>
                  <a:lnTo>
                    <a:pt x="1419" y="1018"/>
                  </a:lnTo>
                  <a:close/>
                  <a:moveTo>
                    <a:pt x="845" y="1018"/>
                  </a:moveTo>
                  <a:lnTo>
                    <a:pt x="843" y="1018"/>
                  </a:lnTo>
                  <a:lnTo>
                    <a:pt x="845" y="1018"/>
                  </a:lnTo>
                  <a:close/>
                  <a:moveTo>
                    <a:pt x="1419" y="1016"/>
                  </a:moveTo>
                  <a:lnTo>
                    <a:pt x="1421" y="1016"/>
                  </a:lnTo>
                  <a:lnTo>
                    <a:pt x="1421" y="1018"/>
                  </a:lnTo>
                  <a:lnTo>
                    <a:pt x="1421" y="1016"/>
                  </a:lnTo>
                  <a:lnTo>
                    <a:pt x="1419" y="1016"/>
                  </a:lnTo>
                  <a:close/>
                  <a:moveTo>
                    <a:pt x="1417" y="1014"/>
                  </a:moveTo>
                  <a:lnTo>
                    <a:pt x="1419" y="1014"/>
                  </a:lnTo>
                  <a:lnTo>
                    <a:pt x="1419" y="1016"/>
                  </a:lnTo>
                  <a:lnTo>
                    <a:pt x="1417" y="1016"/>
                  </a:lnTo>
                  <a:lnTo>
                    <a:pt x="1417" y="1014"/>
                  </a:lnTo>
                  <a:lnTo>
                    <a:pt x="1415" y="1014"/>
                  </a:lnTo>
                  <a:lnTo>
                    <a:pt x="1417" y="1014"/>
                  </a:lnTo>
                  <a:close/>
                  <a:moveTo>
                    <a:pt x="824" y="1014"/>
                  </a:moveTo>
                  <a:lnTo>
                    <a:pt x="822" y="1014"/>
                  </a:lnTo>
                  <a:lnTo>
                    <a:pt x="824" y="1014"/>
                  </a:lnTo>
                  <a:close/>
                  <a:moveTo>
                    <a:pt x="843" y="1014"/>
                  </a:moveTo>
                  <a:lnTo>
                    <a:pt x="845" y="1014"/>
                  </a:lnTo>
                  <a:lnTo>
                    <a:pt x="843" y="1014"/>
                  </a:lnTo>
                  <a:lnTo>
                    <a:pt x="843" y="1016"/>
                  </a:lnTo>
                  <a:lnTo>
                    <a:pt x="845" y="1016"/>
                  </a:lnTo>
                  <a:lnTo>
                    <a:pt x="847" y="1016"/>
                  </a:lnTo>
                  <a:lnTo>
                    <a:pt x="847" y="1018"/>
                  </a:lnTo>
                  <a:lnTo>
                    <a:pt x="845" y="1018"/>
                  </a:lnTo>
                  <a:lnTo>
                    <a:pt x="843" y="1018"/>
                  </a:lnTo>
                  <a:lnTo>
                    <a:pt x="843" y="1016"/>
                  </a:lnTo>
                  <a:lnTo>
                    <a:pt x="843" y="1018"/>
                  </a:lnTo>
                  <a:lnTo>
                    <a:pt x="843" y="1016"/>
                  </a:lnTo>
                  <a:lnTo>
                    <a:pt x="841" y="1016"/>
                  </a:lnTo>
                  <a:lnTo>
                    <a:pt x="841" y="1014"/>
                  </a:lnTo>
                  <a:lnTo>
                    <a:pt x="843" y="1014"/>
                  </a:lnTo>
                  <a:lnTo>
                    <a:pt x="841" y="1014"/>
                  </a:lnTo>
                  <a:lnTo>
                    <a:pt x="843" y="1014"/>
                  </a:lnTo>
                  <a:lnTo>
                    <a:pt x="843" y="1012"/>
                  </a:lnTo>
                  <a:lnTo>
                    <a:pt x="845" y="1012"/>
                  </a:lnTo>
                  <a:lnTo>
                    <a:pt x="845" y="1014"/>
                  </a:lnTo>
                  <a:lnTo>
                    <a:pt x="843" y="1014"/>
                  </a:lnTo>
                  <a:close/>
                  <a:moveTo>
                    <a:pt x="810" y="1014"/>
                  </a:moveTo>
                  <a:lnTo>
                    <a:pt x="812" y="1014"/>
                  </a:lnTo>
                  <a:lnTo>
                    <a:pt x="814" y="1014"/>
                  </a:lnTo>
                  <a:lnTo>
                    <a:pt x="814" y="1016"/>
                  </a:lnTo>
                  <a:lnTo>
                    <a:pt x="816" y="1016"/>
                  </a:lnTo>
                  <a:lnTo>
                    <a:pt x="816" y="1018"/>
                  </a:lnTo>
                  <a:lnTo>
                    <a:pt x="818" y="1018"/>
                  </a:lnTo>
                  <a:lnTo>
                    <a:pt x="818" y="1020"/>
                  </a:lnTo>
                  <a:lnTo>
                    <a:pt x="818" y="1021"/>
                  </a:lnTo>
                  <a:lnTo>
                    <a:pt x="820" y="1021"/>
                  </a:lnTo>
                  <a:lnTo>
                    <a:pt x="818" y="1023"/>
                  </a:lnTo>
                  <a:lnTo>
                    <a:pt x="818" y="1021"/>
                  </a:lnTo>
                  <a:lnTo>
                    <a:pt x="818" y="1023"/>
                  </a:lnTo>
                  <a:lnTo>
                    <a:pt x="816" y="1023"/>
                  </a:lnTo>
                  <a:lnTo>
                    <a:pt x="816" y="1021"/>
                  </a:lnTo>
                  <a:lnTo>
                    <a:pt x="816" y="1020"/>
                  </a:lnTo>
                  <a:lnTo>
                    <a:pt x="814" y="1020"/>
                  </a:lnTo>
                  <a:lnTo>
                    <a:pt x="812" y="1020"/>
                  </a:lnTo>
                  <a:lnTo>
                    <a:pt x="812" y="1018"/>
                  </a:lnTo>
                  <a:lnTo>
                    <a:pt x="810" y="1018"/>
                  </a:lnTo>
                  <a:lnTo>
                    <a:pt x="810" y="1016"/>
                  </a:lnTo>
                  <a:lnTo>
                    <a:pt x="808" y="1016"/>
                  </a:lnTo>
                  <a:lnTo>
                    <a:pt x="808" y="1014"/>
                  </a:lnTo>
                  <a:lnTo>
                    <a:pt x="808" y="1012"/>
                  </a:lnTo>
                  <a:lnTo>
                    <a:pt x="810" y="1012"/>
                  </a:lnTo>
                  <a:lnTo>
                    <a:pt x="810" y="1014"/>
                  </a:lnTo>
                  <a:close/>
                  <a:moveTo>
                    <a:pt x="833" y="1012"/>
                  </a:moveTo>
                  <a:lnTo>
                    <a:pt x="833" y="1014"/>
                  </a:lnTo>
                  <a:lnTo>
                    <a:pt x="833" y="1016"/>
                  </a:lnTo>
                  <a:lnTo>
                    <a:pt x="831" y="1016"/>
                  </a:lnTo>
                  <a:lnTo>
                    <a:pt x="831" y="1014"/>
                  </a:lnTo>
                  <a:lnTo>
                    <a:pt x="830" y="1014"/>
                  </a:lnTo>
                  <a:lnTo>
                    <a:pt x="830" y="1012"/>
                  </a:lnTo>
                  <a:lnTo>
                    <a:pt x="831" y="1012"/>
                  </a:lnTo>
                  <a:lnTo>
                    <a:pt x="833" y="1012"/>
                  </a:lnTo>
                  <a:close/>
                  <a:moveTo>
                    <a:pt x="818" y="1012"/>
                  </a:moveTo>
                  <a:lnTo>
                    <a:pt x="820" y="1012"/>
                  </a:lnTo>
                  <a:lnTo>
                    <a:pt x="820" y="1014"/>
                  </a:lnTo>
                  <a:lnTo>
                    <a:pt x="822" y="1014"/>
                  </a:lnTo>
                  <a:lnTo>
                    <a:pt x="824" y="1014"/>
                  </a:lnTo>
                  <a:lnTo>
                    <a:pt x="824" y="1016"/>
                  </a:lnTo>
                  <a:lnTo>
                    <a:pt x="824" y="1014"/>
                  </a:lnTo>
                  <a:lnTo>
                    <a:pt x="824" y="1016"/>
                  </a:lnTo>
                  <a:lnTo>
                    <a:pt x="826" y="1016"/>
                  </a:lnTo>
                  <a:lnTo>
                    <a:pt x="826" y="1014"/>
                  </a:lnTo>
                  <a:lnTo>
                    <a:pt x="828" y="1014"/>
                  </a:lnTo>
                  <a:lnTo>
                    <a:pt x="830" y="1014"/>
                  </a:lnTo>
                  <a:lnTo>
                    <a:pt x="830" y="1016"/>
                  </a:lnTo>
                  <a:lnTo>
                    <a:pt x="831" y="1016"/>
                  </a:lnTo>
                  <a:lnTo>
                    <a:pt x="831" y="1018"/>
                  </a:lnTo>
                  <a:lnTo>
                    <a:pt x="830" y="1018"/>
                  </a:lnTo>
                  <a:lnTo>
                    <a:pt x="830" y="1020"/>
                  </a:lnTo>
                  <a:lnTo>
                    <a:pt x="830" y="1018"/>
                  </a:lnTo>
                  <a:lnTo>
                    <a:pt x="830" y="1020"/>
                  </a:lnTo>
                  <a:lnTo>
                    <a:pt x="830" y="1021"/>
                  </a:lnTo>
                  <a:lnTo>
                    <a:pt x="828" y="1021"/>
                  </a:lnTo>
                  <a:lnTo>
                    <a:pt x="830" y="1021"/>
                  </a:lnTo>
                  <a:lnTo>
                    <a:pt x="828" y="1021"/>
                  </a:lnTo>
                  <a:lnTo>
                    <a:pt x="828" y="1023"/>
                  </a:lnTo>
                  <a:lnTo>
                    <a:pt x="830" y="1023"/>
                  </a:lnTo>
                  <a:lnTo>
                    <a:pt x="828" y="1023"/>
                  </a:lnTo>
                  <a:lnTo>
                    <a:pt x="828" y="1025"/>
                  </a:lnTo>
                  <a:lnTo>
                    <a:pt x="830" y="1025"/>
                  </a:lnTo>
                  <a:lnTo>
                    <a:pt x="830" y="1027"/>
                  </a:lnTo>
                  <a:lnTo>
                    <a:pt x="830" y="1025"/>
                  </a:lnTo>
                  <a:lnTo>
                    <a:pt x="830" y="1023"/>
                  </a:lnTo>
                  <a:lnTo>
                    <a:pt x="830" y="1021"/>
                  </a:lnTo>
                  <a:lnTo>
                    <a:pt x="831" y="1021"/>
                  </a:lnTo>
                  <a:lnTo>
                    <a:pt x="831" y="1020"/>
                  </a:lnTo>
                  <a:lnTo>
                    <a:pt x="833" y="1020"/>
                  </a:lnTo>
                  <a:lnTo>
                    <a:pt x="833" y="1021"/>
                  </a:lnTo>
                  <a:lnTo>
                    <a:pt x="833" y="1020"/>
                  </a:lnTo>
                  <a:lnTo>
                    <a:pt x="835" y="1020"/>
                  </a:lnTo>
                  <a:lnTo>
                    <a:pt x="835" y="1018"/>
                  </a:lnTo>
                  <a:lnTo>
                    <a:pt x="835" y="1020"/>
                  </a:lnTo>
                  <a:lnTo>
                    <a:pt x="837" y="1020"/>
                  </a:lnTo>
                  <a:lnTo>
                    <a:pt x="837" y="1018"/>
                  </a:lnTo>
                  <a:lnTo>
                    <a:pt x="837" y="1020"/>
                  </a:lnTo>
                  <a:lnTo>
                    <a:pt x="837" y="1018"/>
                  </a:lnTo>
                  <a:lnTo>
                    <a:pt x="837" y="1016"/>
                  </a:lnTo>
                  <a:lnTo>
                    <a:pt x="839" y="1016"/>
                  </a:lnTo>
                  <a:lnTo>
                    <a:pt x="839" y="1018"/>
                  </a:lnTo>
                  <a:lnTo>
                    <a:pt x="839" y="1016"/>
                  </a:lnTo>
                  <a:lnTo>
                    <a:pt x="841" y="1016"/>
                  </a:lnTo>
                  <a:lnTo>
                    <a:pt x="841" y="1018"/>
                  </a:lnTo>
                  <a:lnTo>
                    <a:pt x="843" y="1018"/>
                  </a:lnTo>
                  <a:lnTo>
                    <a:pt x="843" y="1020"/>
                  </a:lnTo>
                  <a:lnTo>
                    <a:pt x="845" y="1020"/>
                  </a:lnTo>
                  <a:lnTo>
                    <a:pt x="843" y="1021"/>
                  </a:lnTo>
                  <a:lnTo>
                    <a:pt x="843" y="1020"/>
                  </a:lnTo>
                  <a:lnTo>
                    <a:pt x="843" y="1021"/>
                  </a:lnTo>
                  <a:lnTo>
                    <a:pt x="845" y="1021"/>
                  </a:lnTo>
                  <a:lnTo>
                    <a:pt x="847" y="1021"/>
                  </a:lnTo>
                  <a:lnTo>
                    <a:pt x="845" y="1021"/>
                  </a:lnTo>
                  <a:lnTo>
                    <a:pt x="847" y="1021"/>
                  </a:lnTo>
                  <a:lnTo>
                    <a:pt x="847" y="1023"/>
                  </a:lnTo>
                  <a:lnTo>
                    <a:pt x="845" y="1023"/>
                  </a:lnTo>
                  <a:lnTo>
                    <a:pt x="843" y="1023"/>
                  </a:lnTo>
                  <a:lnTo>
                    <a:pt x="843" y="1025"/>
                  </a:lnTo>
                  <a:lnTo>
                    <a:pt x="843" y="1023"/>
                  </a:lnTo>
                  <a:lnTo>
                    <a:pt x="843" y="1025"/>
                  </a:lnTo>
                  <a:lnTo>
                    <a:pt x="841" y="1025"/>
                  </a:lnTo>
                  <a:lnTo>
                    <a:pt x="841" y="1027"/>
                  </a:lnTo>
                  <a:lnTo>
                    <a:pt x="839" y="1027"/>
                  </a:lnTo>
                  <a:lnTo>
                    <a:pt x="839" y="1029"/>
                  </a:lnTo>
                  <a:lnTo>
                    <a:pt x="841" y="1029"/>
                  </a:lnTo>
                  <a:lnTo>
                    <a:pt x="841" y="1027"/>
                  </a:lnTo>
                  <a:lnTo>
                    <a:pt x="843" y="1027"/>
                  </a:lnTo>
                  <a:lnTo>
                    <a:pt x="841" y="1027"/>
                  </a:lnTo>
                  <a:lnTo>
                    <a:pt x="843" y="1029"/>
                  </a:lnTo>
                  <a:lnTo>
                    <a:pt x="841" y="1029"/>
                  </a:lnTo>
                  <a:lnTo>
                    <a:pt x="843" y="1029"/>
                  </a:lnTo>
                  <a:lnTo>
                    <a:pt x="843" y="1031"/>
                  </a:lnTo>
                  <a:lnTo>
                    <a:pt x="841" y="1031"/>
                  </a:lnTo>
                  <a:lnTo>
                    <a:pt x="843" y="1031"/>
                  </a:lnTo>
                  <a:lnTo>
                    <a:pt x="843" y="1029"/>
                  </a:lnTo>
                  <a:lnTo>
                    <a:pt x="845" y="1029"/>
                  </a:lnTo>
                  <a:lnTo>
                    <a:pt x="845" y="1031"/>
                  </a:lnTo>
                  <a:lnTo>
                    <a:pt x="843" y="1031"/>
                  </a:lnTo>
                  <a:lnTo>
                    <a:pt x="843" y="1033"/>
                  </a:lnTo>
                  <a:lnTo>
                    <a:pt x="843" y="1035"/>
                  </a:lnTo>
                  <a:lnTo>
                    <a:pt x="845" y="1035"/>
                  </a:lnTo>
                  <a:lnTo>
                    <a:pt x="845" y="1033"/>
                  </a:lnTo>
                  <a:lnTo>
                    <a:pt x="847" y="1033"/>
                  </a:lnTo>
                  <a:lnTo>
                    <a:pt x="849" y="1033"/>
                  </a:lnTo>
                  <a:lnTo>
                    <a:pt x="851" y="1033"/>
                  </a:lnTo>
                  <a:lnTo>
                    <a:pt x="853" y="1033"/>
                  </a:lnTo>
                  <a:lnTo>
                    <a:pt x="853" y="1035"/>
                  </a:lnTo>
                  <a:lnTo>
                    <a:pt x="851" y="1035"/>
                  </a:lnTo>
                  <a:lnTo>
                    <a:pt x="851" y="1037"/>
                  </a:lnTo>
                  <a:lnTo>
                    <a:pt x="849" y="1039"/>
                  </a:lnTo>
                  <a:lnTo>
                    <a:pt x="847" y="1039"/>
                  </a:lnTo>
                  <a:lnTo>
                    <a:pt x="847" y="1041"/>
                  </a:lnTo>
                  <a:lnTo>
                    <a:pt x="847" y="1043"/>
                  </a:lnTo>
                  <a:lnTo>
                    <a:pt x="847" y="1044"/>
                  </a:lnTo>
                  <a:lnTo>
                    <a:pt x="845" y="1044"/>
                  </a:lnTo>
                  <a:lnTo>
                    <a:pt x="843" y="1044"/>
                  </a:lnTo>
                  <a:lnTo>
                    <a:pt x="841" y="1044"/>
                  </a:lnTo>
                  <a:lnTo>
                    <a:pt x="843" y="1044"/>
                  </a:lnTo>
                  <a:lnTo>
                    <a:pt x="843" y="1043"/>
                  </a:lnTo>
                  <a:lnTo>
                    <a:pt x="841" y="1043"/>
                  </a:lnTo>
                  <a:lnTo>
                    <a:pt x="841" y="1044"/>
                  </a:lnTo>
                  <a:lnTo>
                    <a:pt x="839" y="1044"/>
                  </a:lnTo>
                  <a:lnTo>
                    <a:pt x="839" y="1043"/>
                  </a:lnTo>
                  <a:lnTo>
                    <a:pt x="839" y="1044"/>
                  </a:lnTo>
                  <a:lnTo>
                    <a:pt x="839" y="1043"/>
                  </a:lnTo>
                  <a:lnTo>
                    <a:pt x="839" y="1044"/>
                  </a:lnTo>
                  <a:lnTo>
                    <a:pt x="839" y="1043"/>
                  </a:lnTo>
                  <a:lnTo>
                    <a:pt x="837" y="1043"/>
                  </a:lnTo>
                  <a:lnTo>
                    <a:pt x="835" y="1043"/>
                  </a:lnTo>
                  <a:lnTo>
                    <a:pt x="835" y="1041"/>
                  </a:lnTo>
                  <a:lnTo>
                    <a:pt x="835" y="1043"/>
                  </a:lnTo>
                  <a:lnTo>
                    <a:pt x="833" y="1041"/>
                  </a:lnTo>
                  <a:lnTo>
                    <a:pt x="831" y="1041"/>
                  </a:lnTo>
                  <a:lnTo>
                    <a:pt x="830" y="1041"/>
                  </a:lnTo>
                  <a:lnTo>
                    <a:pt x="828" y="1041"/>
                  </a:lnTo>
                  <a:lnTo>
                    <a:pt x="828" y="1039"/>
                  </a:lnTo>
                  <a:lnTo>
                    <a:pt x="826" y="1039"/>
                  </a:lnTo>
                  <a:lnTo>
                    <a:pt x="826" y="1041"/>
                  </a:lnTo>
                  <a:lnTo>
                    <a:pt x="828" y="1041"/>
                  </a:lnTo>
                  <a:lnTo>
                    <a:pt x="830" y="1041"/>
                  </a:lnTo>
                  <a:lnTo>
                    <a:pt x="828" y="1043"/>
                  </a:lnTo>
                  <a:lnTo>
                    <a:pt x="826" y="1043"/>
                  </a:lnTo>
                  <a:lnTo>
                    <a:pt x="824" y="1043"/>
                  </a:lnTo>
                  <a:lnTo>
                    <a:pt x="826" y="1043"/>
                  </a:lnTo>
                  <a:lnTo>
                    <a:pt x="824" y="1044"/>
                  </a:lnTo>
                  <a:lnTo>
                    <a:pt x="826" y="1044"/>
                  </a:lnTo>
                  <a:lnTo>
                    <a:pt x="826" y="1043"/>
                  </a:lnTo>
                  <a:lnTo>
                    <a:pt x="828" y="1043"/>
                  </a:lnTo>
                  <a:lnTo>
                    <a:pt x="830" y="1043"/>
                  </a:lnTo>
                  <a:lnTo>
                    <a:pt x="831" y="1043"/>
                  </a:lnTo>
                  <a:lnTo>
                    <a:pt x="833" y="1043"/>
                  </a:lnTo>
                  <a:lnTo>
                    <a:pt x="833" y="1044"/>
                  </a:lnTo>
                  <a:lnTo>
                    <a:pt x="835" y="1044"/>
                  </a:lnTo>
                  <a:lnTo>
                    <a:pt x="835" y="1046"/>
                  </a:lnTo>
                  <a:lnTo>
                    <a:pt x="837" y="1046"/>
                  </a:lnTo>
                  <a:lnTo>
                    <a:pt x="837" y="1048"/>
                  </a:lnTo>
                  <a:lnTo>
                    <a:pt x="837" y="1050"/>
                  </a:lnTo>
                  <a:lnTo>
                    <a:pt x="837" y="1052"/>
                  </a:lnTo>
                  <a:lnTo>
                    <a:pt x="835" y="1052"/>
                  </a:lnTo>
                  <a:lnTo>
                    <a:pt x="835" y="1054"/>
                  </a:lnTo>
                  <a:lnTo>
                    <a:pt x="835" y="1052"/>
                  </a:lnTo>
                  <a:lnTo>
                    <a:pt x="833" y="1052"/>
                  </a:lnTo>
                  <a:lnTo>
                    <a:pt x="831" y="1052"/>
                  </a:lnTo>
                  <a:lnTo>
                    <a:pt x="831" y="1054"/>
                  </a:lnTo>
                  <a:lnTo>
                    <a:pt x="830" y="1054"/>
                  </a:lnTo>
                  <a:lnTo>
                    <a:pt x="830" y="1052"/>
                  </a:lnTo>
                  <a:lnTo>
                    <a:pt x="831" y="1052"/>
                  </a:lnTo>
                  <a:lnTo>
                    <a:pt x="830" y="1052"/>
                  </a:lnTo>
                  <a:lnTo>
                    <a:pt x="828" y="1052"/>
                  </a:lnTo>
                  <a:lnTo>
                    <a:pt x="828" y="1050"/>
                  </a:lnTo>
                  <a:lnTo>
                    <a:pt x="830" y="1050"/>
                  </a:lnTo>
                  <a:lnTo>
                    <a:pt x="830" y="1048"/>
                  </a:lnTo>
                  <a:lnTo>
                    <a:pt x="830" y="1050"/>
                  </a:lnTo>
                  <a:lnTo>
                    <a:pt x="828" y="1050"/>
                  </a:lnTo>
                  <a:lnTo>
                    <a:pt x="826" y="1050"/>
                  </a:lnTo>
                  <a:lnTo>
                    <a:pt x="824" y="1050"/>
                  </a:lnTo>
                  <a:lnTo>
                    <a:pt x="822" y="1050"/>
                  </a:lnTo>
                  <a:lnTo>
                    <a:pt x="822" y="1052"/>
                  </a:lnTo>
                  <a:lnTo>
                    <a:pt x="822" y="1050"/>
                  </a:lnTo>
                  <a:lnTo>
                    <a:pt x="820" y="1050"/>
                  </a:lnTo>
                  <a:lnTo>
                    <a:pt x="820" y="1048"/>
                  </a:lnTo>
                  <a:lnTo>
                    <a:pt x="820" y="1050"/>
                  </a:lnTo>
                  <a:lnTo>
                    <a:pt x="820" y="1052"/>
                  </a:lnTo>
                  <a:lnTo>
                    <a:pt x="822" y="1052"/>
                  </a:lnTo>
                  <a:lnTo>
                    <a:pt x="824" y="1052"/>
                  </a:lnTo>
                  <a:lnTo>
                    <a:pt x="826" y="1052"/>
                  </a:lnTo>
                  <a:lnTo>
                    <a:pt x="826" y="1054"/>
                  </a:lnTo>
                  <a:lnTo>
                    <a:pt x="828" y="1054"/>
                  </a:lnTo>
                  <a:lnTo>
                    <a:pt x="828" y="1056"/>
                  </a:lnTo>
                  <a:lnTo>
                    <a:pt x="826" y="1056"/>
                  </a:lnTo>
                  <a:lnTo>
                    <a:pt x="824" y="1056"/>
                  </a:lnTo>
                  <a:lnTo>
                    <a:pt x="824" y="1058"/>
                  </a:lnTo>
                  <a:lnTo>
                    <a:pt x="822" y="1058"/>
                  </a:lnTo>
                  <a:lnTo>
                    <a:pt x="820" y="1058"/>
                  </a:lnTo>
                  <a:lnTo>
                    <a:pt x="820" y="1056"/>
                  </a:lnTo>
                  <a:lnTo>
                    <a:pt x="818" y="1056"/>
                  </a:lnTo>
                  <a:lnTo>
                    <a:pt x="818" y="1058"/>
                  </a:lnTo>
                  <a:lnTo>
                    <a:pt x="818" y="1056"/>
                  </a:lnTo>
                  <a:lnTo>
                    <a:pt x="816" y="1056"/>
                  </a:lnTo>
                  <a:lnTo>
                    <a:pt x="818" y="1056"/>
                  </a:lnTo>
                  <a:lnTo>
                    <a:pt x="818" y="1058"/>
                  </a:lnTo>
                  <a:lnTo>
                    <a:pt x="816" y="1058"/>
                  </a:lnTo>
                  <a:lnTo>
                    <a:pt x="814" y="1058"/>
                  </a:lnTo>
                  <a:lnTo>
                    <a:pt x="812" y="1058"/>
                  </a:lnTo>
                  <a:lnTo>
                    <a:pt x="814" y="1058"/>
                  </a:lnTo>
                  <a:lnTo>
                    <a:pt x="814" y="1060"/>
                  </a:lnTo>
                  <a:lnTo>
                    <a:pt x="812" y="1060"/>
                  </a:lnTo>
                  <a:lnTo>
                    <a:pt x="812" y="1062"/>
                  </a:lnTo>
                  <a:lnTo>
                    <a:pt x="812" y="1064"/>
                  </a:lnTo>
                  <a:lnTo>
                    <a:pt x="810" y="1064"/>
                  </a:lnTo>
                  <a:lnTo>
                    <a:pt x="810" y="1062"/>
                  </a:lnTo>
                  <a:lnTo>
                    <a:pt x="810" y="1060"/>
                  </a:lnTo>
                  <a:lnTo>
                    <a:pt x="808" y="1060"/>
                  </a:lnTo>
                  <a:lnTo>
                    <a:pt x="810" y="1060"/>
                  </a:lnTo>
                  <a:lnTo>
                    <a:pt x="810" y="1062"/>
                  </a:lnTo>
                  <a:lnTo>
                    <a:pt x="808" y="1062"/>
                  </a:lnTo>
                  <a:lnTo>
                    <a:pt x="810" y="1062"/>
                  </a:lnTo>
                  <a:lnTo>
                    <a:pt x="810" y="1064"/>
                  </a:lnTo>
                  <a:lnTo>
                    <a:pt x="810" y="1066"/>
                  </a:lnTo>
                  <a:lnTo>
                    <a:pt x="808" y="1066"/>
                  </a:lnTo>
                  <a:lnTo>
                    <a:pt x="808" y="1064"/>
                  </a:lnTo>
                  <a:lnTo>
                    <a:pt x="807" y="1064"/>
                  </a:lnTo>
                  <a:lnTo>
                    <a:pt x="805" y="1064"/>
                  </a:lnTo>
                  <a:lnTo>
                    <a:pt x="805" y="1066"/>
                  </a:lnTo>
                  <a:lnTo>
                    <a:pt x="805" y="1064"/>
                  </a:lnTo>
                  <a:lnTo>
                    <a:pt x="805" y="1066"/>
                  </a:lnTo>
                  <a:lnTo>
                    <a:pt x="803" y="1066"/>
                  </a:lnTo>
                  <a:lnTo>
                    <a:pt x="801" y="1066"/>
                  </a:lnTo>
                  <a:lnTo>
                    <a:pt x="801" y="1068"/>
                  </a:lnTo>
                  <a:lnTo>
                    <a:pt x="803" y="1068"/>
                  </a:lnTo>
                  <a:lnTo>
                    <a:pt x="803" y="1066"/>
                  </a:lnTo>
                  <a:lnTo>
                    <a:pt x="805" y="1066"/>
                  </a:lnTo>
                  <a:lnTo>
                    <a:pt x="807" y="1066"/>
                  </a:lnTo>
                  <a:lnTo>
                    <a:pt x="807" y="1068"/>
                  </a:lnTo>
                  <a:lnTo>
                    <a:pt x="807" y="1069"/>
                  </a:lnTo>
                  <a:lnTo>
                    <a:pt x="807" y="1068"/>
                  </a:lnTo>
                  <a:lnTo>
                    <a:pt x="805" y="1068"/>
                  </a:lnTo>
                  <a:lnTo>
                    <a:pt x="805" y="1069"/>
                  </a:lnTo>
                  <a:lnTo>
                    <a:pt x="807" y="1069"/>
                  </a:lnTo>
                  <a:lnTo>
                    <a:pt x="808" y="1069"/>
                  </a:lnTo>
                  <a:lnTo>
                    <a:pt x="808" y="1071"/>
                  </a:lnTo>
                  <a:lnTo>
                    <a:pt x="807" y="1071"/>
                  </a:lnTo>
                  <a:lnTo>
                    <a:pt x="807" y="1073"/>
                  </a:lnTo>
                  <a:lnTo>
                    <a:pt x="805" y="1073"/>
                  </a:lnTo>
                  <a:lnTo>
                    <a:pt x="805" y="1071"/>
                  </a:lnTo>
                  <a:lnTo>
                    <a:pt x="803" y="1071"/>
                  </a:lnTo>
                  <a:lnTo>
                    <a:pt x="803" y="1073"/>
                  </a:lnTo>
                  <a:lnTo>
                    <a:pt x="803" y="1075"/>
                  </a:lnTo>
                  <a:lnTo>
                    <a:pt x="803" y="1077"/>
                  </a:lnTo>
                  <a:lnTo>
                    <a:pt x="801" y="1077"/>
                  </a:lnTo>
                  <a:lnTo>
                    <a:pt x="803" y="1077"/>
                  </a:lnTo>
                  <a:lnTo>
                    <a:pt x="805" y="1077"/>
                  </a:lnTo>
                  <a:lnTo>
                    <a:pt x="803" y="1079"/>
                  </a:lnTo>
                  <a:lnTo>
                    <a:pt x="801" y="1079"/>
                  </a:lnTo>
                  <a:lnTo>
                    <a:pt x="799" y="1079"/>
                  </a:lnTo>
                  <a:lnTo>
                    <a:pt x="799" y="1081"/>
                  </a:lnTo>
                  <a:lnTo>
                    <a:pt x="797" y="1081"/>
                  </a:lnTo>
                  <a:lnTo>
                    <a:pt x="797" y="1083"/>
                  </a:lnTo>
                  <a:lnTo>
                    <a:pt x="795" y="1083"/>
                  </a:lnTo>
                  <a:lnTo>
                    <a:pt x="795" y="1085"/>
                  </a:lnTo>
                  <a:lnTo>
                    <a:pt x="793" y="1085"/>
                  </a:lnTo>
                  <a:lnTo>
                    <a:pt x="793" y="1083"/>
                  </a:lnTo>
                  <a:lnTo>
                    <a:pt x="791" y="1083"/>
                  </a:lnTo>
                  <a:lnTo>
                    <a:pt x="791" y="1085"/>
                  </a:lnTo>
                  <a:lnTo>
                    <a:pt x="789" y="1085"/>
                  </a:lnTo>
                  <a:lnTo>
                    <a:pt x="789" y="1083"/>
                  </a:lnTo>
                  <a:lnTo>
                    <a:pt x="791" y="1083"/>
                  </a:lnTo>
                  <a:lnTo>
                    <a:pt x="791" y="1081"/>
                  </a:lnTo>
                  <a:lnTo>
                    <a:pt x="791" y="1079"/>
                  </a:lnTo>
                  <a:lnTo>
                    <a:pt x="793" y="1079"/>
                  </a:lnTo>
                  <a:lnTo>
                    <a:pt x="793" y="1077"/>
                  </a:lnTo>
                  <a:lnTo>
                    <a:pt x="793" y="1079"/>
                  </a:lnTo>
                  <a:lnTo>
                    <a:pt x="793" y="1077"/>
                  </a:lnTo>
                  <a:lnTo>
                    <a:pt x="795" y="1077"/>
                  </a:lnTo>
                  <a:lnTo>
                    <a:pt x="795" y="1075"/>
                  </a:lnTo>
                  <a:lnTo>
                    <a:pt x="797" y="1075"/>
                  </a:lnTo>
                  <a:lnTo>
                    <a:pt x="797" y="1073"/>
                  </a:lnTo>
                  <a:lnTo>
                    <a:pt x="799" y="1073"/>
                  </a:lnTo>
                  <a:lnTo>
                    <a:pt x="799" y="1071"/>
                  </a:lnTo>
                  <a:lnTo>
                    <a:pt x="801" y="1071"/>
                  </a:lnTo>
                  <a:lnTo>
                    <a:pt x="801" y="1069"/>
                  </a:lnTo>
                  <a:lnTo>
                    <a:pt x="799" y="1069"/>
                  </a:lnTo>
                  <a:lnTo>
                    <a:pt x="799" y="1071"/>
                  </a:lnTo>
                  <a:lnTo>
                    <a:pt x="799" y="1069"/>
                  </a:lnTo>
                  <a:lnTo>
                    <a:pt x="799" y="1068"/>
                  </a:lnTo>
                  <a:lnTo>
                    <a:pt x="799" y="1069"/>
                  </a:lnTo>
                  <a:lnTo>
                    <a:pt x="797" y="1071"/>
                  </a:lnTo>
                  <a:lnTo>
                    <a:pt x="795" y="1071"/>
                  </a:lnTo>
                  <a:lnTo>
                    <a:pt x="795" y="1069"/>
                  </a:lnTo>
                  <a:lnTo>
                    <a:pt x="795" y="1068"/>
                  </a:lnTo>
                  <a:lnTo>
                    <a:pt x="797" y="1068"/>
                  </a:lnTo>
                  <a:lnTo>
                    <a:pt x="797" y="1066"/>
                  </a:lnTo>
                  <a:lnTo>
                    <a:pt x="799" y="1064"/>
                  </a:lnTo>
                  <a:lnTo>
                    <a:pt x="801" y="1064"/>
                  </a:lnTo>
                  <a:lnTo>
                    <a:pt x="801" y="1062"/>
                  </a:lnTo>
                  <a:lnTo>
                    <a:pt x="803" y="1062"/>
                  </a:lnTo>
                  <a:lnTo>
                    <a:pt x="801" y="1062"/>
                  </a:lnTo>
                  <a:lnTo>
                    <a:pt x="801" y="1060"/>
                  </a:lnTo>
                  <a:lnTo>
                    <a:pt x="801" y="1062"/>
                  </a:lnTo>
                  <a:lnTo>
                    <a:pt x="799" y="1062"/>
                  </a:lnTo>
                  <a:lnTo>
                    <a:pt x="797" y="1062"/>
                  </a:lnTo>
                  <a:lnTo>
                    <a:pt x="797" y="1064"/>
                  </a:lnTo>
                  <a:lnTo>
                    <a:pt x="797" y="1066"/>
                  </a:lnTo>
                  <a:lnTo>
                    <a:pt x="795" y="1066"/>
                  </a:lnTo>
                  <a:lnTo>
                    <a:pt x="795" y="1068"/>
                  </a:lnTo>
                  <a:lnTo>
                    <a:pt x="793" y="1068"/>
                  </a:lnTo>
                  <a:lnTo>
                    <a:pt x="793" y="1069"/>
                  </a:lnTo>
                  <a:lnTo>
                    <a:pt x="791" y="1071"/>
                  </a:lnTo>
                  <a:lnTo>
                    <a:pt x="789" y="1069"/>
                  </a:lnTo>
                  <a:lnTo>
                    <a:pt x="791" y="1069"/>
                  </a:lnTo>
                  <a:lnTo>
                    <a:pt x="791" y="1068"/>
                  </a:lnTo>
                  <a:lnTo>
                    <a:pt x="791" y="1066"/>
                  </a:lnTo>
                  <a:lnTo>
                    <a:pt x="791" y="1064"/>
                  </a:lnTo>
                  <a:lnTo>
                    <a:pt x="793" y="1064"/>
                  </a:lnTo>
                  <a:lnTo>
                    <a:pt x="795" y="1064"/>
                  </a:lnTo>
                  <a:lnTo>
                    <a:pt x="795" y="1062"/>
                  </a:lnTo>
                  <a:lnTo>
                    <a:pt x="793" y="1062"/>
                  </a:lnTo>
                  <a:lnTo>
                    <a:pt x="791" y="1062"/>
                  </a:lnTo>
                  <a:lnTo>
                    <a:pt x="789" y="1062"/>
                  </a:lnTo>
                  <a:lnTo>
                    <a:pt x="787" y="1062"/>
                  </a:lnTo>
                  <a:lnTo>
                    <a:pt x="787" y="1060"/>
                  </a:lnTo>
                  <a:lnTo>
                    <a:pt x="785" y="1062"/>
                  </a:lnTo>
                  <a:lnTo>
                    <a:pt x="783" y="1062"/>
                  </a:lnTo>
                  <a:lnTo>
                    <a:pt x="782" y="1062"/>
                  </a:lnTo>
                  <a:lnTo>
                    <a:pt x="782" y="1064"/>
                  </a:lnTo>
                  <a:lnTo>
                    <a:pt x="782" y="1062"/>
                  </a:lnTo>
                  <a:lnTo>
                    <a:pt x="780" y="1062"/>
                  </a:lnTo>
                  <a:lnTo>
                    <a:pt x="778" y="1064"/>
                  </a:lnTo>
                  <a:lnTo>
                    <a:pt x="780" y="1064"/>
                  </a:lnTo>
                  <a:lnTo>
                    <a:pt x="780" y="1066"/>
                  </a:lnTo>
                  <a:lnTo>
                    <a:pt x="780" y="1068"/>
                  </a:lnTo>
                  <a:lnTo>
                    <a:pt x="782" y="1068"/>
                  </a:lnTo>
                  <a:lnTo>
                    <a:pt x="782" y="1066"/>
                  </a:lnTo>
                  <a:lnTo>
                    <a:pt x="782" y="1068"/>
                  </a:lnTo>
                  <a:lnTo>
                    <a:pt x="782" y="1066"/>
                  </a:lnTo>
                  <a:lnTo>
                    <a:pt x="783" y="1066"/>
                  </a:lnTo>
                  <a:lnTo>
                    <a:pt x="783" y="1064"/>
                  </a:lnTo>
                  <a:lnTo>
                    <a:pt x="785" y="1064"/>
                  </a:lnTo>
                  <a:lnTo>
                    <a:pt x="787" y="1064"/>
                  </a:lnTo>
                  <a:lnTo>
                    <a:pt x="787" y="1062"/>
                  </a:lnTo>
                  <a:lnTo>
                    <a:pt x="787" y="1064"/>
                  </a:lnTo>
                  <a:lnTo>
                    <a:pt x="789" y="1064"/>
                  </a:lnTo>
                  <a:lnTo>
                    <a:pt x="789" y="1062"/>
                  </a:lnTo>
                  <a:lnTo>
                    <a:pt x="789" y="1064"/>
                  </a:lnTo>
                  <a:lnTo>
                    <a:pt x="789" y="1062"/>
                  </a:lnTo>
                  <a:lnTo>
                    <a:pt x="791" y="1062"/>
                  </a:lnTo>
                  <a:lnTo>
                    <a:pt x="791" y="1064"/>
                  </a:lnTo>
                  <a:lnTo>
                    <a:pt x="791" y="1062"/>
                  </a:lnTo>
                  <a:lnTo>
                    <a:pt x="791" y="1064"/>
                  </a:lnTo>
                  <a:lnTo>
                    <a:pt x="791" y="1066"/>
                  </a:lnTo>
                  <a:lnTo>
                    <a:pt x="791" y="1068"/>
                  </a:lnTo>
                  <a:lnTo>
                    <a:pt x="789" y="1068"/>
                  </a:lnTo>
                  <a:lnTo>
                    <a:pt x="789" y="1069"/>
                  </a:lnTo>
                  <a:lnTo>
                    <a:pt x="787" y="1069"/>
                  </a:lnTo>
                  <a:lnTo>
                    <a:pt x="789" y="1069"/>
                  </a:lnTo>
                  <a:lnTo>
                    <a:pt x="789" y="1071"/>
                  </a:lnTo>
                  <a:lnTo>
                    <a:pt x="789" y="1073"/>
                  </a:lnTo>
                  <a:lnTo>
                    <a:pt x="789" y="1071"/>
                  </a:lnTo>
                  <a:lnTo>
                    <a:pt x="789" y="1073"/>
                  </a:lnTo>
                  <a:lnTo>
                    <a:pt x="787" y="1073"/>
                  </a:lnTo>
                  <a:lnTo>
                    <a:pt x="785" y="1073"/>
                  </a:lnTo>
                  <a:lnTo>
                    <a:pt x="787" y="1073"/>
                  </a:lnTo>
                  <a:lnTo>
                    <a:pt x="787" y="1075"/>
                  </a:lnTo>
                  <a:lnTo>
                    <a:pt x="785" y="1075"/>
                  </a:lnTo>
                  <a:lnTo>
                    <a:pt x="785" y="1077"/>
                  </a:lnTo>
                  <a:lnTo>
                    <a:pt x="785" y="1075"/>
                  </a:lnTo>
                  <a:lnTo>
                    <a:pt x="783" y="1075"/>
                  </a:lnTo>
                  <a:lnTo>
                    <a:pt x="785" y="1075"/>
                  </a:lnTo>
                  <a:lnTo>
                    <a:pt x="785" y="1077"/>
                  </a:lnTo>
                  <a:lnTo>
                    <a:pt x="785" y="1079"/>
                  </a:lnTo>
                  <a:lnTo>
                    <a:pt x="785" y="1077"/>
                  </a:lnTo>
                  <a:lnTo>
                    <a:pt x="785" y="1075"/>
                  </a:lnTo>
                  <a:lnTo>
                    <a:pt x="787" y="1075"/>
                  </a:lnTo>
                  <a:lnTo>
                    <a:pt x="787" y="1077"/>
                  </a:lnTo>
                  <a:lnTo>
                    <a:pt x="785" y="1077"/>
                  </a:lnTo>
                  <a:lnTo>
                    <a:pt x="785" y="1079"/>
                  </a:lnTo>
                  <a:lnTo>
                    <a:pt x="783" y="1079"/>
                  </a:lnTo>
                  <a:lnTo>
                    <a:pt x="785" y="1079"/>
                  </a:lnTo>
                  <a:lnTo>
                    <a:pt x="785" y="1077"/>
                  </a:lnTo>
                  <a:lnTo>
                    <a:pt x="785" y="1075"/>
                  </a:lnTo>
                  <a:lnTo>
                    <a:pt x="783" y="1075"/>
                  </a:lnTo>
                  <a:lnTo>
                    <a:pt x="783" y="1073"/>
                  </a:lnTo>
                  <a:lnTo>
                    <a:pt x="785" y="1073"/>
                  </a:lnTo>
                  <a:lnTo>
                    <a:pt x="785" y="1071"/>
                  </a:lnTo>
                  <a:lnTo>
                    <a:pt x="783" y="1071"/>
                  </a:lnTo>
                  <a:lnTo>
                    <a:pt x="783" y="1073"/>
                  </a:lnTo>
                  <a:lnTo>
                    <a:pt x="782" y="1073"/>
                  </a:lnTo>
                  <a:lnTo>
                    <a:pt x="782" y="1071"/>
                  </a:lnTo>
                  <a:lnTo>
                    <a:pt x="780" y="1071"/>
                  </a:lnTo>
                  <a:lnTo>
                    <a:pt x="778" y="1069"/>
                  </a:lnTo>
                  <a:lnTo>
                    <a:pt x="778" y="1068"/>
                  </a:lnTo>
                  <a:lnTo>
                    <a:pt x="778" y="1066"/>
                  </a:lnTo>
                  <a:lnTo>
                    <a:pt x="778" y="1064"/>
                  </a:lnTo>
                  <a:lnTo>
                    <a:pt x="778" y="1062"/>
                  </a:lnTo>
                  <a:lnTo>
                    <a:pt x="778" y="1060"/>
                  </a:lnTo>
                  <a:lnTo>
                    <a:pt x="778" y="1058"/>
                  </a:lnTo>
                  <a:lnTo>
                    <a:pt x="776" y="1058"/>
                  </a:lnTo>
                  <a:lnTo>
                    <a:pt x="776" y="1056"/>
                  </a:lnTo>
                  <a:lnTo>
                    <a:pt x="776" y="1054"/>
                  </a:lnTo>
                  <a:lnTo>
                    <a:pt x="774" y="1054"/>
                  </a:lnTo>
                  <a:lnTo>
                    <a:pt x="772" y="1054"/>
                  </a:lnTo>
                  <a:lnTo>
                    <a:pt x="772" y="1052"/>
                  </a:lnTo>
                  <a:lnTo>
                    <a:pt x="772" y="1054"/>
                  </a:lnTo>
                  <a:lnTo>
                    <a:pt x="770" y="1054"/>
                  </a:lnTo>
                  <a:lnTo>
                    <a:pt x="770" y="1052"/>
                  </a:lnTo>
                  <a:lnTo>
                    <a:pt x="768" y="1052"/>
                  </a:lnTo>
                  <a:lnTo>
                    <a:pt x="770" y="1052"/>
                  </a:lnTo>
                  <a:lnTo>
                    <a:pt x="770" y="1050"/>
                  </a:lnTo>
                  <a:lnTo>
                    <a:pt x="768" y="1050"/>
                  </a:lnTo>
                  <a:lnTo>
                    <a:pt x="768" y="1048"/>
                  </a:lnTo>
                  <a:lnTo>
                    <a:pt x="770" y="1048"/>
                  </a:lnTo>
                  <a:lnTo>
                    <a:pt x="768" y="1048"/>
                  </a:lnTo>
                  <a:lnTo>
                    <a:pt x="770" y="1048"/>
                  </a:lnTo>
                  <a:lnTo>
                    <a:pt x="772" y="1050"/>
                  </a:lnTo>
                  <a:lnTo>
                    <a:pt x="772" y="1048"/>
                  </a:lnTo>
                  <a:lnTo>
                    <a:pt x="772" y="1050"/>
                  </a:lnTo>
                  <a:lnTo>
                    <a:pt x="772" y="1048"/>
                  </a:lnTo>
                  <a:lnTo>
                    <a:pt x="770" y="1048"/>
                  </a:lnTo>
                  <a:lnTo>
                    <a:pt x="772" y="1048"/>
                  </a:lnTo>
                  <a:lnTo>
                    <a:pt x="772" y="1046"/>
                  </a:lnTo>
                  <a:lnTo>
                    <a:pt x="772" y="1044"/>
                  </a:lnTo>
                  <a:lnTo>
                    <a:pt x="772" y="1043"/>
                  </a:lnTo>
                  <a:lnTo>
                    <a:pt x="774" y="1043"/>
                  </a:lnTo>
                  <a:lnTo>
                    <a:pt x="774" y="1041"/>
                  </a:lnTo>
                  <a:lnTo>
                    <a:pt x="774" y="1039"/>
                  </a:lnTo>
                  <a:lnTo>
                    <a:pt x="776" y="1039"/>
                  </a:lnTo>
                  <a:lnTo>
                    <a:pt x="778" y="1039"/>
                  </a:lnTo>
                  <a:lnTo>
                    <a:pt x="776" y="1039"/>
                  </a:lnTo>
                  <a:lnTo>
                    <a:pt x="778" y="1039"/>
                  </a:lnTo>
                  <a:lnTo>
                    <a:pt x="778" y="1041"/>
                  </a:lnTo>
                  <a:lnTo>
                    <a:pt x="778" y="1039"/>
                  </a:lnTo>
                  <a:lnTo>
                    <a:pt x="778" y="1037"/>
                  </a:lnTo>
                  <a:lnTo>
                    <a:pt x="778" y="1035"/>
                  </a:lnTo>
                  <a:lnTo>
                    <a:pt x="778" y="1037"/>
                  </a:lnTo>
                  <a:lnTo>
                    <a:pt x="780" y="1037"/>
                  </a:lnTo>
                  <a:lnTo>
                    <a:pt x="782" y="1037"/>
                  </a:lnTo>
                  <a:lnTo>
                    <a:pt x="780" y="1037"/>
                  </a:lnTo>
                  <a:lnTo>
                    <a:pt x="780" y="1035"/>
                  </a:lnTo>
                  <a:lnTo>
                    <a:pt x="782" y="1035"/>
                  </a:lnTo>
                  <a:lnTo>
                    <a:pt x="782" y="1033"/>
                  </a:lnTo>
                  <a:lnTo>
                    <a:pt x="783" y="1033"/>
                  </a:lnTo>
                  <a:lnTo>
                    <a:pt x="785" y="1033"/>
                  </a:lnTo>
                  <a:lnTo>
                    <a:pt x="785" y="1031"/>
                  </a:lnTo>
                  <a:lnTo>
                    <a:pt x="787" y="1031"/>
                  </a:lnTo>
                  <a:lnTo>
                    <a:pt x="789" y="1031"/>
                  </a:lnTo>
                  <a:lnTo>
                    <a:pt x="791" y="1031"/>
                  </a:lnTo>
                  <a:lnTo>
                    <a:pt x="793" y="1031"/>
                  </a:lnTo>
                  <a:lnTo>
                    <a:pt x="793" y="1033"/>
                  </a:lnTo>
                  <a:lnTo>
                    <a:pt x="795" y="1033"/>
                  </a:lnTo>
                  <a:lnTo>
                    <a:pt x="795" y="1035"/>
                  </a:lnTo>
                  <a:lnTo>
                    <a:pt x="795" y="1037"/>
                  </a:lnTo>
                  <a:lnTo>
                    <a:pt x="793" y="1037"/>
                  </a:lnTo>
                  <a:lnTo>
                    <a:pt x="793" y="1039"/>
                  </a:lnTo>
                  <a:lnTo>
                    <a:pt x="791" y="1039"/>
                  </a:lnTo>
                  <a:lnTo>
                    <a:pt x="793" y="1039"/>
                  </a:lnTo>
                  <a:lnTo>
                    <a:pt x="795" y="1039"/>
                  </a:lnTo>
                  <a:lnTo>
                    <a:pt x="797" y="1039"/>
                  </a:lnTo>
                  <a:lnTo>
                    <a:pt x="797" y="1041"/>
                  </a:lnTo>
                  <a:lnTo>
                    <a:pt x="797" y="1043"/>
                  </a:lnTo>
                  <a:lnTo>
                    <a:pt x="797" y="1044"/>
                  </a:lnTo>
                  <a:lnTo>
                    <a:pt x="797" y="1046"/>
                  </a:lnTo>
                  <a:lnTo>
                    <a:pt x="799" y="1046"/>
                  </a:lnTo>
                  <a:lnTo>
                    <a:pt x="799" y="1048"/>
                  </a:lnTo>
                  <a:lnTo>
                    <a:pt x="801" y="1048"/>
                  </a:lnTo>
                  <a:lnTo>
                    <a:pt x="801" y="1050"/>
                  </a:lnTo>
                  <a:lnTo>
                    <a:pt x="801" y="1052"/>
                  </a:lnTo>
                  <a:lnTo>
                    <a:pt x="803" y="1052"/>
                  </a:lnTo>
                  <a:lnTo>
                    <a:pt x="805" y="1052"/>
                  </a:lnTo>
                  <a:lnTo>
                    <a:pt x="805" y="1054"/>
                  </a:lnTo>
                  <a:lnTo>
                    <a:pt x="807" y="1054"/>
                  </a:lnTo>
                  <a:lnTo>
                    <a:pt x="807" y="1052"/>
                  </a:lnTo>
                  <a:lnTo>
                    <a:pt x="805" y="1052"/>
                  </a:lnTo>
                  <a:lnTo>
                    <a:pt x="803" y="1052"/>
                  </a:lnTo>
                  <a:lnTo>
                    <a:pt x="803" y="1050"/>
                  </a:lnTo>
                  <a:lnTo>
                    <a:pt x="801" y="1050"/>
                  </a:lnTo>
                  <a:lnTo>
                    <a:pt x="801" y="1048"/>
                  </a:lnTo>
                  <a:lnTo>
                    <a:pt x="801" y="1046"/>
                  </a:lnTo>
                  <a:lnTo>
                    <a:pt x="801" y="1044"/>
                  </a:lnTo>
                  <a:lnTo>
                    <a:pt x="799" y="1044"/>
                  </a:lnTo>
                  <a:lnTo>
                    <a:pt x="799" y="1043"/>
                  </a:lnTo>
                  <a:lnTo>
                    <a:pt x="799" y="1041"/>
                  </a:lnTo>
                  <a:lnTo>
                    <a:pt x="799" y="1039"/>
                  </a:lnTo>
                  <a:lnTo>
                    <a:pt x="801" y="1039"/>
                  </a:lnTo>
                  <a:lnTo>
                    <a:pt x="799" y="1039"/>
                  </a:lnTo>
                  <a:lnTo>
                    <a:pt x="799" y="1037"/>
                  </a:lnTo>
                  <a:lnTo>
                    <a:pt x="799" y="1035"/>
                  </a:lnTo>
                  <a:lnTo>
                    <a:pt x="799" y="1037"/>
                  </a:lnTo>
                  <a:lnTo>
                    <a:pt x="799" y="1035"/>
                  </a:lnTo>
                  <a:lnTo>
                    <a:pt x="799" y="1037"/>
                  </a:lnTo>
                  <a:lnTo>
                    <a:pt x="801" y="1037"/>
                  </a:lnTo>
                  <a:lnTo>
                    <a:pt x="801" y="1039"/>
                  </a:lnTo>
                  <a:lnTo>
                    <a:pt x="803" y="1039"/>
                  </a:lnTo>
                  <a:lnTo>
                    <a:pt x="805" y="1039"/>
                  </a:lnTo>
                  <a:lnTo>
                    <a:pt x="803" y="1039"/>
                  </a:lnTo>
                  <a:lnTo>
                    <a:pt x="803" y="1037"/>
                  </a:lnTo>
                  <a:lnTo>
                    <a:pt x="801" y="1037"/>
                  </a:lnTo>
                  <a:lnTo>
                    <a:pt x="801" y="1035"/>
                  </a:lnTo>
                  <a:lnTo>
                    <a:pt x="799" y="1035"/>
                  </a:lnTo>
                  <a:lnTo>
                    <a:pt x="799" y="1033"/>
                  </a:lnTo>
                  <a:lnTo>
                    <a:pt x="797" y="1033"/>
                  </a:lnTo>
                  <a:lnTo>
                    <a:pt x="799" y="1033"/>
                  </a:lnTo>
                  <a:lnTo>
                    <a:pt x="799" y="1031"/>
                  </a:lnTo>
                  <a:lnTo>
                    <a:pt x="801" y="1031"/>
                  </a:lnTo>
                  <a:lnTo>
                    <a:pt x="803" y="1031"/>
                  </a:lnTo>
                  <a:lnTo>
                    <a:pt x="803" y="1033"/>
                  </a:lnTo>
                  <a:lnTo>
                    <a:pt x="805" y="1033"/>
                  </a:lnTo>
                  <a:lnTo>
                    <a:pt x="807" y="1033"/>
                  </a:lnTo>
                  <a:lnTo>
                    <a:pt x="807" y="1035"/>
                  </a:lnTo>
                  <a:lnTo>
                    <a:pt x="808" y="1035"/>
                  </a:lnTo>
                  <a:lnTo>
                    <a:pt x="807" y="1035"/>
                  </a:lnTo>
                  <a:lnTo>
                    <a:pt x="807" y="1033"/>
                  </a:lnTo>
                  <a:lnTo>
                    <a:pt x="807" y="1031"/>
                  </a:lnTo>
                  <a:lnTo>
                    <a:pt x="805" y="1031"/>
                  </a:lnTo>
                  <a:lnTo>
                    <a:pt x="803" y="1031"/>
                  </a:lnTo>
                  <a:lnTo>
                    <a:pt x="803" y="1029"/>
                  </a:lnTo>
                  <a:lnTo>
                    <a:pt x="801" y="1029"/>
                  </a:lnTo>
                  <a:lnTo>
                    <a:pt x="799" y="1029"/>
                  </a:lnTo>
                  <a:lnTo>
                    <a:pt x="797" y="1029"/>
                  </a:lnTo>
                  <a:lnTo>
                    <a:pt x="797" y="1027"/>
                  </a:lnTo>
                  <a:lnTo>
                    <a:pt x="795" y="1027"/>
                  </a:lnTo>
                  <a:lnTo>
                    <a:pt x="795" y="1025"/>
                  </a:lnTo>
                  <a:lnTo>
                    <a:pt x="797" y="1025"/>
                  </a:lnTo>
                  <a:lnTo>
                    <a:pt x="797" y="1023"/>
                  </a:lnTo>
                  <a:lnTo>
                    <a:pt x="797" y="1021"/>
                  </a:lnTo>
                  <a:lnTo>
                    <a:pt x="799" y="1021"/>
                  </a:lnTo>
                  <a:lnTo>
                    <a:pt x="799" y="1020"/>
                  </a:lnTo>
                  <a:lnTo>
                    <a:pt x="799" y="1018"/>
                  </a:lnTo>
                  <a:lnTo>
                    <a:pt x="799" y="1020"/>
                  </a:lnTo>
                  <a:lnTo>
                    <a:pt x="801" y="1020"/>
                  </a:lnTo>
                  <a:lnTo>
                    <a:pt x="801" y="1018"/>
                  </a:lnTo>
                  <a:lnTo>
                    <a:pt x="803" y="1018"/>
                  </a:lnTo>
                  <a:lnTo>
                    <a:pt x="805" y="1018"/>
                  </a:lnTo>
                  <a:lnTo>
                    <a:pt x="807" y="1018"/>
                  </a:lnTo>
                  <a:lnTo>
                    <a:pt x="807" y="1020"/>
                  </a:lnTo>
                  <a:lnTo>
                    <a:pt x="805" y="1020"/>
                  </a:lnTo>
                  <a:lnTo>
                    <a:pt x="807" y="1020"/>
                  </a:lnTo>
                  <a:lnTo>
                    <a:pt x="807" y="1021"/>
                  </a:lnTo>
                  <a:lnTo>
                    <a:pt x="808" y="1021"/>
                  </a:lnTo>
                  <a:lnTo>
                    <a:pt x="808" y="1023"/>
                  </a:lnTo>
                  <a:lnTo>
                    <a:pt x="808" y="1025"/>
                  </a:lnTo>
                  <a:lnTo>
                    <a:pt x="808" y="1027"/>
                  </a:lnTo>
                  <a:lnTo>
                    <a:pt x="808" y="1029"/>
                  </a:lnTo>
                  <a:lnTo>
                    <a:pt x="808" y="1031"/>
                  </a:lnTo>
                  <a:lnTo>
                    <a:pt x="808" y="1033"/>
                  </a:lnTo>
                  <a:lnTo>
                    <a:pt x="810" y="1033"/>
                  </a:lnTo>
                  <a:lnTo>
                    <a:pt x="810" y="1031"/>
                  </a:lnTo>
                  <a:lnTo>
                    <a:pt x="810" y="1029"/>
                  </a:lnTo>
                  <a:lnTo>
                    <a:pt x="808" y="1029"/>
                  </a:lnTo>
                  <a:lnTo>
                    <a:pt x="808" y="1027"/>
                  </a:lnTo>
                  <a:lnTo>
                    <a:pt x="810" y="1027"/>
                  </a:lnTo>
                  <a:lnTo>
                    <a:pt x="810" y="1029"/>
                  </a:lnTo>
                  <a:lnTo>
                    <a:pt x="812" y="1029"/>
                  </a:lnTo>
                  <a:lnTo>
                    <a:pt x="810" y="1029"/>
                  </a:lnTo>
                  <a:lnTo>
                    <a:pt x="810" y="1027"/>
                  </a:lnTo>
                  <a:lnTo>
                    <a:pt x="810" y="1025"/>
                  </a:lnTo>
                  <a:lnTo>
                    <a:pt x="810" y="1023"/>
                  </a:lnTo>
                  <a:lnTo>
                    <a:pt x="810" y="1025"/>
                  </a:lnTo>
                  <a:lnTo>
                    <a:pt x="812" y="1025"/>
                  </a:lnTo>
                  <a:lnTo>
                    <a:pt x="812" y="1027"/>
                  </a:lnTo>
                  <a:lnTo>
                    <a:pt x="814" y="1027"/>
                  </a:lnTo>
                  <a:lnTo>
                    <a:pt x="814" y="1029"/>
                  </a:lnTo>
                  <a:lnTo>
                    <a:pt x="816" y="1029"/>
                  </a:lnTo>
                  <a:lnTo>
                    <a:pt x="816" y="1027"/>
                  </a:lnTo>
                  <a:lnTo>
                    <a:pt x="814" y="1025"/>
                  </a:lnTo>
                  <a:lnTo>
                    <a:pt x="812" y="1025"/>
                  </a:lnTo>
                  <a:lnTo>
                    <a:pt x="812" y="1023"/>
                  </a:lnTo>
                  <a:lnTo>
                    <a:pt x="810" y="1023"/>
                  </a:lnTo>
                  <a:lnTo>
                    <a:pt x="810" y="1021"/>
                  </a:lnTo>
                  <a:lnTo>
                    <a:pt x="810" y="1020"/>
                  </a:lnTo>
                  <a:lnTo>
                    <a:pt x="812" y="1021"/>
                  </a:lnTo>
                  <a:lnTo>
                    <a:pt x="814" y="1021"/>
                  </a:lnTo>
                  <a:lnTo>
                    <a:pt x="814" y="1023"/>
                  </a:lnTo>
                  <a:lnTo>
                    <a:pt x="816" y="1023"/>
                  </a:lnTo>
                  <a:lnTo>
                    <a:pt x="816" y="1021"/>
                  </a:lnTo>
                  <a:lnTo>
                    <a:pt x="816" y="1023"/>
                  </a:lnTo>
                  <a:lnTo>
                    <a:pt x="818" y="1023"/>
                  </a:lnTo>
                  <a:lnTo>
                    <a:pt x="820" y="1023"/>
                  </a:lnTo>
                  <a:lnTo>
                    <a:pt x="818" y="1023"/>
                  </a:lnTo>
                  <a:lnTo>
                    <a:pt x="818" y="1025"/>
                  </a:lnTo>
                  <a:lnTo>
                    <a:pt x="818" y="1027"/>
                  </a:lnTo>
                  <a:lnTo>
                    <a:pt x="820" y="1027"/>
                  </a:lnTo>
                  <a:lnTo>
                    <a:pt x="820" y="1029"/>
                  </a:lnTo>
                  <a:lnTo>
                    <a:pt x="820" y="1027"/>
                  </a:lnTo>
                  <a:lnTo>
                    <a:pt x="820" y="1025"/>
                  </a:lnTo>
                  <a:lnTo>
                    <a:pt x="820" y="1023"/>
                  </a:lnTo>
                  <a:lnTo>
                    <a:pt x="820" y="1021"/>
                  </a:lnTo>
                  <a:lnTo>
                    <a:pt x="820" y="1020"/>
                  </a:lnTo>
                  <a:lnTo>
                    <a:pt x="818" y="1020"/>
                  </a:lnTo>
                  <a:lnTo>
                    <a:pt x="818" y="1018"/>
                  </a:lnTo>
                  <a:lnTo>
                    <a:pt x="820" y="1018"/>
                  </a:lnTo>
                  <a:lnTo>
                    <a:pt x="820" y="1020"/>
                  </a:lnTo>
                  <a:lnTo>
                    <a:pt x="822" y="1020"/>
                  </a:lnTo>
                  <a:lnTo>
                    <a:pt x="822" y="1021"/>
                  </a:lnTo>
                  <a:lnTo>
                    <a:pt x="824" y="1021"/>
                  </a:lnTo>
                  <a:lnTo>
                    <a:pt x="824" y="1020"/>
                  </a:lnTo>
                  <a:lnTo>
                    <a:pt x="822" y="1020"/>
                  </a:lnTo>
                  <a:lnTo>
                    <a:pt x="822" y="1018"/>
                  </a:lnTo>
                  <a:lnTo>
                    <a:pt x="820" y="1018"/>
                  </a:lnTo>
                  <a:lnTo>
                    <a:pt x="820" y="1016"/>
                  </a:lnTo>
                  <a:lnTo>
                    <a:pt x="820" y="1014"/>
                  </a:lnTo>
                  <a:lnTo>
                    <a:pt x="818" y="1014"/>
                  </a:lnTo>
                  <a:lnTo>
                    <a:pt x="816" y="1014"/>
                  </a:lnTo>
                  <a:lnTo>
                    <a:pt x="816" y="1012"/>
                  </a:lnTo>
                  <a:lnTo>
                    <a:pt x="818" y="1012"/>
                  </a:lnTo>
                  <a:close/>
                  <a:moveTo>
                    <a:pt x="828" y="1010"/>
                  </a:moveTo>
                  <a:lnTo>
                    <a:pt x="830" y="1012"/>
                  </a:lnTo>
                  <a:lnTo>
                    <a:pt x="828" y="1012"/>
                  </a:lnTo>
                  <a:lnTo>
                    <a:pt x="828" y="1010"/>
                  </a:lnTo>
                  <a:close/>
                  <a:moveTo>
                    <a:pt x="764" y="1010"/>
                  </a:moveTo>
                  <a:lnTo>
                    <a:pt x="762" y="1010"/>
                  </a:lnTo>
                  <a:lnTo>
                    <a:pt x="762" y="1012"/>
                  </a:lnTo>
                  <a:lnTo>
                    <a:pt x="762" y="1010"/>
                  </a:lnTo>
                  <a:lnTo>
                    <a:pt x="764" y="1010"/>
                  </a:lnTo>
                  <a:close/>
                  <a:moveTo>
                    <a:pt x="1371" y="1008"/>
                  </a:moveTo>
                  <a:lnTo>
                    <a:pt x="1373" y="1008"/>
                  </a:lnTo>
                  <a:lnTo>
                    <a:pt x="1371" y="1008"/>
                  </a:lnTo>
                  <a:close/>
                  <a:moveTo>
                    <a:pt x="780" y="1008"/>
                  </a:moveTo>
                  <a:lnTo>
                    <a:pt x="780" y="1006"/>
                  </a:lnTo>
                  <a:lnTo>
                    <a:pt x="780" y="1008"/>
                  </a:lnTo>
                  <a:lnTo>
                    <a:pt x="780" y="1006"/>
                  </a:lnTo>
                  <a:lnTo>
                    <a:pt x="780" y="1008"/>
                  </a:lnTo>
                  <a:lnTo>
                    <a:pt x="778" y="1008"/>
                  </a:lnTo>
                  <a:lnTo>
                    <a:pt x="778" y="1006"/>
                  </a:lnTo>
                  <a:lnTo>
                    <a:pt x="780" y="1008"/>
                  </a:lnTo>
                  <a:close/>
                  <a:moveTo>
                    <a:pt x="1379" y="1004"/>
                  </a:moveTo>
                  <a:lnTo>
                    <a:pt x="1379" y="1006"/>
                  </a:lnTo>
                  <a:lnTo>
                    <a:pt x="1379" y="1004"/>
                  </a:lnTo>
                  <a:close/>
                  <a:moveTo>
                    <a:pt x="1346" y="1004"/>
                  </a:moveTo>
                  <a:lnTo>
                    <a:pt x="1346" y="1006"/>
                  </a:lnTo>
                  <a:lnTo>
                    <a:pt x="1346" y="1004"/>
                  </a:lnTo>
                  <a:lnTo>
                    <a:pt x="1348" y="1006"/>
                  </a:lnTo>
                  <a:lnTo>
                    <a:pt x="1348" y="1008"/>
                  </a:lnTo>
                  <a:lnTo>
                    <a:pt x="1350" y="1008"/>
                  </a:lnTo>
                  <a:lnTo>
                    <a:pt x="1350" y="1010"/>
                  </a:lnTo>
                  <a:lnTo>
                    <a:pt x="1352" y="1010"/>
                  </a:lnTo>
                  <a:lnTo>
                    <a:pt x="1350" y="1010"/>
                  </a:lnTo>
                  <a:lnTo>
                    <a:pt x="1350" y="1012"/>
                  </a:lnTo>
                  <a:lnTo>
                    <a:pt x="1350" y="1014"/>
                  </a:lnTo>
                  <a:lnTo>
                    <a:pt x="1350" y="1016"/>
                  </a:lnTo>
                  <a:lnTo>
                    <a:pt x="1350" y="1018"/>
                  </a:lnTo>
                  <a:lnTo>
                    <a:pt x="1348" y="1018"/>
                  </a:lnTo>
                  <a:lnTo>
                    <a:pt x="1348" y="1020"/>
                  </a:lnTo>
                  <a:lnTo>
                    <a:pt x="1348" y="1018"/>
                  </a:lnTo>
                  <a:lnTo>
                    <a:pt x="1348" y="1020"/>
                  </a:lnTo>
                  <a:lnTo>
                    <a:pt x="1346" y="1020"/>
                  </a:lnTo>
                  <a:lnTo>
                    <a:pt x="1346" y="1018"/>
                  </a:lnTo>
                  <a:lnTo>
                    <a:pt x="1348" y="1018"/>
                  </a:lnTo>
                  <a:lnTo>
                    <a:pt x="1346" y="1018"/>
                  </a:lnTo>
                  <a:lnTo>
                    <a:pt x="1346" y="1016"/>
                  </a:lnTo>
                  <a:lnTo>
                    <a:pt x="1344" y="1016"/>
                  </a:lnTo>
                  <a:lnTo>
                    <a:pt x="1344" y="1014"/>
                  </a:lnTo>
                  <a:lnTo>
                    <a:pt x="1344" y="1012"/>
                  </a:lnTo>
                  <a:lnTo>
                    <a:pt x="1346" y="1012"/>
                  </a:lnTo>
                  <a:lnTo>
                    <a:pt x="1344" y="1010"/>
                  </a:lnTo>
                  <a:lnTo>
                    <a:pt x="1344" y="1008"/>
                  </a:lnTo>
                  <a:lnTo>
                    <a:pt x="1344" y="1006"/>
                  </a:lnTo>
                  <a:lnTo>
                    <a:pt x="1346" y="1004"/>
                  </a:lnTo>
                  <a:lnTo>
                    <a:pt x="1346" y="1006"/>
                  </a:lnTo>
                  <a:lnTo>
                    <a:pt x="1346" y="1004"/>
                  </a:lnTo>
                  <a:close/>
                  <a:moveTo>
                    <a:pt x="1421" y="1006"/>
                  </a:moveTo>
                  <a:lnTo>
                    <a:pt x="1421" y="1004"/>
                  </a:lnTo>
                  <a:lnTo>
                    <a:pt x="1421" y="1006"/>
                  </a:lnTo>
                  <a:close/>
                  <a:moveTo>
                    <a:pt x="820" y="1004"/>
                  </a:moveTo>
                  <a:lnTo>
                    <a:pt x="820" y="1006"/>
                  </a:lnTo>
                  <a:lnTo>
                    <a:pt x="822" y="1006"/>
                  </a:lnTo>
                  <a:lnTo>
                    <a:pt x="824" y="1006"/>
                  </a:lnTo>
                  <a:lnTo>
                    <a:pt x="824" y="1008"/>
                  </a:lnTo>
                  <a:lnTo>
                    <a:pt x="824" y="1010"/>
                  </a:lnTo>
                  <a:lnTo>
                    <a:pt x="824" y="1008"/>
                  </a:lnTo>
                  <a:lnTo>
                    <a:pt x="824" y="1010"/>
                  </a:lnTo>
                  <a:lnTo>
                    <a:pt x="826" y="1010"/>
                  </a:lnTo>
                  <a:lnTo>
                    <a:pt x="828" y="1010"/>
                  </a:lnTo>
                  <a:lnTo>
                    <a:pt x="828" y="1012"/>
                  </a:lnTo>
                  <a:lnTo>
                    <a:pt x="826" y="1012"/>
                  </a:lnTo>
                  <a:lnTo>
                    <a:pt x="824" y="1012"/>
                  </a:lnTo>
                  <a:lnTo>
                    <a:pt x="822" y="1012"/>
                  </a:lnTo>
                  <a:lnTo>
                    <a:pt x="822" y="1010"/>
                  </a:lnTo>
                  <a:lnTo>
                    <a:pt x="820" y="1010"/>
                  </a:lnTo>
                  <a:lnTo>
                    <a:pt x="818" y="1008"/>
                  </a:lnTo>
                  <a:lnTo>
                    <a:pt x="818" y="1006"/>
                  </a:lnTo>
                  <a:lnTo>
                    <a:pt x="816" y="1006"/>
                  </a:lnTo>
                  <a:lnTo>
                    <a:pt x="818" y="1006"/>
                  </a:lnTo>
                  <a:lnTo>
                    <a:pt x="818" y="1008"/>
                  </a:lnTo>
                  <a:lnTo>
                    <a:pt x="816" y="1008"/>
                  </a:lnTo>
                  <a:lnTo>
                    <a:pt x="814" y="1008"/>
                  </a:lnTo>
                  <a:lnTo>
                    <a:pt x="812" y="1008"/>
                  </a:lnTo>
                  <a:lnTo>
                    <a:pt x="812" y="1006"/>
                  </a:lnTo>
                  <a:lnTo>
                    <a:pt x="814" y="1006"/>
                  </a:lnTo>
                  <a:lnTo>
                    <a:pt x="814" y="1004"/>
                  </a:lnTo>
                  <a:lnTo>
                    <a:pt x="816" y="1004"/>
                  </a:lnTo>
                  <a:lnTo>
                    <a:pt x="816" y="1002"/>
                  </a:lnTo>
                  <a:lnTo>
                    <a:pt x="818" y="1002"/>
                  </a:lnTo>
                  <a:lnTo>
                    <a:pt x="818" y="1004"/>
                  </a:lnTo>
                  <a:lnTo>
                    <a:pt x="820" y="1004"/>
                  </a:lnTo>
                  <a:close/>
                  <a:moveTo>
                    <a:pt x="1379" y="1002"/>
                  </a:moveTo>
                  <a:lnTo>
                    <a:pt x="1377" y="1002"/>
                  </a:lnTo>
                  <a:lnTo>
                    <a:pt x="1379" y="1002"/>
                  </a:lnTo>
                  <a:close/>
                  <a:moveTo>
                    <a:pt x="1348" y="1000"/>
                  </a:moveTo>
                  <a:lnTo>
                    <a:pt x="1350" y="1000"/>
                  </a:lnTo>
                  <a:lnTo>
                    <a:pt x="1350" y="1002"/>
                  </a:lnTo>
                  <a:lnTo>
                    <a:pt x="1350" y="1000"/>
                  </a:lnTo>
                  <a:lnTo>
                    <a:pt x="1348" y="1000"/>
                  </a:lnTo>
                  <a:lnTo>
                    <a:pt x="1350" y="1000"/>
                  </a:lnTo>
                  <a:lnTo>
                    <a:pt x="1348" y="1000"/>
                  </a:lnTo>
                  <a:close/>
                  <a:moveTo>
                    <a:pt x="1350" y="998"/>
                  </a:moveTo>
                  <a:lnTo>
                    <a:pt x="1350" y="1000"/>
                  </a:lnTo>
                  <a:lnTo>
                    <a:pt x="1348" y="998"/>
                  </a:lnTo>
                  <a:lnTo>
                    <a:pt x="1350" y="998"/>
                  </a:lnTo>
                  <a:close/>
                  <a:moveTo>
                    <a:pt x="689" y="998"/>
                  </a:moveTo>
                  <a:lnTo>
                    <a:pt x="691" y="998"/>
                  </a:lnTo>
                  <a:lnTo>
                    <a:pt x="689" y="998"/>
                  </a:lnTo>
                  <a:close/>
                  <a:moveTo>
                    <a:pt x="1390" y="998"/>
                  </a:moveTo>
                  <a:lnTo>
                    <a:pt x="1388" y="998"/>
                  </a:lnTo>
                  <a:lnTo>
                    <a:pt x="1390" y="998"/>
                  </a:lnTo>
                  <a:close/>
                  <a:moveTo>
                    <a:pt x="1361" y="998"/>
                  </a:moveTo>
                  <a:lnTo>
                    <a:pt x="1359" y="998"/>
                  </a:lnTo>
                  <a:lnTo>
                    <a:pt x="1361" y="998"/>
                  </a:lnTo>
                  <a:close/>
                  <a:moveTo>
                    <a:pt x="1390" y="998"/>
                  </a:moveTo>
                  <a:lnTo>
                    <a:pt x="1392" y="998"/>
                  </a:lnTo>
                  <a:lnTo>
                    <a:pt x="1390" y="998"/>
                  </a:lnTo>
                  <a:lnTo>
                    <a:pt x="1392" y="1000"/>
                  </a:lnTo>
                  <a:lnTo>
                    <a:pt x="1390" y="1000"/>
                  </a:lnTo>
                  <a:lnTo>
                    <a:pt x="1390" y="998"/>
                  </a:lnTo>
                  <a:lnTo>
                    <a:pt x="1390" y="996"/>
                  </a:lnTo>
                  <a:lnTo>
                    <a:pt x="1390" y="998"/>
                  </a:lnTo>
                  <a:close/>
                  <a:moveTo>
                    <a:pt x="1392" y="996"/>
                  </a:moveTo>
                  <a:lnTo>
                    <a:pt x="1390" y="996"/>
                  </a:lnTo>
                  <a:lnTo>
                    <a:pt x="1392" y="996"/>
                  </a:lnTo>
                  <a:close/>
                  <a:moveTo>
                    <a:pt x="1402" y="996"/>
                  </a:moveTo>
                  <a:lnTo>
                    <a:pt x="1402" y="995"/>
                  </a:lnTo>
                  <a:lnTo>
                    <a:pt x="1402" y="996"/>
                  </a:lnTo>
                  <a:close/>
                  <a:moveTo>
                    <a:pt x="864" y="995"/>
                  </a:moveTo>
                  <a:lnTo>
                    <a:pt x="864" y="996"/>
                  </a:lnTo>
                  <a:lnTo>
                    <a:pt x="864" y="998"/>
                  </a:lnTo>
                  <a:lnTo>
                    <a:pt x="864" y="1000"/>
                  </a:lnTo>
                  <a:lnTo>
                    <a:pt x="862" y="1000"/>
                  </a:lnTo>
                  <a:lnTo>
                    <a:pt x="860" y="1000"/>
                  </a:lnTo>
                  <a:lnTo>
                    <a:pt x="862" y="1000"/>
                  </a:lnTo>
                  <a:lnTo>
                    <a:pt x="860" y="1000"/>
                  </a:lnTo>
                  <a:lnTo>
                    <a:pt x="860" y="998"/>
                  </a:lnTo>
                  <a:lnTo>
                    <a:pt x="860" y="996"/>
                  </a:lnTo>
                  <a:lnTo>
                    <a:pt x="862" y="996"/>
                  </a:lnTo>
                  <a:lnTo>
                    <a:pt x="860" y="996"/>
                  </a:lnTo>
                  <a:lnTo>
                    <a:pt x="862" y="996"/>
                  </a:lnTo>
                  <a:lnTo>
                    <a:pt x="862" y="995"/>
                  </a:lnTo>
                  <a:lnTo>
                    <a:pt x="864" y="995"/>
                  </a:lnTo>
                  <a:close/>
                  <a:moveTo>
                    <a:pt x="1352" y="995"/>
                  </a:moveTo>
                  <a:lnTo>
                    <a:pt x="1354" y="995"/>
                  </a:lnTo>
                  <a:lnTo>
                    <a:pt x="1352" y="995"/>
                  </a:lnTo>
                  <a:lnTo>
                    <a:pt x="1352" y="996"/>
                  </a:lnTo>
                  <a:lnTo>
                    <a:pt x="1350" y="996"/>
                  </a:lnTo>
                  <a:lnTo>
                    <a:pt x="1352" y="996"/>
                  </a:lnTo>
                  <a:lnTo>
                    <a:pt x="1350" y="996"/>
                  </a:lnTo>
                  <a:lnTo>
                    <a:pt x="1350" y="995"/>
                  </a:lnTo>
                  <a:lnTo>
                    <a:pt x="1352" y="995"/>
                  </a:lnTo>
                  <a:lnTo>
                    <a:pt x="1352" y="996"/>
                  </a:lnTo>
                  <a:lnTo>
                    <a:pt x="1352" y="995"/>
                  </a:lnTo>
                  <a:close/>
                  <a:moveTo>
                    <a:pt x="1350" y="995"/>
                  </a:moveTo>
                  <a:lnTo>
                    <a:pt x="1350" y="996"/>
                  </a:lnTo>
                  <a:lnTo>
                    <a:pt x="1350" y="995"/>
                  </a:lnTo>
                  <a:close/>
                  <a:moveTo>
                    <a:pt x="1338" y="995"/>
                  </a:moveTo>
                  <a:lnTo>
                    <a:pt x="1336" y="995"/>
                  </a:lnTo>
                  <a:lnTo>
                    <a:pt x="1338" y="995"/>
                  </a:lnTo>
                  <a:close/>
                  <a:moveTo>
                    <a:pt x="1371" y="1008"/>
                  </a:moveTo>
                  <a:lnTo>
                    <a:pt x="1371" y="1010"/>
                  </a:lnTo>
                  <a:lnTo>
                    <a:pt x="1371" y="1008"/>
                  </a:lnTo>
                  <a:lnTo>
                    <a:pt x="1371" y="1010"/>
                  </a:lnTo>
                  <a:lnTo>
                    <a:pt x="1373" y="1010"/>
                  </a:lnTo>
                  <a:lnTo>
                    <a:pt x="1373" y="1012"/>
                  </a:lnTo>
                  <a:lnTo>
                    <a:pt x="1371" y="1012"/>
                  </a:lnTo>
                  <a:lnTo>
                    <a:pt x="1371" y="1010"/>
                  </a:lnTo>
                  <a:lnTo>
                    <a:pt x="1369" y="1010"/>
                  </a:lnTo>
                  <a:lnTo>
                    <a:pt x="1369" y="1012"/>
                  </a:lnTo>
                  <a:lnTo>
                    <a:pt x="1367" y="1012"/>
                  </a:lnTo>
                  <a:lnTo>
                    <a:pt x="1369" y="1012"/>
                  </a:lnTo>
                  <a:lnTo>
                    <a:pt x="1371" y="1012"/>
                  </a:lnTo>
                  <a:lnTo>
                    <a:pt x="1371" y="1014"/>
                  </a:lnTo>
                  <a:lnTo>
                    <a:pt x="1371" y="1012"/>
                  </a:lnTo>
                  <a:lnTo>
                    <a:pt x="1373" y="1012"/>
                  </a:lnTo>
                  <a:lnTo>
                    <a:pt x="1373" y="1014"/>
                  </a:lnTo>
                  <a:lnTo>
                    <a:pt x="1373" y="1012"/>
                  </a:lnTo>
                  <a:lnTo>
                    <a:pt x="1375" y="1012"/>
                  </a:lnTo>
                  <a:lnTo>
                    <a:pt x="1375" y="1010"/>
                  </a:lnTo>
                  <a:lnTo>
                    <a:pt x="1375" y="1008"/>
                  </a:lnTo>
                  <a:lnTo>
                    <a:pt x="1377" y="1008"/>
                  </a:lnTo>
                  <a:lnTo>
                    <a:pt x="1377" y="1006"/>
                  </a:lnTo>
                  <a:lnTo>
                    <a:pt x="1379" y="1006"/>
                  </a:lnTo>
                  <a:lnTo>
                    <a:pt x="1377" y="1006"/>
                  </a:lnTo>
                  <a:lnTo>
                    <a:pt x="1379" y="1006"/>
                  </a:lnTo>
                  <a:lnTo>
                    <a:pt x="1377" y="1006"/>
                  </a:lnTo>
                  <a:lnTo>
                    <a:pt x="1379" y="1006"/>
                  </a:lnTo>
                  <a:lnTo>
                    <a:pt x="1379" y="1004"/>
                  </a:lnTo>
                  <a:lnTo>
                    <a:pt x="1379" y="1002"/>
                  </a:lnTo>
                  <a:lnTo>
                    <a:pt x="1381" y="1002"/>
                  </a:lnTo>
                  <a:lnTo>
                    <a:pt x="1383" y="1002"/>
                  </a:lnTo>
                  <a:lnTo>
                    <a:pt x="1383" y="1004"/>
                  </a:lnTo>
                  <a:lnTo>
                    <a:pt x="1384" y="1004"/>
                  </a:lnTo>
                  <a:lnTo>
                    <a:pt x="1384" y="1006"/>
                  </a:lnTo>
                  <a:lnTo>
                    <a:pt x="1384" y="1004"/>
                  </a:lnTo>
                  <a:lnTo>
                    <a:pt x="1386" y="1006"/>
                  </a:lnTo>
                  <a:lnTo>
                    <a:pt x="1388" y="1006"/>
                  </a:lnTo>
                  <a:lnTo>
                    <a:pt x="1390" y="1006"/>
                  </a:lnTo>
                  <a:lnTo>
                    <a:pt x="1388" y="1006"/>
                  </a:lnTo>
                  <a:lnTo>
                    <a:pt x="1390" y="1006"/>
                  </a:lnTo>
                  <a:lnTo>
                    <a:pt x="1390" y="1008"/>
                  </a:lnTo>
                  <a:lnTo>
                    <a:pt x="1390" y="1006"/>
                  </a:lnTo>
                  <a:lnTo>
                    <a:pt x="1390" y="1008"/>
                  </a:lnTo>
                  <a:lnTo>
                    <a:pt x="1392" y="1008"/>
                  </a:lnTo>
                  <a:lnTo>
                    <a:pt x="1394" y="1008"/>
                  </a:lnTo>
                  <a:lnTo>
                    <a:pt x="1394" y="1010"/>
                  </a:lnTo>
                  <a:lnTo>
                    <a:pt x="1396" y="1010"/>
                  </a:lnTo>
                  <a:lnTo>
                    <a:pt x="1396" y="1012"/>
                  </a:lnTo>
                  <a:lnTo>
                    <a:pt x="1396" y="1014"/>
                  </a:lnTo>
                  <a:lnTo>
                    <a:pt x="1396" y="1016"/>
                  </a:lnTo>
                  <a:lnTo>
                    <a:pt x="1394" y="1016"/>
                  </a:lnTo>
                  <a:lnTo>
                    <a:pt x="1394" y="1018"/>
                  </a:lnTo>
                  <a:lnTo>
                    <a:pt x="1394" y="1020"/>
                  </a:lnTo>
                  <a:lnTo>
                    <a:pt x="1396" y="1020"/>
                  </a:lnTo>
                  <a:lnTo>
                    <a:pt x="1394" y="1020"/>
                  </a:lnTo>
                  <a:lnTo>
                    <a:pt x="1394" y="1018"/>
                  </a:lnTo>
                  <a:lnTo>
                    <a:pt x="1392" y="1018"/>
                  </a:lnTo>
                  <a:lnTo>
                    <a:pt x="1392" y="1016"/>
                  </a:lnTo>
                  <a:lnTo>
                    <a:pt x="1390" y="1016"/>
                  </a:lnTo>
                  <a:lnTo>
                    <a:pt x="1388" y="1016"/>
                  </a:lnTo>
                  <a:lnTo>
                    <a:pt x="1388" y="1014"/>
                  </a:lnTo>
                  <a:lnTo>
                    <a:pt x="1386" y="1014"/>
                  </a:lnTo>
                  <a:lnTo>
                    <a:pt x="1386" y="1016"/>
                  </a:lnTo>
                  <a:lnTo>
                    <a:pt x="1388" y="1016"/>
                  </a:lnTo>
                  <a:lnTo>
                    <a:pt x="1388" y="1018"/>
                  </a:lnTo>
                  <a:lnTo>
                    <a:pt x="1390" y="1018"/>
                  </a:lnTo>
                  <a:lnTo>
                    <a:pt x="1392" y="1020"/>
                  </a:lnTo>
                  <a:lnTo>
                    <a:pt x="1394" y="1020"/>
                  </a:lnTo>
                  <a:lnTo>
                    <a:pt x="1394" y="1021"/>
                  </a:lnTo>
                  <a:lnTo>
                    <a:pt x="1392" y="1021"/>
                  </a:lnTo>
                  <a:lnTo>
                    <a:pt x="1394" y="1021"/>
                  </a:lnTo>
                  <a:lnTo>
                    <a:pt x="1394" y="1023"/>
                  </a:lnTo>
                  <a:lnTo>
                    <a:pt x="1392" y="1023"/>
                  </a:lnTo>
                  <a:lnTo>
                    <a:pt x="1390" y="1023"/>
                  </a:lnTo>
                  <a:lnTo>
                    <a:pt x="1388" y="1023"/>
                  </a:lnTo>
                  <a:lnTo>
                    <a:pt x="1386" y="1023"/>
                  </a:lnTo>
                  <a:lnTo>
                    <a:pt x="1384" y="1023"/>
                  </a:lnTo>
                  <a:lnTo>
                    <a:pt x="1384" y="1021"/>
                  </a:lnTo>
                  <a:lnTo>
                    <a:pt x="1383" y="1021"/>
                  </a:lnTo>
                  <a:lnTo>
                    <a:pt x="1381" y="1020"/>
                  </a:lnTo>
                  <a:lnTo>
                    <a:pt x="1379" y="1020"/>
                  </a:lnTo>
                  <a:lnTo>
                    <a:pt x="1379" y="1018"/>
                  </a:lnTo>
                  <a:lnTo>
                    <a:pt x="1377" y="1018"/>
                  </a:lnTo>
                  <a:lnTo>
                    <a:pt x="1375" y="1016"/>
                  </a:lnTo>
                  <a:lnTo>
                    <a:pt x="1375" y="1018"/>
                  </a:lnTo>
                  <a:lnTo>
                    <a:pt x="1375" y="1016"/>
                  </a:lnTo>
                  <a:lnTo>
                    <a:pt x="1373" y="1016"/>
                  </a:lnTo>
                  <a:lnTo>
                    <a:pt x="1371" y="1016"/>
                  </a:lnTo>
                  <a:lnTo>
                    <a:pt x="1371" y="1014"/>
                  </a:lnTo>
                  <a:lnTo>
                    <a:pt x="1369" y="1014"/>
                  </a:lnTo>
                  <a:lnTo>
                    <a:pt x="1367" y="1012"/>
                  </a:lnTo>
                  <a:lnTo>
                    <a:pt x="1365" y="1012"/>
                  </a:lnTo>
                  <a:lnTo>
                    <a:pt x="1365" y="1010"/>
                  </a:lnTo>
                  <a:lnTo>
                    <a:pt x="1365" y="1012"/>
                  </a:lnTo>
                  <a:lnTo>
                    <a:pt x="1367" y="1012"/>
                  </a:lnTo>
                  <a:lnTo>
                    <a:pt x="1367" y="1014"/>
                  </a:lnTo>
                  <a:lnTo>
                    <a:pt x="1367" y="1016"/>
                  </a:lnTo>
                  <a:lnTo>
                    <a:pt x="1367" y="1014"/>
                  </a:lnTo>
                  <a:lnTo>
                    <a:pt x="1369" y="1014"/>
                  </a:lnTo>
                  <a:lnTo>
                    <a:pt x="1369" y="1016"/>
                  </a:lnTo>
                  <a:lnTo>
                    <a:pt x="1369" y="1014"/>
                  </a:lnTo>
                  <a:lnTo>
                    <a:pt x="1369" y="1016"/>
                  </a:lnTo>
                  <a:lnTo>
                    <a:pt x="1371" y="1016"/>
                  </a:lnTo>
                  <a:lnTo>
                    <a:pt x="1373" y="1016"/>
                  </a:lnTo>
                  <a:lnTo>
                    <a:pt x="1373" y="1018"/>
                  </a:lnTo>
                  <a:lnTo>
                    <a:pt x="1375" y="1018"/>
                  </a:lnTo>
                  <a:lnTo>
                    <a:pt x="1373" y="1018"/>
                  </a:lnTo>
                  <a:lnTo>
                    <a:pt x="1373" y="1020"/>
                  </a:lnTo>
                  <a:lnTo>
                    <a:pt x="1375" y="1020"/>
                  </a:lnTo>
                  <a:lnTo>
                    <a:pt x="1375" y="1018"/>
                  </a:lnTo>
                  <a:lnTo>
                    <a:pt x="1377" y="1018"/>
                  </a:lnTo>
                  <a:lnTo>
                    <a:pt x="1377" y="1020"/>
                  </a:lnTo>
                  <a:lnTo>
                    <a:pt x="1375" y="1020"/>
                  </a:lnTo>
                  <a:lnTo>
                    <a:pt x="1377" y="1020"/>
                  </a:lnTo>
                  <a:lnTo>
                    <a:pt x="1375" y="1021"/>
                  </a:lnTo>
                  <a:lnTo>
                    <a:pt x="1377" y="1021"/>
                  </a:lnTo>
                  <a:lnTo>
                    <a:pt x="1375" y="1021"/>
                  </a:lnTo>
                  <a:lnTo>
                    <a:pt x="1377" y="1021"/>
                  </a:lnTo>
                  <a:lnTo>
                    <a:pt x="1377" y="1020"/>
                  </a:lnTo>
                  <a:lnTo>
                    <a:pt x="1377" y="1021"/>
                  </a:lnTo>
                  <a:lnTo>
                    <a:pt x="1379" y="1021"/>
                  </a:lnTo>
                  <a:lnTo>
                    <a:pt x="1381" y="1021"/>
                  </a:lnTo>
                  <a:lnTo>
                    <a:pt x="1381" y="1023"/>
                  </a:lnTo>
                  <a:lnTo>
                    <a:pt x="1379" y="1023"/>
                  </a:lnTo>
                  <a:lnTo>
                    <a:pt x="1379" y="1025"/>
                  </a:lnTo>
                  <a:lnTo>
                    <a:pt x="1381" y="1025"/>
                  </a:lnTo>
                  <a:lnTo>
                    <a:pt x="1381" y="1023"/>
                  </a:lnTo>
                  <a:lnTo>
                    <a:pt x="1383" y="1023"/>
                  </a:lnTo>
                  <a:lnTo>
                    <a:pt x="1383" y="1025"/>
                  </a:lnTo>
                  <a:lnTo>
                    <a:pt x="1381" y="1025"/>
                  </a:lnTo>
                  <a:lnTo>
                    <a:pt x="1381" y="1027"/>
                  </a:lnTo>
                  <a:lnTo>
                    <a:pt x="1379" y="1027"/>
                  </a:lnTo>
                  <a:lnTo>
                    <a:pt x="1381" y="1027"/>
                  </a:lnTo>
                  <a:lnTo>
                    <a:pt x="1383" y="1027"/>
                  </a:lnTo>
                  <a:lnTo>
                    <a:pt x="1384" y="1027"/>
                  </a:lnTo>
                  <a:lnTo>
                    <a:pt x="1384" y="1025"/>
                  </a:lnTo>
                  <a:lnTo>
                    <a:pt x="1384" y="1027"/>
                  </a:lnTo>
                  <a:lnTo>
                    <a:pt x="1386" y="1027"/>
                  </a:lnTo>
                  <a:lnTo>
                    <a:pt x="1386" y="1029"/>
                  </a:lnTo>
                  <a:lnTo>
                    <a:pt x="1386" y="1027"/>
                  </a:lnTo>
                  <a:lnTo>
                    <a:pt x="1388" y="1027"/>
                  </a:lnTo>
                  <a:lnTo>
                    <a:pt x="1390" y="1027"/>
                  </a:lnTo>
                  <a:lnTo>
                    <a:pt x="1390" y="1025"/>
                  </a:lnTo>
                  <a:lnTo>
                    <a:pt x="1392" y="1025"/>
                  </a:lnTo>
                  <a:lnTo>
                    <a:pt x="1394" y="1025"/>
                  </a:lnTo>
                  <a:lnTo>
                    <a:pt x="1396" y="1025"/>
                  </a:lnTo>
                  <a:lnTo>
                    <a:pt x="1396" y="1027"/>
                  </a:lnTo>
                  <a:lnTo>
                    <a:pt x="1396" y="1029"/>
                  </a:lnTo>
                  <a:lnTo>
                    <a:pt x="1396" y="1031"/>
                  </a:lnTo>
                  <a:lnTo>
                    <a:pt x="1398" y="1033"/>
                  </a:lnTo>
                  <a:lnTo>
                    <a:pt x="1396" y="1033"/>
                  </a:lnTo>
                  <a:lnTo>
                    <a:pt x="1398" y="1033"/>
                  </a:lnTo>
                  <a:lnTo>
                    <a:pt x="1398" y="1035"/>
                  </a:lnTo>
                  <a:lnTo>
                    <a:pt x="1398" y="1037"/>
                  </a:lnTo>
                  <a:lnTo>
                    <a:pt x="1398" y="1039"/>
                  </a:lnTo>
                  <a:lnTo>
                    <a:pt x="1398" y="1041"/>
                  </a:lnTo>
                  <a:lnTo>
                    <a:pt x="1396" y="1041"/>
                  </a:lnTo>
                  <a:lnTo>
                    <a:pt x="1396" y="1039"/>
                  </a:lnTo>
                  <a:lnTo>
                    <a:pt x="1394" y="1039"/>
                  </a:lnTo>
                  <a:lnTo>
                    <a:pt x="1394" y="1037"/>
                  </a:lnTo>
                  <a:lnTo>
                    <a:pt x="1394" y="1039"/>
                  </a:lnTo>
                  <a:lnTo>
                    <a:pt x="1396" y="1041"/>
                  </a:lnTo>
                  <a:lnTo>
                    <a:pt x="1398" y="1043"/>
                  </a:lnTo>
                  <a:lnTo>
                    <a:pt x="1396" y="1043"/>
                  </a:lnTo>
                  <a:lnTo>
                    <a:pt x="1394" y="1043"/>
                  </a:lnTo>
                  <a:lnTo>
                    <a:pt x="1392" y="1043"/>
                  </a:lnTo>
                  <a:lnTo>
                    <a:pt x="1390" y="1043"/>
                  </a:lnTo>
                  <a:lnTo>
                    <a:pt x="1390" y="1041"/>
                  </a:lnTo>
                  <a:lnTo>
                    <a:pt x="1388" y="1041"/>
                  </a:lnTo>
                  <a:lnTo>
                    <a:pt x="1388" y="1039"/>
                  </a:lnTo>
                  <a:lnTo>
                    <a:pt x="1386" y="1039"/>
                  </a:lnTo>
                  <a:lnTo>
                    <a:pt x="1386" y="1037"/>
                  </a:lnTo>
                  <a:lnTo>
                    <a:pt x="1384" y="1037"/>
                  </a:lnTo>
                  <a:lnTo>
                    <a:pt x="1383" y="1037"/>
                  </a:lnTo>
                  <a:lnTo>
                    <a:pt x="1383" y="1035"/>
                  </a:lnTo>
                  <a:lnTo>
                    <a:pt x="1381" y="1035"/>
                  </a:lnTo>
                  <a:lnTo>
                    <a:pt x="1381" y="1033"/>
                  </a:lnTo>
                  <a:lnTo>
                    <a:pt x="1379" y="1033"/>
                  </a:lnTo>
                  <a:lnTo>
                    <a:pt x="1377" y="1031"/>
                  </a:lnTo>
                  <a:lnTo>
                    <a:pt x="1375" y="1031"/>
                  </a:lnTo>
                  <a:lnTo>
                    <a:pt x="1375" y="1029"/>
                  </a:lnTo>
                  <a:lnTo>
                    <a:pt x="1373" y="1029"/>
                  </a:lnTo>
                  <a:lnTo>
                    <a:pt x="1373" y="1027"/>
                  </a:lnTo>
                  <a:lnTo>
                    <a:pt x="1371" y="1027"/>
                  </a:lnTo>
                  <a:lnTo>
                    <a:pt x="1369" y="1027"/>
                  </a:lnTo>
                  <a:lnTo>
                    <a:pt x="1369" y="1025"/>
                  </a:lnTo>
                  <a:lnTo>
                    <a:pt x="1367" y="1025"/>
                  </a:lnTo>
                  <a:lnTo>
                    <a:pt x="1369" y="1025"/>
                  </a:lnTo>
                  <a:lnTo>
                    <a:pt x="1369" y="1027"/>
                  </a:lnTo>
                  <a:lnTo>
                    <a:pt x="1371" y="1027"/>
                  </a:lnTo>
                  <a:lnTo>
                    <a:pt x="1371" y="1029"/>
                  </a:lnTo>
                  <a:lnTo>
                    <a:pt x="1369" y="1027"/>
                  </a:lnTo>
                  <a:lnTo>
                    <a:pt x="1369" y="1029"/>
                  </a:lnTo>
                  <a:lnTo>
                    <a:pt x="1371" y="1029"/>
                  </a:lnTo>
                  <a:lnTo>
                    <a:pt x="1371" y="1031"/>
                  </a:lnTo>
                  <a:lnTo>
                    <a:pt x="1371" y="1029"/>
                  </a:lnTo>
                  <a:lnTo>
                    <a:pt x="1369" y="1029"/>
                  </a:lnTo>
                  <a:lnTo>
                    <a:pt x="1369" y="1031"/>
                  </a:lnTo>
                  <a:lnTo>
                    <a:pt x="1367" y="1031"/>
                  </a:lnTo>
                  <a:lnTo>
                    <a:pt x="1369" y="1031"/>
                  </a:lnTo>
                  <a:lnTo>
                    <a:pt x="1371" y="1031"/>
                  </a:lnTo>
                  <a:lnTo>
                    <a:pt x="1371" y="1033"/>
                  </a:lnTo>
                  <a:lnTo>
                    <a:pt x="1373" y="1033"/>
                  </a:lnTo>
                  <a:lnTo>
                    <a:pt x="1375" y="1035"/>
                  </a:lnTo>
                  <a:lnTo>
                    <a:pt x="1375" y="1037"/>
                  </a:lnTo>
                  <a:lnTo>
                    <a:pt x="1373" y="1035"/>
                  </a:lnTo>
                  <a:lnTo>
                    <a:pt x="1373" y="1037"/>
                  </a:lnTo>
                  <a:lnTo>
                    <a:pt x="1371" y="1037"/>
                  </a:lnTo>
                  <a:lnTo>
                    <a:pt x="1373" y="1037"/>
                  </a:lnTo>
                  <a:lnTo>
                    <a:pt x="1375" y="1037"/>
                  </a:lnTo>
                  <a:lnTo>
                    <a:pt x="1375" y="1039"/>
                  </a:lnTo>
                  <a:lnTo>
                    <a:pt x="1375" y="1041"/>
                  </a:lnTo>
                  <a:lnTo>
                    <a:pt x="1377" y="1041"/>
                  </a:lnTo>
                  <a:lnTo>
                    <a:pt x="1377" y="1043"/>
                  </a:lnTo>
                  <a:lnTo>
                    <a:pt x="1375" y="1043"/>
                  </a:lnTo>
                  <a:lnTo>
                    <a:pt x="1375" y="1044"/>
                  </a:lnTo>
                  <a:lnTo>
                    <a:pt x="1373" y="1044"/>
                  </a:lnTo>
                  <a:lnTo>
                    <a:pt x="1373" y="1043"/>
                  </a:lnTo>
                  <a:lnTo>
                    <a:pt x="1373" y="1044"/>
                  </a:lnTo>
                  <a:lnTo>
                    <a:pt x="1375" y="1044"/>
                  </a:lnTo>
                  <a:lnTo>
                    <a:pt x="1373" y="1044"/>
                  </a:lnTo>
                  <a:lnTo>
                    <a:pt x="1373" y="1046"/>
                  </a:lnTo>
                  <a:lnTo>
                    <a:pt x="1371" y="1046"/>
                  </a:lnTo>
                  <a:lnTo>
                    <a:pt x="1373" y="1046"/>
                  </a:lnTo>
                  <a:lnTo>
                    <a:pt x="1373" y="1048"/>
                  </a:lnTo>
                  <a:lnTo>
                    <a:pt x="1373" y="1046"/>
                  </a:lnTo>
                  <a:lnTo>
                    <a:pt x="1371" y="1046"/>
                  </a:lnTo>
                  <a:lnTo>
                    <a:pt x="1371" y="1048"/>
                  </a:lnTo>
                  <a:lnTo>
                    <a:pt x="1369" y="1048"/>
                  </a:lnTo>
                  <a:lnTo>
                    <a:pt x="1369" y="1046"/>
                  </a:lnTo>
                  <a:lnTo>
                    <a:pt x="1369" y="1048"/>
                  </a:lnTo>
                  <a:lnTo>
                    <a:pt x="1369" y="1046"/>
                  </a:lnTo>
                  <a:lnTo>
                    <a:pt x="1367" y="1046"/>
                  </a:lnTo>
                  <a:lnTo>
                    <a:pt x="1367" y="1044"/>
                  </a:lnTo>
                  <a:lnTo>
                    <a:pt x="1365" y="1044"/>
                  </a:lnTo>
                  <a:lnTo>
                    <a:pt x="1365" y="1043"/>
                  </a:lnTo>
                  <a:lnTo>
                    <a:pt x="1363" y="1043"/>
                  </a:lnTo>
                  <a:lnTo>
                    <a:pt x="1363" y="1041"/>
                  </a:lnTo>
                  <a:lnTo>
                    <a:pt x="1361" y="1041"/>
                  </a:lnTo>
                  <a:lnTo>
                    <a:pt x="1361" y="1039"/>
                  </a:lnTo>
                  <a:lnTo>
                    <a:pt x="1363" y="1039"/>
                  </a:lnTo>
                  <a:lnTo>
                    <a:pt x="1363" y="1041"/>
                  </a:lnTo>
                  <a:lnTo>
                    <a:pt x="1365" y="1041"/>
                  </a:lnTo>
                  <a:lnTo>
                    <a:pt x="1365" y="1043"/>
                  </a:lnTo>
                  <a:lnTo>
                    <a:pt x="1367" y="1043"/>
                  </a:lnTo>
                  <a:lnTo>
                    <a:pt x="1367" y="1044"/>
                  </a:lnTo>
                  <a:lnTo>
                    <a:pt x="1367" y="1043"/>
                  </a:lnTo>
                  <a:lnTo>
                    <a:pt x="1365" y="1043"/>
                  </a:lnTo>
                  <a:lnTo>
                    <a:pt x="1365" y="1041"/>
                  </a:lnTo>
                  <a:lnTo>
                    <a:pt x="1365" y="1039"/>
                  </a:lnTo>
                  <a:lnTo>
                    <a:pt x="1363" y="1039"/>
                  </a:lnTo>
                  <a:lnTo>
                    <a:pt x="1363" y="1037"/>
                  </a:lnTo>
                  <a:lnTo>
                    <a:pt x="1363" y="1039"/>
                  </a:lnTo>
                  <a:lnTo>
                    <a:pt x="1361" y="1039"/>
                  </a:lnTo>
                  <a:lnTo>
                    <a:pt x="1361" y="1037"/>
                  </a:lnTo>
                  <a:lnTo>
                    <a:pt x="1363" y="1037"/>
                  </a:lnTo>
                  <a:lnTo>
                    <a:pt x="1365" y="1037"/>
                  </a:lnTo>
                  <a:lnTo>
                    <a:pt x="1363" y="1037"/>
                  </a:lnTo>
                  <a:lnTo>
                    <a:pt x="1363" y="1035"/>
                  </a:lnTo>
                  <a:lnTo>
                    <a:pt x="1365" y="1035"/>
                  </a:lnTo>
                  <a:lnTo>
                    <a:pt x="1363" y="1035"/>
                  </a:lnTo>
                  <a:lnTo>
                    <a:pt x="1361" y="1035"/>
                  </a:lnTo>
                  <a:lnTo>
                    <a:pt x="1363" y="1035"/>
                  </a:lnTo>
                  <a:lnTo>
                    <a:pt x="1363" y="1037"/>
                  </a:lnTo>
                  <a:lnTo>
                    <a:pt x="1361" y="1037"/>
                  </a:lnTo>
                  <a:lnTo>
                    <a:pt x="1359" y="1037"/>
                  </a:lnTo>
                  <a:lnTo>
                    <a:pt x="1359" y="1035"/>
                  </a:lnTo>
                  <a:lnTo>
                    <a:pt x="1359" y="1033"/>
                  </a:lnTo>
                  <a:lnTo>
                    <a:pt x="1359" y="1035"/>
                  </a:lnTo>
                  <a:lnTo>
                    <a:pt x="1359" y="1033"/>
                  </a:lnTo>
                  <a:lnTo>
                    <a:pt x="1361" y="1033"/>
                  </a:lnTo>
                  <a:lnTo>
                    <a:pt x="1359" y="1031"/>
                  </a:lnTo>
                  <a:lnTo>
                    <a:pt x="1359" y="1033"/>
                  </a:lnTo>
                  <a:lnTo>
                    <a:pt x="1359" y="1031"/>
                  </a:lnTo>
                  <a:lnTo>
                    <a:pt x="1358" y="1031"/>
                  </a:lnTo>
                  <a:lnTo>
                    <a:pt x="1358" y="1033"/>
                  </a:lnTo>
                  <a:lnTo>
                    <a:pt x="1358" y="1031"/>
                  </a:lnTo>
                  <a:lnTo>
                    <a:pt x="1358" y="1029"/>
                  </a:lnTo>
                  <a:lnTo>
                    <a:pt x="1358" y="1027"/>
                  </a:lnTo>
                  <a:lnTo>
                    <a:pt x="1356" y="1027"/>
                  </a:lnTo>
                  <a:lnTo>
                    <a:pt x="1356" y="1025"/>
                  </a:lnTo>
                  <a:lnTo>
                    <a:pt x="1356" y="1027"/>
                  </a:lnTo>
                  <a:lnTo>
                    <a:pt x="1356" y="1025"/>
                  </a:lnTo>
                  <a:lnTo>
                    <a:pt x="1356" y="1023"/>
                  </a:lnTo>
                  <a:lnTo>
                    <a:pt x="1356" y="1025"/>
                  </a:lnTo>
                  <a:lnTo>
                    <a:pt x="1354" y="1025"/>
                  </a:lnTo>
                  <a:lnTo>
                    <a:pt x="1354" y="1023"/>
                  </a:lnTo>
                  <a:lnTo>
                    <a:pt x="1354" y="1025"/>
                  </a:lnTo>
                  <a:lnTo>
                    <a:pt x="1354" y="1023"/>
                  </a:lnTo>
                  <a:lnTo>
                    <a:pt x="1354" y="1025"/>
                  </a:lnTo>
                  <a:lnTo>
                    <a:pt x="1354" y="1023"/>
                  </a:lnTo>
                  <a:lnTo>
                    <a:pt x="1352" y="1025"/>
                  </a:lnTo>
                  <a:lnTo>
                    <a:pt x="1352" y="1023"/>
                  </a:lnTo>
                  <a:lnTo>
                    <a:pt x="1352" y="1021"/>
                  </a:lnTo>
                  <a:lnTo>
                    <a:pt x="1350" y="1021"/>
                  </a:lnTo>
                  <a:lnTo>
                    <a:pt x="1350" y="1023"/>
                  </a:lnTo>
                  <a:lnTo>
                    <a:pt x="1350" y="1021"/>
                  </a:lnTo>
                  <a:lnTo>
                    <a:pt x="1350" y="1020"/>
                  </a:lnTo>
                  <a:lnTo>
                    <a:pt x="1350" y="1021"/>
                  </a:lnTo>
                  <a:lnTo>
                    <a:pt x="1348" y="1021"/>
                  </a:lnTo>
                  <a:lnTo>
                    <a:pt x="1348" y="1020"/>
                  </a:lnTo>
                  <a:lnTo>
                    <a:pt x="1350" y="1018"/>
                  </a:lnTo>
                  <a:lnTo>
                    <a:pt x="1350" y="1016"/>
                  </a:lnTo>
                  <a:lnTo>
                    <a:pt x="1352" y="1016"/>
                  </a:lnTo>
                  <a:lnTo>
                    <a:pt x="1352" y="1018"/>
                  </a:lnTo>
                  <a:lnTo>
                    <a:pt x="1354" y="1018"/>
                  </a:lnTo>
                  <a:lnTo>
                    <a:pt x="1354" y="1016"/>
                  </a:lnTo>
                  <a:lnTo>
                    <a:pt x="1352" y="1016"/>
                  </a:lnTo>
                  <a:lnTo>
                    <a:pt x="1350" y="1016"/>
                  </a:lnTo>
                  <a:lnTo>
                    <a:pt x="1350" y="1014"/>
                  </a:lnTo>
                  <a:lnTo>
                    <a:pt x="1350" y="1012"/>
                  </a:lnTo>
                  <a:lnTo>
                    <a:pt x="1350" y="1010"/>
                  </a:lnTo>
                  <a:lnTo>
                    <a:pt x="1352" y="1010"/>
                  </a:lnTo>
                  <a:lnTo>
                    <a:pt x="1352" y="1012"/>
                  </a:lnTo>
                  <a:lnTo>
                    <a:pt x="1354" y="1012"/>
                  </a:lnTo>
                  <a:lnTo>
                    <a:pt x="1354" y="1014"/>
                  </a:lnTo>
                  <a:lnTo>
                    <a:pt x="1356" y="1014"/>
                  </a:lnTo>
                  <a:lnTo>
                    <a:pt x="1356" y="1016"/>
                  </a:lnTo>
                  <a:lnTo>
                    <a:pt x="1358" y="1018"/>
                  </a:lnTo>
                  <a:lnTo>
                    <a:pt x="1358" y="1020"/>
                  </a:lnTo>
                  <a:lnTo>
                    <a:pt x="1359" y="1020"/>
                  </a:lnTo>
                  <a:lnTo>
                    <a:pt x="1361" y="1020"/>
                  </a:lnTo>
                  <a:lnTo>
                    <a:pt x="1361" y="1021"/>
                  </a:lnTo>
                  <a:lnTo>
                    <a:pt x="1361" y="1020"/>
                  </a:lnTo>
                  <a:lnTo>
                    <a:pt x="1359" y="1020"/>
                  </a:lnTo>
                  <a:lnTo>
                    <a:pt x="1358" y="1018"/>
                  </a:lnTo>
                  <a:lnTo>
                    <a:pt x="1358" y="1016"/>
                  </a:lnTo>
                  <a:lnTo>
                    <a:pt x="1356" y="1016"/>
                  </a:lnTo>
                  <a:lnTo>
                    <a:pt x="1356" y="1014"/>
                  </a:lnTo>
                  <a:lnTo>
                    <a:pt x="1354" y="1014"/>
                  </a:lnTo>
                  <a:lnTo>
                    <a:pt x="1354" y="1012"/>
                  </a:lnTo>
                  <a:lnTo>
                    <a:pt x="1352" y="1012"/>
                  </a:lnTo>
                  <a:lnTo>
                    <a:pt x="1352" y="1010"/>
                  </a:lnTo>
                  <a:lnTo>
                    <a:pt x="1352" y="1008"/>
                  </a:lnTo>
                  <a:lnTo>
                    <a:pt x="1350" y="1008"/>
                  </a:lnTo>
                  <a:lnTo>
                    <a:pt x="1350" y="1006"/>
                  </a:lnTo>
                  <a:lnTo>
                    <a:pt x="1348" y="1006"/>
                  </a:lnTo>
                  <a:lnTo>
                    <a:pt x="1348" y="1004"/>
                  </a:lnTo>
                  <a:lnTo>
                    <a:pt x="1348" y="1002"/>
                  </a:lnTo>
                  <a:lnTo>
                    <a:pt x="1350" y="1002"/>
                  </a:lnTo>
                  <a:lnTo>
                    <a:pt x="1352" y="1002"/>
                  </a:lnTo>
                  <a:lnTo>
                    <a:pt x="1352" y="1004"/>
                  </a:lnTo>
                  <a:lnTo>
                    <a:pt x="1354" y="1004"/>
                  </a:lnTo>
                  <a:lnTo>
                    <a:pt x="1352" y="1004"/>
                  </a:lnTo>
                  <a:lnTo>
                    <a:pt x="1352" y="1002"/>
                  </a:lnTo>
                  <a:lnTo>
                    <a:pt x="1354" y="1002"/>
                  </a:lnTo>
                  <a:lnTo>
                    <a:pt x="1352" y="1002"/>
                  </a:lnTo>
                  <a:lnTo>
                    <a:pt x="1352" y="1000"/>
                  </a:lnTo>
                  <a:lnTo>
                    <a:pt x="1350" y="1000"/>
                  </a:lnTo>
                  <a:lnTo>
                    <a:pt x="1350" y="998"/>
                  </a:lnTo>
                  <a:lnTo>
                    <a:pt x="1352" y="998"/>
                  </a:lnTo>
                  <a:lnTo>
                    <a:pt x="1354" y="998"/>
                  </a:lnTo>
                  <a:lnTo>
                    <a:pt x="1354" y="1000"/>
                  </a:lnTo>
                  <a:lnTo>
                    <a:pt x="1354" y="1002"/>
                  </a:lnTo>
                  <a:lnTo>
                    <a:pt x="1356" y="1002"/>
                  </a:lnTo>
                  <a:lnTo>
                    <a:pt x="1356" y="1004"/>
                  </a:lnTo>
                  <a:lnTo>
                    <a:pt x="1356" y="1006"/>
                  </a:lnTo>
                  <a:lnTo>
                    <a:pt x="1358" y="1006"/>
                  </a:lnTo>
                  <a:lnTo>
                    <a:pt x="1359" y="1006"/>
                  </a:lnTo>
                  <a:lnTo>
                    <a:pt x="1358" y="1006"/>
                  </a:lnTo>
                  <a:lnTo>
                    <a:pt x="1356" y="1006"/>
                  </a:lnTo>
                  <a:lnTo>
                    <a:pt x="1356" y="1004"/>
                  </a:lnTo>
                  <a:lnTo>
                    <a:pt x="1356" y="1002"/>
                  </a:lnTo>
                  <a:lnTo>
                    <a:pt x="1356" y="1000"/>
                  </a:lnTo>
                  <a:lnTo>
                    <a:pt x="1356" y="998"/>
                  </a:lnTo>
                  <a:lnTo>
                    <a:pt x="1358" y="998"/>
                  </a:lnTo>
                  <a:lnTo>
                    <a:pt x="1359" y="998"/>
                  </a:lnTo>
                  <a:lnTo>
                    <a:pt x="1361" y="998"/>
                  </a:lnTo>
                  <a:lnTo>
                    <a:pt x="1361" y="1000"/>
                  </a:lnTo>
                  <a:lnTo>
                    <a:pt x="1363" y="1000"/>
                  </a:lnTo>
                  <a:lnTo>
                    <a:pt x="1363" y="998"/>
                  </a:lnTo>
                  <a:lnTo>
                    <a:pt x="1363" y="996"/>
                  </a:lnTo>
                  <a:lnTo>
                    <a:pt x="1365" y="996"/>
                  </a:lnTo>
                  <a:lnTo>
                    <a:pt x="1365" y="995"/>
                  </a:lnTo>
                  <a:lnTo>
                    <a:pt x="1367" y="995"/>
                  </a:lnTo>
                  <a:lnTo>
                    <a:pt x="1369" y="995"/>
                  </a:lnTo>
                  <a:lnTo>
                    <a:pt x="1369" y="996"/>
                  </a:lnTo>
                  <a:lnTo>
                    <a:pt x="1371" y="996"/>
                  </a:lnTo>
                  <a:lnTo>
                    <a:pt x="1371" y="998"/>
                  </a:lnTo>
                  <a:lnTo>
                    <a:pt x="1373" y="998"/>
                  </a:lnTo>
                  <a:lnTo>
                    <a:pt x="1373" y="996"/>
                  </a:lnTo>
                  <a:lnTo>
                    <a:pt x="1373" y="998"/>
                  </a:lnTo>
                  <a:lnTo>
                    <a:pt x="1375" y="998"/>
                  </a:lnTo>
                  <a:lnTo>
                    <a:pt x="1377" y="998"/>
                  </a:lnTo>
                  <a:lnTo>
                    <a:pt x="1377" y="1000"/>
                  </a:lnTo>
                  <a:lnTo>
                    <a:pt x="1377" y="1002"/>
                  </a:lnTo>
                  <a:lnTo>
                    <a:pt x="1377" y="1004"/>
                  </a:lnTo>
                  <a:lnTo>
                    <a:pt x="1375" y="1006"/>
                  </a:lnTo>
                  <a:lnTo>
                    <a:pt x="1375" y="1008"/>
                  </a:lnTo>
                  <a:lnTo>
                    <a:pt x="1373" y="1008"/>
                  </a:lnTo>
                  <a:lnTo>
                    <a:pt x="1375" y="1008"/>
                  </a:lnTo>
                  <a:lnTo>
                    <a:pt x="1373" y="1008"/>
                  </a:lnTo>
                  <a:lnTo>
                    <a:pt x="1371" y="1008"/>
                  </a:lnTo>
                  <a:lnTo>
                    <a:pt x="1369" y="1008"/>
                  </a:lnTo>
                  <a:lnTo>
                    <a:pt x="1369" y="1010"/>
                  </a:lnTo>
                  <a:lnTo>
                    <a:pt x="1369" y="1008"/>
                  </a:lnTo>
                  <a:lnTo>
                    <a:pt x="1371" y="1010"/>
                  </a:lnTo>
                  <a:lnTo>
                    <a:pt x="1371" y="1008"/>
                  </a:lnTo>
                  <a:lnTo>
                    <a:pt x="1369" y="1008"/>
                  </a:lnTo>
                  <a:lnTo>
                    <a:pt x="1371" y="1008"/>
                  </a:lnTo>
                  <a:close/>
                  <a:moveTo>
                    <a:pt x="785" y="995"/>
                  </a:moveTo>
                  <a:lnTo>
                    <a:pt x="785" y="993"/>
                  </a:lnTo>
                  <a:lnTo>
                    <a:pt x="785" y="995"/>
                  </a:lnTo>
                  <a:close/>
                  <a:moveTo>
                    <a:pt x="1346" y="995"/>
                  </a:moveTo>
                  <a:lnTo>
                    <a:pt x="1346" y="993"/>
                  </a:lnTo>
                  <a:lnTo>
                    <a:pt x="1346" y="995"/>
                  </a:lnTo>
                  <a:close/>
                  <a:moveTo>
                    <a:pt x="1361" y="993"/>
                  </a:moveTo>
                  <a:lnTo>
                    <a:pt x="1361" y="995"/>
                  </a:lnTo>
                  <a:lnTo>
                    <a:pt x="1359" y="995"/>
                  </a:lnTo>
                  <a:lnTo>
                    <a:pt x="1358" y="995"/>
                  </a:lnTo>
                  <a:lnTo>
                    <a:pt x="1358" y="993"/>
                  </a:lnTo>
                  <a:lnTo>
                    <a:pt x="1359" y="993"/>
                  </a:lnTo>
                  <a:lnTo>
                    <a:pt x="1361" y="993"/>
                  </a:lnTo>
                  <a:close/>
                  <a:moveTo>
                    <a:pt x="1379" y="993"/>
                  </a:moveTo>
                  <a:lnTo>
                    <a:pt x="1379" y="991"/>
                  </a:lnTo>
                  <a:lnTo>
                    <a:pt x="1379" y="993"/>
                  </a:lnTo>
                  <a:close/>
                  <a:moveTo>
                    <a:pt x="845" y="991"/>
                  </a:moveTo>
                  <a:lnTo>
                    <a:pt x="845" y="993"/>
                  </a:lnTo>
                  <a:lnTo>
                    <a:pt x="845" y="991"/>
                  </a:lnTo>
                  <a:close/>
                  <a:moveTo>
                    <a:pt x="1407" y="991"/>
                  </a:moveTo>
                  <a:lnTo>
                    <a:pt x="1409" y="991"/>
                  </a:lnTo>
                  <a:lnTo>
                    <a:pt x="1409" y="993"/>
                  </a:lnTo>
                  <a:lnTo>
                    <a:pt x="1411" y="993"/>
                  </a:lnTo>
                  <a:lnTo>
                    <a:pt x="1411" y="995"/>
                  </a:lnTo>
                  <a:lnTo>
                    <a:pt x="1413" y="995"/>
                  </a:lnTo>
                  <a:lnTo>
                    <a:pt x="1413" y="996"/>
                  </a:lnTo>
                  <a:lnTo>
                    <a:pt x="1415" y="996"/>
                  </a:lnTo>
                  <a:lnTo>
                    <a:pt x="1415" y="998"/>
                  </a:lnTo>
                  <a:lnTo>
                    <a:pt x="1417" y="998"/>
                  </a:lnTo>
                  <a:lnTo>
                    <a:pt x="1417" y="1000"/>
                  </a:lnTo>
                  <a:lnTo>
                    <a:pt x="1415" y="1000"/>
                  </a:lnTo>
                  <a:lnTo>
                    <a:pt x="1415" y="998"/>
                  </a:lnTo>
                  <a:lnTo>
                    <a:pt x="1413" y="998"/>
                  </a:lnTo>
                  <a:lnTo>
                    <a:pt x="1411" y="998"/>
                  </a:lnTo>
                  <a:lnTo>
                    <a:pt x="1411" y="996"/>
                  </a:lnTo>
                  <a:lnTo>
                    <a:pt x="1409" y="996"/>
                  </a:lnTo>
                  <a:lnTo>
                    <a:pt x="1409" y="998"/>
                  </a:lnTo>
                  <a:lnTo>
                    <a:pt x="1407" y="998"/>
                  </a:lnTo>
                  <a:lnTo>
                    <a:pt x="1407" y="996"/>
                  </a:lnTo>
                  <a:lnTo>
                    <a:pt x="1406" y="996"/>
                  </a:lnTo>
                  <a:lnTo>
                    <a:pt x="1406" y="995"/>
                  </a:lnTo>
                  <a:lnTo>
                    <a:pt x="1404" y="995"/>
                  </a:lnTo>
                  <a:lnTo>
                    <a:pt x="1404" y="993"/>
                  </a:lnTo>
                  <a:lnTo>
                    <a:pt x="1404" y="991"/>
                  </a:lnTo>
                  <a:lnTo>
                    <a:pt x="1406" y="991"/>
                  </a:lnTo>
                  <a:lnTo>
                    <a:pt x="1407" y="991"/>
                  </a:lnTo>
                  <a:close/>
                  <a:moveTo>
                    <a:pt x="830" y="991"/>
                  </a:moveTo>
                  <a:lnTo>
                    <a:pt x="831" y="991"/>
                  </a:lnTo>
                  <a:lnTo>
                    <a:pt x="831" y="993"/>
                  </a:lnTo>
                  <a:lnTo>
                    <a:pt x="831" y="995"/>
                  </a:lnTo>
                  <a:lnTo>
                    <a:pt x="833" y="995"/>
                  </a:lnTo>
                  <a:lnTo>
                    <a:pt x="831" y="995"/>
                  </a:lnTo>
                  <a:lnTo>
                    <a:pt x="831" y="993"/>
                  </a:lnTo>
                  <a:lnTo>
                    <a:pt x="830" y="993"/>
                  </a:lnTo>
                  <a:lnTo>
                    <a:pt x="828" y="993"/>
                  </a:lnTo>
                  <a:lnTo>
                    <a:pt x="828" y="991"/>
                  </a:lnTo>
                  <a:lnTo>
                    <a:pt x="830" y="991"/>
                  </a:lnTo>
                  <a:close/>
                  <a:moveTo>
                    <a:pt x="1404" y="991"/>
                  </a:moveTo>
                  <a:lnTo>
                    <a:pt x="1402" y="991"/>
                  </a:lnTo>
                  <a:lnTo>
                    <a:pt x="1402" y="989"/>
                  </a:lnTo>
                  <a:lnTo>
                    <a:pt x="1404" y="989"/>
                  </a:lnTo>
                  <a:lnTo>
                    <a:pt x="1404" y="991"/>
                  </a:lnTo>
                  <a:close/>
                  <a:moveTo>
                    <a:pt x="1373" y="989"/>
                  </a:moveTo>
                  <a:lnTo>
                    <a:pt x="1375" y="989"/>
                  </a:lnTo>
                  <a:lnTo>
                    <a:pt x="1375" y="991"/>
                  </a:lnTo>
                  <a:lnTo>
                    <a:pt x="1377" y="991"/>
                  </a:lnTo>
                  <a:lnTo>
                    <a:pt x="1375" y="991"/>
                  </a:lnTo>
                  <a:lnTo>
                    <a:pt x="1373" y="991"/>
                  </a:lnTo>
                  <a:lnTo>
                    <a:pt x="1371" y="991"/>
                  </a:lnTo>
                  <a:lnTo>
                    <a:pt x="1371" y="989"/>
                  </a:lnTo>
                  <a:lnTo>
                    <a:pt x="1373" y="989"/>
                  </a:lnTo>
                  <a:close/>
                  <a:moveTo>
                    <a:pt x="851" y="987"/>
                  </a:moveTo>
                  <a:lnTo>
                    <a:pt x="851" y="989"/>
                  </a:lnTo>
                  <a:lnTo>
                    <a:pt x="849" y="989"/>
                  </a:lnTo>
                  <a:lnTo>
                    <a:pt x="849" y="987"/>
                  </a:lnTo>
                  <a:lnTo>
                    <a:pt x="851" y="987"/>
                  </a:lnTo>
                  <a:close/>
                  <a:moveTo>
                    <a:pt x="1396" y="991"/>
                  </a:moveTo>
                  <a:lnTo>
                    <a:pt x="1396" y="993"/>
                  </a:lnTo>
                  <a:lnTo>
                    <a:pt x="1398" y="993"/>
                  </a:lnTo>
                  <a:lnTo>
                    <a:pt x="1398" y="991"/>
                  </a:lnTo>
                  <a:lnTo>
                    <a:pt x="1398" y="989"/>
                  </a:lnTo>
                  <a:lnTo>
                    <a:pt x="1396" y="989"/>
                  </a:lnTo>
                  <a:lnTo>
                    <a:pt x="1398" y="989"/>
                  </a:lnTo>
                  <a:lnTo>
                    <a:pt x="1398" y="991"/>
                  </a:lnTo>
                  <a:lnTo>
                    <a:pt x="1400" y="991"/>
                  </a:lnTo>
                  <a:lnTo>
                    <a:pt x="1400" y="993"/>
                  </a:lnTo>
                  <a:lnTo>
                    <a:pt x="1400" y="995"/>
                  </a:lnTo>
                  <a:lnTo>
                    <a:pt x="1402" y="995"/>
                  </a:lnTo>
                  <a:lnTo>
                    <a:pt x="1402" y="996"/>
                  </a:lnTo>
                  <a:lnTo>
                    <a:pt x="1402" y="998"/>
                  </a:lnTo>
                  <a:lnTo>
                    <a:pt x="1402" y="1000"/>
                  </a:lnTo>
                  <a:lnTo>
                    <a:pt x="1404" y="1000"/>
                  </a:lnTo>
                  <a:lnTo>
                    <a:pt x="1402" y="1000"/>
                  </a:lnTo>
                  <a:lnTo>
                    <a:pt x="1404" y="1000"/>
                  </a:lnTo>
                  <a:lnTo>
                    <a:pt x="1404" y="1002"/>
                  </a:lnTo>
                  <a:lnTo>
                    <a:pt x="1404" y="1000"/>
                  </a:lnTo>
                  <a:lnTo>
                    <a:pt x="1406" y="1000"/>
                  </a:lnTo>
                  <a:lnTo>
                    <a:pt x="1407" y="1000"/>
                  </a:lnTo>
                  <a:lnTo>
                    <a:pt x="1407" y="998"/>
                  </a:lnTo>
                  <a:lnTo>
                    <a:pt x="1407" y="1000"/>
                  </a:lnTo>
                  <a:lnTo>
                    <a:pt x="1409" y="1000"/>
                  </a:lnTo>
                  <a:lnTo>
                    <a:pt x="1411" y="1000"/>
                  </a:lnTo>
                  <a:lnTo>
                    <a:pt x="1413" y="1000"/>
                  </a:lnTo>
                  <a:lnTo>
                    <a:pt x="1413" y="1002"/>
                  </a:lnTo>
                  <a:lnTo>
                    <a:pt x="1415" y="1002"/>
                  </a:lnTo>
                  <a:lnTo>
                    <a:pt x="1413" y="1002"/>
                  </a:lnTo>
                  <a:lnTo>
                    <a:pt x="1415" y="1002"/>
                  </a:lnTo>
                  <a:lnTo>
                    <a:pt x="1413" y="1002"/>
                  </a:lnTo>
                  <a:lnTo>
                    <a:pt x="1415" y="1004"/>
                  </a:lnTo>
                  <a:lnTo>
                    <a:pt x="1415" y="1002"/>
                  </a:lnTo>
                  <a:lnTo>
                    <a:pt x="1417" y="1002"/>
                  </a:lnTo>
                  <a:lnTo>
                    <a:pt x="1417" y="1000"/>
                  </a:lnTo>
                  <a:lnTo>
                    <a:pt x="1419" y="1000"/>
                  </a:lnTo>
                  <a:lnTo>
                    <a:pt x="1419" y="1002"/>
                  </a:lnTo>
                  <a:lnTo>
                    <a:pt x="1419" y="1004"/>
                  </a:lnTo>
                  <a:lnTo>
                    <a:pt x="1417" y="1004"/>
                  </a:lnTo>
                  <a:lnTo>
                    <a:pt x="1419" y="1004"/>
                  </a:lnTo>
                  <a:lnTo>
                    <a:pt x="1419" y="1006"/>
                  </a:lnTo>
                  <a:lnTo>
                    <a:pt x="1419" y="1008"/>
                  </a:lnTo>
                  <a:lnTo>
                    <a:pt x="1421" y="1008"/>
                  </a:lnTo>
                  <a:lnTo>
                    <a:pt x="1421" y="1010"/>
                  </a:lnTo>
                  <a:lnTo>
                    <a:pt x="1423" y="1010"/>
                  </a:lnTo>
                  <a:lnTo>
                    <a:pt x="1423" y="1012"/>
                  </a:lnTo>
                  <a:lnTo>
                    <a:pt x="1421" y="1012"/>
                  </a:lnTo>
                  <a:lnTo>
                    <a:pt x="1423" y="1012"/>
                  </a:lnTo>
                  <a:lnTo>
                    <a:pt x="1423" y="1014"/>
                  </a:lnTo>
                  <a:lnTo>
                    <a:pt x="1425" y="1016"/>
                  </a:lnTo>
                  <a:lnTo>
                    <a:pt x="1425" y="1018"/>
                  </a:lnTo>
                  <a:lnTo>
                    <a:pt x="1425" y="1020"/>
                  </a:lnTo>
                  <a:lnTo>
                    <a:pt x="1427" y="1020"/>
                  </a:lnTo>
                  <a:lnTo>
                    <a:pt x="1425" y="1020"/>
                  </a:lnTo>
                  <a:lnTo>
                    <a:pt x="1427" y="1020"/>
                  </a:lnTo>
                  <a:lnTo>
                    <a:pt x="1427" y="1021"/>
                  </a:lnTo>
                  <a:lnTo>
                    <a:pt x="1429" y="1021"/>
                  </a:lnTo>
                  <a:lnTo>
                    <a:pt x="1429" y="1023"/>
                  </a:lnTo>
                  <a:lnTo>
                    <a:pt x="1429" y="1025"/>
                  </a:lnTo>
                  <a:lnTo>
                    <a:pt x="1429" y="1027"/>
                  </a:lnTo>
                  <a:lnTo>
                    <a:pt x="1429" y="1029"/>
                  </a:lnTo>
                  <a:lnTo>
                    <a:pt x="1429" y="1031"/>
                  </a:lnTo>
                  <a:lnTo>
                    <a:pt x="1431" y="1031"/>
                  </a:lnTo>
                  <a:lnTo>
                    <a:pt x="1431" y="1033"/>
                  </a:lnTo>
                  <a:lnTo>
                    <a:pt x="1431" y="1035"/>
                  </a:lnTo>
                  <a:lnTo>
                    <a:pt x="1431" y="1037"/>
                  </a:lnTo>
                  <a:lnTo>
                    <a:pt x="1431" y="1035"/>
                  </a:lnTo>
                  <a:lnTo>
                    <a:pt x="1429" y="1035"/>
                  </a:lnTo>
                  <a:lnTo>
                    <a:pt x="1429" y="1033"/>
                  </a:lnTo>
                  <a:lnTo>
                    <a:pt x="1429" y="1031"/>
                  </a:lnTo>
                  <a:lnTo>
                    <a:pt x="1427" y="1031"/>
                  </a:lnTo>
                  <a:lnTo>
                    <a:pt x="1427" y="1029"/>
                  </a:lnTo>
                  <a:lnTo>
                    <a:pt x="1425" y="1029"/>
                  </a:lnTo>
                  <a:lnTo>
                    <a:pt x="1427" y="1029"/>
                  </a:lnTo>
                  <a:lnTo>
                    <a:pt x="1425" y="1029"/>
                  </a:lnTo>
                  <a:lnTo>
                    <a:pt x="1425" y="1027"/>
                  </a:lnTo>
                  <a:lnTo>
                    <a:pt x="1425" y="1025"/>
                  </a:lnTo>
                  <a:lnTo>
                    <a:pt x="1425" y="1023"/>
                  </a:lnTo>
                  <a:lnTo>
                    <a:pt x="1425" y="1021"/>
                  </a:lnTo>
                  <a:lnTo>
                    <a:pt x="1423" y="1021"/>
                  </a:lnTo>
                  <a:lnTo>
                    <a:pt x="1423" y="1020"/>
                  </a:lnTo>
                  <a:lnTo>
                    <a:pt x="1421" y="1020"/>
                  </a:lnTo>
                  <a:lnTo>
                    <a:pt x="1423" y="1020"/>
                  </a:lnTo>
                  <a:lnTo>
                    <a:pt x="1421" y="1020"/>
                  </a:lnTo>
                  <a:lnTo>
                    <a:pt x="1421" y="1018"/>
                  </a:lnTo>
                  <a:lnTo>
                    <a:pt x="1421" y="1016"/>
                  </a:lnTo>
                  <a:lnTo>
                    <a:pt x="1421" y="1014"/>
                  </a:lnTo>
                  <a:lnTo>
                    <a:pt x="1419" y="1014"/>
                  </a:lnTo>
                  <a:lnTo>
                    <a:pt x="1421" y="1014"/>
                  </a:lnTo>
                  <a:lnTo>
                    <a:pt x="1419" y="1014"/>
                  </a:lnTo>
                  <a:lnTo>
                    <a:pt x="1419" y="1012"/>
                  </a:lnTo>
                  <a:lnTo>
                    <a:pt x="1419" y="1010"/>
                  </a:lnTo>
                  <a:lnTo>
                    <a:pt x="1417" y="1010"/>
                  </a:lnTo>
                  <a:lnTo>
                    <a:pt x="1417" y="1008"/>
                  </a:lnTo>
                  <a:lnTo>
                    <a:pt x="1417" y="1010"/>
                  </a:lnTo>
                  <a:lnTo>
                    <a:pt x="1419" y="1010"/>
                  </a:lnTo>
                  <a:lnTo>
                    <a:pt x="1419" y="1012"/>
                  </a:lnTo>
                  <a:lnTo>
                    <a:pt x="1419" y="1010"/>
                  </a:lnTo>
                  <a:lnTo>
                    <a:pt x="1419" y="1008"/>
                  </a:lnTo>
                  <a:lnTo>
                    <a:pt x="1417" y="1008"/>
                  </a:lnTo>
                  <a:lnTo>
                    <a:pt x="1417" y="1006"/>
                  </a:lnTo>
                  <a:lnTo>
                    <a:pt x="1415" y="1006"/>
                  </a:lnTo>
                  <a:lnTo>
                    <a:pt x="1415" y="1004"/>
                  </a:lnTo>
                  <a:lnTo>
                    <a:pt x="1415" y="1006"/>
                  </a:lnTo>
                  <a:lnTo>
                    <a:pt x="1415" y="1008"/>
                  </a:lnTo>
                  <a:lnTo>
                    <a:pt x="1417" y="1008"/>
                  </a:lnTo>
                  <a:lnTo>
                    <a:pt x="1417" y="1010"/>
                  </a:lnTo>
                  <a:lnTo>
                    <a:pt x="1415" y="1010"/>
                  </a:lnTo>
                  <a:lnTo>
                    <a:pt x="1415" y="1008"/>
                  </a:lnTo>
                  <a:lnTo>
                    <a:pt x="1413" y="1008"/>
                  </a:lnTo>
                  <a:lnTo>
                    <a:pt x="1415" y="1008"/>
                  </a:lnTo>
                  <a:lnTo>
                    <a:pt x="1413" y="1008"/>
                  </a:lnTo>
                  <a:lnTo>
                    <a:pt x="1415" y="1008"/>
                  </a:lnTo>
                  <a:lnTo>
                    <a:pt x="1415" y="1010"/>
                  </a:lnTo>
                  <a:lnTo>
                    <a:pt x="1417" y="1010"/>
                  </a:lnTo>
                  <a:lnTo>
                    <a:pt x="1417" y="1012"/>
                  </a:lnTo>
                  <a:lnTo>
                    <a:pt x="1415" y="1012"/>
                  </a:lnTo>
                  <a:lnTo>
                    <a:pt x="1413" y="1012"/>
                  </a:lnTo>
                  <a:lnTo>
                    <a:pt x="1415" y="1012"/>
                  </a:lnTo>
                  <a:lnTo>
                    <a:pt x="1415" y="1014"/>
                  </a:lnTo>
                  <a:lnTo>
                    <a:pt x="1415" y="1016"/>
                  </a:lnTo>
                  <a:lnTo>
                    <a:pt x="1415" y="1018"/>
                  </a:lnTo>
                  <a:lnTo>
                    <a:pt x="1415" y="1016"/>
                  </a:lnTo>
                  <a:lnTo>
                    <a:pt x="1415" y="1018"/>
                  </a:lnTo>
                  <a:lnTo>
                    <a:pt x="1415" y="1020"/>
                  </a:lnTo>
                  <a:lnTo>
                    <a:pt x="1415" y="1021"/>
                  </a:lnTo>
                  <a:lnTo>
                    <a:pt x="1415" y="1020"/>
                  </a:lnTo>
                  <a:lnTo>
                    <a:pt x="1417" y="1020"/>
                  </a:lnTo>
                  <a:lnTo>
                    <a:pt x="1417" y="1018"/>
                  </a:lnTo>
                  <a:lnTo>
                    <a:pt x="1417" y="1020"/>
                  </a:lnTo>
                  <a:lnTo>
                    <a:pt x="1419" y="1020"/>
                  </a:lnTo>
                  <a:lnTo>
                    <a:pt x="1419" y="1021"/>
                  </a:lnTo>
                  <a:lnTo>
                    <a:pt x="1419" y="1023"/>
                  </a:lnTo>
                  <a:lnTo>
                    <a:pt x="1421" y="1023"/>
                  </a:lnTo>
                  <a:lnTo>
                    <a:pt x="1421" y="1025"/>
                  </a:lnTo>
                  <a:lnTo>
                    <a:pt x="1421" y="1027"/>
                  </a:lnTo>
                  <a:lnTo>
                    <a:pt x="1423" y="1029"/>
                  </a:lnTo>
                  <a:lnTo>
                    <a:pt x="1423" y="1031"/>
                  </a:lnTo>
                  <a:lnTo>
                    <a:pt x="1421" y="1031"/>
                  </a:lnTo>
                  <a:lnTo>
                    <a:pt x="1423" y="1031"/>
                  </a:lnTo>
                  <a:lnTo>
                    <a:pt x="1421" y="1031"/>
                  </a:lnTo>
                  <a:lnTo>
                    <a:pt x="1423" y="1031"/>
                  </a:lnTo>
                  <a:lnTo>
                    <a:pt x="1425" y="1031"/>
                  </a:lnTo>
                  <a:lnTo>
                    <a:pt x="1425" y="1033"/>
                  </a:lnTo>
                  <a:lnTo>
                    <a:pt x="1427" y="1033"/>
                  </a:lnTo>
                  <a:lnTo>
                    <a:pt x="1427" y="1035"/>
                  </a:lnTo>
                  <a:lnTo>
                    <a:pt x="1427" y="1037"/>
                  </a:lnTo>
                  <a:lnTo>
                    <a:pt x="1427" y="1039"/>
                  </a:lnTo>
                  <a:lnTo>
                    <a:pt x="1429" y="1039"/>
                  </a:lnTo>
                  <a:lnTo>
                    <a:pt x="1429" y="1041"/>
                  </a:lnTo>
                  <a:lnTo>
                    <a:pt x="1429" y="1043"/>
                  </a:lnTo>
                  <a:lnTo>
                    <a:pt x="1429" y="1041"/>
                  </a:lnTo>
                  <a:lnTo>
                    <a:pt x="1427" y="1041"/>
                  </a:lnTo>
                  <a:lnTo>
                    <a:pt x="1427" y="1039"/>
                  </a:lnTo>
                  <a:lnTo>
                    <a:pt x="1427" y="1041"/>
                  </a:lnTo>
                  <a:lnTo>
                    <a:pt x="1427" y="1043"/>
                  </a:lnTo>
                  <a:lnTo>
                    <a:pt x="1427" y="1041"/>
                  </a:lnTo>
                  <a:lnTo>
                    <a:pt x="1427" y="1043"/>
                  </a:lnTo>
                  <a:lnTo>
                    <a:pt x="1425" y="1043"/>
                  </a:lnTo>
                  <a:lnTo>
                    <a:pt x="1425" y="1041"/>
                  </a:lnTo>
                  <a:lnTo>
                    <a:pt x="1423" y="1041"/>
                  </a:lnTo>
                  <a:lnTo>
                    <a:pt x="1423" y="1039"/>
                  </a:lnTo>
                  <a:lnTo>
                    <a:pt x="1423" y="1041"/>
                  </a:lnTo>
                  <a:lnTo>
                    <a:pt x="1421" y="1041"/>
                  </a:lnTo>
                  <a:lnTo>
                    <a:pt x="1423" y="1041"/>
                  </a:lnTo>
                  <a:lnTo>
                    <a:pt x="1423" y="1043"/>
                  </a:lnTo>
                  <a:lnTo>
                    <a:pt x="1421" y="1043"/>
                  </a:lnTo>
                  <a:lnTo>
                    <a:pt x="1423" y="1043"/>
                  </a:lnTo>
                  <a:lnTo>
                    <a:pt x="1425" y="1043"/>
                  </a:lnTo>
                  <a:lnTo>
                    <a:pt x="1427" y="1043"/>
                  </a:lnTo>
                  <a:lnTo>
                    <a:pt x="1427" y="1044"/>
                  </a:lnTo>
                  <a:lnTo>
                    <a:pt x="1425" y="1044"/>
                  </a:lnTo>
                  <a:lnTo>
                    <a:pt x="1425" y="1046"/>
                  </a:lnTo>
                  <a:lnTo>
                    <a:pt x="1427" y="1046"/>
                  </a:lnTo>
                  <a:lnTo>
                    <a:pt x="1427" y="1044"/>
                  </a:lnTo>
                  <a:lnTo>
                    <a:pt x="1427" y="1046"/>
                  </a:lnTo>
                  <a:lnTo>
                    <a:pt x="1429" y="1046"/>
                  </a:lnTo>
                  <a:lnTo>
                    <a:pt x="1429" y="1044"/>
                  </a:lnTo>
                  <a:lnTo>
                    <a:pt x="1427" y="1044"/>
                  </a:lnTo>
                  <a:lnTo>
                    <a:pt x="1429" y="1044"/>
                  </a:lnTo>
                  <a:lnTo>
                    <a:pt x="1429" y="1046"/>
                  </a:lnTo>
                  <a:lnTo>
                    <a:pt x="1429" y="1048"/>
                  </a:lnTo>
                  <a:lnTo>
                    <a:pt x="1429" y="1050"/>
                  </a:lnTo>
                  <a:lnTo>
                    <a:pt x="1427" y="1050"/>
                  </a:lnTo>
                  <a:lnTo>
                    <a:pt x="1427" y="1052"/>
                  </a:lnTo>
                  <a:lnTo>
                    <a:pt x="1425" y="1052"/>
                  </a:lnTo>
                  <a:lnTo>
                    <a:pt x="1425" y="1050"/>
                  </a:lnTo>
                  <a:lnTo>
                    <a:pt x="1423" y="1050"/>
                  </a:lnTo>
                  <a:lnTo>
                    <a:pt x="1425" y="1050"/>
                  </a:lnTo>
                  <a:lnTo>
                    <a:pt x="1423" y="1050"/>
                  </a:lnTo>
                  <a:lnTo>
                    <a:pt x="1423" y="1048"/>
                  </a:lnTo>
                  <a:lnTo>
                    <a:pt x="1421" y="1048"/>
                  </a:lnTo>
                  <a:lnTo>
                    <a:pt x="1423" y="1048"/>
                  </a:lnTo>
                  <a:lnTo>
                    <a:pt x="1423" y="1050"/>
                  </a:lnTo>
                  <a:lnTo>
                    <a:pt x="1421" y="1050"/>
                  </a:lnTo>
                  <a:lnTo>
                    <a:pt x="1423" y="1050"/>
                  </a:lnTo>
                  <a:lnTo>
                    <a:pt x="1421" y="1050"/>
                  </a:lnTo>
                  <a:lnTo>
                    <a:pt x="1423" y="1050"/>
                  </a:lnTo>
                  <a:lnTo>
                    <a:pt x="1421" y="1050"/>
                  </a:lnTo>
                  <a:lnTo>
                    <a:pt x="1423" y="1050"/>
                  </a:lnTo>
                  <a:lnTo>
                    <a:pt x="1421" y="1050"/>
                  </a:lnTo>
                  <a:lnTo>
                    <a:pt x="1421" y="1048"/>
                  </a:lnTo>
                  <a:lnTo>
                    <a:pt x="1419" y="1048"/>
                  </a:lnTo>
                  <a:lnTo>
                    <a:pt x="1421" y="1048"/>
                  </a:lnTo>
                  <a:lnTo>
                    <a:pt x="1419" y="1046"/>
                  </a:lnTo>
                  <a:lnTo>
                    <a:pt x="1419" y="1048"/>
                  </a:lnTo>
                  <a:lnTo>
                    <a:pt x="1419" y="1050"/>
                  </a:lnTo>
                  <a:lnTo>
                    <a:pt x="1419" y="1048"/>
                  </a:lnTo>
                  <a:lnTo>
                    <a:pt x="1419" y="1050"/>
                  </a:lnTo>
                  <a:lnTo>
                    <a:pt x="1421" y="1050"/>
                  </a:lnTo>
                  <a:lnTo>
                    <a:pt x="1421" y="1052"/>
                  </a:lnTo>
                  <a:lnTo>
                    <a:pt x="1419" y="1052"/>
                  </a:lnTo>
                  <a:lnTo>
                    <a:pt x="1421" y="1052"/>
                  </a:lnTo>
                  <a:lnTo>
                    <a:pt x="1421" y="1054"/>
                  </a:lnTo>
                  <a:lnTo>
                    <a:pt x="1421" y="1056"/>
                  </a:lnTo>
                  <a:lnTo>
                    <a:pt x="1421" y="1054"/>
                  </a:lnTo>
                  <a:lnTo>
                    <a:pt x="1419" y="1054"/>
                  </a:lnTo>
                  <a:lnTo>
                    <a:pt x="1421" y="1054"/>
                  </a:lnTo>
                  <a:lnTo>
                    <a:pt x="1421" y="1056"/>
                  </a:lnTo>
                  <a:lnTo>
                    <a:pt x="1419" y="1056"/>
                  </a:lnTo>
                  <a:lnTo>
                    <a:pt x="1419" y="1058"/>
                  </a:lnTo>
                  <a:lnTo>
                    <a:pt x="1419" y="1060"/>
                  </a:lnTo>
                  <a:lnTo>
                    <a:pt x="1417" y="1060"/>
                  </a:lnTo>
                  <a:lnTo>
                    <a:pt x="1417" y="1058"/>
                  </a:lnTo>
                  <a:lnTo>
                    <a:pt x="1417" y="1060"/>
                  </a:lnTo>
                  <a:lnTo>
                    <a:pt x="1415" y="1060"/>
                  </a:lnTo>
                  <a:lnTo>
                    <a:pt x="1415" y="1058"/>
                  </a:lnTo>
                  <a:lnTo>
                    <a:pt x="1415" y="1056"/>
                  </a:lnTo>
                  <a:lnTo>
                    <a:pt x="1415" y="1054"/>
                  </a:lnTo>
                  <a:lnTo>
                    <a:pt x="1415" y="1056"/>
                  </a:lnTo>
                  <a:lnTo>
                    <a:pt x="1415" y="1058"/>
                  </a:lnTo>
                  <a:lnTo>
                    <a:pt x="1415" y="1060"/>
                  </a:lnTo>
                  <a:lnTo>
                    <a:pt x="1415" y="1062"/>
                  </a:lnTo>
                  <a:lnTo>
                    <a:pt x="1413" y="1060"/>
                  </a:lnTo>
                  <a:lnTo>
                    <a:pt x="1413" y="1062"/>
                  </a:lnTo>
                  <a:lnTo>
                    <a:pt x="1415" y="1062"/>
                  </a:lnTo>
                  <a:lnTo>
                    <a:pt x="1413" y="1062"/>
                  </a:lnTo>
                  <a:lnTo>
                    <a:pt x="1413" y="1064"/>
                  </a:lnTo>
                  <a:lnTo>
                    <a:pt x="1413" y="1062"/>
                  </a:lnTo>
                  <a:lnTo>
                    <a:pt x="1411" y="1064"/>
                  </a:lnTo>
                  <a:lnTo>
                    <a:pt x="1413" y="1064"/>
                  </a:lnTo>
                  <a:lnTo>
                    <a:pt x="1411" y="1066"/>
                  </a:lnTo>
                  <a:lnTo>
                    <a:pt x="1409" y="1066"/>
                  </a:lnTo>
                  <a:lnTo>
                    <a:pt x="1409" y="1068"/>
                  </a:lnTo>
                  <a:lnTo>
                    <a:pt x="1407" y="1068"/>
                  </a:lnTo>
                  <a:lnTo>
                    <a:pt x="1407" y="1066"/>
                  </a:lnTo>
                  <a:lnTo>
                    <a:pt x="1407" y="1068"/>
                  </a:lnTo>
                  <a:lnTo>
                    <a:pt x="1406" y="1068"/>
                  </a:lnTo>
                  <a:lnTo>
                    <a:pt x="1406" y="1066"/>
                  </a:lnTo>
                  <a:lnTo>
                    <a:pt x="1406" y="1064"/>
                  </a:lnTo>
                  <a:lnTo>
                    <a:pt x="1406" y="1062"/>
                  </a:lnTo>
                  <a:lnTo>
                    <a:pt x="1406" y="1060"/>
                  </a:lnTo>
                  <a:lnTo>
                    <a:pt x="1406" y="1058"/>
                  </a:lnTo>
                  <a:lnTo>
                    <a:pt x="1404" y="1058"/>
                  </a:lnTo>
                  <a:lnTo>
                    <a:pt x="1404" y="1056"/>
                  </a:lnTo>
                  <a:lnTo>
                    <a:pt x="1406" y="1056"/>
                  </a:lnTo>
                  <a:lnTo>
                    <a:pt x="1407" y="1056"/>
                  </a:lnTo>
                  <a:lnTo>
                    <a:pt x="1406" y="1056"/>
                  </a:lnTo>
                  <a:lnTo>
                    <a:pt x="1406" y="1054"/>
                  </a:lnTo>
                  <a:lnTo>
                    <a:pt x="1407" y="1052"/>
                  </a:lnTo>
                  <a:lnTo>
                    <a:pt x="1409" y="1052"/>
                  </a:lnTo>
                  <a:lnTo>
                    <a:pt x="1409" y="1050"/>
                  </a:lnTo>
                  <a:lnTo>
                    <a:pt x="1409" y="1052"/>
                  </a:lnTo>
                  <a:lnTo>
                    <a:pt x="1409" y="1050"/>
                  </a:lnTo>
                  <a:lnTo>
                    <a:pt x="1409" y="1052"/>
                  </a:lnTo>
                  <a:lnTo>
                    <a:pt x="1411" y="1052"/>
                  </a:lnTo>
                  <a:lnTo>
                    <a:pt x="1409" y="1052"/>
                  </a:lnTo>
                  <a:lnTo>
                    <a:pt x="1409" y="1050"/>
                  </a:lnTo>
                  <a:lnTo>
                    <a:pt x="1407" y="1050"/>
                  </a:lnTo>
                  <a:lnTo>
                    <a:pt x="1407" y="1048"/>
                  </a:lnTo>
                  <a:lnTo>
                    <a:pt x="1407" y="1046"/>
                  </a:lnTo>
                  <a:lnTo>
                    <a:pt x="1409" y="1046"/>
                  </a:lnTo>
                  <a:lnTo>
                    <a:pt x="1409" y="1048"/>
                  </a:lnTo>
                  <a:lnTo>
                    <a:pt x="1411" y="1048"/>
                  </a:lnTo>
                  <a:lnTo>
                    <a:pt x="1413" y="1048"/>
                  </a:lnTo>
                  <a:lnTo>
                    <a:pt x="1413" y="1050"/>
                  </a:lnTo>
                  <a:lnTo>
                    <a:pt x="1415" y="1050"/>
                  </a:lnTo>
                  <a:lnTo>
                    <a:pt x="1413" y="1048"/>
                  </a:lnTo>
                  <a:lnTo>
                    <a:pt x="1413" y="1046"/>
                  </a:lnTo>
                  <a:lnTo>
                    <a:pt x="1415" y="1046"/>
                  </a:lnTo>
                  <a:lnTo>
                    <a:pt x="1413" y="1046"/>
                  </a:lnTo>
                  <a:lnTo>
                    <a:pt x="1411" y="1048"/>
                  </a:lnTo>
                  <a:lnTo>
                    <a:pt x="1411" y="1046"/>
                  </a:lnTo>
                  <a:lnTo>
                    <a:pt x="1409" y="1046"/>
                  </a:lnTo>
                  <a:lnTo>
                    <a:pt x="1409" y="1044"/>
                  </a:lnTo>
                  <a:lnTo>
                    <a:pt x="1407" y="1043"/>
                  </a:lnTo>
                  <a:lnTo>
                    <a:pt x="1407" y="1041"/>
                  </a:lnTo>
                  <a:lnTo>
                    <a:pt x="1406" y="1041"/>
                  </a:lnTo>
                  <a:lnTo>
                    <a:pt x="1406" y="1039"/>
                  </a:lnTo>
                  <a:lnTo>
                    <a:pt x="1406" y="1041"/>
                  </a:lnTo>
                  <a:lnTo>
                    <a:pt x="1407" y="1041"/>
                  </a:lnTo>
                  <a:lnTo>
                    <a:pt x="1407" y="1043"/>
                  </a:lnTo>
                  <a:lnTo>
                    <a:pt x="1409" y="1043"/>
                  </a:lnTo>
                  <a:lnTo>
                    <a:pt x="1409" y="1041"/>
                  </a:lnTo>
                  <a:lnTo>
                    <a:pt x="1407" y="1041"/>
                  </a:lnTo>
                  <a:lnTo>
                    <a:pt x="1409" y="1041"/>
                  </a:lnTo>
                  <a:lnTo>
                    <a:pt x="1409" y="1039"/>
                  </a:lnTo>
                  <a:lnTo>
                    <a:pt x="1407" y="1039"/>
                  </a:lnTo>
                  <a:lnTo>
                    <a:pt x="1409" y="1039"/>
                  </a:lnTo>
                  <a:lnTo>
                    <a:pt x="1411" y="1039"/>
                  </a:lnTo>
                  <a:lnTo>
                    <a:pt x="1413" y="1039"/>
                  </a:lnTo>
                  <a:lnTo>
                    <a:pt x="1413" y="1037"/>
                  </a:lnTo>
                  <a:lnTo>
                    <a:pt x="1411" y="1037"/>
                  </a:lnTo>
                  <a:lnTo>
                    <a:pt x="1409" y="1037"/>
                  </a:lnTo>
                  <a:lnTo>
                    <a:pt x="1409" y="1039"/>
                  </a:lnTo>
                  <a:lnTo>
                    <a:pt x="1407" y="1039"/>
                  </a:lnTo>
                  <a:lnTo>
                    <a:pt x="1407" y="1041"/>
                  </a:lnTo>
                  <a:lnTo>
                    <a:pt x="1406" y="1041"/>
                  </a:lnTo>
                  <a:lnTo>
                    <a:pt x="1406" y="1039"/>
                  </a:lnTo>
                  <a:lnTo>
                    <a:pt x="1406" y="1037"/>
                  </a:lnTo>
                  <a:lnTo>
                    <a:pt x="1406" y="1035"/>
                  </a:lnTo>
                  <a:lnTo>
                    <a:pt x="1404" y="1035"/>
                  </a:lnTo>
                  <a:lnTo>
                    <a:pt x="1404" y="1033"/>
                  </a:lnTo>
                  <a:lnTo>
                    <a:pt x="1404" y="1031"/>
                  </a:lnTo>
                  <a:lnTo>
                    <a:pt x="1404" y="1029"/>
                  </a:lnTo>
                  <a:lnTo>
                    <a:pt x="1402" y="1029"/>
                  </a:lnTo>
                  <a:lnTo>
                    <a:pt x="1404" y="1029"/>
                  </a:lnTo>
                  <a:lnTo>
                    <a:pt x="1402" y="1029"/>
                  </a:lnTo>
                  <a:lnTo>
                    <a:pt x="1402" y="1027"/>
                  </a:lnTo>
                  <a:lnTo>
                    <a:pt x="1402" y="1025"/>
                  </a:lnTo>
                  <a:lnTo>
                    <a:pt x="1402" y="1023"/>
                  </a:lnTo>
                  <a:lnTo>
                    <a:pt x="1402" y="1021"/>
                  </a:lnTo>
                  <a:lnTo>
                    <a:pt x="1402" y="1020"/>
                  </a:lnTo>
                  <a:lnTo>
                    <a:pt x="1402" y="1018"/>
                  </a:lnTo>
                  <a:lnTo>
                    <a:pt x="1402" y="1016"/>
                  </a:lnTo>
                  <a:lnTo>
                    <a:pt x="1402" y="1014"/>
                  </a:lnTo>
                  <a:lnTo>
                    <a:pt x="1400" y="1014"/>
                  </a:lnTo>
                  <a:lnTo>
                    <a:pt x="1400" y="1012"/>
                  </a:lnTo>
                  <a:lnTo>
                    <a:pt x="1402" y="1012"/>
                  </a:lnTo>
                  <a:lnTo>
                    <a:pt x="1400" y="1012"/>
                  </a:lnTo>
                  <a:lnTo>
                    <a:pt x="1400" y="1010"/>
                  </a:lnTo>
                  <a:lnTo>
                    <a:pt x="1400" y="1008"/>
                  </a:lnTo>
                  <a:lnTo>
                    <a:pt x="1400" y="1006"/>
                  </a:lnTo>
                  <a:lnTo>
                    <a:pt x="1402" y="1004"/>
                  </a:lnTo>
                  <a:lnTo>
                    <a:pt x="1402" y="1002"/>
                  </a:lnTo>
                  <a:lnTo>
                    <a:pt x="1402" y="1000"/>
                  </a:lnTo>
                  <a:lnTo>
                    <a:pt x="1400" y="1000"/>
                  </a:lnTo>
                  <a:lnTo>
                    <a:pt x="1400" y="1002"/>
                  </a:lnTo>
                  <a:lnTo>
                    <a:pt x="1400" y="1004"/>
                  </a:lnTo>
                  <a:lnTo>
                    <a:pt x="1400" y="1002"/>
                  </a:lnTo>
                  <a:lnTo>
                    <a:pt x="1398" y="1002"/>
                  </a:lnTo>
                  <a:lnTo>
                    <a:pt x="1398" y="1000"/>
                  </a:lnTo>
                  <a:lnTo>
                    <a:pt x="1396" y="1000"/>
                  </a:lnTo>
                  <a:lnTo>
                    <a:pt x="1396" y="998"/>
                  </a:lnTo>
                  <a:lnTo>
                    <a:pt x="1396" y="996"/>
                  </a:lnTo>
                  <a:lnTo>
                    <a:pt x="1398" y="996"/>
                  </a:lnTo>
                  <a:lnTo>
                    <a:pt x="1398" y="995"/>
                  </a:lnTo>
                  <a:lnTo>
                    <a:pt x="1396" y="995"/>
                  </a:lnTo>
                  <a:lnTo>
                    <a:pt x="1396" y="996"/>
                  </a:lnTo>
                  <a:lnTo>
                    <a:pt x="1396" y="995"/>
                  </a:lnTo>
                  <a:lnTo>
                    <a:pt x="1394" y="995"/>
                  </a:lnTo>
                  <a:lnTo>
                    <a:pt x="1394" y="993"/>
                  </a:lnTo>
                  <a:lnTo>
                    <a:pt x="1394" y="991"/>
                  </a:lnTo>
                  <a:lnTo>
                    <a:pt x="1394" y="989"/>
                  </a:lnTo>
                  <a:lnTo>
                    <a:pt x="1394" y="987"/>
                  </a:lnTo>
                  <a:lnTo>
                    <a:pt x="1396" y="987"/>
                  </a:lnTo>
                  <a:lnTo>
                    <a:pt x="1396" y="989"/>
                  </a:lnTo>
                  <a:lnTo>
                    <a:pt x="1396" y="991"/>
                  </a:lnTo>
                  <a:close/>
                  <a:moveTo>
                    <a:pt x="847" y="985"/>
                  </a:moveTo>
                  <a:lnTo>
                    <a:pt x="847" y="987"/>
                  </a:lnTo>
                  <a:lnTo>
                    <a:pt x="847" y="985"/>
                  </a:lnTo>
                  <a:close/>
                  <a:moveTo>
                    <a:pt x="835" y="985"/>
                  </a:moveTo>
                  <a:lnTo>
                    <a:pt x="835" y="983"/>
                  </a:lnTo>
                  <a:lnTo>
                    <a:pt x="835" y="985"/>
                  </a:lnTo>
                  <a:close/>
                  <a:moveTo>
                    <a:pt x="847" y="985"/>
                  </a:moveTo>
                  <a:lnTo>
                    <a:pt x="849" y="985"/>
                  </a:lnTo>
                  <a:lnTo>
                    <a:pt x="849" y="987"/>
                  </a:lnTo>
                  <a:lnTo>
                    <a:pt x="849" y="989"/>
                  </a:lnTo>
                  <a:lnTo>
                    <a:pt x="849" y="987"/>
                  </a:lnTo>
                  <a:lnTo>
                    <a:pt x="849" y="989"/>
                  </a:lnTo>
                  <a:lnTo>
                    <a:pt x="849" y="991"/>
                  </a:lnTo>
                  <a:lnTo>
                    <a:pt x="851" y="991"/>
                  </a:lnTo>
                  <a:lnTo>
                    <a:pt x="849" y="991"/>
                  </a:lnTo>
                  <a:lnTo>
                    <a:pt x="849" y="989"/>
                  </a:lnTo>
                  <a:lnTo>
                    <a:pt x="851" y="989"/>
                  </a:lnTo>
                  <a:lnTo>
                    <a:pt x="851" y="991"/>
                  </a:lnTo>
                  <a:lnTo>
                    <a:pt x="851" y="989"/>
                  </a:lnTo>
                  <a:lnTo>
                    <a:pt x="851" y="991"/>
                  </a:lnTo>
                  <a:lnTo>
                    <a:pt x="851" y="989"/>
                  </a:lnTo>
                  <a:lnTo>
                    <a:pt x="853" y="989"/>
                  </a:lnTo>
                  <a:lnTo>
                    <a:pt x="853" y="987"/>
                  </a:lnTo>
                  <a:lnTo>
                    <a:pt x="853" y="989"/>
                  </a:lnTo>
                  <a:lnTo>
                    <a:pt x="855" y="989"/>
                  </a:lnTo>
                  <a:lnTo>
                    <a:pt x="855" y="991"/>
                  </a:lnTo>
                  <a:lnTo>
                    <a:pt x="853" y="991"/>
                  </a:lnTo>
                  <a:lnTo>
                    <a:pt x="853" y="993"/>
                  </a:lnTo>
                  <a:lnTo>
                    <a:pt x="853" y="995"/>
                  </a:lnTo>
                  <a:lnTo>
                    <a:pt x="853" y="996"/>
                  </a:lnTo>
                  <a:lnTo>
                    <a:pt x="853" y="998"/>
                  </a:lnTo>
                  <a:lnTo>
                    <a:pt x="853" y="996"/>
                  </a:lnTo>
                  <a:lnTo>
                    <a:pt x="855" y="995"/>
                  </a:lnTo>
                  <a:lnTo>
                    <a:pt x="853" y="995"/>
                  </a:lnTo>
                  <a:lnTo>
                    <a:pt x="855" y="995"/>
                  </a:lnTo>
                  <a:lnTo>
                    <a:pt x="855" y="993"/>
                  </a:lnTo>
                  <a:lnTo>
                    <a:pt x="855" y="995"/>
                  </a:lnTo>
                  <a:lnTo>
                    <a:pt x="856" y="995"/>
                  </a:lnTo>
                  <a:lnTo>
                    <a:pt x="856" y="993"/>
                  </a:lnTo>
                  <a:lnTo>
                    <a:pt x="856" y="991"/>
                  </a:lnTo>
                  <a:lnTo>
                    <a:pt x="858" y="991"/>
                  </a:lnTo>
                  <a:lnTo>
                    <a:pt x="858" y="993"/>
                  </a:lnTo>
                  <a:lnTo>
                    <a:pt x="858" y="995"/>
                  </a:lnTo>
                  <a:lnTo>
                    <a:pt x="858" y="996"/>
                  </a:lnTo>
                  <a:lnTo>
                    <a:pt x="856" y="996"/>
                  </a:lnTo>
                  <a:lnTo>
                    <a:pt x="858" y="996"/>
                  </a:lnTo>
                  <a:lnTo>
                    <a:pt x="858" y="998"/>
                  </a:lnTo>
                  <a:lnTo>
                    <a:pt x="856" y="998"/>
                  </a:lnTo>
                  <a:lnTo>
                    <a:pt x="855" y="998"/>
                  </a:lnTo>
                  <a:lnTo>
                    <a:pt x="855" y="1000"/>
                  </a:lnTo>
                  <a:lnTo>
                    <a:pt x="856" y="1000"/>
                  </a:lnTo>
                  <a:lnTo>
                    <a:pt x="855" y="1000"/>
                  </a:lnTo>
                  <a:lnTo>
                    <a:pt x="855" y="1002"/>
                  </a:lnTo>
                  <a:lnTo>
                    <a:pt x="853" y="1002"/>
                  </a:lnTo>
                  <a:lnTo>
                    <a:pt x="853" y="1000"/>
                  </a:lnTo>
                  <a:lnTo>
                    <a:pt x="851" y="1000"/>
                  </a:lnTo>
                  <a:lnTo>
                    <a:pt x="851" y="998"/>
                  </a:lnTo>
                  <a:lnTo>
                    <a:pt x="851" y="996"/>
                  </a:lnTo>
                  <a:lnTo>
                    <a:pt x="849" y="996"/>
                  </a:lnTo>
                  <a:lnTo>
                    <a:pt x="849" y="995"/>
                  </a:lnTo>
                  <a:lnTo>
                    <a:pt x="849" y="996"/>
                  </a:lnTo>
                  <a:lnTo>
                    <a:pt x="849" y="995"/>
                  </a:lnTo>
                  <a:lnTo>
                    <a:pt x="849" y="996"/>
                  </a:lnTo>
                  <a:lnTo>
                    <a:pt x="847" y="996"/>
                  </a:lnTo>
                  <a:lnTo>
                    <a:pt x="847" y="998"/>
                  </a:lnTo>
                  <a:lnTo>
                    <a:pt x="849" y="998"/>
                  </a:lnTo>
                  <a:lnTo>
                    <a:pt x="849" y="1000"/>
                  </a:lnTo>
                  <a:lnTo>
                    <a:pt x="847" y="1000"/>
                  </a:lnTo>
                  <a:lnTo>
                    <a:pt x="847" y="998"/>
                  </a:lnTo>
                  <a:lnTo>
                    <a:pt x="845" y="998"/>
                  </a:lnTo>
                  <a:lnTo>
                    <a:pt x="845" y="1000"/>
                  </a:lnTo>
                  <a:lnTo>
                    <a:pt x="847" y="1000"/>
                  </a:lnTo>
                  <a:lnTo>
                    <a:pt x="847" y="1002"/>
                  </a:lnTo>
                  <a:lnTo>
                    <a:pt x="849" y="1002"/>
                  </a:lnTo>
                  <a:lnTo>
                    <a:pt x="849" y="1004"/>
                  </a:lnTo>
                  <a:lnTo>
                    <a:pt x="847" y="1004"/>
                  </a:lnTo>
                  <a:lnTo>
                    <a:pt x="845" y="1004"/>
                  </a:lnTo>
                  <a:lnTo>
                    <a:pt x="845" y="1002"/>
                  </a:lnTo>
                  <a:lnTo>
                    <a:pt x="845" y="1004"/>
                  </a:lnTo>
                  <a:lnTo>
                    <a:pt x="845" y="1002"/>
                  </a:lnTo>
                  <a:lnTo>
                    <a:pt x="843" y="1002"/>
                  </a:lnTo>
                  <a:lnTo>
                    <a:pt x="843" y="1004"/>
                  </a:lnTo>
                  <a:lnTo>
                    <a:pt x="843" y="1002"/>
                  </a:lnTo>
                  <a:lnTo>
                    <a:pt x="843" y="1004"/>
                  </a:lnTo>
                  <a:lnTo>
                    <a:pt x="843" y="1002"/>
                  </a:lnTo>
                  <a:lnTo>
                    <a:pt x="841" y="1002"/>
                  </a:lnTo>
                  <a:lnTo>
                    <a:pt x="841" y="1004"/>
                  </a:lnTo>
                  <a:lnTo>
                    <a:pt x="841" y="1006"/>
                  </a:lnTo>
                  <a:lnTo>
                    <a:pt x="839" y="1006"/>
                  </a:lnTo>
                  <a:lnTo>
                    <a:pt x="839" y="1004"/>
                  </a:lnTo>
                  <a:lnTo>
                    <a:pt x="839" y="1002"/>
                  </a:lnTo>
                  <a:lnTo>
                    <a:pt x="839" y="1000"/>
                  </a:lnTo>
                  <a:lnTo>
                    <a:pt x="839" y="998"/>
                  </a:lnTo>
                  <a:lnTo>
                    <a:pt x="839" y="1000"/>
                  </a:lnTo>
                  <a:lnTo>
                    <a:pt x="839" y="998"/>
                  </a:lnTo>
                  <a:lnTo>
                    <a:pt x="837" y="998"/>
                  </a:lnTo>
                  <a:lnTo>
                    <a:pt x="839" y="998"/>
                  </a:lnTo>
                  <a:lnTo>
                    <a:pt x="839" y="1000"/>
                  </a:lnTo>
                  <a:lnTo>
                    <a:pt x="837" y="1000"/>
                  </a:lnTo>
                  <a:lnTo>
                    <a:pt x="837" y="1002"/>
                  </a:lnTo>
                  <a:lnTo>
                    <a:pt x="837" y="1004"/>
                  </a:lnTo>
                  <a:lnTo>
                    <a:pt x="837" y="1006"/>
                  </a:lnTo>
                  <a:lnTo>
                    <a:pt x="835" y="1006"/>
                  </a:lnTo>
                  <a:lnTo>
                    <a:pt x="837" y="1008"/>
                  </a:lnTo>
                  <a:lnTo>
                    <a:pt x="835" y="1008"/>
                  </a:lnTo>
                  <a:lnTo>
                    <a:pt x="833" y="1008"/>
                  </a:lnTo>
                  <a:lnTo>
                    <a:pt x="833" y="1006"/>
                  </a:lnTo>
                  <a:lnTo>
                    <a:pt x="831" y="1006"/>
                  </a:lnTo>
                  <a:lnTo>
                    <a:pt x="833" y="1006"/>
                  </a:lnTo>
                  <a:lnTo>
                    <a:pt x="831" y="1008"/>
                  </a:lnTo>
                  <a:lnTo>
                    <a:pt x="833" y="1008"/>
                  </a:lnTo>
                  <a:lnTo>
                    <a:pt x="833" y="1010"/>
                  </a:lnTo>
                  <a:lnTo>
                    <a:pt x="833" y="1012"/>
                  </a:lnTo>
                  <a:lnTo>
                    <a:pt x="831" y="1012"/>
                  </a:lnTo>
                  <a:lnTo>
                    <a:pt x="830" y="1012"/>
                  </a:lnTo>
                  <a:lnTo>
                    <a:pt x="830" y="1010"/>
                  </a:lnTo>
                  <a:lnTo>
                    <a:pt x="828" y="1010"/>
                  </a:lnTo>
                  <a:lnTo>
                    <a:pt x="828" y="1008"/>
                  </a:lnTo>
                  <a:lnTo>
                    <a:pt x="828" y="1010"/>
                  </a:lnTo>
                  <a:lnTo>
                    <a:pt x="826" y="1008"/>
                  </a:lnTo>
                  <a:lnTo>
                    <a:pt x="824" y="1008"/>
                  </a:lnTo>
                  <a:lnTo>
                    <a:pt x="824" y="1006"/>
                  </a:lnTo>
                  <a:lnTo>
                    <a:pt x="824" y="1004"/>
                  </a:lnTo>
                  <a:lnTo>
                    <a:pt x="822" y="1004"/>
                  </a:lnTo>
                  <a:lnTo>
                    <a:pt x="820" y="1004"/>
                  </a:lnTo>
                  <a:lnTo>
                    <a:pt x="820" y="1002"/>
                  </a:lnTo>
                  <a:lnTo>
                    <a:pt x="818" y="1002"/>
                  </a:lnTo>
                  <a:lnTo>
                    <a:pt x="818" y="1000"/>
                  </a:lnTo>
                  <a:lnTo>
                    <a:pt x="818" y="998"/>
                  </a:lnTo>
                  <a:lnTo>
                    <a:pt x="820" y="998"/>
                  </a:lnTo>
                  <a:lnTo>
                    <a:pt x="822" y="998"/>
                  </a:lnTo>
                  <a:lnTo>
                    <a:pt x="824" y="998"/>
                  </a:lnTo>
                  <a:lnTo>
                    <a:pt x="826" y="998"/>
                  </a:lnTo>
                  <a:lnTo>
                    <a:pt x="826" y="1000"/>
                  </a:lnTo>
                  <a:lnTo>
                    <a:pt x="826" y="998"/>
                  </a:lnTo>
                  <a:lnTo>
                    <a:pt x="826" y="1000"/>
                  </a:lnTo>
                  <a:lnTo>
                    <a:pt x="828" y="1000"/>
                  </a:lnTo>
                  <a:lnTo>
                    <a:pt x="830" y="1000"/>
                  </a:lnTo>
                  <a:lnTo>
                    <a:pt x="830" y="1002"/>
                  </a:lnTo>
                  <a:lnTo>
                    <a:pt x="830" y="1000"/>
                  </a:lnTo>
                  <a:lnTo>
                    <a:pt x="828" y="1000"/>
                  </a:lnTo>
                  <a:lnTo>
                    <a:pt x="828" y="998"/>
                  </a:lnTo>
                  <a:lnTo>
                    <a:pt x="826" y="998"/>
                  </a:lnTo>
                  <a:lnTo>
                    <a:pt x="826" y="996"/>
                  </a:lnTo>
                  <a:lnTo>
                    <a:pt x="824" y="996"/>
                  </a:lnTo>
                  <a:lnTo>
                    <a:pt x="822" y="996"/>
                  </a:lnTo>
                  <a:lnTo>
                    <a:pt x="822" y="995"/>
                  </a:lnTo>
                  <a:lnTo>
                    <a:pt x="824" y="995"/>
                  </a:lnTo>
                  <a:lnTo>
                    <a:pt x="824" y="993"/>
                  </a:lnTo>
                  <a:lnTo>
                    <a:pt x="826" y="993"/>
                  </a:lnTo>
                  <a:lnTo>
                    <a:pt x="826" y="995"/>
                  </a:lnTo>
                  <a:lnTo>
                    <a:pt x="828" y="995"/>
                  </a:lnTo>
                  <a:lnTo>
                    <a:pt x="830" y="995"/>
                  </a:lnTo>
                  <a:lnTo>
                    <a:pt x="831" y="995"/>
                  </a:lnTo>
                  <a:lnTo>
                    <a:pt x="833" y="995"/>
                  </a:lnTo>
                  <a:lnTo>
                    <a:pt x="833" y="996"/>
                  </a:lnTo>
                  <a:lnTo>
                    <a:pt x="833" y="995"/>
                  </a:lnTo>
                  <a:lnTo>
                    <a:pt x="835" y="995"/>
                  </a:lnTo>
                  <a:lnTo>
                    <a:pt x="833" y="995"/>
                  </a:lnTo>
                  <a:lnTo>
                    <a:pt x="833" y="993"/>
                  </a:lnTo>
                  <a:lnTo>
                    <a:pt x="833" y="991"/>
                  </a:lnTo>
                  <a:lnTo>
                    <a:pt x="831" y="991"/>
                  </a:lnTo>
                  <a:lnTo>
                    <a:pt x="833" y="991"/>
                  </a:lnTo>
                  <a:lnTo>
                    <a:pt x="833" y="989"/>
                  </a:lnTo>
                  <a:lnTo>
                    <a:pt x="831" y="989"/>
                  </a:lnTo>
                  <a:lnTo>
                    <a:pt x="830" y="989"/>
                  </a:lnTo>
                  <a:lnTo>
                    <a:pt x="830" y="987"/>
                  </a:lnTo>
                  <a:lnTo>
                    <a:pt x="831" y="987"/>
                  </a:lnTo>
                  <a:lnTo>
                    <a:pt x="833" y="987"/>
                  </a:lnTo>
                  <a:lnTo>
                    <a:pt x="831" y="987"/>
                  </a:lnTo>
                  <a:lnTo>
                    <a:pt x="833" y="987"/>
                  </a:lnTo>
                  <a:lnTo>
                    <a:pt x="831" y="987"/>
                  </a:lnTo>
                  <a:lnTo>
                    <a:pt x="831" y="985"/>
                  </a:lnTo>
                  <a:lnTo>
                    <a:pt x="833" y="985"/>
                  </a:lnTo>
                  <a:lnTo>
                    <a:pt x="833" y="983"/>
                  </a:lnTo>
                  <a:lnTo>
                    <a:pt x="835" y="983"/>
                  </a:lnTo>
                  <a:lnTo>
                    <a:pt x="833" y="983"/>
                  </a:lnTo>
                  <a:lnTo>
                    <a:pt x="833" y="985"/>
                  </a:lnTo>
                  <a:lnTo>
                    <a:pt x="835" y="985"/>
                  </a:lnTo>
                  <a:lnTo>
                    <a:pt x="835" y="987"/>
                  </a:lnTo>
                  <a:lnTo>
                    <a:pt x="835" y="985"/>
                  </a:lnTo>
                  <a:lnTo>
                    <a:pt x="835" y="983"/>
                  </a:lnTo>
                  <a:lnTo>
                    <a:pt x="837" y="981"/>
                  </a:lnTo>
                  <a:lnTo>
                    <a:pt x="837" y="983"/>
                  </a:lnTo>
                  <a:lnTo>
                    <a:pt x="837" y="985"/>
                  </a:lnTo>
                  <a:lnTo>
                    <a:pt x="837" y="983"/>
                  </a:lnTo>
                  <a:lnTo>
                    <a:pt x="839" y="983"/>
                  </a:lnTo>
                  <a:lnTo>
                    <a:pt x="841" y="983"/>
                  </a:lnTo>
                  <a:lnTo>
                    <a:pt x="841" y="985"/>
                  </a:lnTo>
                  <a:lnTo>
                    <a:pt x="841" y="987"/>
                  </a:lnTo>
                  <a:lnTo>
                    <a:pt x="843" y="987"/>
                  </a:lnTo>
                  <a:lnTo>
                    <a:pt x="841" y="987"/>
                  </a:lnTo>
                  <a:lnTo>
                    <a:pt x="841" y="989"/>
                  </a:lnTo>
                  <a:lnTo>
                    <a:pt x="841" y="991"/>
                  </a:lnTo>
                  <a:lnTo>
                    <a:pt x="843" y="991"/>
                  </a:lnTo>
                  <a:lnTo>
                    <a:pt x="843" y="989"/>
                  </a:lnTo>
                  <a:lnTo>
                    <a:pt x="843" y="991"/>
                  </a:lnTo>
                  <a:lnTo>
                    <a:pt x="845" y="991"/>
                  </a:lnTo>
                  <a:lnTo>
                    <a:pt x="845" y="993"/>
                  </a:lnTo>
                  <a:lnTo>
                    <a:pt x="843" y="993"/>
                  </a:lnTo>
                  <a:lnTo>
                    <a:pt x="845" y="993"/>
                  </a:lnTo>
                  <a:lnTo>
                    <a:pt x="845" y="991"/>
                  </a:lnTo>
                  <a:lnTo>
                    <a:pt x="845" y="989"/>
                  </a:lnTo>
                  <a:lnTo>
                    <a:pt x="845" y="991"/>
                  </a:lnTo>
                  <a:lnTo>
                    <a:pt x="845" y="989"/>
                  </a:lnTo>
                  <a:lnTo>
                    <a:pt x="845" y="987"/>
                  </a:lnTo>
                  <a:lnTo>
                    <a:pt x="847" y="987"/>
                  </a:lnTo>
                  <a:lnTo>
                    <a:pt x="845" y="987"/>
                  </a:lnTo>
                  <a:lnTo>
                    <a:pt x="845" y="985"/>
                  </a:lnTo>
                  <a:lnTo>
                    <a:pt x="847" y="985"/>
                  </a:lnTo>
                  <a:lnTo>
                    <a:pt x="847" y="987"/>
                  </a:lnTo>
                  <a:lnTo>
                    <a:pt x="849" y="987"/>
                  </a:lnTo>
                  <a:lnTo>
                    <a:pt x="847" y="987"/>
                  </a:lnTo>
                  <a:lnTo>
                    <a:pt x="847" y="985"/>
                  </a:lnTo>
                  <a:close/>
                  <a:moveTo>
                    <a:pt x="1365" y="981"/>
                  </a:moveTo>
                  <a:lnTo>
                    <a:pt x="1365" y="983"/>
                  </a:lnTo>
                  <a:lnTo>
                    <a:pt x="1363" y="983"/>
                  </a:lnTo>
                  <a:lnTo>
                    <a:pt x="1365" y="983"/>
                  </a:lnTo>
                  <a:lnTo>
                    <a:pt x="1365" y="981"/>
                  </a:lnTo>
                  <a:close/>
                  <a:moveTo>
                    <a:pt x="1400" y="989"/>
                  </a:moveTo>
                  <a:lnTo>
                    <a:pt x="1398" y="989"/>
                  </a:lnTo>
                  <a:lnTo>
                    <a:pt x="1398" y="987"/>
                  </a:lnTo>
                  <a:lnTo>
                    <a:pt x="1398" y="985"/>
                  </a:lnTo>
                  <a:lnTo>
                    <a:pt x="1396" y="985"/>
                  </a:lnTo>
                  <a:lnTo>
                    <a:pt x="1396" y="983"/>
                  </a:lnTo>
                  <a:lnTo>
                    <a:pt x="1396" y="981"/>
                  </a:lnTo>
                  <a:lnTo>
                    <a:pt x="1396" y="983"/>
                  </a:lnTo>
                  <a:lnTo>
                    <a:pt x="1398" y="983"/>
                  </a:lnTo>
                  <a:lnTo>
                    <a:pt x="1398" y="985"/>
                  </a:lnTo>
                  <a:lnTo>
                    <a:pt x="1398" y="987"/>
                  </a:lnTo>
                  <a:lnTo>
                    <a:pt x="1400" y="987"/>
                  </a:lnTo>
                  <a:lnTo>
                    <a:pt x="1400" y="989"/>
                  </a:lnTo>
                  <a:close/>
                  <a:moveTo>
                    <a:pt x="1363" y="981"/>
                  </a:moveTo>
                  <a:lnTo>
                    <a:pt x="1363" y="983"/>
                  </a:lnTo>
                  <a:lnTo>
                    <a:pt x="1361" y="983"/>
                  </a:lnTo>
                  <a:lnTo>
                    <a:pt x="1361" y="981"/>
                  </a:lnTo>
                  <a:lnTo>
                    <a:pt x="1363" y="981"/>
                  </a:lnTo>
                  <a:close/>
                  <a:moveTo>
                    <a:pt x="1363" y="981"/>
                  </a:moveTo>
                  <a:lnTo>
                    <a:pt x="1365" y="981"/>
                  </a:lnTo>
                  <a:lnTo>
                    <a:pt x="1363" y="981"/>
                  </a:lnTo>
                  <a:close/>
                  <a:moveTo>
                    <a:pt x="845" y="981"/>
                  </a:moveTo>
                  <a:lnTo>
                    <a:pt x="843" y="981"/>
                  </a:lnTo>
                  <a:lnTo>
                    <a:pt x="845" y="981"/>
                  </a:lnTo>
                  <a:close/>
                  <a:moveTo>
                    <a:pt x="1365" y="981"/>
                  </a:moveTo>
                  <a:lnTo>
                    <a:pt x="1365" y="979"/>
                  </a:lnTo>
                  <a:lnTo>
                    <a:pt x="1365" y="981"/>
                  </a:lnTo>
                  <a:close/>
                  <a:moveTo>
                    <a:pt x="1394" y="981"/>
                  </a:moveTo>
                  <a:lnTo>
                    <a:pt x="1394" y="983"/>
                  </a:lnTo>
                  <a:lnTo>
                    <a:pt x="1396" y="983"/>
                  </a:lnTo>
                  <a:lnTo>
                    <a:pt x="1394" y="983"/>
                  </a:lnTo>
                  <a:lnTo>
                    <a:pt x="1394" y="981"/>
                  </a:lnTo>
                  <a:lnTo>
                    <a:pt x="1392" y="981"/>
                  </a:lnTo>
                  <a:lnTo>
                    <a:pt x="1392" y="979"/>
                  </a:lnTo>
                  <a:lnTo>
                    <a:pt x="1392" y="981"/>
                  </a:lnTo>
                  <a:lnTo>
                    <a:pt x="1394" y="981"/>
                  </a:lnTo>
                  <a:close/>
                  <a:moveTo>
                    <a:pt x="1367" y="981"/>
                  </a:moveTo>
                  <a:lnTo>
                    <a:pt x="1365" y="981"/>
                  </a:lnTo>
                  <a:lnTo>
                    <a:pt x="1365" y="979"/>
                  </a:lnTo>
                  <a:lnTo>
                    <a:pt x="1367" y="979"/>
                  </a:lnTo>
                  <a:lnTo>
                    <a:pt x="1365" y="981"/>
                  </a:lnTo>
                  <a:lnTo>
                    <a:pt x="1367" y="981"/>
                  </a:lnTo>
                  <a:close/>
                  <a:moveTo>
                    <a:pt x="1361" y="981"/>
                  </a:moveTo>
                  <a:lnTo>
                    <a:pt x="1361" y="979"/>
                  </a:lnTo>
                  <a:lnTo>
                    <a:pt x="1361" y="981"/>
                  </a:lnTo>
                  <a:close/>
                  <a:moveTo>
                    <a:pt x="1363" y="979"/>
                  </a:moveTo>
                  <a:lnTo>
                    <a:pt x="1363" y="977"/>
                  </a:lnTo>
                  <a:lnTo>
                    <a:pt x="1363" y="979"/>
                  </a:lnTo>
                  <a:close/>
                  <a:moveTo>
                    <a:pt x="1365" y="979"/>
                  </a:moveTo>
                  <a:lnTo>
                    <a:pt x="1365" y="977"/>
                  </a:lnTo>
                  <a:lnTo>
                    <a:pt x="1365" y="979"/>
                  </a:lnTo>
                  <a:close/>
                  <a:moveTo>
                    <a:pt x="553" y="977"/>
                  </a:moveTo>
                  <a:lnTo>
                    <a:pt x="551" y="977"/>
                  </a:lnTo>
                  <a:lnTo>
                    <a:pt x="553" y="977"/>
                  </a:lnTo>
                  <a:close/>
                  <a:moveTo>
                    <a:pt x="837" y="977"/>
                  </a:moveTo>
                  <a:lnTo>
                    <a:pt x="835" y="977"/>
                  </a:lnTo>
                  <a:lnTo>
                    <a:pt x="837" y="977"/>
                  </a:lnTo>
                  <a:close/>
                  <a:moveTo>
                    <a:pt x="643" y="977"/>
                  </a:moveTo>
                  <a:lnTo>
                    <a:pt x="643" y="975"/>
                  </a:lnTo>
                  <a:lnTo>
                    <a:pt x="643" y="977"/>
                  </a:lnTo>
                  <a:close/>
                  <a:moveTo>
                    <a:pt x="1363" y="975"/>
                  </a:moveTo>
                  <a:lnTo>
                    <a:pt x="1365" y="975"/>
                  </a:lnTo>
                  <a:lnTo>
                    <a:pt x="1365" y="977"/>
                  </a:lnTo>
                  <a:lnTo>
                    <a:pt x="1363" y="977"/>
                  </a:lnTo>
                  <a:lnTo>
                    <a:pt x="1365" y="977"/>
                  </a:lnTo>
                  <a:lnTo>
                    <a:pt x="1363" y="977"/>
                  </a:lnTo>
                  <a:lnTo>
                    <a:pt x="1363" y="975"/>
                  </a:lnTo>
                  <a:close/>
                  <a:moveTo>
                    <a:pt x="1388" y="975"/>
                  </a:moveTo>
                  <a:lnTo>
                    <a:pt x="1386" y="975"/>
                  </a:lnTo>
                  <a:lnTo>
                    <a:pt x="1388" y="975"/>
                  </a:lnTo>
                  <a:close/>
                  <a:moveTo>
                    <a:pt x="1388" y="975"/>
                  </a:moveTo>
                  <a:lnTo>
                    <a:pt x="1386" y="975"/>
                  </a:lnTo>
                  <a:lnTo>
                    <a:pt x="1388" y="975"/>
                  </a:lnTo>
                  <a:close/>
                  <a:moveTo>
                    <a:pt x="1359" y="977"/>
                  </a:moveTo>
                  <a:lnTo>
                    <a:pt x="1358" y="977"/>
                  </a:lnTo>
                  <a:lnTo>
                    <a:pt x="1358" y="975"/>
                  </a:lnTo>
                  <a:lnTo>
                    <a:pt x="1358" y="973"/>
                  </a:lnTo>
                  <a:lnTo>
                    <a:pt x="1358" y="975"/>
                  </a:lnTo>
                  <a:lnTo>
                    <a:pt x="1359" y="975"/>
                  </a:lnTo>
                  <a:lnTo>
                    <a:pt x="1359" y="977"/>
                  </a:lnTo>
                  <a:close/>
                  <a:moveTo>
                    <a:pt x="1386" y="973"/>
                  </a:moveTo>
                  <a:lnTo>
                    <a:pt x="1386" y="975"/>
                  </a:lnTo>
                  <a:lnTo>
                    <a:pt x="1386" y="973"/>
                  </a:lnTo>
                  <a:close/>
                  <a:moveTo>
                    <a:pt x="808" y="975"/>
                  </a:moveTo>
                  <a:lnTo>
                    <a:pt x="807" y="975"/>
                  </a:lnTo>
                  <a:lnTo>
                    <a:pt x="808" y="975"/>
                  </a:lnTo>
                  <a:lnTo>
                    <a:pt x="808" y="973"/>
                  </a:lnTo>
                  <a:lnTo>
                    <a:pt x="808" y="975"/>
                  </a:lnTo>
                  <a:close/>
                  <a:moveTo>
                    <a:pt x="605" y="973"/>
                  </a:moveTo>
                  <a:lnTo>
                    <a:pt x="605" y="975"/>
                  </a:lnTo>
                  <a:lnTo>
                    <a:pt x="607" y="975"/>
                  </a:lnTo>
                  <a:lnTo>
                    <a:pt x="605" y="975"/>
                  </a:lnTo>
                  <a:lnTo>
                    <a:pt x="605" y="973"/>
                  </a:lnTo>
                  <a:close/>
                  <a:moveTo>
                    <a:pt x="1358" y="973"/>
                  </a:moveTo>
                  <a:lnTo>
                    <a:pt x="1356" y="973"/>
                  </a:lnTo>
                  <a:lnTo>
                    <a:pt x="1358" y="973"/>
                  </a:lnTo>
                  <a:close/>
                  <a:moveTo>
                    <a:pt x="837" y="977"/>
                  </a:moveTo>
                  <a:lnTo>
                    <a:pt x="837" y="975"/>
                  </a:lnTo>
                  <a:lnTo>
                    <a:pt x="837" y="977"/>
                  </a:lnTo>
                  <a:lnTo>
                    <a:pt x="839" y="977"/>
                  </a:lnTo>
                  <a:lnTo>
                    <a:pt x="839" y="975"/>
                  </a:lnTo>
                  <a:lnTo>
                    <a:pt x="837" y="975"/>
                  </a:lnTo>
                  <a:lnTo>
                    <a:pt x="839" y="975"/>
                  </a:lnTo>
                  <a:lnTo>
                    <a:pt x="837" y="975"/>
                  </a:lnTo>
                  <a:lnTo>
                    <a:pt x="839" y="975"/>
                  </a:lnTo>
                  <a:lnTo>
                    <a:pt x="839" y="973"/>
                  </a:lnTo>
                  <a:lnTo>
                    <a:pt x="839" y="975"/>
                  </a:lnTo>
                  <a:lnTo>
                    <a:pt x="841" y="975"/>
                  </a:lnTo>
                  <a:lnTo>
                    <a:pt x="839" y="975"/>
                  </a:lnTo>
                  <a:lnTo>
                    <a:pt x="839" y="977"/>
                  </a:lnTo>
                  <a:lnTo>
                    <a:pt x="841" y="977"/>
                  </a:lnTo>
                  <a:lnTo>
                    <a:pt x="841" y="975"/>
                  </a:lnTo>
                  <a:lnTo>
                    <a:pt x="841" y="977"/>
                  </a:lnTo>
                  <a:lnTo>
                    <a:pt x="841" y="975"/>
                  </a:lnTo>
                  <a:lnTo>
                    <a:pt x="843" y="975"/>
                  </a:lnTo>
                  <a:lnTo>
                    <a:pt x="841" y="973"/>
                  </a:lnTo>
                  <a:lnTo>
                    <a:pt x="843" y="973"/>
                  </a:lnTo>
                  <a:lnTo>
                    <a:pt x="843" y="975"/>
                  </a:lnTo>
                  <a:lnTo>
                    <a:pt x="843" y="973"/>
                  </a:lnTo>
                  <a:lnTo>
                    <a:pt x="845" y="973"/>
                  </a:lnTo>
                  <a:lnTo>
                    <a:pt x="847" y="973"/>
                  </a:lnTo>
                  <a:lnTo>
                    <a:pt x="845" y="973"/>
                  </a:lnTo>
                  <a:lnTo>
                    <a:pt x="847" y="973"/>
                  </a:lnTo>
                  <a:lnTo>
                    <a:pt x="847" y="975"/>
                  </a:lnTo>
                  <a:lnTo>
                    <a:pt x="845" y="975"/>
                  </a:lnTo>
                  <a:lnTo>
                    <a:pt x="847" y="975"/>
                  </a:lnTo>
                  <a:lnTo>
                    <a:pt x="847" y="977"/>
                  </a:lnTo>
                  <a:lnTo>
                    <a:pt x="845" y="977"/>
                  </a:lnTo>
                  <a:lnTo>
                    <a:pt x="845" y="979"/>
                  </a:lnTo>
                  <a:lnTo>
                    <a:pt x="843" y="979"/>
                  </a:lnTo>
                  <a:lnTo>
                    <a:pt x="843" y="981"/>
                  </a:lnTo>
                  <a:lnTo>
                    <a:pt x="843" y="983"/>
                  </a:lnTo>
                  <a:lnTo>
                    <a:pt x="841" y="983"/>
                  </a:lnTo>
                  <a:lnTo>
                    <a:pt x="839" y="983"/>
                  </a:lnTo>
                  <a:lnTo>
                    <a:pt x="839" y="981"/>
                  </a:lnTo>
                  <a:lnTo>
                    <a:pt x="837" y="981"/>
                  </a:lnTo>
                  <a:lnTo>
                    <a:pt x="837" y="979"/>
                  </a:lnTo>
                  <a:lnTo>
                    <a:pt x="837" y="981"/>
                  </a:lnTo>
                  <a:lnTo>
                    <a:pt x="837" y="979"/>
                  </a:lnTo>
                  <a:lnTo>
                    <a:pt x="835" y="979"/>
                  </a:lnTo>
                  <a:lnTo>
                    <a:pt x="835" y="977"/>
                  </a:lnTo>
                  <a:lnTo>
                    <a:pt x="837" y="977"/>
                  </a:lnTo>
                  <a:lnTo>
                    <a:pt x="837" y="979"/>
                  </a:lnTo>
                  <a:lnTo>
                    <a:pt x="837" y="977"/>
                  </a:lnTo>
                  <a:lnTo>
                    <a:pt x="839" y="977"/>
                  </a:lnTo>
                  <a:lnTo>
                    <a:pt x="839" y="979"/>
                  </a:lnTo>
                  <a:lnTo>
                    <a:pt x="839" y="977"/>
                  </a:lnTo>
                  <a:lnTo>
                    <a:pt x="839" y="975"/>
                  </a:lnTo>
                  <a:lnTo>
                    <a:pt x="839" y="977"/>
                  </a:lnTo>
                  <a:lnTo>
                    <a:pt x="837" y="977"/>
                  </a:lnTo>
                  <a:lnTo>
                    <a:pt x="837" y="975"/>
                  </a:lnTo>
                  <a:lnTo>
                    <a:pt x="837" y="977"/>
                  </a:lnTo>
                  <a:close/>
                  <a:moveTo>
                    <a:pt x="1311" y="973"/>
                  </a:moveTo>
                  <a:lnTo>
                    <a:pt x="1311" y="972"/>
                  </a:lnTo>
                  <a:lnTo>
                    <a:pt x="1311" y="973"/>
                  </a:lnTo>
                  <a:close/>
                  <a:moveTo>
                    <a:pt x="839" y="972"/>
                  </a:moveTo>
                  <a:lnTo>
                    <a:pt x="839" y="973"/>
                  </a:lnTo>
                  <a:lnTo>
                    <a:pt x="839" y="972"/>
                  </a:lnTo>
                  <a:lnTo>
                    <a:pt x="841" y="972"/>
                  </a:lnTo>
                  <a:lnTo>
                    <a:pt x="839" y="972"/>
                  </a:lnTo>
                  <a:lnTo>
                    <a:pt x="841" y="972"/>
                  </a:lnTo>
                  <a:lnTo>
                    <a:pt x="839" y="972"/>
                  </a:lnTo>
                  <a:close/>
                  <a:moveTo>
                    <a:pt x="1359" y="972"/>
                  </a:moveTo>
                  <a:lnTo>
                    <a:pt x="1359" y="970"/>
                  </a:lnTo>
                  <a:lnTo>
                    <a:pt x="1359" y="972"/>
                  </a:lnTo>
                  <a:close/>
                  <a:moveTo>
                    <a:pt x="1356" y="973"/>
                  </a:moveTo>
                  <a:lnTo>
                    <a:pt x="1354" y="972"/>
                  </a:lnTo>
                  <a:lnTo>
                    <a:pt x="1354" y="970"/>
                  </a:lnTo>
                  <a:lnTo>
                    <a:pt x="1356" y="970"/>
                  </a:lnTo>
                  <a:lnTo>
                    <a:pt x="1356" y="972"/>
                  </a:lnTo>
                  <a:lnTo>
                    <a:pt x="1356" y="973"/>
                  </a:lnTo>
                  <a:close/>
                  <a:moveTo>
                    <a:pt x="595" y="970"/>
                  </a:moveTo>
                  <a:lnTo>
                    <a:pt x="597" y="970"/>
                  </a:lnTo>
                  <a:lnTo>
                    <a:pt x="597" y="972"/>
                  </a:lnTo>
                  <a:lnTo>
                    <a:pt x="597" y="973"/>
                  </a:lnTo>
                  <a:lnTo>
                    <a:pt x="595" y="973"/>
                  </a:lnTo>
                  <a:lnTo>
                    <a:pt x="595" y="972"/>
                  </a:lnTo>
                  <a:lnTo>
                    <a:pt x="595" y="970"/>
                  </a:lnTo>
                  <a:lnTo>
                    <a:pt x="595" y="968"/>
                  </a:lnTo>
                  <a:lnTo>
                    <a:pt x="595" y="970"/>
                  </a:lnTo>
                  <a:close/>
                  <a:moveTo>
                    <a:pt x="591" y="970"/>
                  </a:moveTo>
                  <a:lnTo>
                    <a:pt x="591" y="968"/>
                  </a:lnTo>
                  <a:lnTo>
                    <a:pt x="591" y="966"/>
                  </a:lnTo>
                  <a:lnTo>
                    <a:pt x="591" y="968"/>
                  </a:lnTo>
                  <a:lnTo>
                    <a:pt x="593" y="968"/>
                  </a:lnTo>
                  <a:lnTo>
                    <a:pt x="593" y="970"/>
                  </a:lnTo>
                  <a:lnTo>
                    <a:pt x="591" y="970"/>
                  </a:lnTo>
                  <a:close/>
                  <a:moveTo>
                    <a:pt x="1346" y="966"/>
                  </a:moveTo>
                  <a:lnTo>
                    <a:pt x="1346" y="964"/>
                  </a:lnTo>
                  <a:lnTo>
                    <a:pt x="1346" y="966"/>
                  </a:lnTo>
                  <a:close/>
                  <a:moveTo>
                    <a:pt x="1358" y="966"/>
                  </a:moveTo>
                  <a:lnTo>
                    <a:pt x="1356" y="966"/>
                  </a:lnTo>
                  <a:lnTo>
                    <a:pt x="1356" y="964"/>
                  </a:lnTo>
                  <a:lnTo>
                    <a:pt x="1358" y="964"/>
                  </a:lnTo>
                  <a:lnTo>
                    <a:pt x="1358" y="966"/>
                  </a:lnTo>
                  <a:close/>
                  <a:moveTo>
                    <a:pt x="1348" y="964"/>
                  </a:moveTo>
                  <a:lnTo>
                    <a:pt x="1348" y="966"/>
                  </a:lnTo>
                  <a:lnTo>
                    <a:pt x="1348" y="964"/>
                  </a:lnTo>
                  <a:lnTo>
                    <a:pt x="1346" y="964"/>
                  </a:lnTo>
                  <a:lnTo>
                    <a:pt x="1348" y="964"/>
                  </a:lnTo>
                  <a:close/>
                  <a:moveTo>
                    <a:pt x="582" y="962"/>
                  </a:moveTo>
                  <a:lnTo>
                    <a:pt x="582" y="964"/>
                  </a:lnTo>
                  <a:lnTo>
                    <a:pt x="582" y="966"/>
                  </a:lnTo>
                  <a:lnTo>
                    <a:pt x="580" y="966"/>
                  </a:lnTo>
                  <a:lnTo>
                    <a:pt x="580" y="968"/>
                  </a:lnTo>
                  <a:lnTo>
                    <a:pt x="580" y="970"/>
                  </a:lnTo>
                  <a:lnTo>
                    <a:pt x="580" y="972"/>
                  </a:lnTo>
                  <a:lnTo>
                    <a:pt x="578" y="972"/>
                  </a:lnTo>
                  <a:lnTo>
                    <a:pt x="578" y="973"/>
                  </a:lnTo>
                  <a:lnTo>
                    <a:pt x="578" y="975"/>
                  </a:lnTo>
                  <a:lnTo>
                    <a:pt x="576" y="975"/>
                  </a:lnTo>
                  <a:lnTo>
                    <a:pt x="576" y="977"/>
                  </a:lnTo>
                  <a:lnTo>
                    <a:pt x="574" y="977"/>
                  </a:lnTo>
                  <a:lnTo>
                    <a:pt x="572" y="977"/>
                  </a:lnTo>
                  <a:lnTo>
                    <a:pt x="570" y="977"/>
                  </a:lnTo>
                  <a:lnTo>
                    <a:pt x="570" y="975"/>
                  </a:lnTo>
                  <a:lnTo>
                    <a:pt x="570" y="973"/>
                  </a:lnTo>
                  <a:lnTo>
                    <a:pt x="568" y="970"/>
                  </a:lnTo>
                  <a:lnTo>
                    <a:pt x="567" y="970"/>
                  </a:lnTo>
                  <a:lnTo>
                    <a:pt x="568" y="970"/>
                  </a:lnTo>
                  <a:lnTo>
                    <a:pt x="570" y="973"/>
                  </a:lnTo>
                  <a:lnTo>
                    <a:pt x="570" y="972"/>
                  </a:lnTo>
                  <a:lnTo>
                    <a:pt x="570" y="970"/>
                  </a:lnTo>
                  <a:lnTo>
                    <a:pt x="572" y="970"/>
                  </a:lnTo>
                  <a:lnTo>
                    <a:pt x="570" y="970"/>
                  </a:lnTo>
                  <a:lnTo>
                    <a:pt x="572" y="968"/>
                  </a:lnTo>
                  <a:lnTo>
                    <a:pt x="574" y="968"/>
                  </a:lnTo>
                  <a:lnTo>
                    <a:pt x="574" y="966"/>
                  </a:lnTo>
                  <a:lnTo>
                    <a:pt x="576" y="966"/>
                  </a:lnTo>
                  <a:lnTo>
                    <a:pt x="578" y="966"/>
                  </a:lnTo>
                  <a:lnTo>
                    <a:pt x="580" y="964"/>
                  </a:lnTo>
                  <a:lnTo>
                    <a:pt x="582" y="964"/>
                  </a:lnTo>
                  <a:lnTo>
                    <a:pt x="582" y="962"/>
                  </a:lnTo>
                  <a:lnTo>
                    <a:pt x="584" y="962"/>
                  </a:lnTo>
                  <a:lnTo>
                    <a:pt x="582" y="962"/>
                  </a:lnTo>
                  <a:close/>
                  <a:moveTo>
                    <a:pt x="634" y="960"/>
                  </a:moveTo>
                  <a:lnTo>
                    <a:pt x="634" y="962"/>
                  </a:lnTo>
                  <a:lnTo>
                    <a:pt x="632" y="960"/>
                  </a:lnTo>
                  <a:lnTo>
                    <a:pt x="634" y="960"/>
                  </a:lnTo>
                  <a:close/>
                  <a:moveTo>
                    <a:pt x="1394" y="960"/>
                  </a:moveTo>
                  <a:lnTo>
                    <a:pt x="1394" y="962"/>
                  </a:lnTo>
                  <a:lnTo>
                    <a:pt x="1394" y="960"/>
                  </a:lnTo>
                  <a:close/>
                  <a:moveTo>
                    <a:pt x="597" y="960"/>
                  </a:moveTo>
                  <a:lnTo>
                    <a:pt x="599" y="960"/>
                  </a:lnTo>
                  <a:lnTo>
                    <a:pt x="599" y="962"/>
                  </a:lnTo>
                  <a:lnTo>
                    <a:pt x="599" y="960"/>
                  </a:lnTo>
                  <a:lnTo>
                    <a:pt x="597" y="960"/>
                  </a:lnTo>
                  <a:close/>
                  <a:moveTo>
                    <a:pt x="856" y="958"/>
                  </a:moveTo>
                  <a:lnTo>
                    <a:pt x="855" y="958"/>
                  </a:lnTo>
                  <a:lnTo>
                    <a:pt x="856" y="956"/>
                  </a:lnTo>
                  <a:lnTo>
                    <a:pt x="856" y="958"/>
                  </a:lnTo>
                  <a:lnTo>
                    <a:pt x="856" y="956"/>
                  </a:lnTo>
                  <a:lnTo>
                    <a:pt x="856" y="958"/>
                  </a:lnTo>
                  <a:close/>
                  <a:moveTo>
                    <a:pt x="1344" y="958"/>
                  </a:moveTo>
                  <a:lnTo>
                    <a:pt x="1344" y="956"/>
                  </a:lnTo>
                  <a:lnTo>
                    <a:pt x="1344" y="958"/>
                  </a:lnTo>
                  <a:close/>
                  <a:moveTo>
                    <a:pt x="1365" y="956"/>
                  </a:moveTo>
                  <a:lnTo>
                    <a:pt x="1367" y="956"/>
                  </a:lnTo>
                  <a:lnTo>
                    <a:pt x="1365" y="956"/>
                  </a:lnTo>
                  <a:lnTo>
                    <a:pt x="1365" y="958"/>
                  </a:lnTo>
                  <a:lnTo>
                    <a:pt x="1363" y="958"/>
                  </a:lnTo>
                  <a:lnTo>
                    <a:pt x="1363" y="956"/>
                  </a:lnTo>
                  <a:lnTo>
                    <a:pt x="1365" y="956"/>
                  </a:lnTo>
                  <a:close/>
                  <a:moveTo>
                    <a:pt x="858" y="956"/>
                  </a:moveTo>
                  <a:lnTo>
                    <a:pt x="856" y="956"/>
                  </a:lnTo>
                  <a:lnTo>
                    <a:pt x="856" y="954"/>
                  </a:lnTo>
                  <a:lnTo>
                    <a:pt x="858" y="954"/>
                  </a:lnTo>
                  <a:lnTo>
                    <a:pt x="858" y="956"/>
                  </a:lnTo>
                  <a:close/>
                  <a:moveTo>
                    <a:pt x="1336" y="956"/>
                  </a:moveTo>
                  <a:lnTo>
                    <a:pt x="1335" y="956"/>
                  </a:lnTo>
                  <a:lnTo>
                    <a:pt x="1335" y="954"/>
                  </a:lnTo>
                  <a:lnTo>
                    <a:pt x="1336" y="954"/>
                  </a:lnTo>
                  <a:lnTo>
                    <a:pt x="1336" y="956"/>
                  </a:lnTo>
                  <a:close/>
                  <a:moveTo>
                    <a:pt x="856" y="954"/>
                  </a:moveTo>
                  <a:lnTo>
                    <a:pt x="855" y="954"/>
                  </a:lnTo>
                  <a:lnTo>
                    <a:pt x="855" y="956"/>
                  </a:lnTo>
                  <a:lnTo>
                    <a:pt x="855" y="954"/>
                  </a:lnTo>
                  <a:lnTo>
                    <a:pt x="856" y="954"/>
                  </a:lnTo>
                  <a:close/>
                  <a:moveTo>
                    <a:pt x="847" y="952"/>
                  </a:moveTo>
                  <a:lnTo>
                    <a:pt x="849" y="952"/>
                  </a:lnTo>
                  <a:lnTo>
                    <a:pt x="849" y="954"/>
                  </a:lnTo>
                  <a:lnTo>
                    <a:pt x="851" y="954"/>
                  </a:lnTo>
                  <a:lnTo>
                    <a:pt x="853" y="954"/>
                  </a:lnTo>
                  <a:lnTo>
                    <a:pt x="851" y="954"/>
                  </a:lnTo>
                  <a:lnTo>
                    <a:pt x="851" y="956"/>
                  </a:lnTo>
                  <a:lnTo>
                    <a:pt x="849" y="956"/>
                  </a:lnTo>
                  <a:lnTo>
                    <a:pt x="847" y="956"/>
                  </a:lnTo>
                  <a:lnTo>
                    <a:pt x="845" y="956"/>
                  </a:lnTo>
                  <a:lnTo>
                    <a:pt x="847" y="956"/>
                  </a:lnTo>
                  <a:lnTo>
                    <a:pt x="847" y="954"/>
                  </a:lnTo>
                  <a:lnTo>
                    <a:pt x="847" y="952"/>
                  </a:lnTo>
                  <a:lnTo>
                    <a:pt x="847" y="954"/>
                  </a:lnTo>
                  <a:lnTo>
                    <a:pt x="847" y="952"/>
                  </a:lnTo>
                  <a:close/>
                  <a:moveTo>
                    <a:pt x="814" y="950"/>
                  </a:moveTo>
                  <a:lnTo>
                    <a:pt x="812" y="950"/>
                  </a:lnTo>
                  <a:lnTo>
                    <a:pt x="814" y="950"/>
                  </a:lnTo>
                  <a:close/>
                  <a:moveTo>
                    <a:pt x="1384" y="954"/>
                  </a:moveTo>
                  <a:lnTo>
                    <a:pt x="1384" y="956"/>
                  </a:lnTo>
                  <a:lnTo>
                    <a:pt x="1383" y="956"/>
                  </a:lnTo>
                  <a:lnTo>
                    <a:pt x="1384" y="956"/>
                  </a:lnTo>
                  <a:lnTo>
                    <a:pt x="1383" y="956"/>
                  </a:lnTo>
                  <a:lnTo>
                    <a:pt x="1383" y="954"/>
                  </a:lnTo>
                  <a:lnTo>
                    <a:pt x="1383" y="952"/>
                  </a:lnTo>
                  <a:lnTo>
                    <a:pt x="1383" y="950"/>
                  </a:lnTo>
                  <a:lnTo>
                    <a:pt x="1383" y="948"/>
                  </a:lnTo>
                  <a:lnTo>
                    <a:pt x="1383" y="950"/>
                  </a:lnTo>
                  <a:lnTo>
                    <a:pt x="1383" y="952"/>
                  </a:lnTo>
                  <a:lnTo>
                    <a:pt x="1384" y="952"/>
                  </a:lnTo>
                  <a:lnTo>
                    <a:pt x="1384" y="954"/>
                  </a:lnTo>
                  <a:lnTo>
                    <a:pt x="1383" y="954"/>
                  </a:lnTo>
                  <a:lnTo>
                    <a:pt x="1384" y="954"/>
                  </a:lnTo>
                  <a:close/>
                  <a:moveTo>
                    <a:pt x="1386" y="950"/>
                  </a:moveTo>
                  <a:lnTo>
                    <a:pt x="1384" y="950"/>
                  </a:lnTo>
                  <a:lnTo>
                    <a:pt x="1384" y="948"/>
                  </a:lnTo>
                  <a:lnTo>
                    <a:pt x="1386" y="948"/>
                  </a:lnTo>
                  <a:lnTo>
                    <a:pt x="1386" y="950"/>
                  </a:lnTo>
                  <a:close/>
                  <a:moveTo>
                    <a:pt x="1384" y="947"/>
                  </a:moveTo>
                  <a:lnTo>
                    <a:pt x="1384" y="948"/>
                  </a:lnTo>
                  <a:lnTo>
                    <a:pt x="1384" y="947"/>
                  </a:lnTo>
                  <a:close/>
                  <a:moveTo>
                    <a:pt x="801" y="947"/>
                  </a:moveTo>
                  <a:lnTo>
                    <a:pt x="803" y="947"/>
                  </a:lnTo>
                  <a:lnTo>
                    <a:pt x="801" y="947"/>
                  </a:lnTo>
                  <a:close/>
                  <a:moveTo>
                    <a:pt x="1384" y="947"/>
                  </a:moveTo>
                  <a:lnTo>
                    <a:pt x="1384" y="945"/>
                  </a:lnTo>
                  <a:lnTo>
                    <a:pt x="1384" y="947"/>
                  </a:lnTo>
                  <a:close/>
                  <a:moveTo>
                    <a:pt x="653" y="947"/>
                  </a:moveTo>
                  <a:lnTo>
                    <a:pt x="653" y="945"/>
                  </a:lnTo>
                  <a:lnTo>
                    <a:pt x="653" y="947"/>
                  </a:lnTo>
                  <a:close/>
                  <a:moveTo>
                    <a:pt x="1287" y="945"/>
                  </a:moveTo>
                  <a:lnTo>
                    <a:pt x="1285" y="945"/>
                  </a:lnTo>
                  <a:lnTo>
                    <a:pt x="1287" y="945"/>
                  </a:lnTo>
                  <a:close/>
                  <a:moveTo>
                    <a:pt x="1285" y="945"/>
                  </a:moveTo>
                  <a:lnTo>
                    <a:pt x="1283" y="945"/>
                  </a:lnTo>
                  <a:lnTo>
                    <a:pt x="1285" y="945"/>
                  </a:lnTo>
                  <a:close/>
                  <a:moveTo>
                    <a:pt x="868" y="943"/>
                  </a:moveTo>
                  <a:lnTo>
                    <a:pt x="868" y="945"/>
                  </a:lnTo>
                  <a:lnTo>
                    <a:pt x="866" y="945"/>
                  </a:lnTo>
                  <a:lnTo>
                    <a:pt x="866" y="943"/>
                  </a:lnTo>
                  <a:lnTo>
                    <a:pt x="868" y="943"/>
                  </a:lnTo>
                  <a:close/>
                  <a:moveTo>
                    <a:pt x="874" y="943"/>
                  </a:moveTo>
                  <a:lnTo>
                    <a:pt x="876" y="943"/>
                  </a:lnTo>
                  <a:lnTo>
                    <a:pt x="876" y="945"/>
                  </a:lnTo>
                  <a:lnTo>
                    <a:pt x="874" y="945"/>
                  </a:lnTo>
                  <a:lnTo>
                    <a:pt x="874" y="943"/>
                  </a:lnTo>
                  <a:lnTo>
                    <a:pt x="872" y="943"/>
                  </a:lnTo>
                  <a:lnTo>
                    <a:pt x="872" y="941"/>
                  </a:lnTo>
                  <a:lnTo>
                    <a:pt x="874" y="941"/>
                  </a:lnTo>
                  <a:lnTo>
                    <a:pt x="874" y="943"/>
                  </a:lnTo>
                  <a:close/>
                  <a:moveTo>
                    <a:pt x="1381" y="941"/>
                  </a:moveTo>
                  <a:lnTo>
                    <a:pt x="1381" y="943"/>
                  </a:lnTo>
                  <a:lnTo>
                    <a:pt x="1381" y="941"/>
                  </a:lnTo>
                  <a:close/>
                  <a:moveTo>
                    <a:pt x="864" y="941"/>
                  </a:moveTo>
                  <a:lnTo>
                    <a:pt x="864" y="943"/>
                  </a:lnTo>
                  <a:lnTo>
                    <a:pt x="862" y="943"/>
                  </a:lnTo>
                  <a:lnTo>
                    <a:pt x="862" y="941"/>
                  </a:lnTo>
                  <a:lnTo>
                    <a:pt x="860" y="941"/>
                  </a:lnTo>
                  <a:lnTo>
                    <a:pt x="862" y="941"/>
                  </a:lnTo>
                  <a:lnTo>
                    <a:pt x="862" y="939"/>
                  </a:lnTo>
                  <a:lnTo>
                    <a:pt x="864" y="939"/>
                  </a:lnTo>
                  <a:lnTo>
                    <a:pt x="864" y="941"/>
                  </a:lnTo>
                  <a:close/>
                  <a:moveTo>
                    <a:pt x="1258" y="929"/>
                  </a:moveTo>
                  <a:lnTo>
                    <a:pt x="1260" y="929"/>
                  </a:lnTo>
                  <a:lnTo>
                    <a:pt x="1258" y="929"/>
                  </a:lnTo>
                  <a:close/>
                  <a:moveTo>
                    <a:pt x="908" y="929"/>
                  </a:moveTo>
                  <a:lnTo>
                    <a:pt x="906" y="929"/>
                  </a:lnTo>
                  <a:lnTo>
                    <a:pt x="908" y="929"/>
                  </a:lnTo>
                  <a:close/>
                  <a:moveTo>
                    <a:pt x="793" y="927"/>
                  </a:moveTo>
                  <a:lnTo>
                    <a:pt x="793" y="929"/>
                  </a:lnTo>
                  <a:lnTo>
                    <a:pt x="791" y="929"/>
                  </a:lnTo>
                  <a:lnTo>
                    <a:pt x="791" y="927"/>
                  </a:lnTo>
                  <a:lnTo>
                    <a:pt x="793" y="927"/>
                  </a:lnTo>
                  <a:close/>
                  <a:moveTo>
                    <a:pt x="906" y="927"/>
                  </a:moveTo>
                  <a:lnTo>
                    <a:pt x="908" y="927"/>
                  </a:lnTo>
                  <a:lnTo>
                    <a:pt x="908" y="929"/>
                  </a:lnTo>
                  <a:lnTo>
                    <a:pt x="908" y="927"/>
                  </a:lnTo>
                  <a:lnTo>
                    <a:pt x="906" y="927"/>
                  </a:lnTo>
                  <a:close/>
                  <a:moveTo>
                    <a:pt x="808" y="925"/>
                  </a:moveTo>
                  <a:lnTo>
                    <a:pt x="808" y="927"/>
                  </a:lnTo>
                  <a:lnTo>
                    <a:pt x="807" y="927"/>
                  </a:lnTo>
                  <a:lnTo>
                    <a:pt x="808" y="927"/>
                  </a:lnTo>
                  <a:lnTo>
                    <a:pt x="808" y="925"/>
                  </a:lnTo>
                  <a:close/>
                  <a:moveTo>
                    <a:pt x="812" y="925"/>
                  </a:moveTo>
                  <a:lnTo>
                    <a:pt x="814" y="925"/>
                  </a:lnTo>
                  <a:lnTo>
                    <a:pt x="814" y="927"/>
                  </a:lnTo>
                  <a:lnTo>
                    <a:pt x="814" y="929"/>
                  </a:lnTo>
                  <a:lnTo>
                    <a:pt x="812" y="929"/>
                  </a:lnTo>
                  <a:lnTo>
                    <a:pt x="812" y="931"/>
                  </a:lnTo>
                  <a:lnTo>
                    <a:pt x="810" y="931"/>
                  </a:lnTo>
                  <a:lnTo>
                    <a:pt x="808" y="931"/>
                  </a:lnTo>
                  <a:lnTo>
                    <a:pt x="808" y="929"/>
                  </a:lnTo>
                  <a:lnTo>
                    <a:pt x="808" y="927"/>
                  </a:lnTo>
                  <a:lnTo>
                    <a:pt x="810" y="927"/>
                  </a:lnTo>
                  <a:lnTo>
                    <a:pt x="808" y="927"/>
                  </a:lnTo>
                  <a:lnTo>
                    <a:pt x="810" y="927"/>
                  </a:lnTo>
                  <a:lnTo>
                    <a:pt x="810" y="925"/>
                  </a:lnTo>
                  <a:lnTo>
                    <a:pt x="812" y="925"/>
                  </a:lnTo>
                  <a:close/>
                  <a:moveTo>
                    <a:pt x="901" y="925"/>
                  </a:moveTo>
                  <a:lnTo>
                    <a:pt x="901" y="927"/>
                  </a:lnTo>
                  <a:lnTo>
                    <a:pt x="901" y="929"/>
                  </a:lnTo>
                  <a:lnTo>
                    <a:pt x="899" y="929"/>
                  </a:lnTo>
                  <a:lnTo>
                    <a:pt x="899" y="931"/>
                  </a:lnTo>
                  <a:lnTo>
                    <a:pt x="899" y="933"/>
                  </a:lnTo>
                  <a:lnTo>
                    <a:pt x="897" y="933"/>
                  </a:lnTo>
                  <a:lnTo>
                    <a:pt x="897" y="931"/>
                  </a:lnTo>
                  <a:lnTo>
                    <a:pt x="895" y="931"/>
                  </a:lnTo>
                  <a:lnTo>
                    <a:pt x="897" y="931"/>
                  </a:lnTo>
                  <a:lnTo>
                    <a:pt x="895" y="929"/>
                  </a:lnTo>
                  <a:lnTo>
                    <a:pt x="897" y="929"/>
                  </a:lnTo>
                  <a:lnTo>
                    <a:pt x="899" y="929"/>
                  </a:lnTo>
                  <a:lnTo>
                    <a:pt x="897" y="927"/>
                  </a:lnTo>
                  <a:lnTo>
                    <a:pt x="899" y="927"/>
                  </a:lnTo>
                  <a:lnTo>
                    <a:pt x="899" y="925"/>
                  </a:lnTo>
                  <a:lnTo>
                    <a:pt x="897" y="925"/>
                  </a:lnTo>
                  <a:lnTo>
                    <a:pt x="899" y="925"/>
                  </a:lnTo>
                  <a:lnTo>
                    <a:pt x="901" y="925"/>
                  </a:lnTo>
                  <a:close/>
                  <a:moveTo>
                    <a:pt x="910" y="924"/>
                  </a:moveTo>
                  <a:lnTo>
                    <a:pt x="910" y="922"/>
                  </a:lnTo>
                  <a:lnTo>
                    <a:pt x="910" y="924"/>
                  </a:lnTo>
                  <a:lnTo>
                    <a:pt x="910" y="925"/>
                  </a:lnTo>
                  <a:lnTo>
                    <a:pt x="910" y="924"/>
                  </a:lnTo>
                  <a:lnTo>
                    <a:pt x="908" y="924"/>
                  </a:lnTo>
                  <a:lnTo>
                    <a:pt x="910" y="925"/>
                  </a:lnTo>
                  <a:lnTo>
                    <a:pt x="908" y="925"/>
                  </a:lnTo>
                  <a:lnTo>
                    <a:pt x="908" y="924"/>
                  </a:lnTo>
                  <a:lnTo>
                    <a:pt x="908" y="925"/>
                  </a:lnTo>
                  <a:lnTo>
                    <a:pt x="908" y="927"/>
                  </a:lnTo>
                  <a:lnTo>
                    <a:pt x="906" y="927"/>
                  </a:lnTo>
                  <a:lnTo>
                    <a:pt x="906" y="925"/>
                  </a:lnTo>
                  <a:lnTo>
                    <a:pt x="906" y="924"/>
                  </a:lnTo>
                  <a:lnTo>
                    <a:pt x="908" y="925"/>
                  </a:lnTo>
                  <a:lnTo>
                    <a:pt x="908" y="924"/>
                  </a:lnTo>
                  <a:lnTo>
                    <a:pt x="906" y="924"/>
                  </a:lnTo>
                  <a:lnTo>
                    <a:pt x="908" y="924"/>
                  </a:lnTo>
                  <a:lnTo>
                    <a:pt x="910" y="924"/>
                  </a:lnTo>
                  <a:lnTo>
                    <a:pt x="908" y="924"/>
                  </a:lnTo>
                  <a:lnTo>
                    <a:pt x="908" y="922"/>
                  </a:lnTo>
                  <a:lnTo>
                    <a:pt x="910" y="922"/>
                  </a:lnTo>
                  <a:lnTo>
                    <a:pt x="910" y="924"/>
                  </a:lnTo>
                  <a:close/>
                  <a:moveTo>
                    <a:pt x="1035" y="925"/>
                  </a:moveTo>
                  <a:lnTo>
                    <a:pt x="1035" y="924"/>
                  </a:lnTo>
                  <a:lnTo>
                    <a:pt x="1037" y="924"/>
                  </a:lnTo>
                  <a:lnTo>
                    <a:pt x="1037" y="922"/>
                  </a:lnTo>
                  <a:lnTo>
                    <a:pt x="1037" y="924"/>
                  </a:lnTo>
                  <a:lnTo>
                    <a:pt x="1035" y="925"/>
                  </a:lnTo>
                  <a:close/>
                  <a:moveTo>
                    <a:pt x="872" y="920"/>
                  </a:moveTo>
                  <a:lnTo>
                    <a:pt x="874" y="920"/>
                  </a:lnTo>
                  <a:lnTo>
                    <a:pt x="872" y="920"/>
                  </a:lnTo>
                  <a:close/>
                  <a:moveTo>
                    <a:pt x="874" y="920"/>
                  </a:moveTo>
                  <a:lnTo>
                    <a:pt x="872" y="918"/>
                  </a:lnTo>
                  <a:lnTo>
                    <a:pt x="874" y="918"/>
                  </a:lnTo>
                  <a:lnTo>
                    <a:pt x="874" y="920"/>
                  </a:lnTo>
                  <a:close/>
                  <a:moveTo>
                    <a:pt x="908" y="916"/>
                  </a:moveTo>
                  <a:lnTo>
                    <a:pt x="906" y="916"/>
                  </a:lnTo>
                  <a:lnTo>
                    <a:pt x="908" y="916"/>
                  </a:lnTo>
                  <a:close/>
                  <a:moveTo>
                    <a:pt x="1242" y="914"/>
                  </a:moveTo>
                  <a:lnTo>
                    <a:pt x="1242" y="916"/>
                  </a:lnTo>
                  <a:lnTo>
                    <a:pt x="1242" y="914"/>
                  </a:lnTo>
                  <a:close/>
                  <a:moveTo>
                    <a:pt x="1244" y="914"/>
                  </a:moveTo>
                  <a:lnTo>
                    <a:pt x="1244" y="912"/>
                  </a:lnTo>
                  <a:lnTo>
                    <a:pt x="1244" y="914"/>
                  </a:lnTo>
                  <a:close/>
                  <a:moveTo>
                    <a:pt x="931" y="914"/>
                  </a:moveTo>
                  <a:lnTo>
                    <a:pt x="931" y="912"/>
                  </a:lnTo>
                  <a:lnTo>
                    <a:pt x="931" y="914"/>
                  </a:lnTo>
                  <a:close/>
                  <a:moveTo>
                    <a:pt x="1242" y="914"/>
                  </a:moveTo>
                  <a:lnTo>
                    <a:pt x="1242" y="912"/>
                  </a:lnTo>
                  <a:lnTo>
                    <a:pt x="1244" y="912"/>
                  </a:lnTo>
                  <a:lnTo>
                    <a:pt x="1244" y="914"/>
                  </a:lnTo>
                  <a:lnTo>
                    <a:pt x="1242" y="914"/>
                  </a:lnTo>
                  <a:close/>
                  <a:moveTo>
                    <a:pt x="1244" y="912"/>
                  </a:moveTo>
                  <a:lnTo>
                    <a:pt x="1246" y="912"/>
                  </a:lnTo>
                  <a:lnTo>
                    <a:pt x="1246" y="914"/>
                  </a:lnTo>
                  <a:lnTo>
                    <a:pt x="1246" y="912"/>
                  </a:lnTo>
                  <a:lnTo>
                    <a:pt x="1244" y="912"/>
                  </a:lnTo>
                  <a:close/>
                  <a:moveTo>
                    <a:pt x="1246" y="912"/>
                  </a:moveTo>
                  <a:lnTo>
                    <a:pt x="1246" y="910"/>
                  </a:lnTo>
                  <a:lnTo>
                    <a:pt x="1246" y="912"/>
                  </a:lnTo>
                  <a:close/>
                  <a:moveTo>
                    <a:pt x="812" y="912"/>
                  </a:moveTo>
                  <a:lnTo>
                    <a:pt x="812" y="910"/>
                  </a:lnTo>
                  <a:lnTo>
                    <a:pt x="812" y="912"/>
                  </a:lnTo>
                  <a:close/>
                  <a:moveTo>
                    <a:pt x="1244" y="910"/>
                  </a:moveTo>
                  <a:lnTo>
                    <a:pt x="1244" y="912"/>
                  </a:lnTo>
                  <a:lnTo>
                    <a:pt x="1244" y="910"/>
                  </a:lnTo>
                  <a:close/>
                  <a:moveTo>
                    <a:pt x="933" y="910"/>
                  </a:moveTo>
                  <a:lnTo>
                    <a:pt x="933" y="912"/>
                  </a:lnTo>
                  <a:lnTo>
                    <a:pt x="931" y="912"/>
                  </a:lnTo>
                  <a:lnTo>
                    <a:pt x="931" y="910"/>
                  </a:lnTo>
                  <a:lnTo>
                    <a:pt x="933" y="910"/>
                  </a:lnTo>
                  <a:close/>
                  <a:moveTo>
                    <a:pt x="1246" y="910"/>
                  </a:moveTo>
                  <a:lnTo>
                    <a:pt x="1246" y="908"/>
                  </a:lnTo>
                  <a:lnTo>
                    <a:pt x="1246" y="910"/>
                  </a:lnTo>
                  <a:close/>
                  <a:moveTo>
                    <a:pt x="926" y="908"/>
                  </a:moveTo>
                  <a:lnTo>
                    <a:pt x="926" y="910"/>
                  </a:lnTo>
                  <a:lnTo>
                    <a:pt x="927" y="910"/>
                  </a:lnTo>
                  <a:lnTo>
                    <a:pt x="927" y="912"/>
                  </a:lnTo>
                  <a:lnTo>
                    <a:pt x="926" y="912"/>
                  </a:lnTo>
                  <a:lnTo>
                    <a:pt x="926" y="910"/>
                  </a:lnTo>
                  <a:lnTo>
                    <a:pt x="926" y="908"/>
                  </a:lnTo>
                  <a:close/>
                  <a:moveTo>
                    <a:pt x="929" y="908"/>
                  </a:moveTo>
                  <a:lnTo>
                    <a:pt x="929" y="910"/>
                  </a:lnTo>
                  <a:lnTo>
                    <a:pt x="929" y="908"/>
                  </a:lnTo>
                  <a:close/>
                  <a:moveTo>
                    <a:pt x="480" y="908"/>
                  </a:moveTo>
                  <a:lnTo>
                    <a:pt x="478" y="908"/>
                  </a:lnTo>
                  <a:lnTo>
                    <a:pt x="480" y="908"/>
                  </a:lnTo>
                  <a:close/>
                  <a:moveTo>
                    <a:pt x="931" y="910"/>
                  </a:moveTo>
                  <a:lnTo>
                    <a:pt x="931" y="908"/>
                  </a:lnTo>
                  <a:lnTo>
                    <a:pt x="931" y="906"/>
                  </a:lnTo>
                  <a:lnTo>
                    <a:pt x="931" y="908"/>
                  </a:lnTo>
                  <a:lnTo>
                    <a:pt x="931" y="910"/>
                  </a:lnTo>
                  <a:close/>
                  <a:moveTo>
                    <a:pt x="933" y="906"/>
                  </a:moveTo>
                  <a:lnTo>
                    <a:pt x="935" y="906"/>
                  </a:lnTo>
                  <a:lnTo>
                    <a:pt x="935" y="908"/>
                  </a:lnTo>
                  <a:lnTo>
                    <a:pt x="933" y="908"/>
                  </a:lnTo>
                  <a:lnTo>
                    <a:pt x="933" y="906"/>
                  </a:lnTo>
                  <a:close/>
                  <a:moveTo>
                    <a:pt x="1250" y="906"/>
                  </a:moveTo>
                  <a:lnTo>
                    <a:pt x="1252" y="906"/>
                  </a:lnTo>
                  <a:lnTo>
                    <a:pt x="1250" y="906"/>
                  </a:lnTo>
                  <a:close/>
                  <a:moveTo>
                    <a:pt x="1250" y="906"/>
                  </a:moveTo>
                  <a:lnTo>
                    <a:pt x="1248" y="906"/>
                  </a:lnTo>
                  <a:lnTo>
                    <a:pt x="1248" y="904"/>
                  </a:lnTo>
                  <a:lnTo>
                    <a:pt x="1250" y="904"/>
                  </a:lnTo>
                  <a:lnTo>
                    <a:pt x="1250" y="906"/>
                  </a:lnTo>
                  <a:close/>
                  <a:moveTo>
                    <a:pt x="920" y="900"/>
                  </a:moveTo>
                  <a:lnTo>
                    <a:pt x="920" y="902"/>
                  </a:lnTo>
                  <a:lnTo>
                    <a:pt x="918" y="902"/>
                  </a:lnTo>
                  <a:lnTo>
                    <a:pt x="918" y="900"/>
                  </a:lnTo>
                  <a:lnTo>
                    <a:pt x="920" y="900"/>
                  </a:lnTo>
                  <a:close/>
                  <a:moveTo>
                    <a:pt x="472" y="900"/>
                  </a:moveTo>
                  <a:lnTo>
                    <a:pt x="472" y="902"/>
                  </a:lnTo>
                  <a:lnTo>
                    <a:pt x="474" y="902"/>
                  </a:lnTo>
                  <a:lnTo>
                    <a:pt x="472" y="902"/>
                  </a:lnTo>
                  <a:lnTo>
                    <a:pt x="472" y="900"/>
                  </a:lnTo>
                  <a:close/>
                  <a:moveTo>
                    <a:pt x="411" y="899"/>
                  </a:moveTo>
                  <a:lnTo>
                    <a:pt x="409" y="899"/>
                  </a:lnTo>
                  <a:lnTo>
                    <a:pt x="411" y="899"/>
                  </a:lnTo>
                  <a:close/>
                  <a:moveTo>
                    <a:pt x="939" y="897"/>
                  </a:moveTo>
                  <a:lnTo>
                    <a:pt x="941" y="897"/>
                  </a:lnTo>
                  <a:lnTo>
                    <a:pt x="941" y="899"/>
                  </a:lnTo>
                  <a:lnTo>
                    <a:pt x="939" y="899"/>
                  </a:lnTo>
                  <a:lnTo>
                    <a:pt x="939" y="897"/>
                  </a:lnTo>
                  <a:lnTo>
                    <a:pt x="939" y="899"/>
                  </a:lnTo>
                  <a:lnTo>
                    <a:pt x="939" y="897"/>
                  </a:lnTo>
                  <a:close/>
                  <a:moveTo>
                    <a:pt x="421" y="897"/>
                  </a:moveTo>
                  <a:lnTo>
                    <a:pt x="419" y="897"/>
                  </a:lnTo>
                  <a:lnTo>
                    <a:pt x="421" y="897"/>
                  </a:lnTo>
                  <a:close/>
                  <a:moveTo>
                    <a:pt x="472" y="900"/>
                  </a:moveTo>
                  <a:lnTo>
                    <a:pt x="472" y="899"/>
                  </a:lnTo>
                  <a:lnTo>
                    <a:pt x="471" y="899"/>
                  </a:lnTo>
                  <a:lnTo>
                    <a:pt x="471" y="897"/>
                  </a:lnTo>
                  <a:lnTo>
                    <a:pt x="471" y="899"/>
                  </a:lnTo>
                  <a:lnTo>
                    <a:pt x="472" y="899"/>
                  </a:lnTo>
                  <a:lnTo>
                    <a:pt x="472" y="900"/>
                  </a:lnTo>
                  <a:close/>
                  <a:moveTo>
                    <a:pt x="424" y="895"/>
                  </a:moveTo>
                  <a:lnTo>
                    <a:pt x="424" y="897"/>
                  </a:lnTo>
                  <a:lnTo>
                    <a:pt x="424" y="895"/>
                  </a:lnTo>
                  <a:close/>
                  <a:moveTo>
                    <a:pt x="941" y="895"/>
                  </a:moveTo>
                  <a:lnTo>
                    <a:pt x="941" y="897"/>
                  </a:lnTo>
                  <a:lnTo>
                    <a:pt x="939" y="897"/>
                  </a:lnTo>
                  <a:lnTo>
                    <a:pt x="939" y="895"/>
                  </a:lnTo>
                  <a:lnTo>
                    <a:pt x="941" y="895"/>
                  </a:lnTo>
                  <a:close/>
                  <a:moveTo>
                    <a:pt x="929" y="895"/>
                  </a:moveTo>
                  <a:lnTo>
                    <a:pt x="929" y="893"/>
                  </a:lnTo>
                  <a:lnTo>
                    <a:pt x="929" y="895"/>
                  </a:lnTo>
                  <a:close/>
                  <a:moveTo>
                    <a:pt x="941" y="893"/>
                  </a:moveTo>
                  <a:lnTo>
                    <a:pt x="943" y="893"/>
                  </a:lnTo>
                  <a:lnTo>
                    <a:pt x="941" y="893"/>
                  </a:lnTo>
                  <a:lnTo>
                    <a:pt x="941" y="895"/>
                  </a:lnTo>
                  <a:lnTo>
                    <a:pt x="941" y="893"/>
                  </a:lnTo>
                  <a:lnTo>
                    <a:pt x="941" y="891"/>
                  </a:lnTo>
                  <a:lnTo>
                    <a:pt x="941" y="893"/>
                  </a:lnTo>
                  <a:close/>
                  <a:moveTo>
                    <a:pt x="469" y="893"/>
                  </a:moveTo>
                  <a:lnTo>
                    <a:pt x="469" y="891"/>
                  </a:lnTo>
                  <a:lnTo>
                    <a:pt x="469" y="893"/>
                  </a:lnTo>
                  <a:close/>
                  <a:moveTo>
                    <a:pt x="977" y="889"/>
                  </a:moveTo>
                  <a:lnTo>
                    <a:pt x="979" y="889"/>
                  </a:lnTo>
                  <a:lnTo>
                    <a:pt x="979" y="891"/>
                  </a:lnTo>
                  <a:lnTo>
                    <a:pt x="977" y="891"/>
                  </a:lnTo>
                  <a:lnTo>
                    <a:pt x="977" y="889"/>
                  </a:lnTo>
                  <a:close/>
                  <a:moveTo>
                    <a:pt x="1250" y="891"/>
                  </a:moveTo>
                  <a:lnTo>
                    <a:pt x="1250" y="889"/>
                  </a:lnTo>
                  <a:lnTo>
                    <a:pt x="1250" y="891"/>
                  </a:lnTo>
                  <a:close/>
                  <a:moveTo>
                    <a:pt x="1102" y="889"/>
                  </a:moveTo>
                  <a:lnTo>
                    <a:pt x="1100" y="889"/>
                  </a:lnTo>
                  <a:lnTo>
                    <a:pt x="1100" y="891"/>
                  </a:lnTo>
                  <a:lnTo>
                    <a:pt x="1098" y="891"/>
                  </a:lnTo>
                  <a:lnTo>
                    <a:pt x="1098" y="893"/>
                  </a:lnTo>
                  <a:lnTo>
                    <a:pt x="1096" y="893"/>
                  </a:lnTo>
                  <a:lnTo>
                    <a:pt x="1096" y="895"/>
                  </a:lnTo>
                  <a:lnTo>
                    <a:pt x="1095" y="895"/>
                  </a:lnTo>
                  <a:lnTo>
                    <a:pt x="1095" y="897"/>
                  </a:lnTo>
                  <a:lnTo>
                    <a:pt x="1093" y="897"/>
                  </a:lnTo>
                  <a:lnTo>
                    <a:pt x="1093" y="899"/>
                  </a:lnTo>
                  <a:lnTo>
                    <a:pt x="1093" y="900"/>
                  </a:lnTo>
                  <a:lnTo>
                    <a:pt x="1091" y="900"/>
                  </a:lnTo>
                  <a:lnTo>
                    <a:pt x="1091" y="899"/>
                  </a:lnTo>
                  <a:lnTo>
                    <a:pt x="1093" y="897"/>
                  </a:lnTo>
                  <a:lnTo>
                    <a:pt x="1093" y="895"/>
                  </a:lnTo>
                  <a:lnTo>
                    <a:pt x="1095" y="895"/>
                  </a:lnTo>
                  <a:lnTo>
                    <a:pt x="1095" y="893"/>
                  </a:lnTo>
                  <a:lnTo>
                    <a:pt x="1096" y="893"/>
                  </a:lnTo>
                  <a:lnTo>
                    <a:pt x="1096" y="891"/>
                  </a:lnTo>
                  <a:lnTo>
                    <a:pt x="1098" y="891"/>
                  </a:lnTo>
                  <a:lnTo>
                    <a:pt x="1098" y="889"/>
                  </a:lnTo>
                  <a:lnTo>
                    <a:pt x="1100" y="889"/>
                  </a:lnTo>
                  <a:lnTo>
                    <a:pt x="1102" y="889"/>
                  </a:lnTo>
                  <a:lnTo>
                    <a:pt x="1102" y="887"/>
                  </a:lnTo>
                  <a:lnTo>
                    <a:pt x="1102" y="889"/>
                  </a:lnTo>
                  <a:close/>
                  <a:moveTo>
                    <a:pt x="983" y="885"/>
                  </a:moveTo>
                  <a:lnTo>
                    <a:pt x="983" y="887"/>
                  </a:lnTo>
                  <a:lnTo>
                    <a:pt x="983" y="889"/>
                  </a:lnTo>
                  <a:lnTo>
                    <a:pt x="981" y="889"/>
                  </a:lnTo>
                  <a:lnTo>
                    <a:pt x="981" y="891"/>
                  </a:lnTo>
                  <a:lnTo>
                    <a:pt x="979" y="893"/>
                  </a:lnTo>
                  <a:lnTo>
                    <a:pt x="977" y="893"/>
                  </a:lnTo>
                  <a:lnTo>
                    <a:pt x="975" y="893"/>
                  </a:lnTo>
                  <a:lnTo>
                    <a:pt x="977" y="893"/>
                  </a:lnTo>
                  <a:lnTo>
                    <a:pt x="977" y="891"/>
                  </a:lnTo>
                  <a:lnTo>
                    <a:pt x="975" y="891"/>
                  </a:lnTo>
                  <a:lnTo>
                    <a:pt x="975" y="889"/>
                  </a:lnTo>
                  <a:lnTo>
                    <a:pt x="977" y="889"/>
                  </a:lnTo>
                  <a:lnTo>
                    <a:pt x="977" y="891"/>
                  </a:lnTo>
                  <a:lnTo>
                    <a:pt x="979" y="891"/>
                  </a:lnTo>
                  <a:lnTo>
                    <a:pt x="979" y="889"/>
                  </a:lnTo>
                  <a:lnTo>
                    <a:pt x="981" y="889"/>
                  </a:lnTo>
                  <a:lnTo>
                    <a:pt x="981" y="887"/>
                  </a:lnTo>
                  <a:lnTo>
                    <a:pt x="983" y="887"/>
                  </a:lnTo>
                  <a:lnTo>
                    <a:pt x="983" y="885"/>
                  </a:lnTo>
                  <a:close/>
                  <a:moveTo>
                    <a:pt x="1098" y="889"/>
                  </a:moveTo>
                  <a:lnTo>
                    <a:pt x="1096" y="889"/>
                  </a:lnTo>
                  <a:lnTo>
                    <a:pt x="1096" y="887"/>
                  </a:lnTo>
                  <a:lnTo>
                    <a:pt x="1096" y="885"/>
                  </a:lnTo>
                  <a:lnTo>
                    <a:pt x="1096" y="887"/>
                  </a:lnTo>
                  <a:lnTo>
                    <a:pt x="1098" y="887"/>
                  </a:lnTo>
                  <a:lnTo>
                    <a:pt x="1098" y="889"/>
                  </a:lnTo>
                  <a:close/>
                  <a:moveTo>
                    <a:pt x="989" y="883"/>
                  </a:moveTo>
                  <a:lnTo>
                    <a:pt x="989" y="885"/>
                  </a:lnTo>
                  <a:lnTo>
                    <a:pt x="989" y="887"/>
                  </a:lnTo>
                  <a:lnTo>
                    <a:pt x="987" y="887"/>
                  </a:lnTo>
                  <a:lnTo>
                    <a:pt x="987" y="889"/>
                  </a:lnTo>
                  <a:lnTo>
                    <a:pt x="987" y="891"/>
                  </a:lnTo>
                  <a:lnTo>
                    <a:pt x="983" y="893"/>
                  </a:lnTo>
                  <a:lnTo>
                    <a:pt x="981" y="893"/>
                  </a:lnTo>
                  <a:lnTo>
                    <a:pt x="981" y="891"/>
                  </a:lnTo>
                  <a:lnTo>
                    <a:pt x="983" y="891"/>
                  </a:lnTo>
                  <a:lnTo>
                    <a:pt x="983" y="889"/>
                  </a:lnTo>
                  <a:lnTo>
                    <a:pt x="983" y="887"/>
                  </a:lnTo>
                  <a:lnTo>
                    <a:pt x="985" y="887"/>
                  </a:lnTo>
                  <a:lnTo>
                    <a:pt x="985" y="885"/>
                  </a:lnTo>
                  <a:lnTo>
                    <a:pt x="987" y="885"/>
                  </a:lnTo>
                  <a:lnTo>
                    <a:pt x="987" y="883"/>
                  </a:lnTo>
                  <a:lnTo>
                    <a:pt x="989" y="883"/>
                  </a:lnTo>
                  <a:close/>
                  <a:moveTo>
                    <a:pt x="1098" y="879"/>
                  </a:moveTo>
                  <a:lnTo>
                    <a:pt x="1098" y="881"/>
                  </a:lnTo>
                  <a:lnTo>
                    <a:pt x="1098" y="883"/>
                  </a:lnTo>
                  <a:lnTo>
                    <a:pt x="1098" y="881"/>
                  </a:lnTo>
                  <a:lnTo>
                    <a:pt x="1098" y="879"/>
                  </a:lnTo>
                  <a:lnTo>
                    <a:pt x="1096" y="879"/>
                  </a:lnTo>
                  <a:lnTo>
                    <a:pt x="1098" y="879"/>
                  </a:lnTo>
                  <a:close/>
                  <a:moveTo>
                    <a:pt x="981" y="885"/>
                  </a:moveTo>
                  <a:lnTo>
                    <a:pt x="981" y="887"/>
                  </a:lnTo>
                  <a:lnTo>
                    <a:pt x="979" y="887"/>
                  </a:lnTo>
                  <a:lnTo>
                    <a:pt x="979" y="889"/>
                  </a:lnTo>
                  <a:lnTo>
                    <a:pt x="979" y="887"/>
                  </a:lnTo>
                  <a:lnTo>
                    <a:pt x="977" y="887"/>
                  </a:lnTo>
                  <a:lnTo>
                    <a:pt x="979" y="887"/>
                  </a:lnTo>
                  <a:lnTo>
                    <a:pt x="979" y="885"/>
                  </a:lnTo>
                  <a:lnTo>
                    <a:pt x="979" y="883"/>
                  </a:lnTo>
                  <a:lnTo>
                    <a:pt x="981" y="883"/>
                  </a:lnTo>
                  <a:lnTo>
                    <a:pt x="981" y="881"/>
                  </a:lnTo>
                  <a:lnTo>
                    <a:pt x="981" y="883"/>
                  </a:lnTo>
                  <a:lnTo>
                    <a:pt x="981" y="881"/>
                  </a:lnTo>
                  <a:lnTo>
                    <a:pt x="983" y="881"/>
                  </a:lnTo>
                  <a:lnTo>
                    <a:pt x="983" y="879"/>
                  </a:lnTo>
                  <a:lnTo>
                    <a:pt x="983" y="877"/>
                  </a:lnTo>
                  <a:lnTo>
                    <a:pt x="985" y="879"/>
                  </a:lnTo>
                  <a:lnTo>
                    <a:pt x="985" y="881"/>
                  </a:lnTo>
                  <a:lnTo>
                    <a:pt x="985" y="879"/>
                  </a:lnTo>
                  <a:lnTo>
                    <a:pt x="985" y="881"/>
                  </a:lnTo>
                  <a:lnTo>
                    <a:pt x="985" y="879"/>
                  </a:lnTo>
                  <a:lnTo>
                    <a:pt x="987" y="881"/>
                  </a:lnTo>
                  <a:lnTo>
                    <a:pt x="987" y="883"/>
                  </a:lnTo>
                  <a:lnTo>
                    <a:pt x="985" y="883"/>
                  </a:lnTo>
                  <a:lnTo>
                    <a:pt x="983" y="885"/>
                  </a:lnTo>
                  <a:lnTo>
                    <a:pt x="983" y="883"/>
                  </a:lnTo>
                  <a:lnTo>
                    <a:pt x="983" y="885"/>
                  </a:lnTo>
                  <a:lnTo>
                    <a:pt x="983" y="883"/>
                  </a:lnTo>
                  <a:lnTo>
                    <a:pt x="983" y="885"/>
                  </a:lnTo>
                  <a:lnTo>
                    <a:pt x="983" y="883"/>
                  </a:lnTo>
                  <a:lnTo>
                    <a:pt x="983" y="885"/>
                  </a:lnTo>
                  <a:lnTo>
                    <a:pt x="981" y="885"/>
                  </a:lnTo>
                  <a:close/>
                  <a:moveTo>
                    <a:pt x="837" y="877"/>
                  </a:moveTo>
                  <a:lnTo>
                    <a:pt x="839" y="877"/>
                  </a:lnTo>
                  <a:lnTo>
                    <a:pt x="839" y="879"/>
                  </a:lnTo>
                  <a:lnTo>
                    <a:pt x="839" y="881"/>
                  </a:lnTo>
                  <a:lnTo>
                    <a:pt x="839" y="883"/>
                  </a:lnTo>
                  <a:lnTo>
                    <a:pt x="839" y="881"/>
                  </a:lnTo>
                  <a:lnTo>
                    <a:pt x="837" y="881"/>
                  </a:lnTo>
                  <a:lnTo>
                    <a:pt x="837" y="879"/>
                  </a:lnTo>
                  <a:lnTo>
                    <a:pt x="837" y="877"/>
                  </a:lnTo>
                  <a:close/>
                  <a:moveTo>
                    <a:pt x="983" y="877"/>
                  </a:moveTo>
                  <a:lnTo>
                    <a:pt x="983" y="879"/>
                  </a:lnTo>
                  <a:lnTo>
                    <a:pt x="981" y="879"/>
                  </a:lnTo>
                  <a:lnTo>
                    <a:pt x="981" y="877"/>
                  </a:lnTo>
                  <a:lnTo>
                    <a:pt x="983" y="877"/>
                  </a:lnTo>
                  <a:close/>
                  <a:moveTo>
                    <a:pt x="981" y="876"/>
                  </a:moveTo>
                  <a:lnTo>
                    <a:pt x="981" y="877"/>
                  </a:lnTo>
                  <a:lnTo>
                    <a:pt x="981" y="879"/>
                  </a:lnTo>
                  <a:lnTo>
                    <a:pt x="981" y="881"/>
                  </a:lnTo>
                  <a:lnTo>
                    <a:pt x="979" y="881"/>
                  </a:lnTo>
                  <a:lnTo>
                    <a:pt x="981" y="881"/>
                  </a:lnTo>
                  <a:lnTo>
                    <a:pt x="979" y="883"/>
                  </a:lnTo>
                  <a:lnTo>
                    <a:pt x="979" y="885"/>
                  </a:lnTo>
                  <a:lnTo>
                    <a:pt x="977" y="887"/>
                  </a:lnTo>
                  <a:lnTo>
                    <a:pt x="975" y="887"/>
                  </a:lnTo>
                  <a:lnTo>
                    <a:pt x="974" y="887"/>
                  </a:lnTo>
                  <a:lnTo>
                    <a:pt x="975" y="887"/>
                  </a:lnTo>
                  <a:lnTo>
                    <a:pt x="975" y="885"/>
                  </a:lnTo>
                  <a:lnTo>
                    <a:pt x="977" y="885"/>
                  </a:lnTo>
                  <a:lnTo>
                    <a:pt x="975" y="885"/>
                  </a:lnTo>
                  <a:lnTo>
                    <a:pt x="974" y="885"/>
                  </a:lnTo>
                  <a:lnTo>
                    <a:pt x="975" y="885"/>
                  </a:lnTo>
                  <a:lnTo>
                    <a:pt x="975" y="883"/>
                  </a:lnTo>
                  <a:lnTo>
                    <a:pt x="975" y="885"/>
                  </a:lnTo>
                  <a:lnTo>
                    <a:pt x="977" y="885"/>
                  </a:lnTo>
                  <a:lnTo>
                    <a:pt x="977" y="883"/>
                  </a:lnTo>
                  <a:lnTo>
                    <a:pt x="975" y="883"/>
                  </a:lnTo>
                  <a:lnTo>
                    <a:pt x="974" y="883"/>
                  </a:lnTo>
                  <a:lnTo>
                    <a:pt x="974" y="881"/>
                  </a:lnTo>
                  <a:lnTo>
                    <a:pt x="975" y="881"/>
                  </a:lnTo>
                  <a:lnTo>
                    <a:pt x="977" y="881"/>
                  </a:lnTo>
                  <a:lnTo>
                    <a:pt x="977" y="879"/>
                  </a:lnTo>
                  <a:lnTo>
                    <a:pt x="979" y="879"/>
                  </a:lnTo>
                  <a:lnTo>
                    <a:pt x="979" y="877"/>
                  </a:lnTo>
                  <a:lnTo>
                    <a:pt x="979" y="879"/>
                  </a:lnTo>
                  <a:lnTo>
                    <a:pt x="979" y="881"/>
                  </a:lnTo>
                  <a:lnTo>
                    <a:pt x="979" y="879"/>
                  </a:lnTo>
                  <a:lnTo>
                    <a:pt x="981" y="879"/>
                  </a:lnTo>
                  <a:lnTo>
                    <a:pt x="981" y="877"/>
                  </a:lnTo>
                  <a:lnTo>
                    <a:pt x="981" y="876"/>
                  </a:lnTo>
                  <a:close/>
                  <a:moveTo>
                    <a:pt x="202" y="876"/>
                  </a:moveTo>
                  <a:lnTo>
                    <a:pt x="204" y="876"/>
                  </a:lnTo>
                  <a:lnTo>
                    <a:pt x="202" y="876"/>
                  </a:lnTo>
                  <a:close/>
                  <a:moveTo>
                    <a:pt x="532" y="876"/>
                  </a:moveTo>
                  <a:lnTo>
                    <a:pt x="534" y="876"/>
                  </a:lnTo>
                  <a:lnTo>
                    <a:pt x="534" y="877"/>
                  </a:lnTo>
                  <a:lnTo>
                    <a:pt x="534" y="879"/>
                  </a:lnTo>
                  <a:lnTo>
                    <a:pt x="532" y="881"/>
                  </a:lnTo>
                  <a:lnTo>
                    <a:pt x="530" y="879"/>
                  </a:lnTo>
                  <a:lnTo>
                    <a:pt x="530" y="877"/>
                  </a:lnTo>
                  <a:lnTo>
                    <a:pt x="530" y="876"/>
                  </a:lnTo>
                  <a:lnTo>
                    <a:pt x="532" y="876"/>
                  </a:lnTo>
                  <a:lnTo>
                    <a:pt x="530" y="876"/>
                  </a:lnTo>
                  <a:lnTo>
                    <a:pt x="532" y="876"/>
                  </a:lnTo>
                  <a:close/>
                  <a:moveTo>
                    <a:pt x="1081" y="874"/>
                  </a:moveTo>
                  <a:lnTo>
                    <a:pt x="1081" y="876"/>
                  </a:lnTo>
                  <a:lnTo>
                    <a:pt x="1079" y="876"/>
                  </a:lnTo>
                  <a:lnTo>
                    <a:pt x="1079" y="874"/>
                  </a:lnTo>
                  <a:lnTo>
                    <a:pt x="1077" y="874"/>
                  </a:lnTo>
                  <a:lnTo>
                    <a:pt x="1075" y="874"/>
                  </a:lnTo>
                  <a:lnTo>
                    <a:pt x="1077" y="874"/>
                  </a:lnTo>
                  <a:lnTo>
                    <a:pt x="1079" y="874"/>
                  </a:lnTo>
                  <a:lnTo>
                    <a:pt x="1081" y="874"/>
                  </a:lnTo>
                  <a:close/>
                  <a:moveTo>
                    <a:pt x="1081" y="874"/>
                  </a:moveTo>
                  <a:lnTo>
                    <a:pt x="1083" y="874"/>
                  </a:lnTo>
                  <a:lnTo>
                    <a:pt x="1085" y="874"/>
                  </a:lnTo>
                  <a:lnTo>
                    <a:pt x="1085" y="876"/>
                  </a:lnTo>
                  <a:lnTo>
                    <a:pt x="1085" y="874"/>
                  </a:lnTo>
                  <a:lnTo>
                    <a:pt x="1085" y="876"/>
                  </a:lnTo>
                  <a:lnTo>
                    <a:pt x="1083" y="874"/>
                  </a:lnTo>
                  <a:lnTo>
                    <a:pt x="1081" y="874"/>
                  </a:lnTo>
                  <a:close/>
                  <a:moveTo>
                    <a:pt x="1071" y="874"/>
                  </a:moveTo>
                  <a:lnTo>
                    <a:pt x="1073" y="874"/>
                  </a:lnTo>
                  <a:lnTo>
                    <a:pt x="1071" y="874"/>
                  </a:lnTo>
                  <a:lnTo>
                    <a:pt x="1070" y="874"/>
                  </a:lnTo>
                  <a:lnTo>
                    <a:pt x="1070" y="872"/>
                  </a:lnTo>
                  <a:lnTo>
                    <a:pt x="1070" y="874"/>
                  </a:lnTo>
                  <a:lnTo>
                    <a:pt x="1071" y="874"/>
                  </a:lnTo>
                  <a:close/>
                  <a:moveTo>
                    <a:pt x="985" y="872"/>
                  </a:moveTo>
                  <a:lnTo>
                    <a:pt x="985" y="874"/>
                  </a:lnTo>
                  <a:lnTo>
                    <a:pt x="985" y="872"/>
                  </a:lnTo>
                  <a:close/>
                  <a:moveTo>
                    <a:pt x="1002" y="870"/>
                  </a:moveTo>
                  <a:lnTo>
                    <a:pt x="1000" y="870"/>
                  </a:lnTo>
                  <a:lnTo>
                    <a:pt x="1002" y="870"/>
                  </a:lnTo>
                  <a:close/>
                  <a:moveTo>
                    <a:pt x="987" y="870"/>
                  </a:moveTo>
                  <a:lnTo>
                    <a:pt x="985" y="870"/>
                  </a:lnTo>
                  <a:lnTo>
                    <a:pt x="987" y="870"/>
                  </a:lnTo>
                  <a:close/>
                  <a:moveTo>
                    <a:pt x="1004" y="870"/>
                  </a:moveTo>
                  <a:lnTo>
                    <a:pt x="1004" y="872"/>
                  </a:lnTo>
                  <a:lnTo>
                    <a:pt x="1002" y="872"/>
                  </a:lnTo>
                  <a:lnTo>
                    <a:pt x="1000" y="872"/>
                  </a:lnTo>
                  <a:lnTo>
                    <a:pt x="1000" y="874"/>
                  </a:lnTo>
                  <a:lnTo>
                    <a:pt x="999" y="874"/>
                  </a:lnTo>
                  <a:lnTo>
                    <a:pt x="999" y="872"/>
                  </a:lnTo>
                  <a:lnTo>
                    <a:pt x="1000" y="872"/>
                  </a:lnTo>
                  <a:lnTo>
                    <a:pt x="1002" y="870"/>
                  </a:lnTo>
                  <a:lnTo>
                    <a:pt x="1004" y="870"/>
                  </a:lnTo>
                  <a:lnTo>
                    <a:pt x="1002" y="870"/>
                  </a:lnTo>
                  <a:lnTo>
                    <a:pt x="1004" y="870"/>
                  </a:lnTo>
                  <a:close/>
                  <a:moveTo>
                    <a:pt x="1064" y="870"/>
                  </a:moveTo>
                  <a:lnTo>
                    <a:pt x="1066" y="870"/>
                  </a:lnTo>
                  <a:lnTo>
                    <a:pt x="1066" y="872"/>
                  </a:lnTo>
                  <a:lnTo>
                    <a:pt x="1068" y="872"/>
                  </a:lnTo>
                  <a:lnTo>
                    <a:pt x="1068" y="874"/>
                  </a:lnTo>
                  <a:lnTo>
                    <a:pt x="1068" y="872"/>
                  </a:lnTo>
                  <a:lnTo>
                    <a:pt x="1070" y="872"/>
                  </a:lnTo>
                  <a:lnTo>
                    <a:pt x="1068" y="872"/>
                  </a:lnTo>
                  <a:lnTo>
                    <a:pt x="1068" y="874"/>
                  </a:lnTo>
                  <a:lnTo>
                    <a:pt x="1068" y="872"/>
                  </a:lnTo>
                  <a:lnTo>
                    <a:pt x="1066" y="872"/>
                  </a:lnTo>
                  <a:lnTo>
                    <a:pt x="1064" y="870"/>
                  </a:lnTo>
                  <a:lnTo>
                    <a:pt x="1062" y="870"/>
                  </a:lnTo>
                  <a:lnTo>
                    <a:pt x="1064" y="870"/>
                  </a:lnTo>
                  <a:close/>
                  <a:moveTo>
                    <a:pt x="1071" y="868"/>
                  </a:moveTo>
                  <a:lnTo>
                    <a:pt x="1073" y="868"/>
                  </a:lnTo>
                  <a:lnTo>
                    <a:pt x="1071" y="870"/>
                  </a:lnTo>
                  <a:lnTo>
                    <a:pt x="1071" y="868"/>
                  </a:lnTo>
                  <a:close/>
                  <a:moveTo>
                    <a:pt x="1073" y="868"/>
                  </a:moveTo>
                  <a:lnTo>
                    <a:pt x="1073" y="870"/>
                  </a:lnTo>
                  <a:lnTo>
                    <a:pt x="1073" y="868"/>
                  </a:lnTo>
                  <a:close/>
                  <a:moveTo>
                    <a:pt x="1058" y="868"/>
                  </a:moveTo>
                  <a:lnTo>
                    <a:pt x="1060" y="868"/>
                  </a:lnTo>
                  <a:lnTo>
                    <a:pt x="1060" y="870"/>
                  </a:lnTo>
                  <a:lnTo>
                    <a:pt x="1062" y="868"/>
                  </a:lnTo>
                  <a:lnTo>
                    <a:pt x="1062" y="870"/>
                  </a:lnTo>
                  <a:lnTo>
                    <a:pt x="1060" y="870"/>
                  </a:lnTo>
                  <a:lnTo>
                    <a:pt x="1058" y="868"/>
                  </a:lnTo>
                  <a:close/>
                  <a:moveTo>
                    <a:pt x="1073" y="870"/>
                  </a:moveTo>
                  <a:lnTo>
                    <a:pt x="1073" y="868"/>
                  </a:lnTo>
                  <a:lnTo>
                    <a:pt x="1073" y="870"/>
                  </a:lnTo>
                  <a:close/>
                  <a:moveTo>
                    <a:pt x="987" y="868"/>
                  </a:moveTo>
                  <a:lnTo>
                    <a:pt x="987" y="866"/>
                  </a:lnTo>
                  <a:lnTo>
                    <a:pt x="987" y="868"/>
                  </a:lnTo>
                  <a:close/>
                  <a:moveTo>
                    <a:pt x="1071" y="866"/>
                  </a:moveTo>
                  <a:lnTo>
                    <a:pt x="1071" y="868"/>
                  </a:lnTo>
                  <a:lnTo>
                    <a:pt x="1073" y="868"/>
                  </a:lnTo>
                  <a:lnTo>
                    <a:pt x="1071" y="868"/>
                  </a:lnTo>
                  <a:lnTo>
                    <a:pt x="1071" y="870"/>
                  </a:lnTo>
                  <a:lnTo>
                    <a:pt x="1070" y="870"/>
                  </a:lnTo>
                  <a:lnTo>
                    <a:pt x="1070" y="868"/>
                  </a:lnTo>
                  <a:lnTo>
                    <a:pt x="1071" y="868"/>
                  </a:lnTo>
                  <a:lnTo>
                    <a:pt x="1070" y="868"/>
                  </a:lnTo>
                  <a:lnTo>
                    <a:pt x="1068" y="868"/>
                  </a:lnTo>
                  <a:lnTo>
                    <a:pt x="1070" y="868"/>
                  </a:lnTo>
                  <a:lnTo>
                    <a:pt x="1070" y="866"/>
                  </a:lnTo>
                  <a:lnTo>
                    <a:pt x="1071" y="866"/>
                  </a:lnTo>
                  <a:lnTo>
                    <a:pt x="1073" y="866"/>
                  </a:lnTo>
                  <a:lnTo>
                    <a:pt x="1071" y="866"/>
                  </a:lnTo>
                  <a:close/>
                  <a:moveTo>
                    <a:pt x="1073" y="866"/>
                  </a:moveTo>
                  <a:lnTo>
                    <a:pt x="1071" y="866"/>
                  </a:lnTo>
                  <a:lnTo>
                    <a:pt x="1073" y="866"/>
                  </a:lnTo>
                  <a:close/>
                  <a:moveTo>
                    <a:pt x="1075" y="868"/>
                  </a:moveTo>
                  <a:lnTo>
                    <a:pt x="1075" y="866"/>
                  </a:lnTo>
                  <a:lnTo>
                    <a:pt x="1077" y="866"/>
                  </a:lnTo>
                  <a:lnTo>
                    <a:pt x="1075" y="866"/>
                  </a:lnTo>
                  <a:lnTo>
                    <a:pt x="1075" y="868"/>
                  </a:lnTo>
                  <a:close/>
                  <a:moveTo>
                    <a:pt x="1052" y="864"/>
                  </a:moveTo>
                  <a:lnTo>
                    <a:pt x="1052" y="866"/>
                  </a:lnTo>
                  <a:lnTo>
                    <a:pt x="1050" y="866"/>
                  </a:lnTo>
                  <a:lnTo>
                    <a:pt x="1050" y="864"/>
                  </a:lnTo>
                  <a:lnTo>
                    <a:pt x="1052" y="864"/>
                  </a:lnTo>
                  <a:close/>
                  <a:moveTo>
                    <a:pt x="1071" y="864"/>
                  </a:moveTo>
                  <a:lnTo>
                    <a:pt x="1071" y="866"/>
                  </a:lnTo>
                  <a:lnTo>
                    <a:pt x="1071" y="864"/>
                  </a:lnTo>
                  <a:close/>
                  <a:moveTo>
                    <a:pt x="1010" y="866"/>
                  </a:moveTo>
                  <a:lnTo>
                    <a:pt x="1010" y="868"/>
                  </a:lnTo>
                  <a:lnTo>
                    <a:pt x="1010" y="866"/>
                  </a:lnTo>
                  <a:lnTo>
                    <a:pt x="1012" y="868"/>
                  </a:lnTo>
                  <a:lnTo>
                    <a:pt x="1012" y="866"/>
                  </a:lnTo>
                  <a:lnTo>
                    <a:pt x="1014" y="866"/>
                  </a:lnTo>
                  <a:lnTo>
                    <a:pt x="1014" y="868"/>
                  </a:lnTo>
                  <a:lnTo>
                    <a:pt x="1014" y="870"/>
                  </a:lnTo>
                  <a:lnTo>
                    <a:pt x="1012" y="870"/>
                  </a:lnTo>
                  <a:lnTo>
                    <a:pt x="1012" y="872"/>
                  </a:lnTo>
                  <a:lnTo>
                    <a:pt x="1010" y="872"/>
                  </a:lnTo>
                  <a:lnTo>
                    <a:pt x="1012" y="872"/>
                  </a:lnTo>
                  <a:lnTo>
                    <a:pt x="1014" y="870"/>
                  </a:lnTo>
                  <a:lnTo>
                    <a:pt x="1016" y="870"/>
                  </a:lnTo>
                  <a:lnTo>
                    <a:pt x="1016" y="868"/>
                  </a:lnTo>
                  <a:lnTo>
                    <a:pt x="1018" y="868"/>
                  </a:lnTo>
                  <a:lnTo>
                    <a:pt x="1018" y="870"/>
                  </a:lnTo>
                  <a:lnTo>
                    <a:pt x="1016" y="870"/>
                  </a:lnTo>
                  <a:lnTo>
                    <a:pt x="1016" y="872"/>
                  </a:lnTo>
                  <a:lnTo>
                    <a:pt x="1016" y="874"/>
                  </a:lnTo>
                  <a:lnTo>
                    <a:pt x="1014" y="874"/>
                  </a:lnTo>
                  <a:lnTo>
                    <a:pt x="1014" y="876"/>
                  </a:lnTo>
                  <a:lnTo>
                    <a:pt x="1012" y="876"/>
                  </a:lnTo>
                  <a:lnTo>
                    <a:pt x="1012" y="877"/>
                  </a:lnTo>
                  <a:lnTo>
                    <a:pt x="1010" y="877"/>
                  </a:lnTo>
                  <a:lnTo>
                    <a:pt x="1008" y="877"/>
                  </a:lnTo>
                  <a:lnTo>
                    <a:pt x="1008" y="879"/>
                  </a:lnTo>
                  <a:lnTo>
                    <a:pt x="1008" y="881"/>
                  </a:lnTo>
                  <a:lnTo>
                    <a:pt x="1006" y="881"/>
                  </a:lnTo>
                  <a:lnTo>
                    <a:pt x="1006" y="883"/>
                  </a:lnTo>
                  <a:lnTo>
                    <a:pt x="1004" y="883"/>
                  </a:lnTo>
                  <a:lnTo>
                    <a:pt x="1004" y="885"/>
                  </a:lnTo>
                  <a:lnTo>
                    <a:pt x="1002" y="887"/>
                  </a:lnTo>
                  <a:lnTo>
                    <a:pt x="1002" y="889"/>
                  </a:lnTo>
                  <a:lnTo>
                    <a:pt x="1002" y="891"/>
                  </a:lnTo>
                  <a:lnTo>
                    <a:pt x="1004" y="891"/>
                  </a:lnTo>
                  <a:lnTo>
                    <a:pt x="1002" y="891"/>
                  </a:lnTo>
                  <a:lnTo>
                    <a:pt x="1000" y="891"/>
                  </a:lnTo>
                  <a:lnTo>
                    <a:pt x="999" y="893"/>
                  </a:lnTo>
                  <a:lnTo>
                    <a:pt x="999" y="895"/>
                  </a:lnTo>
                  <a:lnTo>
                    <a:pt x="1000" y="895"/>
                  </a:lnTo>
                  <a:lnTo>
                    <a:pt x="1000" y="897"/>
                  </a:lnTo>
                  <a:lnTo>
                    <a:pt x="1000" y="899"/>
                  </a:lnTo>
                  <a:lnTo>
                    <a:pt x="999" y="899"/>
                  </a:lnTo>
                  <a:lnTo>
                    <a:pt x="997" y="899"/>
                  </a:lnTo>
                  <a:lnTo>
                    <a:pt x="995" y="899"/>
                  </a:lnTo>
                  <a:lnTo>
                    <a:pt x="995" y="900"/>
                  </a:lnTo>
                  <a:lnTo>
                    <a:pt x="993" y="900"/>
                  </a:lnTo>
                  <a:lnTo>
                    <a:pt x="991" y="900"/>
                  </a:lnTo>
                  <a:lnTo>
                    <a:pt x="991" y="902"/>
                  </a:lnTo>
                  <a:lnTo>
                    <a:pt x="989" y="902"/>
                  </a:lnTo>
                  <a:lnTo>
                    <a:pt x="987" y="902"/>
                  </a:lnTo>
                  <a:lnTo>
                    <a:pt x="985" y="902"/>
                  </a:lnTo>
                  <a:lnTo>
                    <a:pt x="985" y="900"/>
                  </a:lnTo>
                  <a:lnTo>
                    <a:pt x="987" y="900"/>
                  </a:lnTo>
                  <a:lnTo>
                    <a:pt x="987" y="899"/>
                  </a:lnTo>
                  <a:lnTo>
                    <a:pt x="985" y="899"/>
                  </a:lnTo>
                  <a:lnTo>
                    <a:pt x="987" y="899"/>
                  </a:lnTo>
                  <a:lnTo>
                    <a:pt x="987" y="897"/>
                  </a:lnTo>
                  <a:lnTo>
                    <a:pt x="989" y="897"/>
                  </a:lnTo>
                  <a:lnTo>
                    <a:pt x="991" y="897"/>
                  </a:lnTo>
                  <a:lnTo>
                    <a:pt x="991" y="895"/>
                  </a:lnTo>
                  <a:lnTo>
                    <a:pt x="989" y="895"/>
                  </a:lnTo>
                  <a:lnTo>
                    <a:pt x="989" y="893"/>
                  </a:lnTo>
                  <a:lnTo>
                    <a:pt x="991" y="893"/>
                  </a:lnTo>
                  <a:lnTo>
                    <a:pt x="991" y="891"/>
                  </a:lnTo>
                  <a:lnTo>
                    <a:pt x="993" y="891"/>
                  </a:lnTo>
                  <a:lnTo>
                    <a:pt x="995" y="891"/>
                  </a:lnTo>
                  <a:lnTo>
                    <a:pt x="993" y="891"/>
                  </a:lnTo>
                  <a:lnTo>
                    <a:pt x="993" y="889"/>
                  </a:lnTo>
                  <a:lnTo>
                    <a:pt x="995" y="889"/>
                  </a:lnTo>
                  <a:lnTo>
                    <a:pt x="995" y="887"/>
                  </a:lnTo>
                  <a:lnTo>
                    <a:pt x="997" y="887"/>
                  </a:lnTo>
                  <a:lnTo>
                    <a:pt x="997" y="885"/>
                  </a:lnTo>
                  <a:lnTo>
                    <a:pt x="999" y="885"/>
                  </a:lnTo>
                  <a:lnTo>
                    <a:pt x="999" y="883"/>
                  </a:lnTo>
                  <a:lnTo>
                    <a:pt x="1000" y="883"/>
                  </a:lnTo>
                  <a:lnTo>
                    <a:pt x="1000" y="881"/>
                  </a:lnTo>
                  <a:lnTo>
                    <a:pt x="1002" y="881"/>
                  </a:lnTo>
                  <a:lnTo>
                    <a:pt x="1002" y="879"/>
                  </a:lnTo>
                  <a:lnTo>
                    <a:pt x="1002" y="877"/>
                  </a:lnTo>
                  <a:lnTo>
                    <a:pt x="1004" y="877"/>
                  </a:lnTo>
                  <a:lnTo>
                    <a:pt x="1004" y="876"/>
                  </a:lnTo>
                  <a:lnTo>
                    <a:pt x="1006" y="876"/>
                  </a:lnTo>
                  <a:lnTo>
                    <a:pt x="1004" y="876"/>
                  </a:lnTo>
                  <a:lnTo>
                    <a:pt x="1004" y="874"/>
                  </a:lnTo>
                  <a:lnTo>
                    <a:pt x="1006" y="874"/>
                  </a:lnTo>
                  <a:lnTo>
                    <a:pt x="1004" y="874"/>
                  </a:lnTo>
                  <a:lnTo>
                    <a:pt x="1004" y="876"/>
                  </a:lnTo>
                  <a:lnTo>
                    <a:pt x="1006" y="876"/>
                  </a:lnTo>
                  <a:lnTo>
                    <a:pt x="1006" y="874"/>
                  </a:lnTo>
                  <a:lnTo>
                    <a:pt x="1008" y="874"/>
                  </a:lnTo>
                  <a:lnTo>
                    <a:pt x="1008" y="872"/>
                  </a:lnTo>
                  <a:lnTo>
                    <a:pt x="1010" y="872"/>
                  </a:lnTo>
                  <a:lnTo>
                    <a:pt x="1008" y="872"/>
                  </a:lnTo>
                  <a:lnTo>
                    <a:pt x="1008" y="870"/>
                  </a:lnTo>
                  <a:lnTo>
                    <a:pt x="1010" y="870"/>
                  </a:lnTo>
                  <a:lnTo>
                    <a:pt x="1010" y="868"/>
                  </a:lnTo>
                  <a:lnTo>
                    <a:pt x="1008" y="868"/>
                  </a:lnTo>
                  <a:lnTo>
                    <a:pt x="1008" y="866"/>
                  </a:lnTo>
                  <a:lnTo>
                    <a:pt x="1010" y="866"/>
                  </a:lnTo>
                  <a:lnTo>
                    <a:pt x="1010" y="864"/>
                  </a:lnTo>
                  <a:lnTo>
                    <a:pt x="1012" y="864"/>
                  </a:lnTo>
                  <a:lnTo>
                    <a:pt x="1012" y="866"/>
                  </a:lnTo>
                  <a:lnTo>
                    <a:pt x="1010" y="866"/>
                  </a:lnTo>
                  <a:close/>
                  <a:moveTo>
                    <a:pt x="983" y="864"/>
                  </a:moveTo>
                  <a:lnTo>
                    <a:pt x="983" y="866"/>
                  </a:lnTo>
                  <a:lnTo>
                    <a:pt x="983" y="868"/>
                  </a:lnTo>
                  <a:lnTo>
                    <a:pt x="983" y="870"/>
                  </a:lnTo>
                  <a:lnTo>
                    <a:pt x="981" y="870"/>
                  </a:lnTo>
                  <a:lnTo>
                    <a:pt x="979" y="870"/>
                  </a:lnTo>
                  <a:lnTo>
                    <a:pt x="979" y="868"/>
                  </a:lnTo>
                  <a:lnTo>
                    <a:pt x="979" y="866"/>
                  </a:lnTo>
                  <a:lnTo>
                    <a:pt x="979" y="868"/>
                  </a:lnTo>
                  <a:lnTo>
                    <a:pt x="981" y="866"/>
                  </a:lnTo>
                  <a:lnTo>
                    <a:pt x="979" y="866"/>
                  </a:lnTo>
                  <a:lnTo>
                    <a:pt x="981" y="866"/>
                  </a:lnTo>
                  <a:lnTo>
                    <a:pt x="981" y="864"/>
                  </a:lnTo>
                  <a:lnTo>
                    <a:pt x="981" y="866"/>
                  </a:lnTo>
                  <a:lnTo>
                    <a:pt x="983" y="866"/>
                  </a:lnTo>
                  <a:lnTo>
                    <a:pt x="981" y="864"/>
                  </a:lnTo>
                  <a:lnTo>
                    <a:pt x="983" y="864"/>
                  </a:lnTo>
                  <a:close/>
                  <a:moveTo>
                    <a:pt x="1081" y="864"/>
                  </a:moveTo>
                  <a:lnTo>
                    <a:pt x="1079" y="864"/>
                  </a:lnTo>
                  <a:lnTo>
                    <a:pt x="1081" y="864"/>
                  </a:lnTo>
                  <a:close/>
                  <a:moveTo>
                    <a:pt x="1050" y="864"/>
                  </a:moveTo>
                  <a:lnTo>
                    <a:pt x="1052" y="864"/>
                  </a:lnTo>
                  <a:lnTo>
                    <a:pt x="1054" y="864"/>
                  </a:lnTo>
                  <a:lnTo>
                    <a:pt x="1052" y="864"/>
                  </a:lnTo>
                  <a:lnTo>
                    <a:pt x="1054" y="864"/>
                  </a:lnTo>
                  <a:lnTo>
                    <a:pt x="1054" y="866"/>
                  </a:lnTo>
                  <a:lnTo>
                    <a:pt x="1052" y="866"/>
                  </a:lnTo>
                  <a:lnTo>
                    <a:pt x="1050" y="866"/>
                  </a:lnTo>
                  <a:lnTo>
                    <a:pt x="1052" y="866"/>
                  </a:lnTo>
                  <a:lnTo>
                    <a:pt x="1052" y="864"/>
                  </a:lnTo>
                  <a:lnTo>
                    <a:pt x="1050" y="864"/>
                  </a:lnTo>
                  <a:lnTo>
                    <a:pt x="1048" y="864"/>
                  </a:lnTo>
                  <a:lnTo>
                    <a:pt x="1050" y="864"/>
                  </a:lnTo>
                  <a:lnTo>
                    <a:pt x="1048" y="864"/>
                  </a:lnTo>
                  <a:lnTo>
                    <a:pt x="1047" y="864"/>
                  </a:lnTo>
                  <a:lnTo>
                    <a:pt x="1048" y="864"/>
                  </a:lnTo>
                  <a:lnTo>
                    <a:pt x="1050" y="864"/>
                  </a:lnTo>
                  <a:close/>
                  <a:moveTo>
                    <a:pt x="1075" y="866"/>
                  </a:moveTo>
                  <a:lnTo>
                    <a:pt x="1073" y="866"/>
                  </a:lnTo>
                  <a:lnTo>
                    <a:pt x="1073" y="868"/>
                  </a:lnTo>
                  <a:lnTo>
                    <a:pt x="1073" y="866"/>
                  </a:lnTo>
                  <a:lnTo>
                    <a:pt x="1075" y="864"/>
                  </a:lnTo>
                  <a:lnTo>
                    <a:pt x="1075" y="866"/>
                  </a:lnTo>
                  <a:close/>
                  <a:moveTo>
                    <a:pt x="1058" y="864"/>
                  </a:moveTo>
                  <a:lnTo>
                    <a:pt x="1056" y="864"/>
                  </a:lnTo>
                  <a:lnTo>
                    <a:pt x="1056" y="862"/>
                  </a:lnTo>
                  <a:lnTo>
                    <a:pt x="1056" y="864"/>
                  </a:lnTo>
                  <a:lnTo>
                    <a:pt x="1058" y="862"/>
                  </a:lnTo>
                  <a:lnTo>
                    <a:pt x="1058" y="864"/>
                  </a:lnTo>
                  <a:close/>
                  <a:moveTo>
                    <a:pt x="1083" y="862"/>
                  </a:moveTo>
                  <a:lnTo>
                    <a:pt x="1081" y="862"/>
                  </a:lnTo>
                  <a:lnTo>
                    <a:pt x="1083" y="862"/>
                  </a:lnTo>
                  <a:close/>
                  <a:moveTo>
                    <a:pt x="1075" y="862"/>
                  </a:moveTo>
                  <a:lnTo>
                    <a:pt x="1073" y="864"/>
                  </a:lnTo>
                  <a:lnTo>
                    <a:pt x="1071" y="864"/>
                  </a:lnTo>
                  <a:lnTo>
                    <a:pt x="1073" y="864"/>
                  </a:lnTo>
                  <a:lnTo>
                    <a:pt x="1073" y="862"/>
                  </a:lnTo>
                  <a:lnTo>
                    <a:pt x="1075" y="862"/>
                  </a:lnTo>
                  <a:close/>
                  <a:moveTo>
                    <a:pt x="1079" y="862"/>
                  </a:moveTo>
                  <a:lnTo>
                    <a:pt x="1079" y="860"/>
                  </a:lnTo>
                  <a:lnTo>
                    <a:pt x="1081" y="862"/>
                  </a:lnTo>
                  <a:lnTo>
                    <a:pt x="1079" y="862"/>
                  </a:lnTo>
                  <a:close/>
                  <a:moveTo>
                    <a:pt x="411" y="860"/>
                  </a:moveTo>
                  <a:lnTo>
                    <a:pt x="411" y="862"/>
                  </a:lnTo>
                  <a:lnTo>
                    <a:pt x="411" y="864"/>
                  </a:lnTo>
                  <a:lnTo>
                    <a:pt x="413" y="864"/>
                  </a:lnTo>
                  <a:lnTo>
                    <a:pt x="413" y="866"/>
                  </a:lnTo>
                  <a:lnTo>
                    <a:pt x="413" y="868"/>
                  </a:lnTo>
                  <a:lnTo>
                    <a:pt x="415" y="868"/>
                  </a:lnTo>
                  <a:lnTo>
                    <a:pt x="417" y="868"/>
                  </a:lnTo>
                  <a:lnTo>
                    <a:pt x="419" y="868"/>
                  </a:lnTo>
                  <a:lnTo>
                    <a:pt x="419" y="866"/>
                  </a:lnTo>
                  <a:lnTo>
                    <a:pt x="421" y="866"/>
                  </a:lnTo>
                  <a:lnTo>
                    <a:pt x="421" y="868"/>
                  </a:lnTo>
                  <a:lnTo>
                    <a:pt x="422" y="868"/>
                  </a:lnTo>
                  <a:lnTo>
                    <a:pt x="424" y="868"/>
                  </a:lnTo>
                  <a:lnTo>
                    <a:pt x="424" y="870"/>
                  </a:lnTo>
                  <a:lnTo>
                    <a:pt x="422" y="870"/>
                  </a:lnTo>
                  <a:lnTo>
                    <a:pt x="424" y="870"/>
                  </a:lnTo>
                  <a:lnTo>
                    <a:pt x="426" y="870"/>
                  </a:lnTo>
                  <a:lnTo>
                    <a:pt x="424" y="870"/>
                  </a:lnTo>
                  <a:lnTo>
                    <a:pt x="424" y="872"/>
                  </a:lnTo>
                  <a:lnTo>
                    <a:pt x="426" y="872"/>
                  </a:lnTo>
                  <a:lnTo>
                    <a:pt x="424" y="872"/>
                  </a:lnTo>
                  <a:lnTo>
                    <a:pt x="424" y="874"/>
                  </a:lnTo>
                  <a:lnTo>
                    <a:pt x="424" y="876"/>
                  </a:lnTo>
                  <a:lnTo>
                    <a:pt x="424" y="877"/>
                  </a:lnTo>
                  <a:lnTo>
                    <a:pt x="424" y="879"/>
                  </a:lnTo>
                  <a:lnTo>
                    <a:pt x="426" y="879"/>
                  </a:lnTo>
                  <a:lnTo>
                    <a:pt x="424" y="879"/>
                  </a:lnTo>
                  <a:lnTo>
                    <a:pt x="426" y="879"/>
                  </a:lnTo>
                  <a:lnTo>
                    <a:pt x="426" y="881"/>
                  </a:lnTo>
                  <a:lnTo>
                    <a:pt x="426" y="883"/>
                  </a:lnTo>
                  <a:lnTo>
                    <a:pt x="424" y="883"/>
                  </a:lnTo>
                  <a:lnTo>
                    <a:pt x="424" y="885"/>
                  </a:lnTo>
                  <a:lnTo>
                    <a:pt x="426" y="885"/>
                  </a:lnTo>
                  <a:lnTo>
                    <a:pt x="426" y="887"/>
                  </a:lnTo>
                  <a:lnTo>
                    <a:pt x="426" y="889"/>
                  </a:lnTo>
                  <a:lnTo>
                    <a:pt x="426" y="891"/>
                  </a:lnTo>
                  <a:lnTo>
                    <a:pt x="428" y="891"/>
                  </a:lnTo>
                  <a:lnTo>
                    <a:pt x="428" y="889"/>
                  </a:lnTo>
                  <a:lnTo>
                    <a:pt x="430" y="889"/>
                  </a:lnTo>
                  <a:lnTo>
                    <a:pt x="430" y="891"/>
                  </a:lnTo>
                  <a:lnTo>
                    <a:pt x="428" y="891"/>
                  </a:lnTo>
                  <a:lnTo>
                    <a:pt x="428" y="893"/>
                  </a:lnTo>
                  <a:lnTo>
                    <a:pt x="428" y="895"/>
                  </a:lnTo>
                  <a:lnTo>
                    <a:pt x="426" y="895"/>
                  </a:lnTo>
                  <a:lnTo>
                    <a:pt x="424" y="895"/>
                  </a:lnTo>
                  <a:lnTo>
                    <a:pt x="424" y="893"/>
                  </a:lnTo>
                  <a:lnTo>
                    <a:pt x="422" y="893"/>
                  </a:lnTo>
                  <a:lnTo>
                    <a:pt x="422" y="895"/>
                  </a:lnTo>
                  <a:lnTo>
                    <a:pt x="421" y="895"/>
                  </a:lnTo>
                  <a:lnTo>
                    <a:pt x="421" y="897"/>
                  </a:lnTo>
                  <a:lnTo>
                    <a:pt x="419" y="897"/>
                  </a:lnTo>
                  <a:lnTo>
                    <a:pt x="417" y="897"/>
                  </a:lnTo>
                  <a:lnTo>
                    <a:pt x="417" y="895"/>
                  </a:lnTo>
                  <a:lnTo>
                    <a:pt x="415" y="895"/>
                  </a:lnTo>
                  <a:lnTo>
                    <a:pt x="417" y="895"/>
                  </a:lnTo>
                  <a:lnTo>
                    <a:pt x="417" y="897"/>
                  </a:lnTo>
                  <a:lnTo>
                    <a:pt x="415" y="897"/>
                  </a:lnTo>
                  <a:lnTo>
                    <a:pt x="413" y="899"/>
                  </a:lnTo>
                  <a:lnTo>
                    <a:pt x="411" y="899"/>
                  </a:lnTo>
                  <a:lnTo>
                    <a:pt x="411" y="897"/>
                  </a:lnTo>
                  <a:lnTo>
                    <a:pt x="411" y="899"/>
                  </a:lnTo>
                  <a:lnTo>
                    <a:pt x="411" y="897"/>
                  </a:lnTo>
                  <a:lnTo>
                    <a:pt x="409" y="897"/>
                  </a:lnTo>
                  <a:lnTo>
                    <a:pt x="409" y="899"/>
                  </a:lnTo>
                  <a:lnTo>
                    <a:pt x="409" y="897"/>
                  </a:lnTo>
                  <a:lnTo>
                    <a:pt x="409" y="899"/>
                  </a:lnTo>
                  <a:lnTo>
                    <a:pt x="407" y="897"/>
                  </a:lnTo>
                  <a:lnTo>
                    <a:pt x="407" y="899"/>
                  </a:lnTo>
                  <a:lnTo>
                    <a:pt x="407" y="900"/>
                  </a:lnTo>
                  <a:lnTo>
                    <a:pt x="409" y="900"/>
                  </a:lnTo>
                  <a:lnTo>
                    <a:pt x="411" y="899"/>
                  </a:lnTo>
                  <a:lnTo>
                    <a:pt x="411" y="900"/>
                  </a:lnTo>
                  <a:lnTo>
                    <a:pt x="411" y="899"/>
                  </a:lnTo>
                  <a:lnTo>
                    <a:pt x="411" y="900"/>
                  </a:lnTo>
                  <a:lnTo>
                    <a:pt x="413" y="902"/>
                  </a:lnTo>
                  <a:lnTo>
                    <a:pt x="413" y="904"/>
                  </a:lnTo>
                  <a:lnTo>
                    <a:pt x="411" y="904"/>
                  </a:lnTo>
                  <a:lnTo>
                    <a:pt x="413" y="904"/>
                  </a:lnTo>
                  <a:lnTo>
                    <a:pt x="411" y="904"/>
                  </a:lnTo>
                  <a:lnTo>
                    <a:pt x="409" y="904"/>
                  </a:lnTo>
                  <a:lnTo>
                    <a:pt x="409" y="902"/>
                  </a:lnTo>
                  <a:lnTo>
                    <a:pt x="407" y="900"/>
                  </a:lnTo>
                  <a:lnTo>
                    <a:pt x="405" y="899"/>
                  </a:lnTo>
                  <a:lnTo>
                    <a:pt x="403" y="899"/>
                  </a:lnTo>
                  <a:lnTo>
                    <a:pt x="403" y="897"/>
                  </a:lnTo>
                  <a:lnTo>
                    <a:pt x="401" y="897"/>
                  </a:lnTo>
                  <a:lnTo>
                    <a:pt x="401" y="899"/>
                  </a:lnTo>
                  <a:lnTo>
                    <a:pt x="401" y="897"/>
                  </a:lnTo>
                  <a:lnTo>
                    <a:pt x="399" y="897"/>
                  </a:lnTo>
                  <a:lnTo>
                    <a:pt x="399" y="899"/>
                  </a:lnTo>
                  <a:lnTo>
                    <a:pt x="399" y="897"/>
                  </a:lnTo>
                  <a:lnTo>
                    <a:pt x="399" y="899"/>
                  </a:lnTo>
                  <a:lnTo>
                    <a:pt x="398" y="899"/>
                  </a:lnTo>
                  <a:lnTo>
                    <a:pt x="396" y="899"/>
                  </a:lnTo>
                  <a:lnTo>
                    <a:pt x="396" y="897"/>
                  </a:lnTo>
                  <a:lnTo>
                    <a:pt x="394" y="897"/>
                  </a:lnTo>
                  <a:lnTo>
                    <a:pt x="394" y="895"/>
                  </a:lnTo>
                  <a:lnTo>
                    <a:pt x="392" y="895"/>
                  </a:lnTo>
                  <a:lnTo>
                    <a:pt x="390" y="895"/>
                  </a:lnTo>
                  <a:lnTo>
                    <a:pt x="390" y="893"/>
                  </a:lnTo>
                  <a:lnTo>
                    <a:pt x="388" y="893"/>
                  </a:lnTo>
                  <a:lnTo>
                    <a:pt x="388" y="891"/>
                  </a:lnTo>
                  <a:lnTo>
                    <a:pt x="386" y="891"/>
                  </a:lnTo>
                  <a:lnTo>
                    <a:pt x="386" y="889"/>
                  </a:lnTo>
                  <a:lnTo>
                    <a:pt x="384" y="889"/>
                  </a:lnTo>
                  <a:lnTo>
                    <a:pt x="382" y="889"/>
                  </a:lnTo>
                  <a:lnTo>
                    <a:pt x="380" y="889"/>
                  </a:lnTo>
                  <a:lnTo>
                    <a:pt x="382" y="887"/>
                  </a:lnTo>
                  <a:lnTo>
                    <a:pt x="380" y="887"/>
                  </a:lnTo>
                  <a:lnTo>
                    <a:pt x="380" y="889"/>
                  </a:lnTo>
                  <a:lnTo>
                    <a:pt x="380" y="887"/>
                  </a:lnTo>
                  <a:lnTo>
                    <a:pt x="378" y="887"/>
                  </a:lnTo>
                  <a:lnTo>
                    <a:pt x="376" y="887"/>
                  </a:lnTo>
                  <a:lnTo>
                    <a:pt x="376" y="885"/>
                  </a:lnTo>
                  <a:lnTo>
                    <a:pt x="376" y="883"/>
                  </a:lnTo>
                  <a:lnTo>
                    <a:pt x="374" y="883"/>
                  </a:lnTo>
                  <a:lnTo>
                    <a:pt x="376" y="883"/>
                  </a:lnTo>
                  <a:lnTo>
                    <a:pt x="374" y="883"/>
                  </a:lnTo>
                  <a:lnTo>
                    <a:pt x="374" y="885"/>
                  </a:lnTo>
                  <a:lnTo>
                    <a:pt x="374" y="883"/>
                  </a:lnTo>
                  <a:lnTo>
                    <a:pt x="373" y="883"/>
                  </a:lnTo>
                  <a:lnTo>
                    <a:pt x="373" y="881"/>
                  </a:lnTo>
                  <a:lnTo>
                    <a:pt x="373" y="879"/>
                  </a:lnTo>
                  <a:lnTo>
                    <a:pt x="373" y="877"/>
                  </a:lnTo>
                  <a:lnTo>
                    <a:pt x="371" y="877"/>
                  </a:lnTo>
                  <a:lnTo>
                    <a:pt x="371" y="876"/>
                  </a:lnTo>
                  <a:lnTo>
                    <a:pt x="369" y="876"/>
                  </a:lnTo>
                  <a:lnTo>
                    <a:pt x="371" y="876"/>
                  </a:lnTo>
                  <a:lnTo>
                    <a:pt x="373" y="876"/>
                  </a:lnTo>
                  <a:lnTo>
                    <a:pt x="373" y="874"/>
                  </a:lnTo>
                  <a:lnTo>
                    <a:pt x="374" y="874"/>
                  </a:lnTo>
                  <a:lnTo>
                    <a:pt x="376" y="874"/>
                  </a:lnTo>
                  <a:lnTo>
                    <a:pt x="378" y="874"/>
                  </a:lnTo>
                  <a:lnTo>
                    <a:pt x="380" y="874"/>
                  </a:lnTo>
                  <a:lnTo>
                    <a:pt x="382" y="874"/>
                  </a:lnTo>
                  <a:lnTo>
                    <a:pt x="384" y="874"/>
                  </a:lnTo>
                  <a:lnTo>
                    <a:pt x="386" y="874"/>
                  </a:lnTo>
                  <a:lnTo>
                    <a:pt x="386" y="876"/>
                  </a:lnTo>
                  <a:lnTo>
                    <a:pt x="388" y="876"/>
                  </a:lnTo>
                  <a:lnTo>
                    <a:pt x="390" y="876"/>
                  </a:lnTo>
                  <a:lnTo>
                    <a:pt x="390" y="874"/>
                  </a:lnTo>
                  <a:lnTo>
                    <a:pt x="390" y="872"/>
                  </a:lnTo>
                  <a:lnTo>
                    <a:pt x="390" y="870"/>
                  </a:lnTo>
                  <a:lnTo>
                    <a:pt x="392" y="870"/>
                  </a:lnTo>
                  <a:lnTo>
                    <a:pt x="390" y="870"/>
                  </a:lnTo>
                  <a:lnTo>
                    <a:pt x="392" y="870"/>
                  </a:lnTo>
                  <a:lnTo>
                    <a:pt x="392" y="868"/>
                  </a:lnTo>
                  <a:lnTo>
                    <a:pt x="392" y="870"/>
                  </a:lnTo>
                  <a:lnTo>
                    <a:pt x="392" y="868"/>
                  </a:lnTo>
                  <a:lnTo>
                    <a:pt x="394" y="870"/>
                  </a:lnTo>
                  <a:lnTo>
                    <a:pt x="392" y="870"/>
                  </a:lnTo>
                  <a:lnTo>
                    <a:pt x="394" y="870"/>
                  </a:lnTo>
                  <a:lnTo>
                    <a:pt x="394" y="868"/>
                  </a:lnTo>
                  <a:lnTo>
                    <a:pt x="396" y="868"/>
                  </a:lnTo>
                  <a:lnTo>
                    <a:pt x="398" y="868"/>
                  </a:lnTo>
                  <a:lnTo>
                    <a:pt x="398" y="870"/>
                  </a:lnTo>
                  <a:lnTo>
                    <a:pt x="398" y="868"/>
                  </a:lnTo>
                  <a:lnTo>
                    <a:pt x="398" y="866"/>
                  </a:lnTo>
                  <a:lnTo>
                    <a:pt x="399" y="866"/>
                  </a:lnTo>
                  <a:lnTo>
                    <a:pt x="399" y="864"/>
                  </a:lnTo>
                  <a:lnTo>
                    <a:pt x="401" y="864"/>
                  </a:lnTo>
                  <a:lnTo>
                    <a:pt x="403" y="864"/>
                  </a:lnTo>
                  <a:lnTo>
                    <a:pt x="403" y="866"/>
                  </a:lnTo>
                  <a:lnTo>
                    <a:pt x="401" y="866"/>
                  </a:lnTo>
                  <a:lnTo>
                    <a:pt x="403" y="866"/>
                  </a:lnTo>
                  <a:lnTo>
                    <a:pt x="405" y="866"/>
                  </a:lnTo>
                  <a:lnTo>
                    <a:pt x="405" y="864"/>
                  </a:lnTo>
                  <a:lnTo>
                    <a:pt x="407" y="864"/>
                  </a:lnTo>
                  <a:lnTo>
                    <a:pt x="409" y="864"/>
                  </a:lnTo>
                  <a:lnTo>
                    <a:pt x="409" y="866"/>
                  </a:lnTo>
                  <a:lnTo>
                    <a:pt x="409" y="864"/>
                  </a:lnTo>
                  <a:lnTo>
                    <a:pt x="411" y="864"/>
                  </a:lnTo>
                  <a:lnTo>
                    <a:pt x="411" y="862"/>
                  </a:lnTo>
                  <a:lnTo>
                    <a:pt x="411" y="864"/>
                  </a:lnTo>
                  <a:lnTo>
                    <a:pt x="409" y="864"/>
                  </a:lnTo>
                  <a:lnTo>
                    <a:pt x="411" y="862"/>
                  </a:lnTo>
                  <a:lnTo>
                    <a:pt x="411" y="860"/>
                  </a:lnTo>
                  <a:close/>
                  <a:moveTo>
                    <a:pt x="1079" y="860"/>
                  </a:moveTo>
                  <a:lnTo>
                    <a:pt x="1079" y="862"/>
                  </a:lnTo>
                  <a:lnTo>
                    <a:pt x="1079" y="860"/>
                  </a:lnTo>
                  <a:close/>
                  <a:moveTo>
                    <a:pt x="1081" y="860"/>
                  </a:moveTo>
                  <a:lnTo>
                    <a:pt x="1079" y="860"/>
                  </a:lnTo>
                  <a:lnTo>
                    <a:pt x="1081" y="860"/>
                  </a:lnTo>
                  <a:close/>
                  <a:moveTo>
                    <a:pt x="1081" y="858"/>
                  </a:moveTo>
                  <a:lnTo>
                    <a:pt x="1081" y="860"/>
                  </a:lnTo>
                  <a:lnTo>
                    <a:pt x="1081" y="862"/>
                  </a:lnTo>
                  <a:lnTo>
                    <a:pt x="1081" y="860"/>
                  </a:lnTo>
                  <a:lnTo>
                    <a:pt x="1081" y="858"/>
                  </a:lnTo>
                  <a:close/>
                  <a:moveTo>
                    <a:pt x="1081" y="858"/>
                  </a:moveTo>
                  <a:lnTo>
                    <a:pt x="1081" y="860"/>
                  </a:lnTo>
                  <a:lnTo>
                    <a:pt x="1079" y="860"/>
                  </a:lnTo>
                  <a:lnTo>
                    <a:pt x="1079" y="858"/>
                  </a:lnTo>
                  <a:lnTo>
                    <a:pt x="1081" y="858"/>
                  </a:lnTo>
                  <a:close/>
                  <a:moveTo>
                    <a:pt x="1047" y="858"/>
                  </a:moveTo>
                  <a:lnTo>
                    <a:pt x="1047" y="860"/>
                  </a:lnTo>
                  <a:lnTo>
                    <a:pt x="1047" y="858"/>
                  </a:lnTo>
                  <a:close/>
                  <a:moveTo>
                    <a:pt x="1081" y="858"/>
                  </a:moveTo>
                  <a:lnTo>
                    <a:pt x="1079" y="858"/>
                  </a:lnTo>
                  <a:lnTo>
                    <a:pt x="1081" y="858"/>
                  </a:lnTo>
                  <a:close/>
                  <a:moveTo>
                    <a:pt x="1083" y="860"/>
                  </a:moveTo>
                  <a:lnTo>
                    <a:pt x="1083" y="858"/>
                  </a:lnTo>
                  <a:lnTo>
                    <a:pt x="1083" y="860"/>
                  </a:lnTo>
                  <a:close/>
                  <a:moveTo>
                    <a:pt x="1083" y="858"/>
                  </a:moveTo>
                  <a:lnTo>
                    <a:pt x="1081" y="858"/>
                  </a:lnTo>
                  <a:lnTo>
                    <a:pt x="1081" y="860"/>
                  </a:lnTo>
                  <a:lnTo>
                    <a:pt x="1081" y="858"/>
                  </a:lnTo>
                  <a:lnTo>
                    <a:pt x="1083" y="858"/>
                  </a:lnTo>
                  <a:close/>
                  <a:moveTo>
                    <a:pt x="1029" y="858"/>
                  </a:moveTo>
                  <a:lnTo>
                    <a:pt x="1029" y="860"/>
                  </a:lnTo>
                  <a:lnTo>
                    <a:pt x="1029" y="858"/>
                  </a:lnTo>
                  <a:lnTo>
                    <a:pt x="1031" y="858"/>
                  </a:lnTo>
                  <a:lnTo>
                    <a:pt x="1029" y="858"/>
                  </a:lnTo>
                  <a:lnTo>
                    <a:pt x="1031" y="858"/>
                  </a:lnTo>
                  <a:lnTo>
                    <a:pt x="1031" y="860"/>
                  </a:lnTo>
                  <a:lnTo>
                    <a:pt x="1031" y="858"/>
                  </a:lnTo>
                  <a:lnTo>
                    <a:pt x="1033" y="858"/>
                  </a:lnTo>
                  <a:lnTo>
                    <a:pt x="1035" y="858"/>
                  </a:lnTo>
                  <a:lnTo>
                    <a:pt x="1033" y="858"/>
                  </a:lnTo>
                  <a:lnTo>
                    <a:pt x="1035" y="858"/>
                  </a:lnTo>
                  <a:lnTo>
                    <a:pt x="1035" y="860"/>
                  </a:lnTo>
                  <a:lnTo>
                    <a:pt x="1035" y="858"/>
                  </a:lnTo>
                  <a:lnTo>
                    <a:pt x="1035" y="860"/>
                  </a:lnTo>
                  <a:lnTo>
                    <a:pt x="1035" y="862"/>
                  </a:lnTo>
                  <a:lnTo>
                    <a:pt x="1035" y="864"/>
                  </a:lnTo>
                  <a:lnTo>
                    <a:pt x="1035" y="862"/>
                  </a:lnTo>
                  <a:lnTo>
                    <a:pt x="1037" y="862"/>
                  </a:lnTo>
                  <a:lnTo>
                    <a:pt x="1039" y="862"/>
                  </a:lnTo>
                  <a:lnTo>
                    <a:pt x="1041" y="862"/>
                  </a:lnTo>
                  <a:lnTo>
                    <a:pt x="1043" y="862"/>
                  </a:lnTo>
                  <a:lnTo>
                    <a:pt x="1041" y="862"/>
                  </a:lnTo>
                  <a:lnTo>
                    <a:pt x="1041" y="864"/>
                  </a:lnTo>
                  <a:lnTo>
                    <a:pt x="1043" y="864"/>
                  </a:lnTo>
                  <a:lnTo>
                    <a:pt x="1043" y="862"/>
                  </a:lnTo>
                  <a:lnTo>
                    <a:pt x="1043" y="864"/>
                  </a:lnTo>
                  <a:lnTo>
                    <a:pt x="1043" y="862"/>
                  </a:lnTo>
                  <a:lnTo>
                    <a:pt x="1043" y="864"/>
                  </a:lnTo>
                  <a:lnTo>
                    <a:pt x="1041" y="864"/>
                  </a:lnTo>
                  <a:lnTo>
                    <a:pt x="1041" y="866"/>
                  </a:lnTo>
                  <a:lnTo>
                    <a:pt x="1039" y="866"/>
                  </a:lnTo>
                  <a:lnTo>
                    <a:pt x="1041" y="866"/>
                  </a:lnTo>
                  <a:lnTo>
                    <a:pt x="1039" y="866"/>
                  </a:lnTo>
                  <a:lnTo>
                    <a:pt x="1039" y="868"/>
                  </a:lnTo>
                  <a:lnTo>
                    <a:pt x="1037" y="868"/>
                  </a:lnTo>
                  <a:lnTo>
                    <a:pt x="1037" y="866"/>
                  </a:lnTo>
                  <a:lnTo>
                    <a:pt x="1035" y="868"/>
                  </a:lnTo>
                  <a:lnTo>
                    <a:pt x="1033" y="868"/>
                  </a:lnTo>
                  <a:lnTo>
                    <a:pt x="1033" y="870"/>
                  </a:lnTo>
                  <a:lnTo>
                    <a:pt x="1031" y="870"/>
                  </a:lnTo>
                  <a:lnTo>
                    <a:pt x="1029" y="870"/>
                  </a:lnTo>
                  <a:lnTo>
                    <a:pt x="1029" y="872"/>
                  </a:lnTo>
                  <a:lnTo>
                    <a:pt x="1027" y="872"/>
                  </a:lnTo>
                  <a:lnTo>
                    <a:pt x="1027" y="874"/>
                  </a:lnTo>
                  <a:lnTo>
                    <a:pt x="1025" y="874"/>
                  </a:lnTo>
                  <a:lnTo>
                    <a:pt x="1025" y="872"/>
                  </a:lnTo>
                  <a:lnTo>
                    <a:pt x="1023" y="872"/>
                  </a:lnTo>
                  <a:lnTo>
                    <a:pt x="1023" y="870"/>
                  </a:lnTo>
                  <a:lnTo>
                    <a:pt x="1025" y="870"/>
                  </a:lnTo>
                  <a:lnTo>
                    <a:pt x="1027" y="870"/>
                  </a:lnTo>
                  <a:lnTo>
                    <a:pt x="1027" y="868"/>
                  </a:lnTo>
                  <a:lnTo>
                    <a:pt x="1029" y="868"/>
                  </a:lnTo>
                  <a:lnTo>
                    <a:pt x="1029" y="866"/>
                  </a:lnTo>
                  <a:lnTo>
                    <a:pt x="1031" y="866"/>
                  </a:lnTo>
                  <a:lnTo>
                    <a:pt x="1029" y="866"/>
                  </a:lnTo>
                  <a:lnTo>
                    <a:pt x="1027" y="866"/>
                  </a:lnTo>
                  <a:lnTo>
                    <a:pt x="1027" y="864"/>
                  </a:lnTo>
                  <a:lnTo>
                    <a:pt x="1027" y="866"/>
                  </a:lnTo>
                  <a:lnTo>
                    <a:pt x="1025" y="866"/>
                  </a:lnTo>
                  <a:lnTo>
                    <a:pt x="1025" y="868"/>
                  </a:lnTo>
                  <a:lnTo>
                    <a:pt x="1025" y="866"/>
                  </a:lnTo>
                  <a:lnTo>
                    <a:pt x="1027" y="866"/>
                  </a:lnTo>
                  <a:lnTo>
                    <a:pt x="1027" y="868"/>
                  </a:lnTo>
                  <a:lnTo>
                    <a:pt x="1025" y="868"/>
                  </a:lnTo>
                  <a:lnTo>
                    <a:pt x="1025" y="866"/>
                  </a:lnTo>
                  <a:lnTo>
                    <a:pt x="1023" y="866"/>
                  </a:lnTo>
                  <a:lnTo>
                    <a:pt x="1023" y="864"/>
                  </a:lnTo>
                  <a:lnTo>
                    <a:pt x="1023" y="862"/>
                  </a:lnTo>
                  <a:lnTo>
                    <a:pt x="1025" y="862"/>
                  </a:lnTo>
                  <a:lnTo>
                    <a:pt x="1025" y="860"/>
                  </a:lnTo>
                  <a:lnTo>
                    <a:pt x="1025" y="862"/>
                  </a:lnTo>
                  <a:lnTo>
                    <a:pt x="1027" y="862"/>
                  </a:lnTo>
                  <a:lnTo>
                    <a:pt x="1025" y="860"/>
                  </a:lnTo>
                  <a:lnTo>
                    <a:pt x="1025" y="858"/>
                  </a:lnTo>
                  <a:lnTo>
                    <a:pt x="1027" y="858"/>
                  </a:lnTo>
                  <a:lnTo>
                    <a:pt x="1029" y="858"/>
                  </a:lnTo>
                  <a:close/>
                  <a:moveTo>
                    <a:pt x="1079" y="856"/>
                  </a:moveTo>
                  <a:lnTo>
                    <a:pt x="1077" y="858"/>
                  </a:lnTo>
                  <a:lnTo>
                    <a:pt x="1077" y="856"/>
                  </a:lnTo>
                  <a:lnTo>
                    <a:pt x="1079" y="856"/>
                  </a:lnTo>
                  <a:close/>
                  <a:moveTo>
                    <a:pt x="1079" y="856"/>
                  </a:moveTo>
                  <a:lnTo>
                    <a:pt x="1079" y="858"/>
                  </a:lnTo>
                  <a:lnTo>
                    <a:pt x="1079" y="856"/>
                  </a:lnTo>
                  <a:close/>
                  <a:moveTo>
                    <a:pt x="995" y="856"/>
                  </a:moveTo>
                  <a:lnTo>
                    <a:pt x="995" y="858"/>
                  </a:lnTo>
                  <a:lnTo>
                    <a:pt x="993" y="856"/>
                  </a:lnTo>
                  <a:lnTo>
                    <a:pt x="995" y="856"/>
                  </a:lnTo>
                  <a:lnTo>
                    <a:pt x="993" y="856"/>
                  </a:lnTo>
                  <a:lnTo>
                    <a:pt x="995" y="856"/>
                  </a:lnTo>
                  <a:close/>
                  <a:moveTo>
                    <a:pt x="1081" y="856"/>
                  </a:moveTo>
                  <a:lnTo>
                    <a:pt x="1081" y="858"/>
                  </a:lnTo>
                  <a:lnTo>
                    <a:pt x="1079" y="858"/>
                  </a:lnTo>
                  <a:lnTo>
                    <a:pt x="1079" y="860"/>
                  </a:lnTo>
                  <a:lnTo>
                    <a:pt x="1077" y="860"/>
                  </a:lnTo>
                  <a:lnTo>
                    <a:pt x="1075" y="860"/>
                  </a:lnTo>
                  <a:lnTo>
                    <a:pt x="1077" y="860"/>
                  </a:lnTo>
                  <a:lnTo>
                    <a:pt x="1077" y="858"/>
                  </a:lnTo>
                  <a:lnTo>
                    <a:pt x="1079" y="858"/>
                  </a:lnTo>
                  <a:lnTo>
                    <a:pt x="1079" y="856"/>
                  </a:lnTo>
                  <a:lnTo>
                    <a:pt x="1079" y="858"/>
                  </a:lnTo>
                  <a:lnTo>
                    <a:pt x="1079" y="856"/>
                  </a:lnTo>
                  <a:lnTo>
                    <a:pt x="1081" y="856"/>
                  </a:lnTo>
                  <a:close/>
                  <a:moveTo>
                    <a:pt x="1079" y="856"/>
                  </a:moveTo>
                  <a:lnTo>
                    <a:pt x="1077" y="856"/>
                  </a:lnTo>
                  <a:lnTo>
                    <a:pt x="1079" y="856"/>
                  </a:lnTo>
                  <a:close/>
                  <a:moveTo>
                    <a:pt x="860" y="860"/>
                  </a:moveTo>
                  <a:lnTo>
                    <a:pt x="858" y="860"/>
                  </a:lnTo>
                  <a:lnTo>
                    <a:pt x="858" y="862"/>
                  </a:lnTo>
                  <a:lnTo>
                    <a:pt x="858" y="864"/>
                  </a:lnTo>
                  <a:lnTo>
                    <a:pt x="858" y="866"/>
                  </a:lnTo>
                  <a:lnTo>
                    <a:pt x="856" y="866"/>
                  </a:lnTo>
                  <a:lnTo>
                    <a:pt x="855" y="866"/>
                  </a:lnTo>
                  <a:lnTo>
                    <a:pt x="856" y="866"/>
                  </a:lnTo>
                  <a:lnTo>
                    <a:pt x="856" y="864"/>
                  </a:lnTo>
                  <a:lnTo>
                    <a:pt x="856" y="862"/>
                  </a:lnTo>
                  <a:lnTo>
                    <a:pt x="858" y="862"/>
                  </a:lnTo>
                  <a:lnTo>
                    <a:pt x="858" y="860"/>
                  </a:lnTo>
                  <a:lnTo>
                    <a:pt x="858" y="858"/>
                  </a:lnTo>
                  <a:lnTo>
                    <a:pt x="858" y="856"/>
                  </a:lnTo>
                  <a:lnTo>
                    <a:pt x="860" y="856"/>
                  </a:lnTo>
                  <a:lnTo>
                    <a:pt x="862" y="856"/>
                  </a:lnTo>
                  <a:lnTo>
                    <a:pt x="862" y="858"/>
                  </a:lnTo>
                  <a:lnTo>
                    <a:pt x="860" y="858"/>
                  </a:lnTo>
                  <a:lnTo>
                    <a:pt x="860" y="860"/>
                  </a:lnTo>
                  <a:close/>
                  <a:moveTo>
                    <a:pt x="985" y="872"/>
                  </a:moveTo>
                  <a:lnTo>
                    <a:pt x="987" y="872"/>
                  </a:lnTo>
                  <a:lnTo>
                    <a:pt x="987" y="870"/>
                  </a:lnTo>
                  <a:lnTo>
                    <a:pt x="989" y="870"/>
                  </a:lnTo>
                  <a:lnTo>
                    <a:pt x="989" y="868"/>
                  </a:lnTo>
                  <a:lnTo>
                    <a:pt x="991" y="868"/>
                  </a:lnTo>
                  <a:lnTo>
                    <a:pt x="991" y="866"/>
                  </a:lnTo>
                  <a:lnTo>
                    <a:pt x="991" y="868"/>
                  </a:lnTo>
                  <a:lnTo>
                    <a:pt x="989" y="868"/>
                  </a:lnTo>
                  <a:lnTo>
                    <a:pt x="987" y="868"/>
                  </a:lnTo>
                  <a:lnTo>
                    <a:pt x="987" y="866"/>
                  </a:lnTo>
                  <a:lnTo>
                    <a:pt x="989" y="866"/>
                  </a:lnTo>
                  <a:lnTo>
                    <a:pt x="989" y="868"/>
                  </a:lnTo>
                  <a:lnTo>
                    <a:pt x="989" y="866"/>
                  </a:lnTo>
                  <a:lnTo>
                    <a:pt x="989" y="868"/>
                  </a:lnTo>
                  <a:lnTo>
                    <a:pt x="989" y="866"/>
                  </a:lnTo>
                  <a:lnTo>
                    <a:pt x="989" y="868"/>
                  </a:lnTo>
                  <a:lnTo>
                    <a:pt x="989" y="866"/>
                  </a:lnTo>
                  <a:lnTo>
                    <a:pt x="987" y="866"/>
                  </a:lnTo>
                  <a:lnTo>
                    <a:pt x="989" y="866"/>
                  </a:lnTo>
                  <a:lnTo>
                    <a:pt x="989" y="864"/>
                  </a:lnTo>
                  <a:lnTo>
                    <a:pt x="987" y="864"/>
                  </a:lnTo>
                  <a:lnTo>
                    <a:pt x="989" y="864"/>
                  </a:lnTo>
                  <a:lnTo>
                    <a:pt x="991" y="864"/>
                  </a:lnTo>
                  <a:lnTo>
                    <a:pt x="991" y="862"/>
                  </a:lnTo>
                  <a:lnTo>
                    <a:pt x="991" y="864"/>
                  </a:lnTo>
                  <a:lnTo>
                    <a:pt x="989" y="864"/>
                  </a:lnTo>
                  <a:lnTo>
                    <a:pt x="989" y="862"/>
                  </a:lnTo>
                  <a:lnTo>
                    <a:pt x="989" y="864"/>
                  </a:lnTo>
                  <a:lnTo>
                    <a:pt x="987" y="864"/>
                  </a:lnTo>
                  <a:lnTo>
                    <a:pt x="989" y="864"/>
                  </a:lnTo>
                  <a:lnTo>
                    <a:pt x="989" y="862"/>
                  </a:lnTo>
                  <a:lnTo>
                    <a:pt x="989" y="860"/>
                  </a:lnTo>
                  <a:lnTo>
                    <a:pt x="989" y="862"/>
                  </a:lnTo>
                  <a:lnTo>
                    <a:pt x="989" y="860"/>
                  </a:lnTo>
                  <a:lnTo>
                    <a:pt x="989" y="858"/>
                  </a:lnTo>
                  <a:lnTo>
                    <a:pt x="991" y="858"/>
                  </a:lnTo>
                  <a:lnTo>
                    <a:pt x="991" y="860"/>
                  </a:lnTo>
                  <a:lnTo>
                    <a:pt x="991" y="862"/>
                  </a:lnTo>
                  <a:lnTo>
                    <a:pt x="989" y="862"/>
                  </a:lnTo>
                  <a:lnTo>
                    <a:pt x="991" y="862"/>
                  </a:lnTo>
                  <a:lnTo>
                    <a:pt x="991" y="860"/>
                  </a:lnTo>
                  <a:lnTo>
                    <a:pt x="993" y="860"/>
                  </a:lnTo>
                  <a:lnTo>
                    <a:pt x="993" y="858"/>
                  </a:lnTo>
                  <a:lnTo>
                    <a:pt x="991" y="858"/>
                  </a:lnTo>
                  <a:lnTo>
                    <a:pt x="993" y="858"/>
                  </a:lnTo>
                  <a:lnTo>
                    <a:pt x="993" y="856"/>
                  </a:lnTo>
                  <a:lnTo>
                    <a:pt x="993" y="858"/>
                  </a:lnTo>
                  <a:lnTo>
                    <a:pt x="995" y="858"/>
                  </a:lnTo>
                  <a:lnTo>
                    <a:pt x="995" y="860"/>
                  </a:lnTo>
                  <a:lnTo>
                    <a:pt x="995" y="862"/>
                  </a:lnTo>
                  <a:lnTo>
                    <a:pt x="993" y="862"/>
                  </a:lnTo>
                  <a:lnTo>
                    <a:pt x="993" y="864"/>
                  </a:lnTo>
                  <a:lnTo>
                    <a:pt x="991" y="864"/>
                  </a:lnTo>
                  <a:lnTo>
                    <a:pt x="993" y="864"/>
                  </a:lnTo>
                  <a:lnTo>
                    <a:pt x="993" y="866"/>
                  </a:lnTo>
                  <a:lnTo>
                    <a:pt x="993" y="864"/>
                  </a:lnTo>
                  <a:lnTo>
                    <a:pt x="995" y="864"/>
                  </a:lnTo>
                  <a:lnTo>
                    <a:pt x="993" y="864"/>
                  </a:lnTo>
                  <a:lnTo>
                    <a:pt x="995" y="864"/>
                  </a:lnTo>
                  <a:lnTo>
                    <a:pt x="995" y="866"/>
                  </a:lnTo>
                  <a:lnTo>
                    <a:pt x="995" y="868"/>
                  </a:lnTo>
                  <a:lnTo>
                    <a:pt x="993" y="868"/>
                  </a:lnTo>
                  <a:lnTo>
                    <a:pt x="993" y="866"/>
                  </a:lnTo>
                  <a:lnTo>
                    <a:pt x="993" y="868"/>
                  </a:lnTo>
                  <a:lnTo>
                    <a:pt x="995" y="868"/>
                  </a:lnTo>
                  <a:lnTo>
                    <a:pt x="993" y="868"/>
                  </a:lnTo>
                  <a:lnTo>
                    <a:pt x="993" y="870"/>
                  </a:lnTo>
                  <a:lnTo>
                    <a:pt x="991" y="872"/>
                  </a:lnTo>
                  <a:lnTo>
                    <a:pt x="993" y="872"/>
                  </a:lnTo>
                  <a:lnTo>
                    <a:pt x="991" y="872"/>
                  </a:lnTo>
                  <a:lnTo>
                    <a:pt x="991" y="874"/>
                  </a:lnTo>
                  <a:lnTo>
                    <a:pt x="993" y="874"/>
                  </a:lnTo>
                  <a:lnTo>
                    <a:pt x="993" y="876"/>
                  </a:lnTo>
                  <a:lnTo>
                    <a:pt x="991" y="876"/>
                  </a:lnTo>
                  <a:lnTo>
                    <a:pt x="991" y="879"/>
                  </a:lnTo>
                  <a:lnTo>
                    <a:pt x="991" y="877"/>
                  </a:lnTo>
                  <a:lnTo>
                    <a:pt x="989" y="877"/>
                  </a:lnTo>
                  <a:lnTo>
                    <a:pt x="991" y="877"/>
                  </a:lnTo>
                  <a:lnTo>
                    <a:pt x="989" y="877"/>
                  </a:lnTo>
                  <a:lnTo>
                    <a:pt x="989" y="876"/>
                  </a:lnTo>
                  <a:lnTo>
                    <a:pt x="991" y="876"/>
                  </a:lnTo>
                  <a:lnTo>
                    <a:pt x="989" y="876"/>
                  </a:lnTo>
                  <a:lnTo>
                    <a:pt x="989" y="874"/>
                  </a:lnTo>
                  <a:lnTo>
                    <a:pt x="991" y="874"/>
                  </a:lnTo>
                  <a:lnTo>
                    <a:pt x="989" y="874"/>
                  </a:lnTo>
                  <a:lnTo>
                    <a:pt x="991" y="874"/>
                  </a:lnTo>
                  <a:lnTo>
                    <a:pt x="989" y="874"/>
                  </a:lnTo>
                  <a:lnTo>
                    <a:pt x="987" y="876"/>
                  </a:lnTo>
                  <a:lnTo>
                    <a:pt x="987" y="874"/>
                  </a:lnTo>
                  <a:lnTo>
                    <a:pt x="985" y="874"/>
                  </a:lnTo>
                  <a:lnTo>
                    <a:pt x="987" y="874"/>
                  </a:lnTo>
                  <a:lnTo>
                    <a:pt x="987" y="872"/>
                  </a:lnTo>
                  <a:lnTo>
                    <a:pt x="987" y="874"/>
                  </a:lnTo>
                  <a:lnTo>
                    <a:pt x="987" y="872"/>
                  </a:lnTo>
                  <a:lnTo>
                    <a:pt x="985" y="872"/>
                  </a:lnTo>
                  <a:close/>
                  <a:moveTo>
                    <a:pt x="1081" y="856"/>
                  </a:moveTo>
                  <a:lnTo>
                    <a:pt x="1083" y="856"/>
                  </a:lnTo>
                  <a:lnTo>
                    <a:pt x="1081" y="856"/>
                  </a:lnTo>
                  <a:close/>
                  <a:moveTo>
                    <a:pt x="1081" y="856"/>
                  </a:moveTo>
                  <a:lnTo>
                    <a:pt x="1081" y="854"/>
                  </a:lnTo>
                  <a:lnTo>
                    <a:pt x="1081" y="856"/>
                  </a:lnTo>
                  <a:close/>
                  <a:moveTo>
                    <a:pt x="1002" y="854"/>
                  </a:moveTo>
                  <a:lnTo>
                    <a:pt x="1000" y="856"/>
                  </a:lnTo>
                  <a:lnTo>
                    <a:pt x="1000" y="854"/>
                  </a:lnTo>
                  <a:lnTo>
                    <a:pt x="1002" y="854"/>
                  </a:lnTo>
                  <a:close/>
                  <a:moveTo>
                    <a:pt x="1083" y="856"/>
                  </a:moveTo>
                  <a:lnTo>
                    <a:pt x="1083" y="854"/>
                  </a:lnTo>
                  <a:lnTo>
                    <a:pt x="1083" y="856"/>
                  </a:lnTo>
                  <a:close/>
                  <a:moveTo>
                    <a:pt x="1081" y="856"/>
                  </a:moveTo>
                  <a:lnTo>
                    <a:pt x="1081" y="854"/>
                  </a:lnTo>
                  <a:lnTo>
                    <a:pt x="1081" y="856"/>
                  </a:lnTo>
                  <a:close/>
                  <a:moveTo>
                    <a:pt x="1081" y="854"/>
                  </a:moveTo>
                  <a:lnTo>
                    <a:pt x="1081" y="856"/>
                  </a:lnTo>
                  <a:lnTo>
                    <a:pt x="1081" y="854"/>
                  </a:lnTo>
                  <a:lnTo>
                    <a:pt x="1081" y="856"/>
                  </a:lnTo>
                  <a:lnTo>
                    <a:pt x="1081" y="854"/>
                  </a:lnTo>
                  <a:close/>
                  <a:moveTo>
                    <a:pt x="1077" y="854"/>
                  </a:moveTo>
                  <a:lnTo>
                    <a:pt x="1077" y="856"/>
                  </a:lnTo>
                  <a:lnTo>
                    <a:pt x="1077" y="854"/>
                  </a:lnTo>
                  <a:close/>
                  <a:moveTo>
                    <a:pt x="1004" y="854"/>
                  </a:moveTo>
                  <a:lnTo>
                    <a:pt x="1002" y="854"/>
                  </a:lnTo>
                  <a:lnTo>
                    <a:pt x="1002" y="856"/>
                  </a:lnTo>
                  <a:lnTo>
                    <a:pt x="1002" y="854"/>
                  </a:lnTo>
                  <a:lnTo>
                    <a:pt x="1004" y="854"/>
                  </a:lnTo>
                  <a:close/>
                  <a:moveTo>
                    <a:pt x="995" y="856"/>
                  </a:moveTo>
                  <a:lnTo>
                    <a:pt x="997" y="856"/>
                  </a:lnTo>
                  <a:lnTo>
                    <a:pt x="995" y="856"/>
                  </a:lnTo>
                  <a:lnTo>
                    <a:pt x="995" y="858"/>
                  </a:lnTo>
                  <a:lnTo>
                    <a:pt x="995" y="856"/>
                  </a:lnTo>
                  <a:lnTo>
                    <a:pt x="995" y="854"/>
                  </a:lnTo>
                  <a:lnTo>
                    <a:pt x="995" y="856"/>
                  </a:lnTo>
                  <a:close/>
                  <a:moveTo>
                    <a:pt x="997" y="852"/>
                  </a:moveTo>
                  <a:lnTo>
                    <a:pt x="997" y="854"/>
                  </a:lnTo>
                  <a:lnTo>
                    <a:pt x="995" y="854"/>
                  </a:lnTo>
                  <a:lnTo>
                    <a:pt x="995" y="856"/>
                  </a:lnTo>
                  <a:lnTo>
                    <a:pt x="995" y="854"/>
                  </a:lnTo>
                  <a:lnTo>
                    <a:pt x="995" y="852"/>
                  </a:lnTo>
                  <a:lnTo>
                    <a:pt x="997" y="854"/>
                  </a:lnTo>
                  <a:lnTo>
                    <a:pt x="997" y="852"/>
                  </a:lnTo>
                  <a:lnTo>
                    <a:pt x="997" y="851"/>
                  </a:lnTo>
                  <a:lnTo>
                    <a:pt x="997" y="852"/>
                  </a:lnTo>
                  <a:close/>
                  <a:moveTo>
                    <a:pt x="196" y="851"/>
                  </a:moveTo>
                  <a:lnTo>
                    <a:pt x="198" y="851"/>
                  </a:lnTo>
                  <a:lnTo>
                    <a:pt x="198" y="852"/>
                  </a:lnTo>
                  <a:lnTo>
                    <a:pt x="196" y="852"/>
                  </a:lnTo>
                  <a:lnTo>
                    <a:pt x="198" y="852"/>
                  </a:lnTo>
                  <a:lnTo>
                    <a:pt x="198" y="854"/>
                  </a:lnTo>
                  <a:lnTo>
                    <a:pt x="198" y="856"/>
                  </a:lnTo>
                  <a:lnTo>
                    <a:pt x="200" y="856"/>
                  </a:lnTo>
                  <a:lnTo>
                    <a:pt x="200" y="858"/>
                  </a:lnTo>
                  <a:lnTo>
                    <a:pt x="202" y="858"/>
                  </a:lnTo>
                  <a:lnTo>
                    <a:pt x="202" y="860"/>
                  </a:lnTo>
                  <a:lnTo>
                    <a:pt x="204" y="860"/>
                  </a:lnTo>
                  <a:lnTo>
                    <a:pt x="204" y="862"/>
                  </a:lnTo>
                  <a:lnTo>
                    <a:pt x="206" y="862"/>
                  </a:lnTo>
                  <a:lnTo>
                    <a:pt x="207" y="862"/>
                  </a:lnTo>
                  <a:lnTo>
                    <a:pt x="207" y="864"/>
                  </a:lnTo>
                  <a:lnTo>
                    <a:pt x="209" y="864"/>
                  </a:lnTo>
                  <a:lnTo>
                    <a:pt x="211" y="864"/>
                  </a:lnTo>
                  <a:lnTo>
                    <a:pt x="213" y="864"/>
                  </a:lnTo>
                  <a:lnTo>
                    <a:pt x="215" y="864"/>
                  </a:lnTo>
                  <a:lnTo>
                    <a:pt x="215" y="866"/>
                  </a:lnTo>
                  <a:lnTo>
                    <a:pt x="217" y="868"/>
                  </a:lnTo>
                  <a:lnTo>
                    <a:pt x="219" y="868"/>
                  </a:lnTo>
                  <a:lnTo>
                    <a:pt x="219" y="870"/>
                  </a:lnTo>
                  <a:lnTo>
                    <a:pt x="217" y="870"/>
                  </a:lnTo>
                  <a:lnTo>
                    <a:pt x="217" y="868"/>
                  </a:lnTo>
                  <a:lnTo>
                    <a:pt x="215" y="868"/>
                  </a:lnTo>
                  <a:lnTo>
                    <a:pt x="213" y="868"/>
                  </a:lnTo>
                  <a:lnTo>
                    <a:pt x="211" y="868"/>
                  </a:lnTo>
                  <a:lnTo>
                    <a:pt x="209" y="868"/>
                  </a:lnTo>
                  <a:lnTo>
                    <a:pt x="207" y="868"/>
                  </a:lnTo>
                  <a:lnTo>
                    <a:pt x="206" y="866"/>
                  </a:lnTo>
                  <a:lnTo>
                    <a:pt x="204" y="866"/>
                  </a:lnTo>
                  <a:lnTo>
                    <a:pt x="202" y="864"/>
                  </a:lnTo>
                  <a:lnTo>
                    <a:pt x="202" y="862"/>
                  </a:lnTo>
                  <a:lnTo>
                    <a:pt x="200" y="862"/>
                  </a:lnTo>
                  <a:lnTo>
                    <a:pt x="200" y="860"/>
                  </a:lnTo>
                  <a:lnTo>
                    <a:pt x="198" y="860"/>
                  </a:lnTo>
                  <a:lnTo>
                    <a:pt x="198" y="858"/>
                  </a:lnTo>
                  <a:lnTo>
                    <a:pt x="196" y="858"/>
                  </a:lnTo>
                  <a:lnTo>
                    <a:pt x="194" y="858"/>
                  </a:lnTo>
                  <a:lnTo>
                    <a:pt x="194" y="856"/>
                  </a:lnTo>
                  <a:lnTo>
                    <a:pt x="192" y="856"/>
                  </a:lnTo>
                  <a:lnTo>
                    <a:pt x="194" y="856"/>
                  </a:lnTo>
                  <a:lnTo>
                    <a:pt x="192" y="856"/>
                  </a:lnTo>
                  <a:lnTo>
                    <a:pt x="192" y="854"/>
                  </a:lnTo>
                  <a:lnTo>
                    <a:pt x="194" y="854"/>
                  </a:lnTo>
                  <a:lnTo>
                    <a:pt x="192" y="854"/>
                  </a:lnTo>
                  <a:lnTo>
                    <a:pt x="194" y="854"/>
                  </a:lnTo>
                  <a:lnTo>
                    <a:pt x="194" y="852"/>
                  </a:lnTo>
                  <a:lnTo>
                    <a:pt x="196" y="852"/>
                  </a:lnTo>
                  <a:lnTo>
                    <a:pt x="196" y="851"/>
                  </a:lnTo>
                  <a:close/>
                  <a:moveTo>
                    <a:pt x="1052" y="851"/>
                  </a:moveTo>
                  <a:lnTo>
                    <a:pt x="1054" y="851"/>
                  </a:lnTo>
                  <a:lnTo>
                    <a:pt x="1052" y="851"/>
                  </a:lnTo>
                  <a:lnTo>
                    <a:pt x="1052" y="852"/>
                  </a:lnTo>
                  <a:lnTo>
                    <a:pt x="1050" y="852"/>
                  </a:lnTo>
                  <a:lnTo>
                    <a:pt x="1050" y="854"/>
                  </a:lnTo>
                  <a:lnTo>
                    <a:pt x="1048" y="854"/>
                  </a:lnTo>
                  <a:lnTo>
                    <a:pt x="1047" y="856"/>
                  </a:lnTo>
                  <a:lnTo>
                    <a:pt x="1045" y="856"/>
                  </a:lnTo>
                  <a:lnTo>
                    <a:pt x="1045" y="858"/>
                  </a:lnTo>
                  <a:lnTo>
                    <a:pt x="1043" y="858"/>
                  </a:lnTo>
                  <a:lnTo>
                    <a:pt x="1041" y="858"/>
                  </a:lnTo>
                  <a:lnTo>
                    <a:pt x="1041" y="860"/>
                  </a:lnTo>
                  <a:lnTo>
                    <a:pt x="1039" y="860"/>
                  </a:lnTo>
                  <a:lnTo>
                    <a:pt x="1037" y="860"/>
                  </a:lnTo>
                  <a:lnTo>
                    <a:pt x="1037" y="858"/>
                  </a:lnTo>
                  <a:lnTo>
                    <a:pt x="1037" y="856"/>
                  </a:lnTo>
                  <a:lnTo>
                    <a:pt x="1039" y="856"/>
                  </a:lnTo>
                  <a:lnTo>
                    <a:pt x="1039" y="854"/>
                  </a:lnTo>
                  <a:lnTo>
                    <a:pt x="1041" y="854"/>
                  </a:lnTo>
                  <a:lnTo>
                    <a:pt x="1043" y="856"/>
                  </a:lnTo>
                  <a:lnTo>
                    <a:pt x="1043" y="854"/>
                  </a:lnTo>
                  <a:lnTo>
                    <a:pt x="1043" y="856"/>
                  </a:lnTo>
                  <a:lnTo>
                    <a:pt x="1045" y="856"/>
                  </a:lnTo>
                  <a:lnTo>
                    <a:pt x="1043" y="856"/>
                  </a:lnTo>
                  <a:lnTo>
                    <a:pt x="1043" y="854"/>
                  </a:lnTo>
                  <a:lnTo>
                    <a:pt x="1043" y="856"/>
                  </a:lnTo>
                  <a:lnTo>
                    <a:pt x="1043" y="854"/>
                  </a:lnTo>
                  <a:lnTo>
                    <a:pt x="1045" y="854"/>
                  </a:lnTo>
                  <a:lnTo>
                    <a:pt x="1045" y="852"/>
                  </a:lnTo>
                  <a:lnTo>
                    <a:pt x="1045" y="854"/>
                  </a:lnTo>
                  <a:lnTo>
                    <a:pt x="1047" y="852"/>
                  </a:lnTo>
                  <a:lnTo>
                    <a:pt x="1048" y="852"/>
                  </a:lnTo>
                  <a:lnTo>
                    <a:pt x="1047" y="852"/>
                  </a:lnTo>
                  <a:lnTo>
                    <a:pt x="1048" y="852"/>
                  </a:lnTo>
                  <a:lnTo>
                    <a:pt x="1048" y="851"/>
                  </a:lnTo>
                  <a:lnTo>
                    <a:pt x="1048" y="852"/>
                  </a:lnTo>
                  <a:lnTo>
                    <a:pt x="1048" y="851"/>
                  </a:lnTo>
                  <a:lnTo>
                    <a:pt x="1048" y="852"/>
                  </a:lnTo>
                  <a:lnTo>
                    <a:pt x="1048" y="851"/>
                  </a:lnTo>
                  <a:lnTo>
                    <a:pt x="1050" y="851"/>
                  </a:lnTo>
                  <a:lnTo>
                    <a:pt x="1052" y="851"/>
                  </a:lnTo>
                  <a:lnTo>
                    <a:pt x="1054" y="849"/>
                  </a:lnTo>
                  <a:lnTo>
                    <a:pt x="1054" y="851"/>
                  </a:lnTo>
                  <a:lnTo>
                    <a:pt x="1052" y="851"/>
                  </a:lnTo>
                  <a:close/>
                  <a:moveTo>
                    <a:pt x="979" y="849"/>
                  </a:moveTo>
                  <a:lnTo>
                    <a:pt x="977" y="849"/>
                  </a:lnTo>
                  <a:lnTo>
                    <a:pt x="979" y="849"/>
                  </a:lnTo>
                  <a:close/>
                  <a:moveTo>
                    <a:pt x="192" y="849"/>
                  </a:moveTo>
                  <a:lnTo>
                    <a:pt x="192" y="847"/>
                  </a:lnTo>
                  <a:lnTo>
                    <a:pt x="190" y="847"/>
                  </a:lnTo>
                  <a:lnTo>
                    <a:pt x="192" y="847"/>
                  </a:lnTo>
                  <a:lnTo>
                    <a:pt x="192" y="845"/>
                  </a:lnTo>
                  <a:lnTo>
                    <a:pt x="192" y="847"/>
                  </a:lnTo>
                  <a:lnTo>
                    <a:pt x="192" y="849"/>
                  </a:lnTo>
                  <a:lnTo>
                    <a:pt x="194" y="849"/>
                  </a:lnTo>
                  <a:lnTo>
                    <a:pt x="192" y="849"/>
                  </a:lnTo>
                  <a:close/>
                  <a:moveTo>
                    <a:pt x="1033" y="843"/>
                  </a:moveTo>
                  <a:lnTo>
                    <a:pt x="1033" y="845"/>
                  </a:lnTo>
                  <a:lnTo>
                    <a:pt x="1033" y="843"/>
                  </a:lnTo>
                  <a:close/>
                  <a:moveTo>
                    <a:pt x="991" y="847"/>
                  </a:moveTo>
                  <a:lnTo>
                    <a:pt x="991" y="845"/>
                  </a:lnTo>
                  <a:lnTo>
                    <a:pt x="991" y="843"/>
                  </a:lnTo>
                  <a:lnTo>
                    <a:pt x="991" y="845"/>
                  </a:lnTo>
                  <a:lnTo>
                    <a:pt x="991" y="847"/>
                  </a:lnTo>
                  <a:close/>
                  <a:moveTo>
                    <a:pt x="1000" y="845"/>
                  </a:moveTo>
                  <a:lnTo>
                    <a:pt x="1002" y="845"/>
                  </a:lnTo>
                  <a:lnTo>
                    <a:pt x="1002" y="847"/>
                  </a:lnTo>
                  <a:lnTo>
                    <a:pt x="1004" y="847"/>
                  </a:lnTo>
                  <a:lnTo>
                    <a:pt x="1004" y="845"/>
                  </a:lnTo>
                  <a:lnTo>
                    <a:pt x="1004" y="847"/>
                  </a:lnTo>
                  <a:lnTo>
                    <a:pt x="1004" y="849"/>
                  </a:lnTo>
                  <a:lnTo>
                    <a:pt x="1002" y="849"/>
                  </a:lnTo>
                  <a:lnTo>
                    <a:pt x="1002" y="847"/>
                  </a:lnTo>
                  <a:lnTo>
                    <a:pt x="1002" y="849"/>
                  </a:lnTo>
                  <a:lnTo>
                    <a:pt x="1000" y="849"/>
                  </a:lnTo>
                  <a:lnTo>
                    <a:pt x="999" y="849"/>
                  </a:lnTo>
                  <a:lnTo>
                    <a:pt x="1000" y="849"/>
                  </a:lnTo>
                  <a:lnTo>
                    <a:pt x="1000" y="847"/>
                  </a:lnTo>
                  <a:lnTo>
                    <a:pt x="1000" y="849"/>
                  </a:lnTo>
                  <a:lnTo>
                    <a:pt x="1000" y="847"/>
                  </a:lnTo>
                  <a:lnTo>
                    <a:pt x="999" y="847"/>
                  </a:lnTo>
                  <a:lnTo>
                    <a:pt x="1000" y="847"/>
                  </a:lnTo>
                  <a:lnTo>
                    <a:pt x="1000" y="845"/>
                  </a:lnTo>
                  <a:lnTo>
                    <a:pt x="999" y="845"/>
                  </a:lnTo>
                  <a:lnTo>
                    <a:pt x="1000" y="845"/>
                  </a:lnTo>
                  <a:lnTo>
                    <a:pt x="1000" y="843"/>
                  </a:lnTo>
                  <a:lnTo>
                    <a:pt x="1000" y="845"/>
                  </a:lnTo>
                  <a:close/>
                  <a:moveTo>
                    <a:pt x="1002" y="843"/>
                  </a:moveTo>
                  <a:lnTo>
                    <a:pt x="1004" y="843"/>
                  </a:lnTo>
                  <a:lnTo>
                    <a:pt x="1002" y="845"/>
                  </a:lnTo>
                  <a:lnTo>
                    <a:pt x="1002" y="843"/>
                  </a:lnTo>
                  <a:close/>
                  <a:moveTo>
                    <a:pt x="962" y="845"/>
                  </a:moveTo>
                  <a:lnTo>
                    <a:pt x="962" y="843"/>
                  </a:lnTo>
                  <a:lnTo>
                    <a:pt x="964" y="843"/>
                  </a:lnTo>
                  <a:lnTo>
                    <a:pt x="962" y="845"/>
                  </a:lnTo>
                  <a:close/>
                  <a:moveTo>
                    <a:pt x="1023" y="843"/>
                  </a:moveTo>
                  <a:lnTo>
                    <a:pt x="1023" y="841"/>
                  </a:lnTo>
                  <a:lnTo>
                    <a:pt x="1023" y="843"/>
                  </a:lnTo>
                  <a:close/>
                  <a:moveTo>
                    <a:pt x="1002" y="841"/>
                  </a:moveTo>
                  <a:lnTo>
                    <a:pt x="1002" y="843"/>
                  </a:lnTo>
                  <a:lnTo>
                    <a:pt x="1000" y="843"/>
                  </a:lnTo>
                  <a:lnTo>
                    <a:pt x="999" y="841"/>
                  </a:lnTo>
                  <a:lnTo>
                    <a:pt x="1000" y="841"/>
                  </a:lnTo>
                  <a:lnTo>
                    <a:pt x="1002" y="841"/>
                  </a:lnTo>
                  <a:close/>
                  <a:moveTo>
                    <a:pt x="985" y="841"/>
                  </a:moveTo>
                  <a:lnTo>
                    <a:pt x="985" y="843"/>
                  </a:lnTo>
                  <a:lnTo>
                    <a:pt x="985" y="841"/>
                  </a:lnTo>
                  <a:lnTo>
                    <a:pt x="987" y="841"/>
                  </a:lnTo>
                  <a:lnTo>
                    <a:pt x="987" y="843"/>
                  </a:lnTo>
                  <a:lnTo>
                    <a:pt x="989" y="843"/>
                  </a:lnTo>
                  <a:lnTo>
                    <a:pt x="989" y="845"/>
                  </a:lnTo>
                  <a:lnTo>
                    <a:pt x="987" y="845"/>
                  </a:lnTo>
                  <a:lnTo>
                    <a:pt x="985" y="845"/>
                  </a:lnTo>
                  <a:lnTo>
                    <a:pt x="985" y="847"/>
                  </a:lnTo>
                  <a:lnTo>
                    <a:pt x="985" y="845"/>
                  </a:lnTo>
                  <a:lnTo>
                    <a:pt x="983" y="845"/>
                  </a:lnTo>
                  <a:lnTo>
                    <a:pt x="983" y="843"/>
                  </a:lnTo>
                  <a:lnTo>
                    <a:pt x="983" y="841"/>
                  </a:lnTo>
                  <a:lnTo>
                    <a:pt x="983" y="843"/>
                  </a:lnTo>
                  <a:lnTo>
                    <a:pt x="985" y="843"/>
                  </a:lnTo>
                  <a:lnTo>
                    <a:pt x="983" y="841"/>
                  </a:lnTo>
                  <a:lnTo>
                    <a:pt x="985" y="841"/>
                  </a:lnTo>
                  <a:close/>
                  <a:moveTo>
                    <a:pt x="977" y="839"/>
                  </a:moveTo>
                  <a:lnTo>
                    <a:pt x="977" y="841"/>
                  </a:lnTo>
                  <a:lnTo>
                    <a:pt x="979" y="839"/>
                  </a:lnTo>
                  <a:lnTo>
                    <a:pt x="979" y="841"/>
                  </a:lnTo>
                  <a:lnTo>
                    <a:pt x="977" y="841"/>
                  </a:lnTo>
                  <a:lnTo>
                    <a:pt x="979" y="841"/>
                  </a:lnTo>
                  <a:lnTo>
                    <a:pt x="979" y="843"/>
                  </a:lnTo>
                  <a:lnTo>
                    <a:pt x="977" y="843"/>
                  </a:lnTo>
                  <a:lnTo>
                    <a:pt x="979" y="843"/>
                  </a:lnTo>
                  <a:lnTo>
                    <a:pt x="979" y="845"/>
                  </a:lnTo>
                  <a:lnTo>
                    <a:pt x="981" y="845"/>
                  </a:lnTo>
                  <a:lnTo>
                    <a:pt x="979" y="845"/>
                  </a:lnTo>
                  <a:lnTo>
                    <a:pt x="979" y="847"/>
                  </a:lnTo>
                  <a:lnTo>
                    <a:pt x="981" y="845"/>
                  </a:lnTo>
                  <a:lnTo>
                    <a:pt x="979" y="847"/>
                  </a:lnTo>
                  <a:lnTo>
                    <a:pt x="977" y="849"/>
                  </a:lnTo>
                  <a:lnTo>
                    <a:pt x="977" y="847"/>
                  </a:lnTo>
                  <a:lnTo>
                    <a:pt x="977" y="845"/>
                  </a:lnTo>
                  <a:lnTo>
                    <a:pt x="975" y="845"/>
                  </a:lnTo>
                  <a:lnTo>
                    <a:pt x="975" y="843"/>
                  </a:lnTo>
                  <a:lnTo>
                    <a:pt x="975" y="841"/>
                  </a:lnTo>
                  <a:lnTo>
                    <a:pt x="977" y="841"/>
                  </a:lnTo>
                  <a:lnTo>
                    <a:pt x="975" y="841"/>
                  </a:lnTo>
                  <a:lnTo>
                    <a:pt x="977" y="839"/>
                  </a:lnTo>
                  <a:close/>
                  <a:moveTo>
                    <a:pt x="989" y="839"/>
                  </a:moveTo>
                  <a:lnTo>
                    <a:pt x="989" y="841"/>
                  </a:lnTo>
                  <a:lnTo>
                    <a:pt x="989" y="839"/>
                  </a:lnTo>
                  <a:close/>
                  <a:moveTo>
                    <a:pt x="987" y="837"/>
                  </a:moveTo>
                  <a:lnTo>
                    <a:pt x="989" y="837"/>
                  </a:lnTo>
                  <a:lnTo>
                    <a:pt x="987" y="837"/>
                  </a:lnTo>
                  <a:close/>
                  <a:moveTo>
                    <a:pt x="993" y="837"/>
                  </a:moveTo>
                  <a:lnTo>
                    <a:pt x="993" y="839"/>
                  </a:lnTo>
                  <a:lnTo>
                    <a:pt x="991" y="837"/>
                  </a:lnTo>
                  <a:lnTo>
                    <a:pt x="993" y="837"/>
                  </a:lnTo>
                  <a:close/>
                  <a:moveTo>
                    <a:pt x="993" y="835"/>
                  </a:moveTo>
                  <a:lnTo>
                    <a:pt x="993" y="837"/>
                  </a:lnTo>
                  <a:lnTo>
                    <a:pt x="993" y="835"/>
                  </a:lnTo>
                  <a:lnTo>
                    <a:pt x="993" y="837"/>
                  </a:lnTo>
                  <a:lnTo>
                    <a:pt x="993" y="835"/>
                  </a:lnTo>
                  <a:close/>
                  <a:moveTo>
                    <a:pt x="991" y="835"/>
                  </a:moveTo>
                  <a:lnTo>
                    <a:pt x="991" y="837"/>
                  </a:lnTo>
                  <a:lnTo>
                    <a:pt x="991" y="835"/>
                  </a:lnTo>
                  <a:close/>
                  <a:moveTo>
                    <a:pt x="991" y="833"/>
                  </a:moveTo>
                  <a:lnTo>
                    <a:pt x="991" y="835"/>
                  </a:lnTo>
                  <a:lnTo>
                    <a:pt x="991" y="833"/>
                  </a:lnTo>
                  <a:close/>
                  <a:moveTo>
                    <a:pt x="1020" y="835"/>
                  </a:moveTo>
                  <a:lnTo>
                    <a:pt x="1020" y="833"/>
                  </a:lnTo>
                  <a:lnTo>
                    <a:pt x="1020" y="835"/>
                  </a:lnTo>
                  <a:close/>
                  <a:moveTo>
                    <a:pt x="461" y="833"/>
                  </a:moveTo>
                  <a:lnTo>
                    <a:pt x="461" y="835"/>
                  </a:lnTo>
                  <a:lnTo>
                    <a:pt x="459" y="835"/>
                  </a:lnTo>
                  <a:lnTo>
                    <a:pt x="457" y="835"/>
                  </a:lnTo>
                  <a:lnTo>
                    <a:pt x="457" y="833"/>
                  </a:lnTo>
                  <a:lnTo>
                    <a:pt x="459" y="833"/>
                  </a:lnTo>
                  <a:lnTo>
                    <a:pt x="461" y="833"/>
                  </a:lnTo>
                  <a:close/>
                  <a:moveTo>
                    <a:pt x="451" y="835"/>
                  </a:moveTo>
                  <a:lnTo>
                    <a:pt x="449" y="835"/>
                  </a:lnTo>
                  <a:lnTo>
                    <a:pt x="447" y="835"/>
                  </a:lnTo>
                  <a:lnTo>
                    <a:pt x="447" y="837"/>
                  </a:lnTo>
                  <a:lnTo>
                    <a:pt x="446" y="837"/>
                  </a:lnTo>
                  <a:lnTo>
                    <a:pt x="446" y="835"/>
                  </a:lnTo>
                  <a:lnTo>
                    <a:pt x="446" y="833"/>
                  </a:lnTo>
                  <a:lnTo>
                    <a:pt x="447" y="833"/>
                  </a:lnTo>
                  <a:lnTo>
                    <a:pt x="447" y="831"/>
                  </a:lnTo>
                  <a:lnTo>
                    <a:pt x="447" y="833"/>
                  </a:lnTo>
                  <a:lnTo>
                    <a:pt x="449" y="833"/>
                  </a:lnTo>
                  <a:lnTo>
                    <a:pt x="451" y="833"/>
                  </a:lnTo>
                  <a:lnTo>
                    <a:pt x="451" y="835"/>
                  </a:lnTo>
                  <a:close/>
                  <a:moveTo>
                    <a:pt x="997" y="833"/>
                  </a:moveTo>
                  <a:lnTo>
                    <a:pt x="997" y="831"/>
                  </a:lnTo>
                  <a:lnTo>
                    <a:pt x="997" y="833"/>
                  </a:lnTo>
                  <a:close/>
                  <a:moveTo>
                    <a:pt x="1023" y="833"/>
                  </a:moveTo>
                  <a:lnTo>
                    <a:pt x="1023" y="835"/>
                  </a:lnTo>
                  <a:lnTo>
                    <a:pt x="1023" y="837"/>
                  </a:lnTo>
                  <a:lnTo>
                    <a:pt x="1022" y="837"/>
                  </a:lnTo>
                  <a:lnTo>
                    <a:pt x="1020" y="837"/>
                  </a:lnTo>
                  <a:lnTo>
                    <a:pt x="1020" y="835"/>
                  </a:lnTo>
                  <a:lnTo>
                    <a:pt x="1022" y="833"/>
                  </a:lnTo>
                  <a:lnTo>
                    <a:pt x="1022" y="835"/>
                  </a:lnTo>
                  <a:lnTo>
                    <a:pt x="1022" y="833"/>
                  </a:lnTo>
                  <a:lnTo>
                    <a:pt x="1023" y="833"/>
                  </a:lnTo>
                  <a:lnTo>
                    <a:pt x="1022" y="833"/>
                  </a:lnTo>
                  <a:lnTo>
                    <a:pt x="1022" y="831"/>
                  </a:lnTo>
                  <a:lnTo>
                    <a:pt x="1023" y="831"/>
                  </a:lnTo>
                  <a:lnTo>
                    <a:pt x="1023" y="833"/>
                  </a:lnTo>
                  <a:close/>
                  <a:moveTo>
                    <a:pt x="1002" y="833"/>
                  </a:moveTo>
                  <a:lnTo>
                    <a:pt x="1000" y="833"/>
                  </a:lnTo>
                  <a:lnTo>
                    <a:pt x="1000" y="831"/>
                  </a:lnTo>
                  <a:lnTo>
                    <a:pt x="1002" y="833"/>
                  </a:lnTo>
                  <a:close/>
                  <a:moveTo>
                    <a:pt x="1010" y="831"/>
                  </a:moveTo>
                  <a:lnTo>
                    <a:pt x="1010" y="829"/>
                  </a:lnTo>
                  <a:lnTo>
                    <a:pt x="1012" y="829"/>
                  </a:lnTo>
                  <a:lnTo>
                    <a:pt x="1010" y="831"/>
                  </a:lnTo>
                  <a:lnTo>
                    <a:pt x="1012" y="831"/>
                  </a:lnTo>
                  <a:lnTo>
                    <a:pt x="1010" y="831"/>
                  </a:lnTo>
                  <a:lnTo>
                    <a:pt x="1010" y="833"/>
                  </a:lnTo>
                  <a:lnTo>
                    <a:pt x="1010" y="831"/>
                  </a:lnTo>
                  <a:lnTo>
                    <a:pt x="1010" y="833"/>
                  </a:lnTo>
                  <a:lnTo>
                    <a:pt x="1010" y="831"/>
                  </a:lnTo>
                  <a:lnTo>
                    <a:pt x="1012" y="831"/>
                  </a:lnTo>
                  <a:lnTo>
                    <a:pt x="1012" y="833"/>
                  </a:lnTo>
                  <a:lnTo>
                    <a:pt x="1010" y="833"/>
                  </a:lnTo>
                  <a:lnTo>
                    <a:pt x="1008" y="833"/>
                  </a:lnTo>
                  <a:lnTo>
                    <a:pt x="1010" y="831"/>
                  </a:lnTo>
                  <a:lnTo>
                    <a:pt x="1008" y="831"/>
                  </a:lnTo>
                  <a:lnTo>
                    <a:pt x="1008" y="833"/>
                  </a:lnTo>
                  <a:lnTo>
                    <a:pt x="1006" y="833"/>
                  </a:lnTo>
                  <a:lnTo>
                    <a:pt x="1004" y="833"/>
                  </a:lnTo>
                  <a:lnTo>
                    <a:pt x="1004" y="831"/>
                  </a:lnTo>
                  <a:lnTo>
                    <a:pt x="1006" y="831"/>
                  </a:lnTo>
                  <a:lnTo>
                    <a:pt x="1008" y="831"/>
                  </a:lnTo>
                  <a:lnTo>
                    <a:pt x="1008" y="829"/>
                  </a:lnTo>
                  <a:lnTo>
                    <a:pt x="1008" y="831"/>
                  </a:lnTo>
                  <a:lnTo>
                    <a:pt x="1008" y="829"/>
                  </a:lnTo>
                  <a:lnTo>
                    <a:pt x="1008" y="831"/>
                  </a:lnTo>
                  <a:lnTo>
                    <a:pt x="1010" y="831"/>
                  </a:lnTo>
                  <a:lnTo>
                    <a:pt x="1008" y="831"/>
                  </a:lnTo>
                  <a:lnTo>
                    <a:pt x="1010" y="831"/>
                  </a:lnTo>
                  <a:lnTo>
                    <a:pt x="1010" y="829"/>
                  </a:lnTo>
                  <a:lnTo>
                    <a:pt x="1010" y="831"/>
                  </a:lnTo>
                  <a:close/>
                  <a:moveTo>
                    <a:pt x="449" y="829"/>
                  </a:moveTo>
                  <a:lnTo>
                    <a:pt x="449" y="831"/>
                  </a:lnTo>
                  <a:lnTo>
                    <a:pt x="451" y="831"/>
                  </a:lnTo>
                  <a:lnTo>
                    <a:pt x="451" y="833"/>
                  </a:lnTo>
                  <a:lnTo>
                    <a:pt x="453" y="833"/>
                  </a:lnTo>
                  <a:lnTo>
                    <a:pt x="453" y="831"/>
                  </a:lnTo>
                  <a:lnTo>
                    <a:pt x="455" y="831"/>
                  </a:lnTo>
                  <a:lnTo>
                    <a:pt x="457" y="831"/>
                  </a:lnTo>
                  <a:lnTo>
                    <a:pt x="459" y="831"/>
                  </a:lnTo>
                  <a:lnTo>
                    <a:pt x="457" y="831"/>
                  </a:lnTo>
                  <a:lnTo>
                    <a:pt x="457" y="833"/>
                  </a:lnTo>
                  <a:lnTo>
                    <a:pt x="457" y="835"/>
                  </a:lnTo>
                  <a:lnTo>
                    <a:pt x="459" y="835"/>
                  </a:lnTo>
                  <a:lnTo>
                    <a:pt x="461" y="835"/>
                  </a:lnTo>
                  <a:lnTo>
                    <a:pt x="463" y="835"/>
                  </a:lnTo>
                  <a:lnTo>
                    <a:pt x="465" y="835"/>
                  </a:lnTo>
                  <a:lnTo>
                    <a:pt x="465" y="837"/>
                  </a:lnTo>
                  <a:lnTo>
                    <a:pt x="467" y="837"/>
                  </a:lnTo>
                  <a:lnTo>
                    <a:pt x="469" y="837"/>
                  </a:lnTo>
                  <a:lnTo>
                    <a:pt x="469" y="839"/>
                  </a:lnTo>
                  <a:lnTo>
                    <a:pt x="469" y="837"/>
                  </a:lnTo>
                  <a:lnTo>
                    <a:pt x="471" y="837"/>
                  </a:lnTo>
                  <a:lnTo>
                    <a:pt x="471" y="839"/>
                  </a:lnTo>
                  <a:lnTo>
                    <a:pt x="471" y="841"/>
                  </a:lnTo>
                  <a:lnTo>
                    <a:pt x="471" y="843"/>
                  </a:lnTo>
                  <a:lnTo>
                    <a:pt x="472" y="845"/>
                  </a:lnTo>
                  <a:lnTo>
                    <a:pt x="471" y="845"/>
                  </a:lnTo>
                  <a:lnTo>
                    <a:pt x="469" y="847"/>
                  </a:lnTo>
                  <a:lnTo>
                    <a:pt x="469" y="849"/>
                  </a:lnTo>
                  <a:lnTo>
                    <a:pt x="467" y="849"/>
                  </a:lnTo>
                  <a:lnTo>
                    <a:pt x="467" y="851"/>
                  </a:lnTo>
                  <a:lnTo>
                    <a:pt x="467" y="852"/>
                  </a:lnTo>
                  <a:lnTo>
                    <a:pt x="465" y="852"/>
                  </a:lnTo>
                  <a:lnTo>
                    <a:pt x="463" y="852"/>
                  </a:lnTo>
                  <a:lnTo>
                    <a:pt x="463" y="854"/>
                  </a:lnTo>
                  <a:lnTo>
                    <a:pt x="465" y="854"/>
                  </a:lnTo>
                  <a:lnTo>
                    <a:pt x="465" y="856"/>
                  </a:lnTo>
                  <a:lnTo>
                    <a:pt x="465" y="858"/>
                  </a:lnTo>
                  <a:lnTo>
                    <a:pt x="463" y="858"/>
                  </a:lnTo>
                  <a:lnTo>
                    <a:pt x="461" y="858"/>
                  </a:lnTo>
                  <a:lnTo>
                    <a:pt x="461" y="860"/>
                  </a:lnTo>
                  <a:lnTo>
                    <a:pt x="461" y="862"/>
                  </a:lnTo>
                  <a:lnTo>
                    <a:pt x="461" y="864"/>
                  </a:lnTo>
                  <a:lnTo>
                    <a:pt x="459" y="864"/>
                  </a:lnTo>
                  <a:lnTo>
                    <a:pt x="459" y="866"/>
                  </a:lnTo>
                  <a:lnTo>
                    <a:pt x="459" y="868"/>
                  </a:lnTo>
                  <a:lnTo>
                    <a:pt x="457" y="868"/>
                  </a:lnTo>
                  <a:lnTo>
                    <a:pt x="457" y="870"/>
                  </a:lnTo>
                  <a:lnTo>
                    <a:pt x="455" y="870"/>
                  </a:lnTo>
                  <a:lnTo>
                    <a:pt x="453" y="870"/>
                  </a:lnTo>
                  <a:lnTo>
                    <a:pt x="451" y="870"/>
                  </a:lnTo>
                  <a:lnTo>
                    <a:pt x="451" y="868"/>
                  </a:lnTo>
                  <a:lnTo>
                    <a:pt x="449" y="868"/>
                  </a:lnTo>
                  <a:lnTo>
                    <a:pt x="447" y="866"/>
                  </a:lnTo>
                  <a:lnTo>
                    <a:pt x="446" y="866"/>
                  </a:lnTo>
                  <a:lnTo>
                    <a:pt x="446" y="864"/>
                  </a:lnTo>
                  <a:lnTo>
                    <a:pt x="446" y="862"/>
                  </a:lnTo>
                  <a:lnTo>
                    <a:pt x="444" y="862"/>
                  </a:lnTo>
                  <a:lnTo>
                    <a:pt x="444" y="860"/>
                  </a:lnTo>
                  <a:lnTo>
                    <a:pt x="444" y="858"/>
                  </a:lnTo>
                  <a:lnTo>
                    <a:pt x="446" y="858"/>
                  </a:lnTo>
                  <a:lnTo>
                    <a:pt x="446" y="860"/>
                  </a:lnTo>
                  <a:lnTo>
                    <a:pt x="446" y="858"/>
                  </a:lnTo>
                  <a:lnTo>
                    <a:pt x="447" y="858"/>
                  </a:lnTo>
                  <a:lnTo>
                    <a:pt x="447" y="856"/>
                  </a:lnTo>
                  <a:lnTo>
                    <a:pt x="447" y="854"/>
                  </a:lnTo>
                  <a:lnTo>
                    <a:pt x="446" y="854"/>
                  </a:lnTo>
                  <a:lnTo>
                    <a:pt x="444" y="854"/>
                  </a:lnTo>
                  <a:lnTo>
                    <a:pt x="442" y="854"/>
                  </a:lnTo>
                  <a:lnTo>
                    <a:pt x="442" y="856"/>
                  </a:lnTo>
                  <a:lnTo>
                    <a:pt x="440" y="856"/>
                  </a:lnTo>
                  <a:lnTo>
                    <a:pt x="438" y="856"/>
                  </a:lnTo>
                  <a:lnTo>
                    <a:pt x="436" y="856"/>
                  </a:lnTo>
                  <a:lnTo>
                    <a:pt x="434" y="856"/>
                  </a:lnTo>
                  <a:lnTo>
                    <a:pt x="434" y="854"/>
                  </a:lnTo>
                  <a:lnTo>
                    <a:pt x="434" y="852"/>
                  </a:lnTo>
                  <a:lnTo>
                    <a:pt x="436" y="851"/>
                  </a:lnTo>
                  <a:lnTo>
                    <a:pt x="436" y="852"/>
                  </a:lnTo>
                  <a:lnTo>
                    <a:pt x="438" y="852"/>
                  </a:lnTo>
                  <a:lnTo>
                    <a:pt x="438" y="851"/>
                  </a:lnTo>
                  <a:lnTo>
                    <a:pt x="440" y="851"/>
                  </a:lnTo>
                  <a:lnTo>
                    <a:pt x="440" y="849"/>
                  </a:lnTo>
                  <a:lnTo>
                    <a:pt x="442" y="849"/>
                  </a:lnTo>
                  <a:lnTo>
                    <a:pt x="442" y="847"/>
                  </a:lnTo>
                  <a:lnTo>
                    <a:pt x="444" y="847"/>
                  </a:lnTo>
                  <a:lnTo>
                    <a:pt x="444" y="845"/>
                  </a:lnTo>
                  <a:lnTo>
                    <a:pt x="446" y="845"/>
                  </a:lnTo>
                  <a:lnTo>
                    <a:pt x="447" y="845"/>
                  </a:lnTo>
                  <a:lnTo>
                    <a:pt x="447" y="843"/>
                  </a:lnTo>
                  <a:lnTo>
                    <a:pt x="447" y="841"/>
                  </a:lnTo>
                  <a:lnTo>
                    <a:pt x="446" y="841"/>
                  </a:lnTo>
                  <a:lnTo>
                    <a:pt x="446" y="839"/>
                  </a:lnTo>
                  <a:lnTo>
                    <a:pt x="446" y="837"/>
                  </a:lnTo>
                  <a:lnTo>
                    <a:pt x="446" y="839"/>
                  </a:lnTo>
                  <a:lnTo>
                    <a:pt x="447" y="839"/>
                  </a:lnTo>
                  <a:lnTo>
                    <a:pt x="447" y="837"/>
                  </a:lnTo>
                  <a:lnTo>
                    <a:pt x="447" y="839"/>
                  </a:lnTo>
                  <a:lnTo>
                    <a:pt x="447" y="837"/>
                  </a:lnTo>
                  <a:lnTo>
                    <a:pt x="449" y="837"/>
                  </a:lnTo>
                  <a:lnTo>
                    <a:pt x="449" y="835"/>
                  </a:lnTo>
                  <a:lnTo>
                    <a:pt x="451" y="835"/>
                  </a:lnTo>
                  <a:lnTo>
                    <a:pt x="451" y="833"/>
                  </a:lnTo>
                  <a:lnTo>
                    <a:pt x="449" y="833"/>
                  </a:lnTo>
                  <a:lnTo>
                    <a:pt x="449" y="831"/>
                  </a:lnTo>
                  <a:lnTo>
                    <a:pt x="447" y="831"/>
                  </a:lnTo>
                  <a:lnTo>
                    <a:pt x="447" y="829"/>
                  </a:lnTo>
                  <a:lnTo>
                    <a:pt x="449" y="829"/>
                  </a:lnTo>
                  <a:close/>
                  <a:moveTo>
                    <a:pt x="484" y="829"/>
                  </a:moveTo>
                  <a:lnTo>
                    <a:pt x="484" y="831"/>
                  </a:lnTo>
                  <a:lnTo>
                    <a:pt x="486" y="831"/>
                  </a:lnTo>
                  <a:lnTo>
                    <a:pt x="484" y="831"/>
                  </a:lnTo>
                  <a:lnTo>
                    <a:pt x="482" y="831"/>
                  </a:lnTo>
                  <a:lnTo>
                    <a:pt x="484" y="829"/>
                  </a:lnTo>
                  <a:lnTo>
                    <a:pt x="486" y="829"/>
                  </a:lnTo>
                  <a:lnTo>
                    <a:pt x="484" y="829"/>
                  </a:lnTo>
                  <a:close/>
                  <a:moveTo>
                    <a:pt x="981" y="829"/>
                  </a:moveTo>
                  <a:lnTo>
                    <a:pt x="983" y="829"/>
                  </a:lnTo>
                  <a:lnTo>
                    <a:pt x="985" y="831"/>
                  </a:lnTo>
                  <a:lnTo>
                    <a:pt x="985" y="833"/>
                  </a:lnTo>
                  <a:lnTo>
                    <a:pt x="983" y="833"/>
                  </a:lnTo>
                  <a:lnTo>
                    <a:pt x="985" y="833"/>
                  </a:lnTo>
                  <a:lnTo>
                    <a:pt x="985" y="835"/>
                  </a:lnTo>
                  <a:lnTo>
                    <a:pt x="985" y="837"/>
                  </a:lnTo>
                  <a:lnTo>
                    <a:pt x="983" y="837"/>
                  </a:lnTo>
                  <a:lnTo>
                    <a:pt x="983" y="835"/>
                  </a:lnTo>
                  <a:lnTo>
                    <a:pt x="983" y="837"/>
                  </a:lnTo>
                  <a:lnTo>
                    <a:pt x="981" y="839"/>
                  </a:lnTo>
                  <a:lnTo>
                    <a:pt x="981" y="837"/>
                  </a:lnTo>
                  <a:lnTo>
                    <a:pt x="983" y="837"/>
                  </a:lnTo>
                  <a:lnTo>
                    <a:pt x="981" y="837"/>
                  </a:lnTo>
                  <a:lnTo>
                    <a:pt x="979" y="837"/>
                  </a:lnTo>
                  <a:lnTo>
                    <a:pt x="981" y="837"/>
                  </a:lnTo>
                  <a:lnTo>
                    <a:pt x="981" y="839"/>
                  </a:lnTo>
                  <a:lnTo>
                    <a:pt x="979" y="839"/>
                  </a:lnTo>
                  <a:lnTo>
                    <a:pt x="979" y="837"/>
                  </a:lnTo>
                  <a:lnTo>
                    <a:pt x="979" y="835"/>
                  </a:lnTo>
                  <a:lnTo>
                    <a:pt x="979" y="833"/>
                  </a:lnTo>
                  <a:lnTo>
                    <a:pt x="979" y="831"/>
                  </a:lnTo>
                  <a:lnTo>
                    <a:pt x="979" y="833"/>
                  </a:lnTo>
                  <a:lnTo>
                    <a:pt x="979" y="831"/>
                  </a:lnTo>
                  <a:lnTo>
                    <a:pt x="981" y="831"/>
                  </a:lnTo>
                  <a:lnTo>
                    <a:pt x="979" y="831"/>
                  </a:lnTo>
                  <a:lnTo>
                    <a:pt x="979" y="829"/>
                  </a:lnTo>
                  <a:lnTo>
                    <a:pt x="981" y="829"/>
                  </a:lnTo>
                  <a:close/>
                  <a:moveTo>
                    <a:pt x="1014" y="826"/>
                  </a:moveTo>
                  <a:lnTo>
                    <a:pt x="1014" y="827"/>
                  </a:lnTo>
                  <a:lnTo>
                    <a:pt x="1012" y="827"/>
                  </a:lnTo>
                  <a:lnTo>
                    <a:pt x="1012" y="826"/>
                  </a:lnTo>
                  <a:lnTo>
                    <a:pt x="1014" y="826"/>
                  </a:lnTo>
                  <a:close/>
                  <a:moveTo>
                    <a:pt x="912" y="816"/>
                  </a:moveTo>
                  <a:lnTo>
                    <a:pt x="912" y="814"/>
                  </a:lnTo>
                  <a:lnTo>
                    <a:pt x="914" y="812"/>
                  </a:lnTo>
                  <a:lnTo>
                    <a:pt x="916" y="812"/>
                  </a:lnTo>
                  <a:lnTo>
                    <a:pt x="916" y="814"/>
                  </a:lnTo>
                  <a:lnTo>
                    <a:pt x="914" y="814"/>
                  </a:lnTo>
                  <a:lnTo>
                    <a:pt x="914" y="816"/>
                  </a:lnTo>
                  <a:lnTo>
                    <a:pt x="912" y="816"/>
                  </a:lnTo>
                  <a:close/>
                  <a:moveTo>
                    <a:pt x="419" y="801"/>
                  </a:moveTo>
                  <a:lnTo>
                    <a:pt x="419" y="799"/>
                  </a:lnTo>
                  <a:lnTo>
                    <a:pt x="419" y="797"/>
                  </a:lnTo>
                  <a:lnTo>
                    <a:pt x="419" y="799"/>
                  </a:lnTo>
                  <a:lnTo>
                    <a:pt x="419" y="801"/>
                  </a:lnTo>
                  <a:close/>
                  <a:moveTo>
                    <a:pt x="411" y="776"/>
                  </a:moveTo>
                  <a:lnTo>
                    <a:pt x="411" y="774"/>
                  </a:lnTo>
                  <a:lnTo>
                    <a:pt x="411" y="772"/>
                  </a:lnTo>
                  <a:lnTo>
                    <a:pt x="411" y="774"/>
                  </a:lnTo>
                  <a:lnTo>
                    <a:pt x="411" y="776"/>
                  </a:lnTo>
                  <a:close/>
                  <a:moveTo>
                    <a:pt x="417" y="760"/>
                  </a:moveTo>
                  <a:lnTo>
                    <a:pt x="417" y="762"/>
                  </a:lnTo>
                  <a:lnTo>
                    <a:pt x="417" y="764"/>
                  </a:lnTo>
                  <a:lnTo>
                    <a:pt x="417" y="766"/>
                  </a:lnTo>
                  <a:lnTo>
                    <a:pt x="415" y="766"/>
                  </a:lnTo>
                  <a:lnTo>
                    <a:pt x="415" y="764"/>
                  </a:lnTo>
                  <a:lnTo>
                    <a:pt x="415" y="762"/>
                  </a:lnTo>
                  <a:lnTo>
                    <a:pt x="417" y="762"/>
                  </a:lnTo>
                  <a:lnTo>
                    <a:pt x="417" y="760"/>
                  </a:lnTo>
                  <a:close/>
                  <a:moveTo>
                    <a:pt x="417" y="753"/>
                  </a:moveTo>
                  <a:lnTo>
                    <a:pt x="417" y="755"/>
                  </a:lnTo>
                  <a:lnTo>
                    <a:pt x="417" y="756"/>
                  </a:lnTo>
                  <a:lnTo>
                    <a:pt x="415" y="756"/>
                  </a:lnTo>
                  <a:lnTo>
                    <a:pt x="415" y="755"/>
                  </a:lnTo>
                  <a:lnTo>
                    <a:pt x="417" y="755"/>
                  </a:lnTo>
                  <a:lnTo>
                    <a:pt x="417" y="753"/>
                  </a:lnTo>
                  <a:close/>
                  <a:moveTo>
                    <a:pt x="449" y="720"/>
                  </a:moveTo>
                  <a:lnTo>
                    <a:pt x="451" y="720"/>
                  </a:lnTo>
                  <a:lnTo>
                    <a:pt x="451" y="722"/>
                  </a:lnTo>
                  <a:lnTo>
                    <a:pt x="449" y="722"/>
                  </a:lnTo>
                  <a:lnTo>
                    <a:pt x="449" y="720"/>
                  </a:lnTo>
                  <a:lnTo>
                    <a:pt x="447" y="720"/>
                  </a:lnTo>
                  <a:lnTo>
                    <a:pt x="449" y="720"/>
                  </a:lnTo>
                  <a:close/>
                  <a:moveTo>
                    <a:pt x="446" y="718"/>
                  </a:moveTo>
                  <a:lnTo>
                    <a:pt x="446" y="720"/>
                  </a:lnTo>
                  <a:lnTo>
                    <a:pt x="446" y="718"/>
                  </a:lnTo>
                  <a:close/>
                  <a:moveTo>
                    <a:pt x="447" y="716"/>
                  </a:moveTo>
                  <a:lnTo>
                    <a:pt x="449" y="718"/>
                  </a:lnTo>
                  <a:lnTo>
                    <a:pt x="447" y="718"/>
                  </a:lnTo>
                  <a:lnTo>
                    <a:pt x="446" y="718"/>
                  </a:lnTo>
                  <a:lnTo>
                    <a:pt x="446" y="716"/>
                  </a:lnTo>
                  <a:lnTo>
                    <a:pt x="446" y="714"/>
                  </a:lnTo>
                  <a:lnTo>
                    <a:pt x="447" y="714"/>
                  </a:lnTo>
                  <a:lnTo>
                    <a:pt x="447" y="716"/>
                  </a:lnTo>
                  <a:close/>
                  <a:moveTo>
                    <a:pt x="449" y="712"/>
                  </a:moveTo>
                  <a:lnTo>
                    <a:pt x="451" y="712"/>
                  </a:lnTo>
                  <a:lnTo>
                    <a:pt x="451" y="714"/>
                  </a:lnTo>
                  <a:lnTo>
                    <a:pt x="453" y="716"/>
                  </a:lnTo>
                  <a:lnTo>
                    <a:pt x="453" y="718"/>
                  </a:lnTo>
                  <a:lnTo>
                    <a:pt x="451" y="718"/>
                  </a:lnTo>
                  <a:lnTo>
                    <a:pt x="449" y="718"/>
                  </a:lnTo>
                  <a:lnTo>
                    <a:pt x="449" y="716"/>
                  </a:lnTo>
                  <a:lnTo>
                    <a:pt x="449" y="714"/>
                  </a:lnTo>
                  <a:lnTo>
                    <a:pt x="449" y="716"/>
                  </a:lnTo>
                  <a:lnTo>
                    <a:pt x="449" y="714"/>
                  </a:lnTo>
                  <a:lnTo>
                    <a:pt x="449" y="712"/>
                  </a:lnTo>
                  <a:close/>
                  <a:moveTo>
                    <a:pt x="451" y="712"/>
                  </a:moveTo>
                  <a:lnTo>
                    <a:pt x="449" y="712"/>
                  </a:lnTo>
                  <a:lnTo>
                    <a:pt x="451" y="712"/>
                  </a:lnTo>
                  <a:lnTo>
                    <a:pt x="451" y="710"/>
                  </a:lnTo>
                  <a:lnTo>
                    <a:pt x="451" y="712"/>
                  </a:lnTo>
                  <a:close/>
                  <a:moveTo>
                    <a:pt x="451" y="710"/>
                  </a:moveTo>
                  <a:lnTo>
                    <a:pt x="451" y="708"/>
                  </a:lnTo>
                  <a:lnTo>
                    <a:pt x="451" y="710"/>
                  </a:lnTo>
                  <a:close/>
                  <a:moveTo>
                    <a:pt x="455" y="705"/>
                  </a:moveTo>
                  <a:lnTo>
                    <a:pt x="457" y="705"/>
                  </a:lnTo>
                  <a:lnTo>
                    <a:pt x="457" y="707"/>
                  </a:lnTo>
                  <a:lnTo>
                    <a:pt x="459" y="707"/>
                  </a:lnTo>
                  <a:lnTo>
                    <a:pt x="461" y="707"/>
                  </a:lnTo>
                  <a:lnTo>
                    <a:pt x="463" y="705"/>
                  </a:lnTo>
                  <a:lnTo>
                    <a:pt x="463" y="707"/>
                  </a:lnTo>
                  <a:lnTo>
                    <a:pt x="461" y="707"/>
                  </a:lnTo>
                  <a:lnTo>
                    <a:pt x="461" y="708"/>
                  </a:lnTo>
                  <a:lnTo>
                    <a:pt x="461" y="710"/>
                  </a:lnTo>
                  <a:lnTo>
                    <a:pt x="459" y="710"/>
                  </a:lnTo>
                  <a:lnTo>
                    <a:pt x="459" y="712"/>
                  </a:lnTo>
                  <a:lnTo>
                    <a:pt x="457" y="712"/>
                  </a:lnTo>
                  <a:lnTo>
                    <a:pt x="457" y="714"/>
                  </a:lnTo>
                  <a:lnTo>
                    <a:pt x="455" y="716"/>
                  </a:lnTo>
                  <a:lnTo>
                    <a:pt x="453" y="716"/>
                  </a:lnTo>
                  <a:lnTo>
                    <a:pt x="453" y="714"/>
                  </a:lnTo>
                  <a:lnTo>
                    <a:pt x="451" y="712"/>
                  </a:lnTo>
                  <a:lnTo>
                    <a:pt x="453" y="712"/>
                  </a:lnTo>
                  <a:lnTo>
                    <a:pt x="451" y="712"/>
                  </a:lnTo>
                  <a:lnTo>
                    <a:pt x="451" y="710"/>
                  </a:lnTo>
                  <a:lnTo>
                    <a:pt x="453" y="710"/>
                  </a:lnTo>
                  <a:lnTo>
                    <a:pt x="451" y="710"/>
                  </a:lnTo>
                  <a:lnTo>
                    <a:pt x="451" y="708"/>
                  </a:lnTo>
                  <a:lnTo>
                    <a:pt x="451" y="707"/>
                  </a:lnTo>
                  <a:lnTo>
                    <a:pt x="453" y="707"/>
                  </a:lnTo>
                  <a:lnTo>
                    <a:pt x="453" y="705"/>
                  </a:lnTo>
                  <a:lnTo>
                    <a:pt x="453" y="707"/>
                  </a:lnTo>
                  <a:lnTo>
                    <a:pt x="451" y="707"/>
                  </a:lnTo>
                  <a:lnTo>
                    <a:pt x="451" y="705"/>
                  </a:lnTo>
                  <a:lnTo>
                    <a:pt x="453" y="705"/>
                  </a:lnTo>
                  <a:lnTo>
                    <a:pt x="455" y="705"/>
                  </a:lnTo>
                  <a:close/>
                  <a:moveTo>
                    <a:pt x="451" y="705"/>
                  </a:moveTo>
                  <a:lnTo>
                    <a:pt x="451" y="703"/>
                  </a:lnTo>
                  <a:lnTo>
                    <a:pt x="451" y="705"/>
                  </a:lnTo>
                  <a:close/>
                  <a:moveTo>
                    <a:pt x="463" y="687"/>
                  </a:moveTo>
                  <a:lnTo>
                    <a:pt x="465" y="687"/>
                  </a:lnTo>
                  <a:lnTo>
                    <a:pt x="467" y="687"/>
                  </a:lnTo>
                  <a:lnTo>
                    <a:pt x="467" y="689"/>
                  </a:lnTo>
                  <a:lnTo>
                    <a:pt x="469" y="689"/>
                  </a:lnTo>
                  <a:lnTo>
                    <a:pt x="469" y="691"/>
                  </a:lnTo>
                  <a:lnTo>
                    <a:pt x="471" y="691"/>
                  </a:lnTo>
                  <a:lnTo>
                    <a:pt x="472" y="691"/>
                  </a:lnTo>
                  <a:lnTo>
                    <a:pt x="472" y="693"/>
                  </a:lnTo>
                  <a:lnTo>
                    <a:pt x="472" y="695"/>
                  </a:lnTo>
                  <a:lnTo>
                    <a:pt x="474" y="695"/>
                  </a:lnTo>
                  <a:lnTo>
                    <a:pt x="472" y="695"/>
                  </a:lnTo>
                  <a:lnTo>
                    <a:pt x="474" y="695"/>
                  </a:lnTo>
                  <a:lnTo>
                    <a:pt x="474" y="697"/>
                  </a:lnTo>
                  <a:lnTo>
                    <a:pt x="474" y="699"/>
                  </a:lnTo>
                  <a:lnTo>
                    <a:pt x="474" y="701"/>
                  </a:lnTo>
                  <a:lnTo>
                    <a:pt x="474" y="703"/>
                  </a:lnTo>
                  <a:lnTo>
                    <a:pt x="476" y="703"/>
                  </a:lnTo>
                  <a:lnTo>
                    <a:pt x="476" y="705"/>
                  </a:lnTo>
                  <a:lnTo>
                    <a:pt x="478" y="705"/>
                  </a:lnTo>
                  <a:lnTo>
                    <a:pt x="478" y="707"/>
                  </a:lnTo>
                  <a:lnTo>
                    <a:pt x="480" y="707"/>
                  </a:lnTo>
                  <a:lnTo>
                    <a:pt x="480" y="708"/>
                  </a:lnTo>
                  <a:lnTo>
                    <a:pt x="480" y="710"/>
                  </a:lnTo>
                  <a:lnTo>
                    <a:pt x="480" y="712"/>
                  </a:lnTo>
                  <a:lnTo>
                    <a:pt x="480" y="714"/>
                  </a:lnTo>
                  <a:lnTo>
                    <a:pt x="480" y="716"/>
                  </a:lnTo>
                  <a:lnTo>
                    <a:pt x="480" y="718"/>
                  </a:lnTo>
                  <a:lnTo>
                    <a:pt x="480" y="720"/>
                  </a:lnTo>
                  <a:lnTo>
                    <a:pt x="482" y="720"/>
                  </a:lnTo>
                  <a:lnTo>
                    <a:pt x="482" y="722"/>
                  </a:lnTo>
                  <a:lnTo>
                    <a:pt x="482" y="724"/>
                  </a:lnTo>
                  <a:lnTo>
                    <a:pt x="484" y="724"/>
                  </a:lnTo>
                  <a:lnTo>
                    <a:pt x="482" y="724"/>
                  </a:lnTo>
                  <a:lnTo>
                    <a:pt x="484" y="724"/>
                  </a:lnTo>
                  <a:lnTo>
                    <a:pt x="482" y="724"/>
                  </a:lnTo>
                  <a:lnTo>
                    <a:pt x="482" y="722"/>
                  </a:lnTo>
                  <a:lnTo>
                    <a:pt x="480" y="720"/>
                  </a:lnTo>
                  <a:lnTo>
                    <a:pt x="480" y="718"/>
                  </a:lnTo>
                  <a:lnTo>
                    <a:pt x="478" y="718"/>
                  </a:lnTo>
                  <a:lnTo>
                    <a:pt x="478" y="716"/>
                  </a:lnTo>
                  <a:lnTo>
                    <a:pt x="478" y="714"/>
                  </a:lnTo>
                  <a:lnTo>
                    <a:pt x="476" y="714"/>
                  </a:lnTo>
                  <a:lnTo>
                    <a:pt x="476" y="712"/>
                  </a:lnTo>
                  <a:lnTo>
                    <a:pt x="474" y="710"/>
                  </a:lnTo>
                  <a:lnTo>
                    <a:pt x="472" y="708"/>
                  </a:lnTo>
                  <a:lnTo>
                    <a:pt x="471" y="708"/>
                  </a:lnTo>
                  <a:lnTo>
                    <a:pt x="469" y="708"/>
                  </a:lnTo>
                  <a:lnTo>
                    <a:pt x="467" y="708"/>
                  </a:lnTo>
                  <a:lnTo>
                    <a:pt x="465" y="708"/>
                  </a:lnTo>
                  <a:lnTo>
                    <a:pt x="465" y="707"/>
                  </a:lnTo>
                  <a:lnTo>
                    <a:pt x="463" y="707"/>
                  </a:lnTo>
                  <a:lnTo>
                    <a:pt x="463" y="705"/>
                  </a:lnTo>
                  <a:lnTo>
                    <a:pt x="461" y="705"/>
                  </a:lnTo>
                  <a:lnTo>
                    <a:pt x="459" y="705"/>
                  </a:lnTo>
                  <a:lnTo>
                    <a:pt x="459" y="707"/>
                  </a:lnTo>
                  <a:lnTo>
                    <a:pt x="457" y="707"/>
                  </a:lnTo>
                  <a:lnTo>
                    <a:pt x="457" y="705"/>
                  </a:lnTo>
                  <a:lnTo>
                    <a:pt x="455" y="705"/>
                  </a:lnTo>
                  <a:lnTo>
                    <a:pt x="453" y="705"/>
                  </a:lnTo>
                  <a:lnTo>
                    <a:pt x="453" y="703"/>
                  </a:lnTo>
                  <a:lnTo>
                    <a:pt x="451" y="703"/>
                  </a:lnTo>
                  <a:lnTo>
                    <a:pt x="451" y="701"/>
                  </a:lnTo>
                  <a:lnTo>
                    <a:pt x="453" y="701"/>
                  </a:lnTo>
                  <a:lnTo>
                    <a:pt x="451" y="701"/>
                  </a:lnTo>
                  <a:lnTo>
                    <a:pt x="453" y="701"/>
                  </a:lnTo>
                  <a:lnTo>
                    <a:pt x="453" y="699"/>
                  </a:lnTo>
                  <a:lnTo>
                    <a:pt x="453" y="697"/>
                  </a:lnTo>
                  <a:lnTo>
                    <a:pt x="453" y="695"/>
                  </a:lnTo>
                  <a:lnTo>
                    <a:pt x="453" y="693"/>
                  </a:lnTo>
                  <a:lnTo>
                    <a:pt x="455" y="693"/>
                  </a:lnTo>
                  <a:lnTo>
                    <a:pt x="455" y="689"/>
                  </a:lnTo>
                  <a:lnTo>
                    <a:pt x="457" y="689"/>
                  </a:lnTo>
                  <a:lnTo>
                    <a:pt x="457" y="687"/>
                  </a:lnTo>
                  <a:lnTo>
                    <a:pt x="459" y="687"/>
                  </a:lnTo>
                  <a:lnTo>
                    <a:pt x="461" y="687"/>
                  </a:lnTo>
                  <a:lnTo>
                    <a:pt x="463" y="687"/>
                  </a:lnTo>
                  <a:lnTo>
                    <a:pt x="463" y="689"/>
                  </a:lnTo>
                  <a:lnTo>
                    <a:pt x="463" y="687"/>
                  </a:lnTo>
                  <a:close/>
                  <a:moveTo>
                    <a:pt x="461" y="687"/>
                  </a:moveTo>
                  <a:lnTo>
                    <a:pt x="459" y="687"/>
                  </a:lnTo>
                  <a:lnTo>
                    <a:pt x="459" y="685"/>
                  </a:lnTo>
                  <a:lnTo>
                    <a:pt x="461" y="685"/>
                  </a:lnTo>
                  <a:lnTo>
                    <a:pt x="461" y="687"/>
                  </a:lnTo>
                  <a:close/>
                  <a:moveTo>
                    <a:pt x="326" y="683"/>
                  </a:moveTo>
                  <a:lnTo>
                    <a:pt x="326" y="685"/>
                  </a:lnTo>
                  <a:lnTo>
                    <a:pt x="326" y="683"/>
                  </a:lnTo>
                  <a:close/>
                  <a:moveTo>
                    <a:pt x="459" y="685"/>
                  </a:moveTo>
                  <a:lnTo>
                    <a:pt x="459" y="683"/>
                  </a:lnTo>
                  <a:lnTo>
                    <a:pt x="459" y="682"/>
                  </a:lnTo>
                  <a:lnTo>
                    <a:pt x="459" y="683"/>
                  </a:lnTo>
                  <a:lnTo>
                    <a:pt x="461" y="683"/>
                  </a:lnTo>
                  <a:lnTo>
                    <a:pt x="459" y="683"/>
                  </a:lnTo>
                  <a:lnTo>
                    <a:pt x="459" y="685"/>
                  </a:lnTo>
                  <a:close/>
                  <a:moveTo>
                    <a:pt x="476" y="672"/>
                  </a:moveTo>
                  <a:lnTo>
                    <a:pt x="478" y="672"/>
                  </a:lnTo>
                  <a:lnTo>
                    <a:pt x="480" y="672"/>
                  </a:lnTo>
                  <a:lnTo>
                    <a:pt x="480" y="674"/>
                  </a:lnTo>
                  <a:lnTo>
                    <a:pt x="482" y="674"/>
                  </a:lnTo>
                  <a:lnTo>
                    <a:pt x="484" y="674"/>
                  </a:lnTo>
                  <a:lnTo>
                    <a:pt x="484" y="676"/>
                  </a:lnTo>
                  <a:lnTo>
                    <a:pt x="486" y="676"/>
                  </a:lnTo>
                  <a:lnTo>
                    <a:pt x="486" y="674"/>
                  </a:lnTo>
                  <a:lnTo>
                    <a:pt x="486" y="676"/>
                  </a:lnTo>
                  <a:lnTo>
                    <a:pt x="486" y="674"/>
                  </a:lnTo>
                  <a:lnTo>
                    <a:pt x="488" y="676"/>
                  </a:lnTo>
                  <a:lnTo>
                    <a:pt x="488" y="678"/>
                  </a:lnTo>
                  <a:lnTo>
                    <a:pt x="490" y="678"/>
                  </a:lnTo>
                  <a:lnTo>
                    <a:pt x="490" y="680"/>
                  </a:lnTo>
                  <a:lnTo>
                    <a:pt x="490" y="678"/>
                  </a:lnTo>
                  <a:lnTo>
                    <a:pt x="490" y="680"/>
                  </a:lnTo>
                  <a:lnTo>
                    <a:pt x="490" y="682"/>
                  </a:lnTo>
                  <a:lnTo>
                    <a:pt x="492" y="682"/>
                  </a:lnTo>
                  <a:lnTo>
                    <a:pt x="492" y="680"/>
                  </a:lnTo>
                  <a:lnTo>
                    <a:pt x="494" y="680"/>
                  </a:lnTo>
                  <a:lnTo>
                    <a:pt x="494" y="682"/>
                  </a:lnTo>
                  <a:lnTo>
                    <a:pt x="492" y="682"/>
                  </a:lnTo>
                  <a:lnTo>
                    <a:pt x="492" y="683"/>
                  </a:lnTo>
                  <a:lnTo>
                    <a:pt x="490" y="683"/>
                  </a:lnTo>
                  <a:lnTo>
                    <a:pt x="492" y="683"/>
                  </a:lnTo>
                  <a:lnTo>
                    <a:pt x="492" y="685"/>
                  </a:lnTo>
                  <a:lnTo>
                    <a:pt x="490" y="685"/>
                  </a:lnTo>
                  <a:lnTo>
                    <a:pt x="488" y="687"/>
                  </a:lnTo>
                  <a:lnTo>
                    <a:pt x="486" y="687"/>
                  </a:lnTo>
                  <a:lnTo>
                    <a:pt x="486" y="689"/>
                  </a:lnTo>
                  <a:lnTo>
                    <a:pt x="484" y="689"/>
                  </a:lnTo>
                  <a:lnTo>
                    <a:pt x="484" y="691"/>
                  </a:lnTo>
                  <a:lnTo>
                    <a:pt x="486" y="691"/>
                  </a:lnTo>
                  <a:lnTo>
                    <a:pt x="486" y="693"/>
                  </a:lnTo>
                  <a:lnTo>
                    <a:pt x="484" y="693"/>
                  </a:lnTo>
                  <a:lnTo>
                    <a:pt x="484" y="695"/>
                  </a:lnTo>
                  <a:lnTo>
                    <a:pt x="482" y="695"/>
                  </a:lnTo>
                  <a:lnTo>
                    <a:pt x="484" y="697"/>
                  </a:lnTo>
                  <a:lnTo>
                    <a:pt x="482" y="697"/>
                  </a:lnTo>
                  <a:lnTo>
                    <a:pt x="480" y="697"/>
                  </a:lnTo>
                  <a:lnTo>
                    <a:pt x="480" y="695"/>
                  </a:lnTo>
                  <a:lnTo>
                    <a:pt x="478" y="695"/>
                  </a:lnTo>
                  <a:lnTo>
                    <a:pt x="476" y="697"/>
                  </a:lnTo>
                  <a:lnTo>
                    <a:pt x="474" y="697"/>
                  </a:lnTo>
                  <a:lnTo>
                    <a:pt x="474" y="695"/>
                  </a:lnTo>
                  <a:lnTo>
                    <a:pt x="474" y="693"/>
                  </a:lnTo>
                  <a:lnTo>
                    <a:pt x="472" y="693"/>
                  </a:lnTo>
                  <a:lnTo>
                    <a:pt x="472" y="695"/>
                  </a:lnTo>
                  <a:lnTo>
                    <a:pt x="472" y="693"/>
                  </a:lnTo>
                  <a:lnTo>
                    <a:pt x="472" y="691"/>
                  </a:lnTo>
                  <a:lnTo>
                    <a:pt x="471" y="691"/>
                  </a:lnTo>
                  <a:lnTo>
                    <a:pt x="469" y="691"/>
                  </a:lnTo>
                  <a:lnTo>
                    <a:pt x="469" y="689"/>
                  </a:lnTo>
                  <a:lnTo>
                    <a:pt x="469" y="687"/>
                  </a:lnTo>
                  <a:lnTo>
                    <a:pt x="467" y="687"/>
                  </a:lnTo>
                  <a:lnTo>
                    <a:pt x="467" y="685"/>
                  </a:lnTo>
                  <a:lnTo>
                    <a:pt x="467" y="687"/>
                  </a:lnTo>
                  <a:lnTo>
                    <a:pt x="465" y="687"/>
                  </a:lnTo>
                  <a:lnTo>
                    <a:pt x="463" y="687"/>
                  </a:lnTo>
                  <a:lnTo>
                    <a:pt x="461" y="687"/>
                  </a:lnTo>
                  <a:lnTo>
                    <a:pt x="463" y="685"/>
                  </a:lnTo>
                  <a:lnTo>
                    <a:pt x="461" y="685"/>
                  </a:lnTo>
                  <a:lnTo>
                    <a:pt x="461" y="683"/>
                  </a:lnTo>
                  <a:lnTo>
                    <a:pt x="461" y="682"/>
                  </a:lnTo>
                  <a:lnTo>
                    <a:pt x="461" y="680"/>
                  </a:lnTo>
                  <a:lnTo>
                    <a:pt x="463" y="678"/>
                  </a:lnTo>
                  <a:lnTo>
                    <a:pt x="463" y="676"/>
                  </a:lnTo>
                  <a:lnTo>
                    <a:pt x="465" y="676"/>
                  </a:lnTo>
                  <a:lnTo>
                    <a:pt x="465" y="674"/>
                  </a:lnTo>
                  <a:lnTo>
                    <a:pt x="467" y="674"/>
                  </a:lnTo>
                  <a:lnTo>
                    <a:pt x="469" y="674"/>
                  </a:lnTo>
                  <a:lnTo>
                    <a:pt x="471" y="674"/>
                  </a:lnTo>
                  <a:lnTo>
                    <a:pt x="471" y="672"/>
                  </a:lnTo>
                  <a:lnTo>
                    <a:pt x="472" y="672"/>
                  </a:lnTo>
                  <a:lnTo>
                    <a:pt x="474" y="672"/>
                  </a:lnTo>
                  <a:lnTo>
                    <a:pt x="476" y="672"/>
                  </a:lnTo>
                  <a:close/>
                  <a:moveTo>
                    <a:pt x="261" y="659"/>
                  </a:moveTo>
                  <a:lnTo>
                    <a:pt x="261" y="660"/>
                  </a:lnTo>
                  <a:lnTo>
                    <a:pt x="261" y="659"/>
                  </a:lnTo>
                  <a:close/>
                  <a:moveTo>
                    <a:pt x="263" y="659"/>
                  </a:moveTo>
                  <a:lnTo>
                    <a:pt x="261" y="659"/>
                  </a:lnTo>
                  <a:lnTo>
                    <a:pt x="263" y="659"/>
                  </a:lnTo>
                  <a:close/>
                  <a:moveTo>
                    <a:pt x="259" y="651"/>
                  </a:moveTo>
                  <a:lnTo>
                    <a:pt x="257" y="651"/>
                  </a:lnTo>
                  <a:lnTo>
                    <a:pt x="257" y="649"/>
                  </a:lnTo>
                  <a:lnTo>
                    <a:pt x="259" y="649"/>
                  </a:lnTo>
                  <a:lnTo>
                    <a:pt x="259" y="651"/>
                  </a:lnTo>
                  <a:close/>
                  <a:moveTo>
                    <a:pt x="248" y="645"/>
                  </a:moveTo>
                  <a:lnTo>
                    <a:pt x="248" y="647"/>
                  </a:lnTo>
                  <a:lnTo>
                    <a:pt x="248" y="645"/>
                  </a:lnTo>
                  <a:lnTo>
                    <a:pt x="246" y="645"/>
                  </a:lnTo>
                  <a:lnTo>
                    <a:pt x="246" y="647"/>
                  </a:lnTo>
                  <a:lnTo>
                    <a:pt x="246" y="645"/>
                  </a:lnTo>
                  <a:lnTo>
                    <a:pt x="248" y="645"/>
                  </a:lnTo>
                  <a:close/>
                  <a:moveTo>
                    <a:pt x="528" y="645"/>
                  </a:moveTo>
                  <a:lnTo>
                    <a:pt x="530" y="645"/>
                  </a:lnTo>
                  <a:lnTo>
                    <a:pt x="530" y="647"/>
                  </a:lnTo>
                  <a:lnTo>
                    <a:pt x="530" y="649"/>
                  </a:lnTo>
                  <a:lnTo>
                    <a:pt x="532" y="649"/>
                  </a:lnTo>
                  <a:lnTo>
                    <a:pt x="530" y="649"/>
                  </a:lnTo>
                  <a:lnTo>
                    <a:pt x="530" y="651"/>
                  </a:lnTo>
                  <a:lnTo>
                    <a:pt x="530" y="653"/>
                  </a:lnTo>
                  <a:lnTo>
                    <a:pt x="530" y="651"/>
                  </a:lnTo>
                  <a:lnTo>
                    <a:pt x="528" y="651"/>
                  </a:lnTo>
                  <a:lnTo>
                    <a:pt x="528" y="653"/>
                  </a:lnTo>
                  <a:lnTo>
                    <a:pt x="528" y="651"/>
                  </a:lnTo>
                  <a:lnTo>
                    <a:pt x="526" y="651"/>
                  </a:lnTo>
                  <a:lnTo>
                    <a:pt x="526" y="653"/>
                  </a:lnTo>
                  <a:lnTo>
                    <a:pt x="526" y="651"/>
                  </a:lnTo>
                  <a:lnTo>
                    <a:pt x="526" y="653"/>
                  </a:lnTo>
                  <a:lnTo>
                    <a:pt x="524" y="653"/>
                  </a:lnTo>
                  <a:lnTo>
                    <a:pt x="524" y="651"/>
                  </a:lnTo>
                  <a:lnTo>
                    <a:pt x="524" y="653"/>
                  </a:lnTo>
                  <a:lnTo>
                    <a:pt x="524" y="651"/>
                  </a:lnTo>
                  <a:lnTo>
                    <a:pt x="522" y="651"/>
                  </a:lnTo>
                  <a:lnTo>
                    <a:pt x="522" y="653"/>
                  </a:lnTo>
                  <a:lnTo>
                    <a:pt x="522" y="651"/>
                  </a:lnTo>
                  <a:lnTo>
                    <a:pt x="520" y="651"/>
                  </a:lnTo>
                  <a:lnTo>
                    <a:pt x="520" y="649"/>
                  </a:lnTo>
                  <a:lnTo>
                    <a:pt x="519" y="649"/>
                  </a:lnTo>
                  <a:lnTo>
                    <a:pt x="520" y="649"/>
                  </a:lnTo>
                  <a:lnTo>
                    <a:pt x="520" y="647"/>
                  </a:lnTo>
                  <a:lnTo>
                    <a:pt x="520" y="649"/>
                  </a:lnTo>
                  <a:lnTo>
                    <a:pt x="520" y="647"/>
                  </a:lnTo>
                  <a:lnTo>
                    <a:pt x="522" y="647"/>
                  </a:lnTo>
                  <a:lnTo>
                    <a:pt x="520" y="647"/>
                  </a:lnTo>
                  <a:lnTo>
                    <a:pt x="522" y="647"/>
                  </a:lnTo>
                  <a:lnTo>
                    <a:pt x="522" y="645"/>
                  </a:lnTo>
                  <a:lnTo>
                    <a:pt x="524" y="645"/>
                  </a:lnTo>
                  <a:lnTo>
                    <a:pt x="526" y="645"/>
                  </a:lnTo>
                  <a:lnTo>
                    <a:pt x="526" y="647"/>
                  </a:lnTo>
                  <a:lnTo>
                    <a:pt x="528" y="647"/>
                  </a:lnTo>
                  <a:lnTo>
                    <a:pt x="528" y="645"/>
                  </a:lnTo>
                  <a:close/>
                  <a:moveTo>
                    <a:pt x="246" y="645"/>
                  </a:moveTo>
                  <a:lnTo>
                    <a:pt x="244" y="645"/>
                  </a:lnTo>
                  <a:lnTo>
                    <a:pt x="246" y="645"/>
                  </a:lnTo>
                  <a:close/>
                  <a:moveTo>
                    <a:pt x="236" y="635"/>
                  </a:moveTo>
                  <a:lnTo>
                    <a:pt x="238" y="635"/>
                  </a:lnTo>
                  <a:lnTo>
                    <a:pt x="238" y="637"/>
                  </a:lnTo>
                  <a:lnTo>
                    <a:pt x="236" y="637"/>
                  </a:lnTo>
                  <a:lnTo>
                    <a:pt x="238" y="637"/>
                  </a:lnTo>
                  <a:lnTo>
                    <a:pt x="238" y="639"/>
                  </a:lnTo>
                  <a:lnTo>
                    <a:pt x="236" y="639"/>
                  </a:lnTo>
                  <a:lnTo>
                    <a:pt x="238" y="639"/>
                  </a:lnTo>
                  <a:lnTo>
                    <a:pt x="236" y="639"/>
                  </a:lnTo>
                  <a:lnTo>
                    <a:pt x="236" y="641"/>
                  </a:lnTo>
                  <a:lnTo>
                    <a:pt x="238" y="641"/>
                  </a:lnTo>
                  <a:lnTo>
                    <a:pt x="240" y="643"/>
                  </a:lnTo>
                  <a:lnTo>
                    <a:pt x="242" y="643"/>
                  </a:lnTo>
                  <a:lnTo>
                    <a:pt x="244" y="645"/>
                  </a:lnTo>
                  <a:lnTo>
                    <a:pt x="242" y="645"/>
                  </a:lnTo>
                  <a:lnTo>
                    <a:pt x="240" y="645"/>
                  </a:lnTo>
                  <a:lnTo>
                    <a:pt x="242" y="647"/>
                  </a:lnTo>
                  <a:lnTo>
                    <a:pt x="242" y="649"/>
                  </a:lnTo>
                  <a:lnTo>
                    <a:pt x="242" y="647"/>
                  </a:lnTo>
                  <a:lnTo>
                    <a:pt x="244" y="647"/>
                  </a:lnTo>
                  <a:lnTo>
                    <a:pt x="246" y="647"/>
                  </a:lnTo>
                  <a:lnTo>
                    <a:pt x="248" y="647"/>
                  </a:lnTo>
                  <a:lnTo>
                    <a:pt x="250" y="647"/>
                  </a:lnTo>
                  <a:lnTo>
                    <a:pt x="252" y="647"/>
                  </a:lnTo>
                  <a:lnTo>
                    <a:pt x="254" y="649"/>
                  </a:lnTo>
                  <a:lnTo>
                    <a:pt x="255" y="649"/>
                  </a:lnTo>
                  <a:lnTo>
                    <a:pt x="254" y="649"/>
                  </a:lnTo>
                  <a:lnTo>
                    <a:pt x="252" y="647"/>
                  </a:lnTo>
                  <a:lnTo>
                    <a:pt x="252" y="649"/>
                  </a:lnTo>
                  <a:lnTo>
                    <a:pt x="254" y="649"/>
                  </a:lnTo>
                  <a:lnTo>
                    <a:pt x="255" y="649"/>
                  </a:lnTo>
                  <a:lnTo>
                    <a:pt x="255" y="651"/>
                  </a:lnTo>
                  <a:lnTo>
                    <a:pt x="255" y="649"/>
                  </a:lnTo>
                  <a:lnTo>
                    <a:pt x="257" y="649"/>
                  </a:lnTo>
                  <a:lnTo>
                    <a:pt x="257" y="651"/>
                  </a:lnTo>
                  <a:lnTo>
                    <a:pt x="259" y="651"/>
                  </a:lnTo>
                  <a:lnTo>
                    <a:pt x="261" y="651"/>
                  </a:lnTo>
                  <a:lnTo>
                    <a:pt x="261" y="649"/>
                  </a:lnTo>
                  <a:lnTo>
                    <a:pt x="263" y="649"/>
                  </a:lnTo>
                  <a:lnTo>
                    <a:pt x="263" y="647"/>
                  </a:lnTo>
                  <a:lnTo>
                    <a:pt x="265" y="647"/>
                  </a:lnTo>
                  <a:lnTo>
                    <a:pt x="265" y="645"/>
                  </a:lnTo>
                  <a:lnTo>
                    <a:pt x="267" y="645"/>
                  </a:lnTo>
                  <a:lnTo>
                    <a:pt x="269" y="643"/>
                  </a:lnTo>
                  <a:lnTo>
                    <a:pt x="271" y="643"/>
                  </a:lnTo>
                  <a:lnTo>
                    <a:pt x="273" y="643"/>
                  </a:lnTo>
                  <a:lnTo>
                    <a:pt x="273" y="641"/>
                  </a:lnTo>
                  <a:lnTo>
                    <a:pt x="275" y="641"/>
                  </a:lnTo>
                  <a:lnTo>
                    <a:pt x="277" y="641"/>
                  </a:lnTo>
                  <a:lnTo>
                    <a:pt x="278" y="641"/>
                  </a:lnTo>
                  <a:lnTo>
                    <a:pt x="280" y="641"/>
                  </a:lnTo>
                  <a:lnTo>
                    <a:pt x="280" y="643"/>
                  </a:lnTo>
                  <a:lnTo>
                    <a:pt x="282" y="643"/>
                  </a:lnTo>
                  <a:lnTo>
                    <a:pt x="282" y="645"/>
                  </a:lnTo>
                  <a:lnTo>
                    <a:pt x="284" y="645"/>
                  </a:lnTo>
                  <a:lnTo>
                    <a:pt x="284" y="647"/>
                  </a:lnTo>
                  <a:lnTo>
                    <a:pt x="286" y="647"/>
                  </a:lnTo>
                  <a:lnTo>
                    <a:pt x="286" y="649"/>
                  </a:lnTo>
                  <a:lnTo>
                    <a:pt x="286" y="651"/>
                  </a:lnTo>
                  <a:lnTo>
                    <a:pt x="288" y="651"/>
                  </a:lnTo>
                  <a:lnTo>
                    <a:pt x="286" y="651"/>
                  </a:lnTo>
                  <a:lnTo>
                    <a:pt x="288" y="653"/>
                  </a:lnTo>
                  <a:lnTo>
                    <a:pt x="288" y="655"/>
                  </a:lnTo>
                  <a:lnTo>
                    <a:pt x="286" y="655"/>
                  </a:lnTo>
                  <a:lnTo>
                    <a:pt x="288" y="655"/>
                  </a:lnTo>
                  <a:lnTo>
                    <a:pt x="286" y="657"/>
                  </a:lnTo>
                  <a:lnTo>
                    <a:pt x="288" y="657"/>
                  </a:lnTo>
                  <a:lnTo>
                    <a:pt x="288" y="659"/>
                  </a:lnTo>
                  <a:lnTo>
                    <a:pt x="288" y="657"/>
                  </a:lnTo>
                  <a:lnTo>
                    <a:pt x="290" y="657"/>
                  </a:lnTo>
                  <a:lnTo>
                    <a:pt x="292" y="657"/>
                  </a:lnTo>
                  <a:lnTo>
                    <a:pt x="292" y="659"/>
                  </a:lnTo>
                  <a:lnTo>
                    <a:pt x="294" y="659"/>
                  </a:lnTo>
                  <a:lnTo>
                    <a:pt x="296" y="659"/>
                  </a:lnTo>
                  <a:lnTo>
                    <a:pt x="298" y="659"/>
                  </a:lnTo>
                  <a:lnTo>
                    <a:pt x="298" y="660"/>
                  </a:lnTo>
                  <a:lnTo>
                    <a:pt x="296" y="659"/>
                  </a:lnTo>
                  <a:lnTo>
                    <a:pt x="294" y="659"/>
                  </a:lnTo>
                  <a:lnTo>
                    <a:pt x="296" y="660"/>
                  </a:lnTo>
                  <a:lnTo>
                    <a:pt x="298" y="660"/>
                  </a:lnTo>
                  <a:lnTo>
                    <a:pt x="300" y="660"/>
                  </a:lnTo>
                  <a:lnTo>
                    <a:pt x="302" y="660"/>
                  </a:lnTo>
                  <a:lnTo>
                    <a:pt x="302" y="662"/>
                  </a:lnTo>
                  <a:lnTo>
                    <a:pt x="303" y="662"/>
                  </a:lnTo>
                  <a:lnTo>
                    <a:pt x="303" y="664"/>
                  </a:lnTo>
                  <a:lnTo>
                    <a:pt x="305" y="664"/>
                  </a:lnTo>
                  <a:lnTo>
                    <a:pt x="305" y="666"/>
                  </a:lnTo>
                  <a:lnTo>
                    <a:pt x="307" y="666"/>
                  </a:lnTo>
                  <a:lnTo>
                    <a:pt x="307" y="664"/>
                  </a:lnTo>
                  <a:lnTo>
                    <a:pt x="305" y="664"/>
                  </a:lnTo>
                  <a:lnTo>
                    <a:pt x="303" y="664"/>
                  </a:lnTo>
                  <a:lnTo>
                    <a:pt x="305" y="664"/>
                  </a:lnTo>
                  <a:lnTo>
                    <a:pt x="307" y="664"/>
                  </a:lnTo>
                  <a:lnTo>
                    <a:pt x="309" y="664"/>
                  </a:lnTo>
                  <a:lnTo>
                    <a:pt x="311" y="664"/>
                  </a:lnTo>
                  <a:lnTo>
                    <a:pt x="311" y="666"/>
                  </a:lnTo>
                  <a:lnTo>
                    <a:pt x="313" y="666"/>
                  </a:lnTo>
                  <a:lnTo>
                    <a:pt x="313" y="668"/>
                  </a:lnTo>
                  <a:lnTo>
                    <a:pt x="315" y="668"/>
                  </a:lnTo>
                  <a:lnTo>
                    <a:pt x="315" y="670"/>
                  </a:lnTo>
                  <a:lnTo>
                    <a:pt x="317" y="670"/>
                  </a:lnTo>
                  <a:lnTo>
                    <a:pt x="317" y="668"/>
                  </a:lnTo>
                  <a:lnTo>
                    <a:pt x="319" y="668"/>
                  </a:lnTo>
                  <a:lnTo>
                    <a:pt x="317" y="668"/>
                  </a:lnTo>
                  <a:lnTo>
                    <a:pt x="317" y="666"/>
                  </a:lnTo>
                  <a:lnTo>
                    <a:pt x="315" y="666"/>
                  </a:lnTo>
                  <a:lnTo>
                    <a:pt x="313" y="666"/>
                  </a:lnTo>
                  <a:lnTo>
                    <a:pt x="315" y="666"/>
                  </a:lnTo>
                  <a:lnTo>
                    <a:pt x="317" y="666"/>
                  </a:lnTo>
                  <a:lnTo>
                    <a:pt x="319" y="666"/>
                  </a:lnTo>
                  <a:lnTo>
                    <a:pt x="321" y="666"/>
                  </a:lnTo>
                  <a:lnTo>
                    <a:pt x="323" y="666"/>
                  </a:lnTo>
                  <a:lnTo>
                    <a:pt x="325" y="666"/>
                  </a:lnTo>
                  <a:lnTo>
                    <a:pt x="325" y="668"/>
                  </a:lnTo>
                  <a:lnTo>
                    <a:pt x="326" y="668"/>
                  </a:lnTo>
                  <a:lnTo>
                    <a:pt x="328" y="668"/>
                  </a:lnTo>
                  <a:lnTo>
                    <a:pt x="330" y="668"/>
                  </a:lnTo>
                  <a:lnTo>
                    <a:pt x="330" y="670"/>
                  </a:lnTo>
                  <a:lnTo>
                    <a:pt x="328" y="672"/>
                  </a:lnTo>
                  <a:lnTo>
                    <a:pt x="330" y="672"/>
                  </a:lnTo>
                  <a:lnTo>
                    <a:pt x="330" y="670"/>
                  </a:lnTo>
                  <a:lnTo>
                    <a:pt x="330" y="672"/>
                  </a:lnTo>
                  <a:lnTo>
                    <a:pt x="330" y="674"/>
                  </a:lnTo>
                  <a:lnTo>
                    <a:pt x="328" y="674"/>
                  </a:lnTo>
                  <a:lnTo>
                    <a:pt x="328" y="676"/>
                  </a:lnTo>
                  <a:lnTo>
                    <a:pt x="328" y="678"/>
                  </a:lnTo>
                  <a:lnTo>
                    <a:pt x="326" y="678"/>
                  </a:lnTo>
                  <a:lnTo>
                    <a:pt x="326" y="680"/>
                  </a:lnTo>
                  <a:lnTo>
                    <a:pt x="325" y="680"/>
                  </a:lnTo>
                  <a:lnTo>
                    <a:pt x="323" y="680"/>
                  </a:lnTo>
                  <a:lnTo>
                    <a:pt x="323" y="678"/>
                  </a:lnTo>
                  <a:lnTo>
                    <a:pt x="321" y="678"/>
                  </a:lnTo>
                  <a:lnTo>
                    <a:pt x="319" y="678"/>
                  </a:lnTo>
                  <a:lnTo>
                    <a:pt x="317" y="678"/>
                  </a:lnTo>
                  <a:lnTo>
                    <a:pt x="315" y="678"/>
                  </a:lnTo>
                  <a:lnTo>
                    <a:pt x="311" y="678"/>
                  </a:lnTo>
                  <a:lnTo>
                    <a:pt x="309" y="680"/>
                  </a:lnTo>
                  <a:lnTo>
                    <a:pt x="311" y="678"/>
                  </a:lnTo>
                  <a:lnTo>
                    <a:pt x="313" y="678"/>
                  </a:lnTo>
                  <a:lnTo>
                    <a:pt x="315" y="678"/>
                  </a:lnTo>
                  <a:lnTo>
                    <a:pt x="317" y="678"/>
                  </a:lnTo>
                  <a:lnTo>
                    <a:pt x="317" y="676"/>
                  </a:lnTo>
                  <a:lnTo>
                    <a:pt x="315" y="676"/>
                  </a:lnTo>
                  <a:lnTo>
                    <a:pt x="313" y="676"/>
                  </a:lnTo>
                  <a:lnTo>
                    <a:pt x="311" y="678"/>
                  </a:lnTo>
                  <a:lnTo>
                    <a:pt x="309" y="680"/>
                  </a:lnTo>
                  <a:lnTo>
                    <a:pt x="307" y="680"/>
                  </a:lnTo>
                  <a:lnTo>
                    <a:pt x="307" y="682"/>
                  </a:lnTo>
                  <a:lnTo>
                    <a:pt x="307" y="683"/>
                  </a:lnTo>
                  <a:lnTo>
                    <a:pt x="305" y="683"/>
                  </a:lnTo>
                  <a:lnTo>
                    <a:pt x="303" y="685"/>
                  </a:lnTo>
                  <a:lnTo>
                    <a:pt x="303" y="687"/>
                  </a:lnTo>
                  <a:lnTo>
                    <a:pt x="303" y="689"/>
                  </a:lnTo>
                  <a:lnTo>
                    <a:pt x="303" y="691"/>
                  </a:lnTo>
                  <a:lnTo>
                    <a:pt x="302" y="691"/>
                  </a:lnTo>
                  <a:lnTo>
                    <a:pt x="302" y="693"/>
                  </a:lnTo>
                  <a:lnTo>
                    <a:pt x="302" y="695"/>
                  </a:lnTo>
                  <a:lnTo>
                    <a:pt x="300" y="693"/>
                  </a:lnTo>
                  <a:lnTo>
                    <a:pt x="298" y="693"/>
                  </a:lnTo>
                  <a:lnTo>
                    <a:pt x="298" y="691"/>
                  </a:lnTo>
                  <a:lnTo>
                    <a:pt x="296" y="689"/>
                  </a:lnTo>
                  <a:lnTo>
                    <a:pt x="298" y="689"/>
                  </a:lnTo>
                  <a:lnTo>
                    <a:pt x="298" y="687"/>
                  </a:lnTo>
                  <a:lnTo>
                    <a:pt x="298" y="685"/>
                  </a:lnTo>
                  <a:lnTo>
                    <a:pt x="298" y="687"/>
                  </a:lnTo>
                  <a:lnTo>
                    <a:pt x="298" y="685"/>
                  </a:lnTo>
                  <a:lnTo>
                    <a:pt x="296" y="685"/>
                  </a:lnTo>
                  <a:lnTo>
                    <a:pt x="296" y="683"/>
                  </a:lnTo>
                  <a:lnTo>
                    <a:pt x="296" y="682"/>
                  </a:lnTo>
                  <a:lnTo>
                    <a:pt x="294" y="682"/>
                  </a:lnTo>
                  <a:lnTo>
                    <a:pt x="294" y="680"/>
                  </a:lnTo>
                  <a:lnTo>
                    <a:pt x="292" y="680"/>
                  </a:lnTo>
                  <a:lnTo>
                    <a:pt x="290" y="680"/>
                  </a:lnTo>
                  <a:lnTo>
                    <a:pt x="292" y="680"/>
                  </a:lnTo>
                  <a:lnTo>
                    <a:pt x="292" y="682"/>
                  </a:lnTo>
                  <a:lnTo>
                    <a:pt x="294" y="682"/>
                  </a:lnTo>
                  <a:lnTo>
                    <a:pt x="294" y="683"/>
                  </a:lnTo>
                  <a:lnTo>
                    <a:pt x="296" y="685"/>
                  </a:lnTo>
                  <a:lnTo>
                    <a:pt x="296" y="687"/>
                  </a:lnTo>
                  <a:lnTo>
                    <a:pt x="296" y="689"/>
                  </a:lnTo>
                  <a:lnTo>
                    <a:pt x="296" y="687"/>
                  </a:lnTo>
                  <a:lnTo>
                    <a:pt x="296" y="689"/>
                  </a:lnTo>
                  <a:lnTo>
                    <a:pt x="296" y="687"/>
                  </a:lnTo>
                  <a:lnTo>
                    <a:pt x="296" y="685"/>
                  </a:lnTo>
                  <a:lnTo>
                    <a:pt x="294" y="683"/>
                  </a:lnTo>
                  <a:lnTo>
                    <a:pt x="294" y="682"/>
                  </a:lnTo>
                  <a:lnTo>
                    <a:pt x="292" y="682"/>
                  </a:lnTo>
                  <a:lnTo>
                    <a:pt x="290" y="680"/>
                  </a:lnTo>
                  <a:lnTo>
                    <a:pt x="288" y="680"/>
                  </a:lnTo>
                  <a:lnTo>
                    <a:pt x="288" y="678"/>
                  </a:lnTo>
                  <a:lnTo>
                    <a:pt x="286" y="678"/>
                  </a:lnTo>
                  <a:lnTo>
                    <a:pt x="286" y="676"/>
                  </a:lnTo>
                  <a:lnTo>
                    <a:pt x="284" y="678"/>
                  </a:lnTo>
                  <a:lnTo>
                    <a:pt x="282" y="678"/>
                  </a:lnTo>
                  <a:lnTo>
                    <a:pt x="280" y="676"/>
                  </a:lnTo>
                  <a:lnTo>
                    <a:pt x="282" y="676"/>
                  </a:lnTo>
                  <a:lnTo>
                    <a:pt x="282" y="674"/>
                  </a:lnTo>
                  <a:lnTo>
                    <a:pt x="282" y="672"/>
                  </a:lnTo>
                  <a:lnTo>
                    <a:pt x="282" y="670"/>
                  </a:lnTo>
                  <a:lnTo>
                    <a:pt x="280" y="670"/>
                  </a:lnTo>
                  <a:lnTo>
                    <a:pt x="278" y="670"/>
                  </a:lnTo>
                  <a:lnTo>
                    <a:pt x="278" y="668"/>
                  </a:lnTo>
                  <a:lnTo>
                    <a:pt x="277" y="668"/>
                  </a:lnTo>
                  <a:lnTo>
                    <a:pt x="277" y="666"/>
                  </a:lnTo>
                  <a:lnTo>
                    <a:pt x="275" y="664"/>
                  </a:lnTo>
                  <a:lnTo>
                    <a:pt x="273" y="664"/>
                  </a:lnTo>
                  <a:lnTo>
                    <a:pt x="271" y="662"/>
                  </a:lnTo>
                  <a:lnTo>
                    <a:pt x="269" y="662"/>
                  </a:lnTo>
                  <a:lnTo>
                    <a:pt x="269" y="660"/>
                  </a:lnTo>
                  <a:lnTo>
                    <a:pt x="267" y="660"/>
                  </a:lnTo>
                  <a:lnTo>
                    <a:pt x="267" y="662"/>
                  </a:lnTo>
                  <a:lnTo>
                    <a:pt x="267" y="660"/>
                  </a:lnTo>
                  <a:lnTo>
                    <a:pt x="265" y="660"/>
                  </a:lnTo>
                  <a:lnTo>
                    <a:pt x="263" y="660"/>
                  </a:lnTo>
                  <a:lnTo>
                    <a:pt x="263" y="659"/>
                  </a:lnTo>
                  <a:lnTo>
                    <a:pt x="261" y="659"/>
                  </a:lnTo>
                  <a:lnTo>
                    <a:pt x="259" y="659"/>
                  </a:lnTo>
                  <a:lnTo>
                    <a:pt x="261" y="659"/>
                  </a:lnTo>
                  <a:lnTo>
                    <a:pt x="259" y="659"/>
                  </a:lnTo>
                  <a:lnTo>
                    <a:pt x="257" y="660"/>
                  </a:lnTo>
                  <a:lnTo>
                    <a:pt x="257" y="659"/>
                  </a:lnTo>
                  <a:lnTo>
                    <a:pt x="257" y="660"/>
                  </a:lnTo>
                  <a:lnTo>
                    <a:pt x="255" y="659"/>
                  </a:lnTo>
                  <a:lnTo>
                    <a:pt x="255" y="660"/>
                  </a:lnTo>
                  <a:lnTo>
                    <a:pt x="259" y="660"/>
                  </a:lnTo>
                  <a:lnTo>
                    <a:pt x="263" y="660"/>
                  </a:lnTo>
                  <a:lnTo>
                    <a:pt x="265" y="662"/>
                  </a:lnTo>
                  <a:lnTo>
                    <a:pt x="267" y="662"/>
                  </a:lnTo>
                  <a:lnTo>
                    <a:pt x="269" y="664"/>
                  </a:lnTo>
                  <a:lnTo>
                    <a:pt x="271" y="664"/>
                  </a:lnTo>
                  <a:lnTo>
                    <a:pt x="273" y="664"/>
                  </a:lnTo>
                  <a:lnTo>
                    <a:pt x="275" y="666"/>
                  </a:lnTo>
                  <a:lnTo>
                    <a:pt x="275" y="668"/>
                  </a:lnTo>
                  <a:lnTo>
                    <a:pt x="278" y="670"/>
                  </a:lnTo>
                  <a:lnTo>
                    <a:pt x="278" y="672"/>
                  </a:lnTo>
                  <a:lnTo>
                    <a:pt x="280" y="674"/>
                  </a:lnTo>
                  <a:lnTo>
                    <a:pt x="280" y="676"/>
                  </a:lnTo>
                  <a:lnTo>
                    <a:pt x="280" y="674"/>
                  </a:lnTo>
                  <a:lnTo>
                    <a:pt x="278" y="672"/>
                  </a:lnTo>
                  <a:lnTo>
                    <a:pt x="278" y="670"/>
                  </a:lnTo>
                  <a:lnTo>
                    <a:pt x="277" y="670"/>
                  </a:lnTo>
                  <a:lnTo>
                    <a:pt x="277" y="668"/>
                  </a:lnTo>
                  <a:lnTo>
                    <a:pt x="275" y="668"/>
                  </a:lnTo>
                  <a:lnTo>
                    <a:pt x="273" y="666"/>
                  </a:lnTo>
                  <a:lnTo>
                    <a:pt x="271" y="664"/>
                  </a:lnTo>
                  <a:lnTo>
                    <a:pt x="269" y="664"/>
                  </a:lnTo>
                  <a:lnTo>
                    <a:pt x="267" y="664"/>
                  </a:lnTo>
                  <a:lnTo>
                    <a:pt x="267" y="662"/>
                  </a:lnTo>
                  <a:lnTo>
                    <a:pt x="265" y="662"/>
                  </a:lnTo>
                  <a:lnTo>
                    <a:pt x="259" y="660"/>
                  </a:lnTo>
                  <a:lnTo>
                    <a:pt x="255" y="660"/>
                  </a:lnTo>
                  <a:lnTo>
                    <a:pt x="254" y="660"/>
                  </a:lnTo>
                  <a:lnTo>
                    <a:pt x="254" y="662"/>
                  </a:lnTo>
                  <a:lnTo>
                    <a:pt x="252" y="662"/>
                  </a:lnTo>
                  <a:lnTo>
                    <a:pt x="250" y="662"/>
                  </a:lnTo>
                  <a:lnTo>
                    <a:pt x="248" y="664"/>
                  </a:lnTo>
                  <a:lnTo>
                    <a:pt x="250" y="664"/>
                  </a:lnTo>
                  <a:lnTo>
                    <a:pt x="248" y="664"/>
                  </a:lnTo>
                  <a:lnTo>
                    <a:pt x="248" y="666"/>
                  </a:lnTo>
                  <a:lnTo>
                    <a:pt x="246" y="666"/>
                  </a:lnTo>
                  <a:lnTo>
                    <a:pt x="246" y="668"/>
                  </a:lnTo>
                  <a:lnTo>
                    <a:pt x="244" y="668"/>
                  </a:lnTo>
                  <a:lnTo>
                    <a:pt x="242" y="668"/>
                  </a:lnTo>
                  <a:lnTo>
                    <a:pt x="242" y="666"/>
                  </a:lnTo>
                  <a:lnTo>
                    <a:pt x="242" y="668"/>
                  </a:lnTo>
                  <a:lnTo>
                    <a:pt x="240" y="668"/>
                  </a:lnTo>
                  <a:lnTo>
                    <a:pt x="240" y="666"/>
                  </a:lnTo>
                  <a:lnTo>
                    <a:pt x="238" y="666"/>
                  </a:lnTo>
                  <a:lnTo>
                    <a:pt x="236" y="666"/>
                  </a:lnTo>
                  <a:lnTo>
                    <a:pt x="236" y="664"/>
                  </a:lnTo>
                  <a:lnTo>
                    <a:pt x="234" y="664"/>
                  </a:lnTo>
                  <a:lnTo>
                    <a:pt x="234" y="662"/>
                  </a:lnTo>
                  <a:lnTo>
                    <a:pt x="232" y="662"/>
                  </a:lnTo>
                  <a:lnTo>
                    <a:pt x="232" y="660"/>
                  </a:lnTo>
                  <a:lnTo>
                    <a:pt x="232" y="659"/>
                  </a:lnTo>
                  <a:lnTo>
                    <a:pt x="232" y="657"/>
                  </a:lnTo>
                  <a:lnTo>
                    <a:pt x="230" y="657"/>
                  </a:lnTo>
                  <a:lnTo>
                    <a:pt x="230" y="655"/>
                  </a:lnTo>
                  <a:lnTo>
                    <a:pt x="230" y="653"/>
                  </a:lnTo>
                  <a:lnTo>
                    <a:pt x="232" y="653"/>
                  </a:lnTo>
                  <a:lnTo>
                    <a:pt x="230" y="653"/>
                  </a:lnTo>
                  <a:lnTo>
                    <a:pt x="230" y="651"/>
                  </a:lnTo>
                  <a:lnTo>
                    <a:pt x="230" y="649"/>
                  </a:lnTo>
                  <a:lnTo>
                    <a:pt x="232" y="649"/>
                  </a:lnTo>
                  <a:lnTo>
                    <a:pt x="232" y="647"/>
                  </a:lnTo>
                  <a:lnTo>
                    <a:pt x="232" y="645"/>
                  </a:lnTo>
                  <a:lnTo>
                    <a:pt x="234" y="645"/>
                  </a:lnTo>
                  <a:lnTo>
                    <a:pt x="234" y="643"/>
                  </a:lnTo>
                  <a:lnTo>
                    <a:pt x="234" y="641"/>
                  </a:lnTo>
                  <a:lnTo>
                    <a:pt x="234" y="639"/>
                  </a:lnTo>
                  <a:lnTo>
                    <a:pt x="234" y="637"/>
                  </a:lnTo>
                  <a:lnTo>
                    <a:pt x="234" y="635"/>
                  </a:lnTo>
                  <a:lnTo>
                    <a:pt x="236" y="635"/>
                  </a:lnTo>
                  <a:lnTo>
                    <a:pt x="236" y="634"/>
                  </a:lnTo>
                  <a:lnTo>
                    <a:pt x="236" y="635"/>
                  </a:lnTo>
                  <a:close/>
                  <a:moveTo>
                    <a:pt x="565" y="611"/>
                  </a:moveTo>
                  <a:lnTo>
                    <a:pt x="563" y="611"/>
                  </a:lnTo>
                  <a:lnTo>
                    <a:pt x="563" y="609"/>
                  </a:lnTo>
                  <a:lnTo>
                    <a:pt x="565" y="609"/>
                  </a:lnTo>
                  <a:lnTo>
                    <a:pt x="565" y="611"/>
                  </a:lnTo>
                  <a:close/>
                  <a:moveTo>
                    <a:pt x="565" y="589"/>
                  </a:moveTo>
                  <a:lnTo>
                    <a:pt x="565" y="591"/>
                  </a:lnTo>
                  <a:lnTo>
                    <a:pt x="563" y="589"/>
                  </a:lnTo>
                  <a:lnTo>
                    <a:pt x="565" y="589"/>
                  </a:lnTo>
                  <a:close/>
                  <a:moveTo>
                    <a:pt x="409" y="584"/>
                  </a:moveTo>
                  <a:lnTo>
                    <a:pt x="409" y="586"/>
                  </a:lnTo>
                  <a:lnTo>
                    <a:pt x="409" y="584"/>
                  </a:lnTo>
                  <a:close/>
                  <a:moveTo>
                    <a:pt x="572" y="551"/>
                  </a:moveTo>
                  <a:lnTo>
                    <a:pt x="572" y="553"/>
                  </a:lnTo>
                  <a:lnTo>
                    <a:pt x="572" y="551"/>
                  </a:lnTo>
                  <a:close/>
                  <a:moveTo>
                    <a:pt x="350" y="547"/>
                  </a:moveTo>
                  <a:lnTo>
                    <a:pt x="351" y="547"/>
                  </a:lnTo>
                  <a:lnTo>
                    <a:pt x="351" y="549"/>
                  </a:lnTo>
                  <a:lnTo>
                    <a:pt x="350" y="549"/>
                  </a:lnTo>
                  <a:lnTo>
                    <a:pt x="350" y="547"/>
                  </a:lnTo>
                  <a:close/>
                  <a:moveTo>
                    <a:pt x="325" y="490"/>
                  </a:moveTo>
                  <a:lnTo>
                    <a:pt x="323" y="490"/>
                  </a:lnTo>
                  <a:lnTo>
                    <a:pt x="323" y="488"/>
                  </a:lnTo>
                  <a:lnTo>
                    <a:pt x="325" y="488"/>
                  </a:lnTo>
                  <a:lnTo>
                    <a:pt x="325" y="490"/>
                  </a:lnTo>
                  <a:close/>
                  <a:moveTo>
                    <a:pt x="361" y="488"/>
                  </a:moveTo>
                  <a:lnTo>
                    <a:pt x="359" y="488"/>
                  </a:lnTo>
                  <a:lnTo>
                    <a:pt x="359" y="490"/>
                  </a:lnTo>
                  <a:lnTo>
                    <a:pt x="357" y="490"/>
                  </a:lnTo>
                  <a:lnTo>
                    <a:pt x="357" y="488"/>
                  </a:lnTo>
                  <a:lnTo>
                    <a:pt x="359" y="488"/>
                  </a:lnTo>
                  <a:lnTo>
                    <a:pt x="361" y="488"/>
                  </a:lnTo>
                  <a:close/>
                  <a:moveTo>
                    <a:pt x="367" y="484"/>
                  </a:moveTo>
                  <a:lnTo>
                    <a:pt x="365" y="486"/>
                  </a:lnTo>
                  <a:lnTo>
                    <a:pt x="363" y="486"/>
                  </a:lnTo>
                  <a:lnTo>
                    <a:pt x="363" y="488"/>
                  </a:lnTo>
                  <a:lnTo>
                    <a:pt x="363" y="490"/>
                  </a:lnTo>
                  <a:lnTo>
                    <a:pt x="361" y="490"/>
                  </a:lnTo>
                  <a:lnTo>
                    <a:pt x="361" y="488"/>
                  </a:lnTo>
                  <a:lnTo>
                    <a:pt x="361" y="486"/>
                  </a:lnTo>
                  <a:lnTo>
                    <a:pt x="365" y="484"/>
                  </a:lnTo>
                  <a:lnTo>
                    <a:pt x="367" y="484"/>
                  </a:lnTo>
                  <a:close/>
                  <a:moveTo>
                    <a:pt x="388" y="466"/>
                  </a:moveTo>
                  <a:lnTo>
                    <a:pt x="388" y="468"/>
                  </a:lnTo>
                  <a:lnTo>
                    <a:pt x="386" y="468"/>
                  </a:lnTo>
                  <a:lnTo>
                    <a:pt x="386" y="470"/>
                  </a:lnTo>
                  <a:lnTo>
                    <a:pt x="384" y="470"/>
                  </a:lnTo>
                  <a:lnTo>
                    <a:pt x="384" y="472"/>
                  </a:lnTo>
                  <a:lnTo>
                    <a:pt x="382" y="472"/>
                  </a:lnTo>
                  <a:lnTo>
                    <a:pt x="380" y="472"/>
                  </a:lnTo>
                  <a:lnTo>
                    <a:pt x="380" y="474"/>
                  </a:lnTo>
                  <a:lnTo>
                    <a:pt x="378" y="474"/>
                  </a:lnTo>
                  <a:lnTo>
                    <a:pt x="378" y="476"/>
                  </a:lnTo>
                  <a:lnTo>
                    <a:pt x="376" y="476"/>
                  </a:lnTo>
                  <a:lnTo>
                    <a:pt x="378" y="476"/>
                  </a:lnTo>
                  <a:lnTo>
                    <a:pt x="378" y="474"/>
                  </a:lnTo>
                  <a:lnTo>
                    <a:pt x="380" y="474"/>
                  </a:lnTo>
                  <a:lnTo>
                    <a:pt x="382" y="472"/>
                  </a:lnTo>
                  <a:lnTo>
                    <a:pt x="384" y="470"/>
                  </a:lnTo>
                  <a:lnTo>
                    <a:pt x="386" y="468"/>
                  </a:lnTo>
                  <a:lnTo>
                    <a:pt x="388" y="468"/>
                  </a:lnTo>
                  <a:lnTo>
                    <a:pt x="388" y="466"/>
                  </a:lnTo>
                  <a:lnTo>
                    <a:pt x="390" y="466"/>
                  </a:lnTo>
                  <a:lnTo>
                    <a:pt x="388" y="466"/>
                  </a:lnTo>
                  <a:close/>
                  <a:moveTo>
                    <a:pt x="547" y="466"/>
                  </a:moveTo>
                  <a:lnTo>
                    <a:pt x="547" y="465"/>
                  </a:lnTo>
                  <a:lnTo>
                    <a:pt x="549" y="465"/>
                  </a:lnTo>
                  <a:lnTo>
                    <a:pt x="549" y="466"/>
                  </a:lnTo>
                  <a:lnTo>
                    <a:pt x="547" y="466"/>
                  </a:lnTo>
                  <a:close/>
                  <a:moveTo>
                    <a:pt x="488" y="465"/>
                  </a:moveTo>
                  <a:lnTo>
                    <a:pt x="486" y="465"/>
                  </a:lnTo>
                  <a:lnTo>
                    <a:pt x="488" y="465"/>
                  </a:lnTo>
                  <a:close/>
                  <a:moveTo>
                    <a:pt x="390" y="466"/>
                  </a:moveTo>
                  <a:lnTo>
                    <a:pt x="390" y="465"/>
                  </a:lnTo>
                  <a:lnTo>
                    <a:pt x="392" y="465"/>
                  </a:lnTo>
                  <a:lnTo>
                    <a:pt x="394" y="463"/>
                  </a:lnTo>
                  <a:lnTo>
                    <a:pt x="394" y="465"/>
                  </a:lnTo>
                  <a:lnTo>
                    <a:pt x="392" y="465"/>
                  </a:lnTo>
                  <a:lnTo>
                    <a:pt x="390" y="466"/>
                  </a:lnTo>
                  <a:close/>
                  <a:moveTo>
                    <a:pt x="570" y="461"/>
                  </a:moveTo>
                  <a:lnTo>
                    <a:pt x="568" y="461"/>
                  </a:lnTo>
                  <a:lnTo>
                    <a:pt x="570" y="461"/>
                  </a:lnTo>
                  <a:close/>
                  <a:moveTo>
                    <a:pt x="570" y="461"/>
                  </a:moveTo>
                  <a:lnTo>
                    <a:pt x="570" y="459"/>
                  </a:lnTo>
                  <a:lnTo>
                    <a:pt x="570" y="461"/>
                  </a:lnTo>
                  <a:close/>
                  <a:moveTo>
                    <a:pt x="430" y="457"/>
                  </a:moveTo>
                  <a:lnTo>
                    <a:pt x="430" y="459"/>
                  </a:lnTo>
                  <a:lnTo>
                    <a:pt x="430" y="457"/>
                  </a:lnTo>
                  <a:close/>
                  <a:moveTo>
                    <a:pt x="572" y="457"/>
                  </a:moveTo>
                  <a:lnTo>
                    <a:pt x="570" y="457"/>
                  </a:lnTo>
                  <a:lnTo>
                    <a:pt x="572" y="459"/>
                  </a:lnTo>
                  <a:lnTo>
                    <a:pt x="570" y="459"/>
                  </a:lnTo>
                  <a:lnTo>
                    <a:pt x="570" y="461"/>
                  </a:lnTo>
                  <a:lnTo>
                    <a:pt x="570" y="459"/>
                  </a:lnTo>
                  <a:lnTo>
                    <a:pt x="570" y="457"/>
                  </a:lnTo>
                  <a:lnTo>
                    <a:pt x="570" y="455"/>
                  </a:lnTo>
                  <a:lnTo>
                    <a:pt x="572" y="455"/>
                  </a:lnTo>
                  <a:lnTo>
                    <a:pt x="572" y="457"/>
                  </a:lnTo>
                  <a:close/>
                  <a:moveTo>
                    <a:pt x="476" y="453"/>
                  </a:moveTo>
                  <a:lnTo>
                    <a:pt x="476" y="455"/>
                  </a:lnTo>
                  <a:lnTo>
                    <a:pt x="478" y="455"/>
                  </a:lnTo>
                  <a:lnTo>
                    <a:pt x="476" y="455"/>
                  </a:lnTo>
                  <a:lnTo>
                    <a:pt x="476" y="453"/>
                  </a:lnTo>
                  <a:close/>
                  <a:moveTo>
                    <a:pt x="572" y="455"/>
                  </a:moveTo>
                  <a:lnTo>
                    <a:pt x="572" y="453"/>
                  </a:lnTo>
                  <a:lnTo>
                    <a:pt x="574" y="453"/>
                  </a:lnTo>
                  <a:lnTo>
                    <a:pt x="574" y="455"/>
                  </a:lnTo>
                  <a:lnTo>
                    <a:pt x="572" y="455"/>
                  </a:lnTo>
                  <a:close/>
                  <a:moveTo>
                    <a:pt x="409" y="453"/>
                  </a:moveTo>
                  <a:lnTo>
                    <a:pt x="409" y="455"/>
                  </a:lnTo>
                  <a:lnTo>
                    <a:pt x="407" y="455"/>
                  </a:lnTo>
                  <a:lnTo>
                    <a:pt x="405" y="455"/>
                  </a:lnTo>
                  <a:lnTo>
                    <a:pt x="405" y="457"/>
                  </a:lnTo>
                  <a:lnTo>
                    <a:pt x="403" y="457"/>
                  </a:lnTo>
                  <a:lnTo>
                    <a:pt x="401" y="457"/>
                  </a:lnTo>
                  <a:lnTo>
                    <a:pt x="401" y="459"/>
                  </a:lnTo>
                  <a:lnTo>
                    <a:pt x="399" y="459"/>
                  </a:lnTo>
                  <a:lnTo>
                    <a:pt x="399" y="461"/>
                  </a:lnTo>
                  <a:lnTo>
                    <a:pt x="398" y="461"/>
                  </a:lnTo>
                  <a:lnTo>
                    <a:pt x="396" y="461"/>
                  </a:lnTo>
                  <a:lnTo>
                    <a:pt x="396" y="463"/>
                  </a:lnTo>
                  <a:lnTo>
                    <a:pt x="394" y="463"/>
                  </a:lnTo>
                  <a:lnTo>
                    <a:pt x="398" y="459"/>
                  </a:lnTo>
                  <a:lnTo>
                    <a:pt x="399" y="459"/>
                  </a:lnTo>
                  <a:lnTo>
                    <a:pt x="401" y="457"/>
                  </a:lnTo>
                  <a:lnTo>
                    <a:pt x="403" y="457"/>
                  </a:lnTo>
                  <a:lnTo>
                    <a:pt x="403" y="455"/>
                  </a:lnTo>
                  <a:lnTo>
                    <a:pt x="405" y="455"/>
                  </a:lnTo>
                  <a:lnTo>
                    <a:pt x="407" y="453"/>
                  </a:lnTo>
                  <a:lnTo>
                    <a:pt x="409" y="453"/>
                  </a:lnTo>
                  <a:lnTo>
                    <a:pt x="411" y="453"/>
                  </a:lnTo>
                  <a:lnTo>
                    <a:pt x="409" y="453"/>
                  </a:lnTo>
                  <a:close/>
                  <a:moveTo>
                    <a:pt x="415" y="453"/>
                  </a:moveTo>
                  <a:lnTo>
                    <a:pt x="413" y="453"/>
                  </a:lnTo>
                  <a:lnTo>
                    <a:pt x="415" y="453"/>
                  </a:lnTo>
                  <a:lnTo>
                    <a:pt x="413" y="453"/>
                  </a:lnTo>
                  <a:lnTo>
                    <a:pt x="415" y="453"/>
                  </a:lnTo>
                  <a:close/>
                  <a:moveTo>
                    <a:pt x="547" y="453"/>
                  </a:moveTo>
                  <a:lnTo>
                    <a:pt x="547" y="451"/>
                  </a:lnTo>
                  <a:lnTo>
                    <a:pt x="547" y="453"/>
                  </a:lnTo>
                  <a:close/>
                  <a:moveTo>
                    <a:pt x="415" y="449"/>
                  </a:moveTo>
                  <a:lnTo>
                    <a:pt x="413" y="449"/>
                  </a:lnTo>
                  <a:lnTo>
                    <a:pt x="413" y="451"/>
                  </a:lnTo>
                  <a:lnTo>
                    <a:pt x="411" y="453"/>
                  </a:lnTo>
                  <a:lnTo>
                    <a:pt x="411" y="451"/>
                  </a:lnTo>
                  <a:lnTo>
                    <a:pt x="411" y="453"/>
                  </a:lnTo>
                  <a:lnTo>
                    <a:pt x="411" y="451"/>
                  </a:lnTo>
                  <a:lnTo>
                    <a:pt x="413" y="449"/>
                  </a:lnTo>
                  <a:lnTo>
                    <a:pt x="415" y="449"/>
                  </a:lnTo>
                  <a:close/>
                  <a:moveTo>
                    <a:pt x="421" y="447"/>
                  </a:moveTo>
                  <a:lnTo>
                    <a:pt x="419" y="447"/>
                  </a:lnTo>
                  <a:lnTo>
                    <a:pt x="417" y="447"/>
                  </a:lnTo>
                  <a:lnTo>
                    <a:pt x="417" y="449"/>
                  </a:lnTo>
                  <a:lnTo>
                    <a:pt x="415" y="449"/>
                  </a:lnTo>
                  <a:lnTo>
                    <a:pt x="417" y="447"/>
                  </a:lnTo>
                  <a:lnTo>
                    <a:pt x="419" y="447"/>
                  </a:lnTo>
                  <a:lnTo>
                    <a:pt x="419" y="445"/>
                  </a:lnTo>
                  <a:lnTo>
                    <a:pt x="421" y="445"/>
                  </a:lnTo>
                  <a:lnTo>
                    <a:pt x="421" y="443"/>
                  </a:lnTo>
                  <a:lnTo>
                    <a:pt x="422" y="443"/>
                  </a:lnTo>
                  <a:lnTo>
                    <a:pt x="421" y="443"/>
                  </a:lnTo>
                  <a:lnTo>
                    <a:pt x="421" y="445"/>
                  </a:lnTo>
                  <a:lnTo>
                    <a:pt x="421" y="447"/>
                  </a:lnTo>
                  <a:close/>
                  <a:moveTo>
                    <a:pt x="424" y="443"/>
                  </a:moveTo>
                  <a:lnTo>
                    <a:pt x="422" y="443"/>
                  </a:lnTo>
                  <a:lnTo>
                    <a:pt x="424" y="443"/>
                  </a:lnTo>
                  <a:lnTo>
                    <a:pt x="424" y="442"/>
                  </a:lnTo>
                  <a:lnTo>
                    <a:pt x="424" y="443"/>
                  </a:lnTo>
                  <a:close/>
                  <a:moveTo>
                    <a:pt x="424" y="443"/>
                  </a:moveTo>
                  <a:lnTo>
                    <a:pt x="424" y="442"/>
                  </a:lnTo>
                  <a:lnTo>
                    <a:pt x="426" y="442"/>
                  </a:lnTo>
                  <a:lnTo>
                    <a:pt x="426" y="443"/>
                  </a:lnTo>
                  <a:lnTo>
                    <a:pt x="424" y="443"/>
                  </a:lnTo>
                  <a:close/>
                  <a:moveTo>
                    <a:pt x="432" y="438"/>
                  </a:moveTo>
                  <a:lnTo>
                    <a:pt x="432" y="440"/>
                  </a:lnTo>
                  <a:lnTo>
                    <a:pt x="430" y="440"/>
                  </a:lnTo>
                  <a:lnTo>
                    <a:pt x="428" y="440"/>
                  </a:lnTo>
                  <a:lnTo>
                    <a:pt x="428" y="442"/>
                  </a:lnTo>
                  <a:lnTo>
                    <a:pt x="426" y="442"/>
                  </a:lnTo>
                  <a:lnTo>
                    <a:pt x="428" y="440"/>
                  </a:lnTo>
                  <a:lnTo>
                    <a:pt x="430" y="440"/>
                  </a:lnTo>
                  <a:lnTo>
                    <a:pt x="432" y="438"/>
                  </a:lnTo>
                  <a:close/>
                  <a:moveTo>
                    <a:pt x="597" y="432"/>
                  </a:moveTo>
                  <a:lnTo>
                    <a:pt x="597" y="430"/>
                  </a:lnTo>
                  <a:lnTo>
                    <a:pt x="597" y="432"/>
                  </a:lnTo>
                  <a:lnTo>
                    <a:pt x="599" y="432"/>
                  </a:lnTo>
                  <a:lnTo>
                    <a:pt x="597" y="432"/>
                  </a:lnTo>
                  <a:close/>
                  <a:moveTo>
                    <a:pt x="455" y="428"/>
                  </a:moveTo>
                  <a:lnTo>
                    <a:pt x="453" y="428"/>
                  </a:lnTo>
                  <a:lnTo>
                    <a:pt x="453" y="430"/>
                  </a:lnTo>
                  <a:lnTo>
                    <a:pt x="453" y="428"/>
                  </a:lnTo>
                  <a:lnTo>
                    <a:pt x="453" y="430"/>
                  </a:lnTo>
                  <a:lnTo>
                    <a:pt x="453" y="428"/>
                  </a:lnTo>
                  <a:lnTo>
                    <a:pt x="451" y="428"/>
                  </a:lnTo>
                  <a:lnTo>
                    <a:pt x="451" y="430"/>
                  </a:lnTo>
                  <a:lnTo>
                    <a:pt x="451" y="432"/>
                  </a:lnTo>
                  <a:lnTo>
                    <a:pt x="451" y="430"/>
                  </a:lnTo>
                  <a:lnTo>
                    <a:pt x="449" y="430"/>
                  </a:lnTo>
                  <a:lnTo>
                    <a:pt x="449" y="432"/>
                  </a:lnTo>
                  <a:lnTo>
                    <a:pt x="449" y="430"/>
                  </a:lnTo>
                  <a:lnTo>
                    <a:pt x="449" y="432"/>
                  </a:lnTo>
                  <a:lnTo>
                    <a:pt x="447" y="432"/>
                  </a:lnTo>
                  <a:lnTo>
                    <a:pt x="446" y="432"/>
                  </a:lnTo>
                  <a:lnTo>
                    <a:pt x="446" y="434"/>
                  </a:lnTo>
                  <a:lnTo>
                    <a:pt x="444" y="434"/>
                  </a:lnTo>
                  <a:lnTo>
                    <a:pt x="442" y="434"/>
                  </a:lnTo>
                  <a:lnTo>
                    <a:pt x="442" y="436"/>
                  </a:lnTo>
                  <a:lnTo>
                    <a:pt x="440" y="436"/>
                  </a:lnTo>
                  <a:lnTo>
                    <a:pt x="438" y="436"/>
                  </a:lnTo>
                  <a:lnTo>
                    <a:pt x="436" y="436"/>
                  </a:lnTo>
                  <a:lnTo>
                    <a:pt x="436" y="438"/>
                  </a:lnTo>
                  <a:lnTo>
                    <a:pt x="434" y="438"/>
                  </a:lnTo>
                  <a:lnTo>
                    <a:pt x="432" y="438"/>
                  </a:lnTo>
                  <a:lnTo>
                    <a:pt x="432" y="440"/>
                  </a:lnTo>
                  <a:lnTo>
                    <a:pt x="432" y="438"/>
                  </a:lnTo>
                  <a:lnTo>
                    <a:pt x="434" y="438"/>
                  </a:lnTo>
                  <a:lnTo>
                    <a:pt x="434" y="436"/>
                  </a:lnTo>
                  <a:lnTo>
                    <a:pt x="436" y="436"/>
                  </a:lnTo>
                  <a:lnTo>
                    <a:pt x="438" y="436"/>
                  </a:lnTo>
                  <a:lnTo>
                    <a:pt x="438" y="434"/>
                  </a:lnTo>
                  <a:lnTo>
                    <a:pt x="440" y="434"/>
                  </a:lnTo>
                  <a:lnTo>
                    <a:pt x="442" y="434"/>
                  </a:lnTo>
                  <a:lnTo>
                    <a:pt x="442" y="432"/>
                  </a:lnTo>
                  <a:lnTo>
                    <a:pt x="444" y="432"/>
                  </a:lnTo>
                  <a:lnTo>
                    <a:pt x="446" y="432"/>
                  </a:lnTo>
                  <a:lnTo>
                    <a:pt x="447" y="432"/>
                  </a:lnTo>
                  <a:lnTo>
                    <a:pt x="447" y="430"/>
                  </a:lnTo>
                  <a:lnTo>
                    <a:pt x="449" y="430"/>
                  </a:lnTo>
                  <a:lnTo>
                    <a:pt x="451" y="430"/>
                  </a:lnTo>
                  <a:lnTo>
                    <a:pt x="451" y="428"/>
                  </a:lnTo>
                  <a:lnTo>
                    <a:pt x="453" y="428"/>
                  </a:lnTo>
                  <a:lnTo>
                    <a:pt x="455" y="428"/>
                  </a:lnTo>
                  <a:close/>
                  <a:moveTo>
                    <a:pt x="567" y="426"/>
                  </a:moveTo>
                  <a:lnTo>
                    <a:pt x="565" y="426"/>
                  </a:lnTo>
                  <a:lnTo>
                    <a:pt x="567" y="426"/>
                  </a:lnTo>
                  <a:close/>
                  <a:moveTo>
                    <a:pt x="593" y="422"/>
                  </a:moveTo>
                  <a:lnTo>
                    <a:pt x="593" y="420"/>
                  </a:lnTo>
                  <a:lnTo>
                    <a:pt x="593" y="422"/>
                  </a:lnTo>
                  <a:close/>
                  <a:moveTo>
                    <a:pt x="551" y="395"/>
                  </a:moveTo>
                  <a:lnTo>
                    <a:pt x="551" y="394"/>
                  </a:lnTo>
                  <a:lnTo>
                    <a:pt x="551" y="395"/>
                  </a:lnTo>
                  <a:close/>
                  <a:moveTo>
                    <a:pt x="517" y="388"/>
                  </a:moveTo>
                  <a:lnTo>
                    <a:pt x="515" y="388"/>
                  </a:lnTo>
                  <a:lnTo>
                    <a:pt x="517" y="388"/>
                  </a:lnTo>
                  <a:close/>
                  <a:moveTo>
                    <a:pt x="519" y="390"/>
                  </a:moveTo>
                  <a:lnTo>
                    <a:pt x="519" y="388"/>
                  </a:lnTo>
                  <a:lnTo>
                    <a:pt x="519" y="390"/>
                  </a:lnTo>
                  <a:lnTo>
                    <a:pt x="519" y="388"/>
                  </a:lnTo>
                  <a:lnTo>
                    <a:pt x="519" y="386"/>
                  </a:lnTo>
                  <a:lnTo>
                    <a:pt x="519" y="388"/>
                  </a:lnTo>
                  <a:lnTo>
                    <a:pt x="519" y="390"/>
                  </a:lnTo>
                  <a:close/>
                  <a:moveTo>
                    <a:pt x="461" y="330"/>
                  </a:moveTo>
                  <a:lnTo>
                    <a:pt x="461" y="332"/>
                  </a:lnTo>
                  <a:lnTo>
                    <a:pt x="461" y="330"/>
                  </a:lnTo>
                  <a:lnTo>
                    <a:pt x="459" y="328"/>
                  </a:lnTo>
                  <a:lnTo>
                    <a:pt x="457" y="326"/>
                  </a:lnTo>
                  <a:lnTo>
                    <a:pt x="459" y="328"/>
                  </a:lnTo>
                  <a:lnTo>
                    <a:pt x="461" y="330"/>
                  </a:lnTo>
                  <a:close/>
                  <a:moveTo>
                    <a:pt x="407" y="276"/>
                  </a:moveTo>
                  <a:lnTo>
                    <a:pt x="407" y="274"/>
                  </a:lnTo>
                  <a:lnTo>
                    <a:pt x="407" y="276"/>
                  </a:lnTo>
                  <a:close/>
                  <a:moveTo>
                    <a:pt x="505" y="184"/>
                  </a:moveTo>
                  <a:lnTo>
                    <a:pt x="507" y="184"/>
                  </a:lnTo>
                  <a:lnTo>
                    <a:pt x="505" y="184"/>
                  </a:lnTo>
                  <a:close/>
                  <a:moveTo>
                    <a:pt x="505" y="184"/>
                  </a:moveTo>
                  <a:lnTo>
                    <a:pt x="507" y="182"/>
                  </a:lnTo>
                  <a:lnTo>
                    <a:pt x="507" y="184"/>
                  </a:lnTo>
                  <a:lnTo>
                    <a:pt x="505" y="184"/>
                  </a:lnTo>
                  <a:lnTo>
                    <a:pt x="507" y="184"/>
                  </a:lnTo>
                  <a:lnTo>
                    <a:pt x="505" y="184"/>
                  </a:lnTo>
                  <a:lnTo>
                    <a:pt x="505" y="182"/>
                  </a:lnTo>
                  <a:lnTo>
                    <a:pt x="505" y="184"/>
                  </a:lnTo>
                  <a:close/>
                  <a:moveTo>
                    <a:pt x="505" y="180"/>
                  </a:moveTo>
                  <a:lnTo>
                    <a:pt x="505" y="182"/>
                  </a:lnTo>
                  <a:lnTo>
                    <a:pt x="505" y="180"/>
                  </a:lnTo>
                  <a:lnTo>
                    <a:pt x="505" y="178"/>
                  </a:lnTo>
                  <a:lnTo>
                    <a:pt x="505" y="175"/>
                  </a:lnTo>
                  <a:lnTo>
                    <a:pt x="505" y="173"/>
                  </a:lnTo>
                  <a:lnTo>
                    <a:pt x="505" y="171"/>
                  </a:lnTo>
                  <a:lnTo>
                    <a:pt x="505" y="169"/>
                  </a:lnTo>
                  <a:lnTo>
                    <a:pt x="505" y="167"/>
                  </a:lnTo>
                  <a:lnTo>
                    <a:pt x="505" y="165"/>
                  </a:lnTo>
                  <a:lnTo>
                    <a:pt x="505" y="163"/>
                  </a:lnTo>
                  <a:lnTo>
                    <a:pt x="507" y="163"/>
                  </a:lnTo>
                  <a:lnTo>
                    <a:pt x="505" y="165"/>
                  </a:lnTo>
                  <a:lnTo>
                    <a:pt x="505" y="167"/>
                  </a:lnTo>
                  <a:lnTo>
                    <a:pt x="505" y="169"/>
                  </a:lnTo>
                  <a:lnTo>
                    <a:pt x="505" y="173"/>
                  </a:lnTo>
                  <a:lnTo>
                    <a:pt x="505" y="175"/>
                  </a:lnTo>
                  <a:lnTo>
                    <a:pt x="505" y="177"/>
                  </a:lnTo>
                  <a:lnTo>
                    <a:pt x="505" y="178"/>
                  </a:lnTo>
                  <a:lnTo>
                    <a:pt x="505" y="180"/>
                  </a:lnTo>
                  <a:close/>
                  <a:moveTo>
                    <a:pt x="511" y="153"/>
                  </a:moveTo>
                  <a:lnTo>
                    <a:pt x="511" y="152"/>
                  </a:lnTo>
                  <a:lnTo>
                    <a:pt x="511" y="153"/>
                  </a:lnTo>
                  <a:close/>
                  <a:moveTo>
                    <a:pt x="513" y="152"/>
                  </a:moveTo>
                  <a:lnTo>
                    <a:pt x="511" y="152"/>
                  </a:lnTo>
                  <a:lnTo>
                    <a:pt x="513" y="152"/>
                  </a:lnTo>
                  <a:close/>
                  <a:moveTo>
                    <a:pt x="1191" y="159"/>
                  </a:moveTo>
                  <a:lnTo>
                    <a:pt x="1192" y="159"/>
                  </a:lnTo>
                  <a:lnTo>
                    <a:pt x="1192" y="161"/>
                  </a:lnTo>
                  <a:lnTo>
                    <a:pt x="1192" y="159"/>
                  </a:lnTo>
                  <a:lnTo>
                    <a:pt x="1191" y="159"/>
                  </a:lnTo>
                  <a:lnTo>
                    <a:pt x="1191" y="161"/>
                  </a:lnTo>
                  <a:lnTo>
                    <a:pt x="1191" y="159"/>
                  </a:lnTo>
                  <a:lnTo>
                    <a:pt x="1187" y="157"/>
                  </a:lnTo>
                  <a:lnTo>
                    <a:pt x="1187" y="155"/>
                  </a:lnTo>
                  <a:lnTo>
                    <a:pt x="1185" y="155"/>
                  </a:lnTo>
                  <a:lnTo>
                    <a:pt x="1185" y="153"/>
                  </a:lnTo>
                  <a:lnTo>
                    <a:pt x="1183" y="153"/>
                  </a:lnTo>
                  <a:lnTo>
                    <a:pt x="1181" y="152"/>
                  </a:lnTo>
                  <a:lnTo>
                    <a:pt x="1179" y="150"/>
                  </a:lnTo>
                  <a:lnTo>
                    <a:pt x="1177" y="150"/>
                  </a:lnTo>
                  <a:lnTo>
                    <a:pt x="1179" y="150"/>
                  </a:lnTo>
                  <a:lnTo>
                    <a:pt x="1181" y="152"/>
                  </a:lnTo>
                  <a:lnTo>
                    <a:pt x="1183" y="152"/>
                  </a:lnTo>
                  <a:lnTo>
                    <a:pt x="1183" y="153"/>
                  </a:lnTo>
                  <a:lnTo>
                    <a:pt x="1185" y="153"/>
                  </a:lnTo>
                  <a:lnTo>
                    <a:pt x="1187" y="155"/>
                  </a:lnTo>
                  <a:lnTo>
                    <a:pt x="1189" y="157"/>
                  </a:lnTo>
                  <a:lnTo>
                    <a:pt x="1189" y="159"/>
                  </a:lnTo>
                  <a:lnTo>
                    <a:pt x="1191" y="159"/>
                  </a:lnTo>
                  <a:close/>
                  <a:moveTo>
                    <a:pt x="1173" y="148"/>
                  </a:moveTo>
                  <a:lnTo>
                    <a:pt x="1173" y="146"/>
                  </a:lnTo>
                  <a:lnTo>
                    <a:pt x="1173" y="148"/>
                  </a:lnTo>
                  <a:close/>
                  <a:moveTo>
                    <a:pt x="1173" y="148"/>
                  </a:moveTo>
                  <a:lnTo>
                    <a:pt x="1171" y="146"/>
                  </a:lnTo>
                  <a:lnTo>
                    <a:pt x="1173" y="146"/>
                  </a:lnTo>
                  <a:lnTo>
                    <a:pt x="1173" y="148"/>
                  </a:lnTo>
                  <a:close/>
                  <a:moveTo>
                    <a:pt x="507" y="161"/>
                  </a:moveTo>
                  <a:lnTo>
                    <a:pt x="507" y="159"/>
                  </a:lnTo>
                  <a:lnTo>
                    <a:pt x="507" y="157"/>
                  </a:lnTo>
                  <a:lnTo>
                    <a:pt x="509" y="153"/>
                  </a:lnTo>
                  <a:lnTo>
                    <a:pt x="509" y="152"/>
                  </a:lnTo>
                  <a:lnTo>
                    <a:pt x="509" y="150"/>
                  </a:lnTo>
                  <a:lnTo>
                    <a:pt x="511" y="148"/>
                  </a:lnTo>
                  <a:lnTo>
                    <a:pt x="511" y="146"/>
                  </a:lnTo>
                  <a:lnTo>
                    <a:pt x="513" y="144"/>
                  </a:lnTo>
                  <a:lnTo>
                    <a:pt x="515" y="142"/>
                  </a:lnTo>
                  <a:lnTo>
                    <a:pt x="515" y="144"/>
                  </a:lnTo>
                  <a:lnTo>
                    <a:pt x="513" y="144"/>
                  </a:lnTo>
                  <a:lnTo>
                    <a:pt x="513" y="146"/>
                  </a:lnTo>
                  <a:lnTo>
                    <a:pt x="511" y="146"/>
                  </a:lnTo>
                  <a:lnTo>
                    <a:pt x="511" y="148"/>
                  </a:lnTo>
                  <a:lnTo>
                    <a:pt x="511" y="150"/>
                  </a:lnTo>
                  <a:lnTo>
                    <a:pt x="509" y="150"/>
                  </a:lnTo>
                  <a:lnTo>
                    <a:pt x="509" y="152"/>
                  </a:lnTo>
                  <a:lnTo>
                    <a:pt x="509" y="153"/>
                  </a:lnTo>
                  <a:lnTo>
                    <a:pt x="509" y="155"/>
                  </a:lnTo>
                  <a:lnTo>
                    <a:pt x="507" y="157"/>
                  </a:lnTo>
                  <a:lnTo>
                    <a:pt x="507" y="159"/>
                  </a:lnTo>
                  <a:lnTo>
                    <a:pt x="507" y="161"/>
                  </a:lnTo>
                  <a:close/>
                  <a:moveTo>
                    <a:pt x="1169" y="146"/>
                  </a:moveTo>
                  <a:lnTo>
                    <a:pt x="1167" y="144"/>
                  </a:lnTo>
                  <a:lnTo>
                    <a:pt x="1166" y="144"/>
                  </a:lnTo>
                  <a:lnTo>
                    <a:pt x="1166" y="142"/>
                  </a:lnTo>
                  <a:lnTo>
                    <a:pt x="1164" y="142"/>
                  </a:lnTo>
                  <a:lnTo>
                    <a:pt x="1164" y="140"/>
                  </a:lnTo>
                  <a:lnTo>
                    <a:pt x="1164" y="142"/>
                  </a:lnTo>
                  <a:lnTo>
                    <a:pt x="1166" y="142"/>
                  </a:lnTo>
                  <a:lnTo>
                    <a:pt x="1167" y="144"/>
                  </a:lnTo>
                  <a:lnTo>
                    <a:pt x="1169" y="144"/>
                  </a:lnTo>
                  <a:lnTo>
                    <a:pt x="1169" y="146"/>
                  </a:lnTo>
                  <a:close/>
                  <a:moveTo>
                    <a:pt x="515" y="142"/>
                  </a:moveTo>
                  <a:lnTo>
                    <a:pt x="515" y="140"/>
                  </a:lnTo>
                  <a:lnTo>
                    <a:pt x="517" y="140"/>
                  </a:lnTo>
                  <a:lnTo>
                    <a:pt x="515" y="140"/>
                  </a:lnTo>
                  <a:lnTo>
                    <a:pt x="515" y="142"/>
                  </a:lnTo>
                  <a:close/>
                  <a:moveTo>
                    <a:pt x="1081" y="132"/>
                  </a:moveTo>
                  <a:lnTo>
                    <a:pt x="1079" y="132"/>
                  </a:lnTo>
                  <a:lnTo>
                    <a:pt x="1081" y="132"/>
                  </a:lnTo>
                  <a:close/>
                  <a:moveTo>
                    <a:pt x="517" y="138"/>
                  </a:moveTo>
                  <a:lnTo>
                    <a:pt x="517" y="136"/>
                  </a:lnTo>
                  <a:lnTo>
                    <a:pt x="519" y="136"/>
                  </a:lnTo>
                  <a:lnTo>
                    <a:pt x="519" y="134"/>
                  </a:lnTo>
                  <a:lnTo>
                    <a:pt x="520" y="134"/>
                  </a:lnTo>
                  <a:lnTo>
                    <a:pt x="520" y="132"/>
                  </a:lnTo>
                  <a:lnTo>
                    <a:pt x="520" y="134"/>
                  </a:lnTo>
                  <a:lnTo>
                    <a:pt x="519" y="134"/>
                  </a:lnTo>
                  <a:lnTo>
                    <a:pt x="520" y="134"/>
                  </a:lnTo>
                  <a:lnTo>
                    <a:pt x="519" y="134"/>
                  </a:lnTo>
                  <a:lnTo>
                    <a:pt x="519" y="136"/>
                  </a:lnTo>
                  <a:lnTo>
                    <a:pt x="519" y="138"/>
                  </a:lnTo>
                  <a:lnTo>
                    <a:pt x="517" y="138"/>
                  </a:lnTo>
                  <a:close/>
                  <a:moveTo>
                    <a:pt x="1102" y="129"/>
                  </a:moveTo>
                  <a:lnTo>
                    <a:pt x="1100" y="129"/>
                  </a:lnTo>
                  <a:lnTo>
                    <a:pt x="1102" y="129"/>
                  </a:lnTo>
                  <a:lnTo>
                    <a:pt x="1102" y="127"/>
                  </a:lnTo>
                  <a:lnTo>
                    <a:pt x="1102" y="129"/>
                  </a:lnTo>
                  <a:close/>
                  <a:moveTo>
                    <a:pt x="520" y="130"/>
                  </a:moveTo>
                  <a:lnTo>
                    <a:pt x="520" y="132"/>
                  </a:lnTo>
                  <a:lnTo>
                    <a:pt x="520" y="130"/>
                  </a:lnTo>
                  <a:lnTo>
                    <a:pt x="522" y="129"/>
                  </a:lnTo>
                  <a:lnTo>
                    <a:pt x="522" y="127"/>
                  </a:lnTo>
                  <a:lnTo>
                    <a:pt x="524" y="127"/>
                  </a:lnTo>
                  <a:lnTo>
                    <a:pt x="524" y="125"/>
                  </a:lnTo>
                  <a:lnTo>
                    <a:pt x="524" y="127"/>
                  </a:lnTo>
                  <a:lnTo>
                    <a:pt x="522" y="127"/>
                  </a:lnTo>
                  <a:lnTo>
                    <a:pt x="524" y="127"/>
                  </a:lnTo>
                  <a:lnTo>
                    <a:pt x="522" y="127"/>
                  </a:lnTo>
                  <a:lnTo>
                    <a:pt x="522" y="129"/>
                  </a:lnTo>
                  <a:lnTo>
                    <a:pt x="522" y="130"/>
                  </a:lnTo>
                  <a:lnTo>
                    <a:pt x="520" y="130"/>
                  </a:lnTo>
                  <a:close/>
                  <a:moveTo>
                    <a:pt x="1108" y="125"/>
                  </a:moveTo>
                  <a:lnTo>
                    <a:pt x="1108" y="127"/>
                  </a:lnTo>
                  <a:lnTo>
                    <a:pt x="1108" y="125"/>
                  </a:lnTo>
                  <a:close/>
                  <a:moveTo>
                    <a:pt x="1112" y="125"/>
                  </a:moveTo>
                  <a:lnTo>
                    <a:pt x="1114" y="125"/>
                  </a:lnTo>
                  <a:lnTo>
                    <a:pt x="1112" y="125"/>
                  </a:lnTo>
                  <a:close/>
                  <a:moveTo>
                    <a:pt x="1110" y="125"/>
                  </a:moveTo>
                  <a:lnTo>
                    <a:pt x="1110" y="127"/>
                  </a:lnTo>
                  <a:lnTo>
                    <a:pt x="1108" y="125"/>
                  </a:lnTo>
                  <a:lnTo>
                    <a:pt x="1110" y="125"/>
                  </a:lnTo>
                  <a:close/>
                  <a:moveTo>
                    <a:pt x="1141" y="123"/>
                  </a:moveTo>
                  <a:lnTo>
                    <a:pt x="1139" y="123"/>
                  </a:lnTo>
                  <a:lnTo>
                    <a:pt x="1137" y="121"/>
                  </a:lnTo>
                  <a:lnTo>
                    <a:pt x="1139" y="123"/>
                  </a:lnTo>
                  <a:lnTo>
                    <a:pt x="1141" y="123"/>
                  </a:lnTo>
                  <a:close/>
                  <a:moveTo>
                    <a:pt x="1121" y="121"/>
                  </a:moveTo>
                  <a:lnTo>
                    <a:pt x="1119" y="123"/>
                  </a:lnTo>
                  <a:lnTo>
                    <a:pt x="1119" y="121"/>
                  </a:lnTo>
                  <a:lnTo>
                    <a:pt x="1118" y="121"/>
                  </a:lnTo>
                  <a:lnTo>
                    <a:pt x="1121" y="119"/>
                  </a:lnTo>
                  <a:lnTo>
                    <a:pt x="1123" y="119"/>
                  </a:lnTo>
                  <a:lnTo>
                    <a:pt x="1123" y="121"/>
                  </a:lnTo>
                  <a:lnTo>
                    <a:pt x="1121" y="121"/>
                  </a:lnTo>
                  <a:close/>
                  <a:moveTo>
                    <a:pt x="1137" y="121"/>
                  </a:moveTo>
                  <a:lnTo>
                    <a:pt x="1135" y="121"/>
                  </a:lnTo>
                  <a:lnTo>
                    <a:pt x="1135" y="119"/>
                  </a:lnTo>
                  <a:lnTo>
                    <a:pt x="1135" y="121"/>
                  </a:lnTo>
                  <a:lnTo>
                    <a:pt x="1137" y="121"/>
                  </a:lnTo>
                  <a:close/>
                  <a:moveTo>
                    <a:pt x="1118" y="119"/>
                  </a:moveTo>
                  <a:lnTo>
                    <a:pt x="1118" y="121"/>
                  </a:lnTo>
                  <a:lnTo>
                    <a:pt x="1116" y="121"/>
                  </a:lnTo>
                  <a:lnTo>
                    <a:pt x="1114" y="121"/>
                  </a:lnTo>
                  <a:lnTo>
                    <a:pt x="1112" y="121"/>
                  </a:lnTo>
                  <a:lnTo>
                    <a:pt x="1112" y="123"/>
                  </a:lnTo>
                  <a:lnTo>
                    <a:pt x="1110" y="123"/>
                  </a:lnTo>
                  <a:lnTo>
                    <a:pt x="1112" y="121"/>
                  </a:lnTo>
                  <a:lnTo>
                    <a:pt x="1114" y="119"/>
                  </a:lnTo>
                  <a:lnTo>
                    <a:pt x="1114" y="121"/>
                  </a:lnTo>
                  <a:lnTo>
                    <a:pt x="1116" y="121"/>
                  </a:lnTo>
                  <a:lnTo>
                    <a:pt x="1116" y="119"/>
                  </a:lnTo>
                  <a:lnTo>
                    <a:pt x="1118" y="119"/>
                  </a:lnTo>
                  <a:close/>
                  <a:moveTo>
                    <a:pt x="1133" y="117"/>
                  </a:moveTo>
                  <a:lnTo>
                    <a:pt x="1133" y="119"/>
                  </a:lnTo>
                  <a:lnTo>
                    <a:pt x="1131" y="119"/>
                  </a:lnTo>
                  <a:lnTo>
                    <a:pt x="1133" y="117"/>
                  </a:lnTo>
                  <a:close/>
                  <a:moveTo>
                    <a:pt x="1123" y="117"/>
                  </a:moveTo>
                  <a:lnTo>
                    <a:pt x="1125" y="119"/>
                  </a:lnTo>
                  <a:lnTo>
                    <a:pt x="1127" y="121"/>
                  </a:lnTo>
                  <a:lnTo>
                    <a:pt x="1125" y="119"/>
                  </a:lnTo>
                  <a:lnTo>
                    <a:pt x="1123" y="119"/>
                  </a:lnTo>
                  <a:lnTo>
                    <a:pt x="1121" y="119"/>
                  </a:lnTo>
                  <a:lnTo>
                    <a:pt x="1121" y="117"/>
                  </a:lnTo>
                  <a:lnTo>
                    <a:pt x="1123" y="117"/>
                  </a:lnTo>
                  <a:close/>
                  <a:moveTo>
                    <a:pt x="1047" y="115"/>
                  </a:moveTo>
                  <a:lnTo>
                    <a:pt x="1048" y="115"/>
                  </a:lnTo>
                  <a:lnTo>
                    <a:pt x="1048" y="117"/>
                  </a:lnTo>
                  <a:lnTo>
                    <a:pt x="1048" y="115"/>
                  </a:lnTo>
                  <a:lnTo>
                    <a:pt x="1047" y="115"/>
                  </a:lnTo>
                  <a:lnTo>
                    <a:pt x="1045" y="115"/>
                  </a:lnTo>
                  <a:lnTo>
                    <a:pt x="1045" y="113"/>
                  </a:lnTo>
                  <a:lnTo>
                    <a:pt x="1045" y="115"/>
                  </a:lnTo>
                  <a:lnTo>
                    <a:pt x="1045" y="113"/>
                  </a:lnTo>
                  <a:lnTo>
                    <a:pt x="1047" y="115"/>
                  </a:lnTo>
                  <a:close/>
                  <a:moveTo>
                    <a:pt x="1004" y="113"/>
                  </a:moveTo>
                  <a:lnTo>
                    <a:pt x="1006" y="113"/>
                  </a:lnTo>
                  <a:lnTo>
                    <a:pt x="1004" y="115"/>
                  </a:lnTo>
                  <a:lnTo>
                    <a:pt x="1004" y="113"/>
                  </a:lnTo>
                  <a:close/>
                  <a:moveTo>
                    <a:pt x="1043" y="113"/>
                  </a:moveTo>
                  <a:lnTo>
                    <a:pt x="1041" y="113"/>
                  </a:lnTo>
                  <a:lnTo>
                    <a:pt x="1039" y="113"/>
                  </a:lnTo>
                  <a:lnTo>
                    <a:pt x="1041" y="113"/>
                  </a:lnTo>
                  <a:lnTo>
                    <a:pt x="1043" y="113"/>
                  </a:lnTo>
                  <a:close/>
                  <a:moveTo>
                    <a:pt x="1008" y="111"/>
                  </a:moveTo>
                  <a:lnTo>
                    <a:pt x="1010" y="111"/>
                  </a:lnTo>
                  <a:lnTo>
                    <a:pt x="1010" y="113"/>
                  </a:lnTo>
                  <a:lnTo>
                    <a:pt x="1010" y="111"/>
                  </a:lnTo>
                  <a:lnTo>
                    <a:pt x="1008" y="111"/>
                  </a:lnTo>
                  <a:lnTo>
                    <a:pt x="1008" y="113"/>
                  </a:lnTo>
                  <a:lnTo>
                    <a:pt x="1006" y="113"/>
                  </a:lnTo>
                  <a:lnTo>
                    <a:pt x="1006" y="111"/>
                  </a:lnTo>
                  <a:lnTo>
                    <a:pt x="1006" y="113"/>
                  </a:lnTo>
                  <a:lnTo>
                    <a:pt x="1006" y="111"/>
                  </a:lnTo>
                  <a:lnTo>
                    <a:pt x="1008" y="111"/>
                  </a:lnTo>
                  <a:lnTo>
                    <a:pt x="1008" y="109"/>
                  </a:lnTo>
                  <a:lnTo>
                    <a:pt x="1008" y="111"/>
                  </a:lnTo>
                  <a:close/>
                  <a:moveTo>
                    <a:pt x="536" y="109"/>
                  </a:moveTo>
                  <a:lnTo>
                    <a:pt x="536" y="111"/>
                  </a:lnTo>
                  <a:lnTo>
                    <a:pt x="536" y="109"/>
                  </a:lnTo>
                  <a:lnTo>
                    <a:pt x="536" y="111"/>
                  </a:lnTo>
                  <a:lnTo>
                    <a:pt x="534" y="111"/>
                  </a:lnTo>
                  <a:lnTo>
                    <a:pt x="534" y="113"/>
                  </a:lnTo>
                  <a:lnTo>
                    <a:pt x="532" y="113"/>
                  </a:lnTo>
                  <a:lnTo>
                    <a:pt x="530" y="115"/>
                  </a:lnTo>
                  <a:lnTo>
                    <a:pt x="530" y="117"/>
                  </a:lnTo>
                  <a:lnTo>
                    <a:pt x="528" y="117"/>
                  </a:lnTo>
                  <a:lnTo>
                    <a:pt x="528" y="119"/>
                  </a:lnTo>
                  <a:lnTo>
                    <a:pt x="526" y="119"/>
                  </a:lnTo>
                  <a:lnTo>
                    <a:pt x="526" y="121"/>
                  </a:lnTo>
                  <a:lnTo>
                    <a:pt x="526" y="123"/>
                  </a:lnTo>
                  <a:lnTo>
                    <a:pt x="526" y="125"/>
                  </a:lnTo>
                  <a:lnTo>
                    <a:pt x="524" y="125"/>
                  </a:lnTo>
                  <a:lnTo>
                    <a:pt x="524" y="123"/>
                  </a:lnTo>
                  <a:lnTo>
                    <a:pt x="526" y="123"/>
                  </a:lnTo>
                  <a:lnTo>
                    <a:pt x="526" y="121"/>
                  </a:lnTo>
                  <a:lnTo>
                    <a:pt x="526" y="119"/>
                  </a:lnTo>
                  <a:lnTo>
                    <a:pt x="528" y="119"/>
                  </a:lnTo>
                  <a:lnTo>
                    <a:pt x="528" y="117"/>
                  </a:lnTo>
                  <a:lnTo>
                    <a:pt x="530" y="117"/>
                  </a:lnTo>
                  <a:lnTo>
                    <a:pt x="530" y="115"/>
                  </a:lnTo>
                  <a:lnTo>
                    <a:pt x="530" y="113"/>
                  </a:lnTo>
                  <a:lnTo>
                    <a:pt x="532" y="113"/>
                  </a:lnTo>
                  <a:lnTo>
                    <a:pt x="534" y="111"/>
                  </a:lnTo>
                  <a:lnTo>
                    <a:pt x="536" y="109"/>
                  </a:lnTo>
                  <a:lnTo>
                    <a:pt x="538" y="107"/>
                  </a:lnTo>
                  <a:lnTo>
                    <a:pt x="538" y="109"/>
                  </a:lnTo>
                  <a:lnTo>
                    <a:pt x="536" y="109"/>
                  </a:lnTo>
                  <a:close/>
                  <a:moveTo>
                    <a:pt x="540" y="107"/>
                  </a:moveTo>
                  <a:lnTo>
                    <a:pt x="540" y="105"/>
                  </a:lnTo>
                  <a:lnTo>
                    <a:pt x="542" y="105"/>
                  </a:lnTo>
                  <a:lnTo>
                    <a:pt x="542" y="104"/>
                  </a:lnTo>
                  <a:lnTo>
                    <a:pt x="543" y="104"/>
                  </a:lnTo>
                  <a:lnTo>
                    <a:pt x="542" y="105"/>
                  </a:lnTo>
                  <a:lnTo>
                    <a:pt x="540" y="105"/>
                  </a:lnTo>
                  <a:lnTo>
                    <a:pt x="540" y="107"/>
                  </a:lnTo>
                  <a:close/>
                  <a:moveTo>
                    <a:pt x="609" y="104"/>
                  </a:moveTo>
                  <a:lnTo>
                    <a:pt x="609" y="105"/>
                  </a:lnTo>
                  <a:lnTo>
                    <a:pt x="609" y="104"/>
                  </a:lnTo>
                  <a:close/>
                  <a:moveTo>
                    <a:pt x="983" y="102"/>
                  </a:moveTo>
                  <a:lnTo>
                    <a:pt x="985" y="102"/>
                  </a:lnTo>
                  <a:lnTo>
                    <a:pt x="985" y="104"/>
                  </a:lnTo>
                  <a:lnTo>
                    <a:pt x="983" y="104"/>
                  </a:lnTo>
                  <a:lnTo>
                    <a:pt x="983" y="102"/>
                  </a:lnTo>
                  <a:close/>
                  <a:moveTo>
                    <a:pt x="567" y="104"/>
                  </a:moveTo>
                  <a:lnTo>
                    <a:pt x="565" y="104"/>
                  </a:lnTo>
                  <a:lnTo>
                    <a:pt x="565" y="105"/>
                  </a:lnTo>
                  <a:lnTo>
                    <a:pt x="565" y="104"/>
                  </a:lnTo>
                  <a:lnTo>
                    <a:pt x="567" y="104"/>
                  </a:lnTo>
                  <a:lnTo>
                    <a:pt x="568" y="104"/>
                  </a:lnTo>
                  <a:lnTo>
                    <a:pt x="568" y="102"/>
                  </a:lnTo>
                  <a:lnTo>
                    <a:pt x="570" y="102"/>
                  </a:lnTo>
                  <a:lnTo>
                    <a:pt x="572" y="102"/>
                  </a:lnTo>
                  <a:lnTo>
                    <a:pt x="570" y="102"/>
                  </a:lnTo>
                  <a:lnTo>
                    <a:pt x="568" y="102"/>
                  </a:lnTo>
                  <a:lnTo>
                    <a:pt x="568" y="104"/>
                  </a:lnTo>
                  <a:lnTo>
                    <a:pt x="567" y="104"/>
                  </a:lnTo>
                  <a:close/>
                  <a:moveTo>
                    <a:pt x="545" y="102"/>
                  </a:moveTo>
                  <a:lnTo>
                    <a:pt x="547" y="102"/>
                  </a:lnTo>
                  <a:lnTo>
                    <a:pt x="549" y="102"/>
                  </a:lnTo>
                  <a:lnTo>
                    <a:pt x="551" y="104"/>
                  </a:lnTo>
                  <a:lnTo>
                    <a:pt x="557" y="104"/>
                  </a:lnTo>
                  <a:lnTo>
                    <a:pt x="561" y="104"/>
                  </a:lnTo>
                  <a:lnTo>
                    <a:pt x="561" y="105"/>
                  </a:lnTo>
                  <a:lnTo>
                    <a:pt x="563" y="105"/>
                  </a:lnTo>
                  <a:lnTo>
                    <a:pt x="561" y="105"/>
                  </a:lnTo>
                  <a:lnTo>
                    <a:pt x="559" y="105"/>
                  </a:lnTo>
                  <a:lnTo>
                    <a:pt x="557" y="105"/>
                  </a:lnTo>
                  <a:lnTo>
                    <a:pt x="557" y="104"/>
                  </a:lnTo>
                  <a:lnTo>
                    <a:pt x="555" y="104"/>
                  </a:lnTo>
                  <a:lnTo>
                    <a:pt x="553" y="104"/>
                  </a:lnTo>
                  <a:lnTo>
                    <a:pt x="551" y="104"/>
                  </a:lnTo>
                  <a:lnTo>
                    <a:pt x="547" y="102"/>
                  </a:lnTo>
                  <a:lnTo>
                    <a:pt x="545" y="102"/>
                  </a:lnTo>
                  <a:lnTo>
                    <a:pt x="545" y="104"/>
                  </a:lnTo>
                  <a:lnTo>
                    <a:pt x="543" y="104"/>
                  </a:lnTo>
                  <a:lnTo>
                    <a:pt x="545" y="102"/>
                  </a:lnTo>
                  <a:close/>
                  <a:moveTo>
                    <a:pt x="580" y="98"/>
                  </a:moveTo>
                  <a:lnTo>
                    <a:pt x="578" y="98"/>
                  </a:lnTo>
                  <a:lnTo>
                    <a:pt x="576" y="98"/>
                  </a:lnTo>
                  <a:lnTo>
                    <a:pt x="576" y="100"/>
                  </a:lnTo>
                  <a:lnTo>
                    <a:pt x="574" y="100"/>
                  </a:lnTo>
                  <a:lnTo>
                    <a:pt x="572" y="102"/>
                  </a:lnTo>
                  <a:lnTo>
                    <a:pt x="574" y="100"/>
                  </a:lnTo>
                  <a:lnTo>
                    <a:pt x="576" y="100"/>
                  </a:lnTo>
                  <a:lnTo>
                    <a:pt x="576" y="98"/>
                  </a:lnTo>
                  <a:lnTo>
                    <a:pt x="578" y="98"/>
                  </a:lnTo>
                  <a:lnTo>
                    <a:pt x="580" y="98"/>
                  </a:lnTo>
                  <a:close/>
                  <a:moveTo>
                    <a:pt x="605" y="96"/>
                  </a:moveTo>
                  <a:lnTo>
                    <a:pt x="605" y="98"/>
                  </a:lnTo>
                  <a:lnTo>
                    <a:pt x="605" y="96"/>
                  </a:lnTo>
                  <a:lnTo>
                    <a:pt x="605" y="98"/>
                  </a:lnTo>
                  <a:lnTo>
                    <a:pt x="605" y="96"/>
                  </a:lnTo>
                  <a:close/>
                  <a:moveTo>
                    <a:pt x="903" y="96"/>
                  </a:moveTo>
                  <a:lnTo>
                    <a:pt x="901" y="98"/>
                  </a:lnTo>
                  <a:lnTo>
                    <a:pt x="901" y="100"/>
                  </a:lnTo>
                  <a:lnTo>
                    <a:pt x="899" y="100"/>
                  </a:lnTo>
                  <a:lnTo>
                    <a:pt x="897" y="100"/>
                  </a:lnTo>
                  <a:lnTo>
                    <a:pt x="897" y="98"/>
                  </a:lnTo>
                  <a:lnTo>
                    <a:pt x="899" y="98"/>
                  </a:lnTo>
                  <a:lnTo>
                    <a:pt x="899" y="96"/>
                  </a:lnTo>
                  <a:lnTo>
                    <a:pt x="901" y="96"/>
                  </a:lnTo>
                  <a:lnTo>
                    <a:pt x="903" y="96"/>
                  </a:lnTo>
                  <a:close/>
                  <a:moveTo>
                    <a:pt x="1000" y="96"/>
                  </a:moveTo>
                  <a:lnTo>
                    <a:pt x="999" y="96"/>
                  </a:lnTo>
                  <a:lnTo>
                    <a:pt x="999" y="94"/>
                  </a:lnTo>
                  <a:lnTo>
                    <a:pt x="1000" y="94"/>
                  </a:lnTo>
                  <a:lnTo>
                    <a:pt x="1000" y="96"/>
                  </a:lnTo>
                  <a:close/>
                  <a:moveTo>
                    <a:pt x="999" y="94"/>
                  </a:moveTo>
                  <a:lnTo>
                    <a:pt x="999" y="96"/>
                  </a:lnTo>
                  <a:lnTo>
                    <a:pt x="999" y="94"/>
                  </a:lnTo>
                  <a:lnTo>
                    <a:pt x="999" y="96"/>
                  </a:lnTo>
                  <a:lnTo>
                    <a:pt x="999" y="94"/>
                  </a:lnTo>
                  <a:close/>
                  <a:moveTo>
                    <a:pt x="904" y="94"/>
                  </a:moveTo>
                  <a:lnTo>
                    <a:pt x="904" y="96"/>
                  </a:lnTo>
                  <a:lnTo>
                    <a:pt x="903" y="96"/>
                  </a:lnTo>
                  <a:lnTo>
                    <a:pt x="903" y="98"/>
                  </a:lnTo>
                  <a:lnTo>
                    <a:pt x="901" y="98"/>
                  </a:lnTo>
                  <a:lnTo>
                    <a:pt x="903" y="96"/>
                  </a:lnTo>
                  <a:lnTo>
                    <a:pt x="903" y="94"/>
                  </a:lnTo>
                  <a:lnTo>
                    <a:pt x="904" y="94"/>
                  </a:lnTo>
                  <a:close/>
                  <a:moveTo>
                    <a:pt x="966" y="94"/>
                  </a:moveTo>
                  <a:lnTo>
                    <a:pt x="966" y="96"/>
                  </a:lnTo>
                  <a:lnTo>
                    <a:pt x="966" y="94"/>
                  </a:lnTo>
                  <a:close/>
                  <a:moveTo>
                    <a:pt x="958" y="94"/>
                  </a:moveTo>
                  <a:lnTo>
                    <a:pt x="956" y="94"/>
                  </a:lnTo>
                  <a:lnTo>
                    <a:pt x="958" y="94"/>
                  </a:lnTo>
                  <a:close/>
                  <a:moveTo>
                    <a:pt x="964" y="94"/>
                  </a:moveTo>
                  <a:lnTo>
                    <a:pt x="964" y="92"/>
                  </a:lnTo>
                  <a:lnTo>
                    <a:pt x="964" y="94"/>
                  </a:lnTo>
                  <a:close/>
                  <a:moveTo>
                    <a:pt x="956" y="94"/>
                  </a:moveTo>
                  <a:lnTo>
                    <a:pt x="956" y="92"/>
                  </a:lnTo>
                  <a:lnTo>
                    <a:pt x="956" y="94"/>
                  </a:lnTo>
                  <a:close/>
                  <a:moveTo>
                    <a:pt x="964" y="92"/>
                  </a:moveTo>
                  <a:lnTo>
                    <a:pt x="962" y="92"/>
                  </a:lnTo>
                  <a:lnTo>
                    <a:pt x="964" y="92"/>
                  </a:lnTo>
                  <a:close/>
                  <a:moveTo>
                    <a:pt x="908" y="94"/>
                  </a:moveTo>
                  <a:lnTo>
                    <a:pt x="908" y="92"/>
                  </a:lnTo>
                  <a:lnTo>
                    <a:pt x="910" y="92"/>
                  </a:lnTo>
                  <a:lnTo>
                    <a:pt x="910" y="94"/>
                  </a:lnTo>
                  <a:lnTo>
                    <a:pt x="908" y="94"/>
                  </a:lnTo>
                  <a:close/>
                  <a:moveTo>
                    <a:pt x="962" y="92"/>
                  </a:moveTo>
                  <a:lnTo>
                    <a:pt x="960" y="92"/>
                  </a:lnTo>
                  <a:lnTo>
                    <a:pt x="962" y="92"/>
                  </a:lnTo>
                  <a:close/>
                  <a:moveTo>
                    <a:pt x="960" y="92"/>
                  </a:moveTo>
                  <a:lnTo>
                    <a:pt x="960" y="90"/>
                  </a:lnTo>
                  <a:lnTo>
                    <a:pt x="960" y="92"/>
                  </a:lnTo>
                  <a:close/>
                  <a:moveTo>
                    <a:pt x="912" y="90"/>
                  </a:moveTo>
                  <a:lnTo>
                    <a:pt x="912" y="92"/>
                  </a:lnTo>
                  <a:lnTo>
                    <a:pt x="910" y="92"/>
                  </a:lnTo>
                  <a:lnTo>
                    <a:pt x="908" y="92"/>
                  </a:lnTo>
                  <a:lnTo>
                    <a:pt x="908" y="94"/>
                  </a:lnTo>
                  <a:lnTo>
                    <a:pt x="906" y="94"/>
                  </a:lnTo>
                  <a:lnTo>
                    <a:pt x="904" y="94"/>
                  </a:lnTo>
                  <a:lnTo>
                    <a:pt x="906" y="94"/>
                  </a:lnTo>
                  <a:lnTo>
                    <a:pt x="908" y="94"/>
                  </a:lnTo>
                  <a:lnTo>
                    <a:pt x="908" y="92"/>
                  </a:lnTo>
                  <a:lnTo>
                    <a:pt x="910" y="92"/>
                  </a:lnTo>
                  <a:lnTo>
                    <a:pt x="910" y="90"/>
                  </a:lnTo>
                  <a:lnTo>
                    <a:pt x="912" y="90"/>
                  </a:lnTo>
                  <a:close/>
                  <a:moveTo>
                    <a:pt x="958" y="90"/>
                  </a:moveTo>
                  <a:lnTo>
                    <a:pt x="958" y="88"/>
                  </a:lnTo>
                  <a:lnTo>
                    <a:pt x="958" y="90"/>
                  </a:lnTo>
                  <a:close/>
                  <a:moveTo>
                    <a:pt x="903" y="94"/>
                  </a:moveTo>
                  <a:lnTo>
                    <a:pt x="901" y="96"/>
                  </a:lnTo>
                  <a:lnTo>
                    <a:pt x="901" y="94"/>
                  </a:lnTo>
                  <a:lnTo>
                    <a:pt x="901" y="92"/>
                  </a:lnTo>
                  <a:lnTo>
                    <a:pt x="903" y="92"/>
                  </a:lnTo>
                  <a:lnTo>
                    <a:pt x="904" y="90"/>
                  </a:lnTo>
                  <a:lnTo>
                    <a:pt x="904" y="88"/>
                  </a:lnTo>
                  <a:lnTo>
                    <a:pt x="906" y="88"/>
                  </a:lnTo>
                  <a:lnTo>
                    <a:pt x="904" y="88"/>
                  </a:lnTo>
                  <a:lnTo>
                    <a:pt x="904" y="90"/>
                  </a:lnTo>
                  <a:lnTo>
                    <a:pt x="904" y="92"/>
                  </a:lnTo>
                  <a:lnTo>
                    <a:pt x="904" y="94"/>
                  </a:lnTo>
                  <a:lnTo>
                    <a:pt x="903" y="94"/>
                  </a:lnTo>
                  <a:close/>
                  <a:moveTo>
                    <a:pt x="912" y="90"/>
                  </a:moveTo>
                  <a:lnTo>
                    <a:pt x="910" y="90"/>
                  </a:lnTo>
                  <a:lnTo>
                    <a:pt x="910" y="88"/>
                  </a:lnTo>
                  <a:lnTo>
                    <a:pt x="912" y="88"/>
                  </a:lnTo>
                  <a:lnTo>
                    <a:pt x="912" y="90"/>
                  </a:lnTo>
                  <a:close/>
                  <a:moveTo>
                    <a:pt x="956" y="86"/>
                  </a:moveTo>
                  <a:lnTo>
                    <a:pt x="954" y="86"/>
                  </a:lnTo>
                  <a:lnTo>
                    <a:pt x="956" y="86"/>
                  </a:lnTo>
                  <a:close/>
                  <a:moveTo>
                    <a:pt x="954" y="86"/>
                  </a:moveTo>
                  <a:lnTo>
                    <a:pt x="954" y="88"/>
                  </a:lnTo>
                  <a:lnTo>
                    <a:pt x="954" y="86"/>
                  </a:lnTo>
                  <a:close/>
                  <a:moveTo>
                    <a:pt x="974" y="86"/>
                  </a:moveTo>
                  <a:lnTo>
                    <a:pt x="974" y="88"/>
                  </a:lnTo>
                  <a:lnTo>
                    <a:pt x="974" y="86"/>
                  </a:lnTo>
                  <a:close/>
                  <a:moveTo>
                    <a:pt x="908" y="86"/>
                  </a:moveTo>
                  <a:lnTo>
                    <a:pt x="908" y="88"/>
                  </a:lnTo>
                  <a:lnTo>
                    <a:pt x="908" y="90"/>
                  </a:lnTo>
                  <a:lnTo>
                    <a:pt x="908" y="92"/>
                  </a:lnTo>
                  <a:lnTo>
                    <a:pt x="906" y="94"/>
                  </a:lnTo>
                  <a:lnTo>
                    <a:pt x="904" y="94"/>
                  </a:lnTo>
                  <a:lnTo>
                    <a:pt x="904" y="92"/>
                  </a:lnTo>
                  <a:lnTo>
                    <a:pt x="906" y="92"/>
                  </a:lnTo>
                  <a:lnTo>
                    <a:pt x="906" y="90"/>
                  </a:lnTo>
                  <a:lnTo>
                    <a:pt x="904" y="90"/>
                  </a:lnTo>
                  <a:lnTo>
                    <a:pt x="906" y="90"/>
                  </a:lnTo>
                  <a:lnTo>
                    <a:pt x="906" y="88"/>
                  </a:lnTo>
                  <a:lnTo>
                    <a:pt x="906" y="86"/>
                  </a:lnTo>
                  <a:lnTo>
                    <a:pt x="908" y="86"/>
                  </a:lnTo>
                  <a:close/>
                  <a:moveTo>
                    <a:pt x="952" y="86"/>
                  </a:moveTo>
                  <a:lnTo>
                    <a:pt x="951" y="86"/>
                  </a:lnTo>
                  <a:lnTo>
                    <a:pt x="952" y="86"/>
                  </a:lnTo>
                  <a:close/>
                  <a:moveTo>
                    <a:pt x="985" y="86"/>
                  </a:moveTo>
                  <a:lnTo>
                    <a:pt x="983" y="86"/>
                  </a:lnTo>
                  <a:lnTo>
                    <a:pt x="985" y="86"/>
                  </a:lnTo>
                  <a:close/>
                  <a:moveTo>
                    <a:pt x="903" y="86"/>
                  </a:moveTo>
                  <a:lnTo>
                    <a:pt x="904" y="86"/>
                  </a:lnTo>
                  <a:lnTo>
                    <a:pt x="906" y="86"/>
                  </a:lnTo>
                  <a:lnTo>
                    <a:pt x="906" y="88"/>
                  </a:lnTo>
                  <a:lnTo>
                    <a:pt x="904" y="88"/>
                  </a:lnTo>
                  <a:lnTo>
                    <a:pt x="904" y="90"/>
                  </a:lnTo>
                  <a:lnTo>
                    <a:pt x="903" y="90"/>
                  </a:lnTo>
                  <a:lnTo>
                    <a:pt x="903" y="92"/>
                  </a:lnTo>
                  <a:lnTo>
                    <a:pt x="901" y="92"/>
                  </a:lnTo>
                  <a:lnTo>
                    <a:pt x="901" y="90"/>
                  </a:lnTo>
                  <a:lnTo>
                    <a:pt x="899" y="90"/>
                  </a:lnTo>
                  <a:lnTo>
                    <a:pt x="899" y="88"/>
                  </a:lnTo>
                  <a:lnTo>
                    <a:pt x="897" y="88"/>
                  </a:lnTo>
                  <a:lnTo>
                    <a:pt x="895" y="88"/>
                  </a:lnTo>
                  <a:lnTo>
                    <a:pt x="895" y="86"/>
                  </a:lnTo>
                  <a:lnTo>
                    <a:pt x="897" y="86"/>
                  </a:lnTo>
                  <a:lnTo>
                    <a:pt x="899" y="86"/>
                  </a:lnTo>
                  <a:lnTo>
                    <a:pt x="901" y="86"/>
                  </a:lnTo>
                  <a:lnTo>
                    <a:pt x="903" y="86"/>
                  </a:lnTo>
                  <a:close/>
                  <a:moveTo>
                    <a:pt x="947" y="82"/>
                  </a:moveTo>
                  <a:lnTo>
                    <a:pt x="947" y="84"/>
                  </a:lnTo>
                  <a:lnTo>
                    <a:pt x="949" y="84"/>
                  </a:lnTo>
                  <a:lnTo>
                    <a:pt x="949" y="86"/>
                  </a:lnTo>
                  <a:lnTo>
                    <a:pt x="951" y="86"/>
                  </a:lnTo>
                  <a:lnTo>
                    <a:pt x="949" y="86"/>
                  </a:lnTo>
                  <a:lnTo>
                    <a:pt x="949" y="84"/>
                  </a:lnTo>
                  <a:lnTo>
                    <a:pt x="949" y="86"/>
                  </a:lnTo>
                  <a:lnTo>
                    <a:pt x="949" y="84"/>
                  </a:lnTo>
                  <a:lnTo>
                    <a:pt x="947" y="84"/>
                  </a:lnTo>
                  <a:lnTo>
                    <a:pt x="947" y="82"/>
                  </a:lnTo>
                  <a:lnTo>
                    <a:pt x="945" y="82"/>
                  </a:lnTo>
                  <a:lnTo>
                    <a:pt x="947" y="82"/>
                  </a:lnTo>
                  <a:close/>
                  <a:moveTo>
                    <a:pt x="945" y="82"/>
                  </a:moveTo>
                  <a:lnTo>
                    <a:pt x="943" y="82"/>
                  </a:lnTo>
                  <a:lnTo>
                    <a:pt x="945" y="82"/>
                  </a:lnTo>
                  <a:lnTo>
                    <a:pt x="943" y="82"/>
                  </a:lnTo>
                  <a:lnTo>
                    <a:pt x="945" y="82"/>
                  </a:lnTo>
                  <a:close/>
                  <a:moveTo>
                    <a:pt x="926" y="79"/>
                  </a:moveTo>
                  <a:lnTo>
                    <a:pt x="927" y="81"/>
                  </a:lnTo>
                  <a:lnTo>
                    <a:pt x="926" y="79"/>
                  </a:lnTo>
                  <a:lnTo>
                    <a:pt x="924" y="79"/>
                  </a:lnTo>
                  <a:lnTo>
                    <a:pt x="924" y="81"/>
                  </a:lnTo>
                  <a:lnTo>
                    <a:pt x="924" y="79"/>
                  </a:lnTo>
                  <a:lnTo>
                    <a:pt x="926" y="79"/>
                  </a:lnTo>
                  <a:close/>
                  <a:moveTo>
                    <a:pt x="935" y="81"/>
                  </a:moveTo>
                  <a:lnTo>
                    <a:pt x="937" y="81"/>
                  </a:lnTo>
                  <a:lnTo>
                    <a:pt x="939" y="81"/>
                  </a:lnTo>
                  <a:lnTo>
                    <a:pt x="937" y="81"/>
                  </a:lnTo>
                  <a:lnTo>
                    <a:pt x="935" y="81"/>
                  </a:lnTo>
                  <a:lnTo>
                    <a:pt x="933" y="81"/>
                  </a:lnTo>
                  <a:lnTo>
                    <a:pt x="933" y="79"/>
                  </a:lnTo>
                  <a:lnTo>
                    <a:pt x="931" y="79"/>
                  </a:lnTo>
                  <a:lnTo>
                    <a:pt x="933" y="79"/>
                  </a:lnTo>
                  <a:lnTo>
                    <a:pt x="935" y="81"/>
                  </a:lnTo>
                  <a:close/>
                  <a:moveTo>
                    <a:pt x="860" y="79"/>
                  </a:moveTo>
                  <a:lnTo>
                    <a:pt x="862" y="79"/>
                  </a:lnTo>
                  <a:lnTo>
                    <a:pt x="860" y="79"/>
                  </a:lnTo>
                  <a:close/>
                  <a:moveTo>
                    <a:pt x="858" y="77"/>
                  </a:moveTo>
                  <a:lnTo>
                    <a:pt x="858" y="79"/>
                  </a:lnTo>
                  <a:lnTo>
                    <a:pt x="856" y="79"/>
                  </a:lnTo>
                  <a:lnTo>
                    <a:pt x="856" y="77"/>
                  </a:lnTo>
                  <a:lnTo>
                    <a:pt x="858" y="77"/>
                  </a:lnTo>
                  <a:close/>
                  <a:moveTo>
                    <a:pt x="847" y="75"/>
                  </a:moveTo>
                  <a:lnTo>
                    <a:pt x="847" y="77"/>
                  </a:lnTo>
                  <a:lnTo>
                    <a:pt x="845" y="75"/>
                  </a:lnTo>
                  <a:lnTo>
                    <a:pt x="847" y="75"/>
                  </a:lnTo>
                  <a:close/>
                  <a:moveTo>
                    <a:pt x="835" y="50"/>
                  </a:moveTo>
                  <a:lnTo>
                    <a:pt x="833" y="50"/>
                  </a:lnTo>
                  <a:lnTo>
                    <a:pt x="835" y="50"/>
                  </a:lnTo>
                  <a:close/>
                  <a:moveTo>
                    <a:pt x="830" y="46"/>
                  </a:moveTo>
                  <a:lnTo>
                    <a:pt x="831" y="48"/>
                  </a:lnTo>
                  <a:lnTo>
                    <a:pt x="830" y="48"/>
                  </a:lnTo>
                  <a:lnTo>
                    <a:pt x="830" y="46"/>
                  </a:lnTo>
                  <a:close/>
                  <a:moveTo>
                    <a:pt x="643" y="46"/>
                  </a:moveTo>
                  <a:lnTo>
                    <a:pt x="641" y="46"/>
                  </a:lnTo>
                  <a:lnTo>
                    <a:pt x="641" y="48"/>
                  </a:lnTo>
                  <a:lnTo>
                    <a:pt x="639" y="48"/>
                  </a:lnTo>
                  <a:lnTo>
                    <a:pt x="638" y="48"/>
                  </a:lnTo>
                  <a:lnTo>
                    <a:pt x="636" y="48"/>
                  </a:lnTo>
                  <a:lnTo>
                    <a:pt x="636" y="50"/>
                  </a:lnTo>
                  <a:lnTo>
                    <a:pt x="634" y="50"/>
                  </a:lnTo>
                  <a:lnTo>
                    <a:pt x="632" y="50"/>
                  </a:lnTo>
                  <a:lnTo>
                    <a:pt x="634" y="48"/>
                  </a:lnTo>
                  <a:lnTo>
                    <a:pt x="636" y="48"/>
                  </a:lnTo>
                  <a:lnTo>
                    <a:pt x="638" y="48"/>
                  </a:lnTo>
                  <a:lnTo>
                    <a:pt x="639" y="48"/>
                  </a:lnTo>
                  <a:lnTo>
                    <a:pt x="639" y="46"/>
                  </a:lnTo>
                  <a:lnTo>
                    <a:pt x="641" y="46"/>
                  </a:lnTo>
                  <a:lnTo>
                    <a:pt x="643" y="46"/>
                  </a:lnTo>
                  <a:close/>
                  <a:moveTo>
                    <a:pt x="824" y="46"/>
                  </a:moveTo>
                  <a:lnTo>
                    <a:pt x="824" y="48"/>
                  </a:lnTo>
                  <a:lnTo>
                    <a:pt x="824" y="46"/>
                  </a:lnTo>
                  <a:lnTo>
                    <a:pt x="822" y="46"/>
                  </a:lnTo>
                  <a:lnTo>
                    <a:pt x="824" y="46"/>
                  </a:lnTo>
                  <a:close/>
                  <a:moveTo>
                    <a:pt x="743" y="42"/>
                  </a:moveTo>
                  <a:lnTo>
                    <a:pt x="743" y="44"/>
                  </a:lnTo>
                  <a:lnTo>
                    <a:pt x="741" y="44"/>
                  </a:lnTo>
                  <a:lnTo>
                    <a:pt x="743" y="44"/>
                  </a:lnTo>
                  <a:lnTo>
                    <a:pt x="743" y="46"/>
                  </a:lnTo>
                  <a:lnTo>
                    <a:pt x="741" y="44"/>
                  </a:lnTo>
                  <a:lnTo>
                    <a:pt x="739" y="44"/>
                  </a:lnTo>
                  <a:lnTo>
                    <a:pt x="739" y="42"/>
                  </a:lnTo>
                  <a:lnTo>
                    <a:pt x="741" y="42"/>
                  </a:lnTo>
                  <a:lnTo>
                    <a:pt x="743" y="42"/>
                  </a:lnTo>
                  <a:lnTo>
                    <a:pt x="743" y="40"/>
                  </a:lnTo>
                  <a:lnTo>
                    <a:pt x="743" y="42"/>
                  </a:lnTo>
                  <a:close/>
                  <a:moveTo>
                    <a:pt x="743" y="38"/>
                  </a:moveTo>
                  <a:lnTo>
                    <a:pt x="743" y="36"/>
                  </a:lnTo>
                  <a:lnTo>
                    <a:pt x="743" y="38"/>
                  </a:lnTo>
                  <a:close/>
                  <a:moveTo>
                    <a:pt x="764" y="25"/>
                  </a:moveTo>
                  <a:lnTo>
                    <a:pt x="762" y="25"/>
                  </a:lnTo>
                  <a:lnTo>
                    <a:pt x="764" y="25"/>
                  </a:lnTo>
                  <a:close/>
                  <a:moveTo>
                    <a:pt x="760" y="23"/>
                  </a:moveTo>
                  <a:lnTo>
                    <a:pt x="762" y="23"/>
                  </a:lnTo>
                  <a:lnTo>
                    <a:pt x="762" y="25"/>
                  </a:lnTo>
                  <a:lnTo>
                    <a:pt x="760" y="23"/>
                  </a:lnTo>
                  <a:lnTo>
                    <a:pt x="759" y="23"/>
                  </a:lnTo>
                  <a:lnTo>
                    <a:pt x="759" y="21"/>
                  </a:lnTo>
                  <a:lnTo>
                    <a:pt x="760" y="21"/>
                  </a:lnTo>
                  <a:lnTo>
                    <a:pt x="760" y="23"/>
                  </a:lnTo>
                  <a:close/>
                  <a:moveTo>
                    <a:pt x="759" y="21"/>
                  </a:moveTo>
                  <a:lnTo>
                    <a:pt x="757" y="21"/>
                  </a:lnTo>
                  <a:lnTo>
                    <a:pt x="755" y="21"/>
                  </a:lnTo>
                  <a:lnTo>
                    <a:pt x="757" y="19"/>
                  </a:lnTo>
                  <a:lnTo>
                    <a:pt x="757" y="21"/>
                  </a:lnTo>
                  <a:lnTo>
                    <a:pt x="759" y="21"/>
                  </a:lnTo>
                  <a:close/>
                  <a:moveTo>
                    <a:pt x="745" y="15"/>
                  </a:moveTo>
                  <a:lnTo>
                    <a:pt x="747" y="15"/>
                  </a:lnTo>
                  <a:lnTo>
                    <a:pt x="747" y="17"/>
                  </a:lnTo>
                  <a:lnTo>
                    <a:pt x="749" y="17"/>
                  </a:lnTo>
                  <a:lnTo>
                    <a:pt x="747" y="17"/>
                  </a:lnTo>
                  <a:lnTo>
                    <a:pt x="747" y="15"/>
                  </a:lnTo>
                  <a:lnTo>
                    <a:pt x="745" y="15"/>
                  </a:lnTo>
                  <a:lnTo>
                    <a:pt x="743" y="15"/>
                  </a:lnTo>
                  <a:lnTo>
                    <a:pt x="745" y="15"/>
                  </a:lnTo>
                  <a:close/>
                  <a:moveTo>
                    <a:pt x="741" y="13"/>
                  </a:moveTo>
                  <a:lnTo>
                    <a:pt x="741" y="15"/>
                  </a:lnTo>
                  <a:lnTo>
                    <a:pt x="739" y="15"/>
                  </a:lnTo>
                  <a:lnTo>
                    <a:pt x="741" y="15"/>
                  </a:lnTo>
                  <a:lnTo>
                    <a:pt x="739" y="15"/>
                  </a:lnTo>
                  <a:lnTo>
                    <a:pt x="741" y="13"/>
                  </a:lnTo>
                  <a:close/>
                  <a:moveTo>
                    <a:pt x="734" y="9"/>
                  </a:moveTo>
                  <a:lnTo>
                    <a:pt x="732" y="9"/>
                  </a:lnTo>
                  <a:lnTo>
                    <a:pt x="732" y="8"/>
                  </a:lnTo>
                  <a:lnTo>
                    <a:pt x="734" y="9"/>
                  </a:lnTo>
                  <a:close/>
                  <a:moveTo>
                    <a:pt x="732" y="8"/>
                  </a:moveTo>
                  <a:lnTo>
                    <a:pt x="730" y="8"/>
                  </a:lnTo>
                  <a:lnTo>
                    <a:pt x="730" y="6"/>
                  </a:lnTo>
                  <a:lnTo>
                    <a:pt x="728" y="6"/>
                  </a:lnTo>
                  <a:lnTo>
                    <a:pt x="730" y="6"/>
                  </a:lnTo>
                  <a:lnTo>
                    <a:pt x="732" y="8"/>
                  </a:lnTo>
                  <a:close/>
                  <a:moveTo>
                    <a:pt x="728" y="6"/>
                  </a:moveTo>
                  <a:lnTo>
                    <a:pt x="726" y="6"/>
                  </a:lnTo>
                  <a:lnTo>
                    <a:pt x="726" y="4"/>
                  </a:lnTo>
                  <a:lnTo>
                    <a:pt x="726" y="6"/>
                  </a:lnTo>
                  <a:lnTo>
                    <a:pt x="728" y="6"/>
                  </a:lnTo>
                  <a:close/>
                  <a:moveTo>
                    <a:pt x="726" y="4"/>
                  </a:moveTo>
                  <a:lnTo>
                    <a:pt x="724" y="4"/>
                  </a:lnTo>
                  <a:lnTo>
                    <a:pt x="726" y="4"/>
                  </a:lnTo>
                  <a:close/>
                  <a:moveTo>
                    <a:pt x="1367" y="981"/>
                  </a:moveTo>
                  <a:lnTo>
                    <a:pt x="1367" y="979"/>
                  </a:lnTo>
                  <a:lnTo>
                    <a:pt x="1367" y="977"/>
                  </a:lnTo>
                  <a:lnTo>
                    <a:pt x="1365" y="977"/>
                  </a:lnTo>
                  <a:lnTo>
                    <a:pt x="1367" y="977"/>
                  </a:lnTo>
                  <a:lnTo>
                    <a:pt x="1365" y="977"/>
                  </a:lnTo>
                  <a:lnTo>
                    <a:pt x="1365" y="975"/>
                  </a:lnTo>
                  <a:lnTo>
                    <a:pt x="1367" y="975"/>
                  </a:lnTo>
                  <a:lnTo>
                    <a:pt x="1365" y="975"/>
                  </a:lnTo>
                  <a:lnTo>
                    <a:pt x="1365" y="973"/>
                  </a:lnTo>
                  <a:lnTo>
                    <a:pt x="1363" y="973"/>
                  </a:lnTo>
                  <a:lnTo>
                    <a:pt x="1365" y="973"/>
                  </a:lnTo>
                  <a:lnTo>
                    <a:pt x="1363" y="972"/>
                  </a:lnTo>
                  <a:lnTo>
                    <a:pt x="1363" y="970"/>
                  </a:lnTo>
                  <a:lnTo>
                    <a:pt x="1363" y="968"/>
                  </a:lnTo>
                  <a:lnTo>
                    <a:pt x="1363" y="970"/>
                  </a:lnTo>
                  <a:lnTo>
                    <a:pt x="1361" y="970"/>
                  </a:lnTo>
                  <a:lnTo>
                    <a:pt x="1361" y="968"/>
                  </a:lnTo>
                  <a:lnTo>
                    <a:pt x="1363" y="968"/>
                  </a:lnTo>
                  <a:lnTo>
                    <a:pt x="1361" y="968"/>
                  </a:lnTo>
                  <a:lnTo>
                    <a:pt x="1361" y="966"/>
                  </a:lnTo>
                  <a:lnTo>
                    <a:pt x="1361" y="964"/>
                  </a:lnTo>
                  <a:lnTo>
                    <a:pt x="1359" y="964"/>
                  </a:lnTo>
                  <a:lnTo>
                    <a:pt x="1359" y="962"/>
                  </a:lnTo>
                  <a:lnTo>
                    <a:pt x="1359" y="960"/>
                  </a:lnTo>
                  <a:lnTo>
                    <a:pt x="1361" y="960"/>
                  </a:lnTo>
                  <a:lnTo>
                    <a:pt x="1363" y="960"/>
                  </a:lnTo>
                  <a:lnTo>
                    <a:pt x="1363" y="958"/>
                  </a:lnTo>
                  <a:lnTo>
                    <a:pt x="1365" y="958"/>
                  </a:lnTo>
                  <a:lnTo>
                    <a:pt x="1363" y="958"/>
                  </a:lnTo>
                  <a:lnTo>
                    <a:pt x="1363" y="960"/>
                  </a:lnTo>
                  <a:lnTo>
                    <a:pt x="1363" y="958"/>
                  </a:lnTo>
                  <a:lnTo>
                    <a:pt x="1365" y="958"/>
                  </a:lnTo>
                  <a:lnTo>
                    <a:pt x="1367" y="958"/>
                  </a:lnTo>
                  <a:lnTo>
                    <a:pt x="1369" y="958"/>
                  </a:lnTo>
                  <a:lnTo>
                    <a:pt x="1369" y="956"/>
                  </a:lnTo>
                  <a:lnTo>
                    <a:pt x="1369" y="958"/>
                  </a:lnTo>
                  <a:lnTo>
                    <a:pt x="1369" y="956"/>
                  </a:lnTo>
                  <a:lnTo>
                    <a:pt x="1367" y="956"/>
                  </a:lnTo>
                  <a:lnTo>
                    <a:pt x="1365" y="956"/>
                  </a:lnTo>
                  <a:lnTo>
                    <a:pt x="1363" y="956"/>
                  </a:lnTo>
                  <a:lnTo>
                    <a:pt x="1361" y="956"/>
                  </a:lnTo>
                  <a:lnTo>
                    <a:pt x="1363" y="956"/>
                  </a:lnTo>
                  <a:lnTo>
                    <a:pt x="1363" y="958"/>
                  </a:lnTo>
                  <a:lnTo>
                    <a:pt x="1361" y="958"/>
                  </a:lnTo>
                  <a:lnTo>
                    <a:pt x="1361" y="960"/>
                  </a:lnTo>
                  <a:lnTo>
                    <a:pt x="1359" y="960"/>
                  </a:lnTo>
                  <a:lnTo>
                    <a:pt x="1359" y="958"/>
                  </a:lnTo>
                  <a:lnTo>
                    <a:pt x="1359" y="956"/>
                  </a:lnTo>
                  <a:lnTo>
                    <a:pt x="1359" y="954"/>
                  </a:lnTo>
                  <a:lnTo>
                    <a:pt x="1358" y="952"/>
                  </a:lnTo>
                  <a:lnTo>
                    <a:pt x="1358" y="950"/>
                  </a:lnTo>
                  <a:lnTo>
                    <a:pt x="1358" y="948"/>
                  </a:lnTo>
                  <a:lnTo>
                    <a:pt x="1356" y="947"/>
                  </a:lnTo>
                  <a:lnTo>
                    <a:pt x="1354" y="947"/>
                  </a:lnTo>
                  <a:lnTo>
                    <a:pt x="1352" y="947"/>
                  </a:lnTo>
                  <a:lnTo>
                    <a:pt x="1352" y="945"/>
                  </a:lnTo>
                  <a:lnTo>
                    <a:pt x="1350" y="945"/>
                  </a:lnTo>
                  <a:lnTo>
                    <a:pt x="1350" y="947"/>
                  </a:lnTo>
                  <a:lnTo>
                    <a:pt x="1352" y="947"/>
                  </a:lnTo>
                  <a:lnTo>
                    <a:pt x="1354" y="947"/>
                  </a:lnTo>
                  <a:lnTo>
                    <a:pt x="1356" y="947"/>
                  </a:lnTo>
                  <a:lnTo>
                    <a:pt x="1356" y="948"/>
                  </a:lnTo>
                  <a:lnTo>
                    <a:pt x="1358" y="950"/>
                  </a:lnTo>
                  <a:lnTo>
                    <a:pt x="1356" y="950"/>
                  </a:lnTo>
                  <a:lnTo>
                    <a:pt x="1358" y="950"/>
                  </a:lnTo>
                  <a:lnTo>
                    <a:pt x="1358" y="952"/>
                  </a:lnTo>
                  <a:lnTo>
                    <a:pt x="1356" y="952"/>
                  </a:lnTo>
                  <a:lnTo>
                    <a:pt x="1358" y="952"/>
                  </a:lnTo>
                  <a:lnTo>
                    <a:pt x="1358" y="954"/>
                  </a:lnTo>
                  <a:lnTo>
                    <a:pt x="1356" y="954"/>
                  </a:lnTo>
                  <a:lnTo>
                    <a:pt x="1354" y="954"/>
                  </a:lnTo>
                  <a:lnTo>
                    <a:pt x="1352" y="954"/>
                  </a:lnTo>
                  <a:lnTo>
                    <a:pt x="1350" y="954"/>
                  </a:lnTo>
                  <a:lnTo>
                    <a:pt x="1350" y="952"/>
                  </a:lnTo>
                  <a:lnTo>
                    <a:pt x="1350" y="950"/>
                  </a:lnTo>
                  <a:lnTo>
                    <a:pt x="1348" y="950"/>
                  </a:lnTo>
                  <a:lnTo>
                    <a:pt x="1348" y="952"/>
                  </a:lnTo>
                  <a:lnTo>
                    <a:pt x="1350" y="952"/>
                  </a:lnTo>
                  <a:lnTo>
                    <a:pt x="1350" y="954"/>
                  </a:lnTo>
                  <a:lnTo>
                    <a:pt x="1352" y="954"/>
                  </a:lnTo>
                  <a:lnTo>
                    <a:pt x="1354" y="954"/>
                  </a:lnTo>
                  <a:lnTo>
                    <a:pt x="1354" y="956"/>
                  </a:lnTo>
                  <a:lnTo>
                    <a:pt x="1356" y="956"/>
                  </a:lnTo>
                  <a:lnTo>
                    <a:pt x="1356" y="954"/>
                  </a:lnTo>
                  <a:lnTo>
                    <a:pt x="1358" y="954"/>
                  </a:lnTo>
                  <a:lnTo>
                    <a:pt x="1358" y="956"/>
                  </a:lnTo>
                  <a:lnTo>
                    <a:pt x="1358" y="958"/>
                  </a:lnTo>
                  <a:lnTo>
                    <a:pt x="1358" y="960"/>
                  </a:lnTo>
                  <a:lnTo>
                    <a:pt x="1358" y="962"/>
                  </a:lnTo>
                  <a:lnTo>
                    <a:pt x="1358" y="964"/>
                  </a:lnTo>
                  <a:lnTo>
                    <a:pt x="1356" y="964"/>
                  </a:lnTo>
                  <a:lnTo>
                    <a:pt x="1356" y="966"/>
                  </a:lnTo>
                  <a:lnTo>
                    <a:pt x="1354" y="966"/>
                  </a:lnTo>
                  <a:lnTo>
                    <a:pt x="1354" y="964"/>
                  </a:lnTo>
                  <a:lnTo>
                    <a:pt x="1352" y="964"/>
                  </a:lnTo>
                  <a:lnTo>
                    <a:pt x="1350" y="964"/>
                  </a:lnTo>
                  <a:lnTo>
                    <a:pt x="1350" y="962"/>
                  </a:lnTo>
                  <a:lnTo>
                    <a:pt x="1352" y="962"/>
                  </a:lnTo>
                  <a:lnTo>
                    <a:pt x="1354" y="962"/>
                  </a:lnTo>
                  <a:lnTo>
                    <a:pt x="1352" y="962"/>
                  </a:lnTo>
                  <a:lnTo>
                    <a:pt x="1352" y="960"/>
                  </a:lnTo>
                  <a:lnTo>
                    <a:pt x="1350" y="962"/>
                  </a:lnTo>
                  <a:lnTo>
                    <a:pt x="1350" y="960"/>
                  </a:lnTo>
                  <a:lnTo>
                    <a:pt x="1350" y="962"/>
                  </a:lnTo>
                  <a:lnTo>
                    <a:pt x="1350" y="960"/>
                  </a:lnTo>
                  <a:lnTo>
                    <a:pt x="1350" y="962"/>
                  </a:lnTo>
                  <a:lnTo>
                    <a:pt x="1350" y="960"/>
                  </a:lnTo>
                  <a:lnTo>
                    <a:pt x="1348" y="962"/>
                  </a:lnTo>
                  <a:lnTo>
                    <a:pt x="1348" y="960"/>
                  </a:lnTo>
                  <a:lnTo>
                    <a:pt x="1348" y="962"/>
                  </a:lnTo>
                  <a:lnTo>
                    <a:pt x="1346" y="960"/>
                  </a:lnTo>
                  <a:lnTo>
                    <a:pt x="1346" y="958"/>
                  </a:lnTo>
                  <a:lnTo>
                    <a:pt x="1346" y="956"/>
                  </a:lnTo>
                  <a:lnTo>
                    <a:pt x="1344" y="956"/>
                  </a:lnTo>
                  <a:lnTo>
                    <a:pt x="1346" y="954"/>
                  </a:lnTo>
                  <a:lnTo>
                    <a:pt x="1344" y="954"/>
                  </a:lnTo>
                  <a:lnTo>
                    <a:pt x="1346" y="954"/>
                  </a:lnTo>
                  <a:lnTo>
                    <a:pt x="1346" y="952"/>
                  </a:lnTo>
                  <a:lnTo>
                    <a:pt x="1344" y="952"/>
                  </a:lnTo>
                  <a:lnTo>
                    <a:pt x="1344" y="954"/>
                  </a:lnTo>
                  <a:lnTo>
                    <a:pt x="1344" y="956"/>
                  </a:lnTo>
                  <a:lnTo>
                    <a:pt x="1342" y="956"/>
                  </a:lnTo>
                  <a:lnTo>
                    <a:pt x="1342" y="954"/>
                  </a:lnTo>
                  <a:lnTo>
                    <a:pt x="1340" y="952"/>
                  </a:lnTo>
                  <a:lnTo>
                    <a:pt x="1340" y="950"/>
                  </a:lnTo>
                  <a:lnTo>
                    <a:pt x="1340" y="948"/>
                  </a:lnTo>
                  <a:lnTo>
                    <a:pt x="1338" y="948"/>
                  </a:lnTo>
                  <a:lnTo>
                    <a:pt x="1338" y="950"/>
                  </a:lnTo>
                  <a:lnTo>
                    <a:pt x="1340" y="950"/>
                  </a:lnTo>
                  <a:lnTo>
                    <a:pt x="1340" y="952"/>
                  </a:lnTo>
                  <a:lnTo>
                    <a:pt x="1340" y="954"/>
                  </a:lnTo>
                  <a:lnTo>
                    <a:pt x="1342" y="954"/>
                  </a:lnTo>
                  <a:lnTo>
                    <a:pt x="1342" y="956"/>
                  </a:lnTo>
                  <a:lnTo>
                    <a:pt x="1342" y="958"/>
                  </a:lnTo>
                  <a:lnTo>
                    <a:pt x="1342" y="956"/>
                  </a:lnTo>
                  <a:lnTo>
                    <a:pt x="1340" y="956"/>
                  </a:lnTo>
                  <a:lnTo>
                    <a:pt x="1338" y="954"/>
                  </a:lnTo>
                  <a:lnTo>
                    <a:pt x="1336" y="954"/>
                  </a:lnTo>
                  <a:lnTo>
                    <a:pt x="1336" y="952"/>
                  </a:lnTo>
                  <a:lnTo>
                    <a:pt x="1335" y="952"/>
                  </a:lnTo>
                  <a:lnTo>
                    <a:pt x="1333" y="952"/>
                  </a:lnTo>
                  <a:lnTo>
                    <a:pt x="1333" y="950"/>
                  </a:lnTo>
                  <a:lnTo>
                    <a:pt x="1331" y="950"/>
                  </a:lnTo>
                  <a:lnTo>
                    <a:pt x="1331" y="948"/>
                  </a:lnTo>
                  <a:lnTo>
                    <a:pt x="1329" y="947"/>
                  </a:lnTo>
                  <a:lnTo>
                    <a:pt x="1329" y="948"/>
                  </a:lnTo>
                  <a:lnTo>
                    <a:pt x="1329" y="950"/>
                  </a:lnTo>
                  <a:lnTo>
                    <a:pt x="1331" y="950"/>
                  </a:lnTo>
                  <a:lnTo>
                    <a:pt x="1331" y="952"/>
                  </a:lnTo>
                  <a:lnTo>
                    <a:pt x="1333" y="952"/>
                  </a:lnTo>
                  <a:lnTo>
                    <a:pt x="1333" y="954"/>
                  </a:lnTo>
                  <a:lnTo>
                    <a:pt x="1333" y="956"/>
                  </a:lnTo>
                  <a:lnTo>
                    <a:pt x="1331" y="956"/>
                  </a:lnTo>
                  <a:lnTo>
                    <a:pt x="1331" y="954"/>
                  </a:lnTo>
                  <a:lnTo>
                    <a:pt x="1331" y="956"/>
                  </a:lnTo>
                  <a:lnTo>
                    <a:pt x="1331" y="954"/>
                  </a:lnTo>
                  <a:lnTo>
                    <a:pt x="1331" y="956"/>
                  </a:lnTo>
                  <a:lnTo>
                    <a:pt x="1329" y="956"/>
                  </a:lnTo>
                  <a:lnTo>
                    <a:pt x="1329" y="958"/>
                  </a:lnTo>
                  <a:lnTo>
                    <a:pt x="1327" y="958"/>
                  </a:lnTo>
                  <a:lnTo>
                    <a:pt x="1327" y="960"/>
                  </a:lnTo>
                  <a:lnTo>
                    <a:pt x="1325" y="960"/>
                  </a:lnTo>
                  <a:lnTo>
                    <a:pt x="1325" y="962"/>
                  </a:lnTo>
                  <a:lnTo>
                    <a:pt x="1327" y="962"/>
                  </a:lnTo>
                  <a:lnTo>
                    <a:pt x="1327" y="960"/>
                  </a:lnTo>
                  <a:lnTo>
                    <a:pt x="1329" y="960"/>
                  </a:lnTo>
                  <a:lnTo>
                    <a:pt x="1329" y="958"/>
                  </a:lnTo>
                  <a:lnTo>
                    <a:pt x="1329" y="956"/>
                  </a:lnTo>
                  <a:lnTo>
                    <a:pt x="1331" y="956"/>
                  </a:lnTo>
                  <a:lnTo>
                    <a:pt x="1333" y="958"/>
                  </a:lnTo>
                  <a:lnTo>
                    <a:pt x="1333" y="956"/>
                  </a:lnTo>
                  <a:lnTo>
                    <a:pt x="1333" y="958"/>
                  </a:lnTo>
                  <a:lnTo>
                    <a:pt x="1335" y="958"/>
                  </a:lnTo>
                  <a:lnTo>
                    <a:pt x="1336" y="958"/>
                  </a:lnTo>
                  <a:lnTo>
                    <a:pt x="1336" y="960"/>
                  </a:lnTo>
                  <a:lnTo>
                    <a:pt x="1336" y="958"/>
                  </a:lnTo>
                  <a:lnTo>
                    <a:pt x="1338" y="958"/>
                  </a:lnTo>
                  <a:lnTo>
                    <a:pt x="1340" y="960"/>
                  </a:lnTo>
                  <a:lnTo>
                    <a:pt x="1342" y="960"/>
                  </a:lnTo>
                  <a:lnTo>
                    <a:pt x="1344" y="960"/>
                  </a:lnTo>
                  <a:lnTo>
                    <a:pt x="1344" y="962"/>
                  </a:lnTo>
                  <a:lnTo>
                    <a:pt x="1346" y="962"/>
                  </a:lnTo>
                  <a:lnTo>
                    <a:pt x="1346" y="964"/>
                  </a:lnTo>
                  <a:lnTo>
                    <a:pt x="1344" y="964"/>
                  </a:lnTo>
                  <a:lnTo>
                    <a:pt x="1342" y="962"/>
                  </a:lnTo>
                  <a:lnTo>
                    <a:pt x="1342" y="960"/>
                  </a:lnTo>
                  <a:lnTo>
                    <a:pt x="1340" y="960"/>
                  </a:lnTo>
                  <a:lnTo>
                    <a:pt x="1340" y="962"/>
                  </a:lnTo>
                  <a:lnTo>
                    <a:pt x="1342" y="962"/>
                  </a:lnTo>
                  <a:lnTo>
                    <a:pt x="1342" y="964"/>
                  </a:lnTo>
                  <a:lnTo>
                    <a:pt x="1344" y="964"/>
                  </a:lnTo>
                  <a:lnTo>
                    <a:pt x="1342" y="964"/>
                  </a:lnTo>
                  <a:lnTo>
                    <a:pt x="1342" y="966"/>
                  </a:lnTo>
                  <a:lnTo>
                    <a:pt x="1344" y="966"/>
                  </a:lnTo>
                  <a:lnTo>
                    <a:pt x="1344" y="968"/>
                  </a:lnTo>
                  <a:lnTo>
                    <a:pt x="1344" y="970"/>
                  </a:lnTo>
                  <a:lnTo>
                    <a:pt x="1344" y="968"/>
                  </a:lnTo>
                  <a:lnTo>
                    <a:pt x="1346" y="968"/>
                  </a:lnTo>
                  <a:lnTo>
                    <a:pt x="1346" y="970"/>
                  </a:lnTo>
                  <a:lnTo>
                    <a:pt x="1348" y="970"/>
                  </a:lnTo>
                  <a:lnTo>
                    <a:pt x="1348" y="972"/>
                  </a:lnTo>
                  <a:lnTo>
                    <a:pt x="1348" y="970"/>
                  </a:lnTo>
                  <a:lnTo>
                    <a:pt x="1346" y="970"/>
                  </a:lnTo>
                  <a:lnTo>
                    <a:pt x="1346" y="968"/>
                  </a:lnTo>
                  <a:lnTo>
                    <a:pt x="1346" y="966"/>
                  </a:lnTo>
                  <a:lnTo>
                    <a:pt x="1346" y="968"/>
                  </a:lnTo>
                  <a:lnTo>
                    <a:pt x="1346" y="966"/>
                  </a:lnTo>
                  <a:lnTo>
                    <a:pt x="1348" y="966"/>
                  </a:lnTo>
                  <a:lnTo>
                    <a:pt x="1348" y="968"/>
                  </a:lnTo>
                  <a:lnTo>
                    <a:pt x="1350" y="968"/>
                  </a:lnTo>
                  <a:lnTo>
                    <a:pt x="1350" y="970"/>
                  </a:lnTo>
                  <a:lnTo>
                    <a:pt x="1350" y="972"/>
                  </a:lnTo>
                  <a:lnTo>
                    <a:pt x="1348" y="972"/>
                  </a:lnTo>
                  <a:lnTo>
                    <a:pt x="1348" y="973"/>
                  </a:lnTo>
                  <a:lnTo>
                    <a:pt x="1346" y="973"/>
                  </a:lnTo>
                  <a:lnTo>
                    <a:pt x="1346" y="975"/>
                  </a:lnTo>
                  <a:lnTo>
                    <a:pt x="1346" y="973"/>
                  </a:lnTo>
                  <a:lnTo>
                    <a:pt x="1344" y="973"/>
                  </a:lnTo>
                  <a:lnTo>
                    <a:pt x="1344" y="975"/>
                  </a:lnTo>
                  <a:lnTo>
                    <a:pt x="1346" y="975"/>
                  </a:lnTo>
                  <a:lnTo>
                    <a:pt x="1348" y="975"/>
                  </a:lnTo>
                  <a:lnTo>
                    <a:pt x="1348" y="973"/>
                  </a:lnTo>
                  <a:lnTo>
                    <a:pt x="1350" y="973"/>
                  </a:lnTo>
                  <a:lnTo>
                    <a:pt x="1350" y="975"/>
                  </a:lnTo>
                  <a:lnTo>
                    <a:pt x="1350" y="973"/>
                  </a:lnTo>
                  <a:lnTo>
                    <a:pt x="1350" y="972"/>
                  </a:lnTo>
                  <a:lnTo>
                    <a:pt x="1352" y="972"/>
                  </a:lnTo>
                  <a:lnTo>
                    <a:pt x="1352" y="973"/>
                  </a:lnTo>
                  <a:lnTo>
                    <a:pt x="1352" y="972"/>
                  </a:lnTo>
                  <a:lnTo>
                    <a:pt x="1352" y="970"/>
                  </a:lnTo>
                  <a:lnTo>
                    <a:pt x="1352" y="972"/>
                  </a:lnTo>
                  <a:lnTo>
                    <a:pt x="1354" y="972"/>
                  </a:lnTo>
                  <a:lnTo>
                    <a:pt x="1354" y="973"/>
                  </a:lnTo>
                  <a:lnTo>
                    <a:pt x="1356" y="973"/>
                  </a:lnTo>
                  <a:lnTo>
                    <a:pt x="1356" y="975"/>
                  </a:lnTo>
                  <a:lnTo>
                    <a:pt x="1354" y="975"/>
                  </a:lnTo>
                  <a:lnTo>
                    <a:pt x="1356" y="975"/>
                  </a:lnTo>
                  <a:lnTo>
                    <a:pt x="1356" y="977"/>
                  </a:lnTo>
                  <a:lnTo>
                    <a:pt x="1358" y="977"/>
                  </a:lnTo>
                  <a:lnTo>
                    <a:pt x="1356" y="977"/>
                  </a:lnTo>
                  <a:lnTo>
                    <a:pt x="1356" y="979"/>
                  </a:lnTo>
                  <a:lnTo>
                    <a:pt x="1354" y="979"/>
                  </a:lnTo>
                  <a:lnTo>
                    <a:pt x="1354" y="981"/>
                  </a:lnTo>
                  <a:lnTo>
                    <a:pt x="1356" y="981"/>
                  </a:lnTo>
                  <a:lnTo>
                    <a:pt x="1358" y="979"/>
                  </a:lnTo>
                  <a:lnTo>
                    <a:pt x="1358" y="981"/>
                  </a:lnTo>
                  <a:lnTo>
                    <a:pt x="1358" y="979"/>
                  </a:lnTo>
                  <a:lnTo>
                    <a:pt x="1359" y="981"/>
                  </a:lnTo>
                  <a:lnTo>
                    <a:pt x="1358" y="981"/>
                  </a:lnTo>
                  <a:lnTo>
                    <a:pt x="1359" y="981"/>
                  </a:lnTo>
                  <a:lnTo>
                    <a:pt x="1359" y="983"/>
                  </a:lnTo>
                  <a:lnTo>
                    <a:pt x="1359" y="985"/>
                  </a:lnTo>
                  <a:lnTo>
                    <a:pt x="1359" y="987"/>
                  </a:lnTo>
                  <a:lnTo>
                    <a:pt x="1361" y="987"/>
                  </a:lnTo>
                  <a:lnTo>
                    <a:pt x="1361" y="989"/>
                  </a:lnTo>
                  <a:lnTo>
                    <a:pt x="1359" y="989"/>
                  </a:lnTo>
                  <a:lnTo>
                    <a:pt x="1359" y="991"/>
                  </a:lnTo>
                  <a:lnTo>
                    <a:pt x="1358" y="991"/>
                  </a:lnTo>
                  <a:lnTo>
                    <a:pt x="1356" y="991"/>
                  </a:lnTo>
                  <a:lnTo>
                    <a:pt x="1354" y="993"/>
                  </a:lnTo>
                  <a:lnTo>
                    <a:pt x="1352" y="993"/>
                  </a:lnTo>
                  <a:lnTo>
                    <a:pt x="1352" y="991"/>
                  </a:lnTo>
                  <a:lnTo>
                    <a:pt x="1354" y="989"/>
                  </a:lnTo>
                  <a:lnTo>
                    <a:pt x="1352" y="989"/>
                  </a:lnTo>
                  <a:lnTo>
                    <a:pt x="1352" y="987"/>
                  </a:lnTo>
                  <a:lnTo>
                    <a:pt x="1352" y="989"/>
                  </a:lnTo>
                  <a:lnTo>
                    <a:pt x="1350" y="989"/>
                  </a:lnTo>
                  <a:lnTo>
                    <a:pt x="1350" y="987"/>
                  </a:lnTo>
                  <a:lnTo>
                    <a:pt x="1350" y="989"/>
                  </a:lnTo>
                  <a:lnTo>
                    <a:pt x="1350" y="987"/>
                  </a:lnTo>
                  <a:lnTo>
                    <a:pt x="1348" y="987"/>
                  </a:lnTo>
                  <a:lnTo>
                    <a:pt x="1346" y="987"/>
                  </a:lnTo>
                  <a:lnTo>
                    <a:pt x="1346" y="985"/>
                  </a:lnTo>
                  <a:lnTo>
                    <a:pt x="1346" y="983"/>
                  </a:lnTo>
                  <a:lnTo>
                    <a:pt x="1344" y="983"/>
                  </a:lnTo>
                  <a:lnTo>
                    <a:pt x="1346" y="985"/>
                  </a:lnTo>
                  <a:lnTo>
                    <a:pt x="1346" y="987"/>
                  </a:lnTo>
                  <a:lnTo>
                    <a:pt x="1346" y="989"/>
                  </a:lnTo>
                  <a:lnTo>
                    <a:pt x="1344" y="989"/>
                  </a:lnTo>
                  <a:lnTo>
                    <a:pt x="1344" y="987"/>
                  </a:lnTo>
                  <a:lnTo>
                    <a:pt x="1344" y="989"/>
                  </a:lnTo>
                  <a:lnTo>
                    <a:pt x="1344" y="987"/>
                  </a:lnTo>
                  <a:lnTo>
                    <a:pt x="1342" y="987"/>
                  </a:lnTo>
                  <a:lnTo>
                    <a:pt x="1344" y="987"/>
                  </a:lnTo>
                  <a:lnTo>
                    <a:pt x="1344" y="989"/>
                  </a:lnTo>
                  <a:lnTo>
                    <a:pt x="1344" y="991"/>
                  </a:lnTo>
                  <a:lnTo>
                    <a:pt x="1346" y="991"/>
                  </a:lnTo>
                  <a:lnTo>
                    <a:pt x="1346" y="989"/>
                  </a:lnTo>
                  <a:lnTo>
                    <a:pt x="1346" y="987"/>
                  </a:lnTo>
                  <a:lnTo>
                    <a:pt x="1348" y="987"/>
                  </a:lnTo>
                  <a:lnTo>
                    <a:pt x="1348" y="989"/>
                  </a:lnTo>
                  <a:lnTo>
                    <a:pt x="1350" y="989"/>
                  </a:lnTo>
                  <a:lnTo>
                    <a:pt x="1350" y="991"/>
                  </a:lnTo>
                  <a:lnTo>
                    <a:pt x="1350" y="993"/>
                  </a:lnTo>
                  <a:lnTo>
                    <a:pt x="1348" y="993"/>
                  </a:lnTo>
                  <a:lnTo>
                    <a:pt x="1346" y="993"/>
                  </a:lnTo>
                  <a:lnTo>
                    <a:pt x="1346" y="991"/>
                  </a:lnTo>
                  <a:lnTo>
                    <a:pt x="1344" y="991"/>
                  </a:lnTo>
                  <a:lnTo>
                    <a:pt x="1342" y="989"/>
                  </a:lnTo>
                  <a:lnTo>
                    <a:pt x="1342" y="991"/>
                  </a:lnTo>
                  <a:lnTo>
                    <a:pt x="1340" y="991"/>
                  </a:lnTo>
                  <a:lnTo>
                    <a:pt x="1342" y="991"/>
                  </a:lnTo>
                  <a:lnTo>
                    <a:pt x="1342" y="993"/>
                  </a:lnTo>
                  <a:lnTo>
                    <a:pt x="1342" y="995"/>
                  </a:lnTo>
                  <a:lnTo>
                    <a:pt x="1344" y="995"/>
                  </a:lnTo>
                  <a:lnTo>
                    <a:pt x="1344" y="996"/>
                  </a:lnTo>
                  <a:lnTo>
                    <a:pt x="1342" y="996"/>
                  </a:lnTo>
                  <a:lnTo>
                    <a:pt x="1344" y="996"/>
                  </a:lnTo>
                  <a:lnTo>
                    <a:pt x="1342" y="998"/>
                  </a:lnTo>
                  <a:lnTo>
                    <a:pt x="1342" y="996"/>
                  </a:lnTo>
                  <a:lnTo>
                    <a:pt x="1340" y="998"/>
                  </a:lnTo>
                  <a:lnTo>
                    <a:pt x="1340" y="996"/>
                  </a:lnTo>
                  <a:lnTo>
                    <a:pt x="1338" y="996"/>
                  </a:lnTo>
                  <a:lnTo>
                    <a:pt x="1340" y="996"/>
                  </a:lnTo>
                  <a:lnTo>
                    <a:pt x="1338" y="996"/>
                  </a:lnTo>
                  <a:lnTo>
                    <a:pt x="1338" y="995"/>
                  </a:lnTo>
                  <a:lnTo>
                    <a:pt x="1340" y="995"/>
                  </a:lnTo>
                  <a:lnTo>
                    <a:pt x="1340" y="993"/>
                  </a:lnTo>
                  <a:lnTo>
                    <a:pt x="1338" y="993"/>
                  </a:lnTo>
                  <a:lnTo>
                    <a:pt x="1338" y="995"/>
                  </a:lnTo>
                  <a:lnTo>
                    <a:pt x="1338" y="993"/>
                  </a:lnTo>
                  <a:lnTo>
                    <a:pt x="1338" y="995"/>
                  </a:lnTo>
                  <a:lnTo>
                    <a:pt x="1336" y="995"/>
                  </a:lnTo>
                  <a:lnTo>
                    <a:pt x="1336" y="993"/>
                  </a:lnTo>
                  <a:lnTo>
                    <a:pt x="1336" y="991"/>
                  </a:lnTo>
                  <a:lnTo>
                    <a:pt x="1338" y="991"/>
                  </a:lnTo>
                  <a:lnTo>
                    <a:pt x="1336" y="991"/>
                  </a:lnTo>
                  <a:lnTo>
                    <a:pt x="1336" y="993"/>
                  </a:lnTo>
                  <a:lnTo>
                    <a:pt x="1335" y="993"/>
                  </a:lnTo>
                  <a:lnTo>
                    <a:pt x="1335" y="991"/>
                  </a:lnTo>
                  <a:lnTo>
                    <a:pt x="1335" y="989"/>
                  </a:lnTo>
                  <a:lnTo>
                    <a:pt x="1335" y="991"/>
                  </a:lnTo>
                  <a:lnTo>
                    <a:pt x="1333" y="991"/>
                  </a:lnTo>
                  <a:lnTo>
                    <a:pt x="1333" y="989"/>
                  </a:lnTo>
                  <a:lnTo>
                    <a:pt x="1333" y="987"/>
                  </a:lnTo>
                  <a:lnTo>
                    <a:pt x="1333" y="989"/>
                  </a:lnTo>
                  <a:lnTo>
                    <a:pt x="1333" y="987"/>
                  </a:lnTo>
                  <a:lnTo>
                    <a:pt x="1331" y="987"/>
                  </a:lnTo>
                  <a:lnTo>
                    <a:pt x="1329" y="987"/>
                  </a:lnTo>
                  <a:lnTo>
                    <a:pt x="1327" y="987"/>
                  </a:lnTo>
                  <a:lnTo>
                    <a:pt x="1327" y="989"/>
                  </a:lnTo>
                  <a:lnTo>
                    <a:pt x="1327" y="987"/>
                  </a:lnTo>
                  <a:lnTo>
                    <a:pt x="1325" y="987"/>
                  </a:lnTo>
                  <a:lnTo>
                    <a:pt x="1325" y="985"/>
                  </a:lnTo>
                  <a:lnTo>
                    <a:pt x="1323" y="985"/>
                  </a:lnTo>
                  <a:lnTo>
                    <a:pt x="1323" y="983"/>
                  </a:lnTo>
                  <a:lnTo>
                    <a:pt x="1321" y="983"/>
                  </a:lnTo>
                  <a:lnTo>
                    <a:pt x="1319" y="981"/>
                  </a:lnTo>
                  <a:lnTo>
                    <a:pt x="1317" y="981"/>
                  </a:lnTo>
                  <a:lnTo>
                    <a:pt x="1317" y="979"/>
                  </a:lnTo>
                  <a:lnTo>
                    <a:pt x="1315" y="979"/>
                  </a:lnTo>
                  <a:lnTo>
                    <a:pt x="1315" y="977"/>
                  </a:lnTo>
                  <a:lnTo>
                    <a:pt x="1313" y="975"/>
                  </a:lnTo>
                  <a:lnTo>
                    <a:pt x="1311" y="975"/>
                  </a:lnTo>
                  <a:lnTo>
                    <a:pt x="1310" y="975"/>
                  </a:lnTo>
                  <a:lnTo>
                    <a:pt x="1310" y="973"/>
                  </a:lnTo>
                  <a:lnTo>
                    <a:pt x="1311" y="973"/>
                  </a:lnTo>
                  <a:lnTo>
                    <a:pt x="1313" y="973"/>
                  </a:lnTo>
                  <a:lnTo>
                    <a:pt x="1313" y="972"/>
                  </a:lnTo>
                  <a:lnTo>
                    <a:pt x="1315" y="972"/>
                  </a:lnTo>
                  <a:lnTo>
                    <a:pt x="1315" y="970"/>
                  </a:lnTo>
                  <a:lnTo>
                    <a:pt x="1313" y="970"/>
                  </a:lnTo>
                  <a:lnTo>
                    <a:pt x="1313" y="972"/>
                  </a:lnTo>
                  <a:lnTo>
                    <a:pt x="1311" y="972"/>
                  </a:lnTo>
                  <a:lnTo>
                    <a:pt x="1310" y="972"/>
                  </a:lnTo>
                  <a:lnTo>
                    <a:pt x="1310" y="973"/>
                  </a:lnTo>
                  <a:lnTo>
                    <a:pt x="1310" y="972"/>
                  </a:lnTo>
                  <a:lnTo>
                    <a:pt x="1308" y="972"/>
                  </a:lnTo>
                  <a:lnTo>
                    <a:pt x="1308" y="970"/>
                  </a:lnTo>
                  <a:lnTo>
                    <a:pt x="1306" y="968"/>
                  </a:lnTo>
                  <a:lnTo>
                    <a:pt x="1304" y="968"/>
                  </a:lnTo>
                  <a:lnTo>
                    <a:pt x="1304" y="966"/>
                  </a:lnTo>
                  <a:lnTo>
                    <a:pt x="1302" y="966"/>
                  </a:lnTo>
                  <a:lnTo>
                    <a:pt x="1302" y="964"/>
                  </a:lnTo>
                  <a:lnTo>
                    <a:pt x="1300" y="964"/>
                  </a:lnTo>
                  <a:lnTo>
                    <a:pt x="1300" y="962"/>
                  </a:lnTo>
                  <a:lnTo>
                    <a:pt x="1302" y="962"/>
                  </a:lnTo>
                  <a:lnTo>
                    <a:pt x="1302" y="960"/>
                  </a:lnTo>
                  <a:lnTo>
                    <a:pt x="1300" y="960"/>
                  </a:lnTo>
                  <a:lnTo>
                    <a:pt x="1300" y="958"/>
                  </a:lnTo>
                  <a:lnTo>
                    <a:pt x="1300" y="956"/>
                  </a:lnTo>
                  <a:lnTo>
                    <a:pt x="1298" y="956"/>
                  </a:lnTo>
                  <a:lnTo>
                    <a:pt x="1298" y="954"/>
                  </a:lnTo>
                  <a:lnTo>
                    <a:pt x="1296" y="952"/>
                  </a:lnTo>
                  <a:lnTo>
                    <a:pt x="1294" y="952"/>
                  </a:lnTo>
                  <a:lnTo>
                    <a:pt x="1294" y="950"/>
                  </a:lnTo>
                  <a:lnTo>
                    <a:pt x="1292" y="950"/>
                  </a:lnTo>
                  <a:lnTo>
                    <a:pt x="1292" y="948"/>
                  </a:lnTo>
                  <a:lnTo>
                    <a:pt x="1290" y="948"/>
                  </a:lnTo>
                  <a:lnTo>
                    <a:pt x="1290" y="947"/>
                  </a:lnTo>
                  <a:lnTo>
                    <a:pt x="1288" y="947"/>
                  </a:lnTo>
                  <a:lnTo>
                    <a:pt x="1290" y="947"/>
                  </a:lnTo>
                  <a:lnTo>
                    <a:pt x="1288" y="947"/>
                  </a:lnTo>
                  <a:lnTo>
                    <a:pt x="1288" y="945"/>
                  </a:lnTo>
                  <a:lnTo>
                    <a:pt x="1287" y="945"/>
                  </a:lnTo>
                  <a:lnTo>
                    <a:pt x="1287" y="947"/>
                  </a:lnTo>
                  <a:lnTo>
                    <a:pt x="1288" y="947"/>
                  </a:lnTo>
                  <a:lnTo>
                    <a:pt x="1287" y="947"/>
                  </a:lnTo>
                  <a:lnTo>
                    <a:pt x="1285" y="945"/>
                  </a:lnTo>
                  <a:lnTo>
                    <a:pt x="1287" y="945"/>
                  </a:lnTo>
                  <a:lnTo>
                    <a:pt x="1285" y="945"/>
                  </a:lnTo>
                  <a:lnTo>
                    <a:pt x="1283" y="945"/>
                  </a:lnTo>
                  <a:lnTo>
                    <a:pt x="1281" y="943"/>
                  </a:lnTo>
                  <a:lnTo>
                    <a:pt x="1279" y="943"/>
                  </a:lnTo>
                  <a:lnTo>
                    <a:pt x="1281" y="943"/>
                  </a:lnTo>
                  <a:lnTo>
                    <a:pt x="1283" y="943"/>
                  </a:lnTo>
                  <a:lnTo>
                    <a:pt x="1283" y="941"/>
                  </a:lnTo>
                  <a:lnTo>
                    <a:pt x="1283" y="939"/>
                  </a:lnTo>
                  <a:lnTo>
                    <a:pt x="1285" y="939"/>
                  </a:lnTo>
                  <a:lnTo>
                    <a:pt x="1283" y="939"/>
                  </a:lnTo>
                  <a:lnTo>
                    <a:pt x="1281" y="939"/>
                  </a:lnTo>
                  <a:lnTo>
                    <a:pt x="1281" y="941"/>
                  </a:lnTo>
                  <a:lnTo>
                    <a:pt x="1279" y="941"/>
                  </a:lnTo>
                  <a:lnTo>
                    <a:pt x="1277" y="941"/>
                  </a:lnTo>
                  <a:lnTo>
                    <a:pt x="1279" y="941"/>
                  </a:lnTo>
                  <a:lnTo>
                    <a:pt x="1279" y="943"/>
                  </a:lnTo>
                  <a:lnTo>
                    <a:pt x="1277" y="941"/>
                  </a:lnTo>
                  <a:lnTo>
                    <a:pt x="1275" y="941"/>
                  </a:lnTo>
                  <a:lnTo>
                    <a:pt x="1275" y="939"/>
                  </a:lnTo>
                  <a:lnTo>
                    <a:pt x="1273" y="939"/>
                  </a:lnTo>
                  <a:lnTo>
                    <a:pt x="1273" y="937"/>
                  </a:lnTo>
                  <a:lnTo>
                    <a:pt x="1271" y="937"/>
                  </a:lnTo>
                  <a:lnTo>
                    <a:pt x="1271" y="935"/>
                  </a:lnTo>
                  <a:lnTo>
                    <a:pt x="1269" y="935"/>
                  </a:lnTo>
                  <a:lnTo>
                    <a:pt x="1267" y="935"/>
                  </a:lnTo>
                  <a:lnTo>
                    <a:pt x="1267" y="933"/>
                  </a:lnTo>
                  <a:lnTo>
                    <a:pt x="1265" y="933"/>
                  </a:lnTo>
                  <a:lnTo>
                    <a:pt x="1263" y="933"/>
                  </a:lnTo>
                  <a:lnTo>
                    <a:pt x="1263" y="931"/>
                  </a:lnTo>
                  <a:lnTo>
                    <a:pt x="1262" y="931"/>
                  </a:lnTo>
                  <a:lnTo>
                    <a:pt x="1260" y="931"/>
                  </a:lnTo>
                  <a:lnTo>
                    <a:pt x="1260" y="929"/>
                  </a:lnTo>
                  <a:lnTo>
                    <a:pt x="1262" y="931"/>
                  </a:lnTo>
                  <a:lnTo>
                    <a:pt x="1263" y="931"/>
                  </a:lnTo>
                  <a:lnTo>
                    <a:pt x="1262" y="931"/>
                  </a:lnTo>
                  <a:lnTo>
                    <a:pt x="1262" y="929"/>
                  </a:lnTo>
                  <a:lnTo>
                    <a:pt x="1260" y="929"/>
                  </a:lnTo>
                  <a:lnTo>
                    <a:pt x="1260" y="927"/>
                  </a:lnTo>
                  <a:lnTo>
                    <a:pt x="1260" y="925"/>
                  </a:lnTo>
                  <a:lnTo>
                    <a:pt x="1258" y="925"/>
                  </a:lnTo>
                  <a:lnTo>
                    <a:pt x="1258" y="927"/>
                  </a:lnTo>
                  <a:lnTo>
                    <a:pt x="1258" y="929"/>
                  </a:lnTo>
                  <a:lnTo>
                    <a:pt x="1256" y="929"/>
                  </a:lnTo>
                  <a:lnTo>
                    <a:pt x="1256" y="927"/>
                  </a:lnTo>
                  <a:lnTo>
                    <a:pt x="1254" y="927"/>
                  </a:lnTo>
                  <a:lnTo>
                    <a:pt x="1252" y="927"/>
                  </a:lnTo>
                  <a:lnTo>
                    <a:pt x="1252" y="925"/>
                  </a:lnTo>
                  <a:lnTo>
                    <a:pt x="1250" y="925"/>
                  </a:lnTo>
                  <a:lnTo>
                    <a:pt x="1250" y="924"/>
                  </a:lnTo>
                  <a:lnTo>
                    <a:pt x="1250" y="925"/>
                  </a:lnTo>
                  <a:lnTo>
                    <a:pt x="1252" y="925"/>
                  </a:lnTo>
                  <a:lnTo>
                    <a:pt x="1254" y="925"/>
                  </a:lnTo>
                  <a:lnTo>
                    <a:pt x="1254" y="927"/>
                  </a:lnTo>
                  <a:lnTo>
                    <a:pt x="1256" y="927"/>
                  </a:lnTo>
                  <a:lnTo>
                    <a:pt x="1256" y="925"/>
                  </a:lnTo>
                  <a:lnTo>
                    <a:pt x="1254" y="925"/>
                  </a:lnTo>
                  <a:lnTo>
                    <a:pt x="1252" y="925"/>
                  </a:lnTo>
                  <a:lnTo>
                    <a:pt x="1250" y="924"/>
                  </a:lnTo>
                  <a:lnTo>
                    <a:pt x="1248" y="924"/>
                  </a:lnTo>
                  <a:lnTo>
                    <a:pt x="1250" y="924"/>
                  </a:lnTo>
                  <a:lnTo>
                    <a:pt x="1248" y="924"/>
                  </a:lnTo>
                  <a:lnTo>
                    <a:pt x="1248" y="922"/>
                  </a:lnTo>
                  <a:lnTo>
                    <a:pt x="1246" y="922"/>
                  </a:lnTo>
                  <a:lnTo>
                    <a:pt x="1244" y="920"/>
                  </a:lnTo>
                  <a:lnTo>
                    <a:pt x="1242" y="920"/>
                  </a:lnTo>
                  <a:lnTo>
                    <a:pt x="1242" y="918"/>
                  </a:lnTo>
                  <a:lnTo>
                    <a:pt x="1240" y="918"/>
                  </a:lnTo>
                  <a:lnTo>
                    <a:pt x="1240" y="916"/>
                  </a:lnTo>
                  <a:lnTo>
                    <a:pt x="1242" y="916"/>
                  </a:lnTo>
                  <a:lnTo>
                    <a:pt x="1242" y="918"/>
                  </a:lnTo>
                  <a:lnTo>
                    <a:pt x="1242" y="916"/>
                  </a:lnTo>
                  <a:lnTo>
                    <a:pt x="1242" y="918"/>
                  </a:lnTo>
                  <a:lnTo>
                    <a:pt x="1242" y="916"/>
                  </a:lnTo>
                  <a:lnTo>
                    <a:pt x="1244" y="916"/>
                  </a:lnTo>
                  <a:lnTo>
                    <a:pt x="1244" y="914"/>
                  </a:lnTo>
                  <a:lnTo>
                    <a:pt x="1246" y="914"/>
                  </a:lnTo>
                  <a:lnTo>
                    <a:pt x="1246" y="916"/>
                  </a:lnTo>
                  <a:lnTo>
                    <a:pt x="1246" y="914"/>
                  </a:lnTo>
                  <a:lnTo>
                    <a:pt x="1248" y="914"/>
                  </a:lnTo>
                  <a:lnTo>
                    <a:pt x="1246" y="914"/>
                  </a:lnTo>
                  <a:lnTo>
                    <a:pt x="1248" y="914"/>
                  </a:lnTo>
                  <a:lnTo>
                    <a:pt x="1248" y="912"/>
                  </a:lnTo>
                  <a:lnTo>
                    <a:pt x="1248" y="910"/>
                  </a:lnTo>
                  <a:lnTo>
                    <a:pt x="1250" y="910"/>
                  </a:lnTo>
                  <a:lnTo>
                    <a:pt x="1250" y="908"/>
                  </a:lnTo>
                  <a:lnTo>
                    <a:pt x="1252" y="908"/>
                  </a:lnTo>
                  <a:lnTo>
                    <a:pt x="1252" y="906"/>
                  </a:lnTo>
                  <a:lnTo>
                    <a:pt x="1250" y="904"/>
                  </a:lnTo>
                  <a:lnTo>
                    <a:pt x="1250" y="902"/>
                  </a:lnTo>
                  <a:lnTo>
                    <a:pt x="1248" y="902"/>
                  </a:lnTo>
                  <a:lnTo>
                    <a:pt x="1248" y="900"/>
                  </a:lnTo>
                  <a:lnTo>
                    <a:pt x="1248" y="899"/>
                  </a:lnTo>
                  <a:lnTo>
                    <a:pt x="1248" y="897"/>
                  </a:lnTo>
                  <a:lnTo>
                    <a:pt x="1248" y="895"/>
                  </a:lnTo>
                  <a:lnTo>
                    <a:pt x="1248" y="893"/>
                  </a:lnTo>
                  <a:lnTo>
                    <a:pt x="1250" y="893"/>
                  </a:lnTo>
                  <a:lnTo>
                    <a:pt x="1250" y="891"/>
                  </a:lnTo>
                  <a:lnTo>
                    <a:pt x="1252" y="891"/>
                  </a:lnTo>
                  <a:lnTo>
                    <a:pt x="1252" y="889"/>
                  </a:lnTo>
                  <a:lnTo>
                    <a:pt x="1254" y="889"/>
                  </a:lnTo>
                  <a:lnTo>
                    <a:pt x="1254" y="891"/>
                  </a:lnTo>
                  <a:lnTo>
                    <a:pt x="1254" y="893"/>
                  </a:lnTo>
                  <a:lnTo>
                    <a:pt x="1256" y="893"/>
                  </a:lnTo>
                  <a:lnTo>
                    <a:pt x="1256" y="895"/>
                  </a:lnTo>
                  <a:lnTo>
                    <a:pt x="1256" y="897"/>
                  </a:lnTo>
                  <a:lnTo>
                    <a:pt x="1258" y="899"/>
                  </a:lnTo>
                  <a:lnTo>
                    <a:pt x="1256" y="899"/>
                  </a:lnTo>
                  <a:lnTo>
                    <a:pt x="1256" y="900"/>
                  </a:lnTo>
                  <a:lnTo>
                    <a:pt x="1256" y="902"/>
                  </a:lnTo>
                  <a:lnTo>
                    <a:pt x="1256" y="904"/>
                  </a:lnTo>
                  <a:lnTo>
                    <a:pt x="1256" y="906"/>
                  </a:lnTo>
                  <a:lnTo>
                    <a:pt x="1258" y="908"/>
                  </a:lnTo>
                  <a:lnTo>
                    <a:pt x="1258" y="910"/>
                  </a:lnTo>
                  <a:lnTo>
                    <a:pt x="1258" y="912"/>
                  </a:lnTo>
                  <a:lnTo>
                    <a:pt x="1258" y="914"/>
                  </a:lnTo>
                  <a:lnTo>
                    <a:pt x="1258" y="912"/>
                  </a:lnTo>
                  <a:lnTo>
                    <a:pt x="1256" y="912"/>
                  </a:lnTo>
                  <a:lnTo>
                    <a:pt x="1256" y="914"/>
                  </a:lnTo>
                  <a:lnTo>
                    <a:pt x="1256" y="916"/>
                  </a:lnTo>
                  <a:lnTo>
                    <a:pt x="1258" y="916"/>
                  </a:lnTo>
                  <a:lnTo>
                    <a:pt x="1260" y="916"/>
                  </a:lnTo>
                  <a:lnTo>
                    <a:pt x="1260" y="914"/>
                  </a:lnTo>
                  <a:lnTo>
                    <a:pt x="1260" y="912"/>
                  </a:lnTo>
                  <a:lnTo>
                    <a:pt x="1260" y="910"/>
                  </a:lnTo>
                  <a:lnTo>
                    <a:pt x="1258" y="910"/>
                  </a:lnTo>
                  <a:lnTo>
                    <a:pt x="1260" y="908"/>
                  </a:lnTo>
                  <a:lnTo>
                    <a:pt x="1258" y="908"/>
                  </a:lnTo>
                  <a:lnTo>
                    <a:pt x="1258" y="906"/>
                  </a:lnTo>
                  <a:lnTo>
                    <a:pt x="1258" y="904"/>
                  </a:lnTo>
                  <a:lnTo>
                    <a:pt x="1258" y="906"/>
                  </a:lnTo>
                  <a:lnTo>
                    <a:pt x="1258" y="904"/>
                  </a:lnTo>
                  <a:lnTo>
                    <a:pt x="1258" y="902"/>
                  </a:lnTo>
                  <a:lnTo>
                    <a:pt x="1260" y="902"/>
                  </a:lnTo>
                  <a:lnTo>
                    <a:pt x="1258" y="902"/>
                  </a:lnTo>
                  <a:lnTo>
                    <a:pt x="1258" y="900"/>
                  </a:lnTo>
                  <a:lnTo>
                    <a:pt x="1258" y="899"/>
                  </a:lnTo>
                  <a:lnTo>
                    <a:pt x="1260" y="899"/>
                  </a:lnTo>
                  <a:lnTo>
                    <a:pt x="1262" y="899"/>
                  </a:lnTo>
                  <a:lnTo>
                    <a:pt x="1263" y="899"/>
                  </a:lnTo>
                  <a:lnTo>
                    <a:pt x="1265" y="899"/>
                  </a:lnTo>
                  <a:lnTo>
                    <a:pt x="1267" y="900"/>
                  </a:lnTo>
                  <a:lnTo>
                    <a:pt x="1269" y="900"/>
                  </a:lnTo>
                  <a:lnTo>
                    <a:pt x="1271" y="900"/>
                  </a:lnTo>
                  <a:lnTo>
                    <a:pt x="1269" y="900"/>
                  </a:lnTo>
                  <a:lnTo>
                    <a:pt x="1267" y="899"/>
                  </a:lnTo>
                  <a:lnTo>
                    <a:pt x="1265" y="899"/>
                  </a:lnTo>
                  <a:lnTo>
                    <a:pt x="1265" y="897"/>
                  </a:lnTo>
                  <a:lnTo>
                    <a:pt x="1263" y="897"/>
                  </a:lnTo>
                  <a:lnTo>
                    <a:pt x="1262" y="897"/>
                  </a:lnTo>
                  <a:lnTo>
                    <a:pt x="1260" y="897"/>
                  </a:lnTo>
                  <a:lnTo>
                    <a:pt x="1258" y="897"/>
                  </a:lnTo>
                  <a:lnTo>
                    <a:pt x="1258" y="895"/>
                  </a:lnTo>
                  <a:lnTo>
                    <a:pt x="1256" y="891"/>
                  </a:lnTo>
                  <a:lnTo>
                    <a:pt x="1254" y="891"/>
                  </a:lnTo>
                  <a:lnTo>
                    <a:pt x="1254" y="889"/>
                  </a:lnTo>
                  <a:lnTo>
                    <a:pt x="1252" y="889"/>
                  </a:lnTo>
                  <a:lnTo>
                    <a:pt x="1252" y="887"/>
                  </a:lnTo>
                  <a:lnTo>
                    <a:pt x="1252" y="885"/>
                  </a:lnTo>
                  <a:lnTo>
                    <a:pt x="1250" y="885"/>
                  </a:lnTo>
                  <a:lnTo>
                    <a:pt x="1250" y="887"/>
                  </a:lnTo>
                  <a:lnTo>
                    <a:pt x="1248" y="887"/>
                  </a:lnTo>
                  <a:lnTo>
                    <a:pt x="1248" y="889"/>
                  </a:lnTo>
                  <a:lnTo>
                    <a:pt x="1248" y="891"/>
                  </a:lnTo>
                  <a:lnTo>
                    <a:pt x="1246" y="893"/>
                  </a:lnTo>
                  <a:lnTo>
                    <a:pt x="1244" y="893"/>
                  </a:lnTo>
                  <a:lnTo>
                    <a:pt x="1244" y="895"/>
                  </a:lnTo>
                  <a:lnTo>
                    <a:pt x="1242" y="897"/>
                  </a:lnTo>
                  <a:lnTo>
                    <a:pt x="1242" y="899"/>
                  </a:lnTo>
                  <a:lnTo>
                    <a:pt x="1240" y="899"/>
                  </a:lnTo>
                  <a:lnTo>
                    <a:pt x="1240" y="900"/>
                  </a:lnTo>
                  <a:lnTo>
                    <a:pt x="1239" y="900"/>
                  </a:lnTo>
                  <a:lnTo>
                    <a:pt x="1237" y="900"/>
                  </a:lnTo>
                  <a:lnTo>
                    <a:pt x="1237" y="902"/>
                  </a:lnTo>
                  <a:lnTo>
                    <a:pt x="1235" y="902"/>
                  </a:lnTo>
                  <a:lnTo>
                    <a:pt x="1233" y="904"/>
                  </a:lnTo>
                  <a:lnTo>
                    <a:pt x="1231" y="904"/>
                  </a:lnTo>
                  <a:lnTo>
                    <a:pt x="1229" y="906"/>
                  </a:lnTo>
                  <a:lnTo>
                    <a:pt x="1227" y="906"/>
                  </a:lnTo>
                  <a:lnTo>
                    <a:pt x="1227" y="908"/>
                  </a:lnTo>
                  <a:lnTo>
                    <a:pt x="1225" y="908"/>
                  </a:lnTo>
                  <a:lnTo>
                    <a:pt x="1223" y="906"/>
                  </a:lnTo>
                  <a:lnTo>
                    <a:pt x="1221" y="906"/>
                  </a:lnTo>
                  <a:lnTo>
                    <a:pt x="1219" y="906"/>
                  </a:lnTo>
                  <a:lnTo>
                    <a:pt x="1217" y="906"/>
                  </a:lnTo>
                  <a:lnTo>
                    <a:pt x="1215" y="906"/>
                  </a:lnTo>
                  <a:lnTo>
                    <a:pt x="1212" y="906"/>
                  </a:lnTo>
                  <a:lnTo>
                    <a:pt x="1210" y="906"/>
                  </a:lnTo>
                  <a:lnTo>
                    <a:pt x="1208" y="904"/>
                  </a:lnTo>
                  <a:lnTo>
                    <a:pt x="1206" y="902"/>
                  </a:lnTo>
                  <a:lnTo>
                    <a:pt x="1204" y="902"/>
                  </a:lnTo>
                  <a:lnTo>
                    <a:pt x="1200" y="900"/>
                  </a:lnTo>
                  <a:lnTo>
                    <a:pt x="1198" y="900"/>
                  </a:lnTo>
                  <a:lnTo>
                    <a:pt x="1198" y="899"/>
                  </a:lnTo>
                  <a:lnTo>
                    <a:pt x="1196" y="899"/>
                  </a:lnTo>
                  <a:lnTo>
                    <a:pt x="1194" y="899"/>
                  </a:lnTo>
                  <a:lnTo>
                    <a:pt x="1192" y="897"/>
                  </a:lnTo>
                  <a:lnTo>
                    <a:pt x="1191" y="895"/>
                  </a:lnTo>
                  <a:lnTo>
                    <a:pt x="1189" y="895"/>
                  </a:lnTo>
                  <a:lnTo>
                    <a:pt x="1189" y="893"/>
                  </a:lnTo>
                  <a:lnTo>
                    <a:pt x="1191" y="893"/>
                  </a:lnTo>
                  <a:lnTo>
                    <a:pt x="1191" y="895"/>
                  </a:lnTo>
                  <a:lnTo>
                    <a:pt x="1192" y="893"/>
                  </a:lnTo>
                  <a:lnTo>
                    <a:pt x="1194" y="893"/>
                  </a:lnTo>
                  <a:lnTo>
                    <a:pt x="1194" y="891"/>
                  </a:lnTo>
                  <a:lnTo>
                    <a:pt x="1196" y="889"/>
                  </a:lnTo>
                  <a:lnTo>
                    <a:pt x="1196" y="887"/>
                  </a:lnTo>
                  <a:lnTo>
                    <a:pt x="1194" y="885"/>
                  </a:lnTo>
                  <a:lnTo>
                    <a:pt x="1196" y="883"/>
                  </a:lnTo>
                  <a:lnTo>
                    <a:pt x="1196" y="881"/>
                  </a:lnTo>
                  <a:lnTo>
                    <a:pt x="1198" y="881"/>
                  </a:lnTo>
                  <a:lnTo>
                    <a:pt x="1200" y="879"/>
                  </a:lnTo>
                  <a:lnTo>
                    <a:pt x="1200" y="877"/>
                  </a:lnTo>
                  <a:lnTo>
                    <a:pt x="1198" y="877"/>
                  </a:lnTo>
                  <a:lnTo>
                    <a:pt x="1198" y="879"/>
                  </a:lnTo>
                  <a:lnTo>
                    <a:pt x="1198" y="881"/>
                  </a:lnTo>
                  <a:lnTo>
                    <a:pt x="1196" y="881"/>
                  </a:lnTo>
                  <a:lnTo>
                    <a:pt x="1194" y="881"/>
                  </a:lnTo>
                  <a:lnTo>
                    <a:pt x="1194" y="883"/>
                  </a:lnTo>
                  <a:lnTo>
                    <a:pt x="1192" y="883"/>
                  </a:lnTo>
                  <a:lnTo>
                    <a:pt x="1192" y="881"/>
                  </a:lnTo>
                  <a:lnTo>
                    <a:pt x="1192" y="879"/>
                  </a:lnTo>
                  <a:lnTo>
                    <a:pt x="1192" y="877"/>
                  </a:lnTo>
                  <a:lnTo>
                    <a:pt x="1191" y="879"/>
                  </a:lnTo>
                  <a:lnTo>
                    <a:pt x="1189" y="879"/>
                  </a:lnTo>
                  <a:lnTo>
                    <a:pt x="1187" y="879"/>
                  </a:lnTo>
                  <a:lnTo>
                    <a:pt x="1187" y="881"/>
                  </a:lnTo>
                  <a:lnTo>
                    <a:pt x="1189" y="881"/>
                  </a:lnTo>
                  <a:lnTo>
                    <a:pt x="1189" y="883"/>
                  </a:lnTo>
                  <a:lnTo>
                    <a:pt x="1191" y="883"/>
                  </a:lnTo>
                  <a:lnTo>
                    <a:pt x="1189" y="883"/>
                  </a:lnTo>
                  <a:lnTo>
                    <a:pt x="1187" y="883"/>
                  </a:lnTo>
                  <a:lnTo>
                    <a:pt x="1187" y="881"/>
                  </a:lnTo>
                  <a:lnTo>
                    <a:pt x="1187" y="883"/>
                  </a:lnTo>
                  <a:lnTo>
                    <a:pt x="1189" y="883"/>
                  </a:lnTo>
                  <a:lnTo>
                    <a:pt x="1189" y="885"/>
                  </a:lnTo>
                  <a:lnTo>
                    <a:pt x="1189" y="883"/>
                  </a:lnTo>
                  <a:lnTo>
                    <a:pt x="1191" y="883"/>
                  </a:lnTo>
                  <a:lnTo>
                    <a:pt x="1191" y="885"/>
                  </a:lnTo>
                  <a:lnTo>
                    <a:pt x="1192" y="885"/>
                  </a:lnTo>
                  <a:lnTo>
                    <a:pt x="1192" y="887"/>
                  </a:lnTo>
                  <a:lnTo>
                    <a:pt x="1191" y="887"/>
                  </a:lnTo>
                  <a:lnTo>
                    <a:pt x="1191" y="889"/>
                  </a:lnTo>
                  <a:lnTo>
                    <a:pt x="1189" y="889"/>
                  </a:lnTo>
                  <a:lnTo>
                    <a:pt x="1187" y="889"/>
                  </a:lnTo>
                  <a:lnTo>
                    <a:pt x="1187" y="891"/>
                  </a:lnTo>
                  <a:lnTo>
                    <a:pt x="1185" y="891"/>
                  </a:lnTo>
                  <a:lnTo>
                    <a:pt x="1183" y="891"/>
                  </a:lnTo>
                  <a:lnTo>
                    <a:pt x="1181" y="891"/>
                  </a:lnTo>
                  <a:lnTo>
                    <a:pt x="1179" y="891"/>
                  </a:lnTo>
                  <a:lnTo>
                    <a:pt x="1179" y="889"/>
                  </a:lnTo>
                  <a:lnTo>
                    <a:pt x="1177" y="889"/>
                  </a:lnTo>
                  <a:lnTo>
                    <a:pt x="1175" y="889"/>
                  </a:lnTo>
                  <a:lnTo>
                    <a:pt x="1175" y="887"/>
                  </a:lnTo>
                  <a:lnTo>
                    <a:pt x="1173" y="887"/>
                  </a:lnTo>
                  <a:lnTo>
                    <a:pt x="1171" y="887"/>
                  </a:lnTo>
                  <a:lnTo>
                    <a:pt x="1169" y="887"/>
                  </a:lnTo>
                  <a:lnTo>
                    <a:pt x="1167" y="887"/>
                  </a:lnTo>
                  <a:lnTo>
                    <a:pt x="1167" y="885"/>
                  </a:lnTo>
                  <a:lnTo>
                    <a:pt x="1166" y="885"/>
                  </a:lnTo>
                  <a:lnTo>
                    <a:pt x="1164" y="885"/>
                  </a:lnTo>
                  <a:lnTo>
                    <a:pt x="1162" y="885"/>
                  </a:lnTo>
                  <a:lnTo>
                    <a:pt x="1160" y="885"/>
                  </a:lnTo>
                  <a:lnTo>
                    <a:pt x="1158" y="885"/>
                  </a:lnTo>
                  <a:lnTo>
                    <a:pt x="1158" y="883"/>
                  </a:lnTo>
                  <a:lnTo>
                    <a:pt x="1156" y="883"/>
                  </a:lnTo>
                  <a:lnTo>
                    <a:pt x="1154" y="883"/>
                  </a:lnTo>
                  <a:lnTo>
                    <a:pt x="1148" y="883"/>
                  </a:lnTo>
                  <a:lnTo>
                    <a:pt x="1146" y="883"/>
                  </a:lnTo>
                  <a:lnTo>
                    <a:pt x="1144" y="883"/>
                  </a:lnTo>
                  <a:lnTo>
                    <a:pt x="1143" y="883"/>
                  </a:lnTo>
                  <a:lnTo>
                    <a:pt x="1141" y="883"/>
                  </a:lnTo>
                  <a:lnTo>
                    <a:pt x="1139" y="883"/>
                  </a:lnTo>
                  <a:lnTo>
                    <a:pt x="1137" y="885"/>
                  </a:lnTo>
                  <a:lnTo>
                    <a:pt x="1135" y="885"/>
                  </a:lnTo>
                  <a:lnTo>
                    <a:pt x="1133" y="885"/>
                  </a:lnTo>
                  <a:lnTo>
                    <a:pt x="1131" y="885"/>
                  </a:lnTo>
                  <a:lnTo>
                    <a:pt x="1129" y="885"/>
                  </a:lnTo>
                  <a:lnTo>
                    <a:pt x="1127" y="885"/>
                  </a:lnTo>
                  <a:lnTo>
                    <a:pt x="1125" y="885"/>
                  </a:lnTo>
                  <a:lnTo>
                    <a:pt x="1123" y="885"/>
                  </a:lnTo>
                  <a:lnTo>
                    <a:pt x="1125" y="885"/>
                  </a:lnTo>
                  <a:lnTo>
                    <a:pt x="1127" y="885"/>
                  </a:lnTo>
                  <a:lnTo>
                    <a:pt x="1127" y="883"/>
                  </a:lnTo>
                  <a:lnTo>
                    <a:pt x="1127" y="881"/>
                  </a:lnTo>
                  <a:lnTo>
                    <a:pt x="1125" y="881"/>
                  </a:lnTo>
                  <a:lnTo>
                    <a:pt x="1123" y="881"/>
                  </a:lnTo>
                  <a:lnTo>
                    <a:pt x="1125" y="881"/>
                  </a:lnTo>
                  <a:lnTo>
                    <a:pt x="1125" y="883"/>
                  </a:lnTo>
                  <a:lnTo>
                    <a:pt x="1127" y="883"/>
                  </a:lnTo>
                  <a:lnTo>
                    <a:pt x="1125" y="885"/>
                  </a:lnTo>
                  <a:lnTo>
                    <a:pt x="1123" y="885"/>
                  </a:lnTo>
                  <a:lnTo>
                    <a:pt x="1121" y="885"/>
                  </a:lnTo>
                  <a:lnTo>
                    <a:pt x="1121" y="887"/>
                  </a:lnTo>
                  <a:lnTo>
                    <a:pt x="1121" y="885"/>
                  </a:lnTo>
                  <a:lnTo>
                    <a:pt x="1119" y="887"/>
                  </a:lnTo>
                  <a:lnTo>
                    <a:pt x="1118" y="887"/>
                  </a:lnTo>
                  <a:lnTo>
                    <a:pt x="1116" y="887"/>
                  </a:lnTo>
                  <a:lnTo>
                    <a:pt x="1114" y="889"/>
                  </a:lnTo>
                  <a:lnTo>
                    <a:pt x="1112" y="889"/>
                  </a:lnTo>
                  <a:lnTo>
                    <a:pt x="1110" y="889"/>
                  </a:lnTo>
                  <a:lnTo>
                    <a:pt x="1110" y="887"/>
                  </a:lnTo>
                  <a:lnTo>
                    <a:pt x="1108" y="887"/>
                  </a:lnTo>
                  <a:lnTo>
                    <a:pt x="1106" y="887"/>
                  </a:lnTo>
                  <a:lnTo>
                    <a:pt x="1104" y="887"/>
                  </a:lnTo>
                  <a:lnTo>
                    <a:pt x="1102" y="887"/>
                  </a:lnTo>
                  <a:lnTo>
                    <a:pt x="1100" y="887"/>
                  </a:lnTo>
                  <a:lnTo>
                    <a:pt x="1102" y="887"/>
                  </a:lnTo>
                  <a:lnTo>
                    <a:pt x="1104" y="887"/>
                  </a:lnTo>
                  <a:lnTo>
                    <a:pt x="1104" y="885"/>
                  </a:lnTo>
                  <a:lnTo>
                    <a:pt x="1106" y="885"/>
                  </a:lnTo>
                  <a:lnTo>
                    <a:pt x="1106" y="887"/>
                  </a:lnTo>
                  <a:lnTo>
                    <a:pt x="1106" y="885"/>
                  </a:lnTo>
                  <a:lnTo>
                    <a:pt x="1106" y="887"/>
                  </a:lnTo>
                  <a:lnTo>
                    <a:pt x="1106" y="885"/>
                  </a:lnTo>
                  <a:lnTo>
                    <a:pt x="1108" y="887"/>
                  </a:lnTo>
                  <a:lnTo>
                    <a:pt x="1110" y="887"/>
                  </a:lnTo>
                  <a:lnTo>
                    <a:pt x="1110" y="885"/>
                  </a:lnTo>
                  <a:lnTo>
                    <a:pt x="1108" y="885"/>
                  </a:lnTo>
                  <a:lnTo>
                    <a:pt x="1108" y="883"/>
                  </a:lnTo>
                  <a:lnTo>
                    <a:pt x="1106" y="883"/>
                  </a:lnTo>
                  <a:lnTo>
                    <a:pt x="1106" y="881"/>
                  </a:lnTo>
                  <a:lnTo>
                    <a:pt x="1104" y="881"/>
                  </a:lnTo>
                  <a:lnTo>
                    <a:pt x="1104" y="879"/>
                  </a:lnTo>
                  <a:lnTo>
                    <a:pt x="1102" y="879"/>
                  </a:lnTo>
                  <a:lnTo>
                    <a:pt x="1104" y="879"/>
                  </a:lnTo>
                  <a:lnTo>
                    <a:pt x="1102" y="879"/>
                  </a:lnTo>
                  <a:lnTo>
                    <a:pt x="1100" y="879"/>
                  </a:lnTo>
                  <a:lnTo>
                    <a:pt x="1102" y="877"/>
                  </a:lnTo>
                  <a:lnTo>
                    <a:pt x="1104" y="876"/>
                  </a:lnTo>
                  <a:lnTo>
                    <a:pt x="1104" y="874"/>
                  </a:lnTo>
                  <a:lnTo>
                    <a:pt x="1102" y="874"/>
                  </a:lnTo>
                  <a:lnTo>
                    <a:pt x="1102" y="876"/>
                  </a:lnTo>
                  <a:lnTo>
                    <a:pt x="1102" y="877"/>
                  </a:lnTo>
                  <a:lnTo>
                    <a:pt x="1100" y="877"/>
                  </a:lnTo>
                  <a:lnTo>
                    <a:pt x="1100" y="876"/>
                  </a:lnTo>
                  <a:lnTo>
                    <a:pt x="1098" y="876"/>
                  </a:lnTo>
                  <a:lnTo>
                    <a:pt x="1098" y="877"/>
                  </a:lnTo>
                  <a:lnTo>
                    <a:pt x="1096" y="876"/>
                  </a:lnTo>
                  <a:lnTo>
                    <a:pt x="1096" y="877"/>
                  </a:lnTo>
                  <a:lnTo>
                    <a:pt x="1098" y="877"/>
                  </a:lnTo>
                  <a:lnTo>
                    <a:pt x="1096" y="877"/>
                  </a:lnTo>
                  <a:lnTo>
                    <a:pt x="1095" y="877"/>
                  </a:lnTo>
                  <a:lnTo>
                    <a:pt x="1095" y="876"/>
                  </a:lnTo>
                  <a:lnTo>
                    <a:pt x="1093" y="876"/>
                  </a:lnTo>
                  <a:lnTo>
                    <a:pt x="1095" y="876"/>
                  </a:lnTo>
                  <a:lnTo>
                    <a:pt x="1093" y="876"/>
                  </a:lnTo>
                  <a:lnTo>
                    <a:pt x="1093" y="877"/>
                  </a:lnTo>
                  <a:lnTo>
                    <a:pt x="1091" y="877"/>
                  </a:lnTo>
                  <a:lnTo>
                    <a:pt x="1091" y="876"/>
                  </a:lnTo>
                  <a:lnTo>
                    <a:pt x="1089" y="876"/>
                  </a:lnTo>
                  <a:lnTo>
                    <a:pt x="1087" y="876"/>
                  </a:lnTo>
                  <a:lnTo>
                    <a:pt x="1089" y="876"/>
                  </a:lnTo>
                  <a:lnTo>
                    <a:pt x="1089" y="874"/>
                  </a:lnTo>
                  <a:lnTo>
                    <a:pt x="1089" y="872"/>
                  </a:lnTo>
                  <a:lnTo>
                    <a:pt x="1087" y="872"/>
                  </a:lnTo>
                  <a:lnTo>
                    <a:pt x="1085" y="872"/>
                  </a:lnTo>
                  <a:lnTo>
                    <a:pt x="1085" y="870"/>
                  </a:lnTo>
                  <a:lnTo>
                    <a:pt x="1083" y="870"/>
                  </a:lnTo>
                  <a:lnTo>
                    <a:pt x="1085" y="870"/>
                  </a:lnTo>
                  <a:lnTo>
                    <a:pt x="1083" y="870"/>
                  </a:lnTo>
                  <a:lnTo>
                    <a:pt x="1081" y="870"/>
                  </a:lnTo>
                  <a:lnTo>
                    <a:pt x="1079" y="870"/>
                  </a:lnTo>
                  <a:lnTo>
                    <a:pt x="1081" y="868"/>
                  </a:lnTo>
                  <a:lnTo>
                    <a:pt x="1081" y="866"/>
                  </a:lnTo>
                  <a:lnTo>
                    <a:pt x="1081" y="864"/>
                  </a:lnTo>
                  <a:lnTo>
                    <a:pt x="1081" y="862"/>
                  </a:lnTo>
                  <a:lnTo>
                    <a:pt x="1081" y="864"/>
                  </a:lnTo>
                  <a:lnTo>
                    <a:pt x="1083" y="864"/>
                  </a:lnTo>
                  <a:lnTo>
                    <a:pt x="1083" y="862"/>
                  </a:lnTo>
                  <a:lnTo>
                    <a:pt x="1083" y="860"/>
                  </a:lnTo>
                  <a:lnTo>
                    <a:pt x="1085" y="860"/>
                  </a:lnTo>
                  <a:lnTo>
                    <a:pt x="1085" y="858"/>
                  </a:lnTo>
                  <a:lnTo>
                    <a:pt x="1085" y="860"/>
                  </a:lnTo>
                  <a:lnTo>
                    <a:pt x="1085" y="858"/>
                  </a:lnTo>
                  <a:lnTo>
                    <a:pt x="1083" y="858"/>
                  </a:lnTo>
                  <a:lnTo>
                    <a:pt x="1085" y="858"/>
                  </a:lnTo>
                  <a:lnTo>
                    <a:pt x="1085" y="856"/>
                  </a:lnTo>
                  <a:lnTo>
                    <a:pt x="1083" y="858"/>
                  </a:lnTo>
                  <a:lnTo>
                    <a:pt x="1083" y="856"/>
                  </a:lnTo>
                  <a:lnTo>
                    <a:pt x="1083" y="854"/>
                  </a:lnTo>
                  <a:lnTo>
                    <a:pt x="1083" y="852"/>
                  </a:lnTo>
                  <a:lnTo>
                    <a:pt x="1085" y="852"/>
                  </a:lnTo>
                  <a:lnTo>
                    <a:pt x="1083" y="851"/>
                  </a:lnTo>
                  <a:lnTo>
                    <a:pt x="1085" y="851"/>
                  </a:lnTo>
                  <a:lnTo>
                    <a:pt x="1085" y="849"/>
                  </a:lnTo>
                  <a:lnTo>
                    <a:pt x="1083" y="849"/>
                  </a:lnTo>
                  <a:lnTo>
                    <a:pt x="1083" y="851"/>
                  </a:lnTo>
                  <a:lnTo>
                    <a:pt x="1081" y="851"/>
                  </a:lnTo>
                  <a:lnTo>
                    <a:pt x="1081" y="852"/>
                  </a:lnTo>
                  <a:lnTo>
                    <a:pt x="1081" y="854"/>
                  </a:lnTo>
                  <a:lnTo>
                    <a:pt x="1079" y="854"/>
                  </a:lnTo>
                  <a:lnTo>
                    <a:pt x="1077" y="854"/>
                  </a:lnTo>
                  <a:lnTo>
                    <a:pt x="1077" y="856"/>
                  </a:lnTo>
                  <a:lnTo>
                    <a:pt x="1077" y="858"/>
                  </a:lnTo>
                  <a:lnTo>
                    <a:pt x="1075" y="858"/>
                  </a:lnTo>
                  <a:lnTo>
                    <a:pt x="1075" y="860"/>
                  </a:lnTo>
                  <a:lnTo>
                    <a:pt x="1073" y="862"/>
                  </a:lnTo>
                  <a:lnTo>
                    <a:pt x="1071" y="862"/>
                  </a:lnTo>
                  <a:lnTo>
                    <a:pt x="1071" y="864"/>
                  </a:lnTo>
                  <a:lnTo>
                    <a:pt x="1071" y="866"/>
                  </a:lnTo>
                  <a:lnTo>
                    <a:pt x="1070" y="866"/>
                  </a:lnTo>
                  <a:lnTo>
                    <a:pt x="1068" y="866"/>
                  </a:lnTo>
                  <a:lnTo>
                    <a:pt x="1068" y="868"/>
                  </a:lnTo>
                  <a:lnTo>
                    <a:pt x="1068" y="866"/>
                  </a:lnTo>
                  <a:lnTo>
                    <a:pt x="1066" y="866"/>
                  </a:lnTo>
                  <a:lnTo>
                    <a:pt x="1064" y="864"/>
                  </a:lnTo>
                  <a:lnTo>
                    <a:pt x="1062" y="864"/>
                  </a:lnTo>
                  <a:lnTo>
                    <a:pt x="1062" y="862"/>
                  </a:lnTo>
                  <a:lnTo>
                    <a:pt x="1064" y="862"/>
                  </a:lnTo>
                  <a:lnTo>
                    <a:pt x="1066" y="862"/>
                  </a:lnTo>
                  <a:lnTo>
                    <a:pt x="1068" y="862"/>
                  </a:lnTo>
                  <a:lnTo>
                    <a:pt x="1066" y="862"/>
                  </a:lnTo>
                  <a:lnTo>
                    <a:pt x="1064" y="862"/>
                  </a:lnTo>
                  <a:lnTo>
                    <a:pt x="1062" y="862"/>
                  </a:lnTo>
                  <a:lnTo>
                    <a:pt x="1062" y="860"/>
                  </a:lnTo>
                  <a:lnTo>
                    <a:pt x="1060" y="860"/>
                  </a:lnTo>
                  <a:lnTo>
                    <a:pt x="1060" y="858"/>
                  </a:lnTo>
                  <a:lnTo>
                    <a:pt x="1060" y="860"/>
                  </a:lnTo>
                  <a:lnTo>
                    <a:pt x="1058" y="860"/>
                  </a:lnTo>
                  <a:lnTo>
                    <a:pt x="1058" y="858"/>
                  </a:lnTo>
                  <a:lnTo>
                    <a:pt x="1056" y="858"/>
                  </a:lnTo>
                  <a:lnTo>
                    <a:pt x="1054" y="858"/>
                  </a:lnTo>
                  <a:lnTo>
                    <a:pt x="1052" y="858"/>
                  </a:lnTo>
                  <a:lnTo>
                    <a:pt x="1052" y="860"/>
                  </a:lnTo>
                  <a:lnTo>
                    <a:pt x="1050" y="860"/>
                  </a:lnTo>
                  <a:lnTo>
                    <a:pt x="1048" y="860"/>
                  </a:lnTo>
                  <a:lnTo>
                    <a:pt x="1048" y="858"/>
                  </a:lnTo>
                  <a:lnTo>
                    <a:pt x="1048" y="856"/>
                  </a:lnTo>
                  <a:lnTo>
                    <a:pt x="1048" y="858"/>
                  </a:lnTo>
                  <a:lnTo>
                    <a:pt x="1050" y="858"/>
                  </a:lnTo>
                  <a:lnTo>
                    <a:pt x="1050" y="856"/>
                  </a:lnTo>
                  <a:lnTo>
                    <a:pt x="1052" y="856"/>
                  </a:lnTo>
                  <a:lnTo>
                    <a:pt x="1050" y="856"/>
                  </a:lnTo>
                  <a:lnTo>
                    <a:pt x="1052" y="856"/>
                  </a:lnTo>
                  <a:lnTo>
                    <a:pt x="1052" y="854"/>
                  </a:lnTo>
                  <a:lnTo>
                    <a:pt x="1054" y="854"/>
                  </a:lnTo>
                  <a:lnTo>
                    <a:pt x="1054" y="852"/>
                  </a:lnTo>
                  <a:lnTo>
                    <a:pt x="1056" y="851"/>
                  </a:lnTo>
                  <a:lnTo>
                    <a:pt x="1056" y="849"/>
                  </a:lnTo>
                  <a:lnTo>
                    <a:pt x="1058" y="849"/>
                  </a:lnTo>
                  <a:lnTo>
                    <a:pt x="1058" y="847"/>
                  </a:lnTo>
                  <a:lnTo>
                    <a:pt x="1058" y="845"/>
                  </a:lnTo>
                  <a:lnTo>
                    <a:pt x="1058" y="847"/>
                  </a:lnTo>
                  <a:lnTo>
                    <a:pt x="1056" y="847"/>
                  </a:lnTo>
                  <a:lnTo>
                    <a:pt x="1054" y="847"/>
                  </a:lnTo>
                  <a:lnTo>
                    <a:pt x="1054" y="849"/>
                  </a:lnTo>
                  <a:lnTo>
                    <a:pt x="1052" y="849"/>
                  </a:lnTo>
                  <a:lnTo>
                    <a:pt x="1050" y="849"/>
                  </a:lnTo>
                  <a:lnTo>
                    <a:pt x="1052" y="849"/>
                  </a:lnTo>
                  <a:lnTo>
                    <a:pt x="1052" y="847"/>
                  </a:lnTo>
                  <a:lnTo>
                    <a:pt x="1050" y="849"/>
                  </a:lnTo>
                  <a:lnTo>
                    <a:pt x="1050" y="847"/>
                  </a:lnTo>
                  <a:lnTo>
                    <a:pt x="1050" y="845"/>
                  </a:lnTo>
                  <a:lnTo>
                    <a:pt x="1048" y="847"/>
                  </a:lnTo>
                  <a:lnTo>
                    <a:pt x="1050" y="847"/>
                  </a:lnTo>
                  <a:lnTo>
                    <a:pt x="1048" y="847"/>
                  </a:lnTo>
                  <a:lnTo>
                    <a:pt x="1048" y="849"/>
                  </a:lnTo>
                  <a:lnTo>
                    <a:pt x="1047" y="849"/>
                  </a:lnTo>
                  <a:lnTo>
                    <a:pt x="1047" y="847"/>
                  </a:lnTo>
                  <a:lnTo>
                    <a:pt x="1048" y="847"/>
                  </a:lnTo>
                  <a:lnTo>
                    <a:pt x="1048" y="845"/>
                  </a:lnTo>
                  <a:lnTo>
                    <a:pt x="1047" y="847"/>
                  </a:lnTo>
                  <a:lnTo>
                    <a:pt x="1047" y="845"/>
                  </a:lnTo>
                  <a:lnTo>
                    <a:pt x="1048" y="845"/>
                  </a:lnTo>
                  <a:lnTo>
                    <a:pt x="1048" y="843"/>
                  </a:lnTo>
                  <a:lnTo>
                    <a:pt x="1050" y="843"/>
                  </a:lnTo>
                  <a:lnTo>
                    <a:pt x="1048" y="843"/>
                  </a:lnTo>
                  <a:lnTo>
                    <a:pt x="1048" y="845"/>
                  </a:lnTo>
                  <a:lnTo>
                    <a:pt x="1047" y="845"/>
                  </a:lnTo>
                  <a:lnTo>
                    <a:pt x="1045" y="847"/>
                  </a:lnTo>
                  <a:lnTo>
                    <a:pt x="1043" y="847"/>
                  </a:lnTo>
                  <a:lnTo>
                    <a:pt x="1041" y="849"/>
                  </a:lnTo>
                  <a:lnTo>
                    <a:pt x="1039" y="849"/>
                  </a:lnTo>
                  <a:lnTo>
                    <a:pt x="1037" y="847"/>
                  </a:lnTo>
                  <a:lnTo>
                    <a:pt x="1039" y="847"/>
                  </a:lnTo>
                  <a:lnTo>
                    <a:pt x="1039" y="845"/>
                  </a:lnTo>
                  <a:lnTo>
                    <a:pt x="1041" y="845"/>
                  </a:lnTo>
                  <a:lnTo>
                    <a:pt x="1041" y="843"/>
                  </a:lnTo>
                  <a:lnTo>
                    <a:pt x="1043" y="843"/>
                  </a:lnTo>
                  <a:lnTo>
                    <a:pt x="1045" y="843"/>
                  </a:lnTo>
                  <a:lnTo>
                    <a:pt x="1043" y="843"/>
                  </a:lnTo>
                  <a:lnTo>
                    <a:pt x="1045" y="841"/>
                  </a:lnTo>
                  <a:lnTo>
                    <a:pt x="1047" y="841"/>
                  </a:lnTo>
                  <a:lnTo>
                    <a:pt x="1045" y="841"/>
                  </a:lnTo>
                  <a:lnTo>
                    <a:pt x="1045" y="839"/>
                  </a:lnTo>
                  <a:lnTo>
                    <a:pt x="1045" y="837"/>
                  </a:lnTo>
                  <a:lnTo>
                    <a:pt x="1045" y="839"/>
                  </a:lnTo>
                  <a:lnTo>
                    <a:pt x="1043" y="839"/>
                  </a:lnTo>
                  <a:lnTo>
                    <a:pt x="1043" y="841"/>
                  </a:lnTo>
                  <a:lnTo>
                    <a:pt x="1041" y="841"/>
                  </a:lnTo>
                  <a:lnTo>
                    <a:pt x="1041" y="843"/>
                  </a:lnTo>
                  <a:lnTo>
                    <a:pt x="1041" y="841"/>
                  </a:lnTo>
                  <a:lnTo>
                    <a:pt x="1041" y="839"/>
                  </a:lnTo>
                  <a:lnTo>
                    <a:pt x="1041" y="841"/>
                  </a:lnTo>
                  <a:lnTo>
                    <a:pt x="1039" y="841"/>
                  </a:lnTo>
                  <a:lnTo>
                    <a:pt x="1039" y="843"/>
                  </a:lnTo>
                  <a:lnTo>
                    <a:pt x="1037" y="843"/>
                  </a:lnTo>
                  <a:lnTo>
                    <a:pt x="1037" y="841"/>
                  </a:lnTo>
                  <a:lnTo>
                    <a:pt x="1037" y="839"/>
                  </a:lnTo>
                  <a:lnTo>
                    <a:pt x="1035" y="839"/>
                  </a:lnTo>
                  <a:lnTo>
                    <a:pt x="1035" y="841"/>
                  </a:lnTo>
                  <a:lnTo>
                    <a:pt x="1035" y="843"/>
                  </a:lnTo>
                  <a:lnTo>
                    <a:pt x="1033" y="843"/>
                  </a:lnTo>
                  <a:lnTo>
                    <a:pt x="1033" y="845"/>
                  </a:lnTo>
                  <a:lnTo>
                    <a:pt x="1033" y="843"/>
                  </a:lnTo>
                  <a:lnTo>
                    <a:pt x="1033" y="845"/>
                  </a:lnTo>
                  <a:lnTo>
                    <a:pt x="1031" y="845"/>
                  </a:lnTo>
                  <a:lnTo>
                    <a:pt x="1033" y="845"/>
                  </a:lnTo>
                  <a:lnTo>
                    <a:pt x="1031" y="845"/>
                  </a:lnTo>
                  <a:lnTo>
                    <a:pt x="1029" y="845"/>
                  </a:lnTo>
                  <a:lnTo>
                    <a:pt x="1027" y="845"/>
                  </a:lnTo>
                  <a:lnTo>
                    <a:pt x="1025" y="845"/>
                  </a:lnTo>
                  <a:lnTo>
                    <a:pt x="1025" y="843"/>
                  </a:lnTo>
                  <a:lnTo>
                    <a:pt x="1023" y="841"/>
                  </a:lnTo>
                  <a:lnTo>
                    <a:pt x="1025" y="841"/>
                  </a:lnTo>
                  <a:lnTo>
                    <a:pt x="1025" y="843"/>
                  </a:lnTo>
                  <a:lnTo>
                    <a:pt x="1027" y="843"/>
                  </a:lnTo>
                  <a:lnTo>
                    <a:pt x="1027" y="841"/>
                  </a:lnTo>
                  <a:lnTo>
                    <a:pt x="1025" y="841"/>
                  </a:lnTo>
                  <a:lnTo>
                    <a:pt x="1027" y="841"/>
                  </a:lnTo>
                  <a:lnTo>
                    <a:pt x="1027" y="839"/>
                  </a:lnTo>
                  <a:lnTo>
                    <a:pt x="1027" y="841"/>
                  </a:lnTo>
                  <a:lnTo>
                    <a:pt x="1029" y="841"/>
                  </a:lnTo>
                  <a:lnTo>
                    <a:pt x="1027" y="841"/>
                  </a:lnTo>
                  <a:lnTo>
                    <a:pt x="1029" y="841"/>
                  </a:lnTo>
                  <a:lnTo>
                    <a:pt x="1031" y="841"/>
                  </a:lnTo>
                  <a:lnTo>
                    <a:pt x="1029" y="841"/>
                  </a:lnTo>
                  <a:lnTo>
                    <a:pt x="1029" y="839"/>
                  </a:lnTo>
                  <a:lnTo>
                    <a:pt x="1031" y="839"/>
                  </a:lnTo>
                  <a:lnTo>
                    <a:pt x="1033" y="839"/>
                  </a:lnTo>
                  <a:lnTo>
                    <a:pt x="1031" y="839"/>
                  </a:lnTo>
                  <a:lnTo>
                    <a:pt x="1033" y="839"/>
                  </a:lnTo>
                  <a:lnTo>
                    <a:pt x="1033" y="841"/>
                  </a:lnTo>
                  <a:lnTo>
                    <a:pt x="1033" y="839"/>
                  </a:lnTo>
                  <a:lnTo>
                    <a:pt x="1035" y="839"/>
                  </a:lnTo>
                  <a:lnTo>
                    <a:pt x="1035" y="837"/>
                  </a:lnTo>
                  <a:lnTo>
                    <a:pt x="1037" y="837"/>
                  </a:lnTo>
                  <a:lnTo>
                    <a:pt x="1039" y="837"/>
                  </a:lnTo>
                  <a:lnTo>
                    <a:pt x="1041" y="837"/>
                  </a:lnTo>
                  <a:lnTo>
                    <a:pt x="1041" y="835"/>
                  </a:lnTo>
                  <a:lnTo>
                    <a:pt x="1039" y="835"/>
                  </a:lnTo>
                  <a:lnTo>
                    <a:pt x="1041" y="835"/>
                  </a:lnTo>
                  <a:lnTo>
                    <a:pt x="1041" y="833"/>
                  </a:lnTo>
                  <a:lnTo>
                    <a:pt x="1041" y="835"/>
                  </a:lnTo>
                  <a:lnTo>
                    <a:pt x="1043" y="835"/>
                  </a:lnTo>
                  <a:lnTo>
                    <a:pt x="1045" y="835"/>
                  </a:lnTo>
                  <a:lnTo>
                    <a:pt x="1043" y="835"/>
                  </a:lnTo>
                  <a:lnTo>
                    <a:pt x="1043" y="833"/>
                  </a:lnTo>
                  <a:lnTo>
                    <a:pt x="1041" y="833"/>
                  </a:lnTo>
                  <a:lnTo>
                    <a:pt x="1039" y="833"/>
                  </a:lnTo>
                  <a:lnTo>
                    <a:pt x="1039" y="831"/>
                  </a:lnTo>
                  <a:lnTo>
                    <a:pt x="1039" y="833"/>
                  </a:lnTo>
                  <a:lnTo>
                    <a:pt x="1037" y="833"/>
                  </a:lnTo>
                  <a:lnTo>
                    <a:pt x="1037" y="835"/>
                  </a:lnTo>
                  <a:lnTo>
                    <a:pt x="1035" y="835"/>
                  </a:lnTo>
                  <a:lnTo>
                    <a:pt x="1035" y="837"/>
                  </a:lnTo>
                  <a:lnTo>
                    <a:pt x="1033" y="837"/>
                  </a:lnTo>
                  <a:lnTo>
                    <a:pt x="1033" y="835"/>
                  </a:lnTo>
                  <a:lnTo>
                    <a:pt x="1035" y="835"/>
                  </a:lnTo>
                  <a:lnTo>
                    <a:pt x="1033" y="835"/>
                  </a:lnTo>
                  <a:lnTo>
                    <a:pt x="1031" y="835"/>
                  </a:lnTo>
                  <a:lnTo>
                    <a:pt x="1031" y="837"/>
                  </a:lnTo>
                  <a:lnTo>
                    <a:pt x="1029" y="837"/>
                  </a:lnTo>
                  <a:lnTo>
                    <a:pt x="1029" y="835"/>
                  </a:lnTo>
                  <a:lnTo>
                    <a:pt x="1029" y="833"/>
                  </a:lnTo>
                  <a:lnTo>
                    <a:pt x="1027" y="833"/>
                  </a:lnTo>
                  <a:lnTo>
                    <a:pt x="1027" y="835"/>
                  </a:lnTo>
                  <a:lnTo>
                    <a:pt x="1025" y="835"/>
                  </a:lnTo>
                  <a:lnTo>
                    <a:pt x="1027" y="833"/>
                  </a:lnTo>
                  <a:lnTo>
                    <a:pt x="1027" y="835"/>
                  </a:lnTo>
                  <a:lnTo>
                    <a:pt x="1027" y="833"/>
                  </a:lnTo>
                  <a:lnTo>
                    <a:pt x="1027" y="831"/>
                  </a:lnTo>
                  <a:lnTo>
                    <a:pt x="1025" y="831"/>
                  </a:lnTo>
                  <a:lnTo>
                    <a:pt x="1025" y="833"/>
                  </a:lnTo>
                  <a:lnTo>
                    <a:pt x="1023" y="831"/>
                  </a:lnTo>
                  <a:lnTo>
                    <a:pt x="1023" y="829"/>
                  </a:lnTo>
                  <a:lnTo>
                    <a:pt x="1023" y="827"/>
                  </a:lnTo>
                  <a:lnTo>
                    <a:pt x="1022" y="827"/>
                  </a:lnTo>
                  <a:lnTo>
                    <a:pt x="1023" y="827"/>
                  </a:lnTo>
                  <a:lnTo>
                    <a:pt x="1023" y="829"/>
                  </a:lnTo>
                  <a:lnTo>
                    <a:pt x="1025" y="829"/>
                  </a:lnTo>
                  <a:lnTo>
                    <a:pt x="1025" y="827"/>
                  </a:lnTo>
                  <a:lnTo>
                    <a:pt x="1025" y="829"/>
                  </a:lnTo>
                  <a:lnTo>
                    <a:pt x="1027" y="829"/>
                  </a:lnTo>
                  <a:lnTo>
                    <a:pt x="1029" y="829"/>
                  </a:lnTo>
                  <a:lnTo>
                    <a:pt x="1029" y="827"/>
                  </a:lnTo>
                  <a:lnTo>
                    <a:pt x="1027" y="827"/>
                  </a:lnTo>
                  <a:lnTo>
                    <a:pt x="1025" y="827"/>
                  </a:lnTo>
                  <a:lnTo>
                    <a:pt x="1023" y="827"/>
                  </a:lnTo>
                  <a:lnTo>
                    <a:pt x="1023" y="826"/>
                  </a:lnTo>
                  <a:lnTo>
                    <a:pt x="1025" y="824"/>
                  </a:lnTo>
                  <a:lnTo>
                    <a:pt x="1025" y="822"/>
                  </a:lnTo>
                  <a:lnTo>
                    <a:pt x="1027" y="822"/>
                  </a:lnTo>
                  <a:lnTo>
                    <a:pt x="1027" y="824"/>
                  </a:lnTo>
                  <a:lnTo>
                    <a:pt x="1027" y="822"/>
                  </a:lnTo>
                  <a:lnTo>
                    <a:pt x="1027" y="824"/>
                  </a:lnTo>
                  <a:lnTo>
                    <a:pt x="1029" y="824"/>
                  </a:lnTo>
                  <a:lnTo>
                    <a:pt x="1031" y="824"/>
                  </a:lnTo>
                  <a:lnTo>
                    <a:pt x="1029" y="824"/>
                  </a:lnTo>
                  <a:lnTo>
                    <a:pt x="1029" y="822"/>
                  </a:lnTo>
                  <a:lnTo>
                    <a:pt x="1027" y="822"/>
                  </a:lnTo>
                  <a:lnTo>
                    <a:pt x="1029" y="822"/>
                  </a:lnTo>
                  <a:lnTo>
                    <a:pt x="1027" y="822"/>
                  </a:lnTo>
                  <a:lnTo>
                    <a:pt x="1025" y="822"/>
                  </a:lnTo>
                  <a:lnTo>
                    <a:pt x="1025" y="820"/>
                  </a:lnTo>
                  <a:lnTo>
                    <a:pt x="1027" y="820"/>
                  </a:lnTo>
                  <a:lnTo>
                    <a:pt x="1027" y="818"/>
                  </a:lnTo>
                  <a:lnTo>
                    <a:pt x="1027" y="820"/>
                  </a:lnTo>
                  <a:lnTo>
                    <a:pt x="1029" y="820"/>
                  </a:lnTo>
                  <a:lnTo>
                    <a:pt x="1031" y="820"/>
                  </a:lnTo>
                  <a:lnTo>
                    <a:pt x="1033" y="820"/>
                  </a:lnTo>
                  <a:lnTo>
                    <a:pt x="1033" y="818"/>
                  </a:lnTo>
                  <a:lnTo>
                    <a:pt x="1035" y="818"/>
                  </a:lnTo>
                  <a:lnTo>
                    <a:pt x="1035" y="820"/>
                  </a:lnTo>
                  <a:lnTo>
                    <a:pt x="1035" y="818"/>
                  </a:lnTo>
                  <a:lnTo>
                    <a:pt x="1035" y="820"/>
                  </a:lnTo>
                  <a:lnTo>
                    <a:pt x="1037" y="820"/>
                  </a:lnTo>
                  <a:lnTo>
                    <a:pt x="1037" y="818"/>
                  </a:lnTo>
                  <a:lnTo>
                    <a:pt x="1037" y="820"/>
                  </a:lnTo>
                  <a:lnTo>
                    <a:pt x="1039" y="818"/>
                  </a:lnTo>
                  <a:lnTo>
                    <a:pt x="1037" y="816"/>
                  </a:lnTo>
                  <a:lnTo>
                    <a:pt x="1035" y="816"/>
                  </a:lnTo>
                  <a:lnTo>
                    <a:pt x="1033" y="816"/>
                  </a:lnTo>
                  <a:lnTo>
                    <a:pt x="1031" y="816"/>
                  </a:lnTo>
                  <a:lnTo>
                    <a:pt x="1029" y="816"/>
                  </a:lnTo>
                  <a:lnTo>
                    <a:pt x="1027" y="816"/>
                  </a:lnTo>
                  <a:lnTo>
                    <a:pt x="1029" y="816"/>
                  </a:lnTo>
                  <a:lnTo>
                    <a:pt x="1027" y="816"/>
                  </a:lnTo>
                  <a:lnTo>
                    <a:pt x="1025" y="818"/>
                  </a:lnTo>
                  <a:lnTo>
                    <a:pt x="1025" y="820"/>
                  </a:lnTo>
                  <a:lnTo>
                    <a:pt x="1023" y="820"/>
                  </a:lnTo>
                  <a:lnTo>
                    <a:pt x="1023" y="822"/>
                  </a:lnTo>
                  <a:lnTo>
                    <a:pt x="1022" y="822"/>
                  </a:lnTo>
                  <a:lnTo>
                    <a:pt x="1022" y="820"/>
                  </a:lnTo>
                  <a:lnTo>
                    <a:pt x="1022" y="822"/>
                  </a:lnTo>
                  <a:lnTo>
                    <a:pt x="1022" y="824"/>
                  </a:lnTo>
                  <a:lnTo>
                    <a:pt x="1020" y="824"/>
                  </a:lnTo>
                  <a:lnTo>
                    <a:pt x="1020" y="826"/>
                  </a:lnTo>
                  <a:lnTo>
                    <a:pt x="1018" y="826"/>
                  </a:lnTo>
                  <a:lnTo>
                    <a:pt x="1018" y="827"/>
                  </a:lnTo>
                  <a:lnTo>
                    <a:pt x="1016" y="827"/>
                  </a:lnTo>
                  <a:lnTo>
                    <a:pt x="1016" y="829"/>
                  </a:lnTo>
                  <a:lnTo>
                    <a:pt x="1016" y="827"/>
                  </a:lnTo>
                  <a:lnTo>
                    <a:pt x="1014" y="827"/>
                  </a:lnTo>
                  <a:lnTo>
                    <a:pt x="1016" y="826"/>
                  </a:lnTo>
                  <a:lnTo>
                    <a:pt x="1016" y="824"/>
                  </a:lnTo>
                  <a:lnTo>
                    <a:pt x="1014" y="824"/>
                  </a:lnTo>
                  <a:lnTo>
                    <a:pt x="1012" y="824"/>
                  </a:lnTo>
                  <a:lnTo>
                    <a:pt x="1010" y="826"/>
                  </a:lnTo>
                  <a:lnTo>
                    <a:pt x="1010" y="827"/>
                  </a:lnTo>
                  <a:lnTo>
                    <a:pt x="1010" y="829"/>
                  </a:lnTo>
                  <a:lnTo>
                    <a:pt x="1008" y="829"/>
                  </a:lnTo>
                  <a:lnTo>
                    <a:pt x="1008" y="827"/>
                  </a:lnTo>
                  <a:lnTo>
                    <a:pt x="1008" y="826"/>
                  </a:lnTo>
                  <a:lnTo>
                    <a:pt x="1008" y="824"/>
                  </a:lnTo>
                  <a:lnTo>
                    <a:pt x="1008" y="826"/>
                  </a:lnTo>
                  <a:lnTo>
                    <a:pt x="1006" y="826"/>
                  </a:lnTo>
                  <a:lnTo>
                    <a:pt x="1006" y="824"/>
                  </a:lnTo>
                  <a:lnTo>
                    <a:pt x="1006" y="826"/>
                  </a:lnTo>
                  <a:lnTo>
                    <a:pt x="1006" y="827"/>
                  </a:lnTo>
                  <a:lnTo>
                    <a:pt x="1006" y="829"/>
                  </a:lnTo>
                  <a:lnTo>
                    <a:pt x="1004" y="829"/>
                  </a:lnTo>
                  <a:lnTo>
                    <a:pt x="1004" y="831"/>
                  </a:lnTo>
                  <a:lnTo>
                    <a:pt x="1002" y="833"/>
                  </a:lnTo>
                  <a:lnTo>
                    <a:pt x="1002" y="831"/>
                  </a:lnTo>
                  <a:lnTo>
                    <a:pt x="1002" y="829"/>
                  </a:lnTo>
                  <a:lnTo>
                    <a:pt x="1002" y="831"/>
                  </a:lnTo>
                  <a:lnTo>
                    <a:pt x="1000" y="831"/>
                  </a:lnTo>
                  <a:lnTo>
                    <a:pt x="1000" y="829"/>
                  </a:lnTo>
                  <a:lnTo>
                    <a:pt x="1002" y="829"/>
                  </a:lnTo>
                  <a:lnTo>
                    <a:pt x="1000" y="829"/>
                  </a:lnTo>
                  <a:lnTo>
                    <a:pt x="1000" y="827"/>
                  </a:lnTo>
                  <a:lnTo>
                    <a:pt x="1002" y="827"/>
                  </a:lnTo>
                  <a:lnTo>
                    <a:pt x="1002" y="826"/>
                  </a:lnTo>
                  <a:lnTo>
                    <a:pt x="1002" y="827"/>
                  </a:lnTo>
                  <a:lnTo>
                    <a:pt x="1000" y="827"/>
                  </a:lnTo>
                  <a:lnTo>
                    <a:pt x="1000" y="826"/>
                  </a:lnTo>
                  <a:lnTo>
                    <a:pt x="1000" y="824"/>
                  </a:lnTo>
                  <a:lnTo>
                    <a:pt x="1002" y="824"/>
                  </a:lnTo>
                  <a:lnTo>
                    <a:pt x="1000" y="824"/>
                  </a:lnTo>
                  <a:lnTo>
                    <a:pt x="1000" y="826"/>
                  </a:lnTo>
                  <a:lnTo>
                    <a:pt x="1000" y="824"/>
                  </a:lnTo>
                  <a:lnTo>
                    <a:pt x="999" y="824"/>
                  </a:lnTo>
                  <a:lnTo>
                    <a:pt x="1000" y="824"/>
                  </a:lnTo>
                  <a:lnTo>
                    <a:pt x="999" y="824"/>
                  </a:lnTo>
                  <a:lnTo>
                    <a:pt x="1000" y="824"/>
                  </a:lnTo>
                  <a:lnTo>
                    <a:pt x="1000" y="826"/>
                  </a:lnTo>
                  <a:lnTo>
                    <a:pt x="999" y="826"/>
                  </a:lnTo>
                  <a:lnTo>
                    <a:pt x="999" y="827"/>
                  </a:lnTo>
                  <a:lnTo>
                    <a:pt x="999" y="829"/>
                  </a:lnTo>
                  <a:lnTo>
                    <a:pt x="999" y="831"/>
                  </a:lnTo>
                  <a:lnTo>
                    <a:pt x="997" y="829"/>
                  </a:lnTo>
                  <a:lnTo>
                    <a:pt x="999" y="829"/>
                  </a:lnTo>
                  <a:lnTo>
                    <a:pt x="999" y="827"/>
                  </a:lnTo>
                  <a:lnTo>
                    <a:pt x="999" y="826"/>
                  </a:lnTo>
                  <a:lnTo>
                    <a:pt x="997" y="826"/>
                  </a:lnTo>
                  <a:lnTo>
                    <a:pt x="999" y="826"/>
                  </a:lnTo>
                  <a:lnTo>
                    <a:pt x="999" y="824"/>
                  </a:lnTo>
                  <a:lnTo>
                    <a:pt x="999" y="822"/>
                  </a:lnTo>
                  <a:lnTo>
                    <a:pt x="999" y="820"/>
                  </a:lnTo>
                  <a:lnTo>
                    <a:pt x="1000" y="820"/>
                  </a:lnTo>
                  <a:lnTo>
                    <a:pt x="999" y="820"/>
                  </a:lnTo>
                  <a:lnTo>
                    <a:pt x="999" y="818"/>
                  </a:lnTo>
                  <a:lnTo>
                    <a:pt x="999" y="816"/>
                  </a:lnTo>
                  <a:lnTo>
                    <a:pt x="997" y="816"/>
                  </a:lnTo>
                  <a:lnTo>
                    <a:pt x="999" y="814"/>
                  </a:lnTo>
                  <a:lnTo>
                    <a:pt x="999" y="816"/>
                  </a:lnTo>
                  <a:lnTo>
                    <a:pt x="999" y="814"/>
                  </a:lnTo>
                  <a:lnTo>
                    <a:pt x="997" y="814"/>
                  </a:lnTo>
                  <a:lnTo>
                    <a:pt x="997" y="816"/>
                  </a:lnTo>
                  <a:lnTo>
                    <a:pt x="997" y="818"/>
                  </a:lnTo>
                  <a:lnTo>
                    <a:pt x="997" y="820"/>
                  </a:lnTo>
                  <a:lnTo>
                    <a:pt x="997" y="822"/>
                  </a:lnTo>
                  <a:lnTo>
                    <a:pt x="997" y="824"/>
                  </a:lnTo>
                  <a:lnTo>
                    <a:pt x="995" y="824"/>
                  </a:lnTo>
                  <a:lnTo>
                    <a:pt x="995" y="822"/>
                  </a:lnTo>
                  <a:lnTo>
                    <a:pt x="995" y="824"/>
                  </a:lnTo>
                  <a:lnTo>
                    <a:pt x="993" y="824"/>
                  </a:lnTo>
                  <a:lnTo>
                    <a:pt x="995" y="824"/>
                  </a:lnTo>
                  <a:lnTo>
                    <a:pt x="997" y="824"/>
                  </a:lnTo>
                  <a:lnTo>
                    <a:pt x="997" y="826"/>
                  </a:lnTo>
                  <a:lnTo>
                    <a:pt x="995" y="826"/>
                  </a:lnTo>
                  <a:lnTo>
                    <a:pt x="995" y="827"/>
                  </a:lnTo>
                  <a:lnTo>
                    <a:pt x="993" y="827"/>
                  </a:lnTo>
                  <a:lnTo>
                    <a:pt x="995" y="827"/>
                  </a:lnTo>
                  <a:lnTo>
                    <a:pt x="997" y="827"/>
                  </a:lnTo>
                  <a:lnTo>
                    <a:pt x="995" y="829"/>
                  </a:lnTo>
                  <a:lnTo>
                    <a:pt x="997" y="829"/>
                  </a:lnTo>
                  <a:lnTo>
                    <a:pt x="997" y="831"/>
                  </a:lnTo>
                  <a:lnTo>
                    <a:pt x="995" y="831"/>
                  </a:lnTo>
                  <a:lnTo>
                    <a:pt x="997" y="831"/>
                  </a:lnTo>
                  <a:lnTo>
                    <a:pt x="997" y="833"/>
                  </a:lnTo>
                  <a:lnTo>
                    <a:pt x="995" y="833"/>
                  </a:lnTo>
                  <a:lnTo>
                    <a:pt x="997" y="833"/>
                  </a:lnTo>
                  <a:lnTo>
                    <a:pt x="995" y="833"/>
                  </a:lnTo>
                  <a:lnTo>
                    <a:pt x="995" y="835"/>
                  </a:lnTo>
                  <a:lnTo>
                    <a:pt x="995" y="833"/>
                  </a:lnTo>
                  <a:lnTo>
                    <a:pt x="995" y="835"/>
                  </a:lnTo>
                  <a:lnTo>
                    <a:pt x="993" y="835"/>
                  </a:lnTo>
                  <a:lnTo>
                    <a:pt x="995" y="833"/>
                  </a:lnTo>
                  <a:lnTo>
                    <a:pt x="993" y="833"/>
                  </a:lnTo>
                  <a:lnTo>
                    <a:pt x="995" y="833"/>
                  </a:lnTo>
                  <a:lnTo>
                    <a:pt x="993" y="833"/>
                  </a:lnTo>
                  <a:lnTo>
                    <a:pt x="995" y="833"/>
                  </a:lnTo>
                  <a:lnTo>
                    <a:pt x="995" y="831"/>
                  </a:lnTo>
                  <a:lnTo>
                    <a:pt x="993" y="831"/>
                  </a:lnTo>
                  <a:lnTo>
                    <a:pt x="991" y="831"/>
                  </a:lnTo>
                  <a:lnTo>
                    <a:pt x="993" y="831"/>
                  </a:lnTo>
                  <a:lnTo>
                    <a:pt x="991" y="831"/>
                  </a:lnTo>
                  <a:lnTo>
                    <a:pt x="993" y="831"/>
                  </a:lnTo>
                  <a:lnTo>
                    <a:pt x="991" y="831"/>
                  </a:lnTo>
                  <a:lnTo>
                    <a:pt x="991" y="829"/>
                  </a:lnTo>
                  <a:lnTo>
                    <a:pt x="993" y="829"/>
                  </a:lnTo>
                  <a:lnTo>
                    <a:pt x="991" y="829"/>
                  </a:lnTo>
                  <a:lnTo>
                    <a:pt x="993" y="829"/>
                  </a:lnTo>
                  <a:lnTo>
                    <a:pt x="993" y="827"/>
                  </a:lnTo>
                  <a:lnTo>
                    <a:pt x="991" y="827"/>
                  </a:lnTo>
                  <a:lnTo>
                    <a:pt x="991" y="829"/>
                  </a:lnTo>
                  <a:lnTo>
                    <a:pt x="989" y="829"/>
                  </a:lnTo>
                  <a:lnTo>
                    <a:pt x="991" y="829"/>
                  </a:lnTo>
                  <a:lnTo>
                    <a:pt x="991" y="831"/>
                  </a:lnTo>
                  <a:lnTo>
                    <a:pt x="991" y="833"/>
                  </a:lnTo>
                  <a:lnTo>
                    <a:pt x="989" y="833"/>
                  </a:lnTo>
                  <a:lnTo>
                    <a:pt x="989" y="831"/>
                  </a:lnTo>
                  <a:lnTo>
                    <a:pt x="989" y="833"/>
                  </a:lnTo>
                  <a:lnTo>
                    <a:pt x="991" y="833"/>
                  </a:lnTo>
                  <a:lnTo>
                    <a:pt x="991" y="835"/>
                  </a:lnTo>
                  <a:lnTo>
                    <a:pt x="991" y="837"/>
                  </a:lnTo>
                  <a:lnTo>
                    <a:pt x="989" y="837"/>
                  </a:lnTo>
                  <a:lnTo>
                    <a:pt x="989" y="835"/>
                  </a:lnTo>
                  <a:lnTo>
                    <a:pt x="991" y="835"/>
                  </a:lnTo>
                  <a:lnTo>
                    <a:pt x="989" y="835"/>
                  </a:lnTo>
                  <a:lnTo>
                    <a:pt x="989" y="837"/>
                  </a:lnTo>
                  <a:lnTo>
                    <a:pt x="989" y="835"/>
                  </a:lnTo>
                  <a:lnTo>
                    <a:pt x="989" y="833"/>
                  </a:lnTo>
                  <a:lnTo>
                    <a:pt x="989" y="835"/>
                  </a:lnTo>
                  <a:lnTo>
                    <a:pt x="987" y="835"/>
                  </a:lnTo>
                  <a:lnTo>
                    <a:pt x="985" y="833"/>
                  </a:lnTo>
                  <a:lnTo>
                    <a:pt x="987" y="833"/>
                  </a:lnTo>
                  <a:lnTo>
                    <a:pt x="985" y="833"/>
                  </a:lnTo>
                  <a:lnTo>
                    <a:pt x="985" y="831"/>
                  </a:lnTo>
                  <a:lnTo>
                    <a:pt x="985" y="829"/>
                  </a:lnTo>
                  <a:lnTo>
                    <a:pt x="985" y="831"/>
                  </a:lnTo>
                  <a:lnTo>
                    <a:pt x="983" y="829"/>
                  </a:lnTo>
                  <a:lnTo>
                    <a:pt x="981" y="827"/>
                  </a:lnTo>
                  <a:lnTo>
                    <a:pt x="981" y="829"/>
                  </a:lnTo>
                  <a:lnTo>
                    <a:pt x="981" y="827"/>
                  </a:lnTo>
                  <a:lnTo>
                    <a:pt x="983" y="827"/>
                  </a:lnTo>
                  <a:lnTo>
                    <a:pt x="983" y="826"/>
                  </a:lnTo>
                  <a:lnTo>
                    <a:pt x="983" y="824"/>
                  </a:lnTo>
                  <a:lnTo>
                    <a:pt x="985" y="824"/>
                  </a:lnTo>
                  <a:lnTo>
                    <a:pt x="985" y="822"/>
                  </a:lnTo>
                  <a:lnTo>
                    <a:pt x="985" y="820"/>
                  </a:lnTo>
                  <a:lnTo>
                    <a:pt x="987" y="820"/>
                  </a:lnTo>
                  <a:lnTo>
                    <a:pt x="985" y="820"/>
                  </a:lnTo>
                  <a:lnTo>
                    <a:pt x="987" y="818"/>
                  </a:lnTo>
                  <a:lnTo>
                    <a:pt x="987" y="816"/>
                  </a:lnTo>
                  <a:lnTo>
                    <a:pt x="989" y="816"/>
                  </a:lnTo>
                  <a:lnTo>
                    <a:pt x="989" y="814"/>
                  </a:lnTo>
                  <a:lnTo>
                    <a:pt x="991" y="812"/>
                  </a:lnTo>
                  <a:lnTo>
                    <a:pt x="993" y="812"/>
                  </a:lnTo>
                  <a:lnTo>
                    <a:pt x="993" y="810"/>
                  </a:lnTo>
                  <a:lnTo>
                    <a:pt x="991" y="810"/>
                  </a:lnTo>
                  <a:lnTo>
                    <a:pt x="991" y="808"/>
                  </a:lnTo>
                  <a:lnTo>
                    <a:pt x="993" y="808"/>
                  </a:lnTo>
                  <a:lnTo>
                    <a:pt x="993" y="806"/>
                  </a:lnTo>
                  <a:lnTo>
                    <a:pt x="991" y="806"/>
                  </a:lnTo>
                  <a:lnTo>
                    <a:pt x="991" y="808"/>
                  </a:lnTo>
                  <a:lnTo>
                    <a:pt x="989" y="808"/>
                  </a:lnTo>
                  <a:lnTo>
                    <a:pt x="989" y="810"/>
                  </a:lnTo>
                  <a:lnTo>
                    <a:pt x="989" y="812"/>
                  </a:lnTo>
                  <a:lnTo>
                    <a:pt x="987" y="812"/>
                  </a:lnTo>
                  <a:lnTo>
                    <a:pt x="987" y="814"/>
                  </a:lnTo>
                  <a:lnTo>
                    <a:pt x="985" y="814"/>
                  </a:lnTo>
                  <a:lnTo>
                    <a:pt x="985" y="816"/>
                  </a:lnTo>
                  <a:lnTo>
                    <a:pt x="983" y="818"/>
                  </a:lnTo>
                  <a:lnTo>
                    <a:pt x="983" y="820"/>
                  </a:lnTo>
                  <a:lnTo>
                    <a:pt x="983" y="822"/>
                  </a:lnTo>
                  <a:lnTo>
                    <a:pt x="981" y="822"/>
                  </a:lnTo>
                  <a:lnTo>
                    <a:pt x="981" y="824"/>
                  </a:lnTo>
                  <a:lnTo>
                    <a:pt x="981" y="822"/>
                  </a:lnTo>
                  <a:lnTo>
                    <a:pt x="979" y="822"/>
                  </a:lnTo>
                  <a:lnTo>
                    <a:pt x="979" y="820"/>
                  </a:lnTo>
                  <a:lnTo>
                    <a:pt x="979" y="818"/>
                  </a:lnTo>
                  <a:lnTo>
                    <a:pt x="977" y="818"/>
                  </a:lnTo>
                  <a:lnTo>
                    <a:pt x="979" y="816"/>
                  </a:lnTo>
                  <a:lnTo>
                    <a:pt x="977" y="816"/>
                  </a:lnTo>
                  <a:lnTo>
                    <a:pt x="977" y="818"/>
                  </a:lnTo>
                  <a:lnTo>
                    <a:pt x="975" y="818"/>
                  </a:lnTo>
                  <a:lnTo>
                    <a:pt x="974" y="820"/>
                  </a:lnTo>
                  <a:lnTo>
                    <a:pt x="974" y="818"/>
                  </a:lnTo>
                  <a:lnTo>
                    <a:pt x="974" y="820"/>
                  </a:lnTo>
                  <a:lnTo>
                    <a:pt x="972" y="820"/>
                  </a:lnTo>
                  <a:lnTo>
                    <a:pt x="970" y="820"/>
                  </a:lnTo>
                  <a:lnTo>
                    <a:pt x="970" y="822"/>
                  </a:lnTo>
                  <a:lnTo>
                    <a:pt x="972" y="822"/>
                  </a:lnTo>
                  <a:lnTo>
                    <a:pt x="972" y="824"/>
                  </a:lnTo>
                  <a:lnTo>
                    <a:pt x="970" y="826"/>
                  </a:lnTo>
                  <a:lnTo>
                    <a:pt x="970" y="827"/>
                  </a:lnTo>
                  <a:lnTo>
                    <a:pt x="970" y="826"/>
                  </a:lnTo>
                  <a:lnTo>
                    <a:pt x="972" y="826"/>
                  </a:lnTo>
                  <a:lnTo>
                    <a:pt x="972" y="824"/>
                  </a:lnTo>
                  <a:lnTo>
                    <a:pt x="974" y="822"/>
                  </a:lnTo>
                  <a:lnTo>
                    <a:pt x="975" y="822"/>
                  </a:lnTo>
                  <a:lnTo>
                    <a:pt x="977" y="820"/>
                  </a:lnTo>
                  <a:lnTo>
                    <a:pt x="977" y="822"/>
                  </a:lnTo>
                  <a:lnTo>
                    <a:pt x="977" y="824"/>
                  </a:lnTo>
                  <a:lnTo>
                    <a:pt x="977" y="826"/>
                  </a:lnTo>
                  <a:lnTo>
                    <a:pt x="975" y="827"/>
                  </a:lnTo>
                  <a:lnTo>
                    <a:pt x="974" y="827"/>
                  </a:lnTo>
                  <a:lnTo>
                    <a:pt x="974" y="829"/>
                  </a:lnTo>
                  <a:lnTo>
                    <a:pt x="975" y="829"/>
                  </a:lnTo>
                  <a:lnTo>
                    <a:pt x="974" y="831"/>
                  </a:lnTo>
                  <a:lnTo>
                    <a:pt x="974" y="829"/>
                  </a:lnTo>
                  <a:lnTo>
                    <a:pt x="974" y="831"/>
                  </a:lnTo>
                  <a:lnTo>
                    <a:pt x="974" y="833"/>
                  </a:lnTo>
                  <a:lnTo>
                    <a:pt x="974" y="835"/>
                  </a:lnTo>
                  <a:lnTo>
                    <a:pt x="972" y="833"/>
                  </a:lnTo>
                  <a:lnTo>
                    <a:pt x="970" y="833"/>
                  </a:lnTo>
                  <a:lnTo>
                    <a:pt x="970" y="835"/>
                  </a:lnTo>
                  <a:lnTo>
                    <a:pt x="972" y="835"/>
                  </a:lnTo>
                  <a:lnTo>
                    <a:pt x="972" y="837"/>
                  </a:lnTo>
                  <a:lnTo>
                    <a:pt x="970" y="835"/>
                  </a:lnTo>
                  <a:lnTo>
                    <a:pt x="968" y="835"/>
                  </a:lnTo>
                  <a:lnTo>
                    <a:pt x="966" y="835"/>
                  </a:lnTo>
                  <a:lnTo>
                    <a:pt x="964" y="835"/>
                  </a:lnTo>
                  <a:lnTo>
                    <a:pt x="964" y="837"/>
                  </a:lnTo>
                  <a:lnTo>
                    <a:pt x="962" y="837"/>
                  </a:lnTo>
                  <a:lnTo>
                    <a:pt x="960" y="837"/>
                  </a:lnTo>
                  <a:lnTo>
                    <a:pt x="960" y="839"/>
                  </a:lnTo>
                  <a:lnTo>
                    <a:pt x="962" y="839"/>
                  </a:lnTo>
                  <a:lnTo>
                    <a:pt x="964" y="839"/>
                  </a:lnTo>
                  <a:lnTo>
                    <a:pt x="964" y="837"/>
                  </a:lnTo>
                  <a:lnTo>
                    <a:pt x="966" y="837"/>
                  </a:lnTo>
                  <a:lnTo>
                    <a:pt x="966" y="839"/>
                  </a:lnTo>
                  <a:lnTo>
                    <a:pt x="966" y="837"/>
                  </a:lnTo>
                  <a:lnTo>
                    <a:pt x="968" y="837"/>
                  </a:lnTo>
                  <a:lnTo>
                    <a:pt x="970" y="837"/>
                  </a:lnTo>
                  <a:lnTo>
                    <a:pt x="968" y="839"/>
                  </a:lnTo>
                  <a:lnTo>
                    <a:pt x="966" y="839"/>
                  </a:lnTo>
                  <a:lnTo>
                    <a:pt x="964" y="839"/>
                  </a:lnTo>
                  <a:lnTo>
                    <a:pt x="964" y="841"/>
                  </a:lnTo>
                  <a:lnTo>
                    <a:pt x="962" y="841"/>
                  </a:lnTo>
                  <a:lnTo>
                    <a:pt x="962" y="843"/>
                  </a:lnTo>
                  <a:lnTo>
                    <a:pt x="962" y="845"/>
                  </a:lnTo>
                  <a:lnTo>
                    <a:pt x="960" y="845"/>
                  </a:lnTo>
                  <a:lnTo>
                    <a:pt x="960" y="847"/>
                  </a:lnTo>
                  <a:lnTo>
                    <a:pt x="962" y="847"/>
                  </a:lnTo>
                  <a:lnTo>
                    <a:pt x="962" y="849"/>
                  </a:lnTo>
                  <a:lnTo>
                    <a:pt x="962" y="847"/>
                  </a:lnTo>
                  <a:lnTo>
                    <a:pt x="964" y="845"/>
                  </a:lnTo>
                  <a:lnTo>
                    <a:pt x="964" y="843"/>
                  </a:lnTo>
                  <a:lnTo>
                    <a:pt x="966" y="841"/>
                  </a:lnTo>
                  <a:lnTo>
                    <a:pt x="966" y="839"/>
                  </a:lnTo>
                  <a:lnTo>
                    <a:pt x="968" y="839"/>
                  </a:lnTo>
                  <a:lnTo>
                    <a:pt x="968" y="841"/>
                  </a:lnTo>
                  <a:lnTo>
                    <a:pt x="970" y="841"/>
                  </a:lnTo>
                  <a:lnTo>
                    <a:pt x="970" y="839"/>
                  </a:lnTo>
                  <a:lnTo>
                    <a:pt x="972" y="839"/>
                  </a:lnTo>
                  <a:lnTo>
                    <a:pt x="972" y="841"/>
                  </a:lnTo>
                  <a:lnTo>
                    <a:pt x="972" y="843"/>
                  </a:lnTo>
                  <a:lnTo>
                    <a:pt x="970" y="843"/>
                  </a:lnTo>
                  <a:lnTo>
                    <a:pt x="972" y="843"/>
                  </a:lnTo>
                  <a:lnTo>
                    <a:pt x="970" y="845"/>
                  </a:lnTo>
                  <a:lnTo>
                    <a:pt x="972" y="845"/>
                  </a:lnTo>
                  <a:lnTo>
                    <a:pt x="970" y="845"/>
                  </a:lnTo>
                  <a:lnTo>
                    <a:pt x="970" y="847"/>
                  </a:lnTo>
                  <a:lnTo>
                    <a:pt x="970" y="849"/>
                  </a:lnTo>
                  <a:lnTo>
                    <a:pt x="972" y="847"/>
                  </a:lnTo>
                  <a:lnTo>
                    <a:pt x="972" y="845"/>
                  </a:lnTo>
                  <a:lnTo>
                    <a:pt x="974" y="843"/>
                  </a:lnTo>
                  <a:lnTo>
                    <a:pt x="974" y="841"/>
                  </a:lnTo>
                  <a:lnTo>
                    <a:pt x="975" y="841"/>
                  </a:lnTo>
                  <a:lnTo>
                    <a:pt x="975" y="839"/>
                  </a:lnTo>
                  <a:lnTo>
                    <a:pt x="975" y="841"/>
                  </a:lnTo>
                  <a:lnTo>
                    <a:pt x="975" y="843"/>
                  </a:lnTo>
                  <a:lnTo>
                    <a:pt x="975" y="845"/>
                  </a:lnTo>
                  <a:lnTo>
                    <a:pt x="974" y="845"/>
                  </a:lnTo>
                  <a:lnTo>
                    <a:pt x="975" y="845"/>
                  </a:lnTo>
                  <a:lnTo>
                    <a:pt x="975" y="847"/>
                  </a:lnTo>
                  <a:lnTo>
                    <a:pt x="977" y="847"/>
                  </a:lnTo>
                  <a:lnTo>
                    <a:pt x="977" y="849"/>
                  </a:lnTo>
                  <a:lnTo>
                    <a:pt x="977" y="851"/>
                  </a:lnTo>
                  <a:lnTo>
                    <a:pt x="975" y="851"/>
                  </a:lnTo>
                  <a:lnTo>
                    <a:pt x="974" y="852"/>
                  </a:lnTo>
                  <a:lnTo>
                    <a:pt x="974" y="854"/>
                  </a:lnTo>
                  <a:lnTo>
                    <a:pt x="972" y="854"/>
                  </a:lnTo>
                  <a:lnTo>
                    <a:pt x="972" y="852"/>
                  </a:lnTo>
                  <a:lnTo>
                    <a:pt x="972" y="854"/>
                  </a:lnTo>
                  <a:lnTo>
                    <a:pt x="970" y="852"/>
                  </a:lnTo>
                  <a:lnTo>
                    <a:pt x="970" y="851"/>
                  </a:lnTo>
                  <a:lnTo>
                    <a:pt x="970" y="852"/>
                  </a:lnTo>
                  <a:lnTo>
                    <a:pt x="968" y="852"/>
                  </a:lnTo>
                  <a:lnTo>
                    <a:pt x="966" y="852"/>
                  </a:lnTo>
                  <a:lnTo>
                    <a:pt x="964" y="854"/>
                  </a:lnTo>
                  <a:lnTo>
                    <a:pt x="964" y="856"/>
                  </a:lnTo>
                  <a:lnTo>
                    <a:pt x="962" y="856"/>
                  </a:lnTo>
                  <a:lnTo>
                    <a:pt x="962" y="858"/>
                  </a:lnTo>
                  <a:lnTo>
                    <a:pt x="960" y="858"/>
                  </a:lnTo>
                  <a:lnTo>
                    <a:pt x="960" y="860"/>
                  </a:lnTo>
                  <a:lnTo>
                    <a:pt x="962" y="860"/>
                  </a:lnTo>
                  <a:lnTo>
                    <a:pt x="962" y="858"/>
                  </a:lnTo>
                  <a:lnTo>
                    <a:pt x="964" y="858"/>
                  </a:lnTo>
                  <a:lnTo>
                    <a:pt x="964" y="856"/>
                  </a:lnTo>
                  <a:lnTo>
                    <a:pt x="966" y="856"/>
                  </a:lnTo>
                  <a:lnTo>
                    <a:pt x="968" y="854"/>
                  </a:lnTo>
                  <a:lnTo>
                    <a:pt x="970" y="854"/>
                  </a:lnTo>
                  <a:lnTo>
                    <a:pt x="970" y="856"/>
                  </a:lnTo>
                  <a:lnTo>
                    <a:pt x="970" y="854"/>
                  </a:lnTo>
                  <a:lnTo>
                    <a:pt x="972" y="854"/>
                  </a:lnTo>
                  <a:lnTo>
                    <a:pt x="972" y="856"/>
                  </a:lnTo>
                  <a:lnTo>
                    <a:pt x="970" y="856"/>
                  </a:lnTo>
                  <a:lnTo>
                    <a:pt x="972" y="856"/>
                  </a:lnTo>
                  <a:lnTo>
                    <a:pt x="974" y="856"/>
                  </a:lnTo>
                  <a:lnTo>
                    <a:pt x="972" y="858"/>
                  </a:lnTo>
                  <a:lnTo>
                    <a:pt x="972" y="860"/>
                  </a:lnTo>
                  <a:lnTo>
                    <a:pt x="972" y="858"/>
                  </a:lnTo>
                  <a:lnTo>
                    <a:pt x="974" y="858"/>
                  </a:lnTo>
                  <a:lnTo>
                    <a:pt x="975" y="856"/>
                  </a:lnTo>
                  <a:lnTo>
                    <a:pt x="975" y="858"/>
                  </a:lnTo>
                  <a:lnTo>
                    <a:pt x="975" y="860"/>
                  </a:lnTo>
                  <a:lnTo>
                    <a:pt x="974" y="860"/>
                  </a:lnTo>
                  <a:lnTo>
                    <a:pt x="975" y="860"/>
                  </a:lnTo>
                  <a:lnTo>
                    <a:pt x="975" y="858"/>
                  </a:lnTo>
                  <a:lnTo>
                    <a:pt x="975" y="856"/>
                  </a:lnTo>
                  <a:lnTo>
                    <a:pt x="975" y="854"/>
                  </a:lnTo>
                  <a:lnTo>
                    <a:pt x="977" y="854"/>
                  </a:lnTo>
                  <a:lnTo>
                    <a:pt x="977" y="852"/>
                  </a:lnTo>
                  <a:lnTo>
                    <a:pt x="977" y="854"/>
                  </a:lnTo>
                  <a:lnTo>
                    <a:pt x="977" y="856"/>
                  </a:lnTo>
                  <a:lnTo>
                    <a:pt x="977" y="858"/>
                  </a:lnTo>
                  <a:lnTo>
                    <a:pt x="977" y="856"/>
                  </a:lnTo>
                  <a:lnTo>
                    <a:pt x="977" y="854"/>
                  </a:lnTo>
                  <a:lnTo>
                    <a:pt x="977" y="852"/>
                  </a:lnTo>
                  <a:lnTo>
                    <a:pt x="979" y="851"/>
                  </a:lnTo>
                  <a:lnTo>
                    <a:pt x="981" y="851"/>
                  </a:lnTo>
                  <a:lnTo>
                    <a:pt x="981" y="852"/>
                  </a:lnTo>
                  <a:lnTo>
                    <a:pt x="981" y="854"/>
                  </a:lnTo>
                  <a:lnTo>
                    <a:pt x="981" y="852"/>
                  </a:lnTo>
                  <a:lnTo>
                    <a:pt x="981" y="854"/>
                  </a:lnTo>
                  <a:lnTo>
                    <a:pt x="979" y="854"/>
                  </a:lnTo>
                  <a:lnTo>
                    <a:pt x="981" y="854"/>
                  </a:lnTo>
                  <a:lnTo>
                    <a:pt x="983" y="854"/>
                  </a:lnTo>
                  <a:lnTo>
                    <a:pt x="983" y="856"/>
                  </a:lnTo>
                  <a:lnTo>
                    <a:pt x="983" y="854"/>
                  </a:lnTo>
                  <a:lnTo>
                    <a:pt x="983" y="856"/>
                  </a:lnTo>
                  <a:lnTo>
                    <a:pt x="985" y="856"/>
                  </a:lnTo>
                  <a:lnTo>
                    <a:pt x="983" y="858"/>
                  </a:lnTo>
                  <a:lnTo>
                    <a:pt x="981" y="858"/>
                  </a:lnTo>
                  <a:lnTo>
                    <a:pt x="979" y="858"/>
                  </a:lnTo>
                  <a:lnTo>
                    <a:pt x="979" y="860"/>
                  </a:lnTo>
                  <a:lnTo>
                    <a:pt x="981" y="860"/>
                  </a:lnTo>
                  <a:lnTo>
                    <a:pt x="983" y="860"/>
                  </a:lnTo>
                  <a:lnTo>
                    <a:pt x="983" y="858"/>
                  </a:lnTo>
                  <a:lnTo>
                    <a:pt x="983" y="860"/>
                  </a:lnTo>
                  <a:lnTo>
                    <a:pt x="983" y="858"/>
                  </a:lnTo>
                  <a:lnTo>
                    <a:pt x="983" y="860"/>
                  </a:lnTo>
                  <a:lnTo>
                    <a:pt x="985" y="860"/>
                  </a:lnTo>
                  <a:lnTo>
                    <a:pt x="983" y="860"/>
                  </a:lnTo>
                  <a:lnTo>
                    <a:pt x="983" y="858"/>
                  </a:lnTo>
                  <a:lnTo>
                    <a:pt x="985" y="858"/>
                  </a:lnTo>
                  <a:lnTo>
                    <a:pt x="985" y="860"/>
                  </a:lnTo>
                  <a:lnTo>
                    <a:pt x="985" y="862"/>
                  </a:lnTo>
                  <a:lnTo>
                    <a:pt x="983" y="862"/>
                  </a:lnTo>
                  <a:lnTo>
                    <a:pt x="983" y="860"/>
                  </a:lnTo>
                  <a:lnTo>
                    <a:pt x="981" y="862"/>
                  </a:lnTo>
                  <a:lnTo>
                    <a:pt x="983" y="862"/>
                  </a:lnTo>
                  <a:lnTo>
                    <a:pt x="983" y="864"/>
                  </a:lnTo>
                  <a:lnTo>
                    <a:pt x="981" y="864"/>
                  </a:lnTo>
                  <a:lnTo>
                    <a:pt x="981" y="862"/>
                  </a:lnTo>
                  <a:lnTo>
                    <a:pt x="979" y="862"/>
                  </a:lnTo>
                  <a:lnTo>
                    <a:pt x="981" y="864"/>
                  </a:lnTo>
                  <a:lnTo>
                    <a:pt x="979" y="864"/>
                  </a:lnTo>
                  <a:lnTo>
                    <a:pt x="979" y="862"/>
                  </a:lnTo>
                  <a:lnTo>
                    <a:pt x="977" y="862"/>
                  </a:lnTo>
                  <a:lnTo>
                    <a:pt x="977" y="864"/>
                  </a:lnTo>
                  <a:lnTo>
                    <a:pt x="979" y="864"/>
                  </a:lnTo>
                  <a:lnTo>
                    <a:pt x="977" y="864"/>
                  </a:lnTo>
                  <a:lnTo>
                    <a:pt x="979" y="864"/>
                  </a:lnTo>
                  <a:lnTo>
                    <a:pt x="979" y="866"/>
                  </a:lnTo>
                  <a:lnTo>
                    <a:pt x="977" y="866"/>
                  </a:lnTo>
                  <a:lnTo>
                    <a:pt x="977" y="868"/>
                  </a:lnTo>
                  <a:lnTo>
                    <a:pt x="977" y="866"/>
                  </a:lnTo>
                  <a:lnTo>
                    <a:pt x="975" y="866"/>
                  </a:lnTo>
                  <a:lnTo>
                    <a:pt x="974" y="868"/>
                  </a:lnTo>
                  <a:lnTo>
                    <a:pt x="975" y="868"/>
                  </a:lnTo>
                  <a:lnTo>
                    <a:pt x="975" y="866"/>
                  </a:lnTo>
                  <a:lnTo>
                    <a:pt x="975" y="868"/>
                  </a:lnTo>
                  <a:lnTo>
                    <a:pt x="977" y="868"/>
                  </a:lnTo>
                  <a:lnTo>
                    <a:pt x="977" y="870"/>
                  </a:lnTo>
                  <a:lnTo>
                    <a:pt x="975" y="870"/>
                  </a:lnTo>
                  <a:lnTo>
                    <a:pt x="975" y="872"/>
                  </a:lnTo>
                  <a:lnTo>
                    <a:pt x="974" y="872"/>
                  </a:lnTo>
                  <a:lnTo>
                    <a:pt x="974" y="874"/>
                  </a:lnTo>
                  <a:lnTo>
                    <a:pt x="972" y="874"/>
                  </a:lnTo>
                  <a:lnTo>
                    <a:pt x="972" y="872"/>
                  </a:lnTo>
                  <a:lnTo>
                    <a:pt x="972" y="870"/>
                  </a:lnTo>
                  <a:lnTo>
                    <a:pt x="970" y="872"/>
                  </a:lnTo>
                  <a:lnTo>
                    <a:pt x="972" y="872"/>
                  </a:lnTo>
                  <a:lnTo>
                    <a:pt x="972" y="874"/>
                  </a:lnTo>
                  <a:lnTo>
                    <a:pt x="972" y="876"/>
                  </a:lnTo>
                  <a:lnTo>
                    <a:pt x="970" y="876"/>
                  </a:lnTo>
                  <a:lnTo>
                    <a:pt x="970" y="877"/>
                  </a:lnTo>
                  <a:lnTo>
                    <a:pt x="972" y="876"/>
                  </a:lnTo>
                  <a:lnTo>
                    <a:pt x="974" y="876"/>
                  </a:lnTo>
                  <a:lnTo>
                    <a:pt x="974" y="874"/>
                  </a:lnTo>
                  <a:lnTo>
                    <a:pt x="974" y="872"/>
                  </a:lnTo>
                  <a:lnTo>
                    <a:pt x="975" y="872"/>
                  </a:lnTo>
                  <a:lnTo>
                    <a:pt x="977" y="872"/>
                  </a:lnTo>
                  <a:lnTo>
                    <a:pt x="977" y="874"/>
                  </a:lnTo>
                  <a:lnTo>
                    <a:pt x="975" y="874"/>
                  </a:lnTo>
                  <a:lnTo>
                    <a:pt x="974" y="874"/>
                  </a:lnTo>
                  <a:lnTo>
                    <a:pt x="974" y="876"/>
                  </a:lnTo>
                  <a:lnTo>
                    <a:pt x="975" y="874"/>
                  </a:lnTo>
                  <a:lnTo>
                    <a:pt x="977" y="874"/>
                  </a:lnTo>
                  <a:lnTo>
                    <a:pt x="977" y="876"/>
                  </a:lnTo>
                  <a:lnTo>
                    <a:pt x="977" y="877"/>
                  </a:lnTo>
                  <a:lnTo>
                    <a:pt x="975" y="877"/>
                  </a:lnTo>
                  <a:lnTo>
                    <a:pt x="975" y="879"/>
                  </a:lnTo>
                  <a:lnTo>
                    <a:pt x="977" y="877"/>
                  </a:lnTo>
                  <a:lnTo>
                    <a:pt x="977" y="876"/>
                  </a:lnTo>
                  <a:lnTo>
                    <a:pt x="977" y="874"/>
                  </a:lnTo>
                  <a:lnTo>
                    <a:pt x="979" y="874"/>
                  </a:lnTo>
                  <a:lnTo>
                    <a:pt x="981" y="876"/>
                  </a:lnTo>
                  <a:lnTo>
                    <a:pt x="979" y="876"/>
                  </a:lnTo>
                  <a:lnTo>
                    <a:pt x="979" y="877"/>
                  </a:lnTo>
                  <a:lnTo>
                    <a:pt x="979" y="879"/>
                  </a:lnTo>
                  <a:lnTo>
                    <a:pt x="977" y="879"/>
                  </a:lnTo>
                  <a:lnTo>
                    <a:pt x="975" y="881"/>
                  </a:lnTo>
                  <a:lnTo>
                    <a:pt x="974" y="881"/>
                  </a:lnTo>
                  <a:lnTo>
                    <a:pt x="974" y="879"/>
                  </a:lnTo>
                  <a:lnTo>
                    <a:pt x="974" y="877"/>
                  </a:lnTo>
                  <a:lnTo>
                    <a:pt x="972" y="877"/>
                  </a:lnTo>
                  <a:lnTo>
                    <a:pt x="972" y="879"/>
                  </a:lnTo>
                  <a:lnTo>
                    <a:pt x="972" y="881"/>
                  </a:lnTo>
                  <a:lnTo>
                    <a:pt x="972" y="883"/>
                  </a:lnTo>
                  <a:lnTo>
                    <a:pt x="972" y="885"/>
                  </a:lnTo>
                  <a:lnTo>
                    <a:pt x="970" y="885"/>
                  </a:lnTo>
                  <a:lnTo>
                    <a:pt x="970" y="887"/>
                  </a:lnTo>
                  <a:lnTo>
                    <a:pt x="970" y="889"/>
                  </a:lnTo>
                  <a:lnTo>
                    <a:pt x="970" y="891"/>
                  </a:lnTo>
                  <a:lnTo>
                    <a:pt x="970" y="893"/>
                  </a:lnTo>
                  <a:lnTo>
                    <a:pt x="970" y="891"/>
                  </a:lnTo>
                  <a:lnTo>
                    <a:pt x="968" y="891"/>
                  </a:lnTo>
                  <a:lnTo>
                    <a:pt x="968" y="889"/>
                  </a:lnTo>
                  <a:lnTo>
                    <a:pt x="968" y="887"/>
                  </a:lnTo>
                  <a:lnTo>
                    <a:pt x="966" y="887"/>
                  </a:lnTo>
                  <a:lnTo>
                    <a:pt x="966" y="889"/>
                  </a:lnTo>
                  <a:lnTo>
                    <a:pt x="966" y="891"/>
                  </a:lnTo>
                  <a:lnTo>
                    <a:pt x="964" y="891"/>
                  </a:lnTo>
                  <a:lnTo>
                    <a:pt x="966" y="891"/>
                  </a:lnTo>
                  <a:lnTo>
                    <a:pt x="964" y="893"/>
                  </a:lnTo>
                  <a:lnTo>
                    <a:pt x="962" y="893"/>
                  </a:lnTo>
                  <a:lnTo>
                    <a:pt x="960" y="893"/>
                  </a:lnTo>
                  <a:lnTo>
                    <a:pt x="960" y="891"/>
                  </a:lnTo>
                  <a:lnTo>
                    <a:pt x="958" y="891"/>
                  </a:lnTo>
                  <a:lnTo>
                    <a:pt x="958" y="893"/>
                  </a:lnTo>
                  <a:lnTo>
                    <a:pt x="956" y="893"/>
                  </a:lnTo>
                  <a:lnTo>
                    <a:pt x="954" y="893"/>
                  </a:lnTo>
                  <a:lnTo>
                    <a:pt x="956" y="893"/>
                  </a:lnTo>
                  <a:lnTo>
                    <a:pt x="954" y="893"/>
                  </a:lnTo>
                  <a:lnTo>
                    <a:pt x="954" y="891"/>
                  </a:lnTo>
                  <a:lnTo>
                    <a:pt x="952" y="891"/>
                  </a:lnTo>
                  <a:lnTo>
                    <a:pt x="951" y="891"/>
                  </a:lnTo>
                  <a:lnTo>
                    <a:pt x="949" y="891"/>
                  </a:lnTo>
                  <a:lnTo>
                    <a:pt x="949" y="889"/>
                  </a:lnTo>
                  <a:lnTo>
                    <a:pt x="949" y="887"/>
                  </a:lnTo>
                  <a:lnTo>
                    <a:pt x="951" y="887"/>
                  </a:lnTo>
                  <a:lnTo>
                    <a:pt x="951" y="885"/>
                  </a:lnTo>
                  <a:lnTo>
                    <a:pt x="949" y="885"/>
                  </a:lnTo>
                  <a:lnTo>
                    <a:pt x="947" y="885"/>
                  </a:lnTo>
                  <a:lnTo>
                    <a:pt x="947" y="887"/>
                  </a:lnTo>
                  <a:lnTo>
                    <a:pt x="945" y="889"/>
                  </a:lnTo>
                  <a:lnTo>
                    <a:pt x="945" y="887"/>
                  </a:lnTo>
                  <a:lnTo>
                    <a:pt x="945" y="889"/>
                  </a:lnTo>
                  <a:lnTo>
                    <a:pt x="945" y="891"/>
                  </a:lnTo>
                  <a:lnTo>
                    <a:pt x="943" y="891"/>
                  </a:lnTo>
                  <a:lnTo>
                    <a:pt x="945" y="891"/>
                  </a:lnTo>
                  <a:lnTo>
                    <a:pt x="945" y="893"/>
                  </a:lnTo>
                  <a:lnTo>
                    <a:pt x="943" y="893"/>
                  </a:lnTo>
                  <a:lnTo>
                    <a:pt x="943" y="895"/>
                  </a:lnTo>
                  <a:lnTo>
                    <a:pt x="945" y="895"/>
                  </a:lnTo>
                  <a:lnTo>
                    <a:pt x="943" y="895"/>
                  </a:lnTo>
                  <a:lnTo>
                    <a:pt x="945" y="895"/>
                  </a:lnTo>
                  <a:lnTo>
                    <a:pt x="943" y="895"/>
                  </a:lnTo>
                  <a:lnTo>
                    <a:pt x="943" y="897"/>
                  </a:lnTo>
                  <a:lnTo>
                    <a:pt x="943" y="895"/>
                  </a:lnTo>
                  <a:lnTo>
                    <a:pt x="943" y="893"/>
                  </a:lnTo>
                  <a:lnTo>
                    <a:pt x="943" y="891"/>
                  </a:lnTo>
                  <a:lnTo>
                    <a:pt x="943" y="889"/>
                  </a:lnTo>
                  <a:lnTo>
                    <a:pt x="943" y="891"/>
                  </a:lnTo>
                  <a:lnTo>
                    <a:pt x="941" y="891"/>
                  </a:lnTo>
                  <a:lnTo>
                    <a:pt x="941" y="889"/>
                  </a:lnTo>
                  <a:lnTo>
                    <a:pt x="943" y="889"/>
                  </a:lnTo>
                  <a:lnTo>
                    <a:pt x="943" y="887"/>
                  </a:lnTo>
                  <a:lnTo>
                    <a:pt x="941" y="887"/>
                  </a:lnTo>
                  <a:lnTo>
                    <a:pt x="941" y="885"/>
                  </a:lnTo>
                  <a:lnTo>
                    <a:pt x="941" y="883"/>
                  </a:lnTo>
                  <a:lnTo>
                    <a:pt x="941" y="881"/>
                  </a:lnTo>
                  <a:lnTo>
                    <a:pt x="939" y="881"/>
                  </a:lnTo>
                  <a:lnTo>
                    <a:pt x="937" y="881"/>
                  </a:lnTo>
                  <a:lnTo>
                    <a:pt x="937" y="883"/>
                  </a:lnTo>
                  <a:lnTo>
                    <a:pt x="937" y="885"/>
                  </a:lnTo>
                  <a:lnTo>
                    <a:pt x="937" y="887"/>
                  </a:lnTo>
                  <a:lnTo>
                    <a:pt x="939" y="887"/>
                  </a:lnTo>
                  <a:lnTo>
                    <a:pt x="939" y="889"/>
                  </a:lnTo>
                  <a:lnTo>
                    <a:pt x="937" y="891"/>
                  </a:lnTo>
                  <a:lnTo>
                    <a:pt x="937" y="893"/>
                  </a:lnTo>
                  <a:lnTo>
                    <a:pt x="935" y="893"/>
                  </a:lnTo>
                  <a:lnTo>
                    <a:pt x="933" y="895"/>
                  </a:lnTo>
                  <a:lnTo>
                    <a:pt x="935" y="895"/>
                  </a:lnTo>
                  <a:lnTo>
                    <a:pt x="933" y="897"/>
                  </a:lnTo>
                  <a:lnTo>
                    <a:pt x="933" y="899"/>
                  </a:lnTo>
                  <a:lnTo>
                    <a:pt x="933" y="897"/>
                  </a:lnTo>
                  <a:lnTo>
                    <a:pt x="933" y="899"/>
                  </a:lnTo>
                  <a:lnTo>
                    <a:pt x="931" y="899"/>
                  </a:lnTo>
                  <a:lnTo>
                    <a:pt x="931" y="900"/>
                  </a:lnTo>
                  <a:lnTo>
                    <a:pt x="933" y="900"/>
                  </a:lnTo>
                  <a:lnTo>
                    <a:pt x="933" y="902"/>
                  </a:lnTo>
                  <a:lnTo>
                    <a:pt x="935" y="902"/>
                  </a:lnTo>
                  <a:lnTo>
                    <a:pt x="935" y="904"/>
                  </a:lnTo>
                  <a:lnTo>
                    <a:pt x="933" y="904"/>
                  </a:lnTo>
                  <a:lnTo>
                    <a:pt x="935" y="904"/>
                  </a:lnTo>
                  <a:lnTo>
                    <a:pt x="935" y="906"/>
                  </a:lnTo>
                  <a:lnTo>
                    <a:pt x="935" y="904"/>
                  </a:lnTo>
                  <a:lnTo>
                    <a:pt x="935" y="906"/>
                  </a:lnTo>
                  <a:lnTo>
                    <a:pt x="933" y="906"/>
                  </a:lnTo>
                  <a:lnTo>
                    <a:pt x="933" y="904"/>
                  </a:lnTo>
                  <a:lnTo>
                    <a:pt x="933" y="906"/>
                  </a:lnTo>
                  <a:lnTo>
                    <a:pt x="931" y="904"/>
                  </a:lnTo>
                  <a:lnTo>
                    <a:pt x="933" y="904"/>
                  </a:lnTo>
                  <a:lnTo>
                    <a:pt x="931" y="904"/>
                  </a:lnTo>
                  <a:lnTo>
                    <a:pt x="933" y="904"/>
                  </a:lnTo>
                  <a:lnTo>
                    <a:pt x="933" y="902"/>
                  </a:lnTo>
                  <a:lnTo>
                    <a:pt x="931" y="902"/>
                  </a:lnTo>
                  <a:lnTo>
                    <a:pt x="931" y="904"/>
                  </a:lnTo>
                  <a:lnTo>
                    <a:pt x="931" y="902"/>
                  </a:lnTo>
                  <a:lnTo>
                    <a:pt x="933" y="902"/>
                  </a:lnTo>
                  <a:lnTo>
                    <a:pt x="931" y="902"/>
                  </a:lnTo>
                  <a:lnTo>
                    <a:pt x="931" y="900"/>
                  </a:lnTo>
                  <a:lnTo>
                    <a:pt x="933" y="900"/>
                  </a:lnTo>
                  <a:lnTo>
                    <a:pt x="931" y="900"/>
                  </a:lnTo>
                  <a:lnTo>
                    <a:pt x="931" y="899"/>
                  </a:lnTo>
                  <a:lnTo>
                    <a:pt x="931" y="900"/>
                  </a:lnTo>
                  <a:lnTo>
                    <a:pt x="931" y="899"/>
                  </a:lnTo>
                  <a:lnTo>
                    <a:pt x="931" y="897"/>
                  </a:lnTo>
                  <a:lnTo>
                    <a:pt x="931" y="899"/>
                  </a:lnTo>
                  <a:lnTo>
                    <a:pt x="931" y="897"/>
                  </a:lnTo>
                  <a:lnTo>
                    <a:pt x="933" y="897"/>
                  </a:lnTo>
                  <a:lnTo>
                    <a:pt x="931" y="897"/>
                  </a:lnTo>
                  <a:lnTo>
                    <a:pt x="931" y="895"/>
                  </a:lnTo>
                  <a:lnTo>
                    <a:pt x="931" y="893"/>
                  </a:lnTo>
                  <a:lnTo>
                    <a:pt x="929" y="891"/>
                  </a:lnTo>
                  <a:lnTo>
                    <a:pt x="927" y="891"/>
                  </a:lnTo>
                  <a:lnTo>
                    <a:pt x="927" y="893"/>
                  </a:lnTo>
                  <a:lnTo>
                    <a:pt x="929" y="893"/>
                  </a:lnTo>
                  <a:lnTo>
                    <a:pt x="929" y="895"/>
                  </a:lnTo>
                  <a:lnTo>
                    <a:pt x="929" y="897"/>
                  </a:lnTo>
                  <a:lnTo>
                    <a:pt x="927" y="895"/>
                  </a:lnTo>
                  <a:lnTo>
                    <a:pt x="927" y="897"/>
                  </a:lnTo>
                  <a:lnTo>
                    <a:pt x="927" y="899"/>
                  </a:lnTo>
                  <a:lnTo>
                    <a:pt x="927" y="900"/>
                  </a:lnTo>
                  <a:lnTo>
                    <a:pt x="927" y="899"/>
                  </a:lnTo>
                  <a:lnTo>
                    <a:pt x="926" y="899"/>
                  </a:lnTo>
                  <a:lnTo>
                    <a:pt x="924" y="897"/>
                  </a:lnTo>
                  <a:lnTo>
                    <a:pt x="924" y="899"/>
                  </a:lnTo>
                  <a:lnTo>
                    <a:pt x="926" y="899"/>
                  </a:lnTo>
                  <a:lnTo>
                    <a:pt x="926" y="900"/>
                  </a:lnTo>
                  <a:lnTo>
                    <a:pt x="927" y="900"/>
                  </a:lnTo>
                  <a:lnTo>
                    <a:pt x="927" y="902"/>
                  </a:lnTo>
                  <a:lnTo>
                    <a:pt x="927" y="904"/>
                  </a:lnTo>
                  <a:lnTo>
                    <a:pt x="927" y="902"/>
                  </a:lnTo>
                  <a:lnTo>
                    <a:pt x="927" y="904"/>
                  </a:lnTo>
                  <a:lnTo>
                    <a:pt x="927" y="906"/>
                  </a:lnTo>
                  <a:lnTo>
                    <a:pt x="929" y="906"/>
                  </a:lnTo>
                  <a:lnTo>
                    <a:pt x="927" y="906"/>
                  </a:lnTo>
                  <a:lnTo>
                    <a:pt x="927" y="908"/>
                  </a:lnTo>
                  <a:lnTo>
                    <a:pt x="929" y="906"/>
                  </a:lnTo>
                  <a:lnTo>
                    <a:pt x="929" y="908"/>
                  </a:lnTo>
                  <a:lnTo>
                    <a:pt x="927" y="908"/>
                  </a:lnTo>
                  <a:lnTo>
                    <a:pt x="927" y="910"/>
                  </a:lnTo>
                  <a:lnTo>
                    <a:pt x="927" y="912"/>
                  </a:lnTo>
                  <a:lnTo>
                    <a:pt x="927" y="910"/>
                  </a:lnTo>
                  <a:lnTo>
                    <a:pt x="927" y="908"/>
                  </a:lnTo>
                  <a:lnTo>
                    <a:pt x="926" y="908"/>
                  </a:lnTo>
                  <a:lnTo>
                    <a:pt x="927" y="908"/>
                  </a:lnTo>
                  <a:lnTo>
                    <a:pt x="926" y="908"/>
                  </a:lnTo>
                  <a:lnTo>
                    <a:pt x="927" y="908"/>
                  </a:lnTo>
                  <a:lnTo>
                    <a:pt x="927" y="906"/>
                  </a:lnTo>
                  <a:lnTo>
                    <a:pt x="926" y="906"/>
                  </a:lnTo>
                  <a:lnTo>
                    <a:pt x="926" y="904"/>
                  </a:lnTo>
                  <a:lnTo>
                    <a:pt x="924" y="904"/>
                  </a:lnTo>
                  <a:lnTo>
                    <a:pt x="924" y="902"/>
                  </a:lnTo>
                  <a:lnTo>
                    <a:pt x="922" y="902"/>
                  </a:lnTo>
                  <a:lnTo>
                    <a:pt x="920" y="902"/>
                  </a:lnTo>
                  <a:lnTo>
                    <a:pt x="920" y="900"/>
                  </a:lnTo>
                  <a:lnTo>
                    <a:pt x="920" y="899"/>
                  </a:lnTo>
                  <a:lnTo>
                    <a:pt x="918" y="899"/>
                  </a:lnTo>
                  <a:lnTo>
                    <a:pt x="918" y="900"/>
                  </a:lnTo>
                  <a:lnTo>
                    <a:pt x="918" y="902"/>
                  </a:lnTo>
                  <a:lnTo>
                    <a:pt x="920" y="902"/>
                  </a:lnTo>
                  <a:lnTo>
                    <a:pt x="920" y="904"/>
                  </a:lnTo>
                  <a:lnTo>
                    <a:pt x="922" y="904"/>
                  </a:lnTo>
                  <a:lnTo>
                    <a:pt x="922" y="906"/>
                  </a:lnTo>
                  <a:lnTo>
                    <a:pt x="924" y="904"/>
                  </a:lnTo>
                  <a:lnTo>
                    <a:pt x="924" y="906"/>
                  </a:lnTo>
                  <a:lnTo>
                    <a:pt x="922" y="906"/>
                  </a:lnTo>
                  <a:lnTo>
                    <a:pt x="922" y="908"/>
                  </a:lnTo>
                  <a:lnTo>
                    <a:pt x="922" y="910"/>
                  </a:lnTo>
                  <a:lnTo>
                    <a:pt x="920" y="910"/>
                  </a:lnTo>
                  <a:lnTo>
                    <a:pt x="920" y="912"/>
                  </a:lnTo>
                  <a:lnTo>
                    <a:pt x="918" y="912"/>
                  </a:lnTo>
                  <a:lnTo>
                    <a:pt x="918" y="910"/>
                  </a:lnTo>
                  <a:lnTo>
                    <a:pt x="918" y="908"/>
                  </a:lnTo>
                  <a:lnTo>
                    <a:pt x="916" y="908"/>
                  </a:lnTo>
                  <a:lnTo>
                    <a:pt x="916" y="910"/>
                  </a:lnTo>
                  <a:lnTo>
                    <a:pt x="918" y="910"/>
                  </a:lnTo>
                  <a:lnTo>
                    <a:pt x="918" y="912"/>
                  </a:lnTo>
                  <a:lnTo>
                    <a:pt x="916" y="912"/>
                  </a:lnTo>
                  <a:lnTo>
                    <a:pt x="916" y="914"/>
                  </a:lnTo>
                  <a:lnTo>
                    <a:pt x="916" y="912"/>
                  </a:lnTo>
                  <a:lnTo>
                    <a:pt x="914" y="912"/>
                  </a:lnTo>
                  <a:lnTo>
                    <a:pt x="916" y="912"/>
                  </a:lnTo>
                  <a:lnTo>
                    <a:pt x="916" y="914"/>
                  </a:lnTo>
                  <a:lnTo>
                    <a:pt x="918" y="914"/>
                  </a:lnTo>
                  <a:lnTo>
                    <a:pt x="918" y="916"/>
                  </a:lnTo>
                  <a:lnTo>
                    <a:pt x="916" y="916"/>
                  </a:lnTo>
                  <a:lnTo>
                    <a:pt x="914" y="916"/>
                  </a:lnTo>
                  <a:lnTo>
                    <a:pt x="914" y="914"/>
                  </a:lnTo>
                  <a:lnTo>
                    <a:pt x="914" y="916"/>
                  </a:lnTo>
                  <a:lnTo>
                    <a:pt x="914" y="918"/>
                  </a:lnTo>
                  <a:lnTo>
                    <a:pt x="912" y="918"/>
                  </a:lnTo>
                  <a:lnTo>
                    <a:pt x="912" y="920"/>
                  </a:lnTo>
                  <a:lnTo>
                    <a:pt x="910" y="920"/>
                  </a:lnTo>
                  <a:lnTo>
                    <a:pt x="910" y="922"/>
                  </a:lnTo>
                  <a:lnTo>
                    <a:pt x="910" y="920"/>
                  </a:lnTo>
                  <a:lnTo>
                    <a:pt x="910" y="922"/>
                  </a:lnTo>
                  <a:lnTo>
                    <a:pt x="908" y="922"/>
                  </a:lnTo>
                  <a:lnTo>
                    <a:pt x="910" y="922"/>
                  </a:lnTo>
                  <a:lnTo>
                    <a:pt x="910" y="920"/>
                  </a:lnTo>
                  <a:lnTo>
                    <a:pt x="908" y="920"/>
                  </a:lnTo>
                  <a:lnTo>
                    <a:pt x="910" y="920"/>
                  </a:lnTo>
                  <a:lnTo>
                    <a:pt x="908" y="920"/>
                  </a:lnTo>
                  <a:lnTo>
                    <a:pt x="908" y="918"/>
                  </a:lnTo>
                  <a:lnTo>
                    <a:pt x="910" y="918"/>
                  </a:lnTo>
                  <a:lnTo>
                    <a:pt x="910" y="920"/>
                  </a:lnTo>
                  <a:lnTo>
                    <a:pt x="910" y="918"/>
                  </a:lnTo>
                  <a:lnTo>
                    <a:pt x="908" y="918"/>
                  </a:lnTo>
                  <a:lnTo>
                    <a:pt x="910" y="918"/>
                  </a:lnTo>
                  <a:lnTo>
                    <a:pt x="910" y="916"/>
                  </a:lnTo>
                  <a:lnTo>
                    <a:pt x="910" y="914"/>
                  </a:lnTo>
                  <a:lnTo>
                    <a:pt x="910" y="912"/>
                  </a:lnTo>
                  <a:lnTo>
                    <a:pt x="912" y="912"/>
                  </a:lnTo>
                  <a:lnTo>
                    <a:pt x="912" y="910"/>
                  </a:lnTo>
                  <a:lnTo>
                    <a:pt x="910" y="910"/>
                  </a:lnTo>
                  <a:lnTo>
                    <a:pt x="912" y="910"/>
                  </a:lnTo>
                  <a:lnTo>
                    <a:pt x="912" y="908"/>
                  </a:lnTo>
                  <a:lnTo>
                    <a:pt x="912" y="906"/>
                  </a:lnTo>
                  <a:lnTo>
                    <a:pt x="914" y="906"/>
                  </a:lnTo>
                  <a:lnTo>
                    <a:pt x="914" y="904"/>
                  </a:lnTo>
                  <a:lnTo>
                    <a:pt x="912" y="904"/>
                  </a:lnTo>
                  <a:lnTo>
                    <a:pt x="912" y="906"/>
                  </a:lnTo>
                  <a:lnTo>
                    <a:pt x="912" y="908"/>
                  </a:lnTo>
                  <a:lnTo>
                    <a:pt x="910" y="908"/>
                  </a:lnTo>
                  <a:lnTo>
                    <a:pt x="910" y="910"/>
                  </a:lnTo>
                  <a:lnTo>
                    <a:pt x="910" y="912"/>
                  </a:lnTo>
                  <a:lnTo>
                    <a:pt x="908" y="912"/>
                  </a:lnTo>
                  <a:lnTo>
                    <a:pt x="908" y="914"/>
                  </a:lnTo>
                  <a:lnTo>
                    <a:pt x="908" y="916"/>
                  </a:lnTo>
                  <a:lnTo>
                    <a:pt x="908" y="914"/>
                  </a:lnTo>
                  <a:lnTo>
                    <a:pt x="906" y="914"/>
                  </a:lnTo>
                  <a:lnTo>
                    <a:pt x="906" y="916"/>
                  </a:lnTo>
                  <a:lnTo>
                    <a:pt x="906" y="918"/>
                  </a:lnTo>
                  <a:lnTo>
                    <a:pt x="906" y="920"/>
                  </a:lnTo>
                  <a:lnTo>
                    <a:pt x="906" y="922"/>
                  </a:lnTo>
                  <a:lnTo>
                    <a:pt x="904" y="922"/>
                  </a:lnTo>
                  <a:lnTo>
                    <a:pt x="904" y="920"/>
                  </a:lnTo>
                  <a:lnTo>
                    <a:pt x="904" y="918"/>
                  </a:lnTo>
                  <a:lnTo>
                    <a:pt x="904" y="920"/>
                  </a:lnTo>
                  <a:lnTo>
                    <a:pt x="903" y="920"/>
                  </a:lnTo>
                  <a:lnTo>
                    <a:pt x="904" y="918"/>
                  </a:lnTo>
                  <a:lnTo>
                    <a:pt x="903" y="918"/>
                  </a:lnTo>
                  <a:lnTo>
                    <a:pt x="903" y="916"/>
                  </a:lnTo>
                  <a:lnTo>
                    <a:pt x="904" y="916"/>
                  </a:lnTo>
                  <a:lnTo>
                    <a:pt x="904" y="914"/>
                  </a:lnTo>
                  <a:lnTo>
                    <a:pt x="903" y="914"/>
                  </a:lnTo>
                  <a:lnTo>
                    <a:pt x="903" y="916"/>
                  </a:lnTo>
                  <a:lnTo>
                    <a:pt x="901" y="916"/>
                  </a:lnTo>
                  <a:lnTo>
                    <a:pt x="901" y="918"/>
                  </a:lnTo>
                  <a:lnTo>
                    <a:pt x="901" y="916"/>
                  </a:lnTo>
                  <a:lnTo>
                    <a:pt x="899" y="916"/>
                  </a:lnTo>
                  <a:lnTo>
                    <a:pt x="899" y="918"/>
                  </a:lnTo>
                  <a:lnTo>
                    <a:pt x="901" y="918"/>
                  </a:lnTo>
                  <a:lnTo>
                    <a:pt x="901" y="920"/>
                  </a:lnTo>
                  <a:lnTo>
                    <a:pt x="903" y="920"/>
                  </a:lnTo>
                  <a:lnTo>
                    <a:pt x="903" y="922"/>
                  </a:lnTo>
                  <a:lnTo>
                    <a:pt x="901" y="922"/>
                  </a:lnTo>
                  <a:lnTo>
                    <a:pt x="899" y="922"/>
                  </a:lnTo>
                  <a:lnTo>
                    <a:pt x="901" y="922"/>
                  </a:lnTo>
                  <a:lnTo>
                    <a:pt x="901" y="924"/>
                  </a:lnTo>
                  <a:lnTo>
                    <a:pt x="903" y="924"/>
                  </a:lnTo>
                  <a:lnTo>
                    <a:pt x="901" y="924"/>
                  </a:lnTo>
                  <a:lnTo>
                    <a:pt x="901" y="925"/>
                  </a:lnTo>
                  <a:lnTo>
                    <a:pt x="899" y="925"/>
                  </a:lnTo>
                  <a:lnTo>
                    <a:pt x="899" y="924"/>
                  </a:lnTo>
                  <a:lnTo>
                    <a:pt x="897" y="924"/>
                  </a:lnTo>
                  <a:lnTo>
                    <a:pt x="897" y="925"/>
                  </a:lnTo>
                  <a:lnTo>
                    <a:pt x="897" y="927"/>
                  </a:lnTo>
                  <a:lnTo>
                    <a:pt x="895" y="927"/>
                  </a:lnTo>
                  <a:lnTo>
                    <a:pt x="895" y="929"/>
                  </a:lnTo>
                  <a:lnTo>
                    <a:pt x="893" y="929"/>
                  </a:lnTo>
                  <a:lnTo>
                    <a:pt x="893" y="931"/>
                  </a:lnTo>
                  <a:lnTo>
                    <a:pt x="891" y="931"/>
                  </a:lnTo>
                  <a:lnTo>
                    <a:pt x="891" y="933"/>
                  </a:lnTo>
                  <a:lnTo>
                    <a:pt x="893" y="933"/>
                  </a:lnTo>
                  <a:lnTo>
                    <a:pt x="893" y="935"/>
                  </a:lnTo>
                  <a:lnTo>
                    <a:pt x="891" y="935"/>
                  </a:lnTo>
                  <a:lnTo>
                    <a:pt x="891" y="937"/>
                  </a:lnTo>
                  <a:lnTo>
                    <a:pt x="889" y="937"/>
                  </a:lnTo>
                  <a:lnTo>
                    <a:pt x="889" y="935"/>
                  </a:lnTo>
                  <a:lnTo>
                    <a:pt x="889" y="937"/>
                  </a:lnTo>
                  <a:lnTo>
                    <a:pt x="889" y="939"/>
                  </a:lnTo>
                  <a:lnTo>
                    <a:pt x="889" y="937"/>
                  </a:lnTo>
                  <a:lnTo>
                    <a:pt x="887" y="937"/>
                  </a:lnTo>
                  <a:lnTo>
                    <a:pt x="889" y="937"/>
                  </a:lnTo>
                  <a:lnTo>
                    <a:pt x="887" y="937"/>
                  </a:lnTo>
                  <a:lnTo>
                    <a:pt x="887" y="935"/>
                  </a:lnTo>
                  <a:lnTo>
                    <a:pt x="889" y="935"/>
                  </a:lnTo>
                  <a:lnTo>
                    <a:pt x="889" y="933"/>
                  </a:lnTo>
                  <a:lnTo>
                    <a:pt x="887" y="933"/>
                  </a:lnTo>
                  <a:lnTo>
                    <a:pt x="887" y="931"/>
                  </a:lnTo>
                  <a:lnTo>
                    <a:pt x="887" y="933"/>
                  </a:lnTo>
                  <a:lnTo>
                    <a:pt x="885" y="933"/>
                  </a:lnTo>
                  <a:lnTo>
                    <a:pt x="883" y="933"/>
                  </a:lnTo>
                  <a:lnTo>
                    <a:pt x="883" y="931"/>
                  </a:lnTo>
                  <a:lnTo>
                    <a:pt x="881" y="931"/>
                  </a:lnTo>
                  <a:lnTo>
                    <a:pt x="879" y="931"/>
                  </a:lnTo>
                  <a:lnTo>
                    <a:pt x="878" y="931"/>
                  </a:lnTo>
                  <a:lnTo>
                    <a:pt x="879" y="931"/>
                  </a:lnTo>
                  <a:lnTo>
                    <a:pt x="879" y="933"/>
                  </a:lnTo>
                  <a:lnTo>
                    <a:pt x="881" y="933"/>
                  </a:lnTo>
                  <a:lnTo>
                    <a:pt x="883" y="933"/>
                  </a:lnTo>
                  <a:lnTo>
                    <a:pt x="883" y="935"/>
                  </a:lnTo>
                  <a:lnTo>
                    <a:pt x="885" y="935"/>
                  </a:lnTo>
                  <a:lnTo>
                    <a:pt x="885" y="937"/>
                  </a:lnTo>
                  <a:lnTo>
                    <a:pt x="883" y="937"/>
                  </a:lnTo>
                  <a:lnTo>
                    <a:pt x="883" y="939"/>
                  </a:lnTo>
                  <a:lnTo>
                    <a:pt x="883" y="937"/>
                  </a:lnTo>
                  <a:lnTo>
                    <a:pt x="883" y="939"/>
                  </a:lnTo>
                  <a:lnTo>
                    <a:pt x="883" y="937"/>
                  </a:lnTo>
                  <a:lnTo>
                    <a:pt x="881" y="937"/>
                  </a:lnTo>
                  <a:lnTo>
                    <a:pt x="881" y="939"/>
                  </a:lnTo>
                  <a:lnTo>
                    <a:pt x="881" y="937"/>
                  </a:lnTo>
                  <a:lnTo>
                    <a:pt x="879" y="937"/>
                  </a:lnTo>
                  <a:lnTo>
                    <a:pt x="879" y="935"/>
                  </a:lnTo>
                  <a:lnTo>
                    <a:pt x="879" y="937"/>
                  </a:lnTo>
                  <a:lnTo>
                    <a:pt x="878" y="937"/>
                  </a:lnTo>
                  <a:lnTo>
                    <a:pt x="878" y="935"/>
                  </a:lnTo>
                  <a:lnTo>
                    <a:pt x="876" y="935"/>
                  </a:lnTo>
                  <a:lnTo>
                    <a:pt x="876" y="933"/>
                  </a:lnTo>
                  <a:lnTo>
                    <a:pt x="876" y="935"/>
                  </a:lnTo>
                  <a:lnTo>
                    <a:pt x="876" y="933"/>
                  </a:lnTo>
                  <a:lnTo>
                    <a:pt x="876" y="935"/>
                  </a:lnTo>
                  <a:lnTo>
                    <a:pt x="874" y="935"/>
                  </a:lnTo>
                  <a:lnTo>
                    <a:pt x="874" y="937"/>
                  </a:lnTo>
                  <a:lnTo>
                    <a:pt x="874" y="935"/>
                  </a:lnTo>
                  <a:lnTo>
                    <a:pt x="874" y="937"/>
                  </a:lnTo>
                  <a:lnTo>
                    <a:pt x="872" y="937"/>
                  </a:lnTo>
                  <a:lnTo>
                    <a:pt x="870" y="937"/>
                  </a:lnTo>
                  <a:lnTo>
                    <a:pt x="872" y="937"/>
                  </a:lnTo>
                  <a:lnTo>
                    <a:pt x="874" y="937"/>
                  </a:lnTo>
                  <a:lnTo>
                    <a:pt x="874" y="939"/>
                  </a:lnTo>
                  <a:lnTo>
                    <a:pt x="874" y="937"/>
                  </a:lnTo>
                  <a:lnTo>
                    <a:pt x="872" y="937"/>
                  </a:lnTo>
                  <a:lnTo>
                    <a:pt x="872" y="939"/>
                  </a:lnTo>
                  <a:lnTo>
                    <a:pt x="874" y="939"/>
                  </a:lnTo>
                  <a:lnTo>
                    <a:pt x="872" y="939"/>
                  </a:lnTo>
                  <a:lnTo>
                    <a:pt x="870" y="937"/>
                  </a:lnTo>
                  <a:lnTo>
                    <a:pt x="870" y="939"/>
                  </a:lnTo>
                  <a:lnTo>
                    <a:pt x="868" y="939"/>
                  </a:lnTo>
                  <a:lnTo>
                    <a:pt x="870" y="939"/>
                  </a:lnTo>
                  <a:lnTo>
                    <a:pt x="870" y="941"/>
                  </a:lnTo>
                  <a:lnTo>
                    <a:pt x="868" y="941"/>
                  </a:lnTo>
                  <a:lnTo>
                    <a:pt x="866" y="941"/>
                  </a:lnTo>
                  <a:lnTo>
                    <a:pt x="864" y="941"/>
                  </a:lnTo>
                  <a:lnTo>
                    <a:pt x="864" y="939"/>
                  </a:lnTo>
                  <a:lnTo>
                    <a:pt x="864" y="937"/>
                  </a:lnTo>
                  <a:lnTo>
                    <a:pt x="866" y="937"/>
                  </a:lnTo>
                  <a:lnTo>
                    <a:pt x="866" y="939"/>
                  </a:lnTo>
                  <a:lnTo>
                    <a:pt x="866" y="937"/>
                  </a:lnTo>
                  <a:lnTo>
                    <a:pt x="864" y="937"/>
                  </a:lnTo>
                  <a:lnTo>
                    <a:pt x="862" y="937"/>
                  </a:lnTo>
                  <a:lnTo>
                    <a:pt x="862" y="939"/>
                  </a:lnTo>
                  <a:lnTo>
                    <a:pt x="862" y="937"/>
                  </a:lnTo>
                  <a:lnTo>
                    <a:pt x="860" y="937"/>
                  </a:lnTo>
                  <a:lnTo>
                    <a:pt x="860" y="935"/>
                  </a:lnTo>
                  <a:lnTo>
                    <a:pt x="858" y="935"/>
                  </a:lnTo>
                  <a:lnTo>
                    <a:pt x="858" y="933"/>
                  </a:lnTo>
                  <a:lnTo>
                    <a:pt x="856" y="931"/>
                  </a:lnTo>
                  <a:lnTo>
                    <a:pt x="858" y="931"/>
                  </a:lnTo>
                  <a:lnTo>
                    <a:pt x="858" y="929"/>
                  </a:lnTo>
                  <a:lnTo>
                    <a:pt x="860" y="929"/>
                  </a:lnTo>
                  <a:lnTo>
                    <a:pt x="858" y="929"/>
                  </a:lnTo>
                  <a:lnTo>
                    <a:pt x="860" y="929"/>
                  </a:lnTo>
                  <a:lnTo>
                    <a:pt x="860" y="927"/>
                  </a:lnTo>
                  <a:lnTo>
                    <a:pt x="860" y="929"/>
                  </a:lnTo>
                  <a:lnTo>
                    <a:pt x="860" y="927"/>
                  </a:lnTo>
                  <a:lnTo>
                    <a:pt x="862" y="929"/>
                  </a:lnTo>
                  <a:lnTo>
                    <a:pt x="864" y="929"/>
                  </a:lnTo>
                  <a:lnTo>
                    <a:pt x="864" y="931"/>
                  </a:lnTo>
                  <a:lnTo>
                    <a:pt x="864" y="929"/>
                  </a:lnTo>
                  <a:lnTo>
                    <a:pt x="862" y="929"/>
                  </a:lnTo>
                  <a:lnTo>
                    <a:pt x="862" y="927"/>
                  </a:lnTo>
                  <a:lnTo>
                    <a:pt x="860" y="927"/>
                  </a:lnTo>
                  <a:lnTo>
                    <a:pt x="862" y="927"/>
                  </a:lnTo>
                  <a:lnTo>
                    <a:pt x="860" y="927"/>
                  </a:lnTo>
                  <a:lnTo>
                    <a:pt x="860" y="925"/>
                  </a:lnTo>
                  <a:lnTo>
                    <a:pt x="860" y="924"/>
                  </a:lnTo>
                  <a:lnTo>
                    <a:pt x="862" y="924"/>
                  </a:lnTo>
                  <a:lnTo>
                    <a:pt x="864" y="924"/>
                  </a:lnTo>
                  <a:lnTo>
                    <a:pt x="866" y="924"/>
                  </a:lnTo>
                  <a:lnTo>
                    <a:pt x="864" y="924"/>
                  </a:lnTo>
                  <a:lnTo>
                    <a:pt x="866" y="924"/>
                  </a:lnTo>
                  <a:lnTo>
                    <a:pt x="866" y="925"/>
                  </a:lnTo>
                  <a:lnTo>
                    <a:pt x="866" y="927"/>
                  </a:lnTo>
                  <a:lnTo>
                    <a:pt x="868" y="927"/>
                  </a:lnTo>
                  <a:lnTo>
                    <a:pt x="868" y="925"/>
                  </a:lnTo>
                  <a:lnTo>
                    <a:pt x="866" y="925"/>
                  </a:lnTo>
                  <a:lnTo>
                    <a:pt x="866" y="924"/>
                  </a:lnTo>
                  <a:lnTo>
                    <a:pt x="866" y="922"/>
                  </a:lnTo>
                  <a:lnTo>
                    <a:pt x="868" y="922"/>
                  </a:lnTo>
                  <a:lnTo>
                    <a:pt x="868" y="920"/>
                  </a:lnTo>
                  <a:lnTo>
                    <a:pt x="868" y="922"/>
                  </a:lnTo>
                  <a:lnTo>
                    <a:pt x="870" y="922"/>
                  </a:lnTo>
                  <a:lnTo>
                    <a:pt x="870" y="920"/>
                  </a:lnTo>
                  <a:lnTo>
                    <a:pt x="872" y="922"/>
                  </a:lnTo>
                  <a:lnTo>
                    <a:pt x="870" y="922"/>
                  </a:lnTo>
                  <a:lnTo>
                    <a:pt x="872" y="922"/>
                  </a:lnTo>
                  <a:lnTo>
                    <a:pt x="872" y="924"/>
                  </a:lnTo>
                  <a:lnTo>
                    <a:pt x="874" y="924"/>
                  </a:lnTo>
                  <a:lnTo>
                    <a:pt x="872" y="924"/>
                  </a:lnTo>
                  <a:lnTo>
                    <a:pt x="872" y="922"/>
                  </a:lnTo>
                  <a:lnTo>
                    <a:pt x="874" y="922"/>
                  </a:lnTo>
                  <a:lnTo>
                    <a:pt x="876" y="922"/>
                  </a:lnTo>
                  <a:lnTo>
                    <a:pt x="876" y="924"/>
                  </a:lnTo>
                  <a:lnTo>
                    <a:pt x="878" y="924"/>
                  </a:lnTo>
                  <a:lnTo>
                    <a:pt x="878" y="925"/>
                  </a:lnTo>
                  <a:lnTo>
                    <a:pt x="879" y="925"/>
                  </a:lnTo>
                  <a:lnTo>
                    <a:pt x="878" y="924"/>
                  </a:lnTo>
                  <a:lnTo>
                    <a:pt x="876" y="924"/>
                  </a:lnTo>
                  <a:lnTo>
                    <a:pt x="876" y="922"/>
                  </a:lnTo>
                  <a:lnTo>
                    <a:pt x="874" y="922"/>
                  </a:lnTo>
                  <a:lnTo>
                    <a:pt x="874" y="920"/>
                  </a:lnTo>
                  <a:lnTo>
                    <a:pt x="876" y="920"/>
                  </a:lnTo>
                  <a:lnTo>
                    <a:pt x="878" y="920"/>
                  </a:lnTo>
                  <a:lnTo>
                    <a:pt x="878" y="922"/>
                  </a:lnTo>
                  <a:lnTo>
                    <a:pt x="878" y="920"/>
                  </a:lnTo>
                  <a:lnTo>
                    <a:pt x="876" y="920"/>
                  </a:lnTo>
                  <a:lnTo>
                    <a:pt x="874" y="920"/>
                  </a:lnTo>
                  <a:lnTo>
                    <a:pt x="874" y="918"/>
                  </a:lnTo>
                  <a:lnTo>
                    <a:pt x="876" y="918"/>
                  </a:lnTo>
                  <a:lnTo>
                    <a:pt x="876" y="916"/>
                  </a:lnTo>
                  <a:lnTo>
                    <a:pt x="876" y="918"/>
                  </a:lnTo>
                  <a:lnTo>
                    <a:pt x="878" y="918"/>
                  </a:lnTo>
                  <a:lnTo>
                    <a:pt x="878" y="916"/>
                  </a:lnTo>
                  <a:lnTo>
                    <a:pt x="879" y="916"/>
                  </a:lnTo>
                  <a:lnTo>
                    <a:pt x="881" y="916"/>
                  </a:lnTo>
                  <a:lnTo>
                    <a:pt x="879" y="916"/>
                  </a:lnTo>
                  <a:lnTo>
                    <a:pt x="881" y="916"/>
                  </a:lnTo>
                  <a:lnTo>
                    <a:pt x="879" y="916"/>
                  </a:lnTo>
                  <a:lnTo>
                    <a:pt x="878" y="916"/>
                  </a:lnTo>
                  <a:lnTo>
                    <a:pt x="878" y="914"/>
                  </a:lnTo>
                  <a:lnTo>
                    <a:pt x="879" y="914"/>
                  </a:lnTo>
                  <a:lnTo>
                    <a:pt x="879" y="916"/>
                  </a:lnTo>
                  <a:lnTo>
                    <a:pt x="879" y="914"/>
                  </a:lnTo>
                  <a:lnTo>
                    <a:pt x="881" y="914"/>
                  </a:lnTo>
                  <a:lnTo>
                    <a:pt x="883" y="914"/>
                  </a:lnTo>
                  <a:lnTo>
                    <a:pt x="881" y="914"/>
                  </a:lnTo>
                  <a:lnTo>
                    <a:pt x="881" y="916"/>
                  </a:lnTo>
                  <a:lnTo>
                    <a:pt x="883" y="916"/>
                  </a:lnTo>
                  <a:lnTo>
                    <a:pt x="883" y="914"/>
                  </a:lnTo>
                  <a:lnTo>
                    <a:pt x="883" y="912"/>
                  </a:lnTo>
                  <a:lnTo>
                    <a:pt x="881" y="912"/>
                  </a:lnTo>
                  <a:lnTo>
                    <a:pt x="881" y="910"/>
                  </a:lnTo>
                  <a:lnTo>
                    <a:pt x="883" y="910"/>
                  </a:lnTo>
                  <a:lnTo>
                    <a:pt x="881" y="910"/>
                  </a:lnTo>
                  <a:lnTo>
                    <a:pt x="881" y="912"/>
                  </a:lnTo>
                  <a:lnTo>
                    <a:pt x="883" y="910"/>
                  </a:lnTo>
                  <a:lnTo>
                    <a:pt x="885" y="910"/>
                  </a:lnTo>
                  <a:lnTo>
                    <a:pt x="885" y="908"/>
                  </a:lnTo>
                  <a:lnTo>
                    <a:pt x="885" y="906"/>
                  </a:lnTo>
                  <a:lnTo>
                    <a:pt x="887" y="906"/>
                  </a:lnTo>
                  <a:lnTo>
                    <a:pt x="887" y="904"/>
                  </a:lnTo>
                  <a:lnTo>
                    <a:pt x="889" y="902"/>
                  </a:lnTo>
                  <a:lnTo>
                    <a:pt x="891" y="902"/>
                  </a:lnTo>
                  <a:lnTo>
                    <a:pt x="891" y="900"/>
                  </a:lnTo>
                  <a:lnTo>
                    <a:pt x="889" y="902"/>
                  </a:lnTo>
                  <a:lnTo>
                    <a:pt x="889" y="900"/>
                  </a:lnTo>
                  <a:lnTo>
                    <a:pt x="887" y="900"/>
                  </a:lnTo>
                  <a:lnTo>
                    <a:pt x="887" y="902"/>
                  </a:lnTo>
                  <a:lnTo>
                    <a:pt x="885" y="902"/>
                  </a:lnTo>
                  <a:lnTo>
                    <a:pt x="883" y="902"/>
                  </a:lnTo>
                  <a:lnTo>
                    <a:pt x="883" y="904"/>
                  </a:lnTo>
                  <a:lnTo>
                    <a:pt x="881" y="904"/>
                  </a:lnTo>
                  <a:lnTo>
                    <a:pt x="881" y="906"/>
                  </a:lnTo>
                  <a:lnTo>
                    <a:pt x="879" y="908"/>
                  </a:lnTo>
                  <a:lnTo>
                    <a:pt x="878" y="908"/>
                  </a:lnTo>
                  <a:lnTo>
                    <a:pt x="876" y="908"/>
                  </a:lnTo>
                  <a:lnTo>
                    <a:pt x="876" y="910"/>
                  </a:lnTo>
                  <a:lnTo>
                    <a:pt x="874" y="910"/>
                  </a:lnTo>
                  <a:lnTo>
                    <a:pt x="874" y="912"/>
                  </a:lnTo>
                  <a:lnTo>
                    <a:pt x="876" y="912"/>
                  </a:lnTo>
                  <a:lnTo>
                    <a:pt x="876" y="914"/>
                  </a:lnTo>
                  <a:lnTo>
                    <a:pt x="874" y="912"/>
                  </a:lnTo>
                  <a:lnTo>
                    <a:pt x="872" y="912"/>
                  </a:lnTo>
                  <a:lnTo>
                    <a:pt x="872" y="910"/>
                  </a:lnTo>
                  <a:lnTo>
                    <a:pt x="870" y="910"/>
                  </a:lnTo>
                  <a:lnTo>
                    <a:pt x="868" y="910"/>
                  </a:lnTo>
                  <a:lnTo>
                    <a:pt x="866" y="910"/>
                  </a:lnTo>
                  <a:lnTo>
                    <a:pt x="866" y="908"/>
                  </a:lnTo>
                  <a:lnTo>
                    <a:pt x="864" y="908"/>
                  </a:lnTo>
                  <a:lnTo>
                    <a:pt x="864" y="906"/>
                  </a:lnTo>
                  <a:lnTo>
                    <a:pt x="862" y="906"/>
                  </a:lnTo>
                  <a:lnTo>
                    <a:pt x="862" y="904"/>
                  </a:lnTo>
                  <a:lnTo>
                    <a:pt x="860" y="902"/>
                  </a:lnTo>
                  <a:lnTo>
                    <a:pt x="862" y="902"/>
                  </a:lnTo>
                  <a:lnTo>
                    <a:pt x="862" y="900"/>
                  </a:lnTo>
                  <a:lnTo>
                    <a:pt x="862" y="899"/>
                  </a:lnTo>
                  <a:lnTo>
                    <a:pt x="862" y="897"/>
                  </a:lnTo>
                  <a:lnTo>
                    <a:pt x="864" y="897"/>
                  </a:lnTo>
                  <a:lnTo>
                    <a:pt x="864" y="895"/>
                  </a:lnTo>
                  <a:lnTo>
                    <a:pt x="864" y="893"/>
                  </a:lnTo>
                  <a:lnTo>
                    <a:pt x="866" y="891"/>
                  </a:lnTo>
                  <a:lnTo>
                    <a:pt x="866" y="889"/>
                  </a:lnTo>
                  <a:lnTo>
                    <a:pt x="866" y="887"/>
                  </a:lnTo>
                  <a:lnTo>
                    <a:pt x="866" y="885"/>
                  </a:lnTo>
                  <a:lnTo>
                    <a:pt x="868" y="885"/>
                  </a:lnTo>
                  <a:lnTo>
                    <a:pt x="868" y="883"/>
                  </a:lnTo>
                  <a:lnTo>
                    <a:pt x="870" y="883"/>
                  </a:lnTo>
                  <a:lnTo>
                    <a:pt x="870" y="881"/>
                  </a:lnTo>
                  <a:lnTo>
                    <a:pt x="872" y="881"/>
                  </a:lnTo>
                  <a:lnTo>
                    <a:pt x="872" y="879"/>
                  </a:lnTo>
                  <a:lnTo>
                    <a:pt x="874" y="877"/>
                  </a:lnTo>
                  <a:lnTo>
                    <a:pt x="874" y="876"/>
                  </a:lnTo>
                  <a:lnTo>
                    <a:pt x="876" y="876"/>
                  </a:lnTo>
                  <a:lnTo>
                    <a:pt x="876" y="874"/>
                  </a:lnTo>
                  <a:lnTo>
                    <a:pt x="876" y="872"/>
                  </a:lnTo>
                  <a:lnTo>
                    <a:pt x="876" y="870"/>
                  </a:lnTo>
                  <a:lnTo>
                    <a:pt x="876" y="868"/>
                  </a:lnTo>
                  <a:lnTo>
                    <a:pt x="876" y="866"/>
                  </a:lnTo>
                  <a:lnTo>
                    <a:pt x="878" y="866"/>
                  </a:lnTo>
                  <a:lnTo>
                    <a:pt x="878" y="864"/>
                  </a:lnTo>
                  <a:lnTo>
                    <a:pt x="879" y="864"/>
                  </a:lnTo>
                  <a:lnTo>
                    <a:pt x="879" y="862"/>
                  </a:lnTo>
                  <a:lnTo>
                    <a:pt x="879" y="860"/>
                  </a:lnTo>
                  <a:lnTo>
                    <a:pt x="879" y="858"/>
                  </a:lnTo>
                  <a:lnTo>
                    <a:pt x="879" y="856"/>
                  </a:lnTo>
                  <a:lnTo>
                    <a:pt x="879" y="854"/>
                  </a:lnTo>
                  <a:lnTo>
                    <a:pt x="881" y="854"/>
                  </a:lnTo>
                  <a:lnTo>
                    <a:pt x="881" y="852"/>
                  </a:lnTo>
                  <a:lnTo>
                    <a:pt x="879" y="852"/>
                  </a:lnTo>
                  <a:lnTo>
                    <a:pt x="878" y="852"/>
                  </a:lnTo>
                  <a:lnTo>
                    <a:pt x="878" y="851"/>
                  </a:lnTo>
                  <a:lnTo>
                    <a:pt x="878" y="849"/>
                  </a:lnTo>
                  <a:lnTo>
                    <a:pt x="878" y="847"/>
                  </a:lnTo>
                  <a:lnTo>
                    <a:pt x="876" y="845"/>
                  </a:lnTo>
                  <a:lnTo>
                    <a:pt x="876" y="843"/>
                  </a:lnTo>
                  <a:lnTo>
                    <a:pt x="876" y="841"/>
                  </a:lnTo>
                  <a:lnTo>
                    <a:pt x="878" y="841"/>
                  </a:lnTo>
                  <a:lnTo>
                    <a:pt x="879" y="841"/>
                  </a:lnTo>
                  <a:lnTo>
                    <a:pt x="879" y="839"/>
                  </a:lnTo>
                  <a:lnTo>
                    <a:pt x="881" y="839"/>
                  </a:lnTo>
                  <a:lnTo>
                    <a:pt x="883" y="839"/>
                  </a:lnTo>
                  <a:lnTo>
                    <a:pt x="885" y="839"/>
                  </a:lnTo>
                  <a:lnTo>
                    <a:pt x="887" y="839"/>
                  </a:lnTo>
                  <a:lnTo>
                    <a:pt x="887" y="837"/>
                  </a:lnTo>
                  <a:lnTo>
                    <a:pt x="889" y="837"/>
                  </a:lnTo>
                  <a:lnTo>
                    <a:pt x="889" y="835"/>
                  </a:lnTo>
                  <a:lnTo>
                    <a:pt x="891" y="835"/>
                  </a:lnTo>
                  <a:lnTo>
                    <a:pt x="891" y="833"/>
                  </a:lnTo>
                  <a:lnTo>
                    <a:pt x="893" y="833"/>
                  </a:lnTo>
                  <a:lnTo>
                    <a:pt x="893" y="831"/>
                  </a:lnTo>
                  <a:lnTo>
                    <a:pt x="895" y="831"/>
                  </a:lnTo>
                  <a:lnTo>
                    <a:pt x="897" y="829"/>
                  </a:lnTo>
                  <a:lnTo>
                    <a:pt x="899" y="827"/>
                  </a:lnTo>
                  <a:lnTo>
                    <a:pt x="901" y="826"/>
                  </a:lnTo>
                  <a:lnTo>
                    <a:pt x="903" y="826"/>
                  </a:lnTo>
                  <a:lnTo>
                    <a:pt x="904" y="824"/>
                  </a:lnTo>
                  <a:lnTo>
                    <a:pt x="906" y="824"/>
                  </a:lnTo>
                  <a:lnTo>
                    <a:pt x="906" y="822"/>
                  </a:lnTo>
                  <a:lnTo>
                    <a:pt x="908" y="822"/>
                  </a:lnTo>
                  <a:lnTo>
                    <a:pt x="910" y="822"/>
                  </a:lnTo>
                  <a:lnTo>
                    <a:pt x="910" y="824"/>
                  </a:lnTo>
                  <a:lnTo>
                    <a:pt x="910" y="826"/>
                  </a:lnTo>
                  <a:lnTo>
                    <a:pt x="912" y="827"/>
                  </a:lnTo>
                  <a:lnTo>
                    <a:pt x="912" y="829"/>
                  </a:lnTo>
                  <a:lnTo>
                    <a:pt x="914" y="829"/>
                  </a:lnTo>
                  <a:lnTo>
                    <a:pt x="916" y="829"/>
                  </a:lnTo>
                  <a:lnTo>
                    <a:pt x="918" y="829"/>
                  </a:lnTo>
                  <a:lnTo>
                    <a:pt x="918" y="831"/>
                  </a:lnTo>
                  <a:lnTo>
                    <a:pt x="920" y="831"/>
                  </a:lnTo>
                  <a:lnTo>
                    <a:pt x="920" y="829"/>
                  </a:lnTo>
                  <a:lnTo>
                    <a:pt x="918" y="829"/>
                  </a:lnTo>
                  <a:lnTo>
                    <a:pt x="920" y="829"/>
                  </a:lnTo>
                  <a:lnTo>
                    <a:pt x="922" y="829"/>
                  </a:lnTo>
                  <a:lnTo>
                    <a:pt x="922" y="827"/>
                  </a:lnTo>
                  <a:lnTo>
                    <a:pt x="924" y="827"/>
                  </a:lnTo>
                  <a:lnTo>
                    <a:pt x="924" y="826"/>
                  </a:lnTo>
                  <a:lnTo>
                    <a:pt x="926" y="826"/>
                  </a:lnTo>
                  <a:lnTo>
                    <a:pt x="927" y="826"/>
                  </a:lnTo>
                  <a:lnTo>
                    <a:pt x="927" y="827"/>
                  </a:lnTo>
                  <a:lnTo>
                    <a:pt x="929" y="827"/>
                  </a:lnTo>
                  <a:lnTo>
                    <a:pt x="931" y="827"/>
                  </a:lnTo>
                  <a:lnTo>
                    <a:pt x="931" y="829"/>
                  </a:lnTo>
                  <a:lnTo>
                    <a:pt x="933" y="829"/>
                  </a:lnTo>
                  <a:lnTo>
                    <a:pt x="935" y="829"/>
                  </a:lnTo>
                  <a:lnTo>
                    <a:pt x="937" y="829"/>
                  </a:lnTo>
                  <a:lnTo>
                    <a:pt x="937" y="831"/>
                  </a:lnTo>
                  <a:lnTo>
                    <a:pt x="939" y="831"/>
                  </a:lnTo>
                  <a:lnTo>
                    <a:pt x="939" y="829"/>
                  </a:lnTo>
                  <a:lnTo>
                    <a:pt x="939" y="831"/>
                  </a:lnTo>
                  <a:lnTo>
                    <a:pt x="941" y="831"/>
                  </a:lnTo>
                  <a:lnTo>
                    <a:pt x="943" y="831"/>
                  </a:lnTo>
                  <a:lnTo>
                    <a:pt x="945" y="831"/>
                  </a:lnTo>
                  <a:lnTo>
                    <a:pt x="947" y="831"/>
                  </a:lnTo>
                  <a:lnTo>
                    <a:pt x="949" y="831"/>
                  </a:lnTo>
                  <a:lnTo>
                    <a:pt x="949" y="833"/>
                  </a:lnTo>
                  <a:lnTo>
                    <a:pt x="951" y="833"/>
                  </a:lnTo>
                  <a:lnTo>
                    <a:pt x="951" y="835"/>
                  </a:lnTo>
                  <a:lnTo>
                    <a:pt x="952" y="835"/>
                  </a:lnTo>
                  <a:lnTo>
                    <a:pt x="952" y="833"/>
                  </a:lnTo>
                  <a:lnTo>
                    <a:pt x="951" y="833"/>
                  </a:lnTo>
                  <a:lnTo>
                    <a:pt x="951" y="831"/>
                  </a:lnTo>
                  <a:lnTo>
                    <a:pt x="949" y="831"/>
                  </a:lnTo>
                  <a:lnTo>
                    <a:pt x="949" y="829"/>
                  </a:lnTo>
                  <a:lnTo>
                    <a:pt x="947" y="829"/>
                  </a:lnTo>
                  <a:lnTo>
                    <a:pt x="947" y="827"/>
                  </a:lnTo>
                  <a:lnTo>
                    <a:pt x="945" y="827"/>
                  </a:lnTo>
                  <a:lnTo>
                    <a:pt x="943" y="827"/>
                  </a:lnTo>
                  <a:lnTo>
                    <a:pt x="943" y="829"/>
                  </a:lnTo>
                  <a:lnTo>
                    <a:pt x="941" y="829"/>
                  </a:lnTo>
                  <a:lnTo>
                    <a:pt x="939" y="827"/>
                  </a:lnTo>
                  <a:lnTo>
                    <a:pt x="937" y="827"/>
                  </a:lnTo>
                  <a:lnTo>
                    <a:pt x="937" y="826"/>
                  </a:lnTo>
                  <a:lnTo>
                    <a:pt x="935" y="826"/>
                  </a:lnTo>
                  <a:lnTo>
                    <a:pt x="933" y="826"/>
                  </a:lnTo>
                  <a:lnTo>
                    <a:pt x="931" y="826"/>
                  </a:lnTo>
                  <a:lnTo>
                    <a:pt x="931" y="824"/>
                  </a:lnTo>
                  <a:lnTo>
                    <a:pt x="929" y="824"/>
                  </a:lnTo>
                  <a:lnTo>
                    <a:pt x="927" y="824"/>
                  </a:lnTo>
                  <a:lnTo>
                    <a:pt x="927" y="822"/>
                  </a:lnTo>
                  <a:lnTo>
                    <a:pt x="926" y="822"/>
                  </a:lnTo>
                  <a:lnTo>
                    <a:pt x="926" y="820"/>
                  </a:lnTo>
                  <a:lnTo>
                    <a:pt x="924" y="818"/>
                  </a:lnTo>
                  <a:lnTo>
                    <a:pt x="922" y="816"/>
                  </a:lnTo>
                  <a:lnTo>
                    <a:pt x="918" y="814"/>
                  </a:lnTo>
                  <a:lnTo>
                    <a:pt x="920" y="812"/>
                  </a:lnTo>
                  <a:lnTo>
                    <a:pt x="920" y="810"/>
                  </a:lnTo>
                  <a:lnTo>
                    <a:pt x="920" y="812"/>
                  </a:lnTo>
                  <a:lnTo>
                    <a:pt x="922" y="812"/>
                  </a:lnTo>
                  <a:lnTo>
                    <a:pt x="922" y="810"/>
                  </a:lnTo>
                  <a:lnTo>
                    <a:pt x="924" y="808"/>
                  </a:lnTo>
                  <a:lnTo>
                    <a:pt x="924" y="806"/>
                  </a:lnTo>
                  <a:lnTo>
                    <a:pt x="926" y="806"/>
                  </a:lnTo>
                  <a:lnTo>
                    <a:pt x="926" y="804"/>
                  </a:lnTo>
                  <a:lnTo>
                    <a:pt x="926" y="803"/>
                  </a:lnTo>
                  <a:lnTo>
                    <a:pt x="927" y="803"/>
                  </a:lnTo>
                  <a:lnTo>
                    <a:pt x="929" y="803"/>
                  </a:lnTo>
                  <a:lnTo>
                    <a:pt x="929" y="801"/>
                  </a:lnTo>
                  <a:lnTo>
                    <a:pt x="929" y="799"/>
                  </a:lnTo>
                  <a:lnTo>
                    <a:pt x="931" y="799"/>
                  </a:lnTo>
                  <a:lnTo>
                    <a:pt x="933" y="799"/>
                  </a:lnTo>
                  <a:lnTo>
                    <a:pt x="933" y="797"/>
                  </a:lnTo>
                  <a:lnTo>
                    <a:pt x="935" y="797"/>
                  </a:lnTo>
                  <a:lnTo>
                    <a:pt x="937" y="797"/>
                  </a:lnTo>
                  <a:lnTo>
                    <a:pt x="937" y="795"/>
                  </a:lnTo>
                  <a:lnTo>
                    <a:pt x="939" y="795"/>
                  </a:lnTo>
                  <a:lnTo>
                    <a:pt x="939" y="793"/>
                  </a:lnTo>
                  <a:lnTo>
                    <a:pt x="941" y="793"/>
                  </a:lnTo>
                  <a:lnTo>
                    <a:pt x="943" y="793"/>
                  </a:lnTo>
                  <a:lnTo>
                    <a:pt x="945" y="793"/>
                  </a:lnTo>
                  <a:lnTo>
                    <a:pt x="943" y="793"/>
                  </a:lnTo>
                  <a:lnTo>
                    <a:pt x="943" y="791"/>
                  </a:lnTo>
                  <a:lnTo>
                    <a:pt x="941" y="793"/>
                  </a:lnTo>
                  <a:lnTo>
                    <a:pt x="941" y="791"/>
                  </a:lnTo>
                  <a:lnTo>
                    <a:pt x="941" y="793"/>
                  </a:lnTo>
                  <a:lnTo>
                    <a:pt x="939" y="793"/>
                  </a:lnTo>
                  <a:lnTo>
                    <a:pt x="937" y="793"/>
                  </a:lnTo>
                  <a:lnTo>
                    <a:pt x="937" y="791"/>
                  </a:lnTo>
                  <a:lnTo>
                    <a:pt x="939" y="791"/>
                  </a:lnTo>
                  <a:lnTo>
                    <a:pt x="937" y="791"/>
                  </a:lnTo>
                  <a:lnTo>
                    <a:pt x="935" y="791"/>
                  </a:lnTo>
                  <a:lnTo>
                    <a:pt x="933" y="793"/>
                  </a:lnTo>
                  <a:lnTo>
                    <a:pt x="933" y="791"/>
                  </a:lnTo>
                  <a:lnTo>
                    <a:pt x="931" y="791"/>
                  </a:lnTo>
                  <a:lnTo>
                    <a:pt x="931" y="793"/>
                  </a:lnTo>
                  <a:lnTo>
                    <a:pt x="929" y="793"/>
                  </a:lnTo>
                  <a:lnTo>
                    <a:pt x="929" y="795"/>
                  </a:lnTo>
                  <a:lnTo>
                    <a:pt x="927" y="795"/>
                  </a:lnTo>
                  <a:lnTo>
                    <a:pt x="927" y="797"/>
                  </a:lnTo>
                  <a:lnTo>
                    <a:pt x="926" y="797"/>
                  </a:lnTo>
                  <a:lnTo>
                    <a:pt x="926" y="799"/>
                  </a:lnTo>
                  <a:lnTo>
                    <a:pt x="924" y="799"/>
                  </a:lnTo>
                  <a:lnTo>
                    <a:pt x="924" y="801"/>
                  </a:lnTo>
                  <a:lnTo>
                    <a:pt x="924" y="803"/>
                  </a:lnTo>
                  <a:lnTo>
                    <a:pt x="924" y="804"/>
                  </a:lnTo>
                  <a:lnTo>
                    <a:pt x="922" y="806"/>
                  </a:lnTo>
                  <a:lnTo>
                    <a:pt x="922" y="808"/>
                  </a:lnTo>
                  <a:lnTo>
                    <a:pt x="920" y="808"/>
                  </a:lnTo>
                  <a:lnTo>
                    <a:pt x="918" y="808"/>
                  </a:lnTo>
                  <a:lnTo>
                    <a:pt x="916" y="808"/>
                  </a:lnTo>
                  <a:lnTo>
                    <a:pt x="914" y="806"/>
                  </a:lnTo>
                  <a:lnTo>
                    <a:pt x="912" y="808"/>
                  </a:lnTo>
                  <a:lnTo>
                    <a:pt x="910" y="808"/>
                  </a:lnTo>
                  <a:lnTo>
                    <a:pt x="910" y="806"/>
                  </a:lnTo>
                  <a:lnTo>
                    <a:pt x="910" y="808"/>
                  </a:lnTo>
                  <a:lnTo>
                    <a:pt x="908" y="808"/>
                  </a:lnTo>
                  <a:lnTo>
                    <a:pt x="906" y="808"/>
                  </a:lnTo>
                  <a:lnTo>
                    <a:pt x="904" y="808"/>
                  </a:lnTo>
                  <a:lnTo>
                    <a:pt x="904" y="806"/>
                  </a:lnTo>
                  <a:lnTo>
                    <a:pt x="903" y="806"/>
                  </a:lnTo>
                  <a:lnTo>
                    <a:pt x="903" y="804"/>
                  </a:lnTo>
                  <a:lnTo>
                    <a:pt x="903" y="803"/>
                  </a:lnTo>
                  <a:lnTo>
                    <a:pt x="903" y="801"/>
                  </a:lnTo>
                  <a:lnTo>
                    <a:pt x="901" y="801"/>
                  </a:lnTo>
                  <a:lnTo>
                    <a:pt x="903" y="801"/>
                  </a:lnTo>
                  <a:lnTo>
                    <a:pt x="903" y="803"/>
                  </a:lnTo>
                  <a:lnTo>
                    <a:pt x="901" y="803"/>
                  </a:lnTo>
                  <a:lnTo>
                    <a:pt x="901" y="804"/>
                  </a:lnTo>
                  <a:lnTo>
                    <a:pt x="903" y="804"/>
                  </a:lnTo>
                  <a:lnTo>
                    <a:pt x="901" y="804"/>
                  </a:lnTo>
                  <a:lnTo>
                    <a:pt x="901" y="806"/>
                  </a:lnTo>
                  <a:lnTo>
                    <a:pt x="901" y="804"/>
                  </a:lnTo>
                  <a:lnTo>
                    <a:pt x="901" y="803"/>
                  </a:lnTo>
                  <a:lnTo>
                    <a:pt x="899" y="803"/>
                  </a:lnTo>
                  <a:lnTo>
                    <a:pt x="899" y="804"/>
                  </a:lnTo>
                  <a:lnTo>
                    <a:pt x="899" y="806"/>
                  </a:lnTo>
                  <a:lnTo>
                    <a:pt x="897" y="808"/>
                  </a:lnTo>
                  <a:lnTo>
                    <a:pt x="895" y="808"/>
                  </a:lnTo>
                  <a:lnTo>
                    <a:pt x="895" y="810"/>
                  </a:lnTo>
                  <a:lnTo>
                    <a:pt x="893" y="808"/>
                  </a:lnTo>
                  <a:lnTo>
                    <a:pt x="893" y="810"/>
                  </a:lnTo>
                  <a:lnTo>
                    <a:pt x="891" y="810"/>
                  </a:lnTo>
                  <a:lnTo>
                    <a:pt x="891" y="812"/>
                  </a:lnTo>
                  <a:lnTo>
                    <a:pt x="889" y="812"/>
                  </a:lnTo>
                  <a:lnTo>
                    <a:pt x="887" y="812"/>
                  </a:lnTo>
                  <a:lnTo>
                    <a:pt x="887" y="814"/>
                  </a:lnTo>
                  <a:lnTo>
                    <a:pt x="885" y="816"/>
                  </a:lnTo>
                  <a:lnTo>
                    <a:pt x="885" y="818"/>
                  </a:lnTo>
                  <a:lnTo>
                    <a:pt x="885" y="820"/>
                  </a:lnTo>
                  <a:lnTo>
                    <a:pt x="883" y="820"/>
                  </a:lnTo>
                  <a:lnTo>
                    <a:pt x="883" y="822"/>
                  </a:lnTo>
                  <a:lnTo>
                    <a:pt x="881" y="822"/>
                  </a:lnTo>
                  <a:lnTo>
                    <a:pt x="879" y="822"/>
                  </a:lnTo>
                  <a:lnTo>
                    <a:pt x="878" y="824"/>
                  </a:lnTo>
                  <a:lnTo>
                    <a:pt x="876" y="824"/>
                  </a:lnTo>
                  <a:lnTo>
                    <a:pt x="874" y="824"/>
                  </a:lnTo>
                  <a:lnTo>
                    <a:pt x="872" y="824"/>
                  </a:lnTo>
                  <a:lnTo>
                    <a:pt x="872" y="826"/>
                  </a:lnTo>
                  <a:lnTo>
                    <a:pt x="870" y="826"/>
                  </a:lnTo>
                  <a:lnTo>
                    <a:pt x="870" y="827"/>
                  </a:lnTo>
                  <a:lnTo>
                    <a:pt x="868" y="827"/>
                  </a:lnTo>
                  <a:lnTo>
                    <a:pt x="868" y="829"/>
                  </a:lnTo>
                  <a:lnTo>
                    <a:pt x="866" y="829"/>
                  </a:lnTo>
                  <a:lnTo>
                    <a:pt x="866" y="827"/>
                  </a:lnTo>
                  <a:lnTo>
                    <a:pt x="864" y="829"/>
                  </a:lnTo>
                  <a:lnTo>
                    <a:pt x="866" y="829"/>
                  </a:lnTo>
                  <a:lnTo>
                    <a:pt x="866" y="831"/>
                  </a:lnTo>
                  <a:lnTo>
                    <a:pt x="864" y="831"/>
                  </a:lnTo>
                  <a:lnTo>
                    <a:pt x="864" y="833"/>
                  </a:lnTo>
                  <a:lnTo>
                    <a:pt x="864" y="835"/>
                  </a:lnTo>
                  <a:lnTo>
                    <a:pt x="864" y="837"/>
                  </a:lnTo>
                  <a:lnTo>
                    <a:pt x="866" y="839"/>
                  </a:lnTo>
                  <a:lnTo>
                    <a:pt x="866" y="841"/>
                  </a:lnTo>
                  <a:lnTo>
                    <a:pt x="866" y="843"/>
                  </a:lnTo>
                  <a:lnTo>
                    <a:pt x="864" y="843"/>
                  </a:lnTo>
                  <a:lnTo>
                    <a:pt x="864" y="841"/>
                  </a:lnTo>
                  <a:lnTo>
                    <a:pt x="862" y="841"/>
                  </a:lnTo>
                  <a:lnTo>
                    <a:pt x="860" y="843"/>
                  </a:lnTo>
                  <a:lnTo>
                    <a:pt x="858" y="843"/>
                  </a:lnTo>
                  <a:lnTo>
                    <a:pt x="858" y="845"/>
                  </a:lnTo>
                  <a:lnTo>
                    <a:pt x="856" y="845"/>
                  </a:lnTo>
                  <a:lnTo>
                    <a:pt x="856" y="847"/>
                  </a:lnTo>
                  <a:lnTo>
                    <a:pt x="856" y="845"/>
                  </a:lnTo>
                  <a:lnTo>
                    <a:pt x="855" y="845"/>
                  </a:lnTo>
                  <a:lnTo>
                    <a:pt x="855" y="843"/>
                  </a:lnTo>
                  <a:lnTo>
                    <a:pt x="855" y="845"/>
                  </a:lnTo>
                  <a:lnTo>
                    <a:pt x="856" y="845"/>
                  </a:lnTo>
                  <a:lnTo>
                    <a:pt x="855" y="845"/>
                  </a:lnTo>
                  <a:lnTo>
                    <a:pt x="855" y="847"/>
                  </a:lnTo>
                  <a:lnTo>
                    <a:pt x="856" y="847"/>
                  </a:lnTo>
                  <a:lnTo>
                    <a:pt x="855" y="847"/>
                  </a:lnTo>
                  <a:lnTo>
                    <a:pt x="855" y="849"/>
                  </a:lnTo>
                  <a:lnTo>
                    <a:pt x="855" y="851"/>
                  </a:lnTo>
                  <a:lnTo>
                    <a:pt x="853" y="851"/>
                  </a:lnTo>
                  <a:lnTo>
                    <a:pt x="853" y="852"/>
                  </a:lnTo>
                  <a:lnTo>
                    <a:pt x="851" y="852"/>
                  </a:lnTo>
                  <a:lnTo>
                    <a:pt x="849" y="852"/>
                  </a:lnTo>
                  <a:lnTo>
                    <a:pt x="849" y="854"/>
                  </a:lnTo>
                  <a:lnTo>
                    <a:pt x="849" y="856"/>
                  </a:lnTo>
                  <a:lnTo>
                    <a:pt x="847" y="856"/>
                  </a:lnTo>
                  <a:lnTo>
                    <a:pt x="847" y="858"/>
                  </a:lnTo>
                  <a:lnTo>
                    <a:pt x="847" y="860"/>
                  </a:lnTo>
                  <a:lnTo>
                    <a:pt x="847" y="862"/>
                  </a:lnTo>
                  <a:lnTo>
                    <a:pt x="849" y="862"/>
                  </a:lnTo>
                  <a:lnTo>
                    <a:pt x="849" y="864"/>
                  </a:lnTo>
                  <a:lnTo>
                    <a:pt x="847" y="864"/>
                  </a:lnTo>
                  <a:lnTo>
                    <a:pt x="847" y="866"/>
                  </a:lnTo>
                  <a:lnTo>
                    <a:pt x="845" y="866"/>
                  </a:lnTo>
                  <a:lnTo>
                    <a:pt x="845" y="868"/>
                  </a:lnTo>
                  <a:lnTo>
                    <a:pt x="845" y="870"/>
                  </a:lnTo>
                  <a:lnTo>
                    <a:pt x="843" y="870"/>
                  </a:lnTo>
                  <a:lnTo>
                    <a:pt x="841" y="872"/>
                  </a:lnTo>
                  <a:lnTo>
                    <a:pt x="841" y="874"/>
                  </a:lnTo>
                  <a:lnTo>
                    <a:pt x="839" y="874"/>
                  </a:lnTo>
                  <a:lnTo>
                    <a:pt x="837" y="874"/>
                  </a:lnTo>
                  <a:lnTo>
                    <a:pt x="835" y="874"/>
                  </a:lnTo>
                  <a:lnTo>
                    <a:pt x="833" y="874"/>
                  </a:lnTo>
                  <a:lnTo>
                    <a:pt x="831" y="874"/>
                  </a:lnTo>
                  <a:lnTo>
                    <a:pt x="830" y="874"/>
                  </a:lnTo>
                  <a:lnTo>
                    <a:pt x="830" y="872"/>
                  </a:lnTo>
                  <a:lnTo>
                    <a:pt x="831" y="872"/>
                  </a:lnTo>
                  <a:lnTo>
                    <a:pt x="831" y="874"/>
                  </a:lnTo>
                  <a:lnTo>
                    <a:pt x="833" y="874"/>
                  </a:lnTo>
                  <a:lnTo>
                    <a:pt x="831" y="874"/>
                  </a:lnTo>
                  <a:lnTo>
                    <a:pt x="831" y="872"/>
                  </a:lnTo>
                  <a:lnTo>
                    <a:pt x="830" y="872"/>
                  </a:lnTo>
                  <a:lnTo>
                    <a:pt x="830" y="874"/>
                  </a:lnTo>
                  <a:lnTo>
                    <a:pt x="830" y="872"/>
                  </a:lnTo>
                  <a:lnTo>
                    <a:pt x="830" y="870"/>
                  </a:lnTo>
                  <a:lnTo>
                    <a:pt x="828" y="870"/>
                  </a:lnTo>
                  <a:lnTo>
                    <a:pt x="826" y="870"/>
                  </a:lnTo>
                  <a:lnTo>
                    <a:pt x="824" y="870"/>
                  </a:lnTo>
                  <a:lnTo>
                    <a:pt x="822" y="870"/>
                  </a:lnTo>
                  <a:lnTo>
                    <a:pt x="822" y="872"/>
                  </a:lnTo>
                  <a:lnTo>
                    <a:pt x="820" y="874"/>
                  </a:lnTo>
                  <a:lnTo>
                    <a:pt x="822" y="874"/>
                  </a:lnTo>
                  <a:lnTo>
                    <a:pt x="824" y="872"/>
                  </a:lnTo>
                  <a:lnTo>
                    <a:pt x="822" y="872"/>
                  </a:lnTo>
                  <a:lnTo>
                    <a:pt x="824" y="870"/>
                  </a:lnTo>
                  <a:lnTo>
                    <a:pt x="824" y="872"/>
                  </a:lnTo>
                  <a:lnTo>
                    <a:pt x="826" y="872"/>
                  </a:lnTo>
                  <a:lnTo>
                    <a:pt x="828" y="870"/>
                  </a:lnTo>
                  <a:lnTo>
                    <a:pt x="828" y="872"/>
                  </a:lnTo>
                  <a:lnTo>
                    <a:pt x="828" y="874"/>
                  </a:lnTo>
                  <a:lnTo>
                    <a:pt x="830" y="874"/>
                  </a:lnTo>
                  <a:lnTo>
                    <a:pt x="830" y="876"/>
                  </a:lnTo>
                  <a:lnTo>
                    <a:pt x="831" y="876"/>
                  </a:lnTo>
                  <a:lnTo>
                    <a:pt x="833" y="876"/>
                  </a:lnTo>
                  <a:lnTo>
                    <a:pt x="833" y="877"/>
                  </a:lnTo>
                  <a:lnTo>
                    <a:pt x="835" y="877"/>
                  </a:lnTo>
                  <a:lnTo>
                    <a:pt x="835" y="879"/>
                  </a:lnTo>
                  <a:lnTo>
                    <a:pt x="835" y="881"/>
                  </a:lnTo>
                  <a:lnTo>
                    <a:pt x="837" y="881"/>
                  </a:lnTo>
                  <a:lnTo>
                    <a:pt x="839" y="881"/>
                  </a:lnTo>
                  <a:lnTo>
                    <a:pt x="839" y="883"/>
                  </a:lnTo>
                  <a:lnTo>
                    <a:pt x="839" y="885"/>
                  </a:lnTo>
                  <a:lnTo>
                    <a:pt x="839" y="887"/>
                  </a:lnTo>
                  <a:lnTo>
                    <a:pt x="837" y="887"/>
                  </a:lnTo>
                  <a:lnTo>
                    <a:pt x="837" y="889"/>
                  </a:lnTo>
                  <a:lnTo>
                    <a:pt x="835" y="891"/>
                  </a:lnTo>
                  <a:lnTo>
                    <a:pt x="835" y="893"/>
                  </a:lnTo>
                  <a:lnTo>
                    <a:pt x="833" y="895"/>
                  </a:lnTo>
                  <a:lnTo>
                    <a:pt x="831" y="895"/>
                  </a:lnTo>
                  <a:lnTo>
                    <a:pt x="831" y="897"/>
                  </a:lnTo>
                  <a:lnTo>
                    <a:pt x="830" y="897"/>
                  </a:lnTo>
                  <a:lnTo>
                    <a:pt x="828" y="897"/>
                  </a:lnTo>
                  <a:lnTo>
                    <a:pt x="826" y="895"/>
                  </a:lnTo>
                  <a:lnTo>
                    <a:pt x="824" y="895"/>
                  </a:lnTo>
                  <a:lnTo>
                    <a:pt x="824" y="897"/>
                  </a:lnTo>
                  <a:lnTo>
                    <a:pt x="822" y="897"/>
                  </a:lnTo>
                  <a:lnTo>
                    <a:pt x="820" y="897"/>
                  </a:lnTo>
                  <a:lnTo>
                    <a:pt x="818" y="897"/>
                  </a:lnTo>
                  <a:lnTo>
                    <a:pt x="818" y="899"/>
                  </a:lnTo>
                  <a:lnTo>
                    <a:pt x="816" y="899"/>
                  </a:lnTo>
                  <a:lnTo>
                    <a:pt x="816" y="900"/>
                  </a:lnTo>
                  <a:lnTo>
                    <a:pt x="818" y="900"/>
                  </a:lnTo>
                  <a:lnTo>
                    <a:pt x="818" y="899"/>
                  </a:lnTo>
                  <a:lnTo>
                    <a:pt x="820" y="899"/>
                  </a:lnTo>
                  <a:lnTo>
                    <a:pt x="820" y="900"/>
                  </a:lnTo>
                  <a:lnTo>
                    <a:pt x="822" y="900"/>
                  </a:lnTo>
                  <a:lnTo>
                    <a:pt x="822" y="899"/>
                  </a:lnTo>
                  <a:lnTo>
                    <a:pt x="824" y="899"/>
                  </a:lnTo>
                  <a:lnTo>
                    <a:pt x="826" y="899"/>
                  </a:lnTo>
                  <a:lnTo>
                    <a:pt x="826" y="900"/>
                  </a:lnTo>
                  <a:lnTo>
                    <a:pt x="826" y="902"/>
                  </a:lnTo>
                  <a:lnTo>
                    <a:pt x="826" y="904"/>
                  </a:lnTo>
                  <a:lnTo>
                    <a:pt x="824" y="904"/>
                  </a:lnTo>
                  <a:lnTo>
                    <a:pt x="824" y="906"/>
                  </a:lnTo>
                  <a:lnTo>
                    <a:pt x="824" y="908"/>
                  </a:lnTo>
                  <a:lnTo>
                    <a:pt x="822" y="908"/>
                  </a:lnTo>
                  <a:lnTo>
                    <a:pt x="820" y="910"/>
                  </a:lnTo>
                  <a:lnTo>
                    <a:pt x="822" y="910"/>
                  </a:lnTo>
                  <a:lnTo>
                    <a:pt x="820" y="910"/>
                  </a:lnTo>
                  <a:lnTo>
                    <a:pt x="818" y="912"/>
                  </a:lnTo>
                  <a:lnTo>
                    <a:pt x="818" y="910"/>
                  </a:lnTo>
                  <a:lnTo>
                    <a:pt x="816" y="910"/>
                  </a:lnTo>
                  <a:lnTo>
                    <a:pt x="816" y="908"/>
                  </a:lnTo>
                  <a:lnTo>
                    <a:pt x="816" y="910"/>
                  </a:lnTo>
                  <a:lnTo>
                    <a:pt x="816" y="912"/>
                  </a:lnTo>
                  <a:lnTo>
                    <a:pt x="814" y="912"/>
                  </a:lnTo>
                  <a:lnTo>
                    <a:pt x="812" y="910"/>
                  </a:lnTo>
                  <a:lnTo>
                    <a:pt x="812" y="912"/>
                  </a:lnTo>
                  <a:lnTo>
                    <a:pt x="812" y="910"/>
                  </a:lnTo>
                  <a:lnTo>
                    <a:pt x="814" y="910"/>
                  </a:lnTo>
                  <a:lnTo>
                    <a:pt x="814" y="908"/>
                  </a:lnTo>
                  <a:lnTo>
                    <a:pt x="814" y="906"/>
                  </a:lnTo>
                  <a:lnTo>
                    <a:pt x="814" y="904"/>
                  </a:lnTo>
                  <a:lnTo>
                    <a:pt x="812" y="904"/>
                  </a:lnTo>
                  <a:lnTo>
                    <a:pt x="812" y="902"/>
                  </a:lnTo>
                  <a:lnTo>
                    <a:pt x="810" y="900"/>
                  </a:lnTo>
                  <a:lnTo>
                    <a:pt x="810" y="902"/>
                  </a:lnTo>
                  <a:lnTo>
                    <a:pt x="810" y="904"/>
                  </a:lnTo>
                  <a:lnTo>
                    <a:pt x="810" y="906"/>
                  </a:lnTo>
                  <a:lnTo>
                    <a:pt x="812" y="906"/>
                  </a:lnTo>
                  <a:lnTo>
                    <a:pt x="812" y="908"/>
                  </a:lnTo>
                  <a:lnTo>
                    <a:pt x="810" y="908"/>
                  </a:lnTo>
                  <a:lnTo>
                    <a:pt x="810" y="910"/>
                  </a:lnTo>
                  <a:lnTo>
                    <a:pt x="810" y="912"/>
                  </a:lnTo>
                  <a:lnTo>
                    <a:pt x="808" y="912"/>
                  </a:lnTo>
                  <a:lnTo>
                    <a:pt x="808" y="910"/>
                  </a:lnTo>
                  <a:lnTo>
                    <a:pt x="808" y="912"/>
                  </a:lnTo>
                  <a:lnTo>
                    <a:pt x="808" y="910"/>
                  </a:lnTo>
                  <a:lnTo>
                    <a:pt x="807" y="910"/>
                  </a:lnTo>
                  <a:lnTo>
                    <a:pt x="807" y="908"/>
                  </a:lnTo>
                  <a:lnTo>
                    <a:pt x="807" y="910"/>
                  </a:lnTo>
                  <a:lnTo>
                    <a:pt x="805" y="910"/>
                  </a:lnTo>
                  <a:lnTo>
                    <a:pt x="803" y="912"/>
                  </a:lnTo>
                  <a:lnTo>
                    <a:pt x="805" y="912"/>
                  </a:lnTo>
                  <a:lnTo>
                    <a:pt x="807" y="912"/>
                  </a:lnTo>
                  <a:lnTo>
                    <a:pt x="808" y="914"/>
                  </a:lnTo>
                  <a:lnTo>
                    <a:pt x="807" y="916"/>
                  </a:lnTo>
                  <a:lnTo>
                    <a:pt x="805" y="916"/>
                  </a:lnTo>
                  <a:lnTo>
                    <a:pt x="803" y="916"/>
                  </a:lnTo>
                  <a:lnTo>
                    <a:pt x="803" y="918"/>
                  </a:lnTo>
                  <a:lnTo>
                    <a:pt x="801" y="918"/>
                  </a:lnTo>
                  <a:lnTo>
                    <a:pt x="801" y="916"/>
                  </a:lnTo>
                  <a:lnTo>
                    <a:pt x="799" y="916"/>
                  </a:lnTo>
                  <a:lnTo>
                    <a:pt x="799" y="918"/>
                  </a:lnTo>
                  <a:lnTo>
                    <a:pt x="801" y="918"/>
                  </a:lnTo>
                  <a:lnTo>
                    <a:pt x="801" y="920"/>
                  </a:lnTo>
                  <a:lnTo>
                    <a:pt x="803" y="920"/>
                  </a:lnTo>
                  <a:lnTo>
                    <a:pt x="803" y="922"/>
                  </a:lnTo>
                  <a:lnTo>
                    <a:pt x="803" y="924"/>
                  </a:lnTo>
                  <a:lnTo>
                    <a:pt x="801" y="924"/>
                  </a:lnTo>
                  <a:lnTo>
                    <a:pt x="801" y="925"/>
                  </a:lnTo>
                  <a:lnTo>
                    <a:pt x="799" y="925"/>
                  </a:lnTo>
                  <a:lnTo>
                    <a:pt x="799" y="924"/>
                  </a:lnTo>
                  <a:lnTo>
                    <a:pt x="797" y="925"/>
                  </a:lnTo>
                  <a:lnTo>
                    <a:pt x="795" y="927"/>
                  </a:lnTo>
                  <a:lnTo>
                    <a:pt x="795" y="925"/>
                  </a:lnTo>
                  <a:lnTo>
                    <a:pt x="793" y="925"/>
                  </a:lnTo>
                  <a:lnTo>
                    <a:pt x="795" y="925"/>
                  </a:lnTo>
                  <a:lnTo>
                    <a:pt x="795" y="927"/>
                  </a:lnTo>
                  <a:lnTo>
                    <a:pt x="793" y="927"/>
                  </a:lnTo>
                  <a:lnTo>
                    <a:pt x="791" y="927"/>
                  </a:lnTo>
                  <a:lnTo>
                    <a:pt x="789" y="927"/>
                  </a:lnTo>
                  <a:lnTo>
                    <a:pt x="789" y="929"/>
                  </a:lnTo>
                  <a:lnTo>
                    <a:pt x="791" y="929"/>
                  </a:lnTo>
                  <a:lnTo>
                    <a:pt x="793" y="929"/>
                  </a:lnTo>
                  <a:lnTo>
                    <a:pt x="795" y="929"/>
                  </a:lnTo>
                  <a:lnTo>
                    <a:pt x="795" y="927"/>
                  </a:lnTo>
                  <a:lnTo>
                    <a:pt x="795" y="929"/>
                  </a:lnTo>
                  <a:lnTo>
                    <a:pt x="793" y="929"/>
                  </a:lnTo>
                  <a:lnTo>
                    <a:pt x="793" y="931"/>
                  </a:lnTo>
                  <a:lnTo>
                    <a:pt x="791" y="931"/>
                  </a:lnTo>
                  <a:lnTo>
                    <a:pt x="789" y="933"/>
                  </a:lnTo>
                  <a:lnTo>
                    <a:pt x="789" y="935"/>
                  </a:lnTo>
                  <a:lnTo>
                    <a:pt x="789" y="937"/>
                  </a:lnTo>
                  <a:lnTo>
                    <a:pt x="791" y="937"/>
                  </a:lnTo>
                  <a:lnTo>
                    <a:pt x="789" y="937"/>
                  </a:lnTo>
                  <a:lnTo>
                    <a:pt x="789" y="939"/>
                  </a:lnTo>
                  <a:lnTo>
                    <a:pt x="789" y="941"/>
                  </a:lnTo>
                  <a:lnTo>
                    <a:pt x="787" y="941"/>
                  </a:lnTo>
                  <a:lnTo>
                    <a:pt x="785" y="941"/>
                  </a:lnTo>
                  <a:lnTo>
                    <a:pt x="785" y="943"/>
                  </a:lnTo>
                  <a:lnTo>
                    <a:pt x="787" y="943"/>
                  </a:lnTo>
                  <a:lnTo>
                    <a:pt x="789" y="943"/>
                  </a:lnTo>
                  <a:lnTo>
                    <a:pt x="789" y="945"/>
                  </a:lnTo>
                  <a:lnTo>
                    <a:pt x="787" y="945"/>
                  </a:lnTo>
                  <a:lnTo>
                    <a:pt x="789" y="945"/>
                  </a:lnTo>
                  <a:lnTo>
                    <a:pt x="787" y="947"/>
                  </a:lnTo>
                  <a:lnTo>
                    <a:pt x="789" y="947"/>
                  </a:lnTo>
                  <a:lnTo>
                    <a:pt x="787" y="947"/>
                  </a:lnTo>
                  <a:lnTo>
                    <a:pt x="787" y="948"/>
                  </a:lnTo>
                  <a:lnTo>
                    <a:pt x="789" y="948"/>
                  </a:lnTo>
                  <a:lnTo>
                    <a:pt x="789" y="950"/>
                  </a:lnTo>
                  <a:lnTo>
                    <a:pt x="789" y="948"/>
                  </a:lnTo>
                  <a:lnTo>
                    <a:pt x="791" y="948"/>
                  </a:lnTo>
                  <a:lnTo>
                    <a:pt x="791" y="947"/>
                  </a:lnTo>
                  <a:lnTo>
                    <a:pt x="793" y="947"/>
                  </a:lnTo>
                  <a:lnTo>
                    <a:pt x="795" y="947"/>
                  </a:lnTo>
                  <a:lnTo>
                    <a:pt x="797" y="947"/>
                  </a:lnTo>
                  <a:lnTo>
                    <a:pt x="799" y="947"/>
                  </a:lnTo>
                  <a:lnTo>
                    <a:pt x="801" y="947"/>
                  </a:lnTo>
                  <a:lnTo>
                    <a:pt x="803" y="948"/>
                  </a:lnTo>
                  <a:lnTo>
                    <a:pt x="803" y="947"/>
                  </a:lnTo>
                  <a:lnTo>
                    <a:pt x="805" y="947"/>
                  </a:lnTo>
                  <a:lnTo>
                    <a:pt x="805" y="948"/>
                  </a:lnTo>
                  <a:lnTo>
                    <a:pt x="807" y="950"/>
                  </a:lnTo>
                  <a:lnTo>
                    <a:pt x="808" y="950"/>
                  </a:lnTo>
                  <a:lnTo>
                    <a:pt x="808" y="952"/>
                  </a:lnTo>
                  <a:lnTo>
                    <a:pt x="810" y="950"/>
                  </a:lnTo>
                  <a:lnTo>
                    <a:pt x="810" y="952"/>
                  </a:lnTo>
                  <a:lnTo>
                    <a:pt x="812" y="952"/>
                  </a:lnTo>
                  <a:lnTo>
                    <a:pt x="812" y="954"/>
                  </a:lnTo>
                  <a:lnTo>
                    <a:pt x="814" y="954"/>
                  </a:lnTo>
                  <a:lnTo>
                    <a:pt x="814" y="956"/>
                  </a:lnTo>
                  <a:lnTo>
                    <a:pt x="812" y="956"/>
                  </a:lnTo>
                  <a:lnTo>
                    <a:pt x="812" y="958"/>
                  </a:lnTo>
                  <a:lnTo>
                    <a:pt x="812" y="956"/>
                  </a:lnTo>
                  <a:lnTo>
                    <a:pt x="814" y="956"/>
                  </a:lnTo>
                  <a:lnTo>
                    <a:pt x="816" y="958"/>
                  </a:lnTo>
                  <a:lnTo>
                    <a:pt x="814" y="958"/>
                  </a:lnTo>
                  <a:lnTo>
                    <a:pt x="814" y="960"/>
                  </a:lnTo>
                  <a:lnTo>
                    <a:pt x="816" y="960"/>
                  </a:lnTo>
                  <a:lnTo>
                    <a:pt x="816" y="958"/>
                  </a:lnTo>
                  <a:lnTo>
                    <a:pt x="818" y="958"/>
                  </a:lnTo>
                  <a:lnTo>
                    <a:pt x="818" y="960"/>
                  </a:lnTo>
                  <a:lnTo>
                    <a:pt x="816" y="960"/>
                  </a:lnTo>
                  <a:lnTo>
                    <a:pt x="818" y="960"/>
                  </a:lnTo>
                  <a:lnTo>
                    <a:pt x="816" y="960"/>
                  </a:lnTo>
                  <a:lnTo>
                    <a:pt x="814" y="960"/>
                  </a:lnTo>
                  <a:lnTo>
                    <a:pt x="816" y="960"/>
                  </a:lnTo>
                  <a:lnTo>
                    <a:pt x="814" y="960"/>
                  </a:lnTo>
                  <a:lnTo>
                    <a:pt x="814" y="962"/>
                  </a:lnTo>
                  <a:lnTo>
                    <a:pt x="814" y="964"/>
                  </a:lnTo>
                  <a:lnTo>
                    <a:pt x="812" y="966"/>
                  </a:lnTo>
                  <a:lnTo>
                    <a:pt x="812" y="968"/>
                  </a:lnTo>
                  <a:lnTo>
                    <a:pt x="810" y="968"/>
                  </a:lnTo>
                  <a:lnTo>
                    <a:pt x="810" y="970"/>
                  </a:lnTo>
                  <a:lnTo>
                    <a:pt x="808" y="970"/>
                  </a:lnTo>
                  <a:lnTo>
                    <a:pt x="807" y="970"/>
                  </a:lnTo>
                  <a:lnTo>
                    <a:pt x="807" y="972"/>
                  </a:lnTo>
                  <a:lnTo>
                    <a:pt x="807" y="973"/>
                  </a:lnTo>
                  <a:lnTo>
                    <a:pt x="805" y="973"/>
                  </a:lnTo>
                  <a:lnTo>
                    <a:pt x="803" y="973"/>
                  </a:lnTo>
                  <a:lnTo>
                    <a:pt x="801" y="975"/>
                  </a:lnTo>
                  <a:lnTo>
                    <a:pt x="801" y="973"/>
                  </a:lnTo>
                  <a:lnTo>
                    <a:pt x="801" y="975"/>
                  </a:lnTo>
                  <a:lnTo>
                    <a:pt x="799" y="973"/>
                  </a:lnTo>
                  <a:lnTo>
                    <a:pt x="797" y="973"/>
                  </a:lnTo>
                  <a:lnTo>
                    <a:pt x="797" y="975"/>
                  </a:lnTo>
                  <a:lnTo>
                    <a:pt x="799" y="977"/>
                  </a:lnTo>
                  <a:lnTo>
                    <a:pt x="797" y="977"/>
                  </a:lnTo>
                  <a:lnTo>
                    <a:pt x="797" y="979"/>
                  </a:lnTo>
                  <a:lnTo>
                    <a:pt x="795" y="979"/>
                  </a:lnTo>
                  <a:lnTo>
                    <a:pt x="797" y="979"/>
                  </a:lnTo>
                  <a:lnTo>
                    <a:pt x="797" y="981"/>
                  </a:lnTo>
                  <a:lnTo>
                    <a:pt x="795" y="981"/>
                  </a:lnTo>
                  <a:lnTo>
                    <a:pt x="793" y="981"/>
                  </a:lnTo>
                  <a:lnTo>
                    <a:pt x="791" y="981"/>
                  </a:lnTo>
                  <a:lnTo>
                    <a:pt x="791" y="983"/>
                  </a:lnTo>
                  <a:lnTo>
                    <a:pt x="791" y="981"/>
                  </a:lnTo>
                  <a:lnTo>
                    <a:pt x="791" y="983"/>
                  </a:lnTo>
                  <a:lnTo>
                    <a:pt x="791" y="985"/>
                  </a:lnTo>
                  <a:lnTo>
                    <a:pt x="793" y="985"/>
                  </a:lnTo>
                  <a:lnTo>
                    <a:pt x="793" y="987"/>
                  </a:lnTo>
                  <a:lnTo>
                    <a:pt x="795" y="987"/>
                  </a:lnTo>
                  <a:lnTo>
                    <a:pt x="793" y="987"/>
                  </a:lnTo>
                  <a:lnTo>
                    <a:pt x="793" y="989"/>
                  </a:lnTo>
                  <a:lnTo>
                    <a:pt x="791" y="989"/>
                  </a:lnTo>
                  <a:lnTo>
                    <a:pt x="791" y="991"/>
                  </a:lnTo>
                  <a:lnTo>
                    <a:pt x="789" y="991"/>
                  </a:lnTo>
                  <a:lnTo>
                    <a:pt x="789" y="989"/>
                  </a:lnTo>
                  <a:lnTo>
                    <a:pt x="787" y="989"/>
                  </a:lnTo>
                  <a:lnTo>
                    <a:pt x="787" y="991"/>
                  </a:lnTo>
                  <a:lnTo>
                    <a:pt x="789" y="991"/>
                  </a:lnTo>
                  <a:lnTo>
                    <a:pt x="787" y="991"/>
                  </a:lnTo>
                  <a:lnTo>
                    <a:pt x="785" y="991"/>
                  </a:lnTo>
                  <a:lnTo>
                    <a:pt x="785" y="993"/>
                  </a:lnTo>
                  <a:lnTo>
                    <a:pt x="783" y="993"/>
                  </a:lnTo>
                  <a:lnTo>
                    <a:pt x="783" y="995"/>
                  </a:lnTo>
                  <a:lnTo>
                    <a:pt x="783" y="996"/>
                  </a:lnTo>
                  <a:lnTo>
                    <a:pt x="783" y="995"/>
                  </a:lnTo>
                  <a:lnTo>
                    <a:pt x="785" y="995"/>
                  </a:lnTo>
                  <a:lnTo>
                    <a:pt x="785" y="993"/>
                  </a:lnTo>
                  <a:lnTo>
                    <a:pt x="787" y="993"/>
                  </a:lnTo>
                  <a:lnTo>
                    <a:pt x="787" y="991"/>
                  </a:lnTo>
                  <a:lnTo>
                    <a:pt x="789" y="991"/>
                  </a:lnTo>
                  <a:lnTo>
                    <a:pt x="789" y="993"/>
                  </a:lnTo>
                  <a:lnTo>
                    <a:pt x="789" y="995"/>
                  </a:lnTo>
                  <a:lnTo>
                    <a:pt x="791" y="995"/>
                  </a:lnTo>
                  <a:lnTo>
                    <a:pt x="789" y="995"/>
                  </a:lnTo>
                  <a:lnTo>
                    <a:pt x="787" y="995"/>
                  </a:lnTo>
                  <a:lnTo>
                    <a:pt x="787" y="996"/>
                  </a:lnTo>
                  <a:lnTo>
                    <a:pt x="785" y="996"/>
                  </a:lnTo>
                  <a:lnTo>
                    <a:pt x="787" y="996"/>
                  </a:lnTo>
                  <a:lnTo>
                    <a:pt x="787" y="995"/>
                  </a:lnTo>
                  <a:lnTo>
                    <a:pt x="787" y="996"/>
                  </a:lnTo>
                  <a:lnTo>
                    <a:pt x="789" y="996"/>
                  </a:lnTo>
                  <a:lnTo>
                    <a:pt x="789" y="998"/>
                  </a:lnTo>
                  <a:lnTo>
                    <a:pt x="789" y="1000"/>
                  </a:lnTo>
                  <a:lnTo>
                    <a:pt x="787" y="1000"/>
                  </a:lnTo>
                  <a:lnTo>
                    <a:pt x="785" y="1000"/>
                  </a:lnTo>
                  <a:lnTo>
                    <a:pt x="785" y="998"/>
                  </a:lnTo>
                  <a:lnTo>
                    <a:pt x="785" y="1000"/>
                  </a:lnTo>
                  <a:lnTo>
                    <a:pt x="785" y="998"/>
                  </a:lnTo>
                  <a:lnTo>
                    <a:pt x="785" y="1000"/>
                  </a:lnTo>
                  <a:lnTo>
                    <a:pt x="785" y="1002"/>
                  </a:lnTo>
                  <a:lnTo>
                    <a:pt x="787" y="1002"/>
                  </a:lnTo>
                  <a:lnTo>
                    <a:pt x="785" y="1002"/>
                  </a:lnTo>
                  <a:lnTo>
                    <a:pt x="783" y="1002"/>
                  </a:lnTo>
                  <a:lnTo>
                    <a:pt x="783" y="1004"/>
                  </a:lnTo>
                  <a:lnTo>
                    <a:pt x="783" y="1006"/>
                  </a:lnTo>
                  <a:lnTo>
                    <a:pt x="783" y="1004"/>
                  </a:lnTo>
                  <a:lnTo>
                    <a:pt x="782" y="1004"/>
                  </a:lnTo>
                  <a:lnTo>
                    <a:pt x="782" y="1006"/>
                  </a:lnTo>
                  <a:lnTo>
                    <a:pt x="782" y="1004"/>
                  </a:lnTo>
                  <a:lnTo>
                    <a:pt x="782" y="1002"/>
                  </a:lnTo>
                  <a:lnTo>
                    <a:pt x="782" y="1004"/>
                  </a:lnTo>
                  <a:lnTo>
                    <a:pt x="782" y="1002"/>
                  </a:lnTo>
                  <a:lnTo>
                    <a:pt x="780" y="1002"/>
                  </a:lnTo>
                  <a:lnTo>
                    <a:pt x="780" y="1000"/>
                  </a:lnTo>
                  <a:lnTo>
                    <a:pt x="780" y="998"/>
                  </a:lnTo>
                  <a:lnTo>
                    <a:pt x="778" y="998"/>
                  </a:lnTo>
                  <a:lnTo>
                    <a:pt x="778" y="1000"/>
                  </a:lnTo>
                  <a:lnTo>
                    <a:pt x="780" y="1000"/>
                  </a:lnTo>
                  <a:lnTo>
                    <a:pt x="778" y="1000"/>
                  </a:lnTo>
                  <a:lnTo>
                    <a:pt x="780" y="1000"/>
                  </a:lnTo>
                  <a:lnTo>
                    <a:pt x="780" y="1002"/>
                  </a:lnTo>
                  <a:lnTo>
                    <a:pt x="780" y="1004"/>
                  </a:lnTo>
                  <a:lnTo>
                    <a:pt x="780" y="1006"/>
                  </a:lnTo>
                  <a:lnTo>
                    <a:pt x="778" y="1004"/>
                  </a:lnTo>
                  <a:lnTo>
                    <a:pt x="778" y="1006"/>
                  </a:lnTo>
                  <a:lnTo>
                    <a:pt x="776" y="1006"/>
                  </a:lnTo>
                  <a:lnTo>
                    <a:pt x="778" y="1004"/>
                  </a:lnTo>
                  <a:lnTo>
                    <a:pt x="776" y="1004"/>
                  </a:lnTo>
                  <a:lnTo>
                    <a:pt x="774" y="1004"/>
                  </a:lnTo>
                  <a:lnTo>
                    <a:pt x="776" y="1004"/>
                  </a:lnTo>
                  <a:lnTo>
                    <a:pt x="776" y="1006"/>
                  </a:lnTo>
                  <a:lnTo>
                    <a:pt x="776" y="1004"/>
                  </a:lnTo>
                  <a:lnTo>
                    <a:pt x="776" y="1006"/>
                  </a:lnTo>
                  <a:lnTo>
                    <a:pt x="778" y="1006"/>
                  </a:lnTo>
                  <a:lnTo>
                    <a:pt x="778" y="1008"/>
                  </a:lnTo>
                  <a:lnTo>
                    <a:pt x="776" y="1008"/>
                  </a:lnTo>
                  <a:lnTo>
                    <a:pt x="776" y="1010"/>
                  </a:lnTo>
                  <a:lnTo>
                    <a:pt x="774" y="1010"/>
                  </a:lnTo>
                  <a:lnTo>
                    <a:pt x="774" y="1008"/>
                  </a:lnTo>
                  <a:lnTo>
                    <a:pt x="774" y="1006"/>
                  </a:lnTo>
                  <a:lnTo>
                    <a:pt x="772" y="1006"/>
                  </a:lnTo>
                  <a:lnTo>
                    <a:pt x="772" y="1008"/>
                  </a:lnTo>
                  <a:lnTo>
                    <a:pt x="770" y="1008"/>
                  </a:lnTo>
                  <a:lnTo>
                    <a:pt x="770" y="1010"/>
                  </a:lnTo>
                  <a:lnTo>
                    <a:pt x="772" y="1010"/>
                  </a:lnTo>
                  <a:lnTo>
                    <a:pt x="770" y="1010"/>
                  </a:lnTo>
                  <a:lnTo>
                    <a:pt x="768" y="1010"/>
                  </a:lnTo>
                  <a:lnTo>
                    <a:pt x="766" y="1010"/>
                  </a:lnTo>
                  <a:lnTo>
                    <a:pt x="764" y="1010"/>
                  </a:lnTo>
                  <a:lnTo>
                    <a:pt x="764" y="1008"/>
                  </a:lnTo>
                  <a:lnTo>
                    <a:pt x="764" y="1010"/>
                  </a:lnTo>
                  <a:lnTo>
                    <a:pt x="762" y="1010"/>
                  </a:lnTo>
                  <a:lnTo>
                    <a:pt x="760" y="1010"/>
                  </a:lnTo>
                  <a:lnTo>
                    <a:pt x="762" y="1010"/>
                  </a:lnTo>
                  <a:lnTo>
                    <a:pt x="762" y="1012"/>
                  </a:lnTo>
                  <a:lnTo>
                    <a:pt x="760" y="1014"/>
                  </a:lnTo>
                  <a:lnTo>
                    <a:pt x="759" y="1014"/>
                  </a:lnTo>
                  <a:lnTo>
                    <a:pt x="759" y="1016"/>
                  </a:lnTo>
                  <a:lnTo>
                    <a:pt x="760" y="1016"/>
                  </a:lnTo>
                  <a:lnTo>
                    <a:pt x="760" y="1018"/>
                  </a:lnTo>
                  <a:lnTo>
                    <a:pt x="760" y="1020"/>
                  </a:lnTo>
                  <a:lnTo>
                    <a:pt x="759" y="1020"/>
                  </a:lnTo>
                  <a:lnTo>
                    <a:pt x="757" y="1020"/>
                  </a:lnTo>
                  <a:lnTo>
                    <a:pt x="755" y="1020"/>
                  </a:lnTo>
                  <a:lnTo>
                    <a:pt x="755" y="1018"/>
                  </a:lnTo>
                  <a:lnTo>
                    <a:pt x="755" y="1020"/>
                  </a:lnTo>
                  <a:lnTo>
                    <a:pt x="755" y="1021"/>
                  </a:lnTo>
                  <a:lnTo>
                    <a:pt x="753" y="1021"/>
                  </a:lnTo>
                  <a:lnTo>
                    <a:pt x="751" y="1021"/>
                  </a:lnTo>
                  <a:lnTo>
                    <a:pt x="753" y="1021"/>
                  </a:lnTo>
                  <a:lnTo>
                    <a:pt x="753" y="1023"/>
                  </a:lnTo>
                  <a:lnTo>
                    <a:pt x="751" y="1023"/>
                  </a:lnTo>
                  <a:lnTo>
                    <a:pt x="753" y="1023"/>
                  </a:lnTo>
                  <a:lnTo>
                    <a:pt x="753" y="1025"/>
                  </a:lnTo>
                  <a:lnTo>
                    <a:pt x="753" y="1027"/>
                  </a:lnTo>
                  <a:lnTo>
                    <a:pt x="751" y="1027"/>
                  </a:lnTo>
                  <a:lnTo>
                    <a:pt x="749" y="1027"/>
                  </a:lnTo>
                  <a:lnTo>
                    <a:pt x="749" y="1025"/>
                  </a:lnTo>
                  <a:lnTo>
                    <a:pt x="747" y="1025"/>
                  </a:lnTo>
                  <a:lnTo>
                    <a:pt x="745" y="1023"/>
                  </a:lnTo>
                  <a:lnTo>
                    <a:pt x="743" y="1023"/>
                  </a:lnTo>
                  <a:lnTo>
                    <a:pt x="743" y="1025"/>
                  </a:lnTo>
                  <a:lnTo>
                    <a:pt x="743" y="1027"/>
                  </a:lnTo>
                  <a:lnTo>
                    <a:pt x="743" y="1029"/>
                  </a:lnTo>
                  <a:lnTo>
                    <a:pt x="743" y="1031"/>
                  </a:lnTo>
                  <a:lnTo>
                    <a:pt x="741" y="1031"/>
                  </a:lnTo>
                  <a:lnTo>
                    <a:pt x="741" y="1033"/>
                  </a:lnTo>
                  <a:lnTo>
                    <a:pt x="739" y="1033"/>
                  </a:lnTo>
                  <a:lnTo>
                    <a:pt x="737" y="1033"/>
                  </a:lnTo>
                  <a:lnTo>
                    <a:pt x="739" y="1033"/>
                  </a:lnTo>
                  <a:lnTo>
                    <a:pt x="739" y="1035"/>
                  </a:lnTo>
                  <a:lnTo>
                    <a:pt x="739" y="1037"/>
                  </a:lnTo>
                  <a:lnTo>
                    <a:pt x="737" y="1037"/>
                  </a:lnTo>
                  <a:lnTo>
                    <a:pt x="735" y="1037"/>
                  </a:lnTo>
                  <a:lnTo>
                    <a:pt x="734" y="1037"/>
                  </a:lnTo>
                  <a:lnTo>
                    <a:pt x="734" y="1039"/>
                  </a:lnTo>
                  <a:lnTo>
                    <a:pt x="732" y="1039"/>
                  </a:lnTo>
                  <a:lnTo>
                    <a:pt x="732" y="1037"/>
                  </a:lnTo>
                  <a:lnTo>
                    <a:pt x="730" y="1037"/>
                  </a:lnTo>
                  <a:lnTo>
                    <a:pt x="730" y="1039"/>
                  </a:lnTo>
                  <a:lnTo>
                    <a:pt x="728" y="1039"/>
                  </a:lnTo>
                  <a:lnTo>
                    <a:pt x="730" y="1039"/>
                  </a:lnTo>
                  <a:lnTo>
                    <a:pt x="730" y="1041"/>
                  </a:lnTo>
                  <a:lnTo>
                    <a:pt x="730" y="1043"/>
                  </a:lnTo>
                  <a:lnTo>
                    <a:pt x="730" y="1044"/>
                  </a:lnTo>
                  <a:lnTo>
                    <a:pt x="728" y="1044"/>
                  </a:lnTo>
                  <a:lnTo>
                    <a:pt x="728" y="1043"/>
                  </a:lnTo>
                  <a:lnTo>
                    <a:pt x="726" y="1043"/>
                  </a:lnTo>
                  <a:lnTo>
                    <a:pt x="728" y="1043"/>
                  </a:lnTo>
                  <a:lnTo>
                    <a:pt x="726" y="1043"/>
                  </a:lnTo>
                  <a:lnTo>
                    <a:pt x="728" y="1043"/>
                  </a:lnTo>
                  <a:lnTo>
                    <a:pt x="728" y="1041"/>
                  </a:lnTo>
                  <a:lnTo>
                    <a:pt x="726" y="1043"/>
                  </a:lnTo>
                  <a:lnTo>
                    <a:pt x="726" y="1041"/>
                  </a:lnTo>
                  <a:lnTo>
                    <a:pt x="724" y="1041"/>
                  </a:lnTo>
                  <a:lnTo>
                    <a:pt x="724" y="1043"/>
                  </a:lnTo>
                  <a:lnTo>
                    <a:pt x="724" y="1044"/>
                  </a:lnTo>
                  <a:lnTo>
                    <a:pt x="722" y="1044"/>
                  </a:lnTo>
                  <a:lnTo>
                    <a:pt x="720" y="1044"/>
                  </a:lnTo>
                  <a:lnTo>
                    <a:pt x="720" y="1046"/>
                  </a:lnTo>
                  <a:lnTo>
                    <a:pt x="718" y="1046"/>
                  </a:lnTo>
                  <a:lnTo>
                    <a:pt x="718" y="1048"/>
                  </a:lnTo>
                  <a:lnTo>
                    <a:pt x="716" y="1048"/>
                  </a:lnTo>
                  <a:lnTo>
                    <a:pt x="716" y="1050"/>
                  </a:lnTo>
                  <a:lnTo>
                    <a:pt x="714" y="1050"/>
                  </a:lnTo>
                  <a:lnTo>
                    <a:pt x="714" y="1052"/>
                  </a:lnTo>
                  <a:lnTo>
                    <a:pt x="712" y="1052"/>
                  </a:lnTo>
                  <a:lnTo>
                    <a:pt x="712" y="1054"/>
                  </a:lnTo>
                  <a:lnTo>
                    <a:pt x="714" y="1054"/>
                  </a:lnTo>
                  <a:lnTo>
                    <a:pt x="714" y="1052"/>
                  </a:lnTo>
                  <a:lnTo>
                    <a:pt x="716" y="1052"/>
                  </a:lnTo>
                  <a:lnTo>
                    <a:pt x="718" y="1052"/>
                  </a:lnTo>
                  <a:lnTo>
                    <a:pt x="718" y="1050"/>
                  </a:lnTo>
                  <a:lnTo>
                    <a:pt x="720" y="1050"/>
                  </a:lnTo>
                  <a:lnTo>
                    <a:pt x="720" y="1052"/>
                  </a:lnTo>
                  <a:lnTo>
                    <a:pt x="720" y="1054"/>
                  </a:lnTo>
                  <a:lnTo>
                    <a:pt x="718" y="1054"/>
                  </a:lnTo>
                  <a:lnTo>
                    <a:pt x="718" y="1056"/>
                  </a:lnTo>
                  <a:lnTo>
                    <a:pt x="716" y="1056"/>
                  </a:lnTo>
                  <a:lnTo>
                    <a:pt x="718" y="1056"/>
                  </a:lnTo>
                  <a:lnTo>
                    <a:pt x="718" y="1058"/>
                  </a:lnTo>
                  <a:lnTo>
                    <a:pt x="720" y="1058"/>
                  </a:lnTo>
                  <a:lnTo>
                    <a:pt x="720" y="1060"/>
                  </a:lnTo>
                  <a:lnTo>
                    <a:pt x="720" y="1062"/>
                  </a:lnTo>
                  <a:lnTo>
                    <a:pt x="718" y="1062"/>
                  </a:lnTo>
                  <a:lnTo>
                    <a:pt x="716" y="1062"/>
                  </a:lnTo>
                  <a:lnTo>
                    <a:pt x="716" y="1064"/>
                  </a:lnTo>
                  <a:lnTo>
                    <a:pt x="716" y="1062"/>
                  </a:lnTo>
                  <a:lnTo>
                    <a:pt x="716" y="1064"/>
                  </a:lnTo>
                  <a:lnTo>
                    <a:pt x="716" y="1066"/>
                  </a:lnTo>
                  <a:lnTo>
                    <a:pt x="716" y="1064"/>
                  </a:lnTo>
                  <a:lnTo>
                    <a:pt x="716" y="1066"/>
                  </a:lnTo>
                  <a:lnTo>
                    <a:pt x="714" y="1066"/>
                  </a:lnTo>
                  <a:lnTo>
                    <a:pt x="714" y="1068"/>
                  </a:lnTo>
                  <a:lnTo>
                    <a:pt x="712" y="1068"/>
                  </a:lnTo>
                  <a:lnTo>
                    <a:pt x="712" y="1066"/>
                  </a:lnTo>
                  <a:lnTo>
                    <a:pt x="712" y="1068"/>
                  </a:lnTo>
                  <a:lnTo>
                    <a:pt x="712" y="1066"/>
                  </a:lnTo>
                  <a:lnTo>
                    <a:pt x="711" y="1066"/>
                  </a:lnTo>
                  <a:lnTo>
                    <a:pt x="712" y="1066"/>
                  </a:lnTo>
                  <a:lnTo>
                    <a:pt x="712" y="1068"/>
                  </a:lnTo>
                  <a:lnTo>
                    <a:pt x="712" y="1066"/>
                  </a:lnTo>
                  <a:lnTo>
                    <a:pt x="711" y="1066"/>
                  </a:lnTo>
                  <a:lnTo>
                    <a:pt x="711" y="1068"/>
                  </a:lnTo>
                  <a:lnTo>
                    <a:pt x="712" y="1068"/>
                  </a:lnTo>
                  <a:lnTo>
                    <a:pt x="712" y="1069"/>
                  </a:lnTo>
                  <a:lnTo>
                    <a:pt x="714" y="1069"/>
                  </a:lnTo>
                  <a:lnTo>
                    <a:pt x="712" y="1069"/>
                  </a:lnTo>
                  <a:lnTo>
                    <a:pt x="714" y="1069"/>
                  </a:lnTo>
                  <a:lnTo>
                    <a:pt x="714" y="1071"/>
                  </a:lnTo>
                  <a:lnTo>
                    <a:pt x="712" y="1071"/>
                  </a:lnTo>
                  <a:lnTo>
                    <a:pt x="712" y="1069"/>
                  </a:lnTo>
                  <a:lnTo>
                    <a:pt x="711" y="1069"/>
                  </a:lnTo>
                  <a:lnTo>
                    <a:pt x="709" y="1069"/>
                  </a:lnTo>
                  <a:lnTo>
                    <a:pt x="709" y="1068"/>
                  </a:lnTo>
                  <a:lnTo>
                    <a:pt x="707" y="1068"/>
                  </a:lnTo>
                  <a:lnTo>
                    <a:pt x="707" y="1069"/>
                  </a:lnTo>
                  <a:lnTo>
                    <a:pt x="707" y="1071"/>
                  </a:lnTo>
                  <a:lnTo>
                    <a:pt x="707" y="1073"/>
                  </a:lnTo>
                  <a:lnTo>
                    <a:pt x="707" y="1075"/>
                  </a:lnTo>
                  <a:lnTo>
                    <a:pt x="705" y="1075"/>
                  </a:lnTo>
                  <a:lnTo>
                    <a:pt x="705" y="1073"/>
                  </a:lnTo>
                  <a:lnTo>
                    <a:pt x="703" y="1073"/>
                  </a:lnTo>
                  <a:lnTo>
                    <a:pt x="703" y="1071"/>
                  </a:lnTo>
                  <a:lnTo>
                    <a:pt x="701" y="1071"/>
                  </a:lnTo>
                  <a:lnTo>
                    <a:pt x="701" y="1073"/>
                  </a:lnTo>
                  <a:lnTo>
                    <a:pt x="701" y="1075"/>
                  </a:lnTo>
                  <a:lnTo>
                    <a:pt x="699" y="1075"/>
                  </a:lnTo>
                  <a:lnTo>
                    <a:pt x="697" y="1077"/>
                  </a:lnTo>
                  <a:lnTo>
                    <a:pt x="697" y="1079"/>
                  </a:lnTo>
                  <a:lnTo>
                    <a:pt x="695" y="1079"/>
                  </a:lnTo>
                  <a:lnTo>
                    <a:pt x="693" y="1077"/>
                  </a:lnTo>
                  <a:lnTo>
                    <a:pt x="693" y="1079"/>
                  </a:lnTo>
                  <a:lnTo>
                    <a:pt x="695" y="1079"/>
                  </a:lnTo>
                  <a:lnTo>
                    <a:pt x="693" y="1079"/>
                  </a:lnTo>
                  <a:lnTo>
                    <a:pt x="695" y="1079"/>
                  </a:lnTo>
                  <a:lnTo>
                    <a:pt x="695" y="1081"/>
                  </a:lnTo>
                  <a:lnTo>
                    <a:pt x="695" y="1083"/>
                  </a:lnTo>
                  <a:lnTo>
                    <a:pt x="693" y="1083"/>
                  </a:lnTo>
                  <a:lnTo>
                    <a:pt x="691" y="1083"/>
                  </a:lnTo>
                  <a:lnTo>
                    <a:pt x="691" y="1081"/>
                  </a:lnTo>
                  <a:lnTo>
                    <a:pt x="689" y="1081"/>
                  </a:lnTo>
                  <a:lnTo>
                    <a:pt x="689" y="1079"/>
                  </a:lnTo>
                  <a:lnTo>
                    <a:pt x="687" y="1079"/>
                  </a:lnTo>
                  <a:lnTo>
                    <a:pt x="687" y="1077"/>
                  </a:lnTo>
                  <a:lnTo>
                    <a:pt x="686" y="1077"/>
                  </a:lnTo>
                  <a:lnTo>
                    <a:pt x="686" y="1079"/>
                  </a:lnTo>
                  <a:lnTo>
                    <a:pt x="684" y="1079"/>
                  </a:lnTo>
                  <a:lnTo>
                    <a:pt x="686" y="1081"/>
                  </a:lnTo>
                  <a:lnTo>
                    <a:pt x="686" y="1083"/>
                  </a:lnTo>
                  <a:lnTo>
                    <a:pt x="687" y="1083"/>
                  </a:lnTo>
                  <a:lnTo>
                    <a:pt x="686" y="1083"/>
                  </a:lnTo>
                  <a:lnTo>
                    <a:pt x="684" y="1083"/>
                  </a:lnTo>
                  <a:lnTo>
                    <a:pt x="682" y="1083"/>
                  </a:lnTo>
                  <a:lnTo>
                    <a:pt x="682" y="1085"/>
                  </a:lnTo>
                  <a:lnTo>
                    <a:pt x="682" y="1087"/>
                  </a:lnTo>
                  <a:lnTo>
                    <a:pt x="682" y="1085"/>
                  </a:lnTo>
                  <a:lnTo>
                    <a:pt x="680" y="1085"/>
                  </a:lnTo>
                  <a:lnTo>
                    <a:pt x="680" y="1087"/>
                  </a:lnTo>
                  <a:lnTo>
                    <a:pt x="682" y="1087"/>
                  </a:lnTo>
                  <a:lnTo>
                    <a:pt x="682" y="1089"/>
                  </a:lnTo>
                  <a:lnTo>
                    <a:pt x="684" y="1089"/>
                  </a:lnTo>
                  <a:lnTo>
                    <a:pt x="686" y="1091"/>
                  </a:lnTo>
                  <a:lnTo>
                    <a:pt x="684" y="1091"/>
                  </a:lnTo>
                  <a:lnTo>
                    <a:pt x="684" y="1092"/>
                  </a:lnTo>
                  <a:lnTo>
                    <a:pt x="682" y="1092"/>
                  </a:lnTo>
                  <a:lnTo>
                    <a:pt x="682" y="1091"/>
                  </a:lnTo>
                  <a:lnTo>
                    <a:pt x="680" y="1091"/>
                  </a:lnTo>
                  <a:lnTo>
                    <a:pt x="680" y="1092"/>
                  </a:lnTo>
                  <a:lnTo>
                    <a:pt x="678" y="1092"/>
                  </a:lnTo>
                  <a:lnTo>
                    <a:pt x="678" y="1091"/>
                  </a:lnTo>
                  <a:lnTo>
                    <a:pt x="676" y="1091"/>
                  </a:lnTo>
                  <a:lnTo>
                    <a:pt x="676" y="1089"/>
                  </a:lnTo>
                  <a:lnTo>
                    <a:pt x="674" y="1089"/>
                  </a:lnTo>
                  <a:lnTo>
                    <a:pt x="672" y="1089"/>
                  </a:lnTo>
                  <a:lnTo>
                    <a:pt x="672" y="1091"/>
                  </a:lnTo>
                  <a:lnTo>
                    <a:pt x="670" y="1091"/>
                  </a:lnTo>
                  <a:lnTo>
                    <a:pt x="668" y="1092"/>
                  </a:lnTo>
                  <a:lnTo>
                    <a:pt x="666" y="1092"/>
                  </a:lnTo>
                  <a:lnTo>
                    <a:pt x="666" y="1094"/>
                  </a:lnTo>
                  <a:lnTo>
                    <a:pt x="664" y="1094"/>
                  </a:lnTo>
                  <a:lnTo>
                    <a:pt x="664" y="1096"/>
                  </a:lnTo>
                  <a:lnTo>
                    <a:pt x="666" y="1096"/>
                  </a:lnTo>
                  <a:lnTo>
                    <a:pt x="668" y="1094"/>
                  </a:lnTo>
                  <a:lnTo>
                    <a:pt x="668" y="1096"/>
                  </a:lnTo>
                  <a:lnTo>
                    <a:pt x="668" y="1094"/>
                  </a:lnTo>
                  <a:lnTo>
                    <a:pt x="670" y="1094"/>
                  </a:lnTo>
                  <a:lnTo>
                    <a:pt x="672" y="1094"/>
                  </a:lnTo>
                  <a:lnTo>
                    <a:pt x="674" y="1094"/>
                  </a:lnTo>
                  <a:lnTo>
                    <a:pt x="674" y="1096"/>
                  </a:lnTo>
                  <a:lnTo>
                    <a:pt x="672" y="1096"/>
                  </a:lnTo>
                  <a:lnTo>
                    <a:pt x="674" y="1096"/>
                  </a:lnTo>
                  <a:lnTo>
                    <a:pt x="674" y="1098"/>
                  </a:lnTo>
                  <a:lnTo>
                    <a:pt x="672" y="1098"/>
                  </a:lnTo>
                  <a:lnTo>
                    <a:pt x="672" y="1100"/>
                  </a:lnTo>
                  <a:lnTo>
                    <a:pt x="670" y="1100"/>
                  </a:lnTo>
                  <a:lnTo>
                    <a:pt x="670" y="1098"/>
                  </a:lnTo>
                  <a:lnTo>
                    <a:pt x="668" y="1098"/>
                  </a:lnTo>
                  <a:lnTo>
                    <a:pt x="666" y="1098"/>
                  </a:lnTo>
                  <a:lnTo>
                    <a:pt x="664" y="1098"/>
                  </a:lnTo>
                  <a:lnTo>
                    <a:pt x="664" y="1096"/>
                  </a:lnTo>
                  <a:lnTo>
                    <a:pt x="664" y="1098"/>
                  </a:lnTo>
                  <a:lnTo>
                    <a:pt x="664" y="1096"/>
                  </a:lnTo>
                  <a:lnTo>
                    <a:pt x="663" y="1096"/>
                  </a:lnTo>
                  <a:lnTo>
                    <a:pt x="663" y="1098"/>
                  </a:lnTo>
                  <a:lnTo>
                    <a:pt x="664" y="1098"/>
                  </a:lnTo>
                  <a:lnTo>
                    <a:pt x="664" y="1100"/>
                  </a:lnTo>
                  <a:lnTo>
                    <a:pt x="663" y="1100"/>
                  </a:lnTo>
                  <a:lnTo>
                    <a:pt x="661" y="1100"/>
                  </a:lnTo>
                  <a:lnTo>
                    <a:pt x="659" y="1100"/>
                  </a:lnTo>
                  <a:lnTo>
                    <a:pt x="657" y="1100"/>
                  </a:lnTo>
                  <a:lnTo>
                    <a:pt x="655" y="1100"/>
                  </a:lnTo>
                  <a:lnTo>
                    <a:pt x="655" y="1102"/>
                  </a:lnTo>
                  <a:lnTo>
                    <a:pt x="653" y="1104"/>
                  </a:lnTo>
                  <a:lnTo>
                    <a:pt x="653" y="1106"/>
                  </a:lnTo>
                  <a:lnTo>
                    <a:pt x="651" y="1106"/>
                  </a:lnTo>
                  <a:lnTo>
                    <a:pt x="653" y="1106"/>
                  </a:lnTo>
                  <a:lnTo>
                    <a:pt x="653" y="1108"/>
                  </a:lnTo>
                  <a:lnTo>
                    <a:pt x="651" y="1106"/>
                  </a:lnTo>
                  <a:lnTo>
                    <a:pt x="651" y="1108"/>
                  </a:lnTo>
                  <a:lnTo>
                    <a:pt x="649" y="1108"/>
                  </a:lnTo>
                  <a:lnTo>
                    <a:pt x="649" y="1110"/>
                  </a:lnTo>
                  <a:lnTo>
                    <a:pt x="647" y="1110"/>
                  </a:lnTo>
                  <a:lnTo>
                    <a:pt x="647" y="1112"/>
                  </a:lnTo>
                  <a:lnTo>
                    <a:pt x="645" y="1112"/>
                  </a:lnTo>
                  <a:lnTo>
                    <a:pt x="647" y="1112"/>
                  </a:lnTo>
                  <a:lnTo>
                    <a:pt x="649" y="1112"/>
                  </a:lnTo>
                  <a:lnTo>
                    <a:pt x="651" y="1112"/>
                  </a:lnTo>
                  <a:lnTo>
                    <a:pt x="649" y="1112"/>
                  </a:lnTo>
                  <a:lnTo>
                    <a:pt x="651" y="1112"/>
                  </a:lnTo>
                  <a:lnTo>
                    <a:pt x="651" y="1110"/>
                  </a:lnTo>
                  <a:lnTo>
                    <a:pt x="651" y="1108"/>
                  </a:lnTo>
                  <a:lnTo>
                    <a:pt x="653" y="1108"/>
                  </a:lnTo>
                  <a:lnTo>
                    <a:pt x="655" y="1108"/>
                  </a:lnTo>
                  <a:lnTo>
                    <a:pt x="655" y="1110"/>
                  </a:lnTo>
                  <a:lnTo>
                    <a:pt x="653" y="1110"/>
                  </a:lnTo>
                  <a:lnTo>
                    <a:pt x="655" y="1110"/>
                  </a:lnTo>
                  <a:lnTo>
                    <a:pt x="655" y="1108"/>
                  </a:lnTo>
                  <a:lnTo>
                    <a:pt x="655" y="1110"/>
                  </a:lnTo>
                  <a:lnTo>
                    <a:pt x="657" y="1110"/>
                  </a:lnTo>
                  <a:lnTo>
                    <a:pt x="657" y="1108"/>
                  </a:lnTo>
                  <a:lnTo>
                    <a:pt x="659" y="1108"/>
                  </a:lnTo>
                  <a:lnTo>
                    <a:pt x="659" y="1110"/>
                  </a:lnTo>
                  <a:lnTo>
                    <a:pt x="659" y="1108"/>
                  </a:lnTo>
                  <a:lnTo>
                    <a:pt x="659" y="1110"/>
                  </a:lnTo>
                  <a:lnTo>
                    <a:pt x="657" y="1110"/>
                  </a:lnTo>
                  <a:lnTo>
                    <a:pt x="657" y="1112"/>
                  </a:lnTo>
                  <a:lnTo>
                    <a:pt x="659" y="1110"/>
                  </a:lnTo>
                  <a:lnTo>
                    <a:pt x="661" y="1110"/>
                  </a:lnTo>
                  <a:lnTo>
                    <a:pt x="663" y="1110"/>
                  </a:lnTo>
                  <a:lnTo>
                    <a:pt x="661" y="1110"/>
                  </a:lnTo>
                  <a:lnTo>
                    <a:pt x="661" y="1112"/>
                  </a:lnTo>
                  <a:lnTo>
                    <a:pt x="659" y="1112"/>
                  </a:lnTo>
                  <a:lnTo>
                    <a:pt x="659" y="1114"/>
                  </a:lnTo>
                  <a:lnTo>
                    <a:pt x="657" y="1114"/>
                  </a:lnTo>
                  <a:lnTo>
                    <a:pt x="655" y="1114"/>
                  </a:lnTo>
                  <a:lnTo>
                    <a:pt x="657" y="1114"/>
                  </a:lnTo>
                  <a:lnTo>
                    <a:pt x="655" y="1114"/>
                  </a:lnTo>
                  <a:lnTo>
                    <a:pt x="655" y="1116"/>
                  </a:lnTo>
                  <a:lnTo>
                    <a:pt x="657" y="1116"/>
                  </a:lnTo>
                  <a:lnTo>
                    <a:pt x="657" y="1114"/>
                  </a:lnTo>
                  <a:lnTo>
                    <a:pt x="657" y="1116"/>
                  </a:lnTo>
                  <a:lnTo>
                    <a:pt x="659" y="1116"/>
                  </a:lnTo>
                  <a:lnTo>
                    <a:pt x="657" y="1116"/>
                  </a:lnTo>
                  <a:lnTo>
                    <a:pt x="657" y="1117"/>
                  </a:lnTo>
                  <a:lnTo>
                    <a:pt x="659" y="1117"/>
                  </a:lnTo>
                  <a:lnTo>
                    <a:pt x="659" y="1116"/>
                  </a:lnTo>
                  <a:lnTo>
                    <a:pt x="661" y="1116"/>
                  </a:lnTo>
                  <a:lnTo>
                    <a:pt x="661" y="1114"/>
                  </a:lnTo>
                  <a:lnTo>
                    <a:pt x="663" y="1114"/>
                  </a:lnTo>
                  <a:lnTo>
                    <a:pt x="664" y="1114"/>
                  </a:lnTo>
                  <a:lnTo>
                    <a:pt x="663" y="1114"/>
                  </a:lnTo>
                  <a:lnTo>
                    <a:pt x="663" y="1116"/>
                  </a:lnTo>
                  <a:lnTo>
                    <a:pt x="661" y="1116"/>
                  </a:lnTo>
                  <a:lnTo>
                    <a:pt x="661" y="1117"/>
                  </a:lnTo>
                  <a:lnTo>
                    <a:pt x="659" y="1117"/>
                  </a:lnTo>
                  <a:lnTo>
                    <a:pt x="657" y="1117"/>
                  </a:lnTo>
                  <a:lnTo>
                    <a:pt x="657" y="1119"/>
                  </a:lnTo>
                  <a:lnTo>
                    <a:pt x="655" y="1119"/>
                  </a:lnTo>
                  <a:lnTo>
                    <a:pt x="655" y="1117"/>
                  </a:lnTo>
                  <a:lnTo>
                    <a:pt x="657" y="1117"/>
                  </a:lnTo>
                  <a:lnTo>
                    <a:pt x="657" y="1116"/>
                  </a:lnTo>
                  <a:lnTo>
                    <a:pt x="655" y="1116"/>
                  </a:lnTo>
                  <a:lnTo>
                    <a:pt x="655" y="1117"/>
                  </a:lnTo>
                  <a:lnTo>
                    <a:pt x="655" y="1119"/>
                  </a:lnTo>
                  <a:lnTo>
                    <a:pt x="653" y="1119"/>
                  </a:lnTo>
                  <a:lnTo>
                    <a:pt x="655" y="1119"/>
                  </a:lnTo>
                  <a:lnTo>
                    <a:pt x="655" y="1121"/>
                  </a:lnTo>
                  <a:lnTo>
                    <a:pt x="655" y="1123"/>
                  </a:lnTo>
                  <a:lnTo>
                    <a:pt x="655" y="1121"/>
                  </a:lnTo>
                  <a:lnTo>
                    <a:pt x="653" y="1121"/>
                  </a:lnTo>
                  <a:lnTo>
                    <a:pt x="653" y="1119"/>
                  </a:lnTo>
                  <a:lnTo>
                    <a:pt x="653" y="1121"/>
                  </a:lnTo>
                  <a:lnTo>
                    <a:pt x="653" y="1119"/>
                  </a:lnTo>
                  <a:lnTo>
                    <a:pt x="653" y="1121"/>
                  </a:lnTo>
                  <a:lnTo>
                    <a:pt x="653" y="1123"/>
                  </a:lnTo>
                  <a:lnTo>
                    <a:pt x="653" y="1125"/>
                  </a:lnTo>
                  <a:lnTo>
                    <a:pt x="655" y="1125"/>
                  </a:lnTo>
                  <a:lnTo>
                    <a:pt x="653" y="1125"/>
                  </a:lnTo>
                  <a:lnTo>
                    <a:pt x="653" y="1123"/>
                  </a:lnTo>
                  <a:lnTo>
                    <a:pt x="655" y="1123"/>
                  </a:lnTo>
                  <a:lnTo>
                    <a:pt x="655" y="1125"/>
                  </a:lnTo>
                  <a:lnTo>
                    <a:pt x="655" y="1127"/>
                  </a:lnTo>
                  <a:lnTo>
                    <a:pt x="653" y="1127"/>
                  </a:lnTo>
                  <a:lnTo>
                    <a:pt x="653" y="1125"/>
                  </a:lnTo>
                  <a:lnTo>
                    <a:pt x="651" y="1125"/>
                  </a:lnTo>
                  <a:lnTo>
                    <a:pt x="653" y="1125"/>
                  </a:lnTo>
                  <a:lnTo>
                    <a:pt x="651" y="1125"/>
                  </a:lnTo>
                  <a:lnTo>
                    <a:pt x="653" y="1125"/>
                  </a:lnTo>
                  <a:lnTo>
                    <a:pt x="653" y="1127"/>
                  </a:lnTo>
                  <a:lnTo>
                    <a:pt x="651" y="1127"/>
                  </a:lnTo>
                  <a:lnTo>
                    <a:pt x="651" y="1125"/>
                  </a:lnTo>
                  <a:lnTo>
                    <a:pt x="651" y="1123"/>
                  </a:lnTo>
                  <a:lnTo>
                    <a:pt x="653" y="1123"/>
                  </a:lnTo>
                  <a:lnTo>
                    <a:pt x="651" y="1123"/>
                  </a:lnTo>
                  <a:lnTo>
                    <a:pt x="649" y="1123"/>
                  </a:lnTo>
                  <a:lnTo>
                    <a:pt x="649" y="1125"/>
                  </a:lnTo>
                  <a:lnTo>
                    <a:pt x="649" y="1123"/>
                  </a:lnTo>
                  <a:lnTo>
                    <a:pt x="651" y="1123"/>
                  </a:lnTo>
                  <a:lnTo>
                    <a:pt x="651" y="1121"/>
                  </a:lnTo>
                  <a:lnTo>
                    <a:pt x="649" y="1121"/>
                  </a:lnTo>
                  <a:lnTo>
                    <a:pt x="649" y="1119"/>
                  </a:lnTo>
                  <a:lnTo>
                    <a:pt x="651" y="1119"/>
                  </a:lnTo>
                  <a:lnTo>
                    <a:pt x="651" y="1121"/>
                  </a:lnTo>
                  <a:lnTo>
                    <a:pt x="651" y="1119"/>
                  </a:lnTo>
                  <a:lnTo>
                    <a:pt x="651" y="1117"/>
                  </a:lnTo>
                  <a:lnTo>
                    <a:pt x="653" y="1117"/>
                  </a:lnTo>
                  <a:lnTo>
                    <a:pt x="651" y="1117"/>
                  </a:lnTo>
                  <a:lnTo>
                    <a:pt x="653" y="1117"/>
                  </a:lnTo>
                  <a:lnTo>
                    <a:pt x="653" y="1116"/>
                  </a:lnTo>
                  <a:lnTo>
                    <a:pt x="651" y="1116"/>
                  </a:lnTo>
                  <a:lnTo>
                    <a:pt x="653" y="1116"/>
                  </a:lnTo>
                  <a:lnTo>
                    <a:pt x="651" y="1116"/>
                  </a:lnTo>
                  <a:lnTo>
                    <a:pt x="649" y="1116"/>
                  </a:lnTo>
                  <a:lnTo>
                    <a:pt x="647" y="1116"/>
                  </a:lnTo>
                  <a:lnTo>
                    <a:pt x="649" y="1116"/>
                  </a:lnTo>
                  <a:lnTo>
                    <a:pt x="649" y="1117"/>
                  </a:lnTo>
                  <a:lnTo>
                    <a:pt x="651" y="1117"/>
                  </a:lnTo>
                  <a:lnTo>
                    <a:pt x="649" y="1117"/>
                  </a:lnTo>
                  <a:lnTo>
                    <a:pt x="649" y="1119"/>
                  </a:lnTo>
                  <a:lnTo>
                    <a:pt x="647" y="1119"/>
                  </a:lnTo>
                  <a:lnTo>
                    <a:pt x="647" y="1117"/>
                  </a:lnTo>
                  <a:lnTo>
                    <a:pt x="645" y="1117"/>
                  </a:lnTo>
                  <a:lnTo>
                    <a:pt x="645" y="1119"/>
                  </a:lnTo>
                  <a:lnTo>
                    <a:pt x="647" y="1119"/>
                  </a:lnTo>
                  <a:lnTo>
                    <a:pt x="645" y="1121"/>
                  </a:lnTo>
                  <a:lnTo>
                    <a:pt x="647" y="1121"/>
                  </a:lnTo>
                  <a:lnTo>
                    <a:pt x="647" y="1123"/>
                  </a:lnTo>
                  <a:lnTo>
                    <a:pt x="645" y="1123"/>
                  </a:lnTo>
                  <a:lnTo>
                    <a:pt x="645" y="1125"/>
                  </a:lnTo>
                  <a:lnTo>
                    <a:pt x="647" y="1125"/>
                  </a:lnTo>
                  <a:lnTo>
                    <a:pt x="647" y="1127"/>
                  </a:lnTo>
                  <a:lnTo>
                    <a:pt x="647" y="1125"/>
                  </a:lnTo>
                  <a:lnTo>
                    <a:pt x="647" y="1127"/>
                  </a:lnTo>
                  <a:lnTo>
                    <a:pt x="645" y="1127"/>
                  </a:lnTo>
                  <a:lnTo>
                    <a:pt x="645" y="1129"/>
                  </a:lnTo>
                  <a:lnTo>
                    <a:pt x="647" y="1129"/>
                  </a:lnTo>
                  <a:lnTo>
                    <a:pt x="645" y="1129"/>
                  </a:lnTo>
                  <a:lnTo>
                    <a:pt x="643" y="1129"/>
                  </a:lnTo>
                  <a:lnTo>
                    <a:pt x="645" y="1129"/>
                  </a:lnTo>
                  <a:lnTo>
                    <a:pt x="645" y="1127"/>
                  </a:lnTo>
                  <a:lnTo>
                    <a:pt x="645" y="1129"/>
                  </a:lnTo>
                  <a:lnTo>
                    <a:pt x="645" y="1127"/>
                  </a:lnTo>
                  <a:lnTo>
                    <a:pt x="645" y="1125"/>
                  </a:lnTo>
                  <a:lnTo>
                    <a:pt x="645" y="1127"/>
                  </a:lnTo>
                  <a:lnTo>
                    <a:pt x="643" y="1127"/>
                  </a:lnTo>
                  <a:lnTo>
                    <a:pt x="643" y="1125"/>
                  </a:lnTo>
                  <a:lnTo>
                    <a:pt x="643" y="1127"/>
                  </a:lnTo>
                  <a:lnTo>
                    <a:pt x="641" y="1127"/>
                  </a:lnTo>
                  <a:lnTo>
                    <a:pt x="641" y="1125"/>
                  </a:lnTo>
                  <a:lnTo>
                    <a:pt x="641" y="1127"/>
                  </a:lnTo>
                  <a:lnTo>
                    <a:pt x="639" y="1129"/>
                  </a:lnTo>
                  <a:lnTo>
                    <a:pt x="639" y="1127"/>
                  </a:lnTo>
                  <a:lnTo>
                    <a:pt x="639" y="1129"/>
                  </a:lnTo>
                  <a:lnTo>
                    <a:pt x="639" y="1131"/>
                  </a:lnTo>
                  <a:lnTo>
                    <a:pt x="638" y="1131"/>
                  </a:lnTo>
                  <a:lnTo>
                    <a:pt x="636" y="1131"/>
                  </a:lnTo>
                  <a:lnTo>
                    <a:pt x="636" y="1133"/>
                  </a:lnTo>
                  <a:lnTo>
                    <a:pt x="634" y="1133"/>
                  </a:lnTo>
                  <a:lnTo>
                    <a:pt x="634" y="1131"/>
                  </a:lnTo>
                  <a:lnTo>
                    <a:pt x="632" y="1131"/>
                  </a:lnTo>
                  <a:lnTo>
                    <a:pt x="632" y="1133"/>
                  </a:lnTo>
                  <a:lnTo>
                    <a:pt x="630" y="1133"/>
                  </a:lnTo>
                  <a:lnTo>
                    <a:pt x="628" y="1133"/>
                  </a:lnTo>
                  <a:lnTo>
                    <a:pt x="628" y="1135"/>
                  </a:lnTo>
                  <a:lnTo>
                    <a:pt x="626" y="1135"/>
                  </a:lnTo>
                  <a:lnTo>
                    <a:pt x="626" y="1133"/>
                  </a:lnTo>
                  <a:lnTo>
                    <a:pt x="624" y="1135"/>
                  </a:lnTo>
                  <a:lnTo>
                    <a:pt x="624" y="1137"/>
                  </a:lnTo>
                  <a:lnTo>
                    <a:pt x="624" y="1139"/>
                  </a:lnTo>
                  <a:lnTo>
                    <a:pt x="622" y="1139"/>
                  </a:lnTo>
                  <a:lnTo>
                    <a:pt x="622" y="1137"/>
                  </a:lnTo>
                  <a:lnTo>
                    <a:pt x="622" y="1135"/>
                  </a:lnTo>
                  <a:lnTo>
                    <a:pt x="622" y="1133"/>
                  </a:lnTo>
                  <a:lnTo>
                    <a:pt x="620" y="1133"/>
                  </a:lnTo>
                  <a:lnTo>
                    <a:pt x="618" y="1133"/>
                  </a:lnTo>
                  <a:lnTo>
                    <a:pt x="618" y="1135"/>
                  </a:lnTo>
                  <a:lnTo>
                    <a:pt x="618" y="1133"/>
                  </a:lnTo>
                  <a:lnTo>
                    <a:pt x="618" y="1135"/>
                  </a:lnTo>
                  <a:lnTo>
                    <a:pt x="620" y="1135"/>
                  </a:lnTo>
                  <a:lnTo>
                    <a:pt x="620" y="1137"/>
                  </a:lnTo>
                  <a:lnTo>
                    <a:pt x="620" y="1139"/>
                  </a:lnTo>
                  <a:lnTo>
                    <a:pt x="620" y="1140"/>
                  </a:lnTo>
                  <a:lnTo>
                    <a:pt x="620" y="1142"/>
                  </a:lnTo>
                  <a:lnTo>
                    <a:pt x="618" y="1142"/>
                  </a:lnTo>
                  <a:lnTo>
                    <a:pt x="618" y="1144"/>
                  </a:lnTo>
                  <a:lnTo>
                    <a:pt x="620" y="1144"/>
                  </a:lnTo>
                  <a:lnTo>
                    <a:pt x="618" y="1144"/>
                  </a:lnTo>
                  <a:lnTo>
                    <a:pt x="618" y="1146"/>
                  </a:lnTo>
                  <a:lnTo>
                    <a:pt x="620" y="1146"/>
                  </a:lnTo>
                  <a:lnTo>
                    <a:pt x="618" y="1146"/>
                  </a:lnTo>
                  <a:lnTo>
                    <a:pt x="618" y="1148"/>
                  </a:lnTo>
                  <a:lnTo>
                    <a:pt x="616" y="1148"/>
                  </a:lnTo>
                  <a:lnTo>
                    <a:pt x="616" y="1150"/>
                  </a:lnTo>
                  <a:lnTo>
                    <a:pt x="616" y="1152"/>
                  </a:lnTo>
                  <a:lnTo>
                    <a:pt x="616" y="1150"/>
                  </a:lnTo>
                  <a:lnTo>
                    <a:pt x="615" y="1150"/>
                  </a:lnTo>
                  <a:lnTo>
                    <a:pt x="613" y="1150"/>
                  </a:lnTo>
                  <a:lnTo>
                    <a:pt x="615" y="1150"/>
                  </a:lnTo>
                  <a:lnTo>
                    <a:pt x="613" y="1150"/>
                  </a:lnTo>
                  <a:lnTo>
                    <a:pt x="615" y="1150"/>
                  </a:lnTo>
                  <a:lnTo>
                    <a:pt x="615" y="1148"/>
                  </a:lnTo>
                  <a:lnTo>
                    <a:pt x="613" y="1148"/>
                  </a:lnTo>
                  <a:lnTo>
                    <a:pt x="613" y="1150"/>
                  </a:lnTo>
                  <a:lnTo>
                    <a:pt x="613" y="1148"/>
                  </a:lnTo>
                  <a:lnTo>
                    <a:pt x="615" y="1148"/>
                  </a:lnTo>
                  <a:lnTo>
                    <a:pt x="616" y="1148"/>
                  </a:lnTo>
                  <a:lnTo>
                    <a:pt x="616" y="1146"/>
                  </a:lnTo>
                  <a:lnTo>
                    <a:pt x="615" y="1146"/>
                  </a:lnTo>
                  <a:lnTo>
                    <a:pt x="615" y="1144"/>
                  </a:lnTo>
                  <a:lnTo>
                    <a:pt x="616" y="1144"/>
                  </a:lnTo>
                  <a:lnTo>
                    <a:pt x="616" y="1142"/>
                  </a:lnTo>
                  <a:lnTo>
                    <a:pt x="615" y="1142"/>
                  </a:lnTo>
                  <a:lnTo>
                    <a:pt x="615" y="1140"/>
                  </a:lnTo>
                  <a:lnTo>
                    <a:pt x="616" y="1140"/>
                  </a:lnTo>
                  <a:lnTo>
                    <a:pt x="616" y="1139"/>
                  </a:lnTo>
                  <a:lnTo>
                    <a:pt x="616" y="1137"/>
                  </a:lnTo>
                  <a:lnTo>
                    <a:pt x="616" y="1139"/>
                  </a:lnTo>
                  <a:lnTo>
                    <a:pt x="618" y="1139"/>
                  </a:lnTo>
                  <a:lnTo>
                    <a:pt x="618" y="1137"/>
                  </a:lnTo>
                  <a:lnTo>
                    <a:pt x="616" y="1137"/>
                  </a:lnTo>
                  <a:lnTo>
                    <a:pt x="615" y="1137"/>
                  </a:lnTo>
                  <a:lnTo>
                    <a:pt x="615" y="1135"/>
                  </a:lnTo>
                  <a:lnTo>
                    <a:pt x="613" y="1135"/>
                  </a:lnTo>
                  <a:lnTo>
                    <a:pt x="611" y="1135"/>
                  </a:lnTo>
                  <a:lnTo>
                    <a:pt x="609" y="1135"/>
                  </a:lnTo>
                  <a:lnTo>
                    <a:pt x="609" y="1137"/>
                  </a:lnTo>
                  <a:lnTo>
                    <a:pt x="609" y="1139"/>
                  </a:lnTo>
                  <a:lnTo>
                    <a:pt x="607" y="1139"/>
                  </a:lnTo>
                  <a:lnTo>
                    <a:pt x="607" y="1137"/>
                  </a:lnTo>
                  <a:lnTo>
                    <a:pt x="605" y="1137"/>
                  </a:lnTo>
                  <a:lnTo>
                    <a:pt x="605" y="1139"/>
                  </a:lnTo>
                  <a:lnTo>
                    <a:pt x="607" y="1139"/>
                  </a:lnTo>
                  <a:lnTo>
                    <a:pt x="605" y="1139"/>
                  </a:lnTo>
                  <a:lnTo>
                    <a:pt x="603" y="1139"/>
                  </a:lnTo>
                  <a:lnTo>
                    <a:pt x="603" y="1140"/>
                  </a:lnTo>
                  <a:lnTo>
                    <a:pt x="605" y="1140"/>
                  </a:lnTo>
                  <a:lnTo>
                    <a:pt x="605" y="1142"/>
                  </a:lnTo>
                  <a:lnTo>
                    <a:pt x="603" y="1142"/>
                  </a:lnTo>
                  <a:lnTo>
                    <a:pt x="601" y="1142"/>
                  </a:lnTo>
                  <a:lnTo>
                    <a:pt x="603" y="1142"/>
                  </a:lnTo>
                  <a:lnTo>
                    <a:pt x="603" y="1140"/>
                  </a:lnTo>
                  <a:lnTo>
                    <a:pt x="601" y="1140"/>
                  </a:lnTo>
                  <a:lnTo>
                    <a:pt x="601" y="1142"/>
                  </a:lnTo>
                  <a:lnTo>
                    <a:pt x="603" y="1142"/>
                  </a:lnTo>
                  <a:lnTo>
                    <a:pt x="603" y="1144"/>
                  </a:lnTo>
                  <a:lnTo>
                    <a:pt x="601" y="1144"/>
                  </a:lnTo>
                  <a:lnTo>
                    <a:pt x="601" y="1142"/>
                  </a:lnTo>
                  <a:lnTo>
                    <a:pt x="601" y="1144"/>
                  </a:lnTo>
                  <a:lnTo>
                    <a:pt x="601" y="1142"/>
                  </a:lnTo>
                  <a:lnTo>
                    <a:pt x="599" y="1140"/>
                  </a:lnTo>
                  <a:lnTo>
                    <a:pt x="599" y="1142"/>
                  </a:lnTo>
                  <a:lnTo>
                    <a:pt x="601" y="1142"/>
                  </a:lnTo>
                  <a:lnTo>
                    <a:pt x="601" y="1144"/>
                  </a:lnTo>
                  <a:lnTo>
                    <a:pt x="601" y="1146"/>
                  </a:lnTo>
                  <a:lnTo>
                    <a:pt x="599" y="1146"/>
                  </a:lnTo>
                  <a:lnTo>
                    <a:pt x="597" y="1146"/>
                  </a:lnTo>
                  <a:lnTo>
                    <a:pt x="597" y="1144"/>
                  </a:lnTo>
                  <a:lnTo>
                    <a:pt x="597" y="1146"/>
                  </a:lnTo>
                  <a:lnTo>
                    <a:pt x="595" y="1146"/>
                  </a:lnTo>
                  <a:lnTo>
                    <a:pt x="593" y="1146"/>
                  </a:lnTo>
                  <a:lnTo>
                    <a:pt x="591" y="1146"/>
                  </a:lnTo>
                  <a:lnTo>
                    <a:pt x="591" y="1148"/>
                  </a:lnTo>
                  <a:lnTo>
                    <a:pt x="593" y="1148"/>
                  </a:lnTo>
                  <a:lnTo>
                    <a:pt x="591" y="1148"/>
                  </a:lnTo>
                  <a:lnTo>
                    <a:pt x="591" y="1150"/>
                  </a:lnTo>
                  <a:lnTo>
                    <a:pt x="590" y="1150"/>
                  </a:lnTo>
                  <a:lnTo>
                    <a:pt x="590" y="1152"/>
                  </a:lnTo>
                  <a:lnTo>
                    <a:pt x="591" y="1152"/>
                  </a:lnTo>
                  <a:lnTo>
                    <a:pt x="590" y="1152"/>
                  </a:lnTo>
                  <a:lnTo>
                    <a:pt x="590" y="1154"/>
                  </a:lnTo>
                  <a:lnTo>
                    <a:pt x="590" y="1156"/>
                  </a:lnTo>
                  <a:lnTo>
                    <a:pt x="588" y="1156"/>
                  </a:lnTo>
                  <a:lnTo>
                    <a:pt x="588" y="1154"/>
                  </a:lnTo>
                  <a:lnTo>
                    <a:pt x="586" y="1152"/>
                  </a:lnTo>
                  <a:lnTo>
                    <a:pt x="586" y="1150"/>
                  </a:lnTo>
                  <a:lnTo>
                    <a:pt x="586" y="1148"/>
                  </a:lnTo>
                  <a:lnTo>
                    <a:pt x="588" y="1148"/>
                  </a:lnTo>
                  <a:lnTo>
                    <a:pt x="586" y="1148"/>
                  </a:lnTo>
                  <a:lnTo>
                    <a:pt x="586" y="1150"/>
                  </a:lnTo>
                  <a:lnTo>
                    <a:pt x="586" y="1152"/>
                  </a:lnTo>
                  <a:lnTo>
                    <a:pt x="584" y="1152"/>
                  </a:lnTo>
                  <a:lnTo>
                    <a:pt x="582" y="1152"/>
                  </a:lnTo>
                  <a:lnTo>
                    <a:pt x="580" y="1152"/>
                  </a:lnTo>
                  <a:lnTo>
                    <a:pt x="580" y="1154"/>
                  </a:lnTo>
                  <a:lnTo>
                    <a:pt x="582" y="1154"/>
                  </a:lnTo>
                  <a:lnTo>
                    <a:pt x="584" y="1154"/>
                  </a:lnTo>
                  <a:lnTo>
                    <a:pt x="584" y="1156"/>
                  </a:lnTo>
                  <a:lnTo>
                    <a:pt x="584" y="1158"/>
                  </a:lnTo>
                  <a:lnTo>
                    <a:pt x="582" y="1158"/>
                  </a:lnTo>
                  <a:lnTo>
                    <a:pt x="580" y="1158"/>
                  </a:lnTo>
                  <a:lnTo>
                    <a:pt x="578" y="1156"/>
                  </a:lnTo>
                  <a:lnTo>
                    <a:pt x="578" y="1154"/>
                  </a:lnTo>
                  <a:lnTo>
                    <a:pt x="576" y="1154"/>
                  </a:lnTo>
                  <a:lnTo>
                    <a:pt x="574" y="1154"/>
                  </a:lnTo>
                  <a:lnTo>
                    <a:pt x="574" y="1156"/>
                  </a:lnTo>
                  <a:lnTo>
                    <a:pt x="574" y="1158"/>
                  </a:lnTo>
                  <a:lnTo>
                    <a:pt x="572" y="1158"/>
                  </a:lnTo>
                  <a:lnTo>
                    <a:pt x="572" y="1160"/>
                  </a:lnTo>
                  <a:lnTo>
                    <a:pt x="570" y="1160"/>
                  </a:lnTo>
                  <a:lnTo>
                    <a:pt x="568" y="1160"/>
                  </a:lnTo>
                  <a:lnTo>
                    <a:pt x="568" y="1162"/>
                  </a:lnTo>
                  <a:lnTo>
                    <a:pt x="567" y="1162"/>
                  </a:lnTo>
                  <a:lnTo>
                    <a:pt x="567" y="1164"/>
                  </a:lnTo>
                  <a:lnTo>
                    <a:pt x="565" y="1164"/>
                  </a:lnTo>
                  <a:lnTo>
                    <a:pt x="563" y="1164"/>
                  </a:lnTo>
                  <a:lnTo>
                    <a:pt x="563" y="1162"/>
                  </a:lnTo>
                  <a:lnTo>
                    <a:pt x="561" y="1162"/>
                  </a:lnTo>
                  <a:lnTo>
                    <a:pt x="559" y="1162"/>
                  </a:lnTo>
                  <a:lnTo>
                    <a:pt x="559" y="1164"/>
                  </a:lnTo>
                  <a:lnTo>
                    <a:pt x="557" y="1164"/>
                  </a:lnTo>
                  <a:lnTo>
                    <a:pt x="557" y="1162"/>
                  </a:lnTo>
                  <a:lnTo>
                    <a:pt x="557" y="1160"/>
                  </a:lnTo>
                  <a:lnTo>
                    <a:pt x="559" y="1158"/>
                  </a:lnTo>
                  <a:lnTo>
                    <a:pt x="559" y="1156"/>
                  </a:lnTo>
                  <a:lnTo>
                    <a:pt x="557" y="1156"/>
                  </a:lnTo>
                  <a:lnTo>
                    <a:pt x="559" y="1156"/>
                  </a:lnTo>
                  <a:lnTo>
                    <a:pt x="559" y="1154"/>
                  </a:lnTo>
                  <a:lnTo>
                    <a:pt x="561" y="1154"/>
                  </a:lnTo>
                  <a:lnTo>
                    <a:pt x="561" y="1152"/>
                  </a:lnTo>
                  <a:lnTo>
                    <a:pt x="561" y="1150"/>
                  </a:lnTo>
                  <a:lnTo>
                    <a:pt x="563" y="1150"/>
                  </a:lnTo>
                  <a:lnTo>
                    <a:pt x="563" y="1152"/>
                  </a:lnTo>
                  <a:lnTo>
                    <a:pt x="565" y="1152"/>
                  </a:lnTo>
                  <a:lnTo>
                    <a:pt x="567" y="1152"/>
                  </a:lnTo>
                  <a:lnTo>
                    <a:pt x="567" y="1154"/>
                  </a:lnTo>
                  <a:lnTo>
                    <a:pt x="568" y="1154"/>
                  </a:lnTo>
                  <a:lnTo>
                    <a:pt x="568" y="1152"/>
                  </a:lnTo>
                  <a:lnTo>
                    <a:pt x="567" y="1152"/>
                  </a:lnTo>
                  <a:lnTo>
                    <a:pt x="565" y="1152"/>
                  </a:lnTo>
                  <a:lnTo>
                    <a:pt x="565" y="1150"/>
                  </a:lnTo>
                  <a:lnTo>
                    <a:pt x="563" y="1148"/>
                  </a:lnTo>
                  <a:lnTo>
                    <a:pt x="563" y="1150"/>
                  </a:lnTo>
                  <a:lnTo>
                    <a:pt x="561" y="1148"/>
                  </a:lnTo>
                  <a:lnTo>
                    <a:pt x="563" y="1148"/>
                  </a:lnTo>
                  <a:lnTo>
                    <a:pt x="561" y="1148"/>
                  </a:lnTo>
                  <a:lnTo>
                    <a:pt x="559" y="1148"/>
                  </a:lnTo>
                  <a:lnTo>
                    <a:pt x="557" y="1148"/>
                  </a:lnTo>
                  <a:lnTo>
                    <a:pt x="555" y="1148"/>
                  </a:lnTo>
                  <a:lnTo>
                    <a:pt x="553" y="1148"/>
                  </a:lnTo>
                  <a:lnTo>
                    <a:pt x="553" y="1150"/>
                  </a:lnTo>
                  <a:lnTo>
                    <a:pt x="551" y="1150"/>
                  </a:lnTo>
                  <a:lnTo>
                    <a:pt x="553" y="1150"/>
                  </a:lnTo>
                  <a:lnTo>
                    <a:pt x="553" y="1152"/>
                  </a:lnTo>
                  <a:lnTo>
                    <a:pt x="553" y="1150"/>
                  </a:lnTo>
                  <a:lnTo>
                    <a:pt x="553" y="1152"/>
                  </a:lnTo>
                  <a:lnTo>
                    <a:pt x="551" y="1152"/>
                  </a:lnTo>
                  <a:lnTo>
                    <a:pt x="551" y="1154"/>
                  </a:lnTo>
                  <a:lnTo>
                    <a:pt x="551" y="1152"/>
                  </a:lnTo>
                  <a:lnTo>
                    <a:pt x="551" y="1154"/>
                  </a:lnTo>
                  <a:lnTo>
                    <a:pt x="551" y="1156"/>
                  </a:lnTo>
                  <a:lnTo>
                    <a:pt x="551" y="1154"/>
                  </a:lnTo>
                  <a:lnTo>
                    <a:pt x="551" y="1156"/>
                  </a:lnTo>
                  <a:lnTo>
                    <a:pt x="551" y="1154"/>
                  </a:lnTo>
                  <a:lnTo>
                    <a:pt x="551" y="1156"/>
                  </a:lnTo>
                  <a:lnTo>
                    <a:pt x="551" y="1158"/>
                  </a:lnTo>
                  <a:lnTo>
                    <a:pt x="551" y="1160"/>
                  </a:lnTo>
                  <a:lnTo>
                    <a:pt x="551" y="1162"/>
                  </a:lnTo>
                  <a:lnTo>
                    <a:pt x="549" y="1162"/>
                  </a:lnTo>
                  <a:lnTo>
                    <a:pt x="549" y="1164"/>
                  </a:lnTo>
                  <a:lnTo>
                    <a:pt x="547" y="1165"/>
                  </a:lnTo>
                  <a:lnTo>
                    <a:pt x="547" y="1167"/>
                  </a:lnTo>
                  <a:lnTo>
                    <a:pt x="545" y="1167"/>
                  </a:lnTo>
                  <a:lnTo>
                    <a:pt x="545" y="1169"/>
                  </a:lnTo>
                  <a:lnTo>
                    <a:pt x="545" y="1167"/>
                  </a:lnTo>
                  <a:lnTo>
                    <a:pt x="545" y="1169"/>
                  </a:lnTo>
                  <a:lnTo>
                    <a:pt x="545" y="1167"/>
                  </a:lnTo>
                  <a:lnTo>
                    <a:pt x="543" y="1167"/>
                  </a:lnTo>
                  <a:lnTo>
                    <a:pt x="543" y="1169"/>
                  </a:lnTo>
                  <a:lnTo>
                    <a:pt x="545" y="1169"/>
                  </a:lnTo>
                  <a:lnTo>
                    <a:pt x="543" y="1169"/>
                  </a:lnTo>
                  <a:lnTo>
                    <a:pt x="545" y="1169"/>
                  </a:lnTo>
                  <a:lnTo>
                    <a:pt x="545" y="1171"/>
                  </a:lnTo>
                  <a:lnTo>
                    <a:pt x="543" y="1171"/>
                  </a:lnTo>
                  <a:lnTo>
                    <a:pt x="543" y="1169"/>
                  </a:lnTo>
                  <a:lnTo>
                    <a:pt x="543" y="1171"/>
                  </a:lnTo>
                  <a:lnTo>
                    <a:pt x="545" y="1169"/>
                  </a:lnTo>
                  <a:lnTo>
                    <a:pt x="545" y="1171"/>
                  </a:lnTo>
                  <a:lnTo>
                    <a:pt x="545" y="1169"/>
                  </a:lnTo>
                  <a:lnTo>
                    <a:pt x="543" y="1169"/>
                  </a:lnTo>
                  <a:lnTo>
                    <a:pt x="542" y="1169"/>
                  </a:lnTo>
                  <a:lnTo>
                    <a:pt x="540" y="1169"/>
                  </a:lnTo>
                  <a:lnTo>
                    <a:pt x="542" y="1169"/>
                  </a:lnTo>
                  <a:lnTo>
                    <a:pt x="542" y="1171"/>
                  </a:lnTo>
                  <a:lnTo>
                    <a:pt x="542" y="1173"/>
                  </a:lnTo>
                  <a:lnTo>
                    <a:pt x="540" y="1173"/>
                  </a:lnTo>
                  <a:lnTo>
                    <a:pt x="542" y="1173"/>
                  </a:lnTo>
                  <a:lnTo>
                    <a:pt x="543" y="1173"/>
                  </a:lnTo>
                  <a:lnTo>
                    <a:pt x="543" y="1175"/>
                  </a:lnTo>
                  <a:lnTo>
                    <a:pt x="543" y="1177"/>
                  </a:lnTo>
                  <a:lnTo>
                    <a:pt x="542" y="1177"/>
                  </a:lnTo>
                  <a:lnTo>
                    <a:pt x="540" y="1177"/>
                  </a:lnTo>
                  <a:lnTo>
                    <a:pt x="540" y="1179"/>
                  </a:lnTo>
                  <a:lnTo>
                    <a:pt x="540" y="1177"/>
                  </a:lnTo>
                  <a:lnTo>
                    <a:pt x="538" y="1177"/>
                  </a:lnTo>
                  <a:lnTo>
                    <a:pt x="538" y="1175"/>
                  </a:lnTo>
                  <a:lnTo>
                    <a:pt x="538" y="1173"/>
                  </a:lnTo>
                  <a:lnTo>
                    <a:pt x="540" y="1173"/>
                  </a:lnTo>
                  <a:lnTo>
                    <a:pt x="538" y="1173"/>
                  </a:lnTo>
                  <a:lnTo>
                    <a:pt x="536" y="1173"/>
                  </a:lnTo>
                  <a:lnTo>
                    <a:pt x="536" y="1175"/>
                  </a:lnTo>
                  <a:lnTo>
                    <a:pt x="534" y="1175"/>
                  </a:lnTo>
                  <a:lnTo>
                    <a:pt x="534" y="1177"/>
                  </a:lnTo>
                  <a:lnTo>
                    <a:pt x="536" y="1177"/>
                  </a:lnTo>
                  <a:lnTo>
                    <a:pt x="536" y="1179"/>
                  </a:lnTo>
                  <a:lnTo>
                    <a:pt x="536" y="1181"/>
                  </a:lnTo>
                  <a:lnTo>
                    <a:pt x="534" y="1181"/>
                  </a:lnTo>
                  <a:lnTo>
                    <a:pt x="532" y="1181"/>
                  </a:lnTo>
                  <a:lnTo>
                    <a:pt x="532" y="1179"/>
                  </a:lnTo>
                  <a:lnTo>
                    <a:pt x="532" y="1177"/>
                  </a:lnTo>
                  <a:lnTo>
                    <a:pt x="532" y="1179"/>
                  </a:lnTo>
                  <a:lnTo>
                    <a:pt x="532" y="1181"/>
                  </a:lnTo>
                  <a:lnTo>
                    <a:pt x="530" y="1181"/>
                  </a:lnTo>
                  <a:lnTo>
                    <a:pt x="528" y="1181"/>
                  </a:lnTo>
                  <a:lnTo>
                    <a:pt x="526" y="1179"/>
                  </a:lnTo>
                  <a:lnTo>
                    <a:pt x="526" y="1177"/>
                  </a:lnTo>
                  <a:lnTo>
                    <a:pt x="524" y="1177"/>
                  </a:lnTo>
                  <a:lnTo>
                    <a:pt x="526" y="1175"/>
                  </a:lnTo>
                  <a:lnTo>
                    <a:pt x="528" y="1175"/>
                  </a:lnTo>
                  <a:lnTo>
                    <a:pt x="528" y="1177"/>
                  </a:lnTo>
                  <a:lnTo>
                    <a:pt x="530" y="1177"/>
                  </a:lnTo>
                  <a:lnTo>
                    <a:pt x="530" y="1175"/>
                  </a:lnTo>
                  <a:lnTo>
                    <a:pt x="528" y="1175"/>
                  </a:lnTo>
                  <a:lnTo>
                    <a:pt x="528" y="1173"/>
                  </a:lnTo>
                  <a:lnTo>
                    <a:pt x="526" y="1173"/>
                  </a:lnTo>
                  <a:lnTo>
                    <a:pt x="526" y="1171"/>
                  </a:lnTo>
                  <a:lnTo>
                    <a:pt x="526" y="1169"/>
                  </a:lnTo>
                  <a:lnTo>
                    <a:pt x="524" y="1167"/>
                  </a:lnTo>
                  <a:lnTo>
                    <a:pt x="522" y="1167"/>
                  </a:lnTo>
                  <a:lnTo>
                    <a:pt x="524" y="1167"/>
                  </a:lnTo>
                  <a:lnTo>
                    <a:pt x="524" y="1165"/>
                  </a:lnTo>
                  <a:lnTo>
                    <a:pt x="522" y="1165"/>
                  </a:lnTo>
                  <a:lnTo>
                    <a:pt x="520" y="1165"/>
                  </a:lnTo>
                  <a:lnTo>
                    <a:pt x="520" y="1167"/>
                  </a:lnTo>
                  <a:lnTo>
                    <a:pt x="519" y="1167"/>
                  </a:lnTo>
                  <a:lnTo>
                    <a:pt x="519" y="1169"/>
                  </a:lnTo>
                  <a:lnTo>
                    <a:pt x="519" y="1171"/>
                  </a:lnTo>
                  <a:lnTo>
                    <a:pt x="520" y="1171"/>
                  </a:lnTo>
                  <a:lnTo>
                    <a:pt x="520" y="1173"/>
                  </a:lnTo>
                  <a:lnTo>
                    <a:pt x="522" y="1173"/>
                  </a:lnTo>
                  <a:lnTo>
                    <a:pt x="522" y="1171"/>
                  </a:lnTo>
                  <a:lnTo>
                    <a:pt x="520" y="1171"/>
                  </a:lnTo>
                  <a:lnTo>
                    <a:pt x="522" y="1171"/>
                  </a:lnTo>
                  <a:lnTo>
                    <a:pt x="522" y="1173"/>
                  </a:lnTo>
                  <a:lnTo>
                    <a:pt x="522" y="1175"/>
                  </a:lnTo>
                  <a:lnTo>
                    <a:pt x="522" y="1177"/>
                  </a:lnTo>
                  <a:lnTo>
                    <a:pt x="522" y="1179"/>
                  </a:lnTo>
                  <a:lnTo>
                    <a:pt x="520" y="1179"/>
                  </a:lnTo>
                  <a:lnTo>
                    <a:pt x="522" y="1179"/>
                  </a:lnTo>
                  <a:lnTo>
                    <a:pt x="522" y="1177"/>
                  </a:lnTo>
                  <a:lnTo>
                    <a:pt x="522" y="1179"/>
                  </a:lnTo>
                  <a:lnTo>
                    <a:pt x="522" y="1181"/>
                  </a:lnTo>
                  <a:lnTo>
                    <a:pt x="524" y="1181"/>
                  </a:lnTo>
                  <a:lnTo>
                    <a:pt x="524" y="1183"/>
                  </a:lnTo>
                  <a:lnTo>
                    <a:pt x="524" y="1185"/>
                  </a:lnTo>
                  <a:lnTo>
                    <a:pt x="522" y="1185"/>
                  </a:lnTo>
                  <a:lnTo>
                    <a:pt x="522" y="1183"/>
                  </a:lnTo>
                  <a:lnTo>
                    <a:pt x="520" y="1183"/>
                  </a:lnTo>
                  <a:lnTo>
                    <a:pt x="522" y="1183"/>
                  </a:lnTo>
                  <a:lnTo>
                    <a:pt x="520" y="1183"/>
                  </a:lnTo>
                  <a:lnTo>
                    <a:pt x="520" y="1181"/>
                  </a:lnTo>
                  <a:lnTo>
                    <a:pt x="522" y="1183"/>
                  </a:lnTo>
                  <a:lnTo>
                    <a:pt x="522" y="1181"/>
                  </a:lnTo>
                  <a:lnTo>
                    <a:pt x="522" y="1179"/>
                  </a:lnTo>
                  <a:lnTo>
                    <a:pt x="520" y="1179"/>
                  </a:lnTo>
                  <a:lnTo>
                    <a:pt x="520" y="1181"/>
                  </a:lnTo>
                  <a:lnTo>
                    <a:pt x="520" y="1183"/>
                  </a:lnTo>
                  <a:lnTo>
                    <a:pt x="519" y="1183"/>
                  </a:lnTo>
                  <a:lnTo>
                    <a:pt x="519" y="1185"/>
                  </a:lnTo>
                  <a:lnTo>
                    <a:pt x="519" y="1187"/>
                  </a:lnTo>
                  <a:lnTo>
                    <a:pt x="517" y="1187"/>
                  </a:lnTo>
                  <a:lnTo>
                    <a:pt x="515" y="1187"/>
                  </a:lnTo>
                  <a:lnTo>
                    <a:pt x="513" y="1187"/>
                  </a:lnTo>
                  <a:lnTo>
                    <a:pt x="513" y="1185"/>
                  </a:lnTo>
                  <a:lnTo>
                    <a:pt x="513" y="1183"/>
                  </a:lnTo>
                  <a:lnTo>
                    <a:pt x="511" y="1183"/>
                  </a:lnTo>
                  <a:lnTo>
                    <a:pt x="511" y="1181"/>
                  </a:lnTo>
                  <a:lnTo>
                    <a:pt x="513" y="1181"/>
                  </a:lnTo>
                  <a:lnTo>
                    <a:pt x="513" y="1183"/>
                  </a:lnTo>
                  <a:lnTo>
                    <a:pt x="513" y="1181"/>
                  </a:lnTo>
                  <a:lnTo>
                    <a:pt x="511" y="1181"/>
                  </a:lnTo>
                  <a:lnTo>
                    <a:pt x="511" y="1179"/>
                  </a:lnTo>
                  <a:lnTo>
                    <a:pt x="511" y="1177"/>
                  </a:lnTo>
                  <a:lnTo>
                    <a:pt x="509" y="1177"/>
                  </a:lnTo>
                  <a:lnTo>
                    <a:pt x="507" y="1177"/>
                  </a:lnTo>
                  <a:lnTo>
                    <a:pt x="505" y="1177"/>
                  </a:lnTo>
                  <a:lnTo>
                    <a:pt x="507" y="1177"/>
                  </a:lnTo>
                  <a:lnTo>
                    <a:pt x="507" y="1175"/>
                  </a:lnTo>
                  <a:lnTo>
                    <a:pt x="505" y="1175"/>
                  </a:lnTo>
                  <a:lnTo>
                    <a:pt x="503" y="1175"/>
                  </a:lnTo>
                  <a:lnTo>
                    <a:pt x="505" y="1177"/>
                  </a:lnTo>
                  <a:lnTo>
                    <a:pt x="503" y="1177"/>
                  </a:lnTo>
                  <a:lnTo>
                    <a:pt x="503" y="1179"/>
                  </a:lnTo>
                  <a:lnTo>
                    <a:pt x="503" y="1181"/>
                  </a:lnTo>
                  <a:lnTo>
                    <a:pt x="505" y="1181"/>
                  </a:lnTo>
                  <a:lnTo>
                    <a:pt x="505" y="1183"/>
                  </a:lnTo>
                  <a:lnTo>
                    <a:pt x="507" y="1183"/>
                  </a:lnTo>
                  <a:lnTo>
                    <a:pt x="509" y="1185"/>
                  </a:lnTo>
                  <a:lnTo>
                    <a:pt x="509" y="1187"/>
                  </a:lnTo>
                  <a:lnTo>
                    <a:pt x="507" y="1187"/>
                  </a:lnTo>
                  <a:lnTo>
                    <a:pt x="507" y="1189"/>
                  </a:lnTo>
                  <a:lnTo>
                    <a:pt x="505" y="1189"/>
                  </a:lnTo>
                  <a:lnTo>
                    <a:pt x="505" y="1190"/>
                  </a:lnTo>
                  <a:lnTo>
                    <a:pt x="503" y="1190"/>
                  </a:lnTo>
                  <a:lnTo>
                    <a:pt x="503" y="1192"/>
                  </a:lnTo>
                  <a:lnTo>
                    <a:pt x="501" y="1192"/>
                  </a:lnTo>
                  <a:lnTo>
                    <a:pt x="499" y="1192"/>
                  </a:lnTo>
                  <a:lnTo>
                    <a:pt x="499" y="1190"/>
                  </a:lnTo>
                  <a:lnTo>
                    <a:pt x="497" y="1190"/>
                  </a:lnTo>
                  <a:lnTo>
                    <a:pt x="499" y="1190"/>
                  </a:lnTo>
                  <a:lnTo>
                    <a:pt x="499" y="1189"/>
                  </a:lnTo>
                  <a:lnTo>
                    <a:pt x="499" y="1187"/>
                  </a:lnTo>
                  <a:lnTo>
                    <a:pt x="501" y="1187"/>
                  </a:lnTo>
                  <a:lnTo>
                    <a:pt x="499" y="1187"/>
                  </a:lnTo>
                  <a:lnTo>
                    <a:pt x="499" y="1185"/>
                  </a:lnTo>
                  <a:lnTo>
                    <a:pt x="501" y="1187"/>
                  </a:lnTo>
                  <a:lnTo>
                    <a:pt x="501" y="1185"/>
                  </a:lnTo>
                  <a:lnTo>
                    <a:pt x="501" y="1187"/>
                  </a:lnTo>
                  <a:lnTo>
                    <a:pt x="503" y="1187"/>
                  </a:lnTo>
                  <a:lnTo>
                    <a:pt x="503" y="1185"/>
                  </a:lnTo>
                  <a:lnTo>
                    <a:pt x="501" y="1185"/>
                  </a:lnTo>
                  <a:lnTo>
                    <a:pt x="501" y="1183"/>
                  </a:lnTo>
                  <a:lnTo>
                    <a:pt x="501" y="1181"/>
                  </a:lnTo>
                  <a:lnTo>
                    <a:pt x="501" y="1179"/>
                  </a:lnTo>
                  <a:lnTo>
                    <a:pt x="499" y="1177"/>
                  </a:lnTo>
                  <a:lnTo>
                    <a:pt x="501" y="1177"/>
                  </a:lnTo>
                  <a:lnTo>
                    <a:pt x="499" y="1177"/>
                  </a:lnTo>
                  <a:lnTo>
                    <a:pt x="499" y="1179"/>
                  </a:lnTo>
                  <a:lnTo>
                    <a:pt x="497" y="1179"/>
                  </a:lnTo>
                  <a:lnTo>
                    <a:pt x="499" y="1179"/>
                  </a:lnTo>
                  <a:lnTo>
                    <a:pt x="497" y="1179"/>
                  </a:lnTo>
                  <a:lnTo>
                    <a:pt x="499" y="1177"/>
                  </a:lnTo>
                  <a:lnTo>
                    <a:pt x="501" y="1177"/>
                  </a:lnTo>
                  <a:lnTo>
                    <a:pt x="503" y="1173"/>
                  </a:lnTo>
                  <a:lnTo>
                    <a:pt x="505" y="1173"/>
                  </a:lnTo>
                  <a:lnTo>
                    <a:pt x="507" y="1173"/>
                  </a:lnTo>
                  <a:lnTo>
                    <a:pt x="507" y="1171"/>
                  </a:lnTo>
                  <a:lnTo>
                    <a:pt x="509" y="1171"/>
                  </a:lnTo>
                  <a:lnTo>
                    <a:pt x="509" y="1169"/>
                  </a:lnTo>
                  <a:lnTo>
                    <a:pt x="511" y="1169"/>
                  </a:lnTo>
                  <a:lnTo>
                    <a:pt x="509" y="1169"/>
                  </a:lnTo>
                  <a:lnTo>
                    <a:pt x="509" y="1171"/>
                  </a:lnTo>
                  <a:lnTo>
                    <a:pt x="507" y="1171"/>
                  </a:lnTo>
                  <a:lnTo>
                    <a:pt x="507" y="1173"/>
                  </a:lnTo>
                  <a:lnTo>
                    <a:pt x="509" y="1173"/>
                  </a:lnTo>
                  <a:lnTo>
                    <a:pt x="511" y="1173"/>
                  </a:lnTo>
                  <a:lnTo>
                    <a:pt x="513" y="1173"/>
                  </a:lnTo>
                  <a:lnTo>
                    <a:pt x="515" y="1173"/>
                  </a:lnTo>
                  <a:lnTo>
                    <a:pt x="515" y="1171"/>
                  </a:lnTo>
                  <a:lnTo>
                    <a:pt x="515" y="1169"/>
                  </a:lnTo>
                  <a:lnTo>
                    <a:pt x="513" y="1169"/>
                  </a:lnTo>
                  <a:lnTo>
                    <a:pt x="513" y="1167"/>
                  </a:lnTo>
                  <a:lnTo>
                    <a:pt x="513" y="1169"/>
                  </a:lnTo>
                  <a:lnTo>
                    <a:pt x="515" y="1167"/>
                  </a:lnTo>
                  <a:lnTo>
                    <a:pt x="513" y="1167"/>
                  </a:lnTo>
                  <a:lnTo>
                    <a:pt x="515" y="1167"/>
                  </a:lnTo>
                  <a:lnTo>
                    <a:pt x="517" y="1167"/>
                  </a:lnTo>
                  <a:lnTo>
                    <a:pt x="517" y="1165"/>
                  </a:lnTo>
                  <a:lnTo>
                    <a:pt x="517" y="1167"/>
                  </a:lnTo>
                  <a:lnTo>
                    <a:pt x="517" y="1165"/>
                  </a:lnTo>
                  <a:lnTo>
                    <a:pt x="519" y="1165"/>
                  </a:lnTo>
                  <a:lnTo>
                    <a:pt x="517" y="1165"/>
                  </a:lnTo>
                  <a:lnTo>
                    <a:pt x="519" y="1165"/>
                  </a:lnTo>
                  <a:lnTo>
                    <a:pt x="519" y="1164"/>
                  </a:lnTo>
                  <a:lnTo>
                    <a:pt x="520" y="1164"/>
                  </a:lnTo>
                  <a:lnTo>
                    <a:pt x="519" y="1164"/>
                  </a:lnTo>
                  <a:lnTo>
                    <a:pt x="520" y="1164"/>
                  </a:lnTo>
                  <a:lnTo>
                    <a:pt x="520" y="1162"/>
                  </a:lnTo>
                  <a:lnTo>
                    <a:pt x="522" y="1162"/>
                  </a:lnTo>
                  <a:lnTo>
                    <a:pt x="520" y="1162"/>
                  </a:lnTo>
                  <a:lnTo>
                    <a:pt x="522" y="1162"/>
                  </a:lnTo>
                  <a:lnTo>
                    <a:pt x="522" y="1164"/>
                  </a:lnTo>
                  <a:lnTo>
                    <a:pt x="524" y="1164"/>
                  </a:lnTo>
                  <a:lnTo>
                    <a:pt x="524" y="1162"/>
                  </a:lnTo>
                  <a:lnTo>
                    <a:pt x="526" y="1162"/>
                  </a:lnTo>
                  <a:lnTo>
                    <a:pt x="526" y="1160"/>
                  </a:lnTo>
                  <a:lnTo>
                    <a:pt x="524" y="1160"/>
                  </a:lnTo>
                  <a:lnTo>
                    <a:pt x="524" y="1158"/>
                  </a:lnTo>
                  <a:lnTo>
                    <a:pt x="526" y="1158"/>
                  </a:lnTo>
                  <a:lnTo>
                    <a:pt x="524" y="1158"/>
                  </a:lnTo>
                  <a:lnTo>
                    <a:pt x="522" y="1158"/>
                  </a:lnTo>
                  <a:lnTo>
                    <a:pt x="522" y="1160"/>
                  </a:lnTo>
                  <a:lnTo>
                    <a:pt x="522" y="1158"/>
                  </a:lnTo>
                  <a:lnTo>
                    <a:pt x="524" y="1156"/>
                  </a:lnTo>
                  <a:lnTo>
                    <a:pt x="526" y="1156"/>
                  </a:lnTo>
                  <a:lnTo>
                    <a:pt x="526" y="1154"/>
                  </a:lnTo>
                  <a:lnTo>
                    <a:pt x="528" y="1152"/>
                  </a:lnTo>
                  <a:lnTo>
                    <a:pt x="530" y="1150"/>
                  </a:lnTo>
                  <a:lnTo>
                    <a:pt x="530" y="1148"/>
                  </a:lnTo>
                  <a:lnTo>
                    <a:pt x="532" y="1146"/>
                  </a:lnTo>
                  <a:lnTo>
                    <a:pt x="532" y="1144"/>
                  </a:lnTo>
                  <a:lnTo>
                    <a:pt x="534" y="1144"/>
                  </a:lnTo>
                  <a:lnTo>
                    <a:pt x="536" y="1142"/>
                  </a:lnTo>
                  <a:lnTo>
                    <a:pt x="538" y="1140"/>
                  </a:lnTo>
                  <a:lnTo>
                    <a:pt x="540" y="1140"/>
                  </a:lnTo>
                  <a:lnTo>
                    <a:pt x="540" y="1139"/>
                  </a:lnTo>
                  <a:lnTo>
                    <a:pt x="542" y="1139"/>
                  </a:lnTo>
                  <a:lnTo>
                    <a:pt x="543" y="1137"/>
                  </a:lnTo>
                  <a:lnTo>
                    <a:pt x="545" y="1137"/>
                  </a:lnTo>
                  <a:lnTo>
                    <a:pt x="545" y="1135"/>
                  </a:lnTo>
                  <a:lnTo>
                    <a:pt x="547" y="1135"/>
                  </a:lnTo>
                  <a:lnTo>
                    <a:pt x="547" y="1133"/>
                  </a:lnTo>
                  <a:lnTo>
                    <a:pt x="549" y="1133"/>
                  </a:lnTo>
                  <a:lnTo>
                    <a:pt x="551" y="1133"/>
                  </a:lnTo>
                  <a:lnTo>
                    <a:pt x="553" y="1133"/>
                  </a:lnTo>
                  <a:lnTo>
                    <a:pt x="553" y="1131"/>
                  </a:lnTo>
                  <a:lnTo>
                    <a:pt x="555" y="1131"/>
                  </a:lnTo>
                  <a:lnTo>
                    <a:pt x="557" y="1131"/>
                  </a:lnTo>
                  <a:lnTo>
                    <a:pt x="557" y="1129"/>
                  </a:lnTo>
                  <a:lnTo>
                    <a:pt x="559" y="1129"/>
                  </a:lnTo>
                  <a:lnTo>
                    <a:pt x="561" y="1129"/>
                  </a:lnTo>
                  <a:lnTo>
                    <a:pt x="563" y="1129"/>
                  </a:lnTo>
                  <a:lnTo>
                    <a:pt x="563" y="1127"/>
                  </a:lnTo>
                  <a:lnTo>
                    <a:pt x="565" y="1127"/>
                  </a:lnTo>
                  <a:lnTo>
                    <a:pt x="567" y="1127"/>
                  </a:lnTo>
                  <a:lnTo>
                    <a:pt x="568" y="1127"/>
                  </a:lnTo>
                  <a:lnTo>
                    <a:pt x="568" y="1125"/>
                  </a:lnTo>
                  <a:lnTo>
                    <a:pt x="568" y="1127"/>
                  </a:lnTo>
                  <a:lnTo>
                    <a:pt x="567" y="1127"/>
                  </a:lnTo>
                  <a:lnTo>
                    <a:pt x="565" y="1127"/>
                  </a:lnTo>
                  <a:lnTo>
                    <a:pt x="565" y="1129"/>
                  </a:lnTo>
                  <a:lnTo>
                    <a:pt x="563" y="1129"/>
                  </a:lnTo>
                  <a:lnTo>
                    <a:pt x="561" y="1129"/>
                  </a:lnTo>
                  <a:lnTo>
                    <a:pt x="561" y="1131"/>
                  </a:lnTo>
                  <a:lnTo>
                    <a:pt x="561" y="1129"/>
                  </a:lnTo>
                  <a:lnTo>
                    <a:pt x="563" y="1129"/>
                  </a:lnTo>
                  <a:lnTo>
                    <a:pt x="565" y="1129"/>
                  </a:lnTo>
                  <a:lnTo>
                    <a:pt x="567" y="1129"/>
                  </a:lnTo>
                  <a:lnTo>
                    <a:pt x="568" y="1129"/>
                  </a:lnTo>
                  <a:lnTo>
                    <a:pt x="570" y="1129"/>
                  </a:lnTo>
                  <a:lnTo>
                    <a:pt x="570" y="1131"/>
                  </a:lnTo>
                  <a:lnTo>
                    <a:pt x="572" y="1129"/>
                  </a:lnTo>
                  <a:lnTo>
                    <a:pt x="574" y="1129"/>
                  </a:lnTo>
                  <a:lnTo>
                    <a:pt x="574" y="1127"/>
                  </a:lnTo>
                  <a:lnTo>
                    <a:pt x="576" y="1127"/>
                  </a:lnTo>
                  <a:lnTo>
                    <a:pt x="578" y="1127"/>
                  </a:lnTo>
                  <a:lnTo>
                    <a:pt x="578" y="1129"/>
                  </a:lnTo>
                  <a:lnTo>
                    <a:pt x="578" y="1131"/>
                  </a:lnTo>
                  <a:lnTo>
                    <a:pt x="576" y="1129"/>
                  </a:lnTo>
                  <a:lnTo>
                    <a:pt x="574" y="1129"/>
                  </a:lnTo>
                  <a:lnTo>
                    <a:pt x="574" y="1131"/>
                  </a:lnTo>
                  <a:lnTo>
                    <a:pt x="572" y="1131"/>
                  </a:lnTo>
                  <a:lnTo>
                    <a:pt x="572" y="1133"/>
                  </a:lnTo>
                  <a:lnTo>
                    <a:pt x="572" y="1135"/>
                  </a:lnTo>
                  <a:lnTo>
                    <a:pt x="574" y="1135"/>
                  </a:lnTo>
                  <a:lnTo>
                    <a:pt x="574" y="1133"/>
                  </a:lnTo>
                  <a:lnTo>
                    <a:pt x="576" y="1133"/>
                  </a:lnTo>
                  <a:lnTo>
                    <a:pt x="576" y="1135"/>
                  </a:lnTo>
                  <a:lnTo>
                    <a:pt x="574" y="1135"/>
                  </a:lnTo>
                  <a:lnTo>
                    <a:pt x="574" y="1137"/>
                  </a:lnTo>
                  <a:lnTo>
                    <a:pt x="576" y="1137"/>
                  </a:lnTo>
                  <a:lnTo>
                    <a:pt x="576" y="1139"/>
                  </a:lnTo>
                  <a:lnTo>
                    <a:pt x="576" y="1137"/>
                  </a:lnTo>
                  <a:lnTo>
                    <a:pt x="576" y="1139"/>
                  </a:lnTo>
                  <a:lnTo>
                    <a:pt x="578" y="1139"/>
                  </a:lnTo>
                  <a:lnTo>
                    <a:pt x="578" y="1140"/>
                  </a:lnTo>
                  <a:lnTo>
                    <a:pt x="580" y="1140"/>
                  </a:lnTo>
                  <a:lnTo>
                    <a:pt x="580" y="1142"/>
                  </a:lnTo>
                  <a:lnTo>
                    <a:pt x="580" y="1140"/>
                  </a:lnTo>
                  <a:lnTo>
                    <a:pt x="582" y="1140"/>
                  </a:lnTo>
                  <a:lnTo>
                    <a:pt x="582" y="1142"/>
                  </a:lnTo>
                  <a:lnTo>
                    <a:pt x="584" y="1144"/>
                  </a:lnTo>
                  <a:lnTo>
                    <a:pt x="584" y="1142"/>
                  </a:lnTo>
                  <a:lnTo>
                    <a:pt x="584" y="1140"/>
                  </a:lnTo>
                  <a:lnTo>
                    <a:pt x="582" y="1140"/>
                  </a:lnTo>
                  <a:lnTo>
                    <a:pt x="584" y="1140"/>
                  </a:lnTo>
                  <a:lnTo>
                    <a:pt x="582" y="1140"/>
                  </a:lnTo>
                  <a:lnTo>
                    <a:pt x="582" y="1139"/>
                  </a:lnTo>
                  <a:lnTo>
                    <a:pt x="580" y="1139"/>
                  </a:lnTo>
                  <a:lnTo>
                    <a:pt x="580" y="1137"/>
                  </a:lnTo>
                  <a:lnTo>
                    <a:pt x="580" y="1135"/>
                  </a:lnTo>
                  <a:lnTo>
                    <a:pt x="580" y="1133"/>
                  </a:lnTo>
                  <a:lnTo>
                    <a:pt x="582" y="1133"/>
                  </a:lnTo>
                  <a:lnTo>
                    <a:pt x="582" y="1135"/>
                  </a:lnTo>
                  <a:lnTo>
                    <a:pt x="584" y="1135"/>
                  </a:lnTo>
                  <a:lnTo>
                    <a:pt x="586" y="1135"/>
                  </a:lnTo>
                  <a:lnTo>
                    <a:pt x="588" y="1135"/>
                  </a:lnTo>
                  <a:lnTo>
                    <a:pt x="590" y="1135"/>
                  </a:lnTo>
                  <a:lnTo>
                    <a:pt x="590" y="1137"/>
                  </a:lnTo>
                  <a:lnTo>
                    <a:pt x="590" y="1139"/>
                  </a:lnTo>
                  <a:lnTo>
                    <a:pt x="591" y="1139"/>
                  </a:lnTo>
                  <a:lnTo>
                    <a:pt x="591" y="1137"/>
                  </a:lnTo>
                  <a:lnTo>
                    <a:pt x="591" y="1139"/>
                  </a:lnTo>
                  <a:lnTo>
                    <a:pt x="593" y="1139"/>
                  </a:lnTo>
                  <a:lnTo>
                    <a:pt x="595" y="1139"/>
                  </a:lnTo>
                  <a:lnTo>
                    <a:pt x="595" y="1140"/>
                  </a:lnTo>
                  <a:lnTo>
                    <a:pt x="597" y="1140"/>
                  </a:lnTo>
                  <a:lnTo>
                    <a:pt x="597" y="1139"/>
                  </a:lnTo>
                  <a:lnTo>
                    <a:pt x="595" y="1139"/>
                  </a:lnTo>
                  <a:lnTo>
                    <a:pt x="595" y="1137"/>
                  </a:lnTo>
                  <a:lnTo>
                    <a:pt x="597" y="1137"/>
                  </a:lnTo>
                  <a:lnTo>
                    <a:pt x="597" y="1135"/>
                  </a:lnTo>
                  <a:lnTo>
                    <a:pt x="595" y="1135"/>
                  </a:lnTo>
                  <a:lnTo>
                    <a:pt x="593" y="1135"/>
                  </a:lnTo>
                  <a:lnTo>
                    <a:pt x="593" y="1133"/>
                  </a:lnTo>
                  <a:lnTo>
                    <a:pt x="591" y="1133"/>
                  </a:lnTo>
                  <a:lnTo>
                    <a:pt x="591" y="1131"/>
                  </a:lnTo>
                  <a:lnTo>
                    <a:pt x="590" y="1131"/>
                  </a:lnTo>
                  <a:lnTo>
                    <a:pt x="588" y="1131"/>
                  </a:lnTo>
                  <a:lnTo>
                    <a:pt x="586" y="1131"/>
                  </a:lnTo>
                  <a:lnTo>
                    <a:pt x="588" y="1131"/>
                  </a:lnTo>
                  <a:lnTo>
                    <a:pt x="588" y="1129"/>
                  </a:lnTo>
                  <a:lnTo>
                    <a:pt x="588" y="1127"/>
                  </a:lnTo>
                  <a:lnTo>
                    <a:pt x="586" y="1127"/>
                  </a:lnTo>
                  <a:lnTo>
                    <a:pt x="588" y="1127"/>
                  </a:lnTo>
                  <a:lnTo>
                    <a:pt x="588" y="1125"/>
                  </a:lnTo>
                  <a:lnTo>
                    <a:pt x="588" y="1123"/>
                  </a:lnTo>
                  <a:lnTo>
                    <a:pt x="590" y="1123"/>
                  </a:lnTo>
                  <a:lnTo>
                    <a:pt x="590" y="1121"/>
                  </a:lnTo>
                  <a:lnTo>
                    <a:pt x="590" y="1119"/>
                  </a:lnTo>
                  <a:lnTo>
                    <a:pt x="590" y="1117"/>
                  </a:lnTo>
                  <a:lnTo>
                    <a:pt x="591" y="1117"/>
                  </a:lnTo>
                  <a:lnTo>
                    <a:pt x="591" y="1116"/>
                  </a:lnTo>
                  <a:lnTo>
                    <a:pt x="591" y="1114"/>
                  </a:lnTo>
                  <a:lnTo>
                    <a:pt x="593" y="1114"/>
                  </a:lnTo>
                  <a:lnTo>
                    <a:pt x="593" y="1112"/>
                  </a:lnTo>
                  <a:lnTo>
                    <a:pt x="593" y="1110"/>
                  </a:lnTo>
                  <a:lnTo>
                    <a:pt x="595" y="1110"/>
                  </a:lnTo>
                  <a:lnTo>
                    <a:pt x="595" y="1108"/>
                  </a:lnTo>
                  <a:lnTo>
                    <a:pt x="597" y="1108"/>
                  </a:lnTo>
                  <a:lnTo>
                    <a:pt x="597" y="1106"/>
                  </a:lnTo>
                  <a:lnTo>
                    <a:pt x="599" y="1106"/>
                  </a:lnTo>
                  <a:lnTo>
                    <a:pt x="599" y="1104"/>
                  </a:lnTo>
                  <a:lnTo>
                    <a:pt x="601" y="1104"/>
                  </a:lnTo>
                  <a:lnTo>
                    <a:pt x="603" y="1104"/>
                  </a:lnTo>
                  <a:lnTo>
                    <a:pt x="603" y="1102"/>
                  </a:lnTo>
                  <a:lnTo>
                    <a:pt x="605" y="1102"/>
                  </a:lnTo>
                  <a:lnTo>
                    <a:pt x="605" y="1100"/>
                  </a:lnTo>
                  <a:lnTo>
                    <a:pt x="607" y="1100"/>
                  </a:lnTo>
                  <a:lnTo>
                    <a:pt x="607" y="1098"/>
                  </a:lnTo>
                  <a:lnTo>
                    <a:pt x="609" y="1098"/>
                  </a:lnTo>
                  <a:lnTo>
                    <a:pt x="609" y="1096"/>
                  </a:lnTo>
                  <a:lnTo>
                    <a:pt x="611" y="1096"/>
                  </a:lnTo>
                  <a:lnTo>
                    <a:pt x="611" y="1094"/>
                  </a:lnTo>
                  <a:lnTo>
                    <a:pt x="613" y="1094"/>
                  </a:lnTo>
                  <a:lnTo>
                    <a:pt x="615" y="1094"/>
                  </a:lnTo>
                  <a:lnTo>
                    <a:pt x="615" y="1092"/>
                  </a:lnTo>
                  <a:lnTo>
                    <a:pt x="616" y="1092"/>
                  </a:lnTo>
                  <a:lnTo>
                    <a:pt x="618" y="1092"/>
                  </a:lnTo>
                  <a:lnTo>
                    <a:pt x="618" y="1091"/>
                  </a:lnTo>
                  <a:lnTo>
                    <a:pt x="620" y="1091"/>
                  </a:lnTo>
                  <a:lnTo>
                    <a:pt x="622" y="1089"/>
                  </a:lnTo>
                  <a:lnTo>
                    <a:pt x="624" y="1089"/>
                  </a:lnTo>
                  <a:lnTo>
                    <a:pt x="624" y="1087"/>
                  </a:lnTo>
                  <a:lnTo>
                    <a:pt x="624" y="1089"/>
                  </a:lnTo>
                  <a:lnTo>
                    <a:pt x="622" y="1089"/>
                  </a:lnTo>
                  <a:lnTo>
                    <a:pt x="620" y="1091"/>
                  </a:lnTo>
                  <a:lnTo>
                    <a:pt x="622" y="1091"/>
                  </a:lnTo>
                  <a:lnTo>
                    <a:pt x="620" y="1091"/>
                  </a:lnTo>
                  <a:lnTo>
                    <a:pt x="622" y="1091"/>
                  </a:lnTo>
                  <a:lnTo>
                    <a:pt x="624" y="1091"/>
                  </a:lnTo>
                  <a:lnTo>
                    <a:pt x="624" y="1089"/>
                  </a:lnTo>
                  <a:lnTo>
                    <a:pt x="626" y="1089"/>
                  </a:lnTo>
                  <a:lnTo>
                    <a:pt x="626" y="1087"/>
                  </a:lnTo>
                  <a:lnTo>
                    <a:pt x="628" y="1087"/>
                  </a:lnTo>
                  <a:lnTo>
                    <a:pt x="630" y="1087"/>
                  </a:lnTo>
                  <a:lnTo>
                    <a:pt x="628" y="1087"/>
                  </a:lnTo>
                  <a:lnTo>
                    <a:pt x="628" y="1085"/>
                  </a:lnTo>
                  <a:lnTo>
                    <a:pt x="628" y="1087"/>
                  </a:lnTo>
                  <a:lnTo>
                    <a:pt x="628" y="1085"/>
                  </a:lnTo>
                  <a:lnTo>
                    <a:pt x="630" y="1085"/>
                  </a:lnTo>
                  <a:lnTo>
                    <a:pt x="630" y="1083"/>
                  </a:lnTo>
                  <a:lnTo>
                    <a:pt x="632" y="1083"/>
                  </a:lnTo>
                  <a:lnTo>
                    <a:pt x="634" y="1083"/>
                  </a:lnTo>
                  <a:lnTo>
                    <a:pt x="634" y="1081"/>
                  </a:lnTo>
                  <a:lnTo>
                    <a:pt x="634" y="1083"/>
                  </a:lnTo>
                  <a:lnTo>
                    <a:pt x="634" y="1081"/>
                  </a:lnTo>
                  <a:lnTo>
                    <a:pt x="636" y="1081"/>
                  </a:lnTo>
                  <a:lnTo>
                    <a:pt x="636" y="1079"/>
                  </a:lnTo>
                  <a:lnTo>
                    <a:pt x="638" y="1079"/>
                  </a:lnTo>
                  <a:lnTo>
                    <a:pt x="638" y="1077"/>
                  </a:lnTo>
                  <a:lnTo>
                    <a:pt x="639" y="1077"/>
                  </a:lnTo>
                  <a:lnTo>
                    <a:pt x="639" y="1075"/>
                  </a:lnTo>
                  <a:lnTo>
                    <a:pt x="641" y="1075"/>
                  </a:lnTo>
                  <a:lnTo>
                    <a:pt x="641" y="1077"/>
                  </a:lnTo>
                  <a:lnTo>
                    <a:pt x="639" y="1077"/>
                  </a:lnTo>
                  <a:lnTo>
                    <a:pt x="638" y="1077"/>
                  </a:lnTo>
                  <a:lnTo>
                    <a:pt x="638" y="1079"/>
                  </a:lnTo>
                  <a:lnTo>
                    <a:pt x="639" y="1079"/>
                  </a:lnTo>
                  <a:lnTo>
                    <a:pt x="639" y="1081"/>
                  </a:lnTo>
                  <a:lnTo>
                    <a:pt x="641" y="1081"/>
                  </a:lnTo>
                  <a:lnTo>
                    <a:pt x="641" y="1083"/>
                  </a:lnTo>
                  <a:lnTo>
                    <a:pt x="643" y="1081"/>
                  </a:lnTo>
                  <a:lnTo>
                    <a:pt x="643" y="1083"/>
                  </a:lnTo>
                  <a:lnTo>
                    <a:pt x="643" y="1081"/>
                  </a:lnTo>
                  <a:lnTo>
                    <a:pt x="645" y="1081"/>
                  </a:lnTo>
                  <a:lnTo>
                    <a:pt x="645" y="1083"/>
                  </a:lnTo>
                  <a:lnTo>
                    <a:pt x="645" y="1081"/>
                  </a:lnTo>
                  <a:lnTo>
                    <a:pt x="645" y="1083"/>
                  </a:lnTo>
                  <a:lnTo>
                    <a:pt x="647" y="1083"/>
                  </a:lnTo>
                  <a:lnTo>
                    <a:pt x="649" y="1083"/>
                  </a:lnTo>
                  <a:lnTo>
                    <a:pt x="647" y="1083"/>
                  </a:lnTo>
                  <a:lnTo>
                    <a:pt x="647" y="1081"/>
                  </a:lnTo>
                  <a:lnTo>
                    <a:pt x="647" y="1079"/>
                  </a:lnTo>
                  <a:lnTo>
                    <a:pt x="647" y="1077"/>
                  </a:lnTo>
                  <a:lnTo>
                    <a:pt x="647" y="1075"/>
                  </a:lnTo>
                  <a:lnTo>
                    <a:pt x="645" y="1075"/>
                  </a:lnTo>
                  <a:lnTo>
                    <a:pt x="647" y="1073"/>
                  </a:lnTo>
                  <a:lnTo>
                    <a:pt x="645" y="1073"/>
                  </a:lnTo>
                  <a:lnTo>
                    <a:pt x="645" y="1071"/>
                  </a:lnTo>
                  <a:lnTo>
                    <a:pt x="647" y="1071"/>
                  </a:lnTo>
                  <a:lnTo>
                    <a:pt x="647" y="1069"/>
                  </a:lnTo>
                  <a:lnTo>
                    <a:pt x="647" y="1068"/>
                  </a:lnTo>
                  <a:lnTo>
                    <a:pt x="649" y="1066"/>
                  </a:lnTo>
                  <a:lnTo>
                    <a:pt x="649" y="1064"/>
                  </a:lnTo>
                  <a:lnTo>
                    <a:pt x="651" y="1062"/>
                  </a:lnTo>
                  <a:lnTo>
                    <a:pt x="653" y="1058"/>
                  </a:lnTo>
                  <a:lnTo>
                    <a:pt x="655" y="1056"/>
                  </a:lnTo>
                  <a:lnTo>
                    <a:pt x="657" y="1056"/>
                  </a:lnTo>
                  <a:lnTo>
                    <a:pt x="659" y="1052"/>
                  </a:lnTo>
                  <a:lnTo>
                    <a:pt x="661" y="1052"/>
                  </a:lnTo>
                  <a:lnTo>
                    <a:pt x="661" y="1050"/>
                  </a:lnTo>
                  <a:lnTo>
                    <a:pt x="663" y="1050"/>
                  </a:lnTo>
                  <a:lnTo>
                    <a:pt x="664" y="1048"/>
                  </a:lnTo>
                  <a:lnTo>
                    <a:pt x="664" y="1050"/>
                  </a:lnTo>
                  <a:lnTo>
                    <a:pt x="663" y="1050"/>
                  </a:lnTo>
                  <a:lnTo>
                    <a:pt x="664" y="1050"/>
                  </a:lnTo>
                  <a:lnTo>
                    <a:pt x="664" y="1052"/>
                  </a:lnTo>
                  <a:lnTo>
                    <a:pt x="663" y="1052"/>
                  </a:lnTo>
                  <a:lnTo>
                    <a:pt x="664" y="1052"/>
                  </a:lnTo>
                  <a:lnTo>
                    <a:pt x="664" y="1050"/>
                  </a:lnTo>
                  <a:lnTo>
                    <a:pt x="664" y="1048"/>
                  </a:lnTo>
                  <a:lnTo>
                    <a:pt x="664" y="1050"/>
                  </a:lnTo>
                  <a:lnTo>
                    <a:pt x="664" y="1048"/>
                  </a:lnTo>
                  <a:lnTo>
                    <a:pt x="666" y="1048"/>
                  </a:lnTo>
                  <a:lnTo>
                    <a:pt x="666" y="1050"/>
                  </a:lnTo>
                  <a:lnTo>
                    <a:pt x="666" y="1048"/>
                  </a:lnTo>
                  <a:lnTo>
                    <a:pt x="664" y="1048"/>
                  </a:lnTo>
                  <a:lnTo>
                    <a:pt x="666" y="1048"/>
                  </a:lnTo>
                  <a:lnTo>
                    <a:pt x="666" y="1046"/>
                  </a:lnTo>
                  <a:lnTo>
                    <a:pt x="668" y="1046"/>
                  </a:lnTo>
                  <a:lnTo>
                    <a:pt x="668" y="1044"/>
                  </a:lnTo>
                  <a:lnTo>
                    <a:pt x="668" y="1043"/>
                  </a:lnTo>
                  <a:lnTo>
                    <a:pt x="670" y="1043"/>
                  </a:lnTo>
                  <a:lnTo>
                    <a:pt x="670" y="1041"/>
                  </a:lnTo>
                  <a:lnTo>
                    <a:pt x="672" y="1041"/>
                  </a:lnTo>
                  <a:lnTo>
                    <a:pt x="672" y="1039"/>
                  </a:lnTo>
                  <a:lnTo>
                    <a:pt x="674" y="1039"/>
                  </a:lnTo>
                  <a:lnTo>
                    <a:pt x="674" y="1037"/>
                  </a:lnTo>
                  <a:lnTo>
                    <a:pt x="676" y="1037"/>
                  </a:lnTo>
                  <a:lnTo>
                    <a:pt x="676" y="1039"/>
                  </a:lnTo>
                  <a:lnTo>
                    <a:pt x="676" y="1037"/>
                  </a:lnTo>
                  <a:lnTo>
                    <a:pt x="678" y="1037"/>
                  </a:lnTo>
                  <a:lnTo>
                    <a:pt x="678" y="1039"/>
                  </a:lnTo>
                  <a:lnTo>
                    <a:pt x="680" y="1041"/>
                  </a:lnTo>
                  <a:lnTo>
                    <a:pt x="678" y="1041"/>
                  </a:lnTo>
                  <a:lnTo>
                    <a:pt x="678" y="1043"/>
                  </a:lnTo>
                  <a:lnTo>
                    <a:pt x="678" y="1044"/>
                  </a:lnTo>
                  <a:lnTo>
                    <a:pt x="680" y="1044"/>
                  </a:lnTo>
                  <a:lnTo>
                    <a:pt x="682" y="1044"/>
                  </a:lnTo>
                  <a:lnTo>
                    <a:pt x="682" y="1046"/>
                  </a:lnTo>
                  <a:lnTo>
                    <a:pt x="680" y="1046"/>
                  </a:lnTo>
                  <a:lnTo>
                    <a:pt x="678" y="1046"/>
                  </a:lnTo>
                  <a:lnTo>
                    <a:pt x="678" y="1048"/>
                  </a:lnTo>
                  <a:lnTo>
                    <a:pt x="678" y="1050"/>
                  </a:lnTo>
                  <a:lnTo>
                    <a:pt x="678" y="1048"/>
                  </a:lnTo>
                  <a:lnTo>
                    <a:pt x="678" y="1046"/>
                  </a:lnTo>
                  <a:lnTo>
                    <a:pt x="680" y="1046"/>
                  </a:lnTo>
                  <a:lnTo>
                    <a:pt x="682" y="1046"/>
                  </a:lnTo>
                  <a:lnTo>
                    <a:pt x="682" y="1044"/>
                  </a:lnTo>
                  <a:lnTo>
                    <a:pt x="680" y="1044"/>
                  </a:lnTo>
                  <a:lnTo>
                    <a:pt x="678" y="1044"/>
                  </a:lnTo>
                  <a:lnTo>
                    <a:pt x="678" y="1043"/>
                  </a:lnTo>
                  <a:lnTo>
                    <a:pt x="680" y="1043"/>
                  </a:lnTo>
                  <a:lnTo>
                    <a:pt x="680" y="1041"/>
                  </a:lnTo>
                  <a:lnTo>
                    <a:pt x="680" y="1043"/>
                  </a:lnTo>
                  <a:lnTo>
                    <a:pt x="682" y="1043"/>
                  </a:lnTo>
                  <a:lnTo>
                    <a:pt x="684" y="1043"/>
                  </a:lnTo>
                  <a:lnTo>
                    <a:pt x="684" y="1044"/>
                  </a:lnTo>
                  <a:lnTo>
                    <a:pt x="684" y="1043"/>
                  </a:lnTo>
                  <a:lnTo>
                    <a:pt x="686" y="1043"/>
                  </a:lnTo>
                  <a:lnTo>
                    <a:pt x="687" y="1043"/>
                  </a:lnTo>
                  <a:lnTo>
                    <a:pt x="687" y="1041"/>
                  </a:lnTo>
                  <a:lnTo>
                    <a:pt x="687" y="1039"/>
                  </a:lnTo>
                  <a:lnTo>
                    <a:pt x="686" y="1039"/>
                  </a:lnTo>
                  <a:lnTo>
                    <a:pt x="687" y="1039"/>
                  </a:lnTo>
                  <a:lnTo>
                    <a:pt x="687" y="1037"/>
                  </a:lnTo>
                  <a:lnTo>
                    <a:pt x="687" y="1039"/>
                  </a:lnTo>
                  <a:lnTo>
                    <a:pt x="687" y="1037"/>
                  </a:lnTo>
                  <a:lnTo>
                    <a:pt x="686" y="1037"/>
                  </a:lnTo>
                  <a:lnTo>
                    <a:pt x="686" y="1039"/>
                  </a:lnTo>
                  <a:lnTo>
                    <a:pt x="686" y="1041"/>
                  </a:lnTo>
                  <a:lnTo>
                    <a:pt x="687" y="1041"/>
                  </a:lnTo>
                  <a:lnTo>
                    <a:pt x="687" y="1043"/>
                  </a:lnTo>
                  <a:lnTo>
                    <a:pt x="686" y="1043"/>
                  </a:lnTo>
                  <a:lnTo>
                    <a:pt x="686" y="1041"/>
                  </a:lnTo>
                  <a:lnTo>
                    <a:pt x="684" y="1041"/>
                  </a:lnTo>
                  <a:lnTo>
                    <a:pt x="682" y="1041"/>
                  </a:lnTo>
                  <a:lnTo>
                    <a:pt x="682" y="1043"/>
                  </a:lnTo>
                  <a:lnTo>
                    <a:pt x="682" y="1041"/>
                  </a:lnTo>
                  <a:lnTo>
                    <a:pt x="680" y="1041"/>
                  </a:lnTo>
                  <a:lnTo>
                    <a:pt x="682" y="1041"/>
                  </a:lnTo>
                  <a:lnTo>
                    <a:pt x="682" y="1039"/>
                  </a:lnTo>
                  <a:lnTo>
                    <a:pt x="682" y="1037"/>
                  </a:lnTo>
                  <a:lnTo>
                    <a:pt x="680" y="1035"/>
                  </a:lnTo>
                  <a:lnTo>
                    <a:pt x="680" y="1033"/>
                  </a:lnTo>
                  <a:lnTo>
                    <a:pt x="680" y="1031"/>
                  </a:lnTo>
                  <a:lnTo>
                    <a:pt x="680" y="1033"/>
                  </a:lnTo>
                  <a:lnTo>
                    <a:pt x="678" y="1033"/>
                  </a:lnTo>
                  <a:lnTo>
                    <a:pt x="678" y="1035"/>
                  </a:lnTo>
                  <a:lnTo>
                    <a:pt x="678" y="1033"/>
                  </a:lnTo>
                  <a:lnTo>
                    <a:pt x="676" y="1033"/>
                  </a:lnTo>
                  <a:lnTo>
                    <a:pt x="678" y="1029"/>
                  </a:lnTo>
                  <a:lnTo>
                    <a:pt x="678" y="1027"/>
                  </a:lnTo>
                  <a:lnTo>
                    <a:pt x="678" y="1025"/>
                  </a:lnTo>
                  <a:lnTo>
                    <a:pt x="678" y="1023"/>
                  </a:lnTo>
                  <a:lnTo>
                    <a:pt x="680" y="1020"/>
                  </a:lnTo>
                  <a:lnTo>
                    <a:pt x="680" y="1018"/>
                  </a:lnTo>
                  <a:lnTo>
                    <a:pt x="680" y="1014"/>
                  </a:lnTo>
                  <a:lnTo>
                    <a:pt x="680" y="1010"/>
                  </a:lnTo>
                  <a:lnTo>
                    <a:pt x="680" y="1008"/>
                  </a:lnTo>
                  <a:lnTo>
                    <a:pt x="680" y="1006"/>
                  </a:lnTo>
                  <a:lnTo>
                    <a:pt x="680" y="1004"/>
                  </a:lnTo>
                  <a:lnTo>
                    <a:pt x="682" y="1004"/>
                  </a:lnTo>
                  <a:lnTo>
                    <a:pt x="682" y="1002"/>
                  </a:lnTo>
                  <a:lnTo>
                    <a:pt x="682" y="1000"/>
                  </a:lnTo>
                  <a:lnTo>
                    <a:pt x="682" y="998"/>
                  </a:lnTo>
                  <a:lnTo>
                    <a:pt x="684" y="998"/>
                  </a:lnTo>
                  <a:lnTo>
                    <a:pt x="684" y="1000"/>
                  </a:lnTo>
                  <a:lnTo>
                    <a:pt x="682" y="1000"/>
                  </a:lnTo>
                  <a:lnTo>
                    <a:pt x="684" y="1000"/>
                  </a:lnTo>
                  <a:lnTo>
                    <a:pt x="686" y="1000"/>
                  </a:lnTo>
                  <a:lnTo>
                    <a:pt x="687" y="1000"/>
                  </a:lnTo>
                  <a:lnTo>
                    <a:pt x="687" y="998"/>
                  </a:lnTo>
                  <a:lnTo>
                    <a:pt x="689" y="998"/>
                  </a:lnTo>
                  <a:lnTo>
                    <a:pt x="691" y="1000"/>
                  </a:lnTo>
                  <a:lnTo>
                    <a:pt x="691" y="998"/>
                  </a:lnTo>
                  <a:lnTo>
                    <a:pt x="693" y="998"/>
                  </a:lnTo>
                  <a:lnTo>
                    <a:pt x="695" y="1000"/>
                  </a:lnTo>
                  <a:lnTo>
                    <a:pt x="695" y="1002"/>
                  </a:lnTo>
                  <a:lnTo>
                    <a:pt x="695" y="1000"/>
                  </a:lnTo>
                  <a:lnTo>
                    <a:pt x="695" y="998"/>
                  </a:lnTo>
                  <a:lnTo>
                    <a:pt x="693" y="998"/>
                  </a:lnTo>
                  <a:lnTo>
                    <a:pt x="691" y="998"/>
                  </a:lnTo>
                  <a:lnTo>
                    <a:pt x="689" y="998"/>
                  </a:lnTo>
                  <a:lnTo>
                    <a:pt x="689" y="996"/>
                  </a:lnTo>
                  <a:lnTo>
                    <a:pt x="689" y="995"/>
                  </a:lnTo>
                  <a:lnTo>
                    <a:pt x="689" y="996"/>
                  </a:lnTo>
                  <a:lnTo>
                    <a:pt x="687" y="996"/>
                  </a:lnTo>
                  <a:lnTo>
                    <a:pt x="686" y="998"/>
                  </a:lnTo>
                  <a:lnTo>
                    <a:pt x="684" y="996"/>
                  </a:lnTo>
                  <a:lnTo>
                    <a:pt x="684" y="995"/>
                  </a:lnTo>
                  <a:lnTo>
                    <a:pt x="682" y="995"/>
                  </a:lnTo>
                  <a:lnTo>
                    <a:pt x="682" y="993"/>
                  </a:lnTo>
                  <a:lnTo>
                    <a:pt x="682" y="991"/>
                  </a:lnTo>
                  <a:lnTo>
                    <a:pt x="682" y="989"/>
                  </a:lnTo>
                  <a:lnTo>
                    <a:pt x="682" y="987"/>
                  </a:lnTo>
                  <a:lnTo>
                    <a:pt x="684" y="987"/>
                  </a:lnTo>
                  <a:lnTo>
                    <a:pt x="684" y="985"/>
                  </a:lnTo>
                  <a:lnTo>
                    <a:pt x="684" y="983"/>
                  </a:lnTo>
                  <a:lnTo>
                    <a:pt x="684" y="981"/>
                  </a:lnTo>
                  <a:lnTo>
                    <a:pt x="686" y="981"/>
                  </a:lnTo>
                  <a:lnTo>
                    <a:pt x="686" y="979"/>
                  </a:lnTo>
                  <a:lnTo>
                    <a:pt x="687" y="979"/>
                  </a:lnTo>
                  <a:lnTo>
                    <a:pt x="689" y="979"/>
                  </a:lnTo>
                  <a:lnTo>
                    <a:pt x="689" y="977"/>
                  </a:lnTo>
                  <a:lnTo>
                    <a:pt x="689" y="975"/>
                  </a:lnTo>
                  <a:lnTo>
                    <a:pt x="691" y="975"/>
                  </a:lnTo>
                  <a:lnTo>
                    <a:pt x="691" y="973"/>
                  </a:lnTo>
                  <a:lnTo>
                    <a:pt x="693" y="973"/>
                  </a:lnTo>
                  <a:lnTo>
                    <a:pt x="693" y="972"/>
                  </a:lnTo>
                  <a:lnTo>
                    <a:pt x="693" y="970"/>
                  </a:lnTo>
                  <a:lnTo>
                    <a:pt x="695" y="970"/>
                  </a:lnTo>
                  <a:lnTo>
                    <a:pt x="697" y="970"/>
                  </a:lnTo>
                  <a:lnTo>
                    <a:pt x="697" y="968"/>
                  </a:lnTo>
                  <a:lnTo>
                    <a:pt x="699" y="968"/>
                  </a:lnTo>
                  <a:lnTo>
                    <a:pt x="701" y="968"/>
                  </a:lnTo>
                  <a:lnTo>
                    <a:pt x="703" y="968"/>
                  </a:lnTo>
                  <a:lnTo>
                    <a:pt x="705" y="968"/>
                  </a:lnTo>
                  <a:lnTo>
                    <a:pt x="707" y="968"/>
                  </a:lnTo>
                  <a:lnTo>
                    <a:pt x="707" y="970"/>
                  </a:lnTo>
                  <a:lnTo>
                    <a:pt x="709" y="970"/>
                  </a:lnTo>
                  <a:lnTo>
                    <a:pt x="711" y="970"/>
                  </a:lnTo>
                  <a:lnTo>
                    <a:pt x="711" y="972"/>
                  </a:lnTo>
                  <a:lnTo>
                    <a:pt x="712" y="972"/>
                  </a:lnTo>
                  <a:lnTo>
                    <a:pt x="711" y="972"/>
                  </a:lnTo>
                  <a:lnTo>
                    <a:pt x="711" y="970"/>
                  </a:lnTo>
                  <a:lnTo>
                    <a:pt x="709" y="970"/>
                  </a:lnTo>
                  <a:lnTo>
                    <a:pt x="707" y="970"/>
                  </a:lnTo>
                  <a:lnTo>
                    <a:pt x="707" y="968"/>
                  </a:lnTo>
                  <a:lnTo>
                    <a:pt x="705" y="968"/>
                  </a:lnTo>
                  <a:lnTo>
                    <a:pt x="703" y="968"/>
                  </a:lnTo>
                  <a:lnTo>
                    <a:pt x="703" y="966"/>
                  </a:lnTo>
                  <a:lnTo>
                    <a:pt x="701" y="966"/>
                  </a:lnTo>
                  <a:lnTo>
                    <a:pt x="699" y="968"/>
                  </a:lnTo>
                  <a:lnTo>
                    <a:pt x="697" y="968"/>
                  </a:lnTo>
                  <a:lnTo>
                    <a:pt x="697" y="966"/>
                  </a:lnTo>
                  <a:lnTo>
                    <a:pt x="697" y="964"/>
                  </a:lnTo>
                  <a:lnTo>
                    <a:pt x="699" y="964"/>
                  </a:lnTo>
                  <a:lnTo>
                    <a:pt x="699" y="962"/>
                  </a:lnTo>
                  <a:lnTo>
                    <a:pt x="699" y="960"/>
                  </a:lnTo>
                  <a:lnTo>
                    <a:pt x="699" y="958"/>
                  </a:lnTo>
                  <a:lnTo>
                    <a:pt x="701" y="956"/>
                  </a:lnTo>
                  <a:lnTo>
                    <a:pt x="699" y="956"/>
                  </a:lnTo>
                  <a:lnTo>
                    <a:pt x="701" y="954"/>
                  </a:lnTo>
                  <a:lnTo>
                    <a:pt x="701" y="952"/>
                  </a:lnTo>
                  <a:lnTo>
                    <a:pt x="703" y="952"/>
                  </a:lnTo>
                  <a:lnTo>
                    <a:pt x="703" y="950"/>
                  </a:lnTo>
                  <a:lnTo>
                    <a:pt x="705" y="950"/>
                  </a:lnTo>
                  <a:lnTo>
                    <a:pt x="703" y="950"/>
                  </a:lnTo>
                  <a:lnTo>
                    <a:pt x="705" y="948"/>
                  </a:lnTo>
                  <a:lnTo>
                    <a:pt x="705" y="947"/>
                  </a:lnTo>
                  <a:lnTo>
                    <a:pt x="703" y="947"/>
                  </a:lnTo>
                  <a:lnTo>
                    <a:pt x="705" y="947"/>
                  </a:lnTo>
                  <a:lnTo>
                    <a:pt x="705" y="945"/>
                  </a:lnTo>
                  <a:lnTo>
                    <a:pt x="705" y="943"/>
                  </a:lnTo>
                  <a:lnTo>
                    <a:pt x="707" y="943"/>
                  </a:lnTo>
                  <a:lnTo>
                    <a:pt x="707" y="941"/>
                  </a:lnTo>
                  <a:lnTo>
                    <a:pt x="707" y="939"/>
                  </a:lnTo>
                  <a:lnTo>
                    <a:pt x="709" y="941"/>
                  </a:lnTo>
                  <a:lnTo>
                    <a:pt x="711" y="941"/>
                  </a:lnTo>
                  <a:lnTo>
                    <a:pt x="711" y="939"/>
                  </a:lnTo>
                  <a:lnTo>
                    <a:pt x="712" y="939"/>
                  </a:lnTo>
                  <a:lnTo>
                    <a:pt x="712" y="937"/>
                  </a:lnTo>
                  <a:lnTo>
                    <a:pt x="711" y="937"/>
                  </a:lnTo>
                  <a:lnTo>
                    <a:pt x="711" y="939"/>
                  </a:lnTo>
                  <a:lnTo>
                    <a:pt x="711" y="941"/>
                  </a:lnTo>
                  <a:lnTo>
                    <a:pt x="709" y="941"/>
                  </a:lnTo>
                  <a:lnTo>
                    <a:pt x="709" y="939"/>
                  </a:lnTo>
                  <a:lnTo>
                    <a:pt x="707" y="939"/>
                  </a:lnTo>
                  <a:lnTo>
                    <a:pt x="707" y="941"/>
                  </a:lnTo>
                  <a:lnTo>
                    <a:pt x="707" y="943"/>
                  </a:lnTo>
                  <a:lnTo>
                    <a:pt x="705" y="943"/>
                  </a:lnTo>
                  <a:lnTo>
                    <a:pt x="703" y="945"/>
                  </a:lnTo>
                  <a:lnTo>
                    <a:pt x="703" y="947"/>
                  </a:lnTo>
                  <a:lnTo>
                    <a:pt x="703" y="948"/>
                  </a:lnTo>
                  <a:lnTo>
                    <a:pt x="703" y="950"/>
                  </a:lnTo>
                  <a:lnTo>
                    <a:pt x="701" y="950"/>
                  </a:lnTo>
                  <a:lnTo>
                    <a:pt x="701" y="952"/>
                  </a:lnTo>
                  <a:lnTo>
                    <a:pt x="699" y="952"/>
                  </a:lnTo>
                  <a:lnTo>
                    <a:pt x="699" y="954"/>
                  </a:lnTo>
                  <a:lnTo>
                    <a:pt x="699" y="956"/>
                  </a:lnTo>
                  <a:lnTo>
                    <a:pt x="697" y="956"/>
                  </a:lnTo>
                  <a:lnTo>
                    <a:pt x="697" y="958"/>
                  </a:lnTo>
                  <a:lnTo>
                    <a:pt x="695" y="958"/>
                  </a:lnTo>
                  <a:lnTo>
                    <a:pt x="695" y="960"/>
                  </a:lnTo>
                  <a:lnTo>
                    <a:pt x="695" y="958"/>
                  </a:lnTo>
                  <a:lnTo>
                    <a:pt x="693" y="960"/>
                  </a:lnTo>
                  <a:lnTo>
                    <a:pt x="691" y="960"/>
                  </a:lnTo>
                  <a:lnTo>
                    <a:pt x="689" y="960"/>
                  </a:lnTo>
                  <a:lnTo>
                    <a:pt x="689" y="962"/>
                  </a:lnTo>
                  <a:lnTo>
                    <a:pt x="687" y="962"/>
                  </a:lnTo>
                  <a:lnTo>
                    <a:pt x="686" y="964"/>
                  </a:lnTo>
                  <a:lnTo>
                    <a:pt x="684" y="964"/>
                  </a:lnTo>
                  <a:lnTo>
                    <a:pt x="682" y="964"/>
                  </a:lnTo>
                  <a:lnTo>
                    <a:pt x="682" y="966"/>
                  </a:lnTo>
                  <a:lnTo>
                    <a:pt x="680" y="966"/>
                  </a:lnTo>
                  <a:lnTo>
                    <a:pt x="678" y="968"/>
                  </a:lnTo>
                  <a:lnTo>
                    <a:pt x="676" y="968"/>
                  </a:lnTo>
                  <a:lnTo>
                    <a:pt x="674" y="968"/>
                  </a:lnTo>
                  <a:lnTo>
                    <a:pt x="674" y="970"/>
                  </a:lnTo>
                  <a:lnTo>
                    <a:pt x="672" y="970"/>
                  </a:lnTo>
                  <a:lnTo>
                    <a:pt x="670" y="972"/>
                  </a:lnTo>
                  <a:lnTo>
                    <a:pt x="668" y="972"/>
                  </a:lnTo>
                  <a:lnTo>
                    <a:pt x="666" y="973"/>
                  </a:lnTo>
                  <a:lnTo>
                    <a:pt x="664" y="973"/>
                  </a:lnTo>
                  <a:lnTo>
                    <a:pt x="663" y="973"/>
                  </a:lnTo>
                  <a:lnTo>
                    <a:pt x="661" y="973"/>
                  </a:lnTo>
                  <a:lnTo>
                    <a:pt x="659" y="973"/>
                  </a:lnTo>
                  <a:lnTo>
                    <a:pt x="659" y="972"/>
                  </a:lnTo>
                  <a:lnTo>
                    <a:pt x="657" y="972"/>
                  </a:lnTo>
                  <a:lnTo>
                    <a:pt x="657" y="970"/>
                  </a:lnTo>
                  <a:lnTo>
                    <a:pt x="657" y="968"/>
                  </a:lnTo>
                  <a:lnTo>
                    <a:pt x="657" y="966"/>
                  </a:lnTo>
                  <a:lnTo>
                    <a:pt x="655" y="966"/>
                  </a:lnTo>
                  <a:lnTo>
                    <a:pt x="655" y="964"/>
                  </a:lnTo>
                  <a:lnTo>
                    <a:pt x="653" y="964"/>
                  </a:lnTo>
                  <a:lnTo>
                    <a:pt x="651" y="964"/>
                  </a:lnTo>
                  <a:lnTo>
                    <a:pt x="651" y="962"/>
                  </a:lnTo>
                  <a:lnTo>
                    <a:pt x="649" y="962"/>
                  </a:lnTo>
                  <a:lnTo>
                    <a:pt x="651" y="962"/>
                  </a:lnTo>
                  <a:lnTo>
                    <a:pt x="651" y="960"/>
                  </a:lnTo>
                  <a:lnTo>
                    <a:pt x="651" y="958"/>
                  </a:lnTo>
                  <a:lnTo>
                    <a:pt x="653" y="958"/>
                  </a:lnTo>
                  <a:lnTo>
                    <a:pt x="653" y="956"/>
                  </a:lnTo>
                  <a:lnTo>
                    <a:pt x="653" y="954"/>
                  </a:lnTo>
                  <a:lnTo>
                    <a:pt x="653" y="952"/>
                  </a:lnTo>
                  <a:lnTo>
                    <a:pt x="655" y="952"/>
                  </a:lnTo>
                  <a:lnTo>
                    <a:pt x="653" y="952"/>
                  </a:lnTo>
                  <a:lnTo>
                    <a:pt x="653" y="950"/>
                  </a:lnTo>
                  <a:lnTo>
                    <a:pt x="655" y="950"/>
                  </a:lnTo>
                  <a:lnTo>
                    <a:pt x="653" y="950"/>
                  </a:lnTo>
                  <a:lnTo>
                    <a:pt x="653" y="952"/>
                  </a:lnTo>
                  <a:lnTo>
                    <a:pt x="653" y="950"/>
                  </a:lnTo>
                  <a:lnTo>
                    <a:pt x="653" y="952"/>
                  </a:lnTo>
                  <a:lnTo>
                    <a:pt x="653" y="950"/>
                  </a:lnTo>
                  <a:lnTo>
                    <a:pt x="655" y="950"/>
                  </a:lnTo>
                  <a:lnTo>
                    <a:pt x="655" y="948"/>
                  </a:lnTo>
                  <a:lnTo>
                    <a:pt x="657" y="948"/>
                  </a:lnTo>
                  <a:lnTo>
                    <a:pt x="659" y="948"/>
                  </a:lnTo>
                  <a:lnTo>
                    <a:pt x="659" y="950"/>
                  </a:lnTo>
                  <a:lnTo>
                    <a:pt x="661" y="950"/>
                  </a:lnTo>
                  <a:lnTo>
                    <a:pt x="663" y="950"/>
                  </a:lnTo>
                  <a:lnTo>
                    <a:pt x="664" y="950"/>
                  </a:lnTo>
                  <a:lnTo>
                    <a:pt x="664" y="952"/>
                  </a:lnTo>
                  <a:lnTo>
                    <a:pt x="664" y="954"/>
                  </a:lnTo>
                  <a:lnTo>
                    <a:pt x="666" y="954"/>
                  </a:lnTo>
                  <a:lnTo>
                    <a:pt x="664" y="954"/>
                  </a:lnTo>
                  <a:lnTo>
                    <a:pt x="664" y="956"/>
                  </a:lnTo>
                  <a:lnTo>
                    <a:pt x="666" y="956"/>
                  </a:lnTo>
                  <a:lnTo>
                    <a:pt x="666" y="958"/>
                  </a:lnTo>
                  <a:lnTo>
                    <a:pt x="668" y="958"/>
                  </a:lnTo>
                  <a:lnTo>
                    <a:pt x="666" y="958"/>
                  </a:lnTo>
                  <a:lnTo>
                    <a:pt x="666" y="956"/>
                  </a:lnTo>
                  <a:lnTo>
                    <a:pt x="668" y="956"/>
                  </a:lnTo>
                  <a:lnTo>
                    <a:pt x="668" y="954"/>
                  </a:lnTo>
                  <a:lnTo>
                    <a:pt x="670" y="954"/>
                  </a:lnTo>
                  <a:lnTo>
                    <a:pt x="668" y="954"/>
                  </a:lnTo>
                  <a:lnTo>
                    <a:pt x="668" y="956"/>
                  </a:lnTo>
                  <a:lnTo>
                    <a:pt x="666" y="956"/>
                  </a:lnTo>
                  <a:lnTo>
                    <a:pt x="666" y="954"/>
                  </a:lnTo>
                  <a:lnTo>
                    <a:pt x="666" y="952"/>
                  </a:lnTo>
                  <a:lnTo>
                    <a:pt x="664" y="952"/>
                  </a:lnTo>
                  <a:lnTo>
                    <a:pt x="664" y="950"/>
                  </a:lnTo>
                  <a:lnTo>
                    <a:pt x="664" y="948"/>
                  </a:lnTo>
                  <a:lnTo>
                    <a:pt x="663" y="948"/>
                  </a:lnTo>
                  <a:lnTo>
                    <a:pt x="661" y="948"/>
                  </a:lnTo>
                  <a:lnTo>
                    <a:pt x="659" y="948"/>
                  </a:lnTo>
                  <a:lnTo>
                    <a:pt x="659" y="947"/>
                  </a:lnTo>
                  <a:lnTo>
                    <a:pt x="657" y="948"/>
                  </a:lnTo>
                  <a:lnTo>
                    <a:pt x="657" y="947"/>
                  </a:lnTo>
                  <a:lnTo>
                    <a:pt x="655" y="947"/>
                  </a:lnTo>
                  <a:lnTo>
                    <a:pt x="655" y="945"/>
                  </a:lnTo>
                  <a:lnTo>
                    <a:pt x="653" y="945"/>
                  </a:lnTo>
                  <a:lnTo>
                    <a:pt x="653" y="943"/>
                  </a:lnTo>
                  <a:lnTo>
                    <a:pt x="651" y="943"/>
                  </a:lnTo>
                  <a:lnTo>
                    <a:pt x="651" y="941"/>
                  </a:lnTo>
                  <a:lnTo>
                    <a:pt x="651" y="939"/>
                  </a:lnTo>
                  <a:lnTo>
                    <a:pt x="651" y="941"/>
                  </a:lnTo>
                  <a:lnTo>
                    <a:pt x="651" y="943"/>
                  </a:lnTo>
                  <a:lnTo>
                    <a:pt x="651" y="945"/>
                  </a:lnTo>
                  <a:lnTo>
                    <a:pt x="653" y="945"/>
                  </a:lnTo>
                  <a:lnTo>
                    <a:pt x="653" y="947"/>
                  </a:lnTo>
                  <a:lnTo>
                    <a:pt x="655" y="947"/>
                  </a:lnTo>
                  <a:lnTo>
                    <a:pt x="653" y="948"/>
                  </a:lnTo>
                  <a:lnTo>
                    <a:pt x="651" y="948"/>
                  </a:lnTo>
                  <a:lnTo>
                    <a:pt x="651" y="950"/>
                  </a:lnTo>
                  <a:lnTo>
                    <a:pt x="651" y="952"/>
                  </a:lnTo>
                  <a:lnTo>
                    <a:pt x="649" y="952"/>
                  </a:lnTo>
                  <a:lnTo>
                    <a:pt x="649" y="954"/>
                  </a:lnTo>
                  <a:lnTo>
                    <a:pt x="649" y="956"/>
                  </a:lnTo>
                  <a:lnTo>
                    <a:pt x="647" y="956"/>
                  </a:lnTo>
                  <a:lnTo>
                    <a:pt x="647" y="958"/>
                  </a:lnTo>
                  <a:lnTo>
                    <a:pt x="645" y="958"/>
                  </a:lnTo>
                  <a:lnTo>
                    <a:pt x="643" y="958"/>
                  </a:lnTo>
                  <a:lnTo>
                    <a:pt x="643" y="956"/>
                  </a:lnTo>
                  <a:lnTo>
                    <a:pt x="645" y="956"/>
                  </a:lnTo>
                  <a:lnTo>
                    <a:pt x="645" y="954"/>
                  </a:lnTo>
                  <a:lnTo>
                    <a:pt x="643" y="954"/>
                  </a:lnTo>
                  <a:lnTo>
                    <a:pt x="643" y="952"/>
                  </a:lnTo>
                  <a:lnTo>
                    <a:pt x="645" y="952"/>
                  </a:lnTo>
                  <a:lnTo>
                    <a:pt x="643" y="952"/>
                  </a:lnTo>
                  <a:lnTo>
                    <a:pt x="643" y="950"/>
                  </a:lnTo>
                  <a:lnTo>
                    <a:pt x="643" y="952"/>
                  </a:lnTo>
                  <a:lnTo>
                    <a:pt x="641" y="952"/>
                  </a:lnTo>
                  <a:lnTo>
                    <a:pt x="643" y="952"/>
                  </a:lnTo>
                  <a:lnTo>
                    <a:pt x="643" y="954"/>
                  </a:lnTo>
                  <a:lnTo>
                    <a:pt x="645" y="954"/>
                  </a:lnTo>
                  <a:lnTo>
                    <a:pt x="645" y="956"/>
                  </a:lnTo>
                  <a:lnTo>
                    <a:pt x="643" y="956"/>
                  </a:lnTo>
                  <a:lnTo>
                    <a:pt x="643" y="958"/>
                  </a:lnTo>
                  <a:lnTo>
                    <a:pt x="643" y="960"/>
                  </a:lnTo>
                  <a:lnTo>
                    <a:pt x="643" y="962"/>
                  </a:lnTo>
                  <a:lnTo>
                    <a:pt x="643" y="964"/>
                  </a:lnTo>
                  <a:lnTo>
                    <a:pt x="643" y="966"/>
                  </a:lnTo>
                  <a:lnTo>
                    <a:pt x="643" y="968"/>
                  </a:lnTo>
                  <a:lnTo>
                    <a:pt x="641" y="968"/>
                  </a:lnTo>
                  <a:lnTo>
                    <a:pt x="639" y="968"/>
                  </a:lnTo>
                  <a:lnTo>
                    <a:pt x="639" y="966"/>
                  </a:lnTo>
                  <a:lnTo>
                    <a:pt x="639" y="964"/>
                  </a:lnTo>
                  <a:lnTo>
                    <a:pt x="641" y="964"/>
                  </a:lnTo>
                  <a:lnTo>
                    <a:pt x="643" y="964"/>
                  </a:lnTo>
                  <a:lnTo>
                    <a:pt x="643" y="962"/>
                  </a:lnTo>
                  <a:lnTo>
                    <a:pt x="641" y="962"/>
                  </a:lnTo>
                  <a:lnTo>
                    <a:pt x="639" y="962"/>
                  </a:lnTo>
                  <a:lnTo>
                    <a:pt x="639" y="964"/>
                  </a:lnTo>
                  <a:lnTo>
                    <a:pt x="638" y="964"/>
                  </a:lnTo>
                  <a:lnTo>
                    <a:pt x="636" y="964"/>
                  </a:lnTo>
                  <a:lnTo>
                    <a:pt x="636" y="962"/>
                  </a:lnTo>
                  <a:lnTo>
                    <a:pt x="636" y="960"/>
                  </a:lnTo>
                  <a:lnTo>
                    <a:pt x="634" y="960"/>
                  </a:lnTo>
                  <a:lnTo>
                    <a:pt x="634" y="958"/>
                  </a:lnTo>
                  <a:lnTo>
                    <a:pt x="634" y="960"/>
                  </a:lnTo>
                  <a:lnTo>
                    <a:pt x="632" y="960"/>
                  </a:lnTo>
                  <a:lnTo>
                    <a:pt x="634" y="960"/>
                  </a:lnTo>
                  <a:lnTo>
                    <a:pt x="634" y="958"/>
                  </a:lnTo>
                  <a:lnTo>
                    <a:pt x="634" y="960"/>
                  </a:lnTo>
                  <a:lnTo>
                    <a:pt x="632" y="960"/>
                  </a:lnTo>
                  <a:lnTo>
                    <a:pt x="632" y="962"/>
                  </a:lnTo>
                  <a:lnTo>
                    <a:pt x="634" y="962"/>
                  </a:lnTo>
                  <a:lnTo>
                    <a:pt x="634" y="960"/>
                  </a:lnTo>
                  <a:lnTo>
                    <a:pt x="636" y="962"/>
                  </a:lnTo>
                  <a:lnTo>
                    <a:pt x="636" y="964"/>
                  </a:lnTo>
                  <a:lnTo>
                    <a:pt x="638" y="964"/>
                  </a:lnTo>
                  <a:lnTo>
                    <a:pt x="639" y="964"/>
                  </a:lnTo>
                  <a:lnTo>
                    <a:pt x="641" y="964"/>
                  </a:lnTo>
                  <a:lnTo>
                    <a:pt x="639" y="964"/>
                  </a:lnTo>
                  <a:lnTo>
                    <a:pt x="639" y="966"/>
                  </a:lnTo>
                  <a:lnTo>
                    <a:pt x="639" y="968"/>
                  </a:lnTo>
                  <a:lnTo>
                    <a:pt x="639" y="970"/>
                  </a:lnTo>
                  <a:lnTo>
                    <a:pt x="641" y="970"/>
                  </a:lnTo>
                  <a:lnTo>
                    <a:pt x="641" y="972"/>
                  </a:lnTo>
                  <a:lnTo>
                    <a:pt x="641" y="973"/>
                  </a:lnTo>
                  <a:lnTo>
                    <a:pt x="641" y="975"/>
                  </a:lnTo>
                  <a:lnTo>
                    <a:pt x="643" y="975"/>
                  </a:lnTo>
                  <a:lnTo>
                    <a:pt x="643" y="977"/>
                  </a:lnTo>
                  <a:lnTo>
                    <a:pt x="643" y="979"/>
                  </a:lnTo>
                  <a:lnTo>
                    <a:pt x="643" y="981"/>
                  </a:lnTo>
                  <a:lnTo>
                    <a:pt x="645" y="981"/>
                  </a:lnTo>
                  <a:lnTo>
                    <a:pt x="645" y="983"/>
                  </a:lnTo>
                  <a:lnTo>
                    <a:pt x="643" y="985"/>
                  </a:lnTo>
                  <a:lnTo>
                    <a:pt x="641" y="985"/>
                  </a:lnTo>
                  <a:lnTo>
                    <a:pt x="641" y="987"/>
                  </a:lnTo>
                  <a:lnTo>
                    <a:pt x="643" y="987"/>
                  </a:lnTo>
                  <a:lnTo>
                    <a:pt x="641" y="987"/>
                  </a:lnTo>
                  <a:lnTo>
                    <a:pt x="639" y="987"/>
                  </a:lnTo>
                  <a:lnTo>
                    <a:pt x="638" y="987"/>
                  </a:lnTo>
                  <a:lnTo>
                    <a:pt x="636" y="987"/>
                  </a:lnTo>
                  <a:lnTo>
                    <a:pt x="636" y="985"/>
                  </a:lnTo>
                  <a:lnTo>
                    <a:pt x="634" y="985"/>
                  </a:lnTo>
                  <a:lnTo>
                    <a:pt x="636" y="985"/>
                  </a:lnTo>
                  <a:lnTo>
                    <a:pt x="636" y="983"/>
                  </a:lnTo>
                  <a:lnTo>
                    <a:pt x="636" y="985"/>
                  </a:lnTo>
                  <a:lnTo>
                    <a:pt x="634" y="985"/>
                  </a:lnTo>
                  <a:lnTo>
                    <a:pt x="634" y="983"/>
                  </a:lnTo>
                  <a:lnTo>
                    <a:pt x="634" y="981"/>
                  </a:lnTo>
                  <a:lnTo>
                    <a:pt x="634" y="983"/>
                  </a:lnTo>
                  <a:lnTo>
                    <a:pt x="634" y="981"/>
                  </a:lnTo>
                  <a:lnTo>
                    <a:pt x="634" y="983"/>
                  </a:lnTo>
                  <a:lnTo>
                    <a:pt x="634" y="981"/>
                  </a:lnTo>
                  <a:lnTo>
                    <a:pt x="632" y="981"/>
                  </a:lnTo>
                  <a:lnTo>
                    <a:pt x="634" y="983"/>
                  </a:lnTo>
                  <a:lnTo>
                    <a:pt x="632" y="981"/>
                  </a:lnTo>
                  <a:lnTo>
                    <a:pt x="632" y="979"/>
                  </a:lnTo>
                  <a:lnTo>
                    <a:pt x="630" y="979"/>
                  </a:lnTo>
                  <a:lnTo>
                    <a:pt x="630" y="977"/>
                  </a:lnTo>
                  <a:lnTo>
                    <a:pt x="630" y="975"/>
                  </a:lnTo>
                  <a:lnTo>
                    <a:pt x="628" y="973"/>
                  </a:lnTo>
                  <a:lnTo>
                    <a:pt x="628" y="972"/>
                  </a:lnTo>
                  <a:lnTo>
                    <a:pt x="626" y="970"/>
                  </a:lnTo>
                  <a:lnTo>
                    <a:pt x="626" y="968"/>
                  </a:lnTo>
                  <a:lnTo>
                    <a:pt x="624" y="966"/>
                  </a:lnTo>
                  <a:lnTo>
                    <a:pt x="622" y="964"/>
                  </a:lnTo>
                  <a:lnTo>
                    <a:pt x="622" y="962"/>
                  </a:lnTo>
                  <a:lnTo>
                    <a:pt x="620" y="962"/>
                  </a:lnTo>
                  <a:lnTo>
                    <a:pt x="622" y="962"/>
                  </a:lnTo>
                  <a:lnTo>
                    <a:pt x="620" y="962"/>
                  </a:lnTo>
                  <a:lnTo>
                    <a:pt x="620" y="960"/>
                  </a:lnTo>
                  <a:lnTo>
                    <a:pt x="618" y="960"/>
                  </a:lnTo>
                  <a:lnTo>
                    <a:pt x="620" y="960"/>
                  </a:lnTo>
                  <a:lnTo>
                    <a:pt x="618" y="960"/>
                  </a:lnTo>
                  <a:lnTo>
                    <a:pt x="616" y="960"/>
                  </a:lnTo>
                  <a:lnTo>
                    <a:pt x="616" y="958"/>
                  </a:lnTo>
                  <a:lnTo>
                    <a:pt x="618" y="958"/>
                  </a:lnTo>
                  <a:lnTo>
                    <a:pt x="618" y="956"/>
                  </a:lnTo>
                  <a:lnTo>
                    <a:pt x="616" y="956"/>
                  </a:lnTo>
                  <a:lnTo>
                    <a:pt x="616" y="954"/>
                  </a:lnTo>
                  <a:lnTo>
                    <a:pt x="616" y="952"/>
                  </a:lnTo>
                  <a:lnTo>
                    <a:pt x="616" y="954"/>
                  </a:lnTo>
                  <a:lnTo>
                    <a:pt x="615" y="954"/>
                  </a:lnTo>
                  <a:lnTo>
                    <a:pt x="613" y="954"/>
                  </a:lnTo>
                  <a:lnTo>
                    <a:pt x="613" y="956"/>
                  </a:lnTo>
                  <a:lnTo>
                    <a:pt x="613" y="958"/>
                  </a:lnTo>
                  <a:lnTo>
                    <a:pt x="613" y="960"/>
                  </a:lnTo>
                  <a:lnTo>
                    <a:pt x="611" y="960"/>
                  </a:lnTo>
                  <a:lnTo>
                    <a:pt x="611" y="962"/>
                  </a:lnTo>
                  <a:lnTo>
                    <a:pt x="611" y="964"/>
                  </a:lnTo>
                  <a:lnTo>
                    <a:pt x="611" y="962"/>
                  </a:lnTo>
                  <a:lnTo>
                    <a:pt x="609" y="962"/>
                  </a:lnTo>
                  <a:lnTo>
                    <a:pt x="609" y="964"/>
                  </a:lnTo>
                  <a:lnTo>
                    <a:pt x="607" y="964"/>
                  </a:lnTo>
                  <a:lnTo>
                    <a:pt x="607" y="962"/>
                  </a:lnTo>
                  <a:lnTo>
                    <a:pt x="605" y="962"/>
                  </a:lnTo>
                  <a:lnTo>
                    <a:pt x="605" y="960"/>
                  </a:lnTo>
                  <a:lnTo>
                    <a:pt x="605" y="958"/>
                  </a:lnTo>
                  <a:lnTo>
                    <a:pt x="603" y="958"/>
                  </a:lnTo>
                  <a:lnTo>
                    <a:pt x="601" y="958"/>
                  </a:lnTo>
                  <a:lnTo>
                    <a:pt x="601" y="960"/>
                  </a:lnTo>
                  <a:lnTo>
                    <a:pt x="601" y="958"/>
                  </a:lnTo>
                  <a:lnTo>
                    <a:pt x="599" y="958"/>
                  </a:lnTo>
                  <a:lnTo>
                    <a:pt x="599" y="956"/>
                  </a:lnTo>
                  <a:lnTo>
                    <a:pt x="599" y="954"/>
                  </a:lnTo>
                  <a:lnTo>
                    <a:pt x="601" y="954"/>
                  </a:lnTo>
                  <a:lnTo>
                    <a:pt x="599" y="954"/>
                  </a:lnTo>
                  <a:lnTo>
                    <a:pt x="599" y="956"/>
                  </a:lnTo>
                  <a:lnTo>
                    <a:pt x="597" y="956"/>
                  </a:lnTo>
                  <a:lnTo>
                    <a:pt x="597" y="958"/>
                  </a:lnTo>
                  <a:lnTo>
                    <a:pt x="597" y="956"/>
                  </a:lnTo>
                  <a:lnTo>
                    <a:pt x="597" y="954"/>
                  </a:lnTo>
                  <a:lnTo>
                    <a:pt x="595" y="954"/>
                  </a:lnTo>
                  <a:lnTo>
                    <a:pt x="593" y="954"/>
                  </a:lnTo>
                  <a:lnTo>
                    <a:pt x="595" y="952"/>
                  </a:lnTo>
                  <a:lnTo>
                    <a:pt x="597" y="952"/>
                  </a:lnTo>
                  <a:lnTo>
                    <a:pt x="597" y="950"/>
                  </a:lnTo>
                  <a:lnTo>
                    <a:pt x="595" y="950"/>
                  </a:lnTo>
                  <a:lnTo>
                    <a:pt x="595" y="948"/>
                  </a:lnTo>
                  <a:lnTo>
                    <a:pt x="593" y="947"/>
                  </a:lnTo>
                  <a:lnTo>
                    <a:pt x="595" y="947"/>
                  </a:lnTo>
                  <a:lnTo>
                    <a:pt x="593" y="947"/>
                  </a:lnTo>
                  <a:lnTo>
                    <a:pt x="591" y="948"/>
                  </a:lnTo>
                  <a:lnTo>
                    <a:pt x="590" y="948"/>
                  </a:lnTo>
                  <a:lnTo>
                    <a:pt x="590" y="950"/>
                  </a:lnTo>
                  <a:lnTo>
                    <a:pt x="588" y="950"/>
                  </a:lnTo>
                  <a:lnTo>
                    <a:pt x="586" y="950"/>
                  </a:lnTo>
                  <a:lnTo>
                    <a:pt x="586" y="952"/>
                  </a:lnTo>
                  <a:lnTo>
                    <a:pt x="584" y="952"/>
                  </a:lnTo>
                  <a:lnTo>
                    <a:pt x="584" y="954"/>
                  </a:lnTo>
                  <a:lnTo>
                    <a:pt x="584" y="952"/>
                  </a:lnTo>
                  <a:lnTo>
                    <a:pt x="584" y="954"/>
                  </a:lnTo>
                  <a:lnTo>
                    <a:pt x="582" y="954"/>
                  </a:lnTo>
                  <a:lnTo>
                    <a:pt x="582" y="956"/>
                  </a:lnTo>
                  <a:lnTo>
                    <a:pt x="580" y="956"/>
                  </a:lnTo>
                  <a:lnTo>
                    <a:pt x="580" y="958"/>
                  </a:lnTo>
                  <a:lnTo>
                    <a:pt x="580" y="960"/>
                  </a:lnTo>
                  <a:lnTo>
                    <a:pt x="578" y="960"/>
                  </a:lnTo>
                  <a:lnTo>
                    <a:pt x="578" y="962"/>
                  </a:lnTo>
                  <a:lnTo>
                    <a:pt x="578" y="960"/>
                  </a:lnTo>
                  <a:lnTo>
                    <a:pt x="578" y="958"/>
                  </a:lnTo>
                  <a:lnTo>
                    <a:pt x="576" y="958"/>
                  </a:lnTo>
                  <a:lnTo>
                    <a:pt x="574" y="958"/>
                  </a:lnTo>
                  <a:lnTo>
                    <a:pt x="574" y="960"/>
                  </a:lnTo>
                  <a:lnTo>
                    <a:pt x="572" y="960"/>
                  </a:lnTo>
                  <a:lnTo>
                    <a:pt x="570" y="962"/>
                  </a:lnTo>
                  <a:lnTo>
                    <a:pt x="568" y="962"/>
                  </a:lnTo>
                  <a:lnTo>
                    <a:pt x="568" y="964"/>
                  </a:lnTo>
                  <a:lnTo>
                    <a:pt x="567" y="964"/>
                  </a:lnTo>
                  <a:lnTo>
                    <a:pt x="565" y="964"/>
                  </a:lnTo>
                  <a:lnTo>
                    <a:pt x="565" y="962"/>
                  </a:lnTo>
                  <a:lnTo>
                    <a:pt x="563" y="962"/>
                  </a:lnTo>
                  <a:lnTo>
                    <a:pt x="563" y="964"/>
                  </a:lnTo>
                  <a:lnTo>
                    <a:pt x="565" y="964"/>
                  </a:lnTo>
                  <a:lnTo>
                    <a:pt x="567" y="964"/>
                  </a:lnTo>
                  <a:lnTo>
                    <a:pt x="565" y="964"/>
                  </a:lnTo>
                  <a:lnTo>
                    <a:pt x="565" y="966"/>
                  </a:lnTo>
                  <a:lnTo>
                    <a:pt x="563" y="966"/>
                  </a:lnTo>
                  <a:lnTo>
                    <a:pt x="563" y="968"/>
                  </a:lnTo>
                  <a:lnTo>
                    <a:pt x="561" y="968"/>
                  </a:lnTo>
                  <a:lnTo>
                    <a:pt x="561" y="970"/>
                  </a:lnTo>
                  <a:lnTo>
                    <a:pt x="561" y="972"/>
                  </a:lnTo>
                  <a:lnTo>
                    <a:pt x="563" y="970"/>
                  </a:lnTo>
                  <a:lnTo>
                    <a:pt x="565" y="970"/>
                  </a:lnTo>
                  <a:lnTo>
                    <a:pt x="563" y="970"/>
                  </a:lnTo>
                  <a:lnTo>
                    <a:pt x="561" y="972"/>
                  </a:lnTo>
                  <a:lnTo>
                    <a:pt x="559" y="972"/>
                  </a:lnTo>
                  <a:lnTo>
                    <a:pt x="557" y="972"/>
                  </a:lnTo>
                  <a:lnTo>
                    <a:pt x="557" y="973"/>
                  </a:lnTo>
                  <a:lnTo>
                    <a:pt x="555" y="973"/>
                  </a:lnTo>
                  <a:lnTo>
                    <a:pt x="555" y="975"/>
                  </a:lnTo>
                  <a:lnTo>
                    <a:pt x="553" y="975"/>
                  </a:lnTo>
                  <a:lnTo>
                    <a:pt x="551" y="975"/>
                  </a:lnTo>
                  <a:lnTo>
                    <a:pt x="551" y="977"/>
                  </a:lnTo>
                  <a:lnTo>
                    <a:pt x="549" y="977"/>
                  </a:lnTo>
                  <a:lnTo>
                    <a:pt x="549" y="975"/>
                  </a:lnTo>
                  <a:lnTo>
                    <a:pt x="551" y="977"/>
                  </a:lnTo>
                  <a:lnTo>
                    <a:pt x="551" y="975"/>
                  </a:lnTo>
                  <a:lnTo>
                    <a:pt x="549" y="975"/>
                  </a:lnTo>
                  <a:lnTo>
                    <a:pt x="551" y="975"/>
                  </a:lnTo>
                  <a:lnTo>
                    <a:pt x="551" y="973"/>
                  </a:lnTo>
                  <a:lnTo>
                    <a:pt x="549" y="973"/>
                  </a:lnTo>
                  <a:lnTo>
                    <a:pt x="549" y="972"/>
                  </a:lnTo>
                  <a:lnTo>
                    <a:pt x="549" y="973"/>
                  </a:lnTo>
                  <a:lnTo>
                    <a:pt x="549" y="975"/>
                  </a:lnTo>
                  <a:lnTo>
                    <a:pt x="549" y="973"/>
                  </a:lnTo>
                  <a:lnTo>
                    <a:pt x="549" y="975"/>
                  </a:lnTo>
                  <a:lnTo>
                    <a:pt x="549" y="973"/>
                  </a:lnTo>
                  <a:lnTo>
                    <a:pt x="547" y="973"/>
                  </a:lnTo>
                  <a:lnTo>
                    <a:pt x="545" y="973"/>
                  </a:lnTo>
                  <a:lnTo>
                    <a:pt x="543" y="973"/>
                  </a:lnTo>
                  <a:lnTo>
                    <a:pt x="542" y="973"/>
                  </a:lnTo>
                  <a:lnTo>
                    <a:pt x="540" y="973"/>
                  </a:lnTo>
                  <a:lnTo>
                    <a:pt x="538" y="973"/>
                  </a:lnTo>
                  <a:lnTo>
                    <a:pt x="536" y="972"/>
                  </a:lnTo>
                  <a:lnTo>
                    <a:pt x="538" y="972"/>
                  </a:lnTo>
                  <a:lnTo>
                    <a:pt x="540" y="972"/>
                  </a:lnTo>
                  <a:lnTo>
                    <a:pt x="540" y="970"/>
                  </a:lnTo>
                  <a:lnTo>
                    <a:pt x="542" y="972"/>
                  </a:lnTo>
                  <a:lnTo>
                    <a:pt x="542" y="970"/>
                  </a:lnTo>
                  <a:lnTo>
                    <a:pt x="543" y="972"/>
                  </a:lnTo>
                  <a:lnTo>
                    <a:pt x="543" y="970"/>
                  </a:lnTo>
                  <a:lnTo>
                    <a:pt x="543" y="972"/>
                  </a:lnTo>
                  <a:lnTo>
                    <a:pt x="545" y="972"/>
                  </a:lnTo>
                  <a:lnTo>
                    <a:pt x="547" y="970"/>
                  </a:lnTo>
                  <a:lnTo>
                    <a:pt x="545" y="970"/>
                  </a:lnTo>
                  <a:lnTo>
                    <a:pt x="545" y="968"/>
                  </a:lnTo>
                  <a:lnTo>
                    <a:pt x="547" y="968"/>
                  </a:lnTo>
                  <a:lnTo>
                    <a:pt x="547" y="966"/>
                  </a:lnTo>
                  <a:lnTo>
                    <a:pt x="549" y="966"/>
                  </a:lnTo>
                  <a:lnTo>
                    <a:pt x="551" y="966"/>
                  </a:lnTo>
                  <a:lnTo>
                    <a:pt x="551" y="964"/>
                  </a:lnTo>
                  <a:lnTo>
                    <a:pt x="553" y="964"/>
                  </a:lnTo>
                  <a:lnTo>
                    <a:pt x="553" y="962"/>
                  </a:lnTo>
                  <a:lnTo>
                    <a:pt x="551" y="962"/>
                  </a:lnTo>
                  <a:lnTo>
                    <a:pt x="549" y="962"/>
                  </a:lnTo>
                  <a:lnTo>
                    <a:pt x="549" y="964"/>
                  </a:lnTo>
                  <a:lnTo>
                    <a:pt x="549" y="962"/>
                  </a:lnTo>
                  <a:lnTo>
                    <a:pt x="549" y="960"/>
                  </a:lnTo>
                  <a:lnTo>
                    <a:pt x="549" y="958"/>
                  </a:lnTo>
                  <a:lnTo>
                    <a:pt x="547" y="956"/>
                  </a:lnTo>
                  <a:lnTo>
                    <a:pt x="549" y="956"/>
                  </a:lnTo>
                  <a:lnTo>
                    <a:pt x="549" y="954"/>
                  </a:lnTo>
                  <a:lnTo>
                    <a:pt x="549" y="952"/>
                  </a:lnTo>
                  <a:lnTo>
                    <a:pt x="547" y="952"/>
                  </a:lnTo>
                  <a:lnTo>
                    <a:pt x="547" y="950"/>
                  </a:lnTo>
                  <a:lnTo>
                    <a:pt x="547" y="948"/>
                  </a:lnTo>
                  <a:lnTo>
                    <a:pt x="547" y="947"/>
                  </a:lnTo>
                  <a:lnTo>
                    <a:pt x="547" y="948"/>
                  </a:lnTo>
                  <a:lnTo>
                    <a:pt x="547" y="950"/>
                  </a:lnTo>
                  <a:lnTo>
                    <a:pt x="549" y="948"/>
                  </a:lnTo>
                  <a:lnTo>
                    <a:pt x="551" y="948"/>
                  </a:lnTo>
                  <a:lnTo>
                    <a:pt x="553" y="947"/>
                  </a:lnTo>
                  <a:lnTo>
                    <a:pt x="555" y="947"/>
                  </a:lnTo>
                  <a:lnTo>
                    <a:pt x="555" y="945"/>
                  </a:lnTo>
                  <a:lnTo>
                    <a:pt x="557" y="945"/>
                  </a:lnTo>
                  <a:lnTo>
                    <a:pt x="557" y="943"/>
                  </a:lnTo>
                  <a:lnTo>
                    <a:pt x="557" y="945"/>
                  </a:lnTo>
                  <a:lnTo>
                    <a:pt x="555" y="945"/>
                  </a:lnTo>
                  <a:lnTo>
                    <a:pt x="555" y="943"/>
                  </a:lnTo>
                  <a:lnTo>
                    <a:pt x="553" y="943"/>
                  </a:lnTo>
                  <a:lnTo>
                    <a:pt x="551" y="943"/>
                  </a:lnTo>
                  <a:lnTo>
                    <a:pt x="551" y="945"/>
                  </a:lnTo>
                  <a:lnTo>
                    <a:pt x="549" y="945"/>
                  </a:lnTo>
                  <a:lnTo>
                    <a:pt x="549" y="943"/>
                  </a:lnTo>
                  <a:lnTo>
                    <a:pt x="547" y="943"/>
                  </a:lnTo>
                  <a:lnTo>
                    <a:pt x="547" y="945"/>
                  </a:lnTo>
                  <a:lnTo>
                    <a:pt x="545" y="945"/>
                  </a:lnTo>
                  <a:lnTo>
                    <a:pt x="545" y="947"/>
                  </a:lnTo>
                  <a:lnTo>
                    <a:pt x="547" y="947"/>
                  </a:lnTo>
                  <a:lnTo>
                    <a:pt x="545" y="947"/>
                  </a:lnTo>
                  <a:lnTo>
                    <a:pt x="543" y="945"/>
                  </a:lnTo>
                  <a:lnTo>
                    <a:pt x="543" y="943"/>
                  </a:lnTo>
                  <a:lnTo>
                    <a:pt x="542" y="941"/>
                  </a:lnTo>
                  <a:lnTo>
                    <a:pt x="543" y="943"/>
                  </a:lnTo>
                  <a:lnTo>
                    <a:pt x="543" y="941"/>
                  </a:lnTo>
                  <a:lnTo>
                    <a:pt x="542" y="941"/>
                  </a:lnTo>
                  <a:lnTo>
                    <a:pt x="542" y="939"/>
                  </a:lnTo>
                  <a:lnTo>
                    <a:pt x="542" y="937"/>
                  </a:lnTo>
                  <a:lnTo>
                    <a:pt x="540" y="935"/>
                  </a:lnTo>
                  <a:lnTo>
                    <a:pt x="540" y="933"/>
                  </a:lnTo>
                  <a:lnTo>
                    <a:pt x="542" y="933"/>
                  </a:lnTo>
                  <a:lnTo>
                    <a:pt x="542" y="931"/>
                  </a:lnTo>
                  <a:lnTo>
                    <a:pt x="542" y="933"/>
                  </a:lnTo>
                  <a:lnTo>
                    <a:pt x="540" y="933"/>
                  </a:lnTo>
                  <a:lnTo>
                    <a:pt x="540" y="935"/>
                  </a:lnTo>
                  <a:lnTo>
                    <a:pt x="542" y="935"/>
                  </a:lnTo>
                  <a:lnTo>
                    <a:pt x="542" y="937"/>
                  </a:lnTo>
                  <a:lnTo>
                    <a:pt x="542" y="935"/>
                  </a:lnTo>
                  <a:lnTo>
                    <a:pt x="543" y="935"/>
                  </a:lnTo>
                  <a:lnTo>
                    <a:pt x="542" y="935"/>
                  </a:lnTo>
                  <a:lnTo>
                    <a:pt x="542" y="933"/>
                  </a:lnTo>
                  <a:lnTo>
                    <a:pt x="543" y="933"/>
                  </a:lnTo>
                  <a:lnTo>
                    <a:pt x="543" y="931"/>
                  </a:lnTo>
                  <a:lnTo>
                    <a:pt x="543" y="929"/>
                  </a:lnTo>
                  <a:lnTo>
                    <a:pt x="543" y="927"/>
                  </a:lnTo>
                  <a:lnTo>
                    <a:pt x="543" y="925"/>
                  </a:lnTo>
                  <a:lnTo>
                    <a:pt x="545" y="925"/>
                  </a:lnTo>
                  <a:lnTo>
                    <a:pt x="545" y="924"/>
                  </a:lnTo>
                  <a:lnTo>
                    <a:pt x="547" y="924"/>
                  </a:lnTo>
                  <a:lnTo>
                    <a:pt x="545" y="924"/>
                  </a:lnTo>
                  <a:lnTo>
                    <a:pt x="545" y="925"/>
                  </a:lnTo>
                  <a:lnTo>
                    <a:pt x="547" y="925"/>
                  </a:lnTo>
                  <a:lnTo>
                    <a:pt x="547" y="924"/>
                  </a:lnTo>
                  <a:lnTo>
                    <a:pt x="547" y="922"/>
                  </a:lnTo>
                  <a:lnTo>
                    <a:pt x="549" y="922"/>
                  </a:lnTo>
                  <a:lnTo>
                    <a:pt x="547" y="922"/>
                  </a:lnTo>
                  <a:lnTo>
                    <a:pt x="549" y="922"/>
                  </a:lnTo>
                  <a:lnTo>
                    <a:pt x="551" y="922"/>
                  </a:lnTo>
                  <a:lnTo>
                    <a:pt x="551" y="920"/>
                  </a:lnTo>
                  <a:lnTo>
                    <a:pt x="549" y="918"/>
                  </a:lnTo>
                  <a:lnTo>
                    <a:pt x="549" y="916"/>
                  </a:lnTo>
                  <a:lnTo>
                    <a:pt x="547" y="914"/>
                  </a:lnTo>
                  <a:lnTo>
                    <a:pt x="547" y="912"/>
                  </a:lnTo>
                  <a:lnTo>
                    <a:pt x="545" y="912"/>
                  </a:lnTo>
                  <a:lnTo>
                    <a:pt x="545" y="910"/>
                  </a:lnTo>
                  <a:lnTo>
                    <a:pt x="545" y="908"/>
                  </a:lnTo>
                  <a:lnTo>
                    <a:pt x="545" y="906"/>
                  </a:lnTo>
                  <a:lnTo>
                    <a:pt x="543" y="906"/>
                  </a:lnTo>
                  <a:lnTo>
                    <a:pt x="543" y="904"/>
                  </a:lnTo>
                  <a:lnTo>
                    <a:pt x="543" y="902"/>
                  </a:lnTo>
                  <a:lnTo>
                    <a:pt x="543" y="900"/>
                  </a:lnTo>
                  <a:lnTo>
                    <a:pt x="542" y="900"/>
                  </a:lnTo>
                  <a:lnTo>
                    <a:pt x="542" y="899"/>
                  </a:lnTo>
                  <a:lnTo>
                    <a:pt x="540" y="899"/>
                  </a:lnTo>
                  <a:lnTo>
                    <a:pt x="540" y="897"/>
                  </a:lnTo>
                  <a:lnTo>
                    <a:pt x="538" y="895"/>
                  </a:lnTo>
                  <a:lnTo>
                    <a:pt x="538" y="893"/>
                  </a:lnTo>
                  <a:lnTo>
                    <a:pt x="538" y="891"/>
                  </a:lnTo>
                  <a:lnTo>
                    <a:pt x="536" y="889"/>
                  </a:lnTo>
                  <a:lnTo>
                    <a:pt x="536" y="887"/>
                  </a:lnTo>
                  <a:lnTo>
                    <a:pt x="536" y="885"/>
                  </a:lnTo>
                  <a:lnTo>
                    <a:pt x="534" y="885"/>
                  </a:lnTo>
                  <a:lnTo>
                    <a:pt x="534" y="883"/>
                  </a:lnTo>
                  <a:lnTo>
                    <a:pt x="534" y="881"/>
                  </a:lnTo>
                  <a:lnTo>
                    <a:pt x="536" y="881"/>
                  </a:lnTo>
                  <a:lnTo>
                    <a:pt x="536" y="879"/>
                  </a:lnTo>
                  <a:lnTo>
                    <a:pt x="536" y="877"/>
                  </a:lnTo>
                  <a:lnTo>
                    <a:pt x="534" y="877"/>
                  </a:lnTo>
                  <a:lnTo>
                    <a:pt x="534" y="876"/>
                  </a:lnTo>
                  <a:lnTo>
                    <a:pt x="536" y="876"/>
                  </a:lnTo>
                  <a:lnTo>
                    <a:pt x="536" y="874"/>
                  </a:lnTo>
                  <a:lnTo>
                    <a:pt x="538" y="874"/>
                  </a:lnTo>
                  <a:lnTo>
                    <a:pt x="538" y="872"/>
                  </a:lnTo>
                  <a:lnTo>
                    <a:pt x="536" y="874"/>
                  </a:lnTo>
                  <a:lnTo>
                    <a:pt x="536" y="876"/>
                  </a:lnTo>
                  <a:lnTo>
                    <a:pt x="534" y="876"/>
                  </a:lnTo>
                  <a:lnTo>
                    <a:pt x="532" y="874"/>
                  </a:lnTo>
                  <a:lnTo>
                    <a:pt x="534" y="874"/>
                  </a:lnTo>
                  <a:lnTo>
                    <a:pt x="534" y="872"/>
                  </a:lnTo>
                  <a:lnTo>
                    <a:pt x="534" y="874"/>
                  </a:lnTo>
                  <a:lnTo>
                    <a:pt x="532" y="874"/>
                  </a:lnTo>
                  <a:lnTo>
                    <a:pt x="532" y="876"/>
                  </a:lnTo>
                  <a:lnTo>
                    <a:pt x="532" y="874"/>
                  </a:lnTo>
                  <a:lnTo>
                    <a:pt x="530" y="874"/>
                  </a:lnTo>
                  <a:lnTo>
                    <a:pt x="530" y="872"/>
                  </a:lnTo>
                  <a:lnTo>
                    <a:pt x="530" y="874"/>
                  </a:lnTo>
                  <a:lnTo>
                    <a:pt x="530" y="872"/>
                  </a:lnTo>
                  <a:lnTo>
                    <a:pt x="528" y="872"/>
                  </a:lnTo>
                  <a:lnTo>
                    <a:pt x="528" y="870"/>
                  </a:lnTo>
                  <a:lnTo>
                    <a:pt x="526" y="870"/>
                  </a:lnTo>
                  <a:lnTo>
                    <a:pt x="528" y="870"/>
                  </a:lnTo>
                  <a:lnTo>
                    <a:pt x="528" y="868"/>
                  </a:lnTo>
                  <a:lnTo>
                    <a:pt x="530" y="868"/>
                  </a:lnTo>
                  <a:lnTo>
                    <a:pt x="530" y="866"/>
                  </a:lnTo>
                  <a:lnTo>
                    <a:pt x="532" y="864"/>
                  </a:lnTo>
                  <a:lnTo>
                    <a:pt x="532" y="860"/>
                  </a:lnTo>
                  <a:lnTo>
                    <a:pt x="532" y="858"/>
                  </a:lnTo>
                  <a:lnTo>
                    <a:pt x="534" y="858"/>
                  </a:lnTo>
                  <a:lnTo>
                    <a:pt x="534" y="856"/>
                  </a:lnTo>
                  <a:lnTo>
                    <a:pt x="534" y="854"/>
                  </a:lnTo>
                  <a:lnTo>
                    <a:pt x="536" y="852"/>
                  </a:lnTo>
                  <a:lnTo>
                    <a:pt x="534" y="852"/>
                  </a:lnTo>
                  <a:lnTo>
                    <a:pt x="536" y="851"/>
                  </a:lnTo>
                  <a:lnTo>
                    <a:pt x="538" y="849"/>
                  </a:lnTo>
                  <a:lnTo>
                    <a:pt x="538" y="847"/>
                  </a:lnTo>
                  <a:lnTo>
                    <a:pt x="536" y="847"/>
                  </a:lnTo>
                  <a:lnTo>
                    <a:pt x="536" y="849"/>
                  </a:lnTo>
                  <a:lnTo>
                    <a:pt x="534" y="849"/>
                  </a:lnTo>
                  <a:lnTo>
                    <a:pt x="534" y="851"/>
                  </a:lnTo>
                  <a:lnTo>
                    <a:pt x="532" y="851"/>
                  </a:lnTo>
                  <a:lnTo>
                    <a:pt x="532" y="852"/>
                  </a:lnTo>
                  <a:lnTo>
                    <a:pt x="532" y="854"/>
                  </a:lnTo>
                  <a:lnTo>
                    <a:pt x="532" y="856"/>
                  </a:lnTo>
                  <a:lnTo>
                    <a:pt x="530" y="856"/>
                  </a:lnTo>
                  <a:lnTo>
                    <a:pt x="530" y="858"/>
                  </a:lnTo>
                  <a:lnTo>
                    <a:pt x="530" y="860"/>
                  </a:lnTo>
                  <a:lnTo>
                    <a:pt x="530" y="862"/>
                  </a:lnTo>
                  <a:lnTo>
                    <a:pt x="528" y="862"/>
                  </a:lnTo>
                  <a:lnTo>
                    <a:pt x="528" y="860"/>
                  </a:lnTo>
                  <a:lnTo>
                    <a:pt x="528" y="862"/>
                  </a:lnTo>
                  <a:lnTo>
                    <a:pt x="528" y="864"/>
                  </a:lnTo>
                  <a:lnTo>
                    <a:pt x="528" y="866"/>
                  </a:lnTo>
                  <a:lnTo>
                    <a:pt x="526" y="866"/>
                  </a:lnTo>
                  <a:lnTo>
                    <a:pt x="526" y="864"/>
                  </a:lnTo>
                  <a:lnTo>
                    <a:pt x="528" y="864"/>
                  </a:lnTo>
                  <a:lnTo>
                    <a:pt x="526" y="864"/>
                  </a:lnTo>
                  <a:lnTo>
                    <a:pt x="526" y="866"/>
                  </a:lnTo>
                  <a:lnTo>
                    <a:pt x="524" y="866"/>
                  </a:lnTo>
                  <a:lnTo>
                    <a:pt x="524" y="868"/>
                  </a:lnTo>
                  <a:lnTo>
                    <a:pt x="524" y="866"/>
                  </a:lnTo>
                  <a:lnTo>
                    <a:pt x="524" y="868"/>
                  </a:lnTo>
                  <a:lnTo>
                    <a:pt x="524" y="866"/>
                  </a:lnTo>
                  <a:lnTo>
                    <a:pt x="522" y="866"/>
                  </a:lnTo>
                  <a:lnTo>
                    <a:pt x="524" y="866"/>
                  </a:lnTo>
                  <a:lnTo>
                    <a:pt x="522" y="866"/>
                  </a:lnTo>
                  <a:lnTo>
                    <a:pt x="522" y="868"/>
                  </a:lnTo>
                  <a:lnTo>
                    <a:pt x="524" y="868"/>
                  </a:lnTo>
                  <a:lnTo>
                    <a:pt x="524" y="870"/>
                  </a:lnTo>
                  <a:lnTo>
                    <a:pt x="522" y="870"/>
                  </a:lnTo>
                  <a:lnTo>
                    <a:pt x="524" y="870"/>
                  </a:lnTo>
                  <a:lnTo>
                    <a:pt x="524" y="872"/>
                  </a:lnTo>
                  <a:lnTo>
                    <a:pt x="522" y="872"/>
                  </a:lnTo>
                  <a:lnTo>
                    <a:pt x="520" y="872"/>
                  </a:lnTo>
                  <a:lnTo>
                    <a:pt x="520" y="874"/>
                  </a:lnTo>
                  <a:lnTo>
                    <a:pt x="522" y="874"/>
                  </a:lnTo>
                  <a:lnTo>
                    <a:pt x="524" y="874"/>
                  </a:lnTo>
                  <a:lnTo>
                    <a:pt x="524" y="876"/>
                  </a:lnTo>
                  <a:lnTo>
                    <a:pt x="526" y="876"/>
                  </a:lnTo>
                  <a:lnTo>
                    <a:pt x="528" y="876"/>
                  </a:lnTo>
                  <a:lnTo>
                    <a:pt x="528" y="877"/>
                  </a:lnTo>
                  <a:lnTo>
                    <a:pt x="526" y="877"/>
                  </a:lnTo>
                  <a:lnTo>
                    <a:pt x="526" y="879"/>
                  </a:lnTo>
                  <a:lnTo>
                    <a:pt x="526" y="881"/>
                  </a:lnTo>
                  <a:lnTo>
                    <a:pt x="526" y="883"/>
                  </a:lnTo>
                  <a:lnTo>
                    <a:pt x="526" y="885"/>
                  </a:lnTo>
                  <a:lnTo>
                    <a:pt x="526" y="887"/>
                  </a:lnTo>
                  <a:lnTo>
                    <a:pt x="526" y="889"/>
                  </a:lnTo>
                  <a:lnTo>
                    <a:pt x="524" y="889"/>
                  </a:lnTo>
                  <a:lnTo>
                    <a:pt x="522" y="889"/>
                  </a:lnTo>
                  <a:lnTo>
                    <a:pt x="522" y="891"/>
                  </a:lnTo>
                  <a:lnTo>
                    <a:pt x="520" y="891"/>
                  </a:lnTo>
                  <a:lnTo>
                    <a:pt x="520" y="889"/>
                  </a:lnTo>
                  <a:lnTo>
                    <a:pt x="519" y="889"/>
                  </a:lnTo>
                  <a:lnTo>
                    <a:pt x="519" y="887"/>
                  </a:lnTo>
                  <a:lnTo>
                    <a:pt x="519" y="889"/>
                  </a:lnTo>
                  <a:lnTo>
                    <a:pt x="517" y="889"/>
                  </a:lnTo>
                  <a:lnTo>
                    <a:pt x="519" y="889"/>
                  </a:lnTo>
                  <a:lnTo>
                    <a:pt x="519" y="891"/>
                  </a:lnTo>
                  <a:lnTo>
                    <a:pt x="517" y="893"/>
                  </a:lnTo>
                  <a:lnTo>
                    <a:pt x="513" y="893"/>
                  </a:lnTo>
                  <a:lnTo>
                    <a:pt x="511" y="895"/>
                  </a:lnTo>
                  <a:lnTo>
                    <a:pt x="509" y="895"/>
                  </a:lnTo>
                  <a:lnTo>
                    <a:pt x="505" y="897"/>
                  </a:lnTo>
                  <a:lnTo>
                    <a:pt x="505" y="899"/>
                  </a:lnTo>
                  <a:lnTo>
                    <a:pt x="503" y="899"/>
                  </a:lnTo>
                  <a:lnTo>
                    <a:pt x="501" y="899"/>
                  </a:lnTo>
                  <a:lnTo>
                    <a:pt x="499" y="899"/>
                  </a:lnTo>
                  <a:lnTo>
                    <a:pt x="499" y="900"/>
                  </a:lnTo>
                  <a:lnTo>
                    <a:pt x="497" y="900"/>
                  </a:lnTo>
                  <a:lnTo>
                    <a:pt x="495" y="900"/>
                  </a:lnTo>
                  <a:lnTo>
                    <a:pt x="494" y="900"/>
                  </a:lnTo>
                  <a:lnTo>
                    <a:pt x="492" y="900"/>
                  </a:lnTo>
                  <a:lnTo>
                    <a:pt x="490" y="900"/>
                  </a:lnTo>
                  <a:lnTo>
                    <a:pt x="488" y="900"/>
                  </a:lnTo>
                  <a:lnTo>
                    <a:pt x="486" y="900"/>
                  </a:lnTo>
                  <a:lnTo>
                    <a:pt x="484" y="900"/>
                  </a:lnTo>
                  <a:lnTo>
                    <a:pt x="482" y="900"/>
                  </a:lnTo>
                  <a:lnTo>
                    <a:pt x="480" y="900"/>
                  </a:lnTo>
                  <a:lnTo>
                    <a:pt x="478" y="900"/>
                  </a:lnTo>
                  <a:lnTo>
                    <a:pt x="478" y="899"/>
                  </a:lnTo>
                  <a:lnTo>
                    <a:pt x="476" y="899"/>
                  </a:lnTo>
                  <a:lnTo>
                    <a:pt x="474" y="899"/>
                  </a:lnTo>
                  <a:lnTo>
                    <a:pt x="474" y="897"/>
                  </a:lnTo>
                  <a:lnTo>
                    <a:pt x="472" y="897"/>
                  </a:lnTo>
                  <a:lnTo>
                    <a:pt x="472" y="895"/>
                  </a:lnTo>
                  <a:lnTo>
                    <a:pt x="472" y="893"/>
                  </a:lnTo>
                  <a:lnTo>
                    <a:pt x="472" y="891"/>
                  </a:lnTo>
                  <a:lnTo>
                    <a:pt x="474" y="891"/>
                  </a:lnTo>
                  <a:lnTo>
                    <a:pt x="476" y="891"/>
                  </a:lnTo>
                  <a:lnTo>
                    <a:pt x="476" y="893"/>
                  </a:lnTo>
                  <a:lnTo>
                    <a:pt x="478" y="893"/>
                  </a:lnTo>
                  <a:lnTo>
                    <a:pt x="476" y="891"/>
                  </a:lnTo>
                  <a:lnTo>
                    <a:pt x="478" y="891"/>
                  </a:lnTo>
                  <a:lnTo>
                    <a:pt x="476" y="891"/>
                  </a:lnTo>
                  <a:lnTo>
                    <a:pt x="476" y="893"/>
                  </a:lnTo>
                  <a:lnTo>
                    <a:pt x="476" y="891"/>
                  </a:lnTo>
                  <a:lnTo>
                    <a:pt x="474" y="891"/>
                  </a:lnTo>
                  <a:lnTo>
                    <a:pt x="474" y="889"/>
                  </a:lnTo>
                  <a:lnTo>
                    <a:pt x="476" y="889"/>
                  </a:lnTo>
                  <a:lnTo>
                    <a:pt x="474" y="889"/>
                  </a:lnTo>
                  <a:lnTo>
                    <a:pt x="472" y="887"/>
                  </a:lnTo>
                  <a:lnTo>
                    <a:pt x="471" y="887"/>
                  </a:lnTo>
                  <a:lnTo>
                    <a:pt x="471" y="885"/>
                  </a:lnTo>
                  <a:lnTo>
                    <a:pt x="469" y="885"/>
                  </a:lnTo>
                  <a:lnTo>
                    <a:pt x="467" y="885"/>
                  </a:lnTo>
                  <a:lnTo>
                    <a:pt x="467" y="883"/>
                  </a:lnTo>
                  <a:lnTo>
                    <a:pt x="465" y="883"/>
                  </a:lnTo>
                  <a:lnTo>
                    <a:pt x="465" y="881"/>
                  </a:lnTo>
                  <a:lnTo>
                    <a:pt x="465" y="879"/>
                  </a:lnTo>
                  <a:lnTo>
                    <a:pt x="463" y="879"/>
                  </a:lnTo>
                  <a:lnTo>
                    <a:pt x="463" y="877"/>
                  </a:lnTo>
                  <a:lnTo>
                    <a:pt x="465" y="877"/>
                  </a:lnTo>
                  <a:lnTo>
                    <a:pt x="463" y="877"/>
                  </a:lnTo>
                  <a:lnTo>
                    <a:pt x="463" y="876"/>
                  </a:lnTo>
                  <a:lnTo>
                    <a:pt x="461" y="876"/>
                  </a:lnTo>
                  <a:lnTo>
                    <a:pt x="459" y="874"/>
                  </a:lnTo>
                  <a:lnTo>
                    <a:pt x="459" y="872"/>
                  </a:lnTo>
                  <a:lnTo>
                    <a:pt x="457" y="872"/>
                  </a:lnTo>
                  <a:lnTo>
                    <a:pt x="459" y="872"/>
                  </a:lnTo>
                  <a:lnTo>
                    <a:pt x="459" y="870"/>
                  </a:lnTo>
                  <a:lnTo>
                    <a:pt x="457" y="870"/>
                  </a:lnTo>
                  <a:lnTo>
                    <a:pt x="457" y="868"/>
                  </a:lnTo>
                  <a:lnTo>
                    <a:pt x="459" y="868"/>
                  </a:lnTo>
                  <a:lnTo>
                    <a:pt x="459" y="866"/>
                  </a:lnTo>
                  <a:lnTo>
                    <a:pt x="459" y="864"/>
                  </a:lnTo>
                  <a:lnTo>
                    <a:pt x="461" y="864"/>
                  </a:lnTo>
                  <a:lnTo>
                    <a:pt x="461" y="862"/>
                  </a:lnTo>
                  <a:lnTo>
                    <a:pt x="461" y="860"/>
                  </a:lnTo>
                  <a:lnTo>
                    <a:pt x="461" y="858"/>
                  </a:lnTo>
                  <a:lnTo>
                    <a:pt x="463" y="860"/>
                  </a:lnTo>
                  <a:lnTo>
                    <a:pt x="463" y="858"/>
                  </a:lnTo>
                  <a:lnTo>
                    <a:pt x="465" y="858"/>
                  </a:lnTo>
                  <a:lnTo>
                    <a:pt x="465" y="856"/>
                  </a:lnTo>
                  <a:lnTo>
                    <a:pt x="465" y="854"/>
                  </a:lnTo>
                  <a:lnTo>
                    <a:pt x="463" y="854"/>
                  </a:lnTo>
                  <a:lnTo>
                    <a:pt x="463" y="852"/>
                  </a:lnTo>
                  <a:lnTo>
                    <a:pt x="465" y="852"/>
                  </a:lnTo>
                  <a:lnTo>
                    <a:pt x="467" y="852"/>
                  </a:lnTo>
                  <a:lnTo>
                    <a:pt x="469" y="851"/>
                  </a:lnTo>
                  <a:lnTo>
                    <a:pt x="469" y="849"/>
                  </a:lnTo>
                  <a:lnTo>
                    <a:pt x="471" y="849"/>
                  </a:lnTo>
                  <a:lnTo>
                    <a:pt x="471" y="847"/>
                  </a:lnTo>
                  <a:lnTo>
                    <a:pt x="472" y="847"/>
                  </a:lnTo>
                  <a:lnTo>
                    <a:pt x="474" y="847"/>
                  </a:lnTo>
                  <a:lnTo>
                    <a:pt x="474" y="845"/>
                  </a:lnTo>
                  <a:lnTo>
                    <a:pt x="476" y="845"/>
                  </a:lnTo>
                  <a:lnTo>
                    <a:pt x="476" y="843"/>
                  </a:lnTo>
                  <a:lnTo>
                    <a:pt x="476" y="841"/>
                  </a:lnTo>
                  <a:lnTo>
                    <a:pt x="478" y="841"/>
                  </a:lnTo>
                  <a:lnTo>
                    <a:pt x="478" y="839"/>
                  </a:lnTo>
                  <a:lnTo>
                    <a:pt x="480" y="839"/>
                  </a:lnTo>
                  <a:lnTo>
                    <a:pt x="482" y="837"/>
                  </a:lnTo>
                  <a:lnTo>
                    <a:pt x="482" y="839"/>
                  </a:lnTo>
                  <a:lnTo>
                    <a:pt x="484" y="839"/>
                  </a:lnTo>
                  <a:lnTo>
                    <a:pt x="482" y="839"/>
                  </a:lnTo>
                  <a:lnTo>
                    <a:pt x="484" y="839"/>
                  </a:lnTo>
                  <a:lnTo>
                    <a:pt x="484" y="841"/>
                  </a:lnTo>
                  <a:lnTo>
                    <a:pt x="484" y="839"/>
                  </a:lnTo>
                  <a:lnTo>
                    <a:pt x="484" y="841"/>
                  </a:lnTo>
                  <a:lnTo>
                    <a:pt x="486" y="841"/>
                  </a:lnTo>
                  <a:lnTo>
                    <a:pt x="486" y="843"/>
                  </a:lnTo>
                  <a:lnTo>
                    <a:pt x="484" y="843"/>
                  </a:lnTo>
                  <a:lnTo>
                    <a:pt x="484" y="845"/>
                  </a:lnTo>
                  <a:lnTo>
                    <a:pt x="486" y="845"/>
                  </a:lnTo>
                  <a:lnTo>
                    <a:pt x="486" y="847"/>
                  </a:lnTo>
                  <a:lnTo>
                    <a:pt x="484" y="847"/>
                  </a:lnTo>
                  <a:lnTo>
                    <a:pt x="484" y="849"/>
                  </a:lnTo>
                  <a:lnTo>
                    <a:pt x="486" y="849"/>
                  </a:lnTo>
                  <a:lnTo>
                    <a:pt x="484" y="849"/>
                  </a:lnTo>
                  <a:lnTo>
                    <a:pt x="484" y="851"/>
                  </a:lnTo>
                  <a:lnTo>
                    <a:pt x="486" y="851"/>
                  </a:lnTo>
                  <a:lnTo>
                    <a:pt x="486" y="852"/>
                  </a:lnTo>
                  <a:lnTo>
                    <a:pt x="488" y="852"/>
                  </a:lnTo>
                  <a:lnTo>
                    <a:pt x="488" y="851"/>
                  </a:lnTo>
                  <a:lnTo>
                    <a:pt x="490" y="851"/>
                  </a:lnTo>
                  <a:lnTo>
                    <a:pt x="492" y="851"/>
                  </a:lnTo>
                  <a:lnTo>
                    <a:pt x="492" y="849"/>
                  </a:lnTo>
                  <a:lnTo>
                    <a:pt x="494" y="849"/>
                  </a:lnTo>
                  <a:lnTo>
                    <a:pt x="494" y="847"/>
                  </a:lnTo>
                  <a:lnTo>
                    <a:pt x="495" y="847"/>
                  </a:lnTo>
                  <a:lnTo>
                    <a:pt x="495" y="845"/>
                  </a:lnTo>
                  <a:lnTo>
                    <a:pt x="497" y="845"/>
                  </a:lnTo>
                  <a:lnTo>
                    <a:pt x="497" y="843"/>
                  </a:lnTo>
                  <a:lnTo>
                    <a:pt x="497" y="841"/>
                  </a:lnTo>
                  <a:lnTo>
                    <a:pt x="495" y="841"/>
                  </a:lnTo>
                  <a:lnTo>
                    <a:pt x="497" y="841"/>
                  </a:lnTo>
                  <a:lnTo>
                    <a:pt x="497" y="839"/>
                  </a:lnTo>
                  <a:lnTo>
                    <a:pt x="495" y="839"/>
                  </a:lnTo>
                  <a:lnTo>
                    <a:pt x="495" y="841"/>
                  </a:lnTo>
                  <a:lnTo>
                    <a:pt x="495" y="839"/>
                  </a:lnTo>
                  <a:lnTo>
                    <a:pt x="494" y="837"/>
                  </a:lnTo>
                  <a:lnTo>
                    <a:pt x="494" y="835"/>
                  </a:lnTo>
                  <a:lnTo>
                    <a:pt x="495" y="835"/>
                  </a:lnTo>
                  <a:lnTo>
                    <a:pt x="497" y="835"/>
                  </a:lnTo>
                  <a:lnTo>
                    <a:pt x="499" y="833"/>
                  </a:lnTo>
                  <a:lnTo>
                    <a:pt x="497" y="833"/>
                  </a:lnTo>
                  <a:lnTo>
                    <a:pt x="495" y="833"/>
                  </a:lnTo>
                  <a:lnTo>
                    <a:pt x="494" y="833"/>
                  </a:lnTo>
                  <a:lnTo>
                    <a:pt x="492" y="833"/>
                  </a:lnTo>
                  <a:lnTo>
                    <a:pt x="494" y="833"/>
                  </a:lnTo>
                  <a:lnTo>
                    <a:pt x="492" y="833"/>
                  </a:lnTo>
                  <a:lnTo>
                    <a:pt x="492" y="835"/>
                  </a:lnTo>
                  <a:lnTo>
                    <a:pt x="494" y="837"/>
                  </a:lnTo>
                  <a:lnTo>
                    <a:pt x="492" y="837"/>
                  </a:lnTo>
                  <a:lnTo>
                    <a:pt x="492" y="835"/>
                  </a:lnTo>
                  <a:lnTo>
                    <a:pt x="490" y="835"/>
                  </a:lnTo>
                  <a:lnTo>
                    <a:pt x="488" y="835"/>
                  </a:lnTo>
                  <a:lnTo>
                    <a:pt x="488" y="833"/>
                  </a:lnTo>
                  <a:lnTo>
                    <a:pt x="488" y="835"/>
                  </a:lnTo>
                  <a:lnTo>
                    <a:pt x="486" y="835"/>
                  </a:lnTo>
                  <a:lnTo>
                    <a:pt x="486" y="833"/>
                  </a:lnTo>
                  <a:lnTo>
                    <a:pt x="486" y="835"/>
                  </a:lnTo>
                  <a:lnTo>
                    <a:pt x="484" y="835"/>
                  </a:lnTo>
                  <a:lnTo>
                    <a:pt x="484" y="833"/>
                  </a:lnTo>
                  <a:lnTo>
                    <a:pt x="482" y="835"/>
                  </a:lnTo>
                  <a:lnTo>
                    <a:pt x="482" y="833"/>
                  </a:lnTo>
                  <a:lnTo>
                    <a:pt x="482" y="835"/>
                  </a:lnTo>
                  <a:lnTo>
                    <a:pt x="482" y="833"/>
                  </a:lnTo>
                  <a:lnTo>
                    <a:pt x="480" y="833"/>
                  </a:lnTo>
                  <a:lnTo>
                    <a:pt x="482" y="833"/>
                  </a:lnTo>
                  <a:lnTo>
                    <a:pt x="482" y="831"/>
                  </a:lnTo>
                  <a:lnTo>
                    <a:pt x="484" y="831"/>
                  </a:lnTo>
                  <a:lnTo>
                    <a:pt x="486" y="831"/>
                  </a:lnTo>
                  <a:lnTo>
                    <a:pt x="486" y="833"/>
                  </a:lnTo>
                  <a:lnTo>
                    <a:pt x="488" y="833"/>
                  </a:lnTo>
                  <a:lnTo>
                    <a:pt x="490" y="833"/>
                  </a:lnTo>
                  <a:lnTo>
                    <a:pt x="490" y="831"/>
                  </a:lnTo>
                  <a:lnTo>
                    <a:pt x="492" y="831"/>
                  </a:lnTo>
                  <a:lnTo>
                    <a:pt x="494" y="831"/>
                  </a:lnTo>
                  <a:lnTo>
                    <a:pt x="494" y="829"/>
                  </a:lnTo>
                  <a:lnTo>
                    <a:pt x="492" y="829"/>
                  </a:lnTo>
                  <a:lnTo>
                    <a:pt x="490" y="829"/>
                  </a:lnTo>
                  <a:lnTo>
                    <a:pt x="488" y="829"/>
                  </a:lnTo>
                  <a:lnTo>
                    <a:pt x="486" y="829"/>
                  </a:lnTo>
                  <a:lnTo>
                    <a:pt x="486" y="827"/>
                  </a:lnTo>
                  <a:lnTo>
                    <a:pt x="486" y="826"/>
                  </a:lnTo>
                  <a:lnTo>
                    <a:pt x="486" y="827"/>
                  </a:lnTo>
                  <a:lnTo>
                    <a:pt x="488" y="827"/>
                  </a:lnTo>
                  <a:lnTo>
                    <a:pt x="488" y="826"/>
                  </a:lnTo>
                  <a:lnTo>
                    <a:pt x="490" y="826"/>
                  </a:lnTo>
                  <a:lnTo>
                    <a:pt x="488" y="826"/>
                  </a:lnTo>
                  <a:lnTo>
                    <a:pt x="486" y="824"/>
                  </a:lnTo>
                  <a:lnTo>
                    <a:pt x="486" y="826"/>
                  </a:lnTo>
                  <a:lnTo>
                    <a:pt x="484" y="826"/>
                  </a:lnTo>
                  <a:lnTo>
                    <a:pt x="486" y="826"/>
                  </a:lnTo>
                  <a:lnTo>
                    <a:pt x="486" y="827"/>
                  </a:lnTo>
                  <a:lnTo>
                    <a:pt x="484" y="827"/>
                  </a:lnTo>
                  <a:lnTo>
                    <a:pt x="484" y="829"/>
                  </a:lnTo>
                  <a:lnTo>
                    <a:pt x="482" y="829"/>
                  </a:lnTo>
                  <a:lnTo>
                    <a:pt x="482" y="831"/>
                  </a:lnTo>
                  <a:lnTo>
                    <a:pt x="480" y="831"/>
                  </a:lnTo>
                  <a:lnTo>
                    <a:pt x="480" y="833"/>
                  </a:lnTo>
                  <a:lnTo>
                    <a:pt x="478" y="833"/>
                  </a:lnTo>
                  <a:lnTo>
                    <a:pt x="476" y="833"/>
                  </a:lnTo>
                  <a:lnTo>
                    <a:pt x="474" y="833"/>
                  </a:lnTo>
                  <a:lnTo>
                    <a:pt x="476" y="833"/>
                  </a:lnTo>
                  <a:lnTo>
                    <a:pt x="476" y="831"/>
                  </a:lnTo>
                  <a:lnTo>
                    <a:pt x="478" y="831"/>
                  </a:lnTo>
                  <a:lnTo>
                    <a:pt x="480" y="831"/>
                  </a:lnTo>
                  <a:lnTo>
                    <a:pt x="480" y="829"/>
                  </a:lnTo>
                  <a:lnTo>
                    <a:pt x="480" y="827"/>
                  </a:lnTo>
                  <a:lnTo>
                    <a:pt x="480" y="826"/>
                  </a:lnTo>
                  <a:lnTo>
                    <a:pt x="478" y="826"/>
                  </a:lnTo>
                  <a:lnTo>
                    <a:pt x="480" y="826"/>
                  </a:lnTo>
                  <a:lnTo>
                    <a:pt x="480" y="824"/>
                  </a:lnTo>
                  <a:lnTo>
                    <a:pt x="478" y="824"/>
                  </a:lnTo>
                  <a:lnTo>
                    <a:pt x="478" y="822"/>
                  </a:lnTo>
                  <a:lnTo>
                    <a:pt x="476" y="822"/>
                  </a:lnTo>
                  <a:lnTo>
                    <a:pt x="476" y="824"/>
                  </a:lnTo>
                  <a:lnTo>
                    <a:pt x="478" y="824"/>
                  </a:lnTo>
                  <a:lnTo>
                    <a:pt x="478" y="826"/>
                  </a:lnTo>
                  <a:lnTo>
                    <a:pt x="476" y="824"/>
                  </a:lnTo>
                  <a:lnTo>
                    <a:pt x="476" y="826"/>
                  </a:lnTo>
                  <a:lnTo>
                    <a:pt x="474" y="826"/>
                  </a:lnTo>
                  <a:lnTo>
                    <a:pt x="476" y="826"/>
                  </a:lnTo>
                  <a:lnTo>
                    <a:pt x="476" y="827"/>
                  </a:lnTo>
                  <a:lnTo>
                    <a:pt x="478" y="827"/>
                  </a:lnTo>
                  <a:lnTo>
                    <a:pt x="478" y="826"/>
                  </a:lnTo>
                  <a:lnTo>
                    <a:pt x="478" y="827"/>
                  </a:lnTo>
                  <a:lnTo>
                    <a:pt x="476" y="827"/>
                  </a:lnTo>
                  <a:lnTo>
                    <a:pt x="474" y="827"/>
                  </a:lnTo>
                  <a:lnTo>
                    <a:pt x="474" y="829"/>
                  </a:lnTo>
                  <a:lnTo>
                    <a:pt x="474" y="831"/>
                  </a:lnTo>
                  <a:lnTo>
                    <a:pt x="476" y="831"/>
                  </a:lnTo>
                  <a:lnTo>
                    <a:pt x="476" y="833"/>
                  </a:lnTo>
                  <a:lnTo>
                    <a:pt x="474" y="831"/>
                  </a:lnTo>
                  <a:lnTo>
                    <a:pt x="474" y="833"/>
                  </a:lnTo>
                  <a:lnTo>
                    <a:pt x="472" y="833"/>
                  </a:lnTo>
                  <a:lnTo>
                    <a:pt x="471" y="833"/>
                  </a:lnTo>
                  <a:lnTo>
                    <a:pt x="469" y="833"/>
                  </a:lnTo>
                  <a:lnTo>
                    <a:pt x="467" y="833"/>
                  </a:lnTo>
                  <a:lnTo>
                    <a:pt x="465" y="833"/>
                  </a:lnTo>
                  <a:lnTo>
                    <a:pt x="463" y="833"/>
                  </a:lnTo>
                  <a:lnTo>
                    <a:pt x="461" y="833"/>
                  </a:lnTo>
                  <a:lnTo>
                    <a:pt x="459" y="833"/>
                  </a:lnTo>
                  <a:lnTo>
                    <a:pt x="459" y="831"/>
                  </a:lnTo>
                  <a:lnTo>
                    <a:pt x="461" y="831"/>
                  </a:lnTo>
                  <a:lnTo>
                    <a:pt x="461" y="829"/>
                  </a:lnTo>
                  <a:lnTo>
                    <a:pt x="459" y="829"/>
                  </a:lnTo>
                  <a:lnTo>
                    <a:pt x="457" y="829"/>
                  </a:lnTo>
                  <a:lnTo>
                    <a:pt x="457" y="827"/>
                  </a:lnTo>
                  <a:lnTo>
                    <a:pt x="455" y="827"/>
                  </a:lnTo>
                  <a:lnTo>
                    <a:pt x="455" y="829"/>
                  </a:lnTo>
                  <a:lnTo>
                    <a:pt x="453" y="829"/>
                  </a:lnTo>
                  <a:lnTo>
                    <a:pt x="453" y="831"/>
                  </a:lnTo>
                  <a:lnTo>
                    <a:pt x="453" y="829"/>
                  </a:lnTo>
                  <a:lnTo>
                    <a:pt x="451" y="829"/>
                  </a:lnTo>
                  <a:lnTo>
                    <a:pt x="451" y="827"/>
                  </a:lnTo>
                  <a:lnTo>
                    <a:pt x="449" y="827"/>
                  </a:lnTo>
                  <a:lnTo>
                    <a:pt x="447" y="827"/>
                  </a:lnTo>
                  <a:lnTo>
                    <a:pt x="447" y="829"/>
                  </a:lnTo>
                  <a:lnTo>
                    <a:pt x="446" y="829"/>
                  </a:lnTo>
                  <a:lnTo>
                    <a:pt x="446" y="831"/>
                  </a:lnTo>
                  <a:lnTo>
                    <a:pt x="446" y="829"/>
                  </a:lnTo>
                  <a:lnTo>
                    <a:pt x="444" y="829"/>
                  </a:lnTo>
                  <a:lnTo>
                    <a:pt x="442" y="829"/>
                  </a:lnTo>
                  <a:lnTo>
                    <a:pt x="442" y="827"/>
                  </a:lnTo>
                  <a:lnTo>
                    <a:pt x="442" y="826"/>
                  </a:lnTo>
                  <a:lnTo>
                    <a:pt x="442" y="824"/>
                  </a:lnTo>
                  <a:lnTo>
                    <a:pt x="444" y="824"/>
                  </a:lnTo>
                  <a:lnTo>
                    <a:pt x="446" y="824"/>
                  </a:lnTo>
                  <a:lnTo>
                    <a:pt x="447" y="824"/>
                  </a:lnTo>
                  <a:lnTo>
                    <a:pt x="447" y="822"/>
                  </a:lnTo>
                  <a:lnTo>
                    <a:pt x="447" y="824"/>
                  </a:lnTo>
                  <a:lnTo>
                    <a:pt x="449" y="824"/>
                  </a:lnTo>
                  <a:lnTo>
                    <a:pt x="449" y="822"/>
                  </a:lnTo>
                  <a:lnTo>
                    <a:pt x="447" y="822"/>
                  </a:lnTo>
                  <a:lnTo>
                    <a:pt x="449" y="822"/>
                  </a:lnTo>
                  <a:lnTo>
                    <a:pt x="447" y="822"/>
                  </a:lnTo>
                  <a:lnTo>
                    <a:pt x="447" y="820"/>
                  </a:lnTo>
                  <a:lnTo>
                    <a:pt x="449" y="820"/>
                  </a:lnTo>
                  <a:lnTo>
                    <a:pt x="447" y="820"/>
                  </a:lnTo>
                  <a:lnTo>
                    <a:pt x="449" y="818"/>
                  </a:lnTo>
                  <a:lnTo>
                    <a:pt x="449" y="820"/>
                  </a:lnTo>
                  <a:lnTo>
                    <a:pt x="451" y="820"/>
                  </a:lnTo>
                  <a:lnTo>
                    <a:pt x="453" y="818"/>
                  </a:lnTo>
                  <a:lnTo>
                    <a:pt x="455" y="818"/>
                  </a:lnTo>
                  <a:lnTo>
                    <a:pt x="455" y="816"/>
                  </a:lnTo>
                  <a:lnTo>
                    <a:pt x="453" y="816"/>
                  </a:lnTo>
                  <a:lnTo>
                    <a:pt x="455" y="816"/>
                  </a:lnTo>
                  <a:lnTo>
                    <a:pt x="457" y="816"/>
                  </a:lnTo>
                  <a:lnTo>
                    <a:pt x="457" y="814"/>
                  </a:lnTo>
                  <a:lnTo>
                    <a:pt x="455" y="814"/>
                  </a:lnTo>
                  <a:lnTo>
                    <a:pt x="457" y="814"/>
                  </a:lnTo>
                  <a:lnTo>
                    <a:pt x="457" y="812"/>
                  </a:lnTo>
                  <a:lnTo>
                    <a:pt x="459" y="812"/>
                  </a:lnTo>
                  <a:lnTo>
                    <a:pt x="459" y="810"/>
                  </a:lnTo>
                  <a:lnTo>
                    <a:pt x="459" y="812"/>
                  </a:lnTo>
                  <a:lnTo>
                    <a:pt x="457" y="812"/>
                  </a:lnTo>
                  <a:lnTo>
                    <a:pt x="457" y="814"/>
                  </a:lnTo>
                  <a:lnTo>
                    <a:pt x="455" y="814"/>
                  </a:lnTo>
                  <a:lnTo>
                    <a:pt x="457" y="814"/>
                  </a:lnTo>
                  <a:lnTo>
                    <a:pt x="457" y="816"/>
                  </a:lnTo>
                  <a:lnTo>
                    <a:pt x="455" y="816"/>
                  </a:lnTo>
                  <a:lnTo>
                    <a:pt x="455" y="814"/>
                  </a:lnTo>
                  <a:lnTo>
                    <a:pt x="453" y="814"/>
                  </a:lnTo>
                  <a:lnTo>
                    <a:pt x="453" y="816"/>
                  </a:lnTo>
                  <a:lnTo>
                    <a:pt x="453" y="818"/>
                  </a:lnTo>
                  <a:lnTo>
                    <a:pt x="451" y="818"/>
                  </a:lnTo>
                  <a:lnTo>
                    <a:pt x="449" y="818"/>
                  </a:lnTo>
                  <a:lnTo>
                    <a:pt x="447" y="818"/>
                  </a:lnTo>
                  <a:lnTo>
                    <a:pt x="447" y="820"/>
                  </a:lnTo>
                  <a:lnTo>
                    <a:pt x="447" y="822"/>
                  </a:lnTo>
                  <a:lnTo>
                    <a:pt x="446" y="822"/>
                  </a:lnTo>
                  <a:lnTo>
                    <a:pt x="446" y="820"/>
                  </a:lnTo>
                  <a:lnTo>
                    <a:pt x="444" y="820"/>
                  </a:lnTo>
                  <a:lnTo>
                    <a:pt x="444" y="818"/>
                  </a:lnTo>
                  <a:lnTo>
                    <a:pt x="446" y="818"/>
                  </a:lnTo>
                  <a:lnTo>
                    <a:pt x="444" y="818"/>
                  </a:lnTo>
                  <a:lnTo>
                    <a:pt x="444" y="816"/>
                  </a:lnTo>
                  <a:lnTo>
                    <a:pt x="444" y="818"/>
                  </a:lnTo>
                  <a:lnTo>
                    <a:pt x="442" y="818"/>
                  </a:lnTo>
                  <a:lnTo>
                    <a:pt x="442" y="816"/>
                  </a:lnTo>
                  <a:lnTo>
                    <a:pt x="442" y="814"/>
                  </a:lnTo>
                  <a:lnTo>
                    <a:pt x="442" y="816"/>
                  </a:lnTo>
                  <a:lnTo>
                    <a:pt x="442" y="814"/>
                  </a:lnTo>
                  <a:lnTo>
                    <a:pt x="444" y="814"/>
                  </a:lnTo>
                  <a:lnTo>
                    <a:pt x="444" y="812"/>
                  </a:lnTo>
                  <a:lnTo>
                    <a:pt x="444" y="810"/>
                  </a:lnTo>
                  <a:lnTo>
                    <a:pt x="446" y="810"/>
                  </a:lnTo>
                  <a:lnTo>
                    <a:pt x="444" y="810"/>
                  </a:lnTo>
                  <a:lnTo>
                    <a:pt x="444" y="808"/>
                  </a:lnTo>
                  <a:lnTo>
                    <a:pt x="444" y="810"/>
                  </a:lnTo>
                  <a:lnTo>
                    <a:pt x="446" y="810"/>
                  </a:lnTo>
                  <a:lnTo>
                    <a:pt x="444" y="810"/>
                  </a:lnTo>
                  <a:lnTo>
                    <a:pt x="444" y="812"/>
                  </a:lnTo>
                  <a:lnTo>
                    <a:pt x="442" y="812"/>
                  </a:lnTo>
                  <a:lnTo>
                    <a:pt x="442" y="814"/>
                  </a:lnTo>
                  <a:lnTo>
                    <a:pt x="444" y="814"/>
                  </a:lnTo>
                  <a:lnTo>
                    <a:pt x="442" y="814"/>
                  </a:lnTo>
                  <a:lnTo>
                    <a:pt x="444" y="814"/>
                  </a:lnTo>
                  <a:lnTo>
                    <a:pt x="442" y="814"/>
                  </a:lnTo>
                  <a:lnTo>
                    <a:pt x="440" y="814"/>
                  </a:lnTo>
                  <a:lnTo>
                    <a:pt x="438" y="814"/>
                  </a:lnTo>
                  <a:lnTo>
                    <a:pt x="438" y="812"/>
                  </a:lnTo>
                  <a:lnTo>
                    <a:pt x="436" y="812"/>
                  </a:lnTo>
                  <a:lnTo>
                    <a:pt x="436" y="810"/>
                  </a:lnTo>
                  <a:lnTo>
                    <a:pt x="438" y="810"/>
                  </a:lnTo>
                  <a:lnTo>
                    <a:pt x="438" y="808"/>
                  </a:lnTo>
                  <a:lnTo>
                    <a:pt x="438" y="806"/>
                  </a:lnTo>
                  <a:lnTo>
                    <a:pt x="440" y="806"/>
                  </a:lnTo>
                  <a:lnTo>
                    <a:pt x="440" y="808"/>
                  </a:lnTo>
                  <a:lnTo>
                    <a:pt x="440" y="806"/>
                  </a:lnTo>
                  <a:lnTo>
                    <a:pt x="442" y="806"/>
                  </a:lnTo>
                  <a:lnTo>
                    <a:pt x="440" y="806"/>
                  </a:lnTo>
                  <a:lnTo>
                    <a:pt x="440" y="804"/>
                  </a:lnTo>
                  <a:lnTo>
                    <a:pt x="442" y="804"/>
                  </a:lnTo>
                  <a:lnTo>
                    <a:pt x="442" y="803"/>
                  </a:lnTo>
                  <a:lnTo>
                    <a:pt x="440" y="803"/>
                  </a:lnTo>
                  <a:lnTo>
                    <a:pt x="438" y="803"/>
                  </a:lnTo>
                  <a:lnTo>
                    <a:pt x="440" y="803"/>
                  </a:lnTo>
                  <a:lnTo>
                    <a:pt x="440" y="801"/>
                  </a:lnTo>
                  <a:lnTo>
                    <a:pt x="442" y="801"/>
                  </a:lnTo>
                  <a:lnTo>
                    <a:pt x="442" y="799"/>
                  </a:lnTo>
                  <a:lnTo>
                    <a:pt x="442" y="797"/>
                  </a:lnTo>
                  <a:lnTo>
                    <a:pt x="444" y="797"/>
                  </a:lnTo>
                  <a:lnTo>
                    <a:pt x="446" y="797"/>
                  </a:lnTo>
                  <a:lnTo>
                    <a:pt x="446" y="795"/>
                  </a:lnTo>
                  <a:lnTo>
                    <a:pt x="447" y="795"/>
                  </a:lnTo>
                  <a:lnTo>
                    <a:pt x="447" y="793"/>
                  </a:lnTo>
                  <a:lnTo>
                    <a:pt x="449" y="793"/>
                  </a:lnTo>
                  <a:lnTo>
                    <a:pt x="451" y="793"/>
                  </a:lnTo>
                  <a:lnTo>
                    <a:pt x="451" y="791"/>
                  </a:lnTo>
                  <a:lnTo>
                    <a:pt x="451" y="793"/>
                  </a:lnTo>
                  <a:lnTo>
                    <a:pt x="453" y="791"/>
                  </a:lnTo>
                  <a:lnTo>
                    <a:pt x="453" y="789"/>
                  </a:lnTo>
                  <a:lnTo>
                    <a:pt x="455" y="789"/>
                  </a:lnTo>
                  <a:lnTo>
                    <a:pt x="455" y="787"/>
                  </a:lnTo>
                  <a:lnTo>
                    <a:pt x="455" y="785"/>
                  </a:lnTo>
                  <a:lnTo>
                    <a:pt x="457" y="785"/>
                  </a:lnTo>
                  <a:lnTo>
                    <a:pt x="457" y="783"/>
                  </a:lnTo>
                  <a:lnTo>
                    <a:pt x="455" y="783"/>
                  </a:lnTo>
                  <a:lnTo>
                    <a:pt x="453" y="783"/>
                  </a:lnTo>
                  <a:lnTo>
                    <a:pt x="453" y="781"/>
                  </a:lnTo>
                  <a:lnTo>
                    <a:pt x="451" y="781"/>
                  </a:lnTo>
                  <a:lnTo>
                    <a:pt x="451" y="779"/>
                  </a:lnTo>
                  <a:lnTo>
                    <a:pt x="449" y="779"/>
                  </a:lnTo>
                  <a:lnTo>
                    <a:pt x="451" y="781"/>
                  </a:lnTo>
                  <a:lnTo>
                    <a:pt x="453" y="781"/>
                  </a:lnTo>
                  <a:lnTo>
                    <a:pt x="453" y="783"/>
                  </a:lnTo>
                  <a:lnTo>
                    <a:pt x="455" y="783"/>
                  </a:lnTo>
                  <a:lnTo>
                    <a:pt x="455" y="785"/>
                  </a:lnTo>
                  <a:lnTo>
                    <a:pt x="453" y="785"/>
                  </a:lnTo>
                  <a:lnTo>
                    <a:pt x="455" y="785"/>
                  </a:lnTo>
                  <a:lnTo>
                    <a:pt x="453" y="787"/>
                  </a:lnTo>
                  <a:lnTo>
                    <a:pt x="453" y="785"/>
                  </a:lnTo>
                  <a:lnTo>
                    <a:pt x="453" y="787"/>
                  </a:lnTo>
                  <a:lnTo>
                    <a:pt x="453" y="789"/>
                  </a:lnTo>
                  <a:lnTo>
                    <a:pt x="451" y="789"/>
                  </a:lnTo>
                  <a:lnTo>
                    <a:pt x="451" y="791"/>
                  </a:lnTo>
                  <a:lnTo>
                    <a:pt x="449" y="791"/>
                  </a:lnTo>
                  <a:lnTo>
                    <a:pt x="447" y="791"/>
                  </a:lnTo>
                  <a:lnTo>
                    <a:pt x="447" y="793"/>
                  </a:lnTo>
                  <a:lnTo>
                    <a:pt x="446" y="793"/>
                  </a:lnTo>
                  <a:lnTo>
                    <a:pt x="446" y="795"/>
                  </a:lnTo>
                  <a:lnTo>
                    <a:pt x="446" y="793"/>
                  </a:lnTo>
                  <a:lnTo>
                    <a:pt x="444" y="795"/>
                  </a:lnTo>
                  <a:lnTo>
                    <a:pt x="446" y="795"/>
                  </a:lnTo>
                  <a:lnTo>
                    <a:pt x="446" y="797"/>
                  </a:lnTo>
                  <a:lnTo>
                    <a:pt x="444" y="797"/>
                  </a:lnTo>
                  <a:lnTo>
                    <a:pt x="442" y="797"/>
                  </a:lnTo>
                  <a:lnTo>
                    <a:pt x="442" y="795"/>
                  </a:lnTo>
                  <a:lnTo>
                    <a:pt x="442" y="797"/>
                  </a:lnTo>
                  <a:lnTo>
                    <a:pt x="442" y="799"/>
                  </a:lnTo>
                  <a:lnTo>
                    <a:pt x="442" y="797"/>
                  </a:lnTo>
                  <a:lnTo>
                    <a:pt x="440" y="797"/>
                  </a:lnTo>
                  <a:lnTo>
                    <a:pt x="440" y="799"/>
                  </a:lnTo>
                  <a:lnTo>
                    <a:pt x="442" y="799"/>
                  </a:lnTo>
                  <a:lnTo>
                    <a:pt x="442" y="801"/>
                  </a:lnTo>
                  <a:lnTo>
                    <a:pt x="440" y="801"/>
                  </a:lnTo>
                  <a:lnTo>
                    <a:pt x="440" y="803"/>
                  </a:lnTo>
                  <a:lnTo>
                    <a:pt x="438" y="803"/>
                  </a:lnTo>
                  <a:lnTo>
                    <a:pt x="438" y="804"/>
                  </a:lnTo>
                  <a:lnTo>
                    <a:pt x="440" y="804"/>
                  </a:lnTo>
                  <a:lnTo>
                    <a:pt x="440" y="803"/>
                  </a:lnTo>
                  <a:lnTo>
                    <a:pt x="440" y="804"/>
                  </a:lnTo>
                  <a:lnTo>
                    <a:pt x="440" y="806"/>
                  </a:lnTo>
                  <a:lnTo>
                    <a:pt x="438" y="806"/>
                  </a:lnTo>
                  <a:lnTo>
                    <a:pt x="438" y="808"/>
                  </a:lnTo>
                  <a:lnTo>
                    <a:pt x="436" y="808"/>
                  </a:lnTo>
                  <a:lnTo>
                    <a:pt x="436" y="810"/>
                  </a:lnTo>
                  <a:lnTo>
                    <a:pt x="434" y="810"/>
                  </a:lnTo>
                  <a:lnTo>
                    <a:pt x="434" y="812"/>
                  </a:lnTo>
                  <a:lnTo>
                    <a:pt x="436" y="812"/>
                  </a:lnTo>
                  <a:lnTo>
                    <a:pt x="436" y="814"/>
                  </a:lnTo>
                  <a:lnTo>
                    <a:pt x="436" y="816"/>
                  </a:lnTo>
                  <a:lnTo>
                    <a:pt x="436" y="818"/>
                  </a:lnTo>
                  <a:lnTo>
                    <a:pt x="436" y="820"/>
                  </a:lnTo>
                  <a:lnTo>
                    <a:pt x="434" y="820"/>
                  </a:lnTo>
                  <a:lnTo>
                    <a:pt x="434" y="818"/>
                  </a:lnTo>
                  <a:lnTo>
                    <a:pt x="432" y="820"/>
                  </a:lnTo>
                  <a:lnTo>
                    <a:pt x="430" y="818"/>
                  </a:lnTo>
                  <a:lnTo>
                    <a:pt x="428" y="818"/>
                  </a:lnTo>
                  <a:lnTo>
                    <a:pt x="428" y="816"/>
                  </a:lnTo>
                  <a:lnTo>
                    <a:pt x="428" y="814"/>
                  </a:lnTo>
                  <a:lnTo>
                    <a:pt x="428" y="812"/>
                  </a:lnTo>
                  <a:lnTo>
                    <a:pt x="426" y="810"/>
                  </a:lnTo>
                  <a:lnTo>
                    <a:pt x="426" y="808"/>
                  </a:lnTo>
                  <a:lnTo>
                    <a:pt x="428" y="808"/>
                  </a:lnTo>
                  <a:lnTo>
                    <a:pt x="428" y="806"/>
                  </a:lnTo>
                  <a:lnTo>
                    <a:pt x="426" y="808"/>
                  </a:lnTo>
                  <a:lnTo>
                    <a:pt x="426" y="806"/>
                  </a:lnTo>
                  <a:lnTo>
                    <a:pt x="428" y="806"/>
                  </a:lnTo>
                  <a:lnTo>
                    <a:pt x="428" y="804"/>
                  </a:lnTo>
                  <a:lnTo>
                    <a:pt x="426" y="804"/>
                  </a:lnTo>
                  <a:lnTo>
                    <a:pt x="428" y="804"/>
                  </a:lnTo>
                  <a:lnTo>
                    <a:pt x="428" y="806"/>
                  </a:lnTo>
                  <a:lnTo>
                    <a:pt x="426" y="806"/>
                  </a:lnTo>
                  <a:lnTo>
                    <a:pt x="426" y="804"/>
                  </a:lnTo>
                  <a:lnTo>
                    <a:pt x="424" y="804"/>
                  </a:lnTo>
                  <a:lnTo>
                    <a:pt x="422" y="804"/>
                  </a:lnTo>
                  <a:lnTo>
                    <a:pt x="424" y="804"/>
                  </a:lnTo>
                  <a:lnTo>
                    <a:pt x="422" y="804"/>
                  </a:lnTo>
                  <a:lnTo>
                    <a:pt x="421" y="804"/>
                  </a:lnTo>
                  <a:lnTo>
                    <a:pt x="421" y="803"/>
                  </a:lnTo>
                  <a:lnTo>
                    <a:pt x="419" y="803"/>
                  </a:lnTo>
                  <a:lnTo>
                    <a:pt x="419" y="801"/>
                  </a:lnTo>
                  <a:lnTo>
                    <a:pt x="419" y="803"/>
                  </a:lnTo>
                  <a:lnTo>
                    <a:pt x="419" y="801"/>
                  </a:lnTo>
                  <a:lnTo>
                    <a:pt x="419" y="799"/>
                  </a:lnTo>
                  <a:lnTo>
                    <a:pt x="419" y="797"/>
                  </a:lnTo>
                  <a:lnTo>
                    <a:pt x="421" y="797"/>
                  </a:lnTo>
                  <a:lnTo>
                    <a:pt x="419" y="797"/>
                  </a:lnTo>
                  <a:lnTo>
                    <a:pt x="421" y="797"/>
                  </a:lnTo>
                  <a:lnTo>
                    <a:pt x="421" y="795"/>
                  </a:lnTo>
                  <a:lnTo>
                    <a:pt x="422" y="795"/>
                  </a:lnTo>
                  <a:lnTo>
                    <a:pt x="422" y="797"/>
                  </a:lnTo>
                  <a:lnTo>
                    <a:pt x="424" y="797"/>
                  </a:lnTo>
                  <a:lnTo>
                    <a:pt x="424" y="795"/>
                  </a:lnTo>
                  <a:lnTo>
                    <a:pt x="424" y="797"/>
                  </a:lnTo>
                  <a:lnTo>
                    <a:pt x="422" y="797"/>
                  </a:lnTo>
                  <a:lnTo>
                    <a:pt x="422" y="795"/>
                  </a:lnTo>
                  <a:lnTo>
                    <a:pt x="422" y="793"/>
                  </a:lnTo>
                  <a:lnTo>
                    <a:pt x="424" y="793"/>
                  </a:lnTo>
                  <a:lnTo>
                    <a:pt x="422" y="793"/>
                  </a:lnTo>
                  <a:lnTo>
                    <a:pt x="422" y="791"/>
                  </a:lnTo>
                  <a:lnTo>
                    <a:pt x="422" y="789"/>
                  </a:lnTo>
                  <a:lnTo>
                    <a:pt x="421" y="789"/>
                  </a:lnTo>
                  <a:lnTo>
                    <a:pt x="419" y="789"/>
                  </a:lnTo>
                  <a:lnTo>
                    <a:pt x="419" y="787"/>
                  </a:lnTo>
                  <a:lnTo>
                    <a:pt x="419" y="789"/>
                  </a:lnTo>
                  <a:lnTo>
                    <a:pt x="419" y="787"/>
                  </a:lnTo>
                  <a:lnTo>
                    <a:pt x="417" y="787"/>
                  </a:lnTo>
                  <a:lnTo>
                    <a:pt x="417" y="789"/>
                  </a:lnTo>
                  <a:lnTo>
                    <a:pt x="415" y="789"/>
                  </a:lnTo>
                  <a:lnTo>
                    <a:pt x="413" y="789"/>
                  </a:lnTo>
                  <a:lnTo>
                    <a:pt x="413" y="791"/>
                  </a:lnTo>
                  <a:lnTo>
                    <a:pt x="415" y="791"/>
                  </a:lnTo>
                  <a:lnTo>
                    <a:pt x="413" y="791"/>
                  </a:lnTo>
                  <a:lnTo>
                    <a:pt x="413" y="793"/>
                  </a:lnTo>
                  <a:lnTo>
                    <a:pt x="413" y="791"/>
                  </a:lnTo>
                  <a:lnTo>
                    <a:pt x="411" y="791"/>
                  </a:lnTo>
                  <a:lnTo>
                    <a:pt x="411" y="789"/>
                  </a:lnTo>
                  <a:lnTo>
                    <a:pt x="409" y="787"/>
                  </a:lnTo>
                  <a:lnTo>
                    <a:pt x="409" y="785"/>
                  </a:lnTo>
                  <a:lnTo>
                    <a:pt x="411" y="785"/>
                  </a:lnTo>
                  <a:lnTo>
                    <a:pt x="411" y="783"/>
                  </a:lnTo>
                  <a:lnTo>
                    <a:pt x="411" y="781"/>
                  </a:lnTo>
                  <a:lnTo>
                    <a:pt x="411" y="779"/>
                  </a:lnTo>
                  <a:lnTo>
                    <a:pt x="411" y="778"/>
                  </a:lnTo>
                  <a:lnTo>
                    <a:pt x="411" y="776"/>
                  </a:lnTo>
                  <a:lnTo>
                    <a:pt x="411" y="778"/>
                  </a:lnTo>
                  <a:lnTo>
                    <a:pt x="411" y="779"/>
                  </a:lnTo>
                  <a:lnTo>
                    <a:pt x="411" y="781"/>
                  </a:lnTo>
                  <a:lnTo>
                    <a:pt x="411" y="783"/>
                  </a:lnTo>
                  <a:lnTo>
                    <a:pt x="413" y="783"/>
                  </a:lnTo>
                  <a:lnTo>
                    <a:pt x="413" y="781"/>
                  </a:lnTo>
                  <a:lnTo>
                    <a:pt x="415" y="781"/>
                  </a:lnTo>
                  <a:lnTo>
                    <a:pt x="417" y="781"/>
                  </a:lnTo>
                  <a:lnTo>
                    <a:pt x="419" y="781"/>
                  </a:lnTo>
                  <a:lnTo>
                    <a:pt x="421" y="779"/>
                  </a:lnTo>
                  <a:lnTo>
                    <a:pt x="422" y="779"/>
                  </a:lnTo>
                  <a:lnTo>
                    <a:pt x="424" y="781"/>
                  </a:lnTo>
                  <a:lnTo>
                    <a:pt x="424" y="779"/>
                  </a:lnTo>
                  <a:lnTo>
                    <a:pt x="426" y="779"/>
                  </a:lnTo>
                  <a:lnTo>
                    <a:pt x="428" y="779"/>
                  </a:lnTo>
                  <a:lnTo>
                    <a:pt x="426" y="779"/>
                  </a:lnTo>
                  <a:lnTo>
                    <a:pt x="424" y="779"/>
                  </a:lnTo>
                  <a:lnTo>
                    <a:pt x="424" y="781"/>
                  </a:lnTo>
                  <a:lnTo>
                    <a:pt x="424" y="779"/>
                  </a:lnTo>
                  <a:lnTo>
                    <a:pt x="422" y="779"/>
                  </a:lnTo>
                  <a:lnTo>
                    <a:pt x="421" y="779"/>
                  </a:lnTo>
                  <a:lnTo>
                    <a:pt x="421" y="778"/>
                  </a:lnTo>
                  <a:lnTo>
                    <a:pt x="419" y="778"/>
                  </a:lnTo>
                  <a:lnTo>
                    <a:pt x="417" y="778"/>
                  </a:lnTo>
                  <a:lnTo>
                    <a:pt x="417" y="776"/>
                  </a:lnTo>
                  <a:lnTo>
                    <a:pt x="417" y="778"/>
                  </a:lnTo>
                  <a:lnTo>
                    <a:pt x="415" y="778"/>
                  </a:lnTo>
                  <a:lnTo>
                    <a:pt x="415" y="776"/>
                  </a:lnTo>
                  <a:lnTo>
                    <a:pt x="415" y="774"/>
                  </a:lnTo>
                  <a:lnTo>
                    <a:pt x="413" y="774"/>
                  </a:lnTo>
                  <a:lnTo>
                    <a:pt x="413" y="772"/>
                  </a:lnTo>
                  <a:lnTo>
                    <a:pt x="413" y="770"/>
                  </a:lnTo>
                  <a:lnTo>
                    <a:pt x="415" y="770"/>
                  </a:lnTo>
                  <a:lnTo>
                    <a:pt x="417" y="770"/>
                  </a:lnTo>
                  <a:lnTo>
                    <a:pt x="419" y="770"/>
                  </a:lnTo>
                  <a:lnTo>
                    <a:pt x="421" y="770"/>
                  </a:lnTo>
                  <a:lnTo>
                    <a:pt x="422" y="770"/>
                  </a:lnTo>
                  <a:lnTo>
                    <a:pt x="424" y="770"/>
                  </a:lnTo>
                  <a:lnTo>
                    <a:pt x="424" y="768"/>
                  </a:lnTo>
                  <a:lnTo>
                    <a:pt x="426" y="768"/>
                  </a:lnTo>
                  <a:lnTo>
                    <a:pt x="428" y="768"/>
                  </a:lnTo>
                  <a:lnTo>
                    <a:pt x="430" y="768"/>
                  </a:lnTo>
                  <a:lnTo>
                    <a:pt x="428" y="768"/>
                  </a:lnTo>
                  <a:lnTo>
                    <a:pt x="428" y="766"/>
                  </a:lnTo>
                  <a:lnTo>
                    <a:pt x="426" y="766"/>
                  </a:lnTo>
                  <a:lnTo>
                    <a:pt x="426" y="764"/>
                  </a:lnTo>
                  <a:lnTo>
                    <a:pt x="424" y="764"/>
                  </a:lnTo>
                  <a:lnTo>
                    <a:pt x="424" y="762"/>
                  </a:lnTo>
                  <a:lnTo>
                    <a:pt x="424" y="760"/>
                  </a:lnTo>
                  <a:lnTo>
                    <a:pt x="422" y="760"/>
                  </a:lnTo>
                  <a:lnTo>
                    <a:pt x="422" y="758"/>
                  </a:lnTo>
                  <a:lnTo>
                    <a:pt x="422" y="756"/>
                  </a:lnTo>
                  <a:lnTo>
                    <a:pt x="422" y="755"/>
                  </a:lnTo>
                  <a:lnTo>
                    <a:pt x="424" y="755"/>
                  </a:lnTo>
                  <a:lnTo>
                    <a:pt x="424" y="753"/>
                  </a:lnTo>
                  <a:lnTo>
                    <a:pt x="424" y="751"/>
                  </a:lnTo>
                  <a:lnTo>
                    <a:pt x="426" y="751"/>
                  </a:lnTo>
                  <a:lnTo>
                    <a:pt x="426" y="749"/>
                  </a:lnTo>
                  <a:lnTo>
                    <a:pt x="426" y="747"/>
                  </a:lnTo>
                  <a:lnTo>
                    <a:pt x="428" y="747"/>
                  </a:lnTo>
                  <a:lnTo>
                    <a:pt x="428" y="745"/>
                  </a:lnTo>
                  <a:lnTo>
                    <a:pt x="430" y="745"/>
                  </a:lnTo>
                  <a:lnTo>
                    <a:pt x="430" y="743"/>
                  </a:lnTo>
                  <a:lnTo>
                    <a:pt x="430" y="741"/>
                  </a:lnTo>
                  <a:lnTo>
                    <a:pt x="432" y="741"/>
                  </a:lnTo>
                  <a:lnTo>
                    <a:pt x="432" y="739"/>
                  </a:lnTo>
                  <a:lnTo>
                    <a:pt x="434" y="737"/>
                  </a:lnTo>
                  <a:lnTo>
                    <a:pt x="436" y="735"/>
                  </a:lnTo>
                  <a:lnTo>
                    <a:pt x="436" y="733"/>
                  </a:lnTo>
                  <a:lnTo>
                    <a:pt x="436" y="735"/>
                  </a:lnTo>
                  <a:lnTo>
                    <a:pt x="436" y="733"/>
                  </a:lnTo>
                  <a:lnTo>
                    <a:pt x="438" y="733"/>
                  </a:lnTo>
                  <a:lnTo>
                    <a:pt x="438" y="731"/>
                  </a:lnTo>
                  <a:lnTo>
                    <a:pt x="438" y="730"/>
                  </a:lnTo>
                  <a:lnTo>
                    <a:pt x="440" y="730"/>
                  </a:lnTo>
                  <a:lnTo>
                    <a:pt x="440" y="728"/>
                  </a:lnTo>
                  <a:lnTo>
                    <a:pt x="440" y="726"/>
                  </a:lnTo>
                  <a:lnTo>
                    <a:pt x="442" y="726"/>
                  </a:lnTo>
                  <a:lnTo>
                    <a:pt x="442" y="724"/>
                  </a:lnTo>
                  <a:lnTo>
                    <a:pt x="444" y="724"/>
                  </a:lnTo>
                  <a:lnTo>
                    <a:pt x="444" y="722"/>
                  </a:lnTo>
                  <a:lnTo>
                    <a:pt x="446" y="722"/>
                  </a:lnTo>
                  <a:lnTo>
                    <a:pt x="447" y="722"/>
                  </a:lnTo>
                  <a:lnTo>
                    <a:pt x="449" y="722"/>
                  </a:lnTo>
                  <a:lnTo>
                    <a:pt x="451" y="722"/>
                  </a:lnTo>
                  <a:lnTo>
                    <a:pt x="451" y="724"/>
                  </a:lnTo>
                  <a:lnTo>
                    <a:pt x="451" y="726"/>
                  </a:lnTo>
                  <a:lnTo>
                    <a:pt x="453" y="726"/>
                  </a:lnTo>
                  <a:lnTo>
                    <a:pt x="455" y="726"/>
                  </a:lnTo>
                  <a:lnTo>
                    <a:pt x="455" y="728"/>
                  </a:lnTo>
                  <a:lnTo>
                    <a:pt x="457" y="728"/>
                  </a:lnTo>
                  <a:lnTo>
                    <a:pt x="457" y="730"/>
                  </a:lnTo>
                  <a:lnTo>
                    <a:pt x="457" y="728"/>
                  </a:lnTo>
                  <a:lnTo>
                    <a:pt x="459" y="728"/>
                  </a:lnTo>
                  <a:lnTo>
                    <a:pt x="459" y="730"/>
                  </a:lnTo>
                  <a:lnTo>
                    <a:pt x="461" y="730"/>
                  </a:lnTo>
                  <a:lnTo>
                    <a:pt x="459" y="730"/>
                  </a:lnTo>
                  <a:lnTo>
                    <a:pt x="457" y="730"/>
                  </a:lnTo>
                  <a:lnTo>
                    <a:pt x="457" y="731"/>
                  </a:lnTo>
                  <a:lnTo>
                    <a:pt x="457" y="733"/>
                  </a:lnTo>
                  <a:lnTo>
                    <a:pt x="455" y="733"/>
                  </a:lnTo>
                  <a:lnTo>
                    <a:pt x="457" y="733"/>
                  </a:lnTo>
                  <a:lnTo>
                    <a:pt x="457" y="731"/>
                  </a:lnTo>
                  <a:lnTo>
                    <a:pt x="459" y="731"/>
                  </a:lnTo>
                  <a:lnTo>
                    <a:pt x="459" y="730"/>
                  </a:lnTo>
                  <a:lnTo>
                    <a:pt x="461" y="730"/>
                  </a:lnTo>
                  <a:lnTo>
                    <a:pt x="461" y="728"/>
                  </a:lnTo>
                  <a:lnTo>
                    <a:pt x="461" y="726"/>
                  </a:lnTo>
                  <a:lnTo>
                    <a:pt x="461" y="728"/>
                  </a:lnTo>
                  <a:lnTo>
                    <a:pt x="459" y="728"/>
                  </a:lnTo>
                  <a:lnTo>
                    <a:pt x="457" y="728"/>
                  </a:lnTo>
                  <a:lnTo>
                    <a:pt x="457" y="726"/>
                  </a:lnTo>
                  <a:lnTo>
                    <a:pt x="457" y="724"/>
                  </a:lnTo>
                  <a:lnTo>
                    <a:pt x="459" y="724"/>
                  </a:lnTo>
                  <a:lnTo>
                    <a:pt x="457" y="724"/>
                  </a:lnTo>
                  <a:lnTo>
                    <a:pt x="457" y="726"/>
                  </a:lnTo>
                  <a:lnTo>
                    <a:pt x="455" y="726"/>
                  </a:lnTo>
                  <a:lnTo>
                    <a:pt x="453" y="726"/>
                  </a:lnTo>
                  <a:lnTo>
                    <a:pt x="451" y="726"/>
                  </a:lnTo>
                  <a:lnTo>
                    <a:pt x="451" y="724"/>
                  </a:lnTo>
                  <a:lnTo>
                    <a:pt x="453" y="724"/>
                  </a:lnTo>
                  <a:lnTo>
                    <a:pt x="453" y="722"/>
                  </a:lnTo>
                  <a:lnTo>
                    <a:pt x="451" y="722"/>
                  </a:lnTo>
                  <a:lnTo>
                    <a:pt x="451" y="720"/>
                  </a:lnTo>
                  <a:lnTo>
                    <a:pt x="451" y="718"/>
                  </a:lnTo>
                  <a:lnTo>
                    <a:pt x="453" y="718"/>
                  </a:lnTo>
                  <a:lnTo>
                    <a:pt x="455" y="718"/>
                  </a:lnTo>
                  <a:lnTo>
                    <a:pt x="455" y="716"/>
                  </a:lnTo>
                  <a:lnTo>
                    <a:pt x="457" y="716"/>
                  </a:lnTo>
                  <a:lnTo>
                    <a:pt x="459" y="714"/>
                  </a:lnTo>
                  <a:lnTo>
                    <a:pt x="459" y="712"/>
                  </a:lnTo>
                  <a:lnTo>
                    <a:pt x="461" y="712"/>
                  </a:lnTo>
                  <a:lnTo>
                    <a:pt x="461" y="710"/>
                  </a:lnTo>
                  <a:lnTo>
                    <a:pt x="463" y="710"/>
                  </a:lnTo>
                  <a:lnTo>
                    <a:pt x="463" y="708"/>
                  </a:lnTo>
                  <a:lnTo>
                    <a:pt x="463" y="707"/>
                  </a:lnTo>
                  <a:lnTo>
                    <a:pt x="465" y="708"/>
                  </a:lnTo>
                  <a:lnTo>
                    <a:pt x="467" y="710"/>
                  </a:lnTo>
                  <a:lnTo>
                    <a:pt x="469" y="710"/>
                  </a:lnTo>
                  <a:lnTo>
                    <a:pt x="471" y="710"/>
                  </a:lnTo>
                  <a:lnTo>
                    <a:pt x="472" y="710"/>
                  </a:lnTo>
                  <a:lnTo>
                    <a:pt x="474" y="712"/>
                  </a:lnTo>
                  <a:lnTo>
                    <a:pt x="476" y="714"/>
                  </a:lnTo>
                  <a:lnTo>
                    <a:pt x="476" y="716"/>
                  </a:lnTo>
                  <a:lnTo>
                    <a:pt x="478" y="718"/>
                  </a:lnTo>
                  <a:lnTo>
                    <a:pt x="478" y="720"/>
                  </a:lnTo>
                  <a:lnTo>
                    <a:pt x="480" y="722"/>
                  </a:lnTo>
                  <a:lnTo>
                    <a:pt x="480" y="724"/>
                  </a:lnTo>
                  <a:lnTo>
                    <a:pt x="480" y="722"/>
                  </a:lnTo>
                  <a:lnTo>
                    <a:pt x="480" y="724"/>
                  </a:lnTo>
                  <a:lnTo>
                    <a:pt x="482" y="724"/>
                  </a:lnTo>
                  <a:lnTo>
                    <a:pt x="482" y="726"/>
                  </a:lnTo>
                  <a:lnTo>
                    <a:pt x="482" y="724"/>
                  </a:lnTo>
                  <a:lnTo>
                    <a:pt x="482" y="726"/>
                  </a:lnTo>
                  <a:lnTo>
                    <a:pt x="484" y="726"/>
                  </a:lnTo>
                  <a:lnTo>
                    <a:pt x="484" y="728"/>
                  </a:lnTo>
                  <a:lnTo>
                    <a:pt x="484" y="726"/>
                  </a:lnTo>
                  <a:lnTo>
                    <a:pt x="484" y="724"/>
                  </a:lnTo>
                  <a:lnTo>
                    <a:pt x="484" y="722"/>
                  </a:lnTo>
                  <a:lnTo>
                    <a:pt x="482" y="722"/>
                  </a:lnTo>
                  <a:lnTo>
                    <a:pt x="482" y="720"/>
                  </a:lnTo>
                  <a:lnTo>
                    <a:pt x="480" y="718"/>
                  </a:lnTo>
                  <a:lnTo>
                    <a:pt x="480" y="716"/>
                  </a:lnTo>
                  <a:lnTo>
                    <a:pt x="480" y="714"/>
                  </a:lnTo>
                  <a:lnTo>
                    <a:pt x="480" y="712"/>
                  </a:lnTo>
                  <a:lnTo>
                    <a:pt x="480" y="710"/>
                  </a:lnTo>
                  <a:lnTo>
                    <a:pt x="480" y="708"/>
                  </a:lnTo>
                  <a:lnTo>
                    <a:pt x="480" y="707"/>
                  </a:lnTo>
                  <a:lnTo>
                    <a:pt x="478" y="707"/>
                  </a:lnTo>
                  <a:lnTo>
                    <a:pt x="478" y="705"/>
                  </a:lnTo>
                  <a:lnTo>
                    <a:pt x="476" y="703"/>
                  </a:lnTo>
                  <a:lnTo>
                    <a:pt x="474" y="703"/>
                  </a:lnTo>
                  <a:lnTo>
                    <a:pt x="474" y="701"/>
                  </a:lnTo>
                  <a:lnTo>
                    <a:pt x="474" y="699"/>
                  </a:lnTo>
                  <a:lnTo>
                    <a:pt x="476" y="697"/>
                  </a:lnTo>
                  <a:lnTo>
                    <a:pt x="478" y="697"/>
                  </a:lnTo>
                  <a:lnTo>
                    <a:pt x="480" y="695"/>
                  </a:lnTo>
                  <a:lnTo>
                    <a:pt x="480" y="697"/>
                  </a:lnTo>
                  <a:lnTo>
                    <a:pt x="482" y="697"/>
                  </a:lnTo>
                  <a:lnTo>
                    <a:pt x="484" y="697"/>
                  </a:lnTo>
                  <a:lnTo>
                    <a:pt x="482" y="695"/>
                  </a:lnTo>
                  <a:lnTo>
                    <a:pt x="484" y="695"/>
                  </a:lnTo>
                  <a:lnTo>
                    <a:pt x="486" y="695"/>
                  </a:lnTo>
                  <a:lnTo>
                    <a:pt x="484" y="695"/>
                  </a:lnTo>
                  <a:lnTo>
                    <a:pt x="484" y="693"/>
                  </a:lnTo>
                  <a:lnTo>
                    <a:pt x="486" y="693"/>
                  </a:lnTo>
                  <a:lnTo>
                    <a:pt x="486" y="691"/>
                  </a:lnTo>
                  <a:lnTo>
                    <a:pt x="484" y="691"/>
                  </a:lnTo>
                  <a:lnTo>
                    <a:pt x="486" y="691"/>
                  </a:lnTo>
                  <a:lnTo>
                    <a:pt x="486" y="689"/>
                  </a:lnTo>
                  <a:lnTo>
                    <a:pt x="486" y="687"/>
                  </a:lnTo>
                  <a:lnTo>
                    <a:pt x="488" y="687"/>
                  </a:lnTo>
                  <a:lnTo>
                    <a:pt x="490" y="687"/>
                  </a:lnTo>
                  <a:lnTo>
                    <a:pt x="490" y="685"/>
                  </a:lnTo>
                  <a:lnTo>
                    <a:pt x="492" y="685"/>
                  </a:lnTo>
                  <a:lnTo>
                    <a:pt x="492" y="683"/>
                  </a:lnTo>
                  <a:lnTo>
                    <a:pt x="494" y="682"/>
                  </a:lnTo>
                  <a:lnTo>
                    <a:pt x="495" y="682"/>
                  </a:lnTo>
                  <a:lnTo>
                    <a:pt x="495" y="683"/>
                  </a:lnTo>
                  <a:lnTo>
                    <a:pt x="497" y="683"/>
                  </a:lnTo>
                  <a:lnTo>
                    <a:pt x="497" y="685"/>
                  </a:lnTo>
                  <a:lnTo>
                    <a:pt x="499" y="685"/>
                  </a:lnTo>
                  <a:lnTo>
                    <a:pt x="497" y="685"/>
                  </a:lnTo>
                  <a:lnTo>
                    <a:pt x="497" y="687"/>
                  </a:lnTo>
                  <a:lnTo>
                    <a:pt x="499" y="687"/>
                  </a:lnTo>
                  <a:lnTo>
                    <a:pt x="499" y="689"/>
                  </a:lnTo>
                  <a:lnTo>
                    <a:pt x="501" y="689"/>
                  </a:lnTo>
                  <a:lnTo>
                    <a:pt x="499" y="689"/>
                  </a:lnTo>
                  <a:lnTo>
                    <a:pt x="501" y="689"/>
                  </a:lnTo>
                  <a:lnTo>
                    <a:pt x="499" y="689"/>
                  </a:lnTo>
                  <a:lnTo>
                    <a:pt x="499" y="687"/>
                  </a:lnTo>
                  <a:lnTo>
                    <a:pt x="501" y="687"/>
                  </a:lnTo>
                  <a:lnTo>
                    <a:pt x="503" y="687"/>
                  </a:lnTo>
                  <a:lnTo>
                    <a:pt x="505" y="687"/>
                  </a:lnTo>
                  <a:lnTo>
                    <a:pt x="505" y="685"/>
                  </a:lnTo>
                  <a:lnTo>
                    <a:pt x="505" y="687"/>
                  </a:lnTo>
                  <a:lnTo>
                    <a:pt x="505" y="685"/>
                  </a:lnTo>
                  <a:lnTo>
                    <a:pt x="507" y="685"/>
                  </a:lnTo>
                  <a:lnTo>
                    <a:pt x="509" y="685"/>
                  </a:lnTo>
                  <a:lnTo>
                    <a:pt x="509" y="683"/>
                  </a:lnTo>
                  <a:lnTo>
                    <a:pt x="511" y="683"/>
                  </a:lnTo>
                  <a:lnTo>
                    <a:pt x="511" y="682"/>
                  </a:lnTo>
                  <a:lnTo>
                    <a:pt x="513" y="682"/>
                  </a:lnTo>
                  <a:lnTo>
                    <a:pt x="515" y="680"/>
                  </a:lnTo>
                  <a:lnTo>
                    <a:pt x="515" y="678"/>
                  </a:lnTo>
                  <a:lnTo>
                    <a:pt x="515" y="676"/>
                  </a:lnTo>
                  <a:lnTo>
                    <a:pt x="517" y="676"/>
                  </a:lnTo>
                  <a:lnTo>
                    <a:pt x="517" y="674"/>
                  </a:lnTo>
                  <a:lnTo>
                    <a:pt x="519" y="674"/>
                  </a:lnTo>
                  <a:lnTo>
                    <a:pt x="519" y="676"/>
                  </a:lnTo>
                  <a:lnTo>
                    <a:pt x="519" y="674"/>
                  </a:lnTo>
                  <a:lnTo>
                    <a:pt x="520" y="674"/>
                  </a:lnTo>
                  <a:lnTo>
                    <a:pt x="520" y="672"/>
                  </a:lnTo>
                  <a:lnTo>
                    <a:pt x="522" y="672"/>
                  </a:lnTo>
                  <a:lnTo>
                    <a:pt x="522" y="670"/>
                  </a:lnTo>
                  <a:lnTo>
                    <a:pt x="524" y="672"/>
                  </a:lnTo>
                  <a:lnTo>
                    <a:pt x="524" y="670"/>
                  </a:lnTo>
                  <a:lnTo>
                    <a:pt x="522" y="670"/>
                  </a:lnTo>
                  <a:lnTo>
                    <a:pt x="524" y="670"/>
                  </a:lnTo>
                  <a:lnTo>
                    <a:pt x="524" y="668"/>
                  </a:lnTo>
                  <a:lnTo>
                    <a:pt x="524" y="666"/>
                  </a:lnTo>
                  <a:lnTo>
                    <a:pt x="526" y="666"/>
                  </a:lnTo>
                  <a:lnTo>
                    <a:pt x="526" y="664"/>
                  </a:lnTo>
                  <a:lnTo>
                    <a:pt x="528" y="664"/>
                  </a:lnTo>
                  <a:lnTo>
                    <a:pt x="528" y="662"/>
                  </a:lnTo>
                  <a:lnTo>
                    <a:pt x="528" y="660"/>
                  </a:lnTo>
                  <a:lnTo>
                    <a:pt x="530" y="660"/>
                  </a:lnTo>
                  <a:lnTo>
                    <a:pt x="530" y="659"/>
                  </a:lnTo>
                  <a:lnTo>
                    <a:pt x="530" y="657"/>
                  </a:lnTo>
                  <a:lnTo>
                    <a:pt x="532" y="657"/>
                  </a:lnTo>
                  <a:lnTo>
                    <a:pt x="534" y="655"/>
                  </a:lnTo>
                  <a:lnTo>
                    <a:pt x="532" y="655"/>
                  </a:lnTo>
                  <a:lnTo>
                    <a:pt x="532" y="653"/>
                  </a:lnTo>
                  <a:lnTo>
                    <a:pt x="534" y="653"/>
                  </a:lnTo>
                  <a:lnTo>
                    <a:pt x="534" y="651"/>
                  </a:lnTo>
                  <a:lnTo>
                    <a:pt x="534" y="653"/>
                  </a:lnTo>
                  <a:lnTo>
                    <a:pt x="536" y="653"/>
                  </a:lnTo>
                  <a:lnTo>
                    <a:pt x="538" y="653"/>
                  </a:lnTo>
                  <a:lnTo>
                    <a:pt x="538" y="655"/>
                  </a:lnTo>
                  <a:lnTo>
                    <a:pt x="540" y="655"/>
                  </a:lnTo>
                  <a:lnTo>
                    <a:pt x="542" y="657"/>
                  </a:lnTo>
                  <a:lnTo>
                    <a:pt x="542" y="655"/>
                  </a:lnTo>
                  <a:lnTo>
                    <a:pt x="542" y="657"/>
                  </a:lnTo>
                  <a:lnTo>
                    <a:pt x="540" y="657"/>
                  </a:lnTo>
                  <a:lnTo>
                    <a:pt x="540" y="659"/>
                  </a:lnTo>
                  <a:lnTo>
                    <a:pt x="538" y="659"/>
                  </a:lnTo>
                  <a:lnTo>
                    <a:pt x="536" y="660"/>
                  </a:lnTo>
                  <a:lnTo>
                    <a:pt x="538" y="660"/>
                  </a:lnTo>
                  <a:lnTo>
                    <a:pt x="540" y="660"/>
                  </a:lnTo>
                  <a:lnTo>
                    <a:pt x="540" y="659"/>
                  </a:lnTo>
                  <a:lnTo>
                    <a:pt x="540" y="660"/>
                  </a:lnTo>
                  <a:lnTo>
                    <a:pt x="540" y="659"/>
                  </a:lnTo>
                  <a:lnTo>
                    <a:pt x="542" y="659"/>
                  </a:lnTo>
                  <a:lnTo>
                    <a:pt x="543" y="660"/>
                  </a:lnTo>
                  <a:lnTo>
                    <a:pt x="543" y="659"/>
                  </a:lnTo>
                  <a:lnTo>
                    <a:pt x="545" y="659"/>
                  </a:lnTo>
                  <a:lnTo>
                    <a:pt x="547" y="659"/>
                  </a:lnTo>
                  <a:lnTo>
                    <a:pt x="549" y="659"/>
                  </a:lnTo>
                  <a:lnTo>
                    <a:pt x="551" y="659"/>
                  </a:lnTo>
                  <a:lnTo>
                    <a:pt x="551" y="657"/>
                  </a:lnTo>
                  <a:lnTo>
                    <a:pt x="553" y="657"/>
                  </a:lnTo>
                  <a:lnTo>
                    <a:pt x="553" y="659"/>
                  </a:lnTo>
                  <a:lnTo>
                    <a:pt x="555" y="659"/>
                  </a:lnTo>
                  <a:lnTo>
                    <a:pt x="557" y="659"/>
                  </a:lnTo>
                  <a:lnTo>
                    <a:pt x="557" y="657"/>
                  </a:lnTo>
                  <a:lnTo>
                    <a:pt x="559" y="657"/>
                  </a:lnTo>
                  <a:lnTo>
                    <a:pt x="559" y="659"/>
                  </a:lnTo>
                  <a:lnTo>
                    <a:pt x="561" y="657"/>
                  </a:lnTo>
                  <a:lnTo>
                    <a:pt x="563" y="657"/>
                  </a:lnTo>
                  <a:lnTo>
                    <a:pt x="565" y="657"/>
                  </a:lnTo>
                  <a:lnTo>
                    <a:pt x="567" y="657"/>
                  </a:lnTo>
                  <a:lnTo>
                    <a:pt x="567" y="655"/>
                  </a:lnTo>
                  <a:lnTo>
                    <a:pt x="568" y="655"/>
                  </a:lnTo>
                  <a:lnTo>
                    <a:pt x="568" y="653"/>
                  </a:lnTo>
                  <a:lnTo>
                    <a:pt x="570" y="653"/>
                  </a:lnTo>
                  <a:lnTo>
                    <a:pt x="570" y="651"/>
                  </a:lnTo>
                  <a:lnTo>
                    <a:pt x="572" y="651"/>
                  </a:lnTo>
                  <a:lnTo>
                    <a:pt x="572" y="649"/>
                  </a:lnTo>
                  <a:lnTo>
                    <a:pt x="572" y="647"/>
                  </a:lnTo>
                  <a:lnTo>
                    <a:pt x="572" y="645"/>
                  </a:lnTo>
                  <a:lnTo>
                    <a:pt x="572" y="647"/>
                  </a:lnTo>
                  <a:lnTo>
                    <a:pt x="574" y="647"/>
                  </a:lnTo>
                  <a:lnTo>
                    <a:pt x="574" y="645"/>
                  </a:lnTo>
                  <a:lnTo>
                    <a:pt x="576" y="645"/>
                  </a:lnTo>
                  <a:lnTo>
                    <a:pt x="576" y="643"/>
                  </a:lnTo>
                  <a:lnTo>
                    <a:pt x="578" y="641"/>
                  </a:lnTo>
                  <a:lnTo>
                    <a:pt x="578" y="639"/>
                  </a:lnTo>
                  <a:lnTo>
                    <a:pt x="580" y="637"/>
                  </a:lnTo>
                  <a:lnTo>
                    <a:pt x="580" y="635"/>
                  </a:lnTo>
                  <a:lnTo>
                    <a:pt x="580" y="634"/>
                  </a:lnTo>
                  <a:lnTo>
                    <a:pt x="580" y="632"/>
                  </a:lnTo>
                  <a:lnTo>
                    <a:pt x="580" y="630"/>
                  </a:lnTo>
                  <a:lnTo>
                    <a:pt x="580" y="628"/>
                  </a:lnTo>
                  <a:lnTo>
                    <a:pt x="580" y="626"/>
                  </a:lnTo>
                  <a:lnTo>
                    <a:pt x="578" y="626"/>
                  </a:lnTo>
                  <a:lnTo>
                    <a:pt x="578" y="624"/>
                  </a:lnTo>
                  <a:lnTo>
                    <a:pt x="578" y="622"/>
                  </a:lnTo>
                  <a:lnTo>
                    <a:pt x="576" y="620"/>
                  </a:lnTo>
                  <a:lnTo>
                    <a:pt x="576" y="618"/>
                  </a:lnTo>
                  <a:lnTo>
                    <a:pt x="576" y="616"/>
                  </a:lnTo>
                  <a:lnTo>
                    <a:pt x="574" y="614"/>
                  </a:lnTo>
                  <a:lnTo>
                    <a:pt x="574" y="612"/>
                  </a:lnTo>
                  <a:lnTo>
                    <a:pt x="574" y="611"/>
                  </a:lnTo>
                  <a:lnTo>
                    <a:pt x="574" y="609"/>
                  </a:lnTo>
                  <a:lnTo>
                    <a:pt x="574" y="607"/>
                  </a:lnTo>
                  <a:lnTo>
                    <a:pt x="574" y="605"/>
                  </a:lnTo>
                  <a:lnTo>
                    <a:pt x="574" y="603"/>
                  </a:lnTo>
                  <a:lnTo>
                    <a:pt x="574" y="601"/>
                  </a:lnTo>
                  <a:lnTo>
                    <a:pt x="572" y="601"/>
                  </a:lnTo>
                  <a:lnTo>
                    <a:pt x="572" y="599"/>
                  </a:lnTo>
                  <a:lnTo>
                    <a:pt x="570" y="599"/>
                  </a:lnTo>
                  <a:lnTo>
                    <a:pt x="570" y="597"/>
                  </a:lnTo>
                  <a:lnTo>
                    <a:pt x="568" y="597"/>
                  </a:lnTo>
                  <a:lnTo>
                    <a:pt x="568" y="595"/>
                  </a:lnTo>
                  <a:lnTo>
                    <a:pt x="567" y="593"/>
                  </a:lnTo>
                  <a:lnTo>
                    <a:pt x="567" y="591"/>
                  </a:lnTo>
                  <a:lnTo>
                    <a:pt x="567" y="593"/>
                  </a:lnTo>
                  <a:lnTo>
                    <a:pt x="568" y="593"/>
                  </a:lnTo>
                  <a:lnTo>
                    <a:pt x="568" y="591"/>
                  </a:lnTo>
                  <a:lnTo>
                    <a:pt x="567" y="591"/>
                  </a:lnTo>
                  <a:lnTo>
                    <a:pt x="565" y="591"/>
                  </a:lnTo>
                  <a:lnTo>
                    <a:pt x="565" y="589"/>
                  </a:lnTo>
                  <a:lnTo>
                    <a:pt x="567" y="589"/>
                  </a:lnTo>
                  <a:lnTo>
                    <a:pt x="568" y="589"/>
                  </a:lnTo>
                  <a:lnTo>
                    <a:pt x="567" y="589"/>
                  </a:lnTo>
                  <a:lnTo>
                    <a:pt x="568" y="589"/>
                  </a:lnTo>
                  <a:lnTo>
                    <a:pt x="567" y="589"/>
                  </a:lnTo>
                  <a:lnTo>
                    <a:pt x="565" y="589"/>
                  </a:lnTo>
                  <a:lnTo>
                    <a:pt x="563" y="589"/>
                  </a:lnTo>
                  <a:lnTo>
                    <a:pt x="561" y="589"/>
                  </a:lnTo>
                  <a:lnTo>
                    <a:pt x="561" y="587"/>
                  </a:lnTo>
                  <a:lnTo>
                    <a:pt x="561" y="589"/>
                  </a:lnTo>
                  <a:lnTo>
                    <a:pt x="559" y="589"/>
                  </a:lnTo>
                  <a:lnTo>
                    <a:pt x="557" y="589"/>
                  </a:lnTo>
                  <a:lnTo>
                    <a:pt x="557" y="591"/>
                  </a:lnTo>
                  <a:lnTo>
                    <a:pt x="557" y="589"/>
                  </a:lnTo>
                  <a:lnTo>
                    <a:pt x="557" y="587"/>
                  </a:lnTo>
                  <a:lnTo>
                    <a:pt x="559" y="587"/>
                  </a:lnTo>
                  <a:lnTo>
                    <a:pt x="559" y="586"/>
                  </a:lnTo>
                  <a:lnTo>
                    <a:pt x="559" y="584"/>
                  </a:lnTo>
                  <a:lnTo>
                    <a:pt x="559" y="582"/>
                  </a:lnTo>
                  <a:lnTo>
                    <a:pt x="561" y="582"/>
                  </a:lnTo>
                  <a:lnTo>
                    <a:pt x="561" y="580"/>
                  </a:lnTo>
                  <a:lnTo>
                    <a:pt x="561" y="582"/>
                  </a:lnTo>
                  <a:lnTo>
                    <a:pt x="563" y="582"/>
                  </a:lnTo>
                  <a:lnTo>
                    <a:pt x="565" y="582"/>
                  </a:lnTo>
                  <a:lnTo>
                    <a:pt x="567" y="584"/>
                  </a:lnTo>
                  <a:lnTo>
                    <a:pt x="568" y="584"/>
                  </a:lnTo>
                  <a:lnTo>
                    <a:pt x="570" y="584"/>
                  </a:lnTo>
                  <a:lnTo>
                    <a:pt x="572" y="584"/>
                  </a:lnTo>
                  <a:lnTo>
                    <a:pt x="572" y="582"/>
                  </a:lnTo>
                  <a:lnTo>
                    <a:pt x="574" y="582"/>
                  </a:lnTo>
                  <a:lnTo>
                    <a:pt x="572" y="582"/>
                  </a:lnTo>
                  <a:lnTo>
                    <a:pt x="572" y="580"/>
                  </a:lnTo>
                  <a:lnTo>
                    <a:pt x="572" y="582"/>
                  </a:lnTo>
                  <a:lnTo>
                    <a:pt x="570" y="582"/>
                  </a:lnTo>
                  <a:lnTo>
                    <a:pt x="570" y="580"/>
                  </a:lnTo>
                  <a:lnTo>
                    <a:pt x="572" y="580"/>
                  </a:lnTo>
                  <a:lnTo>
                    <a:pt x="574" y="580"/>
                  </a:lnTo>
                  <a:lnTo>
                    <a:pt x="576" y="580"/>
                  </a:lnTo>
                  <a:lnTo>
                    <a:pt x="576" y="578"/>
                  </a:lnTo>
                  <a:lnTo>
                    <a:pt x="576" y="576"/>
                  </a:lnTo>
                  <a:lnTo>
                    <a:pt x="578" y="576"/>
                  </a:lnTo>
                  <a:lnTo>
                    <a:pt x="580" y="574"/>
                  </a:lnTo>
                  <a:lnTo>
                    <a:pt x="580" y="572"/>
                  </a:lnTo>
                  <a:lnTo>
                    <a:pt x="580" y="570"/>
                  </a:lnTo>
                  <a:lnTo>
                    <a:pt x="580" y="568"/>
                  </a:lnTo>
                  <a:lnTo>
                    <a:pt x="580" y="566"/>
                  </a:lnTo>
                  <a:lnTo>
                    <a:pt x="578" y="564"/>
                  </a:lnTo>
                  <a:lnTo>
                    <a:pt x="578" y="563"/>
                  </a:lnTo>
                  <a:lnTo>
                    <a:pt x="578" y="561"/>
                  </a:lnTo>
                  <a:lnTo>
                    <a:pt x="576" y="559"/>
                  </a:lnTo>
                  <a:lnTo>
                    <a:pt x="578" y="559"/>
                  </a:lnTo>
                  <a:lnTo>
                    <a:pt x="576" y="559"/>
                  </a:lnTo>
                  <a:lnTo>
                    <a:pt x="574" y="559"/>
                  </a:lnTo>
                  <a:lnTo>
                    <a:pt x="574" y="557"/>
                  </a:lnTo>
                  <a:lnTo>
                    <a:pt x="572" y="557"/>
                  </a:lnTo>
                  <a:lnTo>
                    <a:pt x="570" y="555"/>
                  </a:lnTo>
                  <a:lnTo>
                    <a:pt x="568" y="553"/>
                  </a:lnTo>
                  <a:lnTo>
                    <a:pt x="568" y="551"/>
                  </a:lnTo>
                  <a:lnTo>
                    <a:pt x="570" y="551"/>
                  </a:lnTo>
                  <a:lnTo>
                    <a:pt x="570" y="553"/>
                  </a:lnTo>
                  <a:lnTo>
                    <a:pt x="572" y="553"/>
                  </a:lnTo>
                  <a:lnTo>
                    <a:pt x="572" y="551"/>
                  </a:lnTo>
                  <a:lnTo>
                    <a:pt x="574" y="551"/>
                  </a:lnTo>
                  <a:lnTo>
                    <a:pt x="574" y="549"/>
                  </a:lnTo>
                  <a:lnTo>
                    <a:pt x="576" y="547"/>
                  </a:lnTo>
                  <a:lnTo>
                    <a:pt x="576" y="545"/>
                  </a:lnTo>
                  <a:lnTo>
                    <a:pt x="574" y="545"/>
                  </a:lnTo>
                  <a:lnTo>
                    <a:pt x="576" y="545"/>
                  </a:lnTo>
                  <a:lnTo>
                    <a:pt x="576" y="543"/>
                  </a:lnTo>
                  <a:lnTo>
                    <a:pt x="574" y="543"/>
                  </a:lnTo>
                  <a:lnTo>
                    <a:pt x="574" y="541"/>
                  </a:lnTo>
                  <a:lnTo>
                    <a:pt x="574" y="539"/>
                  </a:lnTo>
                  <a:lnTo>
                    <a:pt x="574" y="538"/>
                  </a:lnTo>
                  <a:lnTo>
                    <a:pt x="574" y="539"/>
                  </a:lnTo>
                  <a:lnTo>
                    <a:pt x="574" y="541"/>
                  </a:lnTo>
                  <a:lnTo>
                    <a:pt x="574" y="543"/>
                  </a:lnTo>
                  <a:lnTo>
                    <a:pt x="576" y="543"/>
                  </a:lnTo>
                  <a:lnTo>
                    <a:pt x="576" y="545"/>
                  </a:lnTo>
                  <a:lnTo>
                    <a:pt x="574" y="545"/>
                  </a:lnTo>
                  <a:lnTo>
                    <a:pt x="576" y="545"/>
                  </a:lnTo>
                  <a:lnTo>
                    <a:pt x="574" y="545"/>
                  </a:lnTo>
                  <a:lnTo>
                    <a:pt x="574" y="547"/>
                  </a:lnTo>
                  <a:lnTo>
                    <a:pt x="576" y="547"/>
                  </a:lnTo>
                  <a:lnTo>
                    <a:pt x="574" y="547"/>
                  </a:lnTo>
                  <a:lnTo>
                    <a:pt x="574" y="549"/>
                  </a:lnTo>
                  <a:lnTo>
                    <a:pt x="574" y="551"/>
                  </a:lnTo>
                  <a:lnTo>
                    <a:pt x="572" y="551"/>
                  </a:lnTo>
                  <a:lnTo>
                    <a:pt x="572" y="553"/>
                  </a:lnTo>
                  <a:lnTo>
                    <a:pt x="570" y="553"/>
                  </a:lnTo>
                  <a:lnTo>
                    <a:pt x="570" y="551"/>
                  </a:lnTo>
                  <a:lnTo>
                    <a:pt x="568" y="551"/>
                  </a:lnTo>
                  <a:lnTo>
                    <a:pt x="567" y="551"/>
                  </a:lnTo>
                  <a:lnTo>
                    <a:pt x="567" y="553"/>
                  </a:lnTo>
                  <a:lnTo>
                    <a:pt x="567" y="555"/>
                  </a:lnTo>
                  <a:lnTo>
                    <a:pt x="565" y="555"/>
                  </a:lnTo>
                  <a:lnTo>
                    <a:pt x="565" y="557"/>
                  </a:lnTo>
                  <a:lnTo>
                    <a:pt x="563" y="557"/>
                  </a:lnTo>
                  <a:lnTo>
                    <a:pt x="563" y="559"/>
                  </a:lnTo>
                  <a:lnTo>
                    <a:pt x="563" y="557"/>
                  </a:lnTo>
                  <a:lnTo>
                    <a:pt x="565" y="557"/>
                  </a:lnTo>
                  <a:lnTo>
                    <a:pt x="563" y="559"/>
                  </a:lnTo>
                  <a:lnTo>
                    <a:pt x="563" y="561"/>
                  </a:lnTo>
                  <a:lnTo>
                    <a:pt x="561" y="561"/>
                  </a:lnTo>
                  <a:lnTo>
                    <a:pt x="561" y="563"/>
                  </a:lnTo>
                  <a:lnTo>
                    <a:pt x="561" y="564"/>
                  </a:lnTo>
                  <a:lnTo>
                    <a:pt x="559" y="564"/>
                  </a:lnTo>
                  <a:lnTo>
                    <a:pt x="557" y="564"/>
                  </a:lnTo>
                  <a:lnTo>
                    <a:pt x="555" y="564"/>
                  </a:lnTo>
                  <a:lnTo>
                    <a:pt x="557" y="564"/>
                  </a:lnTo>
                  <a:lnTo>
                    <a:pt x="555" y="564"/>
                  </a:lnTo>
                  <a:lnTo>
                    <a:pt x="555" y="563"/>
                  </a:lnTo>
                  <a:lnTo>
                    <a:pt x="553" y="563"/>
                  </a:lnTo>
                  <a:lnTo>
                    <a:pt x="551" y="561"/>
                  </a:lnTo>
                  <a:lnTo>
                    <a:pt x="549" y="561"/>
                  </a:lnTo>
                  <a:lnTo>
                    <a:pt x="549" y="559"/>
                  </a:lnTo>
                  <a:lnTo>
                    <a:pt x="547" y="561"/>
                  </a:lnTo>
                  <a:lnTo>
                    <a:pt x="549" y="561"/>
                  </a:lnTo>
                  <a:lnTo>
                    <a:pt x="551" y="561"/>
                  </a:lnTo>
                  <a:lnTo>
                    <a:pt x="551" y="563"/>
                  </a:lnTo>
                  <a:lnTo>
                    <a:pt x="551" y="561"/>
                  </a:lnTo>
                  <a:lnTo>
                    <a:pt x="551" y="563"/>
                  </a:lnTo>
                  <a:lnTo>
                    <a:pt x="549" y="563"/>
                  </a:lnTo>
                  <a:lnTo>
                    <a:pt x="547" y="563"/>
                  </a:lnTo>
                  <a:lnTo>
                    <a:pt x="547" y="564"/>
                  </a:lnTo>
                  <a:lnTo>
                    <a:pt x="545" y="564"/>
                  </a:lnTo>
                  <a:lnTo>
                    <a:pt x="543" y="564"/>
                  </a:lnTo>
                  <a:lnTo>
                    <a:pt x="545" y="564"/>
                  </a:lnTo>
                  <a:lnTo>
                    <a:pt x="545" y="566"/>
                  </a:lnTo>
                  <a:lnTo>
                    <a:pt x="543" y="566"/>
                  </a:lnTo>
                  <a:lnTo>
                    <a:pt x="543" y="568"/>
                  </a:lnTo>
                  <a:lnTo>
                    <a:pt x="543" y="566"/>
                  </a:lnTo>
                  <a:lnTo>
                    <a:pt x="545" y="566"/>
                  </a:lnTo>
                  <a:lnTo>
                    <a:pt x="543" y="566"/>
                  </a:lnTo>
                  <a:lnTo>
                    <a:pt x="543" y="568"/>
                  </a:lnTo>
                  <a:lnTo>
                    <a:pt x="545" y="568"/>
                  </a:lnTo>
                  <a:lnTo>
                    <a:pt x="545" y="566"/>
                  </a:lnTo>
                  <a:lnTo>
                    <a:pt x="547" y="564"/>
                  </a:lnTo>
                  <a:lnTo>
                    <a:pt x="549" y="564"/>
                  </a:lnTo>
                  <a:lnTo>
                    <a:pt x="547" y="566"/>
                  </a:lnTo>
                  <a:lnTo>
                    <a:pt x="545" y="566"/>
                  </a:lnTo>
                  <a:lnTo>
                    <a:pt x="545" y="568"/>
                  </a:lnTo>
                  <a:lnTo>
                    <a:pt x="543" y="568"/>
                  </a:lnTo>
                  <a:lnTo>
                    <a:pt x="542" y="568"/>
                  </a:lnTo>
                  <a:lnTo>
                    <a:pt x="540" y="568"/>
                  </a:lnTo>
                  <a:lnTo>
                    <a:pt x="540" y="566"/>
                  </a:lnTo>
                  <a:lnTo>
                    <a:pt x="538" y="568"/>
                  </a:lnTo>
                  <a:lnTo>
                    <a:pt x="538" y="566"/>
                  </a:lnTo>
                  <a:lnTo>
                    <a:pt x="538" y="568"/>
                  </a:lnTo>
                  <a:lnTo>
                    <a:pt x="540" y="568"/>
                  </a:lnTo>
                  <a:lnTo>
                    <a:pt x="538" y="568"/>
                  </a:lnTo>
                  <a:lnTo>
                    <a:pt x="536" y="570"/>
                  </a:lnTo>
                  <a:lnTo>
                    <a:pt x="534" y="572"/>
                  </a:lnTo>
                  <a:lnTo>
                    <a:pt x="534" y="574"/>
                  </a:lnTo>
                  <a:lnTo>
                    <a:pt x="532" y="576"/>
                  </a:lnTo>
                  <a:lnTo>
                    <a:pt x="530" y="576"/>
                  </a:lnTo>
                  <a:lnTo>
                    <a:pt x="530" y="578"/>
                  </a:lnTo>
                  <a:lnTo>
                    <a:pt x="528" y="578"/>
                  </a:lnTo>
                  <a:lnTo>
                    <a:pt x="526" y="580"/>
                  </a:lnTo>
                  <a:lnTo>
                    <a:pt x="524" y="580"/>
                  </a:lnTo>
                  <a:lnTo>
                    <a:pt x="524" y="582"/>
                  </a:lnTo>
                  <a:lnTo>
                    <a:pt x="522" y="584"/>
                  </a:lnTo>
                  <a:lnTo>
                    <a:pt x="522" y="586"/>
                  </a:lnTo>
                  <a:lnTo>
                    <a:pt x="522" y="587"/>
                  </a:lnTo>
                  <a:lnTo>
                    <a:pt x="522" y="589"/>
                  </a:lnTo>
                  <a:lnTo>
                    <a:pt x="520" y="589"/>
                  </a:lnTo>
                  <a:lnTo>
                    <a:pt x="522" y="589"/>
                  </a:lnTo>
                  <a:lnTo>
                    <a:pt x="522" y="591"/>
                  </a:lnTo>
                  <a:lnTo>
                    <a:pt x="520" y="591"/>
                  </a:lnTo>
                  <a:lnTo>
                    <a:pt x="520" y="593"/>
                  </a:lnTo>
                  <a:lnTo>
                    <a:pt x="519" y="593"/>
                  </a:lnTo>
                  <a:lnTo>
                    <a:pt x="519" y="595"/>
                  </a:lnTo>
                  <a:lnTo>
                    <a:pt x="517" y="595"/>
                  </a:lnTo>
                  <a:lnTo>
                    <a:pt x="517" y="593"/>
                  </a:lnTo>
                  <a:lnTo>
                    <a:pt x="517" y="591"/>
                  </a:lnTo>
                  <a:lnTo>
                    <a:pt x="517" y="589"/>
                  </a:lnTo>
                  <a:lnTo>
                    <a:pt x="515" y="589"/>
                  </a:lnTo>
                  <a:lnTo>
                    <a:pt x="517" y="589"/>
                  </a:lnTo>
                  <a:lnTo>
                    <a:pt x="515" y="589"/>
                  </a:lnTo>
                  <a:lnTo>
                    <a:pt x="515" y="587"/>
                  </a:lnTo>
                  <a:lnTo>
                    <a:pt x="515" y="586"/>
                  </a:lnTo>
                  <a:lnTo>
                    <a:pt x="515" y="584"/>
                  </a:lnTo>
                  <a:lnTo>
                    <a:pt x="515" y="582"/>
                  </a:lnTo>
                  <a:lnTo>
                    <a:pt x="513" y="582"/>
                  </a:lnTo>
                  <a:lnTo>
                    <a:pt x="513" y="580"/>
                  </a:lnTo>
                  <a:lnTo>
                    <a:pt x="511" y="580"/>
                  </a:lnTo>
                  <a:lnTo>
                    <a:pt x="509" y="580"/>
                  </a:lnTo>
                  <a:lnTo>
                    <a:pt x="509" y="578"/>
                  </a:lnTo>
                  <a:lnTo>
                    <a:pt x="509" y="576"/>
                  </a:lnTo>
                  <a:lnTo>
                    <a:pt x="507" y="576"/>
                  </a:lnTo>
                  <a:lnTo>
                    <a:pt x="507" y="574"/>
                  </a:lnTo>
                  <a:lnTo>
                    <a:pt x="505" y="574"/>
                  </a:lnTo>
                  <a:lnTo>
                    <a:pt x="505" y="572"/>
                  </a:lnTo>
                  <a:lnTo>
                    <a:pt x="505" y="574"/>
                  </a:lnTo>
                  <a:lnTo>
                    <a:pt x="505" y="572"/>
                  </a:lnTo>
                  <a:lnTo>
                    <a:pt x="507" y="572"/>
                  </a:lnTo>
                  <a:lnTo>
                    <a:pt x="505" y="572"/>
                  </a:lnTo>
                  <a:lnTo>
                    <a:pt x="503" y="572"/>
                  </a:lnTo>
                  <a:lnTo>
                    <a:pt x="501" y="572"/>
                  </a:lnTo>
                  <a:lnTo>
                    <a:pt x="501" y="574"/>
                  </a:lnTo>
                  <a:lnTo>
                    <a:pt x="503" y="574"/>
                  </a:lnTo>
                  <a:lnTo>
                    <a:pt x="501" y="574"/>
                  </a:lnTo>
                  <a:lnTo>
                    <a:pt x="501" y="576"/>
                  </a:lnTo>
                  <a:lnTo>
                    <a:pt x="499" y="576"/>
                  </a:lnTo>
                  <a:lnTo>
                    <a:pt x="499" y="578"/>
                  </a:lnTo>
                  <a:lnTo>
                    <a:pt x="501" y="578"/>
                  </a:lnTo>
                  <a:lnTo>
                    <a:pt x="501" y="580"/>
                  </a:lnTo>
                  <a:lnTo>
                    <a:pt x="503" y="580"/>
                  </a:lnTo>
                  <a:lnTo>
                    <a:pt x="505" y="580"/>
                  </a:lnTo>
                  <a:lnTo>
                    <a:pt x="505" y="582"/>
                  </a:lnTo>
                  <a:lnTo>
                    <a:pt x="507" y="582"/>
                  </a:lnTo>
                  <a:lnTo>
                    <a:pt x="509" y="582"/>
                  </a:lnTo>
                  <a:lnTo>
                    <a:pt x="509" y="584"/>
                  </a:lnTo>
                  <a:lnTo>
                    <a:pt x="509" y="586"/>
                  </a:lnTo>
                  <a:lnTo>
                    <a:pt x="507" y="586"/>
                  </a:lnTo>
                  <a:lnTo>
                    <a:pt x="507" y="587"/>
                  </a:lnTo>
                  <a:lnTo>
                    <a:pt x="507" y="589"/>
                  </a:lnTo>
                  <a:lnTo>
                    <a:pt x="505" y="589"/>
                  </a:lnTo>
                  <a:lnTo>
                    <a:pt x="503" y="589"/>
                  </a:lnTo>
                  <a:lnTo>
                    <a:pt x="503" y="587"/>
                  </a:lnTo>
                  <a:lnTo>
                    <a:pt x="503" y="586"/>
                  </a:lnTo>
                  <a:lnTo>
                    <a:pt x="501" y="586"/>
                  </a:lnTo>
                  <a:lnTo>
                    <a:pt x="501" y="584"/>
                  </a:lnTo>
                  <a:lnTo>
                    <a:pt x="499" y="584"/>
                  </a:lnTo>
                  <a:lnTo>
                    <a:pt x="499" y="582"/>
                  </a:lnTo>
                  <a:lnTo>
                    <a:pt x="497" y="582"/>
                  </a:lnTo>
                  <a:lnTo>
                    <a:pt x="495" y="580"/>
                  </a:lnTo>
                  <a:lnTo>
                    <a:pt x="494" y="580"/>
                  </a:lnTo>
                  <a:lnTo>
                    <a:pt x="492" y="578"/>
                  </a:lnTo>
                  <a:lnTo>
                    <a:pt x="490" y="578"/>
                  </a:lnTo>
                  <a:lnTo>
                    <a:pt x="488" y="578"/>
                  </a:lnTo>
                  <a:lnTo>
                    <a:pt x="486" y="578"/>
                  </a:lnTo>
                  <a:lnTo>
                    <a:pt x="484" y="578"/>
                  </a:lnTo>
                  <a:lnTo>
                    <a:pt x="482" y="578"/>
                  </a:lnTo>
                  <a:lnTo>
                    <a:pt x="480" y="578"/>
                  </a:lnTo>
                  <a:lnTo>
                    <a:pt x="480" y="580"/>
                  </a:lnTo>
                  <a:lnTo>
                    <a:pt x="478" y="580"/>
                  </a:lnTo>
                  <a:lnTo>
                    <a:pt x="478" y="578"/>
                  </a:lnTo>
                  <a:lnTo>
                    <a:pt x="476" y="578"/>
                  </a:lnTo>
                  <a:lnTo>
                    <a:pt x="474" y="578"/>
                  </a:lnTo>
                  <a:lnTo>
                    <a:pt x="472" y="578"/>
                  </a:lnTo>
                  <a:lnTo>
                    <a:pt x="471" y="578"/>
                  </a:lnTo>
                  <a:lnTo>
                    <a:pt x="469" y="578"/>
                  </a:lnTo>
                  <a:lnTo>
                    <a:pt x="467" y="578"/>
                  </a:lnTo>
                  <a:lnTo>
                    <a:pt x="467" y="580"/>
                  </a:lnTo>
                  <a:lnTo>
                    <a:pt x="465" y="580"/>
                  </a:lnTo>
                  <a:lnTo>
                    <a:pt x="463" y="580"/>
                  </a:lnTo>
                  <a:lnTo>
                    <a:pt x="463" y="582"/>
                  </a:lnTo>
                  <a:lnTo>
                    <a:pt x="461" y="582"/>
                  </a:lnTo>
                  <a:lnTo>
                    <a:pt x="459" y="582"/>
                  </a:lnTo>
                  <a:lnTo>
                    <a:pt x="459" y="584"/>
                  </a:lnTo>
                  <a:lnTo>
                    <a:pt x="457" y="584"/>
                  </a:lnTo>
                  <a:lnTo>
                    <a:pt x="455" y="586"/>
                  </a:lnTo>
                  <a:lnTo>
                    <a:pt x="455" y="584"/>
                  </a:lnTo>
                  <a:lnTo>
                    <a:pt x="457" y="584"/>
                  </a:lnTo>
                  <a:lnTo>
                    <a:pt x="459" y="584"/>
                  </a:lnTo>
                  <a:lnTo>
                    <a:pt x="459" y="582"/>
                  </a:lnTo>
                  <a:lnTo>
                    <a:pt x="461" y="582"/>
                  </a:lnTo>
                  <a:lnTo>
                    <a:pt x="461" y="580"/>
                  </a:lnTo>
                  <a:lnTo>
                    <a:pt x="461" y="582"/>
                  </a:lnTo>
                  <a:lnTo>
                    <a:pt x="459" y="582"/>
                  </a:lnTo>
                  <a:lnTo>
                    <a:pt x="457" y="582"/>
                  </a:lnTo>
                  <a:lnTo>
                    <a:pt x="455" y="582"/>
                  </a:lnTo>
                  <a:lnTo>
                    <a:pt x="453" y="584"/>
                  </a:lnTo>
                  <a:lnTo>
                    <a:pt x="451" y="584"/>
                  </a:lnTo>
                  <a:lnTo>
                    <a:pt x="451" y="586"/>
                  </a:lnTo>
                  <a:lnTo>
                    <a:pt x="449" y="586"/>
                  </a:lnTo>
                  <a:lnTo>
                    <a:pt x="449" y="584"/>
                  </a:lnTo>
                  <a:lnTo>
                    <a:pt x="451" y="584"/>
                  </a:lnTo>
                  <a:lnTo>
                    <a:pt x="449" y="582"/>
                  </a:lnTo>
                  <a:lnTo>
                    <a:pt x="449" y="584"/>
                  </a:lnTo>
                  <a:lnTo>
                    <a:pt x="449" y="586"/>
                  </a:lnTo>
                  <a:lnTo>
                    <a:pt x="451" y="586"/>
                  </a:lnTo>
                  <a:lnTo>
                    <a:pt x="449" y="586"/>
                  </a:lnTo>
                  <a:lnTo>
                    <a:pt x="449" y="587"/>
                  </a:lnTo>
                  <a:lnTo>
                    <a:pt x="451" y="587"/>
                  </a:lnTo>
                  <a:lnTo>
                    <a:pt x="453" y="586"/>
                  </a:lnTo>
                  <a:lnTo>
                    <a:pt x="455" y="586"/>
                  </a:lnTo>
                  <a:lnTo>
                    <a:pt x="453" y="586"/>
                  </a:lnTo>
                  <a:lnTo>
                    <a:pt x="451" y="587"/>
                  </a:lnTo>
                  <a:lnTo>
                    <a:pt x="449" y="587"/>
                  </a:lnTo>
                  <a:lnTo>
                    <a:pt x="447" y="587"/>
                  </a:lnTo>
                  <a:lnTo>
                    <a:pt x="446" y="587"/>
                  </a:lnTo>
                  <a:lnTo>
                    <a:pt x="444" y="587"/>
                  </a:lnTo>
                  <a:lnTo>
                    <a:pt x="444" y="586"/>
                  </a:lnTo>
                  <a:lnTo>
                    <a:pt x="442" y="586"/>
                  </a:lnTo>
                  <a:lnTo>
                    <a:pt x="440" y="586"/>
                  </a:lnTo>
                  <a:lnTo>
                    <a:pt x="438" y="584"/>
                  </a:lnTo>
                  <a:lnTo>
                    <a:pt x="436" y="584"/>
                  </a:lnTo>
                  <a:lnTo>
                    <a:pt x="434" y="584"/>
                  </a:lnTo>
                  <a:lnTo>
                    <a:pt x="432" y="584"/>
                  </a:lnTo>
                  <a:lnTo>
                    <a:pt x="432" y="582"/>
                  </a:lnTo>
                  <a:lnTo>
                    <a:pt x="430" y="582"/>
                  </a:lnTo>
                  <a:lnTo>
                    <a:pt x="428" y="582"/>
                  </a:lnTo>
                  <a:lnTo>
                    <a:pt x="426" y="582"/>
                  </a:lnTo>
                  <a:lnTo>
                    <a:pt x="424" y="580"/>
                  </a:lnTo>
                  <a:lnTo>
                    <a:pt x="422" y="580"/>
                  </a:lnTo>
                  <a:lnTo>
                    <a:pt x="421" y="580"/>
                  </a:lnTo>
                  <a:lnTo>
                    <a:pt x="419" y="580"/>
                  </a:lnTo>
                  <a:lnTo>
                    <a:pt x="417" y="580"/>
                  </a:lnTo>
                  <a:lnTo>
                    <a:pt x="417" y="578"/>
                  </a:lnTo>
                  <a:lnTo>
                    <a:pt x="415" y="578"/>
                  </a:lnTo>
                  <a:lnTo>
                    <a:pt x="413" y="578"/>
                  </a:lnTo>
                  <a:lnTo>
                    <a:pt x="411" y="578"/>
                  </a:lnTo>
                  <a:lnTo>
                    <a:pt x="409" y="578"/>
                  </a:lnTo>
                  <a:lnTo>
                    <a:pt x="407" y="576"/>
                  </a:lnTo>
                  <a:lnTo>
                    <a:pt x="405" y="574"/>
                  </a:lnTo>
                  <a:lnTo>
                    <a:pt x="403" y="574"/>
                  </a:lnTo>
                  <a:lnTo>
                    <a:pt x="403" y="572"/>
                  </a:lnTo>
                  <a:lnTo>
                    <a:pt x="401" y="572"/>
                  </a:lnTo>
                  <a:lnTo>
                    <a:pt x="401" y="570"/>
                  </a:lnTo>
                  <a:lnTo>
                    <a:pt x="401" y="568"/>
                  </a:lnTo>
                  <a:lnTo>
                    <a:pt x="401" y="566"/>
                  </a:lnTo>
                  <a:lnTo>
                    <a:pt x="399" y="566"/>
                  </a:lnTo>
                  <a:lnTo>
                    <a:pt x="399" y="564"/>
                  </a:lnTo>
                  <a:lnTo>
                    <a:pt x="401" y="564"/>
                  </a:lnTo>
                  <a:lnTo>
                    <a:pt x="399" y="563"/>
                  </a:lnTo>
                  <a:lnTo>
                    <a:pt x="399" y="561"/>
                  </a:lnTo>
                  <a:lnTo>
                    <a:pt x="401" y="561"/>
                  </a:lnTo>
                  <a:lnTo>
                    <a:pt x="403" y="559"/>
                  </a:lnTo>
                  <a:lnTo>
                    <a:pt x="401" y="561"/>
                  </a:lnTo>
                  <a:lnTo>
                    <a:pt x="403" y="561"/>
                  </a:lnTo>
                  <a:lnTo>
                    <a:pt x="403" y="559"/>
                  </a:lnTo>
                  <a:lnTo>
                    <a:pt x="403" y="557"/>
                  </a:lnTo>
                  <a:lnTo>
                    <a:pt x="403" y="559"/>
                  </a:lnTo>
                  <a:lnTo>
                    <a:pt x="403" y="557"/>
                  </a:lnTo>
                  <a:lnTo>
                    <a:pt x="403" y="555"/>
                  </a:lnTo>
                  <a:lnTo>
                    <a:pt x="401" y="555"/>
                  </a:lnTo>
                  <a:lnTo>
                    <a:pt x="403" y="555"/>
                  </a:lnTo>
                  <a:lnTo>
                    <a:pt x="403" y="557"/>
                  </a:lnTo>
                  <a:lnTo>
                    <a:pt x="403" y="555"/>
                  </a:lnTo>
                  <a:lnTo>
                    <a:pt x="401" y="555"/>
                  </a:lnTo>
                  <a:lnTo>
                    <a:pt x="401" y="553"/>
                  </a:lnTo>
                  <a:lnTo>
                    <a:pt x="401" y="551"/>
                  </a:lnTo>
                  <a:lnTo>
                    <a:pt x="399" y="551"/>
                  </a:lnTo>
                  <a:lnTo>
                    <a:pt x="399" y="549"/>
                  </a:lnTo>
                  <a:lnTo>
                    <a:pt x="398" y="549"/>
                  </a:lnTo>
                  <a:lnTo>
                    <a:pt x="398" y="551"/>
                  </a:lnTo>
                  <a:lnTo>
                    <a:pt x="399" y="551"/>
                  </a:lnTo>
                  <a:lnTo>
                    <a:pt x="401" y="553"/>
                  </a:lnTo>
                  <a:lnTo>
                    <a:pt x="401" y="555"/>
                  </a:lnTo>
                  <a:lnTo>
                    <a:pt x="401" y="553"/>
                  </a:lnTo>
                  <a:lnTo>
                    <a:pt x="399" y="551"/>
                  </a:lnTo>
                  <a:lnTo>
                    <a:pt x="398" y="551"/>
                  </a:lnTo>
                  <a:lnTo>
                    <a:pt x="398" y="549"/>
                  </a:lnTo>
                  <a:lnTo>
                    <a:pt x="396" y="549"/>
                  </a:lnTo>
                  <a:lnTo>
                    <a:pt x="394" y="547"/>
                  </a:lnTo>
                  <a:lnTo>
                    <a:pt x="394" y="545"/>
                  </a:lnTo>
                  <a:lnTo>
                    <a:pt x="394" y="543"/>
                  </a:lnTo>
                  <a:lnTo>
                    <a:pt x="392" y="541"/>
                  </a:lnTo>
                  <a:lnTo>
                    <a:pt x="390" y="541"/>
                  </a:lnTo>
                  <a:lnTo>
                    <a:pt x="390" y="539"/>
                  </a:lnTo>
                  <a:lnTo>
                    <a:pt x="388" y="539"/>
                  </a:lnTo>
                  <a:lnTo>
                    <a:pt x="388" y="538"/>
                  </a:lnTo>
                  <a:lnTo>
                    <a:pt x="386" y="536"/>
                  </a:lnTo>
                  <a:lnTo>
                    <a:pt x="386" y="534"/>
                  </a:lnTo>
                  <a:lnTo>
                    <a:pt x="386" y="532"/>
                  </a:lnTo>
                  <a:lnTo>
                    <a:pt x="386" y="530"/>
                  </a:lnTo>
                  <a:lnTo>
                    <a:pt x="386" y="528"/>
                  </a:lnTo>
                  <a:lnTo>
                    <a:pt x="388" y="526"/>
                  </a:lnTo>
                  <a:lnTo>
                    <a:pt x="388" y="524"/>
                  </a:lnTo>
                  <a:lnTo>
                    <a:pt x="388" y="526"/>
                  </a:lnTo>
                  <a:lnTo>
                    <a:pt x="388" y="528"/>
                  </a:lnTo>
                  <a:lnTo>
                    <a:pt x="386" y="530"/>
                  </a:lnTo>
                  <a:lnTo>
                    <a:pt x="386" y="532"/>
                  </a:lnTo>
                  <a:lnTo>
                    <a:pt x="386" y="534"/>
                  </a:lnTo>
                  <a:lnTo>
                    <a:pt x="386" y="536"/>
                  </a:lnTo>
                  <a:lnTo>
                    <a:pt x="388" y="538"/>
                  </a:lnTo>
                  <a:lnTo>
                    <a:pt x="388" y="536"/>
                  </a:lnTo>
                  <a:lnTo>
                    <a:pt x="390" y="536"/>
                  </a:lnTo>
                  <a:lnTo>
                    <a:pt x="390" y="538"/>
                  </a:lnTo>
                  <a:lnTo>
                    <a:pt x="392" y="538"/>
                  </a:lnTo>
                  <a:lnTo>
                    <a:pt x="394" y="538"/>
                  </a:lnTo>
                  <a:lnTo>
                    <a:pt x="396" y="538"/>
                  </a:lnTo>
                  <a:lnTo>
                    <a:pt x="398" y="538"/>
                  </a:lnTo>
                  <a:lnTo>
                    <a:pt x="398" y="536"/>
                  </a:lnTo>
                  <a:lnTo>
                    <a:pt x="398" y="538"/>
                  </a:lnTo>
                  <a:lnTo>
                    <a:pt x="398" y="536"/>
                  </a:lnTo>
                  <a:lnTo>
                    <a:pt x="399" y="536"/>
                  </a:lnTo>
                  <a:lnTo>
                    <a:pt x="398" y="536"/>
                  </a:lnTo>
                  <a:lnTo>
                    <a:pt x="396" y="536"/>
                  </a:lnTo>
                  <a:lnTo>
                    <a:pt x="398" y="536"/>
                  </a:lnTo>
                  <a:lnTo>
                    <a:pt x="399" y="534"/>
                  </a:lnTo>
                  <a:lnTo>
                    <a:pt x="401" y="532"/>
                  </a:lnTo>
                  <a:lnTo>
                    <a:pt x="401" y="530"/>
                  </a:lnTo>
                  <a:lnTo>
                    <a:pt x="399" y="530"/>
                  </a:lnTo>
                  <a:lnTo>
                    <a:pt x="401" y="528"/>
                  </a:lnTo>
                  <a:lnTo>
                    <a:pt x="403" y="528"/>
                  </a:lnTo>
                  <a:lnTo>
                    <a:pt x="403" y="526"/>
                  </a:lnTo>
                  <a:lnTo>
                    <a:pt x="405" y="526"/>
                  </a:lnTo>
                  <a:lnTo>
                    <a:pt x="403" y="526"/>
                  </a:lnTo>
                  <a:lnTo>
                    <a:pt x="405" y="526"/>
                  </a:lnTo>
                  <a:lnTo>
                    <a:pt x="407" y="526"/>
                  </a:lnTo>
                  <a:lnTo>
                    <a:pt x="409" y="526"/>
                  </a:lnTo>
                  <a:lnTo>
                    <a:pt x="409" y="528"/>
                  </a:lnTo>
                  <a:lnTo>
                    <a:pt x="411" y="528"/>
                  </a:lnTo>
                  <a:lnTo>
                    <a:pt x="413" y="528"/>
                  </a:lnTo>
                  <a:lnTo>
                    <a:pt x="415" y="528"/>
                  </a:lnTo>
                  <a:lnTo>
                    <a:pt x="415" y="530"/>
                  </a:lnTo>
                  <a:lnTo>
                    <a:pt x="415" y="532"/>
                  </a:lnTo>
                  <a:lnTo>
                    <a:pt x="415" y="534"/>
                  </a:lnTo>
                  <a:lnTo>
                    <a:pt x="413" y="534"/>
                  </a:lnTo>
                  <a:lnTo>
                    <a:pt x="415" y="534"/>
                  </a:lnTo>
                  <a:lnTo>
                    <a:pt x="415" y="532"/>
                  </a:lnTo>
                  <a:lnTo>
                    <a:pt x="417" y="532"/>
                  </a:lnTo>
                  <a:lnTo>
                    <a:pt x="417" y="534"/>
                  </a:lnTo>
                  <a:lnTo>
                    <a:pt x="417" y="536"/>
                  </a:lnTo>
                  <a:lnTo>
                    <a:pt x="419" y="536"/>
                  </a:lnTo>
                  <a:lnTo>
                    <a:pt x="419" y="538"/>
                  </a:lnTo>
                  <a:lnTo>
                    <a:pt x="419" y="539"/>
                  </a:lnTo>
                  <a:lnTo>
                    <a:pt x="421" y="539"/>
                  </a:lnTo>
                  <a:lnTo>
                    <a:pt x="422" y="539"/>
                  </a:lnTo>
                  <a:lnTo>
                    <a:pt x="424" y="539"/>
                  </a:lnTo>
                  <a:lnTo>
                    <a:pt x="424" y="541"/>
                  </a:lnTo>
                  <a:lnTo>
                    <a:pt x="426" y="541"/>
                  </a:lnTo>
                  <a:lnTo>
                    <a:pt x="426" y="543"/>
                  </a:lnTo>
                  <a:lnTo>
                    <a:pt x="426" y="541"/>
                  </a:lnTo>
                  <a:lnTo>
                    <a:pt x="428" y="541"/>
                  </a:lnTo>
                  <a:lnTo>
                    <a:pt x="428" y="539"/>
                  </a:lnTo>
                  <a:lnTo>
                    <a:pt x="428" y="538"/>
                  </a:lnTo>
                  <a:lnTo>
                    <a:pt x="430" y="538"/>
                  </a:lnTo>
                  <a:lnTo>
                    <a:pt x="432" y="538"/>
                  </a:lnTo>
                  <a:lnTo>
                    <a:pt x="432" y="536"/>
                  </a:lnTo>
                  <a:lnTo>
                    <a:pt x="434" y="536"/>
                  </a:lnTo>
                  <a:lnTo>
                    <a:pt x="434" y="534"/>
                  </a:lnTo>
                  <a:lnTo>
                    <a:pt x="434" y="532"/>
                  </a:lnTo>
                  <a:lnTo>
                    <a:pt x="436" y="532"/>
                  </a:lnTo>
                  <a:lnTo>
                    <a:pt x="436" y="534"/>
                  </a:lnTo>
                  <a:lnTo>
                    <a:pt x="436" y="532"/>
                  </a:lnTo>
                  <a:lnTo>
                    <a:pt x="436" y="534"/>
                  </a:lnTo>
                  <a:lnTo>
                    <a:pt x="436" y="532"/>
                  </a:lnTo>
                  <a:lnTo>
                    <a:pt x="438" y="532"/>
                  </a:lnTo>
                  <a:lnTo>
                    <a:pt x="436" y="532"/>
                  </a:lnTo>
                  <a:lnTo>
                    <a:pt x="436" y="530"/>
                  </a:lnTo>
                  <a:lnTo>
                    <a:pt x="434" y="530"/>
                  </a:lnTo>
                  <a:lnTo>
                    <a:pt x="434" y="532"/>
                  </a:lnTo>
                  <a:lnTo>
                    <a:pt x="434" y="534"/>
                  </a:lnTo>
                  <a:lnTo>
                    <a:pt x="432" y="534"/>
                  </a:lnTo>
                  <a:lnTo>
                    <a:pt x="430" y="534"/>
                  </a:lnTo>
                  <a:lnTo>
                    <a:pt x="430" y="532"/>
                  </a:lnTo>
                  <a:lnTo>
                    <a:pt x="428" y="532"/>
                  </a:lnTo>
                  <a:lnTo>
                    <a:pt x="428" y="534"/>
                  </a:lnTo>
                  <a:lnTo>
                    <a:pt x="430" y="534"/>
                  </a:lnTo>
                  <a:lnTo>
                    <a:pt x="428" y="534"/>
                  </a:lnTo>
                  <a:lnTo>
                    <a:pt x="426" y="534"/>
                  </a:lnTo>
                  <a:lnTo>
                    <a:pt x="424" y="534"/>
                  </a:lnTo>
                  <a:lnTo>
                    <a:pt x="424" y="532"/>
                  </a:lnTo>
                  <a:lnTo>
                    <a:pt x="422" y="532"/>
                  </a:lnTo>
                  <a:lnTo>
                    <a:pt x="421" y="532"/>
                  </a:lnTo>
                  <a:lnTo>
                    <a:pt x="419" y="532"/>
                  </a:lnTo>
                  <a:lnTo>
                    <a:pt x="419" y="534"/>
                  </a:lnTo>
                  <a:lnTo>
                    <a:pt x="421" y="534"/>
                  </a:lnTo>
                  <a:lnTo>
                    <a:pt x="421" y="536"/>
                  </a:lnTo>
                  <a:lnTo>
                    <a:pt x="419" y="536"/>
                  </a:lnTo>
                  <a:lnTo>
                    <a:pt x="419" y="534"/>
                  </a:lnTo>
                  <a:lnTo>
                    <a:pt x="417" y="534"/>
                  </a:lnTo>
                  <a:lnTo>
                    <a:pt x="417" y="532"/>
                  </a:lnTo>
                  <a:lnTo>
                    <a:pt x="415" y="532"/>
                  </a:lnTo>
                  <a:lnTo>
                    <a:pt x="415" y="530"/>
                  </a:lnTo>
                  <a:lnTo>
                    <a:pt x="415" y="528"/>
                  </a:lnTo>
                  <a:lnTo>
                    <a:pt x="413" y="526"/>
                  </a:lnTo>
                  <a:lnTo>
                    <a:pt x="411" y="524"/>
                  </a:lnTo>
                  <a:lnTo>
                    <a:pt x="409" y="524"/>
                  </a:lnTo>
                  <a:lnTo>
                    <a:pt x="407" y="522"/>
                  </a:lnTo>
                  <a:lnTo>
                    <a:pt x="405" y="522"/>
                  </a:lnTo>
                  <a:lnTo>
                    <a:pt x="403" y="522"/>
                  </a:lnTo>
                  <a:lnTo>
                    <a:pt x="403" y="524"/>
                  </a:lnTo>
                  <a:lnTo>
                    <a:pt x="405" y="524"/>
                  </a:lnTo>
                  <a:lnTo>
                    <a:pt x="405" y="526"/>
                  </a:lnTo>
                  <a:lnTo>
                    <a:pt x="403" y="524"/>
                  </a:lnTo>
                  <a:lnTo>
                    <a:pt x="403" y="522"/>
                  </a:lnTo>
                  <a:lnTo>
                    <a:pt x="401" y="522"/>
                  </a:lnTo>
                  <a:lnTo>
                    <a:pt x="399" y="520"/>
                  </a:lnTo>
                  <a:lnTo>
                    <a:pt x="398" y="520"/>
                  </a:lnTo>
                  <a:lnTo>
                    <a:pt x="396" y="520"/>
                  </a:lnTo>
                  <a:lnTo>
                    <a:pt x="396" y="518"/>
                  </a:lnTo>
                  <a:lnTo>
                    <a:pt x="394" y="518"/>
                  </a:lnTo>
                  <a:lnTo>
                    <a:pt x="392" y="518"/>
                  </a:lnTo>
                  <a:lnTo>
                    <a:pt x="390" y="518"/>
                  </a:lnTo>
                  <a:lnTo>
                    <a:pt x="388" y="518"/>
                  </a:lnTo>
                  <a:lnTo>
                    <a:pt x="386" y="518"/>
                  </a:lnTo>
                  <a:lnTo>
                    <a:pt x="388" y="518"/>
                  </a:lnTo>
                  <a:lnTo>
                    <a:pt x="388" y="520"/>
                  </a:lnTo>
                  <a:lnTo>
                    <a:pt x="390" y="520"/>
                  </a:lnTo>
                  <a:lnTo>
                    <a:pt x="390" y="518"/>
                  </a:lnTo>
                  <a:lnTo>
                    <a:pt x="390" y="520"/>
                  </a:lnTo>
                  <a:lnTo>
                    <a:pt x="392" y="518"/>
                  </a:lnTo>
                  <a:lnTo>
                    <a:pt x="392" y="520"/>
                  </a:lnTo>
                  <a:lnTo>
                    <a:pt x="390" y="520"/>
                  </a:lnTo>
                  <a:lnTo>
                    <a:pt x="392" y="520"/>
                  </a:lnTo>
                  <a:lnTo>
                    <a:pt x="394" y="520"/>
                  </a:lnTo>
                  <a:lnTo>
                    <a:pt x="396" y="520"/>
                  </a:lnTo>
                  <a:lnTo>
                    <a:pt x="398" y="520"/>
                  </a:lnTo>
                  <a:lnTo>
                    <a:pt x="396" y="522"/>
                  </a:lnTo>
                  <a:lnTo>
                    <a:pt x="396" y="520"/>
                  </a:lnTo>
                  <a:lnTo>
                    <a:pt x="396" y="522"/>
                  </a:lnTo>
                  <a:lnTo>
                    <a:pt x="394" y="522"/>
                  </a:lnTo>
                  <a:lnTo>
                    <a:pt x="392" y="520"/>
                  </a:lnTo>
                  <a:lnTo>
                    <a:pt x="390" y="520"/>
                  </a:lnTo>
                  <a:lnTo>
                    <a:pt x="388" y="520"/>
                  </a:lnTo>
                  <a:lnTo>
                    <a:pt x="388" y="518"/>
                  </a:lnTo>
                  <a:lnTo>
                    <a:pt x="386" y="518"/>
                  </a:lnTo>
                  <a:lnTo>
                    <a:pt x="384" y="518"/>
                  </a:lnTo>
                  <a:lnTo>
                    <a:pt x="384" y="516"/>
                  </a:lnTo>
                  <a:lnTo>
                    <a:pt x="382" y="516"/>
                  </a:lnTo>
                  <a:lnTo>
                    <a:pt x="380" y="516"/>
                  </a:lnTo>
                  <a:lnTo>
                    <a:pt x="378" y="516"/>
                  </a:lnTo>
                  <a:lnTo>
                    <a:pt x="376" y="516"/>
                  </a:lnTo>
                  <a:lnTo>
                    <a:pt x="374" y="516"/>
                  </a:lnTo>
                  <a:lnTo>
                    <a:pt x="373" y="516"/>
                  </a:lnTo>
                  <a:lnTo>
                    <a:pt x="371" y="516"/>
                  </a:lnTo>
                  <a:lnTo>
                    <a:pt x="371" y="515"/>
                  </a:lnTo>
                  <a:lnTo>
                    <a:pt x="369" y="515"/>
                  </a:lnTo>
                  <a:lnTo>
                    <a:pt x="367" y="513"/>
                  </a:lnTo>
                  <a:lnTo>
                    <a:pt x="365" y="513"/>
                  </a:lnTo>
                  <a:lnTo>
                    <a:pt x="365" y="511"/>
                  </a:lnTo>
                  <a:lnTo>
                    <a:pt x="363" y="511"/>
                  </a:lnTo>
                  <a:lnTo>
                    <a:pt x="363" y="509"/>
                  </a:lnTo>
                  <a:lnTo>
                    <a:pt x="361" y="509"/>
                  </a:lnTo>
                  <a:lnTo>
                    <a:pt x="361" y="507"/>
                  </a:lnTo>
                  <a:lnTo>
                    <a:pt x="359" y="507"/>
                  </a:lnTo>
                  <a:lnTo>
                    <a:pt x="357" y="507"/>
                  </a:lnTo>
                  <a:lnTo>
                    <a:pt x="357" y="505"/>
                  </a:lnTo>
                  <a:lnTo>
                    <a:pt x="355" y="505"/>
                  </a:lnTo>
                  <a:lnTo>
                    <a:pt x="353" y="505"/>
                  </a:lnTo>
                  <a:lnTo>
                    <a:pt x="353" y="503"/>
                  </a:lnTo>
                  <a:lnTo>
                    <a:pt x="351" y="503"/>
                  </a:lnTo>
                  <a:lnTo>
                    <a:pt x="350" y="503"/>
                  </a:lnTo>
                  <a:lnTo>
                    <a:pt x="350" y="501"/>
                  </a:lnTo>
                  <a:lnTo>
                    <a:pt x="350" y="499"/>
                  </a:lnTo>
                  <a:lnTo>
                    <a:pt x="348" y="499"/>
                  </a:lnTo>
                  <a:lnTo>
                    <a:pt x="348" y="497"/>
                  </a:lnTo>
                  <a:lnTo>
                    <a:pt x="348" y="495"/>
                  </a:lnTo>
                  <a:lnTo>
                    <a:pt x="350" y="495"/>
                  </a:lnTo>
                  <a:lnTo>
                    <a:pt x="350" y="493"/>
                  </a:lnTo>
                  <a:lnTo>
                    <a:pt x="351" y="493"/>
                  </a:lnTo>
                  <a:lnTo>
                    <a:pt x="351" y="491"/>
                  </a:lnTo>
                  <a:lnTo>
                    <a:pt x="353" y="491"/>
                  </a:lnTo>
                  <a:lnTo>
                    <a:pt x="353" y="490"/>
                  </a:lnTo>
                  <a:lnTo>
                    <a:pt x="355" y="490"/>
                  </a:lnTo>
                  <a:lnTo>
                    <a:pt x="357" y="490"/>
                  </a:lnTo>
                  <a:lnTo>
                    <a:pt x="357" y="488"/>
                  </a:lnTo>
                  <a:lnTo>
                    <a:pt x="357" y="490"/>
                  </a:lnTo>
                  <a:lnTo>
                    <a:pt x="357" y="491"/>
                  </a:lnTo>
                  <a:lnTo>
                    <a:pt x="355" y="491"/>
                  </a:lnTo>
                  <a:lnTo>
                    <a:pt x="353" y="491"/>
                  </a:lnTo>
                  <a:lnTo>
                    <a:pt x="355" y="491"/>
                  </a:lnTo>
                  <a:lnTo>
                    <a:pt x="353" y="491"/>
                  </a:lnTo>
                  <a:lnTo>
                    <a:pt x="353" y="493"/>
                  </a:lnTo>
                  <a:lnTo>
                    <a:pt x="351" y="493"/>
                  </a:lnTo>
                  <a:lnTo>
                    <a:pt x="351" y="495"/>
                  </a:lnTo>
                  <a:lnTo>
                    <a:pt x="350" y="495"/>
                  </a:lnTo>
                  <a:lnTo>
                    <a:pt x="350" y="497"/>
                  </a:lnTo>
                  <a:lnTo>
                    <a:pt x="351" y="499"/>
                  </a:lnTo>
                  <a:lnTo>
                    <a:pt x="353" y="497"/>
                  </a:lnTo>
                  <a:lnTo>
                    <a:pt x="355" y="497"/>
                  </a:lnTo>
                  <a:lnTo>
                    <a:pt x="355" y="495"/>
                  </a:lnTo>
                  <a:lnTo>
                    <a:pt x="357" y="495"/>
                  </a:lnTo>
                  <a:lnTo>
                    <a:pt x="357" y="493"/>
                  </a:lnTo>
                  <a:lnTo>
                    <a:pt x="359" y="493"/>
                  </a:lnTo>
                  <a:lnTo>
                    <a:pt x="359" y="491"/>
                  </a:lnTo>
                  <a:lnTo>
                    <a:pt x="359" y="493"/>
                  </a:lnTo>
                  <a:lnTo>
                    <a:pt x="361" y="493"/>
                  </a:lnTo>
                  <a:lnTo>
                    <a:pt x="361" y="491"/>
                  </a:lnTo>
                  <a:lnTo>
                    <a:pt x="363" y="491"/>
                  </a:lnTo>
                  <a:lnTo>
                    <a:pt x="365" y="491"/>
                  </a:lnTo>
                  <a:lnTo>
                    <a:pt x="367" y="491"/>
                  </a:lnTo>
                  <a:lnTo>
                    <a:pt x="369" y="490"/>
                  </a:lnTo>
                  <a:lnTo>
                    <a:pt x="369" y="488"/>
                  </a:lnTo>
                  <a:lnTo>
                    <a:pt x="367" y="488"/>
                  </a:lnTo>
                  <a:lnTo>
                    <a:pt x="367" y="486"/>
                  </a:lnTo>
                  <a:lnTo>
                    <a:pt x="365" y="486"/>
                  </a:lnTo>
                  <a:lnTo>
                    <a:pt x="367" y="486"/>
                  </a:lnTo>
                  <a:lnTo>
                    <a:pt x="369" y="486"/>
                  </a:lnTo>
                  <a:lnTo>
                    <a:pt x="371" y="486"/>
                  </a:lnTo>
                  <a:lnTo>
                    <a:pt x="369" y="486"/>
                  </a:lnTo>
                  <a:lnTo>
                    <a:pt x="369" y="484"/>
                  </a:lnTo>
                  <a:lnTo>
                    <a:pt x="367" y="484"/>
                  </a:lnTo>
                  <a:lnTo>
                    <a:pt x="369" y="484"/>
                  </a:lnTo>
                  <a:lnTo>
                    <a:pt x="369" y="482"/>
                  </a:lnTo>
                  <a:lnTo>
                    <a:pt x="371" y="480"/>
                  </a:lnTo>
                  <a:lnTo>
                    <a:pt x="374" y="478"/>
                  </a:lnTo>
                  <a:lnTo>
                    <a:pt x="376" y="478"/>
                  </a:lnTo>
                  <a:lnTo>
                    <a:pt x="374" y="478"/>
                  </a:lnTo>
                  <a:lnTo>
                    <a:pt x="376" y="480"/>
                  </a:lnTo>
                  <a:lnTo>
                    <a:pt x="378" y="480"/>
                  </a:lnTo>
                  <a:lnTo>
                    <a:pt x="378" y="482"/>
                  </a:lnTo>
                  <a:lnTo>
                    <a:pt x="380" y="482"/>
                  </a:lnTo>
                  <a:lnTo>
                    <a:pt x="380" y="480"/>
                  </a:lnTo>
                  <a:lnTo>
                    <a:pt x="382" y="480"/>
                  </a:lnTo>
                  <a:lnTo>
                    <a:pt x="384" y="480"/>
                  </a:lnTo>
                  <a:lnTo>
                    <a:pt x="384" y="478"/>
                  </a:lnTo>
                  <a:lnTo>
                    <a:pt x="386" y="478"/>
                  </a:lnTo>
                  <a:lnTo>
                    <a:pt x="386" y="476"/>
                  </a:lnTo>
                  <a:lnTo>
                    <a:pt x="388" y="476"/>
                  </a:lnTo>
                  <a:lnTo>
                    <a:pt x="388" y="474"/>
                  </a:lnTo>
                  <a:lnTo>
                    <a:pt x="386" y="474"/>
                  </a:lnTo>
                  <a:lnTo>
                    <a:pt x="386" y="472"/>
                  </a:lnTo>
                  <a:lnTo>
                    <a:pt x="384" y="472"/>
                  </a:lnTo>
                  <a:lnTo>
                    <a:pt x="386" y="472"/>
                  </a:lnTo>
                  <a:lnTo>
                    <a:pt x="386" y="470"/>
                  </a:lnTo>
                  <a:lnTo>
                    <a:pt x="388" y="470"/>
                  </a:lnTo>
                  <a:lnTo>
                    <a:pt x="390" y="468"/>
                  </a:lnTo>
                  <a:lnTo>
                    <a:pt x="390" y="470"/>
                  </a:lnTo>
                  <a:lnTo>
                    <a:pt x="388" y="470"/>
                  </a:lnTo>
                  <a:lnTo>
                    <a:pt x="388" y="472"/>
                  </a:lnTo>
                  <a:lnTo>
                    <a:pt x="390" y="472"/>
                  </a:lnTo>
                  <a:lnTo>
                    <a:pt x="390" y="470"/>
                  </a:lnTo>
                  <a:lnTo>
                    <a:pt x="390" y="468"/>
                  </a:lnTo>
                  <a:lnTo>
                    <a:pt x="392" y="468"/>
                  </a:lnTo>
                  <a:lnTo>
                    <a:pt x="390" y="468"/>
                  </a:lnTo>
                  <a:lnTo>
                    <a:pt x="392" y="468"/>
                  </a:lnTo>
                  <a:lnTo>
                    <a:pt x="392" y="466"/>
                  </a:lnTo>
                  <a:lnTo>
                    <a:pt x="394" y="466"/>
                  </a:lnTo>
                  <a:lnTo>
                    <a:pt x="394" y="465"/>
                  </a:lnTo>
                  <a:lnTo>
                    <a:pt x="396" y="463"/>
                  </a:lnTo>
                  <a:lnTo>
                    <a:pt x="398" y="463"/>
                  </a:lnTo>
                  <a:lnTo>
                    <a:pt x="399" y="461"/>
                  </a:lnTo>
                  <a:lnTo>
                    <a:pt x="401" y="461"/>
                  </a:lnTo>
                  <a:lnTo>
                    <a:pt x="401" y="459"/>
                  </a:lnTo>
                  <a:lnTo>
                    <a:pt x="403" y="459"/>
                  </a:lnTo>
                  <a:lnTo>
                    <a:pt x="405" y="459"/>
                  </a:lnTo>
                  <a:lnTo>
                    <a:pt x="405" y="457"/>
                  </a:lnTo>
                  <a:lnTo>
                    <a:pt x="407" y="457"/>
                  </a:lnTo>
                  <a:lnTo>
                    <a:pt x="409" y="457"/>
                  </a:lnTo>
                  <a:lnTo>
                    <a:pt x="411" y="457"/>
                  </a:lnTo>
                  <a:lnTo>
                    <a:pt x="411" y="459"/>
                  </a:lnTo>
                  <a:lnTo>
                    <a:pt x="413" y="459"/>
                  </a:lnTo>
                  <a:lnTo>
                    <a:pt x="413" y="461"/>
                  </a:lnTo>
                  <a:lnTo>
                    <a:pt x="413" y="459"/>
                  </a:lnTo>
                  <a:lnTo>
                    <a:pt x="411" y="459"/>
                  </a:lnTo>
                  <a:lnTo>
                    <a:pt x="411" y="461"/>
                  </a:lnTo>
                  <a:lnTo>
                    <a:pt x="413" y="461"/>
                  </a:lnTo>
                  <a:lnTo>
                    <a:pt x="415" y="461"/>
                  </a:lnTo>
                  <a:lnTo>
                    <a:pt x="417" y="461"/>
                  </a:lnTo>
                  <a:lnTo>
                    <a:pt x="419" y="461"/>
                  </a:lnTo>
                  <a:lnTo>
                    <a:pt x="421" y="461"/>
                  </a:lnTo>
                  <a:lnTo>
                    <a:pt x="422" y="463"/>
                  </a:lnTo>
                  <a:lnTo>
                    <a:pt x="424" y="463"/>
                  </a:lnTo>
                  <a:lnTo>
                    <a:pt x="424" y="461"/>
                  </a:lnTo>
                  <a:lnTo>
                    <a:pt x="426" y="461"/>
                  </a:lnTo>
                  <a:lnTo>
                    <a:pt x="428" y="461"/>
                  </a:lnTo>
                  <a:lnTo>
                    <a:pt x="428" y="459"/>
                  </a:lnTo>
                  <a:lnTo>
                    <a:pt x="430" y="459"/>
                  </a:lnTo>
                  <a:lnTo>
                    <a:pt x="430" y="457"/>
                  </a:lnTo>
                  <a:lnTo>
                    <a:pt x="428" y="457"/>
                  </a:lnTo>
                  <a:lnTo>
                    <a:pt x="428" y="455"/>
                  </a:lnTo>
                  <a:lnTo>
                    <a:pt x="426" y="455"/>
                  </a:lnTo>
                  <a:lnTo>
                    <a:pt x="424" y="453"/>
                  </a:lnTo>
                  <a:lnTo>
                    <a:pt x="422" y="453"/>
                  </a:lnTo>
                  <a:lnTo>
                    <a:pt x="421" y="453"/>
                  </a:lnTo>
                  <a:lnTo>
                    <a:pt x="419" y="453"/>
                  </a:lnTo>
                  <a:lnTo>
                    <a:pt x="419" y="451"/>
                  </a:lnTo>
                  <a:lnTo>
                    <a:pt x="421" y="449"/>
                  </a:lnTo>
                  <a:lnTo>
                    <a:pt x="421" y="447"/>
                  </a:lnTo>
                  <a:lnTo>
                    <a:pt x="422" y="447"/>
                  </a:lnTo>
                  <a:lnTo>
                    <a:pt x="422" y="445"/>
                  </a:lnTo>
                  <a:lnTo>
                    <a:pt x="424" y="445"/>
                  </a:lnTo>
                  <a:lnTo>
                    <a:pt x="424" y="443"/>
                  </a:lnTo>
                  <a:lnTo>
                    <a:pt x="426" y="443"/>
                  </a:lnTo>
                  <a:lnTo>
                    <a:pt x="428" y="442"/>
                  </a:lnTo>
                  <a:lnTo>
                    <a:pt x="430" y="440"/>
                  </a:lnTo>
                  <a:lnTo>
                    <a:pt x="432" y="440"/>
                  </a:lnTo>
                  <a:lnTo>
                    <a:pt x="434" y="438"/>
                  </a:lnTo>
                  <a:lnTo>
                    <a:pt x="436" y="438"/>
                  </a:lnTo>
                  <a:lnTo>
                    <a:pt x="438" y="438"/>
                  </a:lnTo>
                  <a:lnTo>
                    <a:pt x="440" y="438"/>
                  </a:lnTo>
                  <a:lnTo>
                    <a:pt x="440" y="436"/>
                  </a:lnTo>
                  <a:lnTo>
                    <a:pt x="440" y="438"/>
                  </a:lnTo>
                  <a:lnTo>
                    <a:pt x="442" y="436"/>
                  </a:lnTo>
                  <a:lnTo>
                    <a:pt x="444" y="436"/>
                  </a:lnTo>
                  <a:lnTo>
                    <a:pt x="446" y="436"/>
                  </a:lnTo>
                  <a:lnTo>
                    <a:pt x="446" y="438"/>
                  </a:lnTo>
                  <a:lnTo>
                    <a:pt x="446" y="440"/>
                  </a:lnTo>
                  <a:lnTo>
                    <a:pt x="447" y="440"/>
                  </a:lnTo>
                  <a:lnTo>
                    <a:pt x="447" y="438"/>
                  </a:lnTo>
                  <a:lnTo>
                    <a:pt x="447" y="436"/>
                  </a:lnTo>
                  <a:lnTo>
                    <a:pt x="449" y="436"/>
                  </a:lnTo>
                  <a:lnTo>
                    <a:pt x="449" y="434"/>
                  </a:lnTo>
                  <a:lnTo>
                    <a:pt x="451" y="432"/>
                  </a:lnTo>
                  <a:lnTo>
                    <a:pt x="453" y="432"/>
                  </a:lnTo>
                  <a:lnTo>
                    <a:pt x="453" y="430"/>
                  </a:lnTo>
                  <a:lnTo>
                    <a:pt x="455" y="430"/>
                  </a:lnTo>
                  <a:lnTo>
                    <a:pt x="457" y="428"/>
                  </a:lnTo>
                  <a:lnTo>
                    <a:pt x="455" y="428"/>
                  </a:lnTo>
                  <a:lnTo>
                    <a:pt x="457" y="426"/>
                  </a:lnTo>
                  <a:lnTo>
                    <a:pt x="459" y="426"/>
                  </a:lnTo>
                  <a:lnTo>
                    <a:pt x="461" y="426"/>
                  </a:lnTo>
                  <a:lnTo>
                    <a:pt x="463" y="424"/>
                  </a:lnTo>
                  <a:lnTo>
                    <a:pt x="465" y="424"/>
                  </a:lnTo>
                  <a:lnTo>
                    <a:pt x="467" y="424"/>
                  </a:lnTo>
                  <a:lnTo>
                    <a:pt x="469" y="424"/>
                  </a:lnTo>
                  <a:lnTo>
                    <a:pt x="471" y="424"/>
                  </a:lnTo>
                  <a:lnTo>
                    <a:pt x="472" y="424"/>
                  </a:lnTo>
                  <a:lnTo>
                    <a:pt x="474" y="424"/>
                  </a:lnTo>
                  <a:lnTo>
                    <a:pt x="476" y="422"/>
                  </a:lnTo>
                  <a:lnTo>
                    <a:pt x="478" y="422"/>
                  </a:lnTo>
                  <a:lnTo>
                    <a:pt x="480" y="422"/>
                  </a:lnTo>
                  <a:lnTo>
                    <a:pt x="480" y="424"/>
                  </a:lnTo>
                  <a:lnTo>
                    <a:pt x="480" y="422"/>
                  </a:lnTo>
                  <a:lnTo>
                    <a:pt x="482" y="422"/>
                  </a:lnTo>
                  <a:lnTo>
                    <a:pt x="484" y="422"/>
                  </a:lnTo>
                  <a:lnTo>
                    <a:pt x="484" y="424"/>
                  </a:lnTo>
                  <a:lnTo>
                    <a:pt x="486" y="424"/>
                  </a:lnTo>
                  <a:lnTo>
                    <a:pt x="488" y="424"/>
                  </a:lnTo>
                  <a:lnTo>
                    <a:pt x="490" y="424"/>
                  </a:lnTo>
                  <a:lnTo>
                    <a:pt x="490" y="426"/>
                  </a:lnTo>
                  <a:lnTo>
                    <a:pt x="492" y="426"/>
                  </a:lnTo>
                  <a:lnTo>
                    <a:pt x="490" y="426"/>
                  </a:lnTo>
                  <a:lnTo>
                    <a:pt x="488" y="426"/>
                  </a:lnTo>
                  <a:lnTo>
                    <a:pt x="486" y="426"/>
                  </a:lnTo>
                  <a:lnTo>
                    <a:pt x="486" y="424"/>
                  </a:lnTo>
                  <a:lnTo>
                    <a:pt x="484" y="424"/>
                  </a:lnTo>
                  <a:lnTo>
                    <a:pt x="482" y="424"/>
                  </a:lnTo>
                  <a:lnTo>
                    <a:pt x="480" y="424"/>
                  </a:lnTo>
                  <a:lnTo>
                    <a:pt x="480" y="426"/>
                  </a:lnTo>
                  <a:lnTo>
                    <a:pt x="482" y="426"/>
                  </a:lnTo>
                  <a:lnTo>
                    <a:pt x="484" y="426"/>
                  </a:lnTo>
                  <a:lnTo>
                    <a:pt x="486" y="426"/>
                  </a:lnTo>
                  <a:lnTo>
                    <a:pt x="486" y="428"/>
                  </a:lnTo>
                  <a:lnTo>
                    <a:pt x="488" y="428"/>
                  </a:lnTo>
                  <a:lnTo>
                    <a:pt x="488" y="430"/>
                  </a:lnTo>
                  <a:lnTo>
                    <a:pt x="488" y="432"/>
                  </a:lnTo>
                  <a:lnTo>
                    <a:pt x="486" y="432"/>
                  </a:lnTo>
                  <a:lnTo>
                    <a:pt x="486" y="434"/>
                  </a:lnTo>
                  <a:lnTo>
                    <a:pt x="486" y="436"/>
                  </a:lnTo>
                  <a:lnTo>
                    <a:pt x="484" y="436"/>
                  </a:lnTo>
                  <a:lnTo>
                    <a:pt x="484" y="438"/>
                  </a:lnTo>
                  <a:lnTo>
                    <a:pt x="482" y="438"/>
                  </a:lnTo>
                  <a:lnTo>
                    <a:pt x="482" y="440"/>
                  </a:lnTo>
                  <a:lnTo>
                    <a:pt x="482" y="442"/>
                  </a:lnTo>
                  <a:lnTo>
                    <a:pt x="484" y="442"/>
                  </a:lnTo>
                  <a:lnTo>
                    <a:pt x="482" y="442"/>
                  </a:lnTo>
                  <a:lnTo>
                    <a:pt x="482" y="443"/>
                  </a:lnTo>
                  <a:lnTo>
                    <a:pt x="482" y="445"/>
                  </a:lnTo>
                  <a:lnTo>
                    <a:pt x="484" y="445"/>
                  </a:lnTo>
                  <a:lnTo>
                    <a:pt x="484" y="447"/>
                  </a:lnTo>
                  <a:lnTo>
                    <a:pt x="484" y="449"/>
                  </a:lnTo>
                  <a:lnTo>
                    <a:pt x="482" y="451"/>
                  </a:lnTo>
                  <a:lnTo>
                    <a:pt x="482" y="453"/>
                  </a:lnTo>
                  <a:lnTo>
                    <a:pt x="480" y="453"/>
                  </a:lnTo>
                  <a:lnTo>
                    <a:pt x="478" y="453"/>
                  </a:lnTo>
                  <a:lnTo>
                    <a:pt x="476" y="453"/>
                  </a:lnTo>
                  <a:lnTo>
                    <a:pt x="476" y="455"/>
                  </a:lnTo>
                  <a:lnTo>
                    <a:pt x="474" y="455"/>
                  </a:lnTo>
                  <a:lnTo>
                    <a:pt x="472" y="455"/>
                  </a:lnTo>
                  <a:lnTo>
                    <a:pt x="474" y="455"/>
                  </a:lnTo>
                  <a:lnTo>
                    <a:pt x="476" y="455"/>
                  </a:lnTo>
                  <a:lnTo>
                    <a:pt x="478" y="455"/>
                  </a:lnTo>
                  <a:lnTo>
                    <a:pt x="480" y="455"/>
                  </a:lnTo>
                  <a:lnTo>
                    <a:pt x="480" y="457"/>
                  </a:lnTo>
                  <a:lnTo>
                    <a:pt x="480" y="455"/>
                  </a:lnTo>
                  <a:lnTo>
                    <a:pt x="482" y="455"/>
                  </a:lnTo>
                  <a:lnTo>
                    <a:pt x="482" y="457"/>
                  </a:lnTo>
                  <a:lnTo>
                    <a:pt x="482" y="459"/>
                  </a:lnTo>
                  <a:lnTo>
                    <a:pt x="484" y="459"/>
                  </a:lnTo>
                  <a:lnTo>
                    <a:pt x="484" y="461"/>
                  </a:lnTo>
                  <a:lnTo>
                    <a:pt x="484" y="463"/>
                  </a:lnTo>
                  <a:lnTo>
                    <a:pt x="486" y="463"/>
                  </a:lnTo>
                  <a:lnTo>
                    <a:pt x="486" y="465"/>
                  </a:lnTo>
                  <a:lnTo>
                    <a:pt x="488" y="465"/>
                  </a:lnTo>
                  <a:lnTo>
                    <a:pt x="490" y="465"/>
                  </a:lnTo>
                  <a:lnTo>
                    <a:pt x="492" y="465"/>
                  </a:lnTo>
                  <a:lnTo>
                    <a:pt x="494" y="465"/>
                  </a:lnTo>
                  <a:lnTo>
                    <a:pt x="494" y="463"/>
                  </a:lnTo>
                  <a:lnTo>
                    <a:pt x="495" y="463"/>
                  </a:lnTo>
                  <a:lnTo>
                    <a:pt x="497" y="463"/>
                  </a:lnTo>
                  <a:lnTo>
                    <a:pt x="499" y="463"/>
                  </a:lnTo>
                  <a:lnTo>
                    <a:pt x="499" y="465"/>
                  </a:lnTo>
                  <a:lnTo>
                    <a:pt x="501" y="465"/>
                  </a:lnTo>
                  <a:lnTo>
                    <a:pt x="503" y="465"/>
                  </a:lnTo>
                  <a:lnTo>
                    <a:pt x="505" y="465"/>
                  </a:lnTo>
                  <a:lnTo>
                    <a:pt x="507" y="465"/>
                  </a:lnTo>
                  <a:lnTo>
                    <a:pt x="509" y="465"/>
                  </a:lnTo>
                  <a:lnTo>
                    <a:pt x="511" y="465"/>
                  </a:lnTo>
                  <a:lnTo>
                    <a:pt x="511" y="463"/>
                  </a:lnTo>
                  <a:lnTo>
                    <a:pt x="513" y="463"/>
                  </a:lnTo>
                  <a:lnTo>
                    <a:pt x="515" y="463"/>
                  </a:lnTo>
                  <a:lnTo>
                    <a:pt x="517" y="463"/>
                  </a:lnTo>
                  <a:lnTo>
                    <a:pt x="519" y="463"/>
                  </a:lnTo>
                  <a:lnTo>
                    <a:pt x="519" y="465"/>
                  </a:lnTo>
                  <a:lnTo>
                    <a:pt x="520" y="465"/>
                  </a:lnTo>
                  <a:lnTo>
                    <a:pt x="520" y="466"/>
                  </a:lnTo>
                  <a:lnTo>
                    <a:pt x="522" y="466"/>
                  </a:lnTo>
                  <a:lnTo>
                    <a:pt x="520" y="466"/>
                  </a:lnTo>
                  <a:lnTo>
                    <a:pt x="520" y="468"/>
                  </a:lnTo>
                  <a:lnTo>
                    <a:pt x="520" y="470"/>
                  </a:lnTo>
                  <a:lnTo>
                    <a:pt x="520" y="472"/>
                  </a:lnTo>
                  <a:lnTo>
                    <a:pt x="520" y="470"/>
                  </a:lnTo>
                  <a:lnTo>
                    <a:pt x="520" y="468"/>
                  </a:lnTo>
                  <a:lnTo>
                    <a:pt x="520" y="466"/>
                  </a:lnTo>
                  <a:lnTo>
                    <a:pt x="522" y="466"/>
                  </a:lnTo>
                  <a:lnTo>
                    <a:pt x="524" y="466"/>
                  </a:lnTo>
                  <a:lnTo>
                    <a:pt x="522" y="466"/>
                  </a:lnTo>
                  <a:lnTo>
                    <a:pt x="524" y="466"/>
                  </a:lnTo>
                  <a:lnTo>
                    <a:pt x="526" y="466"/>
                  </a:lnTo>
                  <a:lnTo>
                    <a:pt x="526" y="465"/>
                  </a:lnTo>
                  <a:lnTo>
                    <a:pt x="528" y="465"/>
                  </a:lnTo>
                  <a:lnTo>
                    <a:pt x="528" y="466"/>
                  </a:lnTo>
                  <a:lnTo>
                    <a:pt x="530" y="468"/>
                  </a:lnTo>
                  <a:lnTo>
                    <a:pt x="532" y="466"/>
                  </a:lnTo>
                  <a:lnTo>
                    <a:pt x="534" y="466"/>
                  </a:lnTo>
                  <a:lnTo>
                    <a:pt x="536" y="465"/>
                  </a:lnTo>
                  <a:lnTo>
                    <a:pt x="538" y="465"/>
                  </a:lnTo>
                  <a:lnTo>
                    <a:pt x="538" y="463"/>
                  </a:lnTo>
                  <a:lnTo>
                    <a:pt x="538" y="465"/>
                  </a:lnTo>
                  <a:lnTo>
                    <a:pt x="540" y="465"/>
                  </a:lnTo>
                  <a:lnTo>
                    <a:pt x="542" y="465"/>
                  </a:lnTo>
                  <a:lnTo>
                    <a:pt x="542" y="466"/>
                  </a:lnTo>
                  <a:lnTo>
                    <a:pt x="543" y="466"/>
                  </a:lnTo>
                  <a:lnTo>
                    <a:pt x="545" y="466"/>
                  </a:lnTo>
                  <a:lnTo>
                    <a:pt x="547" y="468"/>
                  </a:lnTo>
                  <a:lnTo>
                    <a:pt x="545" y="468"/>
                  </a:lnTo>
                  <a:lnTo>
                    <a:pt x="545" y="466"/>
                  </a:lnTo>
                  <a:lnTo>
                    <a:pt x="543" y="466"/>
                  </a:lnTo>
                  <a:lnTo>
                    <a:pt x="543" y="468"/>
                  </a:lnTo>
                  <a:lnTo>
                    <a:pt x="543" y="470"/>
                  </a:lnTo>
                  <a:lnTo>
                    <a:pt x="543" y="468"/>
                  </a:lnTo>
                  <a:lnTo>
                    <a:pt x="545" y="468"/>
                  </a:lnTo>
                  <a:lnTo>
                    <a:pt x="545" y="470"/>
                  </a:lnTo>
                  <a:lnTo>
                    <a:pt x="545" y="472"/>
                  </a:lnTo>
                  <a:lnTo>
                    <a:pt x="547" y="472"/>
                  </a:lnTo>
                  <a:lnTo>
                    <a:pt x="549" y="472"/>
                  </a:lnTo>
                  <a:lnTo>
                    <a:pt x="549" y="470"/>
                  </a:lnTo>
                  <a:lnTo>
                    <a:pt x="547" y="470"/>
                  </a:lnTo>
                  <a:lnTo>
                    <a:pt x="547" y="468"/>
                  </a:lnTo>
                  <a:lnTo>
                    <a:pt x="547" y="466"/>
                  </a:lnTo>
                  <a:lnTo>
                    <a:pt x="549" y="466"/>
                  </a:lnTo>
                  <a:lnTo>
                    <a:pt x="549" y="465"/>
                  </a:lnTo>
                  <a:lnTo>
                    <a:pt x="551" y="465"/>
                  </a:lnTo>
                  <a:lnTo>
                    <a:pt x="551" y="463"/>
                  </a:lnTo>
                  <a:lnTo>
                    <a:pt x="551" y="465"/>
                  </a:lnTo>
                  <a:lnTo>
                    <a:pt x="549" y="465"/>
                  </a:lnTo>
                  <a:lnTo>
                    <a:pt x="549" y="466"/>
                  </a:lnTo>
                  <a:lnTo>
                    <a:pt x="549" y="465"/>
                  </a:lnTo>
                  <a:lnTo>
                    <a:pt x="551" y="461"/>
                  </a:lnTo>
                  <a:lnTo>
                    <a:pt x="553" y="461"/>
                  </a:lnTo>
                  <a:lnTo>
                    <a:pt x="553" y="459"/>
                  </a:lnTo>
                  <a:lnTo>
                    <a:pt x="553" y="457"/>
                  </a:lnTo>
                  <a:lnTo>
                    <a:pt x="553" y="455"/>
                  </a:lnTo>
                  <a:lnTo>
                    <a:pt x="555" y="455"/>
                  </a:lnTo>
                  <a:lnTo>
                    <a:pt x="555" y="453"/>
                  </a:lnTo>
                  <a:lnTo>
                    <a:pt x="555" y="451"/>
                  </a:lnTo>
                  <a:lnTo>
                    <a:pt x="557" y="451"/>
                  </a:lnTo>
                  <a:lnTo>
                    <a:pt x="557" y="449"/>
                  </a:lnTo>
                  <a:lnTo>
                    <a:pt x="559" y="449"/>
                  </a:lnTo>
                  <a:lnTo>
                    <a:pt x="561" y="449"/>
                  </a:lnTo>
                  <a:lnTo>
                    <a:pt x="563" y="449"/>
                  </a:lnTo>
                  <a:lnTo>
                    <a:pt x="563" y="451"/>
                  </a:lnTo>
                  <a:lnTo>
                    <a:pt x="563" y="453"/>
                  </a:lnTo>
                  <a:lnTo>
                    <a:pt x="565" y="453"/>
                  </a:lnTo>
                  <a:lnTo>
                    <a:pt x="567" y="453"/>
                  </a:lnTo>
                  <a:lnTo>
                    <a:pt x="568" y="453"/>
                  </a:lnTo>
                  <a:lnTo>
                    <a:pt x="570" y="451"/>
                  </a:lnTo>
                  <a:lnTo>
                    <a:pt x="572" y="451"/>
                  </a:lnTo>
                  <a:lnTo>
                    <a:pt x="570" y="453"/>
                  </a:lnTo>
                  <a:lnTo>
                    <a:pt x="570" y="455"/>
                  </a:lnTo>
                  <a:lnTo>
                    <a:pt x="570" y="457"/>
                  </a:lnTo>
                  <a:lnTo>
                    <a:pt x="570" y="459"/>
                  </a:lnTo>
                  <a:lnTo>
                    <a:pt x="570" y="461"/>
                  </a:lnTo>
                  <a:lnTo>
                    <a:pt x="568" y="461"/>
                  </a:lnTo>
                  <a:lnTo>
                    <a:pt x="567" y="461"/>
                  </a:lnTo>
                  <a:lnTo>
                    <a:pt x="567" y="463"/>
                  </a:lnTo>
                  <a:lnTo>
                    <a:pt x="568" y="463"/>
                  </a:lnTo>
                  <a:lnTo>
                    <a:pt x="568" y="465"/>
                  </a:lnTo>
                  <a:lnTo>
                    <a:pt x="568" y="463"/>
                  </a:lnTo>
                  <a:lnTo>
                    <a:pt x="567" y="463"/>
                  </a:lnTo>
                  <a:lnTo>
                    <a:pt x="568" y="463"/>
                  </a:lnTo>
                  <a:lnTo>
                    <a:pt x="568" y="461"/>
                  </a:lnTo>
                  <a:lnTo>
                    <a:pt x="570" y="461"/>
                  </a:lnTo>
                  <a:lnTo>
                    <a:pt x="572" y="461"/>
                  </a:lnTo>
                  <a:lnTo>
                    <a:pt x="572" y="459"/>
                  </a:lnTo>
                  <a:lnTo>
                    <a:pt x="572" y="457"/>
                  </a:lnTo>
                  <a:lnTo>
                    <a:pt x="572" y="455"/>
                  </a:lnTo>
                  <a:lnTo>
                    <a:pt x="574" y="455"/>
                  </a:lnTo>
                  <a:lnTo>
                    <a:pt x="574" y="453"/>
                  </a:lnTo>
                  <a:lnTo>
                    <a:pt x="572" y="453"/>
                  </a:lnTo>
                  <a:lnTo>
                    <a:pt x="574" y="453"/>
                  </a:lnTo>
                  <a:lnTo>
                    <a:pt x="572" y="453"/>
                  </a:lnTo>
                  <a:lnTo>
                    <a:pt x="574" y="453"/>
                  </a:lnTo>
                  <a:lnTo>
                    <a:pt x="574" y="451"/>
                  </a:lnTo>
                  <a:lnTo>
                    <a:pt x="574" y="449"/>
                  </a:lnTo>
                  <a:lnTo>
                    <a:pt x="572" y="449"/>
                  </a:lnTo>
                  <a:lnTo>
                    <a:pt x="570" y="447"/>
                  </a:lnTo>
                  <a:lnTo>
                    <a:pt x="572" y="447"/>
                  </a:lnTo>
                  <a:lnTo>
                    <a:pt x="570" y="447"/>
                  </a:lnTo>
                  <a:lnTo>
                    <a:pt x="570" y="445"/>
                  </a:lnTo>
                  <a:lnTo>
                    <a:pt x="568" y="443"/>
                  </a:lnTo>
                  <a:lnTo>
                    <a:pt x="567" y="442"/>
                  </a:lnTo>
                  <a:lnTo>
                    <a:pt x="565" y="442"/>
                  </a:lnTo>
                  <a:lnTo>
                    <a:pt x="563" y="442"/>
                  </a:lnTo>
                  <a:lnTo>
                    <a:pt x="563" y="440"/>
                  </a:lnTo>
                  <a:lnTo>
                    <a:pt x="561" y="440"/>
                  </a:lnTo>
                  <a:lnTo>
                    <a:pt x="559" y="440"/>
                  </a:lnTo>
                  <a:lnTo>
                    <a:pt x="557" y="440"/>
                  </a:lnTo>
                  <a:lnTo>
                    <a:pt x="555" y="440"/>
                  </a:lnTo>
                  <a:lnTo>
                    <a:pt x="553" y="440"/>
                  </a:lnTo>
                  <a:lnTo>
                    <a:pt x="551" y="440"/>
                  </a:lnTo>
                  <a:lnTo>
                    <a:pt x="549" y="440"/>
                  </a:lnTo>
                  <a:lnTo>
                    <a:pt x="549" y="442"/>
                  </a:lnTo>
                  <a:lnTo>
                    <a:pt x="547" y="442"/>
                  </a:lnTo>
                  <a:lnTo>
                    <a:pt x="545" y="442"/>
                  </a:lnTo>
                  <a:lnTo>
                    <a:pt x="543" y="442"/>
                  </a:lnTo>
                  <a:lnTo>
                    <a:pt x="543" y="443"/>
                  </a:lnTo>
                  <a:lnTo>
                    <a:pt x="545" y="443"/>
                  </a:lnTo>
                  <a:lnTo>
                    <a:pt x="543" y="443"/>
                  </a:lnTo>
                  <a:lnTo>
                    <a:pt x="543" y="445"/>
                  </a:lnTo>
                  <a:lnTo>
                    <a:pt x="545" y="445"/>
                  </a:lnTo>
                  <a:lnTo>
                    <a:pt x="545" y="447"/>
                  </a:lnTo>
                  <a:lnTo>
                    <a:pt x="547" y="447"/>
                  </a:lnTo>
                  <a:lnTo>
                    <a:pt x="547" y="449"/>
                  </a:lnTo>
                  <a:lnTo>
                    <a:pt x="545" y="449"/>
                  </a:lnTo>
                  <a:lnTo>
                    <a:pt x="545" y="447"/>
                  </a:lnTo>
                  <a:lnTo>
                    <a:pt x="545" y="445"/>
                  </a:lnTo>
                  <a:lnTo>
                    <a:pt x="543" y="445"/>
                  </a:lnTo>
                  <a:lnTo>
                    <a:pt x="543" y="443"/>
                  </a:lnTo>
                  <a:lnTo>
                    <a:pt x="543" y="442"/>
                  </a:lnTo>
                  <a:lnTo>
                    <a:pt x="545" y="440"/>
                  </a:lnTo>
                  <a:lnTo>
                    <a:pt x="545" y="438"/>
                  </a:lnTo>
                  <a:lnTo>
                    <a:pt x="545" y="436"/>
                  </a:lnTo>
                  <a:lnTo>
                    <a:pt x="545" y="434"/>
                  </a:lnTo>
                  <a:lnTo>
                    <a:pt x="545" y="432"/>
                  </a:lnTo>
                  <a:lnTo>
                    <a:pt x="545" y="430"/>
                  </a:lnTo>
                  <a:lnTo>
                    <a:pt x="545" y="428"/>
                  </a:lnTo>
                  <a:lnTo>
                    <a:pt x="543" y="428"/>
                  </a:lnTo>
                  <a:lnTo>
                    <a:pt x="543" y="426"/>
                  </a:lnTo>
                  <a:lnTo>
                    <a:pt x="543" y="424"/>
                  </a:lnTo>
                  <a:lnTo>
                    <a:pt x="542" y="424"/>
                  </a:lnTo>
                  <a:lnTo>
                    <a:pt x="540" y="422"/>
                  </a:lnTo>
                  <a:lnTo>
                    <a:pt x="538" y="422"/>
                  </a:lnTo>
                  <a:lnTo>
                    <a:pt x="538" y="420"/>
                  </a:lnTo>
                  <a:lnTo>
                    <a:pt x="538" y="418"/>
                  </a:lnTo>
                  <a:lnTo>
                    <a:pt x="538" y="417"/>
                  </a:lnTo>
                  <a:lnTo>
                    <a:pt x="536" y="417"/>
                  </a:lnTo>
                  <a:lnTo>
                    <a:pt x="536" y="415"/>
                  </a:lnTo>
                  <a:lnTo>
                    <a:pt x="534" y="415"/>
                  </a:lnTo>
                  <a:lnTo>
                    <a:pt x="534" y="413"/>
                  </a:lnTo>
                  <a:lnTo>
                    <a:pt x="532" y="413"/>
                  </a:lnTo>
                  <a:lnTo>
                    <a:pt x="534" y="413"/>
                  </a:lnTo>
                  <a:lnTo>
                    <a:pt x="534" y="411"/>
                  </a:lnTo>
                  <a:lnTo>
                    <a:pt x="532" y="411"/>
                  </a:lnTo>
                  <a:lnTo>
                    <a:pt x="534" y="411"/>
                  </a:lnTo>
                  <a:lnTo>
                    <a:pt x="532" y="411"/>
                  </a:lnTo>
                  <a:lnTo>
                    <a:pt x="534" y="411"/>
                  </a:lnTo>
                  <a:lnTo>
                    <a:pt x="532" y="411"/>
                  </a:lnTo>
                  <a:lnTo>
                    <a:pt x="532" y="413"/>
                  </a:lnTo>
                  <a:lnTo>
                    <a:pt x="532" y="411"/>
                  </a:lnTo>
                  <a:lnTo>
                    <a:pt x="530" y="411"/>
                  </a:lnTo>
                  <a:lnTo>
                    <a:pt x="530" y="413"/>
                  </a:lnTo>
                  <a:lnTo>
                    <a:pt x="528" y="413"/>
                  </a:lnTo>
                  <a:lnTo>
                    <a:pt x="526" y="413"/>
                  </a:lnTo>
                  <a:lnTo>
                    <a:pt x="526" y="411"/>
                  </a:lnTo>
                  <a:lnTo>
                    <a:pt x="526" y="409"/>
                  </a:lnTo>
                  <a:lnTo>
                    <a:pt x="524" y="407"/>
                  </a:lnTo>
                  <a:lnTo>
                    <a:pt x="524" y="405"/>
                  </a:lnTo>
                  <a:lnTo>
                    <a:pt x="522" y="405"/>
                  </a:lnTo>
                  <a:lnTo>
                    <a:pt x="522" y="403"/>
                  </a:lnTo>
                  <a:lnTo>
                    <a:pt x="522" y="401"/>
                  </a:lnTo>
                  <a:lnTo>
                    <a:pt x="522" y="399"/>
                  </a:lnTo>
                  <a:lnTo>
                    <a:pt x="522" y="397"/>
                  </a:lnTo>
                  <a:lnTo>
                    <a:pt x="524" y="397"/>
                  </a:lnTo>
                  <a:lnTo>
                    <a:pt x="524" y="399"/>
                  </a:lnTo>
                  <a:lnTo>
                    <a:pt x="524" y="397"/>
                  </a:lnTo>
                  <a:lnTo>
                    <a:pt x="526" y="397"/>
                  </a:lnTo>
                  <a:lnTo>
                    <a:pt x="526" y="395"/>
                  </a:lnTo>
                  <a:lnTo>
                    <a:pt x="528" y="395"/>
                  </a:lnTo>
                  <a:lnTo>
                    <a:pt x="528" y="397"/>
                  </a:lnTo>
                  <a:lnTo>
                    <a:pt x="530" y="397"/>
                  </a:lnTo>
                  <a:lnTo>
                    <a:pt x="530" y="395"/>
                  </a:lnTo>
                  <a:lnTo>
                    <a:pt x="532" y="395"/>
                  </a:lnTo>
                  <a:lnTo>
                    <a:pt x="532" y="397"/>
                  </a:lnTo>
                  <a:lnTo>
                    <a:pt x="534" y="397"/>
                  </a:lnTo>
                  <a:lnTo>
                    <a:pt x="534" y="399"/>
                  </a:lnTo>
                  <a:lnTo>
                    <a:pt x="534" y="401"/>
                  </a:lnTo>
                  <a:lnTo>
                    <a:pt x="536" y="401"/>
                  </a:lnTo>
                  <a:lnTo>
                    <a:pt x="536" y="403"/>
                  </a:lnTo>
                  <a:lnTo>
                    <a:pt x="536" y="405"/>
                  </a:lnTo>
                  <a:lnTo>
                    <a:pt x="538" y="405"/>
                  </a:lnTo>
                  <a:lnTo>
                    <a:pt x="538" y="407"/>
                  </a:lnTo>
                  <a:lnTo>
                    <a:pt x="540" y="407"/>
                  </a:lnTo>
                  <a:lnTo>
                    <a:pt x="540" y="409"/>
                  </a:lnTo>
                  <a:lnTo>
                    <a:pt x="542" y="409"/>
                  </a:lnTo>
                  <a:lnTo>
                    <a:pt x="542" y="411"/>
                  </a:lnTo>
                  <a:lnTo>
                    <a:pt x="542" y="413"/>
                  </a:lnTo>
                  <a:lnTo>
                    <a:pt x="540" y="413"/>
                  </a:lnTo>
                  <a:lnTo>
                    <a:pt x="540" y="415"/>
                  </a:lnTo>
                  <a:lnTo>
                    <a:pt x="540" y="417"/>
                  </a:lnTo>
                  <a:lnTo>
                    <a:pt x="540" y="418"/>
                  </a:lnTo>
                  <a:lnTo>
                    <a:pt x="540" y="420"/>
                  </a:lnTo>
                  <a:lnTo>
                    <a:pt x="542" y="420"/>
                  </a:lnTo>
                  <a:lnTo>
                    <a:pt x="542" y="422"/>
                  </a:lnTo>
                  <a:lnTo>
                    <a:pt x="543" y="424"/>
                  </a:lnTo>
                  <a:lnTo>
                    <a:pt x="543" y="426"/>
                  </a:lnTo>
                  <a:lnTo>
                    <a:pt x="545" y="428"/>
                  </a:lnTo>
                  <a:lnTo>
                    <a:pt x="547" y="428"/>
                  </a:lnTo>
                  <a:lnTo>
                    <a:pt x="547" y="430"/>
                  </a:lnTo>
                  <a:lnTo>
                    <a:pt x="549" y="430"/>
                  </a:lnTo>
                  <a:lnTo>
                    <a:pt x="551" y="432"/>
                  </a:lnTo>
                  <a:lnTo>
                    <a:pt x="553" y="434"/>
                  </a:lnTo>
                  <a:lnTo>
                    <a:pt x="555" y="436"/>
                  </a:lnTo>
                  <a:lnTo>
                    <a:pt x="557" y="436"/>
                  </a:lnTo>
                  <a:lnTo>
                    <a:pt x="557" y="434"/>
                  </a:lnTo>
                  <a:lnTo>
                    <a:pt x="559" y="434"/>
                  </a:lnTo>
                  <a:lnTo>
                    <a:pt x="561" y="434"/>
                  </a:lnTo>
                  <a:lnTo>
                    <a:pt x="561" y="432"/>
                  </a:lnTo>
                  <a:lnTo>
                    <a:pt x="563" y="432"/>
                  </a:lnTo>
                  <a:lnTo>
                    <a:pt x="565" y="430"/>
                  </a:lnTo>
                  <a:lnTo>
                    <a:pt x="565" y="428"/>
                  </a:lnTo>
                  <a:lnTo>
                    <a:pt x="568" y="428"/>
                  </a:lnTo>
                  <a:lnTo>
                    <a:pt x="568" y="430"/>
                  </a:lnTo>
                  <a:lnTo>
                    <a:pt x="568" y="432"/>
                  </a:lnTo>
                  <a:lnTo>
                    <a:pt x="570" y="432"/>
                  </a:lnTo>
                  <a:lnTo>
                    <a:pt x="572" y="432"/>
                  </a:lnTo>
                  <a:lnTo>
                    <a:pt x="572" y="434"/>
                  </a:lnTo>
                  <a:lnTo>
                    <a:pt x="574" y="436"/>
                  </a:lnTo>
                  <a:lnTo>
                    <a:pt x="576" y="438"/>
                  </a:lnTo>
                  <a:lnTo>
                    <a:pt x="578" y="440"/>
                  </a:lnTo>
                  <a:lnTo>
                    <a:pt x="580" y="442"/>
                  </a:lnTo>
                  <a:lnTo>
                    <a:pt x="582" y="442"/>
                  </a:lnTo>
                  <a:lnTo>
                    <a:pt x="584" y="442"/>
                  </a:lnTo>
                  <a:lnTo>
                    <a:pt x="586" y="442"/>
                  </a:lnTo>
                  <a:lnTo>
                    <a:pt x="588" y="442"/>
                  </a:lnTo>
                  <a:lnTo>
                    <a:pt x="590" y="442"/>
                  </a:lnTo>
                  <a:lnTo>
                    <a:pt x="590" y="440"/>
                  </a:lnTo>
                  <a:lnTo>
                    <a:pt x="591" y="440"/>
                  </a:lnTo>
                  <a:lnTo>
                    <a:pt x="593" y="440"/>
                  </a:lnTo>
                  <a:lnTo>
                    <a:pt x="595" y="440"/>
                  </a:lnTo>
                  <a:lnTo>
                    <a:pt x="597" y="440"/>
                  </a:lnTo>
                  <a:lnTo>
                    <a:pt x="597" y="438"/>
                  </a:lnTo>
                  <a:lnTo>
                    <a:pt x="597" y="440"/>
                  </a:lnTo>
                  <a:lnTo>
                    <a:pt x="597" y="438"/>
                  </a:lnTo>
                  <a:lnTo>
                    <a:pt x="597" y="436"/>
                  </a:lnTo>
                  <a:lnTo>
                    <a:pt x="597" y="434"/>
                  </a:lnTo>
                  <a:lnTo>
                    <a:pt x="597" y="432"/>
                  </a:lnTo>
                  <a:lnTo>
                    <a:pt x="599" y="432"/>
                  </a:lnTo>
                  <a:lnTo>
                    <a:pt x="597" y="432"/>
                  </a:lnTo>
                  <a:lnTo>
                    <a:pt x="597" y="430"/>
                  </a:lnTo>
                  <a:lnTo>
                    <a:pt x="599" y="430"/>
                  </a:lnTo>
                  <a:lnTo>
                    <a:pt x="597" y="430"/>
                  </a:lnTo>
                  <a:lnTo>
                    <a:pt x="597" y="428"/>
                  </a:lnTo>
                  <a:lnTo>
                    <a:pt x="597" y="426"/>
                  </a:lnTo>
                  <a:lnTo>
                    <a:pt x="595" y="426"/>
                  </a:lnTo>
                  <a:lnTo>
                    <a:pt x="595" y="424"/>
                  </a:lnTo>
                  <a:lnTo>
                    <a:pt x="595" y="422"/>
                  </a:lnTo>
                  <a:lnTo>
                    <a:pt x="595" y="420"/>
                  </a:lnTo>
                  <a:lnTo>
                    <a:pt x="597" y="420"/>
                  </a:lnTo>
                  <a:lnTo>
                    <a:pt x="597" y="418"/>
                  </a:lnTo>
                  <a:lnTo>
                    <a:pt x="595" y="420"/>
                  </a:lnTo>
                  <a:lnTo>
                    <a:pt x="595" y="418"/>
                  </a:lnTo>
                  <a:lnTo>
                    <a:pt x="593" y="420"/>
                  </a:lnTo>
                  <a:lnTo>
                    <a:pt x="593" y="422"/>
                  </a:lnTo>
                  <a:lnTo>
                    <a:pt x="593" y="420"/>
                  </a:lnTo>
                  <a:lnTo>
                    <a:pt x="591" y="422"/>
                  </a:lnTo>
                  <a:lnTo>
                    <a:pt x="591" y="420"/>
                  </a:lnTo>
                  <a:lnTo>
                    <a:pt x="590" y="420"/>
                  </a:lnTo>
                  <a:lnTo>
                    <a:pt x="590" y="422"/>
                  </a:lnTo>
                  <a:lnTo>
                    <a:pt x="590" y="424"/>
                  </a:lnTo>
                  <a:lnTo>
                    <a:pt x="588" y="424"/>
                  </a:lnTo>
                  <a:lnTo>
                    <a:pt x="586" y="424"/>
                  </a:lnTo>
                  <a:lnTo>
                    <a:pt x="584" y="424"/>
                  </a:lnTo>
                  <a:lnTo>
                    <a:pt x="582" y="422"/>
                  </a:lnTo>
                  <a:lnTo>
                    <a:pt x="582" y="420"/>
                  </a:lnTo>
                  <a:lnTo>
                    <a:pt x="580" y="420"/>
                  </a:lnTo>
                  <a:lnTo>
                    <a:pt x="580" y="418"/>
                  </a:lnTo>
                  <a:lnTo>
                    <a:pt x="578" y="418"/>
                  </a:lnTo>
                  <a:lnTo>
                    <a:pt x="576" y="418"/>
                  </a:lnTo>
                  <a:lnTo>
                    <a:pt x="574" y="418"/>
                  </a:lnTo>
                  <a:lnTo>
                    <a:pt x="572" y="418"/>
                  </a:lnTo>
                  <a:lnTo>
                    <a:pt x="570" y="420"/>
                  </a:lnTo>
                  <a:lnTo>
                    <a:pt x="568" y="418"/>
                  </a:lnTo>
                  <a:lnTo>
                    <a:pt x="568" y="420"/>
                  </a:lnTo>
                  <a:lnTo>
                    <a:pt x="567" y="422"/>
                  </a:lnTo>
                  <a:lnTo>
                    <a:pt x="567" y="424"/>
                  </a:lnTo>
                  <a:lnTo>
                    <a:pt x="567" y="426"/>
                  </a:lnTo>
                  <a:lnTo>
                    <a:pt x="567" y="428"/>
                  </a:lnTo>
                  <a:lnTo>
                    <a:pt x="567" y="426"/>
                  </a:lnTo>
                  <a:lnTo>
                    <a:pt x="565" y="426"/>
                  </a:lnTo>
                  <a:lnTo>
                    <a:pt x="565" y="428"/>
                  </a:lnTo>
                  <a:lnTo>
                    <a:pt x="563" y="428"/>
                  </a:lnTo>
                  <a:lnTo>
                    <a:pt x="561" y="428"/>
                  </a:lnTo>
                  <a:lnTo>
                    <a:pt x="559" y="428"/>
                  </a:lnTo>
                  <a:lnTo>
                    <a:pt x="557" y="428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7" y="426"/>
                  </a:lnTo>
                  <a:lnTo>
                    <a:pt x="559" y="426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7" y="426"/>
                  </a:lnTo>
                  <a:lnTo>
                    <a:pt x="557" y="424"/>
                  </a:lnTo>
                  <a:lnTo>
                    <a:pt x="555" y="424"/>
                  </a:lnTo>
                  <a:lnTo>
                    <a:pt x="555" y="422"/>
                  </a:lnTo>
                  <a:lnTo>
                    <a:pt x="553" y="422"/>
                  </a:lnTo>
                  <a:lnTo>
                    <a:pt x="551" y="422"/>
                  </a:lnTo>
                  <a:lnTo>
                    <a:pt x="551" y="420"/>
                  </a:lnTo>
                  <a:lnTo>
                    <a:pt x="549" y="418"/>
                  </a:lnTo>
                  <a:lnTo>
                    <a:pt x="549" y="417"/>
                  </a:lnTo>
                  <a:lnTo>
                    <a:pt x="547" y="417"/>
                  </a:lnTo>
                  <a:lnTo>
                    <a:pt x="547" y="415"/>
                  </a:lnTo>
                  <a:lnTo>
                    <a:pt x="545" y="415"/>
                  </a:lnTo>
                  <a:lnTo>
                    <a:pt x="545" y="413"/>
                  </a:lnTo>
                  <a:lnTo>
                    <a:pt x="545" y="411"/>
                  </a:lnTo>
                  <a:lnTo>
                    <a:pt x="547" y="409"/>
                  </a:lnTo>
                  <a:lnTo>
                    <a:pt x="545" y="409"/>
                  </a:lnTo>
                  <a:lnTo>
                    <a:pt x="545" y="407"/>
                  </a:lnTo>
                  <a:lnTo>
                    <a:pt x="547" y="407"/>
                  </a:lnTo>
                  <a:lnTo>
                    <a:pt x="547" y="405"/>
                  </a:lnTo>
                  <a:lnTo>
                    <a:pt x="547" y="403"/>
                  </a:lnTo>
                  <a:lnTo>
                    <a:pt x="549" y="403"/>
                  </a:lnTo>
                  <a:lnTo>
                    <a:pt x="549" y="401"/>
                  </a:lnTo>
                  <a:lnTo>
                    <a:pt x="547" y="401"/>
                  </a:lnTo>
                  <a:lnTo>
                    <a:pt x="549" y="399"/>
                  </a:lnTo>
                  <a:lnTo>
                    <a:pt x="549" y="397"/>
                  </a:lnTo>
                  <a:lnTo>
                    <a:pt x="551" y="397"/>
                  </a:lnTo>
                  <a:lnTo>
                    <a:pt x="551" y="395"/>
                  </a:lnTo>
                  <a:lnTo>
                    <a:pt x="553" y="395"/>
                  </a:lnTo>
                  <a:lnTo>
                    <a:pt x="553" y="394"/>
                  </a:lnTo>
                  <a:lnTo>
                    <a:pt x="553" y="395"/>
                  </a:lnTo>
                  <a:lnTo>
                    <a:pt x="555" y="395"/>
                  </a:lnTo>
                  <a:lnTo>
                    <a:pt x="557" y="395"/>
                  </a:lnTo>
                  <a:lnTo>
                    <a:pt x="557" y="394"/>
                  </a:lnTo>
                  <a:lnTo>
                    <a:pt x="559" y="394"/>
                  </a:lnTo>
                  <a:lnTo>
                    <a:pt x="557" y="394"/>
                  </a:lnTo>
                  <a:lnTo>
                    <a:pt x="557" y="392"/>
                  </a:lnTo>
                  <a:lnTo>
                    <a:pt x="555" y="392"/>
                  </a:lnTo>
                  <a:lnTo>
                    <a:pt x="553" y="392"/>
                  </a:lnTo>
                  <a:lnTo>
                    <a:pt x="553" y="390"/>
                  </a:lnTo>
                  <a:lnTo>
                    <a:pt x="551" y="390"/>
                  </a:lnTo>
                  <a:lnTo>
                    <a:pt x="551" y="388"/>
                  </a:lnTo>
                  <a:lnTo>
                    <a:pt x="551" y="390"/>
                  </a:lnTo>
                  <a:lnTo>
                    <a:pt x="551" y="392"/>
                  </a:lnTo>
                  <a:lnTo>
                    <a:pt x="551" y="390"/>
                  </a:lnTo>
                  <a:lnTo>
                    <a:pt x="549" y="390"/>
                  </a:lnTo>
                  <a:lnTo>
                    <a:pt x="549" y="388"/>
                  </a:lnTo>
                  <a:lnTo>
                    <a:pt x="547" y="388"/>
                  </a:lnTo>
                  <a:lnTo>
                    <a:pt x="547" y="386"/>
                  </a:lnTo>
                  <a:lnTo>
                    <a:pt x="545" y="386"/>
                  </a:lnTo>
                  <a:lnTo>
                    <a:pt x="545" y="388"/>
                  </a:lnTo>
                  <a:lnTo>
                    <a:pt x="543" y="388"/>
                  </a:lnTo>
                  <a:lnTo>
                    <a:pt x="542" y="388"/>
                  </a:lnTo>
                  <a:lnTo>
                    <a:pt x="540" y="388"/>
                  </a:lnTo>
                  <a:lnTo>
                    <a:pt x="538" y="388"/>
                  </a:lnTo>
                  <a:lnTo>
                    <a:pt x="536" y="390"/>
                  </a:lnTo>
                  <a:lnTo>
                    <a:pt x="534" y="390"/>
                  </a:lnTo>
                  <a:lnTo>
                    <a:pt x="534" y="392"/>
                  </a:lnTo>
                  <a:lnTo>
                    <a:pt x="532" y="392"/>
                  </a:lnTo>
                  <a:lnTo>
                    <a:pt x="530" y="392"/>
                  </a:lnTo>
                  <a:lnTo>
                    <a:pt x="528" y="392"/>
                  </a:lnTo>
                  <a:lnTo>
                    <a:pt x="526" y="392"/>
                  </a:lnTo>
                  <a:lnTo>
                    <a:pt x="526" y="390"/>
                  </a:lnTo>
                  <a:lnTo>
                    <a:pt x="524" y="390"/>
                  </a:lnTo>
                  <a:lnTo>
                    <a:pt x="522" y="390"/>
                  </a:lnTo>
                  <a:lnTo>
                    <a:pt x="522" y="388"/>
                  </a:lnTo>
                  <a:lnTo>
                    <a:pt x="522" y="390"/>
                  </a:lnTo>
                  <a:lnTo>
                    <a:pt x="522" y="392"/>
                  </a:lnTo>
                  <a:lnTo>
                    <a:pt x="522" y="390"/>
                  </a:lnTo>
                  <a:lnTo>
                    <a:pt x="520" y="390"/>
                  </a:lnTo>
                  <a:lnTo>
                    <a:pt x="520" y="388"/>
                  </a:lnTo>
                  <a:lnTo>
                    <a:pt x="519" y="388"/>
                  </a:lnTo>
                  <a:lnTo>
                    <a:pt x="519" y="386"/>
                  </a:lnTo>
                  <a:lnTo>
                    <a:pt x="517" y="386"/>
                  </a:lnTo>
                  <a:lnTo>
                    <a:pt x="517" y="388"/>
                  </a:lnTo>
                  <a:lnTo>
                    <a:pt x="515" y="388"/>
                  </a:lnTo>
                  <a:lnTo>
                    <a:pt x="513" y="388"/>
                  </a:lnTo>
                  <a:lnTo>
                    <a:pt x="515" y="388"/>
                  </a:lnTo>
                  <a:lnTo>
                    <a:pt x="513" y="388"/>
                  </a:lnTo>
                  <a:lnTo>
                    <a:pt x="511" y="388"/>
                  </a:lnTo>
                  <a:lnTo>
                    <a:pt x="513" y="388"/>
                  </a:lnTo>
                  <a:lnTo>
                    <a:pt x="513" y="390"/>
                  </a:lnTo>
                  <a:lnTo>
                    <a:pt x="515" y="390"/>
                  </a:lnTo>
                  <a:lnTo>
                    <a:pt x="517" y="390"/>
                  </a:lnTo>
                  <a:lnTo>
                    <a:pt x="517" y="392"/>
                  </a:lnTo>
                  <a:lnTo>
                    <a:pt x="515" y="392"/>
                  </a:lnTo>
                  <a:lnTo>
                    <a:pt x="515" y="390"/>
                  </a:lnTo>
                  <a:lnTo>
                    <a:pt x="513" y="390"/>
                  </a:lnTo>
                  <a:lnTo>
                    <a:pt x="511" y="390"/>
                  </a:lnTo>
                  <a:lnTo>
                    <a:pt x="509" y="388"/>
                  </a:lnTo>
                  <a:lnTo>
                    <a:pt x="507" y="388"/>
                  </a:lnTo>
                  <a:lnTo>
                    <a:pt x="505" y="388"/>
                  </a:lnTo>
                  <a:lnTo>
                    <a:pt x="505" y="386"/>
                  </a:lnTo>
                  <a:lnTo>
                    <a:pt x="503" y="386"/>
                  </a:lnTo>
                  <a:lnTo>
                    <a:pt x="501" y="386"/>
                  </a:lnTo>
                  <a:lnTo>
                    <a:pt x="499" y="386"/>
                  </a:lnTo>
                  <a:lnTo>
                    <a:pt x="497" y="384"/>
                  </a:lnTo>
                  <a:lnTo>
                    <a:pt x="495" y="384"/>
                  </a:lnTo>
                  <a:lnTo>
                    <a:pt x="494" y="384"/>
                  </a:lnTo>
                  <a:lnTo>
                    <a:pt x="492" y="384"/>
                  </a:lnTo>
                  <a:lnTo>
                    <a:pt x="492" y="382"/>
                  </a:lnTo>
                  <a:lnTo>
                    <a:pt x="490" y="382"/>
                  </a:lnTo>
                  <a:lnTo>
                    <a:pt x="488" y="382"/>
                  </a:lnTo>
                  <a:lnTo>
                    <a:pt x="488" y="380"/>
                  </a:lnTo>
                  <a:lnTo>
                    <a:pt x="486" y="380"/>
                  </a:lnTo>
                  <a:lnTo>
                    <a:pt x="486" y="378"/>
                  </a:lnTo>
                  <a:lnTo>
                    <a:pt x="486" y="376"/>
                  </a:lnTo>
                  <a:lnTo>
                    <a:pt x="486" y="374"/>
                  </a:lnTo>
                  <a:lnTo>
                    <a:pt x="486" y="372"/>
                  </a:lnTo>
                  <a:lnTo>
                    <a:pt x="486" y="370"/>
                  </a:lnTo>
                  <a:lnTo>
                    <a:pt x="486" y="369"/>
                  </a:lnTo>
                  <a:lnTo>
                    <a:pt x="486" y="367"/>
                  </a:lnTo>
                  <a:lnTo>
                    <a:pt x="484" y="365"/>
                  </a:lnTo>
                  <a:lnTo>
                    <a:pt x="484" y="363"/>
                  </a:lnTo>
                  <a:lnTo>
                    <a:pt x="484" y="361"/>
                  </a:lnTo>
                  <a:lnTo>
                    <a:pt x="486" y="359"/>
                  </a:lnTo>
                  <a:lnTo>
                    <a:pt x="486" y="357"/>
                  </a:lnTo>
                  <a:lnTo>
                    <a:pt x="484" y="357"/>
                  </a:lnTo>
                  <a:lnTo>
                    <a:pt x="482" y="357"/>
                  </a:lnTo>
                  <a:lnTo>
                    <a:pt x="484" y="359"/>
                  </a:lnTo>
                  <a:lnTo>
                    <a:pt x="484" y="361"/>
                  </a:lnTo>
                  <a:lnTo>
                    <a:pt x="484" y="363"/>
                  </a:lnTo>
                  <a:lnTo>
                    <a:pt x="484" y="361"/>
                  </a:lnTo>
                  <a:lnTo>
                    <a:pt x="484" y="359"/>
                  </a:lnTo>
                  <a:lnTo>
                    <a:pt x="482" y="357"/>
                  </a:lnTo>
                  <a:lnTo>
                    <a:pt x="482" y="355"/>
                  </a:lnTo>
                  <a:lnTo>
                    <a:pt x="480" y="353"/>
                  </a:lnTo>
                  <a:lnTo>
                    <a:pt x="480" y="351"/>
                  </a:lnTo>
                  <a:lnTo>
                    <a:pt x="480" y="349"/>
                  </a:lnTo>
                  <a:lnTo>
                    <a:pt x="478" y="349"/>
                  </a:lnTo>
                  <a:lnTo>
                    <a:pt x="478" y="347"/>
                  </a:lnTo>
                  <a:lnTo>
                    <a:pt x="478" y="346"/>
                  </a:lnTo>
                  <a:lnTo>
                    <a:pt x="476" y="346"/>
                  </a:lnTo>
                  <a:lnTo>
                    <a:pt x="476" y="344"/>
                  </a:lnTo>
                  <a:lnTo>
                    <a:pt x="476" y="342"/>
                  </a:lnTo>
                  <a:lnTo>
                    <a:pt x="474" y="342"/>
                  </a:lnTo>
                  <a:lnTo>
                    <a:pt x="474" y="340"/>
                  </a:lnTo>
                  <a:lnTo>
                    <a:pt x="472" y="340"/>
                  </a:lnTo>
                  <a:lnTo>
                    <a:pt x="472" y="338"/>
                  </a:lnTo>
                  <a:lnTo>
                    <a:pt x="471" y="338"/>
                  </a:lnTo>
                  <a:lnTo>
                    <a:pt x="471" y="336"/>
                  </a:lnTo>
                  <a:lnTo>
                    <a:pt x="469" y="336"/>
                  </a:lnTo>
                  <a:lnTo>
                    <a:pt x="467" y="336"/>
                  </a:lnTo>
                  <a:lnTo>
                    <a:pt x="467" y="334"/>
                  </a:lnTo>
                  <a:lnTo>
                    <a:pt x="465" y="334"/>
                  </a:lnTo>
                  <a:lnTo>
                    <a:pt x="465" y="332"/>
                  </a:lnTo>
                  <a:lnTo>
                    <a:pt x="463" y="332"/>
                  </a:lnTo>
                  <a:lnTo>
                    <a:pt x="463" y="330"/>
                  </a:lnTo>
                  <a:lnTo>
                    <a:pt x="461" y="330"/>
                  </a:lnTo>
                  <a:lnTo>
                    <a:pt x="461" y="328"/>
                  </a:lnTo>
                  <a:lnTo>
                    <a:pt x="459" y="328"/>
                  </a:lnTo>
                  <a:lnTo>
                    <a:pt x="459" y="326"/>
                  </a:lnTo>
                  <a:lnTo>
                    <a:pt x="457" y="324"/>
                  </a:lnTo>
                  <a:lnTo>
                    <a:pt x="457" y="322"/>
                  </a:lnTo>
                  <a:lnTo>
                    <a:pt x="455" y="322"/>
                  </a:lnTo>
                  <a:lnTo>
                    <a:pt x="455" y="324"/>
                  </a:lnTo>
                  <a:lnTo>
                    <a:pt x="457" y="326"/>
                  </a:lnTo>
                  <a:lnTo>
                    <a:pt x="455" y="324"/>
                  </a:lnTo>
                  <a:lnTo>
                    <a:pt x="453" y="322"/>
                  </a:lnTo>
                  <a:lnTo>
                    <a:pt x="451" y="321"/>
                  </a:lnTo>
                  <a:lnTo>
                    <a:pt x="453" y="321"/>
                  </a:lnTo>
                  <a:lnTo>
                    <a:pt x="453" y="322"/>
                  </a:lnTo>
                  <a:lnTo>
                    <a:pt x="453" y="321"/>
                  </a:lnTo>
                  <a:lnTo>
                    <a:pt x="451" y="321"/>
                  </a:lnTo>
                  <a:lnTo>
                    <a:pt x="449" y="319"/>
                  </a:lnTo>
                  <a:lnTo>
                    <a:pt x="447" y="317"/>
                  </a:lnTo>
                  <a:lnTo>
                    <a:pt x="446" y="317"/>
                  </a:lnTo>
                  <a:lnTo>
                    <a:pt x="446" y="315"/>
                  </a:lnTo>
                  <a:lnTo>
                    <a:pt x="444" y="315"/>
                  </a:lnTo>
                  <a:lnTo>
                    <a:pt x="444" y="313"/>
                  </a:lnTo>
                  <a:lnTo>
                    <a:pt x="442" y="313"/>
                  </a:lnTo>
                  <a:lnTo>
                    <a:pt x="442" y="311"/>
                  </a:lnTo>
                  <a:lnTo>
                    <a:pt x="440" y="311"/>
                  </a:lnTo>
                  <a:lnTo>
                    <a:pt x="440" y="309"/>
                  </a:lnTo>
                  <a:lnTo>
                    <a:pt x="438" y="307"/>
                  </a:lnTo>
                  <a:lnTo>
                    <a:pt x="436" y="307"/>
                  </a:lnTo>
                  <a:lnTo>
                    <a:pt x="436" y="305"/>
                  </a:lnTo>
                  <a:lnTo>
                    <a:pt x="434" y="305"/>
                  </a:lnTo>
                  <a:lnTo>
                    <a:pt x="432" y="303"/>
                  </a:lnTo>
                  <a:lnTo>
                    <a:pt x="430" y="303"/>
                  </a:lnTo>
                  <a:lnTo>
                    <a:pt x="428" y="301"/>
                  </a:lnTo>
                  <a:lnTo>
                    <a:pt x="426" y="301"/>
                  </a:lnTo>
                  <a:lnTo>
                    <a:pt x="424" y="299"/>
                  </a:lnTo>
                  <a:lnTo>
                    <a:pt x="422" y="299"/>
                  </a:lnTo>
                  <a:lnTo>
                    <a:pt x="421" y="299"/>
                  </a:lnTo>
                  <a:lnTo>
                    <a:pt x="419" y="298"/>
                  </a:lnTo>
                  <a:lnTo>
                    <a:pt x="417" y="296"/>
                  </a:lnTo>
                  <a:lnTo>
                    <a:pt x="415" y="294"/>
                  </a:lnTo>
                  <a:lnTo>
                    <a:pt x="413" y="290"/>
                  </a:lnTo>
                  <a:lnTo>
                    <a:pt x="413" y="288"/>
                  </a:lnTo>
                  <a:lnTo>
                    <a:pt x="411" y="288"/>
                  </a:lnTo>
                  <a:lnTo>
                    <a:pt x="409" y="286"/>
                  </a:lnTo>
                  <a:lnTo>
                    <a:pt x="407" y="284"/>
                  </a:lnTo>
                  <a:lnTo>
                    <a:pt x="405" y="284"/>
                  </a:lnTo>
                  <a:lnTo>
                    <a:pt x="405" y="282"/>
                  </a:lnTo>
                  <a:lnTo>
                    <a:pt x="403" y="282"/>
                  </a:lnTo>
                  <a:lnTo>
                    <a:pt x="401" y="282"/>
                  </a:lnTo>
                  <a:lnTo>
                    <a:pt x="401" y="280"/>
                  </a:lnTo>
                  <a:lnTo>
                    <a:pt x="399" y="280"/>
                  </a:lnTo>
                  <a:lnTo>
                    <a:pt x="398" y="280"/>
                  </a:lnTo>
                  <a:lnTo>
                    <a:pt x="396" y="280"/>
                  </a:lnTo>
                  <a:lnTo>
                    <a:pt x="394" y="278"/>
                  </a:lnTo>
                  <a:lnTo>
                    <a:pt x="392" y="278"/>
                  </a:lnTo>
                  <a:lnTo>
                    <a:pt x="390" y="278"/>
                  </a:lnTo>
                  <a:lnTo>
                    <a:pt x="390" y="280"/>
                  </a:lnTo>
                  <a:lnTo>
                    <a:pt x="390" y="278"/>
                  </a:lnTo>
                  <a:lnTo>
                    <a:pt x="392" y="278"/>
                  </a:lnTo>
                  <a:lnTo>
                    <a:pt x="392" y="276"/>
                  </a:lnTo>
                  <a:lnTo>
                    <a:pt x="394" y="276"/>
                  </a:lnTo>
                  <a:lnTo>
                    <a:pt x="396" y="276"/>
                  </a:lnTo>
                  <a:lnTo>
                    <a:pt x="399" y="274"/>
                  </a:lnTo>
                  <a:lnTo>
                    <a:pt x="401" y="273"/>
                  </a:lnTo>
                  <a:lnTo>
                    <a:pt x="403" y="273"/>
                  </a:lnTo>
                  <a:lnTo>
                    <a:pt x="401" y="273"/>
                  </a:lnTo>
                  <a:lnTo>
                    <a:pt x="401" y="274"/>
                  </a:lnTo>
                  <a:lnTo>
                    <a:pt x="399" y="274"/>
                  </a:lnTo>
                  <a:lnTo>
                    <a:pt x="398" y="276"/>
                  </a:lnTo>
                  <a:lnTo>
                    <a:pt x="396" y="276"/>
                  </a:lnTo>
                  <a:lnTo>
                    <a:pt x="394" y="276"/>
                  </a:lnTo>
                  <a:lnTo>
                    <a:pt x="392" y="276"/>
                  </a:lnTo>
                  <a:lnTo>
                    <a:pt x="392" y="278"/>
                  </a:lnTo>
                  <a:lnTo>
                    <a:pt x="394" y="278"/>
                  </a:lnTo>
                  <a:lnTo>
                    <a:pt x="396" y="278"/>
                  </a:lnTo>
                  <a:lnTo>
                    <a:pt x="398" y="278"/>
                  </a:lnTo>
                  <a:lnTo>
                    <a:pt x="398" y="280"/>
                  </a:lnTo>
                  <a:lnTo>
                    <a:pt x="399" y="280"/>
                  </a:lnTo>
                  <a:lnTo>
                    <a:pt x="399" y="278"/>
                  </a:lnTo>
                  <a:lnTo>
                    <a:pt x="398" y="278"/>
                  </a:lnTo>
                  <a:lnTo>
                    <a:pt x="398" y="276"/>
                  </a:lnTo>
                  <a:lnTo>
                    <a:pt x="399" y="276"/>
                  </a:lnTo>
                  <a:lnTo>
                    <a:pt x="401" y="276"/>
                  </a:lnTo>
                  <a:lnTo>
                    <a:pt x="401" y="274"/>
                  </a:lnTo>
                  <a:lnTo>
                    <a:pt x="401" y="276"/>
                  </a:lnTo>
                  <a:lnTo>
                    <a:pt x="403" y="276"/>
                  </a:lnTo>
                  <a:lnTo>
                    <a:pt x="405" y="276"/>
                  </a:lnTo>
                  <a:lnTo>
                    <a:pt x="403" y="274"/>
                  </a:lnTo>
                  <a:lnTo>
                    <a:pt x="403" y="273"/>
                  </a:lnTo>
                  <a:lnTo>
                    <a:pt x="403" y="274"/>
                  </a:lnTo>
                  <a:lnTo>
                    <a:pt x="405" y="274"/>
                  </a:lnTo>
                  <a:lnTo>
                    <a:pt x="405" y="276"/>
                  </a:lnTo>
                  <a:lnTo>
                    <a:pt x="405" y="274"/>
                  </a:lnTo>
                  <a:lnTo>
                    <a:pt x="405" y="276"/>
                  </a:lnTo>
                  <a:lnTo>
                    <a:pt x="407" y="276"/>
                  </a:lnTo>
                  <a:lnTo>
                    <a:pt x="409" y="276"/>
                  </a:lnTo>
                  <a:lnTo>
                    <a:pt x="407" y="276"/>
                  </a:lnTo>
                  <a:lnTo>
                    <a:pt x="407" y="274"/>
                  </a:lnTo>
                  <a:lnTo>
                    <a:pt x="405" y="274"/>
                  </a:lnTo>
                  <a:lnTo>
                    <a:pt x="405" y="273"/>
                  </a:lnTo>
                  <a:lnTo>
                    <a:pt x="405" y="271"/>
                  </a:lnTo>
                  <a:lnTo>
                    <a:pt x="405" y="273"/>
                  </a:lnTo>
                  <a:lnTo>
                    <a:pt x="403" y="273"/>
                  </a:lnTo>
                  <a:lnTo>
                    <a:pt x="403" y="271"/>
                  </a:lnTo>
                  <a:lnTo>
                    <a:pt x="405" y="271"/>
                  </a:lnTo>
                  <a:lnTo>
                    <a:pt x="405" y="269"/>
                  </a:lnTo>
                  <a:lnTo>
                    <a:pt x="405" y="267"/>
                  </a:lnTo>
                  <a:lnTo>
                    <a:pt x="405" y="265"/>
                  </a:lnTo>
                  <a:lnTo>
                    <a:pt x="405" y="263"/>
                  </a:lnTo>
                  <a:lnTo>
                    <a:pt x="407" y="263"/>
                  </a:lnTo>
                  <a:lnTo>
                    <a:pt x="407" y="261"/>
                  </a:lnTo>
                  <a:lnTo>
                    <a:pt x="407" y="259"/>
                  </a:lnTo>
                  <a:lnTo>
                    <a:pt x="409" y="259"/>
                  </a:lnTo>
                  <a:lnTo>
                    <a:pt x="409" y="257"/>
                  </a:lnTo>
                  <a:lnTo>
                    <a:pt x="407" y="257"/>
                  </a:lnTo>
                  <a:lnTo>
                    <a:pt x="409" y="255"/>
                  </a:lnTo>
                  <a:lnTo>
                    <a:pt x="409" y="253"/>
                  </a:lnTo>
                  <a:lnTo>
                    <a:pt x="407" y="253"/>
                  </a:lnTo>
                  <a:lnTo>
                    <a:pt x="407" y="251"/>
                  </a:lnTo>
                  <a:lnTo>
                    <a:pt x="409" y="251"/>
                  </a:lnTo>
                  <a:lnTo>
                    <a:pt x="409" y="250"/>
                  </a:lnTo>
                  <a:lnTo>
                    <a:pt x="409" y="248"/>
                  </a:lnTo>
                  <a:lnTo>
                    <a:pt x="409" y="246"/>
                  </a:lnTo>
                  <a:lnTo>
                    <a:pt x="409" y="244"/>
                  </a:lnTo>
                  <a:lnTo>
                    <a:pt x="409" y="242"/>
                  </a:lnTo>
                  <a:lnTo>
                    <a:pt x="409" y="240"/>
                  </a:lnTo>
                  <a:lnTo>
                    <a:pt x="409" y="238"/>
                  </a:lnTo>
                  <a:lnTo>
                    <a:pt x="409" y="236"/>
                  </a:lnTo>
                  <a:lnTo>
                    <a:pt x="409" y="234"/>
                  </a:lnTo>
                  <a:lnTo>
                    <a:pt x="409" y="232"/>
                  </a:lnTo>
                  <a:lnTo>
                    <a:pt x="411" y="232"/>
                  </a:lnTo>
                  <a:lnTo>
                    <a:pt x="413" y="232"/>
                  </a:lnTo>
                  <a:lnTo>
                    <a:pt x="413" y="234"/>
                  </a:lnTo>
                  <a:lnTo>
                    <a:pt x="415" y="234"/>
                  </a:lnTo>
                  <a:lnTo>
                    <a:pt x="417" y="234"/>
                  </a:lnTo>
                  <a:lnTo>
                    <a:pt x="419" y="234"/>
                  </a:lnTo>
                  <a:lnTo>
                    <a:pt x="421" y="234"/>
                  </a:lnTo>
                  <a:lnTo>
                    <a:pt x="422" y="234"/>
                  </a:lnTo>
                  <a:lnTo>
                    <a:pt x="424" y="234"/>
                  </a:lnTo>
                  <a:lnTo>
                    <a:pt x="426" y="234"/>
                  </a:lnTo>
                  <a:lnTo>
                    <a:pt x="428" y="234"/>
                  </a:lnTo>
                  <a:lnTo>
                    <a:pt x="430" y="234"/>
                  </a:lnTo>
                  <a:lnTo>
                    <a:pt x="432" y="234"/>
                  </a:lnTo>
                  <a:lnTo>
                    <a:pt x="434" y="234"/>
                  </a:lnTo>
                  <a:lnTo>
                    <a:pt x="436" y="234"/>
                  </a:lnTo>
                  <a:lnTo>
                    <a:pt x="438" y="234"/>
                  </a:lnTo>
                  <a:lnTo>
                    <a:pt x="440" y="234"/>
                  </a:lnTo>
                  <a:lnTo>
                    <a:pt x="442" y="234"/>
                  </a:lnTo>
                  <a:lnTo>
                    <a:pt x="444" y="232"/>
                  </a:lnTo>
                  <a:lnTo>
                    <a:pt x="446" y="232"/>
                  </a:lnTo>
                  <a:lnTo>
                    <a:pt x="447" y="232"/>
                  </a:lnTo>
                  <a:lnTo>
                    <a:pt x="449" y="232"/>
                  </a:lnTo>
                  <a:lnTo>
                    <a:pt x="451" y="232"/>
                  </a:lnTo>
                  <a:lnTo>
                    <a:pt x="453" y="232"/>
                  </a:lnTo>
                  <a:lnTo>
                    <a:pt x="453" y="230"/>
                  </a:lnTo>
                  <a:lnTo>
                    <a:pt x="455" y="230"/>
                  </a:lnTo>
                  <a:lnTo>
                    <a:pt x="457" y="230"/>
                  </a:lnTo>
                  <a:lnTo>
                    <a:pt x="459" y="230"/>
                  </a:lnTo>
                  <a:lnTo>
                    <a:pt x="461" y="230"/>
                  </a:lnTo>
                  <a:lnTo>
                    <a:pt x="463" y="228"/>
                  </a:lnTo>
                  <a:lnTo>
                    <a:pt x="465" y="228"/>
                  </a:lnTo>
                  <a:lnTo>
                    <a:pt x="467" y="228"/>
                  </a:lnTo>
                  <a:lnTo>
                    <a:pt x="469" y="228"/>
                  </a:lnTo>
                  <a:lnTo>
                    <a:pt x="471" y="228"/>
                  </a:lnTo>
                  <a:lnTo>
                    <a:pt x="472" y="228"/>
                  </a:lnTo>
                  <a:lnTo>
                    <a:pt x="472" y="226"/>
                  </a:lnTo>
                  <a:lnTo>
                    <a:pt x="474" y="226"/>
                  </a:lnTo>
                  <a:lnTo>
                    <a:pt x="476" y="225"/>
                  </a:lnTo>
                  <a:lnTo>
                    <a:pt x="478" y="225"/>
                  </a:lnTo>
                  <a:lnTo>
                    <a:pt x="480" y="223"/>
                  </a:lnTo>
                  <a:lnTo>
                    <a:pt x="480" y="221"/>
                  </a:lnTo>
                  <a:lnTo>
                    <a:pt x="482" y="221"/>
                  </a:lnTo>
                  <a:lnTo>
                    <a:pt x="482" y="219"/>
                  </a:lnTo>
                  <a:lnTo>
                    <a:pt x="484" y="219"/>
                  </a:lnTo>
                  <a:lnTo>
                    <a:pt x="486" y="217"/>
                  </a:lnTo>
                  <a:lnTo>
                    <a:pt x="488" y="217"/>
                  </a:lnTo>
                  <a:lnTo>
                    <a:pt x="488" y="215"/>
                  </a:lnTo>
                  <a:lnTo>
                    <a:pt x="490" y="215"/>
                  </a:lnTo>
                  <a:lnTo>
                    <a:pt x="490" y="213"/>
                  </a:lnTo>
                  <a:lnTo>
                    <a:pt x="492" y="211"/>
                  </a:lnTo>
                  <a:lnTo>
                    <a:pt x="494" y="209"/>
                  </a:lnTo>
                  <a:lnTo>
                    <a:pt x="494" y="207"/>
                  </a:lnTo>
                  <a:lnTo>
                    <a:pt x="495" y="207"/>
                  </a:lnTo>
                  <a:lnTo>
                    <a:pt x="495" y="205"/>
                  </a:lnTo>
                  <a:lnTo>
                    <a:pt x="497" y="203"/>
                  </a:lnTo>
                  <a:lnTo>
                    <a:pt x="499" y="200"/>
                  </a:lnTo>
                  <a:lnTo>
                    <a:pt x="501" y="198"/>
                  </a:lnTo>
                  <a:lnTo>
                    <a:pt x="501" y="196"/>
                  </a:lnTo>
                  <a:lnTo>
                    <a:pt x="503" y="194"/>
                  </a:lnTo>
                  <a:lnTo>
                    <a:pt x="503" y="192"/>
                  </a:lnTo>
                  <a:lnTo>
                    <a:pt x="503" y="190"/>
                  </a:lnTo>
                  <a:lnTo>
                    <a:pt x="505" y="188"/>
                  </a:lnTo>
                  <a:lnTo>
                    <a:pt x="505" y="186"/>
                  </a:lnTo>
                  <a:lnTo>
                    <a:pt x="505" y="184"/>
                  </a:lnTo>
                  <a:lnTo>
                    <a:pt x="505" y="186"/>
                  </a:lnTo>
                  <a:lnTo>
                    <a:pt x="505" y="184"/>
                  </a:lnTo>
                  <a:lnTo>
                    <a:pt x="505" y="186"/>
                  </a:lnTo>
                  <a:lnTo>
                    <a:pt x="505" y="188"/>
                  </a:lnTo>
                  <a:lnTo>
                    <a:pt x="505" y="190"/>
                  </a:lnTo>
                  <a:lnTo>
                    <a:pt x="505" y="192"/>
                  </a:lnTo>
                  <a:lnTo>
                    <a:pt x="503" y="192"/>
                  </a:lnTo>
                  <a:lnTo>
                    <a:pt x="503" y="194"/>
                  </a:lnTo>
                  <a:lnTo>
                    <a:pt x="503" y="196"/>
                  </a:lnTo>
                  <a:lnTo>
                    <a:pt x="501" y="196"/>
                  </a:lnTo>
                  <a:lnTo>
                    <a:pt x="501" y="198"/>
                  </a:lnTo>
                  <a:lnTo>
                    <a:pt x="503" y="198"/>
                  </a:lnTo>
                  <a:lnTo>
                    <a:pt x="503" y="196"/>
                  </a:lnTo>
                  <a:lnTo>
                    <a:pt x="503" y="194"/>
                  </a:lnTo>
                  <a:lnTo>
                    <a:pt x="505" y="194"/>
                  </a:lnTo>
                  <a:lnTo>
                    <a:pt x="505" y="192"/>
                  </a:lnTo>
                  <a:lnTo>
                    <a:pt x="505" y="190"/>
                  </a:lnTo>
                  <a:lnTo>
                    <a:pt x="507" y="190"/>
                  </a:lnTo>
                  <a:lnTo>
                    <a:pt x="507" y="188"/>
                  </a:lnTo>
                  <a:lnTo>
                    <a:pt x="507" y="186"/>
                  </a:lnTo>
                  <a:lnTo>
                    <a:pt x="507" y="184"/>
                  </a:lnTo>
                  <a:lnTo>
                    <a:pt x="507" y="182"/>
                  </a:lnTo>
                  <a:lnTo>
                    <a:pt x="507" y="180"/>
                  </a:lnTo>
                  <a:lnTo>
                    <a:pt x="507" y="178"/>
                  </a:lnTo>
                  <a:lnTo>
                    <a:pt x="509" y="178"/>
                  </a:lnTo>
                  <a:lnTo>
                    <a:pt x="509" y="177"/>
                  </a:lnTo>
                  <a:lnTo>
                    <a:pt x="509" y="175"/>
                  </a:lnTo>
                  <a:lnTo>
                    <a:pt x="509" y="173"/>
                  </a:lnTo>
                  <a:lnTo>
                    <a:pt x="507" y="171"/>
                  </a:lnTo>
                  <a:lnTo>
                    <a:pt x="507" y="169"/>
                  </a:lnTo>
                  <a:lnTo>
                    <a:pt x="507" y="167"/>
                  </a:lnTo>
                  <a:lnTo>
                    <a:pt x="509" y="167"/>
                  </a:lnTo>
                  <a:lnTo>
                    <a:pt x="511" y="167"/>
                  </a:lnTo>
                  <a:lnTo>
                    <a:pt x="509" y="167"/>
                  </a:lnTo>
                  <a:lnTo>
                    <a:pt x="509" y="165"/>
                  </a:lnTo>
                  <a:lnTo>
                    <a:pt x="511" y="165"/>
                  </a:lnTo>
                  <a:lnTo>
                    <a:pt x="509" y="165"/>
                  </a:lnTo>
                  <a:lnTo>
                    <a:pt x="509" y="163"/>
                  </a:lnTo>
                  <a:lnTo>
                    <a:pt x="509" y="161"/>
                  </a:lnTo>
                  <a:lnTo>
                    <a:pt x="511" y="163"/>
                  </a:lnTo>
                  <a:lnTo>
                    <a:pt x="511" y="161"/>
                  </a:lnTo>
                  <a:lnTo>
                    <a:pt x="513" y="161"/>
                  </a:lnTo>
                  <a:lnTo>
                    <a:pt x="513" y="159"/>
                  </a:lnTo>
                  <a:lnTo>
                    <a:pt x="511" y="157"/>
                  </a:lnTo>
                  <a:lnTo>
                    <a:pt x="509" y="157"/>
                  </a:lnTo>
                  <a:lnTo>
                    <a:pt x="509" y="155"/>
                  </a:lnTo>
                  <a:lnTo>
                    <a:pt x="509" y="153"/>
                  </a:lnTo>
                  <a:lnTo>
                    <a:pt x="511" y="153"/>
                  </a:lnTo>
                  <a:lnTo>
                    <a:pt x="511" y="155"/>
                  </a:lnTo>
                  <a:lnTo>
                    <a:pt x="513" y="155"/>
                  </a:lnTo>
                  <a:lnTo>
                    <a:pt x="511" y="153"/>
                  </a:lnTo>
                  <a:lnTo>
                    <a:pt x="511" y="152"/>
                  </a:lnTo>
                  <a:lnTo>
                    <a:pt x="513" y="152"/>
                  </a:lnTo>
                  <a:lnTo>
                    <a:pt x="513" y="150"/>
                  </a:lnTo>
                  <a:lnTo>
                    <a:pt x="515" y="150"/>
                  </a:lnTo>
                  <a:lnTo>
                    <a:pt x="515" y="148"/>
                  </a:lnTo>
                  <a:lnTo>
                    <a:pt x="517" y="148"/>
                  </a:lnTo>
                  <a:lnTo>
                    <a:pt x="517" y="146"/>
                  </a:lnTo>
                  <a:lnTo>
                    <a:pt x="519" y="144"/>
                  </a:lnTo>
                  <a:lnTo>
                    <a:pt x="520" y="142"/>
                  </a:lnTo>
                  <a:lnTo>
                    <a:pt x="520" y="140"/>
                  </a:lnTo>
                  <a:lnTo>
                    <a:pt x="522" y="140"/>
                  </a:lnTo>
                  <a:lnTo>
                    <a:pt x="524" y="140"/>
                  </a:lnTo>
                  <a:lnTo>
                    <a:pt x="524" y="138"/>
                  </a:lnTo>
                  <a:lnTo>
                    <a:pt x="524" y="136"/>
                  </a:lnTo>
                  <a:lnTo>
                    <a:pt x="526" y="136"/>
                  </a:lnTo>
                  <a:lnTo>
                    <a:pt x="526" y="134"/>
                  </a:lnTo>
                  <a:lnTo>
                    <a:pt x="526" y="132"/>
                  </a:lnTo>
                  <a:lnTo>
                    <a:pt x="526" y="130"/>
                  </a:lnTo>
                  <a:lnTo>
                    <a:pt x="526" y="129"/>
                  </a:lnTo>
                  <a:lnTo>
                    <a:pt x="528" y="129"/>
                  </a:lnTo>
                  <a:lnTo>
                    <a:pt x="530" y="129"/>
                  </a:lnTo>
                  <a:lnTo>
                    <a:pt x="530" y="127"/>
                  </a:lnTo>
                  <a:lnTo>
                    <a:pt x="530" y="129"/>
                  </a:lnTo>
                  <a:lnTo>
                    <a:pt x="532" y="129"/>
                  </a:lnTo>
                  <a:lnTo>
                    <a:pt x="532" y="127"/>
                  </a:lnTo>
                  <a:lnTo>
                    <a:pt x="532" y="129"/>
                  </a:lnTo>
                  <a:lnTo>
                    <a:pt x="530" y="129"/>
                  </a:lnTo>
                  <a:lnTo>
                    <a:pt x="530" y="127"/>
                  </a:lnTo>
                  <a:lnTo>
                    <a:pt x="530" y="125"/>
                  </a:lnTo>
                  <a:lnTo>
                    <a:pt x="532" y="125"/>
                  </a:lnTo>
                  <a:lnTo>
                    <a:pt x="532" y="123"/>
                  </a:lnTo>
                  <a:lnTo>
                    <a:pt x="532" y="121"/>
                  </a:lnTo>
                  <a:lnTo>
                    <a:pt x="534" y="121"/>
                  </a:lnTo>
                  <a:lnTo>
                    <a:pt x="534" y="119"/>
                  </a:lnTo>
                  <a:lnTo>
                    <a:pt x="536" y="119"/>
                  </a:lnTo>
                  <a:lnTo>
                    <a:pt x="536" y="117"/>
                  </a:lnTo>
                  <a:lnTo>
                    <a:pt x="538" y="117"/>
                  </a:lnTo>
                  <a:lnTo>
                    <a:pt x="538" y="115"/>
                  </a:lnTo>
                  <a:lnTo>
                    <a:pt x="540" y="113"/>
                  </a:lnTo>
                  <a:lnTo>
                    <a:pt x="540" y="111"/>
                  </a:lnTo>
                  <a:lnTo>
                    <a:pt x="542" y="111"/>
                  </a:lnTo>
                  <a:lnTo>
                    <a:pt x="542" y="109"/>
                  </a:lnTo>
                  <a:lnTo>
                    <a:pt x="543" y="107"/>
                  </a:lnTo>
                  <a:lnTo>
                    <a:pt x="543" y="105"/>
                  </a:lnTo>
                  <a:lnTo>
                    <a:pt x="545" y="105"/>
                  </a:lnTo>
                  <a:lnTo>
                    <a:pt x="545" y="104"/>
                  </a:lnTo>
                  <a:lnTo>
                    <a:pt x="547" y="104"/>
                  </a:lnTo>
                  <a:lnTo>
                    <a:pt x="545" y="104"/>
                  </a:lnTo>
                  <a:lnTo>
                    <a:pt x="547" y="105"/>
                  </a:lnTo>
                  <a:lnTo>
                    <a:pt x="545" y="105"/>
                  </a:lnTo>
                  <a:lnTo>
                    <a:pt x="547" y="105"/>
                  </a:lnTo>
                  <a:lnTo>
                    <a:pt x="547" y="107"/>
                  </a:lnTo>
                  <a:lnTo>
                    <a:pt x="547" y="105"/>
                  </a:lnTo>
                  <a:lnTo>
                    <a:pt x="547" y="107"/>
                  </a:lnTo>
                  <a:lnTo>
                    <a:pt x="549" y="107"/>
                  </a:lnTo>
                  <a:lnTo>
                    <a:pt x="549" y="105"/>
                  </a:lnTo>
                  <a:lnTo>
                    <a:pt x="549" y="107"/>
                  </a:lnTo>
                  <a:lnTo>
                    <a:pt x="551" y="107"/>
                  </a:lnTo>
                  <a:lnTo>
                    <a:pt x="553" y="109"/>
                  </a:lnTo>
                  <a:lnTo>
                    <a:pt x="551" y="109"/>
                  </a:lnTo>
                  <a:lnTo>
                    <a:pt x="553" y="109"/>
                  </a:lnTo>
                  <a:lnTo>
                    <a:pt x="551" y="109"/>
                  </a:lnTo>
                  <a:lnTo>
                    <a:pt x="549" y="111"/>
                  </a:lnTo>
                  <a:lnTo>
                    <a:pt x="549" y="109"/>
                  </a:lnTo>
                  <a:lnTo>
                    <a:pt x="547" y="109"/>
                  </a:lnTo>
                  <a:lnTo>
                    <a:pt x="545" y="109"/>
                  </a:lnTo>
                  <a:lnTo>
                    <a:pt x="545" y="111"/>
                  </a:lnTo>
                  <a:lnTo>
                    <a:pt x="547" y="111"/>
                  </a:lnTo>
                  <a:lnTo>
                    <a:pt x="549" y="111"/>
                  </a:lnTo>
                  <a:lnTo>
                    <a:pt x="549" y="113"/>
                  </a:lnTo>
                  <a:lnTo>
                    <a:pt x="547" y="113"/>
                  </a:lnTo>
                  <a:lnTo>
                    <a:pt x="545" y="113"/>
                  </a:lnTo>
                  <a:lnTo>
                    <a:pt x="545" y="115"/>
                  </a:lnTo>
                  <a:lnTo>
                    <a:pt x="547" y="115"/>
                  </a:lnTo>
                  <a:lnTo>
                    <a:pt x="547" y="117"/>
                  </a:lnTo>
                  <a:lnTo>
                    <a:pt x="545" y="117"/>
                  </a:lnTo>
                  <a:lnTo>
                    <a:pt x="543" y="117"/>
                  </a:lnTo>
                  <a:lnTo>
                    <a:pt x="542" y="115"/>
                  </a:lnTo>
                  <a:lnTo>
                    <a:pt x="540" y="115"/>
                  </a:lnTo>
                  <a:lnTo>
                    <a:pt x="540" y="117"/>
                  </a:lnTo>
                  <a:lnTo>
                    <a:pt x="540" y="119"/>
                  </a:lnTo>
                  <a:lnTo>
                    <a:pt x="538" y="119"/>
                  </a:lnTo>
                  <a:lnTo>
                    <a:pt x="540" y="119"/>
                  </a:lnTo>
                  <a:lnTo>
                    <a:pt x="538" y="119"/>
                  </a:lnTo>
                  <a:lnTo>
                    <a:pt x="538" y="121"/>
                  </a:lnTo>
                  <a:lnTo>
                    <a:pt x="540" y="121"/>
                  </a:lnTo>
                  <a:lnTo>
                    <a:pt x="540" y="119"/>
                  </a:lnTo>
                  <a:lnTo>
                    <a:pt x="540" y="121"/>
                  </a:lnTo>
                  <a:lnTo>
                    <a:pt x="540" y="119"/>
                  </a:lnTo>
                  <a:lnTo>
                    <a:pt x="540" y="117"/>
                  </a:lnTo>
                  <a:lnTo>
                    <a:pt x="542" y="117"/>
                  </a:lnTo>
                  <a:lnTo>
                    <a:pt x="543" y="119"/>
                  </a:lnTo>
                  <a:lnTo>
                    <a:pt x="543" y="117"/>
                  </a:lnTo>
                  <a:lnTo>
                    <a:pt x="545" y="117"/>
                  </a:lnTo>
                  <a:lnTo>
                    <a:pt x="545" y="119"/>
                  </a:lnTo>
                  <a:lnTo>
                    <a:pt x="547" y="119"/>
                  </a:lnTo>
                  <a:lnTo>
                    <a:pt x="547" y="117"/>
                  </a:lnTo>
                  <a:lnTo>
                    <a:pt x="547" y="115"/>
                  </a:lnTo>
                  <a:lnTo>
                    <a:pt x="549" y="115"/>
                  </a:lnTo>
                  <a:lnTo>
                    <a:pt x="551" y="115"/>
                  </a:lnTo>
                  <a:lnTo>
                    <a:pt x="551" y="117"/>
                  </a:lnTo>
                  <a:lnTo>
                    <a:pt x="551" y="119"/>
                  </a:lnTo>
                  <a:lnTo>
                    <a:pt x="551" y="117"/>
                  </a:lnTo>
                  <a:lnTo>
                    <a:pt x="551" y="115"/>
                  </a:lnTo>
                  <a:lnTo>
                    <a:pt x="551" y="117"/>
                  </a:lnTo>
                  <a:lnTo>
                    <a:pt x="551" y="115"/>
                  </a:lnTo>
                  <a:lnTo>
                    <a:pt x="549" y="115"/>
                  </a:lnTo>
                  <a:lnTo>
                    <a:pt x="549" y="113"/>
                  </a:lnTo>
                  <a:lnTo>
                    <a:pt x="551" y="113"/>
                  </a:lnTo>
                  <a:lnTo>
                    <a:pt x="553" y="111"/>
                  </a:lnTo>
                  <a:lnTo>
                    <a:pt x="553" y="109"/>
                  </a:lnTo>
                  <a:lnTo>
                    <a:pt x="555" y="109"/>
                  </a:lnTo>
                  <a:lnTo>
                    <a:pt x="557" y="109"/>
                  </a:lnTo>
                  <a:lnTo>
                    <a:pt x="559" y="109"/>
                  </a:lnTo>
                  <a:lnTo>
                    <a:pt x="561" y="109"/>
                  </a:lnTo>
                  <a:lnTo>
                    <a:pt x="563" y="109"/>
                  </a:lnTo>
                  <a:lnTo>
                    <a:pt x="565" y="109"/>
                  </a:lnTo>
                  <a:lnTo>
                    <a:pt x="565" y="107"/>
                  </a:lnTo>
                  <a:lnTo>
                    <a:pt x="567" y="107"/>
                  </a:lnTo>
                  <a:lnTo>
                    <a:pt x="568" y="105"/>
                  </a:lnTo>
                  <a:lnTo>
                    <a:pt x="570" y="105"/>
                  </a:lnTo>
                  <a:lnTo>
                    <a:pt x="570" y="104"/>
                  </a:lnTo>
                  <a:lnTo>
                    <a:pt x="572" y="104"/>
                  </a:lnTo>
                  <a:lnTo>
                    <a:pt x="572" y="102"/>
                  </a:lnTo>
                  <a:lnTo>
                    <a:pt x="574" y="102"/>
                  </a:lnTo>
                  <a:lnTo>
                    <a:pt x="574" y="104"/>
                  </a:lnTo>
                  <a:lnTo>
                    <a:pt x="572" y="104"/>
                  </a:lnTo>
                  <a:lnTo>
                    <a:pt x="572" y="105"/>
                  </a:lnTo>
                  <a:lnTo>
                    <a:pt x="572" y="104"/>
                  </a:lnTo>
                  <a:lnTo>
                    <a:pt x="574" y="104"/>
                  </a:lnTo>
                  <a:lnTo>
                    <a:pt x="574" y="105"/>
                  </a:lnTo>
                  <a:lnTo>
                    <a:pt x="576" y="105"/>
                  </a:lnTo>
                  <a:lnTo>
                    <a:pt x="574" y="104"/>
                  </a:lnTo>
                  <a:lnTo>
                    <a:pt x="574" y="102"/>
                  </a:lnTo>
                  <a:lnTo>
                    <a:pt x="576" y="102"/>
                  </a:lnTo>
                  <a:lnTo>
                    <a:pt x="576" y="100"/>
                  </a:lnTo>
                  <a:lnTo>
                    <a:pt x="578" y="100"/>
                  </a:lnTo>
                  <a:lnTo>
                    <a:pt x="580" y="98"/>
                  </a:lnTo>
                  <a:lnTo>
                    <a:pt x="582" y="98"/>
                  </a:lnTo>
                  <a:lnTo>
                    <a:pt x="582" y="96"/>
                  </a:lnTo>
                  <a:lnTo>
                    <a:pt x="584" y="94"/>
                  </a:lnTo>
                  <a:lnTo>
                    <a:pt x="586" y="94"/>
                  </a:lnTo>
                  <a:lnTo>
                    <a:pt x="586" y="92"/>
                  </a:lnTo>
                  <a:lnTo>
                    <a:pt x="588" y="92"/>
                  </a:lnTo>
                  <a:lnTo>
                    <a:pt x="588" y="90"/>
                  </a:lnTo>
                  <a:lnTo>
                    <a:pt x="590" y="90"/>
                  </a:lnTo>
                  <a:lnTo>
                    <a:pt x="590" y="88"/>
                  </a:lnTo>
                  <a:lnTo>
                    <a:pt x="590" y="90"/>
                  </a:lnTo>
                  <a:lnTo>
                    <a:pt x="588" y="90"/>
                  </a:lnTo>
                  <a:lnTo>
                    <a:pt x="586" y="92"/>
                  </a:lnTo>
                  <a:lnTo>
                    <a:pt x="584" y="94"/>
                  </a:lnTo>
                  <a:lnTo>
                    <a:pt x="582" y="94"/>
                  </a:lnTo>
                  <a:lnTo>
                    <a:pt x="582" y="96"/>
                  </a:lnTo>
                  <a:lnTo>
                    <a:pt x="580" y="96"/>
                  </a:lnTo>
                  <a:lnTo>
                    <a:pt x="580" y="98"/>
                  </a:lnTo>
                  <a:lnTo>
                    <a:pt x="580" y="96"/>
                  </a:lnTo>
                  <a:lnTo>
                    <a:pt x="582" y="94"/>
                  </a:lnTo>
                  <a:lnTo>
                    <a:pt x="584" y="94"/>
                  </a:lnTo>
                  <a:lnTo>
                    <a:pt x="586" y="92"/>
                  </a:lnTo>
                  <a:lnTo>
                    <a:pt x="588" y="90"/>
                  </a:lnTo>
                  <a:lnTo>
                    <a:pt x="590" y="88"/>
                  </a:lnTo>
                  <a:lnTo>
                    <a:pt x="591" y="88"/>
                  </a:lnTo>
                  <a:lnTo>
                    <a:pt x="591" y="86"/>
                  </a:lnTo>
                  <a:lnTo>
                    <a:pt x="593" y="86"/>
                  </a:lnTo>
                  <a:lnTo>
                    <a:pt x="593" y="84"/>
                  </a:lnTo>
                  <a:lnTo>
                    <a:pt x="595" y="82"/>
                  </a:lnTo>
                  <a:lnTo>
                    <a:pt x="597" y="81"/>
                  </a:lnTo>
                  <a:lnTo>
                    <a:pt x="599" y="79"/>
                  </a:lnTo>
                  <a:lnTo>
                    <a:pt x="601" y="75"/>
                  </a:lnTo>
                  <a:lnTo>
                    <a:pt x="601" y="77"/>
                  </a:lnTo>
                  <a:lnTo>
                    <a:pt x="599" y="77"/>
                  </a:lnTo>
                  <a:lnTo>
                    <a:pt x="599" y="79"/>
                  </a:lnTo>
                  <a:lnTo>
                    <a:pt x="601" y="77"/>
                  </a:lnTo>
                  <a:lnTo>
                    <a:pt x="601" y="79"/>
                  </a:lnTo>
                  <a:lnTo>
                    <a:pt x="603" y="79"/>
                  </a:lnTo>
                  <a:lnTo>
                    <a:pt x="605" y="77"/>
                  </a:lnTo>
                  <a:lnTo>
                    <a:pt x="605" y="79"/>
                  </a:lnTo>
                  <a:lnTo>
                    <a:pt x="607" y="79"/>
                  </a:lnTo>
                  <a:lnTo>
                    <a:pt x="607" y="77"/>
                  </a:lnTo>
                  <a:lnTo>
                    <a:pt x="609" y="77"/>
                  </a:lnTo>
                  <a:lnTo>
                    <a:pt x="607" y="77"/>
                  </a:lnTo>
                  <a:lnTo>
                    <a:pt x="607" y="79"/>
                  </a:lnTo>
                  <a:lnTo>
                    <a:pt x="607" y="81"/>
                  </a:lnTo>
                  <a:lnTo>
                    <a:pt x="607" y="82"/>
                  </a:lnTo>
                  <a:lnTo>
                    <a:pt x="607" y="81"/>
                  </a:lnTo>
                  <a:lnTo>
                    <a:pt x="607" y="82"/>
                  </a:lnTo>
                  <a:lnTo>
                    <a:pt x="609" y="82"/>
                  </a:lnTo>
                  <a:lnTo>
                    <a:pt x="607" y="82"/>
                  </a:lnTo>
                  <a:lnTo>
                    <a:pt x="607" y="84"/>
                  </a:lnTo>
                  <a:lnTo>
                    <a:pt x="605" y="84"/>
                  </a:lnTo>
                  <a:lnTo>
                    <a:pt x="603" y="84"/>
                  </a:lnTo>
                  <a:lnTo>
                    <a:pt x="603" y="86"/>
                  </a:lnTo>
                  <a:lnTo>
                    <a:pt x="603" y="88"/>
                  </a:lnTo>
                  <a:lnTo>
                    <a:pt x="601" y="88"/>
                  </a:lnTo>
                  <a:lnTo>
                    <a:pt x="599" y="88"/>
                  </a:lnTo>
                  <a:lnTo>
                    <a:pt x="601" y="88"/>
                  </a:lnTo>
                  <a:lnTo>
                    <a:pt x="603" y="88"/>
                  </a:lnTo>
                  <a:lnTo>
                    <a:pt x="605" y="88"/>
                  </a:lnTo>
                  <a:lnTo>
                    <a:pt x="607" y="86"/>
                  </a:lnTo>
                  <a:lnTo>
                    <a:pt x="609" y="88"/>
                  </a:lnTo>
                  <a:lnTo>
                    <a:pt x="607" y="88"/>
                  </a:lnTo>
                  <a:lnTo>
                    <a:pt x="607" y="90"/>
                  </a:lnTo>
                  <a:lnTo>
                    <a:pt x="605" y="90"/>
                  </a:lnTo>
                  <a:lnTo>
                    <a:pt x="605" y="92"/>
                  </a:lnTo>
                  <a:lnTo>
                    <a:pt x="605" y="94"/>
                  </a:lnTo>
                  <a:lnTo>
                    <a:pt x="605" y="96"/>
                  </a:lnTo>
                  <a:lnTo>
                    <a:pt x="603" y="96"/>
                  </a:lnTo>
                  <a:lnTo>
                    <a:pt x="603" y="98"/>
                  </a:lnTo>
                  <a:lnTo>
                    <a:pt x="603" y="100"/>
                  </a:lnTo>
                  <a:lnTo>
                    <a:pt x="601" y="100"/>
                  </a:lnTo>
                  <a:lnTo>
                    <a:pt x="601" y="102"/>
                  </a:lnTo>
                  <a:lnTo>
                    <a:pt x="603" y="102"/>
                  </a:lnTo>
                  <a:lnTo>
                    <a:pt x="603" y="100"/>
                  </a:lnTo>
                  <a:lnTo>
                    <a:pt x="605" y="100"/>
                  </a:lnTo>
                  <a:lnTo>
                    <a:pt x="605" y="98"/>
                  </a:lnTo>
                  <a:lnTo>
                    <a:pt x="607" y="98"/>
                  </a:lnTo>
                  <a:lnTo>
                    <a:pt x="607" y="100"/>
                  </a:lnTo>
                  <a:lnTo>
                    <a:pt x="609" y="100"/>
                  </a:lnTo>
                  <a:lnTo>
                    <a:pt x="609" y="102"/>
                  </a:lnTo>
                  <a:lnTo>
                    <a:pt x="607" y="102"/>
                  </a:lnTo>
                  <a:lnTo>
                    <a:pt x="607" y="104"/>
                  </a:lnTo>
                  <a:lnTo>
                    <a:pt x="607" y="105"/>
                  </a:lnTo>
                  <a:lnTo>
                    <a:pt x="609" y="104"/>
                  </a:lnTo>
                  <a:lnTo>
                    <a:pt x="609" y="105"/>
                  </a:lnTo>
                  <a:lnTo>
                    <a:pt x="609" y="107"/>
                  </a:lnTo>
                  <a:lnTo>
                    <a:pt x="607" y="107"/>
                  </a:lnTo>
                  <a:lnTo>
                    <a:pt x="609" y="107"/>
                  </a:lnTo>
                  <a:lnTo>
                    <a:pt x="609" y="109"/>
                  </a:lnTo>
                  <a:lnTo>
                    <a:pt x="611" y="109"/>
                  </a:lnTo>
                  <a:lnTo>
                    <a:pt x="611" y="111"/>
                  </a:lnTo>
                  <a:lnTo>
                    <a:pt x="613" y="113"/>
                  </a:lnTo>
                  <a:lnTo>
                    <a:pt x="613" y="115"/>
                  </a:lnTo>
                  <a:lnTo>
                    <a:pt x="613" y="113"/>
                  </a:lnTo>
                  <a:lnTo>
                    <a:pt x="613" y="111"/>
                  </a:lnTo>
                  <a:lnTo>
                    <a:pt x="611" y="111"/>
                  </a:lnTo>
                  <a:lnTo>
                    <a:pt x="611" y="109"/>
                  </a:lnTo>
                  <a:lnTo>
                    <a:pt x="611" y="107"/>
                  </a:lnTo>
                  <a:lnTo>
                    <a:pt x="611" y="105"/>
                  </a:lnTo>
                  <a:lnTo>
                    <a:pt x="609" y="104"/>
                  </a:lnTo>
                  <a:lnTo>
                    <a:pt x="611" y="104"/>
                  </a:lnTo>
                  <a:lnTo>
                    <a:pt x="611" y="102"/>
                  </a:lnTo>
                  <a:lnTo>
                    <a:pt x="609" y="98"/>
                  </a:lnTo>
                  <a:lnTo>
                    <a:pt x="609" y="96"/>
                  </a:lnTo>
                  <a:lnTo>
                    <a:pt x="609" y="94"/>
                  </a:lnTo>
                  <a:lnTo>
                    <a:pt x="609" y="92"/>
                  </a:lnTo>
                  <a:lnTo>
                    <a:pt x="611" y="90"/>
                  </a:lnTo>
                  <a:lnTo>
                    <a:pt x="611" y="88"/>
                  </a:lnTo>
                  <a:lnTo>
                    <a:pt x="611" y="86"/>
                  </a:lnTo>
                  <a:lnTo>
                    <a:pt x="613" y="86"/>
                  </a:lnTo>
                  <a:lnTo>
                    <a:pt x="613" y="88"/>
                  </a:lnTo>
                  <a:lnTo>
                    <a:pt x="615" y="88"/>
                  </a:lnTo>
                  <a:lnTo>
                    <a:pt x="615" y="90"/>
                  </a:lnTo>
                  <a:lnTo>
                    <a:pt x="616" y="88"/>
                  </a:lnTo>
                  <a:lnTo>
                    <a:pt x="618" y="88"/>
                  </a:lnTo>
                  <a:lnTo>
                    <a:pt x="618" y="86"/>
                  </a:lnTo>
                  <a:lnTo>
                    <a:pt x="620" y="86"/>
                  </a:lnTo>
                  <a:lnTo>
                    <a:pt x="620" y="84"/>
                  </a:lnTo>
                  <a:lnTo>
                    <a:pt x="622" y="84"/>
                  </a:lnTo>
                  <a:lnTo>
                    <a:pt x="622" y="86"/>
                  </a:lnTo>
                  <a:lnTo>
                    <a:pt x="624" y="86"/>
                  </a:lnTo>
                  <a:lnTo>
                    <a:pt x="624" y="84"/>
                  </a:lnTo>
                  <a:lnTo>
                    <a:pt x="626" y="84"/>
                  </a:lnTo>
                  <a:lnTo>
                    <a:pt x="628" y="84"/>
                  </a:lnTo>
                  <a:lnTo>
                    <a:pt x="628" y="82"/>
                  </a:lnTo>
                  <a:lnTo>
                    <a:pt x="626" y="82"/>
                  </a:lnTo>
                  <a:lnTo>
                    <a:pt x="626" y="84"/>
                  </a:lnTo>
                  <a:lnTo>
                    <a:pt x="624" y="84"/>
                  </a:lnTo>
                  <a:lnTo>
                    <a:pt x="622" y="84"/>
                  </a:lnTo>
                  <a:lnTo>
                    <a:pt x="620" y="84"/>
                  </a:lnTo>
                  <a:lnTo>
                    <a:pt x="618" y="84"/>
                  </a:lnTo>
                  <a:lnTo>
                    <a:pt x="620" y="84"/>
                  </a:lnTo>
                  <a:lnTo>
                    <a:pt x="618" y="84"/>
                  </a:lnTo>
                  <a:lnTo>
                    <a:pt x="616" y="84"/>
                  </a:lnTo>
                  <a:lnTo>
                    <a:pt x="616" y="86"/>
                  </a:lnTo>
                  <a:lnTo>
                    <a:pt x="615" y="86"/>
                  </a:lnTo>
                  <a:lnTo>
                    <a:pt x="613" y="86"/>
                  </a:lnTo>
                  <a:lnTo>
                    <a:pt x="613" y="84"/>
                  </a:lnTo>
                  <a:lnTo>
                    <a:pt x="611" y="82"/>
                  </a:lnTo>
                  <a:lnTo>
                    <a:pt x="611" y="81"/>
                  </a:lnTo>
                  <a:lnTo>
                    <a:pt x="611" y="79"/>
                  </a:lnTo>
                  <a:lnTo>
                    <a:pt x="611" y="77"/>
                  </a:lnTo>
                  <a:lnTo>
                    <a:pt x="611" y="79"/>
                  </a:lnTo>
                  <a:lnTo>
                    <a:pt x="611" y="77"/>
                  </a:lnTo>
                  <a:lnTo>
                    <a:pt x="609" y="77"/>
                  </a:lnTo>
                  <a:lnTo>
                    <a:pt x="607" y="75"/>
                  </a:lnTo>
                  <a:lnTo>
                    <a:pt x="607" y="73"/>
                  </a:lnTo>
                  <a:lnTo>
                    <a:pt x="605" y="73"/>
                  </a:lnTo>
                  <a:lnTo>
                    <a:pt x="603" y="73"/>
                  </a:lnTo>
                  <a:lnTo>
                    <a:pt x="603" y="75"/>
                  </a:lnTo>
                  <a:lnTo>
                    <a:pt x="601" y="77"/>
                  </a:lnTo>
                  <a:lnTo>
                    <a:pt x="601" y="75"/>
                  </a:lnTo>
                  <a:lnTo>
                    <a:pt x="601" y="77"/>
                  </a:lnTo>
                  <a:lnTo>
                    <a:pt x="601" y="75"/>
                  </a:lnTo>
                  <a:lnTo>
                    <a:pt x="601" y="73"/>
                  </a:lnTo>
                  <a:lnTo>
                    <a:pt x="603" y="73"/>
                  </a:lnTo>
                  <a:lnTo>
                    <a:pt x="603" y="71"/>
                  </a:lnTo>
                  <a:lnTo>
                    <a:pt x="605" y="71"/>
                  </a:lnTo>
                  <a:lnTo>
                    <a:pt x="605" y="69"/>
                  </a:lnTo>
                  <a:lnTo>
                    <a:pt x="607" y="69"/>
                  </a:lnTo>
                  <a:lnTo>
                    <a:pt x="607" y="67"/>
                  </a:lnTo>
                  <a:lnTo>
                    <a:pt x="609" y="67"/>
                  </a:lnTo>
                  <a:lnTo>
                    <a:pt x="609" y="65"/>
                  </a:lnTo>
                  <a:lnTo>
                    <a:pt x="611" y="65"/>
                  </a:lnTo>
                  <a:lnTo>
                    <a:pt x="611" y="63"/>
                  </a:lnTo>
                  <a:lnTo>
                    <a:pt x="613" y="61"/>
                  </a:lnTo>
                  <a:lnTo>
                    <a:pt x="615" y="59"/>
                  </a:lnTo>
                  <a:lnTo>
                    <a:pt x="615" y="57"/>
                  </a:lnTo>
                  <a:lnTo>
                    <a:pt x="616" y="57"/>
                  </a:lnTo>
                  <a:lnTo>
                    <a:pt x="618" y="56"/>
                  </a:lnTo>
                  <a:lnTo>
                    <a:pt x="620" y="56"/>
                  </a:lnTo>
                  <a:lnTo>
                    <a:pt x="620" y="54"/>
                  </a:lnTo>
                  <a:lnTo>
                    <a:pt x="622" y="54"/>
                  </a:lnTo>
                  <a:lnTo>
                    <a:pt x="624" y="54"/>
                  </a:lnTo>
                  <a:lnTo>
                    <a:pt x="626" y="52"/>
                  </a:lnTo>
                  <a:lnTo>
                    <a:pt x="628" y="50"/>
                  </a:lnTo>
                  <a:lnTo>
                    <a:pt x="630" y="50"/>
                  </a:lnTo>
                  <a:lnTo>
                    <a:pt x="632" y="50"/>
                  </a:lnTo>
                  <a:lnTo>
                    <a:pt x="630" y="50"/>
                  </a:lnTo>
                  <a:lnTo>
                    <a:pt x="630" y="52"/>
                  </a:lnTo>
                  <a:lnTo>
                    <a:pt x="628" y="52"/>
                  </a:lnTo>
                  <a:lnTo>
                    <a:pt x="626" y="52"/>
                  </a:lnTo>
                  <a:lnTo>
                    <a:pt x="628" y="52"/>
                  </a:lnTo>
                  <a:lnTo>
                    <a:pt x="630" y="52"/>
                  </a:lnTo>
                  <a:lnTo>
                    <a:pt x="632" y="52"/>
                  </a:lnTo>
                  <a:lnTo>
                    <a:pt x="632" y="54"/>
                  </a:lnTo>
                  <a:lnTo>
                    <a:pt x="634" y="56"/>
                  </a:lnTo>
                  <a:lnTo>
                    <a:pt x="632" y="56"/>
                  </a:lnTo>
                  <a:lnTo>
                    <a:pt x="630" y="56"/>
                  </a:lnTo>
                  <a:lnTo>
                    <a:pt x="628" y="56"/>
                  </a:lnTo>
                  <a:lnTo>
                    <a:pt x="626" y="56"/>
                  </a:lnTo>
                  <a:lnTo>
                    <a:pt x="626" y="57"/>
                  </a:lnTo>
                  <a:lnTo>
                    <a:pt x="624" y="57"/>
                  </a:lnTo>
                  <a:lnTo>
                    <a:pt x="624" y="59"/>
                  </a:lnTo>
                  <a:lnTo>
                    <a:pt x="622" y="57"/>
                  </a:lnTo>
                  <a:lnTo>
                    <a:pt x="622" y="59"/>
                  </a:lnTo>
                  <a:lnTo>
                    <a:pt x="624" y="59"/>
                  </a:lnTo>
                  <a:lnTo>
                    <a:pt x="626" y="59"/>
                  </a:lnTo>
                  <a:lnTo>
                    <a:pt x="624" y="59"/>
                  </a:lnTo>
                  <a:lnTo>
                    <a:pt x="624" y="61"/>
                  </a:lnTo>
                  <a:lnTo>
                    <a:pt x="622" y="61"/>
                  </a:lnTo>
                  <a:lnTo>
                    <a:pt x="622" y="63"/>
                  </a:lnTo>
                  <a:lnTo>
                    <a:pt x="624" y="61"/>
                  </a:lnTo>
                  <a:lnTo>
                    <a:pt x="626" y="59"/>
                  </a:lnTo>
                  <a:lnTo>
                    <a:pt x="626" y="57"/>
                  </a:lnTo>
                  <a:lnTo>
                    <a:pt x="626" y="59"/>
                  </a:lnTo>
                  <a:lnTo>
                    <a:pt x="626" y="61"/>
                  </a:lnTo>
                  <a:lnTo>
                    <a:pt x="626" y="63"/>
                  </a:lnTo>
                  <a:lnTo>
                    <a:pt x="628" y="63"/>
                  </a:lnTo>
                  <a:lnTo>
                    <a:pt x="628" y="65"/>
                  </a:lnTo>
                  <a:lnTo>
                    <a:pt x="630" y="65"/>
                  </a:lnTo>
                  <a:lnTo>
                    <a:pt x="630" y="67"/>
                  </a:lnTo>
                  <a:lnTo>
                    <a:pt x="630" y="69"/>
                  </a:lnTo>
                  <a:lnTo>
                    <a:pt x="632" y="69"/>
                  </a:lnTo>
                  <a:lnTo>
                    <a:pt x="630" y="67"/>
                  </a:lnTo>
                  <a:lnTo>
                    <a:pt x="630" y="65"/>
                  </a:lnTo>
                  <a:lnTo>
                    <a:pt x="628" y="65"/>
                  </a:lnTo>
                  <a:lnTo>
                    <a:pt x="628" y="63"/>
                  </a:lnTo>
                  <a:lnTo>
                    <a:pt x="628" y="61"/>
                  </a:lnTo>
                  <a:lnTo>
                    <a:pt x="628" y="59"/>
                  </a:lnTo>
                  <a:lnTo>
                    <a:pt x="630" y="59"/>
                  </a:lnTo>
                  <a:lnTo>
                    <a:pt x="630" y="61"/>
                  </a:lnTo>
                  <a:lnTo>
                    <a:pt x="632" y="61"/>
                  </a:lnTo>
                  <a:lnTo>
                    <a:pt x="634" y="61"/>
                  </a:lnTo>
                  <a:lnTo>
                    <a:pt x="634" y="59"/>
                  </a:lnTo>
                  <a:lnTo>
                    <a:pt x="636" y="59"/>
                  </a:lnTo>
                  <a:lnTo>
                    <a:pt x="638" y="59"/>
                  </a:lnTo>
                  <a:lnTo>
                    <a:pt x="638" y="57"/>
                  </a:lnTo>
                  <a:lnTo>
                    <a:pt x="636" y="57"/>
                  </a:lnTo>
                  <a:lnTo>
                    <a:pt x="634" y="57"/>
                  </a:lnTo>
                  <a:lnTo>
                    <a:pt x="634" y="56"/>
                  </a:lnTo>
                  <a:lnTo>
                    <a:pt x="636" y="56"/>
                  </a:lnTo>
                  <a:lnTo>
                    <a:pt x="638" y="56"/>
                  </a:lnTo>
                  <a:lnTo>
                    <a:pt x="638" y="57"/>
                  </a:lnTo>
                  <a:lnTo>
                    <a:pt x="639" y="57"/>
                  </a:lnTo>
                  <a:lnTo>
                    <a:pt x="641" y="57"/>
                  </a:lnTo>
                  <a:lnTo>
                    <a:pt x="643" y="57"/>
                  </a:lnTo>
                  <a:lnTo>
                    <a:pt x="645" y="57"/>
                  </a:lnTo>
                  <a:lnTo>
                    <a:pt x="647" y="57"/>
                  </a:lnTo>
                  <a:lnTo>
                    <a:pt x="649" y="57"/>
                  </a:lnTo>
                  <a:lnTo>
                    <a:pt x="651" y="57"/>
                  </a:lnTo>
                  <a:lnTo>
                    <a:pt x="653" y="57"/>
                  </a:lnTo>
                  <a:lnTo>
                    <a:pt x="653" y="56"/>
                  </a:lnTo>
                  <a:lnTo>
                    <a:pt x="653" y="57"/>
                  </a:lnTo>
                  <a:lnTo>
                    <a:pt x="655" y="57"/>
                  </a:lnTo>
                  <a:lnTo>
                    <a:pt x="655" y="56"/>
                  </a:lnTo>
                  <a:lnTo>
                    <a:pt x="657" y="56"/>
                  </a:lnTo>
                  <a:lnTo>
                    <a:pt x="659" y="56"/>
                  </a:lnTo>
                  <a:lnTo>
                    <a:pt x="657" y="56"/>
                  </a:lnTo>
                  <a:lnTo>
                    <a:pt x="657" y="54"/>
                  </a:lnTo>
                  <a:lnTo>
                    <a:pt x="653" y="54"/>
                  </a:lnTo>
                  <a:lnTo>
                    <a:pt x="651" y="54"/>
                  </a:lnTo>
                  <a:lnTo>
                    <a:pt x="651" y="52"/>
                  </a:lnTo>
                  <a:lnTo>
                    <a:pt x="653" y="54"/>
                  </a:lnTo>
                  <a:lnTo>
                    <a:pt x="657" y="54"/>
                  </a:lnTo>
                  <a:lnTo>
                    <a:pt x="659" y="56"/>
                  </a:lnTo>
                  <a:lnTo>
                    <a:pt x="661" y="56"/>
                  </a:lnTo>
                  <a:lnTo>
                    <a:pt x="663" y="56"/>
                  </a:lnTo>
                  <a:lnTo>
                    <a:pt x="663" y="54"/>
                  </a:lnTo>
                  <a:lnTo>
                    <a:pt x="664" y="54"/>
                  </a:lnTo>
                  <a:lnTo>
                    <a:pt x="666" y="54"/>
                  </a:lnTo>
                  <a:lnTo>
                    <a:pt x="668" y="54"/>
                  </a:lnTo>
                  <a:lnTo>
                    <a:pt x="668" y="52"/>
                  </a:lnTo>
                  <a:lnTo>
                    <a:pt x="670" y="52"/>
                  </a:lnTo>
                  <a:lnTo>
                    <a:pt x="672" y="52"/>
                  </a:lnTo>
                  <a:lnTo>
                    <a:pt x="674" y="50"/>
                  </a:lnTo>
                  <a:lnTo>
                    <a:pt x="676" y="50"/>
                  </a:lnTo>
                  <a:lnTo>
                    <a:pt x="676" y="48"/>
                  </a:lnTo>
                  <a:lnTo>
                    <a:pt x="678" y="48"/>
                  </a:lnTo>
                  <a:lnTo>
                    <a:pt x="678" y="46"/>
                  </a:lnTo>
                  <a:lnTo>
                    <a:pt x="680" y="46"/>
                  </a:lnTo>
                  <a:lnTo>
                    <a:pt x="680" y="44"/>
                  </a:lnTo>
                  <a:lnTo>
                    <a:pt x="682" y="44"/>
                  </a:lnTo>
                  <a:lnTo>
                    <a:pt x="684" y="42"/>
                  </a:lnTo>
                  <a:lnTo>
                    <a:pt x="686" y="42"/>
                  </a:lnTo>
                  <a:lnTo>
                    <a:pt x="686" y="40"/>
                  </a:lnTo>
                  <a:lnTo>
                    <a:pt x="687" y="38"/>
                  </a:lnTo>
                  <a:lnTo>
                    <a:pt x="687" y="36"/>
                  </a:lnTo>
                  <a:lnTo>
                    <a:pt x="689" y="36"/>
                  </a:lnTo>
                  <a:lnTo>
                    <a:pt x="689" y="34"/>
                  </a:lnTo>
                  <a:lnTo>
                    <a:pt x="691" y="33"/>
                  </a:lnTo>
                  <a:lnTo>
                    <a:pt x="693" y="31"/>
                  </a:lnTo>
                  <a:lnTo>
                    <a:pt x="695" y="25"/>
                  </a:lnTo>
                  <a:lnTo>
                    <a:pt x="697" y="23"/>
                  </a:lnTo>
                  <a:lnTo>
                    <a:pt x="697" y="25"/>
                  </a:lnTo>
                  <a:lnTo>
                    <a:pt x="697" y="27"/>
                  </a:lnTo>
                  <a:lnTo>
                    <a:pt x="697" y="29"/>
                  </a:lnTo>
                  <a:lnTo>
                    <a:pt x="697" y="27"/>
                  </a:lnTo>
                  <a:lnTo>
                    <a:pt x="699" y="27"/>
                  </a:lnTo>
                  <a:lnTo>
                    <a:pt x="699" y="25"/>
                  </a:lnTo>
                  <a:lnTo>
                    <a:pt x="701" y="27"/>
                  </a:lnTo>
                  <a:lnTo>
                    <a:pt x="703" y="27"/>
                  </a:lnTo>
                  <a:lnTo>
                    <a:pt x="703" y="25"/>
                  </a:lnTo>
                  <a:lnTo>
                    <a:pt x="701" y="25"/>
                  </a:lnTo>
                  <a:lnTo>
                    <a:pt x="703" y="25"/>
                  </a:lnTo>
                  <a:lnTo>
                    <a:pt x="703" y="27"/>
                  </a:lnTo>
                  <a:lnTo>
                    <a:pt x="701" y="27"/>
                  </a:lnTo>
                  <a:lnTo>
                    <a:pt x="701" y="25"/>
                  </a:lnTo>
                  <a:lnTo>
                    <a:pt x="699" y="25"/>
                  </a:lnTo>
                  <a:lnTo>
                    <a:pt x="697" y="23"/>
                  </a:lnTo>
                  <a:lnTo>
                    <a:pt x="697" y="21"/>
                  </a:lnTo>
                  <a:lnTo>
                    <a:pt x="699" y="17"/>
                  </a:lnTo>
                  <a:lnTo>
                    <a:pt x="701" y="17"/>
                  </a:lnTo>
                  <a:lnTo>
                    <a:pt x="701" y="15"/>
                  </a:lnTo>
                  <a:lnTo>
                    <a:pt x="703" y="13"/>
                  </a:lnTo>
                  <a:lnTo>
                    <a:pt x="705" y="11"/>
                  </a:lnTo>
                  <a:lnTo>
                    <a:pt x="705" y="9"/>
                  </a:lnTo>
                  <a:lnTo>
                    <a:pt x="707" y="9"/>
                  </a:lnTo>
                  <a:lnTo>
                    <a:pt x="707" y="8"/>
                  </a:lnTo>
                  <a:lnTo>
                    <a:pt x="709" y="8"/>
                  </a:lnTo>
                  <a:lnTo>
                    <a:pt x="709" y="6"/>
                  </a:lnTo>
                  <a:lnTo>
                    <a:pt x="711" y="6"/>
                  </a:lnTo>
                  <a:lnTo>
                    <a:pt x="711" y="4"/>
                  </a:lnTo>
                  <a:lnTo>
                    <a:pt x="712" y="4"/>
                  </a:lnTo>
                  <a:lnTo>
                    <a:pt x="714" y="2"/>
                  </a:lnTo>
                  <a:lnTo>
                    <a:pt x="716" y="0"/>
                  </a:lnTo>
                  <a:lnTo>
                    <a:pt x="718" y="0"/>
                  </a:lnTo>
                  <a:lnTo>
                    <a:pt x="718" y="2"/>
                  </a:lnTo>
                  <a:lnTo>
                    <a:pt x="720" y="2"/>
                  </a:lnTo>
                  <a:lnTo>
                    <a:pt x="718" y="2"/>
                  </a:lnTo>
                  <a:lnTo>
                    <a:pt x="716" y="0"/>
                  </a:lnTo>
                  <a:lnTo>
                    <a:pt x="716" y="2"/>
                  </a:lnTo>
                  <a:lnTo>
                    <a:pt x="714" y="2"/>
                  </a:lnTo>
                  <a:lnTo>
                    <a:pt x="714" y="4"/>
                  </a:lnTo>
                  <a:lnTo>
                    <a:pt x="712" y="4"/>
                  </a:lnTo>
                  <a:lnTo>
                    <a:pt x="711" y="4"/>
                  </a:lnTo>
                  <a:lnTo>
                    <a:pt x="711" y="6"/>
                  </a:lnTo>
                  <a:lnTo>
                    <a:pt x="712" y="6"/>
                  </a:lnTo>
                  <a:lnTo>
                    <a:pt x="712" y="8"/>
                  </a:lnTo>
                  <a:lnTo>
                    <a:pt x="714" y="8"/>
                  </a:lnTo>
                  <a:lnTo>
                    <a:pt x="714" y="9"/>
                  </a:lnTo>
                  <a:lnTo>
                    <a:pt x="716" y="9"/>
                  </a:lnTo>
                  <a:lnTo>
                    <a:pt x="718" y="9"/>
                  </a:lnTo>
                  <a:lnTo>
                    <a:pt x="718" y="11"/>
                  </a:lnTo>
                  <a:lnTo>
                    <a:pt x="716" y="11"/>
                  </a:lnTo>
                  <a:lnTo>
                    <a:pt x="718" y="11"/>
                  </a:lnTo>
                  <a:lnTo>
                    <a:pt x="720" y="11"/>
                  </a:lnTo>
                  <a:lnTo>
                    <a:pt x="722" y="11"/>
                  </a:lnTo>
                  <a:lnTo>
                    <a:pt x="724" y="11"/>
                  </a:lnTo>
                  <a:lnTo>
                    <a:pt x="726" y="13"/>
                  </a:lnTo>
                  <a:lnTo>
                    <a:pt x="728" y="13"/>
                  </a:lnTo>
                  <a:lnTo>
                    <a:pt x="728" y="15"/>
                  </a:lnTo>
                  <a:lnTo>
                    <a:pt x="730" y="17"/>
                  </a:lnTo>
                  <a:lnTo>
                    <a:pt x="730" y="19"/>
                  </a:lnTo>
                  <a:lnTo>
                    <a:pt x="728" y="21"/>
                  </a:lnTo>
                  <a:lnTo>
                    <a:pt x="730" y="21"/>
                  </a:lnTo>
                  <a:lnTo>
                    <a:pt x="732" y="21"/>
                  </a:lnTo>
                  <a:lnTo>
                    <a:pt x="732" y="19"/>
                  </a:lnTo>
                  <a:lnTo>
                    <a:pt x="734" y="17"/>
                  </a:lnTo>
                  <a:lnTo>
                    <a:pt x="734" y="19"/>
                  </a:lnTo>
                  <a:lnTo>
                    <a:pt x="734" y="21"/>
                  </a:lnTo>
                  <a:lnTo>
                    <a:pt x="735" y="21"/>
                  </a:lnTo>
                  <a:lnTo>
                    <a:pt x="735" y="19"/>
                  </a:lnTo>
                  <a:lnTo>
                    <a:pt x="734" y="19"/>
                  </a:lnTo>
                  <a:lnTo>
                    <a:pt x="735" y="19"/>
                  </a:lnTo>
                  <a:lnTo>
                    <a:pt x="737" y="19"/>
                  </a:lnTo>
                  <a:lnTo>
                    <a:pt x="739" y="19"/>
                  </a:lnTo>
                  <a:lnTo>
                    <a:pt x="737" y="19"/>
                  </a:lnTo>
                  <a:lnTo>
                    <a:pt x="739" y="19"/>
                  </a:lnTo>
                  <a:lnTo>
                    <a:pt x="741" y="19"/>
                  </a:lnTo>
                  <a:lnTo>
                    <a:pt x="743" y="19"/>
                  </a:lnTo>
                  <a:lnTo>
                    <a:pt x="743" y="21"/>
                  </a:lnTo>
                  <a:lnTo>
                    <a:pt x="745" y="21"/>
                  </a:lnTo>
                  <a:lnTo>
                    <a:pt x="745" y="23"/>
                  </a:lnTo>
                  <a:lnTo>
                    <a:pt x="745" y="25"/>
                  </a:lnTo>
                  <a:lnTo>
                    <a:pt x="745" y="27"/>
                  </a:lnTo>
                  <a:lnTo>
                    <a:pt x="747" y="29"/>
                  </a:lnTo>
                  <a:lnTo>
                    <a:pt x="747" y="31"/>
                  </a:lnTo>
                  <a:lnTo>
                    <a:pt x="745" y="31"/>
                  </a:lnTo>
                  <a:lnTo>
                    <a:pt x="745" y="33"/>
                  </a:lnTo>
                  <a:lnTo>
                    <a:pt x="743" y="33"/>
                  </a:lnTo>
                  <a:lnTo>
                    <a:pt x="741" y="34"/>
                  </a:lnTo>
                  <a:lnTo>
                    <a:pt x="739" y="36"/>
                  </a:lnTo>
                  <a:lnTo>
                    <a:pt x="739" y="38"/>
                  </a:lnTo>
                  <a:lnTo>
                    <a:pt x="737" y="38"/>
                  </a:lnTo>
                  <a:lnTo>
                    <a:pt x="737" y="40"/>
                  </a:lnTo>
                  <a:lnTo>
                    <a:pt x="737" y="42"/>
                  </a:lnTo>
                  <a:lnTo>
                    <a:pt x="735" y="42"/>
                  </a:lnTo>
                  <a:lnTo>
                    <a:pt x="735" y="40"/>
                  </a:lnTo>
                  <a:lnTo>
                    <a:pt x="734" y="40"/>
                  </a:lnTo>
                  <a:lnTo>
                    <a:pt x="732" y="40"/>
                  </a:lnTo>
                  <a:lnTo>
                    <a:pt x="732" y="42"/>
                  </a:lnTo>
                  <a:lnTo>
                    <a:pt x="732" y="40"/>
                  </a:lnTo>
                  <a:lnTo>
                    <a:pt x="732" y="42"/>
                  </a:lnTo>
                  <a:lnTo>
                    <a:pt x="730" y="42"/>
                  </a:lnTo>
                  <a:lnTo>
                    <a:pt x="728" y="42"/>
                  </a:lnTo>
                  <a:lnTo>
                    <a:pt x="730" y="42"/>
                  </a:lnTo>
                  <a:lnTo>
                    <a:pt x="732" y="42"/>
                  </a:lnTo>
                  <a:lnTo>
                    <a:pt x="732" y="44"/>
                  </a:lnTo>
                  <a:lnTo>
                    <a:pt x="732" y="46"/>
                  </a:lnTo>
                  <a:lnTo>
                    <a:pt x="730" y="46"/>
                  </a:lnTo>
                  <a:lnTo>
                    <a:pt x="730" y="44"/>
                  </a:lnTo>
                  <a:lnTo>
                    <a:pt x="730" y="46"/>
                  </a:lnTo>
                  <a:lnTo>
                    <a:pt x="728" y="46"/>
                  </a:lnTo>
                  <a:lnTo>
                    <a:pt x="726" y="46"/>
                  </a:lnTo>
                  <a:lnTo>
                    <a:pt x="726" y="44"/>
                  </a:lnTo>
                  <a:lnTo>
                    <a:pt x="728" y="44"/>
                  </a:lnTo>
                  <a:lnTo>
                    <a:pt x="728" y="42"/>
                  </a:lnTo>
                  <a:lnTo>
                    <a:pt x="726" y="40"/>
                  </a:lnTo>
                  <a:lnTo>
                    <a:pt x="724" y="42"/>
                  </a:lnTo>
                  <a:lnTo>
                    <a:pt x="722" y="42"/>
                  </a:lnTo>
                  <a:lnTo>
                    <a:pt x="724" y="44"/>
                  </a:lnTo>
                  <a:lnTo>
                    <a:pt x="722" y="44"/>
                  </a:lnTo>
                  <a:lnTo>
                    <a:pt x="720" y="44"/>
                  </a:lnTo>
                  <a:lnTo>
                    <a:pt x="720" y="46"/>
                  </a:lnTo>
                  <a:lnTo>
                    <a:pt x="718" y="46"/>
                  </a:lnTo>
                  <a:lnTo>
                    <a:pt x="716" y="46"/>
                  </a:lnTo>
                  <a:lnTo>
                    <a:pt x="714" y="46"/>
                  </a:lnTo>
                  <a:lnTo>
                    <a:pt x="716" y="46"/>
                  </a:lnTo>
                  <a:lnTo>
                    <a:pt x="714" y="46"/>
                  </a:lnTo>
                  <a:lnTo>
                    <a:pt x="714" y="48"/>
                  </a:lnTo>
                  <a:lnTo>
                    <a:pt x="714" y="46"/>
                  </a:lnTo>
                  <a:lnTo>
                    <a:pt x="714" y="48"/>
                  </a:lnTo>
                  <a:lnTo>
                    <a:pt x="716" y="46"/>
                  </a:lnTo>
                  <a:lnTo>
                    <a:pt x="718" y="46"/>
                  </a:lnTo>
                  <a:lnTo>
                    <a:pt x="720" y="46"/>
                  </a:lnTo>
                  <a:lnTo>
                    <a:pt x="722" y="46"/>
                  </a:lnTo>
                  <a:lnTo>
                    <a:pt x="722" y="44"/>
                  </a:lnTo>
                  <a:lnTo>
                    <a:pt x="722" y="46"/>
                  </a:lnTo>
                  <a:lnTo>
                    <a:pt x="724" y="46"/>
                  </a:lnTo>
                  <a:lnTo>
                    <a:pt x="724" y="44"/>
                  </a:lnTo>
                  <a:lnTo>
                    <a:pt x="724" y="46"/>
                  </a:lnTo>
                  <a:lnTo>
                    <a:pt x="726" y="46"/>
                  </a:lnTo>
                  <a:lnTo>
                    <a:pt x="728" y="46"/>
                  </a:lnTo>
                  <a:lnTo>
                    <a:pt x="730" y="46"/>
                  </a:lnTo>
                  <a:lnTo>
                    <a:pt x="730" y="48"/>
                  </a:lnTo>
                  <a:lnTo>
                    <a:pt x="730" y="46"/>
                  </a:lnTo>
                  <a:lnTo>
                    <a:pt x="728" y="46"/>
                  </a:lnTo>
                  <a:lnTo>
                    <a:pt x="728" y="48"/>
                  </a:lnTo>
                  <a:lnTo>
                    <a:pt x="730" y="48"/>
                  </a:lnTo>
                  <a:lnTo>
                    <a:pt x="732" y="48"/>
                  </a:lnTo>
                  <a:lnTo>
                    <a:pt x="732" y="50"/>
                  </a:lnTo>
                  <a:lnTo>
                    <a:pt x="732" y="52"/>
                  </a:lnTo>
                  <a:lnTo>
                    <a:pt x="732" y="50"/>
                  </a:lnTo>
                  <a:lnTo>
                    <a:pt x="730" y="50"/>
                  </a:lnTo>
                  <a:lnTo>
                    <a:pt x="730" y="52"/>
                  </a:lnTo>
                  <a:lnTo>
                    <a:pt x="728" y="52"/>
                  </a:lnTo>
                  <a:lnTo>
                    <a:pt x="728" y="54"/>
                  </a:lnTo>
                  <a:lnTo>
                    <a:pt x="730" y="54"/>
                  </a:lnTo>
                  <a:lnTo>
                    <a:pt x="730" y="52"/>
                  </a:lnTo>
                  <a:lnTo>
                    <a:pt x="728" y="52"/>
                  </a:lnTo>
                  <a:lnTo>
                    <a:pt x="730" y="52"/>
                  </a:lnTo>
                  <a:lnTo>
                    <a:pt x="732" y="52"/>
                  </a:lnTo>
                  <a:lnTo>
                    <a:pt x="732" y="50"/>
                  </a:lnTo>
                  <a:lnTo>
                    <a:pt x="732" y="52"/>
                  </a:lnTo>
                  <a:lnTo>
                    <a:pt x="734" y="52"/>
                  </a:lnTo>
                  <a:lnTo>
                    <a:pt x="732" y="52"/>
                  </a:lnTo>
                  <a:lnTo>
                    <a:pt x="732" y="54"/>
                  </a:lnTo>
                  <a:lnTo>
                    <a:pt x="730" y="54"/>
                  </a:lnTo>
                  <a:lnTo>
                    <a:pt x="728" y="54"/>
                  </a:lnTo>
                  <a:lnTo>
                    <a:pt x="728" y="52"/>
                  </a:lnTo>
                  <a:lnTo>
                    <a:pt x="728" y="54"/>
                  </a:lnTo>
                  <a:lnTo>
                    <a:pt x="726" y="54"/>
                  </a:lnTo>
                  <a:lnTo>
                    <a:pt x="728" y="54"/>
                  </a:lnTo>
                  <a:lnTo>
                    <a:pt x="728" y="56"/>
                  </a:lnTo>
                  <a:lnTo>
                    <a:pt x="728" y="54"/>
                  </a:lnTo>
                  <a:lnTo>
                    <a:pt x="728" y="56"/>
                  </a:lnTo>
                  <a:lnTo>
                    <a:pt x="730" y="56"/>
                  </a:lnTo>
                  <a:lnTo>
                    <a:pt x="730" y="54"/>
                  </a:lnTo>
                  <a:lnTo>
                    <a:pt x="732" y="54"/>
                  </a:lnTo>
                  <a:lnTo>
                    <a:pt x="734" y="54"/>
                  </a:lnTo>
                  <a:lnTo>
                    <a:pt x="732" y="54"/>
                  </a:lnTo>
                  <a:lnTo>
                    <a:pt x="732" y="56"/>
                  </a:lnTo>
                  <a:lnTo>
                    <a:pt x="732" y="57"/>
                  </a:lnTo>
                  <a:lnTo>
                    <a:pt x="732" y="59"/>
                  </a:lnTo>
                  <a:lnTo>
                    <a:pt x="732" y="61"/>
                  </a:lnTo>
                  <a:lnTo>
                    <a:pt x="734" y="61"/>
                  </a:lnTo>
                  <a:lnTo>
                    <a:pt x="734" y="59"/>
                  </a:lnTo>
                  <a:lnTo>
                    <a:pt x="735" y="59"/>
                  </a:lnTo>
                  <a:lnTo>
                    <a:pt x="734" y="59"/>
                  </a:lnTo>
                  <a:lnTo>
                    <a:pt x="734" y="57"/>
                  </a:lnTo>
                  <a:lnTo>
                    <a:pt x="734" y="56"/>
                  </a:lnTo>
                  <a:lnTo>
                    <a:pt x="735" y="54"/>
                  </a:lnTo>
                  <a:lnTo>
                    <a:pt x="737" y="54"/>
                  </a:lnTo>
                  <a:lnTo>
                    <a:pt x="739" y="54"/>
                  </a:lnTo>
                  <a:lnTo>
                    <a:pt x="741" y="54"/>
                  </a:lnTo>
                  <a:lnTo>
                    <a:pt x="741" y="52"/>
                  </a:lnTo>
                  <a:lnTo>
                    <a:pt x="741" y="54"/>
                  </a:lnTo>
                  <a:lnTo>
                    <a:pt x="743" y="56"/>
                  </a:lnTo>
                  <a:lnTo>
                    <a:pt x="743" y="54"/>
                  </a:lnTo>
                  <a:lnTo>
                    <a:pt x="745" y="54"/>
                  </a:lnTo>
                  <a:lnTo>
                    <a:pt x="745" y="52"/>
                  </a:lnTo>
                  <a:lnTo>
                    <a:pt x="747" y="52"/>
                  </a:lnTo>
                  <a:lnTo>
                    <a:pt x="747" y="54"/>
                  </a:lnTo>
                  <a:lnTo>
                    <a:pt x="749" y="56"/>
                  </a:lnTo>
                  <a:lnTo>
                    <a:pt x="751" y="56"/>
                  </a:lnTo>
                  <a:lnTo>
                    <a:pt x="751" y="57"/>
                  </a:lnTo>
                  <a:lnTo>
                    <a:pt x="753" y="57"/>
                  </a:lnTo>
                  <a:lnTo>
                    <a:pt x="753" y="56"/>
                  </a:lnTo>
                  <a:lnTo>
                    <a:pt x="751" y="56"/>
                  </a:lnTo>
                  <a:lnTo>
                    <a:pt x="753" y="56"/>
                  </a:lnTo>
                  <a:lnTo>
                    <a:pt x="753" y="54"/>
                  </a:lnTo>
                  <a:lnTo>
                    <a:pt x="755" y="54"/>
                  </a:lnTo>
                  <a:lnTo>
                    <a:pt x="755" y="56"/>
                  </a:lnTo>
                  <a:lnTo>
                    <a:pt x="755" y="54"/>
                  </a:lnTo>
                  <a:lnTo>
                    <a:pt x="753" y="52"/>
                  </a:lnTo>
                  <a:lnTo>
                    <a:pt x="751" y="52"/>
                  </a:lnTo>
                  <a:lnTo>
                    <a:pt x="751" y="54"/>
                  </a:lnTo>
                  <a:lnTo>
                    <a:pt x="751" y="52"/>
                  </a:lnTo>
                  <a:lnTo>
                    <a:pt x="749" y="52"/>
                  </a:lnTo>
                  <a:lnTo>
                    <a:pt x="749" y="54"/>
                  </a:lnTo>
                  <a:lnTo>
                    <a:pt x="749" y="52"/>
                  </a:lnTo>
                  <a:lnTo>
                    <a:pt x="749" y="54"/>
                  </a:lnTo>
                  <a:lnTo>
                    <a:pt x="749" y="52"/>
                  </a:lnTo>
                  <a:lnTo>
                    <a:pt x="747" y="52"/>
                  </a:lnTo>
                  <a:lnTo>
                    <a:pt x="747" y="54"/>
                  </a:lnTo>
                  <a:lnTo>
                    <a:pt x="747" y="52"/>
                  </a:lnTo>
                  <a:lnTo>
                    <a:pt x="747" y="50"/>
                  </a:lnTo>
                  <a:lnTo>
                    <a:pt x="747" y="46"/>
                  </a:lnTo>
                  <a:lnTo>
                    <a:pt x="747" y="44"/>
                  </a:lnTo>
                  <a:lnTo>
                    <a:pt x="747" y="42"/>
                  </a:lnTo>
                  <a:lnTo>
                    <a:pt x="749" y="42"/>
                  </a:lnTo>
                  <a:lnTo>
                    <a:pt x="749" y="40"/>
                  </a:lnTo>
                  <a:lnTo>
                    <a:pt x="751" y="40"/>
                  </a:lnTo>
                  <a:lnTo>
                    <a:pt x="751" y="38"/>
                  </a:lnTo>
                  <a:lnTo>
                    <a:pt x="753" y="36"/>
                  </a:lnTo>
                  <a:lnTo>
                    <a:pt x="755" y="36"/>
                  </a:lnTo>
                  <a:lnTo>
                    <a:pt x="755" y="38"/>
                  </a:lnTo>
                  <a:lnTo>
                    <a:pt x="757" y="38"/>
                  </a:lnTo>
                  <a:lnTo>
                    <a:pt x="757" y="40"/>
                  </a:lnTo>
                  <a:lnTo>
                    <a:pt x="757" y="38"/>
                  </a:lnTo>
                  <a:lnTo>
                    <a:pt x="757" y="36"/>
                  </a:lnTo>
                  <a:lnTo>
                    <a:pt x="757" y="34"/>
                  </a:lnTo>
                  <a:lnTo>
                    <a:pt x="755" y="33"/>
                  </a:lnTo>
                  <a:lnTo>
                    <a:pt x="755" y="31"/>
                  </a:lnTo>
                  <a:lnTo>
                    <a:pt x="755" y="29"/>
                  </a:lnTo>
                  <a:lnTo>
                    <a:pt x="757" y="29"/>
                  </a:lnTo>
                  <a:lnTo>
                    <a:pt x="759" y="27"/>
                  </a:lnTo>
                  <a:lnTo>
                    <a:pt x="759" y="29"/>
                  </a:lnTo>
                  <a:lnTo>
                    <a:pt x="759" y="31"/>
                  </a:lnTo>
                  <a:lnTo>
                    <a:pt x="760" y="31"/>
                  </a:lnTo>
                  <a:lnTo>
                    <a:pt x="760" y="33"/>
                  </a:lnTo>
                  <a:lnTo>
                    <a:pt x="760" y="34"/>
                  </a:lnTo>
                  <a:lnTo>
                    <a:pt x="760" y="33"/>
                  </a:lnTo>
                  <a:lnTo>
                    <a:pt x="760" y="31"/>
                  </a:lnTo>
                  <a:lnTo>
                    <a:pt x="760" y="29"/>
                  </a:lnTo>
                  <a:lnTo>
                    <a:pt x="760" y="27"/>
                  </a:lnTo>
                  <a:lnTo>
                    <a:pt x="760" y="25"/>
                  </a:lnTo>
                  <a:lnTo>
                    <a:pt x="759" y="25"/>
                  </a:lnTo>
                  <a:lnTo>
                    <a:pt x="760" y="25"/>
                  </a:lnTo>
                  <a:lnTo>
                    <a:pt x="760" y="27"/>
                  </a:lnTo>
                  <a:lnTo>
                    <a:pt x="762" y="27"/>
                  </a:lnTo>
                  <a:lnTo>
                    <a:pt x="760" y="29"/>
                  </a:lnTo>
                  <a:lnTo>
                    <a:pt x="760" y="31"/>
                  </a:lnTo>
                  <a:lnTo>
                    <a:pt x="762" y="33"/>
                  </a:lnTo>
                  <a:lnTo>
                    <a:pt x="762" y="34"/>
                  </a:lnTo>
                  <a:lnTo>
                    <a:pt x="760" y="34"/>
                  </a:lnTo>
                  <a:lnTo>
                    <a:pt x="760" y="36"/>
                  </a:lnTo>
                  <a:lnTo>
                    <a:pt x="760" y="38"/>
                  </a:lnTo>
                  <a:lnTo>
                    <a:pt x="760" y="36"/>
                  </a:lnTo>
                  <a:lnTo>
                    <a:pt x="762" y="36"/>
                  </a:lnTo>
                  <a:lnTo>
                    <a:pt x="762" y="34"/>
                  </a:lnTo>
                  <a:lnTo>
                    <a:pt x="762" y="33"/>
                  </a:lnTo>
                  <a:lnTo>
                    <a:pt x="762" y="34"/>
                  </a:lnTo>
                  <a:lnTo>
                    <a:pt x="764" y="34"/>
                  </a:lnTo>
                  <a:lnTo>
                    <a:pt x="764" y="33"/>
                  </a:lnTo>
                  <a:lnTo>
                    <a:pt x="762" y="33"/>
                  </a:lnTo>
                  <a:lnTo>
                    <a:pt x="762" y="31"/>
                  </a:lnTo>
                  <a:lnTo>
                    <a:pt x="764" y="31"/>
                  </a:lnTo>
                  <a:lnTo>
                    <a:pt x="764" y="33"/>
                  </a:lnTo>
                  <a:lnTo>
                    <a:pt x="764" y="31"/>
                  </a:lnTo>
                  <a:lnTo>
                    <a:pt x="764" y="29"/>
                  </a:lnTo>
                  <a:lnTo>
                    <a:pt x="762" y="29"/>
                  </a:lnTo>
                  <a:lnTo>
                    <a:pt x="764" y="29"/>
                  </a:lnTo>
                  <a:lnTo>
                    <a:pt x="766" y="27"/>
                  </a:lnTo>
                  <a:lnTo>
                    <a:pt x="766" y="29"/>
                  </a:lnTo>
                  <a:lnTo>
                    <a:pt x="766" y="31"/>
                  </a:lnTo>
                  <a:lnTo>
                    <a:pt x="768" y="31"/>
                  </a:lnTo>
                  <a:lnTo>
                    <a:pt x="768" y="29"/>
                  </a:lnTo>
                  <a:lnTo>
                    <a:pt x="766" y="27"/>
                  </a:lnTo>
                  <a:lnTo>
                    <a:pt x="768" y="29"/>
                  </a:lnTo>
                  <a:lnTo>
                    <a:pt x="772" y="33"/>
                  </a:lnTo>
                  <a:lnTo>
                    <a:pt x="772" y="34"/>
                  </a:lnTo>
                  <a:lnTo>
                    <a:pt x="772" y="33"/>
                  </a:lnTo>
                  <a:lnTo>
                    <a:pt x="774" y="34"/>
                  </a:lnTo>
                  <a:lnTo>
                    <a:pt x="776" y="36"/>
                  </a:lnTo>
                  <a:lnTo>
                    <a:pt x="776" y="38"/>
                  </a:lnTo>
                  <a:lnTo>
                    <a:pt x="776" y="40"/>
                  </a:lnTo>
                  <a:lnTo>
                    <a:pt x="774" y="40"/>
                  </a:lnTo>
                  <a:lnTo>
                    <a:pt x="774" y="42"/>
                  </a:lnTo>
                  <a:lnTo>
                    <a:pt x="774" y="44"/>
                  </a:lnTo>
                  <a:lnTo>
                    <a:pt x="774" y="46"/>
                  </a:lnTo>
                  <a:lnTo>
                    <a:pt x="772" y="46"/>
                  </a:lnTo>
                  <a:lnTo>
                    <a:pt x="772" y="48"/>
                  </a:lnTo>
                  <a:lnTo>
                    <a:pt x="770" y="48"/>
                  </a:lnTo>
                  <a:lnTo>
                    <a:pt x="770" y="50"/>
                  </a:lnTo>
                  <a:lnTo>
                    <a:pt x="772" y="48"/>
                  </a:lnTo>
                  <a:lnTo>
                    <a:pt x="772" y="50"/>
                  </a:lnTo>
                  <a:lnTo>
                    <a:pt x="770" y="50"/>
                  </a:lnTo>
                  <a:lnTo>
                    <a:pt x="772" y="52"/>
                  </a:lnTo>
                  <a:lnTo>
                    <a:pt x="772" y="50"/>
                  </a:lnTo>
                  <a:lnTo>
                    <a:pt x="774" y="48"/>
                  </a:lnTo>
                  <a:lnTo>
                    <a:pt x="774" y="50"/>
                  </a:lnTo>
                  <a:lnTo>
                    <a:pt x="776" y="52"/>
                  </a:lnTo>
                  <a:lnTo>
                    <a:pt x="776" y="54"/>
                  </a:lnTo>
                  <a:lnTo>
                    <a:pt x="776" y="56"/>
                  </a:lnTo>
                  <a:lnTo>
                    <a:pt x="778" y="54"/>
                  </a:lnTo>
                  <a:lnTo>
                    <a:pt x="780" y="54"/>
                  </a:lnTo>
                  <a:lnTo>
                    <a:pt x="780" y="56"/>
                  </a:lnTo>
                  <a:lnTo>
                    <a:pt x="782" y="54"/>
                  </a:lnTo>
                  <a:lnTo>
                    <a:pt x="783" y="54"/>
                  </a:lnTo>
                  <a:lnTo>
                    <a:pt x="785" y="56"/>
                  </a:lnTo>
                  <a:lnTo>
                    <a:pt x="787" y="56"/>
                  </a:lnTo>
                  <a:lnTo>
                    <a:pt x="787" y="57"/>
                  </a:lnTo>
                  <a:lnTo>
                    <a:pt x="785" y="57"/>
                  </a:lnTo>
                  <a:lnTo>
                    <a:pt x="785" y="59"/>
                  </a:lnTo>
                  <a:lnTo>
                    <a:pt x="787" y="59"/>
                  </a:lnTo>
                  <a:lnTo>
                    <a:pt x="789" y="59"/>
                  </a:lnTo>
                  <a:lnTo>
                    <a:pt x="791" y="57"/>
                  </a:lnTo>
                  <a:lnTo>
                    <a:pt x="793" y="57"/>
                  </a:lnTo>
                  <a:lnTo>
                    <a:pt x="793" y="56"/>
                  </a:lnTo>
                  <a:lnTo>
                    <a:pt x="795" y="54"/>
                  </a:lnTo>
                  <a:lnTo>
                    <a:pt x="795" y="52"/>
                  </a:lnTo>
                  <a:lnTo>
                    <a:pt x="795" y="50"/>
                  </a:lnTo>
                  <a:lnTo>
                    <a:pt x="797" y="50"/>
                  </a:lnTo>
                  <a:lnTo>
                    <a:pt x="797" y="48"/>
                  </a:lnTo>
                  <a:lnTo>
                    <a:pt x="799" y="48"/>
                  </a:lnTo>
                  <a:lnTo>
                    <a:pt x="801" y="48"/>
                  </a:lnTo>
                  <a:lnTo>
                    <a:pt x="803" y="48"/>
                  </a:lnTo>
                  <a:lnTo>
                    <a:pt x="807" y="48"/>
                  </a:lnTo>
                  <a:lnTo>
                    <a:pt x="808" y="48"/>
                  </a:lnTo>
                  <a:lnTo>
                    <a:pt x="808" y="50"/>
                  </a:lnTo>
                  <a:lnTo>
                    <a:pt x="810" y="50"/>
                  </a:lnTo>
                  <a:lnTo>
                    <a:pt x="810" y="48"/>
                  </a:lnTo>
                  <a:lnTo>
                    <a:pt x="812" y="48"/>
                  </a:lnTo>
                  <a:lnTo>
                    <a:pt x="814" y="48"/>
                  </a:lnTo>
                  <a:lnTo>
                    <a:pt x="816" y="46"/>
                  </a:lnTo>
                  <a:lnTo>
                    <a:pt x="818" y="46"/>
                  </a:lnTo>
                  <a:lnTo>
                    <a:pt x="818" y="44"/>
                  </a:lnTo>
                  <a:lnTo>
                    <a:pt x="820" y="44"/>
                  </a:lnTo>
                  <a:lnTo>
                    <a:pt x="822" y="44"/>
                  </a:lnTo>
                  <a:lnTo>
                    <a:pt x="822" y="46"/>
                  </a:lnTo>
                  <a:lnTo>
                    <a:pt x="822" y="48"/>
                  </a:lnTo>
                  <a:lnTo>
                    <a:pt x="824" y="48"/>
                  </a:lnTo>
                  <a:lnTo>
                    <a:pt x="824" y="46"/>
                  </a:lnTo>
                  <a:lnTo>
                    <a:pt x="826" y="48"/>
                  </a:lnTo>
                  <a:lnTo>
                    <a:pt x="828" y="48"/>
                  </a:lnTo>
                  <a:lnTo>
                    <a:pt x="830" y="48"/>
                  </a:lnTo>
                  <a:lnTo>
                    <a:pt x="828" y="48"/>
                  </a:lnTo>
                  <a:lnTo>
                    <a:pt x="830" y="50"/>
                  </a:lnTo>
                  <a:lnTo>
                    <a:pt x="830" y="52"/>
                  </a:lnTo>
                  <a:lnTo>
                    <a:pt x="831" y="52"/>
                  </a:lnTo>
                  <a:lnTo>
                    <a:pt x="831" y="50"/>
                  </a:lnTo>
                  <a:lnTo>
                    <a:pt x="833" y="50"/>
                  </a:lnTo>
                  <a:lnTo>
                    <a:pt x="833" y="52"/>
                  </a:lnTo>
                  <a:lnTo>
                    <a:pt x="833" y="54"/>
                  </a:lnTo>
                  <a:lnTo>
                    <a:pt x="833" y="59"/>
                  </a:lnTo>
                  <a:lnTo>
                    <a:pt x="835" y="63"/>
                  </a:lnTo>
                  <a:lnTo>
                    <a:pt x="837" y="63"/>
                  </a:lnTo>
                  <a:lnTo>
                    <a:pt x="837" y="61"/>
                  </a:lnTo>
                  <a:lnTo>
                    <a:pt x="835" y="61"/>
                  </a:lnTo>
                  <a:lnTo>
                    <a:pt x="835" y="59"/>
                  </a:lnTo>
                  <a:lnTo>
                    <a:pt x="833" y="54"/>
                  </a:lnTo>
                  <a:lnTo>
                    <a:pt x="833" y="52"/>
                  </a:lnTo>
                  <a:lnTo>
                    <a:pt x="835" y="52"/>
                  </a:lnTo>
                  <a:lnTo>
                    <a:pt x="835" y="54"/>
                  </a:lnTo>
                  <a:lnTo>
                    <a:pt x="835" y="56"/>
                  </a:lnTo>
                  <a:lnTo>
                    <a:pt x="835" y="57"/>
                  </a:lnTo>
                  <a:lnTo>
                    <a:pt x="835" y="56"/>
                  </a:lnTo>
                  <a:lnTo>
                    <a:pt x="837" y="54"/>
                  </a:lnTo>
                  <a:lnTo>
                    <a:pt x="837" y="52"/>
                  </a:lnTo>
                  <a:lnTo>
                    <a:pt x="837" y="50"/>
                  </a:lnTo>
                  <a:lnTo>
                    <a:pt x="835" y="50"/>
                  </a:lnTo>
                  <a:lnTo>
                    <a:pt x="835" y="48"/>
                  </a:lnTo>
                  <a:lnTo>
                    <a:pt x="837" y="50"/>
                  </a:lnTo>
                  <a:lnTo>
                    <a:pt x="839" y="50"/>
                  </a:lnTo>
                  <a:lnTo>
                    <a:pt x="839" y="48"/>
                  </a:lnTo>
                  <a:lnTo>
                    <a:pt x="839" y="50"/>
                  </a:lnTo>
                  <a:lnTo>
                    <a:pt x="841" y="50"/>
                  </a:lnTo>
                  <a:lnTo>
                    <a:pt x="845" y="52"/>
                  </a:lnTo>
                  <a:lnTo>
                    <a:pt x="847" y="52"/>
                  </a:lnTo>
                  <a:lnTo>
                    <a:pt x="847" y="54"/>
                  </a:lnTo>
                  <a:lnTo>
                    <a:pt x="849" y="54"/>
                  </a:lnTo>
                  <a:lnTo>
                    <a:pt x="851" y="54"/>
                  </a:lnTo>
                  <a:lnTo>
                    <a:pt x="851" y="56"/>
                  </a:lnTo>
                  <a:lnTo>
                    <a:pt x="851" y="57"/>
                  </a:lnTo>
                  <a:lnTo>
                    <a:pt x="849" y="57"/>
                  </a:lnTo>
                  <a:lnTo>
                    <a:pt x="849" y="59"/>
                  </a:lnTo>
                  <a:lnTo>
                    <a:pt x="847" y="59"/>
                  </a:lnTo>
                  <a:lnTo>
                    <a:pt x="847" y="61"/>
                  </a:lnTo>
                  <a:lnTo>
                    <a:pt x="845" y="63"/>
                  </a:lnTo>
                  <a:lnTo>
                    <a:pt x="845" y="65"/>
                  </a:lnTo>
                  <a:lnTo>
                    <a:pt x="843" y="67"/>
                  </a:lnTo>
                  <a:lnTo>
                    <a:pt x="843" y="71"/>
                  </a:lnTo>
                  <a:lnTo>
                    <a:pt x="843" y="73"/>
                  </a:lnTo>
                  <a:lnTo>
                    <a:pt x="841" y="73"/>
                  </a:lnTo>
                  <a:lnTo>
                    <a:pt x="841" y="71"/>
                  </a:lnTo>
                  <a:lnTo>
                    <a:pt x="841" y="73"/>
                  </a:lnTo>
                  <a:lnTo>
                    <a:pt x="839" y="73"/>
                  </a:lnTo>
                  <a:lnTo>
                    <a:pt x="841" y="73"/>
                  </a:lnTo>
                  <a:lnTo>
                    <a:pt x="843" y="73"/>
                  </a:lnTo>
                  <a:lnTo>
                    <a:pt x="843" y="75"/>
                  </a:lnTo>
                  <a:lnTo>
                    <a:pt x="845" y="75"/>
                  </a:lnTo>
                  <a:lnTo>
                    <a:pt x="847" y="77"/>
                  </a:lnTo>
                  <a:lnTo>
                    <a:pt x="847" y="75"/>
                  </a:lnTo>
                  <a:lnTo>
                    <a:pt x="849" y="77"/>
                  </a:lnTo>
                  <a:lnTo>
                    <a:pt x="851" y="77"/>
                  </a:lnTo>
                  <a:lnTo>
                    <a:pt x="853" y="77"/>
                  </a:lnTo>
                  <a:lnTo>
                    <a:pt x="855" y="77"/>
                  </a:lnTo>
                  <a:lnTo>
                    <a:pt x="855" y="79"/>
                  </a:lnTo>
                  <a:lnTo>
                    <a:pt x="853" y="79"/>
                  </a:lnTo>
                  <a:lnTo>
                    <a:pt x="851" y="79"/>
                  </a:lnTo>
                  <a:lnTo>
                    <a:pt x="851" y="77"/>
                  </a:lnTo>
                  <a:lnTo>
                    <a:pt x="851" y="79"/>
                  </a:lnTo>
                  <a:lnTo>
                    <a:pt x="849" y="79"/>
                  </a:lnTo>
                  <a:lnTo>
                    <a:pt x="847" y="79"/>
                  </a:lnTo>
                  <a:lnTo>
                    <a:pt x="845" y="79"/>
                  </a:lnTo>
                  <a:lnTo>
                    <a:pt x="843" y="79"/>
                  </a:lnTo>
                  <a:lnTo>
                    <a:pt x="841" y="79"/>
                  </a:lnTo>
                  <a:lnTo>
                    <a:pt x="841" y="77"/>
                  </a:lnTo>
                  <a:lnTo>
                    <a:pt x="841" y="79"/>
                  </a:lnTo>
                  <a:lnTo>
                    <a:pt x="839" y="79"/>
                  </a:lnTo>
                  <a:lnTo>
                    <a:pt x="837" y="79"/>
                  </a:lnTo>
                  <a:lnTo>
                    <a:pt x="837" y="81"/>
                  </a:lnTo>
                  <a:lnTo>
                    <a:pt x="839" y="81"/>
                  </a:lnTo>
                  <a:lnTo>
                    <a:pt x="841" y="81"/>
                  </a:lnTo>
                  <a:lnTo>
                    <a:pt x="841" y="82"/>
                  </a:lnTo>
                  <a:lnTo>
                    <a:pt x="841" y="81"/>
                  </a:lnTo>
                  <a:lnTo>
                    <a:pt x="843" y="81"/>
                  </a:lnTo>
                  <a:lnTo>
                    <a:pt x="845" y="81"/>
                  </a:lnTo>
                  <a:lnTo>
                    <a:pt x="847" y="81"/>
                  </a:lnTo>
                  <a:lnTo>
                    <a:pt x="845" y="81"/>
                  </a:lnTo>
                  <a:lnTo>
                    <a:pt x="845" y="82"/>
                  </a:lnTo>
                  <a:lnTo>
                    <a:pt x="845" y="81"/>
                  </a:lnTo>
                  <a:lnTo>
                    <a:pt x="847" y="81"/>
                  </a:lnTo>
                  <a:lnTo>
                    <a:pt x="847" y="82"/>
                  </a:lnTo>
                  <a:lnTo>
                    <a:pt x="847" y="81"/>
                  </a:lnTo>
                  <a:lnTo>
                    <a:pt x="849" y="81"/>
                  </a:lnTo>
                  <a:lnTo>
                    <a:pt x="849" y="82"/>
                  </a:lnTo>
                  <a:lnTo>
                    <a:pt x="849" y="81"/>
                  </a:lnTo>
                  <a:lnTo>
                    <a:pt x="851" y="82"/>
                  </a:lnTo>
                  <a:lnTo>
                    <a:pt x="851" y="81"/>
                  </a:lnTo>
                  <a:lnTo>
                    <a:pt x="853" y="81"/>
                  </a:lnTo>
                  <a:lnTo>
                    <a:pt x="855" y="81"/>
                  </a:lnTo>
                  <a:lnTo>
                    <a:pt x="856" y="81"/>
                  </a:lnTo>
                  <a:lnTo>
                    <a:pt x="856" y="79"/>
                  </a:lnTo>
                  <a:lnTo>
                    <a:pt x="856" y="81"/>
                  </a:lnTo>
                  <a:lnTo>
                    <a:pt x="858" y="81"/>
                  </a:lnTo>
                  <a:lnTo>
                    <a:pt x="858" y="79"/>
                  </a:lnTo>
                  <a:lnTo>
                    <a:pt x="858" y="81"/>
                  </a:lnTo>
                  <a:lnTo>
                    <a:pt x="860" y="81"/>
                  </a:lnTo>
                  <a:lnTo>
                    <a:pt x="862" y="81"/>
                  </a:lnTo>
                  <a:lnTo>
                    <a:pt x="864" y="81"/>
                  </a:lnTo>
                  <a:lnTo>
                    <a:pt x="866" y="81"/>
                  </a:lnTo>
                  <a:lnTo>
                    <a:pt x="866" y="82"/>
                  </a:lnTo>
                  <a:lnTo>
                    <a:pt x="866" y="81"/>
                  </a:lnTo>
                  <a:lnTo>
                    <a:pt x="864" y="81"/>
                  </a:lnTo>
                  <a:lnTo>
                    <a:pt x="866" y="81"/>
                  </a:lnTo>
                  <a:lnTo>
                    <a:pt x="866" y="82"/>
                  </a:lnTo>
                  <a:lnTo>
                    <a:pt x="864" y="82"/>
                  </a:lnTo>
                  <a:lnTo>
                    <a:pt x="864" y="84"/>
                  </a:lnTo>
                  <a:lnTo>
                    <a:pt x="862" y="84"/>
                  </a:lnTo>
                  <a:lnTo>
                    <a:pt x="864" y="86"/>
                  </a:lnTo>
                  <a:lnTo>
                    <a:pt x="866" y="84"/>
                  </a:lnTo>
                  <a:lnTo>
                    <a:pt x="866" y="86"/>
                  </a:lnTo>
                  <a:lnTo>
                    <a:pt x="864" y="86"/>
                  </a:lnTo>
                  <a:lnTo>
                    <a:pt x="862" y="86"/>
                  </a:lnTo>
                  <a:lnTo>
                    <a:pt x="862" y="88"/>
                  </a:lnTo>
                  <a:lnTo>
                    <a:pt x="860" y="88"/>
                  </a:lnTo>
                  <a:lnTo>
                    <a:pt x="858" y="88"/>
                  </a:lnTo>
                  <a:lnTo>
                    <a:pt x="858" y="90"/>
                  </a:lnTo>
                  <a:lnTo>
                    <a:pt x="858" y="92"/>
                  </a:lnTo>
                  <a:lnTo>
                    <a:pt x="858" y="90"/>
                  </a:lnTo>
                  <a:lnTo>
                    <a:pt x="860" y="90"/>
                  </a:lnTo>
                  <a:lnTo>
                    <a:pt x="860" y="92"/>
                  </a:lnTo>
                  <a:lnTo>
                    <a:pt x="862" y="92"/>
                  </a:lnTo>
                  <a:lnTo>
                    <a:pt x="864" y="92"/>
                  </a:lnTo>
                  <a:lnTo>
                    <a:pt x="866" y="92"/>
                  </a:lnTo>
                  <a:lnTo>
                    <a:pt x="868" y="92"/>
                  </a:lnTo>
                  <a:lnTo>
                    <a:pt x="870" y="92"/>
                  </a:lnTo>
                  <a:lnTo>
                    <a:pt x="870" y="90"/>
                  </a:lnTo>
                  <a:lnTo>
                    <a:pt x="872" y="92"/>
                  </a:lnTo>
                  <a:lnTo>
                    <a:pt x="874" y="92"/>
                  </a:lnTo>
                  <a:lnTo>
                    <a:pt x="876" y="92"/>
                  </a:lnTo>
                  <a:lnTo>
                    <a:pt x="876" y="94"/>
                  </a:lnTo>
                  <a:lnTo>
                    <a:pt x="878" y="94"/>
                  </a:lnTo>
                  <a:lnTo>
                    <a:pt x="879" y="94"/>
                  </a:lnTo>
                  <a:lnTo>
                    <a:pt x="879" y="96"/>
                  </a:lnTo>
                  <a:lnTo>
                    <a:pt x="881" y="96"/>
                  </a:lnTo>
                  <a:lnTo>
                    <a:pt x="881" y="98"/>
                  </a:lnTo>
                  <a:lnTo>
                    <a:pt x="881" y="100"/>
                  </a:lnTo>
                  <a:lnTo>
                    <a:pt x="883" y="100"/>
                  </a:lnTo>
                  <a:lnTo>
                    <a:pt x="883" y="98"/>
                  </a:lnTo>
                  <a:lnTo>
                    <a:pt x="881" y="98"/>
                  </a:lnTo>
                  <a:lnTo>
                    <a:pt x="883" y="98"/>
                  </a:lnTo>
                  <a:lnTo>
                    <a:pt x="883" y="96"/>
                  </a:lnTo>
                  <a:lnTo>
                    <a:pt x="883" y="94"/>
                  </a:lnTo>
                  <a:lnTo>
                    <a:pt x="883" y="92"/>
                  </a:lnTo>
                  <a:lnTo>
                    <a:pt x="885" y="92"/>
                  </a:lnTo>
                  <a:lnTo>
                    <a:pt x="885" y="90"/>
                  </a:lnTo>
                  <a:lnTo>
                    <a:pt x="885" y="92"/>
                  </a:lnTo>
                  <a:lnTo>
                    <a:pt x="885" y="94"/>
                  </a:lnTo>
                  <a:lnTo>
                    <a:pt x="885" y="96"/>
                  </a:lnTo>
                  <a:lnTo>
                    <a:pt x="885" y="98"/>
                  </a:lnTo>
                  <a:lnTo>
                    <a:pt x="887" y="98"/>
                  </a:lnTo>
                  <a:lnTo>
                    <a:pt x="887" y="100"/>
                  </a:lnTo>
                  <a:lnTo>
                    <a:pt x="885" y="102"/>
                  </a:lnTo>
                  <a:lnTo>
                    <a:pt x="887" y="102"/>
                  </a:lnTo>
                  <a:lnTo>
                    <a:pt x="887" y="104"/>
                  </a:lnTo>
                  <a:lnTo>
                    <a:pt x="887" y="105"/>
                  </a:lnTo>
                  <a:lnTo>
                    <a:pt x="887" y="109"/>
                  </a:lnTo>
                  <a:lnTo>
                    <a:pt x="889" y="107"/>
                  </a:lnTo>
                  <a:lnTo>
                    <a:pt x="889" y="105"/>
                  </a:lnTo>
                  <a:lnTo>
                    <a:pt x="887" y="104"/>
                  </a:lnTo>
                  <a:lnTo>
                    <a:pt x="887" y="102"/>
                  </a:lnTo>
                  <a:lnTo>
                    <a:pt x="887" y="100"/>
                  </a:lnTo>
                  <a:lnTo>
                    <a:pt x="887" y="98"/>
                  </a:lnTo>
                  <a:lnTo>
                    <a:pt x="885" y="96"/>
                  </a:lnTo>
                  <a:lnTo>
                    <a:pt x="885" y="94"/>
                  </a:lnTo>
                  <a:lnTo>
                    <a:pt x="887" y="94"/>
                  </a:lnTo>
                  <a:lnTo>
                    <a:pt x="887" y="92"/>
                  </a:lnTo>
                  <a:lnTo>
                    <a:pt x="887" y="90"/>
                  </a:lnTo>
                  <a:lnTo>
                    <a:pt x="889" y="90"/>
                  </a:lnTo>
                  <a:lnTo>
                    <a:pt x="891" y="88"/>
                  </a:lnTo>
                  <a:lnTo>
                    <a:pt x="891" y="90"/>
                  </a:lnTo>
                  <a:lnTo>
                    <a:pt x="893" y="90"/>
                  </a:lnTo>
                  <a:lnTo>
                    <a:pt x="893" y="88"/>
                  </a:lnTo>
                  <a:lnTo>
                    <a:pt x="895" y="88"/>
                  </a:lnTo>
                  <a:lnTo>
                    <a:pt x="897" y="88"/>
                  </a:lnTo>
                  <a:lnTo>
                    <a:pt x="897" y="90"/>
                  </a:lnTo>
                  <a:lnTo>
                    <a:pt x="899" y="90"/>
                  </a:lnTo>
                  <a:lnTo>
                    <a:pt x="901" y="92"/>
                  </a:lnTo>
                  <a:lnTo>
                    <a:pt x="901" y="94"/>
                  </a:lnTo>
                  <a:lnTo>
                    <a:pt x="901" y="96"/>
                  </a:lnTo>
                  <a:lnTo>
                    <a:pt x="899" y="96"/>
                  </a:lnTo>
                  <a:lnTo>
                    <a:pt x="897" y="96"/>
                  </a:lnTo>
                  <a:lnTo>
                    <a:pt x="897" y="98"/>
                  </a:lnTo>
                  <a:lnTo>
                    <a:pt x="897" y="100"/>
                  </a:lnTo>
                  <a:lnTo>
                    <a:pt x="897" y="102"/>
                  </a:lnTo>
                  <a:lnTo>
                    <a:pt x="899" y="100"/>
                  </a:lnTo>
                  <a:lnTo>
                    <a:pt x="901" y="100"/>
                  </a:lnTo>
                  <a:lnTo>
                    <a:pt x="901" y="98"/>
                  </a:lnTo>
                  <a:lnTo>
                    <a:pt x="903" y="98"/>
                  </a:lnTo>
                  <a:lnTo>
                    <a:pt x="904" y="96"/>
                  </a:lnTo>
                  <a:lnTo>
                    <a:pt x="906" y="96"/>
                  </a:lnTo>
                  <a:lnTo>
                    <a:pt x="906" y="94"/>
                  </a:lnTo>
                  <a:lnTo>
                    <a:pt x="908" y="94"/>
                  </a:lnTo>
                  <a:lnTo>
                    <a:pt x="910" y="94"/>
                  </a:lnTo>
                  <a:lnTo>
                    <a:pt x="910" y="92"/>
                  </a:lnTo>
                  <a:lnTo>
                    <a:pt x="912" y="92"/>
                  </a:lnTo>
                  <a:lnTo>
                    <a:pt x="914" y="92"/>
                  </a:lnTo>
                  <a:lnTo>
                    <a:pt x="916" y="92"/>
                  </a:lnTo>
                  <a:lnTo>
                    <a:pt x="918" y="92"/>
                  </a:lnTo>
                  <a:lnTo>
                    <a:pt x="918" y="90"/>
                  </a:lnTo>
                  <a:lnTo>
                    <a:pt x="920" y="90"/>
                  </a:lnTo>
                  <a:lnTo>
                    <a:pt x="920" y="88"/>
                  </a:lnTo>
                  <a:lnTo>
                    <a:pt x="922" y="88"/>
                  </a:lnTo>
                  <a:lnTo>
                    <a:pt x="922" y="86"/>
                  </a:lnTo>
                  <a:lnTo>
                    <a:pt x="924" y="86"/>
                  </a:lnTo>
                  <a:lnTo>
                    <a:pt x="924" y="84"/>
                  </a:lnTo>
                  <a:lnTo>
                    <a:pt x="926" y="84"/>
                  </a:lnTo>
                  <a:lnTo>
                    <a:pt x="926" y="86"/>
                  </a:lnTo>
                  <a:lnTo>
                    <a:pt x="927" y="86"/>
                  </a:lnTo>
                  <a:lnTo>
                    <a:pt x="927" y="88"/>
                  </a:lnTo>
                  <a:lnTo>
                    <a:pt x="927" y="86"/>
                  </a:lnTo>
                  <a:lnTo>
                    <a:pt x="929" y="84"/>
                  </a:lnTo>
                  <a:lnTo>
                    <a:pt x="929" y="86"/>
                  </a:lnTo>
                  <a:lnTo>
                    <a:pt x="929" y="84"/>
                  </a:lnTo>
                  <a:lnTo>
                    <a:pt x="931" y="84"/>
                  </a:lnTo>
                  <a:lnTo>
                    <a:pt x="933" y="84"/>
                  </a:lnTo>
                  <a:lnTo>
                    <a:pt x="933" y="86"/>
                  </a:lnTo>
                  <a:lnTo>
                    <a:pt x="935" y="84"/>
                  </a:lnTo>
                  <a:lnTo>
                    <a:pt x="935" y="86"/>
                  </a:lnTo>
                  <a:lnTo>
                    <a:pt x="935" y="84"/>
                  </a:lnTo>
                  <a:lnTo>
                    <a:pt x="937" y="84"/>
                  </a:lnTo>
                  <a:lnTo>
                    <a:pt x="939" y="84"/>
                  </a:lnTo>
                  <a:lnTo>
                    <a:pt x="939" y="86"/>
                  </a:lnTo>
                  <a:lnTo>
                    <a:pt x="937" y="86"/>
                  </a:lnTo>
                  <a:lnTo>
                    <a:pt x="937" y="88"/>
                  </a:lnTo>
                  <a:lnTo>
                    <a:pt x="937" y="86"/>
                  </a:lnTo>
                  <a:lnTo>
                    <a:pt x="939" y="86"/>
                  </a:lnTo>
                  <a:lnTo>
                    <a:pt x="941" y="86"/>
                  </a:lnTo>
                  <a:lnTo>
                    <a:pt x="939" y="86"/>
                  </a:lnTo>
                  <a:lnTo>
                    <a:pt x="941" y="86"/>
                  </a:lnTo>
                  <a:lnTo>
                    <a:pt x="941" y="88"/>
                  </a:lnTo>
                  <a:lnTo>
                    <a:pt x="941" y="86"/>
                  </a:lnTo>
                  <a:lnTo>
                    <a:pt x="943" y="86"/>
                  </a:lnTo>
                  <a:lnTo>
                    <a:pt x="941" y="86"/>
                  </a:lnTo>
                  <a:lnTo>
                    <a:pt x="941" y="84"/>
                  </a:lnTo>
                  <a:lnTo>
                    <a:pt x="941" y="86"/>
                  </a:lnTo>
                  <a:lnTo>
                    <a:pt x="943" y="86"/>
                  </a:lnTo>
                  <a:lnTo>
                    <a:pt x="945" y="86"/>
                  </a:lnTo>
                  <a:lnTo>
                    <a:pt x="947" y="86"/>
                  </a:lnTo>
                  <a:lnTo>
                    <a:pt x="947" y="88"/>
                  </a:lnTo>
                  <a:lnTo>
                    <a:pt x="949" y="88"/>
                  </a:lnTo>
                  <a:lnTo>
                    <a:pt x="951" y="88"/>
                  </a:lnTo>
                  <a:lnTo>
                    <a:pt x="951" y="90"/>
                  </a:lnTo>
                  <a:lnTo>
                    <a:pt x="951" y="92"/>
                  </a:lnTo>
                  <a:lnTo>
                    <a:pt x="951" y="90"/>
                  </a:lnTo>
                  <a:lnTo>
                    <a:pt x="952" y="92"/>
                  </a:lnTo>
                  <a:lnTo>
                    <a:pt x="952" y="94"/>
                  </a:lnTo>
                  <a:lnTo>
                    <a:pt x="954" y="94"/>
                  </a:lnTo>
                  <a:lnTo>
                    <a:pt x="954" y="92"/>
                  </a:lnTo>
                  <a:lnTo>
                    <a:pt x="954" y="94"/>
                  </a:lnTo>
                  <a:lnTo>
                    <a:pt x="954" y="96"/>
                  </a:lnTo>
                  <a:lnTo>
                    <a:pt x="954" y="94"/>
                  </a:lnTo>
                  <a:lnTo>
                    <a:pt x="954" y="92"/>
                  </a:lnTo>
                  <a:lnTo>
                    <a:pt x="956" y="92"/>
                  </a:lnTo>
                  <a:lnTo>
                    <a:pt x="954" y="92"/>
                  </a:lnTo>
                  <a:lnTo>
                    <a:pt x="954" y="94"/>
                  </a:lnTo>
                  <a:lnTo>
                    <a:pt x="954" y="96"/>
                  </a:lnTo>
                  <a:lnTo>
                    <a:pt x="954" y="94"/>
                  </a:lnTo>
                  <a:lnTo>
                    <a:pt x="956" y="94"/>
                  </a:lnTo>
                  <a:lnTo>
                    <a:pt x="956" y="96"/>
                  </a:lnTo>
                  <a:lnTo>
                    <a:pt x="958" y="94"/>
                  </a:lnTo>
                  <a:lnTo>
                    <a:pt x="960" y="94"/>
                  </a:lnTo>
                  <a:lnTo>
                    <a:pt x="962" y="94"/>
                  </a:lnTo>
                  <a:lnTo>
                    <a:pt x="964" y="96"/>
                  </a:lnTo>
                  <a:lnTo>
                    <a:pt x="964" y="94"/>
                  </a:lnTo>
                  <a:lnTo>
                    <a:pt x="964" y="96"/>
                  </a:lnTo>
                  <a:lnTo>
                    <a:pt x="966" y="96"/>
                  </a:lnTo>
                  <a:lnTo>
                    <a:pt x="966" y="98"/>
                  </a:lnTo>
                  <a:lnTo>
                    <a:pt x="968" y="98"/>
                  </a:lnTo>
                  <a:lnTo>
                    <a:pt x="968" y="100"/>
                  </a:lnTo>
                  <a:lnTo>
                    <a:pt x="968" y="102"/>
                  </a:lnTo>
                  <a:lnTo>
                    <a:pt x="968" y="104"/>
                  </a:lnTo>
                  <a:lnTo>
                    <a:pt x="970" y="104"/>
                  </a:lnTo>
                  <a:lnTo>
                    <a:pt x="972" y="104"/>
                  </a:lnTo>
                  <a:lnTo>
                    <a:pt x="974" y="104"/>
                  </a:lnTo>
                  <a:lnTo>
                    <a:pt x="974" y="102"/>
                  </a:lnTo>
                  <a:lnTo>
                    <a:pt x="975" y="102"/>
                  </a:lnTo>
                  <a:lnTo>
                    <a:pt x="975" y="100"/>
                  </a:lnTo>
                  <a:lnTo>
                    <a:pt x="977" y="100"/>
                  </a:lnTo>
                  <a:lnTo>
                    <a:pt x="977" y="102"/>
                  </a:lnTo>
                  <a:lnTo>
                    <a:pt x="977" y="100"/>
                  </a:lnTo>
                  <a:lnTo>
                    <a:pt x="979" y="100"/>
                  </a:lnTo>
                  <a:lnTo>
                    <a:pt x="979" y="102"/>
                  </a:lnTo>
                  <a:lnTo>
                    <a:pt x="979" y="104"/>
                  </a:lnTo>
                  <a:lnTo>
                    <a:pt x="979" y="102"/>
                  </a:lnTo>
                  <a:lnTo>
                    <a:pt x="979" y="100"/>
                  </a:lnTo>
                  <a:lnTo>
                    <a:pt x="981" y="100"/>
                  </a:lnTo>
                  <a:lnTo>
                    <a:pt x="981" y="102"/>
                  </a:lnTo>
                  <a:lnTo>
                    <a:pt x="983" y="102"/>
                  </a:lnTo>
                  <a:lnTo>
                    <a:pt x="983" y="104"/>
                  </a:lnTo>
                  <a:lnTo>
                    <a:pt x="985" y="104"/>
                  </a:lnTo>
                  <a:lnTo>
                    <a:pt x="985" y="105"/>
                  </a:lnTo>
                  <a:lnTo>
                    <a:pt x="983" y="105"/>
                  </a:lnTo>
                  <a:lnTo>
                    <a:pt x="985" y="105"/>
                  </a:lnTo>
                  <a:lnTo>
                    <a:pt x="985" y="104"/>
                  </a:lnTo>
                  <a:lnTo>
                    <a:pt x="985" y="105"/>
                  </a:lnTo>
                  <a:lnTo>
                    <a:pt x="987" y="105"/>
                  </a:lnTo>
                  <a:lnTo>
                    <a:pt x="985" y="105"/>
                  </a:lnTo>
                  <a:lnTo>
                    <a:pt x="985" y="107"/>
                  </a:lnTo>
                  <a:lnTo>
                    <a:pt x="987" y="107"/>
                  </a:lnTo>
                  <a:lnTo>
                    <a:pt x="987" y="105"/>
                  </a:lnTo>
                  <a:lnTo>
                    <a:pt x="989" y="105"/>
                  </a:lnTo>
                  <a:lnTo>
                    <a:pt x="989" y="107"/>
                  </a:lnTo>
                  <a:lnTo>
                    <a:pt x="989" y="105"/>
                  </a:lnTo>
                  <a:lnTo>
                    <a:pt x="991" y="105"/>
                  </a:lnTo>
                  <a:lnTo>
                    <a:pt x="991" y="107"/>
                  </a:lnTo>
                  <a:lnTo>
                    <a:pt x="991" y="105"/>
                  </a:lnTo>
                  <a:lnTo>
                    <a:pt x="989" y="105"/>
                  </a:lnTo>
                  <a:lnTo>
                    <a:pt x="989" y="107"/>
                  </a:lnTo>
                  <a:lnTo>
                    <a:pt x="991" y="109"/>
                  </a:lnTo>
                  <a:lnTo>
                    <a:pt x="991" y="111"/>
                  </a:lnTo>
                  <a:lnTo>
                    <a:pt x="989" y="111"/>
                  </a:lnTo>
                  <a:lnTo>
                    <a:pt x="991" y="111"/>
                  </a:lnTo>
                  <a:lnTo>
                    <a:pt x="993" y="113"/>
                  </a:lnTo>
                  <a:lnTo>
                    <a:pt x="995" y="113"/>
                  </a:lnTo>
                  <a:lnTo>
                    <a:pt x="997" y="113"/>
                  </a:lnTo>
                  <a:lnTo>
                    <a:pt x="999" y="113"/>
                  </a:lnTo>
                  <a:lnTo>
                    <a:pt x="1000" y="113"/>
                  </a:lnTo>
                  <a:lnTo>
                    <a:pt x="1000" y="115"/>
                  </a:lnTo>
                  <a:lnTo>
                    <a:pt x="1002" y="115"/>
                  </a:lnTo>
                  <a:lnTo>
                    <a:pt x="1004" y="115"/>
                  </a:lnTo>
                  <a:lnTo>
                    <a:pt x="1006" y="115"/>
                  </a:lnTo>
                  <a:lnTo>
                    <a:pt x="1004" y="115"/>
                  </a:lnTo>
                  <a:lnTo>
                    <a:pt x="1006" y="115"/>
                  </a:lnTo>
                  <a:lnTo>
                    <a:pt x="1006" y="113"/>
                  </a:lnTo>
                  <a:lnTo>
                    <a:pt x="1008" y="113"/>
                  </a:lnTo>
                  <a:lnTo>
                    <a:pt x="1006" y="113"/>
                  </a:lnTo>
                  <a:lnTo>
                    <a:pt x="1008" y="115"/>
                  </a:lnTo>
                  <a:lnTo>
                    <a:pt x="1006" y="115"/>
                  </a:lnTo>
                  <a:lnTo>
                    <a:pt x="1008" y="115"/>
                  </a:lnTo>
                  <a:lnTo>
                    <a:pt x="1008" y="117"/>
                  </a:lnTo>
                  <a:lnTo>
                    <a:pt x="1008" y="115"/>
                  </a:lnTo>
                  <a:lnTo>
                    <a:pt x="1008" y="117"/>
                  </a:lnTo>
                  <a:lnTo>
                    <a:pt x="1008" y="119"/>
                  </a:lnTo>
                  <a:lnTo>
                    <a:pt x="1010" y="117"/>
                  </a:lnTo>
                  <a:lnTo>
                    <a:pt x="1012" y="117"/>
                  </a:lnTo>
                  <a:lnTo>
                    <a:pt x="1012" y="119"/>
                  </a:lnTo>
                  <a:lnTo>
                    <a:pt x="1014" y="119"/>
                  </a:lnTo>
                  <a:lnTo>
                    <a:pt x="1014" y="117"/>
                  </a:lnTo>
                  <a:lnTo>
                    <a:pt x="1014" y="119"/>
                  </a:lnTo>
                  <a:lnTo>
                    <a:pt x="1016" y="119"/>
                  </a:lnTo>
                  <a:lnTo>
                    <a:pt x="1016" y="117"/>
                  </a:lnTo>
                  <a:lnTo>
                    <a:pt x="1018" y="117"/>
                  </a:lnTo>
                  <a:lnTo>
                    <a:pt x="1020" y="117"/>
                  </a:lnTo>
                  <a:lnTo>
                    <a:pt x="1020" y="115"/>
                  </a:lnTo>
                  <a:lnTo>
                    <a:pt x="1022" y="115"/>
                  </a:lnTo>
                  <a:lnTo>
                    <a:pt x="1023" y="115"/>
                  </a:lnTo>
                  <a:lnTo>
                    <a:pt x="1025" y="115"/>
                  </a:lnTo>
                  <a:lnTo>
                    <a:pt x="1027" y="115"/>
                  </a:lnTo>
                  <a:lnTo>
                    <a:pt x="1029" y="115"/>
                  </a:lnTo>
                  <a:lnTo>
                    <a:pt x="1031" y="115"/>
                  </a:lnTo>
                  <a:lnTo>
                    <a:pt x="1033" y="115"/>
                  </a:lnTo>
                  <a:lnTo>
                    <a:pt x="1035" y="115"/>
                  </a:lnTo>
                  <a:lnTo>
                    <a:pt x="1037" y="115"/>
                  </a:lnTo>
                  <a:lnTo>
                    <a:pt x="1039" y="115"/>
                  </a:lnTo>
                  <a:lnTo>
                    <a:pt x="1039" y="117"/>
                  </a:lnTo>
                  <a:lnTo>
                    <a:pt x="1041" y="117"/>
                  </a:lnTo>
                  <a:lnTo>
                    <a:pt x="1043" y="117"/>
                  </a:lnTo>
                  <a:lnTo>
                    <a:pt x="1043" y="119"/>
                  </a:lnTo>
                  <a:lnTo>
                    <a:pt x="1045" y="119"/>
                  </a:lnTo>
                  <a:lnTo>
                    <a:pt x="1047" y="119"/>
                  </a:lnTo>
                  <a:lnTo>
                    <a:pt x="1045" y="119"/>
                  </a:lnTo>
                  <a:lnTo>
                    <a:pt x="1047" y="119"/>
                  </a:lnTo>
                  <a:lnTo>
                    <a:pt x="1047" y="121"/>
                  </a:lnTo>
                  <a:lnTo>
                    <a:pt x="1047" y="119"/>
                  </a:lnTo>
                  <a:lnTo>
                    <a:pt x="1048" y="119"/>
                  </a:lnTo>
                  <a:lnTo>
                    <a:pt x="1048" y="117"/>
                  </a:lnTo>
                  <a:lnTo>
                    <a:pt x="1048" y="119"/>
                  </a:lnTo>
                  <a:lnTo>
                    <a:pt x="1048" y="117"/>
                  </a:lnTo>
                  <a:lnTo>
                    <a:pt x="1050" y="117"/>
                  </a:lnTo>
                  <a:lnTo>
                    <a:pt x="1050" y="119"/>
                  </a:lnTo>
                  <a:lnTo>
                    <a:pt x="1048" y="119"/>
                  </a:lnTo>
                  <a:lnTo>
                    <a:pt x="1050" y="119"/>
                  </a:lnTo>
                  <a:lnTo>
                    <a:pt x="1050" y="117"/>
                  </a:lnTo>
                  <a:lnTo>
                    <a:pt x="1052" y="117"/>
                  </a:lnTo>
                  <a:lnTo>
                    <a:pt x="1052" y="119"/>
                  </a:lnTo>
                  <a:lnTo>
                    <a:pt x="1052" y="117"/>
                  </a:lnTo>
                  <a:lnTo>
                    <a:pt x="1052" y="119"/>
                  </a:lnTo>
                  <a:lnTo>
                    <a:pt x="1054" y="119"/>
                  </a:lnTo>
                  <a:lnTo>
                    <a:pt x="1054" y="121"/>
                  </a:lnTo>
                  <a:lnTo>
                    <a:pt x="1058" y="125"/>
                  </a:lnTo>
                  <a:lnTo>
                    <a:pt x="1060" y="125"/>
                  </a:lnTo>
                  <a:lnTo>
                    <a:pt x="1060" y="127"/>
                  </a:lnTo>
                  <a:lnTo>
                    <a:pt x="1058" y="127"/>
                  </a:lnTo>
                  <a:lnTo>
                    <a:pt x="1056" y="127"/>
                  </a:lnTo>
                  <a:lnTo>
                    <a:pt x="1056" y="125"/>
                  </a:lnTo>
                  <a:lnTo>
                    <a:pt x="1056" y="127"/>
                  </a:lnTo>
                  <a:lnTo>
                    <a:pt x="1058" y="129"/>
                  </a:lnTo>
                  <a:lnTo>
                    <a:pt x="1060" y="129"/>
                  </a:lnTo>
                  <a:lnTo>
                    <a:pt x="1060" y="127"/>
                  </a:lnTo>
                  <a:lnTo>
                    <a:pt x="1060" y="125"/>
                  </a:lnTo>
                  <a:lnTo>
                    <a:pt x="1062" y="125"/>
                  </a:lnTo>
                  <a:lnTo>
                    <a:pt x="1062" y="127"/>
                  </a:lnTo>
                  <a:lnTo>
                    <a:pt x="1064" y="129"/>
                  </a:lnTo>
                  <a:lnTo>
                    <a:pt x="1066" y="129"/>
                  </a:lnTo>
                  <a:lnTo>
                    <a:pt x="1068" y="130"/>
                  </a:lnTo>
                  <a:lnTo>
                    <a:pt x="1070" y="130"/>
                  </a:lnTo>
                  <a:lnTo>
                    <a:pt x="1071" y="130"/>
                  </a:lnTo>
                  <a:lnTo>
                    <a:pt x="1071" y="129"/>
                  </a:lnTo>
                  <a:lnTo>
                    <a:pt x="1071" y="130"/>
                  </a:lnTo>
                  <a:lnTo>
                    <a:pt x="1070" y="132"/>
                  </a:lnTo>
                  <a:lnTo>
                    <a:pt x="1071" y="132"/>
                  </a:lnTo>
                  <a:lnTo>
                    <a:pt x="1073" y="132"/>
                  </a:lnTo>
                  <a:lnTo>
                    <a:pt x="1075" y="132"/>
                  </a:lnTo>
                  <a:lnTo>
                    <a:pt x="1075" y="134"/>
                  </a:lnTo>
                  <a:lnTo>
                    <a:pt x="1077" y="134"/>
                  </a:lnTo>
                  <a:lnTo>
                    <a:pt x="1079" y="134"/>
                  </a:lnTo>
                  <a:lnTo>
                    <a:pt x="1079" y="136"/>
                  </a:lnTo>
                  <a:lnTo>
                    <a:pt x="1079" y="134"/>
                  </a:lnTo>
                  <a:lnTo>
                    <a:pt x="1079" y="136"/>
                  </a:lnTo>
                  <a:lnTo>
                    <a:pt x="1081" y="136"/>
                  </a:lnTo>
                  <a:lnTo>
                    <a:pt x="1081" y="134"/>
                  </a:lnTo>
                  <a:lnTo>
                    <a:pt x="1083" y="134"/>
                  </a:lnTo>
                  <a:lnTo>
                    <a:pt x="1081" y="134"/>
                  </a:lnTo>
                  <a:lnTo>
                    <a:pt x="1081" y="132"/>
                  </a:lnTo>
                  <a:lnTo>
                    <a:pt x="1083" y="132"/>
                  </a:lnTo>
                  <a:lnTo>
                    <a:pt x="1083" y="134"/>
                  </a:lnTo>
                  <a:lnTo>
                    <a:pt x="1085" y="134"/>
                  </a:lnTo>
                  <a:lnTo>
                    <a:pt x="1087" y="134"/>
                  </a:lnTo>
                  <a:lnTo>
                    <a:pt x="1089" y="134"/>
                  </a:lnTo>
                  <a:lnTo>
                    <a:pt x="1091" y="134"/>
                  </a:lnTo>
                  <a:lnTo>
                    <a:pt x="1091" y="132"/>
                  </a:lnTo>
                  <a:lnTo>
                    <a:pt x="1093" y="132"/>
                  </a:lnTo>
                  <a:lnTo>
                    <a:pt x="1095" y="130"/>
                  </a:lnTo>
                  <a:lnTo>
                    <a:pt x="1096" y="130"/>
                  </a:lnTo>
                  <a:lnTo>
                    <a:pt x="1096" y="129"/>
                  </a:lnTo>
                  <a:lnTo>
                    <a:pt x="1098" y="129"/>
                  </a:lnTo>
                  <a:lnTo>
                    <a:pt x="1100" y="129"/>
                  </a:lnTo>
                  <a:lnTo>
                    <a:pt x="1102" y="129"/>
                  </a:lnTo>
                  <a:lnTo>
                    <a:pt x="1104" y="129"/>
                  </a:lnTo>
                  <a:lnTo>
                    <a:pt x="1106" y="127"/>
                  </a:lnTo>
                  <a:lnTo>
                    <a:pt x="1106" y="129"/>
                  </a:lnTo>
                  <a:lnTo>
                    <a:pt x="1106" y="127"/>
                  </a:lnTo>
                  <a:lnTo>
                    <a:pt x="1108" y="127"/>
                  </a:lnTo>
                  <a:lnTo>
                    <a:pt x="1108" y="129"/>
                  </a:lnTo>
                  <a:lnTo>
                    <a:pt x="1108" y="130"/>
                  </a:lnTo>
                  <a:lnTo>
                    <a:pt x="1110" y="130"/>
                  </a:lnTo>
                  <a:lnTo>
                    <a:pt x="1110" y="129"/>
                  </a:lnTo>
                  <a:lnTo>
                    <a:pt x="1110" y="127"/>
                  </a:lnTo>
                  <a:lnTo>
                    <a:pt x="1108" y="127"/>
                  </a:lnTo>
                  <a:lnTo>
                    <a:pt x="1108" y="125"/>
                  </a:lnTo>
                  <a:lnTo>
                    <a:pt x="1108" y="127"/>
                  </a:lnTo>
                  <a:lnTo>
                    <a:pt x="1110" y="127"/>
                  </a:lnTo>
                  <a:lnTo>
                    <a:pt x="1110" y="125"/>
                  </a:lnTo>
                  <a:lnTo>
                    <a:pt x="1110" y="127"/>
                  </a:lnTo>
                  <a:lnTo>
                    <a:pt x="1112" y="127"/>
                  </a:lnTo>
                  <a:lnTo>
                    <a:pt x="1112" y="125"/>
                  </a:lnTo>
                  <a:lnTo>
                    <a:pt x="1112" y="127"/>
                  </a:lnTo>
                  <a:lnTo>
                    <a:pt x="1112" y="125"/>
                  </a:lnTo>
                  <a:lnTo>
                    <a:pt x="1114" y="125"/>
                  </a:lnTo>
                  <a:lnTo>
                    <a:pt x="1116" y="125"/>
                  </a:lnTo>
                  <a:lnTo>
                    <a:pt x="1116" y="123"/>
                  </a:lnTo>
                  <a:lnTo>
                    <a:pt x="1118" y="123"/>
                  </a:lnTo>
                  <a:lnTo>
                    <a:pt x="1118" y="121"/>
                  </a:lnTo>
                  <a:lnTo>
                    <a:pt x="1119" y="121"/>
                  </a:lnTo>
                  <a:lnTo>
                    <a:pt x="1119" y="123"/>
                  </a:lnTo>
                  <a:lnTo>
                    <a:pt x="1119" y="125"/>
                  </a:lnTo>
                  <a:lnTo>
                    <a:pt x="1121" y="125"/>
                  </a:lnTo>
                  <a:lnTo>
                    <a:pt x="1123" y="125"/>
                  </a:lnTo>
                  <a:lnTo>
                    <a:pt x="1123" y="123"/>
                  </a:lnTo>
                  <a:lnTo>
                    <a:pt x="1123" y="125"/>
                  </a:lnTo>
                  <a:lnTo>
                    <a:pt x="1125" y="125"/>
                  </a:lnTo>
                  <a:lnTo>
                    <a:pt x="1125" y="123"/>
                  </a:lnTo>
                  <a:lnTo>
                    <a:pt x="1123" y="121"/>
                  </a:lnTo>
                  <a:lnTo>
                    <a:pt x="1125" y="121"/>
                  </a:lnTo>
                  <a:lnTo>
                    <a:pt x="1125" y="123"/>
                  </a:lnTo>
                  <a:lnTo>
                    <a:pt x="1125" y="125"/>
                  </a:lnTo>
                  <a:lnTo>
                    <a:pt x="1125" y="123"/>
                  </a:lnTo>
                  <a:lnTo>
                    <a:pt x="1127" y="123"/>
                  </a:lnTo>
                  <a:lnTo>
                    <a:pt x="1129" y="123"/>
                  </a:lnTo>
                  <a:lnTo>
                    <a:pt x="1131" y="123"/>
                  </a:lnTo>
                  <a:lnTo>
                    <a:pt x="1131" y="121"/>
                  </a:lnTo>
                  <a:lnTo>
                    <a:pt x="1131" y="123"/>
                  </a:lnTo>
                  <a:lnTo>
                    <a:pt x="1131" y="125"/>
                  </a:lnTo>
                  <a:lnTo>
                    <a:pt x="1131" y="123"/>
                  </a:lnTo>
                  <a:lnTo>
                    <a:pt x="1133" y="123"/>
                  </a:lnTo>
                  <a:lnTo>
                    <a:pt x="1133" y="121"/>
                  </a:lnTo>
                  <a:lnTo>
                    <a:pt x="1133" y="123"/>
                  </a:lnTo>
                  <a:lnTo>
                    <a:pt x="1135" y="121"/>
                  </a:lnTo>
                  <a:lnTo>
                    <a:pt x="1135" y="123"/>
                  </a:lnTo>
                  <a:lnTo>
                    <a:pt x="1137" y="123"/>
                  </a:lnTo>
                  <a:lnTo>
                    <a:pt x="1137" y="125"/>
                  </a:lnTo>
                  <a:lnTo>
                    <a:pt x="1139" y="125"/>
                  </a:lnTo>
                  <a:lnTo>
                    <a:pt x="1141" y="125"/>
                  </a:lnTo>
                  <a:lnTo>
                    <a:pt x="1141" y="127"/>
                  </a:lnTo>
                  <a:lnTo>
                    <a:pt x="1143" y="127"/>
                  </a:lnTo>
                  <a:lnTo>
                    <a:pt x="1144" y="127"/>
                  </a:lnTo>
                  <a:lnTo>
                    <a:pt x="1146" y="127"/>
                  </a:lnTo>
                  <a:lnTo>
                    <a:pt x="1144" y="127"/>
                  </a:lnTo>
                  <a:lnTo>
                    <a:pt x="1143" y="125"/>
                  </a:lnTo>
                  <a:lnTo>
                    <a:pt x="1144" y="125"/>
                  </a:lnTo>
                  <a:lnTo>
                    <a:pt x="1144" y="127"/>
                  </a:lnTo>
                  <a:lnTo>
                    <a:pt x="1146" y="127"/>
                  </a:lnTo>
                  <a:lnTo>
                    <a:pt x="1148" y="127"/>
                  </a:lnTo>
                  <a:lnTo>
                    <a:pt x="1148" y="129"/>
                  </a:lnTo>
                  <a:lnTo>
                    <a:pt x="1150" y="129"/>
                  </a:lnTo>
                  <a:lnTo>
                    <a:pt x="1150" y="130"/>
                  </a:lnTo>
                  <a:lnTo>
                    <a:pt x="1152" y="130"/>
                  </a:lnTo>
                  <a:lnTo>
                    <a:pt x="1154" y="130"/>
                  </a:lnTo>
                  <a:lnTo>
                    <a:pt x="1154" y="132"/>
                  </a:lnTo>
                  <a:lnTo>
                    <a:pt x="1154" y="134"/>
                  </a:lnTo>
                  <a:lnTo>
                    <a:pt x="1154" y="136"/>
                  </a:lnTo>
                  <a:lnTo>
                    <a:pt x="1156" y="136"/>
                  </a:lnTo>
                  <a:lnTo>
                    <a:pt x="1156" y="134"/>
                  </a:lnTo>
                  <a:lnTo>
                    <a:pt x="1158" y="136"/>
                  </a:lnTo>
                  <a:lnTo>
                    <a:pt x="1158" y="134"/>
                  </a:lnTo>
                  <a:lnTo>
                    <a:pt x="1156" y="134"/>
                  </a:lnTo>
                  <a:lnTo>
                    <a:pt x="1156" y="136"/>
                  </a:lnTo>
                  <a:lnTo>
                    <a:pt x="1158" y="136"/>
                  </a:lnTo>
                  <a:lnTo>
                    <a:pt x="1158" y="138"/>
                  </a:lnTo>
                  <a:lnTo>
                    <a:pt x="1160" y="138"/>
                  </a:lnTo>
                  <a:lnTo>
                    <a:pt x="1162" y="138"/>
                  </a:lnTo>
                  <a:lnTo>
                    <a:pt x="1160" y="138"/>
                  </a:lnTo>
                  <a:lnTo>
                    <a:pt x="1160" y="140"/>
                  </a:lnTo>
                  <a:lnTo>
                    <a:pt x="1162" y="140"/>
                  </a:lnTo>
                  <a:lnTo>
                    <a:pt x="1162" y="142"/>
                  </a:lnTo>
                  <a:lnTo>
                    <a:pt x="1164" y="142"/>
                  </a:lnTo>
                  <a:lnTo>
                    <a:pt x="1164" y="144"/>
                  </a:lnTo>
                  <a:lnTo>
                    <a:pt x="1164" y="146"/>
                  </a:lnTo>
                  <a:lnTo>
                    <a:pt x="1166" y="146"/>
                  </a:lnTo>
                  <a:lnTo>
                    <a:pt x="1167" y="146"/>
                  </a:lnTo>
                  <a:lnTo>
                    <a:pt x="1169" y="146"/>
                  </a:lnTo>
                  <a:lnTo>
                    <a:pt x="1171" y="146"/>
                  </a:lnTo>
                  <a:lnTo>
                    <a:pt x="1171" y="148"/>
                  </a:lnTo>
                  <a:lnTo>
                    <a:pt x="1171" y="150"/>
                  </a:lnTo>
                  <a:lnTo>
                    <a:pt x="1173" y="150"/>
                  </a:lnTo>
                  <a:lnTo>
                    <a:pt x="1173" y="152"/>
                  </a:lnTo>
                  <a:lnTo>
                    <a:pt x="1175" y="152"/>
                  </a:lnTo>
                  <a:lnTo>
                    <a:pt x="1175" y="150"/>
                  </a:lnTo>
                  <a:lnTo>
                    <a:pt x="1177" y="150"/>
                  </a:lnTo>
                  <a:lnTo>
                    <a:pt x="1177" y="152"/>
                  </a:lnTo>
                  <a:lnTo>
                    <a:pt x="1179" y="152"/>
                  </a:lnTo>
                  <a:lnTo>
                    <a:pt x="1181" y="152"/>
                  </a:lnTo>
                  <a:lnTo>
                    <a:pt x="1181" y="153"/>
                  </a:lnTo>
                  <a:lnTo>
                    <a:pt x="1183" y="153"/>
                  </a:lnTo>
                  <a:lnTo>
                    <a:pt x="1185" y="155"/>
                  </a:lnTo>
                  <a:lnTo>
                    <a:pt x="1187" y="155"/>
                  </a:lnTo>
                  <a:lnTo>
                    <a:pt x="1187" y="157"/>
                  </a:lnTo>
                  <a:lnTo>
                    <a:pt x="1189" y="157"/>
                  </a:lnTo>
                  <a:lnTo>
                    <a:pt x="1189" y="159"/>
                  </a:lnTo>
                  <a:lnTo>
                    <a:pt x="1189" y="161"/>
                  </a:lnTo>
                  <a:lnTo>
                    <a:pt x="1191" y="161"/>
                  </a:lnTo>
                  <a:lnTo>
                    <a:pt x="1191" y="163"/>
                  </a:lnTo>
                  <a:lnTo>
                    <a:pt x="1191" y="165"/>
                  </a:lnTo>
                  <a:lnTo>
                    <a:pt x="1192" y="165"/>
                  </a:lnTo>
                  <a:lnTo>
                    <a:pt x="1194" y="165"/>
                  </a:lnTo>
                  <a:lnTo>
                    <a:pt x="1196" y="165"/>
                  </a:lnTo>
                  <a:lnTo>
                    <a:pt x="1196" y="163"/>
                  </a:lnTo>
                  <a:lnTo>
                    <a:pt x="1198" y="163"/>
                  </a:lnTo>
                  <a:lnTo>
                    <a:pt x="1198" y="161"/>
                  </a:lnTo>
                  <a:lnTo>
                    <a:pt x="1196" y="161"/>
                  </a:lnTo>
                  <a:lnTo>
                    <a:pt x="1194" y="161"/>
                  </a:lnTo>
                  <a:lnTo>
                    <a:pt x="1196" y="161"/>
                  </a:lnTo>
                  <a:lnTo>
                    <a:pt x="1198" y="161"/>
                  </a:lnTo>
                  <a:lnTo>
                    <a:pt x="1200" y="161"/>
                  </a:lnTo>
                  <a:lnTo>
                    <a:pt x="1200" y="163"/>
                  </a:lnTo>
                  <a:lnTo>
                    <a:pt x="1202" y="163"/>
                  </a:lnTo>
                  <a:lnTo>
                    <a:pt x="1204" y="165"/>
                  </a:lnTo>
                  <a:lnTo>
                    <a:pt x="1204" y="167"/>
                  </a:lnTo>
                  <a:lnTo>
                    <a:pt x="1204" y="169"/>
                  </a:lnTo>
                  <a:lnTo>
                    <a:pt x="1204" y="171"/>
                  </a:lnTo>
                  <a:lnTo>
                    <a:pt x="1204" y="173"/>
                  </a:lnTo>
                  <a:lnTo>
                    <a:pt x="1204" y="175"/>
                  </a:lnTo>
                  <a:lnTo>
                    <a:pt x="1204" y="180"/>
                  </a:lnTo>
                  <a:lnTo>
                    <a:pt x="1204" y="184"/>
                  </a:lnTo>
                  <a:lnTo>
                    <a:pt x="1204" y="188"/>
                  </a:lnTo>
                  <a:lnTo>
                    <a:pt x="1204" y="190"/>
                  </a:lnTo>
                  <a:lnTo>
                    <a:pt x="1204" y="192"/>
                  </a:lnTo>
                  <a:lnTo>
                    <a:pt x="1204" y="196"/>
                  </a:lnTo>
                  <a:lnTo>
                    <a:pt x="1204" y="200"/>
                  </a:lnTo>
                  <a:lnTo>
                    <a:pt x="1204" y="203"/>
                  </a:lnTo>
                  <a:lnTo>
                    <a:pt x="1204" y="205"/>
                  </a:lnTo>
                  <a:lnTo>
                    <a:pt x="1204" y="207"/>
                  </a:lnTo>
                  <a:lnTo>
                    <a:pt x="1204" y="209"/>
                  </a:lnTo>
                  <a:lnTo>
                    <a:pt x="1204" y="211"/>
                  </a:lnTo>
                  <a:lnTo>
                    <a:pt x="1204" y="213"/>
                  </a:lnTo>
                  <a:lnTo>
                    <a:pt x="1204" y="215"/>
                  </a:lnTo>
                  <a:lnTo>
                    <a:pt x="1204" y="217"/>
                  </a:lnTo>
                  <a:lnTo>
                    <a:pt x="1204" y="219"/>
                  </a:lnTo>
                  <a:lnTo>
                    <a:pt x="1204" y="221"/>
                  </a:lnTo>
                  <a:lnTo>
                    <a:pt x="1204" y="223"/>
                  </a:lnTo>
                  <a:lnTo>
                    <a:pt x="1204" y="226"/>
                  </a:lnTo>
                  <a:lnTo>
                    <a:pt x="1204" y="228"/>
                  </a:lnTo>
                  <a:lnTo>
                    <a:pt x="1204" y="230"/>
                  </a:lnTo>
                  <a:lnTo>
                    <a:pt x="1204" y="236"/>
                  </a:lnTo>
                  <a:lnTo>
                    <a:pt x="1204" y="238"/>
                  </a:lnTo>
                  <a:lnTo>
                    <a:pt x="1204" y="244"/>
                  </a:lnTo>
                  <a:lnTo>
                    <a:pt x="1204" y="246"/>
                  </a:lnTo>
                  <a:lnTo>
                    <a:pt x="1204" y="250"/>
                  </a:lnTo>
                  <a:lnTo>
                    <a:pt x="1204" y="251"/>
                  </a:lnTo>
                  <a:lnTo>
                    <a:pt x="1204" y="253"/>
                  </a:lnTo>
                  <a:lnTo>
                    <a:pt x="1204" y="257"/>
                  </a:lnTo>
                  <a:lnTo>
                    <a:pt x="1204" y="261"/>
                  </a:lnTo>
                  <a:lnTo>
                    <a:pt x="1204" y="263"/>
                  </a:lnTo>
                  <a:lnTo>
                    <a:pt x="1204" y="265"/>
                  </a:lnTo>
                  <a:lnTo>
                    <a:pt x="1204" y="271"/>
                  </a:lnTo>
                  <a:lnTo>
                    <a:pt x="1204" y="274"/>
                  </a:lnTo>
                  <a:lnTo>
                    <a:pt x="1204" y="278"/>
                  </a:lnTo>
                  <a:lnTo>
                    <a:pt x="1204" y="282"/>
                  </a:lnTo>
                  <a:lnTo>
                    <a:pt x="1204" y="290"/>
                  </a:lnTo>
                  <a:lnTo>
                    <a:pt x="1204" y="292"/>
                  </a:lnTo>
                  <a:lnTo>
                    <a:pt x="1204" y="296"/>
                  </a:lnTo>
                  <a:lnTo>
                    <a:pt x="1204" y="299"/>
                  </a:lnTo>
                  <a:lnTo>
                    <a:pt x="1204" y="303"/>
                  </a:lnTo>
                  <a:lnTo>
                    <a:pt x="1204" y="305"/>
                  </a:lnTo>
                  <a:lnTo>
                    <a:pt x="1204" y="307"/>
                  </a:lnTo>
                  <a:lnTo>
                    <a:pt x="1204" y="309"/>
                  </a:lnTo>
                  <a:lnTo>
                    <a:pt x="1204" y="311"/>
                  </a:lnTo>
                  <a:lnTo>
                    <a:pt x="1204" y="317"/>
                  </a:lnTo>
                  <a:lnTo>
                    <a:pt x="1204" y="319"/>
                  </a:lnTo>
                  <a:lnTo>
                    <a:pt x="1204" y="321"/>
                  </a:lnTo>
                  <a:lnTo>
                    <a:pt x="1204" y="322"/>
                  </a:lnTo>
                  <a:lnTo>
                    <a:pt x="1204" y="324"/>
                  </a:lnTo>
                  <a:lnTo>
                    <a:pt x="1204" y="326"/>
                  </a:lnTo>
                  <a:lnTo>
                    <a:pt x="1204" y="330"/>
                  </a:lnTo>
                  <a:lnTo>
                    <a:pt x="1204" y="332"/>
                  </a:lnTo>
                  <a:lnTo>
                    <a:pt x="1204" y="336"/>
                  </a:lnTo>
                  <a:lnTo>
                    <a:pt x="1204" y="338"/>
                  </a:lnTo>
                  <a:lnTo>
                    <a:pt x="1204" y="342"/>
                  </a:lnTo>
                  <a:lnTo>
                    <a:pt x="1204" y="344"/>
                  </a:lnTo>
                  <a:lnTo>
                    <a:pt x="1204" y="349"/>
                  </a:lnTo>
                  <a:lnTo>
                    <a:pt x="1204" y="353"/>
                  </a:lnTo>
                  <a:lnTo>
                    <a:pt x="1204" y="355"/>
                  </a:lnTo>
                  <a:lnTo>
                    <a:pt x="1204" y="357"/>
                  </a:lnTo>
                  <a:lnTo>
                    <a:pt x="1204" y="361"/>
                  </a:lnTo>
                  <a:lnTo>
                    <a:pt x="1204" y="363"/>
                  </a:lnTo>
                  <a:lnTo>
                    <a:pt x="1204" y="365"/>
                  </a:lnTo>
                  <a:lnTo>
                    <a:pt x="1204" y="367"/>
                  </a:lnTo>
                  <a:lnTo>
                    <a:pt x="1204" y="369"/>
                  </a:lnTo>
                  <a:lnTo>
                    <a:pt x="1204" y="372"/>
                  </a:lnTo>
                  <a:lnTo>
                    <a:pt x="1204" y="376"/>
                  </a:lnTo>
                  <a:lnTo>
                    <a:pt x="1204" y="378"/>
                  </a:lnTo>
                  <a:lnTo>
                    <a:pt x="1204" y="380"/>
                  </a:lnTo>
                  <a:lnTo>
                    <a:pt x="1204" y="384"/>
                  </a:lnTo>
                  <a:lnTo>
                    <a:pt x="1204" y="388"/>
                  </a:lnTo>
                  <a:lnTo>
                    <a:pt x="1204" y="392"/>
                  </a:lnTo>
                  <a:lnTo>
                    <a:pt x="1204" y="394"/>
                  </a:lnTo>
                  <a:lnTo>
                    <a:pt x="1204" y="395"/>
                  </a:lnTo>
                  <a:lnTo>
                    <a:pt x="1204" y="397"/>
                  </a:lnTo>
                  <a:lnTo>
                    <a:pt x="1204" y="399"/>
                  </a:lnTo>
                  <a:lnTo>
                    <a:pt x="1204" y="401"/>
                  </a:lnTo>
                  <a:lnTo>
                    <a:pt x="1204" y="405"/>
                  </a:lnTo>
                  <a:lnTo>
                    <a:pt x="1204" y="407"/>
                  </a:lnTo>
                  <a:lnTo>
                    <a:pt x="1204" y="411"/>
                  </a:lnTo>
                  <a:lnTo>
                    <a:pt x="1204" y="413"/>
                  </a:lnTo>
                  <a:lnTo>
                    <a:pt x="1204" y="418"/>
                  </a:lnTo>
                  <a:lnTo>
                    <a:pt x="1204" y="420"/>
                  </a:lnTo>
                  <a:lnTo>
                    <a:pt x="1204" y="424"/>
                  </a:lnTo>
                  <a:lnTo>
                    <a:pt x="1204" y="426"/>
                  </a:lnTo>
                  <a:lnTo>
                    <a:pt x="1204" y="430"/>
                  </a:lnTo>
                  <a:lnTo>
                    <a:pt x="1204" y="436"/>
                  </a:lnTo>
                  <a:lnTo>
                    <a:pt x="1204" y="438"/>
                  </a:lnTo>
                  <a:lnTo>
                    <a:pt x="1204" y="440"/>
                  </a:lnTo>
                  <a:lnTo>
                    <a:pt x="1204" y="445"/>
                  </a:lnTo>
                  <a:lnTo>
                    <a:pt x="1204" y="449"/>
                  </a:lnTo>
                  <a:lnTo>
                    <a:pt x="1204" y="451"/>
                  </a:lnTo>
                  <a:lnTo>
                    <a:pt x="1204" y="453"/>
                  </a:lnTo>
                  <a:lnTo>
                    <a:pt x="1204" y="455"/>
                  </a:lnTo>
                  <a:lnTo>
                    <a:pt x="1204" y="457"/>
                  </a:lnTo>
                  <a:lnTo>
                    <a:pt x="1204" y="459"/>
                  </a:lnTo>
                  <a:lnTo>
                    <a:pt x="1204" y="461"/>
                  </a:lnTo>
                  <a:lnTo>
                    <a:pt x="1204" y="465"/>
                  </a:lnTo>
                  <a:lnTo>
                    <a:pt x="1204" y="468"/>
                  </a:lnTo>
                  <a:lnTo>
                    <a:pt x="1204" y="472"/>
                  </a:lnTo>
                  <a:lnTo>
                    <a:pt x="1204" y="476"/>
                  </a:lnTo>
                  <a:lnTo>
                    <a:pt x="1204" y="478"/>
                  </a:lnTo>
                  <a:lnTo>
                    <a:pt x="1204" y="480"/>
                  </a:lnTo>
                  <a:lnTo>
                    <a:pt x="1204" y="482"/>
                  </a:lnTo>
                  <a:lnTo>
                    <a:pt x="1204" y="486"/>
                  </a:lnTo>
                  <a:lnTo>
                    <a:pt x="1204" y="488"/>
                  </a:lnTo>
                  <a:lnTo>
                    <a:pt x="1204" y="490"/>
                  </a:lnTo>
                  <a:lnTo>
                    <a:pt x="1204" y="493"/>
                  </a:lnTo>
                  <a:lnTo>
                    <a:pt x="1204" y="499"/>
                  </a:lnTo>
                  <a:lnTo>
                    <a:pt x="1204" y="501"/>
                  </a:lnTo>
                  <a:lnTo>
                    <a:pt x="1204" y="503"/>
                  </a:lnTo>
                  <a:lnTo>
                    <a:pt x="1204" y="505"/>
                  </a:lnTo>
                  <a:lnTo>
                    <a:pt x="1204" y="507"/>
                  </a:lnTo>
                  <a:lnTo>
                    <a:pt x="1204" y="509"/>
                  </a:lnTo>
                  <a:lnTo>
                    <a:pt x="1204" y="513"/>
                  </a:lnTo>
                  <a:lnTo>
                    <a:pt x="1204" y="516"/>
                  </a:lnTo>
                  <a:lnTo>
                    <a:pt x="1204" y="518"/>
                  </a:lnTo>
                  <a:lnTo>
                    <a:pt x="1204" y="520"/>
                  </a:lnTo>
                  <a:lnTo>
                    <a:pt x="1204" y="522"/>
                  </a:lnTo>
                  <a:lnTo>
                    <a:pt x="1204" y="526"/>
                  </a:lnTo>
                  <a:lnTo>
                    <a:pt x="1204" y="530"/>
                  </a:lnTo>
                  <a:lnTo>
                    <a:pt x="1204" y="534"/>
                  </a:lnTo>
                  <a:lnTo>
                    <a:pt x="1204" y="539"/>
                  </a:lnTo>
                  <a:lnTo>
                    <a:pt x="1204" y="543"/>
                  </a:lnTo>
                  <a:lnTo>
                    <a:pt x="1204" y="545"/>
                  </a:lnTo>
                  <a:lnTo>
                    <a:pt x="1204" y="547"/>
                  </a:lnTo>
                  <a:lnTo>
                    <a:pt x="1204" y="553"/>
                  </a:lnTo>
                  <a:lnTo>
                    <a:pt x="1204" y="555"/>
                  </a:lnTo>
                  <a:lnTo>
                    <a:pt x="1204" y="559"/>
                  </a:lnTo>
                  <a:lnTo>
                    <a:pt x="1204" y="561"/>
                  </a:lnTo>
                  <a:lnTo>
                    <a:pt x="1204" y="563"/>
                  </a:lnTo>
                  <a:lnTo>
                    <a:pt x="1204" y="564"/>
                  </a:lnTo>
                  <a:lnTo>
                    <a:pt x="1204" y="568"/>
                  </a:lnTo>
                  <a:lnTo>
                    <a:pt x="1204" y="570"/>
                  </a:lnTo>
                  <a:lnTo>
                    <a:pt x="1204" y="572"/>
                  </a:lnTo>
                  <a:lnTo>
                    <a:pt x="1204" y="574"/>
                  </a:lnTo>
                  <a:lnTo>
                    <a:pt x="1204" y="578"/>
                  </a:lnTo>
                  <a:lnTo>
                    <a:pt x="1204" y="580"/>
                  </a:lnTo>
                  <a:lnTo>
                    <a:pt x="1204" y="582"/>
                  </a:lnTo>
                  <a:lnTo>
                    <a:pt x="1204" y="584"/>
                  </a:lnTo>
                  <a:lnTo>
                    <a:pt x="1204" y="586"/>
                  </a:lnTo>
                  <a:lnTo>
                    <a:pt x="1204" y="587"/>
                  </a:lnTo>
                  <a:lnTo>
                    <a:pt x="1204" y="591"/>
                  </a:lnTo>
                  <a:lnTo>
                    <a:pt x="1204" y="593"/>
                  </a:lnTo>
                  <a:lnTo>
                    <a:pt x="1204" y="595"/>
                  </a:lnTo>
                  <a:lnTo>
                    <a:pt x="1204" y="597"/>
                  </a:lnTo>
                  <a:lnTo>
                    <a:pt x="1204" y="599"/>
                  </a:lnTo>
                  <a:lnTo>
                    <a:pt x="1204" y="601"/>
                  </a:lnTo>
                  <a:lnTo>
                    <a:pt x="1204" y="605"/>
                  </a:lnTo>
                  <a:lnTo>
                    <a:pt x="1204" y="609"/>
                  </a:lnTo>
                  <a:lnTo>
                    <a:pt x="1204" y="611"/>
                  </a:lnTo>
                  <a:lnTo>
                    <a:pt x="1204" y="612"/>
                  </a:lnTo>
                  <a:lnTo>
                    <a:pt x="1204" y="614"/>
                  </a:lnTo>
                  <a:lnTo>
                    <a:pt x="1204" y="616"/>
                  </a:lnTo>
                  <a:lnTo>
                    <a:pt x="1204" y="618"/>
                  </a:lnTo>
                  <a:lnTo>
                    <a:pt x="1204" y="622"/>
                  </a:lnTo>
                  <a:lnTo>
                    <a:pt x="1204" y="624"/>
                  </a:lnTo>
                  <a:lnTo>
                    <a:pt x="1204" y="626"/>
                  </a:lnTo>
                  <a:lnTo>
                    <a:pt x="1204" y="628"/>
                  </a:lnTo>
                  <a:lnTo>
                    <a:pt x="1204" y="632"/>
                  </a:lnTo>
                  <a:lnTo>
                    <a:pt x="1204" y="635"/>
                  </a:lnTo>
                  <a:lnTo>
                    <a:pt x="1204" y="637"/>
                  </a:lnTo>
                  <a:lnTo>
                    <a:pt x="1204" y="641"/>
                  </a:lnTo>
                  <a:lnTo>
                    <a:pt x="1204" y="643"/>
                  </a:lnTo>
                  <a:lnTo>
                    <a:pt x="1204" y="647"/>
                  </a:lnTo>
                  <a:lnTo>
                    <a:pt x="1204" y="649"/>
                  </a:lnTo>
                  <a:lnTo>
                    <a:pt x="1204" y="651"/>
                  </a:lnTo>
                  <a:lnTo>
                    <a:pt x="1204" y="653"/>
                  </a:lnTo>
                  <a:lnTo>
                    <a:pt x="1204" y="655"/>
                  </a:lnTo>
                  <a:lnTo>
                    <a:pt x="1204" y="657"/>
                  </a:lnTo>
                  <a:lnTo>
                    <a:pt x="1204" y="660"/>
                  </a:lnTo>
                  <a:lnTo>
                    <a:pt x="1204" y="662"/>
                  </a:lnTo>
                  <a:lnTo>
                    <a:pt x="1204" y="666"/>
                  </a:lnTo>
                  <a:lnTo>
                    <a:pt x="1204" y="670"/>
                  </a:lnTo>
                  <a:lnTo>
                    <a:pt x="1204" y="672"/>
                  </a:lnTo>
                  <a:lnTo>
                    <a:pt x="1204" y="674"/>
                  </a:lnTo>
                  <a:lnTo>
                    <a:pt x="1204" y="678"/>
                  </a:lnTo>
                  <a:lnTo>
                    <a:pt x="1204" y="682"/>
                  </a:lnTo>
                  <a:lnTo>
                    <a:pt x="1204" y="683"/>
                  </a:lnTo>
                  <a:lnTo>
                    <a:pt x="1204" y="687"/>
                  </a:lnTo>
                  <a:lnTo>
                    <a:pt x="1204" y="691"/>
                  </a:lnTo>
                  <a:lnTo>
                    <a:pt x="1204" y="695"/>
                  </a:lnTo>
                  <a:lnTo>
                    <a:pt x="1204" y="697"/>
                  </a:lnTo>
                  <a:lnTo>
                    <a:pt x="1204" y="699"/>
                  </a:lnTo>
                  <a:lnTo>
                    <a:pt x="1204" y="701"/>
                  </a:lnTo>
                  <a:lnTo>
                    <a:pt x="1204" y="703"/>
                  </a:lnTo>
                  <a:lnTo>
                    <a:pt x="1204" y="707"/>
                  </a:lnTo>
                  <a:lnTo>
                    <a:pt x="1204" y="708"/>
                  </a:lnTo>
                  <a:lnTo>
                    <a:pt x="1204" y="712"/>
                  </a:lnTo>
                  <a:lnTo>
                    <a:pt x="1204" y="714"/>
                  </a:lnTo>
                  <a:lnTo>
                    <a:pt x="1204" y="716"/>
                  </a:lnTo>
                  <a:lnTo>
                    <a:pt x="1204" y="718"/>
                  </a:lnTo>
                  <a:lnTo>
                    <a:pt x="1204" y="720"/>
                  </a:lnTo>
                  <a:lnTo>
                    <a:pt x="1204" y="722"/>
                  </a:lnTo>
                  <a:lnTo>
                    <a:pt x="1204" y="726"/>
                  </a:lnTo>
                  <a:lnTo>
                    <a:pt x="1204" y="728"/>
                  </a:lnTo>
                  <a:lnTo>
                    <a:pt x="1204" y="731"/>
                  </a:lnTo>
                  <a:lnTo>
                    <a:pt x="1204" y="737"/>
                  </a:lnTo>
                  <a:lnTo>
                    <a:pt x="1204" y="743"/>
                  </a:lnTo>
                  <a:lnTo>
                    <a:pt x="1204" y="747"/>
                  </a:lnTo>
                  <a:lnTo>
                    <a:pt x="1204" y="749"/>
                  </a:lnTo>
                  <a:lnTo>
                    <a:pt x="1204" y="751"/>
                  </a:lnTo>
                  <a:lnTo>
                    <a:pt x="1204" y="753"/>
                  </a:lnTo>
                  <a:lnTo>
                    <a:pt x="1204" y="755"/>
                  </a:lnTo>
                  <a:lnTo>
                    <a:pt x="1204" y="756"/>
                  </a:lnTo>
                  <a:lnTo>
                    <a:pt x="1204" y="760"/>
                  </a:lnTo>
                  <a:lnTo>
                    <a:pt x="1204" y="762"/>
                  </a:lnTo>
                  <a:lnTo>
                    <a:pt x="1204" y="764"/>
                  </a:lnTo>
                  <a:lnTo>
                    <a:pt x="1204" y="766"/>
                  </a:lnTo>
                  <a:lnTo>
                    <a:pt x="1204" y="768"/>
                  </a:lnTo>
                  <a:lnTo>
                    <a:pt x="1204" y="770"/>
                  </a:lnTo>
                  <a:lnTo>
                    <a:pt x="1204" y="774"/>
                  </a:lnTo>
                  <a:lnTo>
                    <a:pt x="1204" y="776"/>
                  </a:lnTo>
                  <a:lnTo>
                    <a:pt x="1204" y="778"/>
                  </a:lnTo>
                  <a:lnTo>
                    <a:pt x="1204" y="781"/>
                  </a:lnTo>
                  <a:lnTo>
                    <a:pt x="1204" y="783"/>
                  </a:lnTo>
                  <a:lnTo>
                    <a:pt x="1204" y="785"/>
                  </a:lnTo>
                  <a:lnTo>
                    <a:pt x="1204" y="789"/>
                  </a:lnTo>
                  <a:lnTo>
                    <a:pt x="1204" y="791"/>
                  </a:lnTo>
                  <a:lnTo>
                    <a:pt x="1204" y="795"/>
                  </a:lnTo>
                  <a:lnTo>
                    <a:pt x="1204" y="808"/>
                  </a:lnTo>
                  <a:lnTo>
                    <a:pt x="1204" y="810"/>
                  </a:lnTo>
                  <a:lnTo>
                    <a:pt x="1204" y="812"/>
                  </a:lnTo>
                  <a:lnTo>
                    <a:pt x="1204" y="814"/>
                  </a:lnTo>
                  <a:lnTo>
                    <a:pt x="1204" y="818"/>
                  </a:lnTo>
                  <a:lnTo>
                    <a:pt x="1204" y="820"/>
                  </a:lnTo>
                  <a:lnTo>
                    <a:pt x="1204" y="822"/>
                  </a:lnTo>
                  <a:lnTo>
                    <a:pt x="1204" y="827"/>
                  </a:lnTo>
                  <a:lnTo>
                    <a:pt x="1204" y="829"/>
                  </a:lnTo>
                  <a:lnTo>
                    <a:pt x="1204" y="831"/>
                  </a:lnTo>
                  <a:lnTo>
                    <a:pt x="1204" y="833"/>
                  </a:lnTo>
                  <a:lnTo>
                    <a:pt x="1204" y="835"/>
                  </a:lnTo>
                  <a:lnTo>
                    <a:pt x="1204" y="839"/>
                  </a:lnTo>
                  <a:lnTo>
                    <a:pt x="1204" y="841"/>
                  </a:lnTo>
                  <a:lnTo>
                    <a:pt x="1204" y="843"/>
                  </a:lnTo>
                  <a:lnTo>
                    <a:pt x="1204" y="845"/>
                  </a:lnTo>
                  <a:lnTo>
                    <a:pt x="1204" y="864"/>
                  </a:lnTo>
                  <a:lnTo>
                    <a:pt x="1204" y="866"/>
                  </a:lnTo>
                  <a:lnTo>
                    <a:pt x="1204" y="870"/>
                  </a:lnTo>
                  <a:lnTo>
                    <a:pt x="1206" y="870"/>
                  </a:lnTo>
                  <a:lnTo>
                    <a:pt x="1210" y="872"/>
                  </a:lnTo>
                  <a:lnTo>
                    <a:pt x="1212" y="872"/>
                  </a:lnTo>
                  <a:lnTo>
                    <a:pt x="1214" y="872"/>
                  </a:lnTo>
                  <a:lnTo>
                    <a:pt x="1215" y="874"/>
                  </a:lnTo>
                  <a:lnTo>
                    <a:pt x="1219" y="874"/>
                  </a:lnTo>
                  <a:lnTo>
                    <a:pt x="1219" y="872"/>
                  </a:lnTo>
                  <a:lnTo>
                    <a:pt x="1221" y="870"/>
                  </a:lnTo>
                  <a:lnTo>
                    <a:pt x="1223" y="870"/>
                  </a:lnTo>
                  <a:lnTo>
                    <a:pt x="1231" y="874"/>
                  </a:lnTo>
                  <a:lnTo>
                    <a:pt x="1233" y="876"/>
                  </a:lnTo>
                  <a:lnTo>
                    <a:pt x="1235" y="876"/>
                  </a:lnTo>
                  <a:lnTo>
                    <a:pt x="1237" y="877"/>
                  </a:lnTo>
                  <a:lnTo>
                    <a:pt x="1237" y="876"/>
                  </a:lnTo>
                  <a:lnTo>
                    <a:pt x="1244" y="868"/>
                  </a:lnTo>
                  <a:lnTo>
                    <a:pt x="1265" y="866"/>
                  </a:lnTo>
                  <a:lnTo>
                    <a:pt x="1265" y="868"/>
                  </a:lnTo>
                  <a:lnTo>
                    <a:pt x="1262" y="883"/>
                  </a:lnTo>
                  <a:lnTo>
                    <a:pt x="1265" y="889"/>
                  </a:lnTo>
                  <a:lnTo>
                    <a:pt x="1273" y="893"/>
                  </a:lnTo>
                  <a:lnTo>
                    <a:pt x="1277" y="895"/>
                  </a:lnTo>
                  <a:lnTo>
                    <a:pt x="1277" y="899"/>
                  </a:lnTo>
                  <a:lnTo>
                    <a:pt x="1277" y="900"/>
                  </a:lnTo>
                  <a:lnTo>
                    <a:pt x="1279" y="902"/>
                  </a:lnTo>
                  <a:lnTo>
                    <a:pt x="1283" y="906"/>
                  </a:lnTo>
                  <a:lnTo>
                    <a:pt x="1296" y="920"/>
                  </a:lnTo>
                  <a:lnTo>
                    <a:pt x="1296" y="922"/>
                  </a:lnTo>
                  <a:lnTo>
                    <a:pt x="1298" y="922"/>
                  </a:lnTo>
                  <a:lnTo>
                    <a:pt x="1298" y="924"/>
                  </a:lnTo>
                  <a:lnTo>
                    <a:pt x="1300" y="924"/>
                  </a:lnTo>
                  <a:lnTo>
                    <a:pt x="1302" y="925"/>
                  </a:lnTo>
                  <a:lnTo>
                    <a:pt x="1302" y="927"/>
                  </a:lnTo>
                  <a:lnTo>
                    <a:pt x="1304" y="927"/>
                  </a:lnTo>
                  <a:lnTo>
                    <a:pt x="1306" y="929"/>
                  </a:lnTo>
                  <a:lnTo>
                    <a:pt x="1306" y="931"/>
                  </a:lnTo>
                  <a:lnTo>
                    <a:pt x="1308" y="931"/>
                  </a:lnTo>
                  <a:lnTo>
                    <a:pt x="1308" y="933"/>
                  </a:lnTo>
                  <a:lnTo>
                    <a:pt x="1310" y="933"/>
                  </a:lnTo>
                  <a:lnTo>
                    <a:pt x="1310" y="935"/>
                  </a:lnTo>
                  <a:lnTo>
                    <a:pt x="1311" y="935"/>
                  </a:lnTo>
                  <a:lnTo>
                    <a:pt x="1311" y="937"/>
                  </a:lnTo>
                  <a:lnTo>
                    <a:pt x="1313" y="943"/>
                  </a:lnTo>
                  <a:lnTo>
                    <a:pt x="1313" y="945"/>
                  </a:lnTo>
                  <a:lnTo>
                    <a:pt x="1315" y="952"/>
                  </a:lnTo>
                  <a:lnTo>
                    <a:pt x="1313" y="956"/>
                  </a:lnTo>
                  <a:lnTo>
                    <a:pt x="1315" y="956"/>
                  </a:lnTo>
                  <a:lnTo>
                    <a:pt x="1321" y="950"/>
                  </a:lnTo>
                  <a:lnTo>
                    <a:pt x="1323" y="950"/>
                  </a:lnTo>
                  <a:lnTo>
                    <a:pt x="1325" y="948"/>
                  </a:lnTo>
                  <a:lnTo>
                    <a:pt x="1327" y="947"/>
                  </a:lnTo>
                  <a:lnTo>
                    <a:pt x="1329" y="947"/>
                  </a:lnTo>
                  <a:lnTo>
                    <a:pt x="1331" y="945"/>
                  </a:lnTo>
                  <a:lnTo>
                    <a:pt x="1333" y="945"/>
                  </a:lnTo>
                  <a:lnTo>
                    <a:pt x="1335" y="943"/>
                  </a:lnTo>
                  <a:lnTo>
                    <a:pt x="1335" y="941"/>
                  </a:lnTo>
                  <a:lnTo>
                    <a:pt x="1336" y="941"/>
                  </a:lnTo>
                  <a:lnTo>
                    <a:pt x="1338" y="941"/>
                  </a:lnTo>
                  <a:lnTo>
                    <a:pt x="1340" y="941"/>
                  </a:lnTo>
                  <a:lnTo>
                    <a:pt x="1342" y="941"/>
                  </a:lnTo>
                  <a:lnTo>
                    <a:pt x="1344" y="941"/>
                  </a:lnTo>
                  <a:lnTo>
                    <a:pt x="1346" y="935"/>
                  </a:lnTo>
                  <a:lnTo>
                    <a:pt x="1346" y="933"/>
                  </a:lnTo>
                  <a:lnTo>
                    <a:pt x="1346" y="931"/>
                  </a:lnTo>
                  <a:lnTo>
                    <a:pt x="1346" y="927"/>
                  </a:lnTo>
                  <a:lnTo>
                    <a:pt x="1346" y="925"/>
                  </a:lnTo>
                  <a:lnTo>
                    <a:pt x="1346" y="924"/>
                  </a:lnTo>
                  <a:lnTo>
                    <a:pt x="1346" y="922"/>
                  </a:lnTo>
                  <a:lnTo>
                    <a:pt x="1350" y="924"/>
                  </a:lnTo>
                  <a:lnTo>
                    <a:pt x="1352" y="922"/>
                  </a:lnTo>
                  <a:lnTo>
                    <a:pt x="1354" y="920"/>
                  </a:lnTo>
                  <a:lnTo>
                    <a:pt x="1354" y="918"/>
                  </a:lnTo>
                  <a:lnTo>
                    <a:pt x="1354" y="916"/>
                  </a:lnTo>
                  <a:lnTo>
                    <a:pt x="1352" y="914"/>
                  </a:lnTo>
                  <a:lnTo>
                    <a:pt x="1350" y="914"/>
                  </a:lnTo>
                  <a:lnTo>
                    <a:pt x="1352" y="912"/>
                  </a:lnTo>
                  <a:lnTo>
                    <a:pt x="1354" y="912"/>
                  </a:lnTo>
                  <a:lnTo>
                    <a:pt x="1356" y="910"/>
                  </a:lnTo>
                  <a:lnTo>
                    <a:pt x="1359" y="910"/>
                  </a:lnTo>
                  <a:lnTo>
                    <a:pt x="1361" y="910"/>
                  </a:lnTo>
                  <a:lnTo>
                    <a:pt x="1363" y="910"/>
                  </a:lnTo>
                  <a:lnTo>
                    <a:pt x="1365" y="908"/>
                  </a:lnTo>
                  <a:lnTo>
                    <a:pt x="1367" y="908"/>
                  </a:lnTo>
                  <a:lnTo>
                    <a:pt x="1367" y="906"/>
                  </a:lnTo>
                  <a:lnTo>
                    <a:pt x="1369" y="906"/>
                  </a:lnTo>
                  <a:lnTo>
                    <a:pt x="1371" y="906"/>
                  </a:lnTo>
                  <a:lnTo>
                    <a:pt x="1373" y="904"/>
                  </a:lnTo>
                  <a:lnTo>
                    <a:pt x="1379" y="900"/>
                  </a:lnTo>
                  <a:lnTo>
                    <a:pt x="1379" y="902"/>
                  </a:lnTo>
                  <a:lnTo>
                    <a:pt x="1381" y="902"/>
                  </a:lnTo>
                  <a:lnTo>
                    <a:pt x="1381" y="904"/>
                  </a:lnTo>
                  <a:lnTo>
                    <a:pt x="1383" y="904"/>
                  </a:lnTo>
                  <a:lnTo>
                    <a:pt x="1384" y="906"/>
                  </a:lnTo>
                  <a:lnTo>
                    <a:pt x="1384" y="908"/>
                  </a:lnTo>
                  <a:lnTo>
                    <a:pt x="1386" y="908"/>
                  </a:lnTo>
                  <a:lnTo>
                    <a:pt x="1386" y="910"/>
                  </a:lnTo>
                  <a:lnTo>
                    <a:pt x="1388" y="912"/>
                  </a:lnTo>
                  <a:lnTo>
                    <a:pt x="1390" y="912"/>
                  </a:lnTo>
                  <a:lnTo>
                    <a:pt x="1392" y="914"/>
                  </a:lnTo>
                  <a:lnTo>
                    <a:pt x="1392" y="916"/>
                  </a:lnTo>
                  <a:lnTo>
                    <a:pt x="1392" y="918"/>
                  </a:lnTo>
                  <a:lnTo>
                    <a:pt x="1392" y="920"/>
                  </a:lnTo>
                  <a:lnTo>
                    <a:pt x="1392" y="922"/>
                  </a:lnTo>
                  <a:lnTo>
                    <a:pt x="1390" y="924"/>
                  </a:lnTo>
                  <a:lnTo>
                    <a:pt x="1394" y="927"/>
                  </a:lnTo>
                  <a:lnTo>
                    <a:pt x="1392" y="929"/>
                  </a:lnTo>
                  <a:lnTo>
                    <a:pt x="1392" y="931"/>
                  </a:lnTo>
                  <a:lnTo>
                    <a:pt x="1394" y="931"/>
                  </a:lnTo>
                  <a:lnTo>
                    <a:pt x="1394" y="933"/>
                  </a:lnTo>
                  <a:lnTo>
                    <a:pt x="1398" y="935"/>
                  </a:lnTo>
                  <a:lnTo>
                    <a:pt x="1400" y="935"/>
                  </a:lnTo>
                  <a:lnTo>
                    <a:pt x="1402" y="935"/>
                  </a:lnTo>
                  <a:lnTo>
                    <a:pt x="1404" y="935"/>
                  </a:lnTo>
                  <a:lnTo>
                    <a:pt x="1404" y="937"/>
                  </a:lnTo>
                  <a:lnTo>
                    <a:pt x="1404" y="939"/>
                  </a:lnTo>
                  <a:lnTo>
                    <a:pt x="1407" y="943"/>
                  </a:lnTo>
                  <a:lnTo>
                    <a:pt x="1409" y="943"/>
                  </a:lnTo>
                  <a:lnTo>
                    <a:pt x="1411" y="945"/>
                  </a:lnTo>
                  <a:lnTo>
                    <a:pt x="1413" y="948"/>
                  </a:lnTo>
                  <a:lnTo>
                    <a:pt x="1411" y="952"/>
                  </a:lnTo>
                  <a:lnTo>
                    <a:pt x="1415" y="952"/>
                  </a:lnTo>
                  <a:lnTo>
                    <a:pt x="1413" y="954"/>
                  </a:lnTo>
                  <a:lnTo>
                    <a:pt x="1415" y="956"/>
                  </a:lnTo>
                  <a:lnTo>
                    <a:pt x="1417" y="958"/>
                  </a:lnTo>
                  <a:lnTo>
                    <a:pt x="1425" y="964"/>
                  </a:lnTo>
                  <a:lnTo>
                    <a:pt x="1431" y="968"/>
                  </a:lnTo>
                  <a:lnTo>
                    <a:pt x="1431" y="970"/>
                  </a:lnTo>
                  <a:lnTo>
                    <a:pt x="1432" y="972"/>
                  </a:lnTo>
                  <a:lnTo>
                    <a:pt x="1434" y="973"/>
                  </a:lnTo>
                  <a:lnTo>
                    <a:pt x="1434" y="975"/>
                  </a:lnTo>
                  <a:lnTo>
                    <a:pt x="1436" y="975"/>
                  </a:lnTo>
                  <a:lnTo>
                    <a:pt x="1436" y="977"/>
                  </a:lnTo>
                  <a:lnTo>
                    <a:pt x="1438" y="977"/>
                  </a:lnTo>
                  <a:lnTo>
                    <a:pt x="1438" y="979"/>
                  </a:lnTo>
                  <a:lnTo>
                    <a:pt x="1444" y="985"/>
                  </a:lnTo>
                  <a:lnTo>
                    <a:pt x="1444" y="987"/>
                  </a:lnTo>
                  <a:lnTo>
                    <a:pt x="1442" y="987"/>
                  </a:lnTo>
                  <a:lnTo>
                    <a:pt x="1442" y="989"/>
                  </a:lnTo>
                  <a:lnTo>
                    <a:pt x="1444" y="991"/>
                  </a:lnTo>
                  <a:lnTo>
                    <a:pt x="1444" y="993"/>
                  </a:lnTo>
                  <a:lnTo>
                    <a:pt x="1446" y="995"/>
                  </a:lnTo>
                  <a:lnTo>
                    <a:pt x="1446" y="996"/>
                  </a:lnTo>
                  <a:lnTo>
                    <a:pt x="1448" y="996"/>
                  </a:lnTo>
                  <a:lnTo>
                    <a:pt x="1448" y="998"/>
                  </a:lnTo>
                  <a:lnTo>
                    <a:pt x="1450" y="1000"/>
                  </a:lnTo>
                  <a:lnTo>
                    <a:pt x="1452" y="1002"/>
                  </a:lnTo>
                  <a:lnTo>
                    <a:pt x="1452" y="1004"/>
                  </a:lnTo>
                  <a:lnTo>
                    <a:pt x="1452" y="1006"/>
                  </a:lnTo>
                  <a:lnTo>
                    <a:pt x="1454" y="1010"/>
                  </a:lnTo>
                  <a:lnTo>
                    <a:pt x="1455" y="1012"/>
                  </a:lnTo>
                  <a:lnTo>
                    <a:pt x="1461" y="1020"/>
                  </a:lnTo>
                  <a:lnTo>
                    <a:pt x="1461" y="1021"/>
                  </a:lnTo>
                  <a:lnTo>
                    <a:pt x="1461" y="1023"/>
                  </a:lnTo>
                  <a:lnTo>
                    <a:pt x="1463" y="1025"/>
                  </a:lnTo>
                  <a:lnTo>
                    <a:pt x="1463" y="1027"/>
                  </a:lnTo>
                  <a:lnTo>
                    <a:pt x="1463" y="1029"/>
                  </a:lnTo>
                  <a:lnTo>
                    <a:pt x="1465" y="1029"/>
                  </a:lnTo>
                  <a:lnTo>
                    <a:pt x="1467" y="1033"/>
                  </a:lnTo>
                  <a:lnTo>
                    <a:pt x="1471" y="1041"/>
                  </a:lnTo>
                  <a:lnTo>
                    <a:pt x="1477" y="1048"/>
                  </a:lnTo>
                  <a:lnTo>
                    <a:pt x="1477" y="1052"/>
                  </a:lnTo>
                  <a:lnTo>
                    <a:pt x="1479" y="1052"/>
                  </a:lnTo>
                  <a:lnTo>
                    <a:pt x="1480" y="1056"/>
                  </a:lnTo>
                  <a:lnTo>
                    <a:pt x="1480" y="1058"/>
                  </a:lnTo>
                  <a:lnTo>
                    <a:pt x="1479" y="1060"/>
                  </a:lnTo>
                  <a:lnTo>
                    <a:pt x="1477" y="1062"/>
                  </a:lnTo>
                  <a:lnTo>
                    <a:pt x="1477" y="1064"/>
                  </a:lnTo>
                  <a:lnTo>
                    <a:pt x="1484" y="1066"/>
                  </a:lnTo>
                  <a:lnTo>
                    <a:pt x="1486" y="1068"/>
                  </a:lnTo>
                  <a:lnTo>
                    <a:pt x="1486" y="1069"/>
                  </a:lnTo>
                  <a:lnTo>
                    <a:pt x="1486" y="1071"/>
                  </a:lnTo>
                  <a:lnTo>
                    <a:pt x="1484" y="1073"/>
                  </a:lnTo>
                  <a:lnTo>
                    <a:pt x="1484" y="1075"/>
                  </a:lnTo>
                  <a:lnTo>
                    <a:pt x="1484" y="1077"/>
                  </a:lnTo>
                  <a:lnTo>
                    <a:pt x="1486" y="1077"/>
                  </a:lnTo>
                  <a:lnTo>
                    <a:pt x="1488" y="1079"/>
                  </a:lnTo>
                  <a:lnTo>
                    <a:pt x="1492" y="1081"/>
                  </a:lnTo>
                  <a:lnTo>
                    <a:pt x="1492" y="1083"/>
                  </a:lnTo>
                  <a:lnTo>
                    <a:pt x="1492" y="1087"/>
                  </a:lnTo>
                  <a:lnTo>
                    <a:pt x="1492" y="1089"/>
                  </a:lnTo>
                  <a:lnTo>
                    <a:pt x="1492" y="1091"/>
                  </a:lnTo>
                  <a:lnTo>
                    <a:pt x="1494" y="1092"/>
                  </a:lnTo>
                  <a:lnTo>
                    <a:pt x="1496" y="1092"/>
                  </a:lnTo>
                  <a:lnTo>
                    <a:pt x="1498" y="1092"/>
                  </a:lnTo>
                  <a:lnTo>
                    <a:pt x="1500" y="1092"/>
                  </a:lnTo>
                  <a:lnTo>
                    <a:pt x="1502" y="1092"/>
                  </a:lnTo>
                  <a:lnTo>
                    <a:pt x="1505" y="1094"/>
                  </a:lnTo>
                  <a:lnTo>
                    <a:pt x="1505" y="1096"/>
                  </a:lnTo>
                  <a:lnTo>
                    <a:pt x="1507" y="1096"/>
                  </a:lnTo>
                  <a:lnTo>
                    <a:pt x="1509" y="1098"/>
                  </a:lnTo>
                  <a:lnTo>
                    <a:pt x="1513" y="1100"/>
                  </a:lnTo>
                  <a:lnTo>
                    <a:pt x="1513" y="1102"/>
                  </a:lnTo>
                  <a:lnTo>
                    <a:pt x="1517" y="1104"/>
                  </a:lnTo>
                  <a:lnTo>
                    <a:pt x="1519" y="1104"/>
                  </a:lnTo>
                  <a:lnTo>
                    <a:pt x="1521" y="1104"/>
                  </a:lnTo>
                  <a:lnTo>
                    <a:pt x="1523" y="1104"/>
                  </a:lnTo>
                  <a:lnTo>
                    <a:pt x="1523" y="1106"/>
                  </a:lnTo>
                  <a:lnTo>
                    <a:pt x="1525" y="1106"/>
                  </a:lnTo>
                  <a:lnTo>
                    <a:pt x="1527" y="1106"/>
                  </a:lnTo>
                  <a:lnTo>
                    <a:pt x="1528" y="1108"/>
                  </a:lnTo>
                  <a:lnTo>
                    <a:pt x="1528" y="1110"/>
                  </a:lnTo>
                  <a:lnTo>
                    <a:pt x="1530" y="1110"/>
                  </a:lnTo>
                  <a:lnTo>
                    <a:pt x="1530" y="1112"/>
                  </a:lnTo>
                  <a:lnTo>
                    <a:pt x="1532" y="1112"/>
                  </a:lnTo>
                  <a:lnTo>
                    <a:pt x="1534" y="1114"/>
                  </a:lnTo>
                  <a:lnTo>
                    <a:pt x="1536" y="1114"/>
                  </a:lnTo>
                  <a:lnTo>
                    <a:pt x="1536" y="1116"/>
                  </a:lnTo>
                  <a:lnTo>
                    <a:pt x="1538" y="1117"/>
                  </a:lnTo>
                  <a:lnTo>
                    <a:pt x="1538" y="1119"/>
                  </a:lnTo>
                  <a:lnTo>
                    <a:pt x="1540" y="1119"/>
                  </a:lnTo>
                  <a:lnTo>
                    <a:pt x="1544" y="1121"/>
                  </a:lnTo>
                  <a:lnTo>
                    <a:pt x="1548" y="1119"/>
                  </a:lnTo>
                  <a:lnTo>
                    <a:pt x="1548" y="1121"/>
                  </a:lnTo>
                  <a:lnTo>
                    <a:pt x="1550" y="1123"/>
                  </a:lnTo>
                  <a:lnTo>
                    <a:pt x="1550" y="1125"/>
                  </a:lnTo>
                  <a:lnTo>
                    <a:pt x="1551" y="1125"/>
                  </a:lnTo>
                  <a:lnTo>
                    <a:pt x="1551" y="1127"/>
                  </a:lnTo>
                  <a:lnTo>
                    <a:pt x="1551" y="1129"/>
                  </a:lnTo>
                  <a:lnTo>
                    <a:pt x="1550" y="1131"/>
                  </a:lnTo>
                  <a:lnTo>
                    <a:pt x="1550" y="1133"/>
                  </a:lnTo>
                  <a:lnTo>
                    <a:pt x="1550" y="1135"/>
                  </a:lnTo>
                  <a:lnTo>
                    <a:pt x="1548" y="1135"/>
                  </a:lnTo>
                  <a:lnTo>
                    <a:pt x="1548" y="1137"/>
                  </a:lnTo>
                  <a:lnTo>
                    <a:pt x="1546" y="1137"/>
                  </a:lnTo>
                  <a:lnTo>
                    <a:pt x="1546" y="1139"/>
                  </a:lnTo>
                  <a:lnTo>
                    <a:pt x="1546" y="1140"/>
                  </a:lnTo>
                  <a:lnTo>
                    <a:pt x="1546" y="1142"/>
                  </a:lnTo>
                  <a:lnTo>
                    <a:pt x="1546" y="1144"/>
                  </a:lnTo>
                  <a:lnTo>
                    <a:pt x="1548" y="1144"/>
                  </a:lnTo>
                  <a:lnTo>
                    <a:pt x="1548" y="1146"/>
                  </a:lnTo>
                  <a:lnTo>
                    <a:pt x="1546" y="1148"/>
                  </a:lnTo>
                  <a:lnTo>
                    <a:pt x="1546" y="1150"/>
                  </a:lnTo>
                  <a:lnTo>
                    <a:pt x="1546" y="1152"/>
                  </a:lnTo>
                  <a:lnTo>
                    <a:pt x="1548" y="1152"/>
                  </a:lnTo>
                  <a:lnTo>
                    <a:pt x="1548" y="1154"/>
                  </a:lnTo>
                  <a:lnTo>
                    <a:pt x="1548" y="1156"/>
                  </a:lnTo>
                  <a:lnTo>
                    <a:pt x="1550" y="1156"/>
                  </a:lnTo>
                  <a:lnTo>
                    <a:pt x="1550" y="1158"/>
                  </a:lnTo>
                  <a:lnTo>
                    <a:pt x="1550" y="1160"/>
                  </a:lnTo>
                  <a:lnTo>
                    <a:pt x="1550" y="1162"/>
                  </a:lnTo>
                  <a:lnTo>
                    <a:pt x="1550" y="1164"/>
                  </a:lnTo>
                  <a:lnTo>
                    <a:pt x="1550" y="1165"/>
                  </a:lnTo>
                  <a:lnTo>
                    <a:pt x="1551" y="1165"/>
                  </a:lnTo>
                  <a:lnTo>
                    <a:pt x="1551" y="1167"/>
                  </a:lnTo>
                  <a:lnTo>
                    <a:pt x="1550" y="1167"/>
                  </a:lnTo>
                  <a:lnTo>
                    <a:pt x="1550" y="1169"/>
                  </a:lnTo>
                  <a:lnTo>
                    <a:pt x="1548" y="1169"/>
                  </a:lnTo>
                  <a:lnTo>
                    <a:pt x="1548" y="1171"/>
                  </a:lnTo>
                  <a:lnTo>
                    <a:pt x="1548" y="1173"/>
                  </a:lnTo>
                  <a:lnTo>
                    <a:pt x="1546" y="1173"/>
                  </a:lnTo>
                  <a:lnTo>
                    <a:pt x="1546" y="1175"/>
                  </a:lnTo>
                  <a:lnTo>
                    <a:pt x="1546" y="1177"/>
                  </a:lnTo>
                  <a:lnTo>
                    <a:pt x="1544" y="1177"/>
                  </a:lnTo>
                  <a:lnTo>
                    <a:pt x="1546" y="1177"/>
                  </a:lnTo>
                  <a:lnTo>
                    <a:pt x="1544" y="1177"/>
                  </a:lnTo>
                  <a:lnTo>
                    <a:pt x="1544" y="1179"/>
                  </a:lnTo>
                  <a:lnTo>
                    <a:pt x="1544" y="1181"/>
                  </a:lnTo>
                  <a:lnTo>
                    <a:pt x="1542" y="1183"/>
                  </a:lnTo>
                  <a:lnTo>
                    <a:pt x="1542" y="1185"/>
                  </a:lnTo>
                  <a:lnTo>
                    <a:pt x="1540" y="1185"/>
                  </a:lnTo>
                  <a:lnTo>
                    <a:pt x="1540" y="1187"/>
                  </a:lnTo>
                  <a:lnTo>
                    <a:pt x="1540" y="1189"/>
                  </a:lnTo>
                  <a:lnTo>
                    <a:pt x="1538" y="1189"/>
                  </a:lnTo>
                  <a:lnTo>
                    <a:pt x="1538" y="1190"/>
                  </a:lnTo>
                  <a:lnTo>
                    <a:pt x="1536" y="1190"/>
                  </a:lnTo>
                  <a:lnTo>
                    <a:pt x="1536" y="1192"/>
                  </a:lnTo>
                  <a:lnTo>
                    <a:pt x="1534" y="1192"/>
                  </a:lnTo>
                  <a:lnTo>
                    <a:pt x="1532" y="1192"/>
                  </a:lnTo>
                  <a:lnTo>
                    <a:pt x="1532" y="1194"/>
                  </a:lnTo>
                  <a:lnTo>
                    <a:pt x="1532" y="1192"/>
                  </a:lnTo>
                  <a:lnTo>
                    <a:pt x="1532" y="1190"/>
                  </a:lnTo>
                  <a:lnTo>
                    <a:pt x="1534" y="1190"/>
                  </a:lnTo>
                  <a:lnTo>
                    <a:pt x="1534" y="1189"/>
                  </a:lnTo>
                  <a:lnTo>
                    <a:pt x="1536" y="1189"/>
                  </a:lnTo>
                  <a:lnTo>
                    <a:pt x="1536" y="1187"/>
                  </a:lnTo>
                  <a:lnTo>
                    <a:pt x="1536" y="1189"/>
                  </a:lnTo>
                  <a:lnTo>
                    <a:pt x="1534" y="1189"/>
                  </a:lnTo>
                  <a:lnTo>
                    <a:pt x="1534" y="1190"/>
                  </a:lnTo>
                  <a:lnTo>
                    <a:pt x="1532" y="1190"/>
                  </a:lnTo>
                  <a:lnTo>
                    <a:pt x="1532" y="1192"/>
                  </a:lnTo>
                  <a:lnTo>
                    <a:pt x="1530" y="1192"/>
                  </a:lnTo>
                  <a:lnTo>
                    <a:pt x="1532" y="1192"/>
                  </a:lnTo>
                  <a:lnTo>
                    <a:pt x="1530" y="1192"/>
                  </a:lnTo>
                  <a:lnTo>
                    <a:pt x="1530" y="1190"/>
                  </a:lnTo>
                  <a:lnTo>
                    <a:pt x="1530" y="1189"/>
                  </a:lnTo>
                  <a:lnTo>
                    <a:pt x="1530" y="1187"/>
                  </a:lnTo>
                  <a:lnTo>
                    <a:pt x="1530" y="1185"/>
                  </a:lnTo>
                  <a:lnTo>
                    <a:pt x="1530" y="1187"/>
                  </a:lnTo>
                  <a:lnTo>
                    <a:pt x="1530" y="1189"/>
                  </a:lnTo>
                  <a:lnTo>
                    <a:pt x="1528" y="1189"/>
                  </a:lnTo>
                  <a:lnTo>
                    <a:pt x="1528" y="1190"/>
                  </a:lnTo>
                  <a:lnTo>
                    <a:pt x="1530" y="1190"/>
                  </a:lnTo>
                  <a:lnTo>
                    <a:pt x="1530" y="1192"/>
                  </a:lnTo>
                  <a:lnTo>
                    <a:pt x="1530" y="1194"/>
                  </a:lnTo>
                  <a:lnTo>
                    <a:pt x="1528" y="1196"/>
                  </a:lnTo>
                  <a:lnTo>
                    <a:pt x="1528" y="1194"/>
                  </a:lnTo>
                  <a:lnTo>
                    <a:pt x="1528" y="1192"/>
                  </a:lnTo>
                  <a:lnTo>
                    <a:pt x="1528" y="1194"/>
                  </a:lnTo>
                  <a:lnTo>
                    <a:pt x="1528" y="1192"/>
                  </a:lnTo>
                  <a:lnTo>
                    <a:pt x="1528" y="1190"/>
                  </a:lnTo>
                  <a:lnTo>
                    <a:pt x="1528" y="1192"/>
                  </a:lnTo>
                  <a:lnTo>
                    <a:pt x="1528" y="1190"/>
                  </a:lnTo>
                  <a:lnTo>
                    <a:pt x="1528" y="1192"/>
                  </a:lnTo>
                  <a:lnTo>
                    <a:pt x="1528" y="1190"/>
                  </a:lnTo>
                  <a:lnTo>
                    <a:pt x="1528" y="1189"/>
                  </a:lnTo>
                  <a:lnTo>
                    <a:pt x="1528" y="1187"/>
                  </a:lnTo>
                  <a:lnTo>
                    <a:pt x="1528" y="1185"/>
                  </a:lnTo>
                  <a:lnTo>
                    <a:pt x="1527" y="1185"/>
                  </a:lnTo>
                  <a:lnTo>
                    <a:pt x="1527" y="1187"/>
                  </a:lnTo>
                  <a:lnTo>
                    <a:pt x="1527" y="1189"/>
                  </a:lnTo>
                  <a:lnTo>
                    <a:pt x="1528" y="1190"/>
                  </a:lnTo>
                  <a:lnTo>
                    <a:pt x="1528" y="1192"/>
                  </a:lnTo>
                  <a:lnTo>
                    <a:pt x="1527" y="1192"/>
                  </a:lnTo>
                  <a:lnTo>
                    <a:pt x="1527" y="1190"/>
                  </a:lnTo>
                  <a:lnTo>
                    <a:pt x="1527" y="1192"/>
                  </a:lnTo>
                  <a:lnTo>
                    <a:pt x="1527" y="1194"/>
                  </a:lnTo>
                  <a:lnTo>
                    <a:pt x="1525" y="1194"/>
                  </a:lnTo>
                  <a:lnTo>
                    <a:pt x="1525" y="1196"/>
                  </a:lnTo>
                  <a:lnTo>
                    <a:pt x="1525" y="1194"/>
                  </a:lnTo>
                  <a:lnTo>
                    <a:pt x="1523" y="1194"/>
                  </a:lnTo>
                  <a:lnTo>
                    <a:pt x="1521" y="1194"/>
                  </a:lnTo>
                  <a:lnTo>
                    <a:pt x="1521" y="1192"/>
                  </a:lnTo>
                  <a:lnTo>
                    <a:pt x="1521" y="1190"/>
                  </a:lnTo>
                  <a:lnTo>
                    <a:pt x="1523" y="1190"/>
                  </a:lnTo>
                  <a:lnTo>
                    <a:pt x="1521" y="1190"/>
                  </a:lnTo>
                  <a:lnTo>
                    <a:pt x="1521" y="1189"/>
                  </a:lnTo>
                  <a:lnTo>
                    <a:pt x="1521" y="1187"/>
                  </a:lnTo>
                  <a:lnTo>
                    <a:pt x="1521" y="1185"/>
                  </a:lnTo>
                  <a:lnTo>
                    <a:pt x="1523" y="1185"/>
                  </a:lnTo>
                  <a:lnTo>
                    <a:pt x="1523" y="1183"/>
                  </a:lnTo>
                  <a:lnTo>
                    <a:pt x="1521" y="1183"/>
                  </a:lnTo>
                  <a:lnTo>
                    <a:pt x="1521" y="1185"/>
                  </a:lnTo>
                  <a:lnTo>
                    <a:pt x="1521" y="1183"/>
                  </a:lnTo>
                  <a:lnTo>
                    <a:pt x="1519" y="1183"/>
                  </a:lnTo>
                  <a:lnTo>
                    <a:pt x="1519" y="1181"/>
                  </a:lnTo>
                  <a:lnTo>
                    <a:pt x="1521" y="1181"/>
                  </a:lnTo>
                  <a:lnTo>
                    <a:pt x="1519" y="1181"/>
                  </a:lnTo>
                  <a:lnTo>
                    <a:pt x="1519" y="1179"/>
                  </a:lnTo>
                  <a:lnTo>
                    <a:pt x="1521" y="1179"/>
                  </a:lnTo>
                  <a:lnTo>
                    <a:pt x="1519" y="1179"/>
                  </a:lnTo>
                  <a:lnTo>
                    <a:pt x="1521" y="1179"/>
                  </a:lnTo>
                  <a:lnTo>
                    <a:pt x="1523" y="1179"/>
                  </a:lnTo>
                  <a:lnTo>
                    <a:pt x="1523" y="1177"/>
                  </a:lnTo>
                  <a:lnTo>
                    <a:pt x="1525" y="1177"/>
                  </a:lnTo>
                  <a:lnTo>
                    <a:pt x="1525" y="1175"/>
                  </a:lnTo>
                  <a:lnTo>
                    <a:pt x="1525" y="1177"/>
                  </a:lnTo>
                  <a:lnTo>
                    <a:pt x="1525" y="1179"/>
                  </a:lnTo>
                  <a:lnTo>
                    <a:pt x="1525" y="1177"/>
                  </a:lnTo>
                  <a:lnTo>
                    <a:pt x="1525" y="1179"/>
                  </a:lnTo>
                  <a:lnTo>
                    <a:pt x="1527" y="1179"/>
                  </a:lnTo>
                  <a:lnTo>
                    <a:pt x="1527" y="1181"/>
                  </a:lnTo>
                  <a:lnTo>
                    <a:pt x="1527" y="1179"/>
                  </a:lnTo>
                  <a:lnTo>
                    <a:pt x="1527" y="1177"/>
                  </a:lnTo>
                  <a:lnTo>
                    <a:pt x="1527" y="1179"/>
                  </a:lnTo>
                  <a:lnTo>
                    <a:pt x="1527" y="1177"/>
                  </a:lnTo>
                  <a:lnTo>
                    <a:pt x="1528" y="1177"/>
                  </a:lnTo>
                  <a:lnTo>
                    <a:pt x="1528" y="1179"/>
                  </a:lnTo>
                  <a:lnTo>
                    <a:pt x="1528" y="1181"/>
                  </a:lnTo>
                  <a:lnTo>
                    <a:pt x="1528" y="1179"/>
                  </a:lnTo>
                  <a:lnTo>
                    <a:pt x="1528" y="1177"/>
                  </a:lnTo>
                  <a:lnTo>
                    <a:pt x="1530" y="1177"/>
                  </a:lnTo>
                  <a:lnTo>
                    <a:pt x="1530" y="1175"/>
                  </a:lnTo>
                  <a:lnTo>
                    <a:pt x="1532" y="1175"/>
                  </a:lnTo>
                  <a:lnTo>
                    <a:pt x="1534" y="1175"/>
                  </a:lnTo>
                  <a:lnTo>
                    <a:pt x="1534" y="1173"/>
                  </a:lnTo>
                  <a:lnTo>
                    <a:pt x="1534" y="1175"/>
                  </a:lnTo>
                  <a:lnTo>
                    <a:pt x="1532" y="1175"/>
                  </a:lnTo>
                  <a:lnTo>
                    <a:pt x="1530" y="1175"/>
                  </a:lnTo>
                  <a:lnTo>
                    <a:pt x="1528" y="1175"/>
                  </a:lnTo>
                  <a:lnTo>
                    <a:pt x="1528" y="1173"/>
                  </a:lnTo>
                  <a:lnTo>
                    <a:pt x="1530" y="1173"/>
                  </a:lnTo>
                  <a:lnTo>
                    <a:pt x="1530" y="1171"/>
                  </a:lnTo>
                  <a:lnTo>
                    <a:pt x="1532" y="1171"/>
                  </a:lnTo>
                  <a:lnTo>
                    <a:pt x="1532" y="1169"/>
                  </a:lnTo>
                  <a:lnTo>
                    <a:pt x="1534" y="1169"/>
                  </a:lnTo>
                  <a:lnTo>
                    <a:pt x="1534" y="1167"/>
                  </a:lnTo>
                  <a:lnTo>
                    <a:pt x="1534" y="1165"/>
                  </a:lnTo>
                  <a:lnTo>
                    <a:pt x="1536" y="1165"/>
                  </a:lnTo>
                  <a:lnTo>
                    <a:pt x="1536" y="1164"/>
                  </a:lnTo>
                  <a:lnTo>
                    <a:pt x="1536" y="1165"/>
                  </a:lnTo>
                  <a:lnTo>
                    <a:pt x="1534" y="1165"/>
                  </a:lnTo>
                  <a:lnTo>
                    <a:pt x="1534" y="1167"/>
                  </a:lnTo>
                  <a:lnTo>
                    <a:pt x="1532" y="1167"/>
                  </a:lnTo>
                  <a:lnTo>
                    <a:pt x="1532" y="1169"/>
                  </a:lnTo>
                  <a:lnTo>
                    <a:pt x="1532" y="1171"/>
                  </a:lnTo>
                  <a:lnTo>
                    <a:pt x="1530" y="1171"/>
                  </a:lnTo>
                  <a:lnTo>
                    <a:pt x="1530" y="1173"/>
                  </a:lnTo>
                  <a:lnTo>
                    <a:pt x="1528" y="1173"/>
                  </a:lnTo>
                  <a:lnTo>
                    <a:pt x="1528" y="1175"/>
                  </a:lnTo>
                  <a:lnTo>
                    <a:pt x="1528" y="1177"/>
                  </a:lnTo>
                  <a:lnTo>
                    <a:pt x="1527" y="1177"/>
                  </a:lnTo>
                  <a:lnTo>
                    <a:pt x="1527" y="1175"/>
                  </a:lnTo>
                  <a:lnTo>
                    <a:pt x="1525" y="1175"/>
                  </a:lnTo>
                  <a:lnTo>
                    <a:pt x="1525" y="1173"/>
                  </a:lnTo>
                  <a:lnTo>
                    <a:pt x="1525" y="1171"/>
                  </a:lnTo>
                  <a:lnTo>
                    <a:pt x="1525" y="1173"/>
                  </a:lnTo>
                  <a:lnTo>
                    <a:pt x="1525" y="1175"/>
                  </a:lnTo>
                  <a:lnTo>
                    <a:pt x="1525" y="1173"/>
                  </a:lnTo>
                  <a:lnTo>
                    <a:pt x="1525" y="1175"/>
                  </a:lnTo>
                  <a:lnTo>
                    <a:pt x="1523" y="1175"/>
                  </a:lnTo>
                  <a:lnTo>
                    <a:pt x="1523" y="1177"/>
                  </a:lnTo>
                  <a:lnTo>
                    <a:pt x="1521" y="1177"/>
                  </a:lnTo>
                  <a:lnTo>
                    <a:pt x="1519" y="1177"/>
                  </a:lnTo>
                  <a:lnTo>
                    <a:pt x="1517" y="1175"/>
                  </a:lnTo>
                  <a:lnTo>
                    <a:pt x="1517" y="1173"/>
                  </a:lnTo>
                  <a:lnTo>
                    <a:pt x="1517" y="1171"/>
                  </a:lnTo>
                  <a:lnTo>
                    <a:pt x="1517" y="1173"/>
                  </a:lnTo>
                  <a:lnTo>
                    <a:pt x="1517" y="1171"/>
                  </a:lnTo>
                  <a:lnTo>
                    <a:pt x="1519" y="1171"/>
                  </a:lnTo>
                  <a:lnTo>
                    <a:pt x="1519" y="1169"/>
                  </a:lnTo>
                  <a:lnTo>
                    <a:pt x="1521" y="1169"/>
                  </a:lnTo>
                  <a:lnTo>
                    <a:pt x="1521" y="1167"/>
                  </a:lnTo>
                  <a:lnTo>
                    <a:pt x="1521" y="1165"/>
                  </a:lnTo>
                  <a:lnTo>
                    <a:pt x="1523" y="1165"/>
                  </a:lnTo>
                  <a:lnTo>
                    <a:pt x="1525" y="1165"/>
                  </a:lnTo>
                  <a:lnTo>
                    <a:pt x="1525" y="1167"/>
                  </a:lnTo>
                  <a:lnTo>
                    <a:pt x="1525" y="1165"/>
                  </a:lnTo>
                  <a:lnTo>
                    <a:pt x="1525" y="1167"/>
                  </a:lnTo>
                  <a:lnTo>
                    <a:pt x="1525" y="1165"/>
                  </a:lnTo>
                  <a:lnTo>
                    <a:pt x="1527" y="1165"/>
                  </a:lnTo>
                  <a:lnTo>
                    <a:pt x="1528" y="1165"/>
                  </a:lnTo>
                  <a:lnTo>
                    <a:pt x="1530" y="1165"/>
                  </a:lnTo>
                  <a:lnTo>
                    <a:pt x="1532" y="1165"/>
                  </a:lnTo>
                  <a:lnTo>
                    <a:pt x="1530" y="1165"/>
                  </a:lnTo>
                  <a:lnTo>
                    <a:pt x="1528" y="1165"/>
                  </a:lnTo>
                  <a:lnTo>
                    <a:pt x="1530" y="1164"/>
                  </a:lnTo>
                  <a:lnTo>
                    <a:pt x="1530" y="1162"/>
                  </a:lnTo>
                  <a:lnTo>
                    <a:pt x="1532" y="1162"/>
                  </a:lnTo>
                  <a:lnTo>
                    <a:pt x="1532" y="1160"/>
                  </a:lnTo>
                  <a:lnTo>
                    <a:pt x="1532" y="1162"/>
                  </a:lnTo>
                  <a:lnTo>
                    <a:pt x="1530" y="1162"/>
                  </a:lnTo>
                  <a:lnTo>
                    <a:pt x="1532" y="1162"/>
                  </a:lnTo>
                  <a:lnTo>
                    <a:pt x="1530" y="1162"/>
                  </a:lnTo>
                  <a:lnTo>
                    <a:pt x="1530" y="1164"/>
                  </a:lnTo>
                  <a:lnTo>
                    <a:pt x="1528" y="1164"/>
                  </a:lnTo>
                  <a:lnTo>
                    <a:pt x="1528" y="1165"/>
                  </a:lnTo>
                  <a:lnTo>
                    <a:pt x="1527" y="1165"/>
                  </a:lnTo>
                  <a:lnTo>
                    <a:pt x="1525" y="1165"/>
                  </a:lnTo>
                  <a:lnTo>
                    <a:pt x="1523" y="1165"/>
                  </a:lnTo>
                  <a:lnTo>
                    <a:pt x="1523" y="1164"/>
                  </a:lnTo>
                  <a:lnTo>
                    <a:pt x="1523" y="1162"/>
                  </a:lnTo>
                  <a:lnTo>
                    <a:pt x="1523" y="1160"/>
                  </a:lnTo>
                  <a:lnTo>
                    <a:pt x="1523" y="1158"/>
                  </a:lnTo>
                  <a:lnTo>
                    <a:pt x="1523" y="1156"/>
                  </a:lnTo>
                  <a:lnTo>
                    <a:pt x="1523" y="1154"/>
                  </a:lnTo>
                  <a:lnTo>
                    <a:pt x="1523" y="1152"/>
                  </a:lnTo>
                  <a:lnTo>
                    <a:pt x="1525" y="1152"/>
                  </a:lnTo>
                  <a:lnTo>
                    <a:pt x="1527" y="1152"/>
                  </a:lnTo>
                  <a:lnTo>
                    <a:pt x="1527" y="1154"/>
                  </a:lnTo>
                  <a:lnTo>
                    <a:pt x="1527" y="1152"/>
                  </a:lnTo>
                  <a:lnTo>
                    <a:pt x="1527" y="1150"/>
                  </a:lnTo>
                  <a:lnTo>
                    <a:pt x="1528" y="1150"/>
                  </a:lnTo>
                  <a:lnTo>
                    <a:pt x="1528" y="1152"/>
                  </a:lnTo>
                  <a:lnTo>
                    <a:pt x="1530" y="1152"/>
                  </a:lnTo>
                  <a:lnTo>
                    <a:pt x="1530" y="1150"/>
                  </a:lnTo>
                  <a:lnTo>
                    <a:pt x="1528" y="1150"/>
                  </a:lnTo>
                  <a:lnTo>
                    <a:pt x="1528" y="1148"/>
                  </a:lnTo>
                  <a:lnTo>
                    <a:pt x="1530" y="1146"/>
                  </a:lnTo>
                  <a:lnTo>
                    <a:pt x="1530" y="1148"/>
                  </a:lnTo>
                  <a:lnTo>
                    <a:pt x="1530" y="1146"/>
                  </a:lnTo>
                  <a:lnTo>
                    <a:pt x="1528" y="1146"/>
                  </a:lnTo>
                  <a:lnTo>
                    <a:pt x="1528" y="1148"/>
                  </a:lnTo>
                  <a:lnTo>
                    <a:pt x="1528" y="1150"/>
                  </a:lnTo>
                  <a:lnTo>
                    <a:pt x="1527" y="1150"/>
                  </a:lnTo>
                  <a:lnTo>
                    <a:pt x="1525" y="1150"/>
                  </a:lnTo>
                  <a:lnTo>
                    <a:pt x="1525" y="1152"/>
                  </a:lnTo>
                  <a:lnTo>
                    <a:pt x="1523" y="1152"/>
                  </a:lnTo>
                  <a:lnTo>
                    <a:pt x="1523" y="1150"/>
                  </a:lnTo>
                  <a:lnTo>
                    <a:pt x="1523" y="1148"/>
                  </a:lnTo>
                  <a:lnTo>
                    <a:pt x="1523" y="1146"/>
                  </a:lnTo>
                  <a:lnTo>
                    <a:pt x="1523" y="1144"/>
                  </a:lnTo>
                  <a:lnTo>
                    <a:pt x="1523" y="1142"/>
                  </a:lnTo>
                  <a:lnTo>
                    <a:pt x="1525" y="1142"/>
                  </a:lnTo>
                  <a:lnTo>
                    <a:pt x="1527" y="1142"/>
                  </a:lnTo>
                  <a:lnTo>
                    <a:pt x="1527" y="1140"/>
                  </a:lnTo>
                  <a:lnTo>
                    <a:pt x="1528" y="1140"/>
                  </a:lnTo>
                  <a:lnTo>
                    <a:pt x="1527" y="1140"/>
                  </a:lnTo>
                  <a:lnTo>
                    <a:pt x="1527" y="1142"/>
                  </a:lnTo>
                  <a:lnTo>
                    <a:pt x="1525" y="1142"/>
                  </a:lnTo>
                  <a:lnTo>
                    <a:pt x="1523" y="1142"/>
                  </a:lnTo>
                  <a:lnTo>
                    <a:pt x="1523" y="1140"/>
                  </a:lnTo>
                  <a:lnTo>
                    <a:pt x="1521" y="1140"/>
                  </a:lnTo>
                  <a:lnTo>
                    <a:pt x="1521" y="1139"/>
                  </a:lnTo>
                  <a:lnTo>
                    <a:pt x="1521" y="1137"/>
                  </a:lnTo>
                  <a:lnTo>
                    <a:pt x="1523" y="1137"/>
                  </a:lnTo>
                  <a:lnTo>
                    <a:pt x="1521" y="1137"/>
                  </a:lnTo>
                  <a:lnTo>
                    <a:pt x="1521" y="1139"/>
                  </a:lnTo>
                  <a:lnTo>
                    <a:pt x="1519" y="1139"/>
                  </a:lnTo>
                  <a:lnTo>
                    <a:pt x="1519" y="1137"/>
                  </a:lnTo>
                  <a:lnTo>
                    <a:pt x="1519" y="1135"/>
                  </a:lnTo>
                  <a:lnTo>
                    <a:pt x="1517" y="1135"/>
                  </a:lnTo>
                  <a:lnTo>
                    <a:pt x="1517" y="1133"/>
                  </a:lnTo>
                  <a:lnTo>
                    <a:pt x="1515" y="1133"/>
                  </a:lnTo>
                  <a:lnTo>
                    <a:pt x="1515" y="1131"/>
                  </a:lnTo>
                  <a:lnTo>
                    <a:pt x="1515" y="1129"/>
                  </a:lnTo>
                  <a:lnTo>
                    <a:pt x="1515" y="1131"/>
                  </a:lnTo>
                  <a:lnTo>
                    <a:pt x="1513" y="1129"/>
                  </a:lnTo>
                  <a:lnTo>
                    <a:pt x="1513" y="1127"/>
                  </a:lnTo>
                  <a:lnTo>
                    <a:pt x="1513" y="1129"/>
                  </a:lnTo>
                  <a:lnTo>
                    <a:pt x="1513" y="1127"/>
                  </a:lnTo>
                  <a:lnTo>
                    <a:pt x="1515" y="1127"/>
                  </a:lnTo>
                  <a:lnTo>
                    <a:pt x="1515" y="1125"/>
                  </a:lnTo>
                  <a:lnTo>
                    <a:pt x="1517" y="1125"/>
                  </a:lnTo>
                  <a:lnTo>
                    <a:pt x="1517" y="1123"/>
                  </a:lnTo>
                  <a:lnTo>
                    <a:pt x="1517" y="1121"/>
                  </a:lnTo>
                  <a:lnTo>
                    <a:pt x="1517" y="1123"/>
                  </a:lnTo>
                  <a:lnTo>
                    <a:pt x="1517" y="1121"/>
                  </a:lnTo>
                  <a:lnTo>
                    <a:pt x="1517" y="1123"/>
                  </a:lnTo>
                  <a:lnTo>
                    <a:pt x="1515" y="1123"/>
                  </a:lnTo>
                  <a:lnTo>
                    <a:pt x="1515" y="1125"/>
                  </a:lnTo>
                  <a:lnTo>
                    <a:pt x="1513" y="1125"/>
                  </a:lnTo>
                  <a:lnTo>
                    <a:pt x="1513" y="1127"/>
                  </a:lnTo>
                  <a:lnTo>
                    <a:pt x="1511" y="1127"/>
                  </a:lnTo>
                  <a:lnTo>
                    <a:pt x="1509" y="1127"/>
                  </a:lnTo>
                  <a:lnTo>
                    <a:pt x="1509" y="1129"/>
                  </a:lnTo>
                  <a:lnTo>
                    <a:pt x="1507" y="1129"/>
                  </a:lnTo>
                  <a:lnTo>
                    <a:pt x="1507" y="1127"/>
                  </a:lnTo>
                  <a:lnTo>
                    <a:pt x="1505" y="1127"/>
                  </a:lnTo>
                  <a:lnTo>
                    <a:pt x="1503" y="1127"/>
                  </a:lnTo>
                  <a:lnTo>
                    <a:pt x="1503" y="1129"/>
                  </a:lnTo>
                  <a:lnTo>
                    <a:pt x="1502" y="1129"/>
                  </a:lnTo>
                  <a:lnTo>
                    <a:pt x="1500" y="1131"/>
                  </a:lnTo>
                  <a:lnTo>
                    <a:pt x="1500" y="1129"/>
                  </a:lnTo>
                  <a:lnTo>
                    <a:pt x="1500" y="1127"/>
                  </a:lnTo>
                  <a:lnTo>
                    <a:pt x="1500" y="1129"/>
                  </a:lnTo>
                  <a:lnTo>
                    <a:pt x="1500" y="1131"/>
                  </a:lnTo>
                  <a:lnTo>
                    <a:pt x="1498" y="1131"/>
                  </a:lnTo>
                  <a:lnTo>
                    <a:pt x="1498" y="1133"/>
                  </a:lnTo>
                  <a:lnTo>
                    <a:pt x="1496" y="1133"/>
                  </a:lnTo>
                  <a:lnTo>
                    <a:pt x="1494" y="1133"/>
                  </a:lnTo>
                  <a:lnTo>
                    <a:pt x="1494" y="1131"/>
                  </a:lnTo>
                  <a:lnTo>
                    <a:pt x="1494" y="1129"/>
                  </a:lnTo>
                  <a:lnTo>
                    <a:pt x="1492" y="1129"/>
                  </a:lnTo>
                  <a:lnTo>
                    <a:pt x="1492" y="1131"/>
                  </a:lnTo>
                  <a:lnTo>
                    <a:pt x="1494" y="1131"/>
                  </a:lnTo>
                  <a:lnTo>
                    <a:pt x="1494" y="1133"/>
                  </a:lnTo>
                  <a:lnTo>
                    <a:pt x="1496" y="1133"/>
                  </a:lnTo>
                  <a:lnTo>
                    <a:pt x="1494" y="1133"/>
                  </a:lnTo>
                  <a:lnTo>
                    <a:pt x="1494" y="1135"/>
                  </a:lnTo>
                  <a:lnTo>
                    <a:pt x="1492" y="1135"/>
                  </a:lnTo>
                  <a:lnTo>
                    <a:pt x="1490" y="1135"/>
                  </a:lnTo>
                  <a:lnTo>
                    <a:pt x="1492" y="1135"/>
                  </a:lnTo>
                  <a:lnTo>
                    <a:pt x="1494" y="1135"/>
                  </a:lnTo>
                  <a:lnTo>
                    <a:pt x="1494" y="1137"/>
                  </a:lnTo>
                  <a:lnTo>
                    <a:pt x="1496" y="1137"/>
                  </a:lnTo>
                  <a:lnTo>
                    <a:pt x="1496" y="1139"/>
                  </a:lnTo>
                  <a:lnTo>
                    <a:pt x="1494" y="1139"/>
                  </a:lnTo>
                  <a:lnTo>
                    <a:pt x="1494" y="1140"/>
                  </a:lnTo>
                  <a:lnTo>
                    <a:pt x="1494" y="1142"/>
                  </a:lnTo>
                  <a:lnTo>
                    <a:pt x="1492" y="1142"/>
                  </a:lnTo>
                  <a:lnTo>
                    <a:pt x="1492" y="1140"/>
                  </a:lnTo>
                  <a:lnTo>
                    <a:pt x="1492" y="1142"/>
                  </a:lnTo>
                  <a:lnTo>
                    <a:pt x="1492" y="1144"/>
                  </a:lnTo>
                  <a:lnTo>
                    <a:pt x="1494" y="1144"/>
                  </a:lnTo>
                  <a:lnTo>
                    <a:pt x="1494" y="1146"/>
                  </a:lnTo>
                  <a:lnTo>
                    <a:pt x="1494" y="1144"/>
                  </a:lnTo>
                  <a:lnTo>
                    <a:pt x="1494" y="1146"/>
                  </a:lnTo>
                  <a:lnTo>
                    <a:pt x="1492" y="1146"/>
                  </a:lnTo>
                  <a:lnTo>
                    <a:pt x="1492" y="1148"/>
                  </a:lnTo>
                  <a:lnTo>
                    <a:pt x="1492" y="1146"/>
                  </a:lnTo>
                  <a:lnTo>
                    <a:pt x="1492" y="1148"/>
                  </a:lnTo>
                  <a:lnTo>
                    <a:pt x="1492" y="1150"/>
                  </a:lnTo>
                  <a:lnTo>
                    <a:pt x="1492" y="1148"/>
                  </a:lnTo>
                  <a:lnTo>
                    <a:pt x="1490" y="1148"/>
                  </a:lnTo>
                  <a:lnTo>
                    <a:pt x="1488" y="1146"/>
                  </a:lnTo>
                  <a:lnTo>
                    <a:pt x="1488" y="1144"/>
                  </a:lnTo>
                  <a:lnTo>
                    <a:pt x="1486" y="1144"/>
                  </a:lnTo>
                  <a:lnTo>
                    <a:pt x="1488" y="1144"/>
                  </a:lnTo>
                  <a:lnTo>
                    <a:pt x="1488" y="1146"/>
                  </a:lnTo>
                  <a:lnTo>
                    <a:pt x="1488" y="1148"/>
                  </a:lnTo>
                  <a:lnTo>
                    <a:pt x="1490" y="1148"/>
                  </a:lnTo>
                  <a:lnTo>
                    <a:pt x="1490" y="1150"/>
                  </a:lnTo>
                  <a:lnTo>
                    <a:pt x="1488" y="1150"/>
                  </a:lnTo>
                  <a:lnTo>
                    <a:pt x="1490" y="1150"/>
                  </a:lnTo>
                  <a:lnTo>
                    <a:pt x="1490" y="1152"/>
                  </a:lnTo>
                  <a:lnTo>
                    <a:pt x="1490" y="1154"/>
                  </a:lnTo>
                  <a:lnTo>
                    <a:pt x="1490" y="1152"/>
                  </a:lnTo>
                  <a:lnTo>
                    <a:pt x="1490" y="1154"/>
                  </a:lnTo>
                  <a:lnTo>
                    <a:pt x="1488" y="1154"/>
                  </a:lnTo>
                  <a:lnTo>
                    <a:pt x="1486" y="1154"/>
                  </a:lnTo>
                  <a:lnTo>
                    <a:pt x="1486" y="1152"/>
                  </a:lnTo>
                  <a:lnTo>
                    <a:pt x="1484" y="1152"/>
                  </a:lnTo>
                  <a:lnTo>
                    <a:pt x="1482" y="1152"/>
                  </a:lnTo>
                  <a:lnTo>
                    <a:pt x="1482" y="1150"/>
                  </a:lnTo>
                  <a:lnTo>
                    <a:pt x="1482" y="1148"/>
                  </a:lnTo>
                  <a:lnTo>
                    <a:pt x="1482" y="1146"/>
                  </a:lnTo>
                  <a:lnTo>
                    <a:pt x="1480" y="1146"/>
                  </a:lnTo>
                  <a:lnTo>
                    <a:pt x="1480" y="1144"/>
                  </a:lnTo>
                  <a:lnTo>
                    <a:pt x="1480" y="1142"/>
                  </a:lnTo>
                  <a:lnTo>
                    <a:pt x="1480" y="1140"/>
                  </a:lnTo>
                  <a:lnTo>
                    <a:pt x="1480" y="1142"/>
                  </a:lnTo>
                  <a:lnTo>
                    <a:pt x="1480" y="1140"/>
                  </a:lnTo>
                  <a:lnTo>
                    <a:pt x="1479" y="1140"/>
                  </a:lnTo>
                  <a:lnTo>
                    <a:pt x="1480" y="1140"/>
                  </a:lnTo>
                  <a:lnTo>
                    <a:pt x="1480" y="1142"/>
                  </a:lnTo>
                  <a:lnTo>
                    <a:pt x="1482" y="1140"/>
                  </a:lnTo>
                  <a:lnTo>
                    <a:pt x="1482" y="1142"/>
                  </a:lnTo>
                  <a:lnTo>
                    <a:pt x="1482" y="1140"/>
                  </a:lnTo>
                  <a:lnTo>
                    <a:pt x="1482" y="1139"/>
                  </a:lnTo>
                  <a:lnTo>
                    <a:pt x="1484" y="1139"/>
                  </a:lnTo>
                  <a:lnTo>
                    <a:pt x="1482" y="1139"/>
                  </a:lnTo>
                  <a:lnTo>
                    <a:pt x="1484" y="1137"/>
                  </a:lnTo>
                  <a:lnTo>
                    <a:pt x="1486" y="1137"/>
                  </a:lnTo>
                  <a:lnTo>
                    <a:pt x="1486" y="1139"/>
                  </a:lnTo>
                  <a:lnTo>
                    <a:pt x="1488" y="1139"/>
                  </a:lnTo>
                  <a:lnTo>
                    <a:pt x="1486" y="1139"/>
                  </a:lnTo>
                  <a:lnTo>
                    <a:pt x="1486" y="1137"/>
                  </a:lnTo>
                  <a:lnTo>
                    <a:pt x="1484" y="1137"/>
                  </a:lnTo>
                  <a:lnTo>
                    <a:pt x="1484" y="1135"/>
                  </a:lnTo>
                  <a:lnTo>
                    <a:pt x="1486" y="1135"/>
                  </a:lnTo>
                  <a:lnTo>
                    <a:pt x="1486" y="1133"/>
                  </a:lnTo>
                  <a:lnTo>
                    <a:pt x="1486" y="1131"/>
                  </a:lnTo>
                  <a:lnTo>
                    <a:pt x="1486" y="1129"/>
                  </a:lnTo>
                  <a:lnTo>
                    <a:pt x="1488" y="1129"/>
                  </a:lnTo>
                  <a:lnTo>
                    <a:pt x="1490" y="1129"/>
                  </a:lnTo>
                  <a:lnTo>
                    <a:pt x="1488" y="1129"/>
                  </a:lnTo>
                  <a:lnTo>
                    <a:pt x="1488" y="1127"/>
                  </a:lnTo>
                  <a:lnTo>
                    <a:pt x="1490" y="1127"/>
                  </a:lnTo>
                  <a:lnTo>
                    <a:pt x="1490" y="1129"/>
                  </a:lnTo>
                  <a:lnTo>
                    <a:pt x="1490" y="1127"/>
                  </a:lnTo>
                  <a:lnTo>
                    <a:pt x="1488" y="1125"/>
                  </a:lnTo>
                  <a:lnTo>
                    <a:pt x="1488" y="1123"/>
                  </a:lnTo>
                  <a:lnTo>
                    <a:pt x="1490" y="1123"/>
                  </a:lnTo>
                  <a:lnTo>
                    <a:pt x="1488" y="1123"/>
                  </a:lnTo>
                  <a:lnTo>
                    <a:pt x="1488" y="1121"/>
                  </a:lnTo>
                  <a:lnTo>
                    <a:pt x="1488" y="1119"/>
                  </a:lnTo>
                  <a:lnTo>
                    <a:pt x="1488" y="1117"/>
                  </a:lnTo>
                  <a:lnTo>
                    <a:pt x="1490" y="1117"/>
                  </a:lnTo>
                  <a:lnTo>
                    <a:pt x="1492" y="1117"/>
                  </a:lnTo>
                  <a:lnTo>
                    <a:pt x="1492" y="1116"/>
                  </a:lnTo>
                  <a:lnTo>
                    <a:pt x="1494" y="1116"/>
                  </a:lnTo>
                  <a:lnTo>
                    <a:pt x="1496" y="1116"/>
                  </a:lnTo>
                  <a:lnTo>
                    <a:pt x="1498" y="1116"/>
                  </a:lnTo>
                  <a:lnTo>
                    <a:pt x="1500" y="1116"/>
                  </a:lnTo>
                  <a:lnTo>
                    <a:pt x="1500" y="1117"/>
                  </a:lnTo>
                  <a:lnTo>
                    <a:pt x="1502" y="1117"/>
                  </a:lnTo>
                  <a:lnTo>
                    <a:pt x="1500" y="1117"/>
                  </a:lnTo>
                  <a:lnTo>
                    <a:pt x="1502" y="1117"/>
                  </a:lnTo>
                  <a:lnTo>
                    <a:pt x="1502" y="1116"/>
                  </a:lnTo>
                  <a:lnTo>
                    <a:pt x="1500" y="1116"/>
                  </a:lnTo>
                  <a:lnTo>
                    <a:pt x="1502" y="1116"/>
                  </a:lnTo>
                  <a:lnTo>
                    <a:pt x="1502" y="1114"/>
                  </a:lnTo>
                  <a:lnTo>
                    <a:pt x="1503" y="1114"/>
                  </a:lnTo>
                  <a:lnTo>
                    <a:pt x="1502" y="1114"/>
                  </a:lnTo>
                  <a:lnTo>
                    <a:pt x="1502" y="1116"/>
                  </a:lnTo>
                  <a:lnTo>
                    <a:pt x="1500" y="1116"/>
                  </a:lnTo>
                  <a:lnTo>
                    <a:pt x="1498" y="1116"/>
                  </a:lnTo>
                  <a:lnTo>
                    <a:pt x="1498" y="1114"/>
                  </a:lnTo>
                  <a:lnTo>
                    <a:pt x="1498" y="1116"/>
                  </a:lnTo>
                  <a:lnTo>
                    <a:pt x="1498" y="1114"/>
                  </a:lnTo>
                  <a:lnTo>
                    <a:pt x="1496" y="1114"/>
                  </a:lnTo>
                  <a:lnTo>
                    <a:pt x="1494" y="1114"/>
                  </a:lnTo>
                  <a:lnTo>
                    <a:pt x="1492" y="1114"/>
                  </a:lnTo>
                  <a:lnTo>
                    <a:pt x="1490" y="1114"/>
                  </a:lnTo>
                  <a:lnTo>
                    <a:pt x="1490" y="1112"/>
                  </a:lnTo>
                  <a:lnTo>
                    <a:pt x="1488" y="1112"/>
                  </a:lnTo>
                  <a:lnTo>
                    <a:pt x="1488" y="1110"/>
                  </a:lnTo>
                  <a:lnTo>
                    <a:pt x="1488" y="1108"/>
                  </a:lnTo>
                  <a:lnTo>
                    <a:pt x="1488" y="1106"/>
                  </a:lnTo>
                  <a:lnTo>
                    <a:pt x="1488" y="1104"/>
                  </a:lnTo>
                  <a:lnTo>
                    <a:pt x="1488" y="1106"/>
                  </a:lnTo>
                  <a:lnTo>
                    <a:pt x="1486" y="1106"/>
                  </a:lnTo>
                  <a:lnTo>
                    <a:pt x="1484" y="1106"/>
                  </a:lnTo>
                  <a:lnTo>
                    <a:pt x="1484" y="1104"/>
                  </a:lnTo>
                  <a:lnTo>
                    <a:pt x="1482" y="1104"/>
                  </a:lnTo>
                  <a:lnTo>
                    <a:pt x="1482" y="1106"/>
                  </a:lnTo>
                  <a:lnTo>
                    <a:pt x="1482" y="1104"/>
                  </a:lnTo>
                  <a:lnTo>
                    <a:pt x="1482" y="1102"/>
                  </a:lnTo>
                  <a:lnTo>
                    <a:pt x="1480" y="1102"/>
                  </a:lnTo>
                  <a:lnTo>
                    <a:pt x="1482" y="1100"/>
                  </a:lnTo>
                  <a:lnTo>
                    <a:pt x="1480" y="1100"/>
                  </a:lnTo>
                  <a:lnTo>
                    <a:pt x="1482" y="1100"/>
                  </a:lnTo>
                  <a:lnTo>
                    <a:pt x="1480" y="1100"/>
                  </a:lnTo>
                  <a:lnTo>
                    <a:pt x="1480" y="1098"/>
                  </a:lnTo>
                  <a:lnTo>
                    <a:pt x="1479" y="1098"/>
                  </a:lnTo>
                  <a:lnTo>
                    <a:pt x="1477" y="1098"/>
                  </a:lnTo>
                  <a:lnTo>
                    <a:pt x="1477" y="1096"/>
                  </a:lnTo>
                  <a:lnTo>
                    <a:pt x="1477" y="1094"/>
                  </a:lnTo>
                  <a:lnTo>
                    <a:pt x="1477" y="1092"/>
                  </a:lnTo>
                  <a:lnTo>
                    <a:pt x="1477" y="1091"/>
                  </a:lnTo>
                  <a:lnTo>
                    <a:pt x="1479" y="1091"/>
                  </a:lnTo>
                  <a:lnTo>
                    <a:pt x="1479" y="1089"/>
                  </a:lnTo>
                  <a:lnTo>
                    <a:pt x="1480" y="1089"/>
                  </a:lnTo>
                  <a:lnTo>
                    <a:pt x="1479" y="1089"/>
                  </a:lnTo>
                  <a:lnTo>
                    <a:pt x="1480" y="1089"/>
                  </a:lnTo>
                  <a:lnTo>
                    <a:pt x="1480" y="1087"/>
                  </a:lnTo>
                  <a:lnTo>
                    <a:pt x="1482" y="1087"/>
                  </a:lnTo>
                  <a:lnTo>
                    <a:pt x="1484" y="1087"/>
                  </a:lnTo>
                  <a:lnTo>
                    <a:pt x="1482" y="1087"/>
                  </a:lnTo>
                  <a:lnTo>
                    <a:pt x="1480" y="1087"/>
                  </a:lnTo>
                  <a:lnTo>
                    <a:pt x="1479" y="1087"/>
                  </a:lnTo>
                  <a:lnTo>
                    <a:pt x="1479" y="1089"/>
                  </a:lnTo>
                  <a:lnTo>
                    <a:pt x="1477" y="1089"/>
                  </a:lnTo>
                  <a:lnTo>
                    <a:pt x="1475" y="1089"/>
                  </a:lnTo>
                  <a:lnTo>
                    <a:pt x="1473" y="1089"/>
                  </a:lnTo>
                  <a:lnTo>
                    <a:pt x="1473" y="1087"/>
                  </a:lnTo>
                  <a:lnTo>
                    <a:pt x="1471" y="1087"/>
                  </a:lnTo>
                  <a:lnTo>
                    <a:pt x="1471" y="1085"/>
                  </a:lnTo>
                  <a:lnTo>
                    <a:pt x="1473" y="1085"/>
                  </a:lnTo>
                  <a:lnTo>
                    <a:pt x="1473" y="1083"/>
                  </a:lnTo>
                  <a:lnTo>
                    <a:pt x="1475" y="1083"/>
                  </a:lnTo>
                  <a:lnTo>
                    <a:pt x="1475" y="1081"/>
                  </a:lnTo>
                  <a:lnTo>
                    <a:pt x="1477" y="1081"/>
                  </a:lnTo>
                  <a:lnTo>
                    <a:pt x="1477" y="1079"/>
                  </a:lnTo>
                  <a:lnTo>
                    <a:pt x="1475" y="1079"/>
                  </a:lnTo>
                  <a:lnTo>
                    <a:pt x="1475" y="1081"/>
                  </a:lnTo>
                  <a:lnTo>
                    <a:pt x="1473" y="1081"/>
                  </a:lnTo>
                  <a:lnTo>
                    <a:pt x="1473" y="1083"/>
                  </a:lnTo>
                  <a:lnTo>
                    <a:pt x="1473" y="1081"/>
                  </a:lnTo>
                  <a:lnTo>
                    <a:pt x="1473" y="1083"/>
                  </a:lnTo>
                  <a:lnTo>
                    <a:pt x="1471" y="1083"/>
                  </a:lnTo>
                  <a:lnTo>
                    <a:pt x="1471" y="1085"/>
                  </a:lnTo>
                  <a:lnTo>
                    <a:pt x="1471" y="1083"/>
                  </a:lnTo>
                  <a:lnTo>
                    <a:pt x="1469" y="1083"/>
                  </a:lnTo>
                  <a:lnTo>
                    <a:pt x="1467" y="1083"/>
                  </a:lnTo>
                  <a:lnTo>
                    <a:pt x="1467" y="1081"/>
                  </a:lnTo>
                  <a:lnTo>
                    <a:pt x="1465" y="1079"/>
                  </a:lnTo>
                  <a:lnTo>
                    <a:pt x="1463" y="1079"/>
                  </a:lnTo>
                  <a:lnTo>
                    <a:pt x="1463" y="1077"/>
                  </a:lnTo>
                  <a:lnTo>
                    <a:pt x="1463" y="1075"/>
                  </a:lnTo>
                  <a:lnTo>
                    <a:pt x="1461" y="1075"/>
                  </a:lnTo>
                  <a:lnTo>
                    <a:pt x="1461" y="1073"/>
                  </a:lnTo>
                  <a:lnTo>
                    <a:pt x="1459" y="1073"/>
                  </a:lnTo>
                  <a:lnTo>
                    <a:pt x="1461" y="1073"/>
                  </a:lnTo>
                  <a:lnTo>
                    <a:pt x="1459" y="1073"/>
                  </a:lnTo>
                  <a:lnTo>
                    <a:pt x="1459" y="1071"/>
                  </a:lnTo>
                  <a:lnTo>
                    <a:pt x="1457" y="1071"/>
                  </a:lnTo>
                  <a:lnTo>
                    <a:pt x="1457" y="1069"/>
                  </a:lnTo>
                  <a:lnTo>
                    <a:pt x="1459" y="1069"/>
                  </a:lnTo>
                  <a:lnTo>
                    <a:pt x="1461" y="1071"/>
                  </a:lnTo>
                  <a:lnTo>
                    <a:pt x="1461" y="1069"/>
                  </a:lnTo>
                  <a:lnTo>
                    <a:pt x="1459" y="1069"/>
                  </a:lnTo>
                  <a:lnTo>
                    <a:pt x="1461" y="1069"/>
                  </a:lnTo>
                  <a:lnTo>
                    <a:pt x="1461" y="1071"/>
                  </a:lnTo>
                  <a:lnTo>
                    <a:pt x="1463" y="1071"/>
                  </a:lnTo>
                  <a:lnTo>
                    <a:pt x="1463" y="1069"/>
                  </a:lnTo>
                  <a:lnTo>
                    <a:pt x="1463" y="1068"/>
                  </a:lnTo>
                  <a:lnTo>
                    <a:pt x="1461" y="1068"/>
                  </a:lnTo>
                  <a:lnTo>
                    <a:pt x="1461" y="1066"/>
                  </a:lnTo>
                  <a:lnTo>
                    <a:pt x="1463" y="1066"/>
                  </a:lnTo>
                  <a:lnTo>
                    <a:pt x="1463" y="1064"/>
                  </a:lnTo>
                  <a:lnTo>
                    <a:pt x="1461" y="1064"/>
                  </a:lnTo>
                  <a:lnTo>
                    <a:pt x="1461" y="1066"/>
                  </a:lnTo>
                  <a:lnTo>
                    <a:pt x="1461" y="1068"/>
                  </a:lnTo>
                  <a:lnTo>
                    <a:pt x="1459" y="1068"/>
                  </a:lnTo>
                  <a:lnTo>
                    <a:pt x="1457" y="1068"/>
                  </a:lnTo>
                  <a:lnTo>
                    <a:pt x="1457" y="1066"/>
                  </a:lnTo>
                  <a:lnTo>
                    <a:pt x="1457" y="1068"/>
                  </a:lnTo>
                  <a:lnTo>
                    <a:pt x="1455" y="1068"/>
                  </a:lnTo>
                  <a:lnTo>
                    <a:pt x="1455" y="1066"/>
                  </a:lnTo>
                  <a:lnTo>
                    <a:pt x="1454" y="1066"/>
                  </a:lnTo>
                  <a:lnTo>
                    <a:pt x="1454" y="1064"/>
                  </a:lnTo>
                  <a:lnTo>
                    <a:pt x="1452" y="1064"/>
                  </a:lnTo>
                  <a:lnTo>
                    <a:pt x="1450" y="1064"/>
                  </a:lnTo>
                  <a:lnTo>
                    <a:pt x="1452" y="1064"/>
                  </a:lnTo>
                  <a:lnTo>
                    <a:pt x="1452" y="1062"/>
                  </a:lnTo>
                  <a:lnTo>
                    <a:pt x="1452" y="1060"/>
                  </a:lnTo>
                  <a:lnTo>
                    <a:pt x="1450" y="1060"/>
                  </a:lnTo>
                  <a:lnTo>
                    <a:pt x="1450" y="1062"/>
                  </a:lnTo>
                  <a:lnTo>
                    <a:pt x="1448" y="1062"/>
                  </a:lnTo>
                  <a:lnTo>
                    <a:pt x="1448" y="1060"/>
                  </a:lnTo>
                  <a:lnTo>
                    <a:pt x="1450" y="1060"/>
                  </a:lnTo>
                  <a:lnTo>
                    <a:pt x="1448" y="1060"/>
                  </a:lnTo>
                  <a:lnTo>
                    <a:pt x="1448" y="1062"/>
                  </a:lnTo>
                  <a:lnTo>
                    <a:pt x="1448" y="1064"/>
                  </a:lnTo>
                  <a:lnTo>
                    <a:pt x="1446" y="1064"/>
                  </a:lnTo>
                  <a:lnTo>
                    <a:pt x="1446" y="1062"/>
                  </a:lnTo>
                  <a:lnTo>
                    <a:pt x="1444" y="1062"/>
                  </a:lnTo>
                  <a:lnTo>
                    <a:pt x="1446" y="1062"/>
                  </a:lnTo>
                  <a:lnTo>
                    <a:pt x="1444" y="1062"/>
                  </a:lnTo>
                  <a:lnTo>
                    <a:pt x="1442" y="1062"/>
                  </a:lnTo>
                  <a:lnTo>
                    <a:pt x="1442" y="1060"/>
                  </a:lnTo>
                  <a:lnTo>
                    <a:pt x="1440" y="1060"/>
                  </a:lnTo>
                  <a:lnTo>
                    <a:pt x="1438" y="1060"/>
                  </a:lnTo>
                  <a:lnTo>
                    <a:pt x="1438" y="1058"/>
                  </a:lnTo>
                  <a:lnTo>
                    <a:pt x="1440" y="1058"/>
                  </a:lnTo>
                  <a:lnTo>
                    <a:pt x="1440" y="1056"/>
                  </a:lnTo>
                  <a:lnTo>
                    <a:pt x="1440" y="1054"/>
                  </a:lnTo>
                  <a:lnTo>
                    <a:pt x="1440" y="1052"/>
                  </a:lnTo>
                  <a:lnTo>
                    <a:pt x="1442" y="1052"/>
                  </a:lnTo>
                  <a:lnTo>
                    <a:pt x="1444" y="1052"/>
                  </a:lnTo>
                  <a:lnTo>
                    <a:pt x="1444" y="1054"/>
                  </a:lnTo>
                  <a:lnTo>
                    <a:pt x="1446" y="1052"/>
                  </a:lnTo>
                  <a:lnTo>
                    <a:pt x="1448" y="1052"/>
                  </a:lnTo>
                  <a:lnTo>
                    <a:pt x="1448" y="1054"/>
                  </a:lnTo>
                  <a:lnTo>
                    <a:pt x="1450" y="1054"/>
                  </a:lnTo>
                  <a:lnTo>
                    <a:pt x="1450" y="1056"/>
                  </a:lnTo>
                  <a:lnTo>
                    <a:pt x="1450" y="1054"/>
                  </a:lnTo>
                  <a:lnTo>
                    <a:pt x="1448" y="1054"/>
                  </a:lnTo>
                  <a:lnTo>
                    <a:pt x="1448" y="1052"/>
                  </a:lnTo>
                  <a:lnTo>
                    <a:pt x="1450" y="1052"/>
                  </a:lnTo>
                  <a:lnTo>
                    <a:pt x="1450" y="1050"/>
                  </a:lnTo>
                  <a:lnTo>
                    <a:pt x="1452" y="1050"/>
                  </a:lnTo>
                  <a:lnTo>
                    <a:pt x="1452" y="1052"/>
                  </a:lnTo>
                  <a:lnTo>
                    <a:pt x="1452" y="1050"/>
                  </a:lnTo>
                  <a:lnTo>
                    <a:pt x="1450" y="1050"/>
                  </a:lnTo>
                  <a:lnTo>
                    <a:pt x="1448" y="1050"/>
                  </a:lnTo>
                  <a:lnTo>
                    <a:pt x="1446" y="1050"/>
                  </a:lnTo>
                  <a:lnTo>
                    <a:pt x="1444" y="1050"/>
                  </a:lnTo>
                  <a:lnTo>
                    <a:pt x="1442" y="1048"/>
                  </a:lnTo>
                  <a:lnTo>
                    <a:pt x="1442" y="1046"/>
                  </a:lnTo>
                  <a:lnTo>
                    <a:pt x="1444" y="1046"/>
                  </a:lnTo>
                  <a:lnTo>
                    <a:pt x="1442" y="1044"/>
                  </a:lnTo>
                  <a:lnTo>
                    <a:pt x="1444" y="1044"/>
                  </a:lnTo>
                  <a:lnTo>
                    <a:pt x="1444" y="1046"/>
                  </a:lnTo>
                  <a:lnTo>
                    <a:pt x="1444" y="1044"/>
                  </a:lnTo>
                  <a:lnTo>
                    <a:pt x="1446" y="1044"/>
                  </a:lnTo>
                  <a:lnTo>
                    <a:pt x="1446" y="1043"/>
                  </a:lnTo>
                  <a:lnTo>
                    <a:pt x="1446" y="1044"/>
                  </a:lnTo>
                  <a:lnTo>
                    <a:pt x="1444" y="1044"/>
                  </a:lnTo>
                  <a:lnTo>
                    <a:pt x="1442" y="1044"/>
                  </a:lnTo>
                  <a:lnTo>
                    <a:pt x="1440" y="1044"/>
                  </a:lnTo>
                  <a:lnTo>
                    <a:pt x="1440" y="1043"/>
                  </a:lnTo>
                  <a:lnTo>
                    <a:pt x="1440" y="1041"/>
                  </a:lnTo>
                  <a:lnTo>
                    <a:pt x="1440" y="1039"/>
                  </a:lnTo>
                  <a:lnTo>
                    <a:pt x="1440" y="1041"/>
                  </a:lnTo>
                  <a:lnTo>
                    <a:pt x="1440" y="1039"/>
                  </a:lnTo>
                  <a:lnTo>
                    <a:pt x="1440" y="1037"/>
                  </a:lnTo>
                  <a:lnTo>
                    <a:pt x="1440" y="1039"/>
                  </a:lnTo>
                  <a:lnTo>
                    <a:pt x="1440" y="1037"/>
                  </a:lnTo>
                  <a:lnTo>
                    <a:pt x="1442" y="1037"/>
                  </a:lnTo>
                  <a:lnTo>
                    <a:pt x="1442" y="1035"/>
                  </a:lnTo>
                  <a:lnTo>
                    <a:pt x="1444" y="1035"/>
                  </a:lnTo>
                  <a:lnTo>
                    <a:pt x="1446" y="1035"/>
                  </a:lnTo>
                  <a:lnTo>
                    <a:pt x="1444" y="1035"/>
                  </a:lnTo>
                  <a:lnTo>
                    <a:pt x="1442" y="1035"/>
                  </a:lnTo>
                  <a:lnTo>
                    <a:pt x="1440" y="1035"/>
                  </a:lnTo>
                  <a:lnTo>
                    <a:pt x="1440" y="1037"/>
                  </a:lnTo>
                  <a:lnTo>
                    <a:pt x="1438" y="1037"/>
                  </a:lnTo>
                  <a:lnTo>
                    <a:pt x="1436" y="1037"/>
                  </a:lnTo>
                  <a:lnTo>
                    <a:pt x="1436" y="1035"/>
                  </a:lnTo>
                  <a:lnTo>
                    <a:pt x="1436" y="1033"/>
                  </a:lnTo>
                  <a:lnTo>
                    <a:pt x="1434" y="1033"/>
                  </a:lnTo>
                  <a:lnTo>
                    <a:pt x="1436" y="1033"/>
                  </a:lnTo>
                  <a:lnTo>
                    <a:pt x="1434" y="1033"/>
                  </a:lnTo>
                  <a:lnTo>
                    <a:pt x="1434" y="1031"/>
                  </a:lnTo>
                  <a:lnTo>
                    <a:pt x="1436" y="1031"/>
                  </a:lnTo>
                  <a:lnTo>
                    <a:pt x="1436" y="1029"/>
                  </a:lnTo>
                  <a:lnTo>
                    <a:pt x="1436" y="1027"/>
                  </a:lnTo>
                  <a:lnTo>
                    <a:pt x="1438" y="1027"/>
                  </a:lnTo>
                  <a:lnTo>
                    <a:pt x="1438" y="1029"/>
                  </a:lnTo>
                  <a:lnTo>
                    <a:pt x="1440" y="1029"/>
                  </a:lnTo>
                  <a:lnTo>
                    <a:pt x="1442" y="1031"/>
                  </a:lnTo>
                  <a:lnTo>
                    <a:pt x="1442" y="1029"/>
                  </a:lnTo>
                  <a:lnTo>
                    <a:pt x="1442" y="1031"/>
                  </a:lnTo>
                  <a:lnTo>
                    <a:pt x="1444" y="1031"/>
                  </a:lnTo>
                  <a:lnTo>
                    <a:pt x="1446" y="1031"/>
                  </a:lnTo>
                  <a:lnTo>
                    <a:pt x="1448" y="1033"/>
                  </a:lnTo>
                  <a:lnTo>
                    <a:pt x="1450" y="1035"/>
                  </a:lnTo>
                  <a:lnTo>
                    <a:pt x="1452" y="1035"/>
                  </a:lnTo>
                  <a:lnTo>
                    <a:pt x="1452" y="1037"/>
                  </a:lnTo>
                  <a:lnTo>
                    <a:pt x="1452" y="1039"/>
                  </a:lnTo>
                  <a:lnTo>
                    <a:pt x="1454" y="1039"/>
                  </a:lnTo>
                  <a:lnTo>
                    <a:pt x="1454" y="1041"/>
                  </a:lnTo>
                  <a:lnTo>
                    <a:pt x="1455" y="1041"/>
                  </a:lnTo>
                  <a:lnTo>
                    <a:pt x="1455" y="1039"/>
                  </a:lnTo>
                  <a:lnTo>
                    <a:pt x="1455" y="1041"/>
                  </a:lnTo>
                  <a:lnTo>
                    <a:pt x="1457" y="1041"/>
                  </a:lnTo>
                  <a:lnTo>
                    <a:pt x="1459" y="1041"/>
                  </a:lnTo>
                  <a:lnTo>
                    <a:pt x="1461" y="1041"/>
                  </a:lnTo>
                  <a:lnTo>
                    <a:pt x="1459" y="1041"/>
                  </a:lnTo>
                  <a:lnTo>
                    <a:pt x="1457" y="1041"/>
                  </a:lnTo>
                  <a:lnTo>
                    <a:pt x="1457" y="1039"/>
                  </a:lnTo>
                  <a:lnTo>
                    <a:pt x="1455" y="1039"/>
                  </a:lnTo>
                  <a:lnTo>
                    <a:pt x="1454" y="1039"/>
                  </a:lnTo>
                  <a:lnTo>
                    <a:pt x="1454" y="1037"/>
                  </a:lnTo>
                  <a:lnTo>
                    <a:pt x="1452" y="1037"/>
                  </a:lnTo>
                  <a:lnTo>
                    <a:pt x="1452" y="1035"/>
                  </a:lnTo>
                  <a:lnTo>
                    <a:pt x="1452" y="1033"/>
                  </a:lnTo>
                  <a:lnTo>
                    <a:pt x="1450" y="1033"/>
                  </a:lnTo>
                  <a:lnTo>
                    <a:pt x="1448" y="1033"/>
                  </a:lnTo>
                  <a:lnTo>
                    <a:pt x="1448" y="1031"/>
                  </a:lnTo>
                  <a:lnTo>
                    <a:pt x="1446" y="1031"/>
                  </a:lnTo>
                  <a:lnTo>
                    <a:pt x="1446" y="1029"/>
                  </a:lnTo>
                  <a:lnTo>
                    <a:pt x="1444" y="1029"/>
                  </a:lnTo>
                  <a:lnTo>
                    <a:pt x="1444" y="1027"/>
                  </a:lnTo>
                  <a:lnTo>
                    <a:pt x="1442" y="1027"/>
                  </a:lnTo>
                  <a:lnTo>
                    <a:pt x="1440" y="1027"/>
                  </a:lnTo>
                  <a:lnTo>
                    <a:pt x="1440" y="1025"/>
                  </a:lnTo>
                  <a:lnTo>
                    <a:pt x="1438" y="1025"/>
                  </a:lnTo>
                  <a:lnTo>
                    <a:pt x="1438" y="1023"/>
                  </a:lnTo>
                  <a:lnTo>
                    <a:pt x="1438" y="1021"/>
                  </a:lnTo>
                  <a:lnTo>
                    <a:pt x="1438" y="1020"/>
                  </a:lnTo>
                  <a:lnTo>
                    <a:pt x="1438" y="1018"/>
                  </a:lnTo>
                  <a:lnTo>
                    <a:pt x="1438" y="1016"/>
                  </a:lnTo>
                  <a:lnTo>
                    <a:pt x="1440" y="1016"/>
                  </a:lnTo>
                  <a:lnTo>
                    <a:pt x="1442" y="1016"/>
                  </a:lnTo>
                  <a:lnTo>
                    <a:pt x="1444" y="1016"/>
                  </a:lnTo>
                  <a:lnTo>
                    <a:pt x="1444" y="1018"/>
                  </a:lnTo>
                  <a:lnTo>
                    <a:pt x="1446" y="1018"/>
                  </a:lnTo>
                  <a:lnTo>
                    <a:pt x="1448" y="1018"/>
                  </a:lnTo>
                  <a:lnTo>
                    <a:pt x="1450" y="1018"/>
                  </a:lnTo>
                  <a:lnTo>
                    <a:pt x="1452" y="1020"/>
                  </a:lnTo>
                  <a:lnTo>
                    <a:pt x="1452" y="1018"/>
                  </a:lnTo>
                  <a:lnTo>
                    <a:pt x="1450" y="1018"/>
                  </a:lnTo>
                  <a:lnTo>
                    <a:pt x="1448" y="1018"/>
                  </a:lnTo>
                  <a:lnTo>
                    <a:pt x="1448" y="1016"/>
                  </a:lnTo>
                  <a:lnTo>
                    <a:pt x="1448" y="1018"/>
                  </a:lnTo>
                  <a:lnTo>
                    <a:pt x="1446" y="1018"/>
                  </a:lnTo>
                  <a:lnTo>
                    <a:pt x="1446" y="1016"/>
                  </a:lnTo>
                  <a:lnTo>
                    <a:pt x="1444" y="1016"/>
                  </a:lnTo>
                  <a:lnTo>
                    <a:pt x="1442" y="1016"/>
                  </a:lnTo>
                  <a:lnTo>
                    <a:pt x="1440" y="1016"/>
                  </a:lnTo>
                  <a:lnTo>
                    <a:pt x="1438" y="1016"/>
                  </a:lnTo>
                  <a:lnTo>
                    <a:pt x="1438" y="1018"/>
                  </a:lnTo>
                  <a:lnTo>
                    <a:pt x="1438" y="1020"/>
                  </a:lnTo>
                  <a:lnTo>
                    <a:pt x="1436" y="1020"/>
                  </a:lnTo>
                  <a:lnTo>
                    <a:pt x="1436" y="1018"/>
                  </a:lnTo>
                  <a:lnTo>
                    <a:pt x="1436" y="1020"/>
                  </a:lnTo>
                  <a:lnTo>
                    <a:pt x="1436" y="1021"/>
                  </a:lnTo>
                  <a:lnTo>
                    <a:pt x="1436" y="1023"/>
                  </a:lnTo>
                  <a:lnTo>
                    <a:pt x="1434" y="1023"/>
                  </a:lnTo>
                  <a:lnTo>
                    <a:pt x="1432" y="1021"/>
                  </a:lnTo>
                  <a:lnTo>
                    <a:pt x="1432" y="1020"/>
                  </a:lnTo>
                  <a:lnTo>
                    <a:pt x="1432" y="1018"/>
                  </a:lnTo>
                  <a:lnTo>
                    <a:pt x="1431" y="1018"/>
                  </a:lnTo>
                  <a:lnTo>
                    <a:pt x="1431" y="1016"/>
                  </a:lnTo>
                  <a:lnTo>
                    <a:pt x="1431" y="1014"/>
                  </a:lnTo>
                  <a:lnTo>
                    <a:pt x="1429" y="1014"/>
                  </a:lnTo>
                  <a:lnTo>
                    <a:pt x="1431" y="1014"/>
                  </a:lnTo>
                  <a:lnTo>
                    <a:pt x="1431" y="1012"/>
                  </a:lnTo>
                  <a:lnTo>
                    <a:pt x="1432" y="1012"/>
                  </a:lnTo>
                  <a:lnTo>
                    <a:pt x="1432" y="1014"/>
                  </a:lnTo>
                  <a:lnTo>
                    <a:pt x="1434" y="1014"/>
                  </a:lnTo>
                  <a:lnTo>
                    <a:pt x="1434" y="1016"/>
                  </a:lnTo>
                  <a:lnTo>
                    <a:pt x="1434" y="1014"/>
                  </a:lnTo>
                  <a:lnTo>
                    <a:pt x="1434" y="1012"/>
                  </a:lnTo>
                  <a:lnTo>
                    <a:pt x="1434" y="1010"/>
                  </a:lnTo>
                  <a:lnTo>
                    <a:pt x="1436" y="1010"/>
                  </a:lnTo>
                  <a:lnTo>
                    <a:pt x="1434" y="1010"/>
                  </a:lnTo>
                  <a:lnTo>
                    <a:pt x="1434" y="1012"/>
                  </a:lnTo>
                  <a:lnTo>
                    <a:pt x="1434" y="1010"/>
                  </a:lnTo>
                  <a:lnTo>
                    <a:pt x="1432" y="1010"/>
                  </a:lnTo>
                  <a:lnTo>
                    <a:pt x="1432" y="1008"/>
                  </a:lnTo>
                  <a:lnTo>
                    <a:pt x="1432" y="1006"/>
                  </a:lnTo>
                  <a:lnTo>
                    <a:pt x="1432" y="1004"/>
                  </a:lnTo>
                  <a:lnTo>
                    <a:pt x="1434" y="1004"/>
                  </a:lnTo>
                  <a:lnTo>
                    <a:pt x="1434" y="1002"/>
                  </a:lnTo>
                  <a:lnTo>
                    <a:pt x="1432" y="1002"/>
                  </a:lnTo>
                  <a:lnTo>
                    <a:pt x="1432" y="1004"/>
                  </a:lnTo>
                  <a:lnTo>
                    <a:pt x="1432" y="1006"/>
                  </a:lnTo>
                  <a:lnTo>
                    <a:pt x="1431" y="1006"/>
                  </a:lnTo>
                  <a:lnTo>
                    <a:pt x="1431" y="1008"/>
                  </a:lnTo>
                  <a:lnTo>
                    <a:pt x="1431" y="1010"/>
                  </a:lnTo>
                  <a:lnTo>
                    <a:pt x="1432" y="1010"/>
                  </a:lnTo>
                  <a:lnTo>
                    <a:pt x="1431" y="1010"/>
                  </a:lnTo>
                  <a:lnTo>
                    <a:pt x="1431" y="1012"/>
                  </a:lnTo>
                  <a:lnTo>
                    <a:pt x="1429" y="1012"/>
                  </a:lnTo>
                  <a:lnTo>
                    <a:pt x="1427" y="1012"/>
                  </a:lnTo>
                  <a:lnTo>
                    <a:pt x="1427" y="1010"/>
                  </a:lnTo>
                  <a:lnTo>
                    <a:pt x="1425" y="1010"/>
                  </a:lnTo>
                  <a:lnTo>
                    <a:pt x="1427" y="1010"/>
                  </a:lnTo>
                  <a:lnTo>
                    <a:pt x="1427" y="1008"/>
                  </a:lnTo>
                  <a:lnTo>
                    <a:pt x="1425" y="1008"/>
                  </a:lnTo>
                  <a:lnTo>
                    <a:pt x="1425" y="1006"/>
                  </a:lnTo>
                  <a:lnTo>
                    <a:pt x="1425" y="1008"/>
                  </a:lnTo>
                  <a:lnTo>
                    <a:pt x="1423" y="1008"/>
                  </a:lnTo>
                  <a:lnTo>
                    <a:pt x="1423" y="1006"/>
                  </a:lnTo>
                  <a:lnTo>
                    <a:pt x="1423" y="1004"/>
                  </a:lnTo>
                  <a:lnTo>
                    <a:pt x="1423" y="1002"/>
                  </a:lnTo>
                  <a:lnTo>
                    <a:pt x="1423" y="1004"/>
                  </a:lnTo>
                  <a:lnTo>
                    <a:pt x="1423" y="1002"/>
                  </a:lnTo>
                  <a:lnTo>
                    <a:pt x="1423" y="1000"/>
                  </a:lnTo>
                  <a:lnTo>
                    <a:pt x="1423" y="998"/>
                  </a:lnTo>
                  <a:lnTo>
                    <a:pt x="1423" y="996"/>
                  </a:lnTo>
                  <a:lnTo>
                    <a:pt x="1423" y="995"/>
                  </a:lnTo>
                  <a:lnTo>
                    <a:pt x="1425" y="993"/>
                  </a:lnTo>
                  <a:lnTo>
                    <a:pt x="1427" y="993"/>
                  </a:lnTo>
                  <a:lnTo>
                    <a:pt x="1425" y="991"/>
                  </a:lnTo>
                  <a:lnTo>
                    <a:pt x="1425" y="989"/>
                  </a:lnTo>
                  <a:lnTo>
                    <a:pt x="1425" y="987"/>
                  </a:lnTo>
                  <a:lnTo>
                    <a:pt x="1427" y="985"/>
                  </a:lnTo>
                  <a:lnTo>
                    <a:pt x="1427" y="983"/>
                  </a:lnTo>
                  <a:lnTo>
                    <a:pt x="1427" y="981"/>
                  </a:lnTo>
                  <a:lnTo>
                    <a:pt x="1429" y="981"/>
                  </a:lnTo>
                  <a:lnTo>
                    <a:pt x="1429" y="979"/>
                  </a:lnTo>
                  <a:lnTo>
                    <a:pt x="1427" y="979"/>
                  </a:lnTo>
                  <a:lnTo>
                    <a:pt x="1427" y="981"/>
                  </a:lnTo>
                  <a:lnTo>
                    <a:pt x="1425" y="981"/>
                  </a:lnTo>
                  <a:lnTo>
                    <a:pt x="1427" y="983"/>
                  </a:lnTo>
                  <a:lnTo>
                    <a:pt x="1425" y="985"/>
                  </a:lnTo>
                  <a:lnTo>
                    <a:pt x="1425" y="987"/>
                  </a:lnTo>
                  <a:lnTo>
                    <a:pt x="1423" y="987"/>
                  </a:lnTo>
                  <a:lnTo>
                    <a:pt x="1423" y="989"/>
                  </a:lnTo>
                  <a:lnTo>
                    <a:pt x="1423" y="991"/>
                  </a:lnTo>
                  <a:lnTo>
                    <a:pt x="1421" y="993"/>
                  </a:lnTo>
                  <a:lnTo>
                    <a:pt x="1421" y="995"/>
                  </a:lnTo>
                  <a:lnTo>
                    <a:pt x="1421" y="996"/>
                  </a:lnTo>
                  <a:lnTo>
                    <a:pt x="1421" y="998"/>
                  </a:lnTo>
                  <a:lnTo>
                    <a:pt x="1419" y="998"/>
                  </a:lnTo>
                  <a:lnTo>
                    <a:pt x="1417" y="998"/>
                  </a:lnTo>
                  <a:lnTo>
                    <a:pt x="1417" y="996"/>
                  </a:lnTo>
                  <a:lnTo>
                    <a:pt x="1415" y="996"/>
                  </a:lnTo>
                  <a:lnTo>
                    <a:pt x="1415" y="995"/>
                  </a:lnTo>
                  <a:lnTo>
                    <a:pt x="1413" y="995"/>
                  </a:lnTo>
                  <a:lnTo>
                    <a:pt x="1413" y="993"/>
                  </a:lnTo>
                  <a:lnTo>
                    <a:pt x="1411" y="993"/>
                  </a:lnTo>
                  <a:lnTo>
                    <a:pt x="1409" y="991"/>
                  </a:lnTo>
                  <a:lnTo>
                    <a:pt x="1409" y="989"/>
                  </a:lnTo>
                  <a:lnTo>
                    <a:pt x="1407" y="989"/>
                  </a:lnTo>
                  <a:lnTo>
                    <a:pt x="1407" y="991"/>
                  </a:lnTo>
                  <a:lnTo>
                    <a:pt x="1406" y="991"/>
                  </a:lnTo>
                  <a:lnTo>
                    <a:pt x="1406" y="989"/>
                  </a:lnTo>
                  <a:lnTo>
                    <a:pt x="1406" y="991"/>
                  </a:lnTo>
                  <a:lnTo>
                    <a:pt x="1406" y="989"/>
                  </a:lnTo>
                  <a:lnTo>
                    <a:pt x="1406" y="991"/>
                  </a:lnTo>
                  <a:lnTo>
                    <a:pt x="1406" y="989"/>
                  </a:lnTo>
                  <a:lnTo>
                    <a:pt x="1406" y="991"/>
                  </a:lnTo>
                  <a:lnTo>
                    <a:pt x="1404" y="991"/>
                  </a:lnTo>
                  <a:lnTo>
                    <a:pt x="1404" y="989"/>
                  </a:lnTo>
                  <a:lnTo>
                    <a:pt x="1404" y="987"/>
                  </a:lnTo>
                  <a:lnTo>
                    <a:pt x="1404" y="989"/>
                  </a:lnTo>
                  <a:lnTo>
                    <a:pt x="1402" y="989"/>
                  </a:lnTo>
                  <a:lnTo>
                    <a:pt x="1400" y="989"/>
                  </a:lnTo>
                  <a:lnTo>
                    <a:pt x="1400" y="987"/>
                  </a:lnTo>
                  <a:lnTo>
                    <a:pt x="1402" y="987"/>
                  </a:lnTo>
                  <a:lnTo>
                    <a:pt x="1400" y="987"/>
                  </a:lnTo>
                  <a:lnTo>
                    <a:pt x="1400" y="985"/>
                  </a:lnTo>
                  <a:lnTo>
                    <a:pt x="1400" y="987"/>
                  </a:lnTo>
                  <a:lnTo>
                    <a:pt x="1402" y="987"/>
                  </a:lnTo>
                  <a:lnTo>
                    <a:pt x="1402" y="985"/>
                  </a:lnTo>
                  <a:lnTo>
                    <a:pt x="1400" y="985"/>
                  </a:lnTo>
                  <a:lnTo>
                    <a:pt x="1400" y="983"/>
                  </a:lnTo>
                  <a:lnTo>
                    <a:pt x="1400" y="981"/>
                  </a:lnTo>
                  <a:lnTo>
                    <a:pt x="1398" y="981"/>
                  </a:lnTo>
                  <a:lnTo>
                    <a:pt x="1398" y="979"/>
                  </a:lnTo>
                  <a:lnTo>
                    <a:pt x="1400" y="979"/>
                  </a:lnTo>
                  <a:lnTo>
                    <a:pt x="1398" y="979"/>
                  </a:lnTo>
                  <a:lnTo>
                    <a:pt x="1398" y="977"/>
                  </a:lnTo>
                  <a:lnTo>
                    <a:pt x="1396" y="977"/>
                  </a:lnTo>
                  <a:lnTo>
                    <a:pt x="1396" y="975"/>
                  </a:lnTo>
                  <a:lnTo>
                    <a:pt x="1396" y="973"/>
                  </a:lnTo>
                  <a:lnTo>
                    <a:pt x="1396" y="975"/>
                  </a:lnTo>
                  <a:lnTo>
                    <a:pt x="1396" y="973"/>
                  </a:lnTo>
                  <a:lnTo>
                    <a:pt x="1394" y="973"/>
                  </a:lnTo>
                  <a:lnTo>
                    <a:pt x="1394" y="972"/>
                  </a:lnTo>
                  <a:lnTo>
                    <a:pt x="1394" y="970"/>
                  </a:lnTo>
                  <a:lnTo>
                    <a:pt x="1394" y="972"/>
                  </a:lnTo>
                  <a:lnTo>
                    <a:pt x="1396" y="972"/>
                  </a:lnTo>
                  <a:lnTo>
                    <a:pt x="1396" y="970"/>
                  </a:lnTo>
                  <a:lnTo>
                    <a:pt x="1396" y="972"/>
                  </a:lnTo>
                  <a:lnTo>
                    <a:pt x="1396" y="970"/>
                  </a:lnTo>
                  <a:lnTo>
                    <a:pt x="1394" y="968"/>
                  </a:lnTo>
                  <a:lnTo>
                    <a:pt x="1396" y="968"/>
                  </a:lnTo>
                  <a:lnTo>
                    <a:pt x="1394" y="968"/>
                  </a:lnTo>
                  <a:lnTo>
                    <a:pt x="1396" y="968"/>
                  </a:lnTo>
                  <a:lnTo>
                    <a:pt x="1396" y="966"/>
                  </a:lnTo>
                  <a:lnTo>
                    <a:pt x="1396" y="964"/>
                  </a:lnTo>
                  <a:lnTo>
                    <a:pt x="1394" y="964"/>
                  </a:lnTo>
                  <a:lnTo>
                    <a:pt x="1394" y="962"/>
                  </a:lnTo>
                  <a:lnTo>
                    <a:pt x="1396" y="962"/>
                  </a:lnTo>
                  <a:lnTo>
                    <a:pt x="1394" y="962"/>
                  </a:lnTo>
                  <a:lnTo>
                    <a:pt x="1394" y="960"/>
                  </a:lnTo>
                  <a:lnTo>
                    <a:pt x="1396" y="960"/>
                  </a:lnTo>
                  <a:lnTo>
                    <a:pt x="1396" y="958"/>
                  </a:lnTo>
                  <a:lnTo>
                    <a:pt x="1396" y="956"/>
                  </a:lnTo>
                  <a:lnTo>
                    <a:pt x="1396" y="954"/>
                  </a:lnTo>
                  <a:lnTo>
                    <a:pt x="1396" y="952"/>
                  </a:lnTo>
                  <a:lnTo>
                    <a:pt x="1394" y="952"/>
                  </a:lnTo>
                  <a:lnTo>
                    <a:pt x="1394" y="950"/>
                  </a:lnTo>
                  <a:lnTo>
                    <a:pt x="1394" y="952"/>
                  </a:lnTo>
                  <a:lnTo>
                    <a:pt x="1394" y="954"/>
                  </a:lnTo>
                  <a:lnTo>
                    <a:pt x="1396" y="954"/>
                  </a:lnTo>
                  <a:lnTo>
                    <a:pt x="1396" y="956"/>
                  </a:lnTo>
                  <a:lnTo>
                    <a:pt x="1396" y="958"/>
                  </a:lnTo>
                  <a:lnTo>
                    <a:pt x="1396" y="960"/>
                  </a:lnTo>
                  <a:lnTo>
                    <a:pt x="1394" y="960"/>
                  </a:lnTo>
                  <a:lnTo>
                    <a:pt x="1394" y="962"/>
                  </a:lnTo>
                  <a:lnTo>
                    <a:pt x="1394" y="964"/>
                  </a:lnTo>
                  <a:lnTo>
                    <a:pt x="1392" y="964"/>
                  </a:lnTo>
                  <a:lnTo>
                    <a:pt x="1392" y="966"/>
                  </a:lnTo>
                  <a:lnTo>
                    <a:pt x="1392" y="968"/>
                  </a:lnTo>
                  <a:lnTo>
                    <a:pt x="1392" y="966"/>
                  </a:lnTo>
                  <a:lnTo>
                    <a:pt x="1390" y="966"/>
                  </a:lnTo>
                  <a:lnTo>
                    <a:pt x="1390" y="964"/>
                  </a:lnTo>
                  <a:lnTo>
                    <a:pt x="1392" y="964"/>
                  </a:lnTo>
                  <a:lnTo>
                    <a:pt x="1390" y="964"/>
                  </a:lnTo>
                  <a:lnTo>
                    <a:pt x="1390" y="962"/>
                  </a:lnTo>
                  <a:lnTo>
                    <a:pt x="1388" y="962"/>
                  </a:lnTo>
                  <a:lnTo>
                    <a:pt x="1388" y="960"/>
                  </a:lnTo>
                  <a:lnTo>
                    <a:pt x="1388" y="958"/>
                  </a:lnTo>
                  <a:lnTo>
                    <a:pt x="1388" y="956"/>
                  </a:lnTo>
                  <a:lnTo>
                    <a:pt x="1388" y="954"/>
                  </a:lnTo>
                  <a:lnTo>
                    <a:pt x="1388" y="952"/>
                  </a:lnTo>
                  <a:lnTo>
                    <a:pt x="1388" y="950"/>
                  </a:lnTo>
                  <a:lnTo>
                    <a:pt x="1386" y="950"/>
                  </a:lnTo>
                  <a:lnTo>
                    <a:pt x="1386" y="948"/>
                  </a:lnTo>
                  <a:lnTo>
                    <a:pt x="1386" y="947"/>
                  </a:lnTo>
                  <a:lnTo>
                    <a:pt x="1386" y="945"/>
                  </a:lnTo>
                  <a:lnTo>
                    <a:pt x="1386" y="943"/>
                  </a:lnTo>
                  <a:lnTo>
                    <a:pt x="1384" y="941"/>
                  </a:lnTo>
                  <a:lnTo>
                    <a:pt x="1384" y="939"/>
                  </a:lnTo>
                  <a:lnTo>
                    <a:pt x="1384" y="937"/>
                  </a:lnTo>
                  <a:lnTo>
                    <a:pt x="1384" y="939"/>
                  </a:lnTo>
                  <a:lnTo>
                    <a:pt x="1384" y="937"/>
                  </a:lnTo>
                  <a:lnTo>
                    <a:pt x="1383" y="937"/>
                  </a:lnTo>
                  <a:lnTo>
                    <a:pt x="1383" y="935"/>
                  </a:lnTo>
                  <a:lnTo>
                    <a:pt x="1383" y="933"/>
                  </a:lnTo>
                  <a:lnTo>
                    <a:pt x="1383" y="931"/>
                  </a:lnTo>
                  <a:lnTo>
                    <a:pt x="1383" y="929"/>
                  </a:lnTo>
                  <a:lnTo>
                    <a:pt x="1383" y="927"/>
                  </a:lnTo>
                  <a:lnTo>
                    <a:pt x="1383" y="925"/>
                  </a:lnTo>
                  <a:lnTo>
                    <a:pt x="1383" y="924"/>
                  </a:lnTo>
                  <a:lnTo>
                    <a:pt x="1383" y="922"/>
                  </a:lnTo>
                  <a:lnTo>
                    <a:pt x="1383" y="920"/>
                  </a:lnTo>
                  <a:lnTo>
                    <a:pt x="1383" y="922"/>
                  </a:lnTo>
                  <a:lnTo>
                    <a:pt x="1383" y="920"/>
                  </a:lnTo>
                  <a:lnTo>
                    <a:pt x="1383" y="922"/>
                  </a:lnTo>
                  <a:lnTo>
                    <a:pt x="1381" y="922"/>
                  </a:lnTo>
                  <a:lnTo>
                    <a:pt x="1383" y="922"/>
                  </a:lnTo>
                  <a:lnTo>
                    <a:pt x="1383" y="924"/>
                  </a:lnTo>
                  <a:lnTo>
                    <a:pt x="1381" y="924"/>
                  </a:lnTo>
                  <a:lnTo>
                    <a:pt x="1381" y="925"/>
                  </a:lnTo>
                  <a:lnTo>
                    <a:pt x="1381" y="927"/>
                  </a:lnTo>
                  <a:lnTo>
                    <a:pt x="1381" y="929"/>
                  </a:lnTo>
                  <a:lnTo>
                    <a:pt x="1381" y="931"/>
                  </a:lnTo>
                  <a:lnTo>
                    <a:pt x="1381" y="933"/>
                  </a:lnTo>
                  <a:lnTo>
                    <a:pt x="1381" y="931"/>
                  </a:lnTo>
                  <a:lnTo>
                    <a:pt x="1379" y="931"/>
                  </a:lnTo>
                  <a:lnTo>
                    <a:pt x="1381" y="931"/>
                  </a:lnTo>
                  <a:lnTo>
                    <a:pt x="1381" y="933"/>
                  </a:lnTo>
                  <a:lnTo>
                    <a:pt x="1379" y="933"/>
                  </a:lnTo>
                  <a:lnTo>
                    <a:pt x="1379" y="931"/>
                  </a:lnTo>
                  <a:lnTo>
                    <a:pt x="1377" y="931"/>
                  </a:lnTo>
                  <a:lnTo>
                    <a:pt x="1377" y="933"/>
                  </a:lnTo>
                  <a:lnTo>
                    <a:pt x="1379" y="933"/>
                  </a:lnTo>
                  <a:lnTo>
                    <a:pt x="1379" y="935"/>
                  </a:lnTo>
                  <a:lnTo>
                    <a:pt x="1381" y="935"/>
                  </a:lnTo>
                  <a:lnTo>
                    <a:pt x="1379" y="935"/>
                  </a:lnTo>
                  <a:lnTo>
                    <a:pt x="1379" y="937"/>
                  </a:lnTo>
                  <a:lnTo>
                    <a:pt x="1381" y="937"/>
                  </a:lnTo>
                  <a:lnTo>
                    <a:pt x="1383" y="937"/>
                  </a:lnTo>
                  <a:lnTo>
                    <a:pt x="1383" y="939"/>
                  </a:lnTo>
                  <a:lnTo>
                    <a:pt x="1383" y="941"/>
                  </a:lnTo>
                  <a:lnTo>
                    <a:pt x="1383" y="943"/>
                  </a:lnTo>
                  <a:lnTo>
                    <a:pt x="1383" y="945"/>
                  </a:lnTo>
                  <a:lnTo>
                    <a:pt x="1384" y="945"/>
                  </a:lnTo>
                  <a:lnTo>
                    <a:pt x="1383" y="945"/>
                  </a:lnTo>
                  <a:lnTo>
                    <a:pt x="1383" y="943"/>
                  </a:lnTo>
                  <a:lnTo>
                    <a:pt x="1383" y="945"/>
                  </a:lnTo>
                  <a:lnTo>
                    <a:pt x="1383" y="943"/>
                  </a:lnTo>
                  <a:lnTo>
                    <a:pt x="1381" y="943"/>
                  </a:lnTo>
                  <a:lnTo>
                    <a:pt x="1383" y="943"/>
                  </a:lnTo>
                  <a:lnTo>
                    <a:pt x="1381" y="941"/>
                  </a:lnTo>
                  <a:lnTo>
                    <a:pt x="1381" y="939"/>
                  </a:lnTo>
                  <a:lnTo>
                    <a:pt x="1381" y="941"/>
                  </a:lnTo>
                  <a:lnTo>
                    <a:pt x="1381" y="939"/>
                  </a:lnTo>
                  <a:lnTo>
                    <a:pt x="1379" y="939"/>
                  </a:lnTo>
                  <a:lnTo>
                    <a:pt x="1379" y="937"/>
                  </a:lnTo>
                  <a:lnTo>
                    <a:pt x="1379" y="935"/>
                  </a:lnTo>
                  <a:lnTo>
                    <a:pt x="1377" y="935"/>
                  </a:lnTo>
                  <a:lnTo>
                    <a:pt x="1375" y="935"/>
                  </a:lnTo>
                  <a:lnTo>
                    <a:pt x="1373" y="935"/>
                  </a:lnTo>
                  <a:lnTo>
                    <a:pt x="1375" y="935"/>
                  </a:lnTo>
                  <a:lnTo>
                    <a:pt x="1377" y="937"/>
                  </a:lnTo>
                  <a:lnTo>
                    <a:pt x="1377" y="939"/>
                  </a:lnTo>
                  <a:lnTo>
                    <a:pt x="1379" y="939"/>
                  </a:lnTo>
                  <a:lnTo>
                    <a:pt x="1379" y="941"/>
                  </a:lnTo>
                  <a:lnTo>
                    <a:pt x="1379" y="943"/>
                  </a:lnTo>
                  <a:lnTo>
                    <a:pt x="1381" y="945"/>
                  </a:lnTo>
                  <a:lnTo>
                    <a:pt x="1381" y="947"/>
                  </a:lnTo>
                  <a:lnTo>
                    <a:pt x="1381" y="948"/>
                  </a:lnTo>
                  <a:lnTo>
                    <a:pt x="1381" y="950"/>
                  </a:lnTo>
                  <a:lnTo>
                    <a:pt x="1381" y="952"/>
                  </a:lnTo>
                  <a:lnTo>
                    <a:pt x="1381" y="954"/>
                  </a:lnTo>
                  <a:lnTo>
                    <a:pt x="1381" y="956"/>
                  </a:lnTo>
                  <a:lnTo>
                    <a:pt x="1383" y="956"/>
                  </a:lnTo>
                  <a:lnTo>
                    <a:pt x="1383" y="958"/>
                  </a:lnTo>
                  <a:lnTo>
                    <a:pt x="1383" y="960"/>
                  </a:lnTo>
                  <a:lnTo>
                    <a:pt x="1384" y="960"/>
                  </a:lnTo>
                  <a:lnTo>
                    <a:pt x="1384" y="962"/>
                  </a:lnTo>
                  <a:lnTo>
                    <a:pt x="1384" y="964"/>
                  </a:lnTo>
                  <a:lnTo>
                    <a:pt x="1386" y="964"/>
                  </a:lnTo>
                  <a:lnTo>
                    <a:pt x="1384" y="964"/>
                  </a:lnTo>
                  <a:lnTo>
                    <a:pt x="1386" y="964"/>
                  </a:lnTo>
                  <a:lnTo>
                    <a:pt x="1386" y="966"/>
                  </a:lnTo>
                  <a:lnTo>
                    <a:pt x="1386" y="968"/>
                  </a:lnTo>
                  <a:lnTo>
                    <a:pt x="1386" y="970"/>
                  </a:lnTo>
                  <a:lnTo>
                    <a:pt x="1388" y="970"/>
                  </a:lnTo>
                  <a:lnTo>
                    <a:pt x="1388" y="972"/>
                  </a:lnTo>
                  <a:lnTo>
                    <a:pt x="1388" y="973"/>
                  </a:lnTo>
                  <a:lnTo>
                    <a:pt x="1388" y="975"/>
                  </a:lnTo>
                  <a:lnTo>
                    <a:pt x="1388" y="973"/>
                  </a:lnTo>
                  <a:lnTo>
                    <a:pt x="1386" y="973"/>
                  </a:lnTo>
                  <a:lnTo>
                    <a:pt x="1386" y="975"/>
                  </a:lnTo>
                  <a:lnTo>
                    <a:pt x="1388" y="977"/>
                  </a:lnTo>
                  <a:lnTo>
                    <a:pt x="1388" y="979"/>
                  </a:lnTo>
                  <a:lnTo>
                    <a:pt x="1388" y="981"/>
                  </a:lnTo>
                  <a:lnTo>
                    <a:pt x="1390" y="981"/>
                  </a:lnTo>
                  <a:lnTo>
                    <a:pt x="1388" y="981"/>
                  </a:lnTo>
                  <a:lnTo>
                    <a:pt x="1388" y="983"/>
                  </a:lnTo>
                  <a:lnTo>
                    <a:pt x="1390" y="983"/>
                  </a:lnTo>
                  <a:lnTo>
                    <a:pt x="1390" y="985"/>
                  </a:lnTo>
                  <a:lnTo>
                    <a:pt x="1390" y="987"/>
                  </a:lnTo>
                  <a:lnTo>
                    <a:pt x="1390" y="989"/>
                  </a:lnTo>
                  <a:lnTo>
                    <a:pt x="1392" y="989"/>
                  </a:lnTo>
                  <a:lnTo>
                    <a:pt x="1392" y="991"/>
                  </a:lnTo>
                  <a:lnTo>
                    <a:pt x="1392" y="993"/>
                  </a:lnTo>
                  <a:lnTo>
                    <a:pt x="1390" y="993"/>
                  </a:lnTo>
                  <a:lnTo>
                    <a:pt x="1390" y="995"/>
                  </a:lnTo>
                  <a:lnTo>
                    <a:pt x="1390" y="996"/>
                  </a:lnTo>
                  <a:lnTo>
                    <a:pt x="1390" y="998"/>
                  </a:lnTo>
                  <a:lnTo>
                    <a:pt x="1388" y="998"/>
                  </a:lnTo>
                  <a:lnTo>
                    <a:pt x="1386" y="998"/>
                  </a:lnTo>
                  <a:lnTo>
                    <a:pt x="1386" y="996"/>
                  </a:lnTo>
                  <a:lnTo>
                    <a:pt x="1384" y="996"/>
                  </a:lnTo>
                  <a:lnTo>
                    <a:pt x="1383" y="996"/>
                  </a:lnTo>
                  <a:lnTo>
                    <a:pt x="1383" y="995"/>
                  </a:lnTo>
                  <a:lnTo>
                    <a:pt x="1383" y="993"/>
                  </a:lnTo>
                  <a:lnTo>
                    <a:pt x="1381" y="993"/>
                  </a:lnTo>
                  <a:lnTo>
                    <a:pt x="1381" y="991"/>
                  </a:lnTo>
                  <a:lnTo>
                    <a:pt x="1381" y="989"/>
                  </a:lnTo>
                  <a:lnTo>
                    <a:pt x="1381" y="987"/>
                  </a:lnTo>
                  <a:lnTo>
                    <a:pt x="1379" y="987"/>
                  </a:lnTo>
                  <a:lnTo>
                    <a:pt x="1379" y="985"/>
                  </a:lnTo>
                  <a:lnTo>
                    <a:pt x="1379" y="983"/>
                  </a:lnTo>
                  <a:lnTo>
                    <a:pt x="1379" y="981"/>
                  </a:lnTo>
                  <a:lnTo>
                    <a:pt x="1377" y="981"/>
                  </a:lnTo>
                  <a:lnTo>
                    <a:pt x="1377" y="979"/>
                  </a:lnTo>
                  <a:lnTo>
                    <a:pt x="1377" y="981"/>
                  </a:lnTo>
                  <a:lnTo>
                    <a:pt x="1379" y="983"/>
                  </a:lnTo>
                  <a:lnTo>
                    <a:pt x="1377" y="983"/>
                  </a:lnTo>
                  <a:lnTo>
                    <a:pt x="1377" y="981"/>
                  </a:lnTo>
                  <a:lnTo>
                    <a:pt x="1377" y="983"/>
                  </a:lnTo>
                  <a:lnTo>
                    <a:pt x="1377" y="985"/>
                  </a:lnTo>
                  <a:lnTo>
                    <a:pt x="1379" y="985"/>
                  </a:lnTo>
                  <a:lnTo>
                    <a:pt x="1379" y="987"/>
                  </a:lnTo>
                  <a:lnTo>
                    <a:pt x="1379" y="989"/>
                  </a:lnTo>
                  <a:lnTo>
                    <a:pt x="1377" y="989"/>
                  </a:lnTo>
                  <a:lnTo>
                    <a:pt x="1377" y="987"/>
                  </a:lnTo>
                  <a:lnTo>
                    <a:pt x="1375" y="987"/>
                  </a:lnTo>
                  <a:lnTo>
                    <a:pt x="1375" y="985"/>
                  </a:lnTo>
                  <a:lnTo>
                    <a:pt x="1373" y="985"/>
                  </a:lnTo>
                  <a:lnTo>
                    <a:pt x="1373" y="987"/>
                  </a:lnTo>
                  <a:lnTo>
                    <a:pt x="1371" y="987"/>
                  </a:lnTo>
                  <a:lnTo>
                    <a:pt x="1369" y="987"/>
                  </a:lnTo>
                  <a:lnTo>
                    <a:pt x="1367" y="987"/>
                  </a:lnTo>
                  <a:lnTo>
                    <a:pt x="1365" y="987"/>
                  </a:lnTo>
                  <a:lnTo>
                    <a:pt x="1365" y="989"/>
                  </a:lnTo>
                  <a:lnTo>
                    <a:pt x="1363" y="987"/>
                  </a:lnTo>
                  <a:lnTo>
                    <a:pt x="1365" y="987"/>
                  </a:lnTo>
                  <a:lnTo>
                    <a:pt x="1365" y="985"/>
                  </a:lnTo>
                  <a:lnTo>
                    <a:pt x="1365" y="983"/>
                  </a:lnTo>
                  <a:lnTo>
                    <a:pt x="1367" y="983"/>
                  </a:lnTo>
                  <a:lnTo>
                    <a:pt x="1367" y="981"/>
                  </a:lnTo>
                  <a:lnTo>
                    <a:pt x="1367" y="983"/>
                  </a:lnTo>
                  <a:lnTo>
                    <a:pt x="1365" y="983"/>
                  </a:lnTo>
                  <a:lnTo>
                    <a:pt x="1365" y="981"/>
                  </a:lnTo>
                  <a:lnTo>
                    <a:pt x="1367" y="981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dirty="0"/>
            </a:p>
          </p:txBody>
        </p:sp>
        <p:sp>
          <p:nvSpPr>
            <p:cNvPr id="8106" name="Freeform 1014"/>
            <p:cNvSpPr>
              <a:spLocks noEditPoints="1"/>
            </p:cNvSpPr>
            <p:nvPr/>
          </p:nvSpPr>
          <p:spPr bwMode="auto">
            <a:xfrm>
              <a:off x="2743786" y="4297976"/>
              <a:ext cx="442800" cy="288000"/>
            </a:xfrm>
            <a:custGeom>
              <a:avLst/>
              <a:gdLst>
                <a:gd name="T0" fmla="*/ 144 w 171"/>
                <a:gd name="T1" fmla="*/ 69 h 111"/>
                <a:gd name="T2" fmla="*/ 152 w 171"/>
                <a:gd name="T3" fmla="*/ 73 h 111"/>
                <a:gd name="T4" fmla="*/ 160 w 171"/>
                <a:gd name="T5" fmla="*/ 77 h 111"/>
                <a:gd name="T6" fmla="*/ 163 w 171"/>
                <a:gd name="T7" fmla="*/ 81 h 111"/>
                <a:gd name="T8" fmla="*/ 165 w 171"/>
                <a:gd name="T9" fmla="*/ 83 h 111"/>
                <a:gd name="T10" fmla="*/ 167 w 171"/>
                <a:gd name="T11" fmla="*/ 88 h 111"/>
                <a:gd name="T12" fmla="*/ 169 w 171"/>
                <a:gd name="T13" fmla="*/ 94 h 111"/>
                <a:gd name="T14" fmla="*/ 162 w 171"/>
                <a:gd name="T15" fmla="*/ 98 h 111"/>
                <a:gd name="T16" fmla="*/ 154 w 171"/>
                <a:gd name="T17" fmla="*/ 102 h 111"/>
                <a:gd name="T18" fmla="*/ 148 w 171"/>
                <a:gd name="T19" fmla="*/ 107 h 111"/>
                <a:gd name="T20" fmla="*/ 142 w 171"/>
                <a:gd name="T21" fmla="*/ 109 h 111"/>
                <a:gd name="T22" fmla="*/ 137 w 171"/>
                <a:gd name="T23" fmla="*/ 104 h 111"/>
                <a:gd name="T24" fmla="*/ 137 w 171"/>
                <a:gd name="T25" fmla="*/ 92 h 111"/>
                <a:gd name="T26" fmla="*/ 133 w 171"/>
                <a:gd name="T27" fmla="*/ 84 h 111"/>
                <a:gd name="T28" fmla="*/ 137 w 171"/>
                <a:gd name="T29" fmla="*/ 77 h 111"/>
                <a:gd name="T30" fmla="*/ 138 w 171"/>
                <a:gd name="T31" fmla="*/ 71 h 111"/>
                <a:gd name="T32" fmla="*/ 115 w 171"/>
                <a:gd name="T33" fmla="*/ 54 h 111"/>
                <a:gd name="T34" fmla="*/ 115 w 171"/>
                <a:gd name="T35" fmla="*/ 58 h 111"/>
                <a:gd name="T36" fmla="*/ 115 w 171"/>
                <a:gd name="T37" fmla="*/ 54 h 111"/>
                <a:gd name="T38" fmla="*/ 108 w 171"/>
                <a:gd name="T39" fmla="*/ 48 h 111"/>
                <a:gd name="T40" fmla="*/ 102 w 171"/>
                <a:gd name="T41" fmla="*/ 46 h 111"/>
                <a:gd name="T42" fmla="*/ 117 w 171"/>
                <a:gd name="T43" fmla="*/ 42 h 111"/>
                <a:gd name="T44" fmla="*/ 125 w 171"/>
                <a:gd name="T45" fmla="*/ 42 h 111"/>
                <a:gd name="T46" fmla="*/ 129 w 171"/>
                <a:gd name="T47" fmla="*/ 46 h 111"/>
                <a:gd name="T48" fmla="*/ 135 w 171"/>
                <a:gd name="T49" fmla="*/ 52 h 111"/>
                <a:gd name="T50" fmla="*/ 129 w 171"/>
                <a:gd name="T51" fmla="*/ 54 h 111"/>
                <a:gd name="T52" fmla="*/ 121 w 171"/>
                <a:gd name="T53" fmla="*/ 54 h 111"/>
                <a:gd name="T54" fmla="*/ 115 w 171"/>
                <a:gd name="T55" fmla="*/ 48 h 111"/>
                <a:gd name="T56" fmla="*/ 114 w 171"/>
                <a:gd name="T57" fmla="*/ 42 h 111"/>
                <a:gd name="T58" fmla="*/ 96 w 171"/>
                <a:gd name="T59" fmla="*/ 35 h 111"/>
                <a:gd name="T60" fmla="*/ 108 w 171"/>
                <a:gd name="T61" fmla="*/ 35 h 111"/>
                <a:gd name="T62" fmla="*/ 112 w 171"/>
                <a:gd name="T63" fmla="*/ 35 h 111"/>
                <a:gd name="T64" fmla="*/ 106 w 171"/>
                <a:gd name="T65" fmla="*/ 40 h 111"/>
                <a:gd name="T66" fmla="*/ 100 w 171"/>
                <a:gd name="T67" fmla="*/ 38 h 111"/>
                <a:gd name="T68" fmla="*/ 94 w 171"/>
                <a:gd name="T69" fmla="*/ 36 h 111"/>
                <a:gd name="T70" fmla="*/ 71 w 171"/>
                <a:gd name="T71" fmla="*/ 29 h 111"/>
                <a:gd name="T72" fmla="*/ 73 w 171"/>
                <a:gd name="T73" fmla="*/ 21 h 111"/>
                <a:gd name="T74" fmla="*/ 77 w 171"/>
                <a:gd name="T75" fmla="*/ 25 h 111"/>
                <a:gd name="T76" fmla="*/ 79 w 171"/>
                <a:gd name="T77" fmla="*/ 27 h 111"/>
                <a:gd name="T78" fmla="*/ 81 w 171"/>
                <a:gd name="T79" fmla="*/ 33 h 111"/>
                <a:gd name="T80" fmla="*/ 79 w 171"/>
                <a:gd name="T81" fmla="*/ 31 h 111"/>
                <a:gd name="T82" fmla="*/ 75 w 171"/>
                <a:gd name="T83" fmla="*/ 31 h 111"/>
                <a:gd name="T84" fmla="*/ 73 w 171"/>
                <a:gd name="T85" fmla="*/ 29 h 111"/>
                <a:gd name="T86" fmla="*/ 69 w 171"/>
                <a:gd name="T87" fmla="*/ 29 h 111"/>
                <a:gd name="T88" fmla="*/ 66 w 171"/>
                <a:gd name="T89" fmla="*/ 29 h 111"/>
                <a:gd name="T90" fmla="*/ 62 w 171"/>
                <a:gd name="T91" fmla="*/ 21 h 111"/>
                <a:gd name="T92" fmla="*/ 69 w 171"/>
                <a:gd name="T93" fmla="*/ 17 h 111"/>
                <a:gd name="T94" fmla="*/ 2 w 171"/>
                <a:gd name="T95" fmla="*/ 11 h 111"/>
                <a:gd name="T96" fmla="*/ 0 w 171"/>
                <a:gd name="T97" fmla="*/ 10 h 111"/>
                <a:gd name="T98" fmla="*/ 29 w 171"/>
                <a:gd name="T99" fmla="*/ 0 h 111"/>
                <a:gd name="T100" fmla="*/ 27 w 171"/>
                <a:gd name="T101" fmla="*/ 10 h 111"/>
                <a:gd name="T102" fmla="*/ 21 w 171"/>
                <a:gd name="T103" fmla="*/ 11 h 111"/>
                <a:gd name="T104" fmla="*/ 19 w 171"/>
                <a:gd name="T105" fmla="*/ 10 h 111"/>
                <a:gd name="T106" fmla="*/ 16 w 171"/>
                <a:gd name="T107" fmla="*/ 4 h 111"/>
                <a:gd name="T108" fmla="*/ 23 w 171"/>
                <a:gd name="T109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1" h="111">
                  <a:moveTo>
                    <a:pt x="138" y="65"/>
                  </a:moveTo>
                  <a:lnTo>
                    <a:pt x="140" y="65"/>
                  </a:lnTo>
                  <a:lnTo>
                    <a:pt x="140" y="67"/>
                  </a:lnTo>
                  <a:lnTo>
                    <a:pt x="142" y="67"/>
                  </a:lnTo>
                  <a:lnTo>
                    <a:pt x="142" y="69"/>
                  </a:lnTo>
                  <a:lnTo>
                    <a:pt x="144" y="69"/>
                  </a:lnTo>
                  <a:lnTo>
                    <a:pt x="146" y="69"/>
                  </a:lnTo>
                  <a:lnTo>
                    <a:pt x="146" y="71"/>
                  </a:lnTo>
                  <a:lnTo>
                    <a:pt x="148" y="71"/>
                  </a:lnTo>
                  <a:lnTo>
                    <a:pt x="150" y="71"/>
                  </a:lnTo>
                  <a:lnTo>
                    <a:pt x="152" y="71"/>
                  </a:lnTo>
                  <a:lnTo>
                    <a:pt x="152" y="73"/>
                  </a:lnTo>
                  <a:lnTo>
                    <a:pt x="154" y="73"/>
                  </a:lnTo>
                  <a:lnTo>
                    <a:pt x="156" y="73"/>
                  </a:lnTo>
                  <a:lnTo>
                    <a:pt x="156" y="75"/>
                  </a:lnTo>
                  <a:lnTo>
                    <a:pt x="158" y="75"/>
                  </a:lnTo>
                  <a:lnTo>
                    <a:pt x="160" y="75"/>
                  </a:lnTo>
                  <a:lnTo>
                    <a:pt x="160" y="77"/>
                  </a:lnTo>
                  <a:lnTo>
                    <a:pt x="162" y="77"/>
                  </a:lnTo>
                  <a:lnTo>
                    <a:pt x="162" y="79"/>
                  </a:lnTo>
                  <a:lnTo>
                    <a:pt x="163" y="79"/>
                  </a:lnTo>
                  <a:lnTo>
                    <a:pt x="163" y="81"/>
                  </a:lnTo>
                  <a:lnTo>
                    <a:pt x="162" y="81"/>
                  </a:lnTo>
                  <a:lnTo>
                    <a:pt x="163" y="81"/>
                  </a:lnTo>
                  <a:lnTo>
                    <a:pt x="163" y="83"/>
                  </a:lnTo>
                  <a:lnTo>
                    <a:pt x="163" y="84"/>
                  </a:lnTo>
                  <a:lnTo>
                    <a:pt x="163" y="83"/>
                  </a:lnTo>
                  <a:lnTo>
                    <a:pt x="165" y="83"/>
                  </a:lnTo>
                  <a:lnTo>
                    <a:pt x="165" y="84"/>
                  </a:lnTo>
                  <a:lnTo>
                    <a:pt x="165" y="83"/>
                  </a:lnTo>
                  <a:lnTo>
                    <a:pt x="165" y="84"/>
                  </a:lnTo>
                  <a:lnTo>
                    <a:pt x="165" y="83"/>
                  </a:lnTo>
                  <a:lnTo>
                    <a:pt x="165" y="84"/>
                  </a:lnTo>
                  <a:lnTo>
                    <a:pt x="165" y="86"/>
                  </a:lnTo>
                  <a:lnTo>
                    <a:pt x="167" y="86"/>
                  </a:lnTo>
                  <a:lnTo>
                    <a:pt x="167" y="88"/>
                  </a:lnTo>
                  <a:lnTo>
                    <a:pt x="169" y="88"/>
                  </a:lnTo>
                  <a:lnTo>
                    <a:pt x="169" y="90"/>
                  </a:lnTo>
                  <a:lnTo>
                    <a:pt x="171" y="90"/>
                  </a:lnTo>
                  <a:lnTo>
                    <a:pt x="171" y="92"/>
                  </a:lnTo>
                  <a:lnTo>
                    <a:pt x="169" y="92"/>
                  </a:lnTo>
                  <a:lnTo>
                    <a:pt x="169" y="94"/>
                  </a:lnTo>
                  <a:lnTo>
                    <a:pt x="167" y="94"/>
                  </a:lnTo>
                  <a:lnTo>
                    <a:pt x="167" y="96"/>
                  </a:lnTo>
                  <a:lnTo>
                    <a:pt x="165" y="96"/>
                  </a:lnTo>
                  <a:lnTo>
                    <a:pt x="165" y="98"/>
                  </a:lnTo>
                  <a:lnTo>
                    <a:pt x="163" y="98"/>
                  </a:lnTo>
                  <a:lnTo>
                    <a:pt x="162" y="98"/>
                  </a:lnTo>
                  <a:lnTo>
                    <a:pt x="162" y="100"/>
                  </a:lnTo>
                  <a:lnTo>
                    <a:pt x="160" y="100"/>
                  </a:lnTo>
                  <a:lnTo>
                    <a:pt x="158" y="100"/>
                  </a:lnTo>
                  <a:lnTo>
                    <a:pt x="156" y="100"/>
                  </a:lnTo>
                  <a:lnTo>
                    <a:pt x="154" y="100"/>
                  </a:lnTo>
                  <a:lnTo>
                    <a:pt x="154" y="102"/>
                  </a:lnTo>
                  <a:lnTo>
                    <a:pt x="152" y="102"/>
                  </a:lnTo>
                  <a:lnTo>
                    <a:pt x="152" y="104"/>
                  </a:lnTo>
                  <a:lnTo>
                    <a:pt x="150" y="104"/>
                  </a:lnTo>
                  <a:lnTo>
                    <a:pt x="148" y="104"/>
                  </a:lnTo>
                  <a:lnTo>
                    <a:pt x="148" y="106"/>
                  </a:lnTo>
                  <a:lnTo>
                    <a:pt x="148" y="107"/>
                  </a:lnTo>
                  <a:lnTo>
                    <a:pt x="146" y="107"/>
                  </a:lnTo>
                  <a:lnTo>
                    <a:pt x="146" y="109"/>
                  </a:lnTo>
                  <a:lnTo>
                    <a:pt x="144" y="109"/>
                  </a:lnTo>
                  <a:lnTo>
                    <a:pt x="144" y="111"/>
                  </a:lnTo>
                  <a:lnTo>
                    <a:pt x="144" y="109"/>
                  </a:lnTo>
                  <a:lnTo>
                    <a:pt x="142" y="109"/>
                  </a:lnTo>
                  <a:lnTo>
                    <a:pt x="140" y="109"/>
                  </a:lnTo>
                  <a:lnTo>
                    <a:pt x="140" y="107"/>
                  </a:lnTo>
                  <a:lnTo>
                    <a:pt x="138" y="107"/>
                  </a:lnTo>
                  <a:lnTo>
                    <a:pt x="138" y="106"/>
                  </a:lnTo>
                  <a:lnTo>
                    <a:pt x="137" y="106"/>
                  </a:lnTo>
                  <a:lnTo>
                    <a:pt x="137" y="104"/>
                  </a:lnTo>
                  <a:lnTo>
                    <a:pt x="137" y="102"/>
                  </a:lnTo>
                  <a:lnTo>
                    <a:pt x="137" y="100"/>
                  </a:lnTo>
                  <a:lnTo>
                    <a:pt x="137" y="98"/>
                  </a:lnTo>
                  <a:lnTo>
                    <a:pt x="137" y="96"/>
                  </a:lnTo>
                  <a:lnTo>
                    <a:pt x="137" y="94"/>
                  </a:lnTo>
                  <a:lnTo>
                    <a:pt x="137" y="92"/>
                  </a:lnTo>
                  <a:lnTo>
                    <a:pt x="135" y="92"/>
                  </a:lnTo>
                  <a:lnTo>
                    <a:pt x="135" y="90"/>
                  </a:lnTo>
                  <a:lnTo>
                    <a:pt x="135" y="88"/>
                  </a:lnTo>
                  <a:lnTo>
                    <a:pt x="135" y="86"/>
                  </a:lnTo>
                  <a:lnTo>
                    <a:pt x="133" y="86"/>
                  </a:lnTo>
                  <a:lnTo>
                    <a:pt x="133" y="84"/>
                  </a:lnTo>
                  <a:lnTo>
                    <a:pt x="133" y="83"/>
                  </a:lnTo>
                  <a:lnTo>
                    <a:pt x="133" y="81"/>
                  </a:lnTo>
                  <a:lnTo>
                    <a:pt x="135" y="81"/>
                  </a:lnTo>
                  <a:lnTo>
                    <a:pt x="135" y="79"/>
                  </a:lnTo>
                  <a:lnTo>
                    <a:pt x="137" y="79"/>
                  </a:lnTo>
                  <a:lnTo>
                    <a:pt x="137" y="77"/>
                  </a:lnTo>
                  <a:lnTo>
                    <a:pt x="138" y="77"/>
                  </a:lnTo>
                  <a:lnTo>
                    <a:pt x="138" y="75"/>
                  </a:lnTo>
                  <a:lnTo>
                    <a:pt x="140" y="75"/>
                  </a:lnTo>
                  <a:lnTo>
                    <a:pt x="140" y="73"/>
                  </a:lnTo>
                  <a:lnTo>
                    <a:pt x="138" y="73"/>
                  </a:lnTo>
                  <a:lnTo>
                    <a:pt x="138" y="71"/>
                  </a:lnTo>
                  <a:lnTo>
                    <a:pt x="137" y="71"/>
                  </a:lnTo>
                  <a:lnTo>
                    <a:pt x="137" y="69"/>
                  </a:lnTo>
                  <a:lnTo>
                    <a:pt x="137" y="67"/>
                  </a:lnTo>
                  <a:lnTo>
                    <a:pt x="137" y="65"/>
                  </a:lnTo>
                  <a:lnTo>
                    <a:pt x="138" y="65"/>
                  </a:lnTo>
                  <a:close/>
                  <a:moveTo>
                    <a:pt x="115" y="54"/>
                  </a:moveTo>
                  <a:lnTo>
                    <a:pt x="117" y="54"/>
                  </a:lnTo>
                  <a:lnTo>
                    <a:pt x="117" y="56"/>
                  </a:lnTo>
                  <a:lnTo>
                    <a:pt x="117" y="58"/>
                  </a:lnTo>
                  <a:lnTo>
                    <a:pt x="117" y="56"/>
                  </a:lnTo>
                  <a:lnTo>
                    <a:pt x="117" y="58"/>
                  </a:lnTo>
                  <a:lnTo>
                    <a:pt x="115" y="58"/>
                  </a:lnTo>
                  <a:lnTo>
                    <a:pt x="114" y="58"/>
                  </a:lnTo>
                  <a:lnTo>
                    <a:pt x="112" y="58"/>
                  </a:lnTo>
                  <a:lnTo>
                    <a:pt x="112" y="56"/>
                  </a:lnTo>
                  <a:lnTo>
                    <a:pt x="114" y="56"/>
                  </a:lnTo>
                  <a:lnTo>
                    <a:pt x="115" y="56"/>
                  </a:lnTo>
                  <a:lnTo>
                    <a:pt x="115" y="54"/>
                  </a:lnTo>
                  <a:close/>
                  <a:moveTo>
                    <a:pt x="102" y="44"/>
                  </a:moveTo>
                  <a:lnTo>
                    <a:pt x="104" y="44"/>
                  </a:lnTo>
                  <a:lnTo>
                    <a:pt x="106" y="44"/>
                  </a:lnTo>
                  <a:lnTo>
                    <a:pt x="108" y="44"/>
                  </a:lnTo>
                  <a:lnTo>
                    <a:pt x="108" y="46"/>
                  </a:lnTo>
                  <a:lnTo>
                    <a:pt x="108" y="48"/>
                  </a:lnTo>
                  <a:lnTo>
                    <a:pt x="108" y="50"/>
                  </a:lnTo>
                  <a:lnTo>
                    <a:pt x="106" y="50"/>
                  </a:lnTo>
                  <a:lnTo>
                    <a:pt x="104" y="50"/>
                  </a:lnTo>
                  <a:lnTo>
                    <a:pt x="102" y="50"/>
                  </a:lnTo>
                  <a:lnTo>
                    <a:pt x="102" y="48"/>
                  </a:lnTo>
                  <a:lnTo>
                    <a:pt x="102" y="46"/>
                  </a:lnTo>
                  <a:lnTo>
                    <a:pt x="100" y="46"/>
                  </a:lnTo>
                  <a:lnTo>
                    <a:pt x="100" y="44"/>
                  </a:lnTo>
                  <a:lnTo>
                    <a:pt x="102" y="44"/>
                  </a:lnTo>
                  <a:close/>
                  <a:moveTo>
                    <a:pt x="115" y="40"/>
                  </a:moveTo>
                  <a:lnTo>
                    <a:pt x="117" y="40"/>
                  </a:lnTo>
                  <a:lnTo>
                    <a:pt x="117" y="42"/>
                  </a:lnTo>
                  <a:lnTo>
                    <a:pt x="117" y="44"/>
                  </a:lnTo>
                  <a:lnTo>
                    <a:pt x="119" y="44"/>
                  </a:lnTo>
                  <a:lnTo>
                    <a:pt x="121" y="44"/>
                  </a:lnTo>
                  <a:lnTo>
                    <a:pt x="123" y="44"/>
                  </a:lnTo>
                  <a:lnTo>
                    <a:pt x="123" y="42"/>
                  </a:lnTo>
                  <a:lnTo>
                    <a:pt x="125" y="42"/>
                  </a:lnTo>
                  <a:lnTo>
                    <a:pt x="127" y="42"/>
                  </a:lnTo>
                  <a:lnTo>
                    <a:pt x="127" y="44"/>
                  </a:lnTo>
                  <a:lnTo>
                    <a:pt x="129" y="44"/>
                  </a:lnTo>
                  <a:lnTo>
                    <a:pt x="129" y="46"/>
                  </a:lnTo>
                  <a:lnTo>
                    <a:pt x="131" y="46"/>
                  </a:lnTo>
                  <a:lnTo>
                    <a:pt x="129" y="46"/>
                  </a:lnTo>
                  <a:lnTo>
                    <a:pt x="131" y="46"/>
                  </a:lnTo>
                  <a:lnTo>
                    <a:pt x="131" y="48"/>
                  </a:lnTo>
                  <a:lnTo>
                    <a:pt x="133" y="48"/>
                  </a:lnTo>
                  <a:lnTo>
                    <a:pt x="135" y="48"/>
                  </a:lnTo>
                  <a:lnTo>
                    <a:pt x="135" y="50"/>
                  </a:lnTo>
                  <a:lnTo>
                    <a:pt x="135" y="52"/>
                  </a:lnTo>
                  <a:lnTo>
                    <a:pt x="133" y="52"/>
                  </a:lnTo>
                  <a:lnTo>
                    <a:pt x="133" y="54"/>
                  </a:lnTo>
                  <a:lnTo>
                    <a:pt x="131" y="54"/>
                  </a:lnTo>
                  <a:lnTo>
                    <a:pt x="131" y="52"/>
                  </a:lnTo>
                  <a:lnTo>
                    <a:pt x="131" y="54"/>
                  </a:lnTo>
                  <a:lnTo>
                    <a:pt x="129" y="54"/>
                  </a:lnTo>
                  <a:lnTo>
                    <a:pt x="127" y="54"/>
                  </a:lnTo>
                  <a:lnTo>
                    <a:pt x="125" y="54"/>
                  </a:lnTo>
                  <a:lnTo>
                    <a:pt x="125" y="56"/>
                  </a:lnTo>
                  <a:lnTo>
                    <a:pt x="123" y="56"/>
                  </a:lnTo>
                  <a:lnTo>
                    <a:pt x="121" y="56"/>
                  </a:lnTo>
                  <a:lnTo>
                    <a:pt x="121" y="54"/>
                  </a:lnTo>
                  <a:lnTo>
                    <a:pt x="119" y="54"/>
                  </a:lnTo>
                  <a:lnTo>
                    <a:pt x="119" y="52"/>
                  </a:lnTo>
                  <a:lnTo>
                    <a:pt x="119" y="50"/>
                  </a:lnTo>
                  <a:lnTo>
                    <a:pt x="119" y="48"/>
                  </a:lnTo>
                  <a:lnTo>
                    <a:pt x="117" y="48"/>
                  </a:lnTo>
                  <a:lnTo>
                    <a:pt x="115" y="48"/>
                  </a:lnTo>
                  <a:lnTo>
                    <a:pt x="114" y="48"/>
                  </a:lnTo>
                  <a:lnTo>
                    <a:pt x="114" y="46"/>
                  </a:lnTo>
                  <a:lnTo>
                    <a:pt x="112" y="46"/>
                  </a:lnTo>
                  <a:lnTo>
                    <a:pt x="112" y="44"/>
                  </a:lnTo>
                  <a:lnTo>
                    <a:pt x="112" y="42"/>
                  </a:lnTo>
                  <a:lnTo>
                    <a:pt x="114" y="42"/>
                  </a:lnTo>
                  <a:lnTo>
                    <a:pt x="114" y="40"/>
                  </a:lnTo>
                  <a:lnTo>
                    <a:pt x="115" y="40"/>
                  </a:lnTo>
                  <a:close/>
                  <a:moveTo>
                    <a:pt x="94" y="33"/>
                  </a:moveTo>
                  <a:lnTo>
                    <a:pt x="94" y="35"/>
                  </a:lnTo>
                  <a:lnTo>
                    <a:pt x="96" y="33"/>
                  </a:lnTo>
                  <a:lnTo>
                    <a:pt x="96" y="35"/>
                  </a:lnTo>
                  <a:lnTo>
                    <a:pt x="98" y="35"/>
                  </a:lnTo>
                  <a:lnTo>
                    <a:pt x="100" y="35"/>
                  </a:lnTo>
                  <a:lnTo>
                    <a:pt x="102" y="35"/>
                  </a:lnTo>
                  <a:lnTo>
                    <a:pt x="104" y="35"/>
                  </a:lnTo>
                  <a:lnTo>
                    <a:pt x="106" y="35"/>
                  </a:lnTo>
                  <a:lnTo>
                    <a:pt x="108" y="35"/>
                  </a:lnTo>
                  <a:lnTo>
                    <a:pt x="110" y="35"/>
                  </a:lnTo>
                  <a:lnTo>
                    <a:pt x="112" y="35"/>
                  </a:lnTo>
                  <a:lnTo>
                    <a:pt x="110" y="35"/>
                  </a:lnTo>
                  <a:lnTo>
                    <a:pt x="110" y="36"/>
                  </a:lnTo>
                  <a:lnTo>
                    <a:pt x="112" y="36"/>
                  </a:lnTo>
                  <a:lnTo>
                    <a:pt x="112" y="35"/>
                  </a:lnTo>
                  <a:lnTo>
                    <a:pt x="112" y="36"/>
                  </a:lnTo>
                  <a:lnTo>
                    <a:pt x="110" y="36"/>
                  </a:lnTo>
                  <a:lnTo>
                    <a:pt x="110" y="38"/>
                  </a:lnTo>
                  <a:lnTo>
                    <a:pt x="108" y="38"/>
                  </a:lnTo>
                  <a:lnTo>
                    <a:pt x="106" y="38"/>
                  </a:lnTo>
                  <a:lnTo>
                    <a:pt x="106" y="40"/>
                  </a:lnTo>
                  <a:lnTo>
                    <a:pt x="106" y="38"/>
                  </a:lnTo>
                  <a:lnTo>
                    <a:pt x="104" y="38"/>
                  </a:lnTo>
                  <a:lnTo>
                    <a:pt x="102" y="38"/>
                  </a:lnTo>
                  <a:lnTo>
                    <a:pt x="100" y="38"/>
                  </a:lnTo>
                  <a:lnTo>
                    <a:pt x="100" y="36"/>
                  </a:lnTo>
                  <a:lnTo>
                    <a:pt x="100" y="38"/>
                  </a:lnTo>
                  <a:lnTo>
                    <a:pt x="98" y="38"/>
                  </a:lnTo>
                  <a:lnTo>
                    <a:pt x="96" y="38"/>
                  </a:lnTo>
                  <a:lnTo>
                    <a:pt x="94" y="38"/>
                  </a:lnTo>
                  <a:lnTo>
                    <a:pt x="92" y="38"/>
                  </a:lnTo>
                  <a:lnTo>
                    <a:pt x="92" y="36"/>
                  </a:lnTo>
                  <a:lnTo>
                    <a:pt x="94" y="36"/>
                  </a:lnTo>
                  <a:lnTo>
                    <a:pt x="94" y="35"/>
                  </a:lnTo>
                  <a:lnTo>
                    <a:pt x="94" y="33"/>
                  </a:lnTo>
                  <a:close/>
                  <a:moveTo>
                    <a:pt x="81" y="29"/>
                  </a:moveTo>
                  <a:lnTo>
                    <a:pt x="81" y="31"/>
                  </a:lnTo>
                  <a:lnTo>
                    <a:pt x="81" y="29"/>
                  </a:lnTo>
                  <a:close/>
                  <a:moveTo>
                    <a:pt x="71" y="29"/>
                  </a:moveTo>
                  <a:lnTo>
                    <a:pt x="73" y="29"/>
                  </a:lnTo>
                  <a:lnTo>
                    <a:pt x="71" y="29"/>
                  </a:lnTo>
                  <a:close/>
                  <a:moveTo>
                    <a:pt x="71" y="17"/>
                  </a:moveTo>
                  <a:lnTo>
                    <a:pt x="73" y="17"/>
                  </a:lnTo>
                  <a:lnTo>
                    <a:pt x="73" y="19"/>
                  </a:lnTo>
                  <a:lnTo>
                    <a:pt x="73" y="21"/>
                  </a:lnTo>
                  <a:lnTo>
                    <a:pt x="75" y="21"/>
                  </a:lnTo>
                  <a:lnTo>
                    <a:pt x="75" y="23"/>
                  </a:lnTo>
                  <a:lnTo>
                    <a:pt x="75" y="21"/>
                  </a:lnTo>
                  <a:lnTo>
                    <a:pt x="75" y="23"/>
                  </a:lnTo>
                  <a:lnTo>
                    <a:pt x="75" y="25"/>
                  </a:lnTo>
                  <a:lnTo>
                    <a:pt x="77" y="25"/>
                  </a:lnTo>
                  <a:lnTo>
                    <a:pt x="77" y="27"/>
                  </a:lnTo>
                  <a:lnTo>
                    <a:pt x="79" y="27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79" y="25"/>
                  </a:lnTo>
                  <a:lnTo>
                    <a:pt x="79" y="27"/>
                  </a:lnTo>
                  <a:lnTo>
                    <a:pt x="79" y="29"/>
                  </a:lnTo>
                  <a:lnTo>
                    <a:pt x="81" y="29"/>
                  </a:lnTo>
                  <a:lnTo>
                    <a:pt x="81" y="31"/>
                  </a:lnTo>
                  <a:lnTo>
                    <a:pt x="83" y="31"/>
                  </a:lnTo>
                  <a:lnTo>
                    <a:pt x="81" y="31"/>
                  </a:lnTo>
                  <a:lnTo>
                    <a:pt x="81" y="33"/>
                  </a:lnTo>
                  <a:lnTo>
                    <a:pt x="79" y="33"/>
                  </a:lnTo>
                  <a:lnTo>
                    <a:pt x="81" y="33"/>
                  </a:lnTo>
                  <a:lnTo>
                    <a:pt x="81" y="31"/>
                  </a:lnTo>
                  <a:lnTo>
                    <a:pt x="79" y="31"/>
                  </a:lnTo>
                  <a:lnTo>
                    <a:pt x="79" y="33"/>
                  </a:lnTo>
                  <a:lnTo>
                    <a:pt x="79" y="31"/>
                  </a:lnTo>
                  <a:lnTo>
                    <a:pt x="79" y="33"/>
                  </a:lnTo>
                  <a:lnTo>
                    <a:pt x="77" y="33"/>
                  </a:lnTo>
                  <a:lnTo>
                    <a:pt x="77" y="31"/>
                  </a:lnTo>
                  <a:lnTo>
                    <a:pt x="75" y="31"/>
                  </a:lnTo>
                  <a:lnTo>
                    <a:pt x="73" y="31"/>
                  </a:lnTo>
                  <a:lnTo>
                    <a:pt x="75" y="31"/>
                  </a:lnTo>
                  <a:lnTo>
                    <a:pt x="75" y="29"/>
                  </a:lnTo>
                  <a:lnTo>
                    <a:pt x="73" y="29"/>
                  </a:lnTo>
                  <a:lnTo>
                    <a:pt x="73" y="31"/>
                  </a:lnTo>
                  <a:lnTo>
                    <a:pt x="71" y="31"/>
                  </a:lnTo>
                  <a:lnTo>
                    <a:pt x="71" y="29"/>
                  </a:lnTo>
                  <a:lnTo>
                    <a:pt x="73" y="29"/>
                  </a:lnTo>
                  <a:lnTo>
                    <a:pt x="71" y="29"/>
                  </a:lnTo>
                  <a:lnTo>
                    <a:pt x="71" y="27"/>
                  </a:lnTo>
                  <a:lnTo>
                    <a:pt x="71" y="29"/>
                  </a:lnTo>
                  <a:lnTo>
                    <a:pt x="71" y="27"/>
                  </a:lnTo>
                  <a:lnTo>
                    <a:pt x="71" y="29"/>
                  </a:lnTo>
                  <a:lnTo>
                    <a:pt x="69" y="29"/>
                  </a:lnTo>
                  <a:lnTo>
                    <a:pt x="71" y="29"/>
                  </a:lnTo>
                  <a:lnTo>
                    <a:pt x="71" y="31"/>
                  </a:lnTo>
                  <a:lnTo>
                    <a:pt x="69" y="31"/>
                  </a:lnTo>
                  <a:lnTo>
                    <a:pt x="67" y="31"/>
                  </a:lnTo>
                  <a:lnTo>
                    <a:pt x="67" y="29"/>
                  </a:lnTo>
                  <a:lnTo>
                    <a:pt x="66" y="29"/>
                  </a:lnTo>
                  <a:lnTo>
                    <a:pt x="66" y="27"/>
                  </a:lnTo>
                  <a:lnTo>
                    <a:pt x="66" y="25"/>
                  </a:lnTo>
                  <a:lnTo>
                    <a:pt x="64" y="25"/>
                  </a:lnTo>
                  <a:lnTo>
                    <a:pt x="64" y="23"/>
                  </a:lnTo>
                  <a:lnTo>
                    <a:pt x="64" y="21"/>
                  </a:lnTo>
                  <a:lnTo>
                    <a:pt x="62" y="21"/>
                  </a:lnTo>
                  <a:lnTo>
                    <a:pt x="64" y="21"/>
                  </a:lnTo>
                  <a:lnTo>
                    <a:pt x="66" y="21"/>
                  </a:lnTo>
                  <a:lnTo>
                    <a:pt x="67" y="21"/>
                  </a:lnTo>
                  <a:lnTo>
                    <a:pt x="67" y="19"/>
                  </a:lnTo>
                  <a:lnTo>
                    <a:pt x="69" y="19"/>
                  </a:lnTo>
                  <a:lnTo>
                    <a:pt x="69" y="17"/>
                  </a:lnTo>
                  <a:lnTo>
                    <a:pt x="71" y="17"/>
                  </a:lnTo>
                  <a:close/>
                  <a:moveTo>
                    <a:pt x="6" y="8"/>
                  </a:moveTo>
                  <a:lnTo>
                    <a:pt x="6" y="10"/>
                  </a:lnTo>
                  <a:lnTo>
                    <a:pt x="6" y="11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8"/>
                  </a:lnTo>
                  <a:close/>
                  <a:moveTo>
                    <a:pt x="27" y="0"/>
                  </a:moveTo>
                  <a:lnTo>
                    <a:pt x="29" y="0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9" y="10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21" y="11"/>
                  </a:lnTo>
                  <a:lnTo>
                    <a:pt x="21" y="10"/>
                  </a:lnTo>
                  <a:lnTo>
                    <a:pt x="21" y="11"/>
                  </a:lnTo>
                  <a:lnTo>
                    <a:pt x="21" y="10"/>
                  </a:lnTo>
                  <a:lnTo>
                    <a:pt x="19" y="10"/>
                  </a:lnTo>
                  <a:lnTo>
                    <a:pt x="19" y="11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8" y="8"/>
                  </a:lnTo>
                  <a:lnTo>
                    <a:pt x="16" y="8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3" name="组合 2"/>
            <p:cNvGrpSpPr/>
            <p:nvPr/>
          </p:nvGrpSpPr>
          <p:grpSpPr>
            <a:xfrm>
              <a:off x="2211023" y="1471829"/>
              <a:ext cx="4880362" cy="3177833"/>
              <a:chOff x="2211023" y="1471829"/>
              <a:chExt cx="4880362" cy="3177833"/>
            </a:xfrm>
          </p:grpSpPr>
          <p:grpSp>
            <p:nvGrpSpPr>
              <p:cNvPr id="8104" name="组合 8103"/>
              <p:cNvGrpSpPr/>
              <p:nvPr/>
            </p:nvGrpSpPr>
            <p:grpSpPr>
              <a:xfrm>
                <a:off x="2211023" y="1471829"/>
                <a:ext cx="4741200" cy="2595600"/>
                <a:chOff x="3200699" y="1934507"/>
                <a:chExt cx="2895601" cy="1584325"/>
              </a:xfrm>
              <a:solidFill>
                <a:schemeClr val="accent2">
                  <a:lumMod val="60000"/>
                  <a:lumOff val="40000"/>
                </a:schemeClr>
              </a:solidFill>
            </p:grpSpPr>
            <p:sp>
              <p:nvSpPr>
                <p:cNvPr id="8119" name="Freeform 1016"/>
                <p:cNvSpPr>
                  <a:spLocks/>
                </p:cNvSpPr>
                <p:nvPr/>
              </p:nvSpPr>
              <p:spPr bwMode="auto">
                <a:xfrm>
                  <a:off x="3575349" y="1961494"/>
                  <a:ext cx="311150" cy="503238"/>
                </a:xfrm>
                <a:custGeom>
                  <a:avLst/>
                  <a:gdLst>
                    <a:gd name="T0" fmla="*/ 38 w 196"/>
                    <a:gd name="T1" fmla="*/ 29 h 317"/>
                    <a:gd name="T2" fmla="*/ 40 w 196"/>
                    <a:gd name="T3" fmla="*/ 52 h 317"/>
                    <a:gd name="T4" fmla="*/ 48 w 196"/>
                    <a:gd name="T5" fmla="*/ 63 h 317"/>
                    <a:gd name="T6" fmla="*/ 50 w 196"/>
                    <a:gd name="T7" fmla="*/ 73 h 317"/>
                    <a:gd name="T8" fmla="*/ 54 w 196"/>
                    <a:gd name="T9" fmla="*/ 81 h 317"/>
                    <a:gd name="T10" fmla="*/ 59 w 196"/>
                    <a:gd name="T11" fmla="*/ 83 h 317"/>
                    <a:gd name="T12" fmla="*/ 69 w 196"/>
                    <a:gd name="T13" fmla="*/ 92 h 317"/>
                    <a:gd name="T14" fmla="*/ 77 w 196"/>
                    <a:gd name="T15" fmla="*/ 104 h 317"/>
                    <a:gd name="T16" fmla="*/ 84 w 196"/>
                    <a:gd name="T17" fmla="*/ 111 h 317"/>
                    <a:gd name="T18" fmla="*/ 92 w 196"/>
                    <a:gd name="T19" fmla="*/ 111 h 317"/>
                    <a:gd name="T20" fmla="*/ 90 w 196"/>
                    <a:gd name="T21" fmla="*/ 125 h 317"/>
                    <a:gd name="T22" fmla="*/ 88 w 196"/>
                    <a:gd name="T23" fmla="*/ 136 h 317"/>
                    <a:gd name="T24" fmla="*/ 88 w 196"/>
                    <a:gd name="T25" fmla="*/ 148 h 317"/>
                    <a:gd name="T26" fmla="*/ 86 w 196"/>
                    <a:gd name="T27" fmla="*/ 157 h 317"/>
                    <a:gd name="T28" fmla="*/ 86 w 196"/>
                    <a:gd name="T29" fmla="*/ 161 h 317"/>
                    <a:gd name="T30" fmla="*/ 96 w 196"/>
                    <a:gd name="T31" fmla="*/ 163 h 317"/>
                    <a:gd name="T32" fmla="*/ 102 w 196"/>
                    <a:gd name="T33" fmla="*/ 154 h 317"/>
                    <a:gd name="T34" fmla="*/ 109 w 196"/>
                    <a:gd name="T35" fmla="*/ 161 h 317"/>
                    <a:gd name="T36" fmla="*/ 109 w 196"/>
                    <a:gd name="T37" fmla="*/ 163 h 317"/>
                    <a:gd name="T38" fmla="*/ 113 w 196"/>
                    <a:gd name="T39" fmla="*/ 173 h 317"/>
                    <a:gd name="T40" fmla="*/ 121 w 196"/>
                    <a:gd name="T41" fmla="*/ 182 h 317"/>
                    <a:gd name="T42" fmla="*/ 123 w 196"/>
                    <a:gd name="T43" fmla="*/ 196 h 317"/>
                    <a:gd name="T44" fmla="*/ 132 w 196"/>
                    <a:gd name="T45" fmla="*/ 202 h 317"/>
                    <a:gd name="T46" fmla="*/ 138 w 196"/>
                    <a:gd name="T47" fmla="*/ 211 h 317"/>
                    <a:gd name="T48" fmla="*/ 144 w 196"/>
                    <a:gd name="T49" fmla="*/ 207 h 317"/>
                    <a:gd name="T50" fmla="*/ 155 w 196"/>
                    <a:gd name="T51" fmla="*/ 207 h 317"/>
                    <a:gd name="T52" fmla="*/ 165 w 196"/>
                    <a:gd name="T53" fmla="*/ 205 h 317"/>
                    <a:gd name="T54" fmla="*/ 180 w 196"/>
                    <a:gd name="T55" fmla="*/ 205 h 317"/>
                    <a:gd name="T56" fmla="*/ 184 w 196"/>
                    <a:gd name="T57" fmla="*/ 196 h 317"/>
                    <a:gd name="T58" fmla="*/ 190 w 196"/>
                    <a:gd name="T59" fmla="*/ 205 h 317"/>
                    <a:gd name="T60" fmla="*/ 196 w 196"/>
                    <a:gd name="T61" fmla="*/ 223 h 317"/>
                    <a:gd name="T62" fmla="*/ 196 w 196"/>
                    <a:gd name="T63" fmla="*/ 246 h 317"/>
                    <a:gd name="T64" fmla="*/ 196 w 196"/>
                    <a:gd name="T65" fmla="*/ 273 h 317"/>
                    <a:gd name="T66" fmla="*/ 196 w 196"/>
                    <a:gd name="T67" fmla="*/ 298 h 317"/>
                    <a:gd name="T68" fmla="*/ 186 w 196"/>
                    <a:gd name="T69" fmla="*/ 317 h 317"/>
                    <a:gd name="T70" fmla="*/ 163 w 196"/>
                    <a:gd name="T71" fmla="*/ 317 h 317"/>
                    <a:gd name="T72" fmla="*/ 121 w 196"/>
                    <a:gd name="T73" fmla="*/ 317 h 317"/>
                    <a:gd name="T74" fmla="*/ 90 w 196"/>
                    <a:gd name="T75" fmla="*/ 317 h 317"/>
                    <a:gd name="T76" fmla="*/ 61 w 196"/>
                    <a:gd name="T77" fmla="*/ 317 h 317"/>
                    <a:gd name="T78" fmla="*/ 34 w 196"/>
                    <a:gd name="T79" fmla="*/ 317 h 317"/>
                    <a:gd name="T80" fmla="*/ 7 w 196"/>
                    <a:gd name="T81" fmla="*/ 313 h 317"/>
                    <a:gd name="T82" fmla="*/ 7 w 196"/>
                    <a:gd name="T83" fmla="*/ 294 h 317"/>
                    <a:gd name="T84" fmla="*/ 7 w 196"/>
                    <a:gd name="T85" fmla="*/ 275 h 317"/>
                    <a:gd name="T86" fmla="*/ 7 w 196"/>
                    <a:gd name="T87" fmla="*/ 255 h 317"/>
                    <a:gd name="T88" fmla="*/ 7 w 196"/>
                    <a:gd name="T89" fmla="*/ 236 h 317"/>
                    <a:gd name="T90" fmla="*/ 11 w 196"/>
                    <a:gd name="T91" fmla="*/ 221 h 317"/>
                    <a:gd name="T92" fmla="*/ 2 w 196"/>
                    <a:gd name="T93" fmla="*/ 215 h 317"/>
                    <a:gd name="T94" fmla="*/ 4 w 196"/>
                    <a:gd name="T95" fmla="*/ 202 h 317"/>
                    <a:gd name="T96" fmla="*/ 13 w 196"/>
                    <a:gd name="T97" fmla="*/ 192 h 317"/>
                    <a:gd name="T98" fmla="*/ 17 w 196"/>
                    <a:gd name="T99" fmla="*/ 177 h 317"/>
                    <a:gd name="T100" fmla="*/ 23 w 196"/>
                    <a:gd name="T101" fmla="*/ 165 h 317"/>
                    <a:gd name="T102" fmla="*/ 21 w 196"/>
                    <a:gd name="T103" fmla="*/ 152 h 317"/>
                    <a:gd name="T104" fmla="*/ 13 w 196"/>
                    <a:gd name="T105" fmla="*/ 144 h 317"/>
                    <a:gd name="T106" fmla="*/ 9 w 196"/>
                    <a:gd name="T107" fmla="*/ 131 h 317"/>
                    <a:gd name="T108" fmla="*/ 7 w 196"/>
                    <a:gd name="T109" fmla="*/ 121 h 317"/>
                    <a:gd name="T110" fmla="*/ 7 w 196"/>
                    <a:gd name="T111" fmla="*/ 102 h 317"/>
                    <a:gd name="T112" fmla="*/ 7 w 196"/>
                    <a:gd name="T113" fmla="*/ 83 h 317"/>
                    <a:gd name="T114" fmla="*/ 7 w 196"/>
                    <a:gd name="T115" fmla="*/ 63 h 317"/>
                    <a:gd name="T116" fmla="*/ 7 w 196"/>
                    <a:gd name="T117" fmla="*/ 44 h 317"/>
                    <a:gd name="T118" fmla="*/ 7 w 196"/>
                    <a:gd name="T119" fmla="*/ 25 h 317"/>
                    <a:gd name="T120" fmla="*/ 7 w 196"/>
                    <a:gd name="T121" fmla="*/ 6 h 317"/>
                    <a:gd name="T122" fmla="*/ 21 w 196"/>
                    <a:gd name="T123" fmla="*/ 0 h 3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96" h="317">
                      <a:moveTo>
                        <a:pt x="38" y="0"/>
                      </a:moveTo>
                      <a:lnTo>
                        <a:pt x="38" y="6"/>
                      </a:lnTo>
                      <a:lnTo>
                        <a:pt x="38" y="8"/>
                      </a:lnTo>
                      <a:lnTo>
                        <a:pt x="38" y="12"/>
                      </a:lnTo>
                      <a:lnTo>
                        <a:pt x="38" y="15"/>
                      </a:lnTo>
                      <a:lnTo>
                        <a:pt x="38" y="17"/>
                      </a:lnTo>
                      <a:lnTo>
                        <a:pt x="38" y="19"/>
                      </a:lnTo>
                      <a:lnTo>
                        <a:pt x="38" y="25"/>
                      </a:lnTo>
                      <a:lnTo>
                        <a:pt x="38" y="27"/>
                      </a:lnTo>
                      <a:lnTo>
                        <a:pt x="38" y="29"/>
                      </a:lnTo>
                      <a:lnTo>
                        <a:pt x="38" y="35"/>
                      </a:lnTo>
                      <a:lnTo>
                        <a:pt x="38" y="38"/>
                      </a:lnTo>
                      <a:lnTo>
                        <a:pt x="38" y="40"/>
                      </a:lnTo>
                      <a:lnTo>
                        <a:pt x="38" y="42"/>
                      </a:lnTo>
                      <a:lnTo>
                        <a:pt x="38" y="44"/>
                      </a:lnTo>
                      <a:lnTo>
                        <a:pt x="38" y="46"/>
                      </a:lnTo>
                      <a:lnTo>
                        <a:pt x="38" y="48"/>
                      </a:lnTo>
                      <a:lnTo>
                        <a:pt x="38" y="50"/>
                      </a:lnTo>
                      <a:lnTo>
                        <a:pt x="40" y="50"/>
                      </a:lnTo>
                      <a:lnTo>
                        <a:pt x="40" y="52"/>
                      </a:lnTo>
                      <a:lnTo>
                        <a:pt x="40" y="54"/>
                      </a:lnTo>
                      <a:lnTo>
                        <a:pt x="42" y="54"/>
                      </a:lnTo>
                      <a:lnTo>
                        <a:pt x="42" y="56"/>
                      </a:lnTo>
                      <a:lnTo>
                        <a:pt x="44" y="56"/>
                      </a:lnTo>
                      <a:lnTo>
                        <a:pt x="44" y="58"/>
                      </a:lnTo>
                      <a:lnTo>
                        <a:pt x="44" y="60"/>
                      </a:lnTo>
                      <a:lnTo>
                        <a:pt x="46" y="60"/>
                      </a:lnTo>
                      <a:lnTo>
                        <a:pt x="46" y="61"/>
                      </a:lnTo>
                      <a:lnTo>
                        <a:pt x="48" y="61"/>
                      </a:lnTo>
                      <a:lnTo>
                        <a:pt x="48" y="63"/>
                      </a:lnTo>
                      <a:lnTo>
                        <a:pt x="48" y="65"/>
                      </a:lnTo>
                      <a:lnTo>
                        <a:pt x="50" y="65"/>
                      </a:lnTo>
                      <a:lnTo>
                        <a:pt x="50" y="67"/>
                      </a:lnTo>
                      <a:lnTo>
                        <a:pt x="48" y="67"/>
                      </a:lnTo>
                      <a:lnTo>
                        <a:pt x="48" y="69"/>
                      </a:lnTo>
                      <a:lnTo>
                        <a:pt x="50" y="69"/>
                      </a:lnTo>
                      <a:lnTo>
                        <a:pt x="50" y="71"/>
                      </a:lnTo>
                      <a:lnTo>
                        <a:pt x="48" y="71"/>
                      </a:lnTo>
                      <a:lnTo>
                        <a:pt x="50" y="71"/>
                      </a:lnTo>
                      <a:lnTo>
                        <a:pt x="50" y="73"/>
                      </a:lnTo>
                      <a:lnTo>
                        <a:pt x="52" y="73"/>
                      </a:lnTo>
                      <a:lnTo>
                        <a:pt x="50" y="73"/>
                      </a:lnTo>
                      <a:lnTo>
                        <a:pt x="48" y="73"/>
                      </a:lnTo>
                      <a:lnTo>
                        <a:pt x="48" y="75"/>
                      </a:lnTo>
                      <a:lnTo>
                        <a:pt x="50" y="75"/>
                      </a:lnTo>
                      <a:lnTo>
                        <a:pt x="50" y="77"/>
                      </a:lnTo>
                      <a:lnTo>
                        <a:pt x="52" y="77"/>
                      </a:lnTo>
                      <a:lnTo>
                        <a:pt x="54" y="77"/>
                      </a:lnTo>
                      <a:lnTo>
                        <a:pt x="54" y="79"/>
                      </a:lnTo>
                      <a:lnTo>
                        <a:pt x="54" y="81"/>
                      </a:lnTo>
                      <a:lnTo>
                        <a:pt x="55" y="81"/>
                      </a:lnTo>
                      <a:lnTo>
                        <a:pt x="54" y="81"/>
                      </a:lnTo>
                      <a:lnTo>
                        <a:pt x="55" y="81"/>
                      </a:lnTo>
                      <a:lnTo>
                        <a:pt x="54" y="81"/>
                      </a:lnTo>
                      <a:lnTo>
                        <a:pt x="55" y="81"/>
                      </a:lnTo>
                      <a:lnTo>
                        <a:pt x="55" y="83"/>
                      </a:lnTo>
                      <a:lnTo>
                        <a:pt x="55" y="81"/>
                      </a:lnTo>
                      <a:lnTo>
                        <a:pt x="57" y="81"/>
                      </a:lnTo>
                      <a:lnTo>
                        <a:pt x="57" y="83"/>
                      </a:lnTo>
                      <a:lnTo>
                        <a:pt x="59" y="83"/>
                      </a:lnTo>
                      <a:lnTo>
                        <a:pt x="61" y="83"/>
                      </a:lnTo>
                      <a:lnTo>
                        <a:pt x="61" y="84"/>
                      </a:lnTo>
                      <a:lnTo>
                        <a:pt x="61" y="86"/>
                      </a:lnTo>
                      <a:lnTo>
                        <a:pt x="63" y="86"/>
                      </a:lnTo>
                      <a:lnTo>
                        <a:pt x="63" y="88"/>
                      </a:lnTo>
                      <a:lnTo>
                        <a:pt x="65" y="88"/>
                      </a:lnTo>
                      <a:lnTo>
                        <a:pt x="65" y="90"/>
                      </a:lnTo>
                      <a:lnTo>
                        <a:pt x="67" y="90"/>
                      </a:lnTo>
                      <a:lnTo>
                        <a:pt x="67" y="92"/>
                      </a:lnTo>
                      <a:lnTo>
                        <a:pt x="69" y="92"/>
                      </a:lnTo>
                      <a:lnTo>
                        <a:pt x="69" y="94"/>
                      </a:lnTo>
                      <a:lnTo>
                        <a:pt x="69" y="96"/>
                      </a:lnTo>
                      <a:lnTo>
                        <a:pt x="71" y="96"/>
                      </a:lnTo>
                      <a:lnTo>
                        <a:pt x="71" y="98"/>
                      </a:lnTo>
                      <a:lnTo>
                        <a:pt x="73" y="98"/>
                      </a:lnTo>
                      <a:lnTo>
                        <a:pt x="73" y="100"/>
                      </a:lnTo>
                      <a:lnTo>
                        <a:pt x="73" y="102"/>
                      </a:lnTo>
                      <a:lnTo>
                        <a:pt x="73" y="104"/>
                      </a:lnTo>
                      <a:lnTo>
                        <a:pt x="75" y="104"/>
                      </a:lnTo>
                      <a:lnTo>
                        <a:pt x="77" y="104"/>
                      </a:lnTo>
                      <a:lnTo>
                        <a:pt x="77" y="106"/>
                      </a:lnTo>
                      <a:lnTo>
                        <a:pt x="78" y="106"/>
                      </a:lnTo>
                      <a:lnTo>
                        <a:pt x="78" y="108"/>
                      </a:lnTo>
                      <a:lnTo>
                        <a:pt x="78" y="109"/>
                      </a:lnTo>
                      <a:lnTo>
                        <a:pt x="78" y="108"/>
                      </a:lnTo>
                      <a:lnTo>
                        <a:pt x="80" y="108"/>
                      </a:lnTo>
                      <a:lnTo>
                        <a:pt x="82" y="108"/>
                      </a:lnTo>
                      <a:lnTo>
                        <a:pt x="82" y="109"/>
                      </a:lnTo>
                      <a:lnTo>
                        <a:pt x="82" y="111"/>
                      </a:lnTo>
                      <a:lnTo>
                        <a:pt x="84" y="111"/>
                      </a:lnTo>
                      <a:lnTo>
                        <a:pt x="82" y="111"/>
                      </a:lnTo>
                      <a:lnTo>
                        <a:pt x="84" y="111"/>
                      </a:lnTo>
                      <a:lnTo>
                        <a:pt x="86" y="111"/>
                      </a:lnTo>
                      <a:lnTo>
                        <a:pt x="88" y="111"/>
                      </a:lnTo>
                      <a:lnTo>
                        <a:pt x="90" y="111"/>
                      </a:lnTo>
                      <a:lnTo>
                        <a:pt x="90" y="109"/>
                      </a:lnTo>
                      <a:lnTo>
                        <a:pt x="90" y="111"/>
                      </a:lnTo>
                      <a:lnTo>
                        <a:pt x="90" y="109"/>
                      </a:lnTo>
                      <a:lnTo>
                        <a:pt x="92" y="109"/>
                      </a:lnTo>
                      <a:lnTo>
                        <a:pt x="92" y="111"/>
                      </a:lnTo>
                      <a:lnTo>
                        <a:pt x="92" y="113"/>
                      </a:lnTo>
                      <a:lnTo>
                        <a:pt x="92" y="115"/>
                      </a:lnTo>
                      <a:lnTo>
                        <a:pt x="92" y="117"/>
                      </a:lnTo>
                      <a:lnTo>
                        <a:pt x="90" y="117"/>
                      </a:lnTo>
                      <a:lnTo>
                        <a:pt x="90" y="119"/>
                      </a:lnTo>
                      <a:lnTo>
                        <a:pt x="90" y="121"/>
                      </a:lnTo>
                      <a:lnTo>
                        <a:pt x="92" y="121"/>
                      </a:lnTo>
                      <a:lnTo>
                        <a:pt x="90" y="121"/>
                      </a:lnTo>
                      <a:lnTo>
                        <a:pt x="90" y="123"/>
                      </a:lnTo>
                      <a:lnTo>
                        <a:pt x="90" y="125"/>
                      </a:lnTo>
                      <a:lnTo>
                        <a:pt x="90" y="127"/>
                      </a:lnTo>
                      <a:lnTo>
                        <a:pt x="88" y="127"/>
                      </a:lnTo>
                      <a:lnTo>
                        <a:pt x="90" y="127"/>
                      </a:lnTo>
                      <a:lnTo>
                        <a:pt x="90" y="129"/>
                      </a:lnTo>
                      <a:lnTo>
                        <a:pt x="88" y="129"/>
                      </a:lnTo>
                      <a:lnTo>
                        <a:pt x="88" y="131"/>
                      </a:lnTo>
                      <a:lnTo>
                        <a:pt x="88" y="132"/>
                      </a:lnTo>
                      <a:lnTo>
                        <a:pt x="86" y="132"/>
                      </a:lnTo>
                      <a:lnTo>
                        <a:pt x="86" y="134"/>
                      </a:lnTo>
                      <a:lnTo>
                        <a:pt x="88" y="136"/>
                      </a:lnTo>
                      <a:lnTo>
                        <a:pt x="88" y="138"/>
                      </a:lnTo>
                      <a:lnTo>
                        <a:pt x="86" y="138"/>
                      </a:lnTo>
                      <a:lnTo>
                        <a:pt x="86" y="140"/>
                      </a:lnTo>
                      <a:lnTo>
                        <a:pt x="88" y="140"/>
                      </a:lnTo>
                      <a:lnTo>
                        <a:pt x="88" y="142"/>
                      </a:lnTo>
                      <a:lnTo>
                        <a:pt x="90" y="142"/>
                      </a:lnTo>
                      <a:lnTo>
                        <a:pt x="90" y="144"/>
                      </a:lnTo>
                      <a:lnTo>
                        <a:pt x="90" y="146"/>
                      </a:lnTo>
                      <a:lnTo>
                        <a:pt x="90" y="148"/>
                      </a:lnTo>
                      <a:lnTo>
                        <a:pt x="88" y="148"/>
                      </a:lnTo>
                      <a:lnTo>
                        <a:pt x="86" y="148"/>
                      </a:lnTo>
                      <a:lnTo>
                        <a:pt x="86" y="150"/>
                      </a:lnTo>
                      <a:lnTo>
                        <a:pt x="84" y="150"/>
                      </a:lnTo>
                      <a:lnTo>
                        <a:pt x="84" y="152"/>
                      </a:lnTo>
                      <a:lnTo>
                        <a:pt x="86" y="152"/>
                      </a:lnTo>
                      <a:lnTo>
                        <a:pt x="86" y="154"/>
                      </a:lnTo>
                      <a:lnTo>
                        <a:pt x="86" y="156"/>
                      </a:lnTo>
                      <a:lnTo>
                        <a:pt x="86" y="157"/>
                      </a:lnTo>
                      <a:lnTo>
                        <a:pt x="86" y="156"/>
                      </a:lnTo>
                      <a:lnTo>
                        <a:pt x="86" y="157"/>
                      </a:lnTo>
                      <a:lnTo>
                        <a:pt x="84" y="157"/>
                      </a:lnTo>
                      <a:lnTo>
                        <a:pt x="86" y="157"/>
                      </a:lnTo>
                      <a:lnTo>
                        <a:pt x="86" y="159"/>
                      </a:lnTo>
                      <a:lnTo>
                        <a:pt x="84" y="159"/>
                      </a:lnTo>
                      <a:lnTo>
                        <a:pt x="86" y="159"/>
                      </a:lnTo>
                      <a:lnTo>
                        <a:pt x="84" y="159"/>
                      </a:lnTo>
                      <a:lnTo>
                        <a:pt x="84" y="161"/>
                      </a:lnTo>
                      <a:lnTo>
                        <a:pt x="86" y="161"/>
                      </a:lnTo>
                      <a:lnTo>
                        <a:pt x="86" y="159"/>
                      </a:lnTo>
                      <a:lnTo>
                        <a:pt x="86" y="161"/>
                      </a:lnTo>
                      <a:lnTo>
                        <a:pt x="88" y="161"/>
                      </a:lnTo>
                      <a:lnTo>
                        <a:pt x="88" y="159"/>
                      </a:lnTo>
                      <a:lnTo>
                        <a:pt x="88" y="161"/>
                      </a:lnTo>
                      <a:lnTo>
                        <a:pt x="90" y="161"/>
                      </a:lnTo>
                      <a:lnTo>
                        <a:pt x="90" y="163"/>
                      </a:lnTo>
                      <a:lnTo>
                        <a:pt x="92" y="163"/>
                      </a:lnTo>
                      <a:lnTo>
                        <a:pt x="92" y="165"/>
                      </a:lnTo>
                      <a:lnTo>
                        <a:pt x="94" y="165"/>
                      </a:lnTo>
                      <a:lnTo>
                        <a:pt x="94" y="163"/>
                      </a:lnTo>
                      <a:lnTo>
                        <a:pt x="96" y="163"/>
                      </a:lnTo>
                      <a:lnTo>
                        <a:pt x="96" y="161"/>
                      </a:lnTo>
                      <a:lnTo>
                        <a:pt x="94" y="161"/>
                      </a:lnTo>
                      <a:lnTo>
                        <a:pt x="96" y="161"/>
                      </a:lnTo>
                      <a:lnTo>
                        <a:pt x="98" y="161"/>
                      </a:lnTo>
                      <a:lnTo>
                        <a:pt x="98" y="159"/>
                      </a:lnTo>
                      <a:lnTo>
                        <a:pt x="100" y="159"/>
                      </a:lnTo>
                      <a:lnTo>
                        <a:pt x="100" y="157"/>
                      </a:lnTo>
                      <a:lnTo>
                        <a:pt x="102" y="157"/>
                      </a:lnTo>
                      <a:lnTo>
                        <a:pt x="102" y="156"/>
                      </a:lnTo>
                      <a:lnTo>
                        <a:pt x="102" y="154"/>
                      </a:lnTo>
                      <a:lnTo>
                        <a:pt x="103" y="154"/>
                      </a:lnTo>
                      <a:lnTo>
                        <a:pt x="103" y="156"/>
                      </a:lnTo>
                      <a:lnTo>
                        <a:pt x="103" y="154"/>
                      </a:lnTo>
                      <a:lnTo>
                        <a:pt x="105" y="154"/>
                      </a:lnTo>
                      <a:lnTo>
                        <a:pt x="105" y="156"/>
                      </a:lnTo>
                      <a:lnTo>
                        <a:pt x="105" y="157"/>
                      </a:lnTo>
                      <a:lnTo>
                        <a:pt x="107" y="157"/>
                      </a:lnTo>
                      <a:lnTo>
                        <a:pt x="109" y="157"/>
                      </a:lnTo>
                      <a:lnTo>
                        <a:pt x="109" y="159"/>
                      </a:lnTo>
                      <a:lnTo>
                        <a:pt x="109" y="161"/>
                      </a:lnTo>
                      <a:lnTo>
                        <a:pt x="107" y="161"/>
                      </a:lnTo>
                      <a:lnTo>
                        <a:pt x="107" y="163"/>
                      </a:lnTo>
                      <a:lnTo>
                        <a:pt x="109" y="161"/>
                      </a:lnTo>
                      <a:lnTo>
                        <a:pt x="109" y="163"/>
                      </a:lnTo>
                      <a:lnTo>
                        <a:pt x="109" y="161"/>
                      </a:lnTo>
                      <a:lnTo>
                        <a:pt x="109" y="163"/>
                      </a:lnTo>
                      <a:lnTo>
                        <a:pt x="109" y="161"/>
                      </a:lnTo>
                      <a:lnTo>
                        <a:pt x="109" y="163"/>
                      </a:lnTo>
                      <a:lnTo>
                        <a:pt x="109" y="161"/>
                      </a:lnTo>
                      <a:lnTo>
                        <a:pt x="109" y="163"/>
                      </a:lnTo>
                      <a:lnTo>
                        <a:pt x="111" y="163"/>
                      </a:lnTo>
                      <a:lnTo>
                        <a:pt x="109" y="165"/>
                      </a:lnTo>
                      <a:lnTo>
                        <a:pt x="109" y="167"/>
                      </a:lnTo>
                      <a:lnTo>
                        <a:pt x="111" y="167"/>
                      </a:lnTo>
                      <a:lnTo>
                        <a:pt x="109" y="167"/>
                      </a:lnTo>
                      <a:lnTo>
                        <a:pt x="111" y="167"/>
                      </a:lnTo>
                      <a:lnTo>
                        <a:pt x="111" y="169"/>
                      </a:lnTo>
                      <a:lnTo>
                        <a:pt x="111" y="171"/>
                      </a:lnTo>
                      <a:lnTo>
                        <a:pt x="111" y="173"/>
                      </a:lnTo>
                      <a:lnTo>
                        <a:pt x="113" y="173"/>
                      </a:lnTo>
                      <a:lnTo>
                        <a:pt x="113" y="175"/>
                      </a:lnTo>
                      <a:lnTo>
                        <a:pt x="113" y="177"/>
                      </a:lnTo>
                      <a:lnTo>
                        <a:pt x="115" y="177"/>
                      </a:lnTo>
                      <a:lnTo>
                        <a:pt x="115" y="179"/>
                      </a:lnTo>
                      <a:lnTo>
                        <a:pt x="117" y="179"/>
                      </a:lnTo>
                      <a:lnTo>
                        <a:pt x="117" y="180"/>
                      </a:lnTo>
                      <a:lnTo>
                        <a:pt x="119" y="180"/>
                      </a:lnTo>
                      <a:lnTo>
                        <a:pt x="117" y="182"/>
                      </a:lnTo>
                      <a:lnTo>
                        <a:pt x="119" y="182"/>
                      </a:lnTo>
                      <a:lnTo>
                        <a:pt x="121" y="182"/>
                      </a:lnTo>
                      <a:lnTo>
                        <a:pt x="121" y="184"/>
                      </a:lnTo>
                      <a:lnTo>
                        <a:pt x="121" y="186"/>
                      </a:lnTo>
                      <a:lnTo>
                        <a:pt x="121" y="188"/>
                      </a:lnTo>
                      <a:lnTo>
                        <a:pt x="119" y="188"/>
                      </a:lnTo>
                      <a:lnTo>
                        <a:pt x="119" y="190"/>
                      </a:lnTo>
                      <a:lnTo>
                        <a:pt x="119" y="192"/>
                      </a:lnTo>
                      <a:lnTo>
                        <a:pt x="121" y="192"/>
                      </a:lnTo>
                      <a:lnTo>
                        <a:pt x="123" y="192"/>
                      </a:lnTo>
                      <a:lnTo>
                        <a:pt x="123" y="194"/>
                      </a:lnTo>
                      <a:lnTo>
                        <a:pt x="123" y="196"/>
                      </a:lnTo>
                      <a:lnTo>
                        <a:pt x="125" y="196"/>
                      </a:lnTo>
                      <a:lnTo>
                        <a:pt x="125" y="194"/>
                      </a:lnTo>
                      <a:lnTo>
                        <a:pt x="126" y="194"/>
                      </a:lnTo>
                      <a:lnTo>
                        <a:pt x="128" y="194"/>
                      </a:lnTo>
                      <a:lnTo>
                        <a:pt x="128" y="196"/>
                      </a:lnTo>
                      <a:lnTo>
                        <a:pt x="130" y="196"/>
                      </a:lnTo>
                      <a:lnTo>
                        <a:pt x="130" y="198"/>
                      </a:lnTo>
                      <a:lnTo>
                        <a:pt x="130" y="200"/>
                      </a:lnTo>
                      <a:lnTo>
                        <a:pt x="132" y="200"/>
                      </a:lnTo>
                      <a:lnTo>
                        <a:pt x="132" y="202"/>
                      </a:lnTo>
                      <a:lnTo>
                        <a:pt x="132" y="204"/>
                      </a:lnTo>
                      <a:lnTo>
                        <a:pt x="132" y="205"/>
                      </a:lnTo>
                      <a:lnTo>
                        <a:pt x="134" y="205"/>
                      </a:lnTo>
                      <a:lnTo>
                        <a:pt x="134" y="207"/>
                      </a:lnTo>
                      <a:lnTo>
                        <a:pt x="134" y="209"/>
                      </a:lnTo>
                      <a:lnTo>
                        <a:pt x="134" y="211"/>
                      </a:lnTo>
                      <a:lnTo>
                        <a:pt x="136" y="211"/>
                      </a:lnTo>
                      <a:lnTo>
                        <a:pt x="136" y="213"/>
                      </a:lnTo>
                      <a:lnTo>
                        <a:pt x="138" y="213"/>
                      </a:lnTo>
                      <a:lnTo>
                        <a:pt x="138" y="211"/>
                      </a:lnTo>
                      <a:lnTo>
                        <a:pt x="138" y="213"/>
                      </a:lnTo>
                      <a:lnTo>
                        <a:pt x="140" y="215"/>
                      </a:lnTo>
                      <a:lnTo>
                        <a:pt x="140" y="213"/>
                      </a:lnTo>
                      <a:lnTo>
                        <a:pt x="140" y="211"/>
                      </a:lnTo>
                      <a:lnTo>
                        <a:pt x="140" y="209"/>
                      </a:lnTo>
                      <a:lnTo>
                        <a:pt x="142" y="209"/>
                      </a:lnTo>
                      <a:lnTo>
                        <a:pt x="142" y="207"/>
                      </a:lnTo>
                      <a:lnTo>
                        <a:pt x="142" y="209"/>
                      </a:lnTo>
                      <a:lnTo>
                        <a:pt x="142" y="207"/>
                      </a:lnTo>
                      <a:lnTo>
                        <a:pt x="144" y="207"/>
                      </a:lnTo>
                      <a:lnTo>
                        <a:pt x="146" y="209"/>
                      </a:lnTo>
                      <a:lnTo>
                        <a:pt x="146" y="207"/>
                      </a:lnTo>
                      <a:lnTo>
                        <a:pt x="146" y="209"/>
                      </a:lnTo>
                      <a:lnTo>
                        <a:pt x="148" y="207"/>
                      </a:lnTo>
                      <a:lnTo>
                        <a:pt x="148" y="209"/>
                      </a:lnTo>
                      <a:lnTo>
                        <a:pt x="150" y="209"/>
                      </a:lnTo>
                      <a:lnTo>
                        <a:pt x="151" y="209"/>
                      </a:lnTo>
                      <a:lnTo>
                        <a:pt x="153" y="209"/>
                      </a:lnTo>
                      <a:lnTo>
                        <a:pt x="155" y="209"/>
                      </a:lnTo>
                      <a:lnTo>
                        <a:pt x="155" y="207"/>
                      </a:lnTo>
                      <a:lnTo>
                        <a:pt x="155" y="205"/>
                      </a:lnTo>
                      <a:lnTo>
                        <a:pt x="157" y="205"/>
                      </a:lnTo>
                      <a:lnTo>
                        <a:pt x="159" y="205"/>
                      </a:lnTo>
                      <a:lnTo>
                        <a:pt x="161" y="205"/>
                      </a:lnTo>
                      <a:lnTo>
                        <a:pt x="161" y="207"/>
                      </a:lnTo>
                      <a:lnTo>
                        <a:pt x="163" y="207"/>
                      </a:lnTo>
                      <a:lnTo>
                        <a:pt x="163" y="205"/>
                      </a:lnTo>
                      <a:lnTo>
                        <a:pt x="165" y="205"/>
                      </a:lnTo>
                      <a:lnTo>
                        <a:pt x="165" y="207"/>
                      </a:lnTo>
                      <a:lnTo>
                        <a:pt x="165" y="205"/>
                      </a:lnTo>
                      <a:lnTo>
                        <a:pt x="167" y="205"/>
                      </a:lnTo>
                      <a:lnTo>
                        <a:pt x="169" y="205"/>
                      </a:lnTo>
                      <a:lnTo>
                        <a:pt x="171" y="205"/>
                      </a:lnTo>
                      <a:lnTo>
                        <a:pt x="171" y="207"/>
                      </a:lnTo>
                      <a:lnTo>
                        <a:pt x="173" y="207"/>
                      </a:lnTo>
                      <a:lnTo>
                        <a:pt x="173" y="205"/>
                      </a:lnTo>
                      <a:lnTo>
                        <a:pt x="174" y="205"/>
                      </a:lnTo>
                      <a:lnTo>
                        <a:pt x="176" y="205"/>
                      </a:lnTo>
                      <a:lnTo>
                        <a:pt x="178" y="205"/>
                      </a:lnTo>
                      <a:lnTo>
                        <a:pt x="180" y="205"/>
                      </a:lnTo>
                      <a:lnTo>
                        <a:pt x="182" y="205"/>
                      </a:lnTo>
                      <a:lnTo>
                        <a:pt x="180" y="204"/>
                      </a:lnTo>
                      <a:lnTo>
                        <a:pt x="180" y="202"/>
                      </a:lnTo>
                      <a:lnTo>
                        <a:pt x="182" y="202"/>
                      </a:lnTo>
                      <a:lnTo>
                        <a:pt x="180" y="202"/>
                      </a:lnTo>
                      <a:lnTo>
                        <a:pt x="182" y="202"/>
                      </a:lnTo>
                      <a:lnTo>
                        <a:pt x="182" y="200"/>
                      </a:lnTo>
                      <a:lnTo>
                        <a:pt x="182" y="198"/>
                      </a:lnTo>
                      <a:lnTo>
                        <a:pt x="184" y="198"/>
                      </a:lnTo>
                      <a:lnTo>
                        <a:pt x="184" y="196"/>
                      </a:lnTo>
                      <a:lnTo>
                        <a:pt x="186" y="196"/>
                      </a:lnTo>
                      <a:lnTo>
                        <a:pt x="186" y="198"/>
                      </a:lnTo>
                      <a:lnTo>
                        <a:pt x="188" y="198"/>
                      </a:lnTo>
                      <a:lnTo>
                        <a:pt x="188" y="200"/>
                      </a:lnTo>
                      <a:lnTo>
                        <a:pt x="190" y="200"/>
                      </a:lnTo>
                      <a:lnTo>
                        <a:pt x="188" y="200"/>
                      </a:lnTo>
                      <a:lnTo>
                        <a:pt x="188" y="202"/>
                      </a:lnTo>
                      <a:lnTo>
                        <a:pt x="190" y="202"/>
                      </a:lnTo>
                      <a:lnTo>
                        <a:pt x="190" y="204"/>
                      </a:lnTo>
                      <a:lnTo>
                        <a:pt x="190" y="205"/>
                      </a:lnTo>
                      <a:lnTo>
                        <a:pt x="192" y="205"/>
                      </a:lnTo>
                      <a:lnTo>
                        <a:pt x="194" y="205"/>
                      </a:lnTo>
                      <a:lnTo>
                        <a:pt x="194" y="207"/>
                      </a:lnTo>
                      <a:lnTo>
                        <a:pt x="194" y="209"/>
                      </a:lnTo>
                      <a:lnTo>
                        <a:pt x="196" y="209"/>
                      </a:lnTo>
                      <a:lnTo>
                        <a:pt x="196" y="211"/>
                      </a:lnTo>
                      <a:lnTo>
                        <a:pt x="196" y="213"/>
                      </a:lnTo>
                      <a:lnTo>
                        <a:pt x="196" y="215"/>
                      </a:lnTo>
                      <a:lnTo>
                        <a:pt x="196" y="221"/>
                      </a:lnTo>
                      <a:lnTo>
                        <a:pt x="196" y="223"/>
                      </a:lnTo>
                      <a:lnTo>
                        <a:pt x="196" y="225"/>
                      </a:lnTo>
                      <a:lnTo>
                        <a:pt x="196" y="227"/>
                      </a:lnTo>
                      <a:lnTo>
                        <a:pt x="196" y="228"/>
                      </a:lnTo>
                      <a:lnTo>
                        <a:pt x="196" y="230"/>
                      </a:lnTo>
                      <a:lnTo>
                        <a:pt x="196" y="234"/>
                      </a:lnTo>
                      <a:lnTo>
                        <a:pt x="196" y="236"/>
                      </a:lnTo>
                      <a:lnTo>
                        <a:pt x="196" y="238"/>
                      </a:lnTo>
                      <a:lnTo>
                        <a:pt x="196" y="240"/>
                      </a:lnTo>
                      <a:lnTo>
                        <a:pt x="196" y="244"/>
                      </a:lnTo>
                      <a:lnTo>
                        <a:pt x="196" y="246"/>
                      </a:lnTo>
                      <a:lnTo>
                        <a:pt x="196" y="250"/>
                      </a:lnTo>
                      <a:lnTo>
                        <a:pt x="196" y="252"/>
                      </a:lnTo>
                      <a:lnTo>
                        <a:pt x="196" y="257"/>
                      </a:lnTo>
                      <a:lnTo>
                        <a:pt x="196" y="259"/>
                      </a:lnTo>
                      <a:lnTo>
                        <a:pt x="196" y="261"/>
                      </a:lnTo>
                      <a:lnTo>
                        <a:pt x="196" y="265"/>
                      </a:lnTo>
                      <a:lnTo>
                        <a:pt x="196" y="267"/>
                      </a:lnTo>
                      <a:lnTo>
                        <a:pt x="196" y="269"/>
                      </a:lnTo>
                      <a:lnTo>
                        <a:pt x="196" y="271"/>
                      </a:lnTo>
                      <a:lnTo>
                        <a:pt x="196" y="273"/>
                      </a:lnTo>
                      <a:lnTo>
                        <a:pt x="196" y="275"/>
                      </a:lnTo>
                      <a:lnTo>
                        <a:pt x="196" y="276"/>
                      </a:lnTo>
                      <a:lnTo>
                        <a:pt x="196" y="278"/>
                      </a:lnTo>
                      <a:lnTo>
                        <a:pt x="196" y="280"/>
                      </a:lnTo>
                      <a:lnTo>
                        <a:pt x="196" y="282"/>
                      </a:lnTo>
                      <a:lnTo>
                        <a:pt x="196" y="288"/>
                      </a:lnTo>
                      <a:lnTo>
                        <a:pt x="196" y="292"/>
                      </a:lnTo>
                      <a:lnTo>
                        <a:pt x="196" y="294"/>
                      </a:lnTo>
                      <a:lnTo>
                        <a:pt x="196" y="296"/>
                      </a:lnTo>
                      <a:lnTo>
                        <a:pt x="196" y="298"/>
                      </a:lnTo>
                      <a:lnTo>
                        <a:pt x="196" y="300"/>
                      </a:lnTo>
                      <a:lnTo>
                        <a:pt x="196" y="301"/>
                      </a:lnTo>
                      <a:lnTo>
                        <a:pt x="196" y="303"/>
                      </a:lnTo>
                      <a:lnTo>
                        <a:pt x="196" y="307"/>
                      </a:lnTo>
                      <a:lnTo>
                        <a:pt x="196" y="309"/>
                      </a:lnTo>
                      <a:lnTo>
                        <a:pt x="196" y="315"/>
                      </a:lnTo>
                      <a:lnTo>
                        <a:pt x="196" y="317"/>
                      </a:lnTo>
                      <a:lnTo>
                        <a:pt x="190" y="317"/>
                      </a:lnTo>
                      <a:lnTo>
                        <a:pt x="188" y="317"/>
                      </a:lnTo>
                      <a:lnTo>
                        <a:pt x="186" y="317"/>
                      </a:lnTo>
                      <a:lnTo>
                        <a:pt x="184" y="317"/>
                      </a:lnTo>
                      <a:lnTo>
                        <a:pt x="182" y="317"/>
                      </a:lnTo>
                      <a:lnTo>
                        <a:pt x="180" y="317"/>
                      </a:lnTo>
                      <a:lnTo>
                        <a:pt x="176" y="317"/>
                      </a:lnTo>
                      <a:lnTo>
                        <a:pt x="174" y="317"/>
                      </a:lnTo>
                      <a:lnTo>
                        <a:pt x="173" y="317"/>
                      </a:lnTo>
                      <a:lnTo>
                        <a:pt x="171" y="317"/>
                      </a:lnTo>
                      <a:lnTo>
                        <a:pt x="169" y="317"/>
                      </a:lnTo>
                      <a:lnTo>
                        <a:pt x="167" y="317"/>
                      </a:lnTo>
                      <a:lnTo>
                        <a:pt x="163" y="317"/>
                      </a:lnTo>
                      <a:lnTo>
                        <a:pt x="161" y="317"/>
                      </a:lnTo>
                      <a:lnTo>
                        <a:pt x="159" y="317"/>
                      </a:lnTo>
                      <a:lnTo>
                        <a:pt x="157" y="317"/>
                      </a:lnTo>
                      <a:lnTo>
                        <a:pt x="144" y="317"/>
                      </a:lnTo>
                      <a:lnTo>
                        <a:pt x="140" y="317"/>
                      </a:lnTo>
                      <a:lnTo>
                        <a:pt x="134" y="317"/>
                      </a:lnTo>
                      <a:lnTo>
                        <a:pt x="132" y="317"/>
                      </a:lnTo>
                      <a:lnTo>
                        <a:pt x="128" y="317"/>
                      </a:lnTo>
                      <a:lnTo>
                        <a:pt x="125" y="317"/>
                      </a:lnTo>
                      <a:lnTo>
                        <a:pt x="121" y="317"/>
                      </a:lnTo>
                      <a:lnTo>
                        <a:pt x="119" y="317"/>
                      </a:lnTo>
                      <a:lnTo>
                        <a:pt x="117" y="317"/>
                      </a:lnTo>
                      <a:lnTo>
                        <a:pt x="115" y="317"/>
                      </a:lnTo>
                      <a:lnTo>
                        <a:pt x="111" y="317"/>
                      </a:lnTo>
                      <a:lnTo>
                        <a:pt x="103" y="317"/>
                      </a:lnTo>
                      <a:lnTo>
                        <a:pt x="102" y="317"/>
                      </a:lnTo>
                      <a:lnTo>
                        <a:pt x="98" y="317"/>
                      </a:lnTo>
                      <a:lnTo>
                        <a:pt x="96" y="317"/>
                      </a:lnTo>
                      <a:lnTo>
                        <a:pt x="94" y="317"/>
                      </a:lnTo>
                      <a:lnTo>
                        <a:pt x="90" y="317"/>
                      </a:lnTo>
                      <a:lnTo>
                        <a:pt x="86" y="317"/>
                      </a:lnTo>
                      <a:lnTo>
                        <a:pt x="82" y="317"/>
                      </a:lnTo>
                      <a:lnTo>
                        <a:pt x="80" y="317"/>
                      </a:lnTo>
                      <a:lnTo>
                        <a:pt x="78" y="317"/>
                      </a:lnTo>
                      <a:lnTo>
                        <a:pt x="75" y="317"/>
                      </a:lnTo>
                      <a:lnTo>
                        <a:pt x="71" y="317"/>
                      </a:lnTo>
                      <a:lnTo>
                        <a:pt x="69" y="317"/>
                      </a:lnTo>
                      <a:lnTo>
                        <a:pt x="67" y="317"/>
                      </a:lnTo>
                      <a:lnTo>
                        <a:pt x="65" y="317"/>
                      </a:lnTo>
                      <a:lnTo>
                        <a:pt x="61" y="317"/>
                      </a:lnTo>
                      <a:lnTo>
                        <a:pt x="59" y="317"/>
                      </a:lnTo>
                      <a:lnTo>
                        <a:pt x="57" y="317"/>
                      </a:lnTo>
                      <a:lnTo>
                        <a:pt x="52" y="317"/>
                      </a:lnTo>
                      <a:lnTo>
                        <a:pt x="48" y="317"/>
                      </a:lnTo>
                      <a:lnTo>
                        <a:pt x="46" y="317"/>
                      </a:lnTo>
                      <a:lnTo>
                        <a:pt x="42" y="317"/>
                      </a:lnTo>
                      <a:lnTo>
                        <a:pt x="40" y="317"/>
                      </a:lnTo>
                      <a:lnTo>
                        <a:pt x="38" y="317"/>
                      </a:lnTo>
                      <a:lnTo>
                        <a:pt x="36" y="317"/>
                      </a:lnTo>
                      <a:lnTo>
                        <a:pt x="34" y="317"/>
                      </a:lnTo>
                      <a:lnTo>
                        <a:pt x="32" y="317"/>
                      </a:lnTo>
                      <a:lnTo>
                        <a:pt x="25" y="317"/>
                      </a:lnTo>
                      <a:lnTo>
                        <a:pt x="23" y="317"/>
                      </a:lnTo>
                      <a:lnTo>
                        <a:pt x="19" y="317"/>
                      </a:lnTo>
                      <a:lnTo>
                        <a:pt x="17" y="317"/>
                      </a:lnTo>
                      <a:lnTo>
                        <a:pt x="11" y="317"/>
                      </a:lnTo>
                      <a:lnTo>
                        <a:pt x="9" y="317"/>
                      </a:lnTo>
                      <a:lnTo>
                        <a:pt x="7" y="317"/>
                      </a:lnTo>
                      <a:lnTo>
                        <a:pt x="7" y="315"/>
                      </a:lnTo>
                      <a:lnTo>
                        <a:pt x="7" y="313"/>
                      </a:lnTo>
                      <a:lnTo>
                        <a:pt x="7" y="311"/>
                      </a:lnTo>
                      <a:lnTo>
                        <a:pt x="7" y="309"/>
                      </a:lnTo>
                      <a:lnTo>
                        <a:pt x="7" y="307"/>
                      </a:lnTo>
                      <a:lnTo>
                        <a:pt x="7" y="305"/>
                      </a:lnTo>
                      <a:lnTo>
                        <a:pt x="7" y="303"/>
                      </a:lnTo>
                      <a:lnTo>
                        <a:pt x="7" y="301"/>
                      </a:lnTo>
                      <a:lnTo>
                        <a:pt x="7" y="300"/>
                      </a:lnTo>
                      <a:lnTo>
                        <a:pt x="7" y="298"/>
                      </a:lnTo>
                      <a:lnTo>
                        <a:pt x="7" y="296"/>
                      </a:lnTo>
                      <a:lnTo>
                        <a:pt x="7" y="294"/>
                      </a:lnTo>
                      <a:lnTo>
                        <a:pt x="7" y="292"/>
                      </a:lnTo>
                      <a:lnTo>
                        <a:pt x="7" y="290"/>
                      </a:lnTo>
                      <a:lnTo>
                        <a:pt x="7" y="288"/>
                      </a:lnTo>
                      <a:lnTo>
                        <a:pt x="7" y="286"/>
                      </a:lnTo>
                      <a:lnTo>
                        <a:pt x="7" y="284"/>
                      </a:lnTo>
                      <a:lnTo>
                        <a:pt x="7" y="282"/>
                      </a:lnTo>
                      <a:lnTo>
                        <a:pt x="7" y="280"/>
                      </a:lnTo>
                      <a:lnTo>
                        <a:pt x="7" y="278"/>
                      </a:lnTo>
                      <a:lnTo>
                        <a:pt x="7" y="276"/>
                      </a:lnTo>
                      <a:lnTo>
                        <a:pt x="7" y="275"/>
                      </a:lnTo>
                      <a:lnTo>
                        <a:pt x="7" y="273"/>
                      </a:lnTo>
                      <a:lnTo>
                        <a:pt x="7" y="271"/>
                      </a:lnTo>
                      <a:lnTo>
                        <a:pt x="7" y="269"/>
                      </a:lnTo>
                      <a:lnTo>
                        <a:pt x="7" y="267"/>
                      </a:lnTo>
                      <a:lnTo>
                        <a:pt x="7" y="265"/>
                      </a:lnTo>
                      <a:lnTo>
                        <a:pt x="7" y="263"/>
                      </a:lnTo>
                      <a:lnTo>
                        <a:pt x="7" y="261"/>
                      </a:lnTo>
                      <a:lnTo>
                        <a:pt x="7" y="259"/>
                      </a:lnTo>
                      <a:lnTo>
                        <a:pt x="7" y="257"/>
                      </a:lnTo>
                      <a:lnTo>
                        <a:pt x="7" y="255"/>
                      </a:lnTo>
                      <a:lnTo>
                        <a:pt x="7" y="253"/>
                      </a:lnTo>
                      <a:lnTo>
                        <a:pt x="7" y="252"/>
                      </a:lnTo>
                      <a:lnTo>
                        <a:pt x="7" y="250"/>
                      </a:lnTo>
                      <a:lnTo>
                        <a:pt x="7" y="248"/>
                      </a:lnTo>
                      <a:lnTo>
                        <a:pt x="7" y="246"/>
                      </a:lnTo>
                      <a:lnTo>
                        <a:pt x="7" y="244"/>
                      </a:lnTo>
                      <a:lnTo>
                        <a:pt x="7" y="242"/>
                      </a:lnTo>
                      <a:lnTo>
                        <a:pt x="7" y="240"/>
                      </a:lnTo>
                      <a:lnTo>
                        <a:pt x="7" y="238"/>
                      </a:lnTo>
                      <a:lnTo>
                        <a:pt x="7" y="236"/>
                      </a:lnTo>
                      <a:lnTo>
                        <a:pt x="9" y="236"/>
                      </a:lnTo>
                      <a:lnTo>
                        <a:pt x="9" y="234"/>
                      </a:lnTo>
                      <a:lnTo>
                        <a:pt x="9" y="232"/>
                      </a:lnTo>
                      <a:lnTo>
                        <a:pt x="9" y="230"/>
                      </a:lnTo>
                      <a:lnTo>
                        <a:pt x="9" y="228"/>
                      </a:lnTo>
                      <a:lnTo>
                        <a:pt x="9" y="227"/>
                      </a:lnTo>
                      <a:lnTo>
                        <a:pt x="9" y="225"/>
                      </a:lnTo>
                      <a:lnTo>
                        <a:pt x="11" y="225"/>
                      </a:lnTo>
                      <a:lnTo>
                        <a:pt x="11" y="223"/>
                      </a:lnTo>
                      <a:lnTo>
                        <a:pt x="11" y="221"/>
                      </a:lnTo>
                      <a:lnTo>
                        <a:pt x="9" y="221"/>
                      </a:lnTo>
                      <a:lnTo>
                        <a:pt x="9" y="219"/>
                      </a:lnTo>
                      <a:lnTo>
                        <a:pt x="7" y="219"/>
                      </a:lnTo>
                      <a:lnTo>
                        <a:pt x="6" y="219"/>
                      </a:lnTo>
                      <a:lnTo>
                        <a:pt x="6" y="217"/>
                      </a:lnTo>
                      <a:lnTo>
                        <a:pt x="4" y="217"/>
                      </a:lnTo>
                      <a:lnTo>
                        <a:pt x="4" y="219"/>
                      </a:lnTo>
                      <a:lnTo>
                        <a:pt x="2" y="219"/>
                      </a:lnTo>
                      <a:lnTo>
                        <a:pt x="2" y="217"/>
                      </a:lnTo>
                      <a:lnTo>
                        <a:pt x="2" y="215"/>
                      </a:lnTo>
                      <a:lnTo>
                        <a:pt x="2" y="213"/>
                      </a:lnTo>
                      <a:lnTo>
                        <a:pt x="0" y="213"/>
                      </a:lnTo>
                      <a:lnTo>
                        <a:pt x="2" y="213"/>
                      </a:lnTo>
                      <a:lnTo>
                        <a:pt x="2" y="211"/>
                      </a:lnTo>
                      <a:lnTo>
                        <a:pt x="2" y="209"/>
                      </a:lnTo>
                      <a:lnTo>
                        <a:pt x="2" y="207"/>
                      </a:lnTo>
                      <a:lnTo>
                        <a:pt x="4" y="207"/>
                      </a:lnTo>
                      <a:lnTo>
                        <a:pt x="4" y="205"/>
                      </a:lnTo>
                      <a:lnTo>
                        <a:pt x="4" y="204"/>
                      </a:lnTo>
                      <a:lnTo>
                        <a:pt x="4" y="202"/>
                      </a:lnTo>
                      <a:lnTo>
                        <a:pt x="6" y="202"/>
                      </a:lnTo>
                      <a:lnTo>
                        <a:pt x="6" y="200"/>
                      </a:lnTo>
                      <a:lnTo>
                        <a:pt x="6" y="198"/>
                      </a:lnTo>
                      <a:lnTo>
                        <a:pt x="7" y="198"/>
                      </a:lnTo>
                      <a:lnTo>
                        <a:pt x="7" y="196"/>
                      </a:lnTo>
                      <a:lnTo>
                        <a:pt x="9" y="196"/>
                      </a:lnTo>
                      <a:lnTo>
                        <a:pt x="9" y="194"/>
                      </a:lnTo>
                      <a:lnTo>
                        <a:pt x="11" y="194"/>
                      </a:lnTo>
                      <a:lnTo>
                        <a:pt x="11" y="192"/>
                      </a:lnTo>
                      <a:lnTo>
                        <a:pt x="13" y="192"/>
                      </a:lnTo>
                      <a:lnTo>
                        <a:pt x="13" y="190"/>
                      </a:lnTo>
                      <a:lnTo>
                        <a:pt x="13" y="188"/>
                      </a:lnTo>
                      <a:lnTo>
                        <a:pt x="13" y="186"/>
                      </a:lnTo>
                      <a:lnTo>
                        <a:pt x="13" y="184"/>
                      </a:lnTo>
                      <a:lnTo>
                        <a:pt x="13" y="182"/>
                      </a:lnTo>
                      <a:lnTo>
                        <a:pt x="15" y="182"/>
                      </a:lnTo>
                      <a:lnTo>
                        <a:pt x="15" y="180"/>
                      </a:lnTo>
                      <a:lnTo>
                        <a:pt x="17" y="180"/>
                      </a:lnTo>
                      <a:lnTo>
                        <a:pt x="17" y="179"/>
                      </a:lnTo>
                      <a:lnTo>
                        <a:pt x="17" y="177"/>
                      </a:lnTo>
                      <a:lnTo>
                        <a:pt x="17" y="175"/>
                      </a:lnTo>
                      <a:lnTo>
                        <a:pt x="17" y="173"/>
                      </a:lnTo>
                      <a:lnTo>
                        <a:pt x="19" y="173"/>
                      </a:lnTo>
                      <a:lnTo>
                        <a:pt x="19" y="171"/>
                      </a:lnTo>
                      <a:lnTo>
                        <a:pt x="19" y="169"/>
                      </a:lnTo>
                      <a:lnTo>
                        <a:pt x="21" y="169"/>
                      </a:lnTo>
                      <a:lnTo>
                        <a:pt x="19" y="169"/>
                      </a:lnTo>
                      <a:lnTo>
                        <a:pt x="21" y="167"/>
                      </a:lnTo>
                      <a:lnTo>
                        <a:pt x="21" y="165"/>
                      </a:lnTo>
                      <a:lnTo>
                        <a:pt x="23" y="165"/>
                      </a:lnTo>
                      <a:lnTo>
                        <a:pt x="23" y="163"/>
                      </a:lnTo>
                      <a:lnTo>
                        <a:pt x="23" y="161"/>
                      </a:lnTo>
                      <a:lnTo>
                        <a:pt x="23" y="159"/>
                      </a:lnTo>
                      <a:lnTo>
                        <a:pt x="25" y="159"/>
                      </a:lnTo>
                      <a:lnTo>
                        <a:pt x="25" y="157"/>
                      </a:lnTo>
                      <a:lnTo>
                        <a:pt x="25" y="156"/>
                      </a:lnTo>
                      <a:lnTo>
                        <a:pt x="23" y="156"/>
                      </a:lnTo>
                      <a:lnTo>
                        <a:pt x="23" y="154"/>
                      </a:lnTo>
                      <a:lnTo>
                        <a:pt x="23" y="152"/>
                      </a:lnTo>
                      <a:lnTo>
                        <a:pt x="21" y="152"/>
                      </a:lnTo>
                      <a:lnTo>
                        <a:pt x="21" y="150"/>
                      </a:lnTo>
                      <a:lnTo>
                        <a:pt x="19" y="150"/>
                      </a:lnTo>
                      <a:lnTo>
                        <a:pt x="17" y="150"/>
                      </a:lnTo>
                      <a:lnTo>
                        <a:pt x="17" y="148"/>
                      </a:lnTo>
                      <a:lnTo>
                        <a:pt x="15" y="148"/>
                      </a:lnTo>
                      <a:lnTo>
                        <a:pt x="15" y="150"/>
                      </a:lnTo>
                      <a:lnTo>
                        <a:pt x="15" y="148"/>
                      </a:lnTo>
                      <a:lnTo>
                        <a:pt x="15" y="146"/>
                      </a:lnTo>
                      <a:lnTo>
                        <a:pt x="13" y="146"/>
                      </a:lnTo>
                      <a:lnTo>
                        <a:pt x="13" y="144"/>
                      </a:lnTo>
                      <a:lnTo>
                        <a:pt x="11" y="144"/>
                      </a:lnTo>
                      <a:lnTo>
                        <a:pt x="11" y="142"/>
                      </a:lnTo>
                      <a:lnTo>
                        <a:pt x="11" y="140"/>
                      </a:lnTo>
                      <a:lnTo>
                        <a:pt x="9" y="140"/>
                      </a:lnTo>
                      <a:lnTo>
                        <a:pt x="9" y="138"/>
                      </a:lnTo>
                      <a:lnTo>
                        <a:pt x="9" y="136"/>
                      </a:lnTo>
                      <a:lnTo>
                        <a:pt x="9" y="134"/>
                      </a:lnTo>
                      <a:lnTo>
                        <a:pt x="11" y="132"/>
                      </a:lnTo>
                      <a:lnTo>
                        <a:pt x="9" y="132"/>
                      </a:lnTo>
                      <a:lnTo>
                        <a:pt x="9" y="131"/>
                      </a:lnTo>
                      <a:lnTo>
                        <a:pt x="9" y="129"/>
                      </a:lnTo>
                      <a:lnTo>
                        <a:pt x="7" y="129"/>
                      </a:lnTo>
                      <a:lnTo>
                        <a:pt x="7" y="127"/>
                      </a:lnTo>
                      <a:lnTo>
                        <a:pt x="9" y="127"/>
                      </a:lnTo>
                      <a:lnTo>
                        <a:pt x="7" y="127"/>
                      </a:lnTo>
                      <a:lnTo>
                        <a:pt x="7" y="125"/>
                      </a:lnTo>
                      <a:lnTo>
                        <a:pt x="6" y="125"/>
                      </a:lnTo>
                      <a:lnTo>
                        <a:pt x="6" y="123"/>
                      </a:lnTo>
                      <a:lnTo>
                        <a:pt x="7" y="123"/>
                      </a:lnTo>
                      <a:lnTo>
                        <a:pt x="7" y="121"/>
                      </a:lnTo>
                      <a:lnTo>
                        <a:pt x="7" y="119"/>
                      </a:lnTo>
                      <a:lnTo>
                        <a:pt x="7" y="117"/>
                      </a:lnTo>
                      <a:lnTo>
                        <a:pt x="7" y="115"/>
                      </a:lnTo>
                      <a:lnTo>
                        <a:pt x="7" y="113"/>
                      </a:lnTo>
                      <a:lnTo>
                        <a:pt x="7" y="111"/>
                      </a:lnTo>
                      <a:lnTo>
                        <a:pt x="7" y="109"/>
                      </a:lnTo>
                      <a:lnTo>
                        <a:pt x="7" y="108"/>
                      </a:lnTo>
                      <a:lnTo>
                        <a:pt x="7" y="106"/>
                      </a:lnTo>
                      <a:lnTo>
                        <a:pt x="7" y="104"/>
                      </a:lnTo>
                      <a:lnTo>
                        <a:pt x="7" y="102"/>
                      </a:lnTo>
                      <a:lnTo>
                        <a:pt x="7" y="100"/>
                      </a:lnTo>
                      <a:lnTo>
                        <a:pt x="7" y="98"/>
                      </a:lnTo>
                      <a:lnTo>
                        <a:pt x="7" y="96"/>
                      </a:lnTo>
                      <a:lnTo>
                        <a:pt x="7" y="94"/>
                      </a:lnTo>
                      <a:lnTo>
                        <a:pt x="7" y="92"/>
                      </a:lnTo>
                      <a:lnTo>
                        <a:pt x="7" y="90"/>
                      </a:lnTo>
                      <a:lnTo>
                        <a:pt x="7" y="88"/>
                      </a:lnTo>
                      <a:lnTo>
                        <a:pt x="7" y="86"/>
                      </a:lnTo>
                      <a:lnTo>
                        <a:pt x="7" y="84"/>
                      </a:lnTo>
                      <a:lnTo>
                        <a:pt x="7" y="83"/>
                      </a:lnTo>
                      <a:lnTo>
                        <a:pt x="7" y="81"/>
                      </a:lnTo>
                      <a:lnTo>
                        <a:pt x="7" y="79"/>
                      </a:lnTo>
                      <a:lnTo>
                        <a:pt x="7" y="77"/>
                      </a:lnTo>
                      <a:lnTo>
                        <a:pt x="7" y="75"/>
                      </a:lnTo>
                      <a:lnTo>
                        <a:pt x="7" y="73"/>
                      </a:lnTo>
                      <a:lnTo>
                        <a:pt x="7" y="71"/>
                      </a:lnTo>
                      <a:lnTo>
                        <a:pt x="7" y="69"/>
                      </a:lnTo>
                      <a:lnTo>
                        <a:pt x="7" y="67"/>
                      </a:lnTo>
                      <a:lnTo>
                        <a:pt x="7" y="65"/>
                      </a:lnTo>
                      <a:lnTo>
                        <a:pt x="7" y="63"/>
                      </a:lnTo>
                      <a:lnTo>
                        <a:pt x="7" y="61"/>
                      </a:lnTo>
                      <a:lnTo>
                        <a:pt x="7" y="60"/>
                      </a:lnTo>
                      <a:lnTo>
                        <a:pt x="7" y="58"/>
                      </a:lnTo>
                      <a:lnTo>
                        <a:pt x="7" y="56"/>
                      </a:lnTo>
                      <a:lnTo>
                        <a:pt x="7" y="54"/>
                      </a:lnTo>
                      <a:lnTo>
                        <a:pt x="7" y="52"/>
                      </a:lnTo>
                      <a:lnTo>
                        <a:pt x="7" y="50"/>
                      </a:lnTo>
                      <a:lnTo>
                        <a:pt x="7" y="48"/>
                      </a:lnTo>
                      <a:lnTo>
                        <a:pt x="7" y="46"/>
                      </a:lnTo>
                      <a:lnTo>
                        <a:pt x="7" y="44"/>
                      </a:lnTo>
                      <a:lnTo>
                        <a:pt x="7" y="42"/>
                      </a:lnTo>
                      <a:lnTo>
                        <a:pt x="7" y="40"/>
                      </a:lnTo>
                      <a:lnTo>
                        <a:pt x="7" y="38"/>
                      </a:lnTo>
                      <a:lnTo>
                        <a:pt x="7" y="36"/>
                      </a:lnTo>
                      <a:lnTo>
                        <a:pt x="7" y="35"/>
                      </a:lnTo>
                      <a:lnTo>
                        <a:pt x="7" y="33"/>
                      </a:lnTo>
                      <a:lnTo>
                        <a:pt x="7" y="31"/>
                      </a:lnTo>
                      <a:lnTo>
                        <a:pt x="7" y="29"/>
                      </a:lnTo>
                      <a:lnTo>
                        <a:pt x="7" y="27"/>
                      </a:lnTo>
                      <a:lnTo>
                        <a:pt x="7" y="25"/>
                      </a:lnTo>
                      <a:lnTo>
                        <a:pt x="7" y="23"/>
                      </a:lnTo>
                      <a:lnTo>
                        <a:pt x="7" y="21"/>
                      </a:lnTo>
                      <a:lnTo>
                        <a:pt x="7" y="19"/>
                      </a:lnTo>
                      <a:lnTo>
                        <a:pt x="7" y="17"/>
                      </a:lnTo>
                      <a:lnTo>
                        <a:pt x="7" y="15"/>
                      </a:lnTo>
                      <a:lnTo>
                        <a:pt x="7" y="13"/>
                      </a:lnTo>
                      <a:lnTo>
                        <a:pt x="7" y="12"/>
                      </a:lnTo>
                      <a:lnTo>
                        <a:pt x="7" y="10"/>
                      </a:lnTo>
                      <a:lnTo>
                        <a:pt x="7" y="8"/>
                      </a:lnTo>
                      <a:lnTo>
                        <a:pt x="7" y="6"/>
                      </a:lnTo>
                      <a:lnTo>
                        <a:pt x="7" y="4"/>
                      </a:lnTo>
                      <a:lnTo>
                        <a:pt x="7" y="2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15" y="0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30" y="0"/>
                      </a:lnTo>
                      <a:lnTo>
                        <a:pt x="32" y="0"/>
                      </a:lnTo>
                      <a:lnTo>
                        <a:pt x="34" y="0"/>
                      </a:lnTo>
                      <a:lnTo>
                        <a:pt x="36" y="0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20" name="Freeform 1325"/>
                <p:cNvSpPr>
                  <a:spLocks noEditPoints="1"/>
                </p:cNvSpPr>
                <p:nvPr/>
              </p:nvSpPr>
              <p:spPr bwMode="auto">
                <a:xfrm>
                  <a:off x="4577061" y="1934507"/>
                  <a:ext cx="387350" cy="427038"/>
                </a:xfrm>
                <a:custGeom>
                  <a:avLst/>
                  <a:gdLst>
                    <a:gd name="T0" fmla="*/ 77 w 244"/>
                    <a:gd name="T1" fmla="*/ 4 h 269"/>
                    <a:gd name="T2" fmla="*/ 83 w 244"/>
                    <a:gd name="T3" fmla="*/ 29 h 269"/>
                    <a:gd name="T4" fmla="*/ 96 w 244"/>
                    <a:gd name="T5" fmla="*/ 34 h 269"/>
                    <a:gd name="T6" fmla="*/ 114 w 244"/>
                    <a:gd name="T7" fmla="*/ 40 h 269"/>
                    <a:gd name="T8" fmla="*/ 133 w 244"/>
                    <a:gd name="T9" fmla="*/ 36 h 269"/>
                    <a:gd name="T10" fmla="*/ 143 w 244"/>
                    <a:gd name="T11" fmla="*/ 42 h 269"/>
                    <a:gd name="T12" fmla="*/ 152 w 244"/>
                    <a:gd name="T13" fmla="*/ 52 h 269"/>
                    <a:gd name="T14" fmla="*/ 160 w 244"/>
                    <a:gd name="T15" fmla="*/ 48 h 269"/>
                    <a:gd name="T16" fmla="*/ 175 w 244"/>
                    <a:gd name="T17" fmla="*/ 55 h 269"/>
                    <a:gd name="T18" fmla="*/ 183 w 244"/>
                    <a:gd name="T19" fmla="*/ 63 h 269"/>
                    <a:gd name="T20" fmla="*/ 198 w 244"/>
                    <a:gd name="T21" fmla="*/ 55 h 269"/>
                    <a:gd name="T22" fmla="*/ 212 w 244"/>
                    <a:gd name="T23" fmla="*/ 59 h 269"/>
                    <a:gd name="T24" fmla="*/ 221 w 244"/>
                    <a:gd name="T25" fmla="*/ 59 h 269"/>
                    <a:gd name="T26" fmla="*/ 237 w 244"/>
                    <a:gd name="T27" fmla="*/ 65 h 269"/>
                    <a:gd name="T28" fmla="*/ 239 w 244"/>
                    <a:gd name="T29" fmla="*/ 67 h 269"/>
                    <a:gd name="T30" fmla="*/ 223 w 244"/>
                    <a:gd name="T31" fmla="*/ 75 h 269"/>
                    <a:gd name="T32" fmla="*/ 208 w 244"/>
                    <a:gd name="T33" fmla="*/ 82 h 269"/>
                    <a:gd name="T34" fmla="*/ 194 w 244"/>
                    <a:gd name="T35" fmla="*/ 92 h 269"/>
                    <a:gd name="T36" fmla="*/ 185 w 244"/>
                    <a:gd name="T37" fmla="*/ 101 h 269"/>
                    <a:gd name="T38" fmla="*/ 173 w 244"/>
                    <a:gd name="T39" fmla="*/ 113 h 269"/>
                    <a:gd name="T40" fmla="*/ 164 w 244"/>
                    <a:gd name="T41" fmla="*/ 123 h 269"/>
                    <a:gd name="T42" fmla="*/ 162 w 244"/>
                    <a:gd name="T43" fmla="*/ 125 h 269"/>
                    <a:gd name="T44" fmla="*/ 156 w 244"/>
                    <a:gd name="T45" fmla="*/ 138 h 269"/>
                    <a:gd name="T46" fmla="*/ 152 w 244"/>
                    <a:gd name="T47" fmla="*/ 157 h 269"/>
                    <a:gd name="T48" fmla="*/ 139 w 244"/>
                    <a:gd name="T49" fmla="*/ 169 h 269"/>
                    <a:gd name="T50" fmla="*/ 141 w 244"/>
                    <a:gd name="T51" fmla="*/ 178 h 269"/>
                    <a:gd name="T52" fmla="*/ 143 w 244"/>
                    <a:gd name="T53" fmla="*/ 188 h 269"/>
                    <a:gd name="T54" fmla="*/ 141 w 244"/>
                    <a:gd name="T55" fmla="*/ 203 h 269"/>
                    <a:gd name="T56" fmla="*/ 144 w 244"/>
                    <a:gd name="T57" fmla="*/ 219 h 269"/>
                    <a:gd name="T58" fmla="*/ 158 w 244"/>
                    <a:gd name="T59" fmla="*/ 228 h 269"/>
                    <a:gd name="T60" fmla="*/ 171 w 244"/>
                    <a:gd name="T61" fmla="*/ 238 h 269"/>
                    <a:gd name="T62" fmla="*/ 185 w 244"/>
                    <a:gd name="T63" fmla="*/ 249 h 269"/>
                    <a:gd name="T64" fmla="*/ 191 w 244"/>
                    <a:gd name="T65" fmla="*/ 267 h 269"/>
                    <a:gd name="T66" fmla="*/ 164 w 244"/>
                    <a:gd name="T67" fmla="*/ 269 h 269"/>
                    <a:gd name="T68" fmla="*/ 133 w 244"/>
                    <a:gd name="T69" fmla="*/ 269 h 269"/>
                    <a:gd name="T70" fmla="*/ 106 w 244"/>
                    <a:gd name="T71" fmla="*/ 269 h 269"/>
                    <a:gd name="T72" fmla="*/ 75 w 244"/>
                    <a:gd name="T73" fmla="*/ 269 h 269"/>
                    <a:gd name="T74" fmla="*/ 45 w 244"/>
                    <a:gd name="T75" fmla="*/ 269 h 269"/>
                    <a:gd name="T76" fmla="*/ 25 w 244"/>
                    <a:gd name="T77" fmla="*/ 257 h 269"/>
                    <a:gd name="T78" fmla="*/ 25 w 244"/>
                    <a:gd name="T79" fmla="*/ 217 h 269"/>
                    <a:gd name="T80" fmla="*/ 22 w 244"/>
                    <a:gd name="T81" fmla="*/ 186 h 269"/>
                    <a:gd name="T82" fmla="*/ 14 w 244"/>
                    <a:gd name="T83" fmla="*/ 174 h 269"/>
                    <a:gd name="T84" fmla="*/ 22 w 244"/>
                    <a:gd name="T85" fmla="*/ 159 h 269"/>
                    <a:gd name="T86" fmla="*/ 20 w 244"/>
                    <a:gd name="T87" fmla="*/ 146 h 269"/>
                    <a:gd name="T88" fmla="*/ 18 w 244"/>
                    <a:gd name="T89" fmla="*/ 138 h 269"/>
                    <a:gd name="T90" fmla="*/ 14 w 244"/>
                    <a:gd name="T91" fmla="*/ 130 h 269"/>
                    <a:gd name="T92" fmla="*/ 14 w 244"/>
                    <a:gd name="T93" fmla="*/ 123 h 269"/>
                    <a:gd name="T94" fmla="*/ 14 w 244"/>
                    <a:gd name="T95" fmla="*/ 119 h 269"/>
                    <a:gd name="T96" fmla="*/ 14 w 244"/>
                    <a:gd name="T97" fmla="*/ 105 h 269"/>
                    <a:gd name="T98" fmla="*/ 14 w 244"/>
                    <a:gd name="T99" fmla="*/ 101 h 269"/>
                    <a:gd name="T100" fmla="*/ 14 w 244"/>
                    <a:gd name="T101" fmla="*/ 98 h 269"/>
                    <a:gd name="T102" fmla="*/ 14 w 244"/>
                    <a:gd name="T103" fmla="*/ 94 h 269"/>
                    <a:gd name="T104" fmla="*/ 10 w 244"/>
                    <a:gd name="T105" fmla="*/ 78 h 269"/>
                    <a:gd name="T106" fmla="*/ 8 w 244"/>
                    <a:gd name="T107" fmla="*/ 69 h 269"/>
                    <a:gd name="T108" fmla="*/ 2 w 244"/>
                    <a:gd name="T109" fmla="*/ 57 h 269"/>
                    <a:gd name="T110" fmla="*/ 4 w 244"/>
                    <a:gd name="T111" fmla="*/ 52 h 269"/>
                    <a:gd name="T112" fmla="*/ 4 w 244"/>
                    <a:gd name="T113" fmla="*/ 44 h 269"/>
                    <a:gd name="T114" fmla="*/ 4 w 244"/>
                    <a:gd name="T115" fmla="*/ 40 h 269"/>
                    <a:gd name="T116" fmla="*/ 4 w 244"/>
                    <a:gd name="T117" fmla="*/ 32 h 269"/>
                    <a:gd name="T118" fmla="*/ 2 w 244"/>
                    <a:gd name="T119" fmla="*/ 17 h 269"/>
                    <a:gd name="T120" fmla="*/ 25 w 244"/>
                    <a:gd name="T121" fmla="*/ 17 h 269"/>
                    <a:gd name="T122" fmla="*/ 48 w 244"/>
                    <a:gd name="T123" fmla="*/ 17 h 269"/>
                    <a:gd name="T124" fmla="*/ 66 w 244"/>
                    <a:gd name="T125" fmla="*/ 5 h 2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44" h="269">
                      <a:moveTo>
                        <a:pt x="240" y="67"/>
                      </a:moveTo>
                      <a:lnTo>
                        <a:pt x="239" y="67"/>
                      </a:lnTo>
                      <a:lnTo>
                        <a:pt x="240" y="67"/>
                      </a:lnTo>
                      <a:close/>
                      <a:moveTo>
                        <a:pt x="66" y="0"/>
                      </a:moveTo>
                      <a:lnTo>
                        <a:pt x="68" y="0"/>
                      </a:lnTo>
                      <a:lnTo>
                        <a:pt x="70" y="0"/>
                      </a:lnTo>
                      <a:lnTo>
                        <a:pt x="72" y="0"/>
                      </a:lnTo>
                      <a:lnTo>
                        <a:pt x="73" y="0"/>
                      </a:lnTo>
                      <a:lnTo>
                        <a:pt x="73" y="2"/>
                      </a:lnTo>
                      <a:lnTo>
                        <a:pt x="75" y="2"/>
                      </a:lnTo>
                      <a:lnTo>
                        <a:pt x="77" y="2"/>
                      </a:lnTo>
                      <a:lnTo>
                        <a:pt x="77" y="4"/>
                      </a:lnTo>
                      <a:lnTo>
                        <a:pt x="77" y="5"/>
                      </a:lnTo>
                      <a:lnTo>
                        <a:pt x="77" y="7"/>
                      </a:lnTo>
                      <a:lnTo>
                        <a:pt x="77" y="9"/>
                      </a:lnTo>
                      <a:lnTo>
                        <a:pt x="77" y="11"/>
                      </a:lnTo>
                      <a:lnTo>
                        <a:pt x="79" y="13"/>
                      </a:lnTo>
                      <a:lnTo>
                        <a:pt x="79" y="17"/>
                      </a:lnTo>
                      <a:lnTo>
                        <a:pt x="81" y="21"/>
                      </a:lnTo>
                      <a:lnTo>
                        <a:pt x="81" y="23"/>
                      </a:lnTo>
                      <a:lnTo>
                        <a:pt x="81" y="25"/>
                      </a:lnTo>
                      <a:lnTo>
                        <a:pt x="81" y="27"/>
                      </a:lnTo>
                      <a:lnTo>
                        <a:pt x="81" y="29"/>
                      </a:lnTo>
                      <a:lnTo>
                        <a:pt x="83" y="29"/>
                      </a:lnTo>
                      <a:lnTo>
                        <a:pt x="83" y="30"/>
                      </a:lnTo>
                      <a:lnTo>
                        <a:pt x="85" y="30"/>
                      </a:lnTo>
                      <a:lnTo>
                        <a:pt x="85" y="32"/>
                      </a:lnTo>
                      <a:lnTo>
                        <a:pt x="87" y="32"/>
                      </a:lnTo>
                      <a:lnTo>
                        <a:pt x="89" y="32"/>
                      </a:lnTo>
                      <a:lnTo>
                        <a:pt x="89" y="30"/>
                      </a:lnTo>
                      <a:lnTo>
                        <a:pt x="91" y="30"/>
                      </a:lnTo>
                      <a:lnTo>
                        <a:pt x="91" y="32"/>
                      </a:lnTo>
                      <a:lnTo>
                        <a:pt x="93" y="32"/>
                      </a:lnTo>
                      <a:lnTo>
                        <a:pt x="95" y="32"/>
                      </a:lnTo>
                      <a:lnTo>
                        <a:pt x="95" y="34"/>
                      </a:lnTo>
                      <a:lnTo>
                        <a:pt x="96" y="34"/>
                      </a:lnTo>
                      <a:lnTo>
                        <a:pt x="98" y="34"/>
                      </a:lnTo>
                      <a:lnTo>
                        <a:pt x="100" y="34"/>
                      </a:lnTo>
                      <a:lnTo>
                        <a:pt x="102" y="34"/>
                      </a:lnTo>
                      <a:lnTo>
                        <a:pt x="104" y="34"/>
                      </a:lnTo>
                      <a:lnTo>
                        <a:pt x="106" y="34"/>
                      </a:lnTo>
                      <a:lnTo>
                        <a:pt x="108" y="34"/>
                      </a:lnTo>
                      <a:lnTo>
                        <a:pt x="108" y="36"/>
                      </a:lnTo>
                      <a:lnTo>
                        <a:pt x="108" y="38"/>
                      </a:lnTo>
                      <a:lnTo>
                        <a:pt x="108" y="40"/>
                      </a:lnTo>
                      <a:lnTo>
                        <a:pt x="110" y="40"/>
                      </a:lnTo>
                      <a:lnTo>
                        <a:pt x="112" y="40"/>
                      </a:lnTo>
                      <a:lnTo>
                        <a:pt x="114" y="40"/>
                      </a:lnTo>
                      <a:lnTo>
                        <a:pt x="116" y="40"/>
                      </a:lnTo>
                      <a:lnTo>
                        <a:pt x="118" y="40"/>
                      </a:lnTo>
                      <a:lnTo>
                        <a:pt x="120" y="40"/>
                      </a:lnTo>
                      <a:lnTo>
                        <a:pt x="120" y="38"/>
                      </a:lnTo>
                      <a:lnTo>
                        <a:pt x="120" y="36"/>
                      </a:lnTo>
                      <a:lnTo>
                        <a:pt x="121" y="36"/>
                      </a:lnTo>
                      <a:lnTo>
                        <a:pt x="123" y="36"/>
                      </a:lnTo>
                      <a:lnTo>
                        <a:pt x="125" y="34"/>
                      </a:lnTo>
                      <a:lnTo>
                        <a:pt x="127" y="34"/>
                      </a:lnTo>
                      <a:lnTo>
                        <a:pt x="129" y="36"/>
                      </a:lnTo>
                      <a:lnTo>
                        <a:pt x="131" y="36"/>
                      </a:lnTo>
                      <a:lnTo>
                        <a:pt x="133" y="36"/>
                      </a:lnTo>
                      <a:lnTo>
                        <a:pt x="135" y="36"/>
                      </a:lnTo>
                      <a:lnTo>
                        <a:pt x="135" y="34"/>
                      </a:lnTo>
                      <a:lnTo>
                        <a:pt x="135" y="36"/>
                      </a:lnTo>
                      <a:lnTo>
                        <a:pt x="137" y="36"/>
                      </a:lnTo>
                      <a:lnTo>
                        <a:pt x="139" y="38"/>
                      </a:lnTo>
                      <a:lnTo>
                        <a:pt x="141" y="38"/>
                      </a:lnTo>
                      <a:lnTo>
                        <a:pt x="143" y="40"/>
                      </a:lnTo>
                      <a:lnTo>
                        <a:pt x="144" y="40"/>
                      </a:lnTo>
                      <a:lnTo>
                        <a:pt x="146" y="40"/>
                      </a:lnTo>
                      <a:lnTo>
                        <a:pt x="146" y="42"/>
                      </a:lnTo>
                      <a:lnTo>
                        <a:pt x="144" y="42"/>
                      </a:lnTo>
                      <a:lnTo>
                        <a:pt x="143" y="42"/>
                      </a:lnTo>
                      <a:lnTo>
                        <a:pt x="143" y="44"/>
                      </a:lnTo>
                      <a:lnTo>
                        <a:pt x="144" y="44"/>
                      </a:lnTo>
                      <a:lnTo>
                        <a:pt x="146" y="44"/>
                      </a:lnTo>
                      <a:lnTo>
                        <a:pt x="148" y="44"/>
                      </a:lnTo>
                      <a:lnTo>
                        <a:pt x="150" y="44"/>
                      </a:lnTo>
                      <a:lnTo>
                        <a:pt x="150" y="46"/>
                      </a:lnTo>
                      <a:lnTo>
                        <a:pt x="152" y="46"/>
                      </a:lnTo>
                      <a:lnTo>
                        <a:pt x="150" y="46"/>
                      </a:lnTo>
                      <a:lnTo>
                        <a:pt x="150" y="48"/>
                      </a:lnTo>
                      <a:lnTo>
                        <a:pt x="150" y="50"/>
                      </a:lnTo>
                      <a:lnTo>
                        <a:pt x="152" y="50"/>
                      </a:lnTo>
                      <a:lnTo>
                        <a:pt x="152" y="52"/>
                      </a:lnTo>
                      <a:lnTo>
                        <a:pt x="154" y="53"/>
                      </a:lnTo>
                      <a:lnTo>
                        <a:pt x="154" y="55"/>
                      </a:lnTo>
                      <a:lnTo>
                        <a:pt x="154" y="53"/>
                      </a:lnTo>
                      <a:lnTo>
                        <a:pt x="156" y="53"/>
                      </a:lnTo>
                      <a:lnTo>
                        <a:pt x="158" y="53"/>
                      </a:lnTo>
                      <a:lnTo>
                        <a:pt x="156" y="53"/>
                      </a:lnTo>
                      <a:lnTo>
                        <a:pt x="156" y="52"/>
                      </a:lnTo>
                      <a:lnTo>
                        <a:pt x="156" y="50"/>
                      </a:lnTo>
                      <a:lnTo>
                        <a:pt x="158" y="48"/>
                      </a:lnTo>
                      <a:lnTo>
                        <a:pt x="158" y="50"/>
                      </a:lnTo>
                      <a:lnTo>
                        <a:pt x="160" y="50"/>
                      </a:lnTo>
                      <a:lnTo>
                        <a:pt x="160" y="48"/>
                      </a:lnTo>
                      <a:lnTo>
                        <a:pt x="162" y="48"/>
                      </a:lnTo>
                      <a:lnTo>
                        <a:pt x="164" y="48"/>
                      </a:lnTo>
                      <a:lnTo>
                        <a:pt x="164" y="50"/>
                      </a:lnTo>
                      <a:lnTo>
                        <a:pt x="166" y="50"/>
                      </a:lnTo>
                      <a:lnTo>
                        <a:pt x="166" y="52"/>
                      </a:lnTo>
                      <a:lnTo>
                        <a:pt x="166" y="53"/>
                      </a:lnTo>
                      <a:lnTo>
                        <a:pt x="168" y="53"/>
                      </a:lnTo>
                      <a:lnTo>
                        <a:pt x="169" y="53"/>
                      </a:lnTo>
                      <a:lnTo>
                        <a:pt x="169" y="55"/>
                      </a:lnTo>
                      <a:lnTo>
                        <a:pt x="171" y="55"/>
                      </a:lnTo>
                      <a:lnTo>
                        <a:pt x="173" y="55"/>
                      </a:lnTo>
                      <a:lnTo>
                        <a:pt x="175" y="55"/>
                      </a:lnTo>
                      <a:lnTo>
                        <a:pt x="175" y="57"/>
                      </a:lnTo>
                      <a:lnTo>
                        <a:pt x="175" y="59"/>
                      </a:lnTo>
                      <a:lnTo>
                        <a:pt x="177" y="59"/>
                      </a:lnTo>
                      <a:lnTo>
                        <a:pt x="177" y="61"/>
                      </a:lnTo>
                      <a:lnTo>
                        <a:pt x="179" y="61"/>
                      </a:lnTo>
                      <a:lnTo>
                        <a:pt x="179" y="59"/>
                      </a:lnTo>
                      <a:lnTo>
                        <a:pt x="179" y="61"/>
                      </a:lnTo>
                      <a:lnTo>
                        <a:pt x="179" y="63"/>
                      </a:lnTo>
                      <a:lnTo>
                        <a:pt x="181" y="63"/>
                      </a:lnTo>
                      <a:lnTo>
                        <a:pt x="181" y="61"/>
                      </a:lnTo>
                      <a:lnTo>
                        <a:pt x="183" y="61"/>
                      </a:lnTo>
                      <a:lnTo>
                        <a:pt x="183" y="63"/>
                      </a:lnTo>
                      <a:lnTo>
                        <a:pt x="185" y="63"/>
                      </a:lnTo>
                      <a:lnTo>
                        <a:pt x="185" y="61"/>
                      </a:lnTo>
                      <a:lnTo>
                        <a:pt x="187" y="61"/>
                      </a:lnTo>
                      <a:lnTo>
                        <a:pt x="189" y="61"/>
                      </a:lnTo>
                      <a:lnTo>
                        <a:pt x="191" y="61"/>
                      </a:lnTo>
                      <a:lnTo>
                        <a:pt x="191" y="59"/>
                      </a:lnTo>
                      <a:lnTo>
                        <a:pt x="192" y="59"/>
                      </a:lnTo>
                      <a:lnTo>
                        <a:pt x="192" y="57"/>
                      </a:lnTo>
                      <a:lnTo>
                        <a:pt x="194" y="57"/>
                      </a:lnTo>
                      <a:lnTo>
                        <a:pt x="194" y="55"/>
                      </a:lnTo>
                      <a:lnTo>
                        <a:pt x="196" y="55"/>
                      </a:lnTo>
                      <a:lnTo>
                        <a:pt x="198" y="55"/>
                      </a:lnTo>
                      <a:lnTo>
                        <a:pt x="198" y="53"/>
                      </a:lnTo>
                      <a:lnTo>
                        <a:pt x="200" y="53"/>
                      </a:lnTo>
                      <a:lnTo>
                        <a:pt x="202" y="53"/>
                      </a:lnTo>
                      <a:lnTo>
                        <a:pt x="202" y="55"/>
                      </a:lnTo>
                      <a:lnTo>
                        <a:pt x="202" y="57"/>
                      </a:lnTo>
                      <a:lnTo>
                        <a:pt x="204" y="57"/>
                      </a:lnTo>
                      <a:lnTo>
                        <a:pt x="204" y="59"/>
                      </a:lnTo>
                      <a:lnTo>
                        <a:pt x="204" y="61"/>
                      </a:lnTo>
                      <a:lnTo>
                        <a:pt x="206" y="61"/>
                      </a:lnTo>
                      <a:lnTo>
                        <a:pt x="208" y="61"/>
                      </a:lnTo>
                      <a:lnTo>
                        <a:pt x="210" y="59"/>
                      </a:lnTo>
                      <a:lnTo>
                        <a:pt x="212" y="59"/>
                      </a:lnTo>
                      <a:lnTo>
                        <a:pt x="212" y="61"/>
                      </a:lnTo>
                      <a:lnTo>
                        <a:pt x="214" y="61"/>
                      </a:lnTo>
                      <a:lnTo>
                        <a:pt x="214" y="59"/>
                      </a:lnTo>
                      <a:lnTo>
                        <a:pt x="216" y="61"/>
                      </a:lnTo>
                      <a:lnTo>
                        <a:pt x="216" y="59"/>
                      </a:lnTo>
                      <a:lnTo>
                        <a:pt x="216" y="61"/>
                      </a:lnTo>
                      <a:lnTo>
                        <a:pt x="217" y="61"/>
                      </a:lnTo>
                      <a:lnTo>
                        <a:pt x="219" y="61"/>
                      </a:lnTo>
                      <a:lnTo>
                        <a:pt x="219" y="59"/>
                      </a:lnTo>
                      <a:lnTo>
                        <a:pt x="219" y="61"/>
                      </a:lnTo>
                      <a:lnTo>
                        <a:pt x="221" y="61"/>
                      </a:lnTo>
                      <a:lnTo>
                        <a:pt x="221" y="59"/>
                      </a:lnTo>
                      <a:lnTo>
                        <a:pt x="223" y="59"/>
                      </a:lnTo>
                      <a:lnTo>
                        <a:pt x="225" y="59"/>
                      </a:lnTo>
                      <a:lnTo>
                        <a:pt x="225" y="61"/>
                      </a:lnTo>
                      <a:lnTo>
                        <a:pt x="225" y="59"/>
                      </a:lnTo>
                      <a:lnTo>
                        <a:pt x="227" y="61"/>
                      </a:lnTo>
                      <a:lnTo>
                        <a:pt x="229" y="61"/>
                      </a:lnTo>
                      <a:lnTo>
                        <a:pt x="229" y="63"/>
                      </a:lnTo>
                      <a:lnTo>
                        <a:pt x="229" y="65"/>
                      </a:lnTo>
                      <a:lnTo>
                        <a:pt x="231" y="65"/>
                      </a:lnTo>
                      <a:lnTo>
                        <a:pt x="233" y="65"/>
                      </a:lnTo>
                      <a:lnTo>
                        <a:pt x="235" y="65"/>
                      </a:lnTo>
                      <a:lnTo>
                        <a:pt x="237" y="65"/>
                      </a:lnTo>
                      <a:lnTo>
                        <a:pt x="237" y="63"/>
                      </a:lnTo>
                      <a:lnTo>
                        <a:pt x="237" y="65"/>
                      </a:lnTo>
                      <a:lnTo>
                        <a:pt x="239" y="65"/>
                      </a:lnTo>
                      <a:lnTo>
                        <a:pt x="240" y="65"/>
                      </a:lnTo>
                      <a:lnTo>
                        <a:pt x="242" y="65"/>
                      </a:lnTo>
                      <a:lnTo>
                        <a:pt x="244" y="65"/>
                      </a:lnTo>
                      <a:lnTo>
                        <a:pt x="242" y="65"/>
                      </a:lnTo>
                      <a:lnTo>
                        <a:pt x="242" y="67"/>
                      </a:lnTo>
                      <a:lnTo>
                        <a:pt x="240" y="67"/>
                      </a:lnTo>
                      <a:lnTo>
                        <a:pt x="240" y="65"/>
                      </a:lnTo>
                      <a:lnTo>
                        <a:pt x="240" y="67"/>
                      </a:lnTo>
                      <a:lnTo>
                        <a:pt x="239" y="67"/>
                      </a:lnTo>
                      <a:lnTo>
                        <a:pt x="239" y="69"/>
                      </a:lnTo>
                      <a:lnTo>
                        <a:pt x="237" y="69"/>
                      </a:lnTo>
                      <a:lnTo>
                        <a:pt x="237" y="71"/>
                      </a:lnTo>
                      <a:lnTo>
                        <a:pt x="235" y="71"/>
                      </a:lnTo>
                      <a:lnTo>
                        <a:pt x="233" y="71"/>
                      </a:lnTo>
                      <a:lnTo>
                        <a:pt x="231" y="71"/>
                      </a:lnTo>
                      <a:lnTo>
                        <a:pt x="231" y="73"/>
                      </a:lnTo>
                      <a:lnTo>
                        <a:pt x="229" y="73"/>
                      </a:lnTo>
                      <a:lnTo>
                        <a:pt x="229" y="75"/>
                      </a:lnTo>
                      <a:lnTo>
                        <a:pt x="227" y="75"/>
                      </a:lnTo>
                      <a:lnTo>
                        <a:pt x="225" y="75"/>
                      </a:lnTo>
                      <a:lnTo>
                        <a:pt x="223" y="75"/>
                      </a:lnTo>
                      <a:lnTo>
                        <a:pt x="223" y="77"/>
                      </a:lnTo>
                      <a:lnTo>
                        <a:pt x="221" y="77"/>
                      </a:lnTo>
                      <a:lnTo>
                        <a:pt x="219" y="77"/>
                      </a:lnTo>
                      <a:lnTo>
                        <a:pt x="217" y="77"/>
                      </a:lnTo>
                      <a:lnTo>
                        <a:pt x="216" y="77"/>
                      </a:lnTo>
                      <a:lnTo>
                        <a:pt x="216" y="78"/>
                      </a:lnTo>
                      <a:lnTo>
                        <a:pt x="214" y="78"/>
                      </a:lnTo>
                      <a:lnTo>
                        <a:pt x="212" y="78"/>
                      </a:lnTo>
                      <a:lnTo>
                        <a:pt x="212" y="80"/>
                      </a:lnTo>
                      <a:lnTo>
                        <a:pt x="210" y="80"/>
                      </a:lnTo>
                      <a:lnTo>
                        <a:pt x="208" y="80"/>
                      </a:lnTo>
                      <a:lnTo>
                        <a:pt x="208" y="82"/>
                      </a:lnTo>
                      <a:lnTo>
                        <a:pt x="206" y="82"/>
                      </a:lnTo>
                      <a:lnTo>
                        <a:pt x="204" y="82"/>
                      </a:lnTo>
                      <a:lnTo>
                        <a:pt x="204" y="84"/>
                      </a:lnTo>
                      <a:lnTo>
                        <a:pt x="202" y="84"/>
                      </a:lnTo>
                      <a:lnTo>
                        <a:pt x="202" y="86"/>
                      </a:lnTo>
                      <a:lnTo>
                        <a:pt x="200" y="86"/>
                      </a:lnTo>
                      <a:lnTo>
                        <a:pt x="200" y="88"/>
                      </a:lnTo>
                      <a:lnTo>
                        <a:pt x="198" y="88"/>
                      </a:lnTo>
                      <a:lnTo>
                        <a:pt x="198" y="90"/>
                      </a:lnTo>
                      <a:lnTo>
                        <a:pt x="196" y="90"/>
                      </a:lnTo>
                      <a:lnTo>
                        <a:pt x="196" y="92"/>
                      </a:lnTo>
                      <a:lnTo>
                        <a:pt x="194" y="92"/>
                      </a:lnTo>
                      <a:lnTo>
                        <a:pt x="194" y="94"/>
                      </a:lnTo>
                      <a:lnTo>
                        <a:pt x="192" y="94"/>
                      </a:lnTo>
                      <a:lnTo>
                        <a:pt x="192" y="96"/>
                      </a:lnTo>
                      <a:lnTo>
                        <a:pt x="191" y="96"/>
                      </a:lnTo>
                      <a:lnTo>
                        <a:pt x="191" y="98"/>
                      </a:lnTo>
                      <a:lnTo>
                        <a:pt x="189" y="98"/>
                      </a:lnTo>
                      <a:lnTo>
                        <a:pt x="189" y="100"/>
                      </a:lnTo>
                      <a:lnTo>
                        <a:pt x="189" y="98"/>
                      </a:lnTo>
                      <a:lnTo>
                        <a:pt x="189" y="100"/>
                      </a:lnTo>
                      <a:lnTo>
                        <a:pt x="187" y="100"/>
                      </a:lnTo>
                      <a:lnTo>
                        <a:pt x="187" y="101"/>
                      </a:lnTo>
                      <a:lnTo>
                        <a:pt x="185" y="101"/>
                      </a:lnTo>
                      <a:lnTo>
                        <a:pt x="185" y="103"/>
                      </a:lnTo>
                      <a:lnTo>
                        <a:pt x="183" y="103"/>
                      </a:lnTo>
                      <a:lnTo>
                        <a:pt x="183" y="105"/>
                      </a:lnTo>
                      <a:lnTo>
                        <a:pt x="181" y="105"/>
                      </a:lnTo>
                      <a:lnTo>
                        <a:pt x="181" y="107"/>
                      </a:lnTo>
                      <a:lnTo>
                        <a:pt x="179" y="107"/>
                      </a:lnTo>
                      <a:lnTo>
                        <a:pt x="179" y="109"/>
                      </a:lnTo>
                      <a:lnTo>
                        <a:pt x="177" y="109"/>
                      </a:lnTo>
                      <a:lnTo>
                        <a:pt x="177" y="111"/>
                      </a:lnTo>
                      <a:lnTo>
                        <a:pt x="175" y="111"/>
                      </a:lnTo>
                      <a:lnTo>
                        <a:pt x="175" y="113"/>
                      </a:lnTo>
                      <a:lnTo>
                        <a:pt x="173" y="113"/>
                      </a:lnTo>
                      <a:lnTo>
                        <a:pt x="173" y="115"/>
                      </a:lnTo>
                      <a:lnTo>
                        <a:pt x="171" y="115"/>
                      </a:lnTo>
                      <a:lnTo>
                        <a:pt x="169" y="115"/>
                      </a:lnTo>
                      <a:lnTo>
                        <a:pt x="169" y="117"/>
                      </a:lnTo>
                      <a:lnTo>
                        <a:pt x="168" y="117"/>
                      </a:lnTo>
                      <a:lnTo>
                        <a:pt x="168" y="119"/>
                      </a:lnTo>
                      <a:lnTo>
                        <a:pt x="166" y="119"/>
                      </a:lnTo>
                      <a:lnTo>
                        <a:pt x="166" y="121"/>
                      </a:lnTo>
                      <a:lnTo>
                        <a:pt x="164" y="121"/>
                      </a:lnTo>
                      <a:lnTo>
                        <a:pt x="162" y="121"/>
                      </a:lnTo>
                      <a:lnTo>
                        <a:pt x="164" y="121"/>
                      </a:lnTo>
                      <a:lnTo>
                        <a:pt x="164" y="123"/>
                      </a:lnTo>
                      <a:lnTo>
                        <a:pt x="164" y="125"/>
                      </a:lnTo>
                      <a:lnTo>
                        <a:pt x="166" y="125"/>
                      </a:lnTo>
                      <a:lnTo>
                        <a:pt x="164" y="125"/>
                      </a:lnTo>
                      <a:lnTo>
                        <a:pt x="164" y="123"/>
                      </a:lnTo>
                      <a:lnTo>
                        <a:pt x="162" y="123"/>
                      </a:lnTo>
                      <a:lnTo>
                        <a:pt x="164" y="123"/>
                      </a:lnTo>
                      <a:lnTo>
                        <a:pt x="162" y="123"/>
                      </a:lnTo>
                      <a:lnTo>
                        <a:pt x="162" y="125"/>
                      </a:lnTo>
                      <a:lnTo>
                        <a:pt x="162" y="123"/>
                      </a:lnTo>
                      <a:lnTo>
                        <a:pt x="162" y="125"/>
                      </a:lnTo>
                      <a:lnTo>
                        <a:pt x="160" y="125"/>
                      </a:lnTo>
                      <a:lnTo>
                        <a:pt x="162" y="125"/>
                      </a:lnTo>
                      <a:lnTo>
                        <a:pt x="160" y="125"/>
                      </a:lnTo>
                      <a:lnTo>
                        <a:pt x="160" y="126"/>
                      </a:lnTo>
                      <a:lnTo>
                        <a:pt x="160" y="128"/>
                      </a:lnTo>
                      <a:lnTo>
                        <a:pt x="158" y="128"/>
                      </a:lnTo>
                      <a:lnTo>
                        <a:pt x="156" y="128"/>
                      </a:lnTo>
                      <a:lnTo>
                        <a:pt x="156" y="126"/>
                      </a:lnTo>
                      <a:lnTo>
                        <a:pt x="156" y="128"/>
                      </a:lnTo>
                      <a:lnTo>
                        <a:pt x="156" y="130"/>
                      </a:lnTo>
                      <a:lnTo>
                        <a:pt x="156" y="132"/>
                      </a:lnTo>
                      <a:lnTo>
                        <a:pt x="156" y="134"/>
                      </a:lnTo>
                      <a:lnTo>
                        <a:pt x="156" y="136"/>
                      </a:lnTo>
                      <a:lnTo>
                        <a:pt x="156" y="138"/>
                      </a:lnTo>
                      <a:lnTo>
                        <a:pt x="156" y="140"/>
                      </a:lnTo>
                      <a:lnTo>
                        <a:pt x="156" y="142"/>
                      </a:lnTo>
                      <a:lnTo>
                        <a:pt x="156" y="144"/>
                      </a:lnTo>
                      <a:lnTo>
                        <a:pt x="156" y="146"/>
                      </a:lnTo>
                      <a:lnTo>
                        <a:pt x="156" y="148"/>
                      </a:lnTo>
                      <a:lnTo>
                        <a:pt x="156" y="149"/>
                      </a:lnTo>
                      <a:lnTo>
                        <a:pt x="156" y="151"/>
                      </a:lnTo>
                      <a:lnTo>
                        <a:pt x="156" y="153"/>
                      </a:lnTo>
                      <a:lnTo>
                        <a:pt x="156" y="155"/>
                      </a:lnTo>
                      <a:lnTo>
                        <a:pt x="154" y="155"/>
                      </a:lnTo>
                      <a:lnTo>
                        <a:pt x="154" y="157"/>
                      </a:lnTo>
                      <a:lnTo>
                        <a:pt x="152" y="157"/>
                      </a:lnTo>
                      <a:lnTo>
                        <a:pt x="150" y="159"/>
                      </a:lnTo>
                      <a:lnTo>
                        <a:pt x="148" y="159"/>
                      </a:lnTo>
                      <a:lnTo>
                        <a:pt x="146" y="161"/>
                      </a:lnTo>
                      <a:lnTo>
                        <a:pt x="144" y="161"/>
                      </a:lnTo>
                      <a:lnTo>
                        <a:pt x="144" y="163"/>
                      </a:lnTo>
                      <a:lnTo>
                        <a:pt x="143" y="163"/>
                      </a:lnTo>
                      <a:lnTo>
                        <a:pt x="143" y="165"/>
                      </a:lnTo>
                      <a:lnTo>
                        <a:pt x="141" y="165"/>
                      </a:lnTo>
                      <a:lnTo>
                        <a:pt x="143" y="167"/>
                      </a:lnTo>
                      <a:lnTo>
                        <a:pt x="141" y="167"/>
                      </a:lnTo>
                      <a:lnTo>
                        <a:pt x="141" y="169"/>
                      </a:lnTo>
                      <a:lnTo>
                        <a:pt x="139" y="169"/>
                      </a:lnTo>
                      <a:lnTo>
                        <a:pt x="139" y="171"/>
                      </a:lnTo>
                      <a:lnTo>
                        <a:pt x="139" y="173"/>
                      </a:lnTo>
                      <a:lnTo>
                        <a:pt x="137" y="173"/>
                      </a:lnTo>
                      <a:lnTo>
                        <a:pt x="137" y="174"/>
                      </a:lnTo>
                      <a:lnTo>
                        <a:pt x="139" y="174"/>
                      </a:lnTo>
                      <a:lnTo>
                        <a:pt x="139" y="176"/>
                      </a:lnTo>
                      <a:lnTo>
                        <a:pt x="137" y="176"/>
                      </a:lnTo>
                      <a:lnTo>
                        <a:pt x="139" y="176"/>
                      </a:lnTo>
                      <a:lnTo>
                        <a:pt x="137" y="176"/>
                      </a:lnTo>
                      <a:lnTo>
                        <a:pt x="139" y="176"/>
                      </a:lnTo>
                      <a:lnTo>
                        <a:pt x="139" y="178"/>
                      </a:lnTo>
                      <a:lnTo>
                        <a:pt x="141" y="178"/>
                      </a:lnTo>
                      <a:lnTo>
                        <a:pt x="141" y="176"/>
                      </a:lnTo>
                      <a:lnTo>
                        <a:pt x="141" y="178"/>
                      </a:lnTo>
                      <a:lnTo>
                        <a:pt x="143" y="178"/>
                      </a:lnTo>
                      <a:lnTo>
                        <a:pt x="143" y="180"/>
                      </a:lnTo>
                      <a:lnTo>
                        <a:pt x="144" y="180"/>
                      </a:lnTo>
                      <a:lnTo>
                        <a:pt x="144" y="182"/>
                      </a:lnTo>
                      <a:lnTo>
                        <a:pt x="144" y="184"/>
                      </a:lnTo>
                      <a:lnTo>
                        <a:pt x="144" y="186"/>
                      </a:lnTo>
                      <a:lnTo>
                        <a:pt x="143" y="186"/>
                      </a:lnTo>
                      <a:lnTo>
                        <a:pt x="143" y="188"/>
                      </a:lnTo>
                      <a:lnTo>
                        <a:pt x="144" y="188"/>
                      </a:lnTo>
                      <a:lnTo>
                        <a:pt x="143" y="188"/>
                      </a:lnTo>
                      <a:lnTo>
                        <a:pt x="143" y="190"/>
                      </a:lnTo>
                      <a:lnTo>
                        <a:pt x="143" y="192"/>
                      </a:lnTo>
                      <a:lnTo>
                        <a:pt x="143" y="194"/>
                      </a:lnTo>
                      <a:lnTo>
                        <a:pt x="141" y="194"/>
                      </a:lnTo>
                      <a:lnTo>
                        <a:pt x="143" y="196"/>
                      </a:lnTo>
                      <a:lnTo>
                        <a:pt x="143" y="197"/>
                      </a:lnTo>
                      <a:lnTo>
                        <a:pt x="141" y="197"/>
                      </a:lnTo>
                      <a:lnTo>
                        <a:pt x="141" y="199"/>
                      </a:lnTo>
                      <a:lnTo>
                        <a:pt x="141" y="201"/>
                      </a:lnTo>
                      <a:lnTo>
                        <a:pt x="143" y="201"/>
                      </a:lnTo>
                      <a:lnTo>
                        <a:pt x="141" y="201"/>
                      </a:lnTo>
                      <a:lnTo>
                        <a:pt x="141" y="203"/>
                      </a:lnTo>
                      <a:lnTo>
                        <a:pt x="143" y="203"/>
                      </a:lnTo>
                      <a:lnTo>
                        <a:pt x="143" y="205"/>
                      </a:lnTo>
                      <a:lnTo>
                        <a:pt x="143" y="207"/>
                      </a:lnTo>
                      <a:lnTo>
                        <a:pt x="141" y="207"/>
                      </a:lnTo>
                      <a:lnTo>
                        <a:pt x="141" y="209"/>
                      </a:lnTo>
                      <a:lnTo>
                        <a:pt x="141" y="211"/>
                      </a:lnTo>
                      <a:lnTo>
                        <a:pt x="141" y="213"/>
                      </a:lnTo>
                      <a:lnTo>
                        <a:pt x="141" y="215"/>
                      </a:lnTo>
                      <a:lnTo>
                        <a:pt x="143" y="215"/>
                      </a:lnTo>
                      <a:lnTo>
                        <a:pt x="143" y="217"/>
                      </a:lnTo>
                      <a:lnTo>
                        <a:pt x="144" y="217"/>
                      </a:lnTo>
                      <a:lnTo>
                        <a:pt x="144" y="219"/>
                      </a:lnTo>
                      <a:lnTo>
                        <a:pt x="146" y="219"/>
                      </a:lnTo>
                      <a:lnTo>
                        <a:pt x="146" y="221"/>
                      </a:lnTo>
                      <a:lnTo>
                        <a:pt x="148" y="221"/>
                      </a:lnTo>
                      <a:lnTo>
                        <a:pt x="148" y="222"/>
                      </a:lnTo>
                      <a:lnTo>
                        <a:pt x="150" y="222"/>
                      </a:lnTo>
                      <a:lnTo>
                        <a:pt x="152" y="222"/>
                      </a:lnTo>
                      <a:lnTo>
                        <a:pt x="154" y="222"/>
                      </a:lnTo>
                      <a:lnTo>
                        <a:pt x="156" y="222"/>
                      </a:lnTo>
                      <a:lnTo>
                        <a:pt x="156" y="224"/>
                      </a:lnTo>
                      <a:lnTo>
                        <a:pt x="156" y="226"/>
                      </a:lnTo>
                      <a:lnTo>
                        <a:pt x="158" y="226"/>
                      </a:lnTo>
                      <a:lnTo>
                        <a:pt x="158" y="228"/>
                      </a:lnTo>
                      <a:lnTo>
                        <a:pt x="160" y="228"/>
                      </a:lnTo>
                      <a:lnTo>
                        <a:pt x="162" y="228"/>
                      </a:lnTo>
                      <a:lnTo>
                        <a:pt x="164" y="228"/>
                      </a:lnTo>
                      <a:lnTo>
                        <a:pt x="164" y="230"/>
                      </a:lnTo>
                      <a:lnTo>
                        <a:pt x="166" y="230"/>
                      </a:lnTo>
                      <a:lnTo>
                        <a:pt x="168" y="230"/>
                      </a:lnTo>
                      <a:lnTo>
                        <a:pt x="168" y="232"/>
                      </a:lnTo>
                      <a:lnTo>
                        <a:pt x="168" y="234"/>
                      </a:lnTo>
                      <a:lnTo>
                        <a:pt x="169" y="234"/>
                      </a:lnTo>
                      <a:lnTo>
                        <a:pt x="169" y="236"/>
                      </a:lnTo>
                      <a:lnTo>
                        <a:pt x="169" y="238"/>
                      </a:lnTo>
                      <a:lnTo>
                        <a:pt x="171" y="238"/>
                      </a:lnTo>
                      <a:lnTo>
                        <a:pt x="171" y="240"/>
                      </a:lnTo>
                      <a:lnTo>
                        <a:pt x="173" y="240"/>
                      </a:lnTo>
                      <a:lnTo>
                        <a:pt x="173" y="242"/>
                      </a:lnTo>
                      <a:lnTo>
                        <a:pt x="175" y="242"/>
                      </a:lnTo>
                      <a:lnTo>
                        <a:pt x="175" y="244"/>
                      </a:lnTo>
                      <a:lnTo>
                        <a:pt x="177" y="244"/>
                      </a:lnTo>
                      <a:lnTo>
                        <a:pt x="177" y="245"/>
                      </a:lnTo>
                      <a:lnTo>
                        <a:pt x="179" y="245"/>
                      </a:lnTo>
                      <a:lnTo>
                        <a:pt x="181" y="245"/>
                      </a:lnTo>
                      <a:lnTo>
                        <a:pt x="183" y="247"/>
                      </a:lnTo>
                      <a:lnTo>
                        <a:pt x="185" y="247"/>
                      </a:lnTo>
                      <a:lnTo>
                        <a:pt x="185" y="249"/>
                      </a:lnTo>
                      <a:lnTo>
                        <a:pt x="187" y="249"/>
                      </a:lnTo>
                      <a:lnTo>
                        <a:pt x="187" y="251"/>
                      </a:lnTo>
                      <a:lnTo>
                        <a:pt x="187" y="253"/>
                      </a:lnTo>
                      <a:lnTo>
                        <a:pt x="189" y="253"/>
                      </a:lnTo>
                      <a:lnTo>
                        <a:pt x="189" y="255"/>
                      </a:lnTo>
                      <a:lnTo>
                        <a:pt x="189" y="257"/>
                      </a:lnTo>
                      <a:lnTo>
                        <a:pt x="189" y="259"/>
                      </a:lnTo>
                      <a:lnTo>
                        <a:pt x="189" y="261"/>
                      </a:lnTo>
                      <a:lnTo>
                        <a:pt x="189" y="263"/>
                      </a:lnTo>
                      <a:lnTo>
                        <a:pt x="189" y="265"/>
                      </a:lnTo>
                      <a:lnTo>
                        <a:pt x="191" y="265"/>
                      </a:lnTo>
                      <a:lnTo>
                        <a:pt x="191" y="267"/>
                      </a:lnTo>
                      <a:lnTo>
                        <a:pt x="189" y="267"/>
                      </a:lnTo>
                      <a:lnTo>
                        <a:pt x="191" y="267"/>
                      </a:lnTo>
                      <a:lnTo>
                        <a:pt x="191" y="269"/>
                      </a:lnTo>
                      <a:lnTo>
                        <a:pt x="189" y="269"/>
                      </a:lnTo>
                      <a:lnTo>
                        <a:pt x="187" y="269"/>
                      </a:lnTo>
                      <a:lnTo>
                        <a:pt x="183" y="269"/>
                      </a:lnTo>
                      <a:lnTo>
                        <a:pt x="177" y="269"/>
                      </a:lnTo>
                      <a:lnTo>
                        <a:pt x="175" y="269"/>
                      </a:lnTo>
                      <a:lnTo>
                        <a:pt x="173" y="269"/>
                      </a:lnTo>
                      <a:lnTo>
                        <a:pt x="169" y="269"/>
                      </a:lnTo>
                      <a:lnTo>
                        <a:pt x="166" y="269"/>
                      </a:lnTo>
                      <a:lnTo>
                        <a:pt x="164" y="269"/>
                      </a:lnTo>
                      <a:lnTo>
                        <a:pt x="162" y="269"/>
                      </a:lnTo>
                      <a:lnTo>
                        <a:pt x="160" y="269"/>
                      </a:lnTo>
                      <a:lnTo>
                        <a:pt x="154" y="269"/>
                      </a:lnTo>
                      <a:lnTo>
                        <a:pt x="152" y="269"/>
                      </a:lnTo>
                      <a:lnTo>
                        <a:pt x="150" y="269"/>
                      </a:lnTo>
                      <a:lnTo>
                        <a:pt x="148" y="269"/>
                      </a:lnTo>
                      <a:lnTo>
                        <a:pt x="144" y="269"/>
                      </a:lnTo>
                      <a:lnTo>
                        <a:pt x="143" y="269"/>
                      </a:lnTo>
                      <a:lnTo>
                        <a:pt x="141" y="269"/>
                      </a:lnTo>
                      <a:lnTo>
                        <a:pt x="137" y="269"/>
                      </a:lnTo>
                      <a:lnTo>
                        <a:pt x="135" y="269"/>
                      </a:lnTo>
                      <a:lnTo>
                        <a:pt x="133" y="269"/>
                      </a:lnTo>
                      <a:lnTo>
                        <a:pt x="131" y="269"/>
                      </a:lnTo>
                      <a:lnTo>
                        <a:pt x="127" y="269"/>
                      </a:lnTo>
                      <a:lnTo>
                        <a:pt x="125" y="269"/>
                      </a:lnTo>
                      <a:lnTo>
                        <a:pt x="123" y="269"/>
                      </a:lnTo>
                      <a:lnTo>
                        <a:pt x="120" y="269"/>
                      </a:lnTo>
                      <a:lnTo>
                        <a:pt x="118" y="269"/>
                      </a:lnTo>
                      <a:lnTo>
                        <a:pt x="116" y="269"/>
                      </a:lnTo>
                      <a:lnTo>
                        <a:pt x="114" y="269"/>
                      </a:lnTo>
                      <a:lnTo>
                        <a:pt x="112" y="269"/>
                      </a:lnTo>
                      <a:lnTo>
                        <a:pt x="110" y="269"/>
                      </a:lnTo>
                      <a:lnTo>
                        <a:pt x="108" y="269"/>
                      </a:lnTo>
                      <a:lnTo>
                        <a:pt x="106" y="269"/>
                      </a:lnTo>
                      <a:lnTo>
                        <a:pt x="104" y="269"/>
                      </a:lnTo>
                      <a:lnTo>
                        <a:pt x="100" y="269"/>
                      </a:lnTo>
                      <a:lnTo>
                        <a:pt x="98" y="269"/>
                      </a:lnTo>
                      <a:lnTo>
                        <a:pt x="95" y="269"/>
                      </a:lnTo>
                      <a:lnTo>
                        <a:pt x="93" y="269"/>
                      </a:lnTo>
                      <a:lnTo>
                        <a:pt x="89" y="269"/>
                      </a:lnTo>
                      <a:lnTo>
                        <a:pt x="87" y="269"/>
                      </a:lnTo>
                      <a:lnTo>
                        <a:pt x="85" y="269"/>
                      </a:lnTo>
                      <a:lnTo>
                        <a:pt x="83" y="269"/>
                      </a:lnTo>
                      <a:lnTo>
                        <a:pt x="79" y="269"/>
                      </a:lnTo>
                      <a:lnTo>
                        <a:pt x="77" y="269"/>
                      </a:lnTo>
                      <a:lnTo>
                        <a:pt x="75" y="269"/>
                      </a:lnTo>
                      <a:lnTo>
                        <a:pt x="73" y="269"/>
                      </a:lnTo>
                      <a:lnTo>
                        <a:pt x="72" y="269"/>
                      </a:lnTo>
                      <a:lnTo>
                        <a:pt x="68" y="269"/>
                      </a:lnTo>
                      <a:lnTo>
                        <a:pt x="66" y="269"/>
                      </a:lnTo>
                      <a:lnTo>
                        <a:pt x="64" y="269"/>
                      </a:lnTo>
                      <a:lnTo>
                        <a:pt x="62" y="269"/>
                      </a:lnTo>
                      <a:lnTo>
                        <a:pt x="58" y="269"/>
                      </a:lnTo>
                      <a:lnTo>
                        <a:pt x="56" y="269"/>
                      </a:lnTo>
                      <a:lnTo>
                        <a:pt x="54" y="269"/>
                      </a:lnTo>
                      <a:lnTo>
                        <a:pt x="50" y="269"/>
                      </a:lnTo>
                      <a:lnTo>
                        <a:pt x="48" y="269"/>
                      </a:lnTo>
                      <a:lnTo>
                        <a:pt x="45" y="269"/>
                      </a:lnTo>
                      <a:lnTo>
                        <a:pt x="43" y="269"/>
                      </a:lnTo>
                      <a:lnTo>
                        <a:pt x="39" y="269"/>
                      </a:lnTo>
                      <a:lnTo>
                        <a:pt x="37" y="269"/>
                      </a:lnTo>
                      <a:lnTo>
                        <a:pt x="35" y="269"/>
                      </a:lnTo>
                      <a:lnTo>
                        <a:pt x="33" y="269"/>
                      </a:lnTo>
                      <a:lnTo>
                        <a:pt x="29" y="269"/>
                      </a:lnTo>
                      <a:lnTo>
                        <a:pt x="27" y="269"/>
                      </a:lnTo>
                      <a:lnTo>
                        <a:pt x="25" y="269"/>
                      </a:lnTo>
                      <a:lnTo>
                        <a:pt x="25" y="265"/>
                      </a:lnTo>
                      <a:lnTo>
                        <a:pt x="25" y="263"/>
                      </a:lnTo>
                      <a:lnTo>
                        <a:pt x="25" y="259"/>
                      </a:lnTo>
                      <a:lnTo>
                        <a:pt x="25" y="257"/>
                      </a:lnTo>
                      <a:lnTo>
                        <a:pt x="25" y="255"/>
                      </a:lnTo>
                      <a:lnTo>
                        <a:pt x="25" y="253"/>
                      </a:lnTo>
                      <a:lnTo>
                        <a:pt x="25" y="247"/>
                      </a:lnTo>
                      <a:lnTo>
                        <a:pt x="25" y="244"/>
                      </a:lnTo>
                      <a:lnTo>
                        <a:pt x="25" y="238"/>
                      </a:lnTo>
                      <a:lnTo>
                        <a:pt x="25" y="236"/>
                      </a:lnTo>
                      <a:lnTo>
                        <a:pt x="25" y="230"/>
                      </a:lnTo>
                      <a:lnTo>
                        <a:pt x="25" y="228"/>
                      </a:lnTo>
                      <a:lnTo>
                        <a:pt x="25" y="224"/>
                      </a:lnTo>
                      <a:lnTo>
                        <a:pt x="25" y="222"/>
                      </a:lnTo>
                      <a:lnTo>
                        <a:pt x="25" y="219"/>
                      </a:lnTo>
                      <a:lnTo>
                        <a:pt x="25" y="217"/>
                      </a:lnTo>
                      <a:lnTo>
                        <a:pt x="25" y="215"/>
                      </a:lnTo>
                      <a:lnTo>
                        <a:pt x="25" y="213"/>
                      </a:lnTo>
                      <a:lnTo>
                        <a:pt x="25" y="211"/>
                      </a:lnTo>
                      <a:lnTo>
                        <a:pt x="25" y="205"/>
                      </a:lnTo>
                      <a:lnTo>
                        <a:pt x="25" y="203"/>
                      </a:lnTo>
                      <a:lnTo>
                        <a:pt x="25" y="199"/>
                      </a:lnTo>
                      <a:lnTo>
                        <a:pt x="25" y="194"/>
                      </a:lnTo>
                      <a:lnTo>
                        <a:pt x="25" y="190"/>
                      </a:lnTo>
                      <a:lnTo>
                        <a:pt x="25" y="188"/>
                      </a:lnTo>
                      <a:lnTo>
                        <a:pt x="23" y="188"/>
                      </a:lnTo>
                      <a:lnTo>
                        <a:pt x="23" y="186"/>
                      </a:lnTo>
                      <a:lnTo>
                        <a:pt x="22" y="186"/>
                      </a:lnTo>
                      <a:lnTo>
                        <a:pt x="22" y="184"/>
                      </a:lnTo>
                      <a:lnTo>
                        <a:pt x="20" y="184"/>
                      </a:lnTo>
                      <a:lnTo>
                        <a:pt x="18" y="184"/>
                      </a:lnTo>
                      <a:lnTo>
                        <a:pt x="18" y="182"/>
                      </a:lnTo>
                      <a:lnTo>
                        <a:pt x="16" y="182"/>
                      </a:lnTo>
                      <a:lnTo>
                        <a:pt x="16" y="180"/>
                      </a:lnTo>
                      <a:lnTo>
                        <a:pt x="16" y="178"/>
                      </a:lnTo>
                      <a:lnTo>
                        <a:pt x="14" y="178"/>
                      </a:lnTo>
                      <a:lnTo>
                        <a:pt x="14" y="176"/>
                      </a:lnTo>
                      <a:lnTo>
                        <a:pt x="12" y="176"/>
                      </a:lnTo>
                      <a:lnTo>
                        <a:pt x="12" y="174"/>
                      </a:lnTo>
                      <a:lnTo>
                        <a:pt x="14" y="174"/>
                      </a:lnTo>
                      <a:lnTo>
                        <a:pt x="14" y="173"/>
                      </a:lnTo>
                      <a:lnTo>
                        <a:pt x="16" y="173"/>
                      </a:lnTo>
                      <a:lnTo>
                        <a:pt x="16" y="171"/>
                      </a:lnTo>
                      <a:lnTo>
                        <a:pt x="18" y="171"/>
                      </a:lnTo>
                      <a:lnTo>
                        <a:pt x="18" y="169"/>
                      </a:lnTo>
                      <a:lnTo>
                        <a:pt x="20" y="169"/>
                      </a:lnTo>
                      <a:lnTo>
                        <a:pt x="20" y="167"/>
                      </a:lnTo>
                      <a:lnTo>
                        <a:pt x="22" y="167"/>
                      </a:lnTo>
                      <a:lnTo>
                        <a:pt x="22" y="165"/>
                      </a:lnTo>
                      <a:lnTo>
                        <a:pt x="22" y="163"/>
                      </a:lnTo>
                      <a:lnTo>
                        <a:pt x="22" y="161"/>
                      </a:lnTo>
                      <a:lnTo>
                        <a:pt x="22" y="159"/>
                      </a:lnTo>
                      <a:lnTo>
                        <a:pt x="22" y="157"/>
                      </a:lnTo>
                      <a:lnTo>
                        <a:pt x="22" y="155"/>
                      </a:lnTo>
                      <a:lnTo>
                        <a:pt x="22" y="153"/>
                      </a:lnTo>
                      <a:lnTo>
                        <a:pt x="22" y="151"/>
                      </a:lnTo>
                      <a:lnTo>
                        <a:pt x="22" y="149"/>
                      </a:lnTo>
                      <a:lnTo>
                        <a:pt x="22" y="148"/>
                      </a:lnTo>
                      <a:lnTo>
                        <a:pt x="20" y="148"/>
                      </a:lnTo>
                      <a:lnTo>
                        <a:pt x="20" y="146"/>
                      </a:lnTo>
                      <a:lnTo>
                        <a:pt x="22" y="146"/>
                      </a:lnTo>
                      <a:lnTo>
                        <a:pt x="20" y="146"/>
                      </a:lnTo>
                      <a:lnTo>
                        <a:pt x="22" y="146"/>
                      </a:lnTo>
                      <a:lnTo>
                        <a:pt x="20" y="146"/>
                      </a:lnTo>
                      <a:lnTo>
                        <a:pt x="22" y="144"/>
                      </a:lnTo>
                      <a:lnTo>
                        <a:pt x="20" y="144"/>
                      </a:lnTo>
                      <a:lnTo>
                        <a:pt x="22" y="144"/>
                      </a:lnTo>
                      <a:lnTo>
                        <a:pt x="20" y="144"/>
                      </a:lnTo>
                      <a:lnTo>
                        <a:pt x="22" y="144"/>
                      </a:lnTo>
                      <a:lnTo>
                        <a:pt x="20" y="144"/>
                      </a:lnTo>
                      <a:lnTo>
                        <a:pt x="20" y="142"/>
                      </a:lnTo>
                      <a:lnTo>
                        <a:pt x="20" y="144"/>
                      </a:lnTo>
                      <a:lnTo>
                        <a:pt x="20" y="142"/>
                      </a:lnTo>
                      <a:lnTo>
                        <a:pt x="20" y="140"/>
                      </a:lnTo>
                      <a:lnTo>
                        <a:pt x="18" y="140"/>
                      </a:lnTo>
                      <a:lnTo>
                        <a:pt x="18" y="138"/>
                      </a:lnTo>
                      <a:lnTo>
                        <a:pt x="16" y="138"/>
                      </a:lnTo>
                      <a:lnTo>
                        <a:pt x="18" y="138"/>
                      </a:lnTo>
                      <a:lnTo>
                        <a:pt x="16" y="138"/>
                      </a:lnTo>
                      <a:lnTo>
                        <a:pt x="18" y="138"/>
                      </a:lnTo>
                      <a:lnTo>
                        <a:pt x="18" y="136"/>
                      </a:lnTo>
                      <a:lnTo>
                        <a:pt x="16" y="136"/>
                      </a:lnTo>
                      <a:lnTo>
                        <a:pt x="18" y="136"/>
                      </a:lnTo>
                      <a:lnTo>
                        <a:pt x="16" y="136"/>
                      </a:lnTo>
                      <a:lnTo>
                        <a:pt x="16" y="134"/>
                      </a:lnTo>
                      <a:lnTo>
                        <a:pt x="16" y="132"/>
                      </a:lnTo>
                      <a:lnTo>
                        <a:pt x="16" y="130"/>
                      </a:lnTo>
                      <a:lnTo>
                        <a:pt x="14" y="130"/>
                      </a:lnTo>
                      <a:lnTo>
                        <a:pt x="16" y="130"/>
                      </a:lnTo>
                      <a:lnTo>
                        <a:pt x="16" y="128"/>
                      </a:lnTo>
                      <a:lnTo>
                        <a:pt x="16" y="130"/>
                      </a:lnTo>
                      <a:lnTo>
                        <a:pt x="14" y="130"/>
                      </a:lnTo>
                      <a:lnTo>
                        <a:pt x="14" y="128"/>
                      </a:lnTo>
                      <a:lnTo>
                        <a:pt x="16" y="128"/>
                      </a:lnTo>
                      <a:lnTo>
                        <a:pt x="14" y="128"/>
                      </a:lnTo>
                      <a:lnTo>
                        <a:pt x="14" y="126"/>
                      </a:lnTo>
                      <a:lnTo>
                        <a:pt x="14" y="125"/>
                      </a:lnTo>
                      <a:lnTo>
                        <a:pt x="16" y="125"/>
                      </a:lnTo>
                      <a:lnTo>
                        <a:pt x="14" y="125"/>
                      </a:lnTo>
                      <a:lnTo>
                        <a:pt x="14" y="123"/>
                      </a:lnTo>
                      <a:lnTo>
                        <a:pt x="16" y="123"/>
                      </a:lnTo>
                      <a:lnTo>
                        <a:pt x="14" y="123"/>
                      </a:lnTo>
                      <a:lnTo>
                        <a:pt x="16" y="123"/>
                      </a:lnTo>
                      <a:lnTo>
                        <a:pt x="14" y="123"/>
                      </a:lnTo>
                      <a:lnTo>
                        <a:pt x="14" y="121"/>
                      </a:lnTo>
                      <a:lnTo>
                        <a:pt x="16" y="121"/>
                      </a:lnTo>
                      <a:lnTo>
                        <a:pt x="14" y="121"/>
                      </a:lnTo>
                      <a:lnTo>
                        <a:pt x="14" y="119"/>
                      </a:lnTo>
                      <a:lnTo>
                        <a:pt x="16" y="119"/>
                      </a:lnTo>
                      <a:lnTo>
                        <a:pt x="14" y="119"/>
                      </a:lnTo>
                      <a:lnTo>
                        <a:pt x="16" y="119"/>
                      </a:lnTo>
                      <a:lnTo>
                        <a:pt x="14" y="119"/>
                      </a:lnTo>
                      <a:lnTo>
                        <a:pt x="16" y="119"/>
                      </a:lnTo>
                      <a:lnTo>
                        <a:pt x="14" y="119"/>
                      </a:lnTo>
                      <a:lnTo>
                        <a:pt x="16" y="117"/>
                      </a:lnTo>
                      <a:lnTo>
                        <a:pt x="16" y="115"/>
                      </a:lnTo>
                      <a:lnTo>
                        <a:pt x="14" y="115"/>
                      </a:lnTo>
                      <a:lnTo>
                        <a:pt x="14" y="113"/>
                      </a:lnTo>
                      <a:lnTo>
                        <a:pt x="14" y="111"/>
                      </a:lnTo>
                      <a:lnTo>
                        <a:pt x="14" y="109"/>
                      </a:lnTo>
                      <a:lnTo>
                        <a:pt x="14" y="111"/>
                      </a:lnTo>
                      <a:lnTo>
                        <a:pt x="14" y="109"/>
                      </a:lnTo>
                      <a:lnTo>
                        <a:pt x="14" y="107"/>
                      </a:lnTo>
                      <a:lnTo>
                        <a:pt x="14" y="105"/>
                      </a:lnTo>
                      <a:lnTo>
                        <a:pt x="12" y="105"/>
                      </a:lnTo>
                      <a:lnTo>
                        <a:pt x="14" y="105"/>
                      </a:lnTo>
                      <a:lnTo>
                        <a:pt x="14" y="103"/>
                      </a:lnTo>
                      <a:lnTo>
                        <a:pt x="12" y="103"/>
                      </a:lnTo>
                      <a:lnTo>
                        <a:pt x="14" y="103"/>
                      </a:lnTo>
                      <a:lnTo>
                        <a:pt x="14" y="101"/>
                      </a:lnTo>
                      <a:lnTo>
                        <a:pt x="14" y="103"/>
                      </a:lnTo>
                      <a:lnTo>
                        <a:pt x="14" y="101"/>
                      </a:lnTo>
                      <a:lnTo>
                        <a:pt x="12" y="101"/>
                      </a:lnTo>
                      <a:lnTo>
                        <a:pt x="14" y="101"/>
                      </a:lnTo>
                      <a:lnTo>
                        <a:pt x="12" y="101"/>
                      </a:lnTo>
                      <a:lnTo>
                        <a:pt x="14" y="101"/>
                      </a:lnTo>
                      <a:lnTo>
                        <a:pt x="12" y="101"/>
                      </a:lnTo>
                      <a:lnTo>
                        <a:pt x="14" y="100"/>
                      </a:lnTo>
                      <a:lnTo>
                        <a:pt x="12" y="100"/>
                      </a:lnTo>
                      <a:lnTo>
                        <a:pt x="14" y="100"/>
                      </a:lnTo>
                      <a:lnTo>
                        <a:pt x="12" y="100"/>
                      </a:lnTo>
                      <a:lnTo>
                        <a:pt x="14" y="100"/>
                      </a:lnTo>
                      <a:lnTo>
                        <a:pt x="12" y="100"/>
                      </a:lnTo>
                      <a:lnTo>
                        <a:pt x="14" y="100"/>
                      </a:lnTo>
                      <a:lnTo>
                        <a:pt x="12" y="100"/>
                      </a:lnTo>
                      <a:lnTo>
                        <a:pt x="14" y="100"/>
                      </a:lnTo>
                      <a:lnTo>
                        <a:pt x="12" y="98"/>
                      </a:lnTo>
                      <a:lnTo>
                        <a:pt x="14" y="98"/>
                      </a:lnTo>
                      <a:lnTo>
                        <a:pt x="12" y="98"/>
                      </a:lnTo>
                      <a:lnTo>
                        <a:pt x="14" y="98"/>
                      </a:lnTo>
                      <a:lnTo>
                        <a:pt x="14" y="96"/>
                      </a:lnTo>
                      <a:lnTo>
                        <a:pt x="12" y="96"/>
                      </a:lnTo>
                      <a:lnTo>
                        <a:pt x="14" y="96"/>
                      </a:lnTo>
                      <a:lnTo>
                        <a:pt x="12" y="96"/>
                      </a:lnTo>
                      <a:lnTo>
                        <a:pt x="14" y="96"/>
                      </a:lnTo>
                      <a:lnTo>
                        <a:pt x="12" y="96"/>
                      </a:lnTo>
                      <a:lnTo>
                        <a:pt x="12" y="94"/>
                      </a:lnTo>
                      <a:lnTo>
                        <a:pt x="14" y="94"/>
                      </a:lnTo>
                      <a:lnTo>
                        <a:pt x="12" y="94"/>
                      </a:lnTo>
                      <a:lnTo>
                        <a:pt x="14" y="94"/>
                      </a:lnTo>
                      <a:lnTo>
                        <a:pt x="12" y="94"/>
                      </a:lnTo>
                      <a:lnTo>
                        <a:pt x="14" y="94"/>
                      </a:lnTo>
                      <a:lnTo>
                        <a:pt x="12" y="94"/>
                      </a:lnTo>
                      <a:lnTo>
                        <a:pt x="12" y="92"/>
                      </a:lnTo>
                      <a:lnTo>
                        <a:pt x="12" y="90"/>
                      </a:lnTo>
                      <a:lnTo>
                        <a:pt x="12" y="88"/>
                      </a:lnTo>
                      <a:lnTo>
                        <a:pt x="12" y="86"/>
                      </a:lnTo>
                      <a:lnTo>
                        <a:pt x="12" y="84"/>
                      </a:lnTo>
                      <a:lnTo>
                        <a:pt x="12" y="82"/>
                      </a:lnTo>
                      <a:lnTo>
                        <a:pt x="12" y="80"/>
                      </a:lnTo>
                      <a:lnTo>
                        <a:pt x="10" y="80"/>
                      </a:lnTo>
                      <a:lnTo>
                        <a:pt x="10" y="78"/>
                      </a:lnTo>
                      <a:lnTo>
                        <a:pt x="10" y="77"/>
                      </a:lnTo>
                      <a:lnTo>
                        <a:pt x="10" y="75"/>
                      </a:lnTo>
                      <a:lnTo>
                        <a:pt x="8" y="75"/>
                      </a:lnTo>
                      <a:lnTo>
                        <a:pt x="10" y="75"/>
                      </a:lnTo>
                      <a:lnTo>
                        <a:pt x="8" y="75"/>
                      </a:lnTo>
                      <a:lnTo>
                        <a:pt x="8" y="73"/>
                      </a:lnTo>
                      <a:lnTo>
                        <a:pt x="8" y="71"/>
                      </a:lnTo>
                      <a:lnTo>
                        <a:pt x="6" y="71"/>
                      </a:lnTo>
                      <a:lnTo>
                        <a:pt x="8" y="71"/>
                      </a:lnTo>
                      <a:lnTo>
                        <a:pt x="6" y="71"/>
                      </a:lnTo>
                      <a:lnTo>
                        <a:pt x="8" y="71"/>
                      </a:lnTo>
                      <a:lnTo>
                        <a:pt x="8" y="69"/>
                      </a:lnTo>
                      <a:lnTo>
                        <a:pt x="6" y="69"/>
                      </a:lnTo>
                      <a:lnTo>
                        <a:pt x="8" y="69"/>
                      </a:lnTo>
                      <a:lnTo>
                        <a:pt x="6" y="69"/>
                      </a:lnTo>
                      <a:lnTo>
                        <a:pt x="6" y="67"/>
                      </a:lnTo>
                      <a:lnTo>
                        <a:pt x="6" y="65"/>
                      </a:lnTo>
                      <a:lnTo>
                        <a:pt x="6" y="63"/>
                      </a:lnTo>
                      <a:lnTo>
                        <a:pt x="4" y="63"/>
                      </a:lnTo>
                      <a:lnTo>
                        <a:pt x="4" y="61"/>
                      </a:lnTo>
                      <a:lnTo>
                        <a:pt x="4" y="59"/>
                      </a:lnTo>
                      <a:lnTo>
                        <a:pt x="2" y="59"/>
                      </a:lnTo>
                      <a:lnTo>
                        <a:pt x="4" y="57"/>
                      </a:lnTo>
                      <a:lnTo>
                        <a:pt x="2" y="57"/>
                      </a:lnTo>
                      <a:lnTo>
                        <a:pt x="4" y="57"/>
                      </a:lnTo>
                      <a:lnTo>
                        <a:pt x="2" y="57"/>
                      </a:lnTo>
                      <a:lnTo>
                        <a:pt x="2" y="55"/>
                      </a:lnTo>
                      <a:lnTo>
                        <a:pt x="4" y="55"/>
                      </a:lnTo>
                      <a:lnTo>
                        <a:pt x="2" y="55"/>
                      </a:lnTo>
                      <a:lnTo>
                        <a:pt x="4" y="55"/>
                      </a:lnTo>
                      <a:lnTo>
                        <a:pt x="4" y="53"/>
                      </a:lnTo>
                      <a:lnTo>
                        <a:pt x="4" y="55"/>
                      </a:lnTo>
                      <a:lnTo>
                        <a:pt x="4" y="53"/>
                      </a:lnTo>
                      <a:lnTo>
                        <a:pt x="2" y="53"/>
                      </a:lnTo>
                      <a:lnTo>
                        <a:pt x="4" y="53"/>
                      </a:lnTo>
                      <a:lnTo>
                        <a:pt x="4" y="52"/>
                      </a:lnTo>
                      <a:lnTo>
                        <a:pt x="4" y="50"/>
                      </a:lnTo>
                      <a:lnTo>
                        <a:pt x="4" y="48"/>
                      </a:lnTo>
                      <a:lnTo>
                        <a:pt x="2" y="48"/>
                      </a:lnTo>
                      <a:lnTo>
                        <a:pt x="4" y="48"/>
                      </a:lnTo>
                      <a:lnTo>
                        <a:pt x="2" y="48"/>
                      </a:lnTo>
                      <a:lnTo>
                        <a:pt x="2" y="46"/>
                      </a:lnTo>
                      <a:lnTo>
                        <a:pt x="4" y="46"/>
                      </a:lnTo>
                      <a:lnTo>
                        <a:pt x="2" y="46"/>
                      </a:lnTo>
                      <a:lnTo>
                        <a:pt x="4" y="46"/>
                      </a:lnTo>
                      <a:lnTo>
                        <a:pt x="4" y="44"/>
                      </a:lnTo>
                      <a:lnTo>
                        <a:pt x="2" y="44"/>
                      </a:lnTo>
                      <a:lnTo>
                        <a:pt x="4" y="44"/>
                      </a:lnTo>
                      <a:lnTo>
                        <a:pt x="2" y="44"/>
                      </a:lnTo>
                      <a:lnTo>
                        <a:pt x="4" y="44"/>
                      </a:lnTo>
                      <a:lnTo>
                        <a:pt x="2" y="44"/>
                      </a:lnTo>
                      <a:lnTo>
                        <a:pt x="2" y="42"/>
                      </a:lnTo>
                      <a:lnTo>
                        <a:pt x="4" y="42"/>
                      </a:lnTo>
                      <a:lnTo>
                        <a:pt x="2" y="42"/>
                      </a:lnTo>
                      <a:lnTo>
                        <a:pt x="4" y="42"/>
                      </a:lnTo>
                      <a:lnTo>
                        <a:pt x="2" y="42"/>
                      </a:lnTo>
                      <a:lnTo>
                        <a:pt x="2" y="40"/>
                      </a:lnTo>
                      <a:lnTo>
                        <a:pt x="4" y="40"/>
                      </a:lnTo>
                      <a:lnTo>
                        <a:pt x="2" y="40"/>
                      </a:lnTo>
                      <a:lnTo>
                        <a:pt x="4" y="40"/>
                      </a:lnTo>
                      <a:lnTo>
                        <a:pt x="2" y="40"/>
                      </a:lnTo>
                      <a:lnTo>
                        <a:pt x="2" y="38"/>
                      </a:lnTo>
                      <a:lnTo>
                        <a:pt x="4" y="38"/>
                      </a:lnTo>
                      <a:lnTo>
                        <a:pt x="2" y="38"/>
                      </a:lnTo>
                      <a:lnTo>
                        <a:pt x="4" y="38"/>
                      </a:lnTo>
                      <a:lnTo>
                        <a:pt x="4" y="36"/>
                      </a:lnTo>
                      <a:lnTo>
                        <a:pt x="2" y="36"/>
                      </a:lnTo>
                      <a:lnTo>
                        <a:pt x="4" y="36"/>
                      </a:lnTo>
                      <a:lnTo>
                        <a:pt x="2" y="36"/>
                      </a:lnTo>
                      <a:lnTo>
                        <a:pt x="4" y="36"/>
                      </a:lnTo>
                      <a:lnTo>
                        <a:pt x="4" y="34"/>
                      </a:lnTo>
                      <a:lnTo>
                        <a:pt x="4" y="32"/>
                      </a:lnTo>
                      <a:lnTo>
                        <a:pt x="4" y="30"/>
                      </a:lnTo>
                      <a:lnTo>
                        <a:pt x="4" y="29"/>
                      </a:lnTo>
                      <a:lnTo>
                        <a:pt x="4" y="30"/>
                      </a:lnTo>
                      <a:lnTo>
                        <a:pt x="2" y="29"/>
                      </a:lnTo>
                      <a:lnTo>
                        <a:pt x="2" y="27"/>
                      </a:lnTo>
                      <a:lnTo>
                        <a:pt x="2" y="25"/>
                      </a:lnTo>
                      <a:lnTo>
                        <a:pt x="2" y="23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0" y="17"/>
                      </a:lnTo>
                      <a:lnTo>
                        <a:pt x="2" y="17"/>
                      </a:lnTo>
                      <a:lnTo>
                        <a:pt x="4" y="17"/>
                      </a:lnTo>
                      <a:lnTo>
                        <a:pt x="6" y="17"/>
                      </a:lnTo>
                      <a:lnTo>
                        <a:pt x="8" y="17"/>
                      </a:lnTo>
                      <a:lnTo>
                        <a:pt x="10" y="17"/>
                      </a:lnTo>
                      <a:lnTo>
                        <a:pt x="12" y="17"/>
                      </a:lnTo>
                      <a:lnTo>
                        <a:pt x="14" y="17"/>
                      </a:lnTo>
                      <a:lnTo>
                        <a:pt x="16" y="17"/>
                      </a:lnTo>
                      <a:lnTo>
                        <a:pt x="18" y="17"/>
                      </a:lnTo>
                      <a:lnTo>
                        <a:pt x="20" y="17"/>
                      </a:lnTo>
                      <a:lnTo>
                        <a:pt x="22" y="17"/>
                      </a:lnTo>
                      <a:lnTo>
                        <a:pt x="23" y="17"/>
                      </a:lnTo>
                      <a:lnTo>
                        <a:pt x="25" y="17"/>
                      </a:lnTo>
                      <a:lnTo>
                        <a:pt x="27" y="17"/>
                      </a:lnTo>
                      <a:lnTo>
                        <a:pt x="29" y="17"/>
                      </a:lnTo>
                      <a:lnTo>
                        <a:pt x="31" y="17"/>
                      </a:lnTo>
                      <a:lnTo>
                        <a:pt x="33" y="17"/>
                      </a:lnTo>
                      <a:lnTo>
                        <a:pt x="35" y="17"/>
                      </a:lnTo>
                      <a:lnTo>
                        <a:pt x="37" y="17"/>
                      </a:lnTo>
                      <a:lnTo>
                        <a:pt x="39" y="17"/>
                      </a:lnTo>
                      <a:lnTo>
                        <a:pt x="41" y="17"/>
                      </a:lnTo>
                      <a:lnTo>
                        <a:pt x="43" y="17"/>
                      </a:lnTo>
                      <a:lnTo>
                        <a:pt x="45" y="17"/>
                      </a:lnTo>
                      <a:lnTo>
                        <a:pt x="47" y="17"/>
                      </a:lnTo>
                      <a:lnTo>
                        <a:pt x="48" y="17"/>
                      </a:lnTo>
                      <a:lnTo>
                        <a:pt x="50" y="17"/>
                      </a:lnTo>
                      <a:lnTo>
                        <a:pt x="52" y="17"/>
                      </a:lnTo>
                      <a:lnTo>
                        <a:pt x="54" y="17"/>
                      </a:lnTo>
                      <a:lnTo>
                        <a:pt x="56" y="17"/>
                      </a:lnTo>
                      <a:lnTo>
                        <a:pt x="58" y="17"/>
                      </a:lnTo>
                      <a:lnTo>
                        <a:pt x="60" y="17"/>
                      </a:lnTo>
                      <a:lnTo>
                        <a:pt x="62" y="17"/>
                      </a:lnTo>
                      <a:lnTo>
                        <a:pt x="66" y="17"/>
                      </a:lnTo>
                      <a:lnTo>
                        <a:pt x="66" y="11"/>
                      </a:lnTo>
                      <a:lnTo>
                        <a:pt x="66" y="9"/>
                      </a:lnTo>
                      <a:lnTo>
                        <a:pt x="66" y="7"/>
                      </a:lnTo>
                      <a:lnTo>
                        <a:pt x="66" y="5"/>
                      </a:lnTo>
                      <a:lnTo>
                        <a:pt x="66" y="4"/>
                      </a:lnTo>
                      <a:lnTo>
                        <a:pt x="66" y="2"/>
                      </a:lnTo>
                      <a:lnTo>
                        <a:pt x="66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21" name="Freeform 1326"/>
                <p:cNvSpPr>
                  <a:spLocks/>
                </p:cNvSpPr>
                <p:nvPr/>
              </p:nvSpPr>
              <p:spPr bwMode="auto">
                <a:xfrm>
                  <a:off x="4651674" y="2555220"/>
                  <a:ext cx="334963" cy="296863"/>
                </a:xfrm>
                <a:custGeom>
                  <a:avLst/>
                  <a:gdLst>
                    <a:gd name="T0" fmla="*/ 134 w 211"/>
                    <a:gd name="T1" fmla="*/ 10 h 187"/>
                    <a:gd name="T2" fmla="*/ 136 w 211"/>
                    <a:gd name="T3" fmla="*/ 14 h 187"/>
                    <a:gd name="T4" fmla="*/ 136 w 211"/>
                    <a:gd name="T5" fmla="*/ 27 h 187"/>
                    <a:gd name="T6" fmla="*/ 138 w 211"/>
                    <a:gd name="T7" fmla="*/ 35 h 187"/>
                    <a:gd name="T8" fmla="*/ 145 w 211"/>
                    <a:gd name="T9" fmla="*/ 45 h 187"/>
                    <a:gd name="T10" fmla="*/ 155 w 211"/>
                    <a:gd name="T11" fmla="*/ 52 h 187"/>
                    <a:gd name="T12" fmla="*/ 161 w 211"/>
                    <a:gd name="T13" fmla="*/ 64 h 187"/>
                    <a:gd name="T14" fmla="*/ 165 w 211"/>
                    <a:gd name="T15" fmla="*/ 70 h 187"/>
                    <a:gd name="T16" fmla="*/ 176 w 211"/>
                    <a:gd name="T17" fmla="*/ 71 h 187"/>
                    <a:gd name="T18" fmla="*/ 176 w 211"/>
                    <a:gd name="T19" fmla="*/ 81 h 187"/>
                    <a:gd name="T20" fmla="*/ 170 w 211"/>
                    <a:gd name="T21" fmla="*/ 93 h 187"/>
                    <a:gd name="T22" fmla="*/ 178 w 211"/>
                    <a:gd name="T23" fmla="*/ 104 h 187"/>
                    <a:gd name="T24" fmla="*/ 184 w 211"/>
                    <a:gd name="T25" fmla="*/ 112 h 187"/>
                    <a:gd name="T26" fmla="*/ 193 w 211"/>
                    <a:gd name="T27" fmla="*/ 118 h 187"/>
                    <a:gd name="T28" fmla="*/ 197 w 211"/>
                    <a:gd name="T29" fmla="*/ 127 h 187"/>
                    <a:gd name="T30" fmla="*/ 199 w 211"/>
                    <a:gd name="T31" fmla="*/ 139 h 187"/>
                    <a:gd name="T32" fmla="*/ 205 w 211"/>
                    <a:gd name="T33" fmla="*/ 144 h 187"/>
                    <a:gd name="T34" fmla="*/ 207 w 211"/>
                    <a:gd name="T35" fmla="*/ 152 h 187"/>
                    <a:gd name="T36" fmla="*/ 207 w 211"/>
                    <a:gd name="T37" fmla="*/ 164 h 187"/>
                    <a:gd name="T38" fmla="*/ 197 w 211"/>
                    <a:gd name="T39" fmla="*/ 167 h 187"/>
                    <a:gd name="T40" fmla="*/ 197 w 211"/>
                    <a:gd name="T41" fmla="*/ 169 h 187"/>
                    <a:gd name="T42" fmla="*/ 193 w 211"/>
                    <a:gd name="T43" fmla="*/ 175 h 187"/>
                    <a:gd name="T44" fmla="*/ 193 w 211"/>
                    <a:gd name="T45" fmla="*/ 183 h 187"/>
                    <a:gd name="T46" fmla="*/ 180 w 211"/>
                    <a:gd name="T47" fmla="*/ 187 h 187"/>
                    <a:gd name="T48" fmla="*/ 172 w 211"/>
                    <a:gd name="T49" fmla="*/ 181 h 187"/>
                    <a:gd name="T50" fmla="*/ 180 w 211"/>
                    <a:gd name="T51" fmla="*/ 171 h 187"/>
                    <a:gd name="T52" fmla="*/ 169 w 211"/>
                    <a:gd name="T53" fmla="*/ 166 h 187"/>
                    <a:gd name="T54" fmla="*/ 151 w 211"/>
                    <a:gd name="T55" fmla="*/ 166 h 187"/>
                    <a:gd name="T56" fmla="*/ 136 w 211"/>
                    <a:gd name="T57" fmla="*/ 167 h 187"/>
                    <a:gd name="T58" fmla="*/ 121 w 211"/>
                    <a:gd name="T59" fmla="*/ 166 h 187"/>
                    <a:gd name="T60" fmla="*/ 107 w 211"/>
                    <a:gd name="T61" fmla="*/ 166 h 187"/>
                    <a:gd name="T62" fmla="*/ 90 w 211"/>
                    <a:gd name="T63" fmla="*/ 166 h 187"/>
                    <a:gd name="T64" fmla="*/ 73 w 211"/>
                    <a:gd name="T65" fmla="*/ 166 h 187"/>
                    <a:gd name="T66" fmla="*/ 55 w 211"/>
                    <a:gd name="T67" fmla="*/ 166 h 187"/>
                    <a:gd name="T68" fmla="*/ 38 w 211"/>
                    <a:gd name="T69" fmla="*/ 166 h 187"/>
                    <a:gd name="T70" fmla="*/ 36 w 211"/>
                    <a:gd name="T71" fmla="*/ 150 h 187"/>
                    <a:gd name="T72" fmla="*/ 36 w 211"/>
                    <a:gd name="T73" fmla="*/ 133 h 187"/>
                    <a:gd name="T74" fmla="*/ 36 w 211"/>
                    <a:gd name="T75" fmla="*/ 116 h 187"/>
                    <a:gd name="T76" fmla="*/ 36 w 211"/>
                    <a:gd name="T77" fmla="*/ 98 h 187"/>
                    <a:gd name="T78" fmla="*/ 36 w 211"/>
                    <a:gd name="T79" fmla="*/ 81 h 187"/>
                    <a:gd name="T80" fmla="*/ 36 w 211"/>
                    <a:gd name="T81" fmla="*/ 64 h 187"/>
                    <a:gd name="T82" fmla="*/ 28 w 211"/>
                    <a:gd name="T83" fmla="*/ 58 h 187"/>
                    <a:gd name="T84" fmla="*/ 26 w 211"/>
                    <a:gd name="T85" fmla="*/ 50 h 187"/>
                    <a:gd name="T86" fmla="*/ 23 w 211"/>
                    <a:gd name="T87" fmla="*/ 41 h 187"/>
                    <a:gd name="T88" fmla="*/ 28 w 211"/>
                    <a:gd name="T89" fmla="*/ 33 h 187"/>
                    <a:gd name="T90" fmla="*/ 19 w 211"/>
                    <a:gd name="T91" fmla="*/ 29 h 187"/>
                    <a:gd name="T92" fmla="*/ 11 w 211"/>
                    <a:gd name="T93" fmla="*/ 20 h 187"/>
                    <a:gd name="T94" fmla="*/ 3 w 211"/>
                    <a:gd name="T95" fmla="*/ 12 h 187"/>
                    <a:gd name="T96" fmla="*/ 3 w 211"/>
                    <a:gd name="T97" fmla="*/ 2 h 187"/>
                    <a:gd name="T98" fmla="*/ 9 w 211"/>
                    <a:gd name="T99" fmla="*/ 2 h 187"/>
                    <a:gd name="T100" fmla="*/ 26 w 211"/>
                    <a:gd name="T101" fmla="*/ 2 h 187"/>
                    <a:gd name="T102" fmla="*/ 44 w 211"/>
                    <a:gd name="T103" fmla="*/ 2 h 187"/>
                    <a:gd name="T104" fmla="*/ 61 w 211"/>
                    <a:gd name="T105" fmla="*/ 2 h 187"/>
                    <a:gd name="T106" fmla="*/ 78 w 211"/>
                    <a:gd name="T107" fmla="*/ 2 h 187"/>
                    <a:gd name="T108" fmla="*/ 96 w 211"/>
                    <a:gd name="T109" fmla="*/ 2 h 187"/>
                    <a:gd name="T110" fmla="*/ 113 w 211"/>
                    <a:gd name="T111" fmla="*/ 0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11" h="187">
                      <a:moveTo>
                        <a:pt x="128" y="0"/>
                      </a:moveTo>
                      <a:lnTo>
                        <a:pt x="128" y="2"/>
                      </a:lnTo>
                      <a:lnTo>
                        <a:pt x="130" y="2"/>
                      </a:lnTo>
                      <a:lnTo>
                        <a:pt x="130" y="4"/>
                      </a:lnTo>
                      <a:lnTo>
                        <a:pt x="132" y="4"/>
                      </a:lnTo>
                      <a:lnTo>
                        <a:pt x="132" y="6"/>
                      </a:lnTo>
                      <a:lnTo>
                        <a:pt x="134" y="6"/>
                      </a:lnTo>
                      <a:lnTo>
                        <a:pt x="134" y="8"/>
                      </a:lnTo>
                      <a:lnTo>
                        <a:pt x="134" y="10"/>
                      </a:lnTo>
                      <a:lnTo>
                        <a:pt x="134" y="8"/>
                      </a:lnTo>
                      <a:lnTo>
                        <a:pt x="136" y="8"/>
                      </a:lnTo>
                      <a:lnTo>
                        <a:pt x="136" y="10"/>
                      </a:lnTo>
                      <a:lnTo>
                        <a:pt x="134" y="10"/>
                      </a:lnTo>
                      <a:lnTo>
                        <a:pt x="136" y="10"/>
                      </a:lnTo>
                      <a:lnTo>
                        <a:pt x="138" y="10"/>
                      </a:lnTo>
                      <a:lnTo>
                        <a:pt x="136" y="10"/>
                      </a:lnTo>
                      <a:lnTo>
                        <a:pt x="136" y="12"/>
                      </a:lnTo>
                      <a:lnTo>
                        <a:pt x="136" y="14"/>
                      </a:lnTo>
                      <a:lnTo>
                        <a:pt x="134" y="14"/>
                      </a:lnTo>
                      <a:lnTo>
                        <a:pt x="134" y="16"/>
                      </a:lnTo>
                      <a:lnTo>
                        <a:pt x="134" y="18"/>
                      </a:lnTo>
                      <a:lnTo>
                        <a:pt x="134" y="20"/>
                      </a:lnTo>
                      <a:lnTo>
                        <a:pt x="134" y="22"/>
                      </a:lnTo>
                      <a:lnTo>
                        <a:pt x="134" y="23"/>
                      </a:lnTo>
                      <a:lnTo>
                        <a:pt x="134" y="25"/>
                      </a:lnTo>
                      <a:lnTo>
                        <a:pt x="136" y="25"/>
                      </a:lnTo>
                      <a:lnTo>
                        <a:pt x="136" y="27"/>
                      </a:lnTo>
                      <a:lnTo>
                        <a:pt x="136" y="29"/>
                      </a:lnTo>
                      <a:lnTo>
                        <a:pt x="138" y="29"/>
                      </a:lnTo>
                      <a:lnTo>
                        <a:pt x="136" y="29"/>
                      </a:lnTo>
                      <a:lnTo>
                        <a:pt x="136" y="31"/>
                      </a:lnTo>
                      <a:lnTo>
                        <a:pt x="136" y="33"/>
                      </a:lnTo>
                      <a:lnTo>
                        <a:pt x="138" y="33"/>
                      </a:lnTo>
                      <a:lnTo>
                        <a:pt x="138" y="35"/>
                      </a:lnTo>
                      <a:lnTo>
                        <a:pt x="140" y="35"/>
                      </a:lnTo>
                      <a:lnTo>
                        <a:pt x="138" y="35"/>
                      </a:lnTo>
                      <a:lnTo>
                        <a:pt x="138" y="37"/>
                      </a:lnTo>
                      <a:lnTo>
                        <a:pt x="140" y="37"/>
                      </a:lnTo>
                      <a:lnTo>
                        <a:pt x="140" y="39"/>
                      </a:lnTo>
                      <a:lnTo>
                        <a:pt x="142" y="39"/>
                      </a:lnTo>
                      <a:lnTo>
                        <a:pt x="142" y="41"/>
                      </a:lnTo>
                      <a:lnTo>
                        <a:pt x="144" y="41"/>
                      </a:lnTo>
                      <a:lnTo>
                        <a:pt x="144" y="43"/>
                      </a:lnTo>
                      <a:lnTo>
                        <a:pt x="145" y="43"/>
                      </a:lnTo>
                      <a:lnTo>
                        <a:pt x="145" y="45"/>
                      </a:lnTo>
                      <a:lnTo>
                        <a:pt x="147" y="45"/>
                      </a:lnTo>
                      <a:lnTo>
                        <a:pt x="147" y="47"/>
                      </a:lnTo>
                      <a:lnTo>
                        <a:pt x="147" y="48"/>
                      </a:lnTo>
                      <a:lnTo>
                        <a:pt x="149" y="48"/>
                      </a:lnTo>
                      <a:lnTo>
                        <a:pt x="151" y="48"/>
                      </a:lnTo>
                      <a:lnTo>
                        <a:pt x="151" y="50"/>
                      </a:lnTo>
                      <a:lnTo>
                        <a:pt x="153" y="50"/>
                      </a:lnTo>
                      <a:lnTo>
                        <a:pt x="153" y="52"/>
                      </a:lnTo>
                      <a:lnTo>
                        <a:pt x="155" y="52"/>
                      </a:lnTo>
                      <a:lnTo>
                        <a:pt x="155" y="54"/>
                      </a:lnTo>
                      <a:lnTo>
                        <a:pt x="157" y="54"/>
                      </a:lnTo>
                      <a:lnTo>
                        <a:pt x="157" y="56"/>
                      </a:lnTo>
                      <a:lnTo>
                        <a:pt x="159" y="56"/>
                      </a:lnTo>
                      <a:lnTo>
                        <a:pt x="159" y="58"/>
                      </a:lnTo>
                      <a:lnTo>
                        <a:pt x="159" y="60"/>
                      </a:lnTo>
                      <a:lnTo>
                        <a:pt x="159" y="62"/>
                      </a:lnTo>
                      <a:lnTo>
                        <a:pt x="161" y="62"/>
                      </a:lnTo>
                      <a:lnTo>
                        <a:pt x="161" y="64"/>
                      </a:lnTo>
                      <a:lnTo>
                        <a:pt x="159" y="64"/>
                      </a:lnTo>
                      <a:lnTo>
                        <a:pt x="159" y="66"/>
                      </a:lnTo>
                      <a:lnTo>
                        <a:pt x="161" y="66"/>
                      </a:lnTo>
                      <a:lnTo>
                        <a:pt x="161" y="68"/>
                      </a:lnTo>
                      <a:lnTo>
                        <a:pt x="161" y="70"/>
                      </a:lnTo>
                      <a:lnTo>
                        <a:pt x="161" y="71"/>
                      </a:lnTo>
                      <a:lnTo>
                        <a:pt x="163" y="71"/>
                      </a:lnTo>
                      <a:lnTo>
                        <a:pt x="165" y="71"/>
                      </a:lnTo>
                      <a:lnTo>
                        <a:pt x="165" y="70"/>
                      </a:lnTo>
                      <a:lnTo>
                        <a:pt x="167" y="70"/>
                      </a:lnTo>
                      <a:lnTo>
                        <a:pt x="167" y="68"/>
                      </a:lnTo>
                      <a:lnTo>
                        <a:pt x="169" y="68"/>
                      </a:lnTo>
                      <a:lnTo>
                        <a:pt x="170" y="68"/>
                      </a:lnTo>
                      <a:lnTo>
                        <a:pt x="170" y="70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4" y="71"/>
                      </a:lnTo>
                      <a:lnTo>
                        <a:pt x="176" y="71"/>
                      </a:lnTo>
                      <a:lnTo>
                        <a:pt x="178" y="71"/>
                      </a:lnTo>
                      <a:lnTo>
                        <a:pt x="178" y="73"/>
                      </a:lnTo>
                      <a:lnTo>
                        <a:pt x="178" y="75"/>
                      </a:lnTo>
                      <a:lnTo>
                        <a:pt x="176" y="75"/>
                      </a:lnTo>
                      <a:lnTo>
                        <a:pt x="176" y="77"/>
                      </a:lnTo>
                      <a:lnTo>
                        <a:pt x="174" y="77"/>
                      </a:lnTo>
                      <a:lnTo>
                        <a:pt x="174" y="79"/>
                      </a:lnTo>
                      <a:lnTo>
                        <a:pt x="176" y="79"/>
                      </a:lnTo>
                      <a:lnTo>
                        <a:pt x="176" y="81"/>
                      </a:lnTo>
                      <a:lnTo>
                        <a:pt x="176" y="83"/>
                      </a:lnTo>
                      <a:lnTo>
                        <a:pt x="174" y="83"/>
                      </a:lnTo>
                      <a:lnTo>
                        <a:pt x="174" y="85"/>
                      </a:lnTo>
                      <a:lnTo>
                        <a:pt x="174" y="87"/>
                      </a:lnTo>
                      <a:lnTo>
                        <a:pt x="172" y="87"/>
                      </a:lnTo>
                      <a:lnTo>
                        <a:pt x="172" y="89"/>
                      </a:lnTo>
                      <a:lnTo>
                        <a:pt x="172" y="91"/>
                      </a:lnTo>
                      <a:lnTo>
                        <a:pt x="170" y="91"/>
                      </a:lnTo>
                      <a:lnTo>
                        <a:pt x="170" y="93"/>
                      </a:lnTo>
                      <a:lnTo>
                        <a:pt x="170" y="95"/>
                      </a:lnTo>
                      <a:lnTo>
                        <a:pt x="170" y="96"/>
                      </a:lnTo>
                      <a:lnTo>
                        <a:pt x="170" y="98"/>
                      </a:lnTo>
                      <a:lnTo>
                        <a:pt x="170" y="100"/>
                      </a:lnTo>
                      <a:lnTo>
                        <a:pt x="172" y="100"/>
                      </a:lnTo>
                      <a:lnTo>
                        <a:pt x="174" y="102"/>
                      </a:lnTo>
                      <a:lnTo>
                        <a:pt x="174" y="104"/>
                      </a:lnTo>
                      <a:lnTo>
                        <a:pt x="176" y="104"/>
                      </a:lnTo>
                      <a:lnTo>
                        <a:pt x="178" y="104"/>
                      </a:lnTo>
                      <a:lnTo>
                        <a:pt x="178" y="106"/>
                      </a:lnTo>
                      <a:lnTo>
                        <a:pt x="180" y="106"/>
                      </a:lnTo>
                      <a:lnTo>
                        <a:pt x="180" y="108"/>
                      </a:lnTo>
                      <a:lnTo>
                        <a:pt x="182" y="108"/>
                      </a:lnTo>
                      <a:lnTo>
                        <a:pt x="184" y="108"/>
                      </a:lnTo>
                      <a:lnTo>
                        <a:pt x="184" y="110"/>
                      </a:lnTo>
                      <a:lnTo>
                        <a:pt x="182" y="110"/>
                      </a:lnTo>
                      <a:lnTo>
                        <a:pt x="182" y="112"/>
                      </a:lnTo>
                      <a:lnTo>
                        <a:pt x="184" y="112"/>
                      </a:lnTo>
                      <a:lnTo>
                        <a:pt x="186" y="112"/>
                      </a:lnTo>
                      <a:lnTo>
                        <a:pt x="186" y="110"/>
                      </a:lnTo>
                      <a:lnTo>
                        <a:pt x="188" y="112"/>
                      </a:lnTo>
                      <a:lnTo>
                        <a:pt x="188" y="114"/>
                      </a:lnTo>
                      <a:lnTo>
                        <a:pt x="190" y="114"/>
                      </a:lnTo>
                      <a:lnTo>
                        <a:pt x="192" y="114"/>
                      </a:lnTo>
                      <a:lnTo>
                        <a:pt x="192" y="116"/>
                      </a:lnTo>
                      <a:lnTo>
                        <a:pt x="192" y="118"/>
                      </a:lnTo>
                      <a:lnTo>
                        <a:pt x="193" y="118"/>
                      </a:lnTo>
                      <a:lnTo>
                        <a:pt x="195" y="118"/>
                      </a:lnTo>
                      <a:lnTo>
                        <a:pt x="195" y="119"/>
                      </a:lnTo>
                      <a:lnTo>
                        <a:pt x="197" y="119"/>
                      </a:lnTo>
                      <a:lnTo>
                        <a:pt x="197" y="121"/>
                      </a:lnTo>
                      <a:lnTo>
                        <a:pt x="197" y="123"/>
                      </a:lnTo>
                      <a:lnTo>
                        <a:pt x="199" y="123"/>
                      </a:lnTo>
                      <a:lnTo>
                        <a:pt x="197" y="123"/>
                      </a:lnTo>
                      <a:lnTo>
                        <a:pt x="197" y="125"/>
                      </a:lnTo>
                      <a:lnTo>
                        <a:pt x="197" y="127"/>
                      </a:lnTo>
                      <a:lnTo>
                        <a:pt x="199" y="127"/>
                      </a:lnTo>
                      <a:lnTo>
                        <a:pt x="199" y="129"/>
                      </a:lnTo>
                      <a:lnTo>
                        <a:pt x="199" y="131"/>
                      </a:lnTo>
                      <a:lnTo>
                        <a:pt x="199" y="133"/>
                      </a:lnTo>
                      <a:lnTo>
                        <a:pt x="197" y="133"/>
                      </a:lnTo>
                      <a:lnTo>
                        <a:pt x="197" y="135"/>
                      </a:lnTo>
                      <a:lnTo>
                        <a:pt x="197" y="137"/>
                      </a:lnTo>
                      <a:lnTo>
                        <a:pt x="199" y="137"/>
                      </a:lnTo>
                      <a:lnTo>
                        <a:pt x="199" y="139"/>
                      </a:lnTo>
                      <a:lnTo>
                        <a:pt x="199" y="141"/>
                      </a:lnTo>
                      <a:lnTo>
                        <a:pt x="199" y="143"/>
                      </a:lnTo>
                      <a:lnTo>
                        <a:pt x="201" y="143"/>
                      </a:lnTo>
                      <a:lnTo>
                        <a:pt x="201" y="144"/>
                      </a:lnTo>
                      <a:lnTo>
                        <a:pt x="203" y="146"/>
                      </a:lnTo>
                      <a:lnTo>
                        <a:pt x="205" y="146"/>
                      </a:lnTo>
                      <a:lnTo>
                        <a:pt x="205" y="144"/>
                      </a:lnTo>
                      <a:lnTo>
                        <a:pt x="203" y="144"/>
                      </a:lnTo>
                      <a:lnTo>
                        <a:pt x="205" y="144"/>
                      </a:lnTo>
                      <a:lnTo>
                        <a:pt x="207" y="144"/>
                      </a:lnTo>
                      <a:lnTo>
                        <a:pt x="207" y="146"/>
                      </a:lnTo>
                      <a:lnTo>
                        <a:pt x="207" y="148"/>
                      </a:lnTo>
                      <a:lnTo>
                        <a:pt x="209" y="148"/>
                      </a:lnTo>
                      <a:lnTo>
                        <a:pt x="211" y="148"/>
                      </a:lnTo>
                      <a:lnTo>
                        <a:pt x="211" y="150"/>
                      </a:lnTo>
                      <a:lnTo>
                        <a:pt x="209" y="150"/>
                      </a:lnTo>
                      <a:lnTo>
                        <a:pt x="209" y="152"/>
                      </a:lnTo>
                      <a:lnTo>
                        <a:pt x="207" y="152"/>
                      </a:lnTo>
                      <a:lnTo>
                        <a:pt x="207" y="154"/>
                      </a:lnTo>
                      <a:lnTo>
                        <a:pt x="209" y="154"/>
                      </a:lnTo>
                      <a:lnTo>
                        <a:pt x="209" y="156"/>
                      </a:lnTo>
                      <a:lnTo>
                        <a:pt x="207" y="156"/>
                      </a:lnTo>
                      <a:lnTo>
                        <a:pt x="207" y="158"/>
                      </a:lnTo>
                      <a:lnTo>
                        <a:pt x="209" y="160"/>
                      </a:lnTo>
                      <a:lnTo>
                        <a:pt x="207" y="160"/>
                      </a:lnTo>
                      <a:lnTo>
                        <a:pt x="207" y="162"/>
                      </a:lnTo>
                      <a:lnTo>
                        <a:pt x="207" y="164"/>
                      </a:lnTo>
                      <a:lnTo>
                        <a:pt x="205" y="164"/>
                      </a:lnTo>
                      <a:lnTo>
                        <a:pt x="203" y="164"/>
                      </a:lnTo>
                      <a:lnTo>
                        <a:pt x="203" y="162"/>
                      </a:lnTo>
                      <a:lnTo>
                        <a:pt x="201" y="162"/>
                      </a:lnTo>
                      <a:lnTo>
                        <a:pt x="201" y="164"/>
                      </a:lnTo>
                      <a:lnTo>
                        <a:pt x="201" y="166"/>
                      </a:lnTo>
                      <a:lnTo>
                        <a:pt x="199" y="166"/>
                      </a:lnTo>
                      <a:lnTo>
                        <a:pt x="199" y="167"/>
                      </a:lnTo>
                      <a:lnTo>
                        <a:pt x="197" y="167"/>
                      </a:lnTo>
                      <a:lnTo>
                        <a:pt x="197" y="166"/>
                      </a:lnTo>
                      <a:lnTo>
                        <a:pt x="199" y="166"/>
                      </a:lnTo>
                      <a:lnTo>
                        <a:pt x="199" y="164"/>
                      </a:lnTo>
                      <a:lnTo>
                        <a:pt x="197" y="164"/>
                      </a:lnTo>
                      <a:lnTo>
                        <a:pt x="195" y="164"/>
                      </a:lnTo>
                      <a:lnTo>
                        <a:pt x="195" y="166"/>
                      </a:lnTo>
                      <a:lnTo>
                        <a:pt x="197" y="167"/>
                      </a:lnTo>
                      <a:lnTo>
                        <a:pt x="195" y="169"/>
                      </a:lnTo>
                      <a:lnTo>
                        <a:pt x="197" y="169"/>
                      </a:lnTo>
                      <a:lnTo>
                        <a:pt x="197" y="171"/>
                      </a:lnTo>
                      <a:lnTo>
                        <a:pt x="197" y="173"/>
                      </a:lnTo>
                      <a:lnTo>
                        <a:pt x="195" y="173"/>
                      </a:lnTo>
                      <a:lnTo>
                        <a:pt x="193" y="173"/>
                      </a:lnTo>
                      <a:lnTo>
                        <a:pt x="195" y="175"/>
                      </a:lnTo>
                      <a:lnTo>
                        <a:pt x="197" y="175"/>
                      </a:lnTo>
                      <a:lnTo>
                        <a:pt x="195" y="177"/>
                      </a:lnTo>
                      <a:lnTo>
                        <a:pt x="193" y="177"/>
                      </a:lnTo>
                      <a:lnTo>
                        <a:pt x="193" y="175"/>
                      </a:lnTo>
                      <a:lnTo>
                        <a:pt x="193" y="177"/>
                      </a:lnTo>
                      <a:lnTo>
                        <a:pt x="192" y="177"/>
                      </a:lnTo>
                      <a:lnTo>
                        <a:pt x="192" y="175"/>
                      </a:lnTo>
                      <a:lnTo>
                        <a:pt x="192" y="177"/>
                      </a:lnTo>
                      <a:lnTo>
                        <a:pt x="193" y="179"/>
                      </a:lnTo>
                      <a:lnTo>
                        <a:pt x="195" y="179"/>
                      </a:lnTo>
                      <a:lnTo>
                        <a:pt x="195" y="181"/>
                      </a:lnTo>
                      <a:lnTo>
                        <a:pt x="193" y="181"/>
                      </a:lnTo>
                      <a:lnTo>
                        <a:pt x="193" y="183"/>
                      </a:lnTo>
                      <a:lnTo>
                        <a:pt x="192" y="183"/>
                      </a:lnTo>
                      <a:lnTo>
                        <a:pt x="192" y="185"/>
                      </a:lnTo>
                      <a:lnTo>
                        <a:pt x="192" y="187"/>
                      </a:lnTo>
                      <a:lnTo>
                        <a:pt x="190" y="187"/>
                      </a:lnTo>
                      <a:lnTo>
                        <a:pt x="188" y="187"/>
                      </a:lnTo>
                      <a:lnTo>
                        <a:pt x="186" y="187"/>
                      </a:lnTo>
                      <a:lnTo>
                        <a:pt x="184" y="187"/>
                      </a:lnTo>
                      <a:lnTo>
                        <a:pt x="182" y="187"/>
                      </a:lnTo>
                      <a:lnTo>
                        <a:pt x="180" y="187"/>
                      </a:lnTo>
                      <a:lnTo>
                        <a:pt x="178" y="187"/>
                      </a:lnTo>
                      <a:lnTo>
                        <a:pt x="176" y="187"/>
                      </a:lnTo>
                      <a:lnTo>
                        <a:pt x="174" y="187"/>
                      </a:lnTo>
                      <a:lnTo>
                        <a:pt x="172" y="187"/>
                      </a:lnTo>
                      <a:lnTo>
                        <a:pt x="170" y="187"/>
                      </a:lnTo>
                      <a:lnTo>
                        <a:pt x="170" y="185"/>
                      </a:lnTo>
                      <a:lnTo>
                        <a:pt x="170" y="183"/>
                      </a:lnTo>
                      <a:lnTo>
                        <a:pt x="172" y="183"/>
                      </a:lnTo>
                      <a:lnTo>
                        <a:pt x="172" y="181"/>
                      </a:lnTo>
                      <a:lnTo>
                        <a:pt x="174" y="181"/>
                      </a:lnTo>
                      <a:lnTo>
                        <a:pt x="174" y="179"/>
                      </a:lnTo>
                      <a:lnTo>
                        <a:pt x="176" y="179"/>
                      </a:lnTo>
                      <a:lnTo>
                        <a:pt x="176" y="177"/>
                      </a:lnTo>
                      <a:lnTo>
                        <a:pt x="178" y="177"/>
                      </a:lnTo>
                      <a:lnTo>
                        <a:pt x="178" y="175"/>
                      </a:lnTo>
                      <a:lnTo>
                        <a:pt x="180" y="175"/>
                      </a:lnTo>
                      <a:lnTo>
                        <a:pt x="180" y="173"/>
                      </a:lnTo>
                      <a:lnTo>
                        <a:pt x="180" y="171"/>
                      </a:lnTo>
                      <a:lnTo>
                        <a:pt x="180" y="169"/>
                      </a:lnTo>
                      <a:lnTo>
                        <a:pt x="178" y="169"/>
                      </a:lnTo>
                      <a:lnTo>
                        <a:pt x="178" y="167"/>
                      </a:lnTo>
                      <a:lnTo>
                        <a:pt x="176" y="167"/>
                      </a:lnTo>
                      <a:lnTo>
                        <a:pt x="176" y="166"/>
                      </a:lnTo>
                      <a:lnTo>
                        <a:pt x="174" y="166"/>
                      </a:lnTo>
                      <a:lnTo>
                        <a:pt x="172" y="166"/>
                      </a:lnTo>
                      <a:lnTo>
                        <a:pt x="170" y="166"/>
                      </a:lnTo>
                      <a:lnTo>
                        <a:pt x="169" y="166"/>
                      </a:lnTo>
                      <a:lnTo>
                        <a:pt x="167" y="166"/>
                      </a:lnTo>
                      <a:lnTo>
                        <a:pt x="165" y="166"/>
                      </a:lnTo>
                      <a:lnTo>
                        <a:pt x="163" y="166"/>
                      </a:lnTo>
                      <a:lnTo>
                        <a:pt x="161" y="166"/>
                      </a:lnTo>
                      <a:lnTo>
                        <a:pt x="159" y="166"/>
                      </a:lnTo>
                      <a:lnTo>
                        <a:pt x="157" y="166"/>
                      </a:lnTo>
                      <a:lnTo>
                        <a:pt x="155" y="166"/>
                      </a:lnTo>
                      <a:lnTo>
                        <a:pt x="153" y="166"/>
                      </a:lnTo>
                      <a:lnTo>
                        <a:pt x="151" y="166"/>
                      </a:lnTo>
                      <a:lnTo>
                        <a:pt x="149" y="166"/>
                      </a:lnTo>
                      <a:lnTo>
                        <a:pt x="147" y="166"/>
                      </a:lnTo>
                      <a:lnTo>
                        <a:pt x="145" y="166"/>
                      </a:lnTo>
                      <a:lnTo>
                        <a:pt x="144" y="166"/>
                      </a:lnTo>
                      <a:lnTo>
                        <a:pt x="142" y="166"/>
                      </a:lnTo>
                      <a:lnTo>
                        <a:pt x="140" y="166"/>
                      </a:lnTo>
                      <a:lnTo>
                        <a:pt x="138" y="166"/>
                      </a:lnTo>
                      <a:lnTo>
                        <a:pt x="138" y="167"/>
                      </a:lnTo>
                      <a:lnTo>
                        <a:pt x="136" y="167"/>
                      </a:lnTo>
                      <a:lnTo>
                        <a:pt x="136" y="166"/>
                      </a:lnTo>
                      <a:lnTo>
                        <a:pt x="134" y="166"/>
                      </a:lnTo>
                      <a:lnTo>
                        <a:pt x="132" y="166"/>
                      </a:lnTo>
                      <a:lnTo>
                        <a:pt x="130" y="166"/>
                      </a:lnTo>
                      <a:lnTo>
                        <a:pt x="128" y="166"/>
                      </a:lnTo>
                      <a:lnTo>
                        <a:pt x="126" y="166"/>
                      </a:lnTo>
                      <a:lnTo>
                        <a:pt x="124" y="166"/>
                      </a:lnTo>
                      <a:lnTo>
                        <a:pt x="122" y="166"/>
                      </a:lnTo>
                      <a:lnTo>
                        <a:pt x="121" y="166"/>
                      </a:lnTo>
                      <a:lnTo>
                        <a:pt x="119" y="166"/>
                      </a:lnTo>
                      <a:lnTo>
                        <a:pt x="117" y="166"/>
                      </a:lnTo>
                      <a:lnTo>
                        <a:pt x="115" y="166"/>
                      </a:lnTo>
                      <a:lnTo>
                        <a:pt x="113" y="166"/>
                      </a:lnTo>
                      <a:lnTo>
                        <a:pt x="111" y="166"/>
                      </a:lnTo>
                      <a:lnTo>
                        <a:pt x="109" y="166"/>
                      </a:lnTo>
                      <a:lnTo>
                        <a:pt x="107" y="166"/>
                      </a:lnTo>
                      <a:lnTo>
                        <a:pt x="107" y="167"/>
                      </a:lnTo>
                      <a:lnTo>
                        <a:pt x="107" y="166"/>
                      </a:lnTo>
                      <a:lnTo>
                        <a:pt x="105" y="166"/>
                      </a:lnTo>
                      <a:lnTo>
                        <a:pt x="103" y="166"/>
                      </a:lnTo>
                      <a:lnTo>
                        <a:pt x="101" y="166"/>
                      </a:lnTo>
                      <a:lnTo>
                        <a:pt x="99" y="166"/>
                      </a:lnTo>
                      <a:lnTo>
                        <a:pt x="97" y="166"/>
                      </a:lnTo>
                      <a:lnTo>
                        <a:pt x="96" y="166"/>
                      </a:lnTo>
                      <a:lnTo>
                        <a:pt x="94" y="166"/>
                      </a:lnTo>
                      <a:lnTo>
                        <a:pt x="92" y="166"/>
                      </a:lnTo>
                      <a:lnTo>
                        <a:pt x="90" y="166"/>
                      </a:lnTo>
                      <a:lnTo>
                        <a:pt x="88" y="166"/>
                      </a:lnTo>
                      <a:lnTo>
                        <a:pt x="86" y="166"/>
                      </a:lnTo>
                      <a:lnTo>
                        <a:pt x="84" y="166"/>
                      </a:lnTo>
                      <a:lnTo>
                        <a:pt x="82" y="166"/>
                      </a:lnTo>
                      <a:lnTo>
                        <a:pt x="80" y="166"/>
                      </a:lnTo>
                      <a:lnTo>
                        <a:pt x="78" y="166"/>
                      </a:lnTo>
                      <a:lnTo>
                        <a:pt x="76" y="166"/>
                      </a:lnTo>
                      <a:lnTo>
                        <a:pt x="74" y="166"/>
                      </a:lnTo>
                      <a:lnTo>
                        <a:pt x="73" y="166"/>
                      </a:lnTo>
                      <a:lnTo>
                        <a:pt x="71" y="166"/>
                      </a:lnTo>
                      <a:lnTo>
                        <a:pt x="69" y="166"/>
                      </a:lnTo>
                      <a:lnTo>
                        <a:pt x="67" y="166"/>
                      </a:lnTo>
                      <a:lnTo>
                        <a:pt x="65" y="166"/>
                      </a:lnTo>
                      <a:lnTo>
                        <a:pt x="63" y="166"/>
                      </a:lnTo>
                      <a:lnTo>
                        <a:pt x="61" y="166"/>
                      </a:lnTo>
                      <a:lnTo>
                        <a:pt x="59" y="166"/>
                      </a:lnTo>
                      <a:lnTo>
                        <a:pt x="57" y="166"/>
                      </a:lnTo>
                      <a:lnTo>
                        <a:pt x="55" y="166"/>
                      </a:lnTo>
                      <a:lnTo>
                        <a:pt x="53" y="166"/>
                      </a:lnTo>
                      <a:lnTo>
                        <a:pt x="51" y="166"/>
                      </a:lnTo>
                      <a:lnTo>
                        <a:pt x="49" y="166"/>
                      </a:lnTo>
                      <a:lnTo>
                        <a:pt x="48" y="166"/>
                      </a:lnTo>
                      <a:lnTo>
                        <a:pt x="46" y="166"/>
                      </a:lnTo>
                      <a:lnTo>
                        <a:pt x="44" y="166"/>
                      </a:lnTo>
                      <a:lnTo>
                        <a:pt x="42" y="166"/>
                      </a:lnTo>
                      <a:lnTo>
                        <a:pt x="40" y="166"/>
                      </a:lnTo>
                      <a:lnTo>
                        <a:pt x="38" y="166"/>
                      </a:lnTo>
                      <a:lnTo>
                        <a:pt x="36" y="166"/>
                      </a:lnTo>
                      <a:lnTo>
                        <a:pt x="36" y="164"/>
                      </a:lnTo>
                      <a:lnTo>
                        <a:pt x="36" y="162"/>
                      </a:lnTo>
                      <a:lnTo>
                        <a:pt x="36" y="160"/>
                      </a:lnTo>
                      <a:lnTo>
                        <a:pt x="36" y="158"/>
                      </a:lnTo>
                      <a:lnTo>
                        <a:pt x="36" y="156"/>
                      </a:lnTo>
                      <a:lnTo>
                        <a:pt x="36" y="154"/>
                      </a:lnTo>
                      <a:lnTo>
                        <a:pt x="36" y="152"/>
                      </a:lnTo>
                      <a:lnTo>
                        <a:pt x="36" y="150"/>
                      </a:lnTo>
                      <a:lnTo>
                        <a:pt x="36" y="148"/>
                      </a:lnTo>
                      <a:lnTo>
                        <a:pt x="36" y="146"/>
                      </a:lnTo>
                      <a:lnTo>
                        <a:pt x="36" y="144"/>
                      </a:lnTo>
                      <a:lnTo>
                        <a:pt x="36" y="143"/>
                      </a:lnTo>
                      <a:lnTo>
                        <a:pt x="36" y="141"/>
                      </a:lnTo>
                      <a:lnTo>
                        <a:pt x="36" y="139"/>
                      </a:lnTo>
                      <a:lnTo>
                        <a:pt x="36" y="137"/>
                      </a:lnTo>
                      <a:lnTo>
                        <a:pt x="36" y="135"/>
                      </a:lnTo>
                      <a:lnTo>
                        <a:pt x="36" y="133"/>
                      </a:lnTo>
                      <a:lnTo>
                        <a:pt x="36" y="131"/>
                      </a:lnTo>
                      <a:lnTo>
                        <a:pt x="36" y="129"/>
                      </a:lnTo>
                      <a:lnTo>
                        <a:pt x="36" y="127"/>
                      </a:lnTo>
                      <a:lnTo>
                        <a:pt x="36" y="125"/>
                      </a:lnTo>
                      <a:lnTo>
                        <a:pt x="36" y="123"/>
                      </a:lnTo>
                      <a:lnTo>
                        <a:pt x="36" y="121"/>
                      </a:lnTo>
                      <a:lnTo>
                        <a:pt x="36" y="119"/>
                      </a:lnTo>
                      <a:lnTo>
                        <a:pt x="36" y="118"/>
                      </a:lnTo>
                      <a:lnTo>
                        <a:pt x="36" y="116"/>
                      </a:lnTo>
                      <a:lnTo>
                        <a:pt x="36" y="114"/>
                      </a:lnTo>
                      <a:lnTo>
                        <a:pt x="36" y="112"/>
                      </a:lnTo>
                      <a:lnTo>
                        <a:pt x="36" y="110"/>
                      </a:lnTo>
                      <a:lnTo>
                        <a:pt x="36" y="108"/>
                      </a:lnTo>
                      <a:lnTo>
                        <a:pt x="36" y="106"/>
                      </a:lnTo>
                      <a:lnTo>
                        <a:pt x="36" y="104"/>
                      </a:lnTo>
                      <a:lnTo>
                        <a:pt x="36" y="102"/>
                      </a:lnTo>
                      <a:lnTo>
                        <a:pt x="36" y="100"/>
                      </a:lnTo>
                      <a:lnTo>
                        <a:pt x="36" y="98"/>
                      </a:lnTo>
                      <a:lnTo>
                        <a:pt x="36" y="96"/>
                      </a:lnTo>
                      <a:lnTo>
                        <a:pt x="36" y="95"/>
                      </a:lnTo>
                      <a:lnTo>
                        <a:pt x="36" y="93"/>
                      </a:lnTo>
                      <a:lnTo>
                        <a:pt x="36" y="91"/>
                      </a:lnTo>
                      <a:lnTo>
                        <a:pt x="36" y="89"/>
                      </a:lnTo>
                      <a:lnTo>
                        <a:pt x="36" y="87"/>
                      </a:lnTo>
                      <a:lnTo>
                        <a:pt x="36" y="85"/>
                      </a:lnTo>
                      <a:lnTo>
                        <a:pt x="36" y="83"/>
                      </a:lnTo>
                      <a:lnTo>
                        <a:pt x="36" y="81"/>
                      </a:lnTo>
                      <a:lnTo>
                        <a:pt x="36" y="79"/>
                      </a:lnTo>
                      <a:lnTo>
                        <a:pt x="36" y="77"/>
                      </a:lnTo>
                      <a:lnTo>
                        <a:pt x="36" y="75"/>
                      </a:lnTo>
                      <a:lnTo>
                        <a:pt x="36" y="73"/>
                      </a:lnTo>
                      <a:lnTo>
                        <a:pt x="36" y="71"/>
                      </a:lnTo>
                      <a:lnTo>
                        <a:pt x="36" y="70"/>
                      </a:lnTo>
                      <a:lnTo>
                        <a:pt x="36" y="68"/>
                      </a:lnTo>
                      <a:lnTo>
                        <a:pt x="36" y="66"/>
                      </a:lnTo>
                      <a:lnTo>
                        <a:pt x="36" y="64"/>
                      </a:lnTo>
                      <a:lnTo>
                        <a:pt x="36" y="62"/>
                      </a:lnTo>
                      <a:lnTo>
                        <a:pt x="36" y="60"/>
                      </a:lnTo>
                      <a:lnTo>
                        <a:pt x="38" y="60"/>
                      </a:lnTo>
                      <a:lnTo>
                        <a:pt x="36" y="60"/>
                      </a:lnTo>
                      <a:lnTo>
                        <a:pt x="34" y="60"/>
                      </a:lnTo>
                      <a:lnTo>
                        <a:pt x="32" y="60"/>
                      </a:lnTo>
                      <a:lnTo>
                        <a:pt x="32" y="58"/>
                      </a:lnTo>
                      <a:lnTo>
                        <a:pt x="30" y="58"/>
                      </a:lnTo>
                      <a:lnTo>
                        <a:pt x="28" y="58"/>
                      </a:lnTo>
                      <a:lnTo>
                        <a:pt x="30" y="58"/>
                      </a:lnTo>
                      <a:lnTo>
                        <a:pt x="30" y="56"/>
                      </a:lnTo>
                      <a:lnTo>
                        <a:pt x="28" y="56"/>
                      </a:lnTo>
                      <a:lnTo>
                        <a:pt x="28" y="54"/>
                      </a:lnTo>
                      <a:lnTo>
                        <a:pt x="26" y="54"/>
                      </a:lnTo>
                      <a:lnTo>
                        <a:pt x="26" y="52"/>
                      </a:lnTo>
                      <a:lnTo>
                        <a:pt x="28" y="52"/>
                      </a:lnTo>
                      <a:lnTo>
                        <a:pt x="28" y="50"/>
                      </a:lnTo>
                      <a:lnTo>
                        <a:pt x="26" y="50"/>
                      </a:lnTo>
                      <a:lnTo>
                        <a:pt x="25" y="50"/>
                      </a:lnTo>
                      <a:lnTo>
                        <a:pt x="25" y="48"/>
                      </a:lnTo>
                      <a:lnTo>
                        <a:pt x="23" y="48"/>
                      </a:lnTo>
                      <a:lnTo>
                        <a:pt x="23" y="47"/>
                      </a:lnTo>
                      <a:lnTo>
                        <a:pt x="21" y="47"/>
                      </a:lnTo>
                      <a:lnTo>
                        <a:pt x="21" y="45"/>
                      </a:lnTo>
                      <a:lnTo>
                        <a:pt x="21" y="43"/>
                      </a:lnTo>
                      <a:lnTo>
                        <a:pt x="23" y="43"/>
                      </a:lnTo>
                      <a:lnTo>
                        <a:pt x="23" y="41"/>
                      </a:lnTo>
                      <a:lnTo>
                        <a:pt x="23" y="39"/>
                      </a:lnTo>
                      <a:lnTo>
                        <a:pt x="25" y="39"/>
                      </a:lnTo>
                      <a:lnTo>
                        <a:pt x="25" y="37"/>
                      </a:lnTo>
                      <a:lnTo>
                        <a:pt x="26" y="37"/>
                      </a:lnTo>
                      <a:lnTo>
                        <a:pt x="28" y="37"/>
                      </a:lnTo>
                      <a:lnTo>
                        <a:pt x="28" y="35"/>
                      </a:lnTo>
                      <a:lnTo>
                        <a:pt x="26" y="35"/>
                      </a:lnTo>
                      <a:lnTo>
                        <a:pt x="28" y="35"/>
                      </a:lnTo>
                      <a:lnTo>
                        <a:pt x="28" y="33"/>
                      </a:lnTo>
                      <a:lnTo>
                        <a:pt x="26" y="33"/>
                      </a:lnTo>
                      <a:lnTo>
                        <a:pt x="26" y="31"/>
                      </a:lnTo>
                      <a:lnTo>
                        <a:pt x="26" y="29"/>
                      </a:lnTo>
                      <a:lnTo>
                        <a:pt x="25" y="29"/>
                      </a:lnTo>
                      <a:lnTo>
                        <a:pt x="23" y="29"/>
                      </a:lnTo>
                      <a:lnTo>
                        <a:pt x="23" y="31"/>
                      </a:lnTo>
                      <a:lnTo>
                        <a:pt x="21" y="31"/>
                      </a:lnTo>
                      <a:lnTo>
                        <a:pt x="19" y="31"/>
                      </a:lnTo>
                      <a:lnTo>
                        <a:pt x="19" y="29"/>
                      </a:lnTo>
                      <a:lnTo>
                        <a:pt x="17" y="29"/>
                      </a:lnTo>
                      <a:lnTo>
                        <a:pt x="17" y="27"/>
                      </a:lnTo>
                      <a:lnTo>
                        <a:pt x="15" y="27"/>
                      </a:lnTo>
                      <a:lnTo>
                        <a:pt x="15" y="25"/>
                      </a:lnTo>
                      <a:lnTo>
                        <a:pt x="13" y="25"/>
                      </a:lnTo>
                      <a:lnTo>
                        <a:pt x="11" y="25"/>
                      </a:lnTo>
                      <a:lnTo>
                        <a:pt x="11" y="23"/>
                      </a:lnTo>
                      <a:lnTo>
                        <a:pt x="11" y="22"/>
                      </a:lnTo>
                      <a:lnTo>
                        <a:pt x="11" y="20"/>
                      </a:lnTo>
                      <a:lnTo>
                        <a:pt x="9" y="20"/>
                      </a:lnTo>
                      <a:lnTo>
                        <a:pt x="9" y="18"/>
                      </a:lnTo>
                      <a:lnTo>
                        <a:pt x="9" y="16"/>
                      </a:lnTo>
                      <a:lnTo>
                        <a:pt x="7" y="16"/>
                      </a:lnTo>
                      <a:lnTo>
                        <a:pt x="7" y="14"/>
                      </a:lnTo>
                      <a:lnTo>
                        <a:pt x="5" y="14"/>
                      </a:lnTo>
                      <a:lnTo>
                        <a:pt x="5" y="12"/>
                      </a:lnTo>
                      <a:lnTo>
                        <a:pt x="3" y="14"/>
                      </a:lnTo>
                      <a:lnTo>
                        <a:pt x="3" y="12"/>
                      </a:lnTo>
                      <a:lnTo>
                        <a:pt x="5" y="12"/>
                      </a:lnTo>
                      <a:lnTo>
                        <a:pt x="3" y="12"/>
                      </a:lnTo>
                      <a:lnTo>
                        <a:pt x="3" y="10"/>
                      </a:lnTo>
                      <a:lnTo>
                        <a:pt x="3" y="8"/>
                      </a:lnTo>
                      <a:lnTo>
                        <a:pt x="3" y="6"/>
                      </a:lnTo>
                      <a:lnTo>
                        <a:pt x="1" y="6"/>
                      </a:lnTo>
                      <a:lnTo>
                        <a:pt x="1" y="4"/>
                      </a:lnTo>
                      <a:lnTo>
                        <a:pt x="3" y="4"/>
                      </a:lnTo>
                      <a:lnTo>
                        <a:pt x="3" y="2"/>
                      </a:lnTo>
                      <a:lnTo>
                        <a:pt x="1" y="2"/>
                      </a:lnTo>
                      <a:lnTo>
                        <a:pt x="1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3" y="2"/>
                      </a:lnTo>
                      <a:lnTo>
                        <a:pt x="5" y="2"/>
                      </a:lnTo>
                      <a:lnTo>
                        <a:pt x="7" y="2"/>
                      </a:lnTo>
                      <a:lnTo>
                        <a:pt x="9" y="2"/>
                      </a:lnTo>
                      <a:lnTo>
                        <a:pt x="11" y="2"/>
                      </a:lnTo>
                      <a:lnTo>
                        <a:pt x="13" y="2"/>
                      </a:lnTo>
                      <a:lnTo>
                        <a:pt x="15" y="2"/>
                      </a:lnTo>
                      <a:lnTo>
                        <a:pt x="17" y="2"/>
                      </a:lnTo>
                      <a:lnTo>
                        <a:pt x="19" y="2"/>
                      </a:lnTo>
                      <a:lnTo>
                        <a:pt x="21" y="2"/>
                      </a:lnTo>
                      <a:lnTo>
                        <a:pt x="23" y="2"/>
                      </a:lnTo>
                      <a:lnTo>
                        <a:pt x="25" y="2"/>
                      </a:lnTo>
                      <a:lnTo>
                        <a:pt x="26" y="2"/>
                      </a:lnTo>
                      <a:lnTo>
                        <a:pt x="28" y="2"/>
                      </a:lnTo>
                      <a:lnTo>
                        <a:pt x="30" y="2"/>
                      </a:lnTo>
                      <a:lnTo>
                        <a:pt x="32" y="2"/>
                      </a:lnTo>
                      <a:lnTo>
                        <a:pt x="34" y="2"/>
                      </a:lnTo>
                      <a:lnTo>
                        <a:pt x="36" y="2"/>
                      </a:lnTo>
                      <a:lnTo>
                        <a:pt x="38" y="2"/>
                      </a:lnTo>
                      <a:lnTo>
                        <a:pt x="40" y="2"/>
                      </a:lnTo>
                      <a:lnTo>
                        <a:pt x="42" y="2"/>
                      </a:lnTo>
                      <a:lnTo>
                        <a:pt x="44" y="2"/>
                      </a:lnTo>
                      <a:lnTo>
                        <a:pt x="46" y="2"/>
                      </a:lnTo>
                      <a:lnTo>
                        <a:pt x="48" y="2"/>
                      </a:lnTo>
                      <a:lnTo>
                        <a:pt x="49" y="2"/>
                      </a:lnTo>
                      <a:lnTo>
                        <a:pt x="51" y="2"/>
                      </a:lnTo>
                      <a:lnTo>
                        <a:pt x="53" y="2"/>
                      </a:lnTo>
                      <a:lnTo>
                        <a:pt x="55" y="2"/>
                      </a:lnTo>
                      <a:lnTo>
                        <a:pt x="57" y="2"/>
                      </a:lnTo>
                      <a:lnTo>
                        <a:pt x="59" y="2"/>
                      </a:lnTo>
                      <a:lnTo>
                        <a:pt x="61" y="2"/>
                      </a:lnTo>
                      <a:lnTo>
                        <a:pt x="63" y="2"/>
                      </a:lnTo>
                      <a:lnTo>
                        <a:pt x="65" y="2"/>
                      </a:lnTo>
                      <a:lnTo>
                        <a:pt x="67" y="2"/>
                      </a:lnTo>
                      <a:lnTo>
                        <a:pt x="69" y="2"/>
                      </a:lnTo>
                      <a:lnTo>
                        <a:pt x="71" y="2"/>
                      </a:lnTo>
                      <a:lnTo>
                        <a:pt x="73" y="2"/>
                      </a:lnTo>
                      <a:lnTo>
                        <a:pt x="74" y="2"/>
                      </a:lnTo>
                      <a:lnTo>
                        <a:pt x="76" y="2"/>
                      </a:lnTo>
                      <a:lnTo>
                        <a:pt x="78" y="2"/>
                      </a:lnTo>
                      <a:lnTo>
                        <a:pt x="80" y="2"/>
                      </a:lnTo>
                      <a:lnTo>
                        <a:pt x="82" y="2"/>
                      </a:lnTo>
                      <a:lnTo>
                        <a:pt x="84" y="2"/>
                      </a:lnTo>
                      <a:lnTo>
                        <a:pt x="86" y="2"/>
                      </a:lnTo>
                      <a:lnTo>
                        <a:pt x="88" y="2"/>
                      </a:lnTo>
                      <a:lnTo>
                        <a:pt x="90" y="2"/>
                      </a:lnTo>
                      <a:lnTo>
                        <a:pt x="92" y="2"/>
                      </a:lnTo>
                      <a:lnTo>
                        <a:pt x="94" y="2"/>
                      </a:lnTo>
                      <a:lnTo>
                        <a:pt x="96" y="2"/>
                      </a:lnTo>
                      <a:lnTo>
                        <a:pt x="97" y="0"/>
                      </a:lnTo>
                      <a:lnTo>
                        <a:pt x="99" y="0"/>
                      </a:lnTo>
                      <a:lnTo>
                        <a:pt x="101" y="0"/>
                      </a:lnTo>
                      <a:lnTo>
                        <a:pt x="103" y="0"/>
                      </a:lnTo>
                      <a:lnTo>
                        <a:pt x="105" y="0"/>
                      </a:lnTo>
                      <a:lnTo>
                        <a:pt x="107" y="0"/>
                      </a:lnTo>
                      <a:lnTo>
                        <a:pt x="109" y="0"/>
                      </a:lnTo>
                      <a:lnTo>
                        <a:pt x="111" y="0"/>
                      </a:lnTo>
                      <a:lnTo>
                        <a:pt x="113" y="0"/>
                      </a:lnTo>
                      <a:lnTo>
                        <a:pt x="115" y="0"/>
                      </a:lnTo>
                      <a:lnTo>
                        <a:pt x="117" y="0"/>
                      </a:lnTo>
                      <a:lnTo>
                        <a:pt x="119" y="0"/>
                      </a:lnTo>
                      <a:lnTo>
                        <a:pt x="121" y="0"/>
                      </a:lnTo>
                      <a:lnTo>
                        <a:pt x="122" y="0"/>
                      </a:lnTo>
                      <a:lnTo>
                        <a:pt x="124" y="0"/>
                      </a:lnTo>
                      <a:lnTo>
                        <a:pt x="126" y="0"/>
                      </a:lnTo>
                      <a:lnTo>
                        <a:pt x="128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22" name="Freeform 1328"/>
                <p:cNvSpPr>
                  <a:spLocks/>
                </p:cNvSpPr>
                <p:nvPr/>
              </p:nvSpPr>
              <p:spPr bwMode="auto">
                <a:xfrm>
                  <a:off x="3635674" y="1961495"/>
                  <a:ext cx="600075" cy="341313"/>
                </a:xfrm>
                <a:custGeom>
                  <a:avLst/>
                  <a:gdLst>
                    <a:gd name="T0" fmla="*/ 75 w 378"/>
                    <a:gd name="T1" fmla="*/ 0 h 215"/>
                    <a:gd name="T2" fmla="*/ 98 w 378"/>
                    <a:gd name="T3" fmla="*/ 0 h 215"/>
                    <a:gd name="T4" fmla="*/ 121 w 378"/>
                    <a:gd name="T5" fmla="*/ 0 h 215"/>
                    <a:gd name="T6" fmla="*/ 144 w 378"/>
                    <a:gd name="T7" fmla="*/ 0 h 215"/>
                    <a:gd name="T8" fmla="*/ 167 w 378"/>
                    <a:gd name="T9" fmla="*/ 0 h 215"/>
                    <a:gd name="T10" fmla="*/ 190 w 378"/>
                    <a:gd name="T11" fmla="*/ 0 h 215"/>
                    <a:gd name="T12" fmla="*/ 213 w 378"/>
                    <a:gd name="T13" fmla="*/ 0 h 215"/>
                    <a:gd name="T14" fmla="*/ 236 w 378"/>
                    <a:gd name="T15" fmla="*/ 0 h 215"/>
                    <a:gd name="T16" fmla="*/ 259 w 378"/>
                    <a:gd name="T17" fmla="*/ 0 h 215"/>
                    <a:gd name="T18" fmla="*/ 282 w 378"/>
                    <a:gd name="T19" fmla="*/ 0 h 215"/>
                    <a:gd name="T20" fmla="*/ 305 w 378"/>
                    <a:gd name="T21" fmla="*/ 0 h 215"/>
                    <a:gd name="T22" fmla="*/ 328 w 378"/>
                    <a:gd name="T23" fmla="*/ 0 h 215"/>
                    <a:gd name="T24" fmla="*/ 352 w 378"/>
                    <a:gd name="T25" fmla="*/ 0 h 215"/>
                    <a:gd name="T26" fmla="*/ 375 w 378"/>
                    <a:gd name="T27" fmla="*/ 0 h 215"/>
                    <a:gd name="T28" fmla="*/ 378 w 378"/>
                    <a:gd name="T29" fmla="*/ 19 h 215"/>
                    <a:gd name="T30" fmla="*/ 378 w 378"/>
                    <a:gd name="T31" fmla="*/ 42 h 215"/>
                    <a:gd name="T32" fmla="*/ 378 w 378"/>
                    <a:gd name="T33" fmla="*/ 65 h 215"/>
                    <a:gd name="T34" fmla="*/ 378 w 378"/>
                    <a:gd name="T35" fmla="*/ 88 h 215"/>
                    <a:gd name="T36" fmla="*/ 378 w 378"/>
                    <a:gd name="T37" fmla="*/ 111 h 215"/>
                    <a:gd name="T38" fmla="*/ 378 w 378"/>
                    <a:gd name="T39" fmla="*/ 134 h 215"/>
                    <a:gd name="T40" fmla="*/ 378 w 378"/>
                    <a:gd name="T41" fmla="*/ 157 h 215"/>
                    <a:gd name="T42" fmla="*/ 378 w 378"/>
                    <a:gd name="T43" fmla="*/ 180 h 215"/>
                    <a:gd name="T44" fmla="*/ 361 w 378"/>
                    <a:gd name="T45" fmla="*/ 186 h 215"/>
                    <a:gd name="T46" fmla="*/ 338 w 378"/>
                    <a:gd name="T47" fmla="*/ 186 h 215"/>
                    <a:gd name="T48" fmla="*/ 315 w 378"/>
                    <a:gd name="T49" fmla="*/ 186 h 215"/>
                    <a:gd name="T50" fmla="*/ 292 w 378"/>
                    <a:gd name="T51" fmla="*/ 186 h 215"/>
                    <a:gd name="T52" fmla="*/ 269 w 378"/>
                    <a:gd name="T53" fmla="*/ 186 h 215"/>
                    <a:gd name="T54" fmla="*/ 246 w 378"/>
                    <a:gd name="T55" fmla="*/ 186 h 215"/>
                    <a:gd name="T56" fmla="*/ 223 w 378"/>
                    <a:gd name="T57" fmla="*/ 186 h 215"/>
                    <a:gd name="T58" fmla="*/ 200 w 378"/>
                    <a:gd name="T59" fmla="*/ 186 h 215"/>
                    <a:gd name="T60" fmla="*/ 177 w 378"/>
                    <a:gd name="T61" fmla="*/ 186 h 215"/>
                    <a:gd name="T62" fmla="*/ 158 w 378"/>
                    <a:gd name="T63" fmla="*/ 190 h 215"/>
                    <a:gd name="T64" fmla="*/ 156 w 378"/>
                    <a:gd name="T65" fmla="*/ 207 h 215"/>
                    <a:gd name="T66" fmla="*/ 148 w 378"/>
                    <a:gd name="T67" fmla="*/ 196 h 215"/>
                    <a:gd name="T68" fmla="*/ 140 w 378"/>
                    <a:gd name="T69" fmla="*/ 205 h 215"/>
                    <a:gd name="T70" fmla="*/ 125 w 378"/>
                    <a:gd name="T71" fmla="*/ 205 h 215"/>
                    <a:gd name="T72" fmla="*/ 110 w 378"/>
                    <a:gd name="T73" fmla="*/ 209 h 215"/>
                    <a:gd name="T74" fmla="*/ 102 w 378"/>
                    <a:gd name="T75" fmla="*/ 213 h 215"/>
                    <a:gd name="T76" fmla="*/ 94 w 378"/>
                    <a:gd name="T77" fmla="*/ 204 h 215"/>
                    <a:gd name="T78" fmla="*/ 85 w 378"/>
                    <a:gd name="T79" fmla="*/ 194 h 215"/>
                    <a:gd name="T80" fmla="*/ 81 w 378"/>
                    <a:gd name="T81" fmla="*/ 180 h 215"/>
                    <a:gd name="T82" fmla="*/ 71 w 378"/>
                    <a:gd name="T83" fmla="*/ 167 h 215"/>
                    <a:gd name="T84" fmla="*/ 71 w 378"/>
                    <a:gd name="T85" fmla="*/ 161 h 215"/>
                    <a:gd name="T86" fmla="*/ 65 w 378"/>
                    <a:gd name="T87" fmla="*/ 154 h 215"/>
                    <a:gd name="T88" fmla="*/ 56 w 378"/>
                    <a:gd name="T89" fmla="*/ 163 h 215"/>
                    <a:gd name="T90" fmla="*/ 46 w 378"/>
                    <a:gd name="T91" fmla="*/ 161 h 215"/>
                    <a:gd name="T92" fmla="*/ 48 w 378"/>
                    <a:gd name="T93" fmla="*/ 152 h 215"/>
                    <a:gd name="T94" fmla="*/ 48 w 378"/>
                    <a:gd name="T95" fmla="*/ 140 h 215"/>
                    <a:gd name="T96" fmla="*/ 52 w 378"/>
                    <a:gd name="T97" fmla="*/ 127 h 215"/>
                    <a:gd name="T98" fmla="*/ 54 w 378"/>
                    <a:gd name="T99" fmla="*/ 109 h 215"/>
                    <a:gd name="T100" fmla="*/ 44 w 378"/>
                    <a:gd name="T101" fmla="*/ 108 h 215"/>
                    <a:gd name="T102" fmla="*/ 35 w 378"/>
                    <a:gd name="T103" fmla="*/ 98 h 215"/>
                    <a:gd name="T104" fmla="*/ 23 w 378"/>
                    <a:gd name="T105" fmla="*/ 86 h 215"/>
                    <a:gd name="T106" fmla="*/ 17 w 378"/>
                    <a:gd name="T107" fmla="*/ 81 h 215"/>
                    <a:gd name="T108" fmla="*/ 12 w 378"/>
                    <a:gd name="T109" fmla="*/ 71 h 215"/>
                    <a:gd name="T110" fmla="*/ 8 w 378"/>
                    <a:gd name="T111" fmla="*/ 60 h 215"/>
                    <a:gd name="T112" fmla="*/ 0 w 378"/>
                    <a:gd name="T113" fmla="*/ 44 h 215"/>
                    <a:gd name="T114" fmla="*/ 0 w 378"/>
                    <a:gd name="T115" fmla="*/ 8 h 215"/>
                    <a:gd name="T116" fmla="*/ 19 w 378"/>
                    <a:gd name="T117" fmla="*/ 0 h 215"/>
                    <a:gd name="T118" fmla="*/ 42 w 378"/>
                    <a:gd name="T119" fmla="*/ 0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378" h="215">
                      <a:moveTo>
                        <a:pt x="54" y="0"/>
                      </a:moveTo>
                      <a:lnTo>
                        <a:pt x="56" y="0"/>
                      </a:lnTo>
                      <a:lnTo>
                        <a:pt x="58" y="0"/>
                      </a:lnTo>
                      <a:lnTo>
                        <a:pt x="60" y="0"/>
                      </a:lnTo>
                      <a:lnTo>
                        <a:pt x="62" y="0"/>
                      </a:lnTo>
                      <a:lnTo>
                        <a:pt x="64" y="0"/>
                      </a:lnTo>
                      <a:lnTo>
                        <a:pt x="65" y="0"/>
                      </a:lnTo>
                      <a:lnTo>
                        <a:pt x="67" y="0"/>
                      </a:lnTo>
                      <a:lnTo>
                        <a:pt x="69" y="0"/>
                      </a:lnTo>
                      <a:lnTo>
                        <a:pt x="71" y="0"/>
                      </a:lnTo>
                      <a:lnTo>
                        <a:pt x="73" y="0"/>
                      </a:lnTo>
                      <a:lnTo>
                        <a:pt x="75" y="0"/>
                      </a:lnTo>
                      <a:lnTo>
                        <a:pt x="77" y="0"/>
                      </a:lnTo>
                      <a:lnTo>
                        <a:pt x="79" y="0"/>
                      </a:lnTo>
                      <a:lnTo>
                        <a:pt x="81" y="0"/>
                      </a:lnTo>
                      <a:lnTo>
                        <a:pt x="83" y="0"/>
                      </a:lnTo>
                      <a:lnTo>
                        <a:pt x="85" y="0"/>
                      </a:lnTo>
                      <a:lnTo>
                        <a:pt x="87" y="0"/>
                      </a:lnTo>
                      <a:lnTo>
                        <a:pt x="88" y="0"/>
                      </a:lnTo>
                      <a:lnTo>
                        <a:pt x="90" y="0"/>
                      </a:lnTo>
                      <a:lnTo>
                        <a:pt x="92" y="0"/>
                      </a:lnTo>
                      <a:lnTo>
                        <a:pt x="94" y="0"/>
                      </a:lnTo>
                      <a:lnTo>
                        <a:pt x="96" y="0"/>
                      </a:lnTo>
                      <a:lnTo>
                        <a:pt x="98" y="0"/>
                      </a:lnTo>
                      <a:lnTo>
                        <a:pt x="100" y="0"/>
                      </a:lnTo>
                      <a:lnTo>
                        <a:pt x="102" y="0"/>
                      </a:lnTo>
                      <a:lnTo>
                        <a:pt x="104" y="0"/>
                      </a:lnTo>
                      <a:lnTo>
                        <a:pt x="106" y="0"/>
                      </a:lnTo>
                      <a:lnTo>
                        <a:pt x="108" y="0"/>
                      </a:lnTo>
                      <a:lnTo>
                        <a:pt x="110" y="0"/>
                      </a:lnTo>
                      <a:lnTo>
                        <a:pt x="112" y="0"/>
                      </a:lnTo>
                      <a:lnTo>
                        <a:pt x="113" y="0"/>
                      </a:lnTo>
                      <a:lnTo>
                        <a:pt x="115" y="0"/>
                      </a:lnTo>
                      <a:lnTo>
                        <a:pt x="117" y="0"/>
                      </a:lnTo>
                      <a:lnTo>
                        <a:pt x="119" y="0"/>
                      </a:lnTo>
                      <a:lnTo>
                        <a:pt x="121" y="0"/>
                      </a:lnTo>
                      <a:lnTo>
                        <a:pt x="123" y="0"/>
                      </a:lnTo>
                      <a:lnTo>
                        <a:pt x="125" y="0"/>
                      </a:lnTo>
                      <a:lnTo>
                        <a:pt x="127" y="0"/>
                      </a:lnTo>
                      <a:lnTo>
                        <a:pt x="129" y="0"/>
                      </a:lnTo>
                      <a:lnTo>
                        <a:pt x="131" y="0"/>
                      </a:lnTo>
                      <a:lnTo>
                        <a:pt x="133" y="0"/>
                      </a:lnTo>
                      <a:lnTo>
                        <a:pt x="135" y="0"/>
                      </a:lnTo>
                      <a:lnTo>
                        <a:pt x="136" y="0"/>
                      </a:lnTo>
                      <a:lnTo>
                        <a:pt x="138" y="0"/>
                      </a:lnTo>
                      <a:lnTo>
                        <a:pt x="140" y="0"/>
                      </a:lnTo>
                      <a:lnTo>
                        <a:pt x="142" y="0"/>
                      </a:lnTo>
                      <a:lnTo>
                        <a:pt x="144" y="0"/>
                      </a:lnTo>
                      <a:lnTo>
                        <a:pt x="146" y="0"/>
                      </a:lnTo>
                      <a:lnTo>
                        <a:pt x="148" y="0"/>
                      </a:lnTo>
                      <a:lnTo>
                        <a:pt x="150" y="0"/>
                      </a:lnTo>
                      <a:lnTo>
                        <a:pt x="152" y="0"/>
                      </a:lnTo>
                      <a:lnTo>
                        <a:pt x="154" y="0"/>
                      </a:lnTo>
                      <a:lnTo>
                        <a:pt x="156" y="0"/>
                      </a:lnTo>
                      <a:lnTo>
                        <a:pt x="158" y="0"/>
                      </a:lnTo>
                      <a:lnTo>
                        <a:pt x="160" y="0"/>
                      </a:lnTo>
                      <a:lnTo>
                        <a:pt x="161" y="0"/>
                      </a:lnTo>
                      <a:lnTo>
                        <a:pt x="163" y="0"/>
                      </a:lnTo>
                      <a:lnTo>
                        <a:pt x="165" y="0"/>
                      </a:lnTo>
                      <a:lnTo>
                        <a:pt x="167" y="0"/>
                      </a:lnTo>
                      <a:lnTo>
                        <a:pt x="169" y="0"/>
                      </a:lnTo>
                      <a:lnTo>
                        <a:pt x="171" y="0"/>
                      </a:lnTo>
                      <a:lnTo>
                        <a:pt x="173" y="0"/>
                      </a:lnTo>
                      <a:lnTo>
                        <a:pt x="175" y="0"/>
                      </a:lnTo>
                      <a:lnTo>
                        <a:pt x="177" y="0"/>
                      </a:lnTo>
                      <a:lnTo>
                        <a:pt x="179" y="0"/>
                      </a:lnTo>
                      <a:lnTo>
                        <a:pt x="181" y="0"/>
                      </a:lnTo>
                      <a:lnTo>
                        <a:pt x="183" y="0"/>
                      </a:lnTo>
                      <a:lnTo>
                        <a:pt x="184" y="0"/>
                      </a:lnTo>
                      <a:lnTo>
                        <a:pt x="186" y="0"/>
                      </a:lnTo>
                      <a:lnTo>
                        <a:pt x="188" y="0"/>
                      </a:lnTo>
                      <a:lnTo>
                        <a:pt x="190" y="0"/>
                      </a:lnTo>
                      <a:lnTo>
                        <a:pt x="192" y="0"/>
                      </a:lnTo>
                      <a:lnTo>
                        <a:pt x="194" y="0"/>
                      </a:lnTo>
                      <a:lnTo>
                        <a:pt x="196" y="0"/>
                      </a:lnTo>
                      <a:lnTo>
                        <a:pt x="198" y="0"/>
                      </a:lnTo>
                      <a:lnTo>
                        <a:pt x="200" y="0"/>
                      </a:lnTo>
                      <a:lnTo>
                        <a:pt x="202" y="0"/>
                      </a:lnTo>
                      <a:lnTo>
                        <a:pt x="204" y="0"/>
                      </a:lnTo>
                      <a:lnTo>
                        <a:pt x="206" y="0"/>
                      </a:lnTo>
                      <a:lnTo>
                        <a:pt x="208" y="0"/>
                      </a:lnTo>
                      <a:lnTo>
                        <a:pt x="209" y="0"/>
                      </a:lnTo>
                      <a:lnTo>
                        <a:pt x="211" y="0"/>
                      </a:lnTo>
                      <a:lnTo>
                        <a:pt x="213" y="0"/>
                      </a:lnTo>
                      <a:lnTo>
                        <a:pt x="215" y="0"/>
                      </a:lnTo>
                      <a:lnTo>
                        <a:pt x="217" y="0"/>
                      </a:lnTo>
                      <a:lnTo>
                        <a:pt x="219" y="0"/>
                      </a:lnTo>
                      <a:lnTo>
                        <a:pt x="221" y="0"/>
                      </a:lnTo>
                      <a:lnTo>
                        <a:pt x="223" y="0"/>
                      </a:lnTo>
                      <a:lnTo>
                        <a:pt x="225" y="0"/>
                      </a:lnTo>
                      <a:lnTo>
                        <a:pt x="227" y="0"/>
                      </a:lnTo>
                      <a:lnTo>
                        <a:pt x="229" y="0"/>
                      </a:lnTo>
                      <a:lnTo>
                        <a:pt x="231" y="0"/>
                      </a:lnTo>
                      <a:lnTo>
                        <a:pt x="232" y="0"/>
                      </a:lnTo>
                      <a:lnTo>
                        <a:pt x="234" y="0"/>
                      </a:lnTo>
                      <a:lnTo>
                        <a:pt x="236" y="0"/>
                      </a:lnTo>
                      <a:lnTo>
                        <a:pt x="238" y="0"/>
                      </a:lnTo>
                      <a:lnTo>
                        <a:pt x="240" y="0"/>
                      </a:lnTo>
                      <a:lnTo>
                        <a:pt x="242" y="0"/>
                      </a:lnTo>
                      <a:lnTo>
                        <a:pt x="244" y="0"/>
                      </a:lnTo>
                      <a:lnTo>
                        <a:pt x="246" y="0"/>
                      </a:lnTo>
                      <a:lnTo>
                        <a:pt x="248" y="0"/>
                      </a:lnTo>
                      <a:lnTo>
                        <a:pt x="250" y="0"/>
                      </a:lnTo>
                      <a:lnTo>
                        <a:pt x="252" y="0"/>
                      </a:lnTo>
                      <a:lnTo>
                        <a:pt x="254" y="0"/>
                      </a:lnTo>
                      <a:lnTo>
                        <a:pt x="256" y="0"/>
                      </a:lnTo>
                      <a:lnTo>
                        <a:pt x="257" y="0"/>
                      </a:lnTo>
                      <a:lnTo>
                        <a:pt x="259" y="0"/>
                      </a:lnTo>
                      <a:lnTo>
                        <a:pt x="261" y="0"/>
                      </a:lnTo>
                      <a:lnTo>
                        <a:pt x="263" y="0"/>
                      </a:lnTo>
                      <a:lnTo>
                        <a:pt x="265" y="0"/>
                      </a:lnTo>
                      <a:lnTo>
                        <a:pt x="267" y="0"/>
                      </a:lnTo>
                      <a:lnTo>
                        <a:pt x="269" y="0"/>
                      </a:lnTo>
                      <a:lnTo>
                        <a:pt x="271" y="0"/>
                      </a:lnTo>
                      <a:lnTo>
                        <a:pt x="273" y="0"/>
                      </a:lnTo>
                      <a:lnTo>
                        <a:pt x="275" y="0"/>
                      </a:lnTo>
                      <a:lnTo>
                        <a:pt x="277" y="0"/>
                      </a:lnTo>
                      <a:lnTo>
                        <a:pt x="279" y="0"/>
                      </a:lnTo>
                      <a:lnTo>
                        <a:pt x="280" y="0"/>
                      </a:lnTo>
                      <a:lnTo>
                        <a:pt x="282" y="0"/>
                      </a:lnTo>
                      <a:lnTo>
                        <a:pt x="284" y="0"/>
                      </a:lnTo>
                      <a:lnTo>
                        <a:pt x="286" y="0"/>
                      </a:lnTo>
                      <a:lnTo>
                        <a:pt x="288" y="0"/>
                      </a:lnTo>
                      <a:lnTo>
                        <a:pt x="290" y="0"/>
                      </a:lnTo>
                      <a:lnTo>
                        <a:pt x="292" y="0"/>
                      </a:lnTo>
                      <a:lnTo>
                        <a:pt x="294" y="0"/>
                      </a:lnTo>
                      <a:lnTo>
                        <a:pt x="296" y="0"/>
                      </a:lnTo>
                      <a:lnTo>
                        <a:pt x="298" y="0"/>
                      </a:lnTo>
                      <a:lnTo>
                        <a:pt x="300" y="0"/>
                      </a:lnTo>
                      <a:lnTo>
                        <a:pt x="302" y="0"/>
                      </a:lnTo>
                      <a:lnTo>
                        <a:pt x="304" y="0"/>
                      </a:lnTo>
                      <a:lnTo>
                        <a:pt x="305" y="0"/>
                      </a:lnTo>
                      <a:lnTo>
                        <a:pt x="307" y="0"/>
                      </a:lnTo>
                      <a:lnTo>
                        <a:pt x="309" y="0"/>
                      </a:lnTo>
                      <a:lnTo>
                        <a:pt x="311" y="0"/>
                      </a:lnTo>
                      <a:lnTo>
                        <a:pt x="313" y="0"/>
                      </a:lnTo>
                      <a:lnTo>
                        <a:pt x="315" y="0"/>
                      </a:lnTo>
                      <a:lnTo>
                        <a:pt x="317" y="0"/>
                      </a:lnTo>
                      <a:lnTo>
                        <a:pt x="319" y="0"/>
                      </a:lnTo>
                      <a:lnTo>
                        <a:pt x="321" y="0"/>
                      </a:lnTo>
                      <a:lnTo>
                        <a:pt x="323" y="0"/>
                      </a:lnTo>
                      <a:lnTo>
                        <a:pt x="325" y="0"/>
                      </a:lnTo>
                      <a:lnTo>
                        <a:pt x="327" y="0"/>
                      </a:lnTo>
                      <a:lnTo>
                        <a:pt x="328" y="0"/>
                      </a:lnTo>
                      <a:lnTo>
                        <a:pt x="330" y="0"/>
                      </a:lnTo>
                      <a:lnTo>
                        <a:pt x="332" y="0"/>
                      </a:lnTo>
                      <a:lnTo>
                        <a:pt x="334" y="0"/>
                      </a:lnTo>
                      <a:lnTo>
                        <a:pt x="336" y="0"/>
                      </a:lnTo>
                      <a:lnTo>
                        <a:pt x="338" y="0"/>
                      </a:lnTo>
                      <a:lnTo>
                        <a:pt x="340" y="0"/>
                      </a:lnTo>
                      <a:lnTo>
                        <a:pt x="342" y="0"/>
                      </a:lnTo>
                      <a:lnTo>
                        <a:pt x="344" y="0"/>
                      </a:lnTo>
                      <a:lnTo>
                        <a:pt x="346" y="0"/>
                      </a:lnTo>
                      <a:lnTo>
                        <a:pt x="348" y="0"/>
                      </a:lnTo>
                      <a:lnTo>
                        <a:pt x="350" y="0"/>
                      </a:lnTo>
                      <a:lnTo>
                        <a:pt x="352" y="0"/>
                      </a:lnTo>
                      <a:lnTo>
                        <a:pt x="353" y="0"/>
                      </a:lnTo>
                      <a:lnTo>
                        <a:pt x="355" y="0"/>
                      </a:lnTo>
                      <a:lnTo>
                        <a:pt x="357" y="0"/>
                      </a:lnTo>
                      <a:lnTo>
                        <a:pt x="359" y="0"/>
                      </a:lnTo>
                      <a:lnTo>
                        <a:pt x="361" y="0"/>
                      </a:lnTo>
                      <a:lnTo>
                        <a:pt x="363" y="0"/>
                      </a:lnTo>
                      <a:lnTo>
                        <a:pt x="365" y="0"/>
                      </a:lnTo>
                      <a:lnTo>
                        <a:pt x="367" y="0"/>
                      </a:lnTo>
                      <a:lnTo>
                        <a:pt x="369" y="0"/>
                      </a:lnTo>
                      <a:lnTo>
                        <a:pt x="371" y="0"/>
                      </a:lnTo>
                      <a:lnTo>
                        <a:pt x="373" y="0"/>
                      </a:lnTo>
                      <a:lnTo>
                        <a:pt x="375" y="0"/>
                      </a:lnTo>
                      <a:lnTo>
                        <a:pt x="376" y="0"/>
                      </a:lnTo>
                      <a:lnTo>
                        <a:pt x="378" y="0"/>
                      </a:lnTo>
                      <a:lnTo>
                        <a:pt x="378" y="2"/>
                      </a:lnTo>
                      <a:lnTo>
                        <a:pt x="378" y="4"/>
                      </a:lnTo>
                      <a:lnTo>
                        <a:pt x="378" y="6"/>
                      </a:lnTo>
                      <a:lnTo>
                        <a:pt x="378" y="8"/>
                      </a:lnTo>
                      <a:lnTo>
                        <a:pt x="378" y="10"/>
                      </a:lnTo>
                      <a:lnTo>
                        <a:pt x="378" y="12"/>
                      </a:lnTo>
                      <a:lnTo>
                        <a:pt x="378" y="13"/>
                      </a:lnTo>
                      <a:lnTo>
                        <a:pt x="378" y="15"/>
                      </a:lnTo>
                      <a:lnTo>
                        <a:pt x="378" y="17"/>
                      </a:lnTo>
                      <a:lnTo>
                        <a:pt x="378" y="19"/>
                      </a:lnTo>
                      <a:lnTo>
                        <a:pt x="378" y="21"/>
                      </a:lnTo>
                      <a:lnTo>
                        <a:pt x="378" y="23"/>
                      </a:lnTo>
                      <a:lnTo>
                        <a:pt x="378" y="25"/>
                      </a:lnTo>
                      <a:lnTo>
                        <a:pt x="378" y="27"/>
                      </a:lnTo>
                      <a:lnTo>
                        <a:pt x="378" y="29"/>
                      </a:lnTo>
                      <a:lnTo>
                        <a:pt x="378" y="31"/>
                      </a:lnTo>
                      <a:lnTo>
                        <a:pt x="378" y="33"/>
                      </a:lnTo>
                      <a:lnTo>
                        <a:pt x="378" y="35"/>
                      </a:lnTo>
                      <a:lnTo>
                        <a:pt x="378" y="36"/>
                      </a:lnTo>
                      <a:lnTo>
                        <a:pt x="378" y="38"/>
                      </a:lnTo>
                      <a:lnTo>
                        <a:pt x="378" y="40"/>
                      </a:lnTo>
                      <a:lnTo>
                        <a:pt x="378" y="42"/>
                      </a:lnTo>
                      <a:lnTo>
                        <a:pt x="378" y="44"/>
                      </a:lnTo>
                      <a:lnTo>
                        <a:pt x="378" y="46"/>
                      </a:lnTo>
                      <a:lnTo>
                        <a:pt x="378" y="48"/>
                      </a:lnTo>
                      <a:lnTo>
                        <a:pt x="378" y="50"/>
                      </a:lnTo>
                      <a:lnTo>
                        <a:pt x="378" y="52"/>
                      </a:lnTo>
                      <a:lnTo>
                        <a:pt x="378" y="54"/>
                      </a:lnTo>
                      <a:lnTo>
                        <a:pt x="378" y="56"/>
                      </a:lnTo>
                      <a:lnTo>
                        <a:pt x="378" y="58"/>
                      </a:lnTo>
                      <a:lnTo>
                        <a:pt x="378" y="60"/>
                      </a:lnTo>
                      <a:lnTo>
                        <a:pt x="378" y="61"/>
                      </a:lnTo>
                      <a:lnTo>
                        <a:pt x="378" y="63"/>
                      </a:lnTo>
                      <a:lnTo>
                        <a:pt x="378" y="65"/>
                      </a:lnTo>
                      <a:lnTo>
                        <a:pt x="378" y="67"/>
                      </a:lnTo>
                      <a:lnTo>
                        <a:pt x="378" y="69"/>
                      </a:lnTo>
                      <a:lnTo>
                        <a:pt x="378" y="71"/>
                      </a:lnTo>
                      <a:lnTo>
                        <a:pt x="378" y="73"/>
                      </a:lnTo>
                      <a:lnTo>
                        <a:pt x="378" y="75"/>
                      </a:lnTo>
                      <a:lnTo>
                        <a:pt x="378" y="77"/>
                      </a:lnTo>
                      <a:lnTo>
                        <a:pt x="378" y="79"/>
                      </a:lnTo>
                      <a:lnTo>
                        <a:pt x="378" y="81"/>
                      </a:lnTo>
                      <a:lnTo>
                        <a:pt x="378" y="83"/>
                      </a:lnTo>
                      <a:lnTo>
                        <a:pt x="378" y="84"/>
                      </a:lnTo>
                      <a:lnTo>
                        <a:pt x="378" y="86"/>
                      </a:lnTo>
                      <a:lnTo>
                        <a:pt x="378" y="88"/>
                      </a:lnTo>
                      <a:lnTo>
                        <a:pt x="378" y="90"/>
                      </a:lnTo>
                      <a:lnTo>
                        <a:pt x="378" y="92"/>
                      </a:lnTo>
                      <a:lnTo>
                        <a:pt x="378" y="94"/>
                      </a:lnTo>
                      <a:lnTo>
                        <a:pt x="378" y="96"/>
                      </a:lnTo>
                      <a:lnTo>
                        <a:pt x="378" y="98"/>
                      </a:lnTo>
                      <a:lnTo>
                        <a:pt x="378" y="100"/>
                      </a:lnTo>
                      <a:lnTo>
                        <a:pt x="378" y="102"/>
                      </a:lnTo>
                      <a:lnTo>
                        <a:pt x="378" y="104"/>
                      </a:lnTo>
                      <a:lnTo>
                        <a:pt x="378" y="106"/>
                      </a:lnTo>
                      <a:lnTo>
                        <a:pt x="378" y="108"/>
                      </a:lnTo>
                      <a:lnTo>
                        <a:pt x="378" y="109"/>
                      </a:lnTo>
                      <a:lnTo>
                        <a:pt x="378" y="111"/>
                      </a:lnTo>
                      <a:lnTo>
                        <a:pt x="378" y="113"/>
                      </a:lnTo>
                      <a:lnTo>
                        <a:pt x="378" y="115"/>
                      </a:lnTo>
                      <a:lnTo>
                        <a:pt x="378" y="117"/>
                      </a:lnTo>
                      <a:lnTo>
                        <a:pt x="378" y="119"/>
                      </a:lnTo>
                      <a:lnTo>
                        <a:pt x="378" y="121"/>
                      </a:lnTo>
                      <a:lnTo>
                        <a:pt x="378" y="123"/>
                      </a:lnTo>
                      <a:lnTo>
                        <a:pt x="378" y="125"/>
                      </a:lnTo>
                      <a:lnTo>
                        <a:pt x="378" y="127"/>
                      </a:lnTo>
                      <a:lnTo>
                        <a:pt x="378" y="129"/>
                      </a:lnTo>
                      <a:lnTo>
                        <a:pt x="378" y="131"/>
                      </a:lnTo>
                      <a:lnTo>
                        <a:pt x="378" y="132"/>
                      </a:lnTo>
                      <a:lnTo>
                        <a:pt x="378" y="134"/>
                      </a:lnTo>
                      <a:lnTo>
                        <a:pt x="378" y="136"/>
                      </a:lnTo>
                      <a:lnTo>
                        <a:pt x="378" y="138"/>
                      </a:lnTo>
                      <a:lnTo>
                        <a:pt x="378" y="140"/>
                      </a:lnTo>
                      <a:lnTo>
                        <a:pt x="378" y="142"/>
                      </a:lnTo>
                      <a:lnTo>
                        <a:pt x="378" y="144"/>
                      </a:lnTo>
                      <a:lnTo>
                        <a:pt x="378" y="146"/>
                      </a:lnTo>
                      <a:lnTo>
                        <a:pt x="378" y="148"/>
                      </a:lnTo>
                      <a:lnTo>
                        <a:pt x="378" y="150"/>
                      </a:lnTo>
                      <a:lnTo>
                        <a:pt x="378" y="152"/>
                      </a:lnTo>
                      <a:lnTo>
                        <a:pt x="378" y="154"/>
                      </a:lnTo>
                      <a:lnTo>
                        <a:pt x="378" y="156"/>
                      </a:lnTo>
                      <a:lnTo>
                        <a:pt x="378" y="157"/>
                      </a:lnTo>
                      <a:lnTo>
                        <a:pt x="378" y="159"/>
                      </a:lnTo>
                      <a:lnTo>
                        <a:pt x="378" y="161"/>
                      </a:lnTo>
                      <a:lnTo>
                        <a:pt x="378" y="163"/>
                      </a:lnTo>
                      <a:lnTo>
                        <a:pt x="378" y="165"/>
                      </a:lnTo>
                      <a:lnTo>
                        <a:pt x="378" y="167"/>
                      </a:lnTo>
                      <a:lnTo>
                        <a:pt x="378" y="169"/>
                      </a:lnTo>
                      <a:lnTo>
                        <a:pt x="378" y="171"/>
                      </a:lnTo>
                      <a:lnTo>
                        <a:pt x="378" y="173"/>
                      </a:lnTo>
                      <a:lnTo>
                        <a:pt x="378" y="175"/>
                      </a:lnTo>
                      <a:lnTo>
                        <a:pt x="378" y="177"/>
                      </a:lnTo>
                      <a:lnTo>
                        <a:pt x="378" y="179"/>
                      </a:lnTo>
                      <a:lnTo>
                        <a:pt x="378" y="180"/>
                      </a:lnTo>
                      <a:lnTo>
                        <a:pt x="378" y="182"/>
                      </a:lnTo>
                      <a:lnTo>
                        <a:pt x="378" y="184"/>
                      </a:lnTo>
                      <a:lnTo>
                        <a:pt x="378" y="186"/>
                      </a:lnTo>
                      <a:lnTo>
                        <a:pt x="376" y="186"/>
                      </a:lnTo>
                      <a:lnTo>
                        <a:pt x="375" y="186"/>
                      </a:lnTo>
                      <a:lnTo>
                        <a:pt x="373" y="186"/>
                      </a:lnTo>
                      <a:lnTo>
                        <a:pt x="371" y="186"/>
                      </a:lnTo>
                      <a:lnTo>
                        <a:pt x="369" y="186"/>
                      </a:lnTo>
                      <a:lnTo>
                        <a:pt x="367" y="186"/>
                      </a:lnTo>
                      <a:lnTo>
                        <a:pt x="365" y="186"/>
                      </a:lnTo>
                      <a:lnTo>
                        <a:pt x="363" y="186"/>
                      </a:lnTo>
                      <a:lnTo>
                        <a:pt x="361" y="186"/>
                      </a:lnTo>
                      <a:lnTo>
                        <a:pt x="359" y="186"/>
                      </a:lnTo>
                      <a:lnTo>
                        <a:pt x="357" y="186"/>
                      </a:lnTo>
                      <a:lnTo>
                        <a:pt x="355" y="186"/>
                      </a:lnTo>
                      <a:lnTo>
                        <a:pt x="353" y="186"/>
                      </a:lnTo>
                      <a:lnTo>
                        <a:pt x="352" y="186"/>
                      </a:lnTo>
                      <a:lnTo>
                        <a:pt x="350" y="186"/>
                      </a:lnTo>
                      <a:lnTo>
                        <a:pt x="348" y="186"/>
                      </a:lnTo>
                      <a:lnTo>
                        <a:pt x="346" y="186"/>
                      </a:lnTo>
                      <a:lnTo>
                        <a:pt x="344" y="186"/>
                      </a:lnTo>
                      <a:lnTo>
                        <a:pt x="342" y="186"/>
                      </a:lnTo>
                      <a:lnTo>
                        <a:pt x="340" y="186"/>
                      </a:lnTo>
                      <a:lnTo>
                        <a:pt x="338" y="186"/>
                      </a:lnTo>
                      <a:lnTo>
                        <a:pt x="336" y="186"/>
                      </a:lnTo>
                      <a:lnTo>
                        <a:pt x="334" y="186"/>
                      </a:lnTo>
                      <a:lnTo>
                        <a:pt x="332" y="186"/>
                      </a:lnTo>
                      <a:lnTo>
                        <a:pt x="330" y="186"/>
                      </a:lnTo>
                      <a:lnTo>
                        <a:pt x="328" y="186"/>
                      </a:lnTo>
                      <a:lnTo>
                        <a:pt x="327" y="186"/>
                      </a:lnTo>
                      <a:lnTo>
                        <a:pt x="325" y="186"/>
                      </a:lnTo>
                      <a:lnTo>
                        <a:pt x="323" y="186"/>
                      </a:lnTo>
                      <a:lnTo>
                        <a:pt x="321" y="186"/>
                      </a:lnTo>
                      <a:lnTo>
                        <a:pt x="319" y="186"/>
                      </a:lnTo>
                      <a:lnTo>
                        <a:pt x="317" y="186"/>
                      </a:lnTo>
                      <a:lnTo>
                        <a:pt x="315" y="186"/>
                      </a:lnTo>
                      <a:lnTo>
                        <a:pt x="313" y="186"/>
                      </a:lnTo>
                      <a:lnTo>
                        <a:pt x="311" y="186"/>
                      </a:lnTo>
                      <a:lnTo>
                        <a:pt x="309" y="186"/>
                      </a:lnTo>
                      <a:lnTo>
                        <a:pt x="307" y="186"/>
                      </a:lnTo>
                      <a:lnTo>
                        <a:pt x="305" y="186"/>
                      </a:lnTo>
                      <a:lnTo>
                        <a:pt x="304" y="186"/>
                      </a:lnTo>
                      <a:lnTo>
                        <a:pt x="302" y="186"/>
                      </a:lnTo>
                      <a:lnTo>
                        <a:pt x="300" y="186"/>
                      </a:lnTo>
                      <a:lnTo>
                        <a:pt x="298" y="186"/>
                      </a:lnTo>
                      <a:lnTo>
                        <a:pt x="296" y="186"/>
                      </a:lnTo>
                      <a:lnTo>
                        <a:pt x="294" y="186"/>
                      </a:lnTo>
                      <a:lnTo>
                        <a:pt x="292" y="186"/>
                      </a:lnTo>
                      <a:lnTo>
                        <a:pt x="290" y="186"/>
                      </a:lnTo>
                      <a:lnTo>
                        <a:pt x="288" y="186"/>
                      </a:lnTo>
                      <a:lnTo>
                        <a:pt x="286" y="186"/>
                      </a:lnTo>
                      <a:lnTo>
                        <a:pt x="284" y="186"/>
                      </a:lnTo>
                      <a:lnTo>
                        <a:pt x="282" y="186"/>
                      </a:lnTo>
                      <a:lnTo>
                        <a:pt x="280" y="186"/>
                      </a:lnTo>
                      <a:lnTo>
                        <a:pt x="279" y="186"/>
                      </a:lnTo>
                      <a:lnTo>
                        <a:pt x="277" y="186"/>
                      </a:lnTo>
                      <a:lnTo>
                        <a:pt x="275" y="186"/>
                      </a:lnTo>
                      <a:lnTo>
                        <a:pt x="273" y="186"/>
                      </a:lnTo>
                      <a:lnTo>
                        <a:pt x="271" y="186"/>
                      </a:lnTo>
                      <a:lnTo>
                        <a:pt x="269" y="186"/>
                      </a:lnTo>
                      <a:lnTo>
                        <a:pt x="267" y="186"/>
                      </a:lnTo>
                      <a:lnTo>
                        <a:pt x="265" y="186"/>
                      </a:lnTo>
                      <a:lnTo>
                        <a:pt x="263" y="186"/>
                      </a:lnTo>
                      <a:lnTo>
                        <a:pt x="261" y="186"/>
                      </a:lnTo>
                      <a:lnTo>
                        <a:pt x="259" y="186"/>
                      </a:lnTo>
                      <a:lnTo>
                        <a:pt x="257" y="186"/>
                      </a:lnTo>
                      <a:lnTo>
                        <a:pt x="256" y="186"/>
                      </a:lnTo>
                      <a:lnTo>
                        <a:pt x="254" y="186"/>
                      </a:lnTo>
                      <a:lnTo>
                        <a:pt x="252" y="186"/>
                      </a:lnTo>
                      <a:lnTo>
                        <a:pt x="250" y="186"/>
                      </a:lnTo>
                      <a:lnTo>
                        <a:pt x="248" y="186"/>
                      </a:lnTo>
                      <a:lnTo>
                        <a:pt x="246" y="186"/>
                      </a:lnTo>
                      <a:lnTo>
                        <a:pt x="244" y="186"/>
                      </a:lnTo>
                      <a:lnTo>
                        <a:pt x="242" y="186"/>
                      </a:lnTo>
                      <a:lnTo>
                        <a:pt x="240" y="186"/>
                      </a:lnTo>
                      <a:lnTo>
                        <a:pt x="238" y="186"/>
                      </a:lnTo>
                      <a:lnTo>
                        <a:pt x="236" y="186"/>
                      </a:lnTo>
                      <a:lnTo>
                        <a:pt x="234" y="186"/>
                      </a:lnTo>
                      <a:lnTo>
                        <a:pt x="232" y="186"/>
                      </a:lnTo>
                      <a:lnTo>
                        <a:pt x="231" y="186"/>
                      </a:lnTo>
                      <a:lnTo>
                        <a:pt x="229" y="186"/>
                      </a:lnTo>
                      <a:lnTo>
                        <a:pt x="227" y="186"/>
                      </a:lnTo>
                      <a:lnTo>
                        <a:pt x="225" y="186"/>
                      </a:lnTo>
                      <a:lnTo>
                        <a:pt x="223" y="186"/>
                      </a:lnTo>
                      <a:lnTo>
                        <a:pt x="221" y="186"/>
                      </a:lnTo>
                      <a:lnTo>
                        <a:pt x="219" y="186"/>
                      </a:lnTo>
                      <a:lnTo>
                        <a:pt x="217" y="186"/>
                      </a:lnTo>
                      <a:lnTo>
                        <a:pt x="215" y="186"/>
                      </a:lnTo>
                      <a:lnTo>
                        <a:pt x="213" y="186"/>
                      </a:lnTo>
                      <a:lnTo>
                        <a:pt x="211" y="186"/>
                      </a:lnTo>
                      <a:lnTo>
                        <a:pt x="209" y="186"/>
                      </a:lnTo>
                      <a:lnTo>
                        <a:pt x="208" y="186"/>
                      </a:lnTo>
                      <a:lnTo>
                        <a:pt x="206" y="186"/>
                      </a:lnTo>
                      <a:lnTo>
                        <a:pt x="204" y="186"/>
                      </a:lnTo>
                      <a:lnTo>
                        <a:pt x="202" y="186"/>
                      </a:lnTo>
                      <a:lnTo>
                        <a:pt x="200" y="186"/>
                      </a:lnTo>
                      <a:lnTo>
                        <a:pt x="198" y="186"/>
                      </a:lnTo>
                      <a:lnTo>
                        <a:pt x="196" y="186"/>
                      </a:lnTo>
                      <a:lnTo>
                        <a:pt x="194" y="186"/>
                      </a:lnTo>
                      <a:lnTo>
                        <a:pt x="192" y="186"/>
                      </a:lnTo>
                      <a:lnTo>
                        <a:pt x="190" y="186"/>
                      </a:lnTo>
                      <a:lnTo>
                        <a:pt x="188" y="186"/>
                      </a:lnTo>
                      <a:lnTo>
                        <a:pt x="186" y="186"/>
                      </a:lnTo>
                      <a:lnTo>
                        <a:pt x="184" y="186"/>
                      </a:lnTo>
                      <a:lnTo>
                        <a:pt x="183" y="186"/>
                      </a:lnTo>
                      <a:lnTo>
                        <a:pt x="181" y="186"/>
                      </a:lnTo>
                      <a:lnTo>
                        <a:pt x="179" y="186"/>
                      </a:lnTo>
                      <a:lnTo>
                        <a:pt x="177" y="186"/>
                      </a:lnTo>
                      <a:lnTo>
                        <a:pt x="175" y="186"/>
                      </a:lnTo>
                      <a:lnTo>
                        <a:pt x="173" y="186"/>
                      </a:lnTo>
                      <a:lnTo>
                        <a:pt x="171" y="186"/>
                      </a:lnTo>
                      <a:lnTo>
                        <a:pt x="169" y="186"/>
                      </a:lnTo>
                      <a:lnTo>
                        <a:pt x="167" y="186"/>
                      </a:lnTo>
                      <a:lnTo>
                        <a:pt x="165" y="186"/>
                      </a:lnTo>
                      <a:lnTo>
                        <a:pt x="163" y="186"/>
                      </a:lnTo>
                      <a:lnTo>
                        <a:pt x="161" y="186"/>
                      </a:lnTo>
                      <a:lnTo>
                        <a:pt x="160" y="186"/>
                      </a:lnTo>
                      <a:lnTo>
                        <a:pt x="158" y="186"/>
                      </a:lnTo>
                      <a:lnTo>
                        <a:pt x="158" y="188"/>
                      </a:lnTo>
                      <a:lnTo>
                        <a:pt x="158" y="190"/>
                      </a:lnTo>
                      <a:lnTo>
                        <a:pt x="158" y="192"/>
                      </a:lnTo>
                      <a:lnTo>
                        <a:pt x="158" y="194"/>
                      </a:lnTo>
                      <a:lnTo>
                        <a:pt x="158" y="196"/>
                      </a:lnTo>
                      <a:lnTo>
                        <a:pt x="158" y="198"/>
                      </a:lnTo>
                      <a:lnTo>
                        <a:pt x="158" y="200"/>
                      </a:lnTo>
                      <a:lnTo>
                        <a:pt x="158" y="202"/>
                      </a:lnTo>
                      <a:lnTo>
                        <a:pt x="158" y="204"/>
                      </a:lnTo>
                      <a:lnTo>
                        <a:pt x="158" y="205"/>
                      </a:lnTo>
                      <a:lnTo>
                        <a:pt x="158" y="207"/>
                      </a:lnTo>
                      <a:lnTo>
                        <a:pt x="158" y="209"/>
                      </a:lnTo>
                      <a:lnTo>
                        <a:pt x="156" y="209"/>
                      </a:lnTo>
                      <a:lnTo>
                        <a:pt x="156" y="207"/>
                      </a:lnTo>
                      <a:lnTo>
                        <a:pt x="156" y="205"/>
                      </a:lnTo>
                      <a:lnTo>
                        <a:pt x="154" y="205"/>
                      </a:lnTo>
                      <a:lnTo>
                        <a:pt x="152" y="205"/>
                      </a:lnTo>
                      <a:lnTo>
                        <a:pt x="152" y="204"/>
                      </a:lnTo>
                      <a:lnTo>
                        <a:pt x="152" y="202"/>
                      </a:lnTo>
                      <a:lnTo>
                        <a:pt x="150" y="202"/>
                      </a:lnTo>
                      <a:lnTo>
                        <a:pt x="150" y="200"/>
                      </a:lnTo>
                      <a:lnTo>
                        <a:pt x="152" y="200"/>
                      </a:lnTo>
                      <a:lnTo>
                        <a:pt x="150" y="200"/>
                      </a:lnTo>
                      <a:lnTo>
                        <a:pt x="150" y="198"/>
                      </a:lnTo>
                      <a:lnTo>
                        <a:pt x="148" y="198"/>
                      </a:lnTo>
                      <a:lnTo>
                        <a:pt x="148" y="196"/>
                      </a:lnTo>
                      <a:lnTo>
                        <a:pt x="146" y="196"/>
                      </a:lnTo>
                      <a:lnTo>
                        <a:pt x="146" y="198"/>
                      </a:lnTo>
                      <a:lnTo>
                        <a:pt x="144" y="198"/>
                      </a:lnTo>
                      <a:lnTo>
                        <a:pt x="144" y="200"/>
                      </a:lnTo>
                      <a:lnTo>
                        <a:pt x="144" y="202"/>
                      </a:lnTo>
                      <a:lnTo>
                        <a:pt x="142" y="202"/>
                      </a:lnTo>
                      <a:lnTo>
                        <a:pt x="144" y="202"/>
                      </a:lnTo>
                      <a:lnTo>
                        <a:pt x="142" y="202"/>
                      </a:lnTo>
                      <a:lnTo>
                        <a:pt x="142" y="204"/>
                      </a:lnTo>
                      <a:lnTo>
                        <a:pt x="144" y="205"/>
                      </a:lnTo>
                      <a:lnTo>
                        <a:pt x="142" y="205"/>
                      </a:lnTo>
                      <a:lnTo>
                        <a:pt x="140" y="205"/>
                      </a:lnTo>
                      <a:lnTo>
                        <a:pt x="138" y="205"/>
                      </a:lnTo>
                      <a:lnTo>
                        <a:pt x="136" y="205"/>
                      </a:lnTo>
                      <a:lnTo>
                        <a:pt x="135" y="205"/>
                      </a:lnTo>
                      <a:lnTo>
                        <a:pt x="135" y="207"/>
                      </a:lnTo>
                      <a:lnTo>
                        <a:pt x="133" y="207"/>
                      </a:lnTo>
                      <a:lnTo>
                        <a:pt x="133" y="205"/>
                      </a:lnTo>
                      <a:lnTo>
                        <a:pt x="131" y="205"/>
                      </a:lnTo>
                      <a:lnTo>
                        <a:pt x="129" y="205"/>
                      </a:lnTo>
                      <a:lnTo>
                        <a:pt x="127" y="205"/>
                      </a:lnTo>
                      <a:lnTo>
                        <a:pt x="127" y="207"/>
                      </a:lnTo>
                      <a:lnTo>
                        <a:pt x="127" y="205"/>
                      </a:lnTo>
                      <a:lnTo>
                        <a:pt x="125" y="205"/>
                      </a:lnTo>
                      <a:lnTo>
                        <a:pt x="125" y="207"/>
                      </a:lnTo>
                      <a:lnTo>
                        <a:pt x="123" y="207"/>
                      </a:lnTo>
                      <a:lnTo>
                        <a:pt x="123" y="205"/>
                      </a:lnTo>
                      <a:lnTo>
                        <a:pt x="121" y="205"/>
                      </a:lnTo>
                      <a:lnTo>
                        <a:pt x="119" y="205"/>
                      </a:lnTo>
                      <a:lnTo>
                        <a:pt x="117" y="205"/>
                      </a:lnTo>
                      <a:lnTo>
                        <a:pt x="117" y="207"/>
                      </a:lnTo>
                      <a:lnTo>
                        <a:pt x="117" y="209"/>
                      </a:lnTo>
                      <a:lnTo>
                        <a:pt x="115" y="209"/>
                      </a:lnTo>
                      <a:lnTo>
                        <a:pt x="113" y="209"/>
                      </a:lnTo>
                      <a:lnTo>
                        <a:pt x="112" y="209"/>
                      </a:lnTo>
                      <a:lnTo>
                        <a:pt x="110" y="209"/>
                      </a:lnTo>
                      <a:lnTo>
                        <a:pt x="110" y="207"/>
                      </a:lnTo>
                      <a:lnTo>
                        <a:pt x="108" y="209"/>
                      </a:lnTo>
                      <a:lnTo>
                        <a:pt x="108" y="207"/>
                      </a:lnTo>
                      <a:lnTo>
                        <a:pt x="108" y="209"/>
                      </a:lnTo>
                      <a:lnTo>
                        <a:pt x="106" y="207"/>
                      </a:lnTo>
                      <a:lnTo>
                        <a:pt x="104" y="207"/>
                      </a:lnTo>
                      <a:lnTo>
                        <a:pt x="104" y="209"/>
                      </a:lnTo>
                      <a:lnTo>
                        <a:pt x="104" y="207"/>
                      </a:lnTo>
                      <a:lnTo>
                        <a:pt x="104" y="209"/>
                      </a:lnTo>
                      <a:lnTo>
                        <a:pt x="102" y="209"/>
                      </a:lnTo>
                      <a:lnTo>
                        <a:pt x="102" y="211"/>
                      </a:lnTo>
                      <a:lnTo>
                        <a:pt x="102" y="213"/>
                      </a:lnTo>
                      <a:lnTo>
                        <a:pt x="102" y="215"/>
                      </a:lnTo>
                      <a:lnTo>
                        <a:pt x="100" y="213"/>
                      </a:lnTo>
                      <a:lnTo>
                        <a:pt x="100" y="211"/>
                      </a:lnTo>
                      <a:lnTo>
                        <a:pt x="100" y="213"/>
                      </a:lnTo>
                      <a:lnTo>
                        <a:pt x="98" y="213"/>
                      </a:lnTo>
                      <a:lnTo>
                        <a:pt x="98" y="211"/>
                      </a:lnTo>
                      <a:lnTo>
                        <a:pt x="96" y="211"/>
                      </a:lnTo>
                      <a:lnTo>
                        <a:pt x="96" y="209"/>
                      </a:lnTo>
                      <a:lnTo>
                        <a:pt x="96" y="207"/>
                      </a:lnTo>
                      <a:lnTo>
                        <a:pt x="96" y="205"/>
                      </a:lnTo>
                      <a:lnTo>
                        <a:pt x="94" y="205"/>
                      </a:lnTo>
                      <a:lnTo>
                        <a:pt x="94" y="204"/>
                      </a:lnTo>
                      <a:lnTo>
                        <a:pt x="94" y="202"/>
                      </a:lnTo>
                      <a:lnTo>
                        <a:pt x="94" y="200"/>
                      </a:lnTo>
                      <a:lnTo>
                        <a:pt x="92" y="200"/>
                      </a:lnTo>
                      <a:lnTo>
                        <a:pt x="92" y="198"/>
                      </a:lnTo>
                      <a:lnTo>
                        <a:pt x="92" y="196"/>
                      </a:lnTo>
                      <a:lnTo>
                        <a:pt x="90" y="196"/>
                      </a:lnTo>
                      <a:lnTo>
                        <a:pt x="90" y="194"/>
                      </a:lnTo>
                      <a:lnTo>
                        <a:pt x="88" y="194"/>
                      </a:lnTo>
                      <a:lnTo>
                        <a:pt x="87" y="194"/>
                      </a:lnTo>
                      <a:lnTo>
                        <a:pt x="87" y="196"/>
                      </a:lnTo>
                      <a:lnTo>
                        <a:pt x="85" y="196"/>
                      </a:lnTo>
                      <a:lnTo>
                        <a:pt x="85" y="194"/>
                      </a:lnTo>
                      <a:lnTo>
                        <a:pt x="85" y="192"/>
                      </a:lnTo>
                      <a:lnTo>
                        <a:pt x="83" y="192"/>
                      </a:lnTo>
                      <a:lnTo>
                        <a:pt x="81" y="192"/>
                      </a:lnTo>
                      <a:lnTo>
                        <a:pt x="81" y="190"/>
                      </a:lnTo>
                      <a:lnTo>
                        <a:pt x="81" y="188"/>
                      </a:lnTo>
                      <a:lnTo>
                        <a:pt x="83" y="188"/>
                      </a:lnTo>
                      <a:lnTo>
                        <a:pt x="83" y="186"/>
                      </a:lnTo>
                      <a:lnTo>
                        <a:pt x="83" y="184"/>
                      </a:lnTo>
                      <a:lnTo>
                        <a:pt x="83" y="182"/>
                      </a:lnTo>
                      <a:lnTo>
                        <a:pt x="81" y="182"/>
                      </a:lnTo>
                      <a:lnTo>
                        <a:pt x="79" y="182"/>
                      </a:lnTo>
                      <a:lnTo>
                        <a:pt x="81" y="180"/>
                      </a:lnTo>
                      <a:lnTo>
                        <a:pt x="79" y="180"/>
                      </a:lnTo>
                      <a:lnTo>
                        <a:pt x="79" y="179"/>
                      </a:lnTo>
                      <a:lnTo>
                        <a:pt x="77" y="179"/>
                      </a:lnTo>
                      <a:lnTo>
                        <a:pt x="77" y="177"/>
                      </a:lnTo>
                      <a:lnTo>
                        <a:pt x="75" y="177"/>
                      </a:lnTo>
                      <a:lnTo>
                        <a:pt x="75" y="175"/>
                      </a:lnTo>
                      <a:lnTo>
                        <a:pt x="75" y="173"/>
                      </a:lnTo>
                      <a:lnTo>
                        <a:pt x="73" y="173"/>
                      </a:lnTo>
                      <a:lnTo>
                        <a:pt x="73" y="171"/>
                      </a:lnTo>
                      <a:lnTo>
                        <a:pt x="73" y="169"/>
                      </a:lnTo>
                      <a:lnTo>
                        <a:pt x="73" y="167"/>
                      </a:lnTo>
                      <a:lnTo>
                        <a:pt x="71" y="167"/>
                      </a:lnTo>
                      <a:lnTo>
                        <a:pt x="73" y="167"/>
                      </a:lnTo>
                      <a:lnTo>
                        <a:pt x="71" y="167"/>
                      </a:lnTo>
                      <a:lnTo>
                        <a:pt x="71" y="165"/>
                      </a:lnTo>
                      <a:lnTo>
                        <a:pt x="73" y="163"/>
                      </a:lnTo>
                      <a:lnTo>
                        <a:pt x="71" y="163"/>
                      </a:lnTo>
                      <a:lnTo>
                        <a:pt x="71" y="161"/>
                      </a:lnTo>
                      <a:lnTo>
                        <a:pt x="71" y="163"/>
                      </a:lnTo>
                      <a:lnTo>
                        <a:pt x="71" y="161"/>
                      </a:lnTo>
                      <a:lnTo>
                        <a:pt x="71" y="163"/>
                      </a:lnTo>
                      <a:lnTo>
                        <a:pt x="71" y="161"/>
                      </a:lnTo>
                      <a:lnTo>
                        <a:pt x="71" y="163"/>
                      </a:lnTo>
                      <a:lnTo>
                        <a:pt x="71" y="161"/>
                      </a:lnTo>
                      <a:lnTo>
                        <a:pt x="69" y="163"/>
                      </a:lnTo>
                      <a:lnTo>
                        <a:pt x="69" y="161"/>
                      </a:lnTo>
                      <a:lnTo>
                        <a:pt x="71" y="161"/>
                      </a:lnTo>
                      <a:lnTo>
                        <a:pt x="71" y="159"/>
                      </a:lnTo>
                      <a:lnTo>
                        <a:pt x="71" y="157"/>
                      </a:lnTo>
                      <a:lnTo>
                        <a:pt x="69" y="157"/>
                      </a:lnTo>
                      <a:lnTo>
                        <a:pt x="67" y="157"/>
                      </a:lnTo>
                      <a:lnTo>
                        <a:pt x="67" y="156"/>
                      </a:lnTo>
                      <a:lnTo>
                        <a:pt x="67" y="154"/>
                      </a:lnTo>
                      <a:lnTo>
                        <a:pt x="65" y="154"/>
                      </a:lnTo>
                      <a:lnTo>
                        <a:pt x="65" y="156"/>
                      </a:lnTo>
                      <a:lnTo>
                        <a:pt x="65" y="154"/>
                      </a:lnTo>
                      <a:lnTo>
                        <a:pt x="64" y="154"/>
                      </a:lnTo>
                      <a:lnTo>
                        <a:pt x="64" y="156"/>
                      </a:lnTo>
                      <a:lnTo>
                        <a:pt x="64" y="157"/>
                      </a:lnTo>
                      <a:lnTo>
                        <a:pt x="62" y="157"/>
                      </a:lnTo>
                      <a:lnTo>
                        <a:pt x="62" y="159"/>
                      </a:lnTo>
                      <a:lnTo>
                        <a:pt x="60" y="159"/>
                      </a:lnTo>
                      <a:lnTo>
                        <a:pt x="60" y="161"/>
                      </a:lnTo>
                      <a:lnTo>
                        <a:pt x="58" y="161"/>
                      </a:lnTo>
                      <a:lnTo>
                        <a:pt x="56" y="161"/>
                      </a:lnTo>
                      <a:lnTo>
                        <a:pt x="58" y="161"/>
                      </a:lnTo>
                      <a:lnTo>
                        <a:pt x="58" y="163"/>
                      </a:lnTo>
                      <a:lnTo>
                        <a:pt x="56" y="163"/>
                      </a:lnTo>
                      <a:lnTo>
                        <a:pt x="56" y="165"/>
                      </a:lnTo>
                      <a:lnTo>
                        <a:pt x="54" y="165"/>
                      </a:lnTo>
                      <a:lnTo>
                        <a:pt x="54" y="163"/>
                      </a:lnTo>
                      <a:lnTo>
                        <a:pt x="52" y="163"/>
                      </a:lnTo>
                      <a:lnTo>
                        <a:pt x="52" y="161"/>
                      </a:lnTo>
                      <a:lnTo>
                        <a:pt x="50" y="161"/>
                      </a:lnTo>
                      <a:lnTo>
                        <a:pt x="50" y="159"/>
                      </a:lnTo>
                      <a:lnTo>
                        <a:pt x="50" y="161"/>
                      </a:lnTo>
                      <a:lnTo>
                        <a:pt x="48" y="161"/>
                      </a:lnTo>
                      <a:lnTo>
                        <a:pt x="48" y="159"/>
                      </a:lnTo>
                      <a:lnTo>
                        <a:pt x="48" y="161"/>
                      </a:lnTo>
                      <a:lnTo>
                        <a:pt x="46" y="161"/>
                      </a:lnTo>
                      <a:lnTo>
                        <a:pt x="46" y="159"/>
                      </a:lnTo>
                      <a:lnTo>
                        <a:pt x="48" y="159"/>
                      </a:lnTo>
                      <a:lnTo>
                        <a:pt x="46" y="159"/>
                      </a:lnTo>
                      <a:lnTo>
                        <a:pt x="48" y="159"/>
                      </a:lnTo>
                      <a:lnTo>
                        <a:pt x="48" y="157"/>
                      </a:lnTo>
                      <a:lnTo>
                        <a:pt x="46" y="157"/>
                      </a:lnTo>
                      <a:lnTo>
                        <a:pt x="48" y="157"/>
                      </a:lnTo>
                      <a:lnTo>
                        <a:pt x="48" y="156"/>
                      </a:lnTo>
                      <a:lnTo>
                        <a:pt x="48" y="157"/>
                      </a:lnTo>
                      <a:lnTo>
                        <a:pt x="48" y="156"/>
                      </a:lnTo>
                      <a:lnTo>
                        <a:pt x="48" y="154"/>
                      </a:lnTo>
                      <a:lnTo>
                        <a:pt x="48" y="152"/>
                      </a:lnTo>
                      <a:lnTo>
                        <a:pt x="46" y="152"/>
                      </a:lnTo>
                      <a:lnTo>
                        <a:pt x="46" y="150"/>
                      </a:lnTo>
                      <a:lnTo>
                        <a:pt x="48" y="150"/>
                      </a:lnTo>
                      <a:lnTo>
                        <a:pt x="48" y="148"/>
                      </a:lnTo>
                      <a:lnTo>
                        <a:pt x="50" y="148"/>
                      </a:lnTo>
                      <a:lnTo>
                        <a:pt x="52" y="148"/>
                      </a:lnTo>
                      <a:lnTo>
                        <a:pt x="52" y="146"/>
                      </a:lnTo>
                      <a:lnTo>
                        <a:pt x="52" y="144"/>
                      </a:lnTo>
                      <a:lnTo>
                        <a:pt x="52" y="142"/>
                      </a:lnTo>
                      <a:lnTo>
                        <a:pt x="50" y="142"/>
                      </a:lnTo>
                      <a:lnTo>
                        <a:pt x="50" y="140"/>
                      </a:lnTo>
                      <a:lnTo>
                        <a:pt x="48" y="140"/>
                      </a:lnTo>
                      <a:lnTo>
                        <a:pt x="48" y="138"/>
                      </a:lnTo>
                      <a:lnTo>
                        <a:pt x="50" y="138"/>
                      </a:lnTo>
                      <a:lnTo>
                        <a:pt x="50" y="136"/>
                      </a:lnTo>
                      <a:lnTo>
                        <a:pt x="48" y="134"/>
                      </a:lnTo>
                      <a:lnTo>
                        <a:pt x="48" y="132"/>
                      </a:lnTo>
                      <a:lnTo>
                        <a:pt x="50" y="132"/>
                      </a:lnTo>
                      <a:lnTo>
                        <a:pt x="50" y="131"/>
                      </a:lnTo>
                      <a:lnTo>
                        <a:pt x="50" y="129"/>
                      </a:lnTo>
                      <a:lnTo>
                        <a:pt x="52" y="129"/>
                      </a:lnTo>
                      <a:lnTo>
                        <a:pt x="52" y="127"/>
                      </a:lnTo>
                      <a:lnTo>
                        <a:pt x="50" y="127"/>
                      </a:lnTo>
                      <a:lnTo>
                        <a:pt x="52" y="127"/>
                      </a:lnTo>
                      <a:lnTo>
                        <a:pt x="52" y="125"/>
                      </a:lnTo>
                      <a:lnTo>
                        <a:pt x="52" y="123"/>
                      </a:lnTo>
                      <a:lnTo>
                        <a:pt x="52" y="121"/>
                      </a:lnTo>
                      <a:lnTo>
                        <a:pt x="54" y="121"/>
                      </a:lnTo>
                      <a:lnTo>
                        <a:pt x="52" y="121"/>
                      </a:lnTo>
                      <a:lnTo>
                        <a:pt x="52" y="119"/>
                      </a:lnTo>
                      <a:lnTo>
                        <a:pt x="52" y="117"/>
                      </a:lnTo>
                      <a:lnTo>
                        <a:pt x="54" y="117"/>
                      </a:lnTo>
                      <a:lnTo>
                        <a:pt x="54" y="115"/>
                      </a:lnTo>
                      <a:lnTo>
                        <a:pt x="54" y="113"/>
                      </a:lnTo>
                      <a:lnTo>
                        <a:pt x="54" y="111"/>
                      </a:lnTo>
                      <a:lnTo>
                        <a:pt x="54" y="109"/>
                      </a:lnTo>
                      <a:lnTo>
                        <a:pt x="52" y="109"/>
                      </a:lnTo>
                      <a:lnTo>
                        <a:pt x="52" y="111"/>
                      </a:lnTo>
                      <a:lnTo>
                        <a:pt x="52" y="109"/>
                      </a:lnTo>
                      <a:lnTo>
                        <a:pt x="52" y="111"/>
                      </a:lnTo>
                      <a:lnTo>
                        <a:pt x="50" y="111"/>
                      </a:lnTo>
                      <a:lnTo>
                        <a:pt x="48" y="111"/>
                      </a:lnTo>
                      <a:lnTo>
                        <a:pt x="46" y="111"/>
                      </a:lnTo>
                      <a:lnTo>
                        <a:pt x="44" y="111"/>
                      </a:lnTo>
                      <a:lnTo>
                        <a:pt x="46" y="111"/>
                      </a:lnTo>
                      <a:lnTo>
                        <a:pt x="44" y="111"/>
                      </a:lnTo>
                      <a:lnTo>
                        <a:pt x="44" y="109"/>
                      </a:lnTo>
                      <a:lnTo>
                        <a:pt x="44" y="108"/>
                      </a:lnTo>
                      <a:lnTo>
                        <a:pt x="42" y="108"/>
                      </a:lnTo>
                      <a:lnTo>
                        <a:pt x="40" y="108"/>
                      </a:lnTo>
                      <a:lnTo>
                        <a:pt x="40" y="109"/>
                      </a:lnTo>
                      <a:lnTo>
                        <a:pt x="40" y="108"/>
                      </a:lnTo>
                      <a:lnTo>
                        <a:pt x="40" y="106"/>
                      </a:lnTo>
                      <a:lnTo>
                        <a:pt x="39" y="106"/>
                      </a:lnTo>
                      <a:lnTo>
                        <a:pt x="39" y="104"/>
                      </a:lnTo>
                      <a:lnTo>
                        <a:pt x="37" y="104"/>
                      </a:lnTo>
                      <a:lnTo>
                        <a:pt x="35" y="104"/>
                      </a:lnTo>
                      <a:lnTo>
                        <a:pt x="35" y="102"/>
                      </a:lnTo>
                      <a:lnTo>
                        <a:pt x="35" y="100"/>
                      </a:lnTo>
                      <a:lnTo>
                        <a:pt x="35" y="98"/>
                      </a:lnTo>
                      <a:lnTo>
                        <a:pt x="33" y="98"/>
                      </a:lnTo>
                      <a:lnTo>
                        <a:pt x="33" y="96"/>
                      </a:lnTo>
                      <a:lnTo>
                        <a:pt x="31" y="96"/>
                      </a:lnTo>
                      <a:lnTo>
                        <a:pt x="31" y="94"/>
                      </a:lnTo>
                      <a:lnTo>
                        <a:pt x="31" y="92"/>
                      </a:lnTo>
                      <a:lnTo>
                        <a:pt x="29" y="92"/>
                      </a:lnTo>
                      <a:lnTo>
                        <a:pt x="29" y="90"/>
                      </a:lnTo>
                      <a:lnTo>
                        <a:pt x="27" y="90"/>
                      </a:lnTo>
                      <a:lnTo>
                        <a:pt x="27" y="88"/>
                      </a:lnTo>
                      <a:lnTo>
                        <a:pt x="25" y="88"/>
                      </a:lnTo>
                      <a:lnTo>
                        <a:pt x="25" y="86"/>
                      </a:lnTo>
                      <a:lnTo>
                        <a:pt x="23" y="86"/>
                      </a:lnTo>
                      <a:lnTo>
                        <a:pt x="23" y="84"/>
                      </a:lnTo>
                      <a:lnTo>
                        <a:pt x="23" y="83"/>
                      </a:lnTo>
                      <a:lnTo>
                        <a:pt x="21" y="83"/>
                      </a:lnTo>
                      <a:lnTo>
                        <a:pt x="19" y="83"/>
                      </a:lnTo>
                      <a:lnTo>
                        <a:pt x="19" y="81"/>
                      </a:lnTo>
                      <a:lnTo>
                        <a:pt x="17" y="81"/>
                      </a:lnTo>
                      <a:lnTo>
                        <a:pt x="17" y="83"/>
                      </a:lnTo>
                      <a:lnTo>
                        <a:pt x="17" y="81"/>
                      </a:lnTo>
                      <a:lnTo>
                        <a:pt x="16" y="81"/>
                      </a:lnTo>
                      <a:lnTo>
                        <a:pt x="17" y="81"/>
                      </a:lnTo>
                      <a:lnTo>
                        <a:pt x="16" y="81"/>
                      </a:lnTo>
                      <a:lnTo>
                        <a:pt x="17" y="81"/>
                      </a:lnTo>
                      <a:lnTo>
                        <a:pt x="16" y="81"/>
                      </a:lnTo>
                      <a:lnTo>
                        <a:pt x="16" y="79"/>
                      </a:lnTo>
                      <a:lnTo>
                        <a:pt x="16" y="77"/>
                      </a:lnTo>
                      <a:lnTo>
                        <a:pt x="14" y="77"/>
                      </a:lnTo>
                      <a:lnTo>
                        <a:pt x="12" y="77"/>
                      </a:lnTo>
                      <a:lnTo>
                        <a:pt x="12" y="75"/>
                      </a:lnTo>
                      <a:lnTo>
                        <a:pt x="10" y="75"/>
                      </a:lnTo>
                      <a:lnTo>
                        <a:pt x="10" y="73"/>
                      </a:lnTo>
                      <a:lnTo>
                        <a:pt x="12" y="73"/>
                      </a:lnTo>
                      <a:lnTo>
                        <a:pt x="14" y="73"/>
                      </a:lnTo>
                      <a:lnTo>
                        <a:pt x="12" y="73"/>
                      </a:lnTo>
                      <a:lnTo>
                        <a:pt x="12" y="71"/>
                      </a:lnTo>
                      <a:lnTo>
                        <a:pt x="10" y="71"/>
                      </a:lnTo>
                      <a:lnTo>
                        <a:pt x="12" y="71"/>
                      </a:lnTo>
                      <a:lnTo>
                        <a:pt x="12" y="69"/>
                      </a:lnTo>
                      <a:lnTo>
                        <a:pt x="10" y="69"/>
                      </a:lnTo>
                      <a:lnTo>
                        <a:pt x="10" y="67"/>
                      </a:lnTo>
                      <a:lnTo>
                        <a:pt x="12" y="67"/>
                      </a:lnTo>
                      <a:lnTo>
                        <a:pt x="12" y="65"/>
                      </a:lnTo>
                      <a:lnTo>
                        <a:pt x="10" y="65"/>
                      </a:lnTo>
                      <a:lnTo>
                        <a:pt x="10" y="63"/>
                      </a:lnTo>
                      <a:lnTo>
                        <a:pt x="10" y="61"/>
                      </a:lnTo>
                      <a:lnTo>
                        <a:pt x="8" y="61"/>
                      </a:lnTo>
                      <a:lnTo>
                        <a:pt x="8" y="60"/>
                      </a:lnTo>
                      <a:lnTo>
                        <a:pt x="6" y="60"/>
                      </a:lnTo>
                      <a:lnTo>
                        <a:pt x="6" y="58"/>
                      </a:lnTo>
                      <a:lnTo>
                        <a:pt x="6" y="56"/>
                      </a:lnTo>
                      <a:lnTo>
                        <a:pt x="4" y="56"/>
                      </a:lnTo>
                      <a:lnTo>
                        <a:pt x="4" y="54"/>
                      </a:lnTo>
                      <a:lnTo>
                        <a:pt x="2" y="54"/>
                      </a:lnTo>
                      <a:lnTo>
                        <a:pt x="2" y="52"/>
                      </a:lnTo>
                      <a:lnTo>
                        <a:pt x="2" y="50"/>
                      </a:lnTo>
                      <a:lnTo>
                        <a:pt x="0" y="50"/>
                      </a:lnTo>
                      <a:lnTo>
                        <a:pt x="0" y="48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2"/>
                      </a:lnTo>
                      <a:lnTo>
                        <a:pt x="0" y="40"/>
                      </a:lnTo>
                      <a:lnTo>
                        <a:pt x="0" y="38"/>
                      </a:lnTo>
                      <a:lnTo>
                        <a:pt x="0" y="35"/>
                      </a:lnTo>
                      <a:lnTo>
                        <a:pt x="0" y="29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0" y="19"/>
                      </a:ln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4" y="0"/>
                      </a:lnTo>
                      <a:lnTo>
                        <a:pt x="16" y="0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31" y="0"/>
                      </a:lnTo>
                      <a:lnTo>
                        <a:pt x="33" y="0"/>
                      </a:lnTo>
                      <a:lnTo>
                        <a:pt x="35" y="0"/>
                      </a:lnTo>
                      <a:lnTo>
                        <a:pt x="37" y="0"/>
                      </a:lnTo>
                      <a:lnTo>
                        <a:pt x="39" y="0"/>
                      </a:lnTo>
                      <a:lnTo>
                        <a:pt x="40" y="0"/>
                      </a:lnTo>
                      <a:lnTo>
                        <a:pt x="42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50" y="0"/>
                      </a:lnTo>
                      <a:lnTo>
                        <a:pt x="52" y="0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23" name="Freeform 1376"/>
                <p:cNvSpPr>
                  <a:spLocks/>
                </p:cNvSpPr>
                <p:nvPr/>
              </p:nvSpPr>
              <p:spPr bwMode="auto">
                <a:xfrm>
                  <a:off x="4235749" y="1961495"/>
                  <a:ext cx="376238" cy="228600"/>
                </a:xfrm>
                <a:custGeom>
                  <a:avLst/>
                  <a:gdLst>
                    <a:gd name="T0" fmla="*/ 215 w 237"/>
                    <a:gd name="T1" fmla="*/ 6 h 144"/>
                    <a:gd name="T2" fmla="*/ 219 w 237"/>
                    <a:gd name="T3" fmla="*/ 17 h 144"/>
                    <a:gd name="T4" fmla="*/ 217 w 237"/>
                    <a:gd name="T5" fmla="*/ 21 h 144"/>
                    <a:gd name="T6" fmla="*/ 219 w 237"/>
                    <a:gd name="T7" fmla="*/ 25 h 144"/>
                    <a:gd name="T8" fmla="*/ 217 w 237"/>
                    <a:gd name="T9" fmla="*/ 29 h 144"/>
                    <a:gd name="T10" fmla="*/ 219 w 237"/>
                    <a:gd name="T11" fmla="*/ 36 h 144"/>
                    <a:gd name="T12" fmla="*/ 217 w 237"/>
                    <a:gd name="T13" fmla="*/ 40 h 144"/>
                    <a:gd name="T14" fmla="*/ 221 w 237"/>
                    <a:gd name="T15" fmla="*/ 48 h 144"/>
                    <a:gd name="T16" fmla="*/ 221 w 237"/>
                    <a:gd name="T17" fmla="*/ 54 h 144"/>
                    <a:gd name="T18" fmla="*/ 225 w 237"/>
                    <a:gd name="T19" fmla="*/ 63 h 144"/>
                    <a:gd name="T20" fmla="*/ 229 w 237"/>
                    <a:gd name="T21" fmla="*/ 77 h 144"/>
                    <a:gd name="T22" fmla="*/ 229 w 237"/>
                    <a:gd name="T23" fmla="*/ 79 h 144"/>
                    <a:gd name="T24" fmla="*/ 229 w 237"/>
                    <a:gd name="T25" fmla="*/ 83 h 144"/>
                    <a:gd name="T26" fmla="*/ 227 w 237"/>
                    <a:gd name="T27" fmla="*/ 84 h 144"/>
                    <a:gd name="T28" fmla="*/ 229 w 237"/>
                    <a:gd name="T29" fmla="*/ 88 h 144"/>
                    <a:gd name="T30" fmla="*/ 229 w 237"/>
                    <a:gd name="T31" fmla="*/ 98 h 144"/>
                    <a:gd name="T32" fmla="*/ 229 w 237"/>
                    <a:gd name="T33" fmla="*/ 102 h 144"/>
                    <a:gd name="T34" fmla="*/ 229 w 237"/>
                    <a:gd name="T35" fmla="*/ 108 h 144"/>
                    <a:gd name="T36" fmla="*/ 231 w 237"/>
                    <a:gd name="T37" fmla="*/ 111 h 144"/>
                    <a:gd name="T38" fmla="*/ 233 w 237"/>
                    <a:gd name="T39" fmla="*/ 119 h 144"/>
                    <a:gd name="T40" fmla="*/ 235 w 237"/>
                    <a:gd name="T41" fmla="*/ 127 h 144"/>
                    <a:gd name="T42" fmla="*/ 237 w 237"/>
                    <a:gd name="T43" fmla="*/ 129 h 144"/>
                    <a:gd name="T44" fmla="*/ 237 w 237"/>
                    <a:gd name="T45" fmla="*/ 138 h 144"/>
                    <a:gd name="T46" fmla="*/ 225 w 237"/>
                    <a:gd name="T47" fmla="*/ 144 h 144"/>
                    <a:gd name="T48" fmla="*/ 208 w 237"/>
                    <a:gd name="T49" fmla="*/ 144 h 144"/>
                    <a:gd name="T50" fmla="*/ 190 w 237"/>
                    <a:gd name="T51" fmla="*/ 144 h 144"/>
                    <a:gd name="T52" fmla="*/ 173 w 237"/>
                    <a:gd name="T53" fmla="*/ 144 h 144"/>
                    <a:gd name="T54" fmla="*/ 156 w 237"/>
                    <a:gd name="T55" fmla="*/ 144 h 144"/>
                    <a:gd name="T56" fmla="*/ 139 w 237"/>
                    <a:gd name="T57" fmla="*/ 144 h 144"/>
                    <a:gd name="T58" fmla="*/ 121 w 237"/>
                    <a:gd name="T59" fmla="*/ 144 h 144"/>
                    <a:gd name="T60" fmla="*/ 104 w 237"/>
                    <a:gd name="T61" fmla="*/ 144 h 144"/>
                    <a:gd name="T62" fmla="*/ 87 w 237"/>
                    <a:gd name="T63" fmla="*/ 144 h 144"/>
                    <a:gd name="T64" fmla="*/ 70 w 237"/>
                    <a:gd name="T65" fmla="*/ 144 h 144"/>
                    <a:gd name="T66" fmla="*/ 52 w 237"/>
                    <a:gd name="T67" fmla="*/ 144 h 144"/>
                    <a:gd name="T68" fmla="*/ 35 w 237"/>
                    <a:gd name="T69" fmla="*/ 144 h 144"/>
                    <a:gd name="T70" fmla="*/ 18 w 237"/>
                    <a:gd name="T71" fmla="*/ 144 h 144"/>
                    <a:gd name="T72" fmla="*/ 0 w 237"/>
                    <a:gd name="T73" fmla="*/ 144 h 144"/>
                    <a:gd name="T74" fmla="*/ 0 w 237"/>
                    <a:gd name="T75" fmla="*/ 127 h 144"/>
                    <a:gd name="T76" fmla="*/ 0 w 237"/>
                    <a:gd name="T77" fmla="*/ 109 h 144"/>
                    <a:gd name="T78" fmla="*/ 0 w 237"/>
                    <a:gd name="T79" fmla="*/ 92 h 144"/>
                    <a:gd name="T80" fmla="*/ 0 w 237"/>
                    <a:gd name="T81" fmla="*/ 75 h 144"/>
                    <a:gd name="T82" fmla="*/ 0 w 237"/>
                    <a:gd name="T83" fmla="*/ 58 h 144"/>
                    <a:gd name="T84" fmla="*/ 0 w 237"/>
                    <a:gd name="T85" fmla="*/ 40 h 144"/>
                    <a:gd name="T86" fmla="*/ 0 w 237"/>
                    <a:gd name="T87" fmla="*/ 23 h 144"/>
                    <a:gd name="T88" fmla="*/ 0 w 237"/>
                    <a:gd name="T89" fmla="*/ 6 h 144"/>
                    <a:gd name="T90" fmla="*/ 12 w 237"/>
                    <a:gd name="T91" fmla="*/ 0 h 144"/>
                    <a:gd name="T92" fmla="*/ 29 w 237"/>
                    <a:gd name="T93" fmla="*/ 0 h 144"/>
                    <a:gd name="T94" fmla="*/ 46 w 237"/>
                    <a:gd name="T95" fmla="*/ 0 h 144"/>
                    <a:gd name="T96" fmla="*/ 64 w 237"/>
                    <a:gd name="T97" fmla="*/ 0 h 144"/>
                    <a:gd name="T98" fmla="*/ 81 w 237"/>
                    <a:gd name="T99" fmla="*/ 0 h 144"/>
                    <a:gd name="T100" fmla="*/ 98 w 237"/>
                    <a:gd name="T101" fmla="*/ 0 h 144"/>
                    <a:gd name="T102" fmla="*/ 116 w 237"/>
                    <a:gd name="T103" fmla="*/ 0 h 144"/>
                    <a:gd name="T104" fmla="*/ 133 w 237"/>
                    <a:gd name="T105" fmla="*/ 0 h 144"/>
                    <a:gd name="T106" fmla="*/ 150 w 237"/>
                    <a:gd name="T107" fmla="*/ 0 h 144"/>
                    <a:gd name="T108" fmla="*/ 167 w 237"/>
                    <a:gd name="T109" fmla="*/ 0 h 144"/>
                    <a:gd name="T110" fmla="*/ 185 w 237"/>
                    <a:gd name="T111" fmla="*/ 0 h 144"/>
                    <a:gd name="T112" fmla="*/ 202 w 237"/>
                    <a:gd name="T113" fmla="*/ 0 h 1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37" h="144">
                      <a:moveTo>
                        <a:pt x="206" y="0"/>
                      </a:moveTo>
                      <a:lnTo>
                        <a:pt x="208" y="0"/>
                      </a:lnTo>
                      <a:lnTo>
                        <a:pt x="210" y="0"/>
                      </a:lnTo>
                      <a:lnTo>
                        <a:pt x="212" y="0"/>
                      </a:lnTo>
                      <a:lnTo>
                        <a:pt x="214" y="0"/>
                      </a:lnTo>
                      <a:lnTo>
                        <a:pt x="215" y="0"/>
                      </a:lnTo>
                      <a:lnTo>
                        <a:pt x="215" y="2"/>
                      </a:lnTo>
                      <a:lnTo>
                        <a:pt x="215" y="4"/>
                      </a:lnTo>
                      <a:lnTo>
                        <a:pt x="215" y="6"/>
                      </a:lnTo>
                      <a:lnTo>
                        <a:pt x="217" y="6"/>
                      </a:lnTo>
                      <a:lnTo>
                        <a:pt x="217" y="8"/>
                      </a:lnTo>
                      <a:lnTo>
                        <a:pt x="217" y="10"/>
                      </a:lnTo>
                      <a:lnTo>
                        <a:pt x="217" y="12"/>
                      </a:lnTo>
                      <a:lnTo>
                        <a:pt x="219" y="13"/>
                      </a:lnTo>
                      <a:lnTo>
                        <a:pt x="219" y="12"/>
                      </a:lnTo>
                      <a:lnTo>
                        <a:pt x="219" y="13"/>
                      </a:lnTo>
                      <a:lnTo>
                        <a:pt x="219" y="15"/>
                      </a:lnTo>
                      <a:lnTo>
                        <a:pt x="219" y="17"/>
                      </a:lnTo>
                      <a:lnTo>
                        <a:pt x="219" y="19"/>
                      </a:lnTo>
                      <a:lnTo>
                        <a:pt x="217" y="19"/>
                      </a:lnTo>
                      <a:lnTo>
                        <a:pt x="219" y="19"/>
                      </a:lnTo>
                      <a:lnTo>
                        <a:pt x="217" y="19"/>
                      </a:lnTo>
                      <a:lnTo>
                        <a:pt x="219" y="19"/>
                      </a:lnTo>
                      <a:lnTo>
                        <a:pt x="219" y="21"/>
                      </a:lnTo>
                      <a:lnTo>
                        <a:pt x="217" y="21"/>
                      </a:lnTo>
                      <a:lnTo>
                        <a:pt x="219" y="21"/>
                      </a:lnTo>
                      <a:lnTo>
                        <a:pt x="217" y="21"/>
                      </a:lnTo>
                      <a:lnTo>
                        <a:pt x="217" y="23"/>
                      </a:lnTo>
                      <a:lnTo>
                        <a:pt x="219" y="23"/>
                      </a:lnTo>
                      <a:lnTo>
                        <a:pt x="217" y="23"/>
                      </a:lnTo>
                      <a:lnTo>
                        <a:pt x="219" y="23"/>
                      </a:lnTo>
                      <a:lnTo>
                        <a:pt x="217" y="23"/>
                      </a:lnTo>
                      <a:lnTo>
                        <a:pt x="217" y="25"/>
                      </a:lnTo>
                      <a:lnTo>
                        <a:pt x="219" y="25"/>
                      </a:lnTo>
                      <a:lnTo>
                        <a:pt x="217" y="25"/>
                      </a:lnTo>
                      <a:lnTo>
                        <a:pt x="219" y="25"/>
                      </a:lnTo>
                      <a:lnTo>
                        <a:pt x="217" y="25"/>
                      </a:lnTo>
                      <a:lnTo>
                        <a:pt x="217" y="27"/>
                      </a:lnTo>
                      <a:lnTo>
                        <a:pt x="219" y="27"/>
                      </a:lnTo>
                      <a:lnTo>
                        <a:pt x="217" y="27"/>
                      </a:lnTo>
                      <a:lnTo>
                        <a:pt x="219" y="27"/>
                      </a:lnTo>
                      <a:lnTo>
                        <a:pt x="217" y="27"/>
                      </a:lnTo>
                      <a:lnTo>
                        <a:pt x="219" y="27"/>
                      </a:lnTo>
                      <a:lnTo>
                        <a:pt x="219" y="29"/>
                      </a:lnTo>
                      <a:lnTo>
                        <a:pt x="217" y="29"/>
                      </a:lnTo>
                      <a:lnTo>
                        <a:pt x="219" y="29"/>
                      </a:lnTo>
                      <a:lnTo>
                        <a:pt x="217" y="29"/>
                      </a:lnTo>
                      <a:lnTo>
                        <a:pt x="217" y="31"/>
                      </a:lnTo>
                      <a:lnTo>
                        <a:pt x="219" y="31"/>
                      </a:lnTo>
                      <a:lnTo>
                        <a:pt x="217" y="31"/>
                      </a:lnTo>
                      <a:lnTo>
                        <a:pt x="219" y="31"/>
                      </a:lnTo>
                      <a:lnTo>
                        <a:pt x="219" y="33"/>
                      </a:lnTo>
                      <a:lnTo>
                        <a:pt x="219" y="35"/>
                      </a:lnTo>
                      <a:lnTo>
                        <a:pt x="219" y="36"/>
                      </a:lnTo>
                      <a:lnTo>
                        <a:pt x="217" y="36"/>
                      </a:lnTo>
                      <a:lnTo>
                        <a:pt x="219" y="36"/>
                      </a:lnTo>
                      <a:lnTo>
                        <a:pt x="219" y="38"/>
                      </a:lnTo>
                      <a:lnTo>
                        <a:pt x="219" y="36"/>
                      </a:lnTo>
                      <a:lnTo>
                        <a:pt x="219" y="38"/>
                      </a:lnTo>
                      <a:lnTo>
                        <a:pt x="217" y="38"/>
                      </a:lnTo>
                      <a:lnTo>
                        <a:pt x="219" y="38"/>
                      </a:lnTo>
                      <a:lnTo>
                        <a:pt x="217" y="38"/>
                      </a:lnTo>
                      <a:lnTo>
                        <a:pt x="217" y="40"/>
                      </a:lnTo>
                      <a:lnTo>
                        <a:pt x="219" y="40"/>
                      </a:lnTo>
                      <a:lnTo>
                        <a:pt x="217" y="40"/>
                      </a:lnTo>
                      <a:lnTo>
                        <a:pt x="219" y="40"/>
                      </a:lnTo>
                      <a:lnTo>
                        <a:pt x="217" y="42"/>
                      </a:lnTo>
                      <a:lnTo>
                        <a:pt x="219" y="42"/>
                      </a:lnTo>
                      <a:lnTo>
                        <a:pt x="219" y="44"/>
                      </a:lnTo>
                      <a:lnTo>
                        <a:pt x="219" y="46"/>
                      </a:lnTo>
                      <a:lnTo>
                        <a:pt x="221" y="46"/>
                      </a:lnTo>
                      <a:lnTo>
                        <a:pt x="221" y="48"/>
                      </a:lnTo>
                      <a:lnTo>
                        <a:pt x="221" y="50"/>
                      </a:lnTo>
                      <a:lnTo>
                        <a:pt x="221" y="52"/>
                      </a:lnTo>
                      <a:lnTo>
                        <a:pt x="223" y="52"/>
                      </a:lnTo>
                      <a:lnTo>
                        <a:pt x="221" y="52"/>
                      </a:lnTo>
                      <a:lnTo>
                        <a:pt x="223" y="52"/>
                      </a:lnTo>
                      <a:lnTo>
                        <a:pt x="223" y="54"/>
                      </a:lnTo>
                      <a:lnTo>
                        <a:pt x="221" y="54"/>
                      </a:lnTo>
                      <a:lnTo>
                        <a:pt x="223" y="54"/>
                      </a:lnTo>
                      <a:lnTo>
                        <a:pt x="221" y="54"/>
                      </a:lnTo>
                      <a:lnTo>
                        <a:pt x="223" y="54"/>
                      </a:lnTo>
                      <a:lnTo>
                        <a:pt x="223" y="56"/>
                      </a:lnTo>
                      <a:lnTo>
                        <a:pt x="223" y="58"/>
                      </a:lnTo>
                      <a:lnTo>
                        <a:pt x="225" y="58"/>
                      </a:lnTo>
                      <a:lnTo>
                        <a:pt x="223" y="58"/>
                      </a:lnTo>
                      <a:lnTo>
                        <a:pt x="225" y="58"/>
                      </a:lnTo>
                      <a:lnTo>
                        <a:pt x="225" y="60"/>
                      </a:lnTo>
                      <a:lnTo>
                        <a:pt x="225" y="61"/>
                      </a:lnTo>
                      <a:lnTo>
                        <a:pt x="225" y="63"/>
                      </a:lnTo>
                      <a:lnTo>
                        <a:pt x="227" y="63"/>
                      </a:lnTo>
                      <a:lnTo>
                        <a:pt x="227" y="65"/>
                      </a:lnTo>
                      <a:lnTo>
                        <a:pt x="227" y="67"/>
                      </a:lnTo>
                      <a:lnTo>
                        <a:pt x="227" y="69"/>
                      </a:lnTo>
                      <a:lnTo>
                        <a:pt x="227" y="71"/>
                      </a:lnTo>
                      <a:lnTo>
                        <a:pt x="227" y="73"/>
                      </a:lnTo>
                      <a:lnTo>
                        <a:pt x="227" y="75"/>
                      </a:lnTo>
                      <a:lnTo>
                        <a:pt x="227" y="77"/>
                      </a:lnTo>
                      <a:lnTo>
                        <a:pt x="229" y="77"/>
                      </a:lnTo>
                      <a:lnTo>
                        <a:pt x="227" y="77"/>
                      </a:lnTo>
                      <a:lnTo>
                        <a:pt x="229" y="77"/>
                      </a:lnTo>
                      <a:lnTo>
                        <a:pt x="227" y="77"/>
                      </a:lnTo>
                      <a:lnTo>
                        <a:pt x="229" y="77"/>
                      </a:lnTo>
                      <a:lnTo>
                        <a:pt x="227" y="77"/>
                      </a:lnTo>
                      <a:lnTo>
                        <a:pt x="227" y="79"/>
                      </a:lnTo>
                      <a:lnTo>
                        <a:pt x="229" y="79"/>
                      </a:lnTo>
                      <a:lnTo>
                        <a:pt x="227" y="79"/>
                      </a:lnTo>
                      <a:lnTo>
                        <a:pt x="229" y="79"/>
                      </a:lnTo>
                      <a:lnTo>
                        <a:pt x="227" y="79"/>
                      </a:lnTo>
                      <a:lnTo>
                        <a:pt x="229" y="79"/>
                      </a:lnTo>
                      <a:lnTo>
                        <a:pt x="229" y="81"/>
                      </a:lnTo>
                      <a:lnTo>
                        <a:pt x="227" y="81"/>
                      </a:lnTo>
                      <a:lnTo>
                        <a:pt x="229" y="81"/>
                      </a:lnTo>
                      <a:lnTo>
                        <a:pt x="227" y="81"/>
                      </a:lnTo>
                      <a:lnTo>
                        <a:pt x="229" y="83"/>
                      </a:lnTo>
                      <a:lnTo>
                        <a:pt x="227" y="83"/>
                      </a:lnTo>
                      <a:lnTo>
                        <a:pt x="229" y="83"/>
                      </a:lnTo>
                      <a:lnTo>
                        <a:pt x="227" y="83"/>
                      </a:lnTo>
                      <a:lnTo>
                        <a:pt x="229" y="83"/>
                      </a:lnTo>
                      <a:lnTo>
                        <a:pt x="227" y="83"/>
                      </a:lnTo>
                      <a:lnTo>
                        <a:pt x="229" y="83"/>
                      </a:lnTo>
                      <a:lnTo>
                        <a:pt x="227" y="83"/>
                      </a:lnTo>
                      <a:lnTo>
                        <a:pt x="229" y="83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29" y="86"/>
                      </a:lnTo>
                      <a:lnTo>
                        <a:pt x="229" y="84"/>
                      </a:lnTo>
                      <a:lnTo>
                        <a:pt x="229" y="86"/>
                      </a:lnTo>
                      <a:lnTo>
                        <a:pt x="227" y="86"/>
                      </a:lnTo>
                      <a:lnTo>
                        <a:pt x="229" y="86"/>
                      </a:lnTo>
                      <a:lnTo>
                        <a:pt x="229" y="88"/>
                      </a:lnTo>
                      <a:lnTo>
                        <a:pt x="227" y="88"/>
                      </a:lnTo>
                      <a:lnTo>
                        <a:pt x="229" y="88"/>
                      </a:lnTo>
                      <a:lnTo>
                        <a:pt x="229" y="90"/>
                      </a:lnTo>
                      <a:lnTo>
                        <a:pt x="229" y="92"/>
                      </a:lnTo>
                      <a:lnTo>
                        <a:pt x="229" y="94"/>
                      </a:lnTo>
                      <a:lnTo>
                        <a:pt x="229" y="92"/>
                      </a:lnTo>
                      <a:lnTo>
                        <a:pt x="229" y="94"/>
                      </a:lnTo>
                      <a:lnTo>
                        <a:pt x="229" y="96"/>
                      </a:lnTo>
                      <a:lnTo>
                        <a:pt x="229" y="98"/>
                      </a:lnTo>
                      <a:lnTo>
                        <a:pt x="231" y="98"/>
                      </a:lnTo>
                      <a:lnTo>
                        <a:pt x="231" y="100"/>
                      </a:lnTo>
                      <a:lnTo>
                        <a:pt x="229" y="102"/>
                      </a:lnTo>
                      <a:lnTo>
                        <a:pt x="231" y="102"/>
                      </a:lnTo>
                      <a:lnTo>
                        <a:pt x="229" y="102"/>
                      </a:lnTo>
                      <a:lnTo>
                        <a:pt x="231" y="102"/>
                      </a:lnTo>
                      <a:lnTo>
                        <a:pt x="229" y="102"/>
                      </a:lnTo>
                      <a:lnTo>
                        <a:pt x="231" y="102"/>
                      </a:lnTo>
                      <a:lnTo>
                        <a:pt x="229" y="102"/>
                      </a:lnTo>
                      <a:lnTo>
                        <a:pt x="229" y="104"/>
                      </a:lnTo>
                      <a:lnTo>
                        <a:pt x="231" y="104"/>
                      </a:lnTo>
                      <a:lnTo>
                        <a:pt x="229" y="104"/>
                      </a:lnTo>
                      <a:lnTo>
                        <a:pt x="229" y="106"/>
                      </a:lnTo>
                      <a:lnTo>
                        <a:pt x="231" y="106"/>
                      </a:lnTo>
                      <a:lnTo>
                        <a:pt x="229" y="106"/>
                      </a:lnTo>
                      <a:lnTo>
                        <a:pt x="231" y="106"/>
                      </a:lnTo>
                      <a:lnTo>
                        <a:pt x="229" y="106"/>
                      </a:lnTo>
                      <a:lnTo>
                        <a:pt x="229" y="108"/>
                      </a:lnTo>
                      <a:lnTo>
                        <a:pt x="231" y="108"/>
                      </a:lnTo>
                      <a:lnTo>
                        <a:pt x="229" y="108"/>
                      </a:lnTo>
                      <a:lnTo>
                        <a:pt x="229" y="109"/>
                      </a:lnTo>
                      <a:lnTo>
                        <a:pt x="229" y="111"/>
                      </a:lnTo>
                      <a:lnTo>
                        <a:pt x="231" y="111"/>
                      </a:lnTo>
                      <a:lnTo>
                        <a:pt x="229" y="111"/>
                      </a:lnTo>
                      <a:lnTo>
                        <a:pt x="229" y="113"/>
                      </a:lnTo>
                      <a:lnTo>
                        <a:pt x="231" y="113"/>
                      </a:lnTo>
                      <a:lnTo>
                        <a:pt x="231" y="111"/>
                      </a:lnTo>
                      <a:lnTo>
                        <a:pt x="231" y="113"/>
                      </a:lnTo>
                      <a:lnTo>
                        <a:pt x="229" y="113"/>
                      </a:lnTo>
                      <a:lnTo>
                        <a:pt x="231" y="113"/>
                      </a:lnTo>
                      <a:lnTo>
                        <a:pt x="231" y="115"/>
                      </a:lnTo>
                      <a:lnTo>
                        <a:pt x="231" y="117"/>
                      </a:lnTo>
                      <a:lnTo>
                        <a:pt x="231" y="119"/>
                      </a:lnTo>
                      <a:lnTo>
                        <a:pt x="233" y="119"/>
                      </a:lnTo>
                      <a:lnTo>
                        <a:pt x="231" y="119"/>
                      </a:lnTo>
                      <a:lnTo>
                        <a:pt x="233" y="119"/>
                      </a:lnTo>
                      <a:lnTo>
                        <a:pt x="233" y="121"/>
                      </a:lnTo>
                      <a:lnTo>
                        <a:pt x="231" y="121"/>
                      </a:lnTo>
                      <a:lnTo>
                        <a:pt x="233" y="121"/>
                      </a:lnTo>
                      <a:lnTo>
                        <a:pt x="231" y="121"/>
                      </a:lnTo>
                      <a:lnTo>
                        <a:pt x="233" y="121"/>
                      </a:lnTo>
                      <a:lnTo>
                        <a:pt x="233" y="123"/>
                      </a:lnTo>
                      <a:lnTo>
                        <a:pt x="235" y="123"/>
                      </a:lnTo>
                      <a:lnTo>
                        <a:pt x="235" y="125"/>
                      </a:lnTo>
                      <a:lnTo>
                        <a:pt x="235" y="127"/>
                      </a:lnTo>
                      <a:lnTo>
                        <a:pt x="235" y="125"/>
                      </a:lnTo>
                      <a:lnTo>
                        <a:pt x="235" y="127"/>
                      </a:lnTo>
                      <a:lnTo>
                        <a:pt x="237" y="127"/>
                      </a:lnTo>
                      <a:lnTo>
                        <a:pt x="235" y="127"/>
                      </a:lnTo>
                      <a:lnTo>
                        <a:pt x="237" y="127"/>
                      </a:lnTo>
                      <a:lnTo>
                        <a:pt x="235" y="127"/>
                      </a:lnTo>
                      <a:lnTo>
                        <a:pt x="237" y="127"/>
                      </a:lnTo>
                      <a:lnTo>
                        <a:pt x="235" y="129"/>
                      </a:lnTo>
                      <a:lnTo>
                        <a:pt x="237" y="129"/>
                      </a:lnTo>
                      <a:lnTo>
                        <a:pt x="235" y="129"/>
                      </a:lnTo>
                      <a:lnTo>
                        <a:pt x="237" y="129"/>
                      </a:lnTo>
                      <a:lnTo>
                        <a:pt x="235" y="129"/>
                      </a:lnTo>
                      <a:lnTo>
                        <a:pt x="235" y="131"/>
                      </a:lnTo>
                      <a:lnTo>
                        <a:pt x="237" y="131"/>
                      </a:lnTo>
                      <a:lnTo>
                        <a:pt x="237" y="132"/>
                      </a:lnTo>
                      <a:lnTo>
                        <a:pt x="237" y="134"/>
                      </a:lnTo>
                      <a:lnTo>
                        <a:pt x="237" y="136"/>
                      </a:lnTo>
                      <a:lnTo>
                        <a:pt x="237" y="138"/>
                      </a:lnTo>
                      <a:lnTo>
                        <a:pt x="237" y="140"/>
                      </a:lnTo>
                      <a:lnTo>
                        <a:pt x="237" y="142"/>
                      </a:lnTo>
                      <a:lnTo>
                        <a:pt x="237" y="144"/>
                      </a:lnTo>
                      <a:lnTo>
                        <a:pt x="235" y="144"/>
                      </a:lnTo>
                      <a:lnTo>
                        <a:pt x="233" y="144"/>
                      </a:lnTo>
                      <a:lnTo>
                        <a:pt x="231" y="144"/>
                      </a:lnTo>
                      <a:lnTo>
                        <a:pt x="229" y="144"/>
                      </a:lnTo>
                      <a:lnTo>
                        <a:pt x="227" y="144"/>
                      </a:lnTo>
                      <a:lnTo>
                        <a:pt x="225" y="144"/>
                      </a:lnTo>
                      <a:lnTo>
                        <a:pt x="223" y="144"/>
                      </a:lnTo>
                      <a:lnTo>
                        <a:pt x="221" y="144"/>
                      </a:lnTo>
                      <a:lnTo>
                        <a:pt x="219" y="144"/>
                      </a:lnTo>
                      <a:lnTo>
                        <a:pt x="217" y="144"/>
                      </a:lnTo>
                      <a:lnTo>
                        <a:pt x="215" y="144"/>
                      </a:lnTo>
                      <a:lnTo>
                        <a:pt x="214" y="144"/>
                      </a:lnTo>
                      <a:lnTo>
                        <a:pt x="212" y="144"/>
                      </a:lnTo>
                      <a:lnTo>
                        <a:pt x="210" y="144"/>
                      </a:lnTo>
                      <a:lnTo>
                        <a:pt x="208" y="144"/>
                      </a:lnTo>
                      <a:lnTo>
                        <a:pt x="206" y="144"/>
                      </a:lnTo>
                      <a:lnTo>
                        <a:pt x="204" y="144"/>
                      </a:lnTo>
                      <a:lnTo>
                        <a:pt x="202" y="144"/>
                      </a:lnTo>
                      <a:lnTo>
                        <a:pt x="200" y="144"/>
                      </a:lnTo>
                      <a:lnTo>
                        <a:pt x="198" y="144"/>
                      </a:lnTo>
                      <a:lnTo>
                        <a:pt x="196" y="144"/>
                      </a:lnTo>
                      <a:lnTo>
                        <a:pt x="194" y="144"/>
                      </a:lnTo>
                      <a:lnTo>
                        <a:pt x="192" y="144"/>
                      </a:lnTo>
                      <a:lnTo>
                        <a:pt x="190" y="144"/>
                      </a:lnTo>
                      <a:lnTo>
                        <a:pt x="189" y="144"/>
                      </a:lnTo>
                      <a:lnTo>
                        <a:pt x="187" y="144"/>
                      </a:lnTo>
                      <a:lnTo>
                        <a:pt x="185" y="144"/>
                      </a:lnTo>
                      <a:lnTo>
                        <a:pt x="183" y="144"/>
                      </a:lnTo>
                      <a:lnTo>
                        <a:pt x="181" y="144"/>
                      </a:lnTo>
                      <a:lnTo>
                        <a:pt x="179" y="144"/>
                      </a:lnTo>
                      <a:lnTo>
                        <a:pt x="177" y="144"/>
                      </a:lnTo>
                      <a:lnTo>
                        <a:pt x="175" y="144"/>
                      </a:lnTo>
                      <a:lnTo>
                        <a:pt x="173" y="144"/>
                      </a:lnTo>
                      <a:lnTo>
                        <a:pt x="171" y="144"/>
                      </a:lnTo>
                      <a:lnTo>
                        <a:pt x="169" y="144"/>
                      </a:lnTo>
                      <a:lnTo>
                        <a:pt x="167" y="144"/>
                      </a:lnTo>
                      <a:lnTo>
                        <a:pt x="166" y="144"/>
                      </a:lnTo>
                      <a:lnTo>
                        <a:pt x="164" y="144"/>
                      </a:lnTo>
                      <a:lnTo>
                        <a:pt x="162" y="144"/>
                      </a:lnTo>
                      <a:lnTo>
                        <a:pt x="160" y="144"/>
                      </a:lnTo>
                      <a:lnTo>
                        <a:pt x="158" y="144"/>
                      </a:lnTo>
                      <a:lnTo>
                        <a:pt x="156" y="144"/>
                      </a:lnTo>
                      <a:lnTo>
                        <a:pt x="154" y="144"/>
                      </a:lnTo>
                      <a:lnTo>
                        <a:pt x="152" y="144"/>
                      </a:lnTo>
                      <a:lnTo>
                        <a:pt x="150" y="144"/>
                      </a:lnTo>
                      <a:lnTo>
                        <a:pt x="148" y="144"/>
                      </a:lnTo>
                      <a:lnTo>
                        <a:pt x="146" y="144"/>
                      </a:lnTo>
                      <a:lnTo>
                        <a:pt x="144" y="144"/>
                      </a:lnTo>
                      <a:lnTo>
                        <a:pt x="142" y="144"/>
                      </a:lnTo>
                      <a:lnTo>
                        <a:pt x="141" y="144"/>
                      </a:lnTo>
                      <a:lnTo>
                        <a:pt x="139" y="144"/>
                      </a:lnTo>
                      <a:lnTo>
                        <a:pt x="137" y="144"/>
                      </a:lnTo>
                      <a:lnTo>
                        <a:pt x="135" y="144"/>
                      </a:lnTo>
                      <a:lnTo>
                        <a:pt x="133" y="144"/>
                      </a:lnTo>
                      <a:lnTo>
                        <a:pt x="131" y="144"/>
                      </a:lnTo>
                      <a:lnTo>
                        <a:pt x="129" y="144"/>
                      </a:lnTo>
                      <a:lnTo>
                        <a:pt x="127" y="144"/>
                      </a:lnTo>
                      <a:lnTo>
                        <a:pt x="125" y="144"/>
                      </a:lnTo>
                      <a:lnTo>
                        <a:pt x="123" y="144"/>
                      </a:lnTo>
                      <a:lnTo>
                        <a:pt x="121" y="144"/>
                      </a:lnTo>
                      <a:lnTo>
                        <a:pt x="119" y="144"/>
                      </a:lnTo>
                      <a:lnTo>
                        <a:pt x="118" y="144"/>
                      </a:lnTo>
                      <a:lnTo>
                        <a:pt x="116" y="144"/>
                      </a:lnTo>
                      <a:lnTo>
                        <a:pt x="114" y="144"/>
                      </a:lnTo>
                      <a:lnTo>
                        <a:pt x="112" y="144"/>
                      </a:lnTo>
                      <a:lnTo>
                        <a:pt x="110" y="144"/>
                      </a:lnTo>
                      <a:lnTo>
                        <a:pt x="108" y="144"/>
                      </a:lnTo>
                      <a:lnTo>
                        <a:pt x="106" y="144"/>
                      </a:lnTo>
                      <a:lnTo>
                        <a:pt x="104" y="144"/>
                      </a:lnTo>
                      <a:lnTo>
                        <a:pt x="102" y="144"/>
                      </a:lnTo>
                      <a:lnTo>
                        <a:pt x="100" y="144"/>
                      </a:lnTo>
                      <a:lnTo>
                        <a:pt x="98" y="144"/>
                      </a:lnTo>
                      <a:lnTo>
                        <a:pt x="96" y="144"/>
                      </a:lnTo>
                      <a:lnTo>
                        <a:pt x="94" y="144"/>
                      </a:lnTo>
                      <a:lnTo>
                        <a:pt x="93" y="144"/>
                      </a:lnTo>
                      <a:lnTo>
                        <a:pt x="91" y="144"/>
                      </a:lnTo>
                      <a:lnTo>
                        <a:pt x="89" y="144"/>
                      </a:lnTo>
                      <a:lnTo>
                        <a:pt x="87" y="144"/>
                      </a:lnTo>
                      <a:lnTo>
                        <a:pt x="85" y="144"/>
                      </a:lnTo>
                      <a:lnTo>
                        <a:pt x="83" y="144"/>
                      </a:lnTo>
                      <a:lnTo>
                        <a:pt x="81" y="144"/>
                      </a:lnTo>
                      <a:lnTo>
                        <a:pt x="79" y="144"/>
                      </a:lnTo>
                      <a:lnTo>
                        <a:pt x="77" y="144"/>
                      </a:lnTo>
                      <a:lnTo>
                        <a:pt x="75" y="144"/>
                      </a:lnTo>
                      <a:lnTo>
                        <a:pt x="73" y="144"/>
                      </a:lnTo>
                      <a:lnTo>
                        <a:pt x="71" y="144"/>
                      </a:lnTo>
                      <a:lnTo>
                        <a:pt x="70" y="144"/>
                      </a:lnTo>
                      <a:lnTo>
                        <a:pt x="68" y="144"/>
                      </a:lnTo>
                      <a:lnTo>
                        <a:pt x="66" y="144"/>
                      </a:lnTo>
                      <a:lnTo>
                        <a:pt x="64" y="144"/>
                      </a:lnTo>
                      <a:lnTo>
                        <a:pt x="62" y="144"/>
                      </a:lnTo>
                      <a:lnTo>
                        <a:pt x="60" y="144"/>
                      </a:lnTo>
                      <a:lnTo>
                        <a:pt x="58" y="144"/>
                      </a:lnTo>
                      <a:lnTo>
                        <a:pt x="56" y="144"/>
                      </a:lnTo>
                      <a:lnTo>
                        <a:pt x="54" y="144"/>
                      </a:lnTo>
                      <a:lnTo>
                        <a:pt x="52" y="144"/>
                      </a:lnTo>
                      <a:lnTo>
                        <a:pt x="50" y="144"/>
                      </a:lnTo>
                      <a:lnTo>
                        <a:pt x="48" y="144"/>
                      </a:lnTo>
                      <a:lnTo>
                        <a:pt x="46" y="144"/>
                      </a:lnTo>
                      <a:lnTo>
                        <a:pt x="45" y="144"/>
                      </a:lnTo>
                      <a:lnTo>
                        <a:pt x="43" y="144"/>
                      </a:lnTo>
                      <a:lnTo>
                        <a:pt x="41" y="144"/>
                      </a:lnTo>
                      <a:lnTo>
                        <a:pt x="39" y="144"/>
                      </a:lnTo>
                      <a:lnTo>
                        <a:pt x="37" y="144"/>
                      </a:lnTo>
                      <a:lnTo>
                        <a:pt x="35" y="144"/>
                      </a:lnTo>
                      <a:lnTo>
                        <a:pt x="33" y="144"/>
                      </a:lnTo>
                      <a:lnTo>
                        <a:pt x="31" y="144"/>
                      </a:lnTo>
                      <a:lnTo>
                        <a:pt x="29" y="144"/>
                      </a:lnTo>
                      <a:lnTo>
                        <a:pt x="27" y="144"/>
                      </a:lnTo>
                      <a:lnTo>
                        <a:pt x="25" y="144"/>
                      </a:lnTo>
                      <a:lnTo>
                        <a:pt x="23" y="144"/>
                      </a:lnTo>
                      <a:lnTo>
                        <a:pt x="22" y="144"/>
                      </a:lnTo>
                      <a:lnTo>
                        <a:pt x="20" y="144"/>
                      </a:lnTo>
                      <a:lnTo>
                        <a:pt x="18" y="144"/>
                      </a:lnTo>
                      <a:lnTo>
                        <a:pt x="16" y="144"/>
                      </a:lnTo>
                      <a:lnTo>
                        <a:pt x="14" y="144"/>
                      </a:lnTo>
                      <a:lnTo>
                        <a:pt x="12" y="144"/>
                      </a:lnTo>
                      <a:lnTo>
                        <a:pt x="10" y="144"/>
                      </a:lnTo>
                      <a:lnTo>
                        <a:pt x="8" y="144"/>
                      </a:lnTo>
                      <a:lnTo>
                        <a:pt x="6" y="144"/>
                      </a:lnTo>
                      <a:lnTo>
                        <a:pt x="4" y="144"/>
                      </a:lnTo>
                      <a:lnTo>
                        <a:pt x="2" y="144"/>
                      </a:lnTo>
                      <a:lnTo>
                        <a:pt x="0" y="144"/>
                      </a:lnTo>
                      <a:lnTo>
                        <a:pt x="0" y="142"/>
                      </a:lnTo>
                      <a:lnTo>
                        <a:pt x="0" y="140"/>
                      </a:lnTo>
                      <a:lnTo>
                        <a:pt x="0" y="138"/>
                      </a:lnTo>
                      <a:lnTo>
                        <a:pt x="0" y="136"/>
                      </a:lnTo>
                      <a:lnTo>
                        <a:pt x="0" y="134"/>
                      </a:lnTo>
                      <a:lnTo>
                        <a:pt x="0" y="132"/>
                      </a:lnTo>
                      <a:lnTo>
                        <a:pt x="0" y="131"/>
                      </a:lnTo>
                      <a:lnTo>
                        <a:pt x="0" y="129"/>
                      </a:lnTo>
                      <a:lnTo>
                        <a:pt x="0" y="127"/>
                      </a:lnTo>
                      <a:lnTo>
                        <a:pt x="0" y="125"/>
                      </a:lnTo>
                      <a:lnTo>
                        <a:pt x="0" y="123"/>
                      </a:lnTo>
                      <a:lnTo>
                        <a:pt x="0" y="121"/>
                      </a:lnTo>
                      <a:lnTo>
                        <a:pt x="0" y="119"/>
                      </a:lnTo>
                      <a:lnTo>
                        <a:pt x="0" y="117"/>
                      </a:lnTo>
                      <a:lnTo>
                        <a:pt x="0" y="115"/>
                      </a:lnTo>
                      <a:lnTo>
                        <a:pt x="0" y="113"/>
                      </a:lnTo>
                      <a:lnTo>
                        <a:pt x="0" y="111"/>
                      </a:lnTo>
                      <a:lnTo>
                        <a:pt x="0" y="109"/>
                      </a:lnTo>
                      <a:lnTo>
                        <a:pt x="0" y="108"/>
                      </a:lnTo>
                      <a:lnTo>
                        <a:pt x="0" y="106"/>
                      </a:lnTo>
                      <a:lnTo>
                        <a:pt x="0" y="104"/>
                      </a:lnTo>
                      <a:lnTo>
                        <a:pt x="0" y="102"/>
                      </a:lnTo>
                      <a:lnTo>
                        <a:pt x="0" y="100"/>
                      </a:lnTo>
                      <a:lnTo>
                        <a:pt x="0" y="98"/>
                      </a:lnTo>
                      <a:lnTo>
                        <a:pt x="0" y="96"/>
                      </a:lnTo>
                      <a:lnTo>
                        <a:pt x="0" y="94"/>
                      </a:lnTo>
                      <a:lnTo>
                        <a:pt x="0" y="92"/>
                      </a:lnTo>
                      <a:lnTo>
                        <a:pt x="0" y="90"/>
                      </a:lnTo>
                      <a:lnTo>
                        <a:pt x="0" y="88"/>
                      </a:lnTo>
                      <a:lnTo>
                        <a:pt x="0" y="86"/>
                      </a:lnTo>
                      <a:lnTo>
                        <a:pt x="0" y="84"/>
                      </a:lnTo>
                      <a:lnTo>
                        <a:pt x="0" y="83"/>
                      </a:lnTo>
                      <a:lnTo>
                        <a:pt x="0" y="81"/>
                      </a:lnTo>
                      <a:lnTo>
                        <a:pt x="0" y="79"/>
                      </a:lnTo>
                      <a:lnTo>
                        <a:pt x="0" y="77"/>
                      </a:lnTo>
                      <a:lnTo>
                        <a:pt x="0" y="75"/>
                      </a:lnTo>
                      <a:lnTo>
                        <a:pt x="0" y="73"/>
                      </a:lnTo>
                      <a:lnTo>
                        <a:pt x="0" y="71"/>
                      </a:lnTo>
                      <a:lnTo>
                        <a:pt x="0" y="69"/>
                      </a:lnTo>
                      <a:lnTo>
                        <a:pt x="0" y="67"/>
                      </a:lnTo>
                      <a:lnTo>
                        <a:pt x="0" y="65"/>
                      </a:lnTo>
                      <a:lnTo>
                        <a:pt x="0" y="63"/>
                      </a:lnTo>
                      <a:lnTo>
                        <a:pt x="0" y="61"/>
                      </a:lnTo>
                      <a:lnTo>
                        <a:pt x="0" y="60"/>
                      </a:lnTo>
                      <a:lnTo>
                        <a:pt x="0" y="58"/>
                      </a:lnTo>
                      <a:lnTo>
                        <a:pt x="0" y="56"/>
                      </a:lnTo>
                      <a:lnTo>
                        <a:pt x="0" y="54"/>
                      </a:lnTo>
                      <a:lnTo>
                        <a:pt x="0" y="52"/>
                      </a:lnTo>
                      <a:lnTo>
                        <a:pt x="0" y="50"/>
                      </a:lnTo>
                      <a:lnTo>
                        <a:pt x="0" y="48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2"/>
                      </a:lnTo>
                      <a:lnTo>
                        <a:pt x="0" y="40"/>
                      </a:lnTo>
                      <a:lnTo>
                        <a:pt x="0" y="38"/>
                      </a:lnTo>
                      <a:lnTo>
                        <a:pt x="0" y="36"/>
                      </a:lnTo>
                      <a:lnTo>
                        <a:pt x="0" y="35"/>
                      </a:lnTo>
                      <a:lnTo>
                        <a:pt x="0" y="33"/>
                      </a:lnTo>
                      <a:lnTo>
                        <a:pt x="0" y="31"/>
                      </a:lnTo>
                      <a:lnTo>
                        <a:pt x="0" y="29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4" y="0"/>
                      </a:lnTo>
                      <a:lnTo>
                        <a:pt x="16" y="0"/>
                      </a:lnTo>
                      <a:lnTo>
                        <a:pt x="18" y="0"/>
                      </a:lnTo>
                      <a:lnTo>
                        <a:pt x="20" y="0"/>
                      </a:lnTo>
                      <a:lnTo>
                        <a:pt x="22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31" y="0"/>
                      </a:lnTo>
                      <a:lnTo>
                        <a:pt x="33" y="0"/>
                      </a:lnTo>
                      <a:lnTo>
                        <a:pt x="35" y="0"/>
                      </a:lnTo>
                      <a:lnTo>
                        <a:pt x="37" y="0"/>
                      </a:lnTo>
                      <a:lnTo>
                        <a:pt x="39" y="0"/>
                      </a:lnTo>
                      <a:lnTo>
                        <a:pt x="41" y="0"/>
                      </a:lnTo>
                      <a:lnTo>
                        <a:pt x="43" y="0"/>
                      </a:lnTo>
                      <a:lnTo>
                        <a:pt x="45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50" y="0"/>
                      </a:lnTo>
                      <a:lnTo>
                        <a:pt x="52" y="0"/>
                      </a:lnTo>
                      <a:lnTo>
                        <a:pt x="54" y="0"/>
                      </a:lnTo>
                      <a:lnTo>
                        <a:pt x="56" y="0"/>
                      </a:lnTo>
                      <a:lnTo>
                        <a:pt x="58" y="0"/>
                      </a:lnTo>
                      <a:lnTo>
                        <a:pt x="60" y="0"/>
                      </a:lnTo>
                      <a:lnTo>
                        <a:pt x="62" y="0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8" y="0"/>
                      </a:lnTo>
                      <a:lnTo>
                        <a:pt x="70" y="0"/>
                      </a:lnTo>
                      <a:lnTo>
                        <a:pt x="71" y="0"/>
                      </a:lnTo>
                      <a:lnTo>
                        <a:pt x="73" y="0"/>
                      </a:lnTo>
                      <a:lnTo>
                        <a:pt x="75" y="0"/>
                      </a:lnTo>
                      <a:lnTo>
                        <a:pt x="77" y="0"/>
                      </a:lnTo>
                      <a:lnTo>
                        <a:pt x="79" y="0"/>
                      </a:lnTo>
                      <a:lnTo>
                        <a:pt x="81" y="0"/>
                      </a:lnTo>
                      <a:lnTo>
                        <a:pt x="83" y="0"/>
                      </a:lnTo>
                      <a:lnTo>
                        <a:pt x="85" y="0"/>
                      </a:lnTo>
                      <a:lnTo>
                        <a:pt x="87" y="0"/>
                      </a:lnTo>
                      <a:lnTo>
                        <a:pt x="89" y="0"/>
                      </a:lnTo>
                      <a:lnTo>
                        <a:pt x="91" y="0"/>
                      </a:lnTo>
                      <a:lnTo>
                        <a:pt x="93" y="0"/>
                      </a:lnTo>
                      <a:lnTo>
                        <a:pt x="94" y="0"/>
                      </a:lnTo>
                      <a:lnTo>
                        <a:pt x="96" y="0"/>
                      </a:lnTo>
                      <a:lnTo>
                        <a:pt x="98" y="0"/>
                      </a:lnTo>
                      <a:lnTo>
                        <a:pt x="100" y="0"/>
                      </a:lnTo>
                      <a:lnTo>
                        <a:pt x="102" y="0"/>
                      </a:lnTo>
                      <a:lnTo>
                        <a:pt x="104" y="0"/>
                      </a:lnTo>
                      <a:lnTo>
                        <a:pt x="106" y="0"/>
                      </a:lnTo>
                      <a:lnTo>
                        <a:pt x="108" y="0"/>
                      </a:lnTo>
                      <a:lnTo>
                        <a:pt x="110" y="0"/>
                      </a:lnTo>
                      <a:lnTo>
                        <a:pt x="112" y="0"/>
                      </a:lnTo>
                      <a:lnTo>
                        <a:pt x="114" y="0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9" y="0"/>
                      </a:lnTo>
                      <a:lnTo>
                        <a:pt x="121" y="0"/>
                      </a:lnTo>
                      <a:lnTo>
                        <a:pt x="123" y="0"/>
                      </a:lnTo>
                      <a:lnTo>
                        <a:pt x="125" y="0"/>
                      </a:lnTo>
                      <a:lnTo>
                        <a:pt x="127" y="0"/>
                      </a:lnTo>
                      <a:lnTo>
                        <a:pt x="129" y="0"/>
                      </a:lnTo>
                      <a:lnTo>
                        <a:pt x="131" y="0"/>
                      </a:lnTo>
                      <a:lnTo>
                        <a:pt x="133" y="0"/>
                      </a:lnTo>
                      <a:lnTo>
                        <a:pt x="135" y="0"/>
                      </a:lnTo>
                      <a:lnTo>
                        <a:pt x="137" y="0"/>
                      </a:lnTo>
                      <a:lnTo>
                        <a:pt x="139" y="0"/>
                      </a:lnTo>
                      <a:lnTo>
                        <a:pt x="141" y="0"/>
                      </a:lnTo>
                      <a:lnTo>
                        <a:pt x="142" y="0"/>
                      </a:lnTo>
                      <a:lnTo>
                        <a:pt x="144" y="0"/>
                      </a:lnTo>
                      <a:lnTo>
                        <a:pt x="146" y="0"/>
                      </a:lnTo>
                      <a:lnTo>
                        <a:pt x="148" y="0"/>
                      </a:lnTo>
                      <a:lnTo>
                        <a:pt x="150" y="0"/>
                      </a:lnTo>
                      <a:lnTo>
                        <a:pt x="152" y="0"/>
                      </a:lnTo>
                      <a:lnTo>
                        <a:pt x="154" y="0"/>
                      </a:lnTo>
                      <a:lnTo>
                        <a:pt x="156" y="0"/>
                      </a:lnTo>
                      <a:lnTo>
                        <a:pt x="158" y="0"/>
                      </a:lnTo>
                      <a:lnTo>
                        <a:pt x="160" y="0"/>
                      </a:lnTo>
                      <a:lnTo>
                        <a:pt x="162" y="0"/>
                      </a:lnTo>
                      <a:lnTo>
                        <a:pt x="164" y="0"/>
                      </a:lnTo>
                      <a:lnTo>
                        <a:pt x="166" y="0"/>
                      </a:lnTo>
                      <a:lnTo>
                        <a:pt x="167" y="0"/>
                      </a:lnTo>
                      <a:lnTo>
                        <a:pt x="169" y="0"/>
                      </a:lnTo>
                      <a:lnTo>
                        <a:pt x="171" y="0"/>
                      </a:lnTo>
                      <a:lnTo>
                        <a:pt x="173" y="0"/>
                      </a:lnTo>
                      <a:lnTo>
                        <a:pt x="175" y="0"/>
                      </a:lnTo>
                      <a:lnTo>
                        <a:pt x="177" y="0"/>
                      </a:lnTo>
                      <a:lnTo>
                        <a:pt x="179" y="0"/>
                      </a:lnTo>
                      <a:lnTo>
                        <a:pt x="181" y="0"/>
                      </a:lnTo>
                      <a:lnTo>
                        <a:pt x="183" y="0"/>
                      </a:lnTo>
                      <a:lnTo>
                        <a:pt x="185" y="0"/>
                      </a:lnTo>
                      <a:lnTo>
                        <a:pt x="187" y="0"/>
                      </a:lnTo>
                      <a:lnTo>
                        <a:pt x="189" y="0"/>
                      </a:lnTo>
                      <a:lnTo>
                        <a:pt x="190" y="0"/>
                      </a:lnTo>
                      <a:lnTo>
                        <a:pt x="192" y="0"/>
                      </a:lnTo>
                      <a:lnTo>
                        <a:pt x="194" y="0"/>
                      </a:lnTo>
                      <a:lnTo>
                        <a:pt x="196" y="0"/>
                      </a:lnTo>
                      <a:lnTo>
                        <a:pt x="198" y="0"/>
                      </a:lnTo>
                      <a:lnTo>
                        <a:pt x="200" y="0"/>
                      </a:lnTo>
                      <a:lnTo>
                        <a:pt x="202" y="0"/>
                      </a:lnTo>
                      <a:lnTo>
                        <a:pt x="204" y="0"/>
                      </a:lnTo>
                      <a:lnTo>
                        <a:pt x="206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24" name="Freeform 1381"/>
                <p:cNvSpPr>
                  <a:spLocks/>
                </p:cNvSpPr>
                <p:nvPr/>
              </p:nvSpPr>
              <p:spPr bwMode="auto">
                <a:xfrm>
                  <a:off x="3437236" y="2464732"/>
                  <a:ext cx="300038" cy="447675"/>
                </a:xfrm>
                <a:custGeom>
                  <a:avLst/>
                  <a:gdLst>
                    <a:gd name="T0" fmla="*/ 189 w 189"/>
                    <a:gd name="T1" fmla="*/ 0 h 282"/>
                    <a:gd name="T2" fmla="*/ 189 w 189"/>
                    <a:gd name="T3" fmla="*/ 13 h 282"/>
                    <a:gd name="T4" fmla="*/ 189 w 189"/>
                    <a:gd name="T5" fmla="*/ 25 h 282"/>
                    <a:gd name="T6" fmla="*/ 189 w 189"/>
                    <a:gd name="T7" fmla="*/ 36 h 282"/>
                    <a:gd name="T8" fmla="*/ 189 w 189"/>
                    <a:gd name="T9" fmla="*/ 48 h 282"/>
                    <a:gd name="T10" fmla="*/ 189 w 189"/>
                    <a:gd name="T11" fmla="*/ 59 h 282"/>
                    <a:gd name="T12" fmla="*/ 189 w 189"/>
                    <a:gd name="T13" fmla="*/ 71 h 282"/>
                    <a:gd name="T14" fmla="*/ 189 w 189"/>
                    <a:gd name="T15" fmla="*/ 82 h 282"/>
                    <a:gd name="T16" fmla="*/ 189 w 189"/>
                    <a:gd name="T17" fmla="*/ 94 h 282"/>
                    <a:gd name="T18" fmla="*/ 189 w 189"/>
                    <a:gd name="T19" fmla="*/ 105 h 282"/>
                    <a:gd name="T20" fmla="*/ 189 w 189"/>
                    <a:gd name="T21" fmla="*/ 117 h 282"/>
                    <a:gd name="T22" fmla="*/ 189 w 189"/>
                    <a:gd name="T23" fmla="*/ 128 h 282"/>
                    <a:gd name="T24" fmla="*/ 189 w 189"/>
                    <a:gd name="T25" fmla="*/ 140 h 282"/>
                    <a:gd name="T26" fmla="*/ 189 w 189"/>
                    <a:gd name="T27" fmla="*/ 152 h 282"/>
                    <a:gd name="T28" fmla="*/ 189 w 189"/>
                    <a:gd name="T29" fmla="*/ 163 h 282"/>
                    <a:gd name="T30" fmla="*/ 189 w 189"/>
                    <a:gd name="T31" fmla="*/ 175 h 282"/>
                    <a:gd name="T32" fmla="*/ 189 w 189"/>
                    <a:gd name="T33" fmla="*/ 186 h 282"/>
                    <a:gd name="T34" fmla="*/ 189 w 189"/>
                    <a:gd name="T35" fmla="*/ 198 h 282"/>
                    <a:gd name="T36" fmla="*/ 189 w 189"/>
                    <a:gd name="T37" fmla="*/ 209 h 282"/>
                    <a:gd name="T38" fmla="*/ 189 w 189"/>
                    <a:gd name="T39" fmla="*/ 221 h 282"/>
                    <a:gd name="T40" fmla="*/ 189 w 189"/>
                    <a:gd name="T41" fmla="*/ 232 h 282"/>
                    <a:gd name="T42" fmla="*/ 185 w 189"/>
                    <a:gd name="T43" fmla="*/ 240 h 282"/>
                    <a:gd name="T44" fmla="*/ 181 w 189"/>
                    <a:gd name="T45" fmla="*/ 240 h 282"/>
                    <a:gd name="T46" fmla="*/ 171 w 189"/>
                    <a:gd name="T47" fmla="*/ 238 h 282"/>
                    <a:gd name="T48" fmla="*/ 167 w 189"/>
                    <a:gd name="T49" fmla="*/ 242 h 282"/>
                    <a:gd name="T50" fmla="*/ 167 w 189"/>
                    <a:gd name="T51" fmla="*/ 246 h 282"/>
                    <a:gd name="T52" fmla="*/ 167 w 189"/>
                    <a:gd name="T53" fmla="*/ 253 h 282"/>
                    <a:gd name="T54" fmla="*/ 167 w 189"/>
                    <a:gd name="T55" fmla="*/ 261 h 282"/>
                    <a:gd name="T56" fmla="*/ 171 w 189"/>
                    <a:gd name="T57" fmla="*/ 269 h 282"/>
                    <a:gd name="T58" fmla="*/ 169 w 189"/>
                    <a:gd name="T59" fmla="*/ 278 h 282"/>
                    <a:gd name="T60" fmla="*/ 164 w 189"/>
                    <a:gd name="T61" fmla="*/ 274 h 282"/>
                    <a:gd name="T62" fmla="*/ 146 w 189"/>
                    <a:gd name="T63" fmla="*/ 259 h 282"/>
                    <a:gd name="T64" fmla="*/ 125 w 189"/>
                    <a:gd name="T65" fmla="*/ 238 h 282"/>
                    <a:gd name="T66" fmla="*/ 110 w 189"/>
                    <a:gd name="T67" fmla="*/ 223 h 282"/>
                    <a:gd name="T68" fmla="*/ 85 w 189"/>
                    <a:gd name="T69" fmla="*/ 200 h 282"/>
                    <a:gd name="T70" fmla="*/ 66 w 189"/>
                    <a:gd name="T71" fmla="*/ 182 h 282"/>
                    <a:gd name="T72" fmla="*/ 54 w 189"/>
                    <a:gd name="T73" fmla="*/ 173 h 282"/>
                    <a:gd name="T74" fmla="*/ 33 w 189"/>
                    <a:gd name="T75" fmla="*/ 153 h 282"/>
                    <a:gd name="T76" fmla="*/ 16 w 189"/>
                    <a:gd name="T77" fmla="*/ 136 h 282"/>
                    <a:gd name="T78" fmla="*/ 2 w 189"/>
                    <a:gd name="T79" fmla="*/ 127 h 282"/>
                    <a:gd name="T80" fmla="*/ 0 w 189"/>
                    <a:gd name="T81" fmla="*/ 117 h 282"/>
                    <a:gd name="T82" fmla="*/ 0 w 189"/>
                    <a:gd name="T83" fmla="*/ 105 h 282"/>
                    <a:gd name="T84" fmla="*/ 0 w 189"/>
                    <a:gd name="T85" fmla="*/ 84 h 282"/>
                    <a:gd name="T86" fmla="*/ 0 w 189"/>
                    <a:gd name="T87" fmla="*/ 57 h 282"/>
                    <a:gd name="T88" fmla="*/ 0 w 189"/>
                    <a:gd name="T89" fmla="*/ 13 h 282"/>
                    <a:gd name="T90" fmla="*/ 16 w 189"/>
                    <a:gd name="T91" fmla="*/ 0 h 282"/>
                    <a:gd name="T92" fmla="*/ 39 w 189"/>
                    <a:gd name="T93" fmla="*/ 0 h 282"/>
                    <a:gd name="T94" fmla="*/ 54 w 189"/>
                    <a:gd name="T95" fmla="*/ 0 h 282"/>
                    <a:gd name="T96" fmla="*/ 71 w 189"/>
                    <a:gd name="T97" fmla="*/ 0 h 282"/>
                    <a:gd name="T98" fmla="*/ 98 w 189"/>
                    <a:gd name="T99" fmla="*/ 0 h 282"/>
                    <a:gd name="T100" fmla="*/ 121 w 189"/>
                    <a:gd name="T101" fmla="*/ 0 h 282"/>
                    <a:gd name="T102" fmla="*/ 135 w 189"/>
                    <a:gd name="T103" fmla="*/ 0 h 282"/>
                    <a:gd name="T104" fmla="*/ 154 w 189"/>
                    <a:gd name="T105" fmla="*/ 0 h 282"/>
                    <a:gd name="T106" fmla="*/ 169 w 189"/>
                    <a:gd name="T107" fmla="*/ 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89" h="282">
                      <a:moveTo>
                        <a:pt x="173" y="0"/>
                      </a:moveTo>
                      <a:lnTo>
                        <a:pt x="177" y="0"/>
                      </a:lnTo>
                      <a:lnTo>
                        <a:pt x="181" y="0"/>
                      </a:lnTo>
                      <a:lnTo>
                        <a:pt x="183" y="0"/>
                      </a:lnTo>
                      <a:lnTo>
                        <a:pt x="185" y="0"/>
                      </a:lnTo>
                      <a:lnTo>
                        <a:pt x="189" y="0"/>
                      </a:lnTo>
                      <a:lnTo>
                        <a:pt x="189" y="2"/>
                      </a:lnTo>
                      <a:lnTo>
                        <a:pt x="189" y="4"/>
                      </a:lnTo>
                      <a:lnTo>
                        <a:pt x="189" y="6"/>
                      </a:lnTo>
                      <a:lnTo>
                        <a:pt x="189" y="9"/>
                      </a:lnTo>
                      <a:lnTo>
                        <a:pt x="189" y="11"/>
                      </a:lnTo>
                      <a:lnTo>
                        <a:pt x="189" y="13"/>
                      </a:lnTo>
                      <a:lnTo>
                        <a:pt x="189" y="15"/>
                      </a:lnTo>
                      <a:lnTo>
                        <a:pt x="189" y="17"/>
                      </a:lnTo>
                      <a:lnTo>
                        <a:pt x="189" y="19"/>
                      </a:lnTo>
                      <a:lnTo>
                        <a:pt x="189" y="21"/>
                      </a:lnTo>
                      <a:lnTo>
                        <a:pt x="189" y="23"/>
                      </a:lnTo>
                      <a:lnTo>
                        <a:pt x="189" y="25"/>
                      </a:lnTo>
                      <a:lnTo>
                        <a:pt x="189" y="27"/>
                      </a:lnTo>
                      <a:lnTo>
                        <a:pt x="189" y="29"/>
                      </a:lnTo>
                      <a:lnTo>
                        <a:pt x="189" y="31"/>
                      </a:lnTo>
                      <a:lnTo>
                        <a:pt x="189" y="32"/>
                      </a:lnTo>
                      <a:lnTo>
                        <a:pt x="189" y="34"/>
                      </a:lnTo>
                      <a:lnTo>
                        <a:pt x="189" y="36"/>
                      </a:lnTo>
                      <a:lnTo>
                        <a:pt x="189" y="38"/>
                      </a:lnTo>
                      <a:lnTo>
                        <a:pt x="189" y="40"/>
                      </a:lnTo>
                      <a:lnTo>
                        <a:pt x="189" y="42"/>
                      </a:lnTo>
                      <a:lnTo>
                        <a:pt x="189" y="44"/>
                      </a:lnTo>
                      <a:lnTo>
                        <a:pt x="189" y="46"/>
                      </a:lnTo>
                      <a:lnTo>
                        <a:pt x="189" y="48"/>
                      </a:lnTo>
                      <a:lnTo>
                        <a:pt x="189" y="50"/>
                      </a:lnTo>
                      <a:lnTo>
                        <a:pt x="189" y="52"/>
                      </a:lnTo>
                      <a:lnTo>
                        <a:pt x="189" y="54"/>
                      </a:lnTo>
                      <a:lnTo>
                        <a:pt x="189" y="56"/>
                      </a:lnTo>
                      <a:lnTo>
                        <a:pt x="189" y="57"/>
                      </a:lnTo>
                      <a:lnTo>
                        <a:pt x="189" y="59"/>
                      </a:lnTo>
                      <a:lnTo>
                        <a:pt x="189" y="61"/>
                      </a:lnTo>
                      <a:lnTo>
                        <a:pt x="189" y="63"/>
                      </a:lnTo>
                      <a:lnTo>
                        <a:pt x="189" y="65"/>
                      </a:lnTo>
                      <a:lnTo>
                        <a:pt x="189" y="67"/>
                      </a:lnTo>
                      <a:lnTo>
                        <a:pt x="189" y="69"/>
                      </a:lnTo>
                      <a:lnTo>
                        <a:pt x="189" y="71"/>
                      </a:lnTo>
                      <a:lnTo>
                        <a:pt x="189" y="73"/>
                      </a:lnTo>
                      <a:lnTo>
                        <a:pt x="189" y="75"/>
                      </a:lnTo>
                      <a:lnTo>
                        <a:pt x="189" y="77"/>
                      </a:lnTo>
                      <a:lnTo>
                        <a:pt x="189" y="79"/>
                      </a:lnTo>
                      <a:lnTo>
                        <a:pt x="189" y="80"/>
                      </a:lnTo>
                      <a:lnTo>
                        <a:pt x="189" y="82"/>
                      </a:lnTo>
                      <a:lnTo>
                        <a:pt x="189" y="84"/>
                      </a:lnTo>
                      <a:lnTo>
                        <a:pt x="189" y="86"/>
                      </a:lnTo>
                      <a:lnTo>
                        <a:pt x="189" y="88"/>
                      </a:lnTo>
                      <a:lnTo>
                        <a:pt x="189" y="90"/>
                      </a:lnTo>
                      <a:lnTo>
                        <a:pt x="189" y="92"/>
                      </a:lnTo>
                      <a:lnTo>
                        <a:pt x="189" y="94"/>
                      </a:lnTo>
                      <a:lnTo>
                        <a:pt x="189" y="96"/>
                      </a:lnTo>
                      <a:lnTo>
                        <a:pt x="189" y="98"/>
                      </a:lnTo>
                      <a:lnTo>
                        <a:pt x="189" y="100"/>
                      </a:lnTo>
                      <a:lnTo>
                        <a:pt x="189" y="102"/>
                      </a:lnTo>
                      <a:lnTo>
                        <a:pt x="189" y="104"/>
                      </a:lnTo>
                      <a:lnTo>
                        <a:pt x="189" y="105"/>
                      </a:lnTo>
                      <a:lnTo>
                        <a:pt x="189" y="107"/>
                      </a:lnTo>
                      <a:lnTo>
                        <a:pt x="189" y="109"/>
                      </a:lnTo>
                      <a:lnTo>
                        <a:pt x="189" y="111"/>
                      </a:lnTo>
                      <a:lnTo>
                        <a:pt x="189" y="113"/>
                      </a:lnTo>
                      <a:lnTo>
                        <a:pt x="189" y="115"/>
                      </a:lnTo>
                      <a:lnTo>
                        <a:pt x="189" y="117"/>
                      </a:lnTo>
                      <a:lnTo>
                        <a:pt x="189" y="119"/>
                      </a:lnTo>
                      <a:lnTo>
                        <a:pt x="189" y="121"/>
                      </a:lnTo>
                      <a:lnTo>
                        <a:pt x="189" y="123"/>
                      </a:lnTo>
                      <a:lnTo>
                        <a:pt x="189" y="125"/>
                      </a:lnTo>
                      <a:lnTo>
                        <a:pt x="189" y="127"/>
                      </a:lnTo>
                      <a:lnTo>
                        <a:pt x="189" y="128"/>
                      </a:lnTo>
                      <a:lnTo>
                        <a:pt x="189" y="130"/>
                      </a:lnTo>
                      <a:lnTo>
                        <a:pt x="189" y="132"/>
                      </a:lnTo>
                      <a:lnTo>
                        <a:pt x="189" y="134"/>
                      </a:lnTo>
                      <a:lnTo>
                        <a:pt x="189" y="136"/>
                      </a:lnTo>
                      <a:lnTo>
                        <a:pt x="189" y="138"/>
                      </a:lnTo>
                      <a:lnTo>
                        <a:pt x="189" y="140"/>
                      </a:lnTo>
                      <a:lnTo>
                        <a:pt x="189" y="142"/>
                      </a:lnTo>
                      <a:lnTo>
                        <a:pt x="189" y="144"/>
                      </a:lnTo>
                      <a:lnTo>
                        <a:pt x="189" y="146"/>
                      </a:lnTo>
                      <a:lnTo>
                        <a:pt x="189" y="148"/>
                      </a:lnTo>
                      <a:lnTo>
                        <a:pt x="189" y="150"/>
                      </a:lnTo>
                      <a:lnTo>
                        <a:pt x="189" y="152"/>
                      </a:lnTo>
                      <a:lnTo>
                        <a:pt x="189" y="153"/>
                      </a:lnTo>
                      <a:lnTo>
                        <a:pt x="189" y="155"/>
                      </a:lnTo>
                      <a:lnTo>
                        <a:pt x="189" y="157"/>
                      </a:lnTo>
                      <a:lnTo>
                        <a:pt x="189" y="159"/>
                      </a:lnTo>
                      <a:lnTo>
                        <a:pt x="189" y="161"/>
                      </a:lnTo>
                      <a:lnTo>
                        <a:pt x="189" y="163"/>
                      </a:lnTo>
                      <a:lnTo>
                        <a:pt x="189" y="165"/>
                      </a:lnTo>
                      <a:lnTo>
                        <a:pt x="189" y="167"/>
                      </a:lnTo>
                      <a:lnTo>
                        <a:pt x="189" y="169"/>
                      </a:lnTo>
                      <a:lnTo>
                        <a:pt x="189" y="171"/>
                      </a:lnTo>
                      <a:lnTo>
                        <a:pt x="189" y="173"/>
                      </a:lnTo>
                      <a:lnTo>
                        <a:pt x="189" y="175"/>
                      </a:lnTo>
                      <a:lnTo>
                        <a:pt x="189" y="176"/>
                      </a:lnTo>
                      <a:lnTo>
                        <a:pt x="189" y="178"/>
                      </a:lnTo>
                      <a:lnTo>
                        <a:pt x="189" y="180"/>
                      </a:lnTo>
                      <a:lnTo>
                        <a:pt x="189" y="182"/>
                      </a:lnTo>
                      <a:lnTo>
                        <a:pt x="189" y="184"/>
                      </a:lnTo>
                      <a:lnTo>
                        <a:pt x="189" y="186"/>
                      </a:lnTo>
                      <a:lnTo>
                        <a:pt x="189" y="188"/>
                      </a:lnTo>
                      <a:lnTo>
                        <a:pt x="189" y="190"/>
                      </a:lnTo>
                      <a:lnTo>
                        <a:pt x="189" y="192"/>
                      </a:lnTo>
                      <a:lnTo>
                        <a:pt x="189" y="194"/>
                      </a:lnTo>
                      <a:lnTo>
                        <a:pt x="189" y="196"/>
                      </a:lnTo>
                      <a:lnTo>
                        <a:pt x="189" y="198"/>
                      </a:lnTo>
                      <a:lnTo>
                        <a:pt x="189" y="200"/>
                      </a:lnTo>
                      <a:lnTo>
                        <a:pt x="189" y="201"/>
                      </a:lnTo>
                      <a:lnTo>
                        <a:pt x="189" y="203"/>
                      </a:lnTo>
                      <a:lnTo>
                        <a:pt x="189" y="205"/>
                      </a:lnTo>
                      <a:lnTo>
                        <a:pt x="189" y="207"/>
                      </a:lnTo>
                      <a:lnTo>
                        <a:pt x="189" y="209"/>
                      </a:lnTo>
                      <a:lnTo>
                        <a:pt x="189" y="211"/>
                      </a:lnTo>
                      <a:lnTo>
                        <a:pt x="189" y="213"/>
                      </a:lnTo>
                      <a:lnTo>
                        <a:pt x="189" y="215"/>
                      </a:lnTo>
                      <a:lnTo>
                        <a:pt x="189" y="217"/>
                      </a:lnTo>
                      <a:lnTo>
                        <a:pt x="189" y="219"/>
                      </a:lnTo>
                      <a:lnTo>
                        <a:pt x="189" y="221"/>
                      </a:lnTo>
                      <a:lnTo>
                        <a:pt x="189" y="223"/>
                      </a:lnTo>
                      <a:lnTo>
                        <a:pt x="189" y="224"/>
                      </a:lnTo>
                      <a:lnTo>
                        <a:pt x="189" y="226"/>
                      </a:lnTo>
                      <a:lnTo>
                        <a:pt x="189" y="228"/>
                      </a:lnTo>
                      <a:lnTo>
                        <a:pt x="189" y="230"/>
                      </a:lnTo>
                      <a:lnTo>
                        <a:pt x="189" y="232"/>
                      </a:lnTo>
                      <a:lnTo>
                        <a:pt x="189" y="234"/>
                      </a:lnTo>
                      <a:lnTo>
                        <a:pt x="189" y="236"/>
                      </a:lnTo>
                      <a:lnTo>
                        <a:pt x="187" y="236"/>
                      </a:lnTo>
                      <a:lnTo>
                        <a:pt x="187" y="238"/>
                      </a:lnTo>
                      <a:lnTo>
                        <a:pt x="187" y="240"/>
                      </a:lnTo>
                      <a:lnTo>
                        <a:pt x="185" y="240"/>
                      </a:lnTo>
                      <a:lnTo>
                        <a:pt x="185" y="242"/>
                      </a:lnTo>
                      <a:lnTo>
                        <a:pt x="183" y="242"/>
                      </a:lnTo>
                      <a:lnTo>
                        <a:pt x="181" y="242"/>
                      </a:lnTo>
                      <a:lnTo>
                        <a:pt x="181" y="240"/>
                      </a:lnTo>
                      <a:lnTo>
                        <a:pt x="179" y="240"/>
                      </a:lnTo>
                      <a:lnTo>
                        <a:pt x="181" y="240"/>
                      </a:lnTo>
                      <a:lnTo>
                        <a:pt x="179" y="240"/>
                      </a:lnTo>
                      <a:lnTo>
                        <a:pt x="179" y="238"/>
                      </a:lnTo>
                      <a:lnTo>
                        <a:pt x="177" y="238"/>
                      </a:lnTo>
                      <a:lnTo>
                        <a:pt x="175" y="238"/>
                      </a:lnTo>
                      <a:lnTo>
                        <a:pt x="173" y="238"/>
                      </a:lnTo>
                      <a:lnTo>
                        <a:pt x="171" y="238"/>
                      </a:lnTo>
                      <a:lnTo>
                        <a:pt x="169" y="238"/>
                      </a:lnTo>
                      <a:lnTo>
                        <a:pt x="167" y="238"/>
                      </a:lnTo>
                      <a:lnTo>
                        <a:pt x="167" y="240"/>
                      </a:lnTo>
                      <a:lnTo>
                        <a:pt x="165" y="240"/>
                      </a:lnTo>
                      <a:lnTo>
                        <a:pt x="167" y="240"/>
                      </a:lnTo>
                      <a:lnTo>
                        <a:pt x="167" y="242"/>
                      </a:lnTo>
                      <a:lnTo>
                        <a:pt x="165" y="242"/>
                      </a:lnTo>
                      <a:lnTo>
                        <a:pt x="167" y="242"/>
                      </a:lnTo>
                      <a:lnTo>
                        <a:pt x="165" y="242"/>
                      </a:lnTo>
                      <a:lnTo>
                        <a:pt x="165" y="244"/>
                      </a:lnTo>
                      <a:lnTo>
                        <a:pt x="167" y="244"/>
                      </a:lnTo>
                      <a:lnTo>
                        <a:pt x="167" y="246"/>
                      </a:lnTo>
                      <a:lnTo>
                        <a:pt x="167" y="248"/>
                      </a:lnTo>
                      <a:lnTo>
                        <a:pt x="169" y="248"/>
                      </a:lnTo>
                      <a:lnTo>
                        <a:pt x="167" y="248"/>
                      </a:lnTo>
                      <a:lnTo>
                        <a:pt x="167" y="249"/>
                      </a:lnTo>
                      <a:lnTo>
                        <a:pt x="167" y="251"/>
                      </a:lnTo>
                      <a:lnTo>
                        <a:pt x="167" y="253"/>
                      </a:lnTo>
                      <a:lnTo>
                        <a:pt x="167" y="255"/>
                      </a:lnTo>
                      <a:lnTo>
                        <a:pt x="167" y="257"/>
                      </a:lnTo>
                      <a:lnTo>
                        <a:pt x="169" y="257"/>
                      </a:lnTo>
                      <a:lnTo>
                        <a:pt x="169" y="259"/>
                      </a:lnTo>
                      <a:lnTo>
                        <a:pt x="169" y="261"/>
                      </a:lnTo>
                      <a:lnTo>
                        <a:pt x="167" y="261"/>
                      </a:lnTo>
                      <a:lnTo>
                        <a:pt x="167" y="263"/>
                      </a:lnTo>
                      <a:lnTo>
                        <a:pt x="169" y="263"/>
                      </a:lnTo>
                      <a:lnTo>
                        <a:pt x="169" y="265"/>
                      </a:lnTo>
                      <a:lnTo>
                        <a:pt x="169" y="267"/>
                      </a:lnTo>
                      <a:lnTo>
                        <a:pt x="171" y="267"/>
                      </a:lnTo>
                      <a:lnTo>
                        <a:pt x="171" y="269"/>
                      </a:lnTo>
                      <a:lnTo>
                        <a:pt x="171" y="271"/>
                      </a:lnTo>
                      <a:lnTo>
                        <a:pt x="171" y="272"/>
                      </a:lnTo>
                      <a:lnTo>
                        <a:pt x="171" y="274"/>
                      </a:lnTo>
                      <a:lnTo>
                        <a:pt x="171" y="276"/>
                      </a:lnTo>
                      <a:lnTo>
                        <a:pt x="169" y="276"/>
                      </a:lnTo>
                      <a:lnTo>
                        <a:pt x="169" y="278"/>
                      </a:lnTo>
                      <a:lnTo>
                        <a:pt x="171" y="278"/>
                      </a:lnTo>
                      <a:lnTo>
                        <a:pt x="171" y="280"/>
                      </a:lnTo>
                      <a:lnTo>
                        <a:pt x="169" y="280"/>
                      </a:lnTo>
                      <a:lnTo>
                        <a:pt x="169" y="282"/>
                      </a:lnTo>
                      <a:lnTo>
                        <a:pt x="164" y="276"/>
                      </a:lnTo>
                      <a:lnTo>
                        <a:pt x="164" y="274"/>
                      </a:lnTo>
                      <a:lnTo>
                        <a:pt x="162" y="272"/>
                      </a:lnTo>
                      <a:lnTo>
                        <a:pt x="160" y="272"/>
                      </a:lnTo>
                      <a:lnTo>
                        <a:pt x="156" y="269"/>
                      </a:lnTo>
                      <a:lnTo>
                        <a:pt x="156" y="267"/>
                      </a:lnTo>
                      <a:lnTo>
                        <a:pt x="150" y="263"/>
                      </a:lnTo>
                      <a:lnTo>
                        <a:pt x="146" y="259"/>
                      </a:lnTo>
                      <a:lnTo>
                        <a:pt x="139" y="251"/>
                      </a:lnTo>
                      <a:lnTo>
                        <a:pt x="137" y="249"/>
                      </a:lnTo>
                      <a:lnTo>
                        <a:pt x="133" y="246"/>
                      </a:lnTo>
                      <a:lnTo>
                        <a:pt x="131" y="244"/>
                      </a:lnTo>
                      <a:lnTo>
                        <a:pt x="129" y="244"/>
                      </a:lnTo>
                      <a:lnTo>
                        <a:pt x="125" y="238"/>
                      </a:lnTo>
                      <a:lnTo>
                        <a:pt x="123" y="238"/>
                      </a:lnTo>
                      <a:lnTo>
                        <a:pt x="123" y="236"/>
                      </a:lnTo>
                      <a:lnTo>
                        <a:pt x="121" y="234"/>
                      </a:lnTo>
                      <a:lnTo>
                        <a:pt x="116" y="228"/>
                      </a:lnTo>
                      <a:lnTo>
                        <a:pt x="114" y="226"/>
                      </a:lnTo>
                      <a:lnTo>
                        <a:pt x="110" y="223"/>
                      </a:lnTo>
                      <a:lnTo>
                        <a:pt x="108" y="223"/>
                      </a:lnTo>
                      <a:lnTo>
                        <a:pt x="106" y="221"/>
                      </a:lnTo>
                      <a:lnTo>
                        <a:pt x="96" y="211"/>
                      </a:lnTo>
                      <a:lnTo>
                        <a:pt x="91" y="205"/>
                      </a:lnTo>
                      <a:lnTo>
                        <a:pt x="87" y="201"/>
                      </a:lnTo>
                      <a:lnTo>
                        <a:pt x="85" y="200"/>
                      </a:lnTo>
                      <a:lnTo>
                        <a:pt x="83" y="200"/>
                      </a:lnTo>
                      <a:lnTo>
                        <a:pt x="79" y="194"/>
                      </a:lnTo>
                      <a:lnTo>
                        <a:pt x="69" y="186"/>
                      </a:lnTo>
                      <a:lnTo>
                        <a:pt x="69" y="184"/>
                      </a:lnTo>
                      <a:lnTo>
                        <a:pt x="66" y="184"/>
                      </a:lnTo>
                      <a:lnTo>
                        <a:pt x="66" y="182"/>
                      </a:lnTo>
                      <a:lnTo>
                        <a:pt x="64" y="180"/>
                      </a:lnTo>
                      <a:lnTo>
                        <a:pt x="62" y="178"/>
                      </a:lnTo>
                      <a:lnTo>
                        <a:pt x="60" y="178"/>
                      </a:lnTo>
                      <a:lnTo>
                        <a:pt x="60" y="176"/>
                      </a:lnTo>
                      <a:lnTo>
                        <a:pt x="58" y="175"/>
                      </a:lnTo>
                      <a:lnTo>
                        <a:pt x="54" y="173"/>
                      </a:lnTo>
                      <a:lnTo>
                        <a:pt x="50" y="169"/>
                      </a:lnTo>
                      <a:lnTo>
                        <a:pt x="48" y="167"/>
                      </a:lnTo>
                      <a:lnTo>
                        <a:pt x="46" y="165"/>
                      </a:lnTo>
                      <a:lnTo>
                        <a:pt x="41" y="161"/>
                      </a:lnTo>
                      <a:lnTo>
                        <a:pt x="39" y="157"/>
                      </a:lnTo>
                      <a:lnTo>
                        <a:pt x="33" y="153"/>
                      </a:lnTo>
                      <a:lnTo>
                        <a:pt x="31" y="152"/>
                      </a:lnTo>
                      <a:lnTo>
                        <a:pt x="31" y="150"/>
                      </a:lnTo>
                      <a:lnTo>
                        <a:pt x="27" y="148"/>
                      </a:lnTo>
                      <a:lnTo>
                        <a:pt x="21" y="142"/>
                      </a:lnTo>
                      <a:lnTo>
                        <a:pt x="16" y="138"/>
                      </a:lnTo>
                      <a:lnTo>
                        <a:pt x="16" y="136"/>
                      </a:lnTo>
                      <a:lnTo>
                        <a:pt x="14" y="136"/>
                      </a:lnTo>
                      <a:lnTo>
                        <a:pt x="12" y="132"/>
                      </a:lnTo>
                      <a:lnTo>
                        <a:pt x="10" y="132"/>
                      </a:lnTo>
                      <a:lnTo>
                        <a:pt x="8" y="130"/>
                      </a:lnTo>
                      <a:lnTo>
                        <a:pt x="4" y="127"/>
                      </a:lnTo>
                      <a:lnTo>
                        <a:pt x="2" y="127"/>
                      </a:lnTo>
                      <a:lnTo>
                        <a:pt x="2" y="125"/>
                      </a:lnTo>
                      <a:lnTo>
                        <a:pt x="0" y="125"/>
                      </a:lnTo>
                      <a:lnTo>
                        <a:pt x="0" y="123"/>
                      </a:lnTo>
                      <a:lnTo>
                        <a:pt x="0" y="121"/>
                      </a:lnTo>
                      <a:lnTo>
                        <a:pt x="0" y="119"/>
                      </a:lnTo>
                      <a:lnTo>
                        <a:pt x="0" y="117"/>
                      </a:lnTo>
                      <a:lnTo>
                        <a:pt x="0" y="115"/>
                      </a:lnTo>
                      <a:lnTo>
                        <a:pt x="0" y="113"/>
                      </a:lnTo>
                      <a:lnTo>
                        <a:pt x="0" y="111"/>
                      </a:lnTo>
                      <a:lnTo>
                        <a:pt x="0" y="109"/>
                      </a:lnTo>
                      <a:lnTo>
                        <a:pt x="0" y="107"/>
                      </a:lnTo>
                      <a:lnTo>
                        <a:pt x="0" y="105"/>
                      </a:lnTo>
                      <a:lnTo>
                        <a:pt x="0" y="98"/>
                      </a:lnTo>
                      <a:lnTo>
                        <a:pt x="0" y="96"/>
                      </a:lnTo>
                      <a:lnTo>
                        <a:pt x="0" y="94"/>
                      </a:lnTo>
                      <a:lnTo>
                        <a:pt x="0" y="90"/>
                      </a:lnTo>
                      <a:lnTo>
                        <a:pt x="0" y="86"/>
                      </a:lnTo>
                      <a:lnTo>
                        <a:pt x="0" y="84"/>
                      </a:lnTo>
                      <a:lnTo>
                        <a:pt x="0" y="82"/>
                      </a:lnTo>
                      <a:lnTo>
                        <a:pt x="0" y="79"/>
                      </a:lnTo>
                      <a:lnTo>
                        <a:pt x="0" y="77"/>
                      </a:lnTo>
                      <a:lnTo>
                        <a:pt x="0" y="73"/>
                      </a:lnTo>
                      <a:lnTo>
                        <a:pt x="0" y="59"/>
                      </a:lnTo>
                      <a:lnTo>
                        <a:pt x="0" y="57"/>
                      </a:lnTo>
                      <a:lnTo>
                        <a:pt x="0" y="34"/>
                      </a:lnTo>
                      <a:lnTo>
                        <a:pt x="0" y="32"/>
                      </a:lnTo>
                      <a:lnTo>
                        <a:pt x="0" y="31"/>
                      </a:lnTo>
                      <a:lnTo>
                        <a:pt x="0" y="19"/>
                      </a:lnTo>
                      <a:lnTo>
                        <a:pt x="0" y="17"/>
                      </a:lnTo>
                      <a:lnTo>
                        <a:pt x="0" y="13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9" y="0"/>
                      </a:lnTo>
                      <a:lnTo>
                        <a:pt x="37" y="0"/>
                      </a:lnTo>
                      <a:lnTo>
                        <a:pt x="39" y="0"/>
                      </a:lnTo>
                      <a:lnTo>
                        <a:pt x="43" y="0"/>
                      </a:lnTo>
                      <a:lnTo>
                        <a:pt x="45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52" y="0"/>
                      </a:lnTo>
                      <a:lnTo>
                        <a:pt x="54" y="0"/>
                      </a:lnTo>
                      <a:lnTo>
                        <a:pt x="56" y="0"/>
                      </a:lnTo>
                      <a:lnTo>
                        <a:pt x="58" y="0"/>
                      </a:lnTo>
                      <a:lnTo>
                        <a:pt x="62" y="0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71" y="0"/>
                      </a:lnTo>
                      <a:lnTo>
                        <a:pt x="73" y="0"/>
                      </a:lnTo>
                      <a:lnTo>
                        <a:pt x="79" y="0"/>
                      </a:lnTo>
                      <a:lnTo>
                        <a:pt x="83" y="0"/>
                      </a:lnTo>
                      <a:lnTo>
                        <a:pt x="94" y="0"/>
                      </a:lnTo>
                      <a:lnTo>
                        <a:pt x="96" y="0"/>
                      </a:lnTo>
                      <a:lnTo>
                        <a:pt x="98" y="0"/>
                      </a:lnTo>
                      <a:lnTo>
                        <a:pt x="104" y="0"/>
                      </a:lnTo>
                      <a:lnTo>
                        <a:pt x="106" y="0"/>
                      </a:lnTo>
                      <a:lnTo>
                        <a:pt x="110" y="0"/>
                      </a:lnTo>
                      <a:lnTo>
                        <a:pt x="112" y="0"/>
                      </a:lnTo>
                      <a:lnTo>
                        <a:pt x="119" y="0"/>
                      </a:lnTo>
                      <a:lnTo>
                        <a:pt x="121" y="0"/>
                      </a:lnTo>
                      <a:lnTo>
                        <a:pt x="123" y="0"/>
                      </a:lnTo>
                      <a:lnTo>
                        <a:pt x="125" y="0"/>
                      </a:lnTo>
                      <a:lnTo>
                        <a:pt x="127" y="0"/>
                      </a:lnTo>
                      <a:lnTo>
                        <a:pt x="129" y="0"/>
                      </a:lnTo>
                      <a:lnTo>
                        <a:pt x="133" y="0"/>
                      </a:lnTo>
                      <a:lnTo>
                        <a:pt x="135" y="0"/>
                      </a:lnTo>
                      <a:lnTo>
                        <a:pt x="139" y="0"/>
                      </a:lnTo>
                      <a:lnTo>
                        <a:pt x="144" y="0"/>
                      </a:lnTo>
                      <a:lnTo>
                        <a:pt x="146" y="0"/>
                      </a:lnTo>
                      <a:lnTo>
                        <a:pt x="148" y="0"/>
                      </a:lnTo>
                      <a:lnTo>
                        <a:pt x="152" y="0"/>
                      </a:lnTo>
                      <a:lnTo>
                        <a:pt x="154" y="0"/>
                      </a:lnTo>
                      <a:lnTo>
                        <a:pt x="156" y="0"/>
                      </a:lnTo>
                      <a:lnTo>
                        <a:pt x="158" y="0"/>
                      </a:lnTo>
                      <a:lnTo>
                        <a:pt x="162" y="0"/>
                      </a:lnTo>
                      <a:lnTo>
                        <a:pt x="165" y="0"/>
                      </a:lnTo>
                      <a:lnTo>
                        <a:pt x="167" y="0"/>
                      </a:lnTo>
                      <a:lnTo>
                        <a:pt x="169" y="0"/>
                      </a:lnTo>
                      <a:lnTo>
                        <a:pt x="173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25" name="Freeform 1385"/>
                <p:cNvSpPr>
                  <a:spLocks noEditPoints="1"/>
                </p:cNvSpPr>
                <p:nvPr/>
              </p:nvSpPr>
              <p:spPr bwMode="auto">
                <a:xfrm>
                  <a:off x="3208636" y="2163107"/>
                  <a:ext cx="406400" cy="301625"/>
                </a:xfrm>
                <a:custGeom>
                  <a:avLst/>
                  <a:gdLst>
                    <a:gd name="T0" fmla="*/ 16 w 256"/>
                    <a:gd name="T1" fmla="*/ 115 h 190"/>
                    <a:gd name="T2" fmla="*/ 29 w 256"/>
                    <a:gd name="T3" fmla="*/ 5 h 190"/>
                    <a:gd name="T4" fmla="*/ 31 w 256"/>
                    <a:gd name="T5" fmla="*/ 5 h 190"/>
                    <a:gd name="T6" fmla="*/ 29 w 256"/>
                    <a:gd name="T7" fmla="*/ 4 h 190"/>
                    <a:gd name="T8" fmla="*/ 23 w 256"/>
                    <a:gd name="T9" fmla="*/ 5 h 190"/>
                    <a:gd name="T10" fmla="*/ 23 w 256"/>
                    <a:gd name="T11" fmla="*/ 5 h 190"/>
                    <a:gd name="T12" fmla="*/ 35 w 256"/>
                    <a:gd name="T13" fmla="*/ 5 h 190"/>
                    <a:gd name="T14" fmla="*/ 50 w 256"/>
                    <a:gd name="T15" fmla="*/ 9 h 190"/>
                    <a:gd name="T16" fmla="*/ 58 w 256"/>
                    <a:gd name="T17" fmla="*/ 27 h 190"/>
                    <a:gd name="T18" fmla="*/ 75 w 256"/>
                    <a:gd name="T19" fmla="*/ 34 h 190"/>
                    <a:gd name="T20" fmla="*/ 96 w 256"/>
                    <a:gd name="T21" fmla="*/ 27 h 190"/>
                    <a:gd name="T22" fmla="*/ 108 w 256"/>
                    <a:gd name="T23" fmla="*/ 30 h 190"/>
                    <a:gd name="T24" fmla="*/ 121 w 256"/>
                    <a:gd name="T25" fmla="*/ 27 h 190"/>
                    <a:gd name="T26" fmla="*/ 139 w 256"/>
                    <a:gd name="T27" fmla="*/ 25 h 190"/>
                    <a:gd name="T28" fmla="*/ 160 w 256"/>
                    <a:gd name="T29" fmla="*/ 17 h 190"/>
                    <a:gd name="T30" fmla="*/ 181 w 256"/>
                    <a:gd name="T31" fmla="*/ 13 h 190"/>
                    <a:gd name="T32" fmla="*/ 204 w 256"/>
                    <a:gd name="T33" fmla="*/ 13 h 190"/>
                    <a:gd name="T34" fmla="*/ 227 w 256"/>
                    <a:gd name="T35" fmla="*/ 13 h 190"/>
                    <a:gd name="T36" fmla="*/ 244 w 256"/>
                    <a:gd name="T37" fmla="*/ 19 h 190"/>
                    <a:gd name="T38" fmla="*/ 254 w 256"/>
                    <a:gd name="T39" fmla="*/ 29 h 190"/>
                    <a:gd name="T40" fmla="*/ 250 w 256"/>
                    <a:gd name="T41" fmla="*/ 42 h 190"/>
                    <a:gd name="T42" fmla="*/ 244 w 256"/>
                    <a:gd name="T43" fmla="*/ 59 h 190"/>
                    <a:gd name="T44" fmla="*/ 237 w 256"/>
                    <a:gd name="T45" fmla="*/ 75 h 190"/>
                    <a:gd name="T46" fmla="*/ 233 w 256"/>
                    <a:gd name="T47" fmla="*/ 90 h 190"/>
                    <a:gd name="T48" fmla="*/ 240 w 256"/>
                    <a:gd name="T49" fmla="*/ 98 h 190"/>
                    <a:gd name="T50" fmla="*/ 238 w 256"/>
                    <a:gd name="T51" fmla="*/ 119 h 190"/>
                    <a:gd name="T52" fmla="*/ 238 w 256"/>
                    <a:gd name="T53" fmla="*/ 142 h 190"/>
                    <a:gd name="T54" fmla="*/ 238 w 256"/>
                    <a:gd name="T55" fmla="*/ 165 h 190"/>
                    <a:gd name="T56" fmla="*/ 238 w 256"/>
                    <a:gd name="T57" fmla="*/ 188 h 190"/>
                    <a:gd name="T58" fmla="*/ 196 w 256"/>
                    <a:gd name="T59" fmla="*/ 190 h 190"/>
                    <a:gd name="T60" fmla="*/ 152 w 256"/>
                    <a:gd name="T61" fmla="*/ 190 h 190"/>
                    <a:gd name="T62" fmla="*/ 127 w 256"/>
                    <a:gd name="T63" fmla="*/ 190 h 190"/>
                    <a:gd name="T64" fmla="*/ 104 w 256"/>
                    <a:gd name="T65" fmla="*/ 190 h 190"/>
                    <a:gd name="T66" fmla="*/ 81 w 256"/>
                    <a:gd name="T67" fmla="*/ 190 h 190"/>
                    <a:gd name="T68" fmla="*/ 62 w 256"/>
                    <a:gd name="T69" fmla="*/ 190 h 190"/>
                    <a:gd name="T70" fmla="*/ 43 w 256"/>
                    <a:gd name="T71" fmla="*/ 190 h 190"/>
                    <a:gd name="T72" fmla="*/ 20 w 256"/>
                    <a:gd name="T73" fmla="*/ 190 h 190"/>
                    <a:gd name="T74" fmla="*/ 6 w 256"/>
                    <a:gd name="T75" fmla="*/ 184 h 190"/>
                    <a:gd name="T76" fmla="*/ 6 w 256"/>
                    <a:gd name="T77" fmla="*/ 169 h 190"/>
                    <a:gd name="T78" fmla="*/ 4 w 256"/>
                    <a:gd name="T79" fmla="*/ 159 h 190"/>
                    <a:gd name="T80" fmla="*/ 4 w 256"/>
                    <a:gd name="T81" fmla="*/ 144 h 190"/>
                    <a:gd name="T82" fmla="*/ 8 w 256"/>
                    <a:gd name="T83" fmla="*/ 132 h 190"/>
                    <a:gd name="T84" fmla="*/ 12 w 256"/>
                    <a:gd name="T85" fmla="*/ 128 h 190"/>
                    <a:gd name="T86" fmla="*/ 10 w 256"/>
                    <a:gd name="T87" fmla="*/ 126 h 190"/>
                    <a:gd name="T88" fmla="*/ 16 w 256"/>
                    <a:gd name="T89" fmla="*/ 117 h 190"/>
                    <a:gd name="T90" fmla="*/ 14 w 256"/>
                    <a:gd name="T91" fmla="*/ 115 h 190"/>
                    <a:gd name="T92" fmla="*/ 14 w 256"/>
                    <a:gd name="T93" fmla="*/ 103 h 190"/>
                    <a:gd name="T94" fmla="*/ 14 w 256"/>
                    <a:gd name="T95" fmla="*/ 103 h 190"/>
                    <a:gd name="T96" fmla="*/ 16 w 256"/>
                    <a:gd name="T97" fmla="*/ 88 h 190"/>
                    <a:gd name="T98" fmla="*/ 18 w 256"/>
                    <a:gd name="T99" fmla="*/ 75 h 190"/>
                    <a:gd name="T100" fmla="*/ 16 w 256"/>
                    <a:gd name="T101" fmla="*/ 71 h 190"/>
                    <a:gd name="T102" fmla="*/ 18 w 256"/>
                    <a:gd name="T103" fmla="*/ 57 h 190"/>
                    <a:gd name="T104" fmla="*/ 20 w 256"/>
                    <a:gd name="T105" fmla="*/ 48 h 190"/>
                    <a:gd name="T106" fmla="*/ 20 w 256"/>
                    <a:gd name="T107" fmla="*/ 32 h 190"/>
                    <a:gd name="T108" fmla="*/ 21 w 256"/>
                    <a:gd name="T109" fmla="*/ 27 h 190"/>
                    <a:gd name="T110" fmla="*/ 21 w 256"/>
                    <a:gd name="T111" fmla="*/ 13 h 190"/>
                    <a:gd name="T112" fmla="*/ 35 w 256"/>
                    <a:gd name="T113" fmla="*/ 4 h 190"/>
                    <a:gd name="T114" fmla="*/ 35 w 256"/>
                    <a:gd name="T115" fmla="*/ 2 h 190"/>
                    <a:gd name="T116" fmla="*/ 18 w 256"/>
                    <a:gd name="T117" fmla="*/ 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56" h="190">
                      <a:moveTo>
                        <a:pt x="14" y="130"/>
                      </a:moveTo>
                      <a:lnTo>
                        <a:pt x="12" y="130"/>
                      </a:lnTo>
                      <a:lnTo>
                        <a:pt x="14" y="130"/>
                      </a:lnTo>
                      <a:close/>
                      <a:moveTo>
                        <a:pt x="14" y="130"/>
                      </a:moveTo>
                      <a:lnTo>
                        <a:pt x="12" y="130"/>
                      </a:lnTo>
                      <a:lnTo>
                        <a:pt x="14" y="130"/>
                      </a:lnTo>
                      <a:close/>
                      <a:moveTo>
                        <a:pt x="12" y="130"/>
                      </a:moveTo>
                      <a:lnTo>
                        <a:pt x="12" y="128"/>
                      </a:lnTo>
                      <a:lnTo>
                        <a:pt x="12" y="130"/>
                      </a:lnTo>
                      <a:close/>
                      <a:moveTo>
                        <a:pt x="16" y="115"/>
                      </a:moveTo>
                      <a:lnTo>
                        <a:pt x="14" y="115"/>
                      </a:lnTo>
                      <a:lnTo>
                        <a:pt x="16" y="115"/>
                      </a:lnTo>
                      <a:close/>
                      <a:moveTo>
                        <a:pt x="21" y="29"/>
                      </a:moveTo>
                      <a:lnTo>
                        <a:pt x="21" y="27"/>
                      </a:lnTo>
                      <a:lnTo>
                        <a:pt x="21" y="29"/>
                      </a:lnTo>
                      <a:close/>
                      <a:moveTo>
                        <a:pt x="21" y="27"/>
                      </a:moveTo>
                      <a:lnTo>
                        <a:pt x="21" y="29"/>
                      </a:lnTo>
                      <a:lnTo>
                        <a:pt x="21" y="27"/>
                      </a:lnTo>
                      <a:close/>
                      <a:moveTo>
                        <a:pt x="43" y="7"/>
                      </a:moveTo>
                      <a:lnTo>
                        <a:pt x="41" y="7"/>
                      </a:lnTo>
                      <a:lnTo>
                        <a:pt x="43" y="7"/>
                      </a:lnTo>
                      <a:close/>
                      <a:moveTo>
                        <a:pt x="29" y="5"/>
                      </a:moveTo>
                      <a:lnTo>
                        <a:pt x="27" y="5"/>
                      </a:lnTo>
                      <a:lnTo>
                        <a:pt x="29" y="5"/>
                      </a:lnTo>
                      <a:close/>
                      <a:moveTo>
                        <a:pt x="31" y="5"/>
                      </a:moveTo>
                      <a:lnTo>
                        <a:pt x="29" y="5"/>
                      </a:lnTo>
                      <a:lnTo>
                        <a:pt x="31" y="5"/>
                      </a:lnTo>
                      <a:close/>
                      <a:moveTo>
                        <a:pt x="27" y="5"/>
                      </a:moveTo>
                      <a:lnTo>
                        <a:pt x="27" y="4"/>
                      </a:lnTo>
                      <a:lnTo>
                        <a:pt x="27" y="5"/>
                      </a:lnTo>
                      <a:close/>
                      <a:moveTo>
                        <a:pt x="27" y="4"/>
                      </a:moveTo>
                      <a:lnTo>
                        <a:pt x="27" y="5"/>
                      </a:lnTo>
                      <a:lnTo>
                        <a:pt x="25" y="4"/>
                      </a:lnTo>
                      <a:lnTo>
                        <a:pt x="27" y="4"/>
                      </a:lnTo>
                      <a:close/>
                      <a:moveTo>
                        <a:pt x="31" y="4"/>
                      </a:moveTo>
                      <a:lnTo>
                        <a:pt x="31" y="5"/>
                      </a:lnTo>
                      <a:lnTo>
                        <a:pt x="29" y="5"/>
                      </a:lnTo>
                      <a:lnTo>
                        <a:pt x="29" y="4"/>
                      </a:lnTo>
                      <a:lnTo>
                        <a:pt x="31" y="4"/>
                      </a:lnTo>
                      <a:lnTo>
                        <a:pt x="29" y="4"/>
                      </a:lnTo>
                      <a:lnTo>
                        <a:pt x="31" y="4"/>
                      </a:lnTo>
                      <a:lnTo>
                        <a:pt x="29" y="4"/>
                      </a:lnTo>
                      <a:lnTo>
                        <a:pt x="31" y="4"/>
                      </a:lnTo>
                      <a:close/>
                      <a:moveTo>
                        <a:pt x="29" y="4"/>
                      </a:moveTo>
                      <a:lnTo>
                        <a:pt x="29" y="5"/>
                      </a:lnTo>
                      <a:lnTo>
                        <a:pt x="29" y="4"/>
                      </a:lnTo>
                      <a:close/>
                      <a:moveTo>
                        <a:pt x="31" y="4"/>
                      </a:moveTo>
                      <a:lnTo>
                        <a:pt x="29" y="4"/>
                      </a:lnTo>
                      <a:lnTo>
                        <a:pt x="31" y="4"/>
                      </a:lnTo>
                      <a:close/>
                      <a:moveTo>
                        <a:pt x="18" y="4"/>
                      </a:moveTo>
                      <a:lnTo>
                        <a:pt x="20" y="4"/>
                      </a:lnTo>
                      <a:lnTo>
                        <a:pt x="18" y="4"/>
                      </a:lnTo>
                      <a:lnTo>
                        <a:pt x="20" y="4"/>
                      </a:lnTo>
                      <a:lnTo>
                        <a:pt x="20" y="5"/>
                      </a:lnTo>
                      <a:lnTo>
                        <a:pt x="20" y="4"/>
                      </a:lnTo>
                      <a:lnTo>
                        <a:pt x="20" y="5"/>
                      </a:lnTo>
                      <a:lnTo>
                        <a:pt x="21" y="5"/>
                      </a:lnTo>
                      <a:lnTo>
                        <a:pt x="20" y="5"/>
                      </a:lnTo>
                      <a:lnTo>
                        <a:pt x="21" y="5"/>
                      </a:lnTo>
                      <a:lnTo>
                        <a:pt x="23" y="5"/>
                      </a:lnTo>
                      <a:lnTo>
                        <a:pt x="23" y="7"/>
                      </a:lnTo>
                      <a:lnTo>
                        <a:pt x="21" y="7"/>
                      </a:lnTo>
                      <a:lnTo>
                        <a:pt x="23" y="7"/>
                      </a:lnTo>
                      <a:lnTo>
                        <a:pt x="23" y="5"/>
                      </a:lnTo>
                      <a:lnTo>
                        <a:pt x="23" y="7"/>
                      </a:lnTo>
                      <a:lnTo>
                        <a:pt x="23" y="9"/>
                      </a:lnTo>
                      <a:lnTo>
                        <a:pt x="25" y="9"/>
                      </a:lnTo>
                      <a:lnTo>
                        <a:pt x="25" y="7"/>
                      </a:lnTo>
                      <a:lnTo>
                        <a:pt x="23" y="7"/>
                      </a:lnTo>
                      <a:lnTo>
                        <a:pt x="25" y="7"/>
                      </a:lnTo>
                      <a:lnTo>
                        <a:pt x="23" y="7"/>
                      </a:lnTo>
                      <a:lnTo>
                        <a:pt x="23" y="5"/>
                      </a:lnTo>
                      <a:lnTo>
                        <a:pt x="25" y="5"/>
                      </a:lnTo>
                      <a:lnTo>
                        <a:pt x="25" y="4"/>
                      </a:lnTo>
                      <a:lnTo>
                        <a:pt x="25" y="5"/>
                      </a:lnTo>
                      <a:lnTo>
                        <a:pt x="27" y="5"/>
                      </a:lnTo>
                      <a:lnTo>
                        <a:pt x="25" y="5"/>
                      </a:lnTo>
                      <a:lnTo>
                        <a:pt x="27" y="5"/>
                      </a:lnTo>
                      <a:lnTo>
                        <a:pt x="29" y="5"/>
                      </a:lnTo>
                      <a:lnTo>
                        <a:pt x="31" y="5"/>
                      </a:lnTo>
                      <a:lnTo>
                        <a:pt x="31" y="4"/>
                      </a:lnTo>
                      <a:lnTo>
                        <a:pt x="33" y="4"/>
                      </a:lnTo>
                      <a:lnTo>
                        <a:pt x="35" y="4"/>
                      </a:lnTo>
                      <a:lnTo>
                        <a:pt x="35" y="5"/>
                      </a:lnTo>
                      <a:lnTo>
                        <a:pt x="37" y="5"/>
                      </a:lnTo>
                      <a:lnTo>
                        <a:pt x="37" y="7"/>
                      </a:lnTo>
                      <a:lnTo>
                        <a:pt x="39" y="7"/>
                      </a:lnTo>
                      <a:lnTo>
                        <a:pt x="41" y="7"/>
                      </a:lnTo>
                      <a:lnTo>
                        <a:pt x="43" y="7"/>
                      </a:lnTo>
                      <a:lnTo>
                        <a:pt x="43" y="5"/>
                      </a:lnTo>
                      <a:lnTo>
                        <a:pt x="45" y="5"/>
                      </a:lnTo>
                      <a:lnTo>
                        <a:pt x="46" y="5"/>
                      </a:lnTo>
                      <a:lnTo>
                        <a:pt x="48" y="5"/>
                      </a:lnTo>
                      <a:lnTo>
                        <a:pt x="48" y="7"/>
                      </a:lnTo>
                      <a:lnTo>
                        <a:pt x="50" y="7"/>
                      </a:lnTo>
                      <a:lnTo>
                        <a:pt x="50" y="9"/>
                      </a:lnTo>
                      <a:lnTo>
                        <a:pt x="52" y="9"/>
                      </a:lnTo>
                      <a:lnTo>
                        <a:pt x="52" y="11"/>
                      </a:lnTo>
                      <a:lnTo>
                        <a:pt x="54" y="11"/>
                      </a:lnTo>
                      <a:lnTo>
                        <a:pt x="54" y="13"/>
                      </a:lnTo>
                      <a:lnTo>
                        <a:pt x="54" y="15"/>
                      </a:lnTo>
                      <a:lnTo>
                        <a:pt x="56" y="15"/>
                      </a:lnTo>
                      <a:lnTo>
                        <a:pt x="56" y="17"/>
                      </a:lnTo>
                      <a:lnTo>
                        <a:pt x="56" y="19"/>
                      </a:lnTo>
                      <a:lnTo>
                        <a:pt x="56" y="21"/>
                      </a:lnTo>
                      <a:lnTo>
                        <a:pt x="56" y="23"/>
                      </a:lnTo>
                      <a:lnTo>
                        <a:pt x="58" y="25"/>
                      </a:lnTo>
                      <a:lnTo>
                        <a:pt x="58" y="27"/>
                      </a:lnTo>
                      <a:lnTo>
                        <a:pt x="56" y="29"/>
                      </a:lnTo>
                      <a:lnTo>
                        <a:pt x="58" y="29"/>
                      </a:lnTo>
                      <a:lnTo>
                        <a:pt x="58" y="30"/>
                      </a:lnTo>
                      <a:lnTo>
                        <a:pt x="60" y="30"/>
                      </a:lnTo>
                      <a:lnTo>
                        <a:pt x="62" y="32"/>
                      </a:lnTo>
                      <a:lnTo>
                        <a:pt x="64" y="32"/>
                      </a:lnTo>
                      <a:lnTo>
                        <a:pt x="66" y="32"/>
                      </a:lnTo>
                      <a:lnTo>
                        <a:pt x="68" y="32"/>
                      </a:lnTo>
                      <a:lnTo>
                        <a:pt x="69" y="32"/>
                      </a:lnTo>
                      <a:lnTo>
                        <a:pt x="71" y="34"/>
                      </a:lnTo>
                      <a:lnTo>
                        <a:pt x="73" y="34"/>
                      </a:lnTo>
                      <a:lnTo>
                        <a:pt x="75" y="34"/>
                      </a:lnTo>
                      <a:lnTo>
                        <a:pt x="75" y="32"/>
                      </a:lnTo>
                      <a:lnTo>
                        <a:pt x="77" y="32"/>
                      </a:lnTo>
                      <a:lnTo>
                        <a:pt x="79" y="32"/>
                      </a:lnTo>
                      <a:lnTo>
                        <a:pt x="81" y="30"/>
                      </a:lnTo>
                      <a:lnTo>
                        <a:pt x="83" y="30"/>
                      </a:lnTo>
                      <a:lnTo>
                        <a:pt x="85" y="29"/>
                      </a:lnTo>
                      <a:lnTo>
                        <a:pt x="87" y="27"/>
                      </a:lnTo>
                      <a:lnTo>
                        <a:pt x="89" y="27"/>
                      </a:lnTo>
                      <a:lnTo>
                        <a:pt x="91" y="27"/>
                      </a:lnTo>
                      <a:lnTo>
                        <a:pt x="93" y="27"/>
                      </a:lnTo>
                      <a:lnTo>
                        <a:pt x="94" y="27"/>
                      </a:lnTo>
                      <a:lnTo>
                        <a:pt x="96" y="27"/>
                      </a:lnTo>
                      <a:lnTo>
                        <a:pt x="98" y="27"/>
                      </a:lnTo>
                      <a:lnTo>
                        <a:pt x="100" y="27"/>
                      </a:lnTo>
                      <a:lnTo>
                        <a:pt x="100" y="29"/>
                      </a:lnTo>
                      <a:lnTo>
                        <a:pt x="100" y="27"/>
                      </a:lnTo>
                      <a:lnTo>
                        <a:pt x="102" y="27"/>
                      </a:lnTo>
                      <a:lnTo>
                        <a:pt x="104" y="27"/>
                      </a:lnTo>
                      <a:lnTo>
                        <a:pt x="104" y="29"/>
                      </a:lnTo>
                      <a:lnTo>
                        <a:pt x="106" y="29"/>
                      </a:lnTo>
                      <a:lnTo>
                        <a:pt x="106" y="30"/>
                      </a:lnTo>
                      <a:lnTo>
                        <a:pt x="108" y="30"/>
                      </a:lnTo>
                      <a:lnTo>
                        <a:pt x="108" y="32"/>
                      </a:lnTo>
                      <a:lnTo>
                        <a:pt x="108" y="30"/>
                      </a:lnTo>
                      <a:lnTo>
                        <a:pt x="110" y="30"/>
                      </a:lnTo>
                      <a:lnTo>
                        <a:pt x="110" y="29"/>
                      </a:lnTo>
                      <a:lnTo>
                        <a:pt x="112" y="29"/>
                      </a:lnTo>
                      <a:lnTo>
                        <a:pt x="114" y="29"/>
                      </a:lnTo>
                      <a:lnTo>
                        <a:pt x="114" y="30"/>
                      </a:lnTo>
                      <a:lnTo>
                        <a:pt x="114" y="29"/>
                      </a:lnTo>
                      <a:lnTo>
                        <a:pt x="116" y="29"/>
                      </a:lnTo>
                      <a:lnTo>
                        <a:pt x="116" y="30"/>
                      </a:lnTo>
                      <a:lnTo>
                        <a:pt x="117" y="29"/>
                      </a:lnTo>
                      <a:lnTo>
                        <a:pt x="119" y="29"/>
                      </a:lnTo>
                      <a:lnTo>
                        <a:pt x="119" y="27"/>
                      </a:lnTo>
                      <a:lnTo>
                        <a:pt x="121" y="27"/>
                      </a:lnTo>
                      <a:lnTo>
                        <a:pt x="123" y="27"/>
                      </a:lnTo>
                      <a:lnTo>
                        <a:pt x="123" y="25"/>
                      </a:lnTo>
                      <a:lnTo>
                        <a:pt x="125" y="25"/>
                      </a:lnTo>
                      <a:lnTo>
                        <a:pt x="127" y="25"/>
                      </a:lnTo>
                      <a:lnTo>
                        <a:pt x="127" y="27"/>
                      </a:lnTo>
                      <a:lnTo>
                        <a:pt x="129" y="27"/>
                      </a:lnTo>
                      <a:lnTo>
                        <a:pt x="131" y="27"/>
                      </a:lnTo>
                      <a:lnTo>
                        <a:pt x="133" y="27"/>
                      </a:lnTo>
                      <a:lnTo>
                        <a:pt x="135" y="27"/>
                      </a:lnTo>
                      <a:lnTo>
                        <a:pt x="137" y="27"/>
                      </a:lnTo>
                      <a:lnTo>
                        <a:pt x="139" y="27"/>
                      </a:lnTo>
                      <a:lnTo>
                        <a:pt x="139" y="25"/>
                      </a:lnTo>
                      <a:lnTo>
                        <a:pt x="141" y="25"/>
                      </a:lnTo>
                      <a:lnTo>
                        <a:pt x="142" y="23"/>
                      </a:lnTo>
                      <a:lnTo>
                        <a:pt x="144" y="23"/>
                      </a:lnTo>
                      <a:lnTo>
                        <a:pt x="146" y="21"/>
                      </a:lnTo>
                      <a:lnTo>
                        <a:pt x="148" y="21"/>
                      </a:lnTo>
                      <a:lnTo>
                        <a:pt x="150" y="21"/>
                      </a:lnTo>
                      <a:lnTo>
                        <a:pt x="152" y="21"/>
                      </a:lnTo>
                      <a:lnTo>
                        <a:pt x="154" y="21"/>
                      </a:lnTo>
                      <a:lnTo>
                        <a:pt x="156" y="19"/>
                      </a:lnTo>
                      <a:lnTo>
                        <a:pt x="156" y="17"/>
                      </a:lnTo>
                      <a:lnTo>
                        <a:pt x="158" y="17"/>
                      </a:lnTo>
                      <a:lnTo>
                        <a:pt x="160" y="17"/>
                      </a:lnTo>
                      <a:lnTo>
                        <a:pt x="162" y="17"/>
                      </a:lnTo>
                      <a:lnTo>
                        <a:pt x="164" y="17"/>
                      </a:lnTo>
                      <a:lnTo>
                        <a:pt x="165" y="17"/>
                      </a:lnTo>
                      <a:lnTo>
                        <a:pt x="167" y="17"/>
                      </a:lnTo>
                      <a:lnTo>
                        <a:pt x="169" y="17"/>
                      </a:lnTo>
                      <a:lnTo>
                        <a:pt x="171" y="17"/>
                      </a:lnTo>
                      <a:lnTo>
                        <a:pt x="173" y="17"/>
                      </a:lnTo>
                      <a:lnTo>
                        <a:pt x="173" y="15"/>
                      </a:lnTo>
                      <a:lnTo>
                        <a:pt x="175" y="15"/>
                      </a:lnTo>
                      <a:lnTo>
                        <a:pt x="177" y="13"/>
                      </a:lnTo>
                      <a:lnTo>
                        <a:pt x="179" y="13"/>
                      </a:lnTo>
                      <a:lnTo>
                        <a:pt x="181" y="13"/>
                      </a:lnTo>
                      <a:lnTo>
                        <a:pt x="183" y="13"/>
                      </a:lnTo>
                      <a:lnTo>
                        <a:pt x="185" y="13"/>
                      </a:lnTo>
                      <a:lnTo>
                        <a:pt x="187" y="13"/>
                      </a:lnTo>
                      <a:lnTo>
                        <a:pt x="189" y="13"/>
                      </a:lnTo>
                      <a:lnTo>
                        <a:pt x="190" y="13"/>
                      </a:lnTo>
                      <a:lnTo>
                        <a:pt x="192" y="13"/>
                      </a:lnTo>
                      <a:lnTo>
                        <a:pt x="194" y="13"/>
                      </a:lnTo>
                      <a:lnTo>
                        <a:pt x="196" y="13"/>
                      </a:lnTo>
                      <a:lnTo>
                        <a:pt x="198" y="13"/>
                      </a:lnTo>
                      <a:lnTo>
                        <a:pt x="200" y="13"/>
                      </a:lnTo>
                      <a:lnTo>
                        <a:pt x="202" y="13"/>
                      </a:lnTo>
                      <a:lnTo>
                        <a:pt x="204" y="13"/>
                      </a:lnTo>
                      <a:lnTo>
                        <a:pt x="206" y="13"/>
                      </a:lnTo>
                      <a:lnTo>
                        <a:pt x="208" y="13"/>
                      </a:lnTo>
                      <a:lnTo>
                        <a:pt x="210" y="13"/>
                      </a:lnTo>
                      <a:lnTo>
                        <a:pt x="212" y="13"/>
                      </a:lnTo>
                      <a:lnTo>
                        <a:pt x="213" y="13"/>
                      </a:lnTo>
                      <a:lnTo>
                        <a:pt x="215" y="13"/>
                      </a:lnTo>
                      <a:lnTo>
                        <a:pt x="217" y="13"/>
                      </a:lnTo>
                      <a:lnTo>
                        <a:pt x="219" y="13"/>
                      </a:lnTo>
                      <a:lnTo>
                        <a:pt x="221" y="13"/>
                      </a:lnTo>
                      <a:lnTo>
                        <a:pt x="223" y="13"/>
                      </a:lnTo>
                      <a:lnTo>
                        <a:pt x="225" y="13"/>
                      </a:lnTo>
                      <a:lnTo>
                        <a:pt x="227" y="13"/>
                      </a:lnTo>
                      <a:lnTo>
                        <a:pt x="229" y="13"/>
                      </a:lnTo>
                      <a:lnTo>
                        <a:pt x="231" y="13"/>
                      </a:lnTo>
                      <a:lnTo>
                        <a:pt x="233" y="13"/>
                      </a:lnTo>
                      <a:lnTo>
                        <a:pt x="235" y="13"/>
                      </a:lnTo>
                      <a:lnTo>
                        <a:pt x="237" y="13"/>
                      </a:lnTo>
                      <a:lnTo>
                        <a:pt x="238" y="13"/>
                      </a:lnTo>
                      <a:lnTo>
                        <a:pt x="240" y="13"/>
                      </a:lnTo>
                      <a:lnTo>
                        <a:pt x="242" y="13"/>
                      </a:lnTo>
                      <a:lnTo>
                        <a:pt x="242" y="15"/>
                      </a:lnTo>
                      <a:lnTo>
                        <a:pt x="242" y="17"/>
                      </a:lnTo>
                      <a:lnTo>
                        <a:pt x="244" y="17"/>
                      </a:lnTo>
                      <a:lnTo>
                        <a:pt x="244" y="19"/>
                      </a:lnTo>
                      <a:lnTo>
                        <a:pt x="246" y="19"/>
                      </a:lnTo>
                      <a:lnTo>
                        <a:pt x="246" y="21"/>
                      </a:lnTo>
                      <a:lnTo>
                        <a:pt x="246" y="23"/>
                      </a:lnTo>
                      <a:lnTo>
                        <a:pt x="246" y="21"/>
                      </a:lnTo>
                      <a:lnTo>
                        <a:pt x="248" y="21"/>
                      </a:lnTo>
                      <a:lnTo>
                        <a:pt x="248" y="23"/>
                      </a:lnTo>
                      <a:lnTo>
                        <a:pt x="250" y="23"/>
                      </a:lnTo>
                      <a:lnTo>
                        <a:pt x="252" y="23"/>
                      </a:lnTo>
                      <a:lnTo>
                        <a:pt x="252" y="25"/>
                      </a:lnTo>
                      <a:lnTo>
                        <a:pt x="254" y="25"/>
                      </a:lnTo>
                      <a:lnTo>
                        <a:pt x="254" y="27"/>
                      </a:lnTo>
                      <a:lnTo>
                        <a:pt x="254" y="29"/>
                      </a:lnTo>
                      <a:lnTo>
                        <a:pt x="256" y="29"/>
                      </a:lnTo>
                      <a:lnTo>
                        <a:pt x="256" y="30"/>
                      </a:lnTo>
                      <a:lnTo>
                        <a:pt x="256" y="32"/>
                      </a:lnTo>
                      <a:lnTo>
                        <a:pt x="254" y="32"/>
                      </a:lnTo>
                      <a:lnTo>
                        <a:pt x="254" y="34"/>
                      </a:lnTo>
                      <a:lnTo>
                        <a:pt x="254" y="36"/>
                      </a:lnTo>
                      <a:lnTo>
                        <a:pt x="254" y="38"/>
                      </a:lnTo>
                      <a:lnTo>
                        <a:pt x="252" y="38"/>
                      </a:lnTo>
                      <a:lnTo>
                        <a:pt x="252" y="40"/>
                      </a:lnTo>
                      <a:lnTo>
                        <a:pt x="250" y="42"/>
                      </a:lnTo>
                      <a:lnTo>
                        <a:pt x="252" y="42"/>
                      </a:lnTo>
                      <a:lnTo>
                        <a:pt x="250" y="42"/>
                      </a:lnTo>
                      <a:lnTo>
                        <a:pt x="250" y="44"/>
                      </a:lnTo>
                      <a:lnTo>
                        <a:pt x="250" y="46"/>
                      </a:lnTo>
                      <a:lnTo>
                        <a:pt x="248" y="46"/>
                      </a:lnTo>
                      <a:lnTo>
                        <a:pt x="248" y="48"/>
                      </a:lnTo>
                      <a:lnTo>
                        <a:pt x="248" y="50"/>
                      </a:lnTo>
                      <a:lnTo>
                        <a:pt x="248" y="52"/>
                      </a:lnTo>
                      <a:lnTo>
                        <a:pt x="248" y="53"/>
                      </a:lnTo>
                      <a:lnTo>
                        <a:pt x="246" y="53"/>
                      </a:lnTo>
                      <a:lnTo>
                        <a:pt x="246" y="55"/>
                      </a:lnTo>
                      <a:lnTo>
                        <a:pt x="244" y="55"/>
                      </a:lnTo>
                      <a:lnTo>
                        <a:pt x="244" y="57"/>
                      </a:lnTo>
                      <a:lnTo>
                        <a:pt x="244" y="59"/>
                      </a:lnTo>
                      <a:lnTo>
                        <a:pt x="244" y="61"/>
                      </a:lnTo>
                      <a:lnTo>
                        <a:pt x="244" y="63"/>
                      </a:lnTo>
                      <a:lnTo>
                        <a:pt x="244" y="65"/>
                      </a:lnTo>
                      <a:lnTo>
                        <a:pt x="242" y="65"/>
                      </a:lnTo>
                      <a:lnTo>
                        <a:pt x="242" y="67"/>
                      </a:lnTo>
                      <a:lnTo>
                        <a:pt x="240" y="67"/>
                      </a:lnTo>
                      <a:lnTo>
                        <a:pt x="240" y="69"/>
                      </a:lnTo>
                      <a:lnTo>
                        <a:pt x="238" y="69"/>
                      </a:lnTo>
                      <a:lnTo>
                        <a:pt x="238" y="71"/>
                      </a:lnTo>
                      <a:lnTo>
                        <a:pt x="237" y="71"/>
                      </a:lnTo>
                      <a:lnTo>
                        <a:pt x="237" y="73"/>
                      </a:lnTo>
                      <a:lnTo>
                        <a:pt x="237" y="75"/>
                      </a:lnTo>
                      <a:lnTo>
                        <a:pt x="235" y="75"/>
                      </a:lnTo>
                      <a:lnTo>
                        <a:pt x="235" y="77"/>
                      </a:lnTo>
                      <a:lnTo>
                        <a:pt x="235" y="78"/>
                      </a:lnTo>
                      <a:lnTo>
                        <a:pt x="235" y="80"/>
                      </a:lnTo>
                      <a:lnTo>
                        <a:pt x="233" y="80"/>
                      </a:lnTo>
                      <a:lnTo>
                        <a:pt x="233" y="82"/>
                      </a:lnTo>
                      <a:lnTo>
                        <a:pt x="233" y="84"/>
                      </a:lnTo>
                      <a:lnTo>
                        <a:pt x="233" y="86"/>
                      </a:lnTo>
                      <a:lnTo>
                        <a:pt x="231" y="86"/>
                      </a:lnTo>
                      <a:lnTo>
                        <a:pt x="233" y="86"/>
                      </a:lnTo>
                      <a:lnTo>
                        <a:pt x="233" y="88"/>
                      </a:lnTo>
                      <a:lnTo>
                        <a:pt x="233" y="90"/>
                      </a:lnTo>
                      <a:lnTo>
                        <a:pt x="233" y="92"/>
                      </a:lnTo>
                      <a:lnTo>
                        <a:pt x="235" y="92"/>
                      </a:lnTo>
                      <a:lnTo>
                        <a:pt x="235" y="90"/>
                      </a:lnTo>
                      <a:lnTo>
                        <a:pt x="237" y="90"/>
                      </a:lnTo>
                      <a:lnTo>
                        <a:pt x="237" y="92"/>
                      </a:lnTo>
                      <a:lnTo>
                        <a:pt x="238" y="92"/>
                      </a:lnTo>
                      <a:lnTo>
                        <a:pt x="240" y="92"/>
                      </a:lnTo>
                      <a:lnTo>
                        <a:pt x="240" y="94"/>
                      </a:lnTo>
                      <a:lnTo>
                        <a:pt x="242" y="94"/>
                      </a:lnTo>
                      <a:lnTo>
                        <a:pt x="242" y="96"/>
                      </a:lnTo>
                      <a:lnTo>
                        <a:pt x="242" y="98"/>
                      </a:lnTo>
                      <a:lnTo>
                        <a:pt x="240" y="98"/>
                      </a:lnTo>
                      <a:lnTo>
                        <a:pt x="240" y="100"/>
                      </a:lnTo>
                      <a:lnTo>
                        <a:pt x="240" y="101"/>
                      </a:lnTo>
                      <a:lnTo>
                        <a:pt x="240" y="103"/>
                      </a:lnTo>
                      <a:lnTo>
                        <a:pt x="240" y="105"/>
                      </a:lnTo>
                      <a:lnTo>
                        <a:pt x="240" y="107"/>
                      </a:lnTo>
                      <a:lnTo>
                        <a:pt x="240" y="109"/>
                      </a:lnTo>
                      <a:lnTo>
                        <a:pt x="238" y="109"/>
                      </a:lnTo>
                      <a:lnTo>
                        <a:pt x="238" y="111"/>
                      </a:lnTo>
                      <a:lnTo>
                        <a:pt x="238" y="113"/>
                      </a:lnTo>
                      <a:lnTo>
                        <a:pt x="238" y="115"/>
                      </a:lnTo>
                      <a:lnTo>
                        <a:pt x="238" y="117"/>
                      </a:lnTo>
                      <a:lnTo>
                        <a:pt x="238" y="119"/>
                      </a:lnTo>
                      <a:lnTo>
                        <a:pt x="238" y="121"/>
                      </a:lnTo>
                      <a:lnTo>
                        <a:pt x="238" y="123"/>
                      </a:lnTo>
                      <a:lnTo>
                        <a:pt x="238" y="125"/>
                      </a:lnTo>
                      <a:lnTo>
                        <a:pt x="238" y="126"/>
                      </a:lnTo>
                      <a:lnTo>
                        <a:pt x="238" y="128"/>
                      </a:lnTo>
                      <a:lnTo>
                        <a:pt x="238" y="130"/>
                      </a:lnTo>
                      <a:lnTo>
                        <a:pt x="238" y="132"/>
                      </a:lnTo>
                      <a:lnTo>
                        <a:pt x="238" y="134"/>
                      </a:lnTo>
                      <a:lnTo>
                        <a:pt x="238" y="136"/>
                      </a:lnTo>
                      <a:lnTo>
                        <a:pt x="238" y="138"/>
                      </a:lnTo>
                      <a:lnTo>
                        <a:pt x="238" y="140"/>
                      </a:lnTo>
                      <a:lnTo>
                        <a:pt x="238" y="142"/>
                      </a:lnTo>
                      <a:lnTo>
                        <a:pt x="238" y="144"/>
                      </a:lnTo>
                      <a:lnTo>
                        <a:pt x="238" y="146"/>
                      </a:lnTo>
                      <a:lnTo>
                        <a:pt x="238" y="148"/>
                      </a:lnTo>
                      <a:lnTo>
                        <a:pt x="238" y="149"/>
                      </a:lnTo>
                      <a:lnTo>
                        <a:pt x="238" y="151"/>
                      </a:lnTo>
                      <a:lnTo>
                        <a:pt x="238" y="153"/>
                      </a:lnTo>
                      <a:lnTo>
                        <a:pt x="238" y="155"/>
                      </a:lnTo>
                      <a:lnTo>
                        <a:pt x="238" y="157"/>
                      </a:lnTo>
                      <a:lnTo>
                        <a:pt x="238" y="159"/>
                      </a:lnTo>
                      <a:lnTo>
                        <a:pt x="238" y="161"/>
                      </a:lnTo>
                      <a:lnTo>
                        <a:pt x="238" y="163"/>
                      </a:lnTo>
                      <a:lnTo>
                        <a:pt x="238" y="165"/>
                      </a:lnTo>
                      <a:lnTo>
                        <a:pt x="238" y="167"/>
                      </a:lnTo>
                      <a:lnTo>
                        <a:pt x="238" y="169"/>
                      </a:lnTo>
                      <a:lnTo>
                        <a:pt x="238" y="171"/>
                      </a:lnTo>
                      <a:lnTo>
                        <a:pt x="238" y="173"/>
                      </a:lnTo>
                      <a:lnTo>
                        <a:pt x="238" y="174"/>
                      </a:lnTo>
                      <a:lnTo>
                        <a:pt x="238" y="176"/>
                      </a:lnTo>
                      <a:lnTo>
                        <a:pt x="238" y="178"/>
                      </a:lnTo>
                      <a:lnTo>
                        <a:pt x="238" y="180"/>
                      </a:lnTo>
                      <a:lnTo>
                        <a:pt x="238" y="182"/>
                      </a:lnTo>
                      <a:lnTo>
                        <a:pt x="238" y="184"/>
                      </a:lnTo>
                      <a:lnTo>
                        <a:pt x="238" y="186"/>
                      </a:lnTo>
                      <a:lnTo>
                        <a:pt x="238" y="188"/>
                      </a:lnTo>
                      <a:lnTo>
                        <a:pt x="238" y="190"/>
                      </a:lnTo>
                      <a:lnTo>
                        <a:pt x="227" y="190"/>
                      </a:lnTo>
                      <a:lnTo>
                        <a:pt x="223" y="190"/>
                      </a:lnTo>
                      <a:lnTo>
                        <a:pt x="217" y="190"/>
                      </a:lnTo>
                      <a:lnTo>
                        <a:pt x="215" y="190"/>
                      </a:lnTo>
                      <a:lnTo>
                        <a:pt x="210" y="190"/>
                      </a:lnTo>
                      <a:lnTo>
                        <a:pt x="208" y="190"/>
                      </a:lnTo>
                      <a:lnTo>
                        <a:pt x="206" y="190"/>
                      </a:lnTo>
                      <a:lnTo>
                        <a:pt x="202" y="190"/>
                      </a:lnTo>
                      <a:lnTo>
                        <a:pt x="200" y="190"/>
                      </a:lnTo>
                      <a:lnTo>
                        <a:pt x="198" y="190"/>
                      </a:lnTo>
                      <a:lnTo>
                        <a:pt x="196" y="190"/>
                      </a:lnTo>
                      <a:lnTo>
                        <a:pt x="192" y="190"/>
                      </a:lnTo>
                      <a:lnTo>
                        <a:pt x="190" y="190"/>
                      </a:lnTo>
                      <a:lnTo>
                        <a:pt x="189" y="190"/>
                      </a:lnTo>
                      <a:lnTo>
                        <a:pt x="187" y="190"/>
                      </a:lnTo>
                      <a:lnTo>
                        <a:pt x="183" y="190"/>
                      </a:lnTo>
                      <a:lnTo>
                        <a:pt x="181" y="190"/>
                      </a:lnTo>
                      <a:lnTo>
                        <a:pt x="173" y="190"/>
                      </a:lnTo>
                      <a:lnTo>
                        <a:pt x="167" y="190"/>
                      </a:lnTo>
                      <a:lnTo>
                        <a:pt x="165" y="190"/>
                      </a:lnTo>
                      <a:lnTo>
                        <a:pt x="164" y="190"/>
                      </a:lnTo>
                      <a:lnTo>
                        <a:pt x="160" y="190"/>
                      </a:lnTo>
                      <a:lnTo>
                        <a:pt x="152" y="190"/>
                      </a:lnTo>
                      <a:lnTo>
                        <a:pt x="150" y="190"/>
                      </a:lnTo>
                      <a:lnTo>
                        <a:pt x="146" y="190"/>
                      </a:lnTo>
                      <a:lnTo>
                        <a:pt x="144" y="190"/>
                      </a:lnTo>
                      <a:lnTo>
                        <a:pt x="142" y="190"/>
                      </a:lnTo>
                      <a:lnTo>
                        <a:pt x="141" y="190"/>
                      </a:lnTo>
                      <a:lnTo>
                        <a:pt x="139" y="190"/>
                      </a:lnTo>
                      <a:lnTo>
                        <a:pt x="137" y="190"/>
                      </a:lnTo>
                      <a:lnTo>
                        <a:pt x="135" y="190"/>
                      </a:lnTo>
                      <a:lnTo>
                        <a:pt x="133" y="190"/>
                      </a:lnTo>
                      <a:lnTo>
                        <a:pt x="131" y="190"/>
                      </a:lnTo>
                      <a:lnTo>
                        <a:pt x="129" y="190"/>
                      </a:lnTo>
                      <a:lnTo>
                        <a:pt x="127" y="190"/>
                      </a:lnTo>
                      <a:lnTo>
                        <a:pt x="125" y="190"/>
                      </a:lnTo>
                      <a:lnTo>
                        <a:pt x="123" y="190"/>
                      </a:lnTo>
                      <a:lnTo>
                        <a:pt x="121" y="190"/>
                      </a:lnTo>
                      <a:lnTo>
                        <a:pt x="119" y="190"/>
                      </a:lnTo>
                      <a:lnTo>
                        <a:pt x="117" y="190"/>
                      </a:lnTo>
                      <a:lnTo>
                        <a:pt x="116" y="190"/>
                      </a:lnTo>
                      <a:lnTo>
                        <a:pt x="114" y="190"/>
                      </a:lnTo>
                      <a:lnTo>
                        <a:pt x="112" y="190"/>
                      </a:lnTo>
                      <a:lnTo>
                        <a:pt x="110" y="190"/>
                      </a:lnTo>
                      <a:lnTo>
                        <a:pt x="108" y="190"/>
                      </a:lnTo>
                      <a:lnTo>
                        <a:pt x="106" y="190"/>
                      </a:lnTo>
                      <a:lnTo>
                        <a:pt x="104" y="190"/>
                      </a:lnTo>
                      <a:lnTo>
                        <a:pt x="102" y="190"/>
                      </a:lnTo>
                      <a:lnTo>
                        <a:pt x="100" y="190"/>
                      </a:lnTo>
                      <a:lnTo>
                        <a:pt x="98" y="190"/>
                      </a:lnTo>
                      <a:lnTo>
                        <a:pt x="96" y="190"/>
                      </a:lnTo>
                      <a:lnTo>
                        <a:pt x="94" y="190"/>
                      </a:lnTo>
                      <a:lnTo>
                        <a:pt x="93" y="190"/>
                      </a:lnTo>
                      <a:lnTo>
                        <a:pt x="91" y="190"/>
                      </a:lnTo>
                      <a:lnTo>
                        <a:pt x="89" y="190"/>
                      </a:lnTo>
                      <a:lnTo>
                        <a:pt x="87" y="190"/>
                      </a:lnTo>
                      <a:lnTo>
                        <a:pt x="85" y="190"/>
                      </a:lnTo>
                      <a:lnTo>
                        <a:pt x="83" y="190"/>
                      </a:lnTo>
                      <a:lnTo>
                        <a:pt x="81" y="190"/>
                      </a:lnTo>
                      <a:lnTo>
                        <a:pt x="79" y="190"/>
                      </a:lnTo>
                      <a:lnTo>
                        <a:pt x="77" y="190"/>
                      </a:lnTo>
                      <a:lnTo>
                        <a:pt x="77" y="188"/>
                      </a:lnTo>
                      <a:lnTo>
                        <a:pt x="75" y="188"/>
                      </a:lnTo>
                      <a:lnTo>
                        <a:pt x="73" y="188"/>
                      </a:lnTo>
                      <a:lnTo>
                        <a:pt x="71" y="188"/>
                      </a:lnTo>
                      <a:lnTo>
                        <a:pt x="69" y="188"/>
                      </a:lnTo>
                      <a:lnTo>
                        <a:pt x="68" y="188"/>
                      </a:lnTo>
                      <a:lnTo>
                        <a:pt x="66" y="188"/>
                      </a:lnTo>
                      <a:lnTo>
                        <a:pt x="64" y="188"/>
                      </a:lnTo>
                      <a:lnTo>
                        <a:pt x="64" y="190"/>
                      </a:lnTo>
                      <a:lnTo>
                        <a:pt x="62" y="190"/>
                      </a:lnTo>
                      <a:lnTo>
                        <a:pt x="60" y="190"/>
                      </a:lnTo>
                      <a:lnTo>
                        <a:pt x="58" y="190"/>
                      </a:lnTo>
                      <a:lnTo>
                        <a:pt x="56" y="190"/>
                      </a:lnTo>
                      <a:lnTo>
                        <a:pt x="54" y="190"/>
                      </a:lnTo>
                      <a:lnTo>
                        <a:pt x="52" y="190"/>
                      </a:lnTo>
                      <a:lnTo>
                        <a:pt x="50" y="190"/>
                      </a:lnTo>
                      <a:lnTo>
                        <a:pt x="48" y="190"/>
                      </a:lnTo>
                      <a:lnTo>
                        <a:pt x="46" y="190"/>
                      </a:lnTo>
                      <a:lnTo>
                        <a:pt x="46" y="188"/>
                      </a:lnTo>
                      <a:lnTo>
                        <a:pt x="45" y="188"/>
                      </a:lnTo>
                      <a:lnTo>
                        <a:pt x="45" y="190"/>
                      </a:lnTo>
                      <a:lnTo>
                        <a:pt x="43" y="190"/>
                      </a:lnTo>
                      <a:lnTo>
                        <a:pt x="41" y="190"/>
                      </a:lnTo>
                      <a:lnTo>
                        <a:pt x="39" y="190"/>
                      </a:lnTo>
                      <a:lnTo>
                        <a:pt x="37" y="190"/>
                      </a:lnTo>
                      <a:lnTo>
                        <a:pt x="35" y="190"/>
                      </a:lnTo>
                      <a:lnTo>
                        <a:pt x="33" y="190"/>
                      </a:lnTo>
                      <a:lnTo>
                        <a:pt x="31" y="190"/>
                      </a:lnTo>
                      <a:lnTo>
                        <a:pt x="29" y="190"/>
                      </a:lnTo>
                      <a:lnTo>
                        <a:pt x="27" y="190"/>
                      </a:lnTo>
                      <a:lnTo>
                        <a:pt x="25" y="190"/>
                      </a:lnTo>
                      <a:lnTo>
                        <a:pt x="23" y="190"/>
                      </a:lnTo>
                      <a:lnTo>
                        <a:pt x="21" y="190"/>
                      </a:lnTo>
                      <a:lnTo>
                        <a:pt x="20" y="190"/>
                      </a:lnTo>
                      <a:lnTo>
                        <a:pt x="18" y="190"/>
                      </a:lnTo>
                      <a:lnTo>
                        <a:pt x="16" y="190"/>
                      </a:lnTo>
                      <a:lnTo>
                        <a:pt x="14" y="190"/>
                      </a:lnTo>
                      <a:lnTo>
                        <a:pt x="12" y="190"/>
                      </a:lnTo>
                      <a:lnTo>
                        <a:pt x="12" y="188"/>
                      </a:lnTo>
                      <a:lnTo>
                        <a:pt x="10" y="188"/>
                      </a:lnTo>
                      <a:lnTo>
                        <a:pt x="8" y="188"/>
                      </a:lnTo>
                      <a:lnTo>
                        <a:pt x="8" y="186"/>
                      </a:lnTo>
                      <a:lnTo>
                        <a:pt x="8" y="184"/>
                      </a:lnTo>
                      <a:lnTo>
                        <a:pt x="6" y="184"/>
                      </a:lnTo>
                      <a:lnTo>
                        <a:pt x="8" y="184"/>
                      </a:lnTo>
                      <a:lnTo>
                        <a:pt x="6" y="184"/>
                      </a:lnTo>
                      <a:lnTo>
                        <a:pt x="6" y="182"/>
                      </a:lnTo>
                      <a:lnTo>
                        <a:pt x="6" y="184"/>
                      </a:lnTo>
                      <a:lnTo>
                        <a:pt x="6" y="182"/>
                      </a:lnTo>
                      <a:lnTo>
                        <a:pt x="6" y="180"/>
                      </a:lnTo>
                      <a:lnTo>
                        <a:pt x="6" y="178"/>
                      </a:lnTo>
                      <a:lnTo>
                        <a:pt x="6" y="176"/>
                      </a:lnTo>
                      <a:lnTo>
                        <a:pt x="4" y="176"/>
                      </a:lnTo>
                      <a:lnTo>
                        <a:pt x="4" y="174"/>
                      </a:lnTo>
                      <a:lnTo>
                        <a:pt x="4" y="173"/>
                      </a:lnTo>
                      <a:lnTo>
                        <a:pt x="4" y="171"/>
                      </a:lnTo>
                      <a:lnTo>
                        <a:pt x="6" y="171"/>
                      </a:lnTo>
                      <a:lnTo>
                        <a:pt x="6" y="169"/>
                      </a:lnTo>
                      <a:lnTo>
                        <a:pt x="8" y="169"/>
                      </a:lnTo>
                      <a:lnTo>
                        <a:pt x="6" y="169"/>
                      </a:lnTo>
                      <a:lnTo>
                        <a:pt x="6" y="171"/>
                      </a:lnTo>
                      <a:lnTo>
                        <a:pt x="4" y="171"/>
                      </a:lnTo>
                      <a:lnTo>
                        <a:pt x="4" y="169"/>
                      </a:lnTo>
                      <a:lnTo>
                        <a:pt x="4" y="167"/>
                      </a:lnTo>
                      <a:lnTo>
                        <a:pt x="6" y="167"/>
                      </a:lnTo>
                      <a:lnTo>
                        <a:pt x="6" y="165"/>
                      </a:lnTo>
                      <a:lnTo>
                        <a:pt x="6" y="163"/>
                      </a:lnTo>
                      <a:lnTo>
                        <a:pt x="6" y="161"/>
                      </a:lnTo>
                      <a:lnTo>
                        <a:pt x="4" y="161"/>
                      </a:lnTo>
                      <a:lnTo>
                        <a:pt x="4" y="159"/>
                      </a:lnTo>
                      <a:lnTo>
                        <a:pt x="4" y="157"/>
                      </a:lnTo>
                      <a:lnTo>
                        <a:pt x="2" y="157"/>
                      </a:lnTo>
                      <a:lnTo>
                        <a:pt x="2" y="155"/>
                      </a:lnTo>
                      <a:lnTo>
                        <a:pt x="0" y="155"/>
                      </a:lnTo>
                      <a:lnTo>
                        <a:pt x="0" y="153"/>
                      </a:lnTo>
                      <a:lnTo>
                        <a:pt x="0" y="151"/>
                      </a:lnTo>
                      <a:lnTo>
                        <a:pt x="2" y="151"/>
                      </a:lnTo>
                      <a:lnTo>
                        <a:pt x="2" y="149"/>
                      </a:lnTo>
                      <a:lnTo>
                        <a:pt x="2" y="148"/>
                      </a:lnTo>
                      <a:lnTo>
                        <a:pt x="4" y="148"/>
                      </a:lnTo>
                      <a:lnTo>
                        <a:pt x="4" y="146"/>
                      </a:lnTo>
                      <a:lnTo>
                        <a:pt x="4" y="144"/>
                      </a:lnTo>
                      <a:lnTo>
                        <a:pt x="4" y="142"/>
                      </a:lnTo>
                      <a:lnTo>
                        <a:pt x="6" y="142"/>
                      </a:lnTo>
                      <a:lnTo>
                        <a:pt x="4" y="142"/>
                      </a:lnTo>
                      <a:lnTo>
                        <a:pt x="4" y="140"/>
                      </a:lnTo>
                      <a:lnTo>
                        <a:pt x="6" y="140"/>
                      </a:lnTo>
                      <a:lnTo>
                        <a:pt x="6" y="138"/>
                      </a:lnTo>
                      <a:lnTo>
                        <a:pt x="6" y="136"/>
                      </a:lnTo>
                      <a:lnTo>
                        <a:pt x="6" y="134"/>
                      </a:lnTo>
                      <a:lnTo>
                        <a:pt x="6" y="132"/>
                      </a:lnTo>
                      <a:lnTo>
                        <a:pt x="8" y="132"/>
                      </a:lnTo>
                      <a:lnTo>
                        <a:pt x="8" y="130"/>
                      </a:lnTo>
                      <a:lnTo>
                        <a:pt x="8" y="132"/>
                      </a:lnTo>
                      <a:lnTo>
                        <a:pt x="8" y="134"/>
                      </a:lnTo>
                      <a:lnTo>
                        <a:pt x="8" y="132"/>
                      </a:lnTo>
                      <a:lnTo>
                        <a:pt x="8" y="134"/>
                      </a:lnTo>
                      <a:lnTo>
                        <a:pt x="8" y="132"/>
                      </a:lnTo>
                      <a:lnTo>
                        <a:pt x="10" y="132"/>
                      </a:lnTo>
                      <a:lnTo>
                        <a:pt x="8" y="132"/>
                      </a:lnTo>
                      <a:lnTo>
                        <a:pt x="8" y="130"/>
                      </a:lnTo>
                      <a:lnTo>
                        <a:pt x="10" y="130"/>
                      </a:lnTo>
                      <a:lnTo>
                        <a:pt x="10" y="128"/>
                      </a:lnTo>
                      <a:lnTo>
                        <a:pt x="12" y="128"/>
                      </a:lnTo>
                      <a:lnTo>
                        <a:pt x="10" y="128"/>
                      </a:lnTo>
                      <a:lnTo>
                        <a:pt x="12" y="128"/>
                      </a:lnTo>
                      <a:lnTo>
                        <a:pt x="12" y="130"/>
                      </a:lnTo>
                      <a:lnTo>
                        <a:pt x="14" y="130"/>
                      </a:lnTo>
                      <a:lnTo>
                        <a:pt x="12" y="130"/>
                      </a:lnTo>
                      <a:lnTo>
                        <a:pt x="12" y="128"/>
                      </a:lnTo>
                      <a:lnTo>
                        <a:pt x="12" y="126"/>
                      </a:lnTo>
                      <a:lnTo>
                        <a:pt x="10" y="126"/>
                      </a:lnTo>
                      <a:lnTo>
                        <a:pt x="10" y="128"/>
                      </a:lnTo>
                      <a:lnTo>
                        <a:pt x="8" y="128"/>
                      </a:lnTo>
                      <a:lnTo>
                        <a:pt x="8" y="130"/>
                      </a:lnTo>
                      <a:lnTo>
                        <a:pt x="8" y="128"/>
                      </a:lnTo>
                      <a:lnTo>
                        <a:pt x="10" y="128"/>
                      </a:lnTo>
                      <a:lnTo>
                        <a:pt x="10" y="126"/>
                      </a:lnTo>
                      <a:lnTo>
                        <a:pt x="10" y="125"/>
                      </a:lnTo>
                      <a:lnTo>
                        <a:pt x="10" y="123"/>
                      </a:lnTo>
                      <a:lnTo>
                        <a:pt x="12" y="123"/>
                      </a:lnTo>
                      <a:lnTo>
                        <a:pt x="12" y="121"/>
                      </a:lnTo>
                      <a:lnTo>
                        <a:pt x="12" y="119"/>
                      </a:lnTo>
                      <a:lnTo>
                        <a:pt x="12" y="117"/>
                      </a:lnTo>
                      <a:lnTo>
                        <a:pt x="14" y="117"/>
                      </a:lnTo>
                      <a:lnTo>
                        <a:pt x="14" y="115"/>
                      </a:lnTo>
                      <a:lnTo>
                        <a:pt x="16" y="115"/>
                      </a:lnTo>
                      <a:lnTo>
                        <a:pt x="14" y="115"/>
                      </a:lnTo>
                      <a:lnTo>
                        <a:pt x="16" y="115"/>
                      </a:lnTo>
                      <a:lnTo>
                        <a:pt x="16" y="117"/>
                      </a:lnTo>
                      <a:lnTo>
                        <a:pt x="18" y="117"/>
                      </a:lnTo>
                      <a:lnTo>
                        <a:pt x="20" y="117"/>
                      </a:lnTo>
                      <a:lnTo>
                        <a:pt x="21" y="117"/>
                      </a:lnTo>
                      <a:lnTo>
                        <a:pt x="21" y="119"/>
                      </a:lnTo>
                      <a:lnTo>
                        <a:pt x="21" y="117"/>
                      </a:lnTo>
                      <a:lnTo>
                        <a:pt x="20" y="117"/>
                      </a:lnTo>
                      <a:lnTo>
                        <a:pt x="18" y="117"/>
                      </a:lnTo>
                      <a:lnTo>
                        <a:pt x="16" y="117"/>
                      </a:lnTo>
                      <a:lnTo>
                        <a:pt x="16" y="115"/>
                      </a:lnTo>
                      <a:lnTo>
                        <a:pt x="14" y="115"/>
                      </a:lnTo>
                      <a:lnTo>
                        <a:pt x="14" y="113"/>
                      </a:lnTo>
                      <a:lnTo>
                        <a:pt x="14" y="115"/>
                      </a:lnTo>
                      <a:lnTo>
                        <a:pt x="14" y="117"/>
                      </a:lnTo>
                      <a:lnTo>
                        <a:pt x="12" y="117"/>
                      </a:lnTo>
                      <a:lnTo>
                        <a:pt x="12" y="115"/>
                      </a:lnTo>
                      <a:lnTo>
                        <a:pt x="12" y="113"/>
                      </a:lnTo>
                      <a:lnTo>
                        <a:pt x="12" y="111"/>
                      </a:lnTo>
                      <a:lnTo>
                        <a:pt x="14" y="111"/>
                      </a:lnTo>
                      <a:lnTo>
                        <a:pt x="14" y="109"/>
                      </a:lnTo>
                      <a:lnTo>
                        <a:pt x="14" y="107"/>
                      </a:lnTo>
                      <a:lnTo>
                        <a:pt x="14" y="105"/>
                      </a:lnTo>
                      <a:lnTo>
                        <a:pt x="14" y="103"/>
                      </a:lnTo>
                      <a:lnTo>
                        <a:pt x="14" y="101"/>
                      </a:lnTo>
                      <a:lnTo>
                        <a:pt x="14" y="103"/>
                      </a:lnTo>
                      <a:lnTo>
                        <a:pt x="14" y="105"/>
                      </a:lnTo>
                      <a:lnTo>
                        <a:pt x="16" y="105"/>
                      </a:lnTo>
                      <a:lnTo>
                        <a:pt x="16" y="103"/>
                      </a:lnTo>
                      <a:lnTo>
                        <a:pt x="16" y="105"/>
                      </a:lnTo>
                      <a:lnTo>
                        <a:pt x="16" y="103"/>
                      </a:lnTo>
                      <a:lnTo>
                        <a:pt x="16" y="105"/>
                      </a:lnTo>
                      <a:lnTo>
                        <a:pt x="16" y="103"/>
                      </a:lnTo>
                      <a:lnTo>
                        <a:pt x="18" y="103"/>
                      </a:lnTo>
                      <a:lnTo>
                        <a:pt x="16" y="103"/>
                      </a:lnTo>
                      <a:lnTo>
                        <a:pt x="16" y="105"/>
                      </a:lnTo>
                      <a:lnTo>
                        <a:pt x="16" y="103"/>
                      </a:lnTo>
                      <a:lnTo>
                        <a:pt x="14" y="103"/>
                      </a:lnTo>
                      <a:lnTo>
                        <a:pt x="14" y="101"/>
                      </a:lnTo>
                      <a:lnTo>
                        <a:pt x="14" y="100"/>
                      </a:lnTo>
                      <a:lnTo>
                        <a:pt x="14" y="98"/>
                      </a:lnTo>
                      <a:lnTo>
                        <a:pt x="14" y="96"/>
                      </a:lnTo>
                      <a:lnTo>
                        <a:pt x="14" y="94"/>
                      </a:lnTo>
                      <a:lnTo>
                        <a:pt x="14" y="92"/>
                      </a:lnTo>
                      <a:lnTo>
                        <a:pt x="16" y="92"/>
                      </a:lnTo>
                      <a:lnTo>
                        <a:pt x="14" y="90"/>
                      </a:lnTo>
                      <a:lnTo>
                        <a:pt x="16" y="90"/>
                      </a:lnTo>
                      <a:lnTo>
                        <a:pt x="14" y="90"/>
                      </a:lnTo>
                      <a:lnTo>
                        <a:pt x="16" y="90"/>
                      </a:lnTo>
                      <a:lnTo>
                        <a:pt x="16" y="88"/>
                      </a:lnTo>
                      <a:lnTo>
                        <a:pt x="16" y="86"/>
                      </a:lnTo>
                      <a:lnTo>
                        <a:pt x="16" y="84"/>
                      </a:lnTo>
                      <a:lnTo>
                        <a:pt x="18" y="84"/>
                      </a:lnTo>
                      <a:lnTo>
                        <a:pt x="18" y="82"/>
                      </a:lnTo>
                      <a:lnTo>
                        <a:pt x="16" y="82"/>
                      </a:lnTo>
                      <a:lnTo>
                        <a:pt x="16" y="84"/>
                      </a:lnTo>
                      <a:lnTo>
                        <a:pt x="16" y="82"/>
                      </a:lnTo>
                      <a:lnTo>
                        <a:pt x="16" y="80"/>
                      </a:lnTo>
                      <a:lnTo>
                        <a:pt x="16" y="78"/>
                      </a:lnTo>
                      <a:lnTo>
                        <a:pt x="16" y="77"/>
                      </a:lnTo>
                      <a:lnTo>
                        <a:pt x="16" y="75"/>
                      </a:lnTo>
                      <a:lnTo>
                        <a:pt x="18" y="75"/>
                      </a:lnTo>
                      <a:lnTo>
                        <a:pt x="18" y="77"/>
                      </a:lnTo>
                      <a:lnTo>
                        <a:pt x="18" y="78"/>
                      </a:lnTo>
                      <a:lnTo>
                        <a:pt x="20" y="78"/>
                      </a:lnTo>
                      <a:lnTo>
                        <a:pt x="20" y="77"/>
                      </a:lnTo>
                      <a:lnTo>
                        <a:pt x="21" y="77"/>
                      </a:lnTo>
                      <a:lnTo>
                        <a:pt x="20" y="77"/>
                      </a:lnTo>
                      <a:lnTo>
                        <a:pt x="20" y="78"/>
                      </a:lnTo>
                      <a:lnTo>
                        <a:pt x="18" y="77"/>
                      </a:lnTo>
                      <a:lnTo>
                        <a:pt x="18" y="75"/>
                      </a:lnTo>
                      <a:lnTo>
                        <a:pt x="16" y="75"/>
                      </a:lnTo>
                      <a:lnTo>
                        <a:pt x="16" y="73"/>
                      </a:lnTo>
                      <a:lnTo>
                        <a:pt x="16" y="71"/>
                      </a:lnTo>
                      <a:lnTo>
                        <a:pt x="16" y="69"/>
                      </a:lnTo>
                      <a:lnTo>
                        <a:pt x="16" y="67"/>
                      </a:lnTo>
                      <a:lnTo>
                        <a:pt x="16" y="65"/>
                      </a:lnTo>
                      <a:lnTo>
                        <a:pt x="18" y="65"/>
                      </a:lnTo>
                      <a:lnTo>
                        <a:pt x="18" y="63"/>
                      </a:lnTo>
                      <a:lnTo>
                        <a:pt x="18" y="61"/>
                      </a:lnTo>
                      <a:lnTo>
                        <a:pt x="18" y="63"/>
                      </a:lnTo>
                      <a:lnTo>
                        <a:pt x="18" y="61"/>
                      </a:lnTo>
                      <a:lnTo>
                        <a:pt x="18" y="59"/>
                      </a:lnTo>
                      <a:lnTo>
                        <a:pt x="18" y="57"/>
                      </a:lnTo>
                      <a:lnTo>
                        <a:pt x="20" y="57"/>
                      </a:lnTo>
                      <a:lnTo>
                        <a:pt x="18" y="57"/>
                      </a:lnTo>
                      <a:lnTo>
                        <a:pt x="18" y="55"/>
                      </a:lnTo>
                      <a:lnTo>
                        <a:pt x="18" y="53"/>
                      </a:lnTo>
                      <a:lnTo>
                        <a:pt x="20" y="53"/>
                      </a:lnTo>
                      <a:lnTo>
                        <a:pt x="20" y="52"/>
                      </a:lnTo>
                      <a:lnTo>
                        <a:pt x="20" y="50"/>
                      </a:lnTo>
                      <a:lnTo>
                        <a:pt x="20" y="52"/>
                      </a:lnTo>
                      <a:lnTo>
                        <a:pt x="20" y="50"/>
                      </a:lnTo>
                      <a:lnTo>
                        <a:pt x="20" y="52"/>
                      </a:lnTo>
                      <a:lnTo>
                        <a:pt x="20" y="50"/>
                      </a:lnTo>
                      <a:lnTo>
                        <a:pt x="20" y="48"/>
                      </a:lnTo>
                      <a:lnTo>
                        <a:pt x="20" y="46"/>
                      </a:lnTo>
                      <a:lnTo>
                        <a:pt x="20" y="48"/>
                      </a:lnTo>
                      <a:lnTo>
                        <a:pt x="20" y="46"/>
                      </a:lnTo>
                      <a:lnTo>
                        <a:pt x="20" y="44"/>
                      </a:lnTo>
                      <a:lnTo>
                        <a:pt x="18" y="44"/>
                      </a:lnTo>
                      <a:lnTo>
                        <a:pt x="20" y="44"/>
                      </a:lnTo>
                      <a:lnTo>
                        <a:pt x="20" y="42"/>
                      </a:lnTo>
                      <a:lnTo>
                        <a:pt x="20" y="40"/>
                      </a:lnTo>
                      <a:lnTo>
                        <a:pt x="20" y="42"/>
                      </a:lnTo>
                      <a:lnTo>
                        <a:pt x="20" y="40"/>
                      </a:lnTo>
                      <a:lnTo>
                        <a:pt x="20" y="38"/>
                      </a:lnTo>
                      <a:lnTo>
                        <a:pt x="20" y="36"/>
                      </a:lnTo>
                      <a:lnTo>
                        <a:pt x="20" y="34"/>
                      </a:lnTo>
                      <a:lnTo>
                        <a:pt x="20" y="32"/>
                      </a:lnTo>
                      <a:lnTo>
                        <a:pt x="20" y="34"/>
                      </a:lnTo>
                      <a:lnTo>
                        <a:pt x="20" y="36"/>
                      </a:lnTo>
                      <a:lnTo>
                        <a:pt x="21" y="36"/>
                      </a:lnTo>
                      <a:lnTo>
                        <a:pt x="21" y="38"/>
                      </a:lnTo>
                      <a:lnTo>
                        <a:pt x="21" y="36"/>
                      </a:lnTo>
                      <a:lnTo>
                        <a:pt x="21" y="34"/>
                      </a:lnTo>
                      <a:lnTo>
                        <a:pt x="20" y="34"/>
                      </a:lnTo>
                      <a:lnTo>
                        <a:pt x="20" y="32"/>
                      </a:lnTo>
                      <a:lnTo>
                        <a:pt x="20" y="30"/>
                      </a:lnTo>
                      <a:lnTo>
                        <a:pt x="20" y="29"/>
                      </a:lnTo>
                      <a:lnTo>
                        <a:pt x="21" y="29"/>
                      </a:lnTo>
                      <a:lnTo>
                        <a:pt x="21" y="27"/>
                      </a:lnTo>
                      <a:lnTo>
                        <a:pt x="20" y="27"/>
                      </a:lnTo>
                      <a:lnTo>
                        <a:pt x="20" y="29"/>
                      </a:lnTo>
                      <a:lnTo>
                        <a:pt x="20" y="27"/>
                      </a:lnTo>
                      <a:lnTo>
                        <a:pt x="20" y="25"/>
                      </a:lnTo>
                      <a:lnTo>
                        <a:pt x="20" y="23"/>
                      </a:lnTo>
                      <a:lnTo>
                        <a:pt x="20" y="21"/>
                      </a:lnTo>
                      <a:lnTo>
                        <a:pt x="20" y="19"/>
                      </a:lnTo>
                      <a:lnTo>
                        <a:pt x="20" y="17"/>
                      </a:lnTo>
                      <a:lnTo>
                        <a:pt x="18" y="17"/>
                      </a:lnTo>
                      <a:lnTo>
                        <a:pt x="20" y="15"/>
                      </a:lnTo>
                      <a:lnTo>
                        <a:pt x="20" y="13"/>
                      </a:lnTo>
                      <a:lnTo>
                        <a:pt x="21" y="13"/>
                      </a:lnTo>
                      <a:lnTo>
                        <a:pt x="20" y="13"/>
                      </a:lnTo>
                      <a:lnTo>
                        <a:pt x="20" y="11"/>
                      </a:lnTo>
                      <a:lnTo>
                        <a:pt x="20" y="9"/>
                      </a:lnTo>
                      <a:lnTo>
                        <a:pt x="20" y="7"/>
                      </a:lnTo>
                      <a:lnTo>
                        <a:pt x="20" y="5"/>
                      </a:lnTo>
                      <a:lnTo>
                        <a:pt x="18" y="5"/>
                      </a:lnTo>
                      <a:lnTo>
                        <a:pt x="18" y="4"/>
                      </a:lnTo>
                      <a:close/>
                      <a:moveTo>
                        <a:pt x="31" y="4"/>
                      </a:moveTo>
                      <a:lnTo>
                        <a:pt x="29" y="4"/>
                      </a:lnTo>
                      <a:lnTo>
                        <a:pt x="31" y="4"/>
                      </a:lnTo>
                      <a:close/>
                      <a:moveTo>
                        <a:pt x="37" y="4"/>
                      </a:moveTo>
                      <a:lnTo>
                        <a:pt x="35" y="4"/>
                      </a:lnTo>
                      <a:lnTo>
                        <a:pt x="37" y="4"/>
                      </a:lnTo>
                      <a:close/>
                      <a:moveTo>
                        <a:pt x="33" y="2"/>
                      </a:moveTo>
                      <a:lnTo>
                        <a:pt x="33" y="4"/>
                      </a:lnTo>
                      <a:lnTo>
                        <a:pt x="33" y="2"/>
                      </a:lnTo>
                      <a:close/>
                      <a:moveTo>
                        <a:pt x="33" y="2"/>
                      </a:moveTo>
                      <a:lnTo>
                        <a:pt x="33" y="4"/>
                      </a:lnTo>
                      <a:lnTo>
                        <a:pt x="31" y="4"/>
                      </a:lnTo>
                      <a:lnTo>
                        <a:pt x="33" y="2"/>
                      </a:lnTo>
                      <a:close/>
                      <a:moveTo>
                        <a:pt x="35" y="2"/>
                      </a:moveTo>
                      <a:lnTo>
                        <a:pt x="35" y="4"/>
                      </a:lnTo>
                      <a:lnTo>
                        <a:pt x="35" y="2"/>
                      </a:lnTo>
                      <a:close/>
                      <a:moveTo>
                        <a:pt x="35" y="2"/>
                      </a:moveTo>
                      <a:lnTo>
                        <a:pt x="35" y="4"/>
                      </a:lnTo>
                      <a:lnTo>
                        <a:pt x="33" y="4"/>
                      </a:lnTo>
                      <a:lnTo>
                        <a:pt x="33" y="2"/>
                      </a:lnTo>
                      <a:lnTo>
                        <a:pt x="35" y="2"/>
                      </a:lnTo>
                      <a:lnTo>
                        <a:pt x="33" y="2"/>
                      </a:lnTo>
                      <a:lnTo>
                        <a:pt x="35" y="2"/>
                      </a:lnTo>
                      <a:close/>
                      <a:moveTo>
                        <a:pt x="20" y="2"/>
                      </a:moveTo>
                      <a:lnTo>
                        <a:pt x="18" y="2"/>
                      </a:lnTo>
                      <a:lnTo>
                        <a:pt x="20" y="2"/>
                      </a:lnTo>
                      <a:close/>
                      <a:moveTo>
                        <a:pt x="18" y="2"/>
                      </a:moveTo>
                      <a:lnTo>
                        <a:pt x="18" y="0"/>
                      </a:lnTo>
                      <a:lnTo>
                        <a:pt x="18" y="2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26" name="Freeform 1390"/>
                <p:cNvSpPr>
                  <a:spLocks/>
                </p:cNvSpPr>
                <p:nvPr/>
              </p:nvSpPr>
              <p:spPr bwMode="auto">
                <a:xfrm>
                  <a:off x="4235749" y="2190095"/>
                  <a:ext cx="381000" cy="241300"/>
                </a:xfrm>
                <a:custGeom>
                  <a:avLst/>
                  <a:gdLst>
                    <a:gd name="T0" fmla="*/ 68 w 240"/>
                    <a:gd name="T1" fmla="*/ 0 h 152"/>
                    <a:gd name="T2" fmla="*/ 81 w 240"/>
                    <a:gd name="T3" fmla="*/ 0 h 152"/>
                    <a:gd name="T4" fmla="*/ 94 w 240"/>
                    <a:gd name="T5" fmla="*/ 0 h 152"/>
                    <a:gd name="T6" fmla="*/ 108 w 240"/>
                    <a:gd name="T7" fmla="*/ 0 h 152"/>
                    <a:gd name="T8" fmla="*/ 121 w 240"/>
                    <a:gd name="T9" fmla="*/ 0 h 152"/>
                    <a:gd name="T10" fmla="*/ 135 w 240"/>
                    <a:gd name="T11" fmla="*/ 0 h 152"/>
                    <a:gd name="T12" fmla="*/ 148 w 240"/>
                    <a:gd name="T13" fmla="*/ 0 h 152"/>
                    <a:gd name="T14" fmla="*/ 162 w 240"/>
                    <a:gd name="T15" fmla="*/ 0 h 152"/>
                    <a:gd name="T16" fmla="*/ 175 w 240"/>
                    <a:gd name="T17" fmla="*/ 0 h 152"/>
                    <a:gd name="T18" fmla="*/ 189 w 240"/>
                    <a:gd name="T19" fmla="*/ 0 h 152"/>
                    <a:gd name="T20" fmla="*/ 202 w 240"/>
                    <a:gd name="T21" fmla="*/ 0 h 152"/>
                    <a:gd name="T22" fmla="*/ 215 w 240"/>
                    <a:gd name="T23" fmla="*/ 0 h 152"/>
                    <a:gd name="T24" fmla="*/ 229 w 240"/>
                    <a:gd name="T25" fmla="*/ 0 h 152"/>
                    <a:gd name="T26" fmla="*/ 237 w 240"/>
                    <a:gd name="T27" fmla="*/ 6 h 152"/>
                    <a:gd name="T28" fmla="*/ 229 w 240"/>
                    <a:gd name="T29" fmla="*/ 12 h 152"/>
                    <a:gd name="T30" fmla="*/ 231 w 240"/>
                    <a:gd name="T31" fmla="*/ 19 h 152"/>
                    <a:gd name="T32" fmla="*/ 238 w 240"/>
                    <a:gd name="T33" fmla="*/ 25 h 152"/>
                    <a:gd name="T34" fmla="*/ 240 w 240"/>
                    <a:gd name="T35" fmla="*/ 44 h 152"/>
                    <a:gd name="T36" fmla="*/ 240 w 240"/>
                    <a:gd name="T37" fmla="*/ 63 h 152"/>
                    <a:gd name="T38" fmla="*/ 240 w 240"/>
                    <a:gd name="T39" fmla="*/ 92 h 152"/>
                    <a:gd name="T40" fmla="*/ 238 w 240"/>
                    <a:gd name="T41" fmla="*/ 108 h 152"/>
                    <a:gd name="T42" fmla="*/ 238 w 240"/>
                    <a:gd name="T43" fmla="*/ 113 h 152"/>
                    <a:gd name="T44" fmla="*/ 240 w 240"/>
                    <a:gd name="T45" fmla="*/ 121 h 152"/>
                    <a:gd name="T46" fmla="*/ 238 w 240"/>
                    <a:gd name="T47" fmla="*/ 132 h 152"/>
                    <a:gd name="T48" fmla="*/ 237 w 240"/>
                    <a:gd name="T49" fmla="*/ 138 h 152"/>
                    <a:gd name="T50" fmla="*/ 238 w 240"/>
                    <a:gd name="T51" fmla="*/ 146 h 152"/>
                    <a:gd name="T52" fmla="*/ 238 w 240"/>
                    <a:gd name="T53" fmla="*/ 152 h 152"/>
                    <a:gd name="T54" fmla="*/ 233 w 240"/>
                    <a:gd name="T55" fmla="*/ 144 h 152"/>
                    <a:gd name="T56" fmla="*/ 225 w 240"/>
                    <a:gd name="T57" fmla="*/ 142 h 152"/>
                    <a:gd name="T58" fmla="*/ 221 w 240"/>
                    <a:gd name="T59" fmla="*/ 140 h 152"/>
                    <a:gd name="T60" fmla="*/ 214 w 240"/>
                    <a:gd name="T61" fmla="*/ 134 h 152"/>
                    <a:gd name="T62" fmla="*/ 206 w 240"/>
                    <a:gd name="T63" fmla="*/ 136 h 152"/>
                    <a:gd name="T64" fmla="*/ 196 w 240"/>
                    <a:gd name="T65" fmla="*/ 134 h 152"/>
                    <a:gd name="T66" fmla="*/ 189 w 240"/>
                    <a:gd name="T67" fmla="*/ 138 h 152"/>
                    <a:gd name="T68" fmla="*/ 179 w 240"/>
                    <a:gd name="T69" fmla="*/ 132 h 152"/>
                    <a:gd name="T70" fmla="*/ 164 w 240"/>
                    <a:gd name="T71" fmla="*/ 129 h 152"/>
                    <a:gd name="T72" fmla="*/ 146 w 240"/>
                    <a:gd name="T73" fmla="*/ 129 h 152"/>
                    <a:gd name="T74" fmla="*/ 129 w 240"/>
                    <a:gd name="T75" fmla="*/ 129 h 152"/>
                    <a:gd name="T76" fmla="*/ 106 w 240"/>
                    <a:gd name="T77" fmla="*/ 129 h 152"/>
                    <a:gd name="T78" fmla="*/ 70 w 240"/>
                    <a:gd name="T79" fmla="*/ 129 h 152"/>
                    <a:gd name="T80" fmla="*/ 48 w 240"/>
                    <a:gd name="T81" fmla="*/ 129 h 152"/>
                    <a:gd name="T82" fmla="*/ 27 w 240"/>
                    <a:gd name="T83" fmla="*/ 129 h 152"/>
                    <a:gd name="T84" fmla="*/ 8 w 240"/>
                    <a:gd name="T85" fmla="*/ 129 h 152"/>
                    <a:gd name="T86" fmla="*/ 0 w 240"/>
                    <a:gd name="T87" fmla="*/ 123 h 152"/>
                    <a:gd name="T88" fmla="*/ 0 w 240"/>
                    <a:gd name="T89" fmla="*/ 109 h 152"/>
                    <a:gd name="T90" fmla="*/ 0 w 240"/>
                    <a:gd name="T91" fmla="*/ 96 h 152"/>
                    <a:gd name="T92" fmla="*/ 0 w 240"/>
                    <a:gd name="T93" fmla="*/ 81 h 152"/>
                    <a:gd name="T94" fmla="*/ 0 w 240"/>
                    <a:gd name="T95" fmla="*/ 67 h 152"/>
                    <a:gd name="T96" fmla="*/ 0 w 240"/>
                    <a:gd name="T97" fmla="*/ 54 h 152"/>
                    <a:gd name="T98" fmla="*/ 0 w 240"/>
                    <a:gd name="T99" fmla="*/ 40 h 152"/>
                    <a:gd name="T100" fmla="*/ 0 w 240"/>
                    <a:gd name="T101" fmla="*/ 27 h 152"/>
                    <a:gd name="T102" fmla="*/ 0 w 240"/>
                    <a:gd name="T103" fmla="*/ 13 h 152"/>
                    <a:gd name="T104" fmla="*/ 0 w 240"/>
                    <a:gd name="T105" fmla="*/ 0 h 152"/>
                    <a:gd name="T106" fmla="*/ 14 w 240"/>
                    <a:gd name="T107" fmla="*/ 0 h 152"/>
                    <a:gd name="T108" fmla="*/ 27 w 240"/>
                    <a:gd name="T109" fmla="*/ 0 h 152"/>
                    <a:gd name="T110" fmla="*/ 41 w 240"/>
                    <a:gd name="T111" fmla="*/ 0 h 152"/>
                    <a:gd name="T112" fmla="*/ 54 w 240"/>
                    <a:gd name="T113" fmla="*/ 0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40" h="152">
                      <a:moveTo>
                        <a:pt x="56" y="0"/>
                      </a:moveTo>
                      <a:lnTo>
                        <a:pt x="58" y="0"/>
                      </a:lnTo>
                      <a:lnTo>
                        <a:pt x="60" y="0"/>
                      </a:lnTo>
                      <a:lnTo>
                        <a:pt x="62" y="0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8" y="0"/>
                      </a:lnTo>
                      <a:lnTo>
                        <a:pt x="70" y="0"/>
                      </a:lnTo>
                      <a:lnTo>
                        <a:pt x="71" y="0"/>
                      </a:lnTo>
                      <a:lnTo>
                        <a:pt x="73" y="0"/>
                      </a:lnTo>
                      <a:lnTo>
                        <a:pt x="75" y="0"/>
                      </a:lnTo>
                      <a:lnTo>
                        <a:pt x="77" y="0"/>
                      </a:lnTo>
                      <a:lnTo>
                        <a:pt x="79" y="0"/>
                      </a:lnTo>
                      <a:lnTo>
                        <a:pt x="81" y="0"/>
                      </a:lnTo>
                      <a:lnTo>
                        <a:pt x="83" y="0"/>
                      </a:lnTo>
                      <a:lnTo>
                        <a:pt x="85" y="0"/>
                      </a:lnTo>
                      <a:lnTo>
                        <a:pt x="87" y="0"/>
                      </a:lnTo>
                      <a:lnTo>
                        <a:pt x="89" y="0"/>
                      </a:lnTo>
                      <a:lnTo>
                        <a:pt x="91" y="0"/>
                      </a:lnTo>
                      <a:lnTo>
                        <a:pt x="93" y="0"/>
                      </a:lnTo>
                      <a:lnTo>
                        <a:pt x="94" y="0"/>
                      </a:lnTo>
                      <a:lnTo>
                        <a:pt x="96" y="0"/>
                      </a:lnTo>
                      <a:lnTo>
                        <a:pt x="98" y="0"/>
                      </a:lnTo>
                      <a:lnTo>
                        <a:pt x="100" y="0"/>
                      </a:lnTo>
                      <a:lnTo>
                        <a:pt x="102" y="0"/>
                      </a:lnTo>
                      <a:lnTo>
                        <a:pt x="104" y="0"/>
                      </a:lnTo>
                      <a:lnTo>
                        <a:pt x="106" y="0"/>
                      </a:lnTo>
                      <a:lnTo>
                        <a:pt x="108" y="0"/>
                      </a:lnTo>
                      <a:lnTo>
                        <a:pt x="110" y="0"/>
                      </a:lnTo>
                      <a:lnTo>
                        <a:pt x="112" y="0"/>
                      </a:lnTo>
                      <a:lnTo>
                        <a:pt x="114" y="0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9" y="0"/>
                      </a:lnTo>
                      <a:lnTo>
                        <a:pt x="121" y="0"/>
                      </a:lnTo>
                      <a:lnTo>
                        <a:pt x="123" y="0"/>
                      </a:lnTo>
                      <a:lnTo>
                        <a:pt x="125" y="0"/>
                      </a:lnTo>
                      <a:lnTo>
                        <a:pt x="127" y="0"/>
                      </a:lnTo>
                      <a:lnTo>
                        <a:pt x="129" y="0"/>
                      </a:lnTo>
                      <a:lnTo>
                        <a:pt x="131" y="0"/>
                      </a:lnTo>
                      <a:lnTo>
                        <a:pt x="133" y="0"/>
                      </a:lnTo>
                      <a:lnTo>
                        <a:pt x="135" y="0"/>
                      </a:lnTo>
                      <a:lnTo>
                        <a:pt x="137" y="0"/>
                      </a:lnTo>
                      <a:lnTo>
                        <a:pt x="139" y="0"/>
                      </a:lnTo>
                      <a:lnTo>
                        <a:pt x="141" y="0"/>
                      </a:lnTo>
                      <a:lnTo>
                        <a:pt x="142" y="0"/>
                      </a:lnTo>
                      <a:lnTo>
                        <a:pt x="144" y="0"/>
                      </a:lnTo>
                      <a:lnTo>
                        <a:pt x="146" y="0"/>
                      </a:lnTo>
                      <a:lnTo>
                        <a:pt x="148" y="0"/>
                      </a:lnTo>
                      <a:lnTo>
                        <a:pt x="150" y="0"/>
                      </a:lnTo>
                      <a:lnTo>
                        <a:pt x="152" y="0"/>
                      </a:lnTo>
                      <a:lnTo>
                        <a:pt x="154" y="0"/>
                      </a:lnTo>
                      <a:lnTo>
                        <a:pt x="156" y="0"/>
                      </a:lnTo>
                      <a:lnTo>
                        <a:pt x="158" y="0"/>
                      </a:lnTo>
                      <a:lnTo>
                        <a:pt x="160" y="0"/>
                      </a:lnTo>
                      <a:lnTo>
                        <a:pt x="162" y="0"/>
                      </a:lnTo>
                      <a:lnTo>
                        <a:pt x="164" y="0"/>
                      </a:lnTo>
                      <a:lnTo>
                        <a:pt x="166" y="0"/>
                      </a:lnTo>
                      <a:lnTo>
                        <a:pt x="167" y="0"/>
                      </a:lnTo>
                      <a:lnTo>
                        <a:pt x="169" y="0"/>
                      </a:lnTo>
                      <a:lnTo>
                        <a:pt x="171" y="0"/>
                      </a:lnTo>
                      <a:lnTo>
                        <a:pt x="173" y="0"/>
                      </a:lnTo>
                      <a:lnTo>
                        <a:pt x="175" y="0"/>
                      </a:lnTo>
                      <a:lnTo>
                        <a:pt x="177" y="0"/>
                      </a:lnTo>
                      <a:lnTo>
                        <a:pt x="179" y="0"/>
                      </a:lnTo>
                      <a:lnTo>
                        <a:pt x="181" y="0"/>
                      </a:lnTo>
                      <a:lnTo>
                        <a:pt x="183" y="0"/>
                      </a:lnTo>
                      <a:lnTo>
                        <a:pt x="185" y="0"/>
                      </a:lnTo>
                      <a:lnTo>
                        <a:pt x="187" y="0"/>
                      </a:lnTo>
                      <a:lnTo>
                        <a:pt x="189" y="0"/>
                      </a:lnTo>
                      <a:lnTo>
                        <a:pt x="190" y="0"/>
                      </a:lnTo>
                      <a:lnTo>
                        <a:pt x="192" y="0"/>
                      </a:lnTo>
                      <a:lnTo>
                        <a:pt x="194" y="0"/>
                      </a:lnTo>
                      <a:lnTo>
                        <a:pt x="196" y="0"/>
                      </a:lnTo>
                      <a:lnTo>
                        <a:pt x="198" y="0"/>
                      </a:lnTo>
                      <a:lnTo>
                        <a:pt x="200" y="0"/>
                      </a:lnTo>
                      <a:lnTo>
                        <a:pt x="202" y="0"/>
                      </a:lnTo>
                      <a:lnTo>
                        <a:pt x="204" y="0"/>
                      </a:lnTo>
                      <a:lnTo>
                        <a:pt x="206" y="0"/>
                      </a:lnTo>
                      <a:lnTo>
                        <a:pt x="208" y="0"/>
                      </a:lnTo>
                      <a:lnTo>
                        <a:pt x="210" y="0"/>
                      </a:lnTo>
                      <a:lnTo>
                        <a:pt x="212" y="0"/>
                      </a:lnTo>
                      <a:lnTo>
                        <a:pt x="214" y="0"/>
                      </a:lnTo>
                      <a:lnTo>
                        <a:pt x="215" y="0"/>
                      </a:lnTo>
                      <a:lnTo>
                        <a:pt x="217" y="0"/>
                      </a:lnTo>
                      <a:lnTo>
                        <a:pt x="219" y="0"/>
                      </a:lnTo>
                      <a:lnTo>
                        <a:pt x="221" y="0"/>
                      </a:lnTo>
                      <a:lnTo>
                        <a:pt x="223" y="0"/>
                      </a:lnTo>
                      <a:lnTo>
                        <a:pt x="225" y="0"/>
                      </a:lnTo>
                      <a:lnTo>
                        <a:pt x="227" y="0"/>
                      </a:lnTo>
                      <a:lnTo>
                        <a:pt x="229" y="0"/>
                      </a:lnTo>
                      <a:lnTo>
                        <a:pt x="231" y="0"/>
                      </a:lnTo>
                      <a:lnTo>
                        <a:pt x="233" y="0"/>
                      </a:lnTo>
                      <a:lnTo>
                        <a:pt x="235" y="0"/>
                      </a:lnTo>
                      <a:lnTo>
                        <a:pt x="237" y="0"/>
                      </a:lnTo>
                      <a:lnTo>
                        <a:pt x="237" y="2"/>
                      </a:lnTo>
                      <a:lnTo>
                        <a:pt x="237" y="4"/>
                      </a:lnTo>
                      <a:lnTo>
                        <a:pt x="237" y="6"/>
                      </a:lnTo>
                      <a:lnTo>
                        <a:pt x="235" y="6"/>
                      </a:lnTo>
                      <a:lnTo>
                        <a:pt x="235" y="8"/>
                      </a:lnTo>
                      <a:lnTo>
                        <a:pt x="233" y="8"/>
                      </a:lnTo>
                      <a:lnTo>
                        <a:pt x="233" y="10"/>
                      </a:lnTo>
                      <a:lnTo>
                        <a:pt x="231" y="10"/>
                      </a:lnTo>
                      <a:lnTo>
                        <a:pt x="231" y="12"/>
                      </a:lnTo>
                      <a:lnTo>
                        <a:pt x="229" y="12"/>
                      </a:lnTo>
                      <a:lnTo>
                        <a:pt x="229" y="13"/>
                      </a:lnTo>
                      <a:lnTo>
                        <a:pt x="227" y="13"/>
                      </a:lnTo>
                      <a:lnTo>
                        <a:pt x="227" y="15"/>
                      </a:lnTo>
                      <a:lnTo>
                        <a:pt x="229" y="15"/>
                      </a:lnTo>
                      <a:lnTo>
                        <a:pt x="229" y="17"/>
                      </a:lnTo>
                      <a:lnTo>
                        <a:pt x="231" y="17"/>
                      </a:lnTo>
                      <a:lnTo>
                        <a:pt x="231" y="19"/>
                      </a:lnTo>
                      <a:lnTo>
                        <a:pt x="231" y="21"/>
                      </a:lnTo>
                      <a:lnTo>
                        <a:pt x="233" y="21"/>
                      </a:lnTo>
                      <a:lnTo>
                        <a:pt x="233" y="23"/>
                      </a:lnTo>
                      <a:lnTo>
                        <a:pt x="235" y="23"/>
                      </a:lnTo>
                      <a:lnTo>
                        <a:pt x="237" y="23"/>
                      </a:lnTo>
                      <a:lnTo>
                        <a:pt x="237" y="25"/>
                      </a:lnTo>
                      <a:lnTo>
                        <a:pt x="238" y="25"/>
                      </a:lnTo>
                      <a:lnTo>
                        <a:pt x="238" y="27"/>
                      </a:lnTo>
                      <a:lnTo>
                        <a:pt x="240" y="27"/>
                      </a:lnTo>
                      <a:lnTo>
                        <a:pt x="240" y="29"/>
                      </a:lnTo>
                      <a:lnTo>
                        <a:pt x="240" y="33"/>
                      </a:lnTo>
                      <a:lnTo>
                        <a:pt x="240" y="38"/>
                      </a:lnTo>
                      <a:lnTo>
                        <a:pt x="240" y="42"/>
                      </a:lnTo>
                      <a:lnTo>
                        <a:pt x="240" y="44"/>
                      </a:lnTo>
                      <a:lnTo>
                        <a:pt x="240" y="50"/>
                      </a:lnTo>
                      <a:lnTo>
                        <a:pt x="240" y="52"/>
                      </a:lnTo>
                      <a:lnTo>
                        <a:pt x="240" y="54"/>
                      </a:lnTo>
                      <a:lnTo>
                        <a:pt x="240" y="56"/>
                      </a:lnTo>
                      <a:lnTo>
                        <a:pt x="240" y="58"/>
                      </a:lnTo>
                      <a:lnTo>
                        <a:pt x="240" y="61"/>
                      </a:lnTo>
                      <a:lnTo>
                        <a:pt x="240" y="63"/>
                      </a:lnTo>
                      <a:lnTo>
                        <a:pt x="240" y="67"/>
                      </a:lnTo>
                      <a:lnTo>
                        <a:pt x="240" y="69"/>
                      </a:lnTo>
                      <a:lnTo>
                        <a:pt x="240" y="75"/>
                      </a:lnTo>
                      <a:lnTo>
                        <a:pt x="240" y="77"/>
                      </a:lnTo>
                      <a:lnTo>
                        <a:pt x="240" y="83"/>
                      </a:lnTo>
                      <a:lnTo>
                        <a:pt x="240" y="86"/>
                      </a:lnTo>
                      <a:lnTo>
                        <a:pt x="240" y="92"/>
                      </a:lnTo>
                      <a:lnTo>
                        <a:pt x="240" y="94"/>
                      </a:lnTo>
                      <a:lnTo>
                        <a:pt x="240" y="96"/>
                      </a:lnTo>
                      <a:lnTo>
                        <a:pt x="240" y="98"/>
                      </a:lnTo>
                      <a:lnTo>
                        <a:pt x="240" y="102"/>
                      </a:lnTo>
                      <a:lnTo>
                        <a:pt x="240" y="104"/>
                      </a:lnTo>
                      <a:lnTo>
                        <a:pt x="240" y="108"/>
                      </a:lnTo>
                      <a:lnTo>
                        <a:pt x="238" y="108"/>
                      </a:lnTo>
                      <a:lnTo>
                        <a:pt x="235" y="108"/>
                      </a:lnTo>
                      <a:lnTo>
                        <a:pt x="237" y="108"/>
                      </a:lnTo>
                      <a:lnTo>
                        <a:pt x="237" y="109"/>
                      </a:lnTo>
                      <a:lnTo>
                        <a:pt x="235" y="109"/>
                      </a:lnTo>
                      <a:lnTo>
                        <a:pt x="237" y="111"/>
                      </a:lnTo>
                      <a:lnTo>
                        <a:pt x="238" y="111"/>
                      </a:lnTo>
                      <a:lnTo>
                        <a:pt x="238" y="113"/>
                      </a:lnTo>
                      <a:lnTo>
                        <a:pt x="238" y="115"/>
                      </a:lnTo>
                      <a:lnTo>
                        <a:pt x="238" y="117"/>
                      </a:lnTo>
                      <a:lnTo>
                        <a:pt x="237" y="117"/>
                      </a:lnTo>
                      <a:lnTo>
                        <a:pt x="237" y="119"/>
                      </a:lnTo>
                      <a:lnTo>
                        <a:pt x="238" y="119"/>
                      </a:lnTo>
                      <a:lnTo>
                        <a:pt x="240" y="119"/>
                      </a:lnTo>
                      <a:lnTo>
                        <a:pt x="240" y="121"/>
                      </a:lnTo>
                      <a:lnTo>
                        <a:pt x="240" y="123"/>
                      </a:lnTo>
                      <a:lnTo>
                        <a:pt x="240" y="125"/>
                      </a:lnTo>
                      <a:lnTo>
                        <a:pt x="240" y="127"/>
                      </a:lnTo>
                      <a:lnTo>
                        <a:pt x="238" y="127"/>
                      </a:lnTo>
                      <a:lnTo>
                        <a:pt x="238" y="129"/>
                      </a:lnTo>
                      <a:lnTo>
                        <a:pt x="238" y="131"/>
                      </a:lnTo>
                      <a:lnTo>
                        <a:pt x="238" y="132"/>
                      </a:lnTo>
                      <a:lnTo>
                        <a:pt x="237" y="132"/>
                      </a:lnTo>
                      <a:lnTo>
                        <a:pt x="238" y="132"/>
                      </a:lnTo>
                      <a:lnTo>
                        <a:pt x="237" y="134"/>
                      </a:lnTo>
                      <a:lnTo>
                        <a:pt x="238" y="134"/>
                      </a:lnTo>
                      <a:lnTo>
                        <a:pt x="237" y="134"/>
                      </a:lnTo>
                      <a:lnTo>
                        <a:pt x="237" y="136"/>
                      </a:lnTo>
                      <a:lnTo>
                        <a:pt x="237" y="138"/>
                      </a:lnTo>
                      <a:lnTo>
                        <a:pt x="235" y="138"/>
                      </a:lnTo>
                      <a:lnTo>
                        <a:pt x="235" y="140"/>
                      </a:lnTo>
                      <a:lnTo>
                        <a:pt x="235" y="142"/>
                      </a:lnTo>
                      <a:lnTo>
                        <a:pt x="237" y="142"/>
                      </a:lnTo>
                      <a:lnTo>
                        <a:pt x="237" y="144"/>
                      </a:lnTo>
                      <a:lnTo>
                        <a:pt x="238" y="144"/>
                      </a:lnTo>
                      <a:lnTo>
                        <a:pt x="238" y="146"/>
                      </a:lnTo>
                      <a:lnTo>
                        <a:pt x="238" y="148"/>
                      </a:lnTo>
                      <a:lnTo>
                        <a:pt x="238" y="150"/>
                      </a:lnTo>
                      <a:lnTo>
                        <a:pt x="240" y="150"/>
                      </a:lnTo>
                      <a:lnTo>
                        <a:pt x="240" y="152"/>
                      </a:lnTo>
                      <a:lnTo>
                        <a:pt x="238" y="152"/>
                      </a:lnTo>
                      <a:lnTo>
                        <a:pt x="240" y="152"/>
                      </a:lnTo>
                      <a:lnTo>
                        <a:pt x="238" y="152"/>
                      </a:lnTo>
                      <a:lnTo>
                        <a:pt x="238" y="150"/>
                      </a:lnTo>
                      <a:lnTo>
                        <a:pt x="237" y="150"/>
                      </a:lnTo>
                      <a:lnTo>
                        <a:pt x="235" y="150"/>
                      </a:lnTo>
                      <a:lnTo>
                        <a:pt x="235" y="148"/>
                      </a:lnTo>
                      <a:lnTo>
                        <a:pt x="233" y="148"/>
                      </a:lnTo>
                      <a:lnTo>
                        <a:pt x="233" y="146"/>
                      </a:lnTo>
                      <a:lnTo>
                        <a:pt x="233" y="144"/>
                      </a:lnTo>
                      <a:lnTo>
                        <a:pt x="231" y="144"/>
                      </a:lnTo>
                      <a:lnTo>
                        <a:pt x="229" y="144"/>
                      </a:lnTo>
                      <a:lnTo>
                        <a:pt x="229" y="142"/>
                      </a:lnTo>
                      <a:lnTo>
                        <a:pt x="227" y="142"/>
                      </a:lnTo>
                      <a:lnTo>
                        <a:pt x="227" y="140"/>
                      </a:lnTo>
                      <a:lnTo>
                        <a:pt x="225" y="140"/>
                      </a:lnTo>
                      <a:lnTo>
                        <a:pt x="225" y="142"/>
                      </a:lnTo>
                      <a:lnTo>
                        <a:pt x="223" y="142"/>
                      </a:lnTo>
                      <a:lnTo>
                        <a:pt x="223" y="140"/>
                      </a:lnTo>
                      <a:lnTo>
                        <a:pt x="225" y="140"/>
                      </a:lnTo>
                      <a:lnTo>
                        <a:pt x="223" y="140"/>
                      </a:lnTo>
                      <a:lnTo>
                        <a:pt x="221" y="140"/>
                      </a:lnTo>
                      <a:lnTo>
                        <a:pt x="221" y="138"/>
                      </a:lnTo>
                      <a:lnTo>
                        <a:pt x="221" y="140"/>
                      </a:lnTo>
                      <a:lnTo>
                        <a:pt x="219" y="140"/>
                      </a:lnTo>
                      <a:lnTo>
                        <a:pt x="219" y="138"/>
                      </a:lnTo>
                      <a:lnTo>
                        <a:pt x="217" y="138"/>
                      </a:lnTo>
                      <a:lnTo>
                        <a:pt x="215" y="138"/>
                      </a:lnTo>
                      <a:lnTo>
                        <a:pt x="215" y="136"/>
                      </a:lnTo>
                      <a:lnTo>
                        <a:pt x="214" y="136"/>
                      </a:lnTo>
                      <a:lnTo>
                        <a:pt x="214" y="134"/>
                      </a:lnTo>
                      <a:lnTo>
                        <a:pt x="212" y="136"/>
                      </a:lnTo>
                      <a:lnTo>
                        <a:pt x="212" y="134"/>
                      </a:lnTo>
                      <a:lnTo>
                        <a:pt x="210" y="134"/>
                      </a:lnTo>
                      <a:lnTo>
                        <a:pt x="210" y="136"/>
                      </a:lnTo>
                      <a:lnTo>
                        <a:pt x="208" y="136"/>
                      </a:lnTo>
                      <a:lnTo>
                        <a:pt x="208" y="134"/>
                      </a:lnTo>
                      <a:lnTo>
                        <a:pt x="206" y="136"/>
                      </a:lnTo>
                      <a:lnTo>
                        <a:pt x="204" y="136"/>
                      </a:lnTo>
                      <a:lnTo>
                        <a:pt x="204" y="134"/>
                      </a:lnTo>
                      <a:lnTo>
                        <a:pt x="204" y="136"/>
                      </a:lnTo>
                      <a:lnTo>
                        <a:pt x="202" y="136"/>
                      </a:lnTo>
                      <a:lnTo>
                        <a:pt x="200" y="136"/>
                      </a:lnTo>
                      <a:lnTo>
                        <a:pt x="198" y="136"/>
                      </a:lnTo>
                      <a:lnTo>
                        <a:pt x="196" y="134"/>
                      </a:lnTo>
                      <a:lnTo>
                        <a:pt x="196" y="136"/>
                      </a:lnTo>
                      <a:lnTo>
                        <a:pt x="194" y="136"/>
                      </a:lnTo>
                      <a:lnTo>
                        <a:pt x="194" y="138"/>
                      </a:lnTo>
                      <a:lnTo>
                        <a:pt x="192" y="138"/>
                      </a:lnTo>
                      <a:lnTo>
                        <a:pt x="192" y="140"/>
                      </a:lnTo>
                      <a:lnTo>
                        <a:pt x="190" y="140"/>
                      </a:lnTo>
                      <a:lnTo>
                        <a:pt x="189" y="138"/>
                      </a:lnTo>
                      <a:lnTo>
                        <a:pt x="187" y="136"/>
                      </a:lnTo>
                      <a:lnTo>
                        <a:pt x="185" y="136"/>
                      </a:lnTo>
                      <a:lnTo>
                        <a:pt x="185" y="134"/>
                      </a:lnTo>
                      <a:lnTo>
                        <a:pt x="183" y="134"/>
                      </a:lnTo>
                      <a:lnTo>
                        <a:pt x="181" y="134"/>
                      </a:lnTo>
                      <a:lnTo>
                        <a:pt x="181" y="132"/>
                      </a:lnTo>
                      <a:lnTo>
                        <a:pt x="179" y="132"/>
                      </a:lnTo>
                      <a:lnTo>
                        <a:pt x="177" y="132"/>
                      </a:lnTo>
                      <a:lnTo>
                        <a:pt x="177" y="131"/>
                      </a:lnTo>
                      <a:lnTo>
                        <a:pt x="175" y="131"/>
                      </a:lnTo>
                      <a:lnTo>
                        <a:pt x="175" y="129"/>
                      </a:lnTo>
                      <a:lnTo>
                        <a:pt x="169" y="129"/>
                      </a:lnTo>
                      <a:lnTo>
                        <a:pt x="167" y="129"/>
                      </a:lnTo>
                      <a:lnTo>
                        <a:pt x="164" y="129"/>
                      </a:lnTo>
                      <a:lnTo>
                        <a:pt x="162" y="129"/>
                      </a:lnTo>
                      <a:lnTo>
                        <a:pt x="158" y="129"/>
                      </a:lnTo>
                      <a:lnTo>
                        <a:pt x="154" y="129"/>
                      </a:lnTo>
                      <a:lnTo>
                        <a:pt x="152" y="129"/>
                      </a:lnTo>
                      <a:lnTo>
                        <a:pt x="150" y="129"/>
                      </a:lnTo>
                      <a:lnTo>
                        <a:pt x="148" y="129"/>
                      </a:lnTo>
                      <a:lnTo>
                        <a:pt x="146" y="129"/>
                      </a:lnTo>
                      <a:lnTo>
                        <a:pt x="142" y="129"/>
                      </a:lnTo>
                      <a:lnTo>
                        <a:pt x="141" y="129"/>
                      </a:lnTo>
                      <a:lnTo>
                        <a:pt x="139" y="129"/>
                      </a:lnTo>
                      <a:lnTo>
                        <a:pt x="137" y="129"/>
                      </a:lnTo>
                      <a:lnTo>
                        <a:pt x="135" y="129"/>
                      </a:lnTo>
                      <a:lnTo>
                        <a:pt x="131" y="129"/>
                      </a:lnTo>
                      <a:lnTo>
                        <a:pt x="129" y="129"/>
                      </a:lnTo>
                      <a:lnTo>
                        <a:pt x="125" y="129"/>
                      </a:lnTo>
                      <a:lnTo>
                        <a:pt x="121" y="129"/>
                      </a:lnTo>
                      <a:lnTo>
                        <a:pt x="119" y="129"/>
                      </a:lnTo>
                      <a:lnTo>
                        <a:pt x="118" y="129"/>
                      </a:lnTo>
                      <a:lnTo>
                        <a:pt x="114" y="129"/>
                      </a:lnTo>
                      <a:lnTo>
                        <a:pt x="110" y="129"/>
                      </a:lnTo>
                      <a:lnTo>
                        <a:pt x="106" y="129"/>
                      </a:lnTo>
                      <a:lnTo>
                        <a:pt x="104" y="129"/>
                      </a:lnTo>
                      <a:lnTo>
                        <a:pt x="98" y="129"/>
                      </a:lnTo>
                      <a:lnTo>
                        <a:pt x="94" y="129"/>
                      </a:lnTo>
                      <a:lnTo>
                        <a:pt x="89" y="129"/>
                      </a:lnTo>
                      <a:lnTo>
                        <a:pt x="73" y="129"/>
                      </a:lnTo>
                      <a:lnTo>
                        <a:pt x="71" y="129"/>
                      </a:lnTo>
                      <a:lnTo>
                        <a:pt x="70" y="129"/>
                      </a:lnTo>
                      <a:lnTo>
                        <a:pt x="66" y="129"/>
                      </a:lnTo>
                      <a:lnTo>
                        <a:pt x="62" y="129"/>
                      </a:lnTo>
                      <a:lnTo>
                        <a:pt x="58" y="129"/>
                      </a:lnTo>
                      <a:lnTo>
                        <a:pt x="56" y="129"/>
                      </a:lnTo>
                      <a:lnTo>
                        <a:pt x="54" y="129"/>
                      </a:lnTo>
                      <a:lnTo>
                        <a:pt x="52" y="129"/>
                      </a:lnTo>
                      <a:lnTo>
                        <a:pt x="48" y="129"/>
                      </a:lnTo>
                      <a:lnTo>
                        <a:pt x="46" y="129"/>
                      </a:lnTo>
                      <a:lnTo>
                        <a:pt x="43" y="129"/>
                      </a:lnTo>
                      <a:lnTo>
                        <a:pt x="41" y="129"/>
                      </a:lnTo>
                      <a:lnTo>
                        <a:pt x="39" y="129"/>
                      </a:lnTo>
                      <a:lnTo>
                        <a:pt x="33" y="129"/>
                      </a:lnTo>
                      <a:lnTo>
                        <a:pt x="31" y="129"/>
                      </a:lnTo>
                      <a:lnTo>
                        <a:pt x="27" y="129"/>
                      </a:lnTo>
                      <a:lnTo>
                        <a:pt x="25" y="129"/>
                      </a:lnTo>
                      <a:lnTo>
                        <a:pt x="23" y="129"/>
                      </a:lnTo>
                      <a:lnTo>
                        <a:pt x="22" y="129"/>
                      </a:lnTo>
                      <a:lnTo>
                        <a:pt x="18" y="129"/>
                      </a:lnTo>
                      <a:lnTo>
                        <a:pt x="14" y="129"/>
                      </a:lnTo>
                      <a:lnTo>
                        <a:pt x="12" y="129"/>
                      </a:lnTo>
                      <a:lnTo>
                        <a:pt x="8" y="129"/>
                      </a:lnTo>
                      <a:lnTo>
                        <a:pt x="6" y="129"/>
                      </a:lnTo>
                      <a:lnTo>
                        <a:pt x="4" y="129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0" y="127"/>
                      </a:lnTo>
                      <a:lnTo>
                        <a:pt x="0" y="125"/>
                      </a:lnTo>
                      <a:lnTo>
                        <a:pt x="0" y="123"/>
                      </a:lnTo>
                      <a:lnTo>
                        <a:pt x="0" y="121"/>
                      </a:lnTo>
                      <a:lnTo>
                        <a:pt x="0" y="119"/>
                      </a:lnTo>
                      <a:lnTo>
                        <a:pt x="0" y="117"/>
                      </a:lnTo>
                      <a:lnTo>
                        <a:pt x="0" y="115"/>
                      </a:lnTo>
                      <a:lnTo>
                        <a:pt x="0" y="113"/>
                      </a:lnTo>
                      <a:lnTo>
                        <a:pt x="0" y="111"/>
                      </a:lnTo>
                      <a:lnTo>
                        <a:pt x="0" y="109"/>
                      </a:lnTo>
                      <a:lnTo>
                        <a:pt x="0" y="108"/>
                      </a:lnTo>
                      <a:lnTo>
                        <a:pt x="0" y="106"/>
                      </a:lnTo>
                      <a:lnTo>
                        <a:pt x="0" y="104"/>
                      </a:lnTo>
                      <a:lnTo>
                        <a:pt x="0" y="102"/>
                      </a:lnTo>
                      <a:lnTo>
                        <a:pt x="0" y="100"/>
                      </a:lnTo>
                      <a:lnTo>
                        <a:pt x="0" y="98"/>
                      </a:lnTo>
                      <a:lnTo>
                        <a:pt x="0" y="96"/>
                      </a:lnTo>
                      <a:lnTo>
                        <a:pt x="0" y="92"/>
                      </a:lnTo>
                      <a:lnTo>
                        <a:pt x="0" y="90"/>
                      </a:lnTo>
                      <a:lnTo>
                        <a:pt x="0" y="88"/>
                      </a:lnTo>
                      <a:lnTo>
                        <a:pt x="0" y="86"/>
                      </a:lnTo>
                      <a:lnTo>
                        <a:pt x="0" y="84"/>
                      </a:lnTo>
                      <a:lnTo>
                        <a:pt x="0" y="83"/>
                      </a:lnTo>
                      <a:lnTo>
                        <a:pt x="0" y="81"/>
                      </a:lnTo>
                      <a:lnTo>
                        <a:pt x="0" y="79"/>
                      </a:lnTo>
                      <a:lnTo>
                        <a:pt x="0" y="77"/>
                      </a:lnTo>
                      <a:lnTo>
                        <a:pt x="0" y="75"/>
                      </a:lnTo>
                      <a:lnTo>
                        <a:pt x="0" y="73"/>
                      </a:lnTo>
                      <a:lnTo>
                        <a:pt x="0" y="71"/>
                      </a:lnTo>
                      <a:lnTo>
                        <a:pt x="0" y="69"/>
                      </a:lnTo>
                      <a:lnTo>
                        <a:pt x="0" y="67"/>
                      </a:lnTo>
                      <a:lnTo>
                        <a:pt x="0" y="65"/>
                      </a:lnTo>
                      <a:lnTo>
                        <a:pt x="0" y="63"/>
                      </a:lnTo>
                      <a:lnTo>
                        <a:pt x="0" y="61"/>
                      </a:lnTo>
                      <a:lnTo>
                        <a:pt x="0" y="60"/>
                      </a:lnTo>
                      <a:lnTo>
                        <a:pt x="0" y="58"/>
                      </a:lnTo>
                      <a:lnTo>
                        <a:pt x="0" y="56"/>
                      </a:lnTo>
                      <a:lnTo>
                        <a:pt x="0" y="54"/>
                      </a:lnTo>
                      <a:lnTo>
                        <a:pt x="0" y="52"/>
                      </a:lnTo>
                      <a:lnTo>
                        <a:pt x="0" y="50"/>
                      </a:lnTo>
                      <a:lnTo>
                        <a:pt x="0" y="48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2"/>
                      </a:lnTo>
                      <a:lnTo>
                        <a:pt x="0" y="40"/>
                      </a:lnTo>
                      <a:lnTo>
                        <a:pt x="0" y="38"/>
                      </a:lnTo>
                      <a:lnTo>
                        <a:pt x="0" y="36"/>
                      </a:lnTo>
                      <a:lnTo>
                        <a:pt x="0" y="35"/>
                      </a:lnTo>
                      <a:lnTo>
                        <a:pt x="0" y="33"/>
                      </a:lnTo>
                      <a:lnTo>
                        <a:pt x="0" y="31"/>
                      </a:lnTo>
                      <a:lnTo>
                        <a:pt x="0" y="29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4" y="0"/>
                      </a:lnTo>
                      <a:lnTo>
                        <a:pt x="16" y="0"/>
                      </a:lnTo>
                      <a:lnTo>
                        <a:pt x="18" y="0"/>
                      </a:lnTo>
                      <a:lnTo>
                        <a:pt x="20" y="0"/>
                      </a:lnTo>
                      <a:lnTo>
                        <a:pt x="22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31" y="0"/>
                      </a:lnTo>
                      <a:lnTo>
                        <a:pt x="33" y="0"/>
                      </a:lnTo>
                      <a:lnTo>
                        <a:pt x="35" y="0"/>
                      </a:lnTo>
                      <a:lnTo>
                        <a:pt x="37" y="0"/>
                      </a:lnTo>
                      <a:lnTo>
                        <a:pt x="39" y="0"/>
                      </a:lnTo>
                      <a:lnTo>
                        <a:pt x="41" y="0"/>
                      </a:lnTo>
                      <a:lnTo>
                        <a:pt x="43" y="0"/>
                      </a:lnTo>
                      <a:lnTo>
                        <a:pt x="45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50" y="0"/>
                      </a:lnTo>
                      <a:lnTo>
                        <a:pt x="52" y="0"/>
                      </a:lnTo>
                      <a:lnTo>
                        <a:pt x="54" y="0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27" name="Freeform 1392"/>
                <p:cNvSpPr>
                  <a:spLocks noEditPoints="1"/>
                </p:cNvSpPr>
                <p:nvPr/>
              </p:nvSpPr>
              <p:spPr bwMode="auto">
                <a:xfrm>
                  <a:off x="4105574" y="2818745"/>
                  <a:ext cx="658813" cy="627063"/>
                </a:xfrm>
                <a:custGeom>
                  <a:avLst/>
                  <a:gdLst>
                    <a:gd name="T0" fmla="*/ 297 w 415"/>
                    <a:gd name="T1" fmla="*/ 378 h 395"/>
                    <a:gd name="T2" fmla="*/ 297 w 415"/>
                    <a:gd name="T3" fmla="*/ 370 h 395"/>
                    <a:gd name="T4" fmla="*/ 290 w 415"/>
                    <a:gd name="T5" fmla="*/ 359 h 395"/>
                    <a:gd name="T6" fmla="*/ 290 w 415"/>
                    <a:gd name="T7" fmla="*/ 355 h 395"/>
                    <a:gd name="T8" fmla="*/ 292 w 415"/>
                    <a:gd name="T9" fmla="*/ 355 h 395"/>
                    <a:gd name="T10" fmla="*/ 294 w 415"/>
                    <a:gd name="T11" fmla="*/ 347 h 395"/>
                    <a:gd name="T12" fmla="*/ 297 w 415"/>
                    <a:gd name="T13" fmla="*/ 332 h 395"/>
                    <a:gd name="T14" fmla="*/ 301 w 415"/>
                    <a:gd name="T15" fmla="*/ 326 h 395"/>
                    <a:gd name="T16" fmla="*/ 305 w 415"/>
                    <a:gd name="T17" fmla="*/ 320 h 395"/>
                    <a:gd name="T18" fmla="*/ 313 w 415"/>
                    <a:gd name="T19" fmla="*/ 309 h 395"/>
                    <a:gd name="T20" fmla="*/ 309 w 415"/>
                    <a:gd name="T21" fmla="*/ 314 h 395"/>
                    <a:gd name="T22" fmla="*/ 330 w 415"/>
                    <a:gd name="T23" fmla="*/ 297 h 395"/>
                    <a:gd name="T24" fmla="*/ 369 w 415"/>
                    <a:gd name="T25" fmla="*/ 274 h 395"/>
                    <a:gd name="T26" fmla="*/ 365 w 415"/>
                    <a:gd name="T27" fmla="*/ 255 h 395"/>
                    <a:gd name="T28" fmla="*/ 361 w 415"/>
                    <a:gd name="T29" fmla="*/ 282 h 395"/>
                    <a:gd name="T30" fmla="*/ 345 w 415"/>
                    <a:gd name="T31" fmla="*/ 293 h 395"/>
                    <a:gd name="T32" fmla="*/ 332 w 415"/>
                    <a:gd name="T33" fmla="*/ 295 h 395"/>
                    <a:gd name="T34" fmla="*/ 324 w 415"/>
                    <a:gd name="T35" fmla="*/ 295 h 395"/>
                    <a:gd name="T36" fmla="*/ 319 w 415"/>
                    <a:gd name="T37" fmla="*/ 301 h 395"/>
                    <a:gd name="T38" fmla="*/ 311 w 415"/>
                    <a:gd name="T39" fmla="*/ 303 h 395"/>
                    <a:gd name="T40" fmla="*/ 299 w 415"/>
                    <a:gd name="T41" fmla="*/ 314 h 395"/>
                    <a:gd name="T42" fmla="*/ 288 w 415"/>
                    <a:gd name="T43" fmla="*/ 322 h 395"/>
                    <a:gd name="T44" fmla="*/ 292 w 415"/>
                    <a:gd name="T45" fmla="*/ 343 h 395"/>
                    <a:gd name="T46" fmla="*/ 284 w 415"/>
                    <a:gd name="T47" fmla="*/ 341 h 395"/>
                    <a:gd name="T48" fmla="*/ 292 w 415"/>
                    <a:gd name="T49" fmla="*/ 343 h 395"/>
                    <a:gd name="T50" fmla="*/ 292 w 415"/>
                    <a:gd name="T51" fmla="*/ 372 h 395"/>
                    <a:gd name="T52" fmla="*/ 296 w 415"/>
                    <a:gd name="T53" fmla="*/ 380 h 395"/>
                    <a:gd name="T54" fmla="*/ 297 w 415"/>
                    <a:gd name="T55" fmla="*/ 391 h 395"/>
                    <a:gd name="T56" fmla="*/ 284 w 415"/>
                    <a:gd name="T57" fmla="*/ 387 h 395"/>
                    <a:gd name="T58" fmla="*/ 269 w 415"/>
                    <a:gd name="T59" fmla="*/ 386 h 395"/>
                    <a:gd name="T60" fmla="*/ 246 w 415"/>
                    <a:gd name="T61" fmla="*/ 376 h 395"/>
                    <a:gd name="T62" fmla="*/ 228 w 415"/>
                    <a:gd name="T63" fmla="*/ 347 h 395"/>
                    <a:gd name="T64" fmla="*/ 217 w 415"/>
                    <a:gd name="T65" fmla="*/ 326 h 395"/>
                    <a:gd name="T66" fmla="*/ 194 w 415"/>
                    <a:gd name="T67" fmla="*/ 291 h 395"/>
                    <a:gd name="T68" fmla="*/ 171 w 415"/>
                    <a:gd name="T69" fmla="*/ 259 h 395"/>
                    <a:gd name="T70" fmla="*/ 138 w 415"/>
                    <a:gd name="T71" fmla="*/ 251 h 395"/>
                    <a:gd name="T72" fmla="*/ 121 w 415"/>
                    <a:gd name="T73" fmla="*/ 268 h 395"/>
                    <a:gd name="T74" fmla="*/ 105 w 415"/>
                    <a:gd name="T75" fmla="*/ 282 h 395"/>
                    <a:gd name="T76" fmla="*/ 73 w 415"/>
                    <a:gd name="T77" fmla="*/ 263 h 395"/>
                    <a:gd name="T78" fmla="*/ 61 w 415"/>
                    <a:gd name="T79" fmla="*/ 242 h 395"/>
                    <a:gd name="T80" fmla="*/ 48 w 415"/>
                    <a:gd name="T81" fmla="*/ 218 h 395"/>
                    <a:gd name="T82" fmla="*/ 15 w 415"/>
                    <a:gd name="T83" fmla="*/ 194 h 395"/>
                    <a:gd name="T84" fmla="*/ 27 w 415"/>
                    <a:gd name="T85" fmla="*/ 172 h 395"/>
                    <a:gd name="T86" fmla="*/ 115 w 415"/>
                    <a:gd name="T87" fmla="*/ 105 h 395"/>
                    <a:gd name="T88" fmla="*/ 115 w 415"/>
                    <a:gd name="T89" fmla="*/ 15 h 395"/>
                    <a:gd name="T90" fmla="*/ 211 w 415"/>
                    <a:gd name="T91" fmla="*/ 0 h 395"/>
                    <a:gd name="T92" fmla="*/ 211 w 415"/>
                    <a:gd name="T93" fmla="*/ 74 h 395"/>
                    <a:gd name="T94" fmla="*/ 238 w 415"/>
                    <a:gd name="T95" fmla="*/ 90 h 395"/>
                    <a:gd name="T96" fmla="*/ 271 w 415"/>
                    <a:gd name="T97" fmla="*/ 94 h 395"/>
                    <a:gd name="T98" fmla="*/ 296 w 415"/>
                    <a:gd name="T99" fmla="*/ 101 h 395"/>
                    <a:gd name="T100" fmla="*/ 315 w 415"/>
                    <a:gd name="T101" fmla="*/ 103 h 395"/>
                    <a:gd name="T102" fmla="*/ 338 w 415"/>
                    <a:gd name="T103" fmla="*/ 101 h 395"/>
                    <a:gd name="T104" fmla="*/ 367 w 415"/>
                    <a:gd name="T105" fmla="*/ 101 h 395"/>
                    <a:gd name="T106" fmla="*/ 376 w 415"/>
                    <a:gd name="T107" fmla="*/ 109 h 395"/>
                    <a:gd name="T108" fmla="*/ 393 w 415"/>
                    <a:gd name="T109" fmla="*/ 113 h 395"/>
                    <a:gd name="T110" fmla="*/ 397 w 415"/>
                    <a:gd name="T111" fmla="*/ 169 h 395"/>
                    <a:gd name="T112" fmla="*/ 411 w 415"/>
                    <a:gd name="T113" fmla="*/ 195 h 395"/>
                    <a:gd name="T114" fmla="*/ 413 w 415"/>
                    <a:gd name="T115" fmla="*/ 215 h 395"/>
                    <a:gd name="T116" fmla="*/ 409 w 415"/>
                    <a:gd name="T117" fmla="*/ 240 h 395"/>
                    <a:gd name="T118" fmla="*/ 384 w 415"/>
                    <a:gd name="T119" fmla="*/ 263 h 395"/>
                    <a:gd name="T120" fmla="*/ 376 w 415"/>
                    <a:gd name="T121" fmla="*/ 261 h 395"/>
                    <a:gd name="T122" fmla="*/ 363 w 415"/>
                    <a:gd name="T123" fmla="*/ 255 h 395"/>
                    <a:gd name="T124" fmla="*/ 370 w 415"/>
                    <a:gd name="T125" fmla="*/ 270 h 3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415" h="395">
                      <a:moveTo>
                        <a:pt x="297" y="389"/>
                      </a:moveTo>
                      <a:lnTo>
                        <a:pt x="297" y="387"/>
                      </a:lnTo>
                      <a:lnTo>
                        <a:pt x="297" y="389"/>
                      </a:lnTo>
                      <a:close/>
                      <a:moveTo>
                        <a:pt x="297" y="387"/>
                      </a:moveTo>
                      <a:lnTo>
                        <a:pt x="297" y="389"/>
                      </a:lnTo>
                      <a:lnTo>
                        <a:pt x="297" y="387"/>
                      </a:lnTo>
                      <a:close/>
                      <a:moveTo>
                        <a:pt x="297" y="387"/>
                      </a:moveTo>
                      <a:lnTo>
                        <a:pt x="299" y="387"/>
                      </a:lnTo>
                      <a:lnTo>
                        <a:pt x="299" y="386"/>
                      </a:lnTo>
                      <a:lnTo>
                        <a:pt x="299" y="387"/>
                      </a:lnTo>
                      <a:lnTo>
                        <a:pt x="297" y="387"/>
                      </a:lnTo>
                      <a:close/>
                      <a:moveTo>
                        <a:pt x="299" y="380"/>
                      </a:moveTo>
                      <a:lnTo>
                        <a:pt x="299" y="382"/>
                      </a:lnTo>
                      <a:lnTo>
                        <a:pt x="299" y="384"/>
                      </a:lnTo>
                      <a:lnTo>
                        <a:pt x="299" y="386"/>
                      </a:lnTo>
                      <a:lnTo>
                        <a:pt x="299" y="384"/>
                      </a:lnTo>
                      <a:lnTo>
                        <a:pt x="299" y="382"/>
                      </a:lnTo>
                      <a:lnTo>
                        <a:pt x="299" y="380"/>
                      </a:lnTo>
                      <a:close/>
                      <a:moveTo>
                        <a:pt x="299" y="380"/>
                      </a:moveTo>
                      <a:lnTo>
                        <a:pt x="299" y="378"/>
                      </a:lnTo>
                      <a:lnTo>
                        <a:pt x="299" y="380"/>
                      </a:lnTo>
                      <a:close/>
                      <a:moveTo>
                        <a:pt x="294" y="378"/>
                      </a:moveTo>
                      <a:lnTo>
                        <a:pt x="296" y="378"/>
                      </a:lnTo>
                      <a:lnTo>
                        <a:pt x="294" y="378"/>
                      </a:lnTo>
                      <a:close/>
                      <a:moveTo>
                        <a:pt x="297" y="374"/>
                      </a:moveTo>
                      <a:lnTo>
                        <a:pt x="297" y="376"/>
                      </a:lnTo>
                      <a:lnTo>
                        <a:pt x="299" y="376"/>
                      </a:lnTo>
                      <a:lnTo>
                        <a:pt x="299" y="378"/>
                      </a:lnTo>
                      <a:lnTo>
                        <a:pt x="297" y="378"/>
                      </a:lnTo>
                      <a:lnTo>
                        <a:pt x="299" y="378"/>
                      </a:lnTo>
                      <a:lnTo>
                        <a:pt x="297" y="378"/>
                      </a:lnTo>
                      <a:lnTo>
                        <a:pt x="297" y="376"/>
                      </a:lnTo>
                      <a:lnTo>
                        <a:pt x="297" y="374"/>
                      </a:lnTo>
                      <a:close/>
                      <a:moveTo>
                        <a:pt x="292" y="374"/>
                      </a:moveTo>
                      <a:lnTo>
                        <a:pt x="292" y="372"/>
                      </a:lnTo>
                      <a:lnTo>
                        <a:pt x="292" y="374"/>
                      </a:lnTo>
                      <a:close/>
                      <a:moveTo>
                        <a:pt x="297" y="372"/>
                      </a:moveTo>
                      <a:lnTo>
                        <a:pt x="297" y="374"/>
                      </a:lnTo>
                      <a:lnTo>
                        <a:pt x="297" y="372"/>
                      </a:lnTo>
                      <a:close/>
                      <a:moveTo>
                        <a:pt x="292" y="372"/>
                      </a:moveTo>
                      <a:lnTo>
                        <a:pt x="292" y="374"/>
                      </a:lnTo>
                      <a:lnTo>
                        <a:pt x="292" y="372"/>
                      </a:lnTo>
                      <a:close/>
                      <a:moveTo>
                        <a:pt x="297" y="370"/>
                      </a:moveTo>
                      <a:lnTo>
                        <a:pt x="297" y="372"/>
                      </a:lnTo>
                      <a:lnTo>
                        <a:pt x="297" y="370"/>
                      </a:lnTo>
                      <a:close/>
                      <a:moveTo>
                        <a:pt x="297" y="370"/>
                      </a:moveTo>
                      <a:lnTo>
                        <a:pt x="296" y="370"/>
                      </a:lnTo>
                      <a:lnTo>
                        <a:pt x="297" y="370"/>
                      </a:lnTo>
                      <a:close/>
                      <a:moveTo>
                        <a:pt x="294" y="368"/>
                      </a:moveTo>
                      <a:lnTo>
                        <a:pt x="294" y="370"/>
                      </a:lnTo>
                      <a:lnTo>
                        <a:pt x="294" y="368"/>
                      </a:lnTo>
                      <a:close/>
                      <a:moveTo>
                        <a:pt x="294" y="370"/>
                      </a:moveTo>
                      <a:lnTo>
                        <a:pt x="294" y="368"/>
                      </a:lnTo>
                      <a:lnTo>
                        <a:pt x="294" y="370"/>
                      </a:lnTo>
                      <a:close/>
                      <a:moveTo>
                        <a:pt x="296" y="366"/>
                      </a:moveTo>
                      <a:lnTo>
                        <a:pt x="296" y="368"/>
                      </a:lnTo>
                      <a:lnTo>
                        <a:pt x="296" y="370"/>
                      </a:lnTo>
                      <a:lnTo>
                        <a:pt x="297" y="370"/>
                      </a:lnTo>
                      <a:lnTo>
                        <a:pt x="296" y="370"/>
                      </a:lnTo>
                      <a:lnTo>
                        <a:pt x="296" y="368"/>
                      </a:lnTo>
                      <a:lnTo>
                        <a:pt x="296" y="370"/>
                      </a:lnTo>
                      <a:lnTo>
                        <a:pt x="296" y="368"/>
                      </a:lnTo>
                      <a:lnTo>
                        <a:pt x="296" y="370"/>
                      </a:lnTo>
                      <a:lnTo>
                        <a:pt x="294" y="368"/>
                      </a:lnTo>
                      <a:lnTo>
                        <a:pt x="296" y="368"/>
                      </a:lnTo>
                      <a:lnTo>
                        <a:pt x="296" y="366"/>
                      </a:lnTo>
                      <a:lnTo>
                        <a:pt x="294" y="366"/>
                      </a:lnTo>
                      <a:lnTo>
                        <a:pt x="296" y="366"/>
                      </a:lnTo>
                      <a:lnTo>
                        <a:pt x="294" y="366"/>
                      </a:lnTo>
                      <a:lnTo>
                        <a:pt x="294" y="364"/>
                      </a:lnTo>
                      <a:lnTo>
                        <a:pt x="296" y="366"/>
                      </a:lnTo>
                      <a:lnTo>
                        <a:pt x="296" y="368"/>
                      </a:lnTo>
                      <a:lnTo>
                        <a:pt x="296" y="366"/>
                      </a:lnTo>
                      <a:close/>
                      <a:moveTo>
                        <a:pt x="294" y="362"/>
                      </a:moveTo>
                      <a:lnTo>
                        <a:pt x="294" y="364"/>
                      </a:lnTo>
                      <a:lnTo>
                        <a:pt x="294" y="362"/>
                      </a:lnTo>
                      <a:lnTo>
                        <a:pt x="294" y="364"/>
                      </a:lnTo>
                      <a:lnTo>
                        <a:pt x="294" y="362"/>
                      </a:lnTo>
                      <a:close/>
                      <a:moveTo>
                        <a:pt x="294" y="361"/>
                      </a:moveTo>
                      <a:lnTo>
                        <a:pt x="292" y="361"/>
                      </a:lnTo>
                      <a:lnTo>
                        <a:pt x="294" y="361"/>
                      </a:lnTo>
                      <a:close/>
                      <a:moveTo>
                        <a:pt x="290" y="357"/>
                      </a:moveTo>
                      <a:lnTo>
                        <a:pt x="290" y="359"/>
                      </a:lnTo>
                      <a:lnTo>
                        <a:pt x="288" y="359"/>
                      </a:lnTo>
                      <a:lnTo>
                        <a:pt x="288" y="357"/>
                      </a:lnTo>
                      <a:lnTo>
                        <a:pt x="288" y="359"/>
                      </a:lnTo>
                      <a:lnTo>
                        <a:pt x="290" y="359"/>
                      </a:lnTo>
                      <a:lnTo>
                        <a:pt x="288" y="359"/>
                      </a:lnTo>
                      <a:lnTo>
                        <a:pt x="290" y="359"/>
                      </a:lnTo>
                      <a:lnTo>
                        <a:pt x="290" y="357"/>
                      </a:lnTo>
                      <a:lnTo>
                        <a:pt x="288" y="357"/>
                      </a:lnTo>
                      <a:lnTo>
                        <a:pt x="290" y="357"/>
                      </a:lnTo>
                      <a:close/>
                      <a:moveTo>
                        <a:pt x="290" y="359"/>
                      </a:moveTo>
                      <a:lnTo>
                        <a:pt x="290" y="357"/>
                      </a:lnTo>
                      <a:lnTo>
                        <a:pt x="290" y="359"/>
                      </a:lnTo>
                      <a:close/>
                      <a:moveTo>
                        <a:pt x="296" y="366"/>
                      </a:moveTo>
                      <a:lnTo>
                        <a:pt x="296" y="364"/>
                      </a:lnTo>
                      <a:lnTo>
                        <a:pt x="294" y="364"/>
                      </a:lnTo>
                      <a:lnTo>
                        <a:pt x="296" y="364"/>
                      </a:lnTo>
                      <a:lnTo>
                        <a:pt x="294" y="364"/>
                      </a:lnTo>
                      <a:lnTo>
                        <a:pt x="294" y="362"/>
                      </a:lnTo>
                      <a:lnTo>
                        <a:pt x="294" y="361"/>
                      </a:lnTo>
                      <a:lnTo>
                        <a:pt x="294" y="359"/>
                      </a:lnTo>
                      <a:lnTo>
                        <a:pt x="292" y="359"/>
                      </a:lnTo>
                      <a:lnTo>
                        <a:pt x="294" y="359"/>
                      </a:lnTo>
                      <a:lnTo>
                        <a:pt x="294" y="357"/>
                      </a:lnTo>
                      <a:lnTo>
                        <a:pt x="294" y="359"/>
                      </a:lnTo>
                      <a:lnTo>
                        <a:pt x="294" y="361"/>
                      </a:lnTo>
                      <a:lnTo>
                        <a:pt x="294" y="362"/>
                      </a:lnTo>
                      <a:lnTo>
                        <a:pt x="296" y="364"/>
                      </a:lnTo>
                      <a:lnTo>
                        <a:pt x="296" y="366"/>
                      </a:lnTo>
                      <a:close/>
                      <a:moveTo>
                        <a:pt x="290" y="355"/>
                      </a:moveTo>
                      <a:lnTo>
                        <a:pt x="290" y="357"/>
                      </a:lnTo>
                      <a:lnTo>
                        <a:pt x="290" y="355"/>
                      </a:lnTo>
                      <a:lnTo>
                        <a:pt x="290" y="357"/>
                      </a:lnTo>
                      <a:lnTo>
                        <a:pt x="290" y="355"/>
                      </a:lnTo>
                      <a:lnTo>
                        <a:pt x="290" y="357"/>
                      </a:lnTo>
                      <a:lnTo>
                        <a:pt x="290" y="355"/>
                      </a:lnTo>
                      <a:close/>
                      <a:moveTo>
                        <a:pt x="290" y="355"/>
                      </a:moveTo>
                      <a:lnTo>
                        <a:pt x="290" y="353"/>
                      </a:lnTo>
                      <a:lnTo>
                        <a:pt x="290" y="355"/>
                      </a:lnTo>
                      <a:close/>
                      <a:moveTo>
                        <a:pt x="290" y="353"/>
                      </a:moveTo>
                      <a:lnTo>
                        <a:pt x="290" y="351"/>
                      </a:lnTo>
                      <a:lnTo>
                        <a:pt x="290" y="353"/>
                      </a:lnTo>
                      <a:close/>
                      <a:moveTo>
                        <a:pt x="292" y="349"/>
                      </a:moveTo>
                      <a:lnTo>
                        <a:pt x="292" y="351"/>
                      </a:lnTo>
                      <a:lnTo>
                        <a:pt x="290" y="351"/>
                      </a:lnTo>
                      <a:lnTo>
                        <a:pt x="290" y="349"/>
                      </a:lnTo>
                      <a:lnTo>
                        <a:pt x="292" y="349"/>
                      </a:lnTo>
                      <a:close/>
                      <a:moveTo>
                        <a:pt x="296" y="334"/>
                      </a:moveTo>
                      <a:lnTo>
                        <a:pt x="297" y="334"/>
                      </a:lnTo>
                      <a:lnTo>
                        <a:pt x="296" y="334"/>
                      </a:lnTo>
                      <a:close/>
                      <a:moveTo>
                        <a:pt x="294" y="357"/>
                      </a:moveTo>
                      <a:lnTo>
                        <a:pt x="292" y="357"/>
                      </a:lnTo>
                      <a:lnTo>
                        <a:pt x="294" y="357"/>
                      </a:lnTo>
                      <a:lnTo>
                        <a:pt x="292" y="357"/>
                      </a:lnTo>
                      <a:lnTo>
                        <a:pt x="294" y="357"/>
                      </a:lnTo>
                      <a:lnTo>
                        <a:pt x="292" y="357"/>
                      </a:lnTo>
                      <a:lnTo>
                        <a:pt x="294" y="357"/>
                      </a:lnTo>
                      <a:lnTo>
                        <a:pt x="292" y="357"/>
                      </a:lnTo>
                      <a:lnTo>
                        <a:pt x="294" y="357"/>
                      </a:lnTo>
                      <a:lnTo>
                        <a:pt x="292" y="357"/>
                      </a:lnTo>
                      <a:lnTo>
                        <a:pt x="292" y="355"/>
                      </a:lnTo>
                      <a:lnTo>
                        <a:pt x="294" y="355"/>
                      </a:lnTo>
                      <a:lnTo>
                        <a:pt x="292" y="355"/>
                      </a:lnTo>
                      <a:lnTo>
                        <a:pt x="294" y="355"/>
                      </a:lnTo>
                      <a:lnTo>
                        <a:pt x="292" y="355"/>
                      </a:lnTo>
                      <a:lnTo>
                        <a:pt x="294" y="355"/>
                      </a:lnTo>
                      <a:lnTo>
                        <a:pt x="294" y="353"/>
                      </a:lnTo>
                      <a:lnTo>
                        <a:pt x="292" y="353"/>
                      </a:lnTo>
                      <a:lnTo>
                        <a:pt x="294" y="353"/>
                      </a:lnTo>
                      <a:lnTo>
                        <a:pt x="292" y="353"/>
                      </a:lnTo>
                      <a:lnTo>
                        <a:pt x="294" y="353"/>
                      </a:lnTo>
                      <a:lnTo>
                        <a:pt x="292" y="353"/>
                      </a:lnTo>
                      <a:lnTo>
                        <a:pt x="294" y="353"/>
                      </a:lnTo>
                      <a:lnTo>
                        <a:pt x="292" y="353"/>
                      </a:lnTo>
                      <a:lnTo>
                        <a:pt x="294" y="353"/>
                      </a:lnTo>
                      <a:lnTo>
                        <a:pt x="292" y="353"/>
                      </a:lnTo>
                      <a:lnTo>
                        <a:pt x="292" y="351"/>
                      </a:lnTo>
                      <a:lnTo>
                        <a:pt x="294" y="351"/>
                      </a:lnTo>
                      <a:lnTo>
                        <a:pt x="292" y="351"/>
                      </a:lnTo>
                      <a:lnTo>
                        <a:pt x="294" y="351"/>
                      </a:lnTo>
                      <a:lnTo>
                        <a:pt x="292" y="351"/>
                      </a:lnTo>
                      <a:lnTo>
                        <a:pt x="294" y="351"/>
                      </a:lnTo>
                      <a:lnTo>
                        <a:pt x="292" y="351"/>
                      </a:lnTo>
                      <a:lnTo>
                        <a:pt x="292" y="349"/>
                      </a:lnTo>
                      <a:lnTo>
                        <a:pt x="294" y="349"/>
                      </a:lnTo>
                      <a:lnTo>
                        <a:pt x="292" y="349"/>
                      </a:lnTo>
                      <a:lnTo>
                        <a:pt x="294" y="349"/>
                      </a:lnTo>
                      <a:lnTo>
                        <a:pt x="292" y="349"/>
                      </a:lnTo>
                      <a:lnTo>
                        <a:pt x="294" y="349"/>
                      </a:lnTo>
                      <a:lnTo>
                        <a:pt x="292" y="349"/>
                      </a:lnTo>
                      <a:lnTo>
                        <a:pt x="292" y="347"/>
                      </a:lnTo>
                      <a:lnTo>
                        <a:pt x="294" y="347"/>
                      </a:lnTo>
                      <a:lnTo>
                        <a:pt x="294" y="345"/>
                      </a:lnTo>
                      <a:lnTo>
                        <a:pt x="294" y="343"/>
                      </a:lnTo>
                      <a:lnTo>
                        <a:pt x="294" y="341"/>
                      </a:lnTo>
                      <a:lnTo>
                        <a:pt x="294" y="339"/>
                      </a:lnTo>
                      <a:lnTo>
                        <a:pt x="294" y="338"/>
                      </a:lnTo>
                      <a:lnTo>
                        <a:pt x="296" y="338"/>
                      </a:lnTo>
                      <a:lnTo>
                        <a:pt x="296" y="336"/>
                      </a:lnTo>
                      <a:lnTo>
                        <a:pt x="296" y="334"/>
                      </a:lnTo>
                      <a:lnTo>
                        <a:pt x="297" y="334"/>
                      </a:lnTo>
                      <a:lnTo>
                        <a:pt x="297" y="332"/>
                      </a:lnTo>
                      <a:lnTo>
                        <a:pt x="299" y="332"/>
                      </a:lnTo>
                      <a:lnTo>
                        <a:pt x="297" y="332"/>
                      </a:lnTo>
                      <a:lnTo>
                        <a:pt x="297" y="334"/>
                      </a:lnTo>
                      <a:lnTo>
                        <a:pt x="297" y="336"/>
                      </a:lnTo>
                      <a:lnTo>
                        <a:pt x="296" y="338"/>
                      </a:lnTo>
                      <a:lnTo>
                        <a:pt x="296" y="339"/>
                      </a:lnTo>
                      <a:lnTo>
                        <a:pt x="296" y="341"/>
                      </a:lnTo>
                      <a:lnTo>
                        <a:pt x="294" y="341"/>
                      </a:lnTo>
                      <a:lnTo>
                        <a:pt x="294" y="343"/>
                      </a:lnTo>
                      <a:lnTo>
                        <a:pt x="294" y="345"/>
                      </a:lnTo>
                      <a:lnTo>
                        <a:pt x="294" y="347"/>
                      </a:lnTo>
                      <a:lnTo>
                        <a:pt x="294" y="349"/>
                      </a:lnTo>
                      <a:lnTo>
                        <a:pt x="294" y="351"/>
                      </a:lnTo>
                      <a:lnTo>
                        <a:pt x="294" y="353"/>
                      </a:lnTo>
                      <a:lnTo>
                        <a:pt x="294" y="355"/>
                      </a:lnTo>
                      <a:lnTo>
                        <a:pt x="294" y="357"/>
                      </a:lnTo>
                      <a:close/>
                      <a:moveTo>
                        <a:pt x="297" y="332"/>
                      </a:moveTo>
                      <a:lnTo>
                        <a:pt x="297" y="330"/>
                      </a:lnTo>
                      <a:lnTo>
                        <a:pt x="297" y="332"/>
                      </a:lnTo>
                      <a:close/>
                      <a:moveTo>
                        <a:pt x="294" y="328"/>
                      </a:moveTo>
                      <a:lnTo>
                        <a:pt x="296" y="328"/>
                      </a:lnTo>
                      <a:lnTo>
                        <a:pt x="294" y="328"/>
                      </a:lnTo>
                      <a:close/>
                      <a:moveTo>
                        <a:pt x="299" y="326"/>
                      </a:moveTo>
                      <a:lnTo>
                        <a:pt x="301" y="326"/>
                      </a:lnTo>
                      <a:lnTo>
                        <a:pt x="299" y="328"/>
                      </a:lnTo>
                      <a:lnTo>
                        <a:pt x="299" y="326"/>
                      </a:lnTo>
                      <a:close/>
                      <a:moveTo>
                        <a:pt x="299" y="326"/>
                      </a:moveTo>
                      <a:lnTo>
                        <a:pt x="301" y="326"/>
                      </a:lnTo>
                      <a:lnTo>
                        <a:pt x="299" y="326"/>
                      </a:lnTo>
                      <a:close/>
                      <a:moveTo>
                        <a:pt x="301" y="326"/>
                      </a:moveTo>
                      <a:lnTo>
                        <a:pt x="301" y="324"/>
                      </a:lnTo>
                      <a:lnTo>
                        <a:pt x="301" y="326"/>
                      </a:lnTo>
                      <a:close/>
                      <a:moveTo>
                        <a:pt x="299" y="324"/>
                      </a:moveTo>
                      <a:lnTo>
                        <a:pt x="301" y="324"/>
                      </a:lnTo>
                      <a:lnTo>
                        <a:pt x="299" y="324"/>
                      </a:lnTo>
                      <a:close/>
                      <a:moveTo>
                        <a:pt x="299" y="328"/>
                      </a:moveTo>
                      <a:lnTo>
                        <a:pt x="301" y="328"/>
                      </a:lnTo>
                      <a:lnTo>
                        <a:pt x="299" y="328"/>
                      </a:lnTo>
                      <a:lnTo>
                        <a:pt x="301" y="328"/>
                      </a:lnTo>
                      <a:lnTo>
                        <a:pt x="301" y="326"/>
                      </a:lnTo>
                      <a:lnTo>
                        <a:pt x="301" y="324"/>
                      </a:lnTo>
                      <a:lnTo>
                        <a:pt x="303" y="324"/>
                      </a:lnTo>
                      <a:lnTo>
                        <a:pt x="301" y="324"/>
                      </a:lnTo>
                      <a:lnTo>
                        <a:pt x="303" y="324"/>
                      </a:lnTo>
                      <a:lnTo>
                        <a:pt x="301" y="324"/>
                      </a:lnTo>
                      <a:lnTo>
                        <a:pt x="303" y="324"/>
                      </a:lnTo>
                      <a:lnTo>
                        <a:pt x="303" y="326"/>
                      </a:lnTo>
                      <a:lnTo>
                        <a:pt x="301" y="326"/>
                      </a:lnTo>
                      <a:lnTo>
                        <a:pt x="301" y="328"/>
                      </a:lnTo>
                      <a:lnTo>
                        <a:pt x="299" y="328"/>
                      </a:lnTo>
                      <a:lnTo>
                        <a:pt x="299" y="330"/>
                      </a:lnTo>
                      <a:lnTo>
                        <a:pt x="299" y="332"/>
                      </a:lnTo>
                      <a:lnTo>
                        <a:pt x="297" y="332"/>
                      </a:lnTo>
                      <a:lnTo>
                        <a:pt x="299" y="332"/>
                      </a:lnTo>
                      <a:lnTo>
                        <a:pt x="299" y="330"/>
                      </a:lnTo>
                      <a:lnTo>
                        <a:pt x="299" y="328"/>
                      </a:lnTo>
                      <a:close/>
                      <a:moveTo>
                        <a:pt x="301" y="324"/>
                      </a:moveTo>
                      <a:lnTo>
                        <a:pt x="303" y="324"/>
                      </a:lnTo>
                      <a:lnTo>
                        <a:pt x="301" y="324"/>
                      </a:lnTo>
                      <a:close/>
                      <a:moveTo>
                        <a:pt x="303" y="322"/>
                      </a:moveTo>
                      <a:lnTo>
                        <a:pt x="303" y="324"/>
                      </a:lnTo>
                      <a:lnTo>
                        <a:pt x="303" y="322"/>
                      </a:lnTo>
                      <a:lnTo>
                        <a:pt x="303" y="324"/>
                      </a:lnTo>
                      <a:lnTo>
                        <a:pt x="303" y="322"/>
                      </a:lnTo>
                      <a:close/>
                      <a:moveTo>
                        <a:pt x="303" y="322"/>
                      </a:moveTo>
                      <a:lnTo>
                        <a:pt x="301" y="322"/>
                      </a:lnTo>
                      <a:lnTo>
                        <a:pt x="303" y="322"/>
                      </a:lnTo>
                      <a:close/>
                      <a:moveTo>
                        <a:pt x="303" y="320"/>
                      </a:moveTo>
                      <a:lnTo>
                        <a:pt x="305" y="320"/>
                      </a:lnTo>
                      <a:lnTo>
                        <a:pt x="303" y="320"/>
                      </a:lnTo>
                      <a:close/>
                      <a:moveTo>
                        <a:pt x="309" y="316"/>
                      </a:moveTo>
                      <a:lnTo>
                        <a:pt x="307" y="316"/>
                      </a:lnTo>
                      <a:lnTo>
                        <a:pt x="309" y="316"/>
                      </a:lnTo>
                      <a:close/>
                      <a:moveTo>
                        <a:pt x="309" y="316"/>
                      </a:moveTo>
                      <a:lnTo>
                        <a:pt x="307" y="318"/>
                      </a:lnTo>
                      <a:lnTo>
                        <a:pt x="307" y="320"/>
                      </a:lnTo>
                      <a:lnTo>
                        <a:pt x="305" y="320"/>
                      </a:lnTo>
                      <a:lnTo>
                        <a:pt x="305" y="322"/>
                      </a:lnTo>
                      <a:lnTo>
                        <a:pt x="303" y="322"/>
                      </a:lnTo>
                      <a:lnTo>
                        <a:pt x="303" y="324"/>
                      </a:lnTo>
                      <a:lnTo>
                        <a:pt x="303" y="322"/>
                      </a:lnTo>
                      <a:lnTo>
                        <a:pt x="303" y="320"/>
                      </a:lnTo>
                      <a:lnTo>
                        <a:pt x="305" y="320"/>
                      </a:lnTo>
                      <a:lnTo>
                        <a:pt x="305" y="318"/>
                      </a:lnTo>
                      <a:lnTo>
                        <a:pt x="307" y="318"/>
                      </a:lnTo>
                      <a:lnTo>
                        <a:pt x="307" y="316"/>
                      </a:lnTo>
                      <a:lnTo>
                        <a:pt x="309" y="316"/>
                      </a:lnTo>
                      <a:lnTo>
                        <a:pt x="307" y="316"/>
                      </a:lnTo>
                      <a:lnTo>
                        <a:pt x="309" y="316"/>
                      </a:lnTo>
                      <a:close/>
                      <a:moveTo>
                        <a:pt x="309" y="314"/>
                      </a:moveTo>
                      <a:lnTo>
                        <a:pt x="307" y="314"/>
                      </a:lnTo>
                      <a:lnTo>
                        <a:pt x="309" y="314"/>
                      </a:lnTo>
                      <a:close/>
                      <a:moveTo>
                        <a:pt x="307" y="313"/>
                      </a:moveTo>
                      <a:lnTo>
                        <a:pt x="309" y="313"/>
                      </a:lnTo>
                      <a:lnTo>
                        <a:pt x="307" y="313"/>
                      </a:lnTo>
                      <a:close/>
                      <a:moveTo>
                        <a:pt x="309" y="313"/>
                      </a:moveTo>
                      <a:lnTo>
                        <a:pt x="309" y="311"/>
                      </a:lnTo>
                      <a:lnTo>
                        <a:pt x="309" y="313"/>
                      </a:lnTo>
                      <a:lnTo>
                        <a:pt x="309" y="311"/>
                      </a:lnTo>
                      <a:lnTo>
                        <a:pt x="311" y="311"/>
                      </a:lnTo>
                      <a:lnTo>
                        <a:pt x="309" y="311"/>
                      </a:lnTo>
                      <a:lnTo>
                        <a:pt x="309" y="313"/>
                      </a:lnTo>
                      <a:close/>
                      <a:moveTo>
                        <a:pt x="311" y="311"/>
                      </a:moveTo>
                      <a:lnTo>
                        <a:pt x="311" y="309"/>
                      </a:lnTo>
                      <a:lnTo>
                        <a:pt x="311" y="311"/>
                      </a:lnTo>
                      <a:close/>
                      <a:moveTo>
                        <a:pt x="313" y="309"/>
                      </a:moveTo>
                      <a:lnTo>
                        <a:pt x="311" y="309"/>
                      </a:lnTo>
                      <a:lnTo>
                        <a:pt x="313" y="309"/>
                      </a:lnTo>
                      <a:close/>
                      <a:moveTo>
                        <a:pt x="317" y="309"/>
                      </a:moveTo>
                      <a:lnTo>
                        <a:pt x="317" y="307"/>
                      </a:lnTo>
                      <a:lnTo>
                        <a:pt x="317" y="309"/>
                      </a:lnTo>
                      <a:close/>
                      <a:moveTo>
                        <a:pt x="317" y="309"/>
                      </a:moveTo>
                      <a:lnTo>
                        <a:pt x="319" y="307"/>
                      </a:lnTo>
                      <a:lnTo>
                        <a:pt x="320" y="307"/>
                      </a:lnTo>
                      <a:lnTo>
                        <a:pt x="322" y="307"/>
                      </a:lnTo>
                      <a:lnTo>
                        <a:pt x="322" y="305"/>
                      </a:lnTo>
                      <a:lnTo>
                        <a:pt x="322" y="303"/>
                      </a:lnTo>
                      <a:lnTo>
                        <a:pt x="324" y="303"/>
                      </a:lnTo>
                      <a:lnTo>
                        <a:pt x="324" y="305"/>
                      </a:lnTo>
                      <a:lnTo>
                        <a:pt x="324" y="307"/>
                      </a:lnTo>
                      <a:lnTo>
                        <a:pt x="322" y="307"/>
                      </a:lnTo>
                      <a:lnTo>
                        <a:pt x="320" y="307"/>
                      </a:lnTo>
                      <a:lnTo>
                        <a:pt x="320" y="309"/>
                      </a:lnTo>
                      <a:lnTo>
                        <a:pt x="319" y="309"/>
                      </a:lnTo>
                      <a:lnTo>
                        <a:pt x="317" y="309"/>
                      </a:lnTo>
                      <a:lnTo>
                        <a:pt x="317" y="311"/>
                      </a:lnTo>
                      <a:lnTo>
                        <a:pt x="315" y="311"/>
                      </a:lnTo>
                      <a:lnTo>
                        <a:pt x="315" y="313"/>
                      </a:lnTo>
                      <a:lnTo>
                        <a:pt x="313" y="313"/>
                      </a:lnTo>
                      <a:lnTo>
                        <a:pt x="313" y="314"/>
                      </a:lnTo>
                      <a:lnTo>
                        <a:pt x="311" y="314"/>
                      </a:lnTo>
                      <a:lnTo>
                        <a:pt x="309" y="316"/>
                      </a:lnTo>
                      <a:lnTo>
                        <a:pt x="309" y="314"/>
                      </a:lnTo>
                      <a:lnTo>
                        <a:pt x="311" y="314"/>
                      </a:lnTo>
                      <a:lnTo>
                        <a:pt x="309" y="314"/>
                      </a:lnTo>
                      <a:lnTo>
                        <a:pt x="309" y="316"/>
                      </a:lnTo>
                      <a:lnTo>
                        <a:pt x="309" y="314"/>
                      </a:lnTo>
                      <a:lnTo>
                        <a:pt x="309" y="313"/>
                      </a:lnTo>
                      <a:lnTo>
                        <a:pt x="309" y="314"/>
                      </a:lnTo>
                      <a:lnTo>
                        <a:pt x="311" y="314"/>
                      </a:lnTo>
                      <a:lnTo>
                        <a:pt x="311" y="313"/>
                      </a:lnTo>
                      <a:lnTo>
                        <a:pt x="311" y="311"/>
                      </a:lnTo>
                      <a:lnTo>
                        <a:pt x="313" y="311"/>
                      </a:lnTo>
                      <a:lnTo>
                        <a:pt x="315" y="311"/>
                      </a:lnTo>
                      <a:lnTo>
                        <a:pt x="317" y="311"/>
                      </a:lnTo>
                      <a:lnTo>
                        <a:pt x="315" y="311"/>
                      </a:lnTo>
                      <a:lnTo>
                        <a:pt x="315" y="309"/>
                      </a:lnTo>
                      <a:lnTo>
                        <a:pt x="317" y="309"/>
                      </a:lnTo>
                      <a:lnTo>
                        <a:pt x="319" y="309"/>
                      </a:lnTo>
                      <a:lnTo>
                        <a:pt x="317" y="309"/>
                      </a:lnTo>
                      <a:close/>
                      <a:moveTo>
                        <a:pt x="322" y="305"/>
                      </a:moveTo>
                      <a:lnTo>
                        <a:pt x="322" y="303"/>
                      </a:lnTo>
                      <a:lnTo>
                        <a:pt x="322" y="305"/>
                      </a:lnTo>
                      <a:close/>
                      <a:moveTo>
                        <a:pt x="324" y="303"/>
                      </a:moveTo>
                      <a:lnTo>
                        <a:pt x="322" y="303"/>
                      </a:lnTo>
                      <a:lnTo>
                        <a:pt x="324" y="303"/>
                      </a:lnTo>
                      <a:close/>
                      <a:moveTo>
                        <a:pt x="324" y="305"/>
                      </a:moveTo>
                      <a:lnTo>
                        <a:pt x="324" y="303"/>
                      </a:lnTo>
                      <a:lnTo>
                        <a:pt x="326" y="303"/>
                      </a:lnTo>
                      <a:lnTo>
                        <a:pt x="324" y="303"/>
                      </a:lnTo>
                      <a:lnTo>
                        <a:pt x="324" y="305"/>
                      </a:lnTo>
                      <a:close/>
                      <a:moveTo>
                        <a:pt x="330" y="297"/>
                      </a:moveTo>
                      <a:lnTo>
                        <a:pt x="330" y="295"/>
                      </a:lnTo>
                      <a:lnTo>
                        <a:pt x="330" y="297"/>
                      </a:lnTo>
                      <a:lnTo>
                        <a:pt x="328" y="297"/>
                      </a:lnTo>
                      <a:lnTo>
                        <a:pt x="330" y="297"/>
                      </a:lnTo>
                      <a:lnTo>
                        <a:pt x="330" y="295"/>
                      </a:lnTo>
                      <a:lnTo>
                        <a:pt x="330" y="297"/>
                      </a:lnTo>
                      <a:close/>
                      <a:moveTo>
                        <a:pt x="363" y="280"/>
                      </a:moveTo>
                      <a:lnTo>
                        <a:pt x="363" y="278"/>
                      </a:lnTo>
                      <a:lnTo>
                        <a:pt x="363" y="280"/>
                      </a:lnTo>
                      <a:close/>
                      <a:moveTo>
                        <a:pt x="370" y="270"/>
                      </a:moveTo>
                      <a:lnTo>
                        <a:pt x="370" y="272"/>
                      </a:lnTo>
                      <a:lnTo>
                        <a:pt x="370" y="270"/>
                      </a:lnTo>
                      <a:lnTo>
                        <a:pt x="370" y="272"/>
                      </a:lnTo>
                      <a:lnTo>
                        <a:pt x="370" y="270"/>
                      </a:lnTo>
                      <a:close/>
                      <a:moveTo>
                        <a:pt x="376" y="270"/>
                      </a:moveTo>
                      <a:lnTo>
                        <a:pt x="374" y="270"/>
                      </a:lnTo>
                      <a:lnTo>
                        <a:pt x="374" y="272"/>
                      </a:lnTo>
                      <a:lnTo>
                        <a:pt x="372" y="272"/>
                      </a:lnTo>
                      <a:lnTo>
                        <a:pt x="372" y="274"/>
                      </a:lnTo>
                      <a:lnTo>
                        <a:pt x="370" y="274"/>
                      </a:lnTo>
                      <a:lnTo>
                        <a:pt x="370" y="276"/>
                      </a:lnTo>
                      <a:lnTo>
                        <a:pt x="369" y="276"/>
                      </a:lnTo>
                      <a:lnTo>
                        <a:pt x="367" y="276"/>
                      </a:lnTo>
                      <a:lnTo>
                        <a:pt x="367" y="278"/>
                      </a:lnTo>
                      <a:lnTo>
                        <a:pt x="365" y="278"/>
                      </a:lnTo>
                      <a:lnTo>
                        <a:pt x="365" y="280"/>
                      </a:lnTo>
                      <a:lnTo>
                        <a:pt x="365" y="278"/>
                      </a:lnTo>
                      <a:lnTo>
                        <a:pt x="367" y="278"/>
                      </a:lnTo>
                      <a:lnTo>
                        <a:pt x="367" y="276"/>
                      </a:lnTo>
                      <a:lnTo>
                        <a:pt x="369" y="276"/>
                      </a:lnTo>
                      <a:lnTo>
                        <a:pt x="369" y="274"/>
                      </a:lnTo>
                      <a:lnTo>
                        <a:pt x="369" y="276"/>
                      </a:lnTo>
                      <a:lnTo>
                        <a:pt x="369" y="274"/>
                      </a:lnTo>
                      <a:lnTo>
                        <a:pt x="370" y="274"/>
                      </a:lnTo>
                      <a:lnTo>
                        <a:pt x="370" y="272"/>
                      </a:lnTo>
                      <a:lnTo>
                        <a:pt x="370" y="274"/>
                      </a:lnTo>
                      <a:lnTo>
                        <a:pt x="370" y="272"/>
                      </a:lnTo>
                      <a:lnTo>
                        <a:pt x="372" y="272"/>
                      </a:lnTo>
                      <a:lnTo>
                        <a:pt x="372" y="270"/>
                      </a:lnTo>
                      <a:lnTo>
                        <a:pt x="374" y="270"/>
                      </a:lnTo>
                      <a:lnTo>
                        <a:pt x="376" y="270"/>
                      </a:lnTo>
                      <a:close/>
                      <a:moveTo>
                        <a:pt x="374" y="270"/>
                      </a:moveTo>
                      <a:lnTo>
                        <a:pt x="374" y="268"/>
                      </a:lnTo>
                      <a:lnTo>
                        <a:pt x="374" y="270"/>
                      </a:lnTo>
                      <a:close/>
                      <a:moveTo>
                        <a:pt x="370" y="259"/>
                      </a:moveTo>
                      <a:lnTo>
                        <a:pt x="370" y="261"/>
                      </a:lnTo>
                      <a:lnTo>
                        <a:pt x="370" y="259"/>
                      </a:lnTo>
                      <a:close/>
                      <a:moveTo>
                        <a:pt x="369" y="259"/>
                      </a:moveTo>
                      <a:lnTo>
                        <a:pt x="369" y="257"/>
                      </a:lnTo>
                      <a:lnTo>
                        <a:pt x="369" y="259"/>
                      </a:lnTo>
                      <a:lnTo>
                        <a:pt x="370" y="259"/>
                      </a:lnTo>
                      <a:lnTo>
                        <a:pt x="369" y="259"/>
                      </a:lnTo>
                      <a:close/>
                      <a:moveTo>
                        <a:pt x="367" y="257"/>
                      </a:moveTo>
                      <a:lnTo>
                        <a:pt x="367" y="255"/>
                      </a:lnTo>
                      <a:lnTo>
                        <a:pt x="367" y="257"/>
                      </a:lnTo>
                      <a:close/>
                      <a:moveTo>
                        <a:pt x="367" y="255"/>
                      </a:moveTo>
                      <a:lnTo>
                        <a:pt x="365" y="255"/>
                      </a:lnTo>
                      <a:lnTo>
                        <a:pt x="367" y="255"/>
                      </a:lnTo>
                      <a:close/>
                      <a:moveTo>
                        <a:pt x="365" y="253"/>
                      </a:moveTo>
                      <a:lnTo>
                        <a:pt x="365" y="255"/>
                      </a:lnTo>
                      <a:lnTo>
                        <a:pt x="365" y="253"/>
                      </a:lnTo>
                      <a:close/>
                      <a:moveTo>
                        <a:pt x="370" y="270"/>
                      </a:moveTo>
                      <a:lnTo>
                        <a:pt x="370" y="272"/>
                      </a:lnTo>
                      <a:lnTo>
                        <a:pt x="369" y="272"/>
                      </a:lnTo>
                      <a:lnTo>
                        <a:pt x="369" y="274"/>
                      </a:lnTo>
                      <a:lnTo>
                        <a:pt x="367" y="274"/>
                      </a:lnTo>
                      <a:lnTo>
                        <a:pt x="367" y="276"/>
                      </a:lnTo>
                      <a:lnTo>
                        <a:pt x="365" y="276"/>
                      </a:lnTo>
                      <a:lnTo>
                        <a:pt x="365" y="274"/>
                      </a:lnTo>
                      <a:lnTo>
                        <a:pt x="365" y="276"/>
                      </a:lnTo>
                      <a:lnTo>
                        <a:pt x="363" y="274"/>
                      </a:lnTo>
                      <a:lnTo>
                        <a:pt x="361" y="274"/>
                      </a:lnTo>
                      <a:lnTo>
                        <a:pt x="363" y="274"/>
                      </a:lnTo>
                      <a:lnTo>
                        <a:pt x="363" y="276"/>
                      </a:lnTo>
                      <a:lnTo>
                        <a:pt x="363" y="274"/>
                      </a:lnTo>
                      <a:lnTo>
                        <a:pt x="363" y="276"/>
                      </a:lnTo>
                      <a:lnTo>
                        <a:pt x="363" y="278"/>
                      </a:lnTo>
                      <a:lnTo>
                        <a:pt x="361" y="278"/>
                      </a:lnTo>
                      <a:lnTo>
                        <a:pt x="363" y="280"/>
                      </a:lnTo>
                      <a:lnTo>
                        <a:pt x="361" y="280"/>
                      </a:lnTo>
                      <a:lnTo>
                        <a:pt x="361" y="282"/>
                      </a:lnTo>
                      <a:lnTo>
                        <a:pt x="363" y="282"/>
                      </a:lnTo>
                      <a:lnTo>
                        <a:pt x="363" y="280"/>
                      </a:lnTo>
                      <a:lnTo>
                        <a:pt x="363" y="282"/>
                      </a:lnTo>
                      <a:lnTo>
                        <a:pt x="363" y="280"/>
                      </a:lnTo>
                      <a:lnTo>
                        <a:pt x="365" y="280"/>
                      </a:lnTo>
                      <a:lnTo>
                        <a:pt x="363" y="280"/>
                      </a:lnTo>
                      <a:lnTo>
                        <a:pt x="363" y="282"/>
                      </a:lnTo>
                      <a:lnTo>
                        <a:pt x="361" y="282"/>
                      </a:lnTo>
                      <a:lnTo>
                        <a:pt x="361" y="284"/>
                      </a:lnTo>
                      <a:lnTo>
                        <a:pt x="359" y="284"/>
                      </a:lnTo>
                      <a:lnTo>
                        <a:pt x="359" y="286"/>
                      </a:lnTo>
                      <a:lnTo>
                        <a:pt x="357" y="286"/>
                      </a:lnTo>
                      <a:lnTo>
                        <a:pt x="355" y="286"/>
                      </a:lnTo>
                      <a:lnTo>
                        <a:pt x="355" y="288"/>
                      </a:lnTo>
                      <a:lnTo>
                        <a:pt x="353" y="288"/>
                      </a:lnTo>
                      <a:lnTo>
                        <a:pt x="351" y="288"/>
                      </a:lnTo>
                      <a:lnTo>
                        <a:pt x="351" y="290"/>
                      </a:lnTo>
                      <a:lnTo>
                        <a:pt x="349" y="290"/>
                      </a:lnTo>
                      <a:lnTo>
                        <a:pt x="347" y="291"/>
                      </a:lnTo>
                      <a:lnTo>
                        <a:pt x="345" y="291"/>
                      </a:lnTo>
                      <a:lnTo>
                        <a:pt x="347" y="291"/>
                      </a:lnTo>
                      <a:lnTo>
                        <a:pt x="345" y="291"/>
                      </a:lnTo>
                      <a:lnTo>
                        <a:pt x="344" y="291"/>
                      </a:lnTo>
                      <a:lnTo>
                        <a:pt x="342" y="291"/>
                      </a:lnTo>
                      <a:lnTo>
                        <a:pt x="340" y="291"/>
                      </a:lnTo>
                      <a:lnTo>
                        <a:pt x="340" y="293"/>
                      </a:lnTo>
                      <a:lnTo>
                        <a:pt x="340" y="291"/>
                      </a:lnTo>
                      <a:lnTo>
                        <a:pt x="340" y="293"/>
                      </a:lnTo>
                      <a:lnTo>
                        <a:pt x="338" y="293"/>
                      </a:lnTo>
                      <a:lnTo>
                        <a:pt x="338" y="295"/>
                      </a:lnTo>
                      <a:lnTo>
                        <a:pt x="340" y="295"/>
                      </a:lnTo>
                      <a:lnTo>
                        <a:pt x="342" y="295"/>
                      </a:lnTo>
                      <a:lnTo>
                        <a:pt x="342" y="293"/>
                      </a:lnTo>
                      <a:lnTo>
                        <a:pt x="344" y="293"/>
                      </a:lnTo>
                      <a:lnTo>
                        <a:pt x="345" y="293"/>
                      </a:lnTo>
                      <a:lnTo>
                        <a:pt x="345" y="291"/>
                      </a:lnTo>
                      <a:lnTo>
                        <a:pt x="345" y="293"/>
                      </a:lnTo>
                      <a:lnTo>
                        <a:pt x="344" y="293"/>
                      </a:lnTo>
                      <a:lnTo>
                        <a:pt x="342" y="293"/>
                      </a:lnTo>
                      <a:lnTo>
                        <a:pt x="342" y="295"/>
                      </a:lnTo>
                      <a:lnTo>
                        <a:pt x="340" y="295"/>
                      </a:lnTo>
                      <a:lnTo>
                        <a:pt x="338" y="295"/>
                      </a:lnTo>
                      <a:lnTo>
                        <a:pt x="338" y="297"/>
                      </a:lnTo>
                      <a:lnTo>
                        <a:pt x="336" y="297"/>
                      </a:lnTo>
                      <a:lnTo>
                        <a:pt x="334" y="297"/>
                      </a:lnTo>
                      <a:lnTo>
                        <a:pt x="334" y="299"/>
                      </a:lnTo>
                      <a:lnTo>
                        <a:pt x="332" y="299"/>
                      </a:lnTo>
                      <a:lnTo>
                        <a:pt x="330" y="299"/>
                      </a:lnTo>
                      <a:lnTo>
                        <a:pt x="330" y="301"/>
                      </a:lnTo>
                      <a:lnTo>
                        <a:pt x="328" y="301"/>
                      </a:lnTo>
                      <a:lnTo>
                        <a:pt x="326" y="303"/>
                      </a:lnTo>
                      <a:lnTo>
                        <a:pt x="326" y="301"/>
                      </a:lnTo>
                      <a:lnTo>
                        <a:pt x="328" y="301"/>
                      </a:lnTo>
                      <a:lnTo>
                        <a:pt x="328" y="299"/>
                      </a:lnTo>
                      <a:lnTo>
                        <a:pt x="330" y="299"/>
                      </a:lnTo>
                      <a:lnTo>
                        <a:pt x="332" y="299"/>
                      </a:lnTo>
                      <a:lnTo>
                        <a:pt x="332" y="297"/>
                      </a:lnTo>
                      <a:lnTo>
                        <a:pt x="334" y="297"/>
                      </a:lnTo>
                      <a:lnTo>
                        <a:pt x="336" y="297"/>
                      </a:lnTo>
                      <a:lnTo>
                        <a:pt x="334" y="297"/>
                      </a:lnTo>
                      <a:lnTo>
                        <a:pt x="336" y="297"/>
                      </a:lnTo>
                      <a:lnTo>
                        <a:pt x="338" y="297"/>
                      </a:lnTo>
                      <a:lnTo>
                        <a:pt x="338" y="295"/>
                      </a:lnTo>
                      <a:lnTo>
                        <a:pt x="336" y="295"/>
                      </a:lnTo>
                      <a:lnTo>
                        <a:pt x="334" y="295"/>
                      </a:lnTo>
                      <a:lnTo>
                        <a:pt x="332" y="295"/>
                      </a:lnTo>
                      <a:lnTo>
                        <a:pt x="332" y="297"/>
                      </a:lnTo>
                      <a:lnTo>
                        <a:pt x="330" y="297"/>
                      </a:lnTo>
                      <a:lnTo>
                        <a:pt x="332" y="297"/>
                      </a:lnTo>
                      <a:lnTo>
                        <a:pt x="332" y="295"/>
                      </a:lnTo>
                      <a:lnTo>
                        <a:pt x="330" y="295"/>
                      </a:lnTo>
                      <a:lnTo>
                        <a:pt x="328" y="295"/>
                      </a:lnTo>
                      <a:lnTo>
                        <a:pt x="330" y="295"/>
                      </a:lnTo>
                      <a:lnTo>
                        <a:pt x="330" y="293"/>
                      </a:lnTo>
                      <a:lnTo>
                        <a:pt x="330" y="291"/>
                      </a:lnTo>
                      <a:lnTo>
                        <a:pt x="332" y="291"/>
                      </a:lnTo>
                      <a:lnTo>
                        <a:pt x="330" y="291"/>
                      </a:lnTo>
                      <a:lnTo>
                        <a:pt x="330" y="293"/>
                      </a:lnTo>
                      <a:lnTo>
                        <a:pt x="328" y="293"/>
                      </a:lnTo>
                      <a:lnTo>
                        <a:pt x="328" y="291"/>
                      </a:lnTo>
                      <a:lnTo>
                        <a:pt x="328" y="293"/>
                      </a:lnTo>
                      <a:lnTo>
                        <a:pt x="326" y="293"/>
                      </a:lnTo>
                      <a:lnTo>
                        <a:pt x="326" y="295"/>
                      </a:lnTo>
                      <a:lnTo>
                        <a:pt x="324" y="295"/>
                      </a:lnTo>
                      <a:lnTo>
                        <a:pt x="324" y="293"/>
                      </a:lnTo>
                      <a:lnTo>
                        <a:pt x="324" y="291"/>
                      </a:lnTo>
                      <a:lnTo>
                        <a:pt x="322" y="291"/>
                      </a:lnTo>
                      <a:lnTo>
                        <a:pt x="322" y="293"/>
                      </a:lnTo>
                      <a:lnTo>
                        <a:pt x="324" y="291"/>
                      </a:lnTo>
                      <a:lnTo>
                        <a:pt x="324" y="293"/>
                      </a:lnTo>
                      <a:lnTo>
                        <a:pt x="322" y="293"/>
                      </a:lnTo>
                      <a:lnTo>
                        <a:pt x="324" y="293"/>
                      </a:lnTo>
                      <a:lnTo>
                        <a:pt x="324" y="295"/>
                      </a:lnTo>
                      <a:lnTo>
                        <a:pt x="322" y="295"/>
                      </a:lnTo>
                      <a:lnTo>
                        <a:pt x="324" y="295"/>
                      </a:lnTo>
                      <a:lnTo>
                        <a:pt x="324" y="297"/>
                      </a:lnTo>
                      <a:lnTo>
                        <a:pt x="322" y="297"/>
                      </a:lnTo>
                      <a:lnTo>
                        <a:pt x="320" y="297"/>
                      </a:lnTo>
                      <a:lnTo>
                        <a:pt x="322" y="297"/>
                      </a:lnTo>
                      <a:lnTo>
                        <a:pt x="322" y="295"/>
                      </a:lnTo>
                      <a:lnTo>
                        <a:pt x="322" y="293"/>
                      </a:lnTo>
                      <a:lnTo>
                        <a:pt x="322" y="295"/>
                      </a:lnTo>
                      <a:lnTo>
                        <a:pt x="320" y="295"/>
                      </a:lnTo>
                      <a:lnTo>
                        <a:pt x="320" y="297"/>
                      </a:lnTo>
                      <a:lnTo>
                        <a:pt x="320" y="295"/>
                      </a:lnTo>
                      <a:lnTo>
                        <a:pt x="319" y="295"/>
                      </a:lnTo>
                      <a:lnTo>
                        <a:pt x="319" y="293"/>
                      </a:lnTo>
                      <a:lnTo>
                        <a:pt x="319" y="291"/>
                      </a:lnTo>
                      <a:lnTo>
                        <a:pt x="317" y="291"/>
                      </a:lnTo>
                      <a:lnTo>
                        <a:pt x="317" y="293"/>
                      </a:lnTo>
                      <a:lnTo>
                        <a:pt x="317" y="291"/>
                      </a:lnTo>
                      <a:lnTo>
                        <a:pt x="317" y="293"/>
                      </a:lnTo>
                      <a:lnTo>
                        <a:pt x="315" y="291"/>
                      </a:lnTo>
                      <a:lnTo>
                        <a:pt x="315" y="293"/>
                      </a:lnTo>
                      <a:lnTo>
                        <a:pt x="317" y="293"/>
                      </a:lnTo>
                      <a:lnTo>
                        <a:pt x="315" y="293"/>
                      </a:lnTo>
                      <a:lnTo>
                        <a:pt x="317" y="293"/>
                      </a:lnTo>
                      <a:lnTo>
                        <a:pt x="317" y="295"/>
                      </a:lnTo>
                      <a:lnTo>
                        <a:pt x="317" y="297"/>
                      </a:lnTo>
                      <a:lnTo>
                        <a:pt x="319" y="297"/>
                      </a:lnTo>
                      <a:lnTo>
                        <a:pt x="320" y="297"/>
                      </a:lnTo>
                      <a:lnTo>
                        <a:pt x="320" y="299"/>
                      </a:lnTo>
                      <a:lnTo>
                        <a:pt x="320" y="301"/>
                      </a:lnTo>
                      <a:lnTo>
                        <a:pt x="319" y="301"/>
                      </a:lnTo>
                      <a:lnTo>
                        <a:pt x="320" y="301"/>
                      </a:lnTo>
                      <a:lnTo>
                        <a:pt x="320" y="299"/>
                      </a:lnTo>
                      <a:lnTo>
                        <a:pt x="322" y="299"/>
                      </a:lnTo>
                      <a:lnTo>
                        <a:pt x="322" y="301"/>
                      </a:lnTo>
                      <a:lnTo>
                        <a:pt x="324" y="301"/>
                      </a:lnTo>
                      <a:lnTo>
                        <a:pt x="324" y="303"/>
                      </a:lnTo>
                      <a:lnTo>
                        <a:pt x="322" y="303"/>
                      </a:lnTo>
                      <a:lnTo>
                        <a:pt x="320" y="303"/>
                      </a:lnTo>
                      <a:lnTo>
                        <a:pt x="320" y="305"/>
                      </a:lnTo>
                      <a:lnTo>
                        <a:pt x="319" y="305"/>
                      </a:lnTo>
                      <a:lnTo>
                        <a:pt x="317" y="305"/>
                      </a:lnTo>
                      <a:lnTo>
                        <a:pt x="317" y="307"/>
                      </a:lnTo>
                      <a:lnTo>
                        <a:pt x="315" y="307"/>
                      </a:lnTo>
                      <a:lnTo>
                        <a:pt x="317" y="307"/>
                      </a:lnTo>
                      <a:lnTo>
                        <a:pt x="315" y="307"/>
                      </a:lnTo>
                      <a:lnTo>
                        <a:pt x="317" y="307"/>
                      </a:lnTo>
                      <a:lnTo>
                        <a:pt x="317" y="305"/>
                      </a:lnTo>
                      <a:lnTo>
                        <a:pt x="315" y="305"/>
                      </a:lnTo>
                      <a:lnTo>
                        <a:pt x="315" y="307"/>
                      </a:lnTo>
                      <a:lnTo>
                        <a:pt x="315" y="305"/>
                      </a:lnTo>
                      <a:lnTo>
                        <a:pt x="315" y="303"/>
                      </a:lnTo>
                      <a:lnTo>
                        <a:pt x="313" y="303"/>
                      </a:lnTo>
                      <a:lnTo>
                        <a:pt x="313" y="301"/>
                      </a:lnTo>
                      <a:lnTo>
                        <a:pt x="311" y="301"/>
                      </a:lnTo>
                      <a:lnTo>
                        <a:pt x="311" y="303"/>
                      </a:lnTo>
                      <a:lnTo>
                        <a:pt x="311" y="301"/>
                      </a:lnTo>
                      <a:lnTo>
                        <a:pt x="311" y="303"/>
                      </a:lnTo>
                      <a:lnTo>
                        <a:pt x="313" y="303"/>
                      </a:lnTo>
                      <a:lnTo>
                        <a:pt x="311" y="303"/>
                      </a:lnTo>
                      <a:lnTo>
                        <a:pt x="309" y="303"/>
                      </a:lnTo>
                      <a:lnTo>
                        <a:pt x="311" y="305"/>
                      </a:lnTo>
                      <a:lnTo>
                        <a:pt x="311" y="307"/>
                      </a:lnTo>
                      <a:lnTo>
                        <a:pt x="311" y="309"/>
                      </a:lnTo>
                      <a:lnTo>
                        <a:pt x="311" y="311"/>
                      </a:lnTo>
                      <a:lnTo>
                        <a:pt x="309" y="311"/>
                      </a:lnTo>
                      <a:lnTo>
                        <a:pt x="311" y="311"/>
                      </a:lnTo>
                      <a:lnTo>
                        <a:pt x="309" y="311"/>
                      </a:lnTo>
                      <a:lnTo>
                        <a:pt x="309" y="313"/>
                      </a:lnTo>
                      <a:lnTo>
                        <a:pt x="307" y="313"/>
                      </a:lnTo>
                      <a:lnTo>
                        <a:pt x="307" y="314"/>
                      </a:lnTo>
                      <a:lnTo>
                        <a:pt x="307" y="313"/>
                      </a:lnTo>
                      <a:lnTo>
                        <a:pt x="305" y="313"/>
                      </a:lnTo>
                      <a:lnTo>
                        <a:pt x="307" y="313"/>
                      </a:lnTo>
                      <a:lnTo>
                        <a:pt x="307" y="311"/>
                      </a:lnTo>
                      <a:lnTo>
                        <a:pt x="307" y="309"/>
                      </a:lnTo>
                      <a:lnTo>
                        <a:pt x="307" y="311"/>
                      </a:lnTo>
                      <a:lnTo>
                        <a:pt x="305" y="311"/>
                      </a:lnTo>
                      <a:lnTo>
                        <a:pt x="307" y="311"/>
                      </a:lnTo>
                      <a:lnTo>
                        <a:pt x="307" y="313"/>
                      </a:lnTo>
                      <a:lnTo>
                        <a:pt x="305" y="313"/>
                      </a:lnTo>
                      <a:lnTo>
                        <a:pt x="303" y="313"/>
                      </a:lnTo>
                      <a:lnTo>
                        <a:pt x="305" y="313"/>
                      </a:lnTo>
                      <a:lnTo>
                        <a:pt x="305" y="311"/>
                      </a:lnTo>
                      <a:lnTo>
                        <a:pt x="303" y="311"/>
                      </a:lnTo>
                      <a:lnTo>
                        <a:pt x="303" y="313"/>
                      </a:lnTo>
                      <a:lnTo>
                        <a:pt x="301" y="313"/>
                      </a:lnTo>
                      <a:lnTo>
                        <a:pt x="299" y="313"/>
                      </a:lnTo>
                      <a:lnTo>
                        <a:pt x="299" y="314"/>
                      </a:lnTo>
                      <a:lnTo>
                        <a:pt x="297" y="314"/>
                      </a:lnTo>
                      <a:lnTo>
                        <a:pt x="297" y="316"/>
                      </a:lnTo>
                      <a:lnTo>
                        <a:pt x="297" y="314"/>
                      </a:lnTo>
                      <a:lnTo>
                        <a:pt x="299" y="316"/>
                      </a:lnTo>
                      <a:lnTo>
                        <a:pt x="299" y="318"/>
                      </a:lnTo>
                      <a:lnTo>
                        <a:pt x="301" y="318"/>
                      </a:lnTo>
                      <a:lnTo>
                        <a:pt x="301" y="316"/>
                      </a:lnTo>
                      <a:lnTo>
                        <a:pt x="303" y="316"/>
                      </a:lnTo>
                      <a:lnTo>
                        <a:pt x="303" y="314"/>
                      </a:lnTo>
                      <a:lnTo>
                        <a:pt x="301" y="314"/>
                      </a:lnTo>
                      <a:lnTo>
                        <a:pt x="303" y="314"/>
                      </a:lnTo>
                      <a:lnTo>
                        <a:pt x="305" y="314"/>
                      </a:lnTo>
                      <a:lnTo>
                        <a:pt x="303" y="314"/>
                      </a:lnTo>
                      <a:lnTo>
                        <a:pt x="303" y="316"/>
                      </a:lnTo>
                      <a:lnTo>
                        <a:pt x="303" y="318"/>
                      </a:lnTo>
                      <a:lnTo>
                        <a:pt x="301" y="318"/>
                      </a:lnTo>
                      <a:lnTo>
                        <a:pt x="301" y="320"/>
                      </a:lnTo>
                      <a:lnTo>
                        <a:pt x="301" y="322"/>
                      </a:lnTo>
                      <a:lnTo>
                        <a:pt x="299" y="322"/>
                      </a:lnTo>
                      <a:lnTo>
                        <a:pt x="299" y="324"/>
                      </a:lnTo>
                      <a:lnTo>
                        <a:pt x="297" y="324"/>
                      </a:lnTo>
                      <a:lnTo>
                        <a:pt x="297" y="322"/>
                      </a:lnTo>
                      <a:lnTo>
                        <a:pt x="296" y="322"/>
                      </a:lnTo>
                      <a:lnTo>
                        <a:pt x="294" y="322"/>
                      </a:lnTo>
                      <a:lnTo>
                        <a:pt x="294" y="324"/>
                      </a:lnTo>
                      <a:lnTo>
                        <a:pt x="294" y="322"/>
                      </a:lnTo>
                      <a:lnTo>
                        <a:pt x="292" y="322"/>
                      </a:lnTo>
                      <a:lnTo>
                        <a:pt x="290" y="322"/>
                      </a:lnTo>
                      <a:lnTo>
                        <a:pt x="288" y="322"/>
                      </a:lnTo>
                      <a:lnTo>
                        <a:pt x="288" y="324"/>
                      </a:lnTo>
                      <a:lnTo>
                        <a:pt x="290" y="324"/>
                      </a:lnTo>
                      <a:lnTo>
                        <a:pt x="292" y="324"/>
                      </a:lnTo>
                      <a:lnTo>
                        <a:pt x="294" y="324"/>
                      </a:lnTo>
                      <a:lnTo>
                        <a:pt x="292" y="324"/>
                      </a:lnTo>
                      <a:lnTo>
                        <a:pt x="290" y="324"/>
                      </a:lnTo>
                      <a:lnTo>
                        <a:pt x="292" y="324"/>
                      </a:lnTo>
                      <a:lnTo>
                        <a:pt x="292" y="326"/>
                      </a:lnTo>
                      <a:lnTo>
                        <a:pt x="294" y="326"/>
                      </a:lnTo>
                      <a:lnTo>
                        <a:pt x="294" y="328"/>
                      </a:lnTo>
                      <a:lnTo>
                        <a:pt x="294" y="330"/>
                      </a:lnTo>
                      <a:lnTo>
                        <a:pt x="296" y="330"/>
                      </a:lnTo>
                      <a:lnTo>
                        <a:pt x="294" y="330"/>
                      </a:lnTo>
                      <a:lnTo>
                        <a:pt x="294" y="332"/>
                      </a:lnTo>
                      <a:lnTo>
                        <a:pt x="294" y="330"/>
                      </a:lnTo>
                      <a:lnTo>
                        <a:pt x="296" y="330"/>
                      </a:lnTo>
                      <a:lnTo>
                        <a:pt x="296" y="328"/>
                      </a:lnTo>
                      <a:lnTo>
                        <a:pt x="297" y="328"/>
                      </a:lnTo>
                      <a:lnTo>
                        <a:pt x="297" y="330"/>
                      </a:lnTo>
                      <a:lnTo>
                        <a:pt x="296" y="330"/>
                      </a:lnTo>
                      <a:lnTo>
                        <a:pt x="296" y="332"/>
                      </a:lnTo>
                      <a:lnTo>
                        <a:pt x="296" y="334"/>
                      </a:lnTo>
                      <a:lnTo>
                        <a:pt x="294" y="334"/>
                      </a:lnTo>
                      <a:lnTo>
                        <a:pt x="294" y="336"/>
                      </a:lnTo>
                      <a:lnTo>
                        <a:pt x="294" y="338"/>
                      </a:lnTo>
                      <a:lnTo>
                        <a:pt x="294" y="339"/>
                      </a:lnTo>
                      <a:lnTo>
                        <a:pt x="292" y="339"/>
                      </a:lnTo>
                      <a:lnTo>
                        <a:pt x="292" y="341"/>
                      </a:lnTo>
                      <a:lnTo>
                        <a:pt x="292" y="343"/>
                      </a:lnTo>
                      <a:lnTo>
                        <a:pt x="290" y="343"/>
                      </a:lnTo>
                      <a:lnTo>
                        <a:pt x="288" y="343"/>
                      </a:lnTo>
                      <a:lnTo>
                        <a:pt x="290" y="343"/>
                      </a:lnTo>
                      <a:lnTo>
                        <a:pt x="290" y="341"/>
                      </a:lnTo>
                      <a:lnTo>
                        <a:pt x="290" y="339"/>
                      </a:lnTo>
                      <a:lnTo>
                        <a:pt x="290" y="338"/>
                      </a:lnTo>
                      <a:lnTo>
                        <a:pt x="288" y="338"/>
                      </a:lnTo>
                      <a:lnTo>
                        <a:pt x="288" y="336"/>
                      </a:lnTo>
                      <a:lnTo>
                        <a:pt x="288" y="338"/>
                      </a:lnTo>
                      <a:lnTo>
                        <a:pt x="288" y="336"/>
                      </a:lnTo>
                      <a:lnTo>
                        <a:pt x="288" y="338"/>
                      </a:lnTo>
                      <a:lnTo>
                        <a:pt x="288" y="339"/>
                      </a:lnTo>
                      <a:lnTo>
                        <a:pt x="290" y="339"/>
                      </a:lnTo>
                      <a:lnTo>
                        <a:pt x="290" y="341"/>
                      </a:lnTo>
                      <a:lnTo>
                        <a:pt x="288" y="339"/>
                      </a:lnTo>
                      <a:lnTo>
                        <a:pt x="288" y="341"/>
                      </a:lnTo>
                      <a:lnTo>
                        <a:pt x="286" y="341"/>
                      </a:lnTo>
                      <a:lnTo>
                        <a:pt x="286" y="343"/>
                      </a:lnTo>
                      <a:lnTo>
                        <a:pt x="286" y="341"/>
                      </a:lnTo>
                      <a:lnTo>
                        <a:pt x="286" y="343"/>
                      </a:lnTo>
                      <a:lnTo>
                        <a:pt x="286" y="341"/>
                      </a:lnTo>
                      <a:lnTo>
                        <a:pt x="286" y="343"/>
                      </a:lnTo>
                      <a:lnTo>
                        <a:pt x="286" y="341"/>
                      </a:lnTo>
                      <a:lnTo>
                        <a:pt x="286" y="343"/>
                      </a:lnTo>
                      <a:lnTo>
                        <a:pt x="284" y="343"/>
                      </a:lnTo>
                      <a:lnTo>
                        <a:pt x="286" y="343"/>
                      </a:lnTo>
                      <a:lnTo>
                        <a:pt x="284" y="343"/>
                      </a:lnTo>
                      <a:lnTo>
                        <a:pt x="286" y="343"/>
                      </a:lnTo>
                      <a:lnTo>
                        <a:pt x="284" y="341"/>
                      </a:lnTo>
                      <a:lnTo>
                        <a:pt x="284" y="339"/>
                      </a:lnTo>
                      <a:lnTo>
                        <a:pt x="282" y="339"/>
                      </a:lnTo>
                      <a:lnTo>
                        <a:pt x="282" y="338"/>
                      </a:lnTo>
                      <a:lnTo>
                        <a:pt x="282" y="339"/>
                      </a:lnTo>
                      <a:lnTo>
                        <a:pt x="282" y="338"/>
                      </a:lnTo>
                      <a:lnTo>
                        <a:pt x="280" y="338"/>
                      </a:lnTo>
                      <a:lnTo>
                        <a:pt x="282" y="338"/>
                      </a:lnTo>
                      <a:lnTo>
                        <a:pt x="282" y="339"/>
                      </a:lnTo>
                      <a:lnTo>
                        <a:pt x="282" y="341"/>
                      </a:lnTo>
                      <a:lnTo>
                        <a:pt x="282" y="339"/>
                      </a:lnTo>
                      <a:lnTo>
                        <a:pt x="282" y="341"/>
                      </a:lnTo>
                      <a:lnTo>
                        <a:pt x="282" y="339"/>
                      </a:lnTo>
                      <a:lnTo>
                        <a:pt x="282" y="341"/>
                      </a:lnTo>
                      <a:lnTo>
                        <a:pt x="284" y="341"/>
                      </a:lnTo>
                      <a:lnTo>
                        <a:pt x="284" y="343"/>
                      </a:lnTo>
                      <a:lnTo>
                        <a:pt x="282" y="343"/>
                      </a:lnTo>
                      <a:lnTo>
                        <a:pt x="280" y="343"/>
                      </a:lnTo>
                      <a:lnTo>
                        <a:pt x="282" y="343"/>
                      </a:lnTo>
                      <a:lnTo>
                        <a:pt x="282" y="345"/>
                      </a:lnTo>
                      <a:lnTo>
                        <a:pt x="282" y="343"/>
                      </a:lnTo>
                      <a:lnTo>
                        <a:pt x="284" y="343"/>
                      </a:lnTo>
                      <a:lnTo>
                        <a:pt x="284" y="345"/>
                      </a:lnTo>
                      <a:lnTo>
                        <a:pt x="286" y="345"/>
                      </a:lnTo>
                      <a:lnTo>
                        <a:pt x="288" y="345"/>
                      </a:lnTo>
                      <a:lnTo>
                        <a:pt x="290" y="345"/>
                      </a:lnTo>
                      <a:lnTo>
                        <a:pt x="292" y="345"/>
                      </a:lnTo>
                      <a:lnTo>
                        <a:pt x="290" y="345"/>
                      </a:lnTo>
                      <a:lnTo>
                        <a:pt x="292" y="345"/>
                      </a:lnTo>
                      <a:lnTo>
                        <a:pt x="292" y="343"/>
                      </a:lnTo>
                      <a:lnTo>
                        <a:pt x="292" y="345"/>
                      </a:lnTo>
                      <a:lnTo>
                        <a:pt x="292" y="347"/>
                      </a:lnTo>
                      <a:lnTo>
                        <a:pt x="292" y="349"/>
                      </a:lnTo>
                      <a:lnTo>
                        <a:pt x="290" y="349"/>
                      </a:lnTo>
                      <a:lnTo>
                        <a:pt x="292" y="349"/>
                      </a:lnTo>
                      <a:lnTo>
                        <a:pt x="290" y="349"/>
                      </a:lnTo>
                      <a:lnTo>
                        <a:pt x="290" y="351"/>
                      </a:lnTo>
                      <a:lnTo>
                        <a:pt x="290" y="349"/>
                      </a:lnTo>
                      <a:lnTo>
                        <a:pt x="290" y="351"/>
                      </a:lnTo>
                      <a:lnTo>
                        <a:pt x="290" y="353"/>
                      </a:lnTo>
                      <a:lnTo>
                        <a:pt x="288" y="353"/>
                      </a:lnTo>
                      <a:lnTo>
                        <a:pt x="288" y="355"/>
                      </a:lnTo>
                      <a:lnTo>
                        <a:pt x="288" y="357"/>
                      </a:lnTo>
                      <a:lnTo>
                        <a:pt x="288" y="359"/>
                      </a:lnTo>
                      <a:lnTo>
                        <a:pt x="288" y="361"/>
                      </a:lnTo>
                      <a:lnTo>
                        <a:pt x="290" y="361"/>
                      </a:lnTo>
                      <a:lnTo>
                        <a:pt x="290" y="362"/>
                      </a:lnTo>
                      <a:lnTo>
                        <a:pt x="290" y="361"/>
                      </a:lnTo>
                      <a:lnTo>
                        <a:pt x="290" y="362"/>
                      </a:lnTo>
                      <a:lnTo>
                        <a:pt x="290" y="364"/>
                      </a:lnTo>
                      <a:lnTo>
                        <a:pt x="290" y="366"/>
                      </a:lnTo>
                      <a:lnTo>
                        <a:pt x="292" y="366"/>
                      </a:lnTo>
                      <a:lnTo>
                        <a:pt x="292" y="368"/>
                      </a:lnTo>
                      <a:lnTo>
                        <a:pt x="292" y="370"/>
                      </a:lnTo>
                      <a:lnTo>
                        <a:pt x="292" y="372"/>
                      </a:lnTo>
                      <a:lnTo>
                        <a:pt x="292" y="370"/>
                      </a:lnTo>
                      <a:lnTo>
                        <a:pt x="292" y="372"/>
                      </a:lnTo>
                      <a:lnTo>
                        <a:pt x="290" y="372"/>
                      </a:lnTo>
                      <a:lnTo>
                        <a:pt x="292" y="372"/>
                      </a:lnTo>
                      <a:lnTo>
                        <a:pt x="290" y="372"/>
                      </a:lnTo>
                      <a:lnTo>
                        <a:pt x="290" y="374"/>
                      </a:lnTo>
                      <a:lnTo>
                        <a:pt x="292" y="374"/>
                      </a:lnTo>
                      <a:lnTo>
                        <a:pt x="292" y="372"/>
                      </a:lnTo>
                      <a:lnTo>
                        <a:pt x="292" y="374"/>
                      </a:lnTo>
                      <a:lnTo>
                        <a:pt x="292" y="372"/>
                      </a:lnTo>
                      <a:lnTo>
                        <a:pt x="292" y="374"/>
                      </a:lnTo>
                      <a:lnTo>
                        <a:pt x="290" y="374"/>
                      </a:lnTo>
                      <a:lnTo>
                        <a:pt x="292" y="374"/>
                      </a:lnTo>
                      <a:lnTo>
                        <a:pt x="294" y="374"/>
                      </a:lnTo>
                      <a:lnTo>
                        <a:pt x="292" y="374"/>
                      </a:lnTo>
                      <a:lnTo>
                        <a:pt x="294" y="376"/>
                      </a:lnTo>
                      <a:lnTo>
                        <a:pt x="294" y="374"/>
                      </a:lnTo>
                      <a:lnTo>
                        <a:pt x="294" y="376"/>
                      </a:lnTo>
                      <a:lnTo>
                        <a:pt x="292" y="376"/>
                      </a:lnTo>
                      <a:lnTo>
                        <a:pt x="294" y="376"/>
                      </a:lnTo>
                      <a:lnTo>
                        <a:pt x="292" y="376"/>
                      </a:lnTo>
                      <a:lnTo>
                        <a:pt x="292" y="378"/>
                      </a:lnTo>
                      <a:lnTo>
                        <a:pt x="292" y="376"/>
                      </a:lnTo>
                      <a:lnTo>
                        <a:pt x="292" y="378"/>
                      </a:lnTo>
                      <a:lnTo>
                        <a:pt x="294" y="378"/>
                      </a:lnTo>
                      <a:lnTo>
                        <a:pt x="294" y="376"/>
                      </a:lnTo>
                      <a:lnTo>
                        <a:pt x="294" y="378"/>
                      </a:lnTo>
                      <a:lnTo>
                        <a:pt x="294" y="380"/>
                      </a:lnTo>
                      <a:lnTo>
                        <a:pt x="296" y="380"/>
                      </a:lnTo>
                      <a:lnTo>
                        <a:pt x="294" y="380"/>
                      </a:lnTo>
                      <a:lnTo>
                        <a:pt x="296" y="380"/>
                      </a:lnTo>
                      <a:lnTo>
                        <a:pt x="294" y="380"/>
                      </a:lnTo>
                      <a:lnTo>
                        <a:pt x="296" y="380"/>
                      </a:lnTo>
                      <a:lnTo>
                        <a:pt x="294" y="380"/>
                      </a:lnTo>
                      <a:lnTo>
                        <a:pt x="294" y="382"/>
                      </a:lnTo>
                      <a:lnTo>
                        <a:pt x="296" y="382"/>
                      </a:lnTo>
                      <a:lnTo>
                        <a:pt x="294" y="382"/>
                      </a:lnTo>
                      <a:lnTo>
                        <a:pt x="296" y="382"/>
                      </a:lnTo>
                      <a:lnTo>
                        <a:pt x="296" y="384"/>
                      </a:lnTo>
                      <a:lnTo>
                        <a:pt x="296" y="386"/>
                      </a:lnTo>
                      <a:lnTo>
                        <a:pt x="296" y="384"/>
                      </a:lnTo>
                      <a:lnTo>
                        <a:pt x="296" y="386"/>
                      </a:lnTo>
                      <a:lnTo>
                        <a:pt x="297" y="386"/>
                      </a:lnTo>
                      <a:lnTo>
                        <a:pt x="299" y="386"/>
                      </a:lnTo>
                      <a:lnTo>
                        <a:pt x="297" y="386"/>
                      </a:lnTo>
                      <a:lnTo>
                        <a:pt x="297" y="387"/>
                      </a:lnTo>
                      <a:lnTo>
                        <a:pt x="296" y="387"/>
                      </a:lnTo>
                      <a:lnTo>
                        <a:pt x="296" y="389"/>
                      </a:lnTo>
                      <a:lnTo>
                        <a:pt x="297" y="389"/>
                      </a:lnTo>
                      <a:lnTo>
                        <a:pt x="297" y="387"/>
                      </a:lnTo>
                      <a:lnTo>
                        <a:pt x="299" y="387"/>
                      </a:lnTo>
                      <a:lnTo>
                        <a:pt x="297" y="387"/>
                      </a:lnTo>
                      <a:lnTo>
                        <a:pt x="297" y="389"/>
                      </a:lnTo>
                      <a:lnTo>
                        <a:pt x="299" y="389"/>
                      </a:lnTo>
                      <a:lnTo>
                        <a:pt x="299" y="387"/>
                      </a:lnTo>
                      <a:lnTo>
                        <a:pt x="299" y="389"/>
                      </a:lnTo>
                      <a:lnTo>
                        <a:pt x="299" y="391"/>
                      </a:lnTo>
                      <a:lnTo>
                        <a:pt x="299" y="389"/>
                      </a:lnTo>
                      <a:lnTo>
                        <a:pt x="299" y="391"/>
                      </a:lnTo>
                      <a:lnTo>
                        <a:pt x="299" y="389"/>
                      </a:lnTo>
                      <a:lnTo>
                        <a:pt x="297" y="389"/>
                      </a:lnTo>
                      <a:lnTo>
                        <a:pt x="297" y="391"/>
                      </a:lnTo>
                      <a:lnTo>
                        <a:pt x="296" y="391"/>
                      </a:lnTo>
                      <a:lnTo>
                        <a:pt x="296" y="389"/>
                      </a:lnTo>
                      <a:lnTo>
                        <a:pt x="296" y="391"/>
                      </a:lnTo>
                      <a:lnTo>
                        <a:pt x="294" y="391"/>
                      </a:lnTo>
                      <a:lnTo>
                        <a:pt x="294" y="393"/>
                      </a:lnTo>
                      <a:lnTo>
                        <a:pt x="294" y="395"/>
                      </a:lnTo>
                      <a:lnTo>
                        <a:pt x="292" y="395"/>
                      </a:lnTo>
                      <a:lnTo>
                        <a:pt x="292" y="393"/>
                      </a:lnTo>
                      <a:lnTo>
                        <a:pt x="292" y="395"/>
                      </a:lnTo>
                      <a:lnTo>
                        <a:pt x="292" y="393"/>
                      </a:lnTo>
                      <a:lnTo>
                        <a:pt x="292" y="395"/>
                      </a:lnTo>
                      <a:lnTo>
                        <a:pt x="292" y="393"/>
                      </a:lnTo>
                      <a:lnTo>
                        <a:pt x="290" y="393"/>
                      </a:lnTo>
                      <a:lnTo>
                        <a:pt x="292" y="393"/>
                      </a:lnTo>
                      <a:lnTo>
                        <a:pt x="290" y="393"/>
                      </a:lnTo>
                      <a:lnTo>
                        <a:pt x="288" y="393"/>
                      </a:lnTo>
                      <a:lnTo>
                        <a:pt x="288" y="391"/>
                      </a:lnTo>
                      <a:lnTo>
                        <a:pt x="286" y="391"/>
                      </a:lnTo>
                      <a:lnTo>
                        <a:pt x="288" y="391"/>
                      </a:lnTo>
                      <a:lnTo>
                        <a:pt x="286" y="391"/>
                      </a:lnTo>
                      <a:lnTo>
                        <a:pt x="286" y="389"/>
                      </a:lnTo>
                      <a:lnTo>
                        <a:pt x="286" y="391"/>
                      </a:lnTo>
                      <a:lnTo>
                        <a:pt x="286" y="389"/>
                      </a:lnTo>
                      <a:lnTo>
                        <a:pt x="284" y="389"/>
                      </a:lnTo>
                      <a:lnTo>
                        <a:pt x="286" y="389"/>
                      </a:lnTo>
                      <a:lnTo>
                        <a:pt x="284" y="389"/>
                      </a:lnTo>
                      <a:lnTo>
                        <a:pt x="284" y="387"/>
                      </a:lnTo>
                      <a:lnTo>
                        <a:pt x="282" y="387"/>
                      </a:lnTo>
                      <a:lnTo>
                        <a:pt x="284" y="387"/>
                      </a:lnTo>
                      <a:lnTo>
                        <a:pt x="282" y="387"/>
                      </a:lnTo>
                      <a:lnTo>
                        <a:pt x="280" y="387"/>
                      </a:lnTo>
                      <a:lnTo>
                        <a:pt x="278" y="387"/>
                      </a:lnTo>
                      <a:lnTo>
                        <a:pt x="280" y="387"/>
                      </a:lnTo>
                      <a:lnTo>
                        <a:pt x="278" y="387"/>
                      </a:lnTo>
                      <a:lnTo>
                        <a:pt x="278" y="386"/>
                      </a:lnTo>
                      <a:lnTo>
                        <a:pt x="278" y="387"/>
                      </a:lnTo>
                      <a:lnTo>
                        <a:pt x="276" y="387"/>
                      </a:lnTo>
                      <a:lnTo>
                        <a:pt x="276" y="386"/>
                      </a:lnTo>
                      <a:lnTo>
                        <a:pt x="276" y="387"/>
                      </a:lnTo>
                      <a:lnTo>
                        <a:pt x="274" y="387"/>
                      </a:lnTo>
                      <a:lnTo>
                        <a:pt x="276" y="387"/>
                      </a:lnTo>
                      <a:lnTo>
                        <a:pt x="274" y="387"/>
                      </a:lnTo>
                      <a:lnTo>
                        <a:pt x="274" y="386"/>
                      </a:lnTo>
                      <a:lnTo>
                        <a:pt x="274" y="387"/>
                      </a:lnTo>
                      <a:lnTo>
                        <a:pt x="272" y="387"/>
                      </a:lnTo>
                      <a:lnTo>
                        <a:pt x="272" y="386"/>
                      </a:lnTo>
                      <a:lnTo>
                        <a:pt x="272" y="387"/>
                      </a:lnTo>
                      <a:lnTo>
                        <a:pt x="272" y="386"/>
                      </a:lnTo>
                      <a:lnTo>
                        <a:pt x="272" y="387"/>
                      </a:lnTo>
                      <a:lnTo>
                        <a:pt x="271" y="387"/>
                      </a:lnTo>
                      <a:lnTo>
                        <a:pt x="271" y="386"/>
                      </a:lnTo>
                      <a:lnTo>
                        <a:pt x="271" y="387"/>
                      </a:lnTo>
                      <a:lnTo>
                        <a:pt x="271" y="386"/>
                      </a:lnTo>
                      <a:lnTo>
                        <a:pt x="271" y="387"/>
                      </a:lnTo>
                      <a:lnTo>
                        <a:pt x="269" y="387"/>
                      </a:lnTo>
                      <a:lnTo>
                        <a:pt x="269" y="386"/>
                      </a:lnTo>
                      <a:lnTo>
                        <a:pt x="269" y="387"/>
                      </a:lnTo>
                      <a:lnTo>
                        <a:pt x="269" y="386"/>
                      </a:lnTo>
                      <a:lnTo>
                        <a:pt x="267" y="387"/>
                      </a:lnTo>
                      <a:lnTo>
                        <a:pt x="269" y="387"/>
                      </a:lnTo>
                      <a:lnTo>
                        <a:pt x="267" y="387"/>
                      </a:lnTo>
                      <a:lnTo>
                        <a:pt x="267" y="386"/>
                      </a:lnTo>
                      <a:lnTo>
                        <a:pt x="265" y="386"/>
                      </a:lnTo>
                      <a:lnTo>
                        <a:pt x="263" y="386"/>
                      </a:lnTo>
                      <a:lnTo>
                        <a:pt x="265" y="386"/>
                      </a:lnTo>
                      <a:lnTo>
                        <a:pt x="263" y="386"/>
                      </a:lnTo>
                      <a:lnTo>
                        <a:pt x="263" y="384"/>
                      </a:lnTo>
                      <a:lnTo>
                        <a:pt x="261" y="384"/>
                      </a:lnTo>
                      <a:lnTo>
                        <a:pt x="261" y="382"/>
                      </a:lnTo>
                      <a:lnTo>
                        <a:pt x="259" y="382"/>
                      </a:lnTo>
                      <a:lnTo>
                        <a:pt x="257" y="382"/>
                      </a:lnTo>
                      <a:lnTo>
                        <a:pt x="257" y="380"/>
                      </a:lnTo>
                      <a:lnTo>
                        <a:pt x="257" y="382"/>
                      </a:lnTo>
                      <a:lnTo>
                        <a:pt x="257" y="380"/>
                      </a:lnTo>
                      <a:lnTo>
                        <a:pt x="255" y="380"/>
                      </a:lnTo>
                      <a:lnTo>
                        <a:pt x="257" y="380"/>
                      </a:lnTo>
                      <a:lnTo>
                        <a:pt x="255" y="380"/>
                      </a:lnTo>
                      <a:lnTo>
                        <a:pt x="255" y="382"/>
                      </a:lnTo>
                      <a:lnTo>
                        <a:pt x="255" y="380"/>
                      </a:lnTo>
                      <a:lnTo>
                        <a:pt x="253" y="380"/>
                      </a:lnTo>
                      <a:lnTo>
                        <a:pt x="251" y="380"/>
                      </a:lnTo>
                      <a:lnTo>
                        <a:pt x="251" y="378"/>
                      </a:lnTo>
                      <a:lnTo>
                        <a:pt x="249" y="378"/>
                      </a:lnTo>
                      <a:lnTo>
                        <a:pt x="248" y="378"/>
                      </a:lnTo>
                      <a:lnTo>
                        <a:pt x="249" y="378"/>
                      </a:lnTo>
                      <a:lnTo>
                        <a:pt x="248" y="376"/>
                      </a:lnTo>
                      <a:lnTo>
                        <a:pt x="246" y="376"/>
                      </a:lnTo>
                      <a:lnTo>
                        <a:pt x="244" y="376"/>
                      </a:lnTo>
                      <a:lnTo>
                        <a:pt x="244" y="374"/>
                      </a:lnTo>
                      <a:lnTo>
                        <a:pt x="244" y="376"/>
                      </a:lnTo>
                      <a:lnTo>
                        <a:pt x="244" y="374"/>
                      </a:lnTo>
                      <a:lnTo>
                        <a:pt x="242" y="374"/>
                      </a:lnTo>
                      <a:lnTo>
                        <a:pt x="242" y="376"/>
                      </a:lnTo>
                      <a:lnTo>
                        <a:pt x="242" y="374"/>
                      </a:lnTo>
                      <a:lnTo>
                        <a:pt x="240" y="374"/>
                      </a:lnTo>
                      <a:lnTo>
                        <a:pt x="238" y="374"/>
                      </a:lnTo>
                      <a:lnTo>
                        <a:pt x="238" y="372"/>
                      </a:lnTo>
                      <a:lnTo>
                        <a:pt x="240" y="372"/>
                      </a:lnTo>
                      <a:lnTo>
                        <a:pt x="238" y="372"/>
                      </a:lnTo>
                      <a:lnTo>
                        <a:pt x="238" y="370"/>
                      </a:lnTo>
                      <a:lnTo>
                        <a:pt x="236" y="370"/>
                      </a:lnTo>
                      <a:lnTo>
                        <a:pt x="236" y="368"/>
                      </a:lnTo>
                      <a:lnTo>
                        <a:pt x="236" y="366"/>
                      </a:lnTo>
                      <a:lnTo>
                        <a:pt x="236" y="364"/>
                      </a:lnTo>
                      <a:lnTo>
                        <a:pt x="236" y="362"/>
                      </a:lnTo>
                      <a:lnTo>
                        <a:pt x="234" y="362"/>
                      </a:lnTo>
                      <a:lnTo>
                        <a:pt x="234" y="361"/>
                      </a:lnTo>
                      <a:lnTo>
                        <a:pt x="234" y="359"/>
                      </a:lnTo>
                      <a:lnTo>
                        <a:pt x="232" y="359"/>
                      </a:lnTo>
                      <a:lnTo>
                        <a:pt x="232" y="357"/>
                      </a:lnTo>
                      <a:lnTo>
                        <a:pt x="230" y="357"/>
                      </a:lnTo>
                      <a:lnTo>
                        <a:pt x="230" y="355"/>
                      </a:lnTo>
                      <a:lnTo>
                        <a:pt x="228" y="353"/>
                      </a:lnTo>
                      <a:lnTo>
                        <a:pt x="228" y="351"/>
                      </a:lnTo>
                      <a:lnTo>
                        <a:pt x="228" y="349"/>
                      </a:lnTo>
                      <a:lnTo>
                        <a:pt x="228" y="347"/>
                      </a:lnTo>
                      <a:lnTo>
                        <a:pt x="228" y="345"/>
                      </a:lnTo>
                      <a:lnTo>
                        <a:pt x="228" y="343"/>
                      </a:lnTo>
                      <a:lnTo>
                        <a:pt x="226" y="343"/>
                      </a:lnTo>
                      <a:lnTo>
                        <a:pt x="226" y="345"/>
                      </a:lnTo>
                      <a:lnTo>
                        <a:pt x="226" y="343"/>
                      </a:lnTo>
                      <a:lnTo>
                        <a:pt x="224" y="343"/>
                      </a:lnTo>
                      <a:lnTo>
                        <a:pt x="224" y="341"/>
                      </a:lnTo>
                      <a:lnTo>
                        <a:pt x="226" y="341"/>
                      </a:lnTo>
                      <a:lnTo>
                        <a:pt x="226" y="339"/>
                      </a:lnTo>
                      <a:lnTo>
                        <a:pt x="226" y="338"/>
                      </a:lnTo>
                      <a:lnTo>
                        <a:pt x="226" y="336"/>
                      </a:lnTo>
                      <a:lnTo>
                        <a:pt x="224" y="336"/>
                      </a:lnTo>
                      <a:lnTo>
                        <a:pt x="224" y="334"/>
                      </a:lnTo>
                      <a:lnTo>
                        <a:pt x="226" y="334"/>
                      </a:lnTo>
                      <a:lnTo>
                        <a:pt x="224" y="334"/>
                      </a:lnTo>
                      <a:lnTo>
                        <a:pt x="224" y="332"/>
                      </a:lnTo>
                      <a:lnTo>
                        <a:pt x="223" y="332"/>
                      </a:lnTo>
                      <a:lnTo>
                        <a:pt x="224" y="332"/>
                      </a:lnTo>
                      <a:lnTo>
                        <a:pt x="223" y="332"/>
                      </a:lnTo>
                      <a:lnTo>
                        <a:pt x="223" y="330"/>
                      </a:lnTo>
                      <a:lnTo>
                        <a:pt x="223" y="332"/>
                      </a:lnTo>
                      <a:lnTo>
                        <a:pt x="223" y="330"/>
                      </a:lnTo>
                      <a:lnTo>
                        <a:pt x="223" y="332"/>
                      </a:lnTo>
                      <a:lnTo>
                        <a:pt x="221" y="332"/>
                      </a:lnTo>
                      <a:lnTo>
                        <a:pt x="221" y="330"/>
                      </a:lnTo>
                      <a:lnTo>
                        <a:pt x="219" y="330"/>
                      </a:lnTo>
                      <a:lnTo>
                        <a:pt x="219" y="328"/>
                      </a:lnTo>
                      <a:lnTo>
                        <a:pt x="217" y="328"/>
                      </a:lnTo>
                      <a:lnTo>
                        <a:pt x="217" y="326"/>
                      </a:lnTo>
                      <a:lnTo>
                        <a:pt x="215" y="326"/>
                      </a:lnTo>
                      <a:lnTo>
                        <a:pt x="215" y="324"/>
                      </a:lnTo>
                      <a:lnTo>
                        <a:pt x="213" y="324"/>
                      </a:lnTo>
                      <a:lnTo>
                        <a:pt x="213" y="322"/>
                      </a:lnTo>
                      <a:lnTo>
                        <a:pt x="213" y="320"/>
                      </a:lnTo>
                      <a:lnTo>
                        <a:pt x="213" y="318"/>
                      </a:lnTo>
                      <a:lnTo>
                        <a:pt x="211" y="318"/>
                      </a:lnTo>
                      <a:lnTo>
                        <a:pt x="211" y="316"/>
                      </a:lnTo>
                      <a:lnTo>
                        <a:pt x="209" y="316"/>
                      </a:lnTo>
                      <a:lnTo>
                        <a:pt x="209" y="314"/>
                      </a:lnTo>
                      <a:lnTo>
                        <a:pt x="207" y="314"/>
                      </a:lnTo>
                      <a:lnTo>
                        <a:pt x="207" y="313"/>
                      </a:lnTo>
                      <a:lnTo>
                        <a:pt x="205" y="313"/>
                      </a:lnTo>
                      <a:lnTo>
                        <a:pt x="205" y="311"/>
                      </a:lnTo>
                      <a:lnTo>
                        <a:pt x="203" y="311"/>
                      </a:lnTo>
                      <a:lnTo>
                        <a:pt x="203" y="309"/>
                      </a:lnTo>
                      <a:lnTo>
                        <a:pt x="201" y="309"/>
                      </a:lnTo>
                      <a:lnTo>
                        <a:pt x="201" y="307"/>
                      </a:lnTo>
                      <a:lnTo>
                        <a:pt x="200" y="305"/>
                      </a:lnTo>
                      <a:lnTo>
                        <a:pt x="200" y="303"/>
                      </a:lnTo>
                      <a:lnTo>
                        <a:pt x="200" y="301"/>
                      </a:lnTo>
                      <a:lnTo>
                        <a:pt x="200" y="299"/>
                      </a:lnTo>
                      <a:lnTo>
                        <a:pt x="198" y="299"/>
                      </a:lnTo>
                      <a:lnTo>
                        <a:pt x="198" y="297"/>
                      </a:lnTo>
                      <a:lnTo>
                        <a:pt x="196" y="297"/>
                      </a:lnTo>
                      <a:lnTo>
                        <a:pt x="196" y="295"/>
                      </a:lnTo>
                      <a:lnTo>
                        <a:pt x="194" y="295"/>
                      </a:lnTo>
                      <a:lnTo>
                        <a:pt x="194" y="293"/>
                      </a:lnTo>
                      <a:lnTo>
                        <a:pt x="194" y="291"/>
                      </a:lnTo>
                      <a:lnTo>
                        <a:pt x="194" y="290"/>
                      </a:lnTo>
                      <a:lnTo>
                        <a:pt x="194" y="288"/>
                      </a:lnTo>
                      <a:lnTo>
                        <a:pt x="192" y="288"/>
                      </a:lnTo>
                      <a:lnTo>
                        <a:pt x="192" y="286"/>
                      </a:lnTo>
                      <a:lnTo>
                        <a:pt x="190" y="286"/>
                      </a:lnTo>
                      <a:lnTo>
                        <a:pt x="190" y="284"/>
                      </a:lnTo>
                      <a:lnTo>
                        <a:pt x="190" y="282"/>
                      </a:lnTo>
                      <a:lnTo>
                        <a:pt x="190" y="280"/>
                      </a:lnTo>
                      <a:lnTo>
                        <a:pt x="190" y="278"/>
                      </a:lnTo>
                      <a:lnTo>
                        <a:pt x="188" y="278"/>
                      </a:lnTo>
                      <a:lnTo>
                        <a:pt x="186" y="278"/>
                      </a:lnTo>
                      <a:lnTo>
                        <a:pt x="186" y="276"/>
                      </a:lnTo>
                      <a:lnTo>
                        <a:pt x="186" y="274"/>
                      </a:lnTo>
                      <a:lnTo>
                        <a:pt x="186" y="272"/>
                      </a:lnTo>
                      <a:lnTo>
                        <a:pt x="184" y="272"/>
                      </a:lnTo>
                      <a:lnTo>
                        <a:pt x="182" y="272"/>
                      </a:lnTo>
                      <a:lnTo>
                        <a:pt x="182" y="270"/>
                      </a:lnTo>
                      <a:lnTo>
                        <a:pt x="180" y="270"/>
                      </a:lnTo>
                      <a:lnTo>
                        <a:pt x="180" y="268"/>
                      </a:lnTo>
                      <a:lnTo>
                        <a:pt x="178" y="268"/>
                      </a:lnTo>
                      <a:lnTo>
                        <a:pt x="178" y="266"/>
                      </a:lnTo>
                      <a:lnTo>
                        <a:pt x="176" y="266"/>
                      </a:lnTo>
                      <a:lnTo>
                        <a:pt x="176" y="265"/>
                      </a:lnTo>
                      <a:lnTo>
                        <a:pt x="175" y="265"/>
                      </a:lnTo>
                      <a:lnTo>
                        <a:pt x="173" y="265"/>
                      </a:lnTo>
                      <a:lnTo>
                        <a:pt x="173" y="263"/>
                      </a:lnTo>
                      <a:lnTo>
                        <a:pt x="171" y="263"/>
                      </a:lnTo>
                      <a:lnTo>
                        <a:pt x="171" y="261"/>
                      </a:lnTo>
                      <a:lnTo>
                        <a:pt x="171" y="259"/>
                      </a:lnTo>
                      <a:lnTo>
                        <a:pt x="171" y="261"/>
                      </a:lnTo>
                      <a:lnTo>
                        <a:pt x="169" y="261"/>
                      </a:lnTo>
                      <a:lnTo>
                        <a:pt x="169" y="259"/>
                      </a:lnTo>
                      <a:lnTo>
                        <a:pt x="167" y="259"/>
                      </a:lnTo>
                      <a:lnTo>
                        <a:pt x="167" y="257"/>
                      </a:lnTo>
                      <a:lnTo>
                        <a:pt x="167" y="255"/>
                      </a:lnTo>
                      <a:lnTo>
                        <a:pt x="165" y="255"/>
                      </a:lnTo>
                      <a:lnTo>
                        <a:pt x="167" y="255"/>
                      </a:lnTo>
                      <a:lnTo>
                        <a:pt x="165" y="255"/>
                      </a:lnTo>
                      <a:lnTo>
                        <a:pt x="165" y="253"/>
                      </a:lnTo>
                      <a:lnTo>
                        <a:pt x="163" y="253"/>
                      </a:lnTo>
                      <a:lnTo>
                        <a:pt x="163" y="255"/>
                      </a:lnTo>
                      <a:lnTo>
                        <a:pt x="161" y="255"/>
                      </a:lnTo>
                      <a:lnTo>
                        <a:pt x="161" y="253"/>
                      </a:lnTo>
                      <a:lnTo>
                        <a:pt x="161" y="255"/>
                      </a:lnTo>
                      <a:lnTo>
                        <a:pt x="159" y="255"/>
                      </a:lnTo>
                      <a:lnTo>
                        <a:pt x="157" y="255"/>
                      </a:lnTo>
                      <a:lnTo>
                        <a:pt x="155" y="255"/>
                      </a:lnTo>
                      <a:lnTo>
                        <a:pt x="155" y="253"/>
                      </a:lnTo>
                      <a:lnTo>
                        <a:pt x="153" y="253"/>
                      </a:lnTo>
                      <a:lnTo>
                        <a:pt x="152" y="253"/>
                      </a:lnTo>
                      <a:lnTo>
                        <a:pt x="150" y="253"/>
                      </a:lnTo>
                      <a:lnTo>
                        <a:pt x="148" y="253"/>
                      </a:lnTo>
                      <a:lnTo>
                        <a:pt x="146" y="253"/>
                      </a:lnTo>
                      <a:lnTo>
                        <a:pt x="144" y="253"/>
                      </a:lnTo>
                      <a:lnTo>
                        <a:pt x="142" y="253"/>
                      </a:lnTo>
                      <a:lnTo>
                        <a:pt x="142" y="251"/>
                      </a:lnTo>
                      <a:lnTo>
                        <a:pt x="140" y="251"/>
                      </a:lnTo>
                      <a:lnTo>
                        <a:pt x="138" y="251"/>
                      </a:lnTo>
                      <a:lnTo>
                        <a:pt x="136" y="251"/>
                      </a:lnTo>
                      <a:lnTo>
                        <a:pt x="136" y="253"/>
                      </a:lnTo>
                      <a:lnTo>
                        <a:pt x="134" y="253"/>
                      </a:lnTo>
                      <a:lnTo>
                        <a:pt x="134" y="255"/>
                      </a:lnTo>
                      <a:lnTo>
                        <a:pt x="134" y="253"/>
                      </a:lnTo>
                      <a:lnTo>
                        <a:pt x="134" y="255"/>
                      </a:lnTo>
                      <a:lnTo>
                        <a:pt x="132" y="255"/>
                      </a:lnTo>
                      <a:lnTo>
                        <a:pt x="132" y="253"/>
                      </a:lnTo>
                      <a:lnTo>
                        <a:pt x="132" y="255"/>
                      </a:lnTo>
                      <a:lnTo>
                        <a:pt x="132" y="253"/>
                      </a:lnTo>
                      <a:lnTo>
                        <a:pt x="132" y="255"/>
                      </a:lnTo>
                      <a:lnTo>
                        <a:pt x="132" y="253"/>
                      </a:lnTo>
                      <a:lnTo>
                        <a:pt x="130" y="253"/>
                      </a:lnTo>
                      <a:lnTo>
                        <a:pt x="130" y="255"/>
                      </a:lnTo>
                      <a:lnTo>
                        <a:pt x="128" y="255"/>
                      </a:lnTo>
                      <a:lnTo>
                        <a:pt x="127" y="255"/>
                      </a:lnTo>
                      <a:lnTo>
                        <a:pt x="125" y="257"/>
                      </a:lnTo>
                      <a:lnTo>
                        <a:pt x="125" y="259"/>
                      </a:lnTo>
                      <a:lnTo>
                        <a:pt x="125" y="261"/>
                      </a:lnTo>
                      <a:lnTo>
                        <a:pt x="123" y="261"/>
                      </a:lnTo>
                      <a:lnTo>
                        <a:pt x="123" y="263"/>
                      </a:lnTo>
                      <a:lnTo>
                        <a:pt x="121" y="263"/>
                      </a:lnTo>
                      <a:lnTo>
                        <a:pt x="121" y="265"/>
                      </a:lnTo>
                      <a:lnTo>
                        <a:pt x="123" y="265"/>
                      </a:lnTo>
                      <a:lnTo>
                        <a:pt x="121" y="265"/>
                      </a:lnTo>
                      <a:lnTo>
                        <a:pt x="123" y="265"/>
                      </a:lnTo>
                      <a:lnTo>
                        <a:pt x="121" y="265"/>
                      </a:lnTo>
                      <a:lnTo>
                        <a:pt x="121" y="266"/>
                      </a:lnTo>
                      <a:lnTo>
                        <a:pt x="121" y="268"/>
                      </a:lnTo>
                      <a:lnTo>
                        <a:pt x="121" y="270"/>
                      </a:lnTo>
                      <a:lnTo>
                        <a:pt x="119" y="270"/>
                      </a:lnTo>
                      <a:lnTo>
                        <a:pt x="119" y="268"/>
                      </a:lnTo>
                      <a:lnTo>
                        <a:pt x="119" y="270"/>
                      </a:lnTo>
                      <a:lnTo>
                        <a:pt x="119" y="272"/>
                      </a:lnTo>
                      <a:lnTo>
                        <a:pt x="119" y="274"/>
                      </a:lnTo>
                      <a:lnTo>
                        <a:pt x="121" y="274"/>
                      </a:lnTo>
                      <a:lnTo>
                        <a:pt x="119" y="274"/>
                      </a:lnTo>
                      <a:lnTo>
                        <a:pt x="119" y="276"/>
                      </a:lnTo>
                      <a:lnTo>
                        <a:pt x="119" y="274"/>
                      </a:lnTo>
                      <a:lnTo>
                        <a:pt x="117" y="274"/>
                      </a:lnTo>
                      <a:lnTo>
                        <a:pt x="117" y="276"/>
                      </a:lnTo>
                      <a:lnTo>
                        <a:pt x="115" y="276"/>
                      </a:lnTo>
                      <a:lnTo>
                        <a:pt x="115" y="278"/>
                      </a:lnTo>
                      <a:lnTo>
                        <a:pt x="113" y="278"/>
                      </a:lnTo>
                      <a:lnTo>
                        <a:pt x="113" y="280"/>
                      </a:lnTo>
                      <a:lnTo>
                        <a:pt x="113" y="282"/>
                      </a:lnTo>
                      <a:lnTo>
                        <a:pt x="111" y="282"/>
                      </a:lnTo>
                      <a:lnTo>
                        <a:pt x="111" y="284"/>
                      </a:lnTo>
                      <a:lnTo>
                        <a:pt x="109" y="284"/>
                      </a:lnTo>
                      <a:lnTo>
                        <a:pt x="109" y="282"/>
                      </a:lnTo>
                      <a:lnTo>
                        <a:pt x="107" y="282"/>
                      </a:lnTo>
                      <a:lnTo>
                        <a:pt x="107" y="284"/>
                      </a:lnTo>
                      <a:lnTo>
                        <a:pt x="107" y="282"/>
                      </a:lnTo>
                      <a:lnTo>
                        <a:pt x="107" y="284"/>
                      </a:lnTo>
                      <a:lnTo>
                        <a:pt x="107" y="282"/>
                      </a:lnTo>
                      <a:lnTo>
                        <a:pt x="105" y="282"/>
                      </a:lnTo>
                      <a:lnTo>
                        <a:pt x="105" y="280"/>
                      </a:lnTo>
                      <a:lnTo>
                        <a:pt x="105" y="282"/>
                      </a:lnTo>
                      <a:lnTo>
                        <a:pt x="104" y="282"/>
                      </a:lnTo>
                      <a:lnTo>
                        <a:pt x="104" y="280"/>
                      </a:lnTo>
                      <a:lnTo>
                        <a:pt x="104" y="282"/>
                      </a:lnTo>
                      <a:lnTo>
                        <a:pt x="104" y="280"/>
                      </a:lnTo>
                      <a:lnTo>
                        <a:pt x="102" y="280"/>
                      </a:lnTo>
                      <a:lnTo>
                        <a:pt x="100" y="278"/>
                      </a:lnTo>
                      <a:lnTo>
                        <a:pt x="98" y="276"/>
                      </a:lnTo>
                      <a:lnTo>
                        <a:pt x="96" y="276"/>
                      </a:lnTo>
                      <a:lnTo>
                        <a:pt x="94" y="276"/>
                      </a:lnTo>
                      <a:lnTo>
                        <a:pt x="92" y="276"/>
                      </a:lnTo>
                      <a:lnTo>
                        <a:pt x="92" y="274"/>
                      </a:lnTo>
                      <a:lnTo>
                        <a:pt x="90" y="274"/>
                      </a:lnTo>
                      <a:lnTo>
                        <a:pt x="92" y="274"/>
                      </a:lnTo>
                      <a:lnTo>
                        <a:pt x="92" y="272"/>
                      </a:lnTo>
                      <a:lnTo>
                        <a:pt x="90" y="272"/>
                      </a:lnTo>
                      <a:lnTo>
                        <a:pt x="88" y="272"/>
                      </a:lnTo>
                      <a:lnTo>
                        <a:pt x="86" y="272"/>
                      </a:lnTo>
                      <a:lnTo>
                        <a:pt x="84" y="272"/>
                      </a:lnTo>
                      <a:lnTo>
                        <a:pt x="84" y="270"/>
                      </a:lnTo>
                      <a:lnTo>
                        <a:pt x="82" y="270"/>
                      </a:lnTo>
                      <a:lnTo>
                        <a:pt x="80" y="270"/>
                      </a:lnTo>
                      <a:lnTo>
                        <a:pt x="80" y="268"/>
                      </a:lnTo>
                      <a:lnTo>
                        <a:pt x="79" y="268"/>
                      </a:lnTo>
                      <a:lnTo>
                        <a:pt x="79" y="266"/>
                      </a:lnTo>
                      <a:lnTo>
                        <a:pt x="77" y="266"/>
                      </a:lnTo>
                      <a:lnTo>
                        <a:pt x="77" y="265"/>
                      </a:lnTo>
                      <a:lnTo>
                        <a:pt x="77" y="263"/>
                      </a:lnTo>
                      <a:lnTo>
                        <a:pt x="75" y="263"/>
                      </a:lnTo>
                      <a:lnTo>
                        <a:pt x="73" y="263"/>
                      </a:lnTo>
                      <a:lnTo>
                        <a:pt x="71" y="263"/>
                      </a:lnTo>
                      <a:lnTo>
                        <a:pt x="71" y="261"/>
                      </a:lnTo>
                      <a:lnTo>
                        <a:pt x="69" y="261"/>
                      </a:lnTo>
                      <a:lnTo>
                        <a:pt x="69" y="259"/>
                      </a:lnTo>
                      <a:lnTo>
                        <a:pt x="67" y="259"/>
                      </a:lnTo>
                      <a:lnTo>
                        <a:pt x="69" y="259"/>
                      </a:lnTo>
                      <a:lnTo>
                        <a:pt x="67" y="259"/>
                      </a:lnTo>
                      <a:lnTo>
                        <a:pt x="67" y="257"/>
                      </a:lnTo>
                      <a:lnTo>
                        <a:pt x="67" y="259"/>
                      </a:lnTo>
                      <a:lnTo>
                        <a:pt x="67" y="257"/>
                      </a:lnTo>
                      <a:lnTo>
                        <a:pt x="67" y="255"/>
                      </a:lnTo>
                      <a:lnTo>
                        <a:pt x="67" y="253"/>
                      </a:lnTo>
                      <a:lnTo>
                        <a:pt x="65" y="253"/>
                      </a:lnTo>
                      <a:lnTo>
                        <a:pt x="65" y="251"/>
                      </a:lnTo>
                      <a:lnTo>
                        <a:pt x="63" y="251"/>
                      </a:lnTo>
                      <a:lnTo>
                        <a:pt x="63" y="249"/>
                      </a:lnTo>
                      <a:lnTo>
                        <a:pt x="63" y="247"/>
                      </a:lnTo>
                      <a:lnTo>
                        <a:pt x="63" y="245"/>
                      </a:lnTo>
                      <a:lnTo>
                        <a:pt x="61" y="245"/>
                      </a:lnTo>
                      <a:lnTo>
                        <a:pt x="63" y="245"/>
                      </a:lnTo>
                      <a:lnTo>
                        <a:pt x="61" y="245"/>
                      </a:lnTo>
                      <a:lnTo>
                        <a:pt x="63" y="245"/>
                      </a:lnTo>
                      <a:lnTo>
                        <a:pt x="61" y="245"/>
                      </a:lnTo>
                      <a:lnTo>
                        <a:pt x="61" y="243"/>
                      </a:lnTo>
                      <a:lnTo>
                        <a:pt x="63" y="243"/>
                      </a:lnTo>
                      <a:lnTo>
                        <a:pt x="63" y="242"/>
                      </a:lnTo>
                      <a:lnTo>
                        <a:pt x="61" y="242"/>
                      </a:lnTo>
                      <a:lnTo>
                        <a:pt x="63" y="242"/>
                      </a:lnTo>
                      <a:lnTo>
                        <a:pt x="61" y="242"/>
                      </a:lnTo>
                      <a:lnTo>
                        <a:pt x="63" y="242"/>
                      </a:lnTo>
                      <a:lnTo>
                        <a:pt x="63" y="240"/>
                      </a:lnTo>
                      <a:lnTo>
                        <a:pt x="61" y="240"/>
                      </a:lnTo>
                      <a:lnTo>
                        <a:pt x="61" y="238"/>
                      </a:lnTo>
                      <a:lnTo>
                        <a:pt x="61" y="236"/>
                      </a:lnTo>
                      <a:lnTo>
                        <a:pt x="59" y="236"/>
                      </a:lnTo>
                      <a:lnTo>
                        <a:pt x="59" y="234"/>
                      </a:lnTo>
                      <a:lnTo>
                        <a:pt x="59" y="236"/>
                      </a:lnTo>
                      <a:lnTo>
                        <a:pt x="59" y="234"/>
                      </a:lnTo>
                      <a:lnTo>
                        <a:pt x="57" y="234"/>
                      </a:lnTo>
                      <a:lnTo>
                        <a:pt x="59" y="234"/>
                      </a:lnTo>
                      <a:lnTo>
                        <a:pt x="59" y="232"/>
                      </a:lnTo>
                      <a:lnTo>
                        <a:pt x="57" y="232"/>
                      </a:lnTo>
                      <a:lnTo>
                        <a:pt x="57" y="230"/>
                      </a:lnTo>
                      <a:lnTo>
                        <a:pt x="57" y="228"/>
                      </a:lnTo>
                      <a:lnTo>
                        <a:pt x="57" y="226"/>
                      </a:lnTo>
                      <a:lnTo>
                        <a:pt x="57" y="228"/>
                      </a:lnTo>
                      <a:lnTo>
                        <a:pt x="56" y="228"/>
                      </a:lnTo>
                      <a:lnTo>
                        <a:pt x="56" y="226"/>
                      </a:lnTo>
                      <a:lnTo>
                        <a:pt x="56" y="224"/>
                      </a:lnTo>
                      <a:lnTo>
                        <a:pt x="54" y="224"/>
                      </a:lnTo>
                      <a:lnTo>
                        <a:pt x="54" y="222"/>
                      </a:lnTo>
                      <a:lnTo>
                        <a:pt x="54" y="220"/>
                      </a:lnTo>
                      <a:lnTo>
                        <a:pt x="52" y="220"/>
                      </a:lnTo>
                      <a:lnTo>
                        <a:pt x="50" y="220"/>
                      </a:lnTo>
                      <a:lnTo>
                        <a:pt x="50" y="218"/>
                      </a:lnTo>
                      <a:lnTo>
                        <a:pt x="48" y="218"/>
                      </a:lnTo>
                      <a:lnTo>
                        <a:pt x="50" y="218"/>
                      </a:lnTo>
                      <a:lnTo>
                        <a:pt x="48" y="218"/>
                      </a:lnTo>
                      <a:lnTo>
                        <a:pt x="46" y="217"/>
                      </a:lnTo>
                      <a:lnTo>
                        <a:pt x="44" y="217"/>
                      </a:lnTo>
                      <a:lnTo>
                        <a:pt x="42" y="217"/>
                      </a:lnTo>
                      <a:lnTo>
                        <a:pt x="42" y="215"/>
                      </a:lnTo>
                      <a:lnTo>
                        <a:pt x="40" y="215"/>
                      </a:lnTo>
                      <a:lnTo>
                        <a:pt x="40" y="213"/>
                      </a:lnTo>
                      <a:lnTo>
                        <a:pt x="38" y="213"/>
                      </a:lnTo>
                      <a:lnTo>
                        <a:pt x="38" y="211"/>
                      </a:lnTo>
                      <a:lnTo>
                        <a:pt x="36" y="211"/>
                      </a:lnTo>
                      <a:lnTo>
                        <a:pt x="36" y="209"/>
                      </a:lnTo>
                      <a:lnTo>
                        <a:pt x="34" y="209"/>
                      </a:lnTo>
                      <a:lnTo>
                        <a:pt x="34" y="207"/>
                      </a:lnTo>
                      <a:lnTo>
                        <a:pt x="32" y="207"/>
                      </a:lnTo>
                      <a:lnTo>
                        <a:pt x="32" y="205"/>
                      </a:lnTo>
                      <a:lnTo>
                        <a:pt x="31" y="205"/>
                      </a:lnTo>
                      <a:lnTo>
                        <a:pt x="31" y="203"/>
                      </a:lnTo>
                      <a:lnTo>
                        <a:pt x="29" y="203"/>
                      </a:lnTo>
                      <a:lnTo>
                        <a:pt x="29" y="201"/>
                      </a:lnTo>
                      <a:lnTo>
                        <a:pt x="27" y="201"/>
                      </a:lnTo>
                      <a:lnTo>
                        <a:pt x="27" y="199"/>
                      </a:lnTo>
                      <a:lnTo>
                        <a:pt x="25" y="199"/>
                      </a:lnTo>
                      <a:lnTo>
                        <a:pt x="25" y="197"/>
                      </a:lnTo>
                      <a:lnTo>
                        <a:pt x="23" y="197"/>
                      </a:lnTo>
                      <a:lnTo>
                        <a:pt x="23" y="195"/>
                      </a:lnTo>
                      <a:lnTo>
                        <a:pt x="21" y="195"/>
                      </a:lnTo>
                      <a:lnTo>
                        <a:pt x="19" y="195"/>
                      </a:lnTo>
                      <a:lnTo>
                        <a:pt x="19" y="194"/>
                      </a:lnTo>
                      <a:lnTo>
                        <a:pt x="17" y="194"/>
                      </a:lnTo>
                      <a:lnTo>
                        <a:pt x="15" y="194"/>
                      </a:lnTo>
                      <a:lnTo>
                        <a:pt x="15" y="192"/>
                      </a:lnTo>
                      <a:lnTo>
                        <a:pt x="13" y="192"/>
                      </a:lnTo>
                      <a:lnTo>
                        <a:pt x="13" y="190"/>
                      </a:lnTo>
                      <a:lnTo>
                        <a:pt x="11" y="188"/>
                      </a:lnTo>
                      <a:lnTo>
                        <a:pt x="11" y="186"/>
                      </a:lnTo>
                      <a:lnTo>
                        <a:pt x="11" y="184"/>
                      </a:lnTo>
                      <a:lnTo>
                        <a:pt x="9" y="184"/>
                      </a:lnTo>
                      <a:lnTo>
                        <a:pt x="9" y="182"/>
                      </a:lnTo>
                      <a:lnTo>
                        <a:pt x="8" y="182"/>
                      </a:lnTo>
                      <a:lnTo>
                        <a:pt x="8" y="180"/>
                      </a:lnTo>
                      <a:lnTo>
                        <a:pt x="6" y="182"/>
                      </a:lnTo>
                      <a:lnTo>
                        <a:pt x="6" y="180"/>
                      </a:lnTo>
                      <a:lnTo>
                        <a:pt x="4" y="180"/>
                      </a:lnTo>
                      <a:lnTo>
                        <a:pt x="2" y="180"/>
                      </a:lnTo>
                      <a:lnTo>
                        <a:pt x="2" y="178"/>
                      </a:lnTo>
                      <a:lnTo>
                        <a:pt x="2" y="176"/>
                      </a:lnTo>
                      <a:lnTo>
                        <a:pt x="0" y="176"/>
                      </a:lnTo>
                      <a:lnTo>
                        <a:pt x="2" y="176"/>
                      </a:lnTo>
                      <a:lnTo>
                        <a:pt x="2" y="174"/>
                      </a:lnTo>
                      <a:lnTo>
                        <a:pt x="2" y="172"/>
                      </a:lnTo>
                      <a:lnTo>
                        <a:pt x="4" y="172"/>
                      </a:lnTo>
                      <a:lnTo>
                        <a:pt x="6" y="172"/>
                      </a:lnTo>
                      <a:lnTo>
                        <a:pt x="8" y="172"/>
                      </a:lnTo>
                      <a:lnTo>
                        <a:pt x="9" y="172"/>
                      </a:lnTo>
                      <a:lnTo>
                        <a:pt x="11" y="172"/>
                      </a:lnTo>
                      <a:lnTo>
                        <a:pt x="13" y="172"/>
                      </a:lnTo>
                      <a:lnTo>
                        <a:pt x="15" y="172"/>
                      </a:lnTo>
                      <a:lnTo>
                        <a:pt x="21" y="172"/>
                      </a:lnTo>
                      <a:lnTo>
                        <a:pt x="27" y="172"/>
                      </a:lnTo>
                      <a:lnTo>
                        <a:pt x="44" y="172"/>
                      </a:lnTo>
                      <a:lnTo>
                        <a:pt x="46" y="172"/>
                      </a:lnTo>
                      <a:lnTo>
                        <a:pt x="54" y="172"/>
                      </a:lnTo>
                      <a:lnTo>
                        <a:pt x="56" y="172"/>
                      </a:lnTo>
                      <a:lnTo>
                        <a:pt x="57" y="172"/>
                      </a:lnTo>
                      <a:lnTo>
                        <a:pt x="67" y="172"/>
                      </a:lnTo>
                      <a:lnTo>
                        <a:pt x="69" y="172"/>
                      </a:lnTo>
                      <a:lnTo>
                        <a:pt x="80" y="172"/>
                      </a:lnTo>
                      <a:lnTo>
                        <a:pt x="82" y="172"/>
                      </a:lnTo>
                      <a:lnTo>
                        <a:pt x="84" y="172"/>
                      </a:lnTo>
                      <a:lnTo>
                        <a:pt x="92" y="172"/>
                      </a:lnTo>
                      <a:lnTo>
                        <a:pt x="105" y="172"/>
                      </a:lnTo>
                      <a:lnTo>
                        <a:pt x="111" y="172"/>
                      </a:lnTo>
                      <a:lnTo>
                        <a:pt x="113" y="172"/>
                      </a:lnTo>
                      <a:lnTo>
                        <a:pt x="113" y="169"/>
                      </a:lnTo>
                      <a:lnTo>
                        <a:pt x="113" y="157"/>
                      </a:lnTo>
                      <a:lnTo>
                        <a:pt x="113" y="153"/>
                      </a:lnTo>
                      <a:lnTo>
                        <a:pt x="113" y="151"/>
                      </a:lnTo>
                      <a:lnTo>
                        <a:pt x="113" y="146"/>
                      </a:lnTo>
                      <a:lnTo>
                        <a:pt x="113" y="144"/>
                      </a:lnTo>
                      <a:lnTo>
                        <a:pt x="113" y="136"/>
                      </a:lnTo>
                      <a:lnTo>
                        <a:pt x="113" y="132"/>
                      </a:lnTo>
                      <a:lnTo>
                        <a:pt x="113" y="124"/>
                      </a:lnTo>
                      <a:lnTo>
                        <a:pt x="113" y="122"/>
                      </a:lnTo>
                      <a:lnTo>
                        <a:pt x="113" y="121"/>
                      </a:lnTo>
                      <a:lnTo>
                        <a:pt x="113" y="113"/>
                      </a:lnTo>
                      <a:lnTo>
                        <a:pt x="113" y="111"/>
                      </a:lnTo>
                      <a:lnTo>
                        <a:pt x="115" y="107"/>
                      </a:lnTo>
                      <a:lnTo>
                        <a:pt x="115" y="105"/>
                      </a:lnTo>
                      <a:lnTo>
                        <a:pt x="115" y="103"/>
                      </a:lnTo>
                      <a:lnTo>
                        <a:pt x="115" y="101"/>
                      </a:lnTo>
                      <a:lnTo>
                        <a:pt x="115" y="99"/>
                      </a:lnTo>
                      <a:lnTo>
                        <a:pt x="115" y="97"/>
                      </a:lnTo>
                      <a:lnTo>
                        <a:pt x="115" y="96"/>
                      </a:lnTo>
                      <a:lnTo>
                        <a:pt x="115" y="94"/>
                      </a:lnTo>
                      <a:lnTo>
                        <a:pt x="115" y="92"/>
                      </a:lnTo>
                      <a:lnTo>
                        <a:pt x="115" y="90"/>
                      </a:lnTo>
                      <a:lnTo>
                        <a:pt x="115" y="88"/>
                      </a:lnTo>
                      <a:lnTo>
                        <a:pt x="115" y="86"/>
                      </a:lnTo>
                      <a:lnTo>
                        <a:pt x="115" y="84"/>
                      </a:lnTo>
                      <a:lnTo>
                        <a:pt x="115" y="82"/>
                      </a:lnTo>
                      <a:lnTo>
                        <a:pt x="115" y="78"/>
                      </a:lnTo>
                      <a:lnTo>
                        <a:pt x="115" y="73"/>
                      </a:lnTo>
                      <a:lnTo>
                        <a:pt x="115" y="69"/>
                      </a:lnTo>
                      <a:lnTo>
                        <a:pt x="115" y="65"/>
                      </a:lnTo>
                      <a:lnTo>
                        <a:pt x="115" y="61"/>
                      </a:lnTo>
                      <a:lnTo>
                        <a:pt x="115" y="53"/>
                      </a:lnTo>
                      <a:lnTo>
                        <a:pt x="115" y="51"/>
                      </a:lnTo>
                      <a:lnTo>
                        <a:pt x="115" y="49"/>
                      </a:lnTo>
                      <a:lnTo>
                        <a:pt x="115" y="44"/>
                      </a:lnTo>
                      <a:lnTo>
                        <a:pt x="115" y="40"/>
                      </a:lnTo>
                      <a:lnTo>
                        <a:pt x="115" y="34"/>
                      </a:lnTo>
                      <a:lnTo>
                        <a:pt x="115" y="30"/>
                      </a:lnTo>
                      <a:lnTo>
                        <a:pt x="115" y="28"/>
                      </a:lnTo>
                      <a:lnTo>
                        <a:pt x="115" y="26"/>
                      </a:lnTo>
                      <a:lnTo>
                        <a:pt x="115" y="21"/>
                      </a:lnTo>
                      <a:lnTo>
                        <a:pt x="115" y="19"/>
                      </a:lnTo>
                      <a:lnTo>
                        <a:pt x="115" y="15"/>
                      </a:lnTo>
                      <a:lnTo>
                        <a:pt x="115" y="11"/>
                      </a:lnTo>
                      <a:lnTo>
                        <a:pt x="115" y="5"/>
                      </a:lnTo>
                      <a:lnTo>
                        <a:pt x="115" y="1"/>
                      </a:lnTo>
                      <a:lnTo>
                        <a:pt x="115" y="0"/>
                      </a:lnTo>
                      <a:lnTo>
                        <a:pt x="121" y="0"/>
                      </a:lnTo>
                      <a:lnTo>
                        <a:pt x="125" y="0"/>
                      </a:lnTo>
                      <a:lnTo>
                        <a:pt x="130" y="0"/>
                      </a:lnTo>
                      <a:lnTo>
                        <a:pt x="140" y="0"/>
                      </a:lnTo>
                      <a:lnTo>
                        <a:pt x="142" y="0"/>
                      </a:lnTo>
                      <a:lnTo>
                        <a:pt x="146" y="0"/>
                      </a:lnTo>
                      <a:lnTo>
                        <a:pt x="148" y="0"/>
                      </a:lnTo>
                      <a:lnTo>
                        <a:pt x="150" y="0"/>
                      </a:lnTo>
                      <a:lnTo>
                        <a:pt x="152" y="0"/>
                      </a:lnTo>
                      <a:lnTo>
                        <a:pt x="153" y="0"/>
                      </a:lnTo>
                      <a:lnTo>
                        <a:pt x="159" y="0"/>
                      </a:lnTo>
                      <a:lnTo>
                        <a:pt x="161" y="0"/>
                      </a:lnTo>
                      <a:lnTo>
                        <a:pt x="163" y="0"/>
                      </a:lnTo>
                      <a:lnTo>
                        <a:pt x="165" y="0"/>
                      </a:lnTo>
                      <a:lnTo>
                        <a:pt x="167" y="0"/>
                      </a:lnTo>
                      <a:lnTo>
                        <a:pt x="173" y="0"/>
                      </a:lnTo>
                      <a:lnTo>
                        <a:pt x="176" y="0"/>
                      </a:lnTo>
                      <a:lnTo>
                        <a:pt x="180" y="0"/>
                      </a:lnTo>
                      <a:lnTo>
                        <a:pt x="184" y="0"/>
                      </a:lnTo>
                      <a:lnTo>
                        <a:pt x="194" y="0"/>
                      </a:lnTo>
                      <a:lnTo>
                        <a:pt x="196" y="0"/>
                      </a:lnTo>
                      <a:lnTo>
                        <a:pt x="200" y="0"/>
                      </a:lnTo>
                      <a:lnTo>
                        <a:pt x="201" y="0"/>
                      </a:lnTo>
                      <a:lnTo>
                        <a:pt x="203" y="0"/>
                      </a:lnTo>
                      <a:lnTo>
                        <a:pt x="211" y="0"/>
                      </a:lnTo>
                      <a:lnTo>
                        <a:pt x="211" y="3"/>
                      </a:lnTo>
                      <a:lnTo>
                        <a:pt x="211" y="5"/>
                      </a:lnTo>
                      <a:lnTo>
                        <a:pt x="211" y="9"/>
                      </a:lnTo>
                      <a:lnTo>
                        <a:pt x="211" y="13"/>
                      </a:lnTo>
                      <a:lnTo>
                        <a:pt x="211" y="15"/>
                      </a:lnTo>
                      <a:lnTo>
                        <a:pt x="211" y="17"/>
                      </a:lnTo>
                      <a:lnTo>
                        <a:pt x="211" y="19"/>
                      </a:lnTo>
                      <a:lnTo>
                        <a:pt x="211" y="21"/>
                      </a:lnTo>
                      <a:lnTo>
                        <a:pt x="211" y="25"/>
                      </a:lnTo>
                      <a:lnTo>
                        <a:pt x="211" y="26"/>
                      </a:lnTo>
                      <a:lnTo>
                        <a:pt x="211" y="28"/>
                      </a:lnTo>
                      <a:lnTo>
                        <a:pt x="211" y="30"/>
                      </a:lnTo>
                      <a:lnTo>
                        <a:pt x="211" y="34"/>
                      </a:lnTo>
                      <a:lnTo>
                        <a:pt x="211" y="36"/>
                      </a:lnTo>
                      <a:lnTo>
                        <a:pt x="211" y="42"/>
                      </a:lnTo>
                      <a:lnTo>
                        <a:pt x="211" y="48"/>
                      </a:lnTo>
                      <a:lnTo>
                        <a:pt x="211" y="49"/>
                      </a:lnTo>
                      <a:lnTo>
                        <a:pt x="211" y="51"/>
                      </a:lnTo>
                      <a:lnTo>
                        <a:pt x="211" y="53"/>
                      </a:lnTo>
                      <a:lnTo>
                        <a:pt x="211" y="55"/>
                      </a:lnTo>
                      <a:lnTo>
                        <a:pt x="211" y="57"/>
                      </a:lnTo>
                      <a:lnTo>
                        <a:pt x="211" y="59"/>
                      </a:lnTo>
                      <a:lnTo>
                        <a:pt x="211" y="63"/>
                      </a:lnTo>
                      <a:lnTo>
                        <a:pt x="211" y="65"/>
                      </a:lnTo>
                      <a:lnTo>
                        <a:pt x="211" y="69"/>
                      </a:lnTo>
                      <a:lnTo>
                        <a:pt x="211" y="71"/>
                      </a:lnTo>
                      <a:lnTo>
                        <a:pt x="211" y="74"/>
                      </a:lnTo>
                      <a:lnTo>
                        <a:pt x="211" y="76"/>
                      </a:lnTo>
                      <a:lnTo>
                        <a:pt x="211" y="74"/>
                      </a:lnTo>
                      <a:lnTo>
                        <a:pt x="213" y="74"/>
                      </a:lnTo>
                      <a:lnTo>
                        <a:pt x="213" y="76"/>
                      </a:lnTo>
                      <a:lnTo>
                        <a:pt x="215" y="76"/>
                      </a:lnTo>
                      <a:lnTo>
                        <a:pt x="215" y="78"/>
                      </a:lnTo>
                      <a:lnTo>
                        <a:pt x="217" y="78"/>
                      </a:lnTo>
                      <a:lnTo>
                        <a:pt x="217" y="80"/>
                      </a:lnTo>
                      <a:lnTo>
                        <a:pt x="219" y="80"/>
                      </a:lnTo>
                      <a:lnTo>
                        <a:pt x="219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0"/>
                      </a:lnTo>
                      <a:lnTo>
                        <a:pt x="224" y="82"/>
                      </a:lnTo>
                      <a:lnTo>
                        <a:pt x="226" y="82"/>
                      </a:lnTo>
                      <a:lnTo>
                        <a:pt x="228" y="82"/>
                      </a:lnTo>
                      <a:lnTo>
                        <a:pt x="230" y="82"/>
                      </a:lnTo>
                      <a:lnTo>
                        <a:pt x="230" y="80"/>
                      </a:lnTo>
                      <a:lnTo>
                        <a:pt x="232" y="80"/>
                      </a:lnTo>
                      <a:lnTo>
                        <a:pt x="232" y="82"/>
                      </a:lnTo>
                      <a:lnTo>
                        <a:pt x="232" y="80"/>
                      </a:lnTo>
                      <a:lnTo>
                        <a:pt x="232" y="82"/>
                      </a:lnTo>
                      <a:lnTo>
                        <a:pt x="234" y="82"/>
                      </a:lnTo>
                      <a:lnTo>
                        <a:pt x="234" y="84"/>
                      </a:lnTo>
                      <a:lnTo>
                        <a:pt x="234" y="82"/>
                      </a:lnTo>
                      <a:lnTo>
                        <a:pt x="234" y="84"/>
                      </a:lnTo>
                      <a:lnTo>
                        <a:pt x="236" y="84"/>
                      </a:lnTo>
                      <a:lnTo>
                        <a:pt x="236" y="86"/>
                      </a:lnTo>
                      <a:lnTo>
                        <a:pt x="236" y="88"/>
                      </a:lnTo>
                      <a:lnTo>
                        <a:pt x="236" y="90"/>
                      </a:lnTo>
                      <a:lnTo>
                        <a:pt x="238" y="90"/>
                      </a:lnTo>
                      <a:lnTo>
                        <a:pt x="238" y="88"/>
                      </a:lnTo>
                      <a:lnTo>
                        <a:pt x="238" y="90"/>
                      </a:lnTo>
                      <a:lnTo>
                        <a:pt x="240" y="90"/>
                      </a:lnTo>
                      <a:lnTo>
                        <a:pt x="242" y="90"/>
                      </a:lnTo>
                      <a:lnTo>
                        <a:pt x="242" y="88"/>
                      </a:lnTo>
                      <a:lnTo>
                        <a:pt x="242" y="90"/>
                      </a:lnTo>
                      <a:lnTo>
                        <a:pt x="244" y="90"/>
                      </a:lnTo>
                      <a:lnTo>
                        <a:pt x="246" y="90"/>
                      </a:lnTo>
                      <a:lnTo>
                        <a:pt x="246" y="92"/>
                      </a:lnTo>
                      <a:lnTo>
                        <a:pt x="248" y="92"/>
                      </a:lnTo>
                      <a:lnTo>
                        <a:pt x="249" y="92"/>
                      </a:lnTo>
                      <a:lnTo>
                        <a:pt x="251" y="92"/>
                      </a:lnTo>
                      <a:lnTo>
                        <a:pt x="253" y="92"/>
                      </a:lnTo>
                      <a:lnTo>
                        <a:pt x="253" y="90"/>
                      </a:lnTo>
                      <a:lnTo>
                        <a:pt x="253" y="92"/>
                      </a:lnTo>
                      <a:lnTo>
                        <a:pt x="255" y="92"/>
                      </a:lnTo>
                      <a:lnTo>
                        <a:pt x="257" y="94"/>
                      </a:lnTo>
                      <a:lnTo>
                        <a:pt x="259" y="96"/>
                      </a:lnTo>
                      <a:lnTo>
                        <a:pt x="259" y="94"/>
                      </a:lnTo>
                      <a:lnTo>
                        <a:pt x="261" y="94"/>
                      </a:lnTo>
                      <a:lnTo>
                        <a:pt x="261" y="92"/>
                      </a:lnTo>
                      <a:lnTo>
                        <a:pt x="263" y="92"/>
                      </a:lnTo>
                      <a:lnTo>
                        <a:pt x="265" y="92"/>
                      </a:lnTo>
                      <a:lnTo>
                        <a:pt x="267" y="92"/>
                      </a:lnTo>
                      <a:lnTo>
                        <a:pt x="269" y="92"/>
                      </a:lnTo>
                      <a:lnTo>
                        <a:pt x="271" y="92"/>
                      </a:lnTo>
                      <a:lnTo>
                        <a:pt x="271" y="94"/>
                      </a:lnTo>
                      <a:lnTo>
                        <a:pt x="269" y="94"/>
                      </a:lnTo>
                      <a:lnTo>
                        <a:pt x="271" y="94"/>
                      </a:lnTo>
                      <a:lnTo>
                        <a:pt x="271" y="96"/>
                      </a:lnTo>
                      <a:lnTo>
                        <a:pt x="271" y="97"/>
                      </a:lnTo>
                      <a:lnTo>
                        <a:pt x="272" y="97"/>
                      </a:lnTo>
                      <a:lnTo>
                        <a:pt x="274" y="97"/>
                      </a:lnTo>
                      <a:lnTo>
                        <a:pt x="274" y="99"/>
                      </a:lnTo>
                      <a:lnTo>
                        <a:pt x="274" y="101"/>
                      </a:lnTo>
                      <a:lnTo>
                        <a:pt x="274" y="99"/>
                      </a:lnTo>
                      <a:lnTo>
                        <a:pt x="274" y="101"/>
                      </a:lnTo>
                      <a:lnTo>
                        <a:pt x="276" y="101"/>
                      </a:lnTo>
                      <a:lnTo>
                        <a:pt x="276" y="103"/>
                      </a:lnTo>
                      <a:lnTo>
                        <a:pt x="278" y="103"/>
                      </a:lnTo>
                      <a:lnTo>
                        <a:pt x="278" y="101"/>
                      </a:lnTo>
                      <a:lnTo>
                        <a:pt x="280" y="101"/>
                      </a:lnTo>
                      <a:lnTo>
                        <a:pt x="280" y="99"/>
                      </a:lnTo>
                      <a:lnTo>
                        <a:pt x="282" y="99"/>
                      </a:lnTo>
                      <a:lnTo>
                        <a:pt x="282" y="97"/>
                      </a:lnTo>
                      <a:lnTo>
                        <a:pt x="284" y="97"/>
                      </a:lnTo>
                      <a:lnTo>
                        <a:pt x="286" y="97"/>
                      </a:lnTo>
                      <a:lnTo>
                        <a:pt x="286" y="99"/>
                      </a:lnTo>
                      <a:lnTo>
                        <a:pt x="286" y="101"/>
                      </a:lnTo>
                      <a:lnTo>
                        <a:pt x="288" y="101"/>
                      </a:lnTo>
                      <a:lnTo>
                        <a:pt x="288" y="99"/>
                      </a:lnTo>
                      <a:lnTo>
                        <a:pt x="290" y="99"/>
                      </a:lnTo>
                      <a:lnTo>
                        <a:pt x="290" y="101"/>
                      </a:lnTo>
                      <a:lnTo>
                        <a:pt x="290" y="103"/>
                      </a:lnTo>
                      <a:lnTo>
                        <a:pt x="292" y="103"/>
                      </a:lnTo>
                      <a:lnTo>
                        <a:pt x="294" y="103"/>
                      </a:lnTo>
                      <a:lnTo>
                        <a:pt x="294" y="101"/>
                      </a:lnTo>
                      <a:lnTo>
                        <a:pt x="296" y="101"/>
                      </a:lnTo>
                      <a:lnTo>
                        <a:pt x="294" y="101"/>
                      </a:lnTo>
                      <a:lnTo>
                        <a:pt x="294" y="103"/>
                      </a:lnTo>
                      <a:lnTo>
                        <a:pt x="296" y="103"/>
                      </a:lnTo>
                      <a:lnTo>
                        <a:pt x="296" y="101"/>
                      </a:lnTo>
                      <a:lnTo>
                        <a:pt x="297" y="101"/>
                      </a:lnTo>
                      <a:lnTo>
                        <a:pt x="297" y="99"/>
                      </a:lnTo>
                      <a:lnTo>
                        <a:pt x="299" y="99"/>
                      </a:lnTo>
                      <a:lnTo>
                        <a:pt x="299" y="101"/>
                      </a:lnTo>
                      <a:lnTo>
                        <a:pt x="299" y="103"/>
                      </a:lnTo>
                      <a:lnTo>
                        <a:pt x="299" y="105"/>
                      </a:lnTo>
                      <a:lnTo>
                        <a:pt x="299" y="107"/>
                      </a:lnTo>
                      <a:lnTo>
                        <a:pt x="301" y="107"/>
                      </a:lnTo>
                      <a:lnTo>
                        <a:pt x="303" y="105"/>
                      </a:lnTo>
                      <a:lnTo>
                        <a:pt x="301" y="105"/>
                      </a:lnTo>
                      <a:lnTo>
                        <a:pt x="303" y="103"/>
                      </a:lnTo>
                      <a:lnTo>
                        <a:pt x="301" y="103"/>
                      </a:lnTo>
                      <a:lnTo>
                        <a:pt x="303" y="103"/>
                      </a:lnTo>
                      <a:lnTo>
                        <a:pt x="305" y="103"/>
                      </a:lnTo>
                      <a:lnTo>
                        <a:pt x="305" y="101"/>
                      </a:lnTo>
                      <a:lnTo>
                        <a:pt x="305" y="99"/>
                      </a:lnTo>
                      <a:lnTo>
                        <a:pt x="307" y="99"/>
                      </a:lnTo>
                      <a:lnTo>
                        <a:pt x="309" y="99"/>
                      </a:lnTo>
                      <a:lnTo>
                        <a:pt x="309" y="101"/>
                      </a:lnTo>
                      <a:lnTo>
                        <a:pt x="309" y="103"/>
                      </a:lnTo>
                      <a:lnTo>
                        <a:pt x="309" y="101"/>
                      </a:lnTo>
                      <a:lnTo>
                        <a:pt x="311" y="101"/>
                      </a:lnTo>
                      <a:lnTo>
                        <a:pt x="311" y="103"/>
                      </a:lnTo>
                      <a:lnTo>
                        <a:pt x="313" y="103"/>
                      </a:lnTo>
                      <a:lnTo>
                        <a:pt x="315" y="103"/>
                      </a:lnTo>
                      <a:lnTo>
                        <a:pt x="315" y="101"/>
                      </a:lnTo>
                      <a:lnTo>
                        <a:pt x="317" y="99"/>
                      </a:lnTo>
                      <a:lnTo>
                        <a:pt x="317" y="101"/>
                      </a:lnTo>
                      <a:lnTo>
                        <a:pt x="319" y="101"/>
                      </a:lnTo>
                      <a:lnTo>
                        <a:pt x="317" y="101"/>
                      </a:lnTo>
                      <a:lnTo>
                        <a:pt x="317" y="103"/>
                      </a:lnTo>
                      <a:lnTo>
                        <a:pt x="319" y="103"/>
                      </a:lnTo>
                      <a:lnTo>
                        <a:pt x="320" y="103"/>
                      </a:lnTo>
                      <a:lnTo>
                        <a:pt x="320" y="105"/>
                      </a:lnTo>
                      <a:lnTo>
                        <a:pt x="322" y="105"/>
                      </a:lnTo>
                      <a:lnTo>
                        <a:pt x="324" y="107"/>
                      </a:lnTo>
                      <a:lnTo>
                        <a:pt x="324" y="109"/>
                      </a:lnTo>
                      <a:lnTo>
                        <a:pt x="326" y="109"/>
                      </a:lnTo>
                      <a:lnTo>
                        <a:pt x="326" y="107"/>
                      </a:lnTo>
                      <a:lnTo>
                        <a:pt x="326" y="105"/>
                      </a:lnTo>
                      <a:lnTo>
                        <a:pt x="328" y="105"/>
                      </a:lnTo>
                      <a:lnTo>
                        <a:pt x="328" y="107"/>
                      </a:lnTo>
                      <a:lnTo>
                        <a:pt x="330" y="107"/>
                      </a:lnTo>
                      <a:lnTo>
                        <a:pt x="330" y="105"/>
                      </a:lnTo>
                      <a:lnTo>
                        <a:pt x="332" y="105"/>
                      </a:lnTo>
                      <a:lnTo>
                        <a:pt x="330" y="105"/>
                      </a:lnTo>
                      <a:lnTo>
                        <a:pt x="332" y="105"/>
                      </a:lnTo>
                      <a:lnTo>
                        <a:pt x="332" y="103"/>
                      </a:lnTo>
                      <a:lnTo>
                        <a:pt x="334" y="103"/>
                      </a:lnTo>
                      <a:lnTo>
                        <a:pt x="336" y="103"/>
                      </a:lnTo>
                      <a:lnTo>
                        <a:pt x="336" y="101"/>
                      </a:lnTo>
                      <a:lnTo>
                        <a:pt x="338" y="101"/>
                      </a:lnTo>
                      <a:lnTo>
                        <a:pt x="338" y="103"/>
                      </a:lnTo>
                      <a:lnTo>
                        <a:pt x="338" y="101"/>
                      </a:lnTo>
                      <a:lnTo>
                        <a:pt x="340" y="101"/>
                      </a:lnTo>
                      <a:lnTo>
                        <a:pt x="340" y="103"/>
                      </a:lnTo>
                      <a:lnTo>
                        <a:pt x="342" y="103"/>
                      </a:lnTo>
                      <a:lnTo>
                        <a:pt x="342" y="101"/>
                      </a:lnTo>
                      <a:lnTo>
                        <a:pt x="344" y="101"/>
                      </a:lnTo>
                      <a:lnTo>
                        <a:pt x="344" y="103"/>
                      </a:lnTo>
                      <a:lnTo>
                        <a:pt x="344" y="101"/>
                      </a:lnTo>
                      <a:lnTo>
                        <a:pt x="345" y="101"/>
                      </a:lnTo>
                      <a:lnTo>
                        <a:pt x="347" y="101"/>
                      </a:lnTo>
                      <a:lnTo>
                        <a:pt x="347" y="99"/>
                      </a:lnTo>
                      <a:lnTo>
                        <a:pt x="349" y="99"/>
                      </a:lnTo>
                      <a:lnTo>
                        <a:pt x="351" y="99"/>
                      </a:lnTo>
                      <a:lnTo>
                        <a:pt x="351" y="101"/>
                      </a:lnTo>
                      <a:lnTo>
                        <a:pt x="353" y="101"/>
                      </a:lnTo>
                      <a:lnTo>
                        <a:pt x="355" y="101"/>
                      </a:lnTo>
                      <a:lnTo>
                        <a:pt x="357" y="101"/>
                      </a:lnTo>
                      <a:lnTo>
                        <a:pt x="359" y="101"/>
                      </a:lnTo>
                      <a:lnTo>
                        <a:pt x="359" y="99"/>
                      </a:lnTo>
                      <a:lnTo>
                        <a:pt x="359" y="101"/>
                      </a:lnTo>
                      <a:lnTo>
                        <a:pt x="361" y="101"/>
                      </a:lnTo>
                      <a:lnTo>
                        <a:pt x="361" y="99"/>
                      </a:lnTo>
                      <a:lnTo>
                        <a:pt x="361" y="97"/>
                      </a:lnTo>
                      <a:lnTo>
                        <a:pt x="361" y="99"/>
                      </a:lnTo>
                      <a:lnTo>
                        <a:pt x="363" y="99"/>
                      </a:lnTo>
                      <a:lnTo>
                        <a:pt x="365" y="99"/>
                      </a:lnTo>
                      <a:lnTo>
                        <a:pt x="365" y="101"/>
                      </a:lnTo>
                      <a:lnTo>
                        <a:pt x="365" y="99"/>
                      </a:lnTo>
                      <a:lnTo>
                        <a:pt x="365" y="101"/>
                      </a:lnTo>
                      <a:lnTo>
                        <a:pt x="367" y="101"/>
                      </a:lnTo>
                      <a:lnTo>
                        <a:pt x="367" y="99"/>
                      </a:lnTo>
                      <a:lnTo>
                        <a:pt x="367" y="101"/>
                      </a:lnTo>
                      <a:lnTo>
                        <a:pt x="365" y="101"/>
                      </a:lnTo>
                      <a:lnTo>
                        <a:pt x="367" y="101"/>
                      </a:lnTo>
                      <a:lnTo>
                        <a:pt x="367" y="103"/>
                      </a:lnTo>
                      <a:lnTo>
                        <a:pt x="367" y="101"/>
                      </a:lnTo>
                      <a:lnTo>
                        <a:pt x="369" y="101"/>
                      </a:lnTo>
                      <a:lnTo>
                        <a:pt x="369" y="103"/>
                      </a:lnTo>
                      <a:lnTo>
                        <a:pt x="369" y="101"/>
                      </a:lnTo>
                      <a:lnTo>
                        <a:pt x="369" y="103"/>
                      </a:lnTo>
                      <a:lnTo>
                        <a:pt x="370" y="103"/>
                      </a:lnTo>
                      <a:lnTo>
                        <a:pt x="370" y="105"/>
                      </a:lnTo>
                      <a:lnTo>
                        <a:pt x="370" y="103"/>
                      </a:lnTo>
                      <a:lnTo>
                        <a:pt x="370" y="105"/>
                      </a:lnTo>
                      <a:lnTo>
                        <a:pt x="372" y="105"/>
                      </a:lnTo>
                      <a:lnTo>
                        <a:pt x="372" y="107"/>
                      </a:lnTo>
                      <a:lnTo>
                        <a:pt x="374" y="107"/>
                      </a:lnTo>
                      <a:lnTo>
                        <a:pt x="374" y="105"/>
                      </a:lnTo>
                      <a:lnTo>
                        <a:pt x="374" y="107"/>
                      </a:lnTo>
                      <a:lnTo>
                        <a:pt x="374" y="105"/>
                      </a:lnTo>
                      <a:lnTo>
                        <a:pt x="376" y="105"/>
                      </a:lnTo>
                      <a:lnTo>
                        <a:pt x="376" y="107"/>
                      </a:lnTo>
                      <a:lnTo>
                        <a:pt x="374" y="107"/>
                      </a:lnTo>
                      <a:lnTo>
                        <a:pt x="376" y="107"/>
                      </a:lnTo>
                      <a:lnTo>
                        <a:pt x="376" y="109"/>
                      </a:lnTo>
                      <a:lnTo>
                        <a:pt x="376" y="107"/>
                      </a:lnTo>
                      <a:lnTo>
                        <a:pt x="378" y="107"/>
                      </a:lnTo>
                      <a:lnTo>
                        <a:pt x="378" y="109"/>
                      </a:lnTo>
                      <a:lnTo>
                        <a:pt x="376" y="109"/>
                      </a:lnTo>
                      <a:lnTo>
                        <a:pt x="378" y="109"/>
                      </a:lnTo>
                      <a:lnTo>
                        <a:pt x="380" y="109"/>
                      </a:lnTo>
                      <a:lnTo>
                        <a:pt x="382" y="109"/>
                      </a:lnTo>
                      <a:lnTo>
                        <a:pt x="382" y="111"/>
                      </a:lnTo>
                      <a:lnTo>
                        <a:pt x="380" y="111"/>
                      </a:lnTo>
                      <a:lnTo>
                        <a:pt x="382" y="111"/>
                      </a:lnTo>
                      <a:lnTo>
                        <a:pt x="382" y="109"/>
                      </a:lnTo>
                      <a:lnTo>
                        <a:pt x="382" y="111"/>
                      </a:lnTo>
                      <a:lnTo>
                        <a:pt x="384" y="111"/>
                      </a:lnTo>
                      <a:lnTo>
                        <a:pt x="382" y="111"/>
                      </a:lnTo>
                      <a:lnTo>
                        <a:pt x="384" y="111"/>
                      </a:lnTo>
                      <a:lnTo>
                        <a:pt x="386" y="111"/>
                      </a:lnTo>
                      <a:lnTo>
                        <a:pt x="386" y="113"/>
                      </a:lnTo>
                      <a:lnTo>
                        <a:pt x="384" y="113"/>
                      </a:lnTo>
                      <a:lnTo>
                        <a:pt x="386" y="113"/>
                      </a:lnTo>
                      <a:lnTo>
                        <a:pt x="388" y="113"/>
                      </a:lnTo>
                      <a:lnTo>
                        <a:pt x="388" y="115"/>
                      </a:lnTo>
                      <a:lnTo>
                        <a:pt x="388" y="113"/>
                      </a:lnTo>
                      <a:lnTo>
                        <a:pt x="390" y="113"/>
                      </a:lnTo>
                      <a:lnTo>
                        <a:pt x="390" y="115"/>
                      </a:lnTo>
                      <a:lnTo>
                        <a:pt x="390" y="113"/>
                      </a:lnTo>
                      <a:lnTo>
                        <a:pt x="392" y="113"/>
                      </a:lnTo>
                      <a:lnTo>
                        <a:pt x="390" y="113"/>
                      </a:lnTo>
                      <a:lnTo>
                        <a:pt x="390" y="115"/>
                      </a:lnTo>
                      <a:lnTo>
                        <a:pt x="392" y="115"/>
                      </a:lnTo>
                      <a:lnTo>
                        <a:pt x="392" y="113"/>
                      </a:lnTo>
                      <a:lnTo>
                        <a:pt x="392" y="115"/>
                      </a:lnTo>
                      <a:lnTo>
                        <a:pt x="393" y="115"/>
                      </a:lnTo>
                      <a:lnTo>
                        <a:pt x="393" y="113"/>
                      </a:lnTo>
                      <a:lnTo>
                        <a:pt x="395" y="113"/>
                      </a:lnTo>
                      <a:lnTo>
                        <a:pt x="397" y="113"/>
                      </a:lnTo>
                      <a:lnTo>
                        <a:pt x="397" y="115"/>
                      </a:lnTo>
                      <a:lnTo>
                        <a:pt x="397" y="117"/>
                      </a:lnTo>
                      <a:lnTo>
                        <a:pt x="397" y="119"/>
                      </a:lnTo>
                      <a:lnTo>
                        <a:pt x="397" y="121"/>
                      </a:lnTo>
                      <a:lnTo>
                        <a:pt x="397" y="122"/>
                      </a:lnTo>
                      <a:lnTo>
                        <a:pt x="397" y="124"/>
                      </a:lnTo>
                      <a:lnTo>
                        <a:pt x="397" y="130"/>
                      </a:lnTo>
                      <a:lnTo>
                        <a:pt x="397" y="132"/>
                      </a:lnTo>
                      <a:lnTo>
                        <a:pt x="397" y="134"/>
                      </a:lnTo>
                      <a:lnTo>
                        <a:pt x="397" y="136"/>
                      </a:lnTo>
                      <a:lnTo>
                        <a:pt x="397" y="138"/>
                      </a:lnTo>
                      <a:lnTo>
                        <a:pt x="397" y="140"/>
                      </a:lnTo>
                      <a:lnTo>
                        <a:pt x="397" y="142"/>
                      </a:lnTo>
                      <a:lnTo>
                        <a:pt x="397" y="144"/>
                      </a:lnTo>
                      <a:lnTo>
                        <a:pt x="397" y="146"/>
                      </a:lnTo>
                      <a:lnTo>
                        <a:pt x="397" y="147"/>
                      </a:lnTo>
                      <a:lnTo>
                        <a:pt x="397" y="149"/>
                      </a:lnTo>
                      <a:lnTo>
                        <a:pt x="397" y="151"/>
                      </a:lnTo>
                      <a:lnTo>
                        <a:pt x="397" y="153"/>
                      </a:lnTo>
                      <a:lnTo>
                        <a:pt x="397" y="155"/>
                      </a:lnTo>
                      <a:lnTo>
                        <a:pt x="397" y="157"/>
                      </a:lnTo>
                      <a:lnTo>
                        <a:pt x="397" y="159"/>
                      </a:lnTo>
                      <a:lnTo>
                        <a:pt x="397" y="161"/>
                      </a:lnTo>
                      <a:lnTo>
                        <a:pt x="397" y="163"/>
                      </a:lnTo>
                      <a:lnTo>
                        <a:pt x="397" y="165"/>
                      </a:lnTo>
                      <a:lnTo>
                        <a:pt x="397" y="167"/>
                      </a:lnTo>
                      <a:lnTo>
                        <a:pt x="397" y="169"/>
                      </a:lnTo>
                      <a:lnTo>
                        <a:pt x="397" y="170"/>
                      </a:lnTo>
                      <a:lnTo>
                        <a:pt x="397" y="172"/>
                      </a:lnTo>
                      <a:lnTo>
                        <a:pt x="399" y="172"/>
                      </a:lnTo>
                      <a:lnTo>
                        <a:pt x="399" y="174"/>
                      </a:lnTo>
                      <a:lnTo>
                        <a:pt x="401" y="174"/>
                      </a:lnTo>
                      <a:lnTo>
                        <a:pt x="401" y="176"/>
                      </a:lnTo>
                      <a:lnTo>
                        <a:pt x="403" y="176"/>
                      </a:lnTo>
                      <a:lnTo>
                        <a:pt x="403" y="178"/>
                      </a:lnTo>
                      <a:lnTo>
                        <a:pt x="403" y="176"/>
                      </a:lnTo>
                      <a:lnTo>
                        <a:pt x="403" y="178"/>
                      </a:lnTo>
                      <a:lnTo>
                        <a:pt x="403" y="180"/>
                      </a:lnTo>
                      <a:lnTo>
                        <a:pt x="405" y="180"/>
                      </a:lnTo>
                      <a:lnTo>
                        <a:pt x="405" y="182"/>
                      </a:lnTo>
                      <a:lnTo>
                        <a:pt x="405" y="180"/>
                      </a:lnTo>
                      <a:lnTo>
                        <a:pt x="405" y="182"/>
                      </a:lnTo>
                      <a:lnTo>
                        <a:pt x="405" y="184"/>
                      </a:lnTo>
                      <a:lnTo>
                        <a:pt x="407" y="184"/>
                      </a:lnTo>
                      <a:lnTo>
                        <a:pt x="405" y="184"/>
                      </a:lnTo>
                      <a:lnTo>
                        <a:pt x="405" y="186"/>
                      </a:lnTo>
                      <a:lnTo>
                        <a:pt x="405" y="188"/>
                      </a:lnTo>
                      <a:lnTo>
                        <a:pt x="405" y="190"/>
                      </a:lnTo>
                      <a:lnTo>
                        <a:pt x="407" y="190"/>
                      </a:lnTo>
                      <a:lnTo>
                        <a:pt x="409" y="190"/>
                      </a:lnTo>
                      <a:lnTo>
                        <a:pt x="409" y="192"/>
                      </a:lnTo>
                      <a:lnTo>
                        <a:pt x="407" y="192"/>
                      </a:lnTo>
                      <a:lnTo>
                        <a:pt x="409" y="192"/>
                      </a:lnTo>
                      <a:lnTo>
                        <a:pt x="409" y="194"/>
                      </a:lnTo>
                      <a:lnTo>
                        <a:pt x="409" y="195"/>
                      </a:lnTo>
                      <a:lnTo>
                        <a:pt x="411" y="195"/>
                      </a:lnTo>
                      <a:lnTo>
                        <a:pt x="411" y="197"/>
                      </a:lnTo>
                      <a:lnTo>
                        <a:pt x="409" y="197"/>
                      </a:lnTo>
                      <a:lnTo>
                        <a:pt x="411" y="197"/>
                      </a:lnTo>
                      <a:lnTo>
                        <a:pt x="409" y="197"/>
                      </a:lnTo>
                      <a:lnTo>
                        <a:pt x="411" y="197"/>
                      </a:lnTo>
                      <a:lnTo>
                        <a:pt x="411" y="199"/>
                      </a:lnTo>
                      <a:lnTo>
                        <a:pt x="413" y="199"/>
                      </a:lnTo>
                      <a:lnTo>
                        <a:pt x="411" y="199"/>
                      </a:lnTo>
                      <a:lnTo>
                        <a:pt x="413" y="199"/>
                      </a:lnTo>
                      <a:lnTo>
                        <a:pt x="411" y="199"/>
                      </a:lnTo>
                      <a:lnTo>
                        <a:pt x="411" y="201"/>
                      </a:lnTo>
                      <a:lnTo>
                        <a:pt x="413" y="201"/>
                      </a:lnTo>
                      <a:lnTo>
                        <a:pt x="413" y="203"/>
                      </a:lnTo>
                      <a:lnTo>
                        <a:pt x="415" y="203"/>
                      </a:lnTo>
                      <a:lnTo>
                        <a:pt x="415" y="205"/>
                      </a:lnTo>
                      <a:lnTo>
                        <a:pt x="413" y="205"/>
                      </a:lnTo>
                      <a:lnTo>
                        <a:pt x="413" y="207"/>
                      </a:lnTo>
                      <a:lnTo>
                        <a:pt x="415" y="207"/>
                      </a:lnTo>
                      <a:lnTo>
                        <a:pt x="415" y="205"/>
                      </a:lnTo>
                      <a:lnTo>
                        <a:pt x="415" y="207"/>
                      </a:lnTo>
                      <a:lnTo>
                        <a:pt x="415" y="209"/>
                      </a:lnTo>
                      <a:lnTo>
                        <a:pt x="413" y="209"/>
                      </a:lnTo>
                      <a:lnTo>
                        <a:pt x="413" y="211"/>
                      </a:lnTo>
                      <a:lnTo>
                        <a:pt x="415" y="211"/>
                      </a:lnTo>
                      <a:lnTo>
                        <a:pt x="415" y="213"/>
                      </a:lnTo>
                      <a:lnTo>
                        <a:pt x="413" y="213"/>
                      </a:lnTo>
                      <a:lnTo>
                        <a:pt x="415" y="213"/>
                      </a:lnTo>
                      <a:lnTo>
                        <a:pt x="413" y="213"/>
                      </a:lnTo>
                      <a:lnTo>
                        <a:pt x="413" y="215"/>
                      </a:lnTo>
                      <a:lnTo>
                        <a:pt x="415" y="215"/>
                      </a:lnTo>
                      <a:lnTo>
                        <a:pt x="413" y="215"/>
                      </a:lnTo>
                      <a:lnTo>
                        <a:pt x="413" y="217"/>
                      </a:lnTo>
                      <a:lnTo>
                        <a:pt x="415" y="217"/>
                      </a:lnTo>
                      <a:lnTo>
                        <a:pt x="413" y="217"/>
                      </a:lnTo>
                      <a:lnTo>
                        <a:pt x="413" y="218"/>
                      </a:lnTo>
                      <a:lnTo>
                        <a:pt x="411" y="218"/>
                      </a:lnTo>
                      <a:lnTo>
                        <a:pt x="413" y="218"/>
                      </a:lnTo>
                      <a:lnTo>
                        <a:pt x="411" y="218"/>
                      </a:lnTo>
                      <a:lnTo>
                        <a:pt x="413" y="218"/>
                      </a:lnTo>
                      <a:lnTo>
                        <a:pt x="413" y="220"/>
                      </a:lnTo>
                      <a:lnTo>
                        <a:pt x="411" y="220"/>
                      </a:lnTo>
                      <a:lnTo>
                        <a:pt x="411" y="222"/>
                      </a:lnTo>
                      <a:lnTo>
                        <a:pt x="409" y="222"/>
                      </a:lnTo>
                      <a:lnTo>
                        <a:pt x="409" y="224"/>
                      </a:lnTo>
                      <a:lnTo>
                        <a:pt x="409" y="226"/>
                      </a:lnTo>
                      <a:lnTo>
                        <a:pt x="407" y="226"/>
                      </a:lnTo>
                      <a:lnTo>
                        <a:pt x="409" y="226"/>
                      </a:lnTo>
                      <a:lnTo>
                        <a:pt x="409" y="228"/>
                      </a:lnTo>
                      <a:lnTo>
                        <a:pt x="409" y="230"/>
                      </a:lnTo>
                      <a:lnTo>
                        <a:pt x="409" y="232"/>
                      </a:lnTo>
                      <a:lnTo>
                        <a:pt x="407" y="232"/>
                      </a:lnTo>
                      <a:lnTo>
                        <a:pt x="407" y="234"/>
                      </a:lnTo>
                      <a:lnTo>
                        <a:pt x="407" y="236"/>
                      </a:lnTo>
                      <a:lnTo>
                        <a:pt x="407" y="234"/>
                      </a:lnTo>
                      <a:lnTo>
                        <a:pt x="407" y="236"/>
                      </a:lnTo>
                      <a:lnTo>
                        <a:pt x="409" y="236"/>
                      </a:lnTo>
                      <a:lnTo>
                        <a:pt x="409" y="238"/>
                      </a:lnTo>
                      <a:lnTo>
                        <a:pt x="409" y="240"/>
                      </a:lnTo>
                      <a:lnTo>
                        <a:pt x="409" y="242"/>
                      </a:lnTo>
                      <a:lnTo>
                        <a:pt x="409" y="243"/>
                      </a:lnTo>
                      <a:lnTo>
                        <a:pt x="409" y="245"/>
                      </a:lnTo>
                      <a:lnTo>
                        <a:pt x="407" y="245"/>
                      </a:lnTo>
                      <a:lnTo>
                        <a:pt x="407" y="247"/>
                      </a:lnTo>
                      <a:lnTo>
                        <a:pt x="405" y="247"/>
                      </a:lnTo>
                      <a:lnTo>
                        <a:pt x="405" y="249"/>
                      </a:lnTo>
                      <a:lnTo>
                        <a:pt x="405" y="251"/>
                      </a:lnTo>
                      <a:lnTo>
                        <a:pt x="403" y="251"/>
                      </a:lnTo>
                      <a:lnTo>
                        <a:pt x="403" y="253"/>
                      </a:lnTo>
                      <a:lnTo>
                        <a:pt x="401" y="253"/>
                      </a:lnTo>
                      <a:lnTo>
                        <a:pt x="403" y="253"/>
                      </a:lnTo>
                      <a:lnTo>
                        <a:pt x="403" y="255"/>
                      </a:lnTo>
                      <a:lnTo>
                        <a:pt x="403" y="257"/>
                      </a:lnTo>
                      <a:lnTo>
                        <a:pt x="405" y="257"/>
                      </a:lnTo>
                      <a:lnTo>
                        <a:pt x="403" y="257"/>
                      </a:lnTo>
                      <a:lnTo>
                        <a:pt x="401" y="257"/>
                      </a:lnTo>
                      <a:lnTo>
                        <a:pt x="399" y="257"/>
                      </a:lnTo>
                      <a:lnTo>
                        <a:pt x="397" y="257"/>
                      </a:lnTo>
                      <a:lnTo>
                        <a:pt x="397" y="259"/>
                      </a:lnTo>
                      <a:lnTo>
                        <a:pt x="395" y="259"/>
                      </a:lnTo>
                      <a:lnTo>
                        <a:pt x="393" y="259"/>
                      </a:lnTo>
                      <a:lnTo>
                        <a:pt x="393" y="261"/>
                      </a:lnTo>
                      <a:lnTo>
                        <a:pt x="392" y="261"/>
                      </a:lnTo>
                      <a:lnTo>
                        <a:pt x="390" y="261"/>
                      </a:lnTo>
                      <a:lnTo>
                        <a:pt x="390" y="263"/>
                      </a:lnTo>
                      <a:lnTo>
                        <a:pt x="388" y="263"/>
                      </a:lnTo>
                      <a:lnTo>
                        <a:pt x="386" y="263"/>
                      </a:lnTo>
                      <a:lnTo>
                        <a:pt x="384" y="263"/>
                      </a:lnTo>
                      <a:lnTo>
                        <a:pt x="384" y="265"/>
                      </a:lnTo>
                      <a:lnTo>
                        <a:pt x="382" y="265"/>
                      </a:lnTo>
                      <a:lnTo>
                        <a:pt x="380" y="265"/>
                      </a:lnTo>
                      <a:lnTo>
                        <a:pt x="380" y="266"/>
                      </a:lnTo>
                      <a:lnTo>
                        <a:pt x="378" y="266"/>
                      </a:lnTo>
                      <a:lnTo>
                        <a:pt x="378" y="268"/>
                      </a:lnTo>
                      <a:lnTo>
                        <a:pt x="376" y="268"/>
                      </a:lnTo>
                      <a:lnTo>
                        <a:pt x="374" y="268"/>
                      </a:lnTo>
                      <a:lnTo>
                        <a:pt x="376" y="268"/>
                      </a:lnTo>
                      <a:lnTo>
                        <a:pt x="376" y="266"/>
                      </a:lnTo>
                      <a:lnTo>
                        <a:pt x="378" y="266"/>
                      </a:lnTo>
                      <a:lnTo>
                        <a:pt x="378" y="265"/>
                      </a:lnTo>
                      <a:lnTo>
                        <a:pt x="380" y="265"/>
                      </a:lnTo>
                      <a:lnTo>
                        <a:pt x="380" y="263"/>
                      </a:lnTo>
                      <a:lnTo>
                        <a:pt x="382" y="263"/>
                      </a:lnTo>
                      <a:lnTo>
                        <a:pt x="384" y="263"/>
                      </a:lnTo>
                      <a:lnTo>
                        <a:pt x="384" y="265"/>
                      </a:lnTo>
                      <a:lnTo>
                        <a:pt x="384" y="263"/>
                      </a:lnTo>
                      <a:lnTo>
                        <a:pt x="386" y="263"/>
                      </a:lnTo>
                      <a:lnTo>
                        <a:pt x="384" y="263"/>
                      </a:lnTo>
                      <a:lnTo>
                        <a:pt x="382" y="263"/>
                      </a:lnTo>
                      <a:lnTo>
                        <a:pt x="382" y="261"/>
                      </a:lnTo>
                      <a:lnTo>
                        <a:pt x="382" y="263"/>
                      </a:lnTo>
                      <a:lnTo>
                        <a:pt x="380" y="263"/>
                      </a:lnTo>
                      <a:lnTo>
                        <a:pt x="378" y="263"/>
                      </a:lnTo>
                      <a:lnTo>
                        <a:pt x="376" y="263"/>
                      </a:lnTo>
                      <a:lnTo>
                        <a:pt x="374" y="263"/>
                      </a:lnTo>
                      <a:lnTo>
                        <a:pt x="376" y="263"/>
                      </a:lnTo>
                      <a:lnTo>
                        <a:pt x="376" y="261"/>
                      </a:lnTo>
                      <a:lnTo>
                        <a:pt x="376" y="259"/>
                      </a:lnTo>
                      <a:lnTo>
                        <a:pt x="378" y="259"/>
                      </a:lnTo>
                      <a:lnTo>
                        <a:pt x="378" y="257"/>
                      </a:lnTo>
                      <a:lnTo>
                        <a:pt x="378" y="255"/>
                      </a:lnTo>
                      <a:lnTo>
                        <a:pt x="376" y="255"/>
                      </a:lnTo>
                      <a:lnTo>
                        <a:pt x="376" y="253"/>
                      </a:lnTo>
                      <a:lnTo>
                        <a:pt x="376" y="255"/>
                      </a:lnTo>
                      <a:lnTo>
                        <a:pt x="376" y="253"/>
                      </a:lnTo>
                      <a:lnTo>
                        <a:pt x="376" y="255"/>
                      </a:lnTo>
                      <a:lnTo>
                        <a:pt x="374" y="255"/>
                      </a:lnTo>
                      <a:lnTo>
                        <a:pt x="374" y="253"/>
                      </a:lnTo>
                      <a:lnTo>
                        <a:pt x="372" y="255"/>
                      </a:lnTo>
                      <a:lnTo>
                        <a:pt x="374" y="255"/>
                      </a:lnTo>
                      <a:lnTo>
                        <a:pt x="372" y="255"/>
                      </a:lnTo>
                      <a:lnTo>
                        <a:pt x="372" y="257"/>
                      </a:lnTo>
                      <a:lnTo>
                        <a:pt x="372" y="259"/>
                      </a:lnTo>
                      <a:lnTo>
                        <a:pt x="370" y="259"/>
                      </a:lnTo>
                      <a:lnTo>
                        <a:pt x="370" y="257"/>
                      </a:lnTo>
                      <a:lnTo>
                        <a:pt x="369" y="257"/>
                      </a:lnTo>
                      <a:lnTo>
                        <a:pt x="367" y="257"/>
                      </a:lnTo>
                      <a:lnTo>
                        <a:pt x="367" y="255"/>
                      </a:lnTo>
                      <a:lnTo>
                        <a:pt x="367" y="253"/>
                      </a:lnTo>
                      <a:lnTo>
                        <a:pt x="365" y="253"/>
                      </a:lnTo>
                      <a:lnTo>
                        <a:pt x="367" y="253"/>
                      </a:lnTo>
                      <a:lnTo>
                        <a:pt x="365" y="253"/>
                      </a:lnTo>
                      <a:lnTo>
                        <a:pt x="367" y="253"/>
                      </a:lnTo>
                      <a:lnTo>
                        <a:pt x="365" y="253"/>
                      </a:lnTo>
                      <a:lnTo>
                        <a:pt x="365" y="255"/>
                      </a:lnTo>
                      <a:lnTo>
                        <a:pt x="363" y="255"/>
                      </a:lnTo>
                      <a:lnTo>
                        <a:pt x="365" y="255"/>
                      </a:lnTo>
                      <a:lnTo>
                        <a:pt x="367" y="255"/>
                      </a:lnTo>
                      <a:lnTo>
                        <a:pt x="367" y="257"/>
                      </a:lnTo>
                      <a:lnTo>
                        <a:pt x="369" y="257"/>
                      </a:lnTo>
                      <a:lnTo>
                        <a:pt x="369" y="259"/>
                      </a:lnTo>
                      <a:lnTo>
                        <a:pt x="367" y="259"/>
                      </a:lnTo>
                      <a:lnTo>
                        <a:pt x="369" y="259"/>
                      </a:lnTo>
                      <a:lnTo>
                        <a:pt x="369" y="261"/>
                      </a:lnTo>
                      <a:lnTo>
                        <a:pt x="367" y="261"/>
                      </a:lnTo>
                      <a:lnTo>
                        <a:pt x="369" y="261"/>
                      </a:lnTo>
                      <a:lnTo>
                        <a:pt x="367" y="263"/>
                      </a:lnTo>
                      <a:lnTo>
                        <a:pt x="369" y="263"/>
                      </a:lnTo>
                      <a:lnTo>
                        <a:pt x="369" y="265"/>
                      </a:lnTo>
                      <a:lnTo>
                        <a:pt x="370" y="265"/>
                      </a:lnTo>
                      <a:lnTo>
                        <a:pt x="369" y="265"/>
                      </a:lnTo>
                      <a:lnTo>
                        <a:pt x="369" y="266"/>
                      </a:lnTo>
                      <a:lnTo>
                        <a:pt x="369" y="265"/>
                      </a:lnTo>
                      <a:lnTo>
                        <a:pt x="369" y="266"/>
                      </a:lnTo>
                      <a:lnTo>
                        <a:pt x="369" y="265"/>
                      </a:lnTo>
                      <a:lnTo>
                        <a:pt x="370" y="265"/>
                      </a:lnTo>
                      <a:lnTo>
                        <a:pt x="370" y="266"/>
                      </a:lnTo>
                      <a:lnTo>
                        <a:pt x="369" y="266"/>
                      </a:lnTo>
                      <a:lnTo>
                        <a:pt x="370" y="266"/>
                      </a:lnTo>
                      <a:lnTo>
                        <a:pt x="372" y="266"/>
                      </a:lnTo>
                      <a:lnTo>
                        <a:pt x="372" y="268"/>
                      </a:lnTo>
                      <a:lnTo>
                        <a:pt x="370" y="268"/>
                      </a:lnTo>
                      <a:lnTo>
                        <a:pt x="372" y="268"/>
                      </a:lnTo>
                      <a:lnTo>
                        <a:pt x="370" y="268"/>
                      </a:lnTo>
                      <a:lnTo>
                        <a:pt x="370" y="270"/>
                      </a:lnTo>
                      <a:lnTo>
                        <a:pt x="372" y="270"/>
                      </a:lnTo>
                      <a:lnTo>
                        <a:pt x="370" y="27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28" name="Freeform 1455"/>
                <p:cNvSpPr>
                  <a:spLocks/>
                </p:cNvSpPr>
                <p:nvPr/>
              </p:nvSpPr>
              <p:spPr bwMode="auto">
                <a:xfrm>
                  <a:off x="3737274" y="2464732"/>
                  <a:ext cx="249238" cy="322263"/>
                </a:xfrm>
                <a:custGeom>
                  <a:avLst/>
                  <a:gdLst>
                    <a:gd name="T0" fmla="*/ 94 w 157"/>
                    <a:gd name="T1" fmla="*/ 19 h 203"/>
                    <a:gd name="T2" fmla="*/ 94 w 157"/>
                    <a:gd name="T3" fmla="*/ 42 h 203"/>
                    <a:gd name="T4" fmla="*/ 109 w 157"/>
                    <a:gd name="T5" fmla="*/ 42 h 203"/>
                    <a:gd name="T6" fmla="*/ 126 w 157"/>
                    <a:gd name="T7" fmla="*/ 42 h 203"/>
                    <a:gd name="T8" fmla="*/ 145 w 157"/>
                    <a:gd name="T9" fmla="*/ 42 h 203"/>
                    <a:gd name="T10" fmla="*/ 157 w 157"/>
                    <a:gd name="T11" fmla="*/ 50 h 203"/>
                    <a:gd name="T12" fmla="*/ 157 w 157"/>
                    <a:gd name="T13" fmla="*/ 61 h 203"/>
                    <a:gd name="T14" fmla="*/ 157 w 157"/>
                    <a:gd name="T15" fmla="*/ 73 h 203"/>
                    <a:gd name="T16" fmla="*/ 157 w 157"/>
                    <a:gd name="T17" fmla="*/ 84 h 203"/>
                    <a:gd name="T18" fmla="*/ 157 w 157"/>
                    <a:gd name="T19" fmla="*/ 96 h 203"/>
                    <a:gd name="T20" fmla="*/ 157 w 157"/>
                    <a:gd name="T21" fmla="*/ 107 h 203"/>
                    <a:gd name="T22" fmla="*/ 157 w 157"/>
                    <a:gd name="T23" fmla="*/ 119 h 203"/>
                    <a:gd name="T24" fmla="*/ 157 w 157"/>
                    <a:gd name="T25" fmla="*/ 130 h 203"/>
                    <a:gd name="T26" fmla="*/ 157 w 157"/>
                    <a:gd name="T27" fmla="*/ 142 h 203"/>
                    <a:gd name="T28" fmla="*/ 157 w 157"/>
                    <a:gd name="T29" fmla="*/ 153 h 203"/>
                    <a:gd name="T30" fmla="*/ 157 w 157"/>
                    <a:gd name="T31" fmla="*/ 165 h 203"/>
                    <a:gd name="T32" fmla="*/ 157 w 157"/>
                    <a:gd name="T33" fmla="*/ 176 h 203"/>
                    <a:gd name="T34" fmla="*/ 157 w 157"/>
                    <a:gd name="T35" fmla="*/ 188 h 203"/>
                    <a:gd name="T36" fmla="*/ 157 w 157"/>
                    <a:gd name="T37" fmla="*/ 200 h 203"/>
                    <a:gd name="T38" fmla="*/ 149 w 157"/>
                    <a:gd name="T39" fmla="*/ 203 h 203"/>
                    <a:gd name="T40" fmla="*/ 138 w 157"/>
                    <a:gd name="T41" fmla="*/ 203 h 203"/>
                    <a:gd name="T42" fmla="*/ 126 w 157"/>
                    <a:gd name="T43" fmla="*/ 203 h 203"/>
                    <a:gd name="T44" fmla="*/ 115 w 157"/>
                    <a:gd name="T45" fmla="*/ 203 h 203"/>
                    <a:gd name="T46" fmla="*/ 103 w 157"/>
                    <a:gd name="T47" fmla="*/ 203 h 203"/>
                    <a:gd name="T48" fmla="*/ 92 w 157"/>
                    <a:gd name="T49" fmla="*/ 203 h 203"/>
                    <a:gd name="T50" fmla="*/ 80 w 157"/>
                    <a:gd name="T51" fmla="*/ 203 h 203"/>
                    <a:gd name="T52" fmla="*/ 69 w 157"/>
                    <a:gd name="T53" fmla="*/ 203 h 203"/>
                    <a:gd name="T54" fmla="*/ 53 w 157"/>
                    <a:gd name="T55" fmla="*/ 203 h 203"/>
                    <a:gd name="T56" fmla="*/ 42 w 157"/>
                    <a:gd name="T57" fmla="*/ 203 h 203"/>
                    <a:gd name="T58" fmla="*/ 30 w 157"/>
                    <a:gd name="T59" fmla="*/ 203 h 203"/>
                    <a:gd name="T60" fmla="*/ 19 w 157"/>
                    <a:gd name="T61" fmla="*/ 203 h 203"/>
                    <a:gd name="T62" fmla="*/ 7 w 157"/>
                    <a:gd name="T63" fmla="*/ 203 h 203"/>
                    <a:gd name="T64" fmla="*/ 0 w 157"/>
                    <a:gd name="T65" fmla="*/ 200 h 203"/>
                    <a:gd name="T66" fmla="*/ 0 w 157"/>
                    <a:gd name="T67" fmla="*/ 188 h 203"/>
                    <a:gd name="T68" fmla="*/ 0 w 157"/>
                    <a:gd name="T69" fmla="*/ 176 h 203"/>
                    <a:gd name="T70" fmla="*/ 0 w 157"/>
                    <a:gd name="T71" fmla="*/ 165 h 203"/>
                    <a:gd name="T72" fmla="*/ 0 w 157"/>
                    <a:gd name="T73" fmla="*/ 153 h 203"/>
                    <a:gd name="T74" fmla="*/ 0 w 157"/>
                    <a:gd name="T75" fmla="*/ 142 h 203"/>
                    <a:gd name="T76" fmla="*/ 0 w 157"/>
                    <a:gd name="T77" fmla="*/ 130 h 203"/>
                    <a:gd name="T78" fmla="*/ 0 w 157"/>
                    <a:gd name="T79" fmla="*/ 119 h 203"/>
                    <a:gd name="T80" fmla="*/ 0 w 157"/>
                    <a:gd name="T81" fmla="*/ 107 h 203"/>
                    <a:gd name="T82" fmla="*/ 0 w 157"/>
                    <a:gd name="T83" fmla="*/ 96 h 203"/>
                    <a:gd name="T84" fmla="*/ 0 w 157"/>
                    <a:gd name="T85" fmla="*/ 84 h 203"/>
                    <a:gd name="T86" fmla="*/ 0 w 157"/>
                    <a:gd name="T87" fmla="*/ 73 h 203"/>
                    <a:gd name="T88" fmla="*/ 0 w 157"/>
                    <a:gd name="T89" fmla="*/ 61 h 203"/>
                    <a:gd name="T90" fmla="*/ 0 w 157"/>
                    <a:gd name="T91" fmla="*/ 50 h 203"/>
                    <a:gd name="T92" fmla="*/ 0 w 157"/>
                    <a:gd name="T93" fmla="*/ 38 h 203"/>
                    <a:gd name="T94" fmla="*/ 0 w 157"/>
                    <a:gd name="T95" fmla="*/ 27 h 203"/>
                    <a:gd name="T96" fmla="*/ 0 w 157"/>
                    <a:gd name="T97" fmla="*/ 15 h 203"/>
                    <a:gd name="T98" fmla="*/ 0 w 157"/>
                    <a:gd name="T99" fmla="*/ 2 h 203"/>
                    <a:gd name="T100" fmla="*/ 17 w 157"/>
                    <a:gd name="T101" fmla="*/ 0 h 203"/>
                    <a:gd name="T102" fmla="*/ 38 w 157"/>
                    <a:gd name="T103" fmla="*/ 0 h 203"/>
                    <a:gd name="T104" fmla="*/ 65 w 157"/>
                    <a:gd name="T105" fmla="*/ 0 h 203"/>
                    <a:gd name="T106" fmla="*/ 78 w 157"/>
                    <a:gd name="T107" fmla="*/ 0 h 203"/>
                    <a:gd name="T108" fmla="*/ 94 w 157"/>
                    <a:gd name="T109" fmla="*/ 0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57" h="203">
                      <a:moveTo>
                        <a:pt x="94" y="0"/>
                      </a:moveTo>
                      <a:lnTo>
                        <a:pt x="94" y="6"/>
                      </a:lnTo>
                      <a:lnTo>
                        <a:pt x="94" y="7"/>
                      </a:lnTo>
                      <a:lnTo>
                        <a:pt x="94" y="9"/>
                      </a:lnTo>
                      <a:lnTo>
                        <a:pt x="94" y="17"/>
                      </a:lnTo>
                      <a:lnTo>
                        <a:pt x="94" y="19"/>
                      </a:lnTo>
                      <a:lnTo>
                        <a:pt x="94" y="25"/>
                      </a:lnTo>
                      <a:lnTo>
                        <a:pt x="94" y="31"/>
                      </a:lnTo>
                      <a:lnTo>
                        <a:pt x="94" y="34"/>
                      </a:lnTo>
                      <a:lnTo>
                        <a:pt x="94" y="36"/>
                      </a:lnTo>
                      <a:lnTo>
                        <a:pt x="94" y="40"/>
                      </a:lnTo>
                      <a:lnTo>
                        <a:pt x="94" y="42"/>
                      </a:lnTo>
                      <a:lnTo>
                        <a:pt x="96" y="42"/>
                      </a:lnTo>
                      <a:lnTo>
                        <a:pt x="99" y="42"/>
                      </a:lnTo>
                      <a:lnTo>
                        <a:pt x="101" y="42"/>
                      </a:lnTo>
                      <a:lnTo>
                        <a:pt x="103" y="42"/>
                      </a:lnTo>
                      <a:lnTo>
                        <a:pt x="105" y="42"/>
                      </a:lnTo>
                      <a:lnTo>
                        <a:pt x="109" y="42"/>
                      </a:lnTo>
                      <a:lnTo>
                        <a:pt x="111" y="42"/>
                      </a:lnTo>
                      <a:lnTo>
                        <a:pt x="115" y="42"/>
                      </a:lnTo>
                      <a:lnTo>
                        <a:pt x="119" y="42"/>
                      </a:lnTo>
                      <a:lnTo>
                        <a:pt x="120" y="42"/>
                      </a:lnTo>
                      <a:lnTo>
                        <a:pt x="122" y="42"/>
                      </a:lnTo>
                      <a:lnTo>
                        <a:pt x="126" y="42"/>
                      </a:lnTo>
                      <a:lnTo>
                        <a:pt x="132" y="42"/>
                      </a:lnTo>
                      <a:lnTo>
                        <a:pt x="138" y="42"/>
                      </a:lnTo>
                      <a:lnTo>
                        <a:pt x="140" y="42"/>
                      </a:lnTo>
                      <a:lnTo>
                        <a:pt x="142" y="42"/>
                      </a:lnTo>
                      <a:lnTo>
                        <a:pt x="144" y="42"/>
                      </a:lnTo>
                      <a:lnTo>
                        <a:pt x="145" y="42"/>
                      </a:lnTo>
                      <a:lnTo>
                        <a:pt x="151" y="42"/>
                      </a:lnTo>
                      <a:lnTo>
                        <a:pt x="157" y="42"/>
                      </a:lnTo>
                      <a:lnTo>
                        <a:pt x="157" y="44"/>
                      </a:lnTo>
                      <a:lnTo>
                        <a:pt x="157" y="46"/>
                      </a:lnTo>
                      <a:lnTo>
                        <a:pt x="157" y="48"/>
                      </a:lnTo>
                      <a:lnTo>
                        <a:pt x="157" y="50"/>
                      </a:lnTo>
                      <a:lnTo>
                        <a:pt x="157" y="52"/>
                      </a:lnTo>
                      <a:lnTo>
                        <a:pt x="157" y="54"/>
                      </a:lnTo>
                      <a:lnTo>
                        <a:pt x="157" y="56"/>
                      </a:lnTo>
                      <a:lnTo>
                        <a:pt x="157" y="57"/>
                      </a:lnTo>
                      <a:lnTo>
                        <a:pt x="157" y="59"/>
                      </a:lnTo>
                      <a:lnTo>
                        <a:pt x="157" y="61"/>
                      </a:lnTo>
                      <a:lnTo>
                        <a:pt x="157" y="63"/>
                      </a:lnTo>
                      <a:lnTo>
                        <a:pt x="157" y="65"/>
                      </a:lnTo>
                      <a:lnTo>
                        <a:pt x="157" y="67"/>
                      </a:lnTo>
                      <a:lnTo>
                        <a:pt x="157" y="69"/>
                      </a:lnTo>
                      <a:lnTo>
                        <a:pt x="157" y="71"/>
                      </a:lnTo>
                      <a:lnTo>
                        <a:pt x="157" y="73"/>
                      </a:lnTo>
                      <a:lnTo>
                        <a:pt x="157" y="75"/>
                      </a:lnTo>
                      <a:lnTo>
                        <a:pt x="157" y="77"/>
                      </a:lnTo>
                      <a:lnTo>
                        <a:pt x="157" y="79"/>
                      </a:lnTo>
                      <a:lnTo>
                        <a:pt x="157" y="80"/>
                      </a:lnTo>
                      <a:lnTo>
                        <a:pt x="157" y="82"/>
                      </a:lnTo>
                      <a:lnTo>
                        <a:pt x="157" y="84"/>
                      </a:lnTo>
                      <a:lnTo>
                        <a:pt x="157" y="86"/>
                      </a:lnTo>
                      <a:lnTo>
                        <a:pt x="157" y="88"/>
                      </a:lnTo>
                      <a:lnTo>
                        <a:pt x="157" y="90"/>
                      </a:lnTo>
                      <a:lnTo>
                        <a:pt x="157" y="92"/>
                      </a:lnTo>
                      <a:lnTo>
                        <a:pt x="157" y="94"/>
                      </a:lnTo>
                      <a:lnTo>
                        <a:pt x="157" y="96"/>
                      </a:lnTo>
                      <a:lnTo>
                        <a:pt x="157" y="98"/>
                      </a:lnTo>
                      <a:lnTo>
                        <a:pt x="157" y="100"/>
                      </a:lnTo>
                      <a:lnTo>
                        <a:pt x="157" y="102"/>
                      </a:lnTo>
                      <a:lnTo>
                        <a:pt x="157" y="104"/>
                      </a:lnTo>
                      <a:lnTo>
                        <a:pt x="157" y="105"/>
                      </a:lnTo>
                      <a:lnTo>
                        <a:pt x="157" y="107"/>
                      </a:lnTo>
                      <a:lnTo>
                        <a:pt x="157" y="109"/>
                      </a:lnTo>
                      <a:lnTo>
                        <a:pt x="157" y="111"/>
                      </a:lnTo>
                      <a:lnTo>
                        <a:pt x="157" y="113"/>
                      </a:lnTo>
                      <a:lnTo>
                        <a:pt x="157" y="115"/>
                      </a:lnTo>
                      <a:lnTo>
                        <a:pt x="157" y="117"/>
                      </a:lnTo>
                      <a:lnTo>
                        <a:pt x="157" y="119"/>
                      </a:lnTo>
                      <a:lnTo>
                        <a:pt x="157" y="121"/>
                      </a:lnTo>
                      <a:lnTo>
                        <a:pt x="157" y="123"/>
                      </a:lnTo>
                      <a:lnTo>
                        <a:pt x="157" y="125"/>
                      </a:lnTo>
                      <a:lnTo>
                        <a:pt x="157" y="127"/>
                      </a:lnTo>
                      <a:lnTo>
                        <a:pt x="157" y="128"/>
                      </a:lnTo>
                      <a:lnTo>
                        <a:pt x="157" y="130"/>
                      </a:lnTo>
                      <a:lnTo>
                        <a:pt x="157" y="132"/>
                      </a:lnTo>
                      <a:lnTo>
                        <a:pt x="157" y="134"/>
                      </a:lnTo>
                      <a:lnTo>
                        <a:pt x="157" y="136"/>
                      </a:lnTo>
                      <a:lnTo>
                        <a:pt x="157" y="138"/>
                      </a:lnTo>
                      <a:lnTo>
                        <a:pt x="157" y="140"/>
                      </a:lnTo>
                      <a:lnTo>
                        <a:pt x="157" y="142"/>
                      </a:lnTo>
                      <a:lnTo>
                        <a:pt x="157" y="144"/>
                      </a:lnTo>
                      <a:lnTo>
                        <a:pt x="157" y="146"/>
                      </a:lnTo>
                      <a:lnTo>
                        <a:pt x="157" y="148"/>
                      </a:lnTo>
                      <a:lnTo>
                        <a:pt x="157" y="150"/>
                      </a:lnTo>
                      <a:lnTo>
                        <a:pt x="157" y="152"/>
                      </a:lnTo>
                      <a:lnTo>
                        <a:pt x="157" y="153"/>
                      </a:lnTo>
                      <a:lnTo>
                        <a:pt x="157" y="155"/>
                      </a:lnTo>
                      <a:lnTo>
                        <a:pt x="157" y="157"/>
                      </a:lnTo>
                      <a:lnTo>
                        <a:pt x="157" y="159"/>
                      </a:lnTo>
                      <a:lnTo>
                        <a:pt x="157" y="161"/>
                      </a:lnTo>
                      <a:lnTo>
                        <a:pt x="157" y="163"/>
                      </a:lnTo>
                      <a:lnTo>
                        <a:pt x="157" y="165"/>
                      </a:lnTo>
                      <a:lnTo>
                        <a:pt x="157" y="167"/>
                      </a:lnTo>
                      <a:lnTo>
                        <a:pt x="157" y="169"/>
                      </a:lnTo>
                      <a:lnTo>
                        <a:pt x="157" y="171"/>
                      </a:lnTo>
                      <a:lnTo>
                        <a:pt x="157" y="173"/>
                      </a:lnTo>
                      <a:lnTo>
                        <a:pt x="157" y="175"/>
                      </a:lnTo>
                      <a:lnTo>
                        <a:pt x="157" y="176"/>
                      </a:lnTo>
                      <a:lnTo>
                        <a:pt x="157" y="178"/>
                      </a:lnTo>
                      <a:lnTo>
                        <a:pt x="157" y="180"/>
                      </a:lnTo>
                      <a:lnTo>
                        <a:pt x="157" y="182"/>
                      </a:lnTo>
                      <a:lnTo>
                        <a:pt x="157" y="184"/>
                      </a:lnTo>
                      <a:lnTo>
                        <a:pt x="157" y="186"/>
                      </a:lnTo>
                      <a:lnTo>
                        <a:pt x="157" y="188"/>
                      </a:lnTo>
                      <a:lnTo>
                        <a:pt x="157" y="190"/>
                      </a:lnTo>
                      <a:lnTo>
                        <a:pt x="157" y="192"/>
                      </a:lnTo>
                      <a:lnTo>
                        <a:pt x="157" y="194"/>
                      </a:lnTo>
                      <a:lnTo>
                        <a:pt x="157" y="196"/>
                      </a:lnTo>
                      <a:lnTo>
                        <a:pt x="157" y="198"/>
                      </a:lnTo>
                      <a:lnTo>
                        <a:pt x="157" y="200"/>
                      </a:lnTo>
                      <a:lnTo>
                        <a:pt x="157" y="201"/>
                      </a:lnTo>
                      <a:lnTo>
                        <a:pt x="157" y="203"/>
                      </a:lnTo>
                      <a:lnTo>
                        <a:pt x="155" y="203"/>
                      </a:lnTo>
                      <a:lnTo>
                        <a:pt x="153" y="203"/>
                      </a:lnTo>
                      <a:lnTo>
                        <a:pt x="151" y="203"/>
                      </a:lnTo>
                      <a:lnTo>
                        <a:pt x="149" y="203"/>
                      </a:lnTo>
                      <a:lnTo>
                        <a:pt x="147" y="203"/>
                      </a:lnTo>
                      <a:lnTo>
                        <a:pt x="145" y="203"/>
                      </a:lnTo>
                      <a:lnTo>
                        <a:pt x="144" y="203"/>
                      </a:lnTo>
                      <a:lnTo>
                        <a:pt x="142" y="203"/>
                      </a:lnTo>
                      <a:lnTo>
                        <a:pt x="140" y="203"/>
                      </a:lnTo>
                      <a:lnTo>
                        <a:pt x="138" y="203"/>
                      </a:lnTo>
                      <a:lnTo>
                        <a:pt x="136" y="203"/>
                      </a:lnTo>
                      <a:lnTo>
                        <a:pt x="134" y="203"/>
                      </a:lnTo>
                      <a:lnTo>
                        <a:pt x="132" y="203"/>
                      </a:lnTo>
                      <a:lnTo>
                        <a:pt x="130" y="203"/>
                      </a:lnTo>
                      <a:lnTo>
                        <a:pt x="128" y="203"/>
                      </a:lnTo>
                      <a:lnTo>
                        <a:pt x="126" y="203"/>
                      </a:lnTo>
                      <a:lnTo>
                        <a:pt x="124" y="203"/>
                      </a:lnTo>
                      <a:lnTo>
                        <a:pt x="122" y="203"/>
                      </a:lnTo>
                      <a:lnTo>
                        <a:pt x="120" y="203"/>
                      </a:lnTo>
                      <a:lnTo>
                        <a:pt x="119" y="203"/>
                      </a:lnTo>
                      <a:lnTo>
                        <a:pt x="117" y="203"/>
                      </a:lnTo>
                      <a:lnTo>
                        <a:pt x="115" y="203"/>
                      </a:lnTo>
                      <a:lnTo>
                        <a:pt x="113" y="203"/>
                      </a:lnTo>
                      <a:lnTo>
                        <a:pt x="111" y="203"/>
                      </a:lnTo>
                      <a:lnTo>
                        <a:pt x="109" y="203"/>
                      </a:lnTo>
                      <a:lnTo>
                        <a:pt x="107" y="203"/>
                      </a:lnTo>
                      <a:lnTo>
                        <a:pt x="105" y="203"/>
                      </a:lnTo>
                      <a:lnTo>
                        <a:pt x="103" y="203"/>
                      </a:lnTo>
                      <a:lnTo>
                        <a:pt x="101" y="203"/>
                      </a:lnTo>
                      <a:lnTo>
                        <a:pt x="99" y="203"/>
                      </a:lnTo>
                      <a:lnTo>
                        <a:pt x="97" y="203"/>
                      </a:lnTo>
                      <a:lnTo>
                        <a:pt x="96" y="203"/>
                      </a:lnTo>
                      <a:lnTo>
                        <a:pt x="94" y="203"/>
                      </a:lnTo>
                      <a:lnTo>
                        <a:pt x="92" y="203"/>
                      </a:lnTo>
                      <a:lnTo>
                        <a:pt x="90" y="203"/>
                      </a:lnTo>
                      <a:lnTo>
                        <a:pt x="88" y="203"/>
                      </a:lnTo>
                      <a:lnTo>
                        <a:pt x="86" y="203"/>
                      </a:lnTo>
                      <a:lnTo>
                        <a:pt x="84" y="203"/>
                      </a:lnTo>
                      <a:lnTo>
                        <a:pt x="82" y="203"/>
                      </a:lnTo>
                      <a:lnTo>
                        <a:pt x="80" y="203"/>
                      </a:lnTo>
                      <a:lnTo>
                        <a:pt x="78" y="203"/>
                      </a:lnTo>
                      <a:lnTo>
                        <a:pt x="76" y="203"/>
                      </a:lnTo>
                      <a:lnTo>
                        <a:pt x="74" y="203"/>
                      </a:lnTo>
                      <a:lnTo>
                        <a:pt x="72" y="203"/>
                      </a:lnTo>
                      <a:lnTo>
                        <a:pt x="71" y="203"/>
                      </a:lnTo>
                      <a:lnTo>
                        <a:pt x="69" y="203"/>
                      </a:lnTo>
                      <a:lnTo>
                        <a:pt x="63" y="203"/>
                      </a:lnTo>
                      <a:lnTo>
                        <a:pt x="61" y="203"/>
                      </a:lnTo>
                      <a:lnTo>
                        <a:pt x="59" y="203"/>
                      </a:lnTo>
                      <a:lnTo>
                        <a:pt x="57" y="203"/>
                      </a:lnTo>
                      <a:lnTo>
                        <a:pt x="55" y="203"/>
                      </a:lnTo>
                      <a:lnTo>
                        <a:pt x="53" y="203"/>
                      </a:lnTo>
                      <a:lnTo>
                        <a:pt x="51" y="203"/>
                      </a:lnTo>
                      <a:lnTo>
                        <a:pt x="49" y="203"/>
                      </a:lnTo>
                      <a:lnTo>
                        <a:pt x="48" y="203"/>
                      </a:lnTo>
                      <a:lnTo>
                        <a:pt x="46" y="203"/>
                      </a:lnTo>
                      <a:lnTo>
                        <a:pt x="44" y="203"/>
                      </a:lnTo>
                      <a:lnTo>
                        <a:pt x="42" y="203"/>
                      </a:lnTo>
                      <a:lnTo>
                        <a:pt x="40" y="203"/>
                      </a:lnTo>
                      <a:lnTo>
                        <a:pt x="38" y="203"/>
                      </a:lnTo>
                      <a:lnTo>
                        <a:pt x="36" y="203"/>
                      </a:lnTo>
                      <a:lnTo>
                        <a:pt x="34" y="203"/>
                      </a:lnTo>
                      <a:lnTo>
                        <a:pt x="32" y="203"/>
                      </a:lnTo>
                      <a:lnTo>
                        <a:pt x="30" y="203"/>
                      </a:lnTo>
                      <a:lnTo>
                        <a:pt x="28" y="203"/>
                      </a:lnTo>
                      <a:lnTo>
                        <a:pt x="26" y="203"/>
                      </a:lnTo>
                      <a:lnTo>
                        <a:pt x="24" y="203"/>
                      </a:lnTo>
                      <a:lnTo>
                        <a:pt x="23" y="203"/>
                      </a:lnTo>
                      <a:lnTo>
                        <a:pt x="21" y="203"/>
                      </a:lnTo>
                      <a:lnTo>
                        <a:pt x="19" y="203"/>
                      </a:lnTo>
                      <a:lnTo>
                        <a:pt x="17" y="203"/>
                      </a:lnTo>
                      <a:lnTo>
                        <a:pt x="15" y="203"/>
                      </a:lnTo>
                      <a:lnTo>
                        <a:pt x="13" y="203"/>
                      </a:lnTo>
                      <a:lnTo>
                        <a:pt x="11" y="203"/>
                      </a:lnTo>
                      <a:lnTo>
                        <a:pt x="9" y="203"/>
                      </a:lnTo>
                      <a:lnTo>
                        <a:pt x="7" y="203"/>
                      </a:lnTo>
                      <a:lnTo>
                        <a:pt x="5" y="203"/>
                      </a:lnTo>
                      <a:lnTo>
                        <a:pt x="3" y="203"/>
                      </a:lnTo>
                      <a:lnTo>
                        <a:pt x="1" y="203"/>
                      </a:lnTo>
                      <a:lnTo>
                        <a:pt x="0" y="203"/>
                      </a:lnTo>
                      <a:lnTo>
                        <a:pt x="0" y="201"/>
                      </a:lnTo>
                      <a:lnTo>
                        <a:pt x="0" y="200"/>
                      </a:lnTo>
                      <a:lnTo>
                        <a:pt x="0" y="198"/>
                      </a:lnTo>
                      <a:lnTo>
                        <a:pt x="0" y="196"/>
                      </a:lnTo>
                      <a:lnTo>
                        <a:pt x="0" y="194"/>
                      </a:lnTo>
                      <a:lnTo>
                        <a:pt x="0" y="192"/>
                      </a:lnTo>
                      <a:lnTo>
                        <a:pt x="0" y="190"/>
                      </a:lnTo>
                      <a:lnTo>
                        <a:pt x="0" y="188"/>
                      </a:lnTo>
                      <a:lnTo>
                        <a:pt x="0" y="186"/>
                      </a:lnTo>
                      <a:lnTo>
                        <a:pt x="0" y="184"/>
                      </a:lnTo>
                      <a:lnTo>
                        <a:pt x="0" y="182"/>
                      </a:lnTo>
                      <a:lnTo>
                        <a:pt x="0" y="180"/>
                      </a:lnTo>
                      <a:lnTo>
                        <a:pt x="0" y="178"/>
                      </a:lnTo>
                      <a:lnTo>
                        <a:pt x="0" y="176"/>
                      </a:lnTo>
                      <a:lnTo>
                        <a:pt x="0" y="175"/>
                      </a:lnTo>
                      <a:lnTo>
                        <a:pt x="0" y="173"/>
                      </a:lnTo>
                      <a:lnTo>
                        <a:pt x="0" y="171"/>
                      </a:lnTo>
                      <a:lnTo>
                        <a:pt x="0" y="169"/>
                      </a:lnTo>
                      <a:lnTo>
                        <a:pt x="0" y="167"/>
                      </a:lnTo>
                      <a:lnTo>
                        <a:pt x="0" y="165"/>
                      </a:lnTo>
                      <a:lnTo>
                        <a:pt x="0" y="163"/>
                      </a:lnTo>
                      <a:lnTo>
                        <a:pt x="0" y="161"/>
                      </a:lnTo>
                      <a:lnTo>
                        <a:pt x="0" y="159"/>
                      </a:lnTo>
                      <a:lnTo>
                        <a:pt x="0" y="157"/>
                      </a:lnTo>
                      <a:lnTo>
                        <a:pt x="0" y="155"/>
                      </a:lnTo>
                      <a:lnTo>
                        <a:pt x="0" y="153"/>
                      </a:lnTo>
                      <a:lnTo>
                        <a:pt x="0" y="152"/>
                      </a:lnTo>
                      <a:lnTo>
                        <a:pt x="0" y="150"/>
                      </a:lnTo>
                      <a:lnTo>
                        <a:pt x="0" y="148"/>
                      </a:lnTo>
                      <a:lnTo>
                        <a:pt x="0" y="146"/>
                      </a:lnTo>
                      <a:lnTo>
                        <a:pt x="0" y="144"/>
                      </a:lnTo>
                      <a:lnTo>
                        <a:pt x="0" y="142"/>
                      </a:lnTo>
                      <a:lnTo>
                        <a:pt x="0" y="140"/>
                      </a:lnTo>
                      <a:lnTo>
                        <a:pt x="0" y="138"/>
                      </a:lnTo>
                      <a:lnTo>
                        <a:pt x="0" y="136"/>
                      </a:lnTo>
                      <a:lnTo>
                        <a:pt x="0" y="134"/>
                      </a:lnTo>
                      <a:lnTo>
                        <a:pt x="0" y="132"/>
                      </a:lnTo>
                      <a:lnTo>
                        <a:pt x="0" y="130"/>
                      </a:lnTo>
                      <a:lnTo>
                        <a:pt x="0" y="128"/>
                      </a:lnTo>
                      <a:lnTo>
                        <a:pt x="0" y="127"/>
                      </a:lnTo>
                      <a:lnTo>
                        <a:pt x="0" y="125"/>
                      </a:lnTo>
                      <a:lnTo>
                        <a:pt x="0" y="123"/>
                      </a:lnTo>
                      <a:lnTo>
                        <a:pt x="0" y="121"/>
                      </a:lnTo>
                      <a:lnTo>
                        <a:pt x="0" y="119"/>
                      </a:lnTo>
                      <a:lnTo>
                        <a:pt x="0" y="117"/>
                      </a:lnTo>
                      <a:lnTo>
                        <a:pt x="0" y="115"/>
                      </a:lnTo>
                      <a:lnTo>
                        <a:pt x="0" y="113"/>
                      </a:lnTo>
                      <a:lnTo>
                        <a:pt x="0" y="111"/>
                      </a:lnTo>
                      <a:lnTo>
                        <a:pt x="0" y="109"/>
                      </a:lnTo>
                      <a:lnTo>
                        <a:pt x="0" y="107"/>
                      </a:lnTo>
                      <a:lnTo>
                        <a:pt x="0" y="105"/>
                      </a:lnTo>
                      <a:lnTo>
                        <a:pt x="0" y="104"/>
                      </a:lnTo>
                      <a:lnTo>
                        <a:pt x="0" y="102"/>
                      </a:lnTo>
                      <a:lnTo>
                        <a:pt x="0" y="100"/>
                      </a:lnTo>
                      <a:lnTo>
                        <a:pt x="0" y="98"/>
                      </a:lnTo>
                      <a:lnTo>
                        <a:pt x="0" y="96"/>
                      </a:lnTo>
                      <a:lnTo>
                        <a:pt x="0" y="94"/>
                      </a:lnTo>
                      <a:lnTo>
                        <a:pt x="0" y="92"/>
                      </a:lnTo>
                      <a:lnTo>
                        <a:pt x="0" y="90"/>
                      </a:lnTo>
                      <a:lnTo>
                        <a:pt x="0" y="88"/>
                      </a:lnTo>
                      <a:lnTo>
                        <a:pt x="0" y="86"/>
                      </a:lnTo>
                      <a:lnTo>
                        <a:pt x="0" y="84"/>
                      </a:lnTo>
                      <a:lnTo>
                        <a:pt x="0" y="82"/>
                      </a:lnTo>
                      <a:lnTo>
                        <a:pt x="0" y="80"/>
                      </a:lnTo>
                      <a:lnTo>
                        <a:pt x="0" y="79"/>
                      </a:lnTo>
                      <a:lnTo>
                        <a:pt x="0" y="77"/>
                      </a:lnTo>
                      <a:lnTo>
                        <a:pt x="0" y="75"/>
                      </a:lnTo>
                      <a:lnTo>
                        <a:pt x="0" y="73"/>
                      </a:lnTo>
                      <a:lnTo>
                        <a:pt x="0" y="71"/>
                      </a:lnTo>
                      <a:lnTo>
                        <a:pt x="0" y="69"/>
                      </a:lnTo>
                      <a:lnTo>
                        <a:pt x="0" y="67"/>
                      </a:lnTo>
                      <a:lnTo>
                        <a:pt x="0" y="65"/>
                      </a:lnTo>
                      <a:lnTo>
                        <a:pt x="0" y="63"/>
                      </a:lnTo>
                      <a:lnTo>
                        <a:pt x="0" y="61"/>
                      </a:lnTo>
                      <a:lnTo>
                        <a:pt x="0" y="59"/>
                      </a:lnTo>
                      <a:lnTo>
                        <a:pt x="0" y="57"/>
                      </a:lnTo>
                      <a:lnTo>
                        <a:pt x="0" y="56"/>
                      </a:lnTo>
                      <a:lnTo>
                        <a:pt x="0" y="54"/>
                      </a:lnTo>
                      <a:lnTo>
                        <a:pt x="0" y="52"/>
                      </a:lnTo>
                      <a:lnTo>
                        <a:pt x="0" y="50"/>
                      </a:lnTo>
                      <a:lnTo>
                        <a:pt x="0" y="48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2"/>
                      </a:lnTo>
                      <a:lnTo>
                        <a:pt x="0" y="40"/>
                      </a:lnTo>
                      <a:lnTo>
                        <a:pt x="0" y="38"/>
                      </a:lnTo>
                      <a:lnTo>
                        <a:pt x="0" y="36"/>
                      </a:lnTo>
                      <a:lnTo>
                        <a:pt x="0" y="34"/>
                      </a:lnTo>
                      <a:lnTo>
                        <a:pt x="0" y="32"/>
                      </a:lnTo>
                      <a:lnTo>
                        <a:pt x="0" y="31"/>
                      </a:lnTo>
                      <a:lnTo>
                        <a:pt x="0" y="29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0" y="13"/>
                      </a:lnTo>
                      <a:lnTo>
                        <a:pt x="0" y="11"/>
                      </a:lnTo>
                      <a:lnTo>
                        <a:pt x="0" y="9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9" y="0"/>
                      </a:lnTo>
                      <a:lnTo>
                        <a:pt x="13" y="0"/>
                      </a:lnTo>
                      <a:lnTo>
                        <a:pt x="15" y="0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3" y="0"/>
                      </a:lnTo>
                      <a:lnTo>
                        <a:pt x="26" y="0"/>
                      </a:lnTo>
                      <a:lnTo>
                        <a:pt x="30" y="0"/>
                      </a:lnTo>
                      <a:lnTo>
                        <a:pt x="32" y="0"/>
                      </a:lnTo>
                      <a:lnTo>
                        <a:pt x="38" y="0"/>
                      </a:lnTo>
                      <a:lnTo>
                        <a:pt x="42" y="0"/>
                      </a:lnTo>
                      <a:lnTo>
                        <a:pt x="55" y="0"/>
                      </a:lnTo>
                      <a:lnTo>
                        <a:pt x="57" y="0"/>
                      </a:lnTo>
                      <a:lnTo>
                        <a:pt x="59" y="0"/>
                      </a:lnTo>
                      <a:lnTo>
                        <a:pt x="61" y="0"/>
                      </a:lnTo>
                      <a:lnTo>
                        <a:pt x="65" y="0"/>
                      </a:lnTo>
                      <a:lnTo>
                        <a:pt x="67" y="0"/>
                      </a:lnTo>
                      <a:lnTo>
                        <a:pt x="69" y="0"/>
                      </a:lnTo>
                      <a:lnTo>
                        <a:pt x="71" y="0"/>
                      </a:lnTo>
                      <a:lnTo>
                        <a:pt x="72" y="0"/>
                      </a:lnTo>
                      <a:lnTo>
                        <a:pt x="74" y="0"/>
                      </a:lnTo>
                      <a:lnTo>
                        <a:pt x="78" y="0"/>
                      </a:lnTo>
                      <a:lnTo>
                        <a:pt x="80" y="0"/>
                      </a:lnTo>
                      <a:lnTo>
                        <a:pt x="82" y="0"/>
                      </a:lnTo>
                      <a:lnTo>
                        <a:pt x="84" y="0"/>
                      </a:lnTo>
                      <a:lnTo>
                        <a:pt x="86" y="0"/>
                      </a:lnTo>
                      <a:lnTo>
                        <a:pt x="88" y="0"/>
                      </a:lnTo>
                      <a:lnTo>
                        <a:pt x="94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29" name="Freeform 1497"/>
                <p:cNvSpPr>
                  <a:spLocks noEditPoints="1"/>
                </p:cNvSpPr>
                <p:nvPr/>
              </p:nvSpPr>
              <p:spPr bwMode="auto">
                <a:xfrm>
                  <a:off x="3200699" y="1961494"/>
                  <a:ext cx="392113" cy="255588"/>
                </a:xfrm>
                <a:custGeom>
                  <a:avLst/>
                  <a:gdLst>
                    <a:gd name="T0" fmla="*/ 21 w 247"/>
                    <a:gd name="T1" fmla="*/ 100 h 161"/>
                    <a:gd name="T2" fmla="*/ 57 w 247"/>
                    <a:gd name="T3" fmla="*/ 84 h 161"/>
                    <a:gd name="T4" fmla="*/ 59 w 247"/>
                    <a:gd name="T5" fmla="*/ 84 h 161"/>
                    <a:gd name="T6" fmla="*/ 71 w 247"/>
                    <a:gd name="T7" fmla="*/ 79 h 161"/>
                    <a:gd name="T8" fmla="*/ 71 w 247"/>
                    <a:gd name="T9" fmla="*/ 61 h 161"/>
                    <a:gd name="T10" fmla="*/ 65 w 247"/>
                    <a:gd name="T11" fmla="*/ 46 h 161"/>
                    <a:gd name="T12" fmla="*/ 65 w 247"/>
                    <a:gd name="T13" fmla="*/ 35 h 161"/>
                    <a:gd name="T14" fmla="*/ 73 w 247"/>
                    <a:gd name="T15" fmla="*/ 52 h 161"/>
                    <a:gd name="T16" fmla="*/ 63 w 247"/>
                    <a:gd name="T17" fmla="*/ 27 h 161"/>
                    <a:gd name="T18" fmla="*/ 59 w 247"/>
                    <a:gd name="T19" fmla="*/ 21 h 161"/>
                    <a:gd name="T20" fmla="*/ 57 w 247"/>
                    <a:gd name="T21" fmla="*/ 25 h 161"/>
                    <a:gd name="T22" fmla="*/ 57 w 247"/>
                    <a:gd name="T23" fmla="*/ 21 h 161"/>
                    <a:gd name="T24" fmla="*/ 48 w 247"/>
                    <a:gd name="T25" fmla="*/ 21 h 161"/>
                    <a:gd name="T26" fmla="*/ 50 w 247"/>
                    <a:gd name="T27" fmla="*/ 19 h 161"/>
                    <a:gd name="T28" fmla="*/ 59 w 247"/>
                    <a:gd name="T29" fmla="*/ 13 h 161"/>
                    <a:gd name="T30" fmla="*/ 57 w 247"/>
                    <a:gd name="T31" fmla="*/ 19 h 161"/>
                    <a:gd name="T32" fmla="*/ 67 w 247"/>
                    <a:gd name="T33" fmla="*/ 13 h 161"/>
                    <a:gd name="T34" fmla="*/ 59 w 247"/>
                    <a:gd name="T35" fmla="*/ 12 h 161"/>
                    <a:gd name="T36" fmla="*/ 67 w 247"/>
                    <a:gd name="T37" fmla="*/ 25 h 161"/>
                    <a:gd name="T38" fmla="*/ 67 w 247"/>
                    <a:gd name="T39" fmla="*/ 12 h 161"/>
                    <a:gd name="T40" fmla="*/ 63 w 247"/>
                    <a:gd name="T41" fmla="*/ 2 h 161"/>
                    <a:gd name="T42" fmla="*/ 105 w 247"/>
                    <a:gd name="T43" fmla="*/ 0 h 161"/>
                    <a:gd name="T44" fmla="*/ 147 w 247"/>
                    <a:gd name="T45" fmla="*/ 0 h 161"/>
                    <a:gd name="T46" fmla="*/ 190 w 247"/>
                    <a:gd name="T47" fmla="*/ 0 h 161"/>
                    <a:gd name="T48" fmla="*/ 232 w 247"/>
                    <a:gd name="T49" fmla="*/ 0 h 161"/>
                    <a:gd name="T50" fmla="*/ 243 w 247"/>
                    <a:gd name="T51" fmla="*/ 31 h 161"/>
                    <a:gd name="T52" fmla="*/ 243 w 247"/>
                    <a:gd name="T53" fmla="*/ 73 h 161"/>
                    <a:gd name="T54" fmla="*/ 243 w 247"/>
                    <a:gd name="T55" fmla="*/ 115 h 161"/>
                    <a:gd name="T56" fmla="*/ 243 w 247"/>
                    <a:gd name="T57" fmla="*/ 140 h 161"/>
                    <a:gd name="T58" fmla="*/ 201 w 247"/>
                    <a:gd name="T59" fmla="*/ 140 h 161"/>
                    <a:gd name="T60" fmla="*/ 161 w 247"/>
                    <a:gd name="T61" fmla="*/ 144 h 161"/>
                    <a:gd name="T62" fmla="*/ 126 w 247"/>
                    <a:gd name="T63" fmla="*/ 154 h 161"/>
                    <a:gd name="T64" fmla="*/ 105 w 247"/>
                    <a:gd name="T65" fmla="*/ 154 h 161"/>
                    <a:gd name="T66" fmla="*/ 65 w 247"/>
                    <a:gd name="T67" fmla="*/ 157 h 161"/>
                    <a:gd name="T68" fmla="*/ 48 w 247"/>
                    <a:gd name="T69" fmla="*/ 132 h 161"/>
                    <a:gd name="T70" fmla="*/ 26 w 247"/>
                    <a:gd name="T71" fmla="*/ 129 h 161"/>
                    <a:gd name="T72" fmla="*/ 23 w 247"/>
                    <a:gd name="T73" fmla="*/ 117 h 161"/>
                    <a:gd name="T74" fmla="*/ 25 w 247"/>
                    <a:gd name="T75" fmla="*/ 113 h 161"/>
                    <a:gd name="T76" fmla="*/ 21 w 247"/>
                    <a:gd name="T77" fmla="*/ 108 h 161"/>
                    <a:gd name="T78" fmla="*/ 25 w 247"/>
                    <a:gd name="T79" fmla="*/ 100 h 161"/>
                    <a:gd name="T80" fmla="*/ 17 w 247"/>
                    <a:gd name="T81" fmla="*/ 98 h 161"/>
                    <a:gd name="T82" fmla="*/ 13 w 247"/>
                    <a:gd name="T83" fmla="*/ 71 h 161"/>
                    <a:gd name="T84" fmla="*/ 2 w 247"/>
                    <a:gd name="T85" fmla="*/ 44 h 161"/>
                    <a:gd name="T86" fmla="*/ 7 w 247"/>
                    <a:gd name="T87" fmla="*/ 31 h 161"/>
                    <a:gd name="T88" fmla="*/ 36 w 247"/>
                    <a:gd name="T89" fmla="*/ 40 h 161"/>
                    <a:gd name="T90" fmla="*/ 55 w 247"/>
                    <a:gd name="T91" fmla="*/ 44 h 161"/>
                    <a:gd name="T92" fmla="*/ 65 w 247"/>
                    <a:gd name="T93" fmla="*/ 52 h 161"/>
                    <a:gd name="T94" fmla="*/ 59 w 247"/>
                    <a:gd name="T95" fmla="*/ 61 h 161"/>
                    <a:gd name="T96" fmla="*/ 59 w 247"/>
                    <a:gd name="T97" fmla="*/ 75 h 161"/>
                    <a:gd name="T98" fmla="*/ 61 w 247"/>
                    <a:gd name="T99" fmla="*/ 63 h 161"/>
                    <a:gd name="T100" fmla="*/ 69 w 247"/>
                    <a:gd name="T101" fmla="*/ 60 h 161"/>
                    <a:gd name="T102" fmla="*/ 65 w 247"/>
                    <a:gd name="T103" fmla="*/ 69 h 161"/>
                    <a:gd name="T104" fmla="*/ 65 w 247"/>
                    <a:gd name="T105" fmla="*/ 81 h 161"/>
                    <a:gd name="T106" fmla="*/ 63 w 247"/>
                    <a:gd name="T107" fmla="*/ 79 h 161"/>
                    <a:gd name="T108" fmla="*/ 53 w 247"/>
                    <a:gd name="T109" fmla="*/ 84 h 161"/>
                    <a:gd name="T110" fmla="*/ 55 w 247"/>
                    <a:gd name="T111" fmla="*/ 92 h 161"/>
                    <a:gd name="T112" fmla="*/ 63 w 247"/>
                    <a:gd name="T113" fmla="*/ 88 h 161"/>
                    <a:gd name="T114" fmla="*/ 74 w 247"/>
                    <a:gd name="T115" fmla="*/ 79 h 161"/>
                    <a:gd name="T116" fmla="*/ 73 w 247"/>
                    <a:gd name="T117" fmla="*/ 63 h 161"/>
                    <a:gd name="T118" fmla="*/ 74 w 247"/>
                    <a:gd name="T119" fmla="*/ 42 h 161"/>
                    <a:gd name="T120" fmla="*/ 69 w 247"/>
                    <a:gd name="T121" fmla="*/ 36 h 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47" h="161">
                      <a:moveTo>
                        <a:pt x="42" y="132"/>
                      </a:moveTo>
                      <a:lnTo>
                        <a:pt x="44" y="132"/>
                      </a:lnTo>
                      <a:lnTo>
                        <a:pt x="44" y="134"/>
                      </a:lnTo>
                      <a:lnTo>
                        <a:pt x="46" y="134"/>
                      </a:lnTo>
                      <a:lnTo>
                        <a:pt x="44" y="134"/>
                      </a:lnTo>
                      <a:lnTo>
                        <a:pt x="42" y="132"/>
                      </a:lnTo>
                      <a:lnTo>
                        <a:pt x="42" y="131"/>
                      </a:lnTo>
                      <a:lnTo>
                        <a:pt x="42" y="132"/>
                      </a:lnTo>
                      <a:close/>
                      <a:moveTo>
                        <a:pt x="25" y="119"/>
                      </a:moveTo>
                      <a:lnTo>
                        <a:pt x="25" y="121"/>
                      </a:lnTo>
                      <a:lnTo>
                        <a:pt x="25" y="123"/>
                      </a:lnTo>
                      <a:lnTo>
                        <a:pt x="25" y="121"/>
                      </a:lnTo>
                      <a:lnTo>
                        <a:pt x="23" y="121"/>
                      </a:lnTo>
                      <a:lnTo>
                        <a:pt x="23" y="119"/>
                      </a:lnTo>
                      <a:lnTo>
                        <a:pt x="25" y="117"/>
                      </a:lnTo>
                      <a:lnTo>
                        <a:pt x="25" y="119"/>
                      </a:lnTo>
                      <a:close/>
                      <a:moveTo>
                        <a:pt x="23" y="100"/>
                      </a:moveTo>
                      <a:lnTo>
                        <a:pt x="23" y="98"/>
                      </a:lnTo>
                      <a:lnTo>
                        <a:pt x="23" y="100"/>
                      </a:lnTo>
                      <a:close/>
                      <a:moveTo>
                        <a:pt x="21" y="100"/>
                      </a:moveTo>
                      <a:lnTo>
                        <a:pt x="21" y="98"/>
                      </a:lnTo>
                      <a:lnTo>
                        <a:pt x="21" y="100"/>
                      </a:lnTo>
                      <a:close/>
                      <a:moveTo>
                        <a:pt x="23" y="100"/>
                      </a:moveTo>
                      <a:lnTo>
                        <a:pt x="23" y="98"/>
                      </a:lnTo>
                      <a:lnTo>
                        <a:pt x="23" y="100"/>
                      </a:lnTo>
                      <a:close/>
                      <a:moveTo>
                        <a:pt x="21" y="96"/>
                      </a:moveTo>
                      <a:lnTo>
                        <a:pt x="23" y="96"/>
                      </a:lnTo>
                      <a:lnTo>
                        <a:pt x="23" y="98"/>
                      </a:lnTo>
                      <a:lnTo>
                        <a:pt x="21" y="96"/>
                      </a:lnTo>
                      <a:close/>
                      <a:moveTo>
                        <a:pt x="26" y="96"/>
                      </a:moveTo>
                      <a:lnTo>
                        <a:pt x="28" y="96"/>
                      </a:lnTo>
                      <a:lnTo>
                        <a:pt x="26" y="96"/>
                      </a:lnTo>
                      <a:close/>
                      <a:moveTo>
                        <a:pt x="67" y="88"/>
                      </a:moveTo>
                      <a:lnTo>
                        <a:pt x="67" y="86"/>
                      </a:lnTo>
                      <a:lnTo>
                        <a:pt x="67" y="88"/>
                      </a:lnTo>
                      <a:close/>
                      <a:moveTo>
                        <a:pt x="65" y="86"/>
                      </a:moveTo>
                      <a:lnTo>
                        <a:pt x="65" y="88"/>
                      </a:lnTo>
                      <a:lnTo>
                        <a:pt x="63" y="88"/>
                      </a:lnTo>
                      <a:lnTo>
                        <a:pt x="63" y="86"/>
                      </a:lnTo>
                      <a:lnTo>
                        <a:pt x="65" y="86"/>
                      </a:lnTo>
                      <a:close/>
                      <a:moveTo>
                        <a:pt x="57" y="86"/>
                      </a:moveTo>
                      <a:lnTo>
                        <a:pt x="59" y="86"/>
                      </a:lnTo>
                      <a:lnTo>
                        <a:pt x="57" y="86"/>
                      </a:lnTo>
                      <a:lnTo>
                        <a:pt x="57" y="84"/>
                      </a:lnTo>
                      <a:lnTo>
                        <a:pt x="57" y="86"/>
                      </a:lnTo>
                      <a:close/>
                      <a:moveTo>
                        <a:pt x="65" y="84"/>
                      </a:moveTo>
                      <a:lnTo>
                        <a:pt x="67" y="84"/>
                      </a:lnTo>
                      <a:lnTo>
                        <a:pt x="67" y="86"/>
                      </a:lnTo>
                      <a:lnTo>
                        <a:pt x="65" y="86"/>
                      </a:lnTo>
                      <a:lnTo>
                        <a:pt x="63" y="86"/>
                      </a:lnTo>
                      <a:lnTo>
                        <a:pt x="63" y="84"/>
                      </a:lnTo>
                      <a:lnTo>
                        <a:pt x="65" y="84"/>
                      </a:lnTo>
                      <a:close/>
                      <a:moveTo>
                        <a:pt x="59" y="83"/>
                      </a:moveTo>
                      <a:lnTo>
                        <a:pt x="61" y="83"/>
                      </a:lnTo>
                      <a:lnTo>
                        <a:pt x="59" y="83"/>
                      </a:lnTo>
                      <a:close/>
                      <a:moveTo>
                        <a:pt x="65" y="83"/>
                      </a:moveTo>
                      <a:lnTo>
                        <a:pt x="67" y="83"/>
                      </a:lnTo>
                      <a:lnTo>
                        <a:pt x="67" y="84"/>
                      </a:lnTo>
                      <a:lnTo>
                        <a:pt x="69" y="84"/>
                      </a:lnTo>
                      <a:lnTo>
                        <a:pt x="67" y="84"/>
                      </a:lnTo>
                      <a:lnTo>
                        <a:pt x="67" y="83"/>
                      </a:lnTo>
                      <a:lnTo>
                        <a:pt x="65" y="83"/>
                      </a:lnTo>
                      <a:close/>
                      <a:moveTo>
                        <a:pt x="59" y="83"/>
                      </a:moveTo>
                      <a:lnTo>
                        <a:pt x="59" y="84"/>
                      </a:lnTo>
                      <a:lnTo>
                        <a:pt x="59" y="86"/>
                      </a:lnTo>
                      <a:lnTo>
                        <a:pt x="59" y="84"/>
                      </a:lnTo>
                      <a:lnTo>
                        <a:pt x="57" y="84"/>
                      </a:lnTo>
                      <a:lnTo>
                        <a:pt x="57" y="83"/>
                      </a:lnTo>
                      <a:lnTo>
                        <a:pt x="57" y="81"/>
                      </a:lnTo>
                      <a:lnTo>
                        <a:pt x="59" y="81"/>
                      </a:lnTo>
                      <a:lnTo>
                        <a:pt x="59" y="83"/>
                      </a:lnTo>
                      <a:lnTo>
                        <a:pt x="59" y="81"/>
                      </a:lnTo>
                      <a:lnTo>
                        <a:pt x="59" y="83"/>
                      </a:lnTo>
                      <a:close/>
                      <a:moveTo>
                        <a:pt x="61" y="79"/>
                      </a:moveTo>
                      <a:lnTo>
                        <a:pt x="61" y="81"/>
                      </a:lnTo>
                      <a:lnTo>
                        <a:pt x="59" y="81"/>
                      </a:lnTo>
                      <a:lnTo>
                        <a:pt x="61" y="81"/>
                      </a:lnTo>
                      <a:lnTo>
                        <a:pt x="59" y="81"/>
                      </a:lnTo>
                      <a:lnTo>
                        <a:pt x="61" y="79"/>
                      </a:lnTo>
                      <a:close/>
                      <a:moveTo>
                        <a:pt x="73" y="77"/>
                      </a:moveTo>
                      <a:lnTo>
                        <a:pt x="74" y="77"/>
                      </a:lnTo>
                      <a:lnTo>
                        <a:pt x="73" y="77"/>
                      </a:lnTo>
                      <a:lnTo>
                        <a:pt x="73" y="79"/>
                      </a:lnTo>
                      <a:lnTo>
                        <a:pt x="71" y="79"/>
                      </a:lnTo>
                      <a:lnTo>
                        <a:pt x="73" y="79"/>
                      </a:lnTo>
                      <a:lnTo>
                        <a:pt x="73" y="77"/>
                      </a:lnTo>
                      <a:lnTo>
                        <a:pt x="71" y="77"/>
                      </a:lnTo>
                      <a:lnTo>
                        <a:pt x="71" y="79"/>
                      </a:lnTo>
                      <a:lnTo>
                        <a:pt x="69" y="79"/>
                      </a:lnTo>
                      <a:lnTo>
                        <a:pt x="71" y="79"/>
                      </a:lnTo>
                      <a:lnTo>
                        <a:pt x="71" y="77"/>
                      </a:lnTo>
                      <a:lnTo>
                        <a:pt x="71" y="75"/>
                      </a:lnTo>
                      <a:lnTo>
                        <a:pt x="71" y="73"/>
                      </a:lnTo>
                      <a:lnTo>
                        <a:pt x="71" y="71"/>
                      </a:lnTo>
                      <a:lnTo>
                        <a:pt x="73" y="71"/>
                      </a:lnTo>
                      <a:lnTo>
                        <a:pt x="73" y="73"/>
                      </a:lnTo>
                      <a:lnTo>
                        <a:pt x="73" y="75"/>
                      </a:lnTo>
                      <a:lnTo>
                        <a:pt x="73" y="77"/>
                      </a:lnTo>
                      <a:close/>
                      <a:moveTo>
                        <a:pt x="71" y="71"/>
                      </a:moveTo>
                      <a:lnTo>
                        <a:pt x="71" y="69"/>
                      </a:lnTo>
                      <a:lnTo>
                        <a:pt x="71" y="71"/>
                      </a:lnTo>
                      <a:close/>
                      <a:moveTo>
                        <a:pt x="74" y="67"/>
                      </a:moveTo>
                      <a:lnTo>
                        <a:pt x="74" y="69"/>
                      </a:lnTo>
                      <a:lnTo>
                        <a:pt x="74" y="67"/>
                      </a:lnTo>
                      <a:close/>
                      <a:moveTo>
                        <a:pt x="69" y="61"/>
                      </a:moveTo>
                      <a:lnTo>
                        <a:pt x="69" y="63"/>
                      </a:lnTo>
                      <a:lnTo>
                        <a:pt x="69" y="61"/>
                      </a:lnTo>
                      <a:lnTo>
                        <a:pt x="69" y="63"/>
                      </a:lnTo>
                      <a:lnTo>
                        <a:pt x="69" y="61"/>
                      </a:lnTo>
                      <a:lnTo>
                        <a:pt x="71" y="61"/>
                      </a:lnTo>
                      <a:lnTo>
                        <a:pt x="71" y="63"/>
                      </a:lnTo>
                      <a:lnTo>
                        <a:pt x="71" y="65"/>
                      </a:lnTo>
                      <a:lnTo>
                        <a:pt x="69" y="65"/>
                      </a:lnTo>
                      <a:lnTo>
                        <a:pt x="71" y="65"/>
                      </a:lnTo>
                      <a:lnTo>
                        <a:pt x="71" y="67"/>
                      </a:lnTo>
                      <a:lnTo>
                        <a:pt x="69" y="67"/>
                      </a:lnTo>
                      <a:lnTo>
                        <a:pt x="69" y="65"/>
                      </a:lnTo>
                      <a:lnTo>
                        <a:pt x="69" y="63"/>
                      </a:lnTo>
                      <a:lnTo>
                        <a:pt x="67" y="63"/>
                      </a:lnTo>
                      <a:lnTo>
                        <a:pt x="69" y="63"/>
                      </a:lnTo>
                      <a:lnTo>
                        <a:pt x="69" y="61"/>
                      </a:lnTo>
                      <a:close/>
                      <a:moveTo>
                        <a:pt x="78" y="48"/>
                      </a:moveTo>
                      <a:lnTo>
                        <a:pt x="80" y="48"/>
                      </a:lnTo>
                      <a:lnTo>
                        <a:pt x="78" y="48"/>
                      </a:lnTo>
                      <a:close/>
                      <a:moveTo>
                        <a:pt x="65" y="44"/>
                      </a:moveTo>
                      <a:lnTo>
                        <a:pt x="65" y="46"/>
                      </a:lnTo>
                      <a:lnTo>
                        <a:pt x="65" y="48"/>
                      </a:lnTo>
                      <a:lnTo>
                        <a:pt x="63" y="48"/>
                      </a:lnTo>
                      <a:lnTo>
                        <a:pt x="63" y="46"/>
                      </a:lnTo>
                      <a:lnTo>
                        <a:pt x="63" y="44"/>
                      </a:lnTo>
                      <a:lnTo>
                        <a:pt x="63" y="46"/>
                      </a:lnTo>
                      <a:lnTo>
                        <a:pt x="65" y="46"/>
                      </a:lnTo>
                      <a:lnTo>
                        <a:pt x="65" y="48"/>
                      </a:lnTo>
                      <a:lnTo>
                        <a:pt x="65" y="46"/>
                      </a:lnTo>
                      <a:lnTo>
                        <a:pt x="65" y="44"/>
                      </a:lnTo>
                      <a:lnTo>
                        <a:pt x="63" y="44"/>
                      </a:lnTo>
                      <a:lnTo>
                        <a:pt x="65" y="44"/>
                      </a:lnTo>
                      <a:close/>
                      <a:moveTo>
                        <a:pt x="71" y="31"/>
                      </a:moveTo>
                      <a:lnTo>
                        <a:pt x="69" y="31"/>
                      </a:lnTo>
                      <a:lnTo>
                        <a:pt x="71" y="31"/>
                      </a:lnTo>
                      <a:close/>
                      <a:moveTo>
                        <a:pt x="5" y="31"/>
                      </a:moveTo>
                      <a:lnTo>
                        <a:pt x="3" y="31"/>
                      </a:lnTo>
                      <a:lnTo>
                        <a:pt x="5" y="31"/>
                      </a:lnTo>
                      <a:close/>
                      <a:moveTo>
                        <a:pt x="67" y="29"/>
                      </a:moveTo>
                      <a:lnTo>
                        <a:pt x="69" y="29"/>
                      </a:lnTo>
                      <a:lnTo>
                        <a:pt x="69" y="31"/>
                      </a:lnTo>
                      <a:lnTo>
                        <a:pt x="67" y="31"/>
                      </a:lnTo>
                      <a:lnTo>
                        <a:pt x="69" y="31"/>
                      </a:lnTo>
                      <a:lnTo>
                        <a:pt x="69" y="33"/>
                      </a:lnTo>
                      <a:lnTo>
                        <a:pt x="71" y="33"/>
                      </a:lnTo>
                      <a:lnTo>
                        <a:pt x="71" y="35"/>
                      </a:lnTo>
                      <a:lnTo>
                        <a:pt x="69" y="35"/>
                      </a:lnTo>
                      <a:lnTo>
                        <a:pt x="67" y="35"/>
                      </a:lnTo>
                      <a:lnTo>
                        <a:pt x="65" y="35"/>
                      </a:lnTo>
                      <a:lnTo>
                        <a:pt x="65" y="36"/>
                      </a:lnTo>
                      <a:lnTo>
                        <a:pt x="63" y="36"/>
                      </a:lnTo>
                      <a:lnTo>
                        <a:pt x="63" y="38"/>
                      </a:lnTo>
                      <a:lnTo>
                        <a:pt x="65" y="38"/>
                      </a:lnTo>
                      <a:lnTo>
                        <a:pt x="67" y="36"/>
                      </a:lnTo>
                      <a:lnTo>
                        <a:pt x="67" y="38"/>
                      </a:lnTo>
                      <a:lnTo>
                        <a:pt x="69" y="38"/>
                      </a:lnTo>
                      <a:lnTo>
                        <a:pt x="69" y="40"/>
                      </a:lnTo>
                      <a:lnTo>
                        <a:pt x="69" y="42"/>
                      </a:lnTo>
                      <a:lnTo>
                        <a:pt x="69" y="44"/>
                      </a:lnTo>
                      <a:lnTo>
                        <a:pt x="69" y="46"/>
                      </a:lnTo>
                      <a:lnTo>
                        <a:pt x="69" y="48"/>
                      </a:lnTo>
                      <a:lnTo>
                        <a:pt x="71" y="48"/>
                      </a:lnTo>
                      <a:lnTo>
                        <a:pt x="71" y="46"/>
                      </a:lnTo>
                      <a:lnTo>
                        <a:pt x="71" y="44"/>
                      </a:lnTo>
                      <a:lnTo>
                        <a:pt x="73" y="44"/>
                      </a:lnTo>
                      <a:lnTo>
                        <a:pt x="73" y="46"/>
                      </a:lnTo>
                      <a:lnTo>
                        <a:pt x="74" y="46"/>
                      </a:lnTo>
                      <a:lnTo>
                        <a:pt x="74" y="48"/>
                      </a:lnTo>
                      <a:lnTo>
                        <a:pt x="74" y="50"/>
                      </a:lnTo>
                      <a:lnTo>
                        <a:pt x="74" y="52"/>
                      </a:lnTo>
                      <a:lnTo>
                        <a:pt x="73" y="52"/>
                      </a:lnTo>
                      <a:lnTo>
                        <a:pt x="73" y="50"/>
                      </a:lnTo>
                      <a:lnTo>
                        <a:pt x="71" y="48"/>
                      </a:lnTo>
                      <a:lnTo>
                        <a:pt x="71" y="50"/>
                      </a:lnTo>
                      <a:lnTo>
                        <a:pt x="69" y="50"/>
                      </a:lnTo>
                      <a:lnTo>
                        <a:pt x="69" y="48"/>
                      </a:lnTo>
                      <a:lnTo>
                        <a:pt x="67" y="48"/>
                      </a:lnTo>
                      <a:lnTo>
                        <a:pt x="67" y="46"/>
                      </a:lnTo>
                      <a:lnTo>
                        <a:pt x="67" y="44"/>
                      </a:lnTo>
                      <a:lnTo>
                        <a:pt x="67" y="42"/>
                      </a:lnTo>
                      <a:lnTo>
                        <a:pt x="67" y="40"/>
                      </a:lnTo>
                      <a:lnTo>
                        <a:pt x="65" y="40"/>
                      </a:lnTo>
                      <a:lnTo>
                        <a:pt x="65" y="38"/>
                      </a:lnTo>
                      <a:lnTo>
                        <a:pt x="63" y="38"/>
                      </a:lnTo>
                      <a:lnTo>
                        <a:pt x="63" y="36"/>
                      </a:lnTo>
                      <a:lnTo>
                        <a:pt x="63" y="35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5" y="31"/>
                      </a:lnTo>
                      <a:lnTo>
                        <a:pt x="65" y="29"/>
                      </a:lnTo>
                      <a:lnTo>
                        <a:pt x="67" y="29"/>
                      </a:lnTo>
                      <a:close/>
                      <a:moveTo>
                        <a:pt x="65" y="27"/>
                      </a:moveTo>
                      <a:lnTo>
                        <a:pt x="63" y="27"/>
                      </a:lnTo>
                      <a:lnTo>
                        <a:pt x="65" y="27"/>
                      </a:lnTo>
                      <a:lnTo>
                        <a:pt x="65" y="25"/>
                      </a:lnTo>
                      <a:lnTo>
                        <a:pt x="65" y="27"/>
                      </a:lnTo>
                      <a:close/>
                      <a:moveTo>
                        <a:pt x="65" y="25"/>
                      </a:moveTo>
                      <a:lnTo>
                        <a:pt x="63" y="25"/>
                      </a:lnTo>
                      <a:lnTo>
                        <a:pt x="65" y="25"/>
                      </a:lnTo>
                      <a:close/>
                      <a:moveTo>
                        <a:pt x="61" y="25"/>
                      </a:moveTo>
                      <a:lnTo>
                        <a:pt x="59" y="25"/>
                      </a:lnTo>
                      <a:lnTo>
                        <a:pt x="61" y="25"/>
                      </a:lnTo>
                      <a:close/>
                      <a:moveTo>
                        <a:pt x="63" y="25"/>
                      </a:moveTo>
                      <a:lnTo>
                        <a:pt x="61" y="25"/>
                      </a:lnTo>
                      <a:lnTo>
                        <a:pt x="61" y="23"/>
                      </a:lnTo>
                      <a:lnTo>
                        <a:pt x="63" y="23"/>
                      </a:lnTo>
                      <a:lnTo>
                        <a:pt x="63" y="25"/>
                      </a:lnTo>
                      <a:close/>
                      <a:moveTo>
                        <a:pt x="61" y="23"/>
                      </a:moveTo>
                      <a:lnTo>
                        <a:pt x="61" y="25"/>
                      </a:lnTo>
                      <a:lnTo>
                        <a:pt x="61" y="23"/>
                      </a:lnTo>
                      <a:lnTo>
                        <a:pt x="59" y="23"/>
                      </a:lnTo>
                      <a:lnTo>
                        <a:pt x="61" y="23"/>
                      </a:lnTo>
                      <a:lnTo>
                        <a:pt x="59" y="23"/>
                      </a:lnTo>
                      <a:lnTo>
                        <a:pt x="61" y="23"/>
                      </a:lnTo>
                      <a:close/>
                      <a:moveTo>
                        <a:pt x="59" y="21"/>
                      </a:moveTo>
                      <a:lnTo>
                        <a:pt x="59" y="23"/>
                      </a:lnTo>
                      <a:lnTo>
                        <a:pt x="59" y="25"/>
                      </a:lnTo>
                      <a:lnTo>
                        <a:pt x="59" y="27"/>
                      </a:lnTo>
                      <a:lnTo>
                        <a:pt x="61" y="27"/>
                      </a:lnTo>
                      <a:lnTo>
                        <a:pt x="59" y="25"/>
                      </a:lnTo>
                      <a:lnTo>
                        <a:pt x="61" y="25"/>
                      </a:lnTo>
                      <a:lnTo>
                        <a:pt x="61" y="27"/>
                      </a:lnTo>
                      <a:lnTo>
                        <a:pt x="61" y="29"/>
                      </a:lnTo>
                      <a:lnTo>
                        <a:pt x="61" y="27"/>
                      </a:lnTo>
                      <a:lnTo>
                        <a:pt x="61" y="29"/>
                      </a:lnTo>
                      <a:lnTo>
                        <a:pt x="59" y="29"/>
                      </a:lnTo>
                      <a:lnTo>
                        <a:pt x="59" y="27"/>
                      </a:lnTo>
                      <a:lnTo>
                        <a:pt x="59" y="29"/>
                      </a:lnTo>
                      <a:lnTo>
                        <a:pt x="59" y="27"/>
                      </a:lnTo>
                      <a:lnTo>
                        <a:pt x="59" y="29"/>
                      </a:lnTo>
                      <a:lnTo>
                        <a:pt x="57" y="29"/>
                      </a:lnTo>
                      <a:lnTo>
                        <a:pt x="59" y="29"/>
                      </a:lnTo>
                      <a:lnTo>
                        <a:pt x="59" y="27"/>
                      </a:lnTo>
                      <a:lnTo>
                        <a:pt x="57" y="27"/>
                      </a:lnTo>
                      <a:lnTo>
                        <a:pt x="57" y="25"/>
                      </a:lnTo>
                      <a:lnTo>
                        <a:pt x="57" y="23"/>
                      </a:lnTo>
                      <a:lnTo>
                        <a:pt x="57" y="25"/>
                      </a:lnTo>
                      <a:lnTo>
                        <a:pt x="57" y="23"/>
                      </a:lnTo>
                      <a:lnTo>
                        <a:pt x="57" y="21"/>
                      </a:lnTo>
                      <a:lnTo>
                        <a:pt x="57" y="23"/>
                      </a:lnTo>
                      <a:lnTo>
                        <a:pt x="57" y="21"/>
                      </a:lnTo>
                      <a:lnTo>
                        <a:pt x="59" y="21"/>
                      </a:lnTo>
                      <a:close/>
                      <a:moveTo>
                        <a:pt x="61" y="21"/>
                      </a:moveTo>
                      <a:lnTo>
                        <a:pt x="63" y="21"/>
                      </a:lnTo>
                      <a:lnTo>
                        <a:pt x="61" y="21"/>
                      </a:lnTo>
                      <a:lnTo>
                        <a:pt x="61" y="23"/>
                      </a:lnTo>
                      <a:lnTo>
                        <a:pt x="61" y="21"/>
                      </a:lnTo>
                      <a:close/>
                      <a:moveTo>
                        <a:pt x="67" y="21"/>
                      </a:moveTo>
                      <a:lnTo>
                        <a:pt x="69" y="21"/>
                      </a:lnTo>
                      <a:lnTo>
                        <a:pt x="69" y="23"/>
                      </a:lnTo>
                      <a:lnTo>
                        <a:pt x="67" y="23"/>
                      </a:lnTo>
                      <a:lnTo>
                        <a:pt x="65" y="23"/>
                      </a:lnTo>
                      <a:lnTo>
                        <a:pt x="65" y="21"/>
                      </a:lnTo>
                      <a:lnTo>
                        <a:pt x="67" y="21"/>
                      </a:lnTo>
                      <a:lnTo>
                        <a:pt x="65" y="21"/>
                      </a:lnTo>
                      <a:lnTo>
                        <a:pt x="67" y="21"/>
                      </a:lnTo>
                      <a:close/>
                      <a:moveTo>
                        <a:pt x="55" y="19"/>
                      </a:moveTo>
                      <a:lnTo>
                        <a:pt x="55" y="21"/>
                      </a:lnTo>
                      <a:lnTo>
                        <a:pt x="57" y="21"/>
                      </a:lnTo>
                      <a:lnTo>
                        <a:pt x="57" y="23"/>
                      </a:lnTo>
                      <a:lnTo>
                        <a:pt x="55" y="21"/>
                      </a:lnTo>
                      <a:lnTo>
                        <a:pt x="53" y="21"/>
                      </a:lnTo>
                      <a:lnTo>
                        <a:pt x="55" y="21"/>
                      </a:lnTo>
                      <a:lnTo>
                        <a:pt x="55" y="19"/>
                      </a:lnTo>
                      <a:close/>
                      <a:moveTo>
                        <a:pt x="61" y="21"/>
                      </a:moveTo>
                      <a:lnTo>
                        <a:pt x="61" y="19"/>
                      </a:lnTo>
                      <a:lnTo>
                        <a:pt x="61" y="21"/>
                      </a:lnTo>
                      <a:close/>
                      <a:moveTo>
                        <a:pt x="65" y="19"/>
                      </a:moveTo>
                      <a:lnTo>
                        <a:pt x="65" y="21"/>
                      </a:lnTo>
                      <a:lnTo>
                        <a:pt x="65" y="19"/>
                      </a:lnTo>
                      <a:lnTo>
                        <a:pt x="65" y="21"/>
                      </a:lnTo>
                      <a:lnTo>
                        <a:pt x="65" y="23"/>
                      </a:lnTo>
                      <a:lnTo>
                        <a:pt x="63" y="23"/>
                      </a:lnTo>
                      <a:lnTo>
                        <a:pt x="63" y="21"/>
                      </a:lnTo>
                      <a:lnTo>
                        <a:pt x="63" y="19"/>
                      </a:lnTo>
                      <a:lnTo>
                        <a:pt x="65" y="19"/>
                      </a:lnTo>
                      <a:close/>
                      <a:moveTo>
                        <a:pt x="50" y="19"/>
                      </a:moveTo>
                      <a:lnTo>
                        <a:pt x="50" y="21"/>
                      </a:lnTo>
                      <a:lnTo>
                        <a:pt x="50" y="19"/>
                      </a:lnTo>
                      <a:lnTo>
                        <a:pt x="50" y="21"/>
                      </a:lnTo>
                      <a:lnTo>
                        <a:pt x="48" y="21"/>
                      </a:lnTo>
                      <a:lnTo>
                        <a:pt x="48" y="19"/>
                      </a:lnTo>
                      <a:lnTo>
                        <a:pt x="50" y="19"/>
                      </a:lnTo>
                      <a:close/>
                      <a:moveTo>
                        <a:pt x="50" y="19"/>
                      </a:moveTo>
                      <a:lnTo>
                        <a:pt x="51" y="19"/>
                      </a:lnTo>
                      <a:lnTo>
                        <a:pt x="53" y="21"/>
                      </a:lnTo>
                      <a:lnTo>
                        <a:pt x="55" y="21"/>
                      </a:lnTo>
                      <a:lnTo>
                        <a:pt x="55" y="23"/>
                      </a:lnTo>
                      <a:lnTo>
                        <a:pt x="53" y="23"/>
                      </a:lnTo>
                      <a:lnTo>
                        <a:pt x="55" y="23"/>
                      </a:lnTo>
                      <a:lnTo>
                        <a:pt x="53" y="23"/>
                      </a:lnTo>
                      <a:lnTo>
                        <a:pt x="53" y="25"/>
                      </a:lnTo>
                      <a:lnTo>
                        <a:pt x="55" y="25"/>
                      </a:lnTo>
                      <a:lnTo>
                        <a:pt x="55" y="27"/>
                      </a:lnTo>
                      <a:lnTo>
                        <a:pt x="53" y="27"/>
                      </a:lnTo>
                      <a:lnTo>
                        <a:pt x="53" y="25"/>
                      </a:lnTo>
                      <a:lnTo>
                        <a:pt x="51" y="25"/>
                      </a:lnTo>
                      <a:lnTo>
                        <a:pt x="50" y="25"/>
                      </a:lnTo>
                      <a:lnTo>
                        <a:pt x="50" y="23"/>
                      </a:lnTo>
                      <a:lnTo>
                        <a:pt x="50" y="21"/>
                      </a:lnTo>
                      <a:lnTo>
                        <a:pt x="50" y="19"/>
                      </a:lnTo>
                      <a:lnTo>
                        <a:pt x="50" y="21"/>
                      </a:lnTo>
                      <a:lnTo>
                        <a:pt x="50" y="19"/>
                      </a:lnTo>
                      <a:close/>
                      <a:moveTo>
                        <a:pt x="51" y="17"/>
                      </a:moveTo>
                      <a:lnTo>
                        <a:pt x="50" y="17"/>
                      </a:lnTo>
                      <a:lnTo>
                        <a:pt x="51" y="17"/>
                      </a:lnTo>
                      <a:close/>
                      <a:moveTo>
                        <a:pt x="69" y="17"/>
                      </a:moveTo>
                      <a:lnTo>
                        <a:pt x="67" y="17"/>
                      </a:lnTo>
                      <a:lnTo>
                        <a:pt x="69" y="17"/>
                      </a:lnTo>
                      <a:close/>
                      <a:moveTo>
                        <a:pt x="50" y="17"/>
                      </a:moveTo>
                      <a:lnTo>
                        <a:pt x="50" y="15"/>
                      </a:lnTo>
                      <a:lnTo>
                        <a:pt x="50" y="17"/>
                      </a:lnTo>
                      <a:close/>
                      <a:moveTo>
                        <a:pt x="50" y="15"/>
                      </a:moveTo>
                      <a:lnTo>
                        <a:pt x="48" y="15"/>
                      </a:lnTo>
                      <a:lnTo>
                        <a:pt x="50" y="15"/>
                      </a:lnTo>
                      <a:close/>
                      <a:moveTo>
                        <a:pt x="48" y="15"/>
                      </a:moveTo>
                      <a:lnTo>
                        <a:pt x="50" y="15"/>
                      </a:lnTo>
                      <a:lnTo>
                        <a:pt x="50" y="17"/>
                      </a:lnTo>
                      <a:lnTo>
                        <a:pt x="50" y="15"/>
                      </a:lnTo>
                      <a:lnTo>
                        <a:pt x="48" y="15"/>
                      </a:lnTo>
                      <a:lnTo>
                        <a:pt x="50" y="17"/>
                      </a:lnTo>
                      <a:lnTo>
                        <a:pt x="48" y="17"/>
                      </a:lnTo>
                      <a:lnTo>
                        <a:pt x="48" y="15"/>
                      </a:lnTo>
                      <a:close/>
                      <a:moveTo>
                        <a:pt x="57" y="13"/>
                      </a:moveTo>
                      <a:lnTo>
                        <a:pt x="59" y="13"/>
                      </a:lnTo>
                      <a:lnTo>
                        <a:pt x="59" y="15"/>
                      </a:lnTo>
                      <a:lnTo>
                        <a:pt x="61" y="15"/>
                      </a:lnTo>
                      <a:lnTo>
                        <a:pt x="63" y="15"/>
                      </a:lnTo>
                      <a:lnTo>
                        <a:pt x="63" y="17"/>
                      </a:lnTo>
                      <a:lnTo>
                        <a:pt x="61" y="17"/>
                      </a:lnTo>
                      <a:lnTo>
                        <a:pt x="61" y="19"/>
                      </a:lnTo>
                      <a:lnTo>
                        <a:pt x="59" y="19"/>
                      </a:lnTo>
                      <a:lnTo>
                        <a:pt x="59" y="17"/>
                      </a:lnTo>
                      <a:lnTo>
                        <a:pt x="59" y="15"/>
                      </a:lnTo>
                      <a:lnTo>
                        <a:pt x="57" y="15"/>
                      </a:lnTo>
                      <a:lnTo>
                        <a:pt x="57" y="17"/>
                      </a:lnTo>
                      <a:lnTo>
                        <a:pt x="59" y="17"/>
                      </a:lnTo>
                      <a:lnTo>
                        <a:pt x="59" y="19"/>
                      </a:lnTo>
                      <a:lnTo>
                        <a:pt x="59" y="21"/>
                      </a:lnTo>
                      <a:lnTo>
                        <a:pt x="59" y="19"/>
                      </a:lnTo>
                      <a:lnTo>
                        <a:pt x="57" y="19"/>
                      </a:lnTo>
                      <a:lnTo>
                        <a:pt x="55" y="19"/>
                      </a:lnTo>
                      <a:lnTo>
                        <a:pt x="57" y="19"/>
                      </a:lnTo>
                      <a:lnTo>
                        <a:pt x="55" y="19"/>
                      </a:lnTo>
                      <a:lnTo>
                        <a:pt x="57" y="19"/>
                      </a:lnTo>
                      <a:lnTo>
                        <a:pt x="55" y="19"/>
                      </a:lnTo>
                      <a:lnTo>
                        <a:pt x="57" y="19"/>
                      </a:lnTo>
                      <a:lnTo>
                        <a:pt x="55" y="19"/>
                      </a:lnTo>
                      <a:lnTo>
                        <a:pt x="55" y="17"/>
                      </a:lnTo>
                      <a:lnTo>
                        <a:pt x="55" y="19"/>
                      </a:lnTo>
                      <a:lnTo>
                        <a:pt x="55" y="17"/>
                      </a:lnTo>
                      <a:lnTo>
                        <a:pt x="55" y="19"/>
                      </a:lnTo>
                      <a:lnTo>
                        <a:pt x="55" y="17"/>
                      </a:lnTo>
                      <a:lnTo>
                        <a:pt x="55" y="19"/>
                      </a:lnTo>
                      <a:lnTo>
                        <a:pt x="53" y="19"/>
                      </a:lnTo>
                      <a:lnTo>
                        <a:pt x="53" y="17"/>
                      </a:lnTo>
                      <a:lnTo>
                        <a:pt x="55" y="17"/>
                      </a:lnTo>
                      <a:lnTo>
                        <a:pt x="55" y="15"/>
                      </a:lnTo>
                      <a:lnTo>
                        <a:pt x="57" y="15"/>
                      </a:lnTo>
                      <a:lnTo>
                        <a:pt x="57" y="13"/>
                      </a:lnTo>
                      <a:lnTo>
                        <a:pt x="57" y="15"/>
                      </a:lnTo>
                      <a:lnTo>
                        <a:pt x="57" y="13"/>
                      </a:lnTo>
                      <a:close/>
                      <a:moveTo>
                        <a:pt x="67" y="15"/>
                      </a:moveTo>
                      <a:lnTo>
                        <a:pt x="65" y="13"/>
                      </a:lnTo>
                      <a:lnTo>
                        <a:pt x="67" y="13"/>
                      </a:lnTo>
                      <a:lnTo>
                        <a:pt x="67" y="15"/>
                      </a:lnTo>
                      <a:lnTo>
                        <a:pt x="67" y="13"/>
                      </a:lnTo>
                      <a:lnTo>
                        <a:pt x="67" y="15"/>
                      </a:lnTo>
                      <a:lnTo>
                        <a:pt x="67" y="13"/>
                      </a:lnTo>
                      <a:lnTo>
                        <a:pt x="67" y="15"/>
                      </a:lnTo>
                      <a:close/>
                      <a:moveTo>
                        <a:pt x="55" y="13"/>
                      </a:moveTo>
                      <a:lnTo>
                        <a:pt x="55" y="15"/>
                      </a:lnTo>
                      <a:lnTo>
                        <a:pt x="53" y="15"/>
                      </a:lnTo>
                      <a:lnTo>
                        <a:pt x="53" y="13"/>
                      </a:lnTo>
                      <a:lnTo>
                        <a:pt x="55" y="13"/>
                      </a:lnTo>
                      <a:close/>
                      <a:moveTo>
                        <a:pt x="65" y="13"/>
                      </a:moveTo>
                      <a:lnTo>
                        <a:pt x="65" y="15"/>
                      </a:lnTo>
                      <a:lnTo>
                        <a:pt x="67" y="15"/>
                      </a:lnTo>
                      <a:lnTo>
                        <a:pt x="67" y="17"/>
                      </a:lnTo>
                      <a:lnTo>
                        <a:pt x="65" y="17"/>
                      </a:lnTo>
                      <a:lnTo>
                        <a:pt x="65" y="15"/>
                      </a:lnTo>
                      <a:lnTo>
                        <a:pt x="65" y="13"/>
                      </a:lnTo>
                      <a:lnTo>
                        <a:pt x="63" y="13"/>
                      </a:lnTo>
                      <a:lnTo>
                        <a:pt x="65" y="13"/>
                      </a:lnTo>
                      <a:close/>
                      <a:moveTo>
                        <a:pt x="59" y="13"/>
                      </a:moveTo>
                      <a:lnTo>
                        <a:pt x="61" y="13"/>
                      </a:lnTo>
                      <a:lnTo>
                        <a:pt x="59" y="13"/>
                      </a:lnTo>
                      <a:lnTo>
                        <a:pt x="61" y="13"/>
                      </a:lnTo>
                      <a:lnTo>
                        <a:pt x="59" y="13"/>
                      </a:lnTo>
                      <a:close/>
                      <a:moveTo>
                        <a:pt x="57" y="12"/>
                      </a:moveTo>
                      <a:lnTo>
                        <a:pt x="59" y="12"/>
                      </a:lnTo>
                      <a:lnTo>
                        <a:pt x="57" y="12"/>
                      </a:lnTo>
                      <a:lnTo>
                        <a:pt x="59" y="12"/>
                      </a:lnTo>
                      <a:lnTo>
                        <a:pt x="59" y="13"/>
                      </a:lnTo>
                      <a:lnTo>
                        <a:pt x="57" y="12"/>
                      </a:lnTo>
                      <a:lnTo>
                        <a:pt x="57" y="13"/>
                      </a:lnTo>
                      <a:lnTo>
                        <a:pt x="57" y="12"/>
                      </a:lnTo>
                      <a:close/>
                      <a:moveTo>
                        <a:pt x="57" y="12"/>
                      </a:moveTo>
                      <a:lnTo>
                        <a:pt x="55" y="12"/>
                      </a:lnTo>
                      <a:lnTo>
                        <a:pt x="57" y="12"/>
                      </a:lnTo>
                      <a:close/>
                      <a:moveTo>
                        <a:pt x="53" y="0"/>
                      </a:moveTo>
                      <a:lnTo>
                        <a:pt x="53" y="2"/>
                      </a:lnTo>
                      <a:lnTo>
                        <a:pt x="51" y="2"/>
                      </a:lnTo>
                      <a:lnTo>
                        <a:pt x="51" y="0"/>
                      </a:lnTo>
                      <a:lnTo>
                        <a:pt x="53" y="0"/>
                      </a:lnTo>
                      <a:close/>
                      <a:moveTo>
                        <a:pt x="65" y="29"/>
                      </a:moveTo>
                      <a:lnTo>
                        <a:pt x="65" y="27"/>
                      </a:lnTo>
                      <a:lnTo>
                        <a:pt x="65" y="25"/>
                      </a:lnTo>
                      <a:lnTo>
                        <a:pt x="65" y="23"/>
                      </a:lnTo>
                      <a:lnTo>
                        <a:pt x="65" y="25"/>
                      </a:lnTo>
                      <a:lnTo>
                        <a:pt x="65" y="23"/>
                      </a:lnTo>
                      <a:lnTo>
                        <a:pt x="67" y="23"/>
                      </a:lnTo>
                      <a:lnTo>
                        <a:pt x="67" y="25"/>
                      </a:lnTo>
                      <a:lnTo>
                        <a:pt x="69" y="25"/>
                      </a:lnTo>
                      <a:lnTo>
                        <a:pt x="67" y="25"/>
                      </a:lnTo>
                      <a:lnTo>
                        <a:pt x="69" y="25"/>
                      </a:lnTo>
                      <a:lnTo>
                        <a:pt x="69" y="27"/>
                      </a:lnTo>
                      <a:lnTo>
                        <a:pt x="69" y="25"/>
                      </a:lnTo>
                      <a:lnTo>
                        <a:pt x="69" y="27"/>
                      </a:lnTo>
                      <a:lnTo>
                        <a:pt x="71" y="27"/>
                      </a:lnTo>
                      <a:lnTo>
                        <a:pt x="71" y="25"/>
                      </a:lnTo>
                      <a:lnTo>
                        <a:pt x="71" y="23"/>
                      </a:lnTo>
                      <a:lnTo>
                        <a:pt x="71" y="21"/>
                      </a:lnTo>
                      <a:lnTo>
                        <a:pt x="69" y="21"/>
                      </a:lnTo>
                      <a:lnTo>
                        <a:pt x="71" y="21"/>
                      </a:lnTo>
                      <a:lnTo>
                        <a:pt x="73" y="21"/>
                      </a:lnTo>
                      <a:lnTo>
                        <a:pt x="73" y="19"/>
                      </a:lnTo>
                      <a:lnTo>
                        <a:pt x="71" y="17"/>
                      </a:lnTo>
                      <a:lnTo>
                        <a:pt x="71" y="15"/>
                      </a:lnTo>
                      <a:lnTo>
                        <a:pt x="71" y="13"/>
                      </a:lnTo>
                      <a:lnTo>
                        <a:pt x="71" y="12"/>
                      </a:lnTo>
                      <a:lnTo>
                        <a:pt x="71" y="13"/>
                      </a:lnTo>
                      <a:lnTo>
                        <a:pt x="71" y="12"/>
                      </a:lnTo>
                      <a:lnTo>
                        <a:pt x="69" y="12"/>
                      </a:lnTo>
                      <a:lnTo>
                        <a:pt x="67" y="12"/>
                      </a:lnTo>
                      <a:lnTo>
                        <a:pt x="67" y="13"/>
                      </a:lnTo>
                      <a:lnTo>
                        <a:pt x="65" y="13"/>
                      </a:lnTo>
                      <a:lnTo>
                        <a:pt x="65" y="12"/>
                      </a:lnTo>
                      <a:lnTo>
                        <a:pt x="67" y="12"/>
                      </a:lnTo>
                      <a:lnTo>
                        <a:pt x="65" y="12"/>
                      </a:lnTo>
                      <a:lnTo>
                        <a:pt x="65" y="10"/>
                      </a:lnTo>
                      <a:lnTo>
                        <a:pt x="65" y="12"/>
                      </a:lnTo>
                      <a:lnTo>
                        <a:pt x="63" y="12"/>
                      </a:lnTo>
                      <a:lnTo>
                        <a:pt x="63" y="10"/>
                      </a:lnTo>
                      <a:lnTo>
                        <a:pt x="65" y="10"/>
                      </a:lnTo>
                      <a:lnTo>
                        <a:pt x="63" y="10"/>
                      </a:lnTo>
                      <a:lnTo>
                        <a:pt x="63" y="8"/>
                      </a:lnTo>
                      <a:lnTo>
                        <a:pt x="63" y="6"/>
                      </a:lnTo>
                      <a:lnTo>
                        <a:pt x="61" y="6"/>
                      </a:lnTo>
                      <a:lnTo>
                        <a:pt x="63" y="6"/>
                      </a:lnTo>
                      <a:lnTo>
                        <a:pt x="63" y="4"/>
                      </a:lnTo>
                      <a:lnTo>
                        <a:pt x="61" y="4"/>
                      </a:lnTo>
                      <a:lnTo>
                        <a:pt x="61" y="2"/>
                      </a:lnTo>
                      <a:lnTo>
                        <a:pt x="61" y="0"/>
                      </a:lnTo>
                      <a:lnTo>
                        <a:pt x="63" y="2"/>
                      </a:lnTo>
                      <a:lnTo>
                        <a:pt x="61" y="2"/>
                      </a:lnTo>
                      <a:lnTo>
                        <a:pt x="63" y="2"/>
                      </a:lnTo>
                      <a:lnTo>
                        <a:pt x="63" y="0"/>
                      </a:lnTo>
                      <a:lnTo>
                        <a:pt x="65" y="0"/>
                      </a:lnTo>
                      <a:lnTo>
                        <a:pt x="67" y="0"/>
                      </a:lnTo>
                      <a:lnTo>
                        <a:pt x="69" y="0"/>
                      </a:lnTo>
                      <a:lnTo>
                        <a:pt x="71" y="0"/>
                      </a:lnTo>
                      <a:lnTo>
                        <a:pt x="73" y="0"/>
                      </a:lnTo>
                      <a:lnTo>
                        <a:pt x="74" y="0"/>
                      </a:lnTo>
                      <a:lnTo>
                        <a:pt x="76" y="0"/>
                      </a:lnTo>
                      <a:lnTo>
                        <a:pt x="78" y="0"/>
                      </a:lnTo>
                      <a:lnTo>
                        <a:pt x="80" y="0"/>
                      </a:lnTo>
                      <a:lnTo>
                        <a:pt x="82" y="0"/>
                      </a:lnTo>
                      <a:lnTo>
                        <a:pt x="84" y="0"/>
                      </a:lnTo>
                      <a:lnTo>
                        <a:pt x="86" y="0"/>
                      </a:lnTo>
                      <a:lnTo>
                        <a:pt x="88" y="0"/>
                      </a:lnTo>
                      <a:lnTo>
                        <a:pt x="92" y="0"/>
                      </a:lnTo>
                      <a:lnTo>
                        <a:pt x="94" y="0"/>
                      </a:lnTo>
                      <a:lnTo>
                        <a:pt x="96" y="0"/>
                      </a:lnTo>
                      <a:lnTo>
                        <a:pt x="98" y="0"/>
                      </a:lnTo>
                      <a:lnTo>
                        <a:pt x="99" y="0"/>
                      </a:lnTo>
                      <a:lnTo>
                        <a:pt x="101" y="0"/>
                      </a:lnTo>
                      <a:lnTo>
                        <a:pt x="103" y="0"/>
                      </a:lnTo>
                      <a:lnTo>
                        <a:pt x="105" y="0"/>
                      </a:lnTo>
                      <a:lnTo>
                        <a:pt x="107" y="0"/>
                      </a:lnTo>
                      <a:lnTo>
                        <a:pt x="109" y="0"/>
                      </a:lnTo>
                      <a:lnTo>
                        <a:pt x="111" y="0"/>
                      </a:lnTo>
                      <a:lnTo>
                        <a:pt x="113" y="0"/>
                      </a:lnTo>
                      <a:lnTo>
                        <a:pt x="115" y="0"/>
                      </a:lnTo>
                      <a:lnTo>
                        <a:pt x="117" y="0"/>
                      </a:lnTo>
                      <a:lnTo>
                        <a:pt x="119" y="0"/>
                      </a:lnTo>
                      <a:lnTo>
                        <a:pt x="121" y="0"/>
                      </a:lnTo>
                      <a:lnTo>
                        <a:pt x="122" y="0"/>
                      </a:lnTo>
                      <a:lnTo>
                        <a:pt x="124" y="0"/>
                      </a:lnTo>
                      <a:lnTo>
                        <a:pt x="126" y="0"/>
                      </a:lnTo>
                      <a:lnTo>
                        <a:pt x="128" y="0"/>
                      </a:lnTo>
                      <a:lnTo>
                        <a:pt x="130" y="0"/>
                      </a:lnTo>
                      <a:lnTo>
                        <a:pt x="132" y="0"/>
                      </a:lnTo>
                      <a:lnTo>
                        <a:pt x="134" y="0"/>
                      </a:lnTo>
                      <a:lnTo>
                        <a:pt x="136" y="0"/>
                      </a:lnTo>
                      <a:lnTo>
                        <a:pt x="138" y="0"/>
                      </a:lnTo>
                      <a:lnTo>
                        <a:pt x="140" y="0"/>
                      </a:lnTo>
                      <a:lnTo>
                        <a:pt x="142" y="0"/>
                      </a:lnTo>
                      <a:lnTo>
                        <a:pt x="144" y="0"/>
                      </a:lnTo>
                      <a:lnTo>
                        <a:pt x="146" y="0"/>
                      </a:lnTo>
                      <a:lnTo>
                        <a:pt x="147" y="0"/>
                      </a:lnTo>
                      <a:lnTo>
                        <a:pt x="149" y="0"/>
                      </a:lnTo>
                      <a:lnTo>
                        <a:pt x="151" y="0"/>
                      </a:lnTo>
                      <a:lnTo>
                        <a:pt x="153" y="0"/>
                      </a:lnTo>
                      <a:lnTo>
                        <a:pt x="155" y="0"/>
                      </a:lnTo>
                      <a:lnTo>
                        <a:pt x="157" y="0"/>
                      </a:lnTo>
                      <a:lnTo>
                        <a:pt x="159" y="0"/>
                      </a:lnTo>
                      <a:lnTo>
                        <a:pt x="161" y="0"/>
                      </a:lnTo>
                      <a:lnTo>
                        <a:pt x="163" y="0"/>
                      </a:lnTo>
                      <a:lnTo>
                        <a:pt x="165" y="0"/>
                      </a:lnTo>
                      <a:lnTo>
                        <a:pt x="167" y="0"/>
                      </a:lnTo>
                      <a:lnTo>
                        <a:pt x="169" y="0"/>
                      </a:lnTo>
                      <a:lnTo>
                        <a:pt x="170" y="0"/>
                      </a:lnTo>
                      <a:lnTo>
                        <a:pt x="172" y="0"/>
                      </a:lnTo>
                      <a:lnTo>
                        <a:pt x="174" y="0"/>
                      </a:lnTo>
                      <a:lnTo>
                        <a:pt x="176" y="0"/>
                      </a:lnTo>
                      <a:lnTo>
                        <a:pt x="178" y="0"/>
                      </a:lnTo>
                      <a:lnTo>
                        <a:pt x="180" y="0"/>
                      </a:lnTo>
                      <a:lnTo>
                        <a:pt x="182" y="0"/>
                      </a:lnTo>
                      <a:lnTo>
                        <a:pt x="184" y="0"/>
                      </a:lnTo>
                      <a:lnTo>
                        <a:pt x="186" y="0"/>
                      </a:lnTo>
                      <a:lnTo>
                        <a:pt x="188" y="0"/>
                      </a:lnTo>
                      <a:lnTo>
                        <a:pt x="190" y="0"/>
                      </a:lnTo>
                      <a:lnTo>
                        <a:pt x="192" y="0"/>
                      </a:lnTo>
                      <a:lnTo>
                        <a:pt x="194" y="0"/>
                      </a:lnTo>
                      <a:lnTo>
                        <a:pt x="195" y="0"/>
                      </a:lnTo>
                      <a:lnTo>
                        <a:pt x="197" y="0"/>
                      </a:lnTo>
                      <a:lnTo>
                        <a:pt x="199" y="0"/>
                      </a:lnTo>
                      <a:lnTo>
                        <a:pt x="201" y="0"/>
                      </a:lnTo>
                      <a:lnTo>
                        <a:pt x="203" y="0"/>
                      </a:lnTo>
                      <a:lnTo>
                        <a:pt x="205" y="0"/>
                      </a:lnTo>
                      <a:lnTo>
                        <a:pt x="207" y="0"/>
                      </a:lnTo>
                      <a:lnTo>
                        <a:pt x="209" y="0"/>
                      </a:lnTo>
                      <a:lnTo>
                        <a:pt x="211" y="0"/>
                      </a:lnTo>
                      <a:lnTo>
                        <a:pt x="213" y="0"/>
                      </a:lnTo>
                      <a:lnTo>
                        <a:pt x="215" y="0"/>
                      </a:lnTo>
                      <a:lnTo>
                        <a:pt x="217" y="0"/>
                      </a:lnTo>
                      <a:lnTo>
                        <a:pt x="218" y="0"/>
                      </a:lnTo>
                      <a:lnTo>
                        <a:pt x="220" y="0"/>
                      </a:lnTo>
                      <a:lnTo>
                        <a:pt x="222" y="0"/>
                      </a:lnTo>
                      <a:lnTo>
                        <a:pt x="224" y="0"/>
                      </a:lnTo>
                      <a:lnTo>
                        <a:pt x="226" y="0"/>
                      </a:lnTo>
                      <a:lnTo>
                        <a:pt x="228" y="0"/>
                      </a:lnTo>
                      <a:lnTo>
                        <a:pt x="230" y="0"/>
                      </a:lnTo>
                      <a:lnTo>
                        <a:pt x="232" y="0"/>
                      </a:lnTo>
                      <a:lnTo>
                        <a:pt x="234" y="0"/>
                      </a:lnTo>
                      <a:lnTo>
                        <a:pt x="236" y="0"/>
                      </a:lnTo>
                      <a:lnTo>
                        <a:pt x="238" y="0"/>
                      </a:lnTo>
                      <a:lnTo>
                        <a:pt x="240" y="0"/>
                      </a:lnTo>
                      <a:lnTo>
                        <a:pt x="242" y="0"/>
                      </a:lnTo>
                      <a:lnTo>
                        <a:pt x="243" y="0"/>
                      </a:lnTo>
                      <a:lnTo>
                        <a:pt x="243" y="2"/>
                      </a:lnTo>
                      <a:lnTo>
                        <a:pt x="243" y="4"/>
                      </a:lnTo>
                      <a:lnTo>
                        <a:pt x="243" y="6"/>
                      </a:lnTo>
                      <a:lnTo>
                        <a:pt x="243" y="8"/>
                      </a:lnTo>
                      <a:lnTo>
                        <a:pt x="243" y="10"/>
                      </a:lnTo>
                      <a:lnTo>
                        <a:pt x="243" y="12"/>
                      </a:lnTo>
                      <a:lnTo>
                        <a:pt x="243" y="13"/>
                      </a:lnTo>
                      <a:lnTo>
                        <a:pt x="243" y="15"/>
                      </a:lnTo>
                      <a:lnTo>
                        <a:pt x="243" y="17"/>
                      </a:lnTo>
                      <a:lnTo>
                        <a:pt x="243" y="19"/>
                      </a:lnTo>
                      <a:lnTo>
                        <a:pt x="243" y="21"/>
                      </a:lnTo>
                      <a:lnTo>
                        <a:pt x="243" y="23"/>
                      </a:lnTo>
                      <a:lnTo>
                        <a:pt x="243" y="25"/>
                      </a:lnTo>
                      <a:lnTo>
                        <a:pt x="243" y="27"/>
                      </a:lnTo>
                      <a:lnTo>
                        <a:pt x="243" y="29"/>
                      </a:lnTo>
                      <a:lnTo>
                        <a:pt x="243" y="31"/>
                      </a:lnTo>
                      <a:lnTo>
                        <a:pt x="243" y="33"/>
                      </a:lnTo>
                      <a:lnTo>
                        <a:pt x="243" y="35"/>
                      </a:lnTo>
                      <a:lnTo>
                        <a:pt x="243" y="36"/>
                      </a:lnTo>
                      <a:lnTo>
                        <a:pt x="243" y="38"/>
                      </a:lnTo>
                      <a:lnTo>
                        <a:pt x="243" y="40"/>
                      </a:lnTo>
                      <a:lnTo>
                        <a:pt x="243" y="42"/>
                      </a:lnTo>
                      <a:lnTo>
                        <a:pt x="243" y="44"/>
                      </a:lnTo>
                      <a:lnTo>
                        <a:pt x="243" y="46"/>
                      </a:lnTo>
                      <a:lnTo>
                        <a:pt x="243" y="48"/>
                      </a:lnTo>
                      <a:lnTo>
                        <a:pt x="243" y="50"/>
                      </a:lnTo>
                      <a:lnTo>
                        <a:pt x="243" y="52"/>
                      </a:lnTo>
                      <a:lnTo>
                        <a:pt x="243" y="54"/>
                      </a:lnTo>
                      <a:lnTo>
                        <a:pt x="243" y="56"/>
                      </a:lnTo>
                      <a:lnTo>
                        <a:pt x="243" y="58"/>
                      </a:lnTo>
                      <a:lnTo>
                        <a:pt x="243" y="60"/>
                      </a:lnTo>
                      <a:lnTo>
                        <a:pt x="243" y="61"/>
                      </a:lnTo>
                      <a:lnTo>
                        <a:pt x="243" y="63"/>
                      </a:lnTo>
                      <a:lnTo>
                        <a:pt x="243" y="65"/>
                      </a:lnTo>
                      <a:lnTo>
                        <a:pt x="243" y="67"/>
                      </a:lnTo>
                      <a:lnTo>
                        <a:pt x="243" y="69"/>
                      </a:lnTo>
                      <a:lnTo>
                        <a:pt x="243" y="71"/>
                      </a:lnTo>
                      <a:lnTo>
                        <a:pt x="243" y="73"/>
                      </a:lnTo>
                      <a:lnTo>
                        <a:pt x="243" y="75"/>
                      </a:lnTo>
                      <a:lnTo>
                        <a:pt x="243" y="77"/>
                      </a:lnTo>
                      <a:lnTo>
                        <a:pt x="243" y="79"/>
                      </a:lnTo>
                      <a:lnTo>
                        <a:pt x="243" y="81"/>
                      </a:lnTo>
                      <a:lnTo>
                        <a:pt x="243" y="83"/>
                      </a:lnTo>
                      <a:lnTo>
                        <a:pt x="243" y="84"/>
                      </a:lnTo>
                      <a:lnTo>
                        <a:pt x="243" y="86"/>
                      </a:lnTo>
                      <a:lnTo>
                        <a:pt x="243" y="88"/>
                      </a:lnTo>
                      <a:lnTo>
                        <a:pt x="243" y="90"/>
                      </a:lnTo>
                      <a:lnTo>
                        <a:pt x="243" y="92"/>
                      </a:lnTo>
                      <a:lnTo>
                        <a:pt x="243" y="94"/>
                      </a:lnTo>
                      <a:lnTo>
                        <a:pt x="243" y="96"/>
                      </a:lnTo>
                      <a:lnTo>
                        <a:pt x="243" y="98"/>
                      </a:lnTo>
                      <a:lnTo>
                        <a:pt x="243" y="100"/>
                      </a:lnTo>
                      <a:lnTo>
                        <a:pt x="243" y="102"/>
                      </a:lnTo>
                      <a:lnTo>
                        <a:pt x="243" y="104"/>
                      </a:lnTo>
                      <a:lnTo>
                        <a:pt x="243" y="106"/>
                      </a:lnTo>
                      <a:lnTo>
                        <a:pt x="243" y="108"/>
                      </a:lnTo>
                      <a:lnTo>
                        <a:pt x="243" y="109"/>
                      </a:lnTo>
                      <a:lnTo>
                        <a:pt x="243" y="111"/>
                      </a:lnTo>
                      <a:lnTo>
                        <a:pt x="243" y="113"/>
                      </a:lnTo>
                      <a:lnTo>
                        <a:pt x="243" y="115"/>
                      </a:lnTo>
                      <a:lnTo>
                        <a:pt x="243" y="117"/>
                      </a:lnTo>
                      <a:lnTo>
                        <a:pt x="243" y="119"/>
                      </a:lnTo>
                      <a:lnTo>
                        <a:pt x="243" y="121"/>
                      </a:lnTo>
                      <a:lnTo>
                        <a:pt x="243" y="123"/>
                      </a:lnTo>
                      <a:lnTo>
                        <a:pt x="242" y="123"/>
                      </a:lnTo>
                      <a:lnTo>
                        <a:pt x="242" y="125"/>
                      </a:lnTo>
                      <a:lnTo>
                        <a:pt x="243" y="125"/>
                      </a:lnTo>
                      <a:lnTo>
                        <a:pt x="243" y="127"/>
                      </a:lnTo>
                      <a:lnTo>
                        <a:pt x="245" y="127"/>
                      </a:lnTo>
                      <a:lnTo>
                        <a:pt x="243" y="127"/>
                      </a:lnTo>
                      <a:lnTo>
                        <a:pt x="243" y="129"/>
                      </a:lnTo>
                      <a:lnTo>
                        <a:pt x="245" y="129"/>
                      </a:lnTo>
                      <a:lnTo>
                        <a:pt x="245" y="131"/>
                      </a:lnTo>
                      <a:lnTo>
                        <a:pt x="245" y="132"/>
                      </a:lnTo>
                      <a:lnTo>
                        <a:pt x="247" y="132"/>
                      </a:lnTo>
                      <a:lnTo>
                        <a:pt x="245" y="134"/>
                      </a:lnTo>
                      <a:lnTo>
                        <a:pt x="245" y="136"/>
                      </a:lnTo>
                      <a:lnTo>
                        <a:pt x="245" y="138"/>
                      </a:lnTo>
                      <a:lnTo>
                        <a:pt x="245" y="140"/>
                      </a:lnTo>
                      <a:lnTo>
                        <a:pt x="247" y="140"/>
                      </a:lnTo>
                      <a:lnTo>
                        <a:pt x="245" y="140"/>
                      </a:lnTo>
                      <a:lnTo>
                        <a:pt x="243" y="140"/>
                      </a:lnTo>
                      <a:lnTo>
                        <a:pt x="242" y="140"/>
                      </a:lnTo>
                      <a:lnTo>
                        <a:pt x="240" y="140"/>
                      </a:lnTo>
                      <a:lnTo>
                        <a:pt x="238" y="140"/>
                      </a:lnTo>
                      <a:lnTo>
                        <a:pt x="236" y="140"/>
                      </a:lnTo>
                      <a:lnTo>
                        <a:pt x="234" y="140"/>
                      </a:lnTo>
                      <a:lnTo>
                        <a:pt x="232" y="140"/>
                      </a:lnTo>
                      <a:lnTo>
                        <a:pt x="230" y="140"/>
                      </a:lnTo>
                      <a:lnTo>
                        <a:pt x="228" y="140"/>
                      </a:lnTo>
                      <a:lnTo>
                        <a:pt x="226" y="140"/>
                      </a:lnTo>
                      <a:lnTo>
                        <a:pt x="224" y="140"/>
                      </a:lnTo>
                      <a:lnTo>
                        <a:pt x="222" y="140"/>
                      </a:lnTo>
                      <a:lnTo>
                        <a:pt x="220" y="140"/>
                      </a:lnTo>
                      <a:lnTo>
                        <a:pt x="218" y="140"/>
                      </a:lnTo>
                      <a:lnTo>
                        <a:pt x="217" y="140"/>
                      </a:lnTo>
                      <a:lnTo>
                        <a:pt x="215" y="140"/>
                      </a:lnTo>
                      <a:lnTo>
                        <a:pt x="213" y="140"/>
                      </a:lnTo>
                      <a:lnTo>
                        <a:pt x="211" y="140"/>
                      </a:lnTo>
                      <a:lnTo>
                        <a:pt x="209" y="140"/>
                      </a:lnTo>
                      <a:lnTo>
                        <a:pt x="207" y="140"/>
                      </a:lnTo>
                      <a:lnTo>
                        <a:pt x="205" y="140"/>
                      </a:lnTo>
                      <a:lnTo>
                        <a:pt x="203" y="140"/>
                      </a:lnTo>
                      <a:lnTo>
                        <a:pt x="201" y="140"/>
                      </a:lnTo>
                      <a:lnTo>
                        <a:pt x="199" y="140"/>
                      </a:lnTo>
                      <a:lnTo>
                        <a:pt x="197" y="140"/>
                      </a:lnTo>
                      <a:lnTo>
                        <a:pt x="195" y="140"/>
                      </a:lnTo>
                      <a:lnTo>
                        <a:pt x="194" y="140"/>
                      </a:lnTo>
                      <a:lnTo>
                        <a:pt x="192" y="140"/>
                      </a:lnTo>
                      <a:lnTo>
                        <a:pt x="190" y="140"/>
                      </a:lnTo>
                      <a:lnTo>
                        <a:pt x="188" y="140"/>
                      </a:lnTo>
                      <a:lnTo>
                        <a:pt x="186" y="140"/>
                      </a:lnTo>
                      <a:lnTo>
                        <a:pt x="184" y="140"/>
                      </a:lnTo>
                      <a:lnTo>
                        <a:pt x="182" y="140"/>
                      </a:lnTo>
                      <a:lnTo>
                        <a:pt x="180" y="142"/>
                      </a:lnTo>
                      <a:lnTo>
                        <a:pt x="178" y="142"/>
                      </a:lnTo>
                      <a:lnTo>
                        <a:pt x="178" y="144"/>
                      </a:lnTo>
                      <a:lnTo>
                        <a:pt x="176" y="144"/>
                      </a:lnTo>
                      <a:lnTo>
                        <a:pt x="174" y="144"/>
                      </a:lnTo>
                      <a:lnTo>
                        <a:pt x="172" y="144"/>
                      </a:lnTo>
                      <a:lnTo>
                        <a:pt x="170" y="144"/>
                      </a:lnTo>
                      <a:lnTo>
                        <a:pt x="169" y="144"/>
                      </a:lnTo>
                      <a:lnTo>
                        <a:pt x="167" y="144"/>
                      </a:lnTo>
                      <a:lnTo>
                        <a:pt x="165" y="144"/>
                      </a:lnTo>
                      <a:lnTo>
                        <a:pt x="163" y="144"/>
                      </a:lnTo>
                      <a:lnTo>
                        <a:pt x="161" y="144"/>
                      </a:lnTo>
                      <a:lnTo>
                        <a:pt x="161" y="146"/>
                      </a:lnTo>
                      <a:lnTo>
                        <a:pt x="159" y="148"/>
                      </a:lnTo>
                      <a:lnTo>
                        <a:pt x="157" y="148"/>
                      </a:lnTo>
                      <a:lnTo>
                        <a:pt x="155" y="148"/>
                      </a:lnTo>
                      <a:lnTo>
                        <a:pt x="153" y="148"/>
                      </a:lnTo>
                      <a:lnTo>
                        <a:pt x="151" y="148"/>
                      </a:lnTo>
                      <a:lnTo>
                        <a:pt x="149" y="150"/>
                      </a:lnTo>
                      <a:lnTo>
                        <a:pt x="147" y="150"/>
                      </a:lnTo>
                      <a:lnTo>
                        <a:pt x="146" y="152"/>
                      </a:lnTo>
                      <a:lnTo>
                        <a:pt x="144" y="152"/>
                      </a:lnTo>
                      <a:lnTo>
                        <a:pt x="144" y="154"/>
                      </a:lnTo>
                      <a:lnTo>
                        <a:pt x="142" y="154"/>
                      </a:lnTo>
                      <a:lnTo>
                        <a:pt x="140" y="154"/>
                      </a:lnTo>
                      <a:lnTo>
                        <a:pt x="138" y="154"/>
                      </a:lnTo>
                      <a:lnTo>
                        <a:pt x="136" y="154"/>
                      </a:lnTo>
                      <a:lnTo>
                        <a:pt x="134" y="154"/>
                      </a:lnTo>
                      <a:lnTo>
                        <a:pt x="132" y="154"/>
                      </a:lnTo>
                      <a:lnTo>
                        <a:pt x="132" y="152"/>
                      </a:lnTo>
                      <a:lnTo>
                        <a:pt x="130" y="152"/>
                      </a:lnTo>
                      <a:lnTo>
                        <a:pt x="128" y="152"/>
                      </a:lnTo>
                      <a:lnTo>
                        <a:pt x="128" y="154"/>
                      </a:lnTo>
                      <a:lnTo>
                        <a:pt x="126" y="154"/>
                      </a:lnTo>
                      <a:lnTo>
                        <a:pt x="124" y="154"/>
                      </a:lnTo>
                      <a:lnTo>
                        <a:pt x="124" y="156"/>
                      </a:lnTo>
                      <a:lnTo>
                        <a:pt x="122" y="156"/>
                      </a:lnTo>
                      <a:lnTo>
                        <a:pt x="121" y="157"/>
                      </a:lnTo>
                      <a:lnTo>
                        <a:pt x="121" y="156"/>
                      </a:lnTo>
                      <a:lnTo>
                        <a:pt x="119" y="156"/>
                      </a:lnTo>
                      <a:lnTo>
                        <a:pt x="119" y="157"/>
                      </a:lnTo>
                      <a:lnTo>
                        <a:pt x="119" y="156"/>
                      </a:lnTo>
                      <a:lnTo>
                        <a:pt x="117" y="156"/>
                      </a:lnTo>
                      <a:lnTo>
                        <a:pt x="115" y="156"/>
                      </a:lnTo>
                      <a:lnTo>
                        <a:pt x="115" y="157"/>
                      </a:lnTo>
                      <a:lnTo>
                        <a:pt x="113" y="157"/>
                      </a:lnTo>
                      <a:lnTo>
                        <a:pt x="113" y="159"/>
                      </a:lnTo>
                      <a:lnTo>
                        <a:pt x="113" y="157"/>
                      </a:lnTo>
                      <a:lnTo>
                        <a:pt x="111" y="157"/>
                      </a:lnTo>
                      <a:lnTo>
                        <a:pt x="111" y="156"/>
                      </a:lnTo>
                      <a:lnTo>
                        <a:pt x="109" y="156"/>
                      </a:lnTo>
                      <a:lnTo>
                        <a:pt x="109" y="154"/>
                      </a:lnTo>
                      <a:lnTo>
                        <a:pt x="107" y="154"/>
                      </a:lnTo>
                      <a:lnTo>
                        <a:pt x="105" y="154"/>
                      </a:lnTo>
                      <a:lnTo>
                        <a:pt x="105" y="156"/>
                      </a:lnTo>
                      <a:lnTo>
                        <a:pt x="105" y="154"/>
                      </a:lnTo>
                      <a:lnTo>
                        <a:pt x="103" y="154"/>
                      </a:lnTo>
                      <a:lnTo>
                        <a:pt x="101" y="154"/>
                      </a:lnTo>
                      <a:lnTo>
                        <a:pt x="99" y="154"/>
                      </a:lnTo>
                      <a:lnTo>
                        <a:pt x="98" y="154"/>
                      </a:lnTo>
                      <a:lnTo>
                        <a:pt x="96" y="154"/>
                      </a:lnTo>
                      <a:lnTo>
                        <a:pt x="94" y="154"/>
                      </a:lnTo>
                      <a:lnTo>
                        <a:pt x="92" y="154"/>
                      </a:lnTo>
                      <a:lnTo>
                        <a:pt x="90" y="156"/>
                      </a:lnTo>
                      <a:lnTo>
                        <a:pt x="88" y="157"/>
                      </a:lnTo>
                      <a:lnTo>
                        <a:pt x="86" y="157"/>
                      </a:lnTo>
                      <a:lnTo>
                        <a:pt x="84" y="159"/>
                      </a:lnTo>
                      <a:lnTo>
                        <a:pt x="82" y="159"/>
                      </a:lnTo>
                      <a:lnTo>
                        <a:pt x="80" y="159"/>
                      </a:lnTo>
                      <a:lnTo>
                        <a:pt x="80" y="161"/>
                      </a:lnTo>
                      <a:lnTo>
                        <a:pt x="78" y="161"/>
                      </a:lnTo>
                      <a:lnTo>
                        <a:pt x="76" y="161"/>
                      </a:lnTo>
                      <a:lnTo>
                        <a:pt x="74" y="159"/>
                      </a:lnTo>
                      <a:lnTo>
                        <a:pt x="73" y="159"/>
                      </a:lnTo>
                      <a:lnTo>
                        <a:pt x="71" y="159"/>
                      </a:lnTo>
                      <a:lnTo>
                        <a:pt x="69" y="159"/>
                      </a:lnTo>
                      <a:lnTo>
                        <a:pt x="67" y="159"/>
                      </a:lnTo>
                      <a:lnTo>
                        <a:pt x="65" y="157"/>
                      </a:lnTo>
                      <a:lnTo>
                        <a:pt x="63" y="157"/>
                      </a:lnTo>
                      <a:lnTo>
                        <a:pt x="63" y="156"/>
                      </a:lnTo>
                      <a:lnTo>
                        <a:pt x="61" y="156"/>
                      </a:lnTo>
                      <a:lnTo>
                        <a:pt x="63" y="154"/>
                      </a:lnTo>
                      <a:lnTo>
                        <a:pt x="63" y="152"/>
                      </a:lnTo>
                      <a:lnTo>
                        <a:pt x="61" y="150"/>
                      </a:lnTo>
                      <a:lnTo>
                        <a:pt x="61" y="148"/>
                      </a:lnTo>
                      <a:lnTo>
                        <a:pt x="61" y="146"/>
                      </a:lnTo>
                      <a:lnTo>
                        <a:pt x="61" y="144"/>
                      </a:lnTo>
                      <a:lnTo>
                        <a:pt x="61" y="142"/>
                      </a:lnTo>
                      <a:lnTo>
                        <a:pt x="59" y="142"/>
                      </a:lnTo>
                      <a:lnTo>
                        <a:pt x="59" y="140"/>
                      </a:lnTo>
                      <a:lnTo>
                        <a:pt x="59" y="138"/>
                      </a:lnTo>
                      <a:lnTo>
                        <a:pt x="57" y="138"/>
                      </a:lnTo>
                      <a:lnTo>
                        <a:pt x="57" y="136"/>
                      </a:lnTo>
                      <a:lnTo>
                        <a:pt x="55" y="136"/>
                      </a:lnTo>
                      <a:lnTo>
                        <a:pt x="55" y="134"/>
                      </a:lnTo>
                      <a:lnTo>
                        <a:pt x="53" y="134"/>
                      </a:lnTo>
                      <a:lnTo>
                        <a:pt x="53" y="132"/>
                      </a:lnTo>
                      <a:lnTo>
                        <a:pt x="51" y="132"/>
                      </a:lnTo>
                      <a:lnTo>
                        <a:pt x="50" y="132"/>
                      </a:lnTo>
                      <a:lnTo>
                        <a:pt x="48" y="132"/>
                      </a:lnTo>
                      <a:lnTo>
                        <a:pt x="48" y="134"/>
                      </a:lnTo>
                      <a:lnTo>
                        <a:pt x="46" y="134"/>
                      </a:lnTo>
                      <a:lnTo>
                        <a:pt x="44" y="132"/>
                      </a:lnTo>
                      <a:lnTo>
                        <a:pt x="42" y="132"/>
                      </a:lnTo>
                      <a:lnTo>
                        <a:pt x="42" y="131"/>
                      </a:lnTo>
                      <a:lnTo>
                        <a:pt x="42" y="129"/>
                      </a:lnTo>
                      <a:lnTo>
                        <a:pt x="40" y="129"/>
                      </a:lnTo>
                      <a:lnTo>
                        <a:pt x="38" y="129"/>
                      </a:lnTo>
                      <a:lnTo>
                        <a:pt x="36" y="129"/>
                      </a:lnTo>
                      <a:lnTo>
                        <a:pt x="34" y="129"/>
                      </a:lnTo>
                      <a:lnTo>
                        <a:pt x="34" y="127"/>
                      </a:lnTo>
                      <a:lnTo>
                        <a:pt x="32" y="127"/>
                      </a:lnTo>
                      <a:lnTo>
                        <a:pt x="34" y="127"/>
                      </a:lnTo>
                      <a:lnTo>
                        <a:pt x="32" y="127"/>
                      </a:lnTo>
                      <a:lnTo>
                        <a:pt x="30" y="127"/>
                      </a:lnTo>
                      <a:lnTo>
                        <a:pt x="30" y="129"/>
                      </a:lnTo>
                      <a:lnTo>
                        <a:pt x="30" y="127"/>
                      </a:lnTo>
                      <a:lnTo>
                        <a:pt x="30" y="129"/>
                      </a:lnTo>
                      <a:lnTo>
                        <a:pt x="28" y="129"/>
                      </a:lnTo>
                      <a:lnTo>
                        <a:pt x="26" y="129"/>
                      </a:lnTo>
                      <a:lnTo>
                        <a:pt x="26" y="131"/>
                      </a:lnTo>
                      <a:lnTo>
                        <a:pt x="26" y="129"/>
                      </a:lnTo>
                      <a:lnTo>
                        <a:pt x="25" y="129"/>
                      </a:lnTo>
                      <a:lnTo>
                        <a:pt x="25" y="127"/>
                      </a:lnTo>
                      <a:lnTo>
                        <a:pt x="23" y="127"/>
                      </a:lnTo>
                      <a:lnTo>
                        <a:pt x="21" y="127"/>
                      </a:lnTo>
                      <a:lnTo>
                        <a:pt x="21" y="129"/>
                      </a:lnTo>
                      <a:lnTo>
                        <a:pt x="23" y="129"/>
                      </a:lnTo>
                      <a:lnTo>
                        <a:pt x="21" y="129"/>
                      </a:lnTo>
                      <a:lnTo>
                        <a:pt x="21" y="127"/>
                      </a:lnTo>
                      <a:lnTo>
                        <a:pt x="21" y="125"/>
                      </a:lnTo>
                      <a:lnTo>
                        <a:pt x="21" y="123"/>
                      </a:lnTo>
                      <a:lnTo>
                        <a:pt x="21" y="121"/>
                      </a:lnTo>
                      <a:lnTo>
                        <a:pt x="21" y="119"/>
                      </a:lnTo>
                      <a:lnTo>
                        <a:pt x="21" y="117"/>
                      </a:lnTo>
                      <a:lnTo>
                        <a:pt x="21" y="115"/>
                      </a:lnTo>
                      <a:lnTo>
                        <a:pt x="21" y="113"/>
                      </a:lnTo>
                      <a:lnTo>
                        <a:pt x="21" y="111"/>
                      </a:lnTo>
                      <a:lnTo>
                        <a:pt x="23" y="111"/>
                      </a:lnTo>
                      <a:lnTo>
                        <a:pt x="21" y="111"/>
                      </a:lnTo>
                      <a:lnTo>
                        <a:pt x="21" y="113"/>
                      </a:lnTo>
                      <a:lnTo>
                        <a:pt x="23" y="113"/>
                      </a:lnTo>
                      <a:lnTo>
                        <a:pt x="23" y="115"/>
                      </a:lnTo>
                      <a:lnTo>
                        <a:pt x="23" y="117"/>
                      </a:lnTo>
                      <a:lnTo>
                        <a:pt x="23" y="119"/>
                      </a:lnTo>
                      <a:lnTo>
                        <a:pt x="23" y="121"/>
                      </a:lnTo>
                      <a:lnTo>
                        <a:pt x="23" y="123"/>
                      </a:lnTo>
                      <a:lnTo>
                        <a:pt x="25" y="123"/>
                      </a:lnTo>
                      <a:lnTo>
                        <a:pt x="25" y="125"/>
                      </a:lnTo>
                      <a:lnTo>
                        <a:pt x="25" y="123"/>
                      </a:lnTo>
                      <a:lnTo>
                        <a:pt x="25" y="121"/>
                      </a:lnTo>
                      <a:lnTo>
                        <a:pt x="26" y="121"/>
                      </a:lnTo>
                      <a:lnTo>
                        <a:pt x="25" y="121"/>
                      </a:lnTo>
                      <a:lnTo>
                        <a:pt x="25" y="119"/>
                      </a:lnTo>
                      <a:lnTo>
                        <a:pt x="26" y="119"/>
                      </a:lnTo>
                      <a:lnTo>
                        <a:pt x="26" y="121"/>
                      </a:lnTo>
                      <a:lnTo>
                        <a:pt x="28" y="121"/>
                      </a:lnTo>
                      <a:lnTo>
                        <a:pt x="28" y="123"/>
                      </a:lnTo>
                      <a:lnTo>
                        <a:pt x="28" y="121"/>
                      </a:lnTo>
                      <a:lnTo>
                        <a:pt x="26" y="121"/>
                      </a:lnTo>
                      <a:lnTo>
                        <a:pt x="26" y="119"/>
                      </a:lnTo>
                      <a:lnTo>
                        <a:pt x="25" y="119"/>
                      </a:lnTo>
                      <a:lnTo>
                        <a:pt x="26" y="117"/>
                      </a:lnTo>
                      <a:lnTo>
                        <a:pt x="26" y="115"/>
                      </a:lnTo>
                      <a:lnTo>
                        <a:pt x="26" y="113"/>
                      </a:lnTo>
                      <a:lnTo>
                        <a:pt x="25" y="113"/>
                      </a:lnTo>
                      <a:lnTo>
                        <a:pt x="25" y="111"/>
                      </a:lnTo>
                      <a:lnTo>
                        <a:pt x="25" y="113"/>
                      </a:lnTo>
                      <a:lnTo>
                        <a:pt x="26" y="113"/>
                      </a:lnTo>
                      <a:lnTo>
                        <a:pt x="25" y="111"/>
                      </a:lnTo>
                      <a:lnTo>
                        <a:pt x="26" y="111"/>
                      </a:lnTo>
                      <a:lnTo>
                        <a:pt x="25" y="111"/>
                      </a:lnTo>
                      <a:lnTo>
                        <a:pt x="26" y="111"/>
                      </a:lnTo>
                      <a:lnTo>
                        <a:pt x="26" y="109"/>
                      </a:lnTo>
                      <a:lnTo>
                        <a:pt x="28" y="109"/>
                      </a:lnTo>
                      <a:lnTo>
                        <a:pt x="30" y="109"/>
                      </a:lnTo>
                      <a:lnTo>
                        <a:pt x="28" y="109"/>
                      </a:lnTo>
                      <a:lnTo>
                        <a:pt x="28" y="108"/>
                      </a:lnTo>
                      <a:lnTo>
                        <a:pt x="26" y="108"/>
                      </a:lnTo>
                      <a:lnTo>
                        <a:pt x="26" y="106"/>
                      </a:lnTo>
                      <a:lnTo>
                        <a:pt x="26" y="108"/>
                      </a:lnTo>
                      <a:lnTo>
                        <a:pt x="25" y="108"/>
                      </a:lnTo>
                      <a:lnTo>
                        <a:pt x="23" y="108"/>
                      </a:lnTo>
                      <a:lnTo>
                        <a:pt x="25" y="108"/>
                      </a:lnTo>
                      <a:lnTo>
                        <a:pt x="23" y="108"/>
                      </a:lnTo>
                      <a:lnTo>
                        <a:pt x="23" y="109"/>
                      </a:lnTo>
                      <a:lnTo>
                        <a:pt x="23" y="108"/>
                      </a:lnTo>
                      <a:lnTo>
                        <a:pt x="21" y="108"/>
                      </a:lnTo>
                      <a:lnTo>
                        <a:pt x="21" y="106"/>
                      </a:lnTo>
                      <a:lnTo>
                        <a:pt x="21" y="104"/>
                      </a:lnTo>
                      <a:lnTo>
                        <a:pt x="21" y="102"/>
                      </a:lnTo>
                      <a:lnTo>
                        <a:pt x="19" y="102"/>
                      </a:lnTo>
                      <a:lnTo>
                        <a:pt x="19" y="100"/>
                      </a:lnTo>
                      <a:lnTo>
                        <a:pt x="19" y="98"/>
                      </a:lnTo>
                      <a:lnTo>
                        <a:pt x="21" y="98"/>
                      </a:lnTo>
                      <a:lnTo>
                        <a:pt x="21" y="100"/>
                      </a:lnTo>
                      <a:lnTo>
                        <a:pt x="19" y="100"/>
                      </a:lnTo>
                      <a:lnTo>
                        <a:pt x="21" y="100"/>
                      </a:lnTo>
                      <a:lnTo>
                        <a:pt x="21" y="102"/>
                      </a:lnTo>
                      <a:lnTo>
                        <a:pt x="23" y="102"/>
                      </a:lnTo>
                      <a:lnTo>
                        <a:pt x="21" y="102"/>
                      </a:lnTo>
                      <a:lnTo>
                        <a:pt x="23" y="102"/>
                      </a:lnTo>
                      <a:lnTo>
                        <a:pt x="23" y="100"/>
                      </a:lnTo>
                      <a:lnTo>
                        <a:pt x="23" y="102"/>
                      </a:lnTo>
                      <a:lnTo>
                        <a:pt x="23" y="100"/>
                      </a:lnTo>
                      <a:lnTo>
                        <a:pt x="23" y="102"/>
                      </a:lnTo>
                      <a:lnTo>
                        <a:pt x="21" y="102"/>
                      </a:lnTo>
                      <a:lnTo>
                        <a:pt x="21" y="100"/>
                      </a:lnTo>
                      <a:lnTo>
                        <a:pt x="23" y="100"/>
                      </a:lnTo>
                      <a:lnTo>
                        <a:pt x="25" y="100"/>
                      </a:lnTo>
                      <a:lnTo>
                        <a:pt x="23" y="100"/>
                      </a:lnTo>
                      <a:lnTo>
                        <a:pt x="23" y="98"/>
                      </a:lnTo>
                      <a:lnTo>
                        <a:pt x="25" y="98"/>
                      </a:lnTo>
                      <a:lnTo>
                        <a:pt x="26" y="98"/>
                      </a:lnTo>
                      <a:lnTo>
                        <a:pt x="28" y="98"/>
                      </a:lnTo>
                      <a:lnTo>
                        <a:pt x="28" y="96"/>
                      </a:lnTo>
                      <a:lnTo>
                        <a:pt x="30" y="96"/>
                      </a:lnTo>
                      <a:lnTo>
                        <a:pt x="28" y="96"/>
                      </a:lnTo>
                      <a:lnTo>
                        <a:pt x="26" y="96"/>
                      </a:lnTo>
                      <a:lnTo>
                        <a:pt x="25" y="96"/>
                      </a:lnTo>
                      <a:lnTo>
                        <a:pt x="26" y="96"/>
                      </a:lnTo>
                      <a:lnTo>
                        <a:pt x="25" y="96"/>
                      </a:lnTo>
                      <a:lnTo>
                        <a:pt x="23" y="96"/>
                      </a:lnTo>
                      <a:lnTo>
                        <a:pt x="23" y="94"/>
                      </a:lnTo>
                      <a:lnTo>
                        <a:pt x="21" y="92"/>
                      </a:lnTo>
                      <a:lnTo>
                        <a:pt x="19" y="92"/>
                      </a:lnTo>
                      <a:lnTo>
                        <a:pt x="19" y="94"/>
                      </a:lnTo>
                      <a:lnTo>
                        <a:pt x="19" y="96"/>
                      </a:lnTo>
                      <a:lnTo>
                        <a:pt x="19" y="98"/>
                      </a:lnTo>
                      <a:lnTo>
                        <a:pt x="21" y="98"/>
                      </a:lnTo>
                      <a:lnTo>
                        <a:pt x="19" y="98"/>
                      </a:lnTo>
                      <a:lnTo>
                        <a:pt x="17" y="98"/>
                      </a:lnTo>
                      <a:lnTo>
                        <a:pt x="17" y="96"/>
                      </a:lnTo>
                      <a:lnTo>
                        <a:pt x="19" y="96"/>
                      </a:lnTo>
                      <a:lnTo>
                        <a:pt x="19" y="94"/>
                      </a:lnTo>
                      <a:lnTo>
                        <a:pt x="19" y="92"/>
                      </a:lnTo>
                      <a:lnTo>
                        <a:pt x="17" y="92"/>
                      </a:lnTo>
                      <a:lnTo>
                        <a:pt x="17" y="90"/>
                      </a:lnTo>
                      <a:lnTo>
                        <a:pt x="17" y="88"/>
                      </a:lnTo>
                      <a:lnTo>
                        <a:pt x="17" y="90"/>
                      </a:lnTo>
                      <a:lnTo>
                        <a:pt x="17" y="88"/>
                      </a:lnTo>
                      <a:lnTo>
                        <a:pt x="17" y="86"/>
                      </a:lnTo>
                      <a:lnTo>
                        <a:pt x="17" y="84"/>
                      </a:lnTo>
                      <a:lnTo>
                        <a:pt x="17" y="83"/>
                      </a:lnTo>
                      <a:lnTo>
                        <a:pt x="15" y="83"/>
                      </a:lnTo>
                      <a:lnTo>
                        <a:pt x="15" y="81"/>
                      </a:lnTo>
                      <a:lnTo>
                        <a:pt x="15" y="79"/>
                      </a:lnTo>
                      <a:lnTo>
                        <a:pt x="13" y="79"/>
                      </a:lnTo>
                      <a:lnTo>
                        <a:pt x="15" y="79"/>
                      </a:lnTo>
                      <a:lnTo>
                        <a:pt x="13" y="79"/>
                      </a:lnTo>
                      <a:lnTo>
                        <a:pt x="13" y="77"/>
                      </a:lnTo>
                      <a:lnTo>
                        <a:pt x="13" y="75"/>
                      </a:lnTo>
                      <a:lnTo>
                        <a:pt x="13" y="73"/>
                      </a:lnTo>
                      <a:lnTo>
                        <a:pt x="13" y="71"/>
                      </a:lnTo>
                      <a:lnTo>
                        <a:pt x="11" y="69"/>
                      </a:lnTo>
                      <a:lnTo>
                        <a:pt x="11" y="67"/>
                      </a:lnTo>
                      <a:lnTo>
                        <a:pt x="11" y="65"/>
                      </a:lnTo>
                      <a:lnTo>
                        <a:pt x="11" y="63"/>
                      </a:lnTo>
                      <a:lnTo>
                        <a:pt x="11" y="61"/>
                      </a:lnTo>
                      <a:lnTo>
                        <a:pt x="9" y="61"/>
                      </a:lnTo>
                      <a:lnTo>
                        <a:pt x="9" y="60"/>
                      </a:lnTo>
                      <a:lnTo>
                        <a:pt x="7" y="60"/>
                      </a:lnTo>
                      <a:lnTo>
                        <a:pt x="9" y="60"/>
                      </a:lnTo>
                      <a:lnTo>
                        <a:pt x="7" y="58"/>
                      </a:lnTo>
                      <a:lnTo>
                        <a:pt x="7" y="56"/>
                      </a:lnTo>
                      <a:lnTo>
                        <a:pt x="7" y="58"/>
                      </a:lnTo>
                      <a:lnTo>
                        <a:pt x="7" y="56"/>
                      </a:lnTo>
                      <a:lnTo>
                        <a:pt x="5" y="56"/>
                      </a:lnTo>
                      <a:lnTo>
                        <a:pt x="5" y="54"/>
                      </a:lnTo>
                      <a:lnTo>
                        <a:pt x="3" y="54"/>
                      </a:lnTo>
                      <a:lnTo>
                        <a:pt x="3" y="52"/>
                      </a:lnTo>
                      <a:lnTo>
                        <a:pt x="3" y="50"/>
                      </a:lnTo>
                      <a:lnTo>
                        <a:pt x="2" y="50"/>
                      </a:lnTo>
                      <a:lnTo>
                        <a:pt x="2" y="48"/>
                      </a:lnTo>
                      <a:lnTo>
                        <a:pt x="2" y="46"/>
                      </a:lnTo>
                      <a:lnTo>
                        <a:pt x="2" y="44"/>
                      </a:lnTo>
                      <a:lnTo>
                        <a:pt x="2" y="42"/>
                      </a:lnTo>
                      <a:lnTo>
                        <a:pt x="2" y="40"/>
                      </a:lnTo>
                      <a:lnTo>
                        <a:pt x="0" y="40"/>
                      </a:lnTo>
                      <a:lnTo>
                        <a:pt x="2" y="40"/>
                      </a:lnTo>
                      <a:lnTo>
                        <a:pt x="2" y="38"/>
                      </a:lnTo>
                      <a:lnTo>
                        <a:pt x="2" y="36"/>
                      </a:lnTo>
                      <a:lnTo>
                        <a:pt x="2" y="35"/>
                      </a:lnTo>
                      <a:lnTo>
                        <a:pt x="2" y="33"/>
                      </a:lnTo>
                      <a:lnTo>
                        <a:pt x="3" y="33"/>
                      </a:lnTo>
                      <a:lnTo>
                        <a:pt x="2" y="33"/>
                      </a:lnTo>
                      <a:lnTo>
                        <a:pt x="3" y="33"/>
                      </a:lnTo>
                      <a:lnTo>
                        <a:pt x="2" y="33"/>
                      </a:lnTo>
                      <a:lnTo>
                        <a:pt x="2" y="31"/>
                      </a:lnTo>
                      <a:lnTo>
                        <a:pt x="0" y="31"/>
                      </a:lnTo>
                      <a:lnTo>
                        <a:pt x="0" y="29"/>
                      </a:lnTo>
                      <a:lnTo>
                        <a:pt x="2" y="29"/>
                      </a:lnTo>
                      <a:lnTo>
                        <a:pt x="2" y="31"/>
                      </a:lnTo>
                      <a:lnTo>
                        <a:pt x="2" y="29"/>
                      </a:lnTo>
                      <a:lnTo>
                        <a:pt x="3" y="29"/>
                      </a:lnTo>
                      <a:lnTo>
                        <a:pt x="3" y="31"/>
                      </a:lnTo>
                      <a:lnTo>
                        <a:pt x="5" y="31"/>
                      </a:lnTo>
                      <a:lnTo>
                        <a:pt x="7" y="31"/>
                      </a:lnTo>
                      <a:lnTo>
                        <a:pt x="7" y="33"/>
                      </a:lnTo>
                      <a:lnTo>
                        <a:pt x="9" y="33"/>
                      </a:lnTo>
                      <a:lnTo>
                        <a:pt x="9" y="35"/>
                      </a:lnTo>
                      <a:lnTo>
                        <a:pt x="11" y="35"/>
                      </a:lnTo>
                      <a:lnTo>
                        <a:pt x="13" y="35"/>
                      </a:lnTo>
                      <a:lnTo>
                        <a:pt x="13" y="36"/>
                      </a:lnTo>
                      <a:lnTo>
                        <a:pt x="15" y="36"/>
                      </a:lnTo>
                      <a:lnTo>
                        <a:pt x="17" y="36"/>
                      </a:lnTo>
                      <a:lnTo>
                        <a:pt x="19" y="36"/>
                      </a:lnTo>
                      <a:lnTo>
                        <a:pt x="19" y="38"/>
                      </a:lnTo>
                      <a:lnTo>
                        <a:pt x="21" y="38"/>
                      </a:lnTo>
                      <a:lnTo>
                        <a:pt x="21" y="40"/>
                      </a:lnTo>
                      <a:lnTo>
                        <a:pt x="23" y="40"/>
                      </a:lnTo>
                      <a:lnTo>
                        <a:pt x="25" y="40"/>
                      </a:lnTo>
                      <a:lnTo>
                        <a:pt x="26" y="40"/>
                      </a:lnTo>
                      <a:lnTo>
                        <a:pt x="28" y="40"/>
                      </a:lnTo>
                      <a:lnTo>
                        <a:pt x="30" y="40"/>
                      </a:lnTo>
                      <a:lnTo>
                        <a:pt x="32" y="40"/>
                      </a:lnTo>
                      <a:lnTo>
                        <a:pt x="34" y="40"/>
                      </a:lnTo>
                      <a:lnTo>
                        <a:pt x="34" y="42"/>
                      </a:lnTo>
                      <a:lnTo>
                        <a:pt x="36" y="42"/>
                      </a:lnTo>
                      <a:lnTo>
                        <a:pt x="36" y="40"/>
                      </a:lnTo>
                      <a:lnTo>
                        <a:pt x="38" y="40"/>
                      </a:lnTo>
                      <a:lnTo>
                        <a:pt x="38" y="42"/>
                      </a:lnTo>
                      <a:lnTo>
                        <a:pt x="40" y="42"/>
                      </a:lnTo>
                      <a:lnTo>
                        <a:pt x="42" y="42"/>
                      </a:lnTo>
                      <a:lnTo>
                        <a:pt x="40" y="42"/>
                      </a:lnTo>
                      <a:lnTo>
                        <a:pt x="42" y="42"/>
                      </a:lnTo>
                      <a:lnTo>
                        <a:pt x="44" y="42"/>
                      </a:lnTo>
                      <a:lnTo>
                        <a:pt x="46" y="42"/>
                      </a:lnTo>
                      <a:lnTo>
                        <a:pt x="48" y="42"/>
                      </a:lnTo>
                      <a:lnTo>
                        <a:pt x="50" y="42"/>
                      </a:lnTo>
                      <a:lnTo>
                        <a:pt x="50" y="40"/>
                      </a:lnTo>
                      <a:lnTo>
                        <a:pt x="51" y="40"/>
                      </a:lnTo>
                      <a:lnTo>
                        <a:pt x="51" y="38"/>
                      </a:lnTo>
                      <a:lnTo>
                        <a:pt x="51" y="40"/>
                      </a:lnTo>
                      <a:lnTo>
                        <a:pt x="50" y="40"/>
                      </a:lnTo>
                      <a:lnTo>
                        <a:pt x="51" y="40"/>
                      </a:lnTo>
                      <a:lnTo>
                        <a:pt x="51" y="42"/>
                      </a:lnTo>
                      <a:lnTo>
                        <a:pt x="53" y="42"/>
                      </a:lnTo>
                      <a:lnTo>
                        <a:pt x="53" y="44"/>
                      </a:lnTo>
                      <a:lnTo>
                        <a:pt x="53" y="46"/>
                      </a:lnTo>
                      <a:lnTo>
                        <a:pt x="55" y="46"/>
                      </a:lnTo>
                      <a:lnTo>
                        <a:pt x="55" y="44"/>
                      </a:lnTo>
                      <a:lnTo>
                        <a:pt x="53" y="44"/>
                      </a:lnTo>
                      <a:lnTo>
                        <a:pt x="55" y="44"/>
                      </a:lnTo>
                      <a:lnTo>
                        <a:pt x="57" y="44"/>
                      </a:lnTo>
                      <a:lnTo>
                        <a:pt x="57" y="46"/>
                      </a:lnTo>
                      <a:lnTo>
                        <a:pt x="59" y="46"/>
                      </a:lnTo>
                      <a:lnTo>
                        <a:pt x="59" y="48"/>
                      </a:lnTo>
                      <a:lnTo>
                        <a:pt x="61" y="48"/>
                      </a:lnTo>
                      <a:lnTo>
                        <a:pt x="61" y="46"/>
                      </a:lnTo>
                      <a:lnTo>
                        <a:pt x="59" y="46"/>
                      </a:lnTo>
                      <a:lnTo>
                        <a:pt x="59" y="44"/>
                      </a:lnTo>
                      <a:lnTo>
                        <a:pt x="59" y="42"/>
                      </a:lnTo>
                      <a:lnTo>
                        <a:pt x="61" y="42"/>
                      </a:lnTo>
                      <a:lnTo>
                        <a:pt x="63" y="42"/>
                      </a:lnTo>
                      <a:lnTo>
                        <a:pt x="61" y="42"/>
                      </a:lnTo>
                      <a:lnTo>
                        <a:pt x="61" y="44"/>
                      </a:lnTo>
                      <a:lnTo>
                        <a:pt x="61" y="46"/>
                      </a:lnTo>
                      <a:lnTo>
                        <a:pt x="63" y="46"/>
                      </a:lnTo>
                      <a:lnTo>
                        <a:pt x="61" y="46"/>
                      </a:lnTo>
                      <a:lnTo>
                        <a:pt x="63" y="46"/>
                      </a:lnTo>
                      <a:lnTo>
                        <a:pt x="63" y="48"/>
                      </a:lnTo>
                      <a:lnTo>
                        <a:pt x="65" y="50"/>
                      </a:lnTo>
                      <a:lnTo>
                        <a:pt x="65" y="52"/>
                      </a:lnTo>
                      <a:lnTo>
                        <a:pt x="67" y="54"/>
                      </a:lnTo>
                      <a:lnTo>
                        <a:pt x="65" y="54"/>
                      </a:lnTo>
                      <a:lnTo>
                        <a:pt x="65" y="56"/>
                      </a:lnTo>
                      <a:lnTo>
                        <a:pt x="63" y="58"/>
                      </a:lnTo>
                      <a:lnTo>
                        <a:pt x="63" y="60"/>
                      </a:lnTo>
                      <a:lnTo>
                        <a:pt x="61" y="60"/>
                      </a:lnTo>
                      <a:lnTo>
                        <a:pt x="61" y="61"/>
                      </a:lnTo>
                      <a:lnTo>
                        <a:pt x="61" y="63"/>
                      </a:lnTo>
                      <a:lnTo>
                        <a:pt x="63" y="63"/>
                      </a:lnTo>
                      <a:lnTo>
                        <a:pt x="61" y="63"/>
                      </a:lnTo>
                      <a:lnTo>
                        <a:pt x="61" y="61"/>
                      </a:lnTo>
                      <a:lnTo>
                        <a:pt x="61" y="60"/>
                      </a:lnTo>
                      <a:lnTo>
                        <a:pt x="61" y="58"/>
                      </a:lnTo>
                      <a:lnTo>
                        <a:pt x="61" y="56"/>
                      </a:lnTo>
                      <a:lnTo>
                        <a:pt x="61" y="58"/>
                      </a:lnTo>
                      <a:lnTo>
                        <a:pt x="59" y="58"/>
                      </a:lnTo>
                      <a:lnTo>
                        <a:pt x="59" y="56"/>
                      </a:lnTo>
                      <a:lnTo>
                        <a:pt x="59" y="58"/>
                      </a:lnTo>
                      <a:lnTo>
                        <a:pt x="59" y="60"/>
                      </a:lnTo>
                      <a:lnTo>
                        <a:pt x="59" y="61"/>
                      </a:lnTo>
                      <a:lnTo>
                        <a:pt x="59" y="60"/>
                      </a:lnTo>
                      <a:lnTo>
                        <a:pt x="59" y="61"/>
                      </a:lnTo>
                      <a:lnTo>
                        <a:pt x="57" y="61"/>
                      </a:lnTo>
                      <a:lnTo>
                        <a:pt x="59" y="63"/>
                      </a:lnTo>
                      <a:lnTo>
                        <a:pt x="57" y="63"/>
                      </a:lnTo>
                      <a:lnTo>
                        <a:pt x="57" y="65"/>
                      </a:lnTo>
                      <a:lnTo>
                        <a:pt x="55" y="65"/>
                      </a:lnTo>
                      <a:lnTo>
                        <a:pt x="55" y="67"/>
                      </a:lnTo>
                      <a:lnTo>
                        <a:pt x="55" y="69"/>
                      </a:lnTo>
                      <a:lnTo>
                        <a:pt x="53" y="69"/>
                      </a:lnTo>
                      <a:lnTo>
                        <a:pt x="53" y="71"/>
                      </a:lnTo>
                      <a:lnTo>
                        <a:pt x="53" y="73"/>
                      </a:lnTo>
                      <a:lnTo>
                        <a:pt x="51" y="73"/>
                      </a:lnTo>
                      <a:lnTo>
                        <a:pt x="51" y="75"/>
                      </a:lnTo>
                      <a:lnTo>
                        <a:pt x="50" y="75"/>
                      </a:lnTo>
                      <a:lnTo>
                        <a:pt x="50" y="77"/>
                      </a:lnTo>
                      <a:lnTo>
                        <a:pt x="50" y="79"/>
                      </a:lnTo>
                      <a:lnTo>
                        <a:pt x="51" y="79"/>
                      </a:lnTo>
                      <a:lnTo>
                        <a:pt x="53" y="79"/>
                      </a:lnTo>
                      <a:lnTo>
                        <a:pt x="55" y="79"/>
                      </a:lnTo>
                      <a:lnTo>
                        <a:pt x="55" y="77"/>
                      </a:lnTo>
                      <a:lnTo>
                        <a:pt x="57" y="77"/>
                      </a:lnTo>
                      <a:lnTo>
                        <a:pt x="59" y="77"/>
                      </a:lnTo>
                      <a:lnTo>
                        <a:pt x="59" y="75"/>
                      </a:lnTo>
                      <a:lnTo>
                        <a:pt x="57" y="75"/>
                      </a:lnTo>
                      <a:lnTo>
                        <a:pt x="57" y="77"/>
                      </a:lnTo>
                      <a:lnTo>
                        <a:pt x="55" y="77"/>
                      </a:lnTo>
                      <a:lnTo>
                        <a:pt x="53" y="77"/>
                      </a:lnTo>
                      <a:lnTo>
                        <a:pt x="53" y="79"/>
                      </a:lnTo>
                      <a:lnTo>
                        <a:pt x="53" y="77"/>
                      </a:lnTo>
                      <a:lnTo>
                        <a:pt x="51" y="77"/>
                      </a:lnTo>
                      <a:lnTo>
                        <a:pt x="51" y="75"/>
                      </a:lnTo>
                      <a:lnTo>
                        <a:pt x="53" y="73"/>
                      </a:lnTo>
                      <a:lnTo>
                        <a:pt x="53" y="71"/>
                      </a:lnTo>
                      <a:lnTo>
                        <a:pt x="55" y="71"/>
                      </a:lnTo>
                      <a:lnTo>
                        <a:pt x="55" y="69"/>
                      </a:lnTo>
                      <a:lnTo>
                        <a:pt x="55" y="67"/>
                      </a:lnTo>
                      <a:lnTo>
                        <a:pt x="57" y="67"/>
                      </a:lnTo>
                      <a:lnTo>
                        <a:pt x="57" y="65"/>
                      </a:lnTo>
                      <a:lnTo>
                        <a:pt x="59" y="65"/>
                      </a:lnTo>
                      <a:lnTo>
                        <a:pt x="61" y="65"/>
                      </a:lnTo>
                      <a:lnTo>
                        <a:pt x="59" y="65"/>
                      </a:lnTo>
                      <a:lnTo>
                        <a:pt x="61" y="65"/>
                      </a:lnTo>
                      <a:lnTo>
                        <a:pt x="61" y="63"/>
                      </a:lnTo>
                      <a:lnTo>
                        <a:pt x="61" y="65"/>
                      </a:lnTo>
                      <a:lnTo>
                        <a:pt x="61" y="63"/>
                      </a:lnTo>
                      <a:lnTo>
                        <a:pt x="63" y="63"/>
                      </a:lnTo>
                      <a:lnTo>
                        <a:pt x="63" y="61"/>
                      </a:lnTo>
                      <a:lnTo>
                        <a:pt x="63" y="60"/>
                      </a:lnTo>
                      <a:lnTo>
                        <a:pt x="65" y="60"/>
                      </a:lnTo>
                      <a:lnTo>
                        <a:pt x="65" y="58"/>
                      </a:lnTo>
                      <a:lnTo>
                        <a:pt x="65" y="56"/>
                      </a:lnTo>
                      <a:lnTo>
                        <a:pt x="67" y="56"/>
                      </a:lnTo>
                      <a:lnTo>
                        <a:pt x="69" y="56"/>
                      </a:lnTo>
                      <a:lnTo>
                        <a:pt x="69" y="58"/>
                      </a:lnTo>
                      <a:lnTo>
                        <a:pt x="69" y="56"/>
                      </a:lnTo>
                      <a:lnTo>
                        <a:pt x="69" y="54"/>
                      </a:lnTo>
                      <a:lnTo>
                        <a:pt x="69" y="52"/>
                      </a:lnTo>
                      <a:lnTo>
                        <a:pt x="67" y="52"/>
                      </a:lnTo>
                      <a:lnTo>
                        <a:pt x="69" y="52"/>
                      </a:lnTo>
                      <a:lnTo>
                        <a:pt x="67" y="52"/>
                      </a:lnTo>
                      <a:lnTo>
                        <a:pt x="69" y="52"/>
                      </a:lnTo>
                      <a:lnTo>
                        <a:pt x="71" y="52"/>
                      </a:lnTo>
                      <a:lnTo>
                        <a:pt x="71" y="54"/>
                      </a:lnTo>
                      <a:lnTo>
                        <a:pt x="71" y="56"/>
                      </a:lnTo>
                      <a:lnTo>
                        <a:pt x="71" y="58"/>
                      </a:lnTo>
                      <a:lnTo>
                        <a:pt x="71" y="60"/>
                      </a:lnTo>
                      <a:lnTo>
                        <a:pt x="69" y="60"/>
                      </a:lnTo>
                      <a:lnTo>
                        <a:pt x="69" y="61"/>
                      </a:lnTo>
                      <a:lnTo>
                        <a:pt x="69" y="63"/>
                      </a:lnTo>
                      <a:lnTo>
                        <a:pt x="67" y="63"/>
                      </a:lnTo>
                      <a:lnTo>
                        <a:pt x="67" y="61"/>
                      </a:lnTo>
                      <a:lnTo>
                        <a:pt x="65" y="60"/>
                      </a:lnTo>
                      <a:lnTo>
                        <a:pt x="65" y="61"/>
                      </a:lnTo>
                      <a:lnTo>
                        <a:pt x="67" y="61"/>
                      </a:lnTo>
                      <a:lnTo>
                        <a:pt x="67" y="63"/>
                      </a:lnTo>
                      <a:lnTo>
                        <a:pt x="67" y="65"/>
                      </a:lnTo>
                      <a:lnTo>
                        <a:pt x="67" y="67"/>
                      </a:lnTo>
                      <a:lnTo>
                        <a:pt x="67" y="69"/>
                      </a:lnTo>
                      <a:lnTo>
                        <a:pt x="67" y="67"/>
                      </a:lnTo>
                      <a:lnTo>
                        <a:pt x="65" y="67"/>
                      </a:lnTo>
                      <a:lnTo>
                        <a:pt x="65" y="65"/>
                      </a:lnTo>
                      <a:lnTo>
                        <a:pt x="65" y="67"/>
                      </a:lnTo>
                      <a:lnTo>
                        <a:pt x="65" y="69"/>
                      </a:lnTo>
                      <a:lnTo>
                        <a:pt x="65" y="67"/>
                      </a:lnTo>
                      <a:lnTo>
                        <a:pt x="67" y="67"/>
                      </a:lnTo>
                      <a:lnTo>
                        <a:pt x="67" y="69"/>
                      </a:lnTo>
                      <a:lnTo>
                        <a:pt x="65" y="69"/>
                      </a:lnTo>
                      <a:lnTo>
                        <a:pt x="65" y="71"/>
                      </a:lnTo>
                      <a:lnTo>
                        <a:pt x="65" y="69"/>
                      </a:lnTo>
                      <a:lnTo>
                        <a:pt x="67" y="69"/>
                      </a:lnTo>
                      <a:lnTo>
                        <a:pt x="69" y="69"/>
                      </a:lnTo>
                      <a:lnTo>
                        <a:pt x="69" y="67"/>
                      </a:lnTo>
                      <a:lnTo>
                        <a:pt x="69" y="69"/>
                      </a:lnTo>
                      <a:lnTo>
                        <a:pt x="69" y="71"/>
                      </a:lnTo>
                      <a:lnTo>
                        <a:pt x="71" y="71"/>
                      </a:lnTo>
                      <a:lnTo>
                        <a:pt x="71" y="73"/>
                      </a:lnTo>
                      <a:lnTo>
                        <a:pt x="69" y="73"/>
                      </a:lnTo>
                      <a:lnTo>
                        <a:pt x="69" y="75"/>
                      </a:lnTo>
                      <a:lnTo>
                        <a:pt x="69" y="77"/>
                      </a:lnTo>
                      <a:lnTo>
                        <a:pt x="69" y="79"/>
                      </a:lnTo>
                      <a:lnTo>
                        <a:pt x="67" y="79"/>
                      </a:lnTo>
                      <a:lnTo>
                        <a:pt x="69" y="79"/>
                      </a:lnTo>
                      <a:lnTo>
                        <a:pt x="69" y="81"/>
                      </a:lnTo>
                      <a:lnTo>
                        <a:pt x="69" y="83"/>
                      </a:lnTo>
                      <a:lnTo>
                        <a:pt x="67" y="83"/>
                      </a:lnTo>
                      <a:lnTo>
                        <a:pt x="67" y="81"/>
                      </a:lnTo>
                      <a:lnTo>
                        <a:pt x="67" y="83"/>
                      </a:lnTo>
                      <a:lnTo>
                        <a:pt x="65" y="83"/>
                      </a:lnTo>
                      <a:lnTo>
                        <a:pt x="65" y="81"/>
                      </a:lnTo>
                      <a:lnTo>
                        <a:pt x="65" y="83"/>
                      </a:lnTo>
                      <a:lnTo>
                        <a:pt x="65" y="81"/>
                      </a:lnTo>
                      <a:lnTo>
                        <a:pt x="65" y="79"/>
                      </a:lnTo>
                      <a:lnTo>
                        <a:pt x="67" y="79"/>
                      </a:lnTo>
                      <a:lnTo>
                        <a:pt x="67" y="77"/>
                      </a:lnTo>
                      <a:lnTo>
                        <a:pt x="67" y="75"/>
                      </a:lnTo>
                      <a:lnTo>
                        <a:pt x="67" y="77"/>
                      </a:lnTo>
                      <a:lnTo>
                        <a:pt x="65" y="77"/>
                      </a:lnTo>
                      <a:lnTo>
                        <a:pt x="65" y="79"/>
                      </a:lnTo>
                      <a:lnTo>
                        <a:pt x="65" y="77"/>
                      </a:lnTo>
                      <a:lnTo>
                        <a:pt x="65" y="79"/>
                      </a:lnTo>
                      <a:lnTo>
                        <a:pt x="63" y="79"/>
                      </a:lnTo>
                      <a:lnTo>
                        <a:pt x="63" y="81"/>
                      </a:lnTo>
                      <a:lnTo>
                        <a:pt x="63" y="83"/>
                      </a:lnTo>
                      <a:lnTo>
                        <a:pt x="63" y="84"/>
                      </a:lnTo>
                      <a:lnTo>
                        <a:pt x="63" y="86"/>
                      </a:lnTo>
                      <a:lnTo>
                        <a:pt x="61" y="86"/>
                      </a:lnTo>
                      <a:lnTo>
                        <a:pt x="63" y="86"/>
                      </a:lnTo>
                      <a:lnTo>
                        <a:pt x="61" y="86"/>
                      </a:lnTo>
                      <a:lnTo>
                        <a:pt x="61" y="84"/>
                      </a:lnTo>
                      <a:lnTo>
                        <a:pt x="61" y="83"/>
                      </a:lnTo>
                      <a:lnTo>
                        <a:pt x="61" y="81"/>
                      </a:lnTo>
                      <a:lnTo>
                        <a:pt x="61" y="79"/>
                      </a:lnTo>
                      <a:lnTo>
                        <a:pt x="63" y="79"/>
                      </a:lnTo>
                      <a:lnTo>
                        <a:pt x="61" y="79"/>
                      </a:lnTo>
                      <a:lnTo>
                        <a:pt x="61" y="77"/>
                      </a:lnTo>
                      <a:lnTo>
                        <a:pt x="61" y="79"/>
                      </a:lnTo>
                      <a:lnTo>
                        <a:pt x="61" y="77"/>
                      </a:lnTo>
                      <a:lnTo>
                        <a:pt x="61" y="79"/>
                      </a:lnTo>
                      <a:lnTo>
                        <a:pt x="61" y="77"/>
                      </a:lnTo>
                      <a:lnTo>
                        <a:pt x="61" y="79"/>
                      </a:lnTo>
                      <a:lnTo>
                        <a:pt x="59" y="79"/>
                      </a:lnTo>
                      <a:lnTo>
                        <a:pt x="59" y="81"/>
                      </a:lnTo>
                      <a:lnTo>
                        <a:pt x="57" y="81"/>
                      </a:lnTo>
                      <a:lnTo>
                        <a:pt x="57" y="83"/>
                      </a:lnTo>
                      <a:lnTo>
                        <a:pt x="57" y="84"/>
                      </a:lnTo>
                      <a:lnTo>
                        <a:pt x="55" y="84"/>
                      </a:lnTo>
                      <a:lnTo>
                        <a:pt x="55" y="86"/>
                      </a:lnTo>
                      <a:lnTo>
                        <a:pt x="55" y="84"/>
                      </a:lnTo>
                      <a:lnTo>
                        <a:pt x="53" y="84"/>
                      </a:lnTo>
                      <a:lnTo>
                        <a:pt x="53" y="83"/>
                      </a:lnTo>
                      <a:lnTo>
                        <a:pt x="55" y="83"/>
                      </a:lnTo>
                      <a:lnTo>
                        <a:pt x="53" y="83"/>
                      </a:lnTo>
                      <a:lnTo>
                        <a:pt x="53" y="84"/>
                      </a:lnTo>
                      <a:lnTo>
                        <a:pt x="51" y="84"/>
                      </a:lnTo>
                      <a:lnTo>
                        <a:pt x="53" y="84"/>
                      </a:lnTo>
                      <a:lnTo>
                        <a:pt x="55" y="84"/>
                      </a:lnTo>
                      <a:lnTo>
                        <a:pt x="55" y="86"/>
                      </a:lnTo>
                      <a:lnTo>
                        <a:pt x="57" y="86"/>
                      </a:lnTo>
                      <a:lnTo>
                        <a:pt x="57" y="84"/>
                      </a:lnTo>
                      <a:lnTo>
                        <a:pt x="57" y="86"/>
                      </a:lnTo>
                      <a:lnTo>
                        <a:pt x="55" y="86"/>
                      </a:lnTo>
                      <a:lnTo>
                        <a:pt x="55" y="88"/>
                      </a:lnTo>
                      <a:lnTo>
                        <a:pt x="53" y="88"/>
                      </a:lnTo>
                      <a:lnTo>
                        <a:pt x="51" y="88"/>
                      </a:lnTo>
                      <a:lnTo>
                        <a:pt x="53" y="88"/>
                      </a:lnTo>
                      <a:lnTo>
                        <a:pt x="53" y="90"/>
                      </a:lnTo>
                      <a:lnTo>
                        <a:pt x="51" y="90"/>
                      </a:lnTo>
                      <a:lnTo>
                        <a:pt x="53" y="90"/>
                      </a:lnTo>
                      <a:lnTo>
                        <a:pt x="55" y="90"/>
                      </a:lnTo>
                      <a:lnTo>
                        <a:pt x="55" y="88"/>
                      </a:lnTo>
                      <a:lnTo>
                        <a:pt x="57" y="86"/>
                      </a:lnTo>
                      <a:lnTo>
                        <a:pt x="57" y="88"/>
                      </a:lnTo>
                      <a:lnTo>
                        <a:pt x="55" y="88"/>
                      </a:lnTo>
                      <a:lnTo>
                        <a:pt x="55" y="90"/>
                      </a:lnTo>
                      <a:lnTo>
                        <a:pt x="55" y="92"/>
                      </a:lnTo>
                      <a:lnTo>
                        <a:pt x="53" y="92"/>
                      </a:lnTo>
                      <a:lnTo>
                        <a:pt x="55" y="92"/>
                      </a:lnTo>
                      <a:lnTo>
                        <a:pt x="55" y="90"/>
                      </a:lnTo>
                      <a:lnTo>
                        <a:pt x="57" y="90"/>
                      </a:lnTo>
                      <a:lnTo>
                        <a:pt x="57" y="88"/>
                      </a:lnTo>
                      <a:lnTo>
                        <a:pt x="57" y="90"/>
                      </a:lnTo>
                      <a:lnTo>
                        <a:pt x="57" y="92"/>
                      </a:lnTo>
                      <a:lnTo>
                        <a:pt x="59" y="92"/>
                      </a:lnTo>
                      <a:lnTo>
                        <a:pt x="57" y="92"/>
                      </a:lnTo>
                      <a:lnTo>
                        <a:pt x="57" y="90"/>
                      </a:lnTo>
                      <a:lnTo>
                        <a:pt x="59" y="90"/>
                      </a:lnTo>
                      <a:lnTo>
                        <a:pt x="57" y="90"/>
                      </a:lnTo>
                      <a:lnTo>
                        <a:pt x="57" y="88"/>
                      </a:lnTo>
                      <a:lnTo>
                        <a:pt x="59" y="88"/>
                      </a:lnTo>
                      <a:lnTo>
                        <a:pt x="59" y="86"/>
                      </a:lnTo>
                      <a:lnTo>
                        <a:pt x="59" y="88"/>
                      </a:lnTo>
                      <a:lnTo>
                        <a:pt x="59" y="90"/>
                      </a:lnTo>
                      <a:lnTo>
                        <a:pt x="61" y="90"/>
                      </a:lnTo>
                      <a:lnTo>
                        <a:pt x="61" y="88"/>
                      </a:lnTo>
                      <a:lnTo>
                        <a:pt x="61" y="86"/>
                      </a:lnTo>
                      <a:lnTo>
                        <a:pt x="61" y="88"/>
                      </a:lnTo>
                      <a:lnTo>
                        <a:pt x="61" y="86"/>
                      </a:lnTo>
                      <a:lnTo>
                        <a:pt x="61" y="88"/>
                      </a:lnTo>
                      <a:lnTo>
                        <a:pt x="63" y="88"/>
                      </a:lnTo>
                      <a:lnTo>
                        <a:pt x="63" y="90"/>
                      </a:lnTo>
                      <a:lnTo>
                        <a:pt x="65" y="90"/>
                      </a:lnTo>
                      <a:lnTo>
                        <a:pt x="65" y="88"/>
                      </a:lnTo>
                      <a:lnTo>
                        <a:pt x="67" y="88"/>
                      </a:lnTo>
                      <a:lnTo>
                        <a:pt x="67" y="86"/>
                      </a:lnTo>
                      <a:lnTo>
                        <a:pt x="69" y="86"/>
                      </a:lnTo>
                      <a:lnTo>
                        <a:pt x="69" y="84"/>
                      </a:lnTo>
                      <a:lnTo>
                        <a:pt x="69" y="83"/>
                      </a:lnTo>
                      <a:lnTo>
                        <a:pt x="69" y="81"/>
                      </a:lnTo>
                      <a:lnTo>
                        <a:pt x="71" y="81"/>
                      </a:lnTo>
                      <a:lnTo>
                        <a:pt x="71" y="83"/>
                      </a:lnTo>
                      <a:lnTo>
                        <a:pt x="73" y="83"/>
                      </a:lnTo>
                      <a:lnTo>
                        <a:pt x="73" y="84"/>
                      </a:lnTo>
                      <a:lnTo>
                        <a:pt x="73" y="83"/>
                      </a:lnTo>
                      <a:lnTo>
                        <a:pt x="74" y="83"/>
                      </a:lnTo>
                      <a:lnTo>
                        <a:pt x="73" y="83"/>
                      </a:lnTo>
                      <a:lnTo>
                        <a:pt x="74" y="83"/>
                      </a:lnTo>
                      <a:lnTo>
                        <a:pt x="73" y="81"/>
                      </a:lnTo>
                      <a:lnTo>
                        <a:pt x="74" y="81"/>
                      </a:lnTo>
                      <a:lnTo>
                        <a:pt x="74" y="79"/>
                      </a:lnTo>
                      <a:lnTo>
                        <a:pt x="74" y="81"/>
                      </a:lnTo>
                      <a:lnTo>
                        <a:pt x="74" y="79"/>
                      </a:lnTo>
                      <a:lnTo>
                        <a:pt x="76" y="79"/>
                      </a:lnTo>
                      <a:lnTo>
                        <a:pt x="76" y="77"/>
                      </a:lnTo>
                      <a:lnTo>
                        <a:pt x="74" y="75"/>
                      </a:lnTo>
                      <a:lnTo>
                        <a:pt x="74" y="73"/>
                      </a:lnTo>
                      <a:lnTo>
                        <a:pt x="74" y="71"/>
                      </a:lnTo>
                      <a:lnTo>
                        <a:pt x="74" y="69"/>
                      </a:lnTo>
                      <a:lnTo>
                        <a:pt x="73" y="69"/>
                      </a:lnTo>
                      <a:lnTo>
                        <a:pt x="73" y="67"/>
                      </a:lnTo>
                      <a:lnTo>
                        <a:pt x="74" y="67"/>
                      </a:lnTo>
                      <a:lnTo>
                        <a:pt x="74" y="69"/>
                      </a:lnTo>
                      <a:lnTo>
                        <a:pt x="76" y="69"/>
                      </a:lnTo>
                      <a:lnTo>
                        <a:pt x="74" y="69"/>
                      </a:lnTo>
                      <a:lnTo>
                        <a:pt x="76" y="69"/>
                      </a:lnTo>
                      <a:lnTo>
                        <a:pt x="76" y="67"/>
                      </a:lnTo>
                      <a:lnTo>
                        <a:pt x="74" y="67"/>
                      </a:lnTo>
                      <a:lnTo>
                        <a:pt x="74" y="65"/>
                      </a:lnTo>
                      <a:lnTo>
                        <a:pt x="73" y="65"/>
                      </a:lnTo>
                      <a:lnTo>
                        <a:pt x="73" y="63"/>
                      </a:lnTo>
                      <a:lnTo>
                        <a:pt x="74" y="63"/>
                      </a:lnTo>
                      <a:lnTo>
                        <a:pt x="73" y="63"/>
                      </a:lnTo>
                      <a:lnTo>
                        <a:pt x="74" y="63"/>
                      </a:lnTo>
                      <a:lnTo>
                        <a:pt x="73" y="63"/>
                      </a:lnTo>
                      <a:lnTo>
                        <a:pt x="74" y="61"/>
                      </a:lnTo>
                      <a:lnTo>
                        <a:pt x="74" y="60"/>
                      </a:lnTo>
                      <a:lnTo>
                        <a:pt x="74" y="58"/>
                      </a:lnTo>
                      <a:lnTo>
                        <a:pt x="74" y="56"/>
                      </a:lnTo>
                      <a:lnTo>
                        <a:pt x="76" y="56"/>
                      </a:lnTo>
                      <a:lnTo>
                        <a:pt x="76" y="54"/>
                      </a:lnTo>
                      <a:lnTo>
                        <a:pt x="76" y="52"/>
                      </a:lnTo>
                      <a:lnTo>
                        <a:pt x="76" y="50"/>
                      </a:lnTo>
                      <a:lnTo>
                        <a:pt x="78" y="50"/>
                      </a:lnTo>
                      <a:lnTo>
                        <a:pt x="80" y="50"/>
                      </a:lnTo>
                      <a:lnTo>
                        <a:pt x="80" y="48"/>
                      </a:lnTo>
                      <a:lnTo>
                        <a:pt x="78" y="48"/>
                      </a:lnTo>
                      <a:lnTo>
                        <a:pt x="80" y="48"/>
                      </a:lnTo>
                      <a:lnTo>
                        <a:pt x="80" y="46"/>
                      </a:lnTo>
                      <a:lnTo>
                        <a:pt x="78" y="46"/>
                      </a:lnTo>
                      <a:lnTo>
                        <a:pt x="76" y="46"/>
                      </a:lnTo>
                      <a:lnTo>
                        <a:pt x="78" y="46"/>
                      </a:lnTo>
                      <a:lnTo>
                        <a:pt x="78" y="44"/>
                      </a:lnTo>
                      <a:lnTo>
                        <a:pt x="76" y="44"/>
                      </a:lnTo>
                      <a:lnTo>
                        <a:pt x="76" y="46"/>
                      </a:lnTo>
                      <a:lnTo>
                        <a:pt x="76" y="44"/>
                      </a:lnTo>
                      <a:lnTo>
                        <a:pt x="74" y="42"/>
                      </a:lnTo>
                      <a:lnTo>
                        <a:pt x="74" y="40"/>
                      </a:lnTo>
                      <a:lnTo>
                        <a:pt x="74" y="38"/>
                      </a:lnTo>
                      <a:lnTo>
                        <a:pt x="74" y="36"/>
                      </a:lnTo>
                      <a:lnTo>
                        <a:pt x="74" y="38"/>
                      </a:lnTo>
                      <a:lnTo>
                        <a:pt x="74" y="36"/>
                      </a:lnTo>
                      <a:lnTo>
                        <a:pt x="73" y="36"/>
                      </a:lnTo>
                      <a:lnTo>
                        <a:pt x="73" y="38"/>
                      </a:lnTo>
                      <a:lnTo>
                        <a:pt x="71" y="38"/>
                      </a:lnTo>
                      <a:lnTo>
                        <a:pt x="71" y="40"/>
                      </a:lnTo>
                      <a:lnTo>
                        <a:pt x="73" y="40"/>
                      </a:lnTo>
                      <a:lnTo>
                        <a:pt x="73" y="42"/>
                      </a:lnTo>
                      <a:lnTo>
                        <a:pt x="74" y="42"/>
                      </a:lnTo>
                      <a:lnTo>
                        <a:pt x="74" y="44"/>
                      </a:lnTo>
                      <a:lnTo>
                        <a:pt x="74" y="46"/>
                      </a:lnTo>
                      <a:lnTo>
                        <a:pt x="74" y="44"/>
                      </a:lnTo>
                      <a:lnTo>
                        <a:pt x="73" y="44"/>
                      </a:lnTo>
                      <a:lnTo>
                        <a:pt x="73" y="42"/>
                      </a:lnTo>
                      <a:lnTo>
                        <a:pt x="71" y="42"/>
                      </a:lnTo>
                      <a:lnTo>
                        <a:pt x="71" y="40"/>
                      </a:lnTo>
                      <a:lnTo>
                        <a:pt x="69" y="40"/>
                      </a:lnTo>
                      <a:lnTo>
                        <a:pt x="69" y="38"/>
                      </a:lnTo>
                      <a:lnTo>
                        <a:pt x="69" y="36"/>
                      </a:lnTo>
                      <a:lnTo>
                        <a:pt x="71" y="36"/>
                      </a:lnTo>
                      <a:lnTo>
                        <a:pt x="73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4" y="35"/>
                      </a:lnTo>
                      <a:lnTo>
                        <a:pt x="74" y="36"/>
                      </a:lnTo>
                      <a:lnTo>
                        <a:pt x="74" y="35"/>
                      </a:lnTo>
                      <a:lnTo>
                        <a:pt x="74" y="33"/>
                      </a:lnTo>
                      <a:lnTo>
                        <a:pt x="73" y="33"/>
                      </a:lnTo>
                      <a:lnTo>
                        <a:pt x="73" y="31"/>
                      </a:lnTo>
                      <a:lnTo>
                        <a:pt x="71" y="31"/>
                      </a:lnTo>
                      <a:lnTo>
                        <a:pt x="69" y="31"/>
                      </a:lnTo>
                      <a:lnTo>
                        <a:pt x="69" y="29"/>
                      </a:lnTo>
                      <a:lnTo>
                        <a:pt x="69" y="27"/>
                      </a:lnTo>
                      <a:lnTo>
                        <a:pt x="69" y="29"/>
                      </a:lnTo>
                      <a:lnTo>
                        <a:pt x="67" y="29"/>
                      </a:lnTo>
                      <a:lnTo>
                        <a:pt x="65" y="29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30" name="Freeform 799"/>
                <p:cNvSpPr>
                  <a:spLocks/>
                </p:cNvSpPr>
                <p:nvPr/>
              </p:nvSpPr>
              <p:spPr bwMode="auto">
                <a:xfrm>
                  <a:off x="3697586" y="2786994"/>
                  <a:ext cx="288925" cy="344488"/>
                </a:xfrm>
                <a:custGeom>
                  <a:avLst/>
                  <a:gdLst>
                    <a:gd name="T0" fmla="*/ 149 w 182"/>
                    <a:gd name="T1" fmla="*/ 0 h 217"/>
                    <a:gd name="T2" fmla="*/ 165 w 182"/>
                    <a:gd name="T3" fmla="*/ 0 h 217"/>
                    <a:gd name="T4" fmla="*/ 180 w 182"/>
                    <a:gd name="T5" fmla="*/ 0 h 217"/>
                    <a:gd name="T6" fmla="*/ 182 w 182"/>
                    <a:gd name="T7" fmla="*/ 14 h 217"/>
                    <a:gd name="T8" fmla="*/ 182 w 182"/>
                    <a:gd name="T9" fmla="*/ 29 h 217"/>
                    <a:gd name="T10" fmla="*/ 182 w 182"/>
                    <a:gd name="T11" fmla="*/ 45 h 217"/>
                    <a:gd name="T12" fmla="*/ 182 w 182"/>
                    <a:gd name="T13" fmla="*/ 60 h 217"/>
                    <a:gd name="T14" fmla="*/ 182 w 182"/>
                    <a:gd name="T15" fmla="*/ 75 h 217"/>
                    <a:gd name="T16" fmla="*/ 182 w 182"/>
                    <a:gd name="T17" fmla="*/ 91 h 217"/>
                    <a:gd name="T18" fmla="*/ 182 w 182"/>
                    <a:gd name="T19" fmla="*/ 106 h 217"/>
                    <a:gd name="T20" fmla="*/ 182 w 182"/>
                    <a:gd name="T21" fmla="*/ 121 h 217"/>
                    <a:gd name="T22" fmla="*/ 182 w 182"/>
                    <a:gd name="T23" fmla="*/ 137 h 217"/>
                    <a:gd name="T24" fmla="*/ 182 w 182"/>
                    <a:gd name="T25" fmla="*/ 152 h 217"/>
                    <a:gd name="T26" fmla="*/ 182 w 182"/>
                    <a:gd name="T27" fmla="*/ 167 h 217"/>
                    <a:gd name="T28" fmla="*/ 182 w 182"/>
                    <a:gd name="T29" fmla="*/ 183 h 217"/>
                    <a:gd name="T30" fmla="*/ 182 w 182"/>
                    <a:gd name="T31" fmla="*/ 198 h 217"/>
                    <a:gd name="T32" fmla="*/ 182 w 182"/>
                    <a:gd name="T33" fmla="*/ 214 h 217"/>
                    <a:gd name="T34" fmla="*/ 170 w 182"/>
                    <a:gd name="T35" fmla="*/ 217 h 217"/>
                    <a:gd name="T36" fmla="*/ 155 w 182"/>
                    <a:gd name="T37" fmla="*/ 217 h 217"/>
                    <a:gd name="T38" fmla="*/ 140 w 182"/>
                    <a:gd name="T39" fmla="*/ 217 h 217"/>
                    <a:gd name="T40" fmla="*/ 124 w 182"/>
                    <a:gd name="T41" fmla="*/ 217 h 217"/>
                    <a:gd name="T42" fmla="*/ 111 w 182"/>
                    <a:gd name="T43" fmla="*/ 214 h 217"/>
                    <a:gd name="T44" fmla="*/ 96 w 182"/>
                    <a:gd name="T45" fmla="*/ 210 h 217"/>
                    <a:gd name="T46" fmla="*/ 82 w 182"/>
                    <a:gd name="T47" fmla="*/ 204 h 217"/>
                    <a:gd name="T48" fmla="*/ 67 w 182"/>
                    <a:gd name="T49" fmla="*/ 198 h 217"/>
                    <a:gd name="T50" fmla="*/ 53 w 182"/>
                    <a:gd name="T51" fmla="*/ 194 h 217"/>
                    <a:gd name="T52" fmla="*/ 38 w 182"/>
                    <a:gd name="T53" fmla="*/ 189 h 217"/>
                    <a:gd name="T54" fmla="*/ 23 w 182"/>
                    <a:gd name="T55" fmla="*/ 183 h 217"/>
                    <a:gd name="T56" fmla="*/ 5 w 182"/>
                    <a:gd name="T57" fmla="*/ 175 h 217"/>
                    <a:gd name="T58" fmla="*/ 1 w 182"/>
                    <a:gd name="T59" fmla="*/ 169 h 217"/>
                    <a:gd name="T60" fmla="*/ 7 w 182"/>
                    <a:gd name="T61" fmla="*/ 164 h 217"/>
                    <a:gd name="T62" fmla="*/ 9 w 182"/>
                    <a:gd name="T63" fmla="*/ 154 h 217"/>
                    <a:gd name="T64" fmla="*/ 3 w 182"/>
                    <a:gd name="T65" fmla="*/ 148 h 217"/>
                    <a:gd name="T66" fmla="*/ 3 w 182"/>
                    <a:gd name="T67" fmla="*/ 144 h 217"/>
                    <a:gd name="T68" fmla="*/ 9 w 182"/>
                    <a:gd name="T69" fmla="*/ 135 h 217"/>
                    <a:gd name="T70" fmla="*/ 9 w 182"/>
                    <a:gd name="T71" fmla="*/ 119 h 217"/>
                    <a:gd name="T72" fmla="*/ 17 w 182"/>
                    <a:gd name="T73" fmla="*/ 112 h 217"/>
                    <a:gd name="T74" fmla="*/ 19 w 182"/>
                    <a:gd name="T75" fmla="*/ 102 h 217"/>
                    <a:gd name="T76" fmla="*/ 11 w 182"/>
                    <a:gd name="T77" fmla="*/ 94 h 217"/>
                    <a:gd name="T78" fmla="*/ 7 w 182"/>
                    <a:gd name="T79" fmla="*/ 87 h 217"/>
                    <a:gd name="T80" fmla="*/ 7 w 182"/>
                    <a:gd name="T81" fmla="*/ 75 h 217"/>
                    <a:gd name="T82" fmla="*/ 7 w 182"/>
                    <a:gd name="T83" fmla="*/ 64 h 217"/>
                    <a:gd name="T84" fmla="*/ 5 w 182"/>
                    <a:gd name="T85" fmla="*/ 54 h 217"/>
                    <a:gd name="T86" fmla="*/ 3 w 182"/>
                    <a:gd name="T87" fmla="*/ 45 h 217"/>
                    <a:gd name="T88" fmla="*/ 3 w 182"/>
                    <a:gd name="T89" fmla="*/ 37 h 217"/>
                    <a:gd name="T90" fmla="*/ 13 w 182"/>
                    <a:gd name="T91" fmla="*/ 35 h 217"/>
                    <a:gd name="T92" fmla="*/ 21 w 182"/>
                    <a:gd name="T93" fmla="*/ 39 h 217"/>
                    <a:gd name="T94" fmla="*/ 25 w 182"/>
                    <a:gd name="T95" fmla="*/ 27 h 217"/>
                    <a:gd name="T96" fmla="*/ 25 w 182"/>
                    <a:gd name="T97" fmla="*/ 12 h 217"/>
                    <a:gd name="T98" fmla="*/ 28 w 182"/>
                    <a:gd name="T99" fmla="*/ 0 h 217"/>
                    <a:gd name="T100" fmla="*/ 44 w 182"/>
                    <a:gd name="T101" fmla="*/ 0 h 217"/>
                    <a:gd name="T102" fmla="*/ 59 w 182"/>
                    <a:gd name="T103" fmla="*/ 0 h 217"/>
                    <a:gd name="T104" fmla="*/ 74 w 182"/>
                    <a:gd name="T105" fmla="*/ 0 h 217"/>
                    <a:gd name="T106" fmla="*/ 94 w 182"/>
                    <a:gd name="T107" fmla="*/ 0 h 217"/>
                    <a:gd name="T108" fmla="*/ 109 w 182"/>
                    <a:gd name="T109" fmla="*/ 0 h 217"/>
                    <a:gd name="T110" fmla="*/ 124 w 182"/>
                    <a:gd name="T111" fmla="*/ 0 h 2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82" h="217">
                      <a:moveTo>
                        <a:pt x="136" y="0"/>
                      </a:moveTo>
                      <a:lnTo>
                        <a:pt x="138" y="0"/>
                      </a:lnTo>
                      <a:lnTo>
                        <a:pt x="140" y="0"/>
                      </a:lnTo>
                      <a:lnTo>
                        <a:pt x="142" y="0"/>
                      </a:lnTo>
                      <a:lnTo>
                        <a:pt x="144" y="0"/>
                      </a:lnTo>
                      <a:lnTo>
                        <a:pt x="145" y="0"/>
                      </a:lnTo>
                      <a:lnTo>
                        <a:pt x="147" y="0"/>
                      </a:lnTo>
                      <a:lnTo>
                        <a:pt x="149" y="0"/>
                      </a:lnTo>
                      <a:lnTo>
                        <a:pt x="151" y="0"/>
                      </a:lnTo>
                      <a:lnTo>
                        <a:pt x="153" y="0"/>
                      </a:lnTo>
                      <a:lnTo>
                        <a:pt x="155" y="0"/>
                      </a:lnTo>
                      <a:lnTo>
                        <a:pt x="157" y="0"/>
                      </a:lnTo>
                      <a:lnTo>
                        <a:pt x="159" y="0"/>
                      </a:lnTo>
                      <a:lnTo>
                        <a:pt x="161" y="0"/>
                      </a:lnTo>
                      <a:lnTo>
                        <a:pt x="163" y="0"/>
                      </a:lnTo>
                      <a:lnTo>
                        <a:pt x="165" y="0"/>
                      </a:lnTo>
                      <a:lnTo>
                        <a:pt x="167" y="0"/>
                      </a:lnTo>
                      <a:lnTo>
                        <a:pt x="169" y="0"/>
                      </a:lnTo>
                      <a:lnTo>
                        <a:pt x="170" y="0"/>
                      </a:lnTo>
                      <a:lnTo>
                        <a:pt x="172" y="0"/>
                      </a:lnTo>
                      <a:lnTo>
                        <a:pt x="174" y="0"/>
                      </a:lnTo>
                      <a:lnTo>
                        <a:pt x="176" y="0"/>
                      </a:lnTo>
                      <a:lnTo>
                        <a:pt x="178" y="0"/>
                      </a:lnTo>
                      <a:lnTo>
                        <a:pt x="180" y="0"/>
                      </a:lnTo>
                      <a:lnTo>
                        <a:pt x="182" y="0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82" y="6"/>
                      </a:lnTo>
                      <a:lnTo>
                        <a:pt x="182" y="8"/>
                      </a:lnTo>
                      <a:lnTo>
                        <a:pt x="182" y="10"/>
                      </a:lnTo>
                      <a:lnTo>
                        <a:pt x="182" y="12"/>
                      </a:lnTo>
                      <a:lnTo>
                        <a:pt x="182" y="14"/>
                      </a:lnTo>
                      <a:lnTo>
                        <a:pt x="182" y="16"/>
                      </a:lnTo>
                      <a:lnTo>
                        <a:pt x="182" y="18"/>
                      </a:lnTo>
                      <a:lnTo>
                        <a:pt x="182" y="20"/>
                      </a:lnTo>
                      <a:lnTo>
                        <a:pt x="182" y="21"/>
                      </a:lnTo>
                      <a:lnTo>
                        <a:pt x="182" y="23"/>
                      </a:lnTo>
                      <a:lnTo>
                        <a:pt x="182" y="25"/>
                      </a:lnTo>
                      <a:lnTo>
                        <a:pt x="182" y="27"/>
                      </a:lnTo>
                      <a:lnTo>
                        <a:pt x="182" y="29"/>
                      </a:lnTo>
                      <a:lnTo>
                        <a:pt x="182" y="31"/>
                      </a:lnTo>
                      <a:lnTo>
                        <a:pt x="182" y="33"/>
                      </a:lnTo>
                      <a:lnTo>
                        <a:pt x="182" y="35"/>
                      </a:lnTo>
                      <a:lnTo>
                        <a:pt x="182" y="37"/>
                      </a:lnTo>
                      <a:lnTo>
                        <a:pt x="182" y="39"/>
                      </a:lnTo>
                      <a:lnTo>
                        <a:pt x="182" y="41"/>
                      </a:lnTo>
                      <a:lnTo>
                        <a:pt x="182" y="43"/>
                      </a:lnTo>
                      <a:lnTo>
                        <a:pt x="182" y="45"/>
                      </a:lnTo>
                      <a:lnTo>
                        <a:pt x="182" y="46"/>
                      </a:lnTo>
                      <a:lnTo>
                        <a:pt x="182" y="48"/>
                      </a:lnTo>
                      <a:lnTo>
                        <a:pt x="182" y="50"/>
                      </a:lnTo>
                      <a:lnTo>
                        <a:pt x="182" y="52"/>
                      </a:lnTo>
                      <a:lnTo>
                        <a:pt x="182" y="54"/>
                      </a:lnTo>
                      <a:lnTo>
                        <a:pt x="182" y="56"/>
                      </a:lnTo>
                      <a:lnTo>
                        <a:pt x="182" y="58"/>
                      </a:lnTo>
                      <a:lnTo>
                        <a:pt x="182" y="60"/>
                      </a:lnTo>
                      <a:lnTo>
                        <a:pt x="182" y="62"/>
                      </a:lnTo>
                      <a:lnTo>
                        <a:pt x="182" y="64"/>
                      </a:lnTo>
                      <a:lnTo>
                        <a:pt x="182" y="66"/>
                      </a:lnTo>
                      <a:lnTo>
                        <a:pt x="182" y="68"/>
                      </a:lnTo>
                      <a:lnTo>
                        <a:pt x="182" y="69"/>
                      </a:lnTo>
                      <a:lnTo>
                        <a:pt x="182" y="71"/>
                      </a:lnTo>
                      <a:lnTo>
                        <a:pt x="182" y="73"/>
                      </a:lnTo>
                      <a:lnTo>
                        <a:pt x="182" y="75"/>
                      </a:lnTo>
                      <a:lnTo>
                        <a:pt x="182" y="77"/>
                      </a:lnTo>
                      <a:lnTo>
                        <a:pt x="182" y="79"/>
                      </a:lnTo>
                      <a:lnTo>
                        <a:pt x="182" y="81"/>
                      </a:lnTo>
                      <a:lnTo>
                        <a:pt x="182" y="83"/>
                      </a:lnTo>
                      <a:lnTo>
                        <a:pt x="182" y="85"/>
                      </a:lnTo>
                      <a:lnTo>
                        <a:pt x="182" y="87"/>
                      </a:lnTo>
                      <a:lnTo>
                        <a:pt x="182" y="89"/>
                      </a:lnTo>
                      <a:lnTo>
                        <a:pt x="182" y="91"/>
                      </a:lnTo>
                      <a:lnTo>
                        <a:pt x="182" y="93"/>
                      </a:lnTo>
                      <a:lnTo>
                        <a:pt x="182" y="94"/>
                      </a:lnTo>
                      <a:lnTo>
                        <a:pt x="182" y="96"/>
                      </a:lnTo>
                      <a:lnTo>
                        <a:pt x="182" y="98"/>
                      </a:lnTo>
                      <a:lnTo>
                        <a:pt x="182" y="100"/>
                      </a:lnTo>
                      <a:lnTo>
                        <a:pt x="182" y="102"/>
                      </a:lnTo>
                      <a:lnTo>
                        <a:pt x="182" y="104"/>
                      </a:lnTo>
                      <a:lnTo>
                        <a:pt x="182" y="106"/>
                      </a:lnTo>
                      <a:lnTo>
                        <a:pt x="182" y="108"/>
                      </a:lnTo>
                      <a:lnTo>
                        <a:pt x="182" y="110"/>
                      </a:lnTo>
                      <a:lnTo>
                        <a:pt x="182" y="112"/>
                      </a:lnTo>
                      <a:lnTo>
                        <a:pt x="182" y="114"/>
                      </a:lnTo>
                      <a:lnTo>
                        <a:pt x="182" y="116"/>
                      </a:lnTo>
                      <a:lnTo>
                        <a:pt x="182" y="117"/>
                      </a:lnTo>
                      <a:lnTo>
                        <a:pt x="182" y="119"/>
                      </a:lnTo>
                      <a:lnTo>
                        <a:pt x="182" y="121"/>
                      </a:lnTo>
                      <a:lnTo>
                        <a:pt x="182" y="123"/>
                      </a:lnTo>
                      <a:lnTo>
                        <a:pt x="182" y="125"/>
                      </a:lnTo>
                      <a:lnTo>
                        <a:pt x="182" y="127"/>
                      </a:lnTo>
                      <a:lnTo>
                        <a:pt x="182" y="129"/>
                      </a:lnTo>
                      <a:lnTo>
                        <a:pt x="182" y="131"/>
                      </a:lnTo>
                      <a:lnTo>
                        <a:pt x="182" y="133"/>
                      </a:lnTo>
                      <a:lnTo>
                        <a:pt x="182" y="135"/>
                      </a:lnTo>
                      <a:lnTo>
                        <a:pt x="182" y="137"/>
                      </a:lnTo>
                      <a:lnTo>
                        <a:pt x="182" y="139"/>
                      </a:lnTo>
                      <a:lnTo>
                        <a:pt x="182" y="141"/>
                      </a:lnTo>
                      <a:lnTo>
                        <a:pt x="182" y="142"/>
                      </a:lnTo>
                      <a:lnTo>
                        <a:pt x="182" y="144"/>
                      </a:lnTo>
                      <a:lnTo>
                        <a:pt x="182" y="146"/>
                      </a:lnTo>
                      <a:lnTo>
                        <a:pt x="182" y="148"/>
                      </a:lnTo>
                      <a:lnTo>
                        <a:pt x="182" y="150"/>
                      </a:lnTo>
                      <a:lnTo>
                        <a:pt x="182" y="152"/>
                      </a:lnTo>
                      <a:lnTo>
                        <a:pt x="182" y="154"/>
                      </a:lnTo>
                      <a:lnTo>
                        <a:pt x="182" y="156"/>
                      </a:lnTo>
                      <a:lnTo>
                        <a:pt x="182" y="158"/>
                      </a:lnTo>
                      <a:lnTo>
                        <a:pt x="182" y="160"/>
                      </a:lnTo>
                      <a:lnTo>
                        <a:pt x="182" y="162"/>
                      </a:lnTo>
                      <a:lnTo>
                        <a:pt x="182" y="164"/>
                      </a:lnTo>
                      <a:lnTo>
                        <a:pt x="182" y="166"/>
                      </a:lnTo>
                      <a:lnTo>
                        <a:pt x="182" y="167"/>
                      </a:lnTo>
                      <a:lnTo>
                        <a:pt x="182" y="169"/>
                      </a:lnTo>
                      <a:lnTo>
                        <a:pt x="182" y="171"/>
                      </a:lnTo>
                      <a:lnTo>
                        <a:pt x="182" y="173"/>
                      </a:lnTo>
                      <a:lnTo>
                        <a:pt x="182" y="175"/>
                      </a:lnTo>
                      <a:lnTo>
                        <a:pt x="182" y="177"/>
                      </a:lnTo>
                      <a:lnTo>
                        <a:pt x="182" y="179"/>
                      </a:lnTo>
                      <a:lnTo>
                        <a:pt x="182" y="181"/>
                      </a:lnTo>
                      <a:lnTo>
                        <a:pt x="182" y="183"/>
                      </a:lnTo>
                      <a:lnTo>
                        <a:pt x="182" y="185"/>
                      </a:lnTo>
                      <a:lnTo>
                        <a:pt x="182" y="187"/>
                      </a:lnTo>
                      <a:lnTo>
                        <a:pt x="182" y="189"/>
                      </a:lnTo>
                      <a:lnTo>
                        <a:pt x="182" y="190"/>
                      </a:lnTo>
                      <a:lnTo>
                        <a:pt x="182" y="192"/>
                      </a:lnTo>
                      <a:lnTo>
                        <a:pt x="182" y="194"/>
                      </a:lnTo>
                      <a:lnTo>
                        <a:pt x="182" y="196"/>
                      </a:lnTo>
                      <a:lnTo>
                        <a:pt x="182" y="198"/>
                      </a:lnTo>
                      <a:lnTo>
                        <a:pt x="182" y="200"/>
                      </a:lnTo>
                      <a:lnTo>
                        <a:pt x="182" y="202"/>
                      </a:lnTo>
                      <a:lnTo>
                        <a:pt x="182" y="204"/>
                      </a:lnTo>
                      <a:lnTo>
                        <a:pt x="182" y="206"/>
                      </a:lnTo>
                      <a:lnTo>
                        <a:pt x="182" y="208"/>
                      </a:lnTo>
                      <a:lnTo>
                        <a:pt x="182" y="210"/>
                      </a:lnTo>
                      <a:lnTo>
                        <a:pt x="182" y="212"/>
                      </a:lnTo>
                      <a:lnTo>
                        <a:pt x="182" y="214"/>
                      </a:lnTo>
                      <a:lnTo>
                        <a:pt x="182" y="215"/>
                      </a:lnTo>
                      <a:lnTo>
                        <a:pt x="182" y="217"/>
                      </a:lnTo>
                      <a:lnTo>
                        <a:pt x="180" y="217"/>
                      </a:lnTo>
                      <a:lnTo>
                        <a:pt x="178" y="217"/>
                      </a:lnTo>
                      <a:lnTo>
                        <a:pt x="176" y="217"/>
                      </a:lnTo>
                      <a:lnTo>
                        <a:pt x="174" y="217"/>
                      </a:lnTo>
                      <a:lnTo>
                        <a:pt x="172" y="217"/>
                      </a:lnTo>
                      <a:lnTo>
                        <a:pt x="170" y="217"/>
                      </a:lnTo>
                      <a:lnTo>
                        <a:pt x="169" y="217"/>
                      </a:lnTo>
                      <a:lnTo>
                        <a:pt x="167" y="217"/>
                      </a:lnTo>
                      <a:lnTo>
                        <a:pt x="165" y="217"/>
                      </a:lnTo>
                      <a:lnTo>
                        <a:pt x="163" y="217"/>
                      </a:lnTo>
                      <a:lnTo>
                        <a:pt x="161" y="217"/>
                      </a:lnTo>
                      <a:lnTo>
                        <a:pt x="159" y="217"/>
                      </a:lnTo>
                      <a:lnTo>
                        <a:pt x="157" y="217"/>
                      </a:lnTo>
                      <a:lnTo>
                        <a:pt x="155" y="217"/>
                      </a:lnTo>
                      <a:lnTo>
                        <a:pt x="153" y="217"/>
                      </a:lnTo>
                      <a:lnTo>
                        <a:pt x="151" y="217"/>
                      </a:lnTo>
                      <a:lnTo>
                        <a:pt x="149" y="217"/>
                      </a:lnTo>
                      <a:lnTo>
                        <a:pt x="147" y="217"/>
                      </a:lnTo>
                      <a:lnTo>
                        <a:pt x="145" y="217"/>
                      </a:lnTo>
                      <a:lnTo>
                        <a:pt x="144" y="217"/>
                      </a:lnTo>
                      <a:lnTo>
                        <a:pt x="142" y="217"/>
                      </a:lnTo>
                      <a:lnTo>
                        <a:pt x="140" y="217"/>
                      </a:lnTo>
                      <a:lnTo>
                        <a:pt x="138" y="217"/>
                      </a:lnTo>
                      <a:lnTo>
                        <a:pt x="136" y="217"/>
                      </a:lnTo>
                      <a:lnTo>
                        <a:pt x="134" y="217"/>
                      </a:lnTo>
                      <a:lnTo>
                        <a:pt x="132" y="217"/>
                      </a:lnTo>
                      <a:lnTo>
                        <a:pt x="130" y="217"/>
                      </a:lnTo>
                      <a:lnTo>
                        <a:pt x="128" y="217"/>
                      </a:lnTo>
                      <a:lnTo>
                        <a:pt x="126" y="217"/>
                      </a:lnTo>
                      <a:lnTo>
                        <a:pt x="124" y="217"/>
                      </a:lnTo>
                      <a:lnTo>
                        <a:pt x="122" y="217"/>
                      </a:lnTo>
                      <a:lnTo>
                        <a:pt x="121" y="217"/>
                      </a:lnTo>
                      <a:lnTo>
                        <a:pt x="119" y="217"/>
                      </a:lnTo>
                      <a:lnTo>
                        <a:pt x="117" y="215"/>
                      </a:lnTo>
                      <a:lnTo>
                        <a:pt x="115" y="215"/>
                      </a:lnTo>
                      <a:lnTo>
                        <a:pt x="113" y="215"/>
                      </a:lnTo>
                      <a:lnTo>
                        <a:pt x="111" y="215"/>
                      </a:lnTo>
                      <a:lnTo>
                        <a:pt x="111" y="214"/>
                      </a:lnTo>
                      <a:lnTo>
                        <a:pt x="109" y="214"/>
                      </a:lnTo>
                      <a:lnTo>
                        <a:pt x="107" y="214"/>
                      </a:lnTo>
                      <a:lnTo>
                        <a:pt x="105" y="212"/>
                      </a:lnTo>
                      <a:lnTo>
                        <a:pt x="103" y="212"/>
                      </a:lnTo>
                      <a:lnTo>
                        <a:pt x="101" y="212"/>
                      </a:lnTo>
                      <a:lnTo>
                        <a:pt x="99" y="210"/>
                      </a:lnTo>
                      <a:lnTo>
                        <a:pt x="97" y="210"/>
                      </a:lnTo>
                      <a:lnTo>
                        <a:pt x="96" y="210"/>
                      </a:lnTo>
                      <a:lnTo>
                        <a:pt x="96" y="208"/>
                      </a:lnTo>
                      <a:lnTo>
                        <a:pt x="92" y="208"/>
                      </a:lnTo>
                      <a:lnTo>
                        <a:pt x="90" y="206"/>
                      </a:lnTo>
                      <a:lnTo>
                        <a:pt x="88" y="206"/>
                      </a:lnTo>
                      <a:lnTo>
                        <a:pt x="86" y="206"/>
                      </a:lnTo>
                      <a:lnTo>
                        <a:pt x="86" y="204"/>
                      </a:lnTo>
                      <a:lnTo>
                        <a:pt x="84" y="204"/>
                      </a:lnTo>
                      <a:lnTo>
                        <a:pt x="82" y="204"/>
                      </a:lnTo>
                      <a:lnTo>
                        <a:pt x="80" y="204"/>
                      </a:lnTo>
                      <a:lnTo>
                        <a:pt x="78" y="202"/>
                      </a:lnTo>
                      <a:lnTo>
                        <a:pt x="76" y="202"/>
                      </a:lnTo>
                      <a:lnTo>
                        <a:pt x="74" y="200"/>
                      </a:lnTo>
                      <a:lnTo>
                        <a:pt x="73" y="200"/>
                      </a:lnTo>
                      <a:lnTo>
                        <a:pt x="71" y="200"/>
                      </a:lnTo>
                      <a:lnTo>
                        <a:pt x="69" y="198"/>
                      </a:lnTo>
                      <a:lnTo>
                        <a:pt x="67" y="198"/>
                      </a:lnTo>
                      <a:lnTo>
                        <a:pt x="65" y="198"/>
                      </a:lnTo>
                      <a:lnTo>
                        <a:pt x="63" y="196"/>
                      </a:lnTo>
                      <a:lnTo>
                        <a:pt x="61" y="196"/>
                      </a:lnTo>
                      <a:lnTo>
                        <a:pt x="59" y="196"/>
                      </a:lnTo>
                      <a:lnTo>
                        <a:pt x="59" y="194"/>
                      </a:lnTo>
                      <a:lnTo>
                        <a:pt x="57" y="194"/>
                      </a:lnTo>
                      <a:lnTo>
                        <a:pt x="55" y="194"/>
                      </a:lnTo>
                      <a:lnTo>
                        <a:pt x="53" y="194"/>
                      </a:lnTo>
                      <a:lnTo>
                        <a:pt x="51" y="192"/>
                      </a:lnTo>
                      <a:lnTo>
                        <a:pt x="49" y="192"/>
                      </a:lnTo>
                      <a:lnTo>
                        <a:pt x="48" y="190"/>
                      </a:lnTo>
                      <a:lnTo>
                        <a:pt x="46" y="190"/>
                      </a:lnTo>
                      <a:lnTo>
                        <a:pt x="44" y="190"/>
                      </a:lnTo>
                      <a:lnTo>
                        <a:pt x="42" y="189"/>
                      </a:lnTo>
                      <a:lnTo>
                        <a:pt x="40" y="189"/>
                      </a:lnTo>
                      <a:lnTo>
                        <a:pt x="38" y="189"/>
                      </a:lnTo>
                      <a:lnTo>
                        <a:pt x="36" y="187"/>
                      </a:lnTo>
                      <a:lnTo>
                        <a:pt x="34" y="187"/>
                      </a:lnTo>
                      <a:lnTo>
                        <a:pt x="32" y="185"/>
                      </a:lnTo>
                      <a:lnTo>
                        <a:pt x="30" y="185"/>
                      </a:lnTo>
                      <a:lnTo>
                        <a:pt x="28" y="185"/>
                      </a:lnTo>
                      <a:lnTo>
                        <a:pt x="26" y="183"/>
                      </a:lnTo>
                      <a:lnTo>
                        <a:pt x="25" y="183"/>
                      </a:lnTo>
                      <a:lnTo>
                        <a:pt x="23" y="183"/>
                      </a:lnTo>
                      <a:lnTo>
                        <a:pt x="21" y="181"/>
                      </a:lnTo>
                      <a:lnTo>
                        <a:pt x="19" y="181"/>
                      </a:lnTo>
                      <a:lnTo>
                        <a:pt x="17" y="179"/>
                      </a:lnTo>
                      <a:lnTo>
                        <a:pt x="15" y="179"/>
                      </a:lnTo>
                      <a:lnTo>
                        <a:pt x="13" y="179"/>
                      </a:lnTo>
                      <a:lnTo>
                        <a:pt x="9" y="177"/>
                      </a:lnTo>
                      <a:lnTo>
                        <a:pt x="7" y="177"/>
                      </a:lnTo>
                      <a:lnTo>
                        <a:pt x="5" y="175"/>
                      </a:lnTo>
                      <a:lnTo>
                        <a:pt x="3" y="175"/>
                      </a:lnTo>
                      <a:lnTo>
                        <a:pt x="1" y="173"/>
                      </a:lnTo>
                      <a:lnTo>
                        <a:pt x="0" y="173"/>
                      </a:lnTo>
                      <a:lnTo>
                        <a:pt x="0" y="171"/>
                      </a:lnTo>
                      <a:lnTo>
                        <a:pt x="1" y="171"/>
                      </a:lnTo>
                      <a:lnTo>
                        <a:pt x="0" y="171"/>
                      </a:lnTo>
                      <a:lnTo>
                        <a:pt x="0" y="169"/>
                      </a:lnTo>
                      <a:lnTo>
                        <a:pt x="1" y="169"/>
                      </a:lnTo>
                      <a:lnTo>
                        <a:pt x="1" y="167"/>
                      </a:lnTo>
                      <a:lnTo>
                        <a:pt x="3" y="167"/>
                      </a:lnTo>
                      <a:lnTo>
                        <a:pt x="3" y="166"/>
                      </a:lnTo>
                      <a:lnTo>
                        <a:pt x="3" y="164"/>
                      </a:lnTo>
                      <a:lnTo>
                        <a:pt x="3" y="166"/>
                      </a:lnTo>
                      <a:lnTo>
                        <a:pt x="5" y="166"/>
                      </a:lnTo>
                      <a:lnTo>
                        <a:pt x="7" y="166"/>
                      </a:lnTo>
                      <a:lnTo>
                        <a:pt x="7" y="164"/>
                      </a:lnTo>
                      <a:lnTo>
                        <a:pt x="9" y="164"/>
                      </a:lnTo>
                      <a:lnTo>
                        <a:pt x="9" y="162"/>
                      </a:lnTo>
                      <a:lnTo>
                        <a:pt x="11" y="162"/>
                      </a:lnTo>
                      <a:lnTo>
                        <a:pt x="11" y="160"/>
                      </a:lnTo>
                      <a:lnTo>
                        <a:pt x="11" y="158"/>
                      </a:lnTo>
                      <a:lnTo>
                        <a:pt x="11" y="156"/>
                      </a:lnTo>
                      <a:lnTo>
                        <a:pt x="9" y="156"/>
                      </a:lnTo>
                      <a:lnTo>
                        <a:pt x="9" y="154"/>
                      </a:lnTo>
                      <a:lnTo>
                        <a:pt x="7" y="154"/>
                      </a:lnTo>
                      <a:lnTo>
                        <a:pt x="5" y="154"/>
                      </a:lnTo>
                      <a:lnTo>
                        <a:pt x="5" y="152"/>
                      </a:lnTo>
                      <a:lnTo>
                        <a:pt x="5" y="154"/>
                      </a:lnTo>
                      <a:lnTo>
                        <a:pt x="5" y="152"/>
                      </a:lnTo>
                      <a:lnTo>
                        <a:pt x="3" y="152"/>
                      </a:lnTo>
                      <a:lnTo>
                        <a:pt x="3" y="150"/>
                      </a:lnTo>
                      <a:lnTo>
                        <a:pt x="3" y="148"/>
                      </a:lnTo>
                      <a:lnTo>
                        <a:pt x="5" y="148"/>
                      </a:lnTo>
                      <a:lnTo>
                        <a:pt x="3" y="148"/>
                      </a:lnTo>
                      <a:lnTo>
                        <a:pt x="3" y="146"/>
                      </a:lnTo>
                      <a:lnTo>
                        <a:pt x="5" y="146"/>
                      </a:lnTo>
                      <a:lnTo>
                        <a:pt x="3" y="146"/>
                      </a:lnTo>
                      <a:lnTo>
                        <a:pt x="3" y="144"/>
                      </a:lnTo>
                      <a:lnTo>
                        <a:pt x="5" y="144"/>
                      </a:lnTo>
                      <a:lnTo>
                        <a:pt x="3" y="144"/>
                      </a:lnTo>
                      <a:lnTo>
                        <a:pt x="3" y="142"/>
                      </a:lnTo>
                      <a:lnTo>
                        <a:pt x="3" y="141"/>
                      </a:lnTo>
                      <a:lnTo>
                        <a:pt x="3" y="139"/>
                      </a:lnTo>
                      <a:lnTo>
                        <a:pt x="5" y="139"/>
                      </a:lnTo>
                      <a:lnTo>
                        <a:pt x="5" y="137"/>
                      </a:lnTo>
                      <a:lnTo>
                        <a:pt x="7" y="137"/>
                      </a:lnTo>
                      <a:lnTo>
                        <a:pt x="7" y="135"/>
                      </a:lnTo>
                      <a:lnTo>
                        <a:pt x="9" y="135"/>
                      </a:lnTo>
                      <a:lnTo>
                        <a:pt x="9" y="133"/>
                      </a:lnTo>
                      <a:lnTo>
                        <a:pt x="9" y="131"/>
                      </a:lnTo>
                      <a:lnTo>
                        <a:pt x="9" y="129"/>
                      </a:lnTo>
                      <a:lnTo>
                        <a:pt x="9" y="127"/>
                      </a:lnTo>
                      <a:lnTo>
                        <a:pt x="9" y="125"/>
                      </a:lnTo>
                      <a:lnTo>
                        <a:pt x="9" y="123"/>
                      </a:lnTo>
                      <a:lnTo>
                        <a:pt x="9" y="121"/>
                      </a:lnTo>
                      <a:lnTo>
                        <a:pt x="9" y="119"/>
                      </a:lnTo>
                      <a:lnTo>
                        <a:pt x="9" y="117"/>
                      </a:lnTo>
                      <a:lnTo>
                        <a:pt x="11" y="117"/>
                      </a:lnTo>
                      <a:lnTo>
                        <a:pt x="11" y="116"/>
                      </a:lnTo>
                      <a:lnTo>
                        <a:pt x="11" y="114"/>
                      </a:lnTo>
                      <a:lnTo>
                        <a:pt x="13" y="114"/>
                      </a:lnTo>
                      <a:lnTo>
                        <a:pt x="13" y="112"/>
                      </a:lnTo>
                      <a:lnTo>
                        <a:pt x="15" y="112"/>
                      </a:lnTo>
                      <a:lnTo>
                        <a:pt x="17" y="112"/>
                      </a:lnTo>
                      <a:lnTo>
                        <a:pt x="17" y="110"/>
                      </a:lnTo>
                      <a:lnTo>
                        <a:pt x="19" y="110"/>
                      </a:lnTo>
                      <a:lnTo>
                        <a:pt x="19" y="108"/>
                      </a:lnTo>
                      <a:lnTo>
                        <a:pt x="21" y="108"/>
                      </a:lnTo>
                      <a:lnTo>
                        <a:pt x="21" y="106"/>
                      </a:lnTo>
                      <a:lnTo>
                        <a:pt x="21" y="104"/>
                      </a:lnTo>
                      <a:lnTo>
                        <a:pt x="19" y="104"/>
                      </a:lnTo>
                      <a:lnTo>
                        <a:pt x="19" y="102"/>
                      </a:lnTo>
                      <a:lnTo>
                        <a:pt x="17" y="102"/>
                      </a:lnTo>
                      <a:lnTo>
                        <a:pt x="17" y="100"/>
                      </a:lnTo>
                      <a:lnTo>
                        <a:pt x="15" y="100"/>
                      </a:lnTo>
                      <a:lnTo>
                        <a:pt x="13" y="100"/>
                      </a:lnTo>
                      <a:lnTo>
                        <a:pt x="13" y="98"/>
                      </a:lnTo>
                      <a:lnTo>
                        <a:pt x="13" y="96"/>
                      </a:lnTo>
                      <a:lnTo>
                        <a:pt x="13" y="94"/>
                      </a:lnTo>
                      <a:lnTo>
                        <a:pt x="11" y="94"/>
                      </a:lnTo>
                      <a:lnTo>
                        <a:pt x="13" y="94"/>
                      </a:lnTo>
                      <a:lnTo>
                        <a:pt x="13" y="93"/>
                      </a:lnTo>
                      <a:lnTo>
                        <a:pt x="11" y="93"/>
                      </a:lnTo>
                      <a:lnTo>
                        <a:pt x="11" y="91"/>
                      </a:lnTo>
                      <a:lnTo>
                        <a:pt x="11" y="89"/>
                      </a:lnTo>
                      <a:lnTo>
                        <a:pt x="9" y="89"/>
                      </a:lnTo>
                      <a:lnTo>
                        <a:pt x="9" y="87"/>
                      </a:lnTo>
                      <a:lnTo>
                        <a:pt x="7" y="87"/>
                      </a:lnTo>
                      <a:lnTo>
                        <a:pt x="7" y="85"/>
                      </a:lnTo>
                      <a:lnTo>
                        <a:pt x="5" y="85"/>
                      </a:lnTo>
                      <a:lnTo>
                        <a:pt x="5" y="83"/>
                      </a:lnTo>
                      <a:lnTo>
                        <a:pt x="5" y="81"/>
                      </a:lnTo>
                      <a:lnTo>
                        <a:pt x="5" y="79"/>
                      </a:lnTo>
                      <a:lnTo>
                        <a:pt x="5" y="77"/>
                      </a:lnTo>
                      <a:lnTo>
                        <a:pt x="7" y="77"/>
                      </a:lnTo>
                      <a:lnTo>
                        <a:pt x="7" y="75"/>
                      </a:lnTo>
                      <a:lnTo>
                        <a:pt x="5" y="75"/>
                      </a:lnTo>
                      <a:lnTo>
                        <a:pt x="5" y="73"/>
                      </a:lnTo>
                      <a:lnTo>
                        <a:pt x="7" y="73"/>
                      </a:lnTo>
                      <a:lnTo>
                        <a:pt x="7" y="71"/>
                      </a:lnTo>
                      <a:lnTo>
                        <a:pt x="7" y="69"/>
                      </a:lnTo>
                      <a:lnTo>
                        <a:pt x="7" y="68"/>
                      </a:lnTo>
                      <a:lnTo>
                        <a:pt x="7" y="66"/>
                      </a:lnTo>
                      <a:lnTo>
                        <a:pt x="7" y="64"/>
                      </a:lnTo>
                      <a:lnTo>
                        <a:pt x="5" y="64"/>
                      </a:lnTo>
                      <a:lnTo>
                        <a:pt x="5" y="62"/>
                      </a:lnTo>
                      <a:lnTo>
                        <a:pt x="5" y="60"/>
                      </a:lnTo>
                      <a:lnTo>
                        <a:pt x="3" y="60"/>
                      </a:lnTo>
                      <a:lnTo>
                        <a:pt x="3" y="58"/>
                      </a:lnTo>
                      <a:lnTo>
                        <a:pt x="5" y="58"/>
                      </a:lnTo>
                      <a:lnTo>
                        <a:pt x="5" y="56"/>
                      </a:lnTo>
                      <a:lnTo>
                        <a:pt x="5" y="54"/>
                      </a:lnTo>
                      <a:lnTo>
                        <a:pt x="3" y="54"/>
                      </a:lnTo>
                      <a:lnTo>
                        <a:pt x="3" y="52"/>
                      </a:lnTo>
                      <a:lnTo>
                        <a:pt x="3" y="50"/>
                      </a:lnTo>
                      <a:lnTo>
                        <a:pt x="3" y="48"/>
                      </a:lnTo>
                      <a:lnTo>
                        <a:pt x="3" y="46"/>
                      </a:lnTo>
                      <a:lnTo>
                        <a:pt x="3" y="45"/>
                      </a:lnTo>
                      <a:lnTo>
                        <a:pt x="5" y="45"/>
                      </a:lnTo>
                      <a:lnTo>
                        <a:pt x="3" y="45"/>
                      </a:lnTo>
                      <a:lnTo>
                        <a:pt x="3" y="43"/>
                      </a:lnTo>
                      <a:lnTo>
                        <a:pt x="3" y="41"/>
                      </a:lnTo>
                      <a:lnTo>
                        <a:pt x="1" y="41"/>
                      </a:lnTo>
                      <a:lnTo>
                        <a:pt x="1" y="39"/>
                      </a:lnTo>
                      <a:lnTo>
                        <a:pt x="3" y="39"/>
                      </a:lnTo>
                      <a:lnTo>
                        <a:pt x="1" y="39"/>
                      </a:lnTo>
                      <a:lnTo>
                        <a:pt x="3" y="39"/>
                      </a:lnTo>
                      <a:lnTo>
                        <a:pt x="3" y="37"/>
                      </a:lnTo>
                      <a:lnTo>
                        <a:pt x="1" y="37"/>
                      </a:lnTo>
                      <a:lnTo>
                        <a:pt x="3" y="37"/>
                      </a:lnTo>
                      <a:lnTo>
                        <a:pt x="3" y="35"/>
                      </a:lnTo>
                      <a:lnTo>
                        <a:pt x="5" y="35"/>
                      </a:lnTo>
                      <a:lnTo>
                        <a:pt x="7" y="35"/>
                      </a:lnTo>
                      <a:lnTo>
                        <a:pt x="9" y="35"/>
                      </a:lnTo>
                      <a:lnTo>
                        <a:pt x="11" y="35"/>
                      </a:lnTo>
                      <a:lnTo>
                        <a:pt x="13" y="35"/>
                      </a:lnTo>
                      <a:lnTo>
                        <a:pt x="15" y="35"/>
                      </a:lnTo>
                      <a:lnTo>
                        <a:pt x="15" y="37"/>
                      </a:lnTo>
                      <a:lnTo>
                        <a:pt x="17" y="37"/>
                      </a:lnTo>
                      <a:lnTo>
                        <a:pt x="15" y="37"/>
                      </a:lnTo>
                      <a:lnTo>
                        <a:pt x="17" y="37"/>
                      </a:lnTo>
                      <a:lnTo>
                        <a:pt x="17" y="39"/>
                      </a:lnTo>
                      <a:lnTo>
                        <a:pt x="19" y="39"/>
                      </a:lnTo>
                      <a:lnTo>
                        <a:pt x="21" y="39"/>
                      </a:lnTo>
                      <a:lnTo>
                        <a:pt x="21" y="37"/>
                      </a:lnTo>
                      <a:lnTo>
                        <a:pt x="23" y="37"/>
                      </a:lnTo>
                      <a:lnTo>
                        <a:pt x="23" y="35"/>
                      </a:lnTo>
                      <a:lnTo>
                        <a:pt x="23" y="33"/>
                      </a:lnTo>
                      <a:lnTo>
                        <a:pt x="25" y="33"/>
                      </a:lnTo>
                      <a:lnTo>
                        <a:pt x="25" y="31"/>
                      </a:lnTo>
                      <a:lnTo>
                        <a:pt x="25" y="29"/>
                      </a:lnTo>
                      <a:lnTo>
                        <a:pt x="25" y="27"/>
                      </a:lnTo>
                      <a:lnTo>
                        <a:pt x="25" y="25"/>
                      </a:lnTo>
                      <a:lnTo>
                        <a:pt x="25" y="23"/>
                      </a:lnTo>
                      <a:lnTo>
                        <a:pt x="25" y="21"/>
                      </a:lnTo>
                      <a:lnTo>
                        <a:pt x="25" y="20"/>
                      </a:lnTo>
                      <a:lnTo>
                        <a:pt x="25" y="18"/>
                      </a:lnTo>
                      <a:lnTo>
                        <a:pt x="25" y="16"/>
                      </a:lnTo>
                      <a:lnTo>
                        <a:pt x="25" y="14"/>
                      </a:lnTo>
                      <a:lnTo>
                        <a:pt x="25" y="12"/>
                      </a:lnTo>
                      <a:lnTo>
                        <a:pt x="25" y="10"/>
                      </a:lnTo>
                      <a:lnTo>
                        <a:pt x="25" y="8"/>
                      </a:lnTo>
                      <a:lnTo>
                        <a:pt x="25" y="6"/>
                      </a:lnTo>
                      <a:lnTo>
                        <a:pt x="25" y="4"/>
                      </a:lnTo>
                      <a:lnTo>
                        <a:pt x="25" y="2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8" y="0"/>
                      </a:lnTo>
                      <a:lnTo>
                        <a:pt x="30" y="0"/>
                      </a:lnTo>
                      <a:lnTo>
                        <a:pt x="32" y="0"/>
                      </a:lnTo>
                      <a:lnTo>
                        <a:pt x="34" y="0"/>
                      </a:lnTo>
                      <a:lnTo>
                        <a:pt x="36" y="0"/>
                      </a:lnTo>
                      <a:lnTo>
                        <a:pt x="38" y="0"/>
                      </a:lnTo>
                      <a:lnTo>
                        <a:pt x="40" y="0"/>
                      </a:lnTo>
                      <a:lnTo>
                        <a:pt x="42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1" y="0"/>
                      </a:lnTo>
                      <a:lnTo>
                        <a:pt x="53" y="0"/>
                      </a:lnTo>
                      <a:lnTo>
                        <a:pt x="55" y="0"/>
                      </a:lnTo>
                      <a:lnTo>
                        <a:pt x="57" y="0"/>
                      </a:lnTo>
                      <a:lnTo>
                        <a:pt x="59" y="0"/>
                      </a:lnTo>
                      <a:lnTo>
                        <a:pt x="61" y="0"/>
                      </a:lnTo>
                      <a:lnTo>
                        <a:pt x="63" y="0"/>
                      </a:lnTo>
                      <a:lnTo>
                        <a:pt x="65" y="0"/>
                      </a:lnTo>
                      <a:lnTo>
                        <a:pt x="67" y="0"/>
                      </a:lnTo>
                      <a:lnTo>
                        <a:pt x="69" y="0"/>
                      </a:lnTo>
                      <a:lnTo>
                        <a:pt x="71" y="0"/>
                      </a:lnTo>
                      <a:lnTo>
                        <a:pt x="73" y="0"/>
                      </a:lnTo>
                      <a:lnTo>
                        <a:pt x="74" y="0"/>
                      </a:lnTo>
                      <a:lnTo>
                        <a:pt x="76" y="0"/>
                      </a:lnTo>
                      <a:lnTo>
                        <a:pt x="78" y="0"/>
                      </a:lnTo>
                      <a:lnTo>
                        <a:pt x="80" y="0"/>
                      </a:lnTo>
                      <a:lnTo>
                        <a:pt x="82" y="0"/>
                      </a:lnTo>
                      <a:lnTo>
                        <a:pt x="84" y="0"/>
                      </a:lnTo>
                      <a:lnTo>
                        <a:pt x="86" y="0"/>
                      </a:lnTo>
                      <a:lnTo>
                        <a:pt x="88" y="0"/>
                      </a:lnTo>
                      <a:lnTo>
                        <a:pt x="94" y="0"/>
                      </a:lnTo>
                      <a:lnTo>
                        <a:pt x="96" y="0"/>
                      </a:lnTo>
                      <a:lnTo>
                        <a:pt x="97" y="0"/>
                      </a:lnTo>
                      <a:lnTo>
                        <a:pt x="99" y="0"/>
                      </a:lnTo>
                      <a:lnTo>
                        <a:pt x="101" y="0"/>
                      </a:lnTo>
                      <a:lnTo>
                        <a:pt x="103" y="0"/>
                      </a:lnTo>
                      <a:lnTo>
                        <a:pt x="105" y="0"/>
                      </a:lnTo>
                      <a:lnTo>
                        <a:pt x="107" y="0"/>
                      </a:lnTo>
                      <a:lnTo>
                        <a:pt x="109" y="0"/>
                      </a:lnTo>
                      <a:lnTo>
                        <a:pt x="111" y="0"/>
                      </a:lnTo>
                      <a:lnTo>
                        <a:pt x="113" y="0"/>
                      </a:lnTo>
                      <a:lnTo>
                        <a:pt x="115" y="0"/>
                      </a:lnTo>
                      <a:lnTo>
                        <a:pt x="117" y="0"/>
                      </a:lnTo>
                      <a:lnTo>
                        <a:pt x="119" y="0"/>
                      </a:lnTo>
                      <a:lnTo>
                        <a:pt x="121" y="0"/>
                      </a:lnTo>
                      <a:lnTo>
                        <a:pt x="122" y="0"/>
                      </a:lnTo>
                      <a:lnTo>
                        <a:pt x="124" y="0"/>
                      </a:lnTo>
                      <a:lnTo>
                        <a:pt x="126" y="0"/>
                      </a:lnTo>
                      <a:lnTo>
                        <a:pt x="128" y="0"/>
                      </a:lnTo>
                      <a:lnTo>
                        <a:pt x="130" y="0"/>
                      </a:lnTo>
                      <a:lnTo>
                        <a:pt x="132" y="0"/>
                      </a:lnTo>
                      <a:lnTo>
                        <a:pt x="134" y="0"/>
                      </a:lnTo>
                      <a:lnTo>
                        <a:pt x="136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31" name="Freeform 800"/>
                <p:cNvSpPr>
                  <a:spLocks noEditPoints="1"/>
                </p:cNvSpPr>
                <p:nvPr/>
              </p:nvSpPr>
              <p:spPr bwMode="auto">
                <a:xfrm>
                  <a:off x="3218161" y="2461557"/>
                  <a:ext cx="512763" cy="600075"/>
                </a:xfrm>
                <a:custGeom>
                  <a:avLst/>
                  <a:gdLst>
                    <a:gd name="T0" fmla="*/ 186 w 323"/>
                    <a:gd name="T1" fmla="*/ 365 h 378"/>
                    <a:gd name="T2" fmla="*/ 190 w 323"/>
                    <a:gd name="T3" fmla="*/ 346 h 378"/>
                    <a:gd name="T4" fmla="*/ 198 w 323"/>
                    <a:gd name="T5" fmla="*/ 332 h 378"/>
                    <a:gd name="T6" fmla="*/ 136 w 323"/>
                    <a:gd name="T7" fmla="*/ 321 h 378"/>
                    <a:gd name="T8" fmla="*/ 129 w 323"/>
                    <a:gd name="T9" fmla="*/ 321 h 378"/>
                    <a:gd name="T10" fmla="*/ 148 w 323"/>
                    <a:gd name="T11" fmla="*/ 322 h 378"/>
                    <a:gd name="T12" fmla="*/ 67 w 323"/>
                    <a:gd name="T13" fmla="*/ 175 h 378"/>
                    <a:gd name="T14" fmla="*/ 81 w 323"/>
                    <a:gd name="T15" fmla="*/ 163 h 378"/>
                    <a:gd name="T16" fmla="*/ 71 w 323"/>
                    <a:gd name="T17" fmla="*/ 0 h 378"/>
                    <a:gd name="T18" fmla="*/ 104 w 323"/>
                    <a:gd name="T19" fmla="*/ 2 h 378"/>
                    <a:gd name="T20" fmla="*/ 138 w 323"/>
                    <a:gd name="T21" fmla="*/ 2 h 378"/>
                    <a:gd name="T22" fmla="*/ 138 w 323"/>
                    <a:gd name="T23" fmla="*/ 98 h 378"/>
                    <a:gd name="T24" fmla="*/ 150 w 323"/>
                    <a:gd name="T25" fmla="*/ 134 h 378"/>
                    <a:gd name="T26" fmla="*/ 200 w 323"/>
                    <a:gd name="T27" fmla="*/ 180 h 378"/>
                    <a:gd name="T28" fmla="*/ 261 w 323"/>
                    <a:gd name="T29" fmla="*/ 238 h 378"/>
                    <a:gd name="T30" fmla="*/ 307 w 323"/>
                    <a:gd name="T31" fmla="*/ 288 h 378"/>
                    <a:gd name="T32" fmla="*/ 319 w 323"/>
                    <a:gd name="T33" fmla="*/ 307 h 378"/>
                    <a:gd name="T34" fmla="*/ 311 w 323"/>
                    <a:gd name="T35" fmla="*/ 326 h 378"/>
                    <a:gd name="T36" fmla="*/ 305 w 323"/>
                    <a:gd name="T37" fmla="*/ 351 h 378"/>
                    <a:gd name="T38" fmla="*/ 313 w 323"/>
                    <a:gd name="T39" fmla="*/ 367 h 378"/>
                    <a:gd name="T40" fmla="*/ 286 w 323"/>
                    <a:gd name="T41" fmla="*/ 372 h 378"/>
                    <a:gd name="T42" fmla="*/ 250 w 323"/>
                    <a:gd name="T43" fmla="*/ 374 h 378"/>
                    <a:gd name="T44" fmla="*/ 227 w 323"/>
                    <a:gd name="T45" fmla="*/ 371 h 378"/>
                    <a:gd name="T46" fmla="*/ 225 w 323"/>
                    <a:gd name="T47" fmla="*/ 369 h 378"/>
                    <a:gd name="T48" fmla="*/ 221 w 323"/>
                    <a:gd name="T49" fmla="*/ 353 h 378"/>
                    <a:gd name="T50" fmla="*/ 206 w 323"/>
                    <a:gd name="T51" fmla="*/ 336 h 378"/>
                    <a:gd name="T52" fmla="*/ 196 w 323"/>
                    <a:gd name="T53" fmla="*/ 330 h 378"/>
                    <a:gd name="T54" fmla="*/ 192 w 323"/>
                    <a:gd name="T55" fmla="*/ 334 h 378"/>
                    <a:gd name="T56" fmla="*/ 175 w 323"/>
                    <a:gd name="T57" fmla="*/ 322 h 378"/>
                    <a:gd name="T58" fmla="*/ 159 w 323"/>
                    <a:gd name="T59" fmla="*/ 311 h 378"/>
                    <a:gd name="T60" fmla="*/ 136 w 323"/>
                    <a:gd name="T61" fmla="*/ 305 h 378"/>
                    <a:gd name="T62" fmla="*/ 119 w 323"/>
                    <a:gd name="T63" fmla="*/ 299 h 378"/>
                    <a:gd name="T64" fmla="*/ 113 w 323"/>
                    <a:gd name="T65" fmla="*/ 278 h 378"/>
                    <a:gd name="T66" fmla="*/ 106 w 323"/>
                    <a:gd name="T67" fmla="*/ 265 h 378"/>
                    <a:gd name="T68" fmla="*/ 90 w 323"/>
                    <a:gd name="T69" fmla="*/ 244 h 378"/>
                    <a:gd name="T70" fmla="*/ 77 w 323"/>
                    <a:gd name="T71" fmla="*/ 226 h 378"/>
                    <a:gd name="T72" fmla="*/ 77 w 323"/>
                    <a:gd name="T73" fmla="*/ 207 h 378"/>
                    <a:gd name="T74" fmla="*/ 62 w 323"/>
                    <a:gd name="T75" fmla="*/ 192 h 378"/>
                    <a:gd name="T76" fmla="*/ 62 w 323"/>
                    <a:gd name="T77" fmla="*/ 173 h 378"/>
                    <a:gd name="T78" fmla="*/ 71 w 323"/>
                    <a:gd name="T79" fmla="*/ 186 h 378"/>
                    <a:gd name="T80" fmla="*/ 69 w 323"/>
                    <a:gd name="T81" fmla="*/ 175 h 378"/>
                    <a:gd name="T82" fmla="*/ 73 w 323"/>
                    <a:gd name="T83" fmla="*/ 165 h 378"/>
                    <a:gd name="T84" fmla="*/ 87 w 323"/>
                    <a:gd name="T85" fmla="*/ 163 h 378"/>
                    <a:gd name="T86" fmla="*/ 85 w 323"/>
                    <a:gd name="T87" fmla="*/ 165 h 378"/>
                    <a:gd name="T88" fmla="*/ 73 w 323"/>
                    <a:gd name="T89" fmla="*/ 161 h 378"/>
                    <a:gd name="T90" fmla="*/ 65 w 323"/>
                    <a:gd name="T91" fmla="*/ 161 h 378"/>
                    <a:gd name="T92" fmla="*/ 62 w 323"/>
                    <a:gd name="T93" fmla="*/ 167 h 378"/>
                    <a:gd name="T94" fmla="*/ 48 w 323"/>
                    <a:gd name="T95" fmla="*/ 165 h 378"/>
                    <a:gd name="T96" fmla="*/ 44 w 323"/>
                    <a:gd name="T97" fmla="*/ 165 h 378"/>
                    <a:gd name="T98" fmla="*/ 46 w 323"/>
                    <a:gd name="T99" fmla="*/ 157 h 378"/>
                    <a:gd name="T100" fmla="*/ 35 w 323"/>
                    <a:gd name="T101" fmla="*/ 146 h 378"/>
                    <a:gd name="T102" fmla="*/ 21 w 323"/>
                    <a:gd name="T103" fmla="*/ 125 h 378"/>
                    <a:gd name="T104" fmla="*/ 17 w 323"/>
                    <a:gd name="T105" fmla="*/ 109 h 378"/>
                    <a:gd name="T106" fmla="*/ 10 w 323"/>
                    <a:gd name="T107" fmla="*/ 82 h 378"/>
                    <a:gd name="T108" fmla="*/ 0 w 323"/>
                    <a:gd name="T109" fmla="*/ 63 h 378"/>
                    <a:gd name="T110" fmla="*/ 6 w 323"/>
                    <a:gd name="T111" fmla="*/ 52 h 378"/>
                    <a:gd name="T112" fmla="*/ 8 w 323"/>
                    <a:gd name="T113" fmla="*/ 42 h 378"/>
                    <a:gd name="T114" fmla="*/ 10 w 323"/>
                    <a:gd name="T115" fmla="*/ 17 h 378"/>
                    <a:gd name="T116" fmla="*/ 17 w 323"/>
                    <a:gd name="T117" fmla="*/ 2 h 378"/>
                    <a:gd name="T118" fmla="*/ 48 w 323"/>
                    <a:gd name="T119" fmla="*/ 2 h 3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323" h="378">
                      <a:moveTo>
                        <a:pt x="231" y="374"/>
                      </a:moveTo>
                      <a:lnTo>
                        <a:pt x="229" y="374"/>
                      </a:lnTo>
                      <a:lnTo>
                        <a:pt x="231" y="374"/>
                      </a:lnTo>
                      <a:close/>
                      <a:moveTo>
                        <a:pt x="225" y="369"/>
                      </a:moveTo>
                      <a:lnTo>
                        <a:pt x="227" y="369"/>
                      </a:lnTo>
                      <a:lnTo>
                        <a:pt x="225" y="369"/>
                      </a:lnTo>
                      <a:close/>
                      <a:moveTo>
                        <a:pt x="183" y="359"/>
                      </a:moveTo>
                      <a:lnTo>
                        <a:pt x="184" y="359"/>
                      </a:lnTo>
                      <a:lnTo>
                        <a:pt x="184" y="361"/>
                      </a:lnTo>
                      <a:lnTo>
                        <a:pt x="186" y="361"/>
                      </a:lnTo>
                      <a:lnTo>
                        <a:pt x="186" y="363"/>
                      </a:lnTo>
                      <a:lnTo>
                        <a:pt x="188" y="363"/>
                      </a:lnTo>
                      <a:lnTo>
                        <a:pt x="188" y="365"/>
                      </a:lnTo>
                      <a:lnTo>
                        <a:pt x="190" y="365"/>
                      </a:lnTo>
                      <a:lnTo>
                        <a:pt x="190" y="367"/>
                      </a:lnTo>
                      <a:lnTo>
                        <a:pt x="188" y="367"/>
                      </a:lnTo>
                      <a:lnTo>
                        <a:pt x="186" y="367"/>
                      </a:lnTo>
                      <a:lnTo>
                        <a:pt x="186" y="365"/>
                      </a:lnTo>
                      <a:lnTo>
                        <a:pt x="184" y="365"/>
                      </a:lnTo>
                      <a:lnTo>
                        <a:pt x="184" y="363"/>
                      </a:lnTo>
                      <a:lnTo>
                        <a:pt x="184" y="361"/>
                      </a:lnTo>
                      <a:lnTo>
                        <a:pt x="183" y="361"/>
                      </a:lnTo>
                      <a:lnTo>
                        <a:pt x="183" y="359"/>
                      </a:lnTo>
                      <a:close/>
                      <a:moveTo>
                        <a:pt x="154" y="349"/>
                      </a:moveTo>
                      <a:lnTo>
                        <a:pt x="156" y="349"/>
                      </a:lnTo>
                      <a:lnTo>
                        <a:pt x="156" y="351"/>
                      </a:lnTo>
                      <a:lnTo>
                        <a:pt x="154" y="351"/>
                      </a:lnTo>
                      <a:lnTo>
                        <a:pt x="152" y="351"/>
                      </a:lnTo>
                      <a:lnTo>
                        <a:pt x="152" y="349"/>
                      </a:lnTo>
                      <a:lnTo>
                        <a:pt x="154" y="349"/>
                      </a:lnTo>
                      <a:close/>
                      <a:moveTo>
                        <a:pt x="183" y="342"/>
                      </a:moveTo>
                      <a:lnTo>
                        <a:pt x="184" y="342"/>
                      </a:lnTo>
                      <a:lnTo>
                        <a:pt x="186" y="344"/>
                      </a:lnTo>
                      <a:lnTo>
                        <a:pt x="188" y="344"/>
                      </a:lnTo>
                      <a:lnTo>
                        <a:pt x="190" y="344"/>
                      </a:lnTo>
                      <a:lnTo>
                        <a:pt x="190" y="346"/>
                      </a:lnTo>
                      <a:lnTo>
                        <a:pt x="190" y="347"/>
                      </a:lnTo>
                      <a:lnTo>
                        <a:pt x="192" y="347"/>
                      </a:lnTo>
                      <a:lnTo>
                        <a:pt x="192" y="349"/>
                      </a:lnTo>
                      <a:lnTo>
                        <a:pt x="190" y="349"/>
                      </a:lnTo>
                      <a:lnTo>
                        <a:pt x="190" y="347"/>
                      </a:lnTo>
                      <a:lnTo>
                        <a:pt x="188" y="347"/>
                      </a:lnTo>
                      <a:lnTo>
                        <a:pt x="186" y="347"/>
                      </a:lnTo>
                      <a:lnTo>
                        <a:pt x="186" y="346"/>
                      </a:lnTo>
                      <a:lnTo>
                        <a:pt x="186" y="344"/>
                      </a:lnTo>
                      <a:lnTo>
                        <a:pt x="184" y="344"/>
                      </a:lnTo>
                      <a:lnTo>
                        <a:pt x="183" y="344"/>
                      </a:lnTo>
                      <a:lnTo>
                        <a:pt x="183" y="342"/>
                      </a:lnTo>
                      <a:close/>
                      <a:moveTo>
                        <a:pt x="206" y="336"/>
                      </a:moveTo>
                      <a:lnTo>
                        <a:pt x="206" y="338"/>
                      </a:lnTo>
                      <a:lnTo>
                        <a:pt x="206" y="336"/>
                      </a:lnTo>
                      <a:close/>
                      <a:moveTo>
                        <a:pt x="198" y="332"/>
                      </a:moveTo>
                      <a:lnTo>
                        <a:pt x="198" y="330"/>
                      </a:lnTo>
                      <a:lnTo>
                        <a:pt x="198" y="332"/>
                      </a:lnTo>
                      <a:close/>
                      <a:moveTo>
                        <a:pt x="194" y="330"/>
                      </a:moveTo>
                      <a:lnTo>
                        <a:pt x="194" y="332"/>
                      </a:lnTo>
                      <a:lnTo>
                        <a:pt x="192" y="332"/>
                      </a:lnTo>
                      <a:lnTo>
                        <a:pt x="194" y="332"/>
                      </a:lnTo>
                      <a:lnTo>
                        <a:pt x="192" y="332"/>
                      </a:lnTo>
                      <a:lnTo>
                        <a:pt x="194" y="332"/>
                      </a:lnTo>
                      <a:lnTo>
                        <a:pt x="194" y="330"/>
                      </a:lnTo>
                      <a:close/>
                      <a:moveTo>
                        <a:pt x="156" y="321"/>
                      </a:moveTo>
                      <a:lnTo>
                        <a:pt x="158" y="321"/>
                      </a:lnTo>
                      <a:lnTo>
                        <a:pt x="158" y="322"/>
                      </a:lnTo>
                      <a:lnTo>
                        <a:pt x="156" y="322"/>
                      </a:lnTo>
                      <a:lnTo>
                        <a:pt x="156" y="321"/>
                      </a:lnTo>
                      <a:close/>
                      <a:moveTo>
                        <a:pt x="159" y="321"/>
                      </a:moveTo>
                      <a:lnTo>
                        <a:pt x="158" y="321"/>
                      </a:lnTo>
                      <a:lnTo>
                        <a:pt x="158" y="322"/>
                      </a:lnTo>
                      <a:lnTo>
                        <a:pt x="158" y="321"/>
                      </a:lnTo>
                      <a:lnTo>
                        <a:pt x="159" y="321"/>
                      </a:lnTo>
                      <a:close/>
                      <a:moveTo>
                        <a:pt x="136" y="321"/>
                      </a:moveTo>
                      <a:lnTo>
                        <a:pt x="136" y="322"/>
                      </a:lnTo>
                      <a:lnTo>
                        <a:pt x="138" y="322"/>
                      </a:lnTo>
                      <a:lnTo>
                        <a:pt x="138" y="324"/>
                      </a:lnTo>
                      <a:lnTo>
                        <a:pt x="140" y="324"/>
                      </a:lnTo>
                      <a:lnTo>
                        <a:pt x="138" y="324"/>
                      </a:lnTo>
                      <a:lnTo>
                        <a:pt x="136" y="324"/>
                      </a:lnTo>
                      <a:lnTo>
                        <a:pt x="136" y="326"/>
                      </a:lnTo>
                      <a:lnTo>
                        <a:pt x="135" y="326"/>
                      </a:lnTo>
                      <a:lnTo>
                        <a:pt x="133" y="324"/>
                      </a:lnTo>
                      <a:lnTo>
                        <a:pt x="133" y="322"/>
                      </a:lnTo>
                      <a:lnTo>
                        <a:pt x="131" y="322"/>
                      </a:lnTo>
                      <a:lnTo>
                        <a:pt x="133" y="322"/>
                      </a:lnTo>
                      <a:lnTo>
                        <a:pt x="133" y="321"/>
                      </a:lnTo>
                      <a:lnTo>
                        <a:pt x="135" y="321"/>
                      </a:lnTo>
                      <a:lnTo>
                        <a:pt x="136" y="321"/>
                      </a:lnTo>
                      <a:close/>
                      <a:moveTo>
                        <a:pt x="129" y="321"/>
                      </a:moveTo>
                      <a:lnTo>
                        <a:pt x="127" y="321"/>
                      </a:lnTo>
                      <a:lnTo>
                        <a:pt x="129" y="321"/>
                      </a:lnTo>
                      <a:close/>
                      <a:moveTo>
                        <a:pt x="127" y="321"/>
                      </a:moveTo>
                      <a:lnTo>
                        <a:pt x="129" y="321"/>
                      </a:lnTo>
                      <a:lnTo>
                        <a:pt x="127" y="321"/>
                      </a:lnTo>
                      <a:lnTo>
                        <a:pt x="125" y="321"/>
                      </a:lnTo>
                      <a:lnTo>
                        <a:pt x="127" y="321"/>
                      </a:lnTo>
                      <a:lnTo>
                        <a:pt x="127" y="319"/>
                      </a:lnTo>
                      <a:lnTo>
                        <a:pt x="127" y="321"/>
                      </a:lnTo>
                      <a:close/>
                      <a:moveTo>
                        <a:pt x="142" y="319"/>
                      </a:moveTo>
                      <a:lnTo>
                        <a:pt x="144" y="319"/>
                      </a:lnTo>
                      <a:lnTo>
                        <a:pt x="144" y="321"/>
                      </a:lnTo>
                      <a:lnTo>
                        <a:pt x="146" y="321"/>
                      </a:lnTo>
                      <a:lnTo>
                        <a:pt x="148" y="321"/>
                      </a:lnTo>
                      <a:lnTo>
                        <a:pt x="150" y="321"/>
                      </a:lnTo>
                      <a:lnTo>
                        <a:pt x="152" y="321"/>
                      </a:lnTo>
                      <a:lnTo>
                        <a:pt x="154" y="321"/>
                      </a:lnTo>
                      <a:lnTo>
                        <a:pt x="152" y="322"/>
                      </a:lnTo>
                      <a:lnTo>
                        <a:pt x="150" y="322"/>
                      </a:lnTo>
                      <a:lnTo>
                        <a:pt x="148" y="322"/>
                      </a:lnTo>
                      <a:lnTo>
                        <a:pt x="148" y="324"/>
                      </a:lnTo>
                      <a:lnTo>
                        <a:pt x="146" y="322"/>
                      </a:lnTo>
                      <a:lnTo>
                        <a:pt x="146" y="324"/>
                      </a:lnTo>
                      <a:lnTo>
                        <a:pt x="146" y="322"/>
                      </a:lnTo>
                      <a:lnTo>
                        <a:pt x="146" y="324"/>
                      </a:lnTo>
                      <a:lnTo>
                        <a:pt x="144" y="324"/>
                      </a:lnTo>
                      <a:lnTo>
                        <a:pt x="144" y="322"/>
                      </a:lnTo>
                      <a:lnTo>
                        <a:pt x="144" y="324"/>
                      </a:lnTo>
                      <a:lnTo>
                        <a:pt x="144" y="322"/>
                      </a:lnTo>
                      <a:lnTo>
                        <a:pt x="142" y="322"/>
                      </a:lnTo>
                      <a:lnTo>
                        <a:pt x="142" y="321"/>
                      </a:lnTo>
                      <a:lnTo>
                        <a:pt x="140" y="321"/>
                      </a:lnTo>
                      <a:lnTo>
                        <a:pt x="140" y="319"/>
                      </a:lnTo>
                      <a:lnTo>
                        <a:pt x="142" y="319"/>
                      </a:lnTo>
                      <a:close/>
                      <a:moveTo>
                        <a:pt x="65" y="175"/>
                      </a:moveTo>
                      <a:lnTo>
                        <a:pt x="67" y="175"/>
                      </a:lnTo>
                      <a:lnTo>
                        <a:pt x="67" y="177"/>
                      </a:lnTo>
                      <a:lnTo>
                        <a:pt x="67" y="175"/>
                      </a:lnTo>
                      <a:lnTo>
                        <a:pt x="65" y="175"/>
                      </a:lnTo>
                      <a:close/>
                      <a:moveTo>
                        <a:pt x="62" y="171"/>
                      </a:moveTo>
                      <a:lnTo>
                        <a:pt x="62" y="173"/>
                      </a:lnTo>
                      <a:lnTo>
                        <a:pt x="62" y="171"/>
                      </a:lnTo>
                      <a:lnTo>
                        <a:pt x="62" y="173"/>
                      </a:lnTo>
                      <a:lnTo>
                        <a:pt x="62" y="171"/>
                      </a:lnTo>
                      <a:close/>
                      <a:moveTo>
                        <a:pt x="81" y="165"/>
                      </a:moveTo>
                      <a:lnTo>
                        <a:pt x="79" y="165"/>
                      </a:lnTo>
                      <a:lnTo>
                        <a:pt x="79" y="163"/>
                      </a:lnTo>
                      <a:lnTo>
                        <a:pt x="79" y="165"/>
                      </a:lnTo>
                      <a:lnTo>
                        <a:pt x="81" y="165"/>
                      </a:lnTo>
                      <a:close/>
                      <a:moveTo>
                        <a:pt x="81" y="165"/>
                      </a:moveTo>
                      <a:lnTo>
                        <a:pt x="79" y="163"/>
                      </a:lnTo>
                      <a:lnTo>
                        <a:pt x="81" y="163"/>
                      </a:lnTo>
                      <a:lnTo>
                        <a:pt x="81" y="165"/>
                      </a:lnTo>
                      <a:close/>
                      <a:moveTo>
                        <a:pt x="83" y="165"/>
                      </a:moveTo>
                      <a:lnTo>
                        <a:pt x="81" y="165"/>
                      </a:lnTo>
                      <a:lnTo>
                        <a:pt x="81" y="163"/>
                      </a:lnTo>
                      <a:lnTo>
                        <a:pt x="81" y="165"/>
                      </a:lnTo>
                      <a:lnTo>
                        <a:pt x="83" y="165"/>
                      </a:lnTo>
                      <a:close/>
                      <a:moveTo>
                        <a:pt x="75" y="163"/>
                      </a:moveTo>
                      <a:lnTo>
                        <a:pt x="73" y="163"/>
                      </a:lnTo>
                      <a:lnTo>
                        <a:pt x="75" y="163"/>
                      </a:lnTo>
                      <a:close/>
                      <a:moveTo>
                        <a:pt x="75" y="163"/>
                      </a:moveTo>
                      <a:lnTo>
                        <a:pt x="75" y="161"/>
                      </a:lnTo>
                      <a:lnTo>
                        <a:pt x="75" y="163"/>
                      </a:lnTo>
                      <a:close/>
                      <a:moveTo>
                        <a:pt x="85" y="163"/>
                      </a:moveTo>
                      <a:lnTo>
                        <a:pt x="85" y="161"/>
                      </a:lnTo>
                      <a:lnTo>
                        <a:pt x="85" y="163"/>
                      </a:lnTo>
                      <a:close/>
                      <a:moveTo>
                        <a:pt x="8" y="52"/>
                      </a:moveTo>
                      <a:lnTo>
                        <a:pt x="6" y="52"/>
                      </a:lnTo>
                      <a:lnTo>
                        <a:pt x="8" y="52"/>
                      </a:lnTo>
                      <a:close/>
                      <a:moveTo>
                        <a:pt x="65" y="0"/>
                      </a:moveTo>
                      <a:lnTo>
                        <a:pt x="67" y="0"/>
                      </a:lnTo>
                      <a:lnTo>
                        <a:pt x="69" y="0"/>
                      </a:lnTo>
                      <a:lnTo>
                        <a:pt x="71" y="0"/>
                      </a:lnTo>
                      <a:lnTo>
                        <a:pt x="71" y="2"/>
                      </a:lnTo>
                      <a:lnTo>
                        <a:pt x="73" y="2"/>
                      </a:lnTo>
                      <a:lnTo>
                        <a:pt x="75" y="2"/>
                      </a:lnTo>
                      <a:lnTo>
                        <a:pt x="77" y="2"/>
                      </a:lnTo>
                      <a:lnTo>
                        <a:pt x="79" y="2"/>
                      </a:lnTo>
                      <a:lnTo>
                        <a:pt x="81" y="2"/>
                      </a:lnTo>
                      <a:lnTo>
                        <a:pt x="83" y="2"/>
                      </a:lnTo>
                      <a:lnTo>
                        <a:pt x="85" y="2"/>
                      </a:lnTo>
                      <a:lnTo>
                        <a:pt x="87" y="2"/>
                      </a:lnTo>
                      <a:lnTo>
                        <a:pt x="88" y="2"/>
                      </a:lnTo>
                      <a:lnTo>
                        <a:pt x="90" y="2"/>
                      </a:lnTo>
                      <a:lnTo>
                        <a:pt x="92" y="2"/>
                      </a:lnTo>
                      <a:lnTo>
                        <a:pt x="94" y="2"/>
                      </a:lnTo>
                      <a:lnTo>
                        <a:pt x="96" y="2"/>
                      </a:lnTo>
                      <a:lnTo>
                        <a:pt x="98" y="2"/>
                      </a:lnTo>
                      <a:lnTo>
                        <a:pt x="100" y="2"/>
                      </a:lnTo>
                      <a:lnTo>
                        <a:pt x="102" y="2"/>
                      </a:lnTo>
                      <a:lnTo>
                        <a:pt x="104" y="2"/>
                      </a:lnTo>
                      <a:lnTo>
                        <a:pt x="106" y="2"/>
                      </a:lnTo>
                      <a:lnTo>
                        <a:pt x="108" y="2"/>
                      </a:lnTo>
                      <a:lnTo>
                        <a:pt x="110" y="2"/>
                      </a:lnTo>
                      <a:lnTo>
                        <a:pt x="111" y="2"/>
                      </a:lnTo>
                      <a:lnTo>
                        <a:pt x="113" y="2"/>
                      </a:lnTo>
                      <a:lnTo>
                        <a:pt x="115" y="2"/>
                      </a:lnTo>
                      <a:lnTo>
                        <a:pt x="117" y="2"/>
                      </a:lnTo>
                      <a:lnTo>
                        <a:pt x="119" y="2"/>
                      </a:lnTo>
                      <a:lnTo>
                        <a:pt x="121" y="2"/>
                      </a:lnTo>
                      <a:lnTo>
                        <a:pt x="123" y="2"/>
                      </a:lnTo>
                      <a:lnTo>
                        <a:pt x="125" y="2"/>
                      </a:lnTo>
                      <a:lnTo>
                        <a:pt x="127" y="2"/>
                      </a:lnTo>
                      <a:lnTo>
                        <a:pt x="129" y="2"/>
                      </a:lnTo>
                      <a:lnTo>
                        <a:pt x="131" y="2"/>
                      </a:lnTo>
                      <a:lnTo>
                        <a:pt x="133" y="2"/>
                      </a:lnTo>
                      <a:lnTo>
                        <a:pt x="135" y="2"/>
                      </a:lnTo>
                      <a:lnTo>
                        <a:pt x="136" y="2"/>
                      </a:lnTo>
                      <a:lnTo>
                        <a:pt x="138" y="2"/>
                      </a:lnTo>
                      <a:lnTo>
                        <a:pt x="138" y="6"/>
                      </a:lnTo>
                      <a:lnTo>
                        <a:pt x="138" y="15"/>
                      </a:lnTo>
                      <a:lnTo>
                        <a:pt x="138" y="19"/>
                      </a:lnTo>
                      <a:lnTo>
                        <a:pt x="138" y="21"/>
                      </a:lnTo>
                      <a:lnTo>
                        <a:pt x="138" y="33"/>
                      </a:lnTo>
                      <a:lnTo>
                        <a:pt x="138" y="34"/>
                      </a:lnTo>
                      <a:lnTo>
                        <a:pt x="138" y="36"/>
                      </a:lnTo>
                      <a:lnTo>
                        <a:pt x="138" y="59"/>
                      </a:lnTo>
                      <a:lnTo>
                        <a:pt x="138" y="61"/>
                      </a:lnTo>
                      <a:lnTo>
                        <a:pt x="138" y="75"/>
                      </a:lnTo>
                      <a:lnTo>
                        <a:pt x="138" y="79"/>
                      </a:lnTo>
                      <a:lnTo>
                        <a:pt x="138" y="81"/>
                      </a:lnTo>
                      <a:lnTo>
                        <a:pt x="138" y="84"/>
                      </a:lnTo>
                      <a:lnTo>
                        <a:pt x="138" y="86"/>
                      </a:lnTo>
                      <a:lnTo>
                        <a:pt x="138" y="88"/>
                      </a:lnTo>
                      <a:lnTo>
                        <a:pt x="138" y="92"/>
                      </a:lnTo>
                      <a:lnTo>
                        <a:pt x="138" y="96"/>
                      </a:lnTo>
                      <a:lnTo>
                        <a:pt x="138" y="98"/>
                      </a:lnTo>
                      <a:lnTo>
                        <a:pt x="138" y="100"/>
                      </a:lnTo>
                      <a:lnTo>
                        <a:pt x="138" y="107"/>
                      </a:lnTo>
                      <a:lnTo>
                        <a:pt x="138" y="109"/>
                      </a:lnTo>
                      <a:lnTo>
                        <a:pt x="138" y="111"/>
                      </a:lnTo>
                      <a:lnTo>
                        <a:pt x="138" y="113"/>
                      </a:lnTo>
                      <a:lnTo>
                        <a:pt x="138" y="115"/>
                      </a:lnTo>
                      <a:lnTo>
                        <a:pt x="138" y="117"/>
                      </a:lnTo>
                      <a:lnTo>
                        <a:pt x="138" y="119"/>
                      </a:lnTo>
                      <a:lnTo>
                        <a:pt x="138" y="121"/>
                      </a:lnTo>
                      <a:lnTo>
                        <a:pt x="138" y="123"/>
                      </a:lnTo>
                      <a:lnTo>
                        <a:pt x="138" y="125"/>
                      </a:lnTo>
                      <a:lnTo>
                        <a:pt x="138" y="127"/>
                      </a:lnTo>
                      <a:lnTo>
                        <a:pt x="140" y="127"/>
                      </a:lnTo>
                      <a:lnTo>
                        <a:pt x="140" y="129"/>
                      </a:lnTo>
                      <a:lnTo>
                        <a:pt x="142" y="129"/>
                      </a:lnTo>
                      <a:lnTo>
                        <a:pt x="146" y="132"/>
                      </a:lnTo>
                      <a:lnTo>
                        <a:pt x="148" y="134"/>
                      </a:lnTo>
                      <a:lnTo>
                        <a:pt x="150" y="134"/>
                      </a:lnTo>
                      <a:lnTo>
                        <a:pt x="152" y="138"/>
                      </a:lnTo>
                      <a:lnTo>
                        <a:pt x="154" y="138"/>
                      </a:lnTo>
                      <a:lnTo>
                        <a:pt x="154" y="140"/>
                      </a:lnTo>
                      <a:lnTo>
                        <a:pt x="159" y="144"/>
                      </a:lnTo>
                      <a:lnTo>
                        <a:pt x="165" y="150"/>
                      </a:lnTo>
                      <a:lnTo>
                        <a:pt x="169" y="152"/>
                      </a:lnTo>
                      <a:lnTo>
                        <a:pt x="169" y="154"/>
                      </a:lnTo>
                      <a:lnTo>
                        <a:pt x="171" y="155"/>
                      </a:lnTo>
                      <a:lnTo>
                        <a:pt x="177" y="159"/>
                      </a:lnTo>
                      <a:lnTo>
                        <a:pt x="179" y="163"/>
                      </a:lnTo>
                      <a:lnTo>
                        <a:pt x="184" y="167"/>
                      </a:lnTo>
                      <a:lnTo>
                        <a:pt x="186" y="169"/>
                      </a:lnTo>
                      <a:lnTo>
                        <a:pt x="188" y="171"/>
                      </a:lnTo>
                      <a:lnTo>
                        <a:pt x="192" y="175"/>
                      </a:lnTo>
                      <a:lnTo>
                        <a:pt x="196" y="177"/>
                      </a:lnTo>
                      <a:lnTo>
                        <a:pt x="198" y="178"/>
                      </a:lnTo>
                      <a:lnTo>
                        <a:pt x="198" y="180"/>
                      </a:lnTo>
                      <a:lnTo>
                        <a:pt x="200" y="180"/>
                      </a:lnTo>
                      <a:lnTo>
                        <a:pt x="202" y="182"/>
                      </a:lnTo>
                      <a:lnTo>
                        <a:pt x="204" y="184"/>
                      </a:lnTo>
                      <a:lnTo>
                        <a:pt x="204" y="186"/>
                      </a:lnTo>
                      <a:lnTo>
                        <a:pt x="207" y="186"/>
                      </a:lnTo>
                      <a:lnTo>
                        <a:pt x="207" y="188"/>
                      </a:lnTo>
                      <a:lnTo>
                        <a:pt x="217" y="196"/>
                      </a:lnTo>
                      <a:lnTo>
                        <a:pt x="221" y="202"/>
                      </a:lnTo>
                      <a:lnTo>
                        <a:pt x="223" y="202"/>
                      </a:lnTo>
                      <a:lnTo>
                        <a:pt x="225" y="203"/>
                      </a:lnTo>
                      <a:lnTo>
                        <a:pt x="229" y="207"/>
                      </a:lnTo>
                      <a:lnTo>
                        <a:pt x="234" y="213"/>
                      </a:lnTo>
                      <a:lnTo>
                        <a:pt x="244" y="223"/>
                      </a:lnTo>
                      <a:lnTo>
                        <a:pt x="246" y="225"/>
                      </a:lnTo>
                      <a:lnTo>
                        <a:pt x="248" y="225"/>
                      </a:lnTo>
                      <a:lnTo>
                        <a:pt x="252" y="228"/>
                      </a:lnTo>
                      <a:lnTo>
                        <a:pt x="254" y="230"/>
                      </a:lnTo>
                      <a:lnTo>
                        <a:pt x="259" y="236"/>
                      </a:lnTo>
                      <a:lnTo>
                        <a:pt x="261" y="238"/>
                      </a:lnTo>
                      <a:lnTo>
                        <a:pt x="261" y="240"/>
                      </a:lnTo>
                      <a:lnTo>
                        <a:pt x="263" y="240"/>
                      </a:lnTo>
                      <a:lnTo>
                        <a:pt x="267" y="246"/>
                      </a:lnTo>
                      <a:lnTo>
                        <a:pt x="269" y="246"/>
                      </a:lnTo>
                      <a:lnTo>
                        <a:pt x="271" y="248"/>
                      </a:lnTo>
                      <a:lnTo>
                        <a:pt x="275" y="251"/>
                      </a:lnTo>
                      <a:lnTo>
                        <a:pt x="277" y="253"/>
                      </a:lnTo>
                      <a:lnTo>
                        <a:pt x="284" y="261"/>
                      </a:lnTo>
                      <a:lnTo>
                        <a:pt x="288" y="265"/>
                      </a:lnTo>
                      <a:lnTo>
                        <a:pt x="294" y="269"/>
                      </a:lnTo>
                      <a:lnTo>
                        <a:pt x="294" y="271"/>
                      </a:lnTo>
                      <a:lnTo>
                        <a:pt x="298" y="274"/>
                      </a:lnTo>
                      <a:lnTo>
                        <a:pt x="300" y="274"/>
                      </a:lnTo>
                      <a:lnTo>
                        <a:pt x="302" y="276"/>
                      </a:lnTo>
                      <a:lnTo>
                        <a:pt x="302" y="278"/>
                      </a:lnTo>
                      <a:lnTo>
                        <a:pt x="307" y="284"/>
                      </a:lnTo>
                      <a:lnTo>
                        <a:pt x="307" y="286"/>
                      </a:lnTo>
                      <a:lnTo>
                        <a:pt x="307" y="288"/>
                      </a:lnTo>
                      <a:lnTo>
                        <a:pt x="307" y="290"/>
                      </a:lnTo>
                      <a:lnTo>
                        <a:pt x="309" y="290"/>
                      </a:lnTo>
                      <a:lnTo>
                        <a:pt x="309" y="292"/>
                      </a:lnTo>
                      <a:lnTo>
                        <a:pt x="311" y="292"/>
                      </a:lnTo>
                      <a:lnTo>
                        <a:pt x="311" y="294"/>
                      </a:lnTo>
                      <a:lnTo>
                        <a:pt x="313" y="294"/>
                      </a:lnTo>
                      <a:lnTo>
                        <a:pt x="313" y="296"/>
                      </a:lnTo>
                      <a:lnTo>
                        <a:pt x="313" y="298"/>
                      </a:lnTo>
                      <a:lnTo>
                        <a:pt x="315" y="298"/>
                      </a:lnTo>
                      <a:lnTo>
                        <a:pt x="315" y="299"/>
                      </a:lnTo>
                      <a:lnTo>
                        <a:pt x="313" y="299"/>
                      </a:lnTo>
                      <a:lnTo>
                        <a:pt x="315" y="299"/>
                      </a:lnTo>
                      <a:lnTo>
                        <a:pt x="315" y="301"/>
                      </a:lnTo>
                      <a:lnTo>
                        <a:pt x="315" y="303"/>
                      </a:lnTo>
                      <a:lnTo>
                        <a:pt x="315" y="305"/>
                      </a:lnTo>
                      <a:lnTo>
                        <a:pt x="317" y="305"/>
                      </a:lnTo>
                      <a:lnTo>
                        <a:pt x="319" y="305"/>
                      </a:lnTo>
                      <a:lnTo>
                        <a:pt x="319" y="307"/>
                      </a:lnTo>
                      <a:lnTo>
                        <a:pt x="321" y="307"/>
                      </a:lnTo>
                      <a:lnTo>
                        <a:pt x="321" y="309"/>
                      </a:lnTo>
                      <a:lnTo>
                        <a:pt x="323" y="309"/>
                      </a:lnTo>
                      <a:lnTo>
                        <a:pt x="323" y="311"/>
                      </a:lnTo>
                      <a:lnTo>
                        <a:pt x="323" y="313"/>
                      </a:lnTo>
                      <a:lnTo>
                        <a:pt x="321" y="313"/>
                      </a:lnTo>
                      <a:lnTo>
                        <a:pt x="321" y="315"/>
                      </a:lnTo>
                      <a:lnTo>
                        <a:pt x="319" y="315"/>
                      </a:lnTo>
                      <a:lnTo>
                        <a:pt x="319" y="317"/>
                      </a:lnTo>
                      <a:lnTo>
                        <a:pt x="317" y="317"/>
                      </a:lnTo>
                      <a:lnTo>
                        <a:pt x="315" y="317"/>
                      </a:lnTo>
                      <a:lnTo>
                        <a:pt x="315" y="319"/>
                      </a:lnTo>
                      <a:lnTo>
                        <a:pt x="313" y="319"/>
                      </a:lnTo>
                      <a:lnTo>
                        <a:pt x="313" y="321"/>
                      </a:lnTo>
                      <a:lnTo>
                        <a:pt x="313" y="322"/>
                      </a:lnTo>
                      <a:lnTo>
                        <a:pt x="311" y="322"/>
                      </a:lnTo>
                      <a:lnTo>
                        <a:pt x="311" y="324"/>
                      </a:lnTo>
                      <a:lnTo>
                        <a:pt x="311" y="326"/>
                      </a:lnTo>
                      <a:lnTo>
                        <a:pt x="311" y="328"/>
                      </a:lnTo>
                      <a:lnTo>
                        <a:pt x="311" y="330"/>
                      </a:lnTo>
                      <a:lnTo>
                        <a:pt x="311" y="332"/>
                      </a:lnTo>
                      <a:lnTo>
                        <a:pt x="311" y="334"/>
                      </a:lnTo>
                      <a:lnTo>
                        <a:pt x="311" y="336"/>
                      </a:lnTo>
                      <a:lnTo>
                        <a:pt x="311" y="338"/>
                      </a:lnTo>
                      <a:lnTo>
                        <a:pt x="311" y="340"/>
                      </a:lnTo>
                      <a:lnTo>
                        <a:pt x="309" y="340"/>
                      </a:lnTo>
                      <a:lnTo>
                        <a:pt x="309" y="342"/>
                      </a:lnTo>
                      <a:lnTo>
                        <a:pt x="307" y="342"/>
                      </a:lnTo>
                      <a:lnTo>
                        <a:pt x="307" y="344"/>
                      </a:lnTo>
                      <a:lnTo>
                        <a:pt x="305" y="344"/>
                      </a:lnTo>
                      <a:lnTo>
                        <a:pt x="305" y="346"/>
                      </a:lnTo>
                      <a:lnTo>
                        <a:pt x="305" y="347"/>
                      </a:lnTo>
                      <a:lnTo>
                        <a:pt x="305" y="349"/>
                      </a:lnTo>
                      <a:lnTo>
                        <a:pt x="307" y="349"/>
                      </a:lnTo>
                      <a:lnTo>
                        <a:pt x="305" y="349"/>
                      </a:lnTo>
                      <a:lnTo>
                        <a:pt x="305" y="351"/>
                      </a:lnTo>
                      <a:lnTo>
                        <a:pt x="307" y="351"/>
                      </a:lnTo>
                      <a:lnTo>
                        <a:pt x="305" y="351"/>
                      </a:lnTo>
                      <a:lnTo>
                        <a:pt x="305" y="353"/>
                      </a:lnTo>
                      <a:lnTo>
                        <a:pt x="307" y="353"/>
                      </a:lnTo>
                      <a:lnTo>
                        <a:pt x="305" y="353"/>
                      </a:lnTo>
                      <a:lnTo>
                        <a:pt x="305" y="355"/>
                      </a:lnTo>
                      <a:lnTo>
                        <a:pt x="305" y="357"/>
                      </a:lnTo>
                      <a:lnTo>
                        <a:pt x="307" y="357"/>
                      </a:lnTo>
                      <a:lnTo>
                        <a:pt x="307" y="359"/>
                      </a:lnTo>
                      <a:lnTo>
                        <a:pt x="307" y="357"/>
                      </a:lnTo>
                      <a:lnTo>
                        <a:pt x="307" y="359"/>
                      </a:lnTo>
                      <a:lnTo>
                        <a:pt x="309" y="359"/>
                      </a:lnTo>
                      <a:lnTo>
                        <a:pt x="311" y="359"/>
                      </a:lnTo>
                      <a:lnTo>
                        <a:pt x="311" y="361"/>
                      </a:lnTo>
                      <a:lnTo>
                        <a:pt x="313" y="361"/>
                      </a:lnTo>
                      <a:lnTo>
                        <a:pt x="313" y="363"/>
                      </a:lnTo>
                      <a:lnTo>
                        <a:pt x="313" y="365"/>
                      </a:lnTo>
                      <a:lnTo>
                        <a:pt x="313" y="367"/>
                      </a:lnTo>
                      <a:lnTo>
                        <a:pt x="311" y="367"/>
                      </a:lnTo>
                      <a:lnTo>
                        <a:pt x="311" y="369"/>
                      </a:lnTo>
                      <a:lnTo>
                        <a:pt x="309" y="369"/>
                      </a:lnTo>
                      <a:lnTo>
                        <a:pt x="309" y="371"/>
                      </a:lnTo>
                      <a:lnTo>
                        <a:pt x="307" y="371"/>
                      </a:lnTo>
                      <a:lnTo>
                        <a:pt x="305" y="371"/>
                      </a:lnTo>
                      <a:lnTo>
                        <a:pt x="305" y="369"/>
                      </a:lnTo>
                      <a:lnTo>
                        <a:pt x="305" y="371"/>
                      </a:lnTo>
                      <a:lnTo>
                        <a:pt x="303" y="371"/>
                      </a:lnTo>
                      <a:lnTo>
                        <a:pt x="302" y="371"/>
                      </a:lnTo>
                      <a:lnTo>
                        <a:pt x="300" y="371"/>
                      </a:lnTo>
                      <a:lnTo>
                        <a:pt x="298" y="371"/>
                      </a:lnTo>
                      <a:lnTo>
                        <a:pt x="296" y="371"/>
                      </a:lnTo>
                      <a:lnTo>
                        <a:pt x="294" y="371"/>
                      </a:lnTo>
                      <a:lnTo>
                        <a:pt x="292" y="371"/>
                      </a:lnTo>
                      <a:lnTo>
                        <a:pt x="290" y="372"/>
                      </a:lnTo>
                      <a:lnTo>
                        <a:pt x="288" y="372"/>
                      </a:lnTo>
                      <a:lnTo>
                        <a:pt x="286" y="372"/>
                      </a:lnTo>
                      <a:lnTo>
                        <a:pt x="284" y="372"/>
                      </a:lnTo>
                      <a:lnTo>
                        <a:pt x="282" y="372"/>
                      </a:lnTo>
                      <a:lnTo>
                        <a:pt x="280" y="372"/>
                      </a:lnTo>
                      <a:lnTo>
                        <a:pt x="279" y="372"/>
                      </a:lnTo>
                      <a:lnTo>
                        <a:pt x="277" y="372"/>
                      </a:lnTo>
                      <a:lnTo>
                        <a:pt x="275" y="372"/>
                      </a:lnTo>
                      <a:lnTo>
                        <a:pt x="273" y="372"/>
                      </a:lnTo>
                      <a:lnTo>
                        <a:pt x="271" y="372"/>
                      </a:lnTo>
                      <a:lnTo>
                        <a:pt x="269" y="374"/>
                      </a:lnTo>
                      <a:lnTo>
                        <a:pt x="267" y="374"/>
                      </a:lnTo>
                      <a:lnTo>
                        <a:pt x="265" y="374"/>
                      </a:lnTo>
                      <a:lnTo>
                        <a:pt x="261" y="374"/>
                      </a:lnTo>
                      <a:lnTo>
                        <a:pt x="259" y="374"/>
                      </a:lnTo>
                      <a:lnTo>
                        <a:pt x="257" y="374"/>
                      </a:lnTo>
                      <a:lnTo>
                        <a:pt x="255" y="374"/>
                      </a:lnTo>
                      <a:lnTo>
                        <a:pt x="254" y="374"/>
                      </a:lnTo>
                      <a:lnTo>
                        <a:pt x="252" y="374"/>
                      </a:lnTo>
                      <a:lnTo>
                        <a:pt x="250" y="374"/>
                      </a:lnTo>
                      <a:lnTo>
                        <a:pt x="250" y="376"/>
                      </a:lnTo>
                      <a:lnTo>
                        <a:pt x="248" y="376"/>
                      </a:lnTo>
                      <a:lnTo>
                        <a:pt x="246" y="376"/>
                      </a:lnTo>
                      <a:lnTo>
                        <a:pt x="244" y="376"/>
                      </a:lnTo>
                      <a:lnTo>
                        <a:pt x="242" y="376"/>
                      </a:lnTo>
                      <a:lnTo>
                        <a:pt x="240" y="376"/>
                      </a:lnTo>
                      <a:lnTo>
                        <a:pt x="238" y="376"/>
                      </a:lnTo>
                      <a:lnTo>
                        <a:pt x="236" y="376"/>
                      </a:lnTo>
                      <a:lnTo>
                        <a:pt x="234" y="376"/>
                      </a:lnTo>
                      <a:lnTo>
                        <a:pt x="232" y="376"/>
                      </a:lnTo>
                      <a:lnTo>
                        <a:pt x="231" y="376"/>
                      </a:lnTo>
                      <a:lnTo>
                        <a:pt x="231" y="378"/>
                      </a:lnTo>
                      <a:lnTo>
                        <a:pt x="229" y="378"/>
                      </a:lnTo>
                      <a:lnTo>
                        <a:pt x="229" y="376"/>
                      </a:lnTo>
                      <a:lnTo>
                        <a:pt x="229" y="374"/>
                      </a:lnTo>
                      <a:lnTo>
                        <a:pt x="229" y="372"/>
                      </a:lnTo>
                      <a:lnTo>
                        <a:pt x="227" y="372"/>
                      </a:lnTo>
                      <a:lnTo>
                        <a:pt x="227" y="371"/>
                      </a:lnTo>
                      <a:lnTo>
                        <a:pt x="229" y="371"/>
                      </a:lnTo>
                      <a:lnTo>
                        <a:pt x="229" y="372"/>
                      </a:lnTo>
                      <a:lnTo>
                        <a:pt x="227" y="372"/>
                      </a:lnTo>
                      <a:lnTo>
                        <a:pt x="229" y="372"/>
                      </a:lnTo>
                      <a:lnTo>
                        <a:pt x="229" y="374"/>
                      </a:lnTo>
                      <a:lnTo>
                        <a:pt x="231" y="374"/>
                      </a:lnTo>
                      <a:lnTo>
                        <a:pt x="229" y="374"/>
                      </a:lnTo>
                      <a:lnTo>
                        <a:pt x="229" y="372"/>
                      </a:lnTo>
                      <a:lnTo>
                        <a:pt x="231" y="372"/>
                      </a:lnTo>
                      <a:lnTo>
                        <a:pt x="229" y="372"/>
                      </a:lnTo>
                      <a:lnTo>
                        <a:pt x="229" y="371"/>
                      </a:lnTo>
                      <a:lnTo>
                        <a:pt x="227" y="371"/>
                      </a:lnTo>
                      <a:lnTo>
                        <a:pt x="225" y="371"/>
                      </a:lnTo>
                      <a:lnTo>
                        <a:pt x="227" y="371"/>
                      </a:lnTo>
                      <a:lnTo>
                        <a:pt x="225" y="371"/>
                      </a:lnTo>
                      <a:lnTo>
                        <a:pt x="225" y="372"/>
                      </a:lnTo>
                      <a:lnTo>
                        <a:pt x="225" y="371"/>
                      </a:lnTo>
                      <a:lnTo>
                        <a:pt x="225" y="369"/>
                      </a:lnTo>
                      <a:lnTo>
                        <a:pt x="227" y="369"/>
                      </a:lnTo>
                      <a:lnTo>
                        <a:pt x="227" y="367"/>
                      </a:lnTo>
                      <a:lnTo>
                        <a:pt x="227" y="369"/>
                      </a:lnTo>
                      <a:lnTo>
                        <a:pt x="227" y="367"/>
                      </a:lnTo>
                      <a:lnTo>
                        <a:pt x="227" y="369"/>
                      </a:lnTo>
                      <a:lnTo>
                        <a:pt x="227" y="367"/>
                      </a:lnTo>
                      <a:lnTo>
                        <a:pt x="227" y="369"/>
                      </a:lnTo>
                      <a:lnTo>
                        <a:pt x="225" y="369"/>
                      </a:lnTo>
                      <a:lnTo>
                        <a:pt x="225" y="367"/>
                      </a:lnTo>
                      <a:lnTo>
                        <a:pt x="225" y="365"/>
                      </a:lnTo>
                      <a:lnTo>
                        <a:pt x="225" y="363"/>
                      </a:lnTo>
                      <a:lnTo>
                        <a:pt x="225" y="361"/>
                      </a:lnTo>
                      <a:lnTo>
                        <a:pt x="225" y="359"/>
                      </a:lnTo>
                      <a:lnTo>
                        <a:pt x="223" y="359"/>
                      </a:lnTo>
                      <a:lnTo>
                        <a:pt x="223" y="357"/>
                      </a:lnTo>
                      <a:lnTo>
                        <a:pt x="223" y="355"/>
                      </a:lnTo>
                      <a:lnTo>
                        <a:pt x="223" y="353"/>
                      </a:lnTo>
                      <a:lnTo>
                        <a:pt x="221" y="353"/>
                      </a:lnTo>
                      <a:lnTo>
                        <a:pt x="221" y="351"/>
                      </a:lnTo>
                      <a:lnTo>
                        <a:pt x="219" y="351"/>
                      </a:lnTo>
                      <a:lnTo>
                        <a:pt x="219" y="349"/>
                      </a:lnTo>
                      <a:lnTo>
                        <a:pt x="217" y="347"/>
                      </a:lnTo>
                      <a:lnTo>
                        <a:pt x="217" y="346"/>
                      </a:lnTo>
                      <a:lnTo>
                        <a:pt x="215" y="346"/>
                      </a:lnTo>
                      <a:lnTo>
                        <a:pt x="213" y="346"/>
                      </a:lnTo>
                      <a:lnTo>
                        <a:pt x="213" y="344"/>
                      </a:lnTo>
                      <a:lnTo>
                        <a:pt x="211" y="344"/>
                      </a:lnTo>
                      <a:lnTo>
                        <a:pt x="211" y="342"/>
                      </a:lnTo>
                      <a:lnTo>
                        <a:pt x="209" y="342"/>
                      </a:lnTo>
                      <a:lnTo>
                        <a:pt x="209" y="340"/>
                      </a:lnTo>
                      <a:lnTo>
                        <a:pt x="207" y="340"/>
                      </a:lnTo>
                      <a:lnTo>
                        <a:pt x="207" y="338"/>
                      </a:lnTo>
                      <a:lnTo>
                        <a:pt x="206" y="338"/>
                      </a:lnTo>
                      <a:lnTo>
                        <a:pt x="206" y="336"/>
                      </a:lnTo>
                      <a:lnTo>
                        <a:pt x="204" y="336"/>
                      </a:lnTo>
                      <a:lnTo>
                        <a:pt x="206" y="336"/>
                      </a:lnTo>
                      <a:lnTo>
                        <a:pt x="204" y="336"/>
                      </a:lnTo>
                      <a:lnTo>
                        <a:pt x="204" y="338"/>
                      </a:lnTo>
                      <a:lnTo>
                        <a:pt x="204" y="336"/>
                      </a:lnTo>
                      <a:lnTo>
                        <a:pt x="204" y="338"/>
                      </a:lnTo>
                      <a:lnTo>
                        <a:pt x="206" y="338"/>
                      </a:lnTo>
                      <a:lnTo>
                        <a:pt x="204" y="338"/>
                      </a:lnTo>
                      <a:lnTo>
                        <a:pt x="204" y="336"/>
                      </a:lnTo>
                      <a:lnTo>
                        <a:pt x="202" y="336"/>
                      </a:lnTo>
                      <a:lnTo>
                        <a:pt x="202" y="334"/>
                      </a:lnTo>
                      <a:lnTo>
                        <a:pt x="200" y="334"/>
                      </a:lnTo>
                      <a:lnTo>
                        <a:pt x="200" y="332"/>
                      </a:lnTo>
                      <a:lnTo>
                        <a:pt x="198" y="332"/>
                      </a:lnTo>
                      <a:lnTo>
                        <a:pt x="200" y="332"/>
                      </a:lnTo>
                      <a:lnTo>
                        <a:pt x="198" y="332"/>
                      </a:lnTo>
                      <a:lnTo>
                        <a:pt x="198" y="330"/>
                      </a:lnTo>
                      <a:lnTo>
                        <a:pt x="198" y="332"/>
                      </a:lnTo>
                      <a:lnTo>
                        <a:pt x="196" y="332"/>
                      </a:lnTo>
                      <a:lnTo>
                        <a:pt x="196" y="330"/>
                      </a:lnTo>
                      <a:lnTo>
                        <a:pt x="196" y="332"/>
                      </a:lnTo>
                      <a:lnTo>
                        <a:pt x="196" y="330"/>
                      </a:lnTo>
                      <a:lnTo>
                        <a:pt x="194" y="330"/>
                      </a:lnTo>
                      <a:lnTo>
                        <a:pt x="196" y="330"/>
                      </a:lnTo>
                      <a:lnTo>
                        <a:pt x="196" y="332"/>
                      </a:lnTo>
                      <a:lnTo>
                        <a:pt x="194" y="332"/>
                      </a:lnTo>
                      <a:lnTo>
                        <a:pt x="194" y="330"/>
                      </a:lnTo>
                      <a:lnTo>
                        <a:pt x="194" y="332"/>
                      </a:lnTo>
                      <a:lnTo>
                        <a:pt x="194" y="330"/>
                      </a:lnTo>
                      <a:lnTo>
                        <a:pt x="194" y="332"/>
                      </a:lnTo>
                      <a:lnTo>
                        <a:pt x="194" y="330"/>
                      </a:lnTo>
                      <a:lnTo>
                        <a:pt x="194" y="332"/>
                      </a:lnTo>
                      <a:lnTo>
                        <a:pt x="192" y="332"/>
                      </a:lnTo>
                      <a:lnTo>
                        <a:pt x="194" y="330"/>
                      </a:lnTo>
                      <a:lnTo>
                        <a:pt x="192" y="332"/>
                      </a:lnTo>
                      <a:lnTo>
                        <a:pt x="192" y="330"/>
                      </a:lnTo>
                      <a:lnTo>
                        <a:pt x="192" y="332"/>
                      </a:lnTo>
                      <a:lnTo>
                        <a:pt x="192" y="334"/>
                      </a:lnTo>
                      <a:lnTo>
                        <a:pt x="192" y="332"/>
                      </a:lnTo>
                      <a:lnTo>
                        <a:pt x="190" y="332"/>
                      </a:lnTo>
                      <a:lnTo>
                        <a:pt x="188" y="332"/>
                      </a:lnTo>
                      <a:lnTo>
                        <a:pt x="188" y="330"/>
                      </a:lnTo>
                      <a:lnTo>
                        <a:pt x="188" y="328"/>
                      </a:lnTo>
                      <a:lnTo>
                        <a:pt x="188" y="326"/>
                      </a:lnTo>
                      <a:lnTo>
                        <a:pt x="188" y="324"/>
                      </a:lnTo>
                      <a:lnTo>
                        <a:pt x="186" y="324"/>
                      </a:lnTo>
                      <a:lnTo>
                        <a:pt x="188" y="322"/>
                      </a:lnTo>
                      <a:lnTo>
                        <a:pt x="186" y="322"/>
                      </a:lnTo>
                      <a:lnTo>
                        <a:pt x="186" y="321"/>
                      </a:lnTo>
                      <a:lnTo>
                        <a:pt x="184" y="321"/>
                      </a:lnTo>
                      <a:lnTo>
                        <a:pt x="183" y="321"/>
                      </a:lnTo>
                      <a:lnTo>
                        <a:pt x="181" y="321"/>
                      </a:lnTo>
                      <a:lnTo>
                        <a:pt x="179" y="321"/>
                      </a:lnTo>
                      <a:lnTo>
                        <a:pt x="177" y="321"/>
                      </a:lnTo>
                      <a:lnTo>
                        <a:pt x="177" y="322"/>
                      </a:lnTo>
                      <a:lnTo>
                        <a:pt x="175" y="322"/>
                      </a:lnTo>
                      <a:lnTo>
                        <a:pt x="175" y="321"/>
                      </a:lnTo>
                      <a:lnTo>
                        <a:pt x="173" y="321"/>
                      </a:lnTo>
                      <a:lnTo>
                        <a:pt x="171" y="321"/>
                      </a:lnTo>
                      <a:lnTo>
                        <a:pt x="171" y="319"/>
                      </a:lnTo>
                      <a:lnTo>
                        <a:pt x="169" y="319"/>
                      </a:lnTo>
                      <a:lnTo>
                        <a:pt x="167" y="319"/>
                      </a:lnTo>
                      <a:lnTo>
                        <a:pt x="165" y="319"/>
                      </a:lnTo>
                      <a:lnTo>
                        <a:pt x="167" y="319"/>
                      </a:lnTo>
                      <a:lnTo>
                        <a:pt x="165" y="319"/>
                      </a:lnTo>
                      <a:lnTo>
                        <a:pt x="165" y="317"/>
                      </a:lnTo>
                      <a:lnTo>
                        <a:pt x="163" y="317"/>
                      </a:lnTo>
                      <a:lnTo>
                        <a:pt x="163" y="315"/>
                      </a:lnTo>
                      <a:lnTo>
                        <a:pt x="163" y="317"/>
                      </a:lnTo>
                      <a:lnTo>
                        <a:pt x="163" y="315"/>
                      </a:lnTo>
                      <a:lnTo>
                        <a:pt x="161" y="315"/>
                      </a:lnTo>
                      <a:lnTo>
                        <a:pt x="161" y="313"/>
                      </a:lnTo>
                      <a:lnTo>
                        <a:pt x="161" y="311"/>
                      </a:lnTo>
                      <a:lnTo>
                        <a:pt x="159" y="311"/>
                      </a:lnTo>
                      <a:lnTo>
                        <a:pt x="158" y="309"/>
                      </a:lnTo>
                      <a:lnTo>
                        <a:pt x="156" y="309"/>
                      </a:lnTo>
                      <a:lnTo>
                        <a:pt x="156" y="307"/>
                      </a:lnTo>
                      <a:lnTo>
                        <a:pt x="154" y="307"/>
                      </a:lnTo>
                      <a:lnTo>
                        <a:pt x="152" y="307"/>
                      </a:lnTo>
                      <a:lnTo>
                        <a:pt x="152" y="305"/>
                      </a:lnTo>
                      <a:lnTo>
                        <a:pt x="150" y="305"/>
                      </a:lnTo>
                      <a:lnTo>
                        <a:pt x="148" y="305"/>
                      </a:lnTo>
                      <a:lnTo>
                        <a:pt x="148" y="307"/>
                      </a:lnTo>
                      <a:lnTo>
                        <a:pt x="146" y="307"/>
                      </a:lnTo>
                      <a:lnTo>
                        <a:pt x="146" y="305"/>
                      </a:lnTo>
                      <a:lnTo>
                        <a:pt x="144" y="305"/>
                      </a:lnTo>
                      <a:lnTo>
                        <a:pt x="144" y="307"/>
                      </a:lnTo>
                      <a:lnTo>
                        <a:pt x="142" y="307"/>
                      </a:lnTo>
                      <a:lnTo>
                        <a:pt x="142" y="305"/>
                      </a:lnTo>
                      <a:lnTo>
                        <a:pt x="140" y="305"/>
                      </a:lnTo>
                      <a:lnTo>
                        <a:pt x="138" y="305"/>
                      </a:lnTo>
                      <a:lnTo>
                        <a:pt x="136" y="305"/>
                      </a:lnTo>
                      <a:lnTo>
                        <a:pt x="135" y="305"/>
                      </a:lnTo>
                      <a:lnTo>
                        <a:pt x="135" y="303"/>
                      </a:lnTo>
                      <a:lnTo>
                        <a:pt x="133" y="303"/>
                      </a:lnTo>
                      <a:lnTo>
                        <a:pt x="131" y="303"/>
                      </a:lnTo>
                      <a:lnTo>
                        <a:pt x="129" y="303"/>
                      </a:lnTo>
                      <a:lnTo>
                        <a:pt x="129" y="305"/>
                      </a:lnTo>
                      <a:lnTo>
                        <a:pt x="127" y="305"/>
                      </a:lnTo>
                      <a:lnTo>
                        <a:pt x="125" y="305"/>
                      </a:lnTo>
                      <a:lnTo>
                        <a:pt x="123" y="305"/>
                      </a:lnTo>
                      <a:lnTo>
                        <a:pt x="123" y="303"/>
                      </a:lnTo>
                      <a:lnTo>
                        <a:pt x="123" y="301"/>
                      </a:lnTo>
                      <a:lnTo>
                        <a:pt x="121" y="301"/>
                      </a:lnTo>
                      <a:lnTo>
                        <a:pt x="119" y="301"/>
                      </a:lnTo>
                      <a:lnTo>
                        <a:pt x="119" y="299"/>
                      </a:lnTo>
                      <a:lnTo>
                        <a:pt x="117" y="299"/>
                      </a:lnTo>
                      <a:lnTo>
                        <a:pt x="119" y="299"/>
                      </a:lnTo>
                      <a:lnTo>
                        <a:pt x="117" y="299"/>
                      </a:lnTo>
                      <a:lnTo>
                        <a:pt x="119" y="299"/>
                      </a:lnTo>
                      <a:lnTo>
                        <a:pt x="119" y="298"/>
                      </a:lnTo>
                      <a:lnTo>
                        <a:pt x="119" y="296"/>
                      </a:lnTo>
                      <a:lnTo>
                        <a:pt x="119" y="294"/>
                      </a:lnTo>
                      <a:lnTo>
                        <a:pt x="119" y="292"/>
                      </a:lnTo>
                      <a:lnTo>
                        <a:pt x="119" y="290"/>
                      </a:lnTo>
                      <a:lnTo>
                        <a:pt x="119" y="288"/>
                      </a:lnTo>
                      <a:lnTo>
                        <a:pt x="117" y="288"/>
                      </a:lnTo>
                      <a:lnTo>
                        <a:pt x="117" y="286"/>
                      </a:lnTo>
                      <a:lnTo>
                        <a:pt x="117" y="284"/>
                      </a:lnTo>
                      <a:lnTo>
                        <a:pt x="119" y="284"/>
                      </a:lnTo>
                      <a:lnTo>
                        <a:pt x="119" y="282"/>
                      </a:lnTo>
                      <a:lnTo>
                        <a:pt x="119" y="280"/>
                      </a:lnTo>
                      <a:lnTo>
                        <a:pt x="119" y="278"/>
                      </a:lnTo>
                      <a:lnTo>
                        <a:pt x="117" y="278"/>
                      </a:lnTo>
                      <a:lnTo>
                        <a:pt x="117" y="276"/>
                      </a:lnTo>
                      <a:lnTo>
                        <a:pt x="115" y="276"/>
                      </a:lnTo>
                      <a:lnTo>
                        <a:pt x="115" y="278"/>
                      </a:lnTo>
                      <a:lnTo>
                        <a:pt x="113" y="278"/>
                      </a:lnTo>
                      <a:lnTo>
                        <a:pt x="113" y="276"/>
                      </a:lnTo>
                      <a:lnTo>
                        <a:pt x="111" y="276"/>
                      </a:lnTo>
                      <a:lnTo>
                        <a:pt x="111" y="274"/>
                      </a:lnTo>
                      <a:lnTo>
                        <a:pt x="110" y="274"/>
                      </a:lnTo>
                      <a:lnTo>
                        <a:pt x="110" y="273"/>
                      </a:lnTo>
                      <a:lnTo>
                        <a:pt x="111" y="273"/>
                      </a:lnTo>
                      <a:lnTo>
                        <a:pt x="111" y="271"/>
                      </a:lnTo>
                      <a:lnTo>
                        <a:pt x="111" y="269"/>
                      </a:lnTo>
                      <a:lnTo>
                        <a:pt x="111" y="271"/>
                      </a:lnTo>
                      <a:lnTo>
                        <a:pt x="111" y="273"/>
                      </a:lnTo>
                      <a:lnTo>
                        <a:pt x="111" y="271"/>
                      </a:lnTo>
                      <a:lnTo>
                        <a:pt x="111" y="269"/>
                      </a:lnTo>
                      <a:lnTo>
                        <a:pt x="111" y="267"/>
                      </a:lnTo>
                      <a:lnTo>
                        <a:pt x="110" y="267"/>
                      </a:lnTo>
                      <a:lnTo>
                        <a:pt x="108" y="267"/>
                      </a:lnTo>
                      <a:lnTo>
                        <a:pt x="108" y="265"/>
                      </a:lnTo>
                      <a:lnTo>
                        <a:pt x="108" y="267"/>
                      </a:lnTo>
                      <a:lnTo>
                        <a:pt x="106" y="265"/>
                      </a:lnTo>
                      <a:lnTo>
                        <a:pt x="106" y="263"/>
                      </a:lnTo>
                      <a:lnTo>
                        <a:pt x="104" y="263"/>
                      </a:lnTo>
                      <a:lnTo>
                        <a:pt x="104" y="261"/>
                      </a:lnTo>
                      <a:lnTo>
                        <a:pt x="102" y="261"/>
                      </a:lnTo>
                      <a:lnTo>
                        <a:pt x="102" y="259"/>
                      </a:lnTo>
                      <a:lnTo>
                        <a:pt x="100" y="259"/>
                      </a:lnTo>
                      <a:lnTo>
                        <a:pt x="98" y="259"/>
                      </a:lnTo>
                      <a:lnTo>
                        <a:pt x="98" y="257"/>
                      </a:lnTo>
                      <a:lnTo>
                        <a:pt x="96" y="255"/>
                      </a:lnTo>
                      <a:lnTo>
                        <a:pt x="96" y="253"/>
                      </a:lnTo>
                      <a:lnTo>
                        <a:pt x="96" y="251"/>
                      </a:lnTo>
                      <a:lnTo>
                        <a:pt x="94" y="251"/>
                      </a:lnTo>
                      <a:lnTo>
                        <a:pt x="94" y="250"/>
                      </a:lnTo>
                      <a:lnTo>
                        <a:pt x="92" y="250"/>
                      </a:lnTo>
                      <a:lnTo>
                        <a:pt x="92" y="248"/>
                      </a:lnTo>
                      <a:lnTo>
                        <a:pt x="92" y="246"/>
                      </a:lnTo>
                      <a:lnTo>
                        <a:pt x="90" y="246"/>
                      </a:lnTo>
                      <a:lnTo>
                        <a:pt x="90" y="244"/>
                      </a:lnTo>
                      <a:lnTo>
                        <a:pt x="88" y="244"/>
                      </a:lnTo>
                      <a:lnTo>
                        <a:pt x="88" y="242"/>
                      </a:lnTo>
                      <a:lnTo>
                        <a:pt x="87" y="242"/>
                      </a:lnTo>
                      <a:lnTo>
                        <a:pt x="87" y="240"/>
                      </a:lnTo>
                      <a:lnTo>
                        <a:pt x="87" y="238"/>
                      </a:lnTo>
                      <a:lnTo>
                        <a:pt x="85" y="238"/>
                      </a:lnTo>
                      <a:lnTo>
                        <a:pt x="85" y="236"/>
                      </a:lnTo>
                      <a:lnTo>
                        <a:pt x="83" y="236"/>
                      </a:lnTo>
                      <a:lnTo>
                        <a:pt x="85" y="236"/>
                      </a:lnTo>
                      <a:lnTo>
                        <a:pt x="83" y="236"/>
                      </a:lnTo>
                      <a:lnTo>
                        <a:pt x="81" y="236"/>
                      </a:lnTo>
                      <a:lnTo>
                        <a:pt x="81" y="234"/>
                      </a:lnTo>
                      <a:lnTo>
                        <a:pt x="79" y="234"/>
                      </a:lnTo>
                      <a:lnTo>
                        <a:pt x="79" y="232"/>
                      </a:lnTo>
                      <a:lnTo>
                        <a:pt x="79" y="230"/>
                      </a:lnTo>
                      <a:lnTo>
                        <a:pt x="79" y="228"/>
                      </a:lnTo>
                      <a:lnTo>
                        <a:pt x="77" y="228"/>
                      </a:lnTo>
                      <a:lnTo>
                        <a:pt x="77" y="226"/>
                      </a:lnTo>
                      <a:lnTo>
                        <a:pt x="77" y="225"/>
                      </a:lnTo>
                      <a:lnTo>
                        <a:pt x="77" y="223"/>
                      </a:lnTo>
                      <a:lnTo>
                        <a:pt x="77" y="221"/>
                      </a:lnTo>
                      <a:lnTo>
                        <a:pt x="79" y="221"/>
                      </a:lnTo>
                      <a:lnTo>
                        <a:pt x="81" y="221"/>
                      </a:lnTo>
                      <a:lnTo>
                        <a:pt x="81" y="219"/>
                      </a:lnTo>
                      <a:lnTo>
                        <a:pt x="81" y="217"/>
                      </a:lnTo>
                      <a:lnTo>
                        <a:pt x="81" y="215"/>
                      </a:lnTo>
                      <a:lnTo>
                        <a:pt x="83" y="215"/>
                      </a:lnTo>
                      <a:lnTo>
                        <a:pt x="83" y="213"/>
                      </a:lnTo>
                      <a:lnTo>
                        <a:pt x="83" y="211"/>
                      </a:lnTo>
                      <a:lnTo>
                        <a:pt x="83" y="213"/>
                      </a:lnTo>
                      <a:lnTo>
                        <a:pt x="81" y="213"/>
                      </a:lnTo>
                      <a:lnTo>
                        <a:pt x="81" y="211"/>
                      </a:lnTo>
                      <a:lnTo>
                        <a:pt x="81" y="209"/>
                      </a:lnTo>
                      <a:lnTo>
                        <a:pt x="79" y="209"/>
                      </a:lnTo>
                      <a:lnTo>
                        <a:pt x="79" y="207"/>
                      </a:lnTo>
                      <a:lnTo>
                        <a:pt x="77" y="207"/>
                      </a:lnTo>
                      <a:lnTo>
                        <a:pt x="75" y="207"/>
                      </a:lnTo>
                      <a:lnTo>
                        <a:pt x="73" y="207"/>
                      </a:lnTo>
                      <a:lnTo>
                        <a:pt x="71" y="207"/>
                      </a:lnTo>
                      <a:lnTo>
                        <a:pt x="71" y="205"/>
                      </a:lnTo>
                      <a:lnTo>
                        <a:pt x="69" y="205"/>
                      </a:lnTo>
                      <a:lnTo>
                        <a:pt x="67" y="205"/>
                      </a:lnTo>
                      <a:lnTo>
                        <a:pt x="67" y="203"/>
                      </a:lnTo>
                      <a:lnTo>
                        <a:pt x="67" y="202"/>
                      </a:lnTo>
                      <a:lnTo>
                        <a:pt x="65" y="202"/>
                      </a:lnTo>
                      <a:lnTo>
                        <a:pt x="65" y="200"/>
                      </a:lnTo>
                      <a:lnTo>
                        <a:pt x="63" y="200"/>
                      </a:lnTo>
                      <a:lnTo>
                        <a:pt x="63" y="198"/>
                      </a:lnTo>
                      <a:lnTo>
                        <a:pt x="62" y="198"/>
                      </a:lnTo>
                      <a:lnTo>
                        <a:pt x="62" y="196"/>
                      </a:lnTo>
                      <a:lnTo>
                        <a:pt x="62" y="194"/>
                      </a:lnTo>
                      <a:lnTo>
                        <a:pt x="63" y="194"/>
                      </a:lnTo>
                      <a:lnTo>
                        <a:pt x="63" y="192"/>
                      </a:lnTo>
                      <a:lnTo>
                        <a:pt x="62" y="192"/>
                      </a:lnTo>
                      <a:lnTo>
                        <a:pt x="62" y="190"/>
                      </a:lnTo>
                      <a:lnTo>
                        <a:pt x="62" y="188"/>
                      </a:lnTo>
                      <a:lnTo>
                        <a:pt x="62" y="186"/>
                      </a:lnTo>
                      <a:lnTo>
                        <a:pt x="60" y="186"/>
                      </a:lnTo>
                      <a:lnTo>
                        <a:pt x="60" y="184"/>
                      </a:lnTo>
                      <a:lnTo>
                        <a:pt x="60" y="182"/>
                      </a:lnTo>
                      <a:lnTo>
                        <a:pt x="60" y="180"/>
                      </a:lnTo>
                      <a:lnTo>
                        <a:pt x="60" y="178"/>
                      </a:lnTo>
                      <a:lnTo>
                        <a:pt x="60" y="177"/>
                      </a:lnTo>
                      <a:lnTo>
                        <a:pt x="60" y="175"/>
                      </a:lnTo>
                      <a:lnTo>
                        <a:pt x="60" y="173"/>
                      </a:lnTo>
                      <a:lnTo>
                        <a:pt x="60" y="175"/>
                      </a:lnTo>
                      <a:lnTo>
                        <a:pt x="62" y="175"/>
                      </a:lnTo>
                      <a:lnTo>
                        <a:pt x="62" y="173"/>
                      </a:lnTo>
                      <a:lnTo>
                        <a:pt x="62" y="175"/>
                      </a:lnTo>
                      <a:lnTo>
                        <a:pt x="62" y="173"/>
                      </a:lnTo>
                      <a:lnTo>
                        <a:pt x="62" y="175"/>
                      </a:lnTo>
                      <a:lnTo>
                        <a:pt x="62" y="173"/>
                      </a:lnTo>
                      <a:lnTo>
                        <a:pt x="63" y="173"/>
                      </a:lnTo>
                      <a:lnTo>
                        <a:pt x="63" y="175"/>
                      </a:lnTo>
                      <a:lnTo>
                        <a:pt x="63" y="177"/>
                      </a:lnTo>
                      <a:lnTo>
                        <a:pt x="63" y="178"/>
                      </a:lnTo>
                      <a:lnTo>
                        <a:pt x="63" y="180"/>
                      </a:lnTo>
                      <a:lnTo>
                        <a:pt x="63" y="182"/>
                      </a:lnTo>
                      <a:lnTo>
                        <a:pt x="65" y="182"/>
                      </a:lnTo>
                      <a:lnTo>
                        <a:pt x="67" y="182"/>
                      </a:lnTo>
                      <a:lnTo>
                        <a:pt x="67" y="184"/>
                      </a:lnTo>
                      <a:lnTo>
                        <a:pt x="67" y="186"/>
                      </a:lnTo>
                      <a:lnTo>
                        <a:pt x="67" y="184"/>
                      </a:lnTo>
                      <a:lnTo>
                        <a:pt x="69" y="184"/>
                      </a:lnTo>
                      <a:lnTo>
                        <a:pt x="69" y="186"/>
                      </a:lnTo>
                      <a:lnTo>
                        <a:pt x="69" y="184"/>
                      </a:lnTo>
                      <a:lnTo>
                        <a:pt x="69" y="186"/>
                      </a:lnTo>
                      <a:lnTo>
                        <a:pt x="69" y="184"/>
                      </a:lnTo>
                      <a:lnTo>
                        <a:pt x="69" y="186"/>
                      </a:lnTo>
                      <a:lnTo>
                        <a:pt x="71" y="186"/>
                      </a:lnTo>
                      <a:lnTo>
                        <a:pt x="71" y="188"/>
                      </a:lnTo>
                      <a:lnTo>
                        <a:pt x="73" y="188"/>
                      </a:lnTo>
                      <a:lnTo>
                        <a:pt x="75" y="188"/>
                      </a:lnTo>
                      <a:lnTo>
                        <a:pt x="73" y="188"/>
                      </a:lnTo>
                      <a:lnTo>
                        <a:pt x="73" y="186"/>
                      </a:lnTo>
                      <a:lnTo>
                        <a:pt x="75" y="186"/>
                      </a:lnTo>
                      <a:lnTo>
                        <a:pt x="73" y="186"/>
                      </a:lnTo>
                      <a:lnTo>
                        <a:pt x="71" y="186"/>
                      </a:lnTo>
                      <a:lnTo>
                        <a:pt x="71" y="184"/>
                      </a:lnTo>
                      <a:lnTo>
                        <a:pt x="71" y="182"/>
                      </a:lnTo>
                      <a:lnTo>
                        <a:pt x="71" y="180"/>
                      </a:lnTo>
                      <a:lnTo>
                        <a:pt x="71" y="178"/>
                      </a:lnTo>
                      <a:lnTo>
                        <a:pt x="69" y="178"/>
                      </a:lnTo>
                      <a:lnTo>
                        <a:pt x="69" y="177"/>
                      </a:lnTo>
                      <a:lnTo>
                        <a:pt x="69" y="178"/>
                      </a:lnTo>
                      <a:lnTo>
                        <a:pt x="67" y="177"/>
                      </a:lnTo>
                      <a:lnTo>
                        <a:pt x="69" y="177"/>
                      </a:lnTo>
                      <a:lnTo>
                        <a:pt x="69" y="175"/>
                      </a:lnTo>
                      <a:lnTo>
                        <a:pt x="69" y="177"/>
                      </a:lnTo>
                      <a:lnTo>
                        <a:pt x="67" y="175"/>
                      </a:lnTo>
                      <a:lnTo>
                        <a:pt x="65" y="175"/>
                      </a:lnTo>
                      <a:lnTo>
                        <a:pt x="65" y="173"/>
                      </a:lnTo>
                      <a:lnTo>
                        <a:pt x="65" y="171"/>
                      </a:lnTo>
                      <a:lnTo>
                        <a:pt x="65" y="169"/>
                      </a:lnTo>
                      <a:lnTo>
                        <a:pt x="63" y="169"/>
                      </a:lnTo>
                      <a:lnTo>
                        <a:pt x="62" y="169"/>
                      </a:lnTo>
                      <a:lnTo>
                        <a:pt x="62" y="167"/>
                      </a:lnTo>
                      <a:lnTo>
                        <a:pt x="63" y="167"/>
                      </a:lnTo>
                      <a:lnTo>
                        <a:pt x="63" y="165"/>
                      </a:lnTo>
                      <a:lnTo>
                        <a:pt x="65" y="165"/>
                      </a:lnTo>
                      <a:lnTo>
                        <a:pt x="67" y="165"/>
                      </a:lnTo>
                      <a:lnTo>
                        <a:pt x="67" y="163"/>
                      </a:lnTo>
                      <a:lnTo>
                        <a:pt x="69" y="163"/>
                      </a:lnTo>
                      <a:lnTo>
                        <a:pt x="69" y="165"/>
                      </a:lnTo>
                      <a:lnTo>
                        <a:pt x="71" y="165"/>
                      </a:lnTo>
                      <a:lnTo>
                        <a:pt x="73" y="165"/>
                      </a:lnTo>
                      <a:lnTo>
                        <a:pt x="73" y="163"/>
                      </a:lnTo>
                      <a:lnTo>
                        <a:pt x="75" y="163"/>
                      </a:lnTo>
                      <a:lnTo>
                        <a:pt x="77" y="163"/>
                      </a:lnTo>
                      <a:lnTo>
                        <a:pt x="77" y="165"/>
                      </a:lnTo>
                      <a:lnTo>
                        <a:pt x="79" y="165"/>
                      </a:lnTo>
                      <a:lnTo>
                        <a:pt x="81" y="165"/>
                      </a:lnTo>
                      <a:lnTo>
                        <a:pt x="83" y="165"/>
                      </a:lnTo>
                      <a:lnTo>
                        <a:pt x="85" y="165"/>
                      </a:lnTo>
                      <a:lnTo>
                        <a:pt x="85" y="163"/>
                      </a:lnTo>
                      <a:lnTo>
                        <a:pt x="87" y="163"/>
                      </a:lnTo>
                      <a:lnTo>
                        <a:pt x="85" y="163"/>
                      </a:lnTo>
                      <a:lnTo>
                        <a:pt x="87" y="163"/>
                      </a:lnTo>
                      <a:lnTo>
                        <a:pt x="85" y="163"/>
                      </a:lnTo>
                      <a:lnTo>
                        <a:pt x="87" y="163"/>
                      </a:lnTo>
                      <a:lnTo>
                        <a:pt x="87" y="161"/>
                      </a:lnTo>
                      <a:lnTo>
                        <a:pt x="88" y="161"/>
                      </a:lnTo>
                      <a:lnTo>
                        <a:pt x="88" y="163"/>
                      </a:lnTo>
                      <a:lnTo>
                        <a:pt x="87" y="163"/>
                      </a:lnTo>
                      <a:lnTo>
                        <a:pt x="87" y="165"/>
                      </a:lnTo>
                      <a:lnTo>
                        <a:pt x="88" y="165"/>
                      </a:lnTo>
                      <a:lnTo>
                        <a:pt x="88" y="163"/>
                      </a:lnTo>
                      <a:lnTo>
                        <a:pt x="90" y="163"/>
                      </a:lnTo>
                      <a:lnTo>
                        <a:pt x="90" y="165"/>
                      </a:lnTo>
                      <a:lnTo>
                        <a:pt x="90" y="163"/>
                      </a:lnTo>
                      <a:lnTo>
                        <a:pt x="90" y="165"/>
                      </a:lnTo>
                      <a:lnTo>
                        <a:pt x="90" y="163"/>
                      </a:lnTo>
                      <a:lnTo>
                        <a:pt x="88" y="163"/>
                      </a:lnTo>
                      <a:lnTo>
                        <a:pt x="90" y="163"/>
                      </a:lnTo>
                      <a:lnTo>
                        <a:pt x="88" y="163"/>
                      </a:lnTo>
                      <a:lnTo>
                        <a:pt x="88" y="161"/>
                      </a:lnTo>
                      <a:lnTo>
                        <a:pt x="87" y="161"/>
                      </a:lnTo>
                      <a:lnTo>
                        <a:pt x="87" y="163"/>
                      </a:lnTo>
                      <a:lnTo>
                        <a:pt x="87" y="161"/>
                      </a:lnTo>
                      <a:lnTo>
                        <a:pt x="87" y="163"/>
                      </a:lnTo>
                      <a:lnTo>
                        <a:pt x="85" y="163"/>
                      </a:lnTo>
                      <a:lnTo>
                        <a:pt x="85" y="165"/>
                      </a:lnTo>
                      <a:lnTo>
                        <a:pt x="83" y="165"/>
                      </a:lnTo>
                      <a:lnTo>
                        <a:pt x="83" y="163"/>
                      </a:lnTo>
                      <a:lnTo>
                        <a:pt x="85" y="163"/>
                      </a:lnTo>
                      <a:lnTo>
                        <a:pt x="85" y="161"/>
                      </a:lnTo>
                      <a:lnTo>
                        <a:pt x="85" y="159"/>
                      </a:lnTo>
                      <a:lnTo>
                        <a:pt x="87" y="159"/>
                      </a:lnTo>
                      <a:lnTo>
                        <a:pt x="85" y="159"/>
                      </a:lnTo>
                      <a:lnTo>
                        <a:pt x="85" y="161"/>
                      </a:lnTo>
                      <a:lnTo>
                        <a:pt x="83" y="161"/>
                      </a:lnTo>
                      <a:lnTo>
                        <a:pt x="83" y="163"/>
                      </a:lnTo>
                      <a:lnTo>
                        <a:pt x="81" y="163"/>
                      </a:lnTo>
                      <a:lnTo>
                        <a:pt x="79" y="163"/>
                      </a:lnTo>
                      <a:lnTo>
                        <a:pt x="77" y="163"/>
                      </a:lnTo>
                      <a:lnTo>
                        <a:pt x="79" y="163"/>
                      </a:lnTo>
                      <a:lnTo>
                        <a:pt x="77" y="163"/>
                      </a:lnTo>
                      <a:lnTo>
                        <a:pt x="75" y="163"/>
                      </a:lnTo>
                      <a:lnTo>
                        <a:pt x="75" y="161"/>
                      </a:lnTo>
                      <a:lnTo>
                        <a:pt x="73" y="161"/>
                      </a:lnTo>
                      <a:lnTo>
                        <a:pt x="73" y="159"/>
                      </a:lnTo>
                      <a:lnTo>
                        <a:pt x="75" y="159"/>
                      </a:lnTo>
                      <a:lnTo>
                        <a:pt x="73" y="159"/>
                      </a:lnTo>
                      <a:lnTo>
                        <a:pt x="73" y="161"/>
                      </a:lnTo>
                      <a:lnTo>
                        <a:pt x="73" y="163"/>
                      </a:lnTo>
                      <a:lnTo>
                        <a:pt x="71" y="163"/>
                      </a:lnTo>
                      <a:lnTo>
                        <a:pt x="71" y="165"/>
                      </a:lnTo>
                      <a:lnTo>
                        <a:pt x="71" y="163"/>
                      </a:lnTo>
                      <a:lnTo>
                        <a:pt x="69" y="163"/>
                      </a:lnTo>
                      <a:lnTo>
                        <a:pt x="67" y="163"/>
                      </a:lnTo>
                      <a:lnTo>
                        <a:pt x="67" y="161"/>
                      </a:lnTo>
                      <a:lnTo>
                        <a:pt x="67" y="159"/>
                      </a:lnTo>
                      <a:lnTo>
                        <a:pt x="65" y="159"/>
                      </a:lnTo>
                      <a:lnTo>
                        <a:pt x="65" y="157"/>
                      </a:lnTo>
                      <a:lnTo>
                        <a:pt x="65" y="159"/>
                      </a:lnTo>
                      <a:lnTo>
                        <a:pt x="65" y="161"/>
                      </a:lnTo>
                      <a:lnTo>
                        <a:pt x="67" y="161"/>
                      </a:lnTo>
                      <a:lnTo>
                        <a:pt x="65" y="161"/>
                      </a:lnTo>
                      <a:lnTo>
                        <a:pt x="67" y="161"/>
                      </a:lnTo>
                      <a:lnTo>
                        <a:pt x="67" y="163"/>
                      </a:lnTo>
                      <a:lnTo>
                        <a:pt x="65" y="163"/>
                      </a:lnTo>
                      <a:lnTo>
                        <a:pt x="65" y="161"/>
                      </a:lnTo>
                      <a:lnTo>
                        <a:pt x="63" y="161"/>
                      </a:lnTo>
                      <a:lnTo>
                        <a:pt x="63" y="159"/>
                      </a:lnTo>
                      <a:lnTo>
                        <a:pt x="62" y="159"/>
                      </a:lnTo>
                      <a:lnTo>
                        <a:pt x="63" y="159"/>
                      </a:lnTo>
                      <a:lnTo>
                        <a:pt x="63" y="161"/>
                      </a:lnTo>
                      <a:lnTo>
                        <a:pt x="62" y="161"/>
                      </a:lnTo>
                      <a:lnTo>
                        <a:pt x="60" y="161"/>
                      </a:lnTo>
                      <a:lnTo>
                        <a:pt x="60" y="159"/>
                      </a:lnTo>
                      <a:lnTo>
                        <a:pt x="58" y="159"/>
                      </a:lnTo>
                      <a:lnTo>
                        <a:pt x="60" y="161"/>
                      </a:lnTo>
                      <a:lnTo>
                        <a:pt x="60" y="163"/>
                      </a:lnTo>
                      <a:lnTo>
                        <a:pt x="60" y="165"/>
                      </a:lnTo>
                      <a:lnTo>
                        <a:pt x="62" y="165"/>
                      </a:lnTo>
                      <a:lnTo>
                        <a:pt x="62" y="167"/>
                      </a:lnTo>
                      <a:lnTo>
                        <a:pt x="60" y="167"/>
                      </a:lnTo>
                      <a:lnTo>
                        <a:pt x="60" y="169"/>
                      </a:lnTo>
                      <a:lnTo>
                        <a:pt x="60" y="171"/>
                      </a:lnTo>
                      <a:lnTo>
                        <a:pt x="62" y="171"/>
                      </a:lnTo>
                      <a:lnTo>
                        <a:pt x="60" y="171"/>
                      </a:lnTo>
                      <a:lnTo>
                        <a:pt x="60" y="173"/>
                      </a:lnTo>
                      <a:lnTo>
                        <a:pt x="58" y="173"/>
                      </a:lnTo>
                      <a:lnTo>
                        <a:pt x="58" y="171"/>
                      </a:lnTo>
                      <a:lnTo>
                        <a:pt x="56" y="171"/>
                      </a:lnTo>
                      <a:lnTo>
                        <a:pt x="54" y="171"/>
                      </a:lnTo>
                      <a:lnTo>
                        <a:pt x="54" y="169"/>
                      </a:lnTo>
                      <a:lnTo>
                        <a:pt x="54" y="171"/>
                      </a:lnTo>
                      <a:lnTo>
                        <a:pt x="52" y="171"/>
                      </a:lnTo>
                      <a:lnTo>
                        <a:pt x="52" y="169"/>
                      </a:lnTo>
                      <a:lnTo>
                        <a:pt x="50" y="169"/>
                      </a:lnTo>
                      <a:lnTo>
                        <a:pt x="50" y="167"/>
                      </a:lnTo>
                      <a:lnTo>
                        <a:pt x="50" y="165"/>
                      </a:lnTo>
                      <a:lnTo>
                        <a:pt x="48" y="165"/>
                      </a:lnTo>
                      <a:lnTo>
                        <a:pt x="46" y="165"/>
                      </a:lnTo>
                      <a:lnTo>
                        <a:pt x="48" y="165"/>
                      </a:lnTo>
                      <a:lnTo>
                        <a:pt x="46" y="165"/>
                      </a:lnTo>
                      <a:lnTo>
                        <a:pt x="46" y="163"/>
                      </a:lnTo>
                      <a:lnTo>
                        <a:pt x="46" y="165"/>
                      </a:lnTo>
                      <a:lnTo>
                        <a:pt x="46" y="163"/>
                      </a:lnTo>
                      <a:lnTo>
                        <a:pt x="44" y="163"/>
                      </a:lnTo>
                      <a:lnTo>
                        <a:pt x="46" y="163"/>
                      </a:lnTo>
                      <a:lnTo>
                        <a:pt x="44" y="163"/>
                      </a:lnTo>
                      <a:lnTo>
                        <a:pt x="46" y="163"/>
                      </a:lnTo>
                      <a:lnTo>
                        <a:pt x="44" y="163"/>
                      </a:lnTo>
                      <a:lnTo>
                        <a:pt x="46" y="163"/>
                      </a:lnTo>
                      <a:lnTo>
                        <a:pt x="46" y="165"/>
                      </a:lnTo>
                      <a:lnTo>
                        <a:pt x="44" y="165"/>
                      </a:lnTo>
                      <a:lnTo>
                        <a:pt x="44" y="167"/>
                      </a:lnTo>
                      <a:lnTo>
                        <a:pt x="42" y="167"/>
                      </a:lnTo>
                      <a:lnTo>
                        <a:pt x="42" y="165"/>
                      </a:lnTo>
                      <a:lnTo>
                        <a:pt x="44" y="165"/>
                      </a:lnTo>
                      <a:lnTo>
                        <a:pt x="44" y="163"/>
                      </a:lnTo>
                      <a:lnTo>
                        <a:pt x="44" y="161"/>
                      </a:lnTo>
                      <a:lnTo>
                        <a:pt x="46" y="161"/>
                      </a:lnTo>
                      <a:lnTo>
                        <a:pt x="46" y="159"/>
                      </a:lnTo>
                      <a:lnTo>
                        <a:pt x="44" y="159"/>
                      </a:lnTo>
                      <a:lnTo>
                        <a:pt x="44" y="157"/>
                      </a:lnTo>
                      <a:lnTo>
                        <a:pt x="44" y="155"/>
                      </a:lnTo>
                      <a:lnTo>
                        <a:pt x="44" y="157"/>
                      </a:lnTo>
                      <a:lnTo>
                        <a:pt x="46" y="157"/>
                      </a:lnTo>
                      <a:lnTo>
                        <a:pt x="46" y="159"/>
                      </a:lnTo>
                      <a:lnTo>
                        <a:pt x="46" y="161"/>
                      </a:lnTo>
                      <a:lnTo>
                        <a:pt x="48" y="161"/>
                      </a:lnTo>
                      <a:lnTo>
                        <a:pt x="48" y="163"/>
                      </a:lnTo>
                      <a:lnTo>
                        <a:pt x="50" y="163"/>
                      </a:lnTo>
                      <a:lnTo>
                        <a:pt x="48" y="161"/>
                      </a:lnTo>
                      <a:lnTo>
                        <a:pt x="48" y="159"/>
                      </a:lnTo>
                      <a:lnTo>
                        <a:pt x="46" y="159"/>
                      </a:lnTo>
                      <a:lnTo>
                        <a:pt x="46" y="157"/>
                      </a:lnTo>
                      <a:lnTo>
                        <a:pt x="44" y="157"/>
                      </a:lnTo>
                      <a:lnTo>
                        <a:pt x="46" y="157"/>
                      </a:lnTo>
                      <a:lnTo>
                        <a:pt x="44" y="157"/>
                      </a:lnTo>
                      <a:lnTo>
                        <a:pt x="44" y="155"/>
                      </a:lnTo>
                      <a:lnTo>
                        <a:pt x="44" y="154"/>
                      </a:lnTo>
                      <a:lnTo>
                        <a:pt x="42" y="154"/>
                      </a:lnTo>
                      <a:lnTo>
                        <a:pt x="42" y="152"/>
                      </a:lnTo>
                      <a:lnTo>
                        <a:pt x="42" y="154"/>
                      </a:lnTo>
                      <a:lnTo>
                        <a:pt x="40" y="154"/>
                      </a:lnTo>
                      <a:lnTo>
                        <a:pt x="42" y="154"/>
                      </a:lnTo>
                      <a:lnTo>
                        <a:pt x="42" y="152"/>
                      </a:lnTo>
                      <a:lnTo>
                        <a:pt x="40" y="152"/>
                      </a:lnTo>
                      <a:lnTo>
                        <a:pt x="40" y="150"/>
                      </a:lnTo>
                      <a:lnTo>
                        <a:pt x="40" y="148"/>
                      </a:lnTo>
                      <a:lnTo>
                        <a:pt x="39" y="148"/>
                      </a:lnTo>
                      <a:lnTo>
                        <a:pt x="39" y="146"/>
                      </a:lnTo>
                      <a:lnTo>
                        <a:pt x="37" y="146"/>
                      </a:lnTo>
                      <a:lnTo>
                        <a:pt x="35" y="146"/>
                      </a:lnTo>
                      <a:lnTo>
                        <a:pt x="35" y="144"/>
                      </a:lnTo>
                      <a:lnTo>
                        <a:pt x="33" y="144"/>
                      </a:lnTo>
                      <a:lnTo>
                        <a:pt x="33" y="142"/>
                      </a:lnTo>
                      <a:lnTo>
                        <a:pt x="33" y="140"/>
                      </a:lnTo>
                      <a:lnTo>
                        <a:pt x="31" y="140"/>
                      </a:lnTo>
                      <a:lnTo>
                        <a:pt x="31" y="138"/>
                      </a:lnTo>
                      <a:lnTo>
                        <a:pt x="29" y="138"/>
                      </a:lnTo>
                      <a:lnTo>
                        <a:pt x="29" y="136"/>
                      </a:lnTo>
                      <a:lnTo>
                        <a:pt x="27" y="136"/>
                      </a:lnTo>
                      <a:lnTo>
                        <a:pt x="27" y="134"/>
                      </a:lnTo>
                      <a:lnTo>
                        <a:pt x="25" y="134"/>
                      </a:lnTo>
                      <a:lnTo>
                        <a:pt x="25" y="132"/>
                      </a:lnTo>
                      <a:lnTo>
                        <a:pt x="23" y="132"/>
                      </a:lnTo>
                      <a:lnTo>
                        <a:pt x="23" y="130"/>
                      </a:lnTo>
                      <a:lnTo>
                        <a:pt x="21" y="130"/>
                      </a:lnTo>
                      <a:lnTo>
                        <a:pt x="21" y="129"/>
                      </a:lnTo>
                      <a:lnTo>
                        <a:pt x="21" y="127"/>
                      </a:lnTo>
                      <a:lnTo>
                        <a:pt x="21" y="125"/>
                      </a:lnTo>
                      <a:lnTo>
                        <a:pt x="21" y="123"/>
                      </a:lnTo>
                      <a:lnTo>
                        <a:pt x="21" y="121"/>
                      </a:lnTo>
                      <a:lnTo>
                        <a:pt x="21" y="119"/>
                      </a:lnTo>
                      <a:lnTo>
                        <a:pt x="21" y="121"/>
                      </a:lnTo>
                      <a:lnTo>
                        <a:pt x="21" y="119"/>
                      </a:lnTo>
                      <a:lnTo>
                        <a:pt x="21" y="121"/>
                      </a:lnTo>
                      <a:lnTo>
                        <a:pt x="21" y="119"/>
                      </a:lnTo>
                      <a:lnTo>
                        <a:pt x="19" y="119"/>
                      </a:lnTo>
                      <a:lnTo>
                        <a:pt x="19" y="117"/>
                      </a:lnTo>
                      <a:lnTo>
                        <a:pt x="19" y="115"/>
                      </a:lnTo>
                      <a:lnTo>
                        <a:pt x="19" y="113"/>
                      </a:lnTo>
                      <a:lnTo>
                        <a:pt x="17" y="113"/>
                      </a:lnTo>
                      <a:lnTo>
                        <a:pt x="19" y="113"/>
                      </a:lnTo>
                      <a:lnTo>
                        <a:pt x="17" y="113"/>
                      </a:lnTo>
                      <a:lnTo>
                        <a:pt x="19" y="113"/>
                      </a:lnTo>
                      <a:lnTo>
                        <a:pt x="17" y="113"/>
                      </a:lnTo>
                      <a:lnTo>
                        <a:pt x="17" y="111"/>
                      </a:lnTo>
                      <a:lnTo>
                        <a:pt x="17" y="109"/>
                      </a:lnTo>
                      <a:lnTo>
                        <a:pt x="17" y="107"/>
                      </a:lnTo>
                      <a:lnTo>
                        <a:pt x="19" y="106"/>
                      </a:lnTo>
                      <a:lnTo>
                        <a:pt x="19" y="104"/>
                      </a:lnTo>
                      <a:lnTo>
                        <a:pt x="19" y="102"/>
                      </a:lnTo>
                      <a:lnTo>
                        <a:pt x="19" y="100"/>
                      </a:lnTo>
                      <a:lnTo>
                        <a:pt x="19" y="98"/>
                      </a:lnTo>
                      <a:lnTo>
                        <a:pt x="17" y="96"/>
                      </a:lnTo>
                      <a:lnTo>
                        <a:pt x="17" y="94"/>
                      </a:lnTo>
                      <a:lnTo>
                        <a:pt x="17" y="92"/>
                      </a:lnTo>
                      <a:lnTo>
                        <a:pt x="15" y="92"/>
                      </a:lnTo>
                      <a:lnTo>
                        <a:pt x="15" y="90"/>
                      </a:lnTo>
                      <a:lnTo>
                        <a:pt x="15" y="88"/>
                      </a:lnTo>
                      <a:lnTo>
                        <a:pt x="14" y="88"/>
                      </a:lnTo>
                      <a:lnTo>
                        <a:pt x="14" y="86"/>
                      </a:lnTo>
                      <a:lnTo>
                        <a:pt x="12" y="86"/>
                      </a:lnTo>
                      <a:lnTo>
                        <a:pt x="12" y="84"/>
                      </a:lnTo>
                      <a:lnTo>
                        <a:pt x="10" y="84"/>
                      </a:lnTo>
                      <a:lnTo>
                        <a:pt x="10" y="82"/>
                      </a:lnTo>
                      <a:lnTo>
                        <a:pt x="10" y="81"/>
                      </a:lnTo>
                      <a:lnTo>
                        <a:pt x="8" y="81"/>
                      </a:lnTo>
                      <a:lnTo>
                        <a:pt x="6" y="81"/>
                      </a:lnTo>
                      <a:lnTo>
                        <a:pt x="6" y="79"/>
                      </a:lnTo>
                      <a:lnTo>
                        <a:pt x="4" y="77"/>
                      </a:lnTo>
                      <a:lnTo>
                        <a:pt x="2" y="77"/>
                      </a:lnTo>
                      <a:lnTo>
                        <a:pt x="2" y="75"/>
                      </a:lnTo>
                      <a:lnTo>
                        <a:pt x="0" y="75"/>
                      </a:lnTo>
                      <a:lnTo>
                        <a:pt x="0" y="73"/>
                      </a:lnTo>
                      <a:lnTo>
                        <a:pt x="2" y="73"/>
                      </a:lnTo>
                      <a:lnTo>
                        <a:pt x="0" y="73"/>
                      </a:lnTo>
                      <a:lnTo>
                        <a:pt x="2" y="73"/>
                      </a:lnTo>
                      <a:lnTo>
                        <a:pt x="2" y="71"/>
                      </a:lnTo>
                      <a:lnTo>
                        <a:pt x="0" y="71"/>
                      </a:lnTo>
                      <a:lnTo>
                        <a:pt x="0" y="69"/>
                      </a:lnTo>
                      <a:lnTo>
                        <a:pt x="0" y="67"/>
                      </a:lnTo>
                      <a:lnTo>
                        <a:pt x="0" y="65"/>
                      </a:lnTo>
                      <a:lnTo>
                        <a:pt x="0" y="63"/>
                      </a:lnTo>
                      <a:lnTo>
                        <a:pt x="0" y="61"/>
                      </a:lnTo>
                      <a:lnTo>
                        <a:pt x="2" y="61"/>
                      </a:lnTo>
                      <a:lnTo>
                        <a:pt x="2" y="59"/>
                      </a:lnTo>
                      <a:lnTo>
                        <a:pt x="2" y="58"/>
                      </a:lnTo>
                      <a:lnTo>
                        <a:pt x="2" y="59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2" y="59"/>
                      </a:lnTo>
                      <a:lnTo>
                        <a:pt x="2" y="58"/>
                      </a:lnTo>
                      <a:lnTo>
                        <a:pt x="4" y="58"/>
                      </a:lnTo>
                      <a:lnTo>
                        <a:pt x="4" y="56"/>
                      </a:lnTo>
                      <a:lnTo>
                        <a:pt x="4" y="54"/>
                      </a:lnTo>
                      <a:lnTo>
                        <a:pt x="6" y="54"/>
                      </a:lnTo>
                      <a:lnTo>
                        <a:pt x="4" y="54"/>
                      </a:lnTo>
                      <a:lnTo>
                        <a:pt x="4" y="56"/>
                      </a:lnTo>
                      <a:lnTo>
                        <a:pt x="6" y="56"/>
                      </a:lnTo>
                      <a:lnTo>
                        <a:pt x="6" y="54"/>
                      </a:lnTo>
                      <a:lnTo>
                        <a:pt x="6" y="52"/>
                      </a:lnTo>
                      <a:lnTo>
                        <a:pt x="8" y="52"/>
                      </a:lnTo>
                      <a:lnTo>
                        <a:pt x="10" y="52"/>
                      </a:lnTo>
                      <a:lnTo>
                        <a:pt x="10" y="50"/>
                      </a:lnTo>
                      <a:lnTo>
                        <a:pt x="8" y="50"/>
                      </a:lnTo>
                      <a:lnTo>
                        <a:pt x="8" y="48"/>
                      </a:lnTo>
                      <a:lnTo>
                        <a:pt x="8" y="50"/>
                      </a:lnTo>
                      <a:lnTo>
                        <a:pt x="6" y="50"/>
                      </a:lnTo>
                      <a:lnTo>
                        <a:pt x="6" y="52"/>
                      </a:lnTo>
                      <a:lnTo>
                        <a:pt x="6" y="54"/>
                      </a:lnTo>
                      <a:lnTo>
                        <a:pt x="4" y="54"/>
                      </a:lnTo>
                      <a:lnTo>
                        <a:pt x="6" y="54"/>
                      </a:lnTo>
                      <a:lnTo>
                        <a:pt x="6" y="52"/>
                      </a:lnTo>
                      <a:lnTo>
                        <a:pt x="6" y="50"/>
                      </a:lnTo>
                      <a:lnTo>
                        <a:pt x="8" y="50"/>
                      </a:lnTo>
                      <a:lnTo>
                        <a:pt x="8" y="48"/>
                      </a:lnTo>
                      <a:lnTo>
                        <a:pt x="8" y="46"/>
                      </a:lnTo>
                      <a:lnTo>
                        <a:pt x="8" y="44"/>
                      </a:lnTo>
                      <a:lnTo>
                        <a:pt x="8" y="42"/>
                      </a:lnTo>
                      <a:lnTo>
                        <a:pt x="8" y="40"/>
                      </a:lnTo>
                      <a:lnTo>
                        <a:pt x="8" y="38"/>
                      </a:lnTo>
                      <a:lnTo>
                        <a:pt x="8" y="36"/>
                      </a:lnTo>
                      <a:lnTo>
                        <a:pt x="8" y="38"/>
                      </a:lnTo>
                      <a:lnTo>
                        <a:pt x="8" y="36"/>
                      </a:lnTo>
                      <a:lnTo>
                        <a:pt x="8" y="34"/>
                      </a:lnTo>
                      <a:lnTo>
                        <a:pt x="10" y="34"/>
                      </a:lnTo>
                      <a:lnTo>
                        <a:pt x="10" y="33"/>
                      </a:lnTo>
                      <a:lnTo>
                        <a:pt x="10" y="31"/>
                      </a:lnTo>
                      <a:lnTo>
                        <a:pt x="10" y="29"/>
                      </a:lnTo>
                      <a:lnTo>
                        <a:pt x="10" y="27"/>
                      </a:lnTo>
                      <a:lnTo>
                        <a:pt x="10" y="25"/>
                      </a:lnTo>
                      <a:lnTo>
                        <a:pt x="10" y="23"/>
                      </a:lnTo>
                      <a:lnTo>
                        <a:pt x="10" y="21"/>
                      </a:lnTo>
                      <a:lnTo>
                        <a:pt x="12" y="21"/>
                      </a:lnTo>
                      <a:lnTo>
                        <a:pt x="10" y="21"/>
                      </a:lnTo>
                      <a:lnTo>
                        <a:pt x="10" y="19"/>
                      </a:lnTo>
                      <a:lnTo>
                        <a:pt x="10" y="17"/>
                      </a:lnTo>
                      <a:lnTo>
                        <a:pt x="8" y="17"/>
                      </a:lnTo>
                      <a:lnTo>
                        <a:pt x="8" y="15"/>
                      </a:lnTo>
                      <a:lnTo>
                        <a:pt x="8" y="13"/>
                      </a:lnTo>
                      <a:lnTo>
                        <a:pt x="8" y="11"/>
                      </a:lnTo>
                      <a:lnTo>
                        <a:pt x="6" y="11"/>
                      </a:lnTo>
                      <a:lnTo>
                        <a:pt x="4" y="11"/>
                      </a:lnTo>
                      <a:lnTo>
                        <a:pt x="4" y="9"/>
                      </a:lnTo>
                      <a:lnTo>
                        <a:pt x="6" y="9"/>
                      </a:lnTo>
                      <a:lnTo>
                        <a:pt x="6" y="8"/>
                      </a:lnTo>
                      <a:lnTo>
                        <a:pt x="6" y="6"/>
                      </a:lnTo>
                      <a:lnTo>
                        <a:pt x="6" y="4"/>
                      </a:lnTo>
                      <a:lnTo>
                        <a:pt x="6" y="2"/>
                      </a:lnTo>
                      <a:lnTo>
                        <a:pt x="8" y="2"/>
                      </a:lnTo>
                      <a:lnTo>
                        <a:pt x="10" y="2"/>
                      </a:lnTo>
                      <a:lnTo>
                        <a:pt x="12" y="2"/>
                      </a:lnTo>
                      <a:lnTo>
                        <a:pt x="14" y="2"/>
                      </a:lnTo>
                      <a:lnTo>
                        <a:pt x="15" y="2"/>
                      </a:lnTo>
                      <a:lnTo>
                        <a:pt x="17" y="2"/>
                      </a:lnTo>
                      <a:lnTo>
                        <a:pt x="19" y="2"/>
                      </a:lnTo>
                      <a:lnTo>
                        <a:pt x="21" y="2"/>
                      </a:lnTo>
                      <a:lnTo>
                        <a:pt x="23" y="2"/>
                      </a:lnTo>
                      <a:lnTo>
                        <a:pt x="25" y="2"/>
                      </a:lnTo>
                      <a:lnTo>
                        <a:pt x="27" y="2"/>
                      </a:lnTo>
                      <a:lnTo>
                        <a:pt x="29" y="2"/>
                      </a:lnTo>
                      <a:lnTo>
                        <a:pt x="31" y="2"/>
                      </a:lnTo>
                      <a:lnTo>
                        <a:pt x="33" y="2"/>
                      </a:lnTo>
                      <a:lnTo>
                        <a:pt x="35" y="2"/>
                      </a:lnTo>
                      <a:lnTo>
                        <a:pt x="37" y="2"/>
                      </a:lnTo>
                      <a:lnTo>
                        <a:pt x="39" y="2"/>
                      </a:lnTo>
                      <a:lnTo>
                        <a:pt x="39" y="0"/>
                      </a:lnTo>
                      <a:lnTo>
                        <a:pt x="40" y="0"/>
                      </a:lnTo>
                      <a:lnTo>
                        <a:pt x="40" y="2"/>
                      </a:lnTo>
                      <a:lnTo>
                        <a:pt x="42" y="2"/>
                      </a:lnTo>
                      <a:lnTo>
                        <a:pt x="44" y="2"/>
                      </a:lnTo>
                      <a:lnTo>
                        <a:pt x="46" y="2"/>
                      </a:lnTo>
                      <a:lnTo>
                        <a:pt x="48" y="2"/>
                      </a:lnTo>
                      <a:lnTo>
                        <a:pt x="50" y="2"/>
                      </a:lnTo>
                      <a:lnTo>
                        <a:pt x="52" y="2"/>
                      </a:lnTo>
                      <a:lnTo>
                        <a:pt x="54" y="2"/>
                      </a:lnTo>
                      <a:lnTo>
                        <a:pt x="56" y="2"/>
                      </a:lnTo>
                      <a:lnTo>
                        <a:pt x="58" y="2"/>
                      </a:lnTo>
                      <a:lnTo>
                        <a:pt x="58" y="0"/>
                      </a:lnTo>
                      <a:lnTo>
                        <a:pt x="60" y="0"/>
                      </a:lnTo>
                      <a:lnTo>
                        <a:pt x="62" y="0"/>
                      </a:lnTo>
                      <a:lnTo>
                        <a:pt x="63" y="0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32" name="Freeform 826"/>
                <p:cNvSpPr>
                  <a:spLocks/>
                </p:cNvSpPr>
                <p:nvPr/>
              </p:nvSpPr>
              <p:spPr bwMode="auto">
                <a:xfrm>
                  <a:off x="3986511" y="2531407"/>
                  <a:ext cx="350838" cy="255588"/>
                </a:xfrm>
                <a:custGeom>
                  <a:avLst/>
                  <a:gdLst>
                    <a:gd name="T0" fmla="*/ 94 w 221"/>
                    <a:gd name="T1" fmla="*/ 0 h 161"/>
                    <a:gd name="T2" fmla="*/ 113 w 221"/>
                    <a:gd name="T3" fmla="*/ 0 h 161"/>
                    <a:gd name="T4" fmla="*/ 129 w 221"/>
                    <a:gd name="T5" fmla="*/ 0 h 161"/>
                    <a:gd name="T6" fmla="*/ 148 w 221"/>
                    <a:gd name="T7" fmla="*/ 0 h 161"/>
                    <a:gd name="T8" fmla="*/ 165 w 221"/>
                    <a:gd name="T9" fmla="*/ 0 h 161"/>
                    <a:gd name="T10" fmla="*/ 179 w 221"/>
                    <a:gd name="T11" fmla="*/ 0 h 161"/>
                    <a:gd name="T12" fmla="*/ 196 w 221"/>
                    <a:gd name="T13" fmla="*/ 0 h 161"/>
                    <a:gd name="T14" fmla="*/ 209 w 221"/>
                    <a:gd name="T15" fmla="*/ 0 h 161"/>
                    <a:gd name="T16" fmla="*/ 219 w 221"/>
                    <a:gd name="T17" fmla="*/ 0 h 161"/>
                    <a:gd name="T18" fmla="*/ 221 w 221"/>
                    <a:gd name="T19" fmla="*/ 12 h 161"/>
                    <a:gd name="T20" fmla="*/ 221 w 221"/>
                    <a:gd name="T21" fmla="*/ 27 h 161"/>
                    <a:gd name="T22" fmla="*/ 221 w 221"/>
                    <a:gd name="T23" fmla="*/ 50 h 161"/>
                    <a:gd name="T24" fmla="*/ 221 w 221"/>
                    <a:gd name="T25" fmla="*/ 63 h 161"/>
                    <a:gd name="T26" fmla="*/ 221 w 221"/>
                    <a:gd name="T27" fmla="*/ 77 h 161"/>
                    <a:gd name="T28" fmla="*/ 221 w 221"/>
                    <a:gd name="T29" fmla="*/ 94 h 161"/>
                    <a:gd name="T30" fmla="*/ 221 w 221"/>
                    <a:gd name="T31" fmla="*/ 121 h 161"/>
                    <a:gd name="T32" fmla="*/ 221 w 221"/>
                    <a:gd name="T33" fmla="*/ 138 h 161"/>
                    <a:gd name="T34" fmla="*/ 221 w 221"/>
                    <a:gd name="T35" fmla="*/ 156 h 161"/>
                    <a:gd name="T36" fmla="*/ 203 w 221"/>
                    <a:gd name="T37" fmla="*/ 161 h 161"/>
                    <a:gd name="T38" fmla="*/ 188 w 221"/>
                    <a:gd name="T39" fmla="*/ 161 h 161"/>
                    <a:gd name="T40" fmla="*/ 179 w 221"/>
                    <a:gd name="T41" fmla="*/ 161 h 161"/>
                    <a:gd name="T42" fmla="*/ 169 w 221"/>
                    <a:gd name="T43" fmla="*/ 161 h 161"/>
                    <a:gd name="T44" fmla="*/ 159 w 221"/>
                    <a:gd name="T45" fmla="*/ 161 h 161"/>
                    <a:gd name="T46" fmla="*/ 150 w 221"/>
                    <a:gd name="T47" fmla="*/ 161 h 161"/>
                    <a:gd name="T48" fmla="*/ 140 w 221"/>
                    <a:gd name="T49" fmla="*/ 161 h 161"/>
                    <a:gd name="T50" fmla="*/ 131 w 221"/>
                    <a:gd name="T51" fmla="*/ 161 h 161"/>
                    <a:gd name="T52" fmla="*/ 119 w 221"/>
                    <a:gd name="T53" fmla="*/ 161 h 161"/>
                    <a:gd name="T54" fmla="*/ 109 w 221"/>
                    <a:gd name="T55" fmla="*/ 161 h 161"/>
                    <a:gd name="T56" fmla="*/ 100 w 221"/>
                    <a:gd name="T57" fmla="*/ 161 h 161"/>
                    <a:gd name="T58" fmla="*/ 90 w 221"/>
                    <a:gd name="T59" fmla="*/ 161 h 161"/>
                    <a:gd name="T60" fmla="*/ 81 w 221"/>
                    <a:gd name="T61" fmla="*/ 161 h 161"/>
                    <a:gd name="T62" fmla="*/ 71 w 221"/>
                    <a:gd name="T63" fmla="*/ 161 h 161"/>
                    <a:gd name="T64" fmla="*/ 61 w 221"/>
                    <a:gd name="T65" fmla="*/ 161 h 161"/>
                    <a:gd name="T66" fmla="*/ 52 w 221"/>
                    <a:gd name="T67" fmla="*/ 161 h 161"/>
                    <a:gd name="T68" fmla="*/ 42 w 221"/>
                    <a:gd name="T69" fmla="*/ 161 h 161"/>
                    <a:gd name="T70" fmla="*/ 33 w 221"/>
                    <a:gd name="T71" fmla="*/ 161 h 161"/>
                    <a:gd name="T72" fmla="*/ 23 w 221"/>
                    <a:gd name="T73" fmla="*/ 161 h 161"/>
                    <a:gd name="T74" fmla="*/ 13 w 221"/>
                    <a:gd name="T75" fmla="*/ 161 h 161"/>
                    <a:gd name="T76" fmla="*/ 4 w 221"/>
                    <a:gd name="T77" fmla="*/ 161 h 161"/>
                    <a:gd name="T78" fmla="*/ 0 w 221"/>
                    <a:gd name="T79" fmla="*/ 156 h 161"/>
                    <a:gd name="T80" fmla="*/ 0 w 221"/>
                    <a:gd name="T81" fmla="*/ 146 h 161"/>
                    <a:gd name="T82" fmla="*/ 0 w 221"/>
                    <a:gd name="T83" fmla="*/ 136 h 161"/>
                    <a:gd name="T84" fmla="*/ 0 w 221"/>
                    <a:gd name="T85" fmla="*/ 127 h 161"/>
                    <a:gd name="T86" fmla="*/ 0 w 221"/>
                    <a:gd name="T87" fmla="*/ 117 h 161"/>
                    <a:gd name="T88" fmla="*/ 0 w 221"/>
                    <a:gd name="T89" fmla="*/ 108 h 161"/>
                    <a:gd name="T90" fmla="*/ 0 w 221"/>
                    <a:gd name="T91" fmla="*/ 98 h 161"/>
                    <a:gd name="T92" fmla="*/ 0 w 221"/>
                    <a:gd name="T93" fmla="*/ 88 h 161"/>
                    <a:gd name="T94" fmla="*/ 0 w 221"/>
                    <a:gd name="T95" fmla="*/ 79 h 161"/>
                    <a:gd name="T96" fmla="*/ 0 w 221"/>
                    <a:gd name="T97" fmla="*/ 69 h 161"/>
                    <a:gd name="T98" fmla="*/ 0 w 221"/>
                    <a:gd name="T99" fmla="*/ 60 h 161"/>
                    <a:gd name="T100" fmla="*/ 0 w 221"/>
                    <a:gd name="T101" fmla="*/ 50 h 161"/>
                    <a:gd name="T102" fmla="*/ 0 w 221"/>
                    <a:gd name="T103" fmla="*/ 40 h 161"/>
                    <a:gd name="T104" fmla="*/ 0 w 221"/>
                    <a:gd name="T105" fmla="*/ 31 h 161"/>
                    <a:gd name="T106" fmla="*/ 0 w 221"/>
                    <a:gd name="T107" fmla="*/ 21 h 161"/>
                    <a:gd name="T108" fmla="*/ 0 w 221"/>
                    <a:gd name="T109" fmla="*/ 12 h 161"/>
                    <a:gd name="T110" fmla="*/ 0 w 221"/>
                    <a:gd name="T111" fmla="*/ 2 h 161"/>
                    <a:gd name="T112" fmla="*/ 19 w 221"/>
                    <a:gd name="T113" fmla="*/ 0 h 161"/>
                    <a:gd name="T114" fmla="*/ 42 w 221"/>
                    <a:gd name="T115" fmla="*/ 0 h 161"/>
                    <a:gd name="T116" fmla="*/ 54 w 221"/>
                    <a:gd name="T117" fmla="*/ 0 h 161"/>
                    <a:gd name="T118" fmla="*/ 69 w 221"/>
                    <a:gd name="T119" fmla="*/ 0 h 161"/>
                    <a:gd name="T120" fmla="*/ 83 w 221"/>
                    <a:gd name="T121" fmla="*/ 0 h 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21" h="161">
                      <a:moveTo>
                        <a:pt x="84" y="0"/>
                      </a:moveTo>
                      <a:lnTo>
                        <a:pt x="86" y="0"/>
                      </a:lnTo>
                      <a:lnTo>
                        <a:pt x="88" y="0"/>
                      </a:lnTo>
                      <a:lnTo>
                        <a:pt x="90" y="0"/>
                      </a:lnTo>
                      <a:lnTo>
                        <a:pt x="94" y="0"/>
                      </a:lnTo>
                      <a:lnTo>
                        <a:pt x="96" y="0"/>
                      </a:lnTo>
                      <a:lnTo>
                        <a:pt x="100" y="0"/>
                      </a:lnTo>
                      <a:lnTo>
                        <a:pt x="104" y="0"/>
                      </a:lnTo>
                      <a:lnTo>
                        <a:pt x="107" y="0"/>
                      </a:lnTo>
                      <a:lnTo>
                        <a:pt x="113" y="0"/>
                      </a:lnTo>
                      <a:lnTo>
                        <a:pt x="115" y="0"/>
                      </a:lnTo>
                      <a:lnTo>
                        <a:pt x="117" y="0"/>
                      </a:lnTo>
                      <a:lnTo>
                        <a:pt x="119" y="0"/>
                      </a:lnTo>
                      <a:lnTo>
                        <a:pt x="125" y="0"/>
                      </a:lnTo>
                      <a:lnTo>
                        <a:pt x="129" y="0"/>
                      </a:lnTo>
                      <a:lnTo>
                        <a:pt x="131" y="0"/>
                      </a:lnTo>
                      <a:lnTo>
                        <a:pt x="132" y="0"/>
                      </a:lnTo>
                      <a:lnTo>
                        <a:pt x="134" y="0"/>
                      </a:lnTo>
                      <a:lnTo>
                        <a:pt x="144" y="0"/>
                      </a:lnTo>
                      <a:lnTo>
                        <a:pt x="148" y="0"/>
                      </a:lnTo>
                      <a:lnTo>
                        <a:pt x="150" y="0"/>
                      </a:lnTo>
                      <a:lnTo>
                        <a:pt x="155" y="0"/>
                      </a:lnTo>
                      <a:lnTo>
                        <a:pt x="157" y="0"/>
                      </a:lnTo>
                      <a:lnTo>
                        <a:pt x="163" y="0"/>
                      </a:lnTo>
                      <a:lnTo>
                        <a:pt x="165" y="0"/>
                      </a:lnTo>
                      <a:lnTo>
                        <a:pt x="167" y="0"/>
                      </a:lnTo>
                      <a:lnTo>
                        <a:pt x="169" y="0"/>
                      </a:lnTo>
                      <a:lnTo>
                        <a:pt x="171" y="0"/>
                      </a:lnTo>
                      <a:lnTo>
                        <a:pt x="173" y="0"/>
                      </a:lnTo>
                      <a:lnTo>
                        <a:pt x="179" y="0"/>
                      </a:lnTo>
                      <a:lnTo>
                        <a:pt x="186" y="0"/>
                      </a:lnTo>
                      <a:lnTo>
                        <a:pt x="188" y="0"/>
                      </a:lnTo>
                      <a:lnTo>
                        <a:pt x="190" y="0"/>
                      </a:lnTo>
                      <a:lnTo>
                        <a:pt x="192" y="0"/>
                      </a:lnTo>
                      <a:lnTo>
                        <a:pt x="196" y="0"/>
                      </a:lnTo>
                      <a:lnTo>
                        <a:pt x="200" y="0"/>
                      </a:lnTo>
                      <a:lnTo>
                        <a:pt x="202" y="0"/>
                      </a:lnTo>
                      <a:lnTo>
                        <a:pt x="203" y="0"/>
                      </a:lnTo>
                      <a:lnTo>
                        <a:pt x="205" y="0"/>
                      </a:lnTo>
                      <a:lnTo>
                        <a:pt x="209" y="0"/>
                      </a:lnTo>
                      <a:lnTo>
                        <a:pt x="211" y="0"/>
                      </a:lnTo>
                      <a:lnTo>
                        <a:pt x="213" y="0"/>
                      </a:lnTo>
                      <a:lnTo>
                        <a:pt x="215" y="0"/>
                      </a:lnTo>
                      <a:lnTo>
                        <a:pt x="217" y="0"/>
                      </a:lnTo>
                      <a:lnTo>
                        <a:pt x="219" y="0"/>
                      </a:lnTo>
                      <a:lnTo>
                        <a:pt x="221" y="0"/>
                      </a:lnTo>
                      <a:lnTo>
                        <a:pt x="221" y="4"/>
                      </a:lnTo>
                      <a:lnTo>
                        <a:pt x="221" y="8"/>
                      </a:lnTo>
                      <a:lnTo>
                        <a:pt x="221" y="10"/>
                      </a:lnTo>
                      <a:lnTo>
                        <a:pt x="221" y="12"/>
                      </a:lnTo>
                      <a:lnTo>
                        <a:pt x="221" y="15"/>
                      </a:lnTo>
                      <a:lnTo>
                        <a:pt x="221" y="17"/>
                      </a:lnTo>
                      <a:lnTo>
                        <a:pt x="221" y="19"/>
                      </a:lnTo>
                      <a:lnTo>
                        <a:pt x="221" y="23"/>
                      </a:lnTo>
                      <a:lnTo>
                        <a:pt x="221" y="27"/>
                      </a:lnTo>
                      <a:lnTo>
                        <a:pt x="221" y="38"/>
                      </a:lnTo>
                      <a:lnTo>
                        <a:pt x="221" y="40"/>
                      </a:lnTo>
                      <a:lnTo>
                        <a:pt x="221" y="42"/>
                      </a:lnTo>
                      <a:lnTo>
                        <a:pt x="221" y="48"/>
                      </a:lnTo>
                      <a:lnTo>
                        <a:pt x="221" y="50"/>
                      </a:lnTo>
                      <a:lnTo>
                        <a:pt x="221" y="52"/>
                      </a:lnTo>
                      <a:lnTo>
                        <a:pt x="221" y="56"/>
                      </a:lnTo>
                      <a:lnTo>
                        <a:pt x="221" y="58"/>
                      </a:lnTo>
                      <a:lnTo>
                        <a:pt x="221" y="60"/>
                      </a:lnTo>
                      <a:lnTo>
                        <a:pt x="221" y="63"/>
                      </a:lnTo>
                      <a:lnTo>
                        <a:pt x="221" y="65"/>
                      </a:lnTo>
                      <a:lnTo>
                        <a:pt x="221" y="67"/>
                      </a:lnTo>
                      <a:lnTo>
                        <a:pt x="221" y="69"/>
                      </a:lnTo>
                      <a:lnTo>
                        <a:pt x="221" y="73"/>
                      </a:lnTo>
                      <a:lnTo>
                        <a:pt x="221" y="77"/>
                      </a:lnTo>
                      <a:lnTo>
                        <a:pt x="221" y="79"/>
                      </a:lnTo>
                      <a:lnTo>
                        <a:pt x="221" y="85"/>
                      </a:lnTo>
                      <a:lnTo>
                        <a:pt x="221" y="86"/>
                      </a:lnTo>
                      <a:lnTo>
                        <a:pt x="221" y="88"/>
                      </a:lnTo>
                      <a:lnTo>
                        <a:pt x="221" y="94"/>
                      </a:lnTo>
                      <a:lnTo>
                        <a:pt x="221" y="98"/>
                      </a:lnTo>
                      <a:lnTo>
                        <a:pt x="221" y="104"/>
                      </a:lnTo>
                      <a:lnTo>
                        <a:pt x="221" y="111"/>
                      </a:lnTo>
                      <a:lnTo>
                        <a:pt x="221" y="119"/>
                      </a:lnTo>
                      <a:lnTo>
                        <a:pt x="221" y="121"/>
                      </a:lnTo>
                      <a:lnTo>
                        <a:pt x="221" y="123"/>
                      </a:lnTo>
                      <a:lnTo>
                        <a:pt x="221" y="125"/>
                      </a:lnTo>
                      <a:lnTo>
                        <a:pt x="221" y="133"/>
                      </a:lnTo>
                      <a:lnTo>
                        <a:pt x="221" y="136"/>
                      </a:lnTo>
                      <a:lnTo>
                        <a:pt x="221" y="138"/>
                      </a:lnTo>
                      <a:lnTo>
                        <a:pt x="221" y="142"/>
                      </a:lnTo>
                      <a:lnTo>
                        <a:pt x="221" y="144"/>
                      </a:lnTo>
                      <a:lnTo>
                        <a:pt x="221" y="146"/>
                      </a:lnTo>
                      <a:lnTo>
                        <a:pt x="221" y="152"/>
                      </a:lnTo>
                      <a:lnTo>
                        <a:pt x="221" y="156"/>
                      </a:lnTo>
                      <a:lnTo>
                        <a:pt x="221" y="159"/>
                      </a:lnTo>
                      <a:lnTo>
                        <a:pt x="221" y="161"/>
                      </a:lnTo>
                      <a:lnTo>
                        <a:pt x="215" y="161"/>
                      </a:lnTo>
                      <a:lnTo>
                        <a:pt x="205" y="161"/>
                      </a:lnTo>
                      <a:lnTo>
                        <a:pt x="203" y="161"/>
                      </a:lnTo>
                      <a:lnTo>
                        <a:pt x="198" y="161"/>
                      </a:lnTo>
                      <a:lnTo>
                        <a:pt x="196" y="161"/>
                      </a:lnTo>
                      <a:lnTo>
                        <a:pt x="192" y="161"/>
                      </a:lnTo>
                      <a:lnTo>
                        <a:pt x="190" y="161"/>
                      </a:lnTo>
                      <a:lnTo>
                        <a:pt x="188" y="161"/>
                      </a:lnTo>
                      <a:lnTo>
                        <a:pt x="186" y="161"/>
                      </a:lnTo>
                      <a:lnTo>
                        <a:pt x="184" y="161"/>
                      </a:lnTo>
                      <a:lnTo>
                        <a:pt x="182" y="161"/>
                      </a:lnTo>
                      <a:lnTo>
                        <a:pt x="180" y="161"/>
                      </a:lnTo>
                      <a:lnTo>
                        <a:pt x="179" y="161"/>
                      </a:lnTo>
                      <a:lnTo>
                        <a:pt x="177" y="161"/>
                      </a:lnTo>
                      <a:lnTo>
                        <a:pt x="175" y="161"/>
                      </a:lnTo>
                      <a:lnTo>
                        <a:pt x="173" y="161"/>
                      </a:lnTo>
                      <a:lnTo>
                        <a:pt x="171" y="161"/>
                      </a:lnTo>
                      <a:lnTo>
                        <a:pt x="169" y="161"/>
                      </a:lnTo>
                      <a:lnTo>
                        <a:pt x="167" y="161"/>
                      </a:lnTo>
                      <a:lnTo>
                        <a:pt x="165" y="161"/>
                      </a:lnTo>
                      <a:lnTo>
                        <a:pt x="163" y="161"/>
                      </a:lnTo>
                      <a:lnTo>
                        <a:pt x="161" y="161"/>
                      </a:lnTo>
                      <a:lnTo>
                        <a:pt x="159" y="161"/>
                      </a:lnTo>
                      <a:lnTo>
                        <a:pt x="157" y="161"/>
                      </a:lnTo>
                      <a:lnTo>
                        <a:pt x="155" y="161"/>
                      </a:lnTo>
                      <a:lnTo>
                        <a:pt x="154" y="161"/>
                      </a:lnTo>
                      <a:lnTo>
                        <a:pt x="152" y="161"/>
                      </a:lnTo>
                      <a:lnTo>
                        <a:pt x="150" y="161"/>
                      </a:lnTo>
                      <a:lnTo>
                        <a:pt x="148" y="161"/>
                      </a:lnTo>
                      <a:lnTo>
                        <a:pt x="146" y="161"/>
                      </a:lnTo>
                      <a:lnTo>
                        <a:pt x="144" y="161"/>
                      </a:lnTo>
                      <a:lnTo>
                        <a:pt x="142" y="161"/>
                      </a:lnTo>
                      <a:lnTo>
                        <a:pt x="140" y="161"/>
                      </a:lnTo>
                      <a:lnTo>
                        <a:pt x="138" y="161"/>
                      </a:lnTo>
                      <a:lnTo>
                        <a:pt x="136" y="161"/>
                      </a:lnTo>
                      <a:lnTo>
                        <a:pt x="134" y="161"/>
                      </a:lnTo>
                      <a:lnTo>
                        <a:pt x="132" y="161"/>
                      </a:lnTo>
                      <a:lnTo>
                        <a:pt x="131" y="161"/>
                      </a:lnTo>
                      <a:lnTo>
                        <a:pt x="127" y="161"/>
                      </a:lnTo>
                      <a:lnTo>
                        <a:pt x="125" y="161"/>
                      </a:lnTo>
                      <a:lnTo>
                        <a:pt x="123" y="161"/>
                      </a:lnTo>
                      <a:lnTo>
                        <a:pt x="121" y="161"/>
                      </a:lnTo>
                      <a:lnTo>
                        <a:pt x="119" y="161"/>
                      </a:lnTo>
                      <a:lnTo>
                        <a:pt x="117" y="161"/>
                      </a:lnTo>
                      <a:lnTo>
                        <a:pt x="115" y="161"/>
                      </a:lnTo>
                      <a:lnTo>
                        <a:pt x="113" y="161"/>
                      </a:lnTo>
                      <a:lnTo>
                        <a:pt x="111" y="161"/>
                      </a:lnTo>
                      <a:lnTo>
                        <a:pt x="109" y="161"/>
                      </a:lnTo>
                      <a:lnTo>
                        <a:pt x="107" y="161"/>
                      </a:lnTo>
                      <a:lnTo>
                        <a:pt x="106" y="161"/>
                      </a:lnTo>
                      <a:lnTo>
                        <a:pt x="104" y="161"/>
                      </a:lnTo>
                      <a:lnTo>
                        <a:pt x="102" y="161"/>
                      </a:lnTo>
                      <a:lnTo>
                        <a:pt x="100" y="161"/>
                      </a:lnTo>
                      <a:lnTo>
                        <a:pt x="98" y="161"/>
                      </a:lnTo>
                      <a:lnTo>
                        <a:pt x="96" y="161"/>
                      </a:lnTo>
                      <a:lnTo>
                        <a:pt x="94" y="161"/>
                      </a:lnTo>
                      <a:lnTo>
                        <a:pt x="92" y="161"/>
                      </a:lnTo>
                      <a:lnTo>
                        <a:pt x="90" y="161"/>
                      </a:lnTo>
                      <a:lnTo>
                        <a:pt x="88" y="161"/>
                      </a:lnTo>
                      <a:lnTo>
                        <a:pt x="86" y="161"/>
                      </a:lnTo>
                      <a:lnTo>
                        <a:pt x="84" y="161"/>
                      </a:lnTo>
                      <a:lnTo>
                        <a:pt x="83" y="161"/>
                      </a:lnTo>
                      <a:lnTo>
                        <a:pt x="81" y="161"/>
                      </a:lnTo>
                      <a:lnTo>
                        <a:pt x="79" y="161"/>
                      </a:lnTo>
                      <a:lnTo>
                        <a:pt x="77" y="161"/>
                      </a:lnTo>
                      <a:lnTo>
                        <a:pt x="75" y="161"/>
                      </a:lnTo>
                      <a:lnTo>
                        <a:pt x="73" y="161"/>
                      </a:lnTo>
                      <a:lnTo>
                        <a:pt x="71" y="161"/>
                      </a:lnTo>
                      <a:lnTo>
                        <a:pt x="69" y="161"/>
                      </a:lnTo>
                      <a:lnTo>
                        <a:pt x="67" y="161"/>
                      </a:lnTo>
                      <a:lnTo>
                        <a:pt x="65" y="161"/>
                      </a:lnTo>
                      <a:lnTo>
                        <a:pt x="63" y="161"/>
                      </a:lnTo>
                      <a:lnTo>
                        <a:pt x="61" y="161"/>
                      </a:lnTo>
                      <a:lnTo>
                        <a:pt x="59" y="161"/>
                      </a:lnTo>
                      <a:lnTo>
                        <a:pt x="58" y="161"/>
                      </a:lnTo>
                      <a:lnTo>
                        <a:pt x="56" y="161"/>
                      </a:lnTo>
                      <a:lnTo>
                        <a:pt x="54" y="161"/>
                      </a:lnTo>
                      <a:lnTo>
                        <a:pt x="52" y="161"/>
                      </a:lnTo>
                      <a:lnTo>
                        <a:pt x="50" y="161"/>
                      </a:lnTo>
                      <a:lnTo>
                        <a:pt x="48" y="161"/>
                      </a:lnTo>
                      <a:lnTo>
                        <a:pt x="46" y="161"/>
                      </a:lnTo>
                      <a:lnTo>
                        <a:pt x="44" y="161"/>
                      </a:lnTo>
                      <a:lnTo>
                        <a:pt x="42" y="161"/>
                      </a:lnTo>
                      <a:lnTo>
                        <a:pt x="40" y="161"/>
                      </a:lnTo>
                      <a:lnTo>
                        <a:pt x="38" y="161"/>
                      </a:lnTo>
                      <a:lnTo>
                        <a:pt x="36" y="161"/>
                      </a:lnTo>
                      <a:lnTo>
                        <a:pt x="35" y="161"/>
                      </a:lnTo>
                      <a:lnTo>
                        <a:pt x="33" y="161"/>
                      </a:lnTo>
                      <a:lnTo>
                        <a:pt x="31" y="161"/>
                      </a:lnTo>
                      <a:lnTo>
                        <a:pt x="29" y="161"/>
                      </a:lnTo>
                      <a:lnTo>
                        <a:pt x="27" y="161"/>
                      </a:lnTo>
                      <a:lnTo>
                        <a:pt x="25" y="161"/>
                      </a:lnTo>
                      <a:lnTo>
                        <a:pt x="23" y="161"/>
                      </a:lnTo>
                      <a:lnTo>
                        <a:pt x="21" y="161"/>
                      </a:lnTo>
                      <a:lnTo>
                        <a:pt x="19" y="161"/>
                      </a:lnTo>
                      <a:lnTo>
                        <a:pt x="17" y="161"/>
                      </a:lnTo>
                      <a:lnTo>
                        <a:pt x="15" y="161"/>
                      </a:lnTo>
                      <a:lnTo>
                        <a:pt x="13" y="161"/>
                      </a:lnTo>
                      <a:lnTo>
                        <a:pt x="11" y="161"/>
                      </a:lnTo>
                      <a:lnTo>
                        <a:pt x="10" y="161"/>
                      </a:lnTo>
                      <a:lnTo>
                        <a:pt x="8" y="161"/>
                      </a:lnTo>
                      <a:lnTo>
                        <a:pt x="6" y="161"/>
                      </a:lnTo>
                      <a:lnTo>
                        <a:pt x="4" y="161"/>
                      </a:lnTo>
                      <a:lnTo>
                        <a:pt x="2" y="161"/>
                      </a:lnTo>
                      <a:lnTo>
                        <a:pt x="0" y="161"/>
                      </a:lnTo>
                      <a:lnTo>
                        <a:pt x="0" y="159"/>
                      </a:lnTo>
                      <a:lnTo>
                        <a:pt x="0" y="158"/>
                      </a:lnTo>
                      <a:lnTo>
                        <a:pt x="0" y="156"/>
                      </a:lnTo>
                      <a:lnTo>
                        <a:pt x="0" y="154"/>
                      </a:lnTo>
                      <a:lnTo>
                        <a:pt x="0" y="152"/>
                      </a:lnTo>
                      <a:lnTo>
                        <a:pt x="0" y="150"/>
                      </a:lnTo>
                      <a:lnTo>
                        <a:pt x="0" y="148"/>
                      </a:lnTo>
                      <a:lnTo>
                        <a:pt x="0" y="146"/>
                      </a:lnTo>
                      <a:lnTo>
                        <a:pt x="0" y="144"/>
                      </a:lnTo>
                      <a:lnTo>
                        <a:pt x="0" y="142"/>
                      </a:lnTo>
                      <a:lnTo>
                        <a:pt x="0" y="140"/>
                      </a:lnTo>
                      <a:lnTo>
                        <a:pt x="0" y="138"/>
                      </a:lnTo>
                      <a:lnTo>
                        <a:pt x="0" y="136"/>
                      </a:lnTo>
                      <a:lnTo>
                        <a:pt x="0" y="134"/>
                      </a:lnTo>
                      <a:lnTo>
                        <a:pt x="0" y="133"/>
                      </a:lnTo>
                      <a:lnTo>
                        <a:pt x="0" y="131"/>
                      </a:lnTo>
                      <a:lnTo>
                        <a:pt x="0" y="129"/>
                      </a:lnTo>
                      <a:lnTo>
                        <a:pt x="0" y="127"/>
                      </a:lnTo>
                      <a:lnTo>
                        <a:pt x="0" y="125"/>
                      </a:lnTo>
                      <a:lnTo>
                        <a:pt x="0" y="123"/>
                      </a:lnTo>
                      <a:lnTo>
                        <a:pt x="0" y="121"/>
                      </a:lnTo>
                      <a:lnTo>
                        <a:pt x="0" y="119"/>
                      </a:lnTo>
                      <a:lnTo>
                        <a:pt x="0" y="117"/>
                      </a:lnTo>
                      <a:lnTo>
                        <a:pt x="0" y="115"/>
                      </a:lnTo>
                      <a:lnTo>
                        <a:pt x="0" y="113"/>
                      </a:lnTo>
                      <a:lnTo>
                        <a:pt x="0" y="111"/>
                      </a:lnTo>
                      <a:lnTo>
                        <a:pt x="0" y="110"/>
                      </a:lnTo>
                      <a:lnTo>
                        <a:pt x="0" y="108"/>
                      </a:lnTo>
                      <a:lnTo>
                        <a:pt x="0" y="106"/>
                      </a:lnTo>
                      <a:lnTo>
                        <a:pt x="0" y="104"/>
                      </a:lnTo>
                      <a:lnTo>
                        <a:pt x="0" y="102"/>
                      </a:lnTo>
                      <a:lnTo>
                        <a:pt x="0" y="100"/>
                      </a:lnTo>
                      <a:lnTo>
                        <a:pt x="0" y="98"/>
                      </a:lnTo>
                      <a:lnTo>
                        <a:pt x="0" y="96"/>
                      </a:lnTo>
                      <a:lnTo>
                        <a:pt x="0" y="94"/>
                      </a:lnTo>
                      <a:lnTo>
                        <a:pt x="0" y="92"/>
                      </a:lnTo>
                      <a:lnTo>
                        <a:pt x="0" y="90"/>
                      </a:lnTo>
                      <a:lnTo>
                        <a:pt x="0" y="88"/>
                      </a:lnTo>
                      <a:lnTo>
                        <a:pt x="0" y="86"/>
                      </a:lnTo>
                      <a:lnTo>
                        <a:pt x="0" y="85"/>
                      </a:lnTo>
                      <a:lnTo>
                        <a:pt x="0" y="83"/>
                      </a:lnTo>
                      <a:lnTo>
                        <a:pt x="0" y="81"/>
                      </a:lnTo>
                      <a:lnTo>
                        <a:pt x="0" y="79"/>
                      </a:lnTo>
                      <a:lnTo>
                        <a:pt x="0" y="77"/>
                      </a:lnTo>
                      <a:lnTo>
                        <a:pt x="0" y="75"/>
                      </a:lnTo>
                      <a:lnTo>
                        <a:pt x="0" y="73"/>
                      </a:lnTo>
                      <a:lnTo>
                        <a:pt x="0" y="71"/>
                      </a:lnTo>
                      <a:lnTo>
                        <a:pt x="0" y="69"/>
                      </a:lnTo>
                      <a:lnTo>
                        <a:pt x="0" y="67"/>
                      </a:lnTo>
                      <a:lnTo>
                        <a:pt x="0" y="65"/>
                      </a:lnTo>
                      <a:lnTo>
                        <a:pt x="0" y="63"/>
                      </a:lnTo>
                      <a:lnTo>
                        <a:pt x="0" y="62"/>
                      </a:lnTo>
                      <a:lnTo>
                        <a:pt x="0" y="60"/>
                      </a:lnTo>
                      <a:lnTo>
                        <a:pt x="0" y="58"/>
                      </a:lnTo>
                      <a:lnTo>
                        <a:pt x="0" y="56"/>
                      </a:lnTo>
                      <a:lnTo>
                        <a:pt x="0" y="54"/>
                      </a:lnTo>
                      <a:lnTo>
                        <a:pt x="0" y="52"/>
                      </a:lnTo>
                      <a:lnTo>
                        <a:pt x="0" y="50"/>
                      </a:lnTo>
                      <a:lnTo>
                        <a:pt x="0" y="48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2"/>
                      </a:lnTo>
                      <a:lnTo>
                        <a:pt x="0" y="40"/>
                      </a:lnTo>
                      <a:lnTo>
                        <a:pt x="0" y="38"/>
                      </a:lnTo>
                      <a:lnTo>
                        <a:pt x="0" y="37"/>
                      </a:lnTo>
                      <a:lnTo>
                        <a:pt x="0" y="35"/>
                      </a:lnTo>
                      <a:lnTo>
                        <a:pt x="0" y="33"/>
                      </a:lnTo>
                      <a:lnTo>
                        <a:pt x="0" y="31"/>
                      </a:lnTo>
                      <a:lnTo>
                        <a:pt x="0" y="29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0" y="14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0"/>
                      </a:lnTo>
                      <a:lnTo>
                        <a:pt x="19" y="0"/>
                      </a:lnTo>
                      <a:lnTo>
                        <a:pt x="33" y="0"/>
                      </a:lnTo>
                      <a:lnTo>
                        <a:pt x="35" y="0"/>
                      </a:lnTo>
                      <a:lnTo>
                        <a:pt x="36" y="0"/>
                      </a:lnTo>
                      <a:lnTo>
                        <a:pt x="38" y="0"/>
                      </a:lnTo>
                      <a:lnTo>
                        <a:pt x="42" y="0"/>
                      </a:lnTo>
                      <a:lnTo>
                        <a:pt x="44" y="0"/>
                      </a:lnTo>
                      <a:lnTo>
                        <a:pt x="48" y="0"/>
                      </a:lnTo>
                      <a:lnTo>
                        <a:pt x="50" y="0"/>
                      </a:lnTo>
                      <a:lnTo>
                        <a:pt x="52" y="0"/>
                      </a:lnTo>
                      <a:lnTo>
                        <a:pt x="54" y="0"/>
                      </a:lnTo>
                      <a:lnTo>
                        <a:pt x="56" y="0"/>
                      </a:lnTo>
                      <a:lnTo>
                        <a:pt x="58" y="0"/>
                      </a:lnTo>
                      <a:lnTo>
                        <a:pt x="61" y="0"/>
                      </a:lnTo>
                      <a:lnTo>
                        <a:pt x="63" y="0"/>
                      </a:lnTo>
                      <a:lnTo>
                        <a:pt x="69" y="0"/>
                      </a:lnTo>
                      <a:lnTo>
                        <a:pt x="71" y="0"/>
                      </a:lnTo>
                      <a:lnTo>
                        <a:pt x="77" y="0"/>
                      </a:lnTo>
                      <a:lnTo>
                        <a:pt x="79" y="0"/>
                      </a:lnTo>
                      <a:lnTo>
                        <a:pt x="81" y="0"/>
                      </a:lnTo>
                      <a:lnTo>
                        <a:pt x="83" y="0"/>
                      </a:lnTo>
                      <a:lnTo>
                        <a:pt x="84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33" name="Freeform 1019"/>
                <p:cNvSpPr>
                  <a:spLocks/>
                </p:cNvSpPr>
                <p:nvPr/>
              </p:nvSpPr>
              <p:spPr bwMode="auto">
                <a:xfrm>
                  <a:off x="4337349" y="2594907"/>
                  <a:ext cx="374650" cy="192088"/>
                </a:xfrm>
                <a:custGeom>
                  <a:avLst/>
                  <a:gdLst>
                    <a:gd name="T0" fmla="*/ 29 w 236"/>
                    <a:gd name="T1" fmla="*/ 0 h 121"/>
                    <a:gd name="T2" fmla="*/ 40 w 236"/>
                    <a:gd name="T3" fmla="*/ 0 h 121"/>
                    <a:gd name="T4" fmla="*/ 52 w 236"/>
                    <a:gd name="T5" fmla="*/ 0 h 121"/>
                    <a:gd name="T6" fmla="*/ 63 w 236"/>
                    <a:gd name="T7" fmla="*/ 0 h 121"/>
                    <a:gd name="T8" fmla="*/ 75 w 236"/>
                    <a:gd name="T9" fmla="*/ 0 h 121"/>
                    <a:gd name="T10" fmla="*/ 86 w 236"/>
                    <a:gd name="T11" fmla="*/ 0 h 121"/>
                    <a:gd name="T12" fmla="*/ 98 w 236"/>
                    <a:gd name="T13" fmla="*/ 0 h 121"/>
                    <a:gd name="T14" fmla="*/ 109 w 236"/>
                    <a:gd name="T15" fmla="*/ 0 h 121"/>
                    <a:gd name="T16" fmla="*/ 121 w 236"/>
                    <a:gd name="T17" fmla="*/ 0 h 121"/>
                    <a:gd name="T18" fmla="*/ 132 w 236"/>
                    <a:gd name="T19" fmla="*/ 0 h 121"/>
                    <a:gd name="T20" fmla="*/ 144 w 236"/>
                    <a:gd name="T21" fmla="*/ 0 h 121"/>
                    <a:gd name="T22" fmla="*/ 155 w 236"/>
                    <a:gd name="T23" fmla="*/ 0 h 121"/>
                    <a:gd name="T24" fmla="*/ 167 w 236"/>
                    <a:gd name="T25" fmla="*/ 0 h 121"/>
                    <a:gd name="T26" fmla="*/ 178 w 236"/>
                    <a:gd name="T27" fmla="*/ 0 h 121"/>
                    <a:gd name="T28" fmla="*/ 190 w 236"/>
                    <a:gd name="T29" fmla="*/ 0 h 121"/>
                    <a:gd name="T30" fmla="*/ 201 w 236"/>
                    <a:gd name="T31" fmla="*/ 0 h 121"/>
                    <a:gd name="T32" fmla="*/ 213 w 236"/>
                    <a:gd name="T33" fmla="*/ 0 h 121"/>
                    <a:gd name="T34" fmla="*/ 219 w 236"/>
                    <a:gd name="T35" fmla="*/ 6 h 121"/>
                    <a:gd name="T36" fmla="*/ 224 w 236"/>
                    <a:gd name="T37" fmla="*/ 8 h 121"/>
                    <a:gd name="T38" fmla="*/ 224 w 236"/>
                    <a:gd name="T39" fmla="*/ 12 h 121"/>
                    <a:gd name="T40" fmla="*/ 219 w 236"/>
                    <a:gd name="T41" fmla="*/ 18 h 121"/>
                    <a:gd name="T42" fmla="*/ 223 w 236"/>
                    <a:gd name="T43" fmla="*/ 25 h 121"/>
                    <a:gd name="T44" fmla="*/ 226 w 236"/>
                    <a:gd name="T45" fmla="*/ 29 h 121"/>
                    <a:gd name="T46" fmla="*/ 230 w 236"/>
                    <a:gd name="T47" fmla="*/ 33 h 121"/>
                    <a:gd name="T48" fmla="*/ 234 w 236"/>
                    <a:gd name="T49" fmla="*/ 37 h 121"/>
                    <a:gd name="T50" fmla="*/ 234 w 236"/>
                    <a:gd name="T51" fmla="*/ 48 h 121"/>
                    <a:gd name="T52" fmla="*/ 234 w 236"/>
                    <a:gd name="T53" fmla="*/ 60 h 121"/>
                    <a:gd name="T54" fmla="*/ 234 w 236"/>
                    <a:gd name="T55" fmla="*/ 71 h 121"/>
                    <a:gd name="T56" fmla="*/ 234 w 236"/>
                    <a:gd name="T57" fmla="*/ 83 h 121"/>
                    <a:gd name="T58" fmla="*/ 234 w 236"/>
                    <a:gd name="T59" fmla="*/ 94 h 121"/>
                    <a:gd name="T60" fmla="*/ 234 w 236"/>
                    <a:gd name="T61" fmla="*/ 106 h 121"/>
                    <a:gd name="T62" fmla="*/ 234 w 236"/>
                    <a:gd name="T63" fmla="*/ 118 h 121"/>
                    <a:gd name="T64" fmla="*/ 226 w 236"/>
                    <a:gd name="T65" fmla="*/ 121 h 121"/>
                    <a:gd name="T66" fmla="*/ 215 w 236"/>
                    <a:gd name="T67" fmla="*/ 121 h 121"/>
                    <a:gd name="T68" fmla="*/ 203 w 236"/>
                    <a:gd name="T69" fmla="*/ 121 h 121"/>
                    <a:gd name="T70" fmla="*/ 192 w 236"/>
                    <a:gd name="T71" fmla="*/ 121 h 121"/>
                    <a:gd name="T72" fmla="*/ 180 w 236"/>
                    <a:gd name="T73" fmla="*/ 121 h 121"/>
                    <a:gd name="T74" fmla="*/ 169 w 236"/>
                    <a:gd name="T75" fmla="*/ 121 h 121"/>
                    <a:gd name="T76" fmla="*/ 157 w 236"/>
                    <a:gd name="T77" fmla="*/ 121 h 121"/>
                    <a:gd name="T78" fmla="*/ 146 w 236"/>
                    <a:gd name="T79" fmla="*/ 121 h 121"/>
                    <a:gd name="T80" fmla="*/ 134 w 236"/>
                    <a:gd name="T81" fmla="*/ 121 h 121"/>
                    <a:gd name="T82" fmla="*/ 123 w 236"/>
                    <a:gd name="T83" fmla="*/ 121 h 121"/>
                    <a:gd name="T84" fmla="*/ 111 w 236"/>
                    <a:gd name="T85" fmla="*/ 121 h 121"/>
                    <a:gd name="T86" fmla="*/ 100 w 236"/>
                    <a:gd name="T87" fmla="*/ 121 h 121"/>
                    <a:gd name="T88" fmla="*/ 88 w 236"/>
                    <a:gd name="T89" fmla="*/ 121 h 121"/>
                    <a:gd name="T90" fmla="*/ 77 w 236"/>
                    <a:gd name="T91" fmla="*/ 121 h 121"/>
                    <a:gd name="T92" fmla="*/ 65 w 236"/>
                    <a:gd name="T93" fmla="*/ 121 h 121"/>
                    <a:gd name="T94" fmla="*/ 54 w 236"/>
                    <a:gd name="T95" fmla="*/ 121 h 121"/>
                    <a:gd name="T96" fmla="*/ 42 w 236"/>
                    <a:gd name="T97" fmla="*/ 121 h 121"/>
                    <a:gd name="T98" fmla="*/ 30 w 236"/>
                    <a:gd name="T99" fmla="*/ 121 h 121"/>
                    <a:gd name="T100" fmla="*/ 19 w 236"/>
                    <a:gd name="T101" fmla="*/ 121 h 121"/>
                    <a:gd name="T102" fmla="*/ 7 w 236"/>
                    <a:gd name="T103" fmla="*/ 121 h 121"/>
                    <a:gd name="T104" fmla="*/ 0 w 236"/>
                    <a:gd name="T105" fmla="*/ 116 h 121"/>
                    <a:gd name="T106" fmla="*/ 0 w 236"/>
                    <a:gd name="T107" fmla="*/ 96 h 121"/>
                    <a:gd name="T108" fmla="*/ 0 w 236"/>
                    <a:gd name="T109" fmla="*/ 71 h 121"/>
                    <a:gd name="T110" fmla="*/ 0 w 236"/>
                    <a:gd name="T111" fmla="*/ 45 h 121"/>
                    <a:gd name="T112" fmla="*/ 0 w 236"/>
                    <a:gd name="T113" fmla="*/ 25 h 121"/>
                    <a:gd name="T114" fmla="*/ 0 w 236"/>
                    <a:gd name="T115" fmla="*/ 10 h 121"/>
                    <a:gd name="T116" fmla="*/ 6 w 236"/>
                    <a:gd name="T117" fmla="*/ 0 h 121"/>
                    <a:gd name="T118" fmla="*/ 17 w 236"/>
                    <a:gd name="T119" fmla="*/ 0 h 1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36" h="121">
                      <a:moveTo>
                        <a:pt x="19" y="0"/>
                      </a:move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30" y="0"/>
                      </a:lnTo>
                      <a:lnTo>
                        <a:pt x="32" y="0"/>
                      </a:lnTo>
                      <a:lnTo>
                        <a:pt x="34" y="0"/>
                      </a:lnTo>
                      <a:lnTo>
                        <a:pt x="36" y="0"/>
                      </a:lnTo>
                      <a:lnTo>
                        <a:pt x="38" y="0"/>
                      </a:lnTo>
                      <a:lnTo>
                        <a:pt x="40" y="0"/>
                      </a:lnTo>
                      <a:lnTo>
                        <a:pt x="42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50" y="0"/>
                      </a:lnTo>
                      <a:lnTo>
                        <a:pt x="52" y="0"/>
                      </a:lnTo>
                      <a:lnTo>
                        <a:pt x="54" y="0"/>
                      </a:lnTo>
                      <a:lnTo>
                        <a:pt x="55" y="0"/>
                      </a:lnTo>
                      <a:lnTo>
                        <a:pt x="57" y="0"/>
                      </a:lnTo>
                      <a:lnTo>
                        <a:pt x="59" y="0"/>
                      </a:lnTo>
                      <a:lnTo>
                        <a:pt x="61" y="0"/>
                      </a:lnTo>
                      <a:lnTo>
                        <a:pt x="63" y="0"/>
                      </a:lnTo>
                      <a:lnTo>
                        <a:pt x="65" y="0"/>
                      </a:lnTo>
                      <a:lnTo>
                        <a:pt x="67" y="0"/>
                      </a:lnTo>
                      <a:lnTo>
                        <a:pt x="69" y="0"/>
                      </a:lnTo>
                      <a:lnTo>
                        <a:pt x="71" y="0"/>
                      </a:lnTo>
                      <a:lnTo>
                        <a:pt x="73" y="0"/>
                      </a:lnTo>
                      <a:lnTo>
                        <a:pt x="75" y="0"/>
                      </a:lnTo>
                      <a:lnTo>
                        <a:pt x="77" y="0"/>
                      </a:lnTo>
                      <a:lnTo>
                        <a:pt x="78" y="0"/>
                      </a:lnTo>
                      <a:lnTo>
                        <a:pt x="80" y="0"/>
                      </a:lnTo>
                      <a:lnTo>
                        <a:pt x="82" y="0"/>
                      </a:lnTo>
                      <a:lnTo>
                        <a:pt x="84" y="0"/>
                      </a:lnTo>
                      <a:lnTo>
                        <a:pt x="86" y="0"/>
                      </a:lnTo>
                      <a:lnTo>
                        <a:pt x="88" y="0"/>
                      </a:lnTo>
                      <a:lnTo>
                        <a:pt x="90" y="0"/>
                      </a:lnTo>
                      <a:lnTo>
                        <a:pt x="92" y="0"/>
                      </a:lnTo>
                      <a:lnTo>
                        <a:pt x="94" y="0"/>
                      </a:lnTo>
                      <a:lnTo>
                        <a:pt x="96" y="0"/>
                      </a:lnTo>
                      <a:lnTo>
                        <a:pt x="98" y="0"/>
                      </a:lnTo>
                      <a:lnTo>
                        <a:pt x="100" y="0"/>
                      </a:lnTo>
                      <a:lnTo>
                        <a:pt x="102" y="0"/>
                      </a:lnTo>
                      <a:lnTo>
                        <a:pt x="103" y="0"/>
                      </a:lnTo>
                      <a:lnTo>
                        <a:pt x="105" y="0"/>
                      </a:lnTo>
                      <a:lnTo>
                        <a:pt x="107" y="0"/>
                      </a:lnTo>
                      <a:lnTo>
                        <a:pt x="109" y="0"/>
                      </a:lnTo>
                      <a:lnTo>
                        <a:pt x="111" y="0"/>
                      </a:lnTo>
                      <a:lnTo>
                        <a:pt x="113" y="0"/>
                      </a:lnTo>
                      <a:lnTo>
                        <a:pt x="115" y="0"/>
                      </a:lnTo>
                      <a:lnTo>
                        <a:pt x="117" y="0"/>
                      </a:lnTo>
                      <a:lnTo>
                        <a:pt x="119" y="0"/>
                      </a:lnTo>
                      <a:lnTo>
                        <a:pt x="121" y="0"/>
                      </a:lnTo>
                      <a:lnTo>
                        <a:pt x="123" y="0"/>
                      </a:lnTo>
                      <a:lnTo>
                        <a:pt x="125" y="0"/>
                      </a:lnTo>
                      <a:lnTo>
                        <a:pt x="126" y="0"/>
                      </a:lnTo>
                      <a:lnTo>
                        <a:pt x="128" y="0"/>
                      </a:lnTo>
                      <a:lnTo>
                        <a:pt x="130" y="0"/>
                      </a:lnTo>
                      <a:lnTo>
                        <a:pt x="132" y="0"/>
                      </a:lnTo>
                      <a:lnTo>
                        <a:pt x="134" y="0"/>
                      </a:lnTo>
                      <a:lnTo>
                        <a:pt x="136" y="0"/>
                      </a:lnTo>
                      <a:lnTo>
                        <a:pt x="138" y="0"/>
                      </a:lnTo>
                      <a:lnTo>
                        <a:pt x="140" y="0"/>
                      </a:lnTo>
                      <a:lnTo>
                        <a:pt x="142" y="0"/>
                      </a:lnTo>
                      <a:lnTo>
                        <a:pt x="144" y="0"/>
                      </a:lnTo>
                      <a:lnTo>
                        <a:pt x="146" y="0"/>
                      </a:lnTo>
                      <a:lnTo>
                        <a:pt x="148" y="0"/>
                      </a:lnTo>
                      <a:lnTo>
                        <a:pt x="150" y="0"/>
                      </a:lnTo>
                      <a:lnTo>
                        <a:pt x="151" y="0"/>
                      </a:lnTo>
                      <a:lnTo>
                        <a:pt x="153" y="0"/>
                      </a:lnTo>
                      <a:lnTo>
                        <a:pt x="155" y="0"/>
                      </a:lnTo>
                      <a:lnTo>
                        <a:pt x="157" y="0"/>
                      </a:lnTo>
                      <a:lnTo>
                        <a:pt x="159" y="0"/>
                      </a:lnTo>
                      <a:lnTo>
                        <a:pt x="161" y="0"/>
                      </a:lnTo>
                      <a:lnTo>
                        <a:pt x="163" y="0"/>
                      </a:lnTo>
                      <a:lnTo>
                        <a:pt x="165" y="0"/>
                      </a:lnTo>
                      <a:lnTo>
                        <a:pt x="167" y="0"/>
                      </a:lnTo>
                      <a:lnTo>
                        <a:pt x="169" y="0"/>
                      </a:lnTo>
                      <a:lnTo>
                        <a:pt x="171" y="0"/>
                      </a:lnTo>
                      <a:lnTo>
                        <a:pt x="173" y="0"/>
                      </a:lnTo>
                      <a:lnTo>
                        <a:pt x="174" y="0"/>
                      </a:lnTo>
                      <a:lnTo>
                        <a:pt x="176" y="0"/>
                      </a:lnTo>
                      <a:lnTo>
                        <a:pt x="178" y="0"/>
                      </a:lnTo>
                      <a:lnTo>
                        <a:pt x="180" y="0"/>
                      </a:lnTo>
                      <a:lnTo>
                        <a:pt x="182" y="0"/>
                      </a:lnTo>
                      <a:lnTo>
                        <a:pt x="184" y="0"/>
                      </a:lnTo>
                      <a:lnTo>
                        <a:pt x="186" y="0"/>
                      </a:lnTo>
                      <a:lnTo>
                        <a:pt x="188" y="0"/>
                      </a:lnTo>
                      <a:lnTo>
                        <a:pt x="190" y="0"/>
                      </a:lnTo>
                      <a:lnTo>
                        <a:pt x="192" y="0"/>
                      </a:lnTo>
                      <a:lnTo>
                        <a:pt x="194" y="0"/>
                      </a:lnTo>
                      <a:lnTo>
                        <a:pt x="196" y="0"/>
                      </a:lnTo>
                      <a:lnTo>
                        <a:pt x="198" y="0"/>
                      </a:lnTo>
                      <a:lnTo>
                        <a:pt x="199" y="0"/>
                      </a:lnTo>
                      <a:lnTo>
                        <a:pt x="201" y="0"/>
                      </a:lnTo>
                      <a:lnTo>
                        <a:pt x="203" y="0"/>
                      </a:lnTo>
                      <a:lnTo>
                        <a:pt x="205" y="0"/>
                      </a:lnTo>
                      <a:lnTo>
                        <a:pt x="207" y="0"/>
                      </a:lnTo>
                      <a:lnTo>
                        <a:pt x="209" y="0"/>
                      </a:lnTo>
                      <a:lnTo>
                        <a:pt x="211" y="0"/>
                      </a:lnTo>
                      <a:lnTo>
                        <a:pt x="213" y="0"/>
                      </a:lnTo>
                      <a:lnTo>
                        <a:pt x="213" y="2"/>
                      </a:lnTo>
                      <a:lnTo>
                        <a:pt x="215" y="2"/>
                      </a:lnTo>
                      <a:lnTo>
                        <a:pt x="215" y="4"/>
                      </a:lnTo>
                      <a:lnTo>
                        <a:pt x="217" y="4"/>
                      </a:lnTo>
                      <a:lnTo>
                        <a:pt x="217" y="6"/>
                      </a:lnTo>
                      <a:lnTo>
                        <a:pt x="219" y="6"/>
                      </a:lnTo>
                      <a:lnTo>
                        <a:pt x="221" y="6"/>
                      </a:lnTo>
                      <a:lnTo>
                        <a:pt x="221" y="4"/>
                      </a:lnTo>
                      <a:lnTo>
                        <a:pt x="223" y="4"/>
                      </a:lnTo>
                      <a:lnTo>
                        <a:pt x="224" y="4"/>
                      </a:lnTo>
                      <a:lnTo>
                        <a:pt x="224" y="6"/>
                      </a:lnTo>
                      <a:lnTo>
                        <a:pt x="224" y="8"/>
                      </a:lnTo>
                      <a:lnTo>
                        <a:pt x="226" y="8"/>
                      </a:lnTo>
                      <a:lnTo>
                        <a:pt x="226" y="10"/>
                      </a:lnTo>
                      <a:lnTo>
                        <a:pt x="224" y="10"/>
                      </a:lnTo>
                      <a:lnTo>
                        <a:pt x="226" y="10"/>
                      </a:lnTo>
                      <a:lnTo>
                        <a:pt x="226" y="12"/>
                      </a:lnTo>
                      <a:lnTo>
                        <a:pt x="224" y="12"/>
                      </a:lnTo>
                      <a:lnTo>
                        <a:pt x="223" y="12"/>
                      </a:lnTo>
                      <a:lnTo>
                        <a:pt x="223" y="14"/>
                      </a:lnTo>
                      <a:lnTo>
                        <a:pt x="221" y="14"/>
                      </a:lnTo>
                      <a:lnTo>
                        <a:pt x="221" y="16"/>
                      </a:lnTo>
                      <a:lnTo>
                        <a:pt x="221" y="18"/>
                      </a:lnTo>
                      <a:lnTo>
                        <a:pt x="219" y="18"/>
                      </a:lnTo>
                      <a:lnTo>
                        <a:pt x="219" y="20"/>
                      </a:lnTo>
                      <a:lnTo>
                        <a:pt x="219" y="22"/>
                      </a:lnTo>
                      <a:lnTo>
                        <a:pt x="221" y="22"/>
                      </a:lnTo>
                      <a:lnTo>
                        <a:pt x="221" y="23"/>
                      </a:lnTo>
                      <a:lnTo>
                        <a:pt x="223" y="23"/>
                      </a:lnTo>
                      <a:lnTo>
                        <a:pt x="223" y="25"/>
                      </a:lnTo>
                      <a:lnTo>
                        <a:pt x="224" y="25"/>
                      </a:lnTo>
                      <a:lnTo>
                        <a:pt x="226" y="25"/>
                      </a:lnTo>
                      <a:lnTo>
                        <a:pt x="226" y="27"/>
                      </a:lnTo>
                      <a:lnTo>
                        <a:pt x="224" y="27"/>
                      </a:lnTo>
                      <a:lnTo>
                        <a:pt x="224" y="29"/>
                      </a:lnTo>
                      <a:lnTo>
                        <a:pt x="226" y="29"/>
                      </a:lnTo>
                      <a:lnTo>
                        <a:pt x="226" y="31"/>
                      </a:lnTo>
                      <a:lnTo>
                        <a:pt x="228" y="31"/>
                      </a:lnTo>
                      <a:lnTo>
                        <a:pt x="228" y="33"/>
                      </a:lnTo>
                      <a:lnTo>
                        <a:pt x="226" y="33"/>
                      </a:lnTo>
                      <a:lnTo>
                        <a:pt x="228" y="33"/>
                      </a:lnTo>
                      <a:lnTo>
                        <a:pt x="230" y="33"/>
                      </a:lnTo>
                      <a:lnTo>
                        <a:pt x="230" y="35"/>
                      </a:lnTo>
                      <a:lnTo>
                        <a:pt x="232" y="35"/>
                      </a:lnTo>
                      <a:lnTo>
                        <a:pt x="234" y="35"/>
                      </a:lnTo>
                      <a:lnTo>
                        <a:pt x="236" y="35"/>
                      </a:lnTo>
                      <a:lnTo>
                        <a:pt x="234" y="35"/>
                      </a:lnTo>
                      <a:lnTo>
                        <a:pt x="234" y="37"/>
                      </a:lnTo>
                      <a:lnTo>
                        <a:pt x="234" y="39"/>
                      </a:lnTo>
                      <a:lnTo>
                        <a:pt x="234" y="41"/>
                      </a:lnTo>
                      <a:lnTo>
                        <a:pt x="234" y="43"/>
                      </a:lnTo>
                      <a:lnTo>
                        <a:pt x="234" y="45"/>
                      </a:lnTo>
                      <a:lnTo>
                        <a:pt x="234" y="46"/>
                      </a:lnTo>
                      <a:lnTo>
                        <a:pt x="234" y="48"/>
                      </a:lnTo>
                      <a:lnTo>
                        <a:pt x="234" y="50"/>
                      </a:lnTo>
                      <a:lnTo>
                        <a:pt x="234" y="52"/>
                      </a:lnTo>
                      <a:lnTo>
                        <a:pt x="234" y="54"/>
                      </a:lnTo>
                      <a:lnTo>
                        <a:pt x="234" y="56"/>
                      </a:lnTo>
                      <a:lnTo>
                        <a:pt x="234" y="58"/>
                      </a:lnTo>
                      <a:lnTo>
                        <a:pt x="234" y="60"/>
                      </a:lnTo>
                      <a:lnTo>
                        <a:pt x="234" y="62"/>
                      </a:lnTo>
                      <a:lnTo>
                        <a:pt x="234" y="64"/>
                      </a:lnTo>
                      <a:lnTo>
                        <a:pt x="234" y="66"/>
                      </a:lnTo>
                      <a:lnTo>
                        <a:pt x="234" y="68"/>
                      </a:lnTo>
                      <a:lnTo>
                        <a:pt x="234" y="70"/>
                      </a:lnTo>
                      <a:lnTo>
                        <a:pt x="234" y="71"/>
                      </a:lnTo>
                      <a:lnTo>
                        <a:pt x="234" y="73"/>
                      </a:lnTo>
                      <a:lnTo>
                        <a:pt x="234" y="75"/>
                      </a:lnTo>
                      <a:lnTo>
                        <a:pt x="234" y="77"/>
                      </a:lnTo>
                      <a:lnTo>
                        <a:pt x="234" y="79"/>
                      </a:lnTo>
                      <a:lnTo>
                        <a:pt x="234" y="81"/>
                      </a:lnTo>
                      <a:lnTo>
                        <a:pt x="234" y="83"/>
                      </a:lnTo>
                      <a:lnTo>
                        <a:pt x="234" y="85"/>
                      </a:lnTo>
                      <a:lnTo>
                        <a:pt x="234" y="87"/>
                      </a:lnTo>
                      <a:lnTo>
                        <a:pt x="234" y="89"/>
                      </a:lnTo>
                      <a:lnTo>
                        <a:pt x="234" y="91"/>
                      </a:lnTo>
                      <a:lnTo>
                        <a:pt x="234" y="93"/>
                      </a:lnTo>
                      <a:lnTo>
                        <a:pt x="234" y="94"/>
                      </a:lnTo>
                      <a:lnTo>
                        <a:pt x="234" y="96"/>
                      </a:lnTo>
                      <a:lnTo>
                        <a:pt x="234" y="98"/>
                      </a:lnTo>
                      <a:lnTo>
                        <a:pt x="234" y="100"/>
                      </a:lnTo>
                      <a:lnTo>
                        <a:pt x="234" y="102"/>
                      </a:lnTo>
                      <a:lnTo>
                        <a:pt x="234" y="104"/>
                      </a:lnTo>
                      <a:lnTo>
                        <a:pt x="234" y="106"/>
                      </a:lnTo>
                      <a:lnTo>
                        <a:pt x="234" y="108"/>
                      </a:lnTo>
                      <a:lnTo>
                        <a:pt x="234" y="110"/>
                      </a:lnTo>
                      <a:lnTo>
                        <a:pt x="234" y="112"/>
                      </a:lnTo>
                      <a:lnTo>
                        <a:pt x="234" y="114"/>
                      </a:lnTo>
                      <a:lnTo>
                        <a:pt x="234" y="116"/>
                      </a:lnTo>
                      <a:lnTo>
                        <a:pt x="234" y="118"/>
                      </a:lnTo>
                      <a:lnTo>
                        <a:pt x="234" y="119"/>
                      </a:lnTo>
                      <a:lnTo>
                        <a:pt x="234" y="121"/>
                      </a:lnTo>
                      <a:lnTo>
                        <a:pt x="232" y="121"/>
                      </a:lnTo>
                      <a:lnTo>
                        <a:pt x="230" y="121"/>
                      </a:lnTo>
                      <a:lnTo>
                        <a:pt x="228" y="121"/>
                      </a:lnTo>
                      <a:lnTo>
                        <a:pt x="226" y="121"/>
                      </a:lnTo>
                      <a:lnTo>
                        <a:pt x="224" y="121"/>
                      </a:lnTo>
                      <a:lnTo>
                        <a:pt x="223" y="121"/>
                      </a:lnTo>
                      <a:lnTo>
                        <a:pt x="221" y="121"/>
                      </a:lnTo>
                      <a:lnTo>
                        <a:pt x="219" y="121"/>
                      </a:lnTo>
                      <a:lnTo>
                        <a:pt x="217" y="121"/>
                      </a:lnTo>
                      <a:lnTo>
                        <a:pt x="215" y="121"/>
                      </a:lnTo>
                      <a:lnTo>
                        <a:pt x="213" y="121"/>
                      </a:lnTo>
                      <a:lnTo>
                        <a:pt x="211" y="121"/>
                      </a:lnTo>
                      <a:lnTo>
                        <a:pt x="209" y="121"/>
                      </a:lnTo>
                      <a:lnTo>
                        <a:pt x="207" y="121"/>
                      </a:lnTo>
                      <a:lnTo>
                        <a:pt x="205" y="121"/>
                      </a:lnTo>
                      <a:lnTo>
                        <a:pt x="203" y="121"/>
                      </a:lnTo>
                      <a:lnTo>
                        <a:pt x="201" y="121"/>
                      </a:lnTo>
                      <a:lnTo>
                        <a:pt x="199" y="121"/>
                      </a:lnTo>
                      <a:lnTo>
                        <a:pt x="198" y="121"/>
                      </a:lnTo>
                      <a:lnTo>
                        <a:pt x="196" y="121"/>
                      </a:lnTo>
                      <a:lnTo>
                        <a:pt x="194" y="121"/>
                      </a:lnTo>
                      <a:lnTo>
                        <a:pt x="192" y="121"/>
                      </a:lnTo>
                      <a:lnTo>
                        <a:pt x="190" y="121"/>
                      </a:lnTo>
                      <a:lnTo>
                        <a:pt x="188" y="121"/>
                      </a:lnTo>
                      <a:lnTo>
                        <a:pt x="186" y="121"/>
                      </a:lnTo>
                      <a:lnTo>
                        <a:pt x="184" y="121"/>
                      </a:lnTo>
                      <a:lnTo>
                        <a:pt x="182" y="121"/>
                      </a:lnTo>
                      <a:lnTo>
                        <a:pt x="180" y="121"/>
                      </a:lnTo>
                      <a:lnTo>
                        <a:pt x="178" y="121"/>
                      </a:lnTo>
                      <a:lnTo>
                        <a:pt x="176" y="121"/>
                      </a:lnTo>
                      <a:lnTo>
                        <a:pt x="174" y="121"/>
                      </a:lnTo>
                      <a:lnTo>
                        <a:pt x="173" y="121"/>
                      </a:lnTo>
                      <a:lnTo>
                        <a:pt x="171" y="121"/>
                      </a:lnTo>
                      <a:lnTo>
                        <a:pt x="169" y="121"/>
                      </a:lnTo>
                      <a:lnTo>
                        <a:pt x="167" y="121"/>
                      </a:lnTo>
                      <a:lnTo>
                        <a:pt x="165" y="121"/>
                      </a:lnTo>
                      <a:lnTo>
                        <a:pt x="163" y="121"/>
                      </a:lnTo>
                      <a:lnTo>
                        <a:pt x="161" y="121"/>
                      </a:lnTo>
                      <a:lnTo>
                        <a:pt x="159" y="121"/>
                      </a:lnTo>
                      <a:lnTo>
                        <a:pt x="157" y="121"/>
                      </a:lnTo>
                      <a:lnTo>
                        <a:pt x="155" y="121"/>
                      </a:lnTo>
                      <a:lnTo>
                        <a:pt x="153" y="121"/>
                      </a:lnTo>
                      <a:lnTo>
                        <a:pt x="151" y="121"/>
                      </a:lnTo>
                      <a:lnTo>
                        <a:pt x="150" y="121"/>
                      </a:lnTo>
                      <a:lnTo>
                        <a:pt x="148" y="121"/>
                      </a:lnTo>
                      <a:lnTo>
                        <a:pt x="146" y="121"/>
                      </a:lnTo>
                      <a:lnTo>
                        <a:pt x="144" y="121"/>
                      </a:lnTo>
                      <a:lnTo>
                        <a:pt x="142" y="121"/>
                      </a:lnTo>
                      <a:lnTo>
                        <a:pt x="140" y="121"/>
                      </a:lnTo>
                      <a:lnTo>
                        <a:pt x="138" y="121"/>
                      </a:lnTo>
                      <a:lnTo>
                        <a:pt x="136" y="121"/>
                      </a:lnTo>
                      <a:lnTo>
                        <a:pt x="134" y="121"/>
                      </a:lnTo>
                      <a:lnTo>
                        <a:pt x="132" y="121"/>
                      </a:lnTo>
                      <a:lnTo>
                        <a:pt x="130" y="121"/>
                      </a:lnTo>
                      <a:lnTo>
                        <a:pt x="128" y="121"/>
                      </a:lnTo>
                      <a:lnTo>
                        <a:pt x="126" y="121"/>
                      </a:lnTo>
                      <a:lnTo>
                        <a:pt x="125" y="121"/>
                      </a:lnTo>
                      <a:lnTo>
                        <a:pt x="123" y="121"/>
                      </a:lnTo>
                      <a:lnTo>
                        <a:pt x="121" y="121"/>
                      </a:lnTo>
                      <a:lnTo>
                        <a:pt x="119" y="121"/>
                      </a:lnTo>
                      <a:lnTo>
                        <a:pt x="117" y="121"/>
                      </a:lnTo>
                      <a:lnTo>
                        <a:pt x="115" y="121"/>
                      </a:lnTo>
                      <a:lnTo>
                        <a:pt x="113" y="121"/>
                      </a:lnTo>
                      <a:lnTo>
                        <a:pt x="111" y="121"/>
                      </a:lnTo>
                      <a:lnTo>
                        <a:pt x="109" y="121"/>
                      </a:lnTo>
                      <a:lnTo>
                        <a:pt x="107" y="121"/>
                      </a:lnTo>
                      <a:lnTo>
                        <a:pt x="105" y="121"/>
                      </a:lnTo>
                      <a:lnTo>
                        <a:pt x="103" y="121"/>
                      </a:lnTo>
                      <a:lnTo>
                        <a:pt x="102" y="121"/>
                      </a:lnTo>
                      <a:lnTo>
                        <a:pt x="100" y="121"/>
                      </a:lnTo>
                      <a:lnTo>
                        <a:pt x="98" y="121"/>
                      </a:lnTo>
                      <a:lnTo>
                        <a:pt x="96" y="121"/>
                      </a:lnTo>
                      <a:lnTo>
                        <a:pt x="94" y="121"/>
                      </a:lnTo>
                      <a:lnTo>
                        <a:pt x="92" y="121"/>
                      </a:lnTo>
                      <a:lnTo>
                        <a:pt x="90" y="121"/>
                      </a:lnTo>
                      <a:lnTo>
                        <a:pt x="88" y="121"/>
                      </a:lnTo>
                      <a:lnTo>
                        <a:pt x="86" y="121"/>
                      </a:lnTo>
                      <a:lnTo>
                        <a:pt x="84" y="121"/>
                      </a:lnTo>
                      <a:lnTo>
                        <a:pt x="82" y="121"/>
                      </a:lnTo>
                      <a:lnTo>
                        <a:pt x="80" y="121"/>
                      </a:lnTo>
                      <a:lnTo>
                        <a:pt x="78" y="121"/>
                      </a:lnTo>
                      <a:lnTo>
                        <a:pt x="77" y="121"/>
                      </a:lnTo>
                      <a:lnTo>
                        <a:pt x="75" y="121"/>
                      </a:lnTo>
                      <a:lnTo>
                        <a:pt x="73" y="121"/>
                      </a:lnTo>
                      <a:lnTo>
                        <a:pt x="71" y="121"/>
                      </a:lnTo>
                      <a:lnTo>
                        <a:pt x="69" y="121"/>
                      </a:lnTo>
                      <a:lnTo>
                        <a:pt x="67" y="121"/>
                      </a:lnTo>
                      <a:lnTo>
                        <a:pt x="65" y="121"/>
                      </a:lnTo>
                      <a:lnTo>
                        <a:pt x="63" y="121"/>
                      </a:lnTo>
                      <a:lnTo>
                        <a:pt x="61" y="121"/>
                      </a:lnTo>
                      <a:lnTo>
                        <a:pt x="59" y="121"/>
                      </a:lnTo>
                      <a:lnTo>
                        <a:pt x="57" y="121"/>
                      </a:lnTo>
                      <a:lnTo>
                        <a:pt x="55" y="121"/>
                      </a:lnTo>
                      <a:lnTo>
                        <a:pt x="54" y="121"/>
                      </a:lnTo>
                      <a:lnTo>
                        <a:pt x="52" y="121"/>
                      </a:lnTo>
                      <a:lnTo>
                        <a:pt x="50" y="121"/>
                      </a:lnTo>
                      <a:lnTo>
                        <a:pt x="48" y="121"/>
                      </a:lnTo>
                      <a:lnTo>
                        <a:pt x="46" y="121"/>
                      </a:lnTo>
                      <a:lnTo>
                        <a:pt x="44" y="121"/>
                      </a:lnTo>
                      <a:lnTo>
                        <a:pt x="42" y="121"/>
                      </a:lnTo>
                      <a:lnTo>
                        <a:pt x="40" y="121"/>
                      </a:lnTo>
                      <a:lnTo>
                        <a:pt x="38" y="121"/>
                      </a:lnTo>
                      <a:lnTo>
                        <a:pt x="36" y="121"/>
                      </a:lnTo>
                      <a:lnTo>
                        <a:pt x="34" y="121"/>
                      </a:lnTo>
                      <a:lnTo>
                        <a:pt x="32" y="121"/>
                      </a:lnTo>
                      <a:lnTo>
                        <a:pt x="30" y="121"/>
                      </a:lnTo>
                      <a:lnTo>
                        <a:pt x="29" y="121"/>
                      </a:lnTo>
                      <a:lnTo>
                        <a:pt x="27" y="121"/>
                      </a:lnTo>
                      <a:lnTo>
                        <a:pt x="25" y="121"/>
                      </a:lnTo>
                      <a:lnTo>
                        <a:pt x="23" y="121"/>
                      </a:lnTo>
                      <a:lnTo>
                        <a:pt x="21" y="121"/>
                      </a:lnTo>
                      <a:lnTo>
                        <a:pt x="19" y="121"/>
                      </a:lnTo>
                      <a:lnTo>
                        <a:pt x="17" y="121"/>
                      </a:lnTo>
                      <a:lnTo>
                        <a:pt x="15" y="121"/>
                      </a:lnTo>
                      <a:lnTo>
                        <a:pt x="13" y="121"/>
                      </a:lnTo>
                      <a:lnTo>
                        <a:pt x="11" y="121"/>
                      </a:lnTo>
                      <a:lnTo>
                        <a:pt x="9" y="121"/>
                      </a:lnTo>
                      <a:lnTo>
                        <a:pt x="7" y="121"/>
                      </a:lnTo>
                      <a:lnTo>
                        <a:pt x="6" y="121"/>
                      </a:lnTo>
                      <a:lnTo>
                        <a:pt x="4" y="121"/>
                      </a:lnTo>
                      <a:lnTo>
                        <a:pt x="2" y="121"/>
                      </a:lnTo>
                      <a:lnTo>
                        <a:pt x="0" y="121"/>
                      </a:lnTo>
                      <a:lnTo>
                        <a:pt x="0" y="119"/>
                      </a:lnTo>
                      <a:lnTo>
                        <a:pt x="0" y="116"/>
                      </a:lnTo>
                      <a:lnTo>
                        <a:pt x="0" y="112"/>
                      </a:lnTo>
                      <a:lnTo>
                        <a:pt x="0" y="106"/>
                      </a:lnTo>
                      <a:lnTo>
                        <a:pt x="0" y="104"/>
                      </a:lnTo>
                      <a:lnTo>
                        <a:pt x="0" y="102"/>
                      </a:lnTo>
                      <a:lnTo>
                        <a:pt x="0" y="98"/>
                      </a:lnTo>
                      <a:lnTo>
                        <a:pt x="0" y="96"/>
                      </a:lnTo>
                      <a:lnTo>
                        <a:pt x="0" y="93"/>
                      </a:lnTo>
                      <a:lnTo>
                        <a:pt x="0" y="85"/>
                      </a:lnTo>
                      <a:lnTo>
                        <a:pt x="0" y="83"/>
                      </a:lnTo>
                      <a:lnTo>
                        <a:pt x="0" y="81"/>
                      </a:lnTo>
                      <a:lnTo>
                        <a:pt x="0" y="79"/>
                      </a:lnTo>
                      <a:lnTo>
                        <a:pt x="0" y="71"/>
                      </a:lnTo>
                      <a:lnTo>
                        <a:pt x="0" y="64"/>
                      </a:lnTo>
                      <a:lnTo>
                        <a:pt x="0" y="58"/>
                      </a:lnTo>
                      <a:lnTo>
                        <a:pt x="0" y="54"/>
                      </a:lnTo>
                      <a:lnTo>
                        <a:pt x="0" y="48"/>
                      </a:lnTo>
                      <a:lnTo>
                        <a:pt x="0" y="46"/>
                      </a:lnTo>
                      <a:lnTo>
                        <a:pt x="0" y="45"/>
                      </a:lnTo>
                      <a:lnTo>
                        <a:pt x="0" y="39"/>
                      </a:lnTo>
                      <a:lnTo>
                        <a:pt x="0" y="37"/>
                      </a:lnTo>
                      <a:lnTo>
                        <a:pt x="0" y="33"/>
                      </a:lnTo>
                      <a:lnTo>
                        <a:pt x="0" y="29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0" y="23"/>
                      </a:lnTo>
                      <a:lnTo>
                        <a:pt x="0" y="20"/>
                      </a:lnTo>
                      <a:lnTo>
                        <a:pt x="0" y="18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15" y="0"/>
                      </a:lnTo>
                      <a:lnTo>
                        <a:pt x="17" y="0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34" name="Freeform 1377"/>
                <p:cNvSpPr>
                  <a:spLocks/>
                </p:cNvSpPr>
                <p:nvPr/>
              </p:nvSpPr>
              <p:spPr bwMode="auto">
                <a:xfrm>
                  <a:off x="4235749" y="2394882"/>
                  <a:ext cx="439738" cy="200025"/>
                </a:xfrm>
                <a:custGeom>
                  <a:avLst/>
                  <a:gdLst>
                    <a:gd name="T0" fmla="*/ 43 w 277"/>
                    <a:gd name="T1" fmla="*/ 0 h 126"/>
                    <a:gd name="T2" fmla="*/ 62 w 277"/>
                    <a:gd name="T3" fmla="*/ 0 h 126"/>
                    <a:gd name="T4" fmla="*/ 98 w 277"/>
                    <a:gd name="T5" fmla="*/ 0 h 126"/>
                    <a:gd name="T6" fmla="*/ 121 w 277"/>
                    <a:gd name="T7" fmla="*/ 0 h 126"/>
                    <a:gd name="T8" fmla="*/ 141 w 277"/>
                    <a:gd name="T9" fmla="*/ 0 h 126"/>
                    <a:gd name="T10" fmla="*/ 158 w 277"/>
                    <a:gd name="T11" fmla="*/ 0 h 126"/>
                    <a:gd name="T12" fmla="*/ 177 w 277"/>
                    <a:gd name="T13" fmla="*/ 2 h 126"/>
                    <a:gd name="T14" fmla="*/ 185 w 277"/>
                    <a:gd name="T15" fmla="*/ 7 h 126"/>
                    <a:gd name="T16" fmla="*/ 194 w 277"/>
                    <a:gd name="T17" fmla="*/ 7 h 126"/>
                    <a:gd name="T18" fmla="*/ 204 w 277"/>
                    <a:gd name="T19" fmla="*/ 5 h 126"/>
                    <a:gd name="T20" fmla="*/ 212 w 277"/>
                    <a:gd name="T21" fmla="*/ 5 h 126"/>
                    <a:gd name="T22" fmla="*/ 219 w 277"/>
                    <a:gd name="T23" fmla="*/ 9 h 126"/>
                    <a:gd name="T24" fmla="*/ 223 w 277"/>
                    <a:gd name="T25" fmla="*/ 11 h 126"/>
                    <a:gd name="T26" fmla="*/ 229 w 277"/>
                    <a:gd name="T27" fmla="*/ 15 h 126"/>
                    <a:gd name="T28" fmla="*/ 237 w 277"/>
                    <a:gd name="T29" fmla="*/ 21 h 126"/>
                    <a:gd name="T30" fmla="*/ 240 w 277"/>
                    <a:gd name="T31" fmla="*/ 27 h 126"/>
                    <a:gd name="T32" fmla="*/ 244 w 277"/>
                    <a:gd name="T33" fmla="*/ 32 h 126"/>
                    <a:gd name="T34" fmla="*/ 246 w 277"/>
                    <a:gd name="T35" fmla="*/ 40 h 126"/>
                    <a:gd name="T36" fmla="*/ 248 w 277"/>
                    <a:gd name="T37" fmla="*/ 44 h 126"/>
                    <a:gd name="T38" fmla="*/ 252 w 277"/>
                    <a:gd name="T39" fmla="*/ 50 h 126"/>
                    <a:gd name="T40" fmla="*/ 252 w 277"/>
                    <a:gd name="T41" fmla="*/ 59 h 126"/>
                    <a:gd name="T42" fmla="*/ 256 w 277"/>
                    <a:gd name="T43" fmla="*/ 67 h 126"/>
                    <a:gd name="T44" fmla="*/ 258 w 277"/>
                    <a:gd name="T45" fmla="*/ 75 h 126"/>
                    <a:gd name="T46" fmla="*/ 258 w 277"/>
                    <a:gd name="T47" fmla="*/ 76 h 126"/>
                    <a:gd name="T48" fmla="*/ 258 w 277"/>
                    <a:gd name="T49" fmla="*/ 82 h 126"/>
                    <a:gd name="T50" fmla="*/ 260 w 277"/>
                    <a:gd name="T51" fmla="*/ 90 h 126"/>
                    <a:gd name="T52" fmla="*/ 260 w 277"/>
                    <a:gd name="T53" fmla="*/ 100 h 126"/>
                    <a:gd name="T54" fmla="*/ 265 w 277"/>
                    <a:gd name="T55" fmla="*/ 103 h 126"/>
                    <a:gd name="T56" fmla="*/ 265 w 277"/>
                    <a:gd name="T57" fmla="*/ 113 h 126"/>
                    <a:gd name="T58" fmla="*/ 269 w 277"/>
                    <a:gd name="T59" fmla="*/ 117 h 126"/>
                    <a:gd name="T60" fmla="*/ 273 w 277"/>
                    <a:gd name="T61" fmla="*/ 126 h 126"/>
                    <a:gd name="T62" fmla="*/ 267 w 277"/>
                    <a:gd name="T63" fmla="*/ 126 h 126"/>
                    <a:gd name="T64" fmla="*/ 254 w 277"/>
                    <a:gd name="T65" fmla="*/ 126 h 126"/>
                    <a:gd name="T66" fmla="*/ 240 w 277"/>
                    <a:gd name="T67" fmla="*/ 126 h 126"/>
                    <a:gd name="T68" fmla="*/ 227 w 277"/>
                    <a:gd name="T69" fmla="*/ 126 h 126"/>
                    <a:gd name="T70" fmla="*/ 214 w 277"/>
                    <a:gd name="T71" fmla="*/ 126 h 126"/>
                    <a:gd name="T72" fmla="*/ 200 w 277"/>
                    <a:gd name="T73" fmla="*/ 126 h 126"/>
                    <a:gd name="T74" fmla="*/ 187 w 277"/>
                    <a:gd name="T75" fmla="*/ 126 h 126"/>
                    <a:gd name="T76" fmla="*/ 173 w 277"/>
                    <a:gd name="T77" fmla="*/ 126 h 126"/>
                    <a:gd name="T78" fmla="*/ 160 w 277"/>
                    <a:gd name="T79" fmla="*/ 126 h 126"/>
                    <a:gd name="T80" fmla="*/ 146 w 277"/>
                    <a:gd name="T81" fmla="*/ 126 h 126"/>
                    <a:gd name="T82" fmla="*/ 133 w 277"/>
                    <a:gd name="T83" fmla="*/ 126 h 126"/>
                    <a:gd name="T84" fmla="*/ 119 w 277"/>
                    <a:gd name="T85" fmla="*/ 126 h 126"/>
                    <a:gd name="T86" fmla="*/ 106 w 277"/>
                    <a:gd name="T87" fmla="*/ 126 h 126"/>
                    <a:gd name="T88" fmla="*/ 93 w 277"/>
                    <a:gd name="T89" fmla="*/ 126 h 126"/>
                    <a:gd name="T90" fmla="*/ 79 w 277"/>
                    <a:gd name="T91" fmla="*/ 126 h 126"/>
                    <a:gd name="T92" fmla="*/ 66 w 277"/>
                    <a:gd name="T93" fmla="*/ 126 h 126"/>
                    <a:gd name="T94" fmla="*/ 64 w 277"/>
                    <a:gd name="T95" fmla="*/ 101 h 126"/>
                    <a:gd name="T96" fmla="*/ 60 w 277"/>
                    <a:gd name="T97" fmla="*/ 86 h 126"/>
                    <a:gd name="T98" fmla="*/ 45 w 277"/>
                    <a:gd name="T99" fmla="*/ 86 h 126"/>
                    <a:gd name="T100" fmla="*/ 22 w 277"/>
                    <a:gd name="T101" fmla="*/ 86 h 126"/>
                    <a:gd name="T102" fmla="*/ 0 w 277"/>
                    <a:gd name="T103" fmla="*/ 86 h 126"/>
                    <a:gd name="T104" fmla="*/ 0 w 277"/>
                    <a:gd name="T105" fmla="*/ 59 h 126"/>
                    <a:gd name="T106" fmla="*/ 0 w 277"/>
                    <a:gd name="T107" fmla="*/ 36 h 126"/>
                    <a:gd name="T108" fmla="*/ 0 w 277"/>
                    <a:gd name="T109" fmla="*/ 2 h 126"/>
                    <a:gd name="T110" fmla="*/ 14 w 277"/>
                    <a:gd name="T111" fmla="*/ 0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77" h="126">
                      <a:moveTo>
                        <a:pt x="25" y="0"/>
                      </a:moveTo>
                      <a:lnTo>
                        <a:pt x="27" y="0"/>
                      </a:lnTo>
                      <a:lnTo>
                        <a:pt x="31" y="0"/>
                      </a:lnTo>
                      <a:lnTo>
                        <a:pt x="33" y="0"/>
                      </a:lnTo>
                      <a:lnTo>
                        <a:pt x="39" y="0"/>
                      </a:lnTo>
                      <a:lnTo>
                        <a:pt x="41" y="0"/>
                      </a:lnTo>
                      <a:lnTo>
                        <a:pt x="43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52" y="0"/>
                      </a:lnTo>
                      <a:lnTo>
                        <a:pt x="54" y="0"/>
                      </a:lnTo>
                      <a:lnTo>
                        <a:pt x="56" y="0"/>
                      </a:lnTo>
                      <a:lnTo>
                        <a:pt x="58" y="0"/>
                      </a:lnTo>
                      <a:lnTo>
                        <a:pt x="62" y="0"/>
                      </a:lnTo>
                      <a:lnTo>
                        <a:pt x="66" y="0"/>
                      </a:lnTo>
                      <a:lnTo>
                        <a:pt x="70" y="0"/>
                      </a:lnTo>
                      <a:lnTo>
                        <a:pt x="71" y="0"/>
                      </a:lnTo>
                      <a:lnTo>
                        <a:pt x="73" y="0"/>
                      </a:lnTo>
                      <a:lnTo>
                        <a:pt x="89" y="0"/>
                      </a:lnTo>
                      <a:lnTo>
                        <a:pt x="94" y="0"/>
                      </a:lnTo>
                      <a:lnTo>
                        <a:pt x="98" y="0"/>
                      </a:lnTo>
                      <a:lnTo>
                        <a:pt x="104" y="0"/>
                      </a:lnTo>
                      <a:lnTo>
                        <a:pt x="106" y="0"/>
                      </a:lnTo>
                      <a:lnTo>
                        <a:pt x="110" y="0"/>
                      </a:lnTo>
                      <a:lnTo>
                        <a:pt x="114" y="0"/>
                      </a:lnTo>
                      <a:lnTo>
                        <a:pt x="118" y="0"/>
                      </a:lnTo>
                      <a:lnTo>
                        <a:pt x="119" y="0"/>
                      </a:lnTo>
                      <a:lnTo>
                        <a:pt x="121" y="0"/>
                      </a:lnTo>
                      <a:lnTo>
                        <a:pt x="125" y="0"/>
                      </a:lnTo>
                      <a:lnTo>
                        <a:pt x="129" y="0"/>
                      </a:lnTo>
                      <a:lnTo>
                        <a:pt x="131" y="0"/>
                      </a:lnTo>
                      <a:lnTo>
                        <a:pt x="135" y="0"/>
                      </a:lnTo>
                      <a:lnTo>
                        <a:pt x="137" y="0"/>
                      </a:lnTo>
                      <a:lnTo>
                        <a:pt x="139" y="0"/>
                      </a:lnTo>
                      <a:lnTo>
                        <a:pt x="141" y="0"/>
                      </a:lnTo>
                      <a:lnTo>
                        <a:pt x="142" y="0"/>
                      </a:lnTo>
                      <a:lnTo>
                        <a:pt x="146" y="0"/>
                      </a:lnTo>
                      <a:lnTo>
                        <a:pt x="148" y="0"/>
                      </a:lnTo>
                      <a:lnTo>
                        <a:pt x="150" y="0"/>
                      </a:lnTo>
                      <a:lnTo>
                        <a:pt x="152" y="0"/>
                      </a:lnTo>
                      <a:lnTo>
                        <a:pt x="154" y="0"/>
                      </a:lnTo>
                      <a:lnTo>
                        <a:pt x="158" y="0"/>
                      </a:lnTo>
                      <a:lnTo>
                        <a:pt x="162" y="0"/>
                      </a:lnTo>
                      <a:lnTo>
                        <a:pt x="164" y="0"/>
                      </a:lnTo>
                      <a:lnTo>
                        <a:pt x="167" y="0"/>
                      </a:lnTo>
                      <a:lnTo>
                        <a:pt x="169" y="0"/>
                      </a:lnTo>
                      <a:lnTo>
                        <a:pt x="175" y="0"/>
                      </a:lnTo>
                      <a:lnTo>
                        <a:pt x="175" y="2"/>
                      </a:lnTo>
                      <a:lnTo>
                        <a:pt x="177" y="2"/>
                      </a:lnTo>
                      <a:lnTo>
                        <a:pt x="177" y="3"/>
                      </a:lnTo>
                      <a:lnTo>
                        <a:pt x="179" y="3"/>
                      </a:lnTo>
                      <a:lnTo>
                        <a:pt x="181" y="3"/>
                      </a:lnTo>
                      <a:lnTo>
                        <a:pt x="181" y="5"/>
                      </a:lnTo>
                      <a:lnTo>
                        <a:pt x="183" y="5"/>
                      </a:lnTo>
                      <a:lnTo>
                        <a:pt x="185" y="5"/>
                      </a:lnTo>
                      <a:lnTo>
                        <a:pt x="185" y="7"/>
                      </a:lnTo>
                      <a:lnTo>
                        <a:pt x="187" y="7"/>
                      </a:lnTo>
                      <a:lnTo>
                        <a:pt x="189" y="9"/>
                      </a:lnTo>
                      <a:lnTo>
                        <a:pt x="190" y="11"/>
                      </a:lnTo>
                      <a:lnTo>
                        <a:pt x="192" y="11"/>
                      </a:lnTo>
                      <a:lnTo>
                        <a:pt x="192" y="9"/>
                      </a:lnTo>
                      <a:lnTo>
                        <a:pt x="194" y="9"/>
                      </a:lnTo>
                      <a:lnTo>
                        <a:pt x="194" y="7"/>
                      </a:lnTo>
                      <a:lnTo>
                        <a:pt x="196" y="7"/>
                      </a:lnTo>
                      <a:lnTo>
                        <a:pt x="196" y="5"/>
                      </a:lnTo>
                      <a:lnTo>
                        <a:pt x="198" y="7"/>
                      </a:lnTo>
                      <a:lnTo>
                        <a:pt x="200" y="7"/>
                      </a:lnTo>
                      <a:lnTo>
                        <a:pt x="202" y="7"/>
                      </a:lnTo>
                      <a:lnTo>
                        <a:pt x="204" y="7"/>
                      </a:lnTo>
                      <a:lnTo>
                        <a:pt x="204" y="5"/>
                      </a:lnTo>
                      <a:lnTo>
                        <a:pt x="204" y="7"/>
                      </a:lnTo>
                      <a:lnTo>
                        <a:pt x="206" y="7"/>
                      </a:lnTo>
                      <a:lnTo>
                        <a:pt x="208" y="5"/>
                      </a:lnTo>
                      <a:lnTo>
                        <a:pt x="208" y="7"/>
                      </a:lnTo>
                      <a:lnTo>
                        <a:pt x="210" y="7"/>
                      </a:lnTo>
                      <a:lnTo>
                        <a:pt x="210" y="5"/>
                      </a:lnTo>
                      <a:lnTo>
                        <a:pt x="212" y="5"/>
                      </a:lnTo>
                      <a:lnTo>
                        <a:pt x="212" y="7"/>
                      </a:lnTo>
                      <a:lnTo>
                        <a:pt x="214" y="5"/>
                      </a:lnTo>
                      <a:lnTo>
                        <a:pt x="214" y="7"/>
                      </a:lnTo>
                      <a:lnTo>
                        <a:pt x="215" y="7"/>
                      </a:lnTo>
                      <a:lnTo>
                        <a:pt x="215" y="9"/>
                      </a:lnTo>
                      <a:lnTo>
                        <a:pt x="217" y="9"/>
                      </a:lnTo>
                      <a:lnTo>
                        <a:pt x="219" y="9"/>
                      </a:lnTo>
                      <a:lnTo>
                        <a:pt x="219" y="11"/>
                      </a:lnTo>
                      <a:lnTo>
                        <a:pt x="221" y="11"/>
                      </a:lnTo>
                      <a:lnTo>
                        <a:pt x="221" y="9"/>
                      </a:lnTo>
                      <a:lnTo>
                        <a:pt x="221" y="11"/>
                      </a:lnTo>
                      <a:lnTo>
                        <a:pt x="223" y="11"/>
                      </a:lnTo>
                      <a:lnTo>
                        <a:pt x="225" y="11"/>
                      </a:lnTo>
                      <a:lnTo>
                        <a:pt x="223" y="11"/>
                      </a:lnTo>
                      <a:lnTo>
                        <a:pt x="223" y="13"/>
                      </a:lnTo>
                      <a:lnTo>
                        <a:pt x="225" y="13"/>
                      </a:lnTo>
                      <a:lnTo>
                        <a:pt x="225" y="11"/>
                      </a:lnTo>
                      <a:lnTo>
                        <a:pt x="227" y="11"/>
                      </a:lnTo>
                      <a:lnTo>
                        <a:pt x="227" y="13"/>
                      </a:lnTo>
                      <a:lnTo>
                        <a:pt x="229" y="13"/>
                      </a:lnTo>
                      <a:lnTo>
                        <a:pt x="229" y="15"/>
                      </a:lnTo>
                      <a:lnTo>
                        <a:pt x="231" y="15"/>
                      </a:lnTo>
                      <a:lnTo>
                        <a:pt x="233" y="15"/>
                      </a:lnTo>
                      <a:lnTo>
                        <a:pt x="233" y="17"/>
                      </a:lnTo>
                      <a:lnTo>
                        <a:pt x="233" y="19"/>
                      </a:lnTo>
                      <a:lnTo>
                        <a:pt x="235" y="19"/>
                      </a:lnTo>
                      <a:lnTo>
                        <a:pt x="235" y="21"/>
                      </a:lnTo>
                      <a:lnTo>
                        <a:pt x="237" y="21"/>
                      </a:lnTo>
                      <a:lnTo>
                        <a:pt x="238" y="21"/>
                      </a:lnTo>
                      <a:lnTo>
                        <a:pt x="238" y="23"/>
                      </a:lnTo>
                      <a:lnTo>
                        <a:pt x="240" y="23"/>
                      </a:lnTo>
                      <a:lnTo>
                        <a:pt x="242" y="23"/>
                      </a:lnTo>
                      <a:lnTo>
                        <a:pt x="242" y="25"/>
                      </a:lnTo>
                      <a:lnTo>
                        <a:pt x="242" y="27"/>
                      </a:lnTo>
                      <a:lnTo>
                        <a:pt x="240" y="27"/>
                      </a:lnTo>
                      <a:lnTo>
                        <a:pt x="242" y="27"/>
                      </a:lnTo>
                      <a:lnTo>
                        <a:pt x="242" y="28"/>
                      </a:lnTo>
                      <a:lnTo>
                        <a:pt x="240" y="28"/>
                      </a:lnTo>
                      <a:lnTo>
                        <a:pt x="242" y="28"/>
                      </a:lnTo>
                      <a:lnTo>
                        <a:pt x="242" y="30"/>
                      </a:lnTo>
                      <a:lnTo>
                        <a:pt x="242" y="32"/>
                      </a:lnTo>
                      <a:lnTo>
                        <a:pt x="244" y="32"/>
                      </a:lnTo>
                      <a:lnTo>
                        <a:pt x="244" y="34"/>
                      </a:lnTo>
                      <a:lnTo>
                        <a:pt x="242" y="34"/>
                      </a:lnTo>
                      <a:lnTo>
                        <a:pt x="244" y="34"/>
                      </a:lnTo>
                      <a:lnTo>
                        <a:pt x="244" y="36"/>
                      </a:lnTo>
                      <a:lnTo>
                        <a:pt x="244" y="38"/>
                      </a:lnTo>
                      <a:lnTo>
                        <a:pt x="246" y="38"/>
                      </a:lnTo>
                      <a:lnTo>
                        <a:pt x="246" y="40"/>
                      </a:lnTo>
                      <a:lnTo>
                        <a:pt x="246" y="42"/>
                      </a:lnTo>
                      <a:lnTo>
                        <a:pt x="248" y="42"/>
                      </a:lnTo>
                      <a:lnTo>
                        <a:pt x="246" y="42"/>
                      </a:lnTo>
                      <a:lnTo>
                        <a:pt x="246" y="44"/>
                      </a:lnTo>
                      <a:lnTo>
                        <a:pt x="248" y="44"/>
                      </a:lnTo>
                      <a:lnTo>
                        <a:pt x="248" y="42"/>
                      </a:lnTo>
                      <a:lnTo>
                        <a:pt x="248" y="44"/>
                      </a:lnTo>
                      <a:lnTo>
                        <a:pt x="250" y="44"/>
                      </a:lnTo>
                      <a:lnTo>
                        <a:pt x="250" y="46"/>
                      </a:lnTo>
                      <a:lnTo>
                        <a:pt x="250" y="48"/>
                      </a:lnTo>
                      <a:lnTo>
                        <a:pt x="250" y="50"/>
                      </a:lnTo>
                      <a:lnTo>
                        <a:pt x="252" y="50"/>
                      </a:lnTo>
                      <a:lnTo>
                        <a:pt x="250" y="50"/>
                      </a:lnTo>
                      <a:lnTo>
                        <a:pt x="252" y="50"/>
                      </a:lnTo>
                      <a:lnTo>
                        <a:pt x="252" y="51"/>
                      </a:lnTo>
                      <a:lnTo>
                        <a:pt x="252" y="53"/>
                      </a:lnTo>
                      <a:lnTo>
                        <a:pt x="252" y="55"/>
                      </a:lnTo>
                      <a:lnTo>
                        <a:pt x="250" y="55"/>
                      </a:lnTo>
                      <a:lnTo>
                        <a:pt x="250" y="57"/>
                      </a:lnTo>
                      <a:lnTo>
                        <a:pt x="252" y="57"/>
                      </a:lnTo>
                      <a:lnTo>
                        <a:pt x="252" y="59"/>
                      </a:lnTo>
                      <a:lnTo>
                        <a:pt x="250" y="59"/>
                      </a:lnTo>
                      <a:lnTo>
                        <a:pt x="252" y="61"/>
                      </a:lnTo>
                      <a:lnTo>
                        <a:pt x="252" y="63"/>
                      </a:lnTo>
                      <a:lnTo>
                        <a:pt x="254" y="63"/>
                      </a:lnTo>
                      <a:lnTo>
                        <a:pt x="254" y="65"/>
                      </a:lnTo>
                      <a:lnTo>
                        <a:pt x="256" y="65"/>
                      </a:lnTo>
                      <a:lnTo>
                        <a:pt x="256" y="67"/>
                      </a:lnTo>
                      <a:lnTo>
                        <a:pt x="258" y="67"/>
                      </a:lnTo>
                      <a:lnTo>
                        <a:pt x="256" y="67"/>
                      </a:lnTo>
                      <a:lnTo>
                        <a:pt x="256" y="69"/>
                      </a:lnTo>
                      <a:lnTo>
                        <a:pt x="256" y="71"/>
                      </a:lnTo>
                      <a:lnTo>
                        <a:pt x="256" y="73"/>
                      </a:lnTo>
                      <a:lnTo>
                        <a:pt x="258" y="73"/>
                      </a:lnTo>
                      <a:lnTo>
                        <a:pt x="258" y="75"/>
                      </a:lnTo>
                      <a:lnTo>
                        <a:pt x="258" y="73"/>
                      </a:lnTo>
                      <a:lnTo>
                        <a:pt x="256" y="73"/>
                      </a:lnTo>
                      <a:lnTo>
                        <a:pt x="258" y="73"/>
                      </a:lnTo>
                      <a:lnTo>
                        <a:pt x="258" y="75"/>
                      </a:lnTo>
                      <a:lnTo>
                        <a:pt x="258" y="76"/>
                      </a:lnTo>
                      <a:lnTo>
                        <a:pt x="258" y="78"/>
                      </a:lnTo>
                      <a:lnTo>
                        <a:pt x="258" y="76"/>
                      </a:lnTo>
                      <a:lnTo>
                        <a:pt x="260" y="76"/>
                      </a:lnTo>
                      <a:lnTo>
                        <a:pt x="260" y="78"/>
                      </a:lnTo>
                      <a:lnTo>
                        <a:pt x="258" y="78"/>
                      </a:lnTo>
                      <a:lnTo>
                        <a:pt x="258" y="80"/>
                      </a:lnTo>
                      <a:lnTo>
                        <a:pt x="260" y="80"/>
                      </a:lnTo>
                      <a:lnTo>
                        <a:pt x="260" y="82"/>
                      </a:lnTo>
                      <a:lnTo>
                        <a:pt x="258" y="82"/>
                      </a:lnTo>
                      <a:lnTo>
                        <a:pt x="258" y="84"/>
                      </a:lnTo>
                      <a:lnTo>
                        <a:pt x="260" y="84"/>
                      </a:lnTo>
                      <a:lnTo>
                        <a:pt x="258" y="84"/>
                      </a:lnTo>
                      <a:lnTo>
                        <a:pt x="258" y="86"/>
                      </a:lnTo>
                      <a:lnTo>
                        <a:pt x="260" y="86"/>
                      </a:lnTo>
                      <a:lnTo>
                        <a:pt x="260" y="88"/>
                      </a:lnTo>
                      <a:lnTo>
                        <a:pt x="260" y="90"/>
                      </a:lnTo>
                      <a:lnTo>
                        <a:pt x="260" y="92"/>
                      </a:lnTo>
                      <a:lnTo>
                        <a:pt x="260" y="94"/>
                      </a:lnTo>
                      <a:lnTo>
                        <a:pt x="260" y="96"/>
                      </a:lnTo>
                      <a:lnTo>
                        <a:pt x="258" y="96"/>
                      </a:lnTo>
                      <a:lnTo>
                        <a:pt x="258" y="98"/>
                      </a:lnTo>
                      <a:lnTo>
                        <a:pt x="260" y="98"/>
                      </a:lnTo>
                      <a:lnTo>
                        <a:pt x="260" y="100"/>
                      </a:lnTo>
                      <a:lnTo>
                        <a:pt x="262" y="100"/>
                      </a:lnTo>
                      <a:lnTo>
                        <a:pt x="262" y="101"/>
                      </a:lnTo>
                      <a:lnTo>
                        <a:pt x="262" y="103"/>
                      </a:lnTo>
                      <a:lnTo>
                        <a:pt x="262" y="105"/>
                      </a:lnTo>
                      <a:lnTo>
                        <a:pt x="263" y="105"/>
                      </a:lnTo>
                      <a:lnTo>
                        <a:pt x="263" y="103"/>
                      </a:lnTo>
                      <a:lnTo>
                        <a:pt x="265" y="103"/>
                      </a:lnTo>
                      <a:lnTo>
                        <a:pt x="265" y="105"/>
                      </a:lnTo>
                      <a:lnTo>
                        <a:pt x="263" y="105"/>
                      </a:lnTo>
                      <a:lnTo>
                        <a:pt x="263" y="107"/>
                      </a:lnTo>
                      <a:lnTo>
                        <a:pt x="265" y="107"/>
                      </a:lnTo>
                      <a:lnTo>
                        <a:pt x="265" y="109"/>
                      </a:lnTo>
                      <a:lnTo>
                        <a:pt x="265" y="111"/>
                      </a:lnTo>
                      <a:lnTo>
                        <a:pt x="265" y="113"/>
                      </a:lnTo>
                      <a:lnTo>
                        <a:pt x="267" y="113"/>
                      </a:lnTo>
                      <a:lnTo>
                        <a:pt x="265" y="113"/>
                      </a:lnTo>
                      <a:lnTo>
                        <a:pt x="265" y="115"/>
                      </a:lnTo>
                      <a:lnTo>
                        <a:pt x="267" y="113"/>
                      </a:lnTo>
                      <a:lnTo>
                        <a:pt x="267" y="115"/>
                      </a:lnTo>
                      <a:lnTo>
                        <a:pt x="269" y="115"/>
                      </a:lnTo>
                      <a:lnTo>
                        <a:pt x="269" y="117"/>
                      </a:lnTo>
                      <a:lnTo>
                        <a:pt x="271" y="117"/>
                      </a:lnTo>
                      <a:lnTo>
                        <a:pt x="271" y="119"/>
                      </a:lnTo>
                      <a:lnTo>
                        <a:pt x="271" y="121"/>
                      </a:lnTo>
                      <a:lnTo>
                        <a:pt x="273" y="121"/>
                      </a:lnTo>
                      <a:lnTo>
                        <a:pt x="273" y="123"/>
                      </a:lnTo>
                      <a:lnTo>
                        <a:pt x="273" y="124"/>
                      </a:lnTo>
                      <a:lnTo>
                        <a:pt x="273" y="126"/>
                      </a:lnTo>
                      <a:lnTo>
                        <a:pt x="275" y="126"/>
                      </a:lnTo>
                      <a:lnTo>
                        <a:pt x="277" y="126"/>
                      </a:lnTo>
                      <a:lnTo>
                        <a:pt x="275" y="126"/>
                      </a:lnTo>
                      <a:lnTo>
                        <a:pt x="273" y="126"/>
                      </a:lnTo>
                      <a:lnTo>
                        <a:pt x="271" y="126"/>
                      </a:lnTo>
                      <a:lnTo>
                        <a:pt x="269" y="126"/>
                      </a:lnTo>
                      <a:lnTo>
                        <a:pt x="267" y="126"/>
                      </a:lnTo>
                      <a:lnTo>
                        <a:pt x="265" y="126"/>
                      </a:lnTo>
                      <a:lnTo>
                        <a:pt x="263" y="126"/>
                      </a:lnTo>
                      <a:lnTo>
                        <a:pt x="262" y="126"/>
                      </a:lnTo>
                      <a:lnTo>
                        <a:pt x="260" y="126"/>
                      </a:lnTo>
                      <a:lnTo>
                        <a:pt x="258" y="126"/>
                      </a:lnTo>
                      <a:lnTo>
                        <a:pt x="256" y="126"/>
                      </a:lnTo>
                      <a:lnTo>
                        <a:pt x="254" y="126"/>
                      </a:lnTo>
                      <a:lnTo>
                        <a:pt x="252" y="126"/>
                      </a:lnTo>
                      <a:lnTo>
                        <a:pt x="250" y="126"/>
                      </a:lnTo>
                      <a:lnTo>
                        <a:pt x="248" y="126"/>
                      </a:lnTo>
                      <a:lnTo>
                        <a:pt x="246" y="126"/>
                      </a:lnTo>
                      <a:lnTo>
                        <a:pt x="244" y="126"/>
                      </a:lnTo>
                      <a:lnTo>
                        <a:pt x="242" y="126"/>
                      </a:lnTo>
                      <a:lnTo>
                        <a:pt x="240" y="126"/>
                      </a:lnTo>
                      <a:lnTo>
                        <a:pt x="238" y="126"/>
                      </a:lnTo>
                      <a:lnTo>
                        <a:pt x="237" y="126"/>
                      </a:lnTo>
                      <a:lnTo>
                        <a:pt x="235" y="126"/>
                      </a:lnTo>
                      <a:lnTo>
                        <a:pt x="233" y="126"/>
                      </a:lnTo>
                      <a:lnTo>
                        <a:pt x="231" y="126"/>
                      </a:lnTo>
                      <a:lnTo>
                        <a:pt x="229" y="126"/>
                      </a:lnTo>
                      <a:lnTo>
                        <a:pt x="227" y="126"/>
                      </a:lnTo>
                      <a:lnTo>
                        <a:pt x="225" y="126"/>
                      </a:lnTo>
                      <a:lnTo>
                        <a:pt x="223" y="126"/>
                      </a:lnTo>
                      <a:lnTo>
                        <a:pt x="221" y="126"/>
                      </a:lnTo>
                      <a:lnTo>
                        <a:pt x="219" y="126"/>
                      </a:lnTo>
                      <a:lnTo>
                        <a:pt x="217" y="126"/>
                      </a:lnTo>
                      <a:lnTo>
                        <a:pt x="215" y="126"/>
                      </a:lnTo>
                      <a:lnTo>
                        <a:pt x="214" y="126"/>
                      </a:lnTo>
                      <a:lnTo>
                        <a:pt x="212" y="126"/>
                      </a:lnTo>
                      <a:lnTo>
                        <a:pt x="210" y="126"/>
                      </a:lnTo>
                      <a:lnTo>
                        <a:pt x="208" y="126"/>
                      </a:lnTo>
                      <a:lnTo>
                        <a:pt x="206" y="126"/>
                      </a:lnTo>
                      <a:lnTo>
                        <a:pt x="204" y="126"/>
                      </a:lnTo>
                      <a:lnTo>
                        <a:pt x="202" y="126"/>
                      </a:lnTo>
                      <a:lnTo>
                        <a:pt x="200" y="126"/>
                      </a:lnTo>
                      <a:lnTo>
                        <a:pt x="198" y="126"/>
                      </a:lnTo>
                      <a:lnTo>
                        <a:pt x="196" y="126"/>
                      </a:lnTo>
                      <a:lnTo>
                        <a:pt x="194" y="126"/>
                      </a:lnTo>
                      <a:lnTo>
                        <a:pt x="192" y="126"/>
                      </a:lnTo>
                      <a:lnTo>
                        <a:pt x="190" y="126"/>
                      </a:lnTo>
                      <a:lnTo>
                        <a:pt x="189" y="126"/>
                      </a:lnTo>
                      <a:lnTo>
                        <a:pt x="187" y="126"/>
                      </a:lnTo>
                      <a:lnTo>
                        <a:pt x="185" y="126"/>
                      </a:lnTo>
                      <a:lnTo>
                        <a:pt x="183" y="126"/>
                      </a:lnTo>
                      <a:lnTo>
                        <a:pt x="181" y="126"/>
                      </a:lnTo>
                      <a:lnTo>
                        <a:pt x="179" y="126"/>
                      </a:lnTo>
                      <a:lnTo>
                        <a:pt x="177" y="126"/>
                      </a:lnTo>
                      <a:lnTo>
                        <a:pt x="175" y="126"/>
                      </a:lnTo>
                      <a:lnTo>
                        <a:pt x="173" y="126"/>
                      </a:lnTo>
                      <a:lnTo>
                        <a:pt x="171" y="126"/>
                      </a:lnTo>
                      <a:lnTo>
                        <a:pt x="169" y="126"/>
                      </a:lnTo>
                      <a:lnTo>
                        <a:pt x="167" y="126"/>
                      </a:lnTo>
                      <a:lnTo>
                        <a:pt x="166" y="126"/>
                      </a:lnTo>
                      <a:lnTo>
                        <a:pt x="164" y="126"/>
                      </a:lnTo>
                      <a:lnTo>
                        <a:pt x="162" y="126"/>
                      </a:lnTo>
                      <a:lnTo>
                        <a:pt x="160" y="126"/>
                      </a:lnTo>
                      <a:lnTo>
                        <a:pt x="158" y="126"/>
                      </a:lnTo>
                      <a:lnTo>
                        <a:pt x="156" y="126"/>
                      </a:lnTo>
                      <a:lnTo>
                        <a:pt x="154" y="126"/>
                      </a:lnTo>
                      <a:lnTo>
                        <a:pt x="152" y="126"/>
                      </a:lnTo>
                      <a:lnTo>
                        <a:pt x="150" y="126"/>
                      </a:lnTo>
                      <a:lnTo>
                        <a:pt x="148" y="126"/>
                      </a:lnTo>
                      <a:lnTo>
                        <a:pt x="146" y="126"/>
                      </a:lnTo>
                      <a:lnTo>
                        <a:pt x="144" y="126"/>
                      </a:lnTo>
                      <a:lnTo>
                        <a:pt x="142" y="126"/>
                      </a:lnTo>
                      <a:lnTo>
                        <a:pt x="141" y="126"/>
                      </a:lnTo>
                      <a:lnTo>
                        <a:pt x="139" y="126"/>
                      </a:lnTo>
                      <a:lnTo>
                        <a:pt x="137" y="126"/>
                      </a:lnTo>
                      <a:lnTo>
                        <a:pt x="135" y="126"/>
                      </a:lnTo>
                      <a:lnTo>
                        <a:pt x="133" y="126"/>
                      </a:lnTo>
                      <a:lnTo>
                        <a:pt x="131" y="126"/>
                      </a:lnTo>
                      <a:lnTo>
                        <a:pt x="129" y="126"/>
                      </a:lnTo>
                      <a:lnTo>
                        <a:pt x="127" y="126"/>
                      </a:lnTo>
                      <a:lnTo>
                        <a:pt x="125" y="126"/>
                      </a:lnTo>
                      <a:lnTo>
                        <a:pt x="123" y="126"/>
                      </a:lnTo>
                      <a:lnTo>
                        <a:pt x="121" y="126"/>
                      </a:lnTo>
                      <a:lnTo>
                        <a:pt x="119" y="126"/>
                      </a:lnTo>
                      <a:lnTo>
                        <a:pt x="118" y="126"/>
                      </a:lnTo>
                      <a:lnTo>
                        <a:pt x="116" y="126"/>
                      </a:lnTo>
                      <a:lnTo>
                        <a:pt x="114" y="126"/>
                      </a:lnTo>
                      <a:lnTo>
                        <a:pt x="112" y="126"/>
                      </a:lnTo>
                      <a:lnTo>
                        <a:pt x="110" y="126"/>
                      </a:lnTo>
                      <a:lnTo>
                        <a:pt x="108" y="126"/>
                      </a:lnTo>
                      <a:lnTo>
                        <a:pt x="106" y="126"/>
                      </a:lnTo>
                      <a:lnTo>
                        <a:pt x="104" y="126"/>
                      </a:lnTo>
                      <a:lnTo>
                        <a:pt x="102" y="126"/>
                      </a:lnTo>
                      <a:lnTo>
                        <a:pt x="100" y="126"/>
                      </a:lnTo>
                      <a:lnTo>
                        <a:pt x="98" y="126"/>
                      </a:lnTo>
                      <a:lnTo>
                        <a:pt x="96" y="126"/>
                      </a:lnTo>
                      <a:lnTo>
                        <a:pt x="94" y="126"/>
                      </a:lnTo>
                      <a:lnTo>
                        <a:pt x="93" y="126"/>
                      </a:lnTo>
                      <a:lnTo>
                        <a:pt x="91" y="126"/>
                      </a:lnTo>
                      <a:lnTo>
                        <a:pt x="89" y="126"/>
                      </a:lnTo>
                      <a:lnTo>
                        <a:pt x="87" y="126"/>
                      </a:lnTo>
                      <a:lnTo>
                        <a:pt x="85" y="126"/>
                      </a:lnTo>
                      <a:lnTo>
                        <a:pt x="83" y="126"/>
                      </a:lnTo>
                      <a:lnTo>
                        <a:pt x="81" y="126"/>
                      </a:lnTo>
                      <a:lnTo>
                        <a:pt x="79" y="126"/>
                      </a:lnTo>
                      <a:lnTo>
                        <a:pt x="77" y="126"/>
                      </a:lnTo>
                      <a:lnTo>
                        <a:pt x="75" y="126"/>
                      </a:lnTo>
                      <a:lnTo>
                        <a:pt x="73" y="126"/>
                      </a:lnTo>
                      <a:lnTo>
                        <a:pt x="71" y="126"/>
                      </a:lnTo>
                      <a:lnTo>
                        <a:pt x="70" y="126"/>
                      </a:lnTo>
                      <a:lnTo>
                        <a:pt x="68" y="126"/>
                      </a:lnTo>
                      <a:lnTo>
                        <a:pt x="66" y="126"/>
                      </a:lnTo>
                      <a:lnTo>
                        <a:pt x="64" y="126"/>
                      </a:lnTo>
                      <a:lnTo>
                        <a:pt x="64" y="124"/>
                      </a:lnTo>
                      <a:lnTo>
                        <a:pt x="64" y="113"/>
                      </a:lnTo>
                      <a:lnTo>
                        <a:pt x="64" y="109"/>
                      </a:lnTo>
                      <a:lnTo>
                        <a:pt x="64" y="105"/>
                      </a:lnTo>
                      <a:lnTo>
                        <a:pt x="64" y="103"/>
                      </a:lnTo>
                      <a:lnTo>
                        <a:pt x="64" y="101"/>
                      </a:lnTo>
                      <a:lnTo>
                        <a:pt x="64" y="98"/>
                      </a:lnTo>
                      <a:lnTo>
                        <a:pt x="64" y="96"/>
                      </a:lnTo>
                      <a:lnTo>
                        <a:pt x="64" y="94"/>
                      </a:lnTo>
                      <a:lnTo>
                        <a:pt x="64" y="90"/>
                      </a:lnTo>
                      <a:lnTo>
                        <a:pt x="64" y="86"/>
                      </a:lnTo>
                      <a:lnTo>
                        <a:pt x="62" y="86"/>
                      </a:lnTo>
                      <a:lnTo>
                        <a:pt x="60" y="86"/>
                      </a:lnTo>
                      <a:lnTo>
                        <a:pt x="58" y="86"/>
                      </a:lnTo>
                      <a:lnTo>
                        <a:pt x="56" y="86"/>
                      </a:lnTo>
                      <a:lnTo>
                        <a:pt x="54" y="86"/>
                      </a:lnTo>
                      <a:lnTo>
                        <a:pt x="52" y="86"/>
                      </a:lnTo>
                      <a:lnTo>
                        <a:pt x="48" y="86"/>
                      </a:lnTo>
                      <a:lnTo>
                        <a:pt x="46" y="86"/>
                      </a:lnTo>
                      <a:lnTo>
                        <a:pt x="45" y="86"/>
                      </a:lnTo>
                      <a:lnTo>
                        <a:pt x="43" y="86"/>
                      </a:lnTo>
                      <a:lnTo>
                        <a:pt x="39" y="86"/>
                      </a:lnTo>
                      <a:lnTo>
                        <a:pt x="35" y="86"/>
                      </a:lnTo>
                      <a:lnTo>
                        <a:pt x="33" y="86"/>
                      </a:lnTo>
                      <a:lnTo>
                        <a:pt x="31" y="86"/>
                      </a:lnTo>
                      <a:lnTo>
                        <a:pt x="29" y="86"/>
                      </a:lnTo>
                      <a:lnTo>
                        <a:pt x="22" y="86"/>
                      </a:lnTo>
                      <a:lnTo>
                        <a:pt x="16" y="86"/>
                      </a:lnTo>
                      <a:lnTo>
                        <a:pt x="14" y="86"/>
                      </a:lnTo>
                      <a:lnTo>
                        <a:pt x="12" y="86"/>
                      </a:lnTo>
                      <a:lnTo>
                        <a:pt x="10" y="86"/>
                      </a:lnTo>
                      <a:lnTo>
                        <a:pt x="8" y="86"/>
                      </a:lnTo>
                      <a:lnTo>
                        <a:pt x="6" y="86"/>
                      </a:lnTo>
                      <a:lnTo>
                        <a:pt x="0" y="86"/>
                      </a:lnTo>
                      <a:lnTo>
                        <a:pt x="0" y="80"/>
                      </a:lnTo>
                      <a:lnTo>
                        <a:pt x="0" y="78"/>
                      </a:lnTo>
                      <a:lnTo>
                        <a:pt x="0" y="76"/>
                      </a:lnTo>
                      <a:lnTo>
                        <a:pt x="0" y="71"/>
                      </a:lnTo>
                      <a:lnTo>
                        <a:pt x="0" y="69"/>
                      </a:lnTo>
                      <a:lnTo>
                        <a:pt x="0" y="61"/>
                      </a:lnTo>
                      <a:lnTo>
                        <a:pt x="0" y="59"/>
                      </a:lnTo>
                      <a:lnTo>
                        <a:pt x="0" y="55"/>
                      </a:lnTo>
                      <a:lnTo>
                        <a:pt x="0" y="48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0"/>
                      </a:lnTo>
                      <a:lnTo>
                        <a:pt x="0" y="38"/>
                      </a:lnTo>
                      <a:lnTo>
                        <a:pt x="0" y="36"/>
                      </a:lnTo>
                      <a:lnTo>
                        <a:pt x="0" y="34"/>
                      </a:lnTo>
                      <a:lnTo>
                        <a:pt x="0" y="32"/>
                      </a:lnTo>
                      <a:lnTo>
                        <a:pt x="0" y="28"/>
                      </a:ln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4" y="0"/>
                      </a:lnTo>
                      <a:lnTo>
                        <a:pt x="18" y="0"/>
                      </a:lnTo>
                      <a:lnTo>
                        <a:pt x="22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35" name="Freeform 1380"/>
                <p:cNvSpPr>
                  <a:spLocks/>
                </p:cNvSpPr>
                <p:nvPr/>
              </p:nvSpPr>
              <p:spPr bwMode="auto">
                <a:xfrm>
                  <a:off x="3986511" y="2786995"/>
                  <a:ext cx="301625" cy="344488"/>
                </a:xfrm>
                <a:custGeom>
                  <a:avLst/>
                  <a:gdLst>
                    <a:gd name="T0" fmla="*/ 190 w 190"/>
                    <a:gd name="T1" fmla="*/ 18 h 217"/>
                    <a:gd name="T2" fmla="*/ 190 w 190"/>
                    <a:gd name="T3" fmla="*/ 39 h 217"/>
                    <a:gd name="T4" fmla="*/ 190 w 190"/>
                    <a:gd name="T5" fmla="*/ 60 h 217"/>
                    <a:gd name="T6" fmla="*/ 190 w 190"/>
                    <a:gd name="T7" fmla="*/ 85 h 217"/>
                    <a:gd name="T8" fmla="*/ 190 w 190"/>
                    <a:gd name="T9" fmla="*/ 106 h 217"/>
                    <a:gd name="T10" fmla="*/ 190 w 190"/>
                    <a:gd name="T11" fmla="*/ 117 h 217"/>
                    <a:gd name="T12" fmla="*/ 188 w 190"/>
                    <a:gd name="T13" fmla="*/ 131 h 217"/>
                    <a:gd name="T14" fmla="*/ 188 w 190"/>
                    <a:gd name="T15" fmla="*/ 156 h 217"/>
                    <a:gd name="T16" fmla="*/ 188 w 190"/>
                    <a:gd name="T17" fmla="*/ 189 h 217"/>
                    <a:gd name="T18" fmla="*/ 157 w 190"/>
                    <a:gd name="T19" fmla="*/ 192 h 217"/>
                    <a:gd name="T20" fmla="*/ 129 w 190"/>
                    <a:gd name="T21" fmla="*/ 192 h 217"/>
                    <a:gd name="T22" fmla="*/ 88 w 190"/>
                    <a:gd name="T23" fmla="*/ 192 h 217"/>
                    <a:gd name="T24" fmla="*/ 77 w 190"/>
                    <a:gd name="T25" fmla="*/ 192 h 217"/>
                    <a:gd name="T26" fmla="*/ 77 w 190"/>
                    <a:gd name="T27" fmla="*/ 200 h 217"/>
                    <a:gd name="T28" fmla="*/ 67 w 190"/>
                    <a:gd name="T29" fmla="*/ 200 h 217"/>
                    <a:gd name="T30" fmla="*/ 54 w 190"/>
                    <a:gd name="T31" fmla="*/ 200 h 217"/>
                    <a:gd name="T32" fmla="*/ 42 w 190"/>
                    <a:gd name="T33" fmla="*/ 200 h 217"/>
                    <a:gd name="T34" fmla="*/ 31 w 190"/>
                    <a:gd name="T35" fmla="*/ 200 h 217"/>
                    <a:gd name="T36" fmla="*/ 27 w 190"/>
                    <a:gd name="T37" fmla="*/ 210 h 217"/>
                    <a:gd name="T38" fmla="*/ 23 w 190"/>
                    <a:gd name="T39" fmla="*/ 217 h 217"/>
                    <a:gd name="T40" fmla="*/ 10 w 190"/>
                    <a:gd name="T41" fmla="*/ 217 h 217"/>
                    <a:gd name="T42" fmla="*/ 0 w 190"/>
                    <a:gd name="T43" fmla="*/ 215 h 217"/>
                    <a:gd name="T44" fmla="*/ 0 w 190"/>
                    <a:gd name="T45" fmla="*/ 204 h 217"/>
                    <a:gd name="T46" fmla="*/ 0 w 190"/>
                    <a:gd name="T47" fmla="*/ 192 h 217"/>
                    <a:gd name="T48" fmla="*/ 0 w 190"/>
                    <a:gd name="T49" fmla="*/ 181 h 217"/>
                    <a:gd name="T50" fmla="*/ 0 w 190"/>
                    <a:gd name="T51" fmla="*/ 169 h 217"/>
                    <a:gd name="T52" fmla="*/ 0 w 190"/>
                    <a:gd name="T53" fmla="*/ 158 h 217"/>
                    <a:gd name="T54" fmla="*/ 0 w 190"/>
                    <a:gd name="T55" fmla="*/ 146 h 217"/>
                    <a:gd name="T56" fmla="*/ 0 w 190"/>
                    <a:gd name="T57" fmla="*/ 135 h 217"/>
                    <a:gd name="T58" fmla="*/ 0 w 190"/>
                    <a:gd name="T59" fmla="*/ 123 h 217"/>
                    <a:gd name="T60" fmla="*/ 0 w 190"/>
                    <a:gd name="T61" fmla="*/ 112 h 217"/>
                    <a:gd name="T62" fmla="*/ 0 w 190"/>
                    <a:gd name="T63" fmla="*/ 100 h 217"/>
                    <a:gd name="T64" fmla="*/ 0 w 190"/>
                    <a:gd name="T65" fmla="*/ 89 h 217"/>
                    <a:gd name="T66" fmla="*/ 0 w 190"/>
                    <a:gd name="T67" fmla="*/ 77 h 217"/>
                    <a:gd name="T68" fmla="*/ 0 w 190"/>
                    <a:gd name="T69" fmla="*/ 66 h 217"/>
                    <a:gd name="T70" fmla="*/ 0 w 190"/>
                    <a:gd name="T71" fmla="*/ 54 h 217"/>
                    <a:gd name="T72" fmla="*/ 0 w 190"/>
                    <a:gd name="T73" fmla="*/ 43 h 217"/>
                    <a:gd name="T74" fmla="*/ 0 w 190"/>
                    <a:gd name="T75" fmla="*/ 31 h 217"/>
                    <a:gd name="T76" fmla="*/ 0 w 190"/>
                    <a:gd name="T77" fmla="*/ 20 h 217"/>
                    <a:gd name="T78" fmla="*/ 0 w 190"/>
                    <a:gd name="T79" fmla="*/ 8 h 217"/>
                    <a:gd name="T80" fmla="*/ 4 w 190"/>
                    <a:gd name="T81" fmla="*/ 0 h 217"/>
                    <a:gd name="T82" fmla="*/ 15 w 190"/>
                    <a:gd name="T83" fmla="*/ 0 h 217"/>
                    <a:gd name="T84" fmla="*/ 27 w 190"/>
                    <a:gd name="T85" fmla="*/ 0 h 217"/>
                    <a:gd name="T86" fmla="*/ 38 w 190"/>
                    <a:gd name="T87" fmla="*/ 0 h 217"/>
                    <a:gd name="T88" fmla="*/ 50 w 190"/>
                    <a:gd name="T89" fmla="*/ 0 h 217"/>
                    <a:gd name="T90" fmla="*/ 61 w 190"/>
                    <a:gd name="T91" fmla="*/ 0 h 217"/>
                    <a:gd name="T92" fmla="*/ 73 w 190"/>
                    <a:gd name="T93" fmla="*/ 0 h 217"/>
                    <a:gd name="T94" fmla="*/ 84 w 190"/>
                    <a:gd name="T95" fmla="*/ 0 h 217"/>
                    <a:gd name="T96" fmla="*/ 96 w 190"/>
                    <a:gd name="T97" fmla="*/ 0 h 217"/>
                    <a:gd name="T98" fmla="*/ 107 w 190"/>
                    <a:gd name="T99" fmla="*/ 0 h 217"/>
                    <a:gd name="T100" fmla="*/ 119 w 190"/>
                    <a:gd name="T101" fmla="*/ 0 h 217"/>
                    <a:gd name="T102" fmla="*/ 132 w 190"/>
                    <a:gd name="T103" fmla="*/ 0 h 217"/>
                    <a:gd name="T104" fmla="*/ 144 w 190"/>
                    <a:gd name="T105" fmla="*/ 0 h 217"/>
                    <a:gd name="T106" fmla="*/ 155 w 190"/>
                    <a:gd name="T107" fmla="*/ 0 h 217"/>
                    <a:gd name="T108" fmla="*/ 167 w 190"/>
                    <a:gd name="T109" fmla="*/ 0 h 217"/>
                    <a:gd name="T110" fmla="*/ 179 w 190"/>
                    <a:gd name="T111" fmla="*/ 0 h 217"/>
                    <a:gd name="T112" fmla="*/ 190 w 190"/>
                    <a:gd name="T113" fmla="*/ 0 h 2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90" h="217">
                      <a:moveTo>
                        <a:pt x="190" y="0"/>
                      </a:moveTo>
                      <a:lnTo>
                        <a:pt x="190" y="4"/>
                      </a:lnTo>
                      <a:lnTo>
                        <a:pt x="190" y="10"/>
                      </a:lnTo>
                      <a:lnTo>
                        <a:pt x="190" y="12"/>
                      </a:lnTo>
                      <a:lnTo>
                        <a:pt x="190" y="14"/>
                      </a:lnTo>
                      <a:lnTo>
                        <a:pt x="190" y="18"/>
                      </a:lnTo>
                      <a:lnTo>
                        <a:pt x="190" y="20"/>
                      </a:lnTo>
                      <a:lnTo>
                        <a:pt x="190" y="21"/>
                      </a:lnTo>
                      <a:lnTo>
                        <a:pt x="190" y="25"/>
                      </a:lnTo>
                      <a:lnTo>
                        <a:pt x="190" y="31"/>
                      </a:lnTo>
                      <a:lnTo>
                        <a:pt x="190" y="35"/>
                      </a:lnTo>
                      <a:lnTo>
                        <a:pt x="190" y="39"/>
                      </a:lnTo>
                      <a:lnTo>
                        <a:pt x="190" y="41"/>
                      </a:lnTo>
                      <a:lnTo>
                        <a:pt x="190" y="46"/>
                      </a:lnTo>
                      <a:lnTo>
                        <a:pt x="190" y="48"/>
                      </a:lnTo>
                      <a:lnTo>
                        <a:pt x="190" y="50"/>
                      </a:lnTo>
                      <a:lnTo>
                        <a:pt x="190" y="54"/>
                      </a:lnTo>
                      <a:lnTo>
                        <a:pt x="190" y="60"/>
                      </a:lnTo>
                      <a:lnTo>
                        <a:pt x="190" y="64"/>
                      </a:lnTo>
                      <a:lnTo>
                        <a:pt x="190" y="69"/>
                      </a:lnTo>
                      <a:lnTo>
                        <a:pt x="190" y="71"/>
                      </a:lnTo>
                      <a:lnTo>
                        <a:pt x="190" y="73"/>
                      </a:lnTo>
                      <a:lnTo>
                        <a:pt x="190" y="81"/>
                      </a:lnTo>
                      <a:lnTo>
                        <a:pt x="190" y="85"/>
                      </a:lnTo>
                      <a:lnTo>
                        <a:pt x="190" y="89"/>
                      </a:lnTo>
                      <a:lnTo>
                        <a:pt x="190" y="93"/>
                      </a:lnTo>
                      <a:lnTo>
                        <a:pt x="190" y="98"/>
                      </a:lnTo>
                      <a:lnTo>
                        <a:pt x="190" y="102"/>
                      </a:lnTo>
                      <a:lnTo>
                        <a:pt x="190" y="104"/>
                      </a:lnTo>
                      <a:lnTo>
                        <a:pt x="190" y="106"/>
                      </a:lnTo>
                      <a:lnTo>
                        <a:pt x="190" y="108"/>
                      </a:lnTo>
                      <a:lnTo>
                        <a:pt x="190" y="110"/>
                      </a:lnTo>
                      <a:lnTo>
                        <a:pt x="190" y="112"/>
                      </a:lnTo>
                      <a:lnTo>
                        <a:pt x="190" y="114"/>
                      </a:lnTo>
                      <a:lnTo>
                        <a:pt x="190" y="116"/>
                      </a:lnTo>
                      <a:lnTo>
                        <a:pt x="190" y="117"/>
                      </a:lnTo>
                      <a:lnTo>
                        <a:pt x="190" y="119"/>
                      </a:lnTo>
                      <a:lnTo>
                        <a:pt x="190" y="121"/>
                      </a:lnTo>
                      <a:lnTo>
                        <a:pt x="190" y="123"/>
                      </a:lnTo>
                      <a:lnTo>
                        <a:pt x="190" y="125"/>
                      </a:lnTo>
                      <a:lnTo>
                        <a:pt x="190" y="127"/>
                      </a:lnTo>
                      <a:lnTo>
                        <a:pt x="188" y="131"/>
                      </a:lnTo>
                      <a:lnTo>
                        <a:pt x="188" y="133"/>
                      </a:lnTo>
                      <a:lnTo>
                        <a:pt x="188" y="141"/>
                      </a:lnTo>
                      <a:lnTo>
                        <a:pt x="188" y="142"/>
                      </a:lnTo>
                      <a:lnTo>
                        <a:pt x="188" y="144"/>
                      </a:lnTo>
                      <a:lnTo>
                        <a:pt x="188" y="152"/>
                      </a:lnTo>
                      <a:lnTo>
                        <a:pt x="188" y="156"/>
                      </a:lnTo>
                      <a:lnTo>
                        <a:pt x="188" y="164"/>
                      </a:lnTo>
                      <a:lnTo>
                        <a:pt x="188" y="166"/>
                      </a:lnTo>
                      <a:lnTo>
                        <a:pt x="188" y="171"/>
                      </a:lnTo>
                      <a:lnTo>
                        <a:pt x="188" y="173"/>
                      </a:lnTo>
                      <a:lnTo>
                        <a:pt x="188" y="177"/>
                      </a:lnTo>
                      <a:lnTo>
                        <a:pt x="188" y="189"/>
                      </a:lnTo>
                      <a:lnTo>
                        <a:pt x="188" y="192"/>
                      </a:lnTo>
                      <a:lnTo>
                        <a:pt x="186" y="192"/>
                      </a:lnTo>
                      <a:lnTo>
                        <a:pt x="180" y="192"/>
                      </a:lnTo>
                      <a:lnTo>
                        <a:pt x="167" y="192"/>
                      </a:lnTo>
                      <a:lnTo>
                        <a:pt x="159" y="192"/>
                      </a:lnTo>
                      <a:lnTo>
                        <a:pt x="157" y="192"/>
                      </a:lnTo>
                      <a:lnTo>
                        <a:pt x="155" y="192"/>
                      </a:lnTo>
                      <a:lnTo>
                        <a:pt x="144" y="192"/>
                      </a:lnTo>
                      <a:lnTo>
                        <a:pt x="142" y="192"/>
                      </a:lnTo>
                      <a:lnTo>
                        <a:pt x="132" y="192"/>
                      </a:lnTo>
                      <a:lnTo>
                        <a:pt x="131" y="192"/>
                      </a:lnTo>
                      <a:lnTo>
                        <a:pt x="129" y="192"/>
                      </a:lnTo>
                      <a:lnTo>
                        <a:pt x="121" y="192"/>
                      </a:lnTo>
                      <a:lnTo>
                        <a:pt x="119" y="192"/>
                      </a:lnTo>
                      <a:lnTo>
                        <a:pt x="102" y="192"/>
                      </a:lnTo>
                      <a:lnTo>
                        <a:pt x="96" y="192"/>
                      </a:lnTo>
                      <a:lnTo>
                        <a:pt x="90" y="192"/>
                      </a:lnTo>
                      <a:lnTo>
                        <a:pt x="88" y="192"/>
                      </a:lnTo>
                      <a:lnTo>
                        <a:pt x="86" y="192"/>
                      </a:lnTo>
                      <a:lnTo>
                        <a:pt x="84" y="192"/>
                      </a:lnTo>
                      <a:lnTo>
                        <a:pt x="83" y="192"/>
                      </a:lnTo>
                      <a:lnTo>
                        <a:pt x="81" y="192"/>
                      </a:lnTo>
                      <a:lnTo>
                        <a:pt x="79" y="192"/>
                      </a:lnTo>
                      <a:lnTo>
                        <a:pt x="77" y="192"/>
                      </a:lnTo>
                      <a:lnTo>
                        <a:pt x="77" y="194"/>
                      </a:lnTo>
                      <a:lnTo>
                        <a:pt x="77" y="196"/>
                      </a:lnTo>
                      <a:lnTo>
                        <a:pt x="75" y="196"/>
                      </a:lnTo>
                      <a:lnTo>
                        <a:pt x="77" y="196"/>
                      </a:lnTo>
                      <a:lnTo>
                        <a:pt x="77" y="198"/>
                      </a:lnTo>
                      <a:lnTo>
                        <a:pt x="77" y="200"/>
                      </a:lnTo>
                      <a:lnTo>
                        <a:pt x="79" y="200"/>
                      </a:lnTo>
                      <a:lnTo>
                        <a:pt x="77" y="200"/>
                      </a:lnTo>
                      <a:lnTo>
                        <a:pt x="75" y="200"/>
                      </a:lnTo>
                      <a:lnTo>
                        <a:pt x="73" y="200"/>
                      </a:lnTo>
                      <a:lnTo>
                        <a:pt x="69" y="200"/>
                      </a:lnTo>
                      <a:lnTo>
                        <a:pt x="67" y="200"/>
                      </a:lnTo>
                      <a:lnTo>
                        <a:pt x="65" y="200"/>
                      </a:lnTo>
                      <a:lnTo>
                        <a:pt x="61" y="200"/>
                      </a:lnTo>
                      <a:lnTo>
                        <a:pt x="59" y="200"/>
                      </a:lnTo>
                      <a:lnTo>
                        <a:pt x="58" y="200"/>
                      </a:lnTo>
                      <a:lnTo>
                        <a:pt x="56" y="200"/>
                      </a:lnTo>
                      <a:lnTo>
                        <a:pt x="54" y="200"/>
                      </a:lnTo>
                      <a:lnTo>
                        <a:pt x="52" y="200"/>
                      </a:lnTo>
                      <a:lnTo>
                        <a:pt x="50" y="200"/>
                      </a:lnTo>
                      <a:lnTo>
                        <a:pt x="48" y="200"/>
                      </a:lnTo>
                      <a:lnTo>
                        <a:pt x="46" y="200"/>
                      </a:lnTo>
                      <a:lnTo>
                        <a:pt x="44" y="200"/>
                      </a:lnTo>
                      <a:lnTo>
                        <a:pt x="42" y="200"/>
                      </a:lnTo>
                      <a:lnTo>
                        <a:pt x="40" y="200"/>
                      </a:lnTo>
                      <a:lnTo>
                        <a:pt x="38" y="200"/>
                      </a:lnTo>
                      <a:lnTo>
                        <a:pt x="36" y="200"/>
                      </a:lnTo>
                      <a:lnTo>
                        <a:pt x="35" y="200"/>
                      </a:lnTo>
                      <a:lnTo>
                        <a:pt x="33" y="200"/>
                      </a:lnTo>
                      <a:lnTo>
                        <a:pt x="31" y="200"/>
                      </a:lnTo>
                      <a:lnTo>
                        <a:pt x="29" y="200"/>
                      </a:lnTo>
                      <a:lnTo>
                        <a:pt x="27" y="200"/>
                      </a:lnTo>
                      <a:lnTo>
                        <a:pt x="27" y="202"/>
                      </a:lnTo>
                      <a:lnTo>
                        <a:pt x="27" y="206"/>
                      </a:lnTo>
                      <a:lnTo>
                        <a:pt x="27" y="208"/>
                      </a:lnTo>
                      <a:lnTo>
                        <a:pt x="27" y="210"/>
                      </a:lnTo>
                      <a:lnTo>
                        <a:pt x="27" y="212"/>
                      </a:lnTo>
                      <a:lnTo>
                        <a:pt x="27" y="214"/>
                      </a:lnTo>
                      <a:lnTo>
                        <a:pt x="27" y="215"/>
                      </a:lnTo>
                      <a:lnTo>
                        <a:pt x="27" y="217"/>
                      </a:lnTo>
                      <a:lnTo>
                        <a:pt x="25" y="217"/>
                      </a:lnTo>
                      <a:lnTo>
                        <a:pt x="23" y="217"/>
                      </a:lnTo>
                      <a:lnTo>
                        <a:pt x="21" y="217"/>
                      </a:lnTo>
                      <a:lnTo>
                        <a:pt x="19" y="217"/>
                      </a:lnTo>
                      <a:lnTo>
                        <a:pt x="15" y="217"/>
                      </a:lnTo>
                      <a:lnTo>
                        <a:pt x="13" y="217"/>
                      </a:lnTo>
                      <a:lnTo>
                        <a:pt x="11" y="217"/>
                      </a:lnTo>
                      <a:lnTo>
                        <a:pt x="10" y="217"/>
                      </a:lnTo>
                      <a:lnTo>
                        <a:pt x="8" y="217"/>
                      </a:lnTo>
                      <a:lnTo>
                        <a:pt x="6" y="217"/>
                      </a:lnTo>
                      <a:lnTo>
                        <a:pt x="4" y="217"/>
                      </a:lnTo>
                      <a:lnTo>
                        <a:pt x="2" y="217"/>
                      </a:lnTo>
                      <a:lnTo>
                        <a:pt x="0" y="217"/>
                      </a:lnTo>
                      <a:lnTo>
                        <a:pt x="0" y="215"/>
                      </a:lnTo>
                      <a:lnTo>
                        <a:pt x="0" y="214"/>
                      </a:lnTo>
                      <a:lnTo>
                        <a:pt x="0" y="212"/>
                      </a:lnTo>
                      <a:lnTo>
                        <a:pt x="0" y="210"/>
                      </a:lnTo>
                      <a:lnTo>
                        <a:pt x="0" y="208"/>
                      </a:lnTo>
                      <a:lnTo>
                        <a:pt x="0" y="206"/>
                      </a:lnTo>
                      <a:lnTo>
                        <a:pt x="0" y="204"/>
                      </a:lnTo>
                      <a:lnTo>
                        <a:pt x="0" y="202"/>
                      </a:lnTo>
                      <a:lnTo>
                        <a:pt x="0" y="200"/>
                      </a:lnTo>
                      <a:lnTo>
                        <a:pt x="0" y="198"/>
                      </a:lnTo>
                      <a:lnTo>
                        <a:pt x="0" y="196"/>
                      </a:lnTo>
                      <a:lnTo>
                        <a:pt x="0" y="194"/>
                      </a:lnTo>
                      <a:lnTo>
                        <a:pt x="0" y="192"/>
                      </a:lnTo>
                      <a:lnTo>
                        <a:pt x="0" y="190"/>
                      </a:lnTo>
                      <a:lnTo>
                        <a:pt x="0" y="189"/>
                      </a:lnTo>
                      <a:lnTo>
                        <a:pt x="0" y="187"/>
                      </a:lnTo>
                      <a:lnTo>
                        <a:pt x="0" y="185"/>
                      </a:lnTo>
                      <a:lnTo>
                        <a:pt x="0" y="183"/>
                      </a:lnTo>
                      <a:lnTo>
                        <a:pt x="0" y="181"/>
                      </a:lnTo>
                      <a:lnTo>
                        <a:pt x="0" y="179"/>
                      </a:lnTo>
                      <a:lnTo>
                        <a:pt x="0" y="177"/>
                      </a:lnTo>
                      <a:lnTo>
                        <a:pt x="0" y="175"/>
                      </a:lnTo>
                      <a:lnTo>
                        <a:pt x="0" y="173"/>
                      </a:lnTo>
                      <a:lnTo>
                        <a:pt x="0" y="171"/>
                      </a:lnTo>
                      <a:lnTo>
                        <a:pt x="0" y="169"/>
                      </a:lnTo>
                      <a:lnTo>
                        <a:pt x="0" y="167"/>
                      </a:lnTo>
                      <a:lnTo>
                        <a:pt x="0" y="166"/>
                      </a:lnTo>
                      <a:lnTo>
                        <a:pt x="0" y="164"/>
                      </a:lnTo>
                      <a:lnTo>
                        <a:pt x="0" y="162"/>
                      </a:lnTo>
                      <a:lnTo>
                        <a:pt x="0" y="160"/>
                      </a:lnTo>
                      <a:lnTo>
                        <a:pt x="0" y="158"/>
                      </a:lnTo>
                      <a:lnTo>
                        <a:pt x="0" y="156"/>
                      </a:lnTo>
                      <a:lnTo>
                        <a:pt x="0" y="154"/>
                      </a:lnTo>
                      <a:lnTo>
                        <a:pt x="0" y="152"/>
                      </a:lnTo>
                      <a:lnTo>
                        <a:pt x="0" y="150"/>
                      </a:lnTo>
                      <a:lnTo>
                        <a:pt x="0" y="148"/>
                      </a:lnTo>
                      <a:lnTo>
                        <a:pt x="0" y="146"/>
                      </a:lnTo>
                      <a:lnTo>
                        <a:pt x="0" y="144"/>
                      </a:lnTo>
                      <a:lnTo>
                        <a:pt x="0" y="142"/>
                      </a:lnTo>
                      <a:lnTo>
                        <a:pt x="0" y="141"/>
                      </a:lnTo>
                      <a:lnTo>
                        <a:pt x="0" y="139"/>
                      </a:lnTo>
                      <a:lnTo>
                        <a:pt x="0" y="137"/>
                      </a:lnTo>
                      <a:lnTo>
                        <a:pt x="0" y="135"/>
                      </a:lnTo>
                      <a:lnTo>
                        <a:pt x="0" y="133"/>
                      </a:lnTo>
                      <a:lnTo>
                        <a:pt x="0" y="131"/>
                      </a:lnTo>
                      <a:lnTo>
                        <a:pt x="0" y="129"/>
                      </a:lnTo>
                      <a:lnTo>
                        <a:pt x="0" y="127"/>
                      </a:lnTo>
                      <a:lnTo>
                        <a:pt x="0" y="125"/>
                      </a:lnTo>
                      <a:lnTo>
                        <a:pt x="0" y="123"/>
                      </a:lnTo>
                      <a:lnTo>
                        <a:pt x="0" y="121"/>
                      </a:lnTo>
                      <a:lnTo>
                        <a:pt x="0" y="119"/>
                      </a:lnTo>
                      <a:lnTo>
                        <a:pt x="0" y="117"/>
                      </a:lnTo>
                      <a:lnTo>
                        <a:pt x="0" y="116"/>
                      </a:lnTo>
                      <a:lnTo>
                        <a:pt x="0" y="114"/>
                      </a:lnTo>
                      <a:lnTo>
                        <a:pt x="0" y="112"/>
                      </a:lnTo>
                      <a:lnTo>
                        <a:pt x="0" y="110"/>
                      </a:lnTo>
                      <a:lnTo>
                        <a:pt x="0" y="108"/>
                      </a:lnTo>
                      <a:lnTo>
                        <a:pt x="0" y="106"/>
                      </a:lnTo>
                      <a:lnTo>
                        <a:pt x="0" y="104"/>
                      </a:lnTo>
                      <a:lnTo>
                        <a:pt x="0" y="102"/>
                      </a:lnTo>
                      <a:lnTo>
                        <a:pt x="0" y="100"/>
                      </a:lnTo>
                      <a:lnTo>
                        <a:pt x="0" y="98"/>
                      </a:lnTo>
                      <a:lnTo>
                        <a:pt x="0" y="96"/>
                      </a:lnTo>
                      <a:lnTo>
                        <a:pt x="0" y="94"/>
                      </a:lnTo>
                      <a:lnTo>
                        <a:pt x="0" y="93"/>
                      </a:lnTo>
                      <a:lnTo>
                        <a:pt x="0" y="91"/>
                      </a:lnTo>
                      <a:lnTo>
                        <a:pt x="0" y="89"/>
                      </a:lnTo>
                      <a:lnTo>
                        <a:pt x="0" y="87"/>
                      </a:lnTo>
                      <a:lnTo>
                        <a:pt x="0" y="85"/>
                      </a:lnTo>
                      <a:lnTo>
                        <a:pt x="0" y="83"/>
                      </a:lnTo>
                      <a:lnTo>
                        <a:pt x="0" y="81"/>
                      </a:lnTo>
                      <a:lnTo>
                        <a:pt x="0" y="79"/>
                      </a:lnTo>
                      <a:lnTo>
                        <a:pt x="0" y="77"/>
                      </a:lnTo>
                      <a:lnTo>
                        <a:pt x="0" y="75"/>
                      </a:lnTo>
                      <a:lnTo>
                        <a:pt x="0" y="73"/>
                      </a:lnTo>
                      <a:lnTo>
                        <a:pt x="0" y="71"/>
                      </a:lnTo>
                      <a:lnTo>
                        <a:pt x="0" y="69"/>
                      </a:lnTo>
                      <a:lnTo>
                        <a:pt x="0" y="68"/>
                      </a:lnTo>
                      <a:lnTo>
                        <a:pt x="0" y="66"/>
                      </a:lnTo>
                      <a:lnTo>
                        <a:pt x="0" y="64"/>
                      </a:lnTo>
                      <a:lnTo>
                        <a:pt x="0" y="62"/>
                      </a:lnTo>
                      <a:lnTo>
                        <a:pt x="0" y="60"/>
                      </a:lnTo>
                      <a:lnTo>
                        <a:pt x="0" y="58"/>
                      </a:lnTo>
                      <a:lnTo>
                        <a:pt x="0" y="56"/>
                      </a:lnTo>
                      <a:lnTo>
                        <a:pt x="0" y="54"/>
                      </a:lnTo>
                      <a:lnTo>
                        <a:pt x="0" y="52"/>
                      </a:lnTo>
                      <a:lnTo>
                        <a:pt x="0" y="50"/>
                      </a:lnTo>
                      <a:lnTo>
                        <a:pt x="0" y="48"/>
                      </a:lnTo>
                      <a:lnTo>
                        <a:pt x="0" y="46"/>
                      </a:lnTo>
                      <a:lnTo>
                        <a:pt x="0" y="45"/>
                      </a:lnTo>
                      <a:lnTo>
                        <a:pt x="0" y="43"/>
                      </a:lnTo>
                      <a:lnTo>
                        <a:pt x="0" y="41"/>
                      </a:lnTo>
                      <a:lnTo>
                        <a:pt x="0" y="39"/>
                      </a:lnTo>
                      <a:lnTo>
                        <a:pt x="0" y="37"/>
                      </a:lnTo>
                      <a:lnTo>
                        <a:pt x="0" y="35"/>
                      </a:lnTo>
                      <a:lnTo>
                        <a:pt x="0" y="33"/>
                      </a:lnTo>
                      <a:lnTo>
                        <a:pt x="0" y="31"/>
                      </a:lnTo>
                      <a:lnTo>
                        <a:pt x="0" y="29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0" y="20"/>
                      </a:lnTo>
                      <a:lnTo>
                        <a:pt x="0" y="18"/>
                      </a:lnTo>
                      <a:lnTo>
                        <a:pt x="0" y="16"/>
                      </a:lnTo>
                      <a:lnTo>
                        <a:pt x="0" y="14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15" y="0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31" y="0"/>
                      </a:lnTo>
                      <a:lnTo>
                        <a:pt x="33" y="0"/>
                      </a:lnTo>
                      <a:lnTo>
                        <a:pt x="35" y="0"/>
                      </a:lnTo>
                      <a:lnTo>
                        <a:pt x="36" y="0"/>
                      </a:lnTo>
                      <a:lnTo>
                        <a:pt x="38" y="0"/>
                      </a:lnTo>
                      <a:lnTo>
                        <a:pt x="40" y="0"/>
                      </a:lnTo>
                      <a:lnTo>
                        <a:pt x="42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50" y="0"/>
                      </a:lnTo>
                      <a:lnTo>
                        <a:pt x="52" y="0"/>
                      </a:lnTo>
                      <a:lnTo>
                        <a:pt x="54" y="0"/>
                      </a:lnTo>
                      <a:lnTo>
                        <a:pt x="56" y="0"/>
                      </a:lnTo>
                      <a:lnTo>
                        <a:pt x="58" y="0"/>
                      </a:lnTo>
                      <a:lnTo>
                        <a:pt x="59" y="0"/>
                      </a:lnTo>
                      <a:lnTo>
                        <a:pt x="61" y="0"/>
                      </a:lnTo>
                      <a:lnTo>
                        <a:pt x="63" y="0"/>
                      </a:lnTo>
                      <a:lnTo>
                        <a:pt x="65" y="0"/>
                      </a:lnTo>
                      <a:lnTo>
                        <a:pt x="67" y="0"/>
                      </a:lnTo>
                      <a:lnTo>
                        <a:pt x="69" y="0"/>
                      </a:lnTo>
                      <a:lnTo>
                        <a:pt x="71" y="0"/>
                      </a:lnTo>
                      <a:lnTo>
                        <a:pt x="73" y="0"/>
                      </a:lnTo>
                      <a:lnTo>
                        <a:pt x="75" y="0"/>
                      </a:lnTo>
                      <a:lnTo>
                        <a:pt x="77" y="0"/>
                      </a:lnTo>
                      <a:lnTo>
                        <a:pt x="79" y="0"/>
                      </a:lnTo>
                      <a:lnTo>
                        <a:pt x="81" y="0"/>
                      </a:lnTo>
                      <a:lnTo>
                        <a:pt x="83" y="0"/>
                      </a:lnTo>
                      <a:lnTo>
                        <a:pt x="84" y="0"/>
                      </a:lnTo>
                      <a:lnTo>
                        <a:pt x="86" y="0"/>
                      </a:lnTo>
                      <a:lnTo>
                        <a:pt x="88" y="0"/>
                      </a:lnTo>
                      <a:lnTo>
                        <a:pt x="90" y="0"/>
                      </a:lnTo>
                      <a:lnTo>
                        <a:pt x="92" y="0"/>
                      </a:lnTo>
                      <a:lnTo>
                        <a:pt x="94" y="0"/>
                      </a:lnTo>
                      <a:lnTo>
                        <a:pt x="96" y="0"/>
                      </a:lnTo>
                      <a:lnTo>
                        <a:pt x="98" y="0"/>
                      </a:lnTo>
                      <a:lnTo>
                        <a:pt x="100" y="0"/>
                      </a:lnTo>
                      <a:lnTo>
                        <a:pt x="102" y="0"/>
                      </a:lnTo>
                      <a:lnTo>
                        <a:pt x="104" y="0"/>
                      </a:lnTo>
                      <a:lnTo>
                        <a:pt x="106" y="0"/>
                      </a:lnTo>
                      <a:lnTo>
                        <a:pt x="107" y="0"/>
                      </a:lnTo>
                      <a:lnTo>
                        <a:pt x="109" y="0"/>
                      </a:lnTo>
                      <a:lnTo>
                        <a:pt x="111" y="0"/>
                      </a:lnTo>
                      <a:lnTo>
                        <a:pt x="113" y="0"/>
                      </a:lnTo>
                      <a:lnTo>
                        <a:pt x="115" y="0"/>
                      </a:lnTo>
                      <a:lnTo>
                        <a:pt x="117" y="0"/>
                      </a:lnTo>
                      <a:lnTo>
                        <a:pt x="119" y="0"/>
                      </a:lnTo>
                      <a:lnTo>
                        <a:pt x="121" y="0"/>
                      </a:lnTo>
                      <a:lnTo>
                        <a:pt x="123" y="0"/>
                      </a:lnTo>
                      <a:lnTo>
                        <a:pt x="125" y="0"/>
                      </a:lnTo>
                      <a:lnTo>
                        <a:pt x="127" y="0"/>
                      </a:lnTo>
                      <a:lnTo>
                        <a:pt x="131" y="0"/>
                      </a:lnTo>
                      <a:lnTo>
                        <a:pt x="132" y="0"/>
                      </a:lnTo>
                      <a:lnTo>
                        <a:pt x="134" y="0"/>
                      </a:lnTo>
                      <a:lnTo>
                        <a:pt x="136" y="0"/>
                      </a:lnTo>
                      <a:lnTo>
                        <a:pt x="138" y="0"/>
                      </a:lnTo>
                      <a:lnTo>
                        <a:pt x="140" y="0"/>
                      </a:lnTo>
                      <a:lnTo>
                        <a:pt x="142" y="0"/>
                      </a:lnTo>
                      <a:lnTo>
                        <a:pt x="144" y="0"/>
                      </a:lnTo>
                      <a:lnTo>
                        <a:pt x="146" y="0"/>
                      </a:lnTo>
                      <a:lnTo>
                        <a:pt x="148" y="0"/>
                      </a:lnTo>
                      <a:lnTo>
                        <a:pt x="150" y="0"/>
                      </a:lnTo>
                      <a:lnTo>
                        <a:pt x="152" y="0"/>
                      </a:lnTo>
                      <a:lnTo>
                        <a:pt x="154" y="0"/>
                      </a:lnTo>
                      <a:lnTo>
                        <a:pt x="155" y="0"/>
                      </a:lnTo>
                      <a:lnTo>
                        <a:pt x="157" y="0"/>
                      </a:lnTo>
                      <a:lnTo>
                        <a:pt x="159" y="0"/>
                      </a:lnTo>
                      <a:lnTo>
                        <a:pt x="161" y="0"/>
                      </a:lnTo>
                      <a:lnTo>
                        <a:pt x="163" y="0"/>
                      </a:lnTo>
                      <a:lnTo>
                        <a:pt x="165" y="0"/>
                      </a:lnTo>
                      <a:lnTo>
                        <a:pt x="167" y="0"/>
                      </a:lnTo>
                      <a:lnTo>
                        <a:pt x="169" y="0"/>
                      </a:lnTo>
                      <a:lnTo>
                        <a:pt x="171" y="0"/>
                      </a:lnTo>
                      <a:lnTo>
                        <a:pt x="173" y="0"/>
                      </a:lnTo>
                      <a:lnTo>
                        <a:pt x="175" y="0"/>
                      </a:lnTo>
                      <a:lnTo>
                        <a:pt x="177" y="0"/>
                      </a:lnTo>
                      <a:lnTo>
                        <a:pt x="179" y="0"/>
                      </a:lnTo>
                      <a:lnTo>
                        <a:pt x="180" y="0"/>
                      </a:lnTo>
                      <a:lnTo>
                        <a:pt x="182" y="0"/>
                      </a:lnTo>
                      <a:lnTo>
                        <a:pt x="184" y="0"/>
                      </a:lnTo>
                      <a:lnTo>
                        <a:pt x="186" y="0"/>
                      </a:lnTo>
                      <a:lnTo>
                        <a:pt x="188" y="0"/>
                      </a:lnTo>
                      <a:lnTo>
                        <a:pt x="19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36" name="Freeform 1384"/>
                <p:cNvSpPr>
                  <a:spLocks/>
                </p:cNvSpPr>
                <p:nvPr/>
              </p:nvSpPr>
              <p:spPr bwMode="auto">
                <a:xfrm>
                  <a:off x="4288136" y="2786995"/>
                  <a:ext cx="430213" cy="207963"/>
                </a:xfrm>
                <a:custGeom>
                  <a:avLst/>
                  <a:gdLst>
                    <a:gd name="T0" fmla="*/ 106 w 271"/>
                    <a:gd name="T1" fmla="*/ 0 h 131"/>
                    <a:gd name="T2" fmla="*/ 121 w 271"/>
                    <a:gd name="T3" fmla="*/ 0 h 131"/>
                    <a:gd name="T4" fmla="*/ 136 w 271"/>
                    <a:gd name="T5" fmla="*/ 0 h 131"/>
                    <a:gd name="T6" fmla="*/ 152 w 271"/>
                    <a:gd name="T7" fmla="*/ 0 h 131"/>
                    <a:gd name="T8" fmla="*/ 167 w 271"/>
                    <a:gd name="T9" fmla="*/ 0 h 131"/>
                    <a:gd name="T10" fmla="*/ 182 w 271"/>
                    <a:gd name="T11" fmla="*/ 0 h 131"/>
                    <a:gd name="T12" fmla="*/ 198 w 271"/>
                    <a:gd name="T13" fmla="*/ 0 h 131"/>
                    <a:gd name="T14" fmla="*/ 213 w 271"/>
                    <a:gd name="T15" fmla="*/ 0 h 131"/>
                    <a:gd name="T16" fmla="*/ 229 w 271"/>
                    <a:gd name="T17" fmla="*/ 0 h 131"/>
                    <a:gd name="T18" fmla="*/ 244 w 271"/>
                    <a:gd name="T19" fmla="*/ 0 h 131"/>
                    <a:gd name="T20" fmla="*/ 259 w 271"/>
                    <a:gd name="T21" fmla="*/ 0 h 131"/>
                    <a:gd name="T22" fmla="*/ 265 w 271"/>
                    <a:gd name="T23" fmla="*/ 10 h 131"/>
                    <a:gd name="T24" fmla="*/ 265 w 271"/>
                    <a:gd name="T25" fmla="*/ 25 h 131"/>
                    <a:gd name="T26" fmla="*/ 267 w 271"/>
                    <a:gd name="T27" fmla="*/ 39 h 131"/>
                    <a:gd name="T28" fmla="*/ 269 w 271"/>
                    <a:gd name="T29" fmla="*/ 54 h 131"/>
                    <a:gd name="T30" fmla="*/ 271 w 271"/>
                    <a:gd name="T31" fmla="*/ 68 h 131"/>
                    <a:gd name="T32" fmla="*/ 271 w 271"/>
                    <a:gd name="T33" fmla="*/ 83 h 131"/>
                    <a:gd name="T34" fmla="*/ 271 w 271"/>
                    <a:gd name="T35" fmla="*/ 98 h 131"/>
                    <a:gd name="T36" fmla="*/ 269 w 271"/>
                    <a:gd name="T37" fmla="*/ 112 h 131"/>
                    <a:gd name="T38" fmla="*/ 269 w 271"/>
                    <a:gd name="T39" fmla="*/ 127 h 131"/>
                    <a:gd name="T40" fmla="*/ 265 w 271"/>
                    <a:gd name="T41" fmla="*/ 131 h 131"/>
                    <a:gd name="T42" fmla="*/ 261 w 271"/>
                    <a:gd name="T43" fmla="*/ 127 h 131"/>
                    <a:gd name="T44" fmla="*/ 259 w 271"/>
                    <a:gd name="T45" fmla="*/ 125 h 131"/>
                    <a:gd name="T46" fmla="*/ 254 w 271"/>
                    <a:gd name="T47" fmla="*/ 123 h 131"/>
                    <a:gd name="T48" fmla="*/ 252 w 271"/>
                    <a:gd name="T49" fmla="*/ 121 h 131"/>
                    <a:gd name="T50" fmla="*/ 246 w 271"/>
                    <a:gd name="T51" fmla="*/ 119 h 131"/>
                    <a:gd name="T52" fmla="*/ 240 w 271"/>
                    <a:gd name="T53" fmla="*/ 121 h 131"/>
                    <a:gd name="T54" fmla="*/ 229 w 271"/>
                    <a:gd name="T55" fmla="*/ 121 h 131"/>
                    <a:gd name="T56" fmla="*/ 223 w 271"/>
                    <a:gd name="T57" fmla="*/ 123 h 131"/>
                    <a:gd name="T58" fmla="*/ 217 w 271"/>
                    <a:gd name="T59" fmla="*/ 125 h 131"/>
                    <a:gd name="T60" fmla="*/ 209 w 271"/>
                    <a:gd name="T61" fmla="*/ 129 h 131"/>
                    <a:gd name="T62" fmla="*/ 204 w 271"/>
                    <a:gd name="T63" fmla="*/ 121 h 131"/>
                    <a:gd name="T64" fmla="*/ 194 w 271"/>
                    <a:gd name="T65" fmla="*/ 121 h 131"/>
                    <a:gd name="T66" fmla="*/ 188 w 271"/>
                    <a:gd name="T67" fmla="*/ 123 h 131"/>
                    <a:gd name="T68" fmla="*/ 184 w 271"/>
                    <a:gd name="T69" fmla="*/ 123 h 131"/>
                    <a:gd name="T70" fmla="*/ 179 w 271"/>
                    <a:gd name="T71" fmla="*/ 121 h 131"/>
                    <a:gd name="T72" fmla="*/ 173 w 271"/>
                    <a:gd name="T73" fmla="*/ 119 h 131"/>
                    <a:gd name="T74" fmla="*/ 165 w 271"/>
                    <a:gd name="T75" fmla="*/ 119 h 131"/>
                    <a:gd name="T76" fmla="*/ 159 w 271"/>
                    <a:gd name="T77" fmla="*/ 121 h 131"/>
                    <a:gd name="T78" fmla="*/ 156 w 271"/>
                    <a:gd name="T79" fmla="*/ 114 h 131"/>
                    <a:gd name="T80" fmla="*/ 144 w 271"/>
                    <a:gd name="T81" fmla="*/ 114 h 131"/>
                    <a:gd name="T82" fmla="*/ 134 w 271"/>
                    <a:gd name="T83" fmla="*/ 112 h 131"/>
                    <a:gd name="T84" fmla="*/ 125 w 271"/>
                    <a:gd name="T85" fmla="*/ 110 h 131"/>
                    <a:gd name="T86" fmla="*/ 119 w 271"/>
                    <a:gd name="T87" fmla="*/ 104 h 131"/>
                    <a:gd name="T88" fmla="*/ 115 w 271"/>
                    <a:gd name="T89" fmla="*/ 100 h 131"/>
                    <a:gd name="T90" fmla="*/ 104 w 271"/>
                    <a:gd name="T91" fmla="*/ 102 h 131"/>
                    <a:gd name="T92" fmla="*/ 96 w 271"/>
                    <a:gd name="T93" fmla="*/ 94 h 131"/>
                    <a:gd name="T94" fmla="*/ 96 w 271"/>
                    <a:gd name="T95" fmla="*/ 77 h 131"/>
                    <a:gd name="T96" fmla="*/ 96 w 271"/>
                    <a:gd name="T97" fmla="*/ 54 h 131"/>
                    <a:gd name="T98" fmla="*/ 96 w 271"/>
                    <a:gd name="T99" fmla="*/ 35 h 131"/>
                    <a:gd name="T100" fmla="*/ 85 w 271"/>
                    <a:gd name="T101" fmla="*/ 20 h 131"/>
                    <a:gd name="T102" fmla="*/ 50 w 271"/>
                    <a:gd name="T103" fmla="*/ 20 h 131"/>
                    <a:gd name="T104" fmla="*/ 31 w 271"/>
                    <a:gd name="T105" fmla="*/ 20 h 131"/>
                    <a:gd name="T106" fmla="*/ 0 w 271"/>
                    <a:gd name="T107" fmla="*/ 14 h 131"/>
                    <a:gd name="T108" fmla="*/ 13 w 271"/>
                    <a:gd name="T109" fmla="*/ 0 h 131"/>
                    <a:gd name="T110" fmla="*/ 40 w 271"/>
                    <a:gd name="T111" fmla="*/ 0 h 131"/>
                    <a:gd name="T112" fmla="*/ 56 w 271"/>
                    <a:gd name="T113" fmla="*/ 0 h 131"/>
                    <a:gd name="T114" fmla="*/ 71 w 271"/>
                    <a:gd name="T115" fmla="*/ 0 h 131"/>
                    <a:gd name="T116" fmla="*/ 86 w 271"/>
                    <a:gd name="T117" fmla="*/ 0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71" h="131">
                      <a:moveTo>
                        <a:pt x="92" y="0"/>
                      </a:moveTo>
                      <a:lnTo>
                        <a:pt x="94" y="0"/>
                      </a:lnTo>
                      <a:lnTo>
                        <a:pt x="96" y="0"/>
                      </a:lnTo>
                      <a:lnTo>
                        <a:pt x="98" y="0"/>
                      </a:lnTo>
                      <a:lnTo>
                        <a:pt x="100" y="0"/>
                      </a:lnTo>
                      <a:lnTo>
                        <a:pt x="102" y="0"/>
                      </a:lnTo>
                      <a:lnTo>
                        <a:pt x="104" y="0"/>
                      </a:lnTo>
                      <a:lnTo>
                        <a:pt x="106" y="0"/>
                      </a:lnTo>
                      <a:lnTo>
                        <a:pt x="108" y="0"/>
                      </a:lnTo>
                      <a:lnTo>
                        <a:pt x="109" y="0"/>
                      </a:lnTo>
                      <a:lnTo>
                        <a:pt x="111" y="0"/>
                      </a:lnTo>
                      <a:lnTo>
                        <a:pt x="113" y="0"/>
                      </a:lnTo>
                      <a:lnTo>
                        <a:pt x="115" y="0"/>
                      </a:lnTo>
                      <a:lnTo>
                        <a:pt x="117" y="0"/>
                      </a:lnTo>
                      <a:lnTo>
                        <a:pt x="119" y="0"/>
                      </a:lnTo>
                      <a:lnTo>
                        <a:pt x="121" y="0"/>
                      </a:lnTo>
                      <a:lnTo>
                        <a:pt x="123" y="0"/>
                      </a:lnTo>
                      <a:lnTo>
                        <a:pt x="125" y="0"/>
                      </a:lnTo>
                      <a:lnTo>
                        <a:pt x="127" y="0"/>
                      </a:lnTo>
                      <a:lnTo>
                        <a:pt x="129" y="0"/>
                      </a:lnTo>
                      <a:lnTo>
                        <a:pt x="131" y="0"/>
                      </a:lnTo>
                      <a:lnTo>
                        <a:pt x="133" y="0"/>
                      </a:lnTo>
                      <a:lnTo>
                        <a:pt x="134" y="0"/>
                      </a:lnTo>
                      <a:lnTo>
                        <a:pt x="136" y="0"/>
                      </a:lnTo>
                      <a:lnTo>
                        <a:pt x="138" y="0"/>
                      </a:lnTo>
                      <a:lnTo>
                        <a:pt x="140" y="0"/>
                      </a:lnTo>
                      <a:lnTo>
                        <a:pt x="142" y="0"/>
                      </a:lnTo>
                      <a:lnTo>
                        <a:pt x="144" y="0"/>
                      </a:lnTo>
                      <a:lnTo>
                        <a:pt x="146" y="0"/>
                      </a:lnTo>
                      <a:lnTo>
                        <a:pt x="148" y="0"/>
                      </a:lnTo>
                      <a:lnTo>
                        <a:pt x="150" y="0"/>
                      </a:lnTo>
                      <a:lnTo>
                        <a:pt x="152" y="0"/>
                      </a:lnTo>
                      <a:lnTo>
                        <a:pt x="154" y="0"/>
                      </a:lnTo>
                      <a:lnTo>
                        <a:pt x="156" y="0"/>
                      </a:lnTo>
                      <a:lnTo>
                        <a:pt x="157" y="0"/>
                      </a:lnTo>
                      <a:lnTo>
                        <a:pt x="159" y="0"/>
                      </a:lnTo>
                      <a:lnTo>
                        <a:pt x="161" y="0"/>
                      </a:lnTo>
                      <a:lnTo>
                        <a:pt x="163" y="0"/>
                      </a:lnTo>
                      <a:lnTo>
                        <a:pt x="165" y="0"/>
                      </a:lnTo>
                      <a:lnTo>
                        <a:pt x="167" y="0"/>
                      </a:lnTo>
                      <a:lnTo>
                        <a:pt x="169" y="0"/>
                      </a:lnTo>
                      <a:lnTo>
                        <a:pt x="171" y="0"/>
                      </a:lnTo>
                      <a:lnTo>
                        <a:pt x="173" y="0"/>
                      </a:lnTo>
                      <a:lnTo>
                        <a:pt x="175" y="0"/>
                      </a:lnTo>
                      <a:lnTo>
                        <a:pt x="177" y="0"/>
                      </a:lnTo>
                      <a:lnTo>
                        <a:pt x="179" y="0"/>
                      </a:lnTo>
                      <a:lnTo>
                        <a:pt x="181" y="0"/>
                      </a:lnTo>
                      <a:lnTo>
                        <a:pt x="182" y="0"/>
                      </a:lnTo>
                      <a:lnTo>
                        <a:pt x="184" y="0"/>
                      </a:lnTo>
                      <a:lnTo>
                        <a:pt x="186" y="0"/>
                      </a:lnTo>
                      <a:lnTo>
                        <a:pt x="188" y="0"/>
                      </a:lnTo>
                      <a:lnTo>
                        <a:pt x="190" y="0"/>
                      </a:lnTo>
                      <a:lnTo>
                        <a:pt x="192" y="0"/>
                      </a:lnTo>
                      <a:lnTo>
                        <a:pt x="194" y="0"/>
                      </a:lnTo>
                      <a:lnTo>
                        <a:pt x="196" y="0"/>
                      </a:lnTo>
                      <a:lnTo>
                        <a:pt x="198" y="0"/>
                      </a:lnTo>
                      <a:lnTo>
                        <a:pt x="200" y="0"/>
                      </a:lnTo>
                      <a:lnTo>
                        <a:pt x="202" y="0"/>
                      </a:lnTo>
                      <a:lnTo>
                        <a:pt x="204" y="0"/>
                      </a:lnTo>
                      <a:lnTo>
                        <a:pt x="205" y="0"/>
                      </a:lnTo>
                      <a:lnTo>
                        <a:pt x="207" y="0"/>
                      </a:lnTo>
                      <a:lnTo>
                        <a:pt x="209" y="0"/>
                      </a:lnTo>
                      <a:lnTo>
                        <a:pt x="211" y="0"/>
                      </a:lnTo>
                      <a:lnTo>
                        <a:pt x="213" y="0"/>
                      </a:lnTo>
                      <a:lnTo>
                        <a:pt x="215" y="0"/>
                      </a:lnTo>
                      <a:lnTo>
                        <a:pt x="217" y="0"/>
                      </a:lnTo>
                      <a:lnTo>
                        <a:pt x="219" y="0"/>
                      </a:lnTo>
                      <a:lnTo>
                        <a:pt x="221" y="0"/>
                      </a:lnTo>
                      <a:lnTo>
                        <a:pt x="223" y="0"/>
                      </a:lnTo>
                      <a:lnTo>
                        <a:pt x="225" y="0"/>
                      </a:lnTo>
                      <a:lnTo>
                        <a:pt x="227" y="0"/>
                      </a:lnTo>
                      <a:lnTo>
                        <a:pt x="229" y="0"/>
                      </a:lnTo>
                      <a:lnTo>
                        <a:pt x="230" y="0"/>
                      </a:lnTo>
                      <a:lnTo>
                        <a:pt x="232" y="0"/>
                      </a:lnTo>
                      <a:lnTo>
                        <a:pt x="234" y="0"/>
                      </a:lnTo>
                      <a:lnTo>
                        <a:pt x="236" y="0"/>
                      </a:lnTo>
                      <a:lnTo>
                        <a:pt x="238" y="0"/>
                      </a:lnTo>
                      <a:lnTo>
                        <a:pt x="240" y="0"/>
                      </a:lnTo>
                      <a:lnTo>
                        <a:pt x="242" y="0"/>
                      </a:lnTo>
                      <a:lnTo>
                        <a:pt x="244" y="0"/>
                      </a:lnTo>
                      <a:lnTo>
                        <a:pt x="246" y="0"/>
                      </a:lnTo>
                      <a:lnTo>
                        <a:pt x="248" y="0"/>
                      </a:lnTo>
                      <a:lnTo>
                        <a:pt x="250" y="0"/>
                      </a:lnTo>
                      <a:lnTo>
                        <a:pt x="252" y="0"/>
                      </a:lnTo>
                      <a:lnTo>
                        <a:pt x="254" y="0"/>
                      </a:lnTo>
                      <a:lnTo>
                        <a:pt x="255" y="0"/>
                      </a:lnTo>
                      <a:lnTo>
                        <a:pt x="257" y="0"/>
                      </a:lnTo>
                      <a:lnTo>
                        <a:pt x="259" y="0"/>
                      </a:lnTo>
                      <a:lnTo>
                        <a:pt x="261" y="0"/>
                      </a:lnTo>
                      <a:lnTo>
                        <a:pt x="263" y="0"/>
                      </a:lnTo>
                      <a:lnTo>
                        <a:pt x="265" y="0"/>
                      </a:lnTo>
                      <a:lnTo>
                        <a:pt x="265" y="2"/>
                      </a:lnTo>
                      <a:lnTo>
                        <a:pt x="265" y="4"/>
                      </a:lnTo>
                      <a:lnTo>
                        <a:pt x="265" y="6"/>
                      </a:lnTo>
                      <a:lnTo>
                        <a:pt x="265" y="8"/>
                      </a:lnTo>
                      <a:lnTo>
                        <a:pt x="265" y="10"/>
                      </a:lnTo>
                      <a:lnTo>
                        <a:pt x="265" y="12"/>
                      </a:lnTo>
                      <a:lnTo>
                        <a:pt x="265" y="14"/>
                      </a:lnTo>
                      <a:lnTo>
                        <a:pt x="265" y="16"/>
                      </a:lnTo>
                      <a:lnTo>
                        <a:pt x="265" y="18"/>
                      </a:lnTo>
                      <a:lnTo>
                        <a:pt x="265" y="20"/>
                      </a:lnTo>
                      <a:lnTo>
                        <a:pt x="265" y="21"/>
                      </a:lnTo>
                      <a:lnTo>
                        <a:pt x="265" y="23"/>
                      </a:lnTo>
                      <a:lnTo>
                        <a:pt x="265" y="25"/>
                      </a:lnTo>
                      <a:lnTo>
                        <a:pt x="265" y="27"/>
                      </a:lnTo>
                      <a:lnTo>
                        <a:pt x="267" y="27"/>
                      </a:lnTo>
                      <a:lnTo>
                        <a:pt x="267" y="29"/>
                      </a:lnTo>
                      <a:lnTo>
                        <a:pt x="267" y="31"/>
                      </a:lnTo>
                      <a:lnTo>
                        <a:pt x="267" y="33"/>
                      </a:lnTo>
                      <a:lnTo>
                        <a:pt x="267" y="35"/>
                      </a:lnTo>
                      <a:lnTo>
                        <a:pt x="267" y="37"/>
                      </a:lnTo>
                      <a:lnTo>
                        <a:pt x="267" y="39"/>
                      </a:lnTo>
                      <a:lnTo>
                        <a:pt x="267" y="41"/>
                      </a:lnTo>
                      <a:lnTo>
                        <a:pt x="269" y="43"/>
                      </a:lnTo>
                      <a:lnTo>
                        <a:pt x="269" y="45"/>
                      </a:lnTo>
                      <a:lnTo>
                        <a:pt x="269" y="46"/>
                      </a:lnTo>
                      <a:lnTo>
                        <a:pt x="269" y="48"/>
                      </a:lnTo>
                      <a:lnTo>
                        <a:pt x="269" y="50"/>
                      </a:lnTo>
                      <a:lnTo>
                        <a:pt x="269" y="52"/>
                      </a:lnTo>
                      <a:lnTo>
                        <a:pt x="269" y="54"/>
                      </a:lnTo>
                      <a:lnTo>
                        <a:pt x="269" y="56"/>
                      </a:lnTo>
                      <a:lnTo>
                        <a:pt x="271" y="56"/>
                      </a:lnTo>
                      <a:lnTo>
                        <a:pt x="271" y="58"/>
                      </a:lnTo>
                      <a:lnTo>
                        <a:pt x="271" y="60"/>
                      </a:lnTo>
                      <a:lnTo>
                        <a:pt x="271" y="62"/>
                      </a:lnTo>
                      <a:lnTo>
                        <a:pt x="271" y="64"/>
                      </a:lnTo>
                      <a:lnTo>
                        <a:pt x="271" y="66"/>
                      </a:lnTo>
                      <a:lnTo>
                        <a:pt x="271" y="68"/>
                      </a:lnTo>
                      <a:lnTo>
                        <a:pt x="271" y="69"/>
                      </a:lnTo>
                      <a:lnTo>
                        <a:pt x="271" y="71"/>
                      </a:lnTo>
                      <a:lnTo>
                        <a:pt x="271" y="73"/>
                      </a:lnTo>
                      <a:lnTo>
                        <a:pt x="271" y="75"/>
                      </a:lnTo>
                      <a:lnTo>
                        <a:pt x="271" y="77"/>
                      </a:lnTo>
                      <a:lnTo>
                        <a:pt x="271" y="79"/>
                      </a:lnTo>
                      <a:lnTo>
                        <a:pt x="271" y="81"/>
                      </a:lnTo>
                      <a:lnTo>
                        <a:pt x="271" y="83"/>
                      </a:lnTo>
                      <a:lnTo>
                        <a:pt x="271" y="85"/>
                      </a:lnTo>
                      <a:lnTo>
                        <a:pt x="271" y="87"/>
                      </a:lnTo>
                      <a:lnTo>
                        <a:pt x="271" y="89"/>
                      </a:lnTo>
                      <a:lnTo>
                        <a:pt x="271" y="91"/>
                      </a:lnTo>
                      <a:lnTo>
                        <a:pt x="271" y="93"/>
                      </a:lnTo>
                      <a:lnTo>
                        <a:pt x="271" y="94"/>
                      </a:lnTo>
                      <a:lnTo>
                        <a:pt x="271" y="96"/>
                      </a:lnTo>
                      <a:lnTo>
                        <a:pt x="271" y="98"/>
                      </a:lnTo>
                      <a:lnTo>
                        <a:pt x="271" y="100"/>
                      </a:lnTo>
                      <a:lnTo>
                        <a:pt x="271" y="102"/>
                      </a:lnTo>
                      <a:lnTo>
                        <a:pt x="271" y="104"/>
                      </a:lnTo>
                      <a:lnTo>
                        <a:pt x="271" y="106"/>
                      </a:lnTo>
                      <a:lnTo>
                        <a:pt x="269" y="106"/>
                      </a:lnTo>
                      <a:lnTo>
                        <a:pt x="269" y="108"/>
                      </a:lnTo>
                      <a:lnTo>
                        <a:pt x="269" y="110"/>
                      </a:lnTo>
                      <a:lnTo>
                        <a:pt x="269" y="112"/>
                      </a:lnTo>
                      <a:lnTo>
                        <a:pt x="269" y="114"/>
                      </a:lnTo>
                      <a:lnTo>
                        <a:pt x="269" y="116"/>
                      </a:lnTo>
                      <a:lnTo>
                        <a:pt x="269" y="117"/>
                      </a:lnTo>
                      <a:lnTo>
                        <a:pt x="269" y="119"/>
                      </a:lnTo>
                      <a:lnTo>
                        <a:pt x="269" y="121"/>
                      </a:lnTo>
                      <a:lnTo>
                        <a:pt x="269" y="123"/>
                      </a:lnTo>
                      <a:lnTo>
                        <a:pt x="269" y="125"/>
                      </a:lnTo>
                      <a:lnTo>
                        <a:pt x="269" y="127"/>
                      </a:lnTo>
                      <a:lnTo>
                        <a:pt x="269" y="129"/>
                      </a:lnTo>
                      <a:lnTo>
                        <a:pt x="269" y="131"/>
                      </a:lnTo>
                      <a:lnTo>
                        <a:pt x="267" y="131"/>
                      </a:lnTo>
                      <a:lnTo>
                        <a:pt x="269" y="131"/>
                      </a:lnTo>
                      <a:lnTo>
                        <a:pt x="267" y="131"/>
                      </a:lnTo>
                      <a:lnTo>
                        <a:pt x="267" y="129"/>
                      </a:lnTo>
                      <a:lnTo>
                        <a:pt x="267" y="131"/>
                      </a:lnTo>
                      <a:lnTo>
                        <a:pt x="265" y="131"/>
                      </a:lnTo>
                      <a:lnTo>
                        <a:pt x="267" y="131"/>
                      </a:lnTo>
                      <a:lnTo>
                        <a:pt x="267" y="129"/>
                      </a:lnTo>
                      <a:lnTo>
                        <a:pt x="265" y="129"/>
                      </a:lnTo>
                      <a:lnTo>
                        <a:pt x="263" y="129"/>
                      </a:lnTo>
                      <a:lnTo>
                        <a:pt x="261" y="129"/>
                      </a:lnTo>
                      <a:lnTo>
                        <a:pt x="263" y="129"/>
                      </a:lnTo>
                      <a:lnTo>
                        <a:pt x="263" y="127"/>
                      </a:lnTo>
                      <a:lnTo>
                        <a:pt x="261" y="127"/>
                      </a:lnTo>
                      <a:lnTo>
                        <a:pt x="261" y="129"/>
                      </a:lnTo>
                      <a:lnTo>
                        <a:pt x="261" y="127"/>
                      </a:lnTo>
                      <a:lnTo>
                        <a:pt x="259" y="127"/>
                      </a:lnTo>
                      <a:lnTo>
                        <a:pt x="261" y="127"/>
                      </a:lnTo>
                      <a:lnTo>
                        <a:pt x="261" y="125"/>
                      </a:lnTo>
                      <a:lnTo>
                        <a:pt x="259" y="125"/>
                      </a:lnTo>
                      <a:lnTo>
                        <a:pt x="259" y="127"/>
                      </a:lnTo>
                      <a:lnTo>
                        <a:pt x="259" y="125"/>
                      </a:lnTo>
                      <a:lnTo>
                        <a:pt x="259" y="127"/>
                      </a:lnTo>
                      <a:lnTo>
                        <a:pt x="257" y="127"/>
                      </a:lnTo>
                      <a:lnTo>
                        <a:pt x="257" y="125"/>
                      </a:lnTo>
                      <a:lnTo>
                        <a:pt x="255" y="125"/>
                      </a:lnTo>
                      <a:lnTo>
                        <a:pt x="255" y="123"/>
                      </a:lnTo>
                      <a:lnTo>
                        <a:pt x="255" y="125"/>
                      </a:lnTo>
                      <a:lnTo>
                        <a:pt x="255" y="123"/>
                      </a:lnTo>
                      <a:lnTo>
                        <a:pt x="254" y="123"/>
                      </a:lnTo>
                      <a:lnTo>
                        <a:pt x="254" y="121"/>
                      </a:lnTo>
                      <a:lnTo>
                        <a:pt x="254" y="123"/>
                      </a:lnTo>
                      <a:lnTo>
                        <a:pt x="254" y="121"/>
                      </a:lnTo>
                      <a:lnTo>
                        <a:pt x="252" y="121"/>
                      </a:lnTo>
                      <a:lnTo>
                        <a:pt x="252" y="123"/>
                      </a:lnTo>
                      <a:lnTo>
                        <a:pt x="252" y="121"/>
                      </a:lnTo>
                      <a:lnTo>
                        <a:pt x="250" y="121"/>
                      </a:lnTo>
                      <a:lnTo>
                        <a:pt x="252" y="121"/>
                      </a:lnTo>
                      <a:lnTo>
                        <a:pt x="252" y="119"/>
                      </a:lnTo>
                      <a:lnTo>
                        <a:pt x="252" y="121"/>
                      </a:lnTo>
                      <a:lnTo>
                        <a:pt x="250" y="121"/>
                      </a:lnTo>
                      <a:lnTo>
                        <a:pt x="250" y="119"/>
                      </a:lnTo>
                      <a:lnTo>
                        <a:pt x="250" y="121"/>
                      </a:lnTo>
                      <a:lnTo>
                        <a:pt x="250" y="119"/>
                      </a:lnTo>
                      <a:lnTo>
                        <a:pt x="248" y="119"/>
                      </a:lnTo>
                      <a:lnTo>
                        <a:pt x="246" y="119"/>
                      </a:lnTo>
                      <a:lnTo>
                        <a:pt x="246" y="117"/>
                      </a:lnTo>
                      <a:lnTo>
                        <a:pt x="246" y="119"/>
                      </a:lnTo>
                      <a:lnTo>
                        <a:pt x="246" y="121"/>
                      </a:lnTo>
                      <a:lnTo>
                        <a:pt x="244" y="121"/>
                      </a:lnTo>
                      <a:lnTo>
                        <a:pt x="244" y="119"/>
                      </a:lnTo>
                      <a:lnTo>
                        <a:pt x="244" y="121"/>
                      </a:lnTo>
                      <a:lnTo>
                        <a:pt x="242" y="121"/>
                      </a:lnTo>
                      <a:lnTo>
                        <a:pt x="240" y="121"/>
                      </a:lnTo>
                      <a:lnTo>
                        <a:pt x="238" y="121"/>
                      </a:lnTo>
                      <a:lnTo>
                        <a:pt x="236" y="121"/>
                      </a:lnTo>
                      <a:lnTo>
                        <a:pt x="236" y="119"/>
                      </a:lnTo>
                      <a:lnTo>
                        <a:pt x="234" y="119"/>
                      </a:lnTo>
                      <a:lnTo>
                        <a:pt x="232" y="119"/>
                      </a:lnTo>
                      <a:lnTo>
                        <a:pt x="232" y="121"/>
                      </a:lnTo>
                      <a:lnTo>
                        <a:pt x="230" y="121"/>
                      </a:lnTo>
                      <a:lnTo>
                        <a:pt x="229" y="121"/>
                      </a:lnTo>
                      <a:lnTo>
                        <a:pt x="229" y="123"/>
                      </a:lnTo>
                      <a:lnTo>
                        <a:pt x="229" y="121"/>
                      </a:lnTo>
                      <a:lnTo>
                        <a:pt x="227" y="121"/>
                      </a:lnTo>
                      <a:lnTo>
                        <a:pt x="227" y="123"/>
                      </a:lnTo>
                      <a:lnTo>
                        <a:pt x="225" y="123"/>
                      </a:lnTo>
                      <a:lnTo>
                        <a:pt x="225" y="121"/>
                      </a:lnTo>
                      <a:lnTo>
                        <a:pt x="223" y="121"/>
                      </a:lnTo>
                      <a:lnTo>
                        <a:pt x="223" y="123"/>
                      </a:lnTo>
                      <a:lnTo>
                        <a:pt x="223" y="121"/>
                      </a:lnTo>
                      <a:lnTo>
                        <a:pt x="221" y="121"/>
                      </a:lnTo>
                      <a:lnTo>
                        <a:pt x="221" y="123"/>
                      </a:lnTo>
                      <a:lnTo>
                        <a:pt x="219" y="123"/>
                      </a:lnTo>
                      <a:lnTo>
                        <a:pt x="217" y="123"/>
                      </a:lnTo>
                      <a:lnTo>
                        <a:pt x="217" y="125"/>
                      </a:lnTo>
                      <a:lnTo>
                        <a:pt x="215" y="125"/>
                      </a:lnTo>
                      <a:lnTo>
                        <a:pt x="217" y="125"/>
                      </a:lnTo>
                      <a:lnTo>
                        <a:pt x="215" y="125"/>
                      </a:lnTo>
                      <a:lnTo>
                        <a:pt x="215" y="127"/>
                      </a:lnTo>
                      <a:lnTo>
                        <a:pt x="213" y="127"/>
                      </a:lnTo>
                      <a:lnTo>
                        <a:pt x="213" y="125"/>
                      </a:lnTo>
                      <a:lnTo>
                        <a:pt x="211" y="125"/>
                      </a:lnTo>
                      <a:lnTo>
                        <a:pt x="211" y="127"/>
                      </a:lnTo>
                      <a:lnTo>
                        <a:pt x="211" y="129"/>
                      </a:lnTo>
                      <a:lnTo>
                        <a:pt x="209" y="129"/>
                      </a:lnTo>
                      <a:lnTo>
                        <a:pt x="209" y="127"/>
                      </a:lnTo>
                      <a:lnTo>
                        <a:pt x="207" y="125"/>
                      </a:lnTo>
                      <a:lnTo>
                        <a:pt x="205" y="125"/>
                      </a:lnTo>
                      <a:lnTo>
                        <a:pt x="205" y="123"/>
                      </a:lnTo>
                      <a:lnTo>
                        <a:pt x="204" y="123"/>
                      </a:lnTo>
                      <a:lnTo>
                        <a:pt x="202" y="123"/>
                      </a:lnTo>
                      <a:lnTo>
                        <a:pt x="202" y="121"/>
                      </a:lnTo>
                      <a:lnTo>
                        <a:pt x="204" y="121"/>
                      </a:lnTo>
                      <a:lnTo>
                        <a:pt x="202" y="121"/>
                      </a:lnTo>
                      <a:lnTo>
                        <a:pt x="202" y="119"/>
                      </a:lnTo>
                      <a:lnTo>
                        <a:pt x="200" y="121"/>
                      </a:lnTo>
                      <a:lnTo>
                        <a:pt x="200" y="123"/>
                      </a:lnTo>
                      <a:lnTo>
                        <a:pt x="198" y="123"/>
                      </a:lnTo>
                      <a:lnTo>
                        <a:pt x="196" y="123"/>
                      </a:lnTo>
                      <a:lnTo>
                        <a:pt x="196" y="121"/>
                      </a:lnTo>
                      <a:lnTo>
                        <a:pt x="194" y="121"/>
                      </a:lnTo>
                      <a:lnTo>
                        <a:pt x="194" y="123"/>
                      </a:lnTo>
                      <a:lnTo>
                        <a:pt x="194" y="121"/>
                      </a:lnTo>
                      <a:lnTo>
                        <a:pt x="194" y="119"/>
                      </a:lnTo>
                      <a:lnTo>
                        <a:pt x="192" y="119"/>
                      </a:lnTo>
                      <a:lnTo>
                        <a:pt x="190" y="119"/>
                      </a:lnTo>
                      <a:lnTo>
                        <a:pt x="190" y="121"/>
                      </a:lnTo>
                      <a:lnTo>
                        <a:pt x="190" y="123"/>
                      </a:lnTo>
                      <a:lnTo>
                        <a:pt x="188" y="123"/>
                      </a:lnTo>
                      <a:lnTo>
                        <a:pt x="186" y="123"/>
                      </a:lnTo>
                      <a:lnTo>
                        <a:pt x="188" y="123"/>
                      </a:lnTo>
                      <a:lnTo>
                        <a:pt x="186" y="125"/>
                      </a:lnTo>
                      <a:lnTo>
                        <a:pt x="188" y="125"/>
                      </a:lnTo>
                      <a:lnTo>
                        <a:pt x="186" y="127"/>
                      </a:lnTo>
                      <a:lnTo>
                        <a:pt x="184" y="127"/>
                      </a:lnTo>
                      <a:lnTo>
                        <a:pt x="184" y="125"/>
                      </a:lnTo>
                      <a:lnTo>
                        <a:pt x="184" y="123"/>
                      </a:lnTo>
                      <a:lnTo>
                        <a:pt x="184" y="121"/>
                      </a:lnTo>
                      <a:lnTo>
                        <a:pt x="184" y="119"/>
                      </a:lnTo>
                      <a:lnTo>
                        <a:pt x="182" y="119"/>
                      </a:lnTo>
                      <a:lnTo>
                        <a:pt x="182" y="121"/>
                      </a:lnTo>
                      <a:lnTo>
                        <a:pt x="181" y="121"/>
                      </a:lnTo>
                      <a:lnTo>
                        <a:pt x="181" y="123"/>
                      </a:lnTo>
                      <a:lnTo>
                        <a:pt x="179" y="123"/>
                      </a:lnTo>
                      <a:lnTo>
                        <a:pt x="179" y="121"/>
                      </a:lnTo>
                      <a:lnTo>
                        <a:pt x="181" y="121"/>
                      </a:lnTo>
                      <a:lnTo>
                        <a:pt x="179" y="121"/>
                      </a:lnTo>
                      <a:lnTo>
                        <a:pt x="179" y="123"/>
                      </a:lnTo>
                      <a:lnTo>
                        <a:pt x="177" y="123"/>
                      </a:lnTo>
                      <a:lnTo>
                        <a:pt x="175" y="123"/>
                      </a:lnTo>
                      <a:lnTo>
                        <a:pt x="175" y="121"/>
                      </a:lnTo>
                      <a:lnTo>
                        <a:pt x="175" y="119"/>
                      </a:lnTo>
                      <a:lnTo>
                        <a:pt x="173" y="119"/>
                      </a:lnTo>
                      <a:lnTo>
                        <a:pt x="173" y="121"/>
                      </a:lnTo>
                      <a:lnTo>
                        <a:pt x="171" y="121"/>
                      </a:lnTo>
                      <a:lnTo>
                        <a:pt x="171" y="119"/>
                      </a:lnTo>
                      <a:lnTo>
                        <a:pt x="171" y="117"/>
                      </a:lnTo>
                      <a:lnTo>
                        <a:pt x="169" y="117"/>
                      </a:lnTo>
                      <a:lnTo>
                        <a:pt x="167" y="117"/>
                      </a:lnTo>
                      <a:lnTo>
                        <a:pt x="167" y="119"/>
                      </a:lnTo>
                      <a:lnTo>
                        <a:pt x="165" y="119"/>
                      </a:lnTo>
                      <a:lnTo>
                        <a:pt x="165" y="121"/>
                      </a:lnTo>
                      <a:lnTo>
                        <a:pt x="163" y="121"/>
                      </a:lnTo>
                      <a:lnTo>
                        <a:pt x="163" y="123"/>
                      </a:lnTo>
                      <a:lnTo>
                        <a:pt x="161" y="123"/>
                      </a:lnTo>
                      <a:lnTo>
                        <a:pt x="161" y="121"/>
                      </a:lnTo>
                      <a:lnTo>
                        <a:pt x="159" y="121"/>
                      </a:lnTo>
                      <a:lnTo>
                        <a:pt x="159" y="119"/>
                      </a:lnTo>
                      <a:lnTo>
                        <a:pt x="159" y="121"/>
                      </a:lnTo>
                      <a:lnTo>
                        <a:pt x="159" y="119"/>
                      </a:lnTo>
                      <a:lnTo>
                        <a:pt x="159" y="117"/>
                      </a:lnTo>
                      <a:lnTo>
                        <a:pt x="157" y="117"/>
                      </a:lnTo>
                      <a:lnTo>
                        <a:pt x="156" y="117"/>
                      </a:lnTo>
                      <a:lnTo>
                        <a:pt x="156" y="116"/>
                      </a:lnTo>
                      <a:lnTo>
                        <a:pt x="156" y="114"/>
                      </a:lnTo>
                      <a:lnTo>
                        <a:pt x="154" y="114"/>
                      </a:lnTo>
                      <a:lnTo>
                        <a:pt x="156" y="114"/>
                      </a:lnTo>
                      <a:lnTo>
                        <a:pt x="156" y="112"/>
                      </a:lnTo>
                      <a:lnTo>
                        <a:pt x="154" y="112"/>
                      </a:lnTo>
                      <a:lnTo>
                        <a:pt x="152" y="112"/>
                      </a:lnTo>
                      <a:lnTo>
                        <a:pt x="150" y="112"/>
                      </a:lnTo>
                      <a:lnTo>
                        <a:pt x="148" y="112"/>
                      </a:lnTo>
                      <a:lnTo>
                        <a:pt x="146" y="112"/>
                      </a:lnTo>
                      <a:lnTo>
                        <a:pt x="146" y="114"/>
                      </a:lnTo>
                      <a:lnTo>
                        <a:pt x="144" y="114"/>
                      </a:lnTo>
                      <a:lnTo>
                        <a:pt x="144" y="116"/>
                      </a:lnTo>
                      <a:lnTo>
                        <a:pt x="142" y="114"/>
                      </a:lnTo>
                      <a:lnTo>
                        <a:pt x="140" y="112"/>
                      </a:lnTo>
                      <a:lnTo>
                        <a:pt x="138" y="112"/>
                      </a:lnTo>
                      <a:lnTo>
                        <a:pt x="138" y="110"/>
                      </a:lnTo>
                      <a:lnTo>
                        <a:pt x="138" y="112"/>
                      </a:lnTo>
                      <a:lnTo>
                        <a:pt x="136" y="112"/>
                      </a:lnTo>
                      <a:lnTo>
                        <a:pt x="134" y="112"/>
                      </a:lnTo>
                      <a:lnTo>
                        <a:pt x="133" y="112"/>
                      </a:lnTo>
                      <a:lnTo>
                        <a:pt x="131" y="112"/>
                      </a:lnTo>
                      <a:lnTo>
                        <a:pt x="131" y="110"/>
                      </a:lnTo>
                      <a:lnTo>
                        <a:pt x="129" y="110"/>
                      </a:lnTo>
                      <a:lnTo>
                        <a:pt x="127" y="110"/>
                      </a:lnTo>
                      <a:lnTo>
                        <a:pt x="127" y="108"/>
                      </a:lnTo>
                      <a:lnTo>
                        <a:pt x="127" y="110"/>
                      </a:lnTo>
                      <a:lnTo>
                        <a:pt x="125" y="110"/>
                      </a:lnTo>
                      <a:lnTo>
                        <a:pt x="123" y="110"/>
                      </a:lnTo>
                      <a:lnTo>
                        <a:pt x="123" y="108"/>
                      </a:lnTo>
                      <a:lnTo>
                        <a:pt x="123" y="110"/>
                      </a:lnTo>
                      <a:lnTo>
                        <a:pt x="121" y="110"/>
                      </a:lnTo>
                      <a:lnTo>
                        <a:pt x="121" y="108"/>
                      </a:lnTo>
                      <a:lnTo>
                        <a:pt x="121" y="106"/>
                      </a:lnTo>
                      <a:lnTo>
                        <a:pt x="121" y="104"/>
                      </a:lnTo>
                      <a:lnTo>
                        <a:pt x="119" y="104"/>
                      </a:lnTo>
                      <a:lnTo>
                        <a:pt x="119" y="102"/>
                      </a:lnTo>
                      <a:lnTo>
                        <a:pt x="119" y="104"/>
                      </a:lnTo>
                      <a:lnTo>
                        <a:pt x="119" y="102"/>
                      </a:lnTo>
                      <a:lnTo>
                        <a:pt x="117" y="102"/>
                      </a:lnTo>
                      <a:lnTo>
                        <a:pt x="117" y="100"/>
                      </a:lnTo>
                      <a:lnTo>
                        <a:pt x="117" y="102"/>
                      </a:lnTo>
                      <a:lnTo>
                        <a:pt x="117" y="100"/>
                      </a:lnTo>
                      <a:lnTo>
                        <a:pt x="115" y="100"/>
                      </a:lnTo>
                      <a:lnTo>
                        <a:pt x="115" y="102"/>
                      </a:lnTo>
                      <a:lnTo>
                        <a:pt x="113" y="102"/>
                      </a:lnTo>
                      <a:lnTo>
                        <a:pt x="111" y="102"/>
                      </a:lnTo>
                      <a:lnTo>
                        <a:pt x="109" y="102"/>
                      </a:lnTo>
                      <a:lnTo>
                        <a:pt x="109" y="100"/>
                      </a:lnTo>
                      <a:lnTo>
                        <a:pt x="108" y="102"/>
                      </a:lnTo>
                      <a:lnTo>
                        <a:pt x="106" y="102"/>
                      </a:lnTo>
                      <a:lnTo>
                        <a:pt x="104" y="102"/>
                      </a:lnTo>
                      <a:lnTo>
                        <a:pt x="104" y="100"/>
                      </a:lnTo>
                      <a:lnTo>
                        <a:pt x="102" y="100"/>
                      </a:lnTo>
                      <a:lnTo>
                        <a:pt x="102" y="98"/>
                      </a:lnTo>
                      <a:lnTo>
                        <a:pt x="100" y="98"/>
                      </a:lnTo>
                      <a:lnTo>
                        <a:pt x="100" y="96"/>
                      </a:lnTo>
                      <a:lnTo>
                        <a:pt x="98" y="96"/>
                      </a:lnTo>
                      <a:lnTo>
                        <a:pt x="98" y="94"/>
                      </a:lnTo>
                      <a:lnTo>
                        <a:pt x="96" y="94"/>
                      </a:lnTo>
                      <a:lnTo>
                        <a:pt x="96" y="96"/>
                      </a:lnTo>
                      <a:lnTo>
                        <a:pt x="96" y="94"/>
                      </a:lnTo>
                      <a:lnTo>
                        <a:pt x="96" y="91"/>
                      </a:lnTo>
                      <a:lnTo>
                        <a:pt x="96" y="89"/>
                      </a:lnTo>
                      <a:lnTo>
                        <a:pt x="96" y="85"/>
                      </a:lnTo>
                      <a:lnTo>
                        <a:pt x="96" y="83"/>
                      </a:lnTo>
                      <a:lnTo>
                        <a:pt x="96" y="79"/>
                      </a:lnTo>
                      <a:lnTo>
                        <a:pt x="96" y="77"/>
                      </a:lnTo>
                      <a:lnTo>
                        <a:pt x="96" y="75"/>
                      </a:lnTo>
                      <a:lnTo>
                        <a:pt x="96" y="73"/>
                      </a:lnTo>
                      <a:lnTo>
                        <a:pt x="96" y="71"/>
                      </a:lnTo>
                      <a:lnTo>
                        <a:pt x="96" y="69"/>
                      </a:lnTo>
                      <a:lnTo>
                        <a:pt x="96" y="68"/>
                      </a:lnTo>
                      <a:lnTo>
                        <a:pt x="96" y="62"/>
                      </a:lnTo>
                      <a:lnTo>
                        <a:pt x="96" y="56"/>
                      </a:lnTo>
                      <a:lnTo>
                        <a:pt x="96" y="54"/>
                      </a:lnTo>
                      <a:lnTo>
                        <a:pt x="96" y="50"/>
                      </a:lnTo>
                      <a:lnTo>
                        <a:pt x="96" y="48"/>
                      </a:lnTo>
                      <a:lnTo>
                        <a:pt x="96" y="46"/>
                      </a:lnTo>
                      <a:lnTo>
                        <a:pt x="96" y="45"/>
                      </a:lnTo>
                      <a:lnTo>
                        <a:pt x="96" y="41"/>
                      </a:lnTo>
                      <a:lnTo>
                        <a:pt x="96" y="39"/>
                      </a:lnTo>
                      <a:lnTo>
                        <a:pt x="96" y="37"/>
                      </a:lnTo>
                      <a:lnTo>
                        <a:pt x="96" y="35"/>
                      </a:lnTo>
                      <a:lnTo>
                        <a:pt x="96" y="33"/>
                      </a:lnTo>
                      <a:lnTo>
                        <a:pt x="96" y="29"/>
                      </a:lnTo>
                      <a:lnTo>
                        <a:pt x="96" y="25"/>
                      </a:lnTo>
                      <a:lnTo>
                        <a:pt x="96" y="23"/>
                      </a:lnTo>
                      <a:lnTo>
                        <a:pt x="96" y="20"/>
                      </a:lnTo>
                      <a:lnTo>
                        <a:pt x="88" y="20"/>
                      </a:lnTo>
                      <a:lnTo>
                        <a:pt x="86" y="20"/>
                      </a:lnTo>
                      <a:lnTo>
                        <a:pt x="85" y="20"/>
                      </a:lnTo>
                      <a:lnTo>
                        <a:pt x="81" y="20"/>
                      </a:lnTo>
                      <a:lnTo>
                        <a:pt x="79" y="20"/>
                      </a:lnTo>
                      <a:lnTo>
                        <a:pt x="69" y="20"/>
                      </a:lnTo>
                      <a:lnTo>
                        <a:pt x="65" y="20"/>
                      </a:lnTo>
                      <a:lnTo>
                        <a:pt x="61" y="20"/>
                      </a:lnTo>
                      <a:lnTo>
                        <a:pt x="58" y="20"/>
                      </a:lnTo>
                      <a:lnTo>
                        <a:pt x="52" y="20"/>
                      </a:lnTo>
                      <a:lnTo>
                        <a:pt x="50" y="20"/>
                      </a:lnTo>
                      <a:lnTo>
                        <a:pt x="48" y="20"/>
                      </a:lnTo>
                      <a:lnTo>
                        <a:pt x="46" y="20"/>
                      </a:lnTo>
                      <a:lnTo>
                        <a:pt x="44" y="20"/>
                      </a:lnTo>
                      <a:lnTo>
                        <a:pt x="38" y="20"/>
                      </a:lnTo>
                      <a:lnTo>
                        <a:pt x="37" y="20"/>
                      </a:lnTo>
                      <a:lnTo>
                        <a:pt x="35" y="20"/>
                      </a:lnTo>
                      <a:lnTo>
                        <a:pt x="33" y="20"/>
                      </a:lnTo>
                      <a:lnTo>
                        <a:pt x="31" y="20"/>
                      </a:lnTo>
                      <a:lnTo>
                        <a:pt x="27" y="20"/>
                      </a:lnTo>
                      <a:lnTo>
                        <a:pt x="25" y="20"/>
                      </a:lnTo>
                      <a:lnTo>
                        <a:pt x="15" y="20"/>
                      </a:lnTo>
                      <a:lnTo>
                        <a:pt x="10" y="20"/>
                      </a:lnTo>
                      <a:lnTo>
                        <a:pt x="6" y="20"/>
                      </a:lnTo>
                      <a:lnTo>
                        <a:pt x="0" y="20"/>
                      </a:lnTo>
                      <a:lnTo>
                        <a:pt x="0" y="18"/>
                      </a:lnTo>
                      <a:lnTo>
                        <a:pt x="0" y="14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3" y="0"/>
                      </a:lnTo>
                      <a:lnTo>
                        <a:pt x="15" y="0"/>
                      </a:lnTo>
                      <a:lnTo>
                        <a:pt x="25" y="0"/>
                      </a:lnTo>
                      <a:lnTo>
                        <a:pt x="31" y="0"/>
                      </a:lnTo>
                      <a:lnTo>
                        <a:pt x="33" y="0"/>
                      </a:lnTo>
                      <a:lnTo>
                        <a:pt x="35" y="0"/>
                      </a:lnTo>
                      <a:lnTo>
                        <a:pt x="37" y="0"/>
                      </a:lnTo>
                      <a:lnTo>
                        <a:pt x="38" y="0"/>
                      </a:lnTo>
                      <a:lnTo>
                        <a:pt x="40" y="0"/>
                      </a:lnTo>
                      <a:lnTo>
                        <a:pt x="42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50" y="0"/>
                      </a:lnTo>
                      <a:lnTo>
                        <a:pt x="52" y="0"/>
                      </a:lnTo>
                      <a:lnTo>
                        <a:pt x="54" y="0"/>
                      </a:lnTo>
                      <a:lnTo>
                        <a:pt x="56" y="0"/>
                      </a:lnTo>
                      <a:lnTo>
                        <a:pt x="58" y="0"/>
                      </a:lnTo>
                      <a:lnTo>
                        <a:pt x="60" y="0"/>
                      </a:lnTo>
                      <a:lnTo>
                        <a:pt x="61" y="0"/>
                      </a:lnTo>
                      <a:lnTo>
                        <a:pt x="63" y="0"/>
                      </a:lnTo>
                      <a:lnTo>
                        <a:pt x="65" y="0"/>
                      </a:lnTo>
                      <a:lnTo>
                        <a:pt x="67" y="0"/>
                      </a:lnTo>
                      <a:lnTo>
                        <a:pt x="69" y="0"/>
                      </a:lnTo>
                      <a:lnTo>
                        <a:pt x="71" y="0"/>
                      </a:lnTo>
                      <a:lnTo>
                        <a:pt x="73" y="0"/>
                      </a:lnTo>
                      <a:lnTo>
                        <a:pt x="75" y="0"/>
                      </a:lnTo>
                      <a:lnTo>
                        <a:pt x="77" y="0"/>
                      </a:lnTo>
                      <a:lnTo>
                        <a:pt x="79" y="0"/>
                      </a:lnTo>
                      <a:lnTo>
                        <a:pt x="81" y="0"/>
                      </a:lnTo>
                      <a:lnTo>
                        <a:pt x="83" y="0"/>
                      </a:lnTo>
                      <a:lnTo>
                        <a:pt x="85" y="0"/>
                      </a:lnTo>
                      <a:lnTo>
                        <a:pt x="86" y="0"/>
                      </a:lnTo>
                      <a:lnTo>
                        <a:pt x="88" y="0"/>
                      </a:lnTo>
                      <a:lnTo>
                        <a:pt x="90" y="0"/>
                      </a:lnTo>
                      <a:lnTo>
                        <a:pt x="92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37" name="Freeform 1551"/>
                <p:cNvSpPr>
                  <a:spLocks/>
                </p:cNvSpPr>
                <p:nvPr/>
              </p:nvSpPr>
              <p:spPr bwMode="auto">
                <a:xfrm>
                  <a:off x="3886499" y="2256769"/>
                  <a:ext cx="349250" cy="274638"/>
                </a:xfrm>
                <a:custGeom>
                  <a:avLst/>
                  <a:gdLst>
                    <a:gd name="T0" fmla="*/ 69 w 220"/>
                    <a:gd name="T1" fmla="*/ 0 h 173"/>
                    <a:gd name="T2" fmla="*/ 78 w 220"/>
                    <a:gd name="T3" fmla="*/ 0 h 173"/>
                    <a:gd name="T4" fmla="*/ 88 w 220"/>
                    <a:gd name="T5" fmla="*/ 0 h 173"/>
                    <a:gd name="T6" fmla="*/ 98 w 220"/>
                    <a:gd name="T7" fmla="*/ 0 h 173"/>
                    <a:gd name="T8" fmla="*/ 107 w 220"/>
                    <a:gd name="T9" fmla="*/ 0 h 173"/>
                    <a:gd name="T10" fmla="*/ 117 w 220"/>
                    <a:gd name="T11" fmla="*/ 0 h 173"/>
                    <a:gd name="T12" fmla="*/ 126 w 220"/>
                    <a:gd name="T13" fmla="*/ 0 h 173"/>
                    <a:gd name="T14" fmla="*/ 136 w 220"/>
                    <a:gd name="T15" fmla="*/ 0 h 173"/>
                    <a:gd name="T16" fmla="*/ 146 w 220"/>
                    <a:gd name="T17" fmla="*/ 0 h 173"/>
                    <a:gd name="T18" fmla="*/ 155 w 220"/>
                    <a:gd name="T19" fmla="*/ 0 h 173"/>
                    <a:gd name="T20" fmla="*/ 165 w 220"/>
                    <a:gd name="T21" fmla="*/ 0 h 173"/>
                    <a:gd name="T22" fmla="*/ 174 w 220"/>
                    <a:gd name="T23" fmla="*/ 0 h 173"/>
                    <a:gd name="T24" fmla="*/ 184 w 220"/>
                    <a:gd name="T25" fmla="*/ 0 h 173"/>
                    <a:gd name="T26" fmla="*/ 194 w 220"/>
                    <a:gd name="T27" fmla="*/ 0 h 173"/>
                    <a:gd name="T28" fmla="*/ 203 w 220"/>
                    <a:gd name="T29" fmla="*/ 0 h 173"/>
                    <a:gd name="T30" fmla="*/ 213 w 220"/>
                    <a:gd name="T31" fmla="*/ 0 h 173"/>
                    <a:gd name="T32" fmla="*/ 220 w 220"/>
                    <a:gd name="T33" fmla="*/ 2 h 173"/>
                    <a:gd name="T34" fmla="*/ 220 w 220"/>
                    <a:gd name="T35" fmla="*/ 12 h 173"/>
                    <a:gd name="T36" fmla="*/ 220 w 220"/>
                    <a:gd name="T37" fmla="*/ 21 h 173"/>
                    <a:gd name="T38" fmla="*/ 220 w 220"/>
                    <a:gd name="T39" fmla="*/ 31 h 173"/>
                    <a:gd name="T40" fmla="*/ 220 w 220"/>
                    <a:gd name="T41" fmla="*/ 41 h 173"/>
                    <a:gd name="T42" fmla="*/ 220 w 220"/>
                    <a:gd name="T43" fmla="*/ 50 h 173"/>
                    <a:gd name="T44" fmla="*/ 220 w 220"/>
                    <a:gd name="T45" fmla="*/ 62 h 173"/>
                    <a:gd name="T46" fmla="*/ 220 w 220"/>
                    <a:gd name="T47" fmla="*/ 71 h 173"/>
                    <a:gd name="T48" fmla="*/ 220 w 220"/>
                    <a:gd name="T49" fmla="*/ 81 h 173"/>
                    <a:gd name="T50" fmla="*/ 220 w 220"/>
                    <a:gd name="T51" fmla="*/ 90 h 173"/>
                    <a:gd name="T52" fmla="*/ 220 w 220"/>
                    <a:gd name="T53" fmla="*/ 121 h 173"/>
                    <a:gd name="T54" fmla="*/ 220 w 220"/>
                    <a:gd name="T55" fmla="*/ 133 h 173"/>
                    <a:gd name="T56" fmla="*/ 220 w 220"/>
                    <a:gd name="T57" fmla="*/ 156 h 173"/>
                    <a:gd name="T58" fmla="*/ 220 w 220"/>
                    <a:gd name="T59" fmla="*/ 173 h 173"/>
                    <a:gd name="T60" fmla="*/ 197 w 220"/>
                    <a:gd name="T61" fmla="*/ 173 h 173"/>
                    <a:gd name="T62" fmla="*/ 182 w 220"/>
                    <a:gd name="T63" fmla="*/ 173 h 173"/>
                    <a:gd name="T64" fmla="*/ 167 w 220"/>
                    <a:gd name="T65" fmla="*/ 173 h 173"/>
                    <a:gd name="T66" fmla="*/ 151 w 220"/>
                    <a:gd name="T67" fmla="*/ 173 h 173"/>
                    <a:gd name="T68" fmla="*/ 142 w 220"/>
                    <a:gd name="T69" fmla="*/ 173 h 173"/>
                    <a:gd name="T70" fmla="*/ 124 w 220"/>
                    <a:gd name="T71" fmla="*/ 173 h 173"/>
                    <a:gd name="T72" fmla="*/ 113 w 220"/>
                    <a:gd name="T73" fmla="*/ 173 h 173"/>
                    <a:gd name="T74" fmla="*/ 99 w 220"/>
                    <a:gd name="T75" fmla="*/ 173 h 173"/>
                    <a:gd name="T76" fmla="*/ 74 w 220"/>
                    <a:gd name="T77" fmla="*/ 173 h 173"/>
                    <a:gd name="T78" fmla="*/ 50 w 220"/>
                    <a:gd name="T79" fmla="*/ 173 h 173"/>
                    <a:gd name="T80" fmla="*/ 32 w 220"/>
                    <a:gd name="T81" fmla="*/ 173 h 173"/>
                    <a:gd name="T82" fmla="*/ 17 w 220"/>
                    <a:gd name="T83" fmla="*/ 173 h 173"/>
                    <a:gd name="T84" fmla="*/ 5 w 220"/>
                    <a:gd name="T85" fmla="*/ 173 h 173"/>
                    <a:gd name="T86" fmla="*/ 0 w 220"/>
                    <a:gd name="T87" fmla="*/ 165 h 173"/>
                    <a:gd name="T88" fmla="*/ 0 w 220"/>
                    <a:gd name="T89" fmla="*/ 140 h 173"/>
                    <a:gd name="T90" fmla="*/ 0 w 220"/>
                    <a:gd name="T91" fmla="*/ 123 h 173"/>
                    <a:gd name="T92" fmla="*/ 0 w 220"/>
                    <a:gd name="T93" fmla="*/ 112 h 173"/>
                    <a:gd name="T94" fmla="*/ 0 w 220"/>
                    <a:gd name="T95" fmla="*/ 96 h 173"/>
                    <a:gd name="T96" fmla="*/ 0 w 220"/>
                    <a:gd name="T97" fmla="*/ 87 h 173"/>
                    <a:gd name="T98" fmla="*/ 0 w 220"/>
                    <a:gd name="T99" fmla="*/ 75 h 173"/>
                    <a:gd name="T100" fmla="*/ 0 w 220"/>
                    <a:gd name="T101" fmla="*/ 60 h 173"/>
                    <a:gd name="T102" fmla="*/ 0 w 220"/>
                    <a:gd name="T103" fmla="*/ 48 h 173"/>
                    <a:gd name="T104" fmla="*/ 0 w 220"/>
                    <a:gd name="T105" fmla="*/ 37 h 173"/>
                    <a:gd name="T106" fmla="*/ 0 w 220"/>
                    <a:gd name="T107" fmla="*/ 23 h 173"/>
                    <a:gd name="T108" fmla="*/ 0 w 220"/>
                    <a:gd name="T109" fmla="*/ 14 h 173"/>
                    <a:gd name="T110" fmla="*/ 0 w 220"/>
                    <a:gd name="T111" fmla="*/ 4 h 173"/>
                    <a:gd name="T112" fmla="*/ 5 w 220"/>
                    <a:gd name="T113" fmla="*/ 0 h 173"/>
                    <a:gd name="T114" fmla="*/ 15 w 220"/>
                    <a:gd name="T115" fmla="*/ 0 h 173"/>
                    <a:gd name="T116" fmla="*/ 25 w 220"/>
                    <a:gd name="T117" fmla="*/ 0 h 173"/>
                    <a:gd name="T118" fmla="*/ 34 w 220"/>
                    <a:gd name="T119" fmla="*/ 0 h 173"/>
                    <a:gd name="T120" fmla="*/ 44 w 220"/>
                    <a:gd name="T121" fmla="*/ 0 h 173"/>
                    <a:gd name="T122" fmla="*/ 53 w 220"/>
                    <a:gd name="T123" fmla="*/ 0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20" h="173">
                      <a:moveTo>
                        <a:pt x="61" y="0"/>
                      </a:moveTo>
                      <a:lnTo>
                        <a:pt x="63" y="0"/>
                      </a:lnTo>
                      <a:lnTo>
                        <a:pt x="65" y="0"/>
                      </a:lnTo>
                      <a:lnTo>
                        <a:pt x="67" y="0"/>
                      </a:lnTo>
                      <a:lnTo>
                        <a:pt x="69" y="0"/>
                      </a:lnTo>
                      <a:lnTo>
                        <a:pt x="71" y="0"/>
                      </a:lnTo>
                      <a:lnTo>
                        <a:pt x="73" y="0"/>
                      </a:lnTo>
                      <a:lnTo>
                        <a:pt x="74" y="0"/>
                      </a:lnTo>
                      <a:lnTo>
                        <a:pt x="76" y="0"/>
                      </a:lnTo>
                      <a:lnTo>
                        <a:pt x="78" y="0"/>
                      </a:lnTo>
                      <a:lnTo>
                        <a:pt x="80" y="0"/>
                      </a:lnTo>
                      <a:lnTo>
                        <a:pt x="82" y="0"/>
                      </a:lnTo>
                      <a:lnTo>
                        <a:pt x="84" y="0"/>
                      </a:lnTo>
                      <a:lnTo>
                        <a:pt x="86" y="0"/>
                      </a:lnTo>
                      <a:lnTo>
                        <a:pt x="88" y="0"/>
                      </a:lnTo>
                      <a:lnTo>
                        <a:pt x="90" y="0"/>
                      </a:lnTo>
                      <a:lnTo>
                        <a:pt x="92" y="0"/>
                      </a:lnTo>
                      <a:lnTo>
                        <a:pt x="94" y="0"/>
                      </a:lnTo>
                      <a:lnTo>
                        <a:pt x="96" y="0"/>
                      </a:lnTo>
                      <a:lnTo>
                        <a:pt x="98" y="0"/>
                      </a:lnTo>
                      <a:lnTo>
                        <a:pt x="99" y="0"/>
                      </a:lnTo>
                      <a:lnTo>
                        <a:pt x="101" y="0"/>
                      </a:lnTo>
                      <a:lnTo>
                        <a:pt x="103" y="0"/>
                      </a:lnTo>
                      <a:lnTo>
                        <a:pt x="105" y="0"/>
                      </a:lnTo>
                      <a:lnTo>
                        <a:pt x="107" y="0"/>
                      </a:lnTo>
                      <a:lnTo>
                        <a:pt x="109" y="0"/>
                      </a:lnTo>
                      <a:lnTo>
                        <a:pt x="111" y="0"/>
                      </a:lnTo>
                      <a:lnTo>
                        <a:pt x="113" y="0"/>
                      </a:lnTo>
                      <a:lnTo>
                        <a:pt x="115" y="0"/>
                      </a:lnTo>
                      <a:lnTo>
                        <a:pt x="117" y="0"/>
                      </a:lnTo>
                      <a:lnTo>
                        <a:pt x="119" y="0"/>
                      </a:lnTo>
                      <a:lnTo>
                        <a:pt x="121" y="0"/>
                      </a:lnTo>
                      <a:lnTo>
                        <a:pt x="122" y="0"/>
                      </a:lnTo>
                      <a:lnTo>
                        <a:pt x="124" y="0"/>
                      </a:lnTo>
                      <a:lnTo>
                        <a:pt x="126" y="0"/>
                      </a:lnTo>
                      <a:lnTo>
                        <a:pt x="128" y="0"/>
                      </a:lnTo>
                      <a:lnTo>
                        <a:pt x="130" y="0"/>
                      </a:lnTo>
                      <a:lnTo>
                        <a:pt x="132" y="0"/>
                      </a:lnTo>
                      <a:lnTo>
                        <a:pt x="134" y="0"/>
                      </a:lnTo>
                      <a:lnTo>
                        <a:pt x="136" y="0"/>
                      </a:lnTo>
                      <a:lnTo>
                        <a:pt x="138" y="0"/>
                      </a:lnTo>
                      <a:lnTo>
                        <a:pt x="140" y="0"/>
                      </a:lnTo>
                      <a:lnTo>
                        <a:pt x="142" y="0"/>
                      </a:lnTo>
                      <a:lnTo>
                        <a:pt x="144" y="0"/>
                      </a:lnTo>
                      <a:lnTo>
                        <a:pt x="146" y="0"/>
                      </a:lnTo>
                      <a:lnTo>
                        <a:pt x="147" y="0"/>
                      </a:lnTo>
                      <a:lnTo>
                        <a:pt x="149" y="0"/>
                      </a:lnTo>
                      <a:lnTo>
                        <a:pt x="151" y="0"/>
                      </a:lnTo>
                      <a:lnTo>
                        <a:pt x="153" y="0"/>
                      </a:lnTo>
                      <a:lnTo>
                        <a:pt x="155" y="0"/>
                      </a:lnTo>
                      <a:lnTo>
                        <a:pt x="157" y="0"/>
                      </a:lnTo>
                      <a:lnTo>
                        <a:pt x="159" y="0"/>
                      </a:lnTo>
                      <a:lnTo>
                        <a:pt x="161" y="0"/>
                      </a:lnTo>
                      <a:lnTo>
                        <a:pt x="163" y="0"/>
                      </a:lnTo>
                      <a:lnTo>
                        <a:pt x="165" y="0"/>
                      </a:lnTo>
                      <a:lnTo>
                        <a:pt x="167" y="0"/>
                      </a:lnTo>
                      <a:lnTo>
                        <a:pt x="169" y="0"/>
                      </a:lnTo>
                      <a:lnTo>
                        <a:pt x="170" y="0"/>
                      </a:lnTo>
                      <a:lnTo>
                        <a:pt x="172" y="0"/>
                      </a:lnTo>
                      <a:lnTo>
                        <a:pt x="174" y="0"/>
                      </a:lnTo>
                      <a:lnTo>
                        <a:pt x="176" y="0"/>
                      </a:lnTo>
                      <a:lnTo>
                        <a:pt x="178" y="0"/>
                      </a:lnTo>
                      <a:lnTo>
                        <a:pt x="180" y="0"/>
                      </a:lnTo>
                      <a:lnTo>
                        <a:pt x="182" y="0"/>
                      </a:lnTo>
                      <a:lnTo>
                        <a:pt x="184" y="0"/>
                      </a:lnTo>
                      <a:lnTo>
                        <a:pt x="186" y="0"/>
                      </a:lnTo>
                      <a:lnTo>
                        <a:pt x="188" y="0"/>
                      </a:lnTo>
                      <a:lnTo>
                        <a:pt x="190" y="0"/>
                      </a:lnTo>
                      <a:lnTo>
                        <a:pt x="192" y="0"/>
                      </a:lnTo>
                      <a:lnTo>
                        <a:pt x="194" y="0"/>
                      </a:lnTo>
                      <a:lnTo>
                        <a:pt x="195" y="0"/>
                      </a:lnTo>
                      <a:lnTo>
                        <a:pt x="197" y="0"/>
                      </a:lnTo>
                      <a:lnTo>
                        <a:pt x="199" y="0"/>
                      </a:lnTo>
                      <a:lnTo>
                        <a:pt x="201" y="0"/>
                      </a:lnTo>
                      <a:lnTo>
                        <a:pt x="203" y="0"/>
                      </a:lnTo>
                      <a:lnTo>
                        <a:pt x="205" y="0"/>
                      </a:lnTo>
                      <a:lnTo>
                        <a:pt x="207" y="0"/>
                      </a:lnTo>
                      <a:lnTo>
                        <a:pt x="209" y="0"/>
                      </a:lnTo>
                      <a:lnTo>
                        <a:pt x="211" y="0"/>
                      </a:lnTo>
                      <a:lnTo>
                        <a:pt x="213" y="0"/>
                      </a:lnTo>
                      <a:lnTo>
                        <a:pt x="215" y="0"/>
                      </a:lnTo>
                      <a:lnTo>
                        <a:pt x="217" y="0"/>
                      </a:lnTo>
                      <a:lnTo>
                        <a:pt x="218" y="0"/>
                      </a:lnTo>
                      <a:lnTo>
                        <a:pt x="220" y="0"/>
                      </a:lnTo>
                      <a:lnTo>
                        <a:pt x="220" y="2"/>
                      </a:lnTo>
                      <a:lnTo>
                        <a:pt x="220" y="4"/>
                      </a:lnTo>
                      <a:lnTo>
                        <a:pt x="220" y="6"/>
                      </a:lnTo>
                      <a:lnTo>
                        <a:pt x="220" y="8"/>
                      </a:lnTo>
                      <a:lnTo>
                        <a:pt x="220" y="10"/>
                      </a:lnTo>
                      <a:lnTo>
                        <a:pt x="220" y="12"/>
                      </a:lnTo>
                      <a:lnTo>
                        <a:pt x="220" y="14"/>
                      </a:lnTo>
                      <a:lnTo>
                        <a:pt x="220" y="16"/>
                      </a:lnTo>
                      <a:lnTo>
                        <a:pt x="220" y="18"/>
                      </a:lnTo>
                      <a:lnTo>
                        <a:pt x="220" y="19"/>
                      </a:lnTo>
                      <a:lnTo>
                        <a:pt x="220" y="21"/>
                      </a:lnTo>
                      <a:lnTo>
                        <a:pt x="220" y="23"/>
                      </a:lnTo>
                      <a:lnTo>
                        <a:pt x="220" y="25"/>
                      </a:lnTo>
                      <a:lnTo>
                        <a:pt x="220" y="27"/>
                      </a:lnTo>
                      <a:lnTo>
                        <a:pt x="220" y="29"/>
                      </a:lnTo>
                      <a:lnTo>
                        <a:pt x="220" y="31"/>
                      </a:lnTo>
                      <a:lnTo>
                        <a:pt x="220" y="33"/>
                      </a:lnTo>
                      <a:lnTo>
                        <a:pt x="220" y="35"/>
                      </a:lnTo>
                      <a:lnTo>
                        <a:pt x="220" y="37"/>
                      </a:lnTo>
                      <a:lnTo>
                        <a:pt x="220" y="39"/>
                      </a:lnTo>
                      <a:lnTo>
                        <a:pt x="220" y="41"/>
                      </a:lnTo>
                      <a:lnTo>
                        <a:pt x="220" y="42"/>
                      </a:lnTo>
                      <a:lnTo>
                        <a:pt x="220" y="44"/>
                      </a:lnTo>
                      <a:lnTo>
                        <a:pt x="220" y="46"/>
                      </a:lnTo>
                      <a:lnTo>
                        <a:pt x="220" y="48"/>
                      </a:lnTo>
                      <a:lnTo>
                        <a:pt x="220" y="50"/>
                      </a:lnTo>
                      <a:lnTo>
                        <a:pt x="220" y="54"/>
                      </a:lnTo>
                      <a:lnTo>
                        <a:pt x="220" y="56"/>
                      </a:lnTo>
                      <a:lnTo>
                        <a:pt x="220" y="58"/>
                      </a:lnTo>
                      <a:lnTo>
                        <a:pt x="220" y="60"/>
                      </a:lnTo>
                      <a:lnTo>
                        <a:pt x="220" y="62"/>
                      </a:lnTo>
                      <a:lnTo>
                        <a:pt x="220" y="64"/>
                      </a:lnTo>
                      <a:lnTo>
                        <a:pt x="220" y="66"/>
                      </a:lnTo>
                      <a:lnTo>
                        <a:pt x="220" y="67"/>
                      </a:lnTo>
                      <a:lnTo>
                        <a:pt x="220" y="69"/>
                      </a:lnTo>
                      <a:lnTo>
                        <a:pt x="220" y="71"/>
                      </a:lnTo>
                      <a:lnTo>
                        <a:pt x="220" y="73"/>
                      </a:lnTo>
                      <a:lnTo>
                        <a:pt x="220" y="75"/>
                      </a:lnTo>
                      <a:lnTo>
                        <a:pt x="220" y="77"/>
                      </a:lnTo>
                      <a:lnTo>
                        <a:pt x="220" y="79"/>
                      </a:lnTo>
                      <a:lnTo>
                        <a:pt x="220" y="81"/>
                      </a:lnTo>
                      <a:lnTo>
                        <a:pt x="220" y="83"/>
                      </a:lnTo>
                      <a:lnTo>
                        <a:pt x="220" y="85"/>
                      </a:lnTo>
                      <a:lnTo>
                        <a:pt x="220" y="87"/>
                      </a:lnTo>
                      <a:lnTo>
                        <a:pt x="220" y="89"/>
                      </a:lnTo>
                      <a:lnTo>
                        <a:pt x="220" y="90"/>
                      </a:lnTo>
                      <a:lnTo>
                        <a:pt x="220" y="102"/>
                      </a:lnTo>
                      <a:lnTo>
                        <a:pt x="220" y="104"/>
                      </a:lnTo>
                      <a:lnTo>
                        <a:pt x="220" y="115"/>
                      </a:lnTo>
                      <a:lnTo>
                        <a:pt x="220" y="119"/>
                      </a:lnTo>
                      <a:lnTo>
                        <a:pt x="220" y="121"/>
                      </a:lnTo>
                      <a:lnTo>
                        <a:pt x="220" y="123"/>
                      </a:lnTo>
                      <a:lnTo>
                        <a:pt x="220" y="125"/>
                      </a:lnTo>
                      <a:lnTo>
                        <a:pt x="220" y="127"/>
                      </a:lnTo>
                      <a:lnTo>
                        <a:pt x="220" y="131"/>
                      </a:lnTo>
                      <a:lnTo>
                        <a:pt x="220" y="133"/>
                      </a:lnTo>
                      <a:lnTo>
                        <a:pt x="220" y="135"/>
                      </a:lnTo>
                      <a:lnTo>
                        <a:pt x="220" y="142"/>
                      </a:lnTo>
                      <a:lnTo>
                        <a:pt x="220" y="146"/>
                      </a:lnTo>
                      <a:lnTo>
                        <a:pt x="220" y="148"/>
                      </a:lnTo>
                      <a:lnTo>
                        <a:pt x="220" y="156"/>
                      </a:lnTo>
                      <a:lnTo>
                        <a:pt x="220" y="158"/>
                      </a:lnTo>
                      <a:lnTo>
                        <a:pt x="220" y="163"/>
                      </a:lnTo>
                      <a:lnTo>
                        <a:pt x="220" y="165"/>
                      </a:lnTo>
                      <a:lnTo>
                        <a:pt x="220" y="167"/>
                      </a:lnTo>
                      <a:lnTo>
                        <a:pt x="220" y="173"/>
                      </a:lnTo>
                      <a:lnTo>
                        <a:pt x="218" y="173"/>
                      </a:lnTo>
                      <a:lnTo>
                        <a:pt x="213" y="173"/>
                      </a:lnTo>
                      <a:lnTo>
                        <a:pt x="211" y="173"/>
                      </a:lnTo>
                      <a:lnTo>
                        <a:pt x="207" y="173"/>
                      </a:lnTo>
                      <a:lnTo>
                        <a:pt x="197" y="173"/>
                      </a:lnTo>
                      <a:lnTo>
                        <a:pt x="195" y="173"/>
                      </a:lnTo>
                      <a:lnTo>
                        <a:pt x="194" y="173"/>
                      </a:lnTo>
                      <a:lnTo>
                        <a:pt x="192" y="173"/>
                      </a:lnTo>
                      <a:lnTo>
                        <a:pt x="188" y="173"/>
                      </a:lnTo>
                      <a:lnTo>
                        <a:pt x="182" y="173"/>
                      </a:lnTo>
                      <a:lnTo>
                        <a:pt x="180" y="173"/>
                      </a:lnTo>
                      <a:lnTo>
                        <a:pt x="178" y="173"/>
                      </a:lnTo>
                      <a:lnTo>
                        <a:pt x="176" y="173"/>
                      </a:lnTo>
                      <a:lnTo>
                        <a:pt x="170" y="173"/>
                      </a:lnTo>
                      <a:lnTo>
                        <a:pt x="167" y="173"/>
                      </a:lnTo>
                      <a:lnTo>
                        <a:pt x="163" y="173"/>
                      </a:lnTo>
                      <a:lnTo>
                        <a:pt x="159" y="173"/>
                      </a:lnTo>
                      <a:lnTo>
                        <a:pt x="157" y="173"/>
                      </a:lnTo>
                      <a:lnTo>
                        <a:pt x="153" y="173"/>
                      </a:lnTo>
                      <a:lnTo>
                        <a:pt x="151" y="173"/>
                      </a:lnTo>
                      <a:lnTo>
                        <a:pt x="149" y="173"/>
                      </a:lnTo>
                      <a:lnTo>
                        <a:pt x="147" y="173"/>
                      </a:lnTo>
                      <a:lnTo>
                        <a:pt x="146" y="173"/>
                      </a:lnTo>
                      <a:lnTo>
                        <a:pt x="144" y="173"/>
                      </a:lnTo>
                      <a:lnTo>
                        <a:pt x="142" y="173"/>
                      </a:lnTo>
                      <a:lnTo>
                        <a:pt x="140" y="173"/>
                      </a:lnTo>
                      <a:lnTo>
                        <a:pt x="134" y="173"/>
                      </a:lnTo>
                      <a:lnTo>
                        <a:pt x="132" y="173"/>
                      </a:lnTo>
                      <a:lnTo>
                        <a:pt x="126" y="173"/>
                      </a:lnTo>
                      <a:lnTo>
                        <a:pt x="124" y="173"/>
                      </a:lnTo>
                      <a:lnTo>
                        <a:pt x="121" y="173"/>
                      </a:lnTo>
                      <a:lnTo>
                        <a:pt x="119" y="173"/>
                      </a:lnTo>
                      <a:lnTo>
                        <a:pt x="117" y="173"/>
                      </a:lnTo>
                      <a:lnTo>
                        <a:pt x="115" y="173"/>
                      </a:lnTo>
                      <a:lnTo>
                        <a:pt x="113" y="173"/>
                      </a:lnTo>
                      <a:lnTo>
                        <a:pt x="111" y="173"/>
                      </a:lnTo>
                      <a:lnTo>
                        <a:pt x="107" y="173"/>
                      </a:lnTo>
                      <a:lnTo>
                        <a:pt x="105" y="173"/>
                      </a:lnTo>
                      <a:lnTo>
                        <a:pt x="101" y="173"/>
                      </a:lnTo>
                      <a:lnTo>
                        <a:pt x="99" y="173"/>
                      </a:lnTo>
                      <a:lnTo>
                        <a:pt x="98" y="173"/>
                      </a:lnTo>
                      <a:lnTo>
                        <a:pt x="96" y="173"/>
                      </a:lnTo>
                      <a:lnTo>
                        <a:pt x="82" y="173"/>
                      </a:lnTo>
                      <a:lnTo>
                        <a:pt x="78" y="173"/>
                      </a:lnTo>
                      <a:lnTo>
                        <a:pt x="74" y="173"/>
                      </a:lnTo>
                      <a:lnTo>
                        <a:pt x="71" y="173"/>
                      </a:lnTo>
                      <a:lnTo>
                        <a:pt x="63" y="173"/>
                      </a:lnTo>
                      <a:lnTo>
                        <a:pt x="57" y="173"/>
                      </a:lnTo>
                      <a:lnTo>
                        <a:pt x="51" y="173"/>
                      </a:lnTo>
                      <a:lnTo>
                        <a:pt x="50" y="173"/>
                      </a:lnTo>
                      <a:lnTo>
                        <a:pt x="48" y="173"/>
                      </a:lnTo>
                      <a:lnTo>
                        <a:pt x="46" y="173"/>
                      </a:lnTo>
                      <a:lnTo>
                        <a:pt x="44" y="173"/>
                      </a:lnTo>
                      <a:lnTo>
                        <a:pt x="38" y="173"/>
                      </a:lnTo>
                      <a:lnTo>
                        <a:pt x="32" y="173"/>
                      </a:lnTo>
                      <a:lnTo>
                        <a:pt x="28" y="173"/>
                      </a:lnTo>
                      <a:lnTo>
                        <a:pt x="26" y="173"/>
                      </a:lnTo>
                      <a:lnTo>
                        <a:pt x="25" y="173"/>
                      </a:lnTo>
                      <a:lnTo>
                        <a:pt x="21" y="173"/>
                      </a:lnTo>
                      <a:lnTo>
                        <a:pt x="17" y="173"/>
                      </a:lnTo>
                      <a:lnTo>
                        <a:pt x="15" y="173"/>
                      </a:lnTo>
                      <a:lnTo>
                        <a:pt x="11" y="173"/>
                      </a:lnTo>
                      <a:lnTo>
                        <a:pt x="9" y="173"/>
                      </a:lnTo>
                      <a:lnTo>
                        <a:pt x="7" y="173"/>
                      </a:lnTo>
                      <a:lnTo>
                        <a:pt x="5" y="173"/>
                      </a:lnTo>
                      <a:lnTo>
                        <a:pt x="2" y="173"/>
                      </a:lnTo>
                      <a:lnTo>
                        <a:pt x="0" y="173"/>
                      </a:lnTo>
                      <a:lnTo>
                        <a:pt x="0" y="171"/>
                      </a:lnTo>
                      <a:lnTo>
                        <a:pt x="0" y="167"/>
                      </a:lnTo>
                      <a:lnTo>
                        <a:pt x="0" y="165"/>
                      </a:lnTo>
                      <a:lnTo>
                        <a:pt x="0" y="162"/>
                      </a:lnTo>
                      <a:lnTo>
                        <a:pt x="0" y="156"/>
                      </a:lnTo>
                      <a:lnTo>
                        <a:pt x="0" y="150"/>
                      </a:lnTo>
                      <a:lnTo>
                        <a:pt x="0" y="148"/>
                      </a:lnTo>
                      <a:lnTo>
                        <a:pt x="0" y="140"/>
                      </a:lnTo>
                      <a:lnTo>
                        <a:pt x="0" y="138"/>
                      </a:lnTo>
                      <a:lnTo>
                        <a:pt x="0" y="137"/>
                      </a:lnTo>
                      <a:lnTo>
                        <a:pt x="0" y="131"/>
                      </a:lnTo>
                      <a:lnTo>
                        <a:pt x="0" y="129"/>
                      </a:lnTo>
                      <a:lnTo>
                        <a:pt x="0" y="123"/>
                      </a:lnTo>
                      <a:lnTo>
                        <a:pt x="0" y="121"/>
                      </a:lnTo>
                      <a:lnTo>
                        <a:pt x="0" y="117"/>
                      </a:lnTo>
                      <a:lnTo>
                        <a:pt x="0" y="115"/>
                      </a:lnTo>
                      <a:lnTo>
                        <a:pt x="0" y="114"/>
                      </a:lnTo>
                      <a:lnTo>
                        <a:pt x="0" y="112"/>
                      </a:lnTo>
                      <a:lnTo>
                        <a:pt x="0" y="110"/>
                      </a:lnTo>
                      <a:lnTo>
                        <a:pt x="0" y="108"/>
                      </a:lnTo>
                      <a:lnTo>
                        <a:pt x="0" y="106"/>
                      </a:lnTo>
                      <a:lnTo>
                        <a:pt x="0" y="102"/>
                      </a:lnTo>
                      <a:lnTo>
                        <a:pt x="0" y="96"/>
                      </a:lnTo>
                      <a:lnTo>
                        <a:pt x="0" y="94"/>
                      </a:lnTo>
                      <a:lnTo>
                        <a:pt x="0" y="92"/>
                      </a:lnTo>
                      <a:lnTo>
                        <a:pt x="0" y="90"/>
                      </a:lnTo>
                      <a:lnTo>
                        <a:pt x="0" y="89"/>
                      </a:lnTo>
                      <a:lnTo>
                        <a:pt x="0" y="87"/>
                      </a:lnTo>
                      <a:lnTo>
                        <a:pt x="0" y="85"/>
                      </a:lnTo>
                      <a:lnTo>
                        <a:pt x="0" y="83"/>
                      </a:lnTo>
                      <a:lnTo>
                        <a:pt x="0" y="81"/>
                      </a:lnTo>
                      <a:lnTo>
                        <a:pt x="0" y="79"/>
                      </a:lnTo>
                      <a:lnTo>
                        <a:pt x="0" y="75"/>
                      </a:lnTo>
                      <a:lnTo>
                        <a:pt x="0" y="73"/>
                      </a:lnTo>
                      <a:lnTo>
                        <a:pt x="0" y="71"/>
                      </a:lnTo>
                      <a:lnTo>
                        <a:pt x="0" y="66"/>
                      </a:lnTo>
                      <a:lnTo>
                        <a:pt x="0" y="64"/>
                      </a:lnTo>
                      <a:lnTo>
                        <a:pt x="0" y="60"/>
                      </a:lnTo>
                      <a:lnTo>
                        <a:pt x="0" y="58"/>
                      </a:lnTo>
                      <a:lnTo>
                        <a:pt x="0" y="54"/>
                      </a:lnTo>
                      <a:lnTo>
                        <a:pt x="0" y="52"/>
                      </a:lnTo>
                      <a:lnTo>
                        <a:pt x="0" y="50"/>
                      </a:lnTo>
                      <a:lnTo>
                        <a:pt x="0" y="48"/>
                      </a:lnTo>
                      <a:lnTo>
                        <a:pt x="0" y="44"/>
                      </a:lnTo>
                      <a:lnTo>
                        <a:pt x="0" y="42"/>
                      </a:lnTo>
                      <a:lnTo>
                        <a:pt x="0" y="41"/>
                      </a:lnTo>
                      <a:lnTo>
                        <a:pt x="0" y="39"/>
                      </a:lnTo>
                      <a:lnTo>
                        <a:pt x="0" y="37"/>
                      </a:lnTo>
                      <a:lnTo>
                        <a:pt x="0" y="35"/>
                      </a:lnTo>
                      <a:lnTo>
                        <a:pt x="0" y="29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0" y="18"/>
                      </a:lnTo>
                      <a:lnTo>
                        <a:pt x="0" y="16"/>
                      </a:lnTo>
                      <a:lnTo>
                        <a:pt x="0" y="14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15" y="0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8" y="0"/>
                      </a:lnTo>
                      <a:lnTo>
                        <a:pt x="30" y="0"/>
                      </a:lnTo>
                      <a:lnTo>
                        <a:pt x="32" y="0"/>
                      </a:lnTo>
                      <a:lnTo>
                        <a:pt x="34" y="0"/>
                      </a:lnTo>
                      <a:lnTo>
                        <a:pt x="36" y="0"/>
                      </a:lnTo>
                      <a:lnTo>
                        <a:pt x="38" y="0"/>
                      </a:lnTo>
                      <a:lnTo>
                        <a:pt x="40" y="0"/>
                      </a:lnTo>
                      <a:lnTo>
                        <a:pt x="42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50" y="0"/>
                      </a:lnTo>
                      <a:lnTo>
                        <a:pt x="51" y="0"/>
                      </a:lnTo>
                      <a:lnTo>
                        <a:pt x="53" y="0"/>
                      </a:lnTo>
                      <a:lnTo>
                        <a:pt x="55" y="0"/>
                      </a:lnTo>
                      <a:lnTo>
                        <a:pt x="57" y="0"/>
                      </a:lnTo>
                      <a:lnTo>
                        <a:pt x="59" y="0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38" name="Freeform 797"/>
                <p:cNvSpPr>
                  <a:spLocks noEditPoints="1"/>
                </p:cNvSpPr>
                <p:nvPr/>
              </p:nvSpPr>
              <p:spPr bwMode="auto">
                <a:xfrm>
                  <a:off x="5016799" y="2912407"/>
                  <a:ext cx="179388" cy="284163"/>
                </a:xfrm>
                <a:custGeom>
                  <a:avLst/>
                  <a:gdLst>
                    <a:gd name="T0" fmla="*/ 8 w 113"/>
                    <a:gd name="T1" fmla="*/ 179 h 179"/>
                    <a:gd name="T2" fmla="*/ 29 w 113"/>
                    <a:gd name="T3" fmla="*/ 177 h 179"/>
                    <a:gd name="T4" fmla="*/ 11 w 113"/>
                    <a:gd name="T5" fmla="*/ 175 h 179"/>
                    <a:gd name="T6" fmla="*/ 13 w 113"/>
                    <a:gd name="T7" fmla="*/ 169 h 179"/>
                    <a:gd name="T8" fmla="*/ 17 w 113"/>
                    <a:gd name="T9" fmla="*/ 161 h 179"/>
                    <a:gd name="T10" fmla="*/ 58 w 113"/>
                    <a:gd name="T11" fmla="*/ 0 h 179"/>
                    <a:gd name="T12" fmla="*/ 75 w 113"/>
                    <a:gd name="T13" fmla="*/ 0 h 179"/>
                    <a:gd name="T14" fmla="*/ 90 w 113"/>
                    <a:gd name="T15" fmla="*/ 2 h 179"/>
                    <a:gd name="T16" fmla="*/ 92 w 113"/>
                    <a:gd name="T17" fmla="*/ 15 h 179"/>
                    <a:gd name="T18" fmla="*/ 96 w 113"/>
                    <a:gd name="T19" fmla="*/ 27 h 179"/>
                    <a:gd name="T20" fmla="*/ 98 w 113"/>
                    <a:gd name="T21" fmla="*/ 40 h 179"/>
                    <a:gd name="T22" fmla="*/ 100 w 113"/>
                    <a:gd name="T23" fmla="*/ 54 h 179"/>
                    <a:gd name="T24" fmla="*/ 102 w 113"/>
                    <a:gd name="T25" fmla="*/ 67 h 179"/>
                    <a:gd name="T26" fmla="*/ 104 w 113"/>
                    <a:gd name="T27" fmla="*/ 81 h 179"/>
                    <a:gd name="T28" fmla="*/ 107 w 113"/>
                    <a:gd name="T29" fmla="*/ 88 h 179"/>
                    <a:gd name="T30" fmla="*/ 111 w 113"/>
                    <a:gd name="T31" fmla="*/ 96 h 179"/>
                    <a:gd name="T32" fmla="*/ 111 w 113"/>
                    <a:gd name="T33" fmla="*/ 104 h 179"/>
                    <a:gd name="T34" fmla="*/ 107 w 113"/>
                    <a:gd name="T35" fmla="*/ 108 h 179"/>
                    <a:gd name="T36" fmla="*/ 106 w 113"/>
                    <a:gd name="T37" fmla="*/ 121 h 179"/>
                    <a:gd name="T38" fmla="*/ 107 w 113"/>
                    <a:gd name="T39" fmla="*/ 135 h 179"/>
                    <a:gd name="T40" fmla="*/ 107 w 113"/>
                    <a:gd name="T41" fmla="*/ 146 h 179"/>
                    <a:gd name="T42" fmla="*/ 100 w 113"/>
                    <a:gd name="T43" fmla="*/ 150 h 179"/>
                    <a:gd name="T44" fmla="*/ 84 w 113"/>
                    <a:gd name="T45" fmla="*/ 150 h 179"/>
                    <a:gd name="T46" fmla="*/ 69 w 113"/>
                    <a:gd name="T47" fmla="*/ 150 h 179"/>
                    <a:gd name="T48" fmla="*/ 54 w 113"/>
                    <a:gd name="T49" fmla="*/ 150 h 179"/>
                    <a:gd name="T50" fmla="*/ 38 w 113"/>
                    <a:gd name="T51" fmla="*/ 150 h 179"/>
                    <a:gd name="T52" fmla="*/ 29 w 113"/>
                    <a:gd name="T53" fmla="*/ 152 h 179"/>
                    <a:gd name="T54" fmla="*/ 31 w 113"/>
                    <a:gd name="T55" fmla="*/ 161 h 179"/>
                    <a:gd name="T56" fmla="*/ 33 w 113"/>
                    <a:gd name="T57" fmla="*/ 167 h 179"/>
                    <a:gd name="T58" fmla="*/ 31 w 113"/>
                    <a:gd name="T59" fmla="*/ 175 h 179"/>
                    <a:gd name="T60" fmla="*/ 27 w 113"/>
                    <a:gd name="T61" fmla="*/ 175 h 179"/>
                    <a:gd name="T62" fmla="*/ 29 w 113"/>
                    <a:gd name="T63" fmla="*/ 177 h 179"/>
                    <a:gd name="T64" fmla="*/ 21 w 113"/>
                    <a:gd name="T65" fmla="*/ 179 h 179"/>
                    <a:gd name="T66" fmla="*/ 17 w 113"/>
                    <a:gd name="T67" fmla="*/ 179 h 179"/>
                    <a:gd name="T68" fmla="*/ 23 w 113"/>
                    <a:gd name="T69" fmla="*/ 177 h 179"/>
                    <a:gd name="T70" fmla="*/ 19 w 113"/>
                    <a:gd name="T71" fmla="*/ 173 h 179"/>
                    <a:gd name="T72" fmla="*/ 17 w 113"/>
                    <a:gd name="T73" fmla="*/ 159 h 179"/>
                    <a:gd name="T74" fmla="*/ 13 w 113"/>
                    <a:gd name="T75" fmla="*/ 159 h 179"/>
                    <a:gd name="T76" fmla="*/ 13 w 113"/>
                    <a:gd name="T77" fmla="*/ 159 h 179"/>
                    <a:gd name="T78" fmla="*/ 11 w 113"/>
                    <a:gd name="T79" fmla="*/ 165 h 179"/>
                    <a:gd name="T80" fmla="*/ 10 w 113"/>
                    <a:gd name="T81" fmla="*/ 175 h 179"/>
                    <a:gd name="T82" fmla="*/ 2 w 113"/>
                    <a:gd name="T83" fmla="*/ 171 h 179"/>
                    <a:gd name="T84" fmla="*/ 2 w 113"/>
                    <a:gd name="T85" fmla="*/ 156 h 179"/>
                    <a:gd name="T86" fmla="*/ 2 w 113"/>
                    <a:gd name="T87" fmla="*/ 140 h 179"/>
                    <a:gd name="T88" fmla="*/ 0 w 113"/>
                    <a:gd name="T89" fmla="*/ 127 h 179"/>
                    <a:gd name="T90" fmla="*/ 0 w 113"/>
                    <a:gd name="T91" fmla="*/ 111 h 179"/>
                    <a:gd name="T92" fmla="*/ 2 w 113"/>
                    <a:gd name="T93" fmla="*/ 98 h 179"/>
                    <a:gd name="T94" fmla="*/ 4 w 113"/>
                    <a:gd name="T95" fmla="*/ 85 h 179"/>
                    <a:gd name="T96" fmla="*/ 4 w 113"/>
                    <a:gd name="T97" fmla="*/ 69 h 179"/>
                    <a:gd name="T98" fmla="*/ 6 w 113"/>
                    <a:gd name="T99" fmla="*/ 56 h 179"/>
                    <a:gd name="T100" fmla="*/ 8 w 113"/>
                    <a:gd name="T101" fmla="*/ 42 h 179"/>
                    <a:gd name="T102" fmla="*/ 10 w 113"/>
                    <a:gd name="T103" fmla="*/ 29 h 179"/>
                    <a:gd name="T104" fmla="*/ 11 w 113"/>
                    <a:gd name="T105" fmla="*/ 15 h 179"/>
                    <a:gd name="T106" fmla="*/ 10 w 113"/>
                    <a:gd name="T107" fmla="*/ 2 h 179"/>
                    <a:gd name="T108" fmla="*/ 23 w 113"/>
                    <a:gd name="T109" fmla="*/ 0 h 179"/>
                    <a:gd name="T110" fmla="*/ 38 w 113"/>
                    <a:gd name="T111" fmla="*/ 0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13" h="179">
                      <a:moveTo>
                        <a:pt x="11" y="177"/>
                      </a:moveTo>
                      <a:lnTo>
                        <a:pt x="11" y="179"/>
                      </a:lnTo>
                      <a:lnTo>
                        <a:pt x="10" y="179"/>
                      </a:lnTo>
                      <a:lnTo>
                        <a:pt x="8" y="179"/>
                      </a:lnTo>
                      <a:lnTo>
                        <a:pt x="6" y="179"/>
                      </a:lnTo>
                      <a:lnTo>
                        <a:pt x="4" y="179"/>
                      </a:lnTo>
                      <a:lnTo>
                        <a:pt x="6" y="179"/>
                      </a:lnTo>
                      <a:lnTo>
                        <a:pt x="8" y="179"/>
                      </a:lnTo>
                      <a:lnTo>
                        <a:pt x="10" y="179"/>
                      </a:lnTo>
                      <a:lnTo>
                        <a:pt x="10" y="177"/>
                      </a:lnTo>
                      <a:lnTo>
                        <a:pt x="11" y="177"/>
                      </a:lnTo>
                      <a:close/>
                      <a:moveTo>
                        <a:pt x="31" y="177"/>
                      </a:moveTo>
                      <a:lnTo>
                        <a:pt x="29" y="177"/>
                      </a:lnTo>
                      <a:lnTo>
                        <a:pt x="31" y="177"/>
                      </a:lnTo>
                      <a:close/>
                      <a:moveTo>
                        <a:pt x="31" y="177"/>
                      </a:moveTo>
                      <a:lnTo>
                        <a:pt x="29" y="177"/>
                      </a:lnTo>
                      <a:lnTo>
                        <a:pt x="31" y="177"/>
                      </a:lnTo>
                      <a:lnTo>
                        <a:pt x="31" y="175"/>
                      </a:lnTo>
                      <a:lnTo>
                        <a:pt x="33" y="175"/>
                      </a:lnTo>
                      <a:lnTo>
                        <a:pt x="33" y="177"/>
                      </a:lnTo>
                      <a:lnTo>
                        <a:pt x="31" y="177"/>
                      </a:lnTo>
                      <a:close/>
                      <a:moveTo>
                        <a:pt x="11" y="175"/>
                      </a:moveTo>
                      <a:lnTo>
                        <a:pt x="10" y="175"/>
                      </a:lnTo>
                      <a:lnTo>
                        <a:pt x="11" y="175"/>
                      </a:lnTo>
                      <a:close/>
                      <a:moveTo>
                        <a:pt x="8" y="175"/>
                      </a:moveTo>
                      <a:lnTo>
                        <a:pt x="6" y="175"/>
                      </a:lnTo>
                      <a:lnTo>
                        <a:pt x="8" y="175"/>
                      </a:lnTo>
                      <a:lnTo>
                        <a:pt x="6" y="175"/>
                      </a:lnTo>
                      <a:lnTo>
                        <a:pt x="6" y="173"/>
                      </a:lnTo>
                      <a:lnTo>
                        <a:pt x="8" y="173"/>
                      </a:lnTo>
                      <a:lnTo>
                        <a:pt x="8" y="175"/>
                      </a:lnTo>
                      <a:close/>
                      <a:moveTo>
                        <a:pt x="13" y="169"/>
                      </a:moveTo>
                      <a:lnTo>
                        <a:pt x="13" y="167"/>
                      </a:lnTo>
                      <a:lnTo>
                        <a:pt x="13" y="169"/>
                      </a:lnTo>
                      <a:close/>
                      <a:moveTo>
                        <a:pt x="17" y="161"/>
                      </a:moveTo>
                      <a:lnTo>
                        <a:pt x="17" y="163"/>
                      </a:lnTo>
                      <a:lnTo>
                        <a:pt x="17" y="161"/>
                      </a:lnTo>
                      <a:lnTo>
                        <a:pt x="17" y="163"/>
                      </a:lnTo>
                      <a:lnTo>
                        <a:pt x="17" y="161"/>
                      </a:lnTo>
                      <a:close/>
                      <a:moveTo>
                        <a:pt x="17" y="161"/>
                      </a:moveTo>
                      <a:lnTo>
                        <a:pt x="15" y="161"/>
                      </a:lnTo>
                      <a:lnTo>
                        <a:pt x="15" y="159"/>
                      </a:lnTo>
                      <a:lnTo>
                        <a:pt x="17" y="159"/>
                      </a:lnTo>
                      <a:lnTo>
                        <a:pt x="17" y="161"/>
                      </a:lnTo>
                      <a:close/>
                      <a:moveTo>
                        <a:pt x="52" y="0"/>
                      </a:moveTo>
                      <a:lnTo>
                        <a:pt x="54" y="0"/>
                      </a:lnTo>
                      <a:lnTo>
                        <a:pt x="56" y="0"/>
                      </a:lnTo>
                      <a:lnTo>
                        <a:pt x="58" y="0"/>
                      </a:lnTo>
                      <a:lnTo>
                        <a:pt x="59" y="0"/>
                      </a:lnTo>
                      <a:lnTo>
                        <a:pt x="61" y="0"/>
                      </a:lnTo>
                      <a:lnTo>
                        <a:pt x="65" y="0"/>
                      </a:lnTo>
                      <a:lnTo>
                        <a:pt x="67" y="0"/>
                      </a:lnTo>
                      <a:lnTo>
                        <a:pt x="69" y="0"/>
                      </a:lnTo>
                      <a:lnTo>
                        <a:pt x="71" y="0"/>
                      </a:lnTo>
                      <a:lnTo>
                        <a:pt x="73" y="0"/>
                      </a:lnTo>
                      <a:lnTo>
                        <a:pt x="75" y="0"/>
                      </a:lnTo>
                      <a:lnTo>
                        <a:pt x="77" y="0"/>
                      </a:lnTo>
                      <a:lnTo>
                        <a:pt x="81" y="0"/>
                      </a:lnTo>
                      <a:lnTo>
                        <a:pt x="83" y="0"/>
                      </a:lnTo>
                      <a:lnTo>
                        <a:pt x="84" y="0"/>
                      </a:lnTo>
                      <a:lnTo>
                        <a:pt x="86" y="0"/>
                      </a:lnTo>
                      <a:lnTo>
                        <a:pt x="88" y="0"/>
                      </a:lnTo>
                      <a:lnTo>
                        <a:pt x="90" y="0"/>
                      </a:lnTo>
                      <a:lnTo>
                        <a:pt x="90" y="2"/>
                      </a:lnTo>
                      <a:lnTo>
                        <a:pt x="90" y="4"/>
                      </a:lnTo>
                      <a:lnTo>
                        <a:pt x="90" y="6"/>
                      </a:lnTo>
                      <a:lnTo>
                        <a:pt x="92" y="6"/>
                      </a:lnTo>
                      <a:lnTo>
                        <a:pt x="92" y="8"/>
                      </a:lnTo>
                      <a:lnTo>
                        <a:pt x="92" y="10"/>
                      </a:lnTo>
                      <a:lnTo>
                        <a:pt x="92" y="12"/>
                      </a:lnTo>
                      <a:lnTo>
                        <a:pt x="92" y="14"/>
                      </a:lnTo>
                      <a:lnTo>
                        <a:pt x="92" y="15"/>
                      </a:lnTo>
                      <a:lnTo>
                        <a:pt x="92" y="17"/>
                      </a:lnTo>
                      <a:lnTo>
                        <a:pt x="94" y="17"/>
                      </a:lnTo>
                      <a:lnTo>
                        <a:pt x="94" y="19"/>
                      </a:lnTo>
                      <a:lnTo>
                        <a:pt x="94" y="21"/>
                      </a:lnTo>
                      <a:lnTo>
                        <a:pt x="94" y="23"/>
                      </a:lnTo>
                      <a:lnTo>
                        <a:pt x="94" y="25"/>
                      </a:lnTo>
                      <a:lnTo>
                        <a:pt x="94" y="27"/>
                      </a:lnTo>
                      <a:lnTo>
                        <a:pt x="96" y="27"/>
                      </a:lnTo>
                      <a:lnTo>
                        <a:pt x="96" y="29"/>
                      </a:lnTo>
                      <a:lnTo>
                        <a:pt x="96" y="31"/>
                      </a:lnTo>
                      <a:lnTo>
                        <a:pt x="96" y="33"/>
                      </a:lnTo>
                      <a:lnTo>
                        <a:pt x="96" y="35"/>
                      </a:lnTo>
                      <a:lnTo>
                        <a:pt x="96" y="37"/>
                      </a:lnTo>
                      <a:lnTo>
                        <a:pt x="96" y="38"/>
                      </a:lnTo>
                      <a:lnTo>
                        <a:pt x="96" y="40"/>
                      </a:lnTo>
                      <a:lnTo>
                        <a:pt x="98" y="40"/>
                      </a:lnTo>
                      <a:lnTo>
                        <a:pt x="98" y="42"/>
                      </a:lnTo>
                      <a:lnTo>
                        <a:pt x="98" y="44"/>
                      </a:lnTo>
                      <a:lnTo>
                        <a:pt x="98" y="46"/>
                      </a:lnTo>
                      <a:lnTo>
                        <a:pt x="98" y="48"/>
                      </a:lnTo>
                      <a:lnTo>
                        <a:pt x="98" y="50"/>
                      </a:lnTo>
                      <a:lnTo>
                        <a:pt x="98" y="52"/>
                      </a:lnTo>
                      <a:lnTo>
                        <a:pt x="100" y="52"/>
                      </a:lnTo>
                      <a:lnTo>
                        <a:pt x="100" y="54"/>
                      </a:lnTo>
                      <a:lnTo>
                        <a:pt x="100" y="56"/>
                      </a:lnTo>
                      <a:lnTo>
                        <a:pt x="100" y="58"/>
                      </a:lnTo>
                      <a:lnTo>
                        <a:pt x="100" y="60"/>
                      </a:lnTo>
                      <a:lnTo>
                        <a:pt x="100" y="62"/>
                      </a:lnTo>
                      <a:lnTo>
                        <a:pt x="100" y="63"/>
                      </a:lnTo>
                      <a:lnTo>
                        <a:pt x="102" y="63"/>
                      </a:lnTo>
                      <a:lnTo>
                        <a:pt x="102" y="65"/>
                      </a:lnTo>
                      <a:lnTo>
                        <a:pt x="102" y="67"/>
                      </a:lnTo>
                      <a:lnTo>
                        <a:pt x="102" y="69"/>
                      </a:lnTo>
                      <a:lnTo>
                        <a:pt x="102" y="71"/>
                      </a:lnTo>
                      <a:lnTo>
                        <a:pt x="102" y="73"/>
                      </a:lnTo>
                      <a:lnTo>
                        <a:pt x="102" y="75"/>
                      </a:lnTo>
                      <a:lnTo>
                        <a:pt x="104" y="75"/>
                      </a:lnTo>
                      <a:lnTo>
                        <a:pt x="104" y="77"/>
                      </a:lnTo>
                      <a:lnTo>
                        <a:pt x="104" y="79"/>
                      </a:lnTo>
                      <a:lnTo>
                        <a:pt x="104" y="81"/>
                      </a:lnTo>
                      <a:lnTo>
                        <a:pt x="106" y="81"/>
                      </a:lnTo>
                      <a:lnTo>
                        <a:pt x="106" y="83"/>
                      </a:lnTo>
                      <a:lnTo>
                        <a:pt x="104" y="83"/>
                      </a:lnTo>
                      <a:lnTo>
                        <a:pt x="106" y="83"/>
                      </a:lnTo>
                      <a:lnTo>
                        <a:pt x="106" y="85"/>
                      </a:lnTo>
                      <a:lnTo>
                        <a:pt x="106" y="87"/>
                      </a:lnTo>
                      <a:lnTo>
                        <a:pt x="106" y="88"/>
                      </a:lnTo>
                      <a:lnTo>
                        <a:pt x="107" y="88"/>
                      </a:lnTo>
                      <a:lnTo>
                        <a:pt x="106" y="88"/>
                      </a:lnTo>
                      <a:lnTo>
                        <a:pt x="106" y="90"/>
                      </a:lnTo>
                      <a:lnTo>
                        <a:pt x="107" y="90"/>
                      </a:lnTo>
                      <a:lnTo>
                        <a:pt x="107" y="92"/>
                      </a:lnTo>
                      <a:lnTo>
                        <a:pt x="109" y="92"/>
                      </a:lnTo>
                      <a:lnTo>
                        <a:pt x="109" y="94"/>
                      </a:lnTo>
                      <a:lnTo>
                        <a:pt x="109" y="96"/>
                      </a:lnTo>
                      <a:lnTo>
                        <a:pt x="111" y="96"/>
                      </a:lnTo>
                      <a:lnTo>
                        <a:pt x="111" y="98"/>
                      </a:lnTo>
                      <a:lnTo>
                        <a:pt x="109" y="98"/>
                      </a:lnTo>
                      <a:lnTo>
                        <a:pt x="111" y="98"/>
                      </a:lnTo>
                      <a:lnTo>
                        <a:pt x="109" y="98"/>
                      </a:lnTo>
                      <a:lnTo>
                        <a:pt x="109" y="100"/>
                      </a:lnTo>
                      <a:lnTo>
                        <a:pt x="109" y="102"/>
                      </a:lnTo>
                      <a:lnTo>
                        <a:pt x="111" y="102"/>
                      </a:lnTo>
                      <a:lnTo>
                        <a:pt x="111" y="104"/>
                      </a:lnTo>
                      <a:lnTo>
                        <a:pt x="113" y="104"/>
                      </a:lnTo>
                      <a:lnTo>
                        <a:pt x="111" y="104"/>
                      </a:lnTo>
                      <a:lnTo>
                        <a:pt x="111" y="106"/>
                      </a:lnTo>
                      <a:lnTo>
                        <a:pt x="109" y="106"/>
                      </a:lnTo>
                      <a:lnTo>
                        <a:pt x="111" y="106"/>
                      </a:lnTo>
                      <a:lnTo>
                        <a:pt x="109" y="106"/>
                      </a:lnTo>
                      <a:lnTo>
                        <a:pt x="109" y="108"/>
                      </a:lnTo>
                      <a:lnTo>
                        <a:pt x="107" y="108"/>
                      </a:lnTo>
                      <a:lnTo>
                        <a:pt x="107" y="110"/>
                      </a:lnTo>
                      <a:lnTo>
                        <a:pt x="107" y="111"/>
                      </a:lnTo>
                      <a:lnTo>
                        <a:pt x="107" y="113"/>
                      </a:lnTo>
                      <a:lnTo>
                        <a:pt x="107" y="115"/>
                      </a:lnTo>
                      <a:lnTo>
                        <a:pt x="106" y="115"/>
                      </a:lnTo>
                      <a:lnTo>
                        <a:pt x="106" y="117"/>
                      </a:lnTo>
                      <a:lnTo>
                        <a:pt x="106" y="119"/>
                      </a:lnTo>
                      <a:lnTo>
                        <a:pt x="106" y="121"/>
                      </a:lnTo>
                      <a:lnTo>
                        <a:pt x="106" y="123"/>
                      </a:lnTo>
                      <a:lnTo>
                        <a:pt x="106" y="125"/>
                      </a:lnTo>
                      <a:lnTo>
                        <a:pt x="107" y="125"/>
                      </a:lnTo>
                      <a:lnTo>
                        <a:pt x="107" y="127"/>
                      </a:lnTo>
                      <a:lnTo>
                        <a:pt x="107" y="129"/>
                      </a:lnTo>
                      <a:lnTo>
                        <a:pt x="107" y="131"/>
                      </a:lnTo>
                      <a:lnTo>
                        <a:pt x="107" y="133"/>
                      </a:lnTo>
                      <a:lnTo>
                        <a:pt x="107" y="135"/>
                      </a:lnTo>
                      <a:lnTo>
                        <a:pt x="107" y="136"/>
                      </a:lnTo>
                      <a:lnTo>
                        <a:pt x="107" y="138"/>
                      </a:lnTo>
                      <a:lnTo>
                        <a:pt x="107" y="140"/>
                      </a:lnTo>
                      <a:lnTo>
                        <a:pt x="106" y="140"/>
                      </a:lnTo>
                      <a:lnTo>
                        <a:pt x="106" y="142"/>
                      </a:lnTo>
                      <a:lnTo>
                        <a:pt x="106" y="144"/>
                      </a:lnTo>
                      <a:lnTo>
                        <a:pt x="107" y="144"/>
                      </a:lnTo>
                      <a:lnTo>
                        <a:pt x="107" y="146"/>
                      </a:lnTo>
                      <a:lnTo>
                        <a:pt x="109" y="146"/>
                      </a:lnTo>
                      <a:lnTo>
                        <a:pt x="109" y="148"/>
                      </a:lnTo>
                      <a:lnTo>
                        <a:pt x="109" y="150"/>
                      </a:lnTo>
                      <a:lnTo>
                        <a:pt x="107" y="150"/>
                      </a:lnTo>
                      <a:lnTo>
                        <a:pt x="106" y="150"/>
                      </a:lnTo>
                      <a:lnTo>
                        <a:pt x="104" y="150"/>
                      </a:lnTo>
                      <a:lnTo>
                        <a:pt x="102" y="150"/>
                      </a:lnTo>
                      <a:lnTo>
                        <a:pt x="100" y="150"/>
                      </a:lnTo>
                      <a:lnTo>
                        <a:pt x="98" y="150"/>
                      </a:lnTo>
                      <a:lnTo>
                        <a:pt x="96" y="150"/>
                      </a:lnTo>
                      <a:lnTo>
                        <a:pt x="94" y="150"/>
                      </a:lnTo>
                      <a:lnTo>
                        <a:pt x="92" y="150"/>
                      </a:lnTo>
                      <a:lnTo>
                        <a:pt x="90" y="150"/>
                      </a:lnTo>
                      <a:lnTo>
                        <a:pt x="88" y="150"/>
                      </a:lnTo>
                      <a:lnTo>
                        <a:pt x="86" y="150"/>
                      </a:lnTo>
                      <a:lnTo>
                        <a:pt x="84" y="150"/>
                      </a:lnTo>
                      <a:lnTo>
                        <a:pt x="83" y="150"/>
                      </a:lnTo>
                      <a:lnTo>
                        <a:pt x="81" y="150"/>
                      </a:lnTo>
                      <a:lnTo>
                        <a:pt x="79" y="150"/>
                      </a:lnTo>
                      <a:lnTo>
                        <a:pt x="77" y="150"/>
                      </a:lnTo>
                      <a:lnTo>
                        <a:pt x="75" y="150"/>
                      </a:lnTo>
                      <a:lnTo>
                        <a:pt x="73" y="150"/>
                      </a:lnTo>
                      <a:lnTo>
                        <a:pt x="71" y="150"/>
                      </a:lnTo>
                      <a:lnTo>
                        <a:pt x="69" y="150"/>
                      </a:lnTo>
                      <a:lnTo>
                        <a:pt x="67" y="150"/>
                      </a:lnTo>
                      <a:lnTo>
                        <a:pt x="65" y="150"/>
                      </a:lnTo>
                      <a:lnTo>
                        <a:pt x="63" y="150"/>
                      </a:lnTo>
                      <a:lnTo>
                        <a:pt x="61" y="150"/>
                      </a:lnTo>
                      <a:lnTo>
                        <a:pt x="59" y="150"/>
                      </a:lnTo>
                      <a:lnTo>
                        <a:pt x="58" y="150"/>
                      </a:lnTo>
                      <a:lnTo>
                        <a:pt x="56" y="150"/>
                      </a:lnTo>
                      <a:lnTo>
                        <a:pt x="54" y="150"/>
                      </a:lnTo>
                      <a:lnTo>
                        <a:pt x="52" y="150"/>
                      </a:lnTo>
                      <a:lnTo>
                        <a:pt x="50" y="150"/>
                      </a:lnTo>
                      <a:lnTo>
                        <a:pt x="48" y="150"/>
                      </a:lnTo>
                      <a:lnTo>
                        <a:pt x="46" y="150"/>
                      </a:lnTo>
                      <a:lnTo>
                        <a:pt x="44" y="150"/>
                      </a:lnTo>
                      <a:lnTo>
                        <a:pt x="42" y="150"/>
                      </a:lnTo>
                      <a:lnTo>
                        <a:pt x="40" y="150"/>
                      </a:lnTo>
                      <a:lnTo>
                        <a:pt x="38" y="150"/>
                      </a:lnTo>
                      <a:lnTo>
                        <a:pt x="36" y="150"/>
                      </a:lnTo>
                      <a:lnTo>
                        <a:pt x="35" y="150"/>
                      </a:lnTo>
                      <a:lnTo>
                        <a:pt x="33" y="150"/>
                      </a:lnTo>
                      <a:lnTo>
                        <a:pt x="31" y="150"/>
                      </a:lnTo>
                      <a:lnTo>
                        <a:pt x="29" y="150"/>
                      </a:lnTo>
                      <a:lnTo>
                        <a:pt x="27" y="150"/>
                      </a:lnTo>
                      <a:lnTo>
                        <a:pt x="27" y="152"/>
                      </a:lnTo>
                      <a:lnTo>
                        <a:pt x="29" y="152"/>
                      </a:lnTo>
                      <a:lnTo>
                        <a:pt x="27" y="152"/>
                      </a:lnTo>
                      <a:lnTo>
                        <a:pt x="27" y="154"/>
                      </a:lnTo>
                      <a:lnTo>
                        <a:pt x="27" y="156"/>
                      </a:lnTo>
                      <a:lnTo>
                        <a:pt x="27" y="158"/>
                      </a:lnTo>
                      <a:lnTo>
                        <a:pt x="29" y="158"/>
                      </a:lnTo>
                      <a:lnTo>
                        <a:pt x="29" y="159"/>
                      </a:lnTo>
                      <a:lnTo>
                        <a:pt x="31" y="159"/>
                      </a:lnTo>
                      <a:lnTo>
                        <a:pt x="31" y="161"/>
                      </a:lnTo>
                      <a:lnTo>
                        <a:pt x="33" y="161"/>
                      </a:lnTo>
                      <a:lnTo>
                        <a:pt x="35" y="161"/>
                      </a:lnTo>
                      <a:lnTo>
                        <a:pt x="35" y="163"/>
                      </a:lnTo>
                      <a:lnTo>
                        <a:pt x="35" y="165"/>
                      </a:lnTo>
                      <a:lnTo>
                        <a:pt x="33" y="165"/>
                      </a:lnTo>
                      <a:lnTo>
                        <a:pt x="35" y="165"/>
                      </a:lnTo>
                      <a:lnTo>
                        <a:pt x="33" y="165"/>
                      </a:lnTo>
                      <a:lnTo>
                        <a:pt x="33" y="167"/>
                      </a:lnTo>
                      <a:lnTo>
                        <a:pt x="33" y="169"/>
                      </a:lnTo>
                      <a:lnTo>
                        <a:pt x="33" y="171"/>
                      </a:lnTo>
                      <a:lnTo>
                        <a:pt x="35" y="171"/>
                      </a:lnTo>
                      <a:lnTo>
                        <a:pt x="33" y="171"/>
                      </a:lnTo>
                      <a:lnTo>
                        <a:pt x="33" y="173"/>
                      </a:lnTo>
                      <a:lnTo>
                        <a:pt x="31" y="175"/>
                      </a:lnTo>
                      <a:lnTo>
                        <a:pt x="31" y="173"/>
                      </a:lnTo>
                      <a:lnTo>
                        <a:pt x="31" y="175"/>
                      </a:lnTo>
                      <a:lnTo>
                        <a:pt x="31" y="173"/>
                      </a:lnTo>
                      <a:lnTo>
                        <a:pt x="31" y="175"/>
                      </a:lnTo>
                      <a:lnTo>
                        <a:pt x="29" y="175"/>
                      </a:lnTo>
                      <a:lnTo>
                        <a:pt x="29" y="177"/>
                      </a:lnTo>
                      <a:lnTo>
                        <a:pt x="29" y="175"/>
                      </a:lnTo>
                      <a:lnTo>
                        <a:pt x="27" y="175"/>
                      </a:lnTo>
                      <a:lnTo>
                        <a:pt x="27" y="173"/>
                      </a:lnTo>
                      <a:lnTo>
                        <a:pt x="27" y="175"/>
                      </a:lnTo>
                      <a:lnTo>
                        <a:pt x="27" y="173"/>
                      </a:lnTo>
                      <a:lnTo>
                        <a:pt x="27" y="175"/>
                      </a:lnTo>
                      <a:lnTo>
                        <a:pt x="27" y="177"/>
                      </a:lnTo>
                      <a:lnTo>
                        <a:pt x="27" y="175"/>
                      </a:lnTo>
                      <a:lnTo>
                        <a:pt x="27" y="177"/>
                      </a:lnTo>
                      <a:lnTo>
                        <a:pt x="29" y="177"/>
                      </a:lnTo>
                      <a:lnTo>
                        <a:pt x="29" y="175"/>
                      </a:lnTo>
                      <a:lnTo>
                        <a:pt x="29" y="177"/>
                      </a:lnTo>
                      <a:lnTo>
                        <a:pt x="29" y="175"/>
                      </a:lnTo>
                      <a:lnTo>
                        <a:pt x="31" y="175"/>
                      </a:lnTo>
                      <a:lnTo>
                        <a:pt x="31" y="177"/>
                      </a:lnTo>
                      <a:lnTo>
                        <a:pt x="29" y="177"/>
                      </a:lnTo>
                      <a:lnTo>
                        <a:pt x="27" y="177"/>
                      </a:lnTo>
                      <a:lnTo>
                        <a:pt x="25" y="179"/>
                      </a:lnTo>
                      <a:lnTo>
                        <a:pt x="23" y="179"/>
                      </a:lnTo>
                      <a:lnTo>
                        <a:pt x="21" y="179"/>
                      </a:lnTo>
                      <a:lnTo>
                        <a:pt x="19" y="179"/>
                      </a:lnTo>
                      <a:lnTo>
                        <a:pt x="17" y="179"/>
                      </a:lnTo>
                      <a:lnTo>
                        <a:pt x="15" y="179"/>
                      </a:lnTo>
                      <a:lnTo>
                        <a:pt x="13" y="179"/>
                      </a:lnTo>
                      <a:lnTo>
                        <a:pt x="15" y="179"/>
                      </a:lnTo>
                      <a:lnTo>
                        <a:pt x="17" y="179"/>
                      </a:lnTo>
                      <a:lnTo>
                        <a:pt x="15" y="179"/>
                      </a:lnTo>
                      <a:lnTo>
                        <a:pt x="17" y="179"/>
                      </a:lnTo>
                      <a:lnTo>
                        <a:pt x="17" y="177"/>
                      </a:lnTo>
                      <a:lnTo>
                        <a:pt x="17" y="179"/>
                      </a:lnTo>
                      <a:lnTo>
                        <a:pt x="19" y="179"/>
                      </a:lnTo>
                      <a:lnTo>
                        <a:pt x="21" y="179"/>
                      </a:lnTo>
                      <a:lnTo>
                        <a:pt x="21" y="177"/>
                      </a:lnTo>
                      <a:lnTo>
                        <a:pt x="23" y="177"/>
                      </a:lnTo>
                      <a:lnTo>
                        <a:pt x="23" y="175"/>
                      </a:lnTo>
                      <a:lnTo>
                        <a:pt x="23" y="177"/>
                      </a:lnTo>
                      <a:lnTo>
                        <a:pt x="23" y="175"/>
                      </a:lnTo>
                      <a:lnTo>
                        <a:pt x="21" y="175"/>
                      </a:lnTo>
                      <a:lnTo>
                        <a:pt x="21" y="173"/>
                      </a:lnTo>
                      <a:lnTo>
                        <a:pt x="19" y="173"/>
                      </a:lnTo>
                      <a:lnTo>
                        <a:pt x="21" y="173"/>
                      </a:lnTo>
                      <a:lnTo>
                        <a:pt x="21" y="171"/>
                      </a:lnTo>
                      <a:lnTo>
                        <a:pt x="19" y="171"/>
                      </a:lnTo>
                      <a:lnTo>
                        <a:pt x="19" y="173"/>
                      </a:lnTo>
                      <a:lnTo>
                        <a:pt x="17" y="173"/>
                      </a:lnTo>
                      <a:lnTo>
                        <a:pt x="17" y="171"/>
                      </a:lnTo>
                      <a:lnTo>
                        <a:pt x="17" y="169"/>
                      </a:lnTo>
                      <a:lnTo>
                        <a:pt x="17" y="167"/>
                      </a:lnTo>
                      <a:lnTo>
                        <a:pt x="17" y="165"/>
                      </a:lnTo>
                      <a:lnTo>
                        <a:pt x="17" y="163"/>
                      </a:lnTo>
                      <a:lnTo>
                        <a:pt x="17" y="161"/>
                      </a:lnTo>
                      <a:lnTo>
                        <a:pt x="17" y="159"/>
                      </a:lnTo>
                      <a:lnTo>
                        <a:pt x="15" y="159"/>
                      </a:lnTo>
                      <a:lnTo>
                        <a:pt x="15" y="161"/>
                      </a:lnTo>
                      <a:lnTo>
                        <a:pt x="15" y="159"/>
                      </a:lnTo>
                      <a:lnTo>
                        <a:pt x="15" y="161"/>
                      </a:lnTo>
                      <a:lnTo>
                        <a:pt x="15" y="159"/>
                      </a:lnTo>
                      <a:lnTo>
                        <a:pt x="15" y="158"/>
                      </a:lnTo>
                      <a:lnTo>
                        <a:pt x="15" y="159"/>
                      </a:lnTo>
                      <a:lnTo>
                        <a:pt x="13" y="159"/>
                      </a:lnTo>
                      <a:lnTo>
                        <a:pt x="13" y="161"/>
                      </a:lnTo>
                      <a:lnTo>
                        <a:pt x="15" y="161"/>
                      </a:lnTo>
                      <a:lnTo>
                        <a:pt x="13" y="161"/>
                      </a:lnTo>
                      <a:lnTo>
                        <a:pt x="15" y="161"/>
                      </a:lnTo>
                      <a:lnTo>
                        <a:pt x="13" y="161"/>
                      </a:lnTo>
                      <a:lnTo>
                        <a:pt x="13" y="163"/>
                      </a:lnTo>
                      <a:lnTo>
                        <a:pt x="13" y="161"/>
                      </a:lnTo>
                      <a:lnTo>
                        <a:pt x="13" y="159"/>
                      </a:lnTo>
                      <a:lnTo>
                        <a:pt x="13" y="158"/>
                      </a:lnTo>
                      <a:lnTo>
                        <a:pt x="15" y="158"/>
                      </a:lnTo>
                      <a:lnTo>
                        <a:pt x="13" y="158"/>
                      </a:lnTo>
                      <a:lnTo>
                        <a:pt x="13" y="159"/>
                      </a:lnTo>
                      <a:lnTo>
                        <a:pt x="13" y="161"/>
                      </a:lnTo>
                      <a:lnTo>
                        <a:pt x="13" y="163"/>
                      </a:lnTo>
                      <a:lnTo>
                        <a:pt x="13" y="165"/>
                      </a:lnTo>
                      <a:lnTo>
                        <a:pt x="11" y="165"/>
                      </a:lnTo>
                      <a:lnTo>
                        <a:pt x="11" y="167"/>
                      </a:lnTo>
                      <a:lnTo>
                        <a:pt x="11" y="169"/>
                      </a:lnTo>
                      <a:lnTo>
                        <a:pt x="11" y="171"/>
                      </a:lnTo>
                      <a:lnTo>
                        <a:pt x="11" y="173"/>
                      </a:lnTo>
                      <a:lnTo>
                        <a:pt x="11" y="175"/>
                      </a:lnTo>
                      <a:lnTo>
                        <a:pt x="10" y="175"/>
                      </a:lnTo>
                      <a:lnTo>
                        <a:pt x="8" y="175"/>
                      </a:lnTo>
                      <a:lnTo>
                        <a:pt x="10" y="175"/>
                      </a:lnTo>
                      <a:lnTo>
                        <a:pt x="10" y="173"/>
                      </a:lnTo>
                      <a:lnTo>
                        <a:pt x="8" y="173"/>
                      </a:lnTo>
                      <a:lnTo>
                        <a:pt x="6" y="173"/>
                      </a:lnTo>
                      <a:lnTo>
                        <a:pt x="4" y="173"/>
                      </a:lnTo>
                      <a:lnTo>
                        <a:pt x="2" y="173"/>
                      </a:lnTo>
                      <a:lnTo>
                        <a:pt x="4" y="173"/>
                      </a:lnTo>
                      <a:lnTo>
                        <a:pt x="2" y="173"/>
                      </a:lnTo>
                      <a:lnTo>
                        <a:pt x="2" y="171"/>
                      </a:lnTo>
                      <a:lnTo>
                        <a:pt x="2" y="169"/>
                      </a:lnTo>
                      <a:lnTo>
                        <a:pt x="2" y="167"/>
                      </a:lnTo>
                      <a:lnTo>
                        <a:pt x="2" y="165"/>
                      </a:lnTo>
                      <a:lnTo>
                        <a:pt x="2" y="163"/>
                      </a:lnTo>
                      <a:lnTo>
                        <a:pt x="2" y="161"/>
                      </a:lnTo>
                      <a:lnTo>
                        <a:pt x="2" y="159"/>
                      </a:lnTo>
                      <a:lnTo>
                        <a:pt x="2" y="158"/>
                      </a:lnTo>
                      <a:lnTo>
                        <a:pt x="2" y="156"/>
                      </a:lnTo>
                      <a:lnTo>
                        <a:pt x="2" y="154"/>
                      </a:lnTo>
                      <a:lnTo>
                        <a:pt x="2" y="152"/>
                      </a:lnTo>
                      <a:lnTo>
                        <a:pt x="2" y="150"/>
                      </a:lnTo>
                      <a:lnTo>
                        <a:pt x="2" y="148"/>
                      </a:lnTo>
                      <a:lnTo>
                        <a:pt x="2" y="146"/>
                      </a:lnTo>
                      <a:lnTo>
                        <a:pt x="2" y="144"/>
                      </a:lnTo>
                      <a:lnTo>
                        <a:pt x="2" y="142"/>
                      </a:lnTo>
                      <a:lnTo>
                        <a:pt x="2" y="140"/>
                      </a:lnTo>
                      <a:lnTo>
                        <a:pt x="0" y="140"/>
                      </a:lnTo>
                      <a:lnTo>
                        <a:pt x="0" y="138"/>
                      </a:lnTo>
                      <a:lnTo>
                        <a:pt x="0" y="136"/>
                      </a:lnTo>
                      <a:lnTo>
                        <a:pt x="0" y="135"/>
                      </a:lnTo>
                      <a:lnTo>
                        <a:pt x="0" y="133"/>
                      </a:lnTo>
                      <a:lnTo>
                        <a:pt x="0" y="131"/>
                      </a:lnTo>
                      <a:lnTo>
                        <a:pt x="0" y="129"/>
                      </a:lnTo>
                      <a:lnTo>
                        <a:pt x="0" y="127"/>
                      </a:lnTo>
                      <a:lnTo>
                        <a:pt x="0" y="125"/>
                      </a:lnTo>
                      <a:lnTo>
                        <a:pt x="0" y="123"/>
                      </a:lnTo>
                      <a:lnTo>
                        <a:pt x="0" y="121"/>
                      </a:lnTo>
                      <a:lnTo>
                        <a:pt x="0" y="119"/>
                      </a:lnTo>
                      <a:lnTo>
                        <a:pt x="0" y="117"/>
                      </a:lnTo>
                      <a:lnTo>
                        <a:pt x="0" y="115"/>
                      </a:lnTo>
                      <a:lnTo>
                        <a:pt x="0" y="113"/>
                      </a:lnTo>
                      <a:lnTo>
                        <a:pt x="0" y="111"/>
                      </a:lnTo>
                      <a:lnTo>
                        <a:pt x="0" y="110"/>
                      </a:lnTo>
                      <a:lnTo>
                        <a:pt x="0" y="108"/>
                      </a:lnTo>
                      <a:lnTo>
                        <a:pt x="2" y="108"/>
                      </a:lnTo>
                      <a:lnTo>
                        <a:pt x="2" y="106"/>
                      </a:lnTo>
                      <a:lnTo>
                        <a:pt x="2" y="104"/>
                      </a:lnTo>
                      <a:lnTo>
                        <a:pt x="2" y="102"/>
                      </a:lnTo>
                      <a:lnTo>
                        <a:pt x="2" y="100"/>
                      </a:lnTo>
                      <a:lnTo>
                        <a:pt x="2" y="98"/>
                      </a:lnTo>
                      <a:lnTo>
                        <a:pt x="2" y="96"/>
                      </a:lnTo>
                      <a:lnTo>
                        <a:pt x="2" y="94"/>
                      </a:lnTo>
                      <a:lnTo>
                        <a:pt x="2" y="92"/>
                      </a:lnTo>
                      <a:lnTo>
                        <a:pt x="2" y="90"/>
                      </a:lnTo>
                      <a:lnTo>
                        <a:pt x="2" y="88"/>
                      </a:lnTo>
                      <a:lnTo>
                        <a:pt x="4" y="88"/>
                      </a:lnTo>
                      <a:lnTo>
                        <a:pt x="4" y="87"/>
                      </a:lnTo>
                      <a:lnTo>
                        <a:pt x="4" y="85"/>
                      </a:lnTo>
                      <a:lnTo>
                        <a:pt x="4" y="83"/>
                      </a:lnTo>
                      <a:lnTo>
                        <a:pt x="4" y="81"/>
                      </a:lnTo>
                      <a:lnTo>
                        <a:pt x="4" y="79"/>
                      </a:lnTo>
                      <a:lnTo>
                        <a:pt x="4" y="77"/>
                      </a:lnTo>
                      <a:lnTo>
                        <a:pt x="4" y="75"/>
                      </a:lnTo>
                      <a:lnTo>
                        <a:pt x="4" y="73"/>
                      </a:lnTo>
                      <a:lnTo>
                        <a:pt x="4" y="71"/>
                      </a:lnTo>
                      <a:lnTo>
                        <a:pt x="4" y="69"/>
                      </a:lnTo>
                      <a:lnTo>
                        <a:pt x="6" y="69"/>
                      </a:lnTo>
                      <a:lnTo>
                        <a:pt x="6" y="67"/>
                      </a:lnTo>
                      <a:lnTo>
                        <a:pt x="6" y="65"/>
                      </a:lnTo>
                      <a:lnTo>
                        <a:pt x="6" y="63"/>
                      </a:lnTo>
                      <a:lnTo>
                        <a:pt x="6" y="62"/>
                      </a:lnTo>
                      <a:lnTo>
                        <a:pt x="6" y="60"/>
                      </a:lnTo>
                      <a:lnTo>
                        <a:pt x="6" y="58"/>
                      </a:lnTo>
                      <a:lnTo>
                        <a:pt x="6" y="56"/>
                      </a:lnTo>
                      <a:lnTo>
                        <a:pt x="6" y="54"/>
                      </a:lnTo>
                      <a:lnTo>
                        <a:pt x="6" y="52"/>
                      </a:lnTo>
                      <a:lnTo>
                        <a:pt x="6" y="50"/>
                      </a:lnTo>
                      <a:lnTo>
                        <a:pt x="8" y="50"/>
                      </a:lnTo>
                      <a:lnTo>
                        <a:pt x="8" y="48"/>
                      </a:lnTo>
                      <a:lnTo>
                        <a:pt x="8" y="46"/>
                      </a:lnTo>
                      <a:lnTo>
                        <a:pt x="8" y="44"/>
                      </a:lnTo>
                      <a:lnTo>
                        <a:pt x="8" y="42"/>
                      </a:lnTo>
                      <a:lnTo>
                        <a:pt x="8" y="40"/>
                      </a:lnTo>
                      <a:lnTo>
                        <a:pt x="8" y="38"/>
                      </a:lnTo>
                      <a:lnTo>
                        <a:pt x="8" y="37"/>
                      </a:lnTo>
                      <a:lnTo>
                        <a:pt x="8" y="35"/>
                      </a:lnTo>
                      <a:lnTo>
                        <a:pt x="8" y="33"/>
                      </a:lnTo>
                      <a:lnTo>
                        <a:pt x="10" y="33"/>
                      </a:lnTo>
                      <a:lnTo>
                        <a:pt x="10" y="31"/>
                      </a:lnTo>
                      <a:lnTo>
                        <a:pt x="10" y="29"/>
                      </a:lnTo>
                      <a:lnTo>
                        <a:pt x="10" y="27"/>
                      </a:lnTo>
                      <a:lnTo>
                        <a:pt x="10" y="25"/>
                      </a:lnTo>
                      <a:lnTo>
                        <a:pt x="10" y="23"/>
                      </a:lnTo>
                      <a:lnTo>
                        <a:pt x="10" y="21"/>
                      </a:lnTo>
                      <a:lnTo>
                        <a:pt x="10" y="19"/>
                      </a:lnTo>
                      <a:lnTo>
                        <a:pt x="10" y="17"/>
                      </a:lnTo>
                      <a:lnTo>
                        <a:pt x="10" y="15"/>
                      </a:lnTo>
                      <a:lnTo>
                        <a:pt x="11" y="15"/>
                      </a:lnTo>
                      <a:lnTo>
                        <a:pt x="11" y="14"/>
                      </a:lnTo>
                      <a:lnTo>
                        <a:pt x="11" y="12"/>
                      </a:lnTo>
                      <a:lnTo>
                        <a:pt x="11" y="10"/>
                      </a:lnTo>
                      <a:lnTo>
                        <a:pt x="11" y="8"/>
                      </a:lnTo>
                      <a:lnTo>
                        <a:pt x="11" y="6"/>
                      </a:lnTo>
                      <a:lnTo>
                        <a:pt x="11" y="4"/>
                      </a:lnTo>
                      <a:lnTo>
                        <a:pt x="10" y="4"/>
                      </a:lnTo>
                      <a:lnTo>
                        <a:pt x="10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3" y="0"/>
                      </a:lnTo>
                      <a:lnTo>
                        <a:pt x="15" y="0"/>
                      </a:lnTo>
                      <a:lnTo>
                        <a:pt x="17" y="0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31" y="0"/>
                      </a:lnTo>
                      <a:lnTo>
                        <a:pt x="33" y="0"/>
                      </a:lnTo>
                      <a:lnTo>
                        <a:pt x="35" y="0"/>
                      </a:lnTo>
                      <a:lnTo>
                        <a:pt x="36" y="0"/>
                      </a:lnTo>
                      <a:lnTo>
                        <a:pt x="38" y="0"/>
                      </a:lnTo>
                      <a:lnTo>
                        <a:pt x="40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50" y="0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39" name="Freeform 798"/>
                <p:cNvSpPr>
                  <a:spLocks/>
                </p:cNvSpPr>
                <p:nvPr/>
              </p:nvSpPr>
              <p:spPr bwMode="auto">
                <a:xfrm>
                  <a:off x="4708824" y="2818744"/>
                  <a:ext cx="249238" cy="212725"/>
                </a:xfrm>
                <a:custGeom>
                  <a:avLst/>
                  <a:gdLst>
                    <a:gd name="T0" fmla="*/ 21 w 157"/>
                    <a:gd name="T1" fmla="*/ 0 h 134"/>
                    <a:gd name="T2" fmla="*/ 35 w 157"/>
                    <a:gd name="T3" fmla="*/ 0 h 134"/>
                    <a:gd name="T4" fmla="*/ 48 w 157"/>
                    <a:gd name="T5" fmla="*/ 0 h 134"/>
                    <a:gd name="T6" fmla="*/ 61 w 157"/>
                    <a:gd name="T7" fmla="*/ 0 h 134"/>
                    <a:gd name="T8" fmla="*/ 71 w 157"/>
                    <a:gd name="T9" fmla="*/ 0 h 134"/>
                    <a:gd name="T10" fmla="*/ 85 w 157"/>
                    <a:gd name="T11" fmla="*/ 0 h 134"/>
                    <a:gd name="T12" fmla="*/ 98 w 157"/>
                    <a:gd name="T13" fmla="*/ 0 h 134"/>
                    <a:gd name="T14" fmla="*/ 108 w 157"/>
                    <a:gd name="T15" fmla="*/ 0 h 134"/>
                    <a:gd name="T16" fmla="*/ 121 w 157"/>
                    <a:gd name="T17" fmla="*/ 0 h 134"/>
                    <a:gd name="T18" fmla="*/ 134 w 157"/>
                    <a:gd name="T19" fmla="*/ 0 h 134"/>
                    <a:gd name="T20" fmla="*/ 144 w 157"/>
                    <a:gd name="T21" fmla="*/ 3 h 134"/>
                    <a:gd name="T22" fmla="*/ 140 w 157"/>
                    <a:gd name="T23" fmla="*/ 13 h 134"/>
                    <a:gd name="T24" fmla="*/ 134 w 157"/>
                    <a:gd name="T25" fmla="*/ 21 h 134"/>
                    <a:gd name="T26" fmla="*/ 148 w 157"/>
                    <a:gd name="T27" fmla="*/ 21 h 134"/>
                    <a:gd name="T28" fmla="*/ 156 w 157"/>
                    <a:gd name="T29" fmla="*/ 23 h 134"/>
                    <a:gd name="T30" fmla="*/ 154 w 157"/>
                    <a:gd name="T31" fmla="*/ 26 h 134"/>
                    <a:gd name="T32" fmla="*/ 148 w 157"/>
                    <a:gd name="T33" fmla="*/ 32 h 134"/>
                    <a:gd name="T34" fmla="*/ 148 w 157"/>
                    <a:gd name="T35" fmla="*/ 38 h 134"/>
                    <a:gd name="T36" fmla="*/ 144 w 157"/>
                    <a:gd name="T37" fmla="*/ 42 h 134"/>
                    <a:gd name="T38" fmla="*/ 140 w 157"/>
                    <a:gd name="T39" fmla="*/ 44 h 134"/>
                    <a:gd name="T40" fmla="*/ 140 w 157"/>
                    <a:gd name="T41" fmla="*/ 48 h 134"/>
                    <a:gd name="T42" fmla="*/ 144 w 157"/>
                    <a:gd name="T43" fmla="*/ 53 h 134"/>
                    <a:gd name="T44" fmla="*/ 136 w 157"/>
                    <a:gd name="T45" fmla="*/ 59 h 134"/>
                    <a:gd name="T46" fmla="*/ 133 w 157"/>
                    <a:gd name="T47" fmla="*/ 65 h 134"/>
                    <a:gd name="T48" fmla="*/ 131 w 157"/>
                    <a:gd name="T49" fmla="*/ 69 h 134"/>
                    <a:gd name="T50" fmla="*/ 129 w 157"/>
                    <a:gd name="T51" fmla="*/ 73 h 134"/>
                    <a:gd name="T52" fmla="*/ 127 w 157"/>
                    <a:gd name="T53" fmla="*/ 76 h 134"/>
                    <a:gd name="T54" fmla="*/ 125 w 157"/>
                    <a:gd name="T55" fmla="*/ 84 h 134"/>
                    <a:gd name="T56" fmla="*/ 123 w 157"/>
                    <a:gd name="T57" fmla="*/ 84 h 134"/>
                    <a:gd name="T58" fmla="*/ 119 w 157"/>
                    <a:gd name="T59" fmla="*/ 86 h 134"/>
                    <a:gd name="T60" fmla="*/ 117 w 157"/>
                    <a:gd name="T61" fmla="*/ 90 h 134"/>
                    <a:gd name="T62" fmla="*/ 117 w 157"/>
                    <a:gd name="T63" fmla="*/ 92 h 134"/>
                    <a:gd name="T64" fmla="*/ 115 w 157"/>
                    <a:gd name="T65" fmla="*/ 96 h 134"/>
                    <a:gd name="T66" fmla="*/ 113 w 157"/>
                    <a:gd name="T67" fmla="*/ 99 h 134"/>
                    <a:gd name="T68" fmla="*/ 113 w 157"/>
                    <a:gd name="T69" fmla="*/ 105 h 134"/>
                    <a:gd name="T70" fmla="*/ 113 w 157"/>
                    <a:gd name="T71" fmla="*/ 107 h 134"/>
                    <a:gd name="T72" fmla="*/ 108 w 157"/>
                    <a:gd name="T73" fmla="*/ 111 h 134"/>
                    <a:gd name="T74" fmla="*/ 109 w 157"/>
                    <a:gd name="T75" fmla="*/ 119 h 134"/>
                    <a:gd name="T76" fmla="*/ 109 w 157"/>
                    <a:gd name="T77" fmla="*/ 121 h 134"/>
                    <a:gd name="T78" fmla="*/ 111 w 157"/>
                    <a:gd name="T79" fmla="*/ 121 h 134"/>
                    <a:gd name="T80" fmla="*/ 113 w 157"/>
                    <a:gd name="T81" fmla="*/ 124 h 134"/>
                    <a:gd name="T82" fmla="*/ 108 w 157"/>
                    <a:gd name="T83" fmla="*/ 132 h 134"/>
                    <a:gd name="T84" fmla="*/ 100 w 157"/>
                    <a:gd name="T85" fmla="*/ 134 h 134"/>
                    <a:gd name="T86" fmla="*/ 85 w 157"/>
                    <a:gd name="T87" fmla="*/ 134 h 134"/>
                    <a:gd name="T88" fmla="*/ 69 w 157"/>
                    <a:gd name="T89" fmla="*/ 134 h 134"/>
                    <a:gd name="T90" fmla="*/ 52 w 157"/>
                    <a:gd name="T91" fmla="*/ 134 h 134"/>
                    <a:gd name="T92" fmla="*/ 35 w 157"/>
                    <a:gd name="T93" fmla="*/ 134 h 134"/>
                    <a:gd name="T94" fmla="*/ 19 w 157"/>
                    <a:gd name="T95" fmla="*/ 134 h 134"/>
                    <a:gd name="T96" fmla="*/ 17 w 157"/>
                    <a:gd name="T97" fmla="*/ 119 h 134"/>
                    <a:gd name="T98" fmla="*/ 12 w 157"/>
                    <a:gd name="T99" fmla="*/ 115 h 134"/>
                    <a:gd name="T100" fmla="*/ 10 w 157"/>
                    <a:gd name="T101" fmla="*/ 115 h 134"/>
                    <a:gd name="T102" fmla="*/ 6 w 157"/>
                    <a:gd name="T103" fmla="*/ 113 h 134"/>
                    <a:gd name="T104" fmla="*/ 4 w 157"/>
                    <a:gd name="T105" fmla="*/ 101 h 134"/>
                    <a:gd name="T106" fmla="*/ 4 w 157"/>
                    <a:gd name="T107" fmla="*/ 88 h 134"/>
                    <a:gd name="T108" fmla="*/ 6 w 157"/>
                    <a:gd name="T109" fmla="*/ 76 h 134"/>
                    <a:gd name="T110" fmla="*/ 6 w 157"/>
                    <a:gd name="T111" fmla="*/ 63 h 134"/>
                    <a:gd name="T112" fmla="*/ 6 w 157"/>
                    <a:gd name="T113" fmla="*/ 49 h 134"/>
                    <a:gd name="T114" fmla="*/ 6 w 157"/>
                    <a:gd name="T115" fmla="*/ 36 h 134"/>
                    <a:gd name="T116" fmla="*/ 4 w 157"/>
                    <a:gd name="T117" fmla="*/ 25 h 134"/>
                    <a:gd name="T118" fmla="*/ 2 w 157"/>
                    <a:gd name="T119" fmla="*/ 11 h 134"/>
                    <a:gd name="T120" fmla="*/ 0 w 157"/>
                    <a:gd name="T121" fmla="*/ 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57" h="134">
                      <a:moveTo>
                        <a:pt x="10" y="0"/>
                      </a:move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5" y="0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31" y="0"/>
                      </a:lnTo>
                      <a:lnTo>
                        <a:pt x="33" y="0"/>
                      </a:lnTo>
                      <a:lnTo>
                        <a:pt x="35" y="0"/>
                      </a:lnTo>
                      <a:lnTo>
                        <a:pt x="37" y="0"/>
                      </a:lnTo>
                      <a:lnTo>
                        <a:pt x="38" y="0"/>
                      </a:lnTo>
                      <a:lnTo>
                        <a:pt x="40" y="0"/>
                      </a:lnTo>
                      <a:lnTo>
                        <a:pt x="42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50" y="0"/>
                      </a:lnTo>
                      <a:lnTo>
                        <a:pt x="52" y="0"/>
                      </a:lnTo>
                      <a:lnTo>
                        <a:pt x="54" y="0"/>
                      </a:lnTo>
                      <a:lnTo>
                        <a:pt x="56" y="0"/>
                      </a:lnTo>
                      <a:lnTo>
                        <a:pt x="58" y="0"/>
                      </a:lnTo>
                      <a:lnTo>
                        <a:pt x="60" y="0"/>
                      </a:lnTo>
                      <a:lnTo>
                        <a:pt x="61" y="0"/>
                      </a:lnTo>
                      <a:lnTo>
                        <a:pt x="63" y="0"/>
                      </a:lnTo>
                      <a:lnTo>
                        <a:pt x="65" y="0"/>
                      </a:lnTo>
                      <a:lnTo>
                        <a:pt x="67" y="0"/>
                      </a:lnTo>
                      <a:lnTo>
                        <a:pt x="69" y="0"/>
                      </a:lnTo>
                      <a:lnTo>
                        <a:pt x="71" y="0"/>
                      </a:lnTo>
                      <a:lnTo>
                        <a:pt x="71" y="1"/>
                      </a:lnTo>
                      <a:lnTo>
                        <a:pt x="71" y="0"/>
                      </a:lnTo>
                      <a:lnTo>
                        <a:pt x="73" y="0"/>
                      </a:lnTo>
                      <a:lnTo>
                        <a:pt x="75" y="0"/>
                      </a:lnTo>
                      <a:lnTo>
                        <a:pt x="77" y="0"/>
                      </a:lnTo>
                      <a:lnTo>
                        <a:pt x="79" y="0"/>
                      </a:lnTo>
                      <a:lnTo>
                        <a:pt x="81" y="0"/>
                      </a:lnTo>
                      <a:lnTo>
                        <a:pt x="83" y="0"/>
                      </a:lnTo>
                      <a:lnTo>
                        <a:pt x="85" y="0"/>
                      </a:lnTo>
                      <a:lnTo>
                        <a:pt x="86" y="0"/>
                      </a:lnTo>
                      <a:lnTo>
                        <a:pt x="88" y="0"/>
                      </a:lnTo>
                      <a:lnTo>
                        <a:pt x="90" y="0"/>
                      </a:lnTo>
                      <a:lnTo>
                        <a:pt x="92" y="0"/>
                      </a:lnTo>
                      <a:lnTo>
                        <a:pt x="94" y="0"/>
                      </a:lnTo>
                      <a:lnTo>
                        <a:pt x="96" y="0"/>
                      </a:lnTo>
                      <a:lnTo>
                        <a:pt x="98" y="0"/>
                      </a:lnTo>
                      <a:lnTo>
                        <a:pt x="100" y="0"/>
                      </a:lnTo>
                      <a:lnTo>
                        <a:pt x="100" y="1"/>
                      </a:lnTo>
                      <a:lnTo>
                        <a:pt x="102" y="1"/>
                      </a:lnTo>
                      <a:lnTo>
                        <a:pt x="102" y="0"/>
                      </a:lnTo>
                      <a:lnTo>
                        <a:pt x="104" y="0"/>
                      </a:lnTo>
                      <a:lnTo>
                        <a:pt x="106" y="0"/>
                      </a:lnTo>
                      <a:lnTo>
                        <a:pt x="108" y="0"/>
                      </a:lnTo>
                      <a:lnTo>
                        <a:pt x="109" y="0"/>
                      </a:lnTo>
                      <a:lnTo>
                        <a:pt x="111" y="0"/>
                      </a:lnTo>
                      <a:lnTo>
                        <a:pt x="113" y="0"/>
                      </a:lnTo>
                      <a:lnTo>
                        <a:pt x="115" y="0"/>
                      </a:lnTo>
                      <a:lnTo>
                        <a:pt x="117" y="0"/>
                      </a:lnTo>
                      <a:lnTo>
                        <a:pt x="119" y="0"/>
                      </a:lnTo>
                      <a:lnTo>
                        <a:pt x="121" y="0"/>
                      </a:lnTo>
                      <a:lnTo>
                        <a:pt x="123" y="0"/>
                      </a:lnTo>
                      <a:lnTo>
                        <a:pt x="125" y="0"/>
                      </a:lnTo>
                      <a:lnTo>
                        <a:pt x="127" y="0"/>
                      </a:lnTo>
                      <a:lnTo>
                        <a:pt x="129" y="0"/>
                      </a:lnTo>
                      <a:lnTo>
                        <a:pt x="131" y="0"/>
                      </a:lnTo>
                      <a:lnTo>
                        <a:pt x="133" y="0"/>
                      </a:lnTo>
                      <a:lnTo>
                        <a:pt x="134" y="0"/>
                      </a:lnTo>
                      <a:lnTo>
                        <a:pt x="136" y="0"/>
                      </a:lnTo>
                      <a:lnTo>
                        <a:pt x="138" y="0"/>
                      </a:lnTo>
                      <a:lnTo>
                        <a:pt x="140" y="0"/>
                      </a:lnTo>
                      <a:lnTo>
                        <a:pt x="140" y="1"/>
                      </a:lnTo>
                      <a:lnTo>
                        <a:pt x="142" y="1"/>
                      </a:lnTo>
                      <a:lnTo>
                        <a:pt x="142" y="3"/>
                      </a:lnTo>
                      <a:lnTo>
                        <a:pt x="144" y="3"/>
                      </a:lnTo>
                      <a:lnTo>
                        <a:pt x="144" y="5"/>
                      </a:lnTo>
                      <a:lnTo>
                        <a:pt x="144" y="7"/>
                      </a:lnTo>
                      <a:lnTo>
                        <a:pt x="144" y="9"/>
                      </a:lnTo>
                      <a:lnTo>
                        <a:pt x="142" y="9"/>
                      </a:lnTo>
                      <a:lnTo>
                        <a:pt x="142" y="11"/>
                      </a:lnTo>
                      <a:lnTo>
                        <a:pt x="140" y="11"/>
                      </a:lnTo>
                      <a:lnTo>
                        <a:pt x="140" y="13"/>
                      </a:lnTo>
                      <a:lnTo>
                        <a:pt x="138" y="13"/>
                      </a:lnTo>
                      <a:lnTo>
                        <a:pt x="138" y="15"/>
                      </a:lnTo>
                      <a:lnTo>
                        <a:pt x="136" y="15"/>
                      </a:lnTo>
                      <a:lnTo>
                        <a:pt x="136" y="17"/>
                      </a:lnTo>
                      <a:lnTo>
                        <a:pt x="134" y="17"/>
                      </a:lnTo>
                      <a:lnTo>
                        <a:pt x="134" y="19"/>
                      </a:lnTo>
                      <a:lnTo>
                        <a:pt x="134" y="21"/>
                      </a:lnTo>
                      <a:lnTo>
                        <a:pt x="136" y="21"/>
                      </a:lnTo>
                      <a:lnTo>
                        <a:pt x="138" y="21"/>
                      </a:lnTo>
                      <a:lnTo>
                        <a:pt x="140" y="21"/>
                      </a:lnTo>
                      <a:lnTo>
                        <a:pt x="142" y="21"/>
                      </a:lnTo>
                      <a:lnTo>
                        <a:pt x="144" y="21"/>
                      </a:lnTo>
                      <a:lnTo>
                        <a:pt x="146" y="21"/>
                      </a:lnTo>
                      <a:lnTo>
                        <a:pt x="148" y="21"/>
                      </a:lnTo>
                      <a:lnTo>
                        <a:pt x="150" y="21"/>
                      </a:lnTo>
                      <a:lnTo>
                        <a:pt x="152" y="21"/>
                      </a:lnTo>
                      <a:lnTo>
                        <a:pt x="154" y="21"/>
                      </a:lnTo>
                      <a:lnTo>
                        <a:pt x="156" y="21"/>
                      </a:lnTo>
                      <a:lnTo>
                        <a:pt x="154" y="21"/>
                      </a:lnTo>
                      <a:lnTo>
                        <a:pt x="156" y="21"/>
                      </a:lnTo>
                      <a:lnTo>
                        <a:pt x="156" y="23"/>
                      </a:lnTo>
                      <a:lnTo>
                        <a:pt x="157" y="23"/>
                      </a:lnTo>
                      <a:lnTo>
                        <a:pt x="157" y="25"/>
                      </a:lnTo>
                      <a:lnTo>
                        <a:pt x="156" y="25"/>
                      </a:lnTo>
                      <a:lnTo>
                        <a:pt x="154" y="25"/>
                      </a:lnTo>
                      <a:lnTo>
                        <a:pt x="154" y="26"/>
                      </a:lnTo>
                      <a:lnTo>
                        <a:pt x="156" y="26"/>
                      </a:lnTo>
                      <a:lnTo>
                        <a:pt x="154" y="26"/>
                      </a:lnTo>
                      <a:lnTo>
                        <a:pt x="154" y="28"/>
                      </a:lnTo>
                      <a:lnTo>
                        <a:pt x="154" y="26"/>
                      </a:lnTo>
                      <a:lnTo>
                        <a:pt x="152" y="28"/>
                      </a:lnTo>
                      <a:lnTo>
                        <a:pt x="152" y="30"/>
                      </a:lnTo>
                      <a:lnTo>
                        <a:pt x="150" y="30"/>
                      </a:lnTo>
                      <a:lnTo>
                        <a:pt x="148" y="30"/>
                      </a:lnTo>
                      <a:lnTo>
                        <a:pt x="148" y="32"/>
                      </a:lnTo>
                      <a:lnTo>
                        <a:pt x="148" y="34"/>
                      </a:lnTo>
                      <a:lnTo>
                        <a:pt x="150" y="34"/>
                      </a:lnTo>
                      <a:lnTo>
                        <a:pt x="150" y="32"/>
                      </a:lnTo>
                      <a:lnTo>
                        <a:pt x="150" y="34"/>
                      </a:lnTo>
                      <a:lnTo>
                        <a:pt x="148" y="34"/>
                      </a:lnTo>
                      <a:lnTo>
                        <a:pt x="148" y="36"/>
                      </a:lnTo>
                      <a:lnTo>
                        <a:pt x="148" y="38"/>
                      </a:lnTo>
                      <a:lnTo>
                        <a:pt x="146" y="38"/>
                      </a:lnTo>
                      <a:lnTo>
                        <a:pt x="144" y="38"/>
                      </a:lnTo>
                      <a:lnTo>
                        <a:pt x="144" y="40"/>
                      </a:lnTo>
                      <a:lnTo>
                        <a:pt x="146" y="40"/>
                      </a:lnTo>
                      <a:lnTo>
                        <a:pt x="144" y="42"/>
                      </a:lnTo>
                      <a:lnTo>
                        <a:pt x="144" y="44"/>
                      </a:lnTo>
                      <a:lnTo>
                        <a:pt x="144" y="42"/>
                      </a:lnTo>
                      <a:lnTo>
                        <a:pt x="144" y="40"/>
                      </a:lnTo>
                      <a:lnTo>
                        <a:pt x="142" y="40"/>
                      </a:lnTo>
                      <a:lnTo>
                        <a:pt x="142" y="42"/>
                      </a:lnTo>
                      <a:lnTo>
                        <a:pt x="140" y="42"/>
                      </a:lnTo>
                      <a:lnTo>
                        <a:pt x="140" y="44"/>
                      </a:lnTo>
                      <a:lnTo>
                        <a:pt x="142" y="44"/>
                      </a:lnTo>
                      <a:lnTo>
                        <a:pt x="140" y="44"/>
                      </a:lnTo>
                      <a:lnTo>
                        <a:pt x="142" y="44"/>
                      </a:lnTo>
                      <a:lnTo>
                        <a:pt x="142" y="42"/>
                      </a:lnTo>
                      <a:lnTo>
                        <a:pt x="142" y="44"/>
                      </a:lnTo>
                      <a:lnTo>
                        <a:pt x="144" y="44"/>
                      </a:lnTo>
                      <a:lnTo>
                        <a:pt x="142" y="46"/>
                      </a:lnTo>
                      <a:lnTo>
                        <a:pt x="142" y="48"/>
                      </a:lnTo>
                      <a:lnTo>
                        <a:pt x="140" y="48"/>
                      </a:lnTo>
                      <a:lnTo>
                        <a:pt x="140" y="49"/>
                      </a:lnTo>
                      <a:lnTo>
                        <a:pt x="142" y="49"/>
                      </a:lnTo>
                      <a:lnTo>
                        <a:pt x="144" y="49"/>
                      </a:lnTo>
                      <a:lnTo>
                        <a:pt x="144" y="51"/>
                      </a:lnTo>
                      <a:lnTo>
                        <a:pt x="142" y="51"/>
                      </a:lnTo>
                      <a:lnTo>
                        <a:pt x="142" y="53"/>
                      </a:lnTo>
                      <a:lnTo>
                        <a:pt x="144" y="53"/>
                      </a:lnTo>
                      <a:lnTo>
                        <a:pt x="142" y="53"/>
                      </a:lnTo>
                      <a:lnTo>
                        <a:pt x="140" y="53"/>
                      </a:lnTo>
                      <a:lnTo>
                        <a:pt x="140" y="55"/>
                      </a:lnTo>
                      <a:lnTo>
                        <a:pt x="140" y="57"/>
                      </a:lnTo>
                      <a:lnTo>
                        <a:pt x="138" y="57"/>
                      </a:lnTo>
                      <a:lnTo>
                        <a:pt x="136" y="57"/>
                      </a:lnTo>
                      <a:lnTo>
                        <a:pt x="136" y="59"/>
                      </a:lnTo>
                      <a:lnTo>
                        <a:pt x="136" y="61"/>
                      </a:lnTo>
                      <a:lnTo>
                        <a:pt x="138" y="61"/>
                      </a:lnTo>
                      <a:lnTo>
                        <a:pt x="138" y="63"/>
                      </a:lnTo>
                      <a:lnTo>
                        <a:pt x="136" y="63"/>
                      </a:lnTo>
                      <a:lnTo>
                        <a:pt x="136" y="65"/>
                      </a:lnTo>
                      <a:lnTo>
                        <a:pt x="134" y="65"/>
                      </a:lnTo>
                      <a:lnTo>
                        <a:pt x="133" y="65"/>
                      </a:lnTo>
                      <a:lnTo>
                        <a:pt x="133" y="63"/>
                      </a:lnTo>
                      <a:lnTo>
                        <a:pt x="131" y="63"/>
                      </a:lnTo>
                      <a:lnTo>
                        <a:pt x="131" y="65"/>
                      </a:lnTo>
                      <a:lnTo>
                        <a:pt x="131" y="67"/>
                      </a:lnTo>
                      <a:lnTo>
                        <a:pt x="131" y="69"/>
                      </a:lnTo>
                      <a:lnTo>
                        <a:pt x="129" y="69"/>
                      </a:lnTo>
                      <a:lnTo>
                        <a:pt x="131" y="69"/>
                      </a:lnTo>
                      <a:lnTo>
                        <a:pt x="131" y="67"/>
                      </a:lnTo>
                      <a:lnTo>
                        <a:pt x="129" y="67"/>
                      </a:lnTo>
                      <a:lnTo>
                        <a:pt x="129" y="69"/>
                      </a:lnTo>
                      <a:lnTo>
                        <a:pt x="129" y="71"/>
                      </a:lnTo>
                      <a:lnTo>
                        <a:pt x="131" y="71"/>
                      </a:lnTo>
                      <a:lnTo>
                        <a:pt x="131" y="73"/>
                      </a:lnTo>
                      <a:lnTo>
                        <a:pt x="129" y="73"/>
                      </a:lnTo>
                      <a:lnTo>
                        <a:pt x="129" y="71"/>
                      </a:lnTo>
                      <a:lnTo>
                        <a:pt x="127" y="71"/>
                      </a:lnTo>
                      <a:lnTo>
                        <a:pt x="127" y="73"/>
                      </a:lnTo>
                      <a:lnTo>
                        <a:pt x="127" y="74"/>
                      </a:lnTo>
                      <a:lnTo>
                        <a:pt x="129" y="74"/>
                      </a:lnTo>
                      <a:lnTo>
                        <a:pt x="129" y="76"/>
                      </a:lnTo>
                      <a:lnTo>
                        <a:pt x="127" y="76"/>
                      </a:lnTo>
                      <a:lnTo>
                        <a:pt x="127" y="78"/>
                      </a:lnTo>
                      <a:lnTo>
                        <a:pt x="127" y="80"/>
                      </a:lnTo>
                      <a:lnTo>
                        <a:pt x="129" y="80"/>
                      </a:lnTo>
                      <a:lnTo>
                        <a:pt x="127" y="80"/>
                      </a:lnTo>
                      <a:lnTo>
                        <a:pt x="127" y="82"/>
                      </a:lnTo>
                      <a:lnTo>
                        <a:pt x="125" y="82"/>
                      </a:lnTo>
                      <a:lnTo>
                        <a:pt x="125" y="84"/>
                      </a:lnTo>
                      <a:lnTo>
                        <a:pt x="125" y="86"/>
                      </a:lnTo>
                      <a:lnTo>
                        <a:pt x="125" y="84"/>
                      </a:lnTo>
                      <a:lnTo>
                        <a:pt x="123" y="84"/>
                      </a:lnTo>
                      <a:lnTo>
                        <a:pt x="125" y="84"/>
                      </a:lnTo>
                      <a:lnTo>
                        <a:pt x="125" y="82"/>
                      </a:lnTo>
                      <a:lnTo>
                        <a:pt x="123" y="82"/>
                      </a:lnTo>
                      <a:lnTo>
                        <a:pt x="123" y="84"/>
                      </a:lnTo>
                      <a:lnTo>
                        <a:pt x="123" y="82"/>
                      </a:lnTo>
                      <a:lnTo>
                        <a:pt x="121" y="82"/>
                      </a:lnTo>
                      <a:lnTo>
                        <a:pt x="121" y="84"/>
                      </a:lnTo>
                      <a:lnTo>
                        <a:pt x="123" y="84"/>
                      </a:lnTo>
                      <a:lnTo>
                        <a:pt x="123" y="86"/>
                      </a:lnTo>
                      <a:lnTo>
                        <a:pt x="121" y="86"/>
                      </a:lnTo>
                      <a:lnTo>
                        <a:pt x="119" y="86"/>
                      </a:lnTo>
                      <a:lnTo>
                        <a:pt x="119" y="88"/>
                      </a:lnTo>
                      <a:lnTo>
                        <a:pt x="119" y="90"/>
                      </a:lnTo>
                      <a:lnTo>
                        <a:pt x="119" y="88"/>
                      </a:lnTo>
                      <a:lnTo>
                        <a:pt x="117" y="88"/>
                      </a:lnTo>
                      <a:lnTo>
                        <a:pt x="115" y="88"/>
                      </a:lnTo>
                      <a:lnTo>
                        <a:pt x="117" y="88"/>
                      </a:lnTo>
                      <a:lnTo>
                        <a:pt x="117" y="90"/>
                      </a:lnTo>
                      <a:lnTo>
                        <a:pt x="119" y="90"/>
                      </a:lnTo>
                      <a:lnTo>
                        <a:pt x="121" y="90"/>
                      </a:lnTo>
                      <a:lnTo>
                        <a:pt x="121" y="92"/>
                      </a:lnTo>
                      <a:lnTo>
                        <a:pt x="119" y="92"/>
                      </a:lnTo>
                      <a:lnTo>
                        <a:pt x="117" y="92"/>
                      </a:lnTo>
                      <a:lnTo>
                        <a:pt x="117" y="90"/>
                      </a:lnTo>
                      <a:lnTo>
                        <a:pt x="117" y="92"/>
                      </a:lnTo>
                      <a:lnTo>
                        <a:pt x="115" y="92"/>
                      </a:lnTo>
                      <a:lnTo>
                        <a:pt x="115" y="94"/>
                      </a:lnTo>
                      <a:lnTo>
                        <a:pt x="117" y="94"/>
                      </a:lnTo>
                      <a:lnTo>
                        <a:pt x="119" y="94"/>
                      </a:lnTo>
                      <a:lnTo>
                        <a:pt x="117" y="94"/>
                      </a:lnTo>
                      <a:lnTo>
                        <a:pt x="117" y="96"/>
                      </a:lnTo>
                      <a:lnTo>
                        <a:pt x="115" y="96"/>
                      </a:lnTo>
                      <a:lnTo>
                        <a:pt x="115" y="97"/>
                      </a:lnTo>
                      <a:lnTo>
                        <a:pt x="115" y="99"/>
                      </a:lnTo>
                      <a:lnTo>
                        <a:pt x="115" y="97"/>
                      </a:lnTo>
                      <a:lnTo>
                        <a:pt x="113" y="97"/>
                      </a:lnTo>
                      <a:lnTo>
                        <a:pt x="111" y="97"/>
                      </a:lnTo>
                      <a:lnTo>
                        <a:pt x="111" y="99"/>
                      </a:lnTo>
                      <a:lnTo>
                        <a:pt x="113" y="99"/>
                      </a:lnTo>
                      <a:lnTo>
                        <a:pt x="113" y="101"/>
                      </a:lnTo>
                      <a:lnTo>
                        <a:pt x="111" y="101"/>
                      </a:lnTo>
                      <a:lnTo>
                        <a:pt x="111" y="103"/>
                      </a:lnTo>
                      <a:lnTo>
                        <a:pt x="113" y="103"/>
                      </a:lnTo>
                      <a:lnTo>
                        <a:pt x="113" y="105"/>
                      </a:lnTo>
                      <a:lnTo>
                        <a:pt x="115" y="105"/>
                      </a:lnTo>
                      <a:lnTo>
                        <a:pt x="113" y="105"/>
                      </a:lnTo>
                      <a:lnTo>
                        <a:pt x="111" y="105"/>
                      </a:lnTo>
                      <a:lnTo>
                        <a:pt x="109" y="105"/>
                      </a:lnTo>
                      <a:lnTo>
                        <a:pt x="109" y="107"/>
                      </a:lnTo>
                      <a:lnTo>
                        <a:pt x="109" y="109"/>
                      </a:lnTo>
                      <a:lnTo>
                        <a:pt x="111" y="109"/>
                      </a:lnTo>
                      <a:lnTo>
                        <a:pt x="111" y="107"/>
                      </a:lnTo>
                      <a:lnTo>
                        <a:pt x="113" y="107"/>
                      </a:lnTo>
                      <a:lnTo>
                        <a:pt x="113" y="109"/>
                      </a:lnTo>
                      <a:lnTo>
                        <a:pt x="111" y="109"/>
                      </a:lnTo>
                      <a:lnTo>
                        <a:pt x="111" y="111"/>
                      </a:lnTo>
                      <a:lnTo>
                        <a:pt x="111" y="109"/>
                      </a:lnTo>
                      <a:lnTo>
                        <a:pt x="109" y="109"/>
                      </a:lnTo>
                      <a:lnTo>
                        <a:pt x="108" y="109"/>
                      </a:lnTo>
                      <a:lnTo>
                        <a:pt x="108" y="111"/>
                      </a:lnTo>
                      <a:lnTo>
                        <a:pt x="109" y="111"/>
                      </a:lnTo>
                      <a:lnTo>
                        <a:pt x="109" y="113"/>
                      </a:lnTo>
                      <a:lnTo>
                        <a:pt x="108" y="113"/>
                      </a:lnTo>
                      <a:lnTo>
                        <a:pt x="108" y="115"/>
                      </a:lnTo>
                      <a:lnTo>
                        <a:pt x="108" y="117"/>
                      </a:lnTo>
                      <a:lnTo>
                        <a:pt x="108" y="119"/>
                      </a:lnTo>
                      <a:lnTo>
                        <a:pt x="109" y="119"/>
                      </a:lnTo>
                      <a:lnTo>
                        <a:pt x="109" y="117"/>
                      </a:lnTo>
                      <a:lnTo>
                        <a:pt x="111" y="117"/>
                      </a:lnTo>
                      <a:lnTo>
                        <a:pt x="111" y="119"/>
                      </a:lnTo>
                      <a:lnTo>
                        <a:pt x="109" y="119"/>
                      </a:lnTo>
                      <a:lnTo>
                        <a:pt x="108" y="119"/>
                      </a:lnTo>
                      <a:lnTo>
                        <a:pt x="108" y="121"/>
                      </a:lnTo>
                      <a:lnTo>
                        <a:pt x="109" y="121"/>
                      </a:lnTo>
                      <a:lnTo>
                        <a:pt x="111" y="121"/>
                      </a:lnTo>
                      <a:lnTo>
                        <a:pt x="111" y="119"/>
                      </a:lnTo>
                      <a:lnTo>
                        <a:pt x="111" y="117"/>
                      </a:lnTo>
                      <a:lnTo>
                        <a:pt x="111" y="119"/>
                      </a:lnTo>
                      <a:lnTo>
                        <a:pt x="113" y="119"/>
                      </a:lnTo>
                      <a:lnTo>
                        <a:pt x="111" y="119"/>
                      </a:lnTo>
                      <a:lnTo>
                        <a:pt x="111" y="121"/>
                      </a:lnTo>
                      <a:lnTo>
                        <a:pt x="109" y="121"/>
                      </a:lnTo>
                      <a:lnTo>
                        <a:pt x="109" y="122"/>
                      </a:lnTo>
                      <a:lnTo>
                        <a:pt x="109" y="124"/>
                      </a:lnTo>
                      <a:lnTo>
                        <a:pt x="111" y="124"/>
                      </a:lnTo>
                      <a:lnTo>
                        <a:pt x="111" y="126"/>
                      </a:lnTo>
                      <a:lnTo>
                        <a:pt x="111" y="124"/>
                      </a:lnTo>
                      <a:lnTo>
                        <a:pt x="113" y="124"/>
                      </a:lnTo>
                      <a:lnTo>
                        <a:pt x="113" y="126"/>
                      </a:lnTo>
                      <a:lnTo>
                        <a:pt x="111" y="126"/>
                      </a:lnTo>
                      <a:lnTo>
                        <a:pt x="111" y="128"/>
                      </a:lnTo>
                      <a:lnTo>
                        <a:pt x="111" y="130"/>
                      </a:lnTo>
                      <a:lnTo>
                        <a:pt x="109" y="130"/>
                      </a:lnTo>
                      <a:lnTo>
                        <a:pt x="108" y="130"/>
                      </a:lnTo>
                      <a:lnTo>
                        <a:pt x="108" y="132"/>
                      </a:lnTo>
                      <a:lnTo>
                        <a:pt x="109" y="132"/>
                      </a:lnTo>
                      <a:lnTo>
                        <a:pt x="109" y="134"/>
                      </a:lnTo>
                      <a:lnTo>
                        <a:pt x="108" y="134"/>
                      </a:lnTo>
                      <a:lnTo>
                        <a:pt x="106" y="134"/>
                      </a:lnTo>
                      <a:lnTo>
                        <a:pt x="104" y="134"/>
                      </a:lnTo>
                      <a:lnTo>
                        <a:pt x="102" y="134"/>
                      </a:lnTo>
                      <a:lnTo>
                        <a:pt x="100" y="134"/>
                      </a:lnTo>
                      <a:lnTo>
                        <a:pt x="98" y="134"/>
                      </a:lnTo>
                      <a:lnTo>
                        <a:pt x="96" y="134"/>
                      </a:lnTo>
                      <a:lnTo>
                        <a:pt x="94" y="134"/>
                      </a:lnTo>
                      <a:lnTo>
                        <a:pt x="92" y="134"/>
                      </a:lnTo>
                      <a:lnTo>
                        <a:pt x="88" y="134"/>
                      </a:lnTo>
                      <a:lnTo>
                        <a:pt x="86" y="134"/>
                      </a:lnTo>
                      <a:lnTo>
                        <a:pt x="85" y="134"/>
                      </a:lnTo>
                      <a:lnTo>
                        <a:pt x="83" y="134"/>
                      </a:lnTo>
                      <a:lnTo>
                        <a:pt x="81" y="134"/>
                      </a:lnTo>
                      <a:lnTo>
                        <a:pt x="77" y="134"/>
                      </a:lnTo>
                      <a:lnTo>
                        <a:pt x="75" y="134"/>
                      </a:lnTo>
                      <a:lnTo>
                        <a:pt x="73" y="134"/>
                      </a:lnTo>
                      <a:lnTo>
                        <a:pt x="71" y="134"/>
                      </a:lnTo>
                      <a:lnTo>
                        <a:pt x="69" y="134"/>
                      </a:lnTo>
                      <a:lnTo>
                        <a:pt x="65" y="134"/>
                      </a:lnTo>
                      <a:lnTo>
                        <a:pt x="63" y="134"/>
                      </a:lnTo>
                      <a:lnTo>
                        <a:pt x="61" y="134"/>
                      </a:lnTo>
                      <a:lnTo>
                        <a:pt x="60" y="134"/>
                      </a:lnTo>
                      <a:lnTo>
                        <a:pt x="56" y="134"/>
                      </a:lnTo>
                      <a:lnTo>
                        <a:pt x="54" y="134"/>
                      </a:lnTo>
                      <a:lnTo>
                        <a:pt x="52" y="134"/>
                      </a:lnTo>
                      <a:lnTo>
                        <a:pt x="48" y="134"/>
                      </a:lnTo>
                      <a:lnTo>
                        <a:pt x="46" y="134"/>
                      </a:lnTo>
                      <a:lnTo>
                        <a:pt x="44" y="134"/>
                      </a:lnTo>
                      <a:lnTo>
                        <a:pt x="40" y="134"/>
                      </a:lnTo>
                      <a:lnTo>
                        <a:pt x="38" y="134"/>
                      </a:lnTo>
                      <a:lnTo>
                        <a:pt x="37" y="134"/>
                      </a:lnTo>
                      <a:lnTo>
                        <a:pt x="35" y="134"/>
                      </a:lnTo>
                      <a:lnTo>
                        <a:pt x="33" y="134"/>
                      </a:lnTo>
                      <a:lnTo>
                        <a:pt x="31" y="134"/>
                      </a:lnTo>
                      <a:lnTo>
                        <a:pt x="29" y="134"/>
                      </a:lnTo>
                      <a:lnTo>
                        <a:pt x="27" y="134"/>
                      </a:lnTo>
                      <a:lnTo>
                        <a:pt x="25" y="134"/>
                      </a:lnTo>
                      <a:lnTo>
                        <a:pt x="23" y="134"/>
                      </a:lnTo>
                      <a:lnTo>
                        <a:pt x="19" y="134"/>
                      </a:lnTo>
                      <a:lnTo>
                        <a:pt x="17" y="134"/>
                      </a:lnTo>
                      <a:lnTo>
                        <a:pt x="17" y="132"/>
                      </a:lnTo>
                      <a:lnTo>
                        <a:pt x="17" y="130"/>
                      </a:lnTo>
                      <a:lnTo>
                        <a:pt x="17" y="124"/>
                      </a:lnTo>
                      <a:lnTo>
                        <a:pt x="17" y="122"/>
                      </a:lnTo>
                      <a:lnTo>
                        <a:pt x="17" y="121"/>
                      </a:lnTo>
                      <a:lnTo>
                        <a:pt x="17" y="119"/>
                      </a:lnTo>
                      <a:lnTo>
                        <a:pt x="17" y="117"/>
                      </a:lnTo>
                      <a:lnTo>
                        <a:pt x="17" y="115"/>
                      </a:lnTo>
                      <a:lnTo>
                        <a:pt x="17" y="113"/>
                      </a:lnTo>
                      <a:lnTo>
                        <a:pt x="15" y="113"/>
                      </a:lnTo>
                      <a:lnTo>
                        <a:pt x="13" y="113"/>
                      </a:lnTo>
                      <a:lnTo>
                        <a:pt x="13" y="115"/>
                      </a:lnTo>
                      <a:lnTo>
                        <a:pt x="12" y="115"/>
                      </a:lnTo>
                      <a:lnTo>
                        <a:pt x="12" y="113"/>
                      </a:lnTo>
                      <a:lnTo>
                        <a:pt x="12" y="115"/>
                      </a:lnTo>
                      <a:lnTo>
                        <a:pt x="10" y="115"/>
                      </a:lnTo>
                      <a:lnTo>
                        <a:pt x="10" y="113"/>
                      </a:lnTo>
                      <a:lnTo>
                        <a:pt x="12" y="113"/>
                      </a:lnTo>
                      <a:lnTo>
                        <a:pt x="10" y="113"/>
                      </a:lnTo>
                      <a:lnTo>
                        <a:pt x="10" y="115"/>
                      </a:lnTo>
                      <a:lnTo>
                        <a:pt x="10" y="113"/>
                      </a:lnTo>
                      <a:lnTo>
                        <a:pt x="8" y="113"/>
                      </a:lnTo>
                      <a:lnTo>
                        <a:pt x="8" y="115"/>
                      </a:lnTo>
                      <a:lnTo>
                        <a:pt x="8" y="113"/>
                      </a:lnTo>
                      <a:lnTo>
                        <a:pt x="6" y="113"/>
                      </a:lnTo>
                      <a:lnTo>
                        <a:pt x="4" y="113"/>
                      </a:lnTo>
                      <a:lnTo>
                        <a:pt x="6" y="113"/>
                      </a:lnTo>
                      <a:lnTo>
                        <a:pt x="6" y="111"/>
                      </a:lnTo>
                      <a:lnTo>
                        <a:pt x="4" y="111"/>
                      </a:lnTo>
                      <a:lnTo>
                        <a:pt x="4" y="109"/>
                      </a:lnTo>
                      <a:lnTo>
                        <a:pt x="4" y="107"/>
                      </a:lnTo>
                      <a:lnTo>
                        <a:pt x="4" y="105"/>
                      </a:lnTo>
                      <a:lnTo>
                        <a:pt x="4" y="103"/>
                      </a:lnTo>
                      <a:lnTo>
                        <a:pt x="4" y="101"/>
                      </a:lnTo>
                      <a:lnTo>
                        <a:pt x="4" y="99"/>
                      </a:lnTo>
                      <a:lnTo>
                        <a:pt x="4" y="97"/>
                      </a:lnTo>
                      <a:lnTo>
                        <a:pt x="4" y="96"/>
                      </a:lnTo>
                      <a:lnTo>
                        <a:pt x="4" y="94"/>
                      </a:lnTo>
                      <a:lnTo>
                        <a:pt x="4" y="92"/>
                      </a:lnTo>
                      <a:lnTo>
                        <a:pt x="4" y="90"/>
                      </a:lnTo>
                      <a:lnTo>
                        <a:pt x="4" y="88"/>
                      </a:lnTo>
                      <a:lnTo>
                        <a:pt x="4" y="86"/>
                      </a:lnTo>
                      <a:lnTo>
                        <a:pt x="6" y="86"/>
                      </a:lnTo>
                      <a:lnTo>
                        <a:pt x="6" y="84"/>
                      </a:lnTo>
                      <a:lnTo>
                        <a:pt x="6" y="82"/>
                      </a:lnTo>
                      <a:lnTo>
                        <a:pt x="6" y="80"/>
                      </a:lnTo>
                      <a:lnTo>
                        <a:pt x="6" y="78"/>
                      </a:lnTo>
                      <a:lnTo>
                        <a:pt x="6" y="76"/>
                      </a:lnTo>
                      <a:lnTo>
                        <a:pt x="6" y="74"/>
                      </a:lnTo>
                      <a:lnTo>
                        <a:pt x="6" y="73"/>
                      </a:lnTo>
                      <a:lnTo>
                        <a:pt x="6" y="71"/>
                      </a:lnTo>
                      <a:lnTo>
                        <a:pt x="6" y="69"/>
                      </a:lnTo>
                      <a:lnTo>
                        <a:pt x="6" y="67"/>
                      </a:lnTo>
                      <a:lnTo>
                        <a:pt x="6" y="65"/>
                      </a:lnTo>
                      <a:lnTo>
                        <a:pt x="6" y="63"/>
                      </a:lnTo>
                      <a:lnTo>
                        <a:pt x="6" y="61"/>
                      </a:lnTo>
                      <a:lnTo>
                        <a:pt x="6" y="59"/>
                      </a:lnTo>
                      <a:lnTo>
                        <a:pt x="6" y="57"/>
                      </a:lnTo>
                      <a:lnTo>
                        <a:pt x="6" y="55"/>
                      </a:lnTo>
                      <a:lnTo>
                        <a:pt x="6" y="53"/>
                      </a:lnTo>
                      <a:lnTo>
                        <a:pt x="6" y="51"/>
                      </a:lnTo>
                      <a:lnTo>
                        <a:pt x="6" y="49"/>
                      </a:lnTo>
                      <a:lnTo>
                        <a:pt x="6" y="48"/>
                      </a:lnTo>
                      <a:lnTo>
                        <a:pt x="6" y="46"/>
                      </a:lnTo>
                      <a:lnTo>
                        <a:pt x="6" y="44"/>
                      </a:lnTo>
                      <a:lnTo>
                        <a:pt x="6" y="42"/>
                      </a:lnTo>
                      <a:lnTo>
                        <a:pt x="6" y="40"/>
                      </a:lnTo>
                      <a:lnTo>
                        <a:pt x="6" y="38"/>
                      </a:lnTo>
                      <a:lnTo>
                        <a:pt x="6" y="36"/>
                      </a:lnTo>
                      <a:lnTo>
                        <a:pt x="4" y="36"/>
                      </a:lnTo>
                      <a:lnTo>
                        <a:pt x="4" y="34"/>
                      </a:lnTo>
                      <a:lnTo>
                        <a:pt x="4" y="32"/>
                      </a:lnTo>
                      <a:lnTo>
                        <a:pt x="4" y="30"/>
                      </a:lnTo>
                      <a:lnTo>
                        <a:pt x="4" y="28"/>
                      </a:lnTo>
                      <a:lnTo>
                        <a:pt x="4" y="26"/>
                      </a:lnTo>
                      <a:lnTo>
                        <a:pt x="4" y="25"/>
                      </a:lnTo>
                      <a:lnTo>
                        <a:pt x="4" y="23"/>
                      </a:lnTo>
                      <a:lnTo>
                        <a:pt x="2" y="21"/>
                      </a:lnTo>
                      <a:lnTo>
                        <a:pt x="2" y="19"/>
                      </a:lnTo>
                      <a:lnTo>
                        <a:pt x="2" y="17"/>
                      </a:lnTo>
                      <a:lnTo>
                        <a:pt x="2" y="15"/>
                      </a:lnTo>
                      <a:lnTo>
                        <a:pt x="2" y="13"/>
                      </a:lnTo>
                      <a:lnTo>
                        <a:pt x="2" y="11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40" name="Freeform 830"/>
                <p:cNvSpPr>
                  <a:spLocks noEditPoints="1"/>
                </p:cNvSpPr>
                <p:nvPr/>
              </p:nvSpPr>
              <p:spPr bwMode="auto">
                <a:xfrm>
                  <a:off x="5059661" y="3150532"/>
                  <a:ext cx="381000" cy="368300"/>
                </a:xfrm>
                <a:custGeom>
                  <a:avLst/>
                  <a:gdLst>
                    <a:gd name="T0" fmla="*/ 190 w 240"/>
                    <a:gd name="T1" fmla="*/ 226 h 232"/>
                    <a:gd name="T2" fmla="*/ 198 w 240"/>
                    <a:gd name="T3" fmla="*/ 225 h 232"/>
                    <a:gd name="T4" fmla="*/ 194 w 240"/>
                    <a:gd name="T5" fmla="*/ 223 h 232"/>
                    <a:gd name="T6" fmla="*/ 221 w 240"/>
                    <a:gd name="T7" fmla="*/ 215 h 232"/>
                    <a:gd name="T8" fmla="*/ 224 w 240"/>
                    <a:gd name="T9" fmla="*/ 211 h 232"/>
                    <a:gd name="T10" fmla="*/ 209 w 240"/>
                    <a:gd name="T11" fmla="*/ 205 h 232"/>
                    <a:gd name="T12" fmla="*/ 226 w 240"/>
                    <a:gd name="T13" fmla="*/ 213 h 232"/>
                    <a:gd name="T14" fmla="*/ 205 w 240"/>
                    <a:gd name="T15" fmla="*/ 196 h 232"/>
                    <a:gd name="T16" fmla="*/ 234 w 240"/>
                    <a:gd name="T17" fmla="*/ 188 h 232"/>
                    <a:gd name="T18" fmla="*/ 190 w 240"/>
                    <a:gd name="T19" fmla="*/ 184 h 232"/>
                    <a:gd name="T20" fmla="*/ 186 w 240"/>
                    <a:gd name="T21" fmla="*/ 184 h 232"/>
                    <a:gd name="T22" fmla="*/ 184 w 240"/>
                    <a:gd name="T23" fmla="*/ 178 h 232"/>
                    <a:gd name="T24" fmla="*/ 169 w 240"/>
                    <a:gd name="T25" fmla="*/ 155 h 232"/>
                    <a:gd name="T26" fmla="*/ 165 w 240"/>
                    <a:gd name="T27" fmla="*/ 146 h 232"/>
                    <a:gd name="T28" fmla="*/ 159 w 240"/>
                    <a:gd name="T29" fmla="*/ 132 h 232"/>
                    <a:gd name="T30" fmla="*/ 153 w 240"/>
                    <a:gd name="T31" fmla="*/ 123 h 232"/>
                    <a:gd name="T32" fmla="*/ 153 w 240"/>
                    <a:gd name="T33" fmla="*/ 117 h 232"/>
                    <a:gd name="T34" fmla="*/ 221 w 240"/>
                    <a:gd name="T35" fmla="*/ 96 h 232"/>
                    <a:gd name="T36" fmla="*/ 215 w 240"/>
                    <a:gd name="T37" fmla="*/ 77 h 232"/>
                    <a:gd name="T38" fmla="*/ 77 w 240"/>
                    <a:gd name="T39" fmla="*/ 48 h 232"/>
                    <a:gd name="T40" fmla="*/ 92 w 240"/>
                    <a:gd name="T41" fmla="*/ 46 h 232"/>
                    <a:gd name="T42" fmla="*/ 104 w 240"/>
                    <a:gd name="T43" fmla="*/ 36 h 232"/>
                    <a:gd name="T44" fmla="*/ 196 w 240"/>
                    <a:gd name="T45" fmla="*/ 33 h 232"/>
                    <a:gd name="T46" fmla="*/ 190 w 240"/>
                    <a:gd name="T47" fmla="*/ 23 h 232"/>
                    <a:gd name="T48" fmla="*/ 192 w 240"/>
                    <a:gd name="T49" fmla="*/ 17 h 232"/>
                    <a:gd name="T50" fmla="*/ 226 w 240"/>
                    <a:gd name="T51" fmla="*/ 207 h 232"/>
                    <a:gd name="T52" fmla="*/ 211 w 240"/>
                    <a:gd name="T53" fmla="*/ 209 h 232"/>
                    <a:gd name="T54" fmla="*/ 203 w 240"/>
                    <a:gd name="T55" fmla="*/ 200 h 232"/>
                    <a:gd name="T56" fmla="*/ 201 w 240"/>
                    <a:gd name="T57" fmla="*/ 188 h 232"/>
                    <a:gd name="T58" fmla="*/ 188 w 240"/>
                    <a:gd name="T59" fmla="*/ 184 h 232"/>
                    <a:gd name="T60" fmla="*/ 182 w 240"/>
                    <a:gd name="T61" fmla="*/ 169 h 232"/>
                    <a:gd name="T62" fmla="*/ 175 w 240"/>
                    <a:gd name="T63" fmla="*/ 152 h 232"/>
                    <a:gd name="T64" fmla="*/ 169 w 240"/>
                    <a:gd name="T65" fmla="*/ 150 h 232"/>
                    <a:gd name="T66" fmla="*/ 161 w 240"/>
                    <a:gd name="T67" fmla="*/ 127 h 232"/>
                    <a:gd name="T68" fmla="*/ 167 w 240"/>
                    <a:gd name="T69" fmla="*/ 113 h 232"/>
                    <a:gd name="T70" fmla="*/ 155 w 240"/>
                    <a:gd name="T71" fmla="*/ 111 h 232"/>
                    <a:gd name="T72" fmla="*/ 150 w 240"/>
                    <a:gd name="T73" fmla="*/ 113 h 232"/>
                    <a:gd name="T74" fmla="*/ 157 w 240"/>
                    <a:gd name="T75" fmla="*/ 90 h 232"/>
                    <a:gd name="T76" fmla="*/ 157 w 240"/>
                    <a:gd name="T77" fmla="*/ 81 h 232"/>
                    <a:gd name="T78" fmla="*/ 144 w 240"/>
                    <a:gd name="T79" fmla="*/ 65 h 232"/>
                    <a:gd name="T80" fmla="*/ 128 w 240"/>
                    <a:gd name="T81" fmla="*/ 46 h 232"/>
                    <a:gd name="T82" fmla="*/ 107 w 240"/>
                    <a:gd name="T83" fmla="*/ 33 h 232"/>
                    <a:gd name="T84" fmla="*/ 82 w 240"/>
                    <a:gd name="T85" fmla="*/ 46 h 232"/>
                    <a:gd name="T86" fmla="*/ 63 w 240"/>
                    <a:gd name="T87" fmla="*/ 34 h 232"/>
                    <a:gd name="T88" fmla="*/ 61 w 240"/>
                    <a:gd name="T89" fmla="*/ 33 h 232"/>
                    <a:gd name="T90" fmla="*/ 59 w 240"/>
                    <a:gd name="T91" fmla="*/ 33 h 232"/>
                    <a:gd name="T92" fmla="*/ 48 w 240"/>
                    <a:gd name="T93" fmla="*/ 21 h 232"/>
                    <a:gd name="T94" fmla="*/ 19 w 240"/>
                    <a:gd name="T95" fmla="*/ 23 h 232"/>
                    <a:gd name="T96" fmla="*/ 6 w 240"/>
                    <a:gd name="T97" fmla="*/ 25 h 232"/>
                    <a:gd name="T98" fmla="*/ 21 w 240"/>
                    <a:gd name="T99" fmla="*/ 0 h 232"/>
                    <a:gd name="T100" fmla="*/ 88 w 240"/>
                    <a:gd name="T101" fmla="*/ 11 h 232"/>
                    <a:gd name="T102" fmla="*/ 163 w 240"/>
                    <a:gd name="T103" fmla="*/ 15 h 232"/>
                    <a:gd name="T104" fmla="*/ 190 w 240"/>
                    <a:gd name="T105" fmla="*/ 11 h 232"/>
                    <a:gd name="T106" fmla="*/ 194 w 240"/>
                    <a:gd name="T107" fmla="*/ 21 h 232"/>
                    <a:gd name="T108" fmla="*/ 188 w 240"/>
                    <a:gd name="T109" fmla="*/ 38 h 232"/>
                    <a:gd name="T110" fmla="*/ 190 w 240"/>
                    <a:gd name="T111" fmla="*/ 65 h 232"/>
                    <a:gd name="T112" fmla="*/ 190 w 240"/>
                    <a:gd name="T113" fmla="*/ 29 h 232"/>
                    <a:gd name="T114" fmla="*/ 205 w 240"/>
                    <a:gd name="T115" fmla="*/ 59 h 232"/>
                    <a:gd name="T116" fmla="*/ 221 w 240"/>
                    <a:gd name="T117" fmla="*/ 86 h 232"/>
                    <a:gd name="T118" fmla="*/ 219 w 240"/>
                    <a:gd name="T119" fmla="*/ 90 h 232"/>
                    <a:gd name="T120" fmla="*/ 221 w 240"/>
                    <a:gd name="T121" fmla="*/ 105 h 232"/>
                    <a:gd name="T122" fmla="*/ 238 w 240"/>
                    <a:gd name="T123" fmla="*/ 146 h 232"/>
                    <a:gd name="T124" fmla="*/ 238 w 240"/>
                    <a:gd name="T125" fmla="*/ 153 h 2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40" h="232">
                      <a:moveTo>
                        <a:pt x="178" y="232"/>
                      </a:moveTo>
                      <a:lnTo>
                        <a:pt x="178" y="230"/>
                      </a:lnTo>
                      <a:lnTo>
                        <a:pt x="178" y="232"/>
                      </a:lnTo>
                      <a:close/>
                      <a:moveTo>
                        <a:pt x="180" y="230"/>
                      </a:moveTo>
                      <a:lnTo>
                        <a:pt x="178" y="230"/>
                      </a:lnTo>
                      <a:lnTo>
                        <a:pt x="180" y="230"/>
                      </a:lnTo>
                      <a:close/>
                      <a:moveTo>
                        <a:pt x="188" y="228"/>
                      </a:moveTo>
                      <a:lnTo>
                        <a:pt x="188" y="230"/>
                      </a:lnTo>
                      <a:lnTo>
                        <a:pt x="188" y="228"/>
                      </a:lnTo>
                      <a:close/>
                      <a:moveTo>
                        <a:pt x="184" y="230"/>
                      </a:moveTo>
                      <a:lnTo>
                        <a:pt x="184" y="228"/>
                      </a:lnTo>
                      <a:lnTo>
                        <a:pt x="184" y="230"/>
                      </a:lnTo>
                      <a:close/>
                      <a:moveTo>
                        <a:pt x="184" y="230"/>
                      </a:moveTo>
                      <a:lnTo>
                        <a:pt x="184" y="228"/>
                      </a:lnTo>
                      <a:lnTo>
                        <a:pt x="186" y="228"/>
                      </a:lnTo>
                      <a:lnTo>
                        <a:pt x="186" y="230"/>
                      </a:lnTo>
                      <a:lnTo>
                        <a:pt x="184" y="230"/>
                      </a:lnTo>
                      <a:lnTo>
                        <a:pt x="182" y="230"/>
                      </a:lnTo>
                      <a:lnTo>
                        <a:pt x="184" y="230"/>
                      </a:lnTo>
                      <a:lnTo>
                        <a:pt x="184" y="228"/>
                      </a:lnTo>
                      <a:lnTo>
                        <a:pt x="184" y="230"/>
                      </a:lnTo>
                      <a:close/>
                      <a:moveTo>
                        <a:pt x="173" y="228"/>
                      </a:moveTo>
                      <a:lnTo>
                        <a:pt x="175" y="228"/>
                      </a:lnTo>
                      <a:lnTo>
                        <a:pt x="175" y="230"/>
                      </a:lnTo>
                      <a:lnTo>
                        <a:pt x="175" y="228"/>
                      </a:lnTo>
                      <a:lnTo>
                        <a:pt x="173" y="228"/>
                      </a:lnTo>
                      <a:close/>
                      <a:moveTo>
                        <a:pt x="190" y="228"/>
                      </a:moveTo>
                      <a:lnTo>
                        <a:pt x="188" y="228"/>
                      </a:lnTo>
                      <a:lnTo>
                        <a:pt x="190" y="228"/>
                      </a:lnTo>
                      <a:close/>
                      <a:moveTo>
                        <a:pt x="188" y="228"/>
                      </a:moveTo>
                      <a:lnTo>
                        <a:pt x="188" y="230"/>
                      </a:lnTo>
                      <a:lnTo>
                        <a:pt x="186" y="230"/>
                      </a:lnTo>
                      <a:lnTo>
                        <a:pt x="186" y="228"/>
                      </a:lnTo>
                      <a:lnTo>
                        <a:pt x="188" y="228"/>
                      </a:lnTo>
                      <a:close/>
                      <a:moveTo>
                        <a:pt x="186" y="228"/>
                      </a:moveTo>
                      <a:lnTo>
                        <a:pt x="184" y="228"/>
                      </a:lnTo>
                      <a:lnTo>
                        <a:pt x="186" y="228"/>
                      </a:lnTo>
                      <a:close/>
                      <a:moveTo>
                        <a:pt x="148" y="228"/>
                      </a:moveTo>
                      <a:lnTo>
                        <a:pt x="148" y="226"/>
                      </a:lnTo>
                      <a:lnTo>
                        <a:pt x="148" y="228"/>
                      </a:lnTo>
                      <a:close/>
                      <a:moveTo>
                        <a:pt x="190" y="226"/>
                      </a:moveTo>
                      <a:lnTo>
                        <a:pt x="190" y="228"/>
                      </a:lnTo>
                      <a:lnTo>
                        <a:pt x="188" y="228"/>
                      </a:lnTo>
                      <a:lnTo>
                        <a:pt x="190" y="228"/>
                      </a:lnTo>
                      <a:lnTo>
                        <a:pt x="188" y="228"/>
                      </a:lnTo>
                      <a:lnTo>
                        <a:pt x="190" y="228"/>
                      </a:lnTo>
                      <a:lnTo>
                        <a:pt x="190" y="226"/>
                      </a:lnTo>
                      <a:close/>
                      <a:moveTo>
                        <a:pt x="190" y="226"/>
                      </a:moveTo>
                      <a:lnTo>
                        <a:pt x="190" y="228"/>
                      </a:lnTo>
                      <a:lnTo>
                        <a:pt x="190" y="226"/>
                      </a:lnTo>
                      <a:close/>
                      <a:moveTo>
                        <a:pt x="200" y="226"/>
                      </a:moveTo>
                      <a:lnTo>
                        <a:pt x="201" y="226"/>
                      </a:lnTo>
                      <a:lnTo>
                        <a:pt x="200" y="226"/>
                      </a:lnTo>
                      <a:close/>
                      <a:moveTo>
                        <a:pt x="194" y="226"/>
                      </a:moveTo>
                      <a:lnTo>
                        <a:pt x="196" y="226"/>
                      </a:lnTo>
                      <a:lnTo>
                        <a:pt x="194" y="226"/>
                      </a:lnTo>
                      <a:close/>
                      <a:moveTo>
                        <a:pt x="190" y="228"/>
                      </a:moveTo>
                      <a:lnTo>
                        <a:pt x="192" y="228"/>
                      </a:lnTo>
                      <a:lnTo>
                        <a:pt x="190" y="228"/>
                      </a:lnTo>
                      <a:lnTo>
                        <a:pt x="192" y="228"/>
                      </a:lnTo>
                      <a:lnTo>
                        <a:pt x="192" y="226"/>
                      </a:lnTo>
                      <a:lnTo>
                        <a:pt x="190" y="226"/>
                      </a:lnTo>
                      <a:lnTo>
                        <a:pt x="192" y="226"/>
                      </a:lnTo>
                      <a:lnTo>
                        <a:pt x="190" y="226"/>
                      </a:lnTo>
                      <a:lnTo>
                        <a:pt x="192" y="226"/>
                      </a:lnTo>
                      <a:lnTo>
                        <a:pt x="192" y="228"/>
                      </a:lnTo>
                      <a:lnTo>
                        <a:pt x="190" y="228"/>
                      </a:lnTo>
                      <a:close/>
                      <a:moveTo>
                        <a:pt x="188" y="225"/>
                      </a:moveTo>
                      <a:lnTo>
                        <a:pt x="188" y="226"/>
                      </a:lnTo>
                      <a:lnTo>
                        <a:pt x="188" y="225"/>
                      </a:lnTo>
                      <a:close/>
                      <a:moveTo>
                        <a:pt x="194" y="226"/>
                      </a:moveTo>
                      <a:lnTo>
                        <a:pt x="194" y="225"/>
                      </a:lnTo>
                      <a:lnTo>
                        <a:pt x="194" y="226"/>
                      </a:lnTo>
                      <a:close/>
                      <a:moveTo>
                        <a:pt x="188" y="225"/>
                      </a:moveTo>
                      <a:lnTo>
                        <a:pt x="188" y="226"/>
                      </a:lnTo>
                      <a:lnTo>
                        <a:pt x="188" y="225"/>
                      </a:lnTo>
                      <a:close/>
                      <a:moveTo>
                        <a:pt x="192" y="225"/>
                      </a:moveTo>
                      <a:lnTo>
                        <a:pt x="194" y="225"/>
                      </a:lnTo>
                      <a:lnTo>
                        <a:pt x="194" y="226"/>
                      </a:lnTo>
                      <a:lnTo>
                        <a:pt x="192" y="226"/>
                      </a:lnTo>
                      <a:lnTo>
                        <a:pt x="192" y="225"/>
                      </a:lnTo>
                      <a:close/>
                      <a:moveTo>
                        <a:pt x="198" y="225"/>
                      </a:moveTo>
                      <a:lnTo>
                        <a:pt x="200" y="225"/>
                      </a:lnTo>
                      <a:lnTo>
                        <a:pt x="200" y="226"/>
                      </a:lnTo>
                      <a:lnTo>
                        <a:pt x="198" y="226"/>
                      </a:lnTo>
                      <a:lnTo>
                        <a:pt x="198" y="225"/>
                      </a:lnTo>
                      <a:close/>
                      <a:moveTo>
                        <a:pt x="194" y="225"/>
                      </a:moveTo>
                      <a:lnTo>
                        <a:pt x="194" y="226"/>
                      </a:lnTo>
                      <a:lnTo>
                        <a:pt x="194" y="225"/>
                      </a:lnTo>
                      <a:close/>
                      <a:moveTo>
                        <a:pt x="192" y="225"/>
                      </a:moveTo>
                      <a:lnTo>
                        <a:pt x="190" y="225"/>
                      </a:lnTo>
                      <a:lnTo>
                        <a:pt x="192" y="225"/>
                      </a:lnTo>
                      <a:close/>
                      <a:moveTo>
                        <a:pt x="207" y="225"/>
                      </a:moveTo>
                      <a:lnTo>
                        <a:pt x="205" y="225"/>
                      </a:lnTo>
                      <a:lnTo>
                        <a:pt x="205" y="226"/>
                      </a:lnTo>
                      <a:lnTo>
                        <a:pt x="205" y="225"/>
                      </a:lnTo>
                      <a:lnTo>
                        <a:pt x="205" y="226"/>
                      </a:lnTo>
                      <a:lnTo>
                        <a:pt x="205" y="225"/>
                      </a:lnTo>
                      <a:lnTo>
                        <a:pt x="207" y="225"/>
                      </a:lnTo>
                      <a:close/>
                      <a:moveTo>
                        <a:pt x="198" y="225"/>
                      </a:moveTo>
                      <a:lnTo>
                        <a:pt x="198" y="226"/>
                      </a:lnTo>
                      <a:lnTo>
                        <a:pt x="196" y="226"/>
                      </a:lnTo>
                      <a:lnTo>
                        <a:pt x="196" y="225"/>
                      </a:lnTo>
                      <a:lnTo>
                        <a:pt x="198" y="225"/>
                      </a:lnTo>
                      <a:close/>
                      <a:moveTo>
                        <a:pt x="196" y="226"/>
                      </a:moveTo>
                      <a:lnTo>
                        <a:pt x="196" y="225"/>
                      </a:lnTo>
                      <a:lnTo>
                        <a:pt x="196" y="226"/>
                      </a:lnTo>
                      <a:lnTo>
                        <a:pt x="196" y="225"/>
                      </a:lnTo>
                      <a:lnTo>
                        <a:pt x="194" y="225"/>
                      </a:lnTo>
                      <a:lnTo>
                        <a:pt x="196" y="225"/>
                      </a:lnTo>
                      <a:lnTo>
                        <a:pt x="196" y="226"/>
                      </a:lnTo>
                      <a:close/>
                      <a:moveTo>
                        <a:pt x="200" y="225"/>
                      </a:moveTo>
                      <a:lnTo>
                        <a:pt x="198" y="225"/>
                      </a:lnTo>
                      <a:lnTo>
                        <a:pt x="198" y="223"/>
                      </a:lnTo>
                      <a:lnTo>
                        <a:pt x="198" y="225"/>
                      </a:lnTo>
                      <a:lnTo>
                        <a:pt x="200" y="225"/>
                      </a:lnTo>
                      <a:close/>
                      <a:moveTo>
                        <a:pt x="196" y="223"/>
                      </a:moveTo>
                      <a:lnTo>
                        <a:pt x="196" y="225"/>
                      </a:lnTo>
                      <a:lnTo>
                        <a:pt x="196" y="223"/>
                      </a:lnTo>
                      <a:lnTo>
                        <a:pt x="196" y="225"/>
                      </a:lnTo>
                      <a:lnTo>
                        <a:pt x="196" y="223"/>
                      </a:lnTo>
                      <a:close/>
                      <a:moveTo>
                        <a:pt x="194" y="225"/>
                      </a:moveTo>
                      <a:lnTo>
                        <a:pt x="194" y="223"/>
                      </a:lnTo>
                      <a:lnTo>
                        <a:pt x="194" y="225"/>
                      </a:lnTo>
                      <a:close/>
                      <a:moveTo>
                        <a:pt x="200" y="223"/>
                      </a:moveTo>
                      <a:lnTo>
                        <a:pt x="200" y="225"/>
                      </a:lnTo>
                      <a:lnTo>
                        <a:pt x="200" y="223"/>
                      </a:lnTo>
                      <a:close/>
                      <a:moveTo>
                        <a:pt x="198" y="225"/>
                      </a:moveTo>
                      <a:lnTo>
                        <a:pt x="196" y="225"/>
                      </a:lnTo>
                      <a:lnTo>
                        <a:pt x="196" y="223"/>
                      </a:lnTo>
                      <a:lnTo>
                        <a:pt x="198" y="223"/>
                      </a:lnTo>
                      <a:lnTo>
                        <a:pt x="198" y="225"/>
                      </a:lnTo>
                      <a:close/>
                      <a:moveTo>
                        <a:pt x="200" y="223"/>
                      </a:moveTo>
                      <a:lnTo>
                        <a:pt x="198" y="223"/>
                      </a:lnTo>
                      <a:lnTo>
                        <a:pt x="200" y="223"/>
                      </a:lnTo>
                      <a:close/>
                      <a:moveTo>
                        <a:pt x="207" y="225"/>
                      </a:moveTo>
                      <a:lnTo>
                        <a:pt x="209" y="225"/>
                      </a:lnTo>
                      <a:lnTo>
                        <a:pt x="209" y="223"/>
                      </a:lnTo>
                      <a:lnTo>
                        <a:pt x="211" y="223"/>
                      </a:lnTo>
                      <a:lnTo>
                        <a:pt x="209" y="223"/>
                      </a:lnTo>
                      <a:lnTo>
                        <a:pt x="209" y="225"/>
                      </a:lnTo>
                      <a:lnTo>
                        <a:pt x="207" y="225"/>
                      </a:lnTo>
                      <a:lnTo>
                        <a:pt x="209" y="225"/>
                      </a:lnTo>
                      <a:lnTo>
                        <a:pt x="207" y="225"/>
                      </a:lnTo>
                      <a:close/>
                      <a:moveTo>
                        <a:pt x="213" y="223"/>
                      </a:moveTo>
                      <a:lnTo>
                        <a:pt x="211" y="223"/>
                      </a:lnTo>
                      <a:lnTo>
                        <a:pt x="213" y="223"/>
                      </a:lnTo>
                      <a:close/>
                      <a:moveTo>
                        <a:pt x="194" y="223"/>
                      </a:moveTo>
                      <a:lnTo>
                        <a:pt x="194" y="221"/>
                      </a:lnTo>
                      <a:lnTo>
                        <a:pt x="194" y="223"/>
                      </a:lnTo>
                      <a:close/>
                      <a:moveTo>
                        <a:pt x="215" y="221"/>
                      </a:moveTo>
                      <a:lnTo>
                        <a:pt x="213" y="221"/>
                      </a:lnTo>
                      <a:lnTo>
                        <a:pt x="215" y="221"/>
                      </a:lnTo>
                      <a:close/>
                      <a:moveTo>
                        <a:pt x="217" y="219"/>
                      </a:moveTo>
                      <a:lnTo>
                        <a:pt x="217" y="221"/>
                      </a:lnTo>
                      <a:lnTo>
                        <a:pt x="217" y="219"/>
                      </a:lnTo>
                      <a:lnTo>
                        <a:pt x="219" y="219"/>
                      </a:lnTo>
                      <a:lnTo>
                        <a:pt x="217" y="219"/>
                      </a:lnTo>
                      <a:close/>
                      <a:moveTo>
                        <a:pt x="219" y="219"/>
                      </a:moveTo>
                      <a:lnTo>
                        <a:pt x="221" y="219"/>
                      </a:lnTo>
                      <a:lnTo>
                        <a:pt x="221" y="217"/>
                      </a:lnTo>
                      <a:lnTo>
                        <a:pt x="221" y="219"/>
                      </a:lnTo>
                      <a:lnTo>
                        <a:pt x="219" y="219"/>
                      </a:lnTo>
                      <a:close/>
                      <a:moveTo>
                        <a:pt x="221" y="215"/>
                      </a:moveTo>
                      <a:lnTo>
                        <a:pt x="219" y="215"/>
                      </a:lnTo>
                      <a:lnTo>
                        <a:pt x="221" y="215"/>
                      </a:lnTo>
                      <a:close/>
                      <a:moveTo>
                        <a:pt x="215" y="215"/>
                      </a:moveTo>
                      <a:lnTo>
                        <a:pt x="213" y="215"/>
                      </a:lnTo>
                      <a:lnTo>
                        <a:pt x="215" y="215"/>
                      </a:lnTo>
                      <a:close/>
                      <a:moveTo>
                        <a:pt x="215" y="213"/>
                      </a:moveTo>
                      <a:lnTo>
                        <a:pt x="215" y="215"/>
                      </a:lnTo>
                      <a:lnTo>
                        <a:pt x="215" y="213"/>
                      </a:lnTo>
                      <a:close/>
                      <a:moveTo>
                        <a:pt x="217" y="213"/>
                      </a:moveTo>
                      <a:lnTo>
                        <a:pt x="217" y="215"/>
                      </a:lnTo>
                      <a:lnTo>
                        <a:pt x="217" y="213"/>
                      </a:lnTo>
                      <a:close/>
                      <a:moveTo>
                        <a:pt x="209" y="213"/>
                      </a:moveTo>
                      <a:lnTo>
                        <a:pt x="207" y="213"/>
                      </a:lnTo>
                      <a:lnTo>
                        <a:pt x="209" y="213"/>
                      </a:lnTo>
                      <a:close/>
                      <a:moveTo>
                        <a:pt x="223" y="213"/>
                      </a:moveTo>
                      <a:lnTo>
                        <a:pt x="221" y="213"/>
                      </a:lnTo>
                      <a:lnTo>
                        <a:pt x="223" y="213"/>
                      </a:lnTo>
                      <a:close/>
                      <a:moveTo>
                        <a:pt x="217" y="213"/>
                      </a:moveTo>
                      <a:lnTo>
                        <a:pt x="217" y="211"/>
                      </a:lnTo>
                      <a:lnTo>
                        <a:pt x="217" y="213"/>
                      </a:lnTo>
                      <a:close/>
                      <a:moveTo>
                        <a:pt x="224" y="213"/>
                      </a:moveTo>
                      <a:lnTo>
                        <a:pt x="224" y="211"/>
                      </a:lnTo>
                      <a:lnTo>
                        <a:pt x="224" y="213"/>
                      </a:lnTo>
                      <a:close/>
                      <a:moveTo>
                        <a:pt x="215" y="211"/>
                      </a:moveTo>
                      <a:lnTo>
                        <a:pt x="213" y="211"/>
                      </a:lnTo>
                      <a:lnTo>
                        <a:pt x="215" y="211"/>
                      </a:lnTo>
                      <a:close/>
                      <a:moveTo>
                        <a:pt x="221" y="211"/>
                      </a:moveTo>
                      <a:lnTo>
                        <a:pt x="221" y="213"/>
                      </a:lnTo>
                      <a:lnTo>
                        <a:pt x="221" y="211"/>
                      </a:lnTo>
                      <a:lnTo>
                        <a:pt x="219" y="211"/>
                      </a:lnTo>
                      <a:lnTo>
                        <a:pt x="221" y="211"/>
                      </a:lnTo>
                      <a:close/>
                      <a:moveTo>
                        <a:pt x="211" y="209"/>
                      </a:moveTo>
                      <a:lnTo>
                        <a:pt x="211" y="211"/>
                      </a:lnTo>
                      <a:lnTo>
                        <a:pt x="211" y="209"/>
                      </a:lnTo>
                      <a:close/>
                      <a:moveTo>
                        <a:pt x="221" y="209"/>
                      </a:moveTo>
                      <a:lnTo>
                        <a:pt x="221" y="211"/>
                      </a:lnTo>
                      <a:lnTo>
                        <a:pt x="221" y="209"/>
                      </a:lnTo>
                      <a:close/>
                      <a:moveTo>
                        <a:pt x="224" y="209"/>
                      </a:moveTo>
                      <a:lnTo>
                        <a:pt x="224" y="211"/>
                      </a:lnTo>
                      <a:lnTo>
                        <a:pt x="224" y="209"/>
                      </a:lnTo>
                      <a:close/>
                      <a:moveTo>
                        <a:pt x="224" y="211"/>
                      </a:moveTo>
                      <a:lnTo>
                        <a:pt x="224" y="209"/>
                      </a:lnTo>
                      <a:lnTo>
                        <a:pt x="224" y="211"/>
                      </a:lnTo>
                      <a:close/>
                      <a:moveTo>
                        <a:pt x="219" y="211"/>
                      </a:moveTo>
                      <a:lnTo>
                        <a:pt x="217" y="209"/>
                      </a:lnTo>
                      <a:lnTo>
                        <a:pt x="219" y="209"/>
                      </a:lnTo>
                      <a:lnTo>
                        <a:pt x="219" y="211"/>
                      </a:lnTo>
                      <a:close/>
                      <a:moveTo>
                        <a:pt x="228" y="209"/>
                      </a:moveTo>
                      <a:lnTo>
                        <a:pt x="228" y="211"/>
                      </a:lnTo>
                      <a:lnTo>
                        <a:pt x="226" y="211"/>
                      </a:lnTo>
                      <a:lnTo>
                        <a:pt x="228" y="211"/>
                      </a:lnTo>
                      <a:lnTo>
                        <a:pt x="228" y="209"/>
                      </a:lnTo>
                      <a:close/>
                      <a:moveTo>
                        <a:pt x="221" y="209"/>
                      </a:moveTo>
                      <a:lnTo>
                        <a:pt x="223" y="209"/>
                      </a:lnTo>
                      <a:lnTo>
                        <a:pt x="221" y="209"/>
                      </a:lnTo>
                      <a:close/>
                      <a:moveTo>
                        <a:pt x="223" y="209"/>
                      </a:moveTo>
                      <a:lnTo>
                        <a:pt x="223" y="207"/>
                      </a:lnTo>
                      <a:lnTo>
                        <a:pt x="223" y="209"/>
                      </a:lnTo>
                      <a:close/>
                      <a:moveTo>
                        <a:pt x="211" y="207"/>
                      </a:moveTo>
                      <a:lnTo>
                        <a:pt x="209" y="207"/>
                      </a:lnTo>
                      <a:lnTo>
                        <a:pt x="211" y="207"/>
                      </a:lnTo>
                      <a:lnTo>
                        <a:pt x="209" y="207"/>
                      </a:lnTo>
                      <a:lnTo>
                        <a:pt x="211" y="207"/>
                      </a:lnTo>
                      <a:close/>
                      <a:moveTo>
                        <a:pt x="228" y="207"/>
                      </a:moveTo>
                      <a:lnTo>
                        <a:pt x="228" y="205"/>
                      </a:lnTo>
                      <a:lnTo>
                        <a:pt x="228" y="207"/>
                      </a:lnTo>
                      <a:close/>
                      <a:moveTo>
                        <a:pt x="207" y="205"/>
                      </a:moveTo>
                      <a:lnTo>
                        <a:pt x="207" y="207"/>
                      </a:lnTo>
                      <a:lnTo>
                        <a:pt x="207" y="205"/>
                      </a:lnTo>
                      <a:close/>
                      <a:moveTo>
                        <a:pt x="211" y="205"/>
                      </a:moveTo>
                      <a:lnTo>
                        <a:pt x="209" y="205"/>
                      </a:lnTo>
                      <a:lnTo>
                        <a:pt x="211" y="205"/>
                      </a:lnTo>
                      <a:close/>
                      <a:moveTo>
                        <a:pt x="209" y="205"/>
                      </a:moveTo>
                      <a:lnTo>
                        <a:pt x="211" y="205"/>
                      </a:lnTo>
                      <a:lnTo>
                        <a:pt x="209" y="205"/>
                      </a:lnTo>
                      <a:close/>
                      <a:moveTo>
                        <a:pt x="209" y="205"/>
                      </a:moveTo>
                      <a:lnTo>
                        <a:pt x="209" y="207"/>
                      </a:lnTo>
                      <a:lnTo>
                        <a:pt x="209" y="205"/>
                      </a:lnTo>
                      <a:lnTo>
                        <a:pt x="209" y="207"/>
                      </a:lnTo>
                      <a:lnTo>
                        <a:pt x="209" y="205"/>
                      </a:lnTo>
                      <a:lnTo>
                        <a:pt x="209" y="207"/>
                      </a:lnTo>
                      <a:lnTo>
                        <a:pt x="209" y="205"/>
                      </a:lnTo>
                      <a:lnTo>
                        <a:pt x="209" y="207"/>
                      </a:lnTo>
                      <a:lnTo>
                        <a:pt x="209" y="205"/>
                      </a:lnTo>
                      <a:lnTo>
                        <a:pt x="209" y="207"/>
                      </a:lnTo>
                      <a:lnTo>
                        <a:pt x="209" y="205"/>
                      </a:lnTo>
                      <a:lnTo>
                        <a:pt x="209" y="207"/>
                      </a:lnTo>
                      <a:lnTo>
                        <a:pt x="207" y="207"/>
                      </a:lnTo>
                      <a:lnTo>
                        <a:pt x="207" y="205"/>
                      </a:lnTo>
                      <a:lnTo>
                        <a:pt x="209" y="205"/>
                      </a:lnTo>
                      <a:lnTo>
                        <a:pt x="207" y="205"/>
                      </a:lnTo>
                      <a:lnTo>
                        <a:pt x="209" y="205"/>
                      </a:lnTo>
                      <a:close/>
                      <a:moveTo>
                        <a:pt x="209" y="203"/>
                      </a:moveTo>
                      <a:lnTo>
                        <a:pt x="209" y="205"/>
                      </a:lnTo>
                      <a:lnTo>
                        <a:pt x="209" y="203"/>
                      </a:lnTo>
                      <a:close/>
                      <a:moveTo>
                        <a:pt x="207" y="203"/>
                      </a:moveTo>
                      <a:lnTo>
                        <a:pt x="207" y="205"/>
                      </a:lnTo>
                      <a:lnTo>
                        <a:pt x="207" y="203"/>
                      </a:lnTo>
                      <a:close/>
                      <a:moveTo>
                        <a:pt x="228" y="203"/>
                      </a:moveTo>
                      <a:lnTo>
                        <a:pt x="230" y="203"/>
                      </a:lnTo>
                      <a:lnTo>
                        <a:pt x="228" y="203"/>
                      </a:lnTo>
                      <a:close/>
                      <a:moveTo>
                        <a:pt x="209" y="203"/>
                      </a:moveTo>
                      <a:lnTo>
                        <a:pt x="207" y="203"/>
                      </a:lnTo>
                      <a:lnTo>
                        <a:pt x="209" y="203"/>
                      </a:lnTo>
                      <a:close/>
                      <a:moveTo>
                        <a:pt x="232" y="203"/>
                      </a:moveTo>
                      <a:lnTo>
                        <a:pt x="232" y="205"/>
                      </a:lnTo>
                      <a:lnTo>
                        <a:pt x="230" y="205"/>
                      </a:lnTo>
                      <a:lnTo>
                        <a:pt x="230" y="207"/>
                      </a:lnTo>
                      <a:lnTo>
                        <a:pt x="228" y="207"/>
                      </a:lnTo>
                      <a:lnTo>
                        <a:pt x="228" y="209"/>
                      </a:lnTo>
                      <a:lnTo>
                        <a:pt x="228" y="211"/>
                      </a:lnTo>
                      <a:lnTo>
                        <a:pt x="226" y="211"/>
                      </a:lnTo>
                      <a:lnTo>
                        <a:pt x="226" y="213"/>
                      </a:lnTo>
                      <a:lnTo>
                        <a:pt x="224" y="213"/>
                      </a:lnTo>
                      <a:lnTo>
                        <a:pt x="224" y="215"/>
                      </a:lnTo>
                      <a:lnTo>
                        <a:pt x="223" y="215"/>
                      </a:lnTo>
                      <a:lnTo>
                        <a:pt x="223" y="217"/>
                      </a:lnTo>
                      <a:lnTo>
                        <a:pt x="221" y="217"/>
                      </a:lnTo>
                      <a:lnTo>
                        <a:pt x="223" y="217"/>
                      </a:lnTo>
                      <a:lnTo>
                        <a:pt x="223" y="215"/>
                      </a:lnTo>
                      <a:lnTo>
                        <a:pt x="224" y="215"/>
                      </a:lnTo>
                      <a:lnTo>
                        <a:pt x="224" y="213"/>
                      </a:lnTo>
                      <a:lnTo>
                        <a:pt x="226" y="213"/>
                      </a:lnTo>
                      <a:lnTo>
                        <a:pt x="226" y="211"/>
                      </a:lnTo>
                      <a:lnTo>
                        <a:pt x="226" y="209"/>
                      </a:lnTo>
                      <a:lnTo>
                        <a:pt x="226" y="211"/>
                      </a:lnTo>
                      <a:lnTo>
                        <a:pt x="226" y="209"/>
                      </a:lnTo>
                      <a:lnTo>
                        <a:pt x="228" y="209"/>
                      </a:lnTo>
                      <a:lnTo>
                        <a:pt x="228" y="207"/>
                      </a:lnTo>
                      <a:lnTo>
                        <a:pt x="230" y="207"/>
                      </a:lnTo>
                      <a:lnTo>
                        <a:pt x="230" y="205"/>
                      </a:lnTo>
                      <a:lnTo>
                        <a:pt x="228" y="205"/>
                      </a:lnTo>
                      <a:lnTo>
                        <a:pt x="230" y="205"/>
                      </a:lnTo>
                      <a:lnTo>
                        <a:pt x="230" y="203"/>
                      </a:lnTo>
                      <a:lnTo>
                        <a:pt x="232" y="203"/>
                      </a:lnTo>
                      <a:close/>
                      <a:moveTo>
                        <a:pt x="205" y="201"/>
                      </a:moveTo>
                      <a:lnTo>
                        <a:pt x="205" y="203"/>
                      </a:lnTo>
                      <a:lnTo>
                        <a:pt x="205" y="201"/>
                      </a:lnTo>
                      <a:close/>
                      <a:moveTo>
                        <a:pt x="232" y="203"/>
                      </a:moveTo>
                      <a:lnTo>
                        <a:pt x="232" y="201"/>
                      </a:lnTo>
                      <a:lnTo>
                        <a:pt x="232" y="203"/>
                      </a:lnTo>
                      <a:close/>
                      <a:moveTo>
                        <a:pt x="234" y="200"/>
                      </a:moveTo>
                      <a:lnTo>
                        <a:pt x="234" y="201"/>
                      </a:lnTo>
                      <a:lnTo>
                        <a:pt x="232" y="201"/>
                      </a:lnTo>
                      <a:lnTo>
                        <a:pt x="234" y="201"/>
                      </a:lnTo>
                      <a:lnTo>
                        <a:pt x="234" y="200"/>
                      </a:lnTo>
                      <a:lnTo>
                        <a:pt x="234" y="198"/>
                      </a:lnTo>
                      <a:lnTo>
                        <a:pt x="234" y="200"/>
                      </a:lnTo>
                      <a:close/>
                      <a:moveTo>
                        <a:pt x="207" y="196"/>
                      </a:moveTo>
                      <a:lnTo>
                        <a:pt x="205" y="196"/>
                      </a:lnTo>
                      <a:lnTo>
                        <a:pt x="207" y="196"/>
                      </a:lnTo>
                      <a:close/>
                      <a:moveTo>
                        <a:pt x="207" y="196"/>
                      </a:moveTo>
                      <a:lnTo>
                        <a:pt x="205" y="196"/>
                      </a:lnTo>
                      <a:lnTo>
                        <a:pt x="207" y="196"/>
                      </a:lnTo>
                      <a:close/>
                      <a:moveTo>
                        <a:pt x="205" y="194"/>
                      </a:moveTo>
                      <a:lnTo>
                        <a:pt x="205" y="196"/>
                      </a:lnTo>
                      <a:lnTo>
                        <a:pt x="205" y="194"/>
                      </a:lnTo>
                      <a:lnTo>
                        <a:pt x="205" y="196"/>
                      </a:lnTo>
                      <a:lnTo>
                        <a:pt x="205" y="194"/>
                      </a:lnTo>
                      <a:close/>
                      <a:moveTo>
                        <a:pt x="203" y="196"/>
                      </a:moveTo>
                      <a:lnTo>
                        <a:pt x="203" y="194"/>
                      </a:lnTo>
                      <a:lnTo>
                        <a:pt x="203" y="196"/>
                      </a:lnTo>
                      <a:close/>
                      <a:moveTo>
                        <a:pt x="205" y="194"/>
                      </a:moveTo>
                      <a:lnTo>
                        <a:pt x="205" y="196"/>
                      </a:lnTo>
                      <a:lnTo>
                        <a:pt x="205" y="194"/>
                      </a:lnTo>
                      <a:lnTo>
                        <a:pt x="205" y="196"/>
                      </a:lnTo>
                      <a:lnTo>
                        <a:pt x="205" y="194"/>
                      </a:lnTo>
                      <a:close/>
                      <a:moveTo>
                        <a:pt x="205" y="194"/>
                      </a:moveTo>
                      <a:lnTo>
                        <a:pt x="203" y="194"/>
                      </a:lnTo>
                      <a:lnTo>
                        <a:pt x="205" y="194"/>
                      </a:lnTo>
                      <a:lnTo>
                        <a:pt x="203" y="194"/>
                      </a:lnTo>
                      <a:lnTo>
                        <a:pt x="205" y="194"/>
                      </a:lnTo>
                      <a:close/>
                      <a:moveTo>
                        <a:pt x="200" y="192"/>
                      </a:moveTo>
                      <a:lnTo>
                        <a:pt x="200" y="194"/>
                      </a:lnTo>
                      <a:lnTo>
                        <a:pt x="200" y="192"/>
                      </a:lnTo>
                      <a:close/>
                      <a:moveTo>
                        <a:pt x="203" y="190"/>
                      </a:moveTo>
                      <a:lnTo>
                        <a:pt x="201" y="190"/>
                      </a:lnTo>
                      <a:lnTo>
                        <a:pt x="203" y="190"/>
                      </a:lnTo>
                      <a:close/>
                      <a:moveTo>
                        <a:pt x="236" y="190"/>
                      </a:moveTo>
                      <a:lnTo>
                        <a:pt x="236" y="192"/>
                      </a:lnTo>
                      <a:lnTo>
                        <a:pt x="234" y="192"/>
                      </a:lnTo>
                      <a:lnTo>
                        <a:pt x="234" y="190"/>
                      </a:lnTo>
                      <a:lnTo>
                        <a:pt x="236" y="190"/>
                      </a:lnTo>
                      <a:close/>
                      <a:moveTo>
                        <a:pt x="200" y="188"/>
                      </a:moveTo>
                      <a:lnTo>
                        <a:pt x="201" y="188"/>
                      </a:lnTo>
                      <a:lnTo>
                        <a:pt x="201" y="190"/>
                      </a:lnTo>
                      <a:lnTo>
                        <a:pt x="201" y="188"/>
                      </a:lnTo>
                      <a:lnTo>
                        <a:pt x="201" y="190"/>
                      </a:lnTo>
                      <a:lnTo>
                        <a:pt x="200" y="190"/>
                      </a:lnTo>
                      <a:lnTo>
                        <a:pt x="200" y="188"/>
                      </a:lnTo>
                      <a:close/>
                      <a:moveTo>
                        <a:pt x="236" y="188"/>
                      </a:moveTo>
                      <a:lnTo>
                        <a:pt x="236" y="190"/>
                      </a:lnTo>
                      <a:lnTo>
                        <a:pt x="234" y="190"/>
                      </a:lnTo>
                      <a:lnTo>
                        <a:pt x="234" y="188"/>
                      </a:lnTo>
                      <a:lnTo>
                        <a:pt x="236" y="188"/>
                      </a:lnTo>
                      <a:lnTo>
                        <a:pt x="234" y="188"/>
                      </a:lnTo>
                      <a:lnTo>
                        <a:pt x="236" y="188"/>
                      </a:lnTo>
                      <a:close/>
                      <a:moveTo>
                        <a:pt x="234" y="188"/>
                      </a:moveTo>
                      <a:lnTo>
                        <a:pt x="236" y="188"/>
                      </a:lnTo>
                      <a:lnTo>
                        <a:pt x="234" y="188"/>
                      </a:lnTo>
                      <a:close/>
                      <a:moveTo>
                        <a:pt x="236" y="188"/>
                      </a:moveTo>
                      <a:lnTo>
                        <a:pt x="234" y="188"/>
                      </a:lnTo>
                      <a:lnTo>
                        <a:pt x="236" y="188"/>
                      </a:lnTo>
                      <a:close/>
                      <a:moveTo>
                        <a:pt x="236" y="188"/>
                      </a:moveTo>
                      <a:lnTo>
                        <a:pt x="234" y="188"/>
                      </a:lnTo>
                      <a:lnTo>
                        <a:pt x="236" y="188"/>
                      </a:lnTo>
                      <a:close/>
                      <a:moveTo>
                        <a:pt x="236" y="188"/>
                      </a:moveTo>
                      <a:lnTo>
                        <a:pt x="234" y="188"/>
                      </a:lnTo>
                      <a:lnTo>
                        <a:pt x="236" y="186"/>
                      </a:lnTo>
                      <a:lnTo>
                        <a:pt x="236" y="188"/>
                      </a:lnTo>
                      <a:close/>
                      <a:moveTo>
                        <a:pt x="236" y="188"/>
                      </a:moveTo>
                      <a:lnTo>
                        <a:pt x="236" y="186"/>
                      </a:lnTo>
                      <a:lnTo>
                        <a:pt x="236" y="188"/>
                      </a:lnTo>
                      <a:close/>
                      <a:moveTo>
                        <a:pt x="236" y="188"/>
                      </a:moveTo>
                      <a:lnTo>
                        <a:pt x="236" y="186"/>
                      </a:lnTo>
                      <a:lnTo>
                        <a:pt x="236" y="188"/>
                      </a:lnTo>
                      <a:close/>
                      <a:moveTo>
                        <a:pt x="198" y="188"/>
                      </a:moveTo>
                      <a:lnTo>
                        <a:pt x="196" y="188"/>
                      </a:lnTo>
                      <a:lnTo>
                        <a:pt x="196" y="186"/>
                      </a:lnTo>
                      <a:lnTo>
                        <a:pt x="198" y="186"/>
                      </a:lnTo>
                      <a:lnTo>
                        <a:pt x="198" y="188"/>
                      </a:lnTo>
                      <a:close/>
                      <a:moveTo>
                        <a:pt x="194" y="186"/>
                      </a:moveTo>
                      <a:lnTo>
                        <a:pt x="196" y="186"/>
                      </a:lnTo>
                      <a:lnTo>
                        <a:pt x="194" y="186"/>
                      </a:lnTo>
                      <a:close/>
                      <a:moveTo>
                        <a:pt x="198" y="186"/>
                      </a:moveTo>
                      <a:lnTo>
                        <a:pt x="196" y="186"/>
                      </a:lnTo>
                      <a:lnTo>
                        <a:pt x="198" y="186"/>
                      </a:lnTo>
                      <a:close/>
                      <a:moveTo>
                        <a:pt x="236" y="184"/>
                      </a:moveTo>
                      <a:lnTo>
                        <a:pt x="236" y="186"/>
                      </a:lnTo>
                      <a:lnTo>
                        <a:pt x="236" y="184"/>
                      </a:lnTo>
                      <a:close/>
                      <a:moveTo>
                        <a:pt x="194" y="186"/>
                      </a:moveTo>
                      <a:lnTo>
                        <a:pt x="192" y="186"/>
                      </a:lnTo>
                      <a:lnTo>
                        <a:pt x="192" y="184"/>
                      </a:lnTo>
                      <a:lnTo>
                        <a:pt x="194" y="186"/>
                      </a:lnTo>
                      <a:close/>
                      <a:moveTo>
                        <a:pt x="236" y="184"/>
                      </a:moveTo>
                      <a:lnTo>
                        <a:pt x="236" y="186"/>
                      </a:lnTo>
                      <a:lnTo>
                        <a:pt x="236" y="184"/>
                      </a:lnTo>
                      <a:close/>
                      <a:moveTo>
                        <a:pt x="194" y="184"/>
                      </a:moveTo>
                      <a:lnTo>
                        <a:pt x="194" y="186"/>
                      </a:lnTo>
                      <a:lnTo>
                        <a:pt x="196" y="184"/>
                      </a:lnTo>
                      <a:lnTo>
                        <a:pt x="194" y="184"/>
                      </a:lnTo>
                      <a:lnTo>
                        <a:pt x="196" y="184"/>
                      </a:lnTo>
                      <a:lnTo>
                        <a:pt x="196" y="186"/>
                      </a:lnTo>
                      <a:lnTo>
                        <a:pt x="194" y="186"/>
                      </a:lnTo>
                      <a:lnTo>
                        <a:pt x="194" y="184"/>
                      </a:lnTo>
                      <a:close/>
                      <a:moveTo>
                        <a:pt x="190" y="184"/>
                      </a:moveTo>
                      <a:lnTo>
                        <a:pt x="192" y="184"/>
                      </a:lnTo>
                      <a:lnTo>
                        <a:pt x="190" y="184"/>
                      </a:lnTo>
                      <a:close/>
                      <a:moveTo>
                        <a:pt x="192" y="184"/>
                      </a:moveTo>
                      <a:lnTo>
                        <a:pt x="190" y="184"/>
                      </a:lnTo>
                      <a:lnTo>
                        <a:pt x="192" y="184"/>
                      </a:lnTo>
                      <a:close/>
                      <a:moveTo>
                        <a:pt x="192" y="184"/>
                      </a:moveTo>
                      <a:lnTo>
                        <a:pt x="194" y="184"/>
                      </a:lnTo>
                      <a:lnTo>
                        <a:pt x="192" y="184"/>
                      </a:lnTo>
                      <a:lnTo>
                        <a:pt x="194" y="184"/>
                      </a:lnTo>
                      <a:lnTo>
                        <a:pt x="192" y="184"/>
                      </a:lnTo>
                      <a:lnTo>
                        <a:pt x="194" y="184"/>
                      </a:lnTo>
                      <a:lnTo>
                        <a:pt x="192" y="184"/>
                      </a:lnTo>
                      <a:lnTo>
                        <a:pt x="194" y="184"/>
                      </a:lnTo>
                      <a:lnTo>
                        <a:pt x="194" y="186"/>
                      </a:lnTo>
                      <a:lnTo>
                        <a:pt x="194" y="184"/>
                      </a:lnTo>
                      <a:lnTo>
                        <a:pt x="192" y="184"/>
                      </a:lnTo>
                      <a:lnTo>
                        <a:pt x="194" y="184"/>
                      </a:lnTo>
                      <a:lnTo>
                        <a:pt x="192" y="184"/>
                      </a:lnTo>
                      <a:lnTo>
                        <a:pt x="192" y="186"/>
                      </a:lnTo>
                      <a:lnTo>
                        <a:pt x="192" y="184"/>
                      </a:lnTo>
                      <a:lnTo>
                        <a:pt x="192" y="186"/>
                      </a:lnTo>
                      <a:lnTo>
                        <a:pt x="192" y="184"/>
                      </a:lnTo>
                      <a:close/>
                      <a:moveTo>
                        <a:pt x="188" y="184"/>
                      </a:moveTo>
                      <a:lnTo>
                        <a:pt x="186" y="184"/>
                      </a:lnTo>
                      <a:lnTo>
                        <a:pt x="188" y="184"/>
                      </a:lnTo>
                      <a:close/>
                      <a:moveTo>
                        <a:pt x="236" y="184"/>
                      </a:moveTo>
                      <a:lnTo>
                        <a:pt x="236" y="186"/>
                      </a:lnTo>
                      <a:lnTo>
                        <a:pt x="236" y="188"/>
                      </a:lnTo>
                      <a:lnTo>
                        <a:pt x="236" y="186"/>
                      </a:lnTo>
                      <a:lnTo>
                        <a:pt x="236" y="188"/>
                      </a:lnTo>
                      <a:lnTo>
                        <a:pt x="236" y="186"/>
                      </a:lnTo>
                      <a:lnTo>
                        <a:pt x="236" y="184"/>
                      </a:lnTo>
                      <a:close/>
                      <a:moveTo>
                        <a:pt x="190" y="184"/>
                      </a:moveTo>
                      <a:lnTo>
                        <a:pt x="188" y="184"/>
                      </a:lnTo>
                      <a:lnTo>
                        <a:pt x="190" y="184"/>
                      </a:lnTo>
                      <a:close/>
                      <a:moveTo>
                        <a:pt x="186" y="184"/>
                      </a:moveTo>
                      <a:lnTo>
                        <a:pt x="188" y="184"/>
                      </a:lnTo>
                      <a:lnTo>
                        <a:pt x="188" y="186"/>
                      </a:lnTo>
                      <a:lnTo>
                        <a:pt x="186" y="184"/>
                      </a:lnTo>
                      <a:lnTo>
                        <a:pt x="188" y="184"/>
                      </a:lnTo>
                      <a:lnTo>
                        <a:pt x="186" y="184"/>
                      </a:lnTo>
                      <a:lnTo>
                        <a:pt x="188" y="184"/>
                      </a:lnTo>
                      <a:lnTo>
                        <a:pt x="186" y="184"/>
                      </a:lnTo>
                      <a:close/>
                      <a:moveTo>
                        <a:pt x="186" y="184"/>
                      </a:moveTo>
                      <a:lnTo>
                        <a:pt x="186" y="182"/>
                      </a:lnTo>
                      <a:lnTo>
                        <a:pt x="186" y="184"/>
                      </a:lnTo>
                      <a:close/>
                      <a:moveTo>
                        <a:pt x="188" y="184"/>
                      </a:moveTo>
                      <a:lnTo>
                        <a:pt x="188" y="182"/>
                      </a:lnTo>
                      <a:lnTo>
                        <a:pt x="188" y="184"/>
                      </a:lnTo>
                      <a:close/>
                      <a:moveTo>
                        <a:pt x="186" y="180"/>
                      </a:moveTo>
                      <a:lnTo>
                        <a:pt x="186" y="182"/>
                      </a:lnTo>
                      <a:lnTo>
                        <a:pt x="188" y="182"/>
                      </a:lnTo>
                      <a:lnTo>
                        <a:pt x="186" y="182"/>
                      </a:lnTo>
                      <a:lnTo>
                        <a:pt x="188" y="182"/>
                      </a:lnTo>
                      <a:lnTo>
                        <a:pt x="188" y="184"/>
                      </a:lnTo>
                      <a:lnTo>
                        <a:pt x="188" y="182"/>
                      </a:lnTo>
                      <a:lnTo>
                        <a:pt x="188" y="184"/>
                      </a:lnTo>
                      <a:lnTo>
                        <a:pt x="186" y="184"/>
                      </a:lnTo>
                      <a:lnTo>
                        <a:pt x="186" y="182"/>
                      </a:lnTo>
                      <a:lnTo>
                        <a:pt x="188" y="182"/>
                      </a:lnTo>
                      <a:lnTo>
                        <a:pt x="186" y="182"/>
                      </a:lnTo>
                      <a:lnTo>
                        <a:pt x="184" y="182"/>
                      </a:lnTo>
                      <a:lnTo>
                        <a:pt x="186" y="182"/>
                      </a:lnTo>
                      <a:lnTo>
                        <a:pt x="184" y="182"/>
                      </a:lnTo>
                      <a:lnTo>
                        <a:pt x="184" y="180"/>
                      </a:lnTo>
                      <a:lnTo>
                        <a:pt x="186" y="180"/>
                      </a:lnTo>
                      <a:lnTo>
                        <a:pt x="186" y="182"/>
                      </a:lnTo>
                      <a:lnTo>
                        <a:pt x="186" y="180"/>
                      </a:lnTo>
                      <a:close/>
                      <a:moveTo>
                        <a:pt x="184" y="180"/>
                      </a:moveTo>
                      <a:lnTo>
                        <a:pt x="186" y="180"/>
                      </a:lnTo>
                      <a:lnTo>
                        <a:pt x="184" y="180"/>
                      </a:lnTo>
                      <a:lnTo>
                        <a:pt x="186" y="180"/>
                      </a:lnTo>
                      <a:lnTo>
                        <a:pt x="184" y="180"/>
                      </a:lnTo>
                      <a:lnTo>
                        <a:pt x="184" y="178"/>
                      </a:lnTo>
                      <a:lnTo>
                        <a:pt x="184" y="180"/>
                      </a:lnTo>
                      <a:close/>
                      <a:moveTo>
                        <a:pt x="184" y="178"/>
                      </a:moveTo>
                      <a:lnTo>
                        <a:pt x="186" y="178"/>
                      </a:lnTo>
                      <a:lnTo>
                        <a:pt x="184" y="178"/>
                      </a:lnTo>
                      <a:lnTo>
                        <a:pt x="186" y="178"/>
                      </a:lnTo>
                      <a:lnTo>
                        <a:pt x="184" y="178"/>
                      </a:lnTo>
                      <a:lnTo>
                        <a:pt x="184" y="180"/>
                      </a:lnTo>
                      <a:lnTo>
                        <a:pt x="184" y="178"/>
                      </a:lnTo>
                      <a:close/>
                      <a:moveTo>
                        <a:pt x="184" y="177"/>
                      </a:moveTo>
                      <a:lnTo>
                        <a:pt x="184" y="178"/>
                      </a:lnTo>
                      <a:lnTo>
                        <a:pt x="184" y="180"/>
                      </a:lnTo>
                      <a:lnTo>
                        <a:pt x="184" y="178"/>
                      </a:lnTo>
                      <a:lnTo>
                        <a:pt x="184" y="177"/>
                      </a:lnTo>
                      <a:close/>
                      <a:moveTo>
                        <a:pt x="182" y="167"/>
                      </a:moveTo>
                      <a:lnTo>
                        <a:pt x="180" y="167"/>
                      </a:lnTo>
                      <a:lnTo>
                        <a:pt x="180" y="165"/>
                      </a:lnTo>
                      <a:lnTo>
                        <a:pt x="180" y="167"/>
                      </a:lnTo>
                      <a:lnTo>
                        <a:pt x="180" y="165"/>
                      </a:lnTo>
                      <a:lnTo>
                        <a:pt x="182" y="167"/>
                      </a:lnTo>
                      <a:close/>
                      <a:moveTo>
                        <a:pt x="180" y="165"/>
                      </a:moveTo>
                      <a:lnTo>
                        <a:pt x="178" y="165"/>
                      </a:lnTo>
                      <a:lnTo>
                        <a:pt x="178" y="163"/>
                      </a:lnTo>
                      <a:lnTo>
                        <a:pt x="180" y="165"/>
                      </a:lnTo>
                      <a:close/>
                      <a:moveTo>
                        <a:pt x="171" y="163"/>
                      </a:moveTo>
                      <a:lnTo>
                        <a:pt x="173" y="163"/>
                      </a:lnTo>
                      <a:lnTo>
                        <a:pt x="175" y="163"/>
                      </a:lnTo>
                      <a:lnTo>
                        <a:pt x="175" y="165"/>
                      </a:lnTo>
                      <a:lnTo>
                        <a:pt x="175" y="163"/>
                      </a:lnTo>
                      <a:lnTo>
                        <a:pt x="176" y="163"/>
                      </a:lnTo>
                      <a:lnTo>
                        <a:pt x="176" y="165"/>
                      </a:lnTo>
                      <a:lnTo>
                        <a:pt x="175" y="165"/>
                      </a:lnTo>
                      <a:lnTo>
                        <a:pt x="173" y="165"/>
                      </a:lnTo>
                      <a:lnTo>
                        <a:pt x="173" y="163"/>
                      </a:lnTo>
                      <a:lnTo>
                        <a:pt x="171" y="163"/>
                      </a:lnTo>
                      <a:close/>
                      <a:moveTo>
                        <a:pt x="171" y="163"/>
                      </a:moveTo>
                      <a:lnTo>
                        <a:pt x="171" y="161"/>
                      </a:lnTo>
                      <a:lnTo>
                        <a:pt x="171" y="163"/>
                      </a:lnTo>
                      <a:lnTo>
                        <a:pt x="171" y="161"/>
                      </a:lnTo>
                      <a:lnTo>
                        <a:pt x="171" y="163"/>
                      </a:lnTo>
                      <a:close/>
                      <a:moveTo>
                        <a:pt x="175" y="157"/>
                      </a:moveTo>
                      <a:lnTo>
                        <a:pt x="175" y="159"/>
                      </a:lnTo>
                      <a:lnTo>
                        <a:pt x="175" y="157"/>
                      </a:lnTo>
                      <a:close/>
                      <a:moveTo>
                        <a:pt x="171" y="157"/>
                      </a:moveTo>
                      <a:lnTo>
                        <a:pt x="173" y="157"/>
                      </a:lnTo>
                      <a:lnTo>
                        <a:pt x="171" y="157"/>
                      </a:lnTo>
                      <a:close/>
                      <a:moveTo>
                        <a:pt x="171" y="155"/>
                      </a:moveTo>
                      <a:lnTo>
                        <a:pt x="171" y="157"/>
                      </a:lnTo>
                      <a:lnTo>
                        <a:pt x="171" y="155"/>
                      </a:lnTo>
                      <a:close/>
                      <a:moveTo>
                        <a:pt x="169" y="155"/>
                      </a:moveTo>
                      <a:lnTo>
                        <a:pt x="171" y="155"/>
                      </a:lnTo>
                      <a:lnTo>
                        <a:pt x="169" y="155"/>
                      </a:lnTo>
                      <a:close/>
                      <a:moveTo>
                        <a:pt x="173" y="155"/>
                      </a:moveTo>
                      <a:lnTo>
                        <a:pt x="175" y="155"/>
                      </a:lnTo>
                      <a:lnTo>
                        <a:pt x="175" y="157"/>
                      </a:lnTo>
                      <a:lnTo>
                        <a:pt x="173" y="157"/>
                      </a:lnTo>
                      <a:lnTo>
                        <a:pt x="175" y="157"/>
                      </a:lnTo>
                      <a:lnTo>
                        <a:pt x="175" y="159"/>
                      </a:lnTo>
                      <a:lnTo>
                        <a:pt x="175" y="161"/>
                      </a:lnTo>
                      <a:lnTo>
                        <a:pt x="175" y="163"/>
                      </a:lnTo>
                      <a:lnTo>
                        <a:pt x="175" y="161"/>
                      </a:lnTo>
                      <a:lnTo>
                        <a:pt x="173" y="161"/>
                      </a:lnTo>
                      <a:lnTo>
                        <a:pt x="175" y="161"/>
                      </a:lnTo>
                      <a:lnTo>
                        <a:pt x="173" y="161"/>
                      </a:lnTo>
                      <a:lnTo>
                        <a:pt x="175" y="161"/>
                      </a:lnTo>
                      <a:lnTo>
                        <a:pt x="173" y="161"/>
                      </a:lnTo>
                      <a:lnTo>
                        <a:pt x="173" y="159"/>
                      </a:lnTo>
                      <a:lnTo>
                        <a:pt x="173" y="157"/>
                      </a:lnTo>
                      <a:lnTo>
                        <a:pt x="173" y="155"/>
                      </a:lnTo>
                      <a:lnTo>
                        <a:pt x="171" y="155"/>
                      </a:lnTo>
                      <a:lnTo>
                        <a:pt x="173" y="155"/>
                      </a:lnTo>
                      <a:close/>
                      <a:moveTo>
                        <a:pt x="169" y="157"/>
                      </a:moveTo>
                      <a:lnTo>
                        <a:pt x="171" y="157"/>
                      </a:lnTo>
                      <a:lnTo>
                        <a:pt x="169" y="157"/>
                      </a:lnTo>
                      <a:lnTo>
                        <a:pt x="171" y="157"/>
                      </a:lnTo>
                      <a:lnTo>
                        <a:pt x="169" y="157"/>
                      </a:lnTo>
                      <a:lnTo>
                        <a:pt x="169" y="155"/>
                      </a:lnTo>
                      <a:lnTo>
                        <a:pt x="169" y="157"/>
                      </a:lnTo>
                      <a:close/>
                      <a:moveTo>
                        <a:pt x="169" y="153"/>
                      </a:moveTo>
                      <a:lnTo>
                        <a:pt x="169" y="155"/>
                      </a:lnTo>
                      <a:lnTo>
                        <a:pt x="169" y="153"/>
                      </a:lnTo>
                      <a:close/>
                      <a:moveTo>
                        <a:pt x="238" y="153"/>
                      </a:moveTo>
                      <a:lnTo>
                        <a:pt x="238" y="152"/>
                      </a:lnTo>
                      <a:lnTo>
                        <a:pt x="238" y="153"/>
                      </a:lnTo>
                      <a:close/>
                      <a:moveTo>
                        <a:pt x="167" y="148"/>
                      </a:moveTo>
                      <a:lnTo>
                        <a:pt x="165" y="148"/>
                      </a:lnTo>
                      <a:lnTo>
                        <a:pt x="167" y="148"/>
                      </a:lnTo>
                      <a:close/>
                      <a:moveTo>
                        <a:pt x="165" y="146"/>
                      </a:moveTo>
                      <a:lnTo>
                        <a:pt x="165" y="148"/>
                      </a:lnTo>
                      <a:lnTo>
                        <a:pt x="165" y="146"/>
                      </a:lnTo>
                      <a:close/>
                      <a:moveTo>
                        <a:pt x="165" y="146"/>
                      </a:moveTo>
                      <a:lnTo>
                        <a:pt x="165" y="144"/>
                      </a:lnTo>
                      <a:lnTo>
                        <a:pt x="165" y="146"/>
                      </a:lnTo>
                      <a:close/>
                      <a:moveTo>
                        <a:pt x="234" y="138"/>
                      </a:moveTo>
                      <a:lnTo>
                        <a:pt x="236" y="138"/>
                      </a:lnTo>
                      <a:lnTo>
                        <a:pt x="236" y="140"/>
                      </a:lnTo>
                      <a:lnTo>
                        <a:pt x="236" y="142"/>
                      </a:lnTo>
                      <a:lnTo>
                        <a:pt x="236" y="144"/>
                      </a:lnTo>
                      <a:lnTo>
                        <a:pt x="238" y="144"/>
                      </a:lnTo>
                      <a:lnTo>
                        <a:pt x="238" y="146"/>
                      </a:lnTo>
                      <a:lnTo>
                        <a:pt x="238" y="144"/>
                      </a:lnTo>
                      <a:lnTo>
                        <a:pt x="236" y="144"/>
                      </a:lnTo>
                      <a:lnTo>
                        <a:pt x="236" y="142"/>
                      </a:lnTo>
                      <a:lnTo>
                        <a:pt x="236" y="140"/>
                      </a:lnTo>
                      <a:lnTo>
                        <a:pt x="234" y="140"/>
                      </a:lnTo>
                      <a:lnTo>
                        <a:pt x="234" y="138"/>
                      </a:lnTo>
                      <a:close/>
                      <a:moveTo>
                        <a:pt x="161" y="138"/>
                      </a:moveTo>
                      <a:lnTo>
                        <a:pt x="161" y="140"/>
                      </a:lnTo>
                      <a:lnTo>
                        <a:pt x="163" y="140"/>
                      </a:lnTo>
                      <a:lnTo>
                        <a:pt x="161" y="140"/>
                      </a:lnTo>
                      <a:lnTo>
                        <a:pt x="161" y="138"/>
                      </a:lnTo>
                      <a:close/>
                      <a:moveTo>
                        <a:pt x="161" y="136"/>
                      </a:moveTo>
                      <a:lnTo>
                        <a:pt x="161" y="138"/>
                      </a:lnTo>
                      <a:lnTo>
                        <a:pt x="161" y="136"/>
                      </a:lnTo>
                      <a:close/>
                      <a:moveTo>
                        <a:pt x="159" y="134"/>
                      </a:moveTo>
                      <a:lnTo>
                        <a:pt x="159" y="136"/>
                      </a:lnTo>
                      <a:lnTo>
                        <a:pt x="161" y="136"/>
                      </a:lnTo>
                      <a:lnTo>
                        <a:pt x="159" y="136"/>
                      </a:lnTo>
                      <a:lnTo>
                        <a:pt x="159" y="134"/>
                      </a:lnTo>
                      <a:close/>
                      <a:moveTo>
                        <a:pt x="159" y="134"/>
                      </a:moveTo>
                      <a:lnTo>
                        <a:pt x="159" y="132"/>
                      </a:lnTo>
                      <a:lnTo>
                        <a:pt x="159" y="134"/>
                      </a:lnTo>
                      <a:close/>
                      <a:moveTo>
                        <a:pt x="159" y="134"/>
                      </a:moveTo>
                      <a:lnTo>
                        <a:pt x="159" y="132"/>
                      </a:lnTo>
                      <a:lnTo>
                        <a:pt x="159" y="134"/>
                      </a:lnTo>
                      <a:lnTo>
                        <a:pt x="159" y="132"/>
                      </a:lnTo>
                      <a:lnTo>
                        <a:pt x="159" y="134"/>
                      </a:lnTo>
                      <a:close/>
                      <a:moveTo>
                        <a:pt x="155" y="129"/>
                      </a:moveTo>
                      <a:lnTo>
                        <a:pt x="155" y="130"/>
                      </a:lnTo>
                      <a:lnTo>
                        <a:pt x="157" y="130"/>
                      </a:lnTo>
                      <a:lnTo>
                        <a:pt x="157" y="132"/>
                      </a:lnTo>
                      <a:lnTo>
                        <a:pt x="159" y="132"/>
                      </a:lnTo>
                      <a:lnTo>
                        <a:pt x="157" y="132"/>
                      </a:lnTo>
                      <a:lnTo>
                        <a:pt x="157" y="130"/>
                      </a:lnTo>
                      <a:lnTo>
                        <a:pt x="155" y="130"/>
                      </a:lnTo>
                      <a:lnTo>
                        <a:pt x="155" y="129"/>
                      </a:lnTo>
                      <a:close/>
                      <a:moveTo>
                        <a:pt x="230" y="129"/>
                      </a:moveTo>
                      <a:lnTo>
                        <a:pt x="232" y="129"/>
                      </a:lnTo>
                      <a:lnTo>
                        <a:pt x="232" y="130"/>
                      </a:lnTo>
                      <a:lnTo>
                        <a:pt x="232" y="132"/>
                      </a:lnTo>
                      <a:lnTo>
                        <a:pt x="234" y="134"/>
                      </a:lnTo>
                      <a:lnTo>
                        <a:pt x="234" y="136"/>
                      </a:lnTo>
                      <a:lnTo>
                        <a:pt x="234" y="138"/>
                      </a:lnTo>
                      <a:lnTo>
                        <a:pt x="236" y="138"/>
                      </a:lnTo>
                      <a:lnTo>
                        <a:pt x="234" y="138"/>
                      </a:lnTo>
                      <a:lnTo>
                        <a:pt x="236" y="138"/>
                      </a:lnTo>
                      <a:lnTo>
                        <a:pt x="234" y="138"/>
                      </a:lnTo>
                      <a:lnTo>
                        <a:pt x="234" y="136"/>
                      </a:lnTo>
                      <a:lnTo>
                        <a:pt x="234" y="134"/>
                      </a:lnTo>
                      <a:lnTo>
                        <a:pt x="232" y="134"/>
                      </a:lnTo>
                      <a:lnTo>
                        <a:pt x="234" y="134"/>
                      </a:lnTo>
                      <a:lnTo>
                        <a:pt x="232" y="134"/>
                      </a:lnTo>
                      <a:lnTo>
                        <a:pt x="234" y="134"/>
                      </a:lnTo>
                      <a:lnTo>
                        <a:pt x="232" y="134"/>
                      </a:lnTo>
                      <a:lnTo>
                        <a:pt x="232" y="132"/>
                      </a:lnTo>
                      <a:lnTo>
                        <a:pt x="232" y="130"/>
                      </a:lnTo>
                      <a:lnTo>
                        <a:pt x="232" y="129"/>
                      </a:lnTo>
                      <a:lnTo>
                        <a:pt x="230" y="129"/>
                      </a:lnTo>
                      <a:close/>
                      <a:moveTo>
                        <a:pt x="155" y="127"/>
                      </a:moveTo>
                      <a:lnTo>
                        <a:pt x="155" y="129"/>
                      </a:lnTo>
                      <a:lnTo>
                        <a:pt x="155" y="127"/>
                      </a:lnTo>
                      <a:lnTo>
                        <a:pt x="153" y="127"/>
                      </a:lnTo>
                      <a:lnTo>
                        <a:pt x="153" y="125"/>
                      </a:lnTo>
                      <a:lnTo>
                        <a:pt x="153" y="127"/>
                      </a:lnTo>
                      <a:lnTo>
                        <a:pt x="155" y="127"/>
                      </a:lnTo>
                      <a:close/>
                      <a:moveTo>
                        <a:pt x="153" y="125"/>
                      </a:moveTo>
                      <a:lnTo>
                        <a:pt x="153" y="123"/>
                      </a:lnTo>
                      <a:lnTo>
                        <a:pt x="153" y="125"/>
                      </a:lnTo>
                      <a:close/>
                      <a:moveTo>
                        <a:pt x="155" y="123"/>
                      </a:moveTo>
                      <a:lnTo>
                        <a:pt x="153" y="123"/>
                      </a:lnTo>
                      <a:lnTo>
                        <a:pt x="155" y="123"/>
                      </a:lnTo>
                      <a:close/>
                      <a:moveTo>
                        <a:pt x="153" y="121"/>
                      </a:moveTo>
                      <a:lnTo>
                        <a:pt x="153" y="123"/>
                      </a:lnTo>
                      <a:lnTo>
                        <a:pt x="155" y="123"/>
                      </a:lnTo>
                      <a:lnTo>
                        <a:pt x="153" y="123"/>
                      </a:lnTo>
                      <a:lnTo>
                        <a:pt x="153" y="121"/>
                      </a:lnTo>
                      <a:close/>
                      <a:moveTo>
                        <a:pt x="153" y="121"/>
                      </a:moveTo>
                      <a:lnTo>
                        <a:pt x="155" y="121"/>
                      </a:lnTo>
                      <a:lnTo>
                        <a:pt x="153" y="121"/>
                      </a:lnTo>
                      <a:lnTo>
                        <a:pt x="155" y="121"/>
                      </a:lnTo>
                      <a:lnTo>
                        <a:pt x="153" y="121"/>
                      </a:lnTo>
                      <a:lnTo>
                        <a:pt x="155" y="121"/>
                      </a:lnTo>
                      <a:lnTo>
                        <a:pt x="153" y="121"/>
                      </a:lnTo>
                      <a:lnTo>
                        <a:pt x="155" y="121"/>
                      </a:lnTo>
                      <a:lnTo>
                        <a:pt x="153" y="121"/>
                      </a:lnTo>
                      <a:close/>
                      <a:moveTo>
                        <a:pt x="155" y="119"/>
                      </a:moveTo>
                      <a:lnTo>
                        <a:pt x="153" y="119"/>
                      </a:lnTo>
                      <a:lnTo>
                        <a:pt x="155" y="119"/>
                      </a:lnTo>
                      <a:close/>
                      <a:moveTo>
                        <a:pt x="228" y="119"/>
                      </a:moveTo>
                      <a:lnTo>
                        <a:pt x="226" y="119"/>
                      </a:lnTo>
                      <a:lnTo>
                        <a:pt x="228" y="119"/>
                      </a:lnTo>
                      <a:close/>
                      <a:moveTo>
                        <a:pt x="153" y="119"/>
                      </a:moveTo>
                      <a:lnTo>
                        <a:pt x="153" y="121"/>
                      </a:lnTo>
                      <a:lnTo>
                        <a:pt x="153" y="119"/>
                      </a:lnTo>
                      <a:lnTo>
                        <a:pt x="153" y="121"/>
                      </a:lnTo>
                      <a:lnTo>
                        <a:pt x="153" y="119"/>
                      </a:lnTo>
                      <a:lnTo>
                        <a:pt x="153" y="117"/>
                      </a:lnTo>
                      <a:lnTo>
                        <a:pt x="153" y="119"/>
                      </a:lnTo>
                      <a:close/>
                      <a:moveTo>
                        <a:pt x="226" y="117"/>
                      </a:moveTo>
                      <a:lnTo>
                        <a:pt x="228" y="117"/>
                      </a:lnTo>
                      <a:lnTo>
                        <a:pt x="226" y="117"/>
                      </a:lnTo>
                      <a:lnTo>
                        <a:pt x="228" y="117"/>
                      </a:lnTo>
                      <a:lnTo>
                        <a:pt x="228" y="119"/>
                      </a:lnTo>
                      <a:lnTo>
                        <a:pt x="226" y="119"/>
                      </a:lnTo>
                      <a:lnTo>
                        <a:pt x="228" y="119"/>
                      </a:lnTo>
                      <a:lnTo>
                        <a:pt x="226" y="119"/>
                      </a:lnTo>
                      <a:lnTo>
                        <a:pt x="228" y="119"/>
                      </a:lnTo>
                      <a:lnTo>
                        <a:pt x="228" y="117"/>
                      </a:lnTo>
                      <a:lnTo>
                        <a:pt x="226" y="117"/>
                      </a:lnTo>
                      <a:lnTo>
                        <a:pt x="226" y="119"/>
                      </a:lnTo>
                      <a:lnTo>
                        <a:pt x="226" y="117"/>
                      </a:lnTo>
                      <a:close/>
                      <a:moveTo>
                        <a:pt x="153" y="117"/>
                      </a:moveTo>
                      <a:lnTo>
                        <a:pt x="153" y="119"/>
                      </a:lnTo>
                      <a:lnTo>
                        <a:pt x="153" y="117"/>
                      </a:lnTo>
                      <a:close/>
                      <a:moveTo>
                        <a:pt x="153" y="117"/>
                      </a:moveTo>
                      <a:lnTo>
                        <a:pt x="153" y="119"/>
                      </a:lnTo>
                      <a:lnTo>
                        <a:pt x="153" y="117"/>
                      </a:lnTo>
                      <a:lnTo>
                        <a:pt x="152" y="117"/>
                      </a:lnTo>
                      <a:lnTo>
                        <a:pt x="153" y="117"/>
                      </a:lnTo>
                      <a:close/>
                      <a:moveTo>
                        <a:pt x="226" y="115"/>
                      </a:moveTo>
                      <a:lnTo>
                        <a:pt x="226" y="117"/>
                      </a:lnTo>
                      <a:lnTo>
                        <a:pt x="228" y="117"/>
                      </a:lnTo>
                      <a:lnTo>
                        <a:pt x="228" y="119"/>
                      </a:lnTo>
                      <a:lnTo>
                        <a:pt x="228" y="121"/>
                      </a:lnTo>
                      <a:lnTo>
                        <a:pt x="228" y="123"/>
                      </a:lnTo>
                      <a:lnTo>
                        <a:pt x="230" y="123"/>
                      </a:lnTo>
                      <a:lnTo>
                        <a:pt x="230" y="125"/>
                      </a:lnTo>
                      <a:lnTo>
                        <a:pt x="230" y="127"/>
                      </a:lnTo>
                      <a:lnTo>
                        <a:pt x="230" y="129"/>
                      </a:lnTo>
                      <a:lnTo>
                        <a:pt x="230" y="127"/>
                      </a:lnTo>
                      <a:lnTo>
                        <a:pt x="230" y="125"/>
                      </a:lnTo>
                      <a:lnTo>
                        <a:pt x="230" y="123"/>
                      </a:lnTo>
                      <a:lnTo>
                        <a:pt x="228" y="123"/>
                      </a:lnTo>
                      <a:lnTo>
                        <a:pt x="230" y="123"/>
                      </a:lnTo>
                      <a:lnTo>
                        <a:pt x="228" y="123"/>
                      </a:lnTo>
                      <a:lnTo>
                        <a:pt x="228" y="121"/>
                      </a:lnTo>
                      <a:lnTo>
                        <a:pt x="228" y="119"/>
                      </a:lnTo>
                      <a:lnTo>
                        <a:pt x="228" y="117"/>
                      </a:lnTo>
                      <a:lnTo>
                        <a:pt x="226" y="117"/>
                      </a:lnTo>
                      <a:lnTo>
                        <a:pt x="226" y="115"/>
                      </a:lnTo>
                      <a:lnTo>
                        <a:pt x="226" y="113"/>
                      </a:lnTo>
                      <a:lnTo>
                        <a:pt x="226" y="115"/>
                      </a:lnTo>
                      <a:close/>
                      <a:moveTo>
                        <a:pt x="152" y="109"/>
                      </a:moveTo>
                      <a:lnTo>
                        <a:pt x="152" y="107"/>
                      </a:lnTo>
                      <a:lnTo>
                        <a:pt x="152" y="109"/>
                      </a:lnTo>
                      <a:close/>
                      <a:moveTo>
                        <a:pt x="152" y="105"/>
                      </a:moveTo>
                      <a:lnTo>
                        <a:pt x="152" y="107"/>
                      </a:lnTo>
                      <a:lnTo>
                        <a:pt x="152" y="105"/>
                      </a:lnTo>
                      <a:close/>
                      <a:moveTo>
                        <a:pt x="150" y="102"/>
                      </a:moveTo>
                      <a:lnTo>
                        <a:pt x="152" y="102"/>
                      </a:lnTo>
                      <a:lnTo>
                        <a:pt x="150" y="102"/>
                      </a:lnTo>
                      <a:lnTo>
                        <a:pt x="150" y="104"/>
                      </a:lnTo>
                      <a:lnTo>
                        <a:pt x="150" y="102"/>
                      </a:lnTo>
                      <a:close/>
                      <a:moveTo>
                        <a:pt x="221" y="98"/>
                      </a:moveTo>
                      <a:lnTo>
                        <a:pt x="221" y="96"/>
                      </a:lnTo>
                      <a:lnTo>
                        <a:pt x="221" y="94"/>
                      </a:lnTo>
                      <a:lnTo>
                        <a:pt x="223" y="94"/>
                      </a:lnTo>
                      <a:lnTo>
                        <a:pt x="221" y="94"/>
                      </a:lnTo>
                      <a:lnTo>
                        <a:pt x="221" y="96"/>
                      </a:lnTo>
                      <a:lnTo>
                        <a:pt x="221" y="98"/>
                      </a:lnTo>
                      <a:lnTo>
                        <a:pt x="221" y="100"/>
                      </a:lnTo>
                      <a:lnTo>
                        <a:pt x="221" y="102"/>
                      </a:lnTo>
                      <a:lnTo>
                        <a:pt x="223" y="104"/>
                      </a:lnTo>
                      <a:lnTo>
                        <a:pt x="223" y="105"/>
                      </a:lnTo>
                      <a:lnTo>
                        <a:pt x="223" y="107"/>
                      </a:lnTo>
                      <a:lnTo>
                        <a:pt x="224" y="109"/>
                      </a:lnTo>
                      <a:lnTo>
                        <a:pt x="224" y="111"/>
                      </a:lnTo>
                      <a:lnTo>
                        <a:pt x="226" y="113"/>
                      </a:lnTo>
                      <a:lnTo>
                        <a:pt x="226" y="115"/>
                      </a:lnTo>
                      <a:lnTo>
                        <a:pt x="226" y="113"/>
                      </a:lnTo>
                      <a:lnTo>
                        <a:pt x="224" y="113"/>
                      </a:lnTo>
                      <a:lnTo>
                        <a:pt x="224" y="111"/>
                      </a:lnTo>
                      <a:lnTo>
                        <a:pt x="224" y="109"/>
                      </a:lnTo>
                      <a:lnTo>
                        <a:pt x="223" y="109"/>
                      </a:lnTo>
                      <a:lnTo>
                        <a:pt x="223" y="107"/>
                      </a:lnTo>
                      <a:lnTo>
                        <a:pt x="223" y="105"/>
                      </a:lnTo>
                      <a:lnTo>
                        <a:pt x="221" y="105"/>
                      </a:lnTo>
                      <a:lnTo>
                        <a:pt x="221" y="104"/>
                      </a:lnTo>
                      <a:lnTo>
                        <a:pt x="221" y="102"/>
                      </a:lnTo>
                      <a:lnTo>
                        <a:pt x="221" y="100"/>
                      </a:lnTo>
                      <a:lnTo>
                        <a:pt x="221" y="98"/>
                      </a:lnTo>
                      <a:close/>
                      <a:moveTo>
                        <a:pt x="155" y="81"/>
                      </a:moveTo>
                      <a:lnTo>
                        <a:pt x="155" y="82"/>
                      </a:lnTo>
                      <a:lnTo>
                        <a:pt x="155" y="81"/>
                      </a:lnTo>
                      <a:close/>
                      <a:moveTo>
                        <a:pt x="217" y="82"/>
                      </a:moveTo>
                      <a:lnTo>
                        <a:pt x="217" y="81"/>
                      </a:lnTo>
                      <a:lnTo>
                        <a:pt x="217" y="82"/>
                      </a:lnTo>
                      <a:close/>
                      <a:moveTo>
                        <a:pt x="215" y="79"/>
                      </a:moveTo>
                      <a:lnTo>
                        <a:pt x="215" y="77"/>
                      </a:lnTo>
                      <a:lnTo>
                        <a:pt x="215" y="79"/>
                      </a:lnTo>
                      <a:close/>
                      <a:moveTo>
                        <a:pt x="157" y="77"/>
                      </a:moveTo>
                      <a:lnTo>
                        <a:pt x="155" y="77"/>
                      </a:lnTo>
                      <a:lnTo>
                        <a:pt x="157" y="77"/>
                      </a:lnTo>
                      <a:close/>
                      <a:moveTo>
                        <a:pt x="215" y="77"/>
                      </a:moveTo>
                      <a:lnTo>
                        <a:pt x="213" y="77"/>
                      </a:lnTo>
                      <a:lnTo>
                        <a:pt x="215" y="77"/>
                      </a:lnTo>
                      <a:close/>
                      <a:moveTo>
                        <a:pt x="215" y="77"/>
                      </a:moveTo>
                      <a:lnTo>
                        <a:pt x="213" y="77"/>
                      </a:lnTo>
                      <a:lnTo>
                        <a:pt x="215" y="77"/>
                      </a:lnTo>
                      <a:close/>
                      <a:moveTo>
                        <a:pt x="215" y="75"/>
                      </a:moveTo>
                      <a:lnTo>
                        <a:pt x="215" y="77"/>
                      </a:lnTo>
                      <a:lnTo>
                        <a:pt x="213" y="77"/>
                      </a:lnTo>
                      <a:lnTo>
                        <a:pt x="213" y="75"/>
                      </a:lnTo>
                      <a:lnTo>
                        <a:pt x="215" y="75"/>
                      </a:lnTo>
                      <a:close/>
                      <a:moveTo>
                        <a:pt x="213" y="73"/>
                      </a:moveTo>
                      <a:lnTo>
                        <a:pt x="213" y="75"/>
                      </a:lnTo>
                      <a:lnTo>
                        <a:pt x="215" y="75"/>
                      </a:lnTo>
                      <a:lnTo>
                        <a:pt x="215" y="77"/>
                      </a:lnTo>
                      <a:lnTo>
                        <a:pt x="215" y="79"/>
                      </a:lnTo>
                      <a:lnTo>
                        <a:pt x="215" y="77"/>
                      </a:lnTo>
                      <a:lnTo>
                        <a:pt x="215" y="75"/>
                      </a:lnTo>
                      <a:lnTo>
                        <a:pt x="213" y="75"/>
                      </a:lnTo>
                      <a:lnTo>
                        <a:pt x="213" y="73"/>
                      </a:lnTo>
                      <a:lnTo>
                        <a:pt x="211" y="73"/>
                      </a:lnTo>
                      <a:lnTo>
                        <a:pt x="213" y="73"/>
                      </a:lnTo>
                      <a:lnTo>
                        <a:pt x="211" y="73"/>
                      </a:lnTo>
                      <a:lnTo>
                        <a:pt x="211" y="71"/>
                      </a:lnTo>
                      <a:lnTo>
                        <a:pt x="213" y="71"/>
                      </a:lnTo>
                      <a:lnTo>
                        <a:pt x="213" y="73"/>
                      </a:lnTo>
                      <a:close/>
                      <a:moveTo>
                        <a:pt x="211" y="71"/>
                      </a:moveTo>
                      <a:lnTo>
                        <a:pt x="211" y="69"/>
                      </a:lnTo>
                      <a:lnTo>
                        <a:pt x="211" y="71"/>
                      </a:lnTo>
                      <a:close/>
                      <a:moveTo>
                        <a:pt x="142" y="69"/>
                      </a:moveTo>
                      <a:lnTo>
                        <a:pt x="144" y="69"/>
                      </a:lnTo>
                      <a:lnTo>
                        <a:pt x="142" y="69"/>
                      </a:lnTo>
                      <a:close/>
                      <a:moveTo>
                        <a:pt x="144" y="67"/>
                      </a:moveTo>
                      <a:lnTo>
                        <a:pt x="144" y="69"/>
                      </a:lnTo>
                      <a:lnTo>
                        <a:pt x="144" y="67"/>
                      </a:lnTo>
                      <a:close/>
                      <a:moveTo>
                        <a:pt x="188" y="61"/>
                      </a:moveTo>
                      <a:lnTo>
                        <a:pt x="188" y="59"/>
                      </a:lnTo>
                      <a:lnTo>
                        <a:pt x="188" y="61"/>
                      </a:lnTo>
                      <a:close/>
                      <a:moveTo>
                        <a:pt x="79" y="48"/>
                      </a:moveTo>
                      <a:lnTo>
                        <a:pt x="80" y="48"/>
                      </a:lnTo>
                      <a:lnTo>
                        <a:pt x="80" y="50"/>
                      </a:lnTo>
                      <a:lnTo>
                        <a:pt x="79" y="50"/>
                      </a:lnTo>
                      <a:lnTo>
                        <a:pt x="77" y="50"/>
                      </a:lnTo>
                      <a:lnTo>
                        <a:pt x="77" y="48"/>
                      </a:lnTo>
                      <a:lnTo>
                        <a:pt x="75" y="48"/>
                      </a:lnTo>
                      <a:lnTo>
                        <a:pt x="77" y="48"/>
                      </a:lnTo>
                      <a:lnTo>
                        <a:pt x="79" y="48"/>
                      </a:lnTo>
                      <a:lnTo>
                        <a:pt x="79" y="50"/>
                      </a:lnTo>
                      <a:lnTo>
                        <a:pt x="79" y="48"/>
                      </a:lnTo>
                      <a:close/>
                      <a:moveTo>
                        <a:pt x="211" y="71"/>
                      </a:moveTo>
                      <a:lnTo>
                        <a:pt x="211" y="69"/>
                      </a:lnTo>
                      <a:lnTo>
                        <a:pt x="209" y="69"/>
                      </a:lnTo>
                      <a:lnTo>
                        <a:pt x="209" y="67"/>
                      </a:lnTo>
                      <a:lnTo>
                        <a:pt x="209" y="65"/>
                      </a:lnTo>
                      <a:lnTo>
                        <a:pt x="207" y="65"/>
                      </a:lnTo>
                      <a:lnTo>
                        <a:pt x="207" y="63"/>
                      </a:lnTo>
                      <a:lnTo>
                        <a:pt x="207" y="61"/>
                      </a:lnTo>
                      <a:lnTo>
                        <a:pt x="205" y="59"/>
                      </a:lnTo>
                      <a:lnTo>
                        <a:pt x="205" y="57"/>
                      </a:lnTo>
                      <a:lnTo>
                        <a:pt x="205" y="56"/>
                      </a:lnTo>
                      <a:lnTo>
                        <a:pt x="203" y="56"/>
                      </a:lnTo>
                      <a:lnTo>
                        <a:pt x="203" y="54"/>
                      </a:lnTo>
                      <a:lnTo>
                        <a:pt x="203" y="52"/>
                      </a:lnTo>
                      <a:lnTo>
                        <a:pt x="201" y="52"/>
                      </a:lnTo>
                      <a:lnTo>
                        <a:pt x="201" y="50"/>
                      </a:lnTo>
                      <a:lnTo>
                        <a:pt x="201" y="48"/>
                      </a:lnTo>
                      <a:lnTo>
                        <a:pt x="201" y="50"/>
                      </a:lnTo>
                      <a:lnTo>
                        <a:pt x="203" y="50"/>
                      </a:lnTo>
                      <a:lnTo>
                        <a:pt x="203" y="52"/>
                      </a:lnTo>
                      <a:lnTo>
                        <a:pt x="203" y="54"/>
                      </a:lnTo>
                      <a:lnTo>
                        <a:pt x="203" y="56"/>
                      </a:lnTo>
                      <a:lnTo>
                        <a:pt x="205" y="56"/>
                      </a:lnTo>
                      <a:lnTo>
                        <a:pt x="205" y="57"/>
                      </a:lnTo>
                      <a:lnTo>
                        <a:pt x="205" y="59"/>
                      </a:lnTo>
                      <a:lnTo>
                        <a:pt x="207" y="59"/>
                      </a:lnTo>
                      <a:lnTo>
                        <a:pt x="207" y="61"/>
                      </a:lnTo>
                      <a:lnTo>
                        <a:pt x="209" y="65"/>
                      </a:lnTo>
                      <a:lnTo>
                        <a:pt x="209" y="67"/>
                      </a:lnTo>
                      <a:lnTo>
                        <a:pt x="209" y="69"/>
                      </a:lnTo>
                      <a:lnTo>
                        <a:pt x="211" y="69"/>
                      </a:lnTo>
                      <a:lnTo>
                        <a:pt x="211" y="71"/>
                      </a:lnTo>
                      <a:close/>
                      <a:moveTo>
                        <a:pt x="84" y="46"/>
                      </a:moveTo>
                      <a:lnTo>
                        <a:pt x="82" y="46"/>
                      </a:lnTo>
                      <a:lnTo>
                        <a:pt x="84" y="46"/>
                      </a:lnTo>
                      <a:close/>
                      <a:moveTo>
                        <a:pt x="92" y="46"/>
                      </a:moveTo>
                      <a:lnTo>
                        <a:pt x="90" y="48"/>
                      </a:lnTo>
                      <a:lnTo>
                        <a:pt x="88" y="48"/>
                      </a:lnTo>
                      <a:lnTo>
                        <a:pt x="88" y="50"/>
                      </a:lnTo>
                      <a:lnTo>
                        <a:pt x="86" y="50"/>
                      </a:lnTo>
                      <a:lnTo>
                        <a:pt x="84" y="50"/>
                      </a:lnTo>
                      <a:lnTo>
                        <a:pt x="84" y="52"/>
                      </a:lnTo>
                      <a:lnTo>
                        <a:pt x="82" y="52"/>
                      </a:lnTo>
                      <a:lnTo>
                        <a:pt x="80" y="52"/>
                      </a:lnTo>
                      <a:lnTo>
                        <a:pt x="80" y="50"/>
                      </a:lnTo>
                      <a:lnTo>
                        <a:pt x="79" y="50"/>
                      </a:lnTo>
                      <a:lnTo>
                        <a:pt x="80" y="50"/>
                      </a:lnTo>
                      <a:lnTo>
                        <a:pt x="80" y="52"/>
                      </a:lnTo>
                      <a:lnTo>
                        <a:pt x="82" y="52"/>
                      </a:lnTo>
                      <a:lnTo>
                        <a:pt x="84" y="52"/>
                      </a:lnTo>
                      <a:lnTo>
                        <a:pt x="84" y="50"/>
                      </a:lnTo>
                      <a:lnTo>
                        <a:pt x="86" y="50"/>
                      </a:lnTo>
                      <a:lnTo>
                        <a:pt x="86" y="48"/>
                      </a:lnTo>
                      <a:lnTo>
                        <a:pt x="88" y="48"/>
                      </a:lnTo>
                      <a:lnTo>
                        <a:pt x="90" y="48"/>
                      </a:lnTo>
                      <a:lnTo>
                        <a:pt x="90" y="46"/>
                      </a:lnTo>
                      <a:lnTo>
                        <a:pt x="92" y="46"/>
                      </a:lnTo>
                      <a:close/>
                      <a:moveTo>
                        <a:pt x="96" y="44"/>
                      </a:moveTo>
                      <a:lnTo>
                        <a:pt x="94" y="44"/>
                      </a:lnTo>
                      <a:lnTo>
                        <a:pt x="92" y="44"/>
                      </a:lnTo>
                      <a:lnTo>
                        <a:pt x="94" y="44"/>
                      </a:lnTo>
                      <a:lnTo>
                        <a:pt x="96" y="44"/>
                      </a:lnTo>
                      <a:close/>
                      <a:moveTo>
                        <a:pt x="200" y="42"/>
                      </a:moveTo>
                      <a:lnTo>
                        <a:pt x="200" y="44"/>
                      </a:lnTo>
                      <a:lnTo>
                        <a:pt x="201" y="44"/>
                      </a:lnTo>
                      <a:lnTo>
                        <a:pt x="201" y="46"/>
                      </a:lnTo>
                      <a:lnTo>
                        <a:pt x="201" y="48"/>
                      </a:lnTo>
                      <a:lnTo>
                        <a:pt x="201" y="46"/>
                      </a:lnTo>
                      <a:lnTo>
                        <a:pt x="200" y="46"/>
                      </a:lnTo>
                      <a:lnTo>
                        <a:pt x="200" y="44"/>
                      </a:lnTo>
                      <a:lnTo>
                        <a:pt x="200" y="42"/>
                      </a:lnTo>
                      <a:lnTo>
                        <a:pt x="200" y="40"/>
                      </a:lnTo>
                      <a:lnTo>
                        <a:pt x="200" y="42"/>
                      </a:lnTo>
                      <a:lnTo>
                        <a:pt x="200" y="40"/>
                      </a:lnTo>
                      <a:lnTo>
                        <a:pt x="200" y="42"/>
                      </a:lnTo>
                      <a:close/>
                      <a:moveTo>
                        <a:pt x="104" y="34"/>
                      </a:moveTo>
                      <a:lnTo>
                        <a:pt x="104" y="36"/>
                      </a:lnTo>
                      <a:lnTo>
                        <a:pt x="104" y="34"/>
                      </a:lnTo>
                      <a:close/>
                      <a:moveTo>
                        <a:pt x="107" y="34"/>
                      </a:moveTo>
                      <a:lnTo>
                        <a:pt x="107" y="33"/>
                      </a:lnTo>
                      <a:lnTo>
                        <a:pt x="107" y="34"/>
                      </a:lnTo>
                      <a:lnTo>
                        <a:pt x="107" y="33"/>
                      </a:lnTo>
                      <a:lnTo>
                        <a:pt x="107" y="34"/>
                      </a:lnTo>
                      <a:close/>
                      <a:moveTo>
                        <a:pt x="9" y="25"/>
                      </a:moveTo>
                      <a:lnTo>
                        <a:pt x="8" y="25"/>
                      </a:lnTo>
                      <a:lnTo>
                        <a:pt x="8" y="27"/>
                      </a:lnTo>
                      <a:lnTo>
                        <a:pt x="6" y="27"/>
                      </a:lnTo>
                      <a:lnTo>
                        <a:pt x="4" y="27"/>
                      </a:lnTo>
                      <a:lnTo>
                        <a:pt x="6" y="27"/>
                      </a:lnTo>
                      <a:lnTo>
                        <a:pt x="6" y="25"/>
                      </a:lnTo>
                      <a:lnTo>
                        <a:pt x="6" y="27"/>
                      </a:lnTo>
                      <a:lnTo>
                        <a:pt x="8" y="27"/>
                      </a:lnTo>
                      <a:lnTo>
                        <a:pt x="8" y="25"/>
                      </a:lnTo>
                      <a:lnTo>
                        <a:pt x="9" y="25"/>
                      </a:lnTo>
                      <a:close/>
                      <a:moveTo>
                        <a:pt x="196" y="23"/>
                      </a:moveTo>
                      <a:lnTo>
                        <a:pt x="196" y="25"/>
                      </a:lnTo>
                      <a:lnTo>
                        <a:pt x="196" y="27"/>
                      </a:lnTo>
                      <a:lnTo>
                        <a:pt x="198" y="27"/>
                      </a:lnTo>
                      <a:lnTo>
                        <a:pt x="198" y="29"/>
                      </a:lnTo>
                      <a:lnTo>
                        <a:pt x="198" y="31"/>
                      </a:lnTo>
                      <a:lnTo>
                        <a:pt x="198" y="33"/>
                      </a:lnTo>
                      <a:lnTo>
                        <a:pt x="198" y="34"/>
                      </a:lnTo>
                      <a:lnTo>
                        <a:pt x="198" y="36"/>
                      </a:lnTo>
                      <a:lnTo>
                        <a:pt x="200" y="36"/>
                      </a:lnTo>
                      <a:lnTo>
                        <a:pt x="200" y="38"/>
                      </a:lnTo>
                      <a:lnTo>
                        <a:pt x="200" y="40"/>
                      </a:lnTo>
                      <a:lnTo>
                        <a:pt x="200" y="38"/>
                      </a:lnTo>
                      <a:lnTo>
                        <a:pt x="198" y="38"/>
                      </a:lnTo>
                      <a:lnTo>
                        <a:pt x="198" y="36"/>
                      </a:lnTo>
                      <a:lnTo>
                        <a:pt x="198" y="34"/>
                      </a:lnTo>
                      <a:lnTo>
                        <a:pt x="198" y="33"/>
                      </a:lnTo>
                      <a:lnTo>
                        <a:pt x="198" y="34"/>
                      </a:lnTo>
                      <a:lnTo>
                        <a:pt x="198" y="36"/>
                      </a:lnTo>
                      <a:lnTo>
                        <a:pt x="198" y="38"/>
                      </a:lnTo>
                      <a:lnTo>
                        <a:pt x="198" y="36"/>
                      </a:lnTo>
                      <a:lnTo>
                        <a:pt x="198" y="34"/>
                      </a:lnTo>
                      <a:lnTo>
                        <a:pt x="198" y="33"/>
                      </a:lnTo>
                      <a:lnTo>
                        <a:pt x="196" y="33"/>
                      </a:lnTo>
                      <a:lnTo>
                        <a:pt x="196" y="31"/>
                      </a:lnTo>
                      <a:lnTo>
                        <a:pt x="196" y="29"/>
                      </a:lnTo>
                      <a:lnTo>
                        <a:pt x="196" y="27"/>
                      </a:lnTo>
                      <a:lnTo>
                        <a:pt x="196" y="25"/>
                      </a:lnTo>
                      <a:lnTo>
                        <a:pt x="196" y="23"/>
                      </a:lnTo>
                      <a:lnTo>
                        <a:pt x="194" y="23"/>
                      </a:lnTo>
                      <a:lnTo>
                        <a:pt x="196" y="23"/>
                      </a:lnTo>
                      <a:close/>
                      <a:moveTo>
                        <a:pt x="31" y="23"/>
                      </a:moveTo>
                      <a:lnTo>
                        <a:pt x="32" y="23"/>
                      </a:lnTo>
                      <a:lnTo>
                        <a:pt x="34" y="23"/>
                      </a:lnTo>
                      <a:lnTo>
                        <a:pt x="32" y="23"/>
                      </a:lnTo>
                      <a:lnTo>
                        <a:pt x="31" y="23"/>
                      </a:lnTo>
                      <a:lnTo>
                        <a:pt x="29" y="23"/>
                      </a:lnTo>
                      <a:lnTo>
                        <a:pt x="27" y="23"/>
                      </a:lnTo>
                      <a:lnTo>
                        <a:pt x="25" y="23"/>
                      </a:lnTo>
                      <a:lnTo>
                        <a:pt x="23" y="23"/>
                      </a:lnTo>
                      <a:lnTo>
                        <a:pt x="21" y="23"/>
                      </a:lnTo>
                      <a:lnTo>
                        <a:pt x="19" y="23"/>
                      </a:lnTo>
                      <a:lnTo>
                        <a:pt x="19" y="25"/>
                      </a:lnTo>
                      <a:lnTo>
                        <a:pt x="17" y="25"/>
                      </a:lnTo>
                      <a:lnTo>
                        <a:pt x="15" y="25"/>
                      </a:lnTo>
                      <a:lnTo>
                        <a:pt x="13" y="25"/>
                      </a:lnTo>
                      <a:lnTo>
                        <a:pt x="11" y="25"/>
                      </a:lnTo>
                      <a:lnTo>
                        <a:pt x="9" y="25"/>
                      </a:lnTo>
                      <a:lnTo>
                        <a:pt x="11" y="25"/>
                      </a:lnTo>
                      <a:lnTo>
                        <a:pt x="13" y="25"/>
                      </a:lnTo>
                      <a:lnTo>
                        <a:pt x="15" y="25"/>
                      </a:lnTo>
                      <a:lnTo>
                        <a:pt x="17" y="25"/>
                      </a:lnTo>
                      <a:lnTo>
                        <a:pt x="17" y="23"/>
                      </a:lnTo>
                      <a:lnTo>
                        <a:pt x="17" y="25"/>
                      </a:lnTo>
                      <a:lnTo>
                        <a:pt x="19" y="25"/>
                      </a:lnTo>
                      <a:lnTo>
                        <a:pt x="19" y="23"/>
                      </a:lnTo>
                      <a:lnTo>
                        <a:pt x="21" y="23"/>
                      </a:lnTo>
                      <a:lnTo>
                        <a:pt x="23" y="23"/>
                      </a:lnTo>
                      <a:lnTo>
                        <a:pt x="25" y="23"/>
                      </a:lnTo>
                      <a:lnTo>
                        <a:pt x="27" y="23"/>
                      </a:lnTo>
                      <a:lnTo>
                        <a:pt x="29" y="23"/>
                      </a:lnTo>
                      <a:lnTo>
                        <a:pt x="31" y="23"/>
                      </a:lnTo>
                      <a:close/>
                      <a:moveTo>
                        <a:pt x="190" y="23"/>
                      </a:moveTo>
                      <a:lnTo>
                        <a:pt x="192" y="23"/>
                      </a:lnTo>
                      <a:lnTo>
                        <a:pt x="190" y="23"/>
                      </a:lnTo>
                      <a:close/>
                      <a:moveTo>
                        <a:pt x="192" y="23"/>
                      </a:moveTo>
                      <a:lnTo>
                        <a:pt x="192" y="21"/>
                      </a:lnTo>
                      <a:lnTo>
                        <a:pt x="192" y="23"/>
                      </a:lnTo>
                      <a:close/>
                      <a:moveTo>
                        <a:pt x="194" y="21"/>
                      </a:moveTo>
                      <a:lnTo>
                        <a:pt x="194" y="23"/>
                      </a:lnTo>
                      <a:lnTo>
                        <a:pt x="192" y="23"/>
                      </a:lnTo>
                      <a:lnTo>
                        <a:pt x="194" y="23"/>
                      </a:lnTo>
                      <a:lnTo>
                        <a:pt x="194" y="21"/>
                      </a:lnTo>
                      <a:close/>
                      <a:moveTo>
                        <a:pt x="194" y="21"/>
                      </a:moveTo>
                      <a:lnTo>
                        <a:pt x="194" y="23"/>
                      </a:lnTo>
                      <a:lnTo>
                        <a:pt x="194" y="21"/>
                      </a:lnTo>
                      <a:close/>
                      <a:moveTo>
                        <a:pt x="196" y="21"/>
                      </a:moveTo>
                      <a:lnTo>
                        <a:pt x="196" y="23"/>
                      </a:lnTo>
                      <a:lnTo>
                        <a:pt x="196" y="21"/>
                      </a:lnTo>
                      <a:lnTo>
                        <a:pt x="196" y="23"/>
                      </a:lnTo>
                      <a:lnTo>
                        <a:pt x="194" y="23"/>
                      </a:lnTo>
                      <a:lnTo>
                        <a:pt x="196" y="23"/>
                      </a:lnTo>
                      <a:lnTo>
                        <a:pt x="196" y="21"/>
                      </a:lnTo>
                      <a:lnTo>
                        <a:pt x="194" y="21"/>
                      </a:lnTo>
                      <a:lnTo>
                        <a:pt x="196" y="21"/>
                      </a:lnTo>
                      <a:close/>
                      <a:moveTo>
                        <a:pt x="194" y="19"/>
                      </a:moveTo>
                      <a:lnTo>
                        <a:pt x="196" y="19"/>
                      </a:lnTo>
                      <a:lnTo>
                        <a:pt x="196" y="21"/>
                      </a:lnTo>
                      <a:lnTo>
                        <a:pt x="194" y="21"/>
                      </a:lnTo>
                      <a:lnTo>
                        <a:pt x="194" y="19"/>
                      </a:lnTo>
                      <a:close/>
                      <a:moveTo>
                        <a:pt x="194" y="19"/>
                      </a:moveTo>
                      <a:lnTo>
                        <a:pt x="194" y="17"/>
                      </a:lnTo>
                      <a:lnTo>
                        <a:pt x="194" y="19"/>
                      </a:lnTo>
                      <a:close/>
                      <a:moveTo>
                        <a:pt x="192" y="17"/>
                      </a:moveTo>
                      <a:lnTo>
                        <a:pt x="194" y="17"/>
                      </a:lnTo>
                      <a:lnTo>
                        <a:pt x="192" y="17"/>
                      </a:lnTo>
                      <a:lnTo>
                        <a:pt x="194" y="17"/>
                      </a:lnTo>
                      <a:lnTo>
                        <a:pt x="194" y="19"/>
                      </a:lnTo>
                      <a:lnTo>
                        <a:pt x="192" y="19"/>
                      </a:lnTo>
                      <a:lnTo>
                        <a:pt x="192" y="17"/>
                      </a:lnTo>
                      <a:lnTo>
                        <a:pt x="192" y="19"/>
                      </a:lnTo>
                      <a:lnTo>
                        <a:pt x="192" y="17"/>
                      </a:lnTo>
                      <a:close/>
                      <a:moveTo>
                        <a:pt x="194" y="17"/>
                      </a:moveTo>
                      <a:lnTo>
                        <a:pt x="192" y="17"/>
                      </a:lnTo>
                      <a:lnTo>
                        <a:pt x="192" y="15"/>
                      </a:lnTo>
                      <a:lnTo>
                        <a:pt x="192" y="17"/>
                      </a:lnTo>
                      <a:lnTo>
                        <a:pt x="194" y="17"/>
                      </a:lnTo>
                      <a:close/>
                      <a:moveTo>
                        <a:pt x="194" y="13"/>
                      </a:moveTo>
                      <a:lnTo>
                        <a:pt x="194" y="11"/>
                      </a:lnTo>
                      <a:lnTo>
                        <a:pt x="194" y="13"/>
                      </a:lnTo>
                      <a:close/>
                      <a:moveTo>
                        <a:pt x="192" y="11"/>
                      </a:moveTo>
                      <a:lnTo>
                        <a:pt x="194" y="11"/>
                      </a:lnTo>
                      <a:lnTo>
                        <a:pt x="192" y="11"/>
                      </a:lnTo>
                      <a:lnTo>
                        <a:pt x="190" y="11"/>
                      </a:lnTo>
                      <a:lnTo>
                        <a:pt x="192" y="11"/>
                      </a:lnTo>
                      <a:close/>
                      <a:moveTo>
                        <a:pt x="236" y="184"/>
                      </a:moveTo>
                      <a:lnTo>
                        <a:pt x="236" y="182"/>
                      </a:lnTo>
                      <a:lnTo>
                        <a:pt x="236" y="184"/>
                      </a:lnTo>
                      <a:lnTo>
                        <a:pt x="234" y="184"/>
                      </a:lnTo>
                      <a:lnTo>
                        <a:pt x="234" y="186"/>
                      </a:lnTo>
                      <a:lnTo>
                        <a:pt x="234" y="188"/>
                      </a:lnTo>
                      <a:lnTo>
                        <a:pt x="234" y="190"/>
                      </a:lnTo>
                      <a:lnTo>
                        <a:pt x="232" y="190"/>
                      </a:lnTo>
                      <a:lnTo>
                        <a:pt x="232" y="192"/>
                      </a:lnTo>
                      <a:lnTo>
                        <a:pt x="230" y="192"/>
                      </a:lnTo>
                      <a:lnTo>
                        <a:pt x="230" y="194"/>
                      </a:lnTo>
                      <a:lnTo>
                        <a:pt x="230" y="196"/>
                      </a:lnTo>
                      <a:lnTo>
                        <a:pt x="230" y="198"/>
                      </a:lnTo>
                      <a:lnTo>
                        <a:pt x="230" y="200"/>
                      </a:lnTo>
                      <a:lnTo>
                        <a:pt x="230" y="201"/>
                      </a:lnTo>
                      <a:lnTo>
                        <a:pt x="230" y="203"/>
                      </a:lnTo>
                      <a:lnTo>
                        <a:pt x="228" y="203"/>
                      </a:lnTo>
                      <a:lnTo>
                        <a:pt x="228" y="205"/>
                      </a:lnTo>
                      <a:lnTo>
                        <a:pt x="228" y="203"/>
                      </a:lnTo>
                      <a:lnTo>
                        <a:pt x="228" y="205"/>
                      </a:lnTo>
                      <a:lnTo>
                        <a:pt x="226" y="205"/>
                      </a:lnTo>
                      <a:lnTo>
                        <a:pt x="228" y="205"/>
                      </a:lnTo>
                      <a:lnTo>
                        <a:pt x="226" y="205"/>
                      </a:lnTo>
                      <a:lnTo>
                        <a:pt x="228" y="205"/>
                      </a:lnTo>
                      <a:lnTo>
                        <a:pt x="226" y="205"/>
                      </a:lnTo>
                      <a:lnTo>
                        <a:pt x="226" y="207"/>
                      </a:lnTo>
                      <a:lnTo>
                        <a:pt x="228" y="207"/>
                      </a:lnTo>
                      <a:lnTo>
                        <a:pt x="228" y="209"/>
                      </a:lnTo>
                      <a:lnTo>
                        <a:pt x="228" y="207"/>
                      </a:lnTo>
                      <a:lnTo>
                        <a:pt x="226" y="207"/>
                      </a:lnTo>
                      <a:lnTo>
                        <a:pt x="226" y="205"/>
                      </a:lnTo>
                      <a:lnTo>
                        <a:pt x="226" y="207"/>
                      </a:lnTo>
                      <a:lnTo>
                        <a:pt x="224" y="207"/>
                      </a:lnTo>
                      <a:lnTo>
                        <a:pt x="226" y="207"/>
                      </a:lnTo>
                      <a:lnTo>
                        <a:pt x="226" y="209"/>
                      </a:lnTo>
                      <a:lnTo>
                        <a:pt x="226" y="211"/>
                      </a:lnTo>
                      <a:lnTo>
                        <a:pt x="226" y="209"/>
                      </a:lnTo>
                      <a:lnTo>
                        <a:pt x="226" y="211"/>
                      </a:lnTo>
                      <a:lnTo>
                        <a:pt x="226" y="209"/>
                      </a:lnTo>
                      <a:lnTo>
                        <a:pt x="226" y="211"/>
                      </a:lnTo>
                      <a:lnTo>
                        <a:pt x="226" y="209"/>
                      </a:lnTo>
                      <a:lnTo>
                        <a:pt x="226" y="207"/>
                      </a:lnTo>
                      <a:lnTo>
                        <a:pt x="224" y="207"/>
                      </a:lnTo>
                      <a:lnTo>
                        <a:pt x="223" y="207"/>
                      </a:lnTo>
                      <a:lnTo>
                        <a:pt x="224" y="207"/>
                      </a:lnTo>
                      <a:lnTo>
                        <a:pt x="223" y="207"/>
                      </a:lnTo>
                      <a:lnTo>
                        <a:pt x="223" y="205"/>
                      </a:lnTo>
                      <a:lnTo>
                        <a:pt x="223" y="207"/>
                      </a:lnTo>
                      <a:lnTo>
                        <a:pt x="223" y="205"/>
                      </a:lnTo>
                      <a:lnTo>
                        <a:pt x="223" y="207"/>
                      </a:lnTo>
                      <a:lnTo>
                        <a:pt x="221" y="207"/>
                      </a:lnTo>
                      <a:lnTo>
                        <a:pt x="223" y="207"/>
                      </a:lnTo>
                      <a:lnTo>
                        <a:pt x="221" y="207"/>
                      </a:lnTo>
                      <a:lnTo>
                        <a:pt x="223" y="207"/>
                      </a:lnTo>
                      <a:lnTo>
                        <a:pt x="221" y="207"/>
                      </a:lnTo>
                      <a:lnTo>
                        <a:pt x="223" y="207"/>
                      </a:lnTo>
                      <a:lnTo>
                        <a:pt x="221" y="207"/>
                      </a:lnTo>
                      <a:lnTo>
                        <a:pt x="223" y="207"/>
                      </a:lnTo>
                      <a:lnTo>
                        <a:pt x="221" y="207"/>
                      </a:lnTo>
                      <a:lnTo>
                        <a:pt x="221" y="209"/>
                      </a:lnTo>
                      <a:lnTo>
                        <a:pt x="221" y="207"/>
                      </a:lnTo>
                      <a:lnTo>
                        <a:pt x="219" y="207"/>
                      </a:lnTo>
                      <a:lnTo>
                        <a:pt x="219" y="209"/>
                      </a:lnTo>
                      <a:lnTo>
                        <a:pt x="221" y="209"/>
                      </a:lnTo>
                      <a:lnTo>
                        <a:pt x="219" y="209"/>
                      </a:lnTo>
                      <a:lnTo>
                        <a:pt x="217" y="209"/>
                      </a:lnTo>
                      <a:lnTo>
                        <a:pt x="215" y="209"/>
                      </a:lnTo>
                      <a:lnTo>
                        <a:pt x="217" y="209"/>
                      </a:lnTo>
                      <a:lnTo>
                        <a:pt x="215" y="209"/>
                      </a:lnTo>
                      <a:lnTo>
                        <a:pt x="213" y="209"/>
                      </a:lnTo>
                      <a:lnTo>
                        <a:pt x="211" y="209"/>
                      </a:lnTo>
                      <a:lnTo>
                        <a:pt x="211" y="211"/>
                      </a:lnTo>
                      <a:lnTo>
                        <a:pt x="211" y="209"/>
                      </a:lnTo>
                      <a:lnTo>
                        <a:pt x="209" y="209"/>
                      </a:lnTo>
                      <a:lnTo>
                        <a:pt x="209" y="211"/>
                      </a:lnTo>
                      <a:lnTo>
                        <a:pt x="209" y="209"/>
                      </a:lnTo>
                      <a:lnTo>
                        <a:pt x="209" y="211"/>
                      </a:lnTo>
                      <a:lnTo>
                        <a:pt x="207" y="211"/>
                      </a:lnTo>
                      <a:lnTo>
                        <a:pt x="205" y="211"/>
                      </a:lnTo>
                      <a:lnTo>
                        <a:pt x="205" y="209"/>
                      </a:lnTo>
                      <a:lnTo>
                        <a:pt x="203" y="209"/>
                      </a:lnTo>
                      <a:lnTo>
                        <a:pt x="205" y="209"/>
                      </a:lnTo>
                      <a:lnTo>
                        <a:pt x="203" y="209"/>
                      </a:lnTo>
                      <a:lnTo>
                        <a:pt x="203" y="207"/>
                      </a:lnTo>
                      <a:lnTo>
                        <a:pt x="203" y="205"/>
                      </a:lnTo>
                      <a:lnTo>
                        <a:pt x="203" y="203"/>
                      </a:lnTo>
                      <a:lnTo>
                        <a:pt x="205" y="203"/>
                      </a:lnTo>
                      <a:lnTo>
                        <a:pt x="205" y="205"/>
                      </a:lnTo>
                      <a:lnTo>
                        <a:pt x="207" y="205"/>
                      </a:lnTo>
                      <a:lnTo>
                        <a:pt x="207" y="207"/>
                      </a:lnTo>
                      <a:lnTo>
                        <a:pt x="209" y="207"/>
                      </a:lnTo>
                      <a:lnTo>
                        <a:pt x="211" y="207"/>
                      </a:lnTo>
                      <a:lnTo>
                        <a:pt x="211" y="205"/>
                      </a:lnTo>
                      <a:lnTo>
                        <a:pt x="211" y="207"/>
                      </a:lnTo>
                      <a:lnTo>
                        <a:pt x="211" y="205"/>
                      </a:lnTo>
                      <a:lnTo>
                        <a:pt x="211" y="207"/>
                      </a:lnTo>
                      <a:lnTo>
                        <a:pt x="211" y="205"/>
                      </a:lnTo>
                      <a:lnTo>
                        <a:pt x="209" y="205"/>
                      </a:lnTo>
                      <a:lnTo>
                        <a:pt x="209" y="203"/>
                      </a:lnTo>
                      <a:lnTo>
                        <a:pt x="211" y="203"/>
                      </a:lnTo>
                      <a:lnTo>
                        <a:pt x="209" y="203"/>
                      </a:lnTo>
                      <a:lnTo>
                        <a:pt x="207" y="203"/>
                      </a:lnTo>
                      <a:lnTo>
                        <a:pt x="207" y="201"/>
                      </a:lnTo>
                      <a:lnTo>
                        <a:pt x="207" y="203"/>
                      </a:lnTo>
                      <a:lnTo>
                        <a:pt x="205" y="203"/>
                      </a:lnTo>
                      <a:lnTo>
                        <a:pt x="207" y="203"/>
                      </a:lnTo>
                      <a:lnTo>
                        <a:pt x="205" y="203"/>
                      </a:lnTo>
                      <a:lnTo>
                        <a:pt x="205" y="201"/>
                      </a:lnTo>
                      <a:lnTo>
                        <a:pt x="207" y="201"/>
                      </a:lnTo>
                      <a:lnTo>
                        <a:pt x="205" y="201"/>
                      </a:lnTo>
                      <a:lnTo>
                        <a:pt x="203" y="201"/>
                      </a:lnTo>
                      <a:lnTo>
                        <a:pt x="203" y="200"/>
                      </a:lnTo>
                      <a:lnTo>
                        <a:pt x="203" y="201"/>
                      </a:lnTo>
                      <a:lnTo>
                        <a:pt x="203" y="200"/>
                      </a:lnTo>
                      <a:lnTo>
                        <a:pt x="203" y="198"/>
                      </a:lnTo>
                      <a:lnTo>
                        <a:pt x="201" y="198"/>
                      </a:lnTo>
                      <a:lnTo>
                        <a:pt x="201" y="196"/>
                      </a:lnTo>
                      <a:lnTo>
                        <a:pt x="203" y="196"/>
                      </a:lnTo>
                      <a:lnTo>
                        <a:pt x="205" y="196"/>
                      </a:lnTo>
                      <a:lnTo>
                        <a:pt x="205" y="194"/>
                      </a:lnTo>
                      <a:lnTo>
                        <a:pt x="205" y="196"/>
                      </a:lnTo>
                      <a:lnTo>
                        <a:pt x="207" y="196"/>
                      </a:lnTo>
                      <a:lnTo>
                        <a:pt x="205" y="196"/>
                      </a:lnTo>
                      <a:lnTo>
                        <a:pt x="207" y="196"/>
                      </a:lnTo>
                      <a:lnTo>
                        <a:pt x="205" y="196"/>
                      </a:lnTo>
                      <a:lnTo>
                        <a:pt x="207" y="196"/>
                      </a:lnTo>
                      <a:lnTo>
                        <a:pt x="207" y="194"/>
                      </a:lnTo>
                      <a:lnTo>
                        <a:pt x="207" y="196"/>
                      </a:lnTo>
                      <a:lnTo>
                        <a:pt x="205" y="196"/>
                      </a:lnTo>
                      <a:lnTo>
                        <a:pt x="205" y="194"/>
                      </a:lnTo>
                      <a:lnTo>
                        <a:pt x="205" y="196"/>
                      </a:lnTo>
                      <a:lnTo>
                        <a:pt x="205" y="194"/>
                      </a:lnTo>
                      <a:lnTo>
                        <a:pt x="203" y="194"/>
                      </a:lnTo>
                      <a:lnTo>
                        <a:pt x="205" y="194"/>
                      </a:lnTo>
                      <a:lnTo>
                        <a:pt x="203" y="194"/>
                      </a:lnTo>
                      <a:lnTo>
                        <a:pt x="203" y="196"/>
                      </a:lnTo>
                      <a:lnTo>
                        <a:pt x="201" y="196"/>
                      </a:lnTo>
                      <a:lnTo>
                        <a:pt x="201" y="194"/>
                      </a:lnTo>
                      <a:lnTo>
                        <a:pt x="201" y="196"/>
                      </a:lnTo>
                      <a:lnTo>
                        <a:pt x="201" y="194"/>
                      </a:lnTo>
                      <a:lnTo>
                        <a:pt x="201" y="196"/>
                      </a:lnTo>
                      <a:lnTo>
                        <a:pt x="201" y="194"/>
                      </a:lnTo>
                      <a:lnTo>
                        <a:pt x="201" y="192"/>
                      </a:lnTo>
                      <a:lnTo>
                        <a:pt x="200" y="192"/>
                      </a:lnTo>
                      <a:lnTo>
                        <a:pt x="200" y="190"/>
                      </a:lnTo>
                      <a:lnTo>
                        <a:pt x="201" y="190"/>
                      </a:lnTo>
                      <a:lnTo>
                        <a:pt x="203" y="190"/>
                      </a:lnTo>
                      <a:lnTo>
                        <a:pt x="201" y="190"/>
                      </a:lnTo>
                      <a:lnTo>
                        <a:pt x="203" y="190"/>
                      </a:lnTo>
                      <a:lnTo>
                        <a:pt x="203" y="192"/>
                      </a:lnTo>
                      <a:lnTo>
                        <a:pt x="203" y="190"/>
                      </a:lnTo>
                      <a:lnTo>
                        <a:pt x="201" y="190"/>
                      </a:lnTo>
                      <a:lnTo>
                        <a:pt x="203" y="190"/>
                      </a:lnTo>
                      <a:lnTo>
                        <a:pt x="201" y="190"/>
                      </a:lnTo>
                      <a:lnTo>
                        <a:pt x="201" y="188"/>
                      </a:lnTo>
                      <a:lnTo>
                        <a:pt x="200" y="188"/>
                      </a:lnTo>
                      <a:lnTo>
                        <a:pt x="200" y="190"/>
                      </a:lnTo>
                      <a:lnTo>
                        <a:pt x="198" y="190"/>
                      </a:lnTo>
                      <a:lnTo>
                        <a:pt x="198" y="188"/>
                      </a:lnTo>
                      <a:lnTo>
                        <a:pt x="198" y="186"/>
                      </a:lnTo>
                      <a:lnTo>
                        <a:pt x="198" y="188"/>
                      </a:lnTo>
                      <a:lnTo>
                        <a:pt x="198" y="186"/>
                      </a:lnTo>
                      <a:lnTo>
                        <a:pt x="198" y="188"/>
                      </a:lnTo>
                      <a:lnTo>
                        <a:pt x="198" y="186"/>
                      </a:lnTo>
                      <a:lnTo>
                        <a:pt x="198" y="188"/>
                      </a:lnTo>
                      <a:lnTo>
                        <a:pt x="200" y="188"/>
                      </a:lnTo>
                      <a:lnTo>
                        <a:pt x="198" y="188"/>
                      </a:lnTo>
                      <a:lnTo>
                        <a:pt x="198" y="186"/>
                      </a:lnTo>
                      <a:lnTo>
                        <a:pt x="196" y="186"/>
                      </a:lnTo>
                      <a:lnTo>
                        <a:pt x="196" y="184"/>
                      </a:lnTo>
                      <a:lnTo>
                        <a:pt x="194" y="184"/>
                      </a:lnTo>
                      <a:lnTo>
                        <a:pt x="196" y="184"/>
                      </a:lnTo>
                      <a:lnTo>
                        <a:pt x="194" y="184"/>
                      </a:lnTo>
                      <a:lnTo>
                        <a:pt x="196" y="184"/>
                      </a:lnTo>
                      <a:lnTo>
                        <a:pt x="194" y="184"/>
                      </a:lnTo>
                      <a:lnTo>
                        <a:pt x="192" y="184"/>
                      </a:lnTo>
                      <a:lnTo>
                        <a:pt x="192" y="182"/>
                      </a:lnTo>
                      <a:lnTo>
                        <a:pt x="192" y="184"/>
                      </a:lnTo>
                      <a:lnTo>
                        <a:pt x="192" y="182"/>
                      </a:lnTo>
                      <a:lnTo>
                        <a:pt x="192" y="184"/>
                      </a:lnTo>
                      <a:lnTo>
                        <a:pt x="192" y="182"/>
                      </a:lnTo>
                      <a:lnTo>
                        <a:pt x="192" y="184"/>
                      </a:lnTo>
                      <a:lnTo>
                        <a:pt x="192" y="182"/>
                      </a:lnTo>
                      <a:lnTo>
                        <a:pt x="192" y="184"/>
                      </a:lnTo>
                      <a:lnTo>
                        <a:pt x="192" y="182"/>
                      </a:lnTo>
                      <a:lnTo>
                        <a:pt x="192" y="184"/>
                      </a:lnTo>
                      <a:lnTo>
                        <a:pt x="190" y="184"/>
                      </a:lnTo>
                      <a:lnTo>
                        <a:pt x="190" y="182"/>
                      </a:lnTo>
                      <a:lnTo>
                        <a:pt x="190" y="184"/>
                      </a:lnTo>
                      <a:lnTo>
                        <a:pt x="190" y="182"/>
                      </a:lnTo>
                      <a:lnTo>
                        <a:pt x="188" y="182"/>
                      </a:lnTo>
                      <a:lnTo>
                        <a:pt x="190" y="182"/>
                      </a:lnTo>
                      <a:lnTo>
                        <a:pt x="188" y="182"/>
                      </a:lnTo>
                      <a:lnTo>
                        <a:pt x="190" y="182"/>
                      </a:lnTo>
                      <a:lnTo>
                        <a:pt x="188" y="182"/>
                      </a:lnTo>
                      <a:lnTo>
                        <a:pt x="188" y="184"/>
                      </a:lnTo>
                      <a:lnTo>
                        <a:pt x="188" y="182"/>
                      </a:lnTo>
                      <a:lnTo>
                        <a:pt x="190" y="182"/>
                      </a:lnTo>
                      <a:lnTo>
                        <a:pt x="188" y="182"/>
                      </a:lnTo>
                      <a:lnTo>
                        <a:pt x="190" y="182"/>
                      </a:lnTo>
                      <a:lnTo>
                        <a:pt x="188" y="182"/>
                      </a:lnTo>
                      <a:lnTo>
                        <a:pt x="190" y="182"/>
                      </a:lnTo>
                      <a:lnTo>
                        <a:pt x="188" y="182"/>
                      </a:lnTo>
                      <a:lnTo>
                        <a:pt x="190" y="182"/>
                      </a:lnTo>
                      <a:lnTo>
                        <a:pt x="188" y="182"/>
                      </a:lnTo>
                      <a:lnTo>
                        <a:pt x="190" y="182"/>
                      </a:lnTo>
                      <a:lnTo>
                        <a:pt x="188" y="182"/>
                      </a:lnTo>
                      <a:lnTo>
                        <a:pt x="186" y="182"/>
                      </a:lnTo>
                      <a:lnTo>
                        <a:pt x="188" y="182"/>
                      </a:lnTo>
                      <a:lnTo>
                        <a:pt x="188" y="180"/>
                      </a:lnTo>
                      <a:lnTo>
                        <a:pt x="188" y="182"/>
                      </a:lnTo>
                      <a:lnTo>
                        <a:pt x="188" y="180"/>
                      </a:lnTo>
                      <a:lnTo>
                        <a:pt x="186" y="180"/>
                      </a:lnTo>
                      <a:lnTo>
                        <a:pt x="186" y="182"/>
                      </a:lnTo>
                      <a:lnTo>
                        <a:pt x="186" y="180"/>
                      </a:lnTo>
                      <a:lnTo>
                        <a:pt x="188" y="180"/>
                      </a:lnTo>
                      <a:lnTo>
                        <a:pt x="188" y="182"/>
                      </a:lnTo>
                      <a:lnTo>
                        <a:pt x="188" y="180"/>
                      </a:lnTo>
                      <a:lnTo>
                        <a:pt x="186" y="180"/>
                      </a:lnTo>
                      <a:lnTo>
                        <a:pt x="188" y="180"/>
                      </a:lnTo>
                      <a:lnTo>
                        <a:pt x="186" y="180"/>
                      </a:lnTo>
                      <a:lnTo>
                        <a:pt x="186" y="178"/>
                      </a:lnTo>
                      <a:lnTo>
                        <a:pt x="186" y="180"/>
                      </a:lnTo>
                      <a:lnTo>
                        <a:pt x="186" y="178"/>
                      </a:lnTo>
                      <a:lnTo>
                        <a:pt x="184" y="178"/>
                      </a:lnTo>
                      <a:lnTo>
                        <a:pt x="186" y="178"/>
                      </a:lnTo>
                      <a:lnTo>
                        <a:pt x="184" y="178"/>
                      </a:lnTo>
                      <a:lnTo>
                        <a:pt x="184" y="177"/>
                      </a:lnTo>
                      <a:lnTo>
                        <a:pt x="184" y="175"/>
                      </a:lnTo>
                      <a:lnTo>
                        <a:pt x="184" y="177"/>
                      </a:lnTo>
                      <a:lnTo>
                        <a:pt x="184" y="175"/>
                      </a:lnTo>
                      <a:lnTo>
                        <a:pt x="184" y="177"/>
                      </a:lnTo>
                      <a:lnTo>
                        <a:pt x="184" y="175"/>
                      </a:lnTo>
                      <a:lnTo>
                        <a:pt x="182" y="175"/>
                      </a:lnTo>
                      <a:lnTo>
                        <a:pt x="182" y="173"/>
                      </a:lnTo>
                      <a:lnTo>
                        <a:pt x="182" y="171"/>
                      </a:lnTo>
                      <a:lnTo>
                        <a:pt x="182" y="169"/>
                      </a:lnTo>
                      <a:lnTo>
                        <a:pt x="182" y="167"/>
                      </a:lnTo>
                      <a:lnTo>
                        <a:pt x="182" y="165"/>
                      </a:lnTo>
                      <a:lnTo>
                        <a:pt x="182" y="163"/>
                      </a:lnTo>
                      <a:lnTo>
                        <a:pt x="180" y="163"/>
                      </a:lnTo>
                      <a:lnTo>
                        <a:pt x="180" y="165"/>
                      </a:lnTo>
                      <a:lnTo>
                        <a:pt x="180" y="163"/>
                      </a:lnTo>
                      <a:lnTo>
                        <a:pt x="180" y="165"/>
                      </a:lnTo>
                      <a:lnTo>
                        <a:pt x="180" y="163"/>
                      </a:lnTo>
                      <a:lnTo>
                        <a:pt x="180" y="165"/>
                      </a:lnTo>
                      <a:lnTo>
                        <a:pt x="180" y="163"/>
                      </a:lnTo>
                      <a:lnTo>
                        <a:pt x="178" y="163"/>
                      </a:lnTo>
                      <a:lnTo>
                        <a:pt x="176" y="163"/>
                      </a:lnTo>
                      <a:lnTo>
                        <a:pt x="176" y="161"/>
                      </a:lnTo>
                      <a:lnTo>
                        <a:pt x="176" y="163"/>
                      </a:lnTo>
                      <a:lnTo>
                        <a:pt x="176" y="161"/>
                      </a:lnTo>
                      <a:lnTo>
                        <a:pt x="178" y="161"/>
                      </a:lnTo>
                      <a:lnTo>
                        <a:pt x="180" y="161"/>
                      </a:lnTo>
                      <a:lnTo>
                        <a:pt x="178" y="161"/>
                      </a:lnTo>
                      <a:lnTo>
                        <a:pt x="180" y="161"/>
                      </a:lnTo>
                      <a:lnTo>
                        <a:pt x="180" y="159"/>
                      </a:lnTo>
                      <a:lnTo>
                        <a:pt x="180" y="157"/>
                      </a:lnTo>
                      <a:lnTo>
                        <a:pt x="182" y="157"/>
                      </a:lnTo>
                      <a:lnTo>
                        <a:pt x="182" y="155"/>
                      </a:lnTo>
                      <a:lnTo>
                        <a:pt x="184" y="155"/>
                      </a:lnTo>
                      <a:lnTo>
                        <a:pt x="182" y="155"/>
                      </a:lnTo>
                      <a:lnTo>
                        <a:pt x="180" y="155"/>
                      </a:lnTo>
                      <a:lnTo>
                        <a:pt x="180" y="157"/>
                      </a:lnTo>
                      <a:lnTo>
                        <a:pt x="180" y="159"/>
                      </a:lnTo>
                      <a:lnTo>
                        <a:pt x="178" y="159"/>
                      </a:lnTo>
                      <a:lnTo>
                        <a:pt x="180" y="159"/>
                      </a:lnTo>
                      <a:lnTo>
                        <a:pt x="178" y="159"/>
                      </a:lnTo>
                      <a:lnTo>
                        <a:pt x="178" y="161"/>
                      </a:lnTo>
                      <a:lnTo>
                        <a:pt x="176" y="161"/>
                      </a:lnTo>
                      <a:lnTo>
                        <a:pt x="175" y="161"/>
                      </a:lnTo>
                      <a:lnTo>
                        <a:pt x="175" y="159"/>
                      </a:lnTo>
                      <a:lnTo>
                        <a:pt x="176" y="159"/>
                      </a:lnTo>
                      <a:lnTo>
                        <a:pt x="176" y="157"/>
                      </a:lnTo>
                      <a:lnTo>
                        <a:pt x="175" y="157"/>
                      </a:lnTo>
                      <a:lnTo>
                        <a:pt x="175" y="155"/>
                      </a:lnTo>
                      <a:lnTo>
                        <a:pt x="175" y="153"/>
                      </a:lnTo>
                      <a:lnTo>
                        <a:pt x="175" y="152"/>
                      </a:lnTo>
                      <a:lnTo>
                        <a:pt x="176" y="152"/>
                      </a:lnTo>
                      <a:lnTo>
                        <a:pt x="175" y="152"/>
                      </a:lnTo>
                      <a:lnTo>
                        <a:pt x="176" y="152"/>
                      </a:lnTo>
                      <a:lnTo>
                        <a:pt x="175" y="152"/>
                      </a:lnTo>
                      <a:lnTo>
                        <a:pt x="176" y="152"/>
                      </a:lnTo>
                      <a:lnTo>
                        <a:pt x="175" y="152"/>
                      </a:lnTo>
                      <a:lnTo>
                        <a:pt x="175" y="150"/>
                      </a:lnTo>
                      <a:lnTo>
                        <a:pt x="175" y="148"/>
                      </a:lnTo>
                      <a:lnTo>
                        <a:pt x="175" y="146"/>
                      </a:lnTo>
                      <a:lnTo>
                        <a:pt x="176" y="146"/>
                      </a:lnTo>
                      <a:lnTo>
                        <a:pt x="178" y="146"/>
                      </a:lnTo>
                      <a:lnTo>
                        <a:pt x="176" y="146"/>
                      </a:lnTo>
                      <a:lnTo>
                        <a:pt x="178" y="146"/>
                      </a:lnTo>
                      <a:lnTo>
                        <a:pt x="176" y="146"/>
                      </a:lnTo>
                      <a:lnTo>
                        <a:pt x="178" y="144"/>
                      </a:lnTo>
                      <a:lnTo>
                        <a:pt x="176" y="144"/>
                      </a:lnTo>
                      <a:lnTo>
                        <a:pt x="178" y="144"/>
                      </a:lnTo>
                      <a:lnTo>
                        <a:pt x="176" y="144"/>
                      </a:lnTo>
                      <a:lnTo>
                        <a:pt x="176" y="146"/>
                      </a:lnTo>
                      <a:lnTo>
                        <a:pt x="175" y="146"/>
                      </a:lnTo>
                      <a:lnTo>
                        <a:pt x="173" y="146"/>
                      </a:lnTo>
                      <a:lnTo>
                        <a:pt x="173" y="148"/>
                      </a:lnTo>
                      <a:lnTo>
                        <a:pt x="173" y="146"/>
                      </a:lnTo>
                      <a:lnTo>
                        <a:pt x="173" y="148"/>
                      </a:lnTo>
                      <a:lnTo>
                        <a:pt x="173" y="146"/>
                      </a:lnTo>
                      <a:lnTo>
                        <a:pt x="171" y="146"/>
                      </a:lnTo>
                      <a:lnTo>
                        <a:pt x="173" y="146"/>
                      </a:lnTo>
                      <a:lnTo>
                        <a:pt x="171" y="146"/>
                      </a:lnTo>
                      <a:lnTo>
                        <a:pt x="169" y="146"/>
                      </a:lnTo>
                      <a:lnTo>
                        <a:pt x="169" y="144"/>
                      </a:lnTo>
                      <a:lnTo>
                        <a:pt x="169" y="146"/>
                      </a:lnTo>
                      <a:lnTo>
                        <a:pt x="171" y="146"/>
                      </a:lnTo>
                      <a:lnTo>
                        <a:pt x="171" y="148"/>
                      </a:lnTo>
                      <a:lnTo>
                        <a:pt x="173" y="148"/>
                      </a:lnTo>
                      <a:lnTo>
                        <a:pt x="173" y="150"/>
                      </a:lnTo>
                      <a:lnTo>
                        <a:pt x="173" y="152"/>
                      </a:lnTo>
                      <a:lnTo>
                        <a:pt x="171" y="152"/>
                      </a:lnTo>
                      <a:lnTo>
                        <a:pt x="173" y="152"/>
                      </a:lnTo>
                      <a:lnTo>
                        <a:pt x="171" y="152"/>
                      </a:lnTo>
                      <a:lnTo>
                        <a:pt x="169" y="152"/>
                      </a:lnTo>
                      <a:lnTo>
                        <a:pt x="169" y="150"/>
                      </a:lnTo>
                      <a:lnTo>
                        <a:pt x="169" y="152"/>
                      </a:lnTo>
                      <a:lnTo>
                        <a:pt x="169" y="150"/>
                      </a:lnTo>
                      <a:lnTo>
                        <a:pt x="167" y="150"/>
                      </a:lnTo>
                      <a:lnTo>
                        <a:pt x="169" y="150"/>
                      </a:lnTo>
                      <a:lnTo>
                        <a:pt x="167" y="150"/>
                      </a:lnTo>
                      <a:lnTo>
                        <a:pt x="169" y="150"/>
                      </a:lnTo>
                      <a:lnTo>
                        <a:pt x="167" y="150"/>
                      </a:lnTo>
                      <a:lnTo>
                        <a:pt x="169" y="150"/>
                      </a:lnTo>
                      <a:lnTo>
                        <a:pt x="169" y="152"/>
                      </a:lnTo>
                      <a:lnTo>
                        <a:pt x="169" y="150"/>
                      </a:lnTo>
                      <a:lnTo>
                        <a:pt x="167" y="150"/>
                      </a:lnTo>
                      <a:lnTo>
                        <a:pt x="167" y="148"/>
                      </a:lnTo>
                      <a:lnTo>
                        <a:pt x="167" y="150"/>
                      </a:lnTo>
                      <a:lnTo>
                        <a:pt x="167" y="148"/>
                      </a:lnTo>
                      <a:lnTo>
                        <a:pt x="167" y="146"/>
                      </a:lnTo>
                      <a:lnTo>
                        <a:pt x="167" y="148"/>
                      </a:lnTo>
                      <a:lnTo>
                        <a:pt x="167" y="146"/>
                      </a:lnTo>
                      <a:lnTo>
                        <a:pt x="165" y="146"/>
                      </a:lnTo>
                      <a:lnTo>
                        <a:pt x="165" y="144"/>
                      </a:lnTo>
                      <a:lnTo>
                        <a:pt x="163" y="144"/>
                      </a:lnTo>
                      <a:lnTo>
                        <a:pt x="163" y="142"/>
                      </a:lnTo>
                      <a:lnTo>
                        <a:pt x="163" y="140"/>
                      </a:lnTo>
                      <a:lnTo>
                        <a:pt x="161" y="138"/>
                      </a:lnTo>
                      <a:lnTo>
                        <a:pt x="161" y="136"/>
                      </a:lnTo>
                      <a:lnTo>
                        <a:pt x="161" y="134"/>
                      </a:lnTo>
                      <a:lnTo>
                        <a:pt x="159" y="134"/>
                      </a:lnTo>
                      <a:lnTo>
                        <a:pt x="161" y="134"/>
                      </a:lnTo>
                      <a:lnTo>
                        <a:pt x="159" y="134"/>
                      </a:lnTo>
                      <a:lnTo>
                        <a:pt x="159" y="132"/>
                      </a:lnTo>
                      <a:lnTo>
                        <a:pt x="159" y="130"/>
                      </a:lnTo>
                      <a:lnTo>
                        <a:pt x="157" y="130"/>
                      </a:lnTo>
                      <a:lnTo>
                        <a:pt x="157" y="129"/>
                      </a:lnTo>
                      <a:lnTo>
                        <a:pt x="155" y="129"/>
                      </a:lnTo>
                      <a:lnTo>
                        <a:pt x="157" y="129"/>
                      </a:lnTo>
                      <a:lnTo>
                        <a:pt x="155" y="129"/>
                      </a:lnTo>
                      <a:lnTo>
                        <a:pt x="157" y="129"/>
                      </a:lnTo>
                      <a:lnTo>
                        <a:pt x="157" y="127"/>
                      </a:lnTo>
                      <a:lnTo>
                        <a:pt x="155" y="127"/>
                      </a:lnTo>
                      <a:lnTo>
                        <a:pt x="157" y="127"/>
                      </a:lnTo>
                      <a:lnTo>
                        <a:pt x="159" y="127"/>
                      </a:lnTo>
                      <a:lnTo>
                        <a:pt x="161" y="127"/>
                      </a:lnTo>
                      <a:lnTo>
                        <a:pt x="161" y="129"/>
                      </a:lnTo>
                      <a:lnTo>
                        <a:pt x="161" y="127"/>
                      </a:lnTo>
                      <a:lnTo>
                        <a:pt x="161" y="129"/>
                      </a:lnTo>
                      <a:lnTo>
                        <a:pt x="161" y="127"/>
                      </a:lnTo>
                      <a:lnTo>
                        <a:pt x="163" y="127"/>
                      </a:lnTo>
                      <a:lnTo>
                        <a:pt x="163" y="125"/>
                      </a:lnTo>
                      <a:lnTo>
                        <a:pt x="161" y="127"/>
                      </a:lnTo>
                      <a:lnTo>
                        <a:pt x="159" y="127"/>
                      </a:lnTo>
                      <a:lnTo>
                        <a:pt x="157" y="127"/>
                      </a:lnTo>
                      <a:lnTo>
                        <a:pt x="157" y="125"/>
                      </a:lnTo>
                      <a:lnTo>
                        <a:pt x="157" y="127"/>
                      </a:lnTo>
                      <a:lnTo>
                        <a:pt x="159" y="127"/>
                      </a:lnTo>
                      <a:lnTo>
                        <a:pt x="159" y="125"/>
                      </a:lnTo>
                      <a:lnTo>
                        <a:pt x="157" y="125"/>
                      </a:lnTo>
                      <a:lnTo>
                        <a:pt x="159" y="125"/>
                      </a:lnTo>
                      <a:lnTo>
                        <a:pt x="157" y="125"/>
                      </a:lnTo>
                      <a:lnTo>
                        <a:pt x="159" y="125"/>
                      </a:lnTo>
                      <a:lnTo>
                        <a:pt x="159" y="123"/>
                      </a:lnTo>
                      <a:lnTo>
                        <a:pt x="159" y="121"/>
                      </a:lnTo>
                      <a:lnTo>
                        <a:pt x="161" y="121"/>
                      </a:lnTo>
                      <a:lnTo>
                        <a:pt x="161" y="119"/>
                      </a:lnTo>
                      <a:lnTo>
                        <a:pt x="161" y="121"/>
                      </a:lnTo>
                      <a:lnTo>
                        <a:pt x="161" y="119"/>
                      </a:lnTo>
                      <a:lnTo>
                        <a:pt x="163" y="119"/>
                      </a:lnTo>
                      <a:lnTo>
                        <a:pt x="161" y="119"/>
                      </a:lnTo>
                      <a:lnTo>
                        <a:pt x="163" y="119"/>
                      </a:lnTo>
                      <a:lnTo>
                        <a:pt x="161" y="119"/>
                      </a:lnTo>
                      <a:lnTo>
                        <a:pt x="163" y="119"/>
                      </a:lnTo>
                      <a:lnTo>
                        <a:pt x="161" y="119"/>
                      </a:lnTo>
                      <a:lnTo>
                        <a:pt x="163" y="119"/>
                      </a:lnTo>
                      <a:lnTo>
                        <a:pt x="163" y="117"/>
                      </a:lnTo>
                      <a:lnTo>
                        <a:pt x="163" y="119"/>
                      </a:lnTo>
                      <a:lnTo>
                        <a:pt x="163" y="117"/>
                      </a:lnTo>
                      <a:lnTo>
                        <a:pt x="165" y="117"/>
                      </a:lnTo>
                      <a:lnTo>
                        <a:pt x="163" y="117"/>
                      </a:lnTo>
                      <a:lnTo>
                        <a:pt x="165" y="117"/>
                      </a:lnTo>
                      <a:lnTo>
                        <a:pt x="165" y="115"/>
                      </a:lnTo>
                      <a:lnTo>
                        <a:pt x="165" y="113"/>
                      </a:lnTo>
                      <a:lnTo>
                        <a:pt x="165" y="115"/>
                      </a:lnTo>
                      <a:lnTo>
                        <a:pt x="167" y="115"/>
                      </a:lnTo>
                      <a:lnTo>
                        <a:pt x="167" y="113"/>
                      </a:lnTo>
                      <a:lnTo>
                        <a:pt x="165" y="113"/>
                      </a:lnTo>
                      <a:lnTo>
                        <a:pt x="165" y="115"/>
                      </a:lnTo>
                      <a:lnTo>
                        <a:pt x="165" y="113"/>
                      </a:lnTo>
                      <a:lnTo>
                        <a:pt x="163" y="113"/>
                      </a:lnTo>
                      <a:lnTo>
                        <a:pt x="163" y="111"/>
                      </a:lnTo>
                      <a:lnTo>
                        <a:pt x="165" y="111"/>
                      </a:lnTo>
                      <a:lnTo>
                        <a:pt x="163" y="111"/>
                      </a:lnTo>
                      <a:lnTo>
                        <a:pt x="163" y="113"/>
                      </a:lnTo>
                      <a:lnTo>
                        <a:pt x="163" y="111"/>
                      </a:lnTo>
                      <a:lnTo>
                        <a:pt x="163" y="113"/>
                      </a:lnTo>
                      <a:lnTo>
                        <a:pt x="163" y="111"/>
                      </a:lnTo>
                      <a:lnTo>
                        <a:pt x="161" y="111"/>
                      </a:lnTo>
                      <a:lnTo>
                        <a:pt x="161" y="113"/>
                      </a:lnTo>
                      <a:lnTo>
                        <a:pt x="161" y="115"/>
                      </a:lnTo>
                      <a:lnTo>
                        <a:pt x="163" y="115"/>
                      </a:lnTo>
                      <a:lnTo>
                        <a:pt x="161" y="115"/>
                      </a:lnTo>
                      <a:lnTo>
                        <a:pt x="159" y="115"/>
                      </a:lnTo>
                      <a:lnTo>
                        <a:pt x="161" y="115"/>
                      </a:lnTo>
                      <a:lnTo>
                        <a:pt x="159" y="115"/>
                      </a:lnTo>
                      <a:lnTo>
                        <a:pt x="159" y="113"/>
                      </a:lnTo>
                      <a:lnTo>
                        <a:pt x="159" y="115"/>
                      </a:lnTo>
                      <a:lnTo>
                        <a:pt x="159" y="113"/>
                      </a:lnTo>
                      <a:lnTo>
                        <a:pt x="161" y="113"/>
                      </a:lnTo>
                      <a:lnTo>
                        <a:pt x="159" y="113"/>
                      </a:lnTo>
                      <a:lnTo>
                        <a:pt x="161" y="113"/>
                      </a:lnTo>
                      <a:lnTo>
                        <a:pt x="161" y="111"/>
                      </a:lnTo>
                      <a:lnTo>
                        <a:pt x="159" y="111"/>
                      </a:lnTo>
                      <a:lnTo>
                        <a:pt x="159" y="109"/>
                      </a:lnTo>
                      <a:lnTo>
                        <a:pt x="159" y="111"/>
                      </a:lnTo>
                      <a:lnTo>
                        <a:pt x="159" y="109"/>
                      </a:lnTo>
                      <a:lnTo>
                        <a:pt x="157" y="109"/>
                      </a:lnTo>
                      <a:lnTo>
                        <a:pt x="157" y="107"/>
                      </a:lnTo>
                      <a:lnTo>
                        <a:pt x="157" y="109"/>
                      </a:lnTo>
                      <a:lnTo>
                        <a:pt x="157" y="107"/>
                      </a:lnTo>
                      <a:lnTo>
                        <a:pt x="157" y="109"/>
                      </a:lnTo>
                      <a:lnTo>
                        <a:pt x="155" y="109"/>
                      </a:lnTo>
                      <a:lnTo>
                        <a:pt x="155" y="107"/>
                      </a:lnTo>
                      <a:lnTo>
                        <a:pt x="155" y="109"/>
                      </a:lnTo>
                      <a:lnTo>
                        <a:pt x="155" y="111"/>
                      </a:lnTo>
                      <a:lnTo>
                        <a:pt x="153" y="111"/>
                      </a:lnTo>
                      <a:lnTo>
                        <a:pt x="155" y="111"/>
                      </a:lnTo>
                      <a:lnTo>
                        <a:pt x="155" y="113"/>
                      </a:lnTo>
                      <a:lnTo>
                        <a:pt x="157" y="113"/>
                      </a:lnTo>
                      <a:lnTo>
                        <a:pt x="159" y="113"/>
                      </a:lnTo>
                      <a:lnTo>
                        <a:pt x="157" y="113"/>
                      </a:lnTo>
                      <a:lnTo>
                        <a:pt x="159" y="113"/>
                      </a:lnTo>
                      <a:lnTo>
                        <a:pt x="157" y="115"/>
                      </a:lnTo>
                      <a:lnTo>
                        <a:pt x="159" y="115"/>
                      </a:lnTo>
                      <a:lnTo>
                        <a:pt x="157" y="115"/>
                      </a:lnTo>
                      <a:lnTo>
                        <a:pt x="159" y="115"/>
                      </a:lnTo>
                      <a:lnTo>
                        <a:pt x="157" y="115"/>
                      </a:lnTo>
                      <a:lnTo>
                        <a:pt x="157" y="117"/>
                      </a:lnTo>
                      <a:lnTo>
                        <a:pt x="157" y="115"/>
                      </a:lnTo>
                      <a:lnTo>
                        <a:pt x="157" y="117"/>
                      </a:lnTo>
                      <a:lnTo>
                        <a:pt x="157" y="115"/>
                      </a:lnTo>
                      <a:lnTo>
                        <a:pt x="157" y="117"/>
                      </a:lnTo>
                      <a:lnTo>
                        <a:pt x="157" y="115"/>
                      </a:lnTo>
                      <a:lnTo>
                        <a:pt x="157" y="117"/>
                      </a:lnTo>
                      <a:lnTo>
                        <a:pt x="157" y="119"/>
                      </a:lnTo>
                      <a:lnTo>
                        <a:pt x="155" y="119"/>
                      </a:lnTo>
                      <a:lnTo>
                        <a:pt x="153" y="119"/>
                      </a:lnTo>
                      <a:lnTo>
                        <a:pt x="153" y="117"/>
                      </a:lnTo>
                      <a:lnTo>
                        <a:pt x="153" y="119"/>
                      </a:lnTo>
                      <a:lnTo>
                        <a:pt x="153" y="117"/>
                      </a:lnTo>
                      <a:lnTo>
                        <a:pt x="153" y="115"/>
                      </a:lnTo>
                      <a:lnTo>
                        <a:pt x="153" y="113"/>
                      </a:lnTo>
                      <a:lnTo>
                        <a:pt x="152" y="113"/>
                      </a:lnTo>
                      <a:lnTo>
                        <a:pt x="152" y="115"/>
                      </a:lnTo>
                      <a:lnTo>
                        <a:pt x="153" y="115"/>
                      </a:lnTo>
                      <a:lnTo>
                        <a:pt x="153" y="117"/>
                      </a:lnTo>
                      <a:lnTo>
                        <a:pt x="153" y="115"/>
                      </a:lnTo>
                      <a:lnTo>
                        <a:pt x="152" y="115"/>
                      </a:lnTo>
                      <a:lnTo>
                        <a:pt x="152" y="117"/>
                      </a:lnTo>
                      <a:lnTo>
                        <a:pt x="153" y="117"/>
                      </a:lnTo>
                      <a:lnTo>
                        <a:pt x="152" y="117"/>
                      </a:lnTo>
                      <a:lnTo>
                        <a:pt x="152" y="115"/>
                      </a:lnTo>
                      <a:lnTo>
                        <a:pt x="150" y="115"/>
                      </a:lnTo>
                      <a:lnTo>
                        <a:pt x="150" y="113"/>
                      </a:lnTo>
                      <a:lnTo>
                        <a:pt x="150" y="111"/>
                      </a:lnTo>
                      <a:lnTo>
                        <a:pt x="152" y="111"/>
                      </a:lnTo>
                      <a:lnTo>
                        <a:pt x="150" y="111"/>
                      </a:lnTo>
                      <a:lnTo>
                        <a:pt x="150" y="113"/>
                      </a:lnTo>
                      <a:lnTo>
                        <a:pt x="152" y="113"/>
                      </a:lnTo>
                      <a:lnTo>
                        <a:pt x="150" y="113"/>
                      </a:lnTo>
                      <a:lnTo>
                        <a:pt x="152" y="113"/>
                      </a:lnTo>
                      <a:lnTo>
                        <a:pt x="150" y="113"/>
                      </a:lnTo>
                      <a:lnTo>
                        <a:pt x="152" y="113"/>
                      </a:lnTo>
                      <a:lnTo>
                        <a:pt x="150" y="113"/>
                      </a:lnTo>
                      <a:lnTo>
                        <a:pt x="152" y="113"/>
                      </a:lnTo>
                      <a:lnTo>
                        <a:pt x="152" y="111"/>
                      </a:lnTo>
                      <a:lnTo>
                        <a:pt x="152" y="109"/>
                      </a:lnTo>
                      <a:lnTo>
                        <a:pt x="152" y="107"/>
                      </a:lnTo>
                      <a:lnTo>
                        <a:pt x="153" y="107"/>
                      </a:lnTo>
                      <a:lnTo>
                        <a:pt x="152" y="107"/>
                      </a:lnTo>
                      <a:lnTo>
                        <a:pt x="153" y="107"/>
                      </a:lnTo>
                      <a:lnTo>
                        <a:pt x="153" y="105"/>
                      </a:lnTo>
                      <a:lnTo>
                        <a:pt x="152" y="105"/>
                      </a:lnTo>
                      <a:lnTo>
                        <a:pt x="153" y="105"/>
                      </a:lnTo>
                      <a:lnTo>
                        <a:pt x="152" y="105"/>
                      </a:lnTo>
                      <a:lnTo>
                        <a:pt x="153" y="105"/>
                      </a:lnTo>
                      <a:lnTo>
                        <a:pt x="152" y="105"/>
                      </a:lnTo>
                      <a:lnTo>
                        <a:pt x="153" y="105"/>
                      </a:lnTo>
                      <a:lnTo>
                        <a:pt x="152" y="105"/>
                      </a:lnTo>
                      <a:lnTo>
                        <a:pt x="152" y="104"/>
                      </a:lnTo>
                      <a:lnTo>
                        <a:pt x="153" y="104"/>
                      </a:lnTo>
                      <a:lnTo>
                        <a:pt x="152" y="104"/>
                      </a:lnTo>
                      <a:lnTo>
                        <a:pt x="153" y="104"/>
                      </a:lnTo>
                      <a:lnTo>
                        <a:pt x="152" y="104"/>
                      </a:lnTo>
                      <a:lnTo>
                        <a:pt x="152" y="102"/>
                      </a:lnTo>
                      <a:lnTo>
                        <a:pt x="153" y="102"/>
                      </a:lnTo>
                      <a:lnTo>
                        <a:pt x="153" y="100"/>
                      </a:lnTo>
                      <a:lnTo>
                        <a:pt x="153" y="98"/>
                      </a:lnTo>
                      <a:lnTo>
                        <a:pt x="155" y="98"/>
                      </a:lnTo>
                      <a:lnTo>
                        <a:pt x="153" y="98"/>
                      </a:lnTo>
                      <a:lnTo>
                        <a:pt x="155" y="96"/>
                      </a:lnTo>
                      <a:lnTo>
                        <a:pt x="155" y="94"/>
                      </a:lnTo>
                      <a:lnTo>
                        <a:pt x="155" y="92"/>
                      </a:lnTo>
                      <a:lnTo>
                        <a:pt x="155" y="90"/>
                      </a:lnTo>
                      <a:lnTo>
                        <a:pt x="157" y="90"/>
                      </a:lnTo>
                      <a:lnTo>
                        <a:pt x="155" y="90"/>
                      </a:lnTo>
                      <a:lnTo>
                        <a:pt x="157" y="90"/>
                      </a:lnTo>
                      <a:lnTo>
                        <a:pt x="155" y="90"/>
                      </a:lnTo>
                      <a:lnTo>
                        <a:pt x="157" y="90"/>
                      </a:lnTo>
                      <a:lnTo>
                        <a:pt x="157" y="88"/>
                      </a:lnTo>
                      <a:lnTo>
                        <a:pt x="157" y="86"/>
                      </a:lnTo>
                      <a:lnTo>
                        <a:pt x="157" y="88"/>
                      </a:lnTo>
                      <a:lnTo>
                        <a:pt x="155" y="88"/>
                      </a:lnTo>
                      <a:lnTo>
                        <a:pt x="155" y="86"/>
                      </a:lnTo>
                      <a:lnTo>
                        <a:pt x="157" y="86"/>
                      </a:lnTo>
                      <a:lnTo>
                        <a:pt x="155" y="86"/>
                      </a:lnTo>
                      <a:lnTo>
                        <a:pt x="157" y="86"/>
                      </a:lnTo>
                      <a:lnTo>
                        <a:pt x="155" y="86"/>
                      </a:lnTo>
                      <a:lnTo>
                        <a:pt x="157" y="86"/>
                      </a:lnTo>
                      <a:lnTo>
                        <a:pt x="155" y="86"/>
                      </a:lnTo>
                      <a:lnTo>
                        <a:pt x="157" y="86"/>
                      </a:lnTo>
                      <a:lnTo>
                        <a:pt x="155" y="86"/>
                      </a:lnTo>
                      <a:lnTo>
                        <a:pt x="157" y="86"/>
                      </a:lnTo>
                      <a:lnTo>
                        <a:pt x="157" y="84"/>
                      </a:lnTo>
                      <a:lnTo>
                        <a:pt x="155" y="84"/>
                      </a:lnTo>
                      <a:lnTo>
                        <a:pt x="155" y="86"/>
                      </a:lnTo>
                      <a:lnTo>
                        <a:pt x="155" y="84"/>
                      </a:lnTo>
                      <a:lnTo>
                        <a:pt x="157" y="84"/>
                      </a:lnTo>
                      <a:lnTo>
                        <a:pt x="155" y="84"/>
                      </a:lnTo>
                      <a:lnTo>
                        <a:pt x="155" y="82"/>
                      </a:lnTo>
                      <a:lnTo>
                        <a:pt x="155" y="84"/>
                      </a:lnTo>
                      <a:lnTo>
                        <a:pt x="155" y="82"/>
                      </a:lnTo>
                      <a:lnTo>
                        <a:pt x="155" y="84"/>
                      </a:lnTo>
                      <a:lnTo>
                        <a:pt x="155" y="82"/>
                      </a:lnTo>
                      <a:lnTo>
                        <a:pt x="157" y="82"/>
                      </a:lnTo>
                      <a:lnTo>
                        <a:pt x="155" y="82"/>
                      </a:lnTo>
                      <a:lnTo>
                        <a:pt x="157" y="82"/>
                      </a:lnTo>
                      <a:lnTo>
                        <a:pt x="155" y="82"/>
                      </a:lnTo>
                      <a:lnTo>
                        <a:pt x="155" y="81"/>
                      </a:lnTo>
                      <a:lnTo>
                        <a:pt x="155" y="79"/>
                      </a:lnTo>
                      <a:lnTo>
                        <a:pt x="155" y="81"/>
                      </a:lnTo>
                      <a:lnTo>
                        <a:pt x="155" y="79"/>
                      </a:lnTo>
                      <a:lnTo>
                        <a:pt x="155" y="81"/>
                      </a:lnTo>
                      <a:lnTo>
                        <a:pt x="155" y="79"/>
                      </a:lnTo>
                      <a:lnTo>
                        <a:pt x="157" y="79"/>
                      </a:lnTo>
                      <a:lnTo>
                        <a:pt x="155" y="79"/>
                      </a:lnTo>
                      <a:lnTo>
                        <a:pt x="157" y="79"/>
                      </a:lnTo>
                      <a:lnTo>
                        <a:pt x="157" y="81"/>
                      </a:lnTo>
                      <a:lnTo>
                        <a:pt x="157" y="79"/>
                      </a:lnTo>
                      <a:lnTo>
                        <a:pt x="157" y="81"/>
                      </a:lnTo>
                      <a:lnTo>
                        <a:pt x="157" y="79"/>
                      </a:lnTo>
                      <a:lnTo>
                        <a:pt x="157" y="81"/>
                      </a:lnTo>
                      <a:lnTo>
                        <a:pt x="157" y="79"/>
                      </a:lnTo>
                      <a:lnTo>
                        <a:pt x="155" y="79"/>
                      </a:lnTo>
                      <a:lnTo>
                        <a:pt x="155" y="81"/>
                      </a:lnTo>
                      <a:lnTo>
                        <a:pt x="155" y="79"/>
                      </a:lnTo>
                      <a:lnTo>
                        <a:pt x="153" y="79"/>
                      </a:lnTo>
                      <a:lnTo>
                        <a:pt x="155" y="79"/>
                      </a:lnTo>
                      <a:lnTo>
                        <a:pt x="153" y="79"/>
                      </a:lnTo>
                      <a:lnTo>
                        <a:pt x="155" y="79"/>
                      </a:lnTo>
                      <a:lnTo>
                        <a:pt x="155" y="77"/>
                      </a:lnTo>
                      <a:lnTo>
                        <a:pt x="155" y="79"/>
                      </a:lnTo>
                      <a:lnTo>
                        <a:pt x="157" y="79"/>
                      </a:lnTo>
                      <a:lnTo>
                        <a:pt x="155" y="79"/>
                      </a:lnTo>
                      <a:lnTo>
                        <a:pt x="157" y="79"/>
                      </a:lnTo>
                      <a:lnTo>
                        <a:pt x="157" y="77"/>
                      </a:lnTo>
                      <a:lnTo>
                        <a:pt x="155" y="77"/>
                      </a:lnTo>
                      <a:lnTo>
                        <a:pt x="157" y="77"/>
                      </a:lnTo>
                      <a:lnTo>
                        <a:pt x="155" y="77"/>
                      </a:lnTo>
                      <a:lnTo>
                        <a:pt x="157" y="77"/>
                      </a:lnTo>
                      <a:lnTo>
                        <a:pt x="157" y="79"/>
                      </a:lnTo>
                      <a:lnTo>
                        <a:pt x="157" y="77"/>
                      </a:lnTo>
                      <a:lnTo>
                        <a:pt x="155" y="77"/>
                      </a:lnTo>
                      <a:lnTo>
                        <a:pt x="155" y="75"/>
                      </a:lnTo>
                      <a:lnTo>
                        <a:pt x="155" y="77"/>
                      </a:lnTo>
                      <a:lnTo>
                        <a:pt x="155" y="75"/>
                      </a:lnTo>
                      <a:lnTo>
                        <a:pt x="153" y="75"/>
                      </a:lnTo>
                      <a:lnTo>
                        <a:pt x="153" y="73"/>
                      </a:lnTo>
                      <a:lnTo>
                        <a:pt x="153" y="75"/>
                      </a:lnTo>
                      <a:lnTo>
                        <a:pt x="153" y="73"/>
                      </a:lnTo>
                      <a:lnTo>
                        <a:pt x="153" y="71"/>
                      </a:lnTo>
                      <a:lnTo>
                        <a:pt x="152" y="71"/>
                      </a:lnTo>
                      <a:lnTo>
                        <a:pt x="152" y="69"/>
                      </a:lnTo>
                      <a:lnTo>
                        <a:pt x="152" y="67"/>
                      </a:lnTo>
                      <a:lnTo>
                        <a:pt x="150" y="67"/>
                      </a:lnTo>
                      <a:lnTo>
                        <a:pt x="148" y="67"/>
                      </a:lnTo>
                      <a:lnTo>
                        <a:pt x="146" y="67"/>
                      </a:lnTo>
                      <a:lnTo>
                        <a:pt x="144" y="67"/>
                      </a:lnTo>
                      <a:lnTo>
                        <a:pt x="144" y="65"/>
                      </a:lnTo>
                      <a:lnTo>
                        <a:pt x="144" y="67"/>
                      </a:lnTo>
                      <a:lnTo>
                        <a:pt x="144" y="65"/>
                      </a:lnTo>
                      <a:lnTo>
                        <a:pt x="144" y="63"/>
                      </a:lnTo>
                      <a:lnTo>
                        <a:pt x="142" y="63"/>
                      </a:lnTo>
                      <a:lnTo>
                        <a:pt x="144" y="63"/>
                      </a:lnTo>
                      <a:lnTo>
                        <a:pt x="142" y="63"/>
                      </a:lnTo>
                      <a:lnTo>
                        <a:pt x="142" y="61"/>
                      </a:lnTo>
                      <a:lnTo>
                        <a:pt x="142" y="63"/>
                      </a:lnTo>
                      <a:lnTo>
                        <a:pt x="142" y="61"/>
                      </a:lnTo>
                      <a:lnTo>
                        <a:pt x="142" y="63"/>
                      </a:lnTo>
                      <a:lnTo>
                        <a:pt x="140" y="63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0" y="61"/>
                      </a:lnTo>
                      <a:lnTo>
                        <a:pt x="140" y="63"/>
                      </a:lnTo>
                      <a:lnTo>
                        <a:pt x="140" y="61"/>
                      </a:lnTo>
                      <a:lnTo>
                        <a:pt x="140" y="59"/>
                      </a:lnTo>
                      <a:lnTo>
                        <a:pt x="140" y="61"/>
                      </a:lnTo>
                      <a:lnTo>
                        <a:pt x="140" y="59"/>
                      </a:lnTo>
                      <a:lnTo>
                        <a:pt x="138" y="59"/>
                      </a:lnTo>
                      <a:lnTo>
                        <a:pt x="138" y="57"/>
                      </a:lnTo>
                      <a:lnTo>
                        <a:pt x="136" y="57"/>
                      </a:lnTo>
                      <a:lnTo>
                        <a:pt x="136" y="56"/>
                      </a:lnTo>
                      <a:lnTo>
                        <a:pt x="134" y="56"/>
                      </a:lnTo>
                      <a:lnTo>
                        <a:pt x="134" y="54"/>
                      </a:lnTo>
                      <a:lnTo>
                        <a:pt x="132" y="54"/>
                      </a:lnTo>
                      <a:lnTo>
                        <a:pt x="132" y="52"/>
                      </a:lnTo>
                      <a:lnTo>
                        <a:pt x="132" y="50"/>
                      </a:lnTo>
                      <a:lnTo>
                        <a:pt x="132" y="48"/>
                      </a:lnTo>
                      <a:lnTo>
                        <a:pt x="132" y="50"/>
                      </a:lnTo>
                      <a:lnTo>
                        <a:pt x="134" y="50"/>
                      </a:lnTo>
                      <a:lnTo>
                        <a:pt x="132" y="48"/>
                      </a:lnTo>
                      <a:lnTo>
                        <a:pt x="132" y="50"/>
                      </a:lnTo>
                      <a:lnTo>
                        <a:pt x="132" y="48"/>
                      </a:lnTo>
                      <a:lnTo>
                        <a:pt x="130" y="48"/>
                      </a:lnTo>
                      <a:lnTo>
                        <a:pt x="128" y="48"/>
                      </a:lnTo>
                      <a:lnTo>
                        <a:pt x="128" y="46"/>
                      </a:lnTo>
                      <a:lnTo>
                        <a:pt x="128" y="48"/>
                      </a:lnTo>
                      <a:lnTo>
                        <a:pt x="128" y="46"/>
                      </a:lnTo>
                      <a:lnTo>
                        <a:pt x="127" y="46"/>
                      </a:lnTo>
                      <a:lnTo>
                        <a:pt x="128" y="46"/>
                      </a:lnTo>
                      <a:lnTo>
                        <a:pt x="127" y="46"/>
                      </a:lnTo>
                      <a:lnTo>
                        <a:pt x="127" y="44"/>
                      </a:lnTo>
                      <a:lnTo>
                        <a:pt x="127" y="42"/>
                      </a:lnTo>
                      <a:lnTo>
                        <a:pt x="125" y="42"/>
                      </a:lnTo>
                      <a:lnTo>
                        <a:pt x="125" y="40"/>
                      </a:lnTo>
                      <a:lnTo>
                        <a:pt x="123" y="40"/>
                      </a:lnTo>
                      <a:lnTo>
                        <a:pt x="123" y="38"/>
                      </a:lnTo>
                      <a:lnTo>
                        <a:pt x="121" y="38"/>
                      </a:lnTo>
                      <a:lnTo>
                        <a:pt x="121" y="36"/>
                      </a:lnTo>
                      <a:lnTo>
                        <a:pt x="121" y="38"/>
                      </a:lnTo>
                      <a:lnTo>
                        <a:pt x="119" y="38"/>
                      </a:lnTo>
                      <a:lnTo>
                        <a:pt x="119" y="36"/>
                      </a:lnTo>
                      <a:lnTo>
                        <a:pt x="119" y="38"/>
                      </a:lnTo>
                      <a:lnTo>
                        <a:pt x="119" y="36"/>
                      </a:lnTo>
                      <a:lnTo>
                        <a:pt x="117" y="36"/>
                      </a:lnTo>
                      <a:lnTo>
                        <a:pt x="117" y="34"/>
                      </a:lnTo>
                      <a:lnTo>
                        <a:pt x="117" y="36"/>
                      </a:lnTo>
                      <a:lnTo>
                        <a:pt x="117" y="34"/>
                      </a:lnTo>
                      <a:lnTo>
                        <a:pt x="115" y="34"/>
                      </a:lnTo>
                      <a:lnTo>
                        <a:pt x="115" y="33"/>
                      </a:lnTo>
                      <a:lnTo>
                        <a:pt x="115" y="34"/>
                      </a:lnTo>
                      <a:lnTo>
                        <a:pt x="113" y="34"/>
                      </a:lnTo>
                      <a:lnTo>
                        <a:pt x="115" y="34"/>
                      </a:lnTo>
                      <a:lnTo>
                        <a:pt x="115" y="33"/>
                      </a:lnTo>
                      <a:lnTo>
                        <a:pt x="113" y="33"/>
                      </a:lnTo>
                      <a:lnTo>
                        <a:pt x="111" y="33"/>
                      </a:lnTo>
                      <a:lnTo>
                        <a:pt x="111" y="34"/>
                      </a:lnTo>
                      <a:lnTo>
                        <a:pt x="111" y="33"/>
                      </a:lnTo>
                      <a:lnTo>
                        <a:pt x="111" y="34"/>
                      </a:lnTo>
                      <a:lnTo>
                        <a:pt x="111" y="33"/>
                      </a:lnTo>
                      <a:lnTo>
                        <a:pt x="111" y="34"/>
                      </a:lnTo>
                      <a:lnTo>
                        <a:pt x="111" y="33"/>
                      </a:lnTo>
                      <a:lnTo>
                        <a:pt x="111" y="34"/>
                      </a:lnTo>
                      <a:lnTo>
                        <a:pt x="109" y="34"/>
                      </a:lnTo>
                      <a:lnTo>
                        <a:pt x="109" y="33"/>
                      </a:lnTo>
                      <a:lnTo>
                        <a:pt x="109" y="34"/>
                      </a:lnTo>
                      <a:lnTo>
                        <a:pt x="107" y="34"/>
                      </a:lnTo>
                      <a:lnTo>
                        <a:pt x="109" y="34"/>
                      </a:lnTo>
                      <a:lnTo>
                        <a:pt x="109" y="33"/>
                      </a:lnTo>
                      <a:lnTo>
                        <a:pt x="107" y="34"/>
                      </a:lnTo>
                      <a:lnTo>
                        <a:pt x="107" y="33"/>
                      </a:lnTo>
                      <a:lnTo>
                        <a:pt x="107" y="34"/>
                      </a:lnTo>
                      <a:lnTo>
                        <a:pt x="107" y="33"/>
                      </a:lnTo>
                      <a:lnTo>
                        <a:pt x="107" y="34"/>
                      </a:lnTo>
                      <a:lnTo>
                        <a:pt x="107" y="33"/>
                      </a:lnTo>
                      <a:lnTo>
                        <a:pt x="105" y="33"/>
                      </a:lnTo>
                      <a:lnTo>
                        <a:pt x="107" y="33"/>
                      </a:lnTo>
                      <a:lnTo>
                        <a:pt x="105" y="33"/>
                      </a:lnTo>
                      <a:lnTo>
                        <a:pt x="105" y="34"/>
                      </a:lnTo>
                      <a:lnTo>
                        <a:pt x="104" y="34"/>
                      </a:lnTo>
                      <a:lnTo>
                        <a:pt x="104" y="36"/>
                      </a:lnTo>
                      <a:lnTo>
                        <a:pt x="102" y="36"/>
                      </a:lnTo>
                      <a:lnTo>
                        <a:pt x="104" y="36"/>
                      </a:lnTo>
                      <a:lnTo>
                        <a:pt x="102" y="36"/>
                      </a:lnTo>
                      <a:lnTo>
                        <a:pt x="104" y="36"/>
                      </a:lnTo>
                      <a:lnTo>
                        <a:pt x="104" y="38"/>
                      </a:lnTo>
                      <a:lnTo>
                        <a:pt x="102" y="38"/>
                      </a:lnTo>
                      <a:lnTo>
                        <a:pt x="100" y="38"/>
                      </a:lnTo>
                      <a:lnTo>
                        <a:pt x="100" y="36"/>
                      </a:lnTo>
                      <a:lnTo>
                        <a:pt x="100" y="38"/>
                      </a:lnTo>
                      <a:lnTo>
                        <a:pt x="102" y="38"/>
                      </a:lnTo>
                      <a:lnTo>
                        <a:pt x="104" y="38"/>
                      </a:lnTo>
                      <a:lnTo>
                        <a:pt x="104" y="40"/>
                      </a:lnTo>
                      <a:lnTo>
                        <a:pt x="102" y="40"/>
                      </a:lnTo>
                      <a:lnTo>
                        <a:pt x="104" y="40"/>
                      </a:lnTo>
                      <a:lnTo>
                        <a:pt x="102" y="40"/>
                      </a:lnTo>
                      <a:lnTo>
                        <a:pt x="100" y="40"/>
                      </a:lnTo>
                      <a:lnTo>
                        <a:pt x="98" y="40"/>
                      </a:lnTo>
                      <a:lnTo>
                        <a:pt x="96" y="40"/>
                      </a:lnTo>
                      <a:lnTo>
                        <a:pt x="96" y="42"/>
                      </a:lnTo>
                      <a:lnTo>
                        <a:pt x="94" y="42"/>
                      </a:lnTo>
                      <a:lnTo>
                        <a:pt x="92" y="42"/>
                      </a:lnTo>
                      <a:lnTo>
                        <a:pt x="92" y="44"/>
                      </a:lnTo>
                      <a:lnTo>
                        <a:pt x="90" y="44"/>
                      </a:lnTo>
                      <a:lnTo>
                        <a:pt x="88" y="46"/>
                      </a:lnTo>
                      <a:lnTo>
                        <a:pt x="86" y="46"/>
                      </a:lnTo>
                      <a:lnTo>
                        <a:pt x="86" y="48"/>
                      </a:lnTo>
                      <a:lnTo>
                        <a:pt x="86" y="46"/>
                      </a:lnTo>
                      <a:lnTo>
                        <a:pt x="86" y="44"/>
                      </a:lnTo>
                      <a:lnTo>
                        <a:pt x="84" y="44"/>
                      </a:lnTo>
                      <a:lnTo>
                        <a:pt x="84" y="46"/>
                      </a:lnTo>
                      <a:lnTo>
                        <a:pt x="82" y="46"/>
                      </a:lnTo>
                      <a:lnTo>
                        <a:pt x="84" y="46"/>
                      </a:lnTo>
                      <a:lnTo>
                        <a:pt x="82" y="46"/>
                      </a:lnTo>
                      <a:lnTo>
                        <a:pt x="80" y="46"/>
                      </a:lnTo>
                      <a:lnTo>
                        <a:pt x="80" y="44"/>
                      </a:lnTo>
                      <a:lnTo>
                        <a:pt x="80" y="46"/>
                      </a:lnTo>
                      <a:lnTo>
                        <a:pt x="82" y="46"/>
                      </a:lnTo>
                      <a:lnTo>
                        <a:pt x="82" y="48"/>
                      </a:lnTo>
                      <a:lnTo>
                        <a:pt x="80" y="48"/>
                      </a:lnTo>
                      <a:lnTo>
                        <a:pt x="79" y="48"/>
                      </a:lnTo>
                      <a:lnTo>
                        <a:pt x="77" y="48"/>
                      </a:lnTo>
                      <a:lnTo>
                        <a:pt x="75" y="48"/>
                      </a:lnTo>
                      <a:lnTo>
                        <a:pt x="73" y="48"/>
                      </a:lnTo>
                      <a:lnTo>
                        <a:pt x="71" y="50"/>
                      </a:lnTo>
                      <a:lnTo>
                        <a:pt x="71" y="48"/>
                      </a:lnTo>
                      <a:lnTo>
                        <a:pt x="71" y="46"/>
                      </a:lnTo>
                      <a:lnTo>
                        <a:pt x="69" y="46"/>
                      </a:lnTo>
                      <a:lnTo>
                        <a:pt x="69" y="44"/>
                      </a:lnTo>
                      <a:lnTo>
                        <a:pt x="69" y="42"/>
                      </a:lnTo>
                      <a:lnTo>
                        <a:pt x="71" y="42"/>
                      </a:lnTo>
                      <a:lnTo>
                        <a:pt x="69" y="42"/>
                      </a:lnTo>
                      <a:lnTo>
                        <a:pt x="69" y="44"/>
                      </a:lnTo>
                      <a:lnTo>
                        <a:pt x="69" y="46"/>
                      </a:lnTo>
                      <a:lnTo>
                        <a:pt x="71" y="46"/>
                      </a:lnTo>
                      <a:lnTo>
                        <a:pt x="71" y="48"/>
                      </a:lnTo>
                      <a:lnTo>
                        <a:pt x="73" y="48"/>
                      </a:lnTo>
                      <a:lnTo>
                        <a:pt x="73" y="46"/>
                      </a:lnTo>
                      <a:lnTo>
                        <a:pt x="73" y="44"/>
                      </a:lnTo>
                      <a:lnTo>
                        <a:pt x="73" y="42"/>
                      </a:lnTo>
                      <a:lnTo>
                        <a:pt x="71" y="42"/>
                      </a:lnTo>
                      <a:lnTo>
                        <a:pt x="71" y="40"/>
                      </a:lnTo>
                      <a:lnTo>
                        <a:pt x="69" y="40"/>
                      </a:lnTo>
                      <a:lnTo>
                        <a:pt x="69" y="38"/>
                      </a:lnTo>
                      <a:lnTo>
                        <a:pt x="67" y="38"/>
                      </a:lnTo>
                      <a:lnTo>
                        <a:pt x="65" y="38"/>
                      </a:lnTo>
                      <a:lnTo>
                        <a:pt x="67" y="38"/>
                      </a:lnTo>
                      <a:lnTo>
                        <a:pt x="69" y="38"/>
                      </a:lnTo>
                      <a:lnTo>
                        <a:pt x="67" y="38"/>
                      </a:lnTo>
                      <a:lnTo>
                        <a:pt x="67" y="36"/>
                      </a:lnTo>
                      <a:lnTo>
                        <a:pt x="65" y="36"/>
                      </a:lnTo>
                      <a:lnTo>
                        <a:pt x="65" y="34"/>
                      </a:lnTo>
                      <a:lnTo>
                        <a:pt x="63" y="34"/>
                      </a:lnTo>
                      <a:lnTo>
                        <a:pt x="65" y="34"/>
                      </a:lnTo>
                      <a:lnTo>
                        <a:pt x="65" y="36"/>
                      </a:lnTo>
                      <a:lnTo>
                        <a:pt x="63" y="34"/>
                      </a:lnTo>
                      <a:lnTo>
                        <a:pt x="61" y="34"/>
                      </a:lnTo>
                      <a:lnTo>
                        <a:pt x="61" y="33"/>
                      </a:lnTo>
                      <a:lnTo>
                        <a:pt x="59" y="33"/>
                      </a:lnTo>
                      <a:lnTo>
                        <a:pt x="61" y="33"/>
                      </a:lnTo>
                      <a:lnTo>
                        <a:pt x="61" y="34"/>
                      </a:lnTo>
                      <a:lnTo>
                        <a:pt x="63" y="34"/>
                      </a:lnTo>
                      <a:lnTo>
                        <a:pt x="61" y="34"/>
                      </a:lnTo>
                      <a:lnTo>
                        <a:pt x="61" y="33"/>
                      </a:lnTo>
                      <a:lnTo>
                        <a:pt x="63" y="33"/>
                      </a:lnTo>
                      <a:lnTo>
                        <a:pt x="63" y="34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5" y="34"/>
                      </a:lnTo>
                      <a:lnTo>
                        <a:pt x="65" y="33"/>
                      </a:lnTo>
                      <a:lnTo>
                        <a:pt x="65" y="34"/>
                      </a:lnTo>
                      <a:lnTo>
                        <a:pt x="67" y="34"/>
                      </a:lnTo>
                      <a:lnTo>
                        <a:pt x="67" y="36"/>
                      </a:lnTo>
                      <a:lnTo>
                        <a:pt x="69" y="36"/>
                      </a:lnTo>
                      <a:lnTo>
                        <a:pt x="69" y="34"/>
                      </a:lnTo>
                      <a:lnTo>
                        <a:pt x="69" y="36"/>
                      </a:lnTo>
                      <a:lnTo>
                        <a:pt x="71" y="36"/>
                      </a:lnTo>
                      <a:lnTo>
                        <a:pt x="71" y="34"/>
                      </a:lnTo>
                      <a:lnTo>
                        <a:pt x="69" y="34"/>
                      </a:lnTo>
                      <a:lnTo>
                        <a:pt x="71" y="34"/>
                      </a:lnTo>
                      <a:lnTo>
                        <a:pt x="69" y="34"/>
                      </a:lnTo>
                      <a:lnTo>
                        <a:pt x="69" y="36"/>
                      </a:lnTo>
                      <a:lnTo>
                        <a:pt x="67" y="36"/>
                      </a:lnTo>
                      <a:lnTo>
                        <a:pt x="67" y="34"/>
                      </a:lnTo>
                      <a:lnTo>
                        <a:pt x="67" y="33"/>
                      </a:lnTo>
                      <a:lnTo>
                        <a:pt x="67" y="34"/>
                      </a:lnTo>
                      <a:lnTo>
                        <a:pt x="67" y="33"/>
                      </a:lnTo>
                      <a:lnTo>
                        <a:pt x="65" y="33"/>
                      </a:lnTo>
                      <a:lnTo>
                        <a:pt x="67" y="33"/>
                      </a:lnTo>
                      <a:lnTo>
                        <a:pt x="65" y="33"/>
                      </a:lnTo>
                      <a:lnTo>
                        <a:pt x="63" y="33"/>
                      </a:lnTo>
                      <a:lnTo>
                        <a:pt x="63" y="31"/>
                      </a:lnTo>
                      <a:lnTo>
                        <a:pt x="63" y="33"/>
                      </a:lnTo>
                      <a:lnTo>
                        <a:pt x="61" y="33"/>
                      </a:lnTo>
                      <a:lnTo>
                        <a:pt x="61" y="31"/>
                      </a:lnTo>
                      <a:lnTo>
                        <a:pt x="59" y="31"/>
                      </a:lnTo>
                      <a:lnTo>
                        <a:pt x="59" y="29"/>
                      </a:lnTo>
                      <a:lnTo>
                        <a:pt x="61" y="29"/>
                      </a:lnTo>
                      <a:lnTo>
                        <a:pt x="61" y="27"/>
                      </a:lnTo>
                      <a:lnTo>
                        <a:pt x="63" y="27"/>
                      </a:lnTo>
                      <a:lnTo>
                        <a:pt x="63" y="29"/>
                      </a:lnTo>
                      <a:lnTo>
                        <a:pt x="63" y="27"/>
                      </a:lnTo>
                      <a:lnTo>
                        <a:pt x="63" y="29"/>
                      </a:lnTo>
                      <a:lnTo>
                        <a:pt x="63" y="27"/>
                      </a:lnTo>
                      <a:lnTo>
                        <a:pt x="65" y="27"/>
                      </a:lnTo>
                      <a:lnTo>
                        <a:pt x="65" y="25"/>
                      </a:lnTo>
                      <a:lnTo>
                        <a:pt x="63" y="25"/>
                      </a:lnTo>
                      <a:lnTo>
                        <a:pt x="65" y="25"/>
                      </a:lnTo>
                      <a:lnTo>
                        <a:pt x="67" y="25"/>
                      </a:lnTo>
                      <a:lnTo>
                        <a:pt x="65" y="25"/>
                      </a:lnTo>
                      <a:lnTo>
                        <a:pt x="63" y="25"/>
                      </a:lnTo>
                      <a:lnTo>
                        <a:pt x="63" y="27"/>
                      </a:lnTo>
                      <a:lnTo>
                        <a:pt x="61" y="27"/>
                      </a:lnTo>
                      <a:lnTo>
                        <a:pt x="63" y="27"/>
                      </a:lnTo>
                      <a:lnTo>
                        <a:pt x="61" y="27"/>
                      </a:lnTo>
                      <a:lnTo>
                        <a:pt x="59" y="27"/>
                      </a:lnTo>
                      <a:lnTo>
                        <a:pt x="59" y="29"/>
                      </a:lnTo>
                      <a:lnTo>
                        <a:pt x="59" y="27"/>
                      </a:lnTo>
                      <a:lnTo>
                        <a:pt x="59" y="25"/>
                      </a:lnTo>
                      <a:lnTo>
                        <a:pt x="57" y="25"/>
                      </a:lnTo>
                      <a:lnTo>
                        <a:pt x="57" y="27"/>
                      </a:lnTo>
                      <a:lnTo>
                        <a:pt x="56" y="27"/>
                      </a:lnTo>
                      <a:lnTo>
                        <a:pt x="56" y="25"/>
                      </a:lnTo>
                      <a:lnTo>
                        <a:pt x="56" y="27"/>
                      </a:lnTo>
                      <a:lnTo>
                        <a:pt x="56" y="29"/>
                      </a:lnTo>
                      <a:lnTo>
                        <a:pt x="57" y="29"/>
                      </a:lnTo>
                      <a:lnTo>
                        <a:pt x="56" y="29"/>
                      </a:lnTo>
                      <a:lnTo>
                        <a:pt x="57" y="29"/>
                      </a:lnTo>
                      <a:lnTo>
                        <a:pt x="59" y="29"/>
                      </a:lnTo>
                      <a:lnTo>
                        <a:pt x="59" y="31"/>
                      </a:lnTo>
                      <a:lnTo>
                        <a:pt x="59" y="33"/>
                      </a:lnTo>
                      <a:lnTo>
                        <a:pt x="59" y="31"/>
                      </a:lnTo>
                      <a:lnTo>
                        <a:pt x="57" y="31"/>
                      </a:lnTo>
                      <a:lnTo>
                        <a:pt x="59" y="31"/>
                      </a:lnTo>
                      <a:lnTo>
                        <a:pt x="59" y="33"/>
                      </a:lnTo>
                      <a:lnTo>
                        <a:pt x="57" y="31"/>
                      </a:lnTo>
                      <a:lnTo>
                        <a:pt x="56" y="31"/>
                      </a:lnTo>
                      <a:lnTo>
                        <a:pt x="56" y="29"/>
                      </a:lnTo>
                      <a:lnTo>
                        <a:pt x="54" y="29"/>
                      </a:lnTo>
                      <a:lnTo>
                        <a:pt x="52" y="29"/>
                      </a:lnTo>
                      <a:lnTo>
                        <a:pt x="52" y="27"/>
                      </a:lnTo>
                      <a:lnTo>
                        <a:pt x="50" y="27"/>
                      </a:lnTo>
                      <a:lnTo>
                        <a:pt x="48" y="27"/>
                      </a:lnTo>
                      <a:lnTo>
                        <a:pt x="48" y="25"/>
                      </a:lnTo>
                      <a:lnTo>
                        <a:pt x="46" y="25"/>
                      </a:lnTo>
                      <a:lnTo>
                        <a:pt x="44" y="25"/>
                      </a:lnTo>
                      <a:lnTo>
                        <a:pt x="42" y="25"/>
                      </a:lnTo>
                      <a:lnTo>
                        <a:pt x="42" y="23"/>
                      </a:lnTo>
                      <a:lnTo>
                        <a:pt x="40" y="23"/>
                      </a:lnTo>
                      <a:lnTo>
                        <a:pt x="38" y="23"/>
                      </a:lnTo>
                      <a:lnTo>
                        <a:pt x="36" y="23"/>
                      </a:lnTo>
                      <a:lnTo>
                        <a:pt x="34" y="23"/>
                      </a:lnTo>
                      <a:lnTo>
                        <a:pt x="34" y="21"/>
                      </a:lnTo>
                      <a:lnTo>
                        <a:pt x="36" y="21"/>
                      </a:lnTo>
                      <a:lnTo>
                        <a:pt x="36" y="23"/>
                      </a:lnTo>
                      <a:lnTo>
                        <a:pt x="36" y="21"/>
                      </a:lnTo>
                      <a:lnTo>
                        <a:pt x="36" y="23"/>
                      </a:lnTo>
                      <a:lnTo>
                        <a:pt x="36" y="21"/>
                      </a:lnTo>
                      <a:lnTo>
                        <a:pt x="36" y="23"/>
                      </a:lnTo>
                      <a:lnTo>
                        <a:pt x="38" y="23"/>
                      </a:lnTo>
                      <a:lnTo>
                        <a:pt x="40" y="23"/>
                      </a:lnTo>
                      <a:lnTo>
                        <a:pt x="40" y="21"/>
                      </a:lnTo>
                      <a:lnTo>
                        <a:pt x="42" y="21"/>
                      </a:lnTo>
                      <a:lnTo>
                        <a:pt x="42" y="23"/>
                      </a:lnTo>
                      <a:lnTo>
                        <a:pt x="44" y="23"/>
                      </a:lnTo>
                      <a:lnTo>
                        <a:pt x="44" y="21"/>
                      </a:lnTo>
                      <a:lnTo>
                        <a:pt x="42" y="21"/>
                      </a:lnTo>
                      <a:lnTo>
                        <a:pt x="42" y="23"/>
                      </a:lnTo>
                      <a:lnTo>
                        <a:pt x="42" y="21"/>
                      </a:lnTo>
                      <a:lnTo>
                        <a:pt x="44" y="21"/>
                      </a:lnTo>
                      <a:lnTo>
                        <a:pt x="44" y="23"/>
                      </a:lnTo>
                      <a:lnTo>
                        <a:pt x="46" y="23"/>
                      </a:lnTo>
                      <a:lnTo>
                        <a:pt x="48" y="23"/>
                      </a:lnTo>
                      <a:lnTo>
                        <a:pt x="48" y="21"/>
                      </a:lnTo>
                      <a:lnTo>
                        <a:pt x="46" y="21"/>
                      </a:lnTo>
                      <a:lnTo>
                        <a:pt x="48" y="21"/>
                      </a:lnTo>
                      <a:lnTo>
                        <a:pt x="46" y="21"/>
                      </a:lnTo>
                      <a:lnTo>
                        <a:pt x="46" y="19"/>
                      </a:lnTo>
                      <a:lnTo>
                        <a:pt x="46" y="21"/>
                      </a:lnTo>
                      <a:lnTo>
                        <a:pt x="44" y="21"/>
                      </a:lnTo>
                      <a:lnTo>
                        <a:pt x="44" y="19"/>
                      </a:lnTo>
                      <a:lnTo>
                        <a:pt x="42" y="19"/>
                      </a:lnTo>
                      <a:lnTo>
                        <a:pt x="40" y="19"/>
                      </a:lnTo>
                      <a:lnTo>
                        <a:pt x="38" y="19"/>
                      </a:lnTo>
                      <a:lnTo>
                        <a:pt x="38" y="21"/>
                      </a:lnTo>
                      <a:lnTo>
                        <a:pt x="38" y="19"/>
                      </a:lnTo>
                      <a:lnTo>
                        <a:pt x="36" y="19"/>
                      </a:lnTo>
                      <a:lnTo>
                        <a:pt x="38" y="19"/>
                      </a:lnTo>
                      <a:lnTo>
                        <a:pt x="36" y="19"/>
                      </a:lnTo>
                      <a:lnTo>
                        <a:pt x="36" y="17"/>
                      </a:lnTo>
                      <a:lnTo>
                        <a:pt x="34" y="17"/>
                      </a:lnTo>
                      <a:lnTo>
                        <a:pt x="36" y="17"/>
                      </a:lnTo>
                      <a:lnTo>
                        <a:pt x="36" y="19"/>
                      </a:lnTo>
                      <a:lnTo>
                        <a:pt x="34" y="19"/>
                      </a:lnTo>
                      <a:lnTo>
                        <a:pt x="34" y="21"/>
                      </a:lnTo>
                      <a:lnTo>
                        <a:pt x="32" y="21"/>
                      </a:lnTo>
                      <a:lnTo>
                        <a:pt x="32" y="19"/>
                      </a:lnTo>
                      <a:lnTo>
                        <a:pt x="32" y="21"/>
                      </a:lnTo>
                      <a:lnTo>
                        <a:pt x="31" y="21"/>
                      </a:lnTo>
                      <a:lnTo>
                        <a:pt x="32" y="21"/>
                      </a:lnTo>
                      <a:lnTo>
                        <a:pt x="32" y="23"/>
                      </a:lnTo>
                      <a:lnTo>
                        <a:pt x="31" y="23"/>
                      </a:lnTo>
                      <a:lnTo>
                        <a:pt x="31" y="21"/>
                      </a:lnTo>
                      <a:lnTo>
                        <a:pt x="29" y="23"/>
                      </a:lnTo>
                      <a:lnTo>
                        <a:pt x="29" y="21"/>
                      </a:lnTo>
                      <a:lnTo>
                        <a:pt x="29" y="23"/>
                      </a:lnTo>
                      <a:lnTo>
                        <a:pt x="29" y="21"/>
                      </a:lnTo>
                      <a:lnTo>
                        <a:pt x="29" y="23"/>
                      </a:lnTo>
                      <a:lnTo>
                        <a:pt x="29" y="21"/>
                      </a:lnTo>
                      <a:lnTo>
                        <a:pt x="29" y="23"/>
                      </a:lnTo>
                      <a:lnTo>
                        <a:pt x="27" y="23"/>
                      </a:lnTo>
                      <a:lnTo>
                        <a:pt x="27" y="21"/>
                      </a:lnTo>
                      <a:lnTo>
                        <a:pt x="27" y="23"/>
                      </a:lnTo>
                      <a:lnTo>
                        <a:pt x="25" y="23"/>
                      </a:lnTo>
                      <a:lnTo>
                        <a:pt x="23" y="23"/>
                      </a:lnTo>
                      <a:lnTo>
                        <a:pt x="21" y="23"/>
                      </a:lnTo>
                      <a:lnTo>
                        <a:pt x="19" y="23"/>
                      </a:lnTo>
                      <a:lnTo>
                        <a:pt x="17" y="23"/>
                      </a:lnTo>
                      <a:lnTo>
                        <a:pt x="15" y="23"/>
                      </a:lnTo>
                      <a:lnTo>
                        <a:pt x="15" y="25"/>
                      </a:lnTo>
                      <a:lnTo>
                        <a:pt x="13" y="25"/>
                      </a:lnTo>
                      <a:lnTo>
                        <a:pt x="13" y="23"/>
                      </a:lnTo>
                      <a:lnTo>
                        <a:pt x="15" y="23"/>
                      </a:lnTo>
                      <a:lnTo>
                        <a:pt x="17" y="23"/>
                      </a:lnTo>
                      <a:lnTo>
                        <a:pt x="19" y="23"/>
                      </a:lnTo>
                      <a:lnTo>
                        <a:pt x="19" y="21"/>
                      </a:lnTo>
                      <a:lnTo>
                        <a:pt x="21" y="21"/>
                      </a:lnTo>
                      <a:lnTo>
                        <a:pt x="23" y="21"/>
                      </a:lnTo>
                      <a:lnTo>
                        <a:pt x="21" y="21"/>
                      </a:lnTo>
                      <a:lnTo>
                        <a:pt x="21" y="19"/>
                      </a:lnTo>
                      <a:lnTo>
                        <a:pt x="19" y="19"/>
                      </a:lnTo>
                      <a:lnTo>
                        <a:pt x="19" y="17"/>
                      </a:lnTo>
                      <a:lnTo>
                        <a:pt x="19" y="15"/>
                      </a:lnTo>
                      <a:lnTo>
                        <a:pt x="19" y="17"/>
                      </a:lnTo>
                      <a:lnTo>
                        <a:pt x="17" y="17"/>
                      </a:lnTo>
                      <a:lnTo>
                        <a:pt x="17" y="19"/>
                      </a:lnTo>
                      <a:lnTo>
                        <a:pt x="17" y="21"/>
                      </a:lnTo>
                      <a:lnTo>
                        <a:pt x="15" y="21"/>
                      </a:lnTo>
                      <a:lnTo>
                        <a:pt x="17" y="21"/>
                      </a:lnTo>
                      <a:lnTo>
                        <a:pt x="17" y="19"/>
                      </a:lnTo>
                      <a:lnTo>
                        <a:pt x="17" y="17"/>
                      </a:lnTo>
                      <a:lnTo>
                        <a:pt x="15" y="17"/>
                      </a:lnTo>
                      <a:lnTo>
                        <a:pt x="15" y="15"/>
                      </a:lnTo>
                      <a:lnTo>
                        <a:pt x="13" y="15"/>
                      </a:lnTo>
                      <a:lnTo>
                        <a:pt x="13" y="17"/>
                      </a:lnTo>
                      <a:lnTo>
                        <a:pt x="15" y="17"/>
                      </a:lnTo>
                      <a:lnTo>
                        <a:pt x="15" y="19"/>
                      </a:lnTo>
                      <a:lnTo>
                        <a:pt x="13" y="21"/>
                      </a:lnTo>
                      <a:lnTo>
                        <a:pt x="13" y="23"/>
                      </a:lnTo>
                      <a:lnTo>
                        <a:pt x="11" y="23"/>
                      </a:lnTo>
                      <a:lnTo>
                        <a:pt x="9" y="23"/>
                      </a:lnTo>
                      <a:lnTo>
                        <a:pt x="11" y="23"/>
                      </a:lnTo>
                      <a:lnTo>
                        <a:pt x="11" y="25"/>
                      </a:lnTo>
                      <a:lnTo>
                        <a:pt x="9" y="25"/>
                      </a:lnTo>
                      <a:lnTo>
                        <a:pt x="8" y="25"/>
                      </a:lnTo>
                      <a:lnTo>
                        <a:pt x="6" y="25"/>
                      </a:lnTo>
                      <a:lnTo>
                        <a:pt x="4" y="25"/>
                      </a:lnTo>
                      <a:lnTo>
                        <a:pt x="6" y="25"/>
                      </a:lnTo>
                      <a:lnTo>
                        <a:pt x="6" y="23"/>
                      </a:lnTo>
                      <a:lnTo>
                        <a:pt x="6" y="25"/>
                      </a:lnTo>
                      <a:lnTo>
                        <a:pt x="6" y="23"/>
                      </a:lnTo>
                      <a:lnTo>
                        <a:pt x="8" y="23"/>
                      </a:lnTo>
                      <a:lnTo>
                        <a:pt x="8" y="21"/>
                      </a:lnTo>
                      <a:lnTo>
                        <a:pt x="9" y="21"/>
                      </a:lnTo>
                      <a:lnTo>
                        <a:pt x="8" y="21"/>
                      </a:lnTo>
                      <a:lnTo>
                        <a:pt x="6" y="21"/>
                      </a:lnTo>
                      <a:lnTo>
                        <a:pt x="6" y="19"/>
                      </a:lnTo>
                      <a:lnTo>
                        <a:pt x="6" y="21"/>
                      </a:lnTo>
                      <a:lnTo>
                        <a:pt x="6" y="19"/>
                      </a:lnTo>
                      <a:lnTo>
                        <a:pt x="6" y="17"/>
                      </a:lnTo>
                      <a:lnTo>
                        <a:pt x="6" y="15"/>
                      </a:lnTo>
                      <a:lnTo>
                        <a:pt x="8" y="15"/>
                      </a:lnTo>
                      <a:lnTo>
                        <a:pt x="6" y="15"/>
                      </a:lnTo>
                      <a:lnTo>
                        <a:pt x="8" y="15"/>
                      </a:lnTo>
                      <a:lnTo>
                        <a:pt x="8" y="13"/>
                      </a:lnTo>
                      <a:lnTo>
                        <a:pt x="8" y="11"/>
                      </a:lnTo>
                      <a:lnTo>
                        <a:pt x="6" y="11"/>
                      </a:lnTo>
                      <a:lnTo>
                        <a:pt x="4" y="11"/>
                      </a:lnTo>
                      <a:lnTo>
                        <a:pt x="4" y="9"/>
                      </a:lnTo>
                      <a:lnTo>
                        <a:pt x="2" y="9"/>
                      </a:lnTo>
                      <a:lnTo>
                        <a:pt x="2" y="8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15" y="0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31" y="0"/>
                      </a:lnTo>
                      <a:lnTo>
                        <a:pt x="32" y="0"/>
                      </a:lnTo>
                      <a:lnTo>
                        <a:pt x="34" y="0"/>
                      </a:lnTo>
                      <a:lnTo>
                        <a:pt x="36" y="0"/>
                      </a:lnTo>
                      <a:lnTo>
                        <a:pt x="38" y="0"/>
                      </a:lnTo>
                      <a:lnTo>
                        <a:pt x="40" y="0"/>
                      </a:lnTo>
                      <a:lnTo>
                        <a:pt x="42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50" y="0"/>
                      </a:lnTo>
                      <a:lnTo>
                        <a:pt x="52" y="0"/>
                      </a:lnTo>
                      <a:lnTo>
                        <a:pt x="54" y="0"/>
                      </a:lnTo>
                      <a:lnTo>
                        <a:pt x="56" y="0"/>
                      </a:lnTo>
                      <a:lnTo>
                        <a:pt x="57" y="0"/>
                      </a:lnTo>
                      <a:lnTo>
                        <a:pt x="59" y="0"/>
                      </a:lnTo>
                      <a:lnTo>
                        <a:pt x="61" y="0"/>
                      </a:lnTo>
                      <a:lnTo>
                        <a:pt x="63" y="0"/>
                      </a:lnTo>
                      <a:lnTo>
                        <a:pt x="65" y="0"/>
                      </a:lnTo>
                      <a:lnTo>
                        <a:pt x="67" y="0"/>
                      </a:lnTo>
                      <a:lnTo>
                        <a:pt x="69" y="0"/>
                      </a:lnTo>
                      <a:lnTo>
                        <a:pt x="71" y="0"/>
                      </a:lnTo>
                      <a:lnTo>
                        <a:pt x="73" y="0"/>
                      </a:lnTo>
                      <a:lnTo>
                        <a:pt x="75" y="0"/>
                      </a:lnTo>
                      <a:lnTo>
                        <a:pt x="77" y="0"/>
                      </a:lnTo>
                      <a:lnTo>
                        <a:pt x="79" y="0"/>
                      </a:lnTo>
                      <a:lnTo>
                        <a:pt x="80" y="0"/>
                      </a:lnTo>
                      <a:lnTo>
                        <a:pt x="82" y="0"/>
                      </a:lnTo>
                      <a:lnTo>
                        <a:pt x="82" y="2"/>
                      </a:lnTo>
                      <a:lnTo>
                        <a:pt x="82" y="4"/>
                      </a:lnTo>
                      <a:lnTo>
                        <a:pt x="84" y="4"/>
                      </a:lnTo>
                      <a:lnTo>
                        <a:pt x="84" y="6"/>
                      </a:lnTo>
                      <a:lnTo>
                        <a:pt x="84" y="8"/>
                      </a:lnTo>
                      <a:lnTo>
                        <a:pt x="84" y="9"/>
                      </a:lnTo>
                      <a:lnTo>
                        <a:pt x="86" y="9"/>
                      </a:lnTo>
                      <a:lnTo>
                        <a:pt x="86" y="11"/>
                      </a:lnTo>
                      <a:lnTo>
                        <a:pt x="88" y="11"/>
                      </a:lnTo>
                      <a:lnTo>
                        <a:pt x="90" y="11"/>
                      </a:lnTo>
                      <a:lnTo>
                        <a:pt x="92" y="11"/>
                      </a:lnTo>
                      <a:lnTo>
                        <a:pt x="94" y="11"/>
                      </a:lnTo>
                      <a:lnTo>
                        <a:pt x="96" y="11"/>
                      </a:lnTo>
                      <a:lnTo>
                        <a:pt x="98" y="11"/>
                      </a:lnTo>
                      <a:lnTo>
                        <a:pt x="100" y="11"/>
                      </a:lnTo>
                      <a:lnTo>
                        <a:pt x="102" y="11"/>
                      </a:lnTo>
                      <a:lnTo>
                        <a:pt x="104" y="11"/>
                      </a:lnTo>
                      <a:lnTo>
                        <a:pt x="105" y="11"/>
                      </a:lnTo>
                      <a:lnTo>
                        <a:pt x="107" y="11"/>
                      </a:lnTo>
                      <a:lnTo>
                        <a:pt x="109" y="11"/>
                      </a:lnTo>
                      <a:lnTo>
                        <a:pt x="111" y="11"/>
                      </a:lnTo>
                      <a:lnTo>
                        <a:pt x="113" y="11"/>
                      </a:lnTo>
                      <a:lnTo>
                        <a:pt x="115" y="11"/>
                      </a:lnTo>
                      <a:lnTo>
                        <a:pt x="115" y="13"/>
                      </a:lnTo>
                      <a:lnTo>
                        <a:pt x="117" y="13"/>
                      </a:lnTo>
                      <a:lnTo>
                        <a:pt x="119" y="13"/>
                      </a:lnTo>
                      <a:lnTo>
                        <a:pt x="121" y="13"/>
                      </a:lnTo>
                      <a:lnTo>
                        <a:pt x="123" y="13"/>
                      </a:lnTo>
                      <a:lnTo>
                        <a:pt x="125" y="13"/>
                      </a:lnTo>
                      <a:lnTo>
                        <a:pt x="127" y="13"/>
                      </a:lnTo>
                      <a:lnTo>
                        <a:pt x="128" y="13"/>
                      </a:lnTo>
                      <a:lnTo>
                        <a:pt x="130" y="13"/>
                      </a:lnTo>
                      <a:lnTo>
                        <a:pt x="132" y="13"/>
                      </a:lnTo>
                      <a:lnTo>
                        <a:pt x="134" y="13"/>
                      </a:lnTo>
                      <a:lnTo>
                        <a:pt x="136" y="13"/>
                      </a:lnTo>
                      <a:lnTo>
                        <a:pt x="138" y="13"/>
                      </a:lnTo>
                      <a:lnTo>
                        <a:pt x="140" y="13"/>
                      </a:lnTo>
                      <a:lnTo>
                        <a:pt x="142" y="13"/>
                      </a:lnTo>
                      <a:lnTo>
                        <a:pt x="144" y="13"/>
                      </a:lnTo>
                      <a:lnTo>
                        <a:pt x="144" y="15"/>
                      </a:lnTo>
                      <a:lnTo>
                        <a:pt x="146" y="15"/>
                      </a:lnTo>
                      <a:lnTo>
                        <a:pt x="148" y="15"/>
                      </a:lnTo>
                      <a:lnTo>
                        <a:pt x="150" y="15"/>
                      </a:lnTo>
                      <a:lnTo>
                        <a:pt x="152" y="15"/>
                      </a:lnTo>
                      <a:lnTo>
                        <a:pt x="153" y="15"/>
                      </a:lnTo>
                      <a:lnTo>
                        <a:pt x="155" y="15"/>
                      </a:lnTo>
                      <a:lnTo>
                        <a:pt x="157" y="15"/>
                      </a:lnTo>
                      <a:lnTo>
                        <a:pt x="159" y="15"/>
                      </a:lnTo>
                      <a:lnTo>
                        <a:pt x="161" y="15"/>
                      </a:lnTo>
                      <a:lnTo>
                        <a:pt x="163" y="15"/>
                      </a:lnTo>
                      <a:lnTo>
                        <a:pt x="165" y="15"/>
                      </a:lnTo>
                      <a:lnTo>
                        <a:pt x="167" y="15"/>
                      </a:lnTo>
                      <a:lnTo>
                        <a:pt x="169" y="15"/>
                      </a:lnTo>
                      <a:lnTo>
                        <a:pt x="171" y="15"/>
                      </a:lnTo>
                      <a:lnTo>
                        <a:pt x="171" y="17"/>
                      </a:lnTo>
                      <a:lnTo>
                        <a:pt x="169" y="17"/>
                      </a:lnTo>
                      <a:lnTo>
                        <a:pt x="171" y="17"/>
                      </a:lnTo>
                      <a:lnTo>
                        <a:pt x="171" y="19"/>
                      </a:lnTo>
                      <a:lnTo>
                        <a:pt x="171" y="21"/>
                      </a:lnTo>
                      <a:lnTo>
                        <a:pt x="171" y="23"/>
                      </a:lnTo>
                      <a:lnTo>
                        <a:pt x="173" y="23"/>
                      </a:lnTo>
                      <a:lnTo>
                        <a:pt x="175" y="23"/>
                      </a:lnTo>
                      <a:lnTo>
                        <a:pt x="175" y="25"/>
                      </a:lnTo>
                      <a:lnTo>
                        <a:pt x="175" y="23"/>
                      </a:lnTo>
                      <a:lnTo>
                        <a:pt x="176" y="23"/>
                      </a:lnTo>
                      <a:lnTo>
                        <a:pt x="176" y="21"/>
                      </a:lnTo>
                      <a:lnTo>
                        <a:pt x="176" y="19"/>
                      </a:lnTo>
                      <a:lnTo>
                        <a:pt x="176" y="17"/>
                      </a:lnTo>
                      <a:lnTo>
                        <a:pt x="176" y="15"/>
                      </a:lnTo>
                      <a:lnTo>
                        <a:pt x="176" y="13"/>
                      </a:lnTo>
                      <a:lnTo>
                        <a:pt x="175" y="11"/>
                      </a:lnTo>
                      <a:lnTo>
                        <a:pt x="176" y="11"/>
                      </a:lnTo>
                      <a:lnTo>
                        <a:pt x="176" y="9"/>
                      </a:lnTo>
                      <a:lnTo>
                        <a:pt x="176" y="8"/>
                      </a:lnTo>
                      <a:lnTo>
                        <a:pt x="178" y="8"/>
                      </a:lnTo>
                      <a:lnTo>
                        <a:pt x="178" y="6"/>
                      </a:lnTo>
                      <a:lnTo>
                        <a:pt x="178" y="8"/>
                      </a:lnTo>
                      <a:lnTo>
                        <a:pt x="178" y="6"/>
                      </a:lnTo>
                      <a:lnTo>
                        <a:pt x="178" y="8"/>
                      </a:lnTo>
                      <a:lnTo>
                        <a:pt x="180" y="8"/>
                      </a:lnTo>
                      <a:lnTo>
                        <a:pt x="180" y="6"/>
                      </a:lnTo>
                      <a:lnTo>
                        <a:pt x="180" y="8"/>
                      </a:lnTo>
                      <a:lnTo>
                        <a:pt x="182" y="8"/>
                      </a:lnTo>
                      <a:lnTo>
                        <a:pt x="184" y="8"/>
                      </a:lnTo>
                      <a:lnTo>
                        <a:pt x="184" y="9"/>
                      </a:lnTo>
                      <a:lnTo>
                        <a:pt x="184" y="8"/>
                      </a:lnTo>
                      <a:lnTo>
                        <a:pt x="184" y="9"/>
                      </a:lnTo>
                      <a:lnTo>
                        <a:pt x="186" y="9"/>
                      </a:lnTo>
                      <a:lnTo>
                        <a:pt x="188" y="9"/>
                      </a:lnTo>
                      <a:lnTo>
                        <a:pt x="190" y="9"/>
                      </a:lnTo>
                      <a:lnTo>
                        <a:pt x="190" y="11"/>
                      </a:lnTo>
                      <a:lnTo>
                        <a:pt x="190" y="9"/>
                      </a:lnTo>
                      <a:lnTo>
                        <a:pt x="190" y="11"/>
                      </a:lnTo>
                      <a:lnTo>
                        <a:pt x="192" y="11"/>
                      </a:lnTo>
                      <a:lnTo>
                        <a:pt x="194" y="11"/>
                      </a:lnTo>
                      <a:lnTo>
                        <a:pt x="192" y="11"/>
                      </a:lnTo>
                      <a:lnTo>
                        <a:pt x="194" y="11"/>
                      </a:lnTo>
                      <a:lnTo>
                        <a:pt x="192" y="11"/>
                      </a:lnTo>
                      <a:lnTo>
                        <a:pt x="194" y="11"/>
                      </a:lnTo>
                      <a:lnTo>
                        <a:pt x="194" y="13"/>
                      </a:lnTo>
                      <a:lnTo>
                        <a:pt x="192" y="13"/>
                      </a:lnTo>
                      <a:lnTo>
                        <a:pt x="194" y="13"/>
                      </a:lnTo>
                      <a:lnTo>
                        <a:pt x="194" y="11"/>
                      </a:lnTo>
                      <a:lnTo>
                        <a:pt x="194" y="13"/>
                      </a:lnTo>
                      <a:lnTo>
                        <a:pt x="194" y="11"/>
                      </a:lnTo>
                      <a:lnTo>
                        <a:pt x="196" y="11"/>
                      </a:lnTo>
                      <a:lnTo>
                        <a:pt x="196" y="13"/>
                      </a:lnTo>
                      <a:lnTo>
                        <a:pt x="196" y="15"/>
                      </a:lnTo>
                      <a:lnTo>
                        <a:pt x="194" y="15"/>
                      </a:lnTo>
                      <a:lnTo>
                        <a:pt x="194" y="17"/>
                      </a:lnTo>
                      <a:lnTo>
                        <a:pt x="196" y="17"/>
                      </a:lnTo>
                      <a:lnTo>
                        <a:pt x="194" y="17"/>
                      </a:lnTo>
                      <a:lnTo>
                        <a:pt x="194" y="15"/>
                      </a:lnTo>
                      <a:lnTo>
                        <a:pt x="194" y="17"/>
                      </a:lnTo>
                      <a:lnTo>
                        <a:pt x="194" y="15"/>
                      </a:lnTo>
                      <a:lnTo>
                        <a:pt x="192" y="15"/>
                      </a:lnTo>
                      <a:lnTo>
                        <a:pt x="192" y="17"/>
                      </a:lnTo>
                      <a:lnTo>
                        <a:pt x="190" y="17"/>
                      </a:lnTo>
                      <a:lnTo>
                        <a:pt x="190" y="15"/>
                      </a:lnTo>
                      <a:lnTo>
                        <a:pt x="190" y="17"/>
                      </a:lnTo>
                      <a:lnTo>
                        <a:pt x="192" y="17"/>
                      </a:lnTo>
                      <a:lnTo>
                        <a:pt x="192" y="19"/>
                      </a:lnTo>
                      <a:lnTo>
                        <a:pt x="194" y="19"/>
                      </a:lnTo>
                      <a:lnTo>
                        <a:pt x="194" y="17"/>
                      </a:lnTo>
                      <a:lnTo>
                        <a:pt x="192" y="17"/>
                      </a:lnTo>
                      <a:lnTo>
                        <a:pt x="194" y="17"/>
                      </a:lnTo>
                      <a:lnTo>
                        <a:pt x="194" y="19"/>
                      </a:lnTo>
                      <a:lnTo>
                        <a:pt x="194" y="21"/>
                      </a:lnTo>
                      <a:lnTo>
                        <a:pt x="194" y="19"/>
                      </a:lnTo>
                      <a:lnTo>
                        <a:pt x="194" y="21"/>
                      </a:lnTo>
                      <a:lnTo>
                        <a:pt x="192" y="21"/>
                      </a:lnTo>
                      <a:lnTo>
                        <a:pt x="194" y="21"/>
                      </a:lnTo>
                      <a:lnTo>
                        <a:pt x="192" y="21"/>
                      </a:lnTo>
                      <a:lnTo>
                        <a:pt x="194" y="21"/>
                      </a:lnTo>
                      <a:lnTo>
                        <a:pt x="192" y="21"/>
                      </a:lnTo>
                      <a:lnTo>
                        <a:pt x="192" y="23"/>
                      </a:lnTo>
                      <a:lnTo>
                        <a:pt x="192" y="21"/>
                      </a:lnTo>
                      <a:lnTo>
                        <a:pt x="192" y="23"/>
                      </a:lnTo>
                      <a:lnTo>
                        <a:pt x="190" y="23"/>
                      </a:lnTo>
                      <a:lnTo>
                        <a:pt x="190" y="21"/>
                      </a:lnTo>
                      <a:lnTo>
                        <a:pt x="188" y="21"/>
                      </a:lnTo>
                      <a:lnTo>
                        <a:pt x="190" y="21"/>
                      </a:lnTo>
                      <a:lnTo>
                        <a:pt x="190" y="23"/>
                      </a:lnTo>
                      <a:lnTo>
                        <a:pt x="188" y="23"/>
                      </a:lnTo>
                      <a:lnTo>
                        <a:pt x="188" y="21"/>
                      </a:lnTo>
                      <a:lnTo>
                        <a:pt x="186" y="21"/>
                      </a:lnTo>
                      <a:lnTo>
                        <a:pt x="188" y="21"/>
                      </a:lnTo>
                      <a:lnTo>
                        <a:pt x="188" y="23"/>
                      </a:lnTo>
                      <a:lnTo>
                        <a:pt x="190" y="23"/>
                      </a:lnTo>
                      <a:lnTo>
                        <a:pt x="190" y="25"/>
                      </a:lnTo>
                      <a:lnTo>
                        <a:pt x="188" y="25"/>
                      </a:lnTo>
                      <a:lnTo>
                        <a:pt x="186" y="25"/>
                      </a:lnTo>
                      <a:lnTo>
                        <a:pt x="186" y="27"/>
                      </a:lnTo>
                      <a:lnTo>
                        <a:pt x="186" y="29"/>
                      </a:lnTo>
                      <a:lnTo>
                        <a:pt x="186" y="27"/>
                      </a:lnTo>
                      <a:lnTo>
                        <a:pt x="186" y="29"/>
                      </a:lnTo>
                      <a:lnTo>
                        <a:pt x="188" y="29"/>
                      </a:lnTo>
                      <a:lnTo>
                        <a:pt x="186" y="31"/>
                      </a:lnTo>
                      <a:lnTo>
                        <a:pt x="186" y="33"/>
                      </a:lnTo>
                      <a:lnTo>
                        <a:pt x="184" y="33"/>
                      </a:lnTo>
                      <a:lnTo>
                        <a:pt x="186" y="33"/>
                      </a:lnTo>
                      <a:lnTo>
                        <a:pt x="184" y="33"/>
                      </a:lnTo>
                      <a:lnTo>
                        <a:pt x="186" y="33"/>
                      </a:lnTo>
                      <a:lnTo>
                        <a:pt x="184" y="33"/>
                      </a:lnTo>
                      <a:lnTo>
                        <a:pt x="186" y="33"/>
                      </a:lnTo>
                      <a:lnTo>
                        <a:pt x="186" y="31"/>
                      </a:lnTo>
                      <a:lnTo>
                        <a:pt x="186" y="33"/>
                      </a:lnTo>
                      <a:lnTo>
                        <a:pt x="186" y="31"/>
                      </a:lnTo>
                      <a:lnTo>
                        <a:pt x="186" y="33"/>
                      </a:lnTo>
                      <a:lnTo>
                        <a:pt x="186" y="34"/>
                      </a:lnTo>
                      <a:lnTo>
                        <a:pt x="186" y="36"/>
                      </a:lnTo>
                      <a:lnTo>
                        <a:pt x="188" y="36"/>
                      </a:lnTo>
                      <a:lnTo>
                        <a:pt x="188" y="38"/>
                      </a:lnTo>
                      <a:lnTo>
                        <a:pt x="188" y="36"/>
                      </a:lnTo>
                      <a:lnTo>
                        <a:pt x="188" y="38"/>
                      </a:lnTo>
                      <a:lnTo>
                        <a:pt x="190" y="38"/>
                      </a:lnTo>
                      <a:lnTo>
                        <a:pt x="190" y="40"/>
                      </a:lnTo>
                      <a:lnTo>
                        <a:pt x="188" y="40"/>
                      </a:lnTo>
                      <a:lnTo>
                        <a:pt x="190" y="40"/>
                      </a:lnTo>
                      <a:lnTo>
                        <a:pt x="190" y="42"/>
                      </a:lnTo>
                      <a:lnTo>
                        <a:pt x="190" y="44"/>
                      </a:lnTo>
                      <a:lnTo>
                        <a:pt x="192" y="44"/>
                      </a:lnTo>
                      <a:lnTo>
                        <a:pt x="192" y="46"/>
                      </a:lnTo>
                      <a:lnTo>
                        <a:pt x="190" y="46"/>
                      </a:lnTo>
                      <a:lnTo>
                        <a:pt x="190" y="48"/>
                      </a:lnTo>
                      <a:lnTo>
                        <a:pt x="188" y="48"/>
                      </a:lnTo>
                      <a:lnTo>
                        <a:pt x="188" y="50"/>
                      </a:lnTo>
                      <a:lnTo>
                        <a:pt x="190" y="50"/>
                      </a:lnTo>
                      <a:lnTo>
                        <a:pt x="190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4"/>
                      </a:lnTo>
                      <a:lnTo>
                        <a:pt x="188" y="54"/>
                      </a:lnTo>
                      <a:lnTo>
                        <a:pt x="188" y="56"/>
                      </a:lnTo>
                      <a:lnTo>
                        <a:pt x="186" y="56"/>
                      </a:lnTo>
                      <a:lnTo>
                        <a:pt x="188" y="56"/>
                      </a:lnTo>
                      <a:lnTo>
                        <a:pt x="186" y="56"/>
                      </a:lnTo>
                      <a:lnTo>
                        <a:pt x="186" y="57"/>
                      </a:lnTo>
                      <a:lnTo>
                        <a:pt x="188" y="57"/>
                      </a:lnTo>
                      <a:lnTo>
                        <a:pt x="188" y="59"/>
                      </a:lnTo>
                      <a:lnTo>
                        <a:pt x="186" y="59"/>
                      </a:lnTo>
                      <a:lnTo>
                        <a:pt x="188" y="59"/>
                      </a:lnTo>
                      <a:lnTo>
                        <a:pt x="188" y="61"/>
                      </a:lnTo>
                      <a:lnTo>
                        <a:pt x="188" y="63"/>
                      </a:lnTo>
                      <a:lnTo>
                        <a:pt x="188" y="65"/>
                      </a:lnTo>
                      <a:lnTo>
                        <a:pt x="190" y="65"/>
                      </a:lnTo>
                      <a:lnTo>
                        <a:pt x="192" y="65"/>
                      </a:lnTo>
                      <a:lnTo>
                        <a:pt x="190" y="65"/>
                      </a:lnTo>
                      <a:lnTo>
                        <a:pt x="192" y="65"/>
                      </a:lnTo>
                      <a:lnTo>
                        <a:pt x="192" y="67"/>
                      </a:lnTo>
                      <a:lnTo>
                        <a:pt x="192" y="65"/>
                      </a:lnTo>
                      <a:lnTo>
                        <a:pt x="192" y="67"/>
                      </a:lnTo>
                      <a:lnTo>
                        <a:pt x="192" y="65"/>
                      </a:lnTo>
                      <a:lnTo>
                        <a:pt x="190" y="65"/>
                      </a:lnTo>
                      <a:lnTo>
                        <a:pt x="192" y="65"/>
                      </a:lnTo>
                      <a:lnTo>
                        <a:pt x="192" y="63"/>
                      </a:lnTo>
                      <a:lnTo>
                        <a:pt x="192" y="61"/>
                      </a:lnTo>
                      <a:lnTo>
                        <a:pt x="190" y="61"/>
                      </a:lnTo>
                      <a:lnTo>
                        <a:pt x="190" y="59"/>
                      </a:lnTo>
                      <a:lnTo>
                        <a:pt x="188" y="59"/>
                      </a:lnTo>
                      <a:lnTo>
                        <a:pt x="188" y="57"/>
                      </a:lnTo>
                      <a:lnTo>
                        <a:pt x="188" y="56"/>
                      </a:lnTo>
                      <a:lnTo>
                        <a:pt x="188" y="57"/>
                      </a:lnTo>
                      <a:lnTo>
                        <a:pt x="188" y="56"/>
                      </a:lnTo>
                      <a:lnTo>
                        <a:pt x="186" y="56"/>
                      </a:lnTo>
                      <a:lnTo>
                        <a:pt x="188" y="56"/>
                      </a:lnTo>
                      <a:lnTo>
                        <a:pt x="188" y="54"/>
                      </a:lnTo>
                      <a:lnTo>
                        <a:pt x="186" y="54"/>
                      </a:lnTo>
                      <a:lnTo>
                        <a:pt x="186" y="52"/>
                      </a:lnTo>
                      <a:lnTo>
                        <a:pt x="188" y="52"/>
                      </a:lnTo>
                      <a:lnTo>
                        <a:pt x="190" y="52"/>
                      </a:lnTo>
                      <a:lnTo>
                        <a:pt x="190" y="50"/>
                      </a:lnTo>
                      <a:lnTo>
                        <a:pt x="190" y="48"/>
                      </a:lnTo>
                      <a:lnTo>
                        <a:pt x="188" y="48"/>
                      </a:lnTo>
                      <a:lnTo>
                        <a:pt x="190" y="48"/>
                      </a:lnTo>
                      <a:lnTo>
                        <a:pt x="192" y="48"/>
                      </a:lnTo>
                      <a:lnTo>
                        <a:pt x="192" y="46"/>
                      </a:lnTo>
                      <a:lnTo>
                        <a:pt x="192" y="44"/>
                      </a:lnTo>
                      <a:lnTo>
                        <a:pt x="192" y="42"/>
                      </a:lnTo>
                      <a:lnTo>
                        <a:pt x="190" y="42"/>
                      </a:lnTo>
                      <a:lnTo>
                        <a:pt x="190" y="40"/>
                      </a:lnTo>
                      <a:lnTo>
                        <a:pt x="190" y="38"/>
                      </a:lnTo>
                      <a:lnTo>
                        <a:pt x="192" y="38"/>
                      </a:lnTo>
                      <a:lnTo>
                        <a:pt x="190" y="38"/>
                      </a:lnTo>
                      <a:lnTo>
                        <a:pt x="190" y="36"/>
                      </a:lnTo>
                      <a:lnTo>
                        <a:pt x="190" y="38"/>
                      </a:lnTo>
                      <a:lnTo>
                        <a:pt x="190" y="36"/>
                      </a:lnTo>
                      <a:lnTo>
                        <a:pt x="188" y="36"/>
                      </a:lnTo>
                      <a:lnTo>
                        <a:pt x="188" y="34"/>
                      </a:lnTo>
                      <a:lnTo>
                        <a:pt x="188" y="33"/>
                      </a:lnTo>
                      <a:lnTo>
                        <a:pt x="190" y="33"/>
                      </a:lnTo>
                      <a:lnTo>
                        <a:pt x="188" y="33"/>
                      </a:lnTo>
                      <a:lnTo>
                        <a:pt x="188" y="31"/>
                      </a:lnTo>
                      <a:lnTo>
                        <a:pt x="188" y="29"/>
                      </a:lnTo>
                      <a:lnTo>
                        <a:pt x="190" y="29"/>
                      </a:lnTo>
                      <a:lnTo>
                        <a:pt x="188" y="29"/>
                      </a:lnTo>
                      <a:lnTo>
                        <a:pt x="188" y="27"/>
                      </a:lnTo>
                      <a:lnTo>
                        <a:pt x="188" y="25"/>
                      </a:lnTo>
                      <a:lnTo>
                        <a:pt x="190" y="25"/>
                      </a:lnTo>
                      <a:lnTo>
                        <a:pt x="190" y="27"/>
                      </a:lnTo>
                      <a:lnTo>
                        <a:pt x="190" y="25"/>
                      </a:lnTo>
                      <a:lnTo>
                        <a:pt x="190" y="23"/>
                      </a:lnTo>
                      <a:lnTo>
                        <a:pt x="192" y="23"/>
                      </a:lnTo>
                      <a:lnTo>
                        <a:pt x="192" y="25"/>
                      </a:lnTo>
                      <a:lnTo>
                        <a:pt x="192" y="23"/>
                      </a:lnTo>
                      <a:lnTo>
                        <a:pt x="194" y="23"/>
                      </a:lnTo>
                      <a:lnTo>
                        <a:pt x="196" y="25"/>
                      </a:lnTo>
                      <a:lnTo>
                        <a:pt x="196" y="27"/>
                      </a:lnTo>
                      <a:lnTo>
                        <a:pt x="196" y="29"/>
                      </a:lnTo>
                      <a:lnTo>
                        <a:pt x="196" y="31"/>
                      </a:lnTo>
                      <a:lnTo>
                        <a:pt x="196" y="33"/>
                      </a:lnTo>
                      <a:lnTo>
                        <a:pt x="198" y="33"/>
                      </a:lnTo>
                      <a:lnTo>
                        <a:pt x="198" y="34"/>
                      </a:lnTo>
                      <a:lnTo>
                        <a:pt x="198" y="36"/>
                      </a:lnTo>
                      <a:lnTo>
                        <a:pt x="198" y="38"/>
                      </a:lnTo>
                      <a:lnTo>
                        <a:pt x="200" y="38"/>
                      </a:lnTo>
                      <a:lnTo>
                        <a:pt x="200" y="40"/>
                      </a:lnTo>
                      <a:lnTo>
                        <a:pt x="200" y="42"/>
                      </a:lnTo>
                      <a:lnTo>
                        <a:pt x="200" y="44"/>
                      </a:lnTo>
                      <a:lnTo>
                        <a:pt x="200" y="42"/>
                      </a:lnTo>
                      <a:lnTo>
                        <a:pt x="200" y="44"/>
                      </a:lnTo>
                      <a:lnTo>
                        <a:pt x="200" y="46"/>
                      </a:lnTo>
                      <a:lnTo>
                        <a:pt x="201" y="46"/>
                      </a:lnTo>
                      <a:lnTo>
                        <a:pt x="201" y="48"/>
                      </a:lnTo>
                      <a:lnTo>
                        <a:pt x="201" y="50"/>
                      </a:lnTo>
                      <a:lnTo>
                        <a:pt x="201" y="48"/>
                      </a:lnTo>
                      <a:lnTo>
                        <a:pt x="201" y="50"/>
                      </a:lnTo>
                      <a:lnTo>
                        <a:pt x="201" y="52"/>
                      </a:lnTo>
                      <a:lnTo>
                        <a:pt x="203" y="52"/>
                      </a:lnTo>
                      <a:lnTo>
                        <a:pt x="203" y="54"/>
                      </a:lnTo>
                      <a:lnTo>
                        <a:pt x="203" y="56"/>
                      </a:lnTo>
                      <a:lnTo>
                        <a:pt x="205" y="56"/>
                      </a:lnTo>
                      <a:lnTo>
                        <a:pt x="205" y="57"/>
                      </a:lnTo>
                      <a:lnTo>
                        <a:pt x="205" y="59"/>
                      </a:lnTo>
                      <a:lnTo>
                        <a:pt x="205" y="61"/>
                      </a:lnTo>
                      <a:lnTo>
                        <a:pt x="205" y="59"/>
                      </a:lnTo>
                      <a:lnTo>
                        <a:pt x="205" y="61"/>
                      </a:lnTo>
                      <a:lnTo>
                        <a:pt x="207" y="61"/>
                      </a:lnTo>
                      <a:lnTo>
                        <a:pt x="207" y="63"/>
                      </a:lnTo>
                      <a:lnTo>
                        <a:pt x="207" y="65"/>
                      </a:lnTo>
                      <a:lnTo>
                        <a:pt x="209" y="65"/>
                      </a:lnTo>
                      <a:lnTo>
                        <a:pt x="209" y="67"/>
                      </a:lnTo>
                      <a:lnTo>
                        <a:pt x="209" y="69"/>
                      </a:lnTo>
                      <a:lnTo>
                        <a:pt x="211" y="69"/>
                      </a:lnTo>
                      <a:lnTo>
                        <a:pt x="209" y="69"/>
                      </a:lnTo>
                      <a:lnTo>
                        <a:pt x="209" y="71"/>
                      </a:lnTo>
                      <a:lnTo>
                        <a:pt x="209" y="69"/>
                      </a:lnTo>
                      <a:lnTo>
                        <a:pt x="211" y="71"/>
                      </a:lnTo>
                      <a:lnTo>
                        <a:pt x="211" y="73"/>
                      </a:lnTo>
                      <a:lnTo>
                        <a:pt x="211" y="75"/>
                      </a:lnTo>
                      <a:lnTo>
                        <a:pt x="213" y="75"/>
                      </a:lnTo>
                      <a:lnTo>
                        <a:pt x="213" y="77"/>
                      </a:lnTo>
                      <a:lnTo>
                        <a:pt x="213" y="79"/>
                      </a:lnTo>
                      <a:lnTo>
                        <a:pt x="215" y="79"/>
                      </a:lnTo>
                      <a:lnTo>
                        <a:pt x="215" y="81"/>
                      </a:lnTo>
                      <a:lnTo>
                        <a:pt x="217" y="82"/>
                      </a:lnTo>
                      <a:lnTo>
                        <a:pt x="217" y="84"/>
                      </a:lnTo>
                      <a:lnTo>
                        <a:pt x="219" y="84"/>
                      </a:lnTo>
                      <a:lnTo>
                        <a:pt x="221" y="86"/>
                      </a:lnTo>
                      <a:lnTo>
                        <a:pt x="221" y="84"/>
                      </a:lnTo>
                      <a:lnTo>
                        <a:pt x="219" y="84"/>
                      </a:lnTo>
                      <a:lnTo>
                        <a:pt x="221" y="84"/>
                      </a:lnTo>
                      <a:lnTo>
                        <a:pt x="219" y="84"/>
                      </a:lnTo>
                      <a:lnTo>
                        <a:pt x="219" y="82"/>
                      </a:lnTo>
                      <a:lnTo>
                        <a:pt x="217" y="82"/>
                      </a:lnTo>
                      <a:lnTo>
                        <a:pt x="217" y="81"/>
                      </a:lnTo>
                      <a:lnTo>
                        <a:pt x="217" y="82"/>
                      </a:lnTo>
                      <a:lnTo>
                        <a:pt x="217" y="81"/>
                      </a:lnTo>
                      <a:lnTo>
                        <a:pt x="217" y="79"/>
                      </a:lnTo>
                      <a:lnTo>
                        <a:pt x="215" y="79"/>
                      </a:lnTo>
                      <a:lnTo>
                        <a:pt x="217" y="79"/>
                      </a:lnTo>
                      <a:lnTo>
                        <a:pt x="217" y="81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19" y="84"/>
                      </a:lnTo>
                      <a:lnTo>
                        <a:pt x="221" y="84"/>
                      </a:lnTo>
                      <a:lnTo>
                        <a:pt x="221" y="86"/>
                      </a:lnTo>
                      <a:lnTo>
                        <a:pt x="221" y="88"/>
                      </a:lnTo>
                      <a:lnTo>
                        <a:pt x="223" y="88"/>
                      </a:lnTo>
                      <a:lnTo>
                        <a:pt x="223" y="90"/>
                      </a:lnTo>
                      <a:lnTo>
                        <a:pt x="223" y="92"/>
                      </a:lnTo>
                      <a:lnTo>
                        <a:pt x="224" y="92"/>
                      </a:lnTo>
                      <a:lnTo>
                        <a:pt x="223" y="92"/>
                      </a:lnTo>
                      <a:lnTo>
                        <a:pt x="223" y="94"/>
                      </a:lnTo>
                      <a:lnTo>
                        <a:pt x="221" y="94"/>
                      </a:lnTo>
                      <a:lnTo>
                        <a:pt x="221" y="92"/>
                      </a:lnTo>
                      <a:lnTo>
                        <a:pt x="223" y="92"/>
                      </a:lnTo>
                      <a:lnTo>
                        <a:pt x="223" y="90"/>
                      </a:lnTo>
                      <a:lnTo>
                        <a:pt x="223" y="88"/>
                      </a:lnTo>
                      <a:lnTo>
                        <a:pt x="223" y="90"/>
                      </a:lnTo>
                      <a:lnTo>
                        <a:pt x="221" y="90"/>
                      </a:lnTo>
                      <a:lnTo>
                        <a:pt x="223" y="88"/>
                      </a:lnTo>
                      <a:lnTo>
                        <a:pt x="221" y="88"/>
                      </a:lnTo>
                      <a:lnTo>
                        <a:pt x="223" y="88"/>
                      </a:lnTo>
                      <a:lnTo>
                        <a:pt x="221" y="88"/>
                      </a:lnTo>
                      <a:lnTo>
                        <a:pt x="221" y="90"/>
                      </a:lnTo>
                      <a:lnTo>
                        <a:pt x="221" y="92"/>
                      </a:lnTo>
                      <a:lnTo>
                        <a:pt x="219" y="92"/>
                      </a:lnTo>
                      <a:lnTo>
                        <a:pt x="219" y="94"/>
                      </a:lnTo>
                      <a:lnTo>
                        <a:pt x="219" y="96"/>
                      </a:lnTo>
                      <a:lnTo>
                        <a:pt x="219" y="98"/>
                      </a:lnTo>
                      <a:lnTo>
                        <a:pt x="219" y="96"/>
                      </a:lnTo>
                      <a:lnTo>
                        <a:pt x="219" y="98"/>
                      </a:lnTo>
                      <a:lnTo>
                        <a:pt x="219" y="100"/>
                      </a:lnTo>
                      <a:lnTo>
                        <a:pt x="221" y="102"/>
                      </a:lnTo>
                      <a:lnTo>
                        <a:pt x="221" y="104"/>
                      </a:lnTo>
                      <a:lnTo>
                        <a:pt x="221" y="102"/>
                      </a:lnTo>
                      <a:lnTo>
                        <a:pt x="219" y="102"/>
                      </a:lnTo>
                      <a:lnTo>
                        <a:pt x="219" y="100"/>
                      </a:lnTo>
                      <a:lnTo>
                        <a:pt x="219" y="98"/>
                      </a:lnTo>
                      <a:lnTo>
                        <a:pt x="219" y="96"/>
                      </a:lnTo>
                      <a:lnTo>
                        <a:pt x="217" y="96"/>
                      </a:lnTo>
                      <a:lnTo>
                        <a:pt x="217" y="94"/>
                      </a:lnTo>
                      <a:lnTo>
                        <a:pt x="217" y="92"/>
                      </a:lnTo>
                      <a:lnTo>
                        <a:pt x="217" y="90"/>
                      </a:lnTo>
                      <a:lnTo>
                        <a:pt x="217" y="88"/>
                      </a:lnTo>
                      <a:lnTo>
                        <a:pt x="219" y="88"/>
                      </a:lnTo>
                      <a:lnTo>
                        <a:pt x="219" y="90"/>
                      </a:lnTo>
                      <a:lnTo>
                        <a:pt x="219" y="88"/>
                      </a:lnTo>
                      <a:lnTo>
                        <a:pt x="217" y="88"/>
                      </a:lnTo>
                      <a:lnTo>
                        <a:pt x="219" y="88"/>
                      </a:lnTo>
                      <a:lnTo>
                        <a:pt x="217" y="88"/>
                      </a:lnTo>
                      <a:lnTo>
                        <a:pt x="219" y="88"/>
                      </a:lnTo>
                      <a:lnTo>
                        <a:pt x="221" y="88"/>
                      </a:lnTo>
                      <a:lnTo>
                        <a:pt x="221" y="86"/>
                      </a:lnTo>
                      <a:lnTo>
                        <a:pt x="221" y="88"/>
                      </a:lnTo>
                      <a:lnTo>
                        <a:pt x="221" y="86"/>
                      </a:lnTo>
                      <a:lnTo>
                        <a:pt x="219" y="86"/>
                      </a:lnTo>
                      <a:lnTo>
                        <a:pt x="219" y="88"/>
                      </a:lnTo>
                      <a:lnTo>
                        <a:pt x="217" y="88"/>
                      </a:lnTo>
                      <a:lnTo>
                        <a:pt x="217" y="86"/>
                      </a:lnTo>
                      <a:lnTo>
                        <a:pt x="217" y="88"/>
                      </a:lnTo>
                      <a:lnTo>
                        <a:pt x="217" y="86"/>
                      </a:lnTo>
                      <a:lnTo>
                        <a:pt x="215" y="86"/>
                      </a:lnTo>
                      <a:lnTo>
                        <a:pt x="217" y="86"/>
                      </a:lnTo>
                      <a:lnTo>
                        <a:pt x="215" y="86"/>
                      </a:lnTo>
                      <a:lnTo>
                        <a:pt x="215" y="84"/>
                      </a:lnTo>
                      <a:lnTo>
                        <a:pt x="217" y="84"/>
                      </a:lnTo>
                      <a:lnTo>
                        <a:pt x="217" y="82"/>
                      </a:lnTo>
                      <a:lnTo>
                        <a:pt x="215" y="82"/>
                      </a:lnTo>
                      <a:lnTo>
                        <a:pt x="215" y="81"/>
                      </a:lnTo>
                      <a:lnTo>
                        <a:pt x="213" y="81"/>
                      </a:lnTo>
                      <a:lnTo>
                        <a:pt x="213" y="82"/>
                      </a:lnTo>
                      <a:lnTo>
                        <a:pt x="215" y="84"/>
                      </a:lnTo>
                      <a:lnTo>
                        <a:pt x="215" y="86"/>
                      </a:lnTo>
                      <a:lnTo>
                        <a:pt x="215" y="88"/>
                      </a:lnTo>
                      <a:lnTo>
                        <a:pt x="215" y="90"/>
                      </a:lnTo>
                      <a:lnTo>
                        <a:pt x="215" y="92"/>
                      </a:lnTo>
                      <a:lnTo>
                        <a:pt x="217" y="92"/>
                      </a:lnTo>
                      <a:lnTo>
                        <a:pt x="215" y="92"/>
                      </a:lnTo>
                      <a:lnTo>
                        <a:pt x="217" y="92"/>
                      </a:lnTo>
                      <a:lnTo>
                        <a:pt x="217" y="94"/>
                      </a:lnTo>
                      <a:lnTo>
                        <a:pt x="217" y="96"/>
                      </a:lnTo>
                      <a:lnTo>
                        <a:pt x="217" y="98"/>
                      </a:lnTo>
                      <a:lnTo>
                        <a:pt x="219" y="98"/>
                      </a:lnTo>
                      <a:lnTo>
                        <a:pt x="219" y="100"/>
                      </a:lnTo>
                      <a:lnTo>
                        <a:pt x="219" y="102"/>
                      </a:lnTo>
                      <a:lnTo>
                        <a:pt x="221" y="104"/>
                      </a:lnTo>
                      <a:lnTo>
                        <a:pt x="221" y="105"/>
                      </a:lnTo>
                      <a:lnTo>
                        <a:pt x="221" y="107"/>
                      </a:lnTo>
                      <a:lnTo>
                        <a:pt x="223" y="107"/>
                      </a:lnTo>
                      <a:lnTo>
                        <a:pt x="223" y="109"/>
                      </a:lnTo>
                      <a:lnTo>
                        <a:pt x="223" y="111"/>
                      </a:lnTo>
                      <a:lnTo>
                        <a:pt x="224" y="111"/>
                      </a:lnTo>
                      <a:lnTo>
                        <a:pt x="224" y="113"/>
                      </a:lnTo>
                      <a:lnTo>
                        <a:pt x="224" y="115"/>
                      </a:lnTo>
                      <a:lnTo>
                        <a:pt x="226" y="115"/>
                      </a:lnTo>
                      <a:lnTo>
                        <a:pt x="226" y="117"/>
                      </a:lnTo>
                      <a:lnTo>
                        <a:pt x="226" y="119"/>
                      </a:lnTo>
                      <a:lnTo>
                        <a:pt x="228" y="119"/>
                      </a:lnTo>
                      <a:lnTo>
                        <a:pt x="228" y="121"/>
                      </a:lnTo>
                      <a:lnTo>
                        <a:pt x="228" y="123"/>
                      </a:lnTo>
                      <a:lnTo>
                        <a:pt x="228" y="125"/>
                      </a:lnTo>
                      <a:lnTo>
                        <a:pt x="228" y="127"/>
                      </a:lnTo>
                      <a:lnTo>
                        <a:pt x="230" y="127"/>
                      </a:lnTo>
                      <a:lnTo>
                        <a:pt x="230" y="129"/>
                      </a:lnTo>
                      <a:lnTo>
                        <a:pt x="230" y="130"/>
                      </a:lnTo>
                      <a:lnTo>
                        <a:pt x="230" y="132"/>
                      </a:lnTo>
                      <a:lnTo>
                        <a:pt x="232" y="132"/>
                      </a:lnTo>
                      <a:lnTo>
                        <a:pt x="232" y="134"/>
                      </a:lnTo>
                      <a:lnTo>
                        <a:pt x="232" y="136"/>
                      </a:lnTo>
                      <a:lnTo>
                        <a:pt x="234" y="136"/>
                      </a:lnTo>
                      <a:lnTo>
                        <a:pt x="234" y="138"/>
                      </a:lnTo>
                      <a:lnTo>
                        <a:pt x="234" y="136"/>
                      </a:lnTo>
                      <a:lnTo>
                        <a:pt x="232" y="136"/>
                      </a:lnTo>
                      <a:lnTo>
                        <a:pt x="232" y="138"/>
                      </a:lnTo>
                      <a:lnTo>
                        <a:pt x="232" y="136"/>
                      </a:lnTo>
                      <a:lnTo>
                        <a:pt x="230" y="136"/>
                      </a:lnTo>
                      <a:lnTo>
                        <a:pt x="232" y="138"/>
                      </a:lnTo>
                      <a:lnTo>
                        <a:pt x="234" y="138"/>
                      </a:lnTo>
                      <a:lnTo>
                        <a:pt x="234" y="140"/>
                      </a:lnTo>
                      <a:lnTo>
                        <a:pt x="236" y="140"/>
                      </a:lnTo>
                      <a:lnTo>
                        <a:pt x="236" y="142"/>
                      </a:lnTo>
                      <a:lnTo>
                        <a:pt x="236" y="144"/>
                      </a:lnTo>
                      <a:lnTo>
                        <a:pt x="238" y="144"/>
                      </a:lnTo>
                      <a:lnTo>
                        <a:pt x="238" y="146"/>
                      </a:lnTo>
                      <a:lnTo>
                        <a:pt x="236" y="146"/>
                      </a:lnTo>
                      <a:lnTo>
                        <a:pt x="238" y="146"/>
                      </a:lnTo>
                      <a:lnTo>
                        <a:pt x="236" y="146"/>
                      </a:lnTo>
                      <a:lnTo>
                        <a:pt x="238" y="146"/>
                      </a:lnTo>
                      <a:lnTo>
                        <a:pt x="236" y="146"/>
                      </a:lnTo>
                      <a:lnTo>
                        <a:pt x="238" y="146"/>
                      </a:lnTo>
                      <a:lnTo>
                        <a:pt x="238" y="148"/>
                      </a:lnTo>
                      <a:lnTo>
                        <a:pt x="238" y="146"/>
                      </a:lnTo>
                      <a:lnTo>
                        <a:pt x="238" y="148"/>
                      </a:lnTo>
                      <a:lnTo>
                        <a:pt x="238" y="150"/>
                      </a:lnTo>
                      <a:lnTo>
                        <a:pt x="240" y="152"/>
                      </a:lnTo>
                      <a:lnTo>
                        <a:pt x="240" y="153"/>
                      </a:lnTo>
                      <a:lnTo>
                        <a:pt x="240" y="152"/>
                      </a:lnTo>
                      <a:lnTo>
                        <a:pt x="238" y="152"/>
                      </a:lnTo>
                      <a:lnTo>
                        <a:pt x="240" y="152"/>
                      </a:lnTo>
                      <a:lnTo>
                        <a:pt x="238" y="152"/>
                      </a:lnTo>
                      <a:lnTo>
                        <a:pt x="240" y="152"/>
                      </a:lnTo>
                      <a:lnTo>
                        <a:pt x="238" y="152"/>
                      </a:lnTo>
                      <a:lnTo>
                        <a:pt x="240" y="152"/>
                      </a:lnTo>
                      <a:lnTo>
                        <a:pt x="240" y="150"/>
                      </a:lnTo>
                      <a:lnTo>
                        <a:pt x="238" y="150"/>
                      </a:lnTo>
                      <a:lnTo>
                        <a:pt x="238" y="152"/>
                      </a:lnTo>
                      <a:lnTo>
                        <a:pt x="240" y="152"/>
                      </a:lnTo>
                      <a:lnTo>
                        <a:pt x="238" y="152"/>
                      </a:lnTo>
                      <a:lnTo>
                        <a:pt x="238" y="150"/>
                      </a:lnTo>
                      <a:lnTo>
                        <a:pt x="238" y="152"/>
                      </a:lnTo>
                      <a:lnTo>
                        <a:pt x="238" y="153"/>
                      </a:lnTo>
                      <a:lnTo>
                        <a:pt x="238" y="155"/>
                      </a:lnTo>
                      <a:lnTo>
                        <a:pt x="238" y="157"/>
                      </a:lnTo>
                      <a:lnTo>
                        <a:pt x="238" y="159"/>
                      </a:lnTo>
                      <a:lnTo>
                        <a:pt x="238" y="161"/>
                      </a:lnTo>
                      <a:lnTo>
                        <a:pt x="238" y="159"/>
                      </a:lnTo>
                      <a:lnTo>
                        <a:pt x="240" y="159"/>
                      </a:lnTo>
                      <a:lnTo>
                        <a:pt x="238" y="159"/>
                      </a:lnTo>
                      <a:lnTo>
                        <a:pt x="238" y="161"/>
                      </a:lnTo>
                      <a:lnTo>
                        <a:pt x="238" y="159"/>
                      </a:lnTo>
                      <a:lnTo>
                        <a:pt x="240" y="159"/>
                      </a:lnTo>
                      <a:lnTo>
                        <a:pt x="240" y="157"/>
                      </a:lnTo>
                      <a:lnTo>
                        <a:pt x="238" y="157"/>
                      </a:lnTo>
                      <a:lnTo>
                        <a:pt x="240" y="157"/>
                      </a:lnTo>
                      <a:lnTo>
                        <a:pt x="240" y="155"/>
                      </a:lnTo>
                      <a:lnTo>
                        <a:pt x="238" y="155"/>
                      </a:lnTo>
                      <a:lnTo>
                        <a:pt x="238" y="153"/>
                      </a:lnTo>
                      <a:lnTo>
                        <a:pt x="240" y="153"/>
                      </a:lnTo>
                      <a:lnTo>
                        <a:pt x="238" y="153"/>
                      </a:lnTo>
                      <a:lnTo>
                        <a:pt x="240" y="153"/>
                      </a:lnTo>
                      <a:lnTo>
                        <a:pt x="240" y="155"/>
                      </a:lnTo>
                      <a:lnTo>
                        <a:pt x="240" y="157"/>
                      </a:lnTo>
                      <a:lnTo>
                        <a:pt x="240" y="159"/>
                      </a:lnTo>
                      <a:lnTo>
                        <a:pt x="240" y="161"/>
                      </a:lnTo>
                      <a:lnTo>
                        <a:pt x="238" y="161"/>
                      </a:lnTo>
                      <a:lnTo>
                        <a:pt x="238" y="163"/>
                      </a:lnTo>
                      <a:lnTo>
                        <a:pt x="238" y="165"/>
                      </a:lnTo>
                      <a:lnTo>
                        <a:pt x="238" y="167"/>
                      </a:lnTo>
                      <a:lnTo>
                        <a:pt x="238" y="169"/>
                      </a:lnTo>
                      <a:lnTo>
                        <a:pt x="238" y="171"/>
                      </a:lnTo>
                      <a:lnTo>
                        <a:pt x="238" y="173"/>
                      </a:lnTo>
                      <a:lnTo>
                        <a:pt x="238" y="175"/>
                      </a:lnTo>
                      <a:lnTo>
                        <a:pt x="236" y="175"/>
                      </a:lnTo>
                      <a:lnTo>
                        <a:pt x="236" y="177"/>
                      </a:lnTo>
                      <a:lnTo>
                        <a:pt x="236" y="178"/>
                      </a:lnTo>
                      <a:lnTo>
                        <a:pt x="236" y="180"/>
                      </a:lnTo>
                      <a:lnTo>
                        <a:pt x="236" y="182"/>
                      </a:lnTo>
                      <a:lnTo>
                        <a:pt x="236" y="184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41" name="Freeform 1013"/>
                <p:cNvSpPr>
                  <a:spLocks noEditPoints="1"/>
                </p:cNvSpPr>
                <p:nvPr/>
              </p:nvSpPr>
              <p:spPr bwMode="auto">
                <a:xfrm>
                  <a:off x="5159674" y="2912407"/>
                  <a:ext cx="238125" cy="277813"/>
                </a:xfrm>
                <a:custGeom>
                  <a:avLst/>
                  <a:gdLst>
                    <a:gd name="T0" fmla="*/ 131 w 150"/>
                    <a:gd name="T1" fmla="*/ 158 h 175"/>
                    <a:gd name="T2" fmla="*/ 133 w 150"/>
                    <a:gd name="T3" fmla="*/ 150 h 175"/>
                    <a:gd name="T4" fmla="*/ 131 w 150"/>
                    <a:gd name="T5" fmla="*/ 144 h 175"/>
                    <a:gd name="T6" fmla="*/ 137 w 150"/>
                    <a:gd name="T7" fmla="*/ 142 h 175"/>
                    <a:gd name="T8" fmla="*/ 135 w 150"/>
                    <a:gd name="T9" fmla="*/ 146 h 175"/>
                    <a:gd name="T10" fmla="*/ 137 w 150"/>
                    <a:gd name="T11" fmla="*/ 140 h 175"/>
                    <a:gd name="T12" fmla="*/ 137 w 150"/>
                    <a:gd name="T13" fmla="*/ 135 h 175"/>
                    <a:gd name="T14" fmla="*/ 138 w 150"/>
                    <a:gd name="T15" fmla="*/ 133 h 175"/>
                    <a:gd name="T16" fmla="*/ 138 w 150"/>
                    <a:gd name="T17" fmla="*/ 127 h 175"/>
                    <a:gd name="T18" fmla="*/ 140 w 150"/>
                    <a:gd name="T19" fmla="*/ 129 h 175"/>
                    <a:gd name="T20" fmla="*/ 140 w 150"/>
                    <a:gd name="T21" fmla="*/ 123 h 175"/>
                    <a:gd name="T22" fmla="*/ 140 w 150"/>
                    <a:gd name="T23" fmla="*/ 115 h 175"/>
                    <a:gd name="T24" fmla="*/ 140 w 150"/>
                    <a:gd name="T25" fmla="*/ 115 h 175"/>
                    <a:gd name="T26" fmla="*/ 148 w 150"/>
                    <a:gd name="T27" fmla="*/ 113 h 175"/>
                    <a:gd name="T28" fmla="*/ 148 w 150"/>
                    <a:gd name="T29" fmla="*/ 115 h 175"/>
                    <a:gd name="T30" fmla="*/ 146 w 150"/>
                    <a:gd name="T31" fmla="*/ 110 h 175"/>
                    <a:gd name="T32" fmla="*/ 137 w 150"/>
                    <a:gd name="T33" fmla="*/ 125 h 175"/>
                    <a:gd name="T34" fmla="*/ 138 w 150"/>
                    <a:gd name="T35" fmla="*/ 129 h 175"/>
                    <a:gd name="T36" fmla="*/ 137 w 150"/>
                    <a:gd name="T37" fmla="*/ 133 h 175"/>
                    <a:gd name="T38" fmla="*/ 137 w 150"/>
                    <a:gd name="T39" fmla="*/ 138 h 175"/>
                    <a:gd name="T40" fmla="*/ 131 w 150"/>
                    <a:gd name="T41" fmla="*/ 138 h 175"/>
                    <a:gd name="T42" fmla="*/ 129 w 150"/>
                    <a:gd name="T43" fmla="*/ 142 h 175"/>
                    <a:gd name="T44" fmla="*/ 129 w 150"/>
                    <a:gd name="T45" fmla="*/ 144 h 175"/>
                    <a:gd name="T46" fmla="*/ 131 w 150"/>
                    <a:gd name="T47" fmla="*/ 146 h 175"/>
                    <a:gd name="T48" fmla="*/ 129 w 150"/>
                    <a:gd name="T49" fmla="*/ 150 h 175"/>
                    <a:gd name="T50" fmla="*/ 129 w 150"/>
                    <a:gd name="T51" fmla="*/ 152 h 175"/>
                    <a:gd name="T52" fmla="*/ 129 w 150"/>
                    <a:gd name="T53" fmla="*/ 158 h 175"/>
                    <a:gd name="T54" fmla="*/ 127 w 150"/>
                    <a:gd name="T55" fmla="*/ 161 h 175"/>
                    <a:gd name="T56" fmla="*/ 117 w 150"/>
                    <a:gd name="T57" fmla="*/ 158 h 175"/>
                    <a:gd name="T58" fmla="*/ 113 w 150"/>
                    <a:gd name="T59" fmla="*/ 169 h 175"/>
                    <a:gd name="T60" fmla="*/ 108 w 150"/>
                    <a:gd name="T61" fmla="*/ 165 h 175"/>
                    <a:gd name="T62" fmla="*/ 83 w 150"/>
                    <a:gd name="T63" fmla="*/ 165 h 175"/>
                    <a:gd name="T64" fmla="*/ 60 w 150"/>
                    <a:gd name="T65" fmla="*/ 163 h 175"/>
                    <a:gd name="T66" fmla="*/ 37 w 150"/>
                    <a:gd name="T67" fmla="*/ 161 h 175"/>
                    <a:gd name="T68" fmla="*/ 19 w 150"/>
                    <a:gd name="T69" fmla="*/ 154 h 175"/>
                    <a:gd name="T70" fmla="*/ 17 w 150"/>
                    <a:gd name="T71" fmla="*/ 135 h 175"/>
                    <a:gd name="T72" fmla="*/ 17 w 150"/>
                    <a:gd name="T73" fmla="*/ 113 h 175"/>
                    <a:gd name="T74" fmla="*/ 19 w 150"/>
                    <a:gd name="T75" fmla="*/ 102 h 175"/>
                    <a:gd name="T76" fmla="*/ 16 w 150"/>
                    <a:gd name="T77" fmla="*/ 88 h 175"/>
                    <a:gd name="T78" fmla="*/ 12 w 150"/>
                    <a:gd name="T79" fmla="*/ 75 h 175"/>
                    <a:gd name="T80" fmla="*/ 10 w 150"/>
                    <a:gd name="T81" fmla="*/ 52 h 175"/>
                    <a:gd name="T82" fmla="*/ 6 w 150"/>
                    <a:gd name="T83" fmla="*/ 31 h 175"/>
                    <a:gd name="T84" fmla="*/ 2 w 150"/>
                    <a:gd name="T85" fmla="*/ 10 h 175"/>
                    <a:gd name="T86" fmla="*/ 16 w 150"/>
                    <a:gd name="T87" fmla="*/ 0 h 175"/>
                    <a:gd name="T88" fmla="*/ 46 w 150"/>
                    <a:gd name="T89" fmla="*/ 0 h 175"/>
                    <a:gd name="T90" fmla="*/ 75 w 150"/>
                    <a:gd name="T91" fmla="*/ 0 h 175"/>
                    <a:gd name="T92" fmla="*/ 75 w 150"/>
                    <a:gd name="T93" fmla="*/ 6 h 175"/>
                    <a:gd name="T94" fmla="*/ 79 w 150"/>
                    <a:gd name="T95" fmla="*/ 15 h 175"/>
                    <a:gd name="T96" fmla="*/ 90 w 150"/>
                    <a:gd name="T97" fmla="*/ 29 h 175"/>
                    <a:gd name="T98" fmla="*/ 102 w 150"/>
                    <a:gd name="T99" fmla="*/ 42 h 175"/>
                    <a:gd name="T100" fmla="*/ 113 w 150"/>
                    <a:gd name="T101" fmla="*/ 56 h 175"/>
                    <a:gd name="T102" fmla="*/ 117 w 150"/>
                    <a:gd name="T103" fmla="*/ 65 h 175"/>
                    <a:gd name="T104" fmla="*/ 127 w 150"/>
                    <a:gd name="T105" fmla="*/ 73 h 175"/>
                    <a:gd name="T106" fmla="*/ 131 w 150"/>
                    <a:gd name="T107" fmla="*/ 81 h 175"/>
                    <a:gd name="T108" fmla="*/ 137 w 150"/>
                    <a:gd name="T109" fmla="*/ 94 h 175"/>
                    <a:gd name="T110" fmla="*/ 142 w 150"/>
                    <a:gd name="T111" fmla="*/ 102 h 175"/>
                    <a:gd name="T112" fmla="*/ 142 w 150"/>
                    <a:gd name="T113" fmla="*/ 108 h 175"/>
                    <a:gd name="T114" fmla="*/ 148 w 150"/>
                    <a:gd name="T115" fmla="*/ 117 h 175"/>
                    <a:gd name="T116" fmla="*/ 144 w 150"/>
                    <a:gd name="T117" fmla="*/ 115 h 175"/>
                    <a:gd name="T118" fmla="*/ 140 w 150"/>
                    <a:gd name="T119" fmla="*/ 117 h 1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50" h="175">
                      <a:moveTo>
                        <a:pt x="131" y="159"/>
                      </a:moveTo>
                      <a:lnTo>
                        <a:pt x="131" y="158"/>
                      </a:lnTo>
                      <a:lnTo>
                        <a:pt x="131" y="159"/>
                      </a:lnTo>
                      <a:close/>
                      <a:moveTo>
                        <a:pt x="129" y="156"/>
                      </a:moveTo>
                      <a:lnTo>
                        <a:pt x="131" y="156"/>
                      </a:lnTo>
                      <a:lnTo>
                        <a:pt x="131" y="158"/>
                      </a:lnTo>
                      <a:lnTo>
                        <a:pt x="131" y="156"/>
                      </a:lnTo>
                      <a:lnTo>
                        <a:pt x="129" y="156"/>
                      </a:lnTo>
                      <a:close/>
                      <a:moveTo>
                        <a:pt x="133" y="152"/>
                      </a:moveTo>
                      <a:lnTo>
                        <a:pt x="133" y="154"/>
                      </a:lnTo>
                      <a:lnTo>
                        <a:pt x="133" y="156"/>
                      </a:lnTo>
                      <a:lnTo>
                        <a:pt x="133" y="158"/>
                      </a:lnTo>
                      <a:lnTo>
                        <a:pt x="131" y="158"/>
                      </a:lnTo>
                      <a:lnTo>
                        <a:pt x="131" y="159"/>
                      </a:lnTo>
                      <a:lnTo>
                        <a:pt x="131" y="161"/>
                      </a:lnTo>
                      <a:lnTo>
                        <a:pt x="131" y="159"/>
                      </a:lnTo>
                      <a:lnTo>
                        <a:pt x="131" y="158"/>
                      </a:lnTo>
                      <a:lnTo>
                        <a:pt x="131" y="156"/>
                      </a:lnTo>
                      <a:lnTo>
                        <a:pt x="129" y="156"/>
                      </a:lnTo>
                      <a:lnTo>
                        <a:pt x="129" y="154"/>
                      </a:lnTo>
                      <a:lnTo>
                        <a:pt x="131" y="154"/>
                      </a:lnTo>
                      <a:lnTo>
                        <a:pt x="133" y="152"/>
                      </a:lnTo>
                      <a:close/>
                      <a:moveTo>
                        <a:pt x="131" y="148"/>
                      </a:moveTo>
                      <a:lnTo>
                        <a:pt x="129" y="148"/>
                      </a:lnTo>
                      <a:lnTo>
                        <a:pt x="131" y="148"/>
                      </a:lnTo>
                      <a:close/>
                      <a:moveTo>
                        <a:pt x="133" y="150"/>
                      </a:moveTo>
                      <a:lnTo>
                        <a:pt x="133" y="148"/>
                      </a:lnTo>
                      <a:lnTo>
                        <a:pt x="133" y="150"/>
                      </a:lnTo>
                      <a:lnTo>
                        <a:pt x="133" y="148"/>
                      </a:lnTo>
                      <a:lnTo>
                        <a:pt x="133" y="146"/>
                      </a:lnTo>
                      <a:lnTo>
                        <a:pt x="133" y="148"/>
                      </a:lnTo>
                      <a:lnTo>
                        <a:pt x="133" y="150"/>
                      </a:lnTo>
                      <a:close/>
                      <a:moveTo>
                        <a:pt x="131" y="144"/>
                      </a:moveTo>
                      <a:lnTo>
                        <a:pt x="131" y="146"/>
                      </a:lnTo>
                      <a:lnTo>
                        <a:pt x="129" y="146"/>
                      </a:lnTo>
                      <a:lnTo>
                        <a:pt x="129" y="144"/>
                      </a:lnTo>
                      <a:lnTo>
                        <a:pt x="131" y="144"/>
                      </a:lnTo>
                      <a:close/>
                      <a:moveTo>
                        <a:pt x="133" y="144"/>
                      </a:moveTo>
                      <a:lnTo>
                        <a:pt x="131" y="144"/>
                      </a:lnTo>
                      <a:lnTo>
                        <a:pt x="131" y="142"/>
                      </a:lnTo>
                      <a:lnTo>
                        <a:pt x="133" y="142"/>
                      </a:lnTo>
                      <a:lnTo>
                        <a:pt x="133" y="144"/>
                      </a:lnTo>
                      <a:close/>
                      <a:moveTo>
                        <a:pt x="133" y="140"/>
                      </a:moveTo>
                      <a:lnTo>
                        <a:pt x="133" y="138"/>
                      </a:lnTo>
                      <a:lnTo>
                        <a:pt x="133" y="140"/>
                      </a:lnTo>
                      <a:close/>
                      <a:moveTo>
                        <a:pt x="133" y="138"/>
                      </a:moveTo>
                      <a:lnTo>
                        <a:pt x="135" y="138"/>
                      </a:lnTo>
                      <a:lnTo>
                        <a:pt x="137" y="138"/>
                      </a:lnTo>
                      <a:lnTo>
                        <a:pt x="135" y="138"/>
                      </a:lnTo>
                      <a:lnTo>
                        <a:pt x="137" y="138"/>
                      </a:lnTo>
                      <a:lnTo>
                        <a:pt x="137" y="140"/>
                      </a:lnTo>
                      <a:lnTo>
                        <a:pt x="137" y="142"/>
                      </a:lnTo>
                      <a:lnTo>
                        <a:pt x="135" y="142"/>
                      </a:lnTo>
                      <a:lnTo>
                        <a:pt x="137" y="142"/>
                      </a:lnTo>
                      <a:lnTo>
                        <a:pt x="135" y="142"/>
                      </a:lnTo>
                      <a:lnTo>
                        <a:pt x="135" y="140"/>
                      </a:lnTo>
                      <a:lnTo>
                        <a:pt x="137" y="140"/>
                      </a:lnTo>
                      <a:lnTo>
                        <a:pt x="135" y="140"/>
                      </a:lnTo>
                      <a:lnTo>
                        <a:pt x="137" y="140"/>
                      </a:lnTo>
                      <a:lnTo>
                        <a:pt x="135" y="140"/>
                      </a:lnTo>
                      <a:lnTo>
                        <a:pt x="135" y="142"/>
                      </a:lnTo>
                      <a:lnTo>
                        <a:pt x="137" y="142"/>
                      </a:lnTo>
                      <a:lnTo>
                        <a:pt x="135" y="142"/>
                      </a:lnTo>
                      <a:lnTo>
                        <a:pt x="135" y="144"/>
                      </a:lnTo>
                      <a:lnTo>
                        <a:pt x="135" y="146"/>
                      </a:lnTo>
                      <a:lnTo>
                        <a:pt x="133" y="146"/>
                      </a:lnTo>
                      <a:lnTo>
                        <a:pt x="133" y="144"/>
                      </a:lnTo>
                      <a:lnTo>
                        <a:pt x="133" y="142"/>
                      </a:lnTo>
                      <a:lnTo>
                        <a:pt x="133" y="144"/>
                      </a:lnTo>
                      <a:lnTo>
                        <a:pt x="133" y="142"/>
                      </a:lnTo>
                      <a:lnTo>
                        <a:pt x="133" y="140"/>
                      </a:lnTo>
                      <a:lnTo>
                        <a:pt x="133" y="142"/>
                      </a:lnTo>
                      <a:lnTo>
                        <a:pt x="133" y="140"/>
                      </a:lnTo>
                      <a:lnTo>
                        <a:pt x="135" y="140"/>
                      </a:lnTo>
                      <a:lnTo>
                        <a:pt x="133" y="140"/>
                      </a:lnTo>
                      <a:lnTo>
                        <a:pt x="133" y="138"/>
                      </a:lnTo>
                      <a:close/>
                      <a:moveTo>
                        <a:pt x="137" y="138"/>
                      </a:moveTo>
                      <a:lnTo>
                        <a:pt x="137" y="140"/>
                      </a:lnTo>
                      <a:lnTo>
                        <a:pt x="137" y="138"/>
                      </a:lnTo>
                      <a:close/>
                      <a:moveTo>
                        <a:pt x="133" y="138"/>
                      </a:moveTo>
                      <a:lnTo>
                        <a:pt x="135" y="138"/>
                      </a:lnTo>
                      <a:lnTo>
                        <a:pt x="133" y="138"/>
                      </a:lnTo>
                      <a:lnTo>
                        <a:pt x="131" y="138"/>
                      </a:lnTo>
                      <a:lnTo>
                        <a:pt x="133" y="138"/>
                      </a:lnTo>
                      <a:close/>
                      <a:moveTo>
                        <a:pt x="137" y="136"/>
                      </a:moveTo>
                      <a:lnTo>
                        <a:pt x="135" y="136"/>
                      </a:lnTo>
                      <a:lnTo>
                        <a:pt x="137" y="136"/>
                      </a:lnTo>
                      <a:close/>
                      <a:moveTo>
                        <a:pt x="137" y="136"/>
                      </a:moveTo>
                      <a:lnTo>
                        <a:pt x="135" y="136"/>
                      </a:lnTo>
                      <a:lnTo>
                        <a:pt x="135" y="135"/>
                      </a:lnTo>
                      <a:lnTo>
                        <a:pt x="137" y="135"/>
                      </a:lnTo>
                      <a:lnTo>
                        <a:pt x="137" y="136"/>
                      </a:lnTo>
                      <a:close/>
                      <a:moveTo>
                        <a:pt x="138" y="131"/>
                      </a:moveTo>
                      <a:lnTo>
                        <a:pt x="140" y="131"/>
                      </a:lnTo>
                      <a:lnTo>
                        <a:pt x="140" y="133"/>
                      </a:lnTo>
                      <a:lnTo>
                        <a:pt x="138" y="133"/>
                      </a:lnTo>
                      <a:lnTo>
                        <a:pt x="138" y="135"/>
                      </a:lnTo>
                      <a:lnTo>
                        <a:pt x="137" y="135"/>
                      </a:lnTo>
                      <a:lnTo>
                        <a:pt x="137" y="136"/>
                      </a:lnTo>
                      <a:lnTo>
                        <a:pt x="137" y="135"/>
                      </a:lnTo>
                      <a:lnTo>
                        <a:pt x="137" y="133"/>
                      </a:lnTo>
                      <a:lnTo>
                        <a:pt x="135" y="133"/>
                      </a:lnTo>
                      <a:lnTo>
                        <a:pt x="137" y="133"/>
                      </a:lnTo>
                      <a:lnTo>
                        <a:pt x="138" y="133"/>
                      </a:lnTo>
                      <a:lnTo>
                        <a:pt x="138" y="131"/>
                      </a:lnTo>
                      <a:close/>
                      <a:moveTo>
                        <a:pt x="137" y="129"/>
                      </a:moveTo>
                      <a:lnTo>
                        <a:pt x="137" y="131"/>
                      </a:lnTo>
                      <a:lnTo>
                        <a:pt x="137" y="129"/>
                      </a:lnTo>
                      <a:close/>
                      <a:moveTo>
                        <a:pt x="138" y="127"/>
                      </a:moveTo>
                      <a:lnTo>
                        <a:pt x="138" y="125"/>
                      </a:lnTo>
                      <a:lnTo>
                        <a:pt x="138" y="127"/>
                      </a:lnTo>
                      <a:lnTo>
                        <a:pt x="138" y="125"/>
                      </a:lnTo>
                      <a:lnTo>
                        <a:pt x="138" y="127"/>
                      </a:lnTo>
                      <a:lnTo>
                        <a:pt x="140" y="127"/>
                      </a:lnTo>
                      <a:lnTo>
                        <a:pt x="140" y="129"/>
                      </a:lnTo>
                      <a:lnTo>
                        <a:pt x="140" y="127"/>
                      </a:lnTo>
                      <a:lnTo>
                        <a:pt x="138" y="127"/>
                      </a:lnTo>
                      <a:lnTo>
                        <a:pt x="137" y="127"/>
                      </a:lnTo>
                      <a:lnTo>
                        <a:pt x="137" y="125"/>
                      </a:lnTo>
                      <a:lnTo>
                        <a:pt x="138" y="125"/>
                      </a:lnTo>
                      <a:lnTo>
                        <a:pt x="138" y="127"/>
                      </a:lnTo>
                      <a:close/>
                      <a:moveTo>
                        <a:pt x="138" y="125"/>
                      </a:moveTo>
                      <a:lnTo>
                        <a:pt x="137" y="125"/>
                      </a:lnTo>
                      <a:lnTo>
                        <a:pt x="138" y="125"/>
                      </a:lnTo>
                      <a:close/>
                      <a:moveTo>
                        <a:pt x="142" y="125"/>
                      </a:moveTo>
                      <a:lnTo>
                        <a:pt x="142" y="127"/>
                      </a:lnTo>
                      <a:lnTo>
                        <a:pt x="140" y="127"/>
                      </a:lnTo>
                      <a:lnTo>
                        <a:pt x="142" y="127"/>
                      </a:lnTo>
                      <a:lnTo>
                        <a:pt x="140" y="127"/>
                      </a:lnTo>
                      <a:lnTo>
                        <a:pt x="140" y="129"/>
                      </a:lnTo>
                      <a:lnTo>
                        <a:pt x="140" y="131"/>
                      </a:lnTo>
                      <a:lnTo>
                        <a:pt x="140" y="129"/>
                      </a:lnTo>
                      <a:lnTo>
                        <a:pt x="140" y="127"/>
                      </a:lnTo>
                      <a:lnTo>
                        <a:pt x="140" y="125"/>
                      </a:lnTo>
                      <a:lnTo>
                        <a:pt x="140" y="127"/>
                      </a:lnTo>
                      <a:lnTo>
                        <a:pt x="140" y="125"/>
                      </a:lnTo>
                      <a:lnTo>
                        <a:pt x="142" y="125"/>
                      </a:lnTo>
                      <a:close/>
                      <a:moveTo>
                        <a:pt x="142" y="119"/>
                      </a:moveTo>
                      <a:lnTo>
                        <a:pt x="144" y="119"/>
                      </a:lnTo>
                      <a:lnTo>
                        <a:pt x="144" y="121"/>
                      </a:lnTo>
                      <a:lnTo>
                        <a:pt x="144" y="123"/>
                      </a:lnTo>
                      <a:lnTo>
                        <a:pt x="142" y="123"/>
                      </a:lnTo>
                      <a:lnTo>
                        <a:pt x="140" y="123"/>
                      </a:lnTo>
                      <a:lnTo>
                        <a:pt x="140" y="121"/>
                      </a:lnTo>
                      <a:lnTo>
                        <a:pt x="140" y="119"/>
                      </a:lnTo>
                      <a:lnTo>
                        <a:pt x="140" y="121"/>
                      </a:lnTo>
                      <a:lnTo>
                        <a:pt x="142" y="121"/>
                      </a:lnTo>
                      <a:lnTo>
                        <a:pt x="142" y="119"/>
                      </a:lnTo>
                      <a:lnTo>
                        <a:pt x="140" y="119"/>
                      </a:lnTo>
                      <a:lnTo>
                        <a:pt x="142" y="119"/>
                      </a:lnTo>
                      <a:close/>
                      <a:moveTo>
                        <a:pt x="144" y="119"/>
                      </a:moveTo>
                      <a:lnTo>
                        <a:pt x="142" y="119"/>
                      </a:lnTo>
                      <a:lnTo>
                        <a:pt x="144" y="119"/>
                      </a:lnTo>
                      <a:close/>
                      <a:moveTo>
                        <a:pt x="138" y="117"/>
                      </a:moveTo>
                      <a:lnTo>
                        <a:pt x="138" y="115"/>
                      </a:lnTo>
                      <a:lnTo>
                        <a:pt x="140" y="115"/>
                      </a:lnTo>
                      <a:lnTo>
                        <a:pt x="140" y="117"/>
                      </a:lnTo>
                      <a:lnTo>
                        <a:pt x="138" y="117"/>
                      </a:lnTo>
                      <a:close/>
                      <a:moveTo>
                        <a:pt x="140" y="115"/>
                      </a:moveTo>
                      <a:lnTo>
                        <a:pt x="140" y="117"/>
                      </a:lnTo>
                      <a:lnTo>
                        <a:pt x="142" y="117"/>
                      </a:lnTo>
                      <a:lnTo>
                        <a:pt x="142" y="119"/>
                      </a:lnTo>
                      <a:lnTo>
                        <a:pt x="142" y="117"/>
                      </a:lnTo>
                      <a:lnTo>
                        <a:pt x="142" y="119"/>
                      </a:lnTo>
                      <a:lnTo>
                        <a:pt x="140" y="119"/>
                      </a:lnTo>
                      <a:lnTo>
                        <a:pt x="140" y="117"/>
                      </a:lnTo>
                      <a:lnTo>
                        <a:pt x="138" y="117"/>
                      </a:lnTo>
                      <a:lnTo>
                        <a:pt x="140" y="117"/>
                      </a:lnTo>
                      <a:lnTo>
                        <a:pt x="140" y="115"/>
                      </a:lnTo>
                      <a:close/>
                      <a:moveTo>
                        <a:pt x="148" y="115"/>
                      </a:moveTo>
                      <a:lnTo>
                        <a:pt x="148" y="113"/>
                      </a:lnTo>
                      <a:lnTo>
                        <a:pt x="150" y="113"/>
                      </a:lnTo>
                      <a:lnTo>
                        <a:pt x="150" y="115"/>
                      </a:lnTo>
                      <a:lnTo>
                        <a:pt x="148" y="115"/>
                      </a:lnTo>
                      <a:close/>
                      <a:moveTo>
                        <a:pt x="148" y="111"/>
                      </a:moveTo>
                      <a:lnTo>
                        <a:pt x="150" y="111"/>
                      </a:lnTo>
                      <a:lnTo>
                        <a:pt x="150" y="113"/>
                      </a:lnTo>
                      <a:lnTo>
                        <a:pt x="150" y="111"/>
                      </a:lnTo>
                      <a:lnTo>
                        <a:pt x="148" y="111"/>
                      </a:lnTo>
                      <a:close/>
                      <a:moveTo>
                        <a:pt x="146" y="111"/>
                      </a:moveTo>
                      <a:lnTo>
                        <a:pt x="148" y="111"/>
                      </a:lnTo>
                      <a:lnTo>
                        <a:pt x="148" y="113"/>
                      </a:lnTo>
                      <a:lnTo>
                        <a:pt x="150" y="113"/>
                      </a:lnTo>
                      <a:lnTo>
                        <a:pt x="150" y="111"/>
                      </a:lnTo>
                      <a:lnTo>
                        <a:pt x="150" y="113"/>
                      </a:lnTo>
                      <a:lnTo>
                        <a:pt x="148" y="113"/>
                      </a:lnTo>
                      <a:lnTo>
                        <a:pt x="148" y="111"/>
                      </a:lnTo>
                      <a:lnTo>
                        <a:pt x="146" y="111"/>
                      </a:lnTo>
                      <a:close/>
                      <a:moveTo>
                        <a:pt x="148" y="111"/>
                      </a:moveTo>
                      <a:lnTo>
                        <a:pt x="146" y="111"/>
                      </a:lnTo>
                      <a:lnTo>
                        <a:pt x="148" y="111"/>
                      </a:lnTo>
                      <a:close/>
                      <a:moveTo>
                        <a:pt x="146" y="111"/>
                      </a:moveTo>
                      <a:lnTo>
                        <a:pt x="148" y="111"/>
                      </a:lnTo>
                      <a:lnTo>
                        <a:pt x="148" y="113"/>
                      </a:lnTo>
                      <a:lnTo>
                        <a:pt x="148" y="115"/>
                      </a:lnTo>
                      <a:lnTo>
                        <a:pt x="146" y="115"/>
                      </a:lnTo>
                      <a:lnTo>
                        <a:pt x="146" y="113"/>
                      </a:lnTo>
                      <a:lnTo>
                        <a:pt x="146" y="115"/>
                      </a:lnTo>
                      <a:lnTo>
                        <a:pt x="148" y="115"/>
                      </a:lnTo>
                      <a:lnTo>
                        <a:pt x="146" y="115"/>
                      </a:lnTo>
                      <a:lnTo>
                        <a:pt x="146" y="113"/>
                      </a:lnTo>
                      <a:lnTo>
                        <a:pt x="144" y="113"/>
                      </a:lnTo>
                      <a:lnTo>
                        <a:pt x="144" y="111"/>
                      </a:lnTo>
                      <a:lnTo>
                        <a:pt x="146" y="111"/>
                      </a:lnTo>
                      <a:close/>
                      <a:moveTo>
                        <a:pt x="146" y="111"/>
                      </a:moveTo>
                      <a:lnTo>
                        <a:pt x="146" y="110"/>
                      </a:lnTo>
                      <a:lnTo>
                        <a:pt x="146" y="111"/>
                      </a:lnTo>
                      <a:close/>
                      <a:moveTo>
                        <a:pt x="146" y="110"/>
                      </a:moveTo>
                      <a:lnTo>
                        <a:pt x="144" y="110"/>
                      </a:lnTo>
                      <a:lnTo>
                        <a:pt x="146" y="110"/>
                      </a:lnTo>
                      <a:close/>
                      <a:moveTo>
                        <a:pt x="138" y="123"/>
                      </a:moveTo>
                      <a:lnTo>
                        <a:pt x="140" y="123"/>
                      </a:lnTo>
                      <a:lnTo>
                        <a:pt x="140" y="125"/>
                      </a:lnTo>
                      <a:lnTo>
                        <a:pt x="138" y="125"/>
                      </a:lnTo>
                      <a:lnTo>
                        <a:pt x="140" y="125"/>
                      </a:lnTo>
                      <a:lnTo>
                        <a:pt x="138" y="125"/>
                      </a:lnTo>
                      <a:lnTo>
                        <a:pt x="137" y="125"/>
                      </a:lnTo>
                      <a:lnTo>
                        <a:pt x="137" y="127"/>
                      </a:lnTo>
                      <a:lnTo>
                        <a:pt x="137" y="125"/>
                      </a:lnTo>
                      <a:lnTo>
                        <a:pt x="137" y="127"/>
                      </a:lnTo>
                      <a:lnTo>
                        <a:pt x="137" y="125"/>
                      </a:lnTo>
                      <a:lnTo>
                        <a:pt x="135" y="125"/>
                      </a:lnTo>
                      <a:lnTo>
                        <a:pt x="137" y="125"/>
                      </a:lnTo>
                      <a:lnTo>
                        <a:pt x="135" y="125"/>
                      </a:lnTo>
                      <a:lnTo>
                        <a:pt x="135" y="127"/>
                      </a:lnTo>
                      <a:lnTo>
                        <a:pt x="137" y="127"/>
                      </a:lnTo>
                      <a:lnTo>
                        <a:pt x="138" y="127"/>
                      </a:lnTo>
                      <a:lnTo>
                        <a:pt x="138" y="129"/>
                      </a:lnTo>
                      <a:lnTo>
                        <a:pt x="140" y="129"/>
                      </a:lnTo>
                      <a:lnTo>
                        <a:pt x="138" y="129"/>
                      </a:lnTo>
                      <a:lnTo>
                        <a:pt x="140" y="129"/>
                      </a:lnTo>
                      <a:lnTo>
                        <a:pt x="138" y="129"/>
                      </a:lnTo>
                      <a:lnTo>
                        <a:pt x="138" y="131"/>
                      </a:lnTo>
                      <a:lnTo>
                        <a:pt x="138" y="129"/>
                      </a:lnTo>
                      <a:lnTo>
                        <a:pt x="138" y="131"/>
                      </a:lnTo>
                      <a:lnTo>
                        <a:pt x="137" y="131"/>
                      </a:lnTo>
                      <a:lnTo>
                        <a:pt x="137" y="129"/>
                      </a:lnTo>
                      <a:lnTo>
                        <a:pt x="137" y="131"/>
                      </a:lnTo>
                      <a:lnTo>
                        <a:pt x="137" y="129"/>
                      </a:lnTo>
                      <a:lnTo>
                        <a:pt x="135" y="129"/>
                      </a:lnTo>
                      <a:lnTo>
                        <a:pt x="137" y="129"/>
                      </a:lnTo>
                      <a:lnTo>
                        <a:pt x="137" y="131"/>
                      </a:lnTo>
                      <a:lnTo>
                        <a:pt x="135" y="131"/>
                      </a:lnTo>
                      <a:lnTo>
                        <a:pt x="137" y="131"/>
                      </a:lnTo>
                      <a:lnTo>
                        <a:pt x="137" y="133"/>
                      </a:lnTo>
                      <a:lnTo>
                        <a:pt x="137" y="131"/>
                      </a:lnTo>
                      <a:lnTo>
                        <a:pt x="137" y="133"/>
                      </a:lnTo>
                      <a:lnTo>
                        <a:pt x="135" y="133"/>
                      </a:lnTo>
                      <a:lnTo>
                        <a:pt x="135" y="131"/>
                      </a:lnTo>
                      <a:lnTo>
                        <a:pt x="135" y="133"/>
                      </a:lnTo>
                      <a:lnTo>
                        <a:pt x="137" y="133"/>
                      </a:lnTo>
                      <a:lnTo>
                        <a:pt x="137" y="135"/>
                      </a:lnTo>
                      <a:lnTo>
                        <a:pt x="135" y="135"/>
                      </a:lnTo>
                      <a:lnTo>
                        <a:pt x="135" y="133"/>
                      </a:lnTo>
                      <a:lnTo>
                        <a:pt x="135" y="135"/>
                      </a:lnTo>
                      <a:lnTo>
                        <a:pt x="137" y="135"/>
                      </a:lnTo>
                      <a:lnTo>
                        <a:pt x="135" y="135"/>
                      </a:lnTo>
                      <a:lnTo>
                        <a:pt x="135" y="136"/>
                      </a:lnTo>
                      <a:lnTo>
                        <a:pt x="137" y="136"/>
                      </a:lnTo>
                      <a:lnTo>
                        <a:pt x="137" y="138"/>
                      </a:lnTo>
                      <a:lnTo>
                        <a:pt x="135" y="138"/>
                      </a:lnTo>
                      <a:lnTo>
                        <a:pt x="133" y="138"/>
                      </a:lnTo>
                      <a:lnTo>
                        <a:pt x="133" y="136"/>
                      </a:lnTo>
                      <a:lnTo>
                        <a:pt x="133" y="138"/>
                      </a:lnTo>
                      <a:lnTo>
                        <a:pt x="131" y="138"/>
                      </a:lnTo>
                      <a:lnTo>
                        <a:pt x="131" y="136"/>
                      </a:lnTo>
                      <a:lnTo>
                        <a:pt x="131" y="138"/>
                      </a:lnTo>
                      <a:lnTo>
                        <a:pt x="131" y="136"/>
                      </a:lnTo>
                      <a:lnTo>
                        <a:pt x="131" y="138"/>
                      </a:lnTo>
                      <a:lnTo>
                        <a:pt x="131" y="136"/>
                      </a:lnTo>
                      <a:lnTo>
                        <a:pt x="131" y="138"/>
                      </a:lnTo>
                      <a:lnTo>
                        <a:pt x="133" y="138"/>
                      </a:lnTo>
                      <a:lnTo>
                        <a:pt x="131" y="138"/>
                      </a:lnTo>
                      <a:lnTo>
                        <a:pt x="133" y="138"/>
                      </a:lnTo>
                      <a:lnTo>
                        <a:pt x="133" y="140"/>
                      </a:lnTo>
                      <a:lnTo>
                        <a:pt x="133" y="142"/>
                      </a:lnTo>
                      <a:lnTo>
                        <a:pt x="131" y="142"/>
                      </a:lnTo>
                      <a:lnTo>
                        <a:pt x="133" y="142"/>
                      </a:lnTo>
                      <a:lnTo>
                        <a:pt x="131" y="142"/>
                      </a:lnTo>
                      <a:lnTo>
                        <a:pt x="131" y="144"/>
                      </a:lnTo>
                      <a:lnTo>
                        <a:pt x="133" y="144"/>
                      </a:lnTo>
                      <a:lnTo>
                        <a:pt x="133" y="146"/>
                      </a:lnTo>
                      <a:lnTo>
                        <a:pt x="131" y="146"/>
                      </a:lnTo>
                      <a:lnTo>
                        <a:pt x="131" y="144"/>
                      </a:lnTo>
                      <a:lnTo>
                        <a:pt x="129" y="144"/>
                      </a:lnTo>
                      <a:lnTo>
                        <a:pt x="129" y="142"/>
                      </a:lnTo>
                      <a:lnTo>
                        <a:pt x="127" y="142"/>
                      </a:lnTo>
                      <a:lnTo>
                        <a:pt x="125" y="142"/>
                      </a:lnTo>
                      <a:lnTo>
                        <a:pt x="127" y="142"/>
                      </a:lnTo>
                      <a:lnTo>
                        <a:pt x="129" y="142"/>
                      </a:lnTo>
                      <a:lnTo>
                        <a:pt x="129" y="144"/>
                      </a:lnTo>
                      <a:lnTo>
                        <a:pt x="129" y="146"/>
                      </a:lnTo>
                      <a:lnTo>
                        <a:pt x="129" y="144"/>
                      </a:lnTo>
                      <a:lnTo>
                        <a:pt x="127" y="144"/>
                      </a:lnTo>
                      <a:lnTo>
                        <a:pt x="129" y="144"/>
                      </a:lnTo>
                      <a:lnTo>
                        <a:pt x="127" y="144"/>
                      </a:lnTo>
                      <a:lnTo>
                        <a:pt x="129" y="144"/>
                      </a:lnTo>
                      <a:lnTo>
                        <a:pt x="127" y="144"/>
                      </a:lnTo>
                      <a:lnTo>
                        <a:pt x="129" y="144"/>
                      </a:lnTo>
                      <a:lnTo>
                        <a:pt x="129" y="146"/>
                      </a:lnTo>
                      <a:lnTo>
                        <a:pt x="131" y="146"/>
                      </a:lnTo>
                      <a:lnTo>
                        <a:pt x="131" y="148"/>
                      </a:lnTo>
                      <a:lnTo>
                        <a:pt x="133" y="148"/>
                      </a:lnTo>
                      <a:lnTo>
                        <a:pt x="131" y="146"/>
                      </a:lnTo>
                      <a:lnTo>
                        <a:pt x="133" y="146"/>
                      </a:lnTo>
                      <a:lnTo>
                        <a:pt x="133" y="148"/>
                      </a:lnTo>
                      <a:lnTo>
                        <a:pt x="131" y="148"/>
                      </a:lnTo>
                      <a:lnTo>
                        <a:pt x="129" y="148"/>
                      </a:lnTo>
                      <a:lnTo>
                        <a:pt x="131" y="148"/>
                      </a:lnTo>
                      <a:lnTo>
                        <a:pt x="131" y="146"/>
                      </a:lnTo>
                      <a:lnTo>
                        <a:pt x="129" y="146"/>
                      </a:lnTo>
                      <a:lnTo>
                        <a:pt x="131" y="146"/>
                      </a:lnTo>
                      <a:lnTo>
                        <a:pt x="131" y="148"/>
                      </a:lnTo>
                      <a:lnTo>
                        <a:pt x="129" y="148"/>
                      </a:lnTo>
                      <a:lnTo>
                        <a:pt x="129" y="146"/>
                      </a:lnTo>
                      <a:lnTo>
                        <a:pt x="129" y="148"/>
                      </a:lnTo>
                      <a:lnTo>
                        <a:pt x="131" y="148"/>
                      </a:lnTo>
                      <a:lnTo>
                        <a:pt x="131" y="150"/>
                      </a:lnTo>
                      <a:lnTo>
                        <a:pt x="131" y="148"/>
                      </a:lnTo>
                      <a:lnTo>
                        <a:pt x="129" y="148"/>
                      </a:lnTo>
                      <a:lnTo>
                        <a:pt x="131" y="148"/>
                      </a:lnTo>
                      <a:lnTo>
                        <a:pt x="131" y="150"/>
                      </a:lnTo>
                      <a:lnTo>
                        <a:pt x="131" y="152"/>
                      </a:lnTo>
                      <a:lnTo>
                        <a:pt x="129" y="152"/>
                      </a:lnTo>
                      <a:lnTo>
                        <a:pt x="129" y="150"/>
                      </a:lnTo>
                      <a:lnTo>
                        <a:pt x="129" y="152"/>
                      </a:lnTo>
                      <a:lnTo>
                        <a:pt x="127" y="152"/>
                      </a:lnTo>
                      <a:lnTo>
                        <a:pt x="127" y="150"/>
                      </a:lnTo>
                      <a:lnTo>
                        <a:pt x="127" y="152"/>
                      </a:lnTo>
                      <a:lnTo>
                        <a:pt x="127" y="150"/>
                      </a:lnTo>
                      <a:lnTo>
                        <a:pt x="125" y="150"/>
                      </a:lnTo>
                      <a:lnTo>
                        <a:pt x="125" y="152"/>
                      </a:lnTo>
                      <a:lnTo>
                        <a:pt x="125" y="150"/>
                      </a:lnTo>
                      <a:lnTo>
                        <a:pt x="127" y="150"/>
                      </a:lnTo>
                      <a:lnTo>
                        <a:pt x="127" y="152"/>
                      </a:lnTo>
                      <a:lnTo>
                        <a:pt x="129" y="152"/>
                      </a:lnTo>
                      <a:lnTo>
                        <a:pt x="129" y="150"/>
                      </a:lnTo>
                      <a:lnTo>
                        <a:pt x="129" y="152"/>
                      </a:lnTo>
                      <a:lnTo>
                        <a:pt x="131" y="152"/>
                      </a:lnTo>
                      <a:lnTo>
                        <a:pt x="131" y="154"/>
                      </a:lnTo>
                      <a:lnTo>
                        <a:pt x="129" y="154"/>
                      </a:lnTo>
                      <a:lnTo>
                        <a:pt x="129" y="156"/>
                      </a:lnTo>
                      <a:lnTo>
                        <a:pt x="131" y="156"/>
                      </a:lnTo>
                      <a:lnTo>
                        <a:pt x="129" y="156"/>
                      </a:lnTo>
                      <a:lnTo>
                        <a:pt x="127" y="156"/>
                      </a:lnTo>
                      <a:lnTo>
                        <a:pt x="129" y="156"/>
                      </a:lnTo>
                      <a:lnTo>
                        <a:pt x="127" y="156"/>
                      </a:lnTo>
                      <a:lnTo>
                        <a:pt x="129" y="156"/>
                      </a:lnTo>
                      <a:lnTo>
                        <a:pt x="129" y="158"/>
                      </a:lnTo>
                      <a:lnTo>
                        <a:pt x="131" y="158"/>
                      </a:lnTo>
                      <a:lnTo>
                        <a:pt x="129" y="158"/>
                      </a:lnTo>
                      <a:lnTo>
                        <a:pt x="129" y="156"/>
                      </a:lnTo>
                      <a:lnTo>
                        <a:pt x="129" y="158"/>
                      </a:lnTo>
                      <a:lnTo>
                        <a:pt x="131" y="158"/>
                      </a:lnTo>
                      <a:lnTo>
                        <a:pt x="131" y="159"/>
                      </a:lnTo>
                      <a:lnTo>
                        <a:pt x="129" y="159"/>
                      </a:lnTo>
                      <a:lnTo>
                        <a:pt x="129" y="161"/>
                      </a:lnTo>
                      <a:lnTo>
                        <a:pt x="127" y="161"/>
                      </a:lnTo>
                      <a:lnTo>
                        <a:pt x="127" y="159"/>
                      </a:lnTo>
                      <a:lnTo>
                        <a:pt x="127" y="161"/>
                      </a:lnTo>
                      <a:lnTo>
                        <a:pt x="127" y="159"/>
                      </a:lnTo>
                      <a:lnTo>
                        <a:pt x="129" y="159"/>
                      </a:lnTo>
                      <a:lnTo>
                        <a:pt x="127" y="159"/>
                      </a:lnTo>
                      <a:lnTo>
                        <a:pt x="127" y="161"/>
                      </a:lnTo>
                      <a:lnTo>
                        <a:pt x="127" y="159"/>
                      </a:lnTo>
                      <a:lnTo>
                        <a:pt x="127" y="161"/>
                      </a:lnTo>
                      <a:lnTo>
                        <a:pt x="127" y="159"/>
                      </a:lnTo>
                      <a:lnTo>
                        <a:pt x="125" y="159"/>
                      </a:lnTo>
                      <a:lnTo>
                        <a:pt x="123" y="159"/>
                      </a:lnTo>
                      <a:lnTo>
                        <a:pt x="121" y="159"/>
                      </a:lnTo>
                      <a:lnTo>
                        <a:pt x="121" y="158"/>
                      </a:lnTo>
                      <a:lnTo>
                        <a:pt x="121" y="159"/>
                      </a:lnTo>
                      <a:lnTo>
                        <a:pt x="121" y="158"/>
                      </a:lnTo>
                      <a:lnTo>
                        <a:pt x="119" y="158"/>
                      </a:lnTo>
                      <a:lnTo>
                        <a:pt x="117" y="158"/>
                      </a:lnTo>
                      <a:lnTo>
                        <a:pt x="117" y="156"/>
                      </a:lnTo>
                      <a:lnTo>
                        <a:pt x="117" y="158"/>
                      </a:lnTo>
                      <a:lnTo>
                        <a:pt x="115" y="158"/>
                      </a:lnTo>
                      <a:lnTo>
                        <a:pt x="115" y="156"/>
                      </a:lnTo>
                      <a:lnTo>
                        <a:pt x="115" y="158"/>
                      </a:lnTo>
                      <a:lnTo>
                        <a:pt x="115" y="156"/>
                      </a:lnTo>
                      <a:lnTo>
                        <a:pt x="115" y="158"/>
                      </a:lnTo>
                      <a:lnTo>
                        <a:pt x="113" y="158"/>
                      </a:lnTo>
                      <a:lnTo>
                        <a:pt x="113" y="159"/>
                      </a:lnTo>
                      <a:lnTo>
                        <a:pt x="113" y="161"/>
                      </a:lnTo>
                      <a:lnTo>
                        <a:pt x="112" y="161"/>
                      </a:lnTo>
                      <a:lnTo>
                        <a:pt x="113" y="163"/>
                      </a:lnTo>
                      <a:lnTo>
                        <a:pt x="113" y="165"/>
                      </a:lnTo>
                      <a:lnTo>
                        <a:pt x="113" y="167"/>
                      </a:lnTo>
                      <a:lnTo>
                        <a:pt x="113" y="169"/>
                      </a:lnTo>
                      <a:lnTo>
                        <a:pt x="113" y="171"/>
                      </a:lnTo>
                      <a:lnTo>
                        <a:pt x="113" y="173"/>
                      </a:lnTo>
                      <a:lnTo>
                        <a:pt x="112" y="173"/>
                      </a:lnTo>
                      <a:lnTo>
                        <a:pt x="112" y="175"/>
                      </a:lnTo>
                      <a:lnTo>
                        <a:pt x="112" y="173"/>
                      </a:lnTo>
                      <a:lnTo>
                        <a:pt x="110" y="173"/>
                      </a:lnTo>
                      <a:lnTo>
                        <a:pt x="108" y="173"/>
                      </a:lnTo>
                      <a:lnTo>
                        <a:pt x="108" y="171"/>
                      </a:lnTo>
                      <a:lnTo>
                        <a:pt x="108" y="169"/>
                      </a:lnTo>
                      <a:lnTo>
                        <a:pt x="108" y="167"/>
                      </a:lnTo>
                      <a:lnTo>
                        <a:pt x="106" y="167"/>
                      </a:lnTo>
                      <a:lnTo>
                        <a:pt x="108" y="167"/>
                      </a:lnTo>
                      <a:lnTo>
                        <a:pt x="108" y="165"/>
                      </a:lnTo>
                      <a:lnTo>
                        <a:pt x="106" y="165"/>
                      </a:lnTo>
                      <a:lnTo>
                        <a:pt x="104" y="165"/>
                      </a:lnTo>
                      <a:lnTo>
                        <a:pt x="102" y="165"/>
                      </a:lnTo>
                      <a:lnTo>
                        <a:pt x="100" y="165"/>
                      </a:lnTo>
                      <a:lnTo>
                        <a:pt x="98" y="165"/>
                      </a:lnTo>
                      <a:lnTo>
                        <a:pt x="96" y="165"/>
                      </a:lnTo>
                      <a:lnTo>
                        <a:pt x="94" y="165"/>
                      </a:lnTo>
                      <a:lnTo>
                        <a:pt x="92" y="165"/>
                      </a:lnTo>
                      <a:lnTo>
                        <a:pt x="90" y="165"/>
                      </a:lnTo>
                      <a:lnTo>
                        <a:pt x="89" y="165"/>
                      </a:lnTo>
                      <a:lnTo>
                        <a:pt x="87" y="165"/>
                      </a:lnTo>
                      <a:lnTo>
                        <a:pt x="85" y="165"/>
                      </a:lnTo>
                      <a:lnTo>
                        <a:pt x="83" y="165"/>
                      </a:lnTo>
                      <a:lnTo>
                        <a:pt x="81" y="165"/>
                      </a:lnTo>
                      <a:lnTo>
                        <a:pt x="81" y="163"/>
                      </a:lnTo>
                      <a:lnTo>
                        <a:pt x="79" y="163"/>
                      </a:lnTo>
                      <a:lnTo>
                        <a:pt x="77" y="163"/>
                      </a:lnTo>
                      <a:lnTo>
                        <a:pt x="75" y="163"/>
                      </a:lnTo>
                      <a:lnTo>
                        <a:pt x="73" y="163"/>
                      </a:lnTo>
                      <a:lnTo>
                        <a:pt x="71" y="163"/>
                      </a:lnTo>
                      <a:lnTo>
                        <a:pt x="69" y="163"/>
                      </a:lnTo>
                      <a:lnTo>
                        <a:pt x="67" y="163"/>
                      </a:lnTo>
                      <a:lnTo>
                        <a:pt x="65" y="163"/>
                      </a:lnTo>
                      <a:lnTo>
                        <a:pt x="64" y="163"/>
                      </a:lnTo>
                      <a:lnTo>
                        <a:pt x="62" y="163"/>
                      </a:lnTo>
                      <a:lnTo>
                        <a:pt x="60" y="163"/>
                      </a:lnTo>
                      <a:lnTo>
                        <a:pt x="58" y="163"/>
                      </a:lnTo>
                      <a:lnTo>
                        <a:pt x="56" y="163"/>
                      </a:lnTo>
                      <a:lnTo>
                        <a:pt x="54" y="163"/>
                      </a:lnTo>
                      <a:lnTo>
                        <a:pt x="52" y="163"/>
                      </a:lnTo>
                      <a:lnTo>
                        <a:pt x="52" y="161"/>
                      </a:lnTo>
                      <a:lnTo>
                        <a:pt x="50" y="161"/>
                      </a:lnTo>
                      <a:lnTo>
                        <a:pt x="48" y="161"/>
                      </a:lnTo>
                      <a:lnTo>
                        <a:pt x="46" y="161"/>
                      </a:lnTo>
                      <a:lnTo>
                        <a:pt x="44" y="161"/>
                      </a:lnTo>
                      <a:lnTo>
                        <a:pt x="42" y="161"/>
                      </a:lnTo>
                      <a:lnTo>
                        <a:pt x="41" y="161"/>
                      </a:lnTo>
                      <a:lnTo>
                        <a:pt x="39" y="161"/>
                      </a:lnTo>
                      <a:lnTo>
                        <a:pt x="37" y="161"/>
                      </a:lnTo>
                      <a:lnTo>
                        <a:pt x="35" y="161"/>
                      </a:lnTo>
                      <a:lnTo>
                        <a:pt x="33" y="161"/>
                      </a:lnTo>
                      <a:lnTo>
                        <a:pt x="31" y="161"/>
                      </a:lnTo>
                      <a:lnTo>
                        <a:pt x="29" y="161"/>
                      </a:lnTo>
                      <a:lnTo>
                        <a:pt x="27" y="161"/>
                      </a:lnTo>
                      <a:lnTo>
                        <a:pt x="25" y="161"/>
                      </a:lnTo>
                      <a:lnTo>
                        <a:pt x="23" y="161"/>
                      </a:lnTo>
                      <a:lnTo>
                        <a:pt x="23" y="159"/>
                      </a:lnTo>
                      <a:lnTo>
                        <a:pt x="21" y="159"/>
                      </a:lnTo>
                      <a:lnTo>
                        <a:pt x="21" y="158"/>
                      </a:lnTo>
                      <a:lnTo>
                        <a:pt x="21" y="156"/>
                      </a:lnTo>
                      <a:lnTo>
                        <a:pt x="21" y="154"/>
                      </a:lnTo>
                      <a:lnTo>
                        <a:pt x="19" y="154"/>
                      </a:lnTo>
                      <a:lnTo>
                        <a:pt x="19" y="152"/>
                      </a:lnTo>
                      <a:lnTo>
                        <a:pt x="19" y="150"/>
                      </a:lnTo>
                      <a:lnTo>
                        <a:pt x="19" y="148"/>
                      </a:lnTo>
                      <a:lnTo>
                        <a:pt x="19" y="146"/>
                      </a:lnTo>
                      <a:lnTo>
                        <a:pt x="17" y="146"/>
                      </a:lnTo>
                      <a:lnTo>
                        <a:pt x="17" y="144"/>
                      </a:lnTo>
                      <a:lnTo>
                        <a:pt x="16" y="144"/>
                      </a:lnTo>
                      <a:lnTo>
                        <a:pt x="16" y="142"/>
                      </a:lnTo>
                      <a:lnTo>
                        <a:pt x="16" y="140"/>
                      </a:lnTo>
                      <a:lnTo>
                        <a:pt x="17" y="140"/>
                      </a:lnTo>
                      <a:lnTo>
                        <a:pt x="17" y="138"/>
                      </a:lnTo>
                      <a:lnTo>
                        <a:pt x="17" y="136"/>
                      </a:lnTo>
                      <a:lnTo>
                        <a:pt x="17" y="135"/>
                      </a:lnTo>
                      <a:lnTo>
                        <a:pt x="17" y="133"/>
                      </a:lnTo>
                      <a:lnTo>
                        <a:pt x="17" y="131"/>
                      </a:lnTo>
                      <a:lnTo>
                        <a:pt x="17" y="129"/>
                      </a:lnTo>
                      <a:lnTo>
                        <a:pt x="17" y="127"/>
                      </a:lnTo>
                      <a:lnTo>
                        <a:pt x="17" y="125"/>
                      </a:lnTo>
                      <a:lnTo>
                        <a:pt x="16" y="125"/>
                      </a:lnTo>
                      <a:lnTo>
                        <a:pt x="16" y="123"/>
                      </a:lnTo>
                      <a:lnTo>
                        <a:pt x="16" y="121"/>
                      </a:lnTo>
                      <a:lnTo>
                        <a:pt x="16" y="119"/>
                      </a:lnTo>
                      <a:lnTo>
                        <a:pt x="16" y="117"/>
                      </a:lnTo>
                      <a:lnTo>
                        <a:pt x="16" y="115"/>
                      </a:lnTo>
                      <a:lnTo>
                        <a:pt x="17" y="115"/>
                      </a:lnTo>
                      <a:lnTo>
                        <a:pt x="17" y="113"/>
                      </a:lnTo>
                      <a:lnTo>
                        <a:pt x="17" y="111"/>
                      </a:lnTo>
                      <a:lnTo>
                        <a:pt x="17" y="110"/>
                      </a:lnTo>
                      <a:lnTo>
                        <a:pt x="17" y="108"/>
                      </a:lnTo>
                      <a:lnTo>
                        <a:pt x="19" y="108"/>
                      </a:lnTo>
                      <a:lnTo>
                        <a:pt x="19" y="106"/>
                      </a:lnTo>
                      <a:lnTo>
                        <a:pt x="21" y="106"/>
                      </a:lnTo>
                      <a:lnTo>
                        <a:pt x="19" y="106"/>
                      </a:lnTo>
                      <a:lnTo>
                        <a:pt x="21" y="106"/>
                      </a:lnTo>
                      <a:lnTo>
                        <a:pt x="21" y="104"/>
                      </a:lnTo>
                      <a:lnTo>
                        <a:pt x="23" y="104"/>
                      </a:lnTo>
                      <a:lnTo>
                        <a:pt x="21" y="104"/>
                      </a:lnTo>
                      <a:lnTo>
                        <a:pt x="21" y="102"/>
                      </a:lnTo>
                      <a:lnTo>
                        <a:pt x="19" y="102"/>
                      </a:lnTo>
                      <a:lnTo>
                        <a:pt x="19" y="100"/>
                      </a:lnTo>
                      <a:lnTo>
                        <a:pt x="19" y="98"/>
                      </a:lnTo>
                      <a:lnTo>
                        <a:pt x="21" y="98"/>
                      </a:lnTo>
                      <a:lnTo>
                        <a:pt x="19" y="98"/>
                      </a:lnTo>
                      <a:lnTo>
                        <a:pt x="21" y="98"/>
                      </a:lnTo>
                      <a:lnTo>
                        <a:pt x="21" y="96"/>
                      </a:lnTo>
                      <a:lnTo>
                        <a:pt x="19" y="96"/>
                      </a:lnTo>
                      <a:lnTo>
                        <a:pt x="19" y="94"/>
                      </a:lnTo>
                      <a:lnTo>
                        <a:pt x="19" y="92"/>
                      </a:lnTo>
                      <a:lnTo>
                        <a:pt x="17" y="92"/>
                      </a:lnTo>
                      <a:lnTo>
                        <a:pt x="17" y="90"/>
                      </a:lnTo>
                      <a:lnTo>
                        <a:pt x="16" y="90"/>
                      </a:lnTo>
                      <a:lnTo>
                        <a:pt x="16" y="88"/>
                      </a:lnTo>
                      <a:lnTo>
                        <a:pt x="17" y="88"/>
                      </a:lnTo>
                      <a:lnTo>
                        <a:pt x="16" y="88"/>
                      </a:lnTo>
                      <a:lnTo>
                        <a:pt x="16" y="87"/>
                      </a:lnTo>
                      <a:lnTo>
                        <a:pt x="16" y="85"/>
                      </a:lnTo>
                      <a:lnTo>
                        <a:pt x="16" y="83"/>
                      </a:lnTo>
                      <a:lnTo>
                        <a:pt x="14" y="83"/>
                      </a:lnTo>
                      <a:lnTo>
                        <a:pt x="16" y="83"/>
                      </a:lnTo>
                      <a:lnTo>
                        <a:pt x="16" y="81"/>
                      </a:lnTo>
                      <a:lnTo>
                        <a:pt x="14" y="81"/>
                      </a:lnTo>
                      <a:lnTo>
                        <a:pt x="14" y="79"/>
                      </a:lnTo>
                      <a:lnTo>
                        <a:pt x="14" y="77"/>
                      </a:lnTo>
                      <a:lnTo>
                        <a:pt x="14" y="75"/>
                      </a:lnTo>
                      <a:lnTo>
                        <a:pt x="12" y="75"/>
                      </a:lnTo>
                      <a:lnTo>
                        <a:pt x="12" y="73"/>
                      </a:lnTo>
                      <a:lnTo>
                        <a:pt x="12" y="71"/>
                      </a:lnTo>
                      <a:lnTo>
                        <a:pt x="12" y="69"/>
                      </a:lnTo>
                      <a:lnTo>
                        <a:pt x="12" y="67"/>
                      </a:lnTo>
                      <a:lnTo>
                        <a:pt x="12" y="65"/>
                      </a:lnTo>
                      <a:lnTo>
                        <a:pt x="12" y="63"/>
                      </a:lnTo>
                      <a:lnTo>
                        <a:pt x="10" y="63"/>
                      </a:lnTo>
                      <a:lnTo>
                        <a:pt x="10" y="62"/>
                      </a:lnTo>
                      <a:lnTo>
                        <a:pt x="10" y="60"/>
                      </a:lnTo>
                      <a:lnTo>
                        <a:pt x="10" y="58"/>
                      </a:lnTo>
                      <a:lnTo>
                        <a:pt x="10" y="56"/>
                      </a:lnTo>
                      <a:lnTo>
                        <a:pt x="10" y="54"/>
                      </a:lnTo>
                      <a:lnTo>
                        <a:pt x="10" y="52"/>
                      </a:lnTo>
                      <a:lnTo>
                        <a:pt x="8" y="52"/>
                      </a:lnTo>
                      <a:lnTo>
                        <a:pt x="8" y="50"/>
                      </a:lnTo>
                      <a:lnTo>
                        <a:pt x="8" y="48"/>
                      </a:lnTo>
                      <a:lnTo>
                        <a:pt x="8" y="46"/>
                      </a:lnTo>
                      <a:lnTo>
                        <a:pt x="8" y="44"/>
                      </a:lnTo>
                      <a:lnTo>
                        <a:pt x="8" y="42"/>
                      </a:lnTo>
                      <a:lnTo>
                        <a:pt x="8" y="40"/>
                      </a:lnTo>
                      <a:lnTo>
                        <a:pt x="6" y="40"/>
                      </a:lnTo>
                      <a:lnTo>
                        <a:pt x="6" y="38"/>
                      </a:lnTo>
                      <a:lnTo>
                        <a:pt x="6" y="37"/>
                      </a:lnTo>
                      <a:lnTo>
                        <a:pt x="6" y="35"/>
                      </a:lnTo>
                      <a:lnTo>
                        <a:pt x="6" y="33"/>
                      </a:lnTo>
                      <a:lnTo>
                        <a:pt x="6" y="31"/>
                      </a:lnTo>
                      <a:lnTo>
                        <a:pt x="6" y="29"/>
                      </a:lnTo>
                      <a:lnTo>
                        <a:pt x="6" y="27"/>
                      </a:lnTo>
                      <a:lnTo>
                        <a:pt x="4" y="27"/>
                      </a:lnTo>
                      <a:lnTo>
                        <a:pt x="4" y="25"/>
                      </a:lnTo>
                      <a:lnTo>
                        <a:pt x="4" y="23"/>
                      </a:lnTo>
                      <a:lnTo>
                        <a:pt x="4" y="21"/>
                      </a:lnTo>
                      <a:lnTo>
                        <a:pt x="4" y="19"/>
                      </a:lnTo>
                      <a:lnTo>
                        <a:pt x="4" y="17"/>
                      </a:lnTo>
                      <a:lnTo>
                        <a:pt x="2" y="17"/>
                      </a:lnTo>
                      <a:lnTo>
                        <a:pt x="2" y="15"/>
                      </a:lnTo>
                      <a:lnTo>
                        <a:pt x="2" y="14"/>
                      </a:lnTo>
                      <a:lnTo>
                        <a:pt x="2" y="12"/>
                      </a:lnTo>
                      <a:lnTo>
                        <a:pt x="2" y="10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4" y="0"/>
                      </a:lnTo>
                      <a:lnTo>
                        <a:pt x="16" y="0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31" y="0"/>
                      </a:lnTo>
                      <a:lnTo>
                        <a:pt x="35" y="0"/>
                      </a:lnTo>
                      <a:lnTo>
                        <a:pt x="37" y="0"/>
                      </a:lnTo>
                      <a:lnTo>
                        <a:pt x="39" y="0"/>
                      </a:lnTo>
                      <a:lnTo>
                        <a:pt x="41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50" y="0"/>
                      </a:lnTo>
                      <a:lnTo>
                        <a:pt x="54" y="0"/>
                      </a:lnTo>
                      <a:lnTo>
                        <a:pt x="56" y="0"/>
                      </a:lnTo>
                      <a:lnTo>
                        <a:pt x="58" y="0"/>
                      </a:lnTo>
                      <a:lnTo>
                        <a:pt x="60" y="0"/>
                      </a:lnTo>
                      <a:lnTo>
                        <a:pt x="62" y="0"/>
                      </a:lnTo>
                      <a:lnTo>
                        <a:pt x="64" y="0"/>
                      </a:lnTo>
                      <a:lnTo>
                        <a:pt x="65" y="0"/>
                      </a:lnTo>
                      <a:lnTo>
                        <a:pt x="67" y="0"/>
                      </a:lnTo>
                      <a:lnTo>
                        <a:pt x="71" y="0"/>
                      </a:lnTo>
                      <a:lnTo>
                        <a:pt x="73" y="0"/>
                      </a:lnTo>
                      <a:lnTo>
                        <a:pt x="75" y="0"/>
                      </a:lnTo>
                      <a:lnTo>
                        <a:pt x="77" y="0"/>
                      </a:lnTo>
                      <a:lnTo>
                        <a:pt x="79" y="0"/>
                      </a:lnTo>
                      <a:lnTo>
                        <a:pt x="79" y="2"/>
                      </a:lnTo>
                      <a:lnTo>
                        <a:pt x="77" y="2"/>
                      </a:lnTo>
                      <a:lnTo>
                        <a:pt x="77" y="4"/>
                      </a:lnTo>
                      <a:lnTo>
                        <a:pt x="77" y="2"/>
                      </a:lnTo>
                      <a:lnTo>
                        <a:pt x="77" y="4"/>
                      </a:lnTo>
                      <a:lnTo>
                        <a:pt x="75" y="4"/>
                      </a:lnTo>
                      <a:lnTo>
                        <a:pt x="75" y="6"/>
                      </a:lnTo>
                      <a:lnTo>
                        <a:pt x="75" y="4"/>
                      </a:lnTo>
                      <a:lnTo>
                        <a:pt x="75" y="6"/>
                      </a:lnTo>
                      <a:lnTo>
                        <a:pt x="73" y="6"/>
                      </a:lnTo>
                      <a:lnTo>
                        <a:pt x="75" y="6"/>
                      </a:lnTo>
                      <a:lnTo>
                        <a:pt x="73" y="6"/>
                      </a:lnTo>
                      <a:lnTo>
                        <a:pt x="73" y="8"/>
                      </a:lnTo>
                      <a:lnTo>
                        <a:pt x="73" y="6"/>
                      </a:lnTo>
                      <a:lnTo>
                        <a:pt x="73" y="8"/>
                      </a:lnTo>
                      <a:lnTo>
                        <a:pt x="73" y="10"/>
                      </a:lnTo>
                      <a:lnTo>
                        <a:pt x="71" y="10"/>
                      </a:lnTo>
                      <a:lnTo>
                        <a:pt x="71" y="12"/>
                      </a:lnTo>
                      <a:lnTo>
                        <a:pt x="73" y="12"/>
                      </a:lnTo>
                      <a:lnTo>
                        <a:pt x="73" y="14"/>
                      </a:lnTo>
                      <a:lnTo>
                        <a:pt x="75" y="14"/>
                      </a:lnTo>
                      <a:lnTo>
                        <a:pt x="75" y="15"/>
                      </a:lnTo>
                      <a:lnTo>
                        <a:pt x="77" y="15"/>
                      </a:lnTo>
                      <a:lnTo>
                        <a:pt x="79" y="15"/>
                      </a:lnTo>
                      <a:lnTo>
                        <a:pt x="79" y="17"/>
                      </a:lnTo>
                      <a:lnTo>
                        <a:pt x="81" y="17"/>
                      </a:lnTo>
                      <a:lnTo>
                        <a:pt x="81" y="19"/>
                      </a:lnTo>
                      <a:lnTo>
                        <a:pt x="83" y="19"/>
                      </a:lnTo>
                      <a:lnTo>
                        <a:pt x="85" y="19"/>
                      </a:lnTo>
                      <a:lnTo>
                        <a:pt x="87" y="19"/>
                      </a:lnTo>
                      <a:lnTo>
                        <a:pt x="87" y="21"/>
                      </a:lnTo>
                      <a:lnTo>
                        <a:pt x="87" y="23"/>
                      </a:lnTo>
                      <a:lnTo>
                        <a:pt x="87" y="25"/>
                      </a:lnTo>
                      <a:lnTo>
                        <a:pt x="89" y="25"/>
                      </a:lnTo>
                      <a:lnTo>
                        <a:pt x="89" y="27"/>
                      </a:lnTo>
                      <a:lnTo>
                        <a:pt x="90" y="27"/>
                      </a:lnTo>
                      <a:lnTo>
                        <a:pt x="90" y="29"/>
                      </a:lnTo>
                      <a:lnTo>
                        <a:pt x="90" y="31"/>
                      </a:lnTo>
                      <a:lnTo>
                        <a:pt x="90" y="33"/>
                      </a:lnTo>
                      <a:lnTo>
                        <a:pt x="92" y="33"/>
                      </a:lnTo>
                      <a:lnTo>
                        <a:pt x="92" y="35"/>
                      </a:lnTo>
                      <a:lnTo>
                        <a:pt x="94" y="35"/>
                      </a:lnTo>
                      <a:lnTo>
                        <a:pt x="94" y="37"/>
                      </a:lnTo>
                      <a:lnTo>
                        <a:pt x="96" y="37"/>
                      </a:lnTo>
                      <a:lnTo>
                        <a:pt x="96" y="38"/>
                      </a:lnTo>
                      <a:lnTo>
                        <a:pt x="96" y="40"/>
                      </a:lnTo>
                      <a:lnTo>
                        <a:pt x="98" y="40"/>
                      </a:lnTo>
                      <a:lnTo>
                        <a:pt x="98" y="42"/>
                      </a:lnTo>
                      <a:lnTo>
                        <a:pt x="100" y="42"/>
                      </a:lnTo>
                      <a:lnTo>
                        <a:pt x="102" y="42"/>
                      </a:lnTo>
                      <a:lnTo>
                        <a:pt x="102" y="44"/>
                      </a:lnTo>
                      <a:lnTo>
                        <a:pt x="104" y="44"/>
                      </a:lnTo>
                      <a:lnTo>
                        <a:pt x="104" y="46"/>
                      </a:lnTo>
                      <a:lnTo>
                        <a:pt x="106" y="46"/>
                      </a:lnTo>
                      <a:lnTo>
                        <a:pt x="106" y="48"/>
                      </a:lnTo>
                      <a:lnTo>
                        <a:pt x="106" y="50"/>
                      </a:lnTo>
                      <a:lnTo>
                        <a:pt x="108" y="50"/>
                      </a:lnTo>
                      <a:lnTo>
                        <a:pt x="108" y="52"/>
                      </a:lnTo>
                      <a:lnTo>
                        <a:pt x="110" y="52"/>
                      </a:lnTo>
                      <a:lnTo>
                        <a:pt x="110" y="54"/>
                      </a:lnTo>
                      <a:lnTo>
                        <a:pt x="112" y="54"/>
                      </a:lnTo>
                      <a:lnTo>
                        <a:pt x="113" y="54"/>
                      </a:lnTo>
                      <a:lnTo>
                        <a:pt x="113" y="56"/>
                      </a:lnTo>
                      <a:lnTo>
                        <a:pt x="113" y="58"/>
                      </a:lnTo>
                      <a:lnTo>
                        <a:pt x="115" y="58"/>
                      </a:lnTo>
                      <a:lnTo>
                        <a:pt x="117" y="58"/>
                      </a:lnTo>
                      <a:lnTo>
                        <a:pt x="117" y="60"/>
                      </a:lnTo>
                      <a:lnTo>
                        <a:pt x="115" y="60"/>
                      </a:lnTo>
                      <a:lnTo>
                        <a:pt x="117" y="60"/>
                      </a:lnTo>
                      <a:lnTo>
                        <a:pt x="115" y="60"/>
                      </a:lnTo>
                      <a:lnTo>
                        <a:pt x="115" y="62"/>
                      </a:lnTo>
                      <a:lnTo>
                        <a:pt x="117" y="62"/>
                      </a:lnTo>
                      <a:lnTo>
                        <a:pt x="115" y="62"/>
                      </a:lnTo>
                      <a:lnTo>
                        <a:pt x="115" y="63"/>
                      </a:lnTo>
                      <a:lnTo>
                        <a:pt x="117" y="63"/>
                      </a:lnTo>
                      <a:lnTo>
                        <a:pt x="117" y="65"/>
                      </a:lnTo>
                      <a:lnTo>
                        <a:pt x="117" y="63"/>
                      </a:lnTo>
                      <a:lnTo>
                        <a:pt x="119" y="63"/>
                      </a:lnTo>
                      <a:lnTo>
                        <a:pt x="119" y="65"/>
                      </a:lnTo>
                      <a:lnTo>
                        <a:pt x="119" y="63"/>
                      </a:lnTo>
                      <a:lnTo>
                        <a:pt x="119" y="65"/>
                      </a:lnTo>
                      <a:lnTo>
                        <a:pt x="119" y="67"/>
                      </a:lnTo>
                      <a:lnTo>
                        <a:pt x="121" y="67"/>
                      </a:lnTo>
                      <a:lnTo>
                        <a:pt x="121" y="69"/>
                      </a:lnTo>
                      <a:lnTo>
                        <a:pt x="121" y="71"/>
                      </a:lnTo>
                      <a:lnTo>
                        <a:pt x="123" y="71"/>
                      </a:lnTo>
                      <a:lnTo>
                        <a:pt x="125" y="71"/>
                      </a:lnTo>
                      <a:lnTo>
                        <a:pt x="125" y="73"/>
                      </a:lnTo>
                      <a:lnTo>
                        <a:pt x="127" y="73"/>
                      </a:lnTo>
                      <a:lnTo>
                        <a:pt x="129" y="73"/>
                      </a:lnTo>
                      <a:lnTo>
                        <a:pt x="127" y="73"/>
                      </a:lnTo>
                      <a:lnTo>
                        <a:pt x="127" y="75"/>
                      </a:lnTo>
                      <a:lnTo>
                        <a:pt x="129" y="75"/>
                      </a:lnTo>
                      <a:lnTo>
                        <a:pt x="129" y="73"/>
                      </a:lnTo>
                      <a:lnTo>
                        <a:pt x="129" y="75"/>
                      </a:lnTo>
                      <a:lnTo>
                        <a:pt x="131" y="75"/>
                      </a:lnTo>
                      <a:lnTo>
                        <a:pt x="131" y="77"/>
                      </a:lnTo>
                      <a:lnTo>
                        <a:pt x="129" y="77"/>
                      </a:lnTo>
                      <a:lnTo>
                        <a:pt x="131" y="79"/>
                      </a:lnTo>
                      <a:lnTo>
                        <a:pt x="129" y="79"/>
                      </a:lnTo>
                      <a:lnTo>
                        <a:pt x="131" y="79"/>
                      </a:lnTo>
                      <a:lnTo>
                        <a:pt x="131" y="81"/>
                      </a:lnTo>
                      <a:lnTo>
                        <a:pt x="131" y="79"/>
                      </a:lnTo>
                      <a:lnTo>
                        <a:pt x="131" y="81"/>
                      </a:lnTo>
                      <a:lnTo>
                        <a:pt x="131" y="83"/>
                      </a:lnTo>
                      <a:lnTo>
                        <a:pt x="131" y="81"/>
                      </a:lnTo>
                      <a:lnTo>
                        <a:pt x="133" y="83"/>
                      </a:lnTo>
                      <a:lnTo>
                        <a:pt x="133" y="85"/>
                      </a:lnTo>
                      <a:lnTo>
                        <a:pt x="133" y="87"/>
                      </a:lnTo>
                      <a:lnTo>
                        <a:pt x="133" y="88"/>
                      </a:lnTo>
                      <a:lnTo>
                        <a:pt x="133" y="90"/>
                      </a:lnTo>
                      <a:lnTo>
                        <a:pt x="135" y="90"/>
                      </a:lnTo>
                      <a:lnTo>
                        <a:pt x="135" y="92"/>
                      </a:lnTo>
                      <a:lnTo>
                        <a:pt x="137" y="92"/>
                      </a:lnTo>
                      <a:lnTo>
                        <a:pt x="137" y="94"/>
                      </a:lnTo>
                      <a:lnTo>
                        <a:pt x="138" y="94"/>
                      </a:lnTo>
                      <a:lnTo>
                        <a:pt x="138" y="96"/>
                      </a:lnTo>
                      <a:lnTo>
                        <a:pt x="140" y="96"/>
                      </a:lnTo>
                      <a:lnTo>
                        <a:pt x="138" y="96"/>
                      </a:lnTo>
                      <a:lnTo>
                        <a:pt x="140" y="96"/>
                      </a:lnTo>
                      <a:lnTo>
                        <a:pt x="138" y="96"/>
                      </a:lnTo>
                      <a:lnTo>
                        <a:pt x="138" y="98"/>
                      </a:lnTo>
                      <a:lnTo>
                        <a:pt x="140" y="98"/>
                      </a:lnTo>
                      <a:lnTo>
                        <a:pt x="140" y="100"/>
                      </a:lnTo>
                      <a:lnTo>
                        <a:pt x="142" y="100"/>
                      </a:lnTo>
                      <a:lnTo>
                        <a:pt x="142" y="102"/>
                      </a:lnTo>
                      <a:lnTo>
                        <a:pt x="140" y="102"/>
                      </a:lnTo>
                      <a:lnTo>
                        <a:pt x="142" y="102"/>
                      </a:lnTo>
                      <a:lnTo>
                        <a:pt x="142" y="104"/>
                      </a:lnTo>
                      <a:lnTo>
                        <a:pt x="140" y="104"/>
                      </a:lnTo>
                      <a:lnTo>
                        <a:pt x="140" y="106"/>
                      </a:lnTo>
                      <a:lnTo>
                        <a:pt x="142" y="106"/>
                      </a:lnTo>
                      <a:lnTo>
                        <a:pt x="142" y="108"/>
                      </a:lnTo>
                      <a:lnTo>
                        <a:pt x="142" y="106"/>
                      </a:lnTo>
                      <a:lnTo>
                        <a:pt x="142" y="108"/>
                      </a:lnTo>
                      <a:lnTo>
                        <a:pt x="142" y="110"/>
                      </a:lnTo>
                      <a:lnTo>
                        <a:pt x="144" y="110"/>
                      </a:lnTo>
                      <a:lnTo>
                        <a:pt x="142" y="110"/>
                      </a:lnTo>
                      <a:lnTo>
                        <a:pt x="142" y="108"/>
                      </a:lnTo>
                      <a:lnTo>
                        <a:pt x="140" y="108"/>
                      </a:lnTo>
                      <a:lnTo>
                        <a:pt x="142" y="108"/>
                      </a:lnTo>
                      <a:lnTo>
                        <a:pt x="142" y="110"/>
                      </a:lnTo>
                      <a:lnTo>
                        <a:pt x="144" y="110"/>
                      </a:lnTo>
                      <a:lnTo>
                        <a:pt x="146" y="110"/>
                      </a:lnTo>
                      <a:lnTo>
                        <a:pt x="146" y="111"/>
                      </a:lnTo>
                      <a:lnTo>
                        <a:pt x="146" y="110"/>
                      </a:lnTo>
                      <a:lnTo>
                        <a:pt x="144" y="111"/>
                      </a:lnTo>
                      <a:lnTo>
                        <a:pt x="144" y="113"/>
                      </a:lnTo>
                      <a:lnTo>
                        <a:pt x="144" y="115"/>
                      </a:lnTo>
                      <a:lnTo>
                        <a:pt x="144" y="113"/>
                      </a:lnTo>
                      <a:lnTo>
                        <a:pt x="146" y="113"/>
                      </a:lnTo>
                      <a:lnTo>
                        <a:pt x="146" y="115"/>
                      </a:lnTo>
                      <a:lnTo>
                        <a:pt x="146" y="117"/>
                      </a:lnTo>
                      <a:lnTo>
                        <a:pt x="148" y="117"/>
                      </a:lnTo>
                      <a:lnTo>
                        <a:pt x="146" y="117"/>
                      </a:lnTo>
                      <a:lnTo>
                        <a:pt x="146" y="119"/>
                      </a:lnTo>
                      <a:lnTo>
                        <a:pt x="146" y="117"/>
                      </a:lnTo>
                      <a:lnTo>
                        <a:pt x="144" y="117"/>
                      </a:lnTo>
                      <a:lnTo>
                        <a:pt x="142" y="117"/>
                      </a:lnTo>
                      <a:lnTo>
                        <a:pt x="142" y="115"/>
                      </a:lnTo>
                      <a:lnTo>
                        <a:pt x="144" y="115"/>
                      </a:lnTo>
                      <a:lnTo>
                        <a:pt x="142" y="115"/>
                      </a:lnTo>
                      <a:lnTo>
                        <a:pt x="144" y="115"/>
                      </a:lnTo>
                      <a:lnTo>
                        <a:pt x="142" y="115"/>
                      </a:lnTo>
                      <a:lnTo>
                        <a:pt x="144" y="115"/>
                      </a:lnTo>
                      <a:lnTo>
                        <a:pt x="142" y="115"/>
                      </a:lnTo>
                      <a:lnTo>
                        <a:pt x="144" y="115"/>
                      </a:lnTo>
                      <a:lnTo>
                        <a:pt x="142" y="115"/>
                      </a:lnTo>
                      <a:lnTo>
                        <a:pt x="142" y="113"/>
                      </a:lnTo>
                      <a:lnTo>
                        <a:pt x="142" y="115"/>
                      </a:lnTo>
                      <a:lnTo>
                        <a:pt x="140" y="115"/>
                      </a:lnTo>
                      <a:lnTo>
                        <a:pt x="142" y="115"/>
                      </a:lnTo>
                      <a:lnTo>
                        <a:pt x="142" y="117"/>
                      </a:lnTo>
                      <a:lnTo>
                        <a:pt x="140" y="117"/>
                      </a:lnTo>
                      <a:lnTo>
                        <a:pt x="140" y="115"/>
                      </a:lnTo>
                      <a:lnTo>
                        <a:pt x="138" y="115"/>
                      </a:lnTo>
                      <a:lnTo>
                        <a:pt x="140" y="115"/>
                      </a:lnTo>
                      <a:lnTo>
                        <a:pt x="138" y="115"/>
                      </a:lnTo>
                      <a:lnTo>
                        <a:pt x="138" y="117"/>
                      </a:lnTo>
                      <a:lnTo>
                        <a:pt x="140" y="117"/>
                      </a:lnTo>
                      <a:lnTo>
                        <a:pt x="140" y="119"/>
                      </a:lnTo>
                      <a:lnTo>
                        <a:pt x="140" y="121"/>
                      </a:lnTo>
                      <a:lnTo>
                        <a:pt x="140" y="123"/>
                      </a:lnTo>
                      <a:lnTo>
                        <a:pt x="138" y="123"/>
                      </a:lnTo>
                      <a:lnTo>
                        <a:pt x="137" y="123"/>
                      </a:lnTo>
                      <a:lnTo>
                        <a:pt x="137" y="121"/>
                      </a:lnTo>
                      <a:lnTo>
                        <a:pt x="135" y="121"/>
                      </a:lnTo>
                      <a:lnTo>
                        <a:pt x="137" y="121"/>
                      </a:lnTo>
                      <a:lnTo>
                        <a:pt x="137" y="123"/>
                      </a:lnTo>
                      <a:lnTo>
                        <a:pt x="138" y="123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42" name="Freeform 1015"/>
                <p:cNvSpPr>
                  <a:spLocks/>
                </p:cNvSpPr>
                <p:nvPr/>
              </p:nvSpPr>
              <p:spPr bwMode="auto">
                <a:xfrm>
                  <a:off x="4608812" y="2361544"/>
                  <a:ext cx="325438" cy="209550"/>
                </a:xfrm>
                <a:custGeom>
                  <a:avLst/>
                  <a:gdLst>
                    <a:gd name="T0" fmla="*/ 172 w 205"/>
                    <a:gd name="T1" fmla="*/ 7 h 132"/>
                    <a:gd name="T2" fmla="*/ 172 w 205"/>
                    <a:gd name="T3" fmla="*/ 13 h 132"/>
                    <a:gd name="T4" fmla="*/ 172 w 205"/>
                    <a:gd name="T5" fmla="*/ 26 h 132"/>
                    <a:gd name="T6" fmla="*/ 178 w 205"/>
                    <a:gd name="T7" fmla="*/ 34 h 132"/>
                    <a:gd name="T8" fmla="*/ 188 w 205"/>
                    <a:gd name="T9" fmla="*/ 38 h 132"/>
                    <a:gd name="T10" fmla="*/ 192 w 205"/>
                    <a:gd name="T11" fmla="*/ 48 h 132"/>
                    <a:gd name="T12" fmla="*/ 197 w 205"/>
                    <a:gd name="T13" fmla="*/ 55 h 132"/>
                    <a:gd name="T14" fmla="*/ 203 w 205"/>
                    <a:gd name="T15" fmla="*/ 63 h 132"/>
                    <a:gd name="T16" fmla="*/ 203 w 205"/>
                    <a:gd name="T17" fmla="*/ 72 h 132"/>
                    <a:gd name="T18" fmla="*/ 197 w 205"/>
                    <a:gd name="T19" fmla="*/ 80 h 132"/>
                    <a:gd name="T20" fmla="*/ 190 w 205"/>
                    <a:gd name="T21" fmla="*/ 86 h 132"/>
                    <a:gd name="T22" fmla="*/ 178 w 205"/>
                    <a:gd name="T23" fmla="*/ 88 h 132"/>
                    <a:gd name="T24" fmla="*/ 174 w 205"/>
                    <a:gd name="T25" fmla="*/ 97 h 132"/>
                    <a:gd name="T26" fmla="*/ 178 w 205"/>
                    <a:gd name="T27" fmla="*/ 109 h 132"/>
                    <a:gd name="T28" fmla="*/ 174 w 205"/>
                    <a:gd name="T29" fmla="*/ 119 h 132"/>
                    <a:gd name="T30" fmla="*/ 165 w 205"/>
                    <a:gd name="T31" fmla="*/ 122 h 132"/>
                    <a:gd name="T32" fmla="*/ 161 w 205"/>
                    <a:gd name="T33" fmla="*/ 132 h 132"/>
                    <a:gd name="T34" fmla="*/ 159 w 205"/>
                    <a:gd name="T35" fmla="*/ 128 h 132"/>
                    <a:gd name="T36" fmla="*/ 151 w 205"/>
                    <a:gd name="T37" fmla="*/ 122 h 132"/>
                    <a:gd name="T38" fmla="*/ 138 w 205"/>
                    <a:gd name="T39" fmla="*/ 122 h 132"/>
                    <a:gd name="T40" fmla="*/ 124 w 205"/>
                    <a:gd name="T41" fmla="*/ 122 h 132"/>
                    <a:gd name="T42" fmla="*/ 111 w 205"/>
                    <a:gd name="T43" fmla="*/ 124 h 132"/>
                    <a:gd name="T44" fmla="*/ 98 w 205"/>
                    <a:gd name="T45" fmla="*/ 124 h 132"/>
                    <a:gd name="T46" fmla="*/ 84 w 205"/>
                    <a:gd name="T47" fmla="*/ 124 h 132"/>
                    <a:gd name="T48" fmla="*/ 71 w 205"/>
                    <a:gd name="T49" fmla="*/ 124 h 132"/>
                    <a:gd name="T50" fmla="*/ 57 w 205"/>
                    <a:gd name="T51" fmla="*/ 124 h 132"/>
                    <a:gd name="T52" fmla="*/ 44 w 205"/>
                    <a:gd name="T53" fmla="*/ 124 h 132"/>
                    <a:gd name="T54" fmla="*/ 30 w 205"/>
                    <a:gd name="T55" fmla="*/ 124 h 132"/>
                    <a:gd name="T56" fmla="*/ 23 w 205"/>
                    <a:gd name="T57" fmla="*/ 119 h 132"/>
                    <a:gd name="T58" fmla="*/ 25 w 205"/>
                    <a:gd name="T59" fmla="*/ 107 h 132"/>
                    <a:gd name="T60" fmla="*/ 25 w 205"/>
                    <a:gd name="T61" fmla="*/ 101 h 132"/>
                    <a:gd name="T62" fmla="*/ 23 w 205"/>
                    <a:gd name="T63" fmla="*/ 97 h 132"/>
                    <a:gd name="T64" fmla="*/ 21 w 205"/>
                    <a:gd name="T65" fmla="*/ 94 h 132"/>
                    <a:gd name="T66" fmla="*/ 19 w 205"/>
                    <a:gd name="T67" fmla="*/ 86 h 132"/>
                    <a:gd name="T68" fmla="*/ 15 w 205"/>
                    <a:gd name="T69" fmla="*/ 78 h 132"/>
                    <a:gd name="T70" fmla="*/ 17 w 205"/>
                    <a:gd name="T71" fmla="*/ 71 h 132"/>
                    <a:gd name="T72" fmla="*/ 13 w 205"/>
                    <a:gd name="T73" fmla="*/ 65 h 132"/>
                    <a:gd name="T74" fmla="*/ 9 w 205"/>
                    <a:gd name="T75" fmla="*/ 59 h 132"/>
                    <a:gd name="T76" fmla="*/ 7 w 205"/>
                    <a:gd name="T77" fmla="*/ 51 h 132"/>
                    <a:gd name="T78" fmla="*/ 7 w 205"/>
                    <a:gd name="T79" fmla="*/ 46 h 132"/>
                    <a:gd name="T80" fmla="*/ 3 w 205"/>
                    <a:gd name="T81" fmla="*/ 40 h 132"/>
                    <a:gd name="T82" fmla="*/ 0 w 205"/>
                    <a:gd name="T83" fmla="*/ 30 h 132"/>
                    <a:gd name="T84" fmla="*/ 2 w 205"/>
                    <a:gd name="T85" fmla="*/ 24 h 132"/>
                    <a:gd name="T86" fmla="*/ 5 w 205"/>
                    <a:gd name="T87" fmla="*/ 15 h 132"/>
                    <a:gd name="T88" fmla="*/ 3 w 205"/>
                    <a:gd name="T89" fmla="*/ 7 h 132"/>
                    <a:gd name="T90" fmla="*/ 0 w 205"/>
                    <a:gd name="T91" fmla="*/ 0 h 132"/>
                    <a:gd name="T92" fmla="*/ 17 w 205"/>
                    <a:gd name="T93" fmla="*/ 0 h 132"/>
                    <a:gd name="T94" fmla="*/ 36 w 205"/>
                    <a:gd name="T95" fmla="*/ 0 h 132"/>
                    <a:gd name="T96" fmla="*/ 53 w 205"/>
                    <a:gd name="T97" fmla="*/ 0 h 132"/>
                    <a:gd name="T98" fmla="*/ 69 w 205"/>
                    <a:gd name="T99" fmla="*/ 0 h 132"/>
                    <a:gd name="T100" fmla="*/ 88 w 205"/>
                    <a:gd name="T101" fmla="*/ 0 h 132"/>
                    <a:gd name="T102" fmla="*/ 103 w 205"/>
                    <a:gd name="T103" fmla="*/ 0 h 132"/>
                    <a:gd name="T104" fmla="*/ 121 w 205"/>
                    <a:gd name="T105" fmla="*/ 0 h 132"/>
                    <a:gd name="T106" fmla="*/ 140 w 205"/>
                    <a:gd name="T107" fmla="*/ 0 h 132"/>
                    <a:gd name="T108" fmla="*/ 157 w 205"/>
                    <a:gd name="T109" fmla="*/ 0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05" h="132">
                      <a:moveTo>
                        <a:pt x="169" y="0"/>
                      </a:moveTo>
                      <a:lnTo>
                        <a:pt x="171" y="0"/>
                      </a:lnTo>
                      <a:lnTo>
                        <a:pt x="171" y="1"/>
                      </a:lnTo>
                      <a:lnTo>
                        <a:pt x="171" y="3"/>
                      </a:lnTo>
                      <a:lnTo>
                        <a:pt x="171" y="5"/>
                      </a:lnTo>
                      <a:lnTo>
                        <a:pt x="171" y="7"/>
                      </a:lnTo>
                      <a:lnTo>
                        <a:pt x="172" y="7"/>
                      </a:lnTo>
                      <a:lnTo>
                        <a:pt x="174" y="7"/>
                      </a:lnTo>
                      <a:lnTo>
                        <a:pt x="174" y="9"/>
                      </a:lnTo>
                      <a:lnTo>
                        <a:pt x="174" y="11"/>
                      </a:lnTo>
                      <a:lnTo>
                        <a:pt x="176" y="11"/>
                      </a:lnTo>
                      <a:lnTo>
                        <a:pt x="174" y="11"/>
                      </a:lnTo>
                      <a:lnTo>
                        <a:pt x="174" y="13"/>
                      </a:lnTo>
                      <a:lnTo>
                        <a:pt x="172" y="13"/>
                      </a:lnTo>
                      <a:lnTo>
                        <a:pt x="172" y="15"/>
                      </a:lnTo>
                      <a:lnTo>
                        <a:pt x="172" y="17"/>
                      </a:lnTo>
                      <a:lnTo>
                        <a:pt x="172" y="19"/>
                      </a:lnTo>
                      <a:lnTo>
                        <a:pt x="172" y="21"/>
                      </a:lnTo>
                      <a:lnTo>
                        <a:pt x="172" y="23"/>
                      </a:lnTo>
                      <a:lnTo>
                        <a:pt x="172" y="24"/>
                      </a:lnTo>
                      <a:lnTo>
                        <a:pt x="172" y="26"/>
                      </a:lnTo>
                      <a:lnTo>
                        <a:pt x="174" y="26"/>
                      </a:lnTo>
                      <a:lnTo>
                        <a:pt x="174" y="28"/>
                      </a:lnTo>
                      <a:lnTo>
                        <a:pt x="174" y="30"/>
                      </a:lnTo>
                      <a:lnTo>
                        <a:pt x="174" y="32"/>
                      </a:lnTo>
                      <a:lnTo>
                        <a:pt x="176" y="32"/>
                      </a:lnTo>
                      <a:lnTo>
                        <a:pt x="176" y="34"/>
                      </a:lnTo>
                      <a:lnTo>
                        <a:pt x="178" y="34"/>
                      </a:lnTo>
                      <a:lnTo>
                        <a:pt x="180" y="34"/>
                      </a:lnTo>
                      <a:lnTo>
                        <a:pt x="180" y="36"/>
                      </a:lnTo>
                      <a:lnTo>
                        <a:pt x="182" y="36"/>
                      </a:lnTo>
                      <a:lnTo>
                        <a:pt x="184" y="36"/>
                      </a:lnTo>
                      <a:lnTo>
                        <a:pt x="186" y="36"/>
                      </a:lnTo>
                      <a:lnTo>
                        <a:pt x="186" y="38"/>
                      </a:lnTo>
                      <a:lnTo>
                        <a:pt x="188" y="38"/>
                      </a:lnTo>
                      <a:lnTo>
                        <a:pt x="188" y="40"/>
                      </a:lnTo>
                      <a:lnTo>
                        <a:pt x="188" y="42"/>
                      </a:lnTo>
                      <a:lnTo>
                        <a:pt x="188" y="44"/>
                      </a:lnTo>
                      <a:lnTo>
                        <a:pt x="190" y="44"/>
                      </a:lnTo>
                      <a:lnTo>
                        <a:pt x="190" y="46"/>
                      </a:lnTo>
                      <a:lnTo>
                        <a:pt x="192" y="46"/>
                      </a:lnTo>
                      <a:lnTo>
                        <a:pt x="192" y="48"/>
                      </a:lnTo>
                      <a:lnTo>
                        <a:pt x="194" y="48"/>
                      </a:lnTo>
                      <a:lnTo>
                        <a:pt x="194" y="49"/>
                      </a:lnTo>
                      <a:lnTo>
                        <a:pt x="196" y="49"/>
                      </a:lnTo>
                      <a:lnTo>
                        <a:pt x="196" y="51"/>
                      </a:lnTo>
                      <a:lnTo>
                        <a:pt x="196" y="53"/>
                      </a:lnTo>
                      <a:lnTo>
                        <a:pt x="196" y="55"/>
                      </a:lnTo>
                      <a:lnTo>
                        <a:pt x="197" y="55"/>
                      </a:lnTo>
                      <a:lnTo>
                        <a:pt x="199" y="55"/>
                      </a:lnTo>
                      <a:lnTo>
                        <a:pt x="199" y="57"/>
                      </a:lnTo>
                      <a:lnTo>
                        <a:pt x="201" y="57"/>
                      </a:lnTo>
                      <a:lnTo>
                        <a:pt x="203" y="57"/>
                      </a:lnTo>
                      <a:lnTo>
                        <a:pt x="203" y="59"/>
                      </a:lnTo>
                      <a:lnTo>
                        <a:pt x="203" y="61"/>
                      </a:lnTo>
                      <a:lnTo>
                        <a:pt x="203" y="63"/>
                      </a:lnTo>
                      <a:lnTo>
                        <a:pt x="205" y="63"/>
                      </a:lnTo>
                      <a:lnTo>
                        <a:pt x="205" y="65"/>
                      </a:lnTo>
                      <a:lnTo>
                        <a:pt x="203" y="65"/>
                      </a:lnTo>
                      <a:lnTo>
                        <a:pt x="203" y="67"/>
                      </a:lnTo>
                      <a:lnTo>
                        <a:pt x="203" y="69"/>
                      </a:lnTo>
                      <a:lnTo>
                        <a:pt x="203" y="71"/>
                      </a:lnTo>
                      <a:lnTo>
                        <a:pt x="203" y="72"/>
                      </a:lnTo>
                      <a:lnTo>
                        <a:pt x="201" y="72"/>
                      </a:lnTo>
                      <a:lnTo>
                        <a:pt x="201" y="74"/>
                      </a:lnTo>
                      <a:lnTo>
                        <a:pt x="199" y="74"/>
                      </a:lnTo>
                      <a:lnTo>
                        <a:pt x="199" y="76"/>
                      </a:lnTo>
                      <a:lnTo>
                        <a:pt x="199" y="78"/>
                      </a:lnTo>
                      <a:lnTo>
                        <a:pt x="197" y="78"/>
                      </a:lnTo>
                      <a:lnTo>
                        <a:pt x="197" y="80"/>
                      </a:lnTo>
                      <a:lnTo>
                        <a:pt x="197" y="82"/>
                      </a:lnTo>
                      <a:lnTo>
                        <a:pt x="196" y="82"/>
                      </a:lnTo>
                      <a:lnTo>
                        <a:pt x="196" y="84"/>
                      </a:lnTo>
                      <a:lnTo>
                        <a:pt x="194" y="84"/>
                      </a:lnTo>
                      <a:lnTo>
                        <a:pt x="192" y="84"/>
                      </a:lnTo>
                      <a:lnTo>
                        <a:pt x="190" y="84"/>
                      </a:lnTo>
                      <a:lnTo>
                        <a:pt x="190" y="86"/>
                      </a:lnTo>
                      <a:lnTo>
                        <a:pt x="188" y="86"/>
                      </a:lnTo>
                      <a:lnTo>
                        <a:pt x="188" y="88"/>
                      </a:lnTo>
                      <a:lnTo>
                        <a:pt x="186" y="88"/>
                      </a:lnTo>
                      <a:lnTo>
                        <a:pt x="184" y="88"/>
                      </a:lnTo>
                      <a:lnTo>
                        <a:pt x="182" y="88"/>
                      </a:lnTo>
                      <a:lnTo>
                        <a:pt x="180" y="88"/>
                      </a:lnTo>
                      <a:lnTo>
                        <a:pt x="178" y="88"/>
                      </a:lnTo>
                      <a:lnTo>
                        <a:pt x="176" y="88"/>
                      </a:lnTo>
                      <a:lnTo>
                        <a:pt x="176" y="90"/>
                      </a:lnTo>
                      <a:lnTo>
                        <a:pt x="174" y="90"/>
                      </a:lnTo>
                      <a:lnTo>
                        <a:pt x="174" y="92"/>
                      </a:lnTo>
                      <a:lnTo>
                        <a:pt x="174" y="94"/>
                      </a:lnTo>
                      <a:lnTo>
                        <a:pt x="174" y="96"/>
                      </a:lnTo>
                      <a:lnTo>
                        <a:pt x="174" y="97"/>
                      </a:lnTo>
                      <a:lnTo>
                        <a:pt x="176" y="99"/>
                      </a:lnTo>
                      <a:lnTo>
                        <a:pt x="178" y="99"/>
                      </a:lnTo>
                      <a:lnTo>
                        <a:pt x="178" y="101"/>
                      </a:lnTo>
                      <a:lnTo>
                        <a:pt x="178" y="103"/>
                      </a:lnTo>
                      <a:lnTo>
                        <a:pt x="178" y="105"/>
                      </a:lnTo>
                      <a:lnTo>
                        <a:pt x="178" y="107"/>
                      </a:lnTo>
                      <a:lnTo>
                        <a:pt x="178" y="109"/>
                      </a:lnTo>
                      <a:lnTo>
                        <a:pt x="178" y="111"/>
                      </a:lnTo>
                      <a:lnTo>
                        <a:pt x="176" y="111"/>
                      </a:lnTo>
                      <a:lnTo>
                        <a:pt x="176" y="113"/>
                      </a:lnTo>
                      <a:lnTo>
                        <a:pt x="174" y="113"/>
                      </a:lnTo>
                      <a:lnTo>
                        <a:pt x="174" y="115"/>
                      </a:lnTo>
                      <a:lnTo>
                        <a:pt x="174" y="117"/>
                      </a:lnTo>
                      <a:lnTo>
                        <a:pt x="174" y="119"/>
                      </a:lnTo>
                      <a:lnTo>
                        <a:pt x="174" y="121"/>
                      </a:lnTo>
                      <a:lnTo>
                        <a:pt x="172" y="121"/>
                      </a:lnTo>
                      <a:lnTo>
                        <a:pt x="171" y="121"/>
                      </a:lnTo>
                      <a:lnTo>
                        <a:pt x="169" y="121"/>
                      </a:lnTo>
                      <a:lnTo>
                        <a:pt x="169" y="122"/>
                      </a:lnTo>
                      <a:lnTo>
                        <a:pt x="167" y="122"/>
                      </a:lnTo>
                      <a:lnTo>
                        <a:pt x="165" y="122"/>
                      </a:lnTo>
                      <a:lnTo>
                        <a:pt x="165" y="124"/>
                      </a:lnTo>
                      <a:lnTo>
                        <a:pt x="165" y="126"/>
                      </a:lnTo>
                      <a:lnTo>
                        <a:pt x="165" y="128"/>
                      </a:lnTo>
                      <a:lnTo>
                        <a:pt x="165" y="130"/>
                      </a:lnTo>
                      <a:lnTo>
                        <a:pt x="165" y="132"/>
                      </a:lnTo>
                      <a:lnTo>
                        <a:pt x="163" y="132"/>
                      </a:lnTo>
                      <a:lnTo>
                        <a:pt x="161" y="132"/>
                      </a:lnTo>
                      <a:lnTo>
                        <a:pt x="163" y="132"/>
                      </a:lnTo>
                      <a:lnTo>
                        <a:pt x="163" y="130"/>
                      </a:lnTo>
                      <a:lnTo>
                        <a:pt x="161" y="130"/>
                      </a:lnTo>
                      <a:lnTo>
                        <a:pt x="161" y="132"/>
                      </a:lnTo>
                      <a:lnTo>
                        <a:pt x="161" y="130"/>
                      </a:lnTo>
                      <a:lnTo>
                        <a:pt x="161" y="128"/>
                      </a:lnTo>
                      <a:lnTo>
                        <a:pt x="159" y="128"/>
                      </a:lnTo>
                      <a:lnTo>
                        <a:pt x="159" y="126"/>
                      </a:lnTo>
                      <a:lnTo>
                        <a:pt x="157" y="126"/>
                      </a:lnTo>
                      <a:lnTo>
                        <a:pt x="157" y="124"/>
                      </a:lnTo>
                      <a:lnTo>
                        <a:pt x="155" y="124"/>
                      </a:lnTo>
                      <a:lnTo>
                        <a:pt x="155" y="122"/>
                      </a:lnTo>
                      <a:lnTo>
                        <a:pt x="153" y="122"/>
                      </a:lnTo>
                      <a:lnTo>
                        <a:pt x="151" y="122"/>
                      </a:lnTo>
                      <a:lnTo>
                        <a:pt x="149" y="122"/>
                      </a:lnTo>
                      <a:lnTo>
                        <a:pt x="148" y="122"/>
                      </a:lnTo>
                      <a:lnTo>
                        <a:pt x="146" y="122"/>
                      </a:lnTo>
                      <a:lnTo>
                        <a:pt x="144" y="122"/>
                      </a:lnTo>
                      <a:lnTo>
                        <a:pt x="142" y="122"/>
                      </a:lnTo>
                      <a:lnTo>
                        <a:pt x="140" y="122"/>
                      </a:lnTo>
                      <a:lnTo>
                        <a:pt x="138" y="122"/>
                      </a:lnTo>
                      <a:lnTo>
                        <a:pt x="136" y="122"/>
                      </a:lnTo>
                      <a:lnTo>
                        <a:pt x="134" y="122"/>
                      </a:lnTo>
                      <a:lnTo>
                        <a:pt x="132" y="122"/>
                      </a:lnTo>
                      <a:lnTo>
                        <a:pt x="130" y="122"/>
                      </a:lnTo>
                      <a:lnTo>
                        <a:pt x="128" y="122"/>
                      </a:lnTo>
                      <a:lnTo>
                        <a:pt x="126" y="122"/>
                      </a:lnTo>
                      <a:lnTo>
                        <a:pt x="124" y="122"/>
                      </a:lnTo>
                      <a:lnTo>
                        <a:pt x="123" y="124"/>
                      </a:lnTo>
                      <a:lnTo>
                        <a:pt x="121" y="124"/>
                      </a:lnTo>
                      <a:lnTo>
                        <a:pt x="119" y="124"/>
                      </a:lnTo>
                      <a:lnTo>
                        <a:pt x="117" y="124"/>
                      </a:lnTo>
                      <a:lnTo>
                        <a:pt x="115" y="124"/>
                      </a:lnTo>
                      <a:lnTo>
                        <a:pt x="113" y="124"/>
                      </a:lnTo>
                      <a:lnTo>
                        <a:pt x="111" y="124"/>
                      </a:lnTo>
                      <a:lnTo>
                        <a:pt x="109" y="124"/>
                      </a:lnTo>
                      <a:lnTo>
                        <a:pt x="107" y="124"/>
                      </a:lnTo>
                      <a:lnTo>
                        <a:pt x="105" y="124"/>
                      </a:lnTo>
                      <a:lnTo>
                        <a:pt x="103" y="124"/>
                      </a:lnTo>
                      <a:lnTo>
                        <a:pt x="101" y="124"/>
                      </a:lnTo>
                      <a:lnTo>
                        <a:pt x="100" y="124"/>
                      </a:lnTo>
                      <a:lnTo>
                        <a:pt x="98" y="124"/>
                      </a:lnTo>
                      <a:lnTo>
                        <a:pt x="96" y="124"/>
                      </a:lnTo>
                      <a:lnTo>
                        <a:pt x="94" y="124"/>
                      </a:lnTo>
                      <a:lnTo>
                        <a:pt x="92" y="124"/>
                      </a:lnTo>
                      <a:lnTo>
                        <a:pt x="90" y="124"/>
                      </a:lnTo>
                      <a:lnTo>
                        <a:pt x="88" y="124"/>
                      </a:lnTo>
                      <a:lnTo>
                        <a:pt x="86" y="124"/>
                      </a:lnTo>
                      <a:lnTo>
                        <a:pt x="84" y="124"/>
                      </a:lnTo>
                      <a:lnTo>
                        <a:pt x="82" y="124"/>
                      </a:lnTo>
                      <a:lnTo>
                        <a:pt x="80" y="124"/>
                      </a:lnTo>
                      <a:lnTo>
                        <a:pt x="78" y="124"/>
                      </a:lnTo>
                      <a:lnTo>
                        <a:pt x="76" y="124"/>
                      </a:lnTo>
                      <a:lnTo>
                        <a:pt x="75" y="124"/>
                      </a:lnTo>
                      <a:lnTo>
                        <a:pt x="73" y="124"/>
                      </a:lnTo>
                      <a:lnTo>
                        <a:pt x="71" y="124"/>
                      </a:lnTo>
                      <a:lnTo>
                        <a:pt x="69" y="124"/>
                      </a:lnTo>
                      <a:lnTo>
                        <a:pt x="67" y="124"/>
                      </a:lnTo>
                      <a:lnTo>
                        <a:pt x="65" y="124"/>
                      </a:lnTo>
                      <a:lnTo>
                        <a:pt x="63" y="124"/>
                      </a:lnTo>
                      <a:lnTo>
                        <a:pt x="61" y="124"/>
                      </a:lnTo>
                      <a:lnTo>
                        <a:pt x="59" y="124"/>
                      </a:lnTo>
                      <a:lnTo>
                        <a:pt x="57" y="124"/>
                      </a:lnTo>
                      <a:lnTo>
                        <a:pt x="55" y="124"/>
                      </a:lnTo>
                      <a:lnTo>
                        <a:pt x="53" y="124"/>
                      </a:lnTo>
                      <a:lnTo>
                        <a:pt x="52" y="124"/>
                      </a:lnTo>
                      <a:lnTo>
                        <a:pt x="50" y="124"/>
                      </a:lnTo>
                      <a:lnTo>
                        <a:pt x="48" y="124"/>
                      </a:lnTo>
                      <a:lnTo>
                        <a:pt x="46" y="124"/>
                      </a:lnTo>
                      <a:lnTo>
                        <a:pt x="44" y="124"/>
                      </a:lnTo>
                      <a:lnTo>
                        <a:pt x="42" y="124"/>
                      </a:lnTo>
                      <a:lnTo>
                        <a:pt x="40" y="124"/>
                      </a:lnTo>
                      <a:lnTo>
                        <a:pt x="38" y="124"/>
                      </a:lnTo>
                      <a:lnTo>
                        <a:pt x="36" y="124"/>
                      </a:lnTo>
                      <a:lnTo>
                        <a:pt x="34" y="124"/>
                      </a:lnTo>
                      <a:lnTo>
                        <a:pt x="32" y="124"/>
                      </a:lnTo>
                      <a:lnTo>
                        <a:pt x="30" y="124"/>
                      </a:lnTo>
                      <a:lnTo>
                        <a:pt x="28" y="124"/>
                      </a:lnTo>
                      <a:lnTo>
                        <a:pt x="27" y="124"/>
                      </a:lnTo>
                      <a:lnTo>
                        <a:pt x="27" y="122"/>
                      </a:lnTo>
                      <a:lnTo>
                        <a:pt x="27" y="121"/>
                      </a:lnTo>
                      <a:lnTo>
                        <a:pt x="25" y="121"/>
                      </a:lnTo>
                      <a:lnTo>
                        <a:pt x="25" y="119"/>
                      </a:lnTo>
                      <a:lnTo>
                        <a:pt x="23" y="119"/>
                      </a:lnTo>
                      <a:lnTo>
                        <a:pt x="23" y="117"/>
                      </a:lnTo>
                      <a:lnTo>
                        <a:pt x="25" y="117"/>
                      </a:lnTo>
                      <a:lnTo>
                        <a:pt x="25" y="115"/>
                      </a:lnTo>
                      <a:lnTo>
                        <a:pt x="25" y="113"/>
                      </a:lnTo>
                      <a:lnTo>
                        <a:pt x="25" y="111"/>
                      </a:lnTo>
                      <a:lnTo>
                        <a:pt x="25" y="109"/>
                      </a:lnTo>
                      <a:lnTo>
                        <a:pt x="25" y="107"/>
                      </a:lnTo>
                      <a:lnTo>
                        <a:pt x="23" y="107"/>
                      </a:lnTo>
                      <a:lnTo>
                        <a:pt x="23" y="105"/>
                      </a:lnTo>
                      <a:lnTo>
                        <a:pt x="25" y="105"/>
                      </a:lnTo>
                      <a:lnTo>
                        <a:pt x="23" y="105"/>
                      </a:lnTo>
                      <a:lnTo>
                        <a:pt x="23" y="103"/>
                      </a:lnTo>
                      <a:lnTo>
                        <a:pt x="25" y="103"/>
                      </a:lnTo>
                      <a:lnTo>
                        <a:pt x="25" y="101"/>
                      </a:lnTo>
                      <a:lnTo>
                        <a:pt x="23" y="101"/>
                      </a:lnTo>
                      <a:lnTo>
                        <a:pt x="23" y="99"/>
                      </a:lnTo>
                      <a:lnTo>
                        <a:pt x="25" y="99"/>
                      </a:lnTo>
                      <a:lnTo>
                        <a:pt x="25" y="97"/>
                      </a:lnTo>
                      <a:lnTo>
                        <a:pt x="23" y="97"/>
                      </a:lnTo>
                      <a:lnTo>
                        <a:pt x="23" y="99"/>
                      </a:lnTo>
                      <a:lnTo>
                        <a:pt x="23" y="97"/>
                      </a:lnTo>
                      <a:lnTo>
                        <a:pt x="23" y="96"/>
                      </a:lnTo>
                      <a:lnTo>
                        <a:pt x="23" y="94"/>
                      </a:lnTo>
                      <a:lnTo>
                        <a:pt x="21" y="94"/>
                      </a:lnTo>
                      <a:lnTo>
                        <a:pt x="23" y="94"/>
                      </a:lnTo>
                      <a:lnTo>
                        <a:pt x="23" y="96"/>
                      </a:lnTo>
                      <a:lnTo>
                        <a:pt x="23" y="94"/>
                      </a:lnTo>
                      <a:lnTo>
                        <a:pt x="21" y="94"/>
                      </a:lnTo>
                      <a:lnTo>
                        <a:pt x="21" y="92"/>
                      </a:lnTo>
                      <a:lnTo>
                        <a:pt x="21" y="90"/>
                      </a:lnTo>
                      <a:lnTo>
                        <a:pt x="21" y="88"/>
                      </a:lnTo>
                      <a:lnTo>
                        <a:pt x="23" y="88"/>
                      </a:lnTo>
                      <a:lnTo>
                        <a:pt x="21" y="88"/>
                      </a:lnTo>
                      <a:lnTo>
                        <a:pt x="21" y="86"/>
                      </a:lnTo>
                      <a:lnTo>
                        <a:pt x="19" y="86"/>
                      </a:lnTo>
                      <a:lnTo>
                        <a:pt x="19" y="84"/>
                      </a:lnTo>
                      <a:lnTo>
                        <a:pt x="17" y="84"/>
                      </a:lnTo>
                      <a:lnTo>
                        <a:pt x="17" y="82"/>
                      </a:lnTo>
                      <a:lnTo>
                        <a:pt x="15" y="80"/>
                      </a:lnTo>
                      <a:lnTo>
                        <a:pt x="17" y="80"/>
                      </a:lnTo>
                      <a:lnTo>
                        <a:pt x="17" y="78"/>
                      </a:lnTo>
                      <a:lnTo>
                        <a:pt x="15" y="78"/>
                      </a:lnTo>
                      <a:lnTo>
                        <a:pt x="15" y="76"/>
                      </a:lnTo>
                      <a:lnTo>
                        <a:pt x="17" y="76"/>
                      </a:lnTo>
                      <a:lnTo>
                        <a:pt x="17" y="74"/>
                      </a:lnTo>
                      <a:lnTo>
                        <a:pt x="17" y="72"/>
                      </a:lnTo>
                      <a:lnTo>
                        <a:pt x="17" y="71"/>
                      </a:lnTo>
                      <a:lnTo>
                        <a:pt x="15" y="71"/>
                      </a:lnTo>
                      <a:lnTo>
                        <a:pt x="17" y="71"/>
                      </a:lnTo>
                      <a:lnTo>
                        <a:pt x="15" y="71"/>
                      </a:lnTo>
                      <a:lnTo>
                        <a:pt x="15" y="69"/>
                      </a:lnTo>
                      <a:lnTo>
                        <a:pt x="15" y="67"/>
                      </a:lnTo>
                      <a:lnTo>
                        <a:pt x="15" y="65"/>
                      </a:lnTo>
                      <a:lnTo>
                        <a:pt x="13" y="65"/>
                      </a:lnTo>
                      <a:lnTo>
                        <a:pt x="13" y="63"/>
                      </a:lnTo>
                      <a:lnTo>
                        <a:pt x="13" y="65"/>
                      </a:lnTo>
                      <a:lnTo>
                        <a:pt x="11" y="65"/>
                      </a:lnTo>
                      <a:lnTo>
                        <a:pt x="11" y="63"/>
                      </a:lnTo>
                      <a:lnTo>
                        <a:pt x="13" y="63"/>
                      </a:lnTo>
                      <a:lnTo>
                        <a:pt x="11" y="63"/>
                      </a:lnTo>
                      <a:lnTo>
                        <a:pt x="11" y="61"/>
                      </a:lnTo>
                      <a:lnTo>
                        <a:pt x="11" y="59"/>
                      </a:lnTo>
                      <a:lnTo>
                        <a:pt x="9" y="59"/>
                      </a:lnTo>
                      <a:lnTo>
                        <a:pt x="9" y="57"/>
                      </a:lnTo>
                      <a:lnTo>
                        <a:pt x="9" y="55"/>
                      </a:lnTo>
                      <a:lnTo>
                        <a:pt x="7" y="55"/>
                      </a:lnTo>
                      <a:lnTo>
                        <a:pt x="9" y="55"/>
                      </a:lnTo>
                      <a:lnTo>
                        <a:pt x="9" y="53"/>
                      </a:lnTo>
                      <a:lnTo>
                        <a:pt x="7" y="53"/>
                      </a:lnTo>
                      <a:lnTo>
                        <a:pt x="7" y="51"/>
                      </a:lnTo>
                      <a:lnTo>
                        <a:pt x="7" y="49"/>
                      </a:lnTo>
                      <a:lnTo>
                        <a:pt x="5" y="49"/>
                      </a:lnTo>
                      <a:lnTo>
                        <a:pt x="7" y="49"/>
                      </a:lnTo>
                      <a:lnTo>
                        <a:pt x="7" y="48"/>
                      </a:lnTo>
                      <a:lnTo>
                        <a:pt x="5" y="48"/>
                      </a:lnTo>
                      <a:lnTo>
                        <a:pt x="7" y="48"/>
                      </a:lnTo>
                      <a:lnTo>
                        <a:pt x="7" y="46"/>
                      </a:lnTo>
                      <a:lnTo>
                        <a:pt x="7" y="44"/>
                      </a:lnTo>
                      <a:lnTo>
                        <a:pt x="5" y="44"/>
                      </a:lnTo>
                      <a:lnTo>
                        <a:pt x="3" y="44"/>
                      </a:lnTo>
                      <a:lnTo>
                        <a:pt x="5" y="44"/>
                      </a:lnTo>
                      <a:lnTo>
                        <a:pt x="5" y="42"/>
                      </a:lnTo>
                      <a:lnTo>
                        <a:pt x="3" y="42"/>
                      </a:lnTo>
                      <a:lnTo>
                        <a:pt x="3" y="40"/>
                      </a:lnTo>
                      <a:lnTo>
                        <a:pt x="3" y="38"/>
                      </a:lnTo>
                      <a:lnTo>
                        <a:pt x="3" y="36"/>
                      </a:lnTo>
                      <a:lnTo>
                        <a:pt x="2" y="36"/>
                      </a:lnTo>
                      <a:lnTo>
                        <a:pt x="2" y="34"/>
                      </a:lnTo>
                      <a:lnTo>
                        <a:pt x="0" y="34"/>
                      </a:lnTo>
                      <a:lnTo>
                        <a:pt x="0" y="32"/>
                      </a:lnTo>
                      <a:lnTo>
                        <a:pt x="0" y="30"/>
                      </a:lnTo>
                      <a:lnTo>
                        <a:pt x="2" y="30"/>
                      </a:lnTo>
                      <a:lnTo>
                        <a:pt x="2" y="28"/>
                      </a:lnTo>
                      <a:lnTo>
                        <a:pt x="2" y="26"/>
                      </a:lnTo>
                      <a:lnTo>
                        <a:pt x="3" y="26"/>
                      </a:lnTo>
                      <a:lnTo>
                        <a:pt x="2" y="26"/>
                      </a:lnTo>
                      <a:lnTo>
                        <a:pt x="3" y="24"/>
                      </a:lnTo>
                      <a:lnTo>
                        <a:pt x="2" y="24"/>
                      </a:lnTo>
                      <a:lnTo>
                        <a:pt x="3" y="24"/>
                      </a:lnTo>
                      <a:lnTo>
                        <a:pt x="3" y="23"/>
                      </a:lnTo>
                      <a:lnTo>
                        <a:pt x="3" y="21"/>
                      </a:lnTo>
                      <a:lnTo>
                        <a:pt x="3" y="19"/>
                      </a:lnTo>
                      <a:lnTo>
                        <a:pt x="5" y="19"/>
                      </a:lnTo>
                      <a:lnTo>
                        <a:pt x="5" y="17"/>
                      </a:lnTo>
                      <a:lnTo>
                        <a:pt x="5" y="15"/>
                      </a:lnTo>
                      <a:lnTo>
                        <a:pt x="5" y="13"/>
                      </a:lnTo>
                      <a:lnTo>
                        <a:pt x="5" y="11"/>
                      </a:lnTo>
                      <a:lnTo>
                        <a:pt x="3" y="11"/>
                      </a:lnTo>
                      <a:lnTo>
                        <a:pt x="2" y="11"/>
                      </a:lnTo>
                      <a:lnTo>
                        <a:pt x="2" y="9"/>
                      </a:lnTo>
                      <a:lnTo>
                        <a:pt x="3" y="9"/>
                      </a:lnTo>
                      <a:lnTo>
                        <a:pt x="3" y="7"/>
                      </a:lnTo>
                      <a:lnTo>
                        <a:pt x="3" y="5"/>
                      </a:ln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3" y="0"/>
                      </a:lnTo>
                      <a:lnTo>
                        <a:pt x="15" y="0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8" y="0"/>
                      </a:lnTo>
                      <a:lnTo>
                        <a:pt x="30" y="0"/>
                      </a:lnTo>
                      <a:lnTo>
                        <a:pt x="34" y="0"/>
                      </a:lnTo>
                      <a:lnTo>
                        <a:pt x="36" y="0"/>
                      </a:lnTo>
                      <a:lnTo>
                        <a:pt x="38" y="0"/>
                      </a:lnTo>
                      <a:lnTo>
                        <a:pt x="42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52" y="0"/>
                      </a:lnTo>
                      <a:lnTo>
                        <a:pt x="53" y="0"/>
                      </a:lnTo>
                      <a:lnTo>
                        <a:pt x="55" y="0"/>
                      </a:lnTo>
                      <a:lnTo>
                        <a:pt x="57" y="0"/>
                      </a:lnTo>
                      <a:lnTo>
                        <a:pt x="59" y="0"/>
                      </a:lnTo>
                      <a:lnTo>
                        <a:pt x="63" y="0"/>
                      </a:lnTo>
                      <a:lnTo>
                        <a:pt x="65" y="0"/>
                      </a:lnTo>
                      <a:lnTo>
                        <a:pt x="67" y="0"/>
                      </a:lnTo>
                      <a:lnTo>
                        <a:pt x="69" y="0"/>
                      </a:lnTo>
                      <a:lnTo>
                        <a:pt x="73" y="0"/>
                      </a:lnTo>
                      <a:lnTo>
                        <a:pt x="75" y="0"/>
                      </a:lnTo>
                      <a:lnTo>
                        <a:pt x="78" y="0"/>
                      </a:lnTo>
                      <a:lnTo>
                        <a:pt x="80" y="0"/>
                      </a:lnTo>
                      <a:lnTo>
                        <a:pt x="84" y="0"/>
                      </a:lnTo>
                      <a:lnTo>
                        <a:pt x="86" y="0"/>
                      </a:lnTo>
                      <a:lnTo>
                        <a:pt x="88" y="0"/>
                      </a:lnTo>
                      <a:lnTo>
                        <a:pt x="90" y="0"/>
                      </a:lnTo>
                      <a:lnTo>
                        <a:pt x="92" y="0"/>
                      </a:lnTo>
                      <a:lnTo>
                        <a:pt x="94" y="0"/>
                      </a:lnTo>
                      <a:lnTo>
                        <a:pt x="96" y="0"/>
                      </a:lnTo>
                      <a:lnTo>
                        <a:pt x="98" y="0"/>
                      </a:lnTo>
                      <a:lnTo>
                        <a:pt x="100" y="0"/>
                      </a:lnTo>
                      <a:lnTo>
                        <a:pt x="103" y="0"/>
                      </a:lnTo>
                      <a:lnTo>
                        <a:pt x="105" y="0"/>
                      </a:lnTo>
                      <a:lnTo>
                        <a:pt x="107" y="0"/>
                      </a:lnTo>
                      <a:lnTo>
                        <a:pt x="111" y="0"/>
                      </a:lnTo>
                      <a:lnTo>
                        <a:pt x="113" y="0"/>
                      </a:lnTo>
                      <a:lnTo>
                        <a:pt x="115" y="0"/>
                      </a:lnTo>
                      <a:lnTo>
                        <a:pt x="117" y="0"/>
                      </a:lnTo>
                      <a:lnTo>
                        <a:pt x="121" y="0"/>
                      </a:lnTo>
                      <a:lnTo>
                        <a:pt x="123" y="0"/>
                      </a:lnTo>
                      <a:lnTo>
                        <a:pt x="124" y="0"/>
                      </a:lnTo>
                      <a:lnTo>
                        <a:pt x="128" y="0"/>
                      </a:lnTo>
                      <a:lnTo>
                        <a:pt x="130" y="0"/>
                      </a:lnTo>
                      <a:lnTo>
                        <a:pt x="132" y="0"/>
                      </a:lnTo>
                      <a:lnTo>
                        <a:pt x="134" y="0"/>
                      </a:lnTo>
                      <a:lnTo>
                        <a:pt x="140" y="0"/>
                      </a:lnTo>
                      <a:lnTo>
                        <a:pt x="142" y="0"/>
                      </a:lnTo>
                      <a:lnTo>
                        <a:pt x="144" y="0"/>
                      </a:lnTo>
                      <a:lnTo>
                        <a:pt x="146" y="0"/>
                      </a:lnTo>
                      <a:lnTo>
                        <a:pt x="149" y="0"/>
                      </a:lnTo>
                      <a:lnTo>
                        <a:pt x="153" y="0"/>
                      </a:lnTo>
                      <a:lnTo>
                        <a:pt x="155" y="0"/>
                      </a:lnTo>
                      <a:lnTo>
                        <a:pt x="157" y="0"/>
                      </a:lnTo>
                      <a:lnTo>
                        <a:pt x="163" y="0"/>
                      </a:lnTo>
                      <a:lnTo>
                        <a:pt x="167" y="0"/>
                      </a:lnTo>
                      <a:lnTo>
                        <a:pt x="16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43" name="Freeform 1017"/>
                <p:cNvSpPr>
                  <a:spLocks/>
                </p:cNvSpPr>
                <p:nvPr/>
              </p:nvSpPr>
              <p:spPr bwMode="auto">
                <a:xfrm>
                  <a:off x="4864399" y="2428219"/>
                  <a:ext cx="201613" cy="361950"/>
                </a:xfrm>
                <a:custGeom>
                  <a:avLst/>
                  <a:gdLst>
                    <a:gd name="T0" fmla="*/ 52 w 127"/>
                    <a:gd name="T1" fmla="*/ 0 h 228"/>
                    <a:gd name="T2" fmla="*/ 67 w 127"/>
                    <a:gd name="T3" fmla="*/ 2 h 228"/>
                    <a:gd name="T4" fmla="*/ 86 w 127"/>
                    <a:gd name="T5" fmla="*/ 2 h 228"/>
                    <a:gd name="T6" fmla="*/ 102 w 127"/>
                    <a:gd name="T7" fmla="*/ 2 h 228"/>
                    <a:gd name="T8" fmla="*/ 117 w 127"/>
                    <a:gd name="T9" fmla="*/ 2 h 228"/>
                    <a:gd name="T10" fmla="*/ 117 w 127"/>
                    <a:gd name="T11" fmla="*/ 13 h 228"/>
                    <a:gd name="T12" fmla="*/ 123 w 127"/>
                    <a:gd name="T13" fmla="*/ 23 h 228"/>
                    <a:gd name="T14" fmla="*/ 125 w 127"/>
                    <a:gd name="T15" fmla="*/ 32 h 228"/>
                    <a:gd name="T16" fmla="*/ 127 w 127"/>
                    <a:gd name="T17" fmla="*/ 46 h 228"/>
                    <a:gd name="T18" fmla="*/ 127 w 127"/>
                    <a:gd name="T19" fmla="*/ 61 h 228"/>
                    <a:gd name="T20" fmla="*/ 127 w 127"/>
                    <a:gd name="T21" fmla="*/ 77 h 228"/>
                    <a:gd name="T22" fmla="*/ 125 w 127"/>
                    <a:gd name="T23" fmla="*/ 90 h 228"/>
                    <a:gd name="T24" fmla="*/ 125 w 127"/>
                    <a:gd name="T25" fmla="*/ 105 h 228"/>
                    <a:gd name="T26" fmla="*/ 125 w 127"/>
                    <a:gd name="T27" fmla="*/ 121 h 228"/>
                    <a:gd name="T28" fmla="*/ 123 w 127"/>
                    <a:gd name="T29" fmla="*/ 134 h 228"/>
                    <a:gd name="T30" fmla="*/ 123 w 127"/>
                    <a:gd name="T31" fmla="*/ 142 h 228"/>
                    <a:gd name="T32" fmla="*/ 127 w 127"/>
                    <a:gd name="T33" fmla="*/ 150 h 228"/>
                    <a:gd name="T34" fmla="*/ 125 w 127"/>
                    <a:gd name="T35" fmla="*/ 159 h 228"/>
                    <a:gd name="T36" fmla="*/ 121 w 127"/>
                    <a:gd name="T37" fmla="*/ 167 h 228"/>
                    <a:gd name="T38" fmla="*/ 117 w 127"/>
                    <a:gd name="T39" fmla="*/ 175 h 228"/>
                    <a:gd name="T40" fmla="*/ 111 w 127"/>
                    <a:gd name="T41" fmla="*/ 176 h 228"/>
                    <a:gd name="T42" fmla="*/ 109 w 127"/>
                    <a:gd name="T43" fmla="*/ 182 h 228"/>
                    <a:gd name="T44" fmla="*/ 109 w 127"/>
                    <a:gd name="T45" fmla="*/ 186 h 228"/>
                    <a:gd name="T46" fmla="*/ 107 w 127"/>
                    <a:gd name="T47" fmla="*/ 192 h 228"/>
                    <a:gd name="T48" fmla="*/ 109 w 127"/>
                    <a:gd name="T49" fmla="*/ 194 h 228"/>
                    <a:gd name="T50" fmla="*/ 107 w 127"/>
                    <a:gd name="T51" fmla="*/ 203 h 228"/>
                    <a:gd name="T52" fmla="*/ 102 w 127"/>
                    <a:gd name="T53" fmla="*/ 209 h 228"/>
                    <a:gd name="T54" fmla="*/ 96 w 127"/>
                    <a:gd name="T55" fmla="*/ 215 h 228"/>
                    <a:gd name="T56" fmla="*/ 96 w 127"/>
                    <a:gd name="T57" fmla="*/ 223 h 228"/>
                    <a:gd name="T58" fmla="*/ 86 w 127"/>
                    <a:gd name="T59" fmla="*/ 221 h 228"/>
                    <a:gd name="T60" fmla="*/ 77 w 127"/>
                    <a:gd name="T61" fmla="*/ 219 h 228"/>
                    <a:gd name="T62" fmla="*/ 75 w 127"/>
                    <a:gd name="T63" fmla="*/ 228 h 228"/>
                    <a:gd name="T64" fmla="*/ 69 w 127"/>
                    <a:gd name="T65" fmla="*/ 226 h 228"/>
                    <a:gd name="T66" fmla="*/ 63 w 127"/>
                    <a:gd name="T67" fmla="*/ 215 h 228"/>
                    <a:gd name="T68" fmla="*/ 63 w 127"/>
                    <a:gd name="T69" fmla="*/ 203 h 228"/>
                    <a:gd name="T70" fmla="*/ 58 w 127"/>
                    <a:gd name="T71" fmla="*/ 198 h 228"/>
                    <a:gd name="T72" fmla="*/ 50 w 127"/>
                    <a:gd name="T73" fmla="*/ 192 h 228"/>
                    <a:gd name="T74" fmla="*/ 44 w 127"/>
                    <a:gd name="T75" fmla="*/ 186 h 228"/>
                    <a:gd name="T76" fmla="*/ 36 w 127"/>
                    <a:gd name="T77" fmla="*/ 176 h 228"/>
                    <a:gd name="T78" fmla="*/ 40 w 127"/>
                    <a:gd name="T79" fmla="*/ 165 h 228"/>
                    <a:gd name="T80" fmla="*/ 42 w 127"/>
                    <a:gd name="T81" fmla="*/ 155 h 228"/>
                    <a:gd name="T82" fmla="*/ 36 w 127"/>
                    <a:gd name="T83" fmla="*/ 150 h 228"/>
                    <a:gd name="T84" fmla="*/ 27 w 127"/>
                    <a:gd name="T85" fmla="*/ 151 h 228"/>
                    <a:gd name="T86" fmla="*/ 25 w 127"/>
                    <a:gd name="T87" fmla="*/ 142 h 228"/>
                    <a:gd name="T88" fmla="*/ 19 w 127"/>
                    <a:gd name="T89" fmla="*/ 132 h 228"/>
                    <a:gd name="T90" fmla="*/ 11 w 127"/>
                    <a:gd name="T91" fmla="*/ 125 h 228"/>
                    <a:gd name="T92" fmla="*/ 4 w 127"/>
                    <a:gd name="T93" fmla="*/ 117 h 228"/>
                    <a:gd name="T94" fmla="*/ 4 w 127"/>
                    <a:gd name="T95" fmla="*/ 109 h 228"/>
                    <a:gd name="T96" fmla="*/ 0 w 127"/>
                    <a:gd name="T97" fmla="*/ 98 h 228"/>
                    <a:gd name="T98" fmla="*/ 4 w 127"/>
                    <a:gd name="T99" fmla="*/ 86 h 228"/>
                    <a:gd name="T100" fmla="*/ 11 w 127"/>
                    <a:gd name="T101" fmla="*/ 79 h 228"/>
                    <a:gd name="T102" fmla="*/ 17 w 127"/>
                    <a:gd name="T103" fmla="*/ 69 h 228"/>
                    <a:gd name="T104" fmla="*/ 13 w 127"/>
                    <a:gd name="T105" fmla="*/ 55 h 228"/>
                    <a:gd name="T106" fmla="*/ 19 w 127"/>
                    <a:gd name="T107" fmla="*/ 46 h 228"/>
                    <a:gd name="T108" fmla="*/ 31 w 127"/>
                    <a:gd name="T109" fmla="*/ 42 h 228"/>
                    <a:gd name="T110" fmla="*/ 38 w 127"/>
                    <a:gd name="T111" fmla="*/ 34 h 228"/>
                    <a:gd name="T112" fmla="*/ 42 w 127"/>
                    <a:gd name="T113" fmla="*/ 23 h 228"/>
                    <a:gd name="T114" fmla="*/ 38 w 127"/>
                    <a:gd name="T115" fmla="*/ 15 h 228"/>
                    <a:gd name="T116" fmla="*/ 33 w 127"/>
                    <a:gd name="T117" fmla="*/ 6 h 228"/>
                    <a:gd name="T118" fmla="*/ 31 w 127"/>
                    <a:gd name="T119" fmla="*/ 0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27" h="228">
                      <a:moveTo>
                        <a:pt x="35" y="0"/>
                      </a:moveTo>
                      <a:lnTo>
                        <a:pt x="36" y="0"/>
                      </a:lnTo>
                      <a:lnTo>
                        <a:pt x="40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50" y="0"/>
                      </a:lnTo>
                      <a:lnTo>
                        <a:pt x="52" y="0"/>
                      </a:lnTo>
                      <a:lnTo>
                        <a:pt x="54" y="0"/>
                      </a:lnTo>
                      <a:lnTo>
                        <a:pt x="56" y="0"/>
                      </a:lnTo>
                      <a:lnTo>
                        <a:pt x="58" y="0"/>
                      </a:lnTo>
                      <a:lnTo>
                        <a:pt x="59" y="0"/>
                      </a:lnTo>
                      <a:lnTo>
                        <a:pt x="61" y="0"/>
                      </a:lnTo>
                      <a:lnTo>
                        <a:pt x="63" y="2"/>
                      </a:lnTo>
                      <a:lnTo>
                        <a:pt x="65" y="2"/>
                      </a:lnTo>
                      <a:lnTo>
                        <a:pt x="67" y="2"/>
                      </a:lnTo>
                      <a:lnTo>
                        <a:pt x="71" y="2"/>
                      </a:lnTo>
                      <a:lnTo>
                        <a:pt x="73" y="2"/>
                      </a:lnTo>
                      <a:lnTo>
                        <a:pt x="75" y="2"/>
                      </a:lnTo>
                      <a:lnTo>
                        <a:pt x="77" y="2"/>
                      </a:lnTo>
                      <a:lnTo>
                        <a:pt x="79" y="2"/>
                      </a:lnTo>
                      <a:lnTo>
                        <a:pt x="81" y="2"/>
                      </a:lnTo>
                      <a:lnTo>
                        <a:pt x="84" y="2"/>
                      </a:lnTo>
                      <a:lnTo>
                        <a:pt x="86" y="2"/>
                      </a:lnTo>
                      <a:lnTo>
                        <a:pt x="88" y="2"/>
                      </a:lnTo>
                      <a:lnTo>
                        <a:pt x="90" y="2"/>
                      </a:lnTo>
                      <a:lnTo>
                        <a:pt x="92" y="2"/>
                      </a:lnTo>
                      <a:lnTo>
                        <a:pt x="94" y="2"/>
                      </a:lnTo>
                      <a:lnTo>
                        <a:pt x="96" y="2"/>
                      </a:lnTo>
                      <a:lnTo>
                        <a:pt x="98" y="2"/>
                      </a:lnTo>
                      <a:lnTo>
                        <a:pt x="100" y="2"/>
                      </a:lnTo>
                      <a:lnTo>
                        <a:pt x="102" y="2"/>
                      </a:lnTo>
                      <a:lnTo>
                        <a:pt x="104" y="2"/>
                      </a:lnTo>
                      <a:lnTo>
                        <a:pt x="106" y="2"/>
                      </a:lnTo>
                      <a:lnTo>
                        <a:pt x="107" y="2"/>
                      </a:lnTo>
                      <a:lnTo>
                        <a:pt x="109" y="2"/>
                      </a:lnTo>
                      <a:lnTo>
                        <a:pt x="111" y="2"/>
                      </a:lnTo>
                      <a:lnTo>
                        <a:pt x="113" y="2"/>
                      </a:lnTo>
                      <a:lnTo>
                        <a:pt x="115" y="2"/>
                      </a:lnTo>
                      <a:lnTo>
                        <a:pt x="117" y="2"/>
                      </a:lnTo>
                      <a:lnTo>
                        <a:pt x="117" y="4"/>
                      </a:lnTo>
                      <a:lnTo>
                        <a:pt x="117" y="6"/>
                      </a:lnTo>
                      <a:lnTo>
                        <a:pt x="117" y="7"/>
                      </a:lnTo>
                      <a:lnTo>
                        <a:pt x="117" y="9"/>
                      </a:lnTo>
                      <a:lnTo>
                        <a:pt x="115" y="9"/>
                      </a:lnTo>
                      <a:lnTo>
                        <a:pt x="117" y="9"/>
                      </a:lnTo>
                      <a:lnTo>
                        <a:pt x="117" y="11"/>
                      </a:lnTo>
                      <a:lnTo>
                        <a:pt x="117" y="13"/>
                      </a:lnTo>
                      <a:lnTo>
                        <a:pt x="117" y="15"/>
                      </a:lnTo>
                      <a:lnTo>
                        <a:pt x="119" y="15"/>
                      </a:lnTo>
                      <a:lnTo>
                        <a:pt x="119" y="17"/>
                      </a:lnTo>
                      <a:lnTo>
                        <a:pt x="119" y="19"/>
                      </a:lnTo>
                      <a:lnTo>
                        <a:pt x="121" y="19"/>
                      </a:lnTo>
                      <a:lnTo>
                        <a:pt x="121" y="21"/>
                      </a:lnTo>
                      <a:lnTo>
                        <a:pt x="121" y="23"/>
                      </a:lnTo>
                      <a:lnTo>
                        <a:pt x="123" y="23"/>
                      </a:lnTo>
                      <a:lnTo>
                        <a:pt x="123" y="25"/>
                      </a:lnTo>
                      <a:lnTo>
                        <a:pt x="123" y="23"/>
                      </a:lnTo>
                      <a:lnTo>
                        <a:pt x="123" y="25"/>
                      </a:lnTo>
                      <a:lnTo>
                        <a:pt x="123" y="27"/>
                      </a:lnTo>
                      <a:lnTo>
                        <a:pt x="123" y="29"/>
                      </a:lnTo>
                      <a:lnTo>
                        <a:pt x="123" y="30"/>
                      </a:lnTo>
                      <a:lnTo>
                        <a:pt x="125" y="30"/>
                      </a:lnTo>
                      <a:lnTo>
                        <a:pt x="125" y="32"/>
                      </a:lnTo>
                      <a:lnTo>
                        <a:pt x="125" y="34"/>
                      </a:lnTo>
                      <a:lnTo>
                        <a:pt x="127" y="34"/>
                      </a:lnTo>
                      <a:lnTo>
                        <a:pt x="127" y="36"/>
                      </a:lnTo>
                      <a:lnTo>
                        <a:pt x="127" y="38"/>
                      </a:lnTo>
                      <a:lnTo>
                        <a:pt x="127" y="40"/>
                      </a:lnTo>
                      <a:lnTo>
                        <a:pt x="127" y="42"/>
                      </a:lnTo>
                      <a:lnTo>
                        <a:pt x="127" y="44"/>
                      </a:lnTo>
                      <a:lnTo>
                        <a:pt x="127" y="46"/>
                      </a:lnTo>
                      <a:lnTo>
                        <a:pt x="127" y="48"/>
                      </a:lnTo>
                      <a:lnTo>
                        <a:pt x="127" y="50"/>
                      </a:lnTo>
                      <a:lnTo>
                        <a:pt x="127" y="52"/>
                      </a:lnTo>
                      <a:lnTo>
                        <a:pt x="127" y="54"/>
                      </a:lnTo>
                      <a:lnTo>
                        <a:pt x="127" y="55"/>
                      </a:lnTo>
                      <a:lnTo>
                        <a:pt x="127" y="57"/>
                      </a:lnTo>
                      <a:lnTo>
                        <a:pt x="127" y="59"/>
                      </a:lnTo>
                      <a:lnTo>
                        <a:pt x="127" y="61"/>
                      </a:lnTo>
                      <a:lnTo>
                        <a:pt x="127" y="63"/>
                      </a:lnTo>
                      <a:lnTo>
                        <a:pt x="127" y="65"/>
                      </a:lnTo>
                      <a:lnTo>
                        <a:pt x="127" y="67"/>
                      </a:lnTo>
                      <a:lnTo>
                        <a:pt x="127" y="69"/>
                      </a:lnTo>
                      <a:lnTo>
                        <a:pt x="127" y="71"/>
                      </a:lnTo>
                      <a:lnTo>
                        <a:pt x="127" y="73"/>
                      </a:lnTo>
                      <a:lnTo>
                        <a:pt x="127" y="75"/>
                      </a:lnTo>
                      <a:lnTo>
                        <a:pt x="127" y="77"/>
                      </a:lnTo>
                      <a:lnTo>
                        <a:pt x="127" y="79"/>
                      </a:lnTo>
                      <a:lnTo>
                        <a:pt x="127" y="80"/>
                      </a:lnTo>
                      <a:lnTo>
                        <a:pt x="127" y="82"/>
                      </a:lnTo>
                      <a:lnTo>
                        <a:pt x="127" y="84"/>
                      </a:lnTo>
                      <a:lnTo>
                        <a:pt x="127" y="86"/>
                      </a:lnTo>
                      <a:lnTo>
                        <a:pt x="127" y="88"/>
                      </a:lnTo>
                      <a:lnTo>
                        <a:pt x="127" y="90"/>
                      </a:lnTo>
                      <a:lnTo>
                        <a:pt x="125" y="90"/>
                      </a:lnTo>
                      <a:lnTo>
                        <a:pt x="125" y="92"/>
                      </a:lnTo>
                      <a:lnTo>
                        <a:pt x="125" y="94"/>
                      </a:lnTo>
                      <a:lnTo>
                        <a:pt x="125" y="96"/>
                      </a:lnTo>
                      <a:lnTo>
                        <a:pt x="125" y="98"/>
                      </a:lnTo>
                      <a:lnTo>
                        <a:pt x="125" y="100"/>
                      </a:lnTo>
                      <a:lnTo>
                        <a:pt x="125" y="102"/>
                      </a:lnTo>
                      <a:lnTo>
                        <a:pt x="125" y="103"/>
                      </a:lnTo>
                      <a:lnTo>
                        <a:pt x="125" y="105"/>
                      </a:lnTo>
                      <a:lnTo>
                        <a:pt x="125" y="107"/>
                      </a:lnTo>
                      <a:lnTo>
                        <a:pt x="125" y="109"/>
                      </a:lnTo>
                      <a:lnTo>
                        <a:pt x="125" y="111"/>
                      </a:lnTo>
                      <a:lnTo>
                        <a:pt x="125" y="113"/>
                      </a:lnTo>
                      <a:lnTo>
                        <a:pt x="125" y="115"/>
                      </a:lnTo>
                      <a:lnTo>
                        <a:pt x="125" y="117"/>
                      </a:lnTo>
                      <a:lnTo>
                        <a:pt x="125" y="119"/>
                      </a:lnTo>
                      <a:lnTo>
                        <a:pt x="125" y="121"/>
                      </a:lnTo>
                      <a:lnTo>
                        <a:pt x="125" y="123"/>
                      </a:lnTo>
                      <a:lnTo>
                        <a:pt x="125" y="125"/>
                      </a:lnTo>
                      <a:lnTo>
                        <a:pt x="125" y="127"/>
                      </a:lnTo>
                      <a:lnTo>
                        <a:pt x="125" y="128"/>
                      </a:lnTo>
                      <a:lnTo>
                        <a:pt x="125" y="130"/>
                      </a:lnTo>
                      <a:lnTo>
                        <a:pt x="125" y="132"/>
                      </a:lnTo>
                      <a:lnTo>
                        <a:pt x="123" y="132"/>
                      </a:lnTo>
                      <a:lnTo>
                        <a:pt x="123" y="134"/>
                      </a:lnTo>
                      <a:lnTo>
                        <a:pt x="123" y="136"/>
                      </a:lnTo>
                      <a:lnTo>
                        <a:pt x="125" y="136"/>
                      </a:lnTo>
                      <a:lnTo>
                        <a:pt x="125" y="138"/>
                      </a:lnTo>
                      <a:lnTo>
                        <a:pt x="123" y="138"/>
                      </a:lnTo>
                      <a:lnTo>
                        <a:pt x="123" y="140"/>
                      </a:lnTo>
                      <a:lnTo>
                        <a:pt x="121" y="140"/>
                      </a:lnTo>
                      <a:lnTo>
                        <a:pt x="121" y="142"/>
                      </a:lnTo>
                      <a:lnTo>
                        <a:pt x="123" y="142"/>
                      </a:lnTo>
                      <a:lnTo>
                        <a:pt x="121" y="142"/>
                      </a:lnTo>
                      <a:lnTo>
                        <a:pt x="123" y="142"/>
                      </a:lnTo>
                      <a:lnTo>
                        <a:pt x="123" y="144"/>
                      </a:lnTo>
                      <a:lnTo>
                        <a:pt x="125" y="144"/>
                      </a:lnTo>
                      <a:lnTo>
                        <a:pt x="125" y="146"/>
                      </a:lnTo>
                      <a:lnTo>
                        <a:pt x="125" y="148"/>
                      </a:lnTo>
                      <a:lnTo>
                        <a:pt x="127" y="148"/>
                      </a:lnTo>
                      <a:lnTo>
                        <a:pt x="127" y="150"/>
                      </a:lnTo>
                      <a:lnTo>
                        <a:pt x="127" y="151"/>
                      </a:lnTo>
                      <a:lnTo>
                        <a:pt x="125" y="151"/>
                      </a:lnTo>
                      <a:lnTo>
                        <a:pt x="125" y="153"/>
                      </a:lnTo>
                      <a:lnTo>
                        <a:pt x="127" y="153"/>
                      </a:lnTo>
                      <a:lnTo>
                        <a:pt x="127" y="155"/>
                      </a:lnTo>
                      <a:lnTo>
                        <a:pt x="127" y="157"/>
                      </a:lnTo>
                      <a:lnTo>
                        <a:pt x="127" y="159"/>
                      </a:lnTo>
                      <a:lnTo>
                        <a:pt x="125" y="159"/>
                      </a:lnTo>
                      <a:lnTo>
                        <a:pt x="123" y="159"/>
                      </a:lnTo>
                      <a:lnTo>
                        <a:pt x="123" y="161"/>
                      </a:lnTo>
                      <a:lnTo>
                        <a:pt x="123" y="163"/>
                      </a:lnTo>
                      <a:lnTo>
                        <a:pt x="123" y="165"/>
                      </a:lnTo>
                      <a:lnTo>
                        <a:pt x="121" y="165"/>
                      </a:lnTo>
                      <a:lnTo>
                        <a:pt x="121" y="167"/>
                      </a:lnTo>
                      <a:lnTo>
                        <a:pt x="123" y="167"/>
                      </a:lnTo>
                      <a:lnTo>
                        <a:pt x="121" y="167"/>
                      </a:lnTo>
                      <a:lnTo>
                        <a:pt x="119" y="167"/>
                      </a:lnTo>
                      <a:lnTo>
                        <a:pt x="119" y="169"/>
                      </a:lnTo>
                      <a:lnTo>
                        <a:pt x="119" y="171"/>
                      </a:lnTo>
                      <a:lnTo>
                        <a:pt x="119" y="173"/>
                      </a:lnTo>
                      <a:lnTo>
                        <a:pt x="117" y="173"/>
                      </a:lnTo>
                      <a:lnTo>
                        <a:pt x="117" y="175"/>
                      </a:lnTo>
                      <a:lnTo>
                        <a:pt x="115" y="175"/>
                      </a:lnTo>
                      <a:lnTo>
                        <a:pt x="117" y="175"/>
                      </a:lnTo>
                      <a:lnTo>
                        <a:pt x="115" y="175"/>
                      </a:lnTo>
                      <a:lnTo>
                        <a:pt x="115" y="176"/>
                      </a:lnTo>
                      <a:lnTo>
                        <a:pt x="115" y="175"/>
                      </a:lnTo>
                      <a:lnTo>
                        <a:pt x="115" y="176"/>
                      </a:lnTo>
                      <a:lnTo>
                        <a:pt x="113" y="176"/>
                      </a:lnTo>
                      <a:lnTo>
                        <a:pt x="113" y="175"/>
                      </a:lnTo>
                      <a:lnTo>
                        <a:pt x="113" y="176"/>
                      </a:lnTo>
                      <a:lnTo>
                        <a:pt x="111" y="176"/>
                      </a:lnTo>
                      <a:lnTo>
                        <a:pt x="111" y="178"/>
                      </a:lnTo>
                      <a:lnTo>
                        <a:pt x="111" y="176"/>
                      </a:lnTo>
                      <a:lnTo>
                        <a:pt x="111" y="178"/>
                      </a:lnTo>
                      <a:lnTo>
                        <a:pt x="111" y="180"/>
                      </a:lnTo>
                      <a:lnTo>
                        <a:pt x="113" y="180"/>
                      </a:lnTo>
                      <a:lnTo>
                        <a:pt x="113" y="182"/>
                      </a:lnTo>
                      <a:lnTo>
                        <a:pt x="111" y="182"/>
                      </a:lnTo>
                      <a:lnTo>
                        <a:pt x="109" y="182"/>
                      </a:lnTo>
                      <a:lnTo>
                        <a:pt x="109" y="184"/>
                      </a:lnTo>
                      <a:lnTo>
                        <a:pt x="111" y="184"/>
                      </a:lnTo>
                      <a:lnTo>
                        <a:pt x="111" y="182"/>
                      </a:lnTo>
                      <a:lnTo>
                        <a:pt x="111" y="184"/>
                      </a:lnTo>
                      <a:lnTo>
                        <a:pt x="109" y="184"/>
                      </a:lnTo>
                      <a:lnTo>
                        <a:pt x="109" y="186"/>
                      </a:lnTo>
                      <a:lnTo>
                        <a:pt x="111" y="186"/>
                      </a:lnTo>
                      <a:lnTo>
                        <a:pt x="109" y="186"/>
                      </a:lnTo>
                      <a:lnTo>
                        <a:pt x="109" y="188"/>
                      </a:lnTo>
                      <a:lnTo>
                        <a:pt x="111" y="188"/>
                      </a:lnTo>
                      <a:lnTo>
                        <a:pt x="109" y="188"/>
                      </a:lnTo>
                      <a:lnTo>
                        <a:pt x="109" y="190"/>
                      </a:lnTo>
                      <a:lnTo>
                        <a:pt x="109" y="192"/>
                      </a:lnTo>
                      <a:lnTo>
                        <a:pt x="111" y="192"/>
                      </a:lnTo>
                      <a:lnTo>
                        <a:pt x="109" y="192"/>
                      </a:lnTo>
                      <a:lnTo>
                        <a:pt x="107" y="192"/>
                      </a:lnTo>
                      <a:lnTo>
                        <a:pt x="107" y="190"/>
                      </a:lnTo>
                      <a:lnTo>
                        <a:pt x="107" y="192"/>
                      </a:lnTo>
                      <a:lnTo>
                        <a:pt x="109" y="192"/>
                      </a:lnTo>
                      <a:lnTo>
                        <a:pt x="109" y="194"/>
                      </a:lnTo>
                      <a:lnTo>
                        <a:pt x="107" y="194"/>
                      </a:lnTo>
                      <a:lnTo>
                        <a:pt x="107" y="196"/>
                      </a:lnTo>
                      <a:lnTo>
                        <a:pt x="109" y="196"/>
                      </a:lnTo>
                      <a:lnTo>
                        <a:pt x="109" y="194"/>
                      </a:lnTo>
                      <a:lnTo>
                        <a:pt x="109" y="196"/>
                      </a:lnTo>
                      <a:lnTo>
                        <a:pt x="109" y="198"/>
                      </a:lnTo>
                      <a:lnTo>
                        <a:pt x="107" y="198"/>
                      </a:lnTo>
                      <a:lnTo>
                        <a:pt x="107" y="199"/>
                      </a:lnTo>
                      <a:lnTo>
                        <a:pt x="106" y="199"/>
                      </a:lnTo>
                      <a:lnTo>
                        <a:pt x="106" y="201"/>
                      </a:lnTo>
                      <a:lnTo>
                        <a:pt x="106" y="203"/>
                      </a:lnTo>
                      <a:lnTo>
                        <a:pt x="107" y="203"/>
                      </a:lnTo>
                      <a:lnTo>
                        <a:pt x="107" y="205"/>
                      </a:lnTo>
                      <a:lnTo>
                        <a:pt x="109" y="205"/>
                      </a:lnTo>
                      <a:lnTo>
                        <a:pt x="109" y="207"/>
                      </a:lnTo>
                      <a:lnTo>
                        <a:pt x="107" y="207"/>
                      </a:lnTo>
                      <a:lnTo>
                        <a:pt x="106" y="207"/>
                      </a:lnTo>
                      <a:lnTo>
                        <a:pt x="106" y="209"/>
                      </a:lnTo>
                      <a:lnTo>
                        <a:pt x="104" y="209"/>
                      </a:lnTo>
                      <a:lnTo>
                        <a:pt x="102" y="209"/>
                      </a:lnTo>
                      <a:lnTo>
                        <a:pt x="100" y="209"/>
                      </a:lnTo>
                      <a:lnTo>
                        <a:pt x="100" y="211"/>
                      </a:lnTo>
                      <a:lnTo>
                        <a:pt x="98" y="211"/>
                      </a:lnTo>
                      <a:lnTo>
                        <a:pt x="98" y="209"/>
                      </a:lnTo>
                      <a:lnTo>
                        <a:pt x="98" y="211"/>
                      </a:lnTo>
                      <a:lnTo>
                        <a:pt x="96" y="211"/>
                      </a:lnTo>
                      <a:lnTo>
                        <a:pt x="96" y="213"/>
                      </a:lnTo>
                      <a:lnTo>
                        <a:pt x="96" y="215"/>
                      </a:lnTo>
                      <a:lnTo>
                        <a:pt x="94" y="215"/>
                      </a:lnTo>
                      <a:lnTo>
                        <a:pt x="94" y="217"/>
                      </a:lnTo>
                      <a:lnTo>
                        <a:pt x="96" y="217"/>
                      </a:lnTo>
                      <a:lnTo>
                        <a:pt x="96" y="219"/>
                      </a:lnTo>
                      <a:lnTo>
                        <a:pt x="98" y="219"/>
                      </a:lnTo>
                      <a:lnTo>
                        <a:pt x="98" y="221"/>
                      </a:lnTo>
                      <a:lnTo>
                        <a:pt x="98" y="223"/>
                      </a:lnTo>
                      <a:lnTo>
                        <a:pt x="96" y="223"/>
                      </a:lnTo>
                      <a:lnTo>
                        <a:pt x="96" y="224"/>
                      </a:lnTo>
                      <a:lnTo>
                        <a:pt x="94" y="224"/>
                      </a:lnTo>
                      <a:lnTo>
                        <a:pt x="92" y="224"/>
                      </a:lnTo>
                      <a:lnTo>
                        <a:pt x="92" y="223"/>
                      </a:lnTo>
                      <a:lnTo>
                        <a:pt x="90" y="223"/>
                      </a:lnTo>
                      <a:lnTo>
                        <a:pt x="90" y="221"/>
                      </a:lnTo>
                      <a:lnTo>
                        <a:pt x="88" y="221"/>
                      </a:lnTo>
                      <a:lnTo>
                        <a:pt x="86" y="221"/>
                      </a:lnTo>
                      <a:lnTo>
                        <a:pt x="86" y="219"/>
                      </a:lnTo>
                      <a:lnTo>
                        <a:pt x="84" y="219"/>
                      </a:lnTo>
                      <a:lnTo>
                        <a:pt x="83" y="219"/>
                      </a:lnTo>
                      <a:lnTo>
                        <a:pt x="81" y="219"/>
                      </a:lnTo>
                      <a:lnTo>
                        <a:pt x="81" y="217"/>
                      </a:lnTo>
                      <a:lnTo>
                        <a:pt x="81" y="219"/>
                      </a:lnTo>
                      <a:lnTo>
                        <a:pt x="79" y="219"/>
                      </a:lnTo>
                      <a:lnTo>
                        <a:pt x="77" y="219"/>
                      </a:lnTo>
                      <a:lnTo>
                        <a:pt x="77" y="221"/>
                      </a:lnTo>
                      <a:lnTo>
                        <a:pt x="77" y="223"/>
                      </a:lnTo>
                      <a:lnTo>
                        <a:pt x="75" y="223"/>
                      </a:lnTo>
                      <a:lnTo>
                        <a:pt x="75" y="224"/>
                      </a:lnTo>
                      <a:lnTo>
                        <a:pt x="73" y="224"/>
                      </a:lnTo>
                      <a:lnTo>
                        <a:pt x="73" y="226"/>
                      </a:lnTo>
                      <a:lnTo>
                        <a:pt x="75" y="226"/>
                      </a:lnTo>
                      <a:lnTo>
                        <a:pt x="75" y="228"/>
                      </a:lnTo>
                      <a:lnTo>
                        <a:pt x="73" y="228"/>
                      </a:lnTo>
                      <a:lnTo>
                        <a:pt x="73" y="226"/>
                      </a:lnTo>
                      <a:lnTo>
                        <a:pt x="73" y="224"/>
                      </a:lnTo>
                      <a:lnTo>
                        <a:pt x="71" y="224"/>
                      </a:lnTo>
                      <a:lnTo>
                        <a:pt x="69" y="224"/>
                      </a:lnTo>
                      <a:lnTo>
                        <a:pt x="71" y="224"/>
                      </a:lnTo>
                      <a:lnTo>
                        <a:pt x="71" y="226"/>
                      </a:lnTo>
                      <a:lnTo>
                        <a:pt x="69" y="226"/>
                      </a:lnTo>
                      <a:lnTo>
                        <a:pt x="67" y="224"/>
                      </a:lnTo>
                      <a:lnTo>
                        <a:pt x="67" y="223"/>
                      </a:lnTo>
                      <a:lnTo>
                        <a:pt x="65" y="223"/>
                      </a:lnTo>
                      <a:lnTo>
                        <a:pt x="65" y="221"/>
                      </a:lnTo>
                      <a:lnTo>
                        <a:pt x="65" y="219"/>
                      </a:lnTo>
                      <a:lnTo>
                        <a:pt x="65" y="217"/>
                      </a:lnTo>
                      <a:lnTo>
                        <a:pt x="63" y="217"/>
                      </a:lnTo>
                      <a:lnTo>
                        <a:pt x="63" y="215"/>
                      </a:lnTo>
                      <a:lnTo>
                        <a:pt x="63" y="213"/>
                      </a:lnTo>
                      <a:lnTo>
                        <a:pt x="65" y="213"/>
                      </a:lnTo>
                      <a:lnTo>
                        <a:pt x="65" y="211"/>
                      </a:lnTo>
                      <a:lnTo>
                        <a:pt x="65" y="209"/>
                      </a:lnTo>
                      <a:lnTo>
                        <a:pt x="65" y="207"/>
                      </a:lnTo>
                      <a:lnTo>
                        <a:pt x="63" y="207"/>
                      </a:lnTo>
                      <a:lnTo>
                        <a:pt x="63" y="205"/>
                      </a:lnTo>
                      <a:lnTo>
                        <a:pt x="63" y="203"/>
                      </a:lnTo>
                      <a:lnTo>
                        <a:pt x="65" y="203"/>
                      </a:lnTo>
                      <a:lnTo>
                        <a:pt x="63" y="203"/>
                      </a:lnTo>
                      <a:lnTo>
                        <a:pt x="63" y="201"/>
                      </a:lnTo>
                      <a:lnTo>
                        <a:pt x="63" y="199"/>
                      </a:lnTo>
                      <a:lnTo>
                        <a:pt x="61" y="199"/>
                      </a:lnTo>
                      <a:lnTo>
                        <a:pt x="61" y="198"/>
                      </a:lnTo>
                      <a:lnTo>
                        <a:pt x="59" y="198"/>
                      </a:lnTo>
                      <a:lnTo>
                        <a:pt x="58" y="198"/>
                      </a:lnTo>
                      <a:lnTo>
                        <a:pt x="58" y="196"/>
                      </a:lnTo>
                      <a:lnTo>
                        <a:pt x="58" y="194"/>
                      </a:lnTo>
                      <a:lnTo>
                        <a:pt x="56" y="194"/>
                      </a:lnTo>
                      <a:lnTo>
                        <a:pt x="54" y="194"/>
                      </a:lnTo>
                      <a:lnTo>
                        <a:pt x="54" y="192"/>
                      </a:lnTo>
                      <a:lnTo>
                        <a:pt x="52" y="190"/>
                      </a:lnTo>
                      <a:lnTo>
                        <a:pt x="52" y="192"/>
                      </a:lnTo>
                      <a:lnTo>
                        <a:pt x="50" y="192"/>
                      </a:lnTo>
                      <a:lnTo>
                        <a:pt x="48" y="192"/>
                      </a:lnTo>
                      <a:lnTo>
                        <a:pt x="48" y="190"/>
                      </a:lnTo>
                      <a:lnTo>
                        <a:pt x="50" y="190"/>
                      </a:lnTo>
                      <a:lnTo>
                        <a:pt x="50" y="188"/>
                      </a:lnTo>
                      <a:lnTo>
                        <a:pt x="48" y="188"/>
                      </a:lnTo>
                      <a:lnTo>
                        <a:pt x="46" y="188"/>
                      </a:lnTo>
                      <a:lnTo>
                        <a:pt x="46" y="186"/>
                      </a:lnTo>
                      <a:lnTo>
                        <a:pt x="44" y="186"/>
                      </a:lnTo>
                      <a:lnTo>
                        <a:pt x="44" y="184"/>
                      </a:lnTo>
                      <a:lnTo>
                        <a:pt x="42" y="184"/>
                      </a:lnTo>
                      <a:lnTo>
                        <a:pt x="40" y="184"/>
                      </a:lnTo>
                      <a:lnTo>
                        <a:pt x="40" y="182"/>
                      </a:lnTo>
                      <a:lnTo>
                        <a:pt x="38" y="180"/>
                      </a:lnTo>
                      <a:lnTo>
                        <a:pt x="36" y="180"/>
                      </a:lnTo>
                      <a:lnTo>
                        <a:pt x="36" y="178"/>
                      </a:lnTo>
                      <a:lnTo>
                        <a:pt x="36" y="176"/>
                      </a:lnTo>
                      <a:lnTo>
                        <a:pt x="36" y="175"/>
                      </a:lnTo>
                      <a:lnTo>
                        <a:pt x="36" y="173"/>
                      </a:lnTo>
                      <a:lnTo>
                        <a:pt x="36" y="171"/>
                      </a:lnTo>
                      <a:lnTo>
                        <a:pt x="38" y="171"/>
                      </a:lnTo>
                      <a:lnTo>
                        <a:pt x="38" y="169"/>
                      </a:lnTo>
                      <a:lnTo>
                        <a:pt x="38" y="167"/>
                      </a:lnTo>
                      <a:lnTo>
                        <a:pt x="40" y="167"/>
                      </a:lnTo>
                      <a:lnTo>
                        <a:pt x="40" y="165"/>
                      </a:lnTo>
                      <a:lnTo>
                        <a:pt x="40" y="163"/>
                      </a:lnTo>
                      <a:lnTo>
                        <a:pt x="42" y="163"/>
                      </a:lnTo>
                      <a:lnTo>
                        <a:pt x="42" y="161"/>
                      </a:lnTo>
                      <a:lnTo>
                        <a:pt x="42" y="159"/>
                      </a:lnTo>
                      <a:lnTo>
                        <a:pt x="40" y="159"/>
                      </a:lnTo>
                      <a:lnTo>
                        <a:pt x="40" y="157"/>
                      </a:lnTo>
                      <a:lnTo>
                        <a:pt x="42" y="157"/>
                      </a:lnTo>
                      <a:lnTo>
                        <a:pt x="42" y="155"/>
                      </a:lnTo>
                      <a:lnTo>
                        <a:pt x="44" y="155"/>
                      </a:lnTo>
                      <a:lnTo>
                        <a:pt x="44" y="153"/>
                      </a:lnTo>
                      <a:lnTo>
                        <a:pt x="44" y="151"/>
                      </a:lnTo>
                      <a:lnTo>
                        <a:pt x="42" y="151"/>
                      </a:lnTo>
                      <a:lnTo>
                        <a:pt x="40" y="151"/>
                      </a:lnTo>
                      <a:lnTo>
                        <a:pt x="40" y="150"/>
                      </a:lnTo>
                      <a:lnTo>
                        <a:pt x="38" y="150"/>
                      </a:lnTo>
                      <a:lnTo>
                        <a:pt x="36" y="150"/>
                      </a:lnTo>
                      <a:lnTo>
                        <a:pt x="36" y="148"/>
                      </a:lnTo>
                      <a:lnTo>
                        <a:pt x="35" y="148"/>
                      </a:lnTo>
                      <a:lnTo>
                        <a:pt x="33" y="148"/>
                      </a:lnTo>
                      <a:lnTo>
                        <a:pt x="33" y="150"/>
                      </a:lnTo>
                      <a:lnTo>
                        <a:pt x="31" y="150"/>
                      </a:lnTo>
                      <a:lnTo>
                        <a:pt x="31" y="151"/>
                      </a:lnTo>
                      <a:lnTo>
                        <a:pt x="29" y="151"/>
                      </a:lnTo>
                      <a:lnTo>
                        <a:pt x="27" y="151"/>
                      </a:lnTo>
                      <a:lnTo>
                        <a:pt x="27" y="150"/>
                      </a:lnTo>
                      <a:lnTo>
                        <a:pt x="27" y="148"/>
                      </a:lnTo>
                      <a:lnTo>
                        <a:pt x="27" y="146"/>
                      </a:lnTo>
                      <a:lnTo>
                        <a:pt x="25" y="146"/>
                      </a:lnTo>
                      <a:lnTo>
                        <a:pt x="25" y="144"/>
                      </a:lnTo>
                      <a:lnTo>
                        <a:pt x="27" y="144"/>
                      </a:lnTo>
                      <a:lnTo>
                        <a:pt x="27" y="142"/>
                      </a:lnTo>
                      <a:lnTo>
                        <a:pt x="25" y="142"/>
                      </a:lnTo>
                      <a:lnTo>
                        <a:pt x="25" y="140"/>
                      </a:lnTo>
                      <a:lnTo>
                        <a:pt x="25" y="138"/>
                      </a:lnTo>
                      <a:lnTo>
                        <a:pt x="25" y="136"/>
                      </a:lnTo>
                      <a:lnTo>
                        <a:pt x="23" y="136"/>
                      </a:lnTo>
                      <a:lnTo>
                        <a:pt x="23" y="134"/>
                      </a:lnTo>
                      <a:lnTo>
                        <a:pt x="21" y="134"/>
                      </a:lnTo>
                      <a:lnTo>
                        <a:pt x="21" y="132"/>
                      </a:lnTo>
                      <a:lnTo>
                        <a:pt x="19" y="132"/>
                      </a:lnTo>
                      <a:lnTo>
                        <a:pt x="19" y="130"/>
                      </a:lnTo>
                      <a:lnTo>
                        <a:pt x="17" y="130"/>
                      </a:lnTo>
                      <a:lnTo>
                        <a:pt x="17" y="128"/>
                      </a:lnTo>
                      <a:lnTo>
                        <a:pt x="15" y="128"/>
                      </a:lnTo>
                      <a:lnTo>
                        <a:pt x="13" y="128"/>
                      </a:lnTo>
                      <a:lnTo>
                        <a:pt x="13" y="127"/>
                      </a:lnTo>
                      <a:lnTo>
                        <a:pt x="13" y="125"/>
                      </a:lnTo>
                      <a:lnTo>
                        <a:pt x="11" y="125"/>
                      </a:lnTo>
                      <a:lnTo>
                        <a:pt x="11" y="123"/>
                      </a:lnTo>
                      <a:lnTo>
                        <a:pt x="10" y="123"/>
                      </a:lnTo>
                      <a:lnTo>
                        <a:pt x="10" y="121"/>
                      </a:lnTo>
                      <a:lnTo>
                        <a:pt x="8" y="121"/>
                      </a:lnTo>
                      <a:lnTo>
                        <a:pt x="8" y="119"/>
                      </a:lnTo>
                      <a:lnTo>
                        <a:pt x="6" y="119"/>
                      </a:lnTo>
                      <a:lnTo>
                        <a:pt x="6" y="117"/>
                      </a:lnTo>
                      <a:lnTo>
                        <a:pt x="4" y="117"/>
                      </a:lnTo>
                      <a:lnTo>
                        <a:pt x="4" y="115"/>
                      </a:lnTo>
                      <a:lnTo>
                        <a:pt x="6" y="115"/>
                      </a:lnTo>
                      <a:lnTo>
                        <a:pt x="4" y="115"/>
                      </a:lnTo>
                      <a:lnTo>
                        <a:pt x="4" y="113"/>
                      </a:lnTo>
                      <a:lnTo>
                        <a:pt x="2" y="113"/>
                      </a:lnTo>
                      <a:lnTo>
                        <a:pt x="2" y="111"/>
                      </a:lnTo>
                      <a:lnTo>
                        <a:pt x="2" y="109"/>
                      </a:lnTo>
                      <a:lnTo>
                        <a:pt x="4" y="109"/>
                      </a:lnTo>
                      <a:lnTo>
                        <a:pt x="2" y="109"/>
                      </a:lnTo>
                      <a:lnTo>
                        <a:pt x="2" y="107"/>
                      </a:lnTo>
                      <a:lnTo>
                        <a:pt x="2" y="105"/>
                      </a:lnTo>
                      <a:lnTo>
                        <a:pt x="0" y="105"/>
                      </a:lnTo>
                      <a:lnTo>
                        <a:pt x="0" y="103"/>
                      </a:lnTo>
                      <a:lnTo>
                        <a:pt x="0" y="102"/>
                      </a:lnTo>
                      <a:lnTo>
                        <a:pt x="0" y="100"/>
                      </a:lnTo>
                      <a:lnTo>
                        <a:pt x="0" y="98"/>
                      </a:lnTo>
                      <a:lnTo>
                        <a:pt x="0" y="96"/>
                      </a:lnTo>
                      <a:lnTo>
                        <a:pt x="0" y="94"/>
                      </a:lnTo>
                      <a:lnTo>
                        <a:pt x="2" y="94"/>
                      </a:lnTo>
                      <a:lnTo>
                        <a:pt x="2" y="92"/>
                      </a:lnTo>
                      <a:lnTo>
                        <a:pt x="2" y="90"/>
                      </a:lnTo>
                      <a:lnTo>
                        <a:pt x="4" y="90"/>
                      </a:lnTo>
                      <a:lnTo>
                        <a:pt x="4" y="88"/>
                      </a:lnTo>
                      <a:lnTo>
                        <a:pt x="4" y="86"/>
                      </a:lnTo>
                      <a:lnTo>
                        <a:pt x="4" y="84"/>
                      </a:lnTo>
                      <a:lnTo>
                        <a:pt x="4" y="82"/>
                      </a:lnTo>
                      <a:lnTo>
                        <a:pt x="4" y="80"/>
                      </a:lnTo>
                      <a:lnTo>
                        <a:pt x="6" y="80"/>
                      </a:lnTo>
                      <a:lnTo>
                        <a:pt x="8" y="80"/>
                      </a:lnTo>
                      <a:lnTo>
                        <a:pt x="8" y="79"/>
                      </a:lnTo>
                      <a:lnTo>
                        <a:pt x="10" y="79"/>
                      </a:lnTo>
                      <a:lnTo>
                        <a:pt x="11" y="79"/>
                      </a:lnTo>
                      <a:lnTo>
                        <a:pt x="13" y="79"/>
                      </a:lnTo>
                      <a:lnTo>
                        <a:pt x="13" y="77"/>
                      </a:lnTo>
                      <a:lnTo>
                        <a:pt x="13" y="75"/>
                      </a:lnTo>
                      <a:lnTo>
                        <a:pt x="13" y="73"/>
                      </a:lnTo>
                      <a:lnTo>
                        <a:pt x="13" y="71"/>
                      </a:lnTo>
                      <a:lnTo>
                        <a:pt x="15" y="71"/>
                      </a:lnTo>
                      <a:lnTo>
                        <a:pt x="15" y="69"/>
                      </a:lnTo>
                      <a:lnTo>
                        <a:pt x="17" y="69"/>
                      </a:lnTo>
                      <a:lnTo>
                        <a:pt x="17" y="67"/>
                      </a:lnTo>
                      <a:lnTo>
                        <a:pt x="17" y="65"/>
                      </a:lnTo>
                      <a:lnTo>
                        <a:pt x="17" y="63"/>
                      </a:lnTo>
                      <a:lnTo>
                        <a:pt x="17" y="61"/>
                      </a:lnTo>
                      <a:lnTo>
                        <a:pt x="17" y="59"/>
                      </a:lnTo>
                      <a:lnTo>
                        <a:pt x="17" y="57"/>
                      </a:lnTo>
                      <a:lnTo>
                        <a:pt x="15" y="57"/>
                      </a:lnTo>
                      <a:lnTo>
                        <a:pt x="13" y="55"/>
                      </a:lnTo>
                      <a:lnTo>
                        <a:pt x="13" y="54"/>
                      </a:lnTo>
                      <a:lnTo>
                        <a:pt x="13" y="52"/>
                      </a:lnTo>
                      <a:lnTo>
                        <a:pt x="13" y="50"/>
                      </a:lnTo>
                      <a:lnTo>
                        <a:pt x="13" y="48"/>
                      </a:lnTo>
                      <a:lnTo>
                        <a:pt x="15" y="48"/>
                      </a:lnTo>
                      <a:lnTo>
                        <a:pt x="15" y="46"/>
                      </a:lnTo>
                      <a:lnTo>
                        <a:pt x="17" y="46"/>
                      </a:lnTo>
                      <a:lnTo>
                        <a:pt x="19" y="46"/>
                      </a:lnTo>
                      <a:lnTo>
                        <a:pt x="21" y="46"/>
                      </a:lnTo>
                      <a:lnTo>
                        <a:pt x="23" y="46"/>
                      </a:lnTo>
                      <a:lnTo>
                        <a:pt x="25" y="46"/>
                      </a:lnTo>
                      <a:lnTo>
                        <a:pt x="27" y="46"/>
                      </a:lnTo>
                      <a:lnTo>
                        <a:pt x="27" y="44"/>
                      </a:lnTo>
                      <a:lnTo>
                        <a:pt x="29" y="44"/>
                      </a:lnTo>
                      <a:lnTo>
                        <a:pt x="29" y="42"/>
                      </a:lnTo>
                      <a:lnTo>
                        <a:pt x="31" y="42"/>
                      </a:lnTo>
                      <a:lnTo>
                        <a:pt x="33" y="42"/>
                      </a:lnTo>
                      <a:lnTo>
                        <a:pt x="35" y="42"/>
                      </a:lnTo>
                      <a:lnTo>
                        <a:pt x="35" y="40"/>
                      </a:lnTo>
                      <a:lnTo>
                        <a:pt x="36" y="40"/>
                      </a:lnTo>
                      <a:lnTo>
                        <a:pt x="36" y="38"/>
                      </a:lnTo>
                      <a:lnTo>
                        <a:pt x="36" y="36"/>
                      </a:lnTo>
                      <a:lnTo>
                        <a:pt x="38" y="36"/>
                      </a:lnTo>
                      <a:lnTo>
                        <a:pt x="38" y="34"/>
                      </a:lnTo>
                      <a:lnTo>
                        <a:pt x="38" y="32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42" y="30"/>
                      </a:lnTo>
                      <a:lnTo>
                        <a:pt x="42" y="29"/>
                      </a:lnTo>
                      <a:lnTo>
                        <a:pt x="42" y="27"/>
                      </a:lnTo>
                      <a:lnTo>
                        <a:pt x="42" y="25"/>
                      </a:lnTo>
                      <a:lnTo>
                        <a:pt x="42" y="23"/>
                      </a:lnTo>
                      <a:lnTo>
                        <a:pt x="44" y="23"/>
                      </a:lnTo>
                      <a:lnTo>
                        <a:pt x="44" y="21"/>
                      </a:lnTo>
                      <a:lnTo>
                        <a:pt x="42" y="21"/>
                      </a:lnTo>
                      <a:lnTo>
                        <a:pt x="42" y="19"/>
                      </a:lnTo>
                      <a:lnTo>
                        <a:pt x="42" y="17"/>
                      </a:lnTo>
                      <a:lnTo>
                        <a:pt x="42" y="15"/>
                      </a:lnTo>
                      <a:lnTo>
                        <a:pt x="40" y="15"/>
                      </a:lnTo>
                      <a:lnTo>
                        <a:pt x="38" y="15"/>
                      </a:lnTo>
                      <a:lnTo>
                        <a:pt x="38" y="13"/>
                      </a:lnTo>
                      <a:lnTo>
                        <a:pt x="36" y="13"/>
                      </a:lnTo>
                      <a:lnTo>
                        <a:pt x="35" y="13"/>
                      </a:lnTo>
                      <a:lnTo>
                        <a:pt x="35" y="11"/>
                      </a:lnTo>
                      <a:lnTo>
                        <a:pt x="35" y="9"/>
                      </a:lnTo>
                      <a:lnTo>
                        <a:pt x="35" y="7"/>
                      </a:lnTo>
                      <a:lnTo>
                        <a:pt x="33" y="7"/>
                      </a:lnTo>
                      <a:lnTo>
                        <a:pt x="33" y="6"/>
                      </a:lnTo>
                      <a:lnTo>
                        <a:pt x="31" y="6"/>
                      </a:lnTo>
                      <a:lnTo>
                        <a:pt x="31" y="4"/>
                      </a:lnTo>
                      <a:lnTo>
                        <a:pt x="29" y="4"/>
                      </a:lnTo>
                      <a:lnTo>
                        <a:pt x="29" y="2"/>
                      </a:lnTo>
                      <a:lnTo>
                        <a:pt x="27" y="2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31" y="0"/>
                      </a:lnTo>
                      <a:lnTo>
                        <a:pt x="33" y="0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44" name="Freeform 1018"/>
                <p:cNvSpPr>
                  <a:spLocks/>
                </p:cNvSpPr>
                <p:nvPr/>
              </p:nvSpPr>
              <p:spPr bwMode="auto">
                <a:xfrm>
                  <a:off x="5034262" y="2479019"/>
                  <a:ext cx="168275" cy="260350"/>
                </a:xfrm>
                <a:custGeom>
                  <a:avLst/>
                  <a:gdLst>
                    <a:gd name="T0" fmla="*/ 79 w 106"/>
                    <a:gd name="T1" fmla="*/ 0 h 164"/>
                    <a:gd name="T2" fmla="*/ 91 w 106"/>
                    <a:gd name="T3" fmla="*/ 0 h 164"/>
                    <a:gd name="T4" fmla="*/ 102 w 106"/>
                    <a:gd name="T5" fmla="*/ 0 h 164"/>
                    <a:gd name="T6" fmla="*/ 104 w 106"/>
                    <a:gd name="T7" fmla="*/ 10 h 164"/>
                    <a:gd name="T8" fmla="*/ 104 w 106"/>
                    <a:gd name="T9" fmla="*/ 22 h 164"/>
                    <a:gd name="T10" fmla="*/ 104 w 106"/>
                    <a:gd name="T11" fmla="*/ 33 h 164"/>
                    <a:gd name="T12" fmla="*/ 104 w 106"/>
                    <a:gd name="T13" fmla="*/ 45 h 164"/>
                    <a:gd name="T14" fmla="*/ 104 w 106"/>
                    <a:gd name="T15" fmla="*/ 56 h 164"/>
                    <a:gd name="T16" fmla="*/ 104 w 106"/>
                    <a:gd name="T17" fmla="*/ 68 h 164"/>
                    <a:gd name="T18" fmla="*/ 104 w 106"/>
                    <a:gd name="T19" fmla="*/ 79 h 164"/>
                    <a:gd name="T20" fmla="*/ 104 w 106"/>
                    <a:gd name="T21" fmla="*/ 91 h 164"/>
                    <a:gd name="T22" fmla="*/ 104 w 106"/>
                    <a:gd name="T23" fmla="*/ 102 h 164"/>
                    <a:gd name="T24" fmla="*/ 102 w 106"/>
                    <a:gd name="T25" fmla="*/ 112 h 164"/>
                    <a:gd name="T26" fmla="*/ 102 w 106"/>
                    <a:gd name="T27" fmla="*/ 119 h 164"/>
                    <a:gd name="T28" fmla="*/ 102 w 106"/>
                    <a:gd name="T29" fmla="*/ 123 h 164"/>
                    <a:gd name="T30" fmla="*/ 95 w 106"/>
                    <a:gd name="T31" fmla="*/ 127 h 164"/>
                    <a:gd name="T32" fmla="*/ 85 w 106"/>
                    <a:gd name="T33" fmla="*/ 125 h 164"/>
                    <a:gd name="T34" fmla="*/ 83 w 106"/>
                    <a:gd name="T35" fmla="*/ 135 h 164"/>
                    <a:gd name="T36" fmla="*/ 77 w 106"/>
                    <a:gd name="T37" fmla="*/ 141 h 164"/>
                    <a:gd name="T38" fmla="*/ 72 w 106"/>
                    <a:gd name="T39" fmla="*/ 144 h 164"/>
                    <a:gd name="T40" fmla="*/ 70 w 106"/>
                    <a:gd name="T41" fmla="*/ 154 h 164"/>
                    <a:gd name="T42" fmla="*/ 62 w 106"/>
                    <a:gd name="T43" fmla="*/ 154 h 164"/>
                    <a:gd name="T44" fmla="*/ 56 w 106"/>
                    <a:gd name="T45" fmla="*/ 146 h 164"/>
                    <a:gd name="T46" fmla="*/ 52 w 106"/>
                    <a:gd name="T47" fmla="*/ 150 h 164"/>
                    <a:gd name="T48" fmla="*/ 50 w 106"/>
                    <a:gd name="T49" fmla="*/ 156 h 164"/>
                    <a:gd name="T50" fmla="*/ 47 w 106"/>
                    <a:gd name="T51" fmla="*/ 160 h 164"/>
                    <a:gd name="T52" fmla="*/ 43 w 106"/>
                    <a:gd name="T53" fmla="*/ 156 h 164"/>
                    <a:gd name="T54" fmla="*/ 37 w 106"/>
                    <a:gd name="T55" fmla="*/ 158 h 164"/>
                    <a:gd name="T56" fmla="*/ 31 w 106"/>
                    <a:gd name="T57" fmla="*/ 164 h 164"/>
                    <a:gd name="T58" fmla="*/ 25 w 106"/>
                    <a:gd name="T59" fmla="*/ 158 h 164"/>
                    <a:gd name="T60" fmla="*/ 16 w 106"/>
                    <a:gd name="T61" fmla="*/ 156 h 164"/>
                    <a:gd name="T62" fmla="*/ 14 w 106"/>
                    <a:gd name="T63" fmla="*/ 162 h 164"/>
                    <a:gd name="T64" fmla="*/ 8 w 106"/>
                    <a:gd name="T65" fmla="*/ 160 h 164"/>
                    <a:gd name="T66" fmla="*/ 4 w 106"/>
                    <a:gd name="T67" fmla="*/ 164 h 164"/>
                    <a:gd name="T68" fmla="*/ 2 w 106"/>
                    <a:gd name="T69" fmla="*/ 162 h 164"/>
                    <a:gd name="T70" fmla="*/ 4 w 106"/>
                    <a:gd name="T71" fmla="*/ 160 h 164"/>
                    <a:gd name="T72" fmla="*/ 2 w 106"/>
                    <a:gd name="T73" fmla="*/ 154 h 164"/>
                    <a:gd name="T74" fmla="*/ 4 w 106"/>
                    <a:gd name="T75" fmla="*/ 152 h 164"/>
                    <a:gd name="T76" fmla="*/ 4 w 106"/>
                    <a:gd name="T77" fmla="*/ 148 h 164"/>
                    <a:gd name="T78" fmla="*/ 6 w 106"/>
                    <a:gd name="T79" fmla="*/ 143 h 164"/>
                    <a:gd name="T80" fmla="*/ 10 w 106"/>
                    <a:gd name="T81" fmla="*/ 143 h 164"/>
                    <a:gd name="T82" fmla="*/ 12 w 106"/>
                    <a:gd name="T83" fmla="*/ 137 h 164"/>
                    <a:gd name="T84" fmla="*/ 16 w 106"/>
                    <a:gd name="T85" fmla="*/ 133 h 164"/>
                    <a:gd name="T86" fmla="*/ 20 w 106"/>
                    <a:gd name="T87" fmla="*/ 125 h 164"/>
                    <a:gd name="T88" fmla="*/ 20 w 106"/>
                    <a:gd name="T89" fmla="*/ 118 h 164"/>
                    <a:gd name="T90" fmla="*/ 16 w 106"/>
                    <a:gd name="T91" fmla="*/ 110 h 164"/>
                    <a:gd name="T92" fmla="*/ 16 w 106"/>
                    <a:gd name="T93" fmla="*/ 106 h 164"/>
                    <a:gd name="T94" fmla="*/ 18 w 106"/>
                    <a:gd name="T95" fmla="*/ 100 h 164"/>
                    <a:gd name="T96" fmla="*/ 18 w 106"/>
                    <a:gd name="T97" fmla="*/ 89 h 164"/>
                    <a:gd name="T98" fmla="*/ 18 w 106"/>
                    <a:gd name="T99" fmla="*/ 77 h 164"/>
                    <a:gd name="T100" fmla="*/ 18 w 106"/>
                    <a:gd name="T101" fmla="*/ 66 h 164"/>
                    <a:gd name="T102" fmla="*/ 20 w 106"/>
                    <a:gd name="T103" fmla="*/ 56 h 164"/>
                    <a:gd name="T104" fmla="*/ 20 w 106"/>
                    <a:gd name="T105" fmla="*/ 45 h 164"/>
                    <a:gd name="T106" fmla="*/ 20 w 106"/>
                    <a:gd name="T107" fmla="*/ 33 h 164"/>
                    <a:gd name="T108" fmla="*/ 20 w 106"/>
                    <a:gd name="T109" fmla="*/ 22 h 164"/>
                    <a:gd name="T110" fmla="*/ 20 w 106"/>
                    <a:gd name="T111" fmla="*/ 10 h 164"/>
                    <a:gd name="T112" fmla="*/ 22 w 106"/>
                    <a:gd name="T113" fmla="*/ 4 h 164"/>
                    <a:gd name="T114" fmla="*/ 27 w 106"/>
                    <a:gd name="T115" fmla="*/ 6 h 164"/>
                    <a:gd name="T116" fmla="*/ 35 w 106"/>
                    <a:gd name="T117" fmla="*/ 2 h 164"/>
                    <a:gd name="T118" fmla="*/ 45 w 106"/>
                    <a:gd name="T119" fmla="*/ 0 h 164"/>
                    <a:gd name="T120" fmla="*/ 60 w 106"/>
                    <a:gd name="T121" fmla="*/ 0 h 1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06" h="164">
                      <a:moveTo>
                        <a:pt x="70" y="0"/>
                      </a:moveTo>
                      <a:lnTo>
                        <a:pt x="72" y="0"/>
                      </a:lnTo>
                      <a:lnTo>
                        <a:pt x="73" y="0"/>
                      </a:lnTo>
                      <a:lnTo>
                        <a:pt x="75" y="0"/>
                      </a:lnTo>
                      <a:lnTo>
                        <a:pt x="77" y="0"/>
                      </a:lnTo>
                      <a:lnTo>
                        <a:pt x="79" y="0"/>
                      </a:lnTo>
                      <a:lnTo>
                        <a:pt x="81" y="0"/>
                      </a:lnTo>
                      <a:lnTo>
                        <a:pt x="83" y="0"/>
                      </a:lnTo>
                      <a:lnTo>
                        <a:pt x="85" y="0"/>
                      </a:lnTo>
                      <a:lnTo>
                        <a:pt x="87" y="0"/>
                      </a:lnTo>
                      <a:lnTo>
                        <a:pt x="89" y="0"/>
                      </a:lnTo>
                      <a:lnTo>
                        <a:pt x="91" y="0"/>
                      </a:lnTo>
                      <a:lnTo>
                        <a:pt x="93" y="0"/>
                      </a:lnTo>
                      <a:lnTo>
                        <a:pt x="95" y="0"/>
                      </a:lnTo>
                      <a:lnTo>
                        <a:pt x="96" y="0"/>
                      </a:lnTo>
                      <a:lnTo>
                        <a:pt x="98" y="0"/>
                      </a:lnTo>
                      <a:lnTo>
                        <a:pt x="100" y="0"/>
                      </a:lnTo>
                      <a:lnTo>
                        <a:pt x="102" y="0"/>
                      </a:lnTo>
                      <a:lnTo>
                        <a:pt x="104" y="0"/>
                      </a:lnTo>
                      <a:lnTo>
                        <a:pt x="104" y="2"/>
                      </a:lnTo>
                      <a:lnTo>
                        <a:pt x="104" y="4"/>
                      </a:lnTo>
                      <a:lnTo>
                        <a:pt x="104" y="6"/>
                      </a:lnTo>
                      <a:lnTo>
                        <a:pt x="104" y="8"/>
                      </a:lnTo>
                      <a:lnTo>
                        <a:pt x="104" y="10"/>
                      </a:lnTo>
                      <a:lnTo>
                        <a:pt x="104" y="12"/>
                      </a:lnTo>
                      <a:lnTo>
                        <a:pt x="104" y="14"/>
                      </a:lnTo>
                      <a:lnTo>
                        <a:pt x="104" y="16"/>
                      </a:lnTo>
                      <a:lnTo>
                        <a:pt x="104" y="18"/>
                      </a:lnTo>
                      <a:lnTo>
                        <a:pt x="104" y="20"/>
                      </a:lnTo>
                      <a:lnTo>
                        <a:pt x="104" y="22"/>
                      </a:lnTo>
                      <a:lnTo>
                        <a:pt x="104" y="23"/>
                      </a:lnTo>
                      <a:lnTo>
                        <a:pt x="104" y="25"/>
                      </a:lnTo>
                      <a:lnTo>
                        <a:pt x="104" y="27"/>
                      </a:lnTo>
                      <a:lnTo>
                        <a:pt x="104" y="29"/>
                      </a:lnTo>
                      <a:lnTo>
                        <a:pt x="104" y="31"/>
                      </a:lnTo>
                      <a:lnTo>
                        <a:pt x="104" y="33"/>
                      </a:lnTo>
                      <a:lnTo>
                        <a:pt x="104" y="35"/>
                      </a:lnTo>
                      <a:lnTo>
                        <a:pt x="104" y="37"/>
                      </a:lnTo>
                      <a:lnTo>
                        <a:pt x="104" y="39"/>
                      </a:lnTo>
                      <a:lnTo>
                        <a:pt x="104" y="41"/>
                      </a:lnTo>
                      <a:lnTo>
                        <a:pt x="104" y="43"/>
                      </a:lnTo>
                      <a:lnTo>
                        <a:pt x="104" y="45"/>
                      </a:lnTo>
                      <a:lnTo>
                        <a:pt x="104" y="47"/>
                      </a:lnTo>
                      <a:lnTo>
                        <a:pt x="104" y="48"/>
                      </a:lnTo>
                      <a:lnTo>
                        <a:pt x="104" y="50"/>
                      </a:lnTo>
                      <a:lnTo>
                        <a:pt x="104" y="52"/>
                      </a:lnTo>
                      <a:lnTo>
                        <a:pt x="104" y="54"/>
                      </a:lnTo>
                      <a:lnTo>
                        <a:pt x="104" y="56"/>
                      </a:lnTo>
                      <a:lnTo>
                        <a:pt x="104" y="58"/>
                      </a:lnTo>
                      <a:lnTo>
                        <a:pt x="104" y="60"/>
                      </a:lnTo>
                      <a:lnTo>
                        <a:pt x="104" y="62"/>
                      </a:lnTo>
                      <a:lnTo>
                        <a:pt x="104" y="64"/>
                      </a:lnTo>
                      <a:lnTo>
                        <a:pt x="104" y="66"/>
                      </a:lnTo>
                      <a:lnTo>
                        <a:pt x="104" y="68"/>
                      </a:lnTo>
                      <a:lnTo>
                        <a:pt x="104" y="70"/>
                      </a:lnTo>
                      <a:lnTo>
                        <a:pt x="104" y="71"/>
                      </a:lnTo>
                      <a:lnTo>
                        <a:pt x="104" y="73"/>
                      </a:lnTo>
                      <a:lnTo>
                        <a:pt x="104" y="75"/>
                      </a:lnTo>
                      <a:lnTo>
                        <a:pt x="104" y="77"/>
                      </a:lnTo>
                      <a:lnTo>
                        <a:pt x="104" y="79"/>
                      </a:lnTo>
                      <a:lnTo>
                        <a:pt x="104" y="81"/>
                      </a:lnTo>
                      <a:lnTo>
                        <a:pt x="104" y="83"/>
                      </a:lnTo>
                      <a:lnTo>
                        <a:pt x="104" y="85"/>
                      </a:lnTo>
                      <a:lnTo>
                        <a:pt x="104" y="87"/>
                      </a:lnTo>
                      <a:lnTo>
                        <a:pt x="104" y="89"/>
                      </a:lnTo>
                      <a:lnTo>
                        <a:pt x="104" y="91"/>
                      </a:lnTo>
                      <a:lnTo>
                        <a:pt x="104" y="93"/>
                      </a:lnTo>
                      <a:lnTo>
                        <a:pt x="104" y="95"/>
                      </a:lnTo>
                      <a:lnTo>
                        <a:pt x="104" y="96"/>
                      </a:lnTo>
                      <a:lnTo>
                        <a:pt x="104" y="98"/>
                      </a:lnTo>
                      <a:lnTo>
                        <a:pt x="104" y="100"/>
                      </a:lnTo>
                      <a:lnTo>
                        <a:pt x="104" y="102"/>
                      </a:lnTo>
                      <a:lnTo>
                        <a:pt x="104" y="104"/>
                      </a:lnTo>
                      <a:lnTo>
                        <a:pt x="104" y="106"/>
                      </a:lnTo>
                      <a:lnTo>
                        <a:pt x="104" y="108"/>
                      </a:lnTo>
                      <a:lnTo>
                        <a:pt x="104" y="110"/>
                      </a:lnTo>
                      <a:lnTo>
                        <a:pt x="104" y="112"/>
                      </a:lnTo>
                      <a:lnTo>
                        <a:pt x="102" y="112"/>
                      </a:lnTo>
                      <a:lnTo>
                        <a:pt x="102" y="114"/>
                      </a:lnTo>
                      <a:lnTo>
                        <a:pt x="104" y="114"/>
                      </a:lnTo>
                      <a:lnTo>
                        <a:pt x="104" y="116"/>
                      </a:lnTo>
                      <a:lnTo>
                        <a:pt x="104" y="118"/>
                      </a:lnTo>
                      <a:lnTo>
                        <a:pt x="102" y="118"/>
                      </a:lnTo>
                      <a:lnTo>
                        <a:pt x="102" y="119"/>
                      </a:lnTo>
                      <a:lnTo>
                        <a:pt x="104" y="119"/>
                      </a:lnTo>
                      <a:lnTo>
                        <a:pt x="106" y="119"/>
                      </a:lnTo>
                      <a:lnTo>
                        <a:pt x="104" y="119"/>
                      </a:lnTo>
                      <a:lnTo>
                        <a:pt x="104" y="121"/>
                      </a:lnTo>
                      <a:lnTo>
                        <a:pt x="104" y="123"/>
                      </a:lnTo>
                      <a:lnTo>
                        <a:pt x="102" y="123"/>
                      </a:lnTo>
                      <a:lnTo>
                        <a:pt x="100" y="123"/>
                      </a:lnTo>
                      <a:lnTo>
                        <a:pt x="98" y="123"/>
                      </a:lnTo>
                      <a:lnTo>
                        <a:pt x="98" y="125"/>
                      </a:lnTo>
                      <a:lnTo>
                        <a:pt x="96" y="125"/>
                      </a:lnTo>
                      <a:lnTo>
                        <a:pt x="95" y="125"/>
                      </a:lnTo>
                      <a:lnTo>
                        <a:pt x="95" y="127"/>
                      </a:lnTo>
                      <a:lnTo>
                        <a:pt x="93" y="127"/>
                      </a:lnTo>
                      <a:lnTo>
                        <a:pt x="91" y="127"/>
                      </a:lnTo>
                      <a:lnTo>
                        <a:pt x="91" y="125"/>
                      </a:lnTo>
                      <a:lnTo>
                        <a:pt x="89" y="125"/>
                      </a:lnTo>
                      <a:lnTo>
                        <a:pt x="87" y="125"/>
                      </a:lnTo>
                      <a:lnTo>
                        <a:pt x="85" y="125"/>
                      </a:lnTo>
                      <a:lnTo>
                        <a:pt x="85" y="127"/>
                      </a:lnTo>
                      <a:lnTo>
                        <a:pt x="85" y="129"/>
                      </a:lnTo>
                      <a:lnTo>
                        <a:pt x="85" y="131"/>
                      </a:lnTo>
                      <a:lnTo>
                        <a:pt x="85" y="133"/>
                      </a:lnTo>
                      <a:lnTo>
                        <a:pt x="85" y="135"/>
                      </a:lnTo>
                      <a:lnTo>
                        <a:pt x="83" y="135"/>
                      </a:lnTo>
                      <a:lnTo>
                        <a:pt x="83" y="137"/>
                      </a:lnTo>
                      <a:lnTo>
                        <a:pt x="81" y="137"/>
                      </a:lnTo>
                      <a:lnTo>
                        <a:pt x="79" y="137"/>
                      </a:lnTo>
                      <a:lnTo>
                        <a:pt x="79" y="139"/>
                      </a:lnTo>
                      <a:lnTo>
                        <a:pt x="79" y="141"/>
                      </a:lnTo>
                      <a:lnTo>
                        <a:pt x="77" y="141"/>
                      </a:lnTo>
                      <a:lnTo>
                        <a:pt x="77" y="143"/>
                      </a:lnTo>
                      <a:lnTo>
                        <a:pt x="75" y="144"/>
                      </a:lnTo>
                      <a:lnTo>
                        <a:pt x="73" y="144"/>
                      </a:lnTo>
                      <a:lnTo>
                        <a:pt x="73" y="143"/>
                      </a:lnTo>
                      <a:lnTo>
                        <a:pt x="73" y="144"/>
                      </a:lnTo>
                      <a:lnTo>
                        <a:pt x="72" y="144"/>
                      </a:lnTo>
                      <a:lnTo>
                        <a:pt x="72" y="146"/>
                      </a:lnTo>
                      <a:lnTo>
                        <a:pt x="70" y="146"/>
                      </a:lnTo>
                      <a:lnTo>
                        <a:pt x="70" y="148"/>
                      </a:lnTo>
                      <a:lnTo>
                        <a:pt x="70" y="150"/>
                      </a:lnTo>
                      <a:lnTo>
                        <a:pt x="70" y="152"/>
                      </a:lnTo>
                      <a:lnTo>
                        <a:pt x="70" y="154"/>
                      </a:lnTo>
                      <a:lnTo>
                        <a:pt x="68" y="154"/>
                      </a:lnTo>
                      <a:lnTo>
                        <a:pt x="68" y="156"/>
                      </a:lnTo>
                      <a:lnTo>
                        <a:pt x="66" y="156"/>
                      </a:lnTo>
                      <a:lnTo>
                        <a:pt x="64" y="156"/>
                      </a:lnTo>
                      <a:lnTo>
                        <a:pt x="64" y="154"/>
                      </a:lnTo>
                      <a:lnTo>
                        <a:pt x="62" y="154"/>
                      </a:lnTo>
                      <a:lnTo>
                        <a:pt x="60" y="154"/>
                      </a:lnTo>
                      <a:lnTo>
                        <a:pt x="58" y="152"/>
                      </a:lnTo>
                      <a:lnTo>
                        <a:pt x="58" y="150"/>
                      </a:lnTo>
                      <a:lnTo>
                        <a:pt x="58" y="148"/>
                      </a:lnTo>
                      <a:lnTo>
                        <a:pt x="56" y="148"/>
                      </a:lnTo>
                      <a:lnTo>
                        <a:pt x="56" y="146"/>
                      </a:lnTo>
                      <a:lnTo>
                        <a:pt x="54" y="146"/>
                      </a:lnTo>
                      <a:lnTo>
                        <a:pt x="54" y="148"/>
                      </a:lnTo>
                      <a:lnTo>
                        <a:pt x="56" y="148"/>
                      </a:lnTo>
                      <a:lnTo>
                        <a:pt x="56" y="150"/>
                      </a:lnTo>
                      <a:lnTo>
                        <a:pt x="54" y="150"/>
                      </a:lnTo>
                      <a:lnTo>
                        <a:pt x="52" y="150"/>
                      </a:lnTo>
                      <a:lnTo>
                        <a:pt x="52" y="152"/>
                      </a:lnTo>
                      <a:lnTo>
                        <a:pt x="54" y="152"/>
                      </a:lnTo>
                      <a:lnTo>
                        <a:pt x="52" y="152"/>
                      </a:lnTo>
                      <a:lnTo>
                        <a:pt x="52" y="154"/>
                      </a:lnTo>
                      <a:lnTo>
                        <a:pt x="50" y="154"/>
                      </a:lnTo>
                      <a:lnTo>
                        <a:pt x="50" y="156"/>
                      </a:lnTo>
                      <a:lnTo>
                        <a:pt x="50" y="158"/>
                      </a:lnTo>
                      <a:lnTo>
                        <a:pt x="48" y="158"/>
                      </a:lnTo>
                      <a:lnTo>
                        <a:pt x="48" y="160"/>
                      </a:lnTo>
                      <a:lnTo>
                        <a:pt x="48" y="162"/>
                      </a:lnTo>
                      <a:lnTo>
                        <a:pt x="47" y="162"/>
                      </a:lnTo>
                      <a:lnTo>
                        <a:pt x="47" y="160"/>
                      </a:lnTo>
                      <a:lnTo>
                        <a:pt x="47" y="158"/>
                      </a:lnTo>
                      <a:lnTo>
                        <a:pt x="45" y="158"/>
                      </a:lnTo>
                      <a:lnTo>
                        <a:pt x="45" y="160"/>
                      </a:lnTo>
                      <a:lnTo>
                        <a:pt x="43" y="160"/>
                      </a:lnTo>
                      <a:lnTo>
                        <a:pt x="43" y="158"/>
                      </a:lnTo>
                      <a:lnTo>
                        <a:pt x="43" y="156"/>
                      </a:lnTo>
                      <a:lnTo>
                        <a:pt x="41" y="156"/>
                      </a:lnTo>
                      <a:lnTo>
                        <a:pt x="41" y="154"/>
                      </a:lnTo>
                      <a:lnTo>
                        <a:pt x="41" y="156"/>
                      </a:lnTo>
                      <a:lnTo>
                        <a:pt x="39" y="156"/>
                      </a:lnTo>
                      <a:lnTo>
                        <a:pt x="39" y="158"/>
                      </a:lnTo>
                      <a:lnTo>
                        <a:pt x="37" y="158"/>
                      </a:lnTo>
                      <a:lnTo>
                        <a:pt x="35" y="158"/>
                      </a:lnTo>
                      <a:lnTo>
                        <a:pt x="35" y="160"/>
                      </a:lnTo>
                      <a:lnTo>
                        <a:pt x="33" y="160"/>
                      </a:lnTo>
                      <a:lnTo>
                        <a:pt x="33" y="162"/>
                      </a:lnTo>
                      <a:lnTo>
                        <a:pt x="33" y="164"/>
                      </a:lnTo>
                      <a:lnTo>
                        <a:pt x="31" y="164"/>
                      </a:lnTo>
                      <a:lnTo>
                        <a:pt x="31" y="162"/>
                      </a:lnTo>
                      <a:lnTo>
                        <a:pt x="29" y="162"/>
                      </a:lnTo>
                      <a:lnTo>
                        <a:pt x="27" y="162"/>
                      </a:lnTo>
                      <a:lnTo>
                        <a:pt x="27" y="160"/>
                      </a:lnTo>
                      <a:lnTo>
                        <a:pt x="25" y="160"/>
                      </a:lnTo>
                      <a:lnTo>
                        <a:pt x="25" y="158"/>
                      </a:lnTo>
                      <a:lnTo>
                        <a:pt x="24" y="158"/>
                      </a:lnTo>
                      <a:lnTo>
                        <a:pt x="22" y="158"/>
                      </a:lnTo>
                      <a:lnTo>
                        <a:pt x="20" y="158"/>
                      </a:lnTo>
                      <a:lnTo>
                        <a:pt x="18" y="158"/>
                      </a:lnTo>
                      <a:lnTo>
                        <a:pt x="18" y="156"/>
                      </a:lnTo>
                      <a:lnTo>
                        <a:pt x="16" y="156"/>
                      </a:lnTo>
                      <a:lnTo>
                        <a:pt x="16" y="158"/>
                      </a:lnTo>
                      <a:lnTo>
                        <a:pt x="16" y="160"/>
                      </a:lnTo>
                      <a:lnTo>
                        <a:pt x="18" y="160"/>
                      </a:lnTo>
                      <a:lnTo>
                        <a:pt x="16" y="160"/>
                      </a:lnTo>
                      <a:lnTo>
                        <a:pt x="16" y="162"/>
                      </a:lnTo>
                      <a:lnTo>
                        <a:pt x="14" y="162"/>
                      </a:lnTo>
                      <a:lnTo>
                        <a:pt x="14" y="160"/>
                      </a:lnTo>
                      <a:lnTo>
                        <a:pt x="14" y="158"/>
                      </a:lnTo>
                      <a:lnTo>
                        <a:pt x="14" y="160"/>
                      </a:lnTo>
                      <a:lnTo>
                        <a:pt x="12" y="160"/>
                      </a:lnTo>
                      <a:lnTo>
                        <a:pt x="10" y="160"/>
                      </a:lnTo>
                      <a:lnTo>
                        <a:pt x="8" y="160"/>
                      </a:lnTo>
                      <a:lnTo>
                        <a:pt x="8" y="158"/>
                      </a:lnTo>
                      <a:lnTo>
                        <a:pt x="6" y="158"/>
                      </a:lnTo>
                      <a:lnTo>
                        <a:pt x="6" y="160"/>
                      </a:lnTo>
                      <a:lnTo>
                        <a:pt x="6" y="162"/>
                      </a:lnTo>
                      <a:lnTo>
                        <a:pt x="6" y="164"/>
                      </a:lnTo>
                      <a:lnTo>
                        <a:pt x="4" y="164"/>
                      </a:lnTo>
                      <a:lnTo>
                        <a:pt x="2" y="164"/>
                      </a:lnTo>
                      <a:lnTo>
                        <a:pt x="2" y="162"/>
                      </a:lnTo>
                      <a:lnTo>
                        <a:pt x="2" y="164"/>
                      </a:lnTo>
                      <a:lnTo>
                        <a:pt x="0" y="164"/>
                      </a:lnTo>
                      <a:lnTo>
                        <a:pt x="0" y="162"/>
                      </a:lnTo>
                      <a:lnTo>
                        <a:pt x="2" y="162"/>
                      </a:lnTo>
                      <a:lnTo>
                        <a:pt x="2" y="160"/>
                      </a:lnTo>
                      <a:lnTo>
                        <a:pt x="0" y="160"/>
                      </a:lnTo>
                      <a:lnTo>
                        <a:pt x="0" y="158"/>
                      </a:lnTo>
                      <a:lnTo>
                        <a:pt x="0" y="160"/>
                      </a:lnTo>
                      <a:lnTo>
                        <a:pt x="2" y="160"/>
                      </a:lnTo>
                      <a:lnTo>
                        <a:pt x="4" y="160"/>
                      </a:lnTo>
                      <a:lnTo>
                        <a:pt x="2" y="160"/>
                      </a:lnTo>
                      <a:lnTo>
                        <a:pt x="2" y="158"/>
                      </a:lnTo>
                      <a:lnTo>
                        <a:pt x="2" y="156"/>
                      </a:lnTo>
                      <a:lnTo>
                        <a:pt x="4" y="156"/>
                      </a:lnTo>
                      <a:lnTo>
                        <a:pt x="2" y="156"/>
                      </a:lnTo>
                      <a:lnTo>
                        <a:pt x="2" y="154"/>
                      </a:lnTo>
                      <a:lnTo>
                        <a:pt x="4" y="154"/>
                      </a:lnTo>
                      <a:lnTo>
                        <a:pt x="2" y="154"/>
                      </a:lnTo>
                      <a:lnTo>
                        <a:pt x="2" y="152"/>
                      </a:lnTo>
                      <a:lnTo>
                        <a:pt x="4" y="152"/>
                      </a:lnTo>
                      <a:lnTo>
                        <a:pt x="4" y="150"/>
                      </a:lnTo>
                      <a:lnTo>
                        <a:pt x="4" y="152"/>
                      </a:lnTo>
                      <a:lnTo>
                        <a:pt x="2" y="152"/>
                      </a:lnTo>
                      <a:lnTo>
                        <a:pt x="2" y="150"/>
                      </a:lnTo>
                      <a:lnTo>
                        <a:pt x="4" y="150"/>
                      </a:lnTo>
                      <a:lnTo>
                        <a:pt x="6" y="150"/>
                      </a:lnTo>
                      <a:lnTo>
                        <a:pt x="6" y="148"/>
                      </a:lnTo>
                      <a:lnTo>
                        <a:pt x="4" y="148"/>
                      </a:lnTo>
                      <a:lnTo>
                        <a:pt x="4" y="146"/>
                      </a:lnTo>
                      <a:lnTo>
                        <a:pt x="4" y="144"/>
                      </a:lnTo>
                      <a:lnTo>
                        <a:pt x="4" y="146"/>
                      </a:lnTo>
                      <a:lnTo>
                        <a:pt x="4" y="144"/>
                      </a:lnTo>
                      <a:lnTo>
                        <a:pt x="6" y="144"/>
                      </a:lnTo>
                      <a:lnTo>
                        <a:pt x="6" y="143"/>
                      </a:lnTo>
                      <a:lnTo>
                        <a:pt x="6" y="144"/>
                      </a:lnTo>
                      <a:lnTo>
                        <a:pt x="8" y="144"/>
                      </a:lnTo>
                      <a:lnTo>
                        <a:pt x="8" y="143"/>
                      </a:lnTo>
                      <a:lnTo>
                        <a:pt x="8" y="144"/>
                      </a:lnTo>
                      <a:lnTo>
                        <a:pt x="8" y="143"/>
                      </a:lnTo>
                      <a:lnTo>
                        <a:pt x="10" y="143"/>
                      </a:lnTo>
                      <a:lnTo>
                        <a:pt x="8" y="143"/>
                      </a:lnTo>
                      <a:lnTo>
                        <a:pt x="10" y="143"/>
                      </a:lnTo>
                      <a:lnTo>
                        <a:pt x="10" y="141"/>
                      </a:lnTo>
                      <a:lnTo>
                        <a:pt x="12" y="141"/>
                      </a:lnTo>
                      <a:lnTo>
                        <a:pt x="12" y="139"/>
                      </a:lnTo>
                      <a:lnTo>
                        <a:pt x="12" y="137"/>
                      </a:lnTo>
                      <a:lnTo>
                        <a:pt x="12" y="135"/>
                      </a:lnTo>
                      <a:lnTo>
                        <a:pt x="14" y="135"/>
                      </a:lnTo>
                      <a:lnTo>
                        <a:pt x="16" y="135"/>
                      </a:lnTo>
                      <a:lnTo>
                        <a:pt x="14" y="135"/>
                      </a:lnTo>
                      <a:lnTo>
                        <a:pt x="14" y="133"/>
                      </a:lnTo>
                      <a:lnTo>
                        <a:pt x="16" y="133"/>
                      </a:lnTo>
                      <a:lnTo>
                        <a:pt x="16" y="131"/>
                      </a:lnTo>
                      <a:lnTo>
                        <a:pt x="16" y="129"/>
                      </a:lnTo>
                      <a:lnTo>
                        <a:pt x="16" y="127"/>
                      </a:lnTo>
                      <a:lnTo>
                        <a:pt x="18" y="127"/>
                      </a:lnTo>
                      <a:lnTo>
                        <a:pt x="20" y="127"/>
                      </a:lnTo>
                      <a:lnTo>
                        <a:pt x="20" y="125"/>
                      </a:lnTo>
                      <a:lnTo>
                        <a:pt x="20" y="123"/>
                      </a:lnTo>
                      <a:lnTo>
                        <a:pt x="20" y="121"/>
                      </a:lnTo>
                      <a:lnTo>
                        <a:pt x="18" y="121"/>
                      </a:lnTo>
                      <a:lnTo>
                        <a:pt x="18" y="119"/>
                      </a:lnTo>
                      <a:lnTo>
                        <a:pt x="20" y="119"/>
                      </a:lnTo>
                      <a:lnTo>
                        <a:pt x="20" y="118"/>
                      </a:lnTo>
                      <a:lnTo>
                        <a:pt x="20" y="116"/>
                      </a:lnTo>
                      <a:lnTo>
                        <a:pt x="18" y="116"/>
                      </a:lnTo>
                      <a:lnTo>
                        <a:pt x="18" y="114"/>
                      </a:lnTo>
                      <a:lnTo>
                        <a:pt x="18" y="112"/>
                      </a:lnTo>
                      <a:lnTo>
                        <a:pt x="16" y="112"/>
                      </a:lnTo>
                      <a:lnTo>
                        <a:pt x="16" y="110"/>
                      </a:lnTo>
                      <a:lnTo>
                        <a:pt x="14" y="110"/>
                      </a:lnTo>
                      <a:lnTo>
                        <a:pt x="16" y="110"/>
                      </a:lnTo>
                      <a:lnTo>
                        <a:pt x="14" y="110"/>
                      </a:lnTo>
                      <a:lnTo>
                        <a:pt x="14" y="108"/>
                      </a:lnTo>
                      <a:lnTo>
                        <a:pt x="16" y="108"/>
                      </a:lnTo>
                      <a:lnTo>
                        <a:pt x="16" y="106"/>
                      </a:lnTo>
                      <a:lnTo>
                        <a:pt x="18" y="106"/>
                      </a:lnTo>
                      <a:lnTo>
                        <a:pt x="18" y="104"/>
                      </a:lnTo>
                      <a:lnTo>
                        <a:pt x="16" y="104"/>
                      </a:lnTo>
                      <a:lnTo>
                        <a:pt x="16" y="102"/>
                      </a:lnTo>
                      <a:lnTo>
                        <a:pt x="16" y="100"/>
                      </a:lnTo>
                      <a:lnTo>
                        <a:pt x="18" y="100"/>
                      </a:lnTo>
                      <a:lnTo>
                        <a:pt x="18" y="98"/>
                      </a:lnTo>
                      <a:lnTo>
                        <a:pt x="18" y="96"/>
                      </a:lnTo>
                      <a:lnTo>
                        <a:pt x="18" y="95"/>
                      </a:lnTo>
                      <a:lnTo>
                        <a:pt x="18" y="93"/>
                      </a:lnTo>
                      <a:lnTo>
                        <a:pt x="18" y="91"/>
                      </a:lnTo>
                      <a:lnTo>
                        <a:pt x="18" y="89"/>
                      </a:lnTo>
                      <a:lnTo>
                        <a:pt x="18" y="87"/>
                      </a:lnTo>
                      <a:lnTo>
                        <a:pt x="18" y="85"/>
                      </a:lnTo>
                      <a:lnTo>
                        <a:pt x="18" y="83"/>
                      </a:lnTo>
                      <a:lnTo>
                        <a:pt x="18" y="81"/>
                      </a:lnTo>
                      <a:lnTo>
                        <a:pt x="18" y="79"/>
                      </a:lnTo>
                      <a:lnTo>
                        <a:pt x="18" y="77"/>
                      </a:lnTo>
                      <a:lnTo>
                        <a:pt x="18" y="75"/>
                      </a:lnTo>
                      <a:lnTo>
                        <a:pt x="18" y="73"/>
                      </a:lnTo>
                      <a:lnTo>
                        <a:pt x="18" y="71"/>
                      </a:lnTo>
                      <a:lnTo>
                        <a:pt x="18" y="70"/>
                      </a:lnTo>
                      <a:lnTo>
                        <a:pt x="18" y="68"/>
                      </a:lnTo>
                      <a:lnTo>
                        <a:pt x="18" y="66"/>
                      </a:lnTo>
                      <a:lnTo>
                        <a:pt x="18" y="64"/>
                      </a:lnTo>
                      <a:lnTo>
                        <a:pt x="18" y="62"/>
                      </a:lnTo>
                      <a:lnTo>
                        <a:pt x="18" y="60"/>
                      </a:lnTo>
                      <a:lnTo>
                        <a:pt x="18" y="58"/>
                      </a:lnTo>
                      <a:lnTo>
                        <a:pt x="20" y="58"/>
                      </a:lnTo>
                      <a:lnTo>
                        <a:pt x="20" y="56"/>
                      </a:lnTo>
                      <a:lnTo>
                        <a:pt x="20" y="54"/>
                      </a:lnTo>
                      <a:lnTo>
                        <a:pt x="20" y="52"/>
                      </a:lnTo>
                      <a:lnTo>
                        <a:pt x="20" y="50"/>
                      </a:lnTo>
                      <a:lnTo>
                        <a:pt x="20" y="48"/>
                      </a:lnTo>
                      <a:lnTo>
                        <a:pt x="20" y="47"/>
                      </a:lnTo>
                      <a:lnTo>
                        <a:pt x="20" y="45"/>
                      </a:lnTo>
                      <a:lnTo>
                        <a:pt x="20" y="43"/>
                      </a:lnTo>
                      <a:lnTo>
                        <a:pt x="20" y="41"/>
                      </a:lnTo>
                      <a:lnTo>
                        <a:pt x="20" y="39"/>
                      </a:lnTo>
                      <a:lnTo>
                        <a:pt x="20" y="37"/>
                      </a:lnTo>
                      <a:lnTo>
                        <a:pt x="20" y="35"/>
                      </a:lnTo>
                      <a:lnTo>
                        <a:pt x="20" y="33"/>
                      </a:lnTo>
                      <a:lnTo>
                        <a:pt x="20" y="31"/>
                      </a:lnTo>
                      <a:lnTo>
                        <a:pt x="20" y="29"/>
                      </a:lnTo>
                      <a:lnTo>
                        <a:pt x="20" y="27"/>
                      </a:lnTo>
                      <a:lnTo>
                        <a:pt x="20" y="25"/>
                      </a:lnTo>
                      <a:lnTo>
                        <a:pt x="20" y="23"/>
                      </a:lnTo>
                      <a:lnTo>
                        <a:pt x="20" y="22"/>
                      </a:lnTo>
                      <a:lnTo>
                        <a:pt x="20" y="20"/>
                      </a:lnTo>
                      <a:lnTo>
                        <a:pt x="20" y="18"/>
                      </a:lnTo>
                      <a:lnTo>
                        <a:pt x="20" y="16"/>
                      </a:lnTo>
                      <a:lnTo>
                        <a:pt x="20" y="14"/>
                      </a:lnTo>
                      <a:lnTo>
                        <a:pt x="20" y="12"/>
                      </a:lnTo>
                      <a:lnTo>
                        <a:pt x="20" y="10"/>
                      </a:lnTo>
                      <a:lnTo>
                        <a:pt x="20" y="8"/>
                      </a:lnTo>
                      <a:lnTo>
                        <a:pt x="20" y="6"/>
                      </a:lnTo>
                      <a:lnTo>
                        <a:pt x="20" y="4"/>
                      </a:lnTo>
                      <a:lnTo>
                        <a:pt x="20" y="2"/>
                      </a:lnTo>
                      <a:lnTo>
                        <a:pt x="20" y="4"/>
                      </a:lnTo>
                      <a:lnTo>
                        <a:pt x="22" y="4"/>
                      </a:lnTo>
                      <a:lnTo>
                        <a:pt x="22" y="2"/>
                      </a:lnTo>
                      <a:lnTo>
                        <a:pt x="22" y="4"/>
                      </a:lnTo>
                      <a:lnTo>
                        <a:pt x="22" y="6"/>
                      </a:lnTo>
                      <a:lnTo>
                        <a:pt x="24" y="6"/>
                      </a:lnTo>
                      <a:lnTo>
                        <a:pt x="25" y="6"/>
                      </a:lnTo>
                      <a:lnTo>
                        <a:pt x="27" y="6"/>
                      </a:lnTo>
                      <a:lnTo>
                        <a:pt x="29" y="6"/>
                      </a:lnTo>
                      <a:lnTo>
                        <a:pt x="31" y="6"/>
                      </a:lnTo>
                      <a:lnTo>
                        <a:pt x="31" y="4"/>
                      </a:lnTo>
                      <a:lnTo>
                        <a:pt x="33" y="4"/>
                      </a:lnTo>
                      <a:lnTo>
                        <a:pt x="35" y="4"/>
                      </a:lnTo>
                      <a:lnTo>
                        <a:pt x="35" y="2"/>
                      </a:lnTo>
                      <a:lnTo>
                        <a:pt x="37" y="2"/>
                      </a:lnTo>
                      <a:lnTo>
                        <a:pt x="39" y="2"/>
                      </a:lnTo>
                      <a:lnTo>
                        <a:pt x="39" y="0"/>
                      </a:lnTo>
                      <a:lnTo>
                        <a:pt x="41" y="0"/>
                      </a:lnTo>
                      <a:lnTo>
                        <a:pt x="43" y="0"/>
                      </a:lnTo>
                      <a:lnTo>
                        <a:pt x="45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50" y="0"/>
                      </a:lnTo>
                      <a:lnTo>
                        <a:pt x="56" y="0"/>
                      </a:lnTo>
                      <a:lnTo>
                        <a:pt x="58" y="0"/>
                      </a:lnTo>
                      <a:lnTo>
                        <a:pt x="60" y="0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8" y="0"/>
                      </a:lnTo>
                      <a:lnTo>
                        <a:pt x="7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45" name="Freeform 1020"/>
                <p:cNvSpPr>
                  <a:spLocks noEditPoints="1"/>
                </p:cNvSpPr>
                <p:nvPr/>
              </p:nvSpPr>
              <p:spPr bwMode="auto">
                <a:xfrm>
                  <a:off x="4961237" y="2650469"/>
                  <a:ext cx="381000" cy="169863"/>
                </a:xfrm>
                <a:custGeom>
                  <a:avLst/>
                  <a:gdLst>
                    <a:gd name="T0" fmla="*/ 152 w 240"/>
                    <a:gd name="T1" fmla="*/ 0 h 107"/>
                    <a:gd name="T2" fmla="*/ 160 w 240"/>
                    <a:gd name="T3" fmla="*/ 4 h 107"/>
                    <a:gd name="T4" fmla="*/ 167 w 240"/>
                    <a:gd name="T5" fmla="*/ 8 h 107"/>
                    <a:gd name="T6" fmla="*/ 175 w 240"/>
                    <a:gd name="T7" fmla="*/ 15 h 107"/>
                    <a:gd name="T8" fmla="*/ 185 w 240"/>
                    <a:gd name="T9" fmla="*/ 21 h 107"/>
                    <a:gd name="T10" fmla="*/ 196 w 240"/>
                    <a:gd name="T11" fmla="*/ 21 h 107"/>
                    <a:gd name="T12" fmla="*/ 204 w 240"/>
                    <a:gd name="T13" fmla="*/ 21 h 107"/>
                    <a:gd name="T14" fmla="*/ 212 w 240"/>
                    <a:gd name="T15" fmla="*/ 21 h 107"/>
                    <a:gd name="T16" fmla="*/ 219 w 240"/>
                    <a:gd name="T17" fmla="*/ 29 h 107"/>
                    <a:gd name="T18" fmla="*/ 219 w 240"/>
                    <a:gd name="T19" fmla="*/ 36 h 107"/>
                    <a:gd name="T20" fmla="*/ 221 w 240"/>
                    <a:gd name="T21" fmla="*/ 46 h 107"/>
                    <a:gd name="T22" fmla="*/ 223 w 240"/>
                    <a:gd name="T23" fmla="*/ 48 h 107"/>
                    <a:gd name="T24" fmla="*/ 227 w 240"/>
                    <a:gd name="T25" fmla="*/ 52 h 107"/>
                    <a:gd name="T26" fmla="*/ 231 w 240"/>
                    <a:gd name="T27" fmla="*/ 59 h 107"/>
                    <a:gd name="T28" fmla="*/ 237 w 240"/>
                    <a:gd name="T29" fmla="*/ 65 h 107"/>
                    <a:gd name="T30" fmla="*/ 235 w 240"/>
                    <a:gd name="T31" fmla="*/ 71 h 107"/>
                    <a:gd name="T32" fmla="*/ 225 w 240"/>
                    <a:gd name="T33" fmla="*/ 77 h 107"/>
                    <a:gd name="T34" fmla="*/ 215 w 240"/>
                    <a:gd name="T35" fmla="*/ 83 h 107"/>
                    <a:gd name="T36" fmla="*/ 212 w 240"/>
                    <a:gd name="T37" fmla="*/ 88 h 107"/>
                    <a:gd name="T38" fmla="*/ 202 w 240"/>
                    <a:gd name="T39" fmla="*/ 96 h 107"/>
                    <a:gd name="T40" fmla="*/ 194 w 240"/>
                    <a:gd name="T41" fmla="*/ 100 h 107"/>
                    <a:gd name="T42" fmla="*/ 181 w 240"/>
                    <a:gd name="T43" fmla="*/ 104 h 107"/>
                    <a:gd name="T44" fmla="*/ 162 w 240"/>
                    <a:gd name="T45" fmla="*/ 102 h 107"/>
                    <a:gd name="T46" fmla="*/ 144 w 240"/>
                    <a:gd name="T47" fmla="*/ 102 h 107"/>
                    <a:gd name="T48" fmla="*/ 129 w 240"/>
                    <a:gd name="T49" fmla="*/ 102 h 107"/>
                    <a:gd name="T50" fmla="*/ 110 w 240"/>
                    <a:gd name="T51" fmla="*/ 102 h 107"/>
                    <a:gd name="T52" fmla="*/ 96 w 240"/>
                    <a:gd name="T53" fmla="*/ 100 h 107"/>
                    <a:gd name="T54" fmla="*/ 81 w 240"/>
                    <a:gd name="T55" fmla="*/ 100 h 107"/>
                    <a:gd name="T56" fmla="*/ 64 w 240"/>
                    <a:gd name="T57" fmla="*/ 102 h 107"/>
                    <a:gd name="T58" fmla="*/ 50 w 240"/>
                    <a:gd name="T59" fmla="*/ 100 h 107"/>
                    <a:gd name="T60" fmla="*/ 41 w 240"/>
                    <a:gd name="T61" fmla="*/ 106 h 107"/>
                    <a:gd name="T62" fmla="*/ 18 w 240"/>
                    <a:gd name="T63" fmla="*/ 106 h 107"/>
                    <a:gd name="T64" fmla="*/ 6 w 240"/>
                    <a:gd name="T65" fmla="*/ 104 h 107"/>
                    <a:gd name="T66" fmla="*/ 14 w 240"/>
                    <a:gd name="T67" fmla="*/ 100 h 107"/>
                    <a:gd name="T68" fmla="*/ 14 w 240"/>
                    <a:gd name="T69" fmla="*/ 90 h 107"/>
                    <a:gd name="T70" fmla="*/ 14 w 240"/>
                    <a:gd name="T71" fmla="*/ 83 h 107"/>
                    <a:gd name="T72" fmla="*/ 22 w 240"/>
                    <a:gd name="T73" fmla="*/ 79 h 107"/>
                    <a:gd name="T74" fmla="*/ 31 w 240"/>
                    <a:gd name="T75" fmla="*/ 84 h 107"/>
                    <a:gd name="T76" fmla="*/ 35 w 240"/>
                    <a:gd name="T77" fmla="*/ 77 h 107"/>
                    <a:gd name="T78" fmla="*/ 37 w 240"/>
                    <a:gd name="T79" fmla="*/ 71 h 107"/>
                    <a:gd name="T80" fmla="*/ 48 w 240"/>
                    <a:gd name="T81" fmla="*/ 67 h 107"/>
                    <a:gd name="T82" fmla="*/ 46 w 240"/>
                    <a:gd name="T83" fmla="*/ 58 h 107"/>
                    <a:gd name="T84" fmla="*/ 54 w 240"/>
                    <a:gd name="T85" fmla="*/ 50 h 107"/>
                    <a:gd name="T86" fmla="*/ 62 w 240"/>
                    <a:gd name="T87" fmla="*/ 54 h 107"/>
                    <a:gd name="T88" fmla="*/ 66 w 240"/>
                    <a:gd name="T89" fmla="*/ 50 h 107"/>
                    <a:gd name="T90" fmla="*/ 77 w 240"/>
                    <a:gd name="T91" fmla="*/ 54 h 107"/>
                    <a:gd name="T92" fmla="*/ 85 w 240"/>
                    <a:gd name="T93" fmla="*/ 50 h 107"/>
                    <a:gd name="T94" fmla="*/ 91 w 240"/>
                    <a:gd name="T95" fmla="*/ 52 h 107"/>
                    <a:gd name="T96" fmla="*/ 96 w 240"/>
                    <a:gd name="T97" fmla="*/ 50 h 107"/>
                    <a:gd name="T98" fmla="*/ 100 w 240"/>
                    <a:gd name="T99" fmla="*/ 42 h 107"/>
                    <a:gd name="T100" fmla="*/ 104 w 240"/>
                    <a:gd name="T101" fmla="*/ 42 h 107"/>
                    <a:gd name="T102" fmla="*/ 114 w 240"/>
                    <a:gd name="T103" fmla="*/ 46 h 107"/>
                    <a:gd name="T104" fmla="*/ 119 w 240"/>
                    <a:gd name="T105" fmla="*/ 36 h 107"/>
                    <a:gd name="T106" fmla="*/ 125 w 240"/>
                    <a:gd name="T107" fmla="*/ 29 h 107"/>
                    <a:gd name="T108" fmla="*/ 131 w 240"/>
                    <a:gd name="T109" fmla="*/ 19 h 107"/>
                    <a:gd name="T110" fmla="*/ 141 w 240"/>
                    <a:gd name="T111" fmla="*/ 17 h 107"/>
                    <a:gd name="T112" fmla="*/ 150 w 240"/>
                    <a:gd name="T113" fmla="*/ 11 h 107"/>
                    <a:gd name="T114" fmla="*/ 148 w 240"/>
                    <a:gd name="T115" fmla="*/ 6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40" h="107">
                      <a:moveTo>
                        <a:pt x="2" y="106"/>
                      </a:moveTo>
                      <a:lnTo>
                        <a:pt x="0" y="106"/>
                      </a:lnTo>
                      <a:lnTo>
                        <a:pt x="0" y="104"/>
                      </a:lnTo>
                      <a:lnTo>
                        <a:pt x="2" y="104"/>
                      </a:lnTo>
                      <a:lnTo>
                        <a:pt x="4" y="104"/>
                      </a:lnTo>
                      <a:lnTo>
                        <a:pt x="4" y="106"/>
                      </a:lnTo>
                      <a:lnTo>
                        <a:pt x="2" y="106"/>
                      </a:lnTo>
                      <a:close/>
                      <a:moveTo>
                        <a:pt x="152" y="0"/>
                      </a:moveTo>
                      <a:lnTo>
                        <a:pt x="154" y="0"/>
                      </a:lnTo>
                      <a:lnTo>
                        <a:pt x="154" y="2"/>
                      </a:lnTo>
                      <a:lnTo>
                        <a:pt x="156" y="2"/>
                      </a:lnTo>
                      <a:lnTo>
                        <a:pt x="156" y="4"/>
                      </a:lnTo>
                      <a:lnTo>
                        <a:pt x="158" y="4"/>
                      </a:lnTo>
                      <a:lnTo>
                        <a:pt x="158" y="2"/>
                      </a:lnTo>
                      <a:lnTo>
                        <a:pt x="160" y="2"/>
                      </a:lnTo>
                      <a:lnTo>
                        <a:pt x="160" y="4"/>
                      </a:lnTo>
                      <a:lnTo>
                        <a:pt x="160" y="2"/>
                      </a:lnTo>
                      <a:lnTo>
                        <a:pt x="162" y="2"/>
                      </a:lnTo>
                      <a:lnTo>
                        <a:pt x="162" y="4"/>
                      </a:lnTo>
                      <a:lnTo>
                        <a:pt x="164" y="4"/>
                      </a:lnTo>
                      <a:lnTo>
                        <a:pt x="164" y="6"/>
                      </a:lnTo>
                      <a:lnTo>
                        <a:pt x="166" y="6"/>
                      </a:lnTo>
                      <a:lnTo>
                        <a:pt x="167" y="6"/>
                      </a:lnTo>
                      <a:lnTo>
                        <a:pt x="167" y="8"/>
                      </a:lnTo>
                      <a:lnTo>
                        <a:pt x="167" y="10"/>
                      </a:lnTo>
                      <a:lnTo>
                        <a:pt x="167" y="11"/>
                      </a:lnTo>
                      <a:lnTo>
                        <a:pt x="169" y="11"/>
                      </a:lnTo>
                      <a:lnTo>
                        <a:pt x="169" y="13"/>
                      </a:lnTo>
                      <a:lnTo>
                        <a:pt x="169" y="15"/>
                      </a:lnTo>
                      <a:lnTo>
                        <a:pt x="171" y="15"/>
                      </a:lnTo>
                      <a:lnTo>
                        <a:pt x="173" y="15"/>
                      </a:lnTo>
                      <a:lnTo>
                        <a:pt x="175" y="15"/>
                      </a:lnTo>
                      <a:lnTo>
                        <a:pt x="177" y="15"/>
                      </a:lnTo>
                      <a:lnTo>
                        <a:pt x="179" y="15"/>
                      </a:lnTo>
                      <a:lnTo>
                        <a:pt x="179" y="17"/>
                      </a:lnTo>
                      <a:lnTo>
                        <a:pt x="181" y="17"/>
                      </a:lnTo>
                      <a:lnTo>
                        <a:pt x="181" y="19"/>
                      </a:lnTo>
                      <a:lnTo>
                        <a:pt x="183" y="19"/>
                      </a:lnTo>
                      <a:lnTo>
                        <a:pt x="183" y="21"/>
                      </a:lnTo>
                      <a:lnTo>
                        <a:pt x="185" y="21"/>
                      </a:lnTo>
                      <a:lnTo>
                        <a:pt x="187" y="21"/>
                      </a:lnTo>
                      <a:lnTo>
                        <a:pt x="187" y="19"/>
                      </a:lnTo>
                      <a:lnTo>
                        <a:pt x="189" y="19"/>
                      </a:lnTo>
                      <a:lnTo>
                        <a:pt x="190" y="19"/>
                      </a:lnTo>
                      <a:lnTo>
                        <a:pt x="192" y="19"/>
                      </a:lnTo>
                      <a:lnTo>
                        <a:pt x="194" y="19"/>
                      </a:lnTo>
                      <a:lnTo>
                        <a:pt x="194" y="21"/>
                      </a:lnTo>
                      <a:lnTo>
                        <a:pt x="196" y="21"/>
                      </a:lnTo>
                      <a:lnTo>
                        <a:pt x="198" y="21"/>
                      </a:lnTo>
                      <a:lnTo>
                        <a:pt x="198" y="23"/>
                      </a:lnTo>
                      <a:lnTo>
                        <a:pt x="200" y="23"/>
                      </a:lnTo>
                      <a:lnTo>
                        <a:pt x="200" y="21"/>
                      </a:lnTo>
                      <a:lnTo>
                        <a:pt x="200" y="23"/>
                      </a:lnTo>
                      <a:lnTo>
                        <a:pt x="202" y="23"/>
                      </a:lnTo>
                      <a:lnTo>
                        <a:pt x="202" y="21"/>
                      </a:lnTo>
                      <a:lnTo>
                        <a:pt x="204" y="21"/>
                      </a:lnTo>
                      <a:lnTo>
                        <a:pt x="204" y="19"/>
                      </a:lnTo>
                      <a:lnTo>
                        <a:pt x="206" y="19"/>
                      </a:lnTo>
                      <a:lnTo>
                        <a:pt x="206" y="17"/>
                      </a:lnTo>
                      <a:lnTo>
                        <a:pt x="208" y="17"/>
                      </a:lnTo>
                      <a:lnTo>
                        <a:pt x="210" y="17"/>
                      </a:lnTo>
                      <a:lnTo>
                        <a:pt x="212" y="17"/>
                      </a:lnTo>
                      <a:lnTo>
                        <a:pt x="212" y="19"/>
                      </a:lnTo>
                      <a:lnTo>
                        <a:pt x="212" y="21"/>
                      </a:lnTo>
                      <a:lnTo>
                        <a:pt x="212" y="23"/>
                      </a:lnTo>
                      <a:lnTo>
                        <a:pt x="214" y="23"/>
                      </a:lnTo>
                      <a:lnTo>
                        <a:pt x="214" y="25"/>
                      </a:lnTo>
                      <a:lnTo>
                        <a:pt x="215" y="25"/>
                      </a:lnTo>
                      <a:lnTo>
                        <a:pt x="217" y="25"/>
                      </a:lnTo>
                      <a:lnTo>
                        <a:pt x="217" y="27"/>
                      </a:lnTo>
                      <a:lnTo>
                        <a:pt x="219" y="27"/>
                      </a:lnTo>
                      <a:lnTo>
                        <a:pt x="219" y="29"/>
                      </a:lnTo>
                      <a:lnTo>
                        <a:pt x="219" y="31"/>
                      </a:lnTo>
                      <a:lnTo>
                        <a:pt x="221" y="31"/>
                      </a:lnTo>
                      <a:lnTo>
                        <a:pt x="219" y="31"/>
                      </a:lnTo>
                      <a:lnTo>
                        <a:pt x="221" y="31"/>
                      </a:lnTo>
                      <a:lnTo>
                        <a:pt x="221" y="33"/>
                      </a:lnTo>
                      <a:lnTo>
                        <a:pt x="221" y="35"/>
                      </a:lnTo>
                      <a:lnTo>
                        <a:pt x="221" y="36"/>
                      </a:lnTo>
                      <a:lnTo>
                        <a:pt x="219" y="36"/>
                      </a:lnTo>
                      <a:lnTo>
                        <a:pt x="219" y="38"/>
                      </a:lnTo>
                      <a:lnTo>
                        <a:pt x="221" y="38"/>
                      </a:lnTo>
                      <a:lnTo>
                        <a:pt x="219" y="38"/>
                      </a:lnTo>
                      <a:lnTo>
                        <a:pt x="219" y="40"/>
                      </a:lnTo>
                      <a:lnTo>
                        <a:pt x="219" y="42"/>
                      </a:lnTo>
                      <a:lnTo>
                        <a:pt x="221" y="42"/>
                      </a:lnTo>
                      <a:lnTo>
                        <a:pt x="221" y="44"/>
                      </a:lnTo>
                      <a:lnTo>
                        <a:pt x="221" y="46"/>
                      </a:lnTo>
                      <a:lnTo>
                        <a:pt x="223" y="46"/>
                      </a:lnTo>
                      <a:lnTo>
                        <a:pt x="221" y="46"/>
                      </a:lnTo>
                      <a:lnTo>
                        <a:pt x="223" y="46"/>
                      </a:lnTo>
                      <a:lnTo>
                        <a:pt x="223" y="48"/>
                      </a:lnTo>
                      <a:lnTo>
                        <a:pt x="225" y="48"/>
                      </a:lnTo>
                      <a:lnTo>
                        <a:pt x="223" y="48"/>
                      </a:lnTo>
                      <a:lnTo>
                        <a:pt x="225" y="48"/>
                      </a:lnTo>
                      <a:lnTo>
                        <a:pt x="223" y="48"/>
                      </a:lnTo>
                      <a:lnTo>
                        <a:pt x="223" y="50"/>
                      </a:lnTo>
                      <a:lnTo>
                        <a:pt x="225" y="50"/>
                      </a:lnTo>
                      <a:lnTo>
                        <a:pt x="225" y="52"/>
                      </a:lnTo>
                      <a:lnTo>
                        <a:pt x="225" y="50"/>
                      </a:lnTo>
                      <a:lnTo>
                        <a:pt x="225" y="52"/>
                      </a:lnTo>
                      <a:lnTo>
                        <a:pt x="227" y="52"/>
                      </a:lnTo>
                      <a:lnTo>
                        <a:pt x="225" y="52"/>
                      </a:lnTo>
                      <a:lnTo>
                        <a:pt x="227" y="52"/>
                      </a:lnTo>
                      <a:lnTo>
                        <a:pt x="227" y="54"/>
                      </a:lnTo>
                      <a:lnTo>
                        <a:pt x="225" y="54"/>
                      </a:lnTo>
                      <a:lnTo>
                        <a:pt x="227" y="54"/>
                      </a:lnTo>
                      <a:lnTo>
                        <a:pt x="227" y="56"/>
                      </a:lnTo>
                      <a:lnTo>
                        <a:pt x="229" y="56"/>
                      </a:lnTo>
                      <a:lnTo>
                        <a:pt x="229" y="58"/>
                      </a:lnTo>
                      <a:lnTo>
                        <a:pt x="229" y="59"/>
                      </a:lnTo>
                      <a:lnTo>
                        <a:pt x="231" y="59"/>
                      </a:lnTo>
                      <a:lnTo>
                        <a:pt x="231" y="61"/>
                      </a:lnTo>
                      <a:lnTo>
                        <a:pt x="233" y="61"/>
                      </a:lnTo>
                      <a:lnTo>
                        <a:pt x="235" y="61"/>
                      </a:lnTo>
                      <a:lnTo>
                        <a:pt x="235" y="63"/>
                      </a:lnTo>
                      <a:lnTo>
                        <a:pt x="235" y="65"/>
                      </a:lnTo>
                      <a:lnTo>
                        <a:pt x="237" y="65"/>
                      </a:lnTo>
                      <a:lnTo>
                        <a:pt x="238" y="65"/>
                      </a:lnTo>
                      <a:lnTo>
                        <a:pt x="237" y="65"/>
                      </a:lnTo>
                      <a:lnTo>
                        <a:pt x="238" y="65"/>
                      </a:lnTo>
                      <a:lnTo>
                        <a:pt x="240" y="65"/>
                      </a:lnTo>
                      <a:lnTo>
                        <a:pt x="238" y="65"/>
                      </a:lnTo>
                      <a:lnTo>
                        <a:pt x="238" y="67"/>
                      </a:lnTo>
                      <a:lnTo>
                        <a:pt x="237" y="67"/>
                      </a:lnTo>
                      <a:lnTo>
                        <a:pt x="237" y="69"/>
                      </a:lnTo>
                      <a:lnTo>
                        <a:pt x="235" y="69"/>
                      </a:lnTo>
                      <a:lnTo>
                        <a:pt x="235" y="71"/>
                      </a:lnTo>
                      <a:lnTo>
                        <a:pt x="233" y="71"/>
                      </a:lnTo>
                      <a:lnTo>
                        <a:pt x="233" y="73"/>
                      </a:lnTo>
                      <a:lnTo>
                        <a:pt x="231" y="73"/>
                      </a:lnTo>
                      <a:lnTo>
                        <a:pt x="231" y="75"/>
                      </a:lnTo>
                      <a:lnTo>
                        <a:pt x="229" y="75"/>
                      </a:lnTo>
                      <a:lnTo>
                        <a:pt x="229" y="77"/>
                      </a:lnTo>
                      <a:lnTo>
                        <a:pt x="227" y="77"/>
                      </a:lnTo>
                      <a:lnTo>
                        <a:pt x="225" y="77"/>
                      </a:lnTo>
                      <a:lnTo>
                        <a:pt x="223" y="77"/>
                      </a:lnTo>
                      <a:lnTo>
                        <a:pt x="223" y="79"/>
                      </a:lnTo>
                      <a:lnTo>
                        <a:pt x="221" y="79"/>
                      </a:lnTo>
                      <a:lnTo>
                        <a:pt x="221" y="81"/>
                      </a:lnTo>
                      <a:lnTo>
                        <a:pt x="219" y="81"/>
                      </a:lnTo>
                      <a:lnTo>
                        <a:pt x="217" y="81"/>
                      </a:lnTo>
                      <a:lnTo>
                        <a:pt x="217" y="83"/>
                      </a:lnTo>
                      <a:lnTo>
                        <a:pt x="215" y="83"/>
                      </a:lnTo>
                      <a:lnTo>
                        <a:pt x="217" y="84"/>
                      </a:lnTo>
                      <a:lnTo>
                        <a:pt x="215" y="84"/>
                      </a:lnTo>
                      <a:lnTo>
                        <a:pt x="215" y="86"/>
                      </a:lnTo>
                      <a:lnTo>
                        <a:pt x="214" y="86"/>
                      </a:lnTo>
                      <a:lnTo>
                        <a:pt x="212" y="86"/>
                      </a:lnTo>
                      <a:lnTo>
                        <a:pt x="212" y="88"/>
                      </a:lnTo>
                      <a:lnTo>
                        <a:pt x="212" y="86"/>
                      </a:lnTo>
                      <a:lnTo>
                        <a:pt x="212" y="88"/>
                      </a:lnTo>
                      <a:lnTo>
                        <a:pt x="212" y="90"/>
                      </a:lnTo>
                      <a:lnTo>
                        <a:pt x="212" y="92"/>
                      </a:lnTo>
                      <a:lnTo>
                        <a:pt x="210" y="92"/>
                      </a:lnTo>
                      <a:lnTo>
                        <a:pt x="208" y="92"/>
                      </a:lnTo>
                      <a:lnTo>
                        <a:pt x="206" y="92"/>
                      </a:lnTo>
                      <a:lnTo>
                        <a:pt x="204" y="94"/>
                      </a:lnTo>
                      <a:lnTo>
                        <a:pt x="204" y="96"/>
                      </a:lnTo>
                      <a:lnTo>
                        <a:pt x="202" y="96"/>
                      </a:lnTo>
                      <a:lnTo>
                        <a:pt x="202" y="98"/>
                      </a:lnTo>
                      <a:lnTo>
                        <a:pt x="200" y="98"/>
                      </a:lnTo>
                      <a:lnTo>
                        <a:pt x="198" y="98"/>
                      </a:lnTo>
                      <a:lnTo>
                        <a:pt x="196" y="98"/>
                      </a:lnTo>
                      <a:lnTo>
                        <a:pt x="196" y="100"/>
                      </a:lnTo>
                      <a:lnTo>
                        <a:pt x="194" y="100"/>
                      </a:lnTo>
                      <a:lnTo>
                        <a:pt x="196" y="100"/>
                      </a:lnTo>
                      <a:lnTo>
                        <a:pt x="194" y="100"/>
                      </a:lnTo>
                      <a:lnTo>
                        <a:pt x="192" y="100"/>
                      </a:lnTo>
                      <a:lnTo>
                        <a:pt x="190" y="100"/>
                      </a:lnTo>
                      <a:lnTo>
                        <a:pt x="189" y="100"/>
                      </a:lnTo>
                      <a:lnTo>
                        <a:pt x="189" y="102"/>
                      </a:lnTo>
                      <a:lnTo>
                        <a:pt x="187" y="102"/>
                      </a:lnTo>
                      <a:lnTo>
                        <a:pt x="187" y="104"/>
                      </a:lnTo>
                      <a:lnTo>
                        <a:pt x="185" y="104"/>
                      </a:lnTo>
                      <a:lnTo>
                        <a:pt x="181" y="104"/>
                      </a:lnTo>
                      <a:lnTo>
                        <a:pt x="179" y="104"/>
                      </a:lnTo>
                      <a:lnTo>
                        <a:pt x="175" y="104"/>
                      </a:lnTo>
                      <a:lnTo>
                        <a:pt x="173" y="104"/>
                      </a:lnTo>
                      <a:lnTo>
                        <a:pt x="171" y="104"/>
                      </a:lnTo>
                      <a:lnTo>
                        <a:pt x="169" y="104"/>
                      </a:lnTo>
                      <a:lnTo>
                        <a:pt x="167" y="104"/>
                      </a:lnTo>
                      <a:lnTo>
                        <a:pt x="164" y="102"/>
                      </a:lnTo>
                      <a:lnTo>
                        <a:pt x="162" y="102"/>
                      </a:lnTo>
                      <a:lnTo>
                        <a:pt x="160" y="102"/>
                      </a:lnTo>
                      <a:lnTo>
                        <a:pt x="158" y="102"/>
                      </a:lnTo>
                      <a:lnTo>
                        <a:pt x="154" y="102"/>
                      </a:lnTo>
                      <a:lnTo>
                        <a:pt x="152" y="102"/>
                      </a:lnTo>
                      <a:lnTo>
                        <a:pt x="150" y="102"/>
                      </a:lnTo>
                      <a:lnTo>
                        <a:pt x="148" y="102"/>
                      </a:lnTo>
                      <a:lnTo>
                        <a:pt x="146" y="102"/>
                      </a:lnTo>
                      <a:lnTo>
                        <a:pt x="144" y="102"/>
                      </a:lnTo>
                      <a:lnTo>
                        <a:pt x="142" y="102"/>
                      </a:lnTo>
                      <a:lnTo>
                        <a:pt x="141" y="102"/>
                      </a:lnTo>
                      <a:lnTo>
                        <a:pt x="139" y="102"/>
                      </a:lnTo>
                      <a:lnTo>
                        <a:pt x="137" y="102"/>
                      </a:lnTo>
                      <a:lnTo>
                        <a:pt x="135" y="102"/>
                      </a:lnTo>
                      <a:lnTo>
                        <a:pt x="133" y="102"/>
                      </a:lnTo>
                      <a:lnTo>
                        <a:pt x="131" y="102"/>
                      </a:lnTo>
                      <a:lnTo>
                        <a:pt x="129" y="102"/>
                      </a:lnTo>
                      <a:lnTo>
                        <a:pt x="127" y="102"/>
                      </a:lnTo>
                      <a:lnTo>
                        <a:pt x="125" y="102"/>
                      </a:lnTo>
                      <a:lnTo>
                        <a:pt x="123" y="102"/>
                      </a:lnTo>
                      <a:lnTo>
                        <a:pt x="119" y="102"/>
                      </a:lnTo>
                      <a:lnTo>
                        <a:pt x="118" y="102"/>
                      </a:lnTo>
                      <a:lnTo>
                        <a:pt x="116" y="102"/>
                      </a:lnTo>
                      <a:lnTo>
                        <a:pt x="114" y="102"/>
                      </a:lnTo>
                      <a:lnTo>
                        <a:pt x="110" y="102"/>
                      </a:lnTo>
                      <a:lnTo>
                        <a:pt x="106" y="102"/>
                      </a:lnTo>
                      <a:lnTo>
                        <a:pt x="104" y="102"/>
                      </a:lnTo>
                      <a:lnTo>
                        <a:pt x="104" y="100"/>
                      </a:lnTo>
                      <a:lnTo>
                        <a:pt x="102" y="100"/>
                      </a:lnTo>
                      <a:lnTo>
                        <a:pt x="100" y="100"/>
                      </a:lnTo>
                      <a:lnTo>
                        <a:pt x="96" y="100"/>
                      </a:lnTo>
                      <a:lnTo>
                        <a:pt x="96" y="102"/>
                      </a:lnTo>
                      <a:lnTo>
                        <a:pt x="96" y="100"/>
                      </a:lnTo>
                      <a:lnTo>
                        <a:pt x="96" y="102"/>
                      </a:lnTo>
                      <a:lnTo>
                        <a:pt x="94" y="102"/>
                      </a:lnTo>
                      <a:lnTo>
                        <a:pt x="94" y="100"/>
                      </a:lnTo>
                      <a:lnTo>
                        <a:pt x="91" y="100"/>
                      </a:lnTo>
                      <a:lnTo>
                        <a:pt x="89" y="100"/>
                      </a:lnTo>
                      <a:lnTo>
                        <a:pt x="87" y="100"/>
                      </a:lnTo>
                      <a:lnTo>
                        <a:pt x="83" y="100"/>
                      </a:lnTo>
                      <a:lnTo>
                        <a:pt x="81" y="100"/>
                      </a:lnTo>
                      <a:lnTo>
                        <a:pt x="79" y="102"/>
                      </a:lnTo>
                      <a:lnTo>
                        <a:pt x="77" y="102"/>
                      </a:lnTo>
                      <a:lnTo>
                        <a:pt x="75" y="102"/>
                      </a:lnTo>
                      <a:lnTo>
                        <a:pt x="71" y="102"/>
                      </a:lnTo>
                      <a:lnTo>
                        <a:pt x="70" y="102"/>
                      </a:lnTo>
                      <a:lnTo>
                        <a:pt x="68" y="102"/>
                      </a:lnTo>
                      <a:lnTo>
                        <a:pt x="66" y="102"/>
                      </a:lnTo>
                      <a:lnTo>
                        <a:pt x="64" y="102"/>
                      </a:lnTo>
                      <a:lnTo>
                        <a:pt x="62" y="102"/>
                      </a:lnTo>
                      <a:lnTo>
                        <a:pt x="60" y="102"/>
                      </a:lnTo>
                      <a:lnTo>
                        <a:pt x="58" y="102"/>
                      </a:lnTo>
                      <a:lnTo>
                        <a:pt x="56" y="102"/>
                      </a:lnTo>
                      <a:lnTo>
                        <a:pt x="54" y="102"/>
                      </a:lnTo>
                      <a:lnTo>
                        <a:pt x="54" y="100"/>
                      </a:lnTo>
                      <a:lnTo>
                        <a:pt x="52" y="100"/>
                      </a:lnTo>
                      <a:lnTo>
                        <a:pt x="50" y="100"/>
                      </a:lnTo>
                      <a:lnTo>
                        <a:pt x="48" y="100"/>
                      </a:lnTo>
                      <a:lnTo>
                        <a:pt x="48" y="102"/>
                      </a:lnTo>
                      <a:lnTo>
                        <a:pt x="48" y="104"/>
                      </a:lnTo>
                      <a:lnTo>
                        <a:pt x="48" y="106"/>
                      </a:lnTo>
                      <a:lnTo>
                        <a:pt x="48" y="107"/>
                      </a:lnTo>
                      <a:lnTo>
                        <a:pt x="46" y="106"/>
                      </a:lnTo>
                      <a:lnTo>
                        <a:pt x="45" y="106"/>
                      </a:lnTo>
                      <a:lnTo>
                        <a:pt x="41" y="106"/>
                      </a:lnTo>
                      <a:lnTo>
                        <a:pt x="39" y="106"/>
                      </a:lnTo>
                      <a:lnTo>
                        <a:pt x="35" y="106"/>
                      </a:lnTo>
                      <a:lnTo>
                        <a:pt x="33" y="106"/>
                      </a:lnTo>
                      <a:lnTo>
                        <a:pt x="29" y="106"/>
                      </a:lnTo>
                      <a:lnTo>
                        <a:pt x="27" y="106"/>
                      </a:lnTo>
                      <a:lnTo>
                        <a:pt x="23" y="106"/>
                      </a:lnTo>
                      <a:lnTo>
                        <a:pt x="22" y="106"/>
                      </a:lnTo>
                      <a:lnTo>
                        <a:pt x="18" y="106"/>
                      </a:lnTo>
                      <a:lnTo>
                        <a:pt x="16" y="106"/>
                      </a:lnTo>
                      <a:lnTo>
                        <a:pt x="14" y="106"/>
                      </a:lnTo>
                      <a:lnTo>
                        <a:pt x="10" y="106"/>
                      </a:lnTo>
                      <a:lnTo>
                        <a:pt x="8" y="106"/>
                      </a:lnTo>
                      <a:lnTo>
                        <a:pt x="6" y="106"/>
                      </a:lnTo>
                      <a:lnTo>
                        <a:pt x="4" y="106"/>
                      </a:lnTo>
                      <a:lnTo>
                        <a:pt x="6" y="106"/>
                      </a:lnTo>
                      <a:lnTo>
                        <a:pt x="6" y="104"/>
                      </a:lnTo>
                      <a:lnTo>
                        <a:pt x="6" y="102"/>
                      </a:lnTo>
                      <a:lnTo>
                        <a:pt x="8" y="102"/>
                      </a:lnTo>
                      <a:lnTo>
                        <a:pt x="8" y="104"/>
                      </a:lnTo>
                      <a:lnTo>
                        <a:pt x="10" y="104"/>
                      </a:lnTo>
                      <a:lnTo>
                        <a:pt x="12" y="104"/>
                      </a:lnTo>
                      <a:lnTo>
                        <a:pt x="12" y="102"/>
                      </a:lnTo>
                      <a:lnTo>
                        <a:pt x="12" y="100"/>
                      </a:lnTo>
                      <a:lnTo>
                        <a:pt x="14" y="100"/>
                      </a:lnTo>
                      <a:lnTo>
                        <a:pt x="12" y="98"/>
                      </a:lnTo>
                      <a:lnTo>
                        <a:pt x="12" y="96"/>
                      </a:lnTo>
                      <a:lnTo>
                        <a:pt x="14" y="96"/>
                      </a:lnTo>
                      <a:lnTo>
                        <a:pt x="14" y="94"/>
                      </a:lnTo>
                      <a:lnTo>
                        <a:pt x="12" y="94"/>
                      </a:lnTo>
                      <a:lnTo>
                        <a:pt x="12" y="92"/>
                      </a:lnTo>
                      <a:lnTo>
                        <a:pt x="14" y="92"/>
                      </a:lnTo>
                      <a:lnTo>
                        <a:pt x="14" y="90"/>
                      </a:lnTo>
                      <a:lnTo>
                        <a:pt x="16" y="90"/>
                      </a:lnTo>
                      <a:lnTo>
                        <a:pt x="16" y="88"/>
                      </a:lnTo>
                      <a:lnTo>
                        <a:pt x="14" y="88"/>
                      </a:lnTo>
                      <a:lnTo>
                        <a:pt x="14" y="86"/>
                      </a:lnTo>
                      <a:lnTo>
                        <a:pt x="12" y="86"/>
                      </a:lnTo>
                      <a:lnTo>
                        <a:pt x="12" y="84"/>
                      </a:lnTo>
                      <a:lnTo>
                        <a:pt x="14" y="84"/>
                      </a:lnTo>
                      <a:lnTo>
                        <a:pt x="14" y="83"/>
                      </a:lnTo>
                      <a:lnTo>
                        <a:pt x="16" y="83"/>
                      </a:lnTo>
                      <a:lnTo>
                        <a:pt x="16" y="81"/>
                      </a:lnTo>
                      <a:lnTo>
                        <a:pt x="16" y="79"/>
                      </a:lnTo>
                      <a:lnTo>
                        <a:pt x="18" y="79"/>
                      </a:lnTo>
                      <a:lnTo>
                        <a:pt x="20" y="79"/>
                      </a:lnTo>
                      <a:lnTo>
                        <a:pt x="20" y="77"/>
                      </a:lnTo>
                      <a:lnTo>
                        <a:pt x="20" y="79"/>
                      </a:lnTo>
                      <a:lnTo>
                        <a:pt x="22" y="79"/>
                      </a:lnTo>
                      <a:lnTo>
                        <a:pt x="23" y="79"/>
                      </a:lnTo>
                      <a:lnTo>
                        <a:pt x="25" y="79"/>
                      </a:lnTo>
                      <a:lnTo>
                        <a:pt x="25" y="81"/>
                      </a:lnTo>
                      <a:lnTo>
                        <a:pt x="27" y="81"/>
                      </a:lnTo>
                      <a:lnTo>
                        <a:pt x="29" y="81"/>
                      </a:lnTo>
                      <a:lnTo>
                        <a:pt x="29" y="83"/>
                      </a:lnTo>
                      <a:lnTo>
                        <a:pt x="31" y="83"/>
                      </a:lnTo>
                      <a:lnTo>
                        <a:pt x="31" y="84"/>
                      </a:lnTo>
                      <a:lnTo>
                        <a:pt x="33" y="84"/>
                      </a:lnTo>
                      <a:lnTo>
                        <a:pt x="35" y="84"/>
                      </a:lnTo>
                      <a:lnTo>
                        <a:pt x="35" y="83"/>
                      </a:lnTo>
                      <a:lnTo>
                        <a:pt x="37" y="83"/>
                      </a:lnTo>
                      <a:lnTo>
                        <a:pt x="37" y="81"/>
                      </a:lnTo>
                      <a:lnTo>
                        <a:pt x="37" y="79"/>
                      </a:lnTo>
                      <a:lnTo>
                        <a:pt x="35" y="79"/>
                      </a:lnTo>
                      <a:lnTo>
                        <a:pt x="35" y="77"/>
                      </a:lnTo>
                      <a:lnTo>
                        <a:pt x="33" y="77"/>
                      </a:lnTo>
                      <a:lnTo>
                        <a:pt x="33" y="75"/>
                      </a:lnTo>
                      <a:lnTo>
                        <a:pt x="35" y="75"/>
                      </a:lnTo>
                      <a:lnTo>
                        <a:pt x="35" y="73"/>
                      </a:lnTo>
                      <a:lnTo>
                        <a:pt x="35" y="71"/>
                      </a:lnTo>
                      <a:lnTo>
                        <a:pt x="37" y="71"/>
                      </a:lnTo>
                      <a:lnTo>
                        <a:pt x="37" y="69"/>
                      </a:lnTo>
                      <a:lnTo>
                        <a:pt x="37" y="71"/>
                      </a:lnTo>
                      <a:lnTo>
                        <a:pt x="39" y="71"/>
                      </a:lnTo>
                      <a:lnTo>
                        <a:pt x="39" y="69"/>
                      </a:lnTo>
                      <a:lnTo>
                        <a:pt x="41" y="69"/>
                      </a:lnTo>
                      <a:lnTo>
                        <a:pt x="43" y="69"/>
                      </a:lnTo>
                      <a:lnTo>
                        <a:pt x="45" y="69"/>
                      </a:lnTo>
                      <a:lnTo>
                        <a:pt x="45" y="67"/>
                      </a:lnTo>
                      <a:lnTo>
                        <a:pt x="46" y="67"/>
                      </a:lnTo>
                      <a:lnTo>
                        <a:pt x="48" y="67"/>
                      </a:lnTo>
                      <a:lnTo>
                        <a:pt x="48" y="65"/>
                      </a:lnTo>
                      <a:lnTo>
                        <a:pt x="46" y="65"/>
                      </a:lnTo>
                      <a:lnTo>
                        <a:pt x="46" y="63"/>
                      </a:lnTo>
                      <a:lnTo>
                        <a:pt x="45" y="63"/>
                      </a:lnTo>
                      <a:lnTo>
                        <a:pt x="45" y="61"/>
                      </a:lnTo>
                      <a:lnTo>
                        <a:pt x="45" y="59"/>
                      </a:lnTo>
                      <a:lnTo>
                        <a:pt x="46" y="59"/>
                      </a:lnTo>
                      <a:lnTo>
                        <a:pt x="46" y="58"/>
                      </a:lnTo>
                      <a:lnTo>
                        <a:pt x="48" y="58"/>
                      </a:lnTo>
                      <a:lnTo>
                        <a:pt x="48" y="56"/>
                      </a:lnTo>
                      <a:lnTo>
                        <a:pt x="50" y="56"/>
                      </a:lnTo>
                      <a:lnTo>
                        <a:pt x="52" y="56"/>
                      </a:lnTo>
                      <a:lnTo>
                        <a:pt x="52" y="54"/>
                      </a:lnTo>
                      <a:lnTo>
                        <a:pt x="52" y="52"/>
                      </a:lnTo>
                      <a:lnTo>
                        <a:pt x="52" y="50"/>
                      </a:lnTo>
                      <a:lnTo>
                        <a:pt x="54" y="50"/>
                      </a:lnTo>
                      <a:lnTo>
                        <a:pt x="54" y="52"/>
                      </a:lnTo>
                      <a:lnTo>
                        <a:pt x="56" y="52"/>
                      </a:lnTo>
                      <a:lnTo>
                        <a:pt x="58" y="52"/>
                      </a:lnTo>
                      <a:lnTo>
                        <a:pt x="60" y="52"/>
                      </a:lnTo>
                      <a:lnTo>
                        <a:pt x="60" y="50"/>
                      </a:lnTo>
                      <a:lnTo>
                        <a:pt x="60" y="52"/>
                      </a:lnTo>
                      <a:lnTo>
                        <a:pt x="60" y="54"/>
                      </a:lnTo>
                      <a:lnTo>
                        <a:pt x="62" y="54"/>
                      </a:lnTo>
                      <a:lnTo>
                        <a:pt x="62" y="52"/>
                      </a:lnTo>
                      <a:lnTo>
                        <a:pt x="64" y="52"/>
                      </a:lnTo>
                      <a:lnTo>
                        <a:pt x="62" y="52"/>
                      </a:lnTo>
                      <a:lnTo>
                        <a:pt x="62" y="50"/>
                      </a:lnTo>
                      <a:lnTo>
                        <a:pt x="62" y="48"/>
                      </a:lnTo>
                      <a:lnTo>
                        <a:pt x="64" y="48"/>
                      </a:lnTo>
                      <a:lnTo>
                        <a:pt x="64" y="50"/>
                      </a:lnTo>
                      <a:lnTo>
                        <a:pt x="66" y="50"/>
                      </a:lnTo>
                      <a:lnTo>
                        <a:pt x="68" y="50"/>
                      </a:lnTo>
                      <a:lnTo>
                        <a:pt x="70" y="50"/>
                      </a:lnTo>
                      <a:lnTo>
                        <a:pt x="71" y="50"/>
                      </a:lnTo>
                      <a:lnTo>
                        <a:pt x="71" y="52"/>
                      </a:lnTo>
                      <a:lnTo>
                        <a:pt x="73" y="52"/>
                      </a:lnTo>
                      <a:lnTo>
                        <a:pt x="73" y="54"/>
                      </a:lnTo>
                      <a:lnTo>
                        <a:pt x="75" y="54"/>
                      </a:lnTo>
                      <a:lnTo>
                        <a:pt x="77" y="54"/>
                      </a:lnTo>
                      <a:lnTo>
                        <a:pt x="77" y="56"/>
                      </a:lnTo>
                      <a:lnTo>
                        <a:pt x="79" y="56"/>
                      </a:lnTo>
                      <a:lnTo>
                        <a:pt x="79" y="54"/>
                      </a:lnTo>
                      <a:lnTo>
                        <a:pt x="79" y="52"/>
                      </a:lnTo>
                      <a:lnTo>
                        <a:pt x="81" y="52"/>
                      </a:lnTo>
                      <a:lnTo>
                        <a:pt x="81" y="50"/>
                      </a:lnTo>
                      <a:lnTo>
                        <a:pt x="83" y="50"/>
                      </a:lnTo>
                      <a:lnTo>
                        <a:pt x="85" y="50"/>
                      </a:lnTo>
                      <a:lnTo>
                        <a:pt x="85" y="48"/>
                      </a:lnTo>
                      <a:lnTo>
                        <a:pt x="87" y="48"/>
                      </a:lnTo>
                      <a:lnTo>
                        <a:pt x="87" y="46"/>
                      </a:lnTo>
                      <a:lnTo>
                        <a:pt x="87" y="48"/>
                      </a:lnTo>
                      <a:lnTo>
                        <a:pt x="89" y="48"/>
                      </a:lnTo>
                      <a:lnTo>
                        <a:pt x="89" y="50"/>
                      </a:lnTo>
                      <a:lnTo>
                        <a:pt x="89" y="52"/>
                      </a:lnTo>
                      <a:lnTo>
                        <a:pt x="91" y="52"/>
                      </a:lnTo>
                      <a:lnTo>
                        <a:pt x="91" y="50"/>
                      </a:lnTo>
                      <a:lnTo>
                        <a:pt x="93" y="50"/>
                      </a:lnTo>
                      <a:lnTo>
                        <a:pt x="93" y="52"/>
                      </a:lnTo>
                      <a:lnTo>
                        <a:pt x="93" y="54"/>
                      </a:lnTo>
                      <a:lnTo>
                        <a:pt x="94" y="54"/>
                      </a:lnTo>
                      <a:lnTo>
                        <a:pt x="94" y="52"/>
                      </a:lnTo>
                      <a:lnTo>
                        <a:pt x="94" y="50"/>
                      </a:lnTo>
                      <a:lnTo>
                        <a:pt x="96" y="50"/>
                      </a:lnTo>
                      <a:lnTo>
                        <a:pt x="96" y="48"/>
                      </a:lnTo>
                      <a:lnTo>
                        <a:pt x="96" y="46"/>
                      </a:lnTo>
                      <a:lnTo>
                        <a:pt x="98" y="46"/>
                      </a:lnTo>
                      <a:lnTo>
                        <a:pt x="98" y="44"/>
                      </a:lnTo>
                      <a:lnTo>
                        <a:pt x="100" y="44"/>
                      </a:lnTo>
                      <a:lnTo>
                        <a:pt x="98" y="44"/>
                      </a:lnTo>
                      <a:lnTo>
                        <a:pt x="98" y="42"/>
                      </a:lnTo>
                      <a:lnTo>
                        <a:pt x="100" y="42"/>
                      </a:lnTo>
                      <a:lnTo>
                        <a:pt x="102" y="42"/>
                      </a:lnTo>
                      <a:lnTo>
                        <a:pt x="102" y="40"/>
                      </a:lnTo>
                      <a:lnTo>
                        <a:pt x="100" y="40"/>
                      </a:lnTo>
                      <a:lnTo>
                        <a:pt x="100" y="38"/>
                      </a:lnTo>
                      <a:lnTo>
                        <a:pt x="102" y="38"/>
                      </a:lnTo>
                      <a:lnTo>
                        <a:pt x="102" y="40"/>
                      </a:lnTo>
                      <a:lnTo>
                        <a:pt x="104" y="40"/>
                      </a:lnTo>
                      <a:lnTo>
                        <a:pt x="104" y="42"/>
                      </a:lnTo>
                      <a:lnTo>
                        <a:pt x="104" y="44"/>
                      </a:lnTo>
                      <a:lnTo>
                        <a:pt x="106" y="46"/>
                      </a:lnTo>
                      <a:lnTo>
                        <a:pt x="108" y="46"/>
                      </a:lnTo>
                      <a:lnTo>
                        <a:pt x="110" y="46"/>
                      </a:lnTo>
                      <a:lnTo>
                        <a:pt x="110" y="48"/>
                      </a:lnTo>
                      <a:lnTo>
                        <a:pt x="112" y="48"/>
                      </a:lnTo>
                      <a:lnTo>
                        <a:pt x="114" y="48"/>
                      </a:lnTo>
                      <a:lnTo>
                        <a:pt x="114" y="46"/>
                      </a:lnTo>
                      <a:lnTo>
                        <a:pt x="116" y="46"/>
                      </a:lnTo>
                      <a:lnTo>
                        <a:pt x="116" y="44"/>
                      </a:lnTo>
                      <a:lnTo>
                        <a:pt x="116" y="42"/>
                      </a:lnTo>
                      <a:lnTo>
                        <a:pt x="116" y="40"/>
                      </a:lnTo>
                      <a:lnTo>
                        <a:pt x="116" y="38"/>
                      </a:lnTo>
                      <a:lnTo>
                        <a:pt x="118" y="38"/>
                      </a:lnTo>
                      <a:lnTo>
                        <a:pt x="118" y="36"/>
                      </a:lnTo>
                      <a:lnTo>
                        <a:pt x="119" y="36"/>
                      </a:lnTo>
                      <a:lnTo>
                        <a:pt x="119" y="35"/>
                      </a:lnTo>
                      <a:lnTo>
                        <a:pt x="119" y="36"/>
                      </a:lnTo>
                      <a:lnTo>
                        <a:pt x="121" y="36"/>
                      </a:lnTo>
                      <a:lnTo>
                        <a:pt x="123" y="35"/>
                      </a:lnTo>
                      <a:lnTo>
                        <a:pt x="123" y="33"/>
                      </a:lnTo>
                      <a:lnTo>
                        <a:pt x="125" y="33"/>
                      </a:lnTo>
                      <a:lnTo>
                        <a:pt x="125" y="31"/>
                      </a:lnTo>
                      <a:lnTo>
                        <a:pt x="125" y="29"/>
                      </a:lnTo>
                      <a:lnTo>
                        <a:pt x="127" y="29"/>
                      </a:lnTo>
                      <a:lnTo>
                        <a:pt x="129" y="29"/>
                      </a:lnTo>
                      <a:lnTo>
                        <a:pt x="129" y="27"/>
                      </a:lnTo>
                      <a:lnTo>
                        <a:pt x="131" y="27"/>
                      </a:lnTo>
                      <a:lnTo>
                        <a:pt x="131" y="25"/>
                      </a:lnTo>
                      <a:lnTo>
                        <a:pt x="131" y="23"/>
                      </a:lnTo>
                      <a:lnTo>
                        <a:pt x="131" y="21"/>
                      </a:lnTo>
                      <a:lnTo>
                        <a:pt x="131" y="19"/>
                      </a:lnTo>
                      <a:lnTo>
                        <a:pt x="131" y="17"/>
                      </a:lnTo>
                      <a:lnTo>
                        <a:pt x="133" y="17"/>
                      </a:lnTo>
                      <a:lnTo>
                        <a:pt x="135" y="17"/>
                      </a:lnTo>
                      <a:lnTo>
                        <a:pt x="137" y="17"/>
                      </a:lnTo>
                      <a:lnTo>
                        <a:pt x="137" y="19"/>
                      </a:lnTo>
                      <a:lnTo>
                        <a:pt x="139" y="19"/>
                      </a:lnTo>
                      <a:lnTo>
                        <a:pt x="141" y="19"/>
                      </a:lnTo>
                      <a:lnTo>
                        <a:pt x="141" y="17"/>
                      </a:lnTo>
                      <a:lnTo>
                        <a:pt x="142" y="17"/>
                      </a:lnTo>
                      <a:lnTo>
                        <a:pt x="144" y="17"/>
                      </a:lnTo>
                      <a:lnTo>
                        <a:pt x="144" y="15"/>
                      </a:lnTo>
                      <a:lnTo>
                        <a:pt x="146" y="15"/>
                      </a:lnTo>
                      <a:lnTo>
                        <a:pt x="148" y="15"/>
                      </a:lnTo>
                      <a:lnTo>
                        <a:pt x="150" y="15"/>
                      </a:lnTo>
                      <a:lnTo>
                        <a:pt x="150" y="13"/>
                      </a:lnTo>
                      <a:lnTo>
                        <a:pt x="150" y="11"/>
                      </a:lnTo>
                      <a:lnTo>
                        <a:pt x="152" y="11"/>
                      </a:lnTo>
                      <a:lnTo>
                        <a:pt x="150" y="11"/>
                      </a:lnTo>
                      <a:lnTo>
                        <a:pt x="148" y="11"/>
                      </a:lnTo>
                      <a:lnTo>
                        <a:pt x="148" y="10"/>
                      </a:lnTo>
                      <a:lnTo>
                        <a:pt x="150" y="10"/>
                      </a:lnTo>
                      <a:lnTo>
                        <a:pt x="150" y="8"/>
                      </a:lnTo>
                      <a:lnTo>
                        <a:pt x="150" y="6"/>
                      </a:lnTo>
                      <a:lnTo>
                        <a:pt x="148" y="6"/>
                      </a:lnTo>
                      <a:lnTo>
                        <a:pt x="148" y="4"/>
                      </a:lnTo>
                      <a:lnTo>
                        <a:pt x="150" y="4"/>
                      </a:lnTo>
                      <a:lnTo>
                        <a:pt x="150" y="2"/>
                      </a:lnTo>
                      <a:lnTo>
                        <a:pt x="152" y="2"/>
                      </a:lnTo>
                      <a:lnTo>
                        <a:pt x="152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46" name="Freeform 1021"/>
                <p:cNvSpPr>
                  <a:spLocks noEditPoints="1"/>
                </p:cNvSpPr>
                <p:nvPr/>
              </p:nvSpPr>
              <p:spPr bwMode="auto">
                <a:xfrm>
                  <a:off x="4735812" y="3031469"/>
                  <a:ext cx="261938" cy="238125"/>
                </a:xfrm>
                <a:custGeom>
                  <a:avLst/>
                  <a:gdLst>
                    <a:gd name="T0" fmla="*/ 114 w 165"/>
                    <a:gd name="T1" fmla="*/ 146 h 150"/>
                    <a:gd name="T2" fmla="*/ 119 w 165"/>
                    <a:gd name="T3" fmla="*/ 144 h 150"/>
                    <a:gd name="T4" fmla="*/ 100 w 165"/>
                    <a:gd name="T5" fmla="*/ 140 h 150"/>
                    <a:gd name="T6" fmla="*/ 129 w 165"/>
                    <a:gd name="T7" fmla="*/ 140 h 150"/>
                    <a:gd name="T8" fmla="*/ 116 w 165"/>
                    <a:gd name="T9" fmla="*/ 138 h 150"/>
                    <a:gd name="T10" fmla="*/ 133 w 165"/>
                    <a:gd name="T11" fmla="*/ 136 h 150"/>
                    <a:gd name="T12" fmla="*/ 91 w 165"/>
                    <a:gd name="T13" fmla="*/ 138 h 150"/>
                    <a:gd name="T14" fmla="*/ 135 w 165"/>
                    <a:gd name="T15" fmla="*/ 136 h 150"/>
                    <a:gd name="T16" fmla="*/ 133 w 165"/>
                    <a:gd name="T17" fmla="*/ 132 h 150"/>
                    <a:gd name="T18" fmla="*/ 127 w 165"/>
                    <a:gd name="T19" fmla="*/ 131 h 150"/>
                    <a:gd name="T20" fmla="*/ 142 w 165"/>
                    <a:gd name="T21" fmla="*/ 129 h 150"/>
                    <a:gd name="T22" fmla="*/ 71 w 165"/>
                    <a:gd name="T23" fmla="*/ 127 h 150"/>
                    <a:gd name="T24" fmla="*/ 125 w 165"/>
                    <a:gd name="T25" fmla="*/ 127 h 150"/>
                    <a:gd name="T26" fmla="*/ 142 w 165"/>
                    <a:gd name="T27" fmla="*/ 123 h 150"/>
                    <a:gd name="T28" fmla="*/ 150 w 165"/>
                    <a:gd name="T29" fmla="*/ 121 h 150"/>
                    <a:gd name="T30" fmla="*/ 146 w 165"/>
                    <a:gd name="T31" fmla="*/ 119 h 150"/>
                    <a:gd name="T32" fmla="*/ 164 w 165"/>
                    <a:gd name="T33" fmla="*/ 117 h 150"/>
                    <a:gd name="T34" fmla="*/ 148 w 165"/>
                    <a:gd name="T35" fmla="*/ 115 h 150"/>
                    <a:gd name="T36" fmla="*/ 152 w 165"/>
                    <a:gd name="T37" fmla="*/ 111 h 150"/>
                    <a:gd name="T38" fmla="*/ 165 w 165"/>
                    <a:gd name="T39" fmla="*/ 109 h 150"/>
                    <a:gd name="T40" fmla="*/ 152 w 165"/>
                    <a:gd name="T41" fmla="*/ 109 h 150"/>
                    <a:gd name="T42" fmla="*/ 148 w 165"/>
                    <a:gd name="T43" fmla="*/ 115 h 150"/>
                    <a:gd name="T44" fmla="*/ 144 w 165"/>
                    <a:gd name="T45" fmla="*/ 117 h 150"/>
                    <a:gd name="T46" fmla="*/ 140 w 165"/>
                    <a:gd name="T47" fmla="*/ 125 h 150"/>
                    <a:gd name="T48" fmla="*/ 140 w 165"/>
                    <a:gd name="T49" fmla="*/ 129 h 150"/>
                    <a:gd name="T50" fmla="*/ 156 w 165"/>
                    <a:gd name="T51" fmla="*/ 138 h 150"/>
                    <a:gd name="T52" fmla="*/ 154 w 165"/>
                    <a:gd name="T53" fmla="*/ 148 h 150"/>
                    <a:gd name="T54" fmla="*/ 150 w 165"/>
                    <a:gd name="T55" fmla="*/ 140 h 150"/>
                    <a:gd name="T56" fmla="*/ 142 w 165"/>
                    <a:gd name="T57" fmla="*/ 138 h 150"/>
                    <a:gd name="T58" fmla="*/ 137 w 165"/>
                    <a:gd name="T59" fmla="*/ 132 h 150"/>
                    <a:gd name="T60" fmla="*/ 127 w 165"/>
                    <a:gd name="T61" fmla="*/ 131 h 150"/>
                    <a:gd name="T62" fmla="*/ 127 w 165"/>
                    <a:gd name="T63" fmla="*/ 134 h 150"/>
                    <a:gd name="T64" fmla="*/ 127 w 165"/>
                    <a:gd name="T65" fmla="*/ 142 h 150"/>
                    <a:gd name="T66" fmla="*/ 117 w 165"/>
                    <a:gd name="T67" fmla="*/ 136 h 150"/>
                    <a:gd name="T68" fmla="*/ 112 w 165"/>
                    <a:gd name="T69" fmla="*/ 138 h 150"/>
                    <a:gd name="T70" fmla="*/ 108 w 165"/>
                    <a:gd name="T71" fmla="*/ 142 h 150"/>
                    <a:gd name="T72" fmla="*/ 102 w 165"/>
                    <a:gd name="T73" fmla="*/ 140 h 150"/>
                    <a:gd name="T74" fmla="*/ 98 w 165"/>
                    <a:gd name="T75" fmla="*/ 138 h 150"/>
                    <a:gd name="T76" fmla="*/ 94 w 165"/>
                    <a:gd name="T77" fmla="*/ 140 h 150"/>
                    <a:gd name="T78" fmla="*/ 94 w 165"/>
                    <a:gd name="T79" fmla="*/ 138 h 150"/>
                    <a:gd name="T80" fmla="*/ 85 w 165"/>
                    <a:gd name="T81" fmla="*/ 129 h 150"/>
                    <a:gd name="T82" fmla="*/ 69 w 165"/>
                    <a:gd name="T83" fmla="*/ 117 h 150"/>
                    <a:gd name="T84" fmla="*/ 60 w 165"/>
                    <a:gd name="T85" fmla="*/ 127 h 150"/>
                    <a:gd name="T86" fmla="*/ 27 w 165"/>
                    <a:gd name="T87" fmla="*/ 121 h 150"/>
                    <a:gd name="T88" fmla="*/ 8 w 165"/>
                    <a:gd name="T89" fmla="*/ 113 h 150"/>
                    <a:gd name="T90" fmla="*/ 14 w 165"/>
                    <a:gd name="T91" fmla="*/ 88 h 150"/>
                    <a:gd name="T92" fmla="*/ 18 w 165"/>
                    <a:gd name="T93" fmla="*/ 73 h 150"/>
                    <a:gd name="T94" fmla="*/ 12 w 165"/>
                    <a:gd name="T95" fmla="*/ 60 h 150"/>
                    <a:gd name="T96" fmla="*/ 4 w 165"/>
                    <a:gd name="T97" fmla="*/ 40 h 150"/>
                    <a:gd name="T98" fmla="*/ 0 w 165"/>
                    <a:gd name="T99" fmla="*/ 2 h 150"/>
                    <a:gd name="T100" fmla="*/ 48 w 165"/>
                    <a:gd name="T101" fmla="*/ 0 h 150"/>
                    <a:gd name="T102" fmla="*/ 91 w 165"/>
                    <a:gd name="T103" fmla="*/ 2 h 150"/>
                    <a:gd name="T104" fmla="*/ 96 w 165"/>
                    <a:gd name="T105" fmla="*/ 15 h 150"/>
                    <a:gd name="T106" fmla="*/ 98 w 165"/>
                    <a:gd name="T107" fmla="*/ 27 h 150"/>
                    <a:gd name="T108" fmla="*/ 92 w 165"/>
                    <a:gd name="T109" fmla="*/ 35 h 150"/>
                    <a:gd name="T110" fmla="*/ 85 w 165"/>
                    <a:gd name="T111" fmla="*/ 50 h 150"/>
                    <a:gd name="T112" fmla="*/ 77 w 165"/>
                    <a:gd name="T113" fmla="*/ 67 h 150"/>
                    <a:gd name="T114" fmla="*/ 112 w 165"/>
                    <a:gd name="T115" fmla="*/ 75 h 150"/>
                    <a:gd name="T116" fmla="*/ 135 w 165"/>
                    <a:gd name="T117" fmla="*/ 86 h 150"/>
                    <a:gd name="T118" fmla="*/ 137 w 165"/>
                    <a:gd name="T119" fmla="*/ 92 h 150"/>
                    <a:gd name="T120" fmla="*/ 139 w 165"/>
                    <a:gd name="T121" fmla="*/ 109 h 150"/>
                    <a:gd name="T122" fmla="*/ 144 w 165"/>
                    <a:gd name="T123" fmla="*/ 111 h 1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65" h="150">
                      <a:moveTo>
                        <a:pt x="106" y="146"/>
                      </a:moveTo>
                      <a:lnTo>
                        <a:pt x="104" y="146"/>
                      </a:lnTo>
                      <a:lnTo>
                        <a:pt x="106" y="146"/>
                      </a:lnTo>
                      <a:close/>
                      <a:moveTo>
                        <a:pt x="104" y="146"/>
                      </a:moveTo>
                      <a:lnTo>
                        <a:pt x="102" y="146"/>
                      </a:lnTo>
                      <a:lnTo>
                        <a:pt x="104" y="146"/>
                      </a:lnTo>
                      <a:close/>
                      <a:moveTo>
                        <a:pt x="98" y="146"/>
                      </a:moveTo>
                      <a:lnTo>
                        <a:pt x="100" y="146"/>
                      </a:lnTo>
                      <a:lnTo>
                        <a:pt x="98" y="146"/>
                      </a:lnTo>
                      <a:close/>
                      <a:moveTo>
                        <a:pt x="104" y="146"/>
                      </a:moveTo>
                      <a:lnTo>
                        <a:pt x="102" y="146"/>
                      </a:lnTo>
                      <a:lnTo>
                        <a:pt x="104" y="146"/>
                      </a:lnTo>
                      <a:close/>
                      <a:moveTo>
                        <a:pt x="119" y="146"/>
                      </a:moveTo>
                      <a:lnTo>
                        <a:pt x="117" y="146"/>
                      </a:lnTo>
                      <a:lnTo>
                        <a:pt x="119" y="146"/>
                      </a:lnTo>
                      <a:close/>
                      <a:moveTo>
                        <a:pt x="102" y="146"/>
                      </a:moveTo>
                      <a:lnTo>
                        <a:pt x="102" y="144"/>
                      </a:lnTo>
                      <a:lnTo>
                        <a:pt x="102" y="146"/>
                      </a:lnTo>
                      <a:close/>
                      <a:moveTo>
                        <a:pt x="112" y="146"/>
                      </a:moveTo>
                      <a:lnTo>
                        <a:pt x="114" y="146"/>
                      </a:lnTo>
                      <a:lnTo>
                        <a:pt x="116" y="146"/>
                      </a:lnTo>
                      <a:lnTo>
                        <a:pt x="114" y="146"/>
                      </a:lnTo>
                      <a:lnTo>
                        <a:pt x="112" y="146"/>
                      </a:lnTo>
                      <a:lnTo>
                        <a:pt x="112" y="144"/>
                      </a:lnTo>
                      <a:lnTo>
                        <a:pt x="112" y="146"/>
                      </a:lnTo>
                      <a:close/>
                      <a:moveTo>
                        <a:pt x="114" y="144"/>
                      </a:moveTo>
                      <a:lnTo>
                        <a:pt x="114" y="146"/>
                      </a:lnTo>
                      <a:lnTo>
                        <a:pt x="114" y="144"/>
                      </a:lnTo>
                      <a:close/>
                      <a:moveTo>
                        <a:pt x="102" y="144"/>
                      </a:moveTo>
                      <a:lnTo>
                        <a:pt x="102" y="146"/>
                      </a:lnTo>
                      <a:lnTo>
                        <a:pt x="102" y="144"/>
                      </a:lnTo>
                      <a:close/>
                      <a:moveTo>
                        <a:pt x="116" y="144"/>
                      </a:moveTo>
                      <a:lnTo>
                        <a:pt x="116" y="146"/>
                      </a:lnTo>
                      <a:lnTo>
                        <a:pt x="116" y="144"/>
                      </a:lnTo>
                      <a:close/>
                      <a:moveTo>
                        <a:pt x="102" y="144"/>
                      </a:moveTo>
                      <a:lnTo>
                        <a:pt x="102" y="146"/>
                      </a:lnTo>
                      <a:lnTo>
                        <a:pt x="102" y="144"/>
                      </a:lnTo>
                      <a:lnTo>
                        <a:pt x="100" y="144"/>
                      </a:lnTo>
                      <a:lnTo>
                        <a:pt x="102" y="144"/>
                      </a:lnTo>
                      <a:close/>
                      <a:moveTo>
                        <a:pt x="117" y="144"/>
                      </a:moveTo>
                      <a:lnTo>
                        <a:pt x="116" y="144"/>
                      </a:lnTo>
                      <a:lnTo>
                        <a:pt x="117" y="144"/>
                      </a:lnTo>
                      <a:close/>
                      <a:moveTo>
                        <a:pt x="121" y="144"/>
                      </a:moveTo>
                      <a:lnTo>
                        <a:pt x="119" y="144"/>
                      </a:lnTo>
                      <a:lnTo>
                        <a:pt x="119" y="142"/>
                      </a:lnTo>
                      <a:lnTo>
                        <a:pt x="121" y="142"/>
                      </a:lnTo>
                      <a:lnTo>
                        <a:pt x="121" y="144"/>
                      </a:lnTo>
                      <a:close/>
                      <a:moveTo>
                        <a:pt x="108" y="144"/>
                      </a:moveTo>
                      <a:lnTo>
                        <a:pt x="108" y="142"/>
                      </a:lnTo>
                      <a:lnTo>
                        <a:pt x="108" y="144"/>
                      </a:lnTo>
                      <a:close/>
                      <a:moveTo>
                        <a:pt x="117" y="142"/>
                      </a:moveTo>
                      <a:lnTo>
                        <a:pt x="117" y="144"/>
                      </a:lnTo>
                      <a:lnTo>
                        <a:pt x="117" y="142"/>
                      </a:lnTo>
                      <a:close/>
                      <a:moveTo>
                        <a:pt x="96" y="142"/>
                      </a:moveTo>
                      <a:lnTo>
                        <a:pt x="96" y="140"/>
                      </a:lnTo>
                      <a:lnTo>
                        <a:pt x="96" y="142"/>
                      </a:lnTo>
                      <a:close/>
                      <a:moveTo>
                        <a:pt x="119" y="142"/>
                      </a:moveTo>
                      <a:lnTo>
                        <a:pt x="119" y="140"/>
                      </a:lnTo>
                      <a:lnTo>
                        <a:pt x="119" y="142"/>
                      </a:lnTo>
                      <a:close/>
                      <a:moveTo>
                        <a:pt x="127" y="142"/>
                      </a:moveTo>
                      <a:lnTo>
                        <a:pt x="127" y="140"/>
                      </a:lnTo>
                      <a:lnTo>
                        <a:pt x="127" y="142"/>
                      </a:lnTo>
                      <a:close/>
                      <a:moveTo>
                        <a:pt x="108" y="140"/>
                      </a:moveTo>
                      <a:lnTo>
                        <a:pt x="110" y="140"/>
                      </a:lnTo>
                      <a:lnTo>
                        <a:pt x="108" y="140"/>
                      </a:lnTo>
                      <a:close/>
                      <a:moveTo>
                        <a:pt x="100" y="140"/>
                      </a:moveTo>
                      <a:lnTo>
                        <a:pt x="100" y="142"/>
                      </a:lnTo>
                      <a:lnTo>
                        <a:pt x="98" y="142"/>
                      </a:lnTo>
                      <a:lnTo>
                        <a:pt x="98" y="140"/>
                      </a:lnTo>
                      <a:lnTo>
                        <a:pt x="100" y="140"/>
                      </a:lnTo>
                      <a:lnTo>
                        <a:pt x="98" y="140"/>
                      </a:lnTo>
                      <a:lnTo>
                        <a:pt x="100" y="140"/>
                      </a:lnTo>
                      <a:close/>
                      <a:moveTo>
                        <a:pt x="100" y="140"/>
                      </a:moveTo>
                      <a:lnTo>
                        <a:pt x="102" y="140"/>
                      </a:lnTo>
                      <a:lnTo>
                        <a:pt x="100" y="140"/>
                      </a:lnTo>
                      <a:close/>
                      <a:moveTo>
                        <a:pt x="98" y="140"/>
                      </a:moveTo>
                      <a:lnTo>
                        <a:pt x="98" y="142"/>
                      </a:lnTo>
                      <a:lnTo>
                        <a:pt x="96" y="142"/>
                      </a:lnTo>
                      <a:lnTo>
                        <a:pt x="96" y="140"/>
                      </a:lnTo>
                      <a:lnTo>
                        <a:pt x="96" y="142"/>
                      </a:lnTo>
                      <a:lnTo>
                        <a:pt x="96" y="140"/>
                      </a:lnTo>
                      <a:lnTo>
                        <a:pt x="98" y="140"/>
                      </a:lnTo>
                      <a:lnTo>
                        <a:pt x="96" y="140"/>
                      </a:lnTo>
                      <a:lnTo>
                        <a:pt x="98" y="140"/>
                      </a:lnTo>
                      <a:close/>
                      <a:moveTo>
                        <a:pt x="110" y="140"/>
                      </a:moveTo>
                      <a:lnTo>
                        <a:pt x="112" y="140"/>
                      </a:lnTo>
                      <a:lnTo>
                        <a:pt x="110" y="140"/>
                      </a:lnTo>
                      <a:close/>
                      <a:moveTo>
                        <a:pt x="129" y="140"/>
                      </a:moveTo>
                      <a:lnTo>
                        <a:pt x="129" y="138"/>
                      </a:lnTo>
                      <a:lnTo>
                        <a:pt x="129" y="140"/>
                      </a:lnTo>
                      <a:close/>
                      <a:moveTo>
                        <a:pt x="102" y="140"/>
                      </a:moveTo>
                      <a:lnTo>
                        <a:pt x="102" y="138"/>
                      </a:lnTo>
                      <a:lnTo>
                        <a:pt x="102" y="140"/>
                      </a:lnTo>
                      <a:close/>
                      <a:moveTo>
                        <a:pt x="127" y="138"/>
                      </a:moveTo>
                      <a:lnTo>
                        <a:pt x="129" y="138"/>
                      </a:lnTo>
                      <a:lnTo>
                        <a:pt x="127" y="138"/>
                      </a:lnTo>
                      <a:close/>
                      <a:moveTo>
                        <a:pt x="129" y="138"/>
                      </a:moveTo>
                      <a:lnTo>
                        <a:pt x="131" y="138"/>
                      </a:lnTo>
                      <a:lnTo>
                        <a:pt x="129" y="138"/>
                      </a:lnTo>
                      <a:lnTo>
                        <a:pt x="129" y="140"/>
                      </a:lnTo>
                      <a:lnTo>
                        <a:pt x="127" y="140"/>
                      </a:lnTo>
                      <a:lnTo>
                        <a:pt x="129" y="140"/>
                      </a:lnTo>
                      <a:lnTo>
                        <a:pt x="129" y="138"/>
                      </a:lnTo>
                      <a:close/>
                      <a:moveTo>
                        <a:pt x="116" y="138"/>
                      </a:moveTo>
                      <a:lnTo>
                        <a:pt x="116" y="140"/>
                      </a:lnTo>
                      <a:lnTo>
                        <a:pt x="116" y="138"/>
                      </a:lnTo>
                      <a:lnTo>
                        <a:pt x="116" y="140"/>
                      </a:lnTo>
                      <a:lnTo>
                        <a:pt x="114" y="140"/>
                      </a:lnTo>
                      <a:lnTo>
                        <a:pt x="114" y="138"/>
                      </a:lnTo>
                      <a:lnTo>
                        <a:pt x="116" y="138"/>
                      </a:lnTo>
                      <a:close/>
                      <a:moveTo>
                        <a:pt x="129" y="138"/>
                      </a:moveTo>
                      <a:lnTo>
                        <a:pt x="131" y="138"/>
                      </a:lnTo>
                      <a:lnTo>
                        <a:pt x="129" y="138"/>
                      </a:lnTo>
                      <a:close/>
                      <a:moveTo>
                        <a:pt x="110" y="138"/>
                      </a:moveTo>
                      <a:lnTo>
                        <a:pt x="110" y="136"/>
                      </a:lnTo>
                      <a:lnTo>
                        <a:pt x="112" y="138"/>
                      </a:lnTo>
                      <a:lnTo>
                        <a:pt x="110" y="138"/>
                      </a:lnTo>
                      <a:close/>
                      <a:moveTo>
                        <a:pt x="127" y="138"/>
                      </a:moveTo>
                      <a:lnTo>
                        <a:pt x="125" y="136"/>
                      </a:lnTo>
                      <a:lnTo>
                        <a:pt x="127" y="136"/>
                      </a:lnTo>
                      <a:lnTo>
                        <a:pt x="127" y="138"/>
                      </a:lnTo>
                      <a:close/>
                      <a:moveTo>
                        <a:pt x="127" y="136"/>
                      </a:moveTo>
                      <a:lnTo>
                        <a:pt x="125" y="136"/>
                      </a:lnTo>
                      <a:lnTo>
                        <a:pt x="127" y="136"/>
                      </a:lnTo>
                      <a:close/>
                      <a:moveTo>
                        <a:pt x="135" y="136"/>
                      </a:moveTo>
                      <a:lnTo>
                        <a:pt x="133" y="136"/>
                      </a:lnTo>
                      <a:lnTo>
                        <a:pt x="135" y="136"/>
                      </a:lnTo>
                      <a:close/>
                      <a:moveTo>
                        <a:pt x="133" y="136"/>
                      </a:moveTo>
                      <a:lnTo>
                        <a:pt x="131" y="136"/>
                      </a:lnTo>
                      <a:lnTo>
                        <a:pt x="133" y="136"/>
                      </a:lnTo>
                      <a:lnTo>
                        <a:pt x="131" y="136"/>
                      </a:lnTo>
                      <a:lnTo>
                        <a:pt x="133" y="136"/>
                      </a:lnTo>
                      <a:close/>
                      <a:moveTo>
                        <a:pt x="127" y="136"/>
                      </a:moveTo>
                      <a:lnTo>
                        <a:pt x="127" y="134"/>
                      </a:lnTo>
                      <a:lnTo>
                        <a:pt x="129" y="136"/>
                      </a:lnTo>
                      <a:lnTo>
                        <a:pt x="127" y="136"/>
                      </a:lnTo>
                      <a:close/>
                      <a:moveTo>
                        <a:pt x="135" y="136"/>
                      </a:moveTo>
                      <a:lnTo>
                        <a:pt x="135" y="134"/>
                      </a:lnTo>
                      <a:lnTo>
                        <a:pt x="135" y="136"/>
                      </a:lnTo>
                      <a:close/>
                      <a:moveTo>
                        <a:pt x="129" y="134"/>
                      </a:moveTo>
                      <a:lnTo>
                        <a:pt x="129" y="136"/>
                      </a:lnTo>
                      <a:lnTo>
                        <a:pt x="129" y="134"/>
                      </a:lnTo>
                      <a:lnTo>
                        <a:pt x="129" y="136"/>
                      </a:lnTo>
                      <a:lnTo>
                        <a:pt x="129" y="134"/>
                      </a:lnTo>
                      <a:close/>
                      <a:moveTo>
                        <a:pt x="135" y="134"/>
                      </a:moveTo>
                      <a:lnTo>
                        <a:pt x="133" y="134"/>
                      </a:lnTo>
                      <a:lnTo>
                        <a:pt x="135" y="134"/>
                      </a:lnTo>
                      <a:close/>
                      <a:moveTo>
                        <a:pt x="91" y="134"/>
                      </a:moveTo>
                      <a:lnTo>
                        <a:pt x="91" y="136"/>
                      </a:lnTo>
                      <a:lnTo>
                        <a:pt x="92" y="136"/>
                      </a:lnTo>
                      <a:lnTo>
                        <a:pt x="92" y="138"/>
                      </a:lnTo>
                      <a:lnTo>
                        <a:pt x="91" y="138"/>
                      </a:lnTo>
                      <a:lnTo>
                        <a:pt x="91" y="136"/>
                      </a:lnTo>
                      <a:lnTo>
                        <a:pt x="91" y="138"/>
                      </a:lnTo>
                      <a:lnTo>
                        <a:pt x="92" y="138"/>
                      </a:lnTo>
                      <a:lnTo>
                        <a:pt x="92" y="140"/>
                      </a:lnTo>
                      <a:lnTo>
                        <a:pt x="92" y="138"/>
                      </a:lnTo>
                      <a:lnTo>
                        <a:pt x="92" y="140"/>
                      </a:lnTo>
                      <a:lnTo>
                        <a:pt x="91" y="140"/>
                      </a:lnTo>
                      <a:lnTo>
                        <a:pt x="89" y="140"/>
                      </a:lnTo>
                      <a:lnTo>
                        <a:pt x="89" y="138"/>
                      </a:lnTo>
                      <a:lnTo>
                        <a:pt x="87" y="138"/>
                      </a:lnTo>
                      <a:lnTo>
                        <a:pt x="87" y="136"/>
                      </a:lnTo>
                      <a:lnTo>
                        <a:pt x="89" y="136"/>
                      </a:lnTo>
                      <a:lnTo>
                        <a:pt x="89" y="134"/>
                      </a:lnTo>
                      <a:lnTo>
                        <a:pt x="91" y="134"/>
                      </a:lnTo>
                      <a:close/>
                      <a:moveTo>
                        <a:pt x="139" y="134"/>
                      </a:moveTo>
                      <a:lnTo>
                        <a:pt x="140" y="134"/>
                      </a:lnTo>
                      <a:lnTo>
                        <a:pt x="140" y="136"/>
                      </a:lnTo>
                      <a:lnTo>
                        <a:pt x="139" y="136"/>
                      </a:lnTo>
                      <a:lnTo>
                        <a:pt x="139" y="138"/>
                      </a:lnTo>
                      <a:lnTo>
                        <a:pt x="139" y="136"/>
                      </a:lnTo>
                      <a:lnTo>
                        <a:pt x="137" y="136"/>
                      </a:lnTo>
                      <a:lnTo>
                        <a:pt x="135" y="136"/>
                      </a:lnTo>
                      <a:lnTo>
                        <a:pt x="137" y="136"/>
                      </a:lnTo>
                      <a:lnTo>
                        <a:pt x="135" y="136"/>
                      </a:lnTo>
                      <a:lnTo>
                        <a:pt x="137" y="136"/>
                      </a:lnTo>
                      <a:lnTo>
                        <a:pt x="137" y="134"/>
                      </a:lnTo>
                      <a:lnTo>
                        <a:pt x="139" y="134"/>
                      </a:lnTo>
                      <a:close/>
                      <a:moveTo>
                        <a:pt x="150" y="134"/>
                      </a:moveTo>
                      <a:lnTo>
                        <a:pt x="148" y="134"/>
                      </a:lnTo>
                      <a:lnTo>
                        <a:pt x="150" y="134"/>
                      </a:lnTo>
                      <a:close/>
                      <a:moveTo>
                        <a:pt x="142" y="132"/>
                      </a:moveTo>
                      <a:lnTo>
                        <a:pt x="142" y="134"/>
                      </a:lnTo>
                      <a:lnTo>
                        <a:pt x="142" y="132"/>
                      </a:lnTo>
                      <a:close/>
                      <a:moveTo>
                        <a:pt x="144" y="132"/>
                      </a:moveTo>
                      <a:lnTo>
                        <a:pt x="146" y="132"/>
                      </a:lnTo>
                      <a:lnTo>
                        <a:pt x="144" y="132"/>
                      </a:lnTo>
                      <a:close/>
                      <a:moveTo>
                        <a:pt x="142" y="132"/>
                      </a:moveTo>
                      <a:lnTo>
                        <a:pt x="144" y="132"/>
                      </a:lnTo>
                      <a:lnTo>
                        <a:pt x="144" y="134"/>
                      </a:lnTo>
                      <a:lnTo>
                        <a:pt x="144" y="132"/>
                      </a:lnTo>
                      <a:lnTo>
                        <a:pt x="142" y="132"/>
                      </a:lnTo>
                      <a:close/>
                      <a:moveTo>
                        <a:pt x="89" y="132"/>
                      </a:moveTo>
                      <a:lnTo>
                        <a:pt x="87" y="131"/>
                      </a:lnTo>
                      <a:lnTo>
                        <a:pt x="89" y="131"/>
                      </a:lnTo>
                      <a:lnTo>
                        <a:pt x="89" y="132"/>
                      </a:lnTo>
                      <a:close/>
                      <a:moveTo>
                        <a:pt x="133" y="132"/>
                      </a:moveTo>
                      <a:lnTo>
                        <a:pt x="131" y="132"/>
                      </a:lnTo>
                      <a:lnTo>
                        <a:pt x="133" y="132"/>
                      </a:lnTo>
                      <a:lnTo>
                        <a:pt x="133" y="131"/>
                      </a:lnTo>
                      <a:lnTo>
                        <a:pt x="133" y="132"/>
                      </a:lnTo>
                      <a:close/>
                      <a:moveTo>
                        <a:pt x="129" y="132"/>
                      </a:moveTo>
                      <a:lnTo>
                        <a:pt x="129" y="131"/>
                      </a:lnTo>
                      <a:lnTo>
                        <a:pt x="127" y="131"/>
                      </a:lnTo>
                      <a:lnTo>
                        <a:pt x="129" y="131"/>
                      </a:lnTo>
                      <a:lnTo>
                        <a:pt x="129" y="132"/>
                      </a:lnTo>
                      <a:lnTo>
                        <a:pt x="129" y="131"/>
                      </a:lnTo>
                      <a:lnTo>
                        <a:pt x="129" y="132"/>
                      </a:lnTo>
                      <a:close/>
                      <a:moveTo>
                        <a:pt x="154" y="131"/>
                      </a:moveTo>
                      <a:lnTo>
                        <a:pt x="156" y="131"/>
                      </a:lnTo>
                      <a:lnTo>
                        <a:pt x="154" y="131"/>
                      </a:lnTo>
                      <a:close/>
                      <a:moveTo>
                        <a:pt x="89" y="131"/>
                      </a:moveTo>
                      <a:lnTo>
                        <a:pt x="87" y="131"/>
                      </a:lnTo>
                      <a:lnTo>
                        <a:pt x="89" y="131"/>
                      </a:lnTo>
                      <a:close/>
                      <a:moveTo>
                        <a:pt x="127" y="131"/>
                      </a:moveTo>
                      <a:lnTo>
                        <a:pt x="129" y="131"/>
                      </a:lnTo>
                      <a:lnTo>
                        <a:pt x="127" y="131"/>
                      </a:lnTo>
                      <a:lnTo>
                        <a:pt x="125" y="131"/>
                      </a:lnTo>
                      <a:lnTo>
                        <a:pt x="127" y="131"/>
                      </a:lnTo>
                      <a:lnTo>
                        <a:pt x="125" y="131"/>
                      </a:lnTo>
                      <a:lnTo>
                        <a:pt x="127" y="131"/>
                      </a:lnTo>
                      <a:lnTo>
                        <a:pt x="127" y="129"/>
                      </a:lnTo>
                      <a:lnTo>
                        <a:pt x="127" y="131"/>
                      </a:lnTo>
                      <a:close/>
                      <a:moveTo>
                        <a:pt x="140" y="129"/>
                      </a:moveTo>
                      <a:lnTo>
                        <a:pt x="139" y="129"/>
                      </a:lnTo>
                      <a:lnTo>
                        <a:pt x="140" y="129"/>
                      </a:lnTo>
                      <a:lnTo>
                        <a:pt x="139" y="129"/>
                      </a:lnTo>
                      <a:lnTo>
                        <a:pt x="140" y="129"/>
                      </a:lnTo>
                      <a:close/>
                      <a:moveTo>
                        <a:pt x="144" y="129"/>
                      </a:moveTo>
                      <a:lnTo>
                        <a:pt x="142" y="129"/>
                      </a:lnTo>
                      <a:lnTo>
                        <a:pt x="144" y="129"/>
                      </a:lnTo>
                      <a:close/>
                      <a:moveTo>
                        <a:pt x="139" y="129"/>
                      </a:moveTo>
                      <a:lnTo>
                        <a:pt x="140" y="129"/>
                      </a:lnTo>
                      <a:lnTo>
                        <a:pt x="139" y="129"/>
                      </a:lnTo>
                      <a:close/>
                      <a:moveTo>
                        <a:pt x="142" y="129"/>
                      </a:moveTo>
                      <a:lnTo>
                        <a:pt x="142" y="131"/>
                      </a:lnTo>
                      <a:lnTo>
                        <a:pt x="140" y="131"/>
                      </a:lnTo>
                      <a:lnTo>
                        <a:pt x="140" y="129"/>
                      </a:lnTo>
                      <a:lnTo>
                        <a:pt x="142" y="129"/>
                      </a:lnTo>
                      <a:lnTo>
                        <a:pt x="140" y="129"/>
                      </a:lnTo>
                      <a:lnTo>
                        <a:pt x="142" y="129"/>
                      </a:lnTo>
                      <a:close/>
                      <a:moveTo>
                        <a:pt x="139" y="127"/>
                      </a:moveTo>
                      <a:lnTo>
                        <a:pt x="139" y="129"/>
                      </a:lnTo>
                      <a:lnTo>
                        <a:pt x="139" y="127"/>
                      </a:lnTo>
                      <a:close/>
                      <a:moveTo>
                        <a:pt x="140" y="127"/>
                      </a:moveTo>
                      <a:lnTo>
                        <a:pt x="140" y="129"/>
                      </a:lnTo>
                      <a:lnTo>
                        <a:pt x="140" y="127"/>
                      </a:lnTo>
                      <a:close/>
                      <a:moveTo>
                        <a:pt x="140" y="127"/>
                      </a:moveTo>
                      <a:lnTo>
                        <a:pt x="139" y="127"/>
                      </a:lnTo>
                      <a:lnTo>
                        <a:pt x="140" y="127"/>
                      </a:lnTo>
                      <a:lnTo>
                        <a:pt x="139" y="127"/>
                      </a:lnTo>
                      <a:lnTo>
                        <a:pt x="140" y="127"/>
                      </a:lnTo>
                      <a:close/>
                      <a:moveTo>
                        <a:pt x="139" y="127"/>
                      </a:moveTo>
                      <a:lnTo>
                        <a:pt x="137" y="127"/>
                      </a:lnTo>
                      <a:lnTo>
                        <a:pt x="139" y="127"/>
                      </a:lnTo>
                      <a:close/>
                      <a:moveTo>
                        <a:pt x="140" y="125"/>
                      </a:moveTo>
                      <a:lnTo>
                        <a:pt x="140" y="127"/>
                      </a:lnTo>
                      <a:lnTo>
                        <a:pt x="140" y="125"/>
                      </a:lnTo>
                      <a:close/>
                      <a:moveTo>
                        <a:pt x="69" y="125"/>
                      </a:moveTo>
                      <a:lnTo>
                        <a:pt x="71" y="125"/>
                      </a:lnTo>
                      <a:lnTo>
                        <a:pt x="69" y="125"/>
                      </a:lnTo>
                      <a:lnTo>
                        <a:pt x="71" y="125"/>
                      </a:lnTo>
                      <a:lnTo>
                        <a:pt x="71" y="127"/>
                      </a:lnTo>
                      <a:lnTo>
                        <a:pt x="73" y="127"/>
                      </a:lnTo>
                      <a:lnTo>
                        <a:pt x="73" y="129"/>
                      </a:lnTo>
                      <a:lnTo>
                        <a:pt x="75" y="129"/>
                      </a:lnTo>
                      <a:lnTo>
                        <a:pt x="75" y="127"/>
                      </a:lnTo>
                      <a:lnTo>
                        <a:pt x="75" y="129"/>
                      </a:lnTo>
                      <a:lnTo>
                        <a:pt x="73" y="129"/>
                      </a:lnTo>
                      <a:lnTo>
                        <a:pt x="73" y="131"/>
                      </a:lnTo>
                      <a:lnTo>
                        <a:pt x="71" y="131"/>
                      </a:lnTo>
                      <a:lnTo>
                        <a:pt x="69" y="131"/>
                      </a:lnTo>
                      <a:lnTo>
                        <a:pt x="69" y="129"/>
                      </a:lnTo>
                      <a:lnTo>
                        <a:pt x="68" y="129"/>
                      </a:lnTo>
                      <a:lnTo>
                        <a:pt x="66" y="129"/>
                      </a:lnTo>
                      <a:lnTo>
                        <a:pt x="66" y="127"/>
                      </a:lnTo>
                      <a:lnTo>
                        <a:pt x="64" y="127"/>
                      </a:lnTo>
                      <a:lnTo>
                        <a:pt x="66" y="127"/>
                      </a:lnTo>
                      <a:lnTo>
                        <a:pt x="68" y="127"/>
                      </a:lnTo>
                      <a:lnTo>
                        <a:pt x="68" y="125"/>
                      </a:lnTo>
                      <a:lnTo>
                        <a:pt x="69" y="125"/>
                      </a:lnTo>
                      <a:close/>
                      <a:moveTo>
                        <a:pt x="142" y="125"/>
                      </a:moveTo>
                      <a:lnTo>
                        <a:pt x="140" y="125"/>
                      </a:lnTo>
                      <a:lnTo>
                        <a:pt x="142" y="125"/>
                      </a:lnTo>
                      <a:close/>
                      <a:moveTo>
                        <a:pt x="125" y="127"/>
                      </a:moveTo>
                      <a:lnTo>
                        <a:pt x="123" y="127"/>
                      </a:lnTo>
                      <a:lnTo>
                        <a:pt x="123" y="125"/>
                      </a:lnTo>
                      <a:lnTo>
                        <a:pt x="125" y="125"/>
                      </a:lnTo>
                      <a:lnTo>
                        <a:pt x="125" y="127"/>
                      </a:lnTo>
                      <a:close/>
                      <a:moveTo>
                        <a:pt x="142" y="125"/>
                      </a:moveTo>
                      <a:lnTo>
                        <a:pt x="144" y="125"/>
                      </a:lnTo>
                      <a:lnTo>
                        <a:pt x="142" y="125"/>
                      </a:lnTo>
                      <a:close/>
                      <a:moveTo>
                        <a:pt x="140" y="125"/>
                      </a:moveTo>
                      <a:lnTo>
                        <a:pt x="139" y="125"/>
                      </a:lnTo>
                      <a:lnTo>
                        <a:pt x="140" y="125"/>
                      </a:lnTo>
                      <a:close/>
                      <a:moveTo>
                        <a:pt x="142" y="123"/>
                      </a:moveTo>
                      <a:lnTo>
                        <a:pt x="144" y="123"/>
                      </a:lnTo>
                      <a:lnTo>
                        <a:pt x="144" y="125"/>
                      </a:lnTo>
                      <a:lnTo>
                        <a:pt x="142" y="125"/>
                      </a:lnTo>
                      <a:lnTo>
                        <a:pt x="142" y="123"/>
                      </a:lnTo>
                      <a:close/>
                      <a:moveTo>
                        <a:pt x="142" y="123"/>
                      </a:moveTo>
                      <a:lnTo>
                        <a:pt x="142" y="125"/>
                      </a:lnTo>
                      <a:lnTo>
                        <a:pt x="142" y="123"/>
                      </a:lnTo>
                      <a:close/>
                      <a:moveTo>
                        <a:pt x="146" y="123"/>
                      </a:moveTo>
                      <a:lnTo>
                        <a:pt x="146" y="125"/>
                      </a:lnTo>
                      <a:lnTo>
                        <a:pt x="146" y="123"/>
                      </a:lnTo>
                      <a:close/>
                      <a:moveTo>
                        <a:pt x="142" y="123"/>
                      </a:moveTo>
                      <a:lnTo>
                        <a:pt x="142" y="121"/>
                      </a:lnTo>
                      <a:lnTo>
                        <a:pt x="142" y="123"/>
                      </a:lnTo>
                      <a:close/>
                      <a:moveTo>
                        <a:pt x="146" y="123"/>
                      </a:moveTo>
                      <a:lnTo>
                        <a:pt x="146" y="121"/>
                      </a:lnTo>
                      <a:lnTo>
                        <a:pt x="146" y="123"/>
                      </a:lnTo>
                      <a:close/>
                      <a:moveTo>
                        <a:pt x="140" y="123"/>
                      </a:moveTo>
                      <a:lnTo>
                        <a:pt x="140" y="121"/>
                      </a:lnTo>
                      <a:lnTo>
                        <a:pt x="142" y="121"/>
                      </a:lnTo>
                      <a:lnTo>
                        <a:pt x="142" y="123"/>
                      </a:lnTo>
                      <a:lnTo>
                        <a:pt x="140" y="123"/>
                      </a:lnTo>
                      <a:lnTo>
                        <a:pt x="140" y="121"/>
                      </a:lnTo>
                      <a:lnTo>
                        <a:pt x="140" y="123"/>
                      </a:lnTo>
                      <a:close/>
                      <a:moveTo>
                        <a:pt x="144" y="121"/>
                      </a:moveTo>
                      <a:lnTo>
                        <a:pt x="142" y="121"/>
                      </a:lnTo>
                      <a:lnTo>
                        <a:pt x="144" y="121"/>
                      </a:lnTo>
                      <a:close/>
                      <a:moveTo>
                        <a:pt x="142" y="121"/>
                      </a:moveTo>
                      <a:lnTo>
                        <a:pt x="142" y="123"/>
                      </a:lnTo>
                      <a:lnTo>
                        <a:pt x="142" y="121"/>
                      </a:lnTo>
                      <a:close/>
                      <a:moveTo>
                        <a:pt x="142" y="121"/>
                      </a:moveTo>
                      <a:lnTo>
                        <a:pt x="142" y="123"/>
                      </a:lnTo>
                      <a:lnTo>
                        <a:pt x="142" y="121"/>
                      </a:lnTo>
                      <a:close/>
                      <a:moveTo>
                        <a:pt x="150" y="121"/>
                      </a:moveTo>
                      <a:lnTo>
                        <a:pt x="148" y="121"/>
                      </a:lnTo>
                      <a:lnTo>
                        <a:pt x="150" y="121"/>
                      </a:lnTo>
                      <a:close/>
                      <a:moveTo>
                        <a:pt x="164" y="123"/>
                      </a:moveTo>
                      <a:lnTo>
                        <a:pt x="164" y="121"/>
                      </a:lnTo>
                      <a:lnTo>
                        <a:pt x="164" y="123"/>
                      </a:lnTo>
                      <a:close/>
                      <a:moveTo>
                        <a:pt x="144" y="121"/>
                      </a:moveTo>
                      <a:lnTo>
                        <a:pt x="142" y="121"/>
                      </a:lnTo>
                      <a:lnTo>
                        <a:pt x="144" y="121"/>
                      </a:lnTo>
                      <a:close/>
                      <a:moveTo>
                        <a:pt x="164" y="121"/>
                      </a:moveTo>
                      <a:lnTo>
                        <a:pt x="165" y="121"/>
                      </a:lnTo>
                      <a:lnTo>
                        <a:pt x="164" y="121"/>
                      </a:lnTo>
                      <a:close/>
                      <a:moveTo>
                        <a:pt x="150" y="119"/>
                      </a:moveTo>
                      <a:lnTo>
                        <a:pt x="148" y="119"/>
                      </a:lnTo>
                      <a:lnTo>
                        <a:pt x="150" y="119"/>
                      </a:lnTo>
                      <a:lnTo>
                        <a:pt x="152" y="119"/>
                      </a:lnTo>
                      <a:lnTo>
                        <a:pt x="150" y="119"/>
                      </a:lnTo>
                      <a:lnTo>
                        <a:pt x="152" y="119"/>
                      </a:lnTo>
                      <a:lnTo>
                        <a:pt x="150" y="121"/>
                      </a:lnTo>
                      <a:lnTo>
                        <a:pt x="152" y="121"/>
                      </a:lnTo>
                      <a:lnTo>
                        <a:pt x="150" y="121"/>
                      </a:lnTo>
                      <a:lnTo>
                        <a:pt x="150" y="119"/>
                      </a:lnTo>
                      <a:close/>
                      <a:moveTo>
                        <a:pt x="146" y="119"/>
                      </a:moveTo>
                      <a:lnTo>
                        <a:pt x="144" y="119"/>
                      </a:lnTo>
                      <a:lnTo>
                        <a:pt x="146" y="119"/>
                      </a:lnTo>
                      <a:close/>
                      <a:moveTo>
                        <a:pt x="148" y="119"/>
                      </a:moveTo>
                      <a:lnTo>
                        <a:pt x="150" y="119"/>
                      </a:lnTo>
                      <a:lnTo>
                        <a:pt x="148" y="119"/>
                      </a:lnTo>
                      <a:close/>
                      <a:moveTo>
                        <a:pt x="150" y="117"/>
                      </a:moveTo>
                      <a:lnTo>
                        <a:pt x="150" y="119"/>
                      </a:lnTo>
                      <a:lnTo>
                        <a:pt x="150" y="117"/>
                      </a:lnTo>
                      <a:close/>
                      <a:moveTo>
                        <a:pt x="150" y="117"/>
                      </a:moveTo>
                      <a:lnTo>
                        <a:pt x="150" y="119"/>
                      </a:lnTo>
                      <a:lnTo>
                        <a:pt x="150" y="117"/>
                      </a:lnTo>
                      <a:close/>
                      <a:moveTo>
                        <a:pt x="165" y="117"/>
                      </a:moveTo>
                      <a:lnTo>
                        <a:pt x="164" y="117"/>
                      </a:lnTo>
                      <a:lnTo>
                        <a:pt x="165" y="117"/>
                      </a:lnTo>
                      <a:close/>
                      <a:moveTo>
                        <a:pt x="152" y="117"/>
                      </a:moveTo>
                      <a:lnTo>
                        <a:pt x="150" y="117"/>
                      </a:lnTo>
                      <a:lnTo>
                        <a:pt x="152" y="117"/>
                      </a:lnTo>
                      <a:lnTo>
                        <a:pt x="150" y="117"/>
                      </a:lnTo>
                      <a:lnTo>
                        <a:pt x="152" y="117"/>
                      </a:lnTo>
                      <a:close/>
                      <a:moveTo>
                        <a:pt x="164" y="117"/>
                      </a:moveTo>
                      <a:lnTo>
                        <a:pt x="164" y="115"/>
                      </a:lnTo>
                      <a:lnTo>
                        <a:pt x="164" y="117"/>
                      </a:lnTo>
                      <a:close/>
                      <a:moveTo>
                        <a:pt x="152" y="115"/>
                      </a:moveTo>
                      <a:lnTo>
                        <a:pt x="152" y="117"/>
                      </a:lnTo>
                      <a:lnTo>
                        <a:pt x="152" y="115"/>
                      </a:lnTo>
                      <a:close/>
                      <a:moveTo>
                        <a:pt x="152" y="115"/>
                      </a:moveTo>
                      <a:lnTo>
                        <a:pt x="150" y="115"/>
                      </a:lnTo>
                      <a:lnTo>
                        <a:pt x="152" y="115"/>
                      </a:lnTo>
                      <a:close/>
                      <a:moveTo>
                        <a:pt x="148" y="115"/>
                      </a:moveTo>
                      <a:lnTo>
                        <a:pt x="150" y="115"/>
                      </a:lnTo>
                      <a:lnTo>
                        <a:pt x="148" y="115"/>
                      </a:lnTo>
                      <a:close/>
                      <a:moveTo>
                        <a:pt x="146" y="113"/>
                      </a:moveTo>
                      <a:lnTo>
                        <a:pt x="148" y="113"/>
                      </a:lnTo>
                      <a:lnTo>
                        <a:pt x="148" y="115"/>
                      </a:lnTo>
                      <a:lnTo>
                        <a:pt x="146" y="115"/>
                      </a:lnTo>
                      <a:lnTo>
                        <a:pt x="146" y="113"/>
                      </a:lnTo>
                      <a:lnTo>
                        <a:pt x="146" y="115"/>
                      </a:lnTo>
                      <a:lnTo>
                        <a:pt x="146" y="113"/>
                      </a:lnTo>
                      <a:close/>
                      <a:moveTo>
                        <a:pt x="152" y="115"/>
                      </a:moveTo>
                      <a:lnTo>
                        <a:pt x="152" y="113"/>
                      </a:lnTo>
                      <a:lnTo>
                        <a:pt x="152" y="115"/>
                      </a:lnTo>
                      <a:close/>
                      <a:moveTo>
                        <a:pt x="148" y="115"/>
                      </a:moveTo>
                      <a:lnTo>
                        <a:pt x="146" y="115"/>
                      </a:lnTo>
                      <a:lnTo>
                        <a:pt x="148" y="115"/>
                      </a:lnTo>
                      <a:lnTo>
                        <a:pt x="148" y="113"/>
                      </a:lnTo>
                      <a:lnTo>
                        <a:pt x="148" y="115"/>
                      </a:lnTo>
                      <a:close/>
                      <a:moveTo>
                        <a:pt x="152" y="113"/>
                      </a:moveTo>
                      <a:lnTo>
                        <a:pt x="152" y="115"/>
                      </a:lnTo>
                      <a:lnTo>
                        <a:pt x="152" y="113"/>
                      </a:lnTo>
                      <a:close/>
                      <a:moveTo>
                        <a:pt x="148" y="113"/>
                      </a:moveTo>
                      <a:lnTo>
                        <a:pt x="150" y="113"/>
                      </a:lnTo>
                      <a:lnTo>
                        <a:pt x="148" y="113"/>
                      </a:lnTo>
                      <a:close/>
                      <a:moveTo>
                        <a:pt x="152" y="113"/>
                      </a:moveTo>
                      <a:lnTo>
                        <a:pt x="150" y="113"/>
                      </a:lnTo>
                      <a:lnTo>
                        <a:pt x="152" y="113"/>
                      </a:lnTo>
                      <a:close/>
                      <a:moveTo>
                        <a:pt x="148" y="113"/>
                      </a:moveTo>
                      <a:lnTo>
                        <a:pt x="150" y="113"/>
                      </a:lnTo>
                      <a:lnTo>
                        <a:pt x="148" y="113"/>
                      </a:lnTo>
                      <a:close/>
                      <a:moveTo>
                        <a:pt x="152" y="111"/>
                      </a:moveTo>
                      <a:lnTo>
                        <a:pt x="152" y="113"/>
                      </a:lnTo>
                      <a:lnTo>
                        <a:pt x="152" y="111"/>
                      </a:lnTo>
                      <a:close/>
                      <a:moveTo>
                        <a:pt x="150" y="113"/>
                      </a:moveTo>
                      <a:lnTo>
                        <a:pt x="150" y="111"/>
                      </a:lnTo>
                      <a:lnTo>
                        <a:pt x="150" y="113"/>
                      </a:lnTo>
                      <a:close/>
                      <a:moveTo>
                        <a:pt x="152" y="113"/>
                      </a:moveTo>
                      <a:lnTo>
                        <a:pt x="152" y="111"/>
                      </a:lnTo>
                      <a:lnTo>
                        <a:pt x="152" y="113"/>
                      </a:lnTo>
                      <a:close/>
                      <a:moveTo>
                        <a:pt x="152" y="111"/>
                      </a:moveTo>
                      <a:lnTo>
                        <a:pt x="150" y="111"/>
                      </a:lnTo>
                      <a:lnTo>
                        <a:pt x="152" y="111"/>
                      </a:lnTo>
                      <a:close/>
                      <a:moveTo>
                        <a:pt x="165" y="111"/>
                      </a:moveTo>
                      <a:lnTo>
                        <a:pt x="165" y="113"/>
                      </a:lnTo>
                      <a:lnTo>
                        <a:pt x="165" y="115"/>
                      </a:lnTo>
                      <a:lnTo>
                        <a:pt x="165" y="117"/>
                      </a:lnTo>
                      <a:lnTo>
                        <a:pt x="165" y="119"/>
                      </a:lnTo>
                      <a:lnTo>
                        <a:pt x="165" y="117"/>
                      </a:lnTo>
                      <a:lnTo>
                        <a:pt x="165" y="115"/>
                      </a:lnTo>
                      <a:lnTo>
                        <a:pt x="165" y="113"/>
                      </a:lnTo>
                      <a:lnTo>
                        <a:pt x="165" y="111"/>
                      </a:lnTo>
                      <a:close/>
                      <a:moveTo>
                        <a:pt x="154" y="111"/>
                      </a:moveTo>
                      <a:lnTo>
                        <a:pt x="154" y="109"/>
                      </a:lnTo>
                      <a:lnTo>
                        <a:pt x="156" y="109"/>
                      </a:lnTo>
                      <a:lnTo>
                        <a:pt x="156" y="111"/>
                      </a:lnTo>
                      <a:lnTo>
                        <a:pt x="154" y="111"/>
                      </a:lnTo>
                      <a:close/>
                      <a:moveTo>
                        <a:pt x="152" y="109"/>
                      </a:moveTo>
                      <a:lnTo>
                        <a:pt x="152" y="111"/>
                      </a:lnTo>
                      <a:lnTo>
                        <a:pt x="152" y="109"/>
                      </a:lnTo>
                      <a:close/>
                      <a:moveTo>
                        <a:pt x="165" y="109"/>
                      </a:moveTo>
                      <a:lnTo>
                        <a:pt x="164" y="109"/>
                      </a:lnTo>
                      <a:lnTo>
                        <a:pt x="165" y="109"/>
                      </a:lnTo>
                      <a:close/>
                      <a:moveTo>
                        <a:pt x="148" y="109"/>
                      </a:moveTo>
                      <a:lnTo>
                        <a:pt x="148" y="111"/>
                      </a:lnTo>
                      <a:lnTo>
                        <a:pt x="146" y="111"/>
                      </a:lnTo>
                      <a:lnTo>
                        <a:pt x="146" y="109"/>
                      </a:lnTo>
                      <a:lnTo>
                        <a:pt x="148" y="109"/>
                      </a:lnTo>
                      <a:lnTo>
                        <a:pt x="148" y="111"/>
                      </a:lnTo>
                      <a:lnTo>
                        <a:pt x="148" y="109"/>
                      </a:lnTo>
                      <a:close/>
                      <a:moveTo>
                        <a:pt x="152" y="111"/>
                      </a:moveTo>
                      <a:lnTo>
                        <a:pt x="152" y="109"/>
                      </a:lnTo>
                      <a:lnTo>
                        <a:pt x="152" y="111"/>
                      </a:lnTo>
                      <a:close/>
                      <a:moveTo>
                        <a:pt x="154" y="109"/>
                      </a:moveTo>
                      <a:lnTo>
                        <a:pt x="154" y="111"/>
                      </a:lnTo>
                      <a:lnTo>
                        <a:pt x="154" y="109"/>
                      </a:lnTo>
                      <a:lnTo>
                        <a:pt x="154" y="111"/>
                      </a:lnTo>
                      <a:lnTo>
                        <a:pt x="154" y="109"/>
                      </a:lnTo>
                      <a:lnTo>
                        <a:pt x="154" y="111"/>
                      </a:lnTo>
                      <a:lnTo>
                        <a:pt x="152" y="111"/>
                      </a:lnTo>
                      <a:lnTo>
                        <a:pt x="152" y="109"/>
                      </a:lnTo>
                      <a:lnTo>
                        <a:pt x="154" y="109"/>
                      </a:lnTo>
                      <a:lnTo>
                        <a:pt x="152" y="109"/>
                      </a:lnTo>
                      <a:lnTo>
                        <a:pt x="150" y="109"/>
                      </a:lnTo>
                      <a:lnTo>
                        <a:pt x="150" y="111"/>
                      </a:lnTo>
                      <a:lnTo>
                        <a:pt x="150" y="109"/>
                      </a:lnTo>
                      <a:lnTo>
                        <a:pt x="152" y="109"/>
                      </a:lnTo>
                      <a:lnTo>
                        <a:pt x="152" y="108"/>
                      </a:lnTo>
                      <a:lnTo>
                        <a:pt x="154" y="108"/>
                      </a:lnTo>
                      <a:lnTo>
                        <a:pt x="154" y="109"/>
                      </a:lnTo>
                      <a:lnTo>
                        <a:pt x="152" y="109"/>
                      </a:lnTo>
                      <a:lnTo>
                        <a:pt x="154" y="109"/>
                      </a:lnTo>
                      <a:close/>
                      <a:moveTo>
                        <a:pt x="146" y="108"/>
                      </a:moveTo>
                      <a:lnTo>
                        <a:pt x="146" y="106"/>
                      </a:lnTo>
                      <a:lnTo>
                        <a:pt x="146" y="108"/>
                      </a:lnTo>
                      <a:close/>
                      <a:moveTo>
                        <a:pt x="154" y="106"/>
                      </a:moveTo>
                      <a:lnTo>
                        <a:pt x="154" y="108"/>
                      </a:lnTo>
                      <a:lnTo>
                        <a:pt x="154" y="106"/>
                      </a:lnTo>
                      <a:close/>
                      <a:moveTo>
                        <a:pt x="146" y="113"/>
                      </a:moveTo>
                      <a:lnTo>
                        <a:pt x="146" y="115"/>
                      </a:lnTo>
                      <a:lnTo>
                        <a:pt x="146" y="113"/>
                      </a:lnTo>
                      <a:lnTo>
                        <a:pt x="146" y="115"/>
                      </a:lnTo>
                      <a:lnTo>
                        <a:pt x="146" y="117"/>
                      </a:lnTo>
                      <a:lnTo>
                        <a:pt x="146" y="115"/>
                      </a:lnTo>
                      <a:lnTo>
                        <a:pt x="148" y="115"/>
                      </a:lnTo>
                      <a:lnTo>
                        <a:pt x="148" y="117"/>
                      </a:lnTo>
                      <a:lnTo>
                        <a:pt x="148" y="115"/>
                      </a:lnTo>
                      <a:lnTo>
                        <a:pt x="150" y="115"/>
                      </a:lnTo>
                      <a:lnTo>
                        <a:pt x="148" y="115"/>
                      </a:lnTo>
                      <a:lnTo>
                        <a:pt x="148" y="117"/>
                      </a:lnTo>
                      <a:lnTo>
                        <a:pt x="150" y="117"/>
                      </a:lnTo>
                      <a:lnTo>
                        <a:pt x="148" y="117"/>
                      </a:lnTo>
                      <a:lnTo>
                        <a:pt x="148" y="119"/>
                      </a:lnTo>
                      <a:lnTo>
                        <a:pt x="148" y="117"/>
                      </a:lnTo>
                      <a:lnTo>
                        <a:pt x="148" y="119"/>
                      </a:lnTo>
                      <a:lnTo>
                        <a:pt x="146" y="119"/>
                      </a:lnTo>
                      <a:lnTo>
                        <a:pt x="148" y="119"/>
                      </a:lnTo>
                      <a:lnTo>
                        <a:pt x="150" y="119"/>
                      </a:lnTo>
                      <a:lnTo>
                        <a:pt x="148" y="119"/>
                      </a:lnTo>
                      <a:lnTo>
                        <a:pt x="148" y="121"/>
                      </a:lnTo>
                      <a:lnTo>
                        <a:pt x="146" y="121"/>
                      </a:lnTo>
                      <a:lnTo>
                        <a:pt x="148" y="121"/>
                      </a:lnTo>
                      <a:lnTo>
                        <a:pt x="146" y="119"/>
                      </a:lnTo>
                      <a:lnTo>
                        <a:pt x="148" y="119"/>
                      </a:lnTo>
                      <a:lnTo>
                        <a:pt x="146" y="119"/>
                      </a:lnTo>
                      <a:lnTo>
                        <a:pt x="144" y="119"/>
                      </a:lnTo>
                      <a:lnTo>
                        <a:pt x="144" y="117"/>
                      </a:lnTo>
                      <a:lnTo>
                        <a:pt x="144" y="119"/>
                      </a:lnTo>
                      <a:lnTo>
                        <a:pt x="144" y="117"/>
                      </a:lnTo>
                      <a:lnTo>
                        <a:pt x="144" y="119"/>
                      </a:lnTo>
                      <a:lnTo>
                        <a:pt x="146" y="119"/>
                      </a:lnTo>
                      <a:lnTo>
                        <a:pt x="144" y="119"/>
                      </a:lnTo>
                      <a:lnTo>
                        <a:pt x="146" y="119"/>
                      </a:lnTo>
                      <a:lnTo>
                        <a:pt x="146" y="121"/>
                      </a:lnTo>
                      <a:lnTo>
                        <a:pt x="144" y="121"/>
                      </a:lnTo>
                      <a:lnTo>
                        <a:pt x="146" y="121"/>
                      </a:lnTo>
                      <a:lnTo>
                        <a:pt x="146" y="123"/>
                      </a:lnTo>
                      <a:lnTo>
                        <a:pt x="144" y="123"/>
                      </a:lnTo>
                      <a:lnTo>
                        <a:pt x="144" y="121"/>
                      </a:lnTo>
                      <a:lnTo>
                        <a:pt x="144" y="123"/>
                      </a:lnTo>
                      <a:lnTo>
                        <a:pt x="144" y="121"/>
                      </a:lnTo>
                      <a:lnTo>
                        <a:pt x="142" y="121"/>
                      </a:lnTo>
                      <a:lnTo>
                        <a:pt x="140" y="121"/>
                      </a:lnTo>
                      <a:lnTo>
                        <a:pt x="140" y="123"/>
                      </a:lnTo>
                      <a:lnTo>
                        <a:pt x="142" y="123"/>
                      </a:lnTo>
                      <a:lnTo>
                        <a:pt x="140" y="123"/>
                      </a:lnTo>
                      <a:lnTo>
                        <a:pt x="142" y="123"/>
                      </a:lnTo>
                      <a:lnTo>
                        <a:pt x="142" y="125"/>
                      </a:lnTo>
                      <a:lnTo>
                        <a:pt x="140" y="125"/>
                      </a:lnTo>
                      <a:lnTo>
                        <a:pt x="140" y="123"/>
                      </a:lnTo>
                      <a:lnTo>
                        <a:pt x="139" y="123"/>
                      </a:lnTo>
                      <a:lnTo>
                        <a:pt x="139" y="125"/>
                      </a:lnTo>
                      <a:lnTo>
                        <a:pt x="139" y="123"/>
                      </a:lnTo>
                      <a:lnTo>
                        <a:pt x="139" y="125"/>
                      </a:lnTo>
                      <a:lnTo>
                        <a:pt x="140" y="125"/>
                      </a:lnTo>
                      <a:lnTo>
                        <a:pt x="139" y="125"/>
                      </a:lnTo>
                      <a:lnTo>
                        <a:pt x="140" y="125"/>
                      </a:lnTo>
                      <a:lnTo>
                        <a:pt x="139" y="125"/>
                      </a:lnTo>
                      <a:lnTo>
                        <a:pt x="140" y="125"/>
                      </a:lnTo>
                      <a:lnTo>
                        <a:pt x="139" y="125"/>
                      </a:lnTo>
                      <a:lnTo>
                        <a:pt x="139" y="127"/>
                      </a:lnTo>
                      <a:lnTo>
                        <a:pt x="137" y="127"/>
                      </a:lnTo>
                      <a:lnTo>
                        <a:pt x="139" y="127"/>
                      </a:lnTo>
                      <a:lnTo>
                        <a:pt x="137" y="127"/>
                      </a:lnTo>
                      <a:lnTo>
                        <a:pt x="139" y="127"/>
                      </a:lnTo>
                      <a:lnTo>
                        <a:pt x="137" y="127"/>
                      </a:lnTo>
                      <a:lnTo>
                        <a:pt x="139" y="127"/>
                      </a:lnTo>
                      <a:lnTo>
                        <a:pt x="139" y="129"/>
                      </a:lnTo>
                      <a:lnTo>
                        <a:pt x="139" y="131"/>
                      </a:lnTo>
                      <a:lnTo>
                        <a:pt x="139" y="129"/>
                      </a:lnTo>
                      <a:lnTo>
                        <a:pt x="140" y="129"/>
                      </a:lnTo>
                      <a:lnTo>
                        <a:pt x="140" y="131"/>
                      </a:lnTo>
                      <a:lnTo>
                        <a:pt x="142" y="131"/>
                      </a:lnTo>
                      <a:lnTo>
                        <a:pt x="142" y="132"/>
                      </a:lnTo>
                      <a:lnTo>
                        <a:pt x="142" y="131"/>
                      </a:lnTo>
                      <a:lnTo>
                        <a:pt x="142" y="132"/>
                      </a:lnTo>
                      <a:lnTo>
                        <a:pt x="144" y="132"/>
                      </a:lnTo>
                      <a:lnTo>
                        <a:pt x="142" y="132"/>
                      </a:lnTo>
                      <a:lnTo>
                        <a:pt x="142" y="134"/>
                      </a:lnTo>
                      <a:lnTo>
                        <a:pt x="142" y="132"/>
                      </a:lnTo>
                      <a:lnTo>
                        <a:pt x="142" y="134"/>
                      </a:lnTo>
                      <a:lnTo>
                        <a:pt x="144" y="134"/>
                      </a:lnTo>
                      <a:lnTo>
                        <a:pt x="146" y="134"/>
                      </a:lnTo>
                      <a:lnTo>
                        <a:pt x="148" y="134"/>
                      </a:lnTo>
                      <a:lnTo>
                        <a:pt x="148" y="136"/>
                      </a:lnTo>
                      <a:lnTo>
                        <a:pt x="150" y="136"/>
                      </a:lnTo>
                      <a:lnTo>
                        <a:pt x="150" y="134"/>
                      </a:lnTo>
                      <a:lnTo>
                        <a:pt x="150" y="136"/>
                      </a:lnTo>
                      <a:lnTo>
                        <a:pt x="152" y="136"/>
                      </a:lnTo>
                      <a:lnTo>
                        <a:pt x="154" y="136"/>
                      </a:lnTo>
                      <a:lnTo>
                        <a:pt x="156" y="136"/>
                      </a:lnTo>
                      <a:lnTo>
                        <a:pt x="154" y="136"/>
                      </a:lnTo>
                      <a:lnTo>
                        <a:pt x="156" y="138"/>
                      </a:lnTo>
                      <a:lnTo>
                        <a:pt x="156" y="136"/>
                      </a:lnTo>
                      <a:lnTo>
                        <a:pt x="156" y="138"/>
                      </a:lnTo>
                      <a:lnTo>
                        <a:pt x="156" y="140"/>
                      </a:lnTo>
                      <a:lnTo>
                        <a:pt x="156" y="142"/>
                      </a:lnTo>
                      <a:lnTo>
                        <a:pt x="156" y="140"/>
                      </a:lnTo>
                      <a:lnTo>
                        <a:pt x="158" y="140"/>
                      </a:lnTo>
                      <a:lnTo>
                        <a:pt x="158" y="142"/>
                      </a:lnTo>
                      <a:lnTo>
                        <a:pt x="158" y="144"/>
                      </a:lnTo>
                      <a:lnTo>
                        <a:pt x="160" y="144"/>
                      </a:lnTo>
                      <a:lnTo>
                        <a:pt x="158" y="144"/>
                      </a:lnTo>
                      <a:lnTo>
                        <a:pt x="156" y="144"/>
                      </a:lnTo>
                      <a:lnTo>
                        <a:pt x="158" y="144"/>
                      </a:lnTo>
                      <a:lnTo>
                        <a:pt x="156" y="144"/>
                      </a:lnTo>
                      <a:lnTo>
                        <a:pt x="156" y="146"/>
                      </a:lnTo>
                      <a:lnTo>
                        <a:pt x="158" y="146"/>
                      </a:lnTo>
                      <a:lnTo>
                        <a:pt x="156" y="146"/>
                      </a:lnTo>
                      <a:lnTo>
                        <a:pt x="154" y="146"/>
                      </a:lnTo>
                      <a:lnTo>
                        <a:pt x="154" y="148"/>
                      </a:lnTo>
                      <a:lnTo>
                        <a:pt x="156" y="148"/>
                      </a:lnTo>
                      <a:lnTo>
                        <a:pt x="156" y="150"/>
                      </a:lnTo>
                      <a:lnTo>
                        <a:pt x="156" y="148"/>
                      </a:lnTo>
                      <a:lnTo>
                        <a:pt x="154" y="148"/>
                      </a:lnTo>
                      <a:lnTo>
                        <a:pt x="154" y="146"/>
                      </a:lnTo>
                      <a:lnTo>
                        <a:pt x="152" y="146"/>
                      </a:lnTo>
                      <a:lnTo>
                        <a:pt x="152" y="144"/>
                      </a:lnTo>
                      <a:lnTo>
                        <a:pt x="152" y="146"/>
                      </a:lnTo>
                      <a:lnTo>
                        <a:pt x="152" y="144"/>
                      </a:lnTo>
                      <a:lnTo>
                        <a:pt x="152" y="146"/>
                      </a:lnTo>
                      <a:lnTo>
                        <a:pt x="150" y="146"/>
                      </a:lnTo>
                      <a:lnTo>
                        <a:pt x="152" y="146"/>
                      </a:lnTo>
                      <a:lnTo>
                        <a:pt x="150" y="146"/>
                      </a:lnTo>
                      <a:lnTo>
                        <a:pt x="150" y="148"/>
                      </a:lnTo>
                      <a:lnTo>
                        <a:pt x="148" y="148"/>
                      </a:lnTo>
                      <a:lnTo>
                        <a:pt x="148" y="150"/>
                      </a:lnTo>
                      <a:lnTo>
                        <a:pt x="146" y="150"/>
                      </a:lnTo>
                      <a:lnTo>
                        <a:pt x="148" y="150"/>
                      </a:lnTo>
                      <a:lnTo>
                        <a:pt x="148" y="148"/>
                      </a:lnTo>
                      <a:lnTo>
                        <a:pt x="150" y="148"/>
                      </a:lnTo>
                      <a:lnTo>
                        <a:pt x="150" y="146"/>
                      </a:lnTo>
                      <a:lnTo>
                        <a:pt x="150" y="144"/>
                      </a:lnTo>
                      <a:lnTo>
                        <a:pt x="152" y="144"/>
                      </a:lnTo>
                      <a:lnTo>
                        <a:pt x="152" y="142"/>
                      </a:lnTo>
                      <a:lnTo>
                        <a:pt x="152" y="140"/>
                      </a:lnTo>
                      <a:lnTo>
                        <a:pt x="150" y="140"/>
                      </a:lnTo>
                      <a:lnTo>
                        <a:pt x="150" y="142"/>
                      </a:lnTo>
                      <a:lnTo>
                        <a:pt x="150" y="144"/>
                      </a:lnTo>
                      <a:lnTo>
                        <a:pt x="148" y="144"/>
                      </a:lnTo>
                      <a:lnTo>
                        <a:pt x="148" y="142"/>
                      </a:lnTo>
                      <a:lnTo>
                        <a:pt x="150" y="142"/>
                      </a:lnTo>
                      <a:lnTo>
                        <a:pt x="150" y="140"/>
                      </a:lnTo>
                      <a:lnTo>
                        <a:pt x="148" y="142"/>
                      </a:lnTo>
                      <a:lnTo>
                        <a:pt x="148" y="140"/>
                      </a:lnTo>
                      <a:lnTo>
                        <a:pt x="148" y="142"/>
                      </a:lnTo>
                      <a:lnTo>
                        <a:pt x="146" y="142"/>
                      </a:lnTo>
                      <a:lnTo>
                        <a:pt x="146" y="140"/>
                      </a:lnTo>
                      <a:lnTo>
                        <a:pt x="146" y="142"/>
                      </a:lnTo>
                      <a:lnTo>
                        <a:pt x="146" y="140"/>
                      </a:lnTo>
                      <a:lnTo>
                        <a:pt x="144" y="140"/>
                      </a:lnTo>
                      <a:lnTo>
                        <a:pt x="146" y="140"/>
                      </a:lnTo>
                      <a:lnTo>
                        <a:pt x="146" y="138"/>
                      </a:lnTo>
                      <a:lnTo>
                        <a:pt x="146" y="140"/>
                      </a:lnTo>
                      <a:lnTo>
                        <a:pt x="144" y="140"/>
                      </a:lnTo>
                      <a:lnTo>
                        <a:pt x="144" y="138"/>
                      </a:lnTo>
                      <a:lnTo>
                        <a:pt x="144" y="140"/>
                      </a:lnTo>
                      <a:lnTo>
                        <a:pt x="142" y="140"/>
                      </a:lnTo>
                      <a:lnTo>
                        <a:pt x="142" y="138"/>
                      </a:lnTo>
                      <a:lnTo>
                        <a:pt x="142" y="140"/>
                      </a:lnTo>
                      <a:lnTo>
                        <a:pt x="142" y="138"/>
                      </a:lnTo>
                      <a:lnTo>
                        <a:pt x="140" y="138"/>
                      </a:lnTo>
                      <a:lnTo>
                        <a:pt x="142" y="138"/>
                      </a:lnTo>
                      <a:lnTo>
                        <a:pt x="142" y="140"/>
                      </a:lnTo>
                      <a:lnTo>
                        <a:pt x="144" y="140"/>
                      </a:lnTo>
                      <a:lnTo>
                        <a:pt x="144" y="138"/>
                      </a:lnTo>
                      <a:lnTo>
                        <a:pt x="146" y="138"/>
                      </a:lnTo>
                      <a:lnTo>
                        <a:pt x="144" y="138"/>
                      </a:lnTo>
                      <a:lnTo>
                        <a:pt x="146" y="138"/>
                      </a:lnTo>
                      <a:lnTo>
                        <a:pt x="144" y="138"/>
                      </a:lnTo>
                      <a:lnTo>
                        <a:pt x="144" y="136"/>
                      </a:lnTo>
                      <a:lnTo>
                        <a:pt x="142" y="134"/>
                      </a:lnTo>
                      <a:lnTo>
                        <a:pt x="142" y="136"/>
                      </a:lnTo>
                      <a:lnTo>
                        <a:pt x="140" y="136"/>
                      </a:lnTo>
                      <a:lnTo>
                        <a:pt x="140" y="134"/>
                      </a:lnTo>
                      <a:lnTo>
                        <a:pt x="139" y="134"/>
                      </a:lnTo>
                      <a:lnTo>
                        <a:pt x="137" y="134"/>
                      </a:lnTo>
                      <a:lnTo>
                        <a:pt x="135" y="134"/>
                      </a:lnTo>
                      <a:lnTo>
                        <a:pt x="137" y="134"/>
                      </a:lnTo>
                      <a:lnTo>
                        <a:pt x="135" y="134"/>
                      </a:lnTo>
                      <a:lnTo>
                        <a:pt x="137" y="132"/>
                      </a:lnTo>
                      <a:lnTo>
                        <a:pt x="135" y="132"/>
                      </a:lnTo>
                      <a:lnTo>
                        <a:pt x="137" y="132"/>
                      </a:lnTo>
                      <a:lnTo>
                        <a:pt x="135" y="132"/>
                      </a:lnTo>
                      <a:lnTo>
                        <a:pt x="135" y="134"/>
                      </a:lnTo>
                      <a:lnTo>
                        <a:pt x="135" y="132"/>
                      </a:lnTo>
                      <a:lnTo>
                        <a:pt x="133" y="132"/>
                      </a:lnTo>
                      <a:lnTo>
                        <a:pt x="135" y="132"/>
                      </a:lnTo>
                      <a:lnTo>
                        <a:pt x="133" y="132"/>
                      </a:lnTo>
                      <a:lnTo>
                        <a:pt x="135" y="132"/>
                      </a:lnTo>
                      <a:lnTo>
                        <a:pt x="135" y="131"/>
                      </a:lnTo>
                      <a:lnTo>
                        <a:pt x="133" y="131"/>
                      </a:lnTo>
                      <a:lnTo>
                        <a:pt x="133" y="132"/>
                      </a:lnTo>
                      <a:lnTo>
                        <a:pt x="133" y="131"/>
                      </a:lnTo>
                      <a:lnTo>
                        <a:pt x="133" y="132"/>
                      </a:lnTo>
                      <a:lnTo>
                        <a:pt x="133" y="131"/>
                      </a:lnTo>
                      <a:lnTo>
                        <a:pt x="131" y="131"/>
                      </a:lnTo>
                      <a:lnTo>
                        <a:pt x="131" y="132"/>
                      </a:lnTo>
                      <a:lnTo>
                        <a:pt x="131" y="131"/>
                      </a:lnTo>
                      <a:lnTo>
                        <a:pt x="129" y="131"/>
                      </a:lnTo>
                      <a:lnTo>
                        <a:pt x="129" y="132"/>
                      </a:lnTo>
                      <a:lnTo>
                        <a:pt x="129" y="131"/>
                      </a:lnTo>
                      <a:lnTo>
                        <a:pt x="127" y="131"/>
                      </a:lnTo>
                      <a:lnTo>
                        <a:pt x="129" y="131"/>
                      </a:lnTo>
                      <a:lnTo>
                        <a:pt x="127" y="131"/>
                      </a:lnTo>
                      <a:lnTo>
                        <a:pt x="127" y="129"/>
                      </a:lnTo>
                      <a:lnTo>
                        <a:pt x="125" y="129"/>
                      </a:lnTo>
                      <a:lnTo>
                        <a:pt x="123" y="129"/>
                      </a:lnTo>
                      <a:lnTo>
                        <a:pt x="123" y="127"/>
                      </a:lnTo>
                      <a:lnTo>
                        <a:pt x="125" y="127"/>
                      </a:lnTo>
                      <a:lnTo>
                        <a:pt x="125" y="125"/>
                      </a:lnTo>
                      <a:lnTo>
                        <a:pt x="125" y="123"/>
                      </a:lnTo>
                      <a:lnTo>
                        <a:pt x="125" y="125"/>
                      </a:lnTo>
                      <a:lnTo>
                        <a:pt x="123" y="125"/>
                      </a:lnTo>
                      <a:lnTo>
                        <a:pt x="123" y="123"/>
                      </a:lnTo>
                      <a:lnTo>
                        <a:pt x="123" y="125"/>
                      </a:lnTo>
                      <a:lnTo>
                        <a:pt x="123" y="127"/>
                      </a:lnTo>
                      <a:lnTo>
                        <a:pt x="121" y="129"/>
                      </a:lnTo>
                      <a:lnTo>
                        <a:pt x="123" y="129"/>
                      </a:lnTo>
                      <a:lnTo>
                        <a:pt x="121" y="129"/>
                      </a:lnTo>
                      <a:lnTo>
                        <a:pt x="121" y="131"/>
                      </a:lnTo>
                      <a:lnTo>
                        <a:pt x="123" y="131"/>
                      </a:lnTo>
                      <a:lnTo>
                        <a:pt x="125" y="132"/>
                      </a:lnTo>
                      <a:lnTo>
                        <a:pt x="127" y="132"/>
                      </a:lnTo>
                      <a:lnTo>
                        <a:pt x="127" y="134"/>
                      </a:lnTo>
                      <a:lnTo>
                        <a:pt x="127" y="136"/>
                      </a:lnTo>
                      <a:lnTo>
                        <a:pt x="127" y="134"/>
                      </a:lnTo>
                      <a:lnTo>
                        <a:pt x="127" y="136"/>
                      </a:lnTo>
                      <a:lnTo>
                        <a:pt x="127" y="134"/>
                      </a:lnTo>
                      <a:lnTo>
                        <a:pt x="127" y="136"/>
                      </a:lnTo>
                      <a:lnTo>
                        <a:pt x="129" y="136"/>
                      </a:lnTo>
                      <a:lnTo>
                        <a:pt x="129" y="138"/>
                      </a:lnTo>
                      <a:lnTo>
                        <a:pt x="127" y="138"/>
                      </a:lnTo>
                      <a:lnTo>
                        <a:pt x="127" y="136"/>
                      </a:lnTo>
                      <a:lnTo>
                        <a:pt x="127" y="138"/>
                      </a:lnTo>
                      <a:lnTo>
                        <a:pt x="127" y="136"/>
                      </a:lnTo>
                      <a:lnTo>
                        <a:pt x="127" y="138"/>
                      </a:lnTo>
                      <a:lnTo>
                        <a:pt x="127" y="136"/>
                      </a:lnTo>
                      <a:lnTo>
                        <a:pt x="125" y="136"/>
                      </a:lnTo>
                      <a:lnTo>
                        <a:pt x="125" y="138"/>
                      </a:lnTo>
                      <a:lnTo>
                        <a:pt x="125" y="136"/>
                      </a:lnTo>
                      <a:lnTo>
                        <a:pt x="125" y="138"/>
                      </a:lnTo>
                      <a:lnTo>
                        <a:pt x="127" y="138"/>
                      </a:lnTo>
                      <a:lnTo>
                        <a:pt x="125" y="138"/>
                      </a:lnTo>
                      <a:lnTo>
                        <a:pt x="125" y="140"/>
                      </a:lnTo>
                      <a:lnTo>
                        <a:pt x="127" y="140"/>
                      </a:lnTo>
                      <a:lnTo>
                        <a:pt x="127" y="142"/>
                      </a:lnTo>
                      <a:lnTo>
                        <a:pt x="125" y="142"/>
                      </a:lnTo>
                      <a:lnTo>
                        <a:pt x="125" y="144"/>
                      </a:lnTo>
                      <a:lnTo>
                        <a:pt x="123" y="144"/>
                      </a:lnTo>
                      <a:lnTo>
                        <a:pt x="121" y="144"/>
                      </a:lnTo>
                      <a:lnTo>
                        <a:pt x="121" y="146"/>
                      </a:lnTo>
                      <a:lnTo>
                        <a:pt x="121" y="144"/>
                      </a:lnTo>
                      <a:lnTo>
                        <a:pt x="121" y="146"/>
                      </a:lnTo>
                      <a:lnTo>
                        <a:pt x="121" y="144"/>
                      </a:lnTo>
                      <a:lnTo>
                        <a:pt x="121" y="146"/>
                      </a:lnTo>
                      <a:lnTo>
                        <a:pt x="121" y="144"/>
                      </a:lnTo>
                      <a:lnTo>
                        <a:pt x="121" y="142"/>
                      </a:lnTo>
                      <a:lnTo>
                        <a:pt x="119" y="142"/>
                      </a:lnTo>
                      <a:lnTo>
                        <a:pt x="121" y="142"/>
                      </a:lnTo>
                      <a:lnTo>
                        <a:pt x="119" y="142"/>
                      </a:lnTo>
                      <a:lnTo>
                        <a:pt x="119" y="140"/>
                      </a:lnTo>
                      <a:lnTo>
                        <a:pt x="119" y="138"/>
                      </a:lnTo>
                      <a:lnTo>
                        <a:pt x="117" y="138"/>
                      </a:lnTo>
                      <a:lnTo>
                        <a:pt x="119" y="138"/>
                      </a:lnTo>
                      <a:lnTo>
                        <a:pt x="117" y="138"/>
                      </a:lnTo>
                      <a:lnTo>
                        <a:pt x="117" y="136"/>
                      </a:lnTo>
                      <a:lnTo>
                        <a:pt x="117" y="138"/>
                      </a:lnTo>
                      <a:lnTo>
                        <a:pt x="117" y="136"/>
                      </a:lnTo>
                      <a:lnTo>
                        <a:pt x="117" y="138"/>
                      </a:lnTo>
                      <a:lnTo>
                        <a:pt x="117" y="140"/>
                      </a:lnTo>
                      <a:lnTo>
                        <a:pt x="116" y="140"/>
                      </a:lnTo>
                      <a:lnTo>
                        <a:pt x="117" y="140"/>
                      </a:lnTo>
                      <a:lnTo>
                        <a:pt x="116" y="140"/>
                      </a:lnTo>
                      <a:lnTo>
                        <a:pt x="116" y="138"/>
                      </a:lnTo>
                      <a:lnTo>
                        <a:pt x="116" y="136"/>
                      </a:lnTo>
                      <a:lnTo>
                        <a:pt x="114" y="136"/>
                      </a:lnTo>
                      <a:lnTo>
                        <a:pt x="116" y="136"/>
                      </a:lnTo>
                      <a:lnTo>
                        <a:pt x="114" y="136"/>
                      </a:lnTo>
                      <a:lnTo>
                        <a:pt x="114" y="138"/>
                      </a:lnTo>
                      <a:lnTo>
                        <a:pt x="114" y="136"/>
                      </a:lnTo>
                      <a:lnTo>
                        <a:pt x="112" y="136"/>
                      </a:lnTo>
                      <a:lnTo>
                        <a:pt x="114" y="136"/>
                      </a:lnTo>
                      <a:lnTo>
                        <a:pt x="114" y="134"/>
                      </a:lnTo>
                      <a:lnTo>
                        <a:pt x="112" y="134"/>
                      </a:lnTo>
                      <a:lnTo>
                        <a:pt x="112" y="136"/>
                      </a:lnTo>
                      <a:lnTo>
                        <a:pt x="114" y="136"/>
                      </a:lnTo>
                      <a:lnTo>
                        <a:pt x="114" y="138"/>
                      </a:lnTo>
                      <a:lnTo>
                        <a:pt x="112" y="138"/>
                      </a:lnTo>
                      <a:lnTo>
                        <a:pt x="112" y="136"/>
                      </a:lnTo>
                      <a:lnTo>
                        <a:pt x="112" y="138"/>
                      </a:lnTo>
                      <a:lnTo>
                        <a:pt x="112" y="136"/>
                      </a:lnTo>
                      <a:lnTo>
                        <a:pt x="112" y="138"/>
                      </a:lnTo>
                      <a:lnTo>
                        <a:pt x="112" y="136"/>
                      </a:lnTo>
                      <a:lnTo>
                        <a:pt x="112" y="138"/>
                      </a:lnTo>
                      <a:lnTo>
                        <a:pt x="112" y="136"/>
                      </a:lnTo>
                      <a:lnTo>
                        <a:pt x="110" y="136"/>
                      </a:lnTo>
                      <a:lnTo>
                        <a:pt x="110" y="138"/>
                      </a:lnTo>
                      <a:lnTo>
                        <a:pt x="110" y="140"/>
                      </a:lnTo>
                      <a:lnTo>
                        <a:pt x="112" y="140"/>
                      </a:lnTo>
                      <a:lnTo>
                        <a:pt x="110" y="140"/>
                      </a:lnTo>
                      <a:lnTo>
                        <a:pt x="112" y="140"/>
                      </a:lnTo>
                      <a:lnTo>
                        <a:pt x="110" y="140"/>
                      </a:lnTo>
                      <a:lnTo>
                        <a:pt x="110" y="138"/>
                      </a:lnTo>
                      <a:lnTo>
                        <a:pt x="110" y="140"/>
                      </a:lnTo>
                      <a:lnTo>
                        <a:pt x="110" y="138"/>
                      </a:lnTo>
                      <a:lnTo>
                        <a:pt x="110" y="140"/>
                      </a:lnTo>
                      <a:lnTo>
                        <a:pt x="108" y="140"/>
                      </a:lnTo>
                      <a:lnTo>
                        <a:pt x="110" y="140"/>
                      </a:lnTo>
                      <a:lnTo>
                        <a:pt x="108" y="140"/>
                      </a:lnTo>
                      <a:lnTo>
                        <a:pt x="108" y="142"/>
                      </a:lnTo>
                      <a:lnTo>
                        <a:pt x="108" y="140"/>
                      </a:lnTo>
                      <a:lnTo>
                        <a:pt x="108" y="142"/>
                      </a:lnTo>
                      <a:lnTo>
                        <a:pt x="108" y="144"/>
                      </a:lnTo>
                      <a:lnTo>
                        <a:pt x="106" y="144"/>
                      </a:lnTo>
                      <a:lnTo>
                        <a:pt x="106" y="142"/>
                      </a:lnTo>
                      <a:lnTo>
                        <a:pt x="106" y="144"/>
                      </a:lnTo>
                      <a:lnTo>
                        <a:pt x="106" y="142"/>
                      </a:lnTo>
                      <a:lnTo>
                        <a:pt x="106" y="144"/>
                      </a:lnTo>
                      <a:lnTo>
                        <a:pt x="104" y="144"/>
                      </a:lnTo>
                      <a:lnTo>
                        <a:pt x="102" y="144"/>
                      </a:lnTo>
                      <a:lnTo>
                        <a:pt x="104" y="144"/>
                      </a:lnTo>
                      <a:lnTo>
                        <a:pt x="104" y="142"/>
                      </a:lnTo>
                      <a:lnTo>
                        <a:pt x="102" y="142"/>
                      </a:lnTo>
                      <a:lnTo>
                        <a:pt x="102" y="144"/>
                      </a:lnTo>
                      <a:lnTo>
                        <a:pt x="102" y="142"/>
                      </a:lnTo>
                      <a:lnTo>
                        <a:pt x="102" y="144"/>
                      </a:lnTo>
                      <a:lnTo>
                        <a:pt x="100" y="144"/>
                      </a:lnTo>
                      <a:lnTo>
                        <a:pt x="100" y="142"/>
                      </a:lnTo>
                      <a:lnTo>
                        <a:pt x="100" y="144"/>
                      </a:lnTo>
                      <a:lnTo>
                        <a:pt x="100" y="142"/>
                      </a:lnTo>
                      <a:lnTo>
                        <a:pt x="98" y="142"/>
                      </a:lnTo>
                      <a:lnTo>
                        <a:pt x="100" y="142"/>
                      </a:lnTo>
                      <a:lnTo>
                        <a:pt x="100" y="140"/>
                      </a:lnTo>
                      <a:lnTo>
                        <a:pt x="102" y="140"/>
                      </a:lnTo>
                      <a:lnTo>
                        <a:pt x="100" y="140"/>
                      </a:lnTo>
                      <a:lnTo>
                        <a:pt x="100" y="142"/>
                      </a:lnTo>
                      <a:lnTo>
                        <a:pt x="102" y="142"/>
                      </a:lnTo>
                      <a:lnTo>
                        <a:pt x="102" y="140"/>
                      </a:lnTo>
                      <a:lnTo>
                        <a:pt x="104" y="140"/>
                      </a:lnTo>
                      <a:lnTo>
                        <a:pt x="102" y="140"/>
                      </a:lnTo>
                      <a:lnTo>
                        <a:pt x="102" y="138"/>
                      </a:lnTo>
                      <a:lnTo>
                        <a:pt x="102" y="140"/>
                      </a:lnTo>
                      <a:lnTo>
                        <a:pt x="102" y="138"/>
                      </a:lnTo>
                      <a:lnTo>
                        <a:pt x="100" y="138"/>
                      </a:lnTo>
                      <a:lnTo>
                        <a:pt x="102" y="138"/>
                      </a:lnTo>
                      <a:lnTo>
                        <a:pt x="100" y="138"/>
                      </a:lnTo>
                      <a:lnTo>
                        <a:pt x="100" y="136"/>
                      </a:lnTo>
                      <a:lnTo>
                        <a:pt x="98" y="136"/>
                      </a:lnTo>
                      <a:lnTo>
                        <a:pt x="96" y="136"/>
                      </a:lnTo>
                      <a:lnTo>
                        <a:pt x="96" y="138"/>
                      </a:lnTo>
                      <a:lnTo>
                        <a:pt x="96" y="136"/>
                      </a:lnTo>
                      <a:lnTo>
                        <a:pt x="96" y="138"/>
                      </a:lnTo>
                      <a:lnTo>
                        <a:pt x="98" y="138"/>
                      </a:lnTo>
                      <a:lnTo>
                        <a:pt x="96" y="138"/>
                      </a:lnTo>
                      <a:lnTo>
                        <a:pt x="96" y="136"/>
                      </a:lnTo>
                      <a:lnTo>
                        <a:pt x="98" y="138"/>
                      </a:lnTo>
                      <a:lnTo>
                        <a:pt x="98" y="136"/>
                      </a:lnTo>
                      <a:lnTo>
                        <a:pt x="96" y="136"/>
                      </a:lnTo>
                      <a:lnTo>
                        <a:pt x="98" y="136"/>
                      </a:lnTo>
                      <a:lnTo>
                        <a:pt x="98" y="138"/>
                      </a:lnTo>
                      <a:lnTo>
                        <a:pt x="100" y="138"/>
                      </a:lnTo>
                      <a:lnTo>
                        <a:pt x="98" y="138"/>
                      </a:lnTo>
                      <a:lnTo>
                        <a:pt x="98" y="140"/>
                      </a:lnTo>
                      <a:lnTo>
                        <a:pt x="98" y="138"/>
                      </a:lnTo>
                      <a:lnTo>
                        <a:pt x="98" y="140"/>
                      </a:lnTo>
                      <a:lnTo>
                        <a:pt x="98" y="138"/>
                      </a:lnTo>
                      <a:lnTo>
                        <a:pt x="98" y="140"/>
                      </a:lnTo>
                      <a:lnTo>
                        <a:pt x="98" y="138"/>
                      </a:lnTo>
                      <a:lnTo>
                        <a:pt x="96" y="138"/>
                      </a:lnTo>
                      <a:lnTo>
                        <a:pt x="96" y="140"/>
                      </a:lnTo>
                      <a:lnTo>
                        <a:pt x="96" y="142"/>
                      </a:lnTo>
                      <a:lnTo>
                        <a:pt x="96" y="140"/>
                      </a:lnTo>
                      <a:lnTo>
                        <a:pt x="96" y="138"/>
                      </a:lnTo>
                      <a:lnTo>
                        <a:pt x="96" y="140"/>
                      </a:lnTo>
                      <a:lnTo>
                        <a:pt x="94" y="138"/>
                      </a:lnTo>
                      <a:lnTo>
                        <a:pt x="94" y="140"/>
                      </a:lnTo>
                      <a:lnTo>
                        <a:pt x="96" y="140"/>
                      </a:lnTo>
                      <a:lnTo>
                        <a:pt x="94" y="140"/>
                      </a:lnTo>
                      <a:lnTo>
                        <a:pt x="96" y="140"/>
                      </a:lnTo>
                      <a:lnTo>
                        <a:pt x="96" y="142"/>
                      </a:lnTo>
                      <a:lnTo>
                        <a:pt x="94" y="142"/>
                      </a:lnTo>
                      <a:lnTo>
                        <a:pt x="94" y="140"/>
                      </a:lnTo>
                      <a:lnTo>
                        <a:pt x="92" y="140"/>
                      </a:lnTo>
                      <a:lnTo>
                        <a:pt x="92" y="138"/>
                      </a:lnTo>
                      <a:lnTo>
                        <a:pt x="94" y="138"/>
                      </a:lnTo>
                      <a:lnTo>
                        <a:pt x="92" y="138"/>
                      </a:lnTo>
                      <a:lnTo>
                        <a:pt x="94" y="138"/>
                      </a:lnTo>
                      <a:lnTo>
                        <a:pt x="94" y="136"/>
                      </a:lnTo>
                      <a:lnTo>
                        <a:pt x="94" y="138"/>
                      </a:lnTo>
                      <a:lnTo>
                        <a:pt x="96" y="138"/>
                      </a:lnTo>
                      <a:lnTo>
                        <a:pt x="94" y="138"/>
                      </a:lnTo>
                      <a:lnTo>
                        <a:pt x="96" y="136"/>
                      </a:lnTo>
                      <a:lnTo>
                        <a:pt x="96" y="138"/>
                      </a:lnTo>
                      <a:lnTo>
                        <a:pt x="96" y="136"/>
                      </a:lnTo>
                      <a:lnTo>
                        <a:pt x="96" y="134"/>
                      </a:lnTo>
                      <a:lnTo>
                        <a:pt x="94" y="134"/>
                      </a:lnTo>
                      <a:lnTo>
                        <a:pt x="94" y="136"/>
                      </a:lnTo>
                      <a:lnTo>
                        <a:pt x="96" y="136"/>
                      </a:lnTo>
                      <a:lnTo>
                        <a:pt x="94" y="136"/>
                      </a:lnTo>
                      <a:lnTo>
                        <a:pt x="94" y="138"/>
                      </a:lnTo>
                      <a:lnTo>
                        <a:pt x="94" y="136"/>
                      </a:lnTo>
                      <a:lnTo>
                        <a:pt x="94" y="138"/>
                      </a:lnTo>
                      <a:lnTo>
                        <a:pt x="92" y="138"/>
                      </a:lnTo>
                      <a:lnTo>
                        <a:pt x="92" y="136"/>
                      </a:lnTo>
                      <a:lnTo>
                        <a:pt x="92" y="134"/>
                      </a:lnTo>
                      <a:lnTo>
                        <a:pt x="91" y="134"/>
                      </a:lnTo>
                      <a:lnTo>
                        <a:pt x="91" y="132"/>
                      </a:lnTo>
                      <a:lnTo>
                        <a:pt x="89" y="132"/>
                      </a:lnTo>
                      <a:lnTo>
                        <a:pt x="89" y="131"/>
                      </a:lnTo>
                      <a:lnTo>
                        <a:pt x="89" y="129"/>
                      </a:lnTo>
                      <a:lnTo>
                        <a:pt x="91" y="129"/>
                      </a:lnTo>
                      <a:lnTo>
                        <a:pt x="91" y="127"/>
                      </a:lnTo>
                      <a:lnTo>
                        <a:pt x="89" y="127"/>
                      </a:lnTo>
                      <a:lnTo>
                        <a:pt x="91" y="127"/>
                      </a:lnTo>
                      <a:lnTo>
                        <a:pt x="91" y="129"/>
                      </a:lnTo>
                      <a:lnTo>
                        <a:pt x="89" y="129"/>
                      </a:lnTo>
                      <a:lnTo>
                        <a:pt x="89" y="131"/>
                      </a:lnTo>
                      <a:lnTo>
                        <a:pt x="87" y="131"/>
                      </a:lnTo>
                      <a:lnTo>
                        <a:pt x="87" y="129"/>
                      </a:lnTo>
                      <a:lnTo>
                        <a:pt x="85" y="129"/>
                      </a:lnTo>
                      <a:lnTo>
                        <a:pt x="83" y="129"/>
                      </a:lnTo>
                      <a:lnTo>
                        <a:pt x="85" y="129"/>
                      </a:lnTo>
                      <a:lnTo>
                        <a:pt x="83" y="129"/>
                      </a:lnTo>
                      <a:lnTo>
                        <a:pt x="81" y="129"/>
                      </a:lnTo>
                      <a:lnTo>
                        <a:pt x="79" y="129"/>
                      </a:lnTo>
                      <a:lnTo>
                        <a:pt x="81" y="129"/>
                      </a:lnTo>
                      <a:lnTo>
                        <a:pt x="81" y="127"/>
                      </a:lnTo>
                      <a:lnTo>
                        <a:pt x="79" y="127"/>
                      </a:lnTo>
                      <a:lnTo>
                        <a:pt x="79" y="125"/>
                      </a:lnTo>
                      <a:lnTo>
                        <a:pt x="77" y="125"/>
                      </a:lnTo>
                      <a:lnTo>
                        <a:pt x="77" y="123"/>
                      </a:lnTo>
                      <a:lnTo>
                        <a:pt x="77" y="121"/>
                      </a:lnTo>
                      <a:lnTo>
                        <a:pt x="75" y="121"/>
                      </a:lnTo>
                      <a:lnTo>
                        <a:pt x="73" y="121"/>
                      </a:lnTo>
                      <a:lnTo>
                        <a:pt x="71" y="121"/>
                      </a:lnTo>
                      <a:lnTo>
                        <a:pt x="71" y="123"/>
                      </a:lnTo>
                      <a:lnTo>
                        <a:pt x="69" y="123"/>
                      </a:lnTo>
                      <a:lnTo>
                        <a:pt x="69" y="121"/>
                      </a:lnTo>
                      <a:lnTo>
                        <a:pt x="69" y="119"/>
                      </a:lnTo>
                      <a:lnTo>
                        <a:pt x="71" y="119"/>
                      </a:lnTo>
                      <a:lnTo>
                        <a:pt x="71" y="121"/>
                      </a:lnTo>
                      <a:lnTo>
                        <a:pt x="71" y="119"/>
                      </a:lnTo>
                      <a:lnTo>
                        <a:pt x="69" y="119"/>
                      </a:lnTo>
                      <a:lnTo>
                        <a:pt x="69" y="117"/>
                      </a:lnTo>
                      <a:lnTo>
                        <a:pt x="69" y="119"/>
                      </a:lnTo>
                      <a:lnTo>
                        <a:pt x="68" y="119"/>
                      </a:lnTo>
                      <a:lnTo>
                        <a:pt x="68" y="117"/>
                      </a:lnTo>
                      <a:lnTo>
                        <a:pt x="66" y="117"/>
                      </a:lnTo>
                      <a:lnTo>
                        <a:pt x="66" y="119"/>
                      </a:lnTo>
                      <a:lnTo>
                        <a:pt x="64" y="119"/>
                      </a:lnTo>
                      <a:lnTo>
                        <a:pt x="64" y="121"/>
                      </a:lnTo>
                      <a:lnTo>
                        <a:pt x="62" y="121"/>
                      </a:lnTo>
                      <a:lnTo>
                        <a:pt x="62" y="123"/>
                      </a:lnTo>
                      <a:lnTo>
                        <a:pt x="62" y="121"/>
                      </a:lnTo>
                      <a:lnTo>
                        <a:pt x="60" y="121"/>
                      </a:lnTo>
                      <a:lnTo>
                        <a:pt x="60" y="123"/>
                      </a:lnTo>
                      <a:lnTo>
                        <a:pt x="62" y="123"/>
                      </a:lnTo>
                      <a:lnTo>
                        <a:pt x="62" y="125"/>
                      </a:lnTo>
                      <a:lnTo>
                        <a:pt x="62" y="127"/>
                      </a:lnTo>
                      <a:lnTo>
                        <a:pt x="62" y="125"/>
                      </a:lnTo>
                      <a:lnTo>
                        <a:pt x="64" y="125"/>
                      </a:lnTo>
                      <a:lnTo>
                        <a:pt x="66" y="125"/>
                      </a:lnTo>
                      <a:lnTo>
                        <a:pt x="66" y="127"/>
                      </a:lnTo>
                      <a:lnTo>
                        <a:pt x="64" y="127"/>
                      </a:lnTo>
                      <a:lnTo>
                        <a:pt x="62" y="127"/>
                      </a:lnTo>
                      <a:lnTo>
                        <a:pt x="60" y="127"/>
                      </a:lnTo>
                      <a:lnTo>
                        <a:pt x="60" y="129"/>
                      </a:lnTo>
                      <a:lnTo>
                        <a:pt x="58" y="129"/>
                      </a:lnTo>
                      <a:lnTo>
                        <a:pt x="56" y="129"/>
                      </a:lnTo>
                      <a:lnTo>
                        <a:pt x="54" y="129"/>
                      </a:lnTo>
                      <a:lnTo>
                        <a:pt x="52" y="129"/>
                      </a:lnTo>
                      <a:lnTo>
                        <a:pt x="50" y="129"/>
                      </a:lnTo>
                      <a:lnTo>
                        <a:pt x="50" y="127"/>
                      </a:lnTo>
                      <a:lnTo>
                        <a:pt x="48" y="127"/>
                      </a:lnTo>
                      <a:lnTo>
                        <a:pt x="46" y="127"/>
                      </a:lnTo>
                      <a:lnTo>
                        <a:pt x="44" y="127"/>
                      </a:lnTo>
                      <a:lnTo>
                        <a:pt x="43" y="127"/>
                      </a:lnTo>
                      <a:lnTo>
                        <a:pt x="43" y="125"/>
                      </a:lnTo>
                      <a:lnTo>
                        <a:pt x="41" y="125"/>
                      </a:lnTo>
                      <a:lnTo>
                        <a:pt x="39" y="125"/>
                      </a:lnTo>
                      <a:lnTo>
                        <a:pt x="39" y="123"/>
                      </a:lnTo>
                      <a:lnTo>
                        <a:pt x="37" y="123"/>
                      </a:lnTo>
                      <a:lnTo>
                        <a:pt x="35" y="123"/>
                      </a:lnTo>
                      <a:lnTo>
                        <a:pt x="35" y="121"/>
                      </a:lnTo>
                      <a:lnTo>
                        <a:pt x="33" y="121"/>
                      </a:lnTo>
                      <a:lnTo>
                        <a:pt x="31" y="121"/>
                      </a:lnTo>
                      <a:lnTo>
                        <a:pt x="29" y="121"/>
                      </a:lnTo>
                      <a:lnTo>
                        <a:pt x="27" y="121"/>
                      </a:lnTo>
                      <a:lnTo>
                        <a:pt x="27" y="119"/>
                      </a:lnTo>
                      <a:lnTo>
                        <a:pt x="25" y="119"/>
                      </a:lnTo>
                      <a:lnTo>
                        <a:pt x="25" y="121"/>
                      </a:lnTo>
                      <a:lnTo>
                        <a:pt x="23" y="121"/>
                      </a:lnTo>
                      <a:lnTo>
                        <a:pt x="21" y="121"/>
                      </a:lnTo>
                      <a:lnTo>
                        <a:pt x="20" y="121"/>
                      </a:lnTo>
                      <a:lnTo>
                        <a:pt x="18" y="121"/>
                      </a:lnTo>
                      <a:lnTo>
                        <a:pt x="16" y="121"/>
                      </a:lnTo>
                      <a:lnTo>
                        <a:pt x="14" y="121"/>
                      </a:lnTo>
                      <a:lnTo>
                        <a:pt x="12" y="121"/>
                      </a:lnTo>
                      <a:lnTo>
                        <a:pt x="10" y="121"/>
                      </a:lnTo>
                      <a:lnTo>
                        <a:pt x="10" y="123"/>
                      </a:lnTo>
                      <a:lnTo>
                        <a:pt x="8" y="123"/>
                      </a:lnTo>
                      <a:lnTo>
                        <a:pt x="6" y="123"/>
                      </a:lnTo>
                      <a:lnTo>
                        <a:pt x="6" y="121"/>
                      </a:lnTo>
                      <a:lnTo>
                        <a:pt x="6" y="119"/>
                      </a:lnTo>
                      <a:lnTo>
                        <a:pt x="4" y="119"/>
                      </a:lnTo>
                      <a:lnTo>
                        <a:pt x="6" y="119"/>
                      </a:lnTo>
                      <a:lnTo>
                        <a:pt x="6" y="117"/>
                      </a:lnTo>
                      <a:lnTo>
                        <a:pt x="8" y="117"/>
                      </a:lnTo>
                      <a:lnTo>
                        <a:pt x="8" y="115"/>
                      </a:lnTo>
                      <a:lnTo>
                        <a:pt x="8" y="113"/>
                      </a:lnTo>
                      <a:lnTo>
                        <a:pt x="10" y="113"/>
                      </a:lnTo>
                      <a:lnTo>
                        <a:pt x="10" y="111"/>
                      </a:lnTo>
                      <a:lnTo>
                        <a:pt x="12" y="111"/>
                      </a:lnTo>
                      <a:lnTo>
                        <a:pt x="12" y="109"/>
                      </a:lnTo>
                      <a:lnTo>
                        <a:pt x="12" y="108"/>
                      </a:lnTo>
                      <a:lnTo>
                        <a:pt x="12" y="106"/>
                      </a:lnTo>
                      <a:lnTo>
                        <a:pt x="12" y="104"/>
                      </a:lnTo>
                      <a:lnTo>
                        <a:pt x="12" y="102"/>
                      </a:lnTo>
                      <a:lnTo>
                        <a:pt x="10" y="102"/>
                      </a:lnTo>
                      <a:lnTo>
                        <a:pt x="10" y="100"/>
                      </a:lnTo>
                      <a:lnTo>
                        <a:pt x="10" y="102"/>
                      </a:lnTo>
                      <a:lnTo>
                        <a:pt x="10" y="100"/>
                      </a:lnTo>
                      <a:lnTo>
                        <a:pt x="10" y="98"/>
                      </a:lnTo>
                      <a:lnTo>
                        <a:pt x="12" y="98"/>
                      </a:lnTo>
                      <a:lnTo>
                        <a:pt x="12" y="96"/>
                      </a:lnTo>
                      <a:lnTo>
                        <a:pt x="12" y="94"/>
                      </a:lnTo>
                      <a:lnTo>
                        <a:pt x="12" y="92"/>
                      </a:lnTo>
                      <a:lnTo>
                        <a:pt x="10" y="92"/>
                      </a:lnTo>
                      <a:lnTo>
                        <a:pt x="12" y="92"/>
                      </a:lnTo>
                      <a:lnTo>
                        <a:pt x="12" y="90"/>
                      </a:lnTo>
                      <a:lnTo>
                        <a:pt x="12" y="88"/>
                      </a:lnTo>
                      <a:lnTo>
                        <a:pt x="14" y="88"/>
                      </a:lnTo>
                      <a:lnTo>
                        <a:pt x="14" y="86"/>
                      </a:lnTo>
                      <a:lnTo>
                        <a:pt x="16" y="86"/>
                      </a:lnTo>
                      <a:lnTo>
                        <a:pt x="16" y="84"/>
                      </a:lnTo>
                      <a:lnTo>
                        <a:pt x="14" y="84"/>
                      </a:lnTo>
                      <a:lnTo>
                        <a:pt x="16" y="84"/>
                      </a:lnTo>
                      <a:lnTo>
                        <a:pt x="14" y="84"/>
                      </a:lnTo>
                      <a:lnTo>
                        <a:pt x="16" y="84"/>
                      </a:lnTo>
                      <a:lnTo>
                        <a:pt x="16" y="83"/>
                      </a:lnTo>
                      <a:lnTo>
                        <a:pt x="18" y="83"/>
                      </a:lnTo>
                      <a:lnTo>
                        <a:pt x="16" y="83"/>
                      </a:lnTo>
                      <a:lnTo>
                        <a:pt x="16" y="81"/>
                      </a:lnTo>
                      <a:lnTo>
                        <a:pt x="18" y="81"/>
                      </a:lnTo>
                      <a:lnTo>
                        <a:pt x="16" y="81"/>
                      </a:lnTo>
                      <a:lnTo>
                        <a:pt x="16" y="79"/>
                      </a:lnTo>
                      <a:lnTo>
                        <a:pt x="18" y="79"/>
                      </a:lnTo>
                      <a:lnTo>
                        <a:pt x="16" y="79"/>
                      </a:lnTo>
                      <a:lnTo>
                        <a:pt x="18" y="79"/>
                      </a:lnTo>
                      <a:lnTo>
                        <a:pt x="18" y="77"/>
                      </a:lnTo>
                      <a:lnTo>
                        <a:pt x="16" y="77"/>
                      </a:lnTo>
                      <a:lnTo>
                        <a:pt x="16" y="75"/>
                      </a:lnTo>
                      <a:lnTo>
                        <a:pt x="18" y="75"/>
                      </a:lnTo>
                      <a:lnTo>
                        <a:pt x="18" y="73"/>
                      </a:lnTo>
                      <a:lnTo>
                        <a:pt x="18" y="71"/>
                      </a:lnTo>
                      <a:lnTo>
                        <a:pt x="18" y="73"/>
                      </a:lnTo>
                      <a:lnTo>
                        <a:pt x="16" y="73"/>
                      </a:lnTo>
                      <a:lnTo>
                        <a:pt x="16" y="71"/>
                      </a:lnTo>
                      <a:lnTo>
                        <a:pt x="18" y="71"/>
                      </a:lnTo>
                      <a:lnTo>
                        <a:pt x="18" y="69"/>
                      </a:lnTo>
                      <a:lnTo>
                        <a:pt x="16" y="69"/>
                      </a:lnTo>
                      <a:lnTo>
                        <a:pt x="16" y="67"/>
                      </a:lnTo>
                      <a:lnTo>
                        <a:pt x="14" y="67"/>
                      </a:lnTo>
                      <a:lnTo>
                        <a:pt x="14" y="65"/>
                      </a:lnTo>
                      <a:lnTo>
                        <a:pt x="16" y="65"/>
                      </a:lnTo>
                      <a:lnTo>
                        <a:pt x="14" y="65"/>
                      </a:lnTo>
                      <a:lnTo>
                        <a:pt x="16" y="65"/>
                      </a:lnTo>
                      <a:lnTo>
                        <a:pt x="14" y="65"/>
                      </a:lnTo>
                      <a:lnTo>
                        <a:pt x="14" y="63"/>
                      </a:lnTo>
                      <a:lnTo>
                        <a:pt x="12" y="63"/>
                      </a:lnTo>
                      <a:lnTo>
                        <a:pt x="14" y="63"/>
                      </a:lnTo>
                      <a:lnTo>
                        <a:pt x="12" y="63"/>
                      </a:lnTo>
                      <a:lnTo>
                        <a:pt x="14" y="63"/>
                      </a:lnTo>
                      <a:lnTo>
                        <a:pt x="14" y="61"/>
                      </a:lnTo>
                      <a:lnTo>
                        <a:pt x="12" y="61"/>
                      </a:lnTo>
                      <a:lnTo>
                        <a:pt x="12" y="60"/>
                      </a:lnTo>
                      <a:lnTo>
                        <a:pt x="12" y="58"/>
                      </a:lnTo>
                      <a:lnTo>
                        <a:pt x="10" y="58"/>
                      </a:lnTo>
                      <a:lnTo>
                        <a:pt x="12" y="58"/>
                      </a:lnTo>
                      <a:lnTo>
                        <a:pt x="12" y="56"/>
                      </a:lnTo>
                      <a:lnTo>
                        <a:pt x="10" y="56"/>
                      </a:lnTo>
                      <a:lnTo>
                        <a:pt x="8" y="56"/>
                      </a:lnTo>
                      <a:lnTo>
                        <a:pt x="8" y="54"/>
                      </a:lnTo>
                      <a:lnTo>
                        <a:pt x="8" y="52"/>
                      </a:lnTo>
                      <a:lnTo>
                        <a:pt x="8" y="50"/>
                      </a:lnTo>
                      <a:lnTo>
                        <a:pt x="10" y="50"/>
                      </a:lnTo>
                      <a:lnTo>
                        <a:pt x="8" y="50"/>
                      </a:lnTo>
                      <a:lnTo>
                        <a:pt x="8" y="48"/>
                      </a:lnTo>
                      <a:lnTo>
                        <a:pt x="8" y="46"/>
                      </a:lnTo>
                      <a:lnTo>
                        <a:pt x="8" y="48"/>
                      </a:lnTo>
                      <a:lnTo>
                        <a:pt x="8" y="46"/>
                      </a:lnTo>
                      <a:lnTo>
                        <a:pt x="6" y="46"/>
                      </a:lnTo>
                      <a:lnTo>
                        <a:pt x="6" y="44"/>
                      </a:lnTo>
                      <a:lnTo>
                        <a:pt x="6" y="42"/>
                      </a:lnTo>
                      <a:lnTo>
                        <a:pt x="6" y="44"/>
                      </a:lnTo>
                      <a:lnTo>
                        <a:pt x="6" y="42"/>
                      </a:lnTo>
                      <a:lnTo>
                        <a:pt x="4" y="42"/>
                      </a:lnTo>
                      <a:lnTo>
                        <a:pt x="4" y="40"/>
                      </a:lnTo>
                      <a:lnTo>
                        <a:pt x="2" y="40"/>
                      </a:lnTo>
                      <a:lnTo>
                        <a:pt x="2" y="38"/>
                      </a:lnTo>
                      <a:lnTo>
                        <a:pt x="0" y="38"/>
                      </a:lnTo>
                      <a:lnTo>
                        <a:pt x="0" y="36"/>
                      </a:lnTo>
                      <a:lnTo>
                        <a:pt x="0" y="35"/>
                      </a:lnTo>
                      <a:lnTo>
                        <a:pt x="0" y="33"/>
                      </a:lnTo>
                      <a:lnTo>
                        <a:pt x="0" y="31"/>
                      </a:lnTo>
                      <a:lnTo>
                        <a:pt x="0" y="29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4" y="0"/>
                      </a:lnTo>
                      <a:lnTo>
                        <a:pt x="16" y="0"/>
                      </a:lnTo>
                      <a:lnTo>
                        <a:pt x="18" y="0"/>
                      </a:lnTo>
                      <a:lnTo>
                        <a:pt x="20" y="0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31" y="0"/>
                      </a:lnTo>
                      <a:lnTo>
                        <a:pt x="35" y="0"/>
                      </a:lnTo>
                      <a:lnTo>
                        <a:pt x="37" y="0"/>
                      </a:lnTo>
                      <a:lnTo>
                        <a:pt x="3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52" y="0"/>
                      </a:lnTo>
                      <a:lnTo>
                        <a:pt x="54" y="0"/>
                      </a:lnTo>
                      <a:lnTo>
                        <a:pt x="56" y="0"/>
                      </a:lnTo>
                      <a:lnTo>
                        <a:pt x="58" y="0"/>
                      </a:lnTo>
                      <a:lnTo>
                        <a:pt x="60" y="0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8" y="0"/>
                      </a:lnTo>
                      <a:lnTo>
                        <a:pt x="69" y="0"/>
                      </a:lnTo>
                      <a:lnTo>
                        <a:pt x="71" y="0"/>
                      </a:lnTo>
                      <a:lnTo>
                        <a:pt x="75" y="0"/>
                      </a:lnTo>
                      <a:lnTo>
                        <a:pt x="77" y="0"/>
                      </a:lnTo>
                      <a:lnTo>
                        <a:pt x="79" y="0"/>
                      </a:lnTo>
                      <a:lnTo>
                        <a:pt x="81" y="0"/>
                      </a:lnTo>
                      <a:lnTo>
                        <a:pt x="83" y="0"/>
                      </a:lnTo>
                      <a:lnTo>
                        <a:pt x="85" y="0"/>
                      </a:lnTo>
                      <a:lnTo>
                        <a:pt x="87" y="0"/>
                      </a:lnTo>
                      <a:lnTo>
                        <a:pt x="89" y="0"/>
                      </a:lnTo>
                      <a:lnTo>
                        <a:pt x="91" y="0"/>
                      </a:lnTo>
                      <a:lnTo>
                        <a:pt x="92" y="0"/>
                      </a:lnTo>
                      <a:lnTo>
                        <a:pt x="92" y="2"/>
                      </a:lnTo>
                      <a:lnTo>
                        <a:pt x="91" y="2"/>
                      </a:lnTo>
                      <a:lnTo>
                        <a:pt x="91" y="4"/>
                      </a:lnTo>
                      <a:lnTo>
                        <a:pt x="92" y="4"/>
                      </a:lnTo>
                      <a:lnTo>
                        <a:pt x="92" y="2"/>
                      </a:lnTo>
                      <a:lnTo>
                        <a:pt x="94" y="2"/>
                      </a:lnTo>
                      <a:lnTo>
                        <a:pt x="94" y="4"/>
                      </a:lnTo>
                      <a:lnTo>
                        <a:pt x="94" y="6"/>
                      </a:lnTo>
                      <a:lnTo>
                        <a:pt x="92" y="6"/>
                      </a:lnTo>
                      <a:lnTo>
                        <a:pt x="92" y="8"/>
                      </a:lnTo>
                      <a:lnTo>
                        <a:pt x="92" y="10"/>
                      </a:lnTo>
                      <a:lnTo>
                        <a:pt x="92" y="12"/>
                      </a:lnTo>
                      <a:lnTo>
                        <a:pt x="94" y="12"/>
                      </a:lnTo>
                      <a:lnTo>
                        <a:pt x="96" y="12"/>
                      </a:lnTo>
                      <a:lnTo>
                        <a:pt x="94" y="12"/>
                      </a:lnTo>
                      <a:lnTo>
                        <a:pt x="94" y="13"/>
                      </a:lnTo>
                      <a:lnTo>
                        <a:pt x="92" y="13"/>
                      </a:lnTo>
                      <a:lnTo>
                        <a:pt x="92" y="15"/>
                      </a:lnTo>
                      <a:lnTo>
                        <a:pt x="92" y="17"/>
                      </a:lnTo>
                      <a:lnTo>
                        <a:pt x="94" y="17"/>
                      </a:lnTo>
                      <a:lnTo>
                        <a:pt x="94" y="15"/>
                      </a:lnTo>
                      <a:lnTo>
                        <a:pt x="96" y="15"/>
                      </a:lnTo>
                      <a:lnTo>
                        <a:pt x="96" y="13"/>
                      </a:lnTo>
                      <a:lnTo>
                        <a:pt x="96" y="15"/>
                      </a:lnTo>
                      <a:lnTo>
                        <a:pt x="96" y="17"/>
                      </a:lnTo>
                      <a:lnTo>
                        <a:pt x="94" y="17"/>
                      </a:lnTo>
                      <a:lnTo>
                        <a:pt x="96" y="19"/>
                      </a:lnTo>
                      <a:lnTo>
                        <a:pt x="98" y="19"/>
                      </a:lnTo>
                      <a:lnTo>
                        <a:pt x="98" y="21"/>
                      </a:lnTo>
                      <a:lnTo>
                        <a:pt x="96" y="21"/>
                      </a:lnTo>
                      <a:lnTo>
                        <a:pt x="96" y="19"/>
                      </a:lnTo>
                      <a:lnTo>
                        <a:pt x="94" y="19"/>
                      </a:lnTo>
                      <a:lnTo>
                        <a:pt x="94" y="17"/>
                      </a:lnTo>
                      <a:lnTo>
                        <a:pt x="94" y="19"/>
                      </a:lnTo>
                      <a:lnTo>
                        <a:pt x="94" y="21"/>
                      </a:lnTo>
                      <a:lnTo>
                        <a:pt x="96" y="21"/>
                      </a:lnTo>
                      <a:lnTo>
                        <a:pt x="96" y="23"/>
                      </a:lnTo>
                      <a:lnTo>
                        <a:pt x="96" y="21"/>
                      </a:lnTo>
                      <a:lnTo>
                        <a:pt x="98" y="21"/>
                      </a:lnTo>
                      <a:lnTo>
                        <a:pt x="98" y="23"/>
                      </a:lnTo>
                      <a:lnTo>
                        <a:pt x="96" y="23"/>
                      </a:lnTo>
                      <a:lnTo>
                        <a:pt x="96" y="25"/>
                      </a:lnTo>
                      <a:lnTo>
                        <a:pt x="98" y="25"/>
                      </a:lnTo>
                      <a:lnTo>
                        <a:pt x="100" y="25"/>
                      </a:lnTo>
                      <a:lnTo>
                        <a:pt x="100" y="27"/>
                      </a:lnTo>
                      <a:lnTo>
                        <a:pt x="98" y="27"/>
                      </a:lnTo>
                      <a:lnTo>
                        <a:pt x="98" y="29"/>
                      </a:lnTo>
                      <a:lnTo>
                        <a:pt x="98" y="31"/>
                      </a:lnTo>
                      <a:lnTo>
                        <a:pt x="96" y="31"/>
                      </a:lnTo>
                      <a:lnTo>
                        <a:pt x="96" y="29"/>
                      </a:lnTo>
                      <a:lnTo>
                        <a:pt x="96" y="31"/>
                      </a:lnTo>
                      <a:lnTo>
                        <a:pt x="94" y="31"/>
                      </a:lnTo>
                      <a:lnTo>
                        <a:pt x="92" y="31"/>
                      </a:lnTo>
                      <a:lnTo>
                        <a:pt x="92" y="33"/>
                      </a:lnTo>
                      <a:lnTo>
                        <a:pt x="94" y="33"/>
                      </a:lnTo>
                      <a:lnTo>
                        <a:pt x="94" y="35"/>
                      </a:lnTo>
                      <a:lnTo>
                        <a:pt x="94" y="33"/>
                      </a:lnTo>
                      <a:lnTo>
                        <a:pt x="96" y="33"/>
                      </a:lnTo>
                      <a:lnTo>
                        <a:pt x="96" y="35"/>
                      </a:lnTo>
                      <a:lnTo>
                        <a:pt x="96" y="33"/>
                      </a:lnTo>
                      <a:lnTo>
                        <a:pt x="94" y="33"/>
                      </a:lnTo>
                      <a:lnTo>
                        <a:pt x="96" y="31"/>
                      </a:lnTo>
                      <a:lnTo>
                        <a:pt x="96" y="33"/>
                      </a:lnTo>
                      <a:lnTo>
                        <a:pt x="96" y="35"/>
                      </a:lnTo>
                      <a:lnTo>
                        <a:pt x="94" y="35"/>
                      </a:lnTo>
                      <a:lnTo>
                        <a:pt x="94" y="36"/>
                      </a:lnTo>
                      <a:lnTo>
                        <a:pt x="92" y="36"/>
                      </a:lnTo>
                      <a:lnTo>
                        <a:pt x="92" y="35"/>
                      </a:lnTo>
                      <a:lnTo>
                        <a:pt x="92" y="36"/>
                      </a:lnTo>
                      <a:lnTo>
                        <a:pt x="94" y="36"/>
                      </a:lnTo>
                      <a:lnTo>
                        <a:pt x="94" y="38"/>
                      </a:lnTo>
                      <a:lnTo>
                        <a:pt x="92" y="38"/>
                      </a:lnTo>
                      <a:lnTo>
                        <a:pt x="92" y="40"/>
                      </a:lnTo>
                      <a:lnTo>
                        <a:pt x="91" y="40"/>
                      </a:lnTo>
                      <a:lnTo>
                        <a:pt x="92" y="42"/>
                      </a:lnTo>
                      <a:lnTo>
                        <a:pt x="91" y="42"/>
                      </a:lnTo>
                      <a:lnTo>
                        <a:pt x="89" y="42"/>
                      </a:lnTo>
                      <a:lnTo>
                        <a:pt x="89" y="44"/>
                      </a:lnTo>
                      <a:lnTo>
                        <a:pt x="89" y="46"/>
                      </a:lnTo>
                      <a:lnTo>
                        <a:pt x="89" y="44"/>
                      </a:lnTo>
                      <a:lnTo>
                        <a:pt x="87" y="44"/>
                      </a:lnTo>
                      <a:lnTo>
                        <a:pt x="87" y="46"/>
                      </a:lnTo>
                      <a:lnTo>
                        <a:pt x="85" y="46"/>
                      </a:lnTo>
                      <a:lnTo>
                        <a:pt x="85" y="48"/>
                      </a:lnTo>
                      <a:lnTo>
                        <a:pt x="87" y="48"/>
                      </a:lnTo>
                      <a:lnTo>
                        <a:pt x="89" y="46"/>
                      </a:lnTo>
                      <a:lnTo>
                        <a:pt x="89" y="48"/>
                      </a:lnTo>
                      <a:lnTo>
                        <a:pt x="87" y="48"/>
                      </a:lnTo>
                      <a:lnTo>
                        <a:pt x="85" y="48"/>
                      </a:lnTo>
                      <a:lnTo>
                        <a:pt x="85" y="50"/>
                      </a:lnTo>
                      <a:lnTo>
                        <a:pt x="85" y="52"/>
                      </a:lnTo>
                      <a:lnTo>
                        <a:pt x="83" y="52"/>
                      </a:lnTo>
                      <a:lnTo>
                        <a:pt x="81" y="52"/>
                      </a:lnTo>
                      <a:lnTo>
                        <a:pt x="81" y="54"/>
                      </a:lnTo>
                      <a:lnTo>
                        <a:pt x="83" y="54"/>
                      </a:lnTo>
                      <a:lnTo>
                        <a:pt x="85" y="54"/>
                      </a:lnTo>
                      <a:lnTo>
                        <a:pt x="83" y="56"/>
                      </a:lnTo>
                      <a:lnTo>
                        <a:pt x="81" y="56"/>
                      </a:lnTo>
                      <a:lnTo>
                        <a:pt x="81" y="58"/>
                      </a:lnTo>
                      <a:lnTo>
                        <a:pt x="81" y="60"/>
                      </a:lnTo>
                      <a:lnTo>
                        <a:pt x="83" y="60"/>
                      </a:lnTo>
                      <a:lnTo>
                        <a:pt x="83" y="61"/>
                      </a:lnTo>
                      <a:lnTo>
                        <a:pt x="81" y="61"/>
                      </a:lnTo>
                      <a:lnTo>
                        <a:pt x="81" y="60"/>
                      </a:lnTo>
                      <a:lnTo>
                        <a:pt x="79" y="60"/>
                      </a:lnTo>
                      <a:lnTo>
                        <a:pt x="79" y="61"/>
                      </a:lnTo>
                      <a:lnTo>
                        <a:pt x="79" y="63"/>
                      </a:lnTo>
                      <a:lnTo>
                        <a:pt x="81" y="63"/>
                      </a:lnTo>
                      <a:lnTo>
                        <a:pt x="81" y="65"/>
                      </a:lnTo>
                      <a:lnTo>
                        <a:pt x="79" y="65"/>
                      </a:lnTo>
                      <a:lnTo>
                        <a:pt x="77" y="65"/>
                      </a:lnTo>
                      <a:lnTo>
                        <a:pt x="77" y="67"/>
                      </a:lnTo>
                      <a:lnTo>
                        <a:pt x="79" y="67"/>
                      </a:lnTo>
                      <a:lnTo>
                        <a:pt x="79" y="69"/>
                      </a:lnTo>
                      <a:lnTo>
                        <a:pt x="77" y="69"/>
                      </a:lnTo>
                      <a:lnTo>
                        <a:pt x="77" y="71"/>
                      </a:lnTo>
                      <a:lnTo>
                        <a:pt x="79" y="71"/>
                      </a:lnTo>
                      <a:lnTo>
                        <a:pt x="79" y="73"/>
                      </a:lnTo>
                      <a:lnTo>
                        <a:pt x="79" y="75"/>
                      </a:lnTo>
                      <a:lnTo>
                        <a:pt x="77" y="75"/>
                      </a:lnTo>
                      <a:lnTo>
                        <a:pt x="79" y="75"/>
                      </a:lnTo>
                      <a:lnTo>
                        <a:pt x="81" y="75"/>
                      </a:lnTo>
                      <a:lnTo>
                        <a:pt x="85" y="75"/>
                      </a:lnTo>
                      <a:lnTo>
                        <a:pt x="87" y="75"/>
                      </a:lnTo>
                      <a:lnTo>
                        <a:pt x="92" y="75"/>
                      </a:lnTo>
                      <a:lnTo>
                        <a:pt x="94" y="75"/>
                      </a:lnTo>
                      <a:lnTo>
                        <a:pt x="96" y="75"/>
                      </a:lnTo>
                      <a:lnTo>
                        <a:pt x="98" y="75"/>
                      </a:lnTo>
                      <a:lnTo>
                        <a:pt x="100" y="75"/>
                      </a:lnTo>
                      <a:lnTo>
                        <a:pt x="102" y="75"/>
                      </a:lnTo>
                      <a:lnTo>
                        <a:pt x="104" y="75"/>
                      </a:lnTo>
                      <a:lnTo>
                        <a:pt x="106" y="75"/>
                      </a:lnTo>
                      <a:lnTo>
                        <a:pt x="108" y="75"/>
                      </a:lnTo>
                      <a:lnTo>
                        <a:pt x="112" y="75"/>
                      </a:lnTo>
                      <a:lnTo>
                        <a:pt x="114" y="75"/>
                      </a:lnTo>
                      <a:lnTo>
                        <a:pt x="116" y="75"/>
                      </a:lnTo>
                      <a:lnTo>
                        <a:pt x="117" y="75"/>
                      </a:lnTo>
                      <a:lnTo>
                        <a:pt x="121" y="75"/>
                      </a:lnTo>
                      <a:lnTo>
                        <a:pt x="123" y="75"/>
                      </a:lnTo>
                      <a:lnTo>
                        <a:pt x="127" y="75"/>
                      </a:lnTo>
                      <a:lnTo>
                        <a:pt x="129" y="75"/>
                      </a:lnTo>
                      <a:lnTo>
                        <a:pt x="135" y="75"/>
                      </a:lnTo>
                      <a:lnTo>
                        <a:pt x="137" y="75"/>
                      </a:lnTo>
                      <a:lnTo>
                        <a:pt x="137" y="77"/>
                      </a:lnTo>
                      <a:lnTo>
                        <a:pt x="137" y="79"/>
                      </a:lnTo>
                      <a:lnTo>
                        <a:pt x="137" y="81"/>
                      </a:lnTo>
                      <a:lnTo>
                        <a:pt x="137" y="79"/>
                      </a:lnTo>
                      <a:lnTo>
                        <a:pt x="137" y="81"/>
                      </a:lnTo>
                      <a:lnTo>
                        <a:pt x="135" y="81"/>
                      </a:lnTo>
                      <a:lnTo>
                        <a:pt x="137" y="81"/>
                      </a:lnTo>
                      <a:lnTo>
                        <a:pt x="135" y="81"/>
                      </a:lnTo>
                      <a:lnTo>
                        <a:pt x="135" y="83"/>
                      </a:lnTo>
                      <a:lnTo>
                        <a:pt x="135" y="84"/>
                      </a:lnTo>
                      <a:lnTo>
                        <a:pt x="135" y="86"/>
                      </a:lnTo>
                      <a:lnTo>
                        <a:pt x="133" y="86"/>
                      </a:lnTo>
                      <a:lnTo>
                        <a:pt x="135" y="86"/>
                      </a:lnTo>
                      <a:lnTo>
                        <a:pt x="133" y="86"/>
                      </a:lnTo>
                      <a:lnTo>
                        <a:pt x="135" y="86"/>
                      </a:lnTo>
                      <a:lnTo>
                        <a:pt x="133" y="86"/>
                      </a:lnTo>
                      <a:lnTo>
                        <a:pt x="135" y="86"/>
                      </a:lnTo>
                      <a:lnTo>
                        <a:pt x="133" y="86"/>
                      </a:lnTo>
                      <a:lnTo>
                        <a:pt x="135" y="86"/>
                      </a:lnTo>
                      <a:lnTo>
                        <a:pt x="133" y="86"/>
                      </a:lnTo>
                      <a:lnTo>
                        <a:pt x="133" y="88"/>
                      </a:lnTo>
                      <a:lnTo>
                        <a:pt x="133" y="86"/>
                      </a:lnTo>
                      <a:lnTo>
                        <a:pt x="135" y="86"/>
                      </a:lnTo>
                      <a:lnTo>
                        <a:pt x="135" y="88"/>
                      </a:lnTo>
                      <a:lnTo>
                        <a:pt x="133" y="88"/>
                      </a:lnTo>
                      <a:lnTo>
                        <a:pt x="135" y="88"/>
                      </a:lnTo>
                      <a:lnTo>
                        <a:pt x="135" y="90"/>
                      </a:lnTo>
                      <a:lnTo>
                        <a:pt x="135" y="88"/>
                      </a:lnTo>
                      <a:lnTo>
                        <a:pt x="135" y="90"/>
                      </a:lnTo>
                      <a:lnTo>
                        <a:pt x="135" y="92"/>
                      </a:lnTo>
                      <a:lnTo>
                        <a:pt x="135" y="90"/>
                      </a:lnTo>
                      <a:lnTo>
                        <a:pt x="135" y="92"/>
                      </a:lnTo>
                      <a:lnTo>
                        <a:pt x="137" y="92"/>
                      </a:lnTo>
                      <a:lnTo>
                        <a:pt x="137" y="94"/>
                      </a:lnTo>
                      <a:lnTo>
                        <a:pt x="137" y="92"/>
                      </a:lnTo>
                      <a:lnTo>
                        <a:pt x="137" y="94"/>
                      </a:lnTo>
                      <a:lnTo>
                        <a:pt x="139" y="94"/>
                      </a:lnTo>
                      <a:lnTo>
                        <a:pt x="139" y="96"/>
                      </a:lnTo>
                      <a:lnTo>
                        <a:pt x="139" y="98"/>
                      </a:lnTo>
                      <a:lnTo>
                        <a:pt x="140" y="98"/>
                      </a:lnTo>
                      <a:lnTo>
                        <a:pt x="139" y="98"/>
                      </a:lnTo>
                      <a:lnTo>
                        <a:pt x="140" y="98"/>
                      </a:lnTo>
                      <a:lnTo>
                        <a:pt x="140" y="100"/>
                      </a:lnTo>
                      <a:lnTo>
                        <a:pt x="140" y="98"/>
                      </a:lnTo>
                      <a:lnTo>
                        <a:pt x="140" y="100"/>
                      </a:lnTo>
                      <a:lnTo>
                        <a:pt x="140" y="102"/>
                      </a:lnTo>
                      <a:lnTo>
                        <a:pt x="140" y="104"/>
                      </a:lnTo>
                      <a:lnTo>
                        <a:pt x="142" y="104"/>
                      </a:lnTo>
                      <a:lnTo>
                        <a:pt x="142" y="106"/>
                      </a:lnTo>
                      <a:lnTo>
                        <a:pt x="144" y="106"/>
                      </a:lnTo>
                      <a:lnTo>
                        <a:pt x="142" y="106"/>
                      </a:lnTo>
                      <a:lnTo>
                        <a:pt x="140" y="106"/>
                      </a:lnTo>
                      <a:lnTo>
                        <a:pt x="140" y="108"/>
                      </a:lnTo>
                      <a:lnTo>
                        <a:pt x="140" y="106"/>
                      </a:lnTo>
                      <a:lnTo>
                        <a:pt x="140" y="108"/>
                      </a:lnTo>
                      <a:lnTo>
                        <a:pt x="139" y="108"/>
                      </a:lnTo>
                      <a:lnTo>
                        <a:pt x="139" y="109"/>
                      </a:lnTo>
                      <a:lnTo>
                        <a:pt x="137" y="109"/>
                      </a:lnTo>
                      <a:lnTo>
                        <a:pt x="137" y="111"/>
                      </a:lnTo>
                      <a:lnTo>
                        <a:pt x="139" y="111"/>
                      </a:lnTo>
                      <a:lnTo>
                        <a:pt x="137" y="111"/>
                      </a:lnTo>
                      <a:lnTo>
                        <a:pt x="137" y="109"/>
                      </a:lnTo>
                      <a:lnTo>
                        <a:pt x="135" y="109"/>
                      </a:lnTo>
                      <a:lnTo>
                        <a:pt x="135" y="111"/>
                      </a:lnTo>
                      <a:lnTo>
                        <a:pt x="133" y="111"/>
                      </a:lnTo>
                      <a:lnTo>
                        <a:pt x="133" y="113"/>
                      </a:lnTo>
                      <a:lnTo>
                        <a:pt x="135" y="113"/>
                      </a:lnTo>
                      <a:lnTo>
                        <a:pt x="135" y="115"/>
                      </a:lnTo>
                      <a:lnTo>
                        <a:pt x="137" y="113"/>
                      </a:lnTo>
                      <a:lnTo>
                        <a:pt x="139" y="113"/>
                      </a:lnTo>
                      <a:lnTo>
                        <a:pt x="137" y="113"/>
                      </a:lnTo>
                      <a:lnTo>
                        <a:pt x="137" y="115"/>
                      </a:lnTo>
                      <a:lnTo>
                        <a:pt x="139" y="117"/>
                      </a:lnTo>
                      <a:lnTo>
                        <a:pt x="140" y="117"/>
                      </a:lnTo>
                      <a:lnTo>
                        <a:pt x="142" y="117"/>
                      </a:lnTo>
                      <a:lnTo>
                        <a:pt x="142" y="115"/>
                      </a:lnTo>
                      <a:lnTo>
                        <a:pt x="142" y="113"/>
                      </a:lnTo>
                      <a:lnTo>
                        <a:pt x="142" y="111"/>
                      </a:lnTo>
                      <a:lnTo>
                        <a:pt x="144" y="111"/>
                      </a:lnTo>
                      <a:lnTo>
                        <a:pt x="144" y="109"/>
                      </a:lnTo>
                      <a:lnTo>
                        <a:pt x="146" y="109"/>
                      </a:lnTo>
                      <a:lnTo>
                        <a:pt x="146" y="111"/>
                      </a:lnTo>
                      <a:lnTo>
                        <a:pt x="146" y="113"/>
                      </a:lnTo>
                      <a:lnTo>
                        <a:pt x="146" y="111"/>
                      </a:lnTo>
                      <a:lnTo>
                        <a:pt x="146" y="113"/>
                      </a:lnTo>
                      <a:lnTo>
                        <a:pt x="144" y="113"/>
                      </a:lnTo>
                      <a:lnTo>
                        <a:pt x="146" y="113"/>
                      </a:lnTo>
                      <a:lnTo>
                        <a:pt x="148" y="113"/>
                      </a:lnTo>
                      <a:lnTo>
                        <a:pt x="148" y="115"/>
                      </a:lnTo>
                      <a:lnTo>
                        <a:pt x="148" y="113"/>
                      </a:lnTo>
                      <a:lnTo>
                        <a:pt x="146" y="113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47" name="Freeform 1327"/>
                <p:cNvSpPr>
                  <a:spLocks noEditPoints="1"/>
                </p:cNvSpPr>
                <p:nvPr/>
              </p:nvSpPr>
              <p:spPr bwMode="auto">
                <a:xfrm>
                  <a:off x="4858049" y="2912407"/>
                  <a:ext cx="176213" cy="287338"/>
                </a:xfrm>
                <a:custGeom>
                  <a:avLst/>
                  <a:gdLst>
                    <a:gd name="T0" fmla="*/ 79 w 111"/>
                    <a:gd name="T1" fmla="*/ 179 h 181"/>
                    <a:gd name="T2" fmla="*/ 96 w 111"/>
                    <a:gd name="T3" fmla="*/ 179 h 181"/>
                    <a:gd name="T4" fmla="*/ 87 w 111"/>
                    <a:gd name="T5" fmla="*/ 173 h 181"/>
                    <a:gd name="T6" fmla="*/ 104 w 111"/>
                    <a:gd name="T7" fmla="*/ 0 h 181"/>
                    <a:gd name="T8" fmla="*/ 111 w 111"/>
                    <a:gd name="T9" fmla="*/ 12 h 181"/>
                    <a:gd name="T10" fmla="*/ 110 w 111"/>
                    <a:gd name="T11" fmla="*/ 27 h 181"/>
                    <a:gd name="T12" fmla="*/ 108 w 111"/>
                    <a:gd name="T13" fmla="*/ 42 h 181"/>
                    <a:gd name="T14" fmla="*/ 106 w 111"/>
                    <a:gd name="T15" fmla="*/ 58 h 181"/>
                    <a:gd name="T16" fmla="*/ 104 w 111"/>
                    <a:gd name="T17" fmla="*/ 73 h 181"/>
                    <a:gd name="T18" fmla="*/ 102 w 111"/>
                    <a:gd name="T19" fmla="*/ 88 h 181"/>
                    <a:gd name="T20" fmla="*/ 102 w 111"/>
                    <a:gd name="T21" fmla="*/ 106 h 181"/>
                    <a:gd name="T22" fmla="*/ 100 w 111"/>
                    <a:gd name="T23" fmla="*/ 121 h 181"/>
                    <a:gd name="T24" fmla="*/ 100 w 111"/>
                    <a:gd name="T25" fmla="*/ 138 h 181"/>
                    <a:gd name="T26" fmla="*/ 102 w 111"/>
                    <a:gd name="T27" fmla="*/ 154 h 181"/>
                    <a:gd name="T28" fmla="*/ 102 w 111"/>
                    <a:gd name="T29" fmla="*/ 171 h 181"/>
                    <a:gd name="T30" fmla="*/ 100 w 111"/>
                    <a:gd name="T31" fmla="*/ 173 h 181"/>
                    <a:gd name="T32" fmla="*/ 98 w 111"/>
                    <a:gd name="T33" fmla="*/ 173 h 181"/>
                    <a:gd name="T34" fmla="*/ 88 w 111"/>
                    <a:gd name="T35" fmla="*/ 173 h 181"/>
                    <a:gd name="T36" fmla="*/ 87 w 111"/>
                    <a:gd name="T37" fmla="*/ 173 h 181"/>
                    <a:gd name="T38" fmla="*/ 79 w 111"/>
                    <a:gd name="T39" fmla="*/ 173 h 181"/>
                    <a:gd name="T40" fmla="*/ 73 w 111"/>
                    <a:gd name="T41" fmla="*/ 173 h 181"/>
                    <a:gd name="T42" fmla="*/ 67 w 111"/>
                    <a:gd name="T43" fmla="*/ 181 h 181"/>
                    <a:gd name="T44" fmla="*/ 62 w 111"/>
                    <a:gd name="T45" fmla="*/ 173 h 181"/>
                    <a:gd name="T46" fmla="*/ 58 w 111"/>
                    <a:gd name="T47" fmla="*/ 167 h 181"/>
                    <a:gd name="T48" fmla="*/ 58 w 111"/>
                    <a:gd name="T49" fmla="*/ 161 h 181"/>
                    <a:gd name="T50" fmla="*/ 56 w 111"/>
                    <a:gd name="T51" fmla="*/ 161 h 181"/>
                    <a:gd name="T52" fmla="*/ 60 w 111"/>
                    <a:gd name="T53" fmla="*/ 156 h 181"/>
                    <a:gd name="T54" fmla="*/ 46 w 111"/>
                    <a:gd name="T55" fmla="*/ 150 h 181"/>
                    <a:gd name="T56" fmla="*/ 25 w 111"/>
                    <a:gd name="T57" fmla="*/ 150 h 181"/>
                    <a:gd name="T58" fmla="*/ 2 w 111"/>
                    <a:gd name="T59" fmla="*/ 150 h 181"/>
                    <a:gd name="T60" fmla="*/ 0 w 111"/>
                    <a:gd name="T61" fmla="*/ 142 h 181"/>
                    <a:gd name="T62" fmla="*/ 4 w 111"/>
                    <a:gd name="T63" fmla="*/ 136 h 181"/>
                    <a:gd name="T64" fmla="*/ 4 w 111"/>
                    <a:gd name="T65" fmla="*/ 129 h 181"/>
                    <a:gd name="T66" fmla="*/ 10 w 111"/>
                    <a:gd name="T67" fmla="*/ 123 h 181"/>
                    <a:gd name="T68" fmla="*/ 14 w 111"/>
                    <a:gd name="T69" fmla="*/ 117 h 181"/>
                    <a:gd name="T70" fmla="*/ 15 w 111"/>
                    <a:gd name="T71" fmla="*/ 111 h 181"/>
                    <a:gd name="T72" fmla="*/ 19 w 111"/>
                    <a:gd name="T73" fmla="*/ 108 h 181"/>
                    <a:gd name="T74" fmla="*/ 19 w 111"/>
                    <a:gd name="T75" fmla="*/ 106 h 181"/>
                    <a:gd name="T76" fmla="*/ 21 w 111"/>
                    <a:gd name="T77" fmla="*/ 98 h 181"/>
                    <a:gd name="T78" fmla="*/ 19 w 111"/>
                    <a:gd name="T79" fmla="*/ 94 h 181"/>
                    <a:gd name="T80" fmla="*/ 19 w 111"/>
                    <a:gd name="T81" fmla="*/ 90 h 181"/>
                    <a:gd name="T82" fmla="*/ 17 w 111"/>
                    <a:gd name="T83" fmla="*/ 87 h 181"/>
                    <a:gd name="T84" fmla="*/ 15 w 111"/>
                    <a:gd name="T85" fmla="*/ 79 h 181"/>
                    <a:gd name="T86" fmla="*/ 17 w 111"/>
                    <a:gd name="T87" fmla="*/ 71 h 181"/>
                    <a:gd name="T88" fmla="*/ 15 w 111"/>
                    <a:gd name="T89" fmla="*/ 63 h 181"/>
                    <a:gd name="T90" fmla="*/ 15 w 111"/>
                    <a:gd name="T91" fmla="*/ 62 h 181"/>
                    <a:gd name="T92" fmla="*/ 14 w 111"/>
                    <a:gd name="T93" fmla="*/ 58 h 181"/>
                    <a:gd name="T94" fmla="*/ 17 w 111"/>
                    <a:gd name="T95" fmla="*/ 52 h 181"/>
                    <a:gd name="T96" fmla="*/ 17 w 111"/>
                    <a:gd name="T97" fmla="*/ 46 h 181"/>
                    <a:gd name="T98" fmla="*/ 17 w 111"/>
                    <a:gd name="T99" fmla="*/ 40 h 181"/>
                    <a:gd name="T100" fmla="*/ 25 w 111"/>
                    <a:gd name="T101" fmla="*/ 35 h 181"/>
                    <a:gd name="T102" fmla="*/ 27 w 111"/>
                    <a:gd name="T103" fmla="*/ 31 h 181"/>
                    <a:gd name="T104" fmla="*/ 25 w 111"/>
                    <a:gd name="T105" fmla="*/ 27 h 181"/>
                    <a:gd name="T106" fmla="*/ 31 w 111"/>
                    <a:gd name="T107" fmla="*/ 23 h 181"/>
                    <a:gd name="T108" fmla="*/ 35 w 111"/>
                    <a:gd name="T109" fmla="*/ 21 h 181"/>
                    <a:gd name="T110" fmla="*/ 35 w 111"/>
                    <a:gd name="T111" fmla="*/ 12 h 181"/>
                    <a:gd name="T112" fmla="*/ 35 w 111"/>
                    <a:gd name="T113" fmla="*/ 10 h 181"/>
                    <a:gd name="T114" fmla="*/ 42 w 111"/>
                    <a:gd name="T115" fmla="*/ 4 h 181"/>
                    <a:gd name="T116" fmla="*/ 52 w 111"/>
                    <a:gd name="T117" fmla="*/ 0 h 181"/>
                    <a:gd name="T118" fmla="*/ 77 w 111"/>
                    <a:gd name="T119" fmla="*/ 0 h 181"/>
                    <a:gd name="T120" fmla="*/ 98 w 111"/>
                    <a:gd name="T121" fmla="*/ 0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11" h="181">
                      <a:moveTo>
                        <a:pt x="100" y="179"/>
                      </a:moveTo>
                      <a:lnTo>
                        <a:pt x="102" y="179"/>
                      </a:lnTo>
                      <a:lnTo>
                        <a:pt x="102" y="181"/>
                      </a:lnTo>
                      <a:lnTo>
                        <a:pt x="100" y="181"/>
                      </a:lnTo>
                      <a:lnTo>
                        <a:pt x="100" y="179"/>
                      </a:lnTo>
                      <a:lnTo>
                        <a:pt x="98" y="179"/>
                      </a:lnTo>
                      <a:lnTo>
                        <a:pt x="100" y="179"/>
                      </a:lnTo>
                      <a:close/>
                      <a:moveTo>
                        <a:pt x="81" y="179"/>
                      </a:moveTo>
                      <a:lnTo>
                        <a:pt x="79" y="179"/>
                      </a:lnTo>
                      <a:lnTo>
                        <a:pt x="81" y="179"/>
                      </a:lnTo>
                      <a:lnTo>
                        <a:pt x="79" y="179"/>
                      </a:lnTo>
                      <a:lnTo>
                        <a:pt x="81" y="179"/>
                      </a:lnTo>
                      <a:lnTo>
                        <a:pt x="79" y="179"/>
                      </a:lnTo>
                      <a:lnTo>
                        <a:pt x="81" y="179"/>
                      </a:lnTo>
                      <a:close/>
                      <a:moveTo>
                        <a:pt x="92" y="177"/>
                      </a:moveTo>
                      <a:lnTo>
                        <a:pt x="92" y="179"/>
                      </a:lnTo>
                      <a:lnTo>
                        <a:pt x="94" y="179"/>
                      </a:lnTo>
                      <a:lnTo>
                        <a:pt x="96" y="179"/>
                      </a:lnTo>
                      <a:lnTo>
                        <a:pt x="94" y="179"/>
                      </a:lnTo>
                      <a:lnTo>
                        <a:pt x="92" y="179"/>
                      </a:lnTo>
                      <a:lnTo>
                        <a:pt x="90" y="179"/>
                      </a:lnTo>
                      <a:lnTo>
                        <a:pt x="92" y="179"/>
                      </a:lnTo>
                      <a:lnTo>
                        <a:pt x="92" y="177"/>
                      </a:lnTo>
                      <a:close/>
                      <a:moveTo>
                        <a:pt x="96" y="173"/>
                      </a:moveTo>
                      <a:lnTo>
                        <a:pt x="96" y="175"/>
                      </a:lnTo>
                      <a:lnTo>
                        <a:pt x="96" y="173"/>
                      </a:lnTo>
                      <a:close/>
                      <a:moveTo>
                        <a:pt x="87" y="173"/>
                      </a:moveTo>
                      <a:lnTo>
                        <a:pt x="88" y="173"/>
                      </a:lnTo>
                      <a:lnTo>
                        <a:pt x="87" y="173"/>
                      </a:lnTo>
                      <a:close/>
                      <a:moveTo>
                        <a:pt x="96" y="173"/>
                      </a:moveTo>
                      <a:lnTo>
                        <a:pt x="96" y="175"/>
                      </a:lnTo>
                      <a:lnTo>
                        <a:pt x="96" y="173"/>
                      </a:lnTo>
                      <a:close/>
                      <a:moveTo>
                        <a:pt x="98" y="0"/>
                      </a:moveTo>
                      <a:lnTo>
                        <a:pt x="100" y="0"/>
                      </a:lnTo>
                      <a:lnTo>
                        <a:pt x="102" y="0"/>
                      </a:lnTo>
                      <a:lnTo>
                        <a:pt x="104" y="0"/>
                      </a:lnTo>
                      <a:lnTo>
                        <a:pt x="108" y="0"/>
                      </a:lnTo>
                      <a:lnTo>
                        <a:pt x="110" y="0"/>
                      </a:lnTo>
                      <a:lnTo>
                        <a:pt x="110" y="2"/>
                      </a:lnTo>
                      <a:lnTo>
                        <a:pt x="110" y="4"/>
                      </a:lnTo>
                      <a:lnTo>
                        <a:pt x="111" y="4"/>
                      </a:lnTo>
                      <a:lnTo>
                        <a:pt x="111" y="6"/>
                      </a:lnTo>
                      <a:lnTo>
                        <a:pt x="111" y="8"/>
                      </a:lnTo>
                      <a:lnTo>
                        <a:pt x="111" y="10"/>
                      </a:lnTo>
                      <a:lnTo>
                        <a:pt x="111" y="12"/>
                      </a:lnTo>
                      <a:lnTo>
                        <a:pt x="111" y="14"/>
                      </a:lnTo>
                      <a:lnTo>
                        <a:pt x="111" y="15"/>
                      </a:lnTo>
                      <a:lnTo>
                        <a:pt x="110" y="15"/>
                      </a:lnTo>
                      <a:lnTo>
                        <a:pt x="110" y="17"/>
                      </a:lnTo>
                      <a:lnTo>
                        <a:pt x="110" y="19"/>
                      </a:lnTo>
                      <a:lnTo>
                        <a:pt x="110" y="21"/>
                      </a:lnTo>
                      <a:lnTo>
                        <a:pt x="110" y="23"/>
                      </a:lnTo>
                      <a:lnTo>
                        <a:pt x="110" y="25"/>
                      </a:lnTo>
                      <a:lnTo>
                        <a:pt x="110" y="27"/>
                      </a:lnTo>
                      <a:lnTo>
                        <a:pt x="110" y="29"/>
                      </a:lnTo>
                      <a:lnTo>
                        <a:pt x="110" y="31"/>
                      </a:lnTo>
                      <a:lnTo>
                        <a:pt x="110" y="33"/>
                      </a:lnTo>
                      <a:lnTo>
                        <a:pt x="108" y="33"/>
                      </a:lnTo>
                      <a:lnTo>
                        <a:pt x="108" y="35"/>
                      </a:lnTo>
                      <a:lnTo>
                        <a:pt x="108" y="37"/>
                      </a:lnTo>
                      <a:lnTo>
                        <a:pt x="108" y="38"/>
                      </a:lnTo>
                      <a:lnTo>
                        <a:pt x="108" y="40"/>
                      </a:lnTo>
                      <a:lnTo>
                        <a:pt x="108" y="42"/>
                      </a:lnTo>
                      <a:lnTo>
                        <a:pt x="108" y="44"/>
                      </a:lnTo>
                      <a:lnTo>
                        <a:pt x="108" y="46"/>
                      </a:lnTo>
                      <a:lnTo>
                        <a:pt x="108" y="48"/>
                      </a:lnTo>
                      <a:lnTo>
                        <a:pt x="108" y="50"/>
                      </a:lnTo>
                      <a:lnTo>
                        <a:pt x="106" y="50"/>
                      </a:lnTo>
                      <a:lnTo>
                        <a:pt x="106" y="52"/>
                      </a:lnTo>
                      <a:lnTo>
                        <a:pt x="106" y="54"/>
                      </a:lnTo>
                      <a:lnTo>
                        <a:pt x="106" y="56"/>
                      </a:lnTo>
                      <a:lnTo>
                        <a:pt x="106" y="58"/>
                      </a:lnTo>
                      <a:lnTo>
                        <a:pt x="106" y="60"/>
                      </a:lnTo>
                      <a:lnTo>
                        <a:pt x="106" y="62"/>
                      </a:lnTo>
                      <a:lnTo>
                        <a:pt x="106" y="63"/>
                      </a:lnTo>
                      <a:lnTo>
                        <a:pt x="106" y="65"/>
                      </a:lnTo>
                      <a:lnTo>
                        <a:pt x="106" y="67"/>
                      </a:lnTo>
                      <a:lnTo>
                        <a:pt x="106" y="69"/>
                      </a:lnTo>
                      <a:lnTo>
                        <a:pt x="104" y="69"/>
                      </a:lnTo>
                      <a:lnTo>
                        <a:pt x="104" y="71"/>
                      </a:lnTo>
                      <a:lnTo>
                        <a:pt x="104" y="73"/>
                      </a:lnTo>
                      <a:lnTo>
                        <a:pt x="104" y="75"/>
                      </a:lnTo>
                      <a:lnTo>
                        <a:pt x="104" y="77"/>
                      </a:lnTo>
                      <a:lnTo>
                        <a:pt x="104" y="79"/>
                      </a:lnTo>
                      <a:lnTo>
                        <a:pt x="104" y="81"/>
                      </a:lnTo>
                      <a:lnTo>
                        <a:pt x="104" y="83"/>
                      </a:lnTo>
                      <a:lnTo>
                        <a:pt x="104" y="85"/>
                      </a:lnTo>
                      <a:lnTo>
                        <a:pt x="104" y="87"/>
                      </a:lnTo>
                      <a:lnTo>
                        <a:pt x="104" y="88"/>
                      </a:lnTo>
                      <a:lnTo>
                        <a:pt x="102" y="88"/>
                      </a:lnTo>
                      <a:lnTo>
                        <a:pt x="102" y="90"/>
                      </a:lnTo>
                      <a:lnTo>
                        <a:pt x="102" y="92"/>
                      </a:lnTo>
                      <a:lnTo>
                        <a:pt x="102" y="94"/>
                      </a:lnTo>
                      <a:lnTo>
                        <a:pt x="102" y="96"/>
                      </a:lnTo>
                      <a:lnTo>
                        <a:pt x="102" y="98"/>
                      </a:lnTo>
                      <a:lnTo>
                        <a:pt x="102" y="100"/>
                      </a:lnTo>
                      <a:lnTo>
                        <a:pt x="102" y="102"/>
                      </a:lnTo>
                      <a:lnTo>
                        <a:pt x="102" y="104"/>
                      </a:lnTo>
                      <a:lnTo>
                        <a:pt x="102" y="106"/>
                      </a:lnTo>
                      <a:lnTo>
                        <a:pt x="102" y="108"/>
                      </a:lnTo>
                      <a:lnTo>
                        <a:pt x="100" y="108"/>
                      </a:lnTo>
                      <a:lnTo>
                        <a:pt x="100" y="110"/>
                      </a:lnTo>
                      <a:lnTo>
                        <a:pt x="100" y="111"/>
                      </a:lnTo>
                      <a:lnTo>
                        <a:pt x="100" y="113"/>
                      </a:lnTo>
                      <a:lnTo>
                        <a:pt x="100" y="115"/>
                      </a:lnTo>
                      <a:lnTo>
                        <a:pt x="100" y="117"/>
                      </a:lnTo>
                      <a:lnTo>
                        <a:pt x="100" y="119"/>
                      </a:lnTo>
                      <a:lnTo>
                        <a:pt x="100" y="121"/>
                      </a:lnTo>
                      <a:lnTo>
                        <a:pt x="100" y="123"/>
                      </a:lnTo>
                      <a:lnTo>
                        <a:pt x="100" y="125"/>
                      </a:lnTo>
                      <a:lnTo>
                        <a:pt x="100" y="127"/>
                      </a:lnTo>
                      <a:lnTo>
                        <a:pt x="100" y="129"/>
                      </a:lnTo>
                      <a:lnTo>
                        <a:pt x="100" y="131"/>
                      </a:lnTo>
                      <a:lnTo>
                        <a:pt x="100" y="133"/>
                      </a:lnTo>
                      <a:lnTo>
                        <a:pt x="100" y="135"/>
                      </a:lnTo>
                      <a:lnTo>
                        <a:pt x="100" y="136"/>
                      </a:lnTo>
                      <a:lnTo>
                        <a:pt x="100" y="138"/>
                      </a:lnTo>
                      <a:lnTo>
                        <a:pt x="100" y="140"/>
                      </a:lnTo>
                      <a:lnTo>
                        <a:pt x="102" y="140"/>
                      </a:lnTo>
                      <a:lnTo>
                        <a:pt x="102" y="142"/>
                      </a:lnTo>
                      <a:lnTo>
                        <a:pt x="102" y="144"/>
                      </a:lnTo>
                      <a:lnTo>
                        <a:pt x="102" y="146"/>
                      </a:lnTo>
                      <a:lnTo>
                        <a:pt x="102" y="148"/>
                      </a:lnTo>
                      <a:lnTo>
                        <a:pt x="102" y="150"/>
                      </a:lnTo>
                      <a:lnTo>
                        <a:pt x="102" y="152"/>
                      </a:lnTo>
                      <a:lnTo>
                        <a:pt x="102" y="154"/>
                      </a:lnTo>
                      <a:lnTo>
                        <a:pt x="102" y="156"/>
                      </a:lnTo>
                      <a:lnTo>
                        <a:pt x="102" y="158"/>
                      </a:lnTo>
                      <a:lnTo>
                        <a:pt x="102" y="159"/>
                      </a:lnTo>
                      <a:lnTo>
                        <a:pt x="102" y="161"/>
                      </a:lnTo>
                      <a:lnTo>
                        <a:pt x="102" y="163"/>
                      </a:lnTo>
                      <a:lnTo>
                        <a:pt x="102" y="165"/>
                      </a:lnTo>
                      <a:lnTo>
                        <a:pt x="102" y="167"/>
                      </a:lnTo>
                      <a:lnTo>
                        <a:pt x="102" y="169"/>
                      </a:lnTo>
                      <a:lnTo>
                        <a:pt x="102" y="171"/>
                      </a:lnTo>
                      <a:lnTo>
                        <a:pt x="102" y="173"/>
                      </a:lnTo>
                      <a:lnTo>
                        <a:pt x="102" y="175"/>
                      </a:lnTo>
                      <a:lnTo>
                        <a:pt x="102" y="173"/>
                      </a:lnTo>
                      <a:lnTo>
                        <a:pt x="102" y="175"/>
                      </a:lnTo>
                      <a:lnTo>
                        <a:pt x="102" y="173"/>
                      </a:lnTo>
                      <a:lnTo>
                        <a:pt x="100" y="175"/>
                      </a:lnTo>
                      <a:lnTo>
                        <a:pt x="100" y="173"/>
                      </a:lnTo>
                      <a:lnTo>
                        <a:pt x="100" y="175"/>
                      </a:lnTo>
                      <a:lnTo>
                        <a:pt x="100" y="173"/>
                      </a:lnTo>
                      <a:lnTo>
                        <a:pt x="100" y="175"/>
                      </a:lnTo>
                      <a:lnTo>
                        <a:pt x="98" y="175"/>
                      </a:lnTo>
                      <a:lnTo>
                        <a:pt x="96" y="175"/>
                      </a:lnTo>
                      <a:lnTo>
                        <a:pt x="96" y="173"/>
                      </a:lnTo>
                      <a:lnTo>
                        <a:pt x="98" y="173"/>
                      </a:lnTo>
                      <a:lnTo>
                        <a:pt x="96" y="173"/>
                      </a:lnTo>
                      <a:lnTo>
                        <a:pt x="98" y="173"/>
                      </a:lnTo>
                      <a:lnTo>
                        <a:pt x="96" y="173"/>
                      </a:lnTo>
                      <a:lnTo>
                        <a:pt x="98" y="173"/>
                      </a:lnTo>
                      <a:lnTo>
                        <a:pt x="96" y="173"/>
                      </a:lnTo>
                      <a:lnTo>
                        <a:pt x="96" y="171"/>
                      </a:lnTo>
                      <a:lnTo>
                        <a:pt x="96" y="173"/>
                      </a:lnTo>
                      <a:lnTo>
                        <a:pt x="94" y="173"/>
                      </a:lnTo>
                      <a:lnTo>
                        <a:pt x="94" y="175"/>
                      </a:lnTo>
                      <a:lnTo>
                        <a:pt x="92" y="175"/>
                      </a:lnTo>
                      <a:lnTo>
                        <a:pt x="90" y="175"/>
                      </a:lnTo>
                      <a:lnTo>
                        <a:pt x="90" y="173"/>
                      </a:lnTo>
                      <a:lnTo>
                        <a:pt x="88" y="173"/>
                      </a:lnTo>
                      <a:lnTo>
                        <a:pt x="90" y="173"/>
                      </a:lnTo>
                      <a:lnTo>
                        <a:pt x="88" y="173"/>
                      </a:lnTo>
                      <a:lnTo>
                        <a:pt x="88" y="171"/>
                      </a:lnTo>
                      <a:lnTo>
                        <a:pt x="87" y="171"/>
                      </a:lnTo>
                      <a:lnTo>
                        <a:pt x="85" y="171"/>
                      </a:lnTo>
                      <a:lnTo>
                        <a:pt x="83" y="171"/>
                      </a:lnTo>
                      <a:lnTo>
                        <a:pt x="85" y="171"/>
                      </a:lnTo>
                      <a:lnTo>
                        <a:pt x="87" y="171"/>
                      </a:lnTo>
                      <a:lnTo>
                        <a:pt x="87" y="173"/>
                      </a:lnTo>
                      <a:lnTo>
                        <a:pt x="87" y="171"/>
                      </a:lnTo>
                      <a:lnTo>
                        <a:pt x="88" y="173"/>
                      </a:lnTo>
                      <a:lnTo>
                        <a:pt x="87" y="173"/>
                      </a:lnTo>
                      <a:lnTo>
                        <a:pt x="85" y="173"/>
                      </a:lnTo>
                      <a:lnTo>
                        <a:pt x="83" y="173"/>
                      </a:lnTo>
                      <a:lnTo>
                        <a:pt x="81" y="173"/>
                      </a:lnTo>
                      <a:lnTo>
                        <a:pt x="81" y="175"/>
                      </a:lnTo>
                      <a:lnTo>
                        <a:pt x="81" y="173"/>
                      </a:lnTo>
                      <a:lnTo>
                        <a:pt x="79" y="173"/>
                      </a:lnTo>
                      <a:lnTo>
                        <a:pt x="79" y="175"/>
                      </a:lnTo>
                      <a:lnTo>
                        <a:pt x="77" y="175"/>
                      </a:lnTo>
                      <a:lnTo>
                        <a:pt x="75" y="175"/>
                      </a:lnTo>
                      <a:lnTo>
                        <a:pt x="75" y="177"/>
                      </a:lnTo>
                      <a:lnTo>
                        <a:pt x="75" y="175"/>
                      </a:lnTo>
                      <a:lnTo>
                        <a:pt x="75" y="177"/>
                      </a:lnTo>
                      <a:lnTo>
                        <a:pt x="75" y="175"/>
                      </a:lnTo>
                      <a:lnTo>
                        <a:pt x="75" y="173"/>
                      </a:lnTo>
                      <a:lnTo>
                        <a:pt x="73" y="173"/>
                      </a:lnTo>
                      <a:lnTo>
                        <a:pt x="71" y="173"/>
                      </a:lnTo>
                      <a:lnTo>
                        <a:pt x="71" y="175"/>
                      </a:lnTo>
                      <a:lnTo>
                        <a:pt x="73" y="175"/>
                      </a:lnTo>
                      <a:lnTo>
                        <a:pt x="73" y="177"/>
                      </a:lnTo>
                      <a:lnTo>
                        <a:pt x="71" y="177"/>
                      </a:lnTo>
                      <a:lnTo>
                        <a:pt x="69" y="177"/>
                      </a:lnTo>
                      <a:lnTo>
                        <a:pt x="69" y="179"/>
                      </a:lnTo>
                      <a:lnTo>
                        <a:pt x="69" y="181"/>
                      </a:lnTo>
                      <a:lnTo>
                        <a:pt x="67" y="181"/>
                      </a:lnTo>
                      <a:lnTo>
                        <a:pt x="65" y="181"/>
                      </a:lnTo>
                      <a:lnTo>
                        <a:pt x="65" y="179"/>
                      </a:lnTo>
                      <a:lnTo>
                        <a:pt x="63" y="179"/>
                      </a:lnTo>
                      <a:lnTo>
                        <a:pt x="63" y="177"/>
                      </a:lnTo>
                      <a:lnTo>
                        <a:pt x="63" y="175"/>
                      </a:lnTo>
                      <a:lnTo>
                        <a:pt x="63" y="173"/>
                      </a:lnTo>
                      <a:lnTo>
                        <a:pt x="63" y="175"/>
                      </a:lnTo>
                      <a:lnTo>
                        <a:pt x="63" y="173"/>
                      </a:lnTo>
                      <a:lnTo>
                        <a:pt x="62" y="173"/>
                      </a:lnTo>
                      <a:lnTo>
                        <a:pt x="63" y="173"/>
                      </a:lnTo>
                      <a:lnTo>
                        <a:pt x="62" y="173"/>
                      </a:lnTo>
                      <a:lnTo>
                        <a:pt x="62" y="171"/>
                      </a:lnTo>
                      <a:lnTo>
                        <a:pt x="62" y="169"/>
                      </a:lnTo>
                      <a:lnTo>
                        <a:pt x="60" y="169"/>
                      </a:lnTo>
                      <a:lnTo>
                        <a:pt x="60" y="167"/>
                      </a:lnTo>
                      <a:lnTo>
                        <a:pt x="60" y="169"/>
                      </a:lnTo>
                      <a:lnTo>
                        <a:pt x="60" y="167"/>
                      </a:lnTo>
                      <a:lnTo>
                        <a:pt x="58" y="167"/>
                      </a:lnTo>
                      <a:lnTo>
                        <a:pt x="58" y="165"/>
                      </a:lnTo>
                      <a:lnTo>
                        <a:pt x="58" y="167"/>
                      </a:lnTo>
                      <a:lnTo>
                        <a:pt x="58" y="165"/>
                      </a:lnTo>
                      <a:lnTo>
                        <a:pt x="58" y="163"/>
                      </a:lnTo>
                      <a:lnTo>
                        <a:pt x="58" y="165"/>
                      </a:lnTo>
                      <a:lnTo>
                        <a:pt x="58" y="163"/>
                      </a:lnTo>
                      <a:lnTo>
                        <a:pt x="56" y="163"/>
                      </a:lnTo>
                      <a:lnTo>
                        <a:pt x="58" y="163"/>
                      </a:lnTo>
                      <a:lnTo>
                        <a:pt x="58" y="161"/>
                      </a:lnTo>
                      <a:lnTo>
                        <a:pt x="56" y="161"/>
                      </a:lnTo>
                      <a:lnTo>
                        <a:pt x="56" y="163"/>
                      </a:lnTo>
                      <a:lnTo>
                        <a:pt x="56" y="161"/>
                      </a:lnTo>
                      <a:lnTo>
                        <a:pt x="58" y="161"/>
                      </a:lnTo>
                      <a:lnTo>
                        <a:pt x="56" y="161"/>
                      </a:lnTo>
                      <a:lnTo>
                        <a:pt x="58" y="161"/>
                      </a:lnTo>
                      <a:lnTo>
                        <a:pt x="56" y="161"/>
                      </a:lnTo>
                      <a:lnTo>
                        <a:pt x="58" y="161"/>
                      </a:lnTo>
                      <a:lnTo>
                        <a:pt x="56" y="161"/>
                      </a:lnTo>
                      <a:lnTo>
                        <a:pt x="58" y="161"/>
                      </a:lnTo>
                      <a:lnTo>
                        <a:pt x="56" y="161"/>
                      </a:lnTo>
                      <a:lnTo>
                        <a:pt x="58" y="161"/>
                      </a:lnTo>
                      <a:lnTo>
                        <a:pt x="58" y="159"/>
                      </a:lnTo>
                      <a:lnTo>
                        <a:pt x="58" y="158"/>
                      </a:lnTo>
                      <a:lnTo>
                        <a:pt x="58" y="156"/>
                      </a:lnTo>
                      <a:lnTo>
                        <a:pt x="60" y="156"/>
                      </a:lnTo>
                      <a:lnTo>
                        <a:pt x="58" y="156"/>
                      </a:lnTo>
                      <a:lnTo>
                        <a:pt x="60" y="156"/>
                      </a:lnTo>
                      <a:lnTo>
                        <a:pt x="60" y="154"/>
                      </a:lnTo>
                      <a:lnTo>
                        <a:pt x="60" y="156"/>
                      </a:lnTo>
                      <a:lnTo>
                        <a:pt x="60" y="154"/>
                      </a:lnTo>
                      <a:lnTo>
                        <a:pt x="60" y="152"/>
                      </a:lnTo>
                      <a:lnTo>
                        <a:pt x="60" y="150"/>
                      </a:lnTo>
                      <a:lnTo>
                        <a:pt x="58" y="150"/>
                      </a:lnTo>
                      <a:lnTo>
                        <a:pt x="52" y="150"/>
                      </a:lnTo>
                      <a:lnTo>
                        <a:pt x="50" y="150"/>
                      </a:lnTo>
                      <a:lnTo>
                        <a:pt x="46" y="150"/>
                      </a:lnTo>
                      <a:lnTo>
                        <a:pt x="44" y="150"/>
                      </a:lnTo>
                      <a:lnTo>
                        <a:pt x="40" y="150"/>
                      </a:lnTo>
                      <a:lnTo>
                        <a:pt x="39" y="150"/>
                      </a:lnTo>
                      <a:lnTo>
                        <a:pt x="37" y="150"/>
                      </a:lnTo>
                      <a:lnTo>
                        <a:pt x="35" y="150"/>
                      </a:lnTo>
                      <a:lnTo>
                        <a:pt x="31" y="150"/>
                      </a:lnTo>
                      <a:lnTo>
                        <a:pt x="29" y="150"/>
                      </a:lnTo>
                      <a:lnTo>
                        <a:pt x="27" y="150"/>
                      </a:lnTo>
                      <a:lnTo>
                        <a:pt x="25" y="150"/>
                      </a:lnTo>
                      <a:lnTo>
                        <a:pt x="23" y="150"/>
                      </a:lnTo>
                      <a:lnTo>
                        <a:pt x="21" y="150"/>
                      </a:lnTo>
                      <a:lnTo>
                        <a:pt x="19" y="150"/>
                      </a:lnTo>
                      <a:lnTo>
                        <a:pt x="17" y="150"/>
                      </a:lnTo>
                      <a:lnTo>
                        <a:pt x="15" y="150"/>
                      </a:lnTo>
                      <a:lnTo>
                        <a:pt x="10" y="150"/>
                      </a:lnTo>
                      <a:lnTo>
                        <a:pt x="8" y="150"/>
                      </a:lnTo>
                      <a:lnTo>
                        <a:pt x="4" y="150"/>
                      </a:lnTo>
                      <a:lnTo>
                        <a:pt x="2" y="150"/>
                      </a:lnTo>
                      <a:lnTo>
                        <a:pt x="0" y="150"/>
                      </a:lnTo>
                      <a:lnTo>
                        <a:pt x="2" y="150"/>
                      </a:lnTo>
                      <a:lnTo>
                        <a:pt x="2" y="148"/>
                      </a:lnTo>
                      <a:lnTo>
                        <a:pt x="2" y="146"/>
                      </a:lnTo>
                      <a:lnTo>
                        <a:pt x="0" y="146"/>
                      </a:lnTo>
                      <a:lnTo>
                        <a:pt x="0" y="144"/>
                      </a:lnTo>
                      <a:lnTo>
                        <a:pt x="2" y="144"/>
                      </a:lnTo>
                      <a:lnTo>
                        <a:pt x="2" y="142"/>
                      </a:lnTo>
                      <a:lnTo>
                        <a:pt x="0" y="142"/>
                      </a:lnTo>
                      <a:lnTo>
                        <a:pt x="0" y="140"/>
                      </a:lnTo>
                      <a:lnTo>
                        <a:pt x="2" y="140"/>
                      </a:lnTo>
                      <a:lnTo>
                        <a:pt x="4" y="140"/>
                      </a:lnTo>
                      <a:lnTo>
                        <a:pt x="4" y="138"/>
                      </a:lnTo>
                      <a:lnTo>
                        <a:pt x="2" y="138"/>
                      </a:lnTo>
                      <a:lnTo>
                        <a:pt x="2" y="136"/>
                      </a:lnTo>
                      <a:lnTo>
                        <a:pt x="2" y="135"/>
                      </a:lnTo>
                      <a:lnTo>
                        <a:pt x="4" y="135"/>
                      </a:lnTo>
                      <a:lnTo>
                        <a:pt x="4" y="136"/>
                      </a:lnTo>
                      <a:lnTo>
                        <a:pt x="6" y="136"/>
                      </a:lnTo>
                      <a:lnTo>
                        <a:pt x="6" y="135"/>
                      </a:lnTo>
                      <a:lnTo>
                        <a:pt x="4" y="135"/>
                      </a:lnTo>
                      <a:lnTo>
                        <a:pt x="4" y="133"/>
                      </a:lnTo>
                      <a:lnTo>
                        <a:pt x="4" y="131"/>
                      </a:lnTo>
                      <a:lnTo>
                        <a:pt x="6" y="131"/>
                      </a:lnTo>
                      <a:lnTo>
                        <a:pt x="8" y="129"/>
                      </a:lnTo>
                      <a:lnTo>
                        <a:pt x="6" y="129"/>
                      </a:lnTo>
                      <a:lnTo>
                        <a:pt x="4" y="129"/>
                      </a:lnTo>
                      <a:lnTo>
                        <a:pt x="4" y="127"/>
                      </a:lnTo>
                      <a:lnTo>
                        <a:pt x="6" y="127"/>
                      </a:lnTo>
                      <a:lnTo>
                        <a:pt x="8" y="127"/>
                      </a:lnTo>
                      <a:lnTo>
                        <a:pt x="8" y="125"/>
                      </a:lnTo>
                      <a:lnTo>
                        <a:pt x="8" y="123"/>
                      </a:lnTo>
                      <a:lnTo>
                        <a:pt x="10" y="123"/>
                      </a:lnTo>
                      <a:lnTo>
                        <a:pt x="12" y="123"/>
                      </a:lnTo>
                      <a:lnTo>
                        <a:pt x="12" y="121"/>
                      </a:lnTo>
                      <a:lnTo>
                        <a:pt x="10" y="123"/>
                      </a:lnTo>
                      <a:lnTo>
                        <a:pt x="8" y="123"/>
                      </a:lnTo>
                      <a:lnTo>
                        <a:pt x="8" y="121"/>
                      </a:lnTo>
                      <a:lnTo>
                        <a:pt x="10" y="121"/>
                      </a:lnTo>
                      <a:lnTo>
                        <a:pt x="10" y="119"/>
                      </a:lnTo>
                      <a:lnTo>
                        <a:pt x="12" y="119"/>
                      </a:lnTo>
                      <a:lnTo>
                        <a:pt x="12" y="121"/>
                      </a:lnTo>
                      <a:lnTo>
                        <a:pt x="12" y="119"/>
                      </a:lnTo>
                      <a:lnTo>
                        <a:pt x="12" y="117"/>
                      </a:lnTo>
                      <a:lnTo>
                        <a:pt x="14" y="117"/>
                      </a:lnTo>
                      <a:lnTo>
                        <a:pt x="15" y="117"/>
                      </a:lnTo>
                      <a:lnTo>
                        <a:pt x="14" y="115"/>
                      </a:lnTo>
                      <a:lnTo>
                        <a:pt x="15" y="115"/>
                      </a:lnTo>
                      <a:lnTo>
                        <a:pt x="15" y="113"/>
                      </a:lnTo>
                      <a:lnTo>
                        <a:pt x="17" y="113"/>
                      </a:lnTo>
                      <a:lnTo>
                        <a:pt x="17" y="111"/>
                      </a:lnTo>
                      <a:lnTo>
                        <a:pt x="15" y="111"/>
                      </a:lnTo>
                      <a:lnTo>
                        <a:pt x="15" y="110"/>
                      </a:lnTo>
                      <a:lnTo>
                        <a:pt x="15" y="111"/>
                      </a:lnTo>
                      <a:lnTo>
                        <a:pt x="17" y="111"/>
                      </a:lnTo>
                      <a:lnTo>
                        <a:pt x="17" y="110"/>
                      </a:lnTo>
                      <a:lnTo>
                        <a:pt x="19" y="110"/>
                      </a:lnTo>
                      <a:lnTo>
                        <a:pt x="19" y="108"/>
                      </a:lnTo>
                      <a:lnTo>
                        <a:pt x="19" y="106"/>
                      </a:lnTo>
                      <a:lnTo>
                        <a:pt x="17" y="108"/>
                      </a:lnTo>
                      <a:lnTo>
                        <a:pt x="19" y="108"/>
                      </a:lnTo>
                      <a:lnTo>
                        <a:pt x="19" y="110"/>
                      </a:lnTo>
                      <a:lnTo>
                        <a:pt x="19" y="108"/>
                      </a:lnTo>
                      <a:lnTo>
                        <a:pt x="17" y="108"/>
                      </a:lnTo>
                      <a:lnTo>
                        <a:pt x="17" y="110"/>
                      </a:lnTo>
                      <a:lnTo>
                        <a:pt x="17" y="108"/>
                      </a:lnTo>
                      <a:lnTo>
                        <a:pt x="15" y="108"/>
                      </a:lnTo>
                      <a:lnTo>
                        <a:pt x="15" y="106"/>
                      </a:lnTo>
                      <a:lnTo>
                        <a:pt x="17" y="106"/>
                      </a:lnTo>
                      <a:lnTo>
                        <a:pt x="19" y="106"/>
                      </a:lnTo>
                      <a:lnTo>
                        <a:pt x="19" y="104"/>
                      </a:lnTo>
                      <a:lnTo>
                        <a:pt x="19" y="106"/>
                      </a:lnTo>
                      <a:lnTo>
                        <a:pt x="21" y="106"/>
                      </a:lnTo>
                      <a:lnTo>
                        <a:pt x="21" y="104"/>
                      </a:lnTo>
                      <a:lnTo>
                        <a:pt x="21" y="102"/>
                      </a:lnTo>
                      <a:lnTo>
                        <a:pt x="23" y="102"/>
                      </a:lnTo>
                      <a:lnTo>
                        <a:pt x="23" y="100"/>
                      </a:lnTo>
                      <a:lnTo>
                        <a:pt x="21" y="100"/>
                      </a:lnTo>
                      <a:lnTo>
                        <a:pt x="19" y="100"/>
                      </a:lnTo>
                      <a:lnTo>
                        <a:pt x="19" y="98"/>
                      </a:lnTo>
                      <a:lnTo>
                        <a:pt x="21" y="98"/>
                      </a:lnTo>
                      <a:lnTo>
                        <a:pt x="21" y="96"/>
                      </a:lnTo>
                      <a:lnTo>
                        <a:pt x="19" y="96"/>
                      </a:lnTo>
                      <a:lnTo>
                        <a:pt x="19" y="98"/>
                      </a:lnTo>
                      <a:lnTo>
                        <a:pt x="19" y="96"/>
                      </a:lnTo>
                      <a:lnTo>
                        <a:pt x="17" y="96"/>
                      </a:lnTo>
                      <a:lnTo>
                        <a:pt x="17" y="94"/>
                      </a:lnTo>
                      <a:lnTo>
                        <a:pt x="17" y="92"/>
                      </a:lnTo>
                      <a:lnTo>
                        <a:pt x="17" y="94"/>
                      </a:lnTo>
                      <a:lnTo>
                        <a:pt x="19" y="94"/>
                      </a:lnTo>
                      <a:lnTo>
                        <a:pt x="19" y="96"/>
                      </a:lnTo>
                      <a:lnTo>
                        <a:pt x="21" y="96"/>
                      </a:lnTo>
                      <a:lnTo>
                        <a:pt x="21" y="94"/>
                      </a:lnTo>
                      <a:lnTo>
                        <a:pt x="19" y="94"/>
                      </a:lnTo>
                      <a:lnTo>
                        <a:pt x="17" y="92"/>
                      </a:lnTo>
                      <a:lnTo>
                        <a:pt x="19" y="92"/>
                      </a:lnTo>
                      <a:lnTo>
                        <a:pt x="19" y="90"/>
                      </a:lnTo>
                      <a:lnTo>
                        <a:pt x="19" y="88"/>
                      </a:lnTo>
                      <a:lnTo>
                        <a:pt x="19" y="90"/>
                      </a:lnTo>
                      <a:lnTo>
                        <a:pt x="17" y="90"/>
                      </a:lnTo>
                      <a:lnTo>
                        <a:pt x="17" y="92"/>
                      </a:lnTo>
                      <a:lnTo>
                        <a:pt x="15" y="92"/>
                      </a:lnTo>
                      <a:lnTo>
                        <a:pt x="15" y="90"/>
                      </a:lnTo>
                      <a:lnTo>
                        <a:pt x="15" y="88"/>
                      </a:lnTo>
                      <a:lnTo>
                        <a:pt x="17" y="88"/>
                      </a:lnTo>
                      <a:lnTo>
                        <a:pt x="17" y="87"/>
                      </a:lnTo>
                      <a:lnTo>
                        <a:pt x="19" y="87"/>
                      </a:lnTo>
                      <a:lnTo>
                        <a:pt x="17" y="87"/>
                      </a:lnTo>
                      <a:lnTo>
                        <a:pt x="15" y="87"/>
                      </a:lnTo>
                      <a:lnTo>
                        <a:pt x="15" y="85"/>
                      </a:lnTo>
                      <a:lnTo>
                        <a:pt x="15" y="83"/>
                      </a:lnTo>
                      <a:lnTo>
                        <a:pt x="15" y="81"/>
                      </a:lnTo>
                      <a:lnTo>
                        <a:pt x="17" y="81"/>
                      </a:lnTo>
                      <a:lnTo>
                        <a:pt x="17" y="79"/>
                      </a:lnTo>
                      <a:lnTo>
                        <a:pt x="17" y="77"/>
                      </a:lnTo>
                      <a:lnTo>
                        <a:pt x="15" y="77"/>
                      </a:lnTo>
                      <a:lnTo>
                        <a:pt x="15" y="79"/>
                      </a:lnTo>
                      <a:lnTo>
                        <a:pt x="14" y="79"/>
                      </a:lnTo>
                      <a:lnTo>
                        <a:pt x="14" y="77"/>
                      </a:lnTo>
                      <a:lnTo>
                        <a:pt x="15" y="77"/>
                      </a:lnTo>
                      <a:lnTo>
                        <a:pt x="15" y="75"/>
                      </a:lnTo>
                      <a:lnTo>
                        <a:pt x="15" y="73"/>
                      </a:lnTo>
                      <a:lnTo>
                        <a:pt x="14" y="73"/>
                      </a:lnTo>
                      <a:lnTo>
                        <a:pt x="14" y="71"/>
                      </a:lnTo>
                      <a:lnTo>
                        <a:pt x="15" y="71"/>
                      </a:lnTo>
                      <a:lnTo>
                        <a:pt x="17" y="71"/>
                      </a:lnTo>
                      <a:lnTo>
                        <a:pt x="17" y="69"/>
                      </a:lnTo>
                      <a:lnTo>
                        <a:pt x="17" y="67"/>
                      </a:lnTo>
                      <a:lnTo>
                        <a:pt x="19" y="67"/>
                      </a:lnTo>
                      <a:lnTo>
                        <a:pt x="19" y="65"/>
                      </a:lnTo>
                      <a:lnTo>
                        <a:pt x="17" y="65"/>
                      </a:lnTo>
                      <a:lnTo>
                        <a:pt x="17" y="67"/>
                      </a:lnTo>
                      <a:lnTo>
                        <a:pt x="17" y="65"/>
                      </a:lnTo>
                      <a:lnTo>
                        <a:pt x="15" y="65"/>
                      </a:lnTo>
                      <a:lnTo>
                        <a:pt x="15" y="63"/>
                      </a:lnTo>
                      <a:lnTo>
                        <a:pt x="15" y="62"/>
                      </a:lnTo>
                      <a:lnTo>
                        <a:pt x="17" y="62"/>
                      </a:lnTo>
                      <a:lnTo>
                        <a:pt x="17" y="60"/>
                      </a:lnTo>
                      <a:lnTo>
                        <a:pt x="19" y="60"/>
                      </a:lnTo>
                      <a:lnTo>
                        <a:pt x="17" y="60"/>
                      </a:lnTo>
                      <a:lnTo>
                        <a:pt x="17" y="58"/>
                      </a:lnTo>
                      <a:lnTo>
                        <a:pt x="17" y="60"/>
                      </a:lnTo>
                      <a:lnTo>
                        <a:pt x="17" y="62"/>
                      </a:lnTo>
                      <a:lnTo>
                        <a:pt x="15" y="62"/>
                      </a:lnTo>
                      <a:lnTo>
                        <a:pt x="14" y="62"/>
                      </a:lnTo>
                      <a:lnTo>
                        <a:pt x="14" y="60"/>
                      </a:lnTo>
                      <a:lnTo>
                        <a:pt x="15" y="60"/>
                      </a:lnTo>
                      <a:lnTo>
                        <a:pt x="17" y="60"/>
                      </a:lnTo>
                      <a:lnTo>
                        <a:pt x="17" y="58"/>
                      </a:lnTo>
                      <a:lnTo>
                        <a:pt x="15" y="58"/>
                      </a:lnTo>
                      <a:lnTo>
                        <a:pt x="15" y="60"/>
                      </a:lnTo>
                      <a:lnTo>
                        <a:pt x="14" y="60"/>
                      </a:lnTo>
                      <a:lnTo>
                        <a:pt x="14" y="58"/>
                      </a:lnTo>
                      <a:lnTo>
                        <a:pt x="14" y="56"/>
                      </a:lnTo>
                      <a:lnTo>
                        <a:pt x="14" y="54"/>
                      </a:lnTo>
                      <a:lnTo>
                        <a:pt x="15" y="54"/>
                      </a:lnTo>
                      <a:lnTo>
                        <a:pt x="15" y="52"/>
                      </a:lnTo>
                      <a:lnTo>
                        <a:pt x="14" y="52"/>
                      </a:lnTo>
                      <a:lnTo>
                        <a:pt x="14" y="50"/>
                      </a:lnTo>
                      <a:lnTo>
                        <a:pt x="15" y="50"/>
                      </a:lnTo>
                      <a:lnTo>
                        <a:pt x="17" y="50"/>
                      </a:lnTo>
                      <a:lnTo>
                        <a:pt x="17" y="52"/>
                      </a:lnTo>
                      <a:lnTo>
                        <a:pt x="17" y="50"/>
                      </a:lnTo>
                      <a:lnTo>
                        <a:pt x="19" y="50"/>
                      </a:lnTo>
                      <a:lnTo>
                        <a:pt x="19" y="48"/>
                      </a:lnTo>
                      <a:lnTo>
                        <a:pt x="17" y="48"/>
                      </a:lnTo>
                      <a:lnTo>
                        <a:pt x="17" y="50"/>
                      </a:lnTo>
                      <a:lnTo>
                        <a:pt x="15" y="50"/>
                      </a:lnTo>
                      <a:lnTo>
                        <a:pt x="15" y="48"/>
                      </a:lnTo>
                      <a:lnTo>
                        <a:pt x="15" y="46"/>
                      </a:lnTo>
                      <a:lnTo>
                        <a:pt x="17" y="46"/>
                      </a:lnTo>
                      <a:lnTo>
                        <a:pt x="19" y="46"/>
                      </a:lnTo>
                      <a:lnTo>
                        <a:pt x="21" y="46"/>
                      </a:lnTo>
                      <a:lnTo>
                        <a:pt x="19" y="46"/>
                      </a:lnTo>
                      <a:lnTo>
                        <a:pt x="19" y="44"/>
                      </a:lnTo>
                      <a:lnTo>
                        <a:pt x="17" y="44"/>
                      </a:lnTo>
                      <a:lnTo>
                        <a:pt x="17" y="42"/>
                      </a:lnTo>
                      <a:lnTo>
                        <a:pt x="19" y="42"/>
                      </a:lnTo>
                      <a:lnTo>
                        <a:pt x="19" y="40"/>
                      </a:lnTo>
                      <a:lnTo>
                        <a:pt x="17" y="40"/>
                      </a:lnTo>
                      <a:lnTo>
                        <a:pt x="17" y="38"/>
                      </a:lnTo>
                      <a:lnTo>
                        <a:pt x="19" y="38"/>
                      </a:lnTo>
                      <a:lnTo>
                        <a:pt x="21" y="38"/>
                      </a:lnTo>
                      <a:lnTo>
                        <a:pt x="21" y="40"/>
                      </a:lnTo>
                      <a:lnTo>
                        <a:pt x="21" y="38"/>
                      </a:lnTo>
                      <a:lnTo>
                        <a:pt x="21" y="37"/>
                      </a:lnTo>
                      <a:lnTo>
                        <a:pt x="23" y="37"/>
                      </a:lnTo>
                      <a:lnTo>
                        <a:pt x="23" y="35"/>
                      </a:lnTo>
                      <a:lnTo>
                        <a:pt x="25" y="35"/>
                      </a:lnTo>
                      <a:lnTo>
                        <a:pt x="23" y="35"/>
                      </a:lnTo>
                      <a:lnTo>
                        <a:pt x="21" y="35"/>
                      </a:lnTo>
                      <a:lnTo>
                        <a:pt x="21" y="33"/>
                      </a:lnTo>
                      <a:lnTo>
                        <a:pt x="23" y="33"/>
                      </a:lnTo>
                      <a:lnTo>
                        <a:pt x="23" y="31"/>
                      </a:lnTo>
                      <a:lnTo>
                        <a:pt x="23" y="33"/>
                      </a:lnTo>
                      <a:lnTo>
                        <a:pt x="25" y="33"/>
                      </a:lnTo>
                      <a:lnTo>
                        <a:pt x="27" y="33"/>
                      </a:lnTo>
                      <a:lnTo>
                        <a:pt x="27" y="31"/>
                      </a:lnTo>
                      <a:lnTo>
                        <a:pt x="25" y="31"/>
                      </a:lnTo>
                      <a:lnTo>
                        <a:pt x="23" y="31"/>
                      </a:lnTo>
                      <a:lnTo>
                        <a:pt x="23" y="29"/>
                      </a:lnTo>
                      <a:lnTo>
                        <a:pt x="21" y="29"/>
                      </a:lnTo>
                      <a:lnTo>
                        <a:pt x="23" y="29"/>
                      </a:lnTo>
                      <a:lnTo>
                        <a:pt x="25" y="29"/>
                      </a:lnTo>
                      <a:lnTo>
                        <a:pt x="25" y="31"/>
                      </a:lnTo>
                      <a:lnTo>
                        <a:pt x="25" y="29"/>
                      </a:lnTo>
                      <a:lnTo>
                        <a:pt x="25" y="27"/>
                      </a:lnTo>
                      <a:lnTo>
                        <a:pt x="27" y="27"/>
                      </a:lnTo>
                      <a:lnTo>
                        <a:pt x="29" y="27"/>
                      </a:lnTo>
                      <a:lnTo>
                        <a:pt x="29" y="25"/>
                      </a:lnTo>
                      <a:lnTo>
                        <a:pt x="27" y="25"/>
                      </a:lnTo>
                      <a:lnTo>
                        <a:pt x="27" y="23"/>
                      </a:lnTo>
                      <a:lnTo>
                        <a:pt x="29" y="23"/>
                      </a:lnTo>
                      <a:lnTo>
                        <a:pt x="29" y="25"/>
                      </a:lnTo>
                      <a:lnTo>
                        <a:pt x="29" y="23"/>
                      </a:lnTo>
                      <a:lnTo>
                        <a:pt x="31" y="23"/>
                      </a:lnTo>
                      <a:lnTo>
                        <a:pt x="31" y="25"/>
                      </a:lnTo>
                      <a:lnTo>
                        <a:pt x="29" y="25"/>
                      </a:lnTo>
                      <a:lnTo>
                        <a:pt x="31" y="25"/>
                      </a:lnTo>
                      <a:lnTo>
                        <a:pt x="31" y="27"/>
                      </a:lnTo>
                      <a:lnTo>
                        <a:pt x="31" y="25"/>
                      </a:lnTo>
                      <a:lnTo>
                        <a:pt x="31" y="23"/>
                      </a:lnTo>
                      <a:lnTo>
                        <a:pt x="33" y="23"/>
                      </a:lnTo>
                      <a:lnTo>
                        <a:pt x="33" y="21"/>
                      </a:lnTo>
                      <a:lnTo>
                        <a:pt x="35" y="21"/>
                      </a:lnTo>
                      <a:lnTo>
                        <a:pt x="33" y="21"/>
                      </a:lnTo>
                      <a:lnTo>
                        <a:pt x="33" y="19"/>
                      </a:lnTo>
                      <a:lnTo>
                        <a:pt x="33" y="17"/>
                      </a:lnTo>
                      <a:lnTo>
                        <a:pt x="35" y="17"/>
                      </a:lnTo>
                      <a:lnTo>
                        <a:pt x="35" y="15"/>
                      </a:lnTo>
                      <a:lnTo>
                        <a:pt x="33" y="15"/>
                      </a:lnTo>
                      <a:lnTo>
                        <a:pt x="33" y="14"/>
                      </a:lnTo>
                      <a:lnTo>
                        <a:pt x="33" y="12"/>
                      </a:lnTo>
                      <a:lnTo>
                        <a:pt x="35" y="12"/>
                      </a:lnTo>
                      <a:lnTo>
                        <a:pt x="35" y="14"/>
                      </a:lnTo>
                      <a:lnTo>
                        <a:pt x="37" y="14"/>
                      </a:lnTo>
                      <a:lnTo>
                        <a:pt x="37" y="12"/>
                      </a:lnTo>
                      <a:lnTo>
                        <a:pt x="35" y="12"/>
                      </a:lnTo>
                      <a:lnTo>
                        <a:pt x="35" y="10"/>
                      </a:lnTo>
                      <a:lnTo>
                        <a:pt x="35" y="8"/>
                      </a:lnTo>
                      <a:lnTo>
                        <a:pt x="37" y="8"/>
                      </a:lnTo>
                      <a:lnTo>
                        <a:pt x="37" y="10"/>
                      </a:lnTo>
                      <a:lnTo>
                        <a:pt x="35" y="10"/>
                      </a:lnTo>
                      <a:lnTo>
                        <a:pt x="37" y="10"/>
                      </a:lnTo>
                      <a:lnTo>
                        <a:pt x="37" y="8"/>
                      </a:lnTo>
                      <a:lnTo>
                        <a:pt x="37" y="6"/>
                      </a:lnTo>
                      <a:lnTo>
                        <a:pt x="37" y="4"/>
                      </a:lnTo>
                      <a:lnTo>
                        <a:pt x="39" y="4"/>
                      </a:lnTo>
                      <a:lnTo>
                        <a:pt x="39" y="6"/>
                      </a:lnTo>
                      <a:lnTo>
                        <a:pt x="40" y="6"/>
                      </a:lnTo>
                      <a:lnTo>
                        <a:pt x="42" y="6"/>
                      </a:lnTo>
                      <a:lnTo>
                        <a:pt x="42" y="4"/>
                      </a:lnTo>
                      <a:lnTo>
                        <a:pt x="44" y="4"/>
                      </a:lnTo>
                      <a:lnTo>
                        <a:pt x="44" y="2"/>
                      </a:lnTo>
                      <a:lnTo>
                        <a:pt x="42" y="2"/>
                      </a:lnTo>
                      <a:lnTo>
                        <a:pt x="42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50" y="0"/>
                      </a:lnTo>
                      <a:lnTo>
                        <a:pt x="52" y="0"/>
                      </a:lnTo>
                      <a:lnTo>
                        <a:pt x="56" y="0"/>
                      </a:lnTo>
                      <a:lnTo>
                        <a:pt x="58" y="0"/>
                      </a:lnTo>
                      <a:lnTo>
                        <a:pt x="60" y="0"/>
                      </a:lnTo>
                      <a:lnTo>
                        <a:pt x="62" y="0"/>
                      </a:lnTo>
                      <a:lnTo>
                        <a:pt x="63" y="0"/>
                      </a:lnTo>
                      <a:lnTo>
                        <a:pt x="67" y="0"/>
                      </a:lnTo>
                      <a:lnTo>
                        <a:pt x="73" y="0"/>
                      </a:lnTo>
                      <a:lnTo>
                        <a:pt x="75" y="0"/>
                      </a:lnTo>
                      <a:lnTo>
                        <a:pt x="77" y="0"/>
                      </a:lnTo>
                      <a:lnTo>
                        <a:pt x="81" y="0"/>
                      </a:lnTo>
                      <a:lnTo>
                        <a:pt x="83" y="0"/>
                      </a:lnTo>
                      <a:lnTo>
                        <a:pt x="85" y="0"/>
                      </a:lnTo>
                      <a:lnTo>
                        <a:pt x="87" y="0"/>
                      </a:lnTo>
                      <a:lnTo>
                        <a:pt x="88" y="0"/>
                      </a:lnTo>
                      <a:lnTo>
                        <a:pt x="90" y="0"/>
                      </a:lnTo>
                      <a:lnTo>
                        <a:pt x="92" y="0"/>
                      </a:lnTo>
                      <a:lnTo>
                        <a:pt x="96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48" name="Freeform 1391"/>
                <p:cNvSpPr>
                  <a:spLocks/>
                </p:cNvSpPr>
                <p:nvPr/>
              </p:nvSpPr>
              <p:spPr bwMode="auto">
                <a:xfrm>
                  <a:off x="4924724" y="2809220"/>
                  <a:ext cx="433388" cy="103188"/>
                </a:xfrm>
                <a:custGeom>
                  <a:avLst/>
                  <a:gdLst>
                    <a:gd name="T0" fmla="*/ 87 w 273"/>
                    <a:gd name="T1" fmla="*/ 2 h 65"/>
                    <a:gd name="T2" fmla="*/ 102 w 273"/>
                    <a:gd name="T3" fmla="*/ 2 h 65"/>
                    <a:gd name="T4" fmla="*/ 117 w 273"/>
                    <a:gd name="T5" fmla="*/ 2 h 65"/>
                    <a:gd name="T6" fmla="*/ 127 w 273"/>
                    <a:gd name="T7" fmla="*/ 0 h 65"/>
                    <a:gd name="T8" fmla="*/ 142 w 273"/>
                    <a:gd name="T9" fmla="*/ 2 h 65"/>
                    <a:gd name="T10" fmla="*/ 158 w 273"/>
                    <a:gd name="T11" fmla="*/ 2 h 65"/>
                    <a:gd name="T12" fmla="*/ 171 w 273"/>
                    <a:gd name="T13" fmla="*/ 2 h 65"/>
                    <a:gd name="T14" fmla="*/ 187 w 273"/>
                    <a:gd name="T15" fmla="*/ 2 h 65"/>
                    <a:gd name="T16" fmla="*/ 204 w 273"/>
                    <a:gd name="T17" fmla="*/ 4 h 65"/>
                    <a:gd name="T18" fmla="*/ 217 w 273"/>
                    <a:gd name="T19" fmla="*/ 2 h 65"/>
                    <a:gd name="T20" fmla="*/ 231 w 273"/>
                    <a:gd name="T21" fmla="*/ 4 h 65"/>
                    <a:gd name="T22" fmla="*/ 244 w 273"/>
                    <a:gd name="T23" fmla="*/ 4 h 65"/>
                    <a:gd name="T24" fmla="*/ 252 w 273"/>
                    <a:gd name="T25" fmla="*/ 2 h 65"/>
                    <a:gd name="T26" fmla="*/ 263 w 273"/>
                    <a:gd name="T27" fmla="*/ 4 h 65"/>
                    <a:gd name="T28" fmla="*/ 273 w 273"/>
                    <a:gd name="T29" fmla="*/ 4 h 65"/>
                    <a:gd name="T30" fmla="*/ 269 w 273"/>
                    <a:gd name="T31" fmla="*/ 13 h 65"/>
                    <a:gd name="T32" fmla="*/ 263 w 273"/>
                    <a:gd name="T33" fmla="*/ 17 h 65"/>
                    <a:gd name="T34" fmla="*/ 258 w 273"/>
                    <a:gd name="T35" fmla="*/ 21 h 65"/>
                    <a:gd name="T36" fmla="*/ 252 w 273"/>
                    <a:gd name="T37" fmla="*/ 21 h 65"/>
                    <a:gd name="T38" fmla="*/ 244 w 273"/>
                    <a:gd name="T39" fmla="*/ 27 h 65"/>
                    <a:gd name="T40" fmla="*/ 242 w 273"/>
                    <a:gd name="T41" fmla="*/ 23 h 65"/>
                    <a:gd name="T42" fmla="*/ 237 w 273"/>
                    <a:gd name="T43" fmla="*/ 29 h 65"/>
                    <a:gd name="T44" fmla="*/ 233 w 273"/>
                    <a:gd name="T45" fmla="*/ 31 h 65"/>
                    <a:gd name="T46" fmla="*/ 225 w 273"/>
                    <a:gd name="T47" fmla="*/ 36 h 65"/>
                    <a:gd name="T48" fmla="*/ 219 w 273"/>
                    <a:gd name="T49" fmla="*/ 40 h 65"/>
                    <a:gd name="T50" fmla="*/ 212 w 273"/>
                    <a:gd name="T51" fmla="*/ 42 h 65"/>
                    <a:gd name="T52" fmla="*/ 206 w 273"/>
                    <a:gd name="T53" fmla="*/ 44 h 65"/>
                    <a:gd name="T54" fmla="*/ 200 w 273"/>
                    <a:gd name="T55" fmla="*/ 48 h 65"/>
                    <a:gd name="T56" fmla="*/ 194 w 273"/>
                    <a:gd name="T57" fmla="*/ 55 h 65"/>
                    <a:gd name="T58" fmla="*/ 189 w 273"/>
                    <a:gd name="T59" fmla="*/ 59 h 65"/>
                    <a:gd name="T60" fmla="*/ 179 w 273"/>
                    <a:gd name="T61" fmla="*/ 65 h 65"/>
                    <a:gd name="T62" fmla="*/ 164 w 273"/>
                    <a:gd name="T63" fmla="*/ 65 h 65"/>
                    <a:gd name="T64" fmla="*/ 148 w 273"/>
                    <a:gd name="T65" fmla="*/ 65 h 65"/>
                    <a:gd name="T66" fmla="*/ 133 w 273"/>
                    <a:gd name="T67" fmla="*/ 65 h 65"/>
                    <a:gd name="T68" fmla="*/ 117 w 273"/>
                    <a:gd name="T69" fmla="*/ 65 h 65"/>
                    <a:gd name="T70" fmla="*/ 104 w 273"/>
                    <a:gd name="T71" fmla="*/ 65 h 65"/>
                    <a:gd name="T72" fmla="*/ 89 w 273"/>
                    <a:gd name="T73" fmla="*/ 65 h 65"/>
                    <a:gd name="T74" fmla="*/ 73 w 273"/>
                    <a:gd name="T75" fmla="*/ 65 h 65"/>
                    <a:gd name="T76" fmla="*/ 56 w 273"/>
                    <a:gd name="T77" fmla="*/ 65 h 65"/>
                    <a:gd name="T78" fmla="*/ 41 w 273"/>
                    <a:gd name="T79" fmla="*/ 65 h 65"/>
                    <a:gd name="T80" fmla="*/ 20 w 273"/>
                    <a:gd name="T81" fmla="*/ 65 h 65"/>
                    <a:gd name="T82" fmla="*/ 4 w 273"/>
                    <a:gd name="T83" fmla="*/ 65 h 65"/>
                    <a:gd name="T84" fmla="*/ 4 w 273"/>
                    <a:gd name="T85" fmla="*/ 59 h 65"/>
                    <a:gd name="T86" fmla="*/ 6 w 273"/>
                    <a:gd name="T87" fmla="*/ 55 h 65"/>
                    <a:gd name="T88" fmla="*/ 6 w 273"/>
                    <a:gd name="T89" fmla="*/ 48 h 65"/>
                    <a:gd name="T90" fmla="*/ 6 w 273"/>
                    <a:gd name="T91" fmla="*/ 46 h 65"/>
                    <a:gd name="T92" fmla="*/ 8 w 273"/>
                    <a:gd name="T93" fmla="*/ 44 h 65"/>
                    <a:gd name="T94" fmla="*/ 14 w 273"/>
                    <a:gd name="T95" fmla="*/ 40 h 65"/>
                    <a:gd name="T96" fmla="*/ 18 w 273"/>
                    <a:gd name="T97" fmla="*/ 32 h 65"/>
                    <a:gd name="T98" fmla="*/ 21 w 273"/>
                    <a:gd name="T99" fmla="*/ 31 h 65"/>
                    <a:gd name="T100" fmla="*/ 20 w 273"/>
                    <a:gd name="T101" fmla="*/ 23 h 65"/>
                    <a:gd name="T102" fmla="*/ 20 w 273"/>
                    <a:gd name="T103" fmla="*/ 15 h 65"/>
                    <a:gd name="T104" fmla="*/ 23 w 273"/>
                    <a:gd name="T105" fmla="*/ 15 h 65"/>
                    <a:gd name="T106" fmla="*/ 25 w 273"/>
                    <a:gd name="T107" fmla="*/ 7 h 65"/>
                    <a:gd name="T108" fmla="*/ 31 w 273"/>
                    <a:gd name="T109" fmla="*/ 6 h 65"/>
                    <a:gd name="T110" fmla="*/ 50 w 273"/>
                    <a:gd name="T111" fmla="*/ 6 h 65"/>
                    <a:gd name="T112" fmla="*/ 69 w 273"/>
                    <a:gd name="T113" fmla="*/ 6 h 65"/>
                    <a:gd name="T114" fmla="*/ 75 w 273"/>
                    <a:gd name="T115" fmla="*/ 0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73" h="65">
                      <a:moveTo>
                        <a:pt x="77" y="0"/>
                      </a:moveTo>
                      <a:lnTo>
                        <a:pt x="77" y="2"/>
                      </a:lnTo>
                      <a:lnTo>
                        <a:pt x="79" y="2"/>
                      </a:lnTo>
                      <a:lnTo>
                        <a:pt x="81" y="2"/>
                      </a:lnTo>
                      <a:lnTo>
                        <a:pt x="83" y="2"/>
                      </a:lnTo>
                      <a:lnTo>
                        <a:pt x="85" y="2"/>
                      </a:lnTo>
                      <a:lnTo>
                        <a:pt x="87" y="2"/>
                      </a:lnTo>
                      <a:lnTo>
                        <a:pt x="89" y="2"/>
                      </a:lnTo>
                      <a:lnTo>
                        <a:pt x="91" y="2"/>
                      </a:lnTo>
                      <a:lnTo>
                        <a:pt x="93" y="2"/>
                      </a:lnTo>
                      <a:lnTo>
                        <a:pt x="94" y="2"/>
                      </a:lnTo>
                      <a:lnTo>
                        <a:pt x="98" y="2"/>
                      </a:lnTo>
                      <a:lnTo>
                        <a:pt x="100" y="2"/>
                      </a:lnTo>
                      <a:lnTo>
                        <a:pt x="102" y="2"/>
                      </a:lnTo>
                      <a:lnTo>
                        <a:pt x="104" y="0"/>
                      </a:lnTo>
                      <a:lnTo>
                        <a:pt x="106" y="0"/>
                      </a:lnTo>
                      <a:lnTo>
                        <a:pt x="110" y="0"/>
                      </a:lnTo>
                      <a:lnTo>
                        <a:pt x="112" y="0"/>
                      </a:lnTo>
                      <a:lnTo>
                        <a:pt x="114" y="0"/>
                      </a:lnTo>
                      <a:lnTo>
                        <a:pt x="117" y="0"/>
                      </a:lnTo>
                      <a:lnTo>
                        <a:pt x="117" y="2"/>
                      </a:lnTo>
                      <a:lnTo>
                        <a:pt x="119" y="2"/>
                      </a:lnTo>
                      <a:lnTo>
                        <a:pt x="119" y="0"/>
                      </a:lnTo>
                      <a:lnTo>
                        <a:pt x="119" y="2"/>
                      </a:lnTo>
                      <a:lnTo>
                        <a:pt x="119" y="0"/>
                      </a:lnTo>
                      <a:lnTo>
                        <a:pt x="123" y="0"/>
                      </a:lnTo>
                      <a:lnTo>
                        <a:pt x="125" y="0"/>
                      </a:lnTo>
                      <a:lnTo>
                        <a:pt x="127" y="0"/>
                      </a:lnTo>
                      <a:lnTo>
                        <a:pt x="127" y="2"/>
                      </a:lnTo>
                      <a:lnTo>
                        <a:pt x="129" y="2"/>
                      </a:lnTo>
                      <a:lnTo>
                        <a:pt x="133" y="2"/>
                      </a:lnTo>
                      <a:lnTo>
                        <a:pt x="137" y="2"/>
                      </a:lnTo>
                      <a:lnTo>
                        <a:pt x="139" y="2"/>
                      </a:lnTo>
                      <a:lnTo>
                        <a:pt x="141" y="2"/>
                      </a:lnTo>
                      <a:lnTo>
                        <a:pt x="142" y="2"/>
                      </a:lnTo>
                      <a:lnTo>
                        <a:pt x="146" y="2"/>
                      </a:lnTo>
                      <a:lnTo>
                        <a:pt x="148" y="2"/>
                      </a:lnTo>
                      <a:lnTo>
                        <a:pt x="150" y="2"/>
                      </a:lnTo>
                      <a:lnTo>
                        <a:pt x="152" y="2"/>
                      </a:lnTo>
                      <a:lnTo>
                        <a:pt x="154" y="2"/>
                      </a:lnTo>
                      <a:lnTo>
                        <a:pt x="156" y="2"/>
                      </a:lnTo>
                      <a:lnTo>
                        <a:pt x="158" y="2"/>
                      </a:lnTo>
                      <a:lnTo>
                        <a:pt x="160" y="2"/>
                      </a:lnTo>
                      <a:lnTo>
                        <a:pt x="162" y="2"/>
                      </a:lnTo>
                      <a:lnTo>
                        <a:pt x="164" y="2"/>
                      </a:lnTo>
                      <a:lnTo>
                        <a:pt x="165" y="2"/>
                      </a:lnTo>
                      <a:lnTo>
                        <a:pt x="167" y="2"/>
                      </a:lnTo>
                      <a:lnTo>
                        <a:pt x="169" y="2"/>
                      </a:lnTo>
                      <a:lnTo>
                        <a:pt x="171" y="2"/>
                      </a:lnTo>
                      <a:lnTo>
                        <a:pt x="173" y="2"/>
                      </a:lnTo>
                      <a:lnTo>
                        <a:pt x="175" y="2"/>
                      </a:lnTo>
                      <a:lnTo>
                        <a:pt x="177" y="2"/>
                      </a:lnTo>
                      <a:lnTo>
                        <a:pt x="181" y="2"/>
                      </a:lnTo>
                      <a:lnTo>
                        <a:pt x="183" y="2"/>
                      </a:lnTo>
                      <a:lnTo>
                        <a:pt x="185" y="2"/>
                      </a:lnTo>
                      <a:lnTo>
                        <a:pt x="187" y="2"/>
                      </a:lnTo>
                      <a:lnTo>
                        <a:pt x="190" y="4"/>
                      </a:lnTo>
                      <a:lnTo>
                        <a:pt x="192" y="4"/>
                      </a:lnTo>
                      <a:lnTo>
                        <a:pt x="194" y="4"/>
                      </a:lnTo>
                      <a:lnTo>
                        <a:pt x="196" y="4"/>
                      </a:lnTo>
                      <a:lnTo>
                        <a:pt x="198" y="4"/>
                      </a:lnTo>
                      <a:lnTo>
                        <a:pt x="202" y="4"/>
                      </a:lnTo>
                      <a:lnTo>
                        <a:pt x="204" y="4"/>
                      </a:lnTo>
                      <a:lnTo>
                        <a:pt x="208" y="4"/>
                      </a:lnTo>
                      <a:lnTo>
                        <a:pt x="210" y="4"/>
                      </a:lnTo>
                      <a:lnTo>
                        <a:pt x="210" y="2"/>
                      </a:lnTo>
                      <a:lnTo>
                        <a:pt x="212" y="2"/>
                      </a:lnTo>
                      <a:lnTo>
                        <a:pt x="213" y="2"/>
                      </a:lnTo>
                      <a:lnTo>
                        <a:pt x="215" y="2"/>
                      </a:lnTo>
                      <a:lnTo>
                        <a:pt x="217" y="2"/>
                      </a:lnTo>
                      <a:lnTo>
                        <a:pt x="219" y="2"/>
                      </a:lnTo>
                      <a:lnTo>
                        <a:pt x="221" y="2"/>
                      </a:lnTo>
                      <a:lnTo>
                        <a:pt x="223" y="4"/>
                      </a:lnTo>
                      <a:lnTo>
                        <a:pt x="225" y="4"/>
                      </a:lnTo>
                      <a:lnTo>
                        <a:pt x="227" y="4"/>
                      </a:lnTo>
                      <a:lnTo>
                        <a:pt x="229" y="4"/>
                      </a:lnTo>
                      <a:lnTo>
                        <a:pt x="231" y="4"/>
                      </a:lnTo>
                      <a:lnTo>
                        <a:pt x="233" y="4"/>
                      </a:lnTo>
                      <a:lnTo>
                        <a:pt x="235" y="4"/>
                      </a:lnTo>
                      <a:lnTo>
                        <a:pt x="237" y="4"/>
                      </a:lnTo>
                      <a:lnTo>
                        <a:pt x="238" y="4"/>
                      </a:lnTo>
                      <a:lnTo>
                        <a:pt x="240" y="4"/>
                      </a:lnTo>
                      <a:lnTo>
                        <a:pt x="242" y="4"/>
                      </a:lnTo>
                      <a:lnTo>
                        <a:pt x="244" y="4"/>
                      </a:lnTo>
                      <a:lnTo>
                        <a:pt x="244" y="2"/>
                      </a:lnTo>
                      <a:lnTo>
                        <a:pt x="246" y="2"/>
                      </a:lnTo>
                      <a:lnTo>
                        <a:pt x="248" y="2"/>
                      </a:lnTo>
                      <a:lnTo>
                        <a:pt x="248" y="4"/>
                      </a:lnTo>
                      <a:lnTo>
                        <a:pt x="250" y="4"/>
                      </a:lnTo>
                      <a:lnTo>
                        <a:pt x="250" y="2"/>
                      </a:lnTo>
                      <a:lnTo>
                        <a:pt x="252" y="2"/>
                      </a:lnTo>
                      <a:lnTo>
                        <a:pt x="254" y="2"/>
                      </a:lnTo>
                      <a:lnTo>
                        <a:pt x="256" y="2"/>
                      </a:lnTo>
                      <a:lnTo>
                        <a:pt x="256" y="4"/>
                      </a:lnTo>
                      <a:lnTo>
                        <a:pt x="258" y="4"/>
                      </a:lnTo>
                      <a:lnTo>
                        <a:pt x="260" y="4"/>
                      </a:lnTo>
                      <a:lnTo>
                        <a:pt x="261" y="4"/>
                      </a:lnTo>
                      <a:lnTo>
                        <a:pt x="263" y="4"/>
                      </a:lnTo>
                      <a:lnTo>
                        <a:pt x="263" y="2"/>
                      </a:lnTo>
                      <a:lnTo>
                        <a:pt x="265" y="2"/>
                      </a:lnTo>
                      <a:lnTo>
                        <a:pt x="267" y="2"/>
                      </a:lnTo>
                      <a:lnTo>
                        <a:pt x="269" y="2"/>
                      </a:lnTo>
                      <a:lnTo>
                        <a:pt x="271" y="2"/>
                      </a:lnTo>
                      <a:lnTo>
                        <a:pt x="273" y="2"/>
                      </a:lnTo>
                      <a:lnTo>
                        <a:pt x="273" y="4"/>
                      </a:lnTo>
                      <a:lnTo>
                        <a:pt x="271" y="4"/>
                      </a:lnTo>
                      <a:lnTo>
                        <a:pt x="271" y="6"/>
                      </a:lnTo>
                      <a:lnTo>
                        <a:pt x="271" y="7"/>
                      </a:lnTo>
                      <a:lnTo>
                        <a:pt x="271" y="9"/>
                      </a:lnTo>
                      <a:lnTo>
                        <a:pt x="271" y="11"/>
                      </a:lnTo>
                      <a:lnTo>
                        <a:pt x="271" y="13"/>
                      </a:lnTo>
                      <a:lnTo>
                        <a:pt x="269" y="13"/>
                      </a:lnTo>
                      <a:lnTo>
                        <a:pt x="269" y="11"/>
                      </a:lnTo>
                      <a:lnTo>
                        <a:pt x="267" y="11"/>
                      </a:lnTo>
                      <a:lnTo>
                        <a:pt x="267" y="13"/>
                      </a:lnTo>
                      <a:lnTo>
                        <a:pt x="265" y="13"/>
                      </a:lnTo>
                      <a:lnTo>
                        <a:pt x="265" y="15"/>
                      </a:lnTo>
                      <a:lnTo>
                        <a:pt x="263" y="15"/>
                      </a:lnTo>
                      <a:lnTo>
                        <a:pt x="263" y="17"/>
                      </a:lnTo>
                      <a:lnTo>
                        <a:pt x="263" y="19"/>
                      </a:lnTo>
                      <a:lnTo>
                        <a:pt x="261" y="19"/>
                      </a:lnTo>
                      <a:lnTo>
                        <a:pt x="261" y="21"/>
                      </a:lnTo>
                      <a:lnTo>
                        <a:pt x="260" y="21"/>
                      </a:lnTo>
                      <a:lnTo>
                        <a:pt x="260" y="23"/>
                      </a:lnTo>
                      <a:lnTo>
                        <a:pt x="260" y="21"/>
                      </a:lnTo>
                      <a:lnTo>
                        <a:pt x="258" y="21"/>
                      </a:lnTo>
                      <a:lnTo>
                        <a:pt x="258" y="23"/>
                      </a:lnTo>
                      <a:lnTo>
                        <a:pt x="258" y="21"/>
                      </a:lnTo>
                      <a:lnTo>
                        <a:pt x="256" y="21"/>
                      </a:lnTo>
                      <a:lnTo>
                        <a:pt x="256" y="19"/>
                      </a:lnTo>
                      <a:lnTo>
                        <a:pt x="256" y="21"/>
                      </a:lnTo>
                      <a:lnTo>
                        <a:pt x="254" y="21"/>
                      </a:lnTo>
                      <a:lnTo>
                        <a:pt x="252" y="21"/>
                      </a:lnTo>
                      <a:lnTo>
                        <a:pt x="250" y="21"/>
                      </a:lnTo>
                      <a:lnTo>
                        <a:pt x="250" y="23"/>
                      </a:lnTo>
                      <a:lnTo>
                        <a:pt x="248" y="23"/>
                      </a:lnTo>
                      <a:lnTo>
                        <a:pt x="248" y="25"/>
                      </a:lnTo>
                      <a:lnTo>
                        <a:pt x="248" y="27"/>
                      </a:lnTo>
                      <a:lnTo>
                        <a:pt x="246" y="27"/>
                      </a:lnTo>
                      <a:lnTo>
                        <a:pt x="244" y="27"/>
                      </a:lnTo>
                      <a:lnTo>
                        <a:pt x="244" y="29"/>
                      </a:lnTo>
                      <a:lnTo>
                        <a:pt x="244" y="27"/>
                      </a:lnTo>
                      <a:lnTo>
                        <a:pt x="242" y="27"/>
                      </a:lnTo>
                      <a:lnTo>
                        <a:pt x="242" y="25"/>
                      </a:lnTo>
                      <a:lnTo>
                        <a:pt x="244" y="25"/>
                      </a:lnTo>
                      <a:lnTo>
                        <a:pt x="242" y="25"/>
                      </a:lnTo>
                      <a:lnTo>
                        <a:pt x="242" y="23"/>
                      </a:lnTo>
                      <a:lnTo>
                        <a:pt x="240" y="25"/>
                      </a:lnTo>
                      <a:lnTo>
                        <a:pt x="238" y="25"/>
                      </a:lnTo>
                      <a:lnTo>
                        <a:pt x="238" y="27"/>
                      </a:lnTo>
                      <a:lnTo>
                        <a:pt x="237" y="27"/>
                      </a:lnTo>
                      <a:lnTo>
                        <a:pt x="238" y="27"/>
                      </a:lnTo>
                      <a:lnTo>
                        <a:pt x="237" y="27"/>
                      </a:lnTo>
                      <a:lnTo>
                        <a:pt x="237" y="29"/>
                      </a:lnTo>
                      <a:lnTo>
                        <a:pt x="235" y="29"/>
                      </a:lnTo>
                      <a:lnTo>
                        <a:pt x="233" y="29"/>
                      </a:lnTo>
                      <a:lnTo>
                        <a:pt x="233" y="31"/>
                      </a:lnTo>
                      <a:lnTo>
                        <a:pt x="235" y="31"/>
                      </a:lnTo>
                      <a:lnTo>
                        <a:pt x="233" y="31"/>
                      </a:lnTo>
                      <a:lnTo>
                        <a:pt x="235" y="31"/>
                      </a:lnTo>
                      <a:lnTo>
                        <a:pt x="233" y="31"/>
                      </a:lnTo>
                      <a:lnTo>
                        <a:pt x="233" y="32"/>
                      </a:lnTo>
                      <a:lnTo>
                        <a:pt x="233" y="34"/>
                      </a:lnTo>
                      <a:lnTo>
                        <a:pt x="231" y="34"/>
                      </a:lnTo>
                      <a:lnTo>
                        <a:pt x="229" y="34"/>
                      </a:lnTo>
                      <a:lnTo>
                        <a:pt x="227" y="34"/>
                      </a:lnTo>
                      <a:lnTo>
                        <a:pt x="225" y="34"/>
                      </a:lnTo>
                      <a:lnTo>
                        <a:pt x="225" y="36"/>
                      </a:lnTo>
                      <a:lnTo>
                        <a:pt x="223" y="36"/>
                      </a:lnTo>
                      <a:lnTo>
                        <a:pt x="223" y="38"/>
                      </a:lnTo>
                      <a:lnTo>
                        <a:pt x="221" y="38"/>
                      </a:lnTo>
                      <a:lnTo>
                        <a:pt x="221" y="40"/>
                      </a:lnTo>
                      <a:lnTo>
                        <a:pt x="221" y="38"/>
                      </a:lnTo>
                      <a:lnTo>
                        <a:pt x="219" y="38"/>
                      </a:lnTo>
                      <a:lnTo>
                        <a:pt x="219" y="40"/>
                      </a:lnTo>
                      <a:lnTo>
                        <a:pt x="217" y="40"/>
                      </a:lnTo>
                      <a:lnTo>
                        <a:pt x="217" y="42"/>
                      </a:lnTo>
                      <a:lnTo>
                        <a:pt x="217" y="40"/>
                      </a:lnTo>
                      <a:lnTo>
                        <a:pt x="217" y="42"/>
                      </a:lnTo>
                      <a:lnTo>
                        <a:pt x="215" y="42"/>
                      </a:lnTo>
                      <a:lnTo>
                        <a:pt x="213" y="42"/>
                      </a:lnTo>
                      <a:lnTo>
                        <a:pt x="212" y="42"/>
                      </a:lnTo>
                      <a:lnTo>
                        <a:pt x="210" y="42"/>
                      </a:lnTo>
                      <a:lnTo>
                        <a:pt x="208" y="42"/>
                      </a:lnTo>
                      <a:lnTo>
                        <a:pt x="208" y="44"/>
                      </a:lnTo>
                      <a:lnTo>
                        <a:pt x="208" y="42"/>
                      </a:lnTo>
                      <a:lnTo>
                        <a:pt x="208" y="44"/>
                      </a:lnTo>
                      <a:lnTo>
                        <a:pt x="206" y="42"/>
                      </a:lnTo>
                      <a:lnTo>
                        <a:pt x="206" y="44"/>
                      </a:lnTo>
                      <a:lnTo>
                        <a:pt x="204" y="44"/>
                      </a:lnTo>
                      <a:lnTo>
                        <a:pt x="202" y="44"/>
                      </a:lnTo>
                      <a:lnTo>
                        <a:pt x="202" y="46"/>
                      </a:lnTo>
                      <a:lnTo>
                        <a:pt x="200" y="46"/>
                      </a:lnTo>
                      <a:lnTo>
                        <a:pt x="200" y="48"/>
                      </a:lnTo>
                      <a:lnTo>
                        <a:pt x="200" y="46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8" y="50"/>
                      </a:lnTo>
                      <a:lnTo>
                        <a:pt x="198" y="52"/>
                      </a:lnTo>
                      <a:lnTo>
                        <a:pt x="198" y="54"/>
                      </a:lnTo>
                      <a:lnTo>
                        <a:pt x="196" y="54"/>
                      </a:lnTo>
                      <a:lnTo>
                        <a:pt x="196" y="55"/>
                      </a:lnTo>
                      <a:lnTo>
                        <a:pt x="194" y="55"/>
                      </a:lnTo>
                      <a:lnTo>
                        <a:pt x="192" y="55"/>
                      </a:lnTo>
                      <a:lnTo>
                        <a:pt x="192" y="54"/>
                      </a:lnTo>
                      <a:lnTo>
                        <a:pt x="192" y="55"/>
                      </a:lnTo>
                      <a:lnTo>
                        <a:pt x="190" y="55"/>
                      </a:lnTo>
                      <a:lnTo>
                        <a:pt x="190" y="57"/>
                      </a:lnTo>
                      <a:lnTo>
                        <a:pt x="190" y="59"/>
                      </a:lnTo>
                      <a:lnTo>
                        <a:pt x="189" y="59"/>
                      </a:lnTo>
                      <a:lnTo>
                        <a:pt x="189" y="61"/>
                      </a:lnTo>
                      <a:lnTo>
                        <a:pt x="189" y="63"/>
                      </a:lnTo>
                      <a:lnTo>
                        <a:pt x="189" y="65"/>
                      </a:lnTo>
                      <a:lnTo>
                        <a:pt x="187" y="65"/>
                      </a:lnTo>
                      <a:lnTo>
                        <a:pt x="185" y="65"/>
                      </a:lnTo>
                      <a:lnTo>
                        <a:pt x="183" y="65"/>
                      </a:lnTo>
                      <a:lnTo>
                        <a:pt x="179" y="65"/>
                      </a:lnTo>
                      <a:lnTo>
                        <a:pt x="177" y="65"/>
                      </a:lnTo>
                      <a:lnTo>
                        <a:pt x="175" y="65"/>
                      </a:lnTo>
                      <a:lnTo>
                        <a:pt x="173" y="65"/>
                      </a:lnTo>
                      <a:lnTo>
                        <a:pt x="171" y="65"/>
                      </a:lnTo>
                      <a:lnTo>
                        <a:pt x="169" y="65"/>
                      </a:lnTo>
                      <a:lnTo>
                        <a:pt x="167" y="65"/>
                      </a:lnTo>
                      <a:lnTo>
                        <a:pt x="164" y="65"/>
                      </a:lnTo>
                      <a:lnTo>
                        <a:pt x="162" y="65"/>
                      </a:lnTo>
                      <a:lnTo>
                        <a:pt x="160" y="65"/>
                      </a:lnTo>
                      <a:lnTo>
                        <a:pt x="158" y="65"/>
                      </a:lnTo>
                      <a:lnTo>
                        <a:pt x="156" y="65"/>
                      </a:lnTo>
                      <a:lnTo>
                        <a:pt x="154" y="65"/>
                      </a:lnTo>
                      <a:lnTo>
                        <a:pt x="152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4" y="65"/>
                      </a:lnTo>
                      <a:lnTo>
                        <a:pt x="142" y="65"/>
                      </a:lnTo>
                      <a:lnTo>
                        <a:pt x="141" y="65"/>
                      </a:lnTo>
                      <a:lnTo>
                        <a:pt x="139" y="65"/>
                      </a:lnTo>
                      <a:lnTo>
                        <a:pt x="135" y="65"/>
                      </a:lnTo>
                      <a:lnTo>
                        <a:pt x="133" y="65"/>
                      </a:lnTo>
                      <a:lnTo>
                        <a:pt x="131" y="65"/>
                      </a:lnTo>
                      <a:lnTo>
                        <a:pt x="129" y="65"/>
                      </a:lnTo>
                      <a:lnTo>
                        <a:pt x="127" y="65"/>
                      </a:lnTo>
                      <a:lnTo>
                        <a:pt x="125" y="65"/>
                      </a:lnTo>
                      <a:lnTo>
                        <a:pt x="123" y="65"/>
                      </a:lnTo>
                      <a:lnTo>
                        <a:pt x="119" y="65"/>
                      </a:lnTo>
                      <a:lnTo>
                        <a:pt x="117" y="65"/>
                      </a:lnTo>
                      <a:lnTo>
                        <a:pt x="116" y="65"/>
                      </a:lnTo>
                      <a:lnTo>
                        <a:pt x="114" y="65"/>
                      </a:lnTo>
                      <a:lnTo>
                        <a:pt x="112" y="65"/>
                      </a:lnTo>
                      <a:lnTo>
                        <a:pt x="110" y="65"/>
                      </a:lnTo>
                      <a:lnTo>
                        <a:pt x="108" y="65"/>
                      </a:lnTo>
                      <a:lnTo>
                        <a:pt x="106" y="65"/>
                      </a:lnTo>
                      <a:lnTo>
                        <a:pt x="104" y="65"/>
                      </a:lnTo>
                      <a:lnTo>
                        <a:pt x="102" y="65"/>
                      </a:lnTo>
                      <a:lnTo>
                        <a:pt x="98" y="65"/>
                      </a:lnTo>
                      <a:lnTo>
                        <a:pt x="96" y="65"/>
                      </a:lnTo>
                      <a:lnTo>
                        <a:pt x="94" y="65"/>
                      </a:lnTo>
                      <a:lnTo>
                        <a:pt x="93" y="65"/>
                      </a:lnTo>
                      <a:lnTo>
                        <a:pt x="91" y="65"/>
                      </a:lnTo>
                      <a:lnTo>
                        <a:pt x="89" y="65"/>
                      </a:lnTo>
                      <a:lnTo>
                        <a:pt x="87" y="65"/>
                      </a:lnTo>
                      <a:lnTo>
                        <a:pt x="85" y="65"/>
                      </a:lnTo>
                      <a:lnTo>
                        <a:pt x="83" y="65"/>
                      </a:lnTo>
                      <a:lnTo>
                        <a:pt x="81" y="65"/>
                      </a:lnTo>
                      <a:lnTo>
                        <a:pt x="79" y="65"/>
                      </a:lnTo>
                      <a:lnTo>
                        <a:pt x="75" y="65"/>
                      </a:lnTo>
                      <a:lnTo>
                        <a:pt x="73" y="65"/>
                      </a:lnTo>
                      <a:lnTo>
                        <a:pt x="71" y="65"/>
                      </a:lnTo>
                      <a:lnTo>
                        <a:pt x="68" y="65"/>
                      </a:lnTo>
                      <a:lnTo>
                        <a:pt x="66" y="65"/>
                      </a:lnTo>
                      <a:lnTo>
                        <a:pt x="62" y="65"/>
                      </a:lnTo>
                      <a:lnTo>
                        <a:pt x="60" y="65"/>
                      </a:lnTo>
                      <a:lnTo>
                        <a:pt x="58" y="65"/>
                      </a:lnTo>
                      <a:lnTo>
                        <a:pt x="56" y="65"/>
                      </a:lnTo>
                      <a:lnTo>
                        <a:pt x="54" y="65"/>
                      </a:lnTo>
                      <a:lnTo>
                        <a:pt x="50" y="65"/>
                      </a:lnTo>
                      <a:lnTo>
                        <a:pt x="48" y="65"/>
                      </a:lnTo>
                      <a:lnTo>
                        <a:pt x="46" y="65"/>
                      </a:lnTo>
                      <a:lnTo>
                        <a:pt x="45" y="65"/>
                      </a:lnTo>
                      <a:lnTo>
                        <a:pt x="43" y="65"/>
                      </a:lnTo>
                      <a:lnTo>
                        <a:pt x="41" y="65"/>
                      </a:lnTo>
                      <a:lnTo>
                        <a:pt x="39" y="65"/>
                      </a:lnTo>
                      <a:lnTo>
                        <a:pt x="35" y="65"/>
                      </a:lnTo>
                      <a:lnTo>
                        <a:pt x="33" y="65"/>
                      </a:lnTo>
                      <a:lnTo>
                        <a:pt x="31" y="65"/>
                      </a:lnTo>
                      <a:lnTo>
                        <a:pt x="25" y="65"/>
                      </a:lnTo>
                      <a:lnTo>
                        <a:pt x="21" y="65"/>
                      </a:lnTo>
                      <a:lnTo>
                        <a:pt x="20" y="65"/>
                      </a:lnTo>
                      <a:lnTo>
                        <a:pt x="18" y="65"/>
                      </a:lnTo>
                      <a:lnTo>
                        <a:pt x="16" y="65"/>
                      </a:lnTo>
                      <a:lnTo>
                        <a:pt x="14" y="65"/>
                      </a:lnTo>
                      <a:lnTo>
                        <a:pt x="10" y="65"/>
                      </a:lnTo>
                      <a:lnTo>
                        <a:pt x="8" y="65"/>
                      </a:lnTo>
                      <a:lnTo>
                        <a:pt x="6" y="65"/>
                      </a:lnTo>
                      <a:lnTo>
                        <a:pt x="4" y="65"/>
                      </a:lnTo>
                      <a:lnTo>
                        <a:pt x="2" y="65"/>
                      </a:lnTo>
                      <a:lnTo>
                        <a:pt x="0" y="65"/>
                      </a:lnTo>
                      <a:lnTo>
                        <a:pt x="0" y="63"/>
                      </a:lnTo>
                      <a:lnTo>
                        <a:pt x="2" y="63"/>
                      </a:lnTo>
                      <a:lnTo>
                        <a:pt x="4" y="63"/>
                      </a:lnTo>
                      <a:lnTo>
                        <a:pt x="4" y="61"/>
                      </a:lnTo>
                      <a:lnTo>
                        <a:pt x="4" y="59"/>
                      </a:lnTo>
                      <a:lnTo>
                        <a:pt x="6" y="59"/>
                      </a:lnTo>
                      <a:lnTo>
                        <a:pt x="8" y="59"/>
                      </a:lnTo>
                      <a:lnTo>
                        <a:pt x="6" y="59"/>
                      </a:lnTo>
                      <a:lnTo>
                        <a:pt x="6" y="57"/>
                      </a:lnTo>
                      <a:lnTo>
                        <a:pt x="8" y="57"/>
                      </a:lnTo>
                      <a:lnTo>
                        <a:pt x="8" y="55"/>
                      </a:lnTo>
                      <a:lnTo>
                        <a:pt x="6" y="55"/>
                      </a:lnTo>
                      <a:lnTo>
                        <a:pt x="4" y="55"/>
                      </a:lnTo>
                      <a:lnTo>
                        <a:pt x="4" y="54"/>
                      </a:lnTo>
                      <a:lnTo>
                        <a:pt x="6" y="54"/>
                      </a:lnTo>
                      <a:lnTo>
                        <a:pt x="6" y="52"/>
                      </a:lnTo>
                      <a:lnTo>
                        <a:pt x="8" y="50"/>
                      </a:lnTo>
                      <a:lnTo>
                        <a:pt x="6" y="50"/>
                      </a:lnTo>
                      <a:lnTo>
                        <a:pt x="6" y="48"/>
                      </a:lnTo>
                      <a:lnTo>
                        <a:pt x="6" y="50"/>
                      </a:lnTo>
                      <a:lnTo>
                        <a:pt x="4" y="50"/>
                      </a:lnTo>
                      <a:lnTo>
                        <a:pt x="6" y="50"/>
                      </a:lnTo>
                      <a:lnTo>
                        <a:pt x="4" y="50"/>
                      </a:lnTo>
                      <a:lnTo>
                        <a:pt x="4" y="48"/>
                      </a:lnTo>
                      <a:lnTo>
                        <a:pt x="6" y="48"/>
                      </a:lnTo>
                      <a:lnTo>
                        <a:pt x="6" y="46"/>
                      </a:lnTo>
                      <a:lnTo>
                        <a:pt x="8" y="46"/>
                      </a:lnTo>
                      <a:lnTo>
                        <a:pt x="8" y="48"/>
                      </a:lnTo>
                      <a:lnTo>
                        <a:pt x="8" y="50"/>
                      </a:lnTo>
                      <a:lnTo>
                        <a:pt x="8" y="48"/>
                      </a:lnTo>
                      <a:lnTo>
                        <a:pt x="10" y="46"/>
                      </a:lnTo>
                      <a:lnTo>
                        <a:pt x="8" y="46"/>
                      </a:lnTo>
                      <a:lnTo>
                        <a:pt x="8" y="44"/>
                      </a:lnTo>
                      <a:lnTo>
                        <a:pt x="10" y="44"/>
                      </a:lnTo>
                      <a:lnTo>
                        <a:pt x="12" y="44"/>
                      </a:lnTo>
                      <a:lnTo>
                        <a:pt x="12" y="42"/>
                      </a:lnTo>
                      <a:lnTo>
                        <a:pt x="12" y="40"/>
                      </a:lnTo>
                      <a:lnTo>
                        <a:pt x="14" y="40"/>
                      </a:lnTo>
                      <a:lnTo>
                        <a:pt x="14" y="38"/>
                      </a:lnTo>
                      <a:lnTo>
                        <a:pt x="14" y="40"/>
                      </a:lnTo>
                      <a:lnTo>
                        <a:pt x="12" y="40"/>
                      </a:lnTo>
                      <a:lnTo>
                        <a:pt x="12" y="38"/>
                      </a:lnTo>
                      <a:lnTo>
                        <a:pt x="12" y="36"/>
                      </a:lnTo>
                      <a:lnTo>
                        <a:pt x="14" y="36"/>
                      </a:lnTo>
                      <a:lnTo>
                        <a:pt x="16" y="36"/>
                      </a:lnTo>
                      <a:lnTo>
                        <a:pt x="16" y="34"/>
                      </a:lnTo>
                      <a:lnTo>
                        <a:pt x="18" y="32"/>
                      </a:lnTo>
                      <a:lnTo>
                        <a:pt x="18" y="34"/>
                      </a:lnTo>
                      <a:lnTo>
                        <a:pt x="18" y="32"/>
                      </a:lnTo>
                      <a:lnTo>
                        <a:pt x="20" y="32"/>
                      </a:lnTo>
                      <a:lnTo>
                        <a:pt x="18" y="32"/>
                      </a:lnTo>
                      <a:lnTo>
                        <a:pt x="18" y="31"/>
                      </a:lnTo>
                      <a:lnTo>
                        <a:pt x="20" y="31"/>
                      </a:lnTo>
                      <a:lnTo>
                        <a:pt x="21" y="31"/>
                      </a:lnTo>
                      <a:lnTo>
                        <a:pt x="21" y="29"/>
                      </a:lnTo>
                      <a:lnTo>
                        <a:pt x="20" y="29"/>
                      </a:lnTo>
                      <a:lnTo>
                        <a:pt x="20" y="27"/>
                      </a:lnTo>
                      <a:lnTo>
                        <a:pt x="18" y="27"/>
                      </a:lnTo>
                      <a:lnTo>
                        <a:pt x="20" y="27"/>
                      </a:lnTo>
                      <a:lnTo>
                        <a:pt x="20" y="25"/>
                      </a:lnTo>
                      <a:lnTo>
                        <a:pt x="20" y="23"/>
                      </a:lnTo>
                      <a:lnTo>
                        <a:pt x="21" y="23"/>
                      </a:lnTo>
                      <a:lnTo>
                        <a:pt x="21" y="21"/>
                      </a:lnTo>
                      <a:lnTo>
                        <a:pt x="23" y="21"/>
                      </a:lnTo>
                      <a:lnTo>
                        <a:pt x="23" y="19"/>
                      </a:lnTo>
                      <a:lnTo>
                        <a:pt x="21" y="19"/>
                      </a:lnTo>
                      <a:lnTo>
                        <a:pt x="20" y="17"/>
                      </a:lnTo>
                      <a:lnTo>
                        <a:pt x="20" y="15"/>
                      </a:lnTo>
                      <a:lnTo>
                        <a:pt x="20" y="17"/>
                      </a:lnTo>
                      <a:lnTo>
                        <a:pt x="21" y="17"/>
                      </a:lnTo>
                      <a:lnTo>
                        <a:pt x="21" y="15"/>
                      </a:lnTo>
                      <a:lnTo>
                        <a:pt x="21" y="17"/>
                      </a:lnTo>
                      <a:lnTo>
                        <a:pt x="23" y="17"/>
                      </a:lnTo>
                      <a:lnTo>
                        <a:pt x="25" y="15"/>
                      </a:lnTo>
                      <a:lnTo>
                        <a:pt x="23" y="15"/>
                      </a:lnTo>
                      <a:lnTo>
                        <a:pt x="21" y="13"/>
                      </a:lnTo>
                      <a:lnTo>
                        <a:pt x="23" y="13"/>
                      </a:lnTo>
                      <a:lnTo>
                        <a:pt x="25" y="13"/>
                      </a:lnTo>
                      <a:lnTo>
                        <a:pt x="25" y="11"/>
                      </a:lnTo>
                      <a:lnTo>
                        <a:pt x="25" y="9"/>
                      </a:lnTo>
                      <a:lnTo>
                        <a:pt x="23" y="9"/>
                      </a:lnTo>
                      <a:lnTo>
                        <a:pt x="25" y="7"/>
                      </a:lnTo>
                      <a:lnTo>
                        <a:pt x="23" y="6"/>
                      </a:lnTo>
                      <a:lnTo>
                        <a:pt x="25" y="6"/>
                      </a:lnTo>
                      <a:lnTo>
                        <a:pt x="25" y="7"/>
                      </a:lnTo>
                      <a:lnTo>
                        <a:pt x="27" y="7"/>
                      </a:lnTo>
                      <a:lnTo>
                        <a:pt x="27" y="6"/>
                      </a:lnTo>
                      <a:lnTo>
                        <a:pt x="29" y="6"/>
                      </a:lnTo>
                      <a:lnTo>
                        <a:pt x="31" y="6"/>
                      </a:lnTo>
                      <a:lnTo>
                        <a:pt x="33" y="6"/>
                      </a:lnTo>
                      <a:lnTo>
                        <a:pt x="37" y="6"/>
                      </a:lnTo>
                      <a:lnTo>
                        <a:pt x="39" y="6"/>
                      </a:lnTo>
                      <a:lnTo>
                        <a:pt x="41" y="6"/>
                      </a:lnTo>
                      <a:lnTo>
                        <a:pt x="45" y="6"/>
                      </a:lnTo>
                      <a:lnTo>
                        <a:pt x="46" y="6"/>
                      </a:lnTo>
                      <a:lnTo>
                        <a:pt x="50" y="6"/>
                      </a:lnTo>
                      <a:lnTo>
                        <a:pt x="52" y="6"/>
                      </a:lnTo>
                      <a:lnTo>
                        <a:pt x="56" y="6"/>
                      </a:lnTo>
                      <a:lnTo>
                        <a:pt x="58" y="6"/>
                      </a:lnTo>
                      <a:lnTo>
                        <a:pt x="62" y="6"/>
                      </a:lnTo>
                      <a:lnTo>
                        <a:pt x="64" y="6"/>
                      </a:lnTo>
                      <a:lnTo>
                        <a:pt x="68" y="6"/>
                      </a:lnTo>
                      <a:lnTo>
                        <a:pt x="69" y="6"/>
                      </a:lnTo>
                      <a:lnTo>
                        <a:pt x="71" y="7"/>
                      </a:lnTo>
                      <a:lnTo>
                        <a:pt x="71" y="6"/>
                      </a:lnTo>
                      <a:lnTo>
                        <a:pt x="71" y="4"/>
                      </a:lnTo>
                      <a:lnTo>
                        <a:pt x="71" y="2"/>
                      </a:lnTo>
                      <a:lnTo>
                        <a:pt x="71" y="0"/>
                      </a:lnTo>
                      <a:lnTo>
                        <a:pt x="73" y="0"/>
                      </a:lnTo>
                      <a:lnTo>
                        <a:pt x="75" y="0"/>
                      </a:lnTo>
                      <a:lnTo>
                        <a:pt x="77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49" name="Freeform 1549"/>
                <p:cNvSpPr>
                  <a:spLocks noEditPoints="1"/>
                </p:cNvSpPr>
                <p:nvPr/>
              </p:nvSpPr>
              <p:spPr bwMode="auto">
                <a:xfrm>
                  <a:off x="4794549" y="2104369"/>
                  <a:ext cx="304800" cy="327025"/>
                </a:xfrm>
                <a:custGeom>
                  <a:avLst/>
                  <a:gdLst>
                    <a:gd name="T0" fmla="*/ 190 w 192"/>
                    <a:gd name="T1" fmla="*/ 81 h 206"/>
                    <a:gd name="T2" fmla="*/ 190 w 192"/>
                    <a:gd name="T3" fmla="*/ 79 h 206"/>
                    <a:gd name="T4" fmla="*/ 69 w 192"/>
                    <a:gd name="T5" fmla="*/ 12 h 206"/>
                    <a:gd name="T6" fmla="*/ 67 w 192"/>
                    <a:gd name="T7" fmla="*/ 16 h 206"/>
                    <a:gd name="T8" fmla="*/ 79 w 192"/>
                    <a:gd name="T9" fmla="*/ 10 h 206"/>
                    <a:gd name="T10" fmla="*/ 63 w 192"/>
                    <a:gd name="T11" fmla="*/ 18 h 206"/>
                    <a:gd name="T12" fmla="*/ 69 w 192"/>
                    <a:gd name="T13" fmla="*/ 19 h 206"/>
                    <a:gd name="T14" fmla="*/ 73 w 192"/>
                    <a:gd name="T15" fmla="*/ 21 h 206"/>
                    <a:gd name="T16" fmla="*/ 79 w 192"/>
                    <a:gd name="T17" fmla="*/ 27 h 206"/>
                    <a:gd name="T18" fmla="*/ 88 w 192"/>
                    <a:gd name="T19" fmla="*/ 33 h 206"/>
                    <a:gd name="T20" fmla="*/ 105 w 192"/>
                    <a:gd name="T21" fmla="*/ 41 h 206"/>
                    <a:gd name="T22" fmla="*/ 125 w 192"/>
                    <a:gd name="T23" fmla="*/ 48 h 206"/>
                    <a:gd name="T24" fmla="*/ 136 w 192"/>
                    <a:gd name="T25" fmla="*/ 52 h 206"/>
                    <a:gd name="T26" fmla="*/ 148 w 192"/>
                    <a:gd name="T27" fmla="*/ 52 h 206"/>
                    <a:gd name="T28" fmla="*/ 157 w 192"/>
                    <a:gd name="T29" fmla="*/ 62 h 206"/>
                    <a:gd name="T30" fmla="*/ 161 w 192"/>
                    <a:gd name="T31" fmla="*/ 73 h 206"/>
                    <a:gd name="T32" fmla="*/ 161 w 192"/>
                    <a:gd name="T33" fmla="*/ 81 h 206"/>
                    <a:gd name="T34" fmla="*/ 163 w 192"/>
                    <a:gd name="T35" fmla="*/ 89 h 206"/>
                    <a:gd name="T36" fmla="*/ 163 w 192"/>
                    <a:gd name="T37" fmla="*/ 96 h 206"/>
                    <a:gd name="T38" fmla="*/ 155 w 192"/>
                    <a:gd name="T39" fmla="*/ 108 h 206"/>
                    <a:gd name="T40" fmla="*/ 155 w 192"/>
                    <a:gd name="T41" fmla="*/ 115 h 206"/>
                    <a:gd name="T42" fmla="*/ 163 w 192"/>
                    <a:gd name="T43" fmla="*/ 112 h 206"/>
                    <a:gd name="T44" fmla="*/ 173 w 192"/>
                    <a:gd name="T45" fmla="*/ 102 h 206"/>
                    <a:gd name="T46" fmla="*/ 175 w 192"/>
                    <a:gd name="T47" fmla="*/ 100 h 206"/>
                    <a:gd name="T48" fmla="*/ 178 w 192"/>
                    <a:gd name="T49" fmla="*/ 89 h 206"/>
                    <a:gd name="T50" fmla="*/ 186 w 192"/>
                    <a:gd name="T51" fmla="*/ 85 h 206"/>
                    <a:gd name="T52" fmla="*/ 184 w 192"/>
                    <a:gd name="T53" fmla="*/ 90 h 206"/>
                    <a:gd name="T54" fmla="*/ 178 w 192"/>
                    <a:gd name="T55" fmla="*/ 104 h 206"/>
                    <a:gd name="T56" fmla="*/ 171 w 192"/>
                    <a:gd name="T57" fmla="*/ 119 h 206"/>
                    <a:gd name="T58" fmla="*/ 167 w 192"/>
                    <a:gd name="T59" fmla="*/ 137 h 206"/>
                    <a:gd name="T60" fmla="*/ 165 w 192"/>
                    <a:gd name="T61" fmla="*/ 154 h 206"/>
                    <a:gd name="T62" fmla="*/ 159 w 192"/>
                    <a:gd name="T63" fmla="*/ 171 h 206"/>
                    <a:gd name="T64" fmla="*/ 159 w 192"/>
                    <a:gd name="T65" fmla="*/ 183 h 206"/>
                    <a:gd name="T66" fmla="*/ 161 w 192"/>
                    <a:gd name="T67" fmla="*/ 198 h 206"/>
                    <a:gd name="T68" fmla="*/ 146 w 192"/>
                    <a:gd name="T69" fmla="*/ 206 h 206"/>
                    <a:gd name="T70" fmla="*/ 121 w 192"/>
                    <a:gd name="T71" fmla="*/ 206 h 206"/>
                    <a:gd name="T72" fmla="*/ 96 w 192"/>
                    <a:gd name="T73" fmla="*/ 204 h 206"/>
                    <a:gd name="T74" fmla="*/ 71 w 192"/>
                    <a:gd name="T75" fmla="*/ 202 h 206"/>
                    <a:gd name="T76" fmla="*/ 57 w 192"/>
                    <a:gd name="T77" fmla="*/ 192 h 206"/>
                    <a:gd name="T78" fmla="*/ 57 w 192"/>
                    <a:gd name="T79" fmla="*/ 173 h 206"/>
                    <a:gd name="T80" fmla="*/ 52 w 192"/>
                    <a:gd name="T81" fmla="*/ 160 h 206"/>
                    <a:gd name="T82" fmla="*/ 50 w 192"/>
                    <a:gd name="T83" fmla="*/ 142 h 206"/>
                    <a:gd name="T84" fmla="*/ 34 w 192"/>
                    <a:gd name="T85" fmla="*/ 133 h 206"/>
                    <a:gd name="T86" fmla="*/ 23 w 192"/>
                    <a:gd name="T87" fmla="*/ 121 h 206"/>
                    <a:gd name="T88" fmla="*/ 9 w 192"/>
                    <a:gd name="T89" fmla="*/ 112 h 206"/>
                    <a:gd name="T90" fmla="*/ 6 w 192"/>
                    <a:gd name="T91" fmla="*/ 96 h 206"/>
                    <a:gd name="T92" fmla="*/ 6 w 192"/>
                    <a:gd name="T93" fmla="*/ 83 h 206"/>
                    <a:gd name="T94" fmla="*/ 4 w 192"/>
                    <a:gd name="T95" fmla="*/ 69 h 206"/>
                    <a:gd name="T96" fmla="*/ 2 w 192"/>
                    <a:gd name="T97" fmla="*/ 64 h 206"/>
                    <a:gd name="T98" fmla="*/ 13 w 192"/>
                    <a:gd name="T99" fmla="*/ 52 h 206"/>
                    <a:gd name="T100" fmla="*/ 19 w 192"/>
                    <a:gd name="T101" fmla="*/ 33 h 206"/>
                    <a:gd name="T102" fmla="*/ 23 w 192"/>
                    <a:gd name="T103" fmla="*/ 21 h 206"/>
                    <a:gd name="T104" fmla="*/ 25 w 192"/>
                    <a:gd name="T105" fmla="*/ 19 h 206"/>
                    <a:gd name="T106" fmla="*/ 29 w 192"/>
                    <a:gd name="T107" fmla="*/ 19 h 206"/>
                    <a:gd name="T108" fmla="*/ 48 w 192"/>
                    <a:gd name="T109" fmla="*/ 16 h 206"/>
                    <a:gd name="T110" fmla="*/ 57 w 192"/>
                    <a:gd name="T111" fmla="*/ 10 h 206"/>
                    <a:gd name="T112" fmla="*/ 67 w 192"/>
                    <a:gd name="T113" fmla="*/ 8 h 206"/>
                    <a:gd name="T114" fmla="*/ 75 w 192"/>
                    <a:gd name="T115" fmla="*/ 6 h 206"/>
                    <a:gd name="T116" fmla="*/ 63 w 192"/>
                    <a:gd name="T117" fmla="*/ 4 h 206"/>
                    <a:gd name="T118" fmla="*/ 69 w 192"/>
                    <a:gd name="T119" fmla="*/ 4 h 206"/>
                    <a:gd name="T120" fmla="*/ 79 w 192"/>
                    <a:gd name="T121" fmla="*/ 4 h 2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92" h="206">
                      <a:moveTo>
                        <a:pt x="175" y="92"/>
                      </a:moveTo>
                      <a:lnTo>
                        <a:pt x="176" y="92"/>
                      </a:lnTo>
                      <a:lnTo>
                        <a:pt x="175" y="92"/>
                      </a:lnTo>
                      <a:close/>
                      <a:moveTo>
                        <a:pt x="176" y="87"/>
                      </a:moveTo>
                      <a:lnTo>
                        <a:pt x="176" y="89"/>
                      </a:lnTo>
                      <a:lnTo>
                        <a:pt x="175" y="89"/>
                      </a:lnTo>
                      <a:lnTo>
                        <a:pt x="175" y="87"/>
                      </a:lnTo>
                      <a:lnTo>
                        <a:pt x="176" y="87"/>
                      </a:lnTo>
                      <a:close/>
                      <a:moveTo>
                        <a:pt x="188" y="83"/>
                      </a:moveTo>
                      <a:lnTo>
                        <a:pt x="188" y="81"/>
                      </a:lnTo>
                      <a:lnTo>
                        <a:pt x="188" y="83"/>
                      </a:lnTo>
                      <a:close/>
                      <a:moveTo>
                        <a:pt x="190" y="81"/>
                      </a:moveTo>
                      <a:lnTo>
                        <a:pt x="190" y="83"/>
                      </a:lnTo>
                      <a:lnTo>
                        <a:pt x="190" y="81"/>
                      </a:lnTo>
                      <a:close/>
                      <a:moveTo>
                        <a:pt x="190" y="81"/>
                      </a:moveTo>
                      <a:lnTo>
                        <a:pt x="188" y="81"/>
                      </a:lnTo>
                      <a:lnTo>
                        <a:pt x="190" y="81"/>
                      </a:lnTo>
                      <a:close/>
                      <a:moveTo>
                        <a:pt x="188" y="77"/>
                      </a:moveTo>
                      <a:lnTo>
                        <a:pt x="190" y="77"/>
                      </a:lnTo>
                      <a:lnTo>
                        <a:pt x="192" y="77"/>
                      </a:lnTo>
                      <a:lnTo>
                        <a:pt x="192" y="79"/>
                      </a:lnTo>
                      <a:lnTo>
                        <a:pt x="190" y="79"/>
                      </a:lnTo>
                      <a:lnTo>
                        <a:pt x="190" y="81"/>
                      </a:lnTo>
                      <a:lnTo>
                        <a:pt x="190" y="79"/>
                      </a:lnTo>
                      <a:lnTo>
                        <a:pt x="188" y="79"/>
                      </a:lnTo>
                      <a:lnTo>
                        <a:pt x="188" y="81"/>
                      </a:lnTo>
                      <a:lnTo>
                        <a:pt x="188" y="79"/>
                      </a:lnTo>
                      <a:lnTo>
                        <a:pt x="188" y="77"/>
                      </a:lnTo>
                      <a:close/>
                      <a:moveTo>
                        <a:pt x="29" y="18"/>
                      </a:moveTo>
                      <a:lnTo>
                        <a:pt x="29" y="19"/>
                      </a:lnTo>
                      <a:lnTo>
                        <a:pt x="29" y="18"/>
                      </a:lnTo>
                      <a:close/>
                      <a:moveTo>
                        <a:pt x="23" y="18"/>
                      </a:moveTo>
                      <a:lnTo>
                        <a:pt x="23" y="19"/>
                      </a:lnTo>
                      <a:lnTo>
                        <a:pt x="23" y="18"/>
                      </a:lnTo>
                      <a:close/>
                      <a:moveTo>
                        <a:pt x="67" y="12"/>
                      </a:moveTo>
                      <a:lnTo>
                        <a:pt x="69" y="12"/>
                      </a:lnTo>
                      <a:lnTo>
                        <a:pt x="69" y="10"/>
                      </a:lnTo>
                      <a:lnTo>
                        <a:pt x="69" y="12"/>
                      </a:lnTo>
                      <a:lnTo>
                        <a:pt x="67" y="12"/>
                      </a:lnTo>
                      <a:close/>
                      <a:moveTo>
                        <a:pt x="73" y="10"/>
                      </a:moveTo>
                      <a:lnTo>
                        <a:pt x="73" y="12"/>
                      </a:lnTo>
                      <a:lnTo>
                        <a:pt x="75" y="12"/>
                      </a:lnTo>
                      <a:lnTo>
                        <a:pt x="73" y="12"/>
                      </a:lnTo>
                      <a:lnTo>
                        <a:pt x="71" y="12"/>
                      </a:lnTo>
                      <a:lnTo>
                        <a:pt x="71" y="14"/>
                      </a:lnTo>
                      <a:lnTo>
                        <a:pt x="71" y="16"/>
                      </a:lnTo>
                      <a:lnTo>
                        <a:pt x="69" y="16"/>
                      </a:lnTo>
                      <a:lnTo>
                        <a:pt x="67" y="16"/>
                      </a:lnTo>
                      <a:lnTo>
                        <a:pt x="67" y="14"/>
                      </a:lnTo>
                      <a:lnTo>
                        <a:pt x="69" y="14"/>
                      </a:lnTo>
                      <a:lnTo>
                        <a:pt x="71" y="12"/>
                      </a:lnTo>
                      <a:lnTo>
                        <a:pt x="73" y="12"/>
                      </a:lnTo>
                      <a:lnTo>
                        <a:pt x="73" y="10"/>
                      </a:lnTo>
                      <a:close/>
                      <a:moveTo>
                        <a:pt x="71" y="10"/>
                      </a:moveTo>
                      <a:lnTo>
                        <a:pt x="69" y="10"/>
                      </a:lnTo>
                      <a:lnTo>
                        <a:pt x="71" y="10"/>
                      </a:lnTo>
                      <a:close/>
                      <a:moveTo>
                        <a:pt x="77" y="10"/>
                      </a:moveTo>
                      <a:lnTo>
                        <a:pt x="75" y="10"/>
                      </a:lnTo>
                      <a:lnTo>
                        <a:pt x="77" y="10"/>
                      </a:lnTo>
                      <a:lnTo>
                        <a:pt x="79" y="10"/>
                      </a:lnTo>
                      <a:lnTo>
                        <a:pt x="77" y="10"/>
                      </a:lnTo>
                      <a:close/>
                      <a:moveTo>
                        <a:pt x="65" y="8"/>
                      </a:moveTo>
                      <a:lnTo>
                        <a:pt x="67" y="8"/>
                      </a:lnTo>
                      <a:lnTo>
                        <a:pt x="67" y="10"/>
                      </a:lnTo>
                      <a:lnTo>
                        <a:pt x="69" y="10"/>
                      </a:lnTo>
                      <a:lnTo>
                        <a:pt x="67" y="10"/>
                      </a:lnTo>
                      <a:lnTo>
                        <a:pt x="67" y="12"/>
                      </a:lnTo>
                      <a:lnTo>
                        <a:pt x="67" y="14"/>
                      </a:lnTo>
                      <a:lnTo>
                        <a:pt x="65" y="14"/>
                      </a:lnTo>
                      <a:lnTo>
                        <a:pt x="65" y="16"/>
                      </a:lnTo>
                      <a:lnTo>
                        <a:pt x="63" y="16"/>
                      </a:lnTo>
                      <a:lnTo>
                        <a:pt x="63" y="18"/>
                      </a:lnTo>
                      <a:lnTo>
                        <a:pt x="65" y="18"/>
                      </a:lnTo>
                      <a:lnTo>
                        <a:pt x="65" y="19"/>
                      </a:lnTo>
                      <a:lnTo>
                        <a:pt x="63" y="19"/>
                      </a:lnTo>
                      <a:lnTo>
                        <a:pt x="63" y="21"/>
                      </a:lnTo>
                      <a:lnTo>
                        <a:pt x="63" y="23"/>
                      </a:lnTo>
                      <a:lnTo>
                        <a:pt x="61" y="23"/>
                      </a:lnTo>
                      <a:lnTo>
                        <a:pt x="63" y="23"/>
                      </a:lnTo>
                      <a:lnTo>
                        <a:pt x="65" y="23"/>
                      </a:lnTo>
                      <a:lnTo>
                        <a:pt x="65" y="21"/>
                      </a:lnTo>
                      <a:lnTo>
                        <a:pt x="67" y="21"/>
                      </a:lnTo>
                      <a:lnTo>
                        <a:pt x="69" y="21"/>
                      </a:lnTo>
                      <a:lnTo>
                        <a:pt x="69" y="19"/>
                      </a:lnTo>
                      <a:lnTo>
                        <a:pt x="67" y="21"/>
                      </a:lnTo>
                      <a:lnTo>
                        <a:pt x="67" y="19"/>
                      </a:lnTo>
                      <a:lnTo>
                        <a:pt x="69" y="19"/>
                      </a:lnTo>
                      <a:lnTo>
                        <a:pt x="69" y="21"/>
                      </a:lnTo>
                      <a:lnTo>
                        <a:pt x="71" y="21"/>
                      </a:lnTo>
                      <a:lnTo>
                        <a:pt x="71" y="19"/>
                      </a:lnTo>
                      <a:lnTo>
                        <a:pt x="69" y="19"/>
                      </a:lnTo>
                      <a:lnTo>
                        <a:pt x="67" y="19"/>
                      </a:lnTo>
                      <a:lnTo>
                        <a:pt x="67" y="18"/>
                      </a:lnTo>
                      <a:lnTo>
                        <a:pt x="69" y="19"/>
                      </a:lnTo>
                      <a:lnTo>
                        <a:pt x="71" y="21"/>
                      </a:lnTo>
                      <a:lnTo>
                        <a:pt x="73" y="21"/>
                      </a:lnTo>
                      <a:lnTo>
                        <a:pt x="71" y="21"/>
                      </a:lnTo>
                      <a:lnTo>
                        <a:pt x="73" y="21"/>
                      </a:lnTo>
                      <a:lnTo>
                        <a:pt x="71" y="21"/>
                      </a:lnTo>
                      <a:lnTo>
                        <a:pt x="71" y="23"/>
                      </a:lnTo>
                      <a:lnTo>
                        <a:pt x="73" y="23"/>
                      </a:lnTo>
                      <a:lnTo>
                        <a:pt x="73" y="21"/>
                      </a:lnTo>
                      <a:lnTo>
                        <a:pt x="73" y="23"/>
                      </a:lnTo>
                      <a:lnTo>
                        <a:pt x="75" y="23"/>
                      </a:lnTo>
                      <a:lnTo>
                        <a:pt x="77" y="23"/>
                      </a:lnTo>
                      <a:lnTo>
                        <a:pt x="77" y="25"/>
                      </a:lnTo>
                      <a:lnTo>
                        <a:pt x="79" y="25"/>
                      </a:lnTo>
                      <a:lnTo>
                        <a:pt x="79" y="27"/>
                      </a:lnTo>
                      <a:lnTo>
                        <a:pt x="80" y="27"/>
                      </a:lnTo>
                      <a:lnTo>
                        <a:pt x="80" y="25"/>
                      </a:lnTo>
                      <a:lnTo>
                        <a:pt x="80" y="27"/>
                      </a:lnTo>
                      <a:lnTo>
                        <a:pt x="80" y="25"/>
                      </a:lnTo>
                      <a:lnTo>
                        <a:pt x="82" y="25"/>
                      </a:lnTo>
                      <a:lnTo>
                        <a:pt x="82" y="27"/>
                      </a:lnTo>
                      <a:lnTo>
                        <a:pt x="84" y="27"/>
                      </a:lnTo>
                      <a:lnTo>
                        <a:pt x="84" y="29"/>
                      </a:lnTo>
                      <a:lnTo>
                        <a:pt x="86" y="29"/>
                      </a:lnTo>
                      <a:lnTo>
                        <a:pt x="86" y="31"/>
                      </a:lnTo>
                      <a:lnTo>
                        <a:pt x="86" y="33"/>
                      </a:lnTo>
                      <a:lnTo>
                        <a:pt x="88" y="33"/>
                      </a:lnTo>
                      <a:lnTo>
                        <a:pt x="88" y="35"/>
                      </a:lnTo>
                      <a:lnTo>
                        <a:pt x="90" y="35"/>
                      </a:lnTo>
                      <a:lnTo>
                        <a:pt x="90" y="37"/>
                      </a:lnTo>
                      <a:lnTo>
                        <a:pt x="92" y="37"/>
                      </a:lnTo>
                      <a:lnTo>
                        <a:pt x="94" y="37"/>
                      </a:lnTo>
                      <a:lnTo>
                        <a:pt x="96" y="37"/>
                      </a:lnTo>
                      <a:lnTo>
                        <a:pt x="96" y="39"/>
                      </a:lnTo>
                      <a:lnTo>
                        <a:pt x="100" y="39"/>
                      </a:lnTo>
                      <a:lnTo>
                        <a:pt x="102" y="39"/>
                      </a:lnTo>
                      <a:lnTo>
                        <a:pt x="103" y="39"/>
                      </a:lnTo>
                      <a:lnTo>
                        <a:pt x="103" y="41"/>
                      </a:lnTo>
                      <a:lnTo>
                        <a:pt x="105" y="41"/>
                      </a:lnTo>
                      <a:lnTo>
                        <a:pt x="107" y="41"/>
                      </a:lnTo>
                      <a:lnTo>
                        <a:pt x="109" y="41"/>
                      </a:lnTo>
                      <a:lnTo>
                        <a:pt x="111" y="42"/>
                      </a:lnTo>
                      <a:lnTo>
                        <a:pt x="113" y="42"/>
                      </a:lnTo>
                      <a:lnTo>
                        <a:pt x="115" y="42"/>
                      </a:lnTo>
                      <a:lnTo>
                        <a:pt x="117" y="42"/>
                      </a:lnTo>
                      <a:lnTo>
                        <a:pt x="117" y="44"/>
                      </a:lnTo>
                      <a:lnTo>
                        <a:pt x="119" y="44"/>
                      </a:lnTo>
                      <a:lnTo>
                        <a:pt x="121" y="44"/>
                      </a:lnTo>
                      <a:lnTo>
                        <a:pt x="123" y="46"/>
                      </a:lnTo>
                      <a:lnTo>
                        <a:pt x="125" y="46"/>
                      </a:lnTo>
                      <a:lnTo>
                        <a:pt x="125" y="48"/>
                      </a:lnTo>
                      <a:lnTo>
                        <a:pt x="127" y="48"/>
                      </a:lnTo>
                      <a:lnTo>
                        <a:pt x="128" y="48"/>
                      </a:lnTo>
                      <a:lnTo>
                        <a:pt x="128" y="50"/>
                      </a:lnTo>
                      <a:lnTo>
                        <a:pt x="130" y="50"/>
                      </a:lnTo>
                      <a:lnTo>
                        <a:pt x="130" y="48"/>
                      </a:lnTo>
                      <a:lnTo>
                        <a:pt x="130" y="50"/>
                      </a:lnTo>
                      <a:lnTo>
                        <a:pt x="130" y="48"/>
                      </a:lnTo>
                      <a:lnTo>
                        <a:pt x="130" y="50"/>
                      </a:lnTo>
                      <a:lnTo>
                        <a:pt x="132" y="50"/>
                      </a:lnTo>
                      <a:lnTo>
                        <a:pt x="134" y="50"/>
                      </a:lnTo>
                      <a:lnTo>
                        <a:pt x="134" y="52"/>
                      </a:lnTo>
                      <a:lnTo>
                        <a:pt x="136" y="52"/>
                      </a:lnTo>
                      <a:lnTo>
                        <a:pt x="136" y="50"/>
                      </a:lnTo>
                      <a:lnTo>
                        <a:pt x="138" y="50"/>
                      </a:lnTo>
                      <a:lnTo>
                        <a:pt x="140" y="50"/>
                      </a:lnTo>
                      <a:lnTo>
                        <a:pt x="142" y="50"/>
                      </a:lnTo>
                      <a:lnTo>
                        <a:pt x="142" y="52"/>
                      </a:lnTo>
                      <a:lnTo>
                        <a:pt x="142" y="50"/>
                      </a:lnTo>
                      <a:lnTo>
                        <a:pt x="144" y="50"/>
                      </a:lnTo>
                      <a:lnTo>
                        <a:pt x="144" y="52"/>
                      </a:lnTo>
                      <a:lnTo>
                        <a:pt x="146" y="52"/>
                      </a:lnTo>
                      <a:lnTo>
                        <a:pt x="148" y="52"/>
                      </a:lnTo>
                      <a:lnTo>
                        <a:pt x="148" y="54"/>
                      </a:lnTo>
                      <a:lnTo>
                        <a:pt x="148" y="52"/>
                      </a:lnTo>
                      <a:lnTo>
                        <a:pt x="150" y="52"/>
                      </a:lnTo>
                      <a:lnTo>
                        <a:pt x="150" y="54"/>
                      </a:lnTo>
                      <a:lnTo>
                        <a:pt x="151" y="54"/>
                      </a:lnTo>
                      <a:lnTo>
                        <a:pt x="151" y="56"/>
                      </a:lnTo>
                      <a:lnTo>
                        <a:pt x="153" y="56"/>
                      </a:lnTo>
                      <a:lnTo>
                        <a:pt x="151" y="56"/>
                      </a:lnTo>
                      <a:lnTo>
                        <a:pt x="151" y="58"/>
                      </a:lnTo>
                      <a:lnTo>
                        <a:pt x="151" y="60"/>
                      </a:lnTo>
                      <a:lnTo>
                        <a:pt x="153" y="60"/>
                      </a:lnTo>
                      <a:lnTo>
                        <a:pt x="155" y="60"/>
                      </a:lnTo>
                      <a:lnTo>
                        <a:pt x="155" y="62"/>
                      </a:lnTo>
                      <a:lnTo>
                        <a:pt x="157" y="62"/>
                      </a:lnTo>
                      <a:lnTo>
                        <a:pt x="159" y="62"/>
                      </a:lnTo>
                      <a:lnTo>
                        <a:pt x="159" y="64"/>
                      </a:lnTo>
                      <a:lnTo>
                        <a:pt x="161" y="64"/>
                      </a:lnTo>
                      <a:lnTo>
                        <a:pt x="161" y="66"/>
                      </a:lnTo>
                      <a:lnTo>
                        <a:pt x="161" y="67"/>
                      </a:lnTo>
                      <a:lnTo>
                        <a:pt x="161" y="69"/>
                      </a:lnTo>
                      <a:lnTo>
                        <a:pt x="161" y="71"/>
                      </a:lnTo>
                      <a:lnTo>
                        <a:pt x="161" y="69"/>
                      </a:lnTo>
                      <a:lnTo>
                        <a:pt x="161" y="71"/>
                      </a:lnTo>
                      <a:lnTo>
                        <a:pt x="159" y="71"/>
                      </a:lnTo>
                      <a:lnTo>
                        <a:pt x="161" y="71"/>
                      </a:lnTo>
                      <a:lnTo>
                        <a:pt x="161" y="73"/>
                      </a:lnTo>
                      <a:lnTo>
                        <a:pt x="161" y="75"/>
                      </a:lnTo>
                      <a:lnTo>
                        <a:pt x="159" y="75"/>
                      </a:lnTo>
                      <a:lnTo>
                        <a:pt x="159" y="77"/>
                      </a:lnTo>
                      <a:lnTo>
                        <a:pt x="159" y="79"/>
                      </a:lnTo>
                      <a:lnTo>
                        <a:pt x="159" y="81"/>
                      </a:lnTo>
                      <a:lnTo>
                        <a:pt x="159" y="79"/>
                      </a:lnTo>
                      <a:lnTo>
                        <a:pt x="161" y="79"/>
                      </a:lnTo>
                      <a:lnTo>
                        <a:pt x="161" y="81"/>
                      </a:lnTo>
                      <a:lnTo>
                        <a:pt x="161" y="79"/>
                      </a:lnTo>
                      <a:lnTo>
                        <a:pt x="161" y="81"/>
                      </a:lnTo>
                      <a:lnTo>
                        <a:pt x="161" y="79"/>
                      </a:lnTo>
                      <a:lnTo>
                        <a:pt x="161" y="81"/>
                      </a:lnTo>
                      <a:lnTo>
                        <a:pt x="161" y="79"/>
                      </a:lnTo>
                      <a:lnTo>
                        <a:pt x="163" y="79"/>
                      </a:lnTo>
                      <a:lnTo>
                        <a:pt x="163" y="81"/>
                      </a:lnTo>
                      <a:lnTo>
                        <a:pt x="163" y="79"/>
                      </a:lnTo>
                      <a:lnTo>
                        <a:pt x="165" y="79"/>
                      </a:lnTo>
                      <a:lnTo>
                        <a:pt x="167" y="81"/>
                      </a:lnTo>
                      <a:lnTo>
                        <a:pt x="165" y="81"/>
                      </a:lnTo>
                      <a:lnTo>
                        <a:pt x="165" y="83"/>
                      </a:lnTo>
                      <a:lnTo>
                        <a:pt x="165" y="85"/>
                      </a:lnTo>
                      <a:lnTo>
                        <a:pt x="163" y="85"/>
                      </a:lnTo>
                      <a:lnTo>
                        <a:pt x="163" y="87"/>
                      </a:lnTo>
                      <a:lnTo>
                        <a:pt x="163" y="89"/>
                      </a:lnTo>
                      <a:lnTo>
                        <a:pt x="165" y="89"/>
                      </a:lnTo>
                      <a:lnTo>
                        <a:pt x="165" y="90"/>
                      </a:lnTo>
                      <a:lnTo>
                        <a:pt x="167" y="90"/>
                      </a:lnTo>
                      <a:lnTo>
                        <a:pt x="167" y="92"/>
                      </a:lnTo>
                      <a:lnTo>
                        <a:pt x="169" y="92"/>
                      </a:lnTo>
                      <a:lnTo>
                        <a:pt x="167" y="92"/>
                      </a:lnTo>
                      <a:lnTo>
                        <a:pt x="169" y="92"/>
                      </a:lnTo>
                      <a:lnTo>
                        <a:pt x="167" y="92"/>
                      </a:lnTo>
                      <a:lnTo>
                        <a:pt x="167" y="94"/>
                      </a:lnTo>
                      <a:lnTo>
                        <a:pt x="167" y="96"/>
                      </a:lnTo>
                      <a:lnTo>
                        <a:pt x="165" y="96"/>
                      </a:lnTo>
                      <a:lnTo>
                        <a:pt x="163" y="96"/>
                      </a:lnTo>
                      <a:lnTo>
                        <a:pt x="163" y="98"/>
                      </a:lnTo>
                      <a:lnTo>
                        <a:pt x="161" y="98"/>
                      </a:lnTo>
                      <a:lnTo>
                        <a:pt x="159" y="98"/>
                      </a:lnTo>
                      <a:lnTo>
                        <a:pt x="159" y="100"/>
                      </a:lnTo>
                      <a:lnTo>
                        <a:pt x="161" y="100"/>
                      </a:lnTo>
                      <a:lnTo>
                        <a:pt x="159" y="100"/>
                      </a:lnTo>
                      <a:lnTo>
                        <a:pt x="159" y="102"/>
                      </a:lnTo>
                      <a:lnTo>
                        <a:pt x="159" y="104"/>
                      </a:lnTo>
                      <a:lnTo>
                        <a:pt x="157" y="104"/>
                      </a:lnTo>
                      <a:lnTo>
                        <a:pt x="157" y="106"/>
                      </a:lnTo>
                      <a:lnTo>
                        <a:pt x="155" y="106"/>
                      </a:lnTo>
                      <a:lnTo>
                        <a:pt x="155" y="108"/>
                      </a:lnTo>
                      <a:lnTo>
                        <a:pt x="155" y="110"/>
                      </a:lnTo>
                      <a:lnTo>
                        <a:pt x="155" y="112"/>
                      </a:lnTo>
                      <a:lnTo>
                        <a:pt x="155" y="110"/>
                      </a:lnTo>
                      <a:lnTo>
                        <a:pt x="155" y="112"/>
                      </a:lnTo>
                      <a:lnTo>
                        <a:pt x="155" y="114"/>
                      </a:lnTo>
                      <a:lnTo>
                        <a:pt x="155" y="112"/>
                      </a:lnTo>
                      <a:lnTo>
                        <a:pt x="155" y="114"/>
                      </a:lnTo>
                      <a:lnTo>
                        <a:pt x="153" y="114"/>
                      </a:lnTo>
                      <a:lnTo>
                        <a:pt x="155" y="114"/>
                      </a:lnTo>
                      <a:lnTo>
                        <a:pt x="153" y="114"/>
                      </a:lnTo>
                      <a:lnTo>
                        <a:pt x="153" y="115"/>
                      </a:lnTo>
                      <a:lnTo>
                        <a:pt x="155" y="115"/>
                      </a:lnTo>
                      <a:lnTo>
                        <a:pt x="155" y="117"/>
                      </a:lnTo>
                      <a:lnTo>
                        <a:pt x="155" y="115"/>
                      </a:lnTo>
                      <a:lnTo>
                        <a:pt x="155" y="117"/>
                      </a:lnTo>
                      <a:lnTo>
                        <a:pt x="157" y="117"/>
                      </a:lnTo>
                      <a:lnTo>
                        <a:pt x="157" y="115"/>
                      </a:lnTo>
                      <a:lnTo>
                        <a:pt x="157" y="114"/>
                      </a:lnTo>
                      <a:lnTo>
                        <a:pt x="159" y="114"/>
                      </a:lnTo>
                      <a:lnTo>
                        <a:pt x="159" y="112"/>
                      </a:lnTo>
                      <a:lnTo>
                        <a:pt x="159" y="114"/>
                      </a:lnTo>
                      <a:lnTo>
                        <a:pt x="159" y="112"/>
                      </a:lnTo>
                      <a:lnTo>
                        <a:pt x="161" y="112"/>
                      </a:lnTo>
                      <a:lnTo>
                        <a:pt x="163" y="112"/>
                      </a:lnTo>
                      <a:lnTo>
                        <a:pt x="163" y="110"/>
                      </a:lnTo>
                      <a:lnTo>
                        <a:pt x="163" y="108"/>
                      </a:lnTo>
                      <a:lnTo>
                        <a:pt x="165" y="108"/>
                      </a:lnTo>
                      <a:lnTo>
                        <a:pt x="165" y="106"/>
                      </a:lnTo>
                      <a:lnTo>
                        <a:pt x="165" y="104"/>
                      </a:lnTo>
                      <a:lnTo>
                        <a:pt x="167" y="104"/>
                      </a:lnTo>
                      <a:lnTo>
                        <a:pt x="167" y="102"/>
                      </a:lnTo>
                      <a:lnTo>
                        <a:pt x="169" y="102"/>
                      </a:lnTo>
                      <a:lnTo>
                        <a:pt x="169" y="104"/>
                      </a:lnTo>
                      <a:lnTo>
                        <a:pt x="169" y="102"/>
                      </a:lnTo>
                      <a:lnTo>
                        <a:pt x="171" y="102"/>
                      </a:lnTo>
                      <a:lnTo>
                        <a:pt x="173" y="102"/>
                      </a:lnTo>
                      <a:lnTo>
                        <a:pt x="173" y="100"/>
                      </a:lnTo>
                      <a:lnTo>
                        <a:pt x="173" y="102"/>
                      </a:lnTo>
                      <a:lnTo>
                        <a:pt x="173" y="100"/>
                      </a:lnTo>
                      <a:lnTo>
                        <a:pt x="173" y="102"/>
                      </a:lnTo>
                      <a:lnTo>
                        <a:pt x="175" y="102"/>
                      </a:lnTo>
                      <a:lnTo>
                        <a:pt x="175" y="104"/>
                      </a:lnTo>
                      <a:lnTo>
                        <a:pt x="176" y="104"/>
                      </a:lnTo>
                      <a:lnTo>
                        <a:pt x="175" y="104"/>
                      </a:lnTo>
                      <a:lnTo>
                        <a:pt x="175" y="102"/>
                      </a:lnTo>
                      <a:lnTo>
                        <a:pt x="175" y="100"/>
                      </a:lnTo>
                      <a:lnTo>
                        <a:pt x="173" y="100"/>
                      </a:lnTo>
                      <a:lnTo>
                        <a:pt x="175" y="100"/>
                      </a:lnTo>
                      <a:lnTo>
                        <a:pt x="175" y="98"/>
                      </a:lnTo>
                      <a:lnTo>
                        <a:pt x="175" y="96"/>
                      </a:lnTo>
                      <a:lnTo>
                        <a:pt x="176" y="96"/>
                      </a:lnTo>
                      <a:lnTo>
                        <a:pt x="176" y="94"/>
                      </a:lnTo>
                      <a:lnTo>
                        <a:pt x="176" y="92"/>
                      </a:lnTo>
                      <a:lnTo>
                        <a:pt x="176" y="94"/>
                      </a:lnTo>
                      <a:lnTo>
                        <a:pt x="178" y="94"/>
                      </a:lnTo>
                      <a:lnTo>
                        <a:pt x="178" y="92"/>
                      </a:lnTo>
                      <a:lnTo>
                        <a:pt x="178" y="90"/>
                      </a:lnTo>
                      <a:lnTo>
                        <a:pt x="178" y="89"/>
                      </a:lnTo>
                      <a:lnTo>
                        <a:pt x="180" y="89"/>
                      </a:lnTo>
                      <a:lnTo>
                        <a:pt x="178" y="89"/>
                      </a:lnTo>
                      <a:lnTo>
                        <a:pt x="180" y="89"/>
                      </a:lnTo>
                      <a:lnTo>
                        <a:pt x="180" y="87"/>
                      </a:lnTo>
                      <a:lnTo>
                        <a:pt x="182" y="87"/>
                      </a:lnTo>
                      <a:lnTo>
                        <a:pt x="182" y="85"/>
                      </a:lnTo>
                      <a:lnTo>
                        <a:pt x="184" y="85"/>
                      </a:lnTo>
                      <a:lnTo>
                        <a:pt x="184" y="83"/>
                      </a:lnTo>
                      <a:lnTo>
                        <a:pt x="186" y="83"/>
                      </a:lnTo>
                      <a:lnTo>
                        <a:pt x="188" y="83"/>
                      </a:lnTo>
                      <a:lnTo>
                        <a:pt x="186" y="83"/>
                      </a:lnTo>
                      <a:lnTo>
                        <a:pt x="186" y="85"/>
                      </a:lnTo>
                      <a:lnTo>
                        <a:pt x="188" y="85"/>
                      </a:lnTo>
                      <a:lnTo>
                        <a:pt x="186" y="85"/>
                      </a:lnTo>
                      <a:lnTo>
                        <a:pt x="188" y="85"/>
                      </a:lnTo>
                      <a:lnTo>
                        <a:pt x="186" y="85"/>
                      </a:lnTo>
                      <a:lnTo>
                        <a:pt x="186" y="87"/>
                      </a:lnTo>
                      <a:lnTo>
                        <a:pt x="186" y="85"/>
                      </a:lnTo>
                      <a:lnTo>
                        <a:pt x="186" y="87"/>
                      </a:lnTo>
                      <a:lnTo>
                        <a:pt x="184" y="87"/>
                      </a:lnTo>
                      <a:lnTo>
                        <a:pt x="184" y="89"/>
                      </a:lnTo>
                      <a:lnTo>
                        <a:pt x="186" y="89"/>
                      </a:lnTo>
                      <a:lnTo>
                        <a:pt x="184" y="89"/>
                      </a:lnTo>
                      <a:lnTo>
                        <a:pt x="184" y="90"/>
                      </a:lnTo>
                      <a:lnTo>
                        <a:pt x="184" y="89"/>
                      </a:lnTo>
                      <a:lnTo>
                        <a:pt x="184" y="90"/>
                      </a:lnTo>
                      <a:lnTo>
                        <a:pt x="184" y="92"/>
                      </a:lnTo>
                      <a:lnTo>
                        <a:pt x="184" y="90"/>
                      </a:lnTo>
                      <a:lnTo>
                        <a:pt x="184" y="92"/>
                      </a:lnTo>
                      <a:lnTo>
                        <a:pt x="182" y="92"/>
                      </a:lnTo>
                      <a:lnTo>
                        <a:pt x="182" y="94"/>
                      </a:lnTo>
                      <a:lnTo>
                        <a:pt x="182" y="96"/>
                      </a:lnTo>
                      <a:lnTo>
                        <a:pt x="180" y="96"/>
                      </a:lnTo>
                      <a:lnTo>
                        <a:pt x="180" y="98"/>
                      </a:lnTo>
                      <a:lnTo>
                        <a:pt x="180" y="100"/>
                      </a:lnTo>
                      <a:lnTo>
                        <a:pt x="180" y="102"/>
                      </a:lnTo>
                      <a:lnTo>
                        <a:pt x="178" y="102"/>
                      </a:lnTo>
                      <a:lnTo>
                        <a:pt x="178" y="104"/>
                      </a:lnTo>
                      <a:lnTo>
                        <a:pt x="176" y="104"/>
                      </a:lnTo>
                      <a:lnTo>
                        <a:pt x="176" y="106"/>
                      </a:lnTo>
                      <a:lnTo>
                        <a:pt x="176" y="108"/>
                      </a:lnTo>
                      <a:lnTo>
                        <a:pt x="175" y="108"/>
                      </a:lnTo>
                      <a:lnTo>
                        <a:pt x="175" y="110"/>
                      </a:lnTo>
                      <a:lnTo>
                        <a:pt x="175" y="112"/>
                      </a:lnTo>
                      <a:lnTo>
                        <a:pt x="173" y="112"/>
                      </a:lnTo>
                      <a:lnTo>
                        <a:pt x="173" y="114"/>
                      </a:lnTo>
                      <a:lnTo>
                        <a:pt x="173" y="115"/>
                      </a:lnTo>
                      <a:lnTo>
                        <a:pt x="171" y="115"/>
                      </a:lnTo>
                      <a:lnTo>
                        <a:pt x="171" y="117"/>
                      </a:lnTo>
                      <a:lnTo>
                        <a:pt x="171" y="119"/>
                      </a:lnTo>
                      <a:lnTo>
                        <a:pt x="171" y="121"/>
                      </a:lnTo>
                      <a:lnTo>
                        <a:pt x="171" y="123"/>
                      </a:lnTo>
                      <a:lnTo>
                        <a:pt x="169" y="125"/>
                      </a:lnTo>
                      <a:lnTo>
                        <a:pt x="169" y="127"/>
                      </a:lnTo>
                      <a:lnTo>
                        <a:pt x="171" y="129"/>
                      </a:lnTo>
                      <a:lnTo>
                        <a:pt x="171" y="131"/>
                      </a:lnTo>
                      <a:lnTo>
                        <a:pt x="171" y="133"/>
                      </a:lnTo>
                      <a:lnTo>
                        <a:pt x="169" y="133"/>
                      </a:lnTo>
                      <a:lnTo>
                        <a:pt x="169" y="135"/>
                      </a:lnTo>
                      <a:lnTo>
                        <a:pt x="167" y="135"/>
                      </a:lnTo>
                      <a:lnTo>
                        <a:pt x="165" y="137"/>
                      </a:lnTo>
                      <a:lnTo>
                        <a:pt x="167" y="137"/>
                      </a:lnTo>
                      <a:lnTo>
                        <a:pt x="165" y="137"/>
                      </a:lnTo>
                      <a:lnTo>
                        <a:pt x="165" y="138"/>
                      </a:lnTo>
                      <a:lnTo>
                        <a:pt x="165" y="140"/>
                      </a:lnTo>
                      <a:lnTo>
                        <a:pt x="165" y="142"/>
                      </a:lnTo>
                      <a:lnTo>
                        <a:pt x="163" y="142"/>
                      </a:lnTo>
                      <a:lnTo>
                        <a:pt x="163" y="144"/>
                      </a:lnTo>
                      <a:lnTo>
                        <a:pt x="163" y="146"/>
                      </a:lnTo>
                      <a:lnTo>
                        <a:pt x="163" y="148"/>
                      </a:lnTo>
                      <a:lnTo>
                        <a:pt x="163" y="150"/>
                      </a:lnTo>
                      <a:lnTo>
                        <a:pt x="165" y="150"/>
                      </a:lnTo>
                      <a:lnTo>
                        <a:pt x="165" y="152"/>
                      </a:lnTo>
                      <a:lnTo>
                        <a:pt x="165" y="154"/>
                      </a:lnTo>
                      <a:lnTo>
                        <a:pt x="163" y="154"/>
                      </a:lnTo>
                      <a:lnTo>
                        <a:pt x="163" y="156"/>
                      </a:lnTo>
                      <a:lnTo>
                        <a:pt x="163" y="158"/>
                      </a:lnTo>
                      <a:lnTo>
                        <a:pt x="161" y="158"/>
                      </a:lnTo>
                      <a:lnTo>
                        <a:pt x="161" y="160"/>
                      </a:lnTo>
                      <a:lnTo>
                        <a:pt x="161" y="162"/>
                      </a:lnTo>
                      <a:lnTo>
                        <a:pt x="161" y="163"/>
                      </a:lnTo>
                      <a:lnTo>
                        <a:pt x="161" y="165"/>
                      </a:lnTo>
                      <a:lnTo>
                        <a:pt x="159" y="165"/>
                      </a:lnTo>
                      <a:lnTo>
                        <a:pt x="159" y="167"/>
                      </a:lnTo>
                      <a:lnTo>
                        <a:pt x="159" y="169"/>
                      </a:lnTo>
                      <a:lnTo>
                        <a:pt x="159" y="171"/>
                      </a:lnTo>
                      <a:lnTo>
                        <a:pt x="157" y="171"/>
                      </a:lnTo>
                      <a:lnTo>
                        <a:pt x="157" y="173"/>
                      </a:lnTo>
                      <a:lnTo>
                        <a:pt x="157" y="175"/>
                      </a:lnTo>
                      <a:lnTo>
                        <a:pt x="159" y="175"/>
                      </a:lnTo>
                      <a:lnTo>
                        <a:pt x="159" y="177"/>
                      </a:lnTo>
                      <a:lnTo>
                        <a:pt x="157" y="177"/>
                      </a:lnTo>
                      <a:lnTo>
                        <a:pt x="157" y="179"/>
                      </a:lnTo>
                      <a:lnTo>
                        <a:pt x="159" y="179"/>
                      </a:lnTo>
                      <a:lnTo>
                        <a:pt x="159" y="181"/>
                      </a:lnTo>
                      <a:lnTo>
                        <a:pt x="157" y="181"/>
                      </a:lnTo>
                      <a:lnTo>
                        <a:pt x="157" y="183"/>
                      </a:lnTo>
                      <a:lnTo>
                        <a:pt x="159" y="183"/>
                      </a:lnTo>
                      <a:lnTo>
                        <a:pt x="157" y="183"/>
                      </a:lnTo>
                      <a:lnTo>
                        <a:pt x="159" y="183"/>
                      </a:lnTo>
                      <a:lnTo>
                        <a:pt x="159" y="185"/>
                      </a:lnTo>
                      <a:lnTo>
                        <a:pt x="159" y="186"/>
                      </a:lnTo>
                      <a:lnTo>
                        <a:pt x="159" y="188"/>
                      </a:lnTo>
                      <a:lnTo>
                        <a:pt x="159" y="190"/>
                      </a:lnTo>
                      <a:lnTo>
                        <a:pt x="161" y="190"/>
                      </a:lnTo>
                      <a:lnTo>
                        <a:pt x="161" y="192"/>
                      </a:lnTo>
                      <a:lnTo>
                        <a:pt x="163" y="192"/>
                      </a:lnTo>
                      <a:lnTo>
                        <a:pt x="161" y="194"/>
                      </a:lnTo>
                      <a:lnTo>
                        <a:pt x="161" y="196"/>
                      </a:lnTo>
                      <a:lnTo>
                        <a:pt x="161" y="198"/>
                      </a:lnTo>
                      <a:lnTo>
                        <a:pt x="161" y="200"/>
                      </a:lnTo>
                      <a:lnTo>
                        <a:pt x="161" y="202"/>
                      </a:lnTo>
                      <a:lnTo>
                        <a:pt x="161" y="204"/>
                      </a:lnTo>
                      <a:lnTo>
                        <a:pt x="161" y="206"/>
                      </a:lnTo>
                      <a:lnTo>
                        <a:pt x="159" y="206"/>
                      </a:lnTo>
                      <a:lnTo>
                        <a:pt x="157" y="206"/>
                      </a:lnTo>
                      <a:lnTo>
                        <a:pt x="155" y="206"/>
                      </a:lnTo>
                      <a:lnTo>
                        <a:pt x="153" y="206"/>
                      </a:lnTo>
                      <a:lnTo>
                        <a:pt x="151" y="206"/>
                      </a:lnTo>
                      <a:lnTo>
                        <a:pt x="150" y="206"/>
                      </a:lnTo>
                      <a:lnTo>
                        <a:pt x="148" y="206"/>
                      </a:lnTo>
                      <a:lnTo>
                        <a:pt x="146" y="206"/>
                      </a:lnTo>
                      <a:lnTo>
                        <a:pt x="144" y="206"/>
                      </a:lnTo>
                      <a:lnTo>
                        <a:pt x="142" y="206"/>
                      </a:lnTo>
                      <a:lnTo>
                        <a:pt x="140" y="206"/>
                      </a:lnTo>
                      <a:lnTo>
                        <a:pt x="138" y="206"/>
                      </a:lnTo>
                      <a:lnTo>
                        <a:pt x="136" y="206"/>
                      </a:lnTo>
                      <a:lnTo>
                        <a:pt x="134" y="206"/>
                      </a:lnTo>
                      <a:lnTo>
                        <a:pt x="132" y="206"/>
                      </a:lnTo>
                      <a:lnTo>
                        <a:pt x="130" y="206"/>
                      </a:lnTo>
                      <a:lnTo>
                        <a:pt x="128" y="206"/>
                      </a:lnTo>
                      <a:lnTo>
                        <a:pt x="125" y="206"/>
                      </a:lnTo>
                      <a:lnTo>
                        <a:pt x="123" y="206"/>
                      </a:lnTo>
                      <a:lnTo>
                        <a:pt x="121" y="206"/>
                      </a:lnTo>
                      <a:lnTo>
                        <a:pt x="119" y="206"/>
                      </a:lnTo>
                      <a:lnTo>
                        <a:pt x="117" y="206"/>
                      </a:lnTo>
                      <a:lnTo>
                        <a:pt x="115" y="206"/>
                      </a:lnTo>
                      <a:lnTo>
                        <a:pt x="111" y="206"/>
                      </a:lnTo>
                      <a:lnTo>
                        <a:pt x="109" y="206"/>
                      </a:lnTo>
                      <a:lnTo>
                        <a:pt x="107" y="206"/>
                      </a:lnTo>
                      <a:lnTo>
                        <a:pt x="105" y="204"/>
                      </a:lnTo>
                      <a:lnTo>
                        <a:pt x="103" y="204"/>
                      </a:lnTo>
                      <a:lnTo>
                        <a:pt x="102" y="204"/>
                      </a:lnTo>
                      <a:lnTo>
                        <a:pt x="100" y="204"/>
                      </a:lnTo>
                      <a:lnTo>
                        <a:pt x="98" y="204"/>
                      </a:lnTo>
                      <a:lnTo>
                        <a:pt x="96" y="204"/>
                      </a:lnTo>
                      <a:lnTo>
                        <a:pt x="94" y="204"/>
                      </a:lnTo>
                      <a:lnTo>
                        <a:pt x="92" y="204"/>
                      </a:lnTo>
                      <a:lnTo>
                        <a:pt x="90" y="204"/>
                      </a:lnTo>
                      <a:lnTo>
                        <a:pt x="88" y="204"/>
                      </a:lnTo>
                      <a:lnTo>
                        <a:pt x="84" y="204"/>
                      </a:lnTo>
                      <a:lnTo>
                        <a:pt x="80" y="204"/>
                      </a:lnTo>
                      <a:lnTo>
                        <a:pt x="79" y="204"/>
                      </a:lnTo>
                      <a:lnTo>
                        <a:pt x="77" y="204"/>
                      </a:lnTo>
                      <a:lnTo>
                        <a:pt x="75" y="204"/>
                      </a:lnTo>
                      <a:lnTo>
                        <a:pt x="73" y="204"/>
                      </a:lnTo>
                      <a:lnTo>
                        <a:pt x="71" y="204"/>
                      </a:lnTo>
                      <a:lnTo>
                        <a:pt x="71" y="202"/>
                      </a:lnTo>
                      <a:lnTo>
                        <a:pt x="71" y="200"/>
                      </a:lnTo>
                      <a:lnTo>
                        <a:pt x="69" y="200"/>
                      </a:lnTo>
                      <a:lnTo>
                        <a:pt x="69" y="198"/>
                      </a:lnTo>
                      <a:lnTo>
                        <a:pt x="67" y="198"/>
                      </a:lnTo>
                      <a:lnTo>
                        <a:pt x="65" y="198"/>
                      </a:lnTo>
                      <a:lnTo>
                        <a:pt x="63" y="198"/>
                      </a:lnTo>
                      <a:lnTo>
                        <a:pt x="63" y="196"/>
                      </a:lnTo>
                      <a:lnTo>
                        <a:pt x="61" y="196"/>
                      </a:lnTo>
                      <a:lnTo>
                        <a:pt x="59" y="196"/>
                      </a:lnTo>
                      <a:lnTo>
                        <a:pt x="59" y="194"/>
                      </a:lnTo>
                      <a:lnTo>
                        <a:pt x="57" y="194"/>
                      </a:lnTo>
                      <a:lnTo>
                        <a:pt x="57" y="192"/>
                      </a:lnTo>
                      <a:lnTo>
                        <a:pt x="57" y="190"/>
                      </a:lnTo>
                      <a:lnTo>
                        <a:pt x="57" y="188"/>
                      </a:lnTo>
                      <a:lnTo>
                        <a:pt x="55" y="188"/>
                      </a:lnTo>
                      <a:lnTo>
                        <a:pt x="55" y="186"/>
                      </a:lnTo>
                      <a:lnTo>
                        <a:pt x="55" y="185"/>
                      </a:lnTo>
                      <a:lnTo>
                        <a:pt x="55" y="183"/>
                      </a:lnTo>
                      <a:lnTo>
                        <a:pt x="55" y="181"/>
                      </a:lnTo>
                      <a:lnTo>
                        <a:pt x="55" y="179"/>
                      </a:lnTo>
                      <a:lnTo>
                        <a:pt x="55" y="177"/>
                      </a:lnTo>
                      <a:lnTo>
                        <a:pt x="55" y="175"/>
                      </a:lnTo>
                      <a:lnTo>
                        <a:pt x="57" y="175"/>
                      </a:lnTo>
                      <a:lnTo>
                        <a:pt x="57" y="173"/>
                      </a:lnTo>
                      <a:lnTo>
                        <a:pt x="59" y="173"/>
                      </a:lnTo>
                      <a:lnTo>
                        <a:pt x="57" y="173"/>
                      </a:lnTo>
                      <a:lnTo>
                        <a:pt x="57" y="171"/>
                      </a:lnTo>
                      <a:lnTo>
                        <a:pt x="57" y="169"/>
                      </a:lnTo>
                      <a:lnTo>
                        <a:pt x="55" y="169"/>
                      </a:lnTo>
                      <a:lnTo>
                        <a:pt x="54" y="169"/>
                      </a:lnTo>
                      <a:lnTo>
                        <a:pt x="54" y="167"/>
                      </a:lnTo>
                      <a:lnTo>
                        <a:pt x="54" y="165"/>
                      </a:lnTo>
                      <a:lnTo>
                        <a:pt x="54" y="163"/>
                      </a:lnTo>
                      <a:lnTo>
                        <a:pt x="54" y="162"/>
                      </a:lnTo>
                      <a:lnTo>
                        <a:pt x="54" y="160"/>
                      </a:lnTo>
                      <a:lnTo>
                        <a:pt x="52" y="160"/>
                      </a:lnTo>
                      <a:lnTo>
                        <a:pt x="54" y="160"/>
                      </a:lnTo>
                      <a:lnTo>
                        <a:pt x="54" y="158"/>
                      </a:lnTo>
                      <a:lnTo>
                        <a:pt x="52" y="158"/>
                      </a:lnTo>
                      <a:lnTo>
                        <a:pt x="52" y="156"/>
                      </a:lnTo>
                      <a:lnTo>
                        <a:pt x="52" y="154"/>
                      </a:lnTo>
                      <a:lnTo>
                        <a:pt x="52" y="152"/>
                      </a:lnTo>
                      <a:lnTo>
                        <a:pt x="52" y="150"/>
                      </a:lnTo>
                      <a:lnTo>
                        <a:pt x="52" y="148"/>
                      </a:lnTo>
                      <a:lnTo>
                        <a:pt x="52" y="146"/>
                      </a:lnTo>
                      <a:lnTo>
                        <a:pt x="50" y="146"/>
                      </a:lnTo>
                      <a:lnTo>
                        <a:pt x="50" y="144"/>
                      </a:lnTo>
                      <a:lnTo>
                        <a:pt x="50" y="142"/>
                      </a:lnTo>
                      <a:lnTo>
                        <a:pt x="48" y="142"/>
                      </a:lnTo>
                      <a:lnTo>
                        <a:pt x="48" y="140"/>
                      </a:lnTo>
                      <a:lnTo>
                        <a:pt x="46" y="140"/>
                      </a:lnTo>
                      <a:lnTo>
                        <a:pt x="44" y="138"/>
                      </a:lnTo>
                      <a:lnTo>
                        <a:pt x="42" y="138"/>
                      </a:lnTo>
                      <a:lnTo>
                        <a:pt x="40" y="138"/>
                      </a:lnTo>
                      <a:lnTo>
                        <a:pt x="40" y="137"/>
                      </a:lnTo>
                      <a:lnTo>
                        <a:pt x="38" y="137"/>
                      </a:lnTo>
                      <a:lnTo>
                        <a:pt x="38" y="135"/>
                      </a:lnTo>
                      <a:lnTo>
                        <a:pt x="36" y="135"/>
                      </a:lnTo>
                      <a:lnTo>
                        <a:pt x="36" y="133"/>
                      </a:lnTo>
                      <a:lnTo>
                        <a:pt x="34" y="133"/>
                      </a:lnTo>
                      <a:lnTo>
                        <a:pt x="34" y="131"/>
                      </a:lnTo>
                      <a:lnTo>
                        <a:pt x="32" y="131"/>
                      </a:lnTo>
                      <a:lnTo>
                        <a:pt x="32" y="129"/>
                      </a:lnTo>
                      <a:lnTo>
                        <a:pt x="32" y="127"/>
                      </a:lnTo>
                      <a:lnTo>
                        <a:pt x="31" y="127"/>
                      </a:lnTo>
                      <a:lnTo>
                        <a:pt x="31" y="125"/>
                      </a:lnTo>
                      <a:lnTo>
                        <a:pt x="31" y="123"/>
                      </a:lnTo>
                      <a:lnTo>
                        <a:pt x="29" y="123"/>
                      </a:lnTo>
                      <a:lnTo>
                        <a:pt x="27" y="123"/>
                      </a:lnTo>
                      <a:lnTo>
                        <a:pt x="27" y="121"/>
                      </a:lnTo>
                      <a:lnTo>
                        <a:pt x="25" y="121"/>
                      </a:lnTo>
                      <a:lnTo>
                        <a:pt x="23" y="121"/>
                      </a:lnTo>
                      <a:lnTo>
                        <a:pt x="21" y="121"/>
                      </a:lnTo>
                      <a:lnTo>
                        <a:pt x="21" y="119"/>
                      </a:lnTo>
                      <a:lnTo>
                        <a:pt x="19" y="119"/>
                      </a:lnTo>
                      <a:lnTo>
                        <a:pt x="19" y="117"/>
                      </a:lnTo>
                      <a:lnTo>
                        <a:pt x="19" y="115"/>
                      </a:lnTo>
                      <a:lnTo>
                        <a:pt x="17" y="115"/>
                      </a:lnTo>
                      <a:lnTo>
                        <a:pt x="15" y="115"/>
                      </a:lnTo>
                      <a:lnTo>
                        <a:pt x="13" y="115"/>
                      </a:lnTo>
                      <a:lnTo>
                        <a:pt x="11" y="115"/>
                      </a:lnTo>
                      <a:lnTo>
                        <a:pt x="11" y="114"/>
                      </a:lnTo>
                      <a:lnTo>
                        <a:pt x="9" y="114"/>
                      </a:lnTo>
                      <a:lnTo>
                        <a:pt x="9" y="112"/>
                      </a:lnTo>
                      <a:lnTo>
                        <a:pt x="7" y="112"/>
                      </a:lnTo>
                      <a:lnTo>
                        <a:pt x="7" y="110"/>
                      </a:lnTo>
                      <a:lnTo>
                        <a:pt x="6" y="110"/>
                      </a:lnTo>
                      <a:lnTo>
                        <a:pt x="6" y="108"/>
                      </a:lnTo>
                      <a:lnTo>
                        <a:pt x="4" y="108"/>
                      </a:lnTo>
                      <a:lnTo>
                        <a:pt x="4" y="106"/>
                      </a:lnTo>
                      <a:lnTo>
                        <a:pt x="4" y="104"/>
                      </a:lnTo>
                      <a:lnTo>
                        <a:pt x="4" y="102"/>
                      </a:lnTo>
                      <a:lnTo>
                        <a:pt x="4" y="100"/>
                      </a:lnTo>
                      <a:lnTo>
                        <a:pt x="6" y="100"/>
                      </a:lnTo>
                      <a:lnTo>
                        <a:pt x="6" y="98"/>
                      </a:lnTo>
                      <a:lnTo>
                        <a:pt x="6" y="96"/>
                      </a:lnTo>
                      <a:lnTo>
                        <a:pt x="4" y="96"/>
                      </a:lnTo>
                      <a:lnTo>
                        <a:pt x="4" y="94"/>
                      </a:lnTo>
                      <a:lnTo>
                        <a:pt x="6" y="94"/>
                      </a:lnTo>
                      <a:lnTo>
                        <a:pt x="4" y="94"/>
                      </a:lnTo>
                      <a:lnTo>
                        <a:pt x="4" y="92"/>
                      </a:lnTo>
                      <a:lnTo>
                        <a:pt x="4" y="90"/>
                      </a:lnTo>
                      <a:lnTo>
                        <a:pt x="6" y="90"/>
                      </a:lnTo>
                      <a:lnTo>
                        <a:pt x="6" y="89"/>
                      </a:lnTo>
                      <a:lnTo>
                        <a:pt x="4" y="87"/>
                      </a:lnTo>
                      <a:lnTo>
                        <a:pt x="6" y="87"/>
                      </a:lnTo>
                      <a:lnTo>
                        <a:pt x="6" y="85"/>
                      </a:lnTo>
                      <a:lnTo>
                        <a:pt x="6" y="83"/>
                      </a:lnTo>
                      <a:lnTo>
                        <a:pt x="6" y="81"/>
                      </a:lnTo>
                      <a:lnTo>
                        <a:pt x="7" y="81"/>
                      </a:lnTo>
                      <a:lnTo>
                        <a:pt x="6" y="81"/>
                      </a:lnTo>
                      <a:lnTo>
                        <a:pt x="6" y="79"/>
                      </a:lnTo>
                      <a:lnTo>
                        <a:pt x="7" y="79"/>
                      </a:lnTo>
                      <a:lnTo>
                        <a:pt x="7" y="77"/>
                      </a:lnTo>
                      <a:lnTo>
                        <a:pt x="7" y="75"/>
                      </a:lnTo>
                      <a:lnTo>
                        <a:pt x="7" y="73"/>
                      </a:lnTo>
                      <a:lnTo>
                        <a:pt x="6" y="73"/>
                      </a:lnTo>
                      <a:lnTo>
                        <a:pt x="6" y="71"/>
                      </a:lnTo>
                      <a:lnTo>
                        <a:pt x="4" y="71"/>
                      </a:lnTo>
                      <a:lnTo>
                        <a:pt x="4" y="69"/>
                      </a:lnTo>
                      <a:lnTo>
                        <a:pt x="4" y="71"/>
                      </a:lnTo>
                      <a:lnTo>
                        <a:pt x="2" y="71"/>
                      </a:lnTo>
                      <a:lnTo>
                        <a:pt x="2" y="69"/>
                      </a:lnTo>
                      <a:lnTo>
                        <a:pt x="0" y="69"/>
                      </a:lnTo>
                      <a:lnTo>
                        <a:pt x="2" y="69"/>
                      </a:lnTo>
                      <a:lnTo>
                        <a:pt x="0" y="69"/>
                      </a:lnTo>
                      <a:lnTo>
                        <a:pt x="2" y="69"/>
                      </a:lnTo>
                      <a:lnTo>
                        <a:pt x="2" y="67"/>
                      </a:lnTo>
                      <a:lnTo>
                        <a:pt x="0" y="67"/>
                      </a:lnTo>
                      <a:lnTo>
                        <a:pt x="0" y="66"/>
                      </a:lnTo>
                      <a:lnTo>
                        <a:pt x="2" y="66"/>
                      </a:lnTo>
                      <a:lnTo>
                        <a:pt x="2" y="64"/>
                      </a:lnTo>
                      <a:lnTo>
                        <a:pt x="2" y="62"/>
                      </a:lnTo>
                      <a:lnTo>
                        <a:pt x="4" y="62"/>
                      </a:lnTo>
                      <a:lnTo>
                        <a:pt x="4" y="60"/>
                      </a:lnTo>
                      <a:lnTo>
                        <a:pt x="6" y="60"/>
                      </a:lnTo>
                      <a:lnTo>
                        <a:pt x="4" y="58"/>
                      </a:lnTo>
                      <a:lnTo>
                        <a:pt x="6" y="58"/>
                      </a:lnTo>
                      <a:lnTo>
                        <a:pt x="6" y="56"/>
                      </a:lnTo>
                      <a:lnTo>
                        <a:pt x="7" y="56"/>
                      </a:lnTo>
                      <a:lnTo>
                        <a:pt x="7" y="54"/>
                      </a:lnTo>
                      <a:lnTo>
                        <a:pt x="9" y="54"/>
                      </a:lnTo>
                      <a:lnTo>
                        <a:pt x="11" y="52"/>
                      </a:lnTo>
                      <a:lnTo>
                        <a:pt x="13" y="52"/>
                      </a:lnTo>
                      <a:lnTo>
                        <a:pt x="15" y="50"/>
                      </a:lnTo>
                      <a:lnTo>
                        <a:pt x="17" y="50"/>
                      </a:lnTo>
                      <a:lnTo>
                        <a:pt x="17" y="48"/>
                      </a:lnTo>
                      <a:lnTo>
                        <a:pt x="19" y="48"/>
                      </a:lnTo>
                      <a:lnTo>
                        <a:pt x="19" y="46"/>
                      </a:lnTo>
                      <a:lnTo>
                        <a:pt x="19" y="44"/>
                      </a:lnTo>
                      <a:lnTo>
                        <a:pt x="19" y="42"/>
                      </a:lnTo>
                      <a:lnTo>
                        <a:pt x="19" y="41"/>
                      </a:lnTo>
                      <a:lnTo>
                        <a:pt x="19" y="39"/>
                      </a:lnTo>
                      <a:lnTo>
                        <a:pt x="19" y="37"/>
                      </a:lnTo>
                      <a:lnTo>
                        <a:pt x="19" y="35"/>
                      </a:lnTo>
                      <a:lnTo>
                        <a:pt x="19" y="33"/>
                      </a:lnTo>
                      <a:lnTo>
                        <a:pt x="19" y="31"/>
                      </a:lnTo>
                      <a:lnTo>
                        <a:pt x="19" y="29"/>
                      </a:lnTo>
                      <a:lnTo>
                        <a:pt x="19" y="27"/>
                      </a:lnTo>
                      <a:lnTo>
                        <a:pt x="19" y="25"/>
                      </a:lnTo>
                      <a:lnTo>
                        <a:pt x="19" y="23"/>
                      </a:lnTo>
                      <a:lnTo>
                        <a:pt x="19" y="21"/>
                      </a:lnTo>
                      <a:lnTo>
                        <a:pt x="19" y="19"/>
                      </a:lnTo>
                      <a:lnTo>
                        <a:pt x="19" y="21"/>
                      </a:lnTo>
                      <a:lnTo>
                        <a:pt x="21" y="21"/>
                      </a:lnTo>
                      <a:lnTo>
                        <a:pt x="23" y="21"/>
                      </a:lnTo>
                      <a:lnTo>
                        <a:pt x="23" y="19"/>
                      </a:lnTo>
                      <a:lnTo>
                        <a:pt x="23" y="21"/>
                      </a:lnTo>
                      <a:lnTo>
                        <a:pt x="23" y="19"/>
                      </a:lnTo>
                      <a:lnTo>
                        <a:pt x="25" y="19"/>
                      </a:lnTo>
                      <a:lnTo>
                        <a:pt x="23" y="19"/>
                      </a:lnTo>
                      <a:lnTo>
                        <a:pt x="23" y="18"/>
                      </a:lnTo>
                      <a:lnTo>
                        <a:pt x="23" y="19"/>
                      </a:lnTo>
                      <a:lnTo>
                        <a:pt x="25" y="19"/>
                      </a:lnTo>
                      <a:lnTo>
                        <a:pt x="23" y="19"/>
                      </a:lnTo>
                      <a:lnTo>
                        <a:pt x="23" y="18"/>
                      </a:lnTo>
                      <a:lnTo>
                        <a:pt x="23" y="19"/>
                      </a:lnTo>
                      <a:lnTo>
                        <a:pt x="25" y="19"/>
                      </a:lnTo>
                      <a:lnTo>
                        <a:pt x="25" y="18"/>
                      </a:lnTo>
                      <a:lnTo>
                        <a:pt x="25" y="19"/>
                      </a:lnTo>
                      <a:lnTo>
                        <a:pt x="25" y="18"/>
                      </a:lnTo>
                      <a:lnTo>
                        <a:pt x="27" y="18"/>
                      </a:lnTo>
                      <a:lnTo>
                        <a:pt x="25" y="18"/>
                      </a:lnTo>
                      <a:lnTo>
                        <a:pt x="25" y="16"/>
                      </a:lnTo>
                      <a:lnTo>
                        <a:pt x="25" y="18"/>
                      </a:lnTo>
                      <a:lnTo>
                        <a:pt x="27" y="18"/>
                      </a:lnTo>
                      <a:lnTo>
                        <a:pt x="27" y="19"/>
                      </a:lnTo>
                      <a:lnTo>
                        <a:pt x="27" y="18"/>
                      </a:lnTo>
                      <a:lnTo>
                        <a:pt x="29" y="18"/>
                      </a:lnTo>
                      <a:lnTo>
                        <a:pt x="29" y="19"/>
                      </a:lnTo>
                      <a:lnTo>
                        <a:pt x="27" y="19"/>
                      </a:lnTo>
                      <a:lnTo>
                        <a:pt x="29" y="19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4" y="19"/>
                      </a:lnTo>
                      <a:lnTo>
                        <a:pt x="36" y="19"/>
                      </a:lnTo>
                      <a:lnTo>
                        <a:pt x="36" y="18"/>
                      </a:lnTo>
                      <a:lnTo>
                        <a:pt x="38" y="18"/>
                      </a:lnTo>
                      <a:lnTo>
                        <a:pt x="40" y="18"/>
                      </a:lnTo>
                      <a:lnTo>
                        <a:pt x="40" y="16"/>
                      </a:lnTo>
                      <a:lnTo>
                        <a:pt x="42" y="16"/>
                      </a:lnTo>
                      <a:lnTo>
                        <a:pt x="44" y="16"/>
                      </a:lnTo>
                      <a:lnTo>
                        <a:pt x="46" y="16"/>
                      </a:lnTo>
                      <a:lnTo>
                        <a:pt x="48" y="16"/>
                      </a:lnTo>
                      <a:lnTo>
                        <a:pt x="48" y="14"/>
                      </a:lnTo>
                      <a:lnTo>
                        <a:pt x="50" y="14"/>
                      </a:lnTo>
                      <a:lnTo>
                        <a:pt x="50" y="12"/>
                      </a:lnTo>
                      <a:lnTo>
                        <a:pt x="52" y="12"/>
                      </a:lnTo>
                      <a:lnTo>
                        <a:pt x="54" y="12"/>
                      </a:lnTo>
                      <a:lnTo>
                        <a:pt x="54" y="10"/>
                      </a:lnTo>
                      <a:lnTo>
                        <a:pt x="54" y="12"/>
                      </a:lnTo>
                      <a:lnTo>
                        <a:pt x="55" y="12"/>
                      </a:lnTo>
                      <a:lnTo>
                        <a:pt x="55" y="10"/>
                      </a:lnTo>
                      <a:lnTo>
                        <a:pt x="55" y="12"/>
                      </a:lnTo>
                      <a:lnTo>
                        <a:pt x="57" y="12"/>
                      </a:lnTo>
                      <a:lnTo>
                        <a:pt x="57" y="10"/>
                      </a:lnTo>
                      <a:lnTo>
                        <a:pt x="59" y="10"/>
                      </a:lnTo>
                      <a:lnTo>
                        <a:pt x="59" y="8"/>
                      </a:lnTo>
                      <a:lnTo>
                        <a:pt x="61" y="8"/>
                      </a:lnTo>
                      <a:lnTo>
                        <a:pt x="63" y="8"/>
                      </a:lnTo>
                      <a:lnTo>
                        <a:pt x="63" y="6"/>
                      </a:lnTo>
                      <a:lnTo>
                        <a:pt x="65" y="6"/>
                      </a:lnTo>
                      <a:lnTo>
                        <a:pt x="65" y="8"/>
                      </a:lnTo>
                      <a:close/>
                      <a:moveTo>
                        <a:pt x="69" y="6"/>
                      </a:moveTo>
                      <a:lnTo>
                        <a:pt x="69" y="8"/>
                      </a:lnTo>
                      <a:lnTo>
                        <a:pt x="71" y="8"/>
                      </a:lnTo>
                      <a:lnTo>
                        <a:pt x="69" y="8"/>
                      </a:lnTo>
                      <a:lnTo>
                        <a:pt x="67" y="8"/>
                      </a:lnTo>
                      <a:lnTo>
                        <a:pt x="67" y="6"/>
                      </a:lnTo>
                      <a:lnTo>
                        <a:pt x="69" y="6"/>
                      </a:lnTo>
                      <a:close/>
                      <a:moveTo>
                        <a:pt x="75" y="8"/>
                      </a:moveTo>
                      <a:lnTo>
                        <a:pt x="75" y="10"/>
                      </a:lnTo>
                      <a:lnTo>
                        <a:pt x="75" y="8"/>
                      </a:lnTo>
                      <a:lnTo>
                        <a:pt x="73" y="8"/>
                      </a:lnTo>
                      <a:lnTo>
                        <a:pt x="73" y="10"/>
                      </a:lnTo>
                      <a:lnTo>
                        <a:pt x="71" y="10"/>
                      </a:lnTo>
                      <a:lnTo>
                        <a:pt x="71" y="8"/>
                      </a:lnTo>
                      <a:lnTo>
                        <a:pt x="73" y="8"/>
                      </a:lnTo>
                      <a:lnTo>
                        <a:pt x="73" y="6"/>
                      </a:lnTo>
                      <a:lnTo>
                        <a:pt x="75" y="6"/>
                      </a:lnTo>
                      <a:lnTo>
                        <a:pt x="77" y="6"/>
                      </a:lnTo>
                      <a:lnTo>
                        <a:pt x="75" y="8"/>
                      </a:lnTo>
                      <a:close/>
                      <a:moveTo>
                        <a:pt x="71" y="8"/>
                      </a:moveTo>
                      <a:lnTo>
                        <a:pt x="71" y="6"/>
                      </a:lnTo>
                      <a:lnTo>
                        <a:pt x="71" y="8"/>
                      </a:lnTo>
                      <a:close/>
                      <a:moveTo>
                        <a:pt x="65" y="6"/>
                      </a:moveTo>
                      <a:lnTo>
                        <a:pt x="63" y="6"/>
                      </a:lnTo>
                      <a:lnTo>
                        <a:pt x="65" y="6"/>
                      </a:lnTo>
                      <a:close/>
                      <a:moveTo>
                        <a:pt x="63" y="6"/>
                      </a:moveTo>
                      <a:lnTo>
                        <a:pt x="61" y="6"/>
                      </a:lnTo>
                      <a:lnTo>
                        <a:pt x="61" y="4"/>
                      </a:lnTo>
                      <a:lnTo>
                        <a:pt x="63" y="4"/>
                      </a:lnTo>
                      <a:lnTo>
                        <a:pt x="63" y="6"/>
                      </a:lnTo>
                      <a:close/>
                      <a:moveTo>
                        <a:pt x="69" y="6"/>
                      </a:moveTo>
                      <a:lnTo>
                        <a:pt x="69" y="4"/>
                      </a:lnTo>
                      <a:lnTo>
                        <a:pt x="71" y="4"/>
                      </a:lnTo>
                      <a:lnTo>
                        <a:pt x="71" y="6"/>
                      </a:lnTo>
                      <a:lnTo>
                        <a:pt x="69" y="6"/>
                      </a:lnTo>
                      <a:close/>
                      <a:moveTo>
                        <a:pt x="73" y="4"/>
                      </a:moveTo>
                      <a:lnTo>
                        <a:pt x="73" y="6"/>
                      </a:lnTo>
                      <a:lnTo>
                        <a:pt x="73" y="4"/>
                      </a:lnTo>
                      <a:close/>
                      <a:moveTo>
                        <a:pt x="69" y="4"/>
                      </a:moveTo>
                      <a:lnTo>
                        <a:pt x="67" y="4"/>
                      </a:lnTo>
                      <a:lnTo>
                        <a:pt x="69" y="4"/>
                      </a:lnTo>
                      <a:close/>
                      <a:moveTo>
                        <a:pt x="71" y="4"/>
                      </a:moveTo>
                      <a:lnTo>
                        <a:pt x="71" y="2"/>
                      </a:lnTo>
                      <a:lnTo>
                        <a:pt x="71" y="4"/>
                      </a:lnTo>
                      <a:close/>
                      <a:moveTo>
                        <a:pt x="75" y="4"/>
                      </a:moveTo>
                      <a:lnTo>
                        <a:pt x="73" y="4"/>
                      </a:lnTo>
                      <a:lnTo>
                        <a:pt x="75" y="2"/>
                      </a:lnTo>
                      <a:lnTo>
                        <a:pt x="75" y="4"/>
                      </a:lnTo>
                      <a:close/>
                      <a:moveTo>
                        <a:pt x="71" y="2"/>
                      </a:moveTo>
                      <a:lnTo>
                        <a:pt x="71" y="4"/>
                      </a:lnTo>
                      <a:lnTo>
                        <a:pt x="71" y="2"/>
                      </a:lnTo>
                      <a:close/>
                      <a:moveTo>
                        <a:pt x="79" y="2"/>
                      </a:moveTo>
                      <a:lnTo>
                        <a:pt x="79" y="4"/>
                      </a:lnTo>
                      <a:lnTo>
                        <a:pt x="77" y="4"/>
                      </a:lnTo>
                      <a:lnTo>
                        <a:pt x="77" y="6"/>
                      </a:lnTo>
                      <a:lnTo>
                        <a:pt x="77" y="4"/>
                      </a:lnTo>
                      <a:lnTo>
                        <a:pt x="77" y="2"/>
                      </a:lnTo>
                      <a:lnTo>
                        <a:pt x="79" y="2"/>
                      </a:lnTo>
                      <a:close/>
                      <a:moveTo>
                        <a:pt x="69" y="2"/>
                      </a:moveTo>
                      <a:lnTo>
                        <a:pt x="69" y="0"/>
                      </a:lnTo>
                      <a:lnTo>
                        <a:pt x="69" y="2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50" name="Freeform 1160"/>
                <p:cNvSpPr>
                  <a:spLocks noEditPoints="1"/>
                </p:cNvSpPr>
                <p:nvPr/>
              </p:nvSpPr>
              <p:spPr bwMode="auto">
                <a:xfrm>
                  <a:off x="5888337" y="2077382"/>
                  <a:ext cx="207963" cy="314325"/>
                </a:xfrm>
                <a:custGeom>
                  <a:avLst/>
                  <a:gdLst>
                    <a:gd name="T0" fmla="*/ 35 w 131"/>
                    <a:gd name="T1" fmla="*/ 169 h 198"/>
                    <a:gd name="T2" fmla="*/ 35 w 131"/>
                    <a:gd name="T3" fmla="*/ 165 h 198"/>
                    <a:gd name="T4" fmla="*/ 52 w 131"/>
                    <a:gd name="T5" fmla="*/ 161 h 198"/>
                    <a:gd name="T6" fmla="*/ 56 w 131"/>
                    <a:gd name="T7" fmla="*/ 159 h 198"/>
                    <a:gd name="T8" fmla="*/ 42 w 131"/>
                    <a:gd name="T9" fmla="*/ 161 h 198"/>
                    <a:gd name="T10" fmla="*/ 77 w 131"/>
                    <a:gd name="T11" fmla="*/ 154 h 198"/>
                    <a:gd name="T12" fmla="*/ 71 w 131"/>
                    <a:gd name="T13" fmla="*/ 154 h 198"/>
                    <a:gd name="T14" fmla="*/ 71 w 131"/>
                    <a:gd name="T15" fmla="*/ 155 h 198"/>
                    <a:gd name="T16" fmla="*/ 75 w 131"/>
                    <a:gd name="T17" fmla="*/ 152 h 198"/>
                    <a:gd name="T18" fmla="*/ 71 w 131"/>
                    <a:gd name="T19" fmla="*/ 148 h 198"/>
                    <a:gd name="T20" fmla="*/ 79 w 131"/>
                    <a:gd name="T21" fmla="*/ 148 h 198"/>
                    <a:gd name="T22" fmla="*/ 67 w 131"/>
                    <a:gd name="T23" fmla="*/ 148 h 198"/>
                    <a:gd name="T24" fmla="*/ 75 w 131"/>
                    <a:gd name="T25" fmla="*/ 148 h 198"/>
                    <a:gd name="T26" fmla="*/ 83 w 131"/>
                    <a:gd name="T27" fmla="*/ 146 h 198"/>
                    <a:gd name="T28" fmla="*/ 81 w 131"/>
                    <a:gd name="T29" fmla="*/ 142 h 198"/>
                    <a:gd name="T30" fmla="*/ 90 w 131"/>
                    <a:gd name="T31" fmla="*/ 138 h 198"/>
                    <a:gd name="T32" fmla="*/ 83 w 131"/>
                    <a:gd name="T33" fmla="*/ 144 h 198"/>
                    <a:gd name="T34" fmla="*/ 69 w 131"/>
                    <a:gd name="T35" fmla="*/ 138 h 198"/>
                    <a:gd name="T36" fmla="*/ 111 w 131"/>
                    <a:gd name="T37" fmla="*/ 136 h 198"/>
                    <a:gd name="T38" fmla="*/ 113 w 131"/>
                    <a:gd name="T39" fmla="*/ 131 h 198"/>
                    <a:gd name="T40" fmla="*/ 129 w 131"/>
                    <a:gd name="T41" fmla="*/ 115 h 198"/>
                    <a:gd name="T42" fmla="*/ 40 w 131"/>
                    <a:gd name="T43" fmla="*/ 155 h 198"/>
                    <a:gd name="T44" fmla="*/ 38 w 131"/>
                    <a:gd name="T45" fmla="*/ 165 h 198"/>
                    <a:gd name="T46" fmla="*/ 37 w 131"/>
                    <a:gd name="T47" fmla="*/ 163 h 198"/>
                    <a:gd name="T48" fmla="*/ 33 w 131"/>
                    <a:gd name="T49" fmla="*/ 167 h 198"/>
                    <a:gd name="T50" fmla="*/ 31 w 131"/>
                    <a:gd name="T51" fmla="*/ 165 h 198"/>
                    <a:gd name="T52" fmla="*/ 25 w 131"/>
                    <a:gd name="T53" fmla="*/ 175 h 198"/>
                    <a:gd name="T54" fmla="*/ 14 w 131"/>
                    <a:gd name="T55" fmla="*/ 194 h 198"/>
                    <a:gd name="T56" fmla="*/ 6 w 131"/>
                    <a:gd name="T57" fmla="*/ 186 h 198"/>
                    <a:gd name="T58" fmla="*/ 2 w 131"/>
                    <a:gd name="T59" fmla="*/ 159 h 198"/>
                    <a:gd name="T60" fmla="*/ 0 w 131"/>
                    <a:gd name="T61" fmla="*/ 119 h 198"/>
                    <a:gd name="T62" fmla="*/ 10 w 131"/>
                    <a:gd name="T63" fmla="*/ 94 h 198"/>
                    <a:gd name="T64" fmla="*/ 23 w 131"/>
                    <a:gd name="T65" fmla="*/ 75 h 198"/>
                    <a:gd name="T66" fmla="*/ 27 w 131"/>
                    <a:gd name="T67" fmla="*/ 52 h 198"/>
                    <a:gd name="T68" fmla="*/ 42 w 131"/>
                    <a:gd name="T69" fmla="*/ 23 h 198"/>
                    <a:gd name="T70" fmla="*/ 60 w 131"/>
                    <a:gd name="T71" fmla="*/ 2 h 198"/>
                    <a:gd name="T72" fmla="*/ 79 w 131"/>
                    <a:gd name="T73" fmla="*/ 10 h 198"/>
                    <a:gd name="T74" fmla="*/ 100 w 131"/>
                    <a:gd name="T75" fmla="*/ 15 h 198"/>
                    <a:gd name="T76" fmla="*/ 104 w 131"/>
                    <a:gd name="T77" fmla="*/ 54 h 198"/>
                    <a:gd name="T78" fmla="*/ 108 w 131"/>
                    <a:gd name="T79" fmla="*/ 84 h 198"/>
                    <a:gd name="T80" fmla="*/ 119 w 131"/>
                    <a:gd name="T81" fmla="*/ 107 h 198"/>
                    <a:gd name="T82" fmla="*/ 123 w 131"/>
                    <a:gd name="T83" fmla="*/ 115 h 198"/>
                    <a:gd name="T84" fmla="*/ 125 w 131"/>
                    <a:gd name="T85" fmla="*/ 117 h 198"/>
                    <a:gd name="T86" fmla="*/ 123 w 131"/>
                    <a:gd name="T87" fmla="*/ 129 h 198"/>
                    <a:gd name="T88" fmla="*/ 117 w 131"/>
                    <a:gd name="T89" fmla="*/ 129 h 198"/>
                    <a:gd name="T90" fmla="*/ 111 w 131"/>
                    <a:gd name="T91" fmla="*/ 132 h 198"/>
                    <a:gd name="T92" fmla="*/ 102 w 131"/>
                    <a:gd name="T93" fmla="*/ 131 h 198"/>
                    <a:gd name="T94" fmla="*/ 98 w 131"/>
                    <a:gd name="T95" fmla="*/ 134 h 198"/>
                    <a:gd name="T96" fmla="*/ 92 w 131"/>
                    <a:gd name="T97" fmla="*/ 138 h 198"/>
                    <a:gd name="T98" fmla="*/ 88 w 131"/>
                    <a:gd name="T99" fmla="*/ 134 h 198"/>
                    <a:gd name="T100" fmla="*/ 83 w 131"/>
                    <a:gd name="T101" fmla="*/ 138 h 198"/>
                    <a:gd name="T102" fmla="*/ 79 w 131"/>
                    <a:gd name="T103" fmla="*/ 140 h 198"/>
                    <a:gd name="T104" fmla="*/ 71 w 131"/>
                    <a:gd name="T105" fmla="*/ 142 h 198"/>
                    <a:gd name="T106" fmla="*/ 71 w 131"/>
                    <a:gd name="T107" fmla="*/ 140 h 198"/>
                    <a:gd name="T108" fmla="*/ 71 w 131"/>
                    <a:gd name="T109" fmla="*/ 136 h 198"/>
                    <a:gd name="T110" fmla="*/ 62 w 131"/>
                    <a:gd name="T111" fmla="*/ 154 h 198"/>
                    <a:gd name="T112" fmla="*/ 60 w 131"/>
                    <a:gd name="T113" fmla="*/ 154 h 198"/>
                    <a:gd name="T114" fmla="*/ 52 w 131"/>
                    <a:gd name="T115" fmla="*/ 157 h 198"/>
                    <a:gd name="T116" fmla="*/ 46 w 131"/>
                    <a:gd name="T117" fmla="*/ 163 h 198"/>
                    <a:gd name="T118" fmla="*/ 44 w 131"/>
                    <a:gd name="T119" fmla="*/ 165 h 198"/>
                    <a:gd name="T120" fmla="*/ 42 w 131"/>
                    <a:gd name="T121" fmla="*/ 161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31" h="198">
                      <a:moveTo>
                        <a:pt x="27" y="177"/>
                      </a:moveTo>
                      <a:lnTo>
                        <a:pt x="25" y="177"/>
                      </a:lnTo>
                      <a:lnTo>
                        <a:pt x="27" y="177"/>
                      </a:lnTo>
                      <a:close/>
                      <a:moveTo>
                        <a:pt x="27" y="173"/>
                      </a:moveTo>
                      <a:lnTo>
                        <a:pt x="27" y="171"/>
                      </a:lnTo>
                      <a:lnTo>
                        <a:pt x="29" y="171"/>
                      </a:lnTo>
                      <a:lnTo>
                        <a:pt x="29" y="173"/>
                      </a:lnTo>
                      <a:lnTo>
                        <a:pt x="27" y="173"/>
                      </a:lnTo>
                      <a:close/>
                      <a:moveTo>
                        <a:pt x="29" y="171"/>
                      </a:moveTo>
                      <a:lnTo>
                        <a:pt x="29" y="169"/>
                      </a:lnTo>
                      <a:lnTo>
                        <a:pt x="29" y="171"/>
                      </a:lnTo>
                      <a:close/>
                      <a:moveTo>
                        <a:pt x="31" y="171"/>
                      </a:moveTo>
                      <a:lnTo>
                        <a:pt x="31" y="169"/>
                      </a:lnTo>
                      <a:lnTo>
                        <a:pt x="31" y="171"/>
                      </a:lnTo>
                      <a:close/>
                      <a:moveTo>
                        <a:pt x="37" y="169"/>
                      </a:moveTo>
                      <a:lnTo>
                        <a:pt x="35" y="169"/>
                      </a:lnTo>
                      <a:lnTo>
                        <a:pt x="37" y="169"/>
                      </a:lnTo>
                      <a:close/>
                      <a:moveTo>
                        <a:pt x="27" y="169"/>
                      </a:moveTo>
                      <a:lnTo>
                        <a:pt x="29" y="169"/>
                      </a:lnTo>
                      <a:lnTo>
                        <a:pt x="27" y="169"/>
                      </a:lnTo>
                      <a:close/>
                      <a:moveTo>
                        <a:pt x="35" y="167"/>
                      </a:moveTo>
                      <a:lnTo>
                        <a:pt x="35" y="169"/>
                      </a:lnTo>
                      <a:lnTo>
                        <a:pt x="33" y="169"/>
                      </a:lnTo>
                      <a:lnTo>
                        <a:pt x="35" y="169"/>
                      </a:lnTo>
                      <a:lnTo>
                        <a:pt x="35" y="167"/>
                      </a:lnTo>
                      <a:close/>
                      <a:moveTo>
                        <a:pt x="31" y="167"/>
                      </a:moveTo>
                      <a:lnTo>
                        <a:pt x="31" y="169"/>
                      </a:lnTo>
                      <a:lnTo>
                        <a:pt x="29" y="169"/>
                      </a:lnTo>
                      <a:lnTo>
                        <a:pt x="29" y="167"/>
                      </a:lnTo>
                      <a:lnTo>
                        <a:pt x="31" y="167"/>
                      </a:lnTo>
                      <a:close/>
                      <a:moveTo>
                        <a:pt x="31" y="167"/>
                      </a:moveTo>
                      <a:lnTo>
                        <a:pt x="29" y="167"/>
                      </a:lnTo>
                      <a:lnTo>
                        <a:pt x="31" y="167"/>
                      </a:lnTo>
                      <a:close/>
                      <a:moveTo>
                        <a:pt x="38" y="167"/>
                      </a:moveTo>
                      <a:lnTo>
                        <a:pt x="37" y="167"/>
                      </a:lnTo>
                      <a:lnTo>
                        <a:pt x="38" y="167"/>
                      </a:lnTo>
                      <a:close/>
                      <a:moveTo>
                        <a:pt x="33" y="167"/>
                      </a:moveTo>
                      <a:lnTo>
                        <a:pt x="33" y="165"/>
                      </a:lnTo>
                      <a:lnTo>
                        <a:pt x="33" y="167"/>
                      </a:lnTo>
                      <a:close/>
                      <a:moveTo>
                        <a:pt x="46" y="165"/>
                      </a:moveTo>
                      <a:lnTo>
                        <a:pt x="44" y="165"/>
                      </a:lnTo>
                      <a:lnTo>
                        <a:pt x="46" y="165"/>
                      </a:lnTo>
                      <a:close/>
                      <a:moveTo>
                        <a:pt x="33" y="165"/>
                      </a:moveTo>
                      <a:lnTo>
                        <a:pt x="35" y="165"/>
                      </a:lnTo>
                      <a:lnTo>
                        <a:pt x="33" y="165"/>
                      </a:lnTo>
                      <a:close/>
                      <a:moveTo>
                        <a:pt x="38" y="165"/>
                      </a:moveTo>
                      <a:lnTo>
                        <a:pt x="37" y="165"/>
                      </a:lnTo>
                      <a:lnTo>
                        <a:pt x="37" y="163"/>
                      </a:lnTo>
                      <a:lnTo>
                        <a:pt x="37" y="165"/>
                      </a:lnTo>
                      <a:lnTo>
                        <a:pt x="38" y="165"/>
                      </a:lnTo>
                      <a:close/>
                      <a:moveTo>
                        <a:pt x="69" y="163"/>
                      </a:moveTo>
                      <a:lnTo>
                        <a:pt x="69" y="165"/>
                      </a:lnTo>
                      <a:lnTo>
                        <a:pt x="69" y="163"/>
                      </a:lnTo>
                      <a:close/>
                      <a:moveTo>
                        <a:pt x="35" y="163"/>
                      </a:moveTo>
                      <a:lnTo>
                        <a:pt x="35" y="165"/>
                      </a:lnTo>
                      <a:lnTo>
                        <a:pt x="35" y="163"/>
                      </a:lnTo>
                      <a:close/>
                      <a:moveTo>
                        <a:pt x="69" y="163"/>
                      </a:moveTo>
                      <a:lnTo>
                        <a:pt x="67" y="163"/>
                      </a:lnTo>
                      <a:lnTo>
                        <a:pt x="69" y="163"/>
                      </a:lnTo>
                      <a:close/>
                      <a:moveTo>
                        <a:pt x="56" y="163"/>
                      </a:moveTo>
                      <a:lnTo>
                        <a:pt x="56" y="161"/>
                      </a:lnTo>
                      <a:lnTo>
                        <a:pt x="56" y="163"/>
                      </a:lnTo>
                      <a:close/>
                      <a:moveTo>
                        <a:pt x="62" y="163"/>
                      </a:moveTo>
                      <a:lnTo>
                        <a:pt x="62" y="161"/>
                      </a:lnTo>
                      <a:lnTo>
                        <a:pt x="62" y="163"/>
                      </a:lnTo>
                      <a:close/>
                      <a:moveTo>
                        <a:pt x="52" y="161"/>
                      </a:moveTo>
                      <a:lnTo>
                        <a:pt x="52" y="159"/>
                      </a:lnTo>
                      <a:lnTo>
                        <a:pt x="52" y="161"/>
                      </a:lnTo>
                      <a:close/>
                      <a:moveTo>
                        <a:pt x="58" y="161"/>
                      </a:moveTo>
                      <a:lnTo>
                        <a:pt x="58" y="159"/>
                      </a:lnTo>
                      <a:lnTo>
                        <a:pt x="58" y="161"/>
                      </a:lnTo>
                      <a:close/>
                      <a:moveTo>
                        <a:pt x="44" y="161"/>
                      </a:moveTo>
                      <a:lnTo>
                        <a:pt x="44" y="163"/>
                      </a:lnTo>
                      <a:lnTo>
                        <a:pt x="44" y="161"/>
                      </a:lnTo>
                      <a:lnTo>
                        <a:pt x="44" y="159"/>
                      </a:lnTo>
                      <a:lnTo>
                        <a:pt x="44" y="161"/>
                      </a:lnTo>
                      <a:close/>
                      <a:moveTo>
                        <a:pt x="56" y="161"/>
                      </a:moveTo>
                      <a:lnTo>
                        <a:pt x="56" y="159"/>
                      </a:lnTo>
                      <a:lnTo>
                        <a:pt x="58" y="159"/>
                      </a:lnTo>
                      <a:lnTo>
                        <a:pt x="58" y="161"/>
                      </a:lnTo>
                      <a:lnTo>
                        <a:pt x="56" y="161"/>
                      </a:lnTo>
                      <a:close/>
                      <a:moveTo>
                        <a:pt x="42" y="159"/>
                      </a:moveTo>
                      <a:lnTo>
                        <a:pt x="42" y="161"/>
                      </a:lnTo>
                      <a:lnTo>
                        <a:pt x="42" y="159"/>
                      </a:lnTo>
                      <a:close/>
                      <a:moveTo>
                        <a:pt x="52" y="161"/>
                      </a:moveTo>
                      <a:lnTo>
                        <a:pt x="52" y="159"/>
                      </a:lnTo>
                      <a:lnTo>
                        <a:pt x="52" y="161"/>
                      </a:lnTo>
                      <a:close/>
                      <a:moveTo>
                        <a:pt x="56" y="159"/>
                      </a:moveTo>
                      <a:lnTo>
                        <a:pt x="54" y="159"/>
                      </a:lnTo>
                      <a:lnTo>
                        <a:pt x="56" y="159"/>
                      </a:lnTo>
                      <a:close/>
                      <a:moveTo>
                        <a:pt x="52" y="159"/>
                      </a:moveTo>
                      <a:lnTo>
                        <a:pt x="54" y="157"/>
                      </a:lnTo>
                      <a:lnTo>
                        <a:pt x="54" y="159"/>
                      </a:lnTo>
                      <a:lnTo>
                        <a:pt x="52" y="159"/>
                      </a:lnTo>
                      <a:close/>
                      <a:moveTo>
                        <a:pt x="54" y="159"/>
                      </a:moveTo>
                      <a:lnTo>
                        <a:pt x="54" y="157"/>
                      </a:lnTo>
                      <a:lnTo>
                        <a:pt x="54" y="159"/>
                      </a:lnTo>
                      <a:close/>
                      <a:moveTo>
                        <a:pt x="38" y="159"/>
                      </a:moveTo>
                      <a:lnTo>
                        <a:pt x="38" y="157"/>
                      </a:lnTo>
                      <a:lnTo>
                        <a:pt x="38" y="159"/>
                      </a:lnTo>
                      <a:close/>
                      <a:moveTo>
                        <a:pt x="52" y="157"/>
                      </a:moveTo>
                      <a:lnTo>
                        <a:pt x="52" y="159"/>
                      </a:lnTo>
                      <a:lnTo>
                        <a:pt x="52" y="157"/>
                      </a:lnTo>
                      <a:close/>
                      <a:moveTo>
                        <a:pt x="44" y="159"/>
                      </a:moveTo>
                      <a:lnTo>
                        <a:pt x="44" y="161"/>
                      </a:lnTo>
                      <a:lnTo>
                        <a:pt x="42" y="161"/>
                      </a:lnTo>
                      <a:lnTo>
                        <a:pt x="44" y="161"/>
                      </a:lnTo>
                      <a:lnTo>
                        <a:pt x="42" y="161"/>
                      </a:lnTo>
                      <a:lnTo>
                        <a:pt x="42" y="163"/>
                      </a:lnTo>
                      <a:lnTo>
                        <a:pt x="42" y="161"/>
                      </a:lnTo>
                      <a:lnTo>
                        <a:pt x="42" y="159"/>
                      </a:lnTo>
                      <a:lnTo>
                        <a:pt x="44" y="159"/>
                      </a:lnTo>
                      <a:lnTo>
                        <a:pt x="44" y="157"/>
                      </a:lnTo>
                      <a:lnTo>
                        <a:pt x="44" y="159"/>
                      </a:lnTo>
                      <a:close/>
                      <a:moveTo>
                        <a:pt x="62" y="157"/>
                      </a:moveTo>
                      <a:lnTo>
                        <a:pt x="60" y="157"/>
                      </a:lnTo>
                      <a:lnTo>
                        <a:pt x="62" y="157"/>
                      </a:lnTo>
                      <a:close/>
                      <a:moveTo>
                        <a:pt x="54" y="157"/>
                      </a:moveTo>
                      <a:lnTo>
                        <a:pt x="52" y="157"/>
                      </a:lnTo>
                      <a:lnTo>
                        <a:pt x="54" y="157"/>
                      </a:lnTo>
                      <a:close/>
                      <a:moveTo>
                        <a:pt x="54" y="157"/>
                      </a:moveTo>
                      <a:lnTo>
                        <a:pt x="54" y="155"/>
                      </a:lnTo>
                      <a:lnTo>
                        <a:pt x="54" y="157"/>
                      </a:lnTo>
                      <a:close/>
                      <a:moveTo>
                        <a:pt x="71" y="157"/>
                      </a:moveTo>
                      <a:lnTo>
                        <a:pt x="71" y="155"/>
                      </a:lnTo>
                      <a:lnTo>
                        <a:pt x="71" y="157"/>
                      </a:lnTo>
                      <a:close/>
                      <a:moveTo>
                        <a:pt x="63" y="157"/>
                      </a:moveTo>
                      <a:lnTo>
                        <a:pt x="63" y="155"/>
                      </a:lnTo>
                      <a:lnTo>
                        <a:pt x="63" y="157"/>
                      </a:lnTo>
                      <a:close/>
                      <a:moveTo>
                        <a:pt x="77" y="154"/>
                      </a:moveTo>
                      <a:lnTo>
                        <a:pt x="75" y="154"/>
                      </a:lnTo>
                      <a:lnTo>
                        <a:pt x="77" y="154"/>
                      </a:lnTo>
                      <a:lnTo>
                        <a:pt x="75" y="154"/>
                      </a:lnTo>
                      <a:lnTo>
                        <a:pt x="77" y="154"/>
                      </a:lnTo>
                      <a:close/>
                      <a:moveTo>
                        <a:pt x="69" y="154"/>
                      </a:moveTo>
                      <a:lnTo>
                        <a:pt x="67" y="154"/>
                      </a:lnTo>
                      <a:lnTo>
                        <a:pt x="69" y="154"/>
                      </a:lnTo>
                      <a:close/>
                      <a:moveTo>
                        <a:pt x="40" y="155"/>
                      </a:moveTo>
                      <a:lnTo>
                        <a:pt x="38" y="155"/>
                      </a:lnTo>
                      <a:lnTo>
                        <a:pt x="40" y="155"/>
                      </a:lnTo>
                      <a:lnTo>
                        <a:pt x="40" y="154"/>
                      </a:lnTo>
                      <a:lnTo>
                        <a:pt x="40" y="155"/>
                      </a:lnTo>
                      <a:close/>
                      <a:moveTo>
                        <a:pt x="77" y="154"/>
                      </a:moveTo>
                      <a:lnTo>
                        <a:pt x="77" y="155"/>
                      </a:lnTo>
                      <a:lnTo>
                        <a:pt x="77" y="157"/>
                      </a:lnTo>
                      <a:lnTo>
                        <a:pt x="77" y="155"/>
                      </a:lnTo>
                      <a:lnTo>
                        <a:pt x="75" y="155"/>
                      </a:lnTo>
                      <a:lnTo>
                        <a:pt x="77" y="155"/>
                      </a:lnTo>
                      <a:lnTo>
                        <a:pt x="77" y="154"/>
                      </a:lnTo>
                      <a:lnTo>
                        <a:pt x="77" y="155"/>
                      </a:lnTo>
                      <a:lnTo>
                        <a:pt x="75" y="155"/>
                      </a:lnTo>
                      <a:lnTo>
                        <a:pt x="77" y="155"/>
                      </a:lnTo>
                      <a:lnTo>
                        <a:pt x="77" y="154"/>
                      </a:lnTo>
                      <a:close/>
                      <a:moveTo>
                        <a:pt x="71" y="154"/>
                      </a:moveTo>
                      <a:lnTo>
                        <a:pt x="71" y="152"/>
                      </a:lnTo>
                      <a:lnTo>
                        <a:pt x="71" y="154"/>
                      </a:lnTo>
                      <a:close/>
                      <a:moveTo>
                        <a:pt x="79" y="154"/>
                      </a:moveTo>
                      <a:lnTo>
                        <a:pt x="79" y="152"/>
                      </a:lnTo>
                      <a:lnTo>
                        <a:pt x="79" y="154"/>
                      </a:lnTo>
                      <a:close/>
                      <a:moveTo>
                        <a:pt x="71" y="155"/>
                      </a:moveTo>
                      <a:lnTo>
                        <a:pt x="69" y="155"/>
                      </a:lnTo>
                      <a:lnTo>
                        <a:pt x="69" y="154"/>
                      </a:lnTo>
                      <a:lnTo>
                        <a:pt x="69" y="155"/>
                      </a:lnTo>
                      <a:lnTo>
                        <a:pt x="69" y="154"/>
                      </a:lnTo>
                      <a:lnTo>
                        <a:pt x="67" y="154"/>
                      </a:lnTo>
                      <a:lnTo>
                        <a:pt x="69" y="154"/>
                      </a:lnTo>
                      <a:lnTo>
                        <a:pt x="69" y="152"/>
                      </a:lnTo>
                      <a:lnTo>
                        <a:pt x="67" y="152"/>
                      </a:lnTo>
                      <a:lnTo>
                        <a:pt x="67" y="154"/>
                      </a:lnTo>
                      <a:lnTo>
                        <a:pt x="67" y="152"/>
                      </a:lnTo>
                      <a:lnTo>
                        <a:pt x="69" y="152"/>
                      </a:lnTo>
                      <a:lnTo>
                        <a:pt x="69" y="154"/>
                      </a:lnTo>
                      <a:lnTo>
                        <a:pt x="71" y="154"/>
                      </a:lnTo>
                      <a:lnTo>
                        <a:pt x="73" y="154"/>
                      </a:lnTo>
                      <a:lnTo>
                        <a:pt x="71" y="154"/>
                      </a:lnTo>
                      <a:lnTo>
                        <a:pt x="71" y="155"/>
                      </a:lnTo>
                      <a:close/>
                      <a:moveTo>
                        <a:pt x="86" y="152"/>
                      </a:moveTo>
                      <a:lnTo>
                        <a:pt x="85" y="152"/>
                      </a:lnTo>
                      <a:lnTo>
                        <a:pt x="86" y="152"/>
                      </a:lnTo>
                      <a:close/>
                      <a:moveTo>
                        <a:pt x="71" y="152"/>
                      </a:moveTo>
                      <a:lnTo>
                        <a:pt x="71" y="154"/>
                      </a:lnTo>
                      <a:lnTo>
                        <a:pt x="71" y="152"/>
                      </a:lnTo>
                      <a:lnTo>
                        <a:pt x="69" y="152"/>
                      </a:lnTo>
                      <a:lnTo>
                        <a:pt x="71" y="152"/>
                      </a:lnTo>
                      <a:close/>
                      <a:moveTo>
                        <a:pt x="77" y="152"/>
                      </a:moveTo>
                      <a:lnTo>
                        <a:pt x="77" y="150"/>
                      </a:lnTo>
                      <a:lnTo>
                        <a:pt x="77" y="152"/>
                      </a:lnTo>
                      <a:close/>
                      <a:moveTo>
                        <a:pt x="71" y="152"/>
                      </a:moveTo>
                      <a:lnTo>
                        <a:pt x="71" y="150"/>
                      </a:lnTo>
                      <a:lnTo>
                        <a:pt x="71" y="152"/>
                      </a:lnTo>
                      <a:close/>
                      <a:moveTo>
                        <a:pt x="71" y="152"/>
                      </a:moveTo>
                      <a:lnTo>
                        <a:pt x="71" y="150"/>
                      </a:lnTo>
                      <a:lnTo>
                        <a:pt x="71" y="152"/>
                      </a:lnTo>
                      <a:close/>
                      <a:moveTo>
                        <a:pt x="71" y="152"/>
                      </a:moveTo>
                      <a:lnTo>
                        <a:pt x="71" y="150"/>
                      </a:lnTo>
                      <a:lnTo>
                        <a:pt x="71" y="152"/>
                      </a:lnTo>
                      <a:close/>
                      <a:moveTo>
                        <a:pt x="75" y="150"/>
                      </a:moveTo>
                      <a:lnTo>
                        <a:pt x="75" y="152"/>
                      </a:lnTo>
                      <a:lnTo>
                        <a:pt x="75" y="150"/>
                      </a:lnTo>
                      <a:close/>
                      <a:moveTo>
                        <a:pt x="79" y="150"/>
                      </a:moveTo>
                      <a:lnTo>
                        <a:pt x="77" y="150"/>
                      </a:lnTo>
                      <a:lnTo>
                        <a:pt x="79" y="150"/>
                      </a:lnTo>
                      <a:close/>
                      <a:moveTo>
                        <a:pt x="83" y="150"/>
                      </a:moveTo>
                      <a:lnTo>
                        <a:pt x="81" y="150"/>
                      </a:lnTo>
                      <a:lnTo>
                        <a:pt x="83" y="150"/>
                      </a:lnTo>
                      <a:close/>
                      <a:moveTo>
                        <a:pt x="86" y="148"/>
                      </a:moveTo>
                      <a:lnTo>
                        <a:pt x="86" y="150"/>
                      </a:lnTo>
                      <a:lnTo>
                        <a:pt x="86" y="148"/>
                      </a:lnTo>
                      <a:close/>
                      <a:moveTo>
                        <a:pt x="71" y="150"/>
                      </a:moveTo>
                      <a:lnTo>
                        <a:pt x="69" y="150"/>
                      </a:lnTo>
                      <a:lnTo>
                        <a:pt x="69" y="152"/>
                      </a:lnTo>
                      <a:lnTo>
                        <a:pt x="69" y="150"/>
                      </a:lnTo>
                      <a:lnTo>
                        <a:pt x="69" y="152"/>
                      </a:lnTo>
                      <a:lnTo>
                        <a:pt x="69" y="150"/>
                      </a:lnTo>
                      <a:lnTo>
                        <a:pt x="69" y="152"/>
                      </a:lnTo>
                      <a:lnTo>
                        <a:pt x="67" y="152"/>
                      </a:lnTo>
                      <a:lnTo>
                        <a:pt x="67" y="150"/>
                      </a:lnTo>
                      <a:lnTo>
                        <a:pt x="69" y="150"/>
                      </a:lnTo>
                      <a:lnTo>
                        <a:pt x="71" y="150"/>
                      </a:lnTo>
                      <a:lnTo>
                        <a:pt x="71" y="148"/>
                      </a:lnTo>
                      <a:lnTo>
                        <a:pt x="71" y="150"/>
                      </a:lnTo>
                      <a:close/>
                      <a:moveTo>
                        <a:pt x="83" y="150"/>
                      </a:moveTo>
                      <a:lnTo>
                        <a:pt x="83" y="148"/>
                      </a:lnTo>
                      <a:lnTo>
                        <a:pt x="85" y="148"/>
                      </a:lnTo>
                      <a:lnTo>
                        <a:pt x="85" y="150"/>
                      </a:lnTo>
                      <a:lnTo>
                        <a:pt x="85" y="152"/>
                      </a:lnTo>
                      <a:lnTo>
                        <a:pt x="83" y="152"/>
                      </a:lnTo>
                      <a:lnTo>
                        <a:pt x="83" y="150"/>
                      </a:lnTo>
                      <a:lnTo>
                        <a:pt x="83" y="152"/>
                      </a:lnTo>
                      <a:lnTo>
                        <a:pt x="83" y="150"/>
                      </a:lnTo>
                      <a:close/>
                      <a:moveTo>
                        <a:pt x="85" y="150"/>
                      </a:moveTo>
                      <a:lnTo>
                        <a:pt x="85" y="148"/>
                      </a:lnTo>
                      <a:lnTo>
                        <a:pt x="86" y="148"/>
                      </a:lnTo>
                      <a:lnTo>
                        <a:pt x="85" y="148"/>
                      </a:lnTo>
                      <a:lnTo>
                        <a:pt x="85" y="150"/>
                      </a:lnTo>
                      <a:close/>
                      <a:moveTo>
                        <a:pt x="67" y="148"/>
                      </a:moveTo>
                      <a:lnTo>
                        <a:pt x="65" y="148"/>
                      </a:lnTo>
                      <a:lnTo>
                        <a:pt x="67" y="148"/>
                      </a:lnTo>
                      <a:close/>
                      <a:moveTo>
                        <a:pt x="81" y="148"/>
                      </a:moveTo>
                      <a:lnTo>
                        <a:pt x="83" y="148"/>
                      </a:lnTo>
                      <a:lnTo>
                        <a:pt x="81" y="148"/>
                      </a:lnTo>
                      <a:close/>
                      <a:moveTo>
                        <a:pt x="79" y="148"/>
                      </a:moveTo>
                      <a:lnTo>
                        <a:pt x="77" y="148"/>
                      </a:lnTo>
                      <a:lnTo>
                        <a:pt x="79" y="148"/>
                      </a:lnTo>
                      <a:close/>
                      <a:moveTo>
                        <a:pt x="73" y="148"/>
                      </a:moveTo>
                      <a:lnTo>
                        <a:pt x="71" y="148"/>
                      </a:lnTo>
                      <a:lnTo>
                        <a:pt x="73" y="148"/>
                      </a:lnTo>
                      <a:close/>
                      <a:moveTo>
                        <a:pt x="81" y="148"/>
                      </a:moveTo>
                      <a:lnTo>
                        <a:pt x="79" y="148"/>
                      </a:lnTo>
                      <a:lnTo>
                        <a:pt x="81" y="148"/>
                      </a:lnTo>
                      <a:close/>
                      <a:moveTo>
                        <a:pt x="83" y="146"/>
                      </a:moveTo>
                      <a:lnTo>
                        <a:pt x="83" y="148"/>
                      </a:lnTo>
                      <a:lnTo>
                        <a:pt x="81" y="148"/>
                      </a:lnTo>
                      <a:lnTo>
                        <a:pt x="81" y="146"/>
                      </a:lnTo>
                      <a:lnTo>
                        <a:pt x="83" y="146"/>
                      </a:lnTo>
                      <a:close/>
                      <a:moveTo>
                        <a:pt x="79" y="148"/>
                      </a:moveTo>
                      <a:lnTo>
                        <a:pt x="79" y="146"/>
                      </a:lnTo>
                      <a:lnTo>
                        <a:pt x="79" y="148"/>
                      </a:lnTo>
                      <a:close/>
                      <a:moveTo>
                        <a:pt x="71" y="148"/>
                      </a:moveTo>
                      <a:lnTo>
                        <a:pt x="71" y="146"/>
                      </a:lnTo>
                      <a:lnTo>
                        <a:pt x="71" y="148"/>
                      </a:lnTo>
                      <a:close/>
                      <a:moveTo>
                        <a:pt x="67" y="148"/>
                      </a:moveTo>
                      <a:lnTo>
                        <a:pt x="67" y="146"/>
                      </a:lnTo>
                      <a:lnTo>
                        <a:pt x="67" y="148"/>
                      </a:lnTo>
                      <a:close/>
                      <a:moveTo>
                        <a:pt x="90" y="146"/>
                      </a:moveTo>
                      <a:lnTo>
                        <a:pt x="88" y="146"/>
                      </a:lnTo>
                      <a:lnTo>
                        <a:pt x="90" y="146"/>
                      </a:lnTo>
                      <a:close/>
                      <a:moveTo>
                        <a:pt x="67" y="146"/>
                      </a:moveTo>
                      <a:lnTo>
                        <a:pt x="67" y="144"/>
                      </a:lnTo>
                      <a:lnTo>
                        <a:pt x="67" y="146"/>
                      </a:lnTo>
                      <a:close/>
                      <a:moveTo>
                        <a:pt x="88" y="144"/>
                      </a:moveTo>
                      <a:lnTo>
                        <a:pt x="88" y="146"/>
                      </a:lnTo>
                      <a:lnTo>
                        <a:pt x="88" y="144"/>
                      </a:lnTo>
                      <a:close/>
                      <a:moveTo>
                        <a:pt x="67" y="146"/>
                      </a:moveTo>
                      <a:lnTo>
                        <a:pt x="65" y="146"/>
                      </a:lnTo>
                      <a:lnTo>
                        <a:pt x="67" y="146"/>
                      </a:lnTo>
                      <a:lnTo>
                        <a:pt x="67" y="144"/>
                      </a:lnTo>
                      <a:lnTo>
                        <a:pt x="67" y="146"/>
                      </a:lnTo>
                      <a:close/>
                      <a:moveTo>
                        <a:pt x="75" y="146"/>
                      </a:moveTo>
                      <a:lnTo>
                        <a:pt x="77" y="146"/>
                      </a:lnTo>
                      <a:lnTo>
                        <a:pt x="77" y="148"/>
                      </a:lnTo>
                      <a:lnTo>
                        <a:pt x="79" y="148"/>
                      </a:lnTo>
                      <a:lnTo>
                        <a:pt x="77" y="148"/>
                      </a:lnTo>
                      <a:lnTo>
                        <a:pt x="75" y="148"/>
                      </a:lnTo>
                      <a:lnTo>
                        <a:pt x="77" y="148"/>
                      </a:lnTo>
                      <a:lnTo>
                        <a:pt x="75" y="148"/>
                      </a:lnTo>
                      <a:lnTo>
                        <a:pt x="77" y="148"/>
                      </a:lnTo>
                      <a:lnTo>
                        <a:pt x="75" y="148"/>
                      </a:lnTo>
                      <a:lnTo>
                        <a:pt x="77" y="148"/>
                      </a:lnTo>
                      <a:lnTo>
                        <a:pt x="77" y="150"/>
                      </a:lnTo>
                      <a:lnTo>
                        <a:pt x="77" y="148"/>
                      </a:lnTo>
                      <a:lnTo>
                        <a:pt x="77" y="150"/>
                      </a:lnTo>
                      <a:lnTo>
                        <a:pt x="75" y="150"/>
                      </a:lnTo>
                      <a:lnTo>
                        <a:pt x="73" y="150"/>
                      </a:lnTo>
                      <a:lnTo>
                        <a:pt x="75" y="150"/>
                      </a:lnTo>
                      <a:lnTo>
                        <a:pt x="75" y="148"/>
                      </a:lnTo>
                      <a:lnTo>
                        <a:pt x="73" y="148"/>
                      </a:lnTo>
                      <a:lnTo>
                        <a:pt x="75" y="148"/>
                      </a:lnTo>
                      <a:lnTo>
                        <a:pt x="75" y="146"/>
                      </a:lnTo>
                      <a:lnTo>
                        <a:pt x="75" y="148"/>
                      </a:lnTo>
                      <a:lnTo>
                        <a:pt x="75" y="146"/>
                      </a:lnTo>
                      <a:lnTo>
                        <a:pt x="75" y="144"/>
                      </a:lnTo>
                      <a:lnTo>
                        <a:pt x="75" y="146"/>
                      </a:lnTo>
                      <a:close/>
                      <a:moveTo>
                        <a:pt x="83" y="146"/>
                      </a:moveTo>
                      <a:lnTo>
                        <a:pt x="81" y="146"/>
                      </a:lnTo>
                      <a:lnTo>
                        <a:pt x="81" y="144"/>
                      </a:lnTo>
                      <a:lnTo>
                        <a:pt x="83" y="144"/>
                      </a:lnTo>
                      <a:lnTo>
                        <a:pt x="83" y="146"/>
                      </a:lnTo>
                      <a:close/>
                      <a:moveTo>
                        <a:pt x="75" y="144"/>
                      </a:moveTo>
                      <a:lnTo>
                        <a:pt x="75" y="146"/>
                      </a:lnTo>
                      <a:lnTo>
                        <a:pt x="75" y="144"/>
                      </a:lnTo>
                      <a:lnTo>
                        <a:pt x="73" y="144"/>
                      </a:lnTo>
                      <a:lnTo>
                        <a:pt x="75" y="144"/>
                      </a:lnTo>
                      <a:close/>
                      <a:moveTo>
                        <a:pt x="96" y="142"/>
                      </a:moveTo>
                      <a:lnTo>
                        <a:pt x="94" y="142"/>
                      </a:lnTo>
                      <a:lnTo>
                        <a:pt x="96" y="142"/>
                      </a:lnTo>
                      <a:close/>
                      <a:moveTo>
                        <a:pt x="94" y="142"/>
                      </a:moveTo>
                      <a:lnTo>
                        <a:pt x="94" y="140"/>
                      </a:lnTo>
                      <a:lnTo>
                        <a:pt x="94" y="142"/>
                      </a:lnTo>
                      <a:close/>
                      <a:moveTo>
                        <a:pt x="71" y="140"/>
                      </a:moveTo>
                      <a:lnTo>
                        <a:pt x="71" y="142"/>
                      </a:lnTo>
                      <a:lnTo>
                        <a:pt x="71" y="140"/>
                      </a:lnTo>
                      <a:close/>
                      <a:moveTo>
                        <a:pt x="83" y="142"/>
                      </a:moveTo>
                      <a:lnTo>
                        <a:pt x="83" y="140"/>
                      </a:lnTo>
                      <a:lnTo>
                        <a:pt x="83" y="142"/>
                      </a:lnTo>
                      <a:close/>
                      <a:moveTo>
                        <a:pt x="81" y="142"/>
                      </a:moveTo>
                      <a:lnTo>
                        <a:pt x="81" y="144"/>
                      </a:lnTo>
                      <a:lnTo>
                        <a:pt x="81" y="142"/>
                      </a:lnTo>
                      <a:lnTo>
                        <a:pt x="81" y="140"/>
                      </a:lnTo>
                      <a:lnTo>
                        <a:pt x="81" y="142"/>
                      </a:lnTo>
                      <a:close/>
                      <a:moveTo>
                        <a:pt x="69" y="140"/>
                      </a:moveTo>
                      <a:lnTo>
                        <a:pt x="69" y="142"/>
                      </a:lnTo>
                      <a:lnTo>
                        <a:pt x="69" y="144"/>
                      </a:lnTo>
                      <a:lnTo>
                        <a:pt x="67" y="144"/>
                      </a:lnTo>
                      <a:lnTo>
                        <a:pt x="67" y="146"/>
                      </a:lnTo>
                      <a:lnTo>
                        <a:pt x="67" y="144"/>
                      </a:lnTo>
                      <a:lnTo>
                        <a:pt x="67" y="142"/>
                      </a:lnTo>
                      <a:lnTo>
                        <a:pt x="67" y="144"/>
                      </a:lnTo>
                      <a:lnTo>
                        <a:pt x="67" y="142"/>
                      </a:lnTo>
                      <a:lnTo>
                        <a:pt x="69" y="142"/>
                      </a:lnTo>
                      <a:lnTo>
                        <a:pt x="67" y="142"/>
                      </a:lnTo>
                      <a:lnTo>
                        <a:pt x="67" y="140"/>
                      </a:lnTo>
                      <a:lnTo>
                        <a:pt x="69" y="140"/>
                      </a:lnTo>
                      <a:close/>
                      <a:moveTo>
                        <a:pt x="92" y="140"/>
                      </a:moveTo>
                      <a:lnTo>
                        <a:pt x="92" y="138"/>
                      </a:lnTo>
                      <a:lnTo>
                        <a:pt x="92" y="140"/>
                      </a:lnTo>
                      <a:close/>
                      <a:moveTo>
                        <a:pt x="92" y="140"/>
                      </a:moveTo>
                      <a:lnTo>
                        <a:pt x="92" y="138"/>
                      </a:lnTo>
                      <a:lnTo>
                        <a:pt x="92" y="140"/>
                      </a:lnTo>
                      <a:close/>
                      <a:moveTo>
                        <a:pt x="86" y="138"/>
                      </a:moveTo>
                      <a:lnTo>
                        <a:pt x="88" y="138"/>
                      </a:lnTo>
                      <a:lnTo>
                        <a:pt x="90" y="138"/>
                      </a:lnTo>
                      <a:lnTo>
                        <a:pt x="90" y="140"/>
                      </a:lnTo>
                      <a:lnTo>
                        <a:pt x="90" y="142"/>
                      </a:lnTo>
                      <a:lnTo>
                        <a:pt x="90" y="144"/>
                      </a:lnTo>
                      <a:lnTo>
                        <a:pt x="90" y="142"/>
                      </a:lnTo>
                      <a:lnTo>
                        <a:pt x="90" y="144"/>
                      </a:lnTo>
                      <a:lnTo>
                        <a:pt x="88" y="144"/>
                      </a:lnTo>
                      <a:lnTo>
                        <a:pt x="86" y="144"/>
                      </a:lnTo>
                      <a:lnTo>
                        <a:pt x="86" y="142"/>
                      </a:lnTo>
                      <a:lnTo>
                        <a:pt x="86" y="140"/>
                      </a:lnTo>
                      <a:lnTo>
                        <a:pt x="86" y="142"/>
                      </a:lnTo>
                      <a:lnTo>
                        <a:pt x="86" y="140"/>
                      </a:lnTo>
                      <a:lnTo>
                        <a:pt x="86" y="142"/>
                      </a:lnTo>
                      <a:lnTo>
                        <a:pt x="86" y="144"/>
                      </a:lnTo>
                      <a:lnTo>
                        <a:pt x="86" y="146"/>
                      </a:lnTo>
                      <a:lnTo>
                        <a:pt x="88" y="146"/>
                      </a:lnTo>
                      <a:lnTo>
                        <a:pt x="86" y="146"/>
                      </a:lnTo>
                      <a:lnTo>
                        <a:pt x="86" y="148"/>
                      </a:lnTo>
                      <a:lnTo>
                        <a:pt x="86" y="146"/>
                      </a:lnTo>
                      <a:lnTo>
                        <a:pt x="85" y="146"/>
                      </a:lnTo>
                      <a:lnTo>
                        <a:pt x="85" y="148"/>
                      </a:lnTo>
                      <a:lnTo>
                        <a:pt x="85" y="146"/>
                      </a:lnTo>
                      <a:lnTo>
                        <a:pt x="83" y="144"/>
                      </a:lnTo>
                      <a:lnTo>
                        <a:pt x="85" y="144"/>
                      </a:lnTo>
                      <a:lnTo>
                        <a:pt x="83" y="144"/>
                      </a:lnTo>
                      <a:lnTo>
                        <a:pt x="83" y="142"/>
                      </a:lnTo>
                      <a:lnTo>
                        <a:pt x="85" y="142"/>
                      </a:lnTo>
                      <a:lnTo>
                        <a:pt x="83" y="142"/>
                      </a:lnTo>
                      <a:lnTo>
                        <a:pt x="85" y="142"/>
                      </a:lnTo>
                      <a:lnTo>
                        <a:pt x="85" y="140"/>
                      </a:lnTo>
                      <a:lnTo>
                        <a:pt x="85" y="142"/>
                      </a:lnTo>
                      <a:lnTo>
                        <a:pt x="85" y="140"/>
                      </a:lnTo>
                      <a:lnTo>
                        <a:pt x="86" y="140"/>
                      </a:lnTo>
                      <a:lnTo>
                        <a:pt x="86" y="138"/>
                      </a:lnTo>
                      <a:lnTo>
                        <a:pt x="85" y="138"/>
                      </a:lnTo>
                      <a:lnTo>
                        <a:pt x="86" y="138"/>
                      </a:lnTo>
                      <a:close/>
                      <a:moveTo>
                        <a:pt x="92" y="138"/>
                      </a:moveTo>
                      <a:lnTo>
                        <a:pt x="92" y="136"/>
                      </a:lnTo>
                      <a:lnTo>
                        <a:pt x="92" y="138"/>
                      </a:lnTo>
                      <a:close/>
                      <a:moveTo>
                        <a:pt x="102" y="138"/>
                      </a:moveTo>
                      <a:lnTo>
                        <a:pt x="100" y="138"/>
                      </a:lnTo>
                      <a:lnTo>
                        <a:pt x="100" y="136"/>
                      </a:lnTo>
                      <a:lnTo>
                        <a:pt x="102" y="136"/>
                      </a:lnTo>
                      <a:lnTo>
                        <a:pt x="102" y="138"/>
                      </a:lnTo>
                      <a:close/>
                      <a:moveTo>
                        <a:pt x="69" y="138"/>
                      </a:moveTo>
                      <a:lnTo>
                        <a:pt x="69" y="136"/>
                      </a:lnTo>
                      <a:lnTo>
                        <a:pt x="69" y="138"/>
                      </a:lnTo>
                      <a:close/>
                      <a:moveTo>
                        <a:pt x="92" y="136"/>
                      </a:moveTo>
                      <a:lnTo>
                        <a:pt x="90" y="136"/>
                      </a:lnTo>
                      <a:lnTo>
                        <a:pt x="92" y="136"/>
                      </a:lnTo>
                      <a:close/>
                      <a:moveTo>
                        <a:pt x="94" y="136"/>
                      </a:moveTo>
                      <a:lnTo>
                        <a:pt x="92" y="136"/>
                      </a:lnTo>
                      <a:lnTo>
                        <a:pt x="94" y="136"/>
                      </a:lnTo>
                      <a:close/>
                      <a:moveTo>
                        <a:pt x="102" y="136"/>
                      </a:moveTo>
                      <a:lnTo>
                        <a:pt x="102" y="134"/>
                      </a:lnTo>
                      <a:lnTo>
                        <a:pt x="102" y="136"/>
                      </a:lnTo>
                      <a:close/>
                      <a:moveTo>
                        <a:pt x="111" y="134"/>
                      </a:moveTo>
                      <a:lnTo>
                        <a:pt x="111" y="136"/>
                      </a:lnTo>
                      <a:lnTo>
                        <a:pt x="111" y="134"/>
                      </a:lnTo>
                      <a:close/>
                      <a:moveTo>
                        <a:pt x="102" y="134"/>
                      </a:moveTo>
                      <a:lnTo>
                        <a:pt x="104" y="134"/>
                      </a:lnTo>
                      <a:lnTo>
                        <a:pt x="104" y="136"/>
                      </a:lnTo>
                      <a:lnTo>
                        <a:pt x="104" y="134"/>
                      </a:lnTo>
                      <a:lnTo>
                        <a:pt x="102" y="134"/>
                      </a:lnTo>
                      <a:close/>
                      <a:moveTo>
                        <a:pt x="110" y="134"/>
                      </a:moveTo>
                      <a:lnTo>
                        <a:pt x="110" y="136"/>
                      </a:lnTo>
                      <a:lnTo>
                        <a:pt x="111" y="136"/>
                      </a:lnTo>
                      <a:lnTo>
                        <a:pt x="110" y="136"/>
                      </a:lnTo>
                      <a:lnTo>
                        <a:pt x="110" y="134"/>
                      </a:lnTo>
                      <a:close/>
                      <a:moveTo>
                        <a:pt x="102" y="134"/>
                      </a:moveTo>
                      <a:lnTo>
                        <a:pt x="102" y="132"/>
                      </a:lnTo>
                      <a:lnTo>
                        <a:pt x="102" y="134"/>
                      </a:lnTo>
                      <a:close/>
                      <a:moveTo>
                        <a:pt x="111" y="132"/>
                      </a:moveTo>
                      <a:lnTo>
                        <a:pt x="113" y="132"/>
                      </a:lnTo>
                      <a:lnTo>
                        <a:pt x="111" y="132"/>
                      </a:lnTo>
                      <a:close/>
                      <a:moveTo>
                        <a:pt x="71" y="132"/>
                      </a:moveTo>
                      <a:lnTo>
                        <a:pt x="73" y="132"/>
                      </a:lnTo>
                      <a:lnTo>
                        <a:pt x="73" y="134"/>
                      </a:lnTo>
                      <a:lnTo>
                        <a:pt x="71" y="134"/>
                      </a:lnTo>
                      <a:lnTo>
                        <a:pt x="71" y="132"/>
                      </a:lnTo>
                      <a:close/>
                      <a:moveTo>
                        <a:pt x="113" y="132"/>
                      </a:moveTo>
                      <a:lnTo>
                        <a:pt x="113" y="131"/>
                      </a:lnTo>
                      <a:lnTo>
                        <a:pt x="113" y="132"/>
                      </a:lnTo>
                      <a:close/>
                      <a:moveTo>
                        <a:pt x="113" y="131"/>
                      </a:moveTo>
                      <a:lnTo>
                        <a:pt x="111" y="131"/>
                      </a:lnTo>
                      <a:lnTo>
                        <a:pt x="111" y="132"/>
                      </a:lnTo>
                      <a:lnTo>
                        <a:pt x="111" y="131"/>
                      </a:lnTo>
                      <a:lnTo>
                        <a:pt x="113" y="131"/>
                      </a:lnTo>
                      <a:close/>
                      <a:moveTo>
                        <a:pt x="113" y="131"/>
                      </a:moveTo>
                      <a:lnTo>
                        <a:pt x="111" y="131"/>
                      </a:lnTo>
                      <a:lnTo>
                        <a:pt x="111" y="129"/>
                      </a:lnTo>
                      <a:lnTo>
                        <a:pt x="113" y="129"/>
                      </a:lnTo>
                      <a:lnTo>
                        <a:pt x="113" y="131"/>
                      </a:lnTo>
                      <a:close/>
                      <a:moveTo>
                        <a:pt x="119" y="131"/>
                      </a:moveTo>
                      <a:lnTo>
                        <a:pt x="117" y="131"/>
                      </a:lnTo>
                      <a:lnTo>
                        <a:pt x="119" y="131"/>
                      </a:lnTo>
                      <a:lnTo>
                        <a:pt x="119" y="129"/>
                      </a:lnTo>
                      <a:lnTo>
                        <a:pt x="119" y="131"/>
                      </a:lnTo>
                      <a:close/>
                      <a:moveTo>
                        <a:pt x="129" y="119"/>
                      </a:moveTo>
                      <a:lnTo>
                        <a:pt x="129" y="117"/>
                      </a:lnTo>
                      <a:lnTo>
                        <a:pt x="129" y="119"/>
                      </a:lnTo>
                      <a:close/>
                      <a:moveTo>
                        <a:pt x="123" y="119"/>
                      </a:moveTo>
                      <a:lnTo>
                        <a:pt x="123" y="117"/>
                      </a:lnTo>
                      <a:lnTo>
                        <a:pt x="123" y="119"/>
                      </a:lnTo>
                      <a:close/>
                      <a:moveTo>
                        <a:pt x="125" y="119"/>
                      </a:moveTo>
                      <a:lnTo>
                        <a:pt x="125" y="117"/>
                      </a:lnTo>
                      <a:lnTo>
                        <a:pt x="125" y="119"/>
                      </a:lnTo>
                      <a:close/>
                      <a:moveTo>
                        <a:pt x="127" y="115"/>
                      </a:moveTo>
                      <a:lnTo>
                        <a:pt x="129" y="115"/>
                      </a:lnTo>
                      <a:lnTo>
                        <a:pt x="127" y="115"/>
                      </a:lnTo>
                      <a:lnTo>
                        <a:pt x="129" y="115"/>
                      </a:lnTo>
                      <a:lnTo>
                        <a:pt x="129" y="117"/>
                      </a:lnTo>
                      <a:lnTo>
                        <a:pt x="127" y="117"/>
                      </a:lnTo>
                      <a:lnTo>
                        <a:pt x="129" y="117"/>
                      </a:lnTo>
                      <a:lnTo>
                        <a:pt x="127" y="117"/>
                      </a:lnTo>
                      <a:lnTo>
                        <a:pt x="127" y="115"/>
                      </a:lnTo>
                      <a:close/>
                      <a:moveTo>
                        <a:pt x="40" y="167"/>
                      </a:moveTo>
                      <a:lnTo>
                        <a:pt x="40" y="165"/>
                      </a:lnTo>
                      <a:lnTo>
                        <a:pt x="40" y="163"/>
                      </a:lnTo>
                      <a:lnTo>
                        <a:pt x="40" y="161"/>
                      </a:lnTo>
                      <a:lnTo>
                        <a:pt x="40" y="159"/>
                      </a:lnTo>
                      <a:lnTo>
                        <a:pt x="38" y="159"/>
                      </a:lnTo>
                      <a:lnTo>
                        <a:pt x="38" y="157"/>
                      </a:lnTo>
                      <a:lnTo>
                        <a:pt x="40" y="157"/>
                      </a:lnTo>
                      <a:lnTo>
                        <a:pt x="38" y="157"/>
                      </a:lnTo>
                      <a:lnTo>
                        <a:pt x="40" y="157"/>
                      </a:lnTo>
                      <a:lnTo>
                        <a:pt x="40" y="155"/>
                      </a:lnTo>
                      <a:lnTo>
                        <a:pt x="38" y="155"/>
                      </a:lnTo>
                      <a:lnTo>
                        <a:pt x="40" y="155"/>
                      </a:lnTo>
                      <a:lnTo>
                        <a:pt x="40" y="154"/>
                      </a:lnTo>
                      <a:lnTo>
                        <a:pt x="40" y="152"/>
                      </a:lnTo>
                      <a:lnTo>
                        <a:pt x="40" y="154"/>
                      </a:lnTo>
                      <a:lnTo>
                        <a:pt x="40" y="155"/>
                      </a:lnTo>
                      <a:lnTo>
                        <a:pt x="38" y="155"/>
                      </a:lnTo>
                      <a:lnTo>
                        <a:pt x="38" y="157"/>
                      </a:lnTo>
                      <a:lnTo>
                        <a:pt x="37" y="157"/>
                      </a:lnTo>
                      <a:lnTo>
                        <a:pt x="37" y="159"/>
                      </a:lnTo>
                      <a:lnTo>
                        <a:pt x="37" y="161"/>
                      </a:lnTo>
                      <a:lnTo>
                        <a:pt x="37" y="159"/>
                      </a:lnTo>
                      <a:lnTo>
                        <a:pt x="38" y="159"/>
                      </a:lnTo>
                      <a:lnTo>
                        <a:pt x="38" y="157"/>
                      </a:lnTo>
                      <a:lnTo>
                        <a:pt x="38" y="159"/>
                      </a:lnTo>
                      <a:lnTo>
                        <a:pt x="40" y="159"/>
                      </a:lnTo>
                      <a:lnTo>
                        <a:pt x="40" y="161"/>
                      </a:lnTo>
                      <a:lnTo>
                        <a:pt x="38" y="161"/>
                      </a:lnTo>
                      <a:lnTo>
                        <a:pt x="40" y="161"/>
                      </a:lnTo>
                      <a:lnTo>
                        <a:pt x="38" y="161"/>
                      </a:lnTo>
                      <a:lnTo>
                        <a:pt x="38" y="163"/>
                      </a:lnTo>
                      <a:lnTo>
                        <a:pt x="40" y="163"/>
                      </a:lnTo>
                      <a:lnTo>
                        <a:pt x="40" y="161"/>
                      </a:lnTo>
                      <a:lnTo>
                        <a:pt x="40" y="163"/>
                      </a:lnTo>
                      <a:lnTo>
                        <a:pt x="40" y="165"/>
                      </a:lnTo>
                      <a:lnTo>
                        <a:pt x="40" y="163"/>
                      </a:lnTo>
                      <a:lnTo>
                        <a:pt x="40" y="165"/>
                      </a:lnTo>
                      <a:lnTo>
                        <a:pt x="38" y="165"/>
                      </a:lnTo>
                      <a:lnTo>
                        <a:pt x="40" y="165"/>
                      </a:lnTo>
                      <a:lnTo>
                        <a:pt x="40" y="167"/>
                      </a:lnTo>
                      <a:lnTo>
                        <a:pt x="40" y="165"/>
                      </a:lnTo>
                      <a:lnTo>
                        <a:pt x="40" y="167"/>
                      </a:lnTo>
                      <a:lnTo>
                        <a:pt x="40" y="169"/>
                      </a:lnTo>
                      <a:lnTo>
                        <a:pt x="40" y="167"/>
                      </a:lnTo>
                      <a:lnTo>
                        <a:pt x="40" y="169"/>
                      </a:lnTo>
                      <a:lnTo>
                        <a:pt x="38" y="169"/>
                      </a:lnTo>
                      <a:lnTo>
                        <a:pt x="38" y="171"/>
                      </a:lnTo>
                      <a:lnTo>
                        <a:pt x="38" y="169"/>
                      </a:lnTo>
                      <a:lnTo>
                        <a:pt x="38" y="167"/>
                      </a:lnTo>
                      <a:lnTo>
                        <a:pt x="38" y="169"/>
                      </a:lnTo>
                      <a:lnTo>
                        <a:pt x="38" y="167"/>
                      </a:lnTo>
                      <a:lnTo>
                        <a:pt x="38" y="165"/>
                      </a:lnTo>
                      <a:lnTo>
                        <a:pt x="38" y="163"/>
                      </a:lnTo>
                      <a:lnTo>
                        <a:pt x="38" y="165"/>
                      </a:lnTo>
                      <a:lnTo>
                        <a:pt x="38" y="163"/>
                      </a:lnTo>
                      <a:lnTo>
                        <a:pt x="38" y="161"/>
                      </a:lnTo>
                      <a:lnTo>
                        <a:pt x="38" y="163"/>
                      </a:lnTo>
                      <a:lnTo>
                        <a:pt x="38" y="161"/>
                      </a:lnTo>
                      <a:lnTo>
                        <a:pt x="38" y="163"/>
                      </a:lnTo>
                      <a:lnTo>
                        <a:pt x="37" y="163"/>
                      </a:lnTo>
                      <a:lnTo>
                        <a:pt x="38" y="163"/>
                      </a:lnTo>
                      <a:lnTo>
                        <a:pt x="37" y="163"/>
                      </a:lnTo>
                      <a:lnTo>
                        <a:pt x="37" y="161"/>
                      </a:lnTo>
                      <a:lnTo>
                        <a:pt x="37" y="163"/>
                      </a:lnTo>
                      <a:lnTo>
                        <a:pt x="37" y="165"/>
                      </a:lnTo>
                      <a:lnTo>
                        <a:pt x="37" y="167"/>
                      </a:lnTo>
                      <a:lnTo>
                        <a:pt x="37" y="165"/>
                      </a:lnTo>
                      <a:lnTo>
                        <a:pt x="37" y="167"/>
                      </a:lnTo>
                      <a:lnTo>
                        <a:pt x="37" y="165"/>
                      </a:lnTo>
                      <a:lnTo>
                        <a:pt x="37" y="167"/>
                      </a:lnTo>
                      <a:lnTo>
                        <a:pt x="35" y="167"/>
                      </a:lnTo>
                      <a:lnTo>
                        <a:pt x="35" y="165"/>
                      </a:lnTo>
                      <a:lnTo>
                        <a:pt x="35" y="167"/>
                      </a:lnTo>
                      <a:lnTo>
                        <a:pt x="35" y="165"/>
                      </a:lnTo>
                      <a:lnTo>
                        <a:pt x="35" y="163"/>
                      </a:lnTo>
                      <a:lnTo>
                        <a:pt x="37" y="163"/>
                      </a:lnTo>
                      <a:lnTo>
                        <a:pt x="35" y="163"/>
                      </a:lnTo>
                      <a:lnTo>
                        <a:pt x="37" y="163"/>
                      </a:lnTo>
                      <a:lnTo>
                        <a:pt x="35" y="163"/>
                      </a:lnTo>
                      <a:lnTo>
                        <a:pt x="35" y="165"/>
                      </a:lnTo>
                      <a:lnTo>
                        <a:pt x="35" y="167"/>
                      </a:lnTo>
                      <a:lnTo>
                        <a:pt x="33" y="167"/>
                      </a:lnTo>
                      <a:lnTo>
                        <a:pt x="35" y="167"/>
                      </a:lnTo>
                      <a:lnTo>
                        <a:pt x="33" y="167"/>
                      </a:lnTo>
                      <a:lnTo>
                        <a:pt x="33" y="169"/>
                      </a:lnTo>
                      <a:lnTo>
                        <a:pt x="33" y="167"/>
                      </a:lnTo>
                      <a:lnTo>
                        <a:pt x="33" y="169"/>
                      </a:lnTo>
                      <a:lnTo>
                        <a:pt x="33" y="167"/>
                      </a:lnTo>
                      <a:lnTo>
                        <a:pt x="33" y="169"/>
                      </a:lnTo>
                      <a:lnTo>
                        <a:pt x="33" y="167"/>
                      </a:lnTo>
                      <a:lnTo>
                        <a:pt x="33" y="165"/>
                      </a:lnTo>
                      <a:lnTo>
                        <a:pt x="35" y="165"/>
                      </a:lnTo>
                      <a:lnTo>
                        <a:pt x="35" y="163"/>
                      </a:lnTo>
                      <a:lnTo>
                        <a:pt x="33" y="163"/>
                      </a:lnTo>
                      <a:lnTo>
                        <a:pt x="33" y="165"/>
                      </a:lnTo>
                      <a:lnTo>
                        <a:pt x="33" y="163"/>
                      </a:lnTo>
                      <a:lnTo>
                        <a:pt x="35" y="163"/>
                      </a:lnTo>
                      <a:lnTo>
                        <a:pt x="33" y="163"/>
                      </a:lnTo>
                      <a:lnTo>
                        <a:pt x="33" y="165"/>
                      </a:lnTo>
                      <a:lnTo>
                        <a:pt x="31" y="165"/>
                      </a:lnTo>
                      <a:lnTo>
                        <a:pt x="31" y="163"/>
                      </a:lnTo>
                      <a:lnTo>
                        <a:pt x="31" y="165"/>
                      </a:lnTo>
                      <a:lnTo>
                        <a:pt x="29" y="165"/>
                      </a:lnTo>
                      <a:lnTo>
                        <a:pt x="31" y="165"/>
                      </a:lnTo>
                      <a:lnTo>
                        <a:pt x="29" y="165"/>
                      </a:lnTo>
                      <a:lnTo>
                        <a:pt x="29" y="167"/>
                      </a:lnTo>
                      <a:lnTo>
                        <a:pt x="29" y="165"/>
                      </a:lnTo>
                      <a:lnTo>
                        <a:pt x="29" y="167"/>
                      </a:lnTo>
                      <a:lnTo>
                        <a:pt x="27" y="167"/>
                      </a:lnTo>
                      <a:lnTo>
                        <a:pt x="27" y="169"/>
                      </a:lnTo>
                      <a:lnTo>
                        <a:pt x="27" y="171"/>
                      </a:lnTo>
                      <a:lnTo>
                        <a:pt x="25" y="171"/>
                      </a:lnTo>
                      <a:lnTo>
                        <a:pt x="25" y="169"/>
                      </a:lnTo>
                      <a:lnTo>
                        <a:pt x="25" y="171"/>
                      </a:lnTo>
                      <a:lnTo>
                        <a:pt x="27" y="171"/>
                      </a:lnTo>
                      <a:lnTo>
                        <a:pt x="25" y="171"/>
                      </a:lnTo>
                      <a:lnTo>
                        <a:pt x="25" y="173"/>
                      </a:lnTo>
                      <a:lnTo>
                        <a:pt x="23" y="173"/>
                      </a:lnTo>
                      <a:lnTo>
                        <a:pt x="23" y="171"/>
                      </a:lnTo>
                      <a:lnTo>
                        <a:pt x="23" y="173"/>
                      </a:lnTo>
                      <a:lnTo>
                        <a:pt x="25" y="173"/>
                      </a:lnTo>
                      <a:lnTo>
                        <a:pt x="27" y="173"/>
                      </a:lnTo>
                      <a:lnTo>
                        <a:pt x="27" y="175"/>
                      </a:lnTo>
                      <a:lnTo>
                        <a:pt x="27" y="177"/>
                      </a:lnTo>
                      <a:lnTo>
                        <a:pt x="25" y="177"/>
                      </a:lnTo>
                      <a:lnTo>
                        <a:pt x="25" y="175"/>
                      </a:lnTo>
                      <a:lnTo>
                        <a:pt x="25" y="177"/>
                      </a:lnTo>
                      <a:lnTo>
                        <a:pt x="23" y="177"/>
                      </a:lnTo>
                      <a:lnTo>
                        <a:pt x="21" y="177"/>
                      </a:lnTo>
                      <a:lnTo>
                        <a:pt x="21" y="179"/>
                      </a:lnTo>
                      <a:lnTo>
                        <a:pt x="21" y="180"/>
                      </a:lnTo>
                      <a:lnTo>
                        <a:pt x="23" y="180"/>
                      </a:lnTo>
                      <a:lnTo>
                        <a:pt x="21" y="180"/>
                      </a:lnTo>
                      <a:lnTo>
                        <a:pt x="23" y="180"/>
                      </a:lnTo>
                      <a:lnTo>
                        <a:pt x="21" y="180"/>
                      </a:lnTo>
                      <a:lnTo>
                        <a:pt x="21" y="182"/>
                      </a:lnTo>
                      <a:lnTo>
                        <a:pt x="21" y="184"/>
                      </a:lnTo>
                      <a:lnTo>
                        <a:pt x="19" y="184"/>
                      </a:lnTo>
                      <a:lnTo>
                        <a:pt x="19" y="186"/>
                      </a:lnTo>
                      <a:lnTo>
                        <a:pt x="17" y="186"/>
                      </a:lnTo>
                      <a:lnTo>
                        <a:pt x="15" y="186"/>
                      </a:lnTo>
                      <a:lnTo>
                        <a:pt x="15" y="188"/>
                      </a:lnTo>
                      <a:lnTo>
                        <a:pt x="15" y="190"/>
                      </a:lnTo>
                      <a:lnTo>
                        <a:pt x="15" y="192"/>
                      </a:lnTo>
                      <a:lnTo>
                        <a:pt x="14" y="192"/>
                      </a:lnTo>
                      <a:lnTo>
                        <a:pt x="15" y="192"/>
                      </a:lnTo>
                      <a:lnTo>
                        <a:pt x="15" y="194"/>
                      </a:lnTo>
                      <a:lnTo>
                        <a:pt x="14" y="194"/>
                      </a:lnTo>
                      <a:lnTo>
                        <a:pt x="14" y="196"/>
                      </a:lnTo>
                      <a:lnTo>
                        <a:pt x="14" y="194"/>
                      </a:lnTo>
                      <a:lnTo>
                        <a:pt x="14" y="196"/>
                      </a:lnTo>
                      <a:lnTo>
                        <a:pt x="14" y="198"/>
                      </a:lnTo>
                      <a:lnTo>
                        <a:pt x="12" y="198"/>
                      </a:lnTo>
                      <a:lnTo>
                        <a:pt x="12" y="196"/>
                      </a:lnTo>
                      <a:lnTo>
                        <a:pt x="12" y="198"/>
                      </a:lnTo>
                      <a:lnTo>
                        <a:pt x="12" y="196"/>
                      </a:lnTo>
                      <a:lnTo>
                        <a:pt x="10" y="196"/>
                      </a:lnTo>
                      <a:lnTo>
                        <a:pt x="12" y="196"/>
                      </a:lnTo>
                      <a:lnTo>
                        <a:pt x="10" y="196"/>
                      </a:lnTo>
                      <a:lnTo>
                        <a:pt x="10" y="198"/>
                      </a:lnTo>
                      <a:lnTo>
                        <a:pt x="12" y="198"/>
                      </a:lnTo>
                      <a:lnTo>
                        <a:pt x="10" y="198"/>
                      </a:lnTo>
                      <a:lnTo>
                        <a:pt x="10" y="196"/>
                      </a:lnTo>
                      <a:lnTo>
                        <a:pt x="8" y="196"/>
                      </a:lnTo>
                      <a:lnTo>
                        <a:pt x="8" y="194"/>
                      </a:lnTo>
                      <a:lnTo>
                        <a:pt x="8" y="192"/>
                      </a:lnTo>
                      <a:lnTo>
                        <a:pt x="8" y="190"/>
                      </a:lnTo>
                      <a:lnTo>
                        <a:pt x="6" y="190"/>
                      </a:lnTo>
                      <a:lnTo>
                        <a:pt x="6" y="188"/>
                      </a:lnTo>
                      <a:lnTo>
                        <a:pt x="6" y="186"/>
                      </a:lnTo>
                      <a:lnTo>
                        <a:pt x="6" y="188"/>
                      </a:lnTo>
                      <a:lnTo>
                        <a:pt x="6" y="186"/>
                      </a:lnTo>
                      <a:lnTo>
                        <a:pt x="4" y="186"/>
                      </a:lnTo>
                      <a:lnTo>
                        <a:pt x="2" y="186"/>
                      </a:lnTo>
                      <a:lnTo>
                        <a:pt x="2" y="184"/>
                      </a:lnTo>
                      <a:lnTo>
                        <a:pt x="2" y="182"/>
                      </a:lnTo>
                      <a:lnTo>
                        <a:pt x="4" y="182"/>
                      </a:lnTo>
                      <a:lnTo>
                        <a:pt x="4" y="180"/>
                      </a:lnTo>
                      <a:lnTo>
                        <a:pt x="2" y="180"/>
                      </a:lnTo>
                      <a:lnTo>
                        <a:pt x="4" y="180"/>
                      </a:lnTo>
                      <a:lnTo>
                        <a:pt x="4" y="179"/>
                      </a:lnTo>
                      <a:lnTo>
                        <a:pt x="4" y="177"/>
                      </a:lnTo>
                      <a:lnTo>
                        <a:pt x="2" y="177"/>
                      </a:lnTo>
                      <a:lnTo>
                        <a:pt x="2" y="175"/>
                      </a:lnTo>
                      <a:lnTo>
                        <a:pt x="2" y="173"/>
                      </a:lnTo>
                      <a:lnTo>
                        <a:pt x="2" y="171"/>
                      </a:lnTo>
                      <a:lnTo>
                        <a:pt x="2" y="169"/>
                      </a:lnTo>
                      <a:lnTo>
                        <a:pt x="2" y="167"/>
                      </a:lnTo>
                      <a:lnTo>
                        <a:pt x="2" y="165"/>
                      </a:lnTo>
                      <a:lnTo>
                        <a:pt x="2" y="163"/>
                      </a:lnTo>
                      <a:lnTo>
                        <a:pt x="2" y="161"/>
                      </a:lnTo>
                      <a:lnTo>
                        <a:pt x="2" y="159"/>
                      </a:lnTo>
                      <a:lnTo>
                        <a:pt x="2" y="157"/>
                      </a:lnTo>
                      <a:lnTo>
                        <a:pt x="2" y="155"/>
                      </a:lnTo>
                      <a:lnTo>
                        <a:pt x="2" y="154"/>
                      </a:lnTo>
                      <a:lnTo>
                        <a:pt x="2" y="152"/>
                      </a:lnTo>
                      <a:lnTo>
                        <a:pt x="2" y="150"/>
                      </a:lnTo>
                      <a:lnTo>
                        <a:pt x="2" y="148"/>
                      </a:lnTo>
                      <a:lnTo>
                        <a:pt x="2" y="146"/>
                      </a:lnTo>
                      <a:lnTo>
                        <a:pt x="2" y="144"/>
                      </a:lnTo>
                      <a:lnTo>
                        <a:pt x="2" y="142"/>
                      </a:lnTo>
                      <a:lnTo>
                        <a:pt x="2" y="140"/>
                      </a:lnTo>
                      <a:lnTo>
                        <a:pt x="2" y="138"/>
                      </a:lnTo>
                      <a:lnTo>
                        <a:pt x="2" y="136"/>
                      </a:lnTo>
                      <a:lnTo>
                        <a:pt x="2" y="134"/>
                      </a:lnTo>
                      <a:lnTo>
                        <a:pt x="2" y="132"/>
                      </a:lnTo>
                      <a:lnTo>
                        <a:pt x="2" y="131"/>
                      </a:lnTo>
                      <a:lnTo>
                        <a:pt x="2" y="129"/>
                      </a:lnTo>
                      <a:lnTo>
                        <a:pt x="2" y="127"/>
                      </a:lnTo>
                      <a:lnTo>
                        <a:pt x="0" y="127"/>
                      </a:lnTo>
                      <a:lnTo>
                        <a:pt x="0" y="125"/>
                      </a:lnTo>
                      <a:lnTo>
                        <a:pt x="0" y="123"/>
                      </a:lnTo>
                      <a:lnTo>
                        <a:pt x="0" y="121"/>
                      </a:lnTo>
                      <a:lnTo>
                        <a:pt x="0" y="119"/>
                      </a:lnTo>
                      <a:lnTo>
                        <a:pt x="0" y="117"/>
                      </a:lnTo>
                      <a:lnTo>
                        <a:pt x="0" y="115"/>
                      </a:lnTo>
                      <a:lnTo>
                        <a:pt x="0" y="113"/>
                      </a:lnTo>
                      <a:lnTo>
                        <a:pt x="0" y="111"/>
                      </a:lnTo>
                      <a:lnTo>
                        <a:pt x="0" y="109"/>
                      </a:lnTo>
                      <a:lnTo>
                        <a:pt x="0" y="107"/>
                      </a:lnTo>
                      <a:lnTo>
                        <a:pt x="0" y="106"/>
                      </a:lnTo>
                      <a:lnTo>
                        <a:pt x="0" y="104"/>
                      </a:lnTo>
                      <a:lnTo>
                        <a:pt x="0" y="102"/>
                      </a:lnTo>
                      <a:lnTo>
                        <a:pt x="0" y="100"/>
                      </a:lnTo>
                      <a:lnTo>
                        <a:pt x="0" y="98"/>
                      </a:lnTo>
                      <a:lnTo>
                        <a:pt x="2" y="98"/>
                      </a:lnTo>
                      <a:lnTo>
                        <a:pt x="4" y="98"/>
                      </a:lnTo>
                      <a:lnTo>
                        <a:pt x="4" y="100"/>
                      </a:lnTo>
                      <a:lnTo>
                        <a:pt x="6" y="100"/>
                      </a:lnTo>
                      <a:lnTo>
                        <a:pt x="6" y="102"/>
                      </a:lnTo>
                      <a:lnTo>
                        <a:pt x="8" y="102"/>
                      </a:lnTo>
                      <a:lnTo>
                        <a:pt x="8" y="100"/>
                      </a:lnTo>
                      <a:lnTo>
                        <a:pt x="8" y="98"/>
                      </a:lnTo>
                      <a:lnTo>
                        <a:pt x="8" y="96"/>
                      </a:lnTo>
                      <a:lnTo>
                        <a:pt x="8" y="94"/>
                      </a:lnTo>
                      <a:lnTo>
                        <a:pt x="10" y="94"/>
                      </a:lnTo>
                      <a:lnTo>
                        <a:pt x="12" y="94"/>
                      </a:lnTo>
                      <a:lnTo>
                        <a:pt x="12" y="96"/>
                      </a:lnTo>
                      <a:lnTo>
                        <a:pt x="12" y="94"/>
                      </a:lnTo>
                      <a:lnTo>
                        <a:pt x="12" y="96"/>
                      </a:lnTo>
                      <a:lnTo>
                        <a:pt x="14" y="96"/>
                      </a:lnTo>
                      <a:lnTo>
                        <a:pt x="14" y="94"/>
                      </a:lnTo>
                      <a:lnTo>
                        <a:pt x="14" y="92"/>
                      </a:lnTo>
                      <a:lnTo>
                        <a:pt x="12" y="92"/>
                      </a:lnTo>
                      <a:lnTo>
                        <a:pt x="12" y="90"/>
                      </a:lnTo>
                      <a:lnTo>
                        <a:pt x="12" y="88"/>
                      </a:lnTo>
                      <a:lnTo>
                        <a:pt x="12" y="86"/>
                      </a:lnTo>
                      <a:lnTo>
                        <a:pt x="14" y="86"/>
                      </a:lnTo>
                      <a:lnTo>
                        <a:pt x="14" y="84"/>
                      </a:lnTo>
                      <a:lnTo>
                        <a:pt x="15" y="84"/>
                      </a:lnTo>
                      <a:lnTo>
                        <a:pt x="15" y="83"/>
                      </a:lnTo>
                      <a:lnTo>
                        <a:pt x="17" y="83"/>
                      </a:lnTo>
                      <a:lnTo>
                        <a:pt x="19" y="81"/>
                      </a:lnTo>
                      <a:lnTo>
                        <a:pt x="21" y="81"/>
                      </a:lnTo>
                      <a:lnTo>
                        <a:pt x="21" y="79"/>
                      </a:lnTo>
                      <a:lnTo>
                        <a:pt x="21" y="77"/>
                      </a:lnTo>
                      <a:lnTo>
                        <a:pt x="21" y="75"/>
                      </a:lnTo>
                      <a:lnTo>
                        <a:pt x="23" y="75"/>
                      </a:lnTo>
                      <a:lnTo>
                        <a:pt x="25" y="73"/>
                      </a:lnTo>
                      <a:lnTo>
                        <a:pt x="25" y="71"/>
                      </a:lnTo>
                      <a:lnTo>
                        <a:pt x="27" y="71"/>
                      </a:lnTo>
                      <a:lnTo>
                        <a:pt x="25" y="71"/>
                      </a:lnTo>
                      <a:lnTo>
                        <a:pt x="25" y="69"/>
                      </a:lnTo>
                      <a:lnTo>
                        <a:pt x="23" y="69"/>
                      </a:lnTo>
                      <a:lnTo>
                        <a:pt x="25" y="69"/>
                      </a:lnTo>
                      <a:lnTo>
                        <a:pt x="25" y="67"/>
                      </a:lnTo>
                      <a:lnTo>
                        <a:pt x="23" y="67"/>
                      </a:lnTo>
                      <a:lnTo>
                        <a:pt x="25" y="67"/>
                      </a:lnTo>
                      <a:lnTo>
                        <a:pt x="25" y="65"/>
                      </a:lnTo>
                      <a:lnTo>
                        <a:pt x="23" y="65"/>
                      </a:lnTo>
                      <a:lnTo>
                        <a:pt x="25" y="63"/>
                      </a:lnTo>
                      <a:lnTo>
                        <a:pt x="25" y="61"/>
                      </a:lnTo>
                      <a:lnTo>
                        <a:pt x="27" y="61"/>
                      </a:lnTo>
                      <a:lnTo>
                        <a:pt x="25" y="61"/>
                      </a:lnTo>
                      <a:lnTo>
                        <a:pt x="25" y="59"/>
                      </a:lnTo>
                      <a:lnTo>
                        <a:pt x="25" y="58"/>
                      </a:lnTo>
                      <a:lnTo>
                        <a:pt x="25" y="56"/>
                      </a:lnTo>
                      <a:lnTo>
                        <a:pt x="27" y="56"/>
                      </a:lnTo>
                      <a:lnTo>
                        <a:pt x="27" y="54"/>
                      </a:lnTo>
                      <a:lnTo>
                        <a:pt x="27" y="52"/>
                      </a:lnTo>
                      <a:lnTo>
                        <a:pt x="29" y="52"/>
                      </a:lnTo>
                      <a:lnTo>
                        <a:pt x="29" y="50"/>
                      </a:lnTo>
                      <a:lnTo>
                        <a:pt x="31" y="50"/>
                      </a:lnTo>
                      <a:lnTo>
                        <a:pt x="31" y="48"/>
                      </a:lnTo>
                      <a:lnTo>
                        <a:pt x="33" y="48"/>
                      </a:lnTo>
                      <a:lnTo>
                        <a:pt x="33" y="46"/>
                      </a:lnTo>
                      <a:lnTo>
                        <a:pt x="33" y="44"/>
                      </a:lnTo>
                      <a:lnTo>
                        <a:pt x="33" y="42"/>
                      </a:lnTo>
                      <a:lnTo>
                        <a:pt x="33" y="40"/>
                      </a:lnTo>
                      <a:lnTo>
                        <a:pt x="33" y="38"/>
                      </a:lnTo>
                      <a:lnTo>
                        <a:pt x="33" y="36"/>
                      </a:lnTo>
                      <a:lnTo>
                        <a:pt x="35" y="36"/>
                      </a:lnTo>
                      <a:lnTo>
                        <a:pt x="35" y="35"/>
                      </a:lnTo>
                      <a:lnTo>
                        <a:pt x="35" y="33"/>
                      </a:lnTo>
                      <a:lnTo>
                        <a:pt x="37" y="33"/>
                      </a:lnTo>
                      <a:lnTo>
                        <a:pt x="37" y="31"/>
                      </a:lnTo>
                      <a:lnTo>
                        <a:pt x="38" y="31"/>
                      </a:lnTo>
                      <a:lnTo>
                        <a:pt x="38" y="29"/>
                      </a:lnTo>
                      <a:lnTo>
                        <a:pt x="40" y="27"/>
                      </a:lnTo>
                      <a:lnTo>
                        <a:pt x="40" y="25"/>
                      </a:lnTo>
                      <a:lnTo>
                        <a:pt x="42" y="25"/>
                      </a:lnTo>
                      <a:lnTo>
                        <a:pt x="42" y="23"/>
                      </a:lnTo>
                      <a:lnTo>
                        <a:pt x="44" y="21"/>
                      </a:lnTo>
                      <a:lnTo>
                        <a:pt x="44" y="19"/>
                      </a:lnTo>
                      <a:lnTo>
                        <a:pt x="46" y="19"/>
                      </a:lnTo>
                      <a:lnTo>
                        <a:pt x="46" y="17"/>
                      </a:lnTo>
                      <a:lnTo>
                        <a:pt x="48" y="15"/>
                      </a:lnTo>
                      <a:lnTo>
                        <a:pt x="48" y="13"/>
                      </a:lnTo>
                      <a:lnTo>
                        <a:pt x="50" y="13"/>
                      </a:lnTo>
                      <a:lnTo>
                        <a:pt x="50" y="11"/>
                      </a:lnTo>
                      <a:lnTo>
                        <a:pt x="52" y="11"/>
                      </a:lnTo>
                      <a:lnTo>
                        <a:pt x="52" y="10"/>
                      </a:lnTo>
                      <a:lnTo>
                        <a:pt x="52" y="8"/>
                      </a:lnTo>
                      <a:lnTo>
                        <a:pt x="54" y="8"/>
                      </a:lnTo>
                      <a:lnTo>
                        <a:pt x="54" y="6"/>
                      </a:lnTo>
                      <a:lnTo>
                        <a:pt x="56" y="6"/>
                      </a:lnTo>
                      <a:lnTo>
                        <a:pt x="56" y="4"/>
                      </a:lnTo>
                      <a:lnTo>
                        <a:pt x="56" y="2"/>
                      </a:lnTo>
                      <a:lnTo>
                        <a:pt x="58" y="2"/>
                      </a:lnTo>
                      <a:lnTo>
                        <a:pt x="58" y="0"/>
                      </a:lnTo>
                      <a:lnTo>
                        <a:pt x="60" y="0"/>
                      </a:lnTo>
                      <a:lnTo>
                        <a:pt x="60" y="2"/>
                      </a:lnTo>
                      <a:lnTo>
                        <a:pt x="60" y="0"/>
                      </a:lnTo>
                      <a:lnTo>
                        <a:pt x="60" y="2"/>
                      </a:lnTo>
                      <a:lnTo>
                        <a:pt x="62" y="2"/>
                      </a:lnTo>
                      <a:lnTo>
                        <a:pt x="63" y="2"/>
                      </a:lnTo>
                      <a:lnTo>
                        <a:pt x="63" y="4"/>
                      </a:lnTo>
                      <a:lnTo>
                        <a:pt x="63" y="6"/>
                      </a:lnTo>
                      <a:lnTo>
                        <a:pt x="63" y="8"/>
                      </a:lnTo>
                      <a:lnTo>
                        <a:pt x="63" y="10"/>
                      </a:lnTo>
                      <a:lnTo>
                        <a:pt x="63" y="11"/>
                      </a:lnTo>
                      <a:lnTo>
                        <a:pt x="65" y="11"/>
                      </a:lnTo>
                      <a:lnTo>
                        <a:pt x="67" y="11"/>
                      </a:lnTo>
                      <a:lnTo>
                        <a:pt x="67" y="13"/>
                      </a:lnTo>
                      <a:lnTo>
                        <a:pt x="67" y="11"/>
                      </a:lnTo>
                      <a:lnTo>
                        <a:pt x="67" y="13"/>
                      </a:lnTo>
                      <a:lnTo>
                        <a:pt x="69" y="13"/>
                      </a:lnTo>
                      <a:lnTo>
                        <a:pt x="71" y="13"/>
                      </a:lnTo>
                      <a:lnTo>
                        <a:pt x="71" y="11"/>
                      </a:lnTo>
                      <a:lnTo>
                        <a:pt x="73" y="11"/>
                      </a:lnTo>
                      <a:lnTo>
                        <a:pt x="75" y="11"/>
                      </a:lnTo>
                      <a:lnTo>
                        <a:pt x="75" y="10"/>
                      </a:lnTo>
                      <a:lnTo>
                        <a:pt x="75" y="11"/>
                      </a:lnTo>
                      <a:lnTo>
                        <a:pt x="77" y="11"/>
                      </a:lnTo>
                      <a:lnTo>
                        <a:pt x="77" y="10"/>
                      </a:lnTo>
                      <a:lnTo>
                        <a:pt x="79" y="10"/>
                      </a:lnTo>
                      <a:lnTo>
                        <a:pt x="77" y="10"/>
                      </a:lnTo>
                      <a:lnTo>
                        <a:pt x="79" y="10"/>
                      </a:lnTo>
                      <a:lnTo>
                        <a:pt x="79" y="8"/>
                      </a:lnTo>
                      <a:lnTo>
                        <a:pt x="79" y="10"/>
                      </a:lnTo>
                      <a:lnTo>
                        <a:pt x="79" y="8"/>
                      </a:lnTo>
                      <a:lnTo>
                        <a:pt x="81" y="8"/>
                      </a:lnTo>
                      <a:lnTo>
                        <a:pt x="83" y="8"/>
                      </a:lnTo>
                      <a:lnTo>
                        <a:pt x="83" y="10"/>
                      </a:lnTo>
                      <a:lnTo>
                        <a:pt x="85" y="8"/>
                      </a:lnTo>
                      <a:lnTo>
                        <a:pt x="85" y="6"/>
                      </a:lnTo>
                      <a:lnTo>
                        <a:pt x="86" y="6"/>
                      </a:lnTo>
                      <a:lnTo>
                        <a:pt x="88" y="6"/>
                      </a:lnTo>
                      <a:lnTo>
                        <a:pt x="90" y="6"/>
                      </a:lnTo>
                      <a:lnTo>
                        <a:pt x="92" y="6"/>
                      </a:lnTo>
                      <a:lnTo>
                        <a:pt x="92" y="8"/>
                      </a:lnTo>
                      <a:lnTo>
                        <a:pt x="94" y="10"/>
                      </a:lnTo>
                      <a:lnTo>
                        <a:pt x="96" y="10"/>
                      </a:lnTo>
                      <a:lnTo>
                        <a:pt x="96" y="11"/>
                      </a:lnTo>
                      <a:lnTo>
                        <a:pt x="98" y="11"/>
                      </a:lnTo>
                      <a:lnTo>
                        <a:pt x="98" y="13"/>
                      </a:lnTo>
                      <a:lnTo>
                        <a:pt x="98" y="15"/>
                      </a:lnTo>
                      <a:lnTo>
                        <a:pt x="100" y="15"/>
                      </a:lnTo>
                      <a:lnTo>
                        <a:pt x="100" y="17"/>
                      </a:lnTo>
                      <a:lnTo>
                        <a:pt x="102" y="17"/>
                      </a:lnTo>
                      <a:lnTo>
                        <a:pt x="102" y="19"/>
                      </a:lnTo>
                      <a:lnTo>
                        <a:pt x="104" y="19"/>
                      </a:lnTo>
                      <a:lnTo>
                        <a:pt x="104" y="21"/>
                      </a:lnTo>
                      <a:lnTo>
                        <a:pt x="104" y="23"/>
                      </a:lnTo>
                      <a:lnTo>
                        <a:pt x="104" y="25"/>
                      </a:lnTo>
                      <a:lnTo>
                        <a:pt x="104" y="27"/>
                      </a:lnTo>
                      <a:lnTo>
                        <a:pt x="104" y="29"/>
                      </a:lnTo>
                      <a:lnTo>
                        <a:pt x="104" y="31"/>
                      </a:lnTo>
                      <a:lnTo>
                        <a:pt x="104" y="33"/>
                      </a:lnTo>
                      <a:lnTo>
                        <a:pt x="104" y="35"/>
                      </a:lnTo>
                      <a:lnTo>
                        <a:pt x="104" y="36"/>
                      </a:lnTo>
                      <a:lnTo>
                        <a:pt x="104" y="38"/>
                      </a:lnTo>
                      <a:lnTo>
                        <a:pt x="104" y="40"/>
                      </a:lnTo>
                      <a:lnTo>
                        <a:pt x="104" y="42"/>
                      </a:lnTo>
                      <a:lnTo>
                        <a:pt x="104" y="44"/>
                      </a:lnTo>
                      <a:lnTo>
                        <a:pt x="104" y="46"/>
                      </a:lnTo>
                      <a:lnTo>
                        <a:pt x="104" y="48"/>
                      </a:lnTo>
                      <a:lnTo>
                        <a:pt x="104" y="50"/>
                      </a:lnTo>
                      <a:lnTo>
                        <a:pt x="104" y="52"/>
                      </a:lnTo>
                      <a:lnTo>
                        <a:pt x="104" y="54"/>
                      </a:lnTo>
                      <a:lnTo>
                        <a:pt x="104" y="56"/>
                      </a:lnTo>
                      <a:lnTo>
                        <a:pt x="104" y="58"/>
                      </a:lnTo>
                      <a:lnTo>
                        <a:pt x="104" y="59"/>
                      </a:lnTo>
                      <a:lnTo>
                        <a:pt x="104" y="61"/>
                      </a:lnTo>
                      <a:lnTo>
                        <a:pt x="104" y="63"/>
                      </a:lnTo>
                      <a:lnTo>
                        <a:pt x="104" y="65"/>
                      </a:lnTo>
                      <a:lnTo>
                        <a:pt x="104" y="67"/>
                      </a:lnTo>
                      <a:lnTo>
                        <a:pt x="104" y="69"/>
                      </a:lnTo>
                      <a:lnTo>
                        <a:pt x="104" y="71"/>
                      </a:lnTo>
                      <a:lnTo>
                        <a:pt x="104" y="73"/>
                      </a:lnTo>
                      <a:lnTo>
                        <a:pt x="104" y="75"/>
                      </a:lnTo>
                      <a:lnTo>
                        <a:pt x="104" y="77"/>
                      </a:lnTo>
                      <a:lnTo>
                        <a:pt x="104" y="79"/>
                      </a:lnTo>
                      <a:lnTo>
                        <a:pt x="102" y="79"/>
                      </a:lnTo>
                      <a:lnTo>
                        <a:pt x="104" y="79"/>
                      </a:lnTo>
                      <a:lnTo>
                        <a:pt x="104" y="81"/>
                      </a:lnTo>
                      <a:lnTo>
                        <a:pt x="102" y="81"/>
                      </a:lnTo>
                      <a:lnTo>
                        <a:pt x="104" y="81"/>
                      </a:lnTo>
                      <a:lnTo>
                        <a:pt x="102" y="81"/>
                      </a:lnTo>
                      <a:lnTo>
                        <a:pt x="104" y="83"/>
                      </a:lnTo>
                      <a:lnTo>
                        <a:pt x="106" y="83"/>
                      </a:lnTo>
                      <a:lnTo>
                        <a:pt x="108" y="84"/>
                      </a:lnTo>
                      <a:lnTo>
                        <a:pt x="110" y="86"/>
                      </a:lnTo>
                      <a:lnTo>
                        <a:pt x="111" y="86"/>
                      </a:lnTo>
                      <a:lnTo>
                        <a:pt x="113" y="86"/>
                      </a:lnTo>
                      <a:lnTo>
                        <a:pt x="115" y="86"/>
                      </a:lnTo>
                      <a:lnTo>
                        <a:pt x="115" y="88"/>
                      </a:lnTo>
                      <a:lnTo>
                        <a:pt x="115" y="90"/>
                      </a:lnTo>
                      <a:lnTo>
                        <a:pt x="113" y="90"/>
                      </a:lnTo>
                      <a:lnTo>
                        <a:pt x="111" y="90"/>
                      </a:lnTo>
                      <a:lnTo>
                        <a:pt x="113" y="90"/>
                      </a:lnTo>
                      <a:lnTo>
                        <a:pt x="113" y="92"/>
                      </a:lnTo>
                      <a:lnTo>
                        <a:pt x="113" y="94"/>
                      </a:lnTo>
                      <a:lnTo>
                        <a:pt x="115" y="96"/>
                      </a:lnTo>
                      <a:lnTo>
                        <a:pt x="115" y="98"/>
                      </a:lnTo>
                      <a:lnTo>
                        <a:pt x="113" y="98"/>
                      </a:lnTo>
                      <a:lnTo>
                        <a:pt x="113" y="100"/>
                      </a:lnTo>
                      <a:lnTo>
                        <a:pt x="113" y="102"/>
                      </a:lnTo>
                      <a:lnTo>
                        <a:pt x="115" y="102"/>
                      </a:lnTo>
                      <a:lnTo>
                        <a:pt x="115" y="104"/>
                      </a:lnTo>
                      <a:lnTo>
                        <a:pt x="115" y="106"/>
                      </a:lnTo>
                      <a:lnTo>
                        <a:pt x="117" y="106"/>
                      </a:lnTo>
                      <a:lnTo>
                        <a:pt x="117" y="107"/>
                      </a:lnTo>
                      <a:lnTo>
                        <a:pt x="119" y="107"/>
                      </a:lnTo>
                      <a:lnTo>
                        <a:pt x="119" y="106"/>
                      </a:lnTo>
                      <a:lnTo>
                        <a:pt x="117" y="106"/>
                      </a:lnTo>
                      <a:lnTo>
                        <a:pt x="119" y="106"/>
                      </a:lnTo>
                      <a:lnTo>
                        <a:pt x="119" y="104"/>
                      </a:lnTo>
                      <a:lnTo>
                        <a:pt x="121" y="104"/>
                      </a:lnTo>
                      <a:lnTo>
                        <a:pt x="121" y="106"/>
                      </a:lnTo>
                      <a:lnTo>
                        <a:pt x="123" y="106"/>
                      </a:lnTo>
                      <a:lnTo>
                        <a:pt x="125" y="107"/>
                      </a:lnTo>
                      <a:lnTo>
                        <a:pt x="125" y="109"/>
                      </a:lnTo>
                      <a:lnTo>
                        <a:pt x="125" y="111"/>
                      </a:lnTo>
                      <a:lnTo>
                        <a:pt x="127" y="111"/>
                      </a:lnTo>
                      <a:lnTo>
                        <a:pt x="125" y="111"/>
                      </a:lnTo>
                      <a:lnTo>
                        <a:pt x="127" y="111"/>
                      </a:lnTo>
                      <a:lnTo>
                        <a:pt x="127" y="113"/>
                      </a:lnTo>
                      <a:lnTo>
                        <a:pt x="127" y="115"/>
                      </a:lnTo>
                      <a:lnTo>
                        <a:pt x="127" y="113"/>
                      </a:lnTo>
                      <a:lnTo>
                        <a:pt x="127" y="115"/>
                      </a:lnTo>
                      <a:lnTo>
                        <a:pt x="125" y="115"/>
                      </a:lnTo>
                      <a:lnTo>
                        <a:pt x="127" y="117"/>
                      </a:lnTo>
                      <a:lnTo>
                        <a:pt x="125" y="117"/>
                      </a:lnTo>
                      <a:lnTo>
                        <a:pt x="125" y="115"/>
                      </a:lnTo>
                      <a:lnTo>
                        <a:pt x="123" y="115"/>
                      </a:lnTo>
                      <a:lnTo>
                        <a:pt x="125" y="115"/>
                      </a:lnTo>
                      <a:lnTo>
                        <a:pt x="123" y="115"/>
                      </a:lnTo>
                      <a:lnTo>
                        <a:pt x="125" y="115"/>
                      </a:lnTo>
                      <a:lnTo>
                        <a:pt x="123" y="115"/>
                      </a:lnTo>
                      <a:lnTo>
                        <a:pt x="125" y="115"/>
                      </a:lnTo>
                      <a:lnTo>
                        <a:pt x="123" y="115"/>
                      </a:lnTo>
                      <a:lnTo>
                        <a:pt x="123" y="117"/>
                      </a:lnTo>
                      <a:lnTo>
                        <a:pt x="125" y="117"/>
                      </a:lnTo>
                      <a:lnTo>
                        <a:pt x="123" y="117"/>
                      </a:lnTo>
                      <a:lnTo>
                        <a:pt x="121" y="117"/>
                      </a:lnTo>
                      <a:lnTo>
                        <a:pt x="123" y="117"/>
                      </a:lnTo>
                      <a:lnTo>
                        <a:pt x="123" y="119"/>
                      </a:lnTo>
                      <a:lnTo>
                        <a:pt x="123" y="121"/>
                      </a:lnTo>
                      <a:lnTo>
                        <a:pt x="125" y="121"/>
                      </a:lnTo>
                      <a:lnTo>
                        <a:pt x="123" y="121"/>
                      </a:lnTo>
                      <a:lnTo>
                        <a:pt x="125" y="121"/>
                      </a:lnTo>
                      <a:lnTo>
                        <a:pt x="125" y="119"/>
                      </a:lnTo>
                      <a:lnTo>
                        <a:pt x="123" y="119"/>
                      </a:lnTo>
                      <a:lnTo>
                        <a:pt x="125" y="119"/>
                      </a:lnTo>
                      <a:lnTo>
                        <a:pt x="123" y="119"/>
                      </a:lnTo>
                      <a:lnTo>
                        <a:pt x="125" y="119"/>
                      </a:lnTo>
                      <a:lnTo>
                        <a:pt x="125" y="117"/>
                      </a:lnTo>
                      <a:lnTo>
                        <a:pt x="125" y="119"/>
                      </a:lnTo>
                      <a:lnTo>
                        <a:pt x="127" y="119"/>
                      </a:lnTo>
                      <a:lnTo>
                        <a:pt x="127" y="121"/>
                      </a:lnTo>
                      <a:lnTo>
                        <a:pt x="127" y="119"/>
                      </a:lnTo>
                      <a:lnTo>
                        <a:pt x="127" y="117"/>
                      </a:lnTo>
                      <a:lnTo>
                        <a:pt x="127" y="119"/>
                      </a:lnTo>
                      <a:lnTo>
                        <a:pt x="129" y="119"/>
                      </a:lnTo>
                      <a:lnTo>
                        <a:pt x="127" y="119"/>
                      </a:lnTo>
                      <a:lnTo>
                        <a:pt x="129" y="119"/>
                      </a:lnTo>
                      <a:lnTo>
                        <a:pt x="129" y="121"/>
                      </a:lnTo>
                      <a:lnTo>
                        <a:pt x="131" y="121"/>
                      </a:lnTo>
                      <a:lnTo>
                        <a:pt x="129" y="121"/>
                      </a:lnTo>
                      <a:lnTo>
                        <a:pt x="129" y="123"/>
                      </a:lnTo>
                      <a:lnTo>
                        <a:pt x="127" y="123"/>
                      </a:lnTo>
                      <a:lnTo>
                        <a:pt x="125" y="123"/>
                      </a:lnTo>
                      <a:lnTo>
                        <a:pt x="127" y="125"/>
                      </a:lnTo>
                      <a:lnTo>
                        <a:pt x="125" y="125"/>
                      </a:lnTo>
                      <a:lnTo>
                        <a:pt x="125" y="127"/>
                      </a:lnTo>
                      <a:lnTo>
                        <a:pt x="123" y="127"/>
                      </a:lnTo>
                      <a:lnTo>
                        <a:pt x="123" y="129"/>
                      </a:lnTo>
                      <a:lnTo>
                        <a:pt x="123" y="127"/>
                      </a:lnTo>
                      <a:lnTo>
                        <a:pt x="123" y="129"/>
                      </a:lnTo>
                      <a:lnTo>
                        <a:pt x="121" y="129"/>
                      </a:lnTo>
                      <a:lnTo>
                        <a:pt x="123" y="129"/>
                      </a:lnTo>
                      <a:lnTo>
                        <a:pt x="121" y="129"/>
                      </a:lnTo>
                      <a:lnTo>
                        <a:pt x="121" y="127"/>
                      </a:lnTo>
                      <a:lnTo>
                        <a:pt x="119" y="127"/>
                      </a:lnTo>
                      <a:lnTo>
                        <a:pt x="119" y="129"/>
                      </a:lnTo>
                      <a:lnTo>
                        <a:pt x="121" y="129"/>
                      </a:lnTo>
                      <a:lnTo>
                        <a:pt x="119" y="129"/>
                      </a:lnTo>
                      <a:lnTo>
                        <a:pt x="117" y="129"/>
                      </a:lnTo>
                      <a:lnTo>
                        <a:pt x="117" y="127"/>
                      </a:lnTo>
                      <a:lnTo>
                        <a:pt x="119" y="127"/>
                      </a:lnTo>
                      <a:lnTo>
                        <a:pt x="119" y="125"/>
                      </a:lnTo>
                      <a:lnTo>
                        <a:pt x="117" y="127"/>
                      </a:lnTo>
                      <a:lnTo>
                        <a:pt x="115" y="127"/>
                      </a:lnTo>
                      <a:lnTo>
                        <a:pt x="115" y="125"/>
                      </a:lnTo>
                      <a:lnTo>
                        <a:pt x="115" y="127"/>
                      </a:lnTo>
                      <a:lnTo>
                        <a:pt x="115" y="125"/>
                      </a:lnTo>
                      <a:lnTo>
                        <a:pt x="115" y="127"/>
                      </a:lnTo>
                      <a:lnTo>
                        <a:pt x="117" y="127"/>
                      </a:lnTo>
                      <a:lnTo>
                        <a:pt x="115" y="127"/>
                      </a:lnTo>
                      <a:lnTo>
                        <a:pt x="117" y="127"/>
                      </a:lnTo>
                      <a:lnTo>
                        <a:pt x="117" y="129"/>
                      </a:lnTo>
                      <a:lnTo>
                        <a:pt x="115" y="129"/>
                      </a:lnTo>
                      <a:lnTo>
                        <a:pt x="115" y="131"/>
                      </a:lnTo>
                      <a:lnTo>
                        <a:pt x="115" y="129"/>
                      </a:lnTo>
                      <a:lnTo>
                        <a:pt x="115" y="127"/>
                      </a:lnTo>
                      <a:lnTo>
                        <a:pt x="115" y="129"/>
                      </a:lnTo>
                      <a:lnTo>
                        <a:pt x="113" y="127"/>
                      </a:lnTo>
                      <a:lnTo>
                        <a:pt x="113" y="129"/>
                      </a:lnTo>
                      <a:lnTo>
                        <a:pt x="115" y="129"/>
                      </a:lnTo>
                      <a:lnTo>
                        <a:pt x="113" y="129"/>
                      </a:lnTo>
                      <a:lnTo>
                        <a:pt x="115" y="129"/>
                      </a:lnTo>
                      <a:lnTo>
                        <a:pt x="115" y="131"/>
                      </a:lnTo>
                      <a:lnTo>
                        <a:pt x="113" y="131"/>
                      </a:lnTo>
                      <a:lnTo>
                        <a:pt x="113" y="129"/>
                      </a:lnTo>
                      <a:lnTo>
                        <a:pt x="111" y="129"/>
                      </a:lnTo>
                      <a:lnTo>
                        <a:pt x="110" y="129"/>
                      </a:lnTo>
                      <a:lnTo>
                        <a:pt x="111" y="129"/>
                      </a:lnTo>
                      <a:lnTo>
                        <a:pt x="110" y="129"/>
                      </a:lnTo>
                      <a:lnTo>
                        <a:pt x="110" y="131"/>
                      </a:lnTo>
                      <a:lnTo>
                        <a:pt x="111" y="131"/>
                      </a:lnTo>
                      <a:lnTo>
                        <a:pt x="110" y="131"/>
                      </a:lnTo>
                      <a:lnTo>
                        <a:pt x="110" y="132"/>
                      </a:lnTo>
                      <a:lnTo>
                        <a:pt x="111" y="132"/>
                      </a:lnTo>
                      <a:lnTo>
                        <a:pt x="110" y="132"/>
                      </a:lnTo>
                      <a:lnTo>
                        <a:pt x="110" y="134"/>
                      </a:lnTo>
                      <a:lnTo>
                        <a:pt x="110" y="132"/>
                      </a:lnTo>
                      <a:lnTo>
                        <a:pt x="110" y="134"/>
                      </a:lnTo>
                      <a:lnTo>
                        <a:pt x="108" y="134"/>
                      </a:lnTo>
                      <a:lnTo>
                        <a:pt x="108" y="132"/>
                      </a:lnTo>
                      <a:lnTo>
                        <a:pt x="106" y="132"/>
                      </a:lnTo>
                      <a:lnTo>
                        <a:pt x="106" y="134"/>
                      </a:lnTo>
                      <a:lnTo>
                        <a:pt x="106" y="132"/>
                      </a:lnTo>
                      <a:lnTo>
                        <a:pt x="104" y="132"/>
                      </a:lnTo>
                      <a:lnTo>
                        <a:pt x="106" y="132"/>
                      </a:lnTo>
                      <a:lnTo>
                        <a:pt x="104" y="132"/>
                      </a:lnTo>
                      <a:lnTo>
                        <a:pt x="106" y="132"/>
                      </a:lnTo>
                      <a:lnTo>
                        <a:pt x="106" y="131"/>
                      </a:lnTo>
                      <a:lnTo>
                        <a:pt x="104" y="131"/>
                      </a:lnTo>
                      <a:lnTo>
                        <a:pt x="104" y="132"/>
                      </a:lnTo>
                      <a:lnTo>
                        <a:pt x="104" y="134"/>
                      </a:lnTo>
                      <a:lnTo>
                        <a:pt x="104" y="132"/>
                      </a:lnTo>
                      <a:lnTo>
                        <a:pt x="104" y="131"/>
                      </a:lnTo>
                      <a:lnTo>
                        <a:pt x="104" y="132"/>
                      </a:lnTo>
                      <a:lnTo>
                        <a:pt x="102" y="132"/>
                      </a:lnTo>
                      <a:lnTo>
                        <a:pt x="102" y="131"/>
                      </a:lnTo>
                      <a:lnTo>
                        <a:pt x="102" y="132"/>
                      </a:lnTo>
                      <a:lnTo>
                        <a:pt x="102" y="131"/>
                      </a:lnTo>
                      <a:lnTo>
                        <a:pt x="102" y="132"/>
                      </a:lnTo>
                      <a:lnTo>
                        <a:pt x="102" y="134"/>
                      </a:lnTo>
                      <a:lnTo>
                        <a:pt x="102" y="132"/>
                      </a:lnTo>
                      <a:lnTo>
                        <a:pt x="100" y="132"/>
                      </a:lnTo>
                      <a:lnTo>
                        <a:pt x="100" y="134"/>
                      </a:lnTo>
                      <a:lnTo>
                        <a:pt x="102" y="134"/>
                      </a:lnTo>
                      <a:lnTo>
                        <a:pt x="102" y="136"/>
                      </a:lnTo>
                      <a:lnTo>
                        <a:pt x="100" y="136"/>
                      </a:lnTo>
                      <a:lnTo>
                        <a:pt x="100" y="138"/>
                      </a:lnTo>
                      <a:lnTo>
                        <a:pt x="100" y="140"/>
                      </a:lnTo>
                      <a:lnTo>
                        <a:pt x="100" y="138"/>
                      </a:lnTo>
                      <a:lnTo>
                        <a:pt x="100" y="136"/>
                      </a:lnTo>
                      <a:lnTo>
                        <a:pt x="100" y="134"/>
                      </a:lnTo>
                      <a:lnTo>
                        <a:pt x="100" y="136"/>
                      </a:lnTo>
                      <a:lnTo>
                        <a:pt x="98" y="136"/>
                      </a:lnTo>
                      <a:lnTo>
                        <a:pt x="100" y="136"/>
                      </a:lnTo>
                      <a:lnTo>
                        <a:pt x="98" y="136"/>
                      </a:lnTo>
                      <a:lnTo>
                        <a:pt x="98" y="138"/>
                      </a:lnTo>
                      <a:lnTo>
                        <a:pt x="98" y="136"/>
                      </a:lnTo>
                      <a:lnTo>
                        <a:pt x="98" y="134"/>
                      </a:lnTo>
                      <a:lnTo>
                        <a:pt x="96" y="134"/>
                      </a:lnTo>
                      <a:lnTo>
                        <a:pt x="98" y="134"/>
                      </a:lnTo>
                      <a:lnTo>
                        <a:pt x="96" y="134"/>
                      </a:lnTo>
                      <a:lnTo>
                        <a:pt x="98" y="134"/>
                      </a:lnTo>
                      <a:lnTo>
                        <a:pt x="98" y="136"/>
                      </a:lnTo>
                      <a:lnTo>
                        <a:pt x="96" y="136"/>
                      </a:lnTo>
                      <a:lnTo>
                        <a:pt x="96" y="138"/>
                      </a:lnTo>
                      <a:lnTo>
                        <a:pt x="96" y="136"/>
                      </a:lnTo>
                      <a:lnTo>
                        <a:pt x="96" y="138"/>
                      </a:lnTo>
                      <a:lnTo>
                        <a:pt x="98" y="138"/>
                      </a:lnTo>
                      <a:lnTo>
                        <a:pt x="98" y="136"/>
                      </a:lnTo>
                      <a:lnTo>
                        <a:pt x="98" y="138"/>
                      </a:lnTo>
                      <a:lnTo>
                        <a:pt x="98" y="140"/>
                      </a:lnTo>
                      <a:lnTo>
                        <a:pt x="96" y="140"/>
                      </a:lnTo>
                      <a:lnTo>
                        <a:pt x="96" y="138"/>
                      </a:lnTo>
                      <a:lnTo>
                        <a:pt x="96" y="140"/>
                      </a:lnTo>
                      <a:lnTo>
                        <a:pt x="96" y="142"/>
                      </a:lnTo>
                      <a:lnTo>
                        <a:pt x="96" y="140"/>
                      </a:lnTo>
                      <a:lnTo>
                        <a:pt x="96" y="142"/>
                      </a:lnTo>
                      <a:lnTo>
                        <a:pt x="94" y="142"/>
                      </a:lnTo>
                      <a:lnTo>
                        <a:pt x="94" y="140"/>
                      </a:lnTo>
                      <a:lnTo>
                        <a:pt x="92" y="138"/>
                      </a:lnTo>
                      <a:lnTo>
                        <a:pt x="94" y="138"/>
                      </a:lnTo>
                      <a:lnTo>
                        <a:pt x="92" y="138"/>
                      </a:lnTo>
                      <a:lnTo>
                        <a:pt x="92" y="136"/>
                      </a:lnTo>
                      <a:lnTo>
                        <a:pt x="94" y="136"/>
                      </a:lnTo>
                      <a:lnTo>
                        <a:pt x="92" y="136"/>
                      </a:lnTo>
                      <a:lnTo>
                        <a:pt x="92" y="134"/>
                      </a:lnTo>
                      <a:lnTo>
                        <a:pt x="92" y="136"/>
                      </a:lnTo>
                      <a:lnTo>
                        <a:pt x="90" y="136"/>
                      </a:lnTo>
                      <a:lnTo>
                        <a:pt x="90" y="134"/>
                      </a:lnTo>
                      <a:lnTo>
                        <a:pt x="88" y="134"/>
                      </a:lnTo>
                      <a:lnTo>
                        <a:pt x="88" y="132"/>
                      </a:lnTo>
                      <a:lnTo>
                        <a:pt x="88" y="131"/>
                      </a:lnTo>
                      <a:lnTo>
                        <a:pt x="88" y="132"/>
                      </a:lnTo>
                      <a:lnTo>
                        <a:pt x="90" y="132"/>
                      </a:lnTo>
                      <a:lnTo>
                        <a:pt x="90" y="131"/>
                      </a:lnTo>
                      <a:lnTo>
                        <a:pt x="88" y="131"/>
                      </a:lnTo>
                      <a:lnTo>
                        <a:pt x="88" y="132"/>
                      </a:lnTo>
                      <a:lnTo>
                        <a:pt x="88" y="134"/>
                      </a:lnTo>
                      <a:lnTo>
                        <a:pt x="90" y="134"/>
                      </a:lnTo>
                      <a:lnTo>
                        <a:pt x="90" y="136"/>
                      </a:lnTo>
                      <a:lnTo>
                        <a:pt x="88" y="136"/>
                      </a:lnTo>
                      <a:lnTo>
                        <a:pt x="88" y="134"/>
                      </a:lnTo>
                      <a:lnTo>
                        <a:pt x="86" y="134"/>
                      </a:lnTo>
                      <a:lnTo>
                        <a:pt x="86" y="132"/>
                      </a:lnTo>
                      <a:lnTo>
                        <a:pt x="86" y="134"/>
                      </a:lnTo>
                      <a:lnTo>
                        <a:pt x="86" y="132"/>
                      </a:lnTo>
                      <a:lnTo>
                        <a:pt x="86" y="134"/>
                      </a:lnTo>
                      <a:lnTo>
                        <a:pt x="88" y="134"/>
                      </a:lnTo>
                      <a:lnTo>
                        <a:pt x="88" y="136"/>
                      </a:lnTo>
                      <a:lnTo>
                        <a:pt x="86" y="136"/>
                      </a:lnTo>
                      <a:lnTo>
                        <a:pt x="88" y="136"/>
                      </a:lnTo>
                      <a:lnTo>
                        <a:pt x="86" y="136"/>
                      </a:lnTo>
                      <a:lnTo>
                        <a:pt x="85" y="136"/>
                      </a:lnTo>
                      <a:lnTo>
                        <a:pt x="86" y="136"/>
                      </a:lnTo>
                      <a:lnTo>
                        <a:pt x="86" y="134"/>
                      </a:lnTo>
                      <a:lnTo>
                        <a:pt x="85" y="134"/>
                      </a:lnTo>
                      <a:lnTo>
                        <a:pt x="85" y="136"/>
                      </a:lnTo>
                      <a:lnTo>
                        <a:pt x="86" y="136"/>
                      </a:lnTo>
                      <a:lnTo>
                        <a:pt x="85" y="136"/>
                      </a:lnTo>
                      <a:lnTo>
                        <a:pt x="86" y="136"/>
                      </a:lnTo>
                      <a:lnTo>
                        <a:pt x="85" y="138"/>
                      </a:lnTo>
                      <a:lnTo>
                        <a:pt x="85" y="140"/>
                      </a:lnTo>
                      <a:lnTo>
                        <a:pt x="83" y="140"/>
                      </a:lnTo>
                      <a:lnTo>
                        <a:pt x="83" y="138"/>
                      </a:lnTo>
                      <a:lnTo>
                        <a:pt x="83" y="136"/>
                      </a:lnTo>
                      <a:lnTo>
                        <a:pt x="83" y="134"/>
                      </a:lnTo>
                      <a:lnTo>
                        <a:pt x="83" y="136"/>
                      </a:lnTo>
                      <a:lnTo>
                        <a:pt x="83" y="134"/>
                      </a:lnTo>
                      <a:lnTo>
                        <a:pt x="81" y="134"/>
                      </a:lnTo>
                      <a:lnTo>
                        <a:pt x="81" y="136"/>
                      </a:lnTo>
                      <a:lnTo>
                        <a:pt x="83" y="136"/>
                      </a:lnTo>
                      <a:lnTo>
                        <a:pt x="83" y="138"/>
                      </a:lnTo>
                      <a:lnTo>
                        <a:pt x="83" y="140"/>
                      </a:lnTo>
                      <a:lnTo>
                        <a:pt x="81" y="140"/>
                      </a:lnTo>
                      <a:lnTo>
                        <a:pt x="83" y="140"/>
                      </a:lnTo>
                      <a:lnTo>
                        <a:pt x="83" y="138"/>
                      </a:lnTo>
                      <a:lnTo>
                        <a:pt x="81" y="138"/>
                      </a:lnTo>
                      <a:lnTo>
                        <a:pt x="83" y="138"/>
                      </a:lnTo>
                      <a:lnTo>
                        <a:pt x="81" y="138"/>
                      </a:lnTo>
                      <a:lnTo>
                        <a:pt x="83" y="136"/>
                      </a:lnTo>
                      <a:lnTo>
                        <a:pt x="81" y="136"/>
                      </a:lnTo>
                      <a:lnTo>
                        <a:pt x="81" y="138"/>
                      </a:lnTo>
                      <a:lnTo>
                        <a:pt x="81" y="140"/>
                      </a:lnTo>
                      <a:lnTo>
                        <a:pt x="79" y="140"/>
                      </a:lnTo>
                      <a:lnTo>
                        <a:pt x="79" y="138"/>
                      </a:lnTo>
                      <a:lnTo>
                        <a:pt x="79" y="140"/>
                      </a:lnTo>
                      <a:lnTo>
                        <a:pt x="79" y="138"/>
                      </a:lnTo>
                      <a:lnTo>
                        <a:pt x="79" y="140"/>
                      </a:lnTo>
                      <a:lnTo>
                        <a:pt x="79" y="142"/>
                      </a:lnTo>
                      <a:lnTo>
                        <a:pt x="79" y="140"/>
                      </a:lnTo>
                      <a:lnTo>
                        <a:pt x="79" y="142"/>
                      </a:lnTo>
                      <a:lnTo>
                        <a:pt x="79" y="144"/>
                      </a:lnTo>
                      <a:lnTo>
                        <a:pt x="81" y="144"/>
                      </a:lnTo>
                      <a:lnTo>
                        <a:pt x="79" y="144"/>
                      </a:lnTo>
                      <a:lnTo>
                        <a:pt x="81" y="144"/>
                      </a:lnTo>
                      <a:lnTo>
                        <a:pt x="81" y="146"/>
                      </a:lnTo>
                      <a:lnTo>
                        <a:pt x="79" y="146"/>
                      </a:lnTo>
                      <a:lnTo>
                        <a:pt x="79" y="144"/>
                      </a:lnTo>
                      <a:lnTo>
                        <a:pt x="79" y="146"/>
                      </a:lnTo>
                      <a:lnTo>
                        <a:pt x="81" y="146"/>
                      </a:lnTo>
                      <a:lnTo>
                        <a:pt x="79" y="146"/>
                      </a:lnTo>
                      <a:lnTo>
                        <a:pt x="77" y="144"/>
                      </a:lnTo>
                      <a:lnTo>
                        <a:pt x="75" y="144"/>
                      </a:lnTo>
                      <a:lnTo>
                        <a:pt x="75" y="142"/>
                      </a:lnTo>
                      <a:lnTo>
                        <a:pt x="73" y="142"/>
                      </a:lnTo>
                      <a:lnTo>
                        <a:pt x="71" y="142"/>
                      </a:lnTo>
                      <a:lnTo>
                        <a:pt x="71" y="144"/>
                      </a:lnTo>
                      <a:lnTo>
                        <a:pt x="71" y="142"/>
                      </a:lnTo>
                      <a:lnTo>
                        <a:pt x="71" y="140"/>
                      </a:lnTo>
                      <a:lnTo>
                        <a:pt x="71" y="142"/>
                      </a:lnTo>
                      <a:lnTo>
                        <a:pt x="71" y="140"/>
                      </a:lnTo>
                      <a:lnTo>
                        <a:pt x="73" y="140"/>
                      </a:lnTo>
                      <a:lnTo>
                        <a:pt x="73" y="142"/>
                      </a:lnTo>
                      <a:lnTo>
                        <a:pt x="73" y="140"/>
                      </a:lnTo>
                      <a:lnTo>
                        <a:pt x="73" y="138"/>
                      </a:lnTo>
                      <a:lnTo>
                        <a:pt x="73" y="140"/>
                      </a:lnTo>
                      <a:lnTo>
                        <a:pt x="75" y="140"/>
                      </a:lnTo>
                      <a:lnTo>
                        <a:pt x="75" y="138"/>
                      </a:lnTo>
                      <a:lnTo>
                        <a:pt x="73" y="138"/>
                      </a:lnTo>
                      <a:lnTo>
                        <a:pt x="75" y="138"/>
                      </a:lnTo>
                      <a:lnTo>
                        <a:pt x="75" y="140"/>
                      </a:lnTo>
                      <a:lnTo>
                        <a:pt x="75" y="142"/>
                      </a:lnTo>
                      <a:lnTo>
                        <a:pt x="75" y="140"/>
                      </a:lnTo>
                      <a:lnTo>
                        <a:pt x="75" y="138"/>
                      </a:lnTo>
                      <a:lnTo>
                        <a:pt x="73" y="138"/>
                      </a:lnTo>
                      <a:lnTo>
                        <a:pt x="73" y="136"/>
                      </a:lnTo>
                      <a:lnTo>
                        <a:pt x="75" y="136"/>
                      </a:lnTo>
                      <a:lnTo>
                        <a:pt x="73" y="136"/>
                      </a:lnTo>
                      <a:lnTo>
                        <a:pt x="73" y="138"/>
                      </a:lnTo>
                      <a:lnTo>
                        <a:pt x="71" y="140"/>
                      </a:lnTo>
                      <a:lnTo>
                        <a:pt x="71" y="138"/>
                      </a:lnTo>
                      <a:lnTo>
                        <a:pt x="71" y="140"/>
                      </a:lnTo>
                      <a:lnTo>
                        <a:pt x="71" y="138"/>
                      </a:lnTo>
                      <a:lnTo>
                        <a:pt x="71" y="136"/>
                      </a:lnTo>
                      <a:lnTo>
                        <a:pt x="73" y="136"/>
                      </a:lnTo>
                      <a:lnTo>
                        <a:pt x="73" y="134"/>
                      </a:lnTo>
                      <a:lnTo>
                        <a:pt x="73" y="132"/>
                      </a:lnTo>
                      <a:lnTo>
                        <a:pt x="71" y="132"/>
                      </a:lnTo>
                      <a:lnTo>
                        <a:pt x="71" y="131"/>
                      </a:lnTo>
                      <a:lnTo>
                        <a:pt x="71" y="129"/>
                      </a:lnTo>
                      <a:lnTo>
                        <a:pt x="69" y="129"/>
                      </a:lnTo>
                      <a:lnTo>
                        <a:pt x="71" y="129"/>
                      </a:lnTo>
                      <a:lnTo>
                        <a:pt x="71" y="127"/>
                      </a:lnTo>
                      <a:lnTo>
                        <a:pt x="71" y="129"/>
                      </a:lnTo>
                      <a:lnTo>
                        <a:pt x="69" y="129"/>
                      </a:lnTo>
                      <a:lnTo>
                        <a:pt x="69" y="131"/>
                      </a:lnTo>
                      <a:lnTo>
                        <a:pt x="69" y="132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1" y="132"/>
                      </a:lnTo>
                      <a:lnTo>
                        <a:pt x="71" y="134"/>
                      </a:lnTo>
                      <a:lnTo>
                        <a:pt x="71" y="136"/>
                      </a:lnTo>
                      <a:lnTo>
                        <a:pt x="69" y="136"/>
                      </a:lnTo>
                      <a:lnTo>
                        <a:pt x="69" y="138"/>
                      </a:lnTo>
                      <a:lnTo>
                        <a:pt x="69" y="136"/>
                      </a:lnTo>
                      <a:lnTo>
                        <a:pt x="67" y="136"/>
                      </a:lnTo>
                      <a:lnTo>
                        <a:pt x="67" y="138"/>
                      </a:lnTo>
                      <a:lnTo>
                        <a:pt x="65" y="138"/>
                      </a:lnTo>
                      <a:lnTo>
                        <a:pt x="65" y="140"/>
                      </a:lnTo>
                      <a:lnTo>
                        <a:pt x="67" y="140"/>
                      </a:lnTo>
                      <a:lnTo>
                        <a:pt x="67" y="142"/>
                      </a:lnTo>
                      <a:lnTo>
                        <a:pt x="67" y="144"/>
                      </a:lnTo>
                      <a:lnTo>
                        <a:pt x="65" y="144"/>
                      </a:lnTo>
                      <a:lnTo>
                        <a:pt x="65" y="146"/>
                      </a:lnTo>
                      <a:lnTo>
                        <a:pt x="63" y="146"/>
                      </a:lnTo>
                      <a:lnTo>
                        <a:pt x="63" y="148"/>
                      </a:lnTo>
                      <a:lnTo>
                        <a:pt x="63" y="150"/>
                      </a:lnTo>
                      <a:lnTo>
                        <a:pt x="63" y="148"/>
                      </a:lnTo>
                      <a:lnTo>
                        <a:pt x="63" y="150"/>
                      </a:lnTo>
                      <a:lnTo>
                        <a:pt x="63" y="152"/>
                      </a:lnTo>
                      <a:lnTo>
                        <a:pt x="62" y="152"/>
                      </a:lnTo>
                      <a:lnTo>
                        <a:pt x="63" y="152"/>
                      </a:lnTo>
                      <a:lnTo>
                        <a:pt x="62" y="152"/>
                      </a:lnTo>
                      <a:lnTo>
                        <a:pt x="62" y="154"/>
                      </a:lnTo>
                      <a:lnTo>
                        <a:pt x="63" y="154"/>
                      </a:lnTo>
                      <a:lnTo>
                        <a:pt x="63" y="155"/>
                      </a:lnTo>
                      <a:lnTo>
                        <a:pt x="62" y="155"/>
                      </a:lnTo>
                      <a:lnTo>
                        <a:pt x="62" y="154"/>
                      </a:lnTo>
                      <a:lnTo>
                        <a:pt x="62" y="155"/>
                      </a:lnTo>
                      <a:lnTo>
                        <a:pt x="62" y="157"/>
                      </a:lnTo>
                      <a:lnTo>
                        <a:pt x="60" y="157"/>
                      </a:lnTo>
                      <a:lnTo>
                        <a:pt x="60" y="159"/>
                      </a:lnTo>
                      <a:lnTo>
                        <a:pt x="60" y="157"/>
                      </a:lnTo>
                      <a:lnTo>
                        <a:pt x="58" y="159"/>
                      </a:lnTo>
                      <a:lnTo>
                        <a:pt x="60" y="159"/>
                      </a:lnTo>
                      <a:lnTo>
                        <a:pt x="58" y="159"/>
                      </a:lnTo>
                      <a:lnTo>
                        <a:pt x="58" y="161"/>
                      </a:lnTo>
                      <a:lnTo>
                        <a:pt x="58" y="159"/>
                      </a:lnTo>
                      <a:lnTo>
                        <a:pt x="56" y="159"/>
                      </a:lnTo>
                      <a:lnTo>
                        <a:pt x="58" y="159"/>
                      </a:lnTo>
                      <a:lnTo>
                        <a:pt x="56" y="159"/>
                      </a:lnTo>
                      <a:lnTo>
                        <a:pt x="58" y="159"/>
                      </a:lnTo>
                      <a:lnTo>
                        <a:pt x="58" y="157"/>
                      </a:lnTo>
                      <a:lnTo>
                        <a:pt x="58" y="155"/>
                      </a:lnTo>
                      <a:lnTo>
                        <a:pt x="60" y="155"/>
                      </a:lnTo>
                      <a:lnTo>
                        <a:pt x="60" y="154"/>
                      </a:lnTo>
                      <a:lnTo>
                        <a:pt x="60" y="155"/>
                      </a:lnTo>
                      <a:lnTo>
                        <a:pt x="58" y="155"/>
                      </a:lnTo>
                      <a:lnTo>
                        <a:pt x="60" y="155"/>
                      </a:lnTo>
                      <a:lnTo>
                        <a:pt x="58" y="155"/>
                      </a:lnTo>
                      <a:lnTo>
                        <a:pt x="58" y="157"/>
                      </a:lnTo>
                      <a:lnTo>
                        <a:pt x="56" y="157"/>
                      </a:lnTo>
                      <a:lnTo>
                        <a:pt x="56" y="159"/>
                      </a:lnTo>
                      <a:lnTo>
                        <a:pt x="56" y="157"/>
                      </a:lnTo>
                      <a:lnTo>
                        <a:pt x="56" y="159"/>
                      </a:lnTo>
                      <a:lnTo>
                        <a:pt x="56" y="157"/>
                      </a:lnTo>
                      <a:lnTo>
                        <a:pt x="54" y="157"/>
                      </a:lnTo>
                      <a:lnTo>
                        <a:pt x="56" y="157"/>
                      </a:lnTo>
                      <a:lnTo>
                        <a:pt x="54" y="157"/>
                      </a:lnTo>
                      <a:lnTo>
                        <a:pt x="54" y="159"/>
                      </a:lnTo>
                      <a:lnTo>
                        <a:pt x="54" y="157"/>
                      </a:lnTo>
                      <a:lnTo>
                        <a:pt x="54" y="155"/>
                      </a:lnTo>
                      <a:lnTo>
                        <a:pt x="54" y="154"/>
                      </a:lnTo>
                      <a:lnTo>
                        <a:pt x="52" y="154"/>
                      </a:lnTo>
                      <a:lnTo>
                        <a:pt x="54" y="154"/>
                      </a:lnTo>
                      <a:lnTo>
                        <a:pt x="54" y="155"/>
                      </a:lnTo>
                      <a:lnTo>
                        <a:pt x="52" y="155"/>
                      </a:lnTo>
                      <a:lnTo>
                        <a:pt x="52" y="157"/>
                      </a:lnTo>
                      <a:lnTo>
                        <a:pt x="52" y="159"/>
                      </a:lnTo>
                      <a:lnTo>
                        <a:pt x="50" y="159"/>
                      </a:lnTo>
                      <a:lnTo>
                        <a:pt x="50" y="161"/>
                      </a:lnTo>
                      <a:lnTo>
                        <a:pt x="50" y="163"/>
                      </a:lnTo>
                      <a:lnTo>
                        <a:pt x="48" y="163"/>
                      </a:lnTo>
                      <a:lnTo>
                        <a:pt x="48" y="165"/>
                      </a:lnTo>
                      <a:lnTo>
                        <a:pt x="48" y="163"/>
                      </a:lnTo>
                      <a:lnTo>
                        <a:pt x="48" y="161"/>
                      </a:lnTo>
                      <a:lnTo>
                        <a:pt x="48" y="163"/>
                      </a:lnTo>
                      <a:lnTo>
                        <a:pt x="48" y="161"/>
                      </a:lnTo>
                      <a:lnTo>
                        <a:pt x="50" y="161"/>
                      </a:lnTo>
                      <a:lnTo>
                        <a:pt x="48" y="161"/>
                      </a:lnTo>
                      <a:lnTo>
                        <a:pt x="50" y="161"/>
                      </a:lnTo>
                      <a:lnTo>
                        <a:pt x="48" y="161"/>
                      </a:lnTo>
                      <a:lnTo>
                        <a:pt x="48" y="163"/>
                      </a:lnTo>
                      <a:lnTo>
                        <a:pt x="48" y="161"/>
                      </a:lnTo>
                      <a:lnTo>
                        <a:pt x="48" y="163"/>
                      </a:lnTo>
                      <a:lnTo>
                        <a:pt x="48" y="161"/>
                      </a:lnTo>
                      <a:lnTo>
                        <a:pt x="48" y="163"/>
                      </a:lnTo>
                      <a:lnTo>
                        <a:pt x="48" y="165"/>
                      </a:lnTo>
                      <a:lnTo>
                        <a:pt x="48" y="163"/>
                      </a:lnTo>
                      <a:lnTo>
                        <a:pt x="46" y="163"/>
                      </a:lnTo>
                      <a:lnTo>
                        <a:pt x="46" y="161"/>
                      </a:lnTo>
                      <a:lnTo>
                        <a:pt x="48" y="161"/>
                      </a:lnTo>
                      <a:lnTo>
                        <a:pt x="48" y="159"/>
                      </a:lnTo>
                      <a:lnTo>
                        <a:pt x="46" y="159"/>
                      </a:lnTo>
                      <a:lnTo>
                        <a:pt x="48" y="159"/>
                      </a:lnTo>
                      <a:lnTo>
                        <a:pt x="48" y="157"/>
                      </a:lnTo>
                      <a:lnTo>
                        <a:pt x="48" y="155"/>
                      </a:lnTo>
                      <a:lnTo>
                        <a:pt x="48" y="157"/>
                      </a:lnTo>
                      <a:lnTo>
                        <a:pt x="46" y="157"/>
                      </a:lnTo>
                      <a:lnTo>
                        <a:pt x="46" y="159"/>
                      </a:lnTo>
                      <a:lnTo>
                        <a:pt x="46" y="161"/>
                      </a:lnTo>
                      <a:lnTo>
                        <a:pt x="46" y="159"/>
                      </a:lnTo>
                      <a:lnTo>
                        <a:pt x="46" y="161"/>
                      </a:lnTo>
                      <a:lnTo>
                        <a:pt x="46" y="163"/>
                      </a:lnTo>
                      <a:lnTo>
                        <a:pt x="46" y="165"/>
                      </a:lnTo>
                      <a:lnTo>
                        <a:pt x="46" y="163"/>
                      </a:lnTo>
                      <a:lnTo>
                        <a:pt x="46" y="165"/>
                      </a:lnTo>
                      <a:lnTo>
                        <a:pt x="46" y="163"/>
                      </a:lnTo>
                      <a:lnTo>
                        <a:pt x="44" y="163"/>
                      </a:lnTo>
                      <a:lnTo>
                        <a:pt x="44" y="165"/>
                      </a:lnTo>
                      <a:lnTo>
                        <a:pt x="44" y="167"/>
                      </a:lnTo>
                      <a:lnTo>
                        <a:pt x="44" y="165"/>
                      </a:lnTo>
                      <a:lnTo>
                        <a:pt x="44" y="163"/>
                      </a:lnTo>
                      <a:lnTo>
                        <a:pt x="44" y="165"/>
                      </a:lnTo>
                      <a:lnTo>
                        <a:pt x="44" y="163"/>
                      </a:lnTo>
                      <a:lnTo>
                        <a:pt x="44" y="161"/>
                      </a:lnTo>
                      <a:lnTo>
                        <a:pt x="44" y="159"/>
                      </a:lnTo>
                      <a:lnTo>
                        <a:pt x="46" y="159"/>
                      </a:lnTo>
                      <a:lnTo>
                        <a:pt x="46" y="161"/>
                      </a:lnTo>
                      <a:lnTo>
                        <a:pt x="46" y="159"/>
                      </a:lnTo>
                      <a:lnTo>
                        <a:pt x="44" y="159"/>
                      </a:lnTo>
                      <a:lnTo>
                        <a:pt x="44" y="157"/>
                      </a:lnTo>
                      <a:lnTo>
                        <a:pt x="44" y="155"/>
                      </a:lnTo>
                      <a:lnTo>
                        <a:pt x="46" y="155"/>
                      </a:lnTo>
                      <a:lnTo>
                        <a:pt x="44" y="155"/>
                      </a:lnTo>
                      <a:lnTo>
                        <a:pt x="44" y="157"/>
                      </a:lnTo>
                      <a:lnTo>
                        <a:pt x="44" y="159"/>
                      </a:lnTo>
                      <a:lnTo>
                        <a:pt x="42" y="159"/>
                      </a:lnTo>
                      <a:lnTo>
                        <a:pt x="42" y="161"/>
                      </a:lnTo>
                      <a:lnTo>
                        <a:pt x="42" y="159"/>
                      </a:lnTo>
                      <a:lnTo>
                        <a:pt x="42" y="161"/>
                      </a:lnTo>
                      <a:lnTo>
                        <a:pt x="42" y="159"/>
                      </a:lnTo>
                      <a:lnTo>
                        <a:pt x="40" y="161"/>
                      </a:lnTo>
                      <a:lnTo>
                        <a:pt x="42" y="161"/>
                      </a:lnTo>
                      <a:lnTo>
                        <a:pt x="40" y="161"/>
                      </a:lnTo>
                      <a:lnTo>
                        <a:pt x="40" y="163"/>
                      </a:lnTo>
                      <a:lnTo>
                        <a:pt x="40" y="161"/>
                      </a:lnTo>
                      <a:lnTo>
                        <a:pt x="42" y="161"/>
                      </a:lnTo>
                      <a:lnTo>
                        <a:pt x="42" y="163"/>
                      </a:lnTo>
                      <a:lnTo>
                        <a:pt x="42" y="161"/>
                      </a:lnTo>
                      <a:lnTo>
                        <a:pt x="42" y="163"/>
                      </a:lnTo>
                      <a:lnTo>
                        <a:pt x="42" y="161"/>
                      </a:lnTo>
                      <a:lnTo>
                        <a:pt x="42" y="163"/>
                      </a:lnTo>
                      <a:lnTo>
                        <a:pt x="42" y="165"/>
                      </a:lnTo>
                      <a:lnTo>
                        <a:pt x="42" y="163"/>
                      </a:lnTo>
                      <a:lnTo>
                        <a:pt x="42" y="165"/>
                      </a:lnTo>
                      <a:lnTo>
                        <a:pt x="42" y="167"/>
                      </a:lnTo>
                      <a:lnTo>
                        <a:pt x="40" y="167"/>
                      </a:lnTo>
                      <a:lnTo>
                        <a:pt x="42" y="167"/>
                      </a:lnTo>
                      <a:lnTo>
                        <a:pt x="40" y="167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51" name="Freeform 1264"/>
                <p:cNvSpPr>
                  <a:spLocks noEditPoints="1"/>
                </p:cNvSpPr>
                <p:nvPr/>
              </p:nvSpPr>
              <p:spPr bwMode="auto">
                <a:xfrm>
                  <a:off x="4919961" y="2018645"/>
                  <a:ext cx="398463" cy="463550"/>
                </a:xfrm>
                <a:custGeom>
                  <a:avLst/>
                  <a:gdLst>
                    <a:gd name="T0" fmla="*/ 247 w 251"/>
                    <a:gd name="T1" fmla="*/ 254 h 292"/>
                    <a:gd name="T2" fmla="*/ 220 w 251"/>
                    <a:gd name="T3" fmla="*/ 202 h 292"/>
                    <a:gd name="T4" fmla="*/ 140 w 251"/>
                    <a:gd name="T5" fmla="*/ 146 h 292"/>
                    <a:gd name="T6" fmla="*/ 119 w 251"/>
                    <a:gd name="T7" fmla="*/ 125 h 292"/>
                    <a:gd name="T8" fmla="*/ 170 w 251"/>
                    <a:gd name="T9" fmla="*/ 116 h 292"/>
                    <a:gd name="T10" fmla="*/ 203 w 251"/>
                    <a:gd name="T11" fmla="*/ 127 h 292"/>
                    <a:gd name="T12" fmla="*/ 222 w 251"/>
                    <a:gd name="T13" fmla="*/ 141 h 292"/>
                    <a:gd name="T14" fmla="*/ 224 w 251"/>
                    <a:gd name="T15" fmla="*/ 160 h 292"/>
                    <a:gd name="T16" fmla="*/ 215 w 251"/>
                    <a:gd name="T17" fmla="*/ 192 h 292"/>
                    <a:gd name="T18" fmla="*/ 215 w 251"/>
                    <a:gd name="T19" fmla="*/ 210 h 292"/>
                    <a:gd name="T20" fmla="*/ 226 w 251"/>
                    <a:gd name="T21" fmla="*/ 196 h 292"/>
                    <a:gd name="T22" fmla="*/ 245 w 251"/>
                    <a:gd name="T23" fmla="*/ 212 h 292"/>
                    <a:gd name="T24" fmla="*/ 249 w 251"/>
                    <a:gd name="T25" fmla="*/ 244 h 292"/>
                    <a:gd name="T26" fmla="*/ 236 w 251"/>
                    <a:gd name="T27" fmla="*/ 264 h 292"/>
                    <a:gd name="T28" fmla="*/ 222 w 251"/>
                    <a:gd name="T29" fmla="*/ 285 h 292"/>
                    <a:gd name="T30" fmla="*/ 178 w 251"/>
                    <a:gd name="T31" fmla="*/ 292 h 292"/>
                    <a:gd name="T32" fmla="*/ 130 w 251"/>
                    <a:gd name="T33" fmla="*/ 290 h 292"/>
                    <a:gd name="T34" fmla="*/ 128 w 251"/>
                    <a:gd name="T35" fmla="*/ 269 h 292"/>
                    <a:gd name="T36" fmla="*/ 128 w 251"/>
                    <a:gd name="T37" fmla="*/ 229 h 292"/>
                    <a:gd name="T38" fmla="*/ 124 w 251"/>
                    <a:gd name="T39" fmla="*/ 206 h 292"/>
                    <a:gd name="T40" fmla="*/ 130 w 251"/>
                    <a:gd name="T41" fmla="*/ 179 h 292"/>
                    <a:gd name="T42" fmla="*/ 136 w 251"/>
                    <a:gd name="T43" fmla="*/ 156 h 292"/>
                    <a:gd name="T44" fmla="*/ 151 w 251"/>
                    <a:gd name="T45" fmla="*/ 146 h 292"/>
                    <a:gd name="T46" fmla="*/ 155 w 251"/>
                    <a:gd name="T47" fmla="*/ 156 h 292"/>
                    <a:gd name="T48" fmla="*/ 167 w 251"/>
                    <a:gd name="T49" fmla="*/ 133 h 292"/>
                    <a:gd name="T50" fmla="*/ 178 w 251"/>
                    <a:gd name="T51" fmla="*/ 116 h 292"/>
                    <a:gd name="T52" fmla="*/ 155 w 251"/>
                    <a:gd name="T53" fmla="*/ 112 h 292"/>
                    <a:gd name="T54" fmla="*/ 182 w 251"/>
                    <a:gd name="T55" fmla="*/ 112 h 292"/>
                    <a:gd name="T56" fmla="*/ 203 w 251"/>
                    <a:gd name="T57" fmla="*/ 102 h 292"/>
                    <a:gd name="T58" fmla="*/ 213 w 251"/>
                    <a:gd name="T59" fmla="*/ 100 h 292"/>
                    <a:gd name="T60" fmla="*/ 197 w 251"/>
                    <a:gd name="T61" fmla="*/ 95 h 292"/>
                    <a:gd name="T62" fmla="*/ 197 w 251"/>
                    <a:gd name="T63" fmla="*/ 89 h 292"/>
                    <a:gd name="T64" fmla="*/ 57 w 251"/>
                    <a:gd name="T65" fmla="*/ 48 h 292"/>
                    <a:gd name="T66" fmla="*/ 65 w 251"/>
                    <a:gd name="T67" fmla="*/ 66 h 292"/>
                    <a:gd name="T68" fmla="*/ 80 w 251"/>
                    <a:gd name="T69" fmla="*/ 64 h 292"/>
                    <a:gd name="T70" fmla="*/ 101 w 251"/>
                    <a:gd name="T71" fmla="*/ 83 h 292"/>
                    <a:gd name="T72" fmla="*/ 128 w 251"/>
                    <a:gd name="T73" fmla="*/ 79 h 292"/>
                    <a:gd name="T74" fmla="*/ 163 w 251"/>
                    <a:gd name="T75" fmla="*/ 70 h 292"/>
                    <a:gd name="T76" fmla="*/ 182 w 251"/>
                    <a:gd name="T77" fmla="*/ 83 h 292"/>
                    <a:gd name="T78" fmla="*/ 195 w 251"/>
                    <a:gd name="T79" fmla="*/ 95 h 292"/>
                    <a:gd name="T80" fmla="*/ 193 w 251"/>
                    <a:gd name="T81" fmla="*/ 106 h 292"/>
                    <a:gd name="T82" fmla="*/ 190 w 251"/>
                    <a:gd name="T83" fmla="*/ 104 h 292"/>
                    <a:gd name="T84" fmla="*/ 178 w 251"/>
                    <a:gd name="T85" fmla="*/ 110 h 292"/>
                    <a:gd name="T86" fmla="*/ 151 w 251"/>
                    <a:gd name="T87" fmla="*/ 104 h 292"/>
                    <a:gd name="T88" fmla="*/ 122 w 251"/>
                    <a:gd name="T89" fmla="*/ 116 h 292"/>
                    <a:gd name="T90" fmla="*/ 122 w 251"/>
                    <a:gd name="T91" fmla="*/ 112 h 292"/>
                    <a:gd name="T92" fmla="*/ 109 w 251"/>
                    <a:gd name="T93" fmla="*/ 108 h 292"/>
                    <a:gd name="T94" fmla="*/ 94 w 251"/>
                    <a:gd name="T95" fmla="*/ 135 h 292"/>
                    <a:gd name="T96" fmla="*/ 82 w 251"/>
                    <a:gd name="T97" fmla="*/ 135 h 292"/>
                    <a:gd name="T98" fmla="*/ 76 w 251"/>
                    <a:gd name="T99" fmla="*/ 116 h 292"/>
                    <a:gd name="T100" fmla="*/ 55 w 251"/>
                    <a:gd name="T101" fmla="*/ 104 h 292"/>
                    <a:gd name="T102" fmla="*/ 23 w 251"/>
                    <a:gd name="T103" fmla="*/ 93 h 292"/>
                    <a:gd name="T104" fmla="*/ 3 w 251"/>
                    <a:gd name="T105" fmla="*/ 77 h 292"/>
                    <a:gd name="T106" fmla="*/ 34 w 251"/>
                    <a:gd name="T107" fmla="*/ 64 h 292"/>
                    <a:gd name="T108" fmla="*/ 84 w 251"/>
                    <a:gd name="T109" fmla="*/ 37 h 292"/>
                    <a:gd name="T110" fmla="*/ 63 w 251"/>
                    <a:gd name="T111" fmla="*/ 58 h 292"/>
                    <a:gd name="T112" fmla="*/ 55 w 251"/>
                    <a:gd name="T113" fmla="*/ 48 h 292"/>
                    <a:gd name="T114" fmla="*/ 38 w 251"/>
                    <a:gd name="T115" fmla="*/ 16 h 292"/>
                    <a:gd name="T116" fmla="*/ 63 w 251"/>
                    <a:gd name="T117" fmla="*/ 4 h 292"/>
                    <a:gd name="T118" fmla="*/ 46 w 251"/>
                    <a:gd name="T119" fmla="*/ 16 h 292"/>
                    <a:gd name="T120" fmla="*/ 46 w 251"/>
                    <a:gd name="T121" fmla="*/ 12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1" h="292">
                      <a:moveTo>
                        <a:pt x="218" y="292"/>
                      </a:moveTo>
                      <a:lnTo>
                        <a:pt x="218" y="290"/>
                      </a:lnTo>
                      <a:lnTo>
                        <a:pt x="218" y="292"/>
                      </a:lnTo>
                      <a:close/>
                      <a:moveTo>
                        <a:pt x="218" y="292"/>
                      </a:moveTo>
                      <a:lnTo>
                        <a:pt x="218" y="290"/>
                      </a:lnTo>
                      <a:lnTo>
                        <a:pt x="218" y="292"/>
                      </a:lnTo>
                      <a:close/>
                      <a:moveTo>
                        <a:pt x="228" y="277"/>
                      </a:moveTo>
                      <a:lnTo>
                        <a:pt x="228" y="275"/>
                      </a:lnTo>
                      <a:lnTo>
                        <a:pt x="228" y="273"/>
                      </a:lnTo>
                      <a:lnTo>
                        <a:pt x="230" y="273"/>
                      </a:lnTo>
                      <a:lnTo>
                        <a:pt x="230" y="275"/>
                      </a:lnTo>
                      <a:lnTo>
                        <a:pt x="228" y="275"/>
                      </a:lnTo>
                      <a:lnTo>
                        <a:pt x="230" y="275"/>
                      </a:lnTo>
                      <a:lnTo>
                        <a:pt x="228" y="275"/>
                      </a:lnTo>
                      <a:lnTo>
                        <a:pt x="228" y="277"/>
                      </a:lnTo>
                      <a:close/>
                      <a:moveTo>
                        <a:pt x="234" y="265"/>
                      </a:moveTo>
                      <a:lnTo>
                        <a:pt x="236" y="265"/>
                      </a:lnTo>
                      <a:lnTo>
                        <a:pt x="234" y="265"/>
                      </a:lnTo>
                      <a:close/>
                      <a:moveTo>
                        <a:pt x="245" y="254"/>
                      </a:moveTo>
                      <a:lnTo>
                        <a:pt x="243" y="254"/>
                      </a:lnTo>
                      <a:lnTo>
                        <a:pt x="245" y="254"/>
                      </a:lnTo>
                      <a:close/>
                      <a:moveTo>
                        <a:pt x="243" y="256"/>
                      </a:moveTo>
                      <a:lnTo>
                        <a:pt x="245" y="256"/>
                      </a:lnTo>
                      <a:lnTo>
                        <a:pt x="245" y="254"/>
                      </a:lnTo>
                      <a:lnTo>
                        <a:pt x="247" y="254"/>
                      </a:lnTo>
                      <a:lnTo>
                        <a:pt x="249" y="254"/>
                      </a:lnTo>
                      <a:lnTo>
                        <a:pt x="247" y="254"/>
                      </a:lnTo>
                      <a:lnTo>
                        <a:pt x="247" y="256"/>
                      </a:lnTo>
                      <a:lnTo>
                        <a:pt x="245" y="256"/>
                      </a:lnTo>
                      <a:lnTo>
                        <a:pt x="245" y="258"/>
                      </a:lnTo>
                      <a:lnTo>
                        <a:pt x="243" y="258"/>
                      </a:lnTo>
                      <a:lnTo>
                        <a:pt x="243" y="256"/>
                      </a:lnTo>
                      <a:lnTo>
                        <a:pt x="245" y="256"/>
                      </a:lnTo>
                      <a:lnTo>
                        <a:pt x="243" y="256"/>
                      </a:lnTo>
                      <a:close/>
                      <a:moveTo>
                        <a:pt x="245" y="254"/>
                      </a:moveTo>
                      <a:lnTo>
                        <a:pt x="243" y="254"/>
                      </a:lnTo>
                      <a:lnTo>
                        <a:pt x="245" y="254"/>
                      </a:lnTo>
                      <a:close/>
                      <a:moveTo>
                        <a:pt x="245" y="254"/>
                      </a:moveTo>
                      <a:lnTo>
                        <a:pt x="247" y="254"/>
                      </a:lnTo>
                      <a:lnTo>
                        <a:pt x="245" y="254"/>
                      </a:lnTo>
                      <a:lnTo>
                        <a:pt x="245" y="256"/>
                      </a:lnTo>
                      <a:lnTo>
                        <a:pt x="243" y="256"/>
                      </a:lnTo>
                      <a:lnTo>
                        <a:pt x="245" y="256"/>
                      </a:lnTo>
                      <a:lnTo>
                        <a:pt x="245" y="254"/>
                      </a:lnTo>
                      <a:close/>
                      <a:moveTo>
                        <a:pt x="220" y="200"/>
                      </a:moveTo>
                      <a:lnTo>
                        <a:pt x="220" y="202"/>
                      </a:lnTo>
                      <a:lnTo>
                        <a:pt x="218" y="202"/>
                      </a:lnTo>
                      <a:lnTo>
                        <a:pt x="218" y="200"/>
                      </a:lnTo>
                      <a:lnTo>
                        <a:pt x="220" y="200"/>
                      </a:lnTo>
                      <a:close/>
                      <a:moveTo>
                        <a:pt x="220" y="202"/>
                      </a:moveTo>
                      <a:lnTo>
                        <a:pt x="220" y="200"/>
                      </a:lnTo>
                      <a:lnTo>
                        <a:pt x="220" y="202"/>
                      </a:lnTo>
                      <a:close/>
                      <a:moveTo>
                        <a:pt x="220" y="200"/>
                      </a:moveTo>
                      <a:lnTo>
                        <a:pt x="218" y="200"/>
                      </a:lnTo>
                      <a:lnTo>
                        <a:pt x="220" y="200"/>
                      </a:lnTo>
                      <a:close/>
                      <a:moveTo>
                        <a:pt x="220" y="200"/>
                      </a:moveTo>
                      <a:lnTo>
                        <a:pt x="220" y="198"/>
                      </a:lnTo>
                      <a:lnTo>
                        <a:pt x="220" y="200"/>
                      </a:lnTo>
                      <a:close/>
                      <a:moveTo>
                        <a:pt x="153" y="156"/>
                      </a:moveTo>
                      <a:lnTo>
                        <a:pt x="151" y="156"/>
                      </a:lnTo>
                      <a:lnTo>
                        <a:pt x="153" y="156"/>
                      </a:lnTo>
                      <a:close/>
                      <a:moveTo>
                        <a:pt x="136" y="148"/>
                      </a:moveTo>
                      <a:lnTo>
                        <a:pt x="136" y="150"/>
                      </a:lnTo>
                      <a:lnTo>
                        <a:pt x="134" y="150"/>
                      </a:lnTo>
                      <a:lnTo>
                        <a:pt x="134" y="148"/>
                      </a:lnTo>
                      <a:lnTo>
                        <a:pt x="136" y="148"/>
                      </a:lnTo>
                      <a:close/>
                      <a:moveTo>
                        <a:pt x="228" y="148"/>
                      </a:moveTo>
                      <a:lnTo>
                        <a:pt x="226" y="148"/>
                      </a:lnTo>
                      <a:lnTo>
                        <a:pt x="226" y="146"/>
                      </a:lnTo>
                      <a:lnTo>
                        <a:pt x="226" y="148"/>
                      </a:lnTo>
                      <a:lnTo>
                        <a:pt x="228" y="148"/>
                      </a:lnTo>
                      <a:close/>
                      <a:moveTo>
                        <a:pt x="153" y="144"/>
                      </a:moveTo>
                      <a:lnTo>
                        <a:pt x="153" y="143"/>
                      </a:lnTo>
                      <a:lnTo>
                        <a:pt x="153" y="144"/>
                      </a:lnTo>
                      <a:close/>
                      <a:moveTo>
                        <a:pt x="140" y="146"/>
                      </a:moveTo>
                      <a:lnTo>
                        <a:pt x="138" y="146"/>
                      </a:lnTo>
                      <a:lnTo>
                        <a:pt x="138" y="144"/>
                      </a:lnTo>
                      <a:lnTo>
                        <a:pt x="138" y="143"/>
                      </a:lnTo>
                      <a:lnTo>
                        <a:pt x="140" y="143"/>
                      </a:lnTo>
                      <a:lnTo>
                        <a:pt x="140" y="144"/>
                      </a:lnTo>
                      <a:lnTo>
                        <a:pt x="140" y="146"/>
                      </a:lnTo>
                      <a:close/>
                      <a:moveTo>
                        <a:pt x="224" y="141"/>
                      </a:moveTo>
                      <a:lnTo>
                        <a:pt x="222" y="141"/>
                      </a:lnTo>
                      <a:lnTo>
                        <a:pt x="224" y="141"/>
                      </a:lnTo>
                      <a:close/>
                      <a:moveTo>
                        <a:pt x="144" y="133"/>
                      </a:moveTo>
                      <a:lnTo>
                        <a:pt x="144" y="131"/>
                      </a:lnTo>
                      <a:lnTo>
                        <a:pt x="144" y="129"/>
                      </a:lnTo>
                      <a:lnTo>
                        <a:pt x="144" y="131"/>
                      </a:lnTo>
                      <a:lnTo>
                        <a:pt x="144" y="133"/>
                      </a:lnTo>
                      <a:close/>
                      <a:moveTo>
                        <a:pt x="145" y="129"/>
                      </a:moveTo>
                      <a:lnTo>
                        <a:pt x="145" y="127"/>
                      </a:lnTo>
                      <a:lnTo>
                        <a:pt x="145" y="129"/>
                      </a:lnTo>
                      <a:close/>
                      <a:moveTo>
                        <a:pt x="115" y="127"/>
                      </a:moveTo>
                      <a:lnTo>
                        <a:pt x="115" y="129"/>
                      </a:lnTo>
                      <a:lnTo>
                        <a:pt x="115" y="127"/>
                      </a:lnTo>
                      <a:close/>
                      <a:moveTo>
                        <a:pt x="119" y="127"/>
                      </a:moveTo>
                      <a:lnTo>
                        <a:pt x="119" y="125"/>
                      </a:lnTo>
                      <a:lnTo>
                        <a:pt x="119" y="127"/>
                      </a:lnTo>
                      <a:close/>
                      <a:moveTo>
                        <a:pt x="119" y="123"/>
                      </a:moveTo>
                      <a:lnTo>
                        <a:pt x="119" y="125"/>
                      </a:lnTo>
                      <a:lnTo>
                        <a:pt x="119" y="123"/>
                      </a:lnTo>
                      <a:close/>
                      <a:moveTo>
                        <a:pt x="117" y="123"/>
                      </a:moveTo>
                      <a:lnTo>
                        <a:pt x="117" y="121"/>
                      </a:lnTo>
                      <a:lnTo>
                        <a:pt x="117" y="123"/>
                      </a:lnTo>
                      <a:close/>
                      <a:moveTo>
                        <a:pt x="149" y="116"/>
                      </a:moveTo>
                      <a:lnTo>
                        <a:pt x="149" y="118"/>
                      </a:lnTo>
                      <a:lnTo>
                        <a:pt x="149" y="116"/>
                      </a:lnTo>
                      <a:close/>
                      <a:moveTo>
                        <a:pt x="153" y="116"/>
                      </a:moveTo>
                      <a:lnTo>
                        <a:pt x="155" y="116"/>
                      </a:lnTo>
                      <a:lnTo>
                        <a:pt x="153" y="116"/>
                      </a:lnTo>
                      <a:lnTo>
                        <a:pt x="155" y="116"/>
                      </a:lnTo>
                      <a:lnTo>
                        <a:pt x="155" y="118"/>
                      </a:lnTo>
                      <a:lnTo>
                        <a:pt x="155" y="120"/>
                      </a:lnTo>
                      <a:lnTo>
                        <a:pt x="155" y="121"/>
                      </a:lnTo>
                      <a:lnTo>
                        <a:pt x="155" y="123"/>
                      </a:lnTo>
                      <a:lnTo>
                        <a:pt x="153" y="123"/>
                      </a:lnTo>
                      <a:lnTo>
                        <a:pt x="151" y="123"/>
                      </a:lnTo>
                      <a:lnTo>
                        <a:pt x="151" y="121"/>
                      </a:lnTo>
                      <a:lnTo>
                        <a:pt x="151" y="120"/>
                      </a:lnTo>
                      <a:lnTo>
                        <a:pt x="151" y="118"/>
                      </a:lnTo>
                      <a:lnTo>
                        <a:pt x="153" y="118"/>
                      </a:lnTo>
                      <a:lnTo>
                        <a:pt x="153" y="116"/>
                      </a:lnTo>
                      <a:close/>
                      <a:moveTo>
                        <a:pt x="170" y="116"/>
                      </a:moveTo>
                      <a:lnTo>
                        <a:pt x="168" y="116"/>
                      </a:lnTo>
                      <a:lnTo>
                        <a:pt x="170" y="116"/>
                      </a:lnTo>
                      <a:close/>
                      <a:moveTo>
                        <a:pt x="178" y="114"/>
                      </a:moveTo>
                      <a:lnTo>
                        <a:pt x="180" y="114"/>
                      </a:lnTo>
                      <a:lnTo>
                        <a:pt x="180" y="116"/>
                      </a:lnTo>
                      <a:lnTo>
                        <a:pt x="182" y="116"/>
                      </a:lnTo>
                      <a:lnTo>
                        <a:pt x="182" y="118"/>
                      </a:lnTo>
                      <a:lnTo>
                        <a:pt x="184" y="118"/>
                      </a:lnTo>
                      <a:lnTo>
                        <a:pt x="186" y="118"/>
                      </a:lnTo>
                      <a:lnTo>
                        <a:pt x="186" y="120"/>
                      </a:lnTo>
                      <a:lnTo>
                        <a:pt x="188" y="120"/>
                      </a:lnTo>
                      <a:lnTo>
                        <a:pt x="188" y="121"/>
                      </a:lnTo>
                      <a:lnTo>
                        <a:pt x="190" y="121"/>
                      </a:lnTo>
                      <a:lnTo>
                        <a:pt x="190" y="120"/>
                      </a:lnTo>
                      <a:lnTo>
                        <a:pt x="188" y="120"/>
                      </a:lnTo>
                      <a:lnTo>
                        <a:pt x="190" y="120"/>
                      </a:lnTo>
                      <a:lnTo>
                        <a:pt x="192" y="120"/>
                      </a:lnTo>
                      <a:lnTo>
                        <a:pt x="193" y="120"/>
                      </a:lnTo>
                      <a:lnTo>
                        <a:pt x="193" y="121"/>
                      </a:lnTo>
                      <a:lnTo>
                        <a:pt x="195" y="121"/>
                      </a:lnTo>
                      <a:lnTo>
                        <a:pt x="195" y="123"/>
                      </a:lnTo>
                      <a:lnTo>
                        <a:pt x="197" y="123"/>
                      </a:lnTo>
                      <a:lnTo>
                        <a:pt x="197" y="125"/>
                      </a:lnTo>
                      <a:lnTo>
                        <a:pt x="197" y="127"/>
                      </a:lnTo>
                      <a:lnTo>
                        <a:pt x="199" y="127"/>
                      </a:lnTo>
                      <a:lnTo>
                        <a:pt x="201" y="127"/>
                      </a:lnTo>
                      <a:lnTo>
                        <a:pt x="203" y="127"/>
                      </a:lnTo>
                      <a:lnTo>
                        <a:pt x="205" y="127"/>
                      </a:lnTo>
                      <a:lnTo>
                        <a:pt x="205" y="129"/>
                      </a:lnTo>
                      <a:lnTo>
                        <a:pt x="207" y="129"/>
                      </a:lnTo>
                      <a:lnTo>
                        <a:pt x="207" y="131"/>
                      </a:lnTo>
                      <a:lnTo>
                        <a:pt x="209" y="131"/>
                      </a:lnTo>
                      <a:lnTo>
                        <a:pt x="211" y="131"/>
                      </a:lnTo>
                      <a:lnTo>
                        <a:pt x="213" y="131"/>
                      </a:lnTo>
                      <a:lnTo>
                        <a:pt x="213" y="133"/>
                      </a:lnTo>
                      <a:lnTo>
                        <a:pt x="215" y="133"/>
                      </a:lnTo>
                      <a:lnTo>
                        <a:pt x="215" y="135"/>
                      </a:lnTo>
                      <a:lnTo>
                        <a:pt x="215" y="133"/>
                      </a:lnTo>
                      <a:lnTo>
                        <a:pt x="215" y="135"/>
                      </a:lnTo>
                      <a:lnTo>
                        <a:pt x="216" y="135"/>
                      </a:lnTo>
                      <a:lnTo>
                        <a:pt x="216" y="133"/>
                      </a:lnTo>
                      <a:lnTo>
                        <a:pt x="216" y="135"/>
                      </a:lnTo>
                      <a:lnTo>
                        <a:pt x="218" y="135"/>
                      </a:lnTo>
                      <a:lnTo>
                        <a:pt x="218" y="133"/>
                      </a:lnTo>
                      <a:lnTo>
                        <a:pt x="218" y="135"/>
                      </a:lnTo>
                      <a:lnTo>
                        <a:pt x="220" y="135"/>
                      </a:lnTo>
                      <a:lnTo>
                        <a:pt x="220" y="137"/>
                      </a:lnTo>
                      <a:lnTo>
                        <a:pt x="222" y="137"/>
                      </a:lnTo>
                      <a:lnTo>
                        <a:pt x="222" y="139"/>
                      </a:lnTo>
                      <a:lnTo>
                        <a:pt x="220" y="139"/>
                      </a:lnTo>
                      <a:lnTo>
                        <a:pt x="220" y="141"/>
                      </a:lnTo>
                      <a:lnTo>
                        <a:pt x="222" y="141"/>
                      </a:lnTo>
                      <a:lnTo>
                        <a:pt x="222" y="143"/>
                      </a:lnTo>
                      <a:lnTo>
                        <a:pt x="224" y="143"/>
                      </a:lnTo>
                      <a:lnTo>
                        <a:pt x="224" y="144"/>
                      </a:lnTo>
                      <a:lnTo>
                        <a:pt x="224" y="146"/>
                      </a:lnTo>
                      <a:lnTo>
                        <a:pt x="224" y="148"/>
                      </a:lnTo>
                      <a:lnTo>
                        <a:pt x="226" y="148"/>
                      </a:lnTo>
                      <a:lnTo>
                        <a:pt x="224" y="148"/>
                      </a:lnTo>
                      <a:lnTo>
                        <a:pt x="222" y="148"/>
                      </a:lnTo>
                      <a:lnTo>
                        <a:pt x="222" y="146"/>
                      </a:lnTo>
                      <a:lnTo>
                        <a:pt x="220" y="146"/>
                      </a:lnTo>
                      <a:lnTo>
                        <a:pt x="220" y="148"/>
                      </a:lnTo>
                      <a:lnTo>
                        <a:pt x="218" y="148"/>
                      </a:lnTo>
                      <a:lnTo>
                        <a:pt x="220" y="148"/>
                      </a:lnTo>
                      <a:lnTo>
                        <a:pt x="220" y="150"/>
                      </a:lnTo>
                      <a:lnTo>
                        <a:pt x="220" y="148"/>
                      </a:lnTo>
                      <a:lnTo>
                        <a:pt x="218" y="148"/>
                      </a:lnTo>
                      <a:lnTo>
                        <a:pt x="218" y="150"/>
                      </a:lnTo>
                      <a:lnTo>
                        <a:pt x="220" y="150"/>
                      </a:lnTo>
                      <a:lnTo>
                        <a:pt x="220" y="152"/>
                      </a:lnTo>
                      <a:lnTo>
                        <a:pt x="220" y="154"/>
                      </a:lnTo>
                      <a:lnTo>
                        <a:pt x="222" y="154"/>
                      </a:lnTo>
                      <a:lnTo>
                        <a:pt x="224" y="154"/>
                      </a:lnTo>
                      <a:lnTo>
                        <a:pt x="224" y="156"/>
                      </a:lnTo>
                      <a:lnTo>
                        <a:pt x="224" y="158"/>
                      </a:lnTo>
                      <a:lnTo>
                        <a:pt x="224" y="160"/>
                      </a:lnTo>
                      <a:lnTo>
                        <a:pt x="224" y="162"/>
                      </a:lnTo>
                      <a:lnTo>
                        <a:pt x="224" y="164"/>
                      </a:lnTo>
                      <a:lnTo>
                        <a:pt x="224" y="166"/>
                      </a:lnTo>
                      <a:lnTo>
                        <a:pt x="224" y="168"/>
                      </a:lnTo>
                      <a:lnTo>
                        <a:pt x="224" y="169"/>
                      </a:lnTo>
                      <a:lnTo>
                        <a:pt x="224" y="171"/>
                      </a:lnTo>
                      <a:lnTo>
                        <a:pt x="224" y="173"/>
                      </a:lnTo>
                      <a:lnTo>
                        <a:pt x="224" y="175"/>
                      </a:lnTo>
                      <a:lnTo>
                        <a:pt x="224" y="177"/>
                      </a:lnTo>
                      <a:lnTo>
                        <a:pt x="222" y="177"/>
                      </a:lnTo>
                      <a:lnTo>
                        <a:pt x="222" y="179"/>
                      </a:lnTo>
                      <a:lnTo>
                        <a:pt x="222" y="181"/>
                      </a:lnTo>
                      <a:lnTo>
                        <a:pt x="220" y="181"/>
                      </a:lnTo>
                      <a:lnTo>
                        <a:pt x="220" y="183"/>
                      </a:lnTo>
                      <a:lnTo>
                        <a:pt x="218" y="183"/>
                      </a:lnTo>
                      <a:lnTo>
                        <a:pt x="220" y="183"/>
                      </a:lnTo>
                      <a:lnTo>
                        <a:pt x="220" y="181"/>
                      </a:lnTo>
                      <a:lnTo>
                        <a:pt x="218" y="181"/>
                      </a:lnTo>
                      <a:lnTo>
                        <a:pt x="216" y="183"/>
                      </a:lnTo>
                      <a:lnTo>
                        <a:pt x="216" y="185"/>
                      </a:lnTo>
                      <a:lnTo>
                        <a:pt x="216" y="187"/>
                      </a:lnTo>
                      <a:lnTo>
                        <a:pt x="216" y="189"/>
                      </a:lnTo>
                      <a:lnTo>
                        <a:pt x="215" y="189"/>
                      </a:lnTo>
                      <a:lnTo>
                        <a:pt x="215" y="191"/>
                      </a:lnTo>
                      <a:lnTo>
                        <a:pt x="215" y="192"/>
                      </a:lnTo>
                      <a:lnTo>
                        <a:pt x="215" y="191"/>
                      </a:lnTo>
                      <a:lnTo>
                        <a:pt x="213" y="191"/>
                      </a:lnTo>
                      <a:lnTo>
                        <a:pt x="213" y="192"/>
                      </a:lnTo>
                      <a:lnTo>
                        <a:pt x="213" y="194"/>
                      </a:lnTo>
                      <a:lnTo>
                        <a:pt x="211" y="194"/>
                      </a:lnTo>
                      <a:lnTo>
                        <a:pt x="209" y="194"/>
                      </a:lnTo>
                      <a:lnTo>
                        <a:pt x="207" y="194"/>
                      </a:lnTo>
                      <a:lnTo>
                        <a:pt x="207" y="196"/>
                      </a:lnTo>
                      <a:lnTo>
                        <a:pt x="205" y="196"/>
                      </a:lnTo>
                      <a:lnTo>
                        <a:pt x="205" y="198"/>
                      </a:lnTo>
                      <a:lnTo>
                        <a:pt x="205" y="200"/>
                      </a:lnTo>
                      <a:lnTo>
                        <a:pt x="205" y="202"/>
                      </a:lnTo>
                      <a:lnTo>
                        <a:pt x="205" y="204"/>
                      </a:lnTo>
                      <a:lnTo>
                        <a:pt x="203" y="204"/>
                      </a:lnTo>
                      <a:lnTo>
                        <a:pt x="203" y="206"/>
                      </a:lnTo>
                      <a:lnTo>
                        <a:pt x="205" y="206"/>
                      </a:lnTo>
                      <a:lnTo>
                        <a:pt x="205" y="208"/>
                      </a:lnTo>
                      <a:lnTo>
                        <a:pt x="205" y="210"/>
                      </a:lnTo>
                      <a:lnTo>
                        <a:pt x="207" y="210"/>
                      </a:lnTo>
                      <a:lnTo>
                        <a:pt x="209" y="210"/>
                      </a:lnTo>
                      <a:lnTo>
                        <a:pt x="211" y="210"/>
                      </a:lnTo>
                      <a:lnTo>
                        <a:pt x="211" y="212"/>
                      </a:lnTo>
                      <a:lnTo>
                        <a:pt x="213" y="212"/>
                      </a:lnTo>
                      <a:lnTo>
                        <a:pt x="213" y="210"/>
                      </a:lnTo>
                      <a:lnTo>
                        <a:pt x="215" y="210"/>
                      </a:lnTo>
                      <a:lnTo>
                        <a:pt x="215" y="208"/>
                      </a:lnTo>
                      <a:lnTo>
                        <a:pt x="216" y="208"/>
                      </a:lnTo>
                      <a:lnTo>
                        <a:pt x="216" y="206"/>
                      </a:lnTo>
                      <a:lnTo>
                        <a:pt x="218" y="206"/>
                      </a:lnTo>
                      <a:lnTo>
                        <a:pt x="218" y="208"/>
                      </a:lnTo>
                      <a:lnTo>
                        <a:pt x="218" y="206"/>
                      </a:lnTo>
                      <a:lnTo>
                        <a:pt x="218" y="204"/>
                      </a:lnTo>
                      <a:lnTo>
                        <a:pt x="220" y="204"/>
                      </a:lnTo>
                      <a:lnTo>
                        <a:pt x="220" y="202"/>
                      </a:lnTo>
                      <a:lnTo>
                        <a:pt x="220" y="200"/>
                      </a:lnTo>
                      <a:lnTo>
                        <a:pt x="222" y="200"/>
                      </a:lnTo>
                      <a:lnTo>
                        <a:pt x="220" y="200"/>
                      </a:lnTo>
                      <a:lnTo>
                        <a:pt x="222" y="200"/>
                      </a:lnTo>
                      <a:lnTo>
                        <a:pt x="222" y="198"/>
                      </a:lnTo>
                      <a:lnTo>
                        <a:pt x="224" y="198"/>
                      </a:lnTo>
                      <a:lnTo>
                        <a:pt x="222" y="198"/>
                      </a:lnTo>
                      <a:lnTo>
                        <a:pt x="224" y="198"/>
                      </a:lnTo>
                      <a:lnTo>
                        <a:pt x="222" y="198"/>
                      </a:lnTo>
                      <a:lnTo>
                        <a:pt x="224" y="198"/>
                      </a:lnTo>
                      <a:lnTo>
                        <a:pt x="222" y="198"/>
                      </a:lnTo>
                      <a:lnTo>
                        <a:pt x="220" y="198"/>
                      </a:lnTo>
                      <a:lnTo>
                        <a:pt x="222" y="198"/>
                      </a:lnTo>
                      <a:lnTo>
                        <a:pt x="224" y="198"/>
                      </a:lnTo>
                      <a:lnTo>
                        <a:pt x="224" y="196"/>
                      </a:lnTo>
                      <a:lnTo>
                        <a:pt x="226" y="196"/>
                      </a:lnTo>
                      <a:lnTo>
                        <a:pt x="226" y="194"/>
                      </a:lnTo>
                      <a:lnTo>
                        <a:pt x="228" y="194"/>
                      </a:lnTo>
                      <a:lnTo>
                        <a:pt x="230" y="194"/>
                      </a:lnTo>
                      <a:lnTo>
                        <a:pt x="232" y="194"/>
                      </a:lnTo>
                      <a:lnTo>
                        <a:pt x="232" y="192"/>
                      </a:lnTo>
                      <a:lnTo>
                        <a:pt x="234" y="192"/>
                      </a:lnTo>
                      <a:lnTo>
                        <a:pt x="234" y="191"/>
                      </a:lnTo>
                      <a:lnTo>
                        <a:pt x="236" y="191"/>
                      </a:lnTo>
                      <a:lnTo>
                        <a:pt x="238" y="191"/>
                      </a:lnTo>
                      <a:lnTo>
                        <a:pt x="238" y="192"/>
                      </a:lnTo>
                      <a:lnTo>
                        <a:pt x="240" y="192"/>
                      </a:lnTo>
                      <a:lnTo>
                        <a:pt x="240" y="194"/>
                      </a:lnTo>
                      <a:lnTo>
                        <a:pt x="241" y="194"/>
                      </a:lnTo>
                      <a:lnTo>
                        <a:pt x="241" y="196"/>
                      </a:lnTo>
                      <a:lnTo>
                        <a:pt x="243" y="196"/>
                      </a:lnTo>
                      <a:lnTo>
                        <a:pt x="243" y="198"/>
                      </a:lnTo>
                      <a:lnTo>
                        <a:pt x="243" y="200"/>
                      </a:lnTo>
                      <a:lnTo>
                        <a:pt x="245" y="200"/>
                      </a:lnTo>
                      <a:lnTo>
                        <a:pt x="245" y="202"/>
                      </a:lnTo>
                      <a:lnTo>
                        <a:pt x="245" y="204"/>
                      </a:lnTo>
                      <a:lnTo>
                        <a:pt x="245" y="206"/>
                      </a:lnTo>
                      <a:lnTo>
                        <a:pt x="245" y="208"/>
                      </a:lnTo>
                      <a:lnTo>
                        <a:pt x="245" y="210"/>
                      </a:lnTo>
                      <a:lnTo>
                        <a:pt x="247" y="210"/>
                      </a:lnTo>
                      <a:lnTo>
                        <a:pt x="245" y="212"/>
                      </a:lnTo>
                      <a:lnTo>
                        <a:pt x="247" y="212"/>
                      </a:lnTo>
                      <a:lnTo>
                        <a:pt x="247" y="214"/>
                      </a:lnTo>
                      <a:lnTo>
                        <a:pt x="247" y="216"/>
                      </a:lnTo>
                      <a:lnTo>
                        <a:pt x="247" y="217"/>
                      </a:lnTo>
                      <a:lnTo>
                        <a:pt x="247" y="219"/>
                      </a:lnTo>
                      <a:lnTo>
                        <a:pt x="249" y="219"/>
                      </a:lnTo>
                      <a:lnTo>
                        <a:pt x="247" y="219"/>
                      </a:lnTo>
                      <a:lnTo>
                        <a:pt x="247" y="221"/>
                      </a:lnTo>
                      <a:lnTo>
                        <a:pt x="249" y="221"/>
                      </a:lnTo>
                      <a:lnTo>
                        <a:pt x="247" y="221"/>
                      </a:lnTo>
                      <a:lnTo>
                        <a:pt x="249" y="221"/>
                      </a:lnTo>
                      <a:lnTo>
                        <a:pt x="249" y="223"/>
                      </a:lnTo>
                      <a:lnTo>
                        <a:pt x="249" y="225"/>
                      </a:lnTo>
                      <a:lnTo>
                        <a:pt x="249" y="227"/>
                      </a:lnTo>
                      <a:lnTo>
                        <a:pt x="249" y="229"/>
                      </a:lnTo>
                      <a:lnTo>
                        <a:pt x="249" y="231"/>
                      </a:lnTo>
                      <a:lnTo>
                        <a:pt x="249" y="233"/>
                      </a:lnTo>
                      <a:lnTo>
                        <a:pt x="251" y="233"/>
                      </a:lnTo>
                      <a:lnTo>
                        <a:pt x="251" y="235"/>
                      </a:lnTo>
                      <a:lnTo>
                        <a:pt x="251" y="237"/>
                      </a:lnTo>
                      <a:lnTo>
                        <a:pt x="251" y="239"/>
                      </a:lnTo>
                      <a:lnTo>
                        <a:pt x="251" y="240"/>
                      </a:lnTo>
                      <a:lnTo>
                        <a:pt x="251" y="242"/>
                      </a:lnTo>
                      <a:lnTo>
                        <a:pt x="251" y="244"/>
                      </a:lnTo>
                      <a:lnTo>
                        <a:pt x="249" y="244"/>
                      </a:lnTo>
                      <a:lnTo>
                        <a:pt x="249" y="246"/>
                      </a:lnTo>
                      <a:lnTo>
                        <a:pt x="251" y="246"/>
                      </a:lnTo>
                      <a:lnTo>
                        <a:pt x="251" y="248"/>
                      </a:lnTo>
                      <a:lnTo>
                        <a:pt x="249" y="248"/>
                      </a:lnTo>
                      <a:lnTo>
                        <a:pt x="249" y="250"/>
                      </a:lnTo>
                      <a:lnTo>
                        <a:pt x="249" y="252"/>
                      </a:lnTo>
                      <a:lnTo>
                        <a:pt x="249" y="254"/>
                      </a:lnTo>
                      <a:lnTo>
                        <a:pt x="247" y="254"/>
                      </a:lnTo>
                      <a:lnTo>
                        <a:pt x="245" y="254"/>
                      </a:lnTo>
                      <a:lnTo>
                        <a:pt x="245" y="252"/>
                      </a:lnTo>
                      <a:lnTo>
                        <a:pt x="243" y="252"/>
                      </a:lnTo>
                      <a:lnTo>
                        <a:pt x="243" y="250"/>
                      </a:lnTo>
                      <a:lnTo>
                        <a:pt x="241" y="250"/>
                      </a:lnTo>
                      <a:lnTo>
                        <a:pt x="241" y="252"/>
                      </a:lnTo>
                      <a:lnTo>
                        <a:pt x="240" y="252"/>
                      </a:lnTo>
                      <a:lnTo>
                        <a:pt x="240" y="254"/>
                      </a:lnTo>
                      <a:lnTo>
                        <a:pt x="241" y="254"/>
                      </a:lnTo>
                      <a:lnTo>
                        <a:pt x="240" y="254"/>
                      </a:lnTo>
                      <a:lnTo>
                        <a:pt x="240" y="256"/>
                      </a:lnTo>
                      <a:lnTo>
                        <a:pt x="238" y="256"/>
                      </a:lnTo>
                      <a:lnTo>
                        <a:pt x="238" y="258"/>
                      </a:lnTo>
                      <a:lnTo>
                        <a:pt x="238" y="260"/>
                      </a:lnTo>
                      <a:lnTo>
                        <a:pt x="238" y="262"/>
                      </a:lnTo>
                      <a:lnTo>
                        <a:pt x="238" y="264"/>
                      </a:lnTo>
                      <a:lnTo>
                        <a:pt x="236" y="264"/>
                      </a:lnTo>
                      <a:lnTo>
                        <a:pt x="236" y="265"/>
                      </a:lnTo>
                      <a:lnTo>
                        <a:pt x="234" y="265"/>
                      </a:lnTo>
                      <a:lnTo>
                        <a:pt x="232" y="265"/>
                      </a:lnTo>
                      <a:lnTo>
                        <a:pt x="232" y="267"/>
                      </a:lnTo>
                      <a:lnTo>
                        <a:pt x="230" y="267"/>
                      </a:lnTo>
                      <a:lnTo>
                        <a:pt x="230" y="269"/>
                      </a:lnTo>
                      <a:lnTo>
                        <a:pt x="228" y="269"/>
                      </a:lnTo>
                      <a:lnTo>
                        <a:pt x="228" y="271"/>
                      </a:lnTo>
                      <a:lnTo>
                        <a:pt x="230" y="271"/>
                      </a:lnTo>
                      <a:lnTo>
                        <a:pt x="228" y="271"/>
                      </a:lnTo>
                      <a:lnTo>
                        <a:pt x="228" y="273"/>
                      </a:lnTo>
                      <a:lnTo>
                        <a:pt x="228" y="275"/>
                      </a:lnTo>
                      <a:lnTo>
                        <a:pt x="228" y="277"/>
                      </a:lnTo>
                      <a:lnTo>
                        <a:pt x="228" y="279"/>
                      </a:lnTo>
                      <a:lnTo>
                        <a:pt x="226" y="279"/>
                      </a:lnTo>
                      <a:lnTo>
                        <a:pt x="228" y="279"/>
                      </a:lnTo>
                      <a:lnTo>
                        <a:pt x="226" y="281"/>
                      </a:lnTo>
                      <a:lnTo>
                        <a:pt x="224" y="281"/>
                      </a:lnTo>
                      <a:lnTo>
                        <a:pt x="226" y="281"/>
                      </a:lnTo>
                      <a:lnTo>
                        <a:pt x="226" y="283"/>
                      </a:lnTo>
                      <a:lnTo>
                        <a:pt x="224" y="283"/>
                      </a:lnTo>
                      <a:lnTo>
                        <a:pt x="222" y="283"/>
                      </a:lnTo>
                      <a:lnTo>
                        <a:pt x="224" y="283"/>
                      </a:lnTo>
                      <a:lnTo>
                        <a:pt x="224" y="285"/>
                      </a:lnTo>
                      <a:lnTo>
                        <a:pt x="222" y="285"/>
                      </a:lnTo>
                      <a:lnTo>
                        <a:pt x="222" y="287"/>
                      </a:lnTo>
                      <a:lnTo>
                        <a:pt x="220" y="287"/>
                      </a:lnTo>
                      <a:lnTo>
                        <a:pt x="220" y="288"/>
                      </a:lnTo>
                      <a:lnTo>
                        <a:pt x="220" y="290"/>
                      </a:lnTo>
                      <a:lnTo>
                        <a:pt x="220" y="288"/>
                      </a:lnTo>
                      <a:lnTo>
                        <a:pt x="218" y="288"/>
                      </a:lnTo>
                      <a:lnTo>
                        <a:pt x="218" y="290"/>
                      </a:lnTo>
                      <a:lnTo>
                        <a:pt x="218" y="292"/>
                      </a:lnTo>
                      <a:lnTo>
                        <a:pt x="216" y="292"/>
                      </a:lnTo>
                      <a:lnTo>
                        <a:pt x="215" y="292"/>
                      </a:lnTo>
                      <a:lnTo>
                        <a:pt x="213" y="292"/>
                      </a:lnTo>
                      <a:lnTo>
                        <a:pt x="211" y="292"/>
                      </a:lnTo>
                      <a:lnTo>
                        <a:pt x="209" y="292"/>
                      </a:lnTo>
                      <a:lnTo>
                        <a:pt x="207" y="292"/>
                      </a:lnTo>
                      <a:lnTo>
                        <a:pt x="205" y="292"/>
                      </a:lnTo>
                      <a:lnTo>
                        <a:pt x="203" y="292"/>
                      </a:lnTo>
                      <a:lnTo>
                        <a:pt x="201" y="292"/>
                      </a:lnTo>
                      <a:lnTo>
                        <a:pt x="197" y="292"/>
                      </a:lnTo>
                      <a:lnTo>
                        <a:pt x="195" y="292"/>
                      </a:lnTo>
                      <a:lnTo>
                        <a:pt x="192" y="292"/>
                      </a:lnTo>
                      <a:lnTo>
                        <a:pt x="190" y="292"/>
                      </a:lnTo>
                      <a:lnTo>
                        <a:pt x="186" y="292"/>
                      </a:lnTo>
                      <a:lnTo>
                        <a:pt x="184" y="292"/>
                      </a:lnTo>
                      <a:lnTo>
                        <a:pt x="180" y="292"/>
                      </a:lnTo>
                      <a:lnTo>
                        <a:pt x="178" y="292"/>
                      </a:lnTo>
                      <a:lnTo>
                        <a:pt x="176" y="292"/>
                      </a:lnTo>
                      <a:lnTo>
                        <a:pt x="176" y="290"/>
                      </a:lnTo>
                      <a:lnTo>
                        <a:pt x="174" y="290"/>
                      </a:lnTo>
                      <a:lnTo>
                        <a:pt x="172" y="290"/>
                      </a:lnTo>
                      <a:lnTo>
                        <a:pt x="170" y="290"/>
                      </a:lnTo>
                      <a:lnTo>
                        <a:pt x="168" y="290"/>
                      </a:lnTo>
                      <a:lnTo>
                        <a:pt x="167" y="290"/>
                      </a:lnTo>
                      <a:lnTo>
                        <a:pt x="165" y="290"/>
                      </a:lnTo>
                      <a:lnTo>
                        <a:pt x="163" y="290"/>
                      </a:lnTo>
                      <a:lnTo>
                        <a:pt x="161" y="290"/>
                      </a:lnTo>
                      <a:lnTo>
                        <a:pt x="159" y="290"/>
                      </a:lnTo>
                      <a:lnTo>
                        <a:pt x="157" y="290"/>
                      </a:lnTo>
                      <a:lnTo>
                        <a:pt x="155" y="290"/>
                      </a:lnTo>
                      <a:lnTo>
                        <a:pt x="153" y="290"/>
                      </a:lnTo>
                      <a:lnTo>
                        <a:pt x="151" y="290"/>
                      </a:lnTo>
                      <a:lnTo>
                        <a:pt x="149" y="290"/>
                      </a:lnTo>
                      <a:lnTo>
                        <a:pt x="147" y="290"/>
                      </a:lnTo>
                      <a:lnTo>
                        <a:pt x="145" y="290"/>
                      </a:lnTo>
                      <a:lnTo>
                        <a:pt x="144" y="290"/>
                      </a:lnTo>
                      <a:lnTo>
                        <a:pt x="142" y="290"/>
                      </a:lnTo>
                      <a:lnTo>
                        <a:pt x="140" y="290"/>
                      </a:lnTo>
                      <a:lnTo>
                        <a:pt x="138" y="290"/>
                      </a:lnTo>
                      <a:lnTo>
                        <a:pt x="136" y="290"/>
                      </a:lnTo>
                      <a:lnTo>
                        <a:pt x="132" y="290"/>
                      </a:lnTo>
                      <a:lnTo>
                        <a:pt x="130" y="290"/>
                      </a:lnTo>
                      <a:lnTo>
                        <a:pt x="128" y="290"/>
                      </a:lnTo>
                      <a:lnTo>
                        <a:pt x="122" y="290"/>
                      </a:lnTo>
                      <a:lnTo>
                        <a:pt x="120" y="290"/>
                      </a:lnTo>
                      <a:lnTo>
                        <a:pt x="119" y="290"/>
                      </a:lnTo>
                      <a:lnTo>
                        <a:pt x="117" y="290"/>
                      </a:lnTo>
                      <a:lnTo>
                        <a:pt x="115" y="290"/>
                      </a:lnTo>
                      <a:lnTo>
                        <a:pt x="113" y="290"/>
                      </a:lnTo>
                      <a:lnTo>
                        <a:pt x="115" y="290"/>
                      </a:lnTo>
                      <a:lnTo>
                        <a:pt x="115" y="288"/>
                      </a:lnTo>
                      <a:lnTo>
                        <a:pt x="117" y="288"/>
                      </a:lnTo>
                      <a:lnTo>
                        <a:pt x="117" y="287"/>
                      </a:lnTo>
                      <a:lnTo>
                        <a:pt x="119" y="287"/>
                      </a:lnTo>
                      <a:lnTo>
                        <a:pt x="119" y="285"/>
                      </a:lnTo>
                      <a:lnTo>
                        <a:pt x="120" y="285"/>
                      </a:lnTo>
                      <a:lnTo>
                        <a:pt x="120" y="283"/>
                      </a:lnTo>
                      <a:lnTo>
                        <a:pt x="120" y="281"/>
                      </a:lnTo>
                      <a:lnTo>
                        <a:pt x="122" y="281"/>
                      </a:lnTo>
                      <a:lnTo>
                        <a:pt x="122" y="279"/>
                      </a:lnTo>
                      <a:lnTo>
                        <a:pt x="122" y="277"/>
                      </a:lnTo>
                      <a:lnTo>
                        <a:pt x="122" y="275"/>
                      </a:lnTo>
                      <a:lnTo>
                        <a:pt x="124" y="275"/>
                      </a:lnTo>
                      <a:lnTo>
                        <a:pt x="124" y="273"/>
                      </a:lnTo>
                      <a:lnTo>
                        <a:pt x="126" y="273"/>
                      </a:lnTo>
                      <a:lnTo>
                        <a:pt x="126" y="271"/>
                      </a:lnTo>
                      <a:lnTo>
                        <a:pt x="128" y="269"/>
                      </a:lnTo>
                      <a:lnTo>
                        <a:pt x="128" y="267"/>
                      </a:lnTo>
                      <a:lnTo>
                        <a:pt x="128" y="265"/>
                      </a:lnTo>
                      <a:lnTo>
                        <a:pt x="130" y="265"/>
                      </a:lnTo>
                      <a:lnTo>
                        <a:pt x="130" y="264"/>
                      </a:lnTo>
                      <a:lnTo>
                        <a:pt x="130" y="262"/>
                      </a:lnTo>
                      <a:lnTo>
                        <a:pt x="130" y="260"/>
                      </a:lnTo>
                      <a:lnTo>
                        <a:pt x="132" y="260"/>
                      </a:lnTo>
                      <a:lnTo>
                        <a:pt x="132" y="258"/>
                      </a:lnTo>
                      <a:lnTo>
                        <a:pt x="132" y="256"/>
                      </a:lnTo>
                      <a:lnTo>
                        <a:pt x="132" y="254"/>
                      </a:lnTo>
                      <a:lnTo>
                        <a:pt x="132" y="252"/>
                      </a:lnTo>
                      <a:lnTo>
                        <a:pt x="132" y="250"/>
                      </a:lnTo>
                      <a:lnTo>
                        <a:pt x="132" y="248"/>
                      </a:lnTo>
                      <a:lnTo>
                        <a:pt x="132" y="246"/>
                      </a:lnTo>
                      <a:lnTo>
                        <a:pt x="132" y="244"/>
                      </a:lnTo>
                      <a:lnTo>
                        <a:pt x="132" y="242"/>
                      </a:lnTo>
                      <a:lnTo>
                        <a:pt x="132" y="240"/>
                      </a:lnTo>
                      <a:lnTo>
                        <a:pt x="132" y="239"/>
                      </a:lnTo>
                      <a:lnTo>
                        <a:pt x="132" y="237"/>
                      </a:lnTo>
                      <a:lnTo>
                        <a:pt x="132" y="235"/>
                      </a:lnTo>
                      <a:lnTo>
                        <a:pt x="130" y="235"/>
                      </a:lnTo>
                      <a:lnTo>
                        <a:pt x="130" y="233"/>
                      </a:lnTo>
                      <a:lnTo>
                        <a:pt x="130" y="231"/>
                      </a:lnTo>
                      <a:lnTo>
                        <a:pt x="130" y="229"/>
                      </a:lnTo>
                      <a:lnTo>
                        <a:pt x="128" y="229"/>
                      </a:lnTo>
                      <a:lnTo>
                        <a:pt x="128" y="227"/>
                      </a:lnTo>
                      <a:lnTo>
                        <a:pt x="128" y="229"/>
                      </a:lnTo>
                      <a:lnTo>
                        <a:pt x="130" y="229"/>
                      </a:lnTo>
                      <a:lnTo>
                        <a:pt x="130" y="227"/>
                      </a:lnTo>
                      <a:lnTo>
                        <a:pt x="132" y="227"/>
                      </a:lnTo>
                      <a:lnTo>
                        <a:pt x="132" y="225"/>
                      </a:lnTo>
                      <a:lnTo>
                        <a:pt x="130" y="227"/>
                      </a:lnTo>
                      <a:lnTo>
                        <a:pt x="130" y="225"/>
                      </a:lnTo>
                      <a:lnTo>
                        <a:pt x="130" y="227"/>
                      </a:lnTo>
                      <a:lnTo>
                        <a:pt x="128" y="227"/>
                      </a:lnTo>
                      <a:lnTo>
                        <a:pt x="128" y="225"/>
                      </a:lnTo>
                      <a:lnTo>
                        <a:pt x="126" y="225"/>
                      </a:lnTo>
                      <a:lnTo>
                        <a:pt x="126" y="223"/>
                      </a:lnTo>
                      <a:lnTo>
                        <a:pt x="126" y="221"/>
                      </a:lnTo>
                      <a:lnTo>
                        <a:pt x="124" y="221"/>
                      </a:lnTo>
                      <a:lnTo>
                        <a:pt x="124" y="219"/>
                      </a:lnTo>
                      <a:lnTo>
                        <a:pt x="124" y="217"/>
                      </a:lnTo>
                      <a:lnTo>
                        <a:pt x="124" y="216"/>
                      </a:lnTo>
                      <a:lnTo>
                        <a:pt x="124" y="214"/>
                      </a:lnTo>
                      <a:lnTo>
                        <a:pt x="122" y="214"/>
                      </a:lnTo>
                      <a:lnTo>
                        <a:pt x="122" y="212"/>
                      </a:lnTo>
                      <a:lnTo>
                        <a:pt x="122" y="210"/>
                      </a:lnTo>
                      <a:lnTo>
                        <a:pt x="122" y="208"/>
                      </a:lnTo>
                      <a:lnTo>
                        <a:pt x="122" y="206"/>
                      </a:lnTo>
                      <a:lnTo>
                        <a:pt x="124" y="206"/>
                      </a:lnTo>
                      <a:lnTo>
                        <a:pt x="124" y="204"/>
                      </a:lnTo>
                      <a:lnTo>
                        <a:pt x="124" y="202"/>
                      </a:lnTo>
                      <a:lnTo>
                        <a:pt x="126" y="202"/>
                      </a:lnTo>
                      <a:lnTo>
                        <a:pt x="126" y="200"/>
                      </a:lnTo>
                      <a:lnTo>
                        <a:pt x="124" y="200"/>
                      </a:lnTo>
                      <a:lnTo>
                        <a:pt x="124" y="198"/>
                      </a:lnTo>
                      <a:lnTo>
                        <a:pt x="124" y="196"/>
                      </a:lnTo>
                      <a:lnTo>
                        <a:pt x="126" y="196"/>
                      </a:lnTo>
                      <a:lnTo>
                        <a:pt x="124" y="196"/>
                      </a:lnTo>
                      <a:lnTo>
                        <a:pt x="124" y="194"/>
                      </a:lnTo>
                      <a:lnTo>
                        <a:pt x="124" y="192"/>
                      </a:lnTo>
                      <a:lnTo>
                        <a:pt x="122" y="192"/>
                      </a:lnTo>
                      <a:lnTo>
                        <a:pt x="122" y="191"/>
                      </a:lnTo>
                      <a:lnTo>
                        <a:pt x="124" y="191"/>
                      </a:lnTo>
                      <a:lnTo>
                        <a:pt x="124" y="189"/>
                      </a:lnTo>
                      <a:lnTo>
                        <a:pt x="126" y="189"/>
                      </a:lnTo>
                      <a:lnTo>
                        <a:pt x="126" y="187"/>
                      </a:lnTo>
                      <a:lnTo>
                        <a:pt x="126" y="185"/>
                      </a:lnTo>
                      <a:lnTo>
                        <a:pt x="128" y="185"/>
                      </a:lnTo>
                      <a:lnTo>
                        <a:pt x="128" y="183"/>
                      </a:lnTo>
                      <a:lnTo>
                        <a:pt x="128" y="181"/>
                      </a:lnTo>
                      <a:lnTo>
                        <a:pt x="130" y="181"/>
                      </a:lnTo>
                      <a:lnTo>
                        <a:pt x="130" y="179"/>
                      </a:lnTo>
                      <a:lnTo>
                        <a:pt x="130" y="177"/>
                      </a:lnTo>
                      <a:lnTo>
                        <a:pt x="130" y="179"/>
                      </a:lnTo>
                      <a:lnTo>
                        <a:pt x="132" y="179"/>
                      </a:lnTo>
                      <a:lnTo>
                        <a:pt x="132" y="177"/>
                      </a:lnTo>
                      <a:lnTo>
                        <a:pt x="130" y="177"/>
                      </a:lnTo>
                      <a:lnTo>
                        <a:pt x="130" y="175"/>
                      </a:lnTo>
                      <a:lnTo>
                        <a:pt x="132" y="175"/>
                      </a:lnTo>
                      <a:lnTo>
                        <a:pt x="130" y="175"/>
                      </a:lnTo>
                      <a:lnTo>
                        <a:pt x="130" y="173"/>
                      </a:lnTo>
                      <a:lnTo>
                        <a:pt x="132" y="173"/>
                      </a:lnTo>
                      <a:lnTo>
                        <a:pt x="132" y="171"/>
                      </a:lnTo>
                      <a:lnTo>
                        <a:pt x="132" y="173"/>
                      </a:lnTo>
                      <a:lnTo>
                        <a:pt x="132" y="171"/>
                      </a:lnTo>
                      <a:lnTo>
                        <a:pt x="132" y="169"/>
                      </a:lnTo>
                      <a:lnTo>
                        <a:pt x="132" y="168"/>
                      </a:lnTo>
                      <a:lnTo>
                        <a:pt x="132" y="166"/>
                      </a:lnTo>
                      <a:lnTo>
                        <a:pt x="130" y="166"/>
                      </a:lnTo>
                      <a:lnTo>
                        <a:pt x="130" y="164"/>
                      </a:lnTo>
                      <a:lnTo>
                        <a:pt x="132" y="164"/>
                      </a:lnTo>
                      <a:lnTo>
                        <a:pt x="132" y="162"/>
                      </a:lnTo>
                      <a:lnTo>
                        <a:pt x="134" y="162"/>
                      </a:lnTo>
                      <a:lnTo>
                        <a:pt x="136" y="162"/>
                      </a:lnTo>
                      <a:lnTo>
                        <a:pt x="136" y="160"/>
                      </a:lnTo>
                      <a:lnTo>
                        <a:pt x="136" y="158"/>
                      </a:lnTo>
                      <a:lnTo>
                        <a:pt x="138" y="158"/>
                      </a:lnTo>
                      <a:lnTo>
                        <a:pt x="138" y="156"/>
                      </a:lnTo>
                      <a:lnTo>
                        <a:pt x="136" y="156"/>
                      </a:lnTo>
                      <a:lnTo>
                        <a:pt x="136" y="154"/>
                      </a:lnTo>
                      <a:lnTo>
                        <a:pt x="138" y="154"/>
                      </a:lnTo>
                      <a:lnTo>
                        <a:pt x="140" y="154"/>
                      </a:lnTo>
                      <a:lnTo>
                        <a:pt x="140" y="152"/>
                      </a:lnTo>
                      <a:lnTo>
                        <a:pt x="142" y="152"/>
                      </a:lnTo>
                      <a:lnTo>
                        <a:pt x="142" y="150"/>
                      </a:lnTo>
                      <a:lnTo>
                        <a:pt x="142" y="152"/>
                      </a:lnTo>
                      <a:lnTo>
                        <a:pt x="144" y="152"/>
                      </a:lnTo>
                      <a:lnTo>
                        <a:pt x="145" y="152"/>
                      </a:lnTo>
                      <a:lnTo>
                        <a:pt x="145" y="150"/>
                      </a:lnTo>
                      <a:lnTo>
                        <a:pt x="145" y="148"/>
                      </a:lnTo>
                      <a:lnTo>
                        <a:pt x="147" y="148"/>
                      </a:lnTo>
                      <a:lnTo>
                        <a:pt x="147" y="146"/>
                      </a:lnTo>
                      <a:lnTo>
                        <a:pt x="149" y="146"/>
                      </a:lnTo>
                      <a:lnTo>
                        <a:pt x="149" y="144"/>
                      </a:lnTo>
                      <a:lnTo>
                        <a:pt x="149" y="143"/>
                      </a:lnTo>
                      <a:lnTo>
                        <a:pt x="151" y="143"/>
                      </a:lnTo>
                      <a:lnTo>
                        <a:pt x="151" y="141"/>
                      </a:lnTo>
                      <a:lnTo>
                        <a:pt x="151" y="143"/>
                      </a:lnTo>
                      <a:lnTo>
                        <a:pt x="151" y="141"/>
                      </a:lnTo>
                      <a:lnTo>
                        <a:pt x="153" y="141"/>
                      </a:lnTo>
                      <a:lnTo>
                        <a:pt x="153" y="143"/>
                      </a:lnTo>
                      <a:lnTo>
                        <a:pt x="151" y="143"/>
                      </a:lnTo>
                      <a:lnTo>
                        <a:pt x="151" y="144"/>
                      </a:lnTo>
                      <a:lnTo>
                        <a:pt x="151" y="146"/>
                      </a:lnTo>
                      <a:lnTo>
                        <a:pt x="153" y="146"/>
                      </a:lnTo>
                      <a:lnTo>
                        <a:pt x="153" y="148"/>
                      </a:lnTo>
                      <a:lnTo>
                        <a:pt x="153" y="146"/>
                      </a:lnTo>
                      <a:lnTo>
                        <a:pt x="151" y="146"/>
                      </a:lnTo>
                      <a:lnTo>
                        <a:pt x="151" y="148"/>
                      </a:lnTo>
                      <a:lnTo>
                        <a:pt x="151" y="150"/>
                      </a:lnTo>
                      <a:lnTo>
                        <a:pt x="149" y="150"/>
                      </a:lnTo>
                      <a:lnTo>
                        <a:pt x="151" y="150"/>
                      </a:lnTo>
                      <a:lnTo>
                        <a:pt x="151" y="152"/>
                      </a:lnTo>
                      <a:lnTo>
                        <a:pt x="151" y="154"/>
                      </a:lnTo>
                      <a:lnTo>
                        <a:pt x="149" y="154"/>
                      </a:lnTo>
                      <a:lnTo>
                        <a:pt x="149" y="156"/>
                      </a:lnTo>
                      <a:lnTo>
                        <a:pt x="149" y="158"/>
                      </a:lnTo>
                      <a:lnTo>
                        <a:pt x="151" y="158"/>
                      </a:lnTo>
                      <a:lnTo>
                        <a:pt x="151" y="160"/>
                      </a:lnTo>
                      <a:lnTo>
                        <a:pt x="151" y="158"/>
                      </a:lnTo>
                      <a:lnTo>
                        <a:pt x="153" y="158"/>
                      </a:lnTo>
                      <a:lnTo>
                        <a:pt x="153" y="156"/>
                      </a:lnTo>
                      <a:lnTo>
                        <a:pt x="153" y="154"/>
                      </a:lnTo>
                      <a:lnTo>
                        <a:pt x="153" y="152"/>
                      </a:lnTo>
                      <a:lnTo>
                        <a:pt x="153" y="150"/>
                      </a:lnTo>
                      <a:lnTo>
                        <a:pt x="155" y="150"/>
                      </a:lnTo>
                      <a:lnTo>
                        <a:pt x="155" y="152"/>
                      </a:lnTo>
                      <a:lnTo>
                        <a:pt x="155" y="154"/>
                      </a:lnTo>
                      <a:lnTo>
                        <a:pt x="155" y="156"/>
                      </a:lnTo>
                      <a:lnTo>
                        <a:pt x="153" y="156"/>
                      </a:lnTo>
                      <a:lnTo>
                        <a:pt x="153" y="158"/>
                      </a:lnTo>
                      <a:lnTo>
                        <a:pt x="153" y="160"/>
                      </a:lnTo>
                      <a:lnTo>
                        <a:pt x="153" y="162"/>
                      </a:lnTo>
                      <a:lnTo>
                        <a:pt x="153" y="160"/>
                      </a:lnTo>
                      <a:lnTo>
                        <a:pt x="155" y="160"/>
                      </a:lnTo>
                      <a:lnTo>
                        <a:pt x="155" y="158"/>
                      </a:lnTo>
                      <a:lnTo>
                        <a:pt x="155" y="156"/>
                      </a:lnTo>
                      <a:lnTo>
                        <a:pt x="157" y="156"/>
                      </a:lnTo>
                      <a:lnTo>
                        <a:pt x="157" y="154"/>
                      </a:lnTo>
                      <a:lnTo>
                        <a:pt x="157" y="152"/>
                      </a:lnTo>
                      <a:lnTo>
                        <a:pt x="159" y="152"/>
                      </a:lnTo>
                      <a:lnTo>
                        <a:pt x="159" y="150"/>
                      </a:lnTo>
                      <a:lnTo>
                        <a:pt x="159" y="148"/>
                      </a:lnTo>
                      <a:lnTo>
                        <a:pt x="159" y="146"/>
                      </a:lnTo>
                      <a:lnTo>
                        <a:pt x="159" y="144"/>
                      </a:lnTo>
                      <a:lnTo>
                        <a:pt x="159" y="143"/>
                      </a:lnTo>
                      <a:lnTo>
                        <a:pt x="159" y="141"/>
                      </a:lnTo>
                      <a:lnTo>
                        <a:pt x="159" y="139"/>
                      </a:lnTo>
                      <a:lnTo>
                        <a:pt x="159" y="137"/>
                      </a:lnTo>
                      <a:lnTo>
                        <a:pt x="161" y="137"/>
                      </a:lnTo>
                      <a:lnTo>
                        <a:pt x="161" y="135"/>
                      </a:lnTo>
                      <a:lnTo>
                        <a:pt x="163" y="135"/>
                      </a:lnTo>
                      <a:lnTo>
                        <a:pt x="165" y="133"/>
                      </a:lnTo>
                      <a:lnTo>
                        <a:pt x="167" y="133"/>
                      </a:lnTo>
                      <a:lnTo>
                        <a:pt x="168" y="133"/>
                      </a:lnTo>
                      <a:lnTo>
                        <a:pt x="170" y="133"/>
                      </a:lnTo>
                      <a:lnTo>
                        <a:pt x="172" y="133"/>
                      </a:lnTo>
                      <a:lnTo>
                        <a:pt x="172" y="131"/>
                      </a:lnTo>
                      <a:lnTo>
                        <a:pt x="170" y="131"/>
                      </a:lnTo>
                      <a:lnTo>
                        <a:pt x="168" y="131"/>
                      </a:lnTo>
                      <a:lnTo>
                        <a:pt x="168" y="129"/>
                      </a:lnTo>
                      <a:lnTo>
                        <a:pt x="168" y="127"/>
                      </a:lnTo>
                      <a:lnTo>
                        <a:pt x="167" y="127"/>
                      </a:lnTo>
                      <a:lnTo>
                        <a:pt x="167" y="125"/>
                      </a:lnTo>
                      <a:lnTo>
                        <a:pt x="167" y="123"/>
                      </a:lnTo>
                      <a:lnTo>
                        <a:pt x="168" y="123"/>
                      </a:lnTo>
                      <a:lnTo>
                        <a:pt x="168" y="121"/>
                      </a:lnTo>
                      <a:lnTo>
                        <a:pt x="170" y="121"/>
                      </a:lnTo>
                      <a:lnTo>
                        <a:pt x="170" y="120"/>
                      </a:lnTo>
                      <a:lnTo>
                        <a:pt x="172" y="120"/>
                      </a:lnTo>
                      <a:lnTo>
                        <a:pt x="172" y="118"/>
                      </a:lnTo>
                      <a:lnTo>
                        <a:pt x="172" y="116"/>
                      </a:lnTo>
                      <a:lnTo>
                        <a:pt x="170" y="116"/>
                      </a:lnTo>
                      <a:lnTo>
                        <a:pt x="172" y="116"/>
                      </a:lnTo>
                      <a:lnTo>
                        <a:pt x="170" y="116"/>
                      </a:lnTo>
                      <a:lnTo>
                        <a:pt x="172" y="116"/>
                      </a:lnTo>
                      <a:lnTo>
                        <a:pt x="174" y="116"/>
                      </a:lnTo>
                      <a:lnTo>
                        <a:pt x="176" y="116"/>
                      </a:lnTo>
                      <a:lnTo>
                        <a:pt x="178" y="116"/>
                      </a:lnTo>
                      <a:lnTo>
                        <a:pt x="176" y="116"/>
                      </a:lnTo>
                      <a:lnTo>
                        <a:pt x="176" y="114"/>
                      </a:lnTo>
                      <a:lnTo>
                        <a:pt x="178" y="114"/>
                      </a:lnTo>
                      <a:close/>
                      <a:moveTo>
                        <a:pt x="159" y="114"/>
                      </a:moveTo>
                      <a:lnTo>
                        <a:pt x="159" y="116"/>
                      </a:lnTo>
                      <a:lnTo>
                        <a:pt x="159" y="114"/>
                      </a:lnTo>
                      <a:close/>
                      <a:moveTo>
                        <a:pt x="184" y="114"/>
                      </a:moveTo>
                      <a:lnTo>
                        <a:pt x="186" y="114"/>
                      </a:lnTo>
                      <a:lnTo>
                        <a:pt x="188" y="114"/>
                      </a:lnTo>
                      <a:lnTo>
                        <a:pt x="190" y="114"/>
                      </a:lnTo>
                      <a:lnTo>
                        <a:pt x="188" y="114"/>
                      </a:lnTo>
                      <a:lnTo>
                        <a:pt x="190" y="114"/>
                      </a:lnTo>
                      <a:lnTo>
                        <a:pt x="190" y="116"/>
                      </a:lnTo>
                      <a:lnTo>
                        <a:pt x="192" y="116"/>
                      </a:lnTo>
                      <a:lnTo>
                        <a:pt x="190" y="116"/>
                      </a:lnTo>
                      <a:lnTo>
                        <a:pt x="190" y="118"/>
                      </a:lnTo>
                      <a:lnTo>
                        <a:pt x="188" y="118"/>
                      </a:lnTo>
                      <a:lnTo>
                        <a:pt x="186" y="118"/>
                      </a:lnTo>
                      <a:lnTo>
                        <a:pt x="186" y="116"/>
                      </a:lnTo>
                      <a:lnTo>
                        <a:pt x="186" y="114"/>
                      </a:lnTo>
                      <a:lnTo>
                        <a:pt x="184" y="114"/>
                      </a:lnTo>
                      <a:lnTo>
                        <a:pt x="184" y="112"/>
                      </a:lnTo>
                      <a:lnTo>
                        <a:pt x="184" y="114"/>
                      </a:lnTo>
                      <a:close/>
                      <a:moveTo>
                        <a:pt x="153" y="112"/>
                      </a:moveTo>
                      <a:lnTo>
                        <a:pt x="155" y="112"/>
                      </a:lnTo>
                      <a:lnTo>
                        <a:pt x="155" y="114"/>
                      </a:lnTo>
                      <a:lnTo>
                        <a:pt x="157" y="114"/>
                      </a:lnTo>
                      <a:lnTo>
                        <a:pt x="155" y="114"/>
                      </a:lnTo>
                      <a:lnTo>
                        <a:pt x="157" y="114"/>
                      </a:lnTo>
                      <a:lnTo>
                        <a:pt x="157" y="116"/>
                      </a:lnTo>
                      <a:lnTo>
                        <a:pt x="155" y="116"/>
                      </a:lnTo>
                      <a:lnTo>
                        <a:pt x="155" y="114"/>
                      </a:lnTo>
                      <a:lnTo>
                        <a:pt x="155" y="116"/>
                      </a:lnTo>
                      <a:lnTo>
                        <a:pt x="155" y="114"/>
                      </a:lnTo>
                      <a:lnTo>
                        <a:pt x="155" y="116"/>
                      </a:lnTo>
                      <a:lnTo>
                        <a:pt x="155" y="114"/>
                      </a:lnTo>
                      <a:lnTo>
                        <a:pt x="153" y="114"/>
                      </a:lnTo>
                      <a:lnTo>
                        <a:pt x="155" y="114"/>
                      </a:lnTo>
                      <a:lnTo>
                        <a:pt x="153" y="114"/>
                      </a:lnTo>
                      <a:lnTo>
                        <a:pt x="153" y="112"/>
                      </a:lnTo>
                      <a:close/>
                      <a:moveTo>
                        <a:pt x="184" y="112"/>
                      </a:moveTo>
                      <a:lnTo>
                        <a:pt x="182" y="112"/>
                      </a:lnTo>
                      <a:lnTo>
                        <a:pt x="184" y="112"/>
                      </a:lnTo>
                      <a:close/>
                      <a:moveTo>
                        <a:pt x="174" y="112"/>
                      </a:moveTo>
                      <a:lnTo>
                        <a:pt x="174" y="110"/>
                      </a:lnTo>
                      <a:lnTo>
                        <a:pt x="174" y="112"/>
                      </a:lnTo>
                      <a:close/>
                      <a:moveTo>
                        <a:pt x="184" y="112"/>
                      </a:moveTo>
                      <a:lnTo>
                        <a:pt x="182" y="112"/>
                      </a:lnTo>
                      <a:lnTo>
                        <a:pt x="182" y="110"/>
                      </a:lnTo>
                      <a:lnTo>
                        <a:pt x="182" y="112"/>
                      </a:lnTo>
                      <a:lnTo>
                        <a:pt x="184" y="112"/>
                      </a:lnTo>
                      <a:close/>
                      <a:moveTo>
                        <a:pt x="213" y="108"/>
                      </a:moveTo>
                      <a:lnTo>
                        <a:pt x="213" y="106"/>
                      </a:lnTo>
                      <a:lnTo>
                        <a:pt x="215" y="106"/>
                      </a:lnTo>
                      <a:lnTo>
                        <a:pt x="215" y="108"/>
                      </a:lnTo>
                      <a:lnTo>
                        <a:pt x="213" y="108"/>
                      </a:lnTo>
                      <a:close/>
                      <a:moveTo>
                        <a:pt x="190" y="106"/>
                      </a:moveTo>
                      <a:lnTo>
                        <a:pt x="188" y="106"/>
                      </a:lnTo>
                      <a:lnTo>
                        <a:pt x="190" y="106"/>
                      </a:lnTo>
                      <a:close/>
                      <a:moveTo>
                        <a:pt x="192" y="106"/>
                      </a:moveTo>
                      <a:lnTo>
                        <a:pt x="193" y="106"/>
                      </a:lnTo>
                      <a:lnTo>
                        <a:pt x="192" y="106"/>
                      </a:lnTo>
                      <a:lnTo>
                        <a:pt x="192" y="104"/>
                      </a:lnTo>
                      <a:lnTo>
                        <a:pt x="192" y="106"/>
                      </a:lnTo>
                      <a:close/>
                      <a:moveTo>
                        <a:pt x="213" y="102"/>
                      </a:moveTo>
                      <a:lnTo>
                        <a:pt x="211" y="102"/>
                      </a:lnTo>
                      <a:lnTo>
                        <a:pt x="213" y="102"/>
                      </a:lnTo>
                      <a:close/>
                      <a:moveTo>
                        <a:pt x="211" y="102"/>
                      </a:moveTo>
                      <a:lnTo>
                        <a:pt x="209" y="102"/>
                      </a:lnTo>
                      <a:lnTo>
                        <a:pt x="211" y="102"/>
                      </a:lnTo>
                      <a:close/>
                      <a:moveTo>
                        <a:pt x="207" y="102"/>
                      </a:moveTo>
                      <a:lnTo>
                        <a:pt x="207" y="100"/>
                      </a:lnTo>
                      <a:lnTo>
                        <a:pt x="207" y="102"/>
                      </a:lnTo>
                      <a:close/>
                      <a:moveTo>
                        <a:pt x="203" y="100"/>
                      </a:moveTo>
                      <a:lnTo>
                        <a:pt x="203" y="102"/>
                      </a:lnTo>
                      <a:lnTo>
                        <a:pt x="203" y="100"/>
                      </a:lnTo>
                      <a:lnTo>
                        <a:pt x="201" y="100"/>
                      </a:lnTo>
                      <a:lnTo>
                        <a:pt x="203" y="100"/>
                      </a:lnTo>
                      <a:close/>
                      <a:moveTo>
                        <a:pt x="216" y="108"/>
                      </a:moveTo>
                      <a:lnTo>
                        <a:pt x="215" y="108"/>
                      </a:lnTo>
                      <a:lnTo>
                        <a:pt x="215" y="106"/>
                      </a:lnTo>
                      <a:lnTo>
                        <a:pt x="213" y="106"/>
                      </a:lnTo>
                      <a:lnTo>
                        <a:pt x="213" y="108"/>
                      </a:lnTo>
                      <a:lnTo>
                        <a:pt x="211" y="108"/>
                      </a:lnTo>
                      <a:lnTo>
                        <a:pt x="211" y="106"/>
                      </a:lnTo>
                      <a:lnTo>
                        <a:pt x="211" y="108"/>
                      </a:lnTo>
                      <a:lnTo>
                        <a:pt x="209" y="106"/>
                      </a:lnTo>
                      <a:lnTo>
                        <a:pt x="209" y="108"/>
                      </a:lnTo>
                      <a:lnTo>
                        <a:pt x="209" y="106"/>
                      </a:lnTo>
                      <a:lnTo>
                        <a:pt x="207" y="106"/>
                      </a:lnTo>
                      <a:lnTo>
                        <a:pt x="205" y="106"/>
                      </a:lnTo>
                      <a:lnTo>
                        <a:pt x="205" y="104"/>
                      </a:lnTo>
                      <a:lnTo>
                        <a:pt x="207" y="104"/>
                      </a:lnTo>
                      <a:lnTo>
                        <a:pt x="209" y="104"/>
                      </a:lnTo>
                      <a:lnTo>
                        <a:pt x="209" y="106"/>
                      </a:lnTo>
                      <a:lnTo>
                        <a:pt x="209" y="104"/>
                      </a:lnTo>
                      <a:lnTo>
                        <a:pt x="211" y="104"/>
                      </a:lnTo>
                      <a:lnTo>
                        <a:pt x="211" y="102"/>
                      </a:lnTo>
                      <a:lnTo>
                        <a:pt x="213" y="102"/>
                      </a:lnTo>
                      <a:lnTo>
                        <a:pt x="213" y="100"/>
                      </a:lnTo>
                      <a:lnTo>
                        <a:pt x="211" y="100"/>
                      </a:lnTo>
                      <a:lnTo>
                        <a:pt x="213" y="100"/>
                      </a:lnTo>
                      <a:lnTo>
                        <a:pt x="215" y="100"/>
                      </a:lnTo>
                      <a:lnTo>
                        <a:pt x="215" y="102"/>
                      </a:lnTo>
                      <a:lnTo>
                        <a:pt x="216" y="102"/>
                      </a:lnTo>
                      <a:lnTo>
                        <a:pt x="215" y="102"/>
                      </a:lnTo>
                      <a:lnTo>
                        <a:pt x="216" y="102"/>
                      </a:lnTo>
                      <a:lnTo>
                        <a:pt x="216" y="104"/>
                      </a:lnTo>
                      <a:lnTo>
                        <a:pt x="218" y="104"/>
                      </a:lnTo>
                      <a:lnTo>
                        <a:pt x="218" y="106"/>
                      </a:lnTo>
                      <a:lnTo>
                        <a:pt x="218" y="108"/>
                      </a:lnTo>
                      <a:lnTo>
                        <a:pt x="216" y="108"/>
                      </a:lnTo>
                      <a:lnTo>
                        <a:pt x="218" y="108"/>
                      </a:lnTo>
                      <a:lnTo>
                        <a:pt x="216" y="108"/>
                      </a:lnTo>
                      <a:close/>
                      <a:moveTo>
                        <a:pt x="209" y="100"/>
                      </a:moveTo>
                      <a:lnTo>
                        <a:pt x="207" y="100"/>
                      </a:lnTo>
                      <a:lnTo>
                        <a:pt x="209" y="100"/>
                      </a:lnTo>
                      <a:close/>
                      <a:moveTo>
                        <a:pt x="195" y="91"/>
                      </a:moveTo>
                      <a:lnTo>
                        <a:pt x="197" y="91"/>
                      </a:lnTo>
                      <a:lnTo>
                        <a:pt x="197" y="93"/>
                      </a:lnTo>
                      <a:lnTo>
                        <a:pt x="199" y="93"/>
                      </a:lnTo>
                      <a:lnTo>
                        <a:pt x="197" y="93"/>
                      </a:lnTo>
                      <a:lnTo>
                        <a:pt x="199" y="93"/>
                      </a:lnTo>
                      <a:lnTo>
                        <a:pt x="199" y="95"/>
                      </a:lnTo>
                      <a:lnTo>
                        <a:pt x="197" y="95"/>
                      </a:lnTo>
                      <a:lnTo>
                        <a:pt x="197" y="93"/>
                      </a:lnTo>
                      <a:lnTo>
                        <a:pt x="195" y="93"/>
                      </a:lnTo>
                      <a:lnTo>
                        <a:pt x="195" y="91"/>
                      </a:lnTo>
                      <a:close/>
                      <a:moveTo>
                        <a:pt x="193" y="83"/>
                      </a:moveTo>
                      <a:lnTo>
                        <a:pt x="192" y="83"/>
                      </a:lnTo>
                      <a:lnTo>
                        <a:pt x="193" y="83"/>
                      </a:lnTo>
                      <a:close/>
                      <a:moveTo>
                        <a:pt x="117" y="81"/>
                      </a:moveTo>
                      <a:lnTo>
                        <a:pt x="115" y="81"/>
                      </a:lnTo>
                      <a:lnTo>
                        <a:pt x="117" y="81"/>
                      </a:lnTo>
                      <a:close/>
                      <a:moveTo>
                        <a:pt x="195" y="81"/>
                      </a:moveTo>
                      <a:lnTo>
                        <a:pt x="197" y="81"/>
                      </a:lnTo>
                      <a:lnTo>
                        <a:pt x="199" y="81"/>
                      </a:lnTo>
                      <a:lnTo>
                        <a:pt x="197" y="81"/>
                      </a:lnTo>
                      <a:lnTo>
                        <a:pt x="197" y="83"/>
                      </a:lnTo>
                      <a:lnTo>
                        <a:pt x="195" y="83"/>
                      </a:lnTo>
                      <a:lnTo>
                        <a:pt x="195" y="85"/>
                      </a:lnTo>
                      <a:lnTo>
                        <a:pt x="195" y="87"/>
                      </a:lnTo>
                      <a:lnTo>
                        <a:pt x="197" y="87"/>
                      </a:lnTo>
                      <a:lnTo>
                        <a:pt x="197" y="89"/>
                      </a:lnTo>
                      <a:lnTo>
                        <a:pt x="197" y="87"/>
                      </a:lnTo>
                      <a:lnTo>
                        <a:pt x="197" y="89"/>
                      </a:lnTo>
                      <a:lnTo>
                        <a:pt x="199" y="89"/>
                      </a:lnTo>
                      <a:lnTo>
                        <a:pt x="199" y="91"/>
                      </a:lnTo>
                      <a:lnTo>
                        <a:pt x="197" y="91"/>
                      </a:lnTo>
                      <a:lnTo>
                        <a:pt x="197" y="89"/>
                      </a:lnTo>
                      <a:lnTo>
                        <a:pt x="197" y="91"/>
                      </a:lnTo>
                      <a:lnTo>
                        <a:pt x="197" y="89"/>
                      </a:lnTo>
                      <a:lnTo>
                        <a:pt x="195" y="89"/>
                      </a:lnTo>
                      <a:lnTo>
                        <a:pt x="195" y="87"/>
                      </a:lnTo>
                      <a:lnTo>
                        <a:pt x="195" y="85"/>
                      </a:lnTo>
                      <a:lnTo>
                        <a:pt x="193" y="85"/>
                      </a:lnTo>
                      <a:lnTo>
                        <a:pt x="193" y="83"/>
                      </a:lnTo>
                      <a:lnTo>
                        <a:pt x="193" y="81"/>
                      </a:lnTo>
                      <a:lnTo>
                        <a:pt x="195" y="81"/>
                      </a:lnTo>
                      <a:close/>
                      <a:moveTo>
                        <a:pt x="119" y="79"/>
                      </a:moveTo>
                      <a:lnTo>
                        <a:pt x="119" y="81"/>
                      </a:lnTo>
                      <a:lnTo>
                        <a:pt x="119" y="83"/>
                      </a:lnTo>
                      <a:lnTo>
                        <a:pt x="120" y="83"/>
                      </a:lnTo>
                      <a:lnTo>
                        <a:pt x="119" y="83"/>
                      </a:lnTo>
                      <a:lnTo>
                        <a:pt x="119" y="85"/>
                      </a:lnTo>
                      <a:lnTo>
                        <a:pt x="117" y="85"/>
                      </a:lnTo>
                      <a:lnTo>
                        <a:pt x="117" y="83"/>
                      </a:lnTo>
                      <a:lnTo>
                        <a:pt x="117" y="81"/>
                      </a:lnTo>
                      <a:lnTo>
                        <a:pt x="117" y="79"/>
                      </a:lnTo>
                      <a:lnTo>
                        <a:pt x="119" y="79"/>
                      </a:lnTo>
                      <a:close/>
                      <a:moveTo>
                        <a:pt x="76" y="62"/>
                      </a:moveTo>
                      <a:lnTo>
                        <a:pt x="76" y="60"/>
                      </a:lnTo>
                      <a:lnTo>
                        <a:pt x="76" y="62"/>
                      </a:lnTo>
                      <a:close/>
                      <a:moveTo>
                        <a:pt x="55" y="48"/>
                      </a:moveTo>
                      <a:lnTo>
                        <a:pt x="57" y="48"/>
                      </a:lnTo>
                      <a:lnTo>
                        <a:pt x="57" y="50"/>
                      </a:lnTo>
                      <a:lnTo>
                        <a:pt x="55" y="50"/>
                      </a:lnTo>
                      <a:lnTo>
                        <a:pt x="55" y="52"/>
                      </a:lnTo>
                      <a:lnTo>
                        <a:pt x="57" y="52"/>
                      </a:lnTo>
                      <a:lnTo>
                        <a:pt x="59" y="52"/>
                      </a:lnTo>
                      <a:lnTo>
                        <a:pt x="59" y="54"/>
                      </a:lnTo>
                      <a:lnTo>
                        <a:pt x="59" y="56"/>
                      </a:lnTo>
                      <a:lnTo>
                        <a:pt x="59" y="58"/>
                      </a:lnTo>
                      <a:lnTo>
                        <a:pt x="59" y="56"/>
                      </a:lnTo>
                      <a:lnTo>
                        <a:pt x="61" y="56"/>
                      </a:lnTo>
                      <a:lnTo>
                        <a:pt x="61" y="58"/>
                      </a:lnTo>
                      <a:lnTo>
                        <a:pt x="63" y="58"/>
                      </a:lnTo>
                      <a:lnTo>
                        <a:pt x="63" y="60"/>
                      </a:lnTo>
                      <a:lnTo>
                        <a:pt x="61" y="60"/>
                      </a:lnTo>
                      <a:lnTo>
                        <a:pt x="61" y="62"/>
                      </a:lnTo>
                      <a:lnTo>
                        <a:pt x="61" y="64"/>
                      </a:lnTo>
                      <a:lnTo>
                        <a:pt x="61" y="66"/>
                      </a:lnTo>
                      <a:lnTo>
                        <a:pt x="61" y="68"/>
                      </a:lnTo>
                      <a:lnTo>
                        <a:pt x="61" y="70"/>
                      </a:lnTo>
                      <a:lnTo>
                        <a:pt x="63" y="70"/>
                      </a:lnTo>
                      <a:lnTo>
                        <a:pt x="63" y="68"/>
                      </a:lnTo>
                      <a:lnTo>
                        <a:pt x="63" y="66"/>
                      </a:lnTo>
                      <a:lnTo>
                        <a:pt x="63" y="64"/>
                      </a:lnTo>
                      <a:lnTo>
                        <a:pt x="65" y="64"/>
                      </a:lnTo>
                      <a:lnTo>
                        <a:pt x="65" y="66"/>
                      </a:lnTo>
                      <a:lnTo>
                        <a:pt x="65" y="64"/>
                      </a:lnTo>
                      <a:lnTo>
                        <a:pt x="67" y="64"/>
                      </a:lnTo>
                      <a:lnTo>
                        <a:pt x="67" y="62"/>
                      </a:lnTo>
                      <a:lnTo>
                        <a:pt x="69" y="62"/>
                      </a:lnTo>
                      <a:lnTo>
                        <a:pt x="71" y="62"/>
                      </a:lnTo>
                      <a:lnTo>
                        <a:pt x="71" y="60"/>
                      </a:lnTo>
                      <a:lnTo>
                        <a:pt x="72" y="60"/>
                      </a:lnTo>
                      <a:lnTo>
                        <a:pt x="71" y="60"/>
                      </a:lnTo>
                      <a:lnTo>
                        <a:pt x="71" y="62"/>
                      </a:lnTo>
                      <a:lnTo>
                        <a:pt x="69" y="62"/>
                      </a:lnTo>
                      <a:lnTo>
                        <a:pt x="69" y="64"/>
                      </a:lnTo>
                      <a:lnTo>
                        <a:pt x="69" y="66"/>
                      </a:lnTo>
                      <a:lnTo>
                        <a:pt x="67" y="66"/>
                      </a:lnTo>
                      <a:lnTo>
                        <a:pt x="67" y="68"/>
                      </a:lnTo>
                      <a:lnTo>
                        <a:pt x="67" y="66"/>
                      </a:lnTo>
                      <a:lnTo>
                        <a:pt x="69" y="66"/>
                      </a:lnTo>
                      <a:lnTo>
                        <a:pt x="69" y="64"/>
                      </a:lnTo>
                      <a:lnTo>
                        <a:pt x="71" y="64"/>
                      </a:lnTo>
                      <a:lnTo>
                        <a:pt x="72" y="64"/>
                      </a:lnTo>
                      <a:lnTo>
                        <a:pt x="72" y="62"/>
                      </a:lnTo>
                      <a:lnTo>
                        <a:pt x="74" y="62"/>
                      </a:lnTo>
                      <a:lnTo>
                        <a:pt x="74" y="64"/>
                      </a:lnTo>
                      <a:lnTo>
                        <a:pt x="76" y="64"/>
                      </a:lnTo>
                      <a:lnTo>
                        <a:pt x="78" y="64"/>
                      </a:lnTo>
                      <a:lnTo>
                        <a:pt x="80" y="64"/>
                      </a:lnTo>
                      <a:lnTo>
                        <a:pt x="82" y="64"/>
                      </a:lnTo>
                      <a:lnTo>
                        <a:pt x="82" y="66"/>
                      </a:lnTo>
                      <a:lnTo>
                        <a:pt x="84" y="66"/>
                      </a:lnTo>
                      <a:lnTo>
                        <a:pt x="84" y="68"/>
                      </a:lnTo>
                      <a:lnTo>
                        <a:pt x="86" y="68"/>
                      </a:lnTo>
                      <a:lnTo>
                        <a:pt x="86" y="66"/>
                      </a:lnTo>
                      <a:lnTo>
                        <a:pt x="86" y="68"/>
                      </a:lnTo>
                      <a:lnTo>
                        <a:pt x="88" y="68"/>
                      </a:lnTo>
                      <a:lnTo>
                        <a:pt x="88" y="70"/>
                      </a:lnTo>
                      <a:lnTo>
                        <a:pt x="90" y="70"/>
                      </a:lnTo>
                      <a:lnTo>
                        <a:pt x="90" y="72"/>
                      </a:lnTo>
                      <a:lnTo>
                        <a:pt x="90" y="73"/>
                      </a:lnTo>
                      <a:lnTo>
                        <a:pt x="92" y="73"/>
                      </a:lnTo>
                      <a:lnTo>
                        <a:pt x="92" y="75"/>
                      </a:lnTo>
                      <a:lnTo>
                        <a:pt x="94" y="75"/>
                      </a:lnTo>
                      <a:lnTo>
                        <a:pt x="92" y="75"/>
                      </a:lnTo>
                      <a:lnTo>
                        <a:pt x="94" y="75"/>
                      </a:lnTo>
                      <a:lnTo>
                        <a:pt x="94" y="77"/>
                      </a:lnTo>
                      <a:lnTo>
                        <a:pt x="96" y="77"/>
                      </a:lnTo>
                      <a:lnTo>
                        <a:pt x="96" y="79"/>
                      </a:lnTo>
                      <a:lnTo>
                        <a:pt x="96" y="81"/>
                      </a:lnTo>
                      <a:lnTo>
                        <a:pt x="97" y="81"/>
                      </a:lnTo>
                      <a:lnTo>
                        <a:pt x="97" y="83"/>
                      </a:lnTo>
                      <a:lnTo>
                        <a:pt x="99" y="83"/>
                      </a:lnTo>
                      <a:lnTo>
                        <a:pt x="101" y="83"/>
                      </a:lnTo>
                      <a:lnTo>
                        <a:pt x="101" y="81"/>
                      </a:lnTo>
                      <a:lnTo>
                        <a:pt x="103" y="81"/>
                      </a:lnTo>
                      <a:lnTo>
                        <a:pt x="103" y="83"/>
                      </a:lnTo>
                      <a:lnTo>
                        <a:pt x="103" y="81"/>
                      </a:lnTo>
                      <a:lnTo>
                        <a:pt x="105" y="81"/>
                      </a:lnTo>
                      <a:lnTo>
                        <a:pt x="107" y="81"/>
                      </a:lnTo>
                      <a:lnTo>
                        <a:pt x="109" y="81"/>
                      </a:lnTo>
                      <a:lnTo>
                        <a:pt x="109" y="83"/>
                      </a:lnTo>
                      <a:lnTo>
                        <a:pt x="111" y="83"/>
                      </a:lnTo>
                      <a:lnTo>
                        <a:pt x="111" y="85"/>
                      </a:lnTo>
                      <a:lnTo>
                        <a:pt x="113" y="85"/>
                      </a:lnTo>
                      <a:lnTo>
                        <a:pt x="113" y="83"/>
                      </a:lnTo>
                      <a:lnTo>
                        <a:pt x="115" y="83"/>
                      </a:lnTo>
                      <a:lnTo>
                        <a:pt x="117" y="83"/>
                      </a:lnTo>
                      <a:lnTo>
                        <a:pt x="117" y="85"/>
                      </a:lnTo>
                      <a:lnTo>
                        <a:pt x="119" y="85"/>
                      </a:lnTo>
                      <a:lnTo>
                        <a:pt x="119" y="87"/>
                      </a:lnTo>
                      <a:lnTo>
                        <a:pt x="119" y="85"/>
                      </a:lnTo>
                      <a:lnTo>
                        <a:pt x="120" y="85"/>
                      </a:lnTo>
                      <a:lnTo>
                        <a:pt x="120" y="83"/>
                      </a:lnTo>
                      <a:lnTo>
                        <a:pt x="122" y="81"/>
                      </a:lnTo>
                      <a:lnTo>
                        <a:pt x="124" y="81"/>
                      </a:lnTo>
                      <a:lnTo>
                        <a:pt x="124" y="79"/>
                      </a:lnTo>
                      <a:lnTo>
                        <a:pt x="126" y="79"/>
                      </a:lnTo>
                      <a:lnTo>
                        <a:pt x="128" y="79"/>
                      </a:lnTo>
                      <a:lnTo>
                        <a:pt x="128" y="77"/>
                      </a:lnTo>
                      <a:lnTo>
                        <a:pt x="130" y="77"/>
                      </a:lnTo>
                      <a:lnTo>
                        <a:pt x="130" y="75"/>
                      </a:lnTo>
                      <a:lnTo>
                        <a:pt x="132" y="75"/>
                      </a:lnTo>
                      <a:lnTo>
                        <a:pt x="134" y="75"/>
                      </a:lnTo>
                      <a:lnTo>
                        <a:pt x="134" y="73"/>
                      </a:lnTo>
                      <a:lnTo>
                        <a:pt x="136" y="73"/>
                      </a:lnTo>
                      <a:lnTo>
                        <a:pt x="136" y="75"/>
                      </a:lnTo>
                      <a:lnTo>
                        <a:pt x="138" y="75"/>
                      </a:lnTo>
                      <a:lnTo>
                        <a:pt x="138" y="73"/>
                      </a:lnTo>
                      <a:lnTo>
                        <a:pt x="140" y="73"/>
                      </a:lnTo>
                      <a:lnTo>
                        <a:pt x="142" y="73"/>
                      </a:lnTo>
                      <a:lnTo>
                        <a:pt x="144" y="73"/>
                      </a:lnTo>
                      <a:lnTo>
                        <a:pt x="145" y="73"/>
                      </a:lnTo>
                      <a:lnTo>
                        <a:pt x="147" y="73"/>
                      </a:lnTo>
                      <a:lnTo>
                        <a:pt x="149" y="73"/>
                      </a:lnTo>
                      <a:lnTo>
                        <a:pt x="151" y="73"/>
                      </a:lnTo>
                      <a:lnTo>
                        <a:pt x="153" y="73"/>
                      </a:lnTo>
                      <a:lnTo>
                        <a:pt x="155" y="73"/>
                      </a:lnTo>
                      <a:lnTo>
                        <a:pt x="157" y="73"/>
                      </a:lnTo>
                      <a:lnTo>
                        <a:pt x="157" y="72"/>
                      </a:lnTo>
                      <a:lnTo>
                        <a:pt x="159" y="72"/>
                      </a:lnTo>
                      <a:lnTo>
                        <a:pt x="161" y="72"/>
                      </a:lnTo>
                      <a:lnTo>
                        <a:pt x="161" y="70"/>
                      </a:lnTo>
                      <a:lnTo>
                        <a:pt x="163" y="70"/>
                      </a:lnTo>
                      <a:lnTo>
                        <a:pt x="165" y="70"/>
                      </a:lnTo>
                      <a:lnTo>
                        <a:pt x="167" y="70"/>
                      </a:lnTo>
                      <a:lnTo>
                        <a:pt x="168" y="70"/>
                      </a:lnTo>
                      <a:lnTo>
                        <a:pt x="170" y="70"/>
                      </a:lnTo>
                      <a:lnTo>
                        <a:pt x="172" y="70"/>
                      </a:lnTo>
                      <a:lnTo>
                        <a:pt x="170" y="70"/>
                      </a:lnTo>
                      <a:lnTo>
                        <a:pt x="170" y="72"/>
                      </a:lnTo>
                      <a:lnTo>
                        <a:pt x="170" y="73"/>
                      </a:lnTo>
                      <a:lnTo>
                        <a:pt x="170" y="75"/>
                      </a:lnTo>
                      <a:lnTo>
                        <a:pt x="168" y="75"/>
                      </a:lnTo>
                      <a:lnTo>
                        <a:pt x="168" y="77"/>
                      </a:lnTo>
                      <a:lnTo>
                        <a:pt x="168" y="79"/>
                      </a:lnTo>
                      <a:lnTo>
                        <a:pt x="170" y="79"/>
                      </a:lnTo>
                      <a:lnTo>
                        <a:pt x="168" y="79"/>
                      </a:lnTo>
                      <a:lnTo>
                        <a:pt x="168" y="81"/>
                      </a:lnTo>
                      <a:lnTo>
                        <a:pt x="168" y="83"/>
                      </a:lnTo>
                      <a:lnTo>
                        <a:pt x="170" y="83"/>
                      </a:lnTo>
                      <a:lnTo>
                        <a:pt x="172" y="83"/>
                      </a:lnTo>
                      <a:lnTo>
                        <a:pt x="174" y="83"/>
                      </a:lnTo>
                      <a:lnTo>
                        <a:pt x="176" y="83"/>
                      </a:lnTo>
                      <a:lnTo>
                        <a:pt x="176" y="85"/>
                      </a:lnTo>
                      <a:lnTo>
                        <a:pt x="178" y="85"/>
                      </a:lnTo>
                      <a:lnTo>
                        <a:pt x="178" y="83"/>
                      </a:lnTo>
                      <a:lnTo>
                        <a:pt x="180" y="83"/>
                      </a:lnTo>
                      <a:lnTo>
                        <a:pt x="182" y="83"/>
                      </a:lnTo>
                      <a:lnTo>
                        <a:pt x="184" y="83"/>
                      </a:lnTo>
                      <a:lnTo>
                        <a:pt x="184" y="85"/>
                      </a:lnTo>
                      <a:lnTo>
                        <a:pt x="186" y="85"/>
                      </a:lnTo>
                      <a:lnTo>
                        <a:pt x="188" y="85"/>
                      </a:lnTo>
                      <a:lnTo>
                        <a:pt x="188" y="83"/>
                      </a:lnTo>
                      <a:lnTo>
                        <a:pt x="190" y="83"/>
                      </a:lnTo>
                      <a:lnTo>
                        <a:pt x="190" y="81"/>
                      </a:lnTo>
                      <a:lnTo>
                        <a:pt x="190" y="83"/>
                      </a:lnTo>
                      <a:lnTo>
                        <a:pt x="190" y="81"/>
                      </a:lnTo>
                      <a:lnTo>
                        <a:pt x="192" y="81"/>
                      </a:lnTo>
                      <a:lnTo>
                        <a:pt x="190" y="81"/>
                      </a:lnTo>
                      <a:lnTo>
                        <a:pt x="192" y="81"/>
                      </a:lnTo>
                      <a:lnTo>
                        <a:pt x="192" y="83"/>
                      </a:lnTo>
                      <a:lnTo>
                        <a:pt x="193" y="83"/>
                      </a:lnTo>
                      <a:lnTo>
                        <a:pt x="192" y="83"/>
                      </a:lnTo>
                      <a:lnTo>
                        <a:pt x="193" y="83"/>
                      </a:lnTo>
                      <a:lnTo>
                        <a:pt x="193" y="85"/>
                      </a:lnTo>
                      <a:lnTo>
                        <a:pt x="193" y="87"/>
                      </a:lnTo>
                      <a:lnTo>
                        <a:pt x="195" y="87"/>
                      </a:lnTo>
                      <a:lnTo>
                        <a:pt x="195" y="89"/>
                      </a:lnTo>
                      <a:lnTo>
                        <a:pt x="195" y="91"/>
                      </a:lnTo>
                      <a:lnTo>
                        <a:pt x="195" y="93"/>
                      </a:lnTo>
                      <a:lnTo>
                        <a:pt x="195" y="95"/>
                      </a:lnTo>
                      <a:lnTo>
                        <a:pt x="195" y="93"/>
                      </a:lnTo>
                      <a:lnTo>
                        <a:pt x="195" y="95"/>
                      </a:lnTo>
                      <a:lnTo>
                        <a:pt x="193" y="95"/>
                      </a:lnTo>
                      <a:lnTo>
                        <a:pt x="193" y="96"/>
                      </a:lnTo>
                      <a:lnTo>
                        <a:pt x="195" y="96"/>
                      </a:lnTo>
                      <a:lnTo>
                        <a:pt x="197" y="96"/>
                      </a:lnTo>
                      <a:lnTo>
                        <a:pt x="195" y="96"/>
                      </a:lnTo>
                      <a:lnTo>
                        <a:pt x="197" y="96"/>
                      </a:lnTo>
                      <a:lnTo>
                        <a:pt x="199" y="96"/>
                      </a:lnTo>
                      <a:lnTo>
                        <a:pt x="199" y="98"/>
                      </a:lnTo>
                      <a:lnTo>
                        <a:pt x="201" y="98"/>
                      </a:lnTo>
                      <a:lnTo>
                        <a:pt x="201" y="100"/>
                      </a:lnTo>
                      <a:lnTo>
                        <a:pt x="199" y="100"/>
                      </a:lnTo>
                      <a:lnTo>
                        <a:pt x="201" y="100"/>
                      </a:lnTo>
                      <a:lnTo>
                        <a:pt x="201" y="102"/>
                      </a:lnTo>
                      <a:lnTo>
                        <a:pt x="203" y="102"/>
                      </a:lnTo>
                      <a:lnTo>
                        <a:pt x="203" y="104"/>
                      </a:lnTo>
                      <a:lnTo>
                        <a:pt x="205" y="104"/>
                      </a:lnTo>
                      <a:lnTo>
                        <a:pt x="205" y="106"/>
                      </a:lnTo>
                      <a:lnTo>
                        <a:pt x="203" y="106"/>
                      </a:lnTo>
                      <a:lnTo>
                        <a:pt x="201" y="106"/>
                      </a:lnTo>
                      <a:lnTo>
                        <a:pt x="199" y="106"/>
                      </a:lnTo>
                      <a:lnTo>
                        <a:pt x="197" y="106"/>
                      </a:lnTo>
                      <a:lnTo>
                        <a:pt x="195" y="106"/>
                      </a:lnTo>
                      <a:lnTo>
                        <a:pt x="195" y="104"/>
                      </a:lnTo>
                      <a:lnTo>
                        <a:pt x="195" y="106"/>
                      </a:lnTo>
                      <a:lnTo>
                        <a:pt x="193" y="106"/>
                      </a:lnTo>
                      <a:lnTo>
                        <a:pt x="193" y="104"/>
                      </a:lnTo>
                      <a:lnTo>
                        <a:pt x="193" y="106"/>
                      </a:lnTo>
                      <a:lnTo>
                        <a:pt x="193" y="104"/>
                      </a:lnTo>
                      <a:lnTo>
                        <a:pt x="193" y="106"/>
                      </a:lnTo>
                      <a:lnTo>
                        <a:pt x="192" y="106"/>
                      </a:lnTo>
                      <a:lnTo>
                        <a:pt x="192" y="104"/>
                      </a:lnTo>
                      <a:lnTo>
                        <a:pt x="192" y="106"/>
                      </a:lnTo>
                      <a:lnTo>
                        <a:pt x="193" y="106"/>
                      </a:lnTo>
                      <a:lnTo>
                        <a:pt x="192" y="106"/>
                      </a:lnTo>
                      <a:lnTo>
                        <a:pt x="192" y="104"/>
                      </a:lnTo>
                      <a:lnTo>
                        <a:pt x="192" y="106"/>
                      </a:lnTo>
                      <a:lnTo>
                        <a:pt x="190" y="106"/>
                      </a:lnTo>
                      <a:lnTo>
                        <a:pt x="192" y="106"/>
                      </a:lnTo>
                      <a:lnTo>
                        <a:pt x="190" y="106"/>
                      </a:lnTo>
                      <a:lnTo>
                        <a:pt x="192" y="106"/>
                      </a:lnTo>
                      <a:lnTo>
                        <a:pt x="192" y="108"/>
                      </a:lnTo>
                      <a:lnTo>
                        <a:pt x="190" y="108"/>
                      </a:lnTo>
                      <a:lnTo>
                        <a:pt x="190" y="106"/>
                      </a:lnTo>
                      <a:lnTo>
                        <a:pt x="190" y="108"/>
                      </a:lnTo>
                      <a:lnTo>
                        <a:pt x="190" y="106"/>
                      </a:lnTo>
                      <a:lnTo>
                        <a:pt x="188" y="106"/>
                      </a:lnTo>
                      <a:lnTo>
                        <a:pt x="190" y="106"/>
                      </a:lnTo>
                      <a:lnTo>
                        <a:pt x="188" y="106"/>
                      </a:lnTo>
                      <a:lnTo>
                        <a:pt x="188" y="104"/>
                      </a:lnTo>
                      <a:lnTo>
                        <a:pt x="190" y="104"/>
                      </a:lnTo>
                      <a:lnTo>
                        <a:pt x="190" y="106"/>
                      </a:lnTo>
                      <a:lnTo>
                        <a:pt x="190" y="104"/>
                      </a:lnTo>
                      <a:lnTo>
                        <a:pt x="190" y="106"/>
                      </a:lnTo>
                      <a:lnTo>
                        <a:pt x="190" y="104"/>
                      </a:lnTo>
                      <a:lnTo>
                        <a:pt x="188" y="104"/>
                      </a:lnTo>
                      <a:lnTo>
                        <a:pt x="188" y="106"/>
                      </a:lnTo>
                      <a:lnTo>
                        <a:pt x="188" y="104"/>
                      </a:lnTo>
                      <a:lnTo>
                        <a:pt x="186" y="104"/>
                      </a:lnTo>
                      <a:lnTo>
                        <a:pt x="186" y="106"/>
                      </a:lnTo>
                      <a:lnTo>
                        <a:pt x="186" y="104"/>
                      </a:lnTo>
                      <a:lnTo>
                        <a:pt x="184" y="104"/>
                      </a:lnTo>
                      <a:lnTo>
                        <a:pt x="184" y="102"/>
                      </a:lnTo>
                      <a:lnTo>
                        <a:pt x="184" y="104"/>
                      </a:lnTo>
                      <a:lnTo>
                        <a:pt x="182" y="104"/>
                      </a:lnTo>
                      <a:lnTo>
                        <a:pt x="182" y="102"/>
                      </a:lnTo>
                      <a:lnTo>
                        <a:pt x="180" y="102"/>
                      </a:lnTo>
                      <a:lnTo>
                        <a:pt x="180" y="104"/>
                      </a:lnTo>
                      <a:lnTo>
                        <a:pt x="180" y="106"/>
                      </a:lnTo>
                      <a:lnTo>
                        <a:pt x="178" y="106"/>
                      </a:lnTo>
                      <a:lnTo>
                        <a:pt x="178" y="108"/>
                      </a:lnTo>
                      <a:lnTo>
                        <a:pt x="180" y="108"/>
                      </a:lnTo>
                      <a:lnTo>
                        <a:pt x="178" y="108"/>
                      </a:lnTo>
                      <a:lnTo>
                        <a:pt x="178" y="110"/>
                      </a:lnTo>
                      <a:lnTo>
                        <a:pt x="180" y="110"/>
                      </a:lnTo>
                      <a:lnTo>
                        <a:pt x="178" y="110"/>
                      </a:lnTo>
                      <a:lnTo>
                        <a:pt x="180" y="110"/>
                      </a:lnTo>
                      <a:lnTo>
                        <a:pt x="180" y="112"/>
                      </a:lnTo>
                      <a:lnTo>
                        <a:pt x="178" y="112"/>
                      </a:lnTo>
                      <a:lnTo>
                        <a:pt x="176" y="112"/>
                      </a:lnTo>
                      <a:lnTo>
                        <a:pt x="176" y="110"/>
                      </a:lnTo>
                      <a:lnTo>
                        <a:pt x="174" y="110"/>
                      </a:lnTo>
                      <a:lnTo>
                        <a:pt x="174" y="108"/>
                      </a:lnTo>
                      <a:lnTo>
                        <a:pt x="172" y="108"/>
                      </a:lnTo>
                      <a:lnTo>
                        <a:pt x="172" y="106"/>
                      </a:lnTo>
                      <a:lnTo>
                        <a:pt x="170" y="106"/>
                      </a:lnTo>
                      <a:lnTo>
                        <a:pt x="170" y="104"/>
                      </a:lnTo>
                      <a:lnTo>
                        <a:pt x="168" y="104"/>
                      </a:lnTo>
                      <a:lnTo>
                        <a:pt x="167" y="104"/>
                      </a:lnTo>
                      <a:lnTo>
                        <a:pt x="167" y="102"/>
                      </a:lnTo>
                      <a:lnTo>
                        <a:pt x="165" y="102"/>
                      </a:lnTo>
                      <a:lnTo>
                        <a:pt x="163" y="102"/>
                      </a:lnTo>
                      <a:lnTo>
                        <a:pt x="161" y="102"/>
                      </a:lnTo>
                      <a:lnTo>
                        <a:pt x="161" y="100"/>
                      </a:lnTo>
                      <a:lnTo>
                        <a:pt x="159" y="100"/>
                      </a:lnTo>
                      <a:lnTo>
                        <a:pt x="157" y="100"/>
                      </a:lnTo>
                      <a:lnTo>
                        <a:pt x="155" y="100"/>
                      </a:lnTo>
                      <a:lnTo>
                        <a:pt x="153" y="100"/>
                      </a:lnTo>
                      <a:lnTo>
                        <a:pt x="153" y="102"/>
                      </a:lnTo>
                      <a:lnTo>
                        <a:pt x="151" y="102"/>
                      </a:lnTo>
                      <a:lnTo>
                        <a:pt x="151" y="104"/>
                      </a:lnTo>
                      <a:lnTo>
                        <a:pt x="151" y="106"/>
                      </a:lnTo>
                      <a:lnTo>
                        <a:pt x="149" y="106"/>
                      </a:lnTo>
                      <a:lnTo>
                        <a:pt x="147" y="106"/>
                      </a:lnTo>
                      <a:lnTo>
                        <a:pt x="145" y="106"/>
                      </a:lnTo>
                      <a:lnTo>
                        <a:pt x="144" y="106"/>
                      </a:lnTo>
                      <a:lnTo>
                        <a:pt x="142" y="106"/>
                      </a:lnTo>
                      <a:lnTo>
                        <a:pt x="142" y="108"/>
                      </a:lnTo>
                      <a:lnTo>
                        <a:pt x="140" y="108"/>
                      </a:lnTo>
                      <a:lnTo>
                        <a:pt x="140" y="106"/>
                      </a:lnTo>
                      <a:lnTo>
                        <a:pt x="138" y="106"/>
                      </a:lnTo>
                      <a:lnTo>
                        <a:pt x="136" y="106"/>
                      </a:lnTo>
                      <a:lnTo>
                        <a:pt x="134" y="106"/>
                      </a:lnTo>
                      <a:lnTo>
                        <a:pt x="132" y="106"/>
                      </a:lnTo>
                      <a:lnTo>
                        <a:pt x="132" y="108"/>
                      </a:lnTo>
                      <a:lnTo>
                        <a:pt x="132" y="106"/>
                      </a:lnTo>
                      <a:lnTo>
                        <a:pt x="130" y="106"/>
                      </a:lnTo>
                      <a:lnTo>
                        <a:pt x="130" y="108"/>
                      </a:lnTo>
                      <a:lnTo>
                        <a:pt x="128" y="108"/>
                      </a:lnTo>
                      <a:lnTo>
                        <a:pt x="128" y="110"/>
                      </a:lnTo>
                      <a:lnTo>
                        <a:pt x="128" y="112"/>
                      </a:lnTo>
                      <a:lnTo>
                        <a:pt x="128" y="114"/>
                      </a:lnTo>
                      <a:lnTo>
                        <a:pt x="126" y="114"/>
                      </a:lnTo>
                      <a:lnTo>
                        <a:pt x="126" y="116"/>
                      </a:lnTo>
                      <a:lnTo>
                        <a:pt x="124" y="116"/>
                      </a:lnTo>
                      <a:lnTo>
                        <a:pt x="122" y="116"/>
                      </a:lnTo>
                      <a:lnTo>
                        <a:pt x="122" y="118"/>
                      </a:lnTo>
                      <a:lnTo>
                        <a:pt x="120" y="118"/>
                      </a:lnTo>
                      <a:lnTo>
                        <a:pt x="120" y="120"/>
                      </a:lnTo>
                      <a:lnTo>
                        <a:pt x="119" y="120"/>
                      </a:lnTo>
                      <a:lnTo>
                        <a:pt x="119" y="121"/>
                      </a:lnTo>
                      <a:lnTo>
                        <a:pt x="120" y="121"/>
                      </a:lnTo>
                      <a:lnTo>
                        <a:pt x="120" y="123"/>
                      </a:lnTo>
                      <a:lnTo>
                        <a:pt x="119" y="123"/>
                      </a:lnTo>
                      <a:lnTo>
                        <a:pt x="119" y="121"/>
                      </a:lnTo>
                      <a:lnTo>
                        <a:pt x="117" y="121"/>
                      </a:lnTo>
                      <a:lnTo>
                        <a:pt x="117" y="120"/>
                      </a:lnTo>
                      <a:lnTo>
                        <a:pt x="117" y="121"/>
                      </a:lnTo>
                      <a:lnTo>
                        <a:pt x="117" y="120"/>
                      </a:lnTo>
                      <a:lnTo>
                        <a:pt x="119" y="118"/>
                      </a:lnTo>
                      <a:lnTo>
                        <a:pt x="119" y="116"/>
                      </a:lnTo>
                      <a:lnTo>
                        <a:pt x="119" y="114"/>
                      </a:lnTo>
                      <a:lnTo>
                        <a:pt x="120" y="114"/>
                      </a:lnTo>
                      <a:lnTo>
                        <a:pt x="119" y="114"/>
                      </a:lnTo>
                      <a:lnTo>
                        <a:pt x="120" y="114"/>
                      </a:lnTo>
                      <a:lnTo>
                        <a:pt x="120" y="116"/>
                      </a:lnTo>
                      <a:lnTo>
                        <a:pt x="120" y="114"/>
                      </a:lnTo>
                      <a:lnTo>
                        <a:pt x="120" y="116"/>
                      </a:lnTo>
                      <a:lnTo>
                        <a:pt x="120" y="114"/>
                      </a:lnTo>
                      <a:lnTo>
                        <a:pt x="120" y="112"/>
                      </a:lnTo>
                      <a:lnTo>
                        <a:pt x="122" y="112"/>
                      </a:lnTo>
                      <a:lnTo>
                        <a:pt x="122" y="110"/>
                      </a:lnTo>
                      <a:lnTo>
                        <a:pt x="120" y="110"/>
                      </a:lnTo>
                      <a:lnTo>
                        <a:pt x="119" y="110"/>
                      </a:lnTo>
                      <a:lnTo>
                        <a:pt x="119" y="112"/>
                      </a:lnTo>
                      <a:lnTo>
                        <a:pt x="117" y="112"/>
                      </a:lnTo>
                      <a:lnTo>
                        <a:pt x="115" y="112"/>
                      </a:lnTo>
                      <a:lnTo>
                        <a:pt x="115" y="110"/>
                      </a:lnTo>
                      <a:lnTo>
                        <a:pt x="115" y="112"/>
                      </a:lnTo>
                      <a:lnTo>
                        <a:pt x="115" y="114"/>
                      </a:lnTo>
                      <a:lnTo>
                        <a:pt x="113" y="114"/>
                      </a:lnTo>
                      <a:lnTo>
                        <a:pt x="113" y="116"/>
                      </a:lnTo>
                      <a:lnTo>
                        <a:pt x="113" y="118"/>
                      </a:lnTo>
                      <a:lnTo>
                        <a:pt x="111" y="118"/>
                      </a:lnTo>
                      <a:lnTo>
                        <a:pt x="109" y="118"/>
                      </a:lnTo>
                      <a:lnTo>
                        <a:pt x="109" y="120"/>
                      </a:lnTo>
                      <a:lnTo>
                        <a:pt x="109" y="118"/>
                      </a:lnTo>
                      <a:lnTo>
                        <a:pt x="107" y="118"/>
                      </a:lnTo>
                      <a:lnTo>
                        <a:pt x="109" y="118"/>
                      </a:lnTo>
                      <a:lnTo>
                        <a:pt x="109" y="116"/>
                      </a:lnTo>
                      <a:lnTo>
                        <a:pt x="107" y="116"/>
                      </a:lnTo>
                      <a:lnTo>
                        <a:pt x="107" y="114"/>
                      </a:lnTo>
                      <a:lnTo>
                        <a:pt x="107" y="112"/>
                      </a:lnTo>
                      <a:lnTo>
                        <a:pt x="109" y="112"/>
                      </a:lnTo>
                      <a:lnTo>
                        <a:pt x="109" y="110"/>
                      </a:lnTo>
                      <a:lnTo>
                        <a:pt x="109" y="108"/>
                      </a:lnTo>
                      <a:lnTo>
                        <a:pt x="109" y="110"/>
                      </a:lnTo>
                      <a:lnTo>
                        <a:pt x="109" y="108"/>
                      </a:lnTo>
                      <a:lnTo>
                        <a:pt x="107" y="110"/>
                      </a:lnTo>
                      <a:lnTo>
                        <a:pt x="107" y="112"/>
                      </a:lnTo>
                      <a:lnTo>
                        <a:pt x="105" y="112"/>
                      </a:lnTo>
                      <a:lnTo>
                        <a:pt x="105" y="114"/>
                      </a:lnTo>
                      <a:lnTo>
                        <a:pt x="105" y="116"/>
                      </a:lnTo>
                      <a:lnTo>
                        <a:pt x="107" y="116"/>
                      </a:lnTo>
                      <a:lnTo>
                        <a:pt x="105" y="116"/>
                      </a:lnTo>
                      <a:lnTo>
                        <a:pt x="105" y="118"/>
                      </a:lnTo>
                      <a:lnTo>
                        <a:pt x="105" y="120"/>
                      </a:lnTo>
                      <a:lnTo>
                        <a:pt x="103" y="120"/>
                      </a:lnTo>
                      <a:lnTo>
                        <a:pt x="101" y="120"/>
                      </a:lnTo>
                      <a:lnTo>
                        <a:pt x="101" y="121"/>
                      </a:lnTo>
                      <a:lnTo>
                        <a:pt x="101" y="123"/>
                      </a:lnTo>
                      <a:lnTo>
                        <a:pt x="99" y="123"/>
                      </a:lnTo>
                      <a:lnTo>
                        <a:pt x="99" y="125"/>
                      </a:lnTo>
                      <a:lnTo>
                        <a:pt x="99" y="127"/>
                      </a:lnTo>
                      <a:lnTo>
                        <a:pt x="97" y="127"/>
                      </a:lnTo>
                      <a:lnTo>
                        <a:pt x="97" y="129"/>
                      </a:lnTo>
                      <a:lnTo>
                        <a:pt x="97" y="131"/>
                      </a:lnTo>
                      <a:lnTo>
                        <a:pt x="96" y="131"/>
                      </a:lnTo>
                      <a:lnTo>
                        <a:pt x="96" y="133"/>
                      </a:lnTo>
                      <a:lnTo>
                        <a:pt x="96" y="135"/>
                      </a:lnTo>
                      <a:lnTo>
                        <a:pt x="94" y="135"/>
                      </a:lnTo>
                      <a:lnTo>
                        <a:pt x="94" y="137"/>
                      </a:lnTo>
                      <a:lnTo>
                        <a:pt x="92" y="137"/>
                      </a:lnTo>
                      <a:lnTo>
                        <a:pt x="92" y="139"/>
                      </a:lnTo>
                      <a:lnTo>
                        <a:pt x="92" y="141"/>
                      </a:lnTo>
                      <a:lnTo>
                        <a:pt x="90" y="141"/>
                      </a:lnTo>
                      <a:lnTo>
                        <a:pt x="90" y="143"/>
                      </a:lnTo>
                      <a:lnTo>
                        <a:pt x="88" y="143"/>
                      </a:lnTo>
                      <a:lnTo>
                        <a:pt x="88" y="144"/>
                      </a:lnTo>
                      <a:lnTo>
                        <a:pt x="88" y="143"/>
                      </a:lnTo>
                      <a:lnTo>
                        <a:pt x="88" y="144"/>
                      </a:lnTo>
                      <a:lnTo>
                        <a:pt x="86" y="144"/>
                      </a:lnTo>
                      <a:lnTo>
                        <a:pt x="86" y="143"/>
                      </a:lnTo>
                      <a:lnTo>
                        <a:pt x="84" y="143"/>
                      </a:lnTo>
                      <a:lnTo>
                        <a:pt x="84" y="141"/>
                      </a:lnTo>
                      <a:lnTo>
                        <a:pt x="84" y="139"/>
                      </a:lnTo>
                      <a:lnTo>
                        <a:pt x="86" y="139"/>
                      </a:lnTo>
                      <a:lnTo>
                        <a:pt x="86" y="137"/>
                      </a:lnTo>
                      <a:lnTo>
                        <a:pt x="86" y="135"/>
                      </a:lnTo>
                      <a:lnTo>
                        <a:pt x="88" y="135"/>
                      </a:lnTo>
                      <a:lnTo>
                        <a:pt x="86" y="133"/>
                      </a:lnTo>
                      <a:lnTo>
                        <a:pt x="84" y="133"/>
                      </a:lnTo>
                      <a:lnTo>
                        <a:pt x="84" y="135"/>
                      </a:lnTo>
                      <a:lnTo>
                        <a:pt x="84" y="133"/>
                      </a:lnTo>
                      <a:lnTo>
                        <a:pt x="82" y="133"/>
                      </a:lnTo>
                      <a:lnTo>
                        <a:pt x="82" y="135"/>
                      </a:lnTo>
                      <a:lnTo>
                        <a:pt x="82" y="133"/>
                      </a:lnTo>
                      <a:lnTo>
                        <a:pt x="82" y="135"/>
                      </a:lnTo>
                      <a:lnTo>
                        <a:pt x="82" y="133"/>
                      </a:lnTo>
                      <a:lnTo>
                        <a:pt x="82" y="135"/>
                      </a:lnTo>
                      <a:lnTo>
                        <a:pt x="82" y="133"/>
                      </a:lnTo>
                      <a:lnTo>
                        <a:pt x="80" y="133"/>
                      </a:lnTo>
                      <a:lnTo>
                        <a:pt x="80" y="135"/>
                      </a:lnTo>
                      <a:lnTo>
                        <a:pt x="80" y="133"/>
                      </a:lnTo>
                      <a:lnTo>
                        <a:pt x="80" y="131"/>
                      </a:lnTo>
                      <a:lnTo>
                        <a:pt x="80" y="129"/>
                      </a:lnTo>
                      <a:lnTo>
                        <a:pt x="82" y="129"/>
                      </a:lnTo>
                      <a:lnTo>
                        <a:pt x="82" y="127"/>
                      </a:lnTo>
                      <a:lnTo>
                        <a:pt x="82" y="125"/>
                      </a:lnTo>
                      <a:lnTo>
                        <a:pt x="80" y="125"/>
                      </a:lnTo>
                      <a:lnTo>
                        <a:pt x="82" y="125"/>
                      </a:lnTo>
                      <a:lnTo>
                        <a:pt x="82" y="123"/>
                      </a:lnTo>
                      <a:lnTo>
                        <a:pt x="82" y="125"/>
                      </a:lnTo>
                      <a:lnTo>
                        <a:pt x="82" y="123"/>
                      </a:lnTo>
                      <a:lnTo>
                        <a:pt x="82" y="121"/>
                      </a:lnTo>
                      <a:lnTo>
                        <a:pt x="82" y="120"/>
                      </a:lnTo>
                      <a:lnTo>
                        <a:pt x="82" y="118"/>
                      </a:lnTo>
                      <a:lnTo>
                        <a:pt x="80" y="118"/>
                      </a:lnTo>
                      <a:lnTo>
                        <a:pt x="80" y="116"/>
                      </a:lnTo>
                      <a:lnTo>
                        <a:pt x="78" y="116"/>
                      </a:lnTo>
                      <a:lnTo>
                        <a:pt x="76" y="116"/>
                      </a:lnTo>
                      <a:lnTo>
                        <a:pt x="76" y="114"/>
                      </a:lnTo>
                      <a:lnTo>
                        <a:pt x="74" y="114"/>
                      </a:lnTo>
                      <a:lnTo>
                        <a:pt x="72" y="114"/>
                      </a:lnTo>
                      <a:lnTo>
                        <a:pt x="72" y="112"/>
                      </a:lnTo>
                      <a:lnTo>
                        <a:pt x="72" y="110"/>
                      </a:lnTo>
                      <a:lnTo>
                        <a:pt x="74" y="110"/>
                      </a:lnTo>
                      <a:lnTo>
                        <a:pt x="72" y="110"/>
                      </a:lnTo>
                      <a:lnTo>
                        <a:pt x="72" y="108"/>
                      </a:lnTo>
                      <a:lnTo>
                        <a:pt x="71" y="108"/>
                      </a:lnTo>
                      <a:lnTo>
                        <a:pt x="71" y="106"/>
                      </a:lnTo>
                      <a:lnTo>
                        <a:pt x="69" y="106"/>
                      </a:lnTo>
                      <a:lnTo>
                        <a:pt x="69" y="108"/>
                      </a:lnTo>
                      <a:lnTo>
                        <a:pt x="69" y="106"/>
                      </a:lnTo>
                      <a:lnTo>
                        <a:pt x="67" y="106"/>
                      </a:lnTo>
                      <a:lnTo>
                        <a:pt x="65" y="106"/>
                      </a:lnTo>
                      <a:lnTo>
                        <a:pt x="65" y="104"/>
                      </a:lnTo>
                      <a:lnTo>
                        <a:pt x="63" y="104"/>
                      </a:lnTo>
                      <a:lnTo>
                        <a:pt x="63" y="106"/>
                      </a:lnTo>
                      <a:lnTo>
                        <a:pt x="63" y="104"/>
                      </a:lnTo>
                      <a:lnTo>
                        <a:pt x="61" y="104"/>
                      </a:lnTo>
                      <a:lnTo>
                        <a:pt x="59" y="104"/>
                      </a:lnTo>
                      <a:lnTo>
                        <a:pt x="57" y="104"/>
                      </a:lnTo>
                      <a:lnTo>
                        <a:pt x="57" y="106"/>
                      </a:lnTo>
                      <a:lnTo>
                        <a:pt x="55" y="106"/>
                      </a:lnTo>
                      <a:lnTo>
                        <a:pt x="55" y="104"/>
                      </a:lnTo>
                      <a:lnTo>
                        <a:pt x="53" y="104"/>
                      </a:lnTo>
                      <a:lnTo>
                        <a:pt x="51" y="104"/>
                      </a:lnTo>
                      <a:lnTo>
                        <a:pt x="51" y="102"/>
                      </a:lnTo>
                      <a:lnTo>
                        <a:pt x="51" y="104"/>
                      </a:lnTo>
                      <a:lnTo>
                        <a:pt x="51" y="102"/>
                      </a:lnTo>
                      <a:lnTo>
                        <a:pt x="51" y="104"/>
                      </a:lnTo>
                      <a:lnTo>
                        <a:pt x="49" y="104"/>
                      </a:lnTo>
                      <a:lnTo>
                        <a:pt x="49" y="102"/>
                      </a:lnTo>
                      <a:lnTo>
                        <a:pt x="48" y="102"/>
                      </a:lnTo>
                      <a:lnTo>
                        <a:pt x="46" y="102"/>
                      </a:lnTo>
                      <a:lnTo>
                        <a:pt x="46" y="100"/>
                      </a:lnTo>
                      <a:lnTo>
                        <a:pt x="44" y="100"/>
                      </a:lnTo>
                      <a:lnTo>
                        <a:pt x="42" y="98"/>
                      </a:lnTo>
                      <a:lnTo>
                        <a:pt x="40" y="98"/>
                      </a:lnTo>
                      <a:lnTo>
                        <a:pt x="38" y="98"/>
                      </a:lnTo>
                      <a:lnTo>
                        <a:pt x="38" y="96"/>
                      </a:lnTo>
                      <a:lnTo>
                        <a:pt x="36" y="96"/>
                      </a:lnTo>
                      <a:lnTo>
                        <a:pt x="34" y="96"/>
                      </a:lnTo>
                      <a:lnTo>
                        <a:pt x="32" y="96"/>
                      </a:lnTo>
                      <a:lnTo>
                        <a:pt x="30" y="95"/>
                      </a:lnTo>
                      <a:lnTo>
                        <a:pt x="28" y="95"/>
                      </a:lnTo>
                      <a:lnTo>
                        <a:pt x="26" y="95"/>
                      </a:lnTo>
                      <a:lnTo>
                        <a:pt x="24" y="95"/>
                      </a:lnTo>
                      <a:lnTo>
                        <a:pt x="24" y="93"/>
                      </a:lnTo>
                      <a:lnTo>
                        <a:pt x="23" y="93"/>
                      </a:lnTo>
                      <a:lnTo>
                        <a:pt x="21" y="93"/>
                      </a:lnTo>
                      <a:lnTo>
                        <a:pt x="17" y="93"/>
                      </a:lnTo>
                      <a:lnTo>
                        <a:pt x="17" y="91"/>
                      </a:lnTo>
                      <a:lnTo>
                        <a:pt x="15" y="91"/>
                      </a:lnTo>
                      <a:lnTo>
                        <a:pt x="13" y="91"/>
                      </a:lnTo>
                      <a:lnTo>
                        <a:pt x="11" y="91"/>
                      </a:lnTo>
                      <a:lnTo>
                        <a:pt x="11" y="89"/>
                      </a:lnTo>
                      <a:lnTo>
                        <a:pt x="9" y="89"/>
                      </a:lnTo>
                      <a:lnTo>
                        <a:pt x="9" y="87"/>
                      </a:lnTo>
                      <a:lnTo>
                        <a:pt x="7" y="87"/>
                      </a:lnTo>
                      <a:lnTo>
                        <a:pt x="7" y="85"/>
                      </a:lnTo>
                      <a:lnTo>
                        <a:pt x="7" y="83"/>
                      </a:lnTo>
                      <a:lnTo>
                        <a:pt x="5" y="83"/>
                      </a:lnTo>
                      <a:lnTo>
                        <a:pt x="5" y="81"/>
                      </a:lnTo>
                      <a:lnTo>
                        <a:pt x="3" y="81"/>
                      </a:lnTo>
                      <a:lnTo>
                        <a:pt x="3" y="79"/>
                      </a:lnTo>
                      <a:lnTo>
                        <a:pt x="1" y="79"/>
                      </a:lnTo>
                      <a:lnTo>
                        <a:pt x="1" y="81"/>
                      </a:lnTo>
                      <a:lnTo>
                        <a:pt x="1" y="79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0" y="79"/>
                      </a:lnTo>
                      <a:lnTo>
                        <a:pt x="0" y="77"/>
                      </a:lnTo>
                      <a:lnTo>
                        <a:pt x="1" y="77"/>
                      </a:lnTo>
                      <a:lnTo>
                        <a:pt x="3" y="77"/>
                      </a:lnTo>
                      <a:lnTo>
                        <a:pt x="5" y="77"/>
                      </a:lnTo>
                      <a:lnTo>
                        <a:pt x="5" y="75"/>
                      </a:lnTo>
                      <a:lnTo>
                        <a:pt x="7" y="75"/>
                      </a:lnTo>
                      <a:lnTo>
                        <a:pt x="9" y="75"/>
                      </a:lnTo>
                      <a:lnTo>
                        <a:pt x="11" y="75"/>
                      </a:lnTo>
                      <a:lnTo>
                        <a:pt x="11" y="73"/>
                      </a:lnTo>
                      <a:lnTo>
                        <a:pt x="13" y="73"/>
                      </a:lnTo>
                      <a:lnTo>
                        <a:pt x="13" y="72"/>
                      </a:lnTo>
                      <a:lnTo>
                        <a:pt x="15" y="72"/>
                      </a:lnTo>
                      <a:lnTo>
                        <a:pt x="15" y="70"/>
                      </a:lnTo>
                      <a:lnTo>
                        <a:pt x="17" y="70"/>
                      </a:lnTo>
                      <a:lnTo>
                        <a:pt x="17" y="68"/>
                      </a:lnTo>
                      <a:lnTo>
                        <a:pt x="19" y="68"/>
                      </a:lnTo>
                      <a:lnTo>
                        <a:pt x="21" y="68"/>
                      </a:lnTo>
                      <a:lnTo>
                        <a:pt x="21" y="66"/>
                      </a:lnTo>
                      <a:lnTo>
                        <a:pt x="23" y="66"/>
                      </a:lnTo>
                      <a:lnTo>
                        <a:pt x="24" y="66"/>
                      </a:lnTo>
                      <a:lnTo>
                        <a:pt x="24" y="68"/>
                      </a:lnTo>
                      <a:lnTo>
                        <a:pt x="26" y="68"/>
                      </a:lnTo>
                      <a:lnTo>
                        <a:pt x="26" y="66"/>
                      </a:lnTo>
                      <a:lnTo>
                        <a:pt x="28" y="66"/>
                      </a:lnTo>
                      <a:lnTo>
                        <a:pt x="30" y="66"/>
                      </a:lnTo>
                      <a:lnTo>
                        <a:pt x="32" y="66"/>
                      </a:lnTo>
                      <a:lnTo>
                        <a:pt x="34" y="66"/>
                      </a:lnTo>
                      <a:lnTo>
                        <a:pt x="34" y="64"/>
                      </a:lnTo>
                      <a:lnTo>
                        <a:pt x="36" y="64"/>
                      </a:lnTo>
                      <a:lnTo>
                        <a:pt x="38" y="62"/>
                      </a:lnTo>
                      <a:lnTo>
                        <a:pt x="38" y="60"/>
                      </a:lnTo>
                      <a:lnTo>
                        <a:pt x="40" y="60"/>
                      </a:lnTo>
                      <a:lnTo>
                        <a:pt x="42" y="60"/>
                      </a:lnTo>
                      <a:lnTo>
                        <a:pt x="44" y="60"/>
                      </a:lnTo>
                      <a:lnTo>
                        <a:pt x="44" y="58"/>
                      </a:lnTo>
                      <a:lnTo>
                        <a:pt x="44" y="60"/>
                      </a:lnTo>
                      <a:lnTo>
                        <a:pt x="44" y="58"/>
                      </a:lnTo>
                      <a:lnTo>
                        <a:pt x="46" y="58"/>
                      </a:lnTo>
                      <a:lnTo>
                        <a:pt x="48" y="56"/>
                      </a:lnTo>
                      <a:lnTo>
                        <a:pt x="48" y="54"/>
                      </a:lnTo>
                      <a:lnTo>
                        <a:pt x="49" y="54"/>
                      </a:lnTo>
                      <a:lnTo>
                        <a:pt x="49" y="52"/>
                      </a:lnTo>
                      <a:lnTo>
                        <a:pt x="51" y="52"/>
                      </a:lnTo>
                      <a:lnTo>
                        <a:pt x="51" y="50"/>
                      </a:lnTo>
                      <a:lnTo>
                        <a:pt x="53" y="50"/>
                      </a:lnTo>
                      <a:lnTo>
                        <a:pt x="53" y="48"/>
                      </a:lnTo>
                      <a:lnTo>
                        <a:pt x="55" y="48"/>
                      </a:lnTo>
                      <a:close/>
                      <a:moveTo>
                        <a:pt x="88" y="39"/>
                      </a:moveTo>
                      <a:lnTo>
                        <a:pt x="88" y="41"/>
                      </a:lnTo>
                      <a:lnTo>
                        <a:pt x="88" y="39"/>
                      </a:lnTo>
                      <a:close/>
                      <a:moveTo>
                        <a:pt x="80" y="37"/>
                      </a:moveTo>
                      <a:lnTo>
                        <a:pt x="82" y="37"/>
                      </a:lnTo>
                      <a:lnTo>
                        <a:pt x="84" y="37"/>
                      </a:lnTo>
                      <a:lnTo>
                        <a:pt x="84" y="39"/>
                      </a:lnTo>
                      <a:lnTo>
                        <a:pt x="86" y="41"/>
                      </a:lnTo>
                      <a:lnTo>
                        <a:pt x="84" y="41"/>
                      </a:lnTo>
                      <a:lnTo>
                        <a:pt x="82" y="41"/>
                      </a:lnTo>
                      <a:lnTo>
                        <a:pt x="80" y="41"/>
                      </a:lnTo>
                      <a:lnTo>
                        <a:pt x="78" y="41"/>
                      </a:lnTo>
                      <a:lnTo>
                        <a:pt x="76" y="41"/>
                      </a:lnTo>
                      <a:lnTo>
                        <a:pt x="76" y="43"/>
                      </a:lnTo>
                      <a:lnTo>
                        <a:pt x="78" y="43"/>
                      </a:lnTo>
                      <a:lnTo>
                        <a:pt x="76" y="43"/>
                      </a:lnTo>
                      <a:lnTo>
                        <a:pt x="76" y="45"/>
                      </a:lnTo>
                      <a:lnTo>
                        <a:pt x="74" y="45"/>
                      </a:lnTo>
                      <a:lnTo>
                        <a:pt x="74" y="47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1" y="48"/>
                      </a:lnTo>
                      <a:lnTo>
                        <a:pt x="69" y="48"/>
                      </a:lnTo>
                      <a:lnTo>
                        <a:pt x="69" y="50"/>
                      </a:lnTo>
                      <a:lnTo>
                        <a:pt x="69" y="52"/>
                      </a:lnTo>
                      <a:lnTo>
                        <a:pt x="67" y="52"/>
                      </a:lnTo>
                      <a:lnTo>
                        <a:pt x="67" y="54"/>
                      </a:lnTo>
                      <a:lnTo>
                        <a:pt x="65" y="54"/>
                      </a:lnTo>
                      <a:lnTo>
                        <a:pt x="65" y="56"/>
                      </a:lnTo>
                      <a:lnTo>
                        <a:pt x="65" y="58"/>
                      </a:lnTo>
                      <a:lnTo>
                        <a:pt x="63" y="58"/>
                      </a:lnTo>
                      <a:lnTo>
                        <a:pt x="63" y="60"/>
                      </a:lnTo>
                      <a:lnTo>
                        <a:pt x="63" y="58"/>
                      </a:lnTo>
                      <a:lnTo>
                        <a:pt x="63" y="60"/>
                      </a:lnTo>
                      <a:lnTo>
                        <a:pt x="63" y="58"/>
                      </a:lnTo>
                      <a:lnTo>
                        <a:pt x="61" y="58"/>
                      </a:lnTo>
                      <a:lnTo>
                        <a:pt x="61" y="56"/>
                      </a:lnTo>
                      <a:lnTo>
                        <a:pt x="61" y="54"/>
                      </a:lnTo>
                      <a:lnTo>
                        <a:pt x="63" y="54"/>
                      </a:lnTo>
                      <a:lnTo>
                        <a:pt x="63" y="52"/>
                      </a:lnTo>
                      <a:lnTo>
                        <a:pt x="63" y="50"/>
                      </a:lnTo>
                      <a:lnTo>
                        <a:pt x="63" y="52"/>
                      </a:lnTo>
                      <a:lnTo>
                        <a:pt x="63" y="50"/>
                      </a:lnTo>
                      <a:lnTo>
                        <a:pt x="63" y="52"/>
                      </a:lnTo>
                      <a:lnTo>
                        <a:pt x="61" y="52"/>
                      </a:lnTo>
                      <a:lnTo>
                        <a:pt x="63" y="52"/>
                      </a:lnTo>
                      <a:lnTo>
                        <a:pt x="63" y="54"/>
                      </a:lnTo>
                      <a:lnTo>
                        <a:pt x="61" y="54"/>
                      </a:lnTo>
                      <a:lnTo>
                        <a:pt x="59" y="54"/>
                      </a:lnTo>
                      <a:lnTo>
                        <a:pt x="59" y="52"/>
                      </a:lnTo>
                      <a:lnTo>
                        <a:pt x="57" y="52"/>
                      </a:lnTo>
                      <a:lnTo>
                        <a:pt x="55" y="52"/>
                      </a:lnTo>
                      <a:lnTo>
                        <a:pt x="55" y="50"/>
                      </a:lnTo>
                      <a:lnTo>
                        <a:pt x="57" y="50"/>
                      </a:lnTo>
                      <a:lnTo>
                        <a:pt x="57" y="48"/>
                      </a:lnTo>
                      <a:lnTo>
                        <a:pt x="55" y="48"/>
                      </a:lnTo>
                      <a:lnTo>
                        <a:pt x="57" y="48"/>
                      </a:lnTo>
                      <a:lnTo>
                        <a:pt x="57" y="47"/>
                      </a:lnTo>
                      <a:lnTo>
                        <a:pt x="59" y="47"/>
                      </a:lnTo>
                      <a:lnTo>
                        <a:pt x="59" y="45"/>
                      </a:lnTo>
                      <a:lnTo>
                        <a:pt x="61" y="45"/>
                      </a:lnTo>
                      <a:lnTo>
                        <a:pt x="61" y="43"/>
                      </a:lnTo>
                      <a:lnTo>
                        <a:pt x="63" y="43"/>
                      </a:lnTo>
                      <a:lnTo>
                        <a:pt x="63" y="41"/>
                      </a:lnTo>
                      <a:lnTo>
                        <a:pt x="65" y="41"/>
                      </a:lnTo>
                      <a:lnTo>
                        <a:pt x="67" y="41"/>
                      </a:lnTo>
                      <a:lnTo>
                        <a:pt x="67" y="39"/>
                      </a:lnTo>
                      <a:lnTo>
                        <a:pt x="69" y="39"/>
                      </a:lnTo>
                      <a:lnTo>
                        <a:pt x="69" y="37"/>
                      </a:lnTo>
                      <a:lnTo>
                        <a:pt x="71" y="37"/>
                      </a:lnTo>
                      <a:lnTo>
                        <a:pt x="72" y="37"/>
                      </a:lnTo>
                      <a:lnTo>
                        <a:pt x="74" y="37"/>
                      </a:lnTo>
                      <a:lnTo>
                        <a:pt x="76" y="37"/>
                      </a:lnTo>
                      <a:lnTo>
                        <a:pt x="78" y="37"/>
                      </a:lnTo>
                      <a:lnTo>
                        <a:pt x="80" y="37"/>
                      </a:lnTo>
                      <a:close/>
                      <a:moveTo>
                        <a:pt x="38" y="18"/>
                      </a:moveTo>
                      <a:lnTo>
                        <a:pt x="36" y="18"/>
                      </a:lnTo>
                      <a:lnTo>
                        <a:pt x="38" y="18"/>
                      </a:lnTo>
                      <a:close/>
                      <a:moveTo>
                        <a:pt x="38" y="16"/>
                      </a:moveTo>
                      <a:lnTo>
                        <a:pt x="40" y="16"/>
                      </a:lnTo>
                      <a:lnTo>
                        <a:pt x="38" y="16"/>
                      </a:lnTo>
                      <a:close/>
                      <a:moveTo>
                        <a:pt x="57" y="8"/>
                      </a:moveTo>
                      <a:lnTo>
                        <a:pt x="59" y="8"/>
                      </a:lnTo>
                      <a:lnTo>
                        <a:pt x="57" y="8"/>
                      </a:lnTo>
                      <a:close/>
                      <a:moveTo>
                        <a:pt x="59" y="8"/>
                      </a:moveTo>
                      <a:lnTo>
                        <a:pt x="59" y="6"/>
                      </a:lnTo>
                      <a:lnTo>
                        <a:pt x="59" y="8"/>
                      </a:lnTo>
                      <a:close/>
                      <a:moveTo>
                        <a:pt x="59" y="8"/>
                      </a:moveTo>
                      <a:lnTo>
                        <a:pt x="59" y="6"/>
                      </a:lnTo>
                      <a:lnTo>
                        <a:pt x="59" y="8"/>
                      </a:lnTo>
                      <a:close/>
                      <a:moveTo>
                        <a:pt x="55" y="6"/>
                      </a:moveTo>
                      <a:lnTo>
                        <a:pt x="55" y="4"/>
                      </a:lnTo>
                      <a:lnTo>
                        <a:pt x="57" y="4"/>
                      </a:lnTo>
                      <a:lnTo>
                        <a:pt x="55" y="4"/>
                      </a:lnTo>
                      <a:lnTo>
                        <a:pt x="55" y="6"/>
                      </a:lnTo>
                      <a:close/>
                      <a:moveTo>
                        <a:pt x="55" y="6"/>
                      </a:moveTo>
                      <a:lnTo>
                        <a:pt x="57" y="6"/>
                      </a:lnTo>
                      <a:lnTo>
                        <a:pt x="57" y="4"/>
                      </a:lnTo>
                      <a:lnTo>
                        <a:pt x="57" y="6"/>
                      </a:lnTo>
                      <a:lnTo>
                        <a:pt x="59" y="6"/>
                      </a:lnTo>
                      <a:lnTo>
                        <a:pt x="59" y="4"/>
                      </a:lnTo>
                      <a:lnTo>
                        <a:pt x="61" y="4"/>
                      </a:lnTo>
                      <a:lnTo>
                        <a:pt x="59" y="4"/>
                      </a:lnTo>
                      <a:lnTo>
                        <a:pt x="61" y="4"/>
                      </a:lnTo>
                      <a:lnTo>
                        <a:pt x="63" y="2"/>
                      </a:lnTo>
                      <a:lnTo>
                        <a:pt x="63" y="4"/>
                      </a:lnTo>
                      <a:lnTo>
                        <a:pt x="61" y="4"/>
                      </a:lnTo>
                      <a:lnTo>
                        <a:pt x="59" y="4"/>
                      </a:lnTo>
                      <a:lnTo>
                        <a:pt x="59" y="6"/>
                      </a:lnTo>
                      <a:lnTo>
                        <a:pt x="61" y="6"/>
                      </a:lnTo>
                      <a:lnTo>
                        <a:pt x="61" y="4"/>
                      </a:lnTo>
                      <a:lnTo>
                        <a:pt x="61" y="6"/>
                      </a:lnTo>
                      <a:lnTo>
                        <a:pt x="59" y="6"/>
                      </a:lnTo>
                      <a:lnTo>
                        <a:pt x="57" y="6"/>
                      </a:lnTo>
                      <a:lnTo>
                        <a:pt x="57" y="8"/>
                      </a:lnTo>
                      <a:lnTo>
                        <a:pt x="55" y="8"/>
                      </a:lnTo>
                      <a:lnTo>
                        <a:pt x="55" y="10"/>
                      </a:lnTo>
                      <a:lnTo>
                        <a:pt x="55" y="8"/>
                      </a:lnTo>
                      <a:lnTo>
                        <a:pt x="57" y="8"/>
                      </a:lnTo>
                      <a:lnTo>
                        <a:pt x="57" y="10"/>
                      </a:lnTo>
                      <a:lnTo>
                        <a:pt x="55" y="10"/>
                      </a:lnTo>
                      <a:lnTo>
                        <a:pt x="55" y="12"/>
                      </a:lnTo>
                      <a:lnTo>
                        <a:pt x="55" y="10"/>
                      </a:lnTo>
                      <a:lnTo>
                        <a:pt x="55" y="12"/>
                      </a:lnTo>
                      <a:lnTo>
                        <a:pt x="53" y="12"/>
                      </a:lnTo>
                      <a:lnTo>
                        <a:pt x="51" y="12"/>
                      </a:lnTo>
                      <a:lnTo>
                        <a:pt x="49" y="12"/>
                      </a:lnTo>
                      <a:lnTo>
                        <a:pt x="49" y="14"/>
                      </a:lnTo>
                      <a:lnTo>
                        <a:pt x="48" y="14"/>
                      </a:lnTo>
                      <a:lnTo>
                        <a:pt x="46" y="14"/>
                      </a:lnTo>
                      <a:lnTo>
                        <a:pt x="46" y="16"/>
                      </a:lnTo>
                      <a:lnTo>
                        <a:pt x="44" y="16"/>
                      </a:lnTo>
                      <a:lnTo>
                        <a:pt x="44" y="18"/>
                      </a:lnTo>
                      <a:lnTo>
                        <a:pt x="46" y="18"/>
                      </a:lnTo>
                      <a:lnTo>
                        <a:pt x="48" y="18"/>
                      </a:lnTo>
                      <a:lnTo>
                        <a:pt x="48" y="16"/>
                      </a:lnTo>
                      <a:lnTo>
                        <a:pt x="48" y="18"/>
                      </a:lnTo>
                      <a:lnTo>
                        <a:pt x="46" y="18"/>
                      </a:lnTo>
                      <a:lnTo>
                        <a:pt x="44" y="18"/>
                      </a:lnTo>
                      <a:lnTo>
                        <a:pt x="44" y="20"/>
                      </a:lnTo>
                      <a:lnTo>
                        <a:pt x="42" y="20"/>
                      </a:lnTo>
                      <a:lnTo>
                        <a:pt x="40" y="20"/>
                      </a:lnTo>
                      <a:lnTo>
                        <a:pt x="38" y="20"/>
                      </a:lnTo>
                      <a:lnTo>
                        <a:pt x="36" y="20"/>
                      </a:lnTo>
                      <a:lnTo>
                        <a:pt x="38" y="20"/>
                      </a:lnTo>
                      <a:lnTo>
                        <a:pt x="38" y="18"/>
                      </a:lnTo>
                      <a:lnTo>
                        <a:pt x="38" y="16"/>
                      </a:lnTo>
                      <a:lnTo>
                        <a:pt x="40" y="16"/>
                      </a:lnTo>
                      <a:lnTo>
                        <a:pt x="38" y="16"/>
                      </a:lnTo>
                      <a:lnTo>
                        <a:pt x="38" y="18"/>
                      </a:lnTo>
                      <a:lnTo>
                        <a:pt x="38" y="16"/>
                      </a:lnTo>
                      <a:lnTo>
                        <a:pt x="40" y="16"/>
                      </a:lnTo>
                      <a:lnTo>
                        <a:pt x="40" y="14"/>
                      </a:lnTo>
                      <a:lnTo>
                        <a:pt x="42" y="14"/>
                      </a:lnTo>
                      <a:lnTo>
                        <a:pt x="44" y="12"/>
                      </a:lnTo>
                      <a:lnTo>
                        <a:pt x="46" y="12"/>
                      </a:lnTo>
                      <a:lnTo>
                        <a:pt x="48" y="12"/>
                      </a:lnTo>
                      <a:lnTo>
                        <a:pt x="48" y="10"/>
                      </a:lnTo>
                      <a:lnTo>
                        <a:pt x="49" y="10"/>
                      </a:lnTo>
                      <a:lnTo>
                        <a:pt x="51" y="10"/>
                      </a:lnTo>
                      <a:lnTo>
                        <a:pt x="51" y="8"/>
                      </a:lnTo>
                      <a:lnTo>
                        <a:pt x="53" y="8"/>
                      </a:lnTo>
                      <a:lnTo>
                        <a:pt x="53" y="6"/>
                      </a:lnTo>
                      <a:lnTo>
                        <a:pt x="53" y="8"/>
                      </a:lnTo>
                      <a:lnTo>
                        <a:pt x="53" y="6"/>
                      </a:lnTo>
                      <a:lnTo>
                        <a:pt x="55" y="6"/>
                      </a:lnTo>
                      <a:close/>
                      <a:moveTo>
                        <a:pt x="65" y="2"/>
                      </a:moveTo>
                      <a:lnTo>
                        <a:pt x="65" y="0"/>
                      </a:lnTo>
                      <a:lnTo>
                        <a:pt x="65" y="2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52" name="Freeform 1329"/>
                <p:cNvSpPr>
                  <a:spLocks noEditPoints="1"/>
                </p:cNvSpPr>
                <p:nvPr/>
              </p:nvSpPr>
              <p:spPr bwMode="auto">
                <a:xfrm>
                  <a:off x="5224761" y="2815570"/>
                  <a:ext cx="444500" cy="166688"/>
                </a:xfrm>
                <a:custGeom>
                  <a:avLst/>
                  <a:gdLst>
                    <a:gd name="T0" fmla="*/ 201 w 280"/>
                    <a:gd name="T1" fmla="*/ 103 h 105"/>
                    <a:gd name="T2" fmla="*/ 201 w 280"/>
                    <a:gd name="T3" fmla="*/ 94 h 105"/>
                    <a:gd name="T4" fmla="*/ 224 w 280"/>
                    <a:gd name="T5" fmla="*/ 76 h 105"/>
                    <a:gd name="T6" fmla="*/ 236 w 280"/>
                    <a:gd name="T7" fmla="*/ 73 h 105"/>
                    <a:gd name="T8" fmla="*/ 241 w 280"/>
                    <a:gd name="T9" fmla="*/ 71 h 105"/>
                    <a:gd name="T10" fmla="*/ 247 w 280"/>
                    <a:gd name="T11" fmla="*/ 71 h 105"/>
                    <a:gd name="T12" fmla="*/ 255 w 280"/>
                    <a:gd name="T13" fmla="*/ 63 h 105"/>
                    <a:gd name="T14" fmla="*/ 268 w 280"/>
                    <a:gd name="T15" fmla="*/ 53 h 105"/>
                    <a:gd name="T16" fmla="*/ 278 w 280"/>
                    <a:gd name="T17" fmla="*/ 42 h 105"/>
                    <a:gd name="T18" fmla="*/ 278 w 280"/>
                    <a:gd name="T19" fmla="*/ 44 h 105"/>
                    <a:gd name="T20" fmla="*/ 274 w 280"/>
                    <a:gd name="T21" fmla="*/ 28 h 105"/>
                    <a:gd name="T22" fmla="*/ 268 w 280"/>
                    <a:gd name="T23" fmla="*/ 11 h 105"/>
                    <a:gd name="T24" fmla="*/ 266 w 280"/>
                    <a:gd name="T25" fmla="*/ 3 h 105"/>
                    <a:gd name="T26" fmla="*/ 264 w 280"/>
                    <a:gd name="T27" fmla="*/ 2 h 105"/>
                    <a:gd name="T28" fmla="*/ 276 w 280"/>
                    <a:gd name="T29" fmla="*/ 25 h 105"/>
                    <a:gd name="T30" fmla="*/ 268 w 280"/>
                    <a:gd name="T31" fmla="*/ 13 h 105"/>
                    <a:gd name="T32" fmla="*/ 264 w 280"/>
                    <a:gd name="T33" fmla="*/ 15 h 105"/>
                    <a:gd name="T34" fmla="*/ 255 w 280"/>
                    <a:gd name="T35" fmla="*/ 11 h 105"/>
                    <a:gd name="T36" fmla="*/ 253 w 280"/>
                    <a:gd name="T37" fmla="*/ 13 h 105"/>
                    <a:gd name="T38" fmla="*/ 249 w 280"/>
                    <a:gd name="T39" fmla="*/ 19 h 105"/>
                    <a:gd name="T40" fmla="*/ 238 w 280"/>
                    <a:gd name="T41" fmla="*/ 7 h 105"/>
                    <a:gd name="T42" fmla="*/ 241 w 280"/>
                    <a:gd name="T43" fmla="*/ 23 h 105"/>
                    <a:gd name="T44" fmla="*/ 261 w 280"/>
                    <a:gd name="T45" fmla="*/ 23 h 105"/>
                    <a:gd name="T46" fmla="*/ 261 w 280"/>
                    <a:gd name="T47" fmla="*/ 30 h 105"/>
                    <a:gd name="T48" fmla="*/ 266 w 280"/>
                    <a:gd name="T49" fmla="*/ 25 h 105"/>
                    <a:gd name="T50" fmla="*/ 264 w 280"/>
                    <a:gd name="T51" fmla="*/ 40 h 105"/>
                    <a:gd name="T52" fmla="*/ 251 w 280"/>
                    <a:gd name="T53" fmla="*/ 46 h 105"/>
                    <a:gd name="T54" fmla="*/ 247 w 280"/>
                    <a:gd name="T55" fmla="*/ 46 h 105"/>
                    <a:gd name="T56" fmla="*/ 247 w 280"/>
                    <a:gd name="T57" fmla="*/ 40 h 105"/>
                    <a:gd name="T58" fmla="*/ 243 w 280"/>
                    <a:gd name="T59" fmla="*/ 44 h 105"/>
                    <a:gd name="T60" fmla="*/ 228 w 280"/>
                    <a:gd name="T61" fmla="*/ 40 h 105"/>
                    <a:gd name="T62" fmla="*/ 241 w 280"/>
                    <a:gd name="T63" fmla="*/ 50 h 105"/>
                    <a:gd name="T64" fmla="*/ 245 w 280"/>
                    <a:gd name="T65" fmla="*/ 51 h 105"/>
                    <a:gd name="T66" fmla="*/ 243 w 280"/>
                    <a:gd name="T67" fmla="*/ 57 h 105"/>
                    <a:gd name="T68" fmla="*/ 234 w 280"/>
                    <a:gd name="T69" fmla="*/ 59 h 105"/>
                    <a:gd name="T70" fmla="*/ 232 w 280"/>
                    <a:gd name="T71" fmla="*/ 61 h 105"/>
                    <a:gd name="T72" fmla="*/ 243 w 280"/>
                    <a:gd name="T73" fmla="*/ 61 h 105"/>
                    <a:gd name="T74" fmla="*/ 249 w 280"/>
                    <a:gd name="T75" fmla="*/ 61 h 105"/>
                    <a:gd name="T76" fmla="*/ 251 w 280"/>
                    <a:gd name="T77" fmla="*/ 63 h 105"/>
                    <a:gd name="T78" fmla="*/ 243 w 280"/>
                    <a:gd name="T79" fmla="*/ 69 h 105"/>
                    <a:gd name="T80" fmla="*/ 240 w 280"/>
                    <a:gd name="T81" fmla="*/ 73 h 105"/>
                    <a:gd name="T82" fmla="*/ 226 w 280"/>
                    <a:gd name="T83" fmla="*/ 75 h 105"/>
                    <a:gd name="T84" fmla="*/ 218 w 280"/>
                    <a:gd name="T85" fmla="*/ 75 h 105"/>
                    <a:gd name="T86" fmla="*/ 213 w 280"/>
                    <a:gd name="T87" fmla="*/ 82 h 105"/>
                    <a:gd name="T88" fmla="*/ 203 w 280"/>
                    <a:gd name="T89" fmla="*/ 96 h 105"/>
                    <a:gd name="T90" fmla="*/ 193 w 280"/>
                    <a:gd name="T91" fmla="*/ 101 h 105"/>
                    <a:gd name="T92" fmla="*/ 188 w 280"/>
                    <a:gd name="T93" fmla="*/ 103 h 105"/>
                    <a:gd name="T94" fmla="*/ 159 w 280"/>
                    <a:gd name="T95" fmla="*/ 82 h 105"/>
                    <a:gd name="T96" fmla="*/ 124 w 280"/>
                    <a:gd name="T97" fmla="*/ 69 h 105"/>
                    <a:gd name="T98" fmla="*/ 92 w 280"/>
                    <a:gd name="T99" fmla="*/ 53 h 105"/>
                    <a:gd name="T100" fmla="*/ 57 w 280"/>
                    <a:gd name="T101" fmla="*/ 55 h 105"/>
                    <a:gd name="T102" fmla="*/ 32 w 280"/>
                    <a:gd name="T103" fmla="*/ 61 h 105"/>
                    <a:gd name="T104" fmla="*/ 3 w 280"/>
                    <a:gd name="T105" fmla="*/ 50 h 105"/>
                    <a:gd name="T106" fmla="*/ 21 w 280"/>
                    <a:gd name="T107" fmla="*/ 38 h 105"/>
                    <a:gd name="T108" fmla="*/ 44 w 280"/>
                    <a:gd name="T109" fmla="*/ 27 h 105"/>
                    <a:gd name="T110" fmla="*/ 57 w 280"/>
                    <a:gd name="T111" fmla="*/ 23 h 105"/>
                    <a:gd name="T112" fmla="*/ 76 w 280"/>
                    <a:gd name="T113" fmla="*/ 11 h 105"/>
                    <a:gd name="T114" fmla="*/ 103 w 280"/>
                    <a:gd name="T115" fmla="*/ 0 h 105"/>
                    <a:gd name="T116" fmla="*/ 144 w 280"/>
                    <a:gd name="T117" fmla="*/ 2 h 105"/>
                    <a:gd name="T118" fmla="*/ 186 w 280"/>
                    <a:gd name="T119" fmla="*/ 2 h 105"/>
                    <a:gd name="T120" fmla="*/ 226 w 280"/>
                    <a:gd name="T121" fmla="*/ 0 h 105"/>
                    <a:gd name="T122" fmla="*/ 259 w 280"/>
                    <a:gd name="T123" fmla="*/ 2 h 105"/>
                    <a:gd name="T124" fmla="*/ 266 w 280"/>
                    <a:gd name="T125" fmla="*/ 17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80" h="105">
                      <a:moveTo>
                        <a:pt x="186" y="103"/>
                      </a:moveTo>
                      <a:lnTo>
                        <a:pt x="184" y="103"/>
                      </a:lnTo>
                      <a:lnTo>
                        <a:pt x="182" y="105"/>
                      </a:lnTo>
                      <a:lnTo>
                        <a:pt x="182" y="103"/>
                      </a:lnTo>
                      <a:lnTo>
                        <a:pt x="182" y="105"/>
                      </a:lnTo>
                      <a:lnTo>
                        <a:pt x="182" y="103"/>
                      </a:lnTo>
                      <a:lnTo>
                        <a:pt x="184" y="103"/>
                      </a:lnTo>
                      <a:lnTo>
                        <a:pt x="186" y="103"/>
                      </a:lnTo>
                      <a:lnTo>
                        <a:pt x="188" y="103"/>
                      </a:lnTo>
                      <a:lnTo>
                        <a:pt x="186" y="103"/>
                      </a:lnTo>
                      <a:close/>
                      <a:moveTo>
                        <a:pt x="199" y="103"/>
                      </a:moveTo>
                      <a:lnTo>
                        <a:pt x="199" y="101"/>
                      </a:lnTo>
                      <a:lnTo>
                        <a:pt x="199" y="103"/>
                      </a:lnTo>
                      <a:close/>
                      <a:moveTo>
                        <a:pt x="201" y="101"/>
                      </a:moveTo>
                      <a:lnTo>
                        <a:pt x="201" y="103"/>
                      </a:lnTo>
                      <a:lnTo>
                        <a:pt x="199" y="103"/>
                      </a:lnTo>
                      <a:lnTo>
                        <a:pt x="199" y="101"/>
                      </a:lnTo>
                      <a:lnTo>
                        <a:pt x="199" y="103"/>
                      </a:lnTo>
                      <a:lnTo>
                        <a:pt x="199" y="101"/>
                      </a:lnTo>
                      <a:lnTo>
                        <a:pt x="201" y="101"/>
                      </a:lnTo>
                      <a:close/>
                      <a:moveTo>
                        <a:pt x="201" y="101"/>
                      </a:moveTo>
                      <a:lnTo>
                        <a:pt x="201" y="103"/>
                      </a:lnTo>
                      <a:lnTo>
                        <a:pt x="201" y="105"/>
                      </a:lnTo>
                      <a:lnTo>
                        <a:pt x="199" y="105"/>
                      </a:lnTo>
                      <a:lnTo>
                        <a:pt x="199" y="103"/>
                      </a:lnTo>
                      <a:lnTo>
                        <a:pt x="201" y="103"/>
                      </a:lnTo>
                      <a:lnTo>
                        <a:pt x="201" y="101"/>
                      </a:lnTo>
                      <a:close/>
                      <a:moveTo>
                        <a:pt x="201" y="99"/>
                      </a:moveTo>
                      <a:lnTo>
                        <a:pt x="201" y="101"/>
                      </a:lnTo>
                      <a:lnTo>
                        <a:pt x="201" y="99"/>
                      </a:lnTo>
                      <a:lnTo>
                        <a:pt x="201" y="101"/>
                      </a:lnTo>
                      <a:lnTo>
                        <a:pt x="199" y="101"/>
                      </a:lnTo>
                      <a:lnTo>
                        <a:pt x="199" y="99"/>
                      </a:lnTo>
                      <a:lnTo>
                        <a:pt x="201" y="99"/>
                      </a:lnTo>
                      <a:close/>
                      <a:moveTo>
                        <a:pt x="203" y="98"/>
                      </a:moveTo>
                      <a:lnTo>
                        <a:pt x="203" y="99"/>
                      </a:lnTo>
                      <a:lnTo>
                        <a:pt x="201" y="99"/>
                      </a:lnTo>
                      <a:lnTo>
                        <a:pt x="201" y="101"/>
                      </a:lnTo>
                      <a:lnTo>
                        <a:pt x="201" y="99"/>
                      </a:lnTo>
                      <a:lnTo>
                        <a:pt x="201" y="98"/>
                      </a:lnTo>
                      <a:lnTo>
                        <a:pt x="203" y="98"/>
                      </a:lnTo>
                      <a:lnTo>
                        <a:pt x="203" y="96"/>
                      </a:lnTo>
                      <a:lnTo>
                        <a:pt x="203" y="98"/>
                      </a:lnTo>
                      <a:close/>
                      <a:moveTo>
                        <a:pt x="201" y="94"/>
                      </a:moveTo>
                      <a:lnTo>
                        <a:pt x="201" y="96"/>
                      </a:lnTo>
                      <a:lnTo>
                        <a:pt x="201" y="94"/>
                      </a:lnTo>
                      <a:close/>
                      <a:moveTo>
                        <a:pt x="203" y="96"/>
                      </a:moveTo>
                      <a:lnTo>
                        <a:pt x="203" y="94"/>
                      </a:lnTo>
                      <a:lnTo>
                        <a:pt x="205" y="94"/>
                      </a:lnTo>
                      <a:lnTo>
                        <a:pt x="205" y="92"/>
                      </a:lnTo>
                      <a:lnTo>
                        <a:pt x="205" y="94"/>
                      </a:lnTo>
                      <a:lnTo>
                        <a:pt x="203" y="94"/>
                      </a:lnTo>
                      <a:lnTo>
                        <a:pt x="203" y="96"/>
                      </a:lnTo>
                      <a:close/>
                      <a:moveTo>
                        <a:pt x="224" y="76"/>
                      </a:moveTo>
                      <a:lnTo>
                        <a:pt x="222" y="76"/>
                      </a:lnTo>
                      <a:lnTo>
                        <a:pt x="222" y="78"/>
                      </a:lnTo>
                      <a:lnTo>
                        <a:pt x="220" y="78"/>
                      </a:lnTo>
                      <a:lnTo>
                        <a:pt x="222" y="78"/>
                      </a:lnTo>
                      <a:lnTo>
                        <a:pt x="222" y="76"/>
                      </a:lnTo>
                      <a:lnTo>
                        <a:pt x="224" y="76"/>
                      </a:lnTo>
                      <a:close/>
                      <a:moveTo>
                        <a:pt x="224" y="75"/>
                      </a:moveTo>
                      <a:lnTo>
                        <a:pt x="226" y="75"/>
                      </a:lnTo>
                      <a:lnTo>
                        <a:pt x="224" y="76"/>
                      </a:lnTo>
                      <a:lnTo>
                        <a:pt x="224" y="75"/>
                      </a:lnTo>
                      <a:close/>
                      <a:moveTo>
                        <a:pt x="224" y="75"/>
                      </a:moveTo>
                      <a:lnTo>
                        <a:pt x="224" y="76"/>
                      </a:lnTo>
                      <a:lnTo>
                        <a:pt x="224" y="75"/>
                      </a:lnTo>
                      <a:close/>
                      <a:moveTo>
                        <a:pt x="224" y="75"/>
                      </a:moveTo>
                      <a:lnTo>
                        <a:pt x="226" y="75"/>
                      </a:lnTo>
                      <a:lnTo>
                        <a:pt x="224" y="75"/>
                      </a:lnTo>
                      <a:close/>
                      <a:moveTo>
                        <a:pt x="228" y="75"/>
                      </a:moveTo>
                      <a:lnTo>
                        <a:pt x="228" y="73"/>
                      </a:lnTo>
                      <a:lnTo>
                        <a:pt x="228" y="75"/>
                      </a:lnTo>
                      <a:close/>
                      <a:moveTo>
                        <a:pt x="243" y="73"/>
                      </a:moveTo>
                      <a:lnTo>
                        <a:pt x="243" y="75"/>
                      </a:lnTo>
                      <a:lnTo>
                        <a:pt x="245" y="75"/>
                      </a:lnTo>
                      <a:lnTo>
                        <a:pt x="243" y="75"/>
                      </a:lnTo>
                      <a:lnTo>
                        <a:pt x="243" y="73"/>
                      </a:lnTo>
                      <a:lnTo>
                        <a:pt x="241" y="73"/>
                      </a:lnTo>
                      <a:lnTo>
                        <a:pt x="243" y="73"/>
                      </a:lnTo>
                      <a:close/>
                      <a:moveTo>
                        <a:pt x="243" y="73"/>
                      </a:moveTo>
                      <a:lnTo>
                        <a:pt x="245" y="73"/>
                      </a:lnTo>
                      <a:lnTo>
                        <a:pt x="243" y="73"/>
                      </a:lnTo>
                      <a:close/>
                      <a:moveTo>
                        <a:pt x="240" y="73"/>
                      </a:moveTo>
                      <a:lnTo>
                        <a:pt x="241" y="73"/>
                      </a:lnTo>
                      <a:lnTo>
                        <a:pt x="240" y="73"/>
                      </a:lnTo>
                      <a:lnTo>
                        <a:pt x="238" y="73"/>
                      </a:lnTo>
                      <a:lnTo>
                        <a:pt x="236" y="73"/>
                      </a:lnTo>
                      <a:lnTo>
                        <a:pt x="234" y="73"/>
                      </a:lnTo>
                      <a:lnTo>
                        <a:pt x="232" y="73"/>
                      </a:lnTo>
                      <a:lnTo>
                        <a:pt x="230" y="73"/>
                      </a:lnTo>
                      <a:lnTo>
                        <a:pt x="230" y="75"/>
                      </a:lnTo>
                      <a:lnTo>
                        <a:pt x="228" y="75"/>
                      </a:lnTo>
                      <a:lnTo>
                        <a:pt x="228" y="73"/>
                      </a:lnTo>
                      <a:lnTo>
                        <a:pt x="228" y="75"/>
                      </a:lnTo>
                      <a:lnTo>
                        <a:pt x="230" y="75"/>
                      </a:lnTo>
                      <a:lnTo>
                        <a:pt x="230" y="73"/>
                      </a:lnTo>
                      <a:lnTo>
                        <a:pt x="232" y="73"/>
                      </a:lnTo>
                      <a:lnTo>
                        <a:pt x="234" y="73"/>
                      </a:lnTo>
                      <a:lnTo>
                        <a:pt x="236" y="73"/>
                      </a:lnTo>
                      <a:lnTo>
                        <a:pt x="238" y="73"/>
                      </a:lnTo>
                      <a:lnTo>
                        <a:pt x="238" y="71"/>
                      </a:lnTo>
                      <a:lnTo>
                        <a:pt x="240" y="73"/>
                      </a:lnTo>
                      <a:close/>
                      <a:moveTo>
                        <a:pt x="243" y="73"/>
                      </a:moveTo>
                      <a:lnTo>
                        <a:pt x="243" y="71"/>
                      </a:lnTo>
                      <a:lnTo>
                        <a:pt x="243" y="73"/>
                      </a:lnTo>
                      <a:close/>
                      <a:moveTo>
                        <a:pt x="243" y="73"/>
                      </a:moveTo>
                      <a:lnTo>
                        <a:pt x="243" y="71"/>
                      </a:lnTo>
                      <a:lnTo>
                        <a:pt x="243" y="73"/>
                      </a:lnTo>
                      <a:close/>
                      <a:moveTo>
                        <a:pt x="241" y="71"/>
                      </a:moveTo>
                      <a:lnTo>
                        <a:pt x="241" y="73"/>
                      </a:lnTo>
                      <a:lnTo>
                        <a:pt x="241" y="71"/>
                      </a:lnTo>
                      <a:lnTo>
                        <a:pt x="241" y="73"/>
                      </a:lnTo>
                      <a:lnTo>
                        <a:pt x="241" y="71"/>
                      </a:lnTo>
                      <a:close/>
                      <a:moveTo>
                        <a:pt x="241" y="71"/>
                      </a:moveTo>
                      <a:lnTo>
                        <a:pt x="240" y="71"/>
                      </a:lnTo>
                      <a:lnTo>
                        <a:pt x="241" y="71"/>
                      </a:lnTo>
                      <a:close/>
                      <a:moveTo>
                        <a:pt x="251" y="67"/>
                      </a:moveTo>
                      <a:lnTo>
                        <a:pt x="251" y="69"/>
                      </a:lnTo>
                      <a:lnTo>
                        <a:pt x="249" y="69"/>
                      </a:lnTo>
                      <a:lnTo>
                        <a:pt x="249" y="71"/>
                      </a:lnTo>
                      <a:lnTo>
                        <a:pt x="249" y="73"/>
                      </a:lnTo>
                      <a:lnTo>
                        <a:pt x="247" y="73"/>
                      </a:lnTo>
                      <a:lnTo>
                        <a:pt x="247" y="75"/>
                      </a:lnTo>
                      <a:lnTo>
                        <a:pt x="245" y="75"/>
                      </a:lnTo>
                      <a:lnTo>
                        <a:pt x="245" y="76"/>
                      </a:lnTo>
                      <a:lnTo>
                        <a:pt x="245" y="75"/>
                      </a:lnTo>
                      <a:lnTo>
                        <a:pt x="245" y="76"/>
                      </a:lnTo>
                      <a:lnTo>
                        <a:pt x="245" y="75"/>
                      </a:lnTo>
                      <a:lnTo>
                        <a:pt x="247" y="75"/>
                      </a:lnTo>
                      <a:lnTo>
                        <a:pt x="247" y="73"/>
                      </a:lnTo>
                      <a:lnTo>
                        <a:pt x="247" y="71"/>
                      </a:lnTo>
                      <a:lnTo>
                        <a:pt x="249" y="71"/>
                      </a:lnTo>
                      <a:lnTo>
                        <a:pt x="249" y="69"/>
                      </a:lnTo>
                      <a:lnTo>
                        <a:pt x="251" y="69"/>
                      </a:lnTo>
                      <a:lnTo>
                        <a:pt x="251" y="67"/>
                      </a:lnTo>
                      <a:lnTo>
                        <a:pt x="253" y="67"/>
                      </a:lnTo>
                      <a:lnTo>
                        <a:pt x="251" y="67"/>
                      </a:lnTo>
                      <a:close/>
                      <a:moveTo>
                        <a:pt x="253" y="65"/>
                      </a:moveTo>
                      <a:lnTo>
                        <a:pt x="253" y="67"/>
                      </a:lnTo>
                      <a:lnTo>
                        <a:pt x="253" y="65"/>
                      </a:lnTo>
                      <a:close/>
                      <a:moveTo>
                        <a:pt x="255" y="61"/>
                      </a:moveTo>
                      <a:lnTo>
                        <a:pt x="253" y="61"/>
                      </a:lnTo>
                      <a:lnTo>
                        <a:pt x="255" y="61"/>
                      </a:lnTo>
                      <a:close/>
                      <a:moveTo>
                        <a:pt x="253" y="61"/>
                      </a:moveTo>
                      <a:lnTo>
                        <a:pt x="255" y="61"/>
                      </a:lnTo>
                      <a:lnTo>
                        <a:pt x="253" y="61"/>
                      </a:lnTo>
                      <a:close/>
                      <a:moveTo>
                        <a:pt x="249" y="59"/>
                      </a:moveTo>
                      <a:lnTo>
                        <a:pt x="249" y="57"/>
                      </a:lnTo>
                      <a:lnTo>
                        <a:pt x="249" y="59"/>
                      </a:lnTo>
                      <a:close/>
                      <a:moveTo>
                        <a:pt x="259" y="61"/>
                      </a:moveTo>
                      <a:lnTo>
                        <a:pt x="257" y="61"/>
                      </a:lnTo>
                      <a:lnTo>
                        <a:pt x="257" y="63"/>
                      </a:lnTo>
                      <a:lnTo>
                        <a:pt x="255" y="63"/>
                      </a:lnTo>
                      <a:lnTo>
                        <a:pt x="255" y="65"/>
                      </a:lnTo>
                      <a:lnTo>
                        <a:pt x="253" y="65"/>
                      </a:lnTo>
                      <a:lnTo>
                        <a:pt x="255" y="65"/>
                      </a:lnTo>
                      <a:lnTo>
                        <a:pt x="255" y="63"/>
                      </a:lnTo>
                      <a:lnTo>
                        <a:pt x="257" y="63"/>
                      </a:lnTo>
                      <a:lnTo>
                        <a:pt x="257" y="61"/>
                      </a:lnTo>
                      <a:lnTo>
                        <a:pt x="259" y="61"/>
                      </a:lnTo>
                      <a:lnTo>
                        <a:pt x="259" y="59"/>
                      </a:lnTo>
                      <a:lnTo>
                        <a:pt x="261" y="59"/>
                      </a:lnTo>
                      <a:lnTo>
                        <a:pt x="261" y="57"/>
                      </a:lnTo>
                      <a:lnTo>
                        <a:pt x="261" y="59"/>
                      </a:lnTo>
                      <a:lnTo>
                        <a:pt x="259" y="59"/>
                      </a:lnTo>
                      <a:lnTo>
                        <a:pt x="259" y="61"/>
                      </a:lnTo>
                      <a:close/>
                      <a:moveTo>
                        <a:pt x="264" y="55"/>
                      </a:moveTo>
                      <a:lnTo>
                        <a:pt x="264" y="57"/>
                      </a:lnTo>
                      <a:lnTo>
                        <a:pt x="263" y="57"/>
                      </a:lnTo>
                      <a:lnTo>
                        <a:pt x="263" y="55"/>
                      </a:lnTo>
                      <a:lnTo>
                        <a:pt x="264" y="55"/>
                      </a:lnTo>
                      <a:lnTo>
                        <a:pt x="266" y="55"/>
                      </a:lnTo>
                      <a:lnTo>
                        <a:pt x="268" y="53"/>
                      </a:lnTo>
                      <a:lnTo>
                        <a:pt x="270" y="53"/>
                      </a:lnTo>
                      <a:lnTo>
                        <a:pt x="268" y="53"/>
                      </a:lnTo>
                      <a:lnTo>
                        <a:pt x="268" y="55"/>
                      </a:lnTo>
                      <a:lnTo>
                        <a:pt x="266" y="55"/>
                      </a:lnTo>
                      <a:lnTo>
                        <a:pt x="264" y="55"/>
                      </a:lnTo>
                      <a:close/>
                      <a:moveTo>
                        <a:pt x="247" y="50"/>
                      </a:moveTo>
                      <a:lnTo>
                        <a:pt x="247" y="48"/>
                      </a:lnTo>
                      <a:lnTo>
                        <a:pt x="247" y="50"/>
                      </a:lnTo>
                      <a:close/>
                      <a:moveTo>
                        <a:pt x="255" y="50"/>
                      </a:moveTo>
                      <a:lnTo>
                        <a:pt x="253" y="50"/>
                      </a:lnTo>
                      <a:lnTo>
                        <a:pt x="253" y="48"/>
                      </a:lnTo>
                      <a:lnTo>
                        <a:pt x="255" y="48"/>
                      </a:lnTo>
                      <a:lnTo>
                        <a:pt x="255" y="50"/>
                      </a:lnTo>
                      <a:close/>
                      <a:moveTo>
                        <a:pt x="278" y="34"/>
                      </a:moveTo>
                      <a:lnTo>
                        <a:pt x="278" y="32"/>
                      </a:lnTo>
                      <a:lnTo>
                        <a:pt x="278" y="30"/>
                      </a:lnTo>
                      <a:lnTo>
                        <a:pt x="278" y="32"/>
                      </a:lnTo>
                      <a:lnTo>
                        <a:pt x="278" y="34"/>
                      </a:lnTo>
                      <a:lnTo>
                        <a:pt x="280" y="34"/>
                      </a:lnTo>
                      <a:lnTo>
                        <a:pt x="280" y="36"/>
                      </a:lnTo>
                      <a:lnTo>
                        <a:pt x="280" y="38"/>
                      </a:lnTo>
                      <a:lnTo>
                        <a:pt x="280" y="40"/>
                      </a:lnTo>
                      <a:lnTo>
                        <a:pt x="280" y="42"/>
                      </a:lnTo>
                      <a:lnTo>
                        <a:pt x="278" y="42"/>
                      </a:lnTo>
                      <a:lnTo>
                        <a:pt x="278" y="44"/>
                      </a:lnTo>
                      <a:lnTo>
                        <a:pt x="278" y="46"/>
                      </a:lnTo>
                      <a:lnTo>
                        <a:pt x="278" y="48"/>
                      </a:lnTo>
                      <a:lnTo>
                        <a:pt x="278" y="50"/>
                      </a:lnTo>
                      <a:lnTo>
                        <a:pt x="278" y="51"/>
                      </a:lnTo>
                      <a:lnTo>
                        <a:pt x="276" y="51"/>
                      </a:lnTo>
                      <a:lnTo>
                        <a:pt x="274" y="51"/>
                      </a:lnTo>
                      <a:lnTo>
                        <a:pt x="272" y="51"/>
                      </a:lnTo>
                      <a:lnTo>
                        <a:pt x="270" y="53"/>
                      </a:lnTo>
                      <a:lnTo>
                        <a:pt x="272" y="53"/>
                      </a:lnTo>
                      <a:lnTo>
                        <a:pt x="272" y="51"/>
                      </a:lnTo>
                      <a:lnTo>
                        <a:pt x="274" y="51"/>
                      </a:lnTo>
                      <a:lnTo>
                        <a:pt x="276" y="51"/>
                      </a:lnTo>
                      <a:lnTo>
                        <a:pt x="276" y="50"/>
                      </a:lnTo>
                      <a:lnTo>
                        <a:pt x="276" y="51"/>
                      </a:lnTo>
                      <a:lnTo>
                        <a:pt x="276" y="50"/>
                      </a:lnTo>
                      <a:lnTo>
                        <a:pt x="276" y="51"/>
                      </a:lnTo>
                      <a:lnTo>
                        <a:pt x="276" y="50"/>
                      </a:lnTo>
                      <a:lnTo>
                        <a:pt x="278" y="50"/>
                      </a:lnTo>
                      <a:lnTo>
                        <a:pt x="278" y="48"/>
                      </a:lnTo>
                      <a:lnTo>
                        <a:pt x="278" y="46"/>
                      </a:lnTo>
                      <a:lnTo>
                        <a:pt x="278" y="44"/>
                      </a:lnTo>
                      <a:lnTo>
                        <a:pt x="278" y="42"/>
                      </a:lnTo>
                      <a:lnTo>
                        <a:pt x="278" y="40"/>
                      </a:lnTo>
                      <a:lnTo>
                        <a:pt x="280" y="40"/>
                      </a:lnTo>
                      <a:lnTo>
                        <a:pt x="278" y="40"/>
                      </a:lnTo>
                      <a:lnTo>
                        <a:pt x="280" y="40"/>
                      </a:lnTo>
                      <a:lnTo>
                        <a:pt x="280" y="38"/>
                      </a:lnTo>
                      <a:lnTo>
                        <a:pt x="280" y="36"/>
                      </a:lnTo>
                      <a:lnTo>
                        <a:pt x="278" y="36"/>
                      </a:lnTo>
                      <a:lnTo>
                        <a:pt x="278" y="34"/>
                      </a:lnTo>
                      <a:close/>
                      <a:moveTo>
                        <a:pt x="276" y="30"/>
                      </a:moveTo>
                      <a:lnTo>
                        <a:pt x="274" y="30"/>
                      </a:lnTo>
                      <a:lnTo>
                        <a:pt x="276" y="30"/>
                      </a:lnTo>
                      <a:close/>
                      <a:moveTo>
                        <a:pt x="272" y="25"/>
                      </a:moveTo>
                      <a:lnTo>
                        <a:pt x="272" y="27"/>
                      </a:lnTo>
                      <a:lnTo>
                        <a:pt x="274" y="27"/>
                      </a:lnTo>
                      <a:lnTo>
                        <a:pt x="274" y="25"/>
                      </a:lnTo>
                      <a:lnTo>
                        <a:pt x="274" y="27"/>
                      </a:lnTo>
                      <a:lnTo>
                        <a:pt x="274" y="28"/>
                      </a:lnTo>
                      <a:lnTo>
                        <a:pt x="274" y="27"/>
                      </a:lnTo>
                      <a:lnTo>
                        <a:pt x="274" y="28"/>
                      </a:lnTo>
                      <a:lnTo>
                        <a:pt x="274" y="30"/>
                      </a:lnTo>
                      <a:lnTo>
                        <a:pt x="274" y="28"/>
                      </a:lnTo>
                      <a:lnTo>
                        <a:pt x="272" y="28"/>
                      </a:lnTo>
                      <a:lnTo>
                        <a:pt x="274" y="28"/>
                      </a:lnTo>
                      <a:lnTo>
                        <a:pt x="272" y="28"/>
                      </a:lnTo>
                      <a:lnTo>
                        <a:pt x="272" y="27"/>
                      </a:lnTo>
                      <a:lnTo>
                        <a:pt x="272" y="25"/>
                      </a:lnTo>
                      <a:lnTo>
                        <a:pt x="270" y="25"/>
                      </a:lnTo>
                      <a:lnTo>
                        <a:pt x="272" y="25"/>
                      </a:lnTo>
                      <a:close/>
                      <a:moveTo>
                        <a:pt x="266" y="23"/>
                      </a:moveTo>
                      <a:lnTo>
                        <a:pt x="266" y="25"/>
                      </a:lnTo>
                      <a:lnTo>
                        <a:pt x="264" y="25"/>
                      </a:lnTo>
                      <a:lnTo>
                        <a:pt x="264" y="23"/>
                      </a:lnTo>
                      <a:lnTo>
                        <a:pt x="266" y="23"/>
                      </a:lnTo>
                      <a:close/>
                      <a:moveTo>
                        <a:pt x="272" y="21"/>
                      </a:moveTo>
                      <a:lnTo>
                        <a:pt x="272" y="23"/>
                      </a:lnTo>
                      <a:lnTo>
                        <a:pt x="270" y="23"/>
                      </a:lnTo>
                      <a:lnTo>
                        <a:pt x="270" y="21"/>
                      </a:lnTo>
                      <a:lnTo>
                        <a:pt x="272" y="21"/>
                      </a:lnTo>
                      <a:close/>
                      <a:moveTo>
                        <a:pt x="268" y="15"/>
                      </a:moveTo>
                      <a:lnTo>
                        <a:pt x="266" y="13"/>
                      </a:lnTo>
                      <a:lnTo>
                        <a:pt x="268" y="13"/>
                      </a:lnTo>
                      <a:lnTo>
                        <a:pt x="268" y="15"/>
                      </a:lnTo>
                      <a:close/>
                      <a:moveTo>
                        <a:pt x="268" y="11"/>
                      </a:moveTo>
                      <a:lnTo>
                        <a:pt x="266" y="11"/>
                      </a:lnTo>
                      <a:lnTo>
                        <a:pt x="268" y="11"/>
                      </a:lnTo>
                      <a:close/>
                      <a:moveTo>
                        <a:pt x="268" y="11"/>
                      </a:moveTo>
                      <a:lnTo>
                        <a:pt x="266" y="11"/>
                      </a:lnTo>
                      <a:lnTo>
                        <a:pt x="268" y="11"/>
                      </a:lnTo>
                      <a:close/>
                      <a:moveTo>
                        <a:pt x="266" y="11"/>
                      </a:moveTo>
                      <a:lnTo>
                        <a:pt x="266" y="9"/>
                      </a:lnTo>
                      <a:lnTo>
                        <a:pt x="266" y="11"/>
                      </a:lnTo>
                      <a:close/>
                      <a:moveTo>
                        <a:pt x="266" y="9"/>
                      </a:moveTo>
                      <a:lnTo>
                        <a:pt x="268" y="9"/>
                      </a:lnTo>
                      <a:lnTo>
                        <a:pt x="268" y="11"/>
                      </a:lnTo>
                      <a:lnTo>
                        <a:pt x="266" y="11"/>
                      </a:lnTo>
                      <a:lnTo>
                        <a:pt x="266" y="9"/>
                      </a:lnTo>
                      <a:lnTo>
                        <a:pt x="268" y="9"/>
                      </a:lnTo>
                      <a:lnTo>
                        <a:pt x="266" y="9"/>
                      </a:lnTo>
                      <a:lnTo>
                        <a:pt x="268" y="9"/>
                      </a:lnTo>
                      <a:lnTo>
                        <a:pt x="266" y="9"/>
                      </a:lnTo>
                      <a:lnTo>
                        <a:pt x="268" y="9"/>
                      </a:lnTo>
                      <a:lnTo>
                        <a:pt x="266" y="9"/>
                      </a:lnTo>
                      <a:close/>
                      <a:moveTo>
                        <a:pt x="266" y="3"/>
                      </a:moveTo>
                      <a:lnTo>
                        <a:pt x="266" y="5"/>
                      </a:lnTo>
                      <a:lnTo>
                        <a:pt x="266" y="3"/>
                      </a:lnTo>
                      <a:close/>
                      <a:moveTo>
                        <a:pt x="266" y="2"/>
                      </a:moveTo>
                      <a:lnTo>
                        <a:pt x="264" y="2"/>
                      </a:lnTo>
                      <a:lnTo>
                        <a:pt x="266" y="2"/>
                      </a:lnTo>
                      <a:close/>
                      <a:moveTo>
                        <a:pt x="266" y="2"/>
                      </a:moveTo>
                      <a:lnTo>
                        <a:pt x="264" y="2"/>
                      </a:lnTo>
                      <a:lnTo>
                        <a:pt x="264" y="0"/>
                      </a:lnTo>
                      <a:lnTo>
                        <a:pt x="266" y="0"/>
                      </a:lnTo>
                      <a:lnTo>
                        <a:pt x="266" y="2"/>
                      </a:lnTo>
                      <a:close/>
                      <a:moveTo>
                        <a:pt x="264" y="0"/>
                      </a:moveTo>
                      <a:lnTo>
                        <a:pt x="264" y="2"/>
                      </a:lnTo>
                      <a:lnTo>
                        <a:pt x="264" y="0"/>
                      </a:lnTo>
                      <a:lnTo>
                        <a:pt x="264" y="2"/>
                      </a:lnTo>
                      <a:lnTo>
                        <a:pt x="264" y="3"/>
                      </a:lnTo>
                      <a:lnTo>
                        <a:pt x="266" y="3"/>
                      </a:lnTo>
                      <a:lnTo>
                        <a:pt x="264" y="3"/>
                      </a:lnTo>
                      <a:lnTo>
                        <a:pt x="264" y="2"/>
                      </a:lnTo>
                      <a:lnTo>
                        <a:pt x="264" y="3"/>
                      </a:lnTo>
                      <a:lnTo>
                        <a:pt x="263" y="3"/>
                      </a:lnTo>
                      <a:lnTo>
                        <a:pt x="263" y="2"/>
                      </a:lnTo>
                      <a:lnTo>
                        <a:pt x="263" y="0"/>
                      </a:lnTo>
                      <a:lnTo>
                        <a:pt x="263" y="2"/>
                      </a:lnTo>
                      <a:lnTo>
                        <a:pt x="264" y="2"/>
                      </a:lnTo>
                      <a:lnTo>
                        <a:pt x="264" y="0"/>
                      </a:lnTo>
                      <a:lnTo>
                        <a:pt x="263" y="0"/>
                      </a:lnTo>
                      <a:lnTo>
                        <a:pt x="264" y="0"/>
                      </a:lnTo>
                      <a:close/>
                      <a:moveTo>
                        <a:pt x="266" y="0"/>
                      </a:moveTo>
                      <a:lnTo>
                        <a:pt x="266" y="2"/>
                      </a:lnTo>
                      <a:lnTo>
                        <a:pt x="266" y="3"/>
                      </a:lnTo>
                      <a:lnTo>
                        <a:pt x="266" y="5"/>
                      </a:lnTo>
                      <a:lnTo>
                        <a:pt x="268" y="5"/>
                      </a:lnTo>
                      <a:lnTo>
                        <a:pt x="268" y="7"/>
                      </a:lnTo>
                      <a:lnTo>
                        <a:pt x="268" y="9"/>
                      </a:lnTo>
                      <a:lnTo>
                        <a:pt x="268" y="11"/>
                      </a:lnTo>
                      <a:lnTo>
                        <a:pt x="268" y="13"/>
                      </a:lnTo>
                      <a:lnTo>
                        <a:pt x="270" y="13"/>
                      </a:lnTo>
                      <a:lnTo>
                        <a:pt x="270" y="15"/>
                      </a:lnTo>
                      <a:lnTo>
                        <a:pt x="270" y="17"/>
                      </a:lnTo>
                      <a:lnTo>
                        <a:pt x="272" y="17"/>
                      </a:lnTo>
                      <a:lnTo>
                        <a:pt x="272" y="19"/>
                      </a:lnTo>
                      <a:lnTo>
                        <a:pt x="272" y="21"/>
                      </a:lnTo>
                      <a:lnTo>
                        <a:pt x="274" y="21"/>
                      </a:lnTo>
                      <a:lnTo>
                        <a:pt x="274" y="23"/>
                      </a:lnTo>
                      <a:lnTo>
                        <a:pt x="274" y="25"/>
                      </a:lnTo>
                      <a:lnTo>
                        <a:pt x="276" y="25"/>
                      </a:lnTo>
                      <a:lnTo>
                        <a:pt x="276" y="27"/>
                      </a:lnTo>
                      <a:lnTo>
                        <a:pt x="276" y="28"/>
                      </a:lnTo>
                      <a:lnTo>
                        <a:pt x="276" y="30"/>
                      </a:lnTo>
                      <a:lnTo>
                        <a:pt x="278" y="30"/>
                      </a:lnTo>
                      <a:lnTo>
                        <a:pt x="276" y="30"/>
                      </a:lnTo>
                      <a:lnTo>
                        <a:pt x="276" y="28"/>
                      </a:lnTo>
                      <a:lnTo>
                        <a:pt x="276" y="30"/>
                      </a:lnTo>
                      <a:lnTo>
                        <a:pt x="276" y="28"/>
                      </a:lnTo>
                      <a:lnTo>
                        <a:pt x="276" y="27"/>
                      </a:lnTo>
                      <a:lnTo>
                        <a:pt x="274" y="27"/>
                      </a:lnTo>
                      <a:lnTo>
                        <a:pt x="274" y="25"/>
                      </a:lnTo>
                      <a:lnTo>
                        <a:pt x="274" y="23"/>
                      </a:lnTo>
                      <a:lnTo>
                        <a:pt x="272" y="23"/>
                      </a:lnTo>
                      <a:lnTo>
                        <a:pt x="272" y="21"/>
                      </a:lnTo>
                      <a:lnTo>
                        <a:pt x="272" y="19"/>
                      </a:lnTo>
                      <a:lnTo>
                        <a:pt x="272" y="21"/>
                      </a:lnTo>
                      <a:lnTo>
                        <a:pt x="270" y="21"/>
                      </a:lnTo>
                      <a:lnTo>
                        <a:pt x="270" y="19"/>
                      </a:lnTo>
                      <a:lnTo>
                        <a:pt x="270" y="17"/>
                      </a:lnTo>
                      <a:lnTo>
                        <a:pt x="270" y="15"/>
                      </a:lnTo>
                      <a:lnTo>
                        <a:pt x="270" y="13"/>
                      </a:lnTo>
                      <a:lnTo>
                        <a:pt x="268" y="13"/>
                      </a:lnTo>
                      <a:lnTo>
                        <a:pt x="268" y="11"/>
                      </a:lnTo>
                      <a:lnTo>
                        <a:pt x="268" y="9"/>
                      </a:lnTo>
                      <a:lnTo>
                        <a:pt x="268" y="7"/>
                      </a:lnTo>
                      <a:lnTo>
                        <a:pt x="266" y="7"/>
                      </a:lnTo>
                      <a:lnTo>
                        <a:pt x="268" y="7"/>
                      </a:lnTo>
                      <a:lnTo>
                        <a:pt x="268" y="5"/>
                      </a:lnTo>
                      <a:lnTo>
                        <a:pt x="266" y="5"/>
                      </a:lnTo>
                      <a:lnTo>
                        <a:pt x="268" y="5"/>
                      </a:lnTo>
                      <a:lnTo>
                        <a:pt x="266" y="5"/>
                      </a:lnTo>
                      <a:lnTo>
                        <a:pt x="266" y="3"/>
                      </a:lnTo>
                      <a:lnTo>
                        <a:pt x="266" y="2"/>
                      </a:lnTo>
                      <a:lnTo>
                        <a:pt x="266" y="0"/>
                      </a:lnTo>
                      <a:close/>
                      <a:moveTo>
                        <a:pt x="264" y="11"/>
                      </a:moveTo>
                      <a:lnTo>
                        <a:pt x="263" y="11"/>
                      </a:lnTo>
                      <a:lnTo>
                        <a:pt x="263" y="9"/>
                      </a:lnTo>
                      <a:lnTo>
                        <a:pt x="263" y="11"/>
                      </a:lnTo>
                      <a:lnTo>
                        <a:pt x="264" y="11"/>
                      </a:lnTo>
                      <a:lnTo>
                        <a:pt x="263" y="11"/>
                      </a:lnTo>
                      <a:lnTo>
                        <a:pt x="264" y="13"/>
                      </a:lnTo>
                      <a:lnTo>
                        <a:pt x="263" y="13"/>
                      </a:lnTo>
                      <a:lnTo>
                        <a:pt x="264" y="13"/>
                      </a:lnTo>
                      <a:lnTo>
                        <a:pt x="264" y="15"/>
                      </a:lnTo>
                      <a:lnTo>
                        <a:pt x="264" y="13"/>
                      </a:lnTo>
                      <a:lnTo>
                        <a:pt x="263" y="13"/>
                      </a:lnTo>
                      <a:lnTo>
                        <a:pt x="263" y="15"/>
                      </a:lnTo>
                      <a:lnTo>
                        <a:pt x="263" y="13"/>
                      </a:lnTo>
                      <a:lnTo>
                        <a:pt x="264" y="15"/>
                      </a:lnTo>
                      <a:lnTo>
                        <a:pt x="263" y="15"/>
                      </a:lnTo>
                      <a:lnTo>
                        <a:pt x="261" y="15"/>
                      </a:lnTo>
                      <a:lnTo>
                        <a:pt x="261" y="13"/>
                      </a:lnTo>
                      <a:lnTo>
                        <a:pt x="259" y="13"/>
                      </a:lnTo>
                      <a:lnTo>
                        <a:pt x="259" y="11"/>
                      </a:lnTo>
                      <a:lnTo>
                        <a:pt x="257" y="11"/>
                      </a:lnTo>
                      <a:lnTo>
                        <a:pt x="257" y="9"/>
                      </a:lnTo>
                      <a:lnTo>
                        <a:pt x="257" y="11"/>
                      </a:lnTo>
                      <a:lnTo>
                        <a:pt x="255" y="11"/>
                      </a:lnTo>
                      <a:lnTo>
                        <a:pt x="255" y="9"/>
                      </a:lnTo>
                      <a:lnTo>
                        <a:pt x="257" y="9"/>
                      </a:lnTo>
                      <a:lnTo>
                        <a:pt x="255" y="9"/>
                      </a:lnTo>
                      <a:lnTo>
                        <a:pt x="255" y="7"/>
                      </a:lnTo>
                      <a:lnTo>
                        <a:pt x="255" y="9"/>
                      </a:lnTo>
                      <a:lnTo>
                        <a:pt x="257" y="9"/>
                      </a:lnTo>
                      <a:lnTo>
                        <a:pt x="255" y="9"/>
                      </a:lnTo>
                      <a:lnTo>
                        <a:pt x="255" y="11"/>
                      </a:lnTo>
                      <a:lnTo>
                        <a:pt x="257" y="11"/>
                      </a:lnTo>
                      <a:lnTo>
                        <a:pt x="259" y="11"/>
                      </a:lnTo>
                      <a:lnTo>
                        <a:pt x="259" y="13"/>
                      </a:lnTo>
                      <a:lnTo>
                        <a:pt x="257" y="13"/>
                      </a:lnTo>
                      <a:lnTo>
                        <a:pt x="259" y="13"/>
                      </a:lnTo>
                      <a:lnTo>
                        <a:pt x="259" y="15"/>
                      </a:lnTo>
                      <a:lnTo>
                        <a:pt x="261" y="15"/>
                      </a:lnTo>
                      <a:lnTo>
                        <a:pt x="259" y="15"/>
                      </a:lnTo>
                      <a:lnTo>
                        <a:pt x="261" y="15"/>
                      </a:lnTo>
                      <a:lnTo>
                        <a:pt x="261" y="17"/>
                      </a:lnTo>
                      <a:lnTo>
                        <a:pt x="259" y="17"/>
                      </a:lnTo>
                      <a:lnTo>
                        <a:pt x="259" y="15"/>
                      </a:lnTo>
                      <a:lnTo>
                        <a:pt x="259" y="17"/>
                      </a:lnTo>
                      <a:lnTo>
                        <a:pt x="257" y="17"/>
                      </a:lnTo>
                      <a:lnTo>
                        <a:pt x="257" y="15"/>
                      </a:lnTo>
                      <a:lnTo>
                        <a:pt x="257" y="17"/>
                      </a:lnTo>
                      <a:lnTo>
                        <a:pt x="259" y="17"/>
                      </a:lnTo>
                      <a:lnTo>
                        <a:pt x="257" y="17"/>
                      </a:lnTo>
                      <a:lnTo>
                        <a:pt x="255" y="17"/>
                      </a:lnTo>
                      <a:lnTo>
                        <a:pt x="255" y="15"/>
                      </a:lnTo>
                      <a:lnTo>
                        <a:pt x="253" y="15"/>
                      </a:lnTo>
                      <a:lnTo>
                        <a:pt x="253" y="13"/>
                      </a:lnTo>
                      <a:lnTo>
                        <a:pt x="253" y="15"/>
                      </a:lnTo>
                      <a:lnTo>
                        <a:pt x="255" y="15"/>
                      </a:lnTo>
                      <a:lnTo>
                        <a:pt x="255" y="17"/>
                      </a:lnTo>
                      <a:lnTo>
                        <a:pt x="257" y="17"/>
                      </a:lnTo>
                      <a:lnTo>
                        <a:pt x="257" y="19"/>
                      </a:lnTo>
                      <a:lnTo>
                        <a:pt x="255" y="19"/>
                      </a:lnTo>
                      <a:lnTo>
                        <a:pt x="255" y="17"/>
                      </a:lnTo>
                      <a:lnTo>
                        <a:pt x="253" y="17"/>
                      </a:lnTo>
                      <a:lnTo>
                        <a:pt x="251" y="17"/>
                      </a:lnTo>
                      <a:lnTo>
                        <a:pt x="251" y="15"/>
                      </a:lnTo>
                      <a:lnTo>
                        <a:pt x="249" y="15"/>
                      </a:lnTo>
                      <a:lnTo>
                        <a:pt x="247" y="15"/>
                      </a:lnTo>
                      <a:lnTo>
                        <a:pt x="247" y="13"/>
                      </a:lnTo>
                      <a:lnTo>
                        <a:pt x="247" y="15"/>
                      </a:lnTo>
                      <a:lnTo>
                        <a:pt x="249" y="15"/>
                      </a:lnTo>
                      <a:lnTo>
                        <a:pt x="249" y="17"/>
                      </a:lnTo>
                      <a:lnTo>
                        <a:pt x="251" y="17"/>
                      </a:lnTo>
                      <a:lnTo>
                        <a:pt x="253" y="19"/>
                      </a:lnTo>
                      <a:lnTo>
                        <a:pt x="251" y="19"/>
                      </a:lnTo>
                      <a:lnTo>
                        <a:pt x="249" y="19"/>
                      </a:lnTo>
                      <a:lnTo>
                        <a:pt x="249" y="17"/>
                      </a:lnTo>
                      <a:lnTo>
                        <a:pt x="249" y="19"/>
                      </a:lnTo>
                      <a:lnTo>
                        <a:pt x="247" y="19"/>
                      </a:lnTo>
                      <a:lnTo>
                        <a:pt x="249" y="19"/>
                      </a:lnTo>
                      <a:lnTo>
                        <a:pt x="249" y="21"/>
                      </a:lnTo>
                      <a:lnTo>
                        <a:pt x="247" y="21"/>
                      </a:lnTo>
                      <a:lnTo>
                        <a:pt x="245" y="21"/>
                      </a:lnTo>
                      <a:lnTo>
                        <a:pt x="243" y="21"/>
                      </a:lnTo>
                      <a:lnTo>
                        <a:pt x="243" y="19"/>
                      </a:lnTo>
                      <a:lnTo>
                        <a:pt x="243" y="21"/>
                      </a:lnTo>
                      <a:lnTo>
                        <a:pt x="243" y="19"/>
                      </a:lnTo>
                      <a:lnTo>
                        <a:pt x="243" y="21"/>
                      </a:lnTo>
                      <a:lnTo>
                        <a:pt x="241" y="21"/>
                      </a:lnTo>
                      <a:lnTo>
                        <a:pt x="241" y="19"/>
                      </a:lnTo>
                      <a:lnTo>
                        <a:pt x="241" y="17"/>
                      </a:lnTo>
                      <a:lnTo>
                        <a:pt x="240" y="17"/>
                      </a:lnTo>
                      <a:lnTo>
                        <a:pt x="240" y="15"/>
                      </a:lnTo>
                      <a:lnTo>
                        <a:pt x="240" y="13"/>
                      </a:lnTo>
                      <a:lnTo>
                        <a:pt x="241" y="13"/>
                      </a:lnTo>
                      <a:lnTo>
                        <a:pt x="241" y="11"/>
                      </a:lnTo>
                      <a:lnTo>
                        <a:pt x="241" y="9"/>
                      </a:lnTo>
                      <a:lnTo>
                        <a:pt x="240" y="9"/>
                      </a:lnTo>
                      <a:lnTo>
                        <a:pt x="240" y="7"/>
                      </a:lnTo>
                      <a:lnTo>
                        <a:pt x="238" y="7"/>
                      </a:lnTo>
                      <a:lnTo>
                        <a:pt x="236" y="7"/>
                      </a:lnTo>
                      <a:lnTo>
                        <a:pt x="234" y="7"/>
                      </a:lnTo>
                      <a:lnTo>
                        <a:pt x="234" y="5"/>
                      </a:lnTo>
                      <a:lnTo>
                        <a:pt x="232" y="5"/>
                      </a:lnTo>
                      <a:lnTo>
                        <a:pt x="234" y="5"/>
                      </a:lnTo>
                      <a:lnTo>
                        <a:pt x="234" y="7"/>
                      </a:lnTo>
                      <a:lnTo>
                        <a:pt x="236" y="7"/>
                      </a:lnTo>
                      <a:lnTo>
                        <a:pt x="238" y="7"/>
                      </a:lnTo>
                      <a:lnTo>
                        <a:pt x="238" y="9"/>
                      </a:lnTo>
                      <a:lnTo>
                        <a:pt x="240" y="9"/>
                      </a:lnTo>
                      <a:lnTo>
                        <a:pt x="240" y="11"/>
                      </a:lnTo>
                      <a:lnTo>
                        <a:pt x="240" y="13"/>
                      </a:lnTo>
                      <a:lnTo>
                        <a:pt x="240" y="15"/>
                      </a:lnTo>
                      <a:lnTo>
                        <a:pt x="238" y="15"/>
                      </a:lnTo>
                      <a:lnTo>
                        <a:pt x="238" y="17"/>
                      </a:lnTo>
                      <a:lnTo>
                        <a:pt x="240" y="17"/>
                      </a:lnTo>
                      <a:lnTo>
                        <a:pt x="240" y="19"/>
                      </a:lnTo>
                      <a:lnTo>
                        <a:pt x="240" y="21"/>
                      </a:lnTo>
                      <a:lnTo>
                        <a:pt x="240" y="23"/>
                      </a:lnTo>
                      <a:lnTo>
                        <a:pt x="240" y="21"/>
                      </a:lnTo>
                      <a:lnTo>
                        <a:pt x="241" y="21"/>
                      </a:lnTo>
                      <a:lnTo>
                        <a:pt x="241" y="23"/>
                      </a:lnTo>
                      <a:lnTo>
                        <a:pt x="240" y="23"/>
                      </a:lnTo>
                      <a:lnTo>
                        <a:pt x="240" y="25"/>
                      </a:lnTo>
                      <a:lnTo>
                        <a:pt x="238" y="25"/>
                      </a:lnTo>
                      <a:lnTo>
                        <a:pt x="240" y="25"/>
                      </a:lnTo>
                      <a:lnTo>
                        <a:pt x="241" y="25"/>
                      </a:lnTo>
                      <a:lnTo>
                        <a:pt x="243" y="25"/>
                      </a:lnTo>
                      <a:lnTo>
                        <a:pt x="245" y="25"/>
                      </a:lnTo>
                      <a:lnTo>
                        <a:pt x="247" y="25"/>
                      </a:lnTo>
                      <a:lnTo>
                        <a:pt x="247" y="23"/>
                      </a:lnTo>
                      <a:lnTo>
                        <a:pt x="249" y="23"/>
                      </a:lnTo>
                      <a:lnTo>
                        <a:pt x="251" y="23"/>
                      </a:lnTo>
                      <a:lnTo>
                        <a:pt x="251" y="25"/>
                      </a:lnTo>
                      <a:lnTo>
                        <a:pt x="253" y="25"/>
                      </a:lnTo>
                      <a:lnTo>
                        <a:pt x="255" y="25"/>
                      </a:lnTo>
                      <a:lnTo>
                        <a:pt x="255" y="27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3" y="23"/>
                      </a:lnTo>
                      <a:lnTo>
                        <a:pt x="255" y="23"/>
                      </a:lnTo>
                      <a:lnTo>
                        <a:pt x="257" y="23"/>
                      </a:lnTo>
                      <a:lnTo>
                        <a:pt x="259" y="23"/>
                      </a:lnTo>
                      <a:lnTo>
                        <a:pt x="261" y="23"/>
                      </a:lnTo>
                      <a:lnTo>
                        <a:pt x="263" y="23"/>
                      </a:lnTo>
                      <a:lnTo>
                        <a:pt x="263" y="25"/>
                      </a:lnTo>
                      <a:lnTo>
                        <a:pt x="261" y="25"/>
                      </a:lnTo>
                      <a:lnTo>
                        <a:pt x="261" y="23"/>
                      </a:lnTo>
                      <a:lnTo>
                        <a:pt x="261" y="25"/>
                      </a:lnTo>
                      <a:lnTo>
                        <a:pt x="259" y="25"/>
                      </a:lnTo>
                      <a:lnTo>
                        <a:pt x="261" y="25"/>
                      </a:lnTo>
                      <a:lnTo>
                        <a:pt x="261" y="27"/>
                      </a:lnTo>
                      <a:lnTo>
                        <a:pt x="261" y="25"/>
                      </a:lnTo>
                      <a:lnTo>
                        <a:pt x="263" y="25"/>
                      </a:lnTo>
                      <a:lnTo>
                        <a:pt x="261" y="25"/>
                      </a:lnTo>
                      <a:lnTo>
                        <a:pt x="261" y="27"/>
                      </a:lnTo>
                      <a:lnTo>
                        <a:pt x="259" y="27"/>
                      </a:lnTo>
                      <a:lnTo>
                        <a:pt x="261" y="27"/>
                      </a:lnTo>
                      <a:lnTo>
                        <a:pt x="261" y="28"/>
                      </a:lnTo>
                      <a:lnTo>
                        <a:pt x="261" y="27"/>
                      </a:lnTo>
                      <a:lnTo>
                        <a:pt x="261" y="28"/>
                      </a:lnTo>
                      <a:lnTo>
                        <a:pt x="261" y="30"/>
                      </a:lnTo>
                      <a:lnTo>
                        <a:pt x="259" y="30"/>
                      </a:lnTo>
                      <a:lnTo>
                        <a:pt x="261" y="30"/>
                      </a:lnTo>
                      <a:lnTo>
                        <a:pt x="261" y="32"/>
                      </a:lnTo>
                      <a:lnTo>
                        <a:pt x="261" y="30"/>
                      </a:lnTo>
                      <a:lnTo>
                        <a:pt x="261" y="32"/>
                      </a:lnTo>
                      <a:lnTo>
                        <a:pt x="261" y="34"/>
                      </a:lnTo>
                      <a:lnTo>
                        <a:pt x="259" y="34"/>
                      </a:lnTo>
                      <a:lnTo>
                        <a:pt x="257" y="34"/>
                      </a:lnTo>
                      <a:lnTo>
                        <a:pt x="259" y="34"/>
                      </a:lnTo>
                      <a:lnTo>
                        <a:pt x="261" y="34"/>
                      </a:lnTo>
                      <a:lnTo>
                        <a:pt x="261" y="36"/>
                      </a:lnTo>
                      <a:lnTo>
                        <a:pt x="263" y="36"/>
                      </a:lnTo>
                      <a:lnTo>
                        <a:pt x="263" y="34"/>
                      </a:lnTo>
                      <a:lnTo>
                        <a:pt x="263" y="32"/>
                      </a:lnTo>
                      <a:lnTo>
                        <a:pt x="263" y="30"/>
                      </a:lnTo>
                      <a:lnTo>
                        <a:pt x="263" y="28"/>
                      </a:lnTo>
                      <a:lnTo>
                        <a:pt x="263" y="27"/>
                      </a:lnTo>
                      <a:lnTo>
                        <a:pt x="264" y="27"/>
                      </a:lnTo>
                      <a:lnTo>
                        <a:pt x="264" y="25"/>
                      </a:lnTo>
                      <a:lnTo>
                        <a:pt x="264" y="27"/>
                      </a:lnTo>
                      <a:lnTo>
                        <a:pt x="266" y="27"/>
                      </a:lnTo>
                      <a:lnTo>
                        <a:pt x="264" y="27"/>
                      </a:lnTo>
                      <a:lnTo>
                        <a:pt x="266" y="27"/>
                      </a:lnTo>
                      <a:lnTo>
                        <a:pt x="266" y="25"/>
                      </a:lnTo>
                      <a:lnTo>
                        <a:pt x="264" y="25"/>
                      </a:lnTo>
                      <a:lnTo>
                        <a:pt x="266" y="25"/>
                      </a:lnTo>
                      <a:lnTo>
                        <a:pt x="268" y="25"/>
                      </a:lnTo>
                      <a:lnTo>
                        <a:pt x="266" y="25"/>
                      </a:lnTo>
                      <a:lnTo>
                        <a:pt x="266" y="23"/>
                      </a:lnTo>
                      <a:lnTo>
                        <a:pt x="268" y="23"/>
                      </a:lnTo>
                      <a:lnTo>
                        <a:pt x="268" y="25"/>
                      </a:lnTo>
                      <a:lnTo>
                        <a:pt x="270" y="25"/>
                      </a:lnTo>
                      <a:lnTo>
                        <a:pt x="270" y="27"/>
                      </a:lnTo>
                      <a:lnTo>
                        <a:pt x="270" y="28"/>
                      </a:lnTo>
                      <a:lnTo>
                        <a:pt x="270" y="30"/>
                      </a:lnTo>
                      <a:lnTo>
                        <a:pt x="270" y="32"/>
                      </a:lnTo>
                      <a:lnTo>
                        <a:pt x="272" y="34"/>
                      </a:lnTo>
                      <a:lnTo>
                        <a:pt x="270" y="34"/>
                      </a:lnTo>
                      <a:lnTo>
                        <a:pt x="270" y="36"/>
                      </a:lnTo>
                      <a:lnTo>
                        <a:pt x="270" y="38"/>
                      </a:lnTo>
                      <a:lnTo>
                        <a:pt x="268" y="38"/>
                      </a:lnTo>
                      <a:lnTo>
                        <a:pt x="270" y="38"/>
                      </a:lnTo>
                      <a:lnTo>
                        <a:pt x="268" y="38"/>
                      </a:lnTo>
                      <a:lnTo>
                        <a:pt x="266" y="38"/>
                      </a:lnTo>
                      <a:lnTo>
                        <a:pt x="266" y="36"/>
                      </a:lnTo>
                      <a:lnTo>
                        <a:pt x="266" y="38"/>
                      </a:lnTo>
                      <a:lnTo>
                        <a:pt x="264" y="38"/>
                      </a:lnTo>
                      <a:lnTo>
                        <a:pt x="264" y="40"/>
                      </a:lnTo>
                      <a:lnTo>
                        <a:pt x="263" y="40"/>
                      </a:lnTo>
                      <a:lnTo>
                        <a:pt x="263" y="42"/>
                      </a:lnTo>
                      <a:lnTo>
                        <a:pt x="264" y="42"/>
                      </a:lnTo>
                      <a:lnTo>
                        <a:pt x="263" y="42"/>
                      </a:lnTo>
                      <a:lnTo>
                        <a:pt x="263" y="44"/>
                      </a:lnTo>
                      <a:lnTo>
                        <a:pt x="263" y="46"/>
                      </a:lnTo>
                      <a:lnTo>
                        <a:pt x="261" y="46"/>
                      </a:lnTo>
                      <a:lnTo>
                        <a:pt x="261" y="44"/>
                      </a:lnTo>
                      <a:lnTo>
                        <a:pt x="261" y="46"/>
                      </a:lnTo>
                      <a:lnTo>
                        <a:pt x="259" y="46"/>
                      </a:lnTo>
                      <a:lnTo>
                        <a:pt x="259" y="48"/>
                      </a:lnTo>
                      <a:lnTo>
                        <a:pt x="257" y="48"/>
                      </a:lnTo>
                      <a:lnTo>
                        <a:pt x="255" y="48"/>
                      </a:lnTo>
                      <a:lnTo>
                        <a:pt x="255" y="46"/>
                      </a:lnTo>
                      <a:lnTo>
                        <a:pt x="255" y="48"/>
                      </a:lnTo>
                      <a:lnTo>
                        <a:pt x="253" y="48"/>
                      </a:lnTo>
                      <a:lnTo>
                        <a:pt x="253" y="46"/>
                      </a:lnTo>
                      <a:lnTo>
                        <a:pt x="251" y="46"/>
                      </a:lnTo>
                      <a:lnTo>
                        <a:pt x="251" y="44"/>
                      </a:lnTo>
                      <a:lnTo>
                        <a:pt x="251" y="46"/>
                      </a:lnTo>
                      <a:lnTo>
                        <a:pt x="251" y="48"/>
                      </a:lnTo>
                      <a:lnTo>
                        <a:pt x="251" y="46"/>
                      </a:lnTo>
                      <a:lnTo>
                        <a:pt x="251" y="48"/>
                      </a:lnTo>
                      <a:lnTo>
                        <a:pt x="249" y="48"/>
                      </a:lnTo>
                      <a:lnTo>
                        <a:pt x="249" y="46"/>
                      </a:lnTo>
                      <a:lnTo>
                        <a:pt x="249" y="48"/>
                      </a:lnTo>
                      <a:lnTo>
                        <a:pt x="249" y="46"/>
                      </a:lnTo>
                      <a:lnTo>
                        <a:pt x="251" y="46"/>
                      </a:lnTo>
                      <a:lnTo>
                        <a:pt x="251" y="48"/>
                      </a:lnTo>
                      <a:lnTo>
                        <a:pt x="251" y="46"/>
                      </a:lnTo>
                      <a:lnTo>
                        <a:pt x="249" y="46"/>
                      </a:lnTo>
                      <a:lnTo>
                        <a:pt x="251" y="46"/>
                      </a:lnTo>
                      <a:lnTo>
                        <a:pt x="251" y="44"/>
                      </a:lnTo>
                      <a:lnTo>
                        <a:pt x="249" y="44"/>
                      </a:lnTo>
                      <a:lnTo>
                        <a:pt x="251" y="44"/>
                      </a:lnTo>
                      <a:lnTo>
                        <a:pt x="249" y="44"/>
                      </a:lnTo>
                      <a:lnTo>
                        <a:pt x="249" y="46"/>
                      </a:lnTo>
                      <a:lnTo>
                        <a:pt x="247" y="46"/>
                      </a:lnTo>
                      <a:lnTo>
                        <a:pt x="249" y="46"/>
                      </a:lnTo>
                      <a:lnTo>
                        <a:pt x="249" y="44"/>
                      </a:lnTo>
                      <a:lnTo>
                        <a:pt x="247" y="44"/>
                      </a:lnTo>
                      <a:lnTo>
                        <a:pt x="249" y="44"/>
                      </a:lnTo>
                      <a:lnTo>
                        <a:pt x="247" y="44"/>
                      </a:lnTo>
                      <a:lnTo>
                        <a:pt x="247" y="46"/>
                      </a:lnTo>
                      <a:lnTo>
                        <a:pt x="245" y="46"/>
                      </a:lnTo>
                      <a:lnTo>
                        <a:pt x="247" y="46"/>
                      </a:lnTo>
                      <a:lnTo>
                        <a:pt x="245" y="46"/>
                      </a:lnTo>
                      <a:lnTo>
                        <a:pt x="245" y="44"/>
                      </a:lnTo>
                      <a:lnTo>
                        <a:pt x="247" y="44"/>
                      </a:lnTo>
                      <a:lnTo>
                        <a:pt x="245" y="44"/>
                      </a:lnTo>
                      <a:lnTo>
                        <a:pt x="245" y="42"/>
                      </a:lnTo>
                      <a:lnTo>
                        <a:pt x="245" y="44"/>
                      </a:lnTo>
                      <a:lnTo>
                        <a:pt x="245" y="42"/>
                      </a:lnTo>
                      <a:lnTo>
                        <a:pt x="247" y="44"/>
                      </a:lnTo>
                      <a:lnTo>
                        <a:pt x="247" y="42"/>
                      </a:lnTo>
                      <a:lnTo>
                        <a:pt x="245" y="42"/>
                      </a:lnTo>
                      <a:lnTo>
                        <a:pt x="247" y="42"/>
                      </a:lnTo>
                      <a:lnTo>
                        <a:pt x="245" y="42"/>
                      </a:lnTo>
                      <a:lnTo>
                        <a:pt x="243" y="42"/>
                      </a:lnTo>
                      <a:lnTo>
                        <a:pt x="245" y="42"/>
                      </a:lnTo>
                      <a:lnTo>
                        <a:pt x="243" y="42"/>
                      </a:lnTo>
                      <a:lnTo>
                        <a:pt x="245" y="42"/>
                      </a:lnTo>
                      <a:lnTo>
                        <a:pt x="247" y="42"/>
                      </a:lnTo>
                      <a:lnTo>
                        <a:pt x="249" y="42"/>
                      </a:lnTo>
                      <a:lnTo>
                        <a:pt x="247" y="42"/>
                      </a:lnTo>
                      <a:lnTo>
                        <a:pt x="247" y="40"/>
                      </a:lnTo>
                      <a:lnTo>
                        <a:pt x="247" y="38"/>
                      </a:lnTo>
                      <a:lnTo>
                        <a:pt x="247" y="40"/>
                      </a:lnTo>
                      <a:lnTo>
                        <a:pt x="245" y="40"/>
                      </a:lnTo>
                      <a:lnTo>
                        <a:pt x="243" y="40"/>
                      </a:lnTo>
                      <a:lnTo>
                        <a:pt x="241" y="40"/>
                      </a:lnTo>
                      <a:lnTo>
                        <a:pt x="241" y="38"/>
                      </a:lnTo>
                      <a:lnTo>
                        <a:pt x="241" y="40"/>
                      </a:lnTo>
                      <a:lnTo>
                        <a:pt x="241" y="38"/>
                      </a:lnTo>
                      <a:lnTo>
                        <a:pt x="241" y="40"/>
                      </a:lnTo>
                      <a:lnTo>
                        <a:pt x="243" y="40"/>
                      </a:lnTo>
                      <a:lnTo>
                        <a:pt x="241" y="40"/>
                      </a:lnTo>
                      <a:lnTo>
                        <a:pt x="241" y="42"/>
                      </a:lnTo>
                      <a:lnTo>
                        <a:pt x="240" y="42"/>
                      </a:lnTo>
                      <a:lnTo>
                        <a:pt x="240" y="40"/>
                      </a:lnTo>
                      <a:lnTo>
                        <a:pt x="240" y="42"/>
                      </a:lnTo>
                      <a:lnTo>
                        <a:pt x="241" y="42"/>
                      </a:lnTo>
                      <a:lnTo>
                        <a:pt x="241" y="40"/>
                      </a:lnTo>
                      <a:lnTo>
                        <a:pt x="241" y="42"/>
                      </a:lnTo>
                      <a:lnTo>
                        <a:pt x="243" y="42"/>
                      </a:lnTo>
                      <a:lnTo>
                        <a:pt x="243" y="44"/>
                      </a:lnTo>
                      <a:lnTo>
                        <a:pt x="243" y="46"/>
                      </a:lnTo>
                      <a:lnTo>
                        <a:pt x="243" y="44"/>
                      </a:lnTo>
                      <a:lnTo>
                        <a:pt x="243" y="46"/>
                      </a:lnTo>
                      <a:lnTo>
                        <a:pt x="241" y="46"/>
                      </a:lnTo>
                      <a:lnTo>
                        <a:pt x="241" y="44"/>
                      </a:lnTo>
                      <a:lnTo>
                        <a:pt x="243" y="44"/>
                      </a:lnTo>
                      <a:lnTo>
                        <a:pt x="241" y="44"/>
                      </a:lnTo>
                      <a:lnTo>
                        <a:pt x="240" y="44"/>
                      </a:lnTo>
                      <a:lnTo>
                        <a:pt x="238" y="44"/>
                      </a:lnTo>
                      <a:lnTo>
                        <a:pt x="236" y="44"/>
                      </a:lnTo>
                      <a:lnTo>
                        <a:pt x="238" y="44"/>
                      </a:lnTo>
                      <a:lnTo>
                        <a:pt x="238" y="42"/>
                      </a:lnTo>
                      <a:lnTo>
                        <a:pt x="236" y="42"/>
                      </a:lnTo>
                      <a:lnTo>
                        <a:pt x="236" y="44"/>
                      </a:lnTo>
                      <a:lnTo>
                        <a:pt x="234" y="44"/>
                      </a:lnTo>
                      <a:lnTo>
                        <a:pt x="234" y="42"/>
                      </a:lnTo>
                      <a:lnTo>
                        <a:pt x="232" y="42"/>
                      </a:lnTo>
                      <a:lnTo>
                        <a:pt x="230" y="42"/>
                      </a:lnTo>
                      <a:lnTo>
                        <a:pt x="230" y="40"/>
                      </a:lnTo>
                      <a:lnTo>
                        <a:pt x="228" y="40"/>
                      </a:lnTo>
                      <a:lnTo>
                        <a:pt x="230" y="40"/>
                      </a:lnTo>
                      <a:lnTo>
                        <a:pt x="230" y="42"/>
                      </a:lnTo>
                      <a:lnTo>
                        <a:pt x="230" y="40"/>
                      </a:lnTo>
                      <a:lnTo>
                        <a:pt x="228" y="40"/>
                      </a:lnTo>
                      <a:lnTo>
                        <a:pt x="228" y="42"/>
                      </a:lnTo>
                      <a:lnTo>
                        <a:pt x="230" y="42"/>
                      </a:lnTo>
                      <a:lnTo>
                        <a:pt x="232" y="42"/>
                      </a:lnTo>
                      <a:lnTo>
                        <a:pt x="232" y="44"/>
                      </a:lnTo>
                      <a:lnTo>
                        <a:pt x="232" y="46"/>
                      </a:lnTo>
                      <a:lnTo>
                        <a:pt x="232" y="44"/>
                      </a:lnTo>
                      <a:lnTo>
                        <a:pt x="234" y="44"/>
                      </a:lnTo>
                      <a:lnTo>
                        <a:pt x="236" y="44"/>
                      </a:lnTo>
                      <a:lnTo>
                        <a:pt x="236" y="46"/>
                      </a:lnTo>
                      <a:lnTo>
                        <a:pt x="238" y="46"/>
                      </a:lnTo>
                      <a:lnTo>
                        <a:pt x="240" y="46"/>
                      </a:lnTo>
                      <a:lnTo>
                        <a:pt x="240" y="48"/>
                      </a:lnTo>
                      <a:lnTo>
                        <a:pt x="238" y="48"/>
                      </a:lnTo>
                      <a:lnTo>
                        <a:pt x="238" y="50"/>
                      </a:lnTo>
                      <a:lnTo>
                        <a:pt x="238" y="48"/>
                      </a:lnTo>
                      <a:lnTo>
                        <a:pt x="240" y="48"/>
                      </a:lnTo>
                      <a:lnTo>
                        <a:pt x="241" y="48"/>
                      </a:lnTo>
                      <a:lnTo>
                        <a:pt x="243" y="48"/>
                      </a:lnTo>
                      <a:lnTo>
                        <a:pt x="241" y="48"/>
                      </a:lnTo>
                      <a:lnTo>
                        <a:pt x="243" y="48"/>
                      </a:lnTo>
                      <a:lnTo>
                        <a:pt x="243" y="50"/>
                      </a:lnTo>
                      <a:lnTo>
                        <a:pt x="241" y="50"/>
                      </a:lnTo>
                      <a:lnTo>
                        <a:pt x="243" y="50"/>
                      </a:lnTo>
                      <a:lnTo>
                        <a:pt x="241" y="50"/>
                      </a:lnTo>
                      <a:lnTo>
                        <a:pt x="243" y="50"/>
                      </a:lnTo>
                      <a:lnTo>
                        <a:pt x="243" y="48"/>
                      </a:lnTo>
                      <a:lnTo>
                        <a:pt x="245" y="48"/>
                      </a:lnTo>
                      <a:lnTo>
                        <a:pt x="243" y="48"/>
                      </a:lnTo>
                      <a:lnTo>
                        <a:pt x="245" y="48"/>
                      </a:lnTo>
                      <a:lnTo>
                        <a:pt x="245" y="50"/>
                      </a:lnTo>
                      <a:lnTo>
                        <a:pt x="245" y="48"/>
                      </a:lnTo>
                      <a:lnTo>
                        <a:pt x="247" y="48"/>
                      </a:lnTo>
                      <a:lnTo>
                        <a:pt x="247" y="50"/>
                      </a:lnTo>
                      <a:lnTo>
                        <a:pt x="247" y="51"/>
                      </a:lnTo>
                      <a:lnTo>
                        <a:pt x="247" y="50"/>
                      </a:lnTo>
                      <a:lnTo>
                        <a:pt x="247" y="51"/>
                      </a:lnTo>
                      <a:lnTo>
                        <a:pt x="245" y="51"/>
                      </a:lnTo>
                      <a:lnTo>
                        <a:pt x="247" y="51"/>
                      </a:lnTo>
                      <a:lnTo>
                        <a:pt x="245" y="51"/>
                      </a:lnTo>
                      <a:lnTo>
                        <a:pt x="243" y="51"/>
                      </a:lnTo>
                      <a:lnTo>
                        <a:pt x="245" y="51"/>
                      </a:lnTo>
                      <a:lnTo>
                        <a:pt x="243" y="51"/>
                      </a:lnTo>
                      <a:lnTo>
                        <a:pt x="245" y="53"/>
                      </a:lnTo>
                      <a:lnTo>
                        <a:pt x="245" y="51"/>
                      </a:lnTo>
                      <a:lnTo>
                        <a:pt x="245" y="53"/>
                      </a:lnTo>
                      <a:lnTo>
                        <a:pt x="243" y="53"/>
                      </a:lnTo>
                      <a:lnTo>
                        <a:pt x="243" y="51"/>
                      </a:lnTo>
                      <a:lnTo>
                        <a:pt x="243" y="53"/>
                      </a:lnTo>
                      <a:lnTo>
                        <a:pt x="241" y="53"/>
                      </a:lnTo>
                      <a:lnTo>
                        <a:pt x="241" y="55"/>
                      </a:lnTo>
                      <a:lnTo>
                        <a:pt x="240" y="55"/>
                      </a:lnTo>
                      <a:lnTo>
                        <a:pt x="241" y="55"/>
                      </a:lnTo>
                      <a:lnTo>
                        <a:pt x="241" y="53"/>
                      </a:lnTo>
                      <a:lnTo>
                        <a:pt x="241" y="55"/>
                      </a:lnTo>
                      <a:lnTo>
                        <a:pt x="243" y="55"/>
                      </a:lnTo>
                      <a:lnTo>
                        <a:pt x="245" y="55"/>
                      </a:lnTo>
                      <a:lnTo>
                        <a:pt x="243" y="55"/>
                      </a:lnTo>
                      <a:lnTo>
                        <a:pt x="245" y="55"/>
                      </a:lnTo>
                      <a:lnTo>
                        <a:pt x="243" y="55"/>
                      </a:lnTo>
                      <a:lnTo>
                        <a:pt x="243" y="53"/>
                      </a:lnTo>
                      <a:lnTo>
                        <a:pt x="245" y="53"/>
                      </a:lnTo>
                      <a:lnTo>
                        <a:pt x="245" y="55"/>
                      </a:lnTo>
                      <a:lnTo>
                        <a:pt x="245" y="57"/>
                      </a:lnTo>
                      <a:lnTo>
                        <a:pt x="245" y="55"/>
                      </a:lnTo>
                      <a:lnTo>
                        <a:pt x="243" y="55"/>
                      </a:lnTo>
                      <a:lnTo>
                        <a:pt x="243" y="57"/>
                      </a:lnTo>
                      <a:lnTo>
                        <a:pt x="245" y="57"/>
                      </a:lnTo>
                      <a:lnTo>
                        <a:pt x="243" y="57"/>
                      </a:lnTo>
                      <a:lnTo>
                        <a:pt x="241" y="57"/>
                      </a:lnTo>
                      <a:lnTo>
                        <a:pt x="243" y="57"/>
                      </a:lnTo>
                      <a:lnTo>
                        <a:pt x="241" y="57"/>
                      </a:lnTo>
                      <a:lnTo>
                        <a:pt x="243" y="57"/>
                      </a:lnTo>
                      <a:lnTo>
                        <a:pt x="243" y="59"/>
                      </a:lnTo>
                      <a:lnTo>
                        <a:pt x="241" y="59"/>
                      </a:lnTo>
                      <a:lnTo>
                        <a:pt x="240" y="59"/>
                      </a:lnTo>
                      <a:lnTo>
                        <a:pt x="240" y="61"/>
                      </a:lnTo>
                      <a:lnTo>
                        <a:pt x="238" y="61"/>
                      </a:lnTo>
                      <a:lnTo>
                        <a:pt x="238" y="59"/>
                      </a:lnTo>
                      <a:lnTo>
                        <a:pt x="238" y="61"/>
                      </a:lnTo>
                      <a:lnTo>
                        <a:pt x="238" y="63"/>
                      </a:lnTo>
                      <a:lnTo>
                        <a:pt x="238" y="61"/>
                      </a:lnTo>
                      <a:lnTo>
                        <a:pt x="236" y="61"/>
                      </a:lnTo>
                      <a:lnTo>
                        <a:pt x="236" y="59"/>
                      </a:lnTo>
                      <a:lnTo>
                        <a:pt x="236" y="61"/>
                      </a:lnTo>
                      <a:lnTo>
                        <a:pt x="234" y="61"/>
                      </a:lnTo>
                      <a:lnTo>
                        <a:pt x="234" y="59"/>
                      </a:lnTo>
                      <a:lnTo>
                        <a:pt x="232" y="59"/>
                      </a:lnTo>
                      <a:lnTo>
                        <a:pt x="234" y="59"/>
                      </a:lnTo>
                      <a:lnTo>
                        <a:pt x="234" y="57"/>
                      </a:lnTo>
                      <a:lnTo>
                        <a:pt x="232" y="57"/>
                      </a:lnTo>
                      <a:lnTo>
                        <a:pt x="234" y="57"/>
                      </a:lnTo>
                      <a:lnTo>
                        <a:pt x="232" y="57"/>
                      </a:lnTo>
                      <a:lnTo>
                        <a:pt x="232" y="59"/>
                      </a:lnTo>
                      <a:lnTo>
                        <a:pt x="232" y="57"/>
                      </a:lnTo>
                      <a:lnTo>
                        <a:pt x="232" y="59"/>
                      </a:lnTo>
                      <a:lnTo>
                        <a:pt x="232" y="57"/>
                      </a:lnTo>
                      <a:lnTo>
                        <a:pt x="230" y="57"/>
                      </a:lnTo>
                      <a:lnTo>
                        <a:pt x="230" y="55"/>
                      </a:lnTo>
                      <a:lnTo>
                        <a:pt x="228" y="55"/>
                      </a:lnTo>
                      <a:lnTo>
                        <a:pt x="228" y="53"/>
                      </a:lnTo>
                      <a:lnTo>
                        <a:pt x="228" y="55"/>
                      </a:lnTo>
                      <a:lnTo>
                        <a:pt x="230" y="55"/>
                      </a:lnTo>
                      <a:lnTo>
                        <a:pt x="230" y="57"/>
                      </a:lnTo>
                      <a:lnTo>
                        <a:pt x="228" y="57"/>
                      </a:lnTo>
                      <a:lnTo>
                        <a:pt x="226" y="57"/>
                      </a:lnTo>
                      <a:lnTo>
                        <a:pt x="228" y="57"/>
                      </a:lnTo>
                      <a:lnTo>
                        <a:pt x="230" y="57"/>
                      </a:lnTo>
                      <a:lnTo>
                        <a:pt x="230" y="59"/>
                      </a:lnTo>
                      <a:lnTo>
                        <a:pt x="232" y="59"/>
                      </a:lnTo>
                      <a:lnTo>
                        <a:pt x="232" y="61"/>
                      </a:lnTo>
                      <a:lnTo>
                        <a:pt x="234" y="61"/>
                      </a:lnTo>
                      <a:lnTo>
                        <a:pt x="234" y="63"/>
                      </a:lnTo>
                      <a:lnTo>
                        <a:pt x="234" y="65"/>
                      </a:lnTo>
                      <a:lnTo>
                        <a:pt x="234" y="63"/>
                      </a:lnTo>
                      <a:lnTo>
                        <a:pt x="236" y="63"/>
                      </a:lnTo>
                      <a:lnTo>
                        <a:pt x="236" y="65"/>
                      </a:lnTo>
                      <a:lnTo>
                        <a:pt x="236" y="63"/>
                      </a:lnTo>
                      <a:lnTo>
                        <a:pt x="236" y="65"/>
                      </a:lnTo>
                      <a:lnTo>
                        <a:pt x="236" y="63"/>
                      </a:lnTo>
                      <a:lnTo>
                        <a:pt x="238" y="63"/>
                      </a:lnTo>
                      <a:lnTo>
                        <a:pt x="238" y="65"/>
                      </a:lnTo>
                      <a:lnTo>
                        <a:pt x="238" y="67"/>
                      </a:lnTo>
                      <a:lnTo>
                        <a:pt x="238" y="65"/>
                      </a:lnTo>
                      <a:lnTo>
                        <a:pt x="240" y="65"/>
                      </a:lnTo>
                      <a:lnTo>
                        <a:pt x="240" y="63"/>
                      </a:lnTo>
                      <a:lnTo>
                        <a:pt x="241" y="63"/>
                      </a:lnTo>
                      <a:lnTo>
                        <a:pt x="241" y="65"/>
                      </a:lnTo>
                      <a:lnTo>
                        <a:pt x="243" y="65"/>
                      </a:lnTo>
                      <a:lnTo>
                        <a:pt x="241" y="65"/>
                      </a:lnTo>
                      <a:lnTo>
                        <a:pt x="241" y="63"/>
                      </a:lnTo>
                      <a:lnTo>
                        <a:pt x="241" y="61"/>
                      </a:lnTo>
                      <a:lnTo>
                        <a:pt x="243" y="61"/>
                      </a:lnTo>
                      <a:lnTo>
                        <a:pt x="243" y="63"/>
                      </a:lnTo>
                      <a:lnTo>
                        <a:pt x="245" y="63"/>
                      </a:lnTo>
                      <a:lnTo>
                        <a:pt x="245" y="65"/>
                      </a:lnTo>
                      <a:lnTo>
                        <a:pt x="245" y="63"/>
                      </a:lnTo>
                      <a:lnTo>
                        <a:pt x="245" y="65"/>
                      </a:lnTo>
                      <a:lnTo>
                        <a:pt x="245" y="63"/>
                      </a:lnTo>
                      <a:lnTo>
                        <a:pt x="243" y="61"/>
                      </a:lnTo>
                      <a:lnTo>
                        <a:pt x="245" y="61"/>
                      </a:lnTo>
                      <a:lnTo>
                        <a:pt x="247" y="61"/>
                      </a:lnTo>
                      <a:lnTo>
                        <a:pt x="245" y="61"/>
                      </a:lnTo>
                      <a:lnTo>
                        <a:pt x="247" y="61"/>
                      </a:lnTo>
                      <a:lnTo>
                        <a:pt x="247" y="63"/>
                      </a:lnTo>
                      <a:lnTo>
                        <a:pt x="247" y="61"/>
                      </a:lnTo>
                      <a:lnTo>
                        <a:pt x="247" y="59"/>
                      </a:lnTo>
                      <a:lnTo>
                        <a:pt x="247" y="61"/>
                      </a:lnTo>
                      <a:lnTo>
                        <a:pt x="247" y="59"/>
                      </a:lnTo>
                      <a:lnTo>
                        <a:pt x="247" y="57"/>
                      </a:lnTo>
                      <a:lnTo>
                        <a:pt x="247" y="59"/>
                      </a:lnTo>
                      <a:lnTo>
                        <a:pt x="249" y="59"/>
                      </a:lnTo>
                      <a:lnTo>
                        <a:pt x="249" y="61"/>
                      </a:lnTo>
                      <a:lnTo>
                        <a:pt x="249" y="63"/>
                      </a:lnTo>
                      <a:lnTo>
                        <a:pt x="249" y="61"/>
                      </a:lnTo>
                      <a:lnTo>
                        <a:pt x="249" y="63"/>
                      </a:lnTo>
                      <a:lnTo>
                        <a:pt x="247" y="63"/>
                      </a:lnTo>
                      <a:lnTo>
                        <a:pt x="247" y="61"/>
                      </a:lnTo>
                      <a:lnTo>
                        <a:pt x="247" y="63"/>
                      </a:lnTo>
                      <a:lnTo>
                        <a:pt x="249" y="63"/>
                      </a:lnTo>
                      <a:lnTo>
                        <a:pt x="251" y="63"/>
                      </a:lnTo>
                      <a:lnTo>
                        <a:pt x="251" y="61"/>
                      </a:lnTo>
                      <a:lnTo>
                        <a:pt x="251" y="63"/>
                      </a:lnTo>
                      <a:lnTo>
                        <a:pt x="251" y="61"/>
                      </a:lnTo>
                      <a:lnTo>
                        <a:pt x="251" y="63"/>
                      </a:lnTo>
                      <a:lnTo>
                        <a:pt x="253" y="63"/>
                      </a:lnTo>
                      <a:lnTo>
                        <a:pt x="253" y="61"/>
                      </a:lnTo>
                      <a:lnTo>
                        <a:pt x="251" y="61"/>
                      </a:lnTo>
                      <a:lnTo>
                        <a:pt x="251" y="59"/>
                      </a:lnTo>
                      <a:lnTo>
                        <a:pt x="251" y="61"/>
                      </a:lnTo>
                      <a:lnTo>
                        <a:pt x="253" y="61"/>
                      </a:lnTo>
                      <a:lnTo>
                        <a:pt x="253" y="59"/>
                      </a:lnTo>
                      <a:lnTo>
                        <a:pt x="251" y="59"/>
                      </a:lnTo>
                      <a:lnTo>
                        <a:pt x="253" y="59"/>
                      </a:lnTo>
                      <a:lnTo>
                        <a:pt x="253" y="61"/>
                      </a:lnTo>
                      <a:lnTo>
                        <a:pt x="253" y="63"/>
                      </a:lnTo>
                      <a:lnTo>
                        <a:pt x="251" y="63"/>
                      </a:lnTo>
                      <a:lnTo>
                        <a:pt x="251" y="65"/>
                      </a:lnTo>
                      <a:lnTo>
                        <a:pt x="253" y="65"/>
                      </a:lnTo>
                      <a:lnTo>
                        <a:pt x="251" y="65"/>
                      </a:lnTo>
                      <a:lnTo>
                        <a:pt x="251" y="67"/>
                      </a:lnTo>
                      <a:lnTo>
                        <a:pt x="249" y="67"/>
                      </a:lnTo>
                      <a:lnTo>
                        <a:pt x="249" y="65"/>
                      </a:lnTo>
                      <a:lnTo>
                        <a:pt x="249" y="67"/>
                      </a:lnTo>
                      <a:lnTo>
                        <a:pt x="247" y="67"/>
                      </a:lnTo>
                      <a:lnTo>
                        <a:pt x="249" y="69"/>
                      </a:lnTo>
                      <a:lnTo>
                        <a:pt x="247" y="69"/>
                      </a:lnTo>
                      <a:lnTo>
                        <a:pt x="247" y="71"/>
                      </a:lnTo>
                      <a:lnTo>
                        <a:pt x="247" y="69"/>
                      </a:lnTo>
                      <a:lnTo>
                        <a:pt x="245" y="69"/>
                      </a:lnTo>
                      <a:lnTo>
                        <a:pt x="247" y="69"/>
                      </a:lnTo>
                      <a:lnTo>
                        <a:pt x="247" y="71"/>
                      </a:lnTo>
                      <a:lnTo>
                        <a:pt x="245" y="71"/>
                      </a:lnTo>
                      <a:lnTo>
                        <a:pt x="247" y="71"/>
                      </a:lnTo>
                      <a:lnTo>
                        <a:pt x="245" y="71"/>
                      </a:lnTo>
                      <a:lnTo>
                        <a:pt x="247" y="71"/>
                      </a:lnTo>
                      <a:lnTo>
                        <a:pt x="245" y="71"/>
                      </a:lnTo>
                      <a:lnTo>
                        <a:pt x="243" y="71"/>
                      </a:lnTo>
                      <a:lnTo>
                        <a:pt x="243" y="69"/>
                      </a:lnTo>
                      <a:lnTo>
                        <a:pt x="243" y="71"/>
                      </a:lnTo>
                      <a:lnTo>
                        <a:pt x="245" y="71"/>
                      </a:lnTo>
                      <a:lnTo>
                        <a:pt x="245" y="69"/>
                      </a:lnTo>
                      <a:lnTo>
                        <a:pt x="243" y="69"/>
                      </a:lnTo>
                      <a:lnTo>
                        <a:pt x="243" y="67"/>
                      </a:lnTo>
                      <a:lnTo>
                        <a:pt x="243" y="69"/>
                      </a:lnTo>
                      <a:lnTo>
                        <a:pt x="243" y="71"/>
                      </a:lnTo>
                      <a:lnTo>
                        <a:pt x="241" y="71"/>
                      </a:lnTo>
                      <a:lnTo>
                        <a:pt x="243" y="71"/>
                      </a:lnTo>
                      <a:lnTo>
                        <a:pt x="243" y="73"/>
                      </a:lnTo>
                      <a:lnTo>
                        <a:pt x="241" y="73"/>
                      </a:lnTo>
                      <a:lnTo>
                        <a:pt x="241" y="71"/>
                      </a:lnTo>
                      <a:lnTo>
                        <a:pt x="241" y="69"/>
                      </a:lnTo>
                      <a:lnTo>
                        <a:pt x="241" y="71"/>
                      </a:lnTo>
                      <a:lnTo>
                        <a:pt x="241" y="69"/>
                      </a:lnTo>
                      <a:lnTo>
                        <a:pt x="240" y="69"/>
                      </a:lnTo>
                      <a:lnTo>
                        <a:pt x="240" y="71"/>
                      </a:lnTo>
                      <a:lnTo>
                        <a:pt x="238" y="71"/>
                      </a:lnTo>
                      <a:lnTo>
                        <a:pt x="240" y="71"/>
                      </a:lnTo>
                      <a:lnTo>
                        <a:pt x="240" y="73"/>
                      </a:lnTo>
                      <a:lnTo>
                        <a:pt x="240" y="71"/>
                      </a:lnTo>
                      <a:lnTo>
                        <a:pt x="240" y="73"/>
                      </a:lnTo>
                      <a:lnTo>
                        <a:pt x="240" y="71"/>
                      </a:lnTo>
                      <a:lnTo>
                        <a:pt x="238" y="71"/>
                      </a:lnTo>
                      <a:lnTo>
                        <a:pt x="236" y="71"/>
                      </a:lnTo>
                      <a:lnTo>
                        <a:pt x="234" y="71"/>
                      </a:lnTo>
                      <a:lnTo>
                        <a:pt x="232" y="71"/>
                      </a:lnTo>
                      <a:lnTo>
                        <a:pt x="232" y="73"/>
                      </a:lnTo>
                      <a:lnTo>
                        <a:pt x="230" y="73"/>
                      </a:lnTo>
                      <a:lnTo>
                        <a:pt x="228" y="73"/>
                      </a:lnTo>
                      <a:lnTo>
                        <a:pt x="228" y="71"/>
                      </a:lnTo>
                      <a:lnTo>
                        <a:pt x="228" y="73"/>
                      </a:lnTo>
                      <a:lnTo>
                        <a:pt x="228" y="71"/>
                      </a:lnTo>
                      <a:lnTo>
                        <a:pt x="226" y="71"/>
                      </a:lnTo>
                      <a:lnTo>
                        <a:pt x="226" y="69"/>
                      </a:lnTo>
                      <a:lnTo>
                        <a:pt x="226" y="71"/>
                      </a:lnTo>
                      <a:lnTo>
                        <a:pt x="226" y="69"/>
                      </a:lnTo>
                      <a:lnTo>
                        <a:pt x="226" y="71"/>
                      </a:lnTo>
                      <a:lnTo>
                        <a:pt x="228" y="71"/>
                      </a:lnTo>
                      <a:lnTo>
                        <a:pt x="228" y="73"/>
                      </a:lnTo>
                      <a:lnTo>
                        <a:pt x="226" y="73"/>
                      </a:lnTo>
                      <a:lnTo>
                        <a:pt x="224" y="73"/>
                      </a:lnTo>
                      <a:lnTo>
                        <a:pt x="226" y="73"/>
                      </a:lnTo>
                      <a:lnTo>
                        <a:pt x="226" y="75"/>
                      </a:lnTo>
                      <a:lnTo>
                        <a:pt x="224" y="75"/>
                      </a:lnTo>
                      <a:lnTo>
                        <a:pt x="224" y="76"/>
                      </a:lnTo>
                      <a:lnTo>
                        <a:pt x="222" y="76"/>
                      </a:lnTo>
                      <a:lnTo>
                        <a:pt x="222" y="78"/>
                      </a:lnTo>
                      <a:lnTo>
                        <a:pt x="220" y="78"/>
                      </a:lnTo>
                      <a:lnTo>
                        <a:pt x="220" y="76"/>
                      </a:lnTo>
                      <a:lnTo>
                        <a:pt x="218" y="76"/>
                      </a:lnTo>
                      <a:lnTo>
                        <a:pt x="220" y="76"/>
                      </a:lnTo>
                      <a:lnTo>
                        <a:pt x="220" y="75"/>
                      </a:lnTo>
                      <a:lnTo>
                        <a:pt x="220" y="73"/>
                      </a:lnTo>
                      <a:lnTo>
                        <a:pt x="218" y="73"/>
                      </a:lnTo>
                      <a:lnTo>
                        <a:pt x="220" y="73"/>
                      </a:lnTo>
                      <a:lnTo>
                        <a:pt x="218" y="73"/>
                      </a:lnTo>
                      <a:lnTo>
                        <a:pt x="218" y="71"/>
                      </a:lnTo>
                      <a:lnTo>
                        <a:pt x="220" y="71"/>
                      </a:lnTo>
                      <a:lnTo>
                        <a:pt x="218" y="71"/>
                      </a:lnTo>
                      <a:lnTo>
                        <a:pt x="216" y="71"/>
                      </a:lnTo>
                      <a:lnTo>
                        <a:pt x="218" y="71"/>
                      </a:lnTo>
                      <a:lnTo>
                        <a:pt x="216" y="71"/>
                      </a:lnTo>
                      <a:lnTo>
                        <a:pt x="216" y="73"/>
                      </a:lnTo>
                      <a:lnTo>
                        <a:pt x="218" y="73"/>
                      </a:lnTo>
                      <a:lnTo>
                        <a:pt x="218" y="75"/>
                      </a:lnTo>
                      <a:lnTo>
                        <a:pt x="218" y="76"/>
                      </a:lnTo>
                      <a:lnTo>
                        <a:pt x="218" y="75"/>
                      </a:lnTo>
                      <a:lnTo>
                        <a:pt x="216" y="75"/>
                      </a:lnTo>
                      <a:lnTo>
                        <a:pt x="216" y="76"/>
                      </a:lnTo>
                      <a:lnTo>
                        <a:pt x="218" y="76"/>
                      </a:lnTo>
                      <a:lnTo>
                        <a:pt x="218" y="78"/>
                      </a:lnTo>
                      <a:lnTo>
                        <a:pt x="218" y="76"/>
                      </a:lnTo>
                      <a:lnTo>
                        <a:pt x="218" y="78"/>
                      </a:lnTo>
                      <a:lnTo>
                        <a:pt x="220" y="78"/>
                      </a:lnTo>
                      <a:lnTo>
                        <a:pt x="218" y="78"/>
                      </a:lnTo>
                      <a:lnTo>
                        <a:pt x="218" y="80"/>
                      </a:lnTo>
                      <a:lnTo>
                        <a:pt x="216" y="80"/>
                      </a:lnTo>
                      <a:lnTo>
                        <a:pt x="218" y="80"/>
                      </a:lnTo>
                      <a:lnTo>
                        <a:pt x="216" y="80"/>
                      </a:lnTo>
                      <a:lnTo>
                        <a:pt x="218" y="80"/>
                      </a:lnTo>
                      <a:lnTo>
                        <a:pt x="218" y="78"/>
                      </a:lnTo>
                      <a:lnTo>
                        <a:pt x="220" y="78"/>
                      </a:lnTo>
                      <a:lnTo>
                        <a:pt x="218" y="80"/>
                      </a:lnTo>
                      <a:lnTo>
                        <a:pt x="216" y="80"/>
                      </a:lnTo>
                      <a:lnTo>
                        <a:pt x="216" y="82"/>
                      </a:lnTo>
                      <a:lnTo>
                        <a:pt x="215" y="82"/>
                      </a:lnTo>
                      <a:lnTo>
                        <a:pt x="213" y="82"/>
                      </a:lnTo>
                      <a:lnTo>
                        <a:pt x="213" y="84"/>
                      </a:lnTo>
                      <a:lnTo>
                        <a:pt x="211" y="84"/>
                      </a:lnTo>
                      <a:lnTo>
                        <a:pt x="211" y="86"/>
                      </a:lnTo>
                      <a:lnTo>
                        <a:pt x="211" y="84"/>
                      </a:lnTo>
                      <a:lnTo>
                        <a:pt x="213" y="84"/>
                      </a:lnTo>
                      <a:lnTo>
                        <a:pt x="211" y="84"/>
                      </a:lnTo>
                      <a:lnTo>
                        <a:pt x="211" y="86"/>
                      </a:lnTo>
                      <a:lnTo>
                        <a:pt x="209" y="86"/>
                      </a:lnTo>
                      <a:lnTo>
                        <a:pt x="211" y="86"/>
                      </a:lnTo>
                      <a:lnTo>
                        <a:pt x="209" y="86"/>
                      </a:lnTo>
                      <a:lnTo>
                        <a:pt x="209" y="88"/>
                      </a:lnTo>
                      <a:lnTo>
                        <a:pt x="207" y="88"/>
                      </a:lnTo>
                      <a:lnTo>
                        <a:pt x="209" y="88"/>
                      </a:lnTo>
                      <a:lnTo>
                        <a:pt x="207" y="88"/>
                      </a:lnTo>
                      <a:lnTo>
                        <a:pt x="207" y="90"/>
                      </a:lnTo>
                      <a:lnTo>
                        <a:pt x="205" y="92"/>
                      </a:lnTo>
                      <a:lnTo>
                        <a:pt x="205" y="90"/>
                      </a:lnTo>
                      <a:lnTo>
                        <a:pt x="205" y="92"/>
                      </a:lnTo>
                      <a:lnTo>
                        <a:pt x="205" y="90"/>
                      </a:lnTo>
                      <a:lnTo>
                        <a:pt x="205" y="92"/>
                      </a:lnTo>
                      <a:lnTo>
                        <a:pt x="203" y="94"/>
                      </a:lnTo>
                      <a:lnTo>
                        <a:pt x="203" y="96"/>
                      </a:lnTo>
                      <a:lnTo>
                        <a:pt x="203" y="98"/>
                      </a:lnTo>
                      <a:lnTo>
                        <a:pt x="201" y="98"/>
                      </a:lnTo>
                      <a:lnTo>
                        <a:pt x="201" y="96"/>
                      </a:lnTo>
                      <a:lnTo>
                        <a:pt x="201" y="94"/>
                      </a:lnTo>
                      <a:lnTo>
                        <a:pt x="201" y="92"/>
                      </a:lnTo>
                      <a:lnTo>
                        <a:pt x="201" y="94"/>
                      </a:lnTo>
                      <a:lnTo>
                        <a:pt x="201" y="96"/>
                      </a:lnTo>
                      <a:lnTo>
                        <a:pt x="201" y="98"/>
                      </a:lnTo>
                      <a:lnTo>
                        <a:pt x="201" y="99"/>
                      </a:lnTo>
                      <a:lnTo>
                        <a:pt x="199" y="99"/>
                      </a:lnTo>
                      <a:lnTo>
                        <a:pt x="199" y="101"/>
                      </a:lnTo>
                      <a:lnTo>
                        <a:pt x="197" y="101"/>
                      </a:lnTo>
                      <a:lnTo>
                        <a:pt x="199" y="101"/>
                      </a:lnTo>
                      <a:lnTo>
                        <a:pt x="199" y="103"/>
                      </a:lnTo>
                      <a:lnTo>
                        <a:pt x="197" y="103"/>
                      </a:lnTo>
                      <a:lnTo>
                        <a:pt x="199" y="103"/>
                      </a:lnTo>
                      <a:lnTo>
                        <a:pt x="197" y="103"/>
                      </a:lnTo>
                      <a:lnTo>
                        <a:pt x="199" y="103"/>
                      </a:lnTo>
                      <a:lnTo>
                        <a:pt x="197" y="103"/>
                      </a:lnTo>
                      <a:lnTo>
                        <a:pt x="195" y="103"/>
                      </a:lnTo>
                      <a:lnTo>
                        <a:pt x="195" y="101"/>
                      </a:lnTo>
                      <a:lnTo>
                        <a:pt x="193" y="101"/>
                      </a:lnTo>
                      <a:lnTo>
                        <a:pt x="192" y="101"/>
                      </a:lnTo>
                      <a:lnTo>
                        <a:pt x="193" y="101"/>
                      </a:lnTo>
                      <a:lnTo>
                        <a:pt x="192" y="101"/>
                      </a:lnTo>
                      <a:lnTo>
                        <a:pt x="193" y="101"/>
                      </a:lnTo>
                      <a:lnTo>
                        <a:pt x="195" y="101"/>
                      </a:lnTo>
                      <a:lnTo>
                        <a:pt x="197" y="101"/>
                      </a:lnTo>
                      <a:lnTo>
                        <a:pt x="195" y="101"/>
                      </a:lnTo>
                      <a:lnTo>
                        <a:pt x="193" y="101"/>
                      </a:lnTo>
                      <a:lnTo>
                        <a:pt x="192" y="101"/>
                      </a:lnTo>
                      <a:lnTo>
                        <a:pt x="190" y="101"/>
                      </a:lnTo>
                      <a:lnTo>
                        <a:pt x="190" y="103"/>
                      </a:lnTo>
                      <a:lnTo>
                        <a:pt x="188" y="103"/>
                      </a:lnTo>
                      <a:lnTo>
                        <a:pt x="188" y="101"/>
                      </a:lnTo>
                      <a:lnTo>
                        <a:pt x="188" y="103"/>
                      </a:lnTo>
                      <a:lnTo>
                        <a:pt x="188" y="101"/>
                      </a:lnTo>
                      <a:lnTo>
                        <a:pt x="190" y="101"/>
                      </a:lnTo>
                      <a:lnTo>
                        <a:pt x="192" y="101"/>
                      </a:lnTo>
                      <a:lnTo>
                        <a:pt x="190" y="101"/>
                      </a:lnTo>
                      <a:lnTo>
                        <a:pt x="188" y="101"/>
                      </a:lnTo>
                      <a:lnTo>
                        <a:pt x="188" y="103"/>
                      </a:lnTo>
                      <a:lnTo>
                        <a:pt x="188" y="101"/>
                      </a:lnTo>
                      <a:lnTo>
                        <a:pt x="188" y="103"/>
                      </a:lnTo>
                      <a:lnTo>
                        <a:pt x="188" y="101"/>
                      </a:lnTo>
                      <a:lnTo>
                        <a:pt x="188" y="103"/>
                      </a:lnTo>
                      <a:lnTo>
                        <a:pt x="186" y="103"/>
                      </a:lnTo>
                      <a:lnTo>
                        <a:pt x="184" y="103"/>
                      </a:lnTo>
                      <a:lnTo>
                        <a:pt x="182" y="103"/>
                      </a:lnTo>
                      <a:lnTo>
                        <a:pt x="180" y="103"/>
                      </a:lnTo>
                      <a:lnTo>
                        <a:pt x="180" y="101"/>
                      </a:lnTo>
                      <a:lnTo>
                        <a:pt x="178" y="101"/>
                      </a:lnTo>
                      <a:lnTo>
                        <a:pt x="178" y="99"/>
                      </a:lnTo>
                      <a:lnTo>
                        <a:pt x="176" y="98"/>
                      </a:lnTo>
                      <a:lnTo>
                        <a:pt x="174" y="98"/>
                      </a:lnTo>
                      <a:lnTo>
                        <a:pt x="172" y="94"/>
                      </a:lnTo>
                      <a:lnTo>
                        <a:pt x="170" y="92"/>
                      </a:lnTo>
                      <a:lnTo>
                        <a:pt x="168" y="92"/>
                      </a:lnTo>
                      <a:lnTo>
                        <a:pt x="168" y="90"/>
                      </a:lnTo>
                      <a:lnTo>
                        <a:pt x="167" y="88"/>
                      </a:lnTo>
                      <a:lnTo>
                        <a:pt x="165" y="88"/>
                      </a:lnTo>
                      <a:lnTo>
                        <a:pt x="165" y="86"/>
                      </a:lnTo>
                      <a:lnTo>
                        <a:pt x="163" y="86"/>
                      </a:lnTo>
                      <a:lnTo>
                        <a:pt x="161" y="84"/>
                      </a:lnTo>
                      <a:lnTo>
                        <a:pt x="161" y="82"/>
                      </a:lnTo>
                      <a:lnTo>
                        <a:pt x="159" y="82"/>
                      </a:lnTo>
                      <a:lnTo>
                        <a:pt x="159" y="80"/>
                      </a:lnTo>
                      <a:lnTo>
                        <a:pt x="157" y="80"/>
                      </a:lnTo>
                      <a:lnTo>
                        <a:pt x="157" y="78"/>
                      </a:lnTo>
                      <a:lnTo>
                        <a:pt x="155" y="78"/>
                      </a:lnTo>
                      <a:lnTo>
                        <a:pt x="155" y="76"/>
                      </a:lnTo>
                      <a:lnTo>
                        <a:pt x="153" y="76"/>
                      </a:lnTo>
                      <a:lnTo>
                        <a:pt x="153" y="75"/>
                      </a:lnTo>
                      <a:lnTo>
                        <a:pt x="151" y="73"/>
                      </a:lnTo>
                      <a:lnTo>
                        <a:pt x="149" y="71"/>
                      </a:lnTo>
                      <a:lnTo>
                        <a:pt x="147" y="71"/>
                      </a:lnTo>
                      <a:lnTo>
                        <a:pt x="147" y="69"/>
                      </a:lnTo>
                      <a:lnTo>
                        <a:pt x="145" y="69"/>
                      </a:lnTo>
                      <a:lnTo>
                        <a:pt x="144" y="69"/>
                      </a:lnTo>
                      <a:lnTo>
                        <a:pt x="142" y="69"/>
                      </a:lnTo>
                      <a:lnTo>
                        <a:pt x="140" y="69"/>
                      </a:lnTo>
                      <a:lnTo>
                        <a:pt x="138" y="69"/>
                      </a:lnTo>
                      <a:lnTo>
                        <a:pt x="136" y="69"/>
                      </a:lnTo>
                      <a:lnTo>
                        <a:pt x="134" y="69"/>
                      </a:lnTo>
                      <a:lnTo>
                        <a:pt x="132" y="69"/>
                      </a:lnTo>
                      <a:lnTo>
                        <a:pt x="130" y="69"/>
                      </a:lnTo>
                      <a:lnTo>
                        <a:pt x="126" y="69"/>
                      </a:lnTo>
                      <a:lnTo>
                        <a:pt x="124" y="69"/>
                      </a:lnTo>
                      <a:lnTo>
                        <a:pt x="122" y="69"/>
                      </a:lnTo>
                      <a:lnTo>
                        <a:pt x="120" y="67"/>
                      </a:lnTo>
                      <a:lnTo>
                        <a:pt x="119" y="67"/>
                      </a:lnTo>
                      <a:lnTo>
                        <a:pt x="117" y="67"/>
                      </a:lnTo>
                      <a:lnTo>
                        <a:pt x="113" y="67"/>
                      </a:lnTo>
                      <a:lnTo>
                        <a:pt x="111" y="67"/>
                      </a:lnTo>
                      <a:lnTo>
                        <a:pt x="111" y="63"/>
                      </a:lnTo>
                      <a:lnTo>
                        <a:pt x="111" y="61"/>
                      </a:lnTo>
                      <a:lnTo>
                        <a:pt x="109" y="61"/>
                      </a:lnTo>
                      <a:lnTo>
                        <a:pt x="109" y="59"/>
                      </a:lnTo>
                      <a:lnTo>
                        <a:pt x="107" y="57"/>
                      </a:lnTo>
                      <a:lnTo>
                        <a:pt x="105" y="57"/>
                      </a:lnTo>
                      <a:lnTo>
                        <a:pt x="103" y="59"/>
                      </a:lnTo>
                      <a:lnTo>
                        <a:pt x="103" y="57"/>
                      </a:lnTo>
                      <a:lnTo>
                        <a:pt x="103" y="55"/>
                      </a:lnTo>
                      <a:lnTo>
                        <a:pt x="101" y="55"/>
                      </a:lnTo>
                      <a:lnTo>
                        <a:pt x="99" y="55"/>
                      </a:lnTo>
                      <a:lnTo>
                        <a:pt x="97" y="55"/>
                      </a:lnTo>
                      <a:lnTo>
                        <a:pt x="96" y="55"/>
                      </a:lnTo>
                      <a:lnTo>
                        <a:pt x="94" y="55"/>
                      </a:lnTo>
                      <a:lnTo>
                        <a:pt x="94" y="53"/>
                      </a:lnTo>
                      <a:lnTo>
                        <a:pt x="92" y="53"/>
                      </a:lnTo>
                      <a:lnTo>
                        <a:pt x="90" y="53"/>
                      </a:lnTo>
                      <a:lnTo>
                        <a:pt x="88" y="53"/>
                      </a:lnTo>
                      <a:lnTo>
                        <a:pt x="86" y="53"/>
                      </a:lnTo>
                      <a:lnTo>
                        <a:pt x="84" y="53"/>
                      </a:lnTo>
                      <a:lnTo>
                        <a:pt x="80" y="53"/>
                      </a:lnTo>
                      <a:lnTo>
                        <a:pt x="78" y="53"/>
                      </a:lnTo>
                      <a:lnTo>
                        <a:pt x="76" y="53"/>
                      </a:lnTo>
                      <a:lnTo>
                        <a:pt x="74" y="53"/>
                      </a:lnTo>
                      <a:lnTo>
                        <a:pt x="72" y="53"/>
                      </a:lnTo>
                      <a:lnTo>
                        <a:pt x="71" y="53"/>
                      </a:lnTo>
                      <a:lnTo>
                        <a:pt x="69" y="53"/>
                      </a:lnTo>
                      <a:lnTo>
                        <a:pt x="67" y="53"/>
                      </a:lnTo>
                      <a:lnTo>
                        <a:pt x="65" y="53"/>
                      </a:lnTo>
                      <a:lnTo>
                        <a:pt x="63" y="53"/>
                      </a:lnTo>
                      <a:lnTo>
                        <a:pt x="61" y="53"/>
                      </a:lnTo>
                      <a:lnTo>
                        <a:pt x="61" y="51"/>
                      </a:lnTo>
                      <a:lnTo>
                        <a:pt x="61" y="53"/>
                      </a:lnTo>
                      <a:lnTo>
                        <a:pt x="59" y="53"/>
                      </a:lnTo>
                      <a:lnTo>
                        <a:pt x="59" y="55"/>
                      </a:lnTo>
                      <a:lnTo>
                        <a:pt x="59" y="53"/>
                      </a:lnTo>
                      <a:lnTo>
                        <a:pt x="57" y="53"/>
                      </a:lnTo>
                      <a:lnTo>
                        <a:pt x="57" y="55"/>
                      </a:lnTo>
                      <a:lnTo>
                        <a:pt x="57" y="53"/>
                      </a:lnTo>
                      <a:lnTo>
                        <a:pt x="57" y="55"/>
                      </a:lnTo>
                      <a:lnTo>
                        <a:pt x="55" y="55"/>
                      </a:lnTo>
                      <a:lnTo>
                        <a:pt x="57" y="55"/>
                      </a:lnTo>
                      <a:lnTo>
                        <a:pt x="55" y="55"/>
                      </a:lnTo>
                      <a:lnTo>
                        <a:pt x="53" y="55"/>
                      </a:lnTo>
                      <a:lnTo>
                        <a:pt x="51" y="55"/>
                      </a:lnTo>
                      <a:lnTo>
                        <a:pt x="51" y="57"/>
                      </a:lnTo>
                      <a:lnTo>
                        <a:pt x="49" y="57"/>
                      </a:lnTo>
                      <a:lnTo>
                        <a:pt x="49" y="59"/>
                      </a:lnTo>
                      <a:lnTo>
                        <a:pt x="48" y="59"/>
                      </a:lnTo>
                      <a:lnTo>
                        <a:pt x="48" y="57"/>
                      </a:lnTo>
                      <a:lnTo>
                        <a:pt x="49" y="57"/>
                      </a:lnTo>
                      <a:lnTo>
                        <a:pt x="48" y="57"/>
                      </a:lnTo>
                      <a:lnTo>
                        <a:pt x="46" y="59"/>
                      </a:lnTo>
                      <a:lnTo>
                        <a:pt x="44" y="59"/>
                      </a:lnTo>
                      <a:lnTo>
                        <a:pt x="42" y="59"/>
                      </a:lnTo>
                      <a:lnTo>
                        <a:pt x="40" y="61"/>
                      </a:lnTo>
                      <a:lnTo>
                        <a:pt x="38" y="61"/>
                      </a:lnTo>
                      <a:lnTo>
                        <a:pt x="36" y="61"/>
                      </a:lnTo>
                      <a:lnTo>
                        <a:pt x="34" y="61"/>
                      </a:lnTo>
                      <a:lnTo>
                        <a:pt x="32" y="61"/>
                      </a:lnTo>
                      <a:lnTo>
                        <a:pt x="30" y="61"/>
                      </a:lnTo>
                      <a:lnTo>
                        <a:pt x="26" y="61"/>
                      </a:lnTo>
                      <a:lnTo>
                        <a:pt x="24" y="61"/>
                      </a:lnTo>
                      <a:lnTo>
                        <a:pt x="23" y="61"/>
                      </a:lnTo>
                      <a:lnTo>
                        <a:pt x="21" y="61"/>
                      </a:lnTo>
                      <a:lnTo>
                        <a:pt x="19" y="61"/>
                      </a:lnTo>
                      <a:lnTo>
                        <a:pt x="17" y="61"/>
                      </a:lnTo>
                      <a:lnTo>
                        <a:pt x="15" y="61"/>
                      </a:lnTo>
                      <a:lnTo>
                        <a:pt x="13" y="61"/>
                      </a:lnTo>
                      <a:lnTo>
                        <a:pt x="9" y="61"/>
                      </a:lnTo>
                      <a:lnTo>
                        <a:pt x="7" y="61"/>
                      </a:lnTo>
                      <a:lnTo>
                        <a:pt x="5" y="61"/>
                      </a:lnTo>
                      <a:lnTo>
                        <a:pt x="3" y="61"/>
                      </a:lnTo>
                      <a:lnTo>
                        <a:pt x="0" y="61"/>
                      </a:lnTo>
                      <a:lnTo>
                        <a:pt x="0" y="59"/>
                      </a:lnTo>
                      <a:lnTo>
                        <a:pt x="0" y="57"/>
                      </a:lnTo>
                      <a:lnTo>
                        <a:pt x="0" y="55"/>
                      </a:lnTo>
                      <a:lnTo>
                        <a:pt x="1" y="55"/>
                      </a:lnTo>
                      <a:lnTo>
                        <a:pt x="1" y="53"/>
                      </a:lnTo>
                      <a:lnTo>
                        <a:pt x="1" y="51"/>
                      </a:lnTo>
                      <a:lnTo>
                        <a:pt x="3" y="51"/>
                      </a:lnTo>
                      <a:lnTo>
                        <a:pt x="3" y="50"/>
                      </a:lnTo>
                      <a:lnTo>
                        <a:pt x="3" y="51"/>
                      </a:lnTo>
                      <a:lnTo>
                        <a:pt x="5" y="51"/>
                      </a:lnTo>
                      <a:lnTo>
                        <a:pt x="7" y="51"/>
                      </a:lnTo>
                      <a:lnTo>
                        <a:pt x="7" y="50"/>
                      </a:lnTo>
                      <a:lnTo>
                        <a:pt x="9" y="50"/>
                      </a:lnTo>
                      <a:lnTo>
                        <a:pt x="9" y="48"/>
                      </a:lnTo>
                      <a:lnTo>
                        <a:pt x="9" y="46"/>
                      </a:lnTo>
                      <a:lnTo>
                        <a:pt x="9" y="44"/>
                      </a:lnTo>
                      <a:lnTo>
                        <a:pt x="11" y="44"/>
                      </a:lnTo>
                      <a:lnTo>
                        <a:pt x="11" y="42"/>
                      </a:lnTo>
                      <a:lnTo>
                        <a:pt x="11" y="44"/>
                      </a:lnTo>
                      <a:lnTo>
                        <a:pt x="11" y="42"/>
                      </a:lnTo>
                      <a:lnTo>
                        <a:pt x="13" y="42"/>
                      </a:lnTo>
                      <a:lnTo>
                        <a:pt x="13" y="40"/>
                      </a:lnTo>
                      <a:lnTo>
                        <a:pt x="15" y="40"/>
                      </a:lnTo>
                      <a:lnTo>
                        <a:pt x="17" y="40"/>
                      </a:lnTo>
                      <a:lnTo>
                        <a:pt x="17" y="38"/>
                      </a:lnTo>
                      <a:lnTo>
                        <a:pt x="19" y="40"/>
                      </a:lnTo>
                      <a:lnTo>
                        <a:pt x="19" y="38"/>
                      </a:lnTo>
                      <a:lnTo>
                        <a:pt x="19" y="40"/>
                      </a:lnTo>
                      <a:lnTo>
                        <a:pt x="19" y="38"/>
                      </a:lnTo>
                      <a:lnTo>
                        <a:pt x="21" y="38"/>
                      </a:lnTo>
                      <a:lnTo>
                        <a:pt x="23" y="38"/>
                      </a:lnTo>
                      <a:lnTo>
                        <a:pt x="24" y="38"/>
                      </a:lnTo>
                      <a:lnTo>
                        <a:pt x="26" y="38"/>
                      </a:lnTo>
                      <a:lnTo>
                        <a:pt x="28" y="38"/>
                      </a:lnTo>
                      <a:lnTo>
                        <a:pt x="28" y="36"/>
                      </a:lnTo>
                      <a:lnTo>
                        <a:pt x="28" y="38"/>
                      </a:lnTo>
                      <a:lnTo>
                        <a:pt x="28" y="36"/>
                      </a:lnTo>
                      <a:lnTo>
                        <a:pt x="30" y="36"/>
                      </a:lnTo>
                      <a:lnTo>
                        <a:pt x="30" y="34"/>
                      </a:lnTo>
                      <a:lnTo>
                        <a:pt x="32" y="34"/>
                      </a:lnTo>
                      <a:lnTo>
                        <a:pt x="32" y="36"/>
                      </a:lnTo>
                      <a:lnTo>
                        <a:pt x="32" y="34"/>
                      </a:lnTo>
                      <a:lnTo>
                        <a:pt x="34" y="34"/>
                      </a:lnTo>
                      <a:lnTo>
                        <a:pt x="34" y="32"/>
                      </a:lnTo>
                      <a:lnTo>
                        <a:pt x="36" y="32"/>
                      </a:lnTo>
                      <a:lnTo>
                        <a:pt x="36" y="30"/>
                      </a:lnTo>
                      <a:lnTo>
                        <a:pt x="38" y="30"/>
                      </a:lnTo>
                      <a:lnTo>
                        <a:pt x="40" y="30"/>
                      </a:lnTo>
                      <a:lnTo>
                        <a:pt x="42" y="30"/>
                      </a:lnTo>
                      <a:lnTo>
                        <a:pt x="44" y="30"/>
                      </a:lnTo>
                      <a:lnTo>
                        <a:pt x="44" y="28"/>
                      </a:lnTo>
                      <a:lnTo>
                        <a:pt x="44" y="27"/>
                      </a:lnTo>
                      <a:lnTo>
                        <a:pt x="46" y="27"/>
                      </a:lnTo>
                      <a:lnTo>
                        <a:pt x="44" y="27"/>
                      </a:lnTo>
                      <a:lnTo>
                        <a:pt x="46" y="27"/>
                      </a:lnTo>
                      <a:lnTo>
                        <a:pt x="44" y="27"/>
                      </a:lnTo>
                      <a:lnTo>
                        <a:pt x="44" y="25"/>
                      </a:lnTo>
                      <a:lnTo>
                        <a:pt x="46" y="25"/>
                      </a:lnTo>
                      <a:lnTo>
                        <a:pt x="48" y="25"/>
                      </a:lnTo>
                      <a:lnTo>
                        <a:pt x="48" y="23"/>
                      </a:lnTo>
                      <a:lnTo>
                        <a:pt x="49" y="23"/>
                      </a:lnTo>
                      <a:lnTo>
                        <a:pt x="48" y="23"/>
                      </a:lnTo>
                      <a:lnTo>
                        <a:pt x="49" y="23"/>
                      </a:lnTo>
                      <a:lnTo>
                        <a:pt x="49" y="21"/>
                      </a:lnTo>
                      <a:lnTo>
                        <a:pt x="51" y="21"/>
                      </a:lnTo>
                      <a:lnTo>
                        <a:pt x="53" y="19"/>
                      </a:lnTo>
                      <a:lnTo>
                        <a:pt x="53" y="21"/>
                      </a:lnTo>
                      <a:lnTo>
                        <a:pt x="55" y="21"/>
                      </a:lnTo>
                      <a:lnTo>
                        <a:pt x="53" y="21"/>
                      </a:lnTo>
                      <a:lnTo>
                        <a:pt x="53" y="23"/>
                      </a:lnTo>
                      <a:lnTo>
                        <a:pt x="55" y="23"/>
                      </a:lnTo>
                      <a:lnTo>
                        <a:pt x="55" y="25"/>
                      </a:lnTo>
                      <a:lnTo>
                        <a:pt x="55" y="23"/>
                      </a:lnTo>
                      <a:lnTo>
                        <a:pt x="57" y="23"/>
                      </a:lnTo>
                      <a:lnTo>
                        <a:pt x="59" y="23"/>
                      </a:lnTo>
                      <a:lnTo>
                        <a:pt x="59" y="21"/>
                      </a:lnTo>
                      <a:lnTo>
                        <a:pt x="59" y="19"/>
                      </a:lnTo>
                      <a:lnTo>
                        <a:pt x="61" y="19"/>
                      </a:lnTo>
                      <a:lnTo>
                        <a:pt x="61" y="17"/>
                      </a:lnTo>
                      <a:lnTo>
                        <a:pt x="63" y="17"/>
                      </a:lnTo>
                      <a:lnTo>
                        <a:pt x="65" y="17"/>
                      </a:lnTo>
                      <a:lnTo>
                        <a:pt x="67" y="17"/>
                      </a:lnTo>
                      <a:lnTo>
                        <a:pt x="67" y="15"/>
                      </a:lnTo>
                      <a:lnTo>
                        <a:pt x="67" y="17"/>
                      </a:lnTo>
                      <a:lnTo>
                        <a:pt x="69" y="17"/>
                      </a:lnTo>
                      <a:lnTo>
                        <a:pt x="69" y="19"/>
                      </a:lnTo>
                      <a:lnTo>
                        <a:pt x="69" y="17"/>
                      </a:lnTo>
                      <a:lnTo>
                        <a:pt x="71" y="17"/>
                      </a:lnTo>
                      <a:lnTo>
                        <a:pt x="71" y="19"/>
                      </a:lnTo>
                      <a:lnTo>
                        <a:pt x="71" y="17"/>
                      </a:lnTo>
                      <a:lnTo>
                        <a:pt x="72" y="17"/>
                      </a:lnTo>
                      <a:lnTo>
                        <a:pt x="72" y="15"/>
                      </a:lnTo>
                      <a:lnTo>
                        <a:pt x="74" y="15"/>
                      </a:lnTo>
                      <a:lnTo>
                        <a:pt x="74" y="13"/>
                      </a:lnTo>
                      <a:lnTo>
                        <a:pt x="74" y="11"/>
                      </a:lnTo>
                      <a:lnTo>
                        <a:pt x="76" y="11"/>
                      </a:lnTo>
                      <a:lnTo>
                        <a:pt x="76" y="9"/>
                      </a:lnTo>
                      <a:lnTo>
                        <a:pt x="78" y="9"/>
                      </a:lnTo>
                      <a:lnTo>
                        <a:pt x="78" y="7"/>
                      </a:lnTo>
                      <a:lnTo>
                        <a:pt x="80" y="7"/>
                      </a:lnTo>
                      <a:lnTo>
                        <a:pt x="80" y="9"/>
                      </a:lnTo>
                      <a:lnTo>
                        <a:pt x="82" y="9"/>
                      </a:lnTo>
                      <a:lnTo>
                        <a:pt x="82" y="7"/>
                      </a:lnTo>
                      <a:lnTo>
                        <a:pt x="82" y="5"/>
                      </a:lnTo>
                      <a:lnTo>
                        <a:pt x="82" y="3"/>
                      </a:lnTo>
                      <a:lnTo>
                        <a:pt x="82" y="2"/>
                      </a:lnTo>
                      <a:lnTo>
                        <a:pt x="82" y="0"/>
                      </a:lnTo>
                      <a:lnTo>
                        <a:pt x="84" y="0"/>
                      </a:lnTo>
                      <a:lnTo>
                        <a:pt x="86" y="0"/>
                      </a:lnTo>
                      <a:lnTo>
                        <a:pt x="88" y="0"/>
                      </a:lnTo>
                      <a:lnTo>
                        <a:pt x="90" y="0"/>
                      </a:lnTo>
                      <a:lnTo>
                        <a:pt x="92" y="0"/>
                      </a:lnTo>
                      <a:lnTo>
                        <a:pt x="94" y="0"/>
                      </a:lnTo>
                      <a:lnTo>
                        <a:pt x="96" y="0"/>
                      </a:lnTo>
                      <a:lnTo>
                        <a:pt x="97" y="0"/>
                      </a:lnTo>
                      <a:lnTo>
                        <a:pt x="99" y="0"/>
                      </a:lnTo>
                      <a:lnTo>
                        <a:pt x="101" y="0"/>
                      </a:lnTo>
                      <a:lnTo>
                        <a:pt x="103" y="0"/>
                      </a:lnTo>
                      <a:lnTo>
                        <a:pt x="105" y="0"/>
                      </a:lnTo>
                      <a:lnTo>
                        <a:pt x="107" y="0"/>
                      </a:lnTo>
                      <a:lnTo>
                        <a:pt x="109" y="0"/>
                      </a:lnTo>
                      <a:lnTo>
                        <a:pt x="111" y="0"/>
                      </a:lnTo>
                      <a:lnTo>
                        <a:pt x="113" y="0"/>
                      </a:lnTo>
                      <a:lnTo>
                        <a:pt x="115" y="0"/>
                      </a:lnTo>
                      <a:lnTo>
                        <a:pt x="117" y="0"/>
                      </a:lnTo>
                      <a:lnTo>
                        <a:pt x="119" y="0"/>
                      </a:lnTo>
                      <a:lnTo>
                        <a:pt x="120" y="0"/>
                      </a:lnTo>
                      <a:lnTo>
                        <a:pt x="122" y="0"/>
                      </a:lnTo>
                      <a:lnTo>
                        <a:pt x="124" y="0"/>
                      </a:lnTo>
                      <a:lnTo>
                        <a:pt x="126" y="0"/>
                      </a:lnTo>
                      <a:lnTo>
                        <a:pt x="126" y="2"/>
                      </a:lnTo>
                      <a:lnTo>
                        <a:pt x="128" y="2"/>
                      </a:lnTo>
                      <a:lnTo>
                        <a:pt x="130" y="2"/>
                      </a:lnTo>
                      <a:lnTo>
                        <a:pt x="132" y="2"/>
                      </a:lnTo>
                      <a:lnTo>
                        <a:pt x="134" y="2"/>
                      </a:lnTo>
                      <a:lnTo>
                        <a:pt x="136" y="2"/>
                      </a:lnTo>
                      <a:lnTo>
                        <a:pt x="138" y="2"/>
                      </a:lnTo>
                      <a:lnTo>
                        <a:pt x="140" y="2"/>
                      </a:lnTo>
                      <a:lnTo>
                        <a:pt x="142" y="2"/>
                      </a:lnTo>
                      <a:lnTo>
                        <a:pt x="144" y="2"/>
                      </a:lnTo>
                      <a:lnTo>
                        <a:pt x="145" y="2"/>
                      </a:lnTo>
                      <a:lnTo>
                        <a:pt x="147" y="2"/>
                      </a:lnTo>
                      <a:lnTo>
                        <a:pt x="149" y="2"/>
                      </a:lnTo>
                      <a:lnTo>
                        <a:pt x="151" y="2"/>
                      </a:lnTo>
                      <a:lnTo>
                        <a:pt x="153" y="2"/>
                      </a:lnTo>
                      <a:lnTo>
                        <a:pt x="155" y="2"/>
                      </a:lnTo>
                      <a:lnTo>
                        <a:pt x="157" y="2"/>
                      </a:lnTo>
                      <a:lnTo>
                        <a:pt x="159" y="2"/>
                      </a:lnTo>
                      <a:lnTo>
                        <a:pt x="161" y="2"/>
                      </a:lnTo>
                      <a:lnTo>
                        <a:pt x="163" y="2"/>
                      </a:lnTo>
                      <a:lnTo>
                        <a:pt x="165" y="2"/>
                      </a:lnTo>
                      <a:lnTo>
                        <a:pt x="167" y="2"/>
                      </a:lnTo>
                      <a:lnTo>
                        <a:pt x="168" y="2"/>
                      </a:lnTo>
                      <a:lnTo>
                        <a:pt x="170" y="2"/>
                      </a:lnTo>
                      <a:lnTo>
                        <a:pt x="172" y="2"/>
                      </a:lnTo>
                      <a:lnTo>
                        <a:pt x="174" y="2"/>
                      </a:lnTo>
                      <a:lnTo>
                        <a:pt x="176" y="2"/>
                      </a:lnTo>
                      <a:lnTo>
                        <a:pt x="178" y="2"/>
                      </a:lnTo>
                      <a:lnTo>
                        <a:pt x="180" y="2"/>
                      </a:lnTo>
                      <a:lnTo>
                        <a:pt x="182" y="2"/>
                      </a:lnTo>
                      <a:lnTo>
                        <a:pt x="184" y="2"/>
                      </a:lnTo>
                      <a:lnTo>
                        <a:pt x="186" y="2"/>
                      </a:lnTo>
                      <a:lnTo>
                        <a:pt x="188" y="2"/>
                      </a:lnTo>
                      <a:lnTo>
                        <a:pt x="190" y="2"/>
                      </a:lnTo>
                      <a:lnTo>
                        <a:pt x="192" y="2"/>
                      </a:lnTo>
                      <a:lnTo>
                        <a:pt x="193" y="2"/>
                      </a:lnTo>
                      <a:lnTo>
                        <a:pt x="195" y="2"/>
                      </a:lnTo>
                      <a:lnTo>
                        <a:pt x="197" y="2"/>
                      </a:lnTo>
                      <a:lnTo>
                        <a:pt x="199" y="2"/>
                      </a:lnTo>
                      <a:lnTo>
                        <a:pt x="201" y="2"/>
                      </a:lnTo>
                      <a:lnTo>
                        <a:pt x="203" y="2"/>
                      </a:lnTo>
                      <a:lnTo>
                        <a:pt x="205" y="2"/>
                      </a:lnTo>
                      <a:lnTo>
                        <a:pt x="207" y="2"/>
                      </a:lnTo>
                      <a:lnTo>
                        <a:pt x="209" y="2"/>
                      </a:lnTo>
                      <a:lnTo>
                        <a:pt x="211" y="2"/>
                      </a:lnTo>
                      <a:lnTo>
                        <a:pt x="213" y="2"/>
                      </a:lnTo>
                      <a:lnTo>
                        <a:pt x="215" y="2"/>
                      </a:lnTo>
                      <a:lnTo>
                        <a:pt x="216" y="2"/>
                      </a:lnTo>
                      <a:lnTo>
                        <a:pt x="218" y="2"/>
                      </a:lnTo>
                      <a:lnTo>
                        <a:pt x="220" y="2"/>
                      </a:lnTo>
                      <a:lnTo>
                        <a:pt x="222" y="2"/>
                      </a:lnTo>
                      <a:lnTo>
                        <a:pt x="224" y="2"/>
                      </a:lnTo>
                      <a:lnTo>
                        <a:pt x="224" y="0"/>
                      </a:lnTo>
                      <a:lnTo>
                        <a:pt x="226" y="0"/>
                      </a:lnTo>
                      <a:lnTo>
                        <a:pt x="226" y="2"/>
                      </a:lnTo>
                      <a:lnTo>
                        <a:pt x="228" y="2"/>
                      </a:lnTo>
                      <a:lnTo>
                        <a:pt x="230" y="2"/>
                      </a:lnTo>
                      <a:lnTo>
                        <a:pt x="232" y="2"/>
                      </a:lnTo>
                      <a:lnTo>
                        <a:pt x="234" y="2"/>
                      </a:lnTo>
                      <a:lnTo>
                        <a:pt x="234" y="0"/>
                      </a:lnTo>
                      <a:lnTo>
                        <a:pt x="236" y="0"/>
                      </a:lnTo>
                      <a:lnTo>
                        <a:pt x="238" y="0"/>
                      </a:lnTo>
                      <a:lnTo>
                        <a:pt x="240" y="0"/>
                      </a:lnTo>
                      <a:lnTo>
                        <a:pt x="241" y="0"/>
                      </a:lnTo>
                      <a:lnTo>
                        <a:pt x="243" y="0"/>
                      </a:lnTo>
                      <a:lnTo>
                        <a:pt x="245" y="0"/>
                      </a:lnTo>
                      <a:lnTo>
                        <a:pt x="247" y="0"/>
                      </a:lnTo>
                      <a:lnTo>
                        <a:pt x="249" y="0"/>
                      </a:lnTo>
                      <a:lnTo>
                        <a:pt x="251" y="0"/>
                      </a:lnTo>
                      <a:lnTo>
                        <a:pt x="253" y="0"/>
                      </a:lnTo>
                      <a:lnTo>
                        <a:pt x="255" y="0"/>
                      </a:lnTo>
                      <a:lnTo>
                        <a:pt x="257" y="0"/>
                      </a:lnTo>
                      <a:lnTo>
                        <a:pt x="259" y="0"/>
                      </a:lnTo>
                      <a:lnTo>
                        <a:pt x="261" y="0"/>
                      </a:lnTo>
                      <a:lnTo>
                        <a:pt x="261" y="2"/>
                      </a:lnTo>
                      <a:lnTo>
                        <a:pt x="259" y="2"/>
                      </a:lnTo>
                      <a:lnTo>
                        <a:pt x="261" y="2"/>
                      </a:lnTo>
                      <a:lnTo>
                        <a:pt x="261" y="3"/>
                      </a:lnTo>
                      <a:lnTo>
                        <a:pt x="263" y="3"/>
                      </a:lnTo>
                      <a:lnTo>
                        <a:pt x="263" y="5"/>
                      </a:lnTo>
                      <a:lnTo>
                        <a:pt x="263" y="7"/>
                      </a:lnTo>
                      <a:lnTo>
                        <a:pt x="264" y="7"/>
                      </a:lnTo>
                      <a:lnTo>
                        <a:pt x="264" y="5"/>
                      </a:lnTo>
                      <a:lnTo>
                        <a:pt x="264" y="7"/>
                      </a:lnTo>
                      <a:lnTo>
                        <a:pt x="264" y="5"/>
                      </a:lnTo>
                      <a:lnTo>
                        <a:pt x="264" y="7"/>
                      </a:lnTo>
                      <a:lnTo>
                        <a:pt x="264" y="9"/>
                      </a:lnTo>
                      <a:lnTo>
                        <a:pt x="266" y="9"/>
                      </a:lnTo>
                      <a:lnTo>
                        <a:pt x="266" y="11"/>
                      </a:lnTo>
                      <a:lnTo>
                        <a:pt x="266" y="13"/>
                      </a:lnTo>
                      <a:lnTo>
                        <a:pt x="266" y="15"/>
                      </a:lnTo>
                      <a:lnTo>
                        <a:pt x="268" y="15"/>
                      </a:lnTo>
                      <a:lnTo>
                        <a:pt x="266" y="15"/>
                      </a:lnTo>
                      <a:lnTo>
                        <a:pt x="268" y="15"/>
                      </a:lnTo>
                      <a:lnTo>
                        <a:pt x="268" y="17"/>
                      </a:lnTo>
                      <a:lnTo>
                        <a:pt x="268" y="19"/>
                      </a:lnTo>
                      <a:lnTo>
                        <a:pt x="266" y="19"/>
                      </a:lnTo>
                      <a:lnTo>
                        <a:pt x="266" y="17"/>
                      </a:lnTo>
                      <a:lnTo>
                        <a:pt x="266" y="15"/>
                      </a:lnTo>
                      <a:lnTo>
                        <a:pt x="266" y="13"/>
                      </a:lnTo>
                      <a:lnTo>
                        <a:pt x="264" y="13"/>
                      </a:lnTo>
                      <a:lnTo>
                        <a:pt x="264" y="11"/>
                      </a:lnTo>
                      <a:lnTo>
                        <a:pt x="264" y="13"/>
                      </a:lnTo>
                      <a:lnTo>
                        <a:pt x="264" y="1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53" name="Freeform 1382"/>
                <p:cNvSpPr>
                  <a:spLocks noEditPoints="1"/>
                </p:cNvSpPr>
                <p:nvPr/>
              </p:nvSpPr>
              <p:spPr bwMode="auto">
                <a:xfrm>
                  <a:off x="5453361" y="2253595"/>
                  <a:ext cx="395288" cy="311150"/>
                </a:xfrm>
                <a:custGeom>
                  <a:avLst/>
                  <a:gdLst>
                    <a:gd name="T0" fmla="*/ 193 w 249"/>
                    <a:gd name="T1" fmla="*/ 190 h 196"/>
                    <a:gd name="T2" fmla="*/ 199 w 249"/>
                    <a:gd name="T3" fmla="*/ 189 h 196"/>
                    <a:gd name="T4" fmla="*/ 201 w 249"/>
                    <a:gd name="T5" fmla="*/ 190 h 196"/>
                    <a:gd name="T6" fmla="*/ 176 w 249"/>
                    <a:gd name="T7" fmla="*/ 194 h 196"/>
                    <a:gd name="T8" fmla="*/ 205 w 249"/>
                    <a:gd name="T9" fmla="*/ 189 h 196"/>
                    <a:gd name="T10" fmla="*/ 203 w 249"/>
                    <a:gd name="T11" fmla="*/ 189 h 196"/>
                    <a:gd name="T12" fmla="*/ 205 w 249"/>
                    <a:gd name="T13" fmla="*/ 190 h 196"/>
                    <a:gd name="T14" fmla="*/ 190 w 249"/>
                    <a:gd name="T15" fmla="*/ 179 h 196"/>
                    <a:gd name="T16" fmla="*/ 234 w 249"/>
                    <a:gd name="T17" fmla="*/ 173 h 196"/>
                    <a:gd name="T18" fmla="*/ 238 w 249"/>
                    <a:gd name="T19" fmla="*/ 167 h 196"/>
                    <a:gd name="T20" fmla="*/ 224 w 249"/>
                    <a:gd name="T21" fmla="*/ 177 h 196"/>
                    <a:gd name="T22" fmla="*/ 236 w 249"/>
                    <a:gd name="T23" fmla="*/ 173 h 196"/>
                    <a:gd name="T24" fmla="*/ 241 w 249"/>
                    <a:gd name="T25" fmla="*/ 173 h 196"/>
                    <a:gd name="T26" fmla="*/ 241 w 249"/>
                    <a:gd name="T27" fmla="*/ 175 h 196"/>
                    <a:gd name="T28" fmla="*/ 228 w 249"/>
                    <a:gd name="T29" fmla="*/ 179 h 196"/>
                    <a:gd name="T30" fmla="*/ 224 w 249"/>
                    <a:gd name="T31" fmla="*/ 183 h 196"/>
                    <a:gd name="T32" fmla="*/ 201 w 249"/>
                    <a:gd name="T33" fmla="*/ 189 h 196"/>
                    <a:gd name="T34" fmla="*/ 184 w 249"/>
                    <a:gd name="T35" fmla="*/ 192 h 196"/>
                    <a:gd name="T36" fmla="*/ 186 w 249"/>
                    <a:gd name="T37" fmla="*/ 192 h 196"/>
                    <a:gd name="T38" fmla="*/ 186 w 249"/>
                    <a:gd name="T39" fmla="*/ 183 h 196"/>
                    <a:gd name="T40" fmla="*/ 192 w 249"/>
                    <a:gd name="T41" fmla="*/ 179 h 196"/>
                    <a:gd name="T42" fmla="*/ 195 w 249"/>
                    <a:gd name="T43" fmla="*/ 179 h 196"/>
                    <a:gd name="T44" fmla="*/ 201 w 249"/>
                    <a:gd name="T45" fmla="*/ 179 h 196"/>
                    <a:gd name="T46" fmla="*/ 211 w 249"/>
                    <a:gd name="T47" fmla="*/ 177 h 196"/>
                    <a:gd name="T48" fmla="*/ 230 w 249"/>
                    <a:gd name="T49" fmla="*/ 173 h 196"/>
                    <a:gd name="T50" fmla="*/ 245 w 249"/>
                    <a:gd name="T51" fmla="*/ 164 h 196"/>
                    <a:gd name="T52" fmla="*/ 109 w 249"/>
                    <a:gd name="T53" fmla="*/ 50 h 196"/>
                    <a:gd name="T54" fmla="*/ 109 w 249"/>
                    <a:gd name="T55" fmla="*/ 46 h 196"/>
                    <a:gd name="T56" fmla="*/ 188 w 249"/>
                    <a:gd name="T57" fmla="*/ 181 h 196"/>
                    <a:gd name="T58" fmla="*/ 186 w 249"/>
                    <a:gd name="T59" fmla="*/ 175 h 196"/>
                    <a:gd name="T60" fmla="*/ 184 w 249"/>
                    <a:gd name="T61" fmla="*/ 162 h 196"/>
                    <a:gd name="T62" fmla="*/ 176 w 249"/>
                    <a:gd name="T63" fmla="*/ 169 h 196"/>
                    <a:gd name="T64" fmla="*/ 159 w 249"/>
                    <a:gd name="T65" fmla="*/ 158 h 196"/>
                    <a:gd name="T66" fmla="*/ 149 w 249"/>
                    <a:gd name="T67" fmla="*/ 146 h 196"/>
                    <a:gd name="T68" fmla="*/ 138 w 249"/>
                    <a:gd name="T69" fmla="*/ 133 h 196"/>
                    <a:gd name="T70" fmla="*/ 99 w 249"/>
                    <a:gd name="T71" fmla="*/ 133 h 196"/>
                    <a:gd name="T72" fmla="*/ 65 w 249"/>
                    <a:gd name="T73" fmla="*/ 133 h 196"/>
                    <a:gd name="T74" fmla="*/ 36 w 249"/>
                    <a:gd name="T75" fmla="*/ 133 h 196"/>
                    <a:gd name="T76" fmla="*/ 5 w 249"/>
                    <a:gd name="T77" fmla="*/ 133 h 196"/>
                    <a:gd name="T78" fmla="*/ 9 w 249"/>
                    <a:gd name="T79" fmla="*/ 116 h 196"/>
                    <a:gd name="T80" fmla="*/ 24 w 249"/>
                    <a:gd name="T81" fmla="*/ 102 h 196"/>
                    <a:gd name="T82" fmla="*/ 23 w 249"/>
                    <a:gd name="T83" fmla="*/ 87 h 196"/>
                    <a:gd name="T84" fmla="*/ 36 w 249"/>
                    <a:gd name="T85" fmla="*/ 73 h 196"/>
                    <a:gd name="T86" fmla="*/ 63 w 249"/>
                    <a:gd name="T87" fmla="*/ 75 h 196"/>
                    <a:gd name="T88" fmla="*/ 88 w 249"/>
                    <a:gd name="T89" fmla="*/ 77 h 196"/>
                    <a:gd name="T90" fmla="*/ 96 w 249"/>
                    <a:gd name="T91" fmla="*/ 75 h 196"/>
                    <a:gd name="T92" fmla="*/ 113 w 249"/>
                    <a:gd name="T93" fmla="*/ 64 h 196"/>
                    <a:gd name="T94" fmla="*/ 113 w 249"/>
                    <a:gd name="T95" fmla="*/ 52 h 196"/>
                    <a:gd name="T96" fmla="*/ 113 w 249"/>
                    <a:gd name="T97" fmla="*/ 43 h 196"/>
                    <a:gd name="T98" fmla="*/ 107 w 249"/>
                    <a:gd name="T99" fmla="*/ 43 h 196"/>
                    <a:gd name="T100" fmla="*/ 122 w 249"/>
                    <a:gd name="T101" fmla="*/ 29 h 196"/>
                    <a:gd name="T102" fmla="*/ 138 w 249"/>
                    <a:gd name="T103" fmla="*/ 10 h 196"/>
                    <a:gd name="T104" fmla="*/ 157 w 249"/>
                    <a:gd name="T105" fmla="*/ 0 h 196"/>
                    <a:gd name="T106" fmla="*/ 184 w 249"/>
                    <a:gd name="T107" fmla="*/ 2 h 196"/>
                    <a:gd name="T108" fmla="*/ 203 w 249"/>
                    <a:gd name="T109" fmla="*/ 4 h 196"/>
                    <a:gd name="T110" fmla="*/ 203 w 249"/>
                    <a:gd name="T111" fmla="*/ 25 h 196"/>
                    <a:gd name="T112" fmla="*/ 201 w 249"/>
                    <a:gd name="T113" fmla="*/ 46 h 196"/>
                    <a:gd name="T114" fmla="*/ 201 w 249"/>
                    <a:gd name="T115" fmla="*/ 64 h 196"/>
                    <a:gd name="T116" fmla="*/ 205 w 249"/>
                    <a:gd name="T117" fmla="*/ 85 h 196"/>
                    <a:gd name="T118" fmla="*/ 203 w 249"/>
                    <a:gd name="T119" fmla="*/ 108 h 196"/>
                    <a:gd name="T120" fmla="*/ 197 w 249"/>
                    <a:gd name="T121" fmla="*/ 131 h 196"/>
                    <a:gd name="T122" fmla="*/ 195 w 249"/>
                    <a:gd name="T123" fmla="*/ 158 h 196"/>
                    <a:gd name="T124" fmla="*/ 192 w 249"/>
                    <a:gd name="T125" fmla="*/ 175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49" h="196">
                      <a:moveTo>
                        <a:pt x="186" y="190"/>
                      </a:moveTo>
                      <a:lnTo>
                        <a:pt x="188" y="190"/>
                      </a:lnTo>
                      <a:lnTo>
                        <a:pt x="188" y="192"/>
                      </a:lnTo>
                      <a:lnTo>
                        <a:pt x="186" y="192"/>
                      </a:lnTo>
                      <a:lnTo>
                        <a:pt x="186" y="190"/>
                      </a:lnTo>
                      <a:close/>
                      <a:moveTo>
                        <a:pt x="195" y="190"/>
                      </a:moveTo>
                      <a:lnTo>
                        <a:pt x="195" y="192"/>
                      </a:lnTo>
                      <a:lnTo>
                        <a:pt x="193" y="192"/>
                      </a:lnTo>
                      <a:lnTo>
                        <a:pt x="192" y="192"/>
                      </a:lnTo>
                      <a:lnTo>
                        <a:pt x="190" y="192"/>
                      </a:lnTo>
                      <a:lnTo>
                        <a:pt x="190" y="190"/>
                      </a:lnTo>
                      <a:lnTo>
                        <a:pt x="190" y="192"/>
                      </a:lnTo>
                      <a:lnTo>
                        <a:pt x="192" y="192"/>
                      </a:lnTo>
                      <a:lnTo>
                        <a:pt x="192" y="190"/>
                      </a:lnTo>
                      <a:lnTo>
                        <a:pt x="193" y="190"/>
                      </a:lnTo>
                      <a:lnTo>
                        <a:pt x="195" y="190"/>
                      </a:lnTo>
                      <a:lnTo>
                        <a:pt x="193" y="190"/>
                      </a:lnTo>
                      <a:lnTo>
                        <a:pt x="195" y="190"/>
                      </a:lnTo>
                      <a:close/>
                      <a:moveTo>
                        <a:pt x="195" y="190"/>
                      </a:moveTo>
                      <a:lnTo>
                        <a:pt x="197" y="190"/>
                      </a:lnTo>
                      <a:lnTo>
                        <a:pt x="195" y="190"/>
                      </a:lnTo>
                      <a:close/>
                      <a:moveTo>
                        <a:pt x="195" y="190"/>
                      </a:moveTo>
                      <a:lnTo>
                        <a:pt x="197" y="190"/>
                      </a:lnTo>
                      <a:lnTo>
                        <a:pt x="195" y="190"/>
                      </a:lnTo>
                      <a:close/>
                      <a:moveTo>
                        <a:pt x="197" y="190"/>
                      </a:moveTo>
                      <a:lnTo>
                        <a:pt x="197" y="189"/>
                      </a:lnTo>
                      <a:lnTo>
                        <a:pt x="197" y="190"/>
                      </a:lnTo>
                      <a:close/>
                      <a:moveTo>
                        <a:pt x="199" y="189"/>
                      </a:moveTo>
                      <a:lnTo>
                        <a:pt x="199" y="190"/>
                      </a:lnTo>
                      <a:lnTo>
                        <a:pt x="199" y="189"/>
                      </a:lnTo>
                      <a:close/>
                      <a:moveTo>
                        <a:pt x="201" y="190"/>
                      </a:moveTo>
                      <a:lnTo>
                        <a:pt x="199" y="190"/>
                      </a:lnTo>
                      <a:lnTo>
                        <a:pt x="201" y="190"/>
                      </a:lnTo>
                      <a:lnTo>
                        <a:pt x="201" y="189"/>
                      </a:lnTo>
                      <a:lnTo>
                        <a:pt x="201" y="190"/>
                      </a:lnTo>
                      <a:close/>
                      <a:moveTo>
                        <a:pt x="188" y="189"/>
                      </a:moveTo>
                      <a:lnTo>
                        <a:pt x="188" y="190"/>
                      </a:lnTo>
                      <a:lnTo>
                        <a:pt x="186" y="190"/>
                      </a:lnTo>
                      <a:lnTo>
                        <a:pt x="188" y="190"/>
                      </a:lnTo>
                      <a:lnTo>
                        <a:pt x="186" y="190"/>
                      </a:lnTo>
                      <a:lnTo>
                        <a:pt x="188" y="190"/>
                      </a:lnTo>
                      <a:lnTo>
                        <a:pt x="186" y="189"/>
                      </a:lnTo>
                      <a:lnTo>
                        <a:pt x="188" y="189"/>
                      </a:lnTo>
                      <a:close/>
                      <a:moveTo>
                        <a:pt x="201" y="189"/>
                      </a:moveTo>
                      <a:lnTo>
                        <a:pt x="201" y="190"/>
                      </a:lnTo>
                      <a:lnTo>
                        <a:pt x="201" y="189"/>
                      </a:lnTo>
                      <a:close/>
                      <a:moveTo>
                        <a:pt x="199" y="189"/>
                      </a:moveTo>
                      <a:lnTo>
                        <a:pt x="201" y="189"/>
                      </a:lnTo>
                      <a:lnTo>
                        <a:pt x="199" y="189"/>
                      </a:lnTo>
                      <a:close/>
                      <a:moveTo>
                        <a:pt x="178" y="189"/>
                      </a:moveTo>
                      <a:lnTo>
                        <a:pt x="180" y="189"/>
                      </a:lnTo>
                      <a:lnTo>
                        <a:pt x="180" y="190"/>
                      </a:lnTo>
                      <a:lnTo>
                        <a:pt x="180" y="192"/>
                      </a:lnTo>
                      <a:lnTo>
                        <a:pt x="178" y="192"/>
                      </a:lnTo>
                      <a:lnTo>
                        <a:pt x="178" y="194"/>
                      </a:lnTo>
                      <a:lnTo>
                        <a:pt x="176" y="194"/>
                      </a:lnTo>
                      <a:lnTo>
                        <a:pt x="178" y="194"/>
                      </a:lnTo>
                      <a:lnTo>
                        <a:pt x="178" y="192"/>
                      </a:lnTo>
                      <a:lnTo>
                        <a:pt x="176" y="192"/>
                      </a:lnTo>
                      <a:lnTo>
                        <a:pt x="176" y="194"/>
                      </a:lnTo>
                      <a:lnTo>
                        <a:pt x="174" y="194"/>
                      </a:lnTo>
                      <a:lnTo>
                        <a:pt x="174" y="196"/>
                      </a:lnTo>
                      <a:lnTo>
                        <a:pt x="174" y="194"/>
                      </a:lnTo>
                      <a:lnTo>
                        <a:pt x="174" y="192"/>
                      </a:lnTo>
                      <a:lnTo>
                        <a:pt x="174" y="190"/>
                      </a:lnTo>
                      <a:lnTo>
                        <a:pt x="176" y="190"/>
                      </a:lnTo>
                      <a:lnTo>
                        <a:pt x="174" y="190"/>
                      </a:lnTo>
                      <a:lnTo>
                        <a:pt x="176" y="190"/>
                      </a:lnTo>
                      <a:lnTo>
                        <a:pt x="174" y="190"/>
                      </a:lnTo>
                      <a:lnTo>
                        <a:pt x="176" y="190"/>
                      </a:lnTo>
                      <a:lnTo>
                        <a:pt x="176" y="189"/>
                      </a:lnTo>
                      <a:lnTo>
                        <a:pt x="178" y="189"/>
                      </a:lnTo>
                      <a:close/>
                      <a:moveTo>
                        <a:pt x="205" y="189"/>
                      </a:moveTo>
                      <a:lnTo>
                        <a:pt x="205" y="190"/>
                      </a:lnTo>
                      <a:lnTo>
                        <a:pt x="205" y="189"/>
                      </a:lnTo>
                      <a:lnTo>
                        <a:pt x="203" y="189"/>
                      </a:lnTo>
                      <a:lnTo>
                        <a:pt x="203" y="190"/>
                      </a:lnTo>
                      <a:lnTo>
                        <a:pt x="201" y="190"/>
                      </a:lnTo>
                      <a:lnTo>
                        <a:pt x="199" y="190"/>
                      </a:lnTo>
                      <a:lnTo>
                        <a:pt x="197" y="190"/>
                      </a:lnTo>
                      <a:lnTo>
                        <a:pt x="197" y="192"/>
                      </a:lnTo>
                      <a:lnTo>
                        <a:pt x="195" y="192"/>
                      </a:lnTo>
                      <a:lnTo>
                        <a:pt x="195" y="190"/>
                      </a:lnTo>
                      <a:lnTo>
                        <a:pt x="197" y="190"/>
                      </a:lnTo>
                      <a:lnTo>
                        <a:pt x="199" y="190"/>
                      </a:lnTo>
                      <a:lnTo>
                        <a:pt x="201" y="190"/>
                      </a:lnTo>
                      <a:lnTo>
                        <a:pt x="201" y="189"/>
                      </a:lnTo>
                      <a:lnTo>
                        <a:pt x="203" y="189"/>
                      </a:lnTo>
                      <a:lnTo>
                        <a:pt x="205" y="189"/>
                      </a:lnTo>
                      <a:lnTo>
                        <a:pt x="203" y="189"/>
                      </a:lnTo>
                      <a:lnTo>
                        <a:pt x="205" y="189"/>
                      </a:lnTo>
                      <a:close/>
                      <a:moveTo>
                        <a:pt x="220" y="185"/>
                      </a:moveTo>
                      <a:lnTo>
                        <a:pt x="218" y="185"/>
                      </a:lnTo>
                      <a:lnTo>
                        <a:pt x="216" y="185"/>
                      </a:lnTo>
                      <a:lnTo>
                        <a:pt x="216" y="187"/>
                      </a:lnTo>
                      <a:lnTo>
                        <a:pt x="215" y="187"/>
                      </a:lnTo>
                      <a:lnTo>
                        <a:pt x="213" y="187"/>
                      </a:lnTo>
                      <a:lnTo>
                        <a:pt x="213" y="189"/>
                      </a:lnTo>
                      <a:lnTo>
                        <a:pt x="211" y="189"/>
                      </a:lnTo>
                      <a:lnTo>
                        <a:pt x="209" y="189"/>
                      </a:lnTo>
                      <a:lnTo>
                        <a:pt x="207" y="189"/>
                      </a:lnTo>
                      <a:lnTo>
                        <a:pt x="207" y="190"/>
                      </a:lnTo>
                      <a:lnTo>
                        <a:pt x="205" y="190"/>
                      </a:lnTo>
                      <a:lnTo>
                        <a:pt x="203" y="190"/>
                      </a:lnTo>
                      <a:lnTo>
                        <a:pt x="205" y="190"/>
                      </a:lnTo>
                      <a:lnTo>
                        <a:pt x="207" y="190"/>
                      </a:lnTo>
                      <a:lnTo>
                        <a:pt x="207" y="189"/>
                      </a:lnTo>
                      <a:lnTo>
                        <a:pt x="209" y="189"/>
                      </a:lnTo>
                      <a:lnTo>
                        <a:pt x="211" y="189"/>
                      </a:lnTo>
                      <a:lnTo>
                        <a:pt x="213" y="189"/>
                      </a:lnTo>
                      <a:lnTo>
                        <a:pt x="213" y="187"/>
                      </a:lnTo>
                      <a:lnTo>
                        <a:pt x="215" y="187"/>
                      </a:lnTo>
                      <a:lnTo>
                        <a:pt x="216" y="187"/>
                      </a:lnTo>
                      <a:lnTo>
                        <a:pt x="216" y="185"/>
                      </a:lnTo>
                      <a:lnTo>
                        <a:pt x="218" y="185"/>
                      </a:lnTo>
                      <a:lnTo>
                        <a:pt x="220" y="185"/>
                      </a:lnTo>
                      <a:close/>
                      <a:moveTo>
                        <a:pt x="190" y="181"/>
                      </a:moveTo>
                      <a:lnTo>
                        <a:pt x="188" y="181"/>
                      </a:lnTo>
                      <a:lnTo>
                        <a:pt x="190" y="181"/>
                      </a:lnTo>
                      <a:close/>
                      <a:moveTo>
                        <a:pt x="190" y="179"/>
                      </a:moveTo>
                      <a:lnTo>
                        <a:pt x="188" y="179"/>
                      </a:lnTo>
                      <a:lnTo>
                        <a:pt x="190" y="179"/>
                      </a:lnTo>
                      <a:close/>
                      <a:moveTo>
                        <a:pt x="230" y="175"/>
                      </a:moveTo>
                      <a:lnTo>
                        <a:pt x="230" y="177"/>
                      </a:lnTo>
                      <a:lnTo>
                        <a:pt x="230" y="175"/>
                      </a:lnTo>
                      <a:close/>
                      <a:moveTo>
                        <a:pt x="234" y="171"/>
                      </a:moveTo>
                      <a:lnTo>
                        <a:pt x="236" y="171"/>
                      </a:lnTo>
                      <a:lnTo>
                        <a:pt x="234" y="171"/>
                      </a:lnTo>
                      <a:lnTo>
                        <a:pt x="236" y="171"/>
                      </a:lnTo>
                      <a:lnTo>
                        <a:pt x="236" y="173"/>
                      </a:lnTo>
                      <a:lnTo>
                        <a:pt x="236" y="171"/>
                      </a:lnTo>
                      <a:lnTo>
                        <a:pt x="234" y="171"/>
                      </a:lnTo>
                      <a:lnTo>
                        <a:pt x="234" y="173"/>
                      </a:lnTo>
                      <a:lnTo>
                        <a:pt x="234" y="171"/>
                      </a:lnTo>
                      <a:lnTo>
                        <a:pt x="234" y="173"/>
                      </a:lnTo>
                      <a:lnTo>
                        <a:pt x="234" y="171"/>
                      </a:lnTo>
                      <a:lnTo>
                        <a:pt x="234" y="173"/>
                      </a:lnTo>
                      <a:lnTo>
                        <a:pt x="234" y="171"/>
                      </a:lnTo>
                      <a:lnTo>
                        <a:pt x="234" y="173"/>
                      </a:lnTo>
                      <a:lnTo>
                        <a:pt x="234" y="171"/>
                      </a:lnTo>
                      <a:lnTo>
                        <a:pt x="232" y="171"/>
                      </a:lnTo>
                      <a:lnTo>
                        <a:pt x="234" y="171"/>
                      </a:lnTo>
                      <a:lnTo>
                        <a:pt x="234" y="169"/>
                      </a:lnTo>
                      <a:lnTo>
                        <a:pt x="234" y="171"/>
                      </a:lnTo>
                      <a:close/>
                      <a:moveTo>
                        <a:pt x="241" y="169"/>
                      </a:moveTo>
                      <a:lnTo>
                        <a:pt x="241" y="171"/>
                      </a:lnTo>
                      <a:lnTo>
                        <a:pt x="240" y="171"/>
                      </a:lnTo>
                      <a:lnTo>
                        <a:pt x="240" y="169"/>
                      </a:lnTo>
                      <a:lnTo>
                        <a:pt x="241" y="169"/>
                      </a:lnTo>
                      <a:close/>
                      <a:moveTo>
                        <a:pt x="238" y="167"/>
                      </a:moveTo>
                      <a:lnTo>
                        <a:pt x="236" y="167"/>
                      </a:lnTo>
                      <a:lnTo>
                        <a:pt x="236" y="169"/>
                      </a:lnTo>
                      <a:lnTo>
                        <a:pt x="234" y="167"/>
                      </a:lnTo>
                      <a:lnTo>
                        <a:pt x="234" y="169"/>
                      </a:lnTo>
                      <a:lnTo>
                        <a:pt x="234" y="171"/>
                      </a:lnTo>
                      <a:lnTo>
                        <a:pt x="232" y="171"/>
                      </a:lnTo>
                      <a:lnTo>
                        <a:pt x="232" y="173"/>
                      </a:lnTo>
                      <a:lnTo>
                        <a:pt x="230" y="173"/>
                      </a:lnTo>
                      <a:lnTo>
                        <a:pt x="230" y="175"/>
                      </a:lnTo>
                      <a:lnTo>
                        <a:pt x="230" y="173"/>
                      </a:lnTo>
                      <a:lnTo>
                        <a:pt x="230" y="175"/>
                      </a:lnTo>
                      <a:lnTo>
                        <a:pt x="228" y="175"/>
                      </a:lnTo>
                      <a:lnTo>
                        <a:pt x="228" y="177"/>
                      </a:lnTo>
                      <a:lnTo>
                        <a:pt x="226" y="177"/>
                      </a:lnTo>
                      <a:lnTo>
                        <a:pt x="224" y="177"/>
                      </a:lnTo>
                      <a:lnTo>
                        <a:pt x="224" y="179"/>
                      </a:lnTo>
                      <a:lnTo>
                        <a:pt x="226" y="179"/>
                      </a:lnTo>
                      <a:lnTo>
                        <a:pt x="226" y="177"/>
                      </a:lnTo>
                      <a:lnTo>
                        <a:pt x="226" y="179"/>
                      </a:lnTo>
                      <a:lnTo>
                        <a:pt x="226" y="177"/>
                      </a:lnTo>
                      <a:lnTo>
                        <a:pt x="228" y="177"/>
                      </a:lnTo>
                      <a:lnTo>
                        <a:pt x="228" y="179"/>
                      </a:lnTo>
                      <a:lnTo>
                        <a:pt x="230" y="179"/>
                      </a:lnTo>
                      <a:lnTo>
                        <a:pt x="230" y="177"/>
                      </a:lnTo>
                      <a:lnTo>
                        <a:pt x="232" y="177"/>
                      </a:lnTo>
                      <a:lnTo>
                        <a:pt x="232" y="175"/>
                      </a:lnTo>
                      <a:lnTo>
                        <a:pt x="232" y="173"/>
                      </a:lnTo>
                      <a:lnTo>
                        <a:pt x="234" y="175"/>
                      </a:lnTo>
                      <a:lnTo>
                        <a:pt x="234" y="173"/>
                      </a:lnTo>
                      <a:lnTo>
                        <a:pt x="236" y="173"/>
                      </a:lnTo>
                      <a:lnTo>
                        <a:pt x="236" y="175"/>
                      </a:lnTo>
                      <a:lnTo>
                        <a:pt x="236" y="173"/>
                      </a:lnTo>
                      <a:lnTo>
                        <a:pt x="236" y="175"/>
                      </a:lnTo>
                      <a:lnTo>
                        <a:pt x="236" y="173"/>
                      </a:lnTo>
                      <a:lnTo>
                        <a:pt x="238" y="173"/>
                      </a:lnTo>
                      <a:lnTo>
                        <a:pt x="236" y="173"/>
                      </a:lnTo>
                      <a:lnTo>
                        <a:pt x="238" y="173"/>
                      </a:lnTo>
                      <a:lnTo>
                        <a:pt x="240" y="173"/>
                      </a:lnTo>
                      <a:lnTo>
                        <a:pt x="238" y="173"/>
                      </a:lnTo>
                      <a:lnTo>
                        <a:pt x="240" y="173"/>
                      </a:lnTo>
                      <a:lnTo>
                        <a:pt x="240" y="171"/>
                      </a:lnTo>
                      <a:lnTo>
                        <a:pt x="240" y="173"/>
                      </a:lnTo>
                      <a:lnTo>
                        <a:pt x="241" y="173"/>
                      </a:lnTo>
                      <a:lnTo>
                        <a:pt x="241" y="175"/>
                      </a:lnTo>
                      <a:lnTo>
                        <a:pt x="241" y="173"/>
                      </a:lnTo>
                      <a:lnTo>
                        <a:pt x="243" y="173"/>
                      </a:lnTo>
                      <a:lnTo>
                        <a:pt x="243" y="175"/>
                      </a:lnTo>
                      <a:lnTo>
                        <a:pt x="243" y="173"/>
                      </a:lnTo>
                      <a:lnTo>
                        <a:pt x="245" y="173"/>
                      </a:lnTo>
                      <a:lnTo>
                        <a:pt x="245" y="171"/>
                      </a:lnTo>
                      <a:lnTo>
                        <a:pt x="247" y="171"/>
                      </a:lnTo>
                      <a:lnTo>
                        <a:pt x="247" y="173"/>
                      </a:lnTo>
                      <a:lnTo>
                        <a:pt x="247" y="171"/>
                      </a:lnTo>
                      <a:lnTo>
                        <a:pt x="249" y="171"/>
                      </a:lnTo>
                      <a:lnTo>
                        <a:pt x="249" y="173"/>
                      </a:lnTo>
                      <a:lnTo>
                        <a:pt x="247" y="173"/>
                      </a:lnTo>
                      <a:lnTo>
                        <a:pt x="245" y="173"/>
                      </a:lnTo>
                      <a:lnTo>
                        <a:pt x="243" y="173"/>
                      </a:lnTo>
                      <a:lnTo>
                        <a:pt x="243" y="175"/>
                      </a:lnTo>
                      <a:lnTo>
                        <a:pt x="241" y="175"/>
                      </a:lnTo>
                      <a:lnTo>
                        <a:pt x="240" y="175"/>
                      </a:lnTo>
                      <a:lnTo>
                        <a:pt x="240" y="177"/>
                      </a:lnTo>
                      <a:lnTo>
                        <a:pt x="238" y="177"/>
                      </a:lnTo>
                      <a:lnTo>
                        <a:pt x="236" y="177"/>
                      </a:lnTo>
                      <a:lnTo>
                        <a:pt x="236" y="179"/>
                      </a:lnTo>
                      <a:lnTo>
                        <a:pt x="234" y="179"/>
                      </a:lnTo>
                      <a:lnTo>
                        <a:pt x="232" y="179"/>
                      </a:lnTo>
                      <a:lnTo>
                        <a:pt x="232" y="181"/>
                      </a:lnTo>
                      <a:lnTo>
                        <a:pt x="230" y="181"/>
                      </a:lnTo>
                      <a:lnTo>
                        <a:pt x="232" y="181"/>
                      </a:lnTo>
                      <a:lnTo>
                        <a:pt x="232" y="179"/>
                      </a:lnTo>
                      <a:lnTo>
                        <a:pt x="232" y="181"/>
                      </a:lnTo>
                      <a:lnTo>
                        <a:pt x="230" y="181"/>
                      </a:lnTo>
                      <a:lnTo>
                        <a:pt x="230" y="179"/>
                      </a:lnTo>
                      <a:lnTo>
                        <a:pt x="228" y="179"/>
                      </a:lnTo>
                      <a:lnTo>
                        <a:pt x="230" y="179"/>
                      </a:lnTo>
                      <a:lnTo>
                        <a:pt x="228" y="181"/>
                      </a:lnTo>
                      <a:lnTo>
                        <a:pt x="226" y="181"/>
                      </a:lnTo>
                      <a:lnTo>
                        <a:pt x="226" y="183"/>
                      </a:lnTo>
                      <a:lnTo>
                        <a:pt x="226" y="181"/>
                      </a:lnTo>
                      <a:lnTo>
                        <a:pt x="228" y="181"/>
                      </a:lnTo>
                      <a:lnTo>
                        <a:pt x="230" y="181"/>
                      </a:lnTo>
                      <a:lnTo>
                        <a:pt x="228" y="181"/>
                      </a:lnTo>
                      <a:lnTo>
                        <a:pt x="226" y="183"/>
                      </a:lnTo>
                      <a:lnTo>
                        <a:pt x="224" y="183"/>
                      </a:lnTo>
                      <a:lnTo>
                        <a:pt x="222" y="183"/>
                      </a:lnTo>
                      <a:lnTo>
                        <a:pt x="222" y="185"/>
                      </a:lnTo>
                      <a:lnTo>
                        <a:pt x="220" y="185"/>
                      </a:lnTo>
                      <a:lnTo>
                        <a:pt x="222" y="183"/>
                      </a:lnTo>
                      <a:lnTo>
                        <a:pt x="224" y="183"/>
                      </a:lnTo>
                      <a:lnTo>
                        <a:pt x="222" y="183"/>
                      </a:lnTo>
                      <a:lnTo>
                        <a:pt x="220" y="183"/>
                      </a:lnTo>
                      <a:lnTo>
                        <a:pt x="218" y="183"/>
                      </a:lnTo>
                      <a:lnTo>
                        <a:pt x="218" y="185"/>
                      </a:lnTo>
                      <a:lnTo>
                        <a:pt x="216" y="185"/>
                      </a:lnTo>
                      <a:lnTo>
                        <a:pt x="215" y="185"/>
                      </a:lnTo>
                      <a:lnTo>
                        <a:pt x="213" y="185"/>
                      </a:lnTo>
                      <a:lnTo>
                        <a:pt x="211" y="185"/>
                      </a:lnTo>
                      <a:lnTo>
                        <a:pt x="211" y="187"/>
                      </a:lnTo>
                      <a:lnTo>
                        <a:pt x="209" y="187"/>
                      </a:lnTo>
                      <a:lnTo>
                        <a:pt x="207" y="187"/>
                      </a:lnTo>
                      <a:lnTo>
                        <a:pt x="205" y="187"/>
                      </a:lnTo>
                      <a:lnTo>
                        <a:pt x="203" y="187"/>
                      </a:lnTo>
                      <a:lnTo>
                        <a:pt x="203" y="189"/>
                      </a:lnTo>
                      <a:lnTo>
                        <a:pt x="201" y="189"/>
                      </a:lnTo>
                      <a:lnTo>
                        <a:pt x="199" y="189"/>
                      </a:lnTo>
                      <a:lnTo>
                        <a:pt x="197" y="189"/>
                      </a:lnTo>
                      <a:lnTo>
                        <a:pt x="197" y="190"/>
                      </a:lnTo>
                      <a:lnTo>
                        <a:pt x="197" y="189"/>
                      </a:lnTo>
                      <a:lnTo>
                        <a:pt x="195" y="189"/>
                      </a:lnTo>
                      <a:lnTo>
                        <a:pt x="195" y="190"/>
                      </a:lnTo>
                      <a:lnTo>
                        <a:pt x="193" y="190"/>
                      </a:lnTo>
                      <a:lnTo>
                        <a:pt x="192" y="190"/>
                      </a:lnTo>
                      <a:lnTo>
                        <a:pt x="190" y="190"/>
                      </a:lnTo>
                      <a:lnTo>
                        <a:pt x="188" y="190"/>
                      </a:lnTo>
                      <a:lnTo>
                        <a:pt x="188" y="192"/>
                      </a:lnTo>
                      <a:lnTo>
                        <a:pt x="186" y="192"/>
                      </a:lnTo>
                      <a:lnTo>
                        <a:pt x="184" y="192"/>
                      </a:lnTo>
                      <a:lnTo>
                        <a:pt x="184" y="194"/>
                      </a:lnTo>
                      <a:lnTo>
                        <a:pt x="184" y="192"/>
                      </a:lnTo>
                      <a:lnTo>
                        <a:pt x="186" y="192"/>
                      </a:lnTo>
                      <a:lnTo>
                        <a:pt x="188" y="192"/>
                      </a:lnTo>
                      <a:lnTo>
                        <a:pt x="188" y="190"/>
                      </a:lnTo>
                      <a:lnTo>
                        <a:pt x="190" y="190"/>
                      </a:lnTo>
                      <a:lnTo>
                        <a:pt x="188" y="190"/>
                      </a:lnTo>
                      <a:lnTo>
                        <a:pt x="190" y="190"/>
                      </a:lnTo>
                      <a:lnTo>
                        <a:pt x="190" y="189"/>
                      </a:lnTo>
                      <a:lnTo>
                        <a:pt x="190" y="190"/>
                      </a:lnTo>
                      <a:lnTo>
                        <a:pt x="188" y="190"/>
                      </a:lnTo>
                      <a:lnTo>
                        <a:pt x="188" y="189"/>
                      </a:lnTo>
                      <a:lnTo>
                        <a:pt x="186" y="189"/>
                      </a:lnTo>
                      <a:lnTo>
                        <a:pt x="186" y="190"/>
                      </a:lnTo>
                      <a:lnTo>
                        <a:pt x="184" y="190"/>
                      </a:lnTo>
                      <a:lnTo>
                        <a:pt x="186" y="190"/>
                      </a:lnTo>
                      <a:lnTo>
                        <a:pt x="186" y="192"/>
                      </a:lnTo>
                      <a:lnTo>
                        <a:pt x="184" y="192"/>
                      </a:lnTo>
                      <a:lnTo>
                        <a:pt x="182" y="192"/>
                      </a:lnTo>
                      <a:lnTo>
                        <a:pt x="182" y="190"/>
                      </a:lnTo>
                      <a:lnTo>
                        <a:pt x="180" y="190"/>
                      </a:lnTo>
                      <a:lnTo>
                        <a:pt x="180" y="189"/>
                      </a:lnTo>
                      <a:lnTo>
                        <a:pt x="182" y="189"/>
                      </a:lnTo>
                      <a:lnTo>
                        <a:pt x="180" y="189"/>
                      </a:lnTo>
                      <a:lnTo>
                        <a:pt x="182" y="189"/>
                      </a:lnTo>
                      <a:lnTo>
                        <a:pt x="182" y="187"/>
                      </a:lnTo>
                      <a:lnTo>
                        <a:pt x="182" y="185"/>
                      </a:lnTo>
                      <a:lnTo>
                        <a:pt x="184" y="185"/>
                      </a:lnTo>
                      <a:lnTo>
                        <a:pt x="184" y="183"/>
                      </a:lnTo>
                      <a:lnTo>
                        <a:pt x="186" y="183"/>
                      </a:lnTo>
                      <a:lnTo>
                        <a:pt x="186" y="185"/>
                      </a:lnTo>
                      <a:lnTo>
                        <a:pt x="186" y="183"/>
                      </a:lnTo>
                      <a:lnTo>
                        <a:pt x="186" y="185"/>
                      </a:lnTo>
                      <a:lnTo>
                        <a:pt x="186" y="183"/>
                      </a:lnTo>
                      <a:lnTo>
                        <a:pt x="188" y="183"/>
                      </a:lnTo>
                      <a:lnTo>
                        <a:pt x="190" y="183"/>
                      </a:lnTo>
                      <a:lnTo>
                        <a:pt x="188" y="183"/>
                      </a:lnTo>
                      <a:lnTo>
                        <a:pt x="190" y="183"/>
                      </a:lnTo>
                      <a:lnTo>
                        <a:pt x="190" y="185"/>
                      </a:lnTo>
                      <a:lnTo>
                        <a:pt x="190" y="183"/>
                      </a:lnTo>
                      <a:lnTo>
                        <a:pt x="190" y="181"/>
                      </a:lnTo>
                      <a:lnTo>
                        <a:pt x="190" y="183"/>
                      </a:lnTo>
                      <a:lnTo>
                        <a:pt x="192" y="183"/>
                      </a:lnTo>
                      <a:lnTo>
                        <a:pt x="192" y="181"/>
                      </a:lnTo>
                      <a:lnTo>
                        <a:pt x="190" y="181"/>
                      </a:lnTo>
                      <a:lnTo>
                        <a:pt x="190" y="179"/>
                      </a:lnTo>
                      <a:lnTo>
                        <a:pt x="192" y="179"/>
                      </a:lnTo>
                      <a:lnTo>
                        <a:pt x="192" y="181"/>
                      </a:lnTo>
                      <a:lnTo>
                        <a:pt x="192" y="183"/>
                      </a:lnTo>
                      <a:lnTo>
                        <a:pt x="193" y="183"/>
                      </a:lnTo>
                      <a:lnTo>
                        <a:pt x="193" y="181"/>
                      </a:lnTo>
                      <a:lnTo>
                        <a:pt x="192" y="181"/>
                      </a:lnTo>
                      <a:lnTo>
                        <a:pt x="193" y="181"/>
                      </a:lnTo>
                      <a:lnTo>
                        <a:pt x="192" y="181"/>
                      </a:lnTo>
                      <a:lnTo>
                        <a:pt x="192" y="179"/>
                      </a:lnTo>
                      <a:lnTo>
                        <a:pt x="193" y="179"/>
                      </a:lnTo>
                      <a:lnTo>
                        <a:pt x="195" y="179"/>
                      </a:lnTo>
                      <a:lnTo>
                        <a:pt x="195" y="177"/>
                      </a:lnTo>
                      <a:lnTo>
                        <a:pt x="195" y="179"/>
                      </a:lnTo>
                      <a:lnTo>
                        <a:pt x="197" y="177"/>
                      </a:lnTo>
                      <a:lnTo>
                        <a:pt x="197" y="179"/>
                      </a:lnTo>
                      <a:lnTo>
                        <a:pt x="195" y="179"/>
                      </a:lnTo>
                      <a:lnTo>
                        <a:pt x="197" y="179"/>
                      </a:lnTo>
                      <a:lnTo>
                        <a:pt x="195" y="179"/>
                      </a:lnTo>
                      <a:lnTo>
                        <a:pt x="197" y="179"/>
                      </a:lnTo>
                      <a:lnTo>
                        <a:pt x="197" y="181"/>
                      </a:lnTo>
                      <a:lnTo>
                        <a:pt x="199" y="181"/>
                      </a:lnTo>
                      <a:lnTo>
                        <a:pt x="199" y="179"/>
                      </a:lnTo>
                      <a:lnTo>
                        <a:pt x="197" y="179"/>
                      </a:lnTo>
                      <a:lnTo>
                        <a:pt x="197" y="177"/>
                      </a:lnTo>
                      <a:lnTo>
                        <a:pt x="199" y="177"/>
                      </a:lnTo>
                      <a:lnTo>
                        <a:pt x="199" y="179"/>
                      </a:lnTo>
                      <a:lnTo>
                        <a:pt x="199" y="177"/>
                      </a:lnTo>
                      <a:lnTo>
                        <a:pt x="199" y="179"/>
                      </a:lnTo>
                      <a:lnTo>
                        <a:pt x="201" y="179"/>
                      </a:lnTo>
                      <a:lnTo>
                        <a:pt x="201" y="177"/>
                      </a:lnTo>
                      <a:lnTo>
                        <a:pt x="201" y="179"/>
                      </a:lnTo>
                      <a:lnTo>
                        <a:pt x="201" y="177"/>
                      </a:lnTo>
                      <a:lnTo>
                        <a:pt x="203" y="177"/>
                      </a:lnTo>
                      <a:lnTo>
                        <a:pt x="205" y="177"/>
                      </a:lnTo>
                      <a:lnTo>
                        <a:pt x="205" y="179"/>
                      </a:lnTo>
                      <a:lnTo>
                        <a:pt x="207" y="179"/>
                      </a:lnTo>
                      <a:lnTo>
                        <a:pt x="207" y="177"/>
                      </a:lnTo>
                      <a:lnTo>
                        <a:pt x="209" y="177"/>
                      </a:lnTo>
                      <a:lnTo>
                        <a:pt x="207" y="177"/>
                      </a:lnTo>
                      <a:lnTo>
                        <a:pt x="207" y="179"/>
                      </a:lnTo>
                      <a:lnTo>
                        <a:pt x="209" y="177"/>
                      </a:lnTo>
                      <a:lnTo>
                        <a:pt x="209" y="175"/>
                      </a:lnTo>
                      <a:lnTo>
                        <a:pt x="211" y="175"/>
                      </a:lnTo>
                      <a:lnTo>
                        <a:pt x="209" y="175"/>
                      </a:lnTo>
                      <a:lnTo>
                        <a:pt x="211" y="175"/>
                      </a:lnTo>
                      <a:lnTo>
                        <a:pt x="211" y="177"/>
                      </a:lnTo>
                      <a:lnTo>
                        <a:pt x="209" y="177"/>
                      </a:lnTo>
                      <a:lnTo>
                        <a:pt x="211" y="177"/>
                      </a:lnTo>
                      <a:lnTo>
                        <a:pt x="211" y="175"/>
                      </a:lnTo>
                      <a:lnTo>
                        <a:pt x="213" y="177"/>
                      </a:lnTo>
                      <a:lnTo>
                        <a:pt x="213" y="175"/>
                      </a:lnTo>
                      <a:lnTo>
                        <a:pt x="215" y="175"/>
                      </a:lnTo>
                      <a:lnTo>
                        <a:pt x="216" y="175"/>
                      </a:lnTo>
                      <a:lnTo>
                        <a:pt x="218" y="175"/>
                      </a:lnTo>
                      <a:lnTo>
                        <a:pt x="220" y="175"/>
                      </a:lnTo>
                      <a:lnTo>
                        <a:pt x="222" y="175"/>
                      </a:lnTo>
                      <a:lnTo>
                        <a:pt x="224" y="175"/>
                      </a:lnTo>
                      <a:lnTo>
                        <a:pt x="226" y="175"/>
                      </a:lnTo>
                      <a:lnTo>
                        <a:pt x="226" y="173"/>
                      </a:lnTo>
                      <a:lnTo>
                        <a:pt x="228" y="173"/>
                      </a:lnTo>
                      <a:lnTo>
                        <a:pt x="230" y="173"/>
                      </a:lnTo>
                      <a:lnTo>
                        <a:pt x="230" y="171"/>
                      </a:lnTo>
                      <a:lnTo>
                        <a:pt x="232" y="171"/>
                      </a:lnTo>
                      <a:lnTo>
                        <a:pt x="232" y="169"/>
                      </a:lnTo>
                      <a:lnTo>
                        <a:pt x="234" y="169"/>
                      </a:lnTo>
                      <a:lnTo>
                        <a:pt x="234" y="167"/>
                      </a:lnTo>
                      <a:lnTo>
                        <a:pt x="236" y="167"/>
                      </a:lnTo>
                      <a:lnTo>
                        <a:pt x="238" y="167"/>
                      </a:lnTo>
                      <a:close/>
                      <a:moveTo>
                        <a:pt x="240" y="165"/>
                      </a:moveTo>
                      <a:lnTo>
                        <a:pt x="240" y="167"/>
                      </a:lnTo>
                      <a:lnTo>
                        <a:pt x="238" y="167"/>
                      </a:lnTo>
                      <a:lnTo>
                        <a:pt x="238" y="165"/>
                      </a:lnTo>
                      <a:lnTo>
                        <a:pt x="240" y="165"/>
                      </a:lnTo>
                      <a:close/>
                      <a:moveTo>
                        <a:pt x="247" y="162"/>
                      </a:moveTo>
                      <a:lnTo>
                        <a:pt x="245" y="162"/>
                      </a:lnTo>
                      <a:lnTo>
                        <a:pt x="245" y="164"/>
                      </a:lnTo>
                      <a:lnTo>
                        <a:pt x="243" y="164"/>
                      </a:lnTo>
                      <a:lnTo>
                        <a:pt x="245" y="164"/>
                      </a:lnTo>
                      <a:lnTo>
                        <a:pt x="245" y="162"/>
                      </a:lnTo>
                      <a:lnTo>
                        <a:pt x="247" y="162"/>
                      </a:lnTo>
                      <a:close/>
                      <a:moveTo>
                        <a:pt x="24" y="87"/>
                      </a:moveTo>
                      <a:lnTo>
                        <a:pt x="26" y="87"/>
                      </a:lnTo>
                      <a:lnTo>
                        <a:pt x="26" y="89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3" y="89"/>
                      </a:lnTo>
                      <a:lnTo>
                        <a:pt x="24" y="87"/>
                      </a:lnTo>
                      <a:close/>
                      <a:moveTo>
                        <a:pt x="109" y="50"/>
                      </a:moveTo>
                      <a:lnTo>
                        <a:pt x="107" y="50"/>
                      </a:lnTo>
                      <a:lnTo>
                        <a:pt x="109" y="50"/>
                      </a:lnTo>
                      <a:close/>
                      <a:moveTo>
                        <a:pt x="105" y="50"/>
                      </a:moveTo>
                      <a:lnTo>
                        <a:pt x="107" y="50"/>
                      </a:lnTo>
                      <a:lnTo>
                        <a:pt x="105" y="50"/>
                      </a:lnTo>
                      <a:close/>
                      <a:moveTo>
                        <a:pt x="109" y="44"/>
                      </a:moveTo>
                      <a:lnTo>
                        <a:pt x="111" y="44"/>
                      </a:lnTo>
                      <a:lnTo>
                        <a:pt x="113" y="44"/>
                      </a:lnTo>
                      <a:lnTo>
                        <a:pt x="111" y="44"/>
                      </a:lnTo>
                      <a:lnTo>
                        <a:pt x="111" y="46"/>
                      </a:lnTo>
                      <a:lnTo>
                        <a:pt x="111" y="48"/>
                      </a:lnTo>
                      <a:lnTo>
                        <a:pt x="109" y="48"/>
                      </a:lnTo>
                      <a:lnTo>
                        <a:pt x="109" y="46"/>
                      </a:lnTo>
                      <a:lnTo>
                        <a:pt x="111" y="46"/>
                      </a:lnTo>
                      <a:lnTo>
                        <a:pt x="109" y="46"/>
                      </a:lnTo>
                      <a:lnTo>
                        <a:pt x="109" y="44"/>
                      </a:lnTo>
                      <a:close/>
                      <a:moveTo>
                        <a:pt x="109" y="44"/>
                      </a:moveTo>
                      <a:lnTo>
                        <a:pt x="107" y="44"/>
                      </a:lnTo>
                      <a:lnTo>
                        <a:pt x="109" y="44"/>
                      </a:lnTo>
                      <a:close/>
                      <a:moveTo>
                        <a:pt x="107" y="44"/>
                      </a:moveTo>
                      <a:lnTo>
                        <a:pt x="107" y="43"/>
                      </a:lnTo>
                      <a:lnTo>
                        <a:pt x="107" y="44"/>
                      </a:lnTo>
                      <a:close/>
                      <a:moveTo>
                        <a:pt x="192" y="175"/>
                      </a:moveTo>
                      <a:lnTo>
                        <a:pt x="192" y="177"/>
                      </a:lnTo>
                      <a:lnTo>
                        <a:pt x="190" y="177"/>
                      </a:lnTo>
                      <a:lnTo>
                        <a:pt x="190" y="179"/>
                      </a:lnTo>
                      <a:lnTo>
                        <a:pt x="190" y="177"/>
                      </a:lnTo>
                      <a:lnTo>
                        <a:pt x="190" y="179"/>
                      </a:lnTo>
                      <a:lnTo>
                        <a:pt x="188" y="179"/>
                      </a:lnTo>
                      <a:lnTo>
                        <a:pt x="188" y="181"/>
                      </a:lnTo>
                      <a:lnTo>
                        <a:pt x="188" y="183"/>
                      </a:lnTo>
                      <a:lnTo>
                        <a:pt x="186" y="183"/>
                      </a:lnTo>
                      <a:lnTo>
                        <a:pt x="184" y="183"/>
                      </a:lnTo>
                      <a:lnTo>
                        <a:pt x="184" y="185"/>
                      </a:lnTo>
                      <a:lnTo>
                        <a:pt x="182" y="185"/>
                      </a:lnTo>
                      <a:lnTo>
                        <a:pt x="182" y="187"/>
                      </a:lnTo>
                      <a:lnTo>
                        <a:pt x="180" y="187"/>
                      </a:lnTo>
                      <a:lnTo>
                        <a:pt x="182" y="187"/>
                      </a:lnTo>
                      <a:lnTo>
                        <a:pt x="182" y="185"/>
                      </a:lnTo>
                      <a:lnTo>
                        <a:pt x="182" y="183"/>
                      </a:lnTo>
                      <a:lnTo>
                        <a:pt x="182" y="181"/>
                      </a:lnTo>
                      <a:lnTo>
                        <a:pt x="184" y="181"/>
                      </a:lnTo>
                      <a:lnTo>
                        <a:pt x="184" y="179"/>
                      </a:lnTo>
                      <a:lnTo>
                        <a:pt x="184" y="177"/>
                      </a:lnTo>
                      <a:lnTo>
                        <a:pt x="186" y="175"/>
                      </a:lnTo>
                      <a:lnTo>
                        <a:pt x="186" y="173"/>
                      </a:lnTo>
                      <a:lnTo>
                        <a:pt x="186" y="171"/>
                      </a:lnTo>
                      <a:lnTo>
                        <a:pt x="186" y="169"/>
                      </a:lnTo>
                      <a:lnTo>
                        <a:pt x="186" y="167"/>
                      </a:lnTo>
                      <a:lnTo>
                        <a:pt x="184" y="167"/>
                      </a:lnTo>
                      <a:lnTo>
                        <a:pt x="186" y="165"/>
                      </a:lnTo>
                      <a:lnTo>
                        <a:pt x="184" y="165"/>
                      </a:lnTo>
                      <a:lnTo>
                        <a:pt x="184" y="164"/>
                      </a:lnTo>
                      <a:lnTo>
                        <a:pt x="184" y="165"/>
                      </a:lnTo>
                      <a:lnTo>
                        <a:pt x="184" y="164"/>
                      </a:lnTo>
                      <a:lnTo>
                        <a:pt x="182" y="164"/>
                      </a:lnTo>
                      <a:lnTo>
                        <a:pt x="184" y="164"/>
                      </a:lnTo>
                      <a:lnTo>
                        <a:pt x="184" y="162"/>
                      </a:lnTo>
                      <a:lnTo>
                        <a:pt x="182" y="162"/>
                      </a:lnTo>
                      <a:lnTo>
                        <a:pt x="184" y="162"/>
                      </a:lnTo>
                      <a:lnTo>
                        <a:pt x="182" y="162"/>
                      </a:lnTo>
                      <a:lnTo>
                        <a:pt x="182" y="164"/>
                      </a:lnTo>
                      <a:lnTo>
                        <a:pt x="182" y="165"/>
                      </a:lnTo>
                      <a:lnTo>
                        <a:pt x="182" y="167"/>
                      </a:lnTo>
                      <a:lnTo>
                        <a:pt x="184" y="167"/>
                      </a:lnTo>
                      <a:lnTo>
                        <a:pt x="184" y="169"/>
                      </a:lnTo>
                      <a:lnTo>
                        <a:pt x="184" y="171"/>
                      </a:lnTo>
                      <a:lnTo>
                        <a:pt x="184" y="173"/>
                      </a:lnTo>
                      <a:lnTo>
                        <a:pt x="184" y="175"/>
                      </a:lnTo>
                      <a:lnTo>
                        <a:pt x="184" y="173"/>
                      </a:lnTo>
                      <a:lnTo>
                        <a:pt x="182" y="173"/>
                      </a:lnTo>
                      <a:lnTo>
                        <a:pt x="180" y="171"/>
                      </a:lnTo>
                      <a:lnTo>
                        <a:pt x="178" y="171"/>
                      </a:lnTo>
                      <a:lnTo>
                        <a:pt x="178" y="169"/>
                      </a:lnTo>
                      <a:lnTo>
                        <a:pt x="176" y="169"/>
                      </a:lnTo>
                      <a:lnTo>
                        <a:pt x="174" y="169"/>
                      </a:lnTo>
                      <a:lnTo>
                        <a:pt x="174" y="167"/>
                      </a:lnTo>
                      <a:lnTo>
                        <a:pt x="172" y="167"/>
                      </a:lnTo>
                      <a:lnTo>
                        <a:pt x="170" y="167"/>
                      </a:lnTo>
                      <a:lnTo>
                        <a:pt x="170" y="165"/>
                      </a:lnTo>
                      <a:lnTo>
                        <a:pt x="168" y="165"/>
                      </a:lnTo>
                      <a:lnTo>
                        <a:pt x="168" y="164"/>
                      </a:lnTo>
                      <a:lnTo>
                        <a:pt x="167" y="164"/>
                      </a:lnTo>
                      <a:lnTo>
                        <a:pt x="165" y="164"/>
                      </a:lnTo>
                      <a:lnTo>
                        <a:pt x="165" y="162"/>
                      </a:lnTo>
                      <a:lnTo>
                        <a:pt x="163" y="162"/>
                      </a:lnTo>
                      <a:lnTo>
                        <a:pt x="161" y="162"/>
                      </a:lnTo>
                      <a:lnTo>
                        <a:pt x="161" y="160"/>
                      </a:lnTo>
                      <a:lnTo>
                        <a:pt x="159" y="160"/>
                      </a:lnTo>
                      <a:lnTo>
                        <a:pt x="159" y="158"/>
                      </a:lnTo>
                      <a:lnTo>
                        <a:pt x="159" y="156"/>
                      </a:lnTo>
                      <a:lnTo>
                        <a:pt x="157" y="156"/>
                      </a:lnTo>
                      <a:lnTo>
                        <a:pt x="155" y="156"/>
                      </a:lnTo>
                      <a:lnTo>
                        <a:pt x="153" y="156"/>
                      </a:lnTo>
                      <a:lnTo>
                        <a:pt x="153" y="154"/>
                      </a:lnTo>
                      <a:lnTo>
                        <a:pt x="151" y="154"/>
                      </a:lnTo>
                      <a:lnTo>
                        <a:pt x="151" y="152"/>
                      </a:lnTo>
                      <a:lnTo>
                        <a:pt x="149" y="152"/>
                      </a:lnTo>
                      <a:lnTo>
                        <a:pt x="149" y="150"/>
                      </a:lnTo>
                      <a:lnTo>
                        <a:pt x="147" y="150"/>
                      </a:lnTo>
                      <a:lnTo>
                        <a:pt x="147" y="148"/>
                      </a:lnTo>
                      <a:lnTo>
                        <a:pt x="149" y="148"/>
                      </a:lnTo>
                      <a:lnTo>
                        <a:pt x="147" y="148"/>
                      </a:lnTo>
                      <a:lnTo>
                        <a:pt x="149" y="148"/>
                      </a:lnTo>
                      <a:lnTo>
                        <a:pt x="149" y="146"/>
                      </a:lnTo>
                      <a:lnTo>
                        <a:pt x="147" y="146"/>
                      </a:lnTo>
                      <a:lnTo>
                        <a:pt x="147" y="144"/>
                      </a:lnTo>
                      <a:lnTo>
                        <a:pt x="149" y="144"/>
                      </a:lnTo>
                      <a:lnTo>
                        <a:pt x="147" y="144"/>
                      </a:lnTo>
                      <a:lnTo>
                        <a:pt x="147" y="142"/>
                      </a:lnTo>
                      <a:lnTo>
                        <a:pt x="147" y="140"/>
                      </a:lnTo>
                      <a:lnTo>
                        <a:pt x="145" y="140"/>
                      </a:lnTo>
                      <a:lnTo>
                        <a:pt x="145" y="139"/>
                      </a:lnTo>
                      <a:lnTo>
                        <a:pt x="144" y="139"/>
                      </a:lnTo>
                      <a:lnTo>
                        <a:pt x="142" y="139"/>
                      </a:lnTo>
                      <a:lnTo>
                        <a:pt x="142" y="137"/>
                      </a:lnTo>
                      <a:lnTo>
                        <a:pt x="142" y="135"/>
                      </a:lnTo>
                      <a:lnTo>
                        <a:pt x="140" y="135"/>
                      </a:lnTo>
                      <a:lnTo>
                        <a:pt x="140" y="133"/>
                      </a:lnTo>
                      <a:lnTo>
                        <a:pt x="138" y="133"/>
                      </a:lnTo>
                      <a:lnTo>
                        <a:pt x="136" y="133"/>
                      </a:lnTo>
                      <a:lnTo>
                        <a:pt x="134" y="133"/>
                      </a:lnTo>
                      <a:lnTo>
                        <a:pt x="132" y="133"/>
                      </a:lnTo>
                      <a:lnTo>
                        <a:pt x="130" y="133"/>
                      </a:lnTo>
                      <a:lnTo>
                        <a:pt x="126" y="133"/>
                      </a:lnTo>
                      <a:lnTo>
                        <a:pt x="124" y="133"/>
                      </a:lnTo>
                      <a:lnTo>
                        <a:pt x="122" y="133"/>
                      </a:lnTo>
                      <a:lnTo>
                        <a:pt x="120" y="133"/>
                      </a:lnTo>
                      <a:lnTo>
                        <a:pt x="119" y="133"/>
                      </a:lnTo>
                      <a:lnTo>
                        <a:pt x="115" y="133"/>
                      </a:lnTo>
                      <a:lnTo>
                        <a:pt x="113" y="133"/>
                      </a:lnTo>
                      <a:lnTo>
                        <a:pt x="107" y="133"/>
                      </a:lnTo>
                      <a:lnTo>
                        <a:pt x="103" y="133"/>
                      </a:lnTo>
                      <a:lnTo>
                        <a:pt x="101" y="133"/>
                      </a:lnTo>
                      <a:lnTo>
                        <a:pt x="99" y="133"/>
                      </a:lnTo>
                      <a:lnTo>
                        <a:pt x="97" y="133"/>
                      </a:lnTo>
                      <a:lnTo>
                        <a:pt x="96" y="133"/>
                      </a:lnTo>
                      <a:lnTo>
                        <a:pt x="94" y="133"/>
                      </a:lnTo>
                      <a:lnTo>
                        <a:pt x="92" y="133"/>
                      </a:lnTo>
                      <a:lnTo>
                        <a:pt x="90" y="133"/>
                      </a:lnTo>
                      <a:lnTo>
                        <a:pt x="88" y="133"/>
                      </a:lnTo>
                      <a:lnTo>
                        <a:pt x="86" y="133"/>
                      </a:lnTo>
                      <a:lnTo>
                        <a:pt x="84" y="133"/>
                      </a:lnTo>
                      <a:lnTo>
                        <a:pt x="82" y="133"/>
                      </a:lnTo>
                      <a:lnTo>
                        <a:pt x="76" y="133"/>
                      </a:lnTo>
                      <a:lnTo>
                        <a:pt x="74" y="133"/>
                      </a:lnTo>
                      <a:lnTo>
                        <a:pt x="72" y="133"/>
                      </a:lnTo>
                      <a:lnTo>
                        <a:pt x="71" y="133"/>
                      </a:lnTo>
                      <a:lnTo>
                        <a:pt x="67" y="133"/>
                      </a:lnTo>
                      <a:lnTo>
                        <a:pt x="65" y="133"/>
                      </a:lnTo>
                      <a:lnTo>
                        <a:pt x="63" y="133"/>
                      </a:lnTo>
                      <a:lnTo>
                        <a:pt x="61" y="133"/>
                      </a:lnTo>
                      <a:lnTo>
                        <a:pt x="59" y="133"/>
                      </a:lnTo>
                      <a:lnTo>
                        <a:pt x="57" y="133"/>
                      </a:lnTo>
                      <a:lnTo>
                        <a:pt x="55" y="133"/>
                      </a:lnTo>
                      <a:lnTo>
                        <a:pt x="53" y="133"/>
                      </a:lnTo>
                      <a:lnTo>
                        <a:pt x="51" y="133"/>
                      </a:lnTo>
                      <a:lnTo>
                        <a:pt x="49" y="133"/>
                      </a:lnTo>
                      <a:lnTo>
                        <a:pt x="48" y="133"/>
                      </a:lnTo>
                      <a:lnTo>
                        <a:pt x="46" y="133"/>
                      </a:lnTo>
                      <a:lnTo>
                        <a:pt x="44" y="133"/>
                      </a:lnTo>
                      <a:lnTo>
                        <a:pt x="42" y="133"/>
                      </a:lnTo>
                      <a:lnTo>
                        <a:pt x="40" y="133"/>
                      </a:lnTo>
                      <a:lnTo>
                        <a:pt x="38" y="133"/>
                      </a:lnTo>
                      <a:lnTo>
                        <a:pt x="36" y="133"/>
                      </a:lnTo>
                      <a:lnTo>
                        <a:pt x="34" y="133"/>
                      </a:lnTo>
                      <a:lnTo>
                        <a:pt x="32" y="133"/>
                      </a:lnTo>
                      <a:lnTo>
                        <a:pt x="30" y="133"/>
                      </a:lnTo>
                      <a:lnTo>
                        <a:pt x="28" y="133"/>
                      </a:lnTo>
                      <a:lnTo>
                        <a:pt x="26" y="133"/>
                      </a:lnTo>
                      <a:lnTo>
                        <a:pt x="24" y="133"/>
                      </a:lnTo>
                      <a:lnTo>
                        <a:pt x="23" y="133"/>
                      </a:lnTo>
                      <a:lnTo>
                        <a:pt x="19" y="133"/>
                      </a:lnTo>
                      <a:lnTo>
                        <a:pt x="17" y="133"/>
                      </a:lnTo>
                      <a:lnTo>
                        <a:pt x="15" y="133"/>
                      </a:lnTo>
                      <a:lnTo>
                        <a:pt x="13" y="133"/>
                      </a:lnTo>
                      <a:lnTo>
                        <a:pt x="11" y="133"/>
                      </a:lnTo>
                      <a:lnTo>
                        <a:pt x="9" y="133"/>
                      </a:lnTo>
                      <a:lnTo>
                        <a:pt x="7" y="133"/>
                      </a:lnTo>
                      <a:lnTo>
                        <a:pt x="5" y="133"/>
                      </a:lnTo>
                      <a:lnTo>
                        <a:pt x="3" y="133"/>
                      </a:lnTo>
                      <a:lnTo>
                        <a:pt x="1" y="133"/>
                      </a:lnTo>
                      <a:lnTo>
                        <a:pt x="0" y="133"/>
                      </a:lnTo>
                      <a:lnTo>
                        <a:pt x="0" y="131"/>
                      </a:lnTo>
                      <a:lnTo>
                        <a:pt x="0" y="127"/>
                      </a:lnTo>
                      <a:lnTo>
                        <a:pt x="0" y="125"/>
                      </a:lnTo>
                      <a:lnTo>
                        <a:pt x="0" y="123"/>
                      </a:lnTo>
                      <a:lnTo>
                        <a:pt x="0" y="121"/>
                      </a:lnTo>
                      <a:lnTo>
                        <a:pt x="1" y="119"/>
                      </a:lnTo>
                      <a:lnTo>
                        <a:pt x="3" y="119"/>
                      </a:lnTo>
                      <a:lnTo>
                        <a:pt x="3" y="117"/>
                      </a:lnTo>
                      <a:lnTo>
                        <a:pt x="5" y="117"/>
                      </a:lnTo>
                      <a:lnTo>
                        <a:pt x="7" y="117"/>
                      </a:lnTo>
                      <a:lnTo>
                        <a:pt x="7" y="116"/>
                      </a:lnTo>
                      <a:lnTo>
                        <a:pt x="9" y="116"/>
                      </a:lnTo>
                      <a:lnTo>
                        <a:pt x="9" y="114"/>
                      </a:lnTo>
                      <a:lnTo>
                        <a:pt x="11" y="114"/>
                      </a:lnTo>
                      <a:lnTo>
                        <a:pt x="11" y="112"/>
                      </a:lnTo>
                      <a:lnTo>
                        <a:pt x="13" y="112"/>
                      </a:lnTo>
                      <a:lnTo>
                        <a:pt x="13" y="110"/>
                      </a:lnTo>
                      <a:lnTo>
                        <a:pt x="15" y="110"/>
                      </a:lnTo>
                      <a:lnTo>
                        <a:pt x="17" y="110"/>
                      </a:lnTo>
                      <a:lnTo>
                        <a:pt x="19" y="110"/>
                      </a:lnTo>
                      <a:lnTo>
                        <a:pt x="19" y="108"/>
                      </a:lnTo>
                      <a:lnTo>
                        <a:pt x="21" y="108"/>
                      </a:lnTo>
                      <a:lnTo>
                        <a:pt x="21" y="106"/>
                      </a:lnTo>
                      <a:lnTo>
                        <a:pt x="21" y="104"/>
                      </a:lnTo>
                      <a:lnTo>
                        <a:pt x="23" y="104"/>
                      </a:lnTo>
                      <a:lnTo>
                        <a:pt x="23" y="102"/>
                      </a:lnTo>
                      <a:lnTo>
                        <a:pt x="24" y="102"/>
                      </a:lnTo>
                      <a:lnTo>
                        <a:pt x="24" y="100"/>
                      </a:lnTo>
                      <a:lnTo>
                        <a:pt x="26" y="100"/>
                      </a:lnTo>
                      <a:lnTo>
                        <a:pt x="28" y="100"/>
                      </a:lnTo>
                      <a:lnTo>
                        <a:pt x="28" y="98"/>
                      </a:lnTo>
                      <a:lnTo>
                        <a:pt x="28" y="96"/>
                      </a:lnTo>
                      <a:lnTo>
                        <a:pt x="28" y="94"/>
                      </a:lnTo>
                      <a:lnTo>
                        <a:pt x="26" y="94"/>
                      </a:lnTo>
                      <a:lnTo>
                        <a:pt x="26" y="92"/>
                      </a:lnTo>
                      <a:lnTo>
                        <a:pt x="26" y="91"/>
                      </a:lnTo>
                      <a:lnTo>
                        <a:pt x="26" y="89"/>
                      </a:lnTo>
                      <a:lnTo>
                        <a:pt x="28" y="89"/>
                      </a:lnTo>
                      <a:lnTo>
                        <a:pt x="26" y="89"/>
                      </a:lnTo>
                      <a:lnTo>
                        <a:pt x="26" y="87"/>
                      </a:lnTo>
                      <a:lnTo>
                        <a:pt x="24" y="87"/>
                      </a:lnTo>
                      <a:lnTo>
                        <a:pt x="23" y="87"/>
                      </a:lnTo>
                      <a:lnTo>
                        <a:pt x="23" y="85"/>
                      </a:lnTo>
                      <a:lnTo>
                        <a:pt x="21" y="85"/>
                      </a:lnTo>
                      <a:lnTo>
                        <a:pt x="23" y="85"/>
                      </a:lnTo>
                      <a:lnTo>
                        <a:pt x="23" y="83"/>
                      </a:lnTo>
                      <a:lnTo>
                        <a:pt x="23" y="81"/>
                      </a:lnTo>
                      <a:lnTo>
                        <a:pt x="23" y="79"/>
                      </a:lnTo>
                      <a:lnTo>
                        <a:pt x="23" y="77"/>
                      </a:lnTo>
                      <a:lnTo>
                        <a:pt x="24" y="77"/>
                      </a:lnTo>
                      <a:lnTo>
                        <a:pt x="26" y="77"/>
                      </a:lnTo>
                      <a:lnTo>
                        <a:pt x="28" y="75"/>
                      </a:lnTo>
                      <a:lnTo>
                        <a:pt x="30" y="75"/>
                      </a:lnTo>
                      <a:lnTo>
                        <a:pt x="32" y="75"/>
                      </a:lnTo>
                      <a:lnTo>
                        <a:pt x="34" y="75"/>
                      </a:lnTo>
                      <a:lnTo>
                        <a:pt x="34" y="73"/>
                      </a:lnTo>
                      <a:lnTo>
                        <a:pt x="36" y="73"/>
                      </a:lnTo>
                      <a:lnTo>
                        <a:pt x="38" y="73"/>
                      </a:lnTo>
                      <a:lnTo>
                        <a:pt x="40" y="73"/>
                      </a:lnTo>
                      <a:lnTo>
                        <a:pt x="42" y="73"/>
                      </a:lnTo>
                      <a:lnTo>
                        <a:pt x="44" y="73"/>
                      </a:lnTo>
                      <a:lnTo>
                        <a:pt x="46" y="73"/>
                      </a:lnTo>
                      <a:lnTo>
                        <a:pt x="48" y="73"/>
                      </a:lnTo>
                      <a:lnTo>
                        <a:pt x="49" y="73"/>
                      </a:lnTo>
                      <a:lnTo>
                        <a:pt x="51" y="73"/>
                      </a:lnTo>
                      <a:lnTo>
                        <a:pt x="53" y="73"/>
                      </a:lnTo>
                      <a:lnTo>
                        <a:pt x="55" y="73"/>
                      </a:lnTo>
                      <a:lnTo>
                        <a:pt x="57" y="73"/>
                      </a:lnTo>
                      <a:lnTo>
                        <a:pt x="59" y="73"/>
                      </a:lnTo>
                      <a:lnTo>
                        <a:pt x="59" y="75"/>
                      </a:lnTo>
                      <a:lnTo>
                        <a:pt x="61" y="75"/>
                      </a:lnTo>
                      <a:lnTo>
                        <a:pt x="63" y="75"/>
                      </a:lnTo>
                      <a:lnTo>
                        <a:pt x="65" y="75"/>
                      </a:lnTo>
                      <a:lnTo>
                        <a:pt x="65" y="77"/>
                      </a:lnTo>
                      <a:lnTo>
                        <a:pt x="67" y="77"/>
                      </a:lnTo>
                      <a:lnTo>
                        <a:pt x="69" y="79"/>
                      </a:lnTo>
                      <a:lnTo>
                        <a:pt x="71" y="79"/>
                      </a:lnTo>
                      <a:lnTo>
                        <a:pt x="72" y="79"/>
                      </a:lnTo>
                      <a:lnTo>
                        <a:pt x="72" y="77"/>
                      </a:lnTo>
                      <a:lnTo>
                        <a:pt x="74" y="77"/>
                      </a:lnTo>
                      <a:lnTo>
                        <a:pt x="76" y="77"/>
                      </a:lnTo>
                      <a:lnTo>
                        <a:pt x="78" y="77"/>
                      </a:lnTo>
                      <a:lnTo>
                        <a:pt x="80" y="77"/>
                      </a:lnTo>
                      <a:lnTo>
                        <a:pt x="82" y="77"/>
                      </a:lnTo>
                      <a:lnTo>
                        <a:pt x="84" y="77"/>
                      </a:lnTo>
                      <a:lnTo>
                        <a:pt x="86" y="77"/>
                      </a:lnTo>
                      <a:lnTo>
                        <a:pt x="88" y="77"/>
                      </a:lnTo>
                      <a:lnTo>
                        <a:pt x="88" y="79"/>
                      </a:lnTo>
                      <a:lnTo>
                        <a:pt x="90" y="79"/>
                      </a:lnTo>
                      <a:lnTo>
                        <a:pt x="90" y="81"/>
                      </a:lnTo>
                      <a:lnTo>
                        <a:pt x="90" y="79"/>
                      </a:lnTo>
                      <a:lnTo>
                        <a:pt x="88" y="79"/>
                      </a:lnTo>
                      <a:lnTo>
                        <a:pt x="88" y="77"/>
                      </a:lnTo>
                      <a:lnTo>
                        <a:pt x="88" y="79"/>
                      </a:lnTo>
                      <a:lnTo>
                        <a:pt x="88" y="77"/>
                      </a:lnTo>
                      <a:lnTo>
                        <a:pt x="90" y="77"/>
                      </a:lnTo>
                      <a:lnTo>
                        <a:pt x="92" y="77"/>
                      </a:lnTo>
                      <a:lnTo>
                        <a:pt x="92" y="75"/>
                      </a:lnTo>
                      <a:lnTo>
                        <a:pt x="92" y="77"/>
                      </a:lnTo>
                      <a:lnTo>
                        <a:pt x="92" y="75"/>
                      </a:lnTo>
                      <a:lnTo>
                        <a:pt x="94" y="75"/>
                      </a:lnTo>
                      <a:lnTo>
                        <a:pt x="96" y="75"/>
                      </a:lnTo>
                      <a:lnTo>
                        <a:pt x="97" y="75"/>
                      </a:lnTo>
                      <a:lnTo>
                        <a:pt x="97" y="73"/>
                      </a:lnTo>
                      <a:lnTo>
                        <a:pt x="97" y="71"/>
                      </a:lnTo>
                      <a:lnTo>
                        <a:pt x="99" y="71"/>
                      </a:lnTo>
                      <a:lnTo>
                        <a:pt x="99" y="69"/>
                      </a:lnTo>
                      <a:lnTo>
                        <a:pt x="101" y="69"/>
                      </a:lnTo>
                      <a:lnTo>
                        <a:pt x="103" y="69"/>
                      </a:lnTo>
                      <a:lnTo>
                        <a:pt x="103" y="68"/>
                      </a:lnTo>
                      <a:lnTo>
                        <a:pt x="105" y="68"/>
                      </a:lnTo>
                      <a:lnTo>
                        <a:pt x="107" y="68"/>
                      </a:lnTo>
                      <a:lnTo>
                        <a:pt x="109" y="68"/>
                      </a:lnTo>
                      <a:lnTo>
                        <a:pt x="111" y="68"/>
                      </a:lnTo>
                      <a:lnTo>
                        <a:pt x="111" y="66"/>
                      </a:lnTo>
                      <a:lnTo>
                        <a:pt x="113" y="66"/>
                      </a:lnTo>
                      <a:lnTo>
                        <a:pt x="113" y="64"/>
                      </a:lnTo>
                      <a:lnTo>
                        <a:pt x="113" y="62"/>
                      </a:lnTo>
                      <a:lnTo>
                        <a:pt x="113" y="60"/>
                      </a:lnTo>
                      <a:lnTo>
                        <a:pt x="113" y="62"/>
                      </a:lnTo>
                      <a:lnTo>
                        <a:pt x="113" y="60"/>
                      </a:lnTo>
                      <a:lnTo>
                        <a:pt x="113" y="58"/>
                      </a:lnTo>
                      <a:lnTo>
                        <a:pt x="111" y="58"/>
                      </a:lnTo>
                      <a:lnTo>
                        <a:pt x="111" y="56"/>
                      </a:lnTo>
                      <a:lnTo>
                        <a:pt x="111" y="54"/>
                      </a:lnTo>
                      <a:lnTo>
                        <a:pt x="109" y="54"/>
                      </a:lnTo>
                      <a:lnTo>
                        <a:pt x="111" y="54"/>
                      </a:lnTo>
                      <a:lnTo>
                        <a:pt x="111" y="52"/>
                      </a:lnTo>
                      <a:lnTo>
                        <a:pt x="109" y="52"/>
                      </a:lnTo>
                      <a:lnTo>
                        <a:pt x="111" y="50"/>
                      </a:lnTo>
                      <a:lnTo>
                        <a:pt x="111" y="52"/>
                      </a:lnTo>
                      <a:lnTo>
                        <a:pt x="113" y="52"/>
                      </a:lnTo>
                      <a:lnTo>
                        <a:pt x="113" y="50"/>
                      </a:lnTo>
                      <a:lnTo>
                        <a:pt x="115" y="50"/>
                      </a:lnTo>
                      <a:lnTo>
                        <a:pt x="115" y="48"/>
                      </a:lnTo>
                      <a:lnTo>
                        <a:pt x="115" y="46"/>
                      </a:lnTo>
                      <a:lnTo>
                        <a:pt x="117" y="46"/>
                      </a:lnTo>
                      <a:lnTo>
                        <a:pt x="115" y="46"/>
                      </a:lnTo>
                      <a:lnTo>
                        <a:pt x="115" y="48"/>
                      </a:lnTo>
                      <a:lnTo>
                        <a:pt x="113" y="48"/>
                      </a:lnTo>
                      <a:lnTo>
                        <a:pt x="113" y="46"/>
                      </a:lnTo>
                      <a:lnTo>
                        <a:pt x="111" y="46"/>
                      </a:lnTo>
                      <a:lnTo>
                        <a:pt x="113" y="46"/>
                      </a:lnTo>
                      <a:lnTo>
                        <a:pt x="115" y="44"/>
                      </a:lnTo>
                      <a:lnTo>
                        <a:pt x="113" y="44"/>
                      </a:lnTo>
                      <a:lnTo>
                        <a:pt x="115" y="43"/>
                      </a:lnTo>
                      <a:lnTo>
                        <a:pt x="113" y="43"/>
                      </a:lnTo>
                      <a:lnTo>
                        <a:pt x="115" y="43"/>
                      </a:lnTo>
                      <a:lnTo>
                        <a:pt x="113" y="43"/>
                      </a:lnTo>
                      <a:lnTo>
                        <a:pt x="111" y="43"/>
                      </a:lnTo>
                      <a:lnTo>
                        <a:pt x="113" y="43"/>
                      </a:lnTo>
                      <a:lnTo>
                        <a:pt x="111" y="43"/>
                      </a:lnTo>
                      <a:lnTo>
                        <a:pt x="111" y="44"/>
                      </a:lnTo>
                      <a:lnTo>
                        <a:pt x="109" y="44"/>
                      </a:lnTo>
                      <a:lnTo>
                        <a:pt x="111" y="44"/>
                      </a:lnTo>
                      <a:lnTo>
                        <a:pt x="109" y="44"/>
                      </a:lnTo>
                      <a:lnTo>
                        <a:pt x="109" y="46"/>
                      </a:lnTo>
                      <a:lnTo>
                        <a:pt x="109" y="44"/>
                      </a:lnTo>
                      <a:lnTo>
                        <a:pt x="109" y="43"/>
                      </a:lnTo>
                      <a:lnTo>
                        <a:pt x="107" y="43"/>
                      </a:lnTo>
                      <a:lnTo>
                        <a:pt x="109" y="43"/>
                      </a:lnTo>
                      <a:lnTo>
                        <a:pt x="107" y="43"/>
                      </a:lnTo>
                      <a:lnTo>
                        <a:pt x="107" y="41"/>
                      </a:lnTo>
                      <a:lnTo>
                        <a:pt x="105" y="41"/>
                      </a:lnTo>
                      <a:lnTo>
                        <a:pt x="107" y="41"/>
                      </a:lnTo>
                      <a:lnTo>
                        <a:pt x="107" y="39"/>
                      </a:lnTo>
                      <a:lnTo>
                        <a:pt x="109" y="37"/>
                      </a:lnTo>
                      <a:lnTo>
                        <a:pt x="111" y="37"/>
                      </a:lnTo>
                      <a:lnTo>
                        <a:pt x="113" y="37"/>
                      </a:lnTo>
                      <a:lnTo>
                        <a:pt x="113" y="35"/>
                      </a:lnTo>
                      <a:lnTo>
                        <a:pt x="113" y="33"/>
                      </a:lnTo>
                      <a:lnTo>
                        <a:pt x="115" y="33"/>
                      </a:lnTo>
                      <a:lnTo>
                        <a:pt x="117" y="31"/>
                      </a:lnTo>
                      <a:lnTo>
                        <a:pt x="119" y="31"/>
                      </a:lnTo>
                      <a:lnTo>
                        <a:pt x="120" y="31"/>
                      </a:lnTo>
                      <a:lnTo>
                        <a:pt x="120" y="29"/>
                      </a:lnTo>
                      <a:lnTo>
                        <a:pt x="122" y="29"/>
                      </a:lnTo>
                      <a:lnTo>
                        <a:pt x="122" y="27"/>
                      </a:lnTo>
                      <a:lnTo>
                        <a:pt x="124" y="27"/>
                      </a:lnTo>
                      <a:lnTo>
                        <a:pt x="124" y="25"/>
                      </a:lnTo>
                      <a:lnTo>
                        <a:pt x="126" y="23"/>
                      </a:lnTo>
                      <a:lnTo>
                        <a:pt x="126" y="21"/>
                      </a:lnTo>
                      <a:lnTo>
                        <a:pt x="128" y="21"/>
                      </a:lnTo>
                      <a:lnTo>
                        <a:pt x="128" y="20"/>
                      </a:lnTo>
                      <a:lnTo>
                        <a:pt x="130" y="20"/>
                      </a:lnTo>
                      <a:lnTo>
                        <a:pt x="130" y="18"/>
                      </a:lnTo>
                      <a:lnTo>
                        <a:pt x="132" y="18"/>
                      </a:lnTo>
                      <a:lnTo>
                        <a:pt x="134" y="16"/>
                      </a:lnTo>
                      <a:lnTo>
                        <a:pt x="136" y="14"/>
                      </a:lnTo>
                      <a:lnTo>
                        <a:pt x="136" y="12"/>
                      </a:lnTo>
                      <a:lnTo>
                        <a:pt x="138" y="12"/>
                      </a:lnTo>
                      <a:lnTo>
                        <a:pt x="138" y="10"/>
                      </a:lnTo>
                      <a:lnTo>
                        <a:pt x="140" y="10"/>
                      </a:lnTo>
                      <a:lnTo>
                        <a:pt x="140" y="8"/>
                      </a:lnTo>
                      <a:lnTo>
                        <a:pt x="142" y="8"/>
                      </a:lnTo>
                      <a:lnTo>
                        <a:pt x="144" y="8"/>
                      </a:lnTo>
                      <a:lnTo>
                        <a:pt x="144" y="6"/>
                      </a:lnTo>
                      <a:lnTo>
                        <a:pt x="145" y="6"/>
                      </a:lnTo>
                      <a:lnTo>
                        <a:pt x="147" y="6"/>
                      </a:lnTo>
                      <a:lnTo>
                        <a:pt x="147" y="4"/>
                      </a:lnTo>
                      <a:lnTo>
                        <a:pt x="149" y="4"/>
                      </a:lnTo>
                      <a:lnTo>
                        <a:pt x="149" y="2"/>
                      </a:lnTo>
                      <a:lnTo>
                        <a:pt x="151" y="2"/>
                      </a:lnTo>
                      <a:lnTo>
                        <a:pt x="153" y="2"/>
                      </a:lnTo>
                      <a:lnTo>
                        <a:pt x="155" y="2"/>
                      </a:lnTo>
                      <a:lnTo>
                        <a:pt x="155" y="0"/>
                      </a:lnTo>
                      <a:lnTo>
                        <a:pt x="157" y="0"/>
                      </a:lnTo>
                      <a:lnTo>
                        <a:pt x="157" y="2"/>
                      </a:lnTo>
                      <a:lnTo>
                        <a:pt x="159" y="2"/>
                      </a:lnTo>
                      <a:lnTo>
                        <a:pt x="161" y="2"/>
                      </a:lnTo>
                      <a:lnTo>
                        <a:pt x="163" y="2"/>
                      </a:lnTo>
                      <a:lnTo>
                        <a:pt x="165" y="2"/>
                      </a:lnTo>
                      <a:lnTo>
                        <a:pt x="167" y="2"/>
                      </a:lnTo>
                      <a:lnTo>
                        <a:pt x="168" y="2"/>
                      </a:lnTo>
                      <a:lnTo>
                        <a:pt x="170" y="2"/>
                      </a:lnTo>
                      <a:lnTo>
                        <a:pt x="172" y="2"/>
                      </a:lnTo>
                      <a:lnTo>
                        <a:pt x="174" y="2"/>
                      </a:lnTo>
                      <a:lnTo>
                        <a:pt x="176" y="2"/>
                      </a:lnTo>
                      <a:lnTo>
                        <a:pt x="178" y="2"/>
                      </a:lnTo>
                      <a:lnTo>
                        <a:pt x="180" y="2"/>
                      </a:lnTo>
                      <a:lnTo>
                        <a:pt x="182" y="2"/>
                      </a:lnTo>
                      <a:lnTo>
                        <a:pt x="184" y="2"/>
                      </a:lnTo>
                      <a:lnTo>
                        <a:pt x="186" y="2"/>
                      </a:lnTo>
                      <a:lnTo>
                        <a:pt x="188" y="2"/>
                      </a:lnTo>
                      <a:lnTo>
                        <a:pt x="190" y="2"/>
                      </a:lnTo>
                      <a:lnTo>
                        <a:pt x="192" y="2"/>
                      </a:lnTo>
                      <a:lnTo>
                        <a:pt x="193" y="2"/>
                      </a:lnTo>
                      <a:lnTo>
                        <a:pt x="195" y="2"/>
                      </a:lnTo>
                      <a:lnTo>
                        <a:pt x="197" y="2"/>
                      </a:lnTo>
                      <a:lnTo>
                        <a:pt x="197" y="0"/>
                      </a:lnTo>
                      <a:lnTo>
                        <a:pt x="199" y="0"/>
                      </a:lnTo>
                      <a:lnTo>
                        <a:pt x="201" y="0"/>
                      </a:lnTo>
                      <a:lnTo>
                        <a:pt x="203" y="0"/>
                      </a:lnTo>
                      <a:lnTo>
                        <a:pt x="203" y="2"/>
                      </a:lnTo>
                      <a:lnTo>
                        <a:pt x="201" y="2"/>
                      </a:lnTo>
                      <a:lnTo>
                        <a:pt x="203" y="2"/>
                      </a:lnTo>
                      <a:lnTo>
                        <a:pt x="203" y="4"/>
                      </a:lnTo>
                      <a:lnTo>
                        <a:pt x="203" y="6"/>
                      </a:lnTo>
                      <a:lnTo>
                        <a:pt x="201" y="6"/>
                      </a:lnTo>
                      <a:lnTo>
                        <a:pt x="201" y="8"/>
                      </a:lnTo>
                      <a:lnTo>
                        <a:pt x="201" y="10"/>
                      </a:lnTo>
                      <a:lnTo>
                        <a:pt x="203" y="10"/>
                      </a:lnTo>
                      <a:lnTo>
                        <a:pt x="203" y="12"/>
                      </a:lnTo>
                      <a:lnTo>
                        <a:pt x="201" y="12"/>
                      </a:lnTo>
                      <a:lnTo>
                        <a:pt x="201" y="14"/>
                      </a:lnTo>
                      <a:lnTo>
                        <a:pt x="201" y="16"/>
                      </a:lnTo>
                      <a:lnTo>
                        <a:pt x="201" y="18"/>
                      </a:lnTo>
                      <a:lnTo>
                        <a:pt x="201" y="20"/>
                      </a:lnTo>
                      <a:lnTo>
                        <a:pt x="201" y="21"/>
                      </a:lnTo>
                      <a:lnTo>
                        <a:pt x="203" y="21"/>
                      </a:lnTo>
                      <a:lnTo>
                        <a:pt x="203" y="23"/>
                      </a:lnTo>
                      <a:lnTo>
                        <a:pt x="203" y="25"/>
                      </a:lnTo>
                      <a:lnTo>
                        <a:pt x="203" y="27"/>
                      </a:lnTo>
                      <a:lnTo>
                        <a:pt x="203" y="29"/>
                      </a:lnTo>
                      <a:lnTo>
                        <a:pt x="203" y="31"/>
                      </a:lnTo>
                      <a:lnTo>
                        <a:pt x="203" y="33"/>
                      </a:lnTo>
                      <a:lnTo>
                        <a:pt x="203" y="35"/>
                      </a:lnTo>
                      <a:lnTo>
                        <a:pt x="201" y="35"/>
                      </a:lnTo>
                      <a:lnTo>
                        <a:pt x="201" y="37"/>
                      </a:lnTo>
                      <a:lnTo>
                        <a:pt x="201" y="39"/>
                      </a:lnTo>
                      <a:lnTo>
                        <a:pt x="199" y="41"/>
                      </a:lnTo>
                      <a:lnTo>
                        <a:pt x="199" y="43"/>
                      </a:lnTo>
                      <a:lnTo>
                        <a:pt x="199" y="44"/>
                      </a:lnTo>
                      <a:lnTo>
                        <a:pt x="201" y="44"/>
                      </a:lnTo>
                      <a:lnTo>
                        <a:pt x="201" y="46"/>
                      </a:lnTo>
                      <a:lnTo>
                        <a:pt x="199" y="46"/>
                      </a:lnTo>
                      <a:lnTo>
                        <a:pt x="201" y="46"/>
                      </a:lnTo>
                      <a:lnTo>
                        <a:pt x="201" y="48"/>
                      </a:lnTo>
                      <a:lnTo>
                        <a:pt x="199" y="48"/>
                      </a:lnTo>
                      <a:lnTo>
                        <a:pt x="201" y="48"/>
                      </a:lnTo>
                      <a:lnTo>
                        <a:pt x="201" y="50"/>
                      </a:lnTo>
                      <a:lnTo>
                        <a:pt x="201" y="52"/>
                      </a:lnTo>
                      <a:lnTo>
                        <a:pt x="201" y="54"/>
                      </a:lnTo>
                      <a:lnTo>
                        <a:pt x="201" y="56"/>
                      </a:lnTo>
                      <a:lnTo>
                        <a:pt x="201" y="58"/>
                      </a:lnTo>
                      <a:lnTo>
                        <a:pt x="201" y="60"/>
                      </a:lnTo>
                      <a:lnTo>
                        <a:pt x="199" y="60"/>
                      </a:lnTo>
                      <a:lnTo>
                        <a:pt x="199" y="62"/>
                      </a:lnTo>
                      <a:lnTo>
                        <a:pt x="199" y="64"/>
                      </a:lnTo>
                      <a:lnTo>
                        <a:pt x="201" y="64"/>
                      </a:lnTo>
                      <a:lnTo>
                        <a:pt x="201" y="66"/>
                      </a:lnTo>
                      <a:lnTo>
                        <a:pt x="201" y="64"/>
                      </a:lnTo>
                      <a:lnTo>
                        <a:pt x="201" y="62"/>
                      </a:lnTo>
                      <a:lnTo>
                        <a:pt x="203" y="62"/>
                      </a:lnTo>
                      <a:lnTo>
                        <a:pt x="203" y="64"/>
                      </a:lnTo>
                      <a:lnTo>
                        <a:pt x="205" y="64"/>
                      </a:lnTo>
                      <a:lnTo>
                        <a:pt x="205" y="66"/>
                      </a:lnTo>
                      <a:lnTo>
                        <a:pt x="205" y="68"/>
                      </a:lnTo>
                      <a:lnTo>
                        <a:pt x="205" y="69"/>
                      </a:lnTo>
                      <a:lnTo>
                        <a:pt x="205" y="71"/>
                      </a:lnTo>
                      <a:lnTo>
                        <a:pt x="205" y="73"/>
                      </a:lnTo>
                      <a:lnTo>
                        <a:pt x="205" y="75"/>
                      </a:lnTo>
                      <a:lnTo>
                        <a:pt x="205" y="77"/>
                      </a:lnTo>
                      <a:lnTo>
                        <a:pt x="205" y="79"/>
                      </a:lnTo>
                      <a:lnTo>
                        <a:pt x="205" y="81"/>
                      </a:lnTo>
                      <a:lnTo>
                        <a:pt x="205" y="83"/>
                      </a:lnTo>
                      <a:lnTo>
                        <a:pt x="205" y="85"/>
                      </a:lnTo>
                      <a:lnTo>
                        <a:pt x="205" y="87"/>
                      </a:lnTo>
                      <a:lnTo>
                        <a:pt x="205" y="89"/>
                      </a:lnTo>
                      <a:lnTo>
                        <a:pt x="205" y="91"/>
                      </a:lnTo>
                      <a:lnTo>
                        <a:pt x="205" y="92"/>
                      </a:lnTo>
                      <a:lnTo>
                        <a:pt x="205" y="94"/>
                      </a:lnTo>
                      <a:lnTo>
                        <a:pt x="205" y="96"/>
                      </a:lnTo>
                      <a:lnTo>
                        <a:pt x="203" y="96"/>
                      </a:lnTo>
                      <a:lnTo>
                        <a:pt x="205" y="96"/>
                      </a:lnTo>
                      <a:lnTo>
                        <a:pt x="205" y="98"/>
                      </a:lnTo>
                      <a:lnTo>
                        <a:pt x="203" y="98"/>
                      </a:lnTo>
                      <a:lnTo>
                        <a:pt x="205" y="100"/>
                      </a:lnTo>
                      <a:lnTo>
                        <a:pt x="205" y="102"/>
                      </a:lnTo>
                      <a:lnTo>
                        <a:pt x="203" y="104"/>
                      </a:lnTo>
                      <a:lnTo>
                        <a:pt x="203" y="106"/>
                      </a:lnTo>
                      <a:lnTo>
                        <a:pt x="203" y="108"/>
                      </a:lnTo>
                      <a:lnTo>
                        <a:pt x="203" y="110"/>
                      </a:lnTo>
                      <a:lnTo>
                        <a:pt x="201" y="110"/>
                      </a:lnTo>
                      <a:lnTo>
                        <a:pt x="201" y="112"/>
                      </a:lnTo>
                      <a:lnTo>
                        <a:pt x="201" y="114"/>
                      </a:lnTo>
                      <a:lnTo>
                        <a:pt x="201" y="116"/>
                      </a:lnTo>
                      <a:lnTo>
                        <a:pt x="201" y="117"/>
                      </a:lnTo>
                      <a:lnTo>
                        <a:pt x="199" y="117"/>
                      </a:lnTo>
                      <a:lnTo>
                        <a:pt x="199" y="119"/>
                      </a:lnTo>
                      <a:lnTo>
                        <a:pt x="199" y="121"/>
                      </a:lnTo>
                      <a:lnTo>
                        <a:pt x="199" y="123"/>
                      </a:lnTo>
                      <a:lnTo>
                        <a:pt x="197" y="123"/>
                      </a:lnTo>
                      <a:lnTo>
                        <a:pt x="197" y="125"/>
                      </a:lnTo>
                      <a:lnTo>
                        <a:pt x="197" y="127"/>
                      </a:lnTo>
                      <a:lnTo>
                        <a:pt x="197" y="129"/>
                      </a:lnTo>
                      <a:lnTo>
                        <a:pt x="197" y="131"/>
                      </a:lnTo>
                      <a:lnTo>
                        <a:pt x="197" y="133"/>
                      </a:lnTo>
                      <a:lnTo>
                        <a:pt x="197" y="135"/>
                      </a:lnTo>
                      <a:lnTo>
                        <a:pt x="197" y="137"/>
                      </a:lnTo>
                      <a:lnTo>
                        <a:pt x="197" y="139"/>
                      </a:lnTo>
                      <a:lnTo>
                        <a:pt x="197" y="140"/>
                      </a:lnTo>
                      <a:lnTo>
                        <a:pt x="197" y="142"/>
                      </a:lnTo>
                      <a:lnTo>
                        <a:pt x="197" y="144"/>
                      </a:lnTo>
                      <a:lnTo>
                        <a:pt x="197" y="146"/>
                      </a:lnTo>
                      <a:lnTo>
                        <a:pt x="197" y="148"/>
                      </a:lnTo>
                      <a:lnTo>
                        <a:pt x="197" y="150"/>
                      </a:lnTo>
                      <a:lnTo>
                        <a:pt x="197" y="152"/>
                      </a:lnTo>
                      <a:lnTo>
                        <a:pt x="195" y="152"/>
                      </a:lnTo>
                      <a:lnTo>
                        <a:pt x="195" y="154"/>
                      </a:lnTo>
                      <a:lnTo>
                        <a:pt x="195" y="156"/>
                      </a:lnTo>
                      <a:lnTo>
                        <a:pt x="195" y="158"/>
                      </a:lnTo>
                      <a:lnTo>
                        <a:pt x="195" y="160"/>
                      </a:lnTo>
                      <a:lnTo>
                        <a:pt x="195" y="162"/>
                      </a:lnTo>
                      <a:lnTo>
                        <a:pt x="195" y="164"/>
                      </a:lnTo>
                      <a:lnTo>
                        <a:pt x="197" y="164"/>
                      </a:lnTo>
                      <a:lnTo>
                        <a:pt x="197" y="165"/>
                      </a:lnTo>
                      <a:lnTo>
                        <a:pt x="195" y="165"/>
                      </a:lnTo>
                      <a:lnTo>
                        <a:pt x="195" y="167"/>
                      </a:lnTo>
                      <a:lnTo>
                        <a:pt x="193" y="167"/>
                      </a:lnTo>
                      <a:lnTo>
                        <a:pt x="193" y="169"/>
                      </a:lnTo>
                      <a:lnTo>
                        <a:pt x="192" y="169"/>
                      </a:lnTo>
                      <a:lnTo>
                        <a:pt x="190" y="169"/>
                      </a:lnTo>
                      <a:lnTo>
                        <a:pt x="190" y="171"/>
                      </a:lnTo>
                      <a:lnTo>
                        <a:pt x="192" y="171"/>
                      </a:lnTo>
                      <a:lnTo>
                        <a:pt x="192" y="173"/>
                      </a:lnTo>
                      <a:lnTo>
                        <a:pt x="192" y="175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54" name="Freeform 1383"/>
                <p:cNvSpPr>
                  <a:spLocks noEditPoints="1"/>
                </p:cNvSpPr>
                <p:nvPr/>
              </p:nvSpPr>
              <p:spPr bwMode="auto">
                <a:xfrm>
                  <a:off x="5199361" y="2464732"/>
                  <a:ext cx="215900" cy="234950"/>
                </a:xfrm>
                <a:custGeom>
                  <a:avLst/>
                  <a:gdLst>
                    <a:gd name="T0" fmla="*/ 64 w 136"/>
                    <a:gd name="T1" fmla="*/ 15 h 148"/>
                    <a:gd name="T2" fmla="*/ 64 w 136"/>
                    <a:gd name="T3" fmla="*/ 11 h 148"/>
                    <a:gd name="T4" fmla="*/ 136 w 136"/>
                    <a:gd name="T5" fmla="*/ 2 h 148"/>
                    <a:gd name="T6" fmla="*/ 136 w 136"/>
                    <a:gd name="T7" fmla="*/ 15 h 148"/>
                    <a:gd name="T8" fmla="*/ 136 w 136"/>
                    <a:gd name="T9" fmla="*/ 31 h 148"/>
                    <a:gd name="T10" fmla="*/ 136 w 136"/>
                    <a:gd name="T11" fmla="*/ 44 h 148"/>
                    <a:gd name="T12" fmla="*/ 135 w 136"/>
                    <a:gd name="T13" fmla="*/ 57 h 148"/>
                    <a:gd name="T14" fmla="*/ 133 w 136"/>
                    <a:gd name="T15" fmla="*/ 65 h 148"/>
                    <a:gd name="T16" fmla="*/ 131 w 136"/>
                    <a:gd name="T17" fmla="*/ 77 h 148"/>
                    <a:gd name="T18" fmla="*/ 127 w 136"/>
                    <a:gd name="T19" fmla="*/ 86 h 148"/>
                    <a:gd name="T20" fmla="*/ 125 w 136"/>
                    <a:gd name="T21" fmla="*/ 96 h 148"/>
                    <a:gd name="T22" fmla="*/ 119 w 136"/>
                    <a:gd name="T23" fmla="*/ 104 h 148"/>
                    <a:gd name="T24" fmla="*/ 112 w 136"/>
                    <a:gd name="T25" fmla="*/ 109 h 148"/>
                    <a:gd name="T26" fmla="*/ 104 w 136"/>
                    <a:gd name="T27" fmla="*/ 111 h 148"/>
                    <a:gd name="T28" fmla="*/ 98 w 136"/>
                    <a:gd name="T29" fmla="*/ 115 h 148"/>
                    <a:gd name="T30" fmla="*/ 94 w 136"/>
                    <a:gd name="T31" fmla="*/ 121 h 148"/>
                    <a:gd name="T32" fmla="*/ 92 w 136"/>
                    <a:gd name="T33" fmla="*/ 128 h 148"/>
                    <a:gd name="T34" fmla="*/ 88 w 136"/>
                    <a:gd name="T35" fmla="*/ 123 h 148"/>
                    <a:gd name="T36" fmla="*/ 83 w 136"/>
                    <a:gd name="T37" fmla="*/ 130 h 148"/>
                    <a:gd name="T38" fmla="*/ 83 w 136"/>
                    <a:gd name="T39" fmla="*/ 140 h 148"/>
                    <a:gd name="T40" fmla="*/ 75 w 136"/>
                    <a:gd name="T41" fmla="*/ 146 h 148"/>
                    <a:gd name="T42" fmla="*/ 67 w 136"/>
                    <a:gd name="T43" fmla="*/ 144 h 148"/>
                    <a:gd name="T44" fmla="*/ 62 w 136"/>
                    <a:gd name="T45" fmla="*/ 136 h 148"/>
                    <a:gd name="T46" fmla="*/ 54 w 136"/>
                    <a:gd name="T47" fmla="*/ 138 h 148"/>
                    <a:gd name="T48" fmla="*/ 48 w 136"/>
                    <a:gd name="T49" fmla="*/ 138 h 148"/>
                    <a:gd name="T50" fmla="*/ 37 w 136"/>
                    <a:gd name="T51" fmla="*/ 136 h 148"/>
                    <a:gd name="T52" fmla="*/ 29 w 136"/>
                    <a:gd name="T53" fmla="*/ 134 h 148"/>
                    <a:gd name="T54" fmla="*/ 19 w 136"/>
                    <a:gd name="T55" fmla="*/ 130 h 148"/>
                    <a:gd name="T56" fmla="*/ 14 w 136"/>
                    <a:gd name="T57" fmla="*/ 123 h 148"/>
                    <a:gd name="T58" fmla="*/ 8 w 136"/>
                    <a:gd name="T59" fmla="*/ 119 h 148"/>
                    <a:gd name="T60" fmla="*/ 2 w 136"/>
                    <a:gd name="T61" fmla="*/ 119 h 148"/>
                    <a:gd name="T62" fmla="*/ 0 w 136"/>
                    <a:gd name="T63" fmla="*/ 107 h 148"/>
                    <a:gd name="T64" fmla="*/ 0 w 136"/>
                    <a:gd name="T65" fmla="*/ 94 h 148"/>
                    <a:gd name="T66" fmla="*/ 0 w 136"/>
                    <a:gd name="T67" fmla="*/ 80 h 148"/>
                    <a:gd name="T68" fmla="*/ 0 w 136"/>
                    <a:gd name="T69" fmla="*/ 67 h 148"/>
                    <a:gd name="T70" fmla="*/ 0 w 136"/>
                    <a:gd name="T71" fmla="*/ 54 h 148"/>
                    <a:gd name="T72" fmla="*/ 0 w 136"/>
                    <a:gd name="T73" fmla="*/ 40 h 148"/>
                    <a:gd name="T74" fmla="*/ 0 w 136"/>
                    <a:gd name="T75" fmla="*/ 27 h 148"/>
                    <a:gd name="T76" fmla="*/ 0 w 136"/>
                    <a:gd name="T77" fmla="*/ 13 h 148"/>
                    <a:gd name="T78" fmla="*/ 16 w 136"/>
                    <a:gd name="T79" fmla="*/ 11 h 148"/>
                    <a:gd name="T80" fmla="*/ 33 w 136"/>
                    <a:gd name="T81" fmla="*/ 11 h 148"/>
                    <a:gd name="T82" fmla="*/ 44 w 136"/>
                    <a:gd name="T83" fmla="*/ 13 h 148"/>
                    <a:gd name="T84" fmla="*/ 50 w 136"/>
                    <a:gd name="T85" fmla="*/ 15 h 148"/>
                    <a:gd name="T86" fmla="*/ 58 w 136"/>
                    <a:gd name="T87" fmla="*/ 19 h 148"/>
                    <a:gd name="T88" fmla="*/ 54 w 136"/>
                    <a:gd name="T89" fmla="*/ 21 h 148"/>
                    <a:gd name="T90" fmla="*/ 62 w 136"/>
                    <a:gd name="T91" fmla="*/ 19 h 148"/>
                    <a:gd name="T92" fmla="*/ 64 w 136"/>
                    <a:gd name="T93" fmla="*/ 19 h 148"/>
                    <a:gd name="T94" fmla="*/ 67 w 136"/>
                    <a:gd name="T95" fmla="*/ 21 h 148"/>
                    <a:gd name="T96" fmla="*/ 64 w 136"/>
                    <a:gd name="T97" fmla="*/ 21 h 148"/>
                    <a:gd name="T98" fmla="*/ 56 w 136"/>
                    <a:gd name="T99" fmla="*/ 23 h 148"/>
                    <a:gd name="T100" fmla="*/ 65 w 136"/>
                    <a:gd name="T101" fmla="*/ 23 h 148"/>
                    <a:gd name="T102" fmla="*/ 67 w 136"/>
                    <a:gd name="T103" fmla="*/ 23 h 148"/>
                    <a:gd name="T104" fmla="*/ 77 w 136"/>
                    <a:gd name="T105" fmla="*/ 25 h 148"/>
                    <a:gd name="T106" fmla="*/ 87 w 136"/>
                    <a:gd name="T107" fmla="*/ 21 h 148"/>
                    <a:gd name="T108" fmla="*/ 96 w 136"/>
                    <a:gd name="T109" fmla="*/ 21 h 148"/>
                    <a:gd name="T110" fmla="*/ 104 w 136"/>
                    <a:gd name="T111" fmla="*/ 15 h 148"/>
                    <a:gd name="T112" fmla="*/ 112 w 136"/>
                    <a:gd name="T113" fmla="*/ 9 h 148"/>
                    <a:gd name="T114" fmla="*/ 121 w 136"/>
                    <a:gd name="T115" fmla="*/ 6 h 148"/>
                    <a:gd name="T116" fmla="*/ 133 w 136"/>
                    <a:gd name="T117" fmla="*/ 2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36" h="148">
                      <a:moveTo>
                        <a:pt x="67" y="15"/>
                      </a:moveTo>
                      <a:lnTo>
                        <a:pt x="67" y="17"/>
                      </a:lnTo>
                      <a:lnTo>
                        <a:pt x="65" y="17"/>
                      </a:lnTo>
                      <a:lnTo>
                        <a:pt x="65" y="15"/>
                      </a:lnTo>
                      <a:lnTo>
                        <a:pt x="67" y="15"/>
                      </a:lnTo>
                      <a:close/>
                      <a:moveTo>
                        <a:pt x="64" y="13"/>
                      </a:moveTo>
                      <a:lnTo>
                        <a:pt x="64" y="15"/>
                      </a:lnTo>
                      <a:lnTo>
                        <a:pt x="62" y="15"/>
                      </a:lnTo>
                      <a:lnTo>
                        <a:pt x="64" y="15"/>
                      </a:lnTo>
                      <a:lnTo>
                        <a:pt x="62" y="13"/>
                      </a:lnTo>
                      <a:lnTo>
                        <a:pt x="64" y="13"/>
                      </a:lnTo>
                      <a:close/>
                      <a:moveTo>
                        <a:pt x="64" y="11"/>
                      </a:moveTo>
                      <a:lnTo>
                        <a:pt x="64" y="13"/>
                      </a:lnTo>
                      <a:lnTo>
                        <a:pt x="64" y="11"/>
                      </a:lnTo>
                      <a:lnTo>
                        <a:pt x="65" y="11"/>
                      </a:lnTo>
                      <a:lnTo>
                        <a:pt x="64" y="11"/>
                      </a:lnTo>
                      <a:close/>
                      <a:moveTo>
                        <a:pt x="44" y="11"/>
                      </a:moveTo>
                      <a:lnTo>
                        <a:pt x="42" y="11"/>
                      </a:lnTo>
                      <a:lnTo>
                        <a:pt x="44" y="11"/>
                      </a:lnTo>
                      <a:close/>
                      <a:moveTo>
                        <a:pt x="136" y="0"/>
                      </a:moveTo>
                      <a:lnTo>
                        <a:pt x="136" y="2"/>
                      </a:lnTo>
                      <a:lnTo>
                        <a:pt x="136" y="4"/>
                      </a:lnTo>
                      <a:lnTo>
                        <a:pt x="136" y="6"/>
                      </a:lnTo>
                      <a:lnTo>
                        <a:pt x="136" y="7"/>
                      </a:lnTo>
                      <a:lnTo>
                        <a:pt x="136" y="9"/>
                      </a:lnTo>
                      <a:lnTo>
                        <a:pt x="136" y="11"/>
                      </a:lnTo>
                      <a:lnTo>
                        <a:pt x="136" y="13"/>
                      </a:lnTo>
                      <a:lnTo>
                        <a:pt x="136" y="15"/>
                      </a:lnTo>
                      <a:lnTo>
                        <a:pt x="136" y="17"/>
                      </a:lnTo>
                      <a:lnTo>
                        <a:pt x="136" y="19"/>
                      </a:lnTo>
                      <a:lnTo>
                        <a:pt x="136" y="21"/>
                      </a:lnTo>
                      <a:lnTo>
                        <a:pt x="136" y="25"/>
                      </a:lnTo>
                      <a:lnTo>
                        <a:pt x="136" y="27"/>
                      </a:lnTo>
                      <a:lnTo>
                        <a:pt x="136" y="29"/>
                      </a:lnTo>
                      <a:lnTo>
                        <a:pt x="136" y="31"/>
                      </a:lnTo>
                      <a:lnTo>
                        <a:pt x="136" y="32"/>
                      </a:lnTo>
                      <a:lnTo>
                        <a:pt x="136" y="34"/>
                      </a:lnTo>
                      <a:lnTo>
                        <a:pt x="136" y="36"/>
                      </a:lnTo>
                      <a:lnTo>
                        <a:pt x="136" y="38"/>
                      </a:lnTo>
                      <a:lnTo>
                        <a:pt x="136" y="40"/>
                      </a:lnTo>
                      <a:lnTo>
                        <a:pt x="136" y="42"/>
                      </a:lnTo>
                      <a:lnTo>
                        <a:pt x="136" y="44"/>
                      </a:lnTo>
                      <a:lnTo>
                        <a:pt x="136" y="46"/>
                      </a:lnTo>
                      <a:lnTo>
                        <a:pt x="136" y="48"/>
                      </a:lnTo>
                      <a:lnTo>
                        <a:pt x="136" y="50"/>
                      </a:lnTo>
                      <a:lnTo>
                        <a:pt x="136" y="54"/>
                      </a:lnTo>
                      <a:lnTo>
                        <a:pt x="136" y="56"/>
                      </a:lnTo>
                      <a:lnTo>
                        <a:pt x="136" y="57"/>
                      </a:lnTo>
                      <a:lnTo>
                        <a:pt x="135" y="57"/>
                      </a:lnTo>
                      <a:lnTo>
                        <a:pt x="133" y="57"/>
                      </a:lnTo>
                      <a:lnTo>
                        <a:pt x="131" y="57"/>
                      </a:lnTo>
                      <a:lnTo>
                        <a:pt x="131" y="59"/>
                      </a:lnTo>
                      <a:lnTo>
                        <a:pt x="133" y="59"/>
                      </a:lnTo>
                      <a:lnTo>
                        <a:pt x="133" y="61"/>
                      </a:lnTo>
                      <a:lnTo>
                        <a:pt x="133" y="63"/>
                      </a:lnTo>
                      <a:lnTo>
                        <a:pt x="133" y="65"/>
                      </a:lnTo>
                      <a:lnTo>
                        <a:pt x="133" y="67"/>
                      </a:lnTo>
                      <a:lnTo>
                        <a:pt x="133" y="69"/>
                      </a:lnTo>
                      <a:lnTo>
                        <a:pt x="133" y="71"/>
                      </a:lnTo>
                      <a:lnTo>
                        <a:pt x="133" y="73"/>
                      </a:lnTo>
                      <a:lnTo>
                        <a:pt x="131" y="73"/>
                      </a:lnTo>
                      <a:lnTo>
                        <a:pt x="131" y="75"/>
                      </a:lnTo>
                      <a:lnTo>
                        <a:pt x="131" y="77"/>
                      </a:lnTo>
                      <a:lnTo>
                        <a:pt x="131" y="79"/>
                      </a:lnTo>
                      <a:lnTo>
                        <a:pt x="129" y="79"/>
                      </a:lnTo>
                      <a:lnTo>
                        <a:pt x="129" y="80"/>
                      </a:lnTo>
                      <a:lnTo>
                        <a:pt x="129" y="82"/>
                      </a:lnTo>
                      <a:lnTo>
                        <a:pt x="129" y="84"/>
                      </a:lnTo>
                      <a:lnTo>
                        <a:pt x="129" y="86"/>
                      </a:lnTo>
                      <a:lnTo>
                        <a:pt x="127" y="86"/>
                      </a:lnTo>
                      <a:lnTo>
                        <a:pt x="127" y="88"/>
                      </a:lnTo>
                      <a:lnTo>
                        <a:pt x="127" y="90"/>
                      </a:lnTo>
                      <a:lnTo>
                        <a:pt x="127" y="92"/>
                      </a:lnTo>
                      <a:lnTo>
                        <a:pt x="125" y="92"/>
                      </a:lnTo>
                      <a:lnTo>
                        <a:pt x="125" y="94"/>
                      </a:lnTo>
                      <a:lnTo>
                        <a:pt x="127" y="94"/>
                      </a:lnTo>
                      <a:lnTo>
                        <a:pt x="125" y="96"/>
                      </a:lnTo>
                      <a:lnTo>
                        <a:pt x="125" y="98"/>
                      </a:lnTo>
                      <a:lnTo>
                        <a:pt x="123" y="98"/>
                      </a:lnTo>
                      <a:lnTo>
                        <a:pt x="123" y="100"/>
                      </a:lnTo>
                      <a:lnTo>
                        <a:pt x="121" y="100"/>
                      </a:lnTo>
                      <a:lnTo>
                        <a:pt x="121" y="102"/>
                      </a:lnTo>
                      <a:lnTo>
                        <a:pt x="119" y="102"/>
                      </a:lnTo>
                      <a:lnTo>
                        <a:pt x="119" y="104"/>
                      </a:lnTo>
                      <a:lnTo>
                        <a:pt x="117" y="104"/>
                      </a:lnTo>
                      <a:lnTo>
                        <a:pt x="117" y="105"/>
                      </a:lnTo>
                      <a:lnTo>
                        <a:pt x="115" y="105"/>
                      </a:lnTo>
                      <a:lnTo>
                        <a:pt x="115" y="107"/>
                      </a:lnTo>
                      <a:lnTo>
                        <a:pt x="113" y="107"/>
                      </a:lnTo>
                      <a:lnTo>
                        <a:pt x="112" y="107"/>
                      </a:lnTo>
                      <a:lnTo>
                        <a:pt x="112" y="109"/>
                      </a:lnTo>
                      <a:lnTo>
                        <a:pt x="110" y="109"/>
                      </a:lnTo>
                      <a:lnTo>
                        <a:pt x="108" y="109"/>
                      </a:lnTo>
                      <a:lnTo>
                        <a:pt x="108" y="107"/>
                      </a:lnTo>
                      <a:lnTo>
                        <a:pt x="106" y="107"/>
                      </a:lnTo>
                      <a:lnTo>
                        <a:pt x="106" y="109"/>
                      </a:lnTo>
                      <a:lnTo>
                        <a:pt x="104" y="109"/>
                      </a:lnTo>
                      <a:lnTo>
                        <a:pt x="104" y="111"/>
                      </a:lnTo>
                      <a:lnTo>
                        <a:pt x="102" y="111"/>
                      </a:lnTo>
                      <a:lnTo>
                        <a:pt x="104" y="111"/>
                      </a:lnTo>
                      <a:lnTo>
                        <a:pt x="104" y="113"/>
                      </a:lnTo>
                      <a:lnTo>
                        <a:pt x="102" y="113"/>
                      </a:lnTo>
                      <a:lnTo>
                        <a:pt x="100" y="113"/>
                      </a:lnTo>
                      <a:lnTo>
                        <a:pt x="98" y="113"/>
                      </a:lnTo>
                      <a:lnTo>
                        <a:pt x="98" y="115"/>
                      </a:lnTo>
                      <a:lnTo>
                        <a:pt x="98" y="117"/>
                      </a:lnTo>
                      <a:lnTo>
                        <a:pt x="96" y="117"/>
                      </a:lnTo>
                      <a:lnTo>
                        <a:pt x="98" y="117"/>
                      </a:lnTo>
                      <a:lnTo>
                        <a:pt x="98" y="119"/>
                      </a:lnTo>
                      <a:lnTo>
                        <a:pt x="96" y="119"/>
                      </a:lnTo>
                      <a:lnTo>
                        <a:pt x="96" y="121"/>
                      </a:lnTo>
                      <a:lnTo>
                        <a:pt x="94" y="121"/>
                      </a:lnTo>
                      <a:lnTo>
                        <a:pt x="96" y="121"/>
                      </a:lnTo>
                      <a:lnTo>
                        <a:pt x="96" y="123"/>
                      </a:lnTo>
                      <a:lnTo>
                        <a:pt x="96" y="125"/>
                      </a:lnTo>
                      <a:lnTo>
                        <a:pt x="96" y="127"/>
                      </a:lnTo>
                      <a:lnTo>
                        <a:pt x="94" y="127"/>
                      </a:lnTo>
                      <a:lnTo>
                        <a:pt x="94" y="128"/>
                      </a:lnTo>
                      <a:lnTo>
                        <a:pt x="92" y="128"/>
                      </a:lnTo>
                      <a:lnTo>
                        <a:pt x="90" y="128"/>
                      </a:lnTo>
                      <a:lnTo>
                        <a:pt x="92" y="128"/>
                      </a:lnTo>
                      <a:lnTo>
                        <a:pt x="92" y="127"/>
                      </a:lnTo>
                      <a:lnTo>
                        <a:pt x="92" y="125"/>
                      </a:lnTo>
                      <a:lnTo>
                        <a:pt x="90" y="125"/>
                      </a:lnTo>
                      <a:lnTo>
                        <a:pt x="90" y="123"/>
                      </a:lnTo>
                      <a:lnTo>
                        <a:pt x="88" y="123"/>
                      </a:lnTo>
                      <a:lnTo>
                        <a:pt x="88" y="125"/>
                      </a:lnTo>
                      <a:lnTo>
                        <a:pt x="87" y="125"/>
                      </a:lnTo>
                      <a:lnTo>
                        <a:pt x="87" y="127"/>
                      </a:lnTo>
                      <a:lnTo>
                        <a:pt x="85" y="127"/>
                      </a:lnTo>
                      <a:lnTo>
                        <a:pt x="85" y="128"/>
                      </a:lnTo>
                      <a:lnTo>
                        <a:pt x="85" y="130"/>
                      </a:lnTo>
                      <a:lnTo>
                        <a:pt x="83" y="130"/>
                      </a:lnTo>
                      <a:lnTo>
                        <a:pt x="83" y="132"/>
                      </a:lnTo>
                      <a:lnTo>
                        <a:pt x="83" y="134"/>
                      </a:lnTo>
                      <a:lnTo>
                        <a:pt x="83" y="136"/>
                      </a:lnTo>
                      <a:lnTo>
                        <a:pt x="83" y="138"/>
                      </a:lnTo>
                      <a:lnTo>
                        <a:pt x="85" y="138"/>
                      </a:lnTo>
                      <a:lnTo>
                        <a:pt x="85" y="140"/>
                      </a:lnTo>
                      <a:lnTo>
                        <a:pt x="83" y="140"/>
                      </a:lnTo>
                      <a:lnTo>
                        <a:pt x="81" y="140"/>
                      </a:lnTo>
                      <a:lnTo>
                        <a:pt x="81" y="142"/>
                      </a:lnTo>
                      <a:lnTo>
                        <a:pt x="79" y="142"/>
                      </a:lnTo>
                      <a:lnTo>
                        <a:pt x="79" y="144"/>
                      </a:lnTo>
                      <a:lnTo>
                        <a:pt x="79" y="146"/>
                      </a:lnTo>
                      <a:lnTo>
                        <a:pt x="77" y="146"/>
                      </a:lnTo>
                      <a:lnTo>
                        <a:pt x="75" y="146"/>
                      </a:lnTo>
                      <a:lnTo>
                        <a:pt x="75" y="148"/>
                      </a:lnTo>
                      <a:lnTo>
                        <a:pt x="73" y="148"/>
                      </a:lnTo>
                      <a:lnTo>
                        <a:pt x="71" y="148"/>
                      </a:lnTo>
                      <a:lnTo>
                        <a:pt x="69" y="148"/>
                      </a:lnTo>
                      <a:lnTo>
                        <a:pt x="69" y="146"/>
                      </a:lnTo>
                      <a:lnTo>
                        <a:pt x="69" y="144"/>
                      </a:lnTo>
                      <a:lnTo>
                        <a:pt x="67" y="144"/>
                      </a:lnTo>
                      <a:lnTo>
                        <a:pt x="67" y="142"/>
                      </a:lnTo>
                      <a:lnTo>
                        <a:pt x="65" y="142"/>
                      </a:lnTo>
                      <a:lnTo>
                        <a:pt x="64" y="142"/>
                      </a:lnTo>
                      <a:lnTo>
                        <a:pt x="64" y="140"/>
                      </a:lnTo>
                      <a:lnTo>
                        <a:pt x="62" y="140"/>
                      </a:lnTo>
                      <a:lnTo>
                        <a:pt x="62" y="138"/>
                      </a:lnTo>
                      <a:lnTo>
                        <a:pt x="62" y="136"/>
                      </a:lnTo>
                      <a:lnTo>
                        <a:pt x="62" y="134"/>
                      </a:lnTo>
                      <a:lnTo>
                        <a:pt x="60" y="134"/>
                      </a:lnTo>
                      <a:lnTo>
                        <a:pt x="58" y="134"/>
                      </a:lnTo>
                      <a:lnTo>
                        <a:pt x="56" y="134"/>
                      </a:lnTo>
                      <a:lnTo>
                        <a:pt x="56" y="136"/>
                      </a:lnTo>
                      <a:lnTo>
                        <a:pt x="54" y="136"/>
                      </a:lnTo>
                      <a:lnTo>
                        <a:pt x="54" y="138"/>
                      </a:lnTo>
                      <a:lnTo>
                        <a:pt x="52" y="138"/>
                      </a:lnTo>
                      <a:lnTo>
                        <a:pt x="52" y="140"/>
                      </a:lnTo>
                      <a:lnTo>
                        <a:pt x="50" y="140"/>
                      </a:lnTo>
                      <a:lnTo>
                        <a:pt x="50" y="138"/>
                      </a:lnTo>
                      <a:lnTo>
                        <a:pt x="50" y="140"/>
                      </a:lnTo>
                      <a:lnTo>
                        <a:pt x="48" y="140"/>
                      </a:lnTo>
                      <a:lnTo>
                        <a:pt x="48" y="138"/>
                      </a:lnTo>
                      <a:lnTo>
                        <a:pt x="46" y="138"/>
                      </a:lnTo>
                      <a:lnTo>
                        <a:pt x="44" y="138"/>
                      </a:lnTo>
                      <a:lnTo>
                        <a:pt x="44" y="136"/>
                      </a:lnTo>
                      <a:lnTo>
                        <a:pt x="42" y="136"/>
                      </a:lnTo>
                      <a:lnTo>
                        <a:pt x="40" y="136"/>
                      </a:lnTo>
                      <a:lnTo>
                        <a:pt x="39" y="136"/>
                      </a:lnTo>
                      <a:lnTo>
                        <a:pt x="37" y="136"/>
                      </a:lnTo>
                      <a:lnTo>
                        <a:pt x="37" y="138"/>
                      </a:lnTo>
                      <a:lnTo>
                        <a:pt x="35" y="138"/>
                      </a:lnTo>
                      <a:lnTo>
                        <a:pt x="33" y="138"/>
                      </a:lnTo>
                      <a:lnTo>
                        <a:pt x="33" y="136"/>
                      </a:lnTo>
                      <a:lnTo>
                        <a:pt x="31" y="136"/>
                      </a:lnTo>
                      <a:lnTo>
                        <a:pt x="31" y="134"/>
                      </a:lnTo>
                      <a:lnTo>
                        <a:pt x="29" y="134"/>
                      </a:lnTo>
                      <a:lnTo>
                        <a:pt x="29" y="132"/>
                      </a:lnTo>
                      <a:lnTo>
                        <a:pt x="27" y="132"/>
                      </a:lnTo>
                      <a:lnTo>
                        <a:pt x="25" y="132"/>
                      </a:lnTo>
                      <a:lnTo>
                        <a:pt x="23" y="132"/>
                      </a:lnTo>
                      <a:lnTo>
                        <a:pt x="21" y="132"/>
                      </a:lnTo>
                      <a:lnTo>
                        <a:pt x="19" y="132"/>
                      </a:lnTo>
                      <a:lnTo>
                        <a:pt x="19" y="130"/>
                      </a:lnTo>
                      <a:lnTo>
                        <a:pt x="19" y="128"/>
                      </a:lnTo>
                      <a:lnTo>
                        <a:pt x="17" y="128"/>
                      </a:lnTo>
                      <a:lnTo>
                        <a:pt x="17" y="127"/>
                      </a:lnTo>
                      <a:lnTo>
                        <a:pt x="17" y="125"/>
                      </a:lnTo>
                      <a:lnTo>
                        <a:pt x="17" y="123"/>
                      </a:lnTo>
                      <a:lnTo>
                        <a:pt x="16" y="123"/>
                      </a:lnTo>
                      <a:lnTo>
                        <a:pt x="14" y="123"/>
                      </a:lnTo>
                      <a:lnTo>
                        <a:pt x="14" y="121"/>
                      </a:lnTo>
                      <a:lnTo>
                        <a:pt x="12" y="121"/>
                      </a:lnTo>
                      <a:lnTo>
                        <a:pt x="12" y="119"/>
                      </a:lnTo>
                      <a:lnTo>
                        <a:pt x="10" y="119"/>
                      </a:lnTo>
                      <a:lnTo>
                        <a:pt x="10" y="121"/>
                      </a:lnTo>
                      <a:lnTo>
                        <a:pt x="10" y="119"/>
                      </a:lnTo>
                      <a:lnTo>
                        <a:pt x="8" y="119"/>
                      </a:lnTo>
                      <a:lnTo>
                        <a:pt x="8" y="121"/>
                      </a:lnTo>
                      <a:lnTo>
                        <a:pt x="6" y="121"/>
                      </a:lnTo>
                      <a:lnTo>
                        <a:pt x="6" y="119"/>
                      </a:lnTo>
                      <a:lnTo>
                        <a:pt x="4" y="119"/>
                      </a:lnTo>
                      <a:lnTo>
                        <a:pt x="4" y="117"/>
                      </a:lnTo>
                      <a:lnTo>
                        <a:pt x="2" y="117"/>
                      </a:lnTo>
                      <a:lnTo>
                        <a:pt x="2" y="119"/>
                      </a:lnTo>
                      <a:lnTo>
                        <a:pt x="0" y="119"/>
                      </a:lnTo>
                      <a:lnTo>
                        <a:pt x="0" y="117"/>
                      </a:lnTo>
                      <a:lnTo>
                        <a:pt x="0" y="115"/>
                      </a:lnTo>
                      <a:lnTo>
                        <a:pt x="0" y="113"/>
                      </a:lnTo>
                      <a:lnTo>
                        <a:pt x="0" y="111"/>
                      </a:lnTo>
                      <a:lnTo>
                        <a:pt x="0" y="109"/>
                      </a:lnTo>
                      <a:lnTo>
                        <a:pt x="0" y="107"/>
                      </a:lnTo>
                      <a:lnTo>
                        <a:pt x="0" y="105"/>
                      </a:lnTo>
                      <a:lnTo>
                        <a:pt x="0" y="104"/>
                      </a:lnTo>
                      <a:lnTo>
                        <a:pt x="0" y="102"/>
                      </a:lnTo>
                      <a:lnTo>
                        <a:pt x="0" y="100"/>
                      </a:lnTo>
                      <a:lnTo>
                        <a:pt x="0" y="98"/>
                      </a:lnTo>
                      <a:lnTo>
                        <a:pt x="0" y="96"/>
                      </a:lnTo>
                      <a:lnTo>
                        <a:pt x="0" y="94"/>
                      </a:lnTo>
                      <a:lnTo>
                        <a:pt x="0" y="92"/>
                      </a:lnTo>
                      <a:lnTo>
                        <a:pt x="0" y="90"/>
                      </a:lnTo>
                      <a:lnTo>
                        <a:pt x="0" y="88"/>
                      </a:lnTo>
                      <a:lnTo>
                        <a:pt x="0" y="86"/>
                      </a:lnTo>
                      <a:lnTo>
                        <a:pt x="0" y="84"/>
                      </a:lnTo>
                      <a:lnTo>
                        <a:pt x="0" y="82"/>
                      </a:lnTo>
                      <a:lnTo>
                        <a:pt x="0" y="80"/>
                      </a:lnTo>
                      <a:lnTo>
                        <a:pt x="0" y="79"/>
                      </a:lnTo>
                      <a:lnTo>
                        <a:pt x="0" y="77"/>
                      </a:lnTo>
                      <a:lnTo>
                        <a:pt x="0" y="75"/>
                      </a:lnTo>
                      <a:lnTo>
                        <a:pt x="0" y="73"/>
                      </a:lnTo>
                      <a:lnTo>
                        <a:pt x="0" y="71"/>
                      </a:lnTo>
                      <a:lnTo>
                        <a:pt x="0" y="69"/>
                      </a:lnTo>
                      <a:lnTo>
                        <a:pt x="0" y="67"/>
                      </a:lnTo>
                      <a:lnTo>
                        <a:pt x="0" y="65"/>
                      </a:lnTo>
                      <a:lnTo>
                        <a:pt x="0" y="63"/>
                      </a:lnTo>
                      <a:lnTo>
                        <a:pt x="0" y="61"/>
                      </a:lnTo>
                      <a:lnTo>
                        <a:pt x="0" y="59"/>
                      </a:lnTo>
                      <a:lnTo>
                        <a:pt x="0" y="57"/>
                      </a:lnTo>
                      <a:lnTo>
                        <a:pt x="0" y="56"/>
                      </a:lnTo>
                      <a:lnTo>
                        <a:pt x="0" y="54"/>
                      </a:lnTo>
                      <a:lnTo>
                        <a:pt x="0" y="52"/>
                      </a:lnTo>
                      <a:lnTo>
                        <a:pt x="0" y="50"/>
                      </a:lnTo>
                      <a:lnTo>
                        <a:pt x="0" y="48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2"/>
                      </a:lnTo>
                      <a:lnTo>
                        <a:pt x="0" y="40"/>
                      </a:lnTo>
                      <a:lnTo>
                        <a:pt x="0" y="38"/>
                      </a:lnTo>
                      <a:lnTo>
                        <a:pt x="0" y="36"/>
                      </a:lnTo>
                      <a:lnTo>
                        <a:pt x="0" y="34"/>
                      </a:lnTo>
                      <a:lnTo>
                        <a:pt x="0" y="32"/>
                      </a:lnTo>
                      <a:lnTo>
                        <a:pt x="0" y="31"/>
                      </a:lnTo>
                      <a:lnTo>
                        <a:pt x="0" y="29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0" y="13"/>
                      </a:lnTo>
                      <a:lnTo>
                        <a:pt x="0" y="11"/>
                      </a:lnTo>
                      <a:lnTo>
                        <a:pt x="2" y="11"/>
                      </a:lnTo>
                      <a:lnTo>
                        <a:pt x="4" y="11"/>
                      </a:lnTo>
                      <a:lnTo>
                        <a:pt x="8" y="11"/>
                      </a:lnTo>
                      <a:lnTo>
                        <a:pt x="10" y="11"/>
                      </a:lnTo>
                      <a:lnTo>
                        <a:pt x="14" y="11"/>
                      </a:lnTo>
                      <a:lnTo>
                        <a:pt x="16" y="11"/>
                      </a:lnTo>
                      <a:lnTo>
                        <a:pt x="19" y="11"/>
                      </a:lnTo>
                      <a:lnTo>
                        <a:pt x="21" y="11"/>
                      </a:lnTo>
                      <a:lnTo>
                        <a:pt x="25" y="11"/>
                      </a:lnTo>
                      <a:lnTo>
                        <a:pt x="27" y="11"/>
                      </a:lnTo>
                      <a:lnTo>
                        <a:pt x="29" y="11"/>
                      </a:lnTo>
                      <a:lnTo>
                        <a:pt x="31" y="11"/>
                      </a:lnTo>
                      <a:lnTo>
                        <a:pt x="33" y="11"/>
                      </a:lnTo>
                      <a:lnTo>
                        <a:pt x="35" y="11"/>
                      </a:lnTo>
                      <a:lnTo>
                        <a:pt x="37" y="11"/>
                      </a:lnTo>
                      <a:lnTo>
                        <a:pt x="39" y="11"/>
                      </a:lnTo>
                      <a:lnTo>
                        <a:pt x="40" y="11"/>
                      </a:lnTo>
                      <a:lnTo>
                        <a:pt x="42" y="11"/>
                      </a:lnTo>
                      <a:lnTo>
                        <a:pt x="44" y="11"/>
                      </a:lnTo>
                      <a:lnTo>
                        <a:pt x="44" y="13"/>
                      </a:lnTo>
                      <a:lnTo>
                        <a:pt x="44" y="11"/>
                      </a:lnTo>
                      <a:lnTo>
                        <a:pt x="46" y="13"/>
                      </a:lnTo>
                      <a:lnTo>
                        <a:pt x="46" y="11"/>
                      </a:lnTo>
                      <a:lnTo>
                        <a:pt x="48" y="11"/>
                      </a:lnTo>
                      <a:lnTo>
                        <a:pt x="48" y="13"/>
                      </a:lnTo>
                      <a:lnTo>
                        <a:pt x="50" y="13"/>
                      </a:lnTo>
                      <a:lnTo>
                        <a:pt x="50" y="15"/>
                      </a:lnTo>
                      <a:lnTo>
                        <a:pt x="52" y="15"/>
                      </a:lnTo>
                      <a:lnTo>
                        <a:pt x="54" y="15"/>
                      </a:lnTo>
                      <a:lnTo>
                        <a:pt x="56" y="15"/>
                      </a:lnTo>
                      <a:lnTo>
                        <a:pt x="56" y="17"/>
                      </a:lnTo>
                      <a:lnTo>
                        <a:pt x="58" y="19"/>
                      </a:lnTo>
                      <a:lnTo>
                        <a:pt x="60" y="19"/>
                      </a:lnTo>
                      <a:lnTo>
                        <a:pt x="58" y="19"/>
                      </a:lnTo>
                      <a:lnTo>
                        <a:pt x="56" y="19"/>
                      </a:lnTo>
                      <a:lnTo>
                        <a:pt x="56" y="21"/>
                      </a:lnTo>
                      <a:lnTo>
                        <a:pt x="56" y="19"/>
                      </a:lnTo>
                      <a:lnTo>
                        <a:pt x="56" y="21"/>
                      </a:lnTo>
                      <a:lnTo>
                        <a:pt x="54" y="21"/>
                      </a:lnTo>
                      <a:lnTo>
                        <a:pt x="54" y="19"/>
                      </a:lnTo>
                      <a:lnTo>
                        <a:pt x="54" y="21"/>
                      </a:lnTo>
                      <a:lnTo>
                        <a:pt x="56" y="21"/>
                      </a:lnTo>
                      <a:lnTo>
                        <a:pt x="58" y="21"/>
                      </a:lnTo>
                      <a:lnTo>
                        <a:pt x="58" y="19"/>
                      </a:lnTo>
                      <a:lnTo>
                        <a:pt x="58" y="21"/>
                      </a:lnTo>
                      <a:lnTo>
                        <a:pt x="58" y="19"/>
                      </a:lnTo>
                      <a:lnTo>
                        <a:pt x="60" y="19"/>
                      </a:lnTo>
                      <a:lnTo>
                        <a:pt x="62" y="19"/>
                      </a:lnTo>
                      <a:lnTo>
                        <a:pt x="62" y="17"/>
                      </a:lnTo>
                      <a:lnTo>
                        <a:pt x="64" y="17"/>
                      </a:lnTo>
                      <a:lnTo>
                        <a:pt x="64" y="19"/>
                      </a:lnTo>
                      <a:lnTo>
                        <a:pt x="62" y="19"/>
                      </a:lnTo>
                      <a:lnTo>
                        <a:pt x="64" y="19"/>
                      </a:lnTo>
                      <a:lnTo>
                        <a:pt x="64" y="17"/>
                      </a:lnTo>
                      <a:lnTo>
                        <a:pt x="64" y="19"/>
                      </a:lnTo>
                      <a:lnTo>
                        <a:pt x="65" y="19"/>
                      </a:lnTo>
                      <a:lnTo>
                        <a:pt x="64" y="19"/>
                      </a:lnTo>
                      <a:lnTo>
                        <a:pt x="65" y="19"/>
                      </a:lnTo>
                      <a:lnTo>
                        <a:pt x="67" y="19"/>
                      </a:lnTo>
                      <a:lnTo>
                        <a:pt x="65" y="19"/>
                      </a:lnTo>
                      <a:lnTo>
                        <a:pt x="67" y="19"/>
                      </a:lnTo>
                      <a:lnTo>
                        <a:pt x="67" y="21"/>
                      </a:lnTo>
                      <a:lnTo>
                        <a:pt x="65" y="21"/>
                      </a:lnTo>
                      <a:lnTo>
                        <a:pt x="67" y="21"/>
                      </a:lnTo>
                      <a:lnTo>
                        <a:pt x="65" y="19"/>
                      </a:lnTo>
                      <a:lnTo>
                        <a:pt x="65" y="21"/>
                      </a:lnTo>
                      <a:lnTo>
                        <a:pt x="65" y="19"/>
                      </a:lnTo>
                      <a:lnTo>
                        <a:pt x="65" y="21"/>
                      </a:lnTo>
                      <a:lnTo>
                        <a:pt x="64" y="21"/>
                      </a:lnTo>
                      <a:lnTo>
                        <a:pt x="62" y="21"/>
                      </a:lnTo>
                      <a:lnTo>
                        <a:pt x="60" y="21"/>
                      </a:lnTo>
                      <a:lnTo>
                        <a:pt x="58" y="21"/>
                      </a:lnTo>
                      <a:lnTo>
                        <a:pt x="58" y="23"/>
                      </a:lnTo>
                      <a:lnTo>
                        <a:pt x="58" y="21"/>
                      </a:lnTo>
                      <a:lnTo>
                        <a:pt x="56" y="21"/>
                      </a:lnTo>
                      <a:lnTo>
                        <a:pt x="56" y="23"/>
                      </a:lnTo>
                      <a:lnTo>
                        <a:pt x="58" y="23"/>
                      </a:lnTo>
                      <a:lnTo>
                        <a:pt x="60" y="23"/>
                      </a:lnTo>
                      <a:lnTo>
                        <a:pt x="62" y="23"/>
                      </a:lnTo>
                      <a:lnTo>
                        <a:pt x="64" y="23"/>
                      </a:lnTo>
                      <a:lnTo>
                        <a:pt x="64" y="21"/>
                      </a:lnTo>
                      <a:lnTo>
                        <a:pt x="64" y="23"/>
                      </a:lnTo>
                      <a:lnTo>
                        <a:pt x="65" y="23"/>
                      </a:lnTo>
                      <a:lnTo>
                        <a:pt x="67" y="23"/>
                      </a:lnTo>
                      <a:lnTo>
                        <a:pt x="67" y="21"/>
                      </a:lnTo>
                      <a:lnTo>
                        <a:pt x="67" y="23"/>
                      </a:lnTo>
                      <a:lnTo>
                        <a:pt x="69" y="23"/>
                      </a:lnTo>
                      <a:lnTo>
                        <a:pt x="67" y="23"/>
                      </a:lnTo>
                      <a:lnTo>
                        <a:pt x="67" y="21"/>
                      </a:lnTo>
                      <a:lnTo>
                        <a:pt x="67" y="23"/>
                      </a:lnTo>
                      <a:lnTo>
                        <a:pt x="67" y="21"/>
                      </a:lnTo>
                      <a:lnTo>
                        <a:pt x="69" y="23"/>
                      </a:lnTo>
                      <a:lnTo>
                        <a:pt x="71" y="23"/>
                      </a:lnTo>
                      <a:lnTo>
                        <a:pt x="71" y="25"/>
                      </a:lnTo>
                      <a:lnTo>
                        <a:pt x="73" y="25"/>
                      </a:lnTo>
                      <a:lnTo>
                        <a:pt x="75" y="25"/>
                      </a:lnTo>
                      <a:lnTo>
                        <a:pt x="77" y="25"/>
                      </a:lnTo>
                      <a:lnTo>
                        <a:pt x="77" y="23"/>
                      </a:lnTo>
                      <a:lnTo>
                        <a:pt x="79" y="23"/>
                      </a:lnTo>
                      <a:lnTo>
                        <a:pt x="81" y="23"/>
                      </a:lnTo>
                      <a:lnTo>
                        <a:pt x="83" y="23"/>
                      </a:lnTo>
                      <a:lnTo>
                        <a:pt x="83" y="21"/>
                      </a:lnTo>
                      <a:lnTo>
                        <a:pt x="85" y="21"/>
                      </a:lnTo>
                      <a:lnTo>
                        <a:pt x="87" y="21"/>
                      </a:lnTo>
                      <a:lnTo>
                        <a:pt x="88" y="21"/>
                      </a:lnTo>
                      <a:lnTo>
                        <a:pt x="88" y="19"/>
                      </a:lnTo>
                      <a:lnTo>
                        <a:pt x="90" y="19"/>
                      </a:lnTo>
                      <a:lnTo>
                        <a:pt x="90" y="21"/>
                      </a:lnTo>
                      <a:lnTo>
                        <a:pt x="92" y="21"/>
                      </a:lnTo>
                      <a:lnTo>
                        <a:pt x="94" y="21"/>
                      </a:lnTo>
                      <a:lnTo>
                        <a:pt x="96" y="21"/>
                      </a:lnTo>
                      <a:lnTo>
                        <a:pt x="98" y="21"/>
                      </a:lnTo>
                      <a:lnTo>
                        <a:pt x="98" y="19"/>
                      </a:lnTo>
                      <a:lnTo>
                        <a:pt x="100" y="19"/>
                      </a:lnTo>
                      <a:lnTo>
                        <a:pt x="102" y="19"/>
                      </a:lnTo>
                      <a:lnTo>
                        <a:pt x="102" y="17"/>
                      </a:lnTo>
                      <a:lnTo>
                        <a:pt x="104" y="17"/>
                      </a:lnTo>
                      <a:lnTo>
                        <a:pt x="104" y="15"/>
                      </a:lnTo>
                      <a:lnTo>
                        <a:pt x="106" y="15"/>
                      </a:lnTo>
                      <a:lnTo>
                        <a:pt x="106" y="13"/>
                      </a:lnTo>
                      <a:lnTo>
                        <a:pt x="108" y="13"/>
                      </a:lnTo>
                      <a:lnTo>
                        <a:pt x="108" y="11"/>
                      </a:lnTo>
                      <a:lnTo>
                        <a:pt x="110" y="11"/>
                      </a:lnTo>
                      <a:lnTo>
                        <a:pt x="110" y="9"/>
                      </a:lnTo>
                      <a:lnTo>
                        <a:pt x="112" y="9"/>
                      </a:lnTo>
                      <a:lnTo>
                        <a:pt x="113" y="9"/>
                      </a:lnTo>
                      <a:lnTo>
                        <a:pt x="113" y="7"/>
                      </a:lnTo>
                      <a:lnTo>
                        <a:pt x="115" y="7"/>
                      </a:lnTo>
                      <a:lnTo>
                        <a:pt x="117" y="7"/>
                      </a:lnTo>
                      <a:lnTo>
                        <a:pt x="117" y="6"/>
                      </a:lnTo>
                      <a:lnTo>
                        <a:pt x="119" y="6"/>
                      </a:lnTo>
                      <a:lnTo>
                        <a:pt x="121" y="6"/>
                      </a:lnTo>
                      <a:lnTo>
                        <a:pt x="123" y="6"/>
                      </a:lnTo>
                      <a:lnTo>
                        <a:pt x="125" y="4"/>
                      </a:lnTo>
                      <a:lnTo>
                        <a:pt x="127" y="4"/>
                      </a:lnTo>
                      <a:lnTo>
                        <a:pt x="129" y="4"/>
                      </a:lnTo>
                      <a:lnTo>
                        <a:pt x="129" y="2"/>
                      </a:lnTo>
                      <a:lnTo>
                        <a:pt x="131" y="2"/>
                      </a:lnTo>
                      <a:lnTo>
                        <a:pt x="133" y="2"/>
                      </a:lnTo>
                      <a:lnTo>
                        <a:pt x="135" y="2"/>
                      </a:lnTo>
                      <a:lnTo>
                        <a:pt x="135" y="0"/>
                      </a:lnTo>
                      <a:lnTo>
                        <a:pt x="136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55" name="Freeform 1386"/>
                <p:cNvSpPr>
                  <a:spLocks noEditPoints="1"/>
                </p:cNvSpPr>
                <p:nvPr/>
              </p:nvSpPr>
              <p:spPr bwMode="auto">
                <a:xfrm>
                  <a:off x="5415261" y="2445682"/>
                  <a:ext cx="290513" cy="168275"/>
                </a:xfrm>
                <a:custGeom>
                  <a:avLst/>
                  <a:gdLst>
                    <a:gd name="T0" fmla="*/ 24 w 183"/>
                    <a:gd name="T1" fmla="*/ 4 h 106"/>
                    <a:gd name="T2" fmla="*/ 29 w 183"/>
                    <a:gd name="T3" fmla="*/ 12 h 106"/>
                    <a:gd name="T4" fmla="*/ 41 w 183"/>
                    <a:gd name="T5" fmla="*/ 12 h 106"/>
                    <a:gd name="T6" fmla="*/ 54 w 183"/>
                    <a:gd name="T7" fmla="*/ 12 h 106"/>
                    <a:gd name="T8" fmla="*/ 66 w 183"/>
                    <a:gd name="T9" fmla="*/ 12 h 106"/>
                    <a:gd name="T10" fmla="*/ 77 w 183"/>
                    <a:gd name="T11" fmla="*/ 12 h 106"/>
                    <a:gd name="T12" fmla="*/ 89 w 183"/>
                    <a:gd name="T13" fmla="*/ 12 h 106"/>
                    <a:gd name="T14" fmla="*/ 106 w 183"/>
                    <a:gd name="T15" fmla="*/ 12 h 106"/>
                    <a:gd name="T16" fmla="*/ 118 w 183"/>
                    <a:gd name="T17" fmla="*/ 12 h 106"/>
                    <a:gd name="T18" fmla="*/ 131 w 183"/>
                    <a:gd name="T19" fmla="*/ 12 h 106"/>
                    <a:gd name="T20" fmla="*/ 148 w 183"/>
                    <a:gd name="T21" fmla="*/ 12 h 106"/>
                    <a:gd name="T22" fmla="*/ 162 w 183"/>
                    <a:gd name="T23" fmla="*/ 12 h 106"/>
                    <a:gd name="T24" fmla="*/ 168 w 183"/>
                    <a:gd name="T25" fmla="*/ 18 h 106"/>
                    <a:gd name="T26" fmla="*/ 173 w 183"/>
                    <a:gd name="T27" fmla="*/ 23 h 106"/>
                    <a:gd name="T28" fmla="*/ 173 w 183"/>
                    <a:gd name="T29" fmla="*/ 27 h 106"/>
                    <a:gd name="T30" fmla="*/ 175 w 183"/>
                    <a:gd name="T31" fmla="*/ 33 h 106"/>
                    <a:gd name="T32" fmla="*/ 183 w 183"/>
                    <a:gd name="T33" fmla="*/ 37 h 106"/>
                    <a:gd name="T34" fmla="*/ 179 w 183"/>
                    <a:gd name="T35" fmla="*/ 44 h 106"/>
                    <a:gd name="T36" fmla="*/ 175 w 183"/>
                    <a:gd name="T37" fmla="*/ 50 h 106"/>
                    <a:gd name="T38" fmla="*/ 169 w 183"/>
                    <a:gd name="T39" fmla="*/ 56 h 106"/>
                    <a:gd name="T40" fmla="*/ 171 w 183"/>
                    <a:gd name="T41" fmla="*/ 62 h 106"/>
                    <a:gd name="T42" fmla="*/ 168 w 183"/>
                    <a:gd name="T43" fmla="*/ 69 h 106"/>
                    <a:gd name="T44" fmla="*/ 171 w 183"/>
                    <a:gd name="T45" fmla="*/ 77 h 106"/>
                    <a:gd name="T46" fmla="*/ 175 w 183"/>
                    <a:gd name="T47" fmla="*/ 81 h 106"/>
                    <a:gd name="T48" fmla="*/ 181 w 183"/>
                    <a:gd name="T49" fmla="*/ 87 h 106"/>
                    <a:gd name="T50" fmla="*/ 179 w 183"/>
                    <a:gd name="T51" fmla="*/ 89 h 106"/>
                    <a:gd name="T52" fmla="*/ 173 w 183"/>
                    <a:gd name="T53" fmla="*/ 94 h 106"/>
                    <a:gd name="T54" fmla="*/ 168 w 183"/>
                    <a:gd name="T55" fmla="*/ 100 h 106"/>
                    <a:gd name="T56" fmla="*/ 156 w 183"/>
                    <a:gd name="T57" fmla="*/ 102 h 106"/>
                    <a:gd name="T58" fmla="*/ 148 w 183"/>
                    <a:gd name="T59" fmla="*/ 106 h 106"/>
                    <a:gd name="T60" fmla="*/ 137 w 183"/>
                    <a:gd name="T61" fmla="*/ 106 h 106"/>
                    <a:gd name="T62" fmla="*/ 125 w 183"/>
                    <a:gd name="T63" fmla="*/ 106 h 106"/>
                    <a:gd name="T64" fmla="*/ 114 w 183"/>
                    <a:gd name="T65" fmla="*/ 106 h 106"/>
                    <a:gd name="T66" fmla="*/ 102 w 183"/>
                    <a:gd name="T67" fmla="*/ 106 h 106"/>
                    <a:gd name="T68" fmla="*/ 91 w 183"/>
                    <a:gd name="T69" fmla="*/ 106 h 106"/>
                    <a:gd name="T70" fmla="*/ 79 w 183"/>
                    <a:gd name="T71" fmla="*/ 106 h 106"/>
                    <a:gd name="T72" fmla="*/ 68 w 183"/>
                    <a:gd name="T73" fmla="*/ 106 h 106"/>
                    <a:gd name="T74" fmla="*/ 56 w 183"/>
                    <a:gd name="T75" fmla="*/ 106 h 106"/>
                    <a:gd name="T76" fmla="*/ 45 w 183"/>
                    <a:gd name="T77" fmla="*/ 106 h 106"/>
                    <a:gd name="T78" fmla="*/ 33 w 183"/>
                    <a:gd name="T79" fmla="*/ 106 h 106"/>
                    <a:gd name="T80" fmla="*/ 22 w 183"/>
                    <a:gd name="T81" fmla="*/ 106 h 106"/>
                    <a:gd name="T82" fmla="*/ 10 w 183"/>
                    <a:gd name="T83" fmla="*/ 106 h 106"/>
                    <a:gd name="T84" fmla="*/ 0 w 183"/>
                    <a:gd name="T85" fmla="*/ 104 h 106"/>
                    <a:gd name="T86" fmla="*/ 0 w 183"/>
                    <a:gd name="T87" fmla="*/ 92 h 106"/>
                    <a:gd name="T88" fmla="*/ 0 w 183"/>
                    <a:gd name="T89" fmla="*/ 81 h 106"/>
                    <a:gd name="T90" fmla="*/ 0 w 183"/>
                    <a:gd name="T91" fmla="*/ 69 h 106"/>
                    <a:gd name="T92" fmla="*/ 0 w 183"/>
                    <a:gd name="T93" fmla="*/ 56 h 106"/>
                    <a:gd name="T94" fmla="*/ 0 w 183"/>
                    <a:gd name="T95" fmla="*/ 44 h 106"/>
                    <a:gd name="T96" fmla="*/ 0 w 183"/>
                    <a:gd name="T97" fmla="*/ 31 h 106"/>
                    <a:gd name="T98" fmla="*/ 0 w 183"/>
                    <a:gd name="T99" fmla="*/ 19 h 106"/>
                    <a:gd name="T100" fmla="*/ 2 w 183"/>
                    <a:gd name="T101" fmla="*/ 10 h 106"/>
                    <a:gd name="T102" fmla="*/ 10 w 183"/>
                    <a:gd name="T103" fmla="*/ 6 h 106"/>
                    <a:gd name="T104" fmla="*/ 14 w 183"/>
                    <a:gd name="T105" fmla="*/ 6 h 106"/>
                    <a:gd name="T106" fmla="*/ 18 w 183"/>
                    <a:gd name="T107" fmla="*/ 2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83" h="106">
                      <a:moveTo>
                        <a:pt x="164" y="100"/>
                      </a:moveTo>
                      <a:lnTo>
                        <a:pt x="166" y="100"/>
                      </a:lnTo>
                      <a:lnTo>
                        <a:pt x="164" y="100"/>
                      </a:lnTo>
                      <a:close/>
                      <a:moveTo>
                        <a:pt x="24" y="0"/>
                      </a:moveTo>
                      <a:lnTo>
                        <a:pt x="24" y="2"/>
                      </a:lnTo>
                      <a:lnTo>
                        <a:pt x="24" y="4"/>
                      </a:lnTo>
                      <a:lnTo>
                        <a:pt x="24" y="6"/>
                      </a:lnTo>
                      <a:lnTo>
                        <a:pt x="24" y="10"/>
                      </a:lnTo>
                      <a:lnTo>
                        <a:pt x="24" y="12"/>
                      </a:lnTo>
                      <a:lnTo>
                        <a:pt x="25" y="12"/>
                      </a:lnTo>
                      <a:lnTo>
                        <a:pt x="27" y="12"/>
                      </a:lnTo>
                      <a:lnTo>
                        <a:pt x="29" y="12"/>
                      </a:lnTo>
                      <a:lnTo>
                        <a:pt x="31" y="12"/>
                      </a:lnTo>
                      <a:lnTo>
                        <a:pt x="33" y="12"/>
                      </a:lnTo>
                      <a:lnTo>
                        <a:pt x="35" y="12"/>
                      </a:lnTo>
                      <a:lnTo>
                        <a:pt x="37" y="12"/>
                      </a:lnTo>
                      <a:lnTo>
                        <a:pt x="39" y="12"/>
                      </a:lnTo>
                      <a:lnTo>
                        <a:pt x="41" y="12"/>
                      </a:lnTo>
                      <a:lnTo>
                        <a:pt x="43" y="12"/>
                      </a:lnTo>
                      <a:lnTo>
                        <a:pt x="47" y="12"/>
                      </a:lnTo>
                      <a:lnTo>
                        <a:pt x="48" y="12"/>
                      </a:lnTo>
                      <a:lnTo>
                        <a:pt x="50" y="12"/>
                      </a:lnTo>
                      <a:lnTo>
                        <a:pt x="52" y="12"/>
                      </a:lnTo>
                      <a:lnTo>
                        <a:pt x="54" y="12"/>
                      </a:lnTo>
                      <a:lnTo>
                        <a:pt x="56" y="12"/>
                      </a:lnTo>
                      <a:lnTo>
                        <a:pt x="58" y="12"/>
                      </a:lnTo>
                      <a:lnTo>
                        <a:pt x="60" y="12"/>
                      </a:lnTo>
                      <a:lnTo>
                        <a:pt x="62" y="12"/>
                      </a:lnTo>
                      <a:lnTo>
                        <a:pt x="64" y="12"/>
                      </a:lnTo>
                      <a:lnTo>
                        <a:pt x="66" y="12"/>
                      </a:lnTo>
                      <a:lnTo>
                        <a:pt x="68" y="12"/>
                      </a:lnTo>
                      <a:lnTo>
                        <a:pt x="70" y="12"/>
                      </a:lnTo>
                      <a:lnTo>
                        <a:pt x="72" y="12"/>
                      </a:lnTo>
                      <a:lnTo>
                        <a:pt x="73" y="12"/>
                      </a:lnTo>
                      <a:lnTo>
                        <a:pt x="75" y="12"/>
                      </a:lnTo>
                      <a:lnTo>
                        <a:pt x="77" y="12"/>
                      </a:lnTo>
                      <a:lnTo>
                        <a:pt x="79" y="12"/>
                      </a:lnTo>
                      <a:lnTo>
                        <a:pt x="81" y="12"/>
                      </a:lnTo>
                      <a:lnTo>
                        <a:pt x="83" y="12"/>
                      </a:lnTo>
                      <a:lnTo>
                        <a:pt x="85" y="12"/>
                      </a:lnTo>
                      <a:lnTo>
                        <a:pt x="87" y="12"/>
                      </a:lnTo>
                      <a:lnTo>
                        <a:pt x="89" y="12"/>
                      </a:lnTo>
                      <a:lnTo>
                        <a:pt x="91" y="12"/>
                      </a:lnTo>
                      <a:lnTo>
                        <a:pt x="95" y="12"/>
                      </a:lnTo>
                      <a:lnTo>
                        <a:pt x="96" y="12"/>
                      </a:lnTo>
                      <a:lnTo>
                        <a:pt x="98" y="12"/>
                      </a:lnTo>
                      <a:lnTo>
                        <a:pt x="100" y="12"/>
                      </a:lnTo>
                      <a:lnTo>
                        <a:pt x="106" y="12"/>
                      </a:lnTo>
                      <a:lnTo>
                        <a:pt x="108" y="12"/>
                      </a:lnTo>
                      <a:lnTo>
                        <a:pt x="110" y="12"/>
                      </a:lnTo>
                      <a:lnTo>
                        <a:pt x="112" y="12"/>
                      </a:lnTo>
                      <a:lnTo>
                        <a:pt x="114" y="12"/>
                      </a:lnTo>
                      <a:lnTo>
                        <a:pt x="116" y="12"/>
                      </a:lnTo>
                      <a:lnTo>
                        <a:pt x="118" y="12"/>
                      </a:lnTo>
                      <a:lnTo>
                        <a:pt x="120" y="12"/>
                      </a:lnTo>
                      <a:lnTo>
                        <a:pt x="121" y="12"/>
                      </a:lnTo>
                      <a:lnTo>
                        <a:pt x="123" y="12"/>
                      </a:lnTo>
                      <a:lnTo>
                        <a:pt x="125" y="12"/>
                      </a:lnTo>
                      <a:lnTo>
                        <a:pt x="127" y="12"/>
                      </a:lnTo>
                      <a:lnTo>
                        <a:pt x="131" y="12"/>
                      </a:lnTo>
                      <a:lnTo>
                        <a:pt x="137" y="12"/>
                      </a:lnTo>
                      <a:lnTo>
                        <a:pt x="139" y="12"/>
                      </a:lnTo>
                      <a:lnTo>
                        <a:pt x="143" y="12"/>
                      </a:lnTo>
                      <a:lnTo>
                        <a:pt x="144" y="12"/>
                      </a:lnTo>
                      <a:lnTo>
                        <a:pt x="146" y="12"/>
                      </a:lnTo>
                      <a:lnTo>
                        <a:pt x="148" y="12"/>
                      </a:lnTo>
                      <a:lnTo>
                        <a:pt x="150" y="12"/>
                      </a:lnTo>
                      <a:lnTo>
                        <a:pt x="154" y="12"/>
                      </a:lnTo>
                      <a:lnTo>
                        <a:pt x="156" y="12"/>
                      </a:lnTo>
                      <a:lnTo>
                        <a:pt x="158" y="12"/>
                      </a:lnTo>
                      <a:lnTo>
                        <a:pt x="160" y="12"/>
                      </a:lnTo>
                      <a:lnTo>
                        <a:pt x="162" y="12"/>
                      </a:lnTo>
                      <a:lnTo>
                        <a:pt x="164" y="12"/>
                      </a:lnTo>
                      <a:lnTo>
                        <a:pt x="164" y="14"/>
                      </a:lnTo>
                      <a:lnTo>
                        <a:pt x="166" y="14"/>
                      </a:lnTo>
                      <a:lnTo>
                        <a:pt x="166" y="16"/>
                      </a:lnTo>
                      <a:lnTo>
                        <a:pt x="166" y="18"/>
                      </a:lnTo>
                      <a:lnTo>
                        <a:pt x="168" y="18"/>
                      </a:lnTo>
                      <a:lnTo>
                        <a:pt x="169" y="18"/>
                      </a:lnTo>
                      <a:lnTo>
                        <a:pt x="169" y="19"/>
                      </a:lnTo>
                      <a:lnTo>
                        <a:pt x="171" y="19"/>
                      </a:lnTo>
                      <a:lnTo>
                        <a:pt x="171" y="21"/>
                      </a:lnTo>
                      <a:lnTo>
                        <a:pt x="171" y="23"/>
                      </a:lnTo>
                      <a:lnTo>
                        <a:pt x="173" y="23"/>
                      </a:lnTo>
                      <a:lnTo>
                        <a:pt x="171" y="23"/>
                      </a:lnTo>
                      <a:lnTo>
                        <a:pt x="171" y="25"/>
                      </a:lnTo>
                      <a:lnTo>
                        <a:pt x="173" y="25"/>
                      </a:lnTo>
                      <a:lnTo>
                        <a:pt x="173" y="27"/>
                      </a:lnTo>
                      <a:lnTo>
                        <a:pt x="171" y="27"/>
                      </a:lnTo>
                      <a:lnTo>
                        <a:pt x="173" y="27"/>
                      </a:lnTo>
                      <a:lnTo>
                        <a:pt x="171" y="27"/>
                      </a:lnTo>
                      <a:lnTo>
                        <a:pt x="171" y="29"/>
                      </a:lnTo>
                      <a:lnTo>
                        <a:pt x="173" y="29"/>
                      </a:lnTo>
                      <a:lnTo>
                        <a:pt x="173" y="31"/>
                      </a:lnTo>
                      <a:lnTo>
                        <a:pt x="175" y="31"/>
                      </a:lnTo>
                      <a:lnTo>
                        <a:pt x="175" y="33"/>
                      </a:lnTo>
                      <a:lnTo>
                        <a:pt x="177" y="33"/>
                      </a:lnTo>
                      <a:lnTo>
                        <a:pt x="177" y="35"/>
                      </a:lnTo>
                      <a:lnTo>
                        <a:pt x="179" y="35"/>
                      </a:lnTo>
                      <a:lnTo>
                        <a:pt x="181" y="35"/>
                      </a:lnTo>
                      <a:lnTo>
                        <a:pt x="183" y="35"/>
                      </a:lnTo>
                      <a:lnTo>
                        <a:pt x="183" y="37"/>
                      </a:lnTo>
                      <a:lnTo>
                        <a:pt x="183" y="39"/>
                      </a:lnTo>
                      <a:lnTo>
                        <a:pt x="181" y="39"/>
                      </a:lnTo>
                      <a:lnTo>
                        <a:pt x="181" y="41"/>
                      </a:lnTo>
                      <a:lnTo>
                        <a:pt x="179" y="41"/>
                      </a:lnTo>
                      <a:lnTo>
                        <a:pt x="179" y="43"/>
                      </a:lnTo>
                      <a:lnTo>
                        <a:pt x="179" y="44"/>
                      </a:lnTo>
                      <a:lnTo>
                        <a:pt x="177" y="44"/>
                      </a:lnTo>
                      <a:lnTo>
                        <a:pt x="177" y="46"/>
                      </a:lnTo>
                      <a:lnTo>
                        <a:pt x="177" y="48"/>
                      </a:lnTo>
                      <a:lnTo>
                        <a:pt x="175" y="48"/>
                      </a:lnTo>
                      <a:lnTo>
                        <a:pt x="173" y="50"/>
                      </a:lnTo>
                      <a:lnTo>
                        <a:pt x="175" y="50"/>
                      </a:lnTo>
                      <a:lnTo>
                        <a:pt x="173" y="50"/>
                      </a:lnTo>
                      <a:lnTo>
                        <a:pt x="173" y="52"/>
                      </a:lnTo>
                      <a:lnTo>
                        <a:pt x="171" y="52"/>
                      </a:lnTo>
                      <a:lnTo>
                        <a:pt x="171" y="54"/>
                      </a:lnTo>
                      <a:lnTo>
                        <a:pt x="169" y="54"/>
                      </a:lnTo>
                      <a:lnTo>
                        <a:pt x="169" y="56"/>
                      </a:lnTo>
                      <a:lnTo>
                        <a:pt x="171" y="56"/>
                      </a:lnTo>
                      <a:lnTo>
                        <a:pt x="171" y="58"/>
                      </a:lnTo>
                      <a:lnTo>
                        <a:pt x="173" y="58"/>
                      </a:lnTo>
                      <a:lnTo>
                        <a:pt x="173" y="60"/>
                      </a:lnTo>
                      <a:lnTo>
                        <a:pt x="171" y="60"/>
                      </a:lnTo>
                      <a:lnTo>
                        <a:pt x="171" y="62"/>
                      </a:lnTo>
                      <a:lnTo>
                        <a:pt x="169" y="62"/>
                      </a:lnTo>
                      <a:lnTo>
                        <a:pt x="168" y="62"/>
                      </a:lnTo>
                      <a:lnTo>
                        <a:pt x="168" y="64"/>
                      </a:lnTo>
                      <a:lnTo>
                        <a:pt x="168" y="66"/>
                      </a:lnTo>
                      <a:lnTo>
                        <a:pt x="168" y="68"/>
                      </a:lnTo>
                      <a:lnTo>
                        <a:pt x="168" y="69"/>
                      </a:lnTo>
                      <a:lnTo>
                        <a:pt x="168" y="71"/>
                      </a:lnTo>
                      <a:lnTo>
                        <a:pt x="169" y="71"/>
                      </a:lnTo>
                      <a:lnTo>
                        <a:pt x="171" y="71"/>
                      </a:lnTo>
                      <a:lnTo>
                        <a:pt x="171" y="73"/>
                      </a:lnTo>
                      <a:lnTo>
                        <a:pt x="171" y="75"/>
                      </a:lnTo>
                      <a:lnTo>
                        <a:pt x="171" y="77"/>
                      </a:lnTo>
                      <a:lnTo>
                        <a:pt x="173" y="77"/>
                      </a:lnTo>
                      <a:lnTo>
                        <a:pt x="173" y="79"/>
                      </a:lnTo>
                      <a:lnTo>
                        <a:pt x="173" y="77"/>
                      </a:lnTo>
                      <a:lnTo>
                        <a:pt x="175" y="77"/>
                      </a:lnTo>
                      <a:lnTo>
                        <a:pt x="175" y="79"/>
                      </a:lnTo>
                      <a:lnTo>
                        <a:pt x="175" y="81"/>
                      </a:lnTo>
                      <a:lnTo>
                        <a:pt x="177" y="81"/>
                      </a:lnTo>
                      <a:lnTo>
                        <a:pt x="177" y="83"/>
                      </a:lnTo>
                      <a:lnTo>
                        <a:pt x="179" y="83"/>
                      </a:lnTo>
                      <a:lnTo>
                        <a:pt x="179" y="85"/>
                      </a:lnTo>
                      <a:lnTo>
                        <a:pt x="181" y="85"/>
                      </a:lnTo>
                      <a:lnTo>
                        <a:pt x="181" y="87"/>
                      </a:lnTo>
                      <a:lnTo>
                        <a:pt x="183" y="87"/>
                      </a:lnTo>
                      <a:lnTo>
                        <a:pt x="183" y="89"/>
                      </a:lnTo>
                      <a:lnTo>
                        <a:pt x="181" y="89"/>
                      </a:lnTo>
                      <a:lnTo>
                        <a:pt x="181" y="91"/>
                      </a:lnTo>
                      <a:lnTo>
                        <a:pt x="179" y="91"/>
                      </a:lnTo>
                      <a:lnTo>
                        <a:pt x="179" y="89"/>
                      </a:lnTo>
                      <a:lnTo>
                        <a:pt x="179" y="91"/>
                      </a:lnTo>
                      <a:lnTo>
                        <a:pt x="177" y="91"/>
                      </a:lnTo>
                      <a:lnTo>
                        <a:pt x="177" y="92"/>
                      </a:lnTo>
                      <a:lnTo>
                        <a:pt x="175" y="92"/>
                      </a:lnTo>
                      <a:lnTo>
                        <a:pt x="173" y="92"/>
                      </a:lnTo>
                      <a:lnTo>
                        <a:pt x="173" y="94"/>
                      </a:lnTo>
                      <a:lnTo>
                        <a:pt x="171" y="94"/>
                      </a:lnTo>
                      <a:lnTo>
                        <a:pt x="171" y="96"/>
                      </a:lnTo>
                      <a:lnTo>
                        <a:pt x="169" y="96"/>
                      </a:lnTo>
                      <a:lnTo>
                        <a:pt x="169" y="98"/>
                      </a:lnTo>
                      <a:lnTo>
                        <a:pt x="169" y="100"/>
                      </a:lnTo>
                      <a:lnTo>
                        <a:pt x="168" y="100"/>
                      </a:lnTo>
                      <a:lnTo>
                        <a:pt x="166" y="100"/>
                      </a:lnTo>
                      <a:lnTo>
                        <a:pt x="164" y="100"/>
                      </a:lnTo>
                      <a:lnTo>
                        <a:pt x="162" y="102"/>
                      </a:lnTo>
                      <a:lnTo>
                        <a:pt x="160" y="102"/>
                      </a:lnTo>
                      <a:lnTo>
                        <a:pt x="158" y="102"/>
                      </a:lnTo>
                      <a:lnTo>
                        <a:pt x="156" y="102"/>
                      </a:lnTo>
                      <a:lnTo>
                        <a:pt x="154" y="102"/>
                      </a:lnTo>
                      <a:lnTo>
                        <a:pt x="152" y="102"/>
                      </a:lnTo>
                      <a:lnTo>
                        <a:pt x="152" y="104"/>
                      </a:lnTo>
                      <a:lnTo>
                        <a:pt x="150" y="104"/>
                      </a:lnTo>
                      <a:lnTo>
                        <a:pt x="150" y="106"/>
                      </a:lnTo>
                      <a:lnTo>
                        <a:pt x="148" y="106"/>
                      </a:lnTo>
                      <a:lnTo>
                        <a:pt x="146" y="106"/>
                      </a:lnTo>
                      <a:lnTo>
                        <a:pt x="144" y="106"/>
                      </a:lnTo>
                      <a:lnTo>
                        <a:pt x="143" y="106"/>
                      </a:lnTo>
                      <a:lnTo>
                        <a:pt x="141" y="106"/>
                      </a:lnTo>
                      <a:lnTo>
                        <a:pt x="139" y="106"/>
                      </a:lnTo>
                      <a:lnTo>
                        <a:pt x="137" y="106"/>
                      </a:lnTo>
                      <a:lnTo>
                        <a:pt x="135" y="106"/>
                      </a:lnTo>
                      <a:lnTo>
                        <a:pt x="133" y="106"/>
                      </a:lnTo>
                      <a:lnTo>
                        <a:pt x="131" y="106"/>
                      </a:lnTo>
                      <a:lnTo>
                        <a:pt x="129" y="106"/>
                      </a:lnTo>
                      <a:lnTo>
                        <a:pt x="127" y="106"/>
                      </a:lnTo>
                      <a:lnTo>
                        <a:pt x="125" y="106"/>
                      </a:lnTo>
                      <a:lnTo>
                        <a:pt x="123" y="106"/>
                      </a:lnTo>
                      <a:lnTo>
                        <a:pt x="121" y="106"/>
                      </a:lnTo>
                      <a:lnTo>
                        <a:pt x="120" y="106"/>
                      </a:lnTo>
                      <a:lnTo>
                        <a:pt x="118" y="106"/>
                      </a:lnTo>
                      <a:lnTo>
                        <a:pt x="116" y="106"/>
                      </a:lnTo>
                      <a:lnTo>
                        <a:pt x="114" y="106"/>
                      </a:lnTo>
                      <a:lnTo>
                        <a:pt x="112" y="106"/>
                      </a:lnTo>
                      <a:lnTo>
                        <a:pt x="110" y="106"/>
                      </a:lnTo>
                      <a:lnTo>
                        <a:pt x="108" y="106"/>
                      </a:lnTo>
                      <a:lnTo>
                        <a:pt x="106" y="106"/>
                      </a:lnTo>
                      <a:lnTo>
                        <a:pt x="104" y="106"/>
                      </a:lnTo>
                      <a:lnTo>
                        <a:pt x="102" y="106"/>
                      </a:lnTo>
                      <a:lnTo>
                        <a:pt x="100" y="106"/>
                      </a:lnTo>
                      <a:lnTo>
                        <a:pt x="98" y="106"/>
                      </a:lnTo>
                      <a:lnTo>
                        <a:pt x="96" y="106"/>
                      </a:lnTo>
                      <a:lnTo>
                        <a:pt x="95" y="106"/>
                      </a:lnTo>
                      <a:lnTo>
                        <a:pt x="93" y="106"/>
                      </a:lnTo>
                      <a:lnTo>
                        <a:pt x="91" y="106"/>
                      </a:lnTo>
                      <a:lnTo>
                        <a:pt x="89" y="106"/>
                      </a:lnTo>
                      <a:lnTo>
                        <a:pt x="87" y="106"/>
                      </a:lnTo>
                      <a:lnTo>
                        <a:pt x="85" y="106"/>
                      </a:lnTo>
                      <a:lnTo>
                        <a:pt x="83" y="106"/>
                      </a:lnTo>
                      <a:lnTo>
                        <a:pt x="81" y="106"/>
                      </a:lnTo>
                      <a:lnTo>
                        <a:pt x="79" y="106"/>
                      </a:lnTo>
                      <a:lnTo>
                        <a:pt x="77" y="106"/>
                      </a:lnTo>
                      <a:lnTo>
                        <a:pt x="75" y="106"/>
                      </a:lnTo>
                      <a:lnTo>
                        <a:pt x="73" y="106"/>
                      </a:lnTo>
                      <a:lnTo>
                        <a:pt x="72" y="106"/>
                      </a:lnTo>
                      <a:lnTo>
                        <a:pt x="70" y="106"/>
                      </a:lnTo>
                      <a:lnTo>
                        <a:pt x="68" y="106"/>
                      </a:lnTo>
                      <a:lnTo>
                        <a:pt x="66" y="106"/>
                      </a:lnTo>
                      <a:lnTo>
                        <a:pt x="64" y="106"/>
                      </a:lnTo>
                      <a:lnTo>
                        <a:pt x="62" y="106"/>
                      </a:lnTo>
                      <a:lnTo>
                        <a:pt x="60" y="106"/>
                      </a:lnTo>
                      <a:lnTo>
                        <a:pt x="58" y="106"/>
                      </a:lnTo>
                      <a:lnTo>
                        <a:pt x="56" y="106"/>
                      </a:lnTo>
                      <a:lnTo>
                        <a:pt x="54" y="106"/>
                      </a:lnTo>
                      <a:lnTo>
                        <a:pt x="52" y="106"/>
                      </a:lnTo>
                      <a:lnTo>
                        <a:pt x="50" y="106"/>
                      </a:lnTo>
                      <a:lnTo>
                        <a:pt x="48" y="106"/>
                      </a:lnTo>
                      <a:lnTo>
                        <a:pt x="47" y="106"/>
                      </a:lnTo>
                      <a:lnTo>
                        <a:pt x="45" y="106"/>
                      </a:lnTo>
                      <a:lnTo>
                        <a:pt x="43" y="106"/>
                      </a:lnTo>
                      <a:lnTo>
                        <a:pt x="41" y="106"/>
                      </a:lnTo>
                      <a:lnTo>
                        <a:pt x="39" y="106"/>
                      </a:lnTo>
                      <a:lnTo>
                        <a:pt x="37" y="106"/>
                      </a:lnTo>
                      <a:lnTo>
                        <a:pt x="35" y="106"/>
                      </a:lnTo>
                      <a:lnTo>
                        <a:pt x="33" y="106"/>
                      </a:lnTo>
                      <a:lnTo>
                        <a:pt x="31" y="106"/>
                      </a:lnTo>
                      <a:lnTo>
                        <a:pt x="29" y="106"/>
                      </a:lnTo>
                      <a:lnTo>
                        <a:pt x="27" y="106"/>
                      </a:lnTo>
                      <a:lnTo>
                        <a:pt x="25" y="106"/>
                      </a:lnTo>
                      <a:lnTo>
                        <a:pt x="24" y="106"/>
                      </a:lnTo>
                      <a:lnTo>
                        <a:pt x="22" y="106"/>
                      </a:lnTo>
                      <a:lnTo>
                        <a:pt x="20" y="106"/>
                      </a:lnTo>
                      <a:lnTo>
                        <a:pt x="18" y="106"/>
                      </a:lnTo>
                      <a:lnTo>
                        <a:pt x="16" y="106"/>
                      </a:lnTo>
                      <a:lnTo>
                        <a:pt x="14" y="106"/>
                      </a:lnTo>
                      <a:lnTo>
                        <a:pt x="12" y="106"/>
                      </a:lnTo>
                      <a:lnTo>
                        <a:pt x="10" y="106"/>
                      </a:lnTo>
                      <a:lnTo>
                        <a:pt x="8" y="106"/>
                      </a:lnTo>
                      <a:lnTo>
                        <a:pt x="6" y="106"/>
                      </a:lnTo>
                      <a:lnTo>
                        <a:pt x="4" y="106"/>
                      </a:lnTo>
                      <a:lnTo>
                        <a:pt x="2" y="106"/>
                      </a:lnTo>
                      <a:lnTo>
                        <a:pt x="0" y="106"/>
                      </a:lnTo>
                      <a:lnTo>
                        <a:pt x="0" y="104"/>
                      </a:lnTo>
                      <a:lnTo>
                        <a:pt x="0" y="102"/>
                      </a:lnTo>
                      <a:lnTo>
                        <a:pt x="0" y="100"/>
                      </a:lnTo>
                      <a:lnTo>
                        <a:pt x="0" y="98"/>
                      </a:lnTo>
                      <a:lnTo>
                        <a:pt x="0" y="96"/>
                      </a:lnTo>
                      <a:lnTo>
                        <a:pt x="0" y="94"/>
                      </a:lnTo>
                      <a:lnTo>
                        <a:pt x="0" y="92"/>
                      </a:lnTo>
                      <a:lnTo>
                        <a:pt x="0" y="91"/>
                      </a:lnTo>
                      <a:lnTo>
                        <a:pt x="0" y="89"/>
                      </a:lnTo>
                      <a:lnTo>
                        <a:pt x="0" y="87"/>
                      </a:lnTo>
                      <a:lnTo>
                        <a:pt x="0" y="85"/>
                      </a:lnTo>
                      <a:lnTo>
                        <a:pt x="0" y="83"/>
                      </a:lnTo>
                      <a:lnTo>
                        <a:pt x="0" y="81"/>
                      </a:lnTo>
                      <a:lnTo>
                        <a:pt x="0" y="79"/>
                      </a:lnTo>
                      <a:lnTo>
                        <a:pt x="0" y="77"/>
                      </a:lnTo>
                      <a:lnTo>
                        <a:pt x="0" y="75"/>
                      </a:lnTo>
                      <a:lnTo>
                        <a:pt x="0" y="73"/>
                      </a:lnTo>
                      <a:lnTo>
                        <a:pt x="0" y="71"/>
                      </a:lnTo>
                      <a:lnTo>
                        <a:pt x="0" y="69"/>
                      </a:lnTo>
                      <a:lnTo>
                        <a:pt x="0" y="68"/>
                      </a:lnTo>
                      <a:lnTo>
                        <a:pt x="0" y="66"/>
                      </a:lnTo>
                      <a:lnTo>
                        <a:pt x="0" y="62"/>
                      </a:lnTo>
                      <a:lnTo>
                        <a:pt x="0" y="60"/>
                      </a:lnTo>
                      <a:lnTo>
                        <a:pt x="0" y="58"/>
                      </a:lnTo>
                      <a:lnTo>
                        <a:pt x="0" y="56"/>
                      </a:lnTo>
                      <a:lnTo>
                        <a:pt x="0" y="54"/>
                      </a:lnTo>
                      <a:lnTo>
                        <a:pt x="0" y="52"/>
                      </a:lnTo>
                      <a:lnTo>
                        <a:pt x="0" y="50"/>
                      </a:lnTo>
                      <a:lnTo>
                        <a:pt x="0" y="48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lnTo>
                        <a:pt x="0" y="41"/>
                      </a:lnTo>
                      <a:lnTo>
                        <a:pt x="0" y="39"/>
                      </a:lnTo>
                      <a:lnTo>
                        <a:pt x="0" y="37"/>
                      </a:lnTo>
                      <a:lnTo>
                        <a:pt x="0" y="33"/>
                      </a:lnTo>
                      <a:lnTo>
                        <a:pt x="0" y="31"/>
                      </a:lnTo>
                      <a:lnTo>
                        <a:pt x="0" y="29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0" y="18"/>
                      </a:lnTo>
                      <a:lnTo>
                        <a:pt x="0" y="16"/>
                      </a:lnTo>
                      <a:lnTo>
                        <a:pt x="0" y="14"/>
                      </a:lnTo>
                      <a:lnTo>
                        <a:pt x="0" y="12"/>
                      </a:lnTo>
                      <a:lnTo>
                        <a:pt x="2" y="12"/>
                      </a:lnTo>
                      <a:lnTo>
                        <a:pt x="2" y="10"/>
                      </a:lnTo>
                      <a:lnTo>
                        <a:pt x="4" y="10"/>
                      </a:lnTo>
                      <a:lnTo>
                        <a:pt x="6" y="10"/>
                      </a:lnTo>
                      <a:lnTo>
                        <a:pt x="6" y="8"/>
                      </a:lnTo>
                      <a:lnTo>
                        <a:pt x="8" y="8"/>
                      </a:lnTo>
                      <a:lnTo>
                        <a:pt x="10" y="8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2" y="4"/>
                      </a:lnTo>
                      <a:lnTo>
                        <a:pt x="14" y="4"/>
                      </a:lnTo>
                      <a:lnTo>
                        <a:pt x="12" y="4"/>
                      </a:lnTo>
                      <a:lnTo>
                        <a:pt x="12" y="6"/>
                      </a:lnTo>
                      <a:lnTo>
                        <a:pt x="14" y="6"/>
                      </a:lnTo>
                      <a:lnTo>
                        <a:pt x="14" y="4"/>
                      </a:lnTo>
                      <a:lnTo>
                        <a:pt x="14" y="6"/>
                      </a:lnTo>
                      <a:lnTo>
                        <a:pt x="14" y="4"/>
                      </a:lnTo>
                      <a:lnTo>
                        <a:pt x="16" y="4"/>
                      </a:lnTo>
                      <a:lnTo>
                        <a:pt x="18" y="4"/>
                      </a:lnTo>
                      <a:lnTo>
                        <a:pt x="18" y="2"/>
                      </a:lnTo>
                      <a:lnTo>
                        <a:pt x="20" y="2"/>
                      </a:lnTo>
                      <a:lnTo>
                        <a:pt x="22" y="2"/>
                      </a:lnTo>
                      <a:lnTo>
                        <a:pt x="22" y="0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56" name="Freeform 1389"/>
                <p:cNvSpPr>
                  <a:spLocks noEditPoints="1"/>
                </p:cNvSpPr>
                <p:nvPr/>
              </p:nvSpPr>
              <p:spPr bwMode="auto">
                <a:xfrm>
                  <a:off x="5272386" y="2896532"/>
                  <a:ext cx="241300" cy="192088"/>
                </a:xfrm>
                <a:custGeom>
                  <a:avLst/>
                  <a:gdLst>
                    <a:gd name="T0" fmla="*/ 77 w 152"/>
                    <a:gd name="T1" fmla="*/ 120 h 121"/>
                    <a:gd name="T2" fmla="*/ 77 w 152"/>
                    <a:gd name="T3" fmla="*/ 118 h 121"/>
                    <a:gd name="T4" fmla="*/ 85 w 152"/>
                    <a:gd name="T5" fmla="*/ 118 h 121"/>
                    <a:gd name="T6" fmla="*/ 81 w 152"/>
                    <a:gd name="T7" fmla="*/ 114 h 121"/>
                    <a:gd name="T8" fmla="*/ 83 w 152"/>
                    <a:gd name="T9" fmla="*/ 112 h 121"/>
                    <a:gd name="T10" fmla="*/ 92 w 152"/>
                    <a:gd name="T11" fmla="*/ 110 h 121"/>
                    <a:gd name="T12" fmla="*/ 87 w 152"/>
                    <a:gd name="T13" fmla="*/ 104 h 121"/>
                    <a:gd name="T14" fmla="*/ 90 w 152"/>
                    <a:gd name="T15" fmla="*/ 108 h 121"/>
                    <a:gd name="T16" fmla="*/ 87 w 152"/>
                    <a:gd name="T17" fmla="*/ 106 h 121"/>
                    <a:gd name="T18" fmla="*/ 85 w 152"/>
                    <a:gd name="T19" fmla="*/ 108 h 121"/>
                    <a:gd name="T20" fmla="*/ 87 w 152"/>
                    <a:gd name="T21" fmla="*/ 102 h 121"/>
                    <a:gd name="T22" fmla="*/ 110 w 152"/>
                    <a:gd name="T23" fmla="*/ 97 h 121"/>
                    <a:gd name="T24" fmla="*/ 114 w 152"/>
                    <a:gd name="T25" fmla="*/ 95 h 121"/>
                    <a:gd name="T26" fmla="*/ 114 w 152"/>
                    <a:gd name="T27" fmla="*/ 93 h 121"/>
                    <a:gd name="T28" fmla="*/ 119 w 152"/>
                    <a:gd name="T29" fmla="*/ 89 h 121"/>
                    <a:gd name="T30" fmla="*/ 125 w 152"/>
                    <a:gd name="T31" fmla="*/ 85 h 121"/>
                    <a:gd name="T32" fmla="*/ 129 w 152"/>
                    <a:gd name="T33" fmla="*/ 75 h 121"/>
                    <a:gd name="T34" fmla="*/ 112 w 152"/>
                    <a:gd name="T35" fmla="*/ 89 h 121"/>
                    <a:gd name="T36" fmla="*/ 110 w 152"/>
                    <a:gd name="T37" fmla="*/ 89 h 121"/>
                    <a:gd name="T38" fmla="*/ 108 w 152"/>
                    <a:gd name="T39" fmla="*/ 91 h 121"/>
                    <a:gd name="T40" fmla="*/ 106 w 152"/>
                    <a:gd name="T41" fmla="*/ 95 h 121"/>
                    <a:gd name="T42" fmla="*/ 104 w 152"/>
                    <a:gd name="T43" fmla="*/ 95 h 121"/>
                    <a:gd name="T44" fmla="*/ 102 w 152"/>
                    <a:gd name="T45" fmla="*/ 102 h 121"/>
                    <a:gd name="T46" fmla="*/ 102 w 152"/>
                    <a:gd name="T47" fmla="*/ 100 h 121"/>
                    <a:gd name="T48" fmla="*/ 100 w 152"/>
                    <a:gd name="T49" fmla="*/ 97 h 121"/>
                    <a:gd name="T50" fmla="*/ 100 w 152"/>
                    <a:gd name="T51" fmla="*/ 102 h 121"/>
                    <a:gd name="T52" fmla="*/ 94 w 152"/>
                    <a:gd name="T53" fmla="*/ 102 h 121"/>
                    <a:gd name="T54" fmla="*/ 92 w 152"/>
                    <a:gd name="T55" fmla="*/ 102 h 121"/>
                    <a:gd name="T56" fmla="*/ 87 w 152"/>
                    <a:gd name="T57" fmla="*/ 102 h 121"/>
                    <a:gd name="T58" fmla="*/ 79 w 152"/>
                    <a:gd name="T59" fmla="*/ 104 h 121"/>
                    <a:gd name="T60" fmla="*/ 81 w 152"/>
                    <a:gd name="T61" fmla="*/ 108 h 121"/>
                    <a:gd name="T62" fmla="*/ 81 w 152"/>
                    <a:gd name="T63" fmla="*/ 110 h 121"/>
                    <a:gd name="T64" fmla="*/ 79 w 152"/>
                    <a:gd name="T65" fmla="*/ 114 h 121"/>
                    <a:gd name="T66" fmla="*/ 75 w 152"/>
                    <a:gd name="T67" fmla="*/ 120 h 121"/>
                    <a:gd name="T68" fmla="*/ 71 w 152"/>
                    <a:gd name="T69" fmla="*/ 110 h 121"/>
                    <a:gd name="T70" fmla="*/ 64 w 152"/>
                    <a:gd name="T71" fmla="*/ 100 h 121"/>
                    <a:gd name="T72" fmla="*/ 60 w 152"/>
                    <a:gd name="T73" fmla="*/ 89 h 121"/>
                    <a:gd name="T74" fmla="*/ 52 w 152"/>
                    <a:gd name="T75" fmla="*/ 81 h 121"/>
                    <a:gd name="T76" fmla="*/ 44 w 152"/>
                    <a:gd name="T77" fmla="*/ 72 h 121"/>
                    <a:gd name="T78" fmla="*/ 39 w 152"/>
                    <a:gd name="T79" fmla="*/ 64 h 121"/>
                    <a:gd name="T80" fmla="*/ 27 w 152"/>
                    <a:gd name="T81" fmla="*/ 50 h 121"/>
                    <a:gd name="T82" fmla="*/ 18 w 152"/>
                    <a:gd name="T83" fmla="*/ 35 h 121"/>
                    <a:gd name="T84" fmla="*/ 4 w 152"/>
                    <a:gd name="T85" fmla="*/ 24 h 121"/>
                    <a:gd name="T86" fmla="*/ 4 w 152"/>
                    <a:gd name="T87" fmla="*/ 14 h 121"/>
                    <a:gd name="T88" fmla="*/ 18 w 152"/>
                    <a:gd name="T89" fmla="*/ 6 h 121"/>
                    <a:gd name="T90" fmla="*/ 27 w 152"/>
                    <a:gd name="T91" fmla="*/ 2 h 121"/>
                    <a:gd name="T92" fmla="*/ 41 w 152"/>
                    <a:gd name="T93" fmla="*/ 2 h 121"/>
                    <a:gd name="T94" fmla="*/ 66 w 152"/>
                    <a:gd name="T95" fmla="*/ 4 h 121"/>
                    <a:gd name="T96" fmla="*/ 81 w 152"/>
                    <a:gd name="T97" fmla="*/ 16 h 121"/>
                    <a:gd name="T98" fmla="*/ 110 w 152"/>
                    <a:gd name="T99" fmla="*/ 18 h 121"/>
                    <a:gd name="T100" fmla="*/ 127 w 152"/>
                    <a:gd name="T101" fmla="*/ 29 h 121"/>
                    <a:gd name="T102" fmla="*/ 144 w 152"/>
                    <a:gd name="T103" fmla="*/ 47 h 121"/>
                    <a:gd name="T104" fmla="*/ 146 w 152"/>
                    <a:gd name="T105" fmla="*/ 56 h 121"/>
                    <a:gd name="T106" fmla="*/ 135 w 152"/>
                    <a:gd name="T107" fmla="*/ 70 h 121"/>
                    <a:gd name="T108" fmla="*/ 131 w 152"/>
                    <a:gd name="T109" fmla="*/ 72 h 121"/>
                    <a:gd name="T110" fmla="*/ 131 w 152"/>
                    <a:gd name="T111" fmla="*/ 70 h 121"/>
                    <a:gd name="T112" fmla="*/ 131 w 152"/>
                    <a:gd name="T113" fmla="*/ 79 h 121"/>
                    <a:gd name="T114" fmla="*/ 127 w 152"/>
                    <a:gd name="T115" fmla="*/ 81 h 121"/>
                    <a:gd name="T116" fmla="*/ 123 w 152"/>
                    <a:gd name="T117" fmla="*/ 85 h 121"/>
                    <a:gd name="T118" fmla="*/ 115 w 152"/>
                    <a:gd name="T119" fmla="*/ 91 h 1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52" h="121">
                      <a:moveTo>
                        <a:pt x="77" y="120"/>
                      </a:moveTo>
                      <a:lnTo>
                        <a:pt x="79" y="120"/>
                      </a:lnTo>
                      <a:lnTo>
                        <a:pt x="79" y="121"/>
                      </a:lnTo>
                      <a:lnTo>
                        <a:pt x="77" y="121"/>
                      </a:lnTo>
                      <a:lnTo>
                        <a:pt x="77" y="120"/>
                      </a:lnTo>
                      <a:close/>
                      <a:moveTo>
                        <a:pt x="77" y="120"/>
                      </a:moveTo>
                      <a:lnTo>
                        <a:pt x="77" y="121"/>
                      </a:lnTo>
                      <a:lnTo>
                        <a:pt x="79" y="121"/>
                      </a:lnTo>
                      <a:lnTo>
                        <a:pt x="77" y="121"/>
                      </a:lnTo>
                      <a:lnTo>
                        <a:pt x="75" y="121"/>
                      </a:lnTo>
                      <a:lnTo>
                        <a:pt x="75" y="120"/>
                      </a:lnTo>
                      <a:lnTo>
                        <a:pt x="77" y="120"/>
                      </a:lnTo>
                      <a:close/>
                      <a:moveTo>
                        <a:pt x="77" y="120"/>
                      </a:moveTo>
                      <a:lnTo>
                        <a:pt x="79" y="120"/>
                      </a:lnTo>
                      <a:lnTo>
                        <a:pt x="77" y="120"/>
                      </a:lnTo>
                      <a:close/>
                      <a:moveTo>
                        <a:pt x="79" y="118"/>
                      </a:moveTo>
                      <a:lnTo>
                        <a:pt x="79" y="120"/>
                      </a:lnTo>
                      <a:lnTo>
                        <a:pt x="77" y="120"/>
                      </a:lnTo>
                      <a:lnTo>
                        <a:pt x="77" y="118"/>
                      </a:lnTo>
                      <a:lnTo>
                        <a:pt x="79" y="118"/>
                      </a:lnTo>
                      <a:close/>
                      <a:moveTo>
                        <a:pt x="79" y="118"/>
                      </a:moveTo>
                      <a:lnTo>
                        <a:pt x="77" y="118"/>
                      </a:lnTo>
                      <a:lnTo>
                        <a:pt x="79" y="118"/>
                      </a:lnTo>
                      <a:lnTo>
                        <a:pt x="77" y="118"/>
                      </a:lnTo>
                      <a:lnTo>
                        <a:pt x="77" y="120"/>
                      </a:lnTo>
                      <a:lnTo>
                        <a:pt x="77" y="118"/>
                      </a:lnTo>
                      <a:lnTo>
                        <a:pt x="79" y="118"/>
                      </a:lnTo>
                      <a:lnTo>
                        <a:pt x="77" y="118"/>
                      </a:lnTo>
                      <a:lnTo>
                        <a:pt x="79" y="118"/>
                      </a:lnTo>
                      <a:close/>
                      <a:moveTo>
                        <a:pt x="81" y="118"/>
                      </a:moveTo>
                      <a:lnTo>
                        <a:pt x="81" y="116"/>
                      </a:lnTo>
                      <a:lnTo>
                        <a:pt x="81" y="118"/>
                      </a:lnTo>
                      <a:close/>
                      <a:moveTo>
                        <a:pt x="79" y="116"/>
                      </a:moveTo>
                      <a:lnTo>
                        <a:pt x="79" y="114"/>
                      </a:lnTo>
                      <a:lnTo>
                        <a:pt x="79" y="116"/>
                      </a:lnTo>
                      <a:close/>
                      <a:moveTo>
                        <a:pt x="83" y="114"/>
                      </a:moveTo>
                      <a:lnTo>
                        <a:pt x="85" y="114"/>
                      </a:lnTo>
                      <a:lnTo>
                        <a:pt x="85" y="116"/>
                      </a:lnTo>
                      <a:lnTo>
                        <a:pt x="85" y="118"/>
                      </a:lnTo>
                      <a:lnTo>
                        <a:pt x="83" y="118"/>
                      </a:lnTo>
                      <a:lnTo>
                        <a:pt x="81" y="118"/>
                      </a:lnTo>
                      <a:lnTo>
                        <a:pt x="81" y="120"/>
                      </a:lnTo>
                      <a:lnTo>
                        <a:pt x="81" y="118"/>
                      </a:lnTo>
                      <a:lnTo>
                        <a:pt x="81" y="116"/>
                      </a:lnTo>
                      <a:lnTo>
                        <a:pt x="81" y="118"/>
                      </a:lnTo>
                      <a:lnTo>
                        <a:pt x="81" y="116"/>
                      </a:lnTo>
                      <a:lnTo>
                        <a:pt x="83" y="116"/>
                      </a:lnTo>
                      <a:lnTo>
                        <a:pt x="83" y="114"/>
                      </a:lnTo>
                      <a:close/>
                      <a:moveTo>
                        <a:pt x="83" y="114"/>
                      </a:moveTo>
                      <a:lnTo>
                        <a:pt x="83" y="116"/>
                      </a:lnTo>
                      <a:lnTo>
                        <a:pt x="81" y="116"/>
                      </a:lnTo>
                      <a:lnTo>
                        <a:pt x="81" y="114"/>
                      </a:lnTo>
                      <a:lnTo>
                        <a:pt x="83" y="114"/>
                      </a:lnTo>
                      <a:close/>
                      <a:moveTo>
                        <a:pt x="90" y="110"/>
                      </a:moveTo>
                      <a:lnTo>
                        <a:pt x="90" y="112"/>
                      </a:lnTo>
                      <a:lnTo>
                        <a:pt x="90" y="110"/>
                      </a:lnTo>
                      <a:lnTo>
                        <a:pt x="92" y="110"/>
                      </a:lnTo>
                      <a:lnTo>
                        <a:pt x="92" y="112"/>
                      </a:lnTo>
                      <a:lnTo>
                        <a:pt x="90" y="112"/>
                      </a:lnTo>
                      <a:lnTo>
                        <a:pt x="89" y="112"/>
                      </a:lnTo>
                      <a:lnTo>
                        <a:pt x="89" y="114"/>
                      </a:lnTo>
                      <a:lnTo>
                        <a:pt x="89" y="112"/>
                      </a:lnTo>
                      <a:lnTo>
                        <a:pt x="90" y="112"/>
                      </a:lnTo>
                      <a:lnTo>
                        <a:pt x="90" y="110"/>
                      </a:lnTo>
                      <a:close/>
                      <a:moveTo>
                        <a:pt x="83" y="112"/>
                      </a:moveTo>
                      <a:lnTo>
                        <a:pt x="81" y="112"/>
                      </a:lnTo>
                      <a:lnTo>
                        <a:pt x="81" y="110"/>
                      </a:lnTo>
                      <a:lnTo>
                        <a:pt x="83" y="110"/>
                      </a:lnTo>
                      <a:lnTo>
                        <a:pt x="83" y="112"/>
                      </a:lnTo>
                      <a:close/>
                      <a:moveTo>
                        <a:pt x="90" y="110"/>
                      </a:moveTo>
                      <a:lnTo>
                        <a:pt x="90" y="112"/>
                      </a:lnTo>
                      <a:lnTo>
                        <a:pt x="90" y="110"/>
                      </a:lnTo>
                      <a:lnTo>
                        <a:pt x="89" y="110"/>
                      </a:lnTo>
                      <a:lnTo>
                        <a:pt x="90" y="110"/>
                      </a:lnTo>
                      <a:close/>
                      <a:moveTo>
                        <a:pt x="92" y="108"/>
                      </a:moveTo>
                      <a:lnTo>
                        <a:pt x="92" y="110"/>
                      </a:lnTo>
                      <a:lnTo>
                        <a:pt x="92" y="108"/>
                      </a:lnTo>
                      <a:lnTo>
                        <a:pt x="92" y="110"/>
                      </a:lnTo>
                      <a:lnTo>
                        <a:pt x="90" y="110"/>
                      </a:lnTo>
                      <a:lnTo>
                        <a:pt x="90" y="108"/>
                      </a:lnTo>
                      <a:lnTo>
                        <a:pt x="92" y="108"/>
                      </a:lnTo>
                      <a:close/>
                      <a:moveTo>
                        <a:pt x="81" y="106"/>
                      </a:moveTo>
                      <a:lnTo>
                        <a:pt x="81" y="104"/>
                      </a:lnTo>
                      <a:lnTo>
                        <a:pt x="81" y="106"/>
                      </a:lnTo>
                      <a:close/>
                      <a:moveTo>
                        <a:pt x="90" y="106"/>
                      </a:moveTo>
                      <a:lnTo>
                        <a:pt x="89" y="106"/>
                      </a:lnTo>
                      <a:lnTo>
                        <a:pt x="89" y="104"/>
                      </a:lnTo>
                      <a:lnTo>
                        <a:pt x="90" y="104"/>
                      </a:lnTo>
                      <a:lnTo>
                        <a:pt x="90" y="106"/>
                      </a:lnTo>
                      <a:close/>
                      <a:moveTo>
                        <a:pt x="85" y="104"/>
                      </a:moveTo>
                      <a:lnTo>
                        <a:pt x="87" y="104"/>
                      </a:lnTo>
                      <a:lnTo>
                        <a:pt x="87" y="106"/>
                      </a:lnTo>
                      <a:lnTo>
                        <a:pt x="87" y="104"/>
                      </a:lnTo>
                      <a:lnTo>
                        <a:pt x="89" y="106"/>
                      </a:lnTo>
                      <a:lnTo>
                        <a:pt x="89" y="104"/>
                      </a:lnTo>
                      <a:lnTo>
                        <a:pt x="89" y="106"/>
                      </a:lnTo>
                      <a:lnTo>
                        <a:pt x="87" y="106"/>
                      </a:lnTo>
                      <a:lnTo>
                        <a:pt x="87" y="108"/>
                      </a:lnTo>
                      <a:lnTo>
                        <a:pt x="87" y="106"/>
                      </a:lnTo>
                      <a:lnTo>
                        <a:pt x="89" y="106"/>
                      </a:lnTo>
                      <a:lnTo>
                        <a:pt x="90" y="106"/>
                      </a:lnTo>
                      <a:lnTo>
                        <a:pt x="90" y="108"/>
                      </a:lnTo>
                      <a:lnTo>
                        <a:pt x="92" y="108"/>
                      </a:lnTo>
                      <a:lnTo>
                        <a:pt x="90" y="108"/>
                      </a:lnTo>
                      <a:lnTo>
                        <a:pt x="90" y="110"/>
                      </a:lnTo>
                      <a:lnTo>
                        <a:pt x="89" y="110"/>
                      </a:lnTo>
                      <a:lnTo>
                        <a:pt x="89" y="112"/>
                      </a:lnTo>
                      <a:lnTo>
                        <a:pt x="87" y="112"/>
                      </a:lnTo>
                      <a:lnTo>
                        <a:pt x="87" y="114"/>
                      </a:lnTo>
                      <a:lnTo>
                        <a:pt x="87" y="112"/>
                      </a:lnTo>
                      <a:lnTo>
                        <a:pt x="87" y="110"/>
                      </a:lnTo>
                      <a:lnTo>
                        <a:pt x="87" y="108"/>
                      </a:lnTo>
                      <a:lnTo>
                        <a:pt x="87" y="110"/>
                      </a:lnTo>
                      <a:lnTo>
                        <a:pt x="85" y="110"/>
                      </a:lnTo>
                      <a:lnTo>
                        <a:pt x="85" y="108"/>
                      </a:lnTo>
                      <a:lnTo>
                        <a:pt x="85" y="106"/>
                      </a:lnTo>
                      <a:lnTo>
                        <a:pt x="87" y="106"/>
                      </a:lnTo>
                      <a:lnTo>
                        <a:pt x="85" y="106"/>
                      </a:lnTo>
                      <a:lnTo>
                        <a:pt x="85" y="104"/>
                      </a:lnTo>
                      <a:close/>
                      <a:moveTo>
                        <a:pt x="94" y="104"/>
                      </a:moveTo>
                      <a:lnTo>
                        <a:pt x="94" y="106"/>
                      </a:lnTo>
                      <a:lnTo>
                        <a:pt x="92" y="106"/>
                      </a:lnTo>
                      <a:lnTo>
                        <a:pt x="92" y="104"/>
                      </a:lnTo>
                      <a:lnTo>
                        <a:pt x="92" y="102"/>
                      </a:lnTo>
                      <a:lnTo>
                        <a:pt x="94" y="104"/>
                      </a:lnTo>
                      <a:close/>
                      <a:moveTo>
                        <a:pt x="83" y="102"/>
                      </a:moveTo>
                      <a:lnTo>
                        <a:pt x="83" y="104"/>
                      </a:lnTo>
                      <a:lnTo>
                        <a:pt x="85" y="104"/>
                      </a:lnTo>
                      <a:lnTo>
                        <a:pt x="85" y="106"/>
                      </a:lnTo>
                      <a:lnTo>
                        <a:pt x="85" y="108"/>
                      </a:lnTo>
                      <a:lnTo>
                        <a:pt x="85" y="110"/>
                      </a:lnTo>
                      <a:lnTo>
                        <a:pt x="83" y="110"/>
                      </a:lnTo>
                      <a:lnTo>
                        <a:pt x="85" y="110"/>
                      </a:lnTo>
                      <a:lnTo>
                        <a:pt x="85" y="112"/>
                      </a:lnTo>
                      <a:lnTo>
                        <a:pt x="83" y="110"/>
                      </a:lnTo>
                      <a:lnTo>
                        <a:pt x="83" y="108"/>
                      </a:lnTo>
                      <a:lnTo>
                        <a:pt x="81" y="108"/>
                      </a:lnTo>
                      <a:lnTo>
                        <a:pt x="81" y="106"/>
                      </a:lnTo>
                      <a:lnTo>
                        <a:pt x="81" y="104"/>
                      </a:lnTo>
                      <a:lnTo>
                        <a:pt x="83" y="104"/>
                      </a:lnTo>
                      <a:lnTo>
                        <a:pt x="83" y="102"/>
                      </a:lnTo>
                      <a:close/>
                      <a:moveTo>
                        <a:pt x="89" y="102"/>
                      </a:moveTo>
                      <a:lnTo>
                        <a:pt x="87" y="102"/>
                      </a:lnTo>
                      <a:lnTo>
                        <a:pt x="89" y="102"/>
                      </a:lnTo>
                      <a:close/>
                      <a:moveTo>
                        <a:pt x="98" y="100"/>
                      </a:moveTo>
                      <a:lnTo>
                        <a:pt x="96" y="100"/>
                      </a:lnTo>
                      <a:lnTo>
                        <a:pt x="98" y="100"/>
                      </a:lnTo>
                      <a:close/>
                      <a:moveTo>
                        <a:pt x="108" y="98"/>
                      </a:moveTo>
                      <a:lnTo>
                        <a:pt x="108" y="100"/>
                      </a:lnTo>
                      <a:lnTo>
                        <a:pt x="108" y="98"/>
                      </a:lnTo>
                      <a:lnTo>
                        <a:pt x="110" y="98"/>
                      </a:lnTo>
                      <a:lnTo>
                        <a:pt x="108" y="98"/>
                      </a:lnTo>
                      <a:close/>
                      <a:moveTo>
                        <a:pt x="110" y="98"/>
                      </a:moveTo>
                      <a:lnTo>
                        <a:pt x="108" y="98"/>
                      </a:lnTo>
                      <a:lnTo>
                        <a:pt x="110" y="98"/>
                      </a:lnTo>
                      <a:lnTo>
                        <a:pt x="110" y="97"/>
                      </a:lnTo>
                      <a:lnTo>
                        <a:pt x="110" y="98"/>
                      </a:lnTo>
                      <a:close/>
                      <a:moveTo>
                        <a:pt x="108" y="98"/>
                      </a:moveTo>
                      <a:lnTo>
                        <a:pt x="108" y="97"/>
                      </a:lnTo>
                      <a:lnTo>
                        <a:pt x="110" y="97"/>
                      </a:lnTo>
                      <a:lnTo>
                        <a:pt x="108" y="97"/>
                      </a:lnTo>
                      <a:lnTo>
                        <a:pt x="108" y="98"/>
                      </a:lnTo>
                      <a:close/>
                      <a:moveTo>
                        <a:pt x="112" y="95"/>
                      </a:moveTo>
                      <a:lnTo>
                        <a:pt x="110" y="95"/>
                      </a:lnTo>
                      <a:lnTo>
                        <a:pt x="112" y="95"/>
                      </a:lnTo>
                      <a:close/>
                      <a:moveTo>
                        <a:pt x="112" y="95"/>
                      </a:moveTo>
                      <a:lnTo>
                        <a:pt x="114" y="95"/>
                      </a:lnTo>
                      <a:lnTo>
                        <a:pt x="114" y="93"/>
                      </a:lnTo>
                      <a:lnTo>
                        <a:pt x="114" y="95"/>
                      </a:lnTo>
                      <a:lnTo>
                        <a:pt x="112" y="95"/>
                      </a:lnTo>
                      <a:close/>
                      <a:moveTo>
                        <a:pt x="108" y="93"/>
                      </a:moveTo>
                      <a:lnTo>
                        <a:pt x="110" y="93"/>
                      </a:lnTo>
                      <a:lnTo>
                        <a:pt x="108" y="93"/>
                      </a:lnTo>
                      <a:close/>
                      <a:moveTo>
                        <a:pt x="112" y="95"/>
                      </a:moveTo>
                      <a:lnTo>
                        <a:pt x="114" y="95"/>
                      </a:lnTo>
                      <a:lnTo>
                        <a:pt x="114" y="93"/>
                      </a:lnTo>
                      <a:lnTo>
                        <a:pt x="115" y="93"/>
                      </a:lnTo>
                      <a:lnTo>
                        <a:pt x="114" y="93"/>
                      </a:lnTo>
                      <a:lnTo>
                        <a:pt x="114" y="95"/>
                      </a:lnTo>
                      <a:lnTo>
                        <a:pt x="112" y="95"/>
                      </a:lnTo>
                      <a:close/>
                      <a:moveTo>
                        <a:pt x="114" y="91"/>
                      </a:moveTo>
                      <a:lnTo>
                        <a:pt x="114" y="93"/>
                      </a:lnTo>
                      <a:lnTo>
                        <a:pt x="114" y="91"/>
                      </a:lnTo>
                      <a:close/>
                      <a:moveTo>
                        <a:pt x="115" y="93"/>
                      </a:moveTo>
                      <a:lnTo>
                        <a:pt x="114" y="93"/>
                      </a:lnTo>
                      <a:lnTo>
                        <a:pt x="115" y="93"/>
                      </a:lnTo>
                      <a:lnTo>
                        <a:pt x="115" y="91"/>
                      </a:lnTo>
                      <a:lnTo>
                        <a:pt x="115" y="93"/>
                      </a:lnTo>
                      <a:close/>
                      <a:moveTo>
                        <a:pt x="117" y="91"/>
                      </a:moveTo>
                      <a:lnTo>
                        <a:pt x="115" y="91"/>
                      </a:lnTo>
                      <a:lnTo>
                        <a:pt x="115" y="89"/>
                      </a:lnTo>
                      <a:lnTo>
                        <a:pt x="117" y="89"/>
                      </a:lnTo>
                      <a:lnTo>
                        <a:pt x="117" y="91"/>
                      </a:lnTo>
                      <a:close/>
                      <a:moveTo>
                        <a:pt x="117" y="89"/>
                      </a:moveTo>
                      <a:lnTo>
                        <a:pt x="119" y="89"/>
                      </a:lnTo>
                      <a:lnTo>
                        <a:pt x="117" y="89"/>
                      </a:lnTo>
                      <a:close/>
                      <a:moveTo>
                        <a:pt x="117" y="89"/>
                      </a:moveTo>
                      <a:lnTo>
                        <a:pt x="119" y="89"/>
                      </a:lnTo>
                      <a:lnTo>
                        <a:pt x="119" y="91"/>
                      </a:lnTo>
                      <a:lnTo>
                        <a:pt x="117" y="91"/>
                      </a:lnTo>
                      <a:lnTo>
                        <a:pt x="117" y="89"/>
                      </a:lnTo>
                      <a:close/>
                      <a:moveTo>
                        <a:pt x="125" y="85"/>
                      </a:moveTo>
                      <a:lnTo>
                        <a:pt x="127" y="85"/>
                      </a:lnTo>
                      <a:lnTo>
                        <a:pt x="125" y="85"/>
                      </a:lnTo>
                      <a:close/>
                      <a:moveTo>
                        <a:pt x="125" y="83"/>
                      </a:moveTo>
                      <a:lnTo>
                        <a:pt x="125" y="85"/>
                      </a:lnTo>
                      <a:lnTo>
                        <a:pt x="127" y="85"/>
                      </a:lnTo>
                      <a:lnTo>
                        <a:pt x="125" y="85"/>
                      </a:lnTo>
                      <a:lnTo>
                        <a:pt x="125" y="83"/>
                      </a:lnTo>
                      <a:close/>
                      <a:moveTo>
                        <a:pt x="127" y="83"/>
                      </a:moveTo>
                      <a:lnTo>
                        <a:pt x="127" y="85"/>
                      </a:lnTo>
                      <a:lnTo>
                        <a:pt x="127" y="83"/>
                      </a:lnTo>
                      <a:close/>
                      <a:moveTo>
                        <a:pt x="129" y="79"/>
                      </a:moveTo>
                      <a:lnTo>
                        <a:pt x="131" y="79"/>
                      </a:lnTo>
                      <a:lnTo>
                        <a:pt x="129" y="79"/>
                      </a:lnTo>
                      <a:close/>
                      <a:moveTo>
                        <a:pt x="129" y="75"/>
                      </a:moveTo>
                      <a:lnTo>
                        <a:pt x="131" y="75"/>
                      </a:lnTo>
                      <a:lnTo>
                        <a:pt x="129" y="75"/>
                      </a:lnTo>
                      <a:close/>
                      <a:moveTo>
                        <a:pt x="129" y="75"/>
                      </a:moveTo>
                      <a:lnTo>
                        <a:pt x="129" y="73"/>
                      </a:lnTo>
                      <a:lnTo>
                        <a:pt x="129" y="75"/>
                      </a:lnTo>
                      <a:close/>
                      <a:moveTo>
                        <a:pt x="152" y="52"/>
                      </a:moveTo>
                      <a:lnTo>
                        <a:pt x="152" y="54"/>
                      </a:lnTo>
                      <a:lnTo>
                        <a:pt x="152" y="52"/>
                      </a:lnTo>
                      <a:close/>
                      <a:moveTo>
                        <a:pt x="114" y="91"/>
                      </a:moveTo>
                      <a:lnTo>
                        <a:pt x="114" y="93"/>
                      </a:lnTo>
                      <a:lnTo>
                        <a:pt x="112" y="95"/>
                      </a:lnTo>
                      <a:lnTo>
                        <a:pt x="110" y="95"/>
                      </a:lnTo>
                      <a:lnTo>
                        <a:pt x="110" y="93"/>
                      </a:lnTo>
                      <a:lnTo>
                        <a:pt x="110" y="91"/>
                      </a:lnTo>
                      <a:lnTo>
                        <a:pt x="112" y="91"/>
                      </a:lnTo>
                      <a:lnTo>
                        <a:pt x="112" y="89"/>
                      </a:lnTo>
                      <a:lnTo>
                        <a:pt x="114" y="89"/>
                      </a:lnTo>
                      <a:lnTo>
                        <a:pt x="112" y="89"/>
                      </a:lnTo>
                      <a:lnTo>
                        <a:pt x="114" y="89"/>
                      </a:lnTo>
                      <a:lnTo>
                        <a:pt x="112" y="89"/>
                      </a:lnTo>
                      <a:lnTo>
                        <a:pt x="112" y="91"/>
                      </a:lnTo>
                      <a:lnTo>
                        <a:pt x="110" y="91"/>
                      </a:lnTo>
                      <a:lnTo>
                        <a:pt x="110" y="93"/>
                      </a:lnTo>
                      <a:lnTo>
                        <a:pt x="108" y="93"/>
                      </a:lnTo>
                      <a:lnTo>
                        <a:pt x="108" y="91"/>
                      </a:lnTo>
                      <a:lnTo>
                        <a:pt x="108" y="89"/>
                      </a:lnTo>
                      <a:lnTo>
                        <a:pt x="110" y="89"/>
                      </a:lnTo>
                      <a:lnTo>
                        <a:pt x="110" y="87"/>
                      </a:lnTo>
                      <a:lnTo>
                        <a:pt x="110" y="89"/>
                      </a:lnTo>
                      <a:lnTo>
                        <a:pt x="108" y="89"/>
                      </a:lnTo>
                      <a:lnTo>
                        <a:pt x="110" y="89"/>
                      </a:lnTo>
                      <a:lnTo>
                        <a:pt x="110" y="87"/>
                      </a:lnTo>
                      <a:lnTo>
                        <a:pt x="108" y="89"/>
                      </a:lnTo>
                      <a:lnTo>
                        <a:pt x="108" y="87"/>
                      </a:lnTo>
                      <a:lnTo>
                        <a:pt x="110" y="87"/>
                      </a:lnTo>
                      <a:lnTo>
                        <a:pt x="108" y="87"/>
                      </a:lnTo>
                      <a:lnTo>
                        <a:pt x="110" y="87"/>
                      </a:lnTo>
                      <a:lnTo>
                        <a:pt x="108" y="87"/>
                      </a:lnTo>
                      <a:lnTo>
                        <a:pt x="110" y="87"/>
                      </a:lnTo>
                      <a:lnTo>
                        <a:pt x="108" y="87"/>
                      </a:lnTo>
                      <a:lnTo>
                        <a:pt x="110" y="87"/>
                      </a:lnTo>
                      <a:lnTo>
                        <a:pt x="108" y="87"/>
                      </a:lnTo>
                      <a:lnTo>
                        <a:pt x="108" y="89"/>
                      </a:lnTo>
                      <a:lnTo>
                        <a:pt x="108" y="91"/>
                      </a:lnTo>
                      <a:lnTo>
                        <a:pt x="108" y="93"/>
                      </a:lnTo>
                      <a:lnTo>
                        <a:pt x="108" y="95"/>
                      </a:lnTo>
                      <a:lnTo>
                        <a:pt x="108" y="93"/>
                      </a:lnTo>
                      <a:lnTo>
                        <a:pt x="106" y="93"/>
                      </a:lnTo>
                      <a:lnTo>
                        <a:pt x="106" y="91"/>
                      </a:lnTo>
                      <a:lnTo>
                        <a:pt x="106" y="93"/>
                      </a:lnTo>
                      <a:lnTo>
                        <a:pt x="106" y="91"/>
                      </a:lnTo>
                      <a:lnTo>
                        <a:pt x="104" y="91"/>
                      </a:lnTo>
                      <a:lnTo>
                        <a:pt x="106" y="91"/>
                      </a:lnTo>
                      <a:lnTo>
                        <a:pt x="106" y="93"/>
                      </a:lnTo>
                      <a:lnTo>
                        <a:pt x="108" y="93"/>
                      </a:lnTo>
                      <a:lnTo>
                        <a:pt x="108" y="95"/>
                      </a:lnTo>
                      <a:lnTo>
                        <a:pt x="106" y="95"/>
                      </a:lnTo>
                      <a:lnTo>
                        <a:pt x="108" y="95"/>
                      </a:lnTo>
                      <a:lnTo>
                        <a:pt x="110" y="95"/>
                      </a:lnTo>
                      <a:lnTo>
                        <a:pt x="110" y="97"/>
                      </a:lnTo>
                      <a:lnTo>
                        <a:pt x="108" y="97"/>
                      </a:lnTo>
                      <a:lnTo>
                        <a:pt x="108" y="98"/>
                      </a:lnTo>
                      <a:lnTo>
                        <a:pt x="106" y="98"/>
                      </a:lnTo>
                      <a:lnTo>
                        <a:pt x="108" y="98"/>
                      </a:lnTo>
                      <a:lnTo>
                        <a:pt x="106" y="98"/>
                      </a:lnTo>
                      <a:lnTo>
                        <a:pt x="106" y="100"/>
                      </a:lnTo>
                      <a:lnTo>
                        <a:pt x="106" y="98"/>
                      </a:lnTo>
                      <a:lnTo>
                        <a:pt x="106" y="97"/>
                      </a:lnTo>
                      <a:lnTo>
                        <a:pt x="106" y="95"/>
                      </a:lnTo>
                      <a:lnTo>
                        <a:pt x="104" y="95"/>
                      </a:lnTo>
                      <a:lnTo>
                        <a:pt x="102" y="95"/>
                      </a:lnTo>
                      <a:lnTo>
                        <a:pt x="104" y="95"/>
                      </a:lnTo>
                      <a:lnTo>
                        <a:pt x="106" y="95"/>
                      </a:lnTo>
                      <a:lnTo>
                        <a:pt x="106" y="97"/>
                      </a:lnTo>
                      <a:lnTo>
                        <a:pt x="106" y="98"/>
                      </a:lnTo>
                      <a:lnTo>
                        <a:pt x="104" y="98"/>
                      </a:lnTo>
                      <a:lnTo>
                        <a:pt x="104" y="100"/>
                      </a:lnTo>
                      <a:lnTo>
                        <a:pt x="102" y="100"/>
                      </a:lnTo>
                      <a:lnTo>
                        <a:pt x="104" y="100"/>
                      </a:lnTo>
                      <a:lnTo>
                        <a:pt x="106" y="100"/>
                      </a:lnTo>
                      <a:lnTo>
                        <a:pt x="104" y="100"/>
                      </a:lnTo>
                      <a:lnTo>
                        <a:pt x="102" y="100"/>
                      </a:lnTo>
                      <a:lnTo>
                        <a:pt x="102" y="102"/>
                      </a:lnTo>
                      <a:lnTo>
                        <a:pt x="102" y="100"/>
                      </a:lnTo>
                      <a:lnTo>
                        <a:pt x="102" y="102"/>
                      </a:lnTo>
                      <a:lnTo>
                        <a:pt x="100" y="102"/>
                      </a:lnTo>
                      <a:lnTo>
                        <a:pt x="100" y="100"/>
                      </a:lnTo>
                      <a:lnTo>
                        <a:pt x="102" y="100"/>
                      </a:lnTo>
                      <a:lnTo>
                        <a:pt x="100" y="100"/>
                      </a:lnTo>
                      <a:lnTo>
                        <a:pt x="102" y="100"/>
                      </a:lnTo>
                      <a:lnTo>
                        <a:pt x="100" y="100"/>
                      </a:lnTo>
                      <a:lnTo>
                        <a:pt x="102" y="100"/>
                      </a:lnTo>
                      <a:lnTo>
                        <a:pt x="102" y="98"/>
                      </a:lnTo>
                      <a:lnTo>
                        <a:pt x="102" y="100"/>
                      </a:lnTo>
                      <a:lnTo>
                        <a:pt x="100" y="100"/>
                      </a:lnTo>
                      <a:lnTo>
                        <a:pt x="102" y="100"/>
                      </a:lnTo>
                      <a:lnTo>
                        <a:pt x="100" y="100"/>
                      </a:lnTo>
                      <a:lnTo>
                        <a:pt x="100" y="102"/>
                      </a:lnTo>
                      <a:lnTo>
                        <a:pt x="100" y="100"/>
                      </a:lnTo>
                      <a:lnTo>
                        <a:pt x="98" y="100"/>
                      </a:lnTo>
                      <a:lnTo>
                        <a:pt x="100" y="100"/>
                      </a:lnTo>
                      <a:lnTo>
                        <a:pt x="98" y="100"/>
                      </a:lnTo>
                      <a:lnTo>
                        <a:pt x="98" y="98"/>
                      </a:lnTo>
                      <a:lnTo>
                        <a:pt x="100" y="98"/>
                      </a:lnTo>
                      <a:lnTo>
                        <a:pt x="100" y="97"/>
                      </a:lnTo>
                      <a:lnTo>
                        <a:pt x="100" y="98"/>
                      </a:lnTo>
                      <a:lnTo>
                        <a:pt x="100" y="97"/>
                      </a:lnTo>
                      <a:lnTo>
                        <a:pt x="98" y="97"/>
                      </a:lnTo>
                      <a:lnTo>
                        <a:pt x="100" y="97"/>
                      </a:lnTo>
                      <a:lnTo>
                        <a:pt x="98" y="97"/>
                      </a:lnTo>
                      <a:lnTo>
                        <a:pt x="98" y="98"/>
                      </a:lnTo>
                      <a:lnTo>
                        <a:pt x="100" y="98"/>
                      </a:lnTo>
                      <a:lnTo>
                        <a:pt x="98" y="98"/>
                      </a:lnTo>
                      <a:lnTo>
                        <a:pt x="96" y="98"/>
                      </a:lnTo>
                      <a:lnTo>
                        <a:pt x="98" y="98"/>
                      </a:lnTo>
                      <a:lnTo>
                        <a:pt x="98" y="100"/>
                      </a:lnTo>
                      <a:lnTo>
                        <a:pt x="96" y="100"/>
                      </a:lnTo>
                      <a:lnTo>
                        <a:pt x="96" y="98"/>
                      </a:lnTo>
                      <a:lnTo>
                        <a:pt x="96" y="100"/>
                      </a:lnTo>
                      <a:lnTo>
                        <a:pt x="98" y="100"/>
                      </a:lnTo>
                      <a:lnTo>
                        <a:pt x="98" y="102"/>
                      </a:lnTo>
                      <a:lnTo>
                        <a:pt x="100" y="102"/>
                      </a:lnTo>
                      <a:lnTo>
                        <a:pt x="98" y="102"/>
                      </a:lnTo>
                      <a:lnTo>
                        <a:pt x="100" y="102"/>
                      </a:lnTo>
                      <a:lnTo>
                        <a:pt x="98" y="102"/>
                      </a:lnTo>
                      <a:lnTo>
                        <a:pt x="98" y="104"/>
                      </a:lnTo>
                      <a:lnTo>
                        <a:pt x="96" y="104"/>
                      </a:lnTo>
                      <a:lnTo>
                        <a:pt x="96" y="106"/>
                      </a:lnTo>
                      <a:lnTo>
                        <a:pt x="96" y="104"/>
                      </a:lnTo>
                      <a:lnTo>
                        <a:pt x="94" y="104"/>
                      </a:lnTo>
                      <a:lnTo>
                        <a:pt x="94" y="102"/>
                      </a:lnTo>
                      <a:lnTo>
                        <a:pt x="96" y="102"/>
                      </a:lnTo>
                      <a:lnTo>
                        <a:pt x="94" y="102"/>
                      </a:lnTo>
                      <a:lnTo>
                        <a:pt x="94" y="104"/>
                      </a:lnTo>
                      <a:lnTo>
                        <a:pt x="94" y="102"/>
                      </a:lnTo>
                      <a:lnTo>
                        <a:pt x="92" y="102"/>
                      </a:lnTo>
                      <a:lnTo>
                        <a:pt x="94" y="102"/>
                      </a:lnTo>
                      <a:lnTo>
                        <a:pt x="94" y="100"/>
                      </a:lnTo>
                      <a:lnTo>
                        <a:pt x="92" y="100"/>
                      </a:lnTo>
                      <a:lnTo>
                        <a:pt x="94" y="100"/>
                      </a:lnTo>
                      <a:lnTo>
                        <a:pt x="94" y="102"/>
                      </a:lnTo>
                      <a:lnTo>
                        <a:pt x="92" y="102"/>
                      </a:lnTo>
                      <a:lnTo>
                        <a:pt x="94" y="102"/>
                      </a:lnTo>
                      <a:lnTo>
                        <a:pt x="92" y="102"/>
                      </a:lnTo>
                      <a:lnTo>
                        <a:pt x="92" y="104"/>
                      </a:lnTo>
                      <a:lnTo>
                        <a:pt x="92" y="102"/>
                      </a:lnTo>
                      <a:lnTo>
                        <a:pt x="92" y="104"/>
                      </a:lnTo>
                      <a:lnTo>
                        <a:pt x="92" y="102"/>
                      </a:lnTo>
                      <a:lnTo>
                        <a:pt x="90" y="102"/>
                      </a:lnTo>
                      <a:lnTo>
                        <a:pt x="92" y="102"/>
                      </a:lnTo>
                      <a:lnTo>
                        <a:pt x="92" y="104"/>
                      </a:lnTo>
                      <a:lnTo>
                        <a:pt x="90" y="104"/>
                      </a:lnTo>
                      <a:lnTo>
                        <a:pt x="92" y="104"/>
                      </a:lnTo>
                      <a:lnTo>
                        <a:pt x="90" y="104"/>
                      </a:lnTo>
                      <a:lnTo>
                        <a:pt x="89" y="104"/>
                      </a:lnTo>
                      <a:lnTo>
                        <a:pt x="89" y="102"/>
                      </a:lnTo>
                      <a:lnTo>
                        <a:pt x="89" y="104"/>
                      </a:lnTo>
                      <a:lnTo>
                        <a:pt x="90" y="104"/>
                      </a:lnTo>
                      <a:lnTo>
                        <a:pt x="89" y="104"/>
                      </a:lnTo>
                      <a:lnTo>
                        <a:pt x="89" y="102"/>
                      </a:lnTo>
                      <a:lnTo>
                        <a:pt x="87" y="102"/>
                      </a:lnTo>
                      <a:lnTo>
                        <a:pt x="85" y="102"/>
                      </a:lnTo>
                      <a:lnTo>
                        <a:pt x="87" y="102"/>
                      </a:lnTo>
                      <a:lnTo>
                        <a:pt x="85" y="102"/>
                      </a:lnTo>
                      <a:lnTo>
                        <a:pt x="87" y="102"/>
                      </a:lnTo>
                      <a:lnTo>
                        <a:pt x="87" y="104"/>
                      </a:lnTo>
                      <a:lnTo>
                        <a:pt x="89" y="104"/>
                      </a:lnTo>
                      <a:lnTo>
                        <a:pt x="87" y="104"/>
                      </a:lnTo>
                      <a:lnTo>
                        <a:pt x="85" y="104"/>
                      </a:lnTo>
                      <a:lnTo>
                        <a:pt x="83" y="104"/>
                      </a:lnTo>
                      <a:lnTo>
                        <a:pt x="83" y="102"/>
                      </a:lnTo>
                      <a:lnTo>
                        <a:pt x="83" y="104"/>
                      </a:lnTo>
                      <a:lnTo>
                        <a:pt x="81" y="104"/>
                      </a:lnTo>
                      <a:lnTo>
                        <a:pt x="79" y="104"/>
                      </a:lnTo>
                      <a:lnTo>
                        <a:pt x="79" y="102"/>
                      </a:lnTo>
                      <a:lnTo>
                        <a:pt x="79" y="104"/>
                      </a:lnTo>
                      <a:lnTo>
                        <a:pt x="79" y="102"/>
                      </a:lnTo>
                      <a:lnTo>
                        <a:pt x="79" y="104"/>
                      </a:lnTo>
                      <a:lnTo>
                        <a:pt x="81" y="104"/>
                      </a:lnTo>
                      <a:lnTo>
                        <a:pt x="81" y="106"/>
                      </a:lnTo>
                      <a:lnTo>
                        <a:pt x="79" y="106"/>
                      </a:lnTo>
                      <a:lnTo>
                        <a:pt x="81" y="106"/>
                      </a:lnTo>
                      <a:lnTo>
                        <a:pt x="79" y="106"/>
                      </a:lnTo>
                      <a:lnTo>
                        <a:pt x="81" y="106"/>
                      </a:lnTo>
                      <a:lnTo>
                        <a:pt x="81" y="108"/>
                      </a:lnTo>
                      <a:lnTo>
                        <a:pt x="79" y="108"/>
                      </a:lnTo>
                      <a:lnTo>
                        <a:pt x="81" y="108"/>
                      </a:lnTo>
                      <a:lnTo>
                        <a:pt x="81" y="110"/>
                      </a:lnTo>
                      <a:lnTo>
                        <a:pt x="79" y="110"/>
                      </a:lnTo>
                      <a:lnTo>
                        <a:pt x="79" y="108"/>
                      </a:lnTo>
                      <a:lnTo>
                        <a:pt x="81" y="108"/>
                      </a:lnTo>
                      <a:lnTo>
                        <a:pt x="79" y="108"/>
                      </a:lnTo>
                      <a:lnTo>
                        <a:pt x="79" y="110"/>
                      </a:lnTo>
                      <a:lnTo>
                        <a:pt x="79" y="108"/>
                      </a:lnTo>
                      <a:lnTo>
                        <a:pt x="79" y="110"/>
                      </a:lnTo>
                      <a:lnTo>
                        <a:pt x="79" y="108"/>
                      </a:lnTo>
                      <a:lnTo>
                        <a:pt x="79" y="110"/>
                      </a:lnTo>
                      <a:lnTo>
                        <a:pt x="81" y="110"/>
                      </a:lnTo>
                      <a:lnTo>
                        <a:pt x="79" y="110"/>
                      </a:lnTo>
                      <a:lnTo>
                        <a:pt x="81" y="110"/>
                      </a:lnTo>
                      <a:lnTo>
                        <a:pt x="81" y="112"/>
                      </a:lnTo>
                      <a:lnTo>
                        <a:pt x="79" y="112"/>
                      </a:lnTo>
                      <a:lnTo>
                        <a:pt x="79" y="110"/>
                      </a:lnTo>
                      <a:lnTo>
                        <a:pt x="77" y="110"/>
                      </a:lnTo>
                      <a:lnTo>
                        <a:pt x="79" y="110"/>
                      </a:lnTo>
                      <a:lnTo>
                        <a:pt x="79" y="112"/>
                      </a:lnTo>
                      <a:lnTo>
                        <a:pt x="81" y="112"/>
                      </a:lnTo>
                      <a:lnTo>
                        <a:pt x="83" y="112"/>
                      </a:lnTo>
                      <a:lnTo>
                        <a:pt x="83" y="114"/>
                      </a:lnTo>
                      <a:lnTo>
                        <a:pt x="81" y="114"/>
                      </a:lnTo>
                      <a:lnTo>
                        <a:pt x="81" y="116"/>
                      </a:lnTo>
                      <a:lnTo>
                        <a:pt x="79" y="116"/>
                      </a:lnTo>
                      <a:lnTo>
                        <a:pt x="79" y="114"/>
                      </a:lnTo>
                      <a:lnTo>
                        <a:pt x="79" y="116"/>
                      </a:lnTo>
                      <a:lnTo>
                        <a:pt x="79" y="114"/>
                      </a:lnTo>
                      <a:lnTo>
                        <a:pt x="79" y="116"/>
                      </a:lnTo>
                      <a:lnTo>
                        <a:pt x="79" y="114"/>
                      </a:lnTo>
                      <a:lnTo>
                        <a:pt x="79" y="116"/>
                      </a:lnTo>
                      <a:lnTo>
                        <a:pt x="81" y="116"/>
                      </a:lnTo>
                      <a:lnTo>
                        <a:pt x="81" y="118"/>
                      </a:lnTo>
                      <a:lnTo>
                        <a:pt x="79" y="118"/>
                      </a:lnTo>
                      <a:lnTo>
                        <a:pt x="77" y="118"/>
                      </a:lnTo>
                      <a:lnTo>
                        <a:pt x="77" y="120"/>
                      </a:lnTo>
                      <a:lnTo>
                        <a:pt x="75" y="120"/>
                      </a:lnTo>
                      <a:lnTo>
                        <a:pt x="77" y="120"/>
                      </a:lnTo>
                      <a:lnTo>
                        <a:pt x="75" y="120"/>
                      </a:lnTo>
                      <a:lnTo>
                        <a:pt x="73" y="120"/>
                      </a:lnTo>
                      <a:lnTo>
                        <a:pt x="71" y="120"/>
                      </a:lnTo>
                      <a:lnTo>
                        <a:pt x="71" y="118"/>
                      </a:lnTo>
                      <a:lnTo>
                        <a:pt x="71" y="116"/>
                      </a:lnTo>
                      <a:lnTo>
                        <a:pt x="71" y="118"/>
                      </a:lnTo>
                      <a:lnTo>
                        <a:pt x="71" y="116"/>
                      </a:lnTo>
                      <a:lnTo>
                        <a:pt x="69" y="116"/>
                      </a:lnTo>
                      <a:lnTo>
                        <a:pt x="69" y="114"/>
                      </a:lnTo>
                      <a:lnTo>
                        <a:pt x="71" y="114"/>
                      </a:lnTo>
                      <a:lnTo>
                        <a:pt x="71" y="112"/>
                      </a:lnTo>
                      <a:lnTo>
                        <a:pt x="69" y="112"/>
                      </a:lnTo>
                      <a:lnTo>
                        <a:pt x="71" y="112"/>
                      </a:lnTo>
                      <a:lnTo>
                        <a:pt x="71" y="110"/>
                      </a:lnTo>
                      <a:lnTo>
                        <a:pt x="69" y="110"/>
                      </a:lnTo>
                      <a:lnTo>
                        <a:pt x="69" y="108"/>
                      </a:lnTo>
                      <a:lnTo>
                        <a:pt x="67" y="108"/>
                      </a:lnTo>
                      <a:lnTo>
                        <a:pt x="67" y="106"/>
                      </a:lnTo>
                      <a:lnTo>
                        <a:pt x="69" y="106"/>
                      </a:lnTo>
                      <a:lnTo>
                        <a:pt x="67" y="106"/>
                      </a:lnTo>
                      <a:lnTo>
                        <a:pt x="69" y="106"/>
                      </a:lnTo>
                      <a:lnTo>
                        <a:pt x="67" y="106"/>
                      </a:lnTo>
                      <a:lnTo>
                        <a:pt x="67" y="104"/>
                      </a:lnTo>
                      <a:lnTo>
                        <a:pt x="66" y="104"/>
                      </a:lnTo>
                      <a:lnTo>
                        <a:pt x="66" y="102"/>
                      </a:lnTo>
                      <a:lnTo>
                        <a:pt x="64" y="102"/>
                      </a:lnTo>
                      <a:lnTo>
                        <a:pt x="64" y="100"/>
                      </a:lnTo>
                      <a:lnTo>
                        <a:pt x="62" y="100"/>
                      </a:lnTo>
                      <a:lnTo>
                        <a:pt x="62" y="98"/>
                      </a:lnTo>
                      <a:lnTo>
                        <a:pt x="62" y="97"/>
                      </a:lnTo>
                      <a:lnTo>
                        <a:pt x="62" y="95"/>
                      </a:lnTo>
                      <a:lnTo>
                        <a:pt x="62" y="93"/>
                      </a:lnTo>
                      <a:lnTo>
                        <a:pt x="60" y="91"/>
                      </a:lnTo>
                      <a:lnTo>
                        <a:pt x="60" y="93"/>
                      </a:lnTo>
                      <a:lnTo>
                        <a:pt x="60" y="91"/>
                      </a:lnTo>
                      <a:lnTo>
                        <a:pt x="60" y="89"/>
                      </a:lnTo>
                      <a:lnTo>
                        <a:pt x="60" y="91"/>
                      </a:lnTo>
                      <a:lnTo>
                        <a:pt x="60" y="89"/>
                      </a:lnTo>
                      <a:lnTo>
                        <a:pt x="58" y="89"/>
                      </a:lnTo>
                      <a:lnTo>
                        <a:pt x="60" y="89"/>
                      </a:lnTo>
                      <a:lnTo>
                        <a:pt x="58" y="87"/>
                      </a:lnTo>
                      <a:lnTo>
                        <a:pt x="60" y="87"/>
                      </a:lnTo>
                      <a:lnTo>
                        <a:pt x="60" y="85"/>
                      </a:lnTo>
                      <a:lnTo>
                        <a:pt x="58" y="85"/>
                      </a:lnTo>
                      <a:lnTo>
                        <a:pt x="58" y="83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6" y="83"/>
                      </a:lnTo>
                      <a:lnTo>
                        <a:pt x="58" y="83"/>
                      </a:lnTo>
                      <a:lnTo>
                        <a:pt x="56" y="83"/>
                      </a:lnTo>
                      <a:lnTo>
                        <a:pt x="54" y="83"/>
                      </a:lnTo>
                      <a:lnTo>
                        <a:pt x="54" y="81"/>
                      </a:lnTo>
                      <a:lnTo>
                        <a:pt x="52" y="81"/>
                      </a:lnTo>
                      <a:lnTo>
                        <a:pt x="50" y="81"/>
                      </a:lnTo>
                      <a:lnTo>
                        <a:pt x="50" y="79"/>
                      </a:lnTo>
                      <a:lnTo>
                        <a:pt x="50" y="77"/>
                      </a:lnTo>
                      <a:lnTo>
                        <a:pt x="48" y="77"/>
                      </a:lnTo>
                      <a:lnTo>
                        <a:pt x="48" y="75"/>
                      </a:lnTo>
                      <a:lnTo>
                        <a:pt x="48" y="73"/>
                      </a:lnTo>
                      <a:lnTo>
                        <a:pt x="48" y="75"/>
                      </a:lnTo>
                      <a:lnTo>
                        <a:pt x="48" y="73"/>
                      </a:lnTo>
                      <a:lnTo>
                        <a:pt x="46" y="73"/>
                      </a:lnTo>
                      <a:lnTo>
                        <a:pt x="46" y="75"/>
                      </a:lnTo>
                      <a:lnTo>
                        <a:pt x="46" y="73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4" y="70"/>
                      </a:lnTo>
                      <a:lnTo>
                        <a:pt x="46" y="70"/>
                      </a:lnTo>
                      <a:lnTo>
                        <a:pt x="44" y="70"/>
                      </a:lnTo>
                      <a:lnTo>
                        <a:pt x="46" y="70"/>
                      </a:lnTo>
                      <a:lnTo>
                        <a:pt x="46" y="68"/>
                      </a:lnTo>
                      <a:lnTo>
                        <a:pt x="44" y="68"/>
                      </a:lnTo>
                      <a:lnTo>
                        <a:pt x="42" y="68"/>
                      </a:lnTo>
                      <a:lnTo>
                        <a:pt x="42" y="66"/>
                      </a:lnTo>
                      <a:lnTo>
                        <a:pt x="42" y="64"/>
                      </a:lnTo>
                      <a:lnTo>
                        <a:pt x="41" y="64"/>
                      </a:lnTo>
                      <a:lnTo>
                        <a:pt x="39" y="64"/>
                      </a:lnTo>
                      <a:lnTo>
                        <a:pt x="39" y="62"/>
                      </a:lnTo>
                      <a:lnTo>
                        <a:pt x="37" y="62"/>
                      </a:lnTo>
                      <a:lnTo>
                        <a:pt x="37" y="60"/>
                      </a:lnTo>
                      <a:lnTo>
                        <a:pt x="35" y="60"/>
                      </a:lnTo>
                      <a:lnTo>
                        <a:pt x="35" y="58"/>
                      </a:lnTo>
                      <a:lnTo>
                        <a:pt x="35" y="56"/>
                      </a:lnTo>
                      <a:lnTo>
                        <a:pt x="33" y="56"/>
                      </a:lnTo>
                      <a:lnTo>
                        <a:pt x="33" y="54"/>
                      </a:lnTo>
                      <a:lnTo>
                        <a:pt x="31" y="54"/>
                      </a:lnTo>
                      <a:lnTo>
                        <a:pt x="31" y="52"/>
                      </a:lnTo>
                      <a:lnTo>
                        <a:pt x="29" y="52"/>
                      </a:lnTo>
                      <a:lnTo>
                        <a:pt x="27" y="52"/>
                      </a:lnTo>
                      <a:lnTo>
                        <a:pt x="27" y="50"/>
                      </a:lnTo>
                      <a:lnTo>
                        <a:pt x="25" y="50"/>
                      </a:lnTo>
                      <a:lnTo>
                        <a:pt x="25" y="48"/>
                      </a:lnTo>
                      <a:lnTo>
                        <a:pt x="25" y="47"/>
                      </a:lnTo>
                      <a:lnTo>
                        <a:pt x="23" y="47"/>
                      </a:lnTo>
                      <a:lnTo>
                        <a:pt x="23" y="45"/>
                      </a:lnTo>
                      <a:lnTo>
                        <a:pt x="21" y="45"/>
                      </a:lnTo>
                      <a:lnTo>
                        <a:pt x="21" y="43"/>
                      </a:lnTo>
                      <a:lnTo>
                        <a:pt x="19" y="43"/>
                      </a:lnTo>
                      <a:lnTo>
                        <a:pt x="19" y="41"/>
                      </a:lnTo>
                      <a:lnTo>
                        <a:pt x="19" y="39"/>
                      </a:lnTo>
                      <a:lnTo>
                        <a:pt x="19" y="37"/>
                      </a:lnTo>
                      <a:lnTo>
                        <a:pt x="18" y="37"/>
                      </a:lnTo>
                      <a:lnTo>
                        <a:pt x="18" y="35"/>
                      </a:lnTo>
                      <a:lnTo>
                        <a:pt x="16" y="35"/>
                      </a:lnTo>
                      <a:lnTo>
                        <a:pt x="16" y="33"/>
                      </a:lnTo>
                      <a:lnTo>
                        <a:pt x="16" y="31"/>
                      </a:lnTo>
                      <a:lnTo>
                        <a:pt x="16" y="29"/>
                      </a:lnTo>
                      <a:lnTo>
                        <a:pt x="14" y="29"/>
                      </a:lnTo>
                      <a:lnTo>
                        <a:pt x="12" y="29"/>
                      </a:lnTo>
                      <a:lnTo>
                        <a:pt x="10" y="29"/>
                      </a:lnTo>
                      <a:lnTo>
                        <a:pt x="10" y="27"/>
                      </a:lnTo>
                      <a:lnTo>
                        <a:pt x="8" y="27"/>
                      </a:lnTo>
                      <a:lnTo>
                        <a:pt x="8" y="25"/>
                      </a:lnTo>
                      <a:lnTo>
                        <a:pt x="6" y="25"/>
                      </a:lnTo>
                      <a:lnTo>
                        <a:pt x="4" y="25"/>
                      </a:lnTo>
                      <a:lnTo>
                        <a:pt x="4" y="24"/>
                      </a:lnTo>
                      <a:lnTo>
                        <a:pt x="2" y="24"/>
                      </a:lnTo>
                      <a:lnTo>
                        <a:pt x="2" y="22"/>
                      </a:lnTo>
                      <a:lnTo>
                        <a:pt x="0" y="22"/>
                      </a:lnTo>
                      <a:lnTo>
                        <a:pt x="0" y="20"/>
                      </a:lnTo>
                      <a:lnTo>
                        <a:pt x="2" y="20"/>
                      </a:lnTo>
                      <a:lnTo>
                        <a:pt x="2" y="18"/>
                      </a:lnTo>
                      <a:lnTo>
                        <a:pt x="2" y="16"/>
                      </a:lnTo>
                      <a:lnTo>
                        <a:pt x="2" y="18"/>
                      </a:lnTo>
                      <a:lnTo>
                        <a:pt x="2" y="16"/>
                      </a:lnTo>
                      <a:lnTo>
                        <a:pt x="4" y="16"/>
                      </a:lnTo>
                      <a:lnTo>
                        <a:pt x="2" y="16"/>
                      </a:lnTo>
                      <a:lnTo>
                        <a:pt x="4" y="16"/>
                      </a:lnTo>
                      <a:lnTo>
                        <a:pt x="4" y="14"/>
                      </a:lnTo>
                      <a:lnTo>
                        <a:pt x="4" y="16"/>
                      </a:lnTo>
                      <a:lnTo>
                        <a:pt x="4" y="14"/>
                      </a:lnTo>
                      <a:lnTo>
                        <a:pt x="6" y="14"/>
                      </a:lnTo>
                      <a:lnTo>
                        <a:pt x="6" y="12"/>
                      </a:lnTo>
                      <a:lnTo>
                        <a:pt x="6" y="14"/>
                      </a:lnTo>
                      <a:lnTo>
                        <a:pt x="6" y="12"/>
                      </a:lnTo>
                      <a:lnTo>
                        <a:pt x="8" y="12"/>
                      </a:lnTo>
                      <a:lnTo>
                        <a:pt x="8" y="10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4" y="8"/>
                      </a:lnTo>
                      <a:lnTo>
                        <a:pt x="16" y="8"/>
                      </a:lnTo>
                      <a:lnTo>
                        <a:pt x="18" y="6"/>
                      </a:lnTo>
                      <a:lnTo>
                        <a:pt x="19" y="6"/>
                      </a:lnTo>
                      <a:lnTo>
                        <a:pt x="18" y="6"/>
                      </a:lnTo>
                      <a:lnTo>
                        <a:pt x="18" y="8"/>
                      </a:lnTo>
                      <a:lnTo>
                        <a:pt x="19" y="8"/>
                      </a:lnTo>
                      <a:lnTo>
                        <a:pt x="19" y="6"/>
                      </a:lnTo>
                      <a:lnTo>
                        <a:pt x="21" y="6"/>
                      </a:lnTo>
                      <a:lnTo>
                        <a:pt x="21" y="4"/>
                      </a:lnTo>
                      <a:lnTo>
                        <a:pt x="23" y="4"/>
                      </a:lnTo>
                      <a:lnTo>
                        <a:pt x="25" y="4"/>
                      </a:lnTo>
                      <a:lnTo>
                        <a:pt x="27" y="4"/>
                      </a:lnTo>
                      <a:lnTo>
                        <a:pt x="25" y="4"/>
                      </a:lnTo>
                      <a:lnTo>
                        <a:pt x="27" y="4"/>
                      </a:lnTo>
                      <a:lnTo>
                        <a:pt x="27" y="2"/>
                      </a:lnTo>
                      <a:lnTo>
                        <a:pt x="27" y="4"/>
                      </a:lnTo>
                      <a:lnTo>
                        <a:pt x="27" y="2"/>
                      </a:lnTo>
                      <a:lnTo>
                        <a:pt x="29" y="2"/>
                      </a:lnTo>
                      <a:lnTo>
                        <a:pt x="29" y="4"/>
                      </a:lnTo>
                      <a:lnTo>
                        <a:pt x="29" y="2"/>
                      </a:lnTo>
                      <a:lnTo>
                        <a:pt x="31" y="2"/>
                      </a:lnTo>
                      <a:lnTo>
                        <a:pt x="31" y="0"/>
                      </a:lnTo>
                      <a:lnTo>
                        <a:pt x="31" y="2"/>
                      </a:lnTo>
                      <a:lnTo>
                        <a:pt x="33" y="2"/>
                      </a:lnTo>
                      <a:lnTo>
                        <a:pt x="35" y="2"/>
                      </a:lnTo>
                      <a:lnTo>
                        <a:pt x="37" y="2"/>
                      </a:lnTo>
                      <a:lnTo>
                        <a:pt x="39" y="2"/>
                      </a:lnTo>
                      <a:lnTo>
                        <a:pt x="41" y="2"/>
                      </a:lnTo>
                      <a:lnTo>
                        <a:pt x="42" y="2"/>
                      </a:lnTo>
                      <a:lnTo>
                        <a:pt x="44" y="2"/>
                      </a:lnTo>
                      <a:lnTo>
                        <a:pt x="46" y="2"/>
                      </a:lnTo>
                      <a:lnTo>
                        <a:pt x="48" y="2"/>
                      </a:lnTo>
                      <a:lnTo>
                        <a:pt x="50" y="2"/>
                      </a:lnTo>
                      <a:lnTo>
                        <a:pt x="54" y="2"/>
                      </a:lnTo>
                      <a:lnTo>
                        <a:pt x="56" y="2"/>
                      </a:lnTo>
                      <a:lnTo>
                        <a:pt x="58" y="2"/>
                      </a:lnTo>
                      <a:lnTo>
                        <a:pt x="60" y="2"/>
                      </a:lnTo>
                      <a:lnTo>
                        <a:pt x="62" y="2"/>
                      </a:lnTo>
                      <a:lnTo>
                        <a:pt x="64" y="2"/>
                      </a:lnTo>
                      <a:lnTo>
                        <a:pt x="64" y="4"/>
                      </a:lnTo>
                      <a:lnTo>
                        <a:pt x="66" y="4"/>
                      </a:lnTo>
                      <a:lnTo>
                        <a:pt x="67" y="4"/>
                      </a:lnTo>
                      <a:lnTo>
                        <a:pt x="69" y="4"/>
                      </a:lnTo>
                      <a:lnTo>
                        <a:pt x="71" y="4"/>
                      </a:lnTo>
                      <a:lnTo>
                        <a:pt x="73" y="4"/>
                      </a:lnTo>
                      <a:lnTo>
                        <a:pt x="73" y="6"/>
                      </a:lnTo>
                      <a:lnTo>
                        <a:pt x="73" y="8"/>
                      </a:lnTo>
                      <a:lnTo>
                        <a:pt x="75" y="6"/>
                      </a:lnTo>
                      <a:lnTo>
                        <a:pt x="77" y="6"/>
                      </a:lnTo>
                      <a:lnTo>
                        <a:pt x="79" y="8"/>
                      </a:lnTo>
                      <a:lnTo>
                        <a:pt x="79" y="10"/>
                      </a:lnTo>
                      <a:lnTo>
                        <a:pt x="81" y="10"/>
                      </a:lnTo>
                      <a:lnTo>
                        <a:pt x="81" y="12"/>
                      </a:lnTo>
                      <a:lnTo>
                        <a:pt x="81" y="16"/>
                      </a:lnTo>
                      <a:lnTo>
                        <a:pt x="83" y="16"/>
                      </a:lnTo>
                      <a:lnTo>
                        <a:pt x="87" y="16"/>
                      </a:lnTo>
                      <a:lnTo>
                        <a:pt x="89" y="16"/>
                      </a:lnTo>
                      <a:lnTo>
                        <a:pt x="90" y="16"/>
                      </a:lnTo>
                      <a:lnTo>
                        <a:pt x="92" y="18"/>
                      </a:lnTo>
                      <a:lnTo>
                        <a:pt x="94" y="18"/>
                      </a:lnTo>
                      <a:lnTo>
                        <a:pt x="96" y="18"/>
                      </a:lnTo>
                      <a:lnTo>
                        <a:pt x="100" y="18"/>
                      </a:lnTo>
                      <a:lnTo>
                        <a:pt x="102" y="18"/>
                      </a:lnTo>
                      <a:lnTo>
                        <a:pt x="104" y="18"/>
                      </a:lnTo>
                      <a:lnTo>
                        <a:pt x="106" y="18"/>
                      </a:lnTo>
                      <a:lnTo>
                        <a:pt x="108" y="18"/>
                      </a:lnTo>
                      <a:lnTo>
                        <a:pt x="110" y="18"/>
                      </a:lnTo>
                      <a:lnTo>
                        <a:pt x="112" y="18"/>
                      </a:lnTo>
                      <a:lnTo>
                        <a:pt x="114" y="18"/>
                      </a:lnTo>
                      <a:lnTo>
                        <a:pt x="115" y="18"/>
                      </a:lnTo>
                      <a:lnTo>
                        <a:pt x="117" y="18"/>
                      </a:lnTo>
                      <a:lnTo>
                        <a:pt x="117" y="20"/>
                      </a:lnTo>
                      <a:lnTo>
                        <a:pt x="119" y="20"/>
                      </a:lnTo>
                      <a:lnTo>
                        <a:pt x="121" y="22"/>
                      </a:lnTo>
                      <a:lnTo>
                        <a:pt x="123" y="24"/>
                      </a:lnTo>
                      <a:lnTo>
                        <a:pt x="123" y="25"/>
                      </a:lnTo>
                      <a:lnTo>
                        <a:pt x="125" y="25"/>
                      </a:lnTo>
                      <a:lnTo>
                        <a:pt x="125" y="27"/>
                      </a:lnTo>
                      <a:lnTo>
                        <a:pt x="127" y="27"/>
                      </a:lnTo>
                      <a:lnTo>
                        <a:pt x="127" y="29"/>
                      </a:lnTo>
                      <a:lnTo>
                        <a:pt x="129" y="29"/>
                      </a:lnTo>
                      <a:lnTo>
                        <a:pt x="129" y="31"/>
                      </a:lnTo>
                      <a:lnTo>
                        <a:pt x="131" y="31"/>
                      </a:lnTo>
                      <a:lnTo>
                        <a:pt x="131" y="33"/>
                      </a:lnTo>
                      <a:lnTo>
                        <a:pt x="133" y="35"/>
                      </a:lnTo>
                      <a:lnTo>
                        <a:pt x="135" y="35"/>
                      </a:lnTo>
                      <a:lnTo>
                        <a:pt x="135" y="37"/>
                      </a:lnTo>
                      <a:lnTo>
                        <a:pt x="137" y="37"/>
                      </a:lnTo>
                      <a:lnTo>
                        <a:pt x="138" y="39"/>
                      </a:lnTo>
                      <a:lnTo>
                        <a:pt x="138" y="41"/>
                      </a:lnTo>
                      <a:lnTo>
                        <a:pt x="140" y="41"/>
                      </a:lnTo>
                      <a:lnTo>
                        <a:pt x="142" y="43"/>
                      </a:lnTo>
                      <a:lnTo>
                        <a:pt x="144" y="47"/>
                      </a:lnTo>
                      <a:lnTo>
                        <a:pt x="146" y="47"/>
                      </a:lnTo>
                      <a:lnTo>
                        <a:pt x="148" y="48"/>
                      </a:lnTo>
                      <a:lnTo>
                        <a:pt x="148" y="50"/>
                      </a:lnTo>
                      <a:lnTo>
                        <a:pt x="150" y="50"/>
                      </a:lnTo>
                      <a:lnTo>
                        <a:pt x="150" y="52"/>
                      </a:lnTo>
                      <a:lnTo>
                        <a:pt x="152" y="52"/>
                      </a:lnTo>
                      <a:lnTo>
                        <a:pt x="150" y="52"/>
                      </a:lnTo>
                      <a:lnTo>
                        <a:pt x="152" y="52"/>
                      </a:lnTo>
                      <a:lnTo>
                        <a:pt x="152" y="54"/>
                      </a:lnTo>
                      <a:lnTo>
                        <a:pt x="150" y="54"/>
                      </a:lnTo>
                      <a:lnTo>
                        <a:pt x="148" y="54"/>
                      </a:lnTo>
                      <a:lnTo>
                        <a:pt x="148" y="56"/>
                      </a:lnTo>
                      <a:lnTo>
                        <a:pt x="146" y="56"/>
                      </a:lnTo>
                      <a:lnTo>
                        <a:pt x="144" y="56"/>
                      </a:lnTo>
                      <a:lnTo>
                        <a:pt x="144" y="58"/>
                      </a:lnTo>
                      <a:lnTo>
                        <a:pt x="142" y="58"/>
                      </a:lnTo>
                      <a:lnTo>
                        <a:pt x="142" y="60"/>
                      </a:lnTo>
                      <a:lnTo>
                        <a:pt x="140" y="60"/>
                      </a:lnTo>
                      <a:lnTo>
                        <a:pt x="140" y="62"/>
                      </a:lnTo>
                      <a:lnTo>
                        <a:pt x="138" y="62"/>
                      </a:lnTo>
                      <a:lnTo>
                        <a:pt x="138" y="64"/>
                      </a:lnTo>
                      <a:lnTo>
                        <a:pt x="137" y="64"/>
                      </a:lnTo>
                      <a:lnTo>
                        <a:pt x="137" y="66"/>
                      </a:lnTo>
                      <a:lnTo>
                        <a:pt x="137" y="68"/>
                      </a:lnTo>
                      <a:lnTo>
                        <a:pt x="135" y="68"/>
                      </a:lnTo>
                      <a:lnTo>
                        <a:pt x="135" y="70"/>
                      </a:lnTo>
                      <a:lnTo>
                        <a:pt x="133" y="70"/>
                      </a:lnTo>
                      <a:lnTo>
                        <a:pt x="133" y="72"/>
                      </a:lnTo>
                      <a:lnTo>
                        <a:pt x="133" y="73"/>
                      </a:lnTo>
                      <a:lnTo>
                        <a:pt x="133" y="75"/>
                      </a:lnTo>
                      <a:lnTo>
                        <a:pt x="133" y="77"/>
                      </a:lnTo>
                      <a:lnTo>
                        <a:pt x="131" y="77"/>
                      </a:lnTo>
                      <a:lnTo>
                        <a:pt x="131" y="75"/>
                      </a:lnTo>
                      <a:lnTo>
                        <a:pt x="131" y="73"/>
                      </a:lnTo>
                      <a:lnTo>
                        <a:pt x="131" y="75"/>
                      </a:lnTo>
                      <a:lnTo>
                        <a:pt x="129" y="75"/>
                      </a:lnTo>
                      <a:lnTo>
                        <a:pt x="129" y="73"/>
                      </a:lnTo>
                      <a:lnTo>
                        <a:pt x="129" y="72"/>
                      </a:lnTo>
                      <a:lnTo>
                        <a:pt x="131" y="72"/>
                      </a:lnTo>
                      <a:lnTo>
                        <a:pt x="131" y="70"/>
                      </a:lnTo>
                      <a:lnTo>
                        <a:pt x="133" y="70"/>
                      </a:lnTo>
                      <a:lnTo>
                        <a:pt x="133" y="68"/>
                      </a:lnTo>
                      <a:lnTo>
                        <a:pt x="135" y="68"/>
                      </a:lnTo>
                      <a:lnTo>
                        <a:pt x="135" y="66"/>
                      </a:lnTo>
                      <a:lnTo>
                        <a:pt x="133" y="66"/>
                      </a:lnTo>
                      <a:lnTo>
                        <a:pt x="133" y="68"/>
                      </a:lnTo>
                      <a:lnTo>
                        <a:pt x="133" y="70"/>
                      </a:lnTo>
                      <a:lnTo>
                        <a:pt x="131" y="70"/>
                      </a:lnTo>
                      <a:lnTo>
                        <a:pt x="131" y="72"/>
                      </a:lnTo>
                      <a:lnTo>
                        <a:pt x="129" y="72"/>
                      </a:lnTo>
                      <a:lnTo>
                        <a:pt x="131" y="72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31" y="70"/>
                      </a:lnTo>
                      <a:lnTo>
                        <a:pt x="131" y="72"/>
                      </a:lnTo>
                      <a:lnTo>
                        <a:pt x="129" y="72"/>
                      </a:lnTo>
                      <a:lnTo>
                        <a:pt x="129" y="73"/>
                      </a:lnTo>
                      <a:lnTo>
                        <a:pt x="129" y="72"/>
                      </a:lnTo>
                      <a:lnTo>
                        <a:pt x="129" y="73"/>
                      </a:lnTo>
                      <a:lnTo>
                        <a:pt x="129" y="75"/>
                      </a:lnTo>
                      <a:lnTo>
                        <a:pt x="131" y="75"/>
                      </a:lnTo>
                      <a:lnTo>
                        <a:pt x="131" y="77"/>
                      </a:lnTo>
                      <a:lnTo>
                        <a:pt x="131" y="79"/>
                      </a:lnTo>
                      <a:lnTo>
                        <a:pt x="133" y="79"/>
                      </a:lnTo>
                      <a:lnTo>
                        <a:pt x="131" y="79"/>
                      </a:lnTo>
                      <a:lnTo>
                        <a:pt x="131" y="77"/>
                      </a:lnTo>
                      <a:lnTo>
                        <a:pt x="133" y="77"/>
                      </a:lnTo>
                      <a:lnTo>
                        <a:pt x="133" y="79"/>
                      </a:lnTo>
                      <a:lnTo>
                        <a:pt x="131" y="79"/>
                      </a:lnTo>
                      <a:lnTo>
                        <a:pt x="131" y="81"/>
                      </a:lnTo>
                      <a:lnTo>
                        <a:pt x="131" y="79"/>
                      </a:lnTo>
                      <a:lnTo>
                        <a:pt x="129" y="79"/>
                      </a:lnTo>
                      <a:lnTo>
                        <a:pt x="127" y="79"/>
                      </a:lnTo>
                      <a:lnTo>
                        <a:pt x="129" y="79"/>
                      </a:lnTo>
                      <a:lnTo>
                        <a:pt x="129" y="81"/>
                      </a:lnTo>
                      <a:lnTo>
                        <a:pt x="131" y="81"/>
                      </a:lnTo>
                      <a:lnTo>
                        <a:pt x="129" y="81"/>
                      </a:lnTo>
                      <a:lnTo>
                        <a:pt x="127" y="81"/>
                      </a:lnTo>
                      <a:lnTo>
                        <a:pt x="127" y="79"/>
                      </a:lnTo>
                      <a:lnTo>
                        <a:pt x="125" y="79"/>
                      </a:lnTo>
                      <a:lnTo>
                        <a:pt x="127" y="79"/>
                      </a:lnTo>
                      <a:lnTo>
                        <a:pt x="127" y="81"/>
                      </a:lnTo>
                      <a:lnTo>
                        <a:pt x="129" y="81"/>
                      </a:lnTo>
                      <a:lnTo>
                        <a:pt x="127" y="81"/>
                      </a:lnTo>
                      <a:lnTo>
                        <a:pt x="127" y="83"/>
                      </a:lnTo>
                      <a:lnTo>
                        <a:pt x="125" y="83"/>
                      </a:lnTo>
                      <a:lnTo>
                        <a:pt x="127" y="83"/>
                      </a:lnTo>
                      <a:lnTo>
                        <a:pt x="125" y="85"/>
                      </a:lnTo>
                      <a:lnTo>
                        <a:pt x="125" y="83"/>
                      </a:lnTo>
                      <a:lnTo>
                        <a:pt x="125" y="85"/>
                      </a:lnTo>
                      <a:lnTo>
                        <a:pt x="123" y="85"/>
                      </a:lnTo>
                      <a:lnTo>
                        <a:pt x="123" y="83"/>
                      </a:lnTo>
                      <a:lnTo>
                        <a:pt x="123" y="85"/>
                      </a:lnTo>
                      <a:lnTo>
                        <a:pt x="121" y="85"/>
                      </a:lnTo>
                      <a:lnTo>
                        <a:pt x="119" y="85"/>
                      </a:lnTo>
                      <a:lnTo>
                        <a:pt x="119" y="87"/>
                      </a:lnTo>
                      <a:lnTo>
                        <a:pt x="117" y="87"/>
                      </a:lnTo>
                      <a:lnTo>
                        <a:pt x="117" y="89"/>
                      </a:lnTo>
                      <a:lnTo>
                        <a:pt x="117" y="87"/>
                      </a:lnTo>
                      <a:lnTo>
                        <a:pt x="117" y="89"/>
                      </a:lnTo>
                      <a:lnTo>
                        <a:pt x="117" y="87"/>
                      </a:lnTo>
                      <a:lnTo>
                        <a:pt x="117" y="89"/>
                      </a:lnTo>
                      <a:lnTo>
                        <a:pt x="115" y="89"/>
                      </a:lnTo>
                      <a:lnTo>
                        <a:pt x="115" y="91"/>
                      </a:lnTo>
                      <a:lnTo>
                        <a:pt x="114" y="9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57" name="Freeform 1456"/>
                <p:cNvSpPr>
                  <a:spLocks noEditPoints="1"/>
                </p:cNvSpPr>
                <p:nvPr/>
              </p:nvSpPr>
              <p:spPr bwMode="auto">
                <a:xfrm>
                  <a:off x="5258099" y="2631419"/>
                  <a:ext cx="420688" cy="187325"/>
                </a:xfrm>
                <a:custGeom>
                  <a:avLst/>
                  <a:gdLst>
                    <a:gd name="T0" fmla="*/ 245 w 265"/>
                    <a:gd name="T1" fmla="*/ 93 h 118"/>
                    <a:gd name="T2" fmla="*/ 245 w 265"/>
                    <a:gd name="T3" fmla="*/ 87 h 118"/>
                    <a:gd name="T4" fmla="*/ 247 w 265"/>
                    <a:gd name="T5" fmla="*/ 87 h 118"/>
                    <a:gd name="T6" fmla="*/ 245 w 265"/>
                    <a:gd name="T7" fmla="*/ 87 h 118"/>
                    <a:gd name="T8" fmla="*/ 253 w 265"/>
                    <a:gd name="T9" fmla="*/ 81 h 118"/>
                    <a:gd name="T10" fmla="*/ 249 w 265"/>
                    <a:gd name="T11" fmla="*/ 66 h 118"/>
                    <a:gd name="T12" fmla="*/ 240 w 265"/>
                    <a:gd name="T13" fmla="*/ 60 h 118"/>
                    <a:gd name="T14" fmla="*/ 249 w 265"/>
                    <a:gd name="T15" fmla="*/ 68 h 118"/>
                    <a:gd name="T16" fmla="*/ 253 w 265"/>
                    <a:gd name="T17" fmla="*/ 64 h 118"/>
                    <a:gd name="T18" fmla="*/ 261 w 265"/>
                    <a:gd name="T19" fmla="*/ 60 h 118"/>
                    <a:gd name="T20" fmla="*/ 253 w 265"/>
                    <a:gd name="T21" fmla="*/ 73 h 118"/>
                    <a:gd name="T22" fmla="*/ 249 w 265"/>
                    <a:gd name="T23" fmla="*/ 81 h 118"/>
                    <a:gd name="T24" fmla="*/ 242 w 265"/>
                    <a:gd name="T25" fmla="*/ 89 h 118"/>
                    <a:gd name="T26" fmla="*/ 245 w 265"/>
                    <a:gd name="T27" fmla="*/ 79 h 118"/>
                    <a:gd name="T28" fmla="*/ 245 w 265"/>
                    <a:gd name="T29" fmla="*/ 75 h 118"/>
                    <a:gd name="T30" fmla="*/ 249 w 265"/>
                    <a:gd name="T31" fmla="*/ 71 h 118"/>
                    <a:gd name="T32" fmla="*/ 263 w 265"/>
                    <a:gd name="T33" fmla="*/ 60 h 118"/>
                    <a:gd name="T34" fmla="*/ 226 w 265"/>
                    <a:gd name="T35" fmla="*/ 70 h 118"/>
                    <a:gd name="T36" fmla="*/ 219 w 265"/>
                    <a:gd name="T37" fmla="*/ 66 h 118"/>
                    <a:gd name="T38" fmla="*/ 211 w 265"/>
                    <a:gd name="T39" fmla="*/ 54 h 118"/>
                    <a:gd name="T40" fmla="*/ 222 w 265"/>
                    <a:gd name="T41" fmla="*/ 73 h 118"/>
                    <a:gd name="T42" fmla="*/ 228 w 265"/>
                    <a:gd name="T43" fmla="*/ 79 h 118"/>
                    <a:gd name="T44" fmla="*/ 230 w 265"/>
                    <a:gd name="T45" fmla="*/ 81 h 118"/>
                    <a:gd name="T46" fmla="*/ 228 w 265"/>
                    <a:gd name="T47" fmla="*/ 83 h 118"/>
                    <a:gd name="T48" fmla="*/ 228 w 265"/>
                    <a:gd name="T49" fmla="*/ 87 h 118"/>
                    <a:gd name="T50" fmla="*/ 222 w 265"/>
                    <a:gd name="T51" fmla="*/ 85 h 118"/>
                    <a:gd name="T52" fmla="*/ 211 w 265"/>
                    <a:gd name="T53" fmla="*/ 77 h 118"/>
                    <a:gd name="T54" fmla="*/ 222 w 265"/>
                    <a:gd name="T55" fmla="*/ 89 h 118"/>
                    <a:gd name="T56" fmla="*/ 232 w 265"/>
                    <a:gd name="T57" fmla="*/ 95 h 118"/>
                    <a:gd name="T58" fmla="*/ 220 w 265"/>
                    <a:gd name="T59" fmla="*/ 91 h 118"/>
                    <a:gd name="T60" fmla="*/ 211 w 265"/>
                    <a:gd name="T61" fmla="*/ 89 h 118"/>
                    <a:gd name="T62" fmla="*/ 199 w 265"/>
                    <a:gd name="T63" fmla="*/ 83 h 118"/>
                    <a:gd name="T64" fmla="*/ 215 w 265"/>
                    <a:gd name="T65" fmla="*/ 91 h 118"/>
                    <a:gd name="T66" fmla="*/ 224 w 265"/>
                    <a:gd name="T67" fmla="*/ 104 h 118"/>
                    <a:gd name="T68" fmla="*/ 232 w 265"/>
                    <a:gd name="T69" fmla="*/ 104 h 118"/>
                    <a:gd name="T70" fmla="*/ 238 w 265"/>
                    <a:gd name="T71" fmla="*/ 102 h 118"/>
                    <a:gd name="T72" fmla="*/ 243 w 265"/>
                    <a:gd name="T73" fmla="*/ 110 h 118"/>
                    <a:gd name="T74" fmla="*/ 219 w 265"/>
                    <a:gd name="T75" fmla="*/ 116 h 118"/>
                    <a:gd name="T76" fmla="*/ 186 w 265"/>
                    <a:gd name="T77" fmla="*/ 118 h 118"/>
                    <a:gd name="T78" fmla="*/ 147 w 265"/>
                    <a:gd name="T79" fmla="*/ 118 h 118"/>
                    <a:gd name="T80" fmla="*/ 109 w 265"/>
                    <a:gd name="T81" fmla="*/ 118 h 118"/>
                    <a:gd name="T82" fmla="*/ 73 w 265"/>
                    <a:gd name="T83" fmla="*/ 116 h 118"/>
                    <a:gd name="T84" fmla="*/ 40 w 265"/>
                    <a:gd name="T85" fmla="*/ 114 h 118"/>
                    <a:gd name="T86" fmla="*/ 7 w 265"/>
                    <a:gd name="T87" fmla="*/ 114 h 118"/>
                    <a:gd name="T88" fmla="*/ 19 w 265"/>
                    <a:gd name="T89" fmla="*/ 104 h 118"/>
                    <a:gd name="T90" fmla="*/ 36 w 265"/>
                    <a:gd name="T91" fmla="*/ 89 h 118"/>
                    <a:gd name="T92" fmla="*/ 51 w 265"/>
                    <a:gd name="T93" fmla="*/ 81 h 118"/>
                    <a:gd name="T94" fmla="*/ 67 w 265"/>
                    <a:gd name="T95" fmla="*/ 89 h 118"/>
                    <a:gd name="T96" fmla="*/ 88 w 265"/>
                    <a:gd name="T97" fmla="*/ 81 h 118"/>
                    <a:gd name="T98" fmla="*/ 109 w 265"/>
                    <a:gd name="T99" fmla="*/ 73 h 118"/>
                    <a:gd name="T100" fmla="*/ 117 w 265"/>
                    <a:gd name="T101" fmla="*/ 56 h 118"/>
                    <a:gd name="T102" fmla="*/ 126 w 265"/>
                    <a:gd name="T103" fmla="*/ 35 h 118"/>
                    <a:gd name="T104" fmla="*/ 146 w 265"/>
                    <a:gd name="T105" fmla="*/ 27 h 118"/>
                    <a:gd name="T106" fmla="*/ 165 w 265"/>
                    <a:gd name="T107" fmla="*/ 12 h 118"/>
                    <a:gd name="T108" fmla="*/ 184 w 265"/>
                    <a:gd name="T109" fmla="*/ 10 h 118"/>
                    <a:gd name="T110" fmla="*/ 201 w 265"/>
                    <a:gd name="T111" fmla="*/ 20 h 118"/>
                    <a:gd name="T112" fmla="*/ 201 w 265"/>
                    <a:gd name="T113" fmla="*/ 31 h 118"/>
                    <a:gd name="T114" fmla="*/ 201 w 265"/>
                    <a:gd name="T115" fmla="*/ 45 h 118"/>
                    <a:gd name="T116" fmla="*/ 211 w 265"/>
                    <a:gd name="T117" fmla="*/ 50 h 118"/>
                    <a:gd name="T118" fmla="*/ 222 w 265"/>
                    <a:gd name="T119" fmla="*/ 54 h 118"/>
                    <a:gd name="T120" fmla="*/ 230 w 265"/>
                    <a:gd name="T121" fmla="*/ 62 h 118"/>
                    <a:gd name="T122" fmla="*/ 232 w 265"/>
                    <a:gd name="T123" fmla="*/ 64 h 118"/>
                    <a:gd name="T124" fmla="*/ 232 w 265"/>
                    <a:gd name="T125" fmla="*/ 70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65" h="118">
                      <a:moveTo>
                        <a:pt x="242" y="116"/>
                      </a:moveTo>
                      <a:lnTo>
                        <a:pt x="243" y="116"/>
                      </a:lnTo>
                      <a:lnTo>
                        <a:pt x="242" y="116"/>
                      </a:lnTo>
                      <a:close/>
                      <a:moveTo>
                        <a:pt x="242" y="116"/>
                      </a:moveTo>
                      <a:lnTo>
                        <a:pt x="243" y="116"/>
                      </a:lnTo>
                      <a:lnTo>
                        <a:pt x="242" y="116"/>
                      </a:lnTo>
                      <a:close/>
                      <a:moveTo>
                        <a:pt x="242" y="95"/>
                      </a:moveTo>
                      <a:lnTo>
                        <a:pt x="243" y="95"/>
                      </a:lnTo>
                      <a:lnTo>
                        <a:pt x="242" y="95"/>
                      </a:lnTo>
                      <a:close/>
                      <a:moveTo>
                        <a:pt x="245" y="93"/>
                      </a:moveTo>
                      <a:lnTo>
                        <a:pt x="245" y="95"/>
                      </a:lnTo>
                      <a:lnTo>
                        <a:pt x="243" y="95"/>
                      </a:lnTo>
                      <a:lnTo>
                        <a:pt x="245" y="95"/>
                      </a:lnTo>
                      <a:lnTo>
                        <a:pt x="245" y="93"/>
                      </a:lnTo>
                      <a:close/>
                      <a:moveTo>
                        <a:pt x="245" y="93"/>
                      </a:moveTo>
                      <a:lnTo>
                        <a:pt x="245" y="91"/>
                      </a:lnTo>
                      <a:lnTo>
                        <a:pt x="245" y="93"/>
                      </a:lnTo>
                      <a:close/>
                      <a:moveTo>
                        <a:pt x="247" y="91"/>
                      </a:moveTo>
                      <a:lnTo>
                        <a:pt x="247" y="93"/>
                      </a:lnTo>
                      <a:lnTo>
                        <a:pt x="245" y="93"/>
                      </a:lnTo>
                      <a:lnTo>
                        <a:pt x="247" y="93"/>
                      </a:lnTo>
                      <a:lnTo>
                        <a:pt x="247" y="91"/>
                      </a:lnTo>
                      <a:close/>
                      <a:moveTo>
                        <a:pt x="247" y="91"/>
                      </a:moveTo>
                      <a:lnTo>
                        <a:pt x="245" y="91"/>
                      </a:lnTo>
                      <a:lnTo>
                        <a:pt x="247" y="91"/>
                      </a:lnTo>
                      <a:lnTo>
                        <a:pt x="245" y="91"/>
                      </a:lnTo>
                      <a:lnTo>
                        <a:pt x="245" y="93"/>
                      </a:lnTo>
                      <a:lnTo>
                        <a:pt x="245" y="91"/>
                      </a:lnTo>
                      <a:lnTo>
                        <a:pt x="247" y="91"/>
                      </a:lnTo>
                      <a:close/>
                      <a:moveTo>
                        <a:pt x="247" y="89"/>
                      </a:moveTo>
                      <a:lnTo>
                        <a:pt x="247" y="91"/>
                      </a:lnTo>
                      <a:lnTo>
                        <a:pt x="245" y="91"/>
                      </a:lnTo>
                      <a:lnTo>
                        <a:pt x="247" y="91"/>
                      </a:lnTo>
                      <a:lnTo>
                        <a:pt x="245" y="91"/>
                      </a:lnTo>
                      <a:lnTo>
                        <a:pt x="247" y="91"/>
                      </a:lnTo>
                      <a:lnTo>
                        <a:pt x="247" y="89"/>
                      </a:lnTo>
                      <a:close/>
                      <a:moveTo>
                        <a:pt x="245" y="89"/>
                      </a:moveTo>
                      <a:lnTo>
                        <a:pt x="243" y="89"/>
                      </a:lnTo>
                      <a:lnTo>
                        <a:pt x="243" y="87"/>
                      </a:lnTo>
                      <a:lnTo>
                        <a:pt x="245" y="87"/>
                      </a:lnTo>
                      <a:lnTo>
                        <a:pt x="245" y="89"/>
                      </a:lnTo>
                      <a:close/>
                      <a:moveTo>
                        <a:pt x="247" y="87"/>
                      </a:moveTo>
                      <a:lnTo>
                        <a:pt x="247" y="89"/>
                      </a:lnTo>
                      <a:lnTo>
                        <a:pt x="247" y="87"/>
                      </a:lnTo>
                      <a:lnTo>
                        <a:pt x="247" y="89"/>
                      </a:lnTo>
                      <a:lnTo>
                        <a:pt x="247" y="87"/>
                      </a:lnTo>
                      <a:lnTo>
                        <a:pt x="245" y="89"/>
                      </a:lnTo>
                      <a:lnTo>
                        <a:pt x="245" y="87"/>
                      </a:lnTo>
                      <a:lnTo>
                        <a:pt x="247" y="87"/>
                      </a:lnTo>
                      <a:close/>
                      <a:moveTo>
                        <a:pt x="245" y="87"/>
                      </a:moveTo>
                      <a:lnTo>
                        <a:pt x="245" y="89"/>
                      </a:lnTo>
                      <a:lnTo>
                        <a:pt x="245" y="91"/>
                      </a:lnTo>
                      <a:lnTo>
                        <a:pt x="245" y="93"/>
                      </a:lnTo>
                      <a:lnTo>
                        <a:pt x="243" y="93"/>
                      </a:lnTo>
                      <a:lnTo>
                        <a:pt x="243" y="91"/>
                      </a:lnTo>
                      <a:lnTo>
                        <a:pt x="243" y="89"/>
                      </a:lnTo>
                      <a:lnTo>
                        <a:pt x="245" y="89"/>
                      </a:lnTo>
                      <a:lnTo>
                        <a:pt x="245" y="87"/>
                      </a:lnTo>
                      <a:close/>
                      <a:moveTo>
                        <a:pt x="247" y="89"/>
                      </a:moveTo>
                      <a:lnTo>
                        <a:pt x="247" y="87"/>
                      </a:lnTo>
                      <a:lnTo>
                        <a:pt x="247" y="89"/>
                      </a:lnTo>
                      <a:close/>
                      <a:moveTo>
                        <a:pt x="243" y="87"/>
                      </a:moveTo>
                      <a:lnTo>
                        <a:pt x="245" y="87"/>
                      </a:lnTo>
                      <a:lnTo>
                        <a:pt x="243" y="87"/>
                      </a:lnTo>
                      <a:close/>
                      <a:moveTo>
                        <a:pt x="247" y="87"/>
                      </a:moveTo>
                      <a:lnTo>
                        <a:pt x="249" y="87"/>
                      </a:lnTo>
                      <a:lnTo>
                        <a:pt x="247" y="87"/>
                      </a:lnTo>
                      <a:close/>
                      <a:moveTo>
                        <a:pt x="245" y="85"/>
                      </a:moveTo>
                      <a:lnTo>
                        <a:pt x="247" y="85"/>
                      </a:lnTo>
                      <a:lnTo>
                        <a:pt x="245" y="85"/>
                      </a:lnTo>
                      <a:close/>
                      <a:moveTo>
                        <a:pt x="249" y="85"/>
                      </a:moveTo>
                      <a:lnTo>
                        <a:pt x="247" y="85"/>
                      </a:lnTo>
                      <a:lnTo>
                        <a:pt x="249" y="85"/>
                      </a:lnTo>
                      <a:close/>
                      <a:moveTo>
                        <a:pt x="249" y="87"/>
                      </a:move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49" y="85"/>
                      </a:lnTo>
                      <a:lnTo>
                        <a:pt x="249" y="87"/>
                      </a:lnTo>
                      <a:close/>
                      <a:moveTo>
                        <a:pt x="245" y="85"/>
                      </a:moveTo>
                      <a:lnTo>
                        <a:pt x="245" y="87"/>
                      </a:lnTo>
                      <a:lnTo>
                        <a:pt x="243" y="87"/>
                      </a:lnTo>
                      <a:lnTo>
                        <a:pt x="245" y="87"/>
                      </a:lnTo>
                      <a:lnTo>
                        <a:pt x="245" y="85"/>
                      </a:lnTo>
                      <a:close/>
                      <a:moveTo>
                        <a:pt x="201" y="83"/>
                      </a:moveTo>
                      <a:lnTo>
                        <a:pt x="201" y="85"/>
                      </a:lnTo>
                      <a:lnTo>
                        <a:pt x="201" y="83"/>
                      </a:lnTo>
                      <a:close/>
                      <a:moveTo>
                        <a:pt x="247" y="85"/>
                      </a:moveTo>
                      <a:lnTo>
                        <a:pt x="247" y="83"/>
                      </a:lnTo>
                      <a:lnTo>
                        <a:pt x="249" y="83"/>
                      </a:lnTo>
                      <a:lnTo>
                        <a:pt x="249" y="85"/>
                      </a:lnTo>
                      <a:lnTo>
                        <a:pt x="247" y="85"/>
                      </a:lnTo>
                      <a:close/>
                      <a:moveTo>
                        <a:pt x="253" y="81"/>
                      </a:moveTo>
                      <a:lnTo>
                        <a:pt x="251" y="81"/>
                      </a:lnTo>
                      <a:lnTo>
                        <a:pt x="251" y="83"/>
                      </a:lnTo>
                      <a:lnTo>
                        <a:pt x="251" y="85"/>
                      </a:lnTo>
                      <a:lnTo>
                        <a:pt x="249" y="85"/>
                      </a:lnTo>
                      <a:lnTo>
                        <a:pt x="249" y="83"/>
                      </a:lnTo>
                      <a:lnTo>
                        <a:pt x="251" y="83"/>
                      </a:lnTo>
                      <a:lnTo>
                        <a:pt x="251" y="81"/>
                      </a:lnTo>
                      <a:lnTo>
                        <a:pt x="253" y="81"/>
                      </a:lnTo>
                      <a:close/>
                      <a:moveTo>
                        <a:pt x="247" y="81"/>
                      </a:moveTo>
                      <a:lnTo>
                        <a:pt x="247" y="79"/>
                      </a:lnTo>
                      <a:lnTo>
                        <a:pt x="247" y="81"/>
                      </a:lnTo>
                      <a:close/>
                      <a:moveTo>
                        <a:pt x="251" y="79"/>
                      </a:moveTo>
                      <a:lnTo>
                        <a:pt x="249" y="79"/>
                      </a:lnTo>
                      <a:lnTo>
                        <a:pt x="251" y="79"/>
                      </a:lnTo>
                      <a:close/>
                      <a:moveTo>
                        <a:pt x="253" y="75"/>
                      </a:moveTo>
                      <a:lnTo>
                        <a:pt x="255" y="75"/>
                      </a:lnTo>
                      <a:lnTo>
                        <a:pt x="253" y="75"/>
                      </a:lnTo>
                      <a:lnTo>
                        <a:pt x="253" y="77"/>
                      </a:lnTo>
                      <a:lnTo>
                        <a:pt x="253" y="79"/>
                      </a:lnTo>
                      <a:lnTo>
                        <a:pt x="251" y="79"/>
                      </a:lnTo>
                      <a:lnTo>
                        <a:pt x="251" y="77"/>
                      </a:lnTo>
                      <a:lnTo>
                        <a:pt x="253" y="77"/>
                      </a:lnTo>
                      <a:lnTo>
                        <a:pt x="253" y="75"/>
                      </a:lnTo>
                      <a:close/>
                      <a:moveTo>
                        <a:pt x="230" y="73"/>
                      </a:moveTo>
                      <a:lnTo>
                        <a:pt x="230" y="75"/>
                      </a:lnTo>
                      <a:lnTo>
                        <a:pt x="230" y="73"/>
                      </a:lnTo>
                      <a:close/>
                      <a:moveTo>
                        <a:pt x="249" y="68"/>
                      </a:moveTo>
                      <a:lnTo>
                        <a:pt x="249" y="66"/>
                      </a:lnTo>
                      <a:lnTo>
                        <a:pt x="249" y="68"/>
                      </a:lnTo>
                      <a:close/>
                      <a:moveTo>
                        <a:pt x="245" y="68"/>
                      </a:moveTo>
                      <a:lnTo>
                        <a:pt x="245" y="66"/>
                      </a:lnTo>
                      <a:lnTo>
                        <a:pt x="245" y="68"/>
                      </a:lnTo>
                      <a:close/>
                      <a:moveTo>
                        <a:pt x="259" y="64"/>
                      </a:moveTo>
                      <a:lnTo>
                        <a:pt x="257" y="64"/>
                      </a:lnTo>
                      <a:lnTo>
                        <a:pt x="259" y="64"/>
                      </a:lnTo>
                      <a:lnTo>
                        <a:pt x="257" y="64"/>
                      </a:lnTo>
                      <a:lnTo>
                        <a:pt x="259" y="64"/>
                      </a:lnTo>
                      <a:close/>
                      <a:moveTo>
                        <a:pt x="261" y="64"/>
                      </a:moveTo>
                      <a:lnTo>
                        <a:pt x="259" y="64"/>
                      </a:lnTo>
                      <a:lnTo>
                        <a:pt x="261" y="64"/>
                      </a:lnTo>
                      <a:close/>
                      <a:moveTo>
                        <a:pt x="259" y="62"/>
                      </a:moveTo>
                      <a:lnTo>
                        <a:pt x="261" y="62"/>
                      </a:lnTo>
                      <a:lnTo>
                        <a:pt x="259" y="62"/>
                      </a:lnTo>
                      <a:close/>
                      <a:moveTo>
                        <a:pt x="242" y="62"/>
                      </a:moveTo>
                      <a:lnTo>
                        <a:pt x="242" y="60"/>
                      </a:lnTo>
                      <a:lnTo>
                        <a:pt x="242" y="62"/>
                      </a:lnTo>
                      <a:close/>
                      <a:moveTo>
                        <a:pt x="240" y="62"/>
                      </a:moveTo>
                      <a:lnTo>
                        <a:pt x="240" y="60"/>
                      </a:lnTo>
                      <a:lnTo>
                        <a:pt x="240" y="62"/>
                      </a:lnTo>
                      <a:close/>
                      <a:moveTo>
                        <a:pt x="242" y="60"/>
                      </a:moveTo>
                      <a:lnTo>
                        <a:pt x="242" y="62"/>
                      </a:lnTo>
                      <a:lnTo>
                        <a:pt x="240" y="62"/>
                      </a:lnTo>
                      <a:lnTo>
                        <a:pt x="240" y="60"/>
                      </a:lnTo>
                      <a:lnTo>
                        <a:pt x="242" y="60"/>
                      </a:lnTo>
                      <a:close/>
                      <a:moveTo>
                        <a:pt x="263" y="60"/>
                      </a:moveTo>
                      <a:lnTo>
                        <a:pt x="263" y="62"/>
                      </a:lnTo>
                      <a:lnTo>
                        <a:pt x="263" y="60"/>
                      </a:lnTo>
                      <a:lnTo>
                        <a:pt x="263" y="62"/>
                      </a:lnTo>
                      <a:lnTo>
                        <a:pt x="261" y="62"/>
                      </a:lnTo>
                      <a:lnTo>
                        <a:pt x="261" y="64"/>
                      </a:lnTo>
                      <a:lnTo>
                        <a:pt x="261" y="62"/>
                      </a:lnTo>
                      <a:lnTo>
                        <a:pt x="261" y="60"/>
                      </a:lnTo>
                      <a:lnTo>
                        <a:pt x="263" y="60"/>
                      </a:lnTo>
                      <a:close/>
                      <a:moveTo>
                        <a:pt x="247" y="68"/>
                      </a:moveTo>
                      <a:lnTo>
                        <a:pt x="249" y="68"/>
                      </a:lnTo>
                      <a:lnTo>
                        <a:pt x="247" y="68"/>
                      </a:lnTo>
                      <a:lnTo>
                        <a:pt x="247" y="66"/>
                      </a:lnTo>
                      <a:lnTo>
                        <a:pt x="249" y="68"/>
                      </a:lnTo>
                      <a:lnTo>
                        <a:pt x="247" y="68"/>
                      </a:lnTo>
                      <a:lnTo>
                        <a:pt x="249" y="68"/>
                      </a:lnTo>
                      <a:lnTo>
                        <a:pt x="249" y="70"/>
                      </a:lnTo>
                      <a:lnTo>
                        <a:pt x="249" y="68"/>
                      </a:lnTo>
                      <a:lnTo>
                        <a:pt x="251" y="68"/>
                      </a:lnTo>
                      <a:lnTo>
                        <a:pt x="251" y="66"/>
                      </a:lnTo>
                      <a:lnTo>
                        <a:pt x="249" y="66"/>
                      </a:lnTo>
                      <a:lnTo>
                        <a:pt x="251" y="66"/>
                      </a:lnTo>
                      <a:lnTo>
                        <a:pt x="249" y="66"/>
                      </a:lnTo>
                      <a:lnTo>
                        <a:pt x="251" y="66"/>
                      </a:lnTo>
                      <a:lnTo>
                        <a:pt x="251" y="64"/>
                      </a:lnTo>
                      <a:lnTo>
                        <a:pt x="251" y="66"/>
                      </a:lnTo>
                      <a:lnTo>
                        <a:pt x="251" y="64"/>
                      </a:lnTo>
                      <a:lnTo>
                        <a:pt x="253" y="64"/>
                      </a:lnTo>
                      <a:lnTo>
                        <a:pt x="251" y="64"/>
                      </a:lnTo>
                      <a:lnTo>
                        <a:pt x="251" y="66"/>
                      </a:lnTo>
                      <a:lnTo>
                        <a:pt x="251" y="64"/>
                      </a:lnTo>
                      <a:lnTo>
                        <a:pt x="251" y="62"/>
                      </a:lnTo>
                      <a:lnTo>
                        <a:pt x="251" y="64"/>
                      </a:lnTo>
                      <a:lnTo>
                        <a:pt x="253" y="64"/>
                      </a:lnTo>
                      <a:lnTo>
                        <a:pt x="253" y="62"/>
                      </a:lnTo>
                      <a:lnTo>
                        <a:pt x="251" y="62"/>
                      </a:lnTo>
                      <a:lnTo>
                        <a:pt x="251" y="64"/>
                      </a:lnTo>
                      <a:lnTo>
                        <a:pt x="251" y="62"/>
                      </a:lnTo>
                      <a:lnTo>
                        <a:pt x="249" y="62"/>
                      </a:lnTo>
                      <a:lnTo>
                        <a:pt x="251" y="62"/>
                      </a:lnTo>
                      <a:lnTo>
                        <a:pt x="251" y="64"/>
                      </a:lnTo>
                      <a:lnTo>
                        <a:pt x="249" y="64"/>
                      </a:lnTo>
                      <a:lnTo>
                        <a:pt x="249" y="62"/>
                      </a:lnTo>
                      <a:lnTo>
                        <a:pt x="249" y="64"/>
                      </a:lnTo>
                      <a:lnTo>
                        <a:pt x="249" y="62"/>
                      </a:lnTo>
                      <a:lnTo>
                        <a:pt x="251" y="62"/>
                      </a:lnTo>
                      <a:lnTo>
                        <a:pt x="253" y="62"/>
                      </a:lnTo>
                      <a:lnTo>
                        <a:pt x="253" y="60"/>
                      </a:lnTo>
                      <a:lnTo>
                        <a:pt x="255" y="60"/>
                      </a:lnTo>
                      <a:lnTo>
                        <a:pt x="255" y="58"/>
                      </a:lnTo>
                      <a:lnTo>
                        <a:pt x="257" y="58"/>
                      </a:lnTo>
                      <a:lnTo>
                        <a:pt x="259" y="58"/>
                      </a:lnTo>
                      <a:lnTo>
                        <a:pt x="261" y="58"/>
                      </a:lnTo>
                      <a:lnTo>
                        <a:pt x="261" y="60"/>
                      </a:lnTo>
                      <a:lnTo>
                        <a:pt x="259" y="60"/>
                      </a:lnTo>
                      <a:lnTo>
                        <a:pt x="259" y="62"/>
                      </a:lnTo>
                      <a:lnTo>
                        <a:pt x="261" y="62"/>
                      </a:lnTo>
                      <a:lnTo>
                        <a:pt x="259" y="62"/>
                      </a:lnTo>
                      <a:lnTo>
                        <a:pt x="259" y="64"/>
                      </a:lnTo>
                      <a:lnTo>
                        <a:pt x="259" y="62"/>
                      </a:lnTo>
                      <a:lnTo>
                        <a:pt x="257" y="62"/>
                      </a:lnTo>
                      <a:lnTo>
                        <a:pt x="257" y="64"/>
                      </a:lnTo>
                      <a:lnTo>
                        <a:pt x="259" y="64"/>
                      </a:lnTo>
                      <a:lnTo>
                        <a:pt x="257" y="66"/>
                      </a:lnTo>
                      <a:lnTo>
                        <a:pt x="257" y="68"/>
                      </a:lnTo>
                      <a:lnTo>
                        <a:pt x="255" y="68"/>
                      </a:lnTo>
                      <a:lnTo>
                        <a:pt x="255" y="70"/>
                      </a:lnTo>
                      <a:lnTo>
                        <a:pt x="255" y="71"/>
                      </a:lnTo>
                      <a:lnTo>
                        <a:pt x="255" y="70"/>
                      </a:lnTo>
                      <a:lnTo>
                        <a:pt x="253" y="70"/>
                      </a:lnTo>
                      <a:lnTo>
                        <a:pt x="253" y="71"/>
                      </a:lnTo>
                      <a:lnTo>
                        <a:pt x="255" y="71"/>
                      </a:lnTo>
                      <a:lnTo>
                        <a:pt x="255" y="73"/>
                      </a:lnTo>
                      <a:lnTo>
                        <a:pt x="253" y="73"/>
                      </a:lnTo>
                      <a:lnTo>
                        <a:pt x="253" y="75"/>
                      </a:lnTo>
                      <a:lnTo>
                        <a:pt x="253" y="73"/>
                      </a:lnTo>
                      <a:lnTo>
                        <a:pt x="251" y="73"/>
                      </a:lnTo>
                      <a:lnTo>
                        <a:pt x="251" y="75"/>
                      </a:lnTo>
                      <a:lnTo>
                        <a:pt x="253" y="75"/>
                      </a:lnTo>
                      <a:lnTo>
                        <a:pt x="253" y="73"/>
                      </a:lnTo>
                      <a:lnTo>
                        <a:pt x="253" y="75"/>
                      </a:lnTo>
                      <a:lnTo>
                        <a:pt x="253" y="77"/>
                      </a:lnTo>
                      <a:lnTo>
                        <a:pt x="251" y="77"/>
                      </a:lnTo>
                      <a:lnTo>
                        <a:pt x="251" y="75"/>
                      </a:lnTo>
                      <a:lnTo>
                        <a:pt x="251" y="77"/>
                      </a:lnTo>
                      <a:lnTo>
                        <a:pt x="251" y="79"/>
                      </a:lnTo>
                      <a:lnTo>
                        <a:pt x="251" y="77"/>
                      </a:lnTo>
                      <a:lnTo>
                        <a:pt x="249" y="77"/>
                      </a:lnTo>
                      <a:lnTo>
                        <a:pt x="249" y="79"/>
                      </a:lnTo>
                      <a:lnTo>
                        <a:pt x="251" y="79"/>
                      </a:lnTo>
                      <a:lnTo>
                        <a:pt x="249" y="79"/>
                      </a:lnTo>
                      <a:lnTo>
                        <a:pt x="251" y="79"/>
                      </a:lnTo>
                      <a:lnTo>
                        <a:pt x="251" y="81"/>
                      </a:lnTo>
                      <a:lnTo>
                        <a:pt x="249" y="81"/>
                      </a:lnTo>
                      <a:lnTo>
                        <a:pt x="249" y="79"/>
                      </a:lnTo>
                      <a:lnTo>
                        <a:pt x="247" y="79"/>
                      </a:lnTo>
                      <a:lnTo>
                        <a:pt x="247" y="81"/>
                      </a:lnTo>
                      <a:lnTo>
                        <a:pt x="247" y="83"/>
                      </a:lnTo>
                      <a:lnTo>
                        <a:pt x="245" y="83"/>
                      </a:lnTo>
                      <a:lnTo>
                        <a:pt x="247" y="83"/>
                      </a:lnTo>
                      <a:lnTo>
                        <a:pt x="245" y="83"/>
                      </a:lnTo>
                      <a:lnTo>
                        <a:pt x="245" y="85"/>
                      </a:lnTo>
                      <a:lnTo>
                        <a:pt x="243" y="85"/>
                      </a:lnTo>
                      <a:lnTo>
                        <a:pt x="243" y="87"/>
                      </a:lnTo>
                      <a:lnTo>
                        <a:pt x="243" y="89"/>
                      </a:lnTo>
                      <a:lnTo>
                        <a:pt x="243" y="91"/>
                      </a:lnTo>
                      <a:lnTo>
                        <a:pt x="243" y="93"/>
                      </a:lnTo>
                      <a:lnTo>
                        <a:pt x="243" y="95"/>
                      </a:lnTo>
                      <a:lnTo>
                        <a:pt x="242" y="95"/>
                      </a:lnTo>
                      <a:lnTo>
                        <a:pt x="242" y="93"/>
                      </a:lnTo>
                      <a:lnTo>
                        <a:pt x="242" y="91"/>
                      </a:lnTo>
                      <a:lnTo>
                        <a:pt x="242" y="89"/>
                      </a:lnTo>
                      <a:lnTo>
                        <a:pt x="240" y="89"/>
                      </a:lnTo>
                      <a:lnTo>
                        <a:pt x="242" y="89"/>
                      </a:lnTo>
                      <a:lnTo>
                        <a:pt x="242" y="87"/>
                      </a:lnTo>
                      <a:lnTo>
                        <a:pt x="242" y="85"/>
                      </a:lnTo>
                      <a:lnTo>
                        <a:pt x="242" y="87"/>
                      </a:lnTo>
                      <a:lnTo>
                        <a:pt x="242" y="85"/>
                      </a:lnTo>
                      <a:lnTo>
                        <a:pt x="242" y="83"/>
                      </a:lnTo>
                      <a:lnTo>
                        <a:pt x="243" y="83"/>
                      </a:lnTo>
                      <a:lnTo>
                        <a:pt x="242" y="83"/>
                      </a:lnTo>
                      <a:lnTo>
                        <a:pt x="243" y="83"/>
                      </a:lnTo>
                      <a:lnTo>
                        <a:pt x="243" y="81"/>
                      </a:lnTo>
                      <a:lnTo>
                        <a:pt x="243" y="83"/>
                      </a:lnTo>
                      <a:lnTo>
                        <a:pt x="243" y="81"/>
                      </a:lnTo>
                      <a:lnTo>
                        <a:pt x="242" y="83"/>
                      </a:lnTo>
                      <a:lnTo>
                        <a:pt x="242" y="81"/>
                      </a:lnTo>
                      <a:lnTo>
                        <a:pt x="243" y="81"/>
                      </a:lnTo>
                      <a:lnTo>
                        <a:pt x="243" y="79"/>
                      </a:lnTo>
                      <a:lnTo>
                        <a:pt x="243" y="81"/>
                      </a:lnTo>
                      <a:lnTo>
                        <a:pt x="243" y="79"/>
                      </a:lnTo>
                      <a:lnTo>
                        <a:pt x="245" y="79"/>
                      </a:lnTo>
                      <a:lnTo>
                        <a:pt x="243" y="79"/>
                      </a:lnTo>
                      <a:lnTo>
                        <a:pt x="245" y="79"/>
                      </a:lnTo>
                      <a:lnTo>
                        <a:pt x="243" y="79"/>
                      </a:lnTo>
                      <a:lnTo>
                        <a:pt x="245" y="79"/>
                      </a:lnTo>
                      <a:lnTo>
                        <a:pt x="245" y="77"/>
                      </a:lnTo>
                      <a:lnTo>
                        <a:pt x="245" y="79"/>
                      </a:lnTo>
                      <a:lnTo>
                        <a:pt x="243" y="79"/>
                      </a:lnTo>
                      <a:lnTo>
                        <a:pt x="243" y="77"/>
                      </a:lnTo>
                      <a:lnTo>
                        <a:pt x="245" y="77"/>
                      </a:lnTo>
                      <a:lnTo>
                        <a:pt x="247" y="77"/>
                      </a:lnTo>
                      <a:lnTo>
                        <a:pt x="245" y="77"/>
                      </a:lnTo>
                      <a:lnTo>
                        <a:pt x="243" y="77"/>
                      </a:lnTo>
                      <a:lnTo>
                        <a:pt x="243" y="75"/>
                      </a:lnTo>
                      <a:lnTo>
                        <a:pt x="245" y="75"/>
                      </a:lnTo>
                      <a:lnTo>
                        <a:pt x="243" y="75"/>
                      </a:lnTo>
                      <a:lnTo>
                        <a:pt x="245" y="75"/>
                      </a:lnTo>
                      <a:lnTo>
                        <a:pt x="243" y="75"/>
                      </a:lnTo>
                      <a:lnTo>
                        <a:pt x="243" y="73"/>
                      </a:lnTo>
                      <a:lnTo>
                        <a:pt x="245" y="73"/>
                      </a:lnTo>
                      <a:lnTo>
                        <a:pt x="243" y="73"/>
                      </a:lnTo>
                      <a:lnTo>
                        <a:pt x="245" y="73"/>
                      </a:lnTo>
                      <a:lnTo>
                        <a:pt x="245" y="75"/>
                      </a:lnTo>
                      <a:lnTo>
                        <a:pt x="245" y="73"/>
                      </a:lnTo>
                      <a:lnTo>
                        <a:pt x="245" y="75"/>
                      </a:lnTo>
                      <a:lnTo>
                        <a:pt x="245" y="73"/>
                      </a:lnTo>
                      <a:lnTo>
                        <a:pt x="247" y="73"/>
                      </a:lnTo>
                      <a:lnTo>
                        <a:pt x="245" y="73"/>
                      </a:lnTo>
                      <a:lnTo>
                        <a:pt x="245" y="71"/>
                      </a:lnTo>
                      <a:lnTo>
                        <a:pt x="247" y="71"/>
                      </a:lnTo>
                      <a:lnTo>
                        <a:pt x="247" y="73"/>
                      </a:lnTo>
                      <a:lnTo>
                        <a:pt x="247" y="71"/>
                      </a:lnTo>
                      <a:lnTo>
                        <a:pt x="247" y="73"/>
                      </a:lnTo>
                      <a:lnTo>
                        <a:pt x="247" y="71"/>
                      </a:lnTo>
                      <a:lnTo>
                        <a:pt x="245" y="71"/>
                      </a:lnTo>
                      <a:lnTo>
                        <a:pt x="247" y="71"/>
                      </a:lnTo>
                      <a:lnTo>
                        <a:pt x="245" y="71"/>
                      </a:lnTo>
                      <a:lnTo>
                        <a:pt x="247" y="71"/>
                      </a:lnTo>
                      <a:lnTo>
                        <a:pt x="247" y="70"/>
                      </a:lnTo>
                      <a:lnTo>
                        <a:pt x="247" y="71"/>
                      </a:lnTo>
                      <a:lnTo>
                        <a:pt x="247" y="70"/>
                      </a:lnTo>
                      <a:lnTo>
                        <a:pt x="249" y="70"/>
                      </a:lnTo>
                      <a:lnTo>
                        <a:pt x="249" y="71"/>
                      </a:lnTo>
                      <a:lnTo>
                        <a:pt x="249" y="70"/>
                      </a:lnTo>
                      <a:lnTo>
                        <a:pt x="247" y="70"/>
                      </a:lnTo>
                      <a:lnTo>
                        <a:pt x="249" y="70"/>
                      </a:lnTo>
                      <a:lnTo>
                        <a:pt x="249" y="68"/>
                      </a:lnTo>
                      <a:lnTo>
                        <a:pt x="247" y="68"/>
                      </a:lnTo>
                      <a:close/>
                      <a:moveTo>
                        <a:pt x="265" y="58"/>
                      </a:moveTo>
                      <a:lnTo>
                        <a:pt x="265" y="60"/>
                      </a:lnTo>
                      <a:lnTo>
                        <a:pt x="263" y="60"/>
                      </a:lnTo>
                      <a:lnTo>
                        <a:pt x="263" y="62"/>
                      </a:lnTo>
                      <a:lnTo>
                        <a:pt x="263" y="64"/>
                      </a:lnTo>
                      <a:lnTo>
                        <a:pt x="261" y="64"/>
                      </a:lnTo>
                      <a:lnTo>
                        <a:pt x="261" y="66"/>
                      </a:lnTo>
                      <a:lnTo>
                        <a:pt x="261" y="64"/>
                      </a:lnTo>
                      <a:lnTo>
                        <a:pt x="263" y="64"/>
                      </a:lnTo>
                      <a:lnTo>
                        <a:pt x="261" y="64"/>
                      </a:lnTo>
                      <a:lnTo>
                        <a:pt x="261" y="62"/>
                      </a:lnTo>
                      <a:lnTo>
                        <a:pt x="263" y="62"/>
                      </a:lnTo>
                      <a:lnTo>
                        <a:pt x="263" y="60"/>
                      </a:lnTo>
                      <a:lnTo>
                        <a:pt x="263" y="58"/>
                      </a:lnTo>
                      <a:lnTo>
                        <a:pt x="263" y="60"/>
                      </a:lnTo>
                      <a:lnTo>
                        <a:pt x="265" y="60"/>
                      </a:lnTo>
                      <a:lnTo>
                        <a:pt x="265" y="58"/>
                      </a:lnTo>
                      <a:close/>
                      <a:moveTo>
                        <a:pt x="217" y="52"/>
                      </a:moveTo>
                      <a:lnTo>
                        <a:pt x="219" y="52"/>
                      </a:lnTo>
                      <a:lnTo>
                        <a:pt x="217" y="52"/>
                      </a:lnTo>
                      <a:close/>
                      <a:moveTo>
                        <a:pt x="230" y="73"/>
                      </a:moveTo>
                      <a:lnTo>
                        <a:pt x="230" y="75"/>
                      </a:lnTo>
                      <a:lnTo>
                        <a:pt x="230" y="73"/>
                      </a:lnTo>
                      <a:lnTo>
                        <a:pt x="228" y="73"/>
                      </a:lnTo>
                      <a:lnTo>
                        <a:pt x="228" y="71"/>
                      </a:lnTo>
                      <a:lnTo>
                        <a:pt x="228" y="73"/>
                      </a:lnTo>
                      <a:lnTo>
                        <a:pt x="226" y="73"/>
                      </a:lnTo>
                      <a:lnTo>
                        <a:pt x="226" y="71"/>
                      </a:lnTo>
                      <a:lnTo>
                        <a:pt x="228" y="71"/>
                      </a:lnTo>
                      <a:lnTo>
                        <a:pt x="226" y="71"/>
                      </a:lnTo>
                      <a:lnTo>
                        <a:pt x="226" y="70"/>
                      </a:lnTo>
                      <a:lnTo>
                        <a:pt x="228" y="70"/>
                      </a:lnTo>
                      <a:lnTo>
                        <a:pt x="226" y="70"/>
                      </a:lnTo>
                      <a:lnTo>
                        <a:pt x="226" y="71"/>
                      </a:lnTo>
                      <a:lnTo>
                        <a:pt x="226" y="70"/>
                      </a:lnTo>
                      <a:lnTo>
                        <a:pt x="224" y="70"/>
                      </a:lnTo>
                      <a:lnTo>
                        <a:pt x="226" y="70"/>
                      </a:lnTo>
                      <a:lnTo>
                        <a:pt x="224" y="70"/>
                      </a:lnTo>
                      <a:lnTo>
                        <a:pt x="226" y="70"/>
                      </a:lnTo>
                      <a:lnTo>
                        <a:pt x="226" y="71"/>
                      </a:lnTo>
                      <a:lnTo>
                        <a:pt x="226" y="73"/>
                      </a:lnTo>
                      <a:lnTo>
                        <a:pt x="224" y="73"/>
                      </a:lnTo>
                      <a:lnTo>
                        <a:pt x="226" y="73"/>
                      </a:lnTo>
                      <a:lnTo>
                        <a:pt x="224" y="73"/>
                      </a:lnTo>
                      <a:lnTo>
                        <a:pt x="224" y="71"/>
                      </a:lnTo>
                      <a:lnTo>
                        <a:pt x="224" y="70"/>
                      </a:lnTo>
                      <a:lnTo>
                        <a:pt x="222" y="70"/>
                      </a:lnTo>
                      <a:lnTo>
                        <a:pt x="222" y="68"/>
                      </a:lnTo>
                      <a:lnTo>
                        <a:pt x="220" y="68"/>
                      </a:lnTo>
                      <a:lnTo>
                        <a:pt x="222" y="68"/>
                      </a:lnTo>
                      <a:lnTo>
                        <a:pt x="222" y="66"/>
                      </a:lnTo>
                      <a:lnTo>
                        <a:pt x="220" y="66"/>
                      </a:lnTo>
                      <a:lnTo>
                        <a:pt x="220" y="68"/>
                      </a:lnTo>
                      <a:lnTo>
                        <a:pt x="220" y="66"/>
                      </a:lnTo>
                      <a:lnTo>
                        <a:pt x="219" y="66"/>
                      </a:lnTo>
                      <a:lnTo>
                        <a:pt x="219" y="64"/>
                      </a:lnTo>
                      <a:lnTo>
                        <a:pt x="217" y="64"/>
                      </a:lnTo>
                      <a:lnTo>
                        <a:pt x="217" y="62"/>
                      </a:lnTo>
                      <a:lnTo>
                        <a:pt x="215" y="62"/>
                      </a:lnTo>
                      <a:lnTo>
                        <a:pt x="215" y="60"/>
                      </a:lnTo>
                      <a:lnTo>
                        <a:pt x="213" y="60"/>
                      </a:lnTo>
                      <a:lnTo>
                        <a:pt x="213" y="58"/>
                      </a:lnTo>
                      <a:lnTo>
                        <a:pt x="213" y="56"/>
                      </a:lnTo>
                      <a:lnTo>
                        <a:pt x="211" y="56"/>
                      </a:lnTo>
                      <a:lnTo>
                        <a:pt x="211" y="54"/>
                      </a:lnTo>
                      <a:lnTo>
                        <a:pt x="209" y="54"/>
                      </a:lnTo>
                      <a:lnTo>
                        <a:pt x="209" y="56"/>
                      </a:lnTo>
                      <a:lnTo>
                        <a:pt x="209" y="54"/>
                      </a:lnTo>
                      <a:lnTo>
                        <a:pt x="209" y="52"/>
                      </a:lnTo>
                      <a:lnTo>
                        <a:pt x="207" y="52"/>
                      </a:lnTo>
                      <a:lnTo>
                        <a:pt x="209" y="52"/>
                      </a:lnTo>
                      <a:lnTo>
                        <a:pt x="209" y="54"/>
                      </a:lnTo>
                      <a:lnTo>
                        <a:pt x="209" y="56"/>
                      </a:lnTo>
                      <a:lnTo>
                        <a:pt x="209" y="54"/>
                      </a:lnTo>
                      <a:lnTo>
                        <a:pt x="211" y="54"/>
                      </a:lnTo>
                      <a:lnTo>
                        <a:pt x="211" y="56"/>
                      </a:lnTo>
                      <a:lnTo>
                        <a:pt x="213" y="56"/>
                      </a:lnTo>
                      <a:lnTo>
                        <a:pt x="213" y="58"/>
                      </a:lnTo>
                      <a:lnTo>
                        <a:pt x="213" y="60"/>
                      </a:lnTo>
                      <a:lnTo>
                        <a:pt x="213" y="62"/>
                      </a:lnTo>
                      <a:lnTo>
                        <a:pt x="213" y="60"/>
                      </a:lnTo>
                      <a:lnTo>
                        <a:pt x="213" y="62"/>
                      </a:lnTo>
                      <a:lnTo>
                        <a:pt x="215" y="62"/>
                      </a:lnTo>
                      <a:lnTo>
                        <a:pt x="215" y="64"/>
                      </a:lnTo>
                      <a:lnTo>
                        <a:pt x="217" y="64"/>
                      </a:lnTo>
                      <a:lnTo>
                        <a:pt x="217" y="66"/>
                      </a:lnTo>
                      <a:lnTo>
                        <a:pt x="219" y="66"/>
                      </a:lnTo>
                      <a:lnTo>
                        <a:pt x="219" y="68"/>
                      </a:lnTo>
                      <a:lnTo>
                        <a:pt x="220" y="68"/>
                      </a:lnTo>
                      <a:lnTo>
                        <a:pt x="220" y="70"/>
                      </a:lnTo>
                      <a:lnTo>
                        <a:pt x="222" y="70"/>
                      </a:lnTo>
                      <a:lnTo>
                        <a:pt x="222" y="71"/>
                      </a:lnTo>
                      <a:lnTo>
                        <a:pt x="222" y="73"/>
                      </a:lnTo>
                      <a:lnTo>
                        <a:pt x="224" y="73"/>
                      </a:lnTo>
                      <a:lnTo>
                        <a:pt x="222" y="73"/>
                      </a:lnTo>
                      <a:lnTo>
                        <a:pt x="224" y="73"/>
                      </a:lnTo>
                      <a:lnTo>
                        <a:pt x="224" y="75"/>
                      </a:lnTo>
                      <a:lnTo>
                        <a:pt x="226" y="75"/>
                      </a:lnTo>
                      <a:lnTo>
                        <a:pt x="228" y="75"/>
                      </a:lnTo>
                      <a:lnTo>
                        <a:pt x="230" y="75"/>
                      </a:lnTo>
                      <a:lnTo>
                        <a:pt x="232" y="75"/>
                      </a:lnTo>
                      <a:lnTo>
                        <a:pt x="232" y="77"/>
                      </a:lnTo>
                      <a:lnTo>
                        <a:pt x="230" y="77"/>
                      </a:lnTo>
                      <a:lnTo>
                        <a:pt x="232" y="77"/>
                      </a:lnTo>
                      <a:lnTo>
                        <a:pt x="230" y="77"/>
                      </a:lnTo>
                      <a:lnTo>
                        <a:pt x="228" y="77"/>
                      </a:lnTo>
                      <a:lnTo>
                        <a:pt x="228" y="79"/>
                      </a:lnTo>
                      <a:lnTo>
                        <a:pt x="228" y="77"/>
                      </a:lnTo>
                      <a:lnTo>
                        <a:pt x="226" y="77"/>
                      </a:lnTo>
                      <a:lnTo>
                        <a:pt x="224" y="77"/>
                      </a:lnTo>
                      <a:lnTo>
                        <a:pt x="224" y="75"/>
                      </a:lnTo>
                      <a:lnTo>
                        <a:pt x="224" y="77"/>
                      </a:lnTo>
                      <a:lnTo>
                        <a:pt x="226" y="77"/>
                      </a:lnTo>
                      <a:lnTo>
                        <a:pt x="226" y="79"/>
                      </a:lnTo>
                      <a:lnTo>
                        <a:pt x="228" y="79"/>
                      </a:lnTo>
                      <a:lnTo>
                        <a:pt x="228" y="77"/>
                      </a:lnTo>
                      <a:lnTo>
                        <a:pt x="230" y="77"/>
                      </a:lnTo>
                      <a:lnTo>
                        <a:pt x="230" y="79"/>
                      </a:lnTo>
                      <a:lnTo>
                        <a:pt x="232" y="79"/>
                      </a:lnTo>
                      <a:lnTo>
                        <a:pt x="230" y="79"/>
                      </a:lnTo>
                      <a:lnTo>
                        <a:pt x="232" y="79"/>
                      </a:lnTo>
                      <a:lnTo>
                        <a:pt x="232" y="81"/>
                      </a:lnTo>
                      <a:lnTo>
                        <a:pt x="234" y="81"/>
                      </a:lnTo>
                      <a:lnTo>
                        <a:pt x="234" y="83"/>
                      </a:lnTo>
                      <a:lnTo>
                        <a:pt x="234" y="85"/>
                      </a:lnTo>
                      <a:lnTo>
                        <a:pt x="232" y="85"/>
                      </a:lnTo>
                      <a:lnTo>
                        <a:pt x="232" y="87"/>
                      </a:lnTo>
                      <a:lnTo>
                        <a:pt x="232" y="85"/>
                      </a:lnTo>
                      <a:lnTo>
                        <a:pt x="232" y="87"/>
                      </a:lnTo>
                      <a:lnTo>
                        <a:pt x="232" y="85"/>
                      </a:lnTo>
                      <a:lnTo>
                        <a:pt x="230" y="85"/>
                      </a:lnTo>
                      <a:lnTo>
                        <a:pt x="230" y="83"/>
                      </a:lnTo>
                      <a:lnTo>
                        <a:pt x="230" y="81"/>
                      </a:lnTo>
                      <a:lnTo>
                        <a:pt x="230" y="83"/>
                      </a:lnTo>
                      <a:lnTo>
                        <a:pt x="230" y="81"/>
                      </a:lnTo>
                      <a:lnTo>
                        <a:pt x="230" y="83"/>
                      </a:lnTo>
                      <a:lnTo>
                        <a:pt x="230" y="81"/>
                      </a:lnTo>
                      <a:lnTo>
                        <a:pt x="230" y="83"/>
                      </a:lnTo>
                      <a:lnTo>
                        <a:pt x="230" y="81"/>
                      </a:lnTo>
                      <a:lnTo>
                        <a:pt x="230" y="83"/>
                      </a:lnTo>
                      <a:lnTo>
                        <a:pt x="230" y="85"/>
                      </a:lnTo>
                      <a:lnTo>
                        <a:pt x="230" y="83"/>
                      </a:lnTo>
                      <a:lnTo>
                        <a:pt x="228" y="83"/>
                      </a:lnTo>
                      <a:lnTo>
                        <a:pt x="228" y="81"/>
                      </a:lnTo>
                      <a:lnTo>
                        <a:pt x="228" y="83"/>
                      </a:lnTo>
                      <a:lnTo>
                        <a:pt x="228" y="81"/>
                      </a:lnTo>
                      <a:lnTo>
                        <a:pt x="228" y="83"/>
                      </a:lnTo>
                      <a:lnTo>
                        <a:pt x="228" y="81"/>
                      </a:lnTo>
                      <a:lnTo>
                        <a:pt x="228" y="83"/>
                      </a:lnTo>
                      <a:lnTo>
                        <a:pt x="228" y="81"/>
                      </a:lnTo>
                      <a:lnTo>
                        <a:pt x="226" y="81"/>
                      </a:lnTo>
                      <a:lnTo>
                        <a:pt x="228" y="81"/>
                      </a:lnTo>
                      <a:lnTo>
                        <a:pt x="226" y="81"/>
                      </a:lnTo>
                      <a:lnTo>
                        <a:pt x="226" y="83"/>
                      </a:lnTo>
                      <a:lnTo>
                        <a:pt x="228" y="83"/>
                      </a:lnTo>
                      <a:lnTo>
                        <a:pt x="228" y="85"/>
                      </a:lnTo>
                      <a:lnTo>
                        <a:pt x="228" y="83"/>
                      </a:lnTo>
                      <a:lnTo>
                        <a:pt x="226" y="83"/>
                      </a:lnTo>
                      <a:lnTo>
                        <a:pt x="228" y="83"/>
                      </a:lnTo>
                      <a:lnTo>
                        <a:pt x="226" y="83"/>
                      </a:lnTo>
                      <a:lnTo>
                        <a:pt x="226" y="85"/>
                      </a:lnTo>
                      <a:lnTo>
                        <a:pt x="228" y="85"/>
                      </a:lnTo>
                      <a:lnTo>
                        <a:pt x="228" y="87"/>
                      </a:lnTo>
                      <a:lnTo>
                        <a:pt x="228" y="85"/>
                      </a:lnTo>
                      <a:lnTo>
                        <a:pt x="228" y="87"/>
                      </a:lnTo>
                      <a:lnTo>
                        <a:pt x="228" y="85"/>
                      </a:lnTo>
                      <a:lnTo>
                        <a:pt x="228" y="87"/>
                      </a:lnTo>
                      <a:lnTo>
                        <a:pt x="228" y="85"/>
                      </a:lnTo>
                      <a:lnTo>
                        <a:pt x="226" y="85"/>
                      </a:lnTo>
                      <a:lnTo>
                        <a:pt x="226" y="87"/>
                      </a:lnTo>
                      <a:lnTo>
                        <a:pt x="226" y="85"/>
                      </a:lnTo>
                      <a:lnTo>
                        <a:pt x="226" y="87"/>
                      </a:lnTo>
                      <a:lnTo>
                        <a:pt x="228" y="87"/>
                      </a:lnTo>
                      <a:lnTo>
                        <a:pt x="226" y="87"/>
                      </a:lnTo>
                      <a:lnTo>
                        <a:pt x="228" y="87"/>
                      </a:lnTo>
                      <a:lnTo>
                        <a:pt x="226" y="87"/>
                      </a:lnTo>
                      <a:lnTo>
                        <a:pt x="228" y="87"/>
                      </a:lnTo>
                      <a:lnTo>
                        <a:pt x="226" y="87"/>
                      </a:lnTo>
                      <a:lnTo>
                        <a:pt x="228" y="87"/>
                      </a:lnTo>
                      <a:lnTo>
                        <a:pt x="230" y="87"/>
                      </a:lnTo>
                      <a:lnTo>
                        <a:pt x="228" y="87"/>
                      </a:lnTo>
                      <a:lnTo>
                        <a:pt x="230" y="87"/>
                      </a:lnTo>
                      <a:lnTo>
                        <a:pt x="230" y="89"/>
                      </a:lnTo>
                      <a:lnTo>
                        <a:pt x="228" y="89"/>
                      </a:lnTo>
                      <a:lnTo>
                        <a:pt x="230" y="89"/>
                      </a:lnTo>
                      <a:lnTo>
                        <a:pt x="228" y="89"/>
                      </a:lnTo>
                      <a:lnTo>
                        <a:pt x="226" y="89"/>
                      </a:lnTo>
                      <a:lnTo>
                        <a:pt x="224" y="89"/>
                      </a:lnTo>
                      <a:lnTo>
                        <a:pt x="224" y="87"/>
                      </a:lnTo>
                      <a:lnTo>
                        <a:pt x="222" y="87"/>
                      </a:lnTo>
                      <a:lnTo>
                        <a:pt x="222" y="85"/>
                      </a:lnTo>
                      <a:lnTo>
                        <a:pt x="224" y="85"/>
                      </a:lnTo>
                      <a:lnTo>
                        <a:pt x="222" y="85"/>
                      </a:lnTo>
                      <a:lnTo>
                        <a:pt x="222" y="87"/>
                      </a:lnTo>
                      <a:lnTo>
                        <a:pt x="222" y="85"/>
                      </a:lnTo>
                      <a:lnTo>
                        <a:pt x="222" y="83"/>
                      </a:lnTo>
                      <a:lnTo>
                        <a:pt x="220" y="83"/>
                      </a:lnTo>
                      <a:lnTo>
                        <a:pt x="220" y="81"/>
                      </a:lnTo>
                      <a:lnTo>
                        <a:pt x="219" y="81"/>
                      </a:lnTo>
                      <a:lnTo>
                        <a:pt x="219" y="79"/>
                      </a:lnTo>
                      <a:lnTo>
                        <a:pt x="217" y="79"/>
                      </a:lnTo>
                      <a:lnTo>
                        <a:pt x="217" y="77"/>
                      </a:lnTo>
                      <a:lnTo>
                        <a:pt x="217" y="75"/>
                      </a:lnTo>
                      <a:lnTo>
                        <a:pt x="217" y="77"/>
                      </a:lnTo>
                      <a:lnTo>
                        <a:pt x="215" y="77"/>
                      </a:lnTo>
                      <a:lnTo>
                        <a:pt x="215" y="75"/>
                      </a:lnTo>
                      <a:lnTo>
                        <a:pt x="213" y="75"/>
                      </a:lnTo>
                      <a:lnTo>
                        <a:pt x="213" y="77"/>
                      </a:lnTo>
                      <a:lnTo>
                        <a:pt x="215" y="77"/>
                      </a:lnTo>
                      <a:lnTo>
                        <a:pt x="213" y="77"/>
                      </a:lnTo>
                      <a:lnTo>
                        <a:pt x="213" y="75"/>
                      </a:lnTo>
                      <a:lnTo>
                        <a:pt x="213" y="77"/>
                      </a:lnTo>
                      <a:lnTo>
                        <a:pt x="211" y="77"/>
                      </a:lnTo>
                      <a:lnTo>
                        <a:pt x="211" y="75"/>
                      </a:lnTo>
                      <a:lnTo>
                        <a:pt x="211" y="77"/>
                      </a:lnTo>
                      <a:lnTo>
                        <a:pt x="213" y="77"/>
                      </a:lnTo>
                      <a:lnTo>
                        <a:pt x="213" y="75"/>
                      </a:lnTo>
                      <a:lnTo>
                        <a:pt x="213" y="77"/>
                      </a:lnTo>
                      <a:lnTo>
                        <a:pt x="215" y="77"/>
                      </a:lnTo>
                      <a:lnTo>
                        <a:pt x="215" y="75"/>
                      </a:lnTo>
                      <a:lnTo>
                        <a:pt x="213" y="75"/>
                      </a:lnTo>
                      <a:lnTo>
                        <a:pt x="215" y="75"/>
                      </a:lnTo>
                      <a:lnTo>
                        <a:pt x="215" y="77"/>
                      </a:lnTo>
                      <a:lnTo>
                        <a:pt x="213" y="77"/>
                      </a:lnTo>
                      <a:lnTo>
                        <a:pt x="215" y="77"/>
                      </a:lnTo>
                      <a:lnTo>
                        <a:pt x="217" y="77"/>
                      </a:lnTo>
                      <a:lnTo>
                        <a:pt x="217" y="79"/>
                      </a:lnTo>
                      <a:lnTo>
                        <a:pt x="217" y="81"/>
                      </a:lnTo>
                      <a:lnTo>
                        <a:pt x="219" y="81"/>
                      </a:lnTo>
                      <a:lnTo>
                        <a:pt x="219" y="83"/>
                      </a:lnTo>
                      <a:lnTo>
                        <a:pt x="220" y="83"/>
                      </a:lnTo>
                      <a:lnTo>
                        <a:pt x="220" y="85"/>
                      </a:lnTo>
                      <a:lnTo>
                        <a:pt x="220" y="87"/>
                      </a:lnTo>
                      <a:lnTo>
                        <a:pt x="222" y="87"/>
                      </a:lnTo>
                      <a:lnTo>
                        <a:pt x="222" y="89"/>
                      </a:lnTo>
                      <a:lnTo>
                        <a:pt x="222" y="87"/>
                      </a:lnTo>
                      <a:lnTo>
                        <a:pt x="222" y="89"/>
                      </a:lnTo>
                      <a:lnTo>
                        <a:pt x="224" y="89"/>
                      </a:lnTo>
                      <a:lnTo>
                        <a:pt x="226" y="89"/>
                      </a:lnTo>
                      <a:lnTo>
                        <a:pt x="226" y="91"/>
                      </a:lnTo>
                      <a:lnTo>
                        <a:pt x="228" y="91"/>
                      </a:lnTo>
                      <a:lnTo>
                        <a:pt x="228" y="93"/>
                      </a:lnTo>
                      <a:lnTo>
                        <a:pt x="228" y="91"/>
                      </a:lnTo>
                      <a:lnTo>
                        <a:pt x="228" y="93"/>
                      </a:lnTo>
                      <a:lnTo>
                        <a:pt x="228" y="91"/>
                      </a:lnTo>
                      <a:lnTo>
                        <a:pt x="228" y="93"/>
                      </a:lnTo>
                      <a:lnTo>
                        <a:pt x="228" y="91"/>
                      </a:lnTo>
                      <a:lnTo>
                        <a:pt x="228" y="93"/>
                      </a:lnTo>
                      <a:lnTo>
                        <a:pt x="230" y="93"/>
                      </a:lnTo>
                      <a:lnTo>
                        <a:pt x="232" y="93"/>
                      </a:lnTo>
                      <a:lnTo>
                        <a:pt x="232" y="95"/>
                      </a:lnTo>
                      <a:lnTo>
                        <a:pt x="230" y="95"/>
                      </a:lnTo>
                      <a:lnTo>
                        <a:pt x="230" y="96"/>
                      </a:lnTo>
                      <a:lnTo>
                        <a:pt x="232" y="96"/>
                      </a:lnTo>
                      <a:lnTo>
                        <a:pt x="232" y="95"/>
                      </a:lnTo>
                      <a:lnTo>
                        <a:pt x="230" y="95"/>
                      </a:lnTo>
                      <a:lnTo>
                        <a:pt x="232" y="95"/>
                      </a:lnTo>
                      <a:lnTo>
                        <a:pt x="232" y="96"/>
                      </a:lnTo>
                      <a:lnTo>
                        <a:pt x="232" y="98"/>
                      </a:lnTo>
                      <a:lnTo>
                        <a:pt x="230" y="98"/>
                      </a:lnTo>
                      <a:lnTo>
                        <a:pt x="228" y="98"/>
                      </a:lnTo>
                      <a:lnTo>
                        <a:pt x="228" y="100"/>
                      </a:lnTo>
                      <a:lnTo>
                        <a:pt x="228" y="98"/>
                      </a:lnTo>
                      <a:lnTo>
                        <a:pt x="226" y="98"/>
                      </a:lnTo>
                      <a:lnTo>
                        <a:pt x="228" y="98"/>
                      </a:lnTo>
                      <a:lnTo>
                        <a:pt x="226" y="98"/>
                      </a:lnTo>
                      <a:lnTo>
                        <a:pt x="226" y="96"/>
                      </a:lnTo>
                      <a:lnTo>
                        <a:pt x="224" y="96"/>
                      </a:lnTo>
                      <a:lnTo>
                        <a:pt x="224" y="95"/>
                      </a:lnTo>
                      <a:lnTo>
                        <a:pt x="224" y="96"/>
                      </a:lnTo>
                      <a:lnTo>
                        <a:pt x="224" y="95"/>
                      </a:lnTo>
                      <a:lnTo>
                        <a:pt x="222" y="95"/>
                      </a:lnTo>
                      <a:lnTo>
                        <a:pt x="222" y="93"/>
                      </a:lnTo>
                      <a:lnTo>
                        <a:pt x="222" y="91"/>
                      </a:lnTo>
                      <a:lnTo>
                        <a:pt x="220" y="91"/>
                      </a:lnTo>
                      <a:lnTo>
                        <a:pt x="219" y="91"/>
                      </a:lnTo>
                      <a:lnTo>
                        <a:pt x="217" y="91"/>
                      </a:lnTo>
                      <a:lnTo>
                        <a:pt x="219" y="91"/>
                      </a:lnTo>
                      <a:lnTo>
                        <a:pt x="217" y="91"/>
                      </a:lnTo>
                      <a:lnTo>
                        <a:pt x="217" y="89"/>
                      </a:lnTo>
                      <a:lnTo>
                        <a:pt x="215" y="89"/>
                      </a:lnTo>
                      <a:lnTo>
                        <a:pt x="213" y="89"/>
                      </a:lnTo>
                      <a:lnTo>
                        <a:pt x="213" y="87"/>
                      </a:lnTo>
                      <a:lnTo>
                        <a:pt x="215" y="87"/>
                      </a:lnTo>
                      <a:lnTo>
                        <a:pt x="215" y="85"/>
                      </a:lnTo>
                      <a:lnTo>
                        <a:pt x="213" y="85"/>
                      </a:lnTo>
                      <a:lnTo>
                        <a:pt x="215" y="85"/>
                      </a:lnTo>
                      <a:lnTo>
                        <a:pt x="213" y="85"/>
                      </a:lnTo>
                      <a:lnTo>
                        <a:pt x="215" y="85"/>
                      </a:lnTo>
                      <a:lnTo>
                        <a:pt x="213" y="85"/>
                      </a:lnTo>
                      <a:lnTo>
                        <a:pt x="215" y="85"/>
                      </a:lnTo>
                      <a:lnTo>
                        <a:pt x="213" y="85"/>
                      </a:lnTo>
                      <a:lnTo>
                        <a:pt x="213" y="87"/>
                      </a:lnTo>
                      <a:lnTo>
                        <a:pt x="213" y="89"/>
                      </a:lnTo>
                      <a:lnTo>
                        <a:pt x="211" y="89"/>
                      </a:lnTo>
                      <a:lnTo>
                        <a:pt x="211" y="87"/>
                      </a:lnTo>
                      <a:lnTo>
                        <a:pt x="209" y="87"/>
                      </a:lnTo>
                      <a:lnTo>
                        <a:pt x="207" y="87"/>
                      </a:lnTo>
                      <a:lnTo>
                        <a:pt x="207" y="89"/>
                      </a:lnTo>
                      <a:lnTo>
                        <a:pt x="207" y="87"/>
                      </a:lnTo>
                      <a:lnTo>
                        <a:pt x="207" y="85"/>
                      </a:lnTo>
                      <a:lnTo>
                        <a:pt x="207" y="87"/>
                      </a:lnTo>
                      <a:lnTo>
                        <a:pt x="205" y="87"/>
                      </a:lnTo>
                      <a:lnTo>
                        <a:pt x="203" y="87"/>
                      </a:lnTo>
                      <a:lnTo>
                        <a:pt x="203" y="85"/>
                      </a:lnTo>
                      <a:lnTo>
                        <a:pt x="203" y="87"/>
                      </a:lnTo>
                      <a:lnTo>
                        <a:pt x="201" y="87"/>
                      </a:lnTo>
                      <a:lnTo>
                        <a:pt x="201" y="85"/>
                      </a:lnTo>
                      <a:lnTo>
                        <a:pt x="201" y="83"/>
                      </a:lnTo>
                      <a:lnTo>
                        <a:pt x="201" y="85"/>
                      </a:lnTo>
                      <a:lnTo>
                        <a:pt x="199" y="85"/>
                      </a:lnTo>
                      <a:lnTo>
                        <a:pt x="201" y="85"/>
                      </a:lnTo>
                      <a:lnTo>
                        <a:pt x="199" y="85"/>
                      </a:lnTo>
                      <a:lnTo>
                        <a:pt x="201" y="83"/>
                      </a:lnTo>
                      <a:lnTo>
                        <a:pt x="199" y="83"/>
                      </a:lnTo>
                      <a:lnTo>
                        <a:pt x="199" y="85"/>
                      </a:lnTo>
                      <a:lnTo>
                        <a:pt x="201" y="85"/>
                      </a:lnTo>
                      <a:lnTo>
                        <a:pt x="201" y="87"/>
                      </a:lnTo>
                      <a:lnTo>
                        <a:pt x="199" y="87"/>
                      </a:lnTo>
                      <a:lnTo>
                        <a:pt x="201" y="87"/>
                      </a:lnTo>
                      <a:lnTo>
                        <a:pt x="203" y="87"/>
                      </a:lnTo>
                      <a:lnTo>
                        <a:pt x="205" y="87"/>
                      </a:lnTo>
                      <a:lnTo>
                        <a:pt x="207" y="87"/>
                      </a:lnTo>
                      <a:lnTo>
                        <a:pt x="207" y="89"/>
                      </a:lnTo>
                      <a:lnTo>
                        <a:pt x="209" y="89"/>
                      </a:lnTo>
                      <a:lnTo>
                        <a:pt x="209" y="87"/>
                      </a:lnTo>
                      <a:lnTo>
                        <a:pt x="211" y="87"/>
                      </a:lnTo>
                      <a:lnTo>
                        <a:pt x="209" y="87"/>
                      </a:lnTo>
                      <a:lnTo>
                        <a:pt x="211" y="87"/>
                      </a:lnTo>
                      <a:lnTo>
                        <a:pt x="211" y="89"/>
                      </a:lnTo>
                      <a:lnTo>
                        <a:pt x="209" y="89"/>
                      </a:lnTo>
                      <a:lnTo>
                        <a:pt x="211" y="89"/>
                      </a:lnTo>
                      <a:lnTo>
                        <a:pt x="211" y="91"/>
                      </a:lnTo>
                      <a:lnTo>
                        <a:pt x="213" y="91"/>
                      </a:lnTo>
                      <a:lnTo>
                        <a:pt x="215" y="91"/>
                      </a:lnTo>
                      <a:lnTo>
                        <a:pt x="217" y="91"/>
                      </a:lnTo>
                      <a:lnTo>
                        <a:pt x="217" y="93"/>
                      </a:lnTo>
                      <a:lnTo>
                        <a:pt x="219" y="93"/>
                      </a:lnTo>
                      <a:lnTo>
                        <a:pt x="219" y="91"/>
                      </a:lnTo>
                      <a:lnTo>
                        <a:pt x="220" y="91"/>
                      </a:lnTo>
                      <a:lnTo>
                        <a:pt x="220" y="93"/>
                      </a:lnTo>
                      <a:lnTo>
                        <a:pt x="220" y="95"/>
                      </a:lnTo>
                      <a:lnTo>
                        <a:pt x="220" y="96"/>
                      </a:lnTo>
                      <a:lnTo>
                        <a:pt x="222" y="96"/>
                      </a:lnTo>
                      <a:lnTo>
                        <a:pt x="222" y="98"/>
                      </a:lnTo>
                      <a:lnTo>
                        <a:pt x="224" y="98"/>
                      </a:lnTo>
                      <a:lnTo>
                        <a:pt x="224" y="100"/>
                      </a:lnTo>
                      <a:lnTo>
                        <a:pt x="226" y="100"/>
                      </a:lnTo>
                      <a:lnTo>
                        <a:pt x="226" y="102"/>
                      </a:lnTo>
                      <a:lnTo>
                        <a:pt x="224" y="102"/>
                      </a:lnTo>
                      <a:lnTo>
                        <a:pt x="226" y="102"/>
                      </a:lnTo>
                      <a:lnTo>
                        <a:pt x="226" y="104"/>
                      </a:lnTo>
                      <a:lnTo>
                        <a:pt x="224" y="104"/>
                      </a:lnTo>
                      <a:lnTo>
                        <a:pt x="224" y="106"/>
                      </a:lnTo>
                      <a:lnTo>
                        <a:pt x="224" y="104"/>
                      </a:lnTo>
                      <a:lnTo>
                        <a:pt x="224" y="106"/>
                      </a:lnTo>
                      <a:lnTo>
                        <a:pt x="224" y="104"/>
                      </a:lnTo>
                      <a:lnTo>
                        <a:pt x="226" y="104"/>
                      </a:lnTo>
                      <a:lnTo>
                        <a:pt x="224" y="104"/>
                      </a:lnTo>
                      <a:lnTo>
                        <a:pt x="226" y="104"/>
                      </a:lnTo>
                      <a:lnTo>
                        <a:pt x="226" y="102"/>
                      </a:lnTo>
                      <a:lnTo>
                        <a:pt x="228" y="102"/>
                      </a:lnTo>
                      <a:lnTo>
                        <a:pt x="230" y="102"/>
                      </a:lnTo>
                      <a:lnTo>
                        <a:pt x="230" y="104"/>
                      </a:lnTo>
                      <a:lnTo>
                        <a:pt x="230" y="102"/>
                      </a:lnTo>
                      <a:lnTo>
                        <a:pt x="230" y="104"/>
                      </a:lnTo>
                      <a:lnTo>
                        <a:pt x="230" y="106"/>
                      </a:lnTo>
                      <a:lnTo>
                        <a:pt x="228" y="106"/>
                      </a:lnTo>
                      <a:lnTo>
                        <a:pt x="230" y="106"/>
                      </a:lnTo>
                      <a:lnTo>
                        <a:pt x="230" y="104"/>
                      </a:lnTo>
                      <a:lnTo>
                        <a:pt x="232" y="104"/>
                      </a:lnTo>
                      <a:lnTo>
                        <a:pt x="232" y="106"/>
                      </a:lnTo>
                      <a:lnTo>
                        <a:pt x="232" y="104"/>
                      </a:lnTo>
                      <a:lnTo>
                        <a:pt x="232" y="106"/>
                      </a:lnTo>
                      <a:lnTo>
                        <a:pt x="232" y="104"/>
                      </a:lnTo>
                      <a:lnTo>
                        <a:pt x="232" y="106"/>
                      </a:lnTo>
                      <a:lnTo>
                        <a:pt x="234" y="106"/>
                      </a:lnTo>
                      <a:lnTo>
                        <a:pt x="234" y="104"/>
                      </a:lnTo>
                      <a:lnTo>
                        <a:pt x="234" y="106"/>
                      </a:lnTo>
                      <a:lnTo>
                        <a:pt x="234" y="104"/>
                      </a:lnTo>
                      <a:lnTo>
                        <a:pt x="232" y="104"/>
                      </a:lnTo>
                      <a:lnTo>
                        <a:pt x="232" y="102"/>
                      </a:lnTo>
                      <a:lnTo>
                        <a:pt x="232" y="104"/>
                      </a:lnTo>
                      <a:lnTo>
                        <a:pt x="232" y="102"/>
                      </a:lnTo>
                      <a:lnTo>
                        <a:pt x="232" y="104"/>
                      </a:lnTo>
                      <a:lnTo>
                        <a:pt x="232" y="102"/>
                      </a:lnTo>
                      <a:lnTo>
                        <a:pt x="230" y="102"/>
                      </a:lnTo>
                      <a:lnTo>
                        <a:pt x="230" y="100"/>
                      </a:lnTo>
                      <a:lnTo>
                        <a:pt x="232" y="100"/>
                      </a:lnTo>
                      <a:lnTo>
                        <a:pt x="234" y="100"/>
                      </a:lnTo>
                      <a:lnTo>
                        <a:pt x="234" y="102"/>
                      </a:lnTo>
                      <a:lnTo>
                        <a:pt x="236" y="102"/>
                      </a:lnTo>
                      <a:lnTo>
                        <a:pt x="238" y="102"/>
                      </a:lnTo>
                      <a:lnTo>
                        <a:pt x="238" y="104"/>
                      </a:lnTo>
                      <a:lnTo>
                        <a:pt x="238" y="102"/>
                      </a:lnTo>
                      <a:lnTo>
                        <a:pt x="238" y="104"/>
                      </a:lnTo>
                      <a:lnTo>
                        <a:pt x="240" y="104"/>
                      </a:lnTo>
                      <a:lnTo>
                        <a:pt x="240" y="102"/>
                      </a:lnTo>
                      <a:lnTo>
                        <a:pt x="238" y="102"/>
                      </a:lnTo>
                      <a:lnTo>
                        <a:pt x="240" y="102"/>
                      </a:lnTo>
                      <a:lnTo>
                        <a:pt x="242" y="102"/>
                      </a:lnTo>
                      <a:lnTo>
                        <a:pt x="242" y="104"/>
                      </a:lnTo>
                      <a:lnTo>
                        <a:pt x="242" y="106"/>
                      </a:lnTo>
                      <a:lnTo>
                        <a:pt x="243" y="106"/>
                      </a:lnTo>
                      <a:lnTo>
                        <a:pt x="243" y="108"/>
                      </a:lnTo>
                      <a:lnTo>
                        <a:pt x="243" y="110"/>
                      </a:lnTo>
                      <a:lnTo>
                        <a:pt x="243" y="112"/>
                      </a:lnTo>
                      <a:lnTo>
                        <a:pt x="245" y="114"/>
                      </a:lnTo>
                      <a:lnTo>
                        <a:pt x="245" y="116"/>
                      </a:lnTo>
                      <a:lnTo>
                        <a:pt x="245" y="114"/>
                      </a:lnTo>
                      <a:lnTo>
                        <a:pt x="243" y="114"/>
                      </a:lnTo>
                      <a:lnTo>
                        <a:pt x="243" y="112"/>
                      </a:lnTo>
                      <a:lnTo>
                        <a:pt x="243" y="110"/>
                      </a:lnTo>
                      <a:lnTo>
                        <a:pt x="242" y="110"/>
                      </a:lnTo>
                      <a:lnTo>
                        <a:pt x="243" y="110"/>
                      </a:lnTo>
                      <a:lnTo>
                        <a:pt x="243" y="112"/>
                      </a:lnTo>
                      <a:lnTo>
                        <a:pt x="242" y="112"/>
                      </a:lnTo>
                      <a:lnTo>
                        <a:pt x="243" y="112"/>
                      </a:lnTo>
                      <a:lnTo>
                        <a:pt x="242" y="112"/>
                      </a:lnTo>
                      <a:lnTo>
                        <a:pt x="242" y="114"/>
                      </a:lnTo>
                      <a:lnTo>
                        <a:pt x="242" y="116"/>
                      </a:lnTo>
                      <a:lnTo>
                        <a:pt x="240" y="116"/>
                      </a:lnTo>
                      <a:lnTo>
                        <a:pt x="240" y="114"/>
                      </a:lnTo>
                      <a:lnTo>
                        <a:pt x="240" y="116"/>
                      </a:lnTo>
                      <a:lnTo>
                        <a:pt x="238" y="116"/>
                      </a:lnTo>
                      <a:lnTo>
                        <a:pt x="236" y="116"/>
                      </a:lnTo>
                      <a:lnTo>
                        <a:pt x="234" y="116"/>
                      </a:lnTo>
                      <a:lnTo>
                        <a:pt x="232" y="116"/>
                      </a:lnTo>
                      <a:lnTo>
                        <a:pt x="230" y="116"/>
                      </a:lnTo>
                      <a:lnTo>
                        <a:pt x="228" y="116"/>
                      </a:lnTo>
                      <a:lnTo>
                        <a:pt x="226" y="116"/>
                      </a:lnTo>
                      <a:lnTo>
                        <a:pt x="224" y="116"/>
                      </a:lnTo>
                      <a:lnTo>
                        <a:pt x="222" y="116"/>
                      </a:lnTo>
                      <a:lnTo>
                        <a:pt x="220" y="116"/>
                      </a:lnTo>
                      <a:lnTo>
                        <a:pt x="219" y="116"/>
                      </a:lnTo>
                      <a:lnTo>
                        <a:pt x="217" y="116"/>
                      </a:lnTo>
                      <a:lnTo>
                        <a:pt x="215" y="116"/>
                      </a:lnTo>
                      <a:lnTo>
                        <a:pt x="213" y="116"/>
                      </a:lnTo>
                      <a:lnTo>
                        <a:pt x="213" y="118"/>
                      </a:lnTo>
                      <a:lnTo>
                        <a:pt x="211" y="118"/>
                      </a:lnTo>
                      <a:lnTo>
                        <a:pt x="209" y="118"/>
                      </a:lnTo>
                      <a:lnTo>
                        <a:pt x="207" y="118"/>
                      </a:lnTo>
                      <a:lnTo>
                        <a:pt x="205" y="118"/>
                      </a:lnTo>
                      <a:lnTo>
                        <a:pt x="205" y="116"/>
                      </a:lnTo>
                      <a:lnTo>
                        <a:pt x="203" y="116"/>
                      </a:lnTo>
                      <a:lnTo>
                        <a:pt x="203" y="118"/>
                      </a:lnTo>
                      <a:lnTo>
                        <a:pt x="201" y="118"/>
                      </a:lnTo>
                      <a:lnTo>
                        <a:pt x="199" y="118"/>
                      </a:lnTo>
                      <a:lnTo>
                        <a:pt x="197" y="118"/>
                      </a:lnTo>
                      <a:lnTo>
                        <a:pt x="195" y="118"/>
                      </a:lnTo>
                      <a:lnTo>
                        <a:pt x="194" y="118"/>
                      </a:lnTo>
                      <a:lnTo>
                        <a:pt x="192" y="118"/>
                      </a:lnTo>
                      <a:lnTo>
                        <a:pt x="190" y="118"/>
                      </a:lnTo>
                      <a:lnTo>
                        <a:pt x="188" y="118"/>
                      </a:lnTo>
                      <a:lnTo>
                        <a:pt x="186" y="118"/>
                      </a:lnTo>
                      <a:lnTo>
                        <a:pt x="184" y="118"/>
                      </a:lnTo>
                      <a:lnTo>
                        <a:pt x="182" y="118"/>
                      </a:lnTo>
                      <a:lnTo>
                        <a:pt x="180" y="118"/>
                      </a:lnTo>
                      <a:lnTo>
                        <a:pt x="178" y="118"/>
                      </a:lnTo>
                      <a:lnTo>
                        <a:pt x="176" y="118"/>
                      </a:lnTo>
                      <a:lnTo>
                        <a:pt x="174" y="118"/>
                      </a:lnTo>
                      <a:lnTo>
                        <a:pt x="172" y="118"/>
                      </a:lnTo>
                      <a:lnTo>
                        <a:pt x="171" y="118"/>
                      </a:lnTo>
                      <a:lnTo>
                        <a:pt x="169" y="118"/>
                      </a:lnTo>
                      <a:lnTo>
                        <a:pt x="167" y="118"/>
                      </a:lnTo>
                      <a:lnTo>
                        <a:pt x="165" y="118"/>
                      </a:lnTo>
                      <a:lnTo>
                        <a:pt x="163" y="118"/>
                      </a:lnTo>
                      <a:lnTo>
                        <a:pt x="161" y="118"/>
                      </a:lnTo>
                      <a:lnTo>
                        <a:pt x="159" y="118"/>
                      </a:lnTo>
                      <a:lnTo>
                        <a:pt x="157" y="118"/>
                      </a:lnTo>
                      <a:lnTo>
                        <a:pt x="155" y="118"/>
                      </a:lnTo>
                      <a:lnTo>
                        <a:pt x="153" y="118"/>
                      </a:lnTo>
                      <a:lnTo>
                        <a:pt x="151" y="118"/>
                      </a:lnTo>
                      <a:lnTo>
                        <a:pt x="149" y="118"/>
                      </a:lnTo>
                      <a:lnTo>
                        <a:pt x="147" y="118"/>
                      </a:lnTo>
                      <a:lnTo>
                        <a:pt x="146" y="118"/>
                      </a:lnTo>
                      <a:lnTo>
                        <a:pt x="144" y="118"/>
                      </a:lnTo>
                      <a:lnTo>
                        <a:pt x="142" y="118"/>
                      </a:lnTo>
                      <a:lnTo>
                        <a:pt x="140" y="118"/>
                      </a:lnTo>
                      <a:lnTo>
                        <a:pt x="138" y="118"/>
                      </a:lnTo>
                      <a:lnTo>
                        <a:pt x="136" y="118"/>
                      </a:lnTo>
                      <a:lnTo>
                        <a:pt x="134" y="118"/>
                      </a:lnTo>
                      <a:lnTo>
                        <a:pt x="132" y="118"/>
                      </a:lnTo>
                      <a:lnTo>
                        <a:pt x="130" y="118"/>
                      </a:lnTo>
                      <a:lnTo>
                        <a:pt x="128" y="118"/>
                      </a:lnTo>
                      <a:lnTo>
                        <a:pt x="126" y="118"/>
                      </a:lnTo>
                      <a:lnTo>
                        <a:pt x="124" y="118"/>
                      </a:lnTo>
                      <a:lnTo>
                        <a:pt x="123" y="118"/>
                      </a:lnTo>
                      <a:lnTo>
                        <a:pt x="121" y="118"/>
                      </a:lnTo>
                      <a:lnTo>
                        <a:pt x="119" y="118"/>
                      </a:lnTo>
                      <a:lnTo>
                        <a:pt x="117" y="118"/>
                      </a:lnTo>
                      <a:lnTo>
                        <a:pt x="115" y="118"/>
                      </a:lnTo>
                      <a:lnTo>
                        <a:pt x="113" y="118"/>
                      </a:lnTo>
                      <a:lnTo>
                        <a:pt x="111" y="118"/>
                      </a:lnTo>
                      <a:lnTo>
                        <a:pt x="109" y="118"/>
                      </a:lnTo>
                      <a:lnTo>
                        <a:pt x="107" y="118"/>
                      </a:lnTo>
                      <a:lnTo>
                        <a:pt x="105" y="118"/>
                      </a:lnTo>
                      <a:lnTo>
                        <a:pt x="105" y="116"/>
                      </a:lnTo>
                      <a:lnTo>
                        <a:pt x="103" y="116"/>
                      </a:lnTo>
                      <a:lnTo>
                        <a:pt x="101" y="116"/>
                      </a:lnTo>
                      <a:lnTo>
                        <a:pt x="99" y="116"/>
                      </a:lnTo>
                      <a:lnTo>
                        <a:pt x="98" y="116"/>
                      </a:lnTo>
                      <a:lnTo>
                        <a:pt x="96" y="116"/>
                      </a:lnTo>
                      <a:lnTo>
                        <a:pt x="94" y="116"/>
                      </a:lnTo>
                      <a:lnTo>
                        <a:pt x="92" y="116"/>
                      </a:lnTo>
                      <a:lnTo>
                        <a:pt x="90" y="116"/>
                      </a:lnTo>
                      <a:lnTo>
                        <a:pt x="88" y="116"/>
                      </a:lnTo>
                      <a:lnTo>
                        <a:pt x="86" y="116"/>
                      </a:lnTo>
                      <a:lnTo>
                        <a:pt x="84" y="116"/>
                      </a:lnTo>
                      <a:lnTo>
                        <a:pt x="82" y="116"/>
                      </a:lnTo>
                      <a:lnTo>
                        <a:pt x="80" y="116"/>
                      </a:lnTo>
                      <a:lnTo>
                        <a:pt x="78" y="116"/>
                      </a:lnTo>
                      <a:lnTo>
                        <a:pt x="76" y="116"/>
                      </a:lnTo>
                      <a:lnTo>
                        <a:pt x="75" y="116"/>
                      </a:lnTo>
                      <a:lnTo>
                        <a:pt x="73" y="116"/>
                      </a:lnTo>
                      <a:lnTo>
                        <a:pt x="71" y="116"/>
                      </a:lnTo>
                      <a:lnTo>
                        <a:pt x="69" y="116"/>
                      </a:lnTo>
                      <a:lnTo>
                        <a:pt x="67" y="116"/>
                      </a:lnTo>
                      <a:lnTo>
                        <a:pt x="65" y="116"/>
                      </a:lnTo>
                      <a:lnTo>
                        <a:pt x="63" y="116"/>
                      </a:lnTo>
                      <a:lnTo>
                        <a:pt x="63" y="114"/>
                      </a:lnTo>
                      <a:lnTo>
                        <a:pt x="61" y="114"/>
                      </a:lnTo>
                      <a:lnTo>
                        <a:pt x="59" y="114"/>
                      </a:lnTo>
                      <a:lnTo>
                        <a:pt x="57" y="114"/>
                      </a:lnTo>
                      <a:lnTo>
                        <a:pt x="55" y="114"/>
                      </a:lnTo>
                      <a:lnTo>
                        <a:pt x="53" y="114"/>
                      </a:lnTo>
                      <a:lnTo>
                        <a:pt x="53" y="116"/>
                      </a:lnTo>
                      <a:lnTo>
                        <a:pt x="51" y="116"/>
                      </a:lnTo>
                      <a:lnTo>
                        <a:pt x="50" y="116"/>
                      </a:lnTo>
                      <a:lnTo>
                        <a:pt x="48" y="116"/>
                      </a:lnTo>
                      <a:lnTo>
                        <a:pt x="46" y="116"/>
                      </a:lnTo>
                      <a:lnTo>
                        <a:pt x="46" y="114"/>
                      </a:lnTo>
                      <a:lnTo>
                        <a:pt x="44" y="114"/>
                      </a:lnTo>
                      <a:lnTo>
                        <a:pt x="42" y="114"/>
                      </a:lnTo>
                      <a:lnTo>
                        <a:pt x="40" y="114"/>
                      </a:lnTo>
                      <a:lnTo>
                        <a:pt x="40" y="116"/>
                      </a:lnTo>
                      <a:lnTo>
                        <a:pt x="38" y="116"/>
                      </a:lnTo>
                      <a:lnTo>
                        <a:pt x="38" y="114"/>
                      </a:lnTo>
                      <a:lnTo>
                        <a:pt x="36" y="114"/>
                      </a:lnTo>
                      <a:lnTo>
                        <a:pt x="34" y="114"/>
                      </a:lnTo>
                      <a:lnTo>
                        <a:pt x="34" y="116"/>
                      </a:lnTo>
                      <a:lnTo>
                        <a:pt x="32" y="116"/>
                      </a:lnTo>
                      <a:lnTo>
                        <a:pt x="30" y="116"/>
                      </a:lnTo>
                      <a:lnTo>
                        <a:pt x="28" y="116"/>
                      </a:lnTo>
                      <a:lnTo>
                        <a:pt x="27" y="116"/>
                      </a:lnTo>
                      <a:lnTo>
                        <a:pt x="25" y="116"/>
                      </a:lnTo>
                      <a:lnTo>
                        <a:pt x="23" y="116"/>
                      </a:lnTo>
                      <a:lnTo>
                        <a:pt x="21" y="116"/>
                      </a:lnTo>
                      <a:lnTo>
                        <a:pt x="19" y="116"/>
                      </a:lnTo>
                      <a:lnTo>
                        <a:pt x="17" y="116"/>
                      </a:lnTo>
                      <a:lnTo>
                        <a:pt x="15" y="116"/>
                      </a:lnTo>
                      <a:lnTo>
                        <a:pt x="13" y="116"/>
                      </a:lnTo>
                      <a:lnTo>
                        <a:pt x="11" y="114"/>
                      </a:lnTo>
                      <a:lnTo>
                        <a:pt x="9" y="114"/>
                      </a:lnTo>
                      <a:lnTo>
                        <a:pt x="7" y="114"/>
                      </a:lnTo>
                      <a:lnTo>
                        <a:pt x="5" y="114"/>
                      </a:lnTo>
                      <a:lnTo>
                        <a:pt x="3" y="114"/>
                      </a:lnTo>
                      <a:lnTo>
                        <a:pt x="2" y="114"/>
                      </a:lnTo>
                      <a:lnTo>
                        <a:pt x="0" y="114"/>
                      </a:lnTo>
                      <a:lnTo>
                        <a:pt x="2" y="114"/>
                      </a:lnTo>
                      <a:lnTo>
                        <a:pt x="2" y="112"/>
                      </a:lnTo>
                      <a:lnTo>
                        <a:pt x="3" y="112"/>
                      </a:lnTo>
                      <a:lnTo>
                        <a:pt x="5" y="112"/>
                      </a:lnTo>
                      <a:lnTo>
                        <a:pt x="7" y="112"/>
                      </a:lnTo>
                      <a:lnTo>
                        <a:pt x="9" y="112"/>
                      </a:lnTo>
                      <a:lnTo>
                        <a:pt x="7" y="112"/>
                      </a:lnTo>
                      <a:lnTo>
                        <a:pt x="9" y="112"/>
                      </a:lnTo>
                      <a:lnTo>
                        <a:pt x="9" y="110"/>
                      </a:lnTo>
                      <a:lnTo>
                        <a:pt x="11" y="110"/>
                      </a:lnTo>
                      <a:lnTo>
                        <a:pt x="13" y="110"/>
                      </a:lnTo>
                      <a:lnTo>
                        <a:pt x="15" y="110"/>
                      </a:lnTo>
                      <a:lnTo>
                        <a:pt x="15" y="108"/>
                      </a:lnTo>
                      <a:lnTo>
                        <a:pt x="17" y="108"/>
                      </a:lnTo>
                      <a:lnTo>
                        <a:pt x="17" y="106"/>
                      </a:lnTo>
                      <a:lnTo>
                        <a:pt x="19" y="104"/>
                      </a:lnTo>
                      <a:lnTo>
                        <a:pt x="21" y="104"/>
                      </a:lnTo>
                      <a:lnTo>
                        <a:pt x="23" y="104"/>
                      </a:lnTo>
                      <a:lnTo>
                        <a:pt x="25" y="104"/>
                      </a:lnTo>
                      <a:lnTo>
                        <a:pt x="25" y="102"/>
                      </a:lnTo>
                      <a:lnTo>
                        <a:pt x="25" y="100"/>
                      </a:lnTo>
                      <a:lnTo>
                        <a:pt x="25" y="98"/>
                      </a:lnTo>
                      <a:lnTo>
                        <a:pt x="25" y="100"/>
                      </a:lnTo>
                      <a:lnTo>
                        <a:pt x="25" y="98"/>
                      </a:lnTo>
                      <a:lnTo>
                        <a:pt x="27" y="98"/>
                      </a:lnTo>
                      <a:lnTo>
                        <a:pt x="28" y="98"/>
                      </a:lnTo>
                      <a:lnTo>
                        <a:pt x="28" y="96"/>
                      </a:lnTo>
                      <a:lnTo>
                        <a:pt x="30" y="96"/>
                      </a:lnTo>
                      <a:lnTo>
                        <a:pt x="28" y="95"/>
                      </a:lnTo>
                      <a:lnTo>
                        <a:pt x="30" y="95"/>
                      </a:lnTo>
                      <a:lnTo>
                        <a:pt x="30" y="93"/>
                      </a:lnTo>
                      <a:lnTo>
                        <a:pt x="32" y="93"/>
                      </a:lnTo>
                      <a:lnTo>
                        <a:pt x="34" y="93"/>
                      </a:lnTo>
                      <a:lnTo>
                        <a:pt x="34" y="91"/>
                      </a:lnTo>
                      <a:lnTo>
                        <a:pt x="36" y="91"/>
                      </a:lnTo>
                      <a:lnTo>
                        <a:pt x="36" y="89"/>
                      </a:lnTo>
                      <a:lnTo>
                        <a:pt x="38" y="89"/>
                      </a:lnTo>
                      <a:lnTo>
                        <a:pt x="40" y="89"/>
                      </a:lnTo>
                      <a:lnTo>
                        <a:pt x="42" y="89"/>
                      </a:lnTo>
                      <a:lnTo>
                        <a:pt x="42" y="87"/>
                      </a:lnTo>
                      <a:lnTo>
                        <a:pt x="44" y="87"/>
                      </a:lnTo>
                      <a:lnTo>
                        <a:pt x="44" y="85"/>
                      </a:lnTo>
                      <a:lnTo>
                        <a:pt x="46" y="85"/>
                      </a:lnTo>
                      <a:lnTo>
                        <a:pt x="46" y="83"/>
                      </a:lnTo>
                      <a:lnTo>
                        <a:pt x="48" y="83"/>
                      </a:lnTo>
                      <a:lnTo>
                        <a:pt x="48" y="81"/>
                      </a:lnTo>
                      <a:lnTo>
                        <a:pt x="50" y="81"/>
                      </a:lnTo>
                      <a:lnTo>
                        <a:pt x="50" y="79"/>
                      </a:lnTo>
                      <a:lnTo>
                        <a:pt x="51" y="79"/>
                      </a:lnTo>
                      <a:lnTo>
                        <a:pt x="51" y="77"/>
                      </a:lnTo>
                      <a:lnTo>
                        <a:pt x="53" y="77"/>
                      </a:lnTo>
                      <a:lnTo>
                        <a:pt x="53" y="79"/>
                      </a:lnTo>
                      <a:lnTo>
                        <a:pt x="55" y="79"/>
                      </a:lnTo>
                      <a:lnTo>
                        <a:pt x="53" y="79"/>
                      </a:lnTo>
                      <a:lnTo>
                        <a:pt x="51" y="79"/>
                      </a:lnTo>
                      <a:lnTo>
                        <a:pt x="51" y="81"/>
                      </a:lnTo>
                      <a:lnTo>
                        <a:pt x="53" y="81"/>
                      </a:lnTo>
                      <a:lnTo>
                        <a:pt x="53" y="83"/>
                      </a:lnTo>
                      <a:lnTo>
                        <a:pt x="55" y="83"/>
                      </a:lnTo>
                      <a:lnTo>
                        <a:pt x="53" y="83"/>
                      </a:lnTo>
                      <a:lnTo>
                        <a:pt x="55" y="83"/>
                      </a:lnTo>
                      <a:lnTo>
                        <a:pt x="53" y="83"/>
                      </a:lnTo>
                      <a:lnTo>
                        <a:pt x="53" y="85"/>
                      </a:lnTo>
                      <a:lnTo>
                        <a:pt x="55" y="85"/>
                      </a:lnTo>
                      <a:lnTo>
                        <a:pt x="53" y="85"/>
                      </a:lnTo>
                      <a:lnTo>
                        <a:pt x="55" y="85"/>
                      </a:lnTo>
                      <a:lnTo>
                        <a:pt x="55" y="87"/>
                      </a:lnTo>
                      <a:lnTo>
                        <a:pt x="57" y="87"/>
                      </a:lnTo>
                      <a:lnTo>
                        <a:pt x="59" y="87"/>
                      </a:lnTo>
                      <a:lnTo>
                        <a:pt x="59" y="89"/>
                      </a:lnTo>
                      <a:lnTo>
                        <a:pt x="61" y="89"/>
                      </a:lnTo>
                      <a:lnTo>
                        <a:pt x="61" y="91"/>
                      </a:lnTo>
                      <a:lnTo>
                        <a:pt x="63" y="91"/>
                      </a:lnTo>
                      <a:lnTo>
                        <a:pt x="65" y="91"/>
                      </a:lnTo>
                      <a:lnTo>
                        <a:pt x="67" y="91"/>
                      </a:lnTo>
                      <a:lnTo>
                        <a:pt x="67" y="89"/>
                      </a:lnTo>
                      <a:lnTo>
                        <a:pt x="67" y="91"/>
                      </a:lnTo>
                      <a:lnTo>
                        <a:pt x="67" y="89"/>
                      </a:lnTo>
                      <a:lnTo>
                        <a:pt x="69" y="89"/>
                      </a:lnTo>
                      <a:lnTo>
                        <a:pt x="71" y="89"/>
                      </a:lnTo>
                      <a:lnTo>
                        <a:pt x="71" y="87"/>
                      </a:lnTo>
                      <a:lnTo>
                        <a:pt x="73" y="87"/>
                      </a:lnTo>
                      <a:lnTo>
                        <a:pt x="73" y="85"/>
                      </a:lnTo>
                      <a:lnTo>
                        <a:pt x="73" y="87"/>
                      </a:lnTo>
                      <a:lnTo>
                        <a:pt x="75" y="87"/>
                      </a:lnTo>
                      <a:lnTo>
                        <a:pt x="75" y="89"/>
                      </a:lnTo>
                      <a:lnTo>
                        <a:pt x="76" y="89"/>
                      </a:lnTo>
                      <a:lnTo>
                        <a:pt x="78" y="89"/>
                      </a:lnTo>
                      <a:lnTo>
                        <a:pt x="80" y="89"/>
                      </a:lnTo>
                      <a:lnTo>
                        <a:pt x="80" y="87"/>
                      </a:lnTo>
                      <a:lnTo>
                        <a:pt x="82" y="87"/>
                      </a:lnTo>
                      <a:lnTo>
                        <a:pt x="84" y="87"/>
                      </a:lnTo>
                      <a:lnTo>
                        <a:pt x="86" y="87"/>
                      </a:lnTo>
                      <a:lnTo>
                        <a:pt x="88" y="85"/>
                      </a:lnTo>
                      <a:lnTo>
                        <a:pt x="88" y="83"/>
                      </a:lnTo>
                      <a:lnTo>
                        <a:pt x="88" y="81"/>
                      </a:lnTo>
                      <a:lnTo>
                        <a:pt x="90" y="83"/>
                      </a:lnTo>
                      <a:lnTo>
                        <a:pt x="92" y="85"/>
                      </a:lnTo>
                      <a:lnTo>
                        <a:pt x="92" y="83"/>
                      </a:lnTo>
                      <a:lnTo>
                        <a:pt x="94" y="83"/>
                      </a:lnTo>
                      <a:lnTo>
                        <a:pt x="94" y="81"/>
                      </a:lnTo>
                      <a:lnTo>
                        <a:pt x="96" y="81"/>
                      </a:lnTo>
                      <a:lnTo>
                        <a:pt x="98" y="81"/>
                      </a:lnTo>
                      <a:lnTo>
                        <a:pt x="98" y="79"/>
                      </a:lnTo>
                      <a:lnTo>
                        <a:pt x="99" y="79"/>
                      </a:lnTo>
                      <a:lnTo>
                        <a:pt x="99" y="81"/>
                      </a:lnTo>
                      <a:lnTo>
                        <a:pt x="101" y="81"/>
                      </a:lnTo>
                      <a:lnTo>
                        <a:pt x="103" y="81"/>
                      </a:lnTo>
                      <a:lnTo>
                        <a:pt x="103" y="79"/>
                      </a:lnTo>
                      <a:lnTo>
                        <a:pt x="105" y="79"/>
                      </a:lnTo>
                      <a:lnTo>
                        <a:pt x="107" y="77"/>
                      </a:lnTo>
                      <a:lnTo>
                        <a:pt x="105" y="77"/>
                      </a:lnTo>
                      <a:lnTo>
                        <a:pt x="105" y="75"/>
                      </a:lnTo>
                      <a:lnTo>
                        <a:pt x="107" y="75"/>
                      </a:lnTo>
                      <a:lnTo>
                        <a:pt x="107" y="73"/>
                      </a:lnTo>
                      <a:lnTo>
                        <a:pt x="109" y="73"/>
                      </a:lnTo>
                      <a:lnTo>
                        <a:pt x="107" y="73"/>
                      </a:lnTo>
                      <a:lnTo>
                        <a:pt x="107" y="71"/>
                      </a:lnTo>
                      <a:lnTo>
                        <a:pt x="105" y="71"/>
                      </a:lnTo>
                      <a:lnTo>
                        <a:pt x="107" y="71"/>
                      </a:lnTo>
                      <a:lnTo>
                        <a:pt x="107" y="70"/>
                      </a:lnTo>
                      <a:lnTo>
                        <a:pt x="107" y="68"/>
                      </a:lnTo>
                      <a:lnTo>
                        <a:pt x="109" y="68"/>
                      </a:lnTo>
                      <a:lnTo>
                        <a:pt x="107" y="68"/>
                      </a:lnTo>
                      <a:lnTo>
                        <a:pt x="109" y="68"/>
                      </a:lnTo>
                      <a:lnTo>
                        <a:pt x="107" y="68"/>
                      </a:lnTo>
                      <a:lnTo>
                        <a:pt x="109" y="66"/>
                      </a:lnTo>
                      <a:lnTo>
                        <a:pt x="109" y="64"/>
                      </a:lnTo>
                      <a:lnTo>
                        <a:pt x="111" y="64"/>
                      </a:lnTo>
                      <a:lnTo>
                        <a:pt x="111" y="62"/>
                      </a:lnTo>
                      <a:lnTo>
                        <a:pt x="113" y="62"/>
                      </a:lnTo>
                      <a:lnTo>
                        <a:pt x="113" y="60"/>
                      </a:lnTo>
                      <a:lnTo>
                        <a:pt x="115" y="60"/>
                      </a:lnTo>
                      <a:lnTo>
                        <a:pt x="115" y="58"/>
                      </a:lnTo>
                      <a:lnTo>
                        <a:pt x="117" y="58"/>
                      </a:lnTo>
                      <a:lnTo>
                        <a:pt x="117" y="56"/>
                      </a:lnTo>
                      <a:lnTo>
                        <a:pt x="117" y="54"/>
                      </a:lnTo>
                      <a:lnTo>
                        <a:pt x="117" y="52"/>
                      </a:lnTo>
                      <a:lnTo>
                        <a:pt x="119" y="52"/>
                      </a:lnTo>
                      <a:lnTo>
                        <a:pt x="117" y="52"/>
                      </a:lnTo>
                      <a:lnTo>
                        <a:pt x="119" y="52"/>
                      </a:lnTo>
                      <a:lnTo>
                        <a:pt x="119" y="50"/>
                      </a:lnTo>
                      <a:lnTo>
                        <a:pt x="121" y="50"/>
                      </a:lnTo>
                      <a:lnTo>
                        <a:pt x="121" y="48"/>
                      </a:lnTo>
                      <a:lnTo>
                        <a:pt x="123" y="48"/>
                      </a:lnTo>
                      <a:lnTo>
                        <a:pt x="123" y="47"/>
                      </a:lnTo>
                      <a:lnTo>
                        <a:pt x="121" y="47"/>
                      </a:lnTo>
                      <a:lnTo>
                        <a:pt x="123" y="47"/>
                      </a:lnTo>
                      <a:lnTo>
                        <a:pt x="123" y="45"/>
                      </a:lnTo>
                      <a:lnTo>
                        <a:pt x="124" y="45"/>
                      </a:lnTo>
                      <a:lnTo>
                        <a:pt x="124" y="43"/>
                      </a:lnTo>
                      <a:lnTo>
                        <a:pt x="124" y="41"/>
                      </a:lnTo>
                      <a:lnTo>
                        <a:pt x="124" y="39"/>
                      </a:lnTo>
                      <a:lnTo>
                        <a:pt x="126" y="39"/>
                      </a:lnTo>
                      <a:lnTo>
                        <a:pt x="126" y="37"/>
                      </a:lnTo>
                      <a:lnTo>
                        <a:pt x="126" y="35"/>
                      </a:lnTo>
                      <a:lnTo>
                        <a:pt x="128" y="35"/>
                      </a:lnTo>
                      <a:lnTo>
                        <a:pt x="128" y="37"/>
                      </a:lnTo>
                      <a:lnTo>
                        <a:pt x="130" y="37"/>
                      </a:lnTo>
                      <a:lnTo>
                        <a:pt x="130" y="39"/>
                      </a:lnTo>
                      <a:lnTo>
                        <a:pt x="132" y="41"/>
                      </a:lnTo>
                      <a:lnTo>
                        <a:pt x="134" y="41"/>
                      </a:lnTo>
                      <a:lnTo>
                        <a:pt x="136" y="43"/>
                      </a:lnTo>
                      <a:lnTo>
                        <a:pt x="138" y="43"/>
                      </a:lnTo>
                      <a:lnTo>
                        <a:pt x="138" y="41"/>
                      </a:lnTo>
                      <a:lnTo>
                        <a:pt x="140" y="41"/>
                      </a:lnTo>
                      <a:lnTo>
                        <a:pt x="140" y="39"/>
                      </a:lnTo>
                      <a:lnTo>
                        <a:pt x="140" y="37"/>
                      </a:lnTo>
                      <a:lnTo>
                        <a:pt x="142" y="37"/>
                      </a:lnTo>
                      <a:lnTo>
                        <a:pt x="142" y="35"/>
                      </a:lnTo>
                      <a:lnTo>
                        <a:pt x="142" y="33"/>
                      </a:lnTo>
                      <a:lnTo>
                        <a:pt x="144" y="33"/>
                      </a:lnTo>
                      <a:lnTo>
                        <a:pt x="144" y="31"/>
                      </a:lnTo>
                      <a:lnTo>
                        <a:pt x="144" y="29"/>
                      </a:lnTo>
                      <a:lnTo>
                        <a:pt x="146" y="29"/>
                      </a:lnTo>
                      <a:lnTo>
                        <a:pt x="146" y="27"/>
                      </a:lnTo>
                      <a:lnTo>
                        <a:pt x="146" y="25"/>
                      </a:lnTo>
                      <a:lnTo>
                        <a:pt x="147" y="25"/>
                      </a:lnTo>
                      <a:lnTo>
                        <a:pt x="149" y="27"/>
                      </a:lnTo>
                      <a:lnTo>
                        <a:pt x="151" y="27"/>
                      </a:lnTo>
                      <a:lnTo>
                        <a:pt x="151" y="25"/>
                      </a:lnTo>
                      <a:lnTo>
                        <a:pt x="153" y="23"/>
                      </a:lnTo>
                      <a:lnTo>
                        <a:pt x="155" y="23"/>
                      </a:lnTo>
                      <a:lnTo>
                        <a:pt x="155" y="22"/>
                      </a:lnTo>
                      <a:lnTo>
                        <a:pt x="155" y="23"/>
                      </a:lnTo>
                      <a:lnTo>
                        <a:pt x="155" y="22"/>
                      </a:lnTo>
                      <a:lnTo>
                        <a:pt x="157" y="22"/>
                      </a:lnTo>
                      <a:lnTo>
                        <a:pt x="157" y="20"/>
                      </a:lnTo>
                      <a:lnTo>
                        <a:pt x="159" y="20"/>
                      </a:lnTo>
                      <a:lnTo>
                        <a:pt x="161" y="20"/>
                      </a:lnTo>
                      <a:lnTo>
                        <a:pt x="161" y="18"/>
                      </a:lnTo>
                      <a:lnTo>
                        <a:pt x="161" y="16"/>
                      </a:lnTo>
                      <a:lnTo>
                        <a:pt x="163" y="16"/>
                      </a:lnTo>
                      <a:lnTo>
                        <a:pt x="163" y="14"/>
                      </a:lnTo>
                      <a:lnTo>
                        <a:pt x="165" y="14"/>
                      </a:lnTo>
                      <a:lnTo>
                        <a:pt x="165" y="12"/>
                      </a:lnTo>
                      <a:lnTo>
                        <a:pt x="165" y="10"/>
                      </a:lnTo>
                      <a:lnTo>
                        <a:pt x="165" y="8"/>
                      </a:lnTo>
                      <a:lnTo>
                        <a:pt x="167" y="8"/>
                      </a:lnTo>
                      <a:lnTo>
                        <a:pt x="167" y="6"/>
                      </a:lnTo>
                      <a:lnTo>
                        <a:pt x="167" y="4"/>
                      </a:lnTo>
                      <a:lnTo>
                        <a:pt x="167" y="2"/>
                      </a:lnTo>
                      <a:lnTo>
                        <a:pt x="167" y="0"/>
                      </a:lnTo>
                      <a:lnTo>
                        <a:pt x="169" y="0"/>
                      </a:lnTo>
                      <a:lnTo>
                        <a:pt x="171" y="2"/>
                      </a:lnTo>
                      <a:lnTo>
                        <a:pt x="172" y="4"/>
                      </a:lnTo>
                      <a:lnTo>
                        <a:pt x="174" y="6"/>
                      </a:lnTo>
                      <a:lnTo>
                        <a:pt x="176" y="6"/>
                      </a:lnTo>
                      <a:lnTo>
                        <a:pt x="176" y="8"/>
                      </a:lnTo>
                      <a:lnTo>
                        <a:pt x="178" y="8"/>
                      </a:lnTo>
                      <a:lnTo>
                        <a:pt x="180" y="10"/>
                      </a:lnTo>
                      <a:lnTo>
                        <a:pt x="182" y="12"/>
                      </a:lnTo>
                      <a:lnTo>
                        <a:pt x="184" y="12"/>
                      </a:lnTo>
                      <a:lnTo>
                        <a:pt x="184" y="14"/>
                      </a:lnTo>
                      <a:lnTo>
                        <a:pt x="184" y="12"/>
                      </a:lnTo>
                      <a:lnTo>
                        <a:pt x="184" y="10"/>
                      </a:lnTo>
                      <a:lnTo>
                        <a:pt x="186" y="10"/>
                      </a:lnTo>
                      <a:lnTo>
                        <a:pt x="186" y="8"/>
                      </a:lnTo>
                      <a:lnTo>
                        <a:pt x="186" y="6"/>
                      </a:lnTo>
                      <a:lnTo>
                        <a:pt x="188" y="6"/>
                      </a:lnTo>
                      <a:lnTo>
                        <a:pt x="190" y="6"/>
                      </a:lnTo>
                      <a:lnTo>
                        <a:pt x="192" y="6"/>
                      </a:lnTo>
                      <a:lnTo>
                        <a:pt x="192" y="8"/>
                      </a:lnTo>
                      <a:lnTo>
                        <a:pt x="194" y="8"/>
                      </a:lnTo>
                      <a:lnTo>
                        <a:pt x="195" y="8"/>
                      </a:lnTo>
                      <a:lnTo>
                        <a:pt x="195" y="10"/>
                      </a:lnTo>
                      <a:lnTo>
                        <a:pt x="195" y="12"/>
                      </a:lnTo>
                      <a:lnTo>
                        <a:pt x="194" y="12"/>
                      </a:lnTo>
                      <a:lnTo>
                        <a:pt x="194" y="14"/>
                      </a:lnTo>
                      <a:lnTo>
                        <a:pt x="195" y="14"/>
                      </a:lnTo>
                      <a:lnTo>
                        <a:pt x="195" y="16"/>
                      </a:lnTo>
                      <a:lnTo>
                        <a:pt x="197" y="16"/>
                      </a:lnTo>
                      <a:lnTo>
                        <a:pt x="199" y="16"/>
                      </a:lnTo>
                      <a:lnTo>
                        <a:pt x="201" y="16"/>
                      </a:lnTo>
                      <a:lnTo>
                        <a:pt x="201" y="18"/>
                      </a:lnTo>
                      <a:lnTo>
                        <a:pt x="201" y="20"/>
                      </a:lnTo>
                      <a:lnTo>
                        <a:pt x="203" y="20"/>
                      </a:lnTo>
                      <a:lnTo>
                        <a:pt x="205" y="20"/>
                      </a:lnTo>
                      <a:lnTo>
                        <a:pt x="205" y="22"/>
                      </a:lnTo>
                      <a:lnTo>
                        <a:pt x="207" y="22"/>
                      </a:lnTo>
                      <a:lnTo>
                        <a:pt x="207" y="23"/>
                      </a:lnTo>
                      <a:lnTo>
                        <a:pt x="209" y="23"/>
                      </a:lnTo>
                      <a:lnTo>
                        <a:pt x="209" y="25"/>
                      </a:lnTo>
                      <a:lnTo>
                        <a:pt x="209" y="27"/>
                      </a:lnTo>
                      <a:lnTo>
                        <a:pt x="209" y="29"/>
                      </a:lnTo>
                      <a:lnTo>
                        <a:pt x="209" y="31"/>
                      </a:lnTo>
                      <a:lnTo>
                        <a:pt x="207" y="31"/>
                      </a:lnTo>
                      <a:lnTo>
                        <a:pt x="205" y="31"/>
                      </a:lnTo>
                      <a:lnTo>
                        <a:pt x="203" y="31"/>
                      </a:lnTo>
                      <a:lnTo>
                        <a:pt x="205" y="31"/>
                      </a:lnTo>
                      <a:lnTo>
                        <a:pt x="205" y="33"/>
                      </a:lnTo>
                      <a:lnTo>
                        <a:pt x="203" y="33"/>
                      </a:lnTo>
                      <a:lnTo>
                        <a:pt x="203" y="35"/>
                      </a:lnTo>
                      <a:lnTo>
                        <a:pt x="203" y="33"/>
                      </a:lnTo>
                      <a:lnTo>
                        <a:pt x="203" y="31"/>
                      </a:lnTo>
                      <a:lnTo>
                        <a:pt x="201" y="31"/>
                      </a:lnTo>
                      <a:lnTo>
                        <a:pt x="203" y="33"/>
                      </a:lnTo>
                      <a:lnTo>
                        <a:pt x="201" y="33"/>
                      </a:lnTo>
                      <a:lnTo>
                        <a:pt x="201" y="35"/>
                      </a:lnTo>
                      <a:lnTo>
                        <a:pt x="201" y="37"/>
                      </a:lnTo>
                      <a:lnTo>
                        <a:pt x="199" y="37"/>
                      </a:lnTo>
                      <a:lnTo>
                        <a:pt x="201" y="37"/>
                      </a:lnTo>
                      <a:lnTo>
                        <a:pt x="201" y="39"/>
                      </a:lnTo>
                      <a:lnTo>
                        <a:pt x="199" y="39"/>
                      </a:lnTo>
                      <a:lnTo>
                        <a:pt x="199" y="41"/>
                      </a:lnTo>
                      <a:lnTo>
                        <a:pt x="199" y="43"/>
                      </a:lnTo>
                      <a:lnTo>
                        <a:pt x="199" y="41"/>
                      </a:lnTo>
                      <a:lnTo>
                        <a:pt x="197" y="41"/>
                      </a:lnTo>
                      <a:lnTo>
                        <a:pt x="199" y="41"/>
                      </a:lnTo>
                      <a:lnTo>
                        <a:pt x="199" y="43"/>
                      </a:lnTo>
                      <a:lnTo>
                        <a:pt x="199" y="45"/>
                      </a:lnTo>
                      <a:lnTo>
                        <a:pt x="201" y="45"/>
                      </a:lnTo>
                      <a:lnTo>
                        <a:pt x="199" y="45"/>
                      </a:lnTo>
                      <a:lnTo>
                        <a:pt x="197" y="45"/>
                      </a:lnTo>
                      <a:lnTo>
                        <a:pt x="199" y="45"/>
                      </a:lnTo>
                      <a:lnTo>
                        <a:pt x="201" y="45"/>
                      </a:lnTo>
                      <a:lnTo>
                        <a:pt x="201" y="47"/>
                      </a:lnTo>
                      <a:lnTo>
                        <a:pt x="203" y="47"/>
                      </a:lnTo>
                      <a:lnTo>
                        <a:pt x="203" y="45"/>
                      </a:lnTo>
                      <a:lnTo>
                        <a:pt x="205" y="45"/>
                      </a:lnTo>
                      <a:lnTo>
                        <a:pt x="207" y="45"/>
                      </a:lnTo>
                      <a:lnTo>
                        <a:pt x="207" y="43"/>
                      </a:lnTo>
                      <a:lnTo>
                        <a:pt x="209" y="43"/>
                      </a:lnTo>
                      <a:lnTo>
                        <a:pt x="209" y="45"/>
                      </a:lnTo>
                      <a:lnTo>
                        <a:pt x="209" y="47"/>
                      </a:lnTo>
                      <a:lnTo>
                        <a:pt x="209" y="45"/>
                      </a:lnTo>
                      <a:lnTo>
                        <a:pt x="209" y="47"/>
                      </a:lnTo>
                      <a:lnTo>
                        <a:pt x="207" y="47"/>
                      </a:lnTo>
                      <a:lnTo>
                        <a:pt x="209" y="47"/>
                      </a:lnTo>
                      <a:lnTo>
                        <a:pt x="207" y="47"/>
                      </a:lnTo>
                      <a:lnTo>
                        <a:pt x="209" y="47"/>
                      </a:lnTo>
                      <a:lnTo>
                        <a:pt x="207" y="47"/>
                      </a:lnTo>
                      <a:lnTo>
                        <a:pt x="209" y="47"/>
                      </a:lnTo>
                      <a:lnTo>
                        <a:pt x="209" y="48"/>
                      </a:lnTo>
                      <a:lnTo>
                        <a:pt x="211" y="48"/>
                      </a:lnTo>
                      <a:lnTo>
                        <a:pt x="211" y="50"/>
                      </a:lnTo>
                      <a:lnTo>
                        <a:pt x="211" y="48"/>
                      </a:lnTo>
                      <a:lnTo>
                        <a:pt x="211" y="50"/>
                      </a:lnTo>
                      <a:lnTo>
                        <a:pt x="209" y="50"/>
                      </a:lnTo>
                      <a:lnTo>
                        <a:pt x="211" y="50"/>
                      </a:lnTo>
                      <a:lnTo>
                        <a:pt x="213" y="50"/>
                      </a:lnTo>
                      <a:lnTo>
                        <a:pt x="213" y="52"/>
                      </a:lnTo>
                      <a:lnTo>
                        <a:pt x="213" y="50"/>
                      </a:lnTo>
                      <a:lnTo>
                        <a:pt x="213" y="52"/>
                      </a:lnTo>
                      <a:lnTo>
                        <a:pt x="215" y="52"/>
                      </a:lnTo>
                      <a:lnTo>
                        <a:pt x="217" y="52"/>
                      </a:lnTo>
                      <a:lnTo>
                        <a:pt x="219" y="52"/>
                      </a:lnTo>
                      <a:lnTo>
                        <a:pt x="219" y="54"/>
                      </a:lnTo>
                      <a:lnTo>
                        <a:pt x="219" y="56"/>
                      </a:lnTo>
                      <a:lnTo>
                        <a:pt x="219" y="54"/>
                      </a:lnTo>
                      <a:lnTo>
                        <a:pt x="220" y="54"/>
                      </a:lnTo>
                      <a:lnTo>
                        <a:pt x="219" y="54"/>
                      </a:lnTo>
                      <a:lnTo>
                        <a:pt x="219" y="52"/>
                      </a:lnTo>
                      <a:lnTo>
                        <a:pt x="220" y="52"/>
                      </a:lnTo>
                      <a:lnTo>
                        <a:pt x="220" y="54"/>
                      </a:lnTo>
                      <a:lnTo>
                        <a:pt x="222" y="54"/>
                      </a:lnTo>
                      <a:lnTo>
                        <a:pt x="220" y="54"/>
                      </a:lnTo>
                      <a:lnTo>
                        <a:pt x="220" y="52"/>
                      </a:lnTo>
                      <a:lnTo>
                        <a:pt x="222" y="52"/>
                      </a:lnTo>
                      <a:lnTo>
                        <a:pt x="222" y="54"/>
                      </a:lnTo>
                      <a:lnTo>
                        <a:pt x="222" y="56"/>
                      </a:lnTo>
                      <a:lnTo>
                        <a:pt x="224" y="56"/>
                      </a:lnTo>
                      <a:lnTo>
                        <a:pt x="224" y="58"/>
                      </a:lnTo>
                      <a:lnTo>
                        <a:pt x="224" y="56"/>
                      </a:lnTo>
                      <a:lnTo>
                        <a:pt x="224" y="58"/>
                      </a:lnTo>
                      <a:lnTo>
                        <a:pt x="222" y="58"/>
                      </a:lnTo>
                      <a:lnTo>
                        <a:pt x="224" y="58"/>
                      </a:lnTo>
                      <a:lnTo>
                        <a:pt x="224" y="60"/>
                      </a:lnTo>
                      <a:lnTo>
                        <a:pt x="224" y="58"/>
                      </a:lnTo>
                      <a:lnTo>
                        <a:pt x="226" y="58"/>
                      </a:lnTo>
                      <a:lnTo>
                        <a:pt x="226" y="60"/>
                      </a:lnTo>
                      <a:lnTo>
                        <a:pt x="226" y="58"/>
                      </a:lnTo>
                      <a:lnTo>
                        <a:pt x="226" y="60"/>
                      </a:lnTo>
                      <a:lnTo>
                        <a:pt x="228" y="60"/>
                      </a:lnTo>
                      <a:lnTo>
                        <a:pt x="228" y="62"/>
                      </a:lnTo>
                      <a:lnTo>
                        <a:pt x="230" y="62"/>
                      </a:lnTo>
                      <a:lnTo>
                        <a:pt x="228" y="62"/>
                      </a:lnTo>
                      <a:lnTo>
                        <a:pt x="228" y="60"/>
                      </a:lnTo>
                      <a:lnTo>
                        <a:pt x="230" y="60"/>
                      </a:lnTo>
                      <a:lnTo>
                        <a:pt x="230" y="62"/>
                      </a:lnTo>
                      <a:lnTo>
                        <a:pt x="232" y="62"/>
                      </a:lnTo>
                      <a:lnTo>
                        <a:pt x="230" y="62"/>
                      </a:lnTo>
                      <a:lnTo>
                        <a:pt x="232" y="62"/>
                      </a:lnTo>
                      <a:lnTo>
                        <a:pt x="234" y="62"/>
                      </a:lnTo>
                      <a:lnTo>
                        <a:pt x="234" y="64"/>
                      </a:lnTo>
                      <a:lnTo>
                        <a:pt x="232" y="64"/>
                      </a:lnTo>
                      <a:lnTo>
                        <a:pt x="232" y="62"/>
                      </a:lnTo>
                      <a:lnTo>
                        <a:pt x="232" y="64"/>
                      </a:lnTo>
                      <a:lnTo>
                        <a:pt x="234" y="64"/>
                      </a:lnTo>
                      <a:lnTo>
                        <a:pt x="232" y="64"/>
                      </a:lnTo>
                      <a:lnTo>
                        <a:pt x="232" y="62"/>
                      </a:lnTo>
                      <a:lnTo>
                        <a:pt x="232" y="64"/>
                      </a:lnTo>
                      <a:lnTo>
                        <a:pt x="234" y="64"/>
                      </a:lnTo>
                      <a:lnTo>
                        <a:pt x="234" y="66"/>
                      </a:lnTo>
                      <a:lnTo>
                        <a:pt x="232" y="66"/>
                      </a:lnTo>
                      <a:lnTo>
                        <a:pt x="232" y="64"/>
                      </a:lnTo>
                      <a:lnTo>
                        <a:pt x="232" y="66"/>
                      </a:lnTo>
                      <a:lnTo>
                        <a:pt x="230" y="64"/>
                      </a:lnTo>
                      <a:lnTo>
                        <a:pt x="230" y="66"/>
                      </a:lnTo>
                      <a:lnTo>
                        <a:pt x="230" y="64"/>
                      </a:lnTo>
                      <a:lnTo>
                        <a:pt x="230" y="66"/>
                      </a:lnTo>
                      <a:lnTo>
                        <a:pt x="230" y="64"/>
                      </a:lnTo>
                      <a:lnTo>
                        <a:pt x="228" y="64"/>
                      </a:lnTo>
                      <a:lnTo>
                        <a:pt x="230" y="64"/>
                      </a:lnTo>
                      <a:lnTo>
                        <a:pt x="230" y="66"/>
                      </a:lnTo>
                      <a:lnTo>
                        <a:pt x="232" y="66"/>
                      </a:lnTo>
                      <a:lnTo>
                        <a:pt x="230" y="66"/>
                      </a:lnTo>
                      <a:lnTo>
                        <a:pt x="232" y="66"/>
                      </a:lnTo>
                      <a:lnTo>
                        <a:pt x="232" y="68"/>
                      </a:lnTo>
                      <a:lnTo>
                        <a:pt x="230" y="68"/>
                      </a:lnTo>
                      <a:lnTo>
                        <a:pt x="232" y="68"/>
                      </a:lnTo>
                      <a:lnTo>
                        <a:pt x="232" y="70"/>
                      </a:lnTo>
                      <a:lnTo>
                        <a:pt x="230" y="70"/>
                      </a:lnTo>
                      <a:lnTo>
                        <a:pt x="232" y="70"/>
                      </a:lnTo>
                      <a:lnTo>
                        <a:pt x="230" y="70"/>
                      </a:lnTo>
                      <a:lnTo>
                        <a:pt x="232" y="70"/>
                      </a:lnTo>
                      <a:lnTo>
                        <a:pt x="232" y="71"/>
                      </a:lnTo>
                      <a:lnTo>
                        <a:pt x="230" y="71"/>
                      </a:lnTo>
                      <a:lnTo>
                        <a:pt x="232" y="71"/>
                      </a:lnTo>
                      <a:lnTo>
                        <a:pt x="230" y="71"/>
                      </a:lnTo>
                      <a:lnTo>
                        <a:pt x="230" y="73"/>
                      </a:lnTo>
                      <a:lnTo>
                        <a:pt x="230" y="71"/>
                      </a:lnTo>
                      <a:lnTo>
                        <a:pt x="230" y="73"/>
                      </a:lnTo>
                      <a:lnTo>
                        <a:pt x="232" y="73"/>
                      </a:lnTo>
                      <a:lnTo>
                        <a:pt x="232" y="75"/>
                      </a:lnTo>
                      <a:lnTo>
                        <a:pt x="232" y="73"/>
                      </a:lnTo>
                      <a:lnTo>
                        <a:pt x="23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58" name="Freeform 1550"/>
                <p:cNvSpPr>
                  <a:spLocks/>
                </p:cNvSpPr>
                <p:nvPr/>
              </p:nvSpPr>
              <p:spPr bwMode="auto">
                <a:xfrm>
                  <a:off x="5308899" y="2553632"/>
                  <a:ext cx="247650" cy="222250"/>
                </a:xfrm>
                <a:custGeom>
                  <a:avLst/>
                  <a:gdLst>
                    <a:gd name="T0" fmla="*/ 67 w 156"/>
                    <a:gd name="T1" fmla="*/ 15 h 140"/>
                    <a:gd name="T2" fmla="*/ 67 w 156"/>
                    <a:gd name="T3" fmla="*/ 30 h 140"/>
                    <a:gd name="T4" fmla="*/ 75 w 156"/>
                    <a:gd name="T5" fmla="*/ 38 h 140"/>
                    <a:gd name="T6" fmla="*/ 91 w 156"/>
                    <a:gd name="T7" fmla="*/ 38 h 140"/>
                    <a:gd name="T8" fmla="*/ 100 w 156"/>
                    <a:gd name="T9" fmla="*/ 46 h 140"/>
                    <a:gd name="T10" fmla="*/ 104 w 156"/>
                    <a:gd name="T11" fmla="*/ 57 h 140"/>
                    <a:gd name="T12" fmla="*/ 110 w 156"/>
                    <a:gd name="T13" fmla="*/ 49 h 140"/>
                    <a:gd name="T14" fmla="*/ 117 w 156"/>
                    <a:gd name="T15" fmla="*/ 49 h 140"/>
                    <a:gd name="T16" fmla="*/ 119 w 156"/>
                    <a:gd name="T17" fmla="*/ 44 h 140"/>
                    <a:gd name="T18" fmla="*/ 125 w 156"/>
                    <a:gd name="T19" fmla="*/ 46 h 140"/>
                    <a:gd name="T20" fmla="*/ 133 w 156"/>
                    <a:gd name="T21" fmla="*/ 46 h 140"/>
                    <a:gd name="T22" fmla="*/ 137 w 156"/>
                    <a:gd name="T23" fmla="*/ 42 h 140"/>
                    <a:gd name="T24" fmla="*/ 146 w 156"/>
                    <a:gd name="T25" fmla="*/ 44 h 140"/>
                    <a:gd name="T26" fmla="*/ 152 w 156"/>
                    <a:gd name="T27" fmla="*/ 46 h 140"/>
                    <a:gd name="T28" fmla="*/ 152 w 156"/>
                    <a:gd name="T29" fmla="*/ 49 h 140"/>
                    <a:gd name="T30" fmla="*/ 154 w 156"/>
                    <a:gd name="T31" fmla="*/ 55 h 140"/>
                    <a:gd name="T32" fmla="*/ 152 w 156"/>
                    <a:gd name="T33" fmla="*/ 61 h 140"/>
                    <a:gd name="T34" fmla="*/ 139 w 156"/>
                    <a:gd name="T35" fmla="*/ 51 h 140"/>
                    <a:gd name="T36" fmla="*/ 133 w 156"/>
                    <a:gd name="T37" fmla="*/ 59 h 140"/>
                    <a:gd name="T38" fmla="*/ 127 w 156"/>
                    <a:gd name="T39" fmla="*/ 69 h 140"/>
                    <a:gd name="T40" fmla="*/ 119 w 156"/>
                    <a:gd name="T41" fmla="*/ 74 h 140"/>
                    <a:gd name="T42" fmla="*/ 112 w 156"/>
                    <a:gd name="T43" fmla="*/ 80 h 140"/>
                    <a:gd name="T44" fmla="*/ 106 w 156"/>
                    <a:gd name="T45" fmla="*/ 90 h 140"/>
                    <a:gd name="T46" fmla="*/ 96 w 156"/>
                    <a:gd name="T47" fmla="*/ 84 h 140"/>
                    <a:gd name="T48" fmla="*/ 91 w 156"/>
                    <a:gd name="T49" fmla="*/ 94 h 140"/>
                    <a:gd name="T50" fmla="*/ 87 w 156"/>
                    <a:gd name="T51" fmla="*/ 101 h 140"/>
                    <a:gd name="T52" fmla="*/ 83 w 156"/>
                    <a:gd name="T53" fmla="*/ 109 h 140"/>
                    <a:gd name="T54" fmla="*/ 77 w 156"/>
                    <a:gd name="T55" fmla="*/ 117 h 140"/>
                    <a:gd name="T56" fmla="*/ 75 w 156"/>
                    <a:gd name="T57" fmla="*/ 122 h 140"/>
                    <a:gd name="T58" fmla="*/ 71 w 156"/>
                    <a:gd name="T59" fmla="*/ 128 h 140"/>
                    <a:gd name="T60" fmla="*/ 62 w 156"/>
                    <a:gd name="T61" fmla="*/ 130 h 140"/>
                    <a:gd name="T62" fmla="*/ 54 w 156"/>
                    <a:gd name="T63" fmla="*/ 136 h 140"/>
                    <a:gd name="T64" fmla="*/ 43 w 156"/>
                    <a:gd name="T65" fmla="*/ 136 h 140"/>
                    <a:gd name="T66" fmla="*/ 35 w 156"/>
                    <a:gd name="T67" fmla="*/ 140 h 140"/>
                    <a:gd name="T68" fmla="*/ 27 w 156"/>
                    <a:gd name="T69" fmla="*/ 136 h 140"/>
                    <a:gd name="T70" fmla="*/ 23 w 156"/>
                    <a:gd name="T71" fmla="*/ 132 h 140"/>
                    <a:gd name="T72" fmla="*/ 23 w 156"/>
                    <a:gd name="T73" fmla="*/ 128 h 140"/>
                    <a:gd name="T74" fmla="*/ 16 w 156"/>
                    <a:gd name="T75" fmla="*/ 124 h 140"/>
                    <a:gd name="T76" fmla="*/ 8 w 156"/>
                    <a:gd name="T77" fmla="*/ 117 h 140"/>
                    <a:gd name="T78" fmla="*/ 6 w 156"/>
                    <a:gd name="T79" fmla="*/ 111 h 140"/>
                    <a:gd name="T80" fmla="*/ 4 w 156"/>
                    <a:gd name="T81" fmla="*/ 109 h 140"/>
                    <a:gd name="T82" fmla="*/ 0 w 156"/>
                    <a:gd name="T83" fmla="*/ 101 h 140"/>
                    <a:gd name="T84" fmla="*/ 2 w 156"/>
                    <a:gd name="T85" fmla="*/ 92 h 140"/>
                    <a:gd name="T86" fmla="*/ 10 w 156"/>
                    <a:gd name="T87" fmla="*/ 88 h 140"/>
                    <a:gd name="T88" fmla="*/ 14 w 156"/>
                    <a:gd name="T89" fmla="*/ 80 h 140"/>
                    <a:gd name="T90" fmla="*/ 18 w 156"/>
                    <a:gd name="T91" fmla="*/ 69 h 140"/>
                    <a:gd name="T92" fmla="*/ 21 w 156"/>
                    <a:gd name="T93" fmla="*/ 72 h 140"/>
                    <a:gd name="T94" fmla="*/ 25 w 156"/>
                    <a:gd name="T95" fmla="*/ 65 h 140"/>
                    <a:gd name="T96" fmla="*/ 29 w 156"/>
                    <a:gd name="T97" fmla="*/ 57 h 140"/>
                    <a:gd name="T98" fmla="*/ 37 w 156"/>
                    <a:gd name="T99" fmla="*/ 53 h 140"/>
                    <a:gd name="T100" fmla="*/ 46 w 156"/>
                    <a:gd name="T101" fmla="*/ 51 h 140"/>
                    <a:gd name="T102" fmla="*/ 54 w 156"/>
                    <a:gd name="T103" fmla="*/ 44 h 140"/>
                    <a:gd name="T104" fmla="*/ 58 w 156"/>
                    <a:gd name="T105" fmla="*/ 34 h 140"/>
                    <a:gd name="T106" fmla="*/ 62 w 156"/>
                    <a:gd name="T107" fmla="*/ 23 h 140"/>
                    <a:gd name="T108" fmla="*/ 64 w 156"/>
                    <a:gd name="T109" fmla="*/ 9 h 140"/>
                    <a:gd name="T110" fmla="*/ 67 w 156"/>
                    <a:gd name="T111" fmla="*/ 1 h 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56" h="140">
                      <a:moveTo>
                        <a:pt x="67" y="1"/>
                      </a:moveTo>
                      <a:lnTo>
                        <a:pt x="67" y="3"/>
                      </a:lnTo>
                      <a:lnTo>
                        <a:pt x="67" y="5"/>
                      </a:lnTo>
                      <a:lnTo>
                        <a:pt x="67" y="7"/>
                      </a:lnTo>
                      <a:lnTo>
                        <a:pt x="67" y="9"/>
                      </a:lnTo>
                      <a:lnTo>
                        <a:pt x="67" y="11"/>
                      </a:lnTo>
                      <a:lnTo>
                        <a:pt x="67" y="13"/>
                      </a:lnTo>
                      <a:lnTo>
                        <a:pt x="67" y="15"/>
                      </a:lnTo>
                      <a:lnTo>
                        <a:pt x="67" y="17"/>
                      </a:lnTo>
                      <a:lnTo>
                        <a:pt x="67" y="19"/>
                      </a:lnTo>
                      <a:lnTo>
                        <a:pt x="67" y="21"/>
                      </a:lnTo>
                      <a:lnTo>
                        <a:pt x="67" y="23"/>
                      </a:lnTo>
                      <a:lnTo>
                        <a:pt x="67" y="24"/>
                      </a:lnTo>
                      <a:lnTo>
                        <a:pt x="67" y="26"/>
                      </a:lnTo>
                      <a:lnTo>
                        <a:pt x="67" y="28"/>
                      </a:lnTo>
                      <a:lnTo>
                        <a:pt x="67" y="30"/>
                      </a:lnTo>
                      <a:lnTo>
                        <a:pt x="67" y="32"/>
                      </a:lnTo>
                      <a:lnTo>
                        <a:pt x="67" y="34"/>
                      </a:lnTo>
                      <a:lnTo>
                        <a:pt x="67" y="36"/>
                      </a:lnTo>
                      <a:lnTo>
                        <a:pt x="67" y="38"/>
                      </a:lnTo>
                      <a:lnTo>
                        <a:pt x="69" y="38"/>
                      </a:lnTo>
                      <a:lnTo>
                        <a:pt x="71" y="38"/>
                      </a:lnTo>
                      <a:lnTo>
                        <a:pt x="73" y="38"/>
                      </a:lnTo>
                      <a:lnTo>
                        <a:pt x="75" y="38"/>
                      </a:lnTo>
                      <a:lnTo>
                        <a:pt x="77" y="38"/>
                      </a:lnTo>
                      <a:lnTo>
                        <a:pt x="79" y="38"/>
                      </a:lnTo>
                      <a:lnTo>
                        <a:pt x="81" y="38"/>
                      </a:lnTo>
                      <a:lnTo>
                        <a:pt x="83" y="38"/>
                      </a:lnTo>
                      <a:lnTo>
                        <a:pt x="85" y="38"/>
                      </a:lnTo>
                      <a:lnTo>
                        <a:pt x="87" y="38"/>
                      </a:lnTo>
                      <a:lnTo>
                        <a:pt x="89" y="38"/>
                      </a:lnTo>
                      <a:lnTo>
                        <a:pt x="91" y="38"/>
                      </a:lnTo>
                      <a:lnTo>
                        <a:pt x="92" y="38"/>
                      </a:lnTo>
                      <a:lnTo>
                        <a:pt x="94" y="38"/>
                      </a:lnTo>
                      <a:lnTo>
                        <a:pt x="96" y="38"/>
                      </a:lnTo>
                      <a:lnTo>
                        <a:pt x="98" y="38"/>
                      </a:lnTo>
                      <a:lnTo>
                        <a:pt x="100" y="38"/>
                      </a:lnTo>
                      <a:lnTo>
                        <a:pt x="100" y="40"/>
                      </a:lnTo>
                      <a:lnTo>
                        <a:pt x="100" y="42"/>
                      </a:lnTo>
                      <a:lnTo>
                        <a:pt x="100" y="46"/>
                      </a:lnTo>
                      <a:lnTo>
                        <a:pt x="100" y="51"/>
                      </a:lnTo>
                      <a:lnTo>
                        <a:pt x="100" y="53"/>
                      </a:lnTo>
                      <a:lnTo>
                        <a:pt x="100" y="55"/>
                      </a:lnTo>
                      <a:lnTo>
                        <a:pt x="100" y="57"/>
                      </a:lnTo>
                      <a:lnTo>
                        <a:pt x="100" y="59"/>
                      </a:lnTo>
                      <a:lnTo>
                        <a:pt x="102" y="59"/>
                      </a:lnTo>
                      <a:lnTo>
                        <a:pt x="102" y="57"/>
                      </a:lnTo>
                      <a:lnTo>
                        <a:pt x="104" y="57"/>
                      </a:lnTo>
                      <a:lnTo>
                        <a:pt x="104" y="55"/>
                      </a:lnTo>
                      <a:lnTo>
                        <a:pt x="106" y="55"/>
                      </a:lnTo>
                      <a:lnTo>
                        <a:pt x="106" y="53"/>
                      </a:lnTo>
                      <a:lnTo>
                        <a:pt x="108" y="53"/>
                      </a:lnTo>
                      <a:lnTo>
                        <a:pt x="108" y="51"/>
                      </a:lnTo>
                      <a:lnTo>
                        <a:pt x="110" y="51"/>
                      </a:lnTo>
                      <a:lnTo>
                        <a:pt x="112" y="51"/>
                      </a:lnTo>
                      <a:lnTo>
                        <a:pt x="110" y="49"/>
                      </a:lnTo>
                      <a:lnTo>
                        <a:pt x="112" y="49"/>
                      </a:lnTo>
                      <a:lnTo>
                        <a:pt x="112" y="48"/>
                      </a:lnTo>
                      <a:lnTo>
                        <a:pt x="114" y="48"/>
                      </a:lnTo>
                      <a:lnTo>
                        <a:pt x="112" y="48"/>
                      </a:lnTo>
                      <a:lnTo>
                        <a:pt x="114" y="48"/>
                      </a:lnTo>
                      <a:lnTo>
                        <a:pt x="114" y="49"/>
                      </a:lnTo>
                      <a:lnTo>
                        <a:pt x="115" y="49"/>
                      </a:lnTo>
                      <a:lnTo>
                        <a:pt x="117" y="49"/>
                      </a:lnTo>
                      <a:lnTo>
                        <a:pt x="117" y="48"/>
                      </a:lnTo>
                      <a:lnTo>
                        <a:pt x="117" y="46"/>
                      </a:lnTo>
                      <a:lnTo>
                        <a:pt x="119" y="46"/>
                      </a:lnTo>
                      <a:lnTo>
                        <a:pt x="119" y="44"/>
                      </a:lnTo>
                      <a:lnTo>
                        <a:pt x="119" y="46"/>
                      </a:lnTo>
                      <a:lnTo>
                        <a:pt x="121" y="46"/>
                      </a:lnTo>
                      <a:lnTo>
                        <a:pt x="121" y="44"/>
                      </a:lnTo>
                      <a:lnTo>
                        <a:pt x="119" y="44"/>
                      </a:lnTo>
                      <a:lnTo>
                        <a:pt x="121" y="44"/>
                      </a:lnTo>
                      <a:lnTo>
                        <a:pt x="121" y="42"/>
                      </a:lnTo>
                      <a:lnTo>
                        <a:pt x="123" y="42"/>
                      </a:lnTo>
                      <a:lnTo>
                        <a:pt x="123" y="44"/>
                      </a:lnTo>
                      <a:lnTo>
                        <a:pt x="121" y="44"/>
                      </a:lnTo>
                      <a:lnTo>
                        <a:pt x="123" y="44"/>
                      </a:lnTo>
                      <a:lnTo>
                        <a:pt x="123" y="46"/>
                      </a:lnTo>
                      <a:lnTo>
                        <a:pt x="125" y="46"/>
                      </a:lnTo>
                      <a:lnTo>
                        <a:pt x="127" y="46"/>
                      </a:lnTo>
                      <a:lnTo>
                        <a:pt x="129" y="46"/>
                      </a:lnTo>
                      <a:lnTo>
                        <a:pt x="131" y="46"/>
                      </a:lnTo>
                      <a:lnTo>
                        <a:pt x="131" y="48"/>
                      </a:lnTo>
                      <a:lnTo>
                        <a:pt x="131" y="46"/>
                      </a:lnTo>
                      <a:lnTo>
                        <a:pt x="133" y="46"/>
                      </a:lnTo>
                      <a:lnTo>
                        <a:pt x="131" y="46"/>
                      </a:lnTo>
                      <a:lnTo>
                        <a:pt x="133" y="46"/>
                      </a:lnTo>
                      <a:lnTo>
                        <a:pt x="133" y="44"/>
                      </a:lnTo>
                      <a:lnTo>
                        <a:pt x="135" y="44"/>
                      </a:lnTo>
                      <a:lnTo>
                        <a:pt x="133" y="44"/>
                      </a:lnTo>
                      <a:lnTo>
                        <a:pt x="133" y="42"/>
                      </a:lnTo>
                      <a:lnTo>
                        <a:pt x="135" y="42"/>
                      </a:lnTo>
                      <a:lnTo>
                        <a:pt x="135" y="44"/>
                      </a:lnTo>
                      <a:lnTo>
                        <a:pt x="135" y="42"/>
                      </a:lnTo>
                      <a:lnTo>
                        <a:pt x="137" y="42"/>
                      </a:lnTo>
                      <a:lnTo>
                        <a:pt x="139" y="42"/>
                      </a:lnTo>
                      <a:lnTo>
                        <a:pt x="139" y="40"/>
                      </a:lnTo>
                      <a:lnTo>
                        <a:pt x="140" y="40"/>
                      </a:lnTo>
                      <a:lnTo>
                        <a:pt x="142" y="40"/>
                      </a:lnTo>
                      <a:lnTo>
                        <a:pt x="144" y="40"/>
                      </a:lnTo>
                      <a:lnTo>
                        <a:pt x="144" y="42"/>
                      </a:lnTo>
                      <a:lnTo>
                        <a:pt x="146" y="42"/>
                      </a:lnTo>
                      <a:lnTo>
                        <a:pt x="146" y="44"/>
                      </a:lnTo>
                      <a:lnTo>
                        <a:pt x="148" y="44"/>
                      </a:lnTo>
                      <a:lnTo>
                        <a:pt x="148" y="42"/>
                      </a:lnTo>
                      <a:lnTo>
                        <a:pt x="148" y="44"/>
                      </a:lnTo>
                      <a:lnTo>
                        <a:pt x="150" y="44"/>
                      </a:lnTo>
                      <a:lnTo>
                        <a:pt x="150" y="42"/>
                      </a:lnTo>
                      <a:lnTo>
                        <a:pt x="150" y="44"/>
                      </a:lnTo>
                      <a:lnTo>
                        <a:pt x="152" y="44"/>
                      </a:lnTo>
                      <a:lnTo>
                        <a:pt x="152" y="46"/>
                      </a:lnTo>
                      <a:lnTo>
                        <a:pt x="150" y="46"/>
                      </a:lnTo>
                      <a:lnTo>
                        <a:pt x="150" y="48"/>
                      </a:lnTo>
                      <a:lnTo>
                        <a:pt x="152" y="48"/>
                      </a:lnTo>
                      <a:lnTo>
                        <a:pt x="152" y="46"/>
                      </a:lnTo>
                      <a:lnTo>
                        <a:pt x="152" y="48"/>
                      </a:lnTo>
                      <a:lnTo>
                        <a:pt x="154" y="48"/>
                      </a:lnTo>
                      <a:lnTo>
                        <a:pt x="152" y="48"/>
                      </a:lnTo>
                      <a:lnTo>
                        <a:pt x="152" y="49"/>
                      </a:lnTo>
                      <a:lnTo>
                        <a:pt x="154" y="49"/>
                      </a:lnTo>
                      <a:lnTo>
                        <a:pt x="152" y="49"/>
                      </a:lnTo>
                      <a:lnTo>
                        <a:pt x="154" y="49"/>
                      </a:lnTo>
                      <a:lnTo>
                        <a:pt x="152" y="49"/>
                      </a:lnTo>
                      <a:lnTo>
                        <a:pt x="154" y="49"/>
                      </a:lnTo>
                      <a:lnTo>
                        <a:pt x="154" y="51"/>
                      </a:lnTo>
                      <a:lnTo>
                        <a:pt x="154" y="53"/>
                      </a:lnTo>
                      <a:lnTo>
                        <a:pt x="154" y="55"/>
                      </a:lnTo>
                      <a:lnTo>
                        <a:pt x="156" y="55"/>
                      </a:lnTo>
                      <a:lnTo>
                        <a:pt x="154" y="55"/>
                      </a:lnTo>
                      <a:lnTo>
                        <a:pt x="154" y="57"/>
                      </a:lnTo>
                      <a:lnTo>
                        <a:pt x="154" y="59"/>
                      </a:lnTo>
                      <a:lnTo>
                        <a:pt x="152" y="59"/>
                      </a:lnTo>
                      <a:lnTo>
                        <a:pt x="152" y="61"/>
                      </a:lnTo>
                      <a:lnTo>
                        <a:pt x="152" y="63"/>
                      </a:lnTo>
                      <a:lnTo>
                        <a:pt x="152" y="61"/>
                      </a:lnTo>
                      <a:lnTo>
                        <a:pt x="150" y="61"/>
                      </a:lnTo>
                      <a:lnTo>
                        <a:pt x="148" y="59"/>
                      </a:lnTo>
                      <a:lnTo>
                        <a:pt x="146" y="57"/>
                      </a:lnTo>
                      <a:lnTo>
                        <a:pt x="144" y="57"/>
                      </a:lnTo>
                      <a:lnTo>
                        <a:pt x="144" y="55"/>
                      </a:lnTo>
                      <a:lnTo>
                        <a:pt x="142" y="55"/>
                      </a:lnTo>
                      <a:lnTo>
                        <a:pt x="140" y="53"/>
                      </a:lnTo>
                      <a:lnTo>
                        <a:pt x="139" y="51"/>
                      </a:lnTo>
                      <a:lnTo>
                        <a:pt x="137" y="49"/>
                      </a:lnTo>
                      <a:lnTo>
                        <a:pt x="135" y="49"/>
                      </a:lnTo>
                      <a:lnTo>
                        <a:pt x="135" y="51"/>
                      </a:lnTo>
                      <a:lnTo>
                        <a:pt x="135" y="53"/>
                      </a:lnTo>
                      <a:lnTo>
                        <a:pt x="135" y="55"/>
                      </a:lnTo>
                      <a:lnTo>
                        <a:pt x="135" y="57"/>
                      </a:lnTo>
                      <a:lnTo>
                        <a:pt x="133" y="57"/>
                      </a:lnTo>
                      <a:lnTo>
                        <a:pt x="133" y="59"/>
                      </a:lnTo>
                      <a:lnTo>
                        <a:pt x="133" y="61"/>
                      </a:lnTo>
                      <a:lnTo>
                        <a:pt x="133" y="63"/>
                      </a:lnTo>
                      <a:lnTo>
                        <a:pt x="131" y="63"/>
                      </a:lnTo>
                      <a:lnTo>
                        <a:pt x="131" y="65"/>
                      </a:lnTo>
                      <a:lnTo>
                        <a:pt x="129" y="65"/>
                      </a:lnTo>
                      <a:lnTo>
                        <a:pt x="129" y="67"/>
                      </a:lnTo>
                      <a:lnTo>
                        <a:pt x="129" y="69"/>
                      </a:lnTo>
                      <a:lnTo>
                        <a:pt x="127" y="69"/>
                      </a:lnTo>
                      <a:lnTo>
                        <a:pt x="125" y="69"/>
                      </a:lnTo>
                      <a:lnTo>
                        <a:pt x="125" y="71"/>
                      </a:lnTo>
                      <a:lnTo>
                        <a:pt x="123" y="71"/>
                      </a:lnTo>
                      <a:lnTo>
                        <a:pt x="123" y="72"/>
                      </a:lnTo>
                      <a:lnTo>
                        <a:pt x="123" y="71"/>
                      </a:lnTo>
                      <a:lnTo>
                        <a:pt x="123" y="72"/>
                      </a:lnTo>
                      <a:lnTo>
                        <a:pt x="121" y="72"/>
                      </a:lnTo>
                      <a:lnTo>
                        <a:pt x="119" y="74"/>
                      </a:lnTo>
                      <a:lnTo>
                        <a:pt x="119" y="76"/>
                      </a:lnTo>
                      <a:lnTo>
                        <a:pt x="117" y="76"/>
                      </a:lnTo>
                      <a:lnTo>
                        <a:pt x="115" y="74"/>
                      </a:lnTo>
                      <a:lnTo>
                        <a:pt x="114" y="74"/>
                      </a:lnTo>
                      <a:lnTo>
                        <a:pt x="114" y="76"/>
                      </a:lnTo>
                      <a:lnTo>
                        <a:pt x="114" y="78"/>
                      </a:lnTo>
                      <a:lnTo>
                        <a:pt x="112" y="78"/>
                      </a:lnTo>
                      <a:lnTo>
                        <a:pt x="112" y="80"/>
                      </a:lnTo>
                      <a:lnTo>
                        <a:pt x="112" y="82"/>
                      </a:lnTo>
                      <a:lnTo>
                        <a:pt x="110" y="82"/>
                      </a:lnTo>
                      <a:lnTo>
                        <a:pt x="110" y="84"/>
                      </a:lnTo>
                      <a:lnTo>
                        <a:pt x="110" y="86"/>
                      </a:lnTo>
                      <a:lnTo>
                        <a:pt x="108" y="86"/>
                      </a:lnTo>
                      <a:lnTo>
                        <a:pt x="108" y="88"/>
                      </a:lnTo>
                      <a:lnTo>
                        <a:pt x="108" y="90"/>
                      </a:lnTo>
                      <a:lnTo>
                        <a:pt x="106" y="90"/>
                      </a:lnTo>
                      <a:lnTo>
                        <a:pt x="106" y="92"/>
                      </a:lnTo>
                      <a:lnTo>
                        <a:pt x="104" y="92"/>
                      </a:lnTo>
                      <a:lnTo>
                        <a:pt x="102" y="90"/>
                      </a:lnTo>
                      <a:lnTo>
                        <a:pt x="100" y="90"/>
                      </a:lnTo>
                      <a:lnTo>
                        <a:pt x="98" y="88"/>
                      </a:lnTo>
                      <a:lnTo>
                        <a:pt x="98" y="86"/>
                      </a:lnTo>
                      <a:lnTo>
                        <a:pt x="96" y="86"/>
                      </a:lnTo>
                      <a:lnTo>
                        <a:pt x="96" y="84"/>
                      </a:lnTo>
                      <a:lnTo>
                        <a:pt x="94" y="84"/>
                      </a:lnTo>
                      <a:lnTo>
                        <a:pt x="94" y="86"/>
                      </a:lnTo>
                      <a:lnTo>
                        <a:pt x="94" y="88"/>
                      </a:lnTo>
                      <a:lnTo>
                        <a:pt x="92" y="88"/>
                      </a:lnTo>
                      <a:lnTo>
                        <a:pt x="92" y="90"/>
                      </a:lnTo>
                      <a:lnTo>
                        <a:pt x="92" y="92"/>
                      </a:lnTo>
                      <a:lnTo>
                        <a:pt x="92" y="94"/>
                      </a:lnTo>
                      <a:lnTo>
                        <a:pt x="91" y="94"/>
                      </a:lnTo>
                      <a:lnTo>
                        <a:pt x="91" y="96"/>
                      </a:lnTo>
                      <a:lnTo>
                        <a:pt x="89" y="96"/>
                      </a:lnTo>
                      <a:lnTo>
                        <a:pt x="91" y="96"/>
                      </a:lnTo>
                      <a:lnTo>
                        <a:pt x="91" y="97"/>
                      </a:lnTo>
                      <a:lnTo>
                        <a:pt x="89" y="97"/>
                      </a:lnTo>
                      <a:lnTo>
                        <a:pt x="89" y="99"/>
                      </a:lnTo>
                      <a:lnTo>
                        <a:pt x="87" y="99"/>
                      </a:lnTo>
                      <a:lnTo>
                        <a:pt x="87" y="101"/>
                      </a:lnTo>
                      <a:lnTo>
                        <a:pt x="85" y="101"/>
                      </a:lnTo>
                      <a:lnTo>
                        <a:pt x="87" y="101"/>
                      </a:lnTo>
                      <a:lnTo>
                        <a:pt x="85" y="101"/>
                      </a:lnTo>
                      <a:lnTo>
                        <a:pt x="85" y="103"/>
                      </a:lnTo>
                      <a:lnTo>
                        <a:pt x="85" y="105"/>
                      </a:lnTo>
                      <a:lnTo>
                        <a:pt x="85" y="107"/>
                      </a:lnTo>
                      <a:lnTo>
                        <a:pt x="83" y="107"/>
                      </a:lnTo>
                      <a:lnTo>
                        <a:pt x="83" y="109"/>
                      </a:lnTo>
                      <a:lnTo>
                        <a:pt x="81" y="109"/>
                      </a:lnTo>
                      <a:lnTo>
                        <a:pt x="81" y="111"/>
                      </a:lnTo>
                      <a:lnTo>
                        <a:pt x="79" y="111"/>
                      </a:lnTo>
                      <a:lnTo>
                        <a:pt x="79" y="113"/>
                      </a:lnTo>
                      <a:lnTo>
                        <a:pt x="77" y="113"/>
                      </a:lnTo>
                      <a:lnTo>
                        <a:pt x="77" y="115"/>
                      </a:lnTo>
                      <a:lnTo>
                        <a:pt x="75" y="117"/>
                      </a:lnTo>
                      <a:lnTo>
                        <a:pt x="77" y="117"/>
                      </a:lnTo>
                      <a:lnTo>
                        <a:pt x="75" y="117"/>
                      </a:lnTo>
                      <a:lnTo>
                        <a:pt x="77" y="117"/>
                      </a:lnTo>
                      <a:lnTo>
                        <a:pt x="75" y="117"/>
                      </a:lnTo>
                      <a:lnTo>
                        <a:pt x="75" y="119"/>
                      </a:lnTo>
                      <a:lnTo>
                        <a:pt x="75" y="120"/>
                      </a:lnTo>
                      <a:lnTo>
                        <a:pt x="73" y="120"/>
                      </a:lnTo>
                      <a:lnTo>
                        <a:pt x="75" y="120"/>
                      </a:lnTo>
                      <a:lnTo>
                        <a:pt x="75" y="122"/>
                      </a:lnTo>
                      <a:lnTo>
                        <a:pt x="77" y="122"/>
                      </a:lnTo>
                      <a:lnTo>
                        <a:pt x="75" y="122"/>
                      </a:lnTo>
                      <a:lnTo>
                        <a:pt x="75" y="124"/>
                      </a:lnTo>
                      <a:lnTo>
                        <a:pt x="73" y="124"/>
                      </a:lnTo>
                      <a:lnTo>
                        <a:pt x="73" y="126"/>
                      </a:lnTo>
                      <a:lnTo>
                        <a:pt x="75" y="126"/>
                      </a:lnTo>
                      <a:lnTo>
                        <a:pt x="73" y="128"/>
                      </a:lnTo>
                      <a:lnTo>
                        <a:pt x="71" y="128"/>
                      </a:lnTo>
                      <a:lnTo>
                        <a:pt x="71" y="130"/>
                      </a:lnTo>
                      <a:lnTo>
                        <a:pt x="69" y="130"/>
                      </a:lnTo>
                      <a:lnTo>
                        <a:pt x="67" y="130"/>
                      </a:lnTo>
                      <a:lnTo>
                        <a:pt x="67" y="128"/>
                      </a:lnTo>
                      <a:lnTo>
                        <a:pt x="66" y="128"/>
                      </a:lnTo>
                      <a:lnTo>
                        <a:pt x="66" y="130"/>
                      </a:lnTo>
                      <a:lnTo>
                        <a:pt x="64" y="130"/>
                      </a:lnTo>
                      <a:lnTo>
                        <a:pt x="62" y="130"/>
                      </a:lnTo>
                      <a:lnTo>
                        <a:pt x="62" y="132"/>
                      </a:lnTo>
                      <a:lnTo>
                        <a:pt x="60" y="132"/>
                      </a:lnTo>
                      <a:lnTo>
                        <a:pt x="60" y="134"/>
                      </a:lnTo>
                      <a:lnTo>
                        <a:pt x="58" y="132"/>
                      </a:lnTo>
                      <a:lnTo>
                        <a:pt x="56" y="130"/>
                      </a:lnTo>
                      <a:lnTo>
                        <a:pt x="56" y="132"/>
                      </a:lnTo>
                      <a:lnTo>
                        <a:pt x="56" y="134"/>
                      </a:lnTo>
                      <a:lnTo>
                        <a:pt x="54" y="136"/>
                      </a:lnTo>
                      <a:lnTo>
                        <a:pt x="52" y="136"/>
                      </a:lnTo>
                      <a:lnTo>
                        <a:pt x="50" y="136"/>
                      </a:lnTo>
                      <a:lnTo>
                        <a:pt x="48" y="136"/>
                      </a:lnTo>
                      <a:lnTo>
                        <a:pt x="48" y="138"/>
                      </a:lnTo>
                      <a:lnTo>
                        <a:pt x="46" y="138"/>
                      </a:lnTo>
                      <a:lnTo>
                        <a:pt x="44" y="138"/>
                      </a:lnTo>
                      <a:lnTo>
                        <a:pt x="43" y="138"/>
                      </a:lnTo>
                      <a:lnTo>
                        <a:pt x="43" y="136"/>
                      </a:lnTo>
                      <a:lnTo>
                        <a:pt x="41" y="136"/>
                      </a:lnTo>
                      <a:lnTo>
                        <a:pt x="41" y="134"/>
                      </a:lnTo>
                      <a:lnTo>
                        <a:pt x="41" y="136"/>
                      </a:lnTo>
                      <a:lnTo>
                        <a:pt x="39" y="136"/>
                      </a:lnTo>
                      <a:lnTo>
                        <a:pt x="39" y="138"/>
                      </a:lnTo>
                      <a:lnTo>
                        <a:pt x="37" y="138"/>
                      </a:lnTo>
                      <a:lnTo>
                        <a:pt x="35" y="138"/>
                      </a:lnTo>
                      <a:lnTo>
                        <a:pt x="35" y="140"/>
                      </a:lnTo>
                      <a:lnTo>
                        <a:pt x="35" y="138"/>
                      </a:lnTo>
                      <a:lnTo>
                        <a:pt x="35" y="140"/>
                      </a:lnTo>
                      <a:lnTo>
                        <a:pt x="33" y="140"/>
                      </a:lnTo>
                      <a:lnTo>
                        <a:pt x="31" y="140"/>
                      </a:lnTo>
                      <a:lnTo>
                        <a:pt x="29" y="140"/>
                      </a:lnTo>
                      <a:lnTo>
                        <a:pt x="29" y="138"/>
                      </a:lnTo>
                      <a:lnTo>
                        <a:pt x="27" y="138"/>
                      </a:lnTo>
                      <a:lnTo>
                        <a:pt x="27" y="136"/>
                      </a:lnTo>
                      <a:lnTo>
                        <a:pt x="25" y="136"/>
                      </a:lnTo>
                      <a:lnTo>
                        <a:pt x="23" y="136"/>
                      </a:lnTo>
                      <a:lnTo>
                        <a:pt x="23" y="134"/>
                      </a:lnTo>
                      <a:lnTo>
                        <a:pt x="21" y="134"/>
                      </a:lnTo>
                      <a:lnTo>
                        <a:pt x="23" y="134"/>
                      </a:lnTo>
                      <a:lnTo>
                        <a:pt x="21" y="134"/>
                      </a:lnTo>
                      <a:lnTo>
                        <a:pt x="21" y="132"/>
                      </a:lnTo>
                      <a:lnTo>
                        <a:pt x="23" y="132"/>
                      </a:lnTo>
                      <a:lnTo>
                        <a:pt x="21" y="132"/>
                      </a:lnTo>
                      <a:lnTo>
                        <a:pt x="23" y="132"/>
                      </a:lnTo>
                      <a:lnTo>
                        <a:pt x="21" y="132"/>
                      </a:lnTo>
                      <a:lnTo>
                        <a:pt x="21" y="130"/>
                      </a:lnTo>
                      <a:lnTo>
                        <a:pt x="19" y="130"/>
                      </a:lnTo>
                      <a:lnTo>
                        <a:pt x="19" y="128"/>
                      </a:lnTo>
                      <a:lnTo>
                        <a:pt x="21" y="128"/>
                      </a:lnTo>
                      <a:lnTo>
                        <a:pt x="23" y="128"/>
                      </a:lnTo>
                      <a:lnTo>
                        <a:pt x="21" y="128"/>
                      </a:lnTo>
                      <a:lnTo>
                        <a:pt x="21" y="126"/>
                      </a:lnTo>
                      <a:lnTo>
                        <a:pt x="19" y="126"/>
                      </a:lnTo>
                      <a:lnTo>
                        <a:pt x="18" y="126"/>
                      </a:lnTo>
                      <a:lnTo>
                        <a:pt x="19" y="126"/>
                      </a:lnTo>
                      <a:lnTo>
                        <a:pt x="18" y="126"/>
                      </a:lnTo>
                      <a:lnTo>
                        <a:pt x="16" y="126"/>
                      </a:lnTo>
                      <a:lnTo>
                        <a:pt x="16" y="124"/>
                      </a:lnTo>
                      <a:lnTo>
                        <a:pt x="16" y="122"/>
                      </a:lnTo>
                      <a:lnTo>
                        <a:pt x="14" y="122"/>
                      </a:lnTo>
                      <a:lnTo>
                        <a:pt x="12" y="122"/>
                      </a:lnTo>
                      <a:lnTo>
                        <a:pt x="12" y="120"/>
                      </a:lnTo>
                      <a:lnTo>
                        <a:pt x="10" y="120"/>
                      </a:lnTo>
                      <a:lnTo>
                        <a:pt x="10" y="119"/>
                      </a:lnTo>
                      <a:lnTo>
                        <a:pt x="10" y="117"/>
                      </a:lnTo>
                      <a:lnTo>
                        <a:pt x="8" y="117"/>
                      </a:lnTo>
                      <a:lnTo>
                        <a:pt x="8" y="115"/>
                      </a:lnTo>
                      <a:lnTo>
                        <a:pt x="6" y="115"/>
                      </a:lnTo>
                      <a:lnTo>
                        <a:pt x="8" y="115"/>
                      </a:lnTo>
                      <a:lnTo>
                        <a:pt x="8" y="113"/>
                      </a:lnTo>
                      <a:lnTo>
                        <a:pt x="6" y="113"/>
                      </a:lnTo>
                      <a:lnTo>
                        <a:pt x="8" y="113"/>
                      </a:lnTo>
                      <a:lnTo>
                        <a:pt x="6" y="113"/>
                      </a:lnTo>
                      <a:lnTo>
                        <a:pt x="6" y="111"/>
                      </a:lnTo>
                      <a:lnTo>
                        <a:pt x="6" y="113"/>
                      </a:lnTo>
                      <a:lnTo>
                        <a:pt x="6" y="111"/>
                      </a:lnTo>
                      <a:lnTo>
                        <a:pt x="4" y="111"/>
                      </a:lnTo>
                      <a:lnTo>
                        <a:pt x="4" y="109"/>
                      </a:lnTo>
                      <a:lnTo>
                        <a:pt x="6" y="109"/>
                      </a:lnTo>
                      <a:lnTo>
                        <a:pt x="4" y="109"/>
                      </a:lnTo>
                      <a:lnTo>
                        <a:pt x="6" y="109"/>
                      </a:lnTo>
                      <a:lnTo>
                        <a:pt x="4" y="109"/>
                      </a:lnTo>
                      <a:lnTo>
                        <a:pt x="4" y="107"/>
                      </a:lnTo>
                      <a:lnTo>
                        <a:pt x="2" y="107"/>
                      </a:lnTo>
                      <a:lnTo>
                        <a:pt x="4" y="107"/>
                      </a:lnTo>
                      <a:lnTo>
                        <a:pt x="2" y="107"/>
                      </a:lnTo>
                      <a:lnTo>
                        <a:pt x="2" y="105"/>
                      </a:lnTo>
                      <a:lnTo>
                        <a:pt x="2" y="103"/>
                      </a:lnTo>
                      <a:lnTo>
                        <a:pt x="0" y="103"/>
                      </a:lnTo>
                      <a:lnTo>
                        <a:pt x="0" y="101"/>
                      </a:lnTo>
                      <a:lnTo>
                        <a:pt x="0" y="99"/>
                      </a:lnTo>
                      <a:lnTo>
                        <a:pt x="2" y="99"/>
                      </a:lnTo>
                      <a:lnTo>
                        <a:pt x="0" y="99"/>
                      </a:lnTo>
                      <a:lnTo>
                        <a:pt x="0" y="97"/>
                      </a:lnTo>
                      <a:lnTo>
                        <a:pt x="2" y="97"/>
                      </a:lnTo>
                      <a:lnTo>
                        <a:pt x="2" y="96"/>
                      </a:lnTo>
                      <a:lnTo>
                        <a:pt x="2" y="94"/>
                      </a:lnTo>
                      <a:lnTo>
                        <a:pt x="2" y="92"/>
                      </a:lnTo>
                      <a:lnTo>
                        <a:pt x="0" y="92"/>
                      </a:lnTo>
                      <a:lnTo>
                        <a:pt x="2" y="92"/>
                      </a:lnTo>
                      <a:lnTo>
                        <a:pt x="4" y="92"/>
                      </a:lnTo>
                      <a:lnTo>
                        <a:pt x="6" y="92"/>
                      </a:lnTo>
                      <a:lnTo>
                        <a:pt x="6" y="90"/>
                      </a:lnTo>
                      <a:lnTo>
                        <a:pt x="8" y="90"/>
                      </a:lnTo>
                      <a:lnTo>
                        <a:pt x="10" y="90"/>
                      </a:lnTo>
                      <a:lnTo>
                        <a:pt x="10" y="88"/>
                      </a:lnTo>
                      <a:lnTo>
                        <a:pt x="10" y="86"/>
                      </a:lnTo>
                      <a:lnTo>
                        <a:pt x="12" y="86"/>
                      </a:lnTo>
                      <a:lnTo>
                        <a:pt x="12" y="84"/>
                      </a:lnTo>
                      <a:lnTo>
                        <a:pt x="14" y="84"/>
                      </a:lnTo>
                      <a:lnTo>
                        <a:pt x="16" y="84"/>
                      </a:lnTo>
                      <a:lnTo>
                        <a:pt x="16" y="82"/>
                      </a:lnTo>
                      <a:lnTo>
                        <a:pt x="14" y="82"/>
                      </a:lnTo>
                      <a:lnTo>
                        <a:pt x="14" y="80"/>
                      </a:lnTo>
                      <a:lnTo>
                        <a:pt x="14" y="78"/>
                      </a:lnTo>
                      <a:lnTo>
                        <a:pt x="14" y="76"/>
                      </a:lnTo>
                      <a:lnTo>
                        <a:pt x="14" y="74"/>
                      </a:lnTo>
                      <a:lnTo>
                        <a:pt x="16" y="74"/>
                      </a:lnTo>
                      <a:lnTo>
                        <a:pt x="16" y="72"/>
                      </a:lnTo>
                      <a:lnTo>
                        <a:pt x="16" y="71"/>
                      </a:lnTo>
                      <a:lnTo>
                        <a:pt x="18" y="71"/>
                      </a:lnTo>
                      <a:lnTo>
                        <a:pt x="18" y="69"/>
                      </a:lnTo>
                      <a:lnTo>
                        <a:pt x="19" y="69"/>
                      </a:lnTo>
                      <a:lnTo>
                        <a:pt x="19" y="67"/>
                      </a:lnTo>
                      <a:lnTo>
                        <a:pt x="21" y="67"/>
                      </a:lnTo>
                      <a:lnTo>
                        <a:pt x="21" y="69"/>
                      </a:lnTo>
                      <a:lnTo>
                        <a:pt x="23" y="69"/>
                      </a:lnTo>
                      <a:lnTo>
                        <a:pt x="23" y="71"/>
                      </a:lnTo>
                      <a:lnTo>
                        <a:pt x="23" y="72"/>
                      </a:lnTo>
                      <a:lnTo>
                        <a:pt x="21" y="72"/>
                      </a:lnTo>
                      <a:lnTo>
                        <a:pt x="23" y="72"/>
                      </a:lnTo>
                      <a:lnTo>
                        <a:pt x="25" y="72"/>
                      </a:lnTo>
                      <a:lnTo>
                        <a:pt x="25" y="71"/>
                      </a:lnTo>
                      <a:lnTo>
                        <a:pt x="27" y="71"/>
                      </a:lnTo>
                      <a:lnTo>
                        <a:pt x="27" y="69"/>
                      </a:lnTo>
                      <a:lnTo>
                        <a:pt x="27" y="67"/>
                      </a:lnTo>
                      <a:lnTo>
                        <a:pt x="27" y="65"/>
                      </a:lnTo>
                      <a:lnTo>
                        <a:pt x="25" y="65"/>
                      </a:lnTo>
                      <a:lnTo>
                        <a:pt x="27" y="65"/>
                      </a:lnTo>
                      <a:lnTo>
                        <a:pt x="27" y="63"/>
                      </a:lnTo>
                      <a:lnTo>
                        <a:pt x="29" y="63"/>
                      </a:lnTo>
                      <a:lnTo>
                        <a:pt x="29" y="61"/>
                      </a:lnTo>
                      <a:lnTo>
                        <a:pt x="27" y="61"/>
                      </a:lnTo>
                      <a:lnTo>
                        <a:pt x="29" y="61"/>
                      </a:lnTo>
                      <a:lnTo>
                        <a:pt x="29" y="59"/>
                      </a:lnTo>
                      <a:lnTo>
                        <a:pt x="29" y="57"/>
                      </a:lnTo>
                      <a:lnTo>
                        <a:pt x="31" y="57"/>
                      </a:lnTo>
                      <a:lnTo>
                        <a:pt x="33" y="57"/>
                      </a:lnTo>
                      <a:lnTo>
                        <a:pt x="35" y="57"/>
                      </a:lnTo>
                      <a:lnTo>
                        <a:pt x="35" y="55"/>
                      </a:lnTo>
                      <a:lnTo>
                        <a:pt x="33" y="55"/>
                      </a:lnTo>
                      <a:lnTo>
                        <a:pt x="35" y="55"/>
                      </a:lnTo>
                      <a:lnTo>
                        <a:pt x="35" y="53"/>
                      </a:lnTo>
                      <a:lnTo>
                        <a:pt x="37" y="53"/>
                      </a:lnTo>
                      <a:lnTo>
                        <a:pt x="37" y="51"/>
                      </a:lnTo>
                      <a:lnTo>
                        <a:pt x="39" y="51"/>
                      </a:lnTo>
                      <a:lnTo>
                        <a:pt x="39" y="53"/>
                      </a:lnTo>
                      <a:lnTo>
                        <a:pt x="41" y="53"/>
                      </a:lnTo>
                      <a:lnTo>
                        <a:pt x="43" y="53"/>
                      </a:lnTo>
                      <a:lnTo>
                        <a:pt x="43" y="51"/>
                      </a:lnTo>
                      <a:lnTo>
                        <a:pt x="44" y="51"/>
                      </a:lnTo>
                      <a:lnTo>
                        <a:pt x="46" y="51"/>
                      </a:lnTo>
                      <a:lnTo>
                        <a:pt x="46" y="49"/>
                      </a:lnTo>
                      <a:lnTo>
                        <a:pt x="48" y="49"/>
                      </a:lnTo>
                      <a:lnTo>
                        <a:pt x="48" y="48"/>
                      </a:lnTo>
                      <a:lnTo>
                        <a:pt x="50" y="48"/>
                      </a:lnTo>
                      <a:lnTo>
                        <a:pt x="50" y="46"/>
                      </a:lnTo>
                      <a:lnTo>
                        <a:pt x="52" y="46"/>
                      </a:lnTo>
                      <a:lnTo>
                        <a:pt x="52" y="44"/>
                      </a:lnTo>
                      <a:lnTo>
                        <a:pt x="54" y="44"/>
                      </a:lnTo>
                      <a:lnTo>
                        <a:pt x="54" y="42"/>
                      </a:lnTo>
                      <a:lnTo>
                        <a:pt x="56" y="42"/>
                      </a:lnTo>
                      <a:lnTo>
                        <a:pt x="56" y="40"/>
                      </a:lnTo>
                      <a:lnTo>
                        <a:pt x="58" y="38"/>
                      </a:lnTo>
                      <a:lnTo>
                        <a:pt x="56" y="38"/>
                      </a:lnTo>
                      <a:lnTo>
                        <a:pt x="56" y="36"/>
                      </a:lnTo>
                      <a:lnTo>
                        <a:pt x="58" y="36"/>
                      </a:lnTo>
                      <a:lnTo>
                        <a:pt x="58" y="34"/>
                      </a:lnTo>
                      <a:lnTo>
                        <a:pt x="58" y="32"/>
                      </a:lnTo>
                      <a:lnTo>
                        <a:pt x="58" y="30"/>
                      </a:lnTo>
                      <a:lnTo>
                        <a:pt x="60" y="30"/>
                      </a:lnTo>
                      <a:lnTo>
                        <a:pt x="60" y="28"/>
                      </a:lnTo>
                      <a:lnTo>
                        <a:pt x="60" y="26"/>
                      </a:lnTo>
                      <a:lnTo>
                        <a:pt x="60" y="24"/>
                      </a:lnTo>
                      <a:lnTo>
                        <a:pt x="60" y="23"/>
                      </a:lnTo>
                      <a:lnTo>
                        <a:pt x="62" y="23"/>
                      </a:lnTo>
                      <a:lnTo>
                        <a:pt x="62" y="21"/>
                      </a:lnTo>
                      <a:lnTo>
                        <a:pt x="62" y="19"/>
                      </a:lnTo>
                      <a:lnTo>
                        <a:pt x="62" y="17"/>
                      </a:lnTo>
                      <a:lnTo>
                        <a:pt x="64" y="17"/>
                      </a:lnTo>
                      <a:lnTo>
                        <a:pt x="64" y="15"/>
                      </a:lnTo>
                      <a:lnTo>
                        <a:pt x="64" y="13"/>
                      </a:lnTo>
                      <a:lnTo>
                        <a:pt x="64" y="11"/>
                      </a:lnTo>
                      <a:lnTo>
                        <a:pt x="64" y="9"/>
                      </a:lnTo>
                      <a:lnTo>
                        <a:pt x="64" y="7"/>
                      </a:lnTo>
                      <a:lnTo>
                        <a:pt x="64" y="5"/>
                      </a:lnTo>
                      <a:lnTo>
                        <a:pt x="64" y="3"/>
                      </a:lnTo>
                      <a:lnTo>
                        <a:pt x="62" y="3"/>
                      </a:lnTo>
                      <a:lnTo>
                        <a:pt x="62" y="1"/>
                      </a:lnTo>
                      <a:lnTo>
                        <a:pt x="64" y="1"/>
                      </a:lnTo>
                      <a:lnTo>
                        <a:pt x="66" y="1"/>
                      </a:lnTo>
                      <a:lnTo>
                        <a:pt x="67" y="1"/>
                      </a:lnTo>
                      <a:lnTo>
                        <a:pt x="67" y="0"/>
                      </a:lnTo>
                      <a:lnTo>
                        <a:pt x="67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59" name="Freeform 1132"/>
                <p:cNvSpPr>
                  <a:spLocks noEditPoints="1"/>
                </p:cNvSpPr>
                <p:nvPr/>
              </p:nvSpPr>
              <p:spPr bwMode="auto">
                <a:xfrm>
                  <a:off x="5467649" y="2613957"/>
                  <a:ext cx="222250" cy="115888"/>
                </a:xfrm>
                <a:custGeom>
                  <a:avLst/>
                  <a:gdLst>
                    <a:gd name="T0" fmla="*/ 133 w 140"/>
                    <a:gd name="T1" fmla="*/ 69 h 73"/>
                    <a:gd name="T2" fmla="*/ 108 w 140"/>
                    <a:gd name="T3" fmla="*/ 65 h 73"/>
                    <a:gd name="T4" fmla="*/ 85 w 140"/>
                    <a:gd name="T5" fmla="*/ 59 h 73"/>
                    <a:gd name="T6" fmla="*/ 135 w 140"/>
                    <a:gd name="T7" fmla="*/ 69 h 73"/>
                    <a:gd name="T8" fmla="*/ 102 w 140"/>
                    <a:gd name="T9" fmla="*/ 56 h 73"/>
                    <a:gd name="T10" fmla="*/ 102 w 140"/>
                    <a:gd name="T11" fmla="*/ 33 h 73"/>
                    <a:gd name="T12" fmla="*/ 98 w 140"/>
                    <a:gd name="T13" fmla="*/ 33 h 73"/>
                    <a:gd name="T14" fmla="*/ 104 w 140"/>
                    <a:gd name="T15" fmla="*/ 29 h 73"/>
                    <a:gd name="T16" fmla="*/ 108 w 140"/>
                    <a:gd name="T17" fmla="*/ 11 h 73"/>
                    <a:gd name="T18" fmla="*/ 133 w 140"/>
                    <a:gd name="T19" fmla="*/ 63 h 73"/>
                    <a:gd name="T20" fmla="*/ 117 w 140"/>
                    <a:gd name="T21" fmla="*/ 71 h 73"/>
                    <a:gd name="T22" fmla="*/ 115 w 140"/>
                    <a:gd name="T23" fmla="*/ 69 h 73"/>
                    <a:gd name="T24" fmla="*/ 117 w 140"/>
                    <a:gd name="T25" fmla="*/ 63 h 73"/>
                    <a:gd name="T26" fmla="*/ 113 w 140"/>
                    <a:gd name="T27" fmla="*/ 59 h 73"/>
                    <a:gd name="T28" fmla="*/ 111 w 140"/>
                    <a:gd name="T29" fmla="*/ 59 h 73"/>
                    <a:gd name="T30" fmla="*/ 108 w 140"/>
                    <a:gd name="T31" fmla="*/ 59 h 73"/>
                    <a:gd name="T32" fmla="*/ 98 w 140"/>
                    <a:gd name="T33" fmla="*/ 52 h 73"/>
                    <a:gd name="T34" fmla="*/ 102 w 140"/>
                    <a:gd name="T35" fmla="*/ 48 h 73"/>
                    <a:gd name="T36" fmla="*/ 102 w 140"/>
                    <a:gd name="T37" fmla="*/ 48 h 73"/>
                    <a:gd name="T38" fmla="*/ 108 w 140"/>
                    <a:gd name="T39" fmla="*/ 46 h 73"/>
                    <a:gd name="T40" fmla="*/ 108 w 140"/>
                    <a:gd name="T41" fmla="*/ 46 h 73"/>
                    <a:gd name="T42" fmla="*/ 106 w 140"/>
                    <a:gd name="T43" fmla="*/ 42 h 73"/>
                    <a:gd name="T44" fmla="*/ 104 w 140"/>
                    <a:gd name="T45" fmla="*/ 40 h 73"/>
                    <a:gd name="T46" fmla="*/ 100 w 140"/>
                    <a:gd name="T47" fmla="*/ 40 h 73"/>
                    <a:gd name="T48" fmla="*/ 102 w 140"/>
                    <a:gd name="T49" fmla="*/ 34 h 73"/>
                    <a:gd name="T50" fmla="*/ 104 w 140"/>
                    <a:gd name="T51" fmla="*/ 36 h 73"/>
                    <a:gd name="T52" fmla="*/ 102 w 140"/>
                    <a:gd name="T53" fmla="*/ 31 h 73"/>
                    <a:gd name="T54" fmla="*/ 108 w 140"/>
                    <a:gd name="T55" fmla="*/ 21 h 73"/>
                    <a:gd name="T56" fmla="*/ 106 w 140"/>
                    <a:gd name="T57" fmla="*/ 23 h 73"/>
                    <a:gd name="T58" fmla="*/ 102 w 140"/>
                    <a:gd name="T59" fmla="*/ 23 h 73"/>
                    <a:gd name="T60" fmla="*/ 108 w 140"/>
                    <a:gd name="T61" fmla="*/ 15 h 73"/>
                    <a:gd name="T62" fmla="*/ 111 w 140"/>
                    <a:gd name="T63" fmla="*/ 11 h 73"/>
                    <a:gd name="T64" fmla="*/ 113 w 140"/>
                    <a:gd name="T65" fmla="*/ 6 h 73"/>
                    <a:gd name="T66" fmla="*/ 108 w 140"/>
                    <a:gd name="T67" fmla="*/ 8 h 73"/>
                    <a:gd name="T68" fmla="*/ 100 w 140"/>
                    <a:gd name="T69" fmla="*/ 15 h 73"/>
                    <a:gd name="T70" fmla="*/ 96 w 140"/>
                    <a:gd name="T71" fmla="*/ 17 h 73"/>
                    <a:gd name="T72" fmla="*/ 90 w 140"/>
                    <a:gd name="T73" fmla="*/ 19 h 73"/>
                    <a:gd name="T74" fmla="*/ 96 w 140"/>
                    <a:gd name="T75" fmla="*/ 25 h 73"/>
                    <a:gd name="T76" fmla="*/ 94 w 140"/>
                    <a:gd name="T77" fmla="*/ 31 h 73"/>
                    <a:gd name="T78" fmla="*/ 90 w 140"/>
                    <a:gd name="T79" fmla="*/ 31 h 73"/>
                    <a:gd name="T80" fmla="*/ 92 w 140"/>
                    <a:gd name="T81" fmla="*/ 36 h 73"/>
                    <a:gd name="T82" fmla="*/ 96 w 140"/>
                    <a:gd name="T83" fmla="*/ 56 h 73"/>
                    <a:gd name="T84" fmla="*/ 90 w 140"/>
                    <a:gd name="T85" fmla="*/ 50 h 73"/>
                    <a:gd name="T86" fmla="*/ 88 w 140"/>
                    <a:gd name="T87" fmla="*/ 52 h 73"/>
                    <a:gd name="T88" fmla="*/ 100 w 140"/>
                    <a:gd name="T89" fmla="*/ 63 h 73"/>
                    <a:gd name="T90" fmla="*/ 94 w 140"/>
                    <a:gd name="T91" fmla="*/ 63 h 73"/>
                    <a:gd name="T92" fmla="*/ 88 w 140"/>
                    <a:gd name="T93" fmla="*/ 59 h 73"/>
                    <a:gd name="T94" fmla="*/ 85 w 140"/>
                    <a:gd name="T95" fmla="*/ 56 h 73"/>
                    <a:gd name="T96" fmla="*/ 77 w 140"/>
                    <a:gd name="T97" fmla="*/ 50 h 73"/>
                    <a:gd name="T98" fmla="*/ 71 w 140"/>
                    <a:gd name="T99" fmla="*/ 48 h 73"/>
                    <a:gd name="T100" fmla="*/ 77 w 140"/>
                    <a:gd name="T101" fmla="*/ 38 h 73"/>
                    <a:gd name="T102" fmla="*/ 65 w 140"/>
                    <a:gd name="T103" fmla="*/ 27 h 73"/>
                    <a:gd name="T104" fmla="*/ 54 w 140"/>
                    <a:gd name="T105" fmla="*/ 11 h 73"/>
                    <a:gd name="T106" fmla="*/ 48 w 140"/>
                    <a:gd name="T107" fmla="*/ 6 h 73"/>
                    <a:gd name="T108" fmla="*/ 31 w 140"/>
                    <a:gd name="T109" fmla="*/ 8 h 73"/>
                    <a:gd name="T110" fmla="*/ 19 w 140"/>
                    <a:gd name="T111" fmla="*/ 8 h 73"/>
                    <a:gd name="T112" fmla="*/ 6 w 140"/>
                    <a:gd name="T113" fmla="*/ 15 h 73"/>
                    <a:gd name="T114" fmla="*/ 8 w 140"/>
                    <a:gd name="T115" fmla="*/ 0 h 73"/>
                    <a:gd name="T116" fmla="*/ 42 w 140"/>
                    <a:gd name="T117" fmla="*/ 0 h 73"/>
                    <a:gd name="T118" fmla="*/ 77 w 140"/>
                    <a:gd name="T119" fmla="*/ 0 h 73"/>
                    <a:gd name="T120" fmla="*/ 111 w 140"/>
                    <a:gd name="T121" fmla="*/ 0 h 73"/>
                    <a:gd name="T122" fmla="*/ 117 w 140"/>
                    <a:gd name="T123" fmla="*/ 29 h 73"/>
                    <a:gd name="T124" fmla="*/ 129 w 140"/>
                    <a:gd name="T125" fmla="*/ 52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40" h="73">
                      <a:moveTo>
                        <a:pt x="110" y="71"/>
                      </a:moveTo>
                      <a:lnTo>
                        <a:pt x="108" y="71"/>
                      </a:lnTo>
                      <a:lnTo>
                        <a:pt x="110" y="71"/>
                      </a:lnTo>
                      <a:close/>
                      <a:moveTo>
                        <a:pt x="110" y="71"/>
                      </a:moveTo>
                      <a:lnTo>
                        <a:pt x="108" y="71"/>
                      </a:lnTo>
                      <a:lnTo>
                        <a:pt x="110" y="71"/>
                      </a:lnTo>
                      <a:lnTo>
                        <a:pt x="108" y="71"/>
                      </a:lnTo>
                      <a:lnTo>
                        <a:pt x="108" y="69"/>
                      </a:lnTo>
                      <a:lnTo>
                        <a:pt x="108" y="71"/>
                      </a:lnTo>
                      <a:lnTo>
                        <a:pt x="110" y="71"/>
                      </a:lnTo>
                      <a:lnTo>
                        <a:pt x="108" y="71"/>
                      </a:lnTo>
                      <a:lnTo>
                        <a:pt x="110" y="71"/>
                      </a:lnTo>
                      <a:close/>
                      <a:moveTo>
                        <a:pt x="110" y="71"/>
                      </a:moveTo>
                      <a:lnTo>
                        <a:pt x="110" y="69"/>
                      </a:lnTo>
                      <a:lnTo>
                        <a:pt x="108" y="69"/>
                      </a:lnTo>
                      <a:lnTo>
                        <a:pt x="110" y="69"/>
                      </a:lnTo>
                      <a:lnTo>
                        <a:pt x="110" y="71"/>
                      </a:lnTo>
                      <a:close/>
                      <a:moveTo>
                        <a:pt x="133" y="69"/>
                      </a:moveTo>
                      <a:lnTo>
                        <a:pt x="133" y="67"/>
                      </a:lnTo>
                      <a:lnTo>
                        <a:pt x="133" y="69"/>
                      </a:lnTo>
                      <a:close/>
                      <a:moveTo>
                        <a:pt x="131" y="69"/>
                      </a:moveTo>
                      <a:lnTo>
                        <a:pt x="129" y="69"/>
                      </a:lnTo>
                      <a:lnTo>
                        <a:pt x="131" y="69"/>
                      </a:lnTo>
                      <a:lnTo>
                        <a:pt x="131" y="67"/>
                      </a:lnTo>
                      <a:lnTo>
                        <a:pt x="131" y="69"/>
                      </a:lnTo>
                      <a:close/>
                      <a:moveTo>
                        <a:pt x="108" y="65"/>
                      </a:moveTo>
                      <a:lnTo>
                        <a:pt x="110" y="65"/>
                      </a:lnTo>
                      <a:lnTo>
                        <a:pt x="110" y="67"/>
                      </a:lnTo>
                      <a:lnTo>
                        <a:pt x="108" y="67"/>
                      </a:lnTo>
                      <a:lnTo>
                        <a:pt x="108" y="65"/>
                      </a:lnTo>
                      <a:close/>
                      <a:moveTo>
                        <a:pt x="106" y="65"/>
                      </a:moveTo>
                      <a:lnTo>
                        <a:pt x="108" y="65"/>
                      </a:lnTo>
                      <a:lnTo>
                        <a:pt x="106" y="65"/>
                      </a:lnTo>
                      <a:close/>
                      <a:moveTo>
                        <a:pt x="108" y="65"/>
                      </a:moveTo>
                      <a:lnTo>
                        <a:pt x="110" y="65"/>
                      </a:lnTo>
                      <a:lnTo>
                        <a:pt x="108" y="65"/>
                      </a:lnTo>
                      <a:close/>
                      <a:moveTo>
                        <a:pt x="108" y="65"/>
                      </a:moveTo>
                      <a:lnTo>
                        <a:pt x="106" y="65"/>
                      </a:lnTo>
                      <a:lnTo>
                        <a:pt x="106" y="63"/>
                      </a:lnTo>
                      <a:lnTo>
                        <a:pt x="108" y="63"/>
                      </a:lnTo>
                      <a:lnTo>
                        <a:pt x="108" y="65"/>
                      </a:lnTo>
                      <a:close/>
                      <a:moveTo>
                        <a:pt x="108" y="61"/>
                      </a:moveTo>
                      <a:lnTo>
                        <a:pt x="108" y="63"/>
                      </a:lnTo>
                      <a:lnTo>
                        <a:pt x="110" y="63"/>
                      </a:lnTo>
                      <a:lnTo>
                        <a:pt x="108" y="63"/>
                      </a:lnTo>
                      <a:lnTo>
                        <a:pt x="106" y="63"/>
                      </a:lnTo>
                      <a:lnTo>
                        <a:pt x="108" y="63"/>
                      </a:lnTo>
                      <a:lnTo>
                        <a:pt x="106" y="63"/>
                      </a:lnTo>
                      <a:lnTo>
                        <a:pt x="106" y="61"/>
                      </a:lnTo>
                      <a:lnTo>
                        <a:pt x="106" y="63"/>
                      </a:lnTo>
                      <a:lnTo>
                        <a:pt x="108" y="63"/>
                      </a:lnTo>
                      <a:lnTo>
                        <a:pt x="108" y="61"/>
                      </a:lnTo>
                      <a:close/>
                      <a:moveTo>
                        <a:pt x="85" y="61"/>
                      </a:moveTo>
                      <a:lnTo>
                        <a:pt x="85" y="59"/>
                      </a:lnTo>
                      <a:lnTo>
                        <a:pt x="85" y="61"/>
                      </a:lnTo>
                      <a:close/>
                      <a:moveTo>
                        <a:pt x="104" y="59"/>
                      </a:moveTo>
                      <a:lnTo>
                        <a:pt x="106" y="59"/>
                      </a:lnTo>
                      <a:lnTo>
                        <a:pt x="106" y="61"/>
                      </a:lnTo>
                      <a:lnTo>
                        <a:pt x="104" y="61"/>
                      </a:lnTo>
                      <a:lnTo>
                        <a:pt x="104" y="59"/>
                      </a:lnTo>
                      <a:lnTo>
                        <a:pt x="106" y="59"/>
                      </a:lnTo>
                      <a:lnTo>
                        <a:pt x="104" y="59"/>
                      </a:lnTo>
                      <a:close/>
                      <a:moveTo>
                        <a:pt x="104" y="59"/>
                      </a:moveTo>
                      <a:lnTo>
                        <a:pt x="104" y="58"/>
                      </a:lnTo>
                      <a:lnTo>
                        <a:pt x="104" y="59"/>
                      </a:lnTo>
                      <a:close/>
                      <a:moveTo>
                        <a:pt x="136" y="59"/>
                      </a:moveTo>
                      <a:lnTo>
                        <a:pt x="136" y="61"/>
                      </a:lnTo>
                      <a:lnTo>
                        <a:pt x="136" y="63"/>
                      </a:lnTo>
                      <a:lnTo>
                        <a:pt x="135" y="63"/>
                      </a:lnTo>
                      <a:lnTo>
                        <a:pt x="135" y="65"/>
                      </a:lnTo>
                      <a:lnTo>
                        <a:pt x="135" y="67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3" y="67"/>
                      </a:lnTo>
                      <a:lnTo>
                        <a:pt x="135" y="67"/>
                      </a:lnTo>
                      <a:lnTo>
                        <a:pt x="135" y="65"/>
                      </a:lnTo>
                      <a:lnTo>
                        <a:pt x="135" y="63"/>
                      </a:lnTo>
                      <a:lnTo>
                        <a:pt x="136" y="63"/>
                      </a:lnTo>
                      <a:lnTo>
                        <a:pt x="136" y="61"/>
                      </a:lnTo>
                      <a:lnTo>
                        <a:pt x="136" y="59"/>
                      </a:lnTo>
                      <a:lnTo>
                        <a:pt x="136" y="58"/>
                      </a:lnTo>
                      <a:lnTo>
                        <a:pt x="138" y="58"/>
                      </a:lnTo>
                      <a:lnTo>
                        <a:pt x="136" y="58"/>
                      </a:lnTo>
                      <a:lnTo>
                        <a:pt x="136" y="59"/>
                      </a:lnTo>
                      <a:close/>
                      <a:moveTo>
                        <a:pt x="104" y="58"/>
                      </a:moveTo>
                      <a:lnTo>
                        <a:pt x="104" y="56"/>
                      </a:lnTo>
                      <a:lnTo>
                        <a:pt x="104" y="58"/>
                      </a:lnTo>
                      <a:close/>
                      <a:moveTo>
                        <a:pt x="102" y="56"/>
                      </a:moveTo>
                      <a:lnTo>
                        <a:pt x="102" y="58"/>
                      </a:lnTo>
                      <a:lnTo>
                        <a:pt x="102" y="56"/>
                      </a:lnTo>
                      <a:close/>
                      <a:moveTo>
                        <a:pt x="138" y="54"/>
                      </a:moveTo>
                      <a:lnTo>
                        <a:pt x="136" y="54"/>
                      </a:lnTo>
                      <a:lnTo>
                        <a:pt x="138" y="54"/>
                      </a:lnTo>
                      <a:close/>
                      <a:moveTo>
                        <a:pt x="138" y="54"/>
                      </a:moveTo>
                      <a:lnTo>
                        <a:pt x="138" y="56"/>
                      </a:lnTo>
                      <a:lnTo>
                        <a:pt x="138" y="58"/>
                      </a:lnTo>
                      <a:lnTo>
                        <a:pt x="138" y="56"/>
                      </a:lnTo>
                      <a:lnTo>
                        <a:pt x="138" y="54"/>
                      </a:lnTo>
                      <a:lnTo>
                        <a:pt x="138" y="52"/>
                      </a:lnTo>
                      <a:lnTo>
                        <a:pt x="140" y="52"/>
                      </a:lnTo>
                      <a:lnTo>
                        <a:pt x="138" y="52"/>
                      </a:lnTo>
                      <a:lnTo>
                        <a:pt x="138" y="54"/>
                      </a:lnTo>
                      <a:close/>
                      <a:moveTo>
                        <a:pt x="106" y="34"/>
                      </a:moveTo>
                      <a:lnTo>
                        <a:pt x="104" y="34"/>
                      </a:lnTo>
                      <a:lnTo>
                        <a:pt x="106" y="34"/>
                      </a:lnTo>
                      <a:lnTo>
                        <a:pt x="106" y="33"/>
                      </a:lnTo>
                      <a:lnTo>
                        <a:pt x="106" y="34"/>
                      </a:lnTo>
                      <a:close/>
                      <a:moveTo>
                        <a:pt x="102" y="33"/>
                      </a:moveTo>
                      <a:lnTo>
                        <a:pt x="102" y="34"/>
                      </a:lnTo>
                      <a:lnTo>
                        <a:pt x="102" y="33"/>
                      </a:lnTo>
                      <a:close/>
                      <a:moveTo>
                        <a:pt x="100" y="31"/>
                      </a:moveTo>
                      <a:lnTo>
                        <a:pt x="102" y="31"/>
                      </a:lnTo>
                      <a:lnTo>
                        <a:pt x="100" y="31"/>
                      </a:lnTo>
                      <a:lnTo>
                        <a:pt x="100" y="33"/>
                      </a:lnTo>
                      <a:lnTo>
                        <a:pt x="100" y="31"/>
                      </a:lnTo>
                      <a:lnTo>
                        <a:pt x="102" y="33"/>
                      </a:lnTo>
                      <a:lnTo>
                        <a:pt x="102" y="31"/>
                      </a:lnTo>
                      <a:lnTo>
                        <a:pt x="102" y="33"/>
                      </a:lnTo>
                      <a:lnTo>
                        <a:pt x="100" y="33"/>
                      </a:lnTo>
                      <a:lnTo>
                        <a:pt x="100" y="31"/>
                      </a:lnTo>
                      <a:lnTo>
                        <a:pt x="100" y="33"/>
                      </a:lnTo>
                      <a:lnTo>
                        <a:pt x="100" y="34"/>
                      </a:lnTo>
                      <a:lnTo>
                        <a:pt x="100" y="33"/>
                      </a:lnTo>
                      <a:lnTo>
                        <a:pt x="100" y="31"/>
                      </a:lnTo>
                      <a:lnTo>
                        <a:pt x="100" y="33"/>
                      </a:lnTo>
                      <a:lnTo>
                        <a:pt x="98" y="33"/>
                      </a:lnTo>
                      <a:lnTo>
                        <a:pt x="98" y="31"/>
                      </a:lnTo>
                      <a:lnTo>
                        <a:pt x="98" y="33"/>
                      </a:lnTo>
                      <a:lnTo>
                        <a:pt x="100" y="33"/>
                      </a:lnTo>
                      <a:lnTo>
                        <a:pt x="98" y="33"/>
                      </a:lnTo>
                      <a:lnTo>
                        <a:pt x="98" y="34"/>
                      </a:lnTo>
                      <a:lnTo>
                        <a:pt x="98" y="36"/>
                      </a:lnTo>
                      <a:lnTo>
                        <a:pt x="98" y="34"/>
                      </a:lnTo>
                      <a:lnTo>
                        <a:pt x="98" y="36"/>
                      </a:lnTo>
                      <a:lnTo>
                        <a:pt x="98" y="34"/>
                      </a:lnTo>
                      <a:lnTo>
                        <a:pt x="98" y="36"/>
                      </a:lnTo>
                      <a:lnTo>
                        <a:pt x="98" y="34"/>
                      </a:lnTo>
                      <a:lnTo>
                        <a:pt x="98" y="33"/>
                      </a:lnTo>
                      <a:lnTo>
                        <a:pt x="98" y="31"/>
                      </a:lnTo>
                      <a:lnTo>
                        <a:pt x="100" y="31"/>
                      </a:lnTo>
                      <a:lnTo>
                        <a:pt x="100" y="29"/>
                      </a:lnTo>
                      <a:lnTo>
                        <a:pt x="100" y="31"/>
                      </a:lnTo>
                      <a:close/>
                      <a:moveTo>
                        <a:pt x="102" y="29"/>
                      </a:moveTo>
                      <a:lnTo>
                        <a:pt x="104" y="29"/>
                      </a:lnTo>
                      <a:lnTo>
                        <a:pt x="102" y="29"/>
                      </a:lnTo>
                      <a:lnTo>
                        <a:pt x="104" y="29"/>
                      </a:lnTo>
                      <a:lnTo>
                        <a:pt x="102" y="29"/>
                      </a:lnTo>
                      <a:lnTo>
                        <a:pt x="102" y="27"/>
                      </a:lnTo>
                      <a:lnTo>
                        <a:pt x="102" y="29"/>
                      </a:lnTo>
                      <a:close/>
                      <a:moveTo>
                        <a:pt x="102" y="17"/>
                      </a:moveTo>
                      <a:lnTo>
                        <a:pt x="102" y="19"/>
                      </a:lnTo>
                      <a:lnTo>
                        <a:pt x="100" y="19"/>
                      </a:lnTo>
                      <a:lnTo>
                        <a:pt x="100" y="17"/>
                      </a:lnTo>
                      <a:lnTo>
                        <a:pt x="102" y="17"/>
                      </a:lnTo>
                      <a:close/>
                      <a:moveTo>
                        <a:pt x="98" y="17"/>
                      </a:moveTo>
                      <a:lnTo>
                        <a:pt x="98" y="15"/>
                      </a:lnTo>
                      <a:lnTo>
                        <a:pt x="98" y="17"/>
                      </a:lnTo>
                      <a:close/>
                      <a:moveTo>
                        <a:pt x="111" y="15"/>
                      </a:moveTo>
                      <a:lnTo>
                        <a:pt x="111" y="13"/>
                      </a:lnTo>
                      <a:lnTo>
                        <a:pt x="111" y="15"/>
                      </a:lnTo>
                      <a:close/>
                      <a:moveTo>
                        <a:pt x="108" y="10"/>
                      </a:moveTo>
                      <a:lnTo>
                        <a:pt x="108" y="11"/>
                      </a:lnTo>
                      <a:lnTo>
                        <a:pt x="106" y="11"/>
                      </a:lnTo>
                      <a:lnTo>
                        <a:pt x="106" y="10"/>
                      </a:lnTo>
                      <a:lnTo>
                        <a:pt x="108" y="10"/>
                      </a:lnTo>
                      <a:close/>
                      <a:moveTo>
                        <a:pt x="138" y="54"/>
                      </a:moveTo>
                      <a:lnTo>
                        <a:pt x="136" y="54"/>
                      </a:lnTo>
                      <a:lnTo>
                        <a:pt x="135" y="54"/>
                      </a:lnTo>
                      <a:lnTo>
                        <a:pt x="136" y="54"/>
                      </a:lnTo>
                      <a:lnTo>
                        <a:pt x="136" y="56"/>
                      </a:lnTo>
                      <a:lnTo>
                        <a:pt x="138" y="56"/>
                      </a:lnTo>
                      <a:lnTo>
                        <a:pt x="138" y="58"/>
                      </a:lnTo>
                      <a:lnTo>
                        <a:pt x="136" y="58"/>
                      </a:lnTo>
                      <a:lnTo>
                        <a:pt x="136" y="59"/>
                      </a:lnTo>
                      <a:lnTo>
                        <a:pt x="136" y="61"/>
                      </a:lnTo>
                      <a:lnTo>
                        <a:pt x="135" y="61"/>
                      </a:lnTo>
                      <a:lnTo>
                        <a:pt x="135" y="59"/>
                      </a:lnTo>
                      <a:lnTo>
                        <a:pt x="135" y="61"/>
                      </a:lnTo>
                      <a:lnTo>
                        <a:pt x="133" y="61"/>
                      </a:lnTo>
                      <a:lnTo>
                        <a:pt x="133" y="63"/>
                      </a:lnTo>
                      <a:lnTo>
                        <a:pt x="133" y="65"/>
                      </a:lnTo>
                      <a:lnTo>
                        <a:pt x="131" y="65"/>
                      </a:lnTo>
                      <a:lnTo>
                        <a:pt x="133" y="65"/>
                      </a:lnTo>
                      <a:lnTo>
                        <a:pt x="131" y="65"/>
                      </a:lnTo>
                      <a:lnTo>
                        <a:pt x="133" y="65"/>
                      </a:lnTo>
                      <a:lnTo>
                        <a:pt x="131" y="65"/>
                      </a:lnTo>
                      <a:lnTo>
                        <a:pt x="131" y="67"/>
                      </a:lnTo>
                      <a:lnTo>
                        <a:pt x="129" y="67"/>
                      </a:lnTo>
                      <a:lnTo>
                        <a:pt x="131" y="67"/>
                      </a:lnTo>
                      <a:lnTo>
                        <a:pt x="129" y="67"/>
                      </a:lnTo>
                      <a:lnTo>
                        <a:pt x="129" y="69"/>
                      </a:lnTo>
                      <a:lnTo>
                        <a:pt x="127" y="69"/>
                      </a:lnTo>
                      <a:lnTo>
                        <a:pt x="125" y="69"/>
                      </a:lnTo>
                      <a:lnTo>
                        <a:pt x="123" y="69"/>
                      </a:lnTo>
                      <a:lnTo>
                        <a:pt x="123" y="71"/>
                      </a:lnTo>
                      <a:lnTo>
                        <a:pt x="121" y="71"/>
                      </a:lnTo>
                      <a:lnTo>
                        <a:pt x="119" y="71"/>
                      </a:lnTo>
                      <a:lnTo>
                        <a:pt x="117" y="71"/>
                      </a:lnTo>
                      <a:lnTo>
                        <a:pt x="115" y="71"/>
                      </a:lnTo>
                      <a:lnTo>
                        <a:pt x="115" y="73"/>
                      </a:lnTo>
                      <a:lnTo>
                        <a:pt x="113" y="73"/>
                      </a:lnTo>
                      <a:lnTo>
                        <a:pt x="115" y="73"/>
                      </a:lnTo>
                      <a:lnTo>
                        <a:pt x="113" y="73"/>
                      </a:lnTo>
                      <a:lnTo>
                        <a:pt x="113" y="71"/>
                      </a:lnTo>
                      <a:lnTo>
                        <a:pt x="113" y="73"/>
                      </a:lnTo>
                      <a:lnTo>
                        <a:pt x="113" y="71"/>
                      </a:lnTo>
                      <a:lnTo>
                        <a:pt x="113" y="69"/>
                      </a:lnTo>
                      <a:lnTo>
                        <a:pt x="113" y="71"/>
                      </a:lnTo>
                      <a:lnTo>
                        <a:pt x="113" y="69"/>
                      </a:lnTo>
                      <a:lnTo>
                        <a:pt x="113" y="71"/>
                      </a:lnTo>
                      <a:lnTo>
                        <a:pt x="113" y="69"/>
                      </a:lnTo>
                      <a:lnTo>
                        <a:pt x="113" y="71"/>
                      </a:lnTo>
                      <a:lnTo>
                        <a:pt x="113" y="69"/>
                      </a:lnTo>
                      <a:lnTo>
                        <a:pt x="115" y="69"/>
                      </a:lnTo>
                      <a:lnTo>
                        <a:pt x="115" y="67"/>
                      </a:lnTo>
                      <a:lnTo>
                        <a:pt x="115" y="69"/>
                      </a:lnTo>
                      <a:lnTo>
                        <a:pt x="115" y="67"/>
                      </a:lnTo>
                      <a:lnTo>
                        <a:pt x="117" y="67"/>
                      </a:lnTo>
                      <a:lnTo>
                        <a:pt x="115" y="67"/>
                      </a:lnTo>
                      <a:lnTo>
                        <a:pt x="117" y="67"/>
                      </a:lnTo>
                      <a:lnTo>
                        <a:pt x="117" y="65"/>
                      </a:lnTo>
                      <a:lnTo>
                        <a:pt x="117" y="67"/>
                      </a:lnTo>
                      <a:lnTo>
                        <a:pt x="117" y="65"/>
                      </a:lnTo>
                      <a:lnTo>
                        <a:pt x="117" y="67"/>
                      </a:lnTo>
                      <a:lnTo>
                        <a:pt x="115" y="67"/>
                      </a:lnTo>
                      <a:lnTo>
                        <a:pt x="113" y="67"/>
                      </a:lnTo>
                      <a:lnTo>
                        <a:pt x="113" y="65"/>
                      </a:lnTo>
                      <a:lnTo>
                        <a:pt x="113" y="67"/>
                      </a:lnTo>
                      <a:lnTo>
                        <a:pt x="113" y="65"/>
                      </a:lnTo>
                      <a:lnTo>
                        <a:pt x="115" y="65"/>
                      </a:lnTo>
                      <a:lnTo>
                        <a:pt x="117" y="65"/>
                      </a:lnTo>
                      <a:lnTo>
                        <a:pt x="115" y="65"/>
                      </a:lnTo>
                      <a:lnTo>
                        <a:pt x="115" y="63"/>
                      </a:lnTo>
                      <a:lnTo>
                        <a:pt x="117" y="63"/>
                      </a:lnTo>
                      <a:lnTo>
                        <a:pt x="115" y="63"/>
                      </a:lnTo>
                      <a:lnTo>
                        <a:pt x="115" y="65"/>
                      </a:lnTo>
                      <a:lnTo>
                        <a:pt x="115" y="63"/>
                      </a:lnTo>
                      <a:lnTo>
                        <a:pt x="113" y="63"/>
                      </a:lnTo>
                      <a:lnTo>
                        <a:pt x="113" y="65"/>
                      </a:lnTo>
                      <a:lnTo>
                        <a:pt x="113" y="63"/>
                      </a:lnTo>
                      <a:lnTo>
                        <a:pt x="111" y="63"/>
                      </a:lnTo>
                      <a:lnTo>
                        <a:pt x="111" y="65"/>
                      </a:lnTo>
                      <a:lnTo>
                        <a:pt x="111" y="63"/>
                      </a:lnTo>
                      <a:lnTo>
                        <a:pt x="111" y="65"/>
                      </a:lnTo>
                      <a:lnTo>
                        <a:pt x="111" y="63"/>
                      </a:lnTo>
                      <a:lnTo>
                        <a:pt x="111" y="61"/>
                      </a:lnTo>
                      <a:lnTo>
                        <a:pt x="113" y="61"/>
                      </a:lnTo>
                      <a:lnTo>
                        <a:pt x="113" y="63"/>
                      </a:lnTo>
                      <a:lnTo>
                        <a:pt x="113" y="61"/>
                      </a:lnTo>
                      <a:lnTo>
                        <a:pt x="115" y="61"/>
                      </a:lnTo>
                      <a:lnTo>
                        <a:pt x="113" y="61"/>
                      </a:lnTo>
                      <a:lnTo>
                        <a:pt x="113" y="59"/>
                      </a:lnTo>
                      <a:lnTo>
                        <a:pt x="115" y="59"/>
                      </a:lnTo>
                      <a:lnTo>
                        <a:pt x="113" y="59"/>
                      </a:lnTo>
                      <a:lnTo>
                        <a:pt x="113" y="61"/>
                      </a:lnTo>
                      <a:lnTo>
                        <a:pt x="111" y="59"/>
                      </a:lnTo>
                      <a:lnTo>
                        <a:pt x="113" y="59"/>
                      </a:lnTo>
                      <a:lnTo>
                        <a:pt x="113" y="58"/>
                      </a:lnTo>
                      <a:lnTo>
                        <a:pt x="111" y="58"/>
                      </a:lnTo>
                      <a:lnTo>
                        <a:pt x="113" y="58"/>
                      </a:lnTo>
                      <a:lnTo>
                        <a:pt x="113" y="56"/>
                      </a:lnTo>
                      <a:lnTo>
                        <a:pt x="115" y="56"/>
                      </a:lnTo>
                      <a:lnTo>
                        <a:pt x="115" y="54"/>
                      </a:lnTo>
                      <a:lnTo>
                        <a:pt x="113" y="54"/>
                      </a:lnTo>
                      <a:lnTo>
                        <a:pt x="115" y="54"/>
                      </a:lnTo>
                      <a:lnTo>
                        <a:pt x="113" y="54"/>
                      </a:lnTo>
                      <a:lnTo>
                        <a:pt x="113" y="56"/>
                      </a:lnTo>
                      <a:lnTo>
                        <a:pt x="111" y="56"/>
                      </a:lnTo>
                      <a:lnTo>
                        <a:pt x="111" y="58"/>
                      </a:lnTo>
                      <a:lnTo>
                        <a:pt x="111" y="59"/>
                      </a:lnTo>
                      <a:lnTo>
                        <a:pt x="111" y="61"/>
                      </a:lnTo>
                      <a:lnTo>
                        <a:pt x="110" y="61"/>
                      </a:lnTo>
                      <a:lnTo>
                        <a:pt x="110" y="59"/>
                      </a:lnTo>
                      <a:lnTo>
                        <a:pt x="111" y="59"/>
                      </a:lnTo>
                      <a:lnTo>
                        <a:pt x="110" y="59"/>
                      </a:lnTo>
                      <a:lnTo>
                        <a:pt x="110" y="58"/>
                      </a:lnTo>
                      <a:lnTo>
                        <a:pt x="111" y="58"/>
                      </a:lnTo>
                      <a:lnTo>
                        <a:pt x="111" y="56"/>
                      </a:lnTo>
                      <a:lnTo>
                        <a:pt x="110" y="56"/>
                      </a:lnTo>
                      <a:lnTo>
                        <a:pt x="110" y="58"/>
                      </a:lnTo>
                      <a:lnTo>
                        <a:pt x="108" y="58"/>
                      </a:lnTo>
                      <a:lnTo>
                        <a:pt x="108" y="59"/>
                      </a:lnTo>
                      <a:lnTo>
                        <a:pt x="108" y="61"/>
                      </a:lnTo>
                      <a:lnTo>
                        <a:pt x="108" y="59"/>
                      </a:lnTo>
                      <a:lnTo>
                        <a:pt x="106" y="59"/>
                      </a:lnTo>
                      <a:lnTo>
                        <a:pt x="108" y="59"/>
                      </a:lnTo>
                      <a:lnTo>
                        <a:pt x="106" y="59"/>
                      </a:lnTo>
                      <a:lnTo>
                        <a:pt x="108" y="59"/>
                      </a:lnTo>
                      <a:lnTo>
                        <a:pt x="106" y="59"/>
                      </a:lnTo>
                      <a:lnTo>
                        <a:pt x="106" y="58"/>
                      </a:lnTo>
                      <a:lnTo>
                        <a:pt x="106" y="59"/>
                      </a:lnTo>
                      <a:lnTo>
                        <a:pt x="104" y="59"/>
                      </a:lnTo>
                      <a:lnTo>
                        <a:pt x="106" y="58"/>
                      </a:lnTo>
                      <a:lnTo>
                        <a:pt x="104" y="58"/>
                      </a:lnTo>
                      <a:lnTo>
                        <a:pt x="104" y="56"/>
                      </a:lnTo>
                      <a:lnTo>
                        <a:pt x="104" y="58"/>
                      </a:lnTo>
                      <a:lnTo>
                        <a:pt x="104" y="56"/>
                      </a:lnTo>
                      <a:lnTo>
                        <a:pt x="102" y="56"/>
                      </a:lnTo>
                      <a:lnTo>
                        <a:pt x="104" y="56"/>
                      </a:lnTo>
                      <a:lnTo>
                        <a:pt x="102" y="56"/>
                      </a:lnTo>
                      <a:lnTo>
                        <a:pt x="102" y="54"/>
                      </a:lnTo>
                      <a:lnTo>
                        <a:pt x="102" y="56"/>
                      </a:lnTo>
                      <a:lnTo>
                        <a:pt x="100" y="56"/>
                      </a:lnTo>
                      <a:lnTo>
                        <a:pt x="100" y="54"/>
                      </a:lnTo>
                      <a:lnTo>
                        <a:pt x="100" y="52"/>
                      </a:lnTo>
                      <a:lnTo>
                        <a:pt x="98" y="52"/>
                      </a:lnTo>
                      <a:lnTo>
                        <a:pt x="98" y="50"/>
                      </a:lnTo>
                      <a:lnTo>
                        <a:pt x="100" y="50"/>
                      </a:lnTo>
                      <a:lnTo>
                        <a:pt x="100" y="52"/>
                      </a:lnTo>
                      <a:lnTo>
                        <a:pt x="100" y="50"/>
                      </a:lnTo>
                      <a:lnTo>
                        <a:pt x="102" y="50"/>
                      </a:lnTo>
                      <a:lnTo>
                        <a:pt x="102" y="48"/>
                      </a:lnTo>
                      <a:lnTo>
                        <a:pt x="102" y="50"/>
                      </a:lnTo>
                      <a:lnTo>
                        <a:pt x="102" y="48"/>
                      </a:lnTo>
                      <a:lnTo>
                        <a:pt x="104" y="48"/>
                      </a:lnTo>
                      <a:lnTo>
                        <a:pt x="104" y="50"/>
                      </a:lnTo>
                      <a:lnTo>
                        <a:pt x="104" y="48"/>
                      </a:lnTo>
                      <a:lnTo>
                        <a:pt x="104" y="50"/>
                      </a:lnTo>
                      <a:lnTo>
                        <a:pt x="104" y="48"/>
                      </a:lnTo>
                      <a:lnTo>
                        <a:pt x="106" y="48"/>
                      </a:lnTo>
                      <a:lnTo>
                        <a:pt x="106" y="50"/>
                      </a:lnTo>
                      <a:lnTo>
                        <a:pt x="106" y="48"/>
                      </a:lnTo>
                      <a:lnTo>
                        <a:pt x="104" y="48"/>
                      </a:lnTo>
                      <a:lnTo>
                        <a:pt x="102" y="48"/>
                      </a:lnTo>
                      <a:lnTo>
                        <a:pt x="104" y="48"/>
                      </a:lnTo>
                      <a:lnTo>
                        <a:pt x="104" y="46"/>
                      </a:lnTo>
                      <a:lnTo>
                        <a:pt x="104" y="48"/>
                      </a:lnTo>
                      <a:lnTo>
                        <a:pt x="102" y="48"/>
                      </a:lnTo>
                      <a:lnTo>
                        <a:pt x="104" y="48"/>
                      </a:lnTo>
                      <a:lnTo>
                        <a:pt x="104" y="46"/>
                      </a:lnTo>
                      <a:lnTo>
                        <a:pt x="102" y="46"/>
                      </a:lnTo>
                      <a:lnTo>
                        <a:pt x="102" y="48"/>
                      </a:lnTo>
                      <a:lnTo>
                        <a:pt x="102" y="46"/>
                      </a:lnTo>
                      <a:lnTo>
                        <a:pt x="102" y="48"/>
                      </a:lnTo>
                      <a:lnTo>
                        <a:pt x="102" y="46"/>
                      </a:lnTo>
                      <a:lnTo>
                        <a:pt x="102" y="48"/>
                      </a:lnTo>
                      <a:lnTo>
                        <a:pt x="102" y="46"/>
                      </a:lnTo>
                      <a:lnTo>
                        <a:pt x="102" y="48"/>
                      </a:lnTo>
                      <a:lnTo>
                        <a:pt x="102" y="46"/>
                      </a:lnTo>
                      <a:lnTo>
                        <a:pt x="100" y="46"/>
                      </a:lnTo>
                      <a:lnTo>
                        <a:pt x="100" y="48"/>
                      </a:lnTo>
                      <a:lnTo>
                        <a:pt x="102" y="48"/>
                      </a:lnTo>
                      <a:lnTo>
                        <a:pt x="100" y="48"/>
                      </a:lnTo>
                      <a:lnTo>
                        <a:pt x="100" y="46"/>
                      </a:lnTo>
                      <a:lnTo>
                        <a:pt x="100" y="48"/>
                      </a:lnTo>
                      <a:lnTo>
                        <a:pt x="100" y="46"/>
                      </a:lnTo>
                      <a:lnTo>
                        <a:pt x="102" y="46"/>
                      </a:lnTo>
                      <a:lnTo>
                        <a:pt x="100" y="46"/>
                      </a:lnTo>
                      <a:lnTo>
                        <a:pt x="102" y="46"/>
                      </a:lnTo>
                      <a:lnTo>
                        <a:pt x="100" y="46"/>
                      </a:lnTo>
                      <a:lnTo>
                        <a:pt x="100" y="44"/>
                      </a:lnTo>
                      <a:lnTo>
                        <a:pt x="100" y="46"/>
                      </a:lnTo>
                      <a:lnTo>
                        <a:pt x="102" y="46"/>
                      </a:lnTo>
                      <a:lnTo>
                        <a:pt x="102" y="44"/>
                      </a:lnTo>
                      <a:lnTo>
                        <a:pt x="102" y="46"/>
                      </a:lnTo>
                      <a:lnTo>
                        <a:pt x="104" y="46"/>
                      </a:lnTo>
                      <a:lnTo>
                        <a:pt x="104" y="44"/>
                      </a:lnTo>
                      <a:lnTo>
                        <a:pt x="104" y="46"/>
                      </a:lnTo>
                      <a:lnTo>
                        <a:pt x="106" y="46"/>
                      </a:lnTo>
                      <a:lnTo>
                        <a:pt x="108" y="46"/>
                      </a:lnTo>
                      <a:lnTo>
                        <a:pt x="108" y="48"/>
                      </a:lnTo>
                      <a:lnTo>
                        <a:pt x="110" y="48"/>
                      </a:lnTo>
                      <a:lnTo>
                        <a:pt x="110" y="46"/>
                      </a:lnTo>
                      <a:lnTo>
                        <a:pt x="110" y="44"/>
                      </a:lnTo>
                      <a:lnTo>
                        <a:pt x="111" y="44"/>
                      </a:lnTo>
                      <a:lnTo>
                        <a:pt x="111" y="42"/>
                      </a:lnTo>
                      <a:lnTo>
                        <a:pt x="110" y="42"/>
                      </a:lnTo>
                      <a:lnTo>
                        <a:pt x="110" y="40"/>
                      </a:lnTo>
                      <a:lnTo>
                        <a:pt x="110" y="38"/>
                      </a:lnTo>
                      <a:lnTo>
                        <a:pt x="111" y="38"/>
                      </a:lnTo>
                      <a:lnTo>
                        <a:pt x="110" y="38"/>
                      </a:lnTo>
                      <a:lnTo>
                        <a:pt x="110" y="40"/>
                      </a:lnTo>
                      <a:lnTo>
                        <a:pt x="110" y="42"/>
                      </a:lnTo>
                      <a:lnTo>
                        <a:pt x="111" y="42"/>
                      </a:lnTo>
                      <a:lnTo>
                        <a:pt x="111" y="44"/>
                      </a:lnTo>
                      <a:lnTo>
                        <a:pt x="110" y="44"/>
                      </a:lnTo>
                      <a:lnTo>
                        <a:pt x="110" y="46"/>
                      </a:lnTo>
                      <a:lnTo>
                        <a:pt x="108" y="46"/>
                      </a:lnTo>
                      <a:lnTo>
                        <a:pt x="110" y="46"/>
                      </a:lnTo>
                      <a:lnTo>
                        <a:pt x="108" y="46"/>
                      </a:lnTo>
                      <a:lnTo>
                        <a:pt x="110" y="46"/>
                      </a:lnTo>
                      <a:lnTo>
                        <a:pt x="108" y="46"/>
                      </a:lnTo>
                      <a:lnTo>
                        <a:pt x="108" y="44"/>
                      </a:lnTo>
                      <a:lnTo>
                        <a:pt x="106" y="44"/>
                      </a:lnTo>
                      <a:lnTo>
                        <a:pt x="106" y="46"/>
                      </a:lnTo>
                      <a:lnTo>
                        <a:pt x="106" y="44"/>
                      </a:lnTo>
                      <a:lnTo>
                        <a:pt x="104" y="44"/>
                      </a:lnTo>
                      <a:lnTo>
                        <a:pt x="106" y="44"/>
                      </a:lnTo>
                      <a:lnTo>
                        <a:pt x="106" y="42"/>
                      </a:lnTo>
                      <a:lnTo>
                        <a:pt x="106" y="44"/>
                      </a:lnTo>
                      <a:lnTo>
                        <a:pt x="106" y="42"/>
                      </a:lnTo>
                      <a:lnTo>
                        <a:pt x="106" y="44"/>
                      </a:lnTo>
                      <a:lnTo>
                        <a:pt x="104" y="42"/>
                      </a:lnTo>
                      <a:lnTo>
                        <a:pt x="104" y="44"/>
                      </a:lnTo>
                      <a:lnTo>
                        <a:pt x="104" y="42"/>
                      </a:lnTo>
                      <a:lnTo>
                        <a:pt x="106" y="42"/>
                      </a:lnTo>
                      <a:lnTo>
                        <a:pt x="104" y="42"/>
                      </a:lnTo>
                      <a:lnTo>
                        <a:pt x="106" y="42"/>
                      </a:lnTo>
                      <a:lnTo>
                        <a:pt x="106" y="40"/>
                      </a:lnTo>
                      <a:lnTo>
                        <a:pt x="106" y="42"/>
                      </a:lnTo>
                      <a:lnTo>
                        <a:pt x="106" y="40"/>
                      </a:lnTo>
                      <a:lnTo>
                        <a:pt x="106" y="42"/>
                      </a:lnTo>
                      <a:lnTo>
                        <a:pt x="106" y="40"/>
                      </a:lnTo>
                      <a:lnTo>
                        <a:pt x="106" y="38"/>
                      </a:lnTo>
                      <a:lnTo>
                        <a:pt x="106" y="40"/>
                      </a:lnTo>
                      <a:lnTo>
                        <a:pt x="106" y="38"/>
                      </a:lnTo>
                      <a:lnTo>
                        <a:pt x="106" y="40"/>
                      </a:lnTo>
                      <a:lnTo>
                        <a:pt x="106" y="38"/>
                      </a:lnTo>
                      <a:lnTo>
                        <a:pt x="106" y="40"/>
                      </a:lnTo>
                      <a:lnTo>
                        <a:pt x="104" y="40"/>
                      </a:lnTo>
                      <a:lnTo>
                        <a:pt x="104" y="42"/>
                      </a:lnTo>
                      <a:lnTo>
                        <a:pt x="104" y="40"/>
                      </a:lnTo>
                      <a:lnTo>
                        <a:pt x="104" y="42"/>
                      </a:lnTo>
                      <a:lnTo>
                        <a:pt x="104" y="40"/>
                      </a:lnTo>
                      <a:lnTo>
                        <a:pt x="104" y="42"/>
                      </a:lnTo>
                      <a:lnTo>
                        <a:pt x="102" y="42"/>
                      </a:lnTo>
                      <a:lnTo>
                        <a:pt x="104" y="42"/>
                      </a:lnTo>
                      <a:lnTo>
                        <a:pt x="102" y="42"/>
                      </a:lnTo>
                      <a:lnTo>
                        <a:pt x="102" y="40"/>
                      </a:lnTo>
                      <a:lnTo>
                        <a:pt x="102" y="42"/>
                      </a:lnTo>
                      <a:lnTo>
                        <a:pt x="102" y="40"/>
                      </a:lnTo>
                      <a:lnTo>
                        <a:pt x="104" y="40"/>
                      </a:lnTo>
                      <a:lnTo>
                        <a:pt x="102" y="40"/>
                      </a:lnTo>
                      <a:lnTo>
                        <a:pt x="102" y="38"/>
                      </a:lnTo>
                      <a:lnTo>
                        <a:pt x="102" y="40"/>
                      </a:lnTo>
                      <a:lnTo>
                        <a:pt x="100" y="40"/>
                      </a:lnTo>
                      <a:lnTo>
                        <a:pt x="102" y="40"/>
                      </a:lnTo>
                      <a:lnTo>
                        <a:pt x="100" y="40"/>
                      </a:lnTo>
                      <a:lnTo>
                        <a:pt x="102" y="40"/>
                      </a:lnTo>
                      <a:lnTo>
                        <a:pt x="100" y="40"/>
                      </a:lnTo>
                      <a:lnTo>
                        <a:pt x="100" y="42"/>
                      </a:lnTo>
                      <a:lnTo>
                        <a:pt x="100" y="40"/>
                      </a:lnTo>
                      <a:lnTo>
                        <a:pt x="100" y="38"/>
                      </a:lnTo>
                      <a:lnTo>
                        <a:pt x="102" y="38"/>
                      </a:lnTo>
                      <a:lnTo>
                        <a:pt x="100" y="38"/>
                      </a:lnTo>
                      <a:lnTo>
                        <a:pt x="102" y="38"/>
                      </a:lnTo>
                      <a:lnTo>
                        <a:pt x="100" y="38"/>
                      </a:lnTo>
                      <a:lnTo>
                        <a:pt x="102" y="38"/>
                      </a:lnTo>
                      <a:lnTo>
                        <a:pt x="100" y="38"/>
                      </a:lnTo>
                      <a:lnTo>
                        <a:pt x="100" y="40"/>
                      </a:lnTo>
                      <a:lnTo>
                        <a:pt x="98" y="40"/>
                      </a:lnTo>
                      <a:lnTo>
                        <a:pt x="98" y="42"/>
                      </a:lnTo>
                      <a:lnTo>
                        <a:pt x="100" y="42"/>
                      </a:lnTo>
                      <a:lnTo>
                        <a:pt x="98" y="42"/>
                      </a:lnTo>
                      <a:lnTo>
                        <a:pt x="98" y="40"/>
                      </a:lnTo>
                      <a:lnTo>
                        <a:pt x="100" y="38"/>
                      </a:lnTo>
                      <a:lnTo>
                        <a:pt x="98" y="38"/>
                      </a:lnTo>
                      <a:lnTo>
                        <a:pt x="100" y="38"/>
                      </a:lnTo>
                      <a:lnTo>
                        <a:pt x="100" y="36"/>
                      </a:lnTo>
                      <a:lnTo>
                        <a:pt x="102" y="34"/>
                      </a:lnTo>
                      <a:lnTo>
                        <a:pt x="102" y="36"/>
                      </a:lnTo>
                      <a:lnTo>
                        <a:pt x="100" y="36"/>
                      </a:lnTo>
                      <a:lnTo>
                        <a:pt x="102" y="36"/>
                      </a:lnTo>
                      <a:lnTo>
                        <a:pt x="102" y="38"/>
                      </a:lnTo>
                      <a:lnTo>
                        <a:pt x="104" y="38"/>
                      </a:lnTo>
                      <a:lnTo>
                        <a:pt x="104" y="40"/>
                      </a:lnTo>
                      <a:lnTo>
                        <a:pt x="104" y="38"/>
                      </a:lnTo>
                      <a:lnTo>
                        <a:pt x="106" y="38"/>
                      </a:lnTo>
                      <a:lnTo>
                        <a:pt x="106" y="36"/>
                      </a:lnTo>
                      <a:lnTo>
                        <a:pt x="106" y="38"/>
                      </a:lnTo>
                      <a:lnTo>
                        <a:pt x="104" y="38"/>
                      </a:lnTo>
                      <a:lnTo>
                        <a:pt x="104" y="36"/>
                      </a:lnTo>
                      <a:lnTo>
                        <a:pt x="104" y="38"/>
                      </a:lnTo>
                      <a:lnTo>
                        <a:pt x="104" y="36"/>
                      </a:lnTo>
                      <a:lnTo>
                        <a:pt x="104" y="34"/>
                      </a:lnTo>
                      <a:lnTo>
                        <a:pt x="104" y="36"/>
                      </a:lnTo>
                      <a:lnTo>
                        <a:pt x="104" y="34"/>
                      </a:lnTo>
                      <a:lnTo>
                        <a:pt x="104" y="36"/>
                      </a:lnTo>
                      <a:lnTo>
                        <a:pt x="104" y="34"/>
                      </a:lnTo>
                      <a:lnTo>
                        <a:pt x="106" y="34"/>
                      </a:lnTo>
                      <a:lnTo>
                        <a:pt x="108" y="34"/>
                      </a:lnTo>
                      <a:lnTo>
                        <a:pt x="106" y="34"/>
                      </a:lnTo>
                      <a:lnTo>
                        <a:pt x="106" y="33"/>
                      </a:lnTo>
                      <a:lnTo>
                        <a:pt x="106" y="34"/>
                      </a:lnTo>
                      <a:lnTo>
                        <a:pt x="106" y="33"/>
                      </a:lnTo>
                      <a:lnTo>
                        <a:pt x="104" y="33"/>
                      </a:lnTo>
                      <a:lnTo>
                        <a:pt x="104" y="31"/>
                      </a:lnTo>
                      <a:lnTo>
                        <a:pt x="104" y="33"/>
                      </a:lnTo>
                      <a:lnTo>
                        <a:pt x="104" y="34"/>
                      </a:lnTo>
                      <a:lnTo>
                        <a:pt x="104" y="36"/>
                      </a:lnTo>
                      <a:lnTo>
                        <a:pt x="104" y="34"/>
                      </a:lnTo>
                      <a:lnTo>
                        <a:pt x="104" y="33"/>
                      </a:lnTo>
                      <a:lnTo>
                        <a:pt x="102" y="33"/>
                      </a:lnTo>
                      <a:lnTo>
                        <a:pt x="102" y="31"/>
                      </a:lnTo>
                      <a:lnTo>
                        <a:pt x="102" y="33"/>
                      </a:lnTo>
                      <a:lnTo>
                        <a:pt x="102" y="31"/>
                      </a:lnTo>
                      <a:lnTo>
                        <a:pt x="104" y="31"/>
                      </a:lnTo>
                      <a:lnTo>
                        <a:pt x="104" y="29"/>
                      </a:lnTo>
                      <a:lnTo>
                        <a:pt x="104" y="31"/>
                      </a:lnTo>
                      <a:lnTo>
                        <a:pt x="104" y="29"/>
                      </a:lnTo>
                      <a:lnTo>
                        <a:pt x="104" y="27"/>
                      </a:lnTo>
                      <a:lnTo>
                        <a:pt x="104" y="29"/>
                      </a:lnTo>
                      <a:lnTo>
                        <a:pt x="106" y="29"/>
                      </a:lnTo>
                      <a:lnTo>
                        <a:pt x="104" y="29"/>
                      </a:lnTo>
                      <a:lnTo>
                        <a:pt x="104" y="27"/>
                      </a:lnTo>
                      <a:lnTo>
                        <a:pt x="106" y="27"/>
                      </a:lnTo>
                      <a:lnTo>
                        <a:pt x="108" y="27"/>
                      </a:lnTo>
                      <a:lnTo>
                        <a:pt x="106" y="27"/>
                      </a:lnTo>
                      <a:lnTo>
                        <a:pt x="106" y="25"/>
                      </a:lnTo>
                      <a:lnTo>
                        <a:pt x="108" y="25"/>
                      </a:lnTo>
                      <a:lnTo>
                        <a:pt x="108" y="23"/>
                      </a:lnTo>
                      <a:lnTo>
                        <a:pt x="110" y="23"/>
                      </a:lnTo>
                      <a:lnTo>
                        <a:pt x="108" y="23"/>
                      </a:lnTo>
                      <a:lnTo>
                        <a:pt x="108" y="21"/>
                      </a:lnTo>
                      <a:lnTo>
                        <a:pt x="110" y="21"/>
                      </a:lnTo>
                      <a:lnTo>
                        <a:pt x="110" y="19"/>
                      </a:lnTo>
                      <a:lnTo>
                        <a:pt x="110" y="21"/>
                      </a:lnTo>
                      <a:lnTo>
                        <a:pt x="110" y="19"/>
                      </a:lnTo>
                      <a:lnTo>
                        <a:pt x="110" y="21"/>
                      </a:lnTo>
                      <a:lnTo>
                        <a:pt x="108" y="21"/>
                      </a:lnTo>
                      <a:lnTo>
                        <a:pt x="108" y="23"/>
                      </a:lnTo>
                      <a:lnTo>
                        <a:pt x="106" y="23"/>
                      </a:lnTo>
                      <a:lnTo>
                        <a:pt x="108" y="23"/>
                      </a:lnTo>
                      <a:lnTo>
                        <a:pt x="108" y="25"/>
                      </a:lnTo>
                      <a:lnTo>
                        <a:pt x="106" y="25"/>
                      </a:lnTo>
                      <a:lnTo>
                        <a:pt x="104" y="25"/>
                      </a:lnTo>
                      <a:lnTo>
                        <a:pt x="106" y="25"/>
                      </a:lnTo>
                      <a:lnTo>
                        <a:pt x="104" y="25"/>
                      </a:lnTo>
                      <a:lnTo>
                        <a:pt x="106" y="25"/>
                      </a:lnTo>
                      <a:lnTo>
                        <a:pt x="106" y="23"/>
                      </a:lnTo>
                      <a:lnTo>
                        <a:pt x="104" y="23"/>
                      </a:lnTo>
                      <a:lnTo>
                        <a:pt x="106" y="23"/>
                      </a:lnTo>
                      <a:lnTo>
                        <a:pt x="104" y="23"/>
                      </a:lnTo>
                      <a:lnTo>
                        <a:pt x="104" y="25"/>
                      </a:lnTo>
                      <a:lnTo>
                        <a:pt x="104" y="23"/>
                      </a:lnTo>
                      <a:lnTo>
                        <a:pt x="104" y="25"/>
                      </a:lnTo>
                      <a:lnTo>
                        <a:pt x="104" y="23"/>
                      </a:lnTo>
                      <a:lnTo>
                        <a:pt x="104" y="25"/>
                      </a:lnTo>
                      <a:lnTo>
                        <a:pt x="104" y="27"/>
                      </a:lnTo>
                      <a:lnTo>
                        <a:pt x="104" y="25"/>
                      </a:lnTo>
                      <a:lnTo>
                        <a:pt x="102" y="25"/>
                      </a:lnTo>
                      <a:lnTo>
                        <a:pt x="104" y="25"/>
                      </a:lnTo>
                      <a:lnTo>
                        <a:pt x="102" y="25"/>
                      </a:lnTo>
                      <a:lnTo>
                        <a:pt x="102" y="27"/>
                      </a:lnTo>
                      <a:lnTo>
                        <a:pt x="104" y="27"/>
                      </a:lnTo>
                      <a:lnTo>
                        <a:pt x="102" y="27"/>
                      </a:lnTo>
                      <a:lnTo>
                        <a:pt x="102" y="25"/>
                      </a:lnTo>
                      <a:lnTo>
                        <a:pt x="102" y="23"/>
                      </a:lnTo>
                      <a:lnTo>
                        <a:pt x="102" y="25"/>
                      </a:lnTo>
                      <a:lnTo>
                        <a:pt x="102" y="23"/>
                      </a:lnTo>
                      <a:lnTo>
                        <a:pt x="100" y="23"/>
                      </a:lnTo>
                      <a:lnTo>
                        <a:pt x="102" y="23"/>
                      </a:lnTo>
                      <a:lnTo>
                        <a:pt x="102" y="21"/>
                      </a:lnTo>
                      <a:lnTo>
                        <a:pt x="102" y="19"/>
                      </a:lnTo>
                      <a:lnTo>
                        <a:pt x="104" y="19"/>
                      </a:lnTo>
                      <a:lnTo>
                        <a:pt x="104" y="17"/>
                      </a:lnTo>
                      <a:lnTo>
                        <a:pt x="104" y="19"/>
                      </a:lnTo>
                      <a:lnTo>
                        <a:pt x="104" y="17"/>
                      </a:lnTo>
                      <a:lnTo>
                        <a:pt x="104" y="15"/>
                      </a:lnTo>
                      <a:lnTo>
                        <a:pt x="106" y="15"/>
                      </a:lnTo>
                      <a:lnTo>
                        <a:pt x="104" y="17"/>
                      </a:lnTo>
                      <a:lnTo>
                        <a:pt x="106" y="17"/>
                      </a:lnTo>
                      <a:lnTo>
                        <a:pt x="106" y="15"/>
                      </a:lnTo>
                      <a:lnTo>
                        <a:pt x="106" y="17"/>
                      </a:lnTo>
                      <a:lnTo>
                        <a:pt x="106" y="15"/>
                      </a:lnTo>
                      <a:lnTo>
                        <a:pt x="108" y="15"/>
                      </a:lnTo>
                      <a:lnTo>
                        <a:pt x="110" y="15"/>
                      </a:lnTo>
                      <a:lnTo>
                        <a:pt x="108" y="15"/>
                      </a:lnTo>
                      <a:lnTo>
                        <a:pt x="110" y="15"/>
                      </a:lnTo>
                      <a:lnTo>
                        <a:pt x="111" y="15"/>
                      </a:lnTo>
                      <a:lnTo>
                        <a:pt x="113" y="15"/>
                      </a:lnTo>
                      <a:lnTo>
                        <a:pt x="115" y="15"/>
                      </a:lnTo>
                      <a:lnTo>
                        <a:pt x="113" y="15"/>
                      </a:lnTo>
                      <a:lnTo>
                        <a:pt x="111" y="15"/>
                      </a:lnTo>
                      <a:lnTo>
                        <a:pt x="113" y="15"/>
                      </a:lnTo>
                      <a:lnTo>
                        <a:pt x="111" y="15"/>
                      </a:lnTo>
                      <a:lnTo>
                        <a:pt x="111" y="13"/>
                      </a:lnTo>
                      <a:lnTo>
                        <a:pt x="110" y="13"/>
                      </a:lnTo>
                      <a:lnTo>
                        <a:pt x="110" y="15"/>
                      </a:lnTo>
                      <a:lnTo>
                        <a:pt x="110" y="13"/>
                      </a:lnTo>
                      <a:lnTo>
                        <a:pt x="108" y="13"/>
                      </a:lnTo>
                      <a:lnTo>
                        <a:pt x="110" y="13"/>
                      </a:lnTo>
                      <a:lnTo>
                        <a:pt x="110" y="11"/>
                      </a:lnTo>
                      <a:lnTo>
                        <a:pt x="111" y="11"/>
                      </a:lnTo>
                      <a:lnTo>
                        <a:pt x="111" y="10"/>
                      </a:lnTo>
                      <a:lnTo>
                        <a:pt x="111" y="11"/>
                      </a:lnTo>
                      <a:lnTo>
                        <a:pt x="111" y="10"/>
                      </a:lnTo>
                      <a:lnTo>
                        <a:pt x="113" y="10"/>
                      </a:lnTo>
                      <a:lnTo>
                        <a:pt x="113" y="11"/>
                      </a:lnTo>
                      <a:lnTo>
                        <a:pt x="113" y="10"/>
                      </a:lnTo>
                      <a:lnTo>
                        <a:pt x="113" y="11"/>
                      </a:lnTo>
                      <a:lnTo>
                        <a:pt x="115" y="11"/>
                      </a:lnTo>
                      <a:lnTo>
                        <a:pt x="113" y="11"/>
                      </a:lnTo>
                      <a:lnTo>
                        <a:pt x="115" y="11"/>
                      </a:lnTo>
                      <a:lnTo>
                        <a:pt x="113" y="11"/>
                      </a:lnTo>
                      <a:lnTo>
                        <a:pt x="113" y="10"/>
                      </a:lnTo>
                      <a:lnTo>
                        <a:pt x="111" y="10"/>
                      </a:lnTo>
                      <a:lnTo>
                        <a:pt x="113" y="10"/>
                      </a:lnTo>
                      <a:lnTo>
                        <a:pt x="113" y="8"/>
                      </a:lnTo>
                      <a:lnTo>
                        <a:pt x="115" y="8"/>
                      </a:lnTo>
                      <a:lnTo>
                        <a:pt x="113" y="8"/>
                      </a:lnTo>
                      <a:lnTo>
                        <a:pt x="113" y="6"/>
                      </a:lnTo>
                      <a:lnTo>
                        <a:pt x="115" y="6"/>
                      </a:lnTo>
                      <a:lnTo>
                        <a:pt x="113" y="6"/>
                      </a:lnTo>
                      <a:lnTo>
                        <a:pt x="113" y="8"/>
                      </a:lnTo>
                      <a:lnTo>
                        <a:pt x="113" y="10"/>
                      </a:lnTo>
                      <a:lnTo>
                        <a:pt x="111" y="10"/>
                      </a:lnTo>
                      <a:lnTo>
                        <a:pt x="111" y="8"/>
                      </a:lnTo>
                      <a:lnTo>
                        <a:pt x="111" y="10"/>
                      </a:lnTo>
                      <a:lnTo>
                        <a:pt x="110" y="10"/>
                      </a:lnTo>
                      <a:lnTo>
                        <a:pt x="110" y="11"/>
                      </a:lnTo>
                      <a:lnTo>
                        <a:pt x="110" y="10"/>
                      </a:lnTo>
                      <a:lnTo>
                        <a:pt x="110" y="8"/>
                      </a:lnTo>
                      <a:lnTo>
                        <a:pt x="111" y="8"/>
                      </a:lnTo>
                      <a:lnTo>
                        <a:pt x="110" y="8"/>
                      </a:lnTo>
                      <a:lnTo>
                        <a:pt x="111" y="8"/>
                      </a:lnTo>
                      <a:lnTo>
                        <a:pt x="111" y="6"/>
                      </a:lnTo>
                      <a:lnTo>
                        <a:pt x="110" y="6"/>
                      </a:lnTo>
                      <a:lnTo>
                        <a:pt x="110" y="8"/>
                      </a:lnTo>
                      <a:lnTo>
                        <a:pt x="108" y="8"/>
                      </a:lnTo>
                      <a:lnTo>
                        <a:pt x="108" y="6"/>
                      </a:lnTo>
                      <a:lnTo>
                        <a:pt x="108" y="8"/>
                      </a:lnTo>
                      <a:lnTo>
                        <a:pt x="106" y="8"/>
                      </a:lnTo>
                      <a:lnTo>
                        <a:pt x="106" y="10"/>
                      </a:lnTo>
                      <a:lnTo>
                        <a:pt x="106" y="11"/>
                      </a:lnTo>
                      <a:lnTo>
                        <a:pt x="106" y="13"/>
                      </a:lnTo>
                      <a:lnTo>
                        <a:pt x="104" y="13"/>
                      </a:lnTo>
                      <a:lnTo>
                        <a:pt x="102" y="13"/>
                      </a:lnTo>
                      <a:lnTo>
                        <a:pt x="104" y="13"/>
                      </a:lnTo>
                      <a:lnTo>
                        <a:pt x="104" y="15"/>
                      </a:lnTo>
                      <a:lnTo>
                        <a:pt x="102" y="15"/>
                      </a:lnTo>
                      <a:lnTo>
                        <a:pt x="102" y="13"/>
                      </a:lnTo>
                      <a:lnTo>
                        <a:pt x="102" y="11"/>
                      </a:lnTo>
                      <a:lnTo>
                        <a:pt x="100" y="11"/>
                      </a:lnTo>
                      <a:lnTo>
                        <a:pt x="102" y="11"/>
                      </a:lnTo>
                      <a:lnTo>
                        <a:pt x="102" y="13"/>
                      </a:lnTo>
                      <a:lnTo>
                        <a:pt x="100" y="13"/>
                      </a:lnTo>
                      <a:lnTo>
                        <a:pt x="102" y="13"/>
                      </a:lnTo>
                      <a:lnTo>
                        <a:pt x="100" y="13"/>
                      </a:lnTo>
                      <a:lnTo>
                        <a:pt x="100" y="15"/>
                      </a:lnTo>
                      <a:lnTo>
                        <a:pt x="102" y="15"/>
                      </a:lnTo>
                      <a:lnTo>
                        <a:pt x="100" y="15"/>
                      </a:lnTo>
                      <a:lnTo>
                        <a:pt x="102" y="17"/>
                      </a:lnTo>
                      <a:lnTo>
                        <a:pt x="100" y="17"/>
                      </a:lnTo>
                      <a:lnTo>
                        <a:pt x="100" y="15"/>
                      </a:lnTo>
                      <a:lnTo>
                        <a:pt x="100" y="13"/>
                      </a:lnTo>
                      <a:lnTo>
                        <a:pt x="98" y="13"/>
                      </a:lnTo>
                      <a:lnTo>
                        <a:pt x="96" y="13"/>
                      </a:lnTo>
                      <a:lnTo>
                        <a:pt x="96" y="15"/>
                      </a:lnTo>
                      <a:lnTo>
                        <a:pt x="98" y="15"/>
                      </a:lnTo>
                      <a:lnTo>
                        <a:pt x="98" y="13"/>
                      </a:lnTo>
                      <a:lnTo>
                        <a:pt x="98" y="15"/>
                      </a:lnTo>
                      <a:lnTo>
                        <a:pt x="98" y="17"/>
                      </a:lnTo>
                      <a:lnTo>
                        <a:pt x="96" y="17"/>
                      </a:lnTo>
                      <a:lnTo>
                        <a:pt x="98" y="17"/>
                      </a:lnTo>
                      <a:lnTo>
                        <a:pt x="96" y="17"/>
                      </a:lnTo>
                      <a:lnTo>
                        <a:pt x="96" y="15"/>
                      </a:lnTo>
                      <a:lnTo>
                        <a:pt x="96" y="17"/>
                      </a:lnTo>
                      <a:lnTo>
                        <a:pt x="98" y="17"/>
                      </a:lnTo>
                      <a:lnTo>
                        <a:pt x="98" y="19"/>
                      </a:lnTo>
                      <a:lnTo>
                        <a:pt x="96" y="19"/>
                      </a:lnTo>
                      <a:lnTo>
                        <a:pt x="96" y="17"/>
                      </a:lnTo>
                      <a:lnTo>
                        <a:pt x="94" y="17"/>
                      </a:lnTo>
                      <a:lnTo>
                        <a:pt x="94" y="19"/>
                      </a:lnTo>
                      <a:lnTo>
                        <a:pt x="96" y="19"/>
                      </a:lnTo>
                      <a:lnTo>
                        <a:pt x="94" y="19"/>
                      </a:lnTo>
                      <a:lnTo>
                        <a:pt x="96" y="19"/>
                      </a:lnTo>
                      <a:lnTo>
                        <a:pt x="96" y="21"/>
                      </a:lnTo>
                      <a:lnTo>
                        <a:pt x="96" y="19"/>
                      </a:lnTo>
                      <a:lnTo>
                        <a:pt x="96" y="21"/>
                      </a:lnTo>
                      <a:lnTo>
                        <a:pt x="94" y="21"/>
                      </a:lnTo>
                      <a:lnTo>
                        <a:pt x="94" y="19"/>
                      </a:lnTo>
                      <a:lnTo>
                        <a:pt x="94" y="21"/>
                      </a:lnTo>
                      <a:lnTo>
                        <a:pt x="92" y="21"/>
                      </a:lnTo>
                      <a:lnTo>
                        <a:pt x="92" y="19"/>
                      </a:lnTo>
                      <a:lnTo>
                        <a:pt x="90" y="19"/>
                      </a:lnTo>
                      <a:lnTo>
                        <a:pt x="90" y="17"/>
                      </a:lnTo>
                      <a:lnTo>
                        <a:pt x="90" y="19"/>
                      </a:lnTo>
                      <a:lnTo>
                        <a:pt x="90" y="17"/>
                      </a:lnTo>
                      <a:lnTo>
                        <a:pt x="90" y="19"/>
                      </a:lnTo>
                      <a:lnTo>
                        <a:pt x="92" y="19"/>
                      </a:lnTo>
                      <a:lnTo>
                        <a:pt x="92" y="21"/>
                      </a:lnTo>
                      <a:lnTo>
                        <a:pt x="90" y="21"/>
                      </a:lnTo>
                      <a:lnTo>
                        <a:pt x="90" y="23"/>
                      </a:lnTo>
                      <a:lnTo>
                        <a:pt x="92" y="21"/>
                      </a:lnTo>
                      <a:lnTo>
                        <a:pt x="90" y="21"/>
                      </a:lnTo>
                      <a:lnTo>
                        <a:pt x="92" y="21"/>
                      </a:lnTo>
                      <a:lnTo>
                        <a:pt x="92" y="23"/>
                      </a:lnTo>
                      <a:lnTo>
                        <a:pt x="94" y="23"/>
                      </a:lnTo>
                      <a:lnTo>
                        <a:pt x="92" y="23"/>
                      </a:lnTo>
                      <a:lnTo>
                        <a:pt x="94" y="23"/>
                      </a:lnTo>
                      <a:lnTo>
                        <a:pt x="96" y="25"/>
                      </a:lnTo>
                      <a:lnTo>
                        <a:pt x="94" y="25"/>
                      </a:lnTo>
                      <a:lnTo>
                        <a:pt x="96" y="25"/>
                      </a:lnTo>
                      <a:lnTo>
                        <a:pt x="96" y="27"/>
                      </a:lnTo>
                      <a:lnTo>
                        <a:pt x="96" y="25"/>
                      </a:lnTo>
                      <a:lnTo>
                        <a:pt x="96" y="27"/>
                      </a:lnTo>
                      <a:lnTo>
                        <a:pt x="96" y="25"/>
                      </a:lnTo>
                      <a:lnTo>
                        <a:pt x="94" y="25"/>
                      </a:lnTo>
                      <a:lnTo>
                        <a:pt x="94" y="27"/>
                      </a:lnTo>
                      <a:lnTo>
                        <a:pt x="92" y="27"/>
                      </a:lnTo>
                      <a:lnTo>
                        <a:pt x="94" y="27"/>
                      </a:lnTo>
                      <a:lnTo>
                        <a:pt x="96" y="27"/>
                      </a:lnTo>
                      <a:lnTo>
                        <a:pt x="96" y="29"/>
                      </a:lnTo>
                      <a:lnTo>
                        <a:pt x="96" y="31"/>
                      </a:lnTo>
                      <a:lnTo>
                        <a:pt x="96" y="29"/>
                      </a:lnTo>
                      <a:lnTo>
                        <a:pt x="96" y="31"/>
                      </a:lnTo>
                      <a:lnTo>
                        <a:pt x="94" y="31"/>
                      </a:lnTo>
                      <a:lnTo>
                        <a:pt x="94" y="29"/>
                      </a:lnTo>
                      <a:lnTo>
                        <a:pt x="94" y="31"/>
                      </a:lnTo>
                      <a:lnTo>
                        <a:pt x="96" y="31"/>
                      </a:lnTo>
                      <a:lnTo>
                        <a:pt x="94" y="31"/>
                      </a:lnTo>
                      <a:lnTo>
                        <a:pt x="94" y="29"/>
                      </a:lnTo>
                      <a:lnTo>
                        <a:pt x="92" y="29"/>
                      </a:lnTo>
                      <a:lnTo>
                        <a:pt x="92" y="27"/>
                      </a:lnTo>
                      <a:lnTo>
                        <a:pt x="90" y="27"/>
                      </a:lnTo>
                      <a:lnTo>
                        <a:pt x="92" y="27"/>
                      </a:lnTo>
                      <a:lnTo>
                        <a:pt x="92" y="29"/>
                      </a:lnTo>
                      <a:lnTo>
                        <a:pt x="90" y="29"/>
                      </a:lnTo>
                      <a:lnTo>
                        <a:pt x="92" y="29"/>
                      </a:lnTo>
                      <a:lnTo>
                        <a:pt x="94" y="29"/>
                      </a:lnTo>
                      <a:lnTo>
                        <a:pt x="94" y="31"/>
                      </a:lnTo>
                      <a:lnTo>
                        <a:pt x="94" y="33"/>
                      </a:lnTo>
                      <a:lnTo>
                        <a:pt x="92" y="33"/>
                      </a:lnTo>
                      <a:lnTo>
                        <a:pt x="92" y="31"/>
                      </a:lnTo>
                      <a:lnTo>
                        <a:pt x="92" y="33"/>
                      </a:lnTo>
                      <a:lnTo>
                        <a:pt x="92" y="31"/>
                      </a:lnTo>
                      <a:lnTo>
                        <a:pt x="92" y="33"/>
                      </a:lnTo>
                      <a:lnTo>
                        <a:pt x="92" y="31"/>
                      </a:lnTo>
                      <a:lnTo>
                        <a:pt x="90" y="31"/>
                      </a:lnTo>
                      <a:lnTo>
                        <a:pt x="90" y="33"/>
                      </a:lnTo>
                      <a:lnTo>
                        <a:pt x="92" y="33"/>
                      </a:lnTo>
                      <a:lnTo>
                        <a:pt x="92" y="31"/>
                      </a:lnTo>
                      <a:lnTo>
                        <a:pt x="92" y="33"/>
                      </a:lnTo>
                      <a:lnTo>
                        <a:pt x="94" y="33"/>
                      </a:lnTo>
                      <a:lnTo>
                        <a:pt x="92" y="33"/>
                      </a:lnTo>
                      <a:lnTo>
                        <a:pt x="94" y="33"/>
                      </a:lnTo>
                      <a:lnTo>
                        <a:pt x="94" y="34"/>
                      </a:lnTo>
                      <a:lnTo>
                        <a:pt x="92" y="34"/>
                      </a:lnTo>
                      <a:lnTo>
                        <a:pt x="94" y="34"/>
                      </a:lnTo>
                      <a:lnTo>
                        <a:pt x="94" y="33"/>
                      </a:lnTo>
                      <a:lnTo>
                        <a:pt x="94" y="34"/>
                      </a:lnTo>
                      <a:lnTo>
                        <a:pt x="92" y="34"/>
                      </a:lnTo>
                      <a:lnTo>
                        <a:pt x="94" y="34"/>
                      </a:lnTo>
                      <a:lnTo>
                        <a:pt x="92" y="34"/>
                      </a:lnTo>
                      <a:lnTo>
                        <a:pt x="92" y="36"/>
                      </a:lnTo>
                      <a:lnTo>
                        <a:pt x="94" y="36"/>
                      </a:lnTo>
                      <a:lnTo>
                        <a:pt x="92" y="36"/>
                      </a:lnTo>
                      <a:lnTo>
                        <a:pt x="94" y="36"/>
                      </a:lnTo>
                      <a:lnTo>
                        <a:pt x="94" y="38"/>
                      </a:lnTo>
                      <a:lnTo>
                        <a:pt x="92" y="38"/>
                      </a:lnTo>
                      <a:lnTo>
                        <a:pt x="92" y="40"/>
                      </a:lnTo>
                      <a:lnTo>
                        <a:pt x="92" y="42"/>
                      </a:lnTo>
                      <a:lnTo>
                        <a:pt x="92" y="44"/>
                      </a:lnTo>
                      <a:lnTo>
                        <a:pt x="92" y="46"/>
                      </a:lnTo>
                      <a:lnTo>
                        <a:pt x="92" y="48"/>
                      </a:lnTo>
                      <a:lnTo>
                        <a:pt x="92" y="50"/>
                      </a:lnTo>
                      <a:lnTo>
                        <a:pt x="94" y="50"/>
                      </a:lnTo>
                      <a:lnTo>
                        <a:pt x="94" y="52"/>
                      </a:lnTo>
                      <a:lnTo>
                        <a:pt x="96" y="52"/>
                      </a:lnTo>
                      <a:lnTo>
                        <a:pt x="96" y="54"/>
                      </a:lnTo>
                      <a:lnTo>
                        <a:pt x="98" y="54"/>
                      </a:lnTo>
                      <a:lnTo>
                        <a:pt x="98" y="56"/>
                      </a:lnTo>
                      <a:lnTo>
                        <a:pt x="96" y="56"/>
                      </a:lnTo>
                      <a:lnTo>
                        <a:pt x="98" y="56"/>
                      </a:lnTo>
                      <a:lnTo>
                        <a:pt x="96" y="56"/>
                      </a:lnTo>
                      <a:lnTo>
                        <a:pt x="96" y="58"/>
                      </a:lnTo>
                      <a:lnTo>
                        <a:pt x="94" y="58"/>
                      </a:lnTo>
                      <a:lnTo>
                        <a:pt x="96" y="58"/>
                      </a:lnTo>
                      <a:lnTo>
                        <a:pt x="96" y="56"/>
                      </a:lnTo>
                      <a:lnTo>
                        <a:pt x="94" y="56"/>
                      </a:lnTo>
                      <a:lnTo>
                        <a:pt x="96" y="56"/>
                      </a:lnTo>
                      <a:lnTo>
                        <a:pt x="94" y="56"/>
                      </a:lnTo>
                      <a:lnTo>
                        <a:pt x="94" y="58"/>
                      </a:lnTo>
                      <a:lnTo>
                        <a:pt x="94" y="56"/>
                      </a:lnTo>
                      <a:lnTo>
                        <a:pt x="94" y="58"/>
                      </a:lnTo>
                      <a:lnTo>
                        <a:pt x="94" y="56"/>
                      </a:lnTo>
                      <a:lnTo>
                        <a:pt x="94" y="54"/>
                      </a:lnTo>
                      <a:lnTo>
                        <a:pt x="94" y="52"/>
                      </a:lnTo>
                      <a:lnTo>
                        <a:pt x="94" y="54"/>
                      </a:lnTo>
                      <a:lnTo>
                        <a:pt x="92" y="54"/>
                      </a:lnTo>
                      <a:lnTo>
                        <a:pt x="90" y="54"/>
                      </a:lnTo>
                      <a:lnTo>
                        <a:pt x="90" y="52"/>
                      </a:lnTo>
                      <a:lnTo>
                        <a:pt x="90" y="50"/>
                      </a:lnTo>
                      <a:lnTo>
                        <a:pt x="90" y="52"/>
                      </a:lnTo>
                      <a:lnTo>
                        <a:pt x="88" y="52"/>
                      </a:lnTo>
                      <a:lnTo>
                        <a:pt x="88" y="50"/>
                      </a:lnTo>
                      <a:lnTo>
                        <a:pt x="88" y="48"/>
                      </a:lnTo>
                      <a:lnTo>
                        <a:pt x="88" y="46"/>
                      </a:lnTo>
                      <a:lnTo>
                        <a:pt x="88" y="44"/>
                      </a:lnTo>
                      <a:lnTo>
                        <a:pt x="87" y="44"/>
                      </a:lnTo>
                      <a:lnTo>
                        <a:pt x="88" y="44"/>
                      </a:lnTo>
                      <a:lnTo>
                        <a:pt x="87" y="44"/>
                      </a:lnTo>
                      <a:lnTo>
                        <a:pt x="88" y="44"/>
                      </a:lnTo>
                      <a:lnTo>
                        <a:pt x="88" y="46"/>
                      </a:lnTo>
                      <a:lnTo>
                        <a:pt x="88" y="48"/>
                      </a:lnTo>
                      <a:lnTo>
                        <a:pt x="87" y="48"/>
                      </a:lnTo>
                      <a:lnTo>
                        <a:pt x="88" y="48"/>
                      </a:lnTo>
                      <a:lnTo>
                        <a:pt x="88" y="50"/>
                      </a:lnTo>
                      <a:lnTo>
                        <a:pt x="87" y="50"/>
                      </a:lnTo>
                      <a:lnTo>
                        <a:pt x="88" y="50"/>
                      </a:lnTo>
                      <a:lnTo>
                        <a:pt x="88" y="52"/>
                      </a:lnTo>
                      <a:lnTo>
                        <a:pt x="90" y="52"/>
                      </a:lnTo>
                      <a:lnTo>
                        <a:pt x="90" y="54"/>
                      </a:lnTo>
                      <a:lnTo>
                        <a:pt x="92" y="54"/>
                      </a:lnTo>
                      <a:lnTo>
                        <a:pt x="92" y="56"/>
                      </a:lnTo>
                      <a:lnTo>
                        <a:pt x="94" y="56"/>
                      </a:lnTo>
                      <a:lnTo>
                        <a:pt x="92" y="56"/>
                      </a:lnTo>
                      <a:lnTo>
                        <a:pt x="94" y="56"/>
                      </a:lnTo>
                      <a:lnTo>
                        <a:pt x="94" y="58"/>
                      </a:lnTo>
                      <a:lnTo>
                        <a:pt x="94" y="56"/>
                      </a:lnTo>
                      <a:lnTo>
                        <a:pt x="94" y="58"/>
                      </a:lnTo>
                      <a:lnTo>
                        <a:pt x="96" y="58"/>
                      </a:lnTo>
                      <a:lnTo>
                        <a:pt x="98" y="58"/>
                      </a:lnTo>
                      <a:lnTo>
                        <a:pt x="98" y="59"/>
                      </a:lnTo>
                      <a:lnTo>
                        <a:pt x="96" y="59"/>
                      </a:lnTo>
                      <a:lnTo>
                        <a:pt x="96" y="61"/>
                      </a:lnTo>
                      <a:lnTo>
                        <a:pt x="98" y="61"/>
                      </a:lnTo>
                      <a:lnTo>
                        <a:pt x="98" y="63"/>
                      </a:lnTo>
                      <a:lnTo>
                        <a:pt x="100" y="63"/>
                      </a:lnTo>
                      <a:lnTo>
                        <a:pt x="100" y="65"/>
                      </a:lnTo>
                      <a:lnTo>
                        <a:pt x="98" y="65"/>
                      </a:lnTo>
                      <a:lnTo>
                        <a:pt x="98" y="63"/>
                      </a:lnTo>
                      <a:lnTo>
                        <a:pt x="98" y="65"/>
                      </a:lnTo>
                      <a:lnTo>
                        <a:pt x="98" y="67"/>
                      </a:lnTo>
                      <a:lnTo>
                        <a:pt x="100" y="67"/>
                      </a:lnTo>
                      <a:lnTo>
                        <a:pt x="100" y="69"/>
                      </a:lnTo>
                      <a:lnTo>
                        <a:pt x="100" y="67"/>
                      </a:lnTo>
                      <a:lnTo>
                        <a:pt x="98" y="67"/>
                      </a:lnTo>
                      <a:lnTo>
                        <a:pt x="96" y="67"/>
                      </a:lnTo>
                      <a:lnTo>
                        <a:pt x="96" y="65"/>
                      </a:lnTo>
                      <a:lnTo>
                        <a:pt x="96" y="63"/>
                      </a:lnTo>
                      <a:lnTo>
                        <a:pt x="96" y="61"/>
                      </a:lnTo>
                      <a:lnTo>
                        <a:pt x="94" y="61"/>
                      </a:lnTo>
                      <a:lnTo>
                        <a:pt x="96" y="63"/>
                      </a:lnTo>
                      <a:lnTo>
                        <a:pt x="96" y="61"/>
                      </a:lnTo>
                      <a:lnTo>
                        <a:pt x="96" y="63"/>
                      </a:lnTo>
                      <a:lnTo>
                        <a:pt x="94" y="63"/>
                      </a:lnTo>
                      <a:lnTo>
                        <a:pt x="94" y="65"/>
                      </a:lnTo>
                      <a:lnTo>
                        <a:pt x="94" y="63"/>
                      </a:lnTo>
                      <a:lnTo>
                        <a:pt x="92" y="63"/>
                      </a:lnTo>
                      <a:lnTo>
                        <a:pt x="94" y="63"/>
                      </a:lnTo>
                      <a:lnTo>
                        <a:pt x="92" y="63"/>
                      </a:lnTo>
                      <a:lnTo>
                        <a:pt x="94" y="63"/>
                      </a:lnTo>
                      <a:lnTo>
                        <a:pt x="92" y="63"/>
                      </a:lnTo>
                      <a:lnTo>
                        <a:pt x="94" y="63"/>
                      </a:lnTo>
                      <a:lnTo>
                        <a:pt x="94" y="65"/>
                      </a:lnTo>
                      <a:lnTo>
                        <a:pt x="92" y="65"/>
                      </a:lnTo>
                      <a:lnTo>
                        <a:pt x="92" y="63"/>
                      </a:lnTo>
                      <a:lnTo>
                        <a:pt x="92" y="61"/>
                      </a:lnTo>
                      <a:lnTo>
                        <a:pt x="90" y="61"/>
                      </a:lnTo>
                      <a:lnTo>
                        <a:pt x="88" y="61"/>
                      </a:lnTo>
                      <a:lnTo>
                        <a:pt x="88" y="59"/>
                      </a:lnTo>
                      <a:lnTo>
                        <a:pt x="90" y="59"/>
                      </a:lnTo>
                      <a:lnTo>
                        <a:pt x="88" y="58"/>
                      </a:lnTo>
                      <a:lnTo>
                        <a:pt x="88" y="59"/>
                      </a:lnTo>
                      <a:lnTo>
                        <a:pt x="88" y="58"/>
                      </a:lnTo>
                      <a:lnTo>
                        <a:pt x="88" y="59"/>
                      </a:lnTo>
                      <a:lnTo>
                        <a:pt x="87" y="59"/>
                      </a:lnTo>
                      <a:lnTo>
                        <a:pt x="87" y="61"/>
                      </a:lnTo>
                      <a:lnTo>
                        <a:pt x="87" y="59"/>
                      </a:lnTo>
                      <a:lnTo>
                        <a:pt x="87" y="58"/>
                      </a:lnTo>
                      <a:lnTo>
                        <a:pt x="87" y="59"/>
                      </a:lnTo>
                      <a:lnTo>
                        <a:pt x="87" y="61"/>
                      </a:lnTo>
                      <a:lnTo>
                        <a:pt x="85" y="61"/>
                      </a:lnTo>
                      <a:lnTo>
                        <a:pt x="85" y="59"/>
                      </a:lnTo>
                      <a:lnTo>
                        <a:pt x="85" y="61"/>
                      </a:lnTo>
                      <a:lnTo>
                        <a:pt x="87" y="61"/>
                      </a:lnTo>
                      <a:lnTo>
                        <a:pt x="85" y="61"/>
                      </a:lnTo>
                      <a:lnTo>
                        <a:pt x="85" y="59"/>
                      </a:lnTo>
                      <a:lnTo>
                        <a:pt x="85" y="58"/>
                      </a:lnTo>
                      <a:lnTo>
                        <a:pt x="83" y="58"/>
                      </a:lnTo>
                      <a:lnTo>
                        <a:pt x="83" y="56"/>
                      </a:lnTo>
                      <a:lnTo>
                        <a:pt x="85" y="56"/>
                      </a:lnTo>
                      <a:lnTo>
                        <a:pt x="83" y="56"/>
                      </a:lnTo>
                      <a:lnTo>
                        <a:pt x="83" y="54"/>
                      </a:lnTo>
                      <a:lnTo>
                        <a:pt x="81" y="54"/>
                      </a:lnTo>
                      <a:lnTo>
                        <a:pt x="81" y="56"/>
                      </a:lnTo>
                      <a:lnTo>
                        <a:pt x="83" y="56"/>
                      </a:lnTo>
                      <a:lnTo>
                        <a:pt x="83" y="58"/>
                      </a:lnTo>
                      <a:lnTo>
                        <a:pt x="83" y="59"/>
                      </a:lnTo>
                      <a:lnTo>
                        <a:pt x="81" y="59"/>
                      </a:lnTo>
                      <a:lnTo>
                        <a:pt x="81" y="58"/>
                      </a:lnTo>
                      <a:lnTo>
                        <a:pt x="79" y="58"/>
                      </a:lnTo>
                      <a:lnTo>
                        <a:pt x="81" y="56"/>
                      </a:lnTo>
                      <a:lnTo>
                        <a:pt x="79" y="56"/>
                      </a:lnTo>
                      <a:lnTo>
                        <a:pt x="79" y="58"/>
                      </a:lnTo>
                      <a:lnTo>
                        <a:pt x="79" y="56"/>
                      </a:lnTo>
                      <a:lnTo>
                        <a:pt x="79" y="54"/>
                      </a:lnTo>
                      <a:lnTo>
                        <a:pt x="77" y="54"/>
                      </a:lnTo>
                      <a:lnTo>
                        <a:pt x="77" y="52"/>
                      </a:lnTo>
                      <a:lnTo>
                        <a:pt x="77" y="50"/>
                      </a:lnTo>
                      <a:lnTo>
                        <a:pt x="77" y="52"/>
                      </a:lnTo>
                      <a:lnTo>
                        <a:pt x="75" y="52"/>
                      </a:lnTo>
                      <a:lnTo>
                        <a:pt x="75" y="54"/>
                      </a:lnTo>
                      <a:lnTo>
                        <a:pt x="75" y="52"/>
                      </a:lnTo>
                      <a:lnTo>
                        <a:pt x="73" y="52"/>
                      </a:lnTo>
                      <a:lnTo>
                        <a:pt x="75" y="52"/>
                      </a:lnTo>
                      <a:lnTo>
                        <a:pt x="73" y="52"/>
                      </a:lnTo>
                      <a:lnTo>
                        <a:pt x="73" y="54"/>
                      </a:lnTo>
                      <a:lnTo>
                        <a:pt x="73" y="56"/>
                      </a:lnTo>
                      <a:lnTo>
                        <a:pt x="71" y="56"/>
                      </a:lnTo>
                      <a:lnTo>
                        <a:pt x="69" y="56"/>
                      </a:lnTo>
                      <a:lnTo>
                        <a:pt x="69" y="54"/>
                      </a:lnTo>
                      <a:lnTo>
                        <a:pt x="69" y="52"/>
                      </a:lnTo>
                      <a:lnTo>
                        <a:pt x="69" y="50"/>
                      </a:lnTo>
                      <a:lnTo>
                        <a:pt x="69" y="48"/>
                      </a:lnTo>
                      <a:lnTo>
                        <a:pt x="71" y="48"/>
                      </a:lnTo>
                      <a:lnTo>
                        <a:pt x="69" y="48"/>
                      </a:lnTo>
                      <a:lnTo>
                        <a:pt x="71" y="48"/>
                      </a:lnTo>
                      <a:lnTo>
                        <a:pt x="73" y="48"/>
                      </a:lnTo>
                      <a:lnTo>
                        <a:pt x="71" y="48"/>
                      </a:lnTo>
                      <a:lnTo>
                        <a:pt x="73" y="48"/>
                      </a:lnTo>
                      <a:lnTo>
                        <a:pt x="73" y="46"/>
                      </a:lnTo>
                      <a:lnTo>
                        <a:pt x="71" y="46"/>
                      </a:lnTo>
                      <a:lnTo>
                        <a:pt x="71" y="48"/>
                      </a:lnTo>
                      <a:lnTo>
                        <a:pt x="71" y="46"/>
                      </a:lnTo>
                      <a:lnTo>
                        <a:pt x="71" y="48"/>
                      </a:lnTo>
                      <a:lnTo>
                        <a:pt x="71" y="46"/>
                      </a:lnTo>
                      <a:lnTo>
                        <a:pt x="73" y="46"/>
                      </a:lnTo>
                      <a:lnTo>
                        <a:pt x="73" y="44"/>
                      </a:lnTo>
                      <a:lnTo>
                        <a:pt x="75" y="44"/>
                      </a:lnTo>
                      <a:lnTo>
                        <a:pt x="75" y="42"/>
                      </a:lnTo>
                      <a:lnTo>
                        <a:pt x="77" y="42"/>
                      </a:lnTo>
                      <a:lnTo>
                        <a:pt x="79" y="42"/>
                      </a:lnTo>
                      <a:lnTo>
                        <a:pt x="77" y="42"/>
                      </a:lnTo>
                      <a:lnTo>
                        <a:pt x="77" y="40"/>
                      </a:lnTo>
                      <a:lnTo>
                        <a:pt x="77" y="38"/>
                      </a:lnTo>
                      <a:lnTo>
                        <a:pt x="77" y="36"/>
                      </a:lnTo>
                      <a:lnTo>
                        <a:pt x="79" y="36"/>
                      </a:lnTo>
                      <a:lnTo>
                        <a:pt x="79" y="34"/>
                      </a:lnTo>
                      <a:lnTo>
                        <a:pt x="81" y="34"/>
                      </a:lnTo>
                      <a:lnTo>
                        <a:pt x="81" y="33"/>
                      </a:lnTo>
                      <a:lnTo>
                        <a:pt x="79" y="33"/>
                      </a:lnTo>
                      <a:lnTo>
                        <a:pt x="79" y="31"/>
                      </a:lnTo>
                      <a:lnTo>
                        <a:pt x="77" y="31"/>
                      </a:lnTo>
                      <a:lnTo>
                        <a:pt x="75" y="31"/>
                      </a:lnTo>
                      <a:lnTo>
                        <a:pt x="75" y="33"/>
                      </a:lnTo>
                      <a:lnTo>
                        <a:pt x="73" y="33"/>
                      </a:lnTo>
                      <a:lnTo>
                        <a:pt x="73" y="31"/>
                      </a:lnTo>
                      <a:lnTo>
                        <a:pt x="71" y="31"/>
                      </a:lnTo>
                      <a:lnTo>
                        <a:pt x="69" y="31"/>
                      </a:lnTo>
                      <a:lnTo>
                        <a:pt x="69" y="29"/>
                      </a:lnTo>
                      <a:lnTo>
                        <a:pt x="69" y="27"/>
                      </a:lnTo>
                      <a:lnTo>
                        <a:pt x="67" y="27"/>
                      </a:lnTo>
                      <a:lnTo>
                        <a:pt x="65" y="27"/>
                      </a:lnTo>
                      <a:lnTo>
                        <a:pt x="63" y="27"/>
                      </a:lnTo>
                      <a:lnTo>
                        <a:pt x="63" y="25"/>
                      </a:lnTo>
                      <a:lnTo>
                        <a:pt x="62" y="25"/>
                      </a:lnTo>
                      <a:lnTo>
                        <a:pt x="62" y="23"/>
                      </a:lnTo>
                      <a:lnTo>
                        <a:pt x="63" y="23"/>
                      </a:lnTo>
                      <a:lnTo>
                        <a:pt x="63" y="21"/>
                      </a:lnTo>
                      <a:lnTo>
                        <a:pt x="63" y="19"/>
                      </a:lnTo>
                      <a:lnTo>
                        <a:pt x="62" y="19"/>
                      </a:lnTo>
                      <a:lnTo>
                        <a:pt x="60" y="19"/>
                      </a:lnTo>
                      <a:lnTo>
                        <a:pt x="60" y="17"/>
                      </a:lnTo>
                      <a:lnTo>
                        <a:pt x="58" y="17"/>
                      </a:lnTo>
                      <a:lnTo>
                        <a:pt x="56" y="17"/>
                      </a:lnTo>
                      <a:lnTo>
                        <a:pt x="54" y="17"/>
                      </a:lnTo>
                      <a:lnTo>
                        <a:pt x="54" y="15"/>
                      </a:lnTo>
                      <a:lnTo>
                        <a:pt x="54" y="13"/>
                      </a:lnTo>
                      <a:lnTo>
                        <a:pt x="54" y="11"/>
                      </a:lnTo>
                      <a:lnTo>
                        <a:pt x="52" y="11"/>
                      </a:lnTo>
                      <a:lnTo>
                        <a:pt x="54" y="11"/>
                      </a:lnTo>
                      <a:lnTo>
                        <a:pt x="52" y="11"/>
                      </a:lnTo>
                      <a:lnTo>
                        <a:pt x="54" y="11"/>
                      </a:lnTo>
                      <a:lnTo>
                        <a:pt x="52" y="11"/>
                      </a:lnTo>
                      <a:lnTo>
                        <a:pt x="52" y="10"/>
                      </a:lnTo>
                      <a:lnTo>
                        <a:pt x="54" y="10"/>
                      </a:lnTo>
                      <a:lnTo>
                        <a:pt x="52" y="10"/>
                      </a:lnTo>
                      <a:lnTo>
                        <a:pt x="52" y="8"/>
                      </a:lnTo>
                      <a:lnTo>
                        <a:pt x="52" y="10"/>
                      </a:lnTo>
                      <a:lnTo>
                        <a:pt x="50" y="10"/>
                      </a:lnTo>
                      <a:lnTo>
                        <a:pt x="50" y="8"/>
                      </a:lnTo>
                      <a:lnTo>
                        <a:pt x="52" y="8"/>
                      </a:lnTo>
                      <a:lnTo>
                        <a:pt x="52" y="6"/>
                      </a:lnTo>
                      <a:lnTo>
                        <a:pt x="50" y="6"/>
                      </a:lnTo>
                      <a:lnTo>
                        <a:pt x="50" y="4"/>
                      </a:lnTo>
                      <a:lnTo>
                        <a:pt x="50" y="6"/>
                      </a:lnTo>
                      <a:lnTo>
                        <a:pt x="48" y="6"/>
                      </a:lnTo>
                      <a:lnTo>
                        <a:pt x="48" y="4"/>
                      </a:lnTo>
                      <a:lnTo>
                        <a:pt x="48" y="6"/>
                      </a:lnTo>
                      <a:lnTo>
                        <a:pt x="46" y="6"/>
                      </a:lnTo>
                      <a:lnTo>
                        <a:pt x="46" y="4"/>
                      </a:lnTo>
                      <a:lnTo>
                        <a:pt x="44" y="4"/>
                      </a:lnTo>
                      <a:lnTo>
                        <a:pt x="44" y="2"/>
                      </a:lnTo>
                      <a:lnTo>
                        <a:pt x="42" y="2"/>
                      </a:lnTo>
                      <a:lnTo>
                        <a:pt x="40" y="2"/>
                      </a:lnTo>
                      <a:lnTo>
                        <a:pt x="39" y="2"/>
                      </a:lnTo>
                      <a:lnTo>
                        <a:pt x="39" y="4"/>
                      </a:lnTo>
                      <a:lnTo>
                        <a:pt x="37" y="4"/>
                      </a:lnTo>
                      <a:lnTo>
                        <a:pt x="35" y="4"/>
                      </a:lnTo>
                      <a:lnTo>
                        <a:pt x="35" y="6"/>
                      </a:lnTo>
                      <a:lnTo>
                        <a:pt x="35" y="4"/>
                      </a:lnTo>
                      <a:lnTo>
                        <a:pt x="33" y="4"/>
                      </a:lnTo>
                      <a:lnTo>
                        <a:pt x="33" y="6"/>
                      </a:lnTo>
                      <a:lnTo>
                        <a:pt x="35" y="6"/>
                      </a:lnTo>
                      <a:lnTo>
                        <a:pt x="33" y="6"/>
                      </a:lnTo>
                      <a:lnTo>
                        <a:pt x="33" y="8"/>
                      </a:lnTo>
                      <a:lnTo>
                        <a:pt x="31" y="8"/>
                      </a:lnTo>
                      <a:lnTo>
                        <a:pt x="33" y="8"/>
                      </a:lnTo>
                      <a:lnTo>
                        <a:pt x="31" y="8"/>
                      </a:lnTo>
                      <a:lnTo>
                        <a:pt x="31" y="10"/>
                      </a:lnTo>
                      <a:lnTo>
                        <a:pt x="31" y="8"/>
                      </a:lnTo>
                      <a:lnTo>
                        <a:pt x="29" y="8"/>
                      </a:lnTo>
                      <a:lnTo>
                        <a:pt x="27" y="8"/>
                      </a:lnTo>
                      <a:lnTo>
                        <a:pt x="25" y="8"/>
                      </a:lnTo>
                      <a:lnTo>
                        <a:pt x="23" y="8"/>
                      </a:lnTo>
                      <a:lnTo>
                        <a:pt x="23" y="6"/>
                      </a:lnTo>
                      <a:lnTo>
                        <a:pt x="21" y="6"/>
                      </a:lnTo>
                      <a:lnTo>
                        <a:pt x="23" y="6"/>
                      </a:lnTo>
                      <a:lnTo>
                        <a:pt x="23" y="4"/>
                      </a:lnTo>
                      <a:lnTo>
                        <a:pt x="21" y="4"/>
                      </a:lnTo>
                      <a:lnTo>
                        <a:pt x="21" y="6"/>
                      </a:lnTo>
                      <a:lnTo>
                        <a:pt x="19" y="6"/>
                      </a:lnTo>
                      <a:lnTo>
                        <a:pt x="21" y="6"/>
                      </a:lnTo>
                      <a:lnTo>
                        <a:pt x="21" y="8"/>
                      </a:lnTo>
                      <a:lnTo>
                        <a:pt x="19" y="8"/>
                      </a:lnTo>
                      <a:lnTo>
                        <a:pt x="19" y="6"/>
                      </a:lnTo>
                      <a:lnTo>
                        <a:pt x="19" y="8"/>
                      </a:lnTo>
                      <a:lnTo>
                        <a:pt x="17" y="8"/>
                      </a:lnTo>
                      <a:lnTo>
                        <a:pt x="17" y="10"/>
                      </a:lnTo>
                      <a:lnTo>
                        <a:pt x="17" y="11"/>
                      </a:lnTo>
                      <a:lnTo>
                        <a:pt x="15" y="11"/>
                      </a:lnTo>
                      <a:lnTo>
                        <a:pt x="14" y="11"/>
                      </a:lnTo>
                      <a:lnTo>
                        <a:pt x="14" y="10"/>
                      </a:lnTo>
                      <a:lnTo>
                        <a:pt x="12" y="10"/>
                      </a:lnTo>
                      <a:lnTo>
                        <a:pt x="14" y="10"/>
                      </a:lnTo>
                      <a:lnTo>
                        <a:pt x="12" y="10"/>
                      </a:lnTo>
                      <a:lnTo>
                        <a:pt x="12" y="11"/>
                      </a:lnTo>
                      <a:lnTo>
                        <a:pt x="10" y="11"/>
                      </a:lnTo>
                      <a:lnTo>
                        <a:pt x="12" y="13"/>
                      </a:lnTo>
                      <a:lnTo>
                        <a:pt x="10" y="13"/>
                      </a:lnTo>
                      <a:lnTo>
                        <a:pt x="8" y="13"/>
                      </a:lnTo>
                      <a:lnTo>
                        <a:pt x="8" y="15"/>
                      </a:lnTo>
                      <a:lnTo>
                        <a:pt x="6" y="15"/>
                      </a:lnTo>
                      <a:lnTo>
                        <a:pt x="6" y="17"/>
                      </a:lnTo>
                      <a:lnTo>
                        <a:pt x="4" y="17"/>
                      </a:lnTo>
                      <a:lnTo>
                        <a:pt x="4" y="19"/>
                      </a:lnTo>
                      <a:lnTo>
                        <a:pt x="2" y="19"/>
                      </a:lnTo>
                      <a:lnTo>
                        <a:pt x="2" y="21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0" y="13"/>
                      </a:lnTo>
                      <a:lnTo>
                        <a:pt x="0" y="8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31" y="0"/>
                      </a:lnTo>
                      <a:lnTo>
                        <a:pt x="33" y="0"/>
                      </a:lnTo>
                      <a:lnTo>
                        <a:pt x="35" y="0"/>
                      </a:lnTo>
                      <a:lnTo>
                        <a:pt x="37" y="0"/>
                      </a:lnTo>
                      <a:lnTo>
                        <a:pt x="39" y="0"/>
                      </a:lnTo>
                      <a:lnTo>
                        <a:pt x="40" y="0"/>
                      </a:lnTo>
                      <a:lnTo>
                        <a:pt x="42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50" y="0"/>
                      </a:lnTo>
                      <a:lnTo>
                        <a:pt x="52" y="0"/>
                      </a:lnTo>
                      <a:lnTo>
                        <a:pt x="54" y="0"/>
                      </a:lnTo>
                      <a:lnTo>
                        <a:pt x="56" y="0"/>
                      </a:lnTo>
                      <a:lnTo>
                        <a:pt x="58" y="0"/>
                      </a:lnTo>
                      <a:lnTo>
                        <a:pt x="60" y="0"/>
                      </a:lnTo>
                      <a:lnTo>
                        <a:pt x="62" y="0"/>
                      </a:lnTo>
                      <a:lnTo>
                        <a:pt x="63" y="0"/>
                      </a:lnTo>
                      <a:lnTo>
                        <a:pt x="65" y="0"/>
                      </a:lnTo>
                      <a:lnTo>
                        <a:pt x="67" y="0"/>
                      </a:lnTo>
                      <a:lnTo>
                        <a:pt x="69" y="0"/>
                      </a:lnTo>
                      <a:lnTo>
                        <a:pt x="71" y="0"/>
                      </a:lnTo>
                      <a:lnTo>
                        <a:pt x="73" y="0"/>
                      </a:lnTo>
                      <a:lnTo>
                        <a:pt x="75" y="0"/>
                      </a:lnTo>
                      <a:lnTo>
                        <a:pt x="77" y="0"/>
                      </a:lnTo>
                      <a:lnTo>
                        <a:pt x="79" y="0"/>
                      </a:lnTo>
                      <a:lnTo>
                        <a:pt x="81" y="0"/>
                      </a:lnTo>
                      <a:lnTo>
                        <a:pt x="83" y="0"/>
                      </a:lnTo>
                      <a:lnTo>
                        <a:pt x="85" y="0"/>
                      </a:lnTo>
                      <a:lnTo>
                        <a:pt x="87" y="0"/>
                      </a:lnTo>
                      <a:lnTo>
                        <a:pt x="88" y="0"/>
                      </a:lnTo>
                      <a:lnTo>
                        <a:pt x="90" y="0"/>
                      </a:lnTo>
                      <a:lnTo>
                        <a:pt x="92" y="0"/>
                      </a:lnTo>
                      <a:lnTo>
                        <a:pt x="94" y="0"/>
                      </a:lnTo>
                      <a:lnTo>
                        <a:pt x="96" y="0"/>
                      </a:lnTo>
                      <a:lnTo>
                        <a:pt x="98" y="0"/>
                      </a:lnTo>
                      <a:lnTo>
                        <a:pt x="100" y="0"/>
                      </a:lnTo>
                      <a:lnTo>
                        <a:pt x="102" y="0"/>
                      </a:lnTo>
                      <a:lnTo>
                        <a:pt x="104" y="0"/>
                      </a:lnTo>
                      <a:lnTo>
                        <a:pt x="106" y="0"/>
                      </a:lnTo>
                      <a:lnTo>
                        <a:pt x="108" y="0"/>
                      </a:lnTo>
                      <a:lnTo>
                        <a:pt x="110" y="0"/>
                      </a:lnTo>
                      <a:lnTo>
                        <a:pt x="111" y="0"/>
                      </a:lnTo>
                      <a:lnTo>
                        <a:pt x="113" y="0"/>
                      </a:lnTo>
                      <a:lnTo>
                        <a:pt x="115" y="0"/>
                      </a:lnTo>
                      <a:lnTo>
                        <a:pt x="115" y="2"/>
                      </a:lnTo>
                      <a:lnTo>
                        <a:pt x="115" y="4"/>
                      </a:lnTo>
                      <a:lnTo>
                        <a:pt x="115" y="6"/>
                      </a:lnTo>
                      <a:lnTo>
                        <a:pt x="115" y="8"/>
                      </a:lnTo>
                      <a:lnTo>
                        <a:pt x="117" y="8"/>
                      </a:lnTo>
                      <a:lnTo>
                        <a:pt x="117" y="10"/>
                      </a:lnTo>
                      <a:lnTo>
                        <a:pt x="117" y="11"/>
                      </a:lnTo>
                      <a:lnTo>
                        <a:pt x="117" y="13"/>
                      </a:lnTo>
                      <a:lnTo>
                        <a:pt x="117" y="15"/>
                      </a:lnTo>
                      <a:lnTo>
                        <a:pt x="117" y="17"/>
                      </a:lnTo>
                      <a:lnTo>
                        <a:pt x="117" y="19"/>
                      </a:lnTo>
                      <a:lnTo>
                        <a:pt x="117" y="21"/>
                      </a:lnTo>
                      <a:lnTo>
                        <a:pt x="117" y="23"/>
                      </a:lnTo>
                      <a:lnTo>
                        <a:pt x="117" y="25"/>
                      </a:lnTo>
                      <a:lnTo>
                        <a:pt x="117" y="27"/>
                      </a:lnTo>
                      <a:lnTo>
                        <a:pt x="117" y="29"/>
                      </a:lnTo>
                      <a:lnTo>
                        <a:pt x="117" y="31"/>
                      </a:lnTo>
                      <a:lnTo>
                        <a:pt x="117" y="33"/>
                      </a:lnTo>
                      <a:lnTo>
                        <a:pt x="117" y="34"/>
                      </a:lnTo>
                      <a:lnTo>
                        <a:pt x="117" y="36"/>
                      </a:lnTo>
                      <a:lnTo>
                        <a:pt x="117" y="38"/>
                      </a:lnTo>
                      <a:lnTo>
                        <a:pt x="119" y="38"/>
                      </a:lnTo>
                      <a:lnTo>
                        <a:pt x="119" y="40"/>
                      </a:lnTo>
                      <a:lnTo>
                        <a:pt x="119" y="42"/>
                      </a:lnTo>
                      <a:lnTo>
                        <a:pt x="119" y="44"/>
                      </a:lnTo>
                      <a:lnTo>
                        <a:pt x="119" y="46"/>
                      </a:lnTo>
                      <a:lnTo>
                        <a:pt x="119" y="48"/>
                      </a:lnTo>
                      <a:lnTo>
                        <a:pt x="119" y="50"/>
                      </a:lnTo>
                      <a:lnTo>
                        <a:pt x="119" y="52"/>
                      </a:lnTo>
                      <a:lnTo>
                        <a:pt x="121" y="52"/>
                      </a:lnTo>
                      <a:lnTo>
                        <a:pt x="123" y="52"/>
                      </a:lnTo>
                      <a:lnTo>
                        <a:pt x="125" y="52"/>
                      </a:lnTo>
                      <a:lnTo>
                        <a:pt x="127" y="52"/>
                      </a:lnTo>
                      <a:lnTo>
                        <a:pt x="129" y="52"/>
                      </a:lnTo>
                      <a:lnTo>
                        <a:pt x="131" y="52"/>
                      </a:lnTo>
                      <a:lnTo>
                        <a:pt x="133" y="52"/>
                      </a:lnTo>
                      <a:lnTo>
                        <a:pt x="135" y="52"/>
                      </a:lnTo>
                      <a:lnTo>
                        <a:pt x="136" y="52"/>
                      </a:lnTo>
                      <a:lnTo>
                        <a:pt x="138" y="52"/>
                      </a:lnTo>
                      <a:lnTo>
                        <a:pt x="136" y="52"/>
                      </a:lnTo>
                      <a:lnTo>
                        <a:pt x="136" y="54"/>
                      </a:lnTo>
                      <a:lnTo>
                        <a:pt x="138" y="54"/>
                      </a:lnTo>
                      <a:lnTo>
                        <a:pt x="136" y="54"/>
                      </a:lnTo>
                      <a:lnTo>
                        <a:pt x="138" y="54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60" name="Freeform 1379"/>
                <p:cNvSpPr>
                  <a:spLocks noEditPoints="1"/>
                </p:cNvSpPr>
                <p:nvPr/>
              </p:nvSpPr>
              <p:spPr bwMode="auto">
                <a:xfrm>
                  <a:off x="5662911" y="2507595"/>
                  <a:ext cx="82550" cy="158750"/>
                </a:xfrm>
                <a:custGeom>
                  <a:avLst/>
                  <a:gdLst>
                    <a:gd name="T0" fmla="*/ 35 w 52"/>
                    <a:gd name="T1" fmla="*/ 80 h 100"/>
                    <a:gd name="T2" fmla="*/ 36 w 52"/>
                    <a:gd name="T3" fmla="*/ 80 h 100"/>
                    <a:gd name="T4" fmla="*/ 38 w 52"/>
                    <a:gd name="T5" fmla="*/ 80 h 100"/>
                    <a:gd name="T6" fmla="*/ 38 w 52"/>
                    <a:gd name="T7" fmla="*/ 78 h 100"/>
                    <a:gd name="T8" fmla="*/ 38 w 52"/>
                    <a:gd name="T9" fmla="*/ 78 h 100"/>
                    <a:gd name="T10" fmla="*/ 40 w 52"/>
                    <a:gd name="T11" fmla="*/ 78 h 100"/>
                    <a:gd name="T12" fmla="*/ 40 w 52"/>
                    <a:gd name="T13" fmla="*/ 75 h 100"/>
                    <a:gd name="T14" fmla="*/ 44 w 52"/>
                    <a:gd name="T15" fmla="*/ 71 h 100"/>
                    <a:gd name="T16" fmla="*/ 46 w 52"/>
                    <a:gd name="T17" fmla="*/ 65 h 100"/>
                    <a:gd name="T18" fmla="*/ 42 w 52"/>
                    <a:gd name="T19" fmla="*/ 71 h 100"/>
                    <a:gd name="T20" fmla="*/ 42 w 52"/>
                    <a:gd name="T21" fmla="*/ 73 h 100"/>
                    <a:gd name="T22" fmla="*/ 46 w 52"/>
                    <a:gd name="T23" fmla="*/ 67 h 100"/>
                    <a:gd name="T24" fmla="*/ 6 w 52"/>
                    <a:gd name="T25" fmla="*/ 82 h 100"/>
                    <a:gd name="T26" fmla="*/ 2 w 52"/>
                    <a:gd name="T27" fmla="*/ 77 h 100"/>
                    <a:gd name="T28" fmla="*/ 2 w 52"/>
                    <a:gd name="T29" fmla="*/ 71 h 100"/>
                    <a:gd name="T30" fmla="*/ 6 w 52"/>
                    <a:gd name="T31" fmla="*/ 65 h 100"/>
                    <a:gd name="T32" fmla="*/ 13 w 52"/>
                    <a:gd name="T33" fmla="*/ 59 h 100"/>
                    <a:gd name="T34" fmla="*/ 21 w 52"/>
                    <a:gd name="T35" fmla="*/ 53 h 100"/>
                    <a:gd name="T36" fmla="*/ 27 w 52"/>
                    <a:gd name="T37" fmla="*/ 50 h 100"/>
                    <a:gd name="T38" fmla="*/ 21 w 52"/>
                    <a:gd name="T39" fmla="*/ 42 h 100"/>
                    <a:gd name="T40" fmla="*/ 15 w 52"/>
                    <a:gd name="T41" fmla="*/ 38 h 100"/>
                    <a:gd name="T42" fmla="*/ 12 w 52"/>
                    <a:gd name="T43" fmla="*/ 29 h 100"/>
                    <a:gd name="T44" fmla="*/ 17 w 52"/>
                    <a:gd name="T45" fmla="*/ 21 h 100"/>
                    <a:gd name="T46" fmla="*/ 15 w 52"/>
                    <a:gd name="T47" fmla="*/ 13 h 100"/>
                    <a:gd name="T48" fmla="*/ 21 w 52"/>
                    <a:gd name="T49" fmla="*/ 7 h 100"/>
                    <a:gd name="T50" fmla="*/ 27 w 52"/>
                    <a:gd name="T51" fmla="*/ 0 h 100"/>
                    <a:gd name="T52" fmla="*/ 36 w 52"/>
                    <a:gd name="T53" fmla="*/ 4 h 100"/>
                    <a:gd name="T54" fmla="*/ 44 w 52"/>
                    <a:gd name="T55" fmla="*/ 9 h 100"/>
                    <a:gd name="T56" fmla="*/ 52 w 52"/>
                    <a:gd name="T57" fmla="*/ 17 h 100"/>
                    <a:gd name="T58" fmla="*/ 48 w 52"/>
                    <a:gd name="T59" fmla="*/ 27 h 100"/>
                    <a:gd name="T60" fmla="*/ 46 w 52"/>
                    <a:gd name="T61" fmla="*/ 29 h 100"/>
                    <a:gd name="T62" fmla="*/ 46 w 52"/>
                    <a:gd name="T63" fmla="*/ 27 h 100"/>
                    <a:gd name="T64" fmla="*/ 40 w 52"/>
                    <a:gd name="T65" fmla="*/ 34 h 100"/>
                    <a:gd name="T66" fmla="*/ 42 w 52"/>
                    <a:gd name="T67" fmla="*/ 38 h 100"/>
                    <a:gd name="T68" fmla="*/ 48 w 52"/>
                    <a:gd name="T69" fmla="*/ 38 h 100"/>
                    <a:gd name="T70" fmla="*/ 48 w 52"/>
                    <a:gd name="T71" fmla="*/ 40 h 100"/>
                    <a:gd name="T72" fmla="*/ 50 w 52"/>
                    <a:gd name="T73" fmla="*/ 40 h 100"/>
                    <a:gd name="T74" fmla="*/ 50 w 52"/>
                    <a:gd name="T75" fmla="*/ 42 h 100"/>
                    <a:gd name="T76" fmla="*/ 48 w 52"/>
                    <a:gd name="T77" fmla="*/ 50 h 100"/>
                    <a:gd name="T78" fmla="*/ 48 w 52"/>
                    <a:gd name="T79" fmla="*/ 59 h 100"/>
                    <a:gd name="T80" fmla="*/ 46 w 52"/>
                    <a:gd name="T81" fmla="*/ 59 h 100"/>
                    <a:gd name="T82" fmla="*/ 46 w 52"/>
                    <a:gd name="T83" fmla="*/ 53 h 100"/>
                    <a:gd name="T84" fmla="*/ 46 w 52"/>
                    <a:gd name="T85" fmla="*/ 55 h 100"/>
                    <a:gd name="T86" fmla="*/ 44 w 52"/>
                    <a:gd name="T87" fmla="*/ 59 h 100"/>
                    <a:gd name="T88" fmla="*/ 44 w 52"/>
                    <a:gd name="T89" fmla="*/ 65 h 100"/>
                    <a:gd name="T90" fmla="*/ 42 w 52"/>
                    <a:gd name="T91" fmla="*/ 69 h 100"/>
                    <a:gd name="T92" fmla="*/ 38 w 52"/>
                    <a:gd name="T93" fmla="*/ 75 h 100"/>
                    <a:gd name="T94" fmla="*/ 38 w 52"/>
                    <a:gd name="T95" fmla="*/ 77 h 100"/>
                    <a:gd name="T96" fmla="*/ 36 w 52"/>
                    <a:gd name="T97" fmla="*/ 80 h 100"/>
                    <a:gd name="T98" fmla="*/ 33 w 52"/>
                    <a:gd name="T99" fmla="*/ 82 h 100"/>
                    <a:gd name="T100" fmla="*/ 33 w 52"/>
                    <a:gd name="T101" fmla="*/ 84 h 100"/>
                    <a:gd name="T102" fmla="*/ 29 w 52"/>
                    <a:gd name="T103" fmla="*/ 84 h 100"/>
                    <a:gd name="T104" fmla="*/ 33 w 52"/>
                    <a:gd name="T105" fmla="*/ 86 h 100"/>
                    <a:gd name="T106" fmla="*/ 27 w 52"/>
                    <a:gd name="T107" fmla="*/ 92 h 100"/>
                    <a:gd name="T108" fmla="*/ 25 w 52"/>
                    <a:gd name="T109" fmla="*/ 96 h 100"/>
                    <a:gd name="T110" fmla="*/ 23 w 52"/>
                    <a:gd name="T111" fmla="*/ 96 h 100"/>
                    <a:gd name="T112" fmla="*/ 21 w 52"/>
                    <a:gd name="T113" fmla="*/ 100 h 100"/>
                    <a:gd name="T114" fmla="*/ 19 w 52"/>
                    <a:gd name="T115" fmla="*/ 96 h 100"/>
                    <a:gd name="T116" fmla="*/ 17 w 52"/>
                    <a:gd name="T117" fmla="*/ 88 h 100"/>
                    <a:gd name="T118" fmla="*/ 10 w 52"/>
                    <a:gd name="T119" fmla="*/ 84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52" h="100">
                      <a:moveTo>
                        <a:pt x="33" y="82"/>
                      </a:moveTo>
                      <a:lnTo>
                        <a:pt x="33" y="84"/>
                      </a:lnTo>
                      <a:lnTo>
                        <a:pt x="33" y="82"/>
                      </a:lnTo>
                      <a:close/>
                      <a:moveTo>
                        <a:pt x="36" y="80"/>
                      </a:moveTo>
                      <a:lnTo>
                        <a:pt x="36" y="78"/>
                      </a:lnTo>
                      <a:lnTo>
                        <a:pt x="36" y="80"/>
                      </a:lnTo>
                      <a:close/>
                      <a:moveTo>
                        <a:pt x="35" y="80"/>
                      </a:moveTo>
                      <a:lnTo>
                        <a:pt x="36" y="80"/>
                      </a:lnTo>
                      <a:lnTo>
                        <a:pt x="35" y="80"/>
                      </a:lnTo>
                      <a:lnTo>
                        <a:pt x="36" y="80"/>
                      </a:lnTo>
                      <a:lnTo>
                        <a:pt x="35" y="80"/>
                      </a:lnTo>
                      <a:lnTo>
                        <a:pt x="35" y="78"/>
                      </a:lnTo>
                      <a:lnTo>
                        <a:pt x="35" y="80"/>
                      </a:lnTo>
                      <a:close/>
                      <a:moveTo>
                        <a:pt x="36" y="80"/>
                      </a:moveTo>
                      <a:lnTo>
                        <a:pt x="36" y="78"/>
                      </a:lnTo>
                      <a:lnTo>
                        <a:pt x="36" y="80"/>
                      </a:lnTo>
                      <a:close/>
                      <a:moveTo>
                        <a:pt x="36" y="78"/>
                      </a:moveTo>
                      <a:lnTo>
                        <a:pt x="35" y="78"/>
                      </a:lnTo>
                      <a:lnTo>
                        <a:pt x="36" y="78"/>
                      </a:lnTo>
                      <a:close/>
                      <a:moveTo>
                        <a:pt x="36" y="80"/>
                      </a:moveTo>
                      <a:lnTo>
                        <a:pt x="38" y="80"/>
                      </a:lnTo>
                      <a:lnTo>
                        <a:pt x="36" y="80"/>
                      </a:lnTo>
                      <a:lnTo>
                        <a:pt x="38" y="80"/>
                      </a:lnTo>
                      <a:lnTo>
                        <a:pt x="36" y="80"/>
                      </a:lnTo>
                      <a:lnTo>
                        <a:pt x="36" y="78"/>
                      </a:lnTo>
                      <a:lnTo>
                        <a:pt x="38" y="78"/>
                      </a:lnTo>
                      <a:lnTo>
                        <a:pt x="38" y="80"/>
                      </a:lnTo>
                      <a:lnTo>
                        <a:pt x="38" y="78"/>
                      </a:lnTo>
                      <a:lnTo>
                        <a:pt x="38" y="80"/>
                      </a:lnTo>
                      <a:lnTo>
                        <a:pt x="36" y="80"/>
                      </a:lnTo>
                      <a:lnTo>
                        <a:pt x="36" y="82"/>
                      </a:lnTo>
                      <a:lnTo>
                        <a:pt x="36" y="80"/>
                      </a:lnTo>
                      <a:close/>
                      <a:moveTo>
                        <a:pt x="38" y="78"/>
                      </a:moveTo>
                      <a:lnTo>
                        <a:pt x="36" y="78"/>
                      </a:lnTo>
                      <a:lnTo>
                        <a:pt x="38" y="78"/>
                      </a:lnTo>
                      <a:close/>
                      <a:moveTo>
                        <a:pt x="38" y="77"/>
                      </a:moveTo>
                      <a:lnTo>
                        <a:pt x="38" y="78"/>
                      </a:lnTo>
                      <a:lnTo>
                        <a:pt x="38" y="77"/>
                      </a:lnTo>
                      <a:close/>
                      <a:moveTo>
                        <a:pt x="38" y="78"/>
                      </a:moveTo>
                      <a:lnTo>
                        <a:pt x="38" y="77"/>
                      </a:lnTo>
                      <a:lnTo>
                        <a:pt x="40" y="77"/>
                      </a:lnTo>
                      <a:lnTo>
                        <a:pt x="40" y="78"/>
                      </a:lnTo>
                      <a:lnTo>
                        <a:pt x="38" y="78"/>
                      </a:lnTo>
                      <a:close/>
                      <a:moveTo>
                        <a:pt x="38" y="77"/>
                      </a:moveTo>
                      <a:lnTo>
                        <a:pt x="38" y="75"/>
                      </a:lnTo>
                      <a:lnTo>
                        <a:pt x="38" y="77"/>
                      </a:lnTo>
                      <a:close/>
                      <a:moveTo>
                        <a:pt x="40" y="75"/>
                      </a:moveTo>
                      <a:lnTo>
                        <a:pt x="40" y="73"/>
                      </a:lnTo>
                      <a:lnTo>
                        <a:pt x="40" y="75"/>
                      </a:lnTo>
                      <a:close/>
                      <a:moveTo>
                        <a:pt x="44" y="71"/>
                      </a:moveTo>
                      <a:lnTo>
                        <a:pt x="42" y="71"/>
                      </a:lnTo>
                      <a:lnTo>
                        <a:pt x="44" y="71"/>
                      </a:lnTo>
                      <a:close/>
                      <a:moveTo>
                        <a:pt x="44" y="69"/>
                      </a:moveTo>
                      <a:lnTo>
                        <a:pt x="44" y="71"/>
                      </a:lnTo>
                      <a:lnTo>
                        <a:pt x="42" y="71"/>
                      </a:lnTo>
                      <a:lnTo>
                        <a:pt x="44" y="71"/>
                      </a:lnTo>
                      <a:lnTo>
                        <a:pt x="42" y="71"/>
                      </a:lnTo>
                      <a:lnTo>
                        <a:pt x="42" y="69"/>
                      </a:lnTo>
                      <a:lnTo>
                        <a:pt x="44" y="69"/>
                      </a:lnTo>
                      <a:close/>
                      <a:moveTo>
                        <a:pt x="44" y="65"/>
                      </a:moveTo>
                      <a:lnTo>
                        <a:pt x="46" y="65"/>
                      </a:lnTo>
                      <a:lnTo>
                        <a:pt x="44" y="65"/>
                      </a:lnTo>
                      <a:close/>
                      <a:moveTo>
                        <a:pt x="46" y="65"/>
                      </a:moveTo>
                      <a:lnTo>
                        <a:pt x="46" y="67"/>
                      </a:lnTo>
                      <a:lnTo>
                        <a:pt x="46" y="65"/>
                      </a:lnTo>
                      <a:lnTo>
                        <a:pt x="46" y="67"/>
                      </a:lnTo>
                      <a:lnTo>
                        <a:pt x="46" y="69"/>
                      </a:lnTo>
                      <a:lnTo>
                        <a:pt x="44" y="69"/>
                      </a:lnTo>
                      <a:lnTo>
                        <a:pt x="44" y="71"/>
                      </a:lnTo>
                      <a:lnTo>
                        <a:pt x="42" y="71"/>
                      </a:lnTo>
                      <a:lnTo>
                        <a:pt x="42" y="73"/>
                      </a:lnTo>
                      <a:lnTo>
                        <a:pt x="42" y="75"/>
                      </a:lnTo>
                      <a:lnTo>
                        <a:pt x="40" y="75"/>
                      </a:lnTo>
                      <a:lnTo>
                        <a:pt x="40" y="77"/>
                      </a:lnTo>
                      <a:lnTo>
                        <a:pt x="40" y="75"/>
                      </a:lnTo>
                      <a:lnTo>
                        <a:pt x="42" y="75"/>
                      </a:lnTo>
                      <a:lnTo>
                        <a:pt x="42" y="73"/>
                      </a:lnTo>
                      <a:lnTo>
                        <a:pt x="42" y="71"/>
                      </a:lnTo>
                      <a:lnTo>
                        <a:pt x="44" y="71"/>
                      </a:lnTo>
                      <a:lnTo>
                        <a:pt x="44" y="69"/>
                      </a:lnTo>
                      <a:lnTo>
                        <a:pt x="46" y="69"/>
                      </a:lnTo>
                      <a:lnTo>
                        <a:pt x="46" y="67"/>
                      </a:lnTo>
                      <a:lnTo>
                        <a:pt x="44" y="67"/>
                      </a:lnTo>
                      <a:lnTo>
                        <a:pt x="46" y="67"/>
                      </a:lnTo>
                      <a:lnTo>
                        <a:pt x="44" y="67"/>
                      </a:lnTo>
                      <a:lnTo>
                        <a:pt x="44" y="65"/>
                      </a:lnTo>
                      <a:lnTo>
                        <a:pt x="46" y="65"/>
                      </a:lnTo>
                      <a:close/>
                      <a:moveTo>
                        <a:pt x="15" y="57"/>
                      </a:moveTo>
                      <a:lnTo>
                        <a:pt x="13" y="57"/>
                      </a:lnTo>
                      <a:lnTo>
                        <a:pt x="15" y="57"/>
                      </a:lnTo>
                      <a:close/>
                      <a:moveTo>
                        <a:pt x="6" y="82"/>
                      </a:moveTo>
                      <a:lnTo>
                        <a:pt x="6" y="80"/>
                      </a:lnTo>
                      <a:lnTo>
                        <a:pt x="4" y="80"/>
                      </a:lnTo>
                      <a:lnTo>
                        <a:pt x="4" y="78"/>
                      </a:lnTo>
                      <a:lnTo>
                        <a:pt x="2" y="78"/>
                      </a:lnTo>
                      <a:lnTo>
                        <a:pt x="0" y="78"/>
                      </a:lnTo>
                      <a:lnTo>
                        <a:pt x="0" y="77"/>
                      </a:lnTo>
                      <a:lnTo>
                        <a:pt x="2" y="77"/>
                      </a:lnTo>
                      <a:lnTo>
                        <a:pt x="2" y="75"/>
                      </a:lnTo>
                      <a:lnTo>
                        <a:pt x="2" y="73"/>
                      </a:lnTo>
                      <a:lnTo>
                        <a:pt x="2" y="75"/>
                      </a:lnTo>
                      <a:lnTo>
                        <a:pt x="2" y="73"/>
                      </a:lnTo>
                      <a:lnTo>
                        <a:pt x="0" y="73"/>
                      </a:lnTo>
                      <a:lnTo>
                        <a:pt x="0" y="71"/>
                      </a:lnTo>
                      <a:lnTo>
                        <a:pt x="2" y="71"/>
                      </a:lnTo>
                      <a:lnTo>
                        <a:pt x="2" y="69"/>
                      </a:lnTo>
                      <a:lnTo>
                        <a:pt x="2" y="67"/>
                      </a:lnTo>
                      <a:lnTo>
                        <a:pt x="4" y="67"/>
                      </a:lnTo>
                      <a:lnTo>
                        <a:pt x="4" y="65"/>
                      </a:lnTo>
                      <a:lnTo>
                        <a:pt x="6" y="65"/>
                      </a:lnTo>
                      <a:lnTo>
                        <a:pt x="6" y="63"/>
                      </a:lnTo>
                      <a:lnTo>
                        <a:pt x="6" y="65"/>
                      </a:lnTo>
                      <a:lnTo>
                        <a:pt x="6" y="63"/>
                      </a:lnTo>
                      <a:lnTo>
                        <a:pt x="8" y="63"/>
                      </a:lnTo>
                      <a:lnTo>
                        <a:pt x="10" y="63"/>
                      </a:lnTo>
                      <a:lnTo>
                        <a:pt x="10" y="61"/>
                      </a:lnTo>
                      <a:lnTo>
                        <a:pt x="12" y="61"/>
                      </a:lnTo>
                      <a:lnTo>
                        <a:pt x="13" y="61"/>
                      </a:lnTo>
                      <a:lnTo>
                        <a:pt x="13" y="59"/>
                      </a:lnTo>
                      <a:lnTo>
                        <a:pt x="13" y="57"/>
                      </a:lnTo>
                      <a:lnTo>
                        <a:pt x="15" y="57"/>
                      </a:lnTo>
                      <a:lnTo>
                        <a:pt x="15" y="55"/>
                      </a:lnTo>
                      <a:lnTo>
                        <a:pt x="17" y="55"/>
                      </a:lnTo>
                      <a:lnTo>
                        <a:pt x="17" y="53"/>
                      </a:lnTo>
                      <a:lnTo>
                        <a:pt x="19" y="53"/>
                      </a:lnTo>
                      <a:lnTo>
                        <a:pt x="21" y="53"/>
                      </a:lnTo>
                      <a:lnTo>
                        <a:pt x="21" y="52"/>
                      </a:lnTo>
                      <a:lnTo>
                        <a:pt x="23" y="52"/>
                      </a:lnTo>
                      <a:lnTo>
                        <a:pt x="23" y="50"/>
                      </a:lnTo>
                      <a:lnTo>
                        <a:pt x="23" y="52"/>
                      </a:lnTo>
                      <a:lnTo>
                        <a:pt x="25" y="52"/>
                      </a:lnTo>
                      <a:lnTo>
                        <a:pt x="25" y="50"/>
                      </a:lnTo>
                      <a:lnTo>
                        <a:pt x="27" y="50"/>
                      </a:lnTo>
                      <a:lnTo>
                        <a:pt x="27" y="48"/>
                      </a:lnTo>
                      <a:lnTo>
                        <a:pt x="25" y="48"/>
                      </a:lnTo>
                      <a:lnTo>
                        <a:pt x="25" y="46"/>
                      </a:lnTo>
                      <a:lnTo>
                        <a:pt x="23" y="46"/>
                      </a:lnTo>
                      <a:lnTo>
                        <a:pt x="23" y="44"/>
                      </a:lnTo>
                      <a:lnTo>
                        <a:pt x="21" y="44"/>
                      </a:lnTo>
                      <a:lnTo>
                        <a:pt x="21" y="42"/>
                      </a:lnTo>
                      <a:lnTo>
                        <a:pt x="19" y="42"/>
                      </a:lnTo>
                      <a:lnTo>
                        <a:pt x="19" y="40"/>
                      </a:lnTo>
                      <a:lnTo>
                        <a:pt x="19" y="38"/>
                      </a:lnTo>
                      <a:lnTo>
                        <a:pt x="17" y="38"/>
                      </a:lnTo>
                      <a:lnTo>
                        <a:pt x="17" y="40"/>
                      </a:lnTo>
                      <a:lnTo>
                        <a:pt x="17" y="38"/>
                      </a:lnTo>
                      <a:lnTo>
                        <a:pt x="15" y="38"/>
                      </a:lnTo>
                      <a:lnTo>
                        <a:pt x="15" y="36"/>
                      </a:lnTo>
                      <a:lnTo>
                        <a:pt x="15" y="34"/>
                      </a:lnTo>
                      <a:lnTo>
                        <a:pt x="15" y="32"/>
                      </a:lnTo>
                      <a:lnTo>
                        <a:pt x="13" y="32"/>
                      </a:lnTo>
                      <a:lnTo>
                        <a:pt x="12" y="32"/>
                      </a:lnTo>
                      <a:lnTo>
                        <a:pt x="12" y="30"/>
                      </a:lnTo>
                      <a:lnTo>
                        <a:pt x="12" y="29"/>
                      </a:lnTo>
                      <a:lnTo>
                        <a:pt x="12" y="27"/>
                      </a:lnTo>
                      <a:lnTo>
                        <a:pt x="12" y="25"/>
                      </a:lnTo>
                      <a:lnTo>
                        <a:pt x="12" y="23"/>
                      </a:lnTo>
                      <a:lnTo>
                        <a:pt x="13" y="23"/>
                      </a:lnTo>
                      <a:lnTo>
                        <a:pt x="15" y="23"/>
                      </a:lnTo>
                      <a:lnTo>
                        <a:pt x="15" y="21"/>
                      </a:lnTo>
                      <a:lnTo>
                        <a:pt x="17" y="21"/>
                      </a:lnTo>
                      <a:lnTo>
                        <a:pt x="17" y="19"/>
                      </a:lnTo>
                      <a:lnTo>
                        <a:pt x="15" y="19"/>
                      </a:lnTo>
                      <a:lnTo>
                        <a:pt x="15" y="17"/>
                      </a:lnTo>
                      <a:lnTo>
                        <a:pt x="13" y="17"/>
                      </a:lnTo>
                      <a:lnTo>
                        <a:pt x="13" y="15"/>
                      </a:lnTo>
                      <a:lnTo>
                        <a:pt x="15" y="15"/>
                      </a:lnTo>
                      <a:lnTo>
                        <a:pt x="15" y="13"/>
                      </a:lnTo>
                      <a:lnTo>
                        <a:pt x="17" y="13"/>
                      </a:lnTo>
                      <a:lnTo>
                        <a:pt x="17" y="11"/>
                      </a:lnTo>
                      <a:lnTo>
                        <a:pt x="19" y="11"/>
                      </a:lnTo>
                      <a:lnTo>
                        <a:pt x="17" y="11"/>
                      </a:lnTo>
                      <a:lnTo>
                        <a:pt x="19" y="9"/>
                      </a:lnTo>
                      <a:lnTo>
                        <a:pt x="21" y="9"/>
                      </a:lnTo>
                      <a:lnTo>
                        <a:pt x="21" y="7"/>
                      </a:lnTo>
                      <a:lnTo>
                        <a:pt x="21" y="5"/>
                      </a:lnTo>
                      <a:lnTo>
                        <a:pt x="23" y="5"/>
                      </a:lnTo>
                      <a:lnTo>
                        <a:pt x="23" y="4"/>
                      </a:lnTo>
                      <a:lnTo>
                        <a:pt x="23" y="2"/>
                      </a:lnTo>
                      <a:lnTo>
                        <a:pt x="25" y="2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29" y="2"/>
                      </a:lnTo>
                      <a:lnTo>
                        <a:pt x="31" y="2"/>
                      </a:lnTo>
                      <a:lnTo>
                        <a:pt x="33" y="2"/>
                      </a:lnTo>
                      <a:lnTo>
                        <a:pt x="33" y="4"/>
                      </a:lnTo>
                      <a:lnTo>
                        <a:pt x="35" y="4"/>
                      </a:lnTo>
                      <a:lnTo>
                        <a:pt x="36" y="4"/>
                      </a:lnTo>
                      <a:lnTo>
                        <a:pt x="36" y="5"/>
                      </a:lnTo>
                      <a:lnTo>
                        <a:pt x="38" y="5"/>
                      </a:lnTo>
                      <a:lnTo>
                        <a:pt x="38" y="7"/>
                      </a:lnTo>
                      <a:lnTo>
                        <a:pt x="40" y="7"/>
                      </a:lnTo>
                      <a:lnTo>
                        <a:pt x="42" y="7"/>
                      </a:lnTo>
                      <a:lnTo>
                        <a:pt x="42" y="9"/>
                      </a:lnTo>
                      <a:lnTo>
                        <a:pt x="44" y="9"/>
                      </a:lnTo>
                      <a:lnTo>
                        <a:pt x="46" y="9"/>
                      </a:lnTo>
                      <a:lnTo>
                        <a:pt x="46" y="11"/>
                      </a:lnTo>
                      <a:lnTo>
                        <a:pt x="48" y="11"/>
                      </a:lnTo>
                      <a:lnTo>
                        <a:pt x="50" y="13"/>
                      </a:lnTo>
                      <a:lnTo>
                        <a:pt x="52" y="13"/>
                      </a:lnTo>
                      <a:lnTo>
                        <a:pt x="52" y="15"/>
                      </a:lnTo>
                      <a:lnTo>
                        <a:pt x="52" y="17"/>
                      </a:lnTo>
                      <a:lnTo>
                        <a:pt x="52" y="19"/>
                      </a:lnTo>
                      <a:lnTo>
                        <a:pt x="52" y="21"/>
                      </a:lnTo>
                      <a:lnTo>
                        <a:pt x="50" y="21"/>
                      </a:lnTo>
                      <a:lnTo>
                        <a:pt x="50" y="23"/>
                      </a:lnTo>
                      <a:lnTo>
                        <a:pt x="50" y="25"/>
                      </a:lnTo>
                      <a:lnTo>
                        <a:pt x="48" y="25"/>
                      </a:lnTo>
                      <a:lnTo>
                        <a:pt x="48" y="27"/>
                      </a:lnTo>
                      <a:lnTo>
                        <a:pt x="46" y="27"/>
                      </a:lnTo>
                      <a:lnTo>
                        <a:pt x="48" y="29"/>
                      </a:lnTo>
                      <a:lnTo>
                        <a:pt x="46" y="29"/>
                      </a:lnTo>
                      <a:lnTo>
                        <a:pt x="48" y="29"/>
                      </a:lnTo>
                      <a:lnTo>
                        <a:pt x="46" y="29"/>
                      </a:lnTo>
                      <a:lnTo>
                        <a:pt x="44" y="29"/>
                      </a:lnTo>
                      <a:lnTo>
                        <a:pt x="46" y="29"/>
                      </a:lnTo>
                      <a:lnTo>
                        <a:pt x="46" y="27"/>
                      </a:lnTo>
                      <a:lnTo>
                        <a:pt x="46" y="25"/>
                      </a:lnTo>
                      <a:lnTo>
                        <a:pt x="46" y="27"/>
                      </a:lnTo>
                      <a:lnTo>
                        <a:pt x="46" y="25"/>
                      </a:lnTo>
                      <a:lnTo>
                        <a:pt x="46" y="27"/>
                      </a:lnTo>
                      <a:lnTo>
                        <a:pt x="44" y="27"/>
                      </a:lnTo>
                      <a:lnTo>
                        <a:pt x="46" y="27"/>
                      </a:lnTo>
                      <a:lnTo>
                        <a:pt x="44" y="27"/>
                      </a:lnTo>
                      <a:lnTo>
                        <a:pt x="44" y="29"/>
                      </a:lnTo>
                      <a:lnTo>
                        <a:pt x="42" y="29"/>
                      </a:lnTo>
                      <a:lnTo>
                        <a:pt x="42" y="30"/>
                      </a:lnTo>
                      <a:lnTo>
                        <a:pt x="42" y="32"/>
                      </a:lnTo>
                      <a:lnTo>
                        <a:pt x="42" y="34"/>
                      </a:lnTo>
                      <a:lnTo>
                        <a:pt x="40" y="34"/>
                      </a:lnTo>
                      <a:lnTo>
                        <a:pt x="38" y="34"/>
                      </a:lnTo>
                      <a:lnTo>
                        <a:pt x="38" y="36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6"/>
                      </a:lnTo>
                      <a:lnTo>
                        <a:pt x="42" y="36"/>
                      </a:lnTo>
                      <a:lnTo>
                        <a:pt x="42" y="38"/>
                      </a:lnTo>
                      <a:lnTo>
                        <a:pt x="44" y="38"/>
                      </a:lnTo>
                      <a:lnTo>
                        <a:pt x="44" y="36"/>
                      </a:lnTo>
                      <a:lnTo>
                        <a:pt x="44" y="38"/>
                      </a:lnTo>
                      <a:lnTo>
                        <a:pt x="44" y="36"/>
                      </a:lnTo>
                      <a:lnTo>
                        <a:pt x="46" y="36"/>
                      </a:lnTo>
                      <a:lnTo>
                        <a:pt x="46" y="38"/>
                      </a:lnTo>
                      <a:lnTo>
                        <a:pt x="48" y="38"/>
                      </a:lnTo>
                      <a:lnTo>
                        <a:pt x="50" y="38"/>
                      </a:lnTo>
                      <a:lnTo>
                        <a:pt x="50" y="40"/>
                      </a:lnTo>
                      <a:lnTo>
                        <a:pt x="48" y="40"/>
                      </a:lnTo>
                      <a:lnTo>
                        <a:pt x="48" y="42"/>
                      </a:lnTo>
                      <a:lnTo>
                        <a:pt x="46" y="42"/>
                      </a:lnTo>
                      <a:lnTo>
                        <a:pt x="48" y="42"/>
                      </a:lnTo>
                      <a:lnTo>
                        <a:pt x="48" y="40"/>
                      </a:lnTo>
                      <a:lnTo>
                        <a:pt x="50" y="40"/>
                      </a:lnTo>
                      <a:lnTo>
                        <a:pt x="50" y="42"/>
                      </a:lnTo>
                      <a:lnTo>
                        <a:pt x="48" y="42"/>
                      </a:lnTo>
                      <a:lnTo>
                        <a:pt x="50" y="42"/>
                      </a:lnTo>
                      <a:lnTo>
                        <a:pt x="50" y="44"/>
                      </a:lnTo>
                      <a:lnTo>
                        <a:pt x="50" y="42"/>
                      </a:lnTo>
                      <a:lnTo>
                        <a:pt x="50" y="40"/>
                      </a:lnTo>
                      <a:lnTo>
                        <a:pt x="50" y="38"/>
                      </a:lnTo>
                      <a:lnTo>
                        <a:pt x="50" y="36"/>
                      </a:lnTo>
                      <a:lnTo>
                        <a:pt x="48" y="36"/>
                      </a:lnTo>
                      <a:lnTo>
                        <a:pt x="50" y="36"/>
                      </a:lnTo>
                      <a:lnTo>
                        <a:pt x="50" y="38"/>
                      </a:lnTo>
                      <a:lnTo>
                        <a:pt x="50" y="40"/>
                      </a:lnTo>
                      <a:lnTo>
                        <a:pt x="50" y="42"/>
                      </a:lnTo>
                      <a:lnTo>
                        <a:pt x="50" y="44"/>
                      </a:lnTo>
                      <a:lnTo>
                        <a:pt x="50" y="46"/>
                      </a:lnTo>
                      <a:lnTo>
                        <a:pt x="50" y="48"/>
                      </a:lnTo>
                      <a:lnTo>
                        <a:pt x="48" y="48"/>
                      </a:lnTo>
                      <a:lnTo>
                        <a:pt x="50" y="48"/>
                      </a:lnTo>
                      <a:lnTo>
                        <a:pt x="50" y="50"/>
                      </a:lnTo>
                      <a:lnTo>
                        <a:pt x="48" y="50"/>
                      </a:lnTo>
                      <a:lnTo>
                        <a:pt x="48" y="52"/>
                      </a:lnTo>
                      <a:lnTo>
                        <a:pt x="46" y="52"/>
                      </a:lnTo>
                      <a:lnTo>
                        <a:pt x="48" y="52"/>
                      </a:lnTo>
                      <a:lnTo>
                        <a:pt x="48" y="53"/>
                      </a:lnTo>
                      <a:lnTo>
                        <a:pt x="48" y="55"/>
                      </a:lnTo>
                      <a:lnTo>
                        <a:pt x="48" y="57"/>
                      </a:lnTo>
                      <a:lnTo>
                        <a:pt x="48" y="59"/>
                      </a:lnTo>
                      <a:lnTo>
                        <a:pt x="46" y="59"/>
                      </a:lnTo>
                      <a:lnTo>
                        <a:pt x="46" y="61"/>
                      </a:lnTo>
                      <a:lnTo>
                        <a:pt x="46" y="63"/>
                      </a:lnTo>
                      <a:lnTo>
                        <a:pt x="46" y="65"/>
                      </a:lnTo>
                      <a:lnTo>
                        <a:pt x="46" y="63"/>
                      </a:lnTo>
                      <a:lnTo>
                        <a:pt x="46" y="61"/>
                      </a:lnTo>
                      <a:lnTo>
                        <a:pt x="46" y="59"/>
                      </a:lnTo>
                      <a:lnTo>
                        <a:pt x="46" y="57"/>
                      </a:lnTo>
                      <a:lnTo>
                        <a:pt x="48" y="57"/>
                      </a:lnTo>
                      <a:lnTo>
                        <a:pt x="48" y="55"/>
                      </a:lnTo>
                      <a:lnTo>
                        <a:pt x="46" y="55"/>
                      </a:lnTo>
                      <a:lnTo>
                        <a:pt x="48" y="55"/>
                      </a:lnTo>
                      <a:lnTo>
                        <a:pt x="48" y="53"/>
                      </a:lnTo>
                      <a:lnTo>
                        <a:pt x="46" y="53"/>
                      </a:lnTo>
                      <a:lnTo>
                        <a:pt x="48" y="53"/>
                      </a:lnTo>
                      <a:lnTo>
                        <a:pt x="48" y="55"/>
                      </a:lnTo>
                      <a:lnTo>
                        <a:pt x="46" y="55"/>
                      </a:lnTo>
                      <a:lnTo>
                        <a:pt x="44" y="55"/>
                      </a:lnTo>
                      <a:lnTo>
                        <a:pt x="46" y="55"/>
                      </a:lnTo>
                      <a:lnTo>
                        <a:pt x="46" y="57"/>
                      </a:lnTo>
                      <a:lnTo>
                        <a:pt x="46" y="55"/>
                      </a:lnTo>
                      <a:lnTo>
                        <a:pt x="46" y="57"/>
                      </a:lnTo>
                      <a:lnTo>
                        <a:pt x="46" y="59"/>
                      </a:lnTo>
                      <a:lnTo>
                        <a:pt x="44" y="59"/>
                      </a:lnTo>
                      <a:lnTo>
                        <a:pt x="44" y="57"/>
                      </a:lnTo>
                      <a:lnTo>
                        <a:pt x="44" y="59"/>
                      </a:lnTo>
                      <a:lnTo>
                        <a:pt x="44" y="57"/>
                      </a:lnTo>
                      <a:lnTo>
                        <a:pt x="44" y="59"/>
                      </a:lnTo>
                      <a:lnTo>
                        <a:pt x="46" y="59"/>
                      </a:lnTo>
                      <a:lnTo>
                        <a:pt x="46" y="61"/>
                      </a:lnTo>
                      <a:lnTo>
                        <a:pt x="44" y="61"/>
                      </a:lnTo>
                      <a:lnTo>
                        <a:pt x="46" y="61"/>
                      </a:lnTo>
                      <a:lnTo>
                        <a:pt x="44" y="61"/>
                      </a:lnTo>
                      <a:lnTo>
                        <a:pt x="44" y="63"/>
                      </a:lnTo>
                      <a:lnTo>
                        <a:pt x="44" y="65"/>
                      </a:lnTo>
                      <a:lnTo>
                        <a:pt x="44" y="67"/>
                      </a:lnTo>
                      <a:lnTo>
                        <a:pt x="44" y="69"/>
                      </a:lnTo>
                      <a:lnTo>
                        <a:pt x="44" y="67"/>
                      </a:lnTo>
                      <a:lnTo>
                        <a:pt x="44" y="69"/>
                      </a:lnTo>
                      <a:lnTo>
                        <a:pt x="42" y="69"/>
                      </a:lnTo>
                      <a:lnTo>
                        <a:pt x="44" y="69"/>
                      </a:lnTo>
                      <a:lnTo>
                        <a:pt x="42" y="69"/>
                      </a:lnTo>
                      <a:lnTo>
                        <a:pt x="42" y="71"/>
                      </a:lnTo>
                      <a:lnTo>
                        <a:pt x="40" y="71"/>
                      </a:lnTo>
                      <a:lnTo>
                        <a:pt x="40" y="73"/>
                      </a:lnTo>
                      <a:lnTo>
                        <a:pt x="40" y="71"/>
                      </a:lnTo>
                      <a:lnTo>
                        <a:pt x="40" y="73"/>
                      </a:lnTo>
                      <a:lnTo>
                        <a:pt x="38" y="73"/>
                      </a:lnTo>
                      <a:lnTo>
                        <a:pt x="38" y="75"/>
                      </a:lnTo>
                      <a:lnTo>
                        <a:pt x="40" y="75"/>
                      </a:lnTo>
                      <a:lnTo>
                        <a:pt x="40" y="77"/>
                      </a:lnTo>
                      <a:lnTo>
                        <a:pt x="38" y="77"/>
                      </a:lnTo>
                      <a:lnTo>
                        <a:pt x="38" y="75"/>
                      </a:lnTo>
                      <a:lnTo>
                        <a:pt x="36" y="75"/>
                      </a:lnTo>
                      <a:lnTo>
                        <a:pt x="36" y="77"/>
                      </a:lnTo>
                      <a:lnTo>
                        <a:pt x="38" y="77"/>
                      </a:lnTo>
                      <a:lnTo>
                        <a:pt x="36" y="77"/>
                      </a:lnTo>
                      <a:lnTo>
                        <a:pt x="36" y="78"/>
                      </a:lnTo>
                      <a:lnTo>
                        <a:pt x="36" y="80"/>
                      </a:lnTo>
                      <a:lnTo>
                        <a:pt x="36" y="78"/>
                      </a:lnTo>
                      <a:lnTo>
                        <a:pt x="35" y="78"/>
                      </a:lnTo>
                      <a:lnTo>
                        <a:pt x="35" y="80"/>
                      </a:lnTo>
                      <a:lnTo>
                        <a:pt x="36" y="80"/>
                      </a:lnTo>
                      <a:lnTo>
                        <a:pt x="36" y="82"/>
                      </a:lnTo>
                      <a:lnTo>
                        <a:pt x="36" y="80"/>
                      </a:lnTo>
                      <a:lnTo>
                        <a:pt x="36" y="82"/>
                      </a:lnTo>
                      <a:lnTo>
                        <a:pt x="35" y="82"/>
                      </a:lnTo>
                      <a:lnTo>
                        <a:pt x="35" y="84"/>
                      </a:lnTo>
                      <a:lnTo>
                        <a:pt x="33" y="84"/>
                      </a:lnTo>
                      <a:lnTo>
                        <a:pt x="33" y="82"/>
                      </a:lnTo>
                      <a:lnTo>
                        <a:pt x="35" y="82"/>
                      </a:lnTo>
                      <a:lnTo>
                        <a:pt x="33" y="82"/>
                      </a:lnTo>
                      <a:lnTo>
                        <a:pt x="35" y="82"/>
                      </a:lnTo>
                      <a:lnTo>
                        <a:pt x="35" y="80"/>
                      </a:lnTo>
                      <a:lnTo>
                        <a:pt x="33" y="80"/>
                      </a:lnTo>
                      <a:lnTo>
                        <a:pt x="33" y="82"/>
                      </a:lnTo>
                      <a:lnTo>
                        <a:pt x="33" y="84"/>
                      </a:lnTo>
                      <a:lnTo>
                        <a:pt x="31" y="84"/>
                      </a:lnTo>
                      <a:lnTo>
                        <a:pt x="29" y="84"/>
                      </a:lnTo>
                      <a:lnTo>
                        <a:pt x="29" y="82"/>
                      </a:lnTo>
                      <a:lnTo>
                        <a:pt x="29" y="84"/>
                      </a:lnTo>
                      <a:lnTo>
                        <a:pt x="27" y="82"/>
                      </a:lnTo>
                      <a:lnTo>
                        <a:pt x="27" y="84"/>
                      </a:lnTo>
                      <a:lnTo>
                        <a:pt x="29" y="84"/>
                      </a:lnTo>
                      <a:lnTo>
                        <a:pt x="31" y="84"/>
                      </a:lnTo>
                      <a:lnTo>
                        <a:pt x="31" y="86"/>
                      </a:lnTo>
                      <a:lnTo>
                        <a:pt x="29" y="86"/>
                      </a:lnTo>
                      <a:lnTo>
                        <a:pt x="31" y="86"/>
                      </a:lnTo>
                      <a:lnTo>
                        <a:pt x="31" y="84"/>
                      </a:lnTo>
                      <a:lnTo>
                        <a:pt x="33" y="84"/>
                      </a:lnTo>
                      <a:lnTo>
                        <a:pt x="33" y="86"/>
                      </a:lnTo>
                      <a:lnTo>
                        <a:pt x="31" y="86"/>
                      </a:lnTo>
                      <a:lnTo>
                        <a:pt x="29" y="88"/>
                      </a:lnTo>
                      <a:lnTo>
                        <a:pt x="29" y="90"/>
                      </a:lnTo>
                      <a:lnTo>
                        <a:pt x="27" y="90"/>
                      </a:lnTo>
                      <a:lnTo>
                        <a:pt x="27" y="92"/>
                      </a:lnTo>
                      <a:lnTo>
                        <a:pt x="27" y="90"/>
                      </a:lnTo>
                      <a:lnTo>
                        <a:pt x="27" y="92"/>
                      </a:lnTo>
                      <a:lnTo>
                        <a:pt x="25" y="92"/>
                      </a:lnTo>
                      <a:lnTo>
                        <a:pt x="27" y="92"/>
                      </a:lnTo>
                      <a:lnTo>
                        <a:pt x="27" y="94"/>
                      </a:lnTo>
                      <a:lnTo>
                        <a:pt x="25" y="94"/>
                      </a:lnTo>
                      <a:lnTo>
                        <a:pt x="25" y="96"/>
                      </a:lnTo>
                      <a:lnTo>
                        <a:pt x="25" y="94"/>
                      </a:lnTo>
                      <a:lnTo>
                        <a:pt x="25" y="96"/>
                      </a:lnTo>
                      <a:lnTo>
                        <a:pt x="23" y="96"/>
                      </a:lnTo>
                      <a:lnTo>
                        <a:pt x="25" y="96"/>
                      </a:lnTo>
                      <a:lnTo>
                        <a:pt x="23" y="96"/>
                      </a:lnTo>
                      <a:lnTo>
                        <a:pt x="23" y="98"/>
                      </a:lnTo>
                      <a:lnTo>
                        <a:pt x="23" y="96"/>
                      </a:lnTo>
                      <a:lnTo>
                        <a:pt x="23" y="98"/>
                      </a:lnTo>
                      <a:lnTo>
                        <a:pt x="23" y="96"/>
                      </a:lnTo>
                      <a:lnTo>
                        <a:pt x="25" y="96"/>
                      </a:lnTo>
                      <a:lnTo>
                        <a:pt x="23" y="96"/>
                      </a:lnTo>
                      <a:lnTo>
                        <a:pt x="25" y="96"/>
                      </a:lnTo>
                      <a:lnTo>
                        <a:pt x="25" y="98"/>
                      </a:lnTo>
                      <a:lnTo>
                        <a:pt x="23" y="98"/>
                      </a:lnTo>
                      <a:lnTo>
                        <a:pt x="23" y="100"/>
                      </a:lnTo>
                      <a:lnTo>
                        <a:pt x="21" y="100"/>
                      </a:lnTo>
                      <a:lnTo>
                        <a:pt x="21" y="98"/>
                      </a:lnTo>
                      <a:lnTo>
                        <a:pt x="23" y="98"/>
                      </a:lnTo>
                      <a:lnTo>
                        <a:pt x="21" y="98"/>
                      </a:lnTo>
                      <a:lnTo>
                        <a:pt x="21" y="100"/>
                      </a:lnTo>
                      <a:lnTo>
                        <a:pt x="19" y="100"/>
                      </a:lnTo>
                      <a:lnTo>
                        <a:pt x="19" y="98"/>
                      </a:lnTo>
                      <a:lnTo>
                        <a:pt x="19" y="96"/>
                      </a:lnTo>
                      <a:lnTo>
                        <a:pt x="19" y="94"/>
                      </a:lnTo>
                      <a:lnTo>
                        <a:pt x="21" y="94"/>
                      </a:lnTo>
                      <a:lnTo>
                        <a:pt x="21" y="92"/>
                      </a:lnTo>
                      <a:lnTo>
                        <a:pt x="21" y="90"/>
                      </a:lnTo>
                      <a:lnTo>
                        <a:pt x="19" y="90"/>
                      </a:lnTo>
                      <a:lnTo>
                        <a:pt x="19" y="88"/>
                      </a:lnTo>
                      <a:lnTo>
                        <a:pt x="17" y="88"/>
                      </a:lnTo>
                      <a:lnTo>
                        <a:pt x="15" y="88"/>
                      </a:lnTo>
                      <a:lnTo>
                        <a:pt x="13" y="88"/>
                      </a:lnTo>
                      <a:lnTo>
                        <a:pt x="13" y="90"/>
                      </a:lnTo>
                      <a:lnTo>
                        <a:pt x="13" y="88"/>
                      </a:lnTo>
                      <a:lnTo>
                        <a:pt x="12" y="86"/>
                      </a:lnTo>
                      <a:lnTo>
                        <a:pt x="10" y="86"/>
                      </a:lnTo>
                      <a:lnTo>
                        <a:pt x="10" y="84"/>
                      </a:lnTo>
                      <a:lnTo>
                        <a:pt x="8" y="84"/>
                      </a:lnTo>
                      <a:lnTo>
                        <a:pt x="8" y="82"/>
                      </a:lnTo>
                      <a:lnTo>
                        <a:pt x="6" y="82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61" name="Freeform 827"/>
                <p:cNvSpPr>
                  <a:spLocks noEditPoints="1"/>
                </p:cNvSpPr>
                <p:nvPr/>
              </p:nvSpPr>
              <p:spPr bwMode="auto">
                <a:xfrm>
                  <a:off x="5754986" y="2461557"/>
                  <a:ext cx="96838" cy="69850"/>
                </a:xfrm>
                <a:custGeom>
                  <a:avLst/>
                  <a:gdLst>
                    <a:gd name="T0" fmla="*/ 9 w 61"/>
                    <a:gd name="T1" fmla="*/ 42 h 44"/>
                    <a:gd name="T2" fmla="*/ 55 w 61"/>
                    <a:gd name="T3" fmla="*/ 29 h 44"/>
                    <a:gd name="T4" fmla="*/ 44 w 61"/>
                    <a:gd name="T5" fmla="*/ 29 h 44"/>
                    <a:gd name="T6" fmla="*/ 15 w 61"/>
                    <a:gd name="T7" fmla="*/ 0 h 44"/>
                    <a:gd name="T8" fmla="*/ 21 w 61"/>
                    <a:gd name="T9" fmla="*/ 0 h 44"/>
                    <a:gd name="T10" fmla="*/ 26 w 61"/>
                    <a:gd name="T11" fmla="*/ 0 h 44"/>
                    <a:gd name="T12" fmla="*/ 30 w 61"/>
                    <a:gd name="T13" fmla="*/ 2 h 44"/>
                    <a:gd name="T14" fmla="*/ 34 w 61"/>
                    <a:gd name="T15" fmla="*/ 0 h 44"/>
                    <a:gd name="T16" fmla="*/ 40 w 61"/>
                    <a:gd name="T17" fmla="*/ 0 h 44"/>
                    <a:gd name="T18" fmla="*/ 46 w 61"/>
                    <a:gd name="T19" fmla="*/ 0 h 44"/>
                    <a:gd name="T20" fmla="*/ 51 w 61"/>
                    <a:gd name="T21" fmla="*/ 0 h 44"/>
                    <a:gd name="T22" fmla="*/ 57 w 61"/>
                    <a:gd name="T23" fmla="*/ 0 h 44"/>
                    <a:gd name="T24" fmla="*/ 61 w 61"/>
                    <a:gd name="T25" fmla="*/ 2 h 44"/>
                    <a:gd name="T26" fmla="*/ 61 w 61"/>
                    <a:gd name="T27" fmla="*/ 8 h 44"/>
                    <a:gd name="T28" fmla="*/ 61 w 61"/>
                    <a:gd name="T29" fmla="*/ 13 h 44"/>
                    <a:gd name="T30" fmla="*/ 61 w 61"/>
                    <a:gd name="T31" fmla="*/ 19 h 44"/>
                    <a:gd name="T32" fmla="*/ 61 w 61"/>
                    <a:gd name="T33" fmla="*/ 25 h 44"/>
                    <a:gd name="T34" fmla="*/ 59 w 61"/>
                    <a:gd name="T35" fmla="*/ 27 h 44"/>
                    <a:gd name="T36" fmla="*/ 59 w 61"/>
                    <a:gd name="T37" fmla="*/ 29 h 44"/>
                    <a:gd name="T38" fmla="*/ 55 w 61"/>
                    <a:gd name="T39" fmla="*/ 31 h 44"/>
                    <a:gd name="T40" fmla="*/ 53 w 61"/>
                    <a:gd name="T41" fmla="*/ 31 h 44"/>
                    <a:gd name="T42" fmla="*/ 51 w 61"/>
                    <a:gd name="T43" fmla="*/ 31 h 44"/>
                    <a:gd name="T44" fmla="*/ 51 w 61"/>
                    <a:gd name="T45" fmla="*/ 25 h 44"/>
                    <a:gd name="T46" fmla="*/ 51 w 61"/>
                    <a:gd name="T47" fmla="*/ 31 h 44"/>
                    <a:gd name="T48" fmla="*/ 46 w 61"/>
                    <a:gd name="T49" fmla="*/ 31 h 44"/>
                    <a:gd name="T50" fmla="*/ 44 w 61"/>
                    <a:gd name="T51" fmla="*/ 31 h 44"/>
                    <a:gd name="T52" fmla="*/ 42 w 61"/>
                    <a:gd name="T53" fmla="*/ 27 h 44"/>
                    <a:gd name="T54" fmla="*/ 42 w 61"/>
                    <a:gd name="T55" fmla="*/ 25 h 44"/>
                    <a:gd name="T56" fmla="*/ 42 w 61"/>
                    <a:gd name="T57" fmla="*/ 27 h 44"/>
                    <a:gd name="T58" fmla="*/ 44 w 61"/>
                    <a:gd name="T59" fmla="*/ 31 h 44"/>
                    <a:gd name="T60" fmla="*/ 44 w 61"/>
                    <a:gd name="T61" fmla="*/ 33 h 44"/>
                    <a:gd name="T62" fmla="*/ 38 w 61"/>
                    <a:gd name="T63" fmla="*/ 33 h 44"/>
                    <a:gd name="T64" fmla="*/ 32 w 61"/>
                    <a:gd name="T65" fmla="*/ 33 h 44"/>
                    <a:gd name="T66" fmla="*/ 26 w 61"/>
                    <a:gd name="T67" fmla="*/ 33 h 44"/>
                    <a:gd name="T68" fmla="*/ 25 w 61"/>
                    <a:gd name="T69" fmla="*/ 33 h 44"/>
                    <a:gd name="T70" fmla="*/ 23 w 61"/>
                    <a:gd name="T71" fmla="*/ 34 h 44"/>
                    <a:gd name="T72" fmla="*/ 19 w 61"/>
                    <a:gd name="T73" fmla="*/ 36 h 44"/>
                    <a:gd name="T74" fmla="*/ 21 w 61"/>
                    <a:gd name="T75" fmla="*/ 36 h 44"/>
                    <a:gd name="T76" fmla="*/ 19 w 61"/>
                    <a:gd name="T77" fmla="*/ 36 h 44"/>
                    <a:gd name="T78" fmla="*/ 15 w 61"/>
                    <a:gd name="T79" fmla="*/ 38 h 44"/>
                    <a:gd name="T80" fmla="*/ 11 w 61"/>
                    <a:gd name="T81" fmla="*/ 40 h 44"/>
                    <a:gd name="T82" fmla="*/ 9 w 61"/>
                    <a:gd name="T83" fmla="*/ 40 h 44"/>
                    <a:gd name="T84" fmla="*/ 7 w 61"/>
                    <a:gd name="T85" fmla="*/ 40 h 44"/>
                    <a:gd name="T86" fmla="*/ 5 w 61"/>
                    <a:gd name="T87" fmla="*/ 44 h 44"/>
                    <a:gd name="T88" fmla="*/ 3 w 61"/>
                    <a:gd name="T89" fmla="*/ 44 h 44"/>
                    <a:gd name="T90" fmla="*/ 2 w 61"/>
                    <a:gd name="T91" fmla="*/ 44 h 44"/>
                    <a:gd name="T92" fmla="*/ 0 w 61"/>
                    <a:gd name="T93" fmla="*/ 40 h 44"/>
                    <a:gd name="T94" fmla="*/ 3 w 61"/>
                    <a:gd name="T95" fmla="*/ 38 h 44"/>
                    <a:gd name="T96" fmla="*/ 5 w 61"/>
                    <a:gd name="T97" fmla="*/ 34 h 44"/>
                    <a:gd name="T98" fmla="*/ 5 w 61"/>
                    <a:gd name="T99" fmla="*/ 33 h 44"/>
                    <a:gd name="T100" fmla="*/ 5 w 61"/>
                    <a:gd name="T101" fmla="*/ 27 h 44"/>
                    <a:gd name="T102" fmla="*/ 5 w 61"/>
                    <a:gd name="T103" fmla="*/ 21 h 44"/>
                    <a:gd name="T104" fmla="*/ 7 w 61"/>
                    <a:gd name="T105" fmla="*/ 17 h 44"/>
                    <a:gd name="T106" fmla="*/ 7 w 61"/>
                    <a:gd name="T107" fmla="*/ 11 h 44"/>
                    <a:gd name="T108" fmla="*/ 7 w 61"/>
                    <a:gd name="T109" fmla="*/ 6 h 44"/>
                    <a:gd name="T110" fmla="*/ 7 w 61"/>
                    <a:gd name="T111" fmla="*/ 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1" h="44">
                      <a:moveTo>
                        <a:pt x="9" y="42"/>
                      </a:moveTo>
                      <a:lnTo>
                        <a:pt x="9" y="40"/>
                      </a:lnTo>
                      <a:lnTo>
                        <a:pt x="9" y="42"/>
                      </a:lnTo>
                      <a:close/>
                      <a:moveTo>
                        <a:pt x="55" y="29"/>
                      </a:moveTo>
                      <a:lnTo>
                        <a:pt x="55" y="31"/>
                      </a:lnTo>
                      <a:lnTo>
                        <a:pt x="55" y="29"/>
                      </a:lnTo>
                      <a:close/>
                      <a:moveTo>
                        <a:pt x="44" y="29"/>
                      </a:moveTo>
                      <a:lnTo>
                        <a:pt x="42" y="29"/>
                      </a:lnTo>
                      <a:lnTo>
                        <a:pt x="44" y="29"/>
                      </a:lnTo>
                      <a:close/>
                      <a:moveTo>
                        <a:pt x="11" y="0"/>
                      </a:moveTo>
                      <a:lnTo>
                        <a:pt x="13" y="0"/>
                      </a:lnTo>
                      <a:lnTo>
                        <a:pt x="15" y="0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8" y="0"/>
                      </a:lnTo>
                      <a:lnTo>
                        <a:pt x="28" y="2"/>
                      </a:lnTo>
                      <a:lnTo>
                        <a:pt x="30" y="2"/>
                      </a:lnTo>
                      <a:lnTo>
                        <a:pt x="30" y="0"/>
                      </a:lnTo>
                      <a:lnTo>
                        <a:pt x="32" y="0"/>
                      </a:lnTo>
                      <a:lnTo>
                        <a:pt x="34" y="0"/>
                      </a:lnTo>
                      <a:lnTo>
                        <a:pt x="36" y="0"/>
                      </a:lnTo>
                      <a:lnTo>
                        <a:pt x="38" y="0"/>
                      </a:lnTo>
                      <a:lnTo>
                        <a:pt x="40" y="0"/>
                      </a:lnTo>
                      <a:lnTo>
                        <a:pt x="42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50" y="0"/>
                      </a:lnTo>
                      <a:lnTo>
                        <a:pt x="51" y="0"/>
                      </a:lnTo>
                      <a:lnTo>
                        <a:pt x="53" y="0"/>
                      </a:lnTo>
                      <a:lnTo>
                        <a:pt x="55" y="0"/>
                      </a:lnTo>
                      <a:lnTo>
                        <a:pt x="57" y="0"/>
                      </a:lnTo>
                      <a:lnTo>
                        <a:pt x="59" y="0"/>
                      </a:lnTo>
                      <a:lnTo>
                        <a:pt x="61" y="0"/>
                      </a:lnTo>
                      <a:lnTo>
                        <a:pt x="61" y="2"/>
                      </a:lnTo>
                      <a:lnTo>
                        <a:pt x="61" y="4"/>
                      </a:lnTo>
                      <a:lnTo>
                        <a:pt x="61" y="6"/>
                      </a:lnTo>
                      <a:lnTo>
                        <a:pt x="61" y="8"/>
                      </a:lnTo>
                      <a:lnTo>
                        <a:pt x="61" y="9"/>
                      </a:lnTo>
                      <a:lnTo>
                        <a:pt x="61" y="11"/>
                      </a:lnTo>
                      <a:lnTo>
                        <a:pt x="61" y="13"/>
                      </a:lnTo>
                      <a:lnTo>
                        <a:pt x="61" y="15"/>
                      </a:lnTo>
                      <a:lnTo>
                        <a:pt x="61" y="17"/>
                      </a:lnTo>
                      <a:lnTo>
                        <a:pt x="61" y="19"/>
                      </a:lnTo>
                      <a:lnTo>
                        <a:pt x="61" y="21"/>
                      </a:lnTo>
                      <a:lnTo>
                        <a:pt x="61" y="23"/>
                      </a:lnTo>
                      <a:lnTo>
                        <a:pt x="61" y="25"/>
                      </a:lnTo>
                      <a:lnTo>
                        <a:pt x="61" y="27"/>
                      </a:lnTo>
                      <a:lnTo>
                        <a:pt x="61" y="25"/>
                      </a:lnTo>
                      <a:lnTo>
                        <a:pt x="59" y="27"/>
                      </a:lnTo>
                      <a:lnTo>
                        <a:pt x="59" y="29"/>
                      </a:lnTo>
                      <a:lnTo>
                        <a:pt x="59" y="31"/>
                      </a:lnTo>
                      <a:lnTo>
                        <a:pt x="59" y="29"/>
                      </a:lnTo>
                      <a:lnTo>
                        <a:pt x="57" y="29"/>
                      </a:lnTo>
                      <a:lnTo>
                        <a:pt x="55" y="29"/>
                      </a:lnTo>
                      <a:lnTo>
                        <a:pt x="55" y="31"/>
                      </a:lnTo>
                      <a:lnTo>
                        <a:pt x="53" y="31"/>
                      </a:lnTo>
                      <a:lnTo>
                        <a:pt x="53" y="29"/>
                      </a:lnTo>
                      <a:lnTo>
                        <a:pt x="53" y="31"/>
                      </a:lnTo>
                      <a:lnTo>
                        <a:pt x="53" y="29"/>
                      </a:lnTo>
                      <a:lnTo>
                        <a:pt x="53" y="31"/>
                      </a:lnTo>
                      <a:lnTo>
                        <a:pt x="51" y="31"/>
                      </a:lnTo>
                      <a:lnTo>
                        <a:pt x="51" y="29"/>
                      </a:lnTo>
                      <a:lnTo>
                        <a:pt x="51" y="27"/>
                      </a:lnTo>
                      <a:lnTo>
                        <a:pt x="51" y="25"/>
                      </a:lnTo>
                      <a:lnTo>
                        <a:pt x="51" y="27"/>
                      </a:lnTo>
                      <a:lnTo>
                        <a:pt x="51" y="29"/>
                      </a:lnTo>
                      <a:lnTo>
                        <a:pt x="51" y="31"/>
                      </a:lnTo>
                      <a:lnTo>
                        <a:pt x="50" y="31"/>
                      </a:lnTo>
                      <a:lnTo>
                        <a:pt x="48" y="31"/>
                      </a:lnTo>
                      <a:lnTo>
                        <a:pt x="46" y="31"/>
                      </a:lnTo>
                      <a:lnTo>
                        <a:pt x="46" y="33"/>
                      </a:lnTo>
                      <a:lnTo>
                        <a:pt x="44" y="33"/>
                      </a:lnTo>
                      <a:lnTo>
                        <a:pt x="44" y="31"/>
                      </a:lnTo>
                      <a:lnTo>
                        <a:pt x="44" y="29"/>
                      </a:lnTo>
                      <a:lnTo>
                        <a:pt x="42" y="29"/>
                      </a:lnTo>
                      <a:lnTo>
                        <a:pt x="42" y="27"/>
                      </a:lnTo>
                      <a:lnTo>
                        <a:pt x="44" y="27"/>
                      </a:lnTo>
                      <a:lnTo>
                        <a:pt x="42" y="27"/>
                      </a:lnTo>
                      <a:lnTo>
                        <a:pt x="42" y="25"/>
                      </a:lnTo>
                      <a:lnTo>
                        <a:pt x="40" y="25"/>
                      </a:lnTo>
                      <a:lnTo>
                        <a:pt x="42" y="25"/>
                      </a:lnTo>
                      <a:lnTo>
                        <a:pt x="42" y="27"/>
                      </a:lnTo>
                      <a:lnTo>
                        <a:pt x="42" y="29"/>
                      </a:lnTo>
                      <a:lnTo>
                        <a:pt x="44" y="29"/>
                      </a:lnTo>
                      <a:lnTo>
                        <a:pt x="44" y="31"/>
                      </a:lnTo>
                      <a:lnTo>
                        <a:pt x="44" y="33"/>
                      </a:lnTo>
                      <a:lnTo>
                        <a:pt x="42" y="33"/>
                      </a:lnTo>
                      <a:lnTo>
                        <a:pt x="44" y="33"/>
                      </a:lnTo>
                      <a:lnTo>
                        <a:pt x="42" y="33"/>
                      </a:lnTo>
                      <a:lnTo>
                        <a:pt x="40" y="33"/>
                      </a:lnTo>
                      <a:lnTo>
                        <a:pt x="38" y="33"/>
                      </a:lnTo>
                      <a:lnTo>
                        <a:pt x="36" y="33"/>
                      </a:lnTo>
                      <a:lnTo>
                        <a:pt x="34" y="33"/>
                      </a:lnTo>
                      <a:lnTo>
                        <a:pt x="32" y="33"/>
                      </a:lnTo>
                      <a:lnTo>
                        <a:pt x="30" y="33"/>
                      </a:lnTo>
                      <a:lnTo>
                        <a:pt x="28" y="33"/>
                      </a:lnTo>
                      <a:lnTo>
                        <a:pt x="26" y="33"/>
                      </a:lnTo>
                      <a:lnTo>
                        <a:pt x="26" y="31"/>
                      </a:lnTo>
                      <a:lnTo>
                        <a:pt x="25" y="31"/>
                      </a:lnTo>
                      <a:lnTo>
                        <a:pt x="25" y="33"/>
                      </a:lnTo>
                      <a:lnTo>
                        <a:pt x="25" y="34"/>
                      </a:lnTo>
                      <a:lnTo>
                        <a:pt x="23" y="33"/>
                      </a:lnTo>
                      <a:lnTo>
                        <a:pt x="23" y="34"/>
                      </a:lnTo>
                      <a:lnTo>
                        <a:pt x="21" y="34"/>
                      </a:lnTo>
                      <a:lnTo>
                        <a:pt x="21" y="36"/>
                      </a:lnTo>
                      <a:lnTo>
                        <a:pt x="19" y="36"/>
                      </a:lnTo>
                      <a:lnTo>
                        <a:pt x="19" y="34"/>
                      </a:lnTo>
                      <a:lnTo>
                        <a:pt x="19" y="36"/>
                      </a:lnTo>
                      <a:lnTo>
                        <a:pt x="21" y="36"/>
                      </a:lnTo>
                      <a:lnTo>
                        <a:pt x="19" y="36"/>
                      </a:lnTo>
                      <a:lnTo>
                        <a:pt x="17" y="36"/>
                      </a:lnTo>
                      <a:lnTo>
                        <a:pt x="19" y="36"/>
                      </a:lnTo>
                      <a:lnTo>
                        <a:pt x="17" y="36"/>
                      </a:lnTo>
                      <a:lnTo>
                        <a:pt x="15" y="36"/>
                      </a:lnTo>
                      <a:lnTo>
                        <a:pt x="15" y="38"/>
                      </a:lnTo>
                      <a:lnTo>
                        <a:pt x="13" y="38"/>
                      </a:lnTo>
                      <a:lnTo>
                        <a:pt x="11" y="38"/>
                      </a:lnTo>
                      <a:lnTo>
                        <a:pt x="11" y="40"/>
                      </a:lnTo>
                      <a:lnTo>
                        <a:pt x="11" y="38"/>
                      </a:lnTo>
                      <a:lnTo>
                        <a:pt x="9" y="38"/>
                      </a:lnTo>
                      <a:lnTo>
                        <a:pt x="9" y="40"/>
                      </a:lnTo>
                      <a:lnTo>
                        <a:pt x="7" y="40"/>
                      </a:lnTo>
                      <a:lnTo>
                        <a:pt x="9" y="40"/>
                      </a:lnTo>
                      <a:lnTo>
                        <a:pt x="7" y="40"/>
                      </a:lnTo>
                      <a:lnTo>
                        <a:pt x="7" y="42"/>
                      </a:lnTo>
                      <a:lnTo>
                        <a:pt x="5" y="42"/>
                      </a:lnTo>
                      <a:lnTo>
                        <a:pt x="5" y="44"/>
                      </a:lnTo>
                      <a:lnTo>
                        <a:pt x="5" y="42"/>
                      </a:lnTo>
                      <a:lnTo>
                        <a:pt x="3" y="42"/>
                      </a:lnTo>
                      <a:lnTo>
                        <a:pt x="3" y="44"/>
                      </a:lnTo>
                      <a:lnTo>
                        <a:pt x="3" y="42"/>
                      </a:lnTo>
                      <a:lnTo>
                        <a:pt x="3" y="44"/>
                      </a:lnTo>
                      <a:lnTo>
                        <a:pt x="2" y="44"/>
                      </a:lnTo>
                      <a:lnTo>
                        <a:pt x="2" y="42"/>
                      </a:lnTo>
                      <a:lnTo>
                        <a:pt x="2" y="40"/>
                      </a:lnTo>
                      <a:lnTo>
                        <a:pt x="0" y="40"/>
                      </a:lnTo>
                      <a:lnTo>
                        <a:pt x="0" y="38"/>
                      </a:lnTo>
                      <a:lnTo>
                        <a:pt x="2" y="38"/>
                      </a:lnTo>
                      <a:lnTo>
                        <a:pt x="3" y="38"/>
                      </a:lnTo>
                      <a:lnTo>
                        <a:pt x="3" y="36"/>
                      </a:lnTo>
                      <a:lnTo>
                        <a:pt x="5" y="36"/>
                      </a:lnTo>
                      <a:lnTo>
                        <a:pt x="5" y="34"/>
                      </a:lnTo>
                      <a:lnTo>
                        <a:pt x="7" y="34"/>
                      </a:lnTo>
                      <a:lnTo>
                        <a:pt x="7" y="33"/>
                      </a:lnTo>
                      <a:lnTo>
                        <a:pt x="5" y="33"/>
                      </a:lnTo>
                      <a:lnTo>
                        <a:pt x="5" y="31"/>
                      </a:lnTo>
                      <a:lnTo>
                        <a:pt x="5" y="29"/>
                      </a:lnTo>
                      <a:lnTo>
                        <a:pt x="5" y="27"/>
                      </a:lnTo>
                      <a:lnTo>
                        <a:pt x="5" y="25"/>
                      </a:lnTo>
                      <a:lnTo>
                        <a:pt x="5" y="23"/>
                      </a:lnTo>
                      <a:lnTo>
                        <a:pt x="5" y="21"/>
                      </a:lnTo>
                      <a:lnTo>
                        <a:pt x="7" y="21"/>
                      </a:lnTo>
                      <a:lnTo>
                        <a:pt x="7" y="19"/>
                      </a:lnTo>
                      <a:lnTo>
                        <a:pt x="7" y="17"/>
                      </a:lnTo>
                      <a:lnTo>
                        <a:pt x="7" y="15"/>
                      </a:lnTo>
                      <a:lnTo>
                        <a:pt x="7" y="13"/>
                      </a:lnTo>
                      <a:lnTo>
                        <a:pt x="7" y="11"/>
                      </a:lnTo>
                      <a:lnTo>
                        <a:pt x="7" y="9"/>
                      </a:lnTo>
                      <a:lnTo>
                        <a:pt x="7" y="8"/>
                      </a:lnTo>
                      <a:lnTo>
                        <a:pt x="7" y="6"/>
                      </a:lnTo>
                      <a:lnTo>
                        <a:pt x="7" y="4"/>
                      </a:lnTo>
                      <a:lnTo>
                        <a:pt x="7" y="2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62" name="Freeform 1378"/>
                <p:cNvSpPr>
                  <a:spLocks noEditPoints="1"/>
                </p:cNvSpPr>
                <p:nvPr/>
              </p:nvSpPr>
              <p:spPr bwMode="auto">
                <a:xfrm>
                  <a:off x="5812136" y="2236132"/>
                  <a:ext cx="95250" cy="179388"/>
                </a:xfrm>
                <a:custGeom>
                  <a:avLst/>
                  <a:gdLst>
                    <a:gd name="T0" fmla="*/ 48 w 60"/>
                    <a:gd name="T1" fmla="*/ 2 h 113"/>
                    <a:gd name="T2" fmla="*/ 48 w 60"/>
                    <a:gd name="T3" fmla="*/ 9 h 113"/>
                    <a:gd name="T4" fmla="*/ 48 w 60"/>
                    <a:gd name="T5" fmla="*/ 17 h 113"/>
                    <a:gd name="T6" fmla="*/ 48 w 60"/>
                    <a:gd name="T7" fmla="*/ 25 h 113"/>
                    <a:gd name="T8" fmla="*/ 50 w 60"/>
                    <a:gd name="T9" fmla="*/ 31 h 113"/>
                    <a:gd name="T10" fmla="*/ 50 w 60"/>
                    <a:gd name="T11" fmla="*/ 38 h 113"/>
                    <a:gd name="T12" fmla="*/ 50 w 60"/>
                    <a:gd name="T13" fmla="*/ 46 h 113"/>
                    <a:gd name="T14" fmla="*/ 50 w 60"/>
                    <a:gd name="T15" fmla="*/ 54 h 113"/>
                    <a:gd name="T16" fmla="*/ 50 w 60"/>
                    <a:gd name="T17" fmla="*/ 61 h 113"/>
                    <a:gd name="T18" fmla="*/ 50 w 60"/>
                    <a:gd name="T19" fmla="*/ 69 h 113"/>
                    <a:gd name="T20" fmla="*/ 50 w 60"/>
                    <a:gd name="T21" fmla="*/ 77 h 113"/>
                    <a:gd name="T22" fmla="*/ 50 w 60"/>
                    <a:gd name="T23" fmla="*/ 80 h 113"/>
                    <a:gd name="T24" fmla="*/ 50 w 60"/>
                    <a:gd name="T25" fmla="*/ 84 h 113"/>
                    <a:gd name="T26" fmla="*/ 54 w 60"/>
                    <a:gd name="T27" fmla="*/ 88 h 113"/>
                    <a:gd name="T28" fmla="*/ 56 w 60"/>
                    <a:gd name="T29" fmla="*/ 90 h 113"/>
                    <a:gd name="T30" fmla="*/ 56 w 60"/>
                    <a:gd name="T31" fmla="*/ 94 h 113"/>
                    <a:gd name="T32" fmla="*/ 54 w 60"/>
                    <a:gd name="T33" fmla="*/ 96 h 113"/>
                    <a:gd name="T34" fmla="*/ 52 w 60"/>
                    <a:gd name="T35" fmla="*/ 98 h 113"/>
                    <a:gd name="T36" fmla="*/ 54 w 60"/>
                    <a:gd name="T37" fmla="*/ 96 h 113"/>
                    <a:gd name="T38" fmla="*/ 60 w 60"/>
                    <a:gd name="T39" fmla="*/ 98 h 113"/>
                    <a:gd name="T40" fmla="*/ 58 w 60"/>
                    <a:gd name="T41" fmla="*/ 103 h 113"/>
                    <a:gd name="T42" fmla="*/ 56 w 60"/>
                    <a:gd name="T43" fmla="*/ 105 h 113"/>
                    <a:gd name="T44" fmla="*/ 50 w 60"/>
                    <a:gd name="T45" fmla="*/ 107 h 113"/>
                    <a:gd name="T46" fmla="*/ 46 w 60"/>
                    <a:gd name="T47" fmla="*/ 107 h 113"/>
                    <a:gd name="T48" fmla="*/ 42 w 60"/>
                    <a:gd name="T49" fmla="*/ 111 h 113"/>
                    <a:gd name="T50" fmla="*/ 37 w 60"/>
                    <a:gd name="T51" fmla="*/ 113 h 113"/>
                    <a:gd name="T52" fmla="*/ 29 w 60"/>
                    <a:gd name="T53" fmla="*/ 113 h 113"/>
                    <a:gd name="T54" fmla="*/ 21 w 60"/>
                    <a:gd name="T55" fmla="*/ 113 h 113"/>
                    <a:gd name="T56" fmla="*/ 14 w 60"/>
                    <a:gd name="T57" fmla="*/ 113 h 113"/>
                    <a:gd name="T58" fmla="*/ 6 w 60"/>
                    <a:gd name="T59" fmla="*/ 113 h 113"/>
                    <a:gd name="T60" fmla="*/ 2 w 60"/>
                    <a:gd name="T61" fmla="*/ 109 h 113"/>
                    <a:gd name="T62" fmla="*/ 0 w 60"/>
                    <a:gd name="T63" fmla="*/ 107 h 113"/>
                    <a:gd name="T64" fmla="*/ 2 w 60"/>
                    <a:gd name="T65" fmla="*/ 102 h 113"/>
                    <a:gd name="T66" fmla="*/ 4 w 60"/>
                    <a:gd name="T67" fmla="*/ 96 h 113"/>
                    <a:gd name="T68" fmla="*/ 4 w 60"/>
                    <a:gd name="T69" fmla="*/ 92 h 113"/>
                    <a:gd name="T70" fmla="*/ 6 w 60"/>
                    <a:gd name="T71" fmla="*/ 86 h 113"/>
                    <a:gd name="T72" fmla="*/ 6 w 60"/>
                    <a:gd name="T73" fmla="*/ 79 h 113"/>
                    <a:gd name="T74" fmla="*/ 8 w 60"/>
                    <a:gd name="T75" fmla="*/ 73 h 113"/>
                    <a:gd name="T76" fmla="*/ 12 w 60"/>
                    <a:gd name="T77" fmla="*/ 69 h 113"/>
                    <a:gd name="T78" fmla="*/ 14 w 60"/>
                    <a:gd name="T79" fmla="*/ 63 h 113"/>
                    <a:gd name="T80" fmla="*/ 15 w 60"/>
                    <a:gd name="T81" fmla="*/ 57 h 113"/>
                    <a:gd name="T82" fmla="*/ 15 w 60"/>
                    <a:gd name="T83" fmla="*/ 54 h 113"/>
                    <a:gd name="T84" fmla="*/ 17 w 60"/>
                    <a:gd name="T85" fmla="*/ 52 h 113"/>
                    <a:gd name="T86" fmla="*/ 15 w 60"/>
                    <a:gd name="T87" fmla="*/ 46 h 113"/>
                    <a:gd name="T88" fmla="*/ 21 w 60"/>
                    <a:gd name="T89" fmla="*/ 42 h 113"/>
                    <a:gd name="T90" fmla="*/ 25 w 60"/>
                    <a:gd name="T91" fmla="*/ 38 h 113"/>
                    <a:gd name="T92" fmla="*/ 29 w 60"/>
                    <a:gd name="T93" fmla="*/ 38 h 113"/>
                    <a:gd name="T94" fmla="*/ 31 w 60"/>
                    <a:gd name="T95" fmla="*/ 36 h 113"/>
                    <a:gd name="T96" fmla="*/ 33 w 60"/>
                    <a:gd name="T97" fmla="*/ 34 h 113"/>
                    <a:gd name="T98" fmla="*/ 33 w 60"/>
                    <a:gd name="T99" fmla="*/ 31 h 113"/>
                    <a:gd name="T100" fmla="*/ 31 w 60"/>
                    <a:gd name="T101" fmla="*/ 25 h 113"/>
                    <a:gd name="T102" fmla="*/ 33 w 60"/>
                    <a:gd name="T103" fmla="*/ 19 h 113"/>
                    <a:gd name="T104" fmla="*/ 33 w 60"/>
                    <a:gd name="T105" fmla="*/ 15 h 113"/>
                    <a:gd name="T106" fmla="*/ 35 w 60"/>
                    <a:gd name="T107" fmla="*/ 11 h 113"/>
                    <a:gd name="T108" fmla="*/ 35 w 60"/>
                    <a:gd name="T109" fmla="*/ 7 h 113"/>
                    <a:gd name="T110" fmla="*/ 37 w 60"/>
                    <a:gd name="T111" fmla="*/ 2 h 113"/>
                    <a:gd name="T112" fmla="*/ 42 w 60"/>
                    <a:gd name="T113" fmla="*/ 0 h 113"/>
                    <a:gd name="T114" fmla="*/ 46 w 60"/>
                    <a:gd name="T115" fmla="*/ 0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60" h="113">
                      <a:moveTo>
                        <a:pt x="60" y="98"/>
                      </a:moveTo>
                      <a:lnTo>
                        <a:pt x="58" y="98"/>
                      </a:lnTo>
                      <a:lnTo>
                        <a:pt x="60" y="98"/>
                      </a:lnTo>
                      <a:close/>
                      <a:moveTo>
                        <a:pt x="48" y="2"/>
                      </a:moveTo>
                      <a:lnTo>
                        <a:pt x="48" y="4"/>
                      </a:lnTo>
                      <a:lnTo>
                        <a:pt x="48" y="6"/>
                      </a:lnTo>
                      <a:lnTo>
                        <a:pt x="48" y="7"/>
                      </a:lnTo>
                      <a:lnTo>
                        <a:pt x="48" y="9"/>
                      </a:lnTo>
                      <a:lnTo>
                        <a:pt x="48" y="11"/>
                      </a:lnTo>
                      <a:lnTo>
                        <a:pt x="48" y="13"/>
                      </a:lnTo>
                      <a:lnTo>
                        <a:pt x="48" y="15"/>
                      </a:lnTo>
                      <a:lnTo>
                        <a:pt x="48" y="17"/>
                      </a:lnTo>
                      <a:lnTo>
                        <a:pt x="48" y="19"/>
                      </a:lnTo>
                      <a:lnTo>
                        <a:pt x="48" y="21"/>
                      </a:lnTo>
                      <a:lnTo>
                        <a:pt x="48" y="23"/>
                      </a:lnTo>
                      <a:lnTo>
                        <a:pt x="48" y="25"/>
                      </a:lnTo>
                      <a:lnTo>
                        <a:pt x="48" y="27"/>
                      </a:lnTo>
                      <a:lnTo>
                        <a:pt x="50" y="27"/>
                      </a:lnTo>
                      <a:lnTo>
                        <a:pt x="50" y="29"/>
                      </a:lnTo>
                      <a:lnTo>
                        <a:pt x="50" y="31"/>
                      </a:lnTo>
                      <a:lnTo>
                        <a:pt x="50" y="32"/>
                      </a:lnTo>
                      <a:lnTo>
                        <a:pt x="50" y="34"/>
                      </a:lnTo>
                      <a:lnTo>
                        <a:pt x="50" y="36"/>
                      </a:lnTo>
                      <a:lnTo>
                        <a:pt x="50" y="38"/>
                      </a:lnTo>
                      <a:lnTo>
                        <a:pt x="50" y="40"/>
                      </a:lnTo>
                      <a:lnTo>
                        <a:pt x="50" y="42"/>
                      </a:lnTo>
                      <a:lnTo>
                        <a:pt x="50" y="44"/>
                      </a:lnTo>
                      <a:lnTo>
                        <a:pt x="50" y="46"/>
                      </a:lnTo>
                      <a:lnTo>
                        <a:pt x="50" y="48"/>
                      </a:lnTo>
                      <a:lnTo>
                        <a:pt x="50" y="50"/>
                      </a:lnTo>
                      <a:lnTo>
                        <a:pt x="50" y="52"/>
                      </a:lnTo>
                      <a:lnTo>
                        <a:pt x="50" y="54"/>
                      </a:lnTo>
                      <a:lnTo>
                        <a:pt x="50" y="55"/>
                      </a:lnTo>
                      <a:lnTo>
                        <a:pt x="50" y="57"/>
                      </a:lnTo>
                      <a:lnTo>
                        <a:pt x="50" y="59"/>
                      </a:lnTo>
                      <a:lnTo>
                        <a:pt x="50" y="61"/>
                      </a:lnTo>
                      <a:lnTo>
                        <a:pt x="50" y="63"/>
                      </a:lnTo>
                      <a:lnTo>
                        <a:pt x="50" y="65"/>
                      </a:lnTo>
                      <a:lnTo>
                        <a:pt x="50" y="67"/>
                      </a:lnTo>
                      <a:lnTo>
                        <a:pt x="50" y="69"/>
                      </a:lnTo>
                      <a:lnTo>
                        <a:pt x="50" y="71"/>
                      </a:lnTo>
                      <a:lnTo>
                        <a:pt x="50" y="73"/>
                      </a:lnTo>
                      <a:lnTo>
                        <a:pt x="50" y="75"/>
                      </a:lnTo>
                      <a:lnTo>
                        <a:pt x="50" y="77"/>
                      </a:lnTo>
                      <a:lnTo>
                        <a:pt x="52" y="77"/>
                      </a:lnTo>
                      <a:lnTo>
                        <a:pt x="52" y="79"/>
                      </a:lnTo>
                      <a:lnTo>
                        <a:pt x="52" y="80"/>
                      </a:lnTo>
                      <a:lnTo>
                        <a:pt x="50" y="80"/>
                      </a:lnTo>
                      <a:lnTo>
                        <a:pt x="52" y="80"/>
                      </a:lnTo>
                      <a:lnTo>
                        <a:pt x="52" y="82"/>
                      </a:lnTo>
                      <a:lnTo>
                        <a:pt x="50" y="82"/>
                      </a:lnTo>
                      <a:lnTo>
                        <a:pt x="50" y="84"/>
                      </a:lnTo>
                      <a:lnTo>
                        <a:pt x="50" y="86"/>
                      </a:lnTo>
                      <a:lnTo>
                        <a:pt x="52" y="86"/>
                      </a:lnTo>
                      <a:lnTo>
                        <a:pt x="54" y="86"/>
                      </a:lnTo>
                      <a:lnTo>
                        <a:pt x="54" y="88"/>
                      </a:lnTo>
                      <a:lnTo>
                        <a:pt x="54" y="86"/>
                      </a:lnTo>
                      <a:lnTo>
                        <a:pt x="54" y="88"/>
                      </a:lnTo>
                      <a:lnTo>
                        <a:pt x="54" y="90"/>
                      </a:lnTo>
                      <a:lnTo>
                        <a:pt x="56" y="90"/>
                      </a:lnTo>
                      <a:lnTo>
                        <a:pt x="56" y="92"/>
                      </a:lnTo>
                      <a:lnTo>
                        <a:pt x="56" y="94"/>
                      </a:lnTo>
                      <a:lnTo>
                        <a:pt x="56" y="96"/>
                      </a:lnTo>
                      <a:lnTo>
                        <a:pt x="56" y="94"/>
                      </a:lnTo>
                      <a:lnTo>
                        <a:pt x="54" y="94"/>
                      </a:lnTo>
                      <a:lnTo>
                        <a:pt x="56" y="94"/>
                      </a:lnTo>
                      <a:lnTo>
                        <a:pt x="54" y="94"/>
                      </a:lnTo>
                      <a:lnTo>
                        <a:pt x="54" y="96"/>
                      </a:lnTo>
                      <a:lnTo>
                        <a:pt x="54" y="94"/>
                      </a:lnTo>
                      <a:lnTo>
                        <a:pt x="54" y="96"/>
                      </a:lnTo>
                      <a:lnTo>
                        <a:pt x="54" y="98"/>
                      </a:lnTo>
                      <a:lnTo>
                        <a:pt x="52" y="98"/>
                      </a:lnTo>
                      <a:lnTo>
                        <a:pt x="54" y="98"/>
                      </a:lnTo>
                      <a:lnTo>
                        <a:pt x="56" y="98"/>
                      </a:lnTo>
                      <a:lnTo>
                        <a:pt x="54" y="98"/>
                      </a:lnTo>
                      <a:lnTo>
                        <a:pt x="54" y="96"/>
                      </a:lnTo>
                      <a:lnTo>
                        <a:pt x="56" y="96"/>
                      </a:lnTo>
                      <a:lnTo>
                        <a:pt x="58" y="96"/>
                      </a:lnTo>
                      <a:lnTo>
                        <a:pt x="58" y="98"/>
                      </a:lnTo>
                      <a:lnTo>
                        <a:pt x="60" y="98"/>
                      </a:lnTo>
                      <a:lnTo>
                        <a:pt x="60" y="100"/>
                      </a:lnTo>
                      <a:lnTo>
                        <a:pt x="58" y="100"/>
                      </a:lnTo>
                      <a:lnTo>
                        <a:pt x="58" y="102"/>
                      </a:lnTo>
                      <a:lnTo>
                        <a:pt x="58" y="103"/>
                      </a:lnTo>
                      <a:lnTo>
                        <a:pt x="56" y="103"/>
                      </a:lnTo>
                      <a:lnTo>
                        <a:pt x="56" y="105"/>
                      </a:lnTo>
                      <a:lnTo>
                        <a:pt x="56" y="103"/>
                      </a:lnTo>
                      <a:lnTo>
                        <a:pt x="56" y="105"/>
                      </a:lnTo>
                      <a:lnTo>
                        <a:pt x="54" y="105"/>
                      </a:lnTo>
                      <a:lnTo>
                        <a:pt x="52" y="105"/>
                      </a:lnTo>
                      <a:lnTo>
                        <a:pt x="50" y="105"/>
                      </a:lnTo>
                      <a:lnTo>
                        <a:pt x="50" y="107"/>
                      </a:lnTo>
                      <a:lnTo>
                        <a:pt x="48" y="107"/>
                      </a:lnTo>
                      <a:lnTo>
                        <a:pt x="48" y="109"/>
                      </a:lnTo>
                      <a:lnTo>
                        <a:pt x="46" y="109"/>
                      </a:lnTo>
                      <a:lnTo>
                        <a:pt x="46" y="107"/>
                      </a:lnTo>
                      <a:lnTo>
                        <a:pt x="46" y="109"/>
                      </a:lnTo>
                      <a:lnTo>
                        <a:pt x="44" y="109"/>
                      </a:lnTo>
                      <a:lnTo>
                        <a:pt x="44" y="111"/>
                      </a:lnTo>
                      <a:lnTo>
                        <a:pt x="42" y="111"/>
                      </a:lnTo>
                      <a:lnTo>
                        <a:pt x="42" y="113"/>
                      </a:lnTo>
                      <a:lnTo>
                        <a:pt x="40" y="113"/>
                      </a:lnTo>
                      <a:lnTo>
                        <a:pt x="38" y="113"/>
                      </a:lnTo>
                      <a:lnTo>
                        <a:pt x="37" y="113"/>
                      </a:lnTo>
                      <a:lnTo>
                        <a:pt x="35" y="113"/>
                      </a:lnTo>
                      <a:lnTo>
                        <a:pt x="33" y="113"/>
                      </a:lnTo>
                      <a:lnTo>
                        <a:pt x="31" y="113"/>
                      </a:lnTo>
                      <a:lnTo>
                        <a:pt x="29" y="113"/>
                      </a:lnTo>
                      <a:lnTo>
                        <a:pt x="27" y="113"/>
                      </a:lnTo>
                      <a:lnTo>
                        <a:pt x="25" y="113"/>
                      </a:lnTo>
                      <a:lnTo>
                        <a:pt x="23" y="113"/>
                      </a:lnTo>
                      <a:lnTo>
                        <a:pt x="21" y="113"/>
                      </a:lnTo>
                      <a:lnTo>
                        <a:pt x="19" y="113"/>
                      </a:lnTo>
                      <a:lnTo>
                        <a:pt x="17" y="113"/>
                      </a:lnTo>
                      <a:lnTo>
                        <a:pt x="15" y="113"/>
                      </a:lnTo>
                      <a:lnTo>
                        <a:pt x="14" y="113"/>
                      </a:lnTo>
                      <a:lnTo>
                        <a:pt x="12" y="113"/>
                      </a:lnTo>
                      <a:lnTo>
                        <a:pt x="10" y="113"/>
                      </a:lnTo>
                      <a:lnTo>
                        <a:pt x="8" y="113"/>
                      </a:lnTo>
                      <a:lnTo>
                        <a:pt x="6" y="113"/>
                      </a:lnTo>
                      <a:lnTo>
                        <a:pt x="4" y="113"/>
                      </a:lnTo>
                      <a:lnTo>
                        <a:pt x="4" y="111"/>
                      </a:lnTo>
                      <a:lnTo>
                        <a:pt x="4" y="109"/>
                      </a:lnTo>
                      <a:lnTo>
                        <a:pt x="2" y="109"/>
                      </a:lnTo>
                      <a:lnTo>
                        <a:pt x="2" y="111"/>
                      </a:lnTo>
                      <a:lnTo>
                        <a:pt x="2" y="109"/>
                      </a:lnTo>
                      <a:lnTo>
                        <a:pt x="2" y="107"/>
                      </a:lnTo>
                      <a:lnTo>
                        <a:pt x="0" y="107"/>
                      </a:lnTo>
                      <a:lnTo>
                        <a:pt x="2" y="107"/>
                      </a:lnTo>
                      <a:lnTo>
                        <a:pt x="2" y="105"/>
                      </a:lnTo>
                      <a:lnTo>
                        <a:pt x="2" y="103"/>
                      </a:lnTo>
                      <a:lnTo>
                        <a:pt x="2" y="102"/>
                      </a:lnTo>
                      <a:lnTo>
                        <a:pt x="4" y="102"/>
                      </a:lnTo>
                      <a:lnTo>
                        <a:pt x="4" y="100"/>
                      </a:lnTo>
                      <a:lnTo>
                        <a:pt x="4" y="98"/>
                      </a:lnTo>
                      <a:lnTo>
                        <a:pt x="4" y="96"/>
                      </a:lnTo>
                      <a:lnTo>
                        <a:pt x="6" y="96"/>
                      </a:lnTo>
                      <a:lnTo>
                        <a:pt x="4" y="96"/>
                      </a:lnTo>
                      <a:lnTo>
                        <a:pt x="4" y="94"/>
                      </a:lnTo>
                      <a:lnTo>
                        <a:pt x="4" y="92"/>
                      </a:lnTo>
                      <a:lnTo>
                        <a:pt x="4" y="90"/>
                      </a:lnTo>
                      <a:lnTo>
                        <a:pt x="6" y="90"/>
                      </a:lnTo>
                      <a:lnTo>
                        <a:pt x="6" y="88"/>
                      </a:lnTo>
                      <a:lnTo>
                        <a:pt x="6" y="86"/>
                      </a:lnTo>
                      <a:lnTo>
                        <a:pt x="6" y="84"/>
                      </a:lnTo>
                      <a:lnTo>
                        <a:pt x="6" y="82"/>
                      </a:lnTo>
                      <a:lnTo>
                        <a:pt x="6" y="80"/>
                      </a:lnTo>
                      <a:lnTo>
                        <a:pt x="6" y="79"/>
                      </a:lnTo>
                      <a:lnTo>
                        <a:pt x="6" y="77"/>
                      </a:lnTo>
                      <a:lnTo>
                        <a:pt x="6" y="75"/>
                      </a:lnTo>
                      <a:lnTo>
                        <a:pt x="8" y="75"/>
                      </a:lnTo>
                      <a:lnTo>
                        <a:pt x="8" y="73"/>
                      </a:lnTo>
                      <a:lnTo>
                        <a:pt x="10" y="73"/>
                      </a:lnTo>
                      <a:lnTo>
                        <a:pt x="10" y="71"/>
                      </a:lnTo>
                      <a:lnTo>
                        <a:pt x="10" y="69"/>
                      </a:lnTo>
                      <a:lnTo>
                        <a:pt x="12" y="69"/>
                      </a:lnTo>
                      <a:lnTo>
                        <a:pt x="12" y="67"/>
                      </a:lnTo>
                      <a:lnTo>
                        <a:pt x="12" y="65"/>
                      </a:lnTo>
                      <a:lnTo>
                        <a:pt x="14" y="65"/>
                      </a:lnTo>
                      <a:lnTo>
                        <a:pt x="14" y="63"/>
                      </a:lnTo>
                      <a:lnTo>
                        <a:pt x="14" y="61"/>
                      </a:lnTo>
                      <a:lnTo>
                        <a:pt x="15" y="61"/>
                      </a:lnTo>
                      <a:lnTo>
                        <a:pt x="15" y="59"/>
                      </a:lnTo>
                      <a:lnTo>
                        <a:pt x="15" y="57"/>
                      </a:lnTo>
                      <a:lnTo>
                        <a:pt x="15" y="55"/>
                      </a:lnTo>
                      <a:lnTo>
                        <a:pt x="17" y="55"/>
                      </a:lnTo>
                      <a:lnTo>
                        <a:pt x="17" y="54"/>
                      </a:lnTo>
                      <a:lnTo>
                        <a:pt x="15" y="54"/>
                      </a:lnTo>
                      <a:lnTo>
                        <a:pt x="17" y="54"/>
                      </a:lnTo>
                      <a:lnTo>
                        <a:pt x="17" y="52"/>
                      </a:lnTo>
                      <a:lnTo>
                        <a:pt x="17" y="54"/>
                      </a:lnTo>
                      <a:lnTo>
                        <a:pt x="17" y="52"/>
                      </a:lnTo>
                      <a:lnTo>
                        <a:pt x="17" y="50"/>
                      </a:lnTo>
                      <a:lnTo>
                        <a:pt x="17" y="48"/>
                      </a:lnTo>
                      <a:lnTo>
                        <a:pt x="17" y="46"/>
                      </a:lnTo>
                      <a:lnTo>
                        <a:pt x="15" y="46"/>
                      </a:lnTo>
                      <a:lnTo>
                        <a:pt x="17" y="44"/>
                      </a:lnTo>
                      <a:lnTo>
                        <a:pt x="17" y="42"/>
                      </a:lnTo>
                      <a:lnTo>
                        <a:pt x="19" y="42"/>
                      </a:lnTo>
                      <a:lnTo>
                        <a:pt x="21" y="42"/>
                      </a:lnTo>
                      <a:lnTo>
                        <a:pt x="23" y="42"/>
                      </a:lnTo>
                      <a:lnTo>
                        <a:pt x="25" y="42"/>
                      </a:lnTo>
                      <a:lnTo>
                        <a:pt x="25" y="40"/>
                      </a:lnTo>
                      <a:lnTo>
                        <a:pt x="25" y="38"/>
                      </a:lnTo>
                      <a:lnTo>
                        <a:pt x="27" y="38"/>
                      </a:lnTo>
                      <a:lnTo>
                        <a:pt x="27" y="40"/>
                      </a:lnTo>
                      <a:lnTo>
                        <a:pt x="27" y="38"/>
                      </a:lnTo>
                      <a:lnTo>
                        <a:pt x="29" y="38"/>
                      </a:lnTo>
                      <a:lnTo>
                        <a:pt x="29" y="36"/>
                      </a:lnTo>
                      <a:lnTo>
                        <a:pt x="31" y="36"/>
                      </a:lnTo>
                      <a:lnTo>
                        <a:pt x="29" y="36"/>
                      </a:lnTo>
                      <a:lnTo>
                        <a:pt x="31" y="36"/>
                      </a:lnTo>
                      <a:lnTo>
                        <a:pt x="31" y="34"/>
                      </a:lnTo>
                      <a:lnTo>
                        <a:pt x="33" y="34"/>
                      </a:lnTo>
                      <a:lnTo>
                        <a:pt x="31" y="34"/>
                      </a:lnTo>
                      <a:lnTo>
                        <a:pt x="33" y="34"/>
                      </a:lnTo>
                      <a:lnTo>
                        <a:pt x="33" y="32"/>
                      </a:lnTo>
                      <a:lnTo>
                        <a:pt x="31" y="32"/>
                      </a:lnTo>
                      <a:lnTo>
                        <a:pt x="33" y="32"/>
                      </a:lnTo>
                      <a:lnTo>
                        <a:pt x="33" y="31"/>
                      </a:lnTo>
                      <a:lnTo>
                        <a:pt x="33" y="29"/>
                      </a:lnTo>
                      <a:lnTo>
                        <a:pt x="31" y="29"/>
                      </a:lnTo>
                      <a:lnTo>
                        <a:pt x="31" y="27"/>
                      </a:lnTo>
                      <a:lnTo>
                        <a:pt x="31" y="25"/>
                      </a:lnTo>
                      <a:lnTo>
                        <a:pt x="31" y="23"/>
                      </a:lnTo>
                      <a:lnTo>
                        <a:pt x="33" y="23"/>
                      </a:lnTo>
                      <a:lnTo>
                        <a:pt x="33" y="21"/>
                      </a:lnTo>
                      <a:lnTo>
                        <a:pt x="33" y="19"/>
                      </a:lnTo>
                      <a:lnTo>
                        <a:pt x="33" y="17"/>
                      </a:lnTo>
                      <a:lnTo>
                        <a:pt x="35" y="17"/>
                      </a:lnTo>
                      <a:lnTo>
                        <a:pt x="35" y="15"/>
                      </a:lnTo>
                      <a:lnTo>
                        <a:pt x="33" y="15"/>
                      </a:lnTo>
                      <a:lnTo>
                        <a:pt x="35" y="15"/>
                      </a:lnTo>
                      <a:lnTo>
                        <a:pt x="33" y="13"/>
                      </a:lnTo>
                      <a:lnTo>
                        <a:pt x="35" y="13"/>
                      </a:lnTo>
                      <a:lnTo>
                        <a:pt x="35" y="11"/>
                      </a:lnTo>
                      <a:lnTo>
                        <a:pt x="35" y="13"/>
                      </a:lnTo>
                      <a:lnTo>
                        <a:pt x="35" y="11"/>
                      </a:lnTo>
                      <a:lnTo>
                        <a:pt x="35" y="9"/>
                      </a:lnTo>
                      <a:lnTo>
                        <a:pt x="35" y="7"/>
                      </a:lnTo>
                      <a:lnTo>
                        <a:pt x="37" y="7"/>
                      </a:lnTo>
                      <a:lnTo>
                        <a:pt x="37" y="6"/>
                      </a:lnTo>
                      <a:lnTo>
                        <a:pt x="37" y="4"/>
                      </a:lnTo>
                      <a:lnTo>
                        <a:pt x="37" y="2"/>
                      </a:lnTo>
                      <a:lnTo>
                        <a:pt x="38" y="2"/>
                      </a:lnTo>
                      <a:lnTo>
                        <a:pt x="38" y="0"/>
                      </a:lnTo>
                      <a:lnTo>
                        <a:pt x="40" y="0"/>
                      </a:lnTo>
                      <a:lnTo>
                        <a:pt x="42" y="0"/>
                      </a:lnTo>
                      <a:lnTo>
                        <a:pt x="42" y="2"/>
                      </a:lnTo>
                      <a:lnTo>
                        <a:pt x="44" y="2"/>
                      </a:lnTo>
                      <a:lnTo>
                        <a:pt x="46" y="2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8" y="2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63" name="Freeform 1388"/>
                <p:cNvSpPr>
                  <a:spLocks noEditPoints="1"/>
                </p:cNvSpPr>
                <p:nvPr/>
              </p:nvSpPr>
              <p:spPr bwMode="auto">
                <a:xfrm>
                  <a:off x="5845474" y="2461557"/>
                  <a:ext cx="39688" cy="57150"/>
                </a:xfrm>
                <a:custGeom>
                  <a:avLst/>
                  <a:gdLst>
                    <a:gd name="T0" fmla="*/ 10 w 25"/>
                    <a:gd name="T1" fmla="*/ 36 h 36"/>
                    <a:gd name="T2" fmla="*/ 12 w 25"/>
                    <a:gd name="T3" fmla="*/ 36 h 36"/>
                    <a:gd name="T4" fmla="*/ 12 w 25"/>
                    <a:gd name="T5" fmla="*/ 34 h 36"/>
                    <a:gd name="T6" fmla="*/ 16 w 25"/>
                    <a:gd name="T7" fmla="*/ 23 h 36"/>
                    <a:gd name="T8" fmla="*/ 19 w 25"/>
                    <a:gd name="T9" fmla="*/ 23 h 36"/>
                    <a:gd name="T10" fmla="*/ 16 w 25"/>
                    <a:gd name="T11" fmla="*/ 25 h 36"/>
                    <a:gd name="T12" fmla="*/ 17 w 25"/>
                    <a:gd name="T13" fmla="*/ 23 h 36"/>
                    <a:gd name="T14" fmla="*/ 17 w 25"/>
                    <a:gd name="T15" fmla="*/ 21 h 36"/>
                    <a:gd name="T16" fmla="*/ 17 w 25"/>
                    <a:gd name="T17" fmla="*/ 23 h 36"/>
                    <a:gd name="T18" fmla="*/ 17 w 25"/>
                    <a:gd name="T19" fmla="*/ 17 h 36"/>
                    <a:gd name="T20" fmla="*/ 19 w 25"/>
                    <a:gd name="T21" fmla="*/ 15 h 36"/>
                    <a:gd name="T22" fmla="*/ 21 w 25"/>
                    <a:gd name="T23" fmla="*/ 17 h 36"/>
                    <a:gd name="T24" fmla="*/ 21 w 25"/>
                    <a:gd name="T25" fmla="*/ 23 h 36"/>
                    <a:gd name="T26" fmla="*/ 17 w 25"/>
                    <a:gd name="T27" fmla="*/ 25 h 36"/>
                    <a:gd name="T28" fmla="*/ 17 w 25"/>
                    <a:gd name="T29" fmla="*/ 23 h 36"/>
                    <a:gd name="T30" fmla="*/ 19 w 25"/>
                    <a:gd name="T31" fmla="*/ 19 h 36"/>
                    <a:gd name="T32" fmla="*/ 21 w 25"/>
                    <a:gd name="T33" fmla="*/ 15 h 36"/>
                    <a:gd name="T34" fmla="*/ 19 w 25"/>
                    <a:gd name="T35" fmla="*/ 15 h 36"/>
                    <a:gd name="T36" fmla="*/ 19 w 25"/>
                    <a:gd name="T37" fmla="*/ 17 h 36"/>
                    <a:gd name="T38" fmla="*/ 17 w 25"/>
                    <a:gd name="T39" fmla="*/ 17 h 36"/>
                    <a:gd name="T40" fmla="*/ 25 w 25"/>
                    <a:gd name="T41" fmla="*/ 21 h 36"/>
                    <a:gd name="T42" fmla="*/ 23 w 25"/>
                    <a:gd name="T43" fmla="*/ 25 h 36"/>
                    <a:gd name="T44" fmla="*/ 21 w 25"/>
                    <a:gd name="T45" fmla="*/ 21 h 36"/>
                    <a:gd name="T46" fmla="*/ 23 w 25"/>
                    <a:gd name="T47" fmla="*/ 19 h 36"/>
                    <a:gd name="T48" fmla="*/ 23 w 25"/>
                    <a:gd name="T49" fmla="*/ 17 h 36"/>
                    <a:gd name="T50" fmla="*/ 25 w 25"/>
                    <a:gd name="T51" fmla="*/ 17 h 36"/>
                    <a:gd name="T52" fmla="*/ 17 w 25"/>
                    <a:gd name="T53" fmla="*/ 2 h 36"/>
                    <a:gd name="T54" fmla="*/ 17 w 25"/>
                    <a:gd name="T55" fmla="*/ 8 h 36"/>
                    <a:gd name="T56" fmla="*/ 17 w 25"/>
                    <a:gd name="T57" fmla="*/ 9 h 36"/>
                    <a:gd name="T58" fmla="*/ 21 w 25"/>
                    <a:gd name="T59" fmla="*/ 11 h 36"/>
                    <a:gd name="T60" fmla="*/ 21 w 25"/>
                    <a:gd name="T61" fmla="*/ 17 h 36"/>
                    <a:gd name="T62" fmla="*/ 19 w 25"/>
                    <a:gd name="T63" fmla="*/ 13 h 36"/>
                    <a:gd name="T64" fmla="*/ 19 w 25"/>
                    <a:gd name="T65" fmla="*/ 11 h 36"/>
                    <a:gd name="T66" fmla="*/ 17 w 25"/>
                    <a:gd name="T67" fmla="*/ 11 h 36"/>
                    <a:gd name="T68" fmla="*/ 17 w 25"/>
                    <a:gd name="T69" fmla="*/ 9 h 36"/>
                    <a:gd name="T70" fmla="*/ 17 w 25"/>
                    <a:gd name="T71" fmla="*/ 11 h 36"/>
                    <a:gd name="T72" fmla="*/ 17 w 25"/>
                    <a:gd name="T73" fmla="*/ 13 h 36"/>
                    <a:gd name="T74" fmla="*/ 16 w 25"/>
                    <a:gd name="T75" fmla="*/ 13 h 36"/>
                    <a:gd name="T76" fmla="*/ 16 w 25"/>
                    <a:gd name="T77" fmla="*/ 15 h 36"/>
                    <a:gd name="T78" fmla="*/ 16 w 25"/>
                    <a:gd name="T79" fmla="*/ 21 h 36"/>
                    <a:gd name="T80" fmla="*/ 16 w 25"/>
                    <a:gd name="T81" fmla="*/ 27 h 36"/>
                    <a:gd name="T82" fmla="*/ 14 w 25"/>
                    <a:gd name="T83" fmla="*/ 27 h 36"/>
                    <a:gd name="T84" fmla="*/ 12 w 25"/>
                    <a:gd name="T85" fmla="*/ 27 h 36"/>
                    <a:gd name="T86" fmla="*/ 8 w 25"/>
                    <a:gd name="T87" fmla="*/ 29 h 36"/>
                    <a:gd name="T88" fmla="*/ 6 w 25"/>
                    <a:gd name="T89" fmla="*/ 29 h 36"/>
                    <a:gd name="T90" fmla="*/ 2 w 25"/>
                    <a:gd name="T91" fmla="*/ 31 h 36"/>
                    <a:gd name="T92" fmla="*/ 2 w 25"/>
                    <a:gd name="T93" fmla="*/ 29 h 36"/>
                    <a:gd name="T94" fmla="*/ 4 w 25"/>
                    <a:gd name="T95" fmla="*/ 27 h 36"/>
                    <a:gd name="T96" fmla="*/ 4 w 25"/>
                    <a:gd name="T97" fmla="*/ 21 h 36"/>
                    <a:gd name="T98" fmla="*/ 4 w 25"/>
                    <a:gd name="T99" fmla="*/ 15 h 36"/>
                    <a:gd name="T100" fmla="*/ 4 w 25"/>
                    <a:gd name="T101" fmla="*/ 9 h 36"/>
                    <a:gd name="T102" fmla="*/ 4 w 25"/>
                    <a:gd name="T103" fmla="*/ 4 h 36"/>
                    <a:gd name="T104" fmla="*/ 6 w 25"/>
                    <a:gd name="T105" fmla="*/ 0 h 36"/>
                    <a:gd name="T106" fmla="*/ 12 w 25"/>
                    <a:gd name="T107" fmla="*/ 0 h 36"/>
                    <a:gd name="T108" fmla="*/ 17 w 25"/>
                    <a:gd name="T109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5" h="36">
                      <a:moveTo>
                        <a:pt x="12" y="34"/>
                      </a:moveTo>
                      <a:lnTo>
                        <a:pt x="12" y="36"/>
                      </a:lnTo>
                      <a:lnTo>
                        <a:pt x="10" y="36"/>
                      </a:lnTo>
                      <a:lnTo>
                        <a:pt x="10" y="34"/>
                      </a:lnTo>
                      <a:lnTo>
                        <a:pt x="10" y="36"/>
                      </a:lnTo>
                      <a:lnTo>
                        <a:pt x="12" y="36"/>
                      </a:lnTo>
                      <a:lnTo>
                        <a:pt x="12" y="34"/>
                      </a:lnTo>
                      <a:lnTo>
                        <a:pt x="10" y="34"/>
                      </a:lnTo>
                      <a:lnTo>
                        <a:pt x="12" y="34"/>
                      </a:lnTo>
                      <a:close/>
                      <a:moveTo>
                        <a:pt x="16" y="23"/>
                      </a:moveTo>
                      <a:lnTo>
                        <a:pt x="17" y="23"/>
                      </a:lnTo>
                      <a:lnTo>
                        <a:pt x="16" y="23"/>
                      </a:lnTo>
                      <a:close/>
                      <a:moveTo>
                        <a:pt x="19" y="23"/>
                      </a:moveTo>
                      <a:lnTo>
                        <a:pt x="19" y="21"/>
                      </a:lnTo>
                      <a:lnTo>
                        <a:pt x="19" y="23"/>
                      </a:lnTo>
                      <a:close/>
                      <a:moveTo>
                        <a:pt x="17" y="23"/>
                      </a:moveTo>
                      <a:lnTo>
                        <a:pt x="17" y="25"/>
                      </a:lnTo>
                      <a:lnTo>
                        <a:pt x="16" y="25"/>
                      </a:lnTo>
                      <a:lnTo>
                        <a:pt x="17" y="23"/>
                      </a:lnTo>
                      <a:lnTo>
                        <a:pt x="16" y="23"/>
                      </a:lnTo>
                      <a:lnTo>
                        <a:pt x="17" y="23"/>
                      </a:lnTo>
                      <a:lnTo>
                        <a:pt x="16" y="23"/>
                      </a:lnTo>
                      <a:lnTo>
                        <a:pt x="17" y="23"/>
                      </a:lnTo>
                      <a:lnTo>
                        <a:pt x="17" y="21"/>
                      </a:lnTo>
                      <a:lnTo>
                        <a:pt x="17" y="19"/>
                      </a:lnTo>
                      <a:lnTo>
                        <a:pt x="17" y="21"/>
                      </a:lnTo>
                      <a:lnTo>
                        <a:pt x="17" y="23"/>
                      </a:lnTo>
                      <a:close/>
                      <a:moveTo>
                        <a:pt x="17" y="17"/>
                      </a:moveTo>
                      <a:lnTo>
                        <a:pt x="17" y="19"/>
                      </a:lnTo>
                      <a:lnTo>
                        <a:pt x="17" y="17"/>
                      </a:lnTo>
                      <a:close/>
                      <a:moveTo>
                        <a:pt x="21" y="17"/>
                      </a:moveTo>
                      <a:lnTo>
                        <a:pt x="19" y="17"/>
                      </a:lnTo>
                      <a:lnTo>
                        <a:pt x="19" y="15"/>
                      </a:lnTo>
                      <a:lnTo>
                        <a:pt x="19" y="17"/>
                      </a:lnTo>
                      <a:lnTo>
                        <a:pt x="21" y="17"/>
                      </a:lnTo>
                      <a:close/>
                      <a:moveTo>
                        <a:pt x="21" y="17"/>
                      </a:moveTo>
                      <a:lnTo>
                        <a:pt x="21" y="19"/>
                      </a:lnTo>
                      <a:lnTo>
                        <a:pt x="21" y="21"/>
                      </a:lnTo>
                      <a:lnTo>
                        <a:pt x="21" y="23"/>
                      </a:lnTo>
                      <a:lnTo>
                        <a:pt x="19" y="23"/>
                      </a:lnTo>
                      <a:lnTo>
                        <a:pt x="19" y="25"/>
                      </a:lnTo>
                      <a:lnTo>
                        <a:pt x="17" y="25"/>
                      </a:lnTo>
                      <a:lnTo>
                        <a:pt x="19" y="25"/>
                      </a:lnTo>
                      <a:lnTo>
                        <a:pt x="17" y="25"/>
                      </a:lnTo>
                      <a:lnTo>
                        <a:pt x="17" y="23"/>
                      </a:lnTo>
                      <a:lnTo>
                        <a:pt x="19" y="23"/>
                      </a:lnTo>
                      <a:lnTo>
                        <a:pt x="19" y="21"/>
                      </a:lnTo>
                      <a:lnTo>
                        <a:pt x="19" y="19"/>
                      </a:lnTo>
                      <a:lnTo>
                        <a:pt x="19" y="17"/>
                      </a:lnTo>
                      <a:lnTo>
                        <a:pt x="21" y="17"/>
                      </a:lnTo>
                      <a:lnTo>
                        <a:pt x="21" y="15"/>
                      </a:lnTo>
                      <a:lnTo>
                        <a:pt x="21" y="17"/>
                      </a:lnTo>
                      <a:close/>
                      <a:moveTo>
                        <a:pt x="17" y="15"/>
                      </a:moveTo>
                      <a:lnTo>
                        <a:pt x="19" y="15"/>
                      </a:lnTo>
                      <a:lnTo>
                        <a:pt x="17" y="15"/>
                      </a:lnTo>
                      <a:lnTo>
                        <a:pt x="17" y="17"/>
                      </a:lnTo>
                      <a:lnTo>
                        <a:pt x="19" y="17"/>
                      </a:lnTo>
                      <a:lnTo>
                        <a:pt x="19" y="19"/>
                      </a:lnTo>
                      <a:lnTo>
                        <a:pt x="19" y="17"/>
                      </a:lnTo>
                      <a:lnTo>
                        <a:pt x="17" y="17"/>
                      </a:lnTo>
                      <a:lnTo>
                        <a:pt x="17" y="15"/>
                      </a:lnTo>
                      <a:close/>
                      <a:moveTo>
                        <a:pt x="25" y="19"/>
                      </a:moveTo>
                      <a:lnTo>
                        <a:pt x="25" y="21"/>
                      </a:lnTo>
                      <a:lnTo>
                        <a:pt x="25" y="23"/>
                      </a:lnTo>
                      <a:lnTo>
                        <a:pt x="23" y="23"/>
                      </a:lnTo>
                      <a:lnTo>
                        <a:pt x="23" y="25"/>
                      </a:lnTo>
                      <a:lnTo>
                        <a:pt x="23" y="23"/>
                      </a:lnTo>
                      <a:lnTo>
                        <a:pt x="23" y="21"/>
                      </a:lnTo>
                      <a:lnTo>
                        <a:pt x="21" y="21"/>
                      </a:lnTo>
                      <a:lnTo>
                        <a:pt x="23" y="19"/>
                      </a:lnTo>
                      <a:lnTo>
                        <a:pt x="21" y="19"/>
                      </a:lnTo>
                      <a:lnTo>
                        <a:pt x="23" y="19"/>
                      </a:lnTo>
                      <a:lnTo>
                        <a:pt x="23" y="17"/>
                      </a:lnTo>
                      <a:lnTo>
                        <a:pt x="21" y="17"/>
                      </a:lnTo>
                      <a:lnTo>
                        <a:pt x="23" y="17"/>
                      </a:lnTo>
                      <a:lnTo>
                        <a:pt x="23" y="15"/>
                      </a:lnTo>
                      <a:lnTo>
                        <a:pt x="25" y="15"/>
                      </a:lnTo>
                      <a:lnTo>
                        <a:pt x="25" y="17"/>
                      </a:lnTo>
                      <a:lnTo>
                        <a:pt x="25" y="19"/>
                      </a:lnTo>
                      <a:close/>
                      <a:moveTo>
                        <a:pt x="17" y="0"/>
                      </a:moveTo>
                      <a:lnTo>
                        <a:pt x="17" y="2"/>
                      </a:lnTo>
                      <a:lnTo>
                        <a:pt x="17" y="4"/>
                      </a:lnTo>
                      <a:lnTo>
                        <a:pt x="17" y="6"/>
                      </a:lnTo>
                      <a:lnTo>
                        <a:pt x="17" y="8"/>
                      </a:lnTo>
                      <a:lnTo>
                        <a:pt x="19" y="8"/>
                      </a:lnTo>
                      <a:lnTo>
                        <a:pt x="17" y="8"/>
                      </a:lnTo>
                      <a:lnTo>
                        <a:pt x="17" y="9"/>
                      </a:lnTo>
                      <a:lnTo>
                        <a:pt x="19" y="9"/>
                      </a:lnTo>
                      <a:lnTo>
                        <a:pt x="19" y="11"/>
                      </a:lnTo>
                      <a:lnTo>
                        <a:pt x="21" y="11"/>
                      </a:lnTo>
                      <a:lnTo>
                        <a:pt x="21" y="13"/>
                      </a:lnTo>
                      <a:lnTo>
                        <a:pt x="21" y="15"/>
                      </a:lnTo>
                      <a:lnTo>
                        <a:pt x="21" y="17"/>
                      </a:lnTo>
                      <a:lnTo>
                        <a:pt x="21" y="15"/>
                      </a:lnTo>
                      <a:lnTo>
                        <a:pt x="19" y="15"/>
                      </a:lnTo>
                      <a:lnTo>
                        <a:pt x="19" y="13"/>
                      </a:lnTo>
                      <a:lnTo>
                        <a:pt x="19" y="11"/>
                      </a:lnTo>
                      <a:lnTo>
                        <a:pt x="19" y="13"/>
                      </a:lnTo>
                      <a:lnTo>
                        <a:pt x="19" y="11"/>
                      </a:lnTo>
                      <a:lnTo>
                        <a:pt x="19" y="13"/>
                      </a:lnTo>
                      <a:lnTo>
                        <a:pt x="17" y="13"/>
                      </a:lnTo>
                      <a:lnTo>
                        <a:pt x="17" y="11"/>
                      </a:lnTo>
                      <a:lnTo>
                        <a:pt x="17" y="9"/>
                      </a:lnTo>
                      <a:lnTo>
                        <a:pt x="17" y="8"/>
                      </a:lnTo>
                      <a:lnTo>
                        <a:pt x="17" y="9"/>
                      </a:lnTo>
                      <a:lnTo>
                        <a:pt x="16" y="9"/>
                      </a:lnTo>
                      <a:lnTo>
                        <a:pt x="17" y="9"/>
                      </a:lnTo>
                      <a:lnTo>
                        <a:pt x="17" y="11"/>
                      </a:lnTo>
                      <a:lnTo>
                        <a:pt x="17" y="13"/>
                      </a:lnTo>
                      <a:lnTo>
                        <a:pt x="17" y="15"/>
                      </a:lnTo>
                      <a:lnTo>
                        <a:pt x="17" y="13"/>
                      </a:lnTo>
                      <a:lnTo>
                        <a:pt x="17" y="15"/>
                      </a:lnTo>
                      <a:lnTo>
                        <a:pt x="16" y="15"/>
                      </a:lnTo>
                      <a:lnTo>
                        <a:pt x="16" y="13"/>
                      </a:lnTo>
                      <a:lnTo>
                        <a:pt x="16" y="15"/>
                      </a:lnTo>
                      <a:lnTo>
                        <a:pt x="16" y="13"/>
                      </a:lnTo>
                      <a:lnTo>
                        <a:pt x="16" y="15"/>
                      </a:lnTo>
                      <a:lnTo>
                        <a:pt x="16" y="17"/>
                      </a:lnTo>
                      <a:lnTo>
                        <a:pt x="16" y="19"/>
                      </a:lnTo>
                      <a:lnTo>
                        <a:pt x="16" y="21"/>
                      </a:lnTo>
                      <a:lnTo>
                        <a:pt x="16" y="23"/>
                      </a:lnTo>
                      <a:lnTo>
                        <a:pt x="16" y="25"/>
                      </a:lnTo>
                      <a:lnTo>
                        <a:pt x="16" y="27"/>
                      </a:lnTo>
                      <a:lnTo>
                        <a:pt x="14" y="27"/>
                      </a:lnTo>
                      <a:lnTo>
                        <a:pt x="14" y="29"/>
                      </a:lnTo>
                      <a:lnTo>
                        <a:pt x="14" y="27"/>
                      </a:lnTo>
                      <a:lnTo>
                        <a:pt x="14" y="25"/>
                      </a:lnTo>
                      <a:lnTo>
                        <a:pt x="14" y="27"/>
                      </a:lnTo>
                      <a:lnTo>
                        <a:pt x="12" y="27"/>
                      </a:lnTo>
                      <a:lnTo>
                        <a:pt x="12" y="29"/>
                      </a:lnTo>
                      <a:lnTo>
                        <a:pt x="10" y="29"/>
                      </a:lnTo>
                      <a:lnTo>
                        <a:pt x="8" y="29"/>
                      </a:lnTo>
                      <a:lnTo>
                        <a:pt x="6" y="29"/>
                      </a:lnTo>
                      <a:lnTo>
                        <a:pt x="6" y="31"/>
                      </a:lnTo>
                      <a:lnTo>
                        <a:pt x="6" y="29"/>
                      </a:lnTo>
                      <a:lnTo>
                        <a:pt x="4" y="29"/>
                      </a:lnTo>
                      <a:lnTo>
                        <a:pt x="4" y="31"/>
                      </a:lnTo>
                      <a:lnTo>
                        <a:pt x="2" y="31"/>
                      </a:lnTo>
                      <a:lnTo>
                        <a:pt x="0" y="31"/>
                      </a:lnTo>
                      <a:lnTo>
                        <a:pt x="2" y="31"/>
                      </a:lnTo>
                      <a:lnTo>
                        <a:pt x="2" y="29"/>
                      </a:lnTo>
                      <a:lnTo>
                        <a:pt x="2" y="27"/>
                      </a:lnTo>
                      <a:lnTo>
                        <a:pt x="4" y="25"/>
                      </a:lnTo>
                      <a:lnTo>
                        <a:pt x="4" y="27"/>
                      </a:lnTo>
                      <a:lnTo>
                        <a:pt x="4" y="25"/>
                      </a:lnTo>
                      <a:lnTo>
                        <a:pt x="4" y="23"/>
                      </a:lnTo>
                      <a:lnTo>
                        <a:pt x="4" y="21"/>
                      </a:lnTo>
                      <a:lnTo>
                        <a:pt x="4" y="19"/>
                      </a:lnTo>
                      <a:lnTo>
                        <a:pt x="4" y="17"/>
                      </a:lnTo>
                      <a:lnTo>
                        <a:pt x="4" y="15"/>
                      </a:lnTo>
                      <a:lnTo>
                        <a:pt x="4" y="13"/>
                      </a:lnTo>
                      <a:lnTo>
                        <a:pt x="4" y="11"/>
                      </a:lnTo>
                      <a:lnTo>
                        <a:pt x="4" y="9"/>
                      </a:lnTo>
                      <a:lnTo>
                        <a:pt x="4" y="8"/>
                      </a:ln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4" y="0"/>
                      </a:lnTo>
                      <a:lnTo>
                        <a:pt x="16" y="0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64" name="Freeform 1496"/>
                <p:cNvSpPr>
                  <a:spLocks/>
                </p:cNvSpPr>
                <p:nvPr/>
              </p:nvSpPr>
              <p:spPr bwMode="auto">
                <a:xfrm>
                  <a:off x="5769274" y="2253594"/>
                  <a:ext cx="98425" cy="158750"/>
                </a:xfrm>
                <a:custGeom>
                  <a:avLst/>
                  <a:gdLst>
                    <a:gd name="T0" fmla="*/ 27 w 62"/>
                    <a:gd name="T1" fmla="*/ 0 h 100"/>
                    <a:gd name="T2" fmla="*/ 31 w 62"/>
                    <a:gd name="T3" fmla="*/ 0 h 100"/>
                    <a:gd name="T4" fmla="*/ 37 w 62"/>
                    <a:gd name="T5" fmla="*/ 2 h 100"/>
                    <a:gd name="T6" fmla="*/ 44 w 62"/>
                    <a:gd name="T7" fmla="*/ 2 h 100"/>
                    <a:gd name="T8" fmla="*/ 48 w 62"/>
                    <a:gd name="T9" fmla="*/ 2 h 100"/>
                    <a:gd name="T10" fmla="*/ 54 w 62"/>
                    <a:gd name="T11" fmla="*/ 0 h 100"/>
                    <a:gd name="T12" fmla="*/ 62 w 62"/>
                    <a:gd name="T13" fmla="*/ 0 h 100"/>
                    <a:gd name="T14" fmla="*/ 60 w 62"/>
                    <a:gd name="T15" fmla="*/ 2 h 100"/>
                    <a:gd name="T16" fmla="*/ 62 w 62"/>
                    <a:gd name="T17" fmla="*/ 6 h 100"/>
                    <a:gd name="T18" fmla="*/ 60 w 62"/>
                    <a:gd name="T19" fmla="*/ 12 h 100"/>
                    <a:gd name="T20" fmla="*/ 58 w 62"/>
                    <a:gd name="T21" fmla="*/ 18 h 100"/>
                    <a:gd name="T22" fmla="*/ 58 w 62"/>
                    <a:gd name="T23" fmla="*/ 21 h 100"/>
                    <a:gd name="T24" fmla="*/ 60 w 62"/>
                    <a:gd name="T25" fmla="*/ 23 h 100"/>
                    <a:gd name="T26" fmla="*/ 58 w 62"/>
                    <a:gd name="T27" fmla="*/ 25 h 100"/>
                    <a:gd name="T28" fmla="*/ 54 w 62"/>
                    <a:gd name="T29" fmla="*/ 29 h 100"/>
                    <a:gd name="T30" fmla="*/ 52 w 62"/>
                    <a:gd name="T31" fmla="*/ 31 h 100"/>
                    <a:gd name="T32" fmla="*/ 44 w 62"/>
                    <a:gd name="T33" fmla="*/ 31 h 100"/>
                    <a:gd name="T34" fmla="*/ 44 w 62"/>
                    <a:gd name="T35" fmla="*/ 37 h 100"/>
                    <a:gd name="T36" fmla="*/ 44 w 62"/>
                    <a:gd name="T37" fmla="*/ 41 h 100"/>
                    <a:gd name="T38" fmla="*/ 44 w 62"/>
                    <a:gd name="T39" fmla="*/ 44 h 100"/>
                    <a:gd name="T40" fmla="*/ 42 w 62"/>
                    <a:gd name="T41" fmla="*/ 50 h 100"/>
                    <a:gd name="T42" fmla="*/ 39 w 62"/>
                    <a:gd name="T43" fmla="*/ 54 h 100"/>
                    <a:gd name="T44" fmla="*/ 37 w 62"/>
                    <a:gd name="T45" fmla="*/ 60 h 100"/>
                    <a:gd name="T46" fmla="*/ 33 w 62"/>
                    <a:gd name="T47" fmla="*/ 64 h 100"/>
                    <a:gd name="T48" fmla="*/ 33 w 62"/>
                    <a:gd name="T49" fmla="*/ 71 h 100"/>
                    <a:gd name="T50" fmla="*/ 33 w 62"/>
                    <a:gd name="T51" fmla="*/ 79 h 100"/>
                    <a:gd name="T52" fmla="*/ 31 w 62"/>
                    <a:gd name="T53" fmla="*/ 85 h 100"/>
                    <a:gd name="T54" fmla="*/ 31 w 62"/>
                    <a:gd name="T55" fmla="*/ 89 h 100"/>
                    <a:gd name="T56" fmla="*/ 29 w 62"/>
                    <a:gd name="T57" fmla="*/ 94 h 100"/>
                    <a:gd name="T58" fmla="*/ 29 w 62"/>
                    <a:gd name="T59" fmla="*/ 98 h 100"/>
                    <a:gd name="T60" fmla="*/ 31 w 62"/>
                    <a:gd name="T61" fmla="*/ 100 h 100"/>
                    <a:gd name="T62" fmla="*/ 23 w 62"/>
                    <a:gd name="T63" fmla="*/ 100 h 100"/>
                    <a:gd name="T64" fmla="*/ 16 w 62"/>
                    <a:gd name="T65" fmla="*/ 100 h 100"/>
                    <a:gd name="T66" fmla="*/ 8 w 62"/>
                    <a:gd name="T67" fmla="*/ 100 h 100"/>
                    <a:gd name="T68" fmla="*/ 6 w 62"/>
                    <a:gd name="T69" fmla="*/ 96 h 100"/>
                    <a:gd name="T70" fmla="*/ 6 w 62"/>
                    <a:gd name="T71" fmla="*/ 92 h 100"/>
                    <a:gd name="T72" fmla="*/ 6 w 62"/>
                    <a:gd name="T73" fmla="*/ 85 h 100"/>
                    <a:gd name="T74" fmla="*/ 6 w 62"/>
                    <a:gd name="T75" fmla="*/ 77 h 100"/>
                    <a:gd name="T76" fmla="*/ 6 w 62"/>
                    <a:gd name="T77" fmla="*/ 69 h 100"/>
                    <a:gd name="T78" fmla="*/ 4 w 62"/>
                    <a:gd name="T79" fmla="*/ 64 h 100"/>
                    <a:gd name="T80" fmla="*/ 2 w 62"/>
                    <a:gd name="T81" fmla="*/ 66 h 100"/>
                    <a:gd name="T82" fmla="*/ 0 w 62"/>
                    <a:gd name="T83" fmla="*/ 60 h 100"/>
                    <a:gd name="T84" fmla="*/ 2 w 62"/>
                    <a:gd name="T85" fmla="*/ 54 h 100"/>
                    <a:gd name="T86" fmla="*/ 0 w 62"/>
                    <a:gd name="T87" fmla="*/ 48 h 100"/>
                    <a:gd name="T88" fmla="*/ 2 w 62"/>
                    <a:gd name="T89" fmla="*/ 46 h 100"/>
                    <a:gd name="T90" fmla="*/ 0 w 62"/>
                    <a:gd name="T91" fmla="*/ 41 h 100"/>
                    <a:gd name="T92" fmla="*/ 4 w 62"/>
                    <a:gd name="T93" fmla="*/ 35 h 100"/>
                    <a:gd name="T94" fmla="*/ 4 w 62"/>
                    <a:gd name="T95" fmla="*/ 27 h 100"/>
                    <a:gd name="T96" fmla="*/ 2 w 62"/>
                    <a:gd name="T97" fmla="*/ 21 h 100"/>
                    <a:gd name="T98" fmla="*/ 2 w 62"/>
                    <a:gd name="T99" fmla="*/ 14 h 100"/>
                    <a:gd name="T100" fmla="*/ 2 w 62"/>
                    <a:gd name="T101" fmla="*/ 10 h 100"/>
                    <a:gd name="T102" fmla="*/ 4 w 62"/>
                    <a:gd name="T103" fmla="*/ 4 h 100"/>
                    <a:gd name="T104" fmla="*/ 4 w 62"/>
                    <a:gd name="T105" fmla="*/ 0 h 100"/>
                    <a:gd name="T106" fmla="*/ 12 w 62"/>
                    <a:gd name="T107" fmla="*/ 0 h 100"/>
                    <a:gd name="T108" fmla="*/ 19 w 62"/>
                    <a:gd name="T109" fmla="*/ 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62" h="100">
                      <a:moveTo>
                        <a:pt x="21" y="0"/>
                      </a:move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7" y="2"/>
                      </a:lnTo>
                      <a:lnTo>
                        <a:pt x="29" y="2"/>
                      </a:lnTo>
                      <a:lnTo>
                        <a:pt x="29" y="0"/>
                      </a:lnTo>
                      <a:lnTo>
                        <a:pt x="31" y="0"/>
                      </a:lnTo>
                      <a:lnTo>
                        <a:pt x="31" y="2"/>
                      </a:lnTo>
                      <a:lnTo>
                        <a:pt x="33" y="2"/>
                      </a:lnTo>
                      <a:lnTo>
                        <a:pt x="35" y="2"/>
                      </a:lnTo>
                      <a:lnTo>
                        <a:pt x="37" y="2"/>
                      </a:lnTo>
                      <a:lnTo>
                        <a:pt x="39" y="2"/>
                      </a:lnTo>
                      <a:lnTo>
                        <a:pt x="41" y="2"/>
                      </a:lnTo>
                      <a:lnTo>
                        <a:pt x="42" y="2"/>
                      </a:lnTo>
                      <a:lnTo>
                        <a:pt x="44" y="2"/>
                      </a:lnTo>
                      <a:lnTo>
                        <a:pt x="46" y="2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8" y="2"/>
                      </a:lnTo>
                      <a:lnTo>
                        <a:pt x="48" y="0"/>
                      </a:lnTo>
                      <a:lnTo>
                        <a:pt x="50" y="0"/>
                      </a:lnTo>
                      <a:lnTo>
                        <a:pt x="52" y="0"/>
                      </a:lnTo>
                      <a:lnTo>
                        <a:pt x="54" y="0"/>
                      </a:lnTo>
                      <a:lnTo>
                        <a:pt x="56" y="0"/>
                      </a:lnTo>
                      <a:lnTo>
                        <a:pt x="58" y="0"/>
                      </a:lnTo>
                      <a:lnTo>
                        <a:pt x="60" y="0"/>
                      </a:lnTo>
                      <a:lnTo>
                        <a:pt x="62" y="0"/>
                      </a:lnTo>
                      <a:lnTo>
                        <a:pt x="62" y="2"/>
                      </a:lnTo>
                      <a:lnTo>
                        <a:pt x="62" y="0"/>
                      </a:lnTo>
                      <a:lnTo>
                        <a:pt x="62" y="2"/>
                      </a:lnTo>
                      <a:lnTo>
                        <a:pt x="60" y="2"/>
                      </a:lnTo>
                      <a:lnTo>
                        <a:pt x="62" y="4"/>
                      </a:lnTo>
                      <a:lnTo>
                        <a:pt x="60" y="4"/>
                      </a:lnTo>
                      <a:lnTo>
                        <a:pt x="62" y="4"/>
                      </a:lnTo>
                      <a:lnTo>
                        <a:pt x="62" y="6"/>
                      </a:lnTo>
                      <a:lnTo>
                        <a:pt x="60" y="6"/>
                      </a:lnTo>
                      <a:lnTo>
                        <a:pt x="60" y="8"/>
                      </a:lnTo>
                      <a:lnTo>
                        <a:pt x="60" y="10"/>
                      </a:lnTo>
                      <a:lnTo>
                        <a:pt x="60" y="12"/>
                      </a:lnTo>
                      <a:lnTo>
                        <a:pt x="58" y="12"/>
                      </a:lnTo>
                      <a:lnTo>
                        <a:pt x="58" y="14"/>
                      </a:lnTo>
                      <a:lnTo>
                        <a:pt x="58" y="16"/>
                      </a:lnTo>
                      <a:lnTo>
                        <a:pt x="58" y="18"/>
                      </a:lnTo>
                      <a:lnTo>
                        <a:pt x="60" y="18"/>
                      </a:lnTo>
                      <a:lnTo>
                        <a:pt x="60" y="20"/>
                      </a:lnTo>
                      <a:lnTo>
                        <a:pt x="60" y="21"/>
                      </a:lnTo>
                      <a:lnTo>
                        <a:pt x="58" y="21"/>
                      </a:lnTo>
                      <a:lnTo>
                        <a:pt x="60" y="21"/>
                      </a:lnTo>
                      <a:lnTo>
                        <a:pt x="60" y="23"/>
                      </a:lnTo>
                      <a:lnTo>
                        <a:pt x="58" y="23"/>
                      </a:lnTo>
                      <a:lnTo>
                        <a:pt x="60" y="23"/>
                      </a:lnTo>
                      <a:lnTo>
                        <a:pt x="58" y="23"/>
                      </a:lnTo>
                      <a:lnTo>
                        <a:pt x="58" y="25"/>
                      </a:lnTo>
                      <a:lnTo>
                        <a:pt x="56" y="25"/>
                      </a:lnTo>
                      <a:lnTo>
                        <a:pt x="58" y="25"/>
                      </a:lnTo>
                      <a:lnTo>
                        <a:pt x="56" y="25"/>
                      </a:lnTo>
                      <a:lnTo>
                        <a:pt x="56" y="27"/>
                      </a:lnTo>
                      <a:lnTo>
                        <a:pt x="54" y="27"/>
                      </a:lnTo>
                      <a:lnTo>
                        <a:pt x="54" y="29"/>
                      </a:lnTo>
                      <a:lnTo>
                        <a:pt x="54" y="27"/>
                      </a:lnTo>
                      <a:lnTo>
                        <a:pt x="52" y="27"/>
                      </a:lnTo>
                      <a:lnTo>
                        <a:pt x="52" y="29"/>
                      </a:lnTo>
                      <a:lnTo>
                        <a:pt x="52" y="31"/>
                      </a:lnTo>
                      <a:lnTo>
                        <a:pt x="50" y="31"/>
                      </a:lnTo>
                      <a:lnTo>
                        <a:pt x="48" y="31"/>
                      </a:lnTo>
                      <a:lnTo>
                        <a:pt x="46" y="31"/>
                      </a:lnTo>
                      <a:lnTo>
                        <a:pt x="44" y="31"/>
                      </a:lnTo>
                      <a:lnTo>
                        <a:pt x="44" y="33"/>
                      </a:lnTo>
                      <a:lnTo>
                        <a:pt x="42" y="35"/>
                      </a:lnTo>
                      <a:lnTo>
                        <a:pt x="44" y="35"/>
                      </a:lnTo>
                      <a:lnTo>
                        <a:pt x="44" y="37"/>
                      </a:lnTo>
                      <a:lnTo>
                        <a:pt x="44" y="39"/>
                      </a:lnTo>
                      <a:lnTo>
                        <a:pt x="44" y="41"/>
                      </a:lnTo>
                      <a:lnTo>
                        <a:pt x="44" y="43"/>
                      </a:lnTo>
                      <a:lnTo>
                        <a:pt x="44" y="41"/>
                      </a:lnTo>
                      <a:lnTo>
                        <a:pt x="44" y="43"/>
                      </a:lnTo>
                      <a:lnTo>
                        <a:pt x="42" y="43"/>
                      </a:lnTo>
                      <a:lnTo>
                        <a:pt x="44" y="43"/>
                      </a:lnTo>
                      <a:lnTo>
                        <a:pt x="44" y="44"/>
                      </a:lnTo>
                      <a:lnTo>
                        <a:pt x="42" y="44"/>
                      </a:lnTo>
                      <a:lnTo>
                        <a:pt x="42" y="46"/>
                      </a:lnTo>
                      <a:lnTo>
                        <a:pt x="42" y="48"/>
                      </a:lnTo>
                      <a:lnTo>
                        <a:pt x="42" y="50"/>
                      </a:lnTo>
                      <a:lnTo>
                        <a:pt x="41" y="50"/>
                      </a:lnTo>
                      <a:lnTo>
                        <a:pt x="41" y="52"/>
                      </a:lnTo>
                      <a:lnTo>
                        <a:pt x="41" y="54"/>
                      </a:lnTo>
                      <a:lnTo>
                        <a:pt x="39" y="54"/>
                      </a:lnTo>
                      <a:lnTo>
                        <a:pt x="39" y="56"/>
                      </a:lnTo>
                      <a:lnTo>
                        <a:pt x="39" y="58"/>
                      </a:lnTo>
                      <a:lnTo>
                        <a:pt x="37" y="58"/>
                      </a:lnTo>
                      <a:lnTo>
                        <a:pt x="37" y="60"/>
                      </a:lnTo>
                      <a:lnTo>
                        <a:pt x="37" y="62"/>
                      </a:lnTo>
                      <a:lnTo>
                        <a:pt x="35" y="62"/>
                      </a:lnTo>
                      <a:lnTo>
                        <a:pt x="35" y="64"/>
                      </a:lnTo>
                      <a:lnTo>
                        <a:pt x="33" y="64"/>
                      </a:lnTo>
                      <a:lnTo>
                        <a:pt x="33" y="66"/>
                      </a:lnTo>
                      <a:lnTo>
                        <a:pt x="33" y="68"/>
                      </a:lnTo>
                      <a:lnTo>
                        <a:pt x="33" y="69"/>
                      </a:lnTo>
                      <a:lnTo>
                        <a:pt x="33" y="71"/>
                      </a:lnTo>
                      <a:lnTo>
                        <a:pt x="33" y="73"/>
                      </a:lnTo>
                      <a:lnTo>
                        <a:pt x="33" y="75"/>
                      </a:lnTo>
                      <a:lnTo>
                        <a:pt x="33" y="77"/>
                      </a:lnTo>
                      <a:lnTo>
                        <a:pt x="33" y="79"/>
                      </a:lnTo>
                      <a:lnTo>
                        <a:pt x="31" y="79"/>
                      </a:lnTo>
                      <a:lnTo>
                        <a:pt x="31" y="81"/>
                      </a:lnTo>
                      <a:lnTo>
                        <a:pt x="31" y="83"/>
                      </a:lnTo>
                      <a:lnTo>
                        <a:pt x="31" y="85"/>
                      </a:lnTo>
                      <a:lnTo>
                        <a:pt x="33" y="85"/>
                      </a:lnTo>
                      <a:lnTo>
                        <a:pt x="31" y="85"/>
                      </a:lnTo>
                      <a:lnTo>
                        <a:pt x="31" y="87"/>
                      </a:lnTo>
                      <a:lnTo>
                        <a:pt x="31" y="89"/>
                      </a:lnTo>
                      <a:lnTo>
                        <a:pt x="31" y="91"/>
                      </a:lnTo>
                      <a:lnTo>
                        <a:pt x="29" y="91"/>
                      </a:lnTo>
                      <a:lnTo>
                        <a:pt x="29" y="92"/>
                      </a:lnTo>
                      <a:lnTo>
                        <a:pt x="29" y="94"/>
                      </a:lnTo>
                      <a:lnTo>
                        <a:pt x="29" y="96"/>
                      </a:lnTo>
                      <a:lnTo>
                        <a:pt x="27" y="96"/>
                      </a:lnTo>
                      <a:lnTo>
                        <a:pt x="29" y="96"/>
                      </a:lnTo>
                      <a:lnTo>
                        <a:pt x="29" y="98"/>
                      </a:lnTo>
                      <a:lnTo>
                        <a:pt x="29" y="100"/>
                      </a:lnTo>
                      <a:lnTo>
                        <a:pt x="29" y="98"/>
                      </a:lnTo>
                      <a:lnTo>
                        <a:pt x="31" y="98"/>
                      </a:lnTo>
                      <a:lnTo>
                        <a:pt x="31" y="100"/>
                      </a:lnTo>
                      <a:lnTo>
                        <a:pt x="29" y="100"/>
                      </a:lnTo>
                      <a:lnTo>
                        <a:pt x="27" y="100"/>
                      </a:lnTo>
                      <a:lnTo>
                        <a:pt x="25" y="100"/>
                      </a:lnTo>
                      <a:lnTo>
                        <a:pt x="23" y="100"/>
                      </a:lnTo>
                      <a:lnTo>
                        <a:pt x="21" y="100"/>
                      </a:lnTo>
                      <a:lnTo>
                        <a:pt x="19" y="100"/>
                      </a:lnTo>
                      <a:lnTo>
                        <a:pt x="17" y="100"/>
                      </a:lnTo>
                      <a:lnTo>
                        <a:pt x="16" y="100"/>
                      </a:lnTo>
                      <a:lnTo>
                        <a:pt x="14" y="100"/>
                      </a:lnTo>
                      <a:lnTo>
                        <a:pt x="12" y="100"/>
                      </a:lnTo>
                      <a:lnTo>
                        <a:pt x="10" y="100"/>
                      </a:lnTo>
                      <a:lnTo>
                        <a:pt x="8" y="100"/>
                      </a:lnTo>
                      <a:lnTo>
                        <a:pt x="6" y="100"/>
                      </a:lnTo>
                      <a:lnTo>
                        <a:pt x="4" y="98"/>
                      </a:lnTo>
                      <a:lnTo>
                        <a:pt x="6" y="98"/>
                      </a:lnTo>
                      <a:lnTo>
                        <a:pt x="6" y="96"/>
                      </a:lnTo>
                      <a:lnTo>
                        <a:pt x="4" y="96"/>
                      </a:lnTo>
                      <a:lnTo>
                        <a:pt x="6" y="96"/>
                      </a:lnTo>
                      <a:lnTo>
                        <a:pt x="6" y="94"/>
                      </a:lnTo>
                      <a:lnTo>
                        <a:pt x="6" y="92"/>
                      </a:lnTo>
                      <a:lnTo>
                        <a:pt x="6" y="91"/>
                      </a:lnTo>
                      <a:lnTo>
                        <a:pt x="6" y="89"/>
                      </a:lnTo>
                      <a:lnTo>
                        <a:pt x="6" y="87"/>
                      </a:lnTo>
                      <a:lnTo>
                        <a:pt x="6" y="85"/>
                      </a:lnTo>
                      <a:lnTo>
                        <a:pt x="6" y="83"/>
                      </a:lnTo>
                      <a:lnTo>
                        <a:pt x="6" y="81"/>
                      </a:lnTo>
                      <a:lnTo>
                        <a:pt x="6" y="79"/>
                      </a:lnTo>
                      <a:lnTo>
                        <a:pt x="6" y="77"/>
                      </a:lnTo>
                      <a:lnTo>
                        <a:pt x="6" y="75"/>
                      </a:lnTo>
                      <a:lnTo>
                        <a:pt x="6" y="73"/>
                      </a:lnTo>
                      <a:lnTo>
                        <a:pt x="6" y="71"/>
                      </a:lnTo>
                      <a:lnTo>
                        <a:pt x="6" y="69"/>
                      </a:lnTo>
                      <a:lnTo>
                        <a:pt x="6" y="68"/>
                      </a:lnTo>
                      <a:lnTo>
                        <a:pt x="6" y="66"/>
                      </a:lnTo>
                      <a:lnTo>
                        <a:pt x="6" y="64"/>
                      </a:lnTo>
                      <a:lnTo>
                        <a:pt x="4" y="64"/>
                      </a:lnTo>
                      <a:lnTo>
                        <a:pt x="4" y="62"/>
                      </a:lnTo>
                      <a:lnTo>
                        <a:pt x="2" y="62"/>
                      </a:lnTo>
                      <a:lnTo>
                        <a:pt x="2" y="64"/>
                      </a:lnTo>
                      <a:lnTo>
                        <a:pt x="2" y="66"/>
                      </a:lnTo>
                      <a:lnTo>
                        <a:pt x="2" y="64"/>
                      </a:lnTo>
                      <a:lnTo>
                        <a:pt x="0" y="64"/>
                      </a:lnTo>
                      <a:lnTo>
                        <a:pt x="0" y="62"/>
                      </a:lnTo>
                      <a:lnTo>
                        <a:pt x="0" y="60"/>
                      </a:lnTo>
                      <a:lnTo>
                        <a:pt x="2" y="60"/>
                      </a:lnTo>
                      <a:lnTo>
                        <a:pt x="2" y="58"/>
                      </a:lnTo>
                      <a:lnTo>
                        <a:pt x="2" y="56"/>
                      </a:lnTo>
                      <a:lnTo>
                        <a:pt x="2" y="54"/>
                      </a:lnTo>
                      <a:lnTo>
                        <a:pt x="2" y="52"/>
                      </a:lnTo>
                      <a:lnTo>
                        <a:pt x="2" y="50"/>
                      </a:lnTo>
                      <a:lnTo>
                        <a:pt x="2" y="48"/>
                      </a:lnTo>
                      <a:lnTo>
                        <a:pt x="0" y="48"/>
                      </a:lnTo>
                      <a:lnTo>
                        <a:pt x="2" y="48"/>
                      </a:lnTo>
                      <a:lnTo>
                        <a:pt x="2" y="46"/>
                      </a:lnTo>
                      <a:lnTo>
                        <a:pt x="0" y="46"/>
                      </a:lnTo>
                      <a:lnTo>
                        <a:pt x="2" y="46"/>
                      </a:lnTo>
                      <a:lnTo>
                        <a:pt x="2" y="44"/>
                      </a:lnTo>
                      <a:lnTo>
                        <a:pt x="0" y="44"/>
                      </a:lnTo>
                      <a:lnTo>
                        <a:pt x="0" y="43"/>
                      </a:lnTo>
                      <a:lnTo>
                        <a:pt x="0" y="41"/>
                      </a:lnTo>
                      <a:lnTo>
                        <a:pt x="2" y="39"/>
                      </a:lnTo>
                      <a:lnTo>
                        <a:pt x="2" y="37"/>
                      </a:lnTo>
                      <a:lnTo>
                        <a:pt x="2" y="35"/>
                      </a:lnTo>
                      <a:lnTo>
                        <a:pt x="4" y="35"/>
                      </a:lnTo>
                      <a:lnTo>
                        <a:pt x="4" y="33"/>
                      </a:lnTo>
                      <a:lnTo>
                        <a:pt x="4" y="31"/>
                      </a:lnTo>
                      <a:lnTo>
                        <a:pt x="4" y="29"/>
                      </a:lnTo>
                      <a:lnTo>
                        <a:pt x="4" y="27"/>
                      </a:lnTo>
                      <a:lnTo>
                        <a:pt x="4" y="25"/>
                      </a:lnTo>
                      <a:lnTo>
                        <a:pt x="4" y="23"/>
                      </a:lnTo>
                      <a:lnTo>
                        <a:pt x="4" y="21"/>
                      </a:lnTo>
                      <a:lnTo>
                        <a:pt x="2" y="21"/>
                      </a:lnTo>
                      <a:lnTo>
                        <a:pt x="2" y="20"/>
                      </a:lnTo>
                      <a:lnTo>
                        <a:pt x="2" y="18"/>
                      </a:lnTo>
                      <a:lnTo>
                        <a:pt x="2" y="16"/>
                      </a:lnTo>
                      <a:lnTo>
                        <a:pt x="2" y="14"/>
                      </a:lnTo>
                      <a:lnTo>
                        <a:pt x="2" y="12"/>
                      </a:lnTo>
                      <a:lnTo>
                        <a:pt x="4" y="12"/>
                      </a:lnTo>
                      <a:lnTo>
                        <a:pt x="4" y="10"/>
                      </a:lnTo>
                      <a:lnTo>
                        <a:pt x="2" y="10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4" y="0"/>
                      </a:lnTo>
                      <a:lnTo>
                        <a:pt x="16" y="0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65" name="Freeform 829"/>
                <p:cNvSpPr>
                  <a:spLocks noEditPoints="1"/>
                </p:cNvSpPr>
                <p:nvPr/>
              </p:nvSpPr>
              <p:spPr bwMode="auto">
                <a:xfrm>
                  <a:off x="5650211" y="2607607"/>
                  <a:ext cx="39688" cy="88900"/>
                </a:xfrm>
                <a:custGeom>
                  <a:avLst/>
                  <a:gdLst>
                    <a:gd name="T0" fmla="*/ 8 w 25"/>
                    <a:gd name="T1" fmla="*/ 8 h 56"/>
                    <a:gd name="T2" fmla="*/ 8 w 25"/>
                    <a:gd name="T3" fmla="*/ 0 h 56"/>
                    <a:gd name="T4" fmla="*/ 12 w 25"/>
                    <a:gd name="T5" fmla="*/ 0 h 56"/>
                    <a:gd name="T6" fmla="*/ 10 w 25"/>
                    <a:gd name="T7" fmla="*/ 2 h 56"/>
                    <a:gd name="T8" fmla="*/ 10 w 25"/>
                    <a:gd name="T9" fmla="*/ 6 h 56"/>
                    <a:gd name="T10" fmla="*/ 8 w 25"/>
                    <a:gd name="T11" fmla="*/ 8 h 56"/>
                    <a:gd name="T12" fmla="*/ 6 w 25"/>
                    <a:gd name="T13" fmla="*/ 10 h 56"/>
                    <a:gd name="T14" fmla="*/ 8 w 25"/>
                    <a:gd name="T15" fmla="*/ 12 h 56"/>
                    <a:gd name="T16" fmla="*/ 8 w 25"/>
                    <a:gd name="T17" fmla="*/ 15 h 56"/>
                    <a:gd name="T18" fmla="*/ 10 w 25"/>
                    <a:gd name="T19" fmla="*/ 17 h 56"/>
                    <a:gd name="T20" fmla="*/ 10 w 25"/>
                    <a:gd name="T21" fmla="*/ 21 h 56"/>
                    <a:gd name="T22" fmla="*/ 12 w 25"/>
                    <a:gd name="T23" fmla="*/ 19 h 56"/>
                    <a:gd name="T24" fmla="*/ 12 w 25"/>
                    <a:gd name="T25" fmla="*/ 23 h 56"/>
                    <a:gd name="T26" fmla="*/ 14 w 25"/>
                    <a:gd name="T27" fmla="*/ 25 h 56"/>
                    <a:gd name="T28" fmla="*/ 14 w 25"/>
                    <a:gd name="T29" fmla="*/ 25 h 56"/>
                    <a:gd name="T30" fmla="*/ 14 w 25"/>
                    <a:gd name="T31" fmla="*/ 29 h 56"/>
                    <a:gd name="T32" fmla="*/ 14 w 25"/>
                    <a:gd name="T33" fmla="*/ 33 h 56"/>
                    <a:gd name="T34" fmla="*/ 16 w 25"/>
                    <a:gd name="T35" fmla="*/ 35 h 56"/>
                    <a:gd name="T36" fmla="*/ 18 w 25"/>
                    <a:gd name="T37" fmla="*/ 38 h 56"/>
                    <a:gd name="T38" fmla="*/ 20 w 25"/>
                    <a:gd name="T39" fmla="*/ 40 h 56"/>
                    <a:gd name="T40" fmla="*/ 21 w 25"/>
                    <a:gd name="T41" fmla="*/ 42 h 56"/>
                    <a:gd name="T42" fmla="*/ 23 w 25"/>
                    <a:gd name="T43" fmla="*/ 44 h 56"/>
                    <a:gd name="T44" fmla="*/ 23 w 25"/>
                    <a:gd name="T45" fmla="*/ 48 h 56"/>
                    <a:gd name="T46" fmla="*/ 23 w 25"/>
                    <a:gd name="T47" fmla="*/ 48 h 56"/>
                    <a:gd name="T48" fmla="*/ 21 w 25"/>
                    <a:gd name="T49" fmla="*/ 46 h 56"/>
                    <a:gd name="T50" fmla="*/ 23 w 25"/>
                    <a:gd name="T51" fmla="*/ 48 h 56"/>
                    <a:gd name="T52" fmla="*/ 23 w 25"/>
                    <a:gd name="T53" fmla="*/ 48 h 56"/>
                    <a:gd name="T54" fmla="*/ 20 w 25"/>
                    <a:gd name="T55" fmla="*/ 50 h 56"/>
                    <a:gd name="T56" fmla="*/ 20 w 25"/>
                    <a:gd name="T57" fmla="*/ 50 h 56"/>
                    <a:gd name="T58" fmla="*/ 23 w 25"/>
                    <a:gd name="T59" fmla="*/ 50 h 56"/>
                    <a:gd name="T60" fmla="*/ 23 w 25"/>
                    <a:gd name="T61" fmla="*/ 50 h 56"/>
                    <a:gd name="T62" fmla="*/ 23 w 25"/>
                    <a:gd name="T63" fmla="*/ 54 h 56"/>
                    <a:gd name="T64" fmla="*/ 25 w 25"/>
                    <a:gd name="T65" fmla="*/ 56 h 56"/>
                    <a:gd name="T66" fmla="*/ 21 w 25"/>
                    <a:gd name="T67" fmla="*/ 56 h 56"/>
                    <a:gd name="T68" fmla="*/ 18 w 25"/>
                    <a:gd name="T69" fmla="*/ 56 h 56"/>
                    <a:gd name="T70" fmla="*/ 14 w 25"/>
                    <a:gd name="T71" fmla="*/ 56 h 56"/>
                    <a:gd name="T72" fmla="*/ 10 w 25"/>
                    <a:gd name="T73" fmla="*/ 56 h 56"/>
                    <a:gd name="T74" fmla="*/ 6 w 25"/>
                    <a:gd name="T75" fmla="*/ 56 h 56"/>
                    <a:gd name="T76" fmla="*/ 4 w 25"/>
                    <a:gd name="T77" fmla="*/ 54 h 56"/>
                    <a:gd name="T78" fmla="*/ 4 w 25"/>
                    <a:gd name="T79" fmla="*/ 50 h 56"/>
                    <a:gd name="T80" fmla="*/ 4 w 25"/>
                    <a:gd name="T81" fmla="*/ 46 h 56"/>
                    <a:gd name="T82" fmla="*/ 4 w 25"/>
                    <a:gd name="T83" fmla="*/ 42 h 56"/>
                    <a:gd name="T84" fmla="*/ 2 w 25"/>
                    <a:gd name="T85" fmla="*/ 40 h 56"/>
                    <a:gd name="T86" fmla="*/ 2 w 25"/>
                    <a:gd name="T87" fmla="*/ 37 h 56"/>
                    <a:gd name="T88" fmla="*/ 2 w 25"/>
                    <a:gd name="T89" fmla="*/ 33 h 56"/>
                    <a:gd name="T90" fmla="*/ 2 w 25"/>
                    <a:gd name="T91" fmla="*/ 29 h 56"/>
                    <a:gd name="T92" fmla="*/ 2 w 25"/>
                    <a:gd name="T93" fmla="*/ 25 h 56"/>
                    <a:gd name="T94" fmla="*/ 2 w 25"/>
                    <a:gd name="T95" fmla="*/ 21 h 56"/>
                    <a:gd name="T96" fmla="*/ 2 w 25"/>
                    <a:gd name="T97" fmla="*/ 17 h 56"/>
                    <a:gd name="T98" fmla="*/ 2 w 25"/>
                    <a:gd name="T99" fmla="*/ 14 h 56"/>
                    <a:gd name="T100" fmla="*/ 0 w 25"/>
                    <a:gd name="T101" fmla="*/ 12 h 56"/>
                    <a:gd name="T102" fmla="*/ 0 w 25"/>
                    <a:gd name="T103" fmla="*/ 8 h 56"/>
                    <a:gd name="T104" fmla="*/ 0 w 25"/>
                    <a:gd name="T105" fmla="*/ 4 h 56"/>
                    <a:gd name="T106" fmla="*/ 2 w 25"/>
                    <a:gd name="T107" fmla="*/ 2 h 56"/>
                    <a:gd name="T108" fmla="*/ 4 w 25"/>
                    <a:gd name="T109" fmla="*/ 0 h 56"/>
                    <a:gd name="T110" fmla="*/ 8 w 25"/>
                    <a:gd name="T111" fmla="*/ 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" h="56">
                      <a:moveTo>
                        <a:pt x="8" y="10"/>
                      </a:moveTo>
                      <a:lnTo>
                        <a:pt x="8" y="8"/>
                      </a:lnTo>
                      <a:lnTo>
                        <a:pt x="8" y="10"/>
                      </a:lnTo>
                      <a:close/>
                      <a:moveTo>
                        <a:pt x="8" y="0"/>
                      </a:move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10" y="4"/>
                      </a:lnTo>
                      <a:lnTo>
                        <a:pt x="10" y="6"/>
                      </a:lnTo>
                      <a:lnTo>
                        <a:pt x="8" y="6"/>
                      </a:lnTo>
                      <a:lnTo>
                        <a:pt x="8" y="8"/>
                      </a:lnTo>
                      <a:lnTo>
                        <a:pt x="6" y="8"/>
                      </a:lnTo>
                      <a:lnTo>
                        <a:pt x="6" y="10"/>
                      </a:lnTo>
                      <a:lnTo>
                        <a:pt x="8" y="10"/>
                      </a:lnTo>
                      <a:lnTo>
                        <a:pt x="8" y="12"/>
                      </a:lnTo>
                      <a:lnTo>
                        <a:pt x="8" y="14"/>
                      </a:lnTo>
                      <a:lnTo>
                        <a:pt x="8" y="15"/>
                      </a:lnTo>
                      <a:lnTo>
                        <a:pt x="8" y="17"/>
                      </a:lnTo>
                      <a:lnTo>
                        <a:pt x="10" y="17"/>
                      </a:lnTo>
                      <a:lnTo>
                        <a:pt x="10" y="19"/>
                      </a:lnTo>
                      <a:lnTo>
                        <a:pt x="10" y="21"/>
                      </a:lnTo>
                      <a:lnTo>
                        <a:pt x="10" y="19"/>
                      </a:lnTo>
                      <a:lnTo>
                        <a:pt x="12" y="19"/>
                      </a:lnTo>
                      <a:lnTo>
                        <a:pt x="12" y="21"/>
                      </a:lnTo>
                      <a:lnTo>
                        <a:pt x="12" y="23"/>
                      </a:lnTo>
                      <a:lnTo>
                        <a:pt x="14" y="23"/>
                      </a:lnTo>
                      <a:lnTo>
                        <a:pt x="14" y="25"/>
                      </a:lnTo>
                      <a:lnTo>
                        <a:pt x="14" y="27"/>
                      </a:lnTo>
                      <a:lnTo>
                        <a:pt x="14" y="25"/>
                      </a:lnTo>
                      <a:lnTo>
                        <a:pt x="14" y="27"/>
                      </a:lnTo>
                      <a:lnTo>
                        <a:pt x="14" y="29"/>
                      </a:lnTo>
                      <a:lnTo>
                        <a:pt x="14" y="31"/>
                      </a:lnTo>
                      <a:lnTo>
                        <a:pt x="14" y="33"/>
                      </a:lnTo>
                      <a:lnTo>
                        <a:pt x="16" y="33"/>
                      </a:lnTo>
                      <a:lnTo>
                        <a:pt x="16" y="35"/>
                      </a:lnTo>
                      <a:lnTo>
                        <a:pt x="16" y="37"/>
                      </a:lnTo>
                      <a:lnTo>
                        <a:pt x="18" y="38"/>
                      </a:lnTo>
                      <a:lnTo>
                        <a:pt x="18" y="40"/>
                      </a:lnTo>
                      <a:lnTo>
                        <a:pt x="20" y="40"/>
                      </a:lnTo>
                      <a:lnTo>
                        <a:pt x="20" y="42"/>
                      </a:lnTo>
                      <a:lnTo>
                        <a:pt x="21" y="42"/>
                      </a:lnTo>
                      <a:lnTo>
                        <a:pt x="23" y="42"/>
                      </a:lnTo>
                      <a:lnTo>
                        <a:pt x="23" y="44"/>
                      </a:lnTo>
                      <a:lnTo>
                        <a:pt x="23" y="46"/>
                      </a:lnTo>
                      <a:lnTo>
                        <a:pt x="23" y="48"/>
                      </a:lnTo>
                      <a:lnTo>
                        <a:pt x="23" y="50"/>
                      </a:lnTo>
                      <a:lnTo>
                        <a:pt x="23" y="48"/>
                      </a:lnTo>
                      <a:lnTo>
                        <a:pt x="23" y="46"/>
                      </a:lnTo>
                      <a:lnTo>
                        <a:pt x="21" y="46"/>
                      </a:lnTo>
                      <a:lnTo>
                        <a:pt x="21" y="48"/>
                      </a:lnTo>
                      <a:lnTo>
                        <a:pt x="23" y="48"/>
                      </a:lnTo>
                      <a:lnTo>
                        <a:pt x="23" y="50"/>
                      </a:lnTo>
                      <a:lnTo>
                        <a:pt x="23" y="48"/>
                      </a:lnTo>
                      <a:lnTo>
                        <a:pt x="21" y="50"/>
                      </a:lnTo>
                      <a:lnTo>
                        <a:pt x="20" y="50"/>
                      </a:lnTo>
                      <a:lnTo>
                        <a:pt x="20" y="52"/>
                      </a:lnTo>
                      <a:lnTo>
                        <a:pt x="20" y="50"/>
                      </a:lnTo>
                      <a:lnTo>
                        <a:pt x="21" y="50"/>
                      </a:lnTo>
                      <a:lnTo>
                        <a:pt x="23" y="50"/>
                      </a:lnTo>
                      <a:lnTo>
                        <a:pt x="23" y="52"/>
                      </a:lnTo>
                      <a:lnTo>
                        <a:pt x="23" y="50"/>
                      </a:lnTo>
                      <a:lnTo>
                        <a:pt x="23" y="52"/>
                      </a:lnTo>
                      <a:lnTo>
                        <a:pt x="23" y="54"/>
                      </a:lnTo>
                      <a:lnTo>
                        <a:pt x="25" y="54"/>
                      </a:lnTo>
                      <a:lnTo>
                        <a:pt x="25" y="56"/>
                      </a:lnTo>
                      <a:lnTo>
                        <a:pt x="23" y="56"/>
                      </a:lnTo>
                      <a:lnTo>
                        <a:pt x="21" y="56"/>
                      </a:lnTo>
                      <a:lnTo>
                        <a:pt x="20" y="56"/>
                      </a:lnTo>
                      <a:lnTo>
                        <a:pt x="18" y="56"/>
                      </a:lnTo>
                      <a:lnTo>
                        <a:pt x="16" y="56"/>
                      </a:lnTo>
                      <a:lnTo>
                        <a:pt x="14" y="56"/>
                      </a:lnTo>
                      <a:lnTo>
                        <a:pt x="12" y="56"/>
                      </a:lnTo>
                      <a:lnTo>
                        <a:pt x="10" y="56"/>
                      </a:lnTo>
                      <a:lnTo>
                        <a:pt x="8" y="56"/>
                      </a:lnTo>
                      <a:lnTo>
                        <a:pt x="6" y="56"/>
                      </a:lnTo>
                      <a:lnTo>
                        <a:pt x="4" y="56"/>
                      </a:lnTo>
                      <a:lnTo>
                        <a:pt x="4" y="54"/>
                      </a:lnTo>
                      <a:lnTo>
                        <a:pt x="4" y="52"/>
                      </a:lnTo>
                      <a:lnTo>
                        <a:pt x="4" y="50"/>
                      </a:lnTo>
                      <a:lnTo>
                        <a:pt x="4" y="48"/>
                      </a:lnTo>
                      <a:lnTo>
                        <a:pt x="4" y="46"/>
                      </a:lnTo>
                      <a:lnTo>
                        <a:pt x="4" y="44"/>
                      </a:lnTo>
                      <a:lnTo>
                        <a:pt x="4" y="42"/>
                      </a:lnTo>
                      <a:lnTo>
                        <a:pt x="2" y="42"/>
                      </a:lnTo>
                      <a:lnTo>
                        <a:pt x="2" y="40"/>
                      </a:lnTo>
                      <a:lnTo>
                        <a:pt x="2" y="38"/>
                      </a:lnTo>
                      <a:lnTo>
                        <a:pt x="2" y="37"/>
                      </a:lnTo>
                      <a:lnTo>
                        <a:pt x="2" y="35"/>
                      </a:lnTo>
                      <a:lnTo>
                        <a:pt x="2" y="33"/>
                      </a:lnTo>
                      <a:lnTo>
                        <a:pt x="2" y="31"/>
                      </a:lnTo>
                      <a:lnTo>
                        <a:pt x="2" y="29"/>
                      </a:lnTo>
                      <a:lnTo>
                        <a:pt x="2" y="27"/>
                      </a:lnTo>
                      <a:lnTo>
                        <a:pt x="2" y="25"/>
                      </a:lnTo>
                      <a:lnTo>
                        <a:pt x="2" y="23"/>
                      </a:lnTo>
                      <a:lnTo>
                        <a:pt x="2" y="21"/>
                      </a:lnTo>
                      <a:lnTo>
                        <a:pt x="2" y="19"/>
                      </a:lnTo>
                      <a:lnTo>
                        <a:pt x="2" y="17"/>
                      </a:lnTo>
                      <a:lnTo>
                        <a:pt x="2" y="15"/>
                      </a:lnTo>
                      <a:lnTo>
                        <a:pt x="2" y="14"/>
                      </a:lnTo>
                      <a:lnTo>
                        <a:pt x="2" y="12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66" name="Freeform 1131"/>
                <p:cNvSpPr>
                  <a:spLocks noEditPoints="1"/>
                </p:cNvSpPr>
                <p:nvPr/>
              </p:nvSpPr>
              <p:spPr bwMode="auto">
                <a:xfrm>
                  <a:off x="5766099" y="2402819"/>
                  <a:ext cx="180975" cy="111125"/>
                </a:xfrm>
                <a:custGeom>
                  <a:avLst/>
                  <a:gdLst>
                    <a:gd name="T0" fmla="*/ 112 w 114"/>
                    <a:gd name="T1" fmla="*/ 68 h 70"/>
                    <a:gd name="T2" fmla="*/ 104 w 114"/>
                    <a:gd name="T3" fmla="*/ 68 h 70"/>
                    <a:gd name="T4" fmla="*/ 108 w 114"/>
                    <a:gd name="T5" fmla="*/ 68 h 70"/>
                    <a:gd name="T6" fmla="*/ 81 w 114"/>
                    <a:gd name="T7" fmla="*/ 64 h 70"/>
                    <a:gd name="T8" fmla="*/ 92 w 114"/>
                    <a:gd name="T9" fmla="*/ 62 h 70"/>
                    <a:gd name="T10" fmla="*/ 94 w 114"/>
                    <a:gd name="T11" fmla="*/ 64 h 70"/>
                    <a:gd name="T12" fmla="*/ 87 w 114"/>
                    <a:gd name="T13" fmla="*/ 68 h 70"/>
                    <a:gd name="T14" fmla="*/ 91 w 114"/>
                    <a:gd name="T15" fmla="*/ 60 h 70"/>
                    <a:gd name="T16" fmla="*/ 87 w 114"/>
                    <a:gd name="T17" fmla="*/ 62 h 70"/>
                    <a:gd name="T18" fmla="*/ 85 w 114"/>
                    <a:gd name="T19" fmla="*/ 54 h 70"/>
                    <a:gd name="T20" fmla="*/ 112 w 114"/>
                    <a:gd name="T21" fmla="*/ 52 h 70"/>
                    <a:gd name="T22" fmla="*/ 91 w 114"/>
                    <a:gd name="T23" fmla="*/ 39 h 70"/>
                    <a:gd name="T24" fmla="*/ 81 w 114"/>
                    <a:gd name="T25" fmla="*/ 25 h 70"/>
                    <a:gd name="T26" fmla="*/ 87 w 114"/>
                    <a:gd name="T27" fmla="*/ 16 h 70"/>
                    <a:gd name="T28" fmla="*/ 96 w 114"/>
                    <a:gd name="T29" fmla="*/ 54 h 70"/>
                    <a:gd name="T30" fmla="*/ 92 w 114"/>
                    <a:gd name="T31" fmla="*/ 58 h 70"/>
                    <a:gd name="T32" fmla="*/ 91 w 114"/>
                    <a:gd name="T33" fmla="*/ 52 h 70"/>
                    <a:gd name="T34" fmla="*/ 91 w 114"/>
                    <a:gd name="T35" fmla="*/ 48 h 70"/>
                    <a:gd name="T36" fmla="*/ 87 w 114"/>
                    <a:gd name="T37" fmla="*/ 50 h 70"/>
                    <a:gd name="T38" fmla="*/ 87 w 114"/>
                    <a:gd name="T39" fmla="*/ 54 h 70"/>
                    <a:gd name="T40" fmla="*/ 85 w 114"/>
                    <a:gd name="T41" fmla="*/ 56 h 70"/>
                    <a:gd name="T42" fmla="*/ 83 w 114"/>
                    <a:gd name="T43" fmla="*/ 54 h 70"/>
                    <a:gd name="T44" fmla="*/ 79 w 114"/>
                    <a:gd name="T45" fmla="*/ 60 h 70"/>
                    <a:gd name="T46" fmla="*/ 75 w 114"/>
                    <a:gd name="T47" fmla="*/ 58 h 70"/>
                    <a:gd name="T48" fmla="*/ 75 w 114"/>
                    <a:gd name="T49" fmla="*/ 46 h 70"/>
                    <a:gd name="T50" fmla="*/ 69 w 114"/>
                    <a:gd name="T51" fmla="*/ 48 h 70"/>
                    <a:gd name="T52" fmla="*/ 67 w 114"/>
                    <a:gd name="T53" fmla="*/ 39 h 70"/>
                    <a:gd name="T54" fmla="*/ 54 w 114"/>
                    <a:gd name="T55" fmla="*/ 37 h 70"/>
                    <a:gd name="T56" fmla="*/ 39 w 114"/>
                    <a:gd name="T57" fmla="*/ 37 h 70"/>
                    <a:gd name="T58" fmla="*/ 23 w 114"/>
                    <a:gd name="T59" fmla="*/ 37 h 70"/>
                    <a:gd name="T60" fmla="*/ 12 w 114"/>
                    <a:gd name="T61" fmla="*/ 37 h 70"/>
                    <a:gd name="T62" fmla="*/ 0 w 114"/>
                    <a:gd name="T63" fmla="*/ 33 h 70"/>
                    <a:gd name="T64" fmla="*/ 4 w 114"/>
                    <a:gd name="T65" fmla="*/ 22 h 70"/>
                    <a:gd name="T66" fmla="*/ 8 w 114"/>
                    <a:gd name="T67" fmla="*/ 8 h 70"/>
                    <a:gd name="T68" fmla="*/ 21 w 114"/>
                    <a:gd name="T69" fmla="*/ 6 h 70"/>
                    <a:gd name="T70" fmla="*/ 35 w 114"/>
                    <a:gd name="T71" fmla="*/ 8 h 70"/>
                    <a:gd name="T72" fmla="*/ 50 w 114"/>
                    <a:gd name="T73" fmla="*/ 8 h 70"/>
                    <a:gd name="T74" fmla="*/ 66 w 114"/>
                    <a:gd name="T75" fmla="*/ 8 h 70"/>
                    <a:gd name="T76" fmla="*/ 75 w 114"/>
                    <a:gd name="T77" fmla="*/ 2 h 70"/>
                    <a:gd name="T78" fmla="*/ 85 w 114"/>
                    <a:gd name="T79" fmla="*/ 0 h 70"/>
                    <a:gd name="T80" fmla="*/ 85 w 114"/>
                    <a:gd name="T81" fmla="*/ 4 h 70"/>
                    <a:gd name="T82" fmla="*/ 85 w 114"/>
                    <a:gd name="T83" fmla="*/ 8 h 70"/>
                    <a:gd name="T84" fmla="*/ 92 w 114"/>
                    <a:gd name="T85" fmla="*/ 12 h 70"/>
                    <a:gd name="T86" fmla="*/ 87 w 114"/>
                    <a:gd name="T87" fmla="*/ 14 h 70"/>
                    <a:gd name="T88" fmla="*/ 83 w 114"/>
                    <a:gd name="T89" fmla="*/ 14 h 70"/>
                    <a:gd name="T90" fmla="*/ 83 w 114"/>
                    <a:gd name="T91" fmla="*/ 18 h 70"/>
                    <a:gd name="T92" fmla="*/ 79 w 114"/>
                    <a:gd name="T93" fmla="*/ 22 h 70"/>
                    <a:gd name="T94" fmla="*/ 79 w 114"/>
                    <a:gd name="T95" fmla="*/ 22 h 70"/>
                    <a:gd name="T96" fmla="*/ 77 w 114"/>
                    <a:gd name="T97" fmla="*/ 23 h 70"/>
                    <a:gd name="T98" fmla="*/ 81 w 114"/>
                    <a:gd name="T99" fmla="*/ 27 h 70"/>
                    <a:gd name="T100" fmla="*/ 85 w 114"/>
                    <a:gd name="T101" fmla="*/ 27 h 70"/>
                    <a:gd name="T102" fmla="*/ 89 w 114"/>
                    <a:gd name="T103" fmla="*/ 31 h 70"/>
                    <a:gd name="T104" fmla="*/ 91 w 114"/>
                    <a:gd name="T105" fmla="*/ 37 h 70"/>
                    <a:gd name="T106" fmla="*/ 91 w 114"/>
                    <a:gd name="T107" fmla="*/ 41 h 70"/>
                    <a:gd name="T108" fmla="*/ 96 w 114"/>
                    <a:gd name="T109" fmla="*/ 48 h 70"/>
                    <a:gd name="T110" fmla="*/ 104 w 114"/>
                    <a:gd name="T111" fmla="*/ 48 h 70"/>
                    <a:gd name="T112" fmla="*/ 110 w 114"/>
                    <a:gd name="T113" fmla="*/ 43 h 70"/>
                    <a:gd name="T114" fmla="*/ 108 w 114"/>
                    <a:gd name="T115" fmla="*/ 39 h 70"/>
                    <a:gd name="T116" fmla="*/ 102 w 114"/>
                    <a:gd name="T117" fmla="*/ 35 h 70"/>
                    <a:gd name="T118" fmla="*/ 112 w 114"/>
                    <a:gd name="T119" fmla="*/ 41 h 70"/>
                    <a:gd name="T120" fmla="*/ 114 w 114"/>
                    <a:gd name="T121" fmla="*/ 50 h 70"/>
                    <a:gd name="T122" fmla="*/ 108 w 114"/>
                    <a:gd name="T123" fmla="*/ 52 h 70"/>
                    <a:gd name="T124" fmla="*/ 102 w 114"/>
                    <a:gd name="T125" fmla="*/ 54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14" h="70">
                      <a:moveTo>
                        <a:pt x="102" y="68"/>
                      </a:moveTo>
                      <a:lnTo>
                        <a:pt x="104" y="68"/>
                      </a:lnTo>
                      <a:lnTo>
                        <a:pt x="102" y="68"/>
                      </a:lnTo>
                      <a:close/>
                      <a:moveTo>
                        <a:pt x="102" y="66"/>
                      </a:moveTo>
                      <a:lnTo>
                        <a:pt x="100" y="66"/>
                      </a:lnTo>
                      <a:lnTo>
                        <a:pt x="102" y="66"/>
                      </a:lnTo>
                      <a:close/>
                      <a:moveTo>
                        <a:pt x="110" y="66"/>
                      </a:moveTo>
                      <a:lnTo>
                        <a:pt x="112" y="68"/>
                      </a:lnTo>
                      <a:lnTo>
                        <a:pt x="112" y="70"/>
                      </a:lnTo>
                      <a:lnTo>
                        <a:pt x="110" y="70"/>
                      </a:lnTo>
                      <a:lnTo>
                        <a:pt x="108" y="70"/>
                      </a:lnTo>
                      <a:lnTo>
                        <a:pt x="106" y="70"/>
                      </a:lnTo>
                      <a:lnTo>
                        <a:pt x="104" y="70"/>
                      </a:lnTo>
                      <a:lnTo>
                        <a:pt x="104" y="68"/>
                      </a:lnTo>
                      <a:lnTo>
                        <a:pt x="104" y="70"/>
                      </a:lnTo>
                      <a:lnTo>
                        <a:pt x="104" y="68"/>
                      </a:lnTo>
                      <a:lnTo>
                        <a:pt x="106" y="68"/>
                      </a:lnTo>
                      <a:lnTo>
                        <a:pt x="108" y="68"/>
                      </a:lnTo>
                      <a:lnTo>
                        <a:pt x="108" y="70"/>
                      </a:lnTo>
                      <a:lnTo>
                        <a:pt x="108" y="68"/>
                      </a:lnTo>
                      <a:lnTo>
                        <a:pt x="110" y="68"/>
                      </a:lnTo>
                      <a:lnTo>
                        <a:pt x="110" y="66"/>
                      </a:lnTo>
                      <a:lnTo>
                        <a:pt x="110" y="68"/>
                      </a:lnTo>
                      <a:lnTo>
                        <a:pt x="108" y="68"/>
                      </a:lnTo>
                      <a:lnTo>
                        <a:pt x="110" y="68"/>
                      </a:lnTo>
                      <a:lnTo>
                        <a:pt x="110" y="66"/>
                      </a:lnTo>
                      <a:close/>
                      <a:moveTo>
                        <a:pt x="96" y="62"/>
                      </a:moveTo>
                      <a:lnTo>
                        <a:pt x="96" y="64"/>
                      </a:lnTo>
                      <a:lnTo>
                        <a:pt x="96" y="62"/>
                      </a:lnTo>
                      <a:close/>
                      <a:moveTo>
                        <a:pt x="81" y="64"/>
                      </a:moveTo>
                      <a:lnTo>
                        <a:pt x="81" y="62"/>
                      </a:lnTo>
                      <a:lnTo>
                        <a:pt x="81" y="64"/>
                      </a:lnTo>
                      <a:close/>
                      <a:moveTo>
                        <a:pt x="85" y="62"/>
                      </a:moveTo>
                      <a:lnTo>
                        <a:pt x="83" y="62"/>
                      </a:lnTo>
                      <a:lnTo>
                        <a:pt x="85" y="62"/>
                      </a:lnTo>
                      <a:close/>
                      <a:moveTo>
                        <a:pt x="92" y="62"/>
                      </a:moveTo>
                      <a:lnTo>
                        <a:pt x="92" y="60"/>
                      </a:lnTo>
                      <a:lnTo>
                        <a:pt x="92" y="62"/>
                      </a:lnTo>
                      <a:lnTo>
                        <a:pt x="92" y="64"/>
                      </a:lnTo>
                      <a:lnTo>
                        <a:pt x="92" y="62"/>
                      </a:lnTo>
                      <a:lnTo>
                        <a:pt x="92" y="64"/>
                      </a:lnTo>
                      <a:lnTo>
                        <a:pt x="94" y="64"/>
                      </a:lnTo>
                      <a:lnTo>
                        <a:pt x="92" y="64"/>
                      </a:lnTo>
                      <a:lnTo>
                        <a:pt x="94" y="64"/>
                      </a:lnTo>
                      <a:lnTo>
                        <a:pt x="94" y="66"/>
                      </a:lnTo>
                      <a:lnTo>
                        <a:pt x="96" y="66"/>
                      </a:lnTo>
                      <a:lnTo>
                        <a:pt x="94" y="66"/>
                      </a:lnTo>
                      <a:lnTo>
                        <a:pt x="94" y="64"/>
                      </a:lnTo>
                      <a:lnTo>
                        <a:pt x="96" y="64"/>
                      </a:lnTo>
                      <a:lnTo>
                        <a:pt x="96" y="66"/>
                      </a:lnTo>
                      <a:lnTo>
                        <a:pt x="94" y="66"/>
                      </a:lnTo>
                      <a:lnTo>
                        <a:pt x="92" y="66"/>
                      </a:lnTo>
                      <a:lnTo>
                        <a:pt x="91" y="66"/>
                      </a:lnTo>
                      <a:lnTo>
                        <a:pt x="89" y="66"/>
                      </a:lnTo>
                      <a:lnTo>
                        <a:pt x="87" y="66"/>
                      </a:lnTo>
                      <a:lnTo>
                        <a:pt x="87" y="68"/>
                      </a:lnTo>
                      <a:lnTo>
                        <a:pt x="85" y="68"/>
                      </a:lnTo>
                      <a:lnTo>
                        <a:pt x="85" y="66"/>
                      </a:lnTo>
                      <a:lnTo>
                        <a:pt x="87" y="66"/>
                      </a:lnTo>
                      <a:lnTo>
                        <a:pt x="87" y="64"/>
                      </a:lnTo>
                      <a:lnTo>
                        <a:pt x="89" y="64"/>
                      </a:lnTo>
                      <a:lnTo>
                        <a:pt x="89" y="62"/>
                      </a:lnTo>
                      <a:lnTo>
                        <a:pt x="91" y="62"/>
                      </a:lnTo>
                      <a:lnTo>
                        <a:pt x="91" y="60"/>
                      </a:lnTo>
                      <a:lnTo>
                        <a:pt x="91" y="62"/>
                      </a:lnTo>
                      <a:lnTo>
                        <a:pt x="91" y="60"/>
                      </a:lnTo>
                      <a:lnTo>
                        <a:pt x="92" y="60"/>
                      </a:lnTo>
                      <a:lnTo>
                        <a:pt x="92" y="62"/>
                      </a:lnTo>
                      <a:close/>
                      <a:moveTo>
                        <a:pt x="89" y="58"/>
                      </a:moveTo>
                      <a:lnTo>
                        <a:pt x="89" y="60"/>
                      </a:lnTo>
                      <a:lnTo>
                        <a:pt x="87" y="60"/>
                      </a:lnTo>
                      <a:lnTo>
                        <a:pt x="87" y="62"/>
                      </a:lnTo>
                      <a:lnTo>
                        <a:pt x="85" y="62"/>
                      </a:lnTo>
                      <a:lnTo>
                        <a:pt x="85" y="60"/>
                      </a:lnTo>
                      <a:lnTo>
                        <a:pt x="87" y="60"/>
                      </a:lnTo>
                      <a:lnTo>
                        <a:pt x="89" y="60"/>
                      </a:lnTo>
                      <a:lnTo>
                        <a:pt x="89" y="58"/>
                      </a:lnTo>
                      <a:close/>
                      <a:moveTo>
                        <a:pt x="85" y="54"/>
                      </a:moveTo>
                      <a:lnTo>
                        <a:pt x="85" y="56"/>
                      </a:lnTo>
                      <a:lnTo>
                        <a:pt x="85" y="54"/>
                      </a:lnTo>
                      <a:close/>
                      <a:moveTo>
                        <a:pt x="98" y="54"/>
                      </a:moveTo>
                      <a:lnTo>
                        <a:pt x="96" y="54"/>
                      </a:lnTo>
                      <a:lnTo>
                        <a:pt x="98" y="54"/>
                      </a:lnTo>
                      <a:close/>
                      <a:moveTo>
                        <a:pt x="110" y="58"/>
                      </a:moveTo>
                      <a:lnTo>
                        <a:pt x="110" y="56"/>
                      </a:lnTo>
                      <a:lnTo>
                        <a:pt x="112" y="56"/>
                      </a:lnTo>
                      <a:lnTo>
                        <a:pt x="112" y="54"/>
                      </a:lnTo>
                      <a:lnTo>
                        <a:pt x="112" y="52"/>
                      </a:lnTo>
                      <a:lnTo>
                        <a:pt x="112" y="54"/>
                      </a:lnTo>
                      <a:lnTo>
                        <a:pt x="112" y="56"/>
                      </a:lnTo>
                      <a:lnTo>
                        <a:pt x="112" y="58"/>
                      </a:lnTo>
                      <a:lnTo>
                        <a:pt x="110" y="58"/>
                      </a:lnTo>
                      <a:close/>
                      <a:moveTo>
                        <a:pt x="112" y="52"/>
                      </a:moveTo>
                      <a:lnTo>
                        <a:pt x="112" y="54"/>
                      </a:lnTo>
                      <a:lnTo>
                        <a:pt x="112" y="52"/>
                      </a:lnTo>
                      <a:close/>
                      <a:moveTo>
                        <a:pt x="91" y="39"/>
                      </a:moveTo>
                      <a:lnTo>
                        <a:pt x="91" y="37"/>
                      </a:lnTo>
                      <a:lnTo>
                        <a:pt x="91" y="39"/>
                      </a:lnTo>
                      <a:close/>
                      <a:moveTo>
                        <a:pt x="79" y="23"/>
                      </a:moveTo>
                      <a:lnTo>
                        <a:pt x="79" y="25"/>
                      </a:lnTo>
                      <a:lnTo>
                        <a:pt x="79" y="23"/>
                      </a:lnTo>
                      <a:close/>
                      <a:moveTo>
                        <a:pt x="81" y="25"/>
                      </a:moveTo>
                      <a:lnTo>
                        <a:pt x="79" y="25"/>
                      </a:lnTo>
                      <a:lnTo>
                        <a:pt x="81" y="25"/>
                      </a:lnTo>
                      <a:lnTo>
                        <a:pt x="81" y="23"/>
                      </a:lnTo>
                      <a:lnTo>
                        <a:pt x="81" y="25"/>
                      </a:lnTo>
                      <a:close/>
                      <a:moveTo>
                        <a:pt x="85" y="18"/>
                      </a:moveTo>
                      <a:lnTo>
                        <a:pt x="85" y="16"/>
                      </a:lnTo>
                      <a:lnTo>
                        <a:pt x="85" y="18"/>
                      </a:lnTo>
                      <a:close/>
                      <a:moveTo>
                        <a:pt x="87" y="16"/>
                      </a:moveTo>
                      <a:lnTo>
                        <a:pt x="85" y="16"/>
                      </a:lnTo>
                      <a:lnTo>
                        <a:pt x="87" y="16"/>
                      </a:lnTo>
                      <a:close/>
                      <a:moveTo>
                        <a:pt x="85" y="14"/>
                      </a:moveTo>
                      <a:lnTo>
                        <a:pt x="85" y="16"/>
                      </a:lnTo>
                      <a:lnTo>
                        <a:pt x="85" y="14"/>
                      </a:lnTo>
                      <a:close/>
                      <a:moveTo>
                        <a:pt x="92" y="12"/>
                      </a:moveTo>
                      <a:lnTo>
                        <a:pt x="92" y="10"/>
                      </a:lnTo>
                      <a:lnTo>
                        <a:pt x="92" y="12"/>
                      </a:lnTo>
                      <a:close/>
                      <a:moveTo>
                        <a:pt x="98" y="54"/>
                      </a:moveTo>
                      <a:lnTo>
                        <a:pt x="96" y="54"/>
                      </a:lnTo>
                      <a:lnTo>
                        <a:pt x="96" y="56"/>
                      </a:lnTo>
                      <a:lnTo>
                        <a:pt x="96" y="54"/>
                      </a:lnTo>
                      <a:lnTo>
                        <a:pt x="96" y="56"/>
                      </a:lnTo>
                      <a:lnTo>
                        <a:pt x="94" y="56"/>
                      </a:lnTo>
                      <a:lnTo>
                        <a:pt x="94" y="58"/>
                      </a:lnTo>
                      <a:lnTo>
                        <a:pt x="94" y="56"/>
                      </a:lnTo>
                      <a:lnTo>
                        <a:pt x="94" y="58"/>
                      </a:lnTo>
                      <a:lnTo>
                        <a:pt x="92" y="58"/>
                      </a:lnTo>
                      <a:lnTo>
                        <a:pt x="92" y="56"/>
                      </a:lnTo>
                      <a:lnTo>
                        <a:pt x="92" y="58"/>
                      </a:lnTo>
                      <a:lnTo>
                        <a:pt x="91" y="58"/>
                      </a:lnTo>
                      <a:lnTo>
                        <a:pt x="89" y="58"/>
                      </a:lnTo>
                      <a:lnTo>
                        <a:pt x="91" y="58"/>
                      </a:lnTo>
                      <a:lnTo>
                        <a:pt x="91" y="56"/>
                      </a:lnTo>
                      <a:lnTo>
                        <a:pt x="91" y="54"/>
                      </a:lnTo>
                      <a:lnTo>
                        <a:pt x="91" y="52"/>
                      </a:lnTo>
                      <a:lnTo>
                        <a:pt x="91" y="50"/>
                      </a:lnTo>
                      <a:lnTo>
                        <a:pt x="91" y="52"/>
                      </a:lnTo>
                      <a:lnTo>
                        <a:pt x="91" y="50"/>
                      </a:lnTo>
                      <a:lnTo>
                        <a:pt x="91" y="48"/>
                      </a:lnTo>
                      <a:lnTo>
                        <a:pt x="91" y="50"/>
                      </a:lnTo>
                      <a:lnTo>
                        <a:pt x="91" y="48"/>
                      </a:lnTo>
                      <a:lnTo>
                        <a:pt x="89" y="48"/>
                      </a:lnTo>
                      <a:lnTo>
                        <a:pt x="91" y="48"/>
                      </a:lnTo>
                      <a:lnTo>
                        <a:pt x="91" y="50"/>
                      </a:lnTo>
                      <a:lnTo>
                        <a:pt x="91" y="48"/>
                      </a:lnTo>
                      <a:lnTo>
                        <a:pt x="91" y="50"/>
                      </a:lnTo>
                      <a:lnTo>
                        <a:pt x="89" y="50"/>
                      </a:lnTo>
                      <a:lnTo>
                        <a:pt x="89" y="48"/>
                      </a:lnTo>
                      <a:lnTo>
                        <a:pt x="87" y="48"/>
                      </a:lnTo>
                      <a:lnTo>
                        <a:pt x="89" y="50"/>
                      </a:lnTo>
                      <a:lnTo>
                        <a:pt x="87" y="50"/>
                      </a:lnTo>
                      <a:lnTo>
                        <a:pt x="87" y="48"/>
                      </a:lnTo>
                      <a:lnTo>
                        <a:pt x="87" y="50"/>
                      </a:lnTo>
                      <a:lnTo>
                        <a:pt x="89" y="50"/>
                      </a:lnTo>
                      <a:lnTo>
                        <a:pt x="89" y="52"/>
                      </a:lnTo>
                      <a:lnTo>
                        <a:pt x="87" y="52"/>
                      </a:lnTo>
                      <a:lnTo>
                        <a:pt x="87" y="50"/>
                      </a:lnTo>
                      <a:lnTo>
                        <a:pt x="87" y="52"/>
                      </a:lnTo>
                      <a:lnTo>
                        <a:pt x="87" y="54"/>
                      </a:lnTo>
                      <a:lnTo>
                        <a:pt x="87" y="52"/>
                      </a:lnTo>
                      <a:lnTo>
                        <a:pt x="85" y="52"/>
                      </a:lnTo>
                      <a:lnTo>
                        <a:pt x="85" y="54"/>
                      </a:lnTo>
                      <a:lnTo>
                        <a:pt x="83" y="54"/>
                      </a:lnTo>
                      <a:lnTo>
                        <a:pt x="85" y="54"/>
                      </a:lnTo>
                      <a:lnTo>
                        <a:pt x="83" y="54"/>
                      </a:lnTo>
                      <a:lnTo>
                        <a:pt x="83" y="56"/>
                      </a:lnTo>
                      <a:lnTo>
                        <a:pt x="85" y="56"/>
                      </a:lnTo>
                      <a:lnTo>
                        <a:pt x="83" y="56"/>
                      </a:lnTo>
                      <a:lnTo>
                        <a:pt x="83" y="54"/>
                      </a:lnTo>
                      <a:lnTo>
                        <a:pt x="83" y="52"/>
                      </a:lnTo>
                      <a:lnTo>
                        <a:pt x="81" y="52"/>
                      </a:lnTo>
                      <a:lnTo>
                        <a:pt x="83" y="52"/>
                      </a:lnTo>
                      <a:lnTo>
                        <a:pt x="81" y="52"/>
                      </a:lnTo>
                      <a:lnTo>
                        <a:pt x="81" y="54"/>
                      </a:lnTo>
                      <a:lnTo>
                        <a:pt x="83" y="54"/>
                      </a:lnTo>
                      <a:lnTo>
                        <a:pt x="83" y="56"/>
                      </a:lnTo>
                      <a:lnTo>
                        <a:pt x="81" y="54"/>
                      </a:lnTo>
                      <a:lnTo>
                        <a:pt x="81" y="56"/>
                      </a:lnTo>
                      <a:lnTo>
                        <a:pt x="81" y="54"/>
                      </a:lnTo>
                      <a:lnTo>
                        <a:pt x="81" y="56"/>
                      </a:lnTo>
                      <a:lnTo>
                        <a:pt x="81" y="58"/>
                      </a:lnTo>
                      <a:lnTo>
                        <a:pt x="79" y="58"/>
                      </a:lnTo>
                      <a:lnTo>
                        <a:pt x="79" y="60"/>
                      </a:lnTo>
                      <a:lnTo>
                        <a:pt x="77" y="60"/>
                      </a:lnTo>
                      <a:lnTo>
                        <a:pt x="77" y="58"/>
                      </a:lnTo>
                      <a:lnTo>
                        <a:pt x="77" y="56"/>
                      </a:lnTo>
                      <a:lnTo>
                        <a:pt x="77" y="58"/>
                      </a:lnTo>
                      <a:lnTo>
                        <a:pt x="75" y="58"/>
                      </a:lnTo>
                      <a:lnTo>
                        <a:pt x="77" y="60"/>
                      </a:lnTo>
                      <a:lnTo>
                        <a:pt x="75" y="60"/>
                      </a:lnTo>
                      <a:lnTo>
                        <a:pt x="75" y="58"/>
                      </a:lnTo>
                      <a:lnTo>
                        <a:pt x="75" y="56"/>
                      </a:lnTo>
                      <a:lnTo>
                        <a:pt x="75" y="54"/>
                      </a:lnTo>
                      <a:lnTo>
                        <a:pt x="75" y="52"/>
                      </a:lnTo>
                      <a:lnTo>
                        <a:pt x="73" y="52"/>
                      </a:lnTo>
                      <a:lnTo>
                        <a:pt x="73" y="50"/>
                      </a:lnTo>
                      <a:lnTo>
                        <a:pt x="75" y="50"/>
                      </a:lnTo>
                      <a:lnTo>
                        <a:pt x="75" y="48"/>
                      </a:lnTo>
                      <a:lnTo>
                        <a:pt x="75" y="46"/>
                      </a:lnTo>
                      <a:lnTo>
                        <a:pt x="77" y="46"/>
                      </a:lnTo>
                      <a:lnTo>
                        <a:pt x="75" y="46"/>
                      </a:lnTo>
                      <a:lnTo>
                        <a:pt x="75" y="48"/>
                      </a:lnTo>
                      <a:lnTo>
                        <a:pt x="75" y="50"/>
                      </a:lnTo>
                      <a:lnTo>
                        <a:pt x="73" y="50"/>
                      </a:lnTo>
                      <a:lnTo>
                        <a:pt x="71" y="50"/>
                      </a:lnTo>
                      <a:lnTo>
                        <a:pt x="71" y="48"/>
                      </a:lnTo>
                      <a:lnTo>
                        <a:pt x="69" y="48"/>
                      </a:lnTo>
                      <a:lnTo>
                        <a:pt x="69" y="46"/>
                      </a:lnTo>
                      <a:lnTo>
                        <a:pt x="67" y="46"/>
                      </a:lnTo>
                      <a:lnTo>
                        <a:pt x="67" y="45"/>
                      </a:lnTo>
                      <a:lnTo>
                        <a:pt x="69" y="45"/>
                      </a:lnTo>
                      <a:lnTo>
                        <a:pt x="67" y="45"/>
                      </a:lnTo>
                      <a:lnTo>
                        <a:pt x="67" y="43"/>
                      </a:lnTo>
                      <a:lnTo>
                        <a:pt x="67" y="41"/>
                      </a:lnTo>
                      <a:lnTo>
                        <a:pt x="67" y="39"/>
                      </a:lnTo>
                      <a:lnTo>
                        <a:pt x="67" y="37"/>
                      </a:lnTo>
                      <a:lnTo>
                        <a:pt x="66" y="37"/>
                      </a:lnTo>
                      <a:lnTo>
                        <a:pt x="64" y="37"/>
                      </a:lnTo>
                      <a:lnTo>
                        <a:pt x="62" y="37"/>
                      </a:lnTo>
                      <a:lnTo>
                        <a:pt x="60" y="37"/>
                      </a:lnTo>
                      <a:lnTo>
                        <a:pt x="58" y="37"/>
                      </a:lnTo>
                      <a:lnTo>
                        <a:pt x="56" y="37"/>
                      </a:lnTo>
                      <a:lnTo>
                        <a:pt x="54" y="37"/>
                      </a:lnTo>
                      <a:lnTo>
                        <a:pt x="52" y="37"/>
                      </a:lnTo>
                      <a:lnTo>
                        <a:pt x="50" y="37"/>
                      </a:lnTo>
                      <a:lnTo>
                        <a:pt x="48" y="37"/>
                      </a:lnTo>
                      <a:lnTo>
                        <a:pt x="46" y="37"/>
                      </a:lnTo>
                      <a:lnTo>
                        <a:pt x="44" y="37"/>
                      </a:lnTo>
                      <a:lnTo>
                        <a:pt x="43" y="37"/>
                      </a:lnTo>
                      <a:lnTo>
                        <a:pt x="41" y="37"/>
                      </a:lnTo>
                      <a:lnTo>
                        <a:pt x="39" y="37"/>
                      </a:lnTo>
                      <a:lnTo>
                        <a:pt x="37" y="37"/>
                      </a:lnTo>
                      <a:lnTo>
                        <a:pt x="35" y="37"/>
                      </a:lnTo>
                      <a:lnTo>
                        <a:pt x="33" y="37"/>
                      </a:lnTo>
                      <a:lnTo>
                        <a:pt x="31" y="37"/>
                      </a:lnTo>
                      <a:lnTo>
                        <a:pt x="29" y="37"/>
                      </a:lnTo>
                      <a:lnTo>
                        <a:pt x="27" y="37"/>
                      </a:lnTo>
                      <a:lnTo>
                        <a:pt x="25" y="37"/>
                      </a:lnTo>
                      <a:lnTo>
                        <a:pt x="23" y="37"/>
                      </a:lnTo>
                      <a:lnTo>
                        <a:pt x="23" y="39"/>
                      </a:lnTo>
                      <a:lnTo>
                        <a:pt x="21" y="39"/>
                      </a:lnTo>
                      <a:lnTo>
                        <a:pt x="21" y="37"/>
                      </a:lnTo>
                      <a:lnTo>
                        <a:pt x="19" y="37"/>
                      </a:lnTo>
                      <a:lnTo>
                        <a:pt x="18" y="37"/>
                      </a:lnTo>
                      <a:lnTo>
                        <a:pt x="16" y="37"/>
                      </a:lnTo>
                      <a:lnTo>
                        <a:pt x="14" y="37"/>
                      </a:lnTo>
                      <a:lnTo>
                        <a:pt x="12" y="37"/>
                      </a:lnTo>
                      <a:lnTo>
                        <a:pt x="10" y="37"/>
                      </a:lnTo>
                      <a:lnTo>
                        <a:pt x="8" y="37"/>
                      </a:lnTo>
                      <a:lnTo>
                        <a:pt x="6" y="37"/>
                      </a:lnTo>
                      <a:lnTo>
                        <a:pt x="4" y="37"/>
                      </a:lnTo>
                      <a:lnTo>
                        <a:pt x="2" y="37"/>
                      </a:lnTo>
                      <a:lnTo>
                        <a:pt x="0" y="37"/>
                      </a:lnTo>
                      <a:lnTo>
                        <a:pt x="0" y="35"/>
                      </a:lnTo>
                      <a:lnTo>
                        <a:pt x="0" y="33"/>
                      </a:lnTo>
                      <a:lnTo>
                        <a:pt x="0" y="31"/>
                      </a:lnTo>
                      <a:lnTo>
                        <a:pt x="0" y="29"/>
                      </a:lnTo>
                      <a:lnTo>
                        <a:pt x="2" y="29"/>
                      </a:lnTo>
                      <a:lnTo>
                        <a:pt x="2" y="27"/>
                      </a:lnTo>
                      <a:lnTo>
                        <a:pt x="2" y="25"/>
                      </a:lnTo>
                      <a:lnTo>
                        <a:pt x="2" y="23"/>
                      </a:lnTo>
                      <a:lnTo>
                        <a:pt x="4" y="23"/>
                      </a:lnTo>
                      <a:lnTo>
                        <a:pt x="4" y="22"/>
                      </a:lnTo>
                      <a:lnTo>
                        <a:pt x="4" y="20"/>
                      </a:lnTo>
                      <a:lnTo>
                        <a:pt x="4" y="18"/>
                      </a:lnTo>
                      <a:lnTo>
                        <a:pt x="4" y="16"/>
                      </a:lnTo>
                      <a:lnTo>
                        <a:pt x="6" y="16"/>
                      </a:lnTo>
                      <a:lnTo>
                        <a:pt x="6" y="14"/>
                      </a:lnTo>
                      <a:lnTo>
                        <a:pt x="6" y="12"/>
                      </a:lnTo>
                      <a:lnTo>
                        <a:pt x="6" y="10"/>
                      </a:lnTo>
                      <a:lnTo>
                        <a:pt x="8" y="8"/>
                      </a:lnTo>
                      <a:lnTo>
                        <a:pt x="8" y="6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4" y="6"/>
                      </a:lnTo>
                      <a:lnTo>
                        <a:pt x="16" y="6"/>
                      </a:lnTo>
                      <a:lnTo>
                        <a:pt x="18" y="6"/>
                      </a:lnTo>
                      <a:lnTo>
                        <a:pt x="19" y="6"/>
                      </a:lnTo>
                      <a:lnTo>
                        <a:pt x="21" y="6"/>
                      </a:lnTo>
                      <a:lnTo>
                        <a:pt x="23" y="6"/>
                      </a:lnTo>
                      <a:lnTo>
                        <a:pt x="25" y="6"/>
                      </a:lnTo>
                      <a:lnTo>
                        <a:pt x="27" y="6"/>
                      </a:lnTo>
                      <a:lnTo>
                        <a:pt x="29" y="6"/>
                      </a:lnTo>
                      <a:lnTo>
                        <a:pt x="31" y="6"/>
                      </a:lnTo>
                      <a:lnTo>
                        <a:pt x="33" y="6"/>
                      </a:lnTo>
                      <a:lnTo>
                        <a:pt x="33" y="8"/>
                      </a:lnTo>
                      <a:lnTo>
                        <a:pt x="35" y="8"/>
                      </a:lnTo>
                      <a:lnTo>
                        <a:pt x="37" y="8"/>
                      </a:lnTo>
                      <a:lnTo>
                        <a:pt x="39" y="8"/>
                      </a:lnTo>
                      <a:lnTo>
                        <a:pt x="41" y="8"/>
                      </a:lnTo>
                      <a:lnTo>
                        <a:pt x="43" y="8"/>
                      </a:lnTo>
                      <a:lnTo>
                        <a:pt x="44" y="8"/>
                      </a:lnTo>
                      <a:lnTo>
                        <a:pt x="46" y="8"/>
                      </a:lnTo>
                      <a:lnTo>
                        <a:pt x="48" y="8"/>
                      </a:lnTo>
                      <a:lnTo>
                        <a:pt x="50" y="8"/>
                      </a:lnTo>
                      <a:lnTo>
                        <a:pt x="52" y="8"/>
                      </a:lnTo>
                      <a:lnTo>
                        <a:pt x="54" y="8"/>
                      </a:lnTo>
                      <a:lnTo>
                        <a:pt x="56" y="8"/>
                      </a:lnTo>
                      <a:lnTo>
                        <a:pt x="58" y="8"/>
                      </a:lnTo>
                      <a:lnTo>
                        <a:pt x="60" y="8"/>
                      </a:lnTo>
                      <a:lnTo>
                        <a:pt x="62" y="8"/>
                      </a:lnTo>
                      <a:lnTo>
                        <a:pt x="64" y="8"/>
                      </a:lnTo>
                      <a:lnTo>
                        <a:pt x="66" y="8"/>
                      </a:lnTo>
                      <a:lnTo>
                        <a:pt x="67" y="8"/>
                      </a:lnTo>
                      <a:lnTo>
                        <a:pt x="69" y="8"/>
                      </a:lnTo>
                      <a:lnTo>
                        <a:pt x="71" y="8"/>
                      </a:lnTo>
                      <a:lnTo>
                        <a:pt x="71" y="6"/>
                      </a:lnTo>
                      <a:lnTo>
                        <a:pt x="73" y="6"/>
                      </a:lnTo>
                      <a:lnTo>
                        <a:pt x="73" y="4"/>
                      </a:lnTo>
                      <a:lnTo>
                        <a:pt x="75" y="4"/>
                      </a:lnTo>
                      <a:lnTo>
                        <a:pt x="75" y="2"/>
                      </a:lnTo>
                      <a:lnTo>
                        <a:pt x="75" y="4"/>
                      </a:lnTo>
                      <a:lnTo>
                        <a:pt x="77" y="4"/>
                      </a:lnTo>
                      <a:lnTo>
                        <a:pt x="77" y="2"/>
                      </a:lnTo>
                      <a:lnTo>
                        <a:pt x="79" y="2"/>
                      </a:lnTo>
                      <a:lnTo>
                        <a:pt x="79" y="0"/>
                      </a:lnTo>
                      <a:lnTo>
                        <a:pt x="81" y="0"/>
                      </a:lnTo>
                      <a:lnTo>
                        <a:pt x="83" y="0"/>
                      </a:lnTo>
                      <a:lnTo>
                        <a:pt x="85" y="0"/>
                      </a:lnTo>
                      <a:lnTo>
                        <a:pt x="85" y="2"/>
                      </a:lnTo>
                      <a:lnTo>
                        <a:pt x="83" y="2"/>
                      </a:lnTo>
                      <a:lnTo>
                        <a:pt x="83" y="4"/>
                      </a:lnTo>
                      <a:lnTo>
                        <a:pt x="83" y="2"/>
                      </a:lnTo>
                      <a:lnTo>
                        <a:pt x="83" y="4"/>
                      </a:lnTo>
                      <a:lnTo>
                        <a:pt x="85" y="4"/>
                      </a:lnTo>
                      <a:lnTo>
                        <a:pt x="85" y="2"/>
                      </a:lnTo>
                      <a:lnTo>
                        <a:pt x="85" y="4"/>
                      </a:lnTo>
                      <a:lnTo>
                        <a:pt x="85" y="6"/>
                      </a:lnTo>
                      <a:lnTo>
                        <a:pt x="87" y="6"/>
                      </a:lnTo>
                      <a:lnTo>
                        <a:pt x="87" y="8"/>
                      </a:lnTo>
                      <a:lnTo>
                        <a:pt x="85" y="8"/>
                      </a:lnTo>
                      <a:lnTo>
                        <a:pt x="85" y="6"/>
                      </a:lnTo>
                      <a:lnTo>
                        <a:pt x="85" y="8"/>
                      </a:lnTo>
                      <a:lnTo>
                        <a:pt x="87" y="8"/>
                      </a:lnTo>
                      <a:lnTo>
                        <a:pt x="85" y="8"/>
                      </a:lnTo>
                      <a:lnTo>
                        <a:pt x="87" y="8"/>
                      </a:lnTo>
                      <a:lnTo>
                        <a:pt x="87" y="10"/>
                      </a:lnTo>
                      <a:lnTo>
                        <a:pt x="89" y="10"/>
                      </a:lnTo>
                      <a:lnTo>
                        <a:pt x="91" y="10"/>
                      </a:lnTo>
                      <a:lnTo>
                        <a:pt x="91" y="8"/>
                      </a:lnTo>
                      <a:lnTo>
                        <a:pt x="91" y="10"/>
                      </a:lnTo>
                      <a:lnTo>
                        <a:pt x="92" y="10"/>
                      </a:lnTo>
                      <a:lnTo>
                        <a:pt x="92" y="12"/>
                      </a:lnTo>
                      <a:lnTo>
                        <a:pt x="91" y="12"/>
                      </a:lnTo>
                      <a:lnTo>
                        <a:pt x="91" y="14"/>
                      </a:lnTo>
                      <a:lnTo>
                        <a:pt x="91" y="12"/>
                      </a:lnTo>
                      <a:lnTo>
                        <a:pt x="91" y="14"/>
                      </a:lnTo>
                      <a:lnTo>
                        <a:pt x="91" y="12"/>
                      </a:lnTo>
                      <a:lnTo>
                        <a:pt x="89" y="12"/>
                      </a:lnTo>
                      <a:lnTo>
                        <a:pt x="89" y="14"/>
                      </a:lnTo>
                      <a:lnTo>
                        <a:pt x="87" y="14"/>
                      </a:lnTo>
                      <a:lnTo>
                        <a:pt x="85" y="14"/>
                      </a:lnTo>
                      <a:lnTo>
                        <a:pt x="83" y="14"/>
                      </a:lnTo>
                      <a:lnTo>
                        <a:pt x="83" y="16"/>
                      </a:lnTo>
                      <a:lnTo>
                        <a:pt x="83" y="14"/>
                      </a:lnTo>
                      <a:lnTo>
                        <a:pt x="83" y="16"/>
                      </a:lnTo>
                      <a:lnTo>
                        <a:pt x="83" y="14"/>
                      </a:lnTo>
                      <a:lnTo>
                        <a:pt x="83" y="16"/>
                      </a:lnTo>
                      <a:lnTo>
                        <a:pt x="83" y="14"/>
                      </a:lnTo>
                      <a:lnTo>
                        <a:pt x="81" y="14"/>
                      </a:lnTo>
                      <a:lnTo>
                        <a:pt x="81" y="16"/>
                      </a:lnTo>
                      <a:lnTo>
                        <a:pt x="83" y="16"/>
                      </a:lnTo>
                      <a:lnTo>
                        <a:pt x="83" y="18"/>
                      </a:lnTo>
                      <a:lnTo>
                        <a:pt x="83" y="16"/>
                      </a:lnTo>
                      <a:lnTo>
                        <a:pt x="85" y="16"/>
                      </a:lnTo>
                      <a:lnTo>
                        <a:pt x="85" y="18"/>
                      </a:lnTo>
                      <a:lnTo>
                        <a:pt x="83" y="18"/>
                      </a:lnTo>
                      <a:lnTo>
                        <a:pt x="81" y="18"/>
                      </a:lnTo>
                      <a:lnTo>
                        <a:pt x="81" y="20"/>
                      </a:lnTo>
                      <a:lnTo>
                        <a:pt x="83" y="20"/>
                      </a:lnTo>
                      <a:lnTo>
                        <a:pt x="81" y="20"/>
                      </a:lnTo>
                      <a:lnTo>
                        <a:pt x="79" y="20"/>
                      </a:lnTo>
                      <a:lnTo>
                        <a:pt x="81" y="20"/>
                      </a:lnTo>
                      <a:lnTo>
                        <a:pt x="79" y="20"/>
                      </a:lnTo>
                      <a:lnTo>
                        <a:pt x="79" y="22"/>
                      </a:lnTo>
                      <a:lnTo>
                        <a:pt x="81" y="22"/>
                      </a:lnTo>
                      <a:lnTo>
                        <a:pt x="79" y="22"/>
                      </a:lnTo>
                      <a:lnTo>
                        <a:pt x="81" y="22"/>
                      </a:lnTo>
                      <a:lnTo>
                        <a:pt x="81" y="23"/>
                      </a:lnTo>
                      <a:lnTo>
                        <a:pt x="79" y="23"/>
                      </a:lnTo>
                      <a:lnTo>
                        <a:pt x="81" y="23"/>
                      </a:lnTo>
                      <a:lnTo>
                        <a:pt x="81" y="22"/>
                      </a:lnTo>
                      <a:lnTo>
                        <a:pt x="79" y="22"/>
                      </a:lnTo>
                      <a:lnTo>
                        <a:pt x="79" y="23"/>
                      </a:lnTo>
                      <a:lnTo>
                        <a:pt x="77" y="23"/>
                      </a:lnTo>
                      <a:lnTo>
                        <a:pt x="77" y="22"/>
                      </a:lnTo>
                      <a:lnTo>
                        <a:pt x="79" y="22"/>
                      </a:lnTo>
                      <a:lnTo>
                        <a:pt x="77" y="22"/>
                      </a:lnTo>
                      <a:lnTo>
                        <a:pt x="77" y="23"/>
                      </a:lnTo>
                      <a:lnTo>
                        <a:pt x="79" y="23"/>
                      </a:lnTo>
                      <a:lnTo>
                        <a:pt x="77" y="23"/>
                      </a:lnTo>
                      <a:lnTo>
                        <a:pt x="79" y="23"/>
                      </a:lnTo>
                      <a:lnTo>
                        <a:pt x="77" y="23"/>
                      </a:lnTo>
                      <a:lnTo>
                        <a:pt x="77" y="25"/>
                      </a:lnTo>
                      <a:lnTo>
                        <a:pt x="79" y="25"/>
                      </a:lnTo>
                      <a:lnTo>
                        <a:pt x="79" y="27"/>
                      </a:lnTo>
                      <a:lnTo>
                        <a:pt x="81" y="27"/>
                      </a:lnTo>
                      <a:lnTo>
                        <a:pt x="81" y="25"/>
                      </a:lnTo>
                      <a:lnTo>
                        <a:pt x="81" y="27"/>
                      </a:lnTo>
                      <a:lnTo>
                        <a:pt x="83" y="27"/>
                      </a:lnTo>
                      <a:lnTo>
                        <a:pt x="83" y="25"/>
                      </a:lnTo>
                      <a:lnTo>
                        <a:pt x="81" y="25"/>
                      </a:lnTo>
                      <a:lnTo>
                        <a:pt x="83" y="25"/>
                      </a:lnTo>
                      <a:lnTo>
                        <a:pt x="83" y="27"/>
                      </a:lnTo>
                      <a:lnTo>
                        <a:pt x="85" y="27"/>
                      </a:lnTo>
                      <a:lnTo>
                        <a:pt x="87" y="27"/>
                      </a:lnTo>
                      <a:lnTo>
                        <a:pt x="85" y="27"/>
                      </a:lnTo>
                      <a:lnTo>
                        <a:pt x="87" y="27"/>
                      </a:lnTo>
                      <a:lnTo>
                        <a:pt x="87" y="29"/>
                      </a:lnTo>
                      <a:lnTo>
                        <a:pt x="89" y="29"/>
                      </a:lnTo>
                      <a:lnTo>
                        <a:pt x="89" y="31"/>
                      </a:lnTo>
                      <a:lnTo>
                        <a:pt x="87" y="31"/>
                      </a:lnTo>
                      <a:lnTo>
                        <a:pt x="89" y="31"/>
                      </a:lnTo>
                      <a:lnTo>
                        <a:pt x="89" y="33"/>
                      </a:lnTo>
                      <a:lnTo>
                        <a:pt x="89" y="31"/>
                      </a:lnTo>
                      <a:lnTo>
                        <a:pt x="89" y="33"/>
                      </a:lnTo>
                      <a:lnTo>
                        <a:pt x="91" y="33"/>
                      </a:lnTo>
                      <a:lnTo>
                        <a:pt x="91" y="35"/>
                      </a:lnTo>
                      <a:lnTo>
                        <a:pt x="91" y="37"/>
                      </a:lnTo>
                      <a:lnTo>
                        <a:pt x="92" y="37"/>
                      </a:lnTo>
                      <a:lnTo>
                        <a:pt x="92" y="39"/>
                      </a:lnTo>
                      <a:lnTo>
                        <a:pt x="91" y="39"/>
                      </a:lnTo>
                      <a:lnTo>
                        <a:pt x="91" y="37"/>
                      </a:lnTo>
                      <a:lnTo>
                        <a:pt x="89" y="37"/>
                      </a:lnTo>
                      <a:lnTo>
                        <a:pt x="89" y="39"/>
                      </a:lnTo>
                      <a:lnTo>
                        <a:pt x="89" y="37"/>
                      </a:lnTo>
                      <a:lnTo>
                        <a:pt x="89" y="39"/>
                      </a:lnTo>
                      <a:lnTo>
                        <a:pt x="91" y="39"/>
                      </a:lnTo>
                      <a:lnTo>
                        <a:pt x="91" y="41"/>
                      </a:lnTo>
                      <a:lnTo>
                        <a:pt x="91" y="39"/>
                      </a:lnTo>
                      <a:lnTo>
                        <a:pt x="91" y="41"/>
                      </a:lnTo>
                      <a:lnTo>
                        <a:pt x="92" y="41"/>
                      </a:lnTo>
                      <a:lnTo>
                        <a:pt x="94" y="41"/>
                      </a:lnTo>
                      <a:lnTo>
                        <a:pt x="92" y="43"/>
                      </a:lnTo>
                      <a:lnTo>
                        <a:pt x="94" y="43"/>
                      </a:lnTo>
                      <a:lnTo>
                        <a:pt x="94" y="45"/>
                      </a:lnTo>
                      <a:lnTo>
                        <a:pt x="94" y="46"/>
                      </a:lnTo>
                      <a:lnTo>
                        <a:pt x="94" y="48"/>
                      </a:lnTo>
                      <a:lnTo>
                        <a:pt x="96" y="48"/>
                      </a:lnTo>
                      <a:lnTo>
                        <a:pt x="98" y="48"/>
                      </a:lnTo>
                      <a:lnTo>
                        <a:pt x="100" y="48"/>
                      </a:lnTo>
                      <a:lnTo>
                        <a:pt x="102" y="48"/>
                      </a:lnTo>
                      <a:lnTo>
                        <a:pt x="102" y="50"/>
                      </a:lnTo>
                      <a:lnTo>
                        <a:pt x="100" y="50"/>
                      </a:lnTo>
                      <a:lnTo>
                        <a:pt x="102" y="50"/>
                      </a:lnTo>
                      <a:lnTo>
                        <a:pt x="104" y="50"/>
                      </a:lnTo>
                      <a:lnTo>
                        <a:pt x="104" y="48"/>
                      </a:lnTo>
                      <a:lnTo>
                        <a:pt x="106" y="48"/>
                      </a:lnTo>
                      <a:lnTo>
                        <a:pt x="108" y="48"/>
                      </a:lnTo>
                      <a:lnTo>
                        <a:pt x="110" y="48"/>
                      </a:lnTo>
                      <a:lnTo>
                        <a:pt x="110" y="46"/>
                      </a:lnTo>
                      <a:lnTo>
                        <a:pt x="110" y="45"/>
                      </a:lnTo>
                      <a:lnTo>
                        <a:pt x="110" y="43"/>
                      </a:lnTo>
                      <a:lnTo>
                        <a:pt x="112" y="43"/>
                      </a:lnTo>
                      <a:lnTo>
                        <a:pt x="110" y="43"/>
                      </a:lnTo>
                      <a:lnTo>
                        <a:pt x="112" y="43"/>
                      </a:lnTo>
                      <a:lnTo>
                        <a:pt x="110" y="43"/>
                      </a:lnTo>
                      <a:lnTo>
                        <a:pt x="110" y="41"/>
                      </a:lnTo>
                      <a:lnTo>
                        <a:pt x="108" y="41"/>
                      </a:lnTo>
                      <a:lnTo>
                        <a:pt x="110" y="41"/>
                      </a:lnTo>
                      <a:lnTo>
                        <a:pt x="108" y="43"/>
                      </a:lnTo>
                      <a:lnTo>
                        <a:pt x="108" y="41"/>
                      </a:lnTo>
                      <a:lnTo>
                        <a:pt x="108" y="39"/>
                      </a:lnTo>
                      <a:lnTo>
                        <a:pt x="108" y="37"/>
                      </a:lnTo>
                      <a:lnTo>
                        <a:pt x="106" y="35"/>
                      </a:lnTo>
                      <a:lnTo>
                        <a:pt x="104" y="35"/>
                      </a:lnTo>
                      <a:lnTo>
                        <a:pt x="104" y="37"/>
                      </a:lnTo>
                      <a:lnTo>
                        <a:pt x="106" y="37"/>
                      </a:lnTo>
                      <a:lnTo>
                        <a:pt x="104" y="37"/>
                      </a:lnTo>
                      <a:lnTo>
                        <a:pt x="104" y="35"/>
                      </a:lnTo>
                      <a:lnTo>
                        <a:pt x="102" y="35"/>
                      </a:lnTo>
                      <a:lnTo>
                        <a:pt x="104" y="35"/>
                      </a:lnTo>
                      <a:lnTo>
                        <a:pt x="106" y="35"/>
                      </a:lnTo>
                      <a:lnTo>
                        <a:pt x="108" y="35"/>
                      </a:lnTo>
                      <a:lnTo>
                        <a:pt x="108" y="37"/>
                      </a:lnTo>
                      <a:lnTo>
                        <a:pt x="110" y="37"/>
                      </a:lnTo>
                      <a:lnTo>
                        <a:pt x="110" y="39"/>
                      </a:lnTo>
                      <a:lnTo>
                        <a:pt x="112" y="39"/>
                      </a:lnTo>
                      <a:lnTo>
                        <a:pt x="112" y="41"/>
                      </a:lnTo>
                      <a:lnTo>
                        <a:pt x="112" y="43"/>
                      </a:lnTo>
                      <a:lnTo>
                        <a:pt x="112" y="45"/>
                      </a:lnTo>
                      <a:lnTo>
                        <a:pt x="112" y="46"/>
                      </a:lnTo>
                      <a:lnTo>
                        <a:pt x="112" y="45"/>
                      </a:lnTo>
                      <a:lnTo>
                        <a:pt x="112" y="46"/>
                      </a:lnTo>
                      <a:lnTo>
                        <a:pt x="114" y="46"/>
                      </a:lnTo>
                      <a:lnTo>
                        <a:pt x="114" y="48"/>
                      </a:lnTo>
                      <a:lnTo>
                        <a:pt x="114" y="50"/>
                      </a:lnTo>
                      <a:lnTo>
                        <a:pt x="114" y="52"/>
                      </a:lnTo>
                      <a:lnTo>
                        <a:pt x="114" y="50"/>
                      </a:lnTo>
                      <a:lnTo>
                        <a:pt x="114" y="48"/>
                      </a:lnTo>
                      <a:lnTo>
                        <a:pt x="112" y="48"/>
                      </a:lnTo>
                      <a:lnTo>
                        <a:pt x="112" y="50"/>
                      </a:lnTo>
                      <a:lnTo>
                        <a:pt x="112" y="52"/>
                      </a:lnTo>
                      <a:lnTo>
                        <a:pt x="110" y="52"/>
                      </a:lnTo>
                      <a:lnTo>
                        <a:pt x="108" y="52"/>
                      </a:lnTo>
                      <a:lnTo>
                        <a:pt x="106" y="52"/>
                      </a:lnTo>
                      <a:lnTo>
                        <a:pt x="104" y="52"/>
                      </a:lnTo>
                      <a:lnTo>
                        <a:pt x="104" y="54"/>
                      </a:lnTo>
                      <a:lnTo>
                        <a:pt x="102" y="54"/>
                      </a:lnTo>
                      <a:lnTo>
                        <a:pt x="104" y="54"/>
                      </a:lnTo>
                      <a:lnTo>
                        <a:pt x="102" y="54"/>
                      </a:lnTo>
                      <a:lnTo>
                        <a:pt x="102" y="52"/>
                      </a:lnTo>
                      <a:lnTo>
                        <a:pt x="102" y="54"/>
                      </a:lnTo>
                      <a:lnTo>
                        <a:pt x="100" y="54"/>
                      </a:lnTo>
                      <a:lnTo>
                        <a:pt x="98" y="54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67" name="Freeform 828"/>
                <p:cNvSpPr>
                  <a:spLocks noEditPoints="1"/>
                </p:cNvSpPr>
                <p:nvPr/>
              </p:nvSpPr>
              <p:spPr bwMode="auto">
                <a:xfrm>
                  <a:off x="5586711" y="2663170"/>
                  <a:ext cx="9525" cy="11113"/>
                </a:xfrm>
                <a:custGeom>
                  <a:avLst/>
                  <a:gdLst>
                    <a:gd name="T0" fmla="*/ 2 w 6"/>
                    <a:gd name="T1" fmla="*/ 3 h 7"/>
                    <a:gd name="T2" fmla="*/ 0 w 6"/>
                    <a:gd name="T3" fmla="*/ 3 h 7"/>
                    <a:gd name="T4" fmla="*/ 2 w 6"/>
                    <a:gd name="T5" fmla="*/ 3 h 7"/>
                    <a:gd name="T6" fmla="*/ 2 w 6"/>
                    <a:gd name="T7" fmla="*/ 3 h 7"/>
                    <a:gd name="T8" fmla="*/ 0 w 6"/>
                    <a:gd name="T9" fmla="*/ 3 h 7"/>
                    <a:gd name="T10" fmla="*/ 2 w 6"/>
                    <a:gd name="T11" fmla="*/ 3 h 7"/>
                    <a:gd name="T12" fmla="*/ 6 w 6"/>
                    <a:gd name="T13" fmla="*/ 2 h 7"/>
                    <a:gd name="T14" fmla="*/ 6 w 6"/>
                    <a:gd name="T15" fmla="*/ 3 h 7"/>
                    <a:gd name="T16" fmla="*/ 4 w 6"/>
                    <a:gd name="T17" fmla="*/ 3 h 7"/>
                    <a:gd name="T18" fmla="*/ 4 w 6"/>
                    <a:gd name="T19" fmla="*/ 5 h 7"/>
                    <a:gd name="T20" fmla="*/ 2 w 6"/>
                    <a:gd name="T21" fmla="*/ 5 h 7"/>
                    <a:gd name="T22" fmla="*/ 2 w 6"/>
                    <a:gd name="T23" fmla="*/ 7 h 7"/>
                    <a:gd name="T24" fmla="*/ 2 w 6"/>
                    <a:gd name="T25" fmla="*/ 5 h 7"/>
                    <a:gd name="T26" fmla="*/ 2 w 6"/>
                    <a:gd name="T27" fmla="*/ 3 h 7"/>
                    <a:gd name="T28" fmla="*/ 4 w 6"/>
                    <a:gd name="T29" fmla="*/ 3 h 7"/>
                    <a:gd name="T30" fmla="*/ 2 w 6"/>
                    <a:gd name="T31" fmla="*/ 3 h 7"/>
                    <a:gd name="T32" fmla="*/ 0 w 6"/>
                    <a:gd name="T33" fmla="*/ 3 h 7"/>
                    <a:gd name="T34" fmla="*/ 0 w 6"/>
                    <a:gd name="T35" fmla="*/ 2 h 7"/>
                    <a:gd name="T36" fmla="*/ 0 w 6"/>
                    <a:gd name="T37" fmla="*/ 0 h 7"/>
                    <a:gd name="T38" fmla="*/ 2 w 6"/>
                    <a:gd name="T39" fmla="*/ 0 h 7"/>
                    <a:gd name="T40" fmla="*/ 4 w 6"/>
                    <a:gd name="T41" fmla="*/ 0 h 7"/>
                    <a:gd name="T42" fmla="*/ 4 w 6"/>
                    <a:gd name="T43" fmla="*/ 2 h 7"/>
                    <a:gd name="T44" fmla="*/ 6 w 6"/>
                    <a:gd name="T45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6" h="7">
                      <a:moveTo>
                        <a:pt x="2" y="3"/>
                      </a:moveTo>
                      <a:lnTo>
                        <a:pt x="0" y="3"/>
                      </a:lnTo>
                      <a:lnTo>
                        <a:pt x="2" y="3"/>
                      </a:lnTo>
                      <a:close/>
                      <a:moveTo>
                        <a:pt x="2" y="3"/>
                      </a:moveTo>
                      <a:lnTo>
                        <a:pt x="0" y="3"/>
                      </a:lnTo>
                      <a:lnTo>
                        <a:pt x="2" y="3"/>
                      </a:lnTo>
                      <a:close/>
                      <a:moveTo>
                        <a:pt x="6" y="2"/>
                      </a:moveTo>
                      <a:lnTo>
                        <a:pt x="6" y="3"/>
                      </a:lnTo>
                      <a:lnTo>
                        <a:pt x="4" y="3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2" y="7"/>
                      </a:lnTo>
                      <a:lnTo>
                        <a:pt x="2" y="5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8107" name="Freeform 1387"/>
              <p:cNvSpPr>
                <a:spLocks noEditPoints="1"/>
              </p:cNvSpPr>
              <p:nvPr/>
            </p:nvSpPr>
            <p:spPr bwMode="auto">
              <a:xfrm>
                <a:off x="6868185" y="4595662"/>
                <a:ext cx="223200" cy="54000"/>
              </a:xfrm>
              <a:custGeom>
                <a:avLst/>
                <a:gdLst>
                  <a:gd name="T0" fmla="*/ 46 w 86"/>
                  <a:gd name="T1" fmla="*/ 21 h 21"/>
                  <a:gd name="T2" fmla="*/ 52 w 86"/>
                  <a:gd name="T3" fmla="*/ 19 h 21"/>
                  <a:gd name="T4" fmla="*/ 0 w 86"/>
                  <a:gd name="T5" fmla="*/ 13 h 21"/>
                  <a:gd name="T6" fmla="*/ 81 w 86"/>
                  <a:gd name="T7" fmla="*/ 11 h 21"/>
                  <a:gd name="T8" fmla="*/ 83 w 86"/>
                  <a:gd name="T9" fmla="*/ 11 h 21"/>
                  <a:gd name="T10" fmla="*/ 83 w 86"/>
                  <a:gd name="T11" fmla="*/ 13 h 21"/>
                  <a:gd name="T12" fmla="*/ 83 w 86"/>
                  <a:gd name="T13" fmla="*/ 11 h 21"/>
                  <a:gd name="T14" fmla="*/ 79 w 86"/>
                  <a:gd name="T15" fmla="*/ 13 h 21"/>
                  <a:gd name="T16" fmla="*/ 77 w 86"/>
                  <a:gd name="T17" fmla="*/ 13 h 21"/>
                  <a:gd name="T18" fmla="*/ 77 w 86"/>
                  <a:gd name="T19" fmla="*/ 11 h 21"/>
                  <a:gd name="T20" fmla="*/ 83 w 86"/>
                  <a:gd name="T21" fmla="*/ 7 h 21"/>
                  <a:gd name="T22" fmla="*/ 84 w 86"/>
                  <a:gd name="T23" fmla="*/ 6 h 21"/>
                  <a:gd name="T24" fmla="*/ 83 w 86"/>
                  <a:gd name="T25" fmla="*/ 6 h 21"/>
                  <a:gd name="T26" fmla="*/ 84 w 86"/>
                  <a:gd name="T27" fmla="*/ 6 h 21"/>
                  <a:gd name="T28" fmla="*/ 84 w 86"/>
                  <a:gd name="T29" fmla="*/ 7 h 21"/>
                  <a:gd name="T30" fmla="*/ 84 w 86"/>
                  <a:gd name="T31" fmla="*/ 6 h 21"/>
                  <a:gd name="T32" fmla="*/ 29 w 86"/>
                  <a:gd name="T33" fmla="*/ 0 h 21"/>
                  <a:gd name="T34" fmla="*/ 35 w 86"/>
                  <a:gd name="T35" fmla="*/ 0 h 21"/>
                  <a:gd name="T36" fmla="*/ 40 w 86"/>
                  <a:gd name="T37" fmla="*/ 0 h 21"/>
                  <a:gd name="T38" fmla="*/ 46 w 86"/>
                  <a:gd name="T39" fmla="*/ 0 h 21"/>
                  <a:gd name="T40" fmla="*/ 50 w 86"/>
                  <a:gd name="T41" fmla="*/ 0 h 21"/>
                  <a:gd name="T42" fmla="*/ 54 w 86"/>
                  <a:gd name="T43" fmla="*/ 2 h 21"/>
                  <a:gd name="T44" fmla="*/ 56 w 86"/>
                  <a:gd name="T45" fmla="*/ 2 h 21"/>
                  <a:gd name="T46" fmla="*/ 58 w 86"/>
                  <a:gd name="T47" fmla="*/ 2 h 21"/>
                  <a:gd name="T48" fmla="*/ 60 w 86"/>
                  <a:gd name="T49" fmla="*/ 2 h 21"/>
                  <a:gd name="T50" fmla="*/ 58 w 86"/>
                  <a:gd name="T51" fmla="*/ 2 h 21"/>
                  <a:gd name="T52" fmla="*/ 63 w 86"/>
                  <a:gd name="T53" fmla="*/ 2 h 21"/>
                  <a:gd name="T54" fmla="*/ 67 w 86"/>
                  <a:gd name="T55" fmla="*/ 4 h 21"/>
                  <a:gd name="T56" fmla="*/ 69 w 86"/>
                  <a:gd name="T57" fmla="*/ 4 h 21"/>
                  <a:gd name="T58" fmla="*/ 71 w 86"/>
                  <a:gd name="T59" fmla="*/ 4 h 21"/>
                  <a:gd name="T60" fmla="*/ 73 w 86"/>
                  <a:gd name="T61" fmla="*/ 4 h 21"/>
                  <a:gd name="T62" fmla="*/ 75 w 86"/>
                  <a:gd name="T63" fmla="*/ 7 h 21"/>
                  <a:gd name="T64" fmla="*/ 71 w 86"/>
                  <a:gd name="T65" fmla="*/ 9 h 21"/>
                  <a:gd name="T66" fmla="*/ 71 w 86"/>
                  <a:gd name="T67" fmla="*/ 11 h 21"/>
                  <a:gd name="T68" fmla="*/ 67 w 86"/>
                  <a:gd name="T69" fmla="*/ 13 h 21"/>
                  <a:gd name="T70" fmla="*/ 67 w 86"/>
                  <a:gd name="T71" fmla="*/ 17 h 21"/>
                  <a:gd name="T72" fmla="*/ 63 w 86"/>
                  <a:gd name="T73" fmla="*/ 17 h 21"/>
                  <a:gd name="T74" fmla="*/ 58 w 86"/>
                  <a:gd name="T75" fmla="*/ 17 h 21"/>
                  <a:gd name="T76" fmla="*/ 56 w 86"/>
                  <a:gd name="T77" fmla="*/ 17 h 21"/>
                  <a:gd name="T78" fmla="*/ 52 w 86"/>
                  <a:gd name="T79" fmla="*/ 17 h 21"/>
                  <a:gd name="T80" fmla="*/ 50 w 86"/>
                  <a:gd name="T81" fmla="*/ 17 h 21"/>
                  <a:gd name="T82" fmla="*/ 48 w 86"/>
                  <a:gd name="T83" fmla="*/ 17 h 21"/>
                  <a:gd name="T84" fmla="*/ 42 w 86"/>
                  <a:gd name="T85" fmla="*/ 17 h 21"/>
                  <a:gd name="T86" fmla="*/ 36 w 86"/>
                  <a:gd name="T87" fmla="*/ 17 h 21"/>
                  <a:gd name="T88" fmla="*/ 35 w 86"/>
                  <a:gd name="T89" fmla="*/ 17 h 21"/>
                  <a:gd name="T90" fmla="*/ 33 w 86"/>
                  <a:gd name="T91" fmla="*/ 17 h 21"/>
                  <a:gd name="T92" fmla="*/ 33 w 86"/>
                  <a:gd name="T93" fmla="*/ 19 h 21"/>
                  <a:gd name="T94" fmla="*/ 29 w 86"/>
                  <a:gd name="T95" fmla="*/ 17 h 21"/>
                  <a:gd name="T96" fmla="*/ 27 w 86"/>
                  <a:gd name="T97" fmla="*/ 17 h 21"/>
                  <a:gd name="T98" fmla="*/ 25 w 86"/>
                  <a:gd name="T99" fmla="*/ 17 h 21"/>
                  <a:gd name="T100" fmla="*/ 23 w 86"/>
                  <a:gd name="T101" fmla="*/ 17 h 21"/>
                  <a:gd name="T102" fmla="*/ 25 w 86"/>
                  <a:gd name="T103" fmla="*/ 17 h 21"/>
                  <a:gd name="T104" fmla="*/ 25 w 86"/>
                  <a:gd name="T105" fmla="*/ 13 h 21"/>
                  <a:gd name="T106" fmla="*/ 23 w 86"/>
                  <a:gd name="T107" fmla="*/ 13 h 21"/>
                  <a:gd name="T108" fmla="*/ 25 w 86"/>
                  <a:gd name="T109" fmla="*/ 9 h 21"/>
                  <a:gd name="T110" fmla="*/ 23 w 86"/>
                  <a:gd name="T111" fmla="*/ 6 h 21"/>
                  <a:gd name="T112" fmla="*/ 23 w 86"/>
                  <a:gd name="T113" fmla="*/ 4 h 21"/>
                  <a:gd name="T114" fmla="*/ 25 w 86"/>
                  <a:gd name="T11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86" h="21">
                    <a:moveTo>
                      <a:pt x="46" y="21"/>
                    </a:moveTo>
                    <a:lnTo>
                      <a:pt x="46" y="19"/>
                    </a:lnTo>
                    <a:lnTo>
                      <a:pt x="46" y="21"/>
                    </a:lnTo>
                    <a:close/>
                    <a:moveTo>
                      <a:pt x="52" y="19"/>
                    </a:moveTo>
                    <a:lnTo>
                      <a:pt x="54" y="19"/>
                    </a:lnTo>
                    <a:lnTo>
                      <a:pt x="52" y="19"/>
                    </a:lnTo>
                    <a:close/>
                    <a:moveTo>
                      <a:pt x="4" y="13"/>
                    </a:moveTo>
                    <a:lnTo>
                      <a:pt x="2" y="15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4" y="13"/>
                    </a:lnTo>
                    <a:close/>
                    <a:moveTo>
                      <a:pt x="81" y="11"/>
                    </a:moveTo>
                    <a:lnTo>
                      <a:pt x="83" y="11"/>
                    </a:lnTo>
                    <a:lnTo>
                      <a:pt x="84" y="11"/>
                    </a:lnTo>
                    <a:lnTo>
                      <a:pt x="83" y="11"/>
                    </a:lnTo>
                    <a:lnTo>
                      <a:pt x="83" y="13"/>
                    </a:lnTo>
                    <a:lnTo>
                      <a:pt x="83" y="11"/>
                    </a:lnTo>
                    <a:lnTo>
                      <a:pt x="83" y="13"/>
                    </a:lnTo>
                    <a:lnTo>
                      <a:pt x="83" y="11"/>
                    </a:lnTo>
                    <a:lnTo>
                      <a:pt x="83" y="13"/>
                    </a:lnTo>
                    <a:lnTo>
                      <a:pt x="83" y="11"/>
                    </a:lnTo>
                    <a:lnTo>
                      <a:pt x="81" y="11"/>
                    </a:lnTo>
                    <a:lnTo>
                      <a:pt x="81" y="13"/>
                    </a:lnTo>
                    <a:lnTo>
                      <a:pt x="79" y="13"/>
                    </a:lnTo>
                    <a:lnTo>
                      <a:pt x="81" y="13"/>
                    </a:lnTo>
                    <a:lnTo>
                      <a:pt x="79" y="13"/>
                    </a:lnTo>
                    <a:lnTo>
                      <a:pt x="77" y="13"/>
                    </a:lnTo>
                    <a:lnTo>
                      <a:pt x="75" y="13"/>
                    </a:lnTo>
                    <a:lnTo>
                      <a:pt x="77" y="13"/>
                    </a:lnTo>
                    <a:lnTo>
                      <a:pt x="77" y="11"/>
                    </a:lnTo>
                    <a:lnTo>
                      <a:pt x="79" y="11"/>
                    </a:lnTo>
                    <a:lnTo>
                      <a:pt x="81" y="11"/>
                    </a:lnTo>
                    <a:close/>
                    <a:moveTo>
                      <a:pt x="83" y="7"/>
                    </a:moveTo>
                    <a:lnTo>
                      <a:pt x="83" y="6"/>
                    </a:lnTo>
                    <a:lnTo>
                      <a:pt x="83" y="7"/>
                    </a:lnTo>
                    <a:close/>
                    <a:moveTo>
                      <a:pt x="84" y="6"/>
                    </a:moveTo>
                    <a:lnTo>
                      <a:pt x="86" y="6"/>
                    </a:lnTo>
                    <a:lnTo>
                      <a:pt x="84" y="6"/>
                    </a:lnTo>
                    <a:close/>
                    <a:moveTo>
                      <a:pt x="83" y="6"/>
                    </a:moveTo>
                    <a:lnTo>
                      <a:pt x="84" y="6"/>
                    </a:lnTo>
                    <a:lnTo>
                      <a:pt x="86" y="6"/>
                    </a:lnTo>
                    <a:lnTo>
                      <a:pt x="84" y="6"/>
                    </a:lnTo>
                    <a:lnTo>
                      <a:pt x="84" y="7"/>
                    </a:lnTo>
                    <a:lnTo>
                      <a:pt x="84" y="6"/>
                    </a:lnTo>
                    <a:lnTo>
                      <a:pt x="84" y="7"/>
                    </a:lnTo>
                    <a:lnTo>
                      <a:pt x="84" y="6"/>
                    </a:lnTo>
                    <a:lnTo>
                      <a:pt x="84" y="7"/>
                    </a:lnTo>
                    <a:lnTo>
                      <a:pt x="84" y="6"/>
                    </a:lnTo>
                    <a:lnTo>
                      <a:pt x="83" y="6"/>
                    </a:lnTo>
                    <a:close/>
                    <a:moveTo>
                      <a:pt x="27" y="0"/>
                    </a:move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2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6" y="0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58" y="0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58" y="2"/>
                    </a:lnTo>
                    <a:lnTo>
                      <a:pt x="58" y="0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1" y="2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7" y="2"/>
                    </a:lnTo>
                    <a:lnTo>
                      <a:pt x="67" y="4"/>
                    </a:lnTo>
                    <a:lnTo>
                      <a:pt x="67" y="2"/>
                    </a:lnTo>
                    <a:lnTo>
                      <a:pt x="69" y="2"/>
                    </a:lnTo>
                    <a:lnTo>
                      <a:pt x="69" y="4"/>
                    </a:lnTo>
                    <a:lnTo>
                      <a:pt x="69" y="2"/>
                    </a:lnTo>
                    <a:lnTo>
                      <a:pt x="69" y="4"/>
                    </a:lnTo>
                    <a:lnTo>
                      <a:pt x="71" y="4"/>
                    </a:lnTo>
                    <a:lnTo>
                      <a:pt x="73" y="4"/>
                    </a:lnTo>
                    <a:lnTo>
                      <a:pt x="75" y="4"/>
                    </a:lnTo>
                    <a:lnTo>
                      <a:pt x="73" y="4"/>
                    </a:lnTo>
                    <a:lnTo>
                      <a:pt x="73" y="6"/>
                    </a:lnTo>
                    <a:lnTo>
                      <a:pt x="73" y="7"/>
                    </a:lnTo>
                    <a:lnTo>
                      <a:pt x="75" y="7"/>
                    </a:lnTo>
                    <a:lnTo>
                      <a:pt x="75" y="9"/>
                    </a:lnTo>
                    <a:lnTo>
                      <a:pt x="73" y="9"/>
                    </a:lnTo>
                    <a:lnTo>
                      <a:pt x="71" y="9"/>
                    </a:lnTo>
                    <a:lnTo>
                      <a:pt x="71" y="11"/>
                    </a:lnTo>
                    <a:lnTo>
                      <a:pt x="71" y="9"/>
                    </a:lnTo>
                    <a:lnTo>
                      <a:pt x="71" y="11"/>
                    </a:lnTo>
                    <a:lnTo>
                      <a:pt x="69" y="11"/>
                    </a:lnTo>
                    <a:lnTo>
                      <a:pt x="69" y="13"/>
                    </a:lnTo>
                    <a:lnTo>
                      <a:pt x="67" y="13"/>
                    </a:lnTo>
                    <a:lnTo>
                      <a:pt x="69" y="13"/>
                    </a:lnTo>
                    <a:lnTo>
                      <a:pt x="67" y="15"/>
                    </a:lnTo>
                    <a:lnTo>
                      <a:pt x="67" y="17"/>
                    </a:lnTo>
                    <a:lnTo>
                      <a:pt x="65" y="15"/>
                    </a:lnTo>
                    <a:lnTo>
                      <a:pt x="65" y="17"/>
                    </a:lnTo>
                    <a:lnTo>
                      <a:pt x="63" y="17"/>
                    </a:lnTo>
                    <a:lnTo>
                      <a:pt x="61" y="17"/>
                    </a:lnTo>
                    <a:lnTo>
                      <a:pt x="60" y="17"/>
                    </a:lnTo>
                    <a:lnTo>
                      <a:pt x="58" y="17"/>
                    </a:lnTo>
                    <a:lnTo>
                      <a:pt x="58" y="19"/>
                    </a:lnTo>
                    <a:lnTo>
                      <a:pt x="56" y="19"/>
                    </a:lnTo>
                    <a:lnTo>
                      <a:pt x="56" y="17"/>
                    </a:lnTo>
                    <a:lnTo>
                      <a:pt x="54" y="19"/>
                    </a:lnTo>
                    <a:lnTo>
                      <a:pt x="52" y="19"/>
                    </a:lnTo>
                    <a:lnTo>
                      <a:pt x="52" y="17"/>
                    </a:lnTo>
                    <a:lnTo>
                      <a:pt x="54" y="17"/>
                    </a:lnTo>
                    <a:lnTo>
                      <a:pt x="52" y="17"/>
                    </a:lnTo>
                    <a:lnTo>
                      <a:pt x="50" y="17"/>
                    </a:lnTo>
                    <a:lnTo>
                      <a:pt x="50" y="19"/>
                    </a:lnTo>
                    <a:lnTo>
                      <a:pt x="50" y="17"/>
                    </a:lnTo>
                    <a:lnTo>
                      <a:pt x="48" y="17"/>
                    </a:lnTo>
                    <a:lnTo>
                      <a:pt x="46" y="17"/>
                    </a:lnTo>
                    <a:lnTo>
                      <a:pt x="44" y="17"/>
                    </a:lnTo>
                    <a:lnTo>
                      <a:pt x="42" y="17"/>
                    </a:lnTo>
                    <a:lnTo>
                      <a:pt x="40" y="17"/>
                    </a:lnTo>
                    <a:lnTo>
                      <a:pt x="38" y="17"/>
                    </a:lnTo>
                    <a:lnTo>
                      <a:pt x="36" y="17"/>
                    </a:lnTo>
                    <a:lnTo>
                      <a:pt x="35" y="17"/>
                    </a:lnTo>
                    <a:lnTo>
                      <a:pt x="35" y="19"/>
                    </a:lnTo>
                    <a:lnTo>
                      <a:pt x="35" y="17"/>
                    </a:lnTo>
                    <a:lnTo>
                      <a:pt x="35" y="19"/>
                    </a:lnTo>
                    <a:lnTo>
                      <a:pt x="35" y="17"/>
                    </a:lnTo>
                    <a:lnTo>
                      <a:pt x="33" y="17"/>
                    </a:lnTo>
                    <a:lnTo>
                      <a:pt x="33" y="19"/>
                    </a:lnTo>
                    <a:lnTo>
                      <a:pt x="33" y="17"/>
                    </a:lnTo>
                    <a:lnTo>
                      <a:pt x="33" y="19"/>
                    </a:lnTo>
                    <a:lnTo>
                      <a:pt x="31" y="19"/>
                    </a:lnTo>
                    <a:lnTo>
                      <a:pt x="31" y="17"/>
                    </a:lnTo>
                    <a:lnTo>
                      <a:pt x="29" y="17"/>
                    </a:lnTo>
                    <a:lnTo>
                      <a:pt x="27" y="17"/>
                    </a:lnTo>
                    <a:lnTo>
                      <a:pt x="27" y="19"/>
                    </a:lnTo>
                    <a:lnTo>
                      <a:pt x="27" y="17"/>
                    </a:lnTo>
                    <a:lnTo>
                      <a:pt x="27" y="19"/>
                    </a:lnTo>
                    <a:lnTo>
                      <a:pt x="27" y="17"/>
                    </a:lnTo>
                    <a:lnTo>
                      <a:pt x="25" y="17"/>
                    </a:lnTo>
                    <a:lnTo>
                      <a:pt x="25" y="19"/>
                    </a:lnTo>
                    <a:lnTo>
                      <a:pt x="25" y="17"/>
                    </a:lnTo>
                    <a:lnTo>
                      <a:pt x="23" y="17"/>
                    </a:lnTo>
                    <a:lnTo>
                      <a:pt x="25" y="17"/>
                    </a:lnTo>
                    <a:lnTo>
                      <a:pt x="25" y="15"/>
                    </a:lnTo>
                    <a:lnTo>
                      <a:pt x="25" y="17"/>
                    </a:lnTo>
                    <a:lnTo>
                      <a:pt x="25" y="15"/>
                    </a:lnTo>
                    <a:lnTo>
                      <a:pt x="23" y="15"/>
                    </a:lnTo>
                    <a:lnTo>
                      <a:pt x="25" y="13"/>
                    </a:lnTo>
                    <a:lnTo>
                      <a:pt x="25" y="15"/>
                    </a:lnTo>
                    <a:lnTo>
                      <a:pt x="25" y="13"/>
                    </a:lnTo>
                    <a:lnTo>
                      <a:pt x="23" y="13"/>
                    </a:lnTo>
                    <a:lnTo>
                      <a:pt x="25" y="13"/>
                    </a:lnTo>
                    <a:lnTo>
                      <a:pt x="25" y="11"/>
                    </a:lnTo>
                    <a:lnTo>
                      <a:pt x="25" y="9"/>
                    </a:lnTo>
                    <a:lnTo>
                      <a:pt x="25" y="7"/>
                    </a:lnTo>
                    <a:lnTo>
                      <a:pt x="23" y="7"/>
                    </a:lnTo>
                    <a:lnTo>
                      <a:pt x="23" y="6"/>
                    </a:lnTo>
                    <a:lnTo>
                      <a:pt x="21" y="6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5" y="4"/>
                    </a:lnTo>
                    <a:lnTo>
                      <a:pt x="25" y="2"/>
                    </a:lnTo>
                    <a:lnTo>
                      <a:pt x="25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70" name="任意多边形 69"/>
            <p:cNvSpPr/>
            <p:nvPr/>
          </p:nvSpPr>
          <p:spPr>
            <a:xfrm>
              <a:off x="971600" y="3318398"/>
              <a:ext cx="1400175" cy="1514475"/>
            </a:xfrm>
            <a:custGeom>
              <a:avLst/>
              <a:gdLst>
                <a:gd name="connsiteX0" fmla="*/ 0 w 1400175"/>
                <a:gd name="connsiteY0" fmla="*/ 76200 h 1590675"/>
                <a:gd name="connsiteX1" fmla="*/ 876300 w 1400175"/>
                <a:gd name="connsiteY1" fmla="*/ 0 h 1590675"/>
                <a:gd name="connsiteX2" fmla="*/ 1400175 w 1400175"/>
                <a:gd name="connsiteY2" fmla="*/ 581025 h 1590675"/>
                <a:gd name="connsiteX3" fmla="*/ 1266825 w 1400175"/>
                <a:gd name="connsiteY3" fmla="*/ 1590675 h 1590675"/>
                <a:gd name="connsiteX0" fmla="*/ 0 w 1400175"/>
                <a:gd name="connsiteY0" fmla="*/ 0 h 1514475"/>
                <a:gd name="connsiteX1" fmla="*/ 1038225 w 1400175"/>
                <a:gd name="connsiteY1" fmla="*/ 19050 h 1514475"/>
                <a:gd name="connsiteX2" fmla="*/ 1400175 w 1400175"/>
                <a:gd name="connsiteY2" fmla="*/ 504825 h 1514475"/>
                <a:gd name="connsiteX3" fmla="*/ 1266825 w 1400175"/>
                <a:gd name="connsiteY3" fmla="*/ 1514475 h 15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0175" h="1514475">
                  <a:moveTo>
                    <a:pt x="0" y="0"/>
                  </a:moveTo>
                  <a:lnTo>
                    <a:pt x="1038225" y="19050"/>
                  </a:lnTo>
                  <a:lnTo>
                    <a:pt x="1400175" y="504825"/>
                  </a:lnTo>
                  <a:lnTo>
                    <a:pt x="1266825" y="1514475"/>
                  </a:lnTo>
                </a:path>
              </a:pathLst>
            </a:custGeom>
            <a:noFill/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1" name="任意多边形 70"/>
            <p:cNvSpPr/>
            <p:nvPr/>
          </p:nvSpPr>
          <p:spPr>
            <a:xfrm>
              <a:off x="2630816" y="4115932"/>
              <a:ext cx="662832" cy="716941"/>
            </a:xfrm>
            <a:custGeom>
              <a:avLst/>
              <a:gdLst>
                <a:gd name="connsiteX0" fmla="*/ 0 w 1400175"/>
                <a:gd name="connsiteY0" fmla="*/ 76200 h 1590675"/>
                <a:gd name="connsiteX1" fmla="*/ 876300 w 1400175"/>
                <a:gd name="connsiteY1" fmla="*/ 0 h 1590675"/>
                <a:gd name="connsiteX2" fmla="*/ 1400175 w 1400175"/>
                <a:gd name="connsiteY2" fmla="*/ 581025 h 1590675"/>
                <a:gd name="connsiteX3" fmla="*/ 1266825 w 1400175"/>
                <a:gd name="connsiteY3" fmla="*/ 1590675 h 1590675"/>
                <a:gd name="connsiteX0" fmla="*/ 0 w 1400175"/>
                <a:gd name="connsiteY0" fmla="*/ 0 h 1514475"/>
                <a:gd name="connsiteX1" fmla="*/ 1038225 w 1400175"/>
                <a:gd name="connsiteY1" fmla="*/ 19050 h 1514475"/>
                <a:gd name="connsiteX2" fmla="*/ 1400175 w 1400175"/>
                <a:gd name="connsiteY2" fmla="*/ 504825 h 1514475"/>
                <a:gd name="connsiteX3" fmla="*/ 1266825 w 1400175"/>
                <a:gd name="connsiteY3" fmla="*/ 1514475 h 15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0175" h="1514475">
                  <a:moveTo>
                    <a:pt x="0" y="0"/>
                  </a:moveTo>
                  <a:lnTo>
                    <a:pt x="1038225" y="19050"/>
                  </a:lnTo>
                  <a:lnTo>
                    <a:pt x="1400175" y="504825"/>
                  </a:lnTo>
                  <a:lnTo>
                    <a:pt x="1266825" y="1514475"/>
                  </a:lnTo>
                </a:path>
              </a:pathLst>
            </a:custGeom>
            <a:noFill/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72" name="组合 71"/>
            <p:cNvGrpSpPr/>
            <p:nvPr/>
          </p:nvGrpSpPr>
          <p:grpSpPr>
            <a:xfrm>
              <a:off x="1504166" y="1679240"/>
              <a:ext cx="5656020" cy="2981284"/>
              <a:chOff x="1504166" y="1679240"/>
              <a:chExt cx="5656020" cy="2981284"/>
            </a:xfrm>
          </p:grpSpPr>
          <p:sp>
            <p:nvSpPr>
              <p:cNvPr id="74" name="Rectangle 6"/>
              <p:cNvSpPr>
                <a:spLocks noChangeArrowheads="1"/>
              </p:cNvSpPr>
              <p:nvPr/>
            </p:nvSpPr>
            <p:spPr bwMode="auto">
              <a:xfrm>
                <a:off x="1504166" y="3803949"/>
                <a:ext cx="84960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AK</a:t>
                </a:r>
              </a:p>
            </p:txBody>
          </p:sp>
          <p:sp>
            <p:nvSpPr>
              <p:cNvPr id="75" name="Rectangle 7"/>
              <p:cNvSpPr>
                <a:spLocks noChangeArrowheads="1"/>
              </p:cNvSpPr>
              <p:nvPr/>
            </p:nvSpPr>
            <p:spPr bwMode="auto">
              <a:xfrm>
                <a:off x="4259024" y="3322958"/>
                <a:ext cx="76944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TX</a:t>
                </a:r>
              </a:p>
            </p:txBody>
          </p:sp>
          <p:sp>
            <p:nvSpPr>
              <p:cNvPr id="76" name="Rectangle 8"/>
              <p:cNvSpPr>
                <a:spLocks noChangeArrowheads="1"/>
              </p:cNvSpPr>
              <p:nvPr/>
            </p:nvSpPr>
            <p:spPr bwMode="auto">
              <a:xfrm>
                <a:off x="2565412" y="2837357"/>
                <a:ext cx="86562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CA</a:t>
                </a:r>
              </a:p>
            </p:txBody>
          </p:sp>
          <p:sp>
            <p:nvSpPr>
              <p:cNvPr id="77" name="Rectangle 9"/>
              <p:cNvSpPr>
                <a:spLocks noChangeArrowheads="1"/>
              </p:cNvSpPr>
              <p:nvPr/>
            </p:nvSpPr>
            <p:spPr bwMode="auto">
              <a:xfrm>
                <a:off x="3446036" y="1713233"/>
                <a:ext cx="102592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MT</a:t>
                </a:r>
              </a:p>
            </p:txBody>
          </p:sp>
          <p:sp>
            <p:nvSpPr>
              <p:cNvPr id="78" name="Rectangle 10"/>
              <p:cNvSpPr>
                <a:spLocks noChangeArrowheads="1"/>
              </p:cNvSpPr>
              <p:nvPr/>
            </p:nvSpPr>
            <p:spPr bwMode="auto">
              <a:xfrm>
                <a:off x="3675822" y="3083147"/>
                <a:ext cx="115416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NM</a:t>
                </a:r>
              </a:p>
            </p:txBody>
          </p:sp>
          <p:sp>
            <p:nvSpPr>
              <p:cNvPr id="79" name="Rectangle 11"/>
              <p:cNvSpPr>
                <a:spLocks noChangeArrowheads="1"/>
              </p:cNvSpPr>
              <p:nvPr/>
            </p:nvSpPr>
            <p:spPr bwMode="auto">
              <a:xfrm>
                <a:off x="3221081" y="3094728"/>
                <a:ext cx="80150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AZ</a:t>
                </a:r>
              </a:p>
            </p:txBody>
          </p:sp>
          <p:sp>
            <p:nvSpPr>
              <p:cNvPr id="80" name="Rectangle 12"/>
              <p:cNvSpPr>
                <a:spLocks noChangeArrowheads="1"/>
              </p:cNvSpPr>
              <p:nvPr/>
            </p:nvSpPr>
            <p:spPr bwMode="auto">
              <a:xfrm>
                <a:off x="2840237" y="2521345"/>
                <a:ext cx="92974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NV</a:t>
                </a:r>
              </a:p>
            </p:txBody>
          </p:sp>
          <p:sp>
            <p:nvSpPr>
              <p:cNvPr id="81" name="Rectangle 13"/>
              <p:cNvSpPr>
                <a:spLocks noChangeArrowheads="1"/>
              </p:cNvSpPr>
              <p:nvPr/>
            </p:nvSpPr>
            <p:spPr bwMode="auto">
              <a:xfrm>
                <a:off x="3746635" y="2618293"/>
                <a:ext cx="92974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CO</a:t>
                </a:r>
              </a:p>
            </p:txBody>
          </p:sp>
          <p:sp>
            <p:nvSpPr>
              <p:cNvPr id="82" name="Rectangle 14"/>
              <p:cNvSpPr>
                <a:spLocks noChangeArrowheads="1"/>
              </p:cNvSpPr>
              <p:nvPr/>
            </p:nvSpPr>
            <p:spPr bwMode="auto">
              <a:xfrm>
                <a:off x="3581206" y="2195780"/>
                <a:ext cx="105798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WY</a:t>
                </a:r>
              </a:p>
            </p:txBody>
          </p:sp>
          <p:sp>
            <p:nvSpPr>
              <p:cNvPr id="83" name="Rectangle 15"/>
              <p:cNvSpPr>
                <a:spLocks noChangeArrowheads="1"/>
              </p:cNvSpPr>
              <p:nvPr/>
            </p:nvSpPr>
            <p:spPr bwMode="auto">
              <a:xfrm>
                <a:off x="2477548" y="2080845"/>
                <a:ext cx="92974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OR</a:t>
                </a:r>
              </a:p>
            </p:txBody>
          </p:sp>
          <p:sp>
            <p:nvSpPr>
              <p:cNvPr id="84" name="Rectangle 16"/>
              <p:cNvSpPr>
                <a:spLocks noChangeArrowheads="1"/>
              </p:cNvSpPr>
              <p:nvPr/>
            </p:nvSpPr>
            <p:spPr bwMode="auto">
              <a:xfrm>
                <a:off x="3246885" y="2555618"/>
                <a:ext cx="86562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UT</a:t>
                </a:r>
              </a:p>
            </p:txBody>
          </p:sp>
          <p:sp>
            <p:nvSpPr>
              <p:cNvPr id="85" name="Rectangle 17"/>
              <p:cNvSpPr>
                <a:spLocks noChangeArrowheads="1"/>
              </p:cNvSpPr>
              <p:nvPr/>
            </p:nvSpPr>
            <p:spPr bwMode="auto">
              <a:xfrm>
                <a:off x="4260626" y="2629887"/>
                <a:ext cx="75342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KS</a:t>
                </a:r>
              </a:p>
            </p:txBody>
          </p:sp>
          <p:sp>
            <p:nvSpPr>
              <p:cNvPr id="86" name="Rectangle 18"/>
              <p:cNvSpPr>
                <a:spLocks noChangeArrowheads="1"/>
              </p:cNvSpPr>
              <p:nvPr/>
            </p:nvSpPr>
            <p:spPr bwMode="auto">
              <a:xfrm>
                <a:off x="2984923" y="2103541"/>
                <a:ext cx="67326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ID</a:t>
                </a:r>
              </a:p>
            </p:txBody>
          </p:sp>
          <p:sp>
            <p:nvSpPr>
              <p:cNvPr id="87" name="Rectangle 19"/>
              <p:cNvSpPr>
                <a:spLocks noChangeArrowheads="1"/>
              </p:cNvSpPr>
              <p:nvPr/>
            </p:nvSpPr>
            <p:spPr bwMode="auto">
              <a:xfrm>
                <a:off x="4668578" y="1822988"/>
                <a:ext cx="115416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MN</a:t>
                </a:r>
              </a:p>
            </p:txBody>
          </p:sp>
          <p:sp>
            <p:nvSpPr>
              <p:cNvPr id="88" name="Rectangle 20"/>
              <p:cNvSpPr>
                <a:spLocks noChangeArrowheads="1"/>
              </p:cNvSpPr>
              <p:nvPr/>
            </p:nvSpPr>
            <p:spPr bwMode="auto">
              <a:xfrm>
                <a:off x="4107155" y="2316436"/>
                <a:ext cx="86562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NE</a:t>
                </a:r>
              </a:p>
            </p:txBody>
          </p:sp>
          <p:sp>
            <p:nvSpPr>
              <p:cNvPr id="89" name="Rectangle 21"/>
              <p:cNvSpPr>
                <a:spLocks noChangeArrowheads="1"/>
              </p:cNvSpPr>
              <p:nvPr/>
            </p:nvSpPr>
            <p:spPr bwMode="auto">
              <a:xfrm>
                <a:off x="4420752" y="2933919"/>
                <a:ext cx="91372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OK</a:t>
                </a:r>
              </a:p>
            </p:txBody>
          </p:sp>
          <p:sp>
            <p:nvSpPr>
              <p:cNvPr id="90" name="Rectangle 22"/>
              <p:cNvSpPr>
                <a:spLocks noChangeArrowheads="1"/>
              </p:cNvSpPr>
              <p:nvPr/>
            </p:nvSpPr>
            <p:spPr bwMode="auto">
              <a:xfrm>
                <a:off x="4068202" y="2014945"/>
                <a:ext cx="83356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SD</a:t>
                </a:r>
              </a:p>
            </p:txBody>
          </p:sp>
          <p:sp>
            <p:nvSpPr>
              <p:cNvPr id="91" name="Rectangle 23"/>
              <p:cNvSpPr>
                <a:spLocks noChangeArrowheads="1"/>
              </p:cNvSpPr>
              <p:nvPr/>
            </p:nvSpPr>
            <p:spPr bwMode="auto">
              <a:xfrm>
                <a:off x="4802542" y="2662968"/>
                <a:ext cx="117020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MO</a:t>
                </a:r>
              </a:p>
            </p:txBody>
          </p:sp>
          <p:sp>
            <p:nvSpPr>
              <p:cNvPr id="92" name="Rectangle 24"/>
              <p:cNvSpPr>
                <a:spLocks noChangeArrowheads="1"/>
              </p:cNvSpPr>
              <p:nvPr/>
            </p:nvSpPr>
            <p:spPr bwMode="auto">
              <a:xfrm>
                <a:off x="5722560" y="3695818"/>
                <a:ext cx="67326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FL</a:t>
                </a:r>
              </a:p>
            </p:txBody>
          </p:sp>
          <p:sp>
            <p:nvSpPr>
              <p:cNvPr id="93" name="Rectangle 25"/>
              <p:cNvSpPr>
                <a:spLocks noChangeArrowheads="1"/>
              </p:cNvSpPr>
              <p:nvPr/>
            </p:nvSpPr>
            <p:spPr bwMode="auto">
              <a:xfrm>
                <a:off x="4066422" y="1716888"/>
                <a:ext cx="97784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ND</a:t>
                </a:r>
              </a:p>
            </p:txBody>
          </p:sp>
          <p:sp>
            <p:nvSpPr>
              <p:cNvPr id="94" name="Rectangle 26"/>
              <p:cNvSpPr>
                <a:spLocks noChangeArrowheads="1"/>
              </p:cNvSpPr>
              <p:nvPr/>
            </p:nvSpPr>
            <p:spPr bwMode="auto">
              <a:xfrm>
                <a:off x="5537316" y="3272231"/>
                <a:ext cx="92974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GA</a:t>
                </a:r>
              </a:p>
            </p:txBody>
          </p:sp>
          <p:sp>
            <p:nvSpPr>
              <p:cNvPr id="95" name="Rectangle 27"/>
              <p:cNvSpPr>
                <a:spLocks noChangeArrowheads="1"/>
              </p:cNvSpPr>
              <p:nvPr/>
            </p:nvSpPr>
            <p:spPr bwMode="auto">
              <a:xfrm>
                <a:off x="2527272" y="1679240"/>
                <a:ext cx="113814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WA</a:t>
                </a:r>
              </a:p>
            </p:txBody>
          </p:sp>
          <p:sp>
            <p:nvSpPr>
              <p:cNvPr id="96" name="Rectangle 28"/>
              <p:cNvSpPr>
                <a:spLocks noChangeArrowheads="1"/>
              </p:cNvSpPr>
              <p:nvPr/>
            </p:nvSpPr>
            <p:spPr bwMode="auto">
              <a:xfrm>
                <a:off x="4816557" y="3047915"/>
                <a:ext cx="86562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AR</a:t>
                </a:r>
              </a:p>
            </p:txBody>
          </p:sp>
          <p:sp>
            <p:nvSpPr>
              <p:cNvPr id="97" name="Rectangle 29"/>
              <p:cNvSpPr>
                <a:spLocks noChangeArrowheads="1"/>
              </p:cNvSpPr>
              <p:nvPr/>
            </p:nvSpPr>
            <p:spPr bwMode="auto">
              <a:xfrm>
                <a:off x="5265250" y="3241794"/>
                <a:ext cx="76944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AL</a:t>
                </a:r>
              </a:p>
            </p:txBody>
          </p:sp>
          <p:sp>
            <p:nvSpPr>
              <p:cNvPr id="98" name="Rectangle 30"/>
              <p:cNvSpPr>
                <a:spLocks noChangeArrowheads="1"/>
              </p:cNvSpPr>
              <p:nvPr/>
            </p:nvSpPr>
            <p:spPr bwMode="auto">
              <a:xfrm>
                <a:off x="5109635" y="2495459"/>
                <a:ext cx="51296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IL</a:t>
                </a:r>
              </a:p>
            </p:txBody>
          </p:sp>
          <p:sp>
            <p:nvSpPr>
              <p:cNvPr id="99" name="Rectangle 31"/>
              <p:cNvSpPr>
                <a:spLocks noChangeArrowheads="1"/>
              </p:cNvSpPr>
              <p:nvPr/>
            </p:nvSpPr>
            <p:spPr bwMode="auto">
              <a:xfrm>
                <a:off x="4789215" y="2274382"/>
                <a:ext cx="64120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IA</a:t>
                </a:r>
              </a:p>
            </p:txBody>
          </p:sp>
          <p:sp>
            <p:nvSpPr>
              <p:cNvPr id="100" name="Rectangle 32"/>
              <p:cNvSpPr>
                <a:spLocks noChangeArrowheads="1"/>
              </p:cNvSpPr>
              <p:nvPr/>
            </p:nvSpPr>
            <p:spPr bwMode="auto">
              <a:xfrm>
                <a:off x="5012025" y="2001087"/>
                <a:ext cx="88166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WI</a:t>
                </a:r>
              </a:p>
            </p:txBody>
          </p:sp>
          <p:sp>
            <p:nvSpPr>
              <p:cNvPr id="101" name="Rectangle 33"/>
              <p:cNvSpPr>
                <a:spLocks noChangeArrowheads="1"/>
              </p:cNvSpPr>
              <p:nvPr/>
            </p:nvSpPr>
            <p:spPr bwMode="auto">
              <a:xfrm>
                <a:off x="5019804" y="3256890"/>
                <a:ext cx="100990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MS</a:t>
                </a:r>
              </a:p>
            </p:txBody>
          </p:sp>
          <p:sp>
            <p:nvSpPr>
              <p:cNvPr id="102" name="Rectangle 34"/>
              <p:cNvSpPr>
                <a:spLocks noChangeArrowheads="1"/>
              </p:cNvSpPr>
              <p:nvPr/>
            </p:nvSpPr>
            <p:spPr bwMode="auto">
              <a:xfrm>
                <a:off x="5949885" y="2970937"/>
                <a:ext cx="91372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NC</a:t>
                </a:r>
              </a:p>
            </p:txBody>
          </p:sp>
          <p:sp>
            <p:nvSpPr>
              <p:cNvPr id="103" name="Rectangle 35"/>
              <p:cNvSpPr>
                <a:spLocks noChangeArrowheads="1"/>
              </p:cNvSpPr>
              <p:nvPr/>
            </p:nvSpPr>
            <p:spPr bwMode="auto">
              <a:xfrm>
                <a:off x="4806825" y="3380545"/>
                <a:ext cx="76944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LA</a:t>
                </a:r>
              </a:p>
            </p:txBody>
          </p:sp>
          <p:sp>
            <p:nvSpPr>
              <p:cNvPr id="104" name="Rectangle 36"/>
              <p:cNvSpPr>
                <a:spLocks noChangeArrowheads="1"/>
              </p:cNvSpPr>
              <p:nvPr/>
            </p:nvSpPr>
            <p:spPr bwMode="auto">
              <a:xfrm>
                <a:off x="6242600" y="2174693"/>
                <a:ext cx="86562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NY</a:t>
                </a:r>
              </a:p>
            </p:txBody>
          </p:sp>
          <p:sp>
            <p:nvSpPr>
              <p:cNvPr id="105" name="Rectangle 37"/>
              <p:cNvSpPr>
                <a:spLocks noChangeArrowheads="1"/>
              </p:cNvSpPr>
              <p:nvPr/>
            </p:nvSpPr>
            <p:spPr bwMode="auto">
              <a:xfrm>
                <a:off x="6009715" y="2446752"/>
                <a:ext cx="84960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PA</a:t>
                </a:r>
              </a:p>
            </p:txBody>
          </p:sp>
          <p:sp>
            <p:nvSpPr>
              <p:cNvPr id="106" name="Rectangle 38"/>
              <p:cNvSpPr>
                <a:spLocks noChangeArrowheads="1"/>
              </p:cNvSpPr>
              <p:nvPr/>
            </p:nvSpPr>
            <p:spPr bwMode="auto">
              <a:xfrm>
                <a:off x="5304636" y="2955582"/>
                <a:ext cx="86562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TN</a:t>
                </a:r>
              </a:p>
            </p:txBody>
          </p:sp>
          <p:sp>
            <p:nvSpPr>
              <p:cNvPr id="107" name="Rectangle 39"/>
              <p:cNvSpPr>
                <a:spLocks noChangeArrowheads="1"/>
              </p:cNvSpPr>
              <p:nvPr/>
            </p:nvSpPr>
            <p:spPr bwMode="auto">
              <a:xfrm>
                <a:off x="5421772" y="2780679"/>
                <a:ext cx="76944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KY</a:t>
                </a:r>
              </a:p>
            </p:txBody>
          </p:sp>
          <p:sp>
            <p:nvSpPr>
              <p:cNvPr id="108" name="Rectangle 40"/>
              <p:cNvSpPr>
                <a:spLocks noChangeArrowheads="1"/>
              </p:cNvSpPr>
              <p:nvPr/>
            </p:nvSpPr>
            <p:spPr bwMode="auto">
              <a:xfrm>
                <a:off x="5594188" y="2492548"/>
                <a:ext cx="99386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OH</a:t>
                </a:r>
              </a:p>
            </p:txBody>
          </p:sp>
          <p:sp>
            <p:nvSpPr>
              <p:cNvPr id="109" name="Rectangle 41"/>
              <p:cNvSpPr>
                <a:spLocks noChangeArrowheads="1"/>
              </p:cNvSpPr>
              <p:nvPr/>
            </p:nvSpPr>
            <p:spPr bwMode="auto">
              <a:xfrm>
                <a:off x="5954179" y="2754505"/>
                <a:ext cx="88166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VA</a:t>
                </a:r>
              </a:p>
            </p:txBody>
          </p:sp>
          <p:sp>
            <p:nvSpPr>
              <p:cNvPr id="110" name="Rectangle 42"/>
              <p:cNvSpPr>
                <a:spLocks noChangeArrowheads="1"/>
              </p:cNvSpPr>
              <p:nvPr/>
            </p:nvSpPr>
            <p:spPr bwMode="auto">
              <a:xfrm>
                <a:off x="5494809" y="2135071"/>
                <a:ext cx="84960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MI</a:t>
                </a:r>
              </a:p>
            </p:txBody>
          </p:sp>
          <p:sp>
            <p:nvSpPr>
              <p:cNvPr id="111" name="Rectangle 43"/>
              <p:cNvSpPr>
                <a:spLocks noChangeArrowheads="1"/>
              </p:cNvSpPr>
              <p:nvPr/>
            </p:nvSpPr>
            <p:spPr bwMode="auto">
              <a:xfrm>
                <a:off x="5346435" y="2500446"/>
                <a:ext cx="68930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IN</a:t>
                </a:r>
              </a:p>
            </p:txBody>
          </p:sp>
          <p:sp>
            <p:nvSpPr>
              <p:cNvPr id="112" name="Rectangle 44"/>
              <p:cNvSpPr>
                <a:spLocks noChangeArrowheads="1"/>
              </p:cNvSpPr>
              <p:nvPr/>
            </p:nvSpPr>
            <p:spPr bwMode="auto">
              <a:xfrm>
                <a:off x="5780987" y="3157477"/>
                <a:ext cx="76944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SC</a:t>
                </a:r>
              </a:p>
            </p:txBody>
          </p:sp>
          <p:sp>
            <p:nvSpPr>
              <p:cNvPr id="113" name="Rectangle 45"/>
              <p:cNvSpPr>
                <a:spLocks noChangeArrowheads="1"/>
              </p:cNvSpPr>
              <p:nvPr/>
            </p:nvSpPr>
            <p:spPr bwMode="auto">
              <a:xfrm>
                <a:off x="6733509" y="1925663"/>
                <a:ext cx="102592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ME</a:t>
                </a:r>
              </a:p>
            </p:txBody>
          </p:sp>
          <p:sp>
            <p:nvSpPr>
              <p:cNvPr id="114" name="Rectangle 46"/>
              <p:cNvSpPr>
                <a:spLocks noChangeArrowheads="1"/>
              </p:cNvSpPr>
              <p:nvPr/>
            </p:nvSpPr>
            <p:spPr bwMode="auto">
              <a:xfrm>
                <a:off x="5772207" y="2653670"/>
                <a:ext cx="112210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WV</a:t>
                </a:r>
              </a:p>
            </p:txBody>
          </p:sp>
          <p:sp>
            <p:nvSpPr>
              <p:cNvPr id="115" name="Rectangle 47"/>
              <p:cNvSpPr>
                <a:spLocks noChangeArrowheads="1"/>
              </p:cNvSpPr>
              <p:nvPr/>
            </p:nvSpPr>
            <p:spPr bwMode="auto">
              <a:xfrm>
                <a:off x="5287127" y="1794208"/>
                <a:ext cx="84960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MI</a:t>
                </a:r>
              </a:p>
            </p:txBody>
          </p:sp>
          <p:sp>
            <p:nvSpPr>
              <p:cNvPr id="116" name="Rectangle 48"/>
              <p:cNvSpPr>
                <a:spLocks noChangeArrowheads="1"/>
              </p:cNvSpPr>
              <p:nvPr/>
            </p:nvSpPr>
            <p:spPr bwMode="auto">
              <a:xfrm>
                <a:off x="6446863" y="2011225"/>
                <a:ext cx="80150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VT</a:t>
                </a:r>
              </a:p>
            </p:txBody>
          </p:sp>
          <p:sp>
            <p:nvSpPr>
              <p:cNvPr id="117" name="Rectangle 49"/>
              <p:cNvSpPr>
                <a:spLocks noChangeArrowheads="1"/>
              </p:cNvSpPr>
              <p:nvPr/>
            </p:nvSpPr>
            <p:spPr bwMode="auto">
              <a:xfrm>
                <a:off x="6529024" y="2123288"/>
                <a:ext cx="97784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NH</a:t>
                </a:r>
              </a:p>
            </p:txBody>
          </p:sp>
          <p:sp>
            <p:nvSpPr>
              <p:cNvPr id="118" name="Rectangle 50"/>
              <p:cNvSpPr>
                <a:spLocks noChangeArrowheads="1"/>
              </p:cNvSpPr>
              <p:nvPr/>
            </p:nvSpPr>
            <p:spPr bwMode="auto">
              <a:xfrm>
                <a:off x="6653451" y="2346345"/>
                <a:ext cx="110608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MA</a:t>
                </a:r>
              </a:p>
            </p:txBody>
          </p:sp>
          <p:sp>
            <p:nvSpPr>
              <p:cNvPr id="119" name="Rectangle 51"/>
              <p:cNvSpPr>
                <a:spLocks noChangeArrowheads="1"/>
              </p:cNvSpPr>
              <p:nvPr/>
            </p:nvSpPr>
            <p:spPr bwMode="auto">
              <a:xfrm>
                <a:off x="6373125" y="2574799"/>
                <a:ext cx="73738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NJ</a:t>
                </a:r>
              </a:p>
            </p:txBody>
          </p:sp>
          <p:sp>
            <p:nvSpPr>
              <p:cNvPr id="120" name="Rectangle 54"/>
              <p:cNvSpPr>
                <a:spLocks noChangeArrowheads="1"/>
              </p:cNvSpPr>
              <p:nvPr/>
            </p:nvSpPr>
            <p:spPr bwMode="auto">
              <a:xfrm>
                <a:off x="6433368" y="2346345"/>
                <a:ext cx="78548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CT</a:t>
                </a:r>
              </a:p>
            </p:txBody>
          </p:sp>
          <p:sp>
            <p:nvSpPr>
              <p:cNvPr id="121" name="Rectangle 55"/>
              <p:cNvSpPr>
                <a:spLocks noChangeArrowheads="1"/>
              </p:cNvSpPr>
              <p:nvPr/>
            </p:nvSpPr>
            <p:spPr bwMode="auto">
              <a:xfrm>
                <a:off x="6911346" y="4509553"/>
                <a:ext cx="81754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PR</a:t>
                </a:r>
              </a:p>
            </p:txBody>
          </p:sp>
          <p:sp>
            <p:nvSpPr>
              <p:cNvPr id="122" name="Rectangle 56"/>
              <p:cNvSpPr>
                <a:spLocks noChangeArrowheads="1"/>
              </p:cNvSpPr>
              <p:nvPr/>
            </p:nvSpPr>
            <p:spPr bwMode="auto">
              <a:xfrm>
                <a:off x="6284607" y="2783933"/>
                <a:ext cx="113814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MD</a:t>
                </a:r>
              </a:p>
            </p:txBody>
          </p:sp>
          <p:sp>
            <p:nvSpPr>
              <p:cNvPr id="123" name="Rectangle 57"/>
              <p:cNvSpPr>
                <a:spLocks noChangeArrowheads="1"/>
              </p:cNvSpPr>
              <p:nvPr/>
            </p:nvSpPr>
            <p:spPr bwMode="auto">
              <a:xfrm>
                <a:off x="6280809" y="2644318"/>
                <a:ext cx="84960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DE</a:t>
                </a:r>
              </a:p>
            </p:txBody>
          </p:sp>
          <p:sp>
            <p:nvSpPr>
              <p:cNvPr id="124" name="Rectangle 59"/>
              <p:cNvSpPr>
                <a:spLocks noChangeArrowheads="1"/>
              </p:cNvSpPr>
              <p:nvPr/>
            </p:nvSpPr>
            <p:spPr bwMode="auto">
              <a:xfrm>
                <a:off x="6614269" y="2434903"/>
                <a:ext cx="60914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RI</a:t>
                </a:r>
              </a:p>
            </p:txBody>
          </p:sp>
          <p:sp>
            <p:nvSpPr>
              <p:cNvPr id="125" name="Rectangle 61"/>
              <p:cNvSpPr>
                <a:spLocks noChangeArrowheads="1"/>
              </p:cNvSpPr>
              <p:nvPr/>
            </p:nvSpPr>
            <p:spPr bwMode="auto">
              <a:xfrm>
                <a:off x="2853061" y="4452886"/>
                <a:ext cx="67326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HI</a:t>
                </a:r>
              </a:p>
            </p:txBody>
          </p:sp>
          <p:sp>
            <p:nvSpPr>
              <p:cNvPr id="126" name="Rectangle 62"/>
              <p:cNvSpPr>
                <a:spLocks noChangeArrowheads="1"/>
              </p:cNvSpPr>
              <p:nvPr/>
            </p:nvSpPr>
            <p:spPr bwMode="auto">
              <a:xfrm>
                <a:off x="7097668" y="4568191"/>
                <a:ext cx="62518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VI</a:t>
                </a:r>
              </a:p>
            </p:txBody>
          </p:sp>
          <p:sp>
            <p:nvSpPr>
              <p:cNvPr id="127" name="Rectangle 41"/>
              <p:cNvSpPr>
                <a:spLocks noChangeArrowheads="1"/>
              </p:cNvSpPr>
              <p:nvPr/>
            </p:nvSpPr>
            <p:spPr bwMode="auto">
              <a:xfrm>
                <a:off x="6125630" y="2706451"/>
                <a:ext cx="89768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DC</a:t>
                </a:r>
                <a:endParaRPr kumimoji="0" lang="zh-CN" altLang="zh-CN" sz="600" b="0" i="0" u="none" strike="noStrike" cap="none" normalizeH="0" baseline="0" dirty="0" smtClean="0">
                  <a:ln>
                    <a:noFill/>
                  </a:ln>
                  <a:solidFill>
                    <a:schemeClr val="tx2"/>
                  </a:solidFill>
                  <a:effectLst/>
                  <a:ea typeface="宋体" pitchFamily="2" charset="-122"/>
                  <a:cs typeface="宋体" pitchFamily="2" charset="-122"/>
                </a:endParaRPr>
              </a:p>
            </p:txBody>
          </p:sp>
          <p:cxnSp>
            <p:nvCxnSpPr>
              <p:cNvPr id="128" name="直接连接符 127"/>
              <p:cNvCxnSpPr/>
              <p:nvPr/>
            </p:nvCxnSpPr>
            <p:spPr>
              <a:xfrm flipH="1" flipV="1">
                <a:off x="6578757" y="2386372"/>
                <a:ext cx="40278" cy="59874"/>
              </a:xfrm>
              <a:prstGeom prst="line">
                <a:avLst/>
              </a:prstGeom>
              <a:ln w="317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9" name="直接连接符 128"/>
              <p:cNvCxnSpPr/>
              <p:nvPr/>
            </p:nvCxnSpPr>
            <p:spPr>
              <a:xfrm flipH="1" flipV="1">
                <a:off x="6617105" y="2338566"/>
                <a:ext cx="40278" cy="59874"/>
              </a:xfrm>
              <a:prstGeom prst="line">
                <a:avLst/>
              </a:prstGeom>
              <a:ln w="317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0" name="直接连接符 129"/>
              <p:cNvCxnSpPr/>
              <p:nvPr/>
            </p:nvCxnSpPr>
            <p:spPr>
              <a:xfrm flipH="1" flipV="1">
                <a:off x="6246820" y="2738268"/>
                <a:ext cx="40278" cy="59874"/>
              </a:xfrm>
              <a:prstGeom prst="line">
                <a:avLst/>
              </a:prstGeom>
              <a:ln w="317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1" name="直接连接符 130"/>
              <p:cNvCxnSpPr/>
              <p:nvPr/>
            </p:nvCxnSpPr>
            <p:spPr>
              <a:xfrm flipH="1" flipV="1">
                <a:off x="6326138" y="2557079"/>
                <a:ext cx="40278" cy="59874"/>
              </a:xfrm>
              <a:prstGeom prst="line">
                <a:avLst/>
              </a:prstGeom>
              <a:ln w="317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2" name="直接连接符 131"/>
              <p:cNvCxnSpPr/>
              <p:nvPr/>
            </p:nvCxnSpPr>
            <p:spPr>
              <a:xfrm flipH="1" flipV="1">
                <a:off x="6123524" y="2664508"/>
                <a:ext cx="40278" cy="59874"/>
              </a:xfrm>
              <a:prstGeom prst="line">
                <a:avLst/>
              </a:prstGeom>
              <a:ln w="317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6" name="Freeform 3697"/>
            <p:cNvSpPr>
              <a:spLocks noEditPoints="1"/>
            </p:cNvSpPr>
            <p:nvPr/>
          </p:nvSpPr>
          <p:spPr bwMode="auto">
            <a:xfrm rot="1322407">
              <a:off x="7072158" y="4581238"/>
              <a:ext cx="68291" cy="68291"/>
            </a:xfrm>
            <a:custGeom>
              <a:avLst/>
              <a:gdLst>
                <a:gd name="T0" fmla="*/ 36 w 44"/>
                <a:gd name="T1" fmla="*/ 34 h 44"/>
                <a:gd name="T2" fmla="*/ 38 w 44"/>
                <a:gd name="T3" fmla="*/ 32 h 44"/>
                <a:gd name="T4" fmla="*/ 32 w 44"/>
                <a:gd name="T5" fmla="*/ 36 h 44"/>
                <a:gd name="T6" fmla="*/ 36 w 44"/>
                <a:gd name="T7" fmla="*/ 36 h 44"/>
                <a:gd name="T8" fmla="*/ 40 w 44"/>
                <a:gd name="T9" fmla="*/ 32 h 44"/>
                <a:gd name="T10" fmla="*/ 44 w 44"/>
                <a:gd name="T11" fmla="*/ 32 h 44"/>
                <a:gd name="T12" fmla="*/ 40 w 44"/>
                <a:gd name="T13" fmla="*/ 36 h 44"/>
                <a:gd name="T14" fmla="*/ 36 w 44"/>
                <a:gd name="T15" fmla="*/ 40 h 44"/>
                <a:gd name="T16" fmla="*/ 30 w 44"/>
                <a:gd name="T17" fmla="*/ 42 h 44"/>
                <a:gd name="T18" fmla="*/ 30 w 44"/>
                <a:gd name="T19" fmla="*/ 44 h 44"/>
                <a:gd name="T20" fmla="*/ 28 w 44"/>
                <a:gd name="T21" fmla="*/ 42 h 44"/>
                <a:gd name="T22" fmla="*/ 30 w 44"/>
                <a:gd name="T23" fmla="*/ 38 h 44"/>
                <a:gd name="T24" fmla="*/ 30 w 44"/>
                <a:gd name="T25" fmla="*/ 42 h 44"/>
                <a:gd name="T26" fmla="*/ 38 w 44"/>
                <a:gd name="T27" fmla="*/ 34 h 44"/>
                <a:gd name="T28" fmla="*/ 16 w 44"/>
                <a:gd name="T29" fmla="*/ 8 h 44"/>
                <a:gd name="T30" fmla="*/ 8 w 44"/>
                <a:gd name="T31" fmla="*/ 8 h 44"/>
                <a:gd name="T32" fmla="*/ 10 w 44"/>
                <a:gd name="T33" fmla="*/ 8 h 44"/>
                <a:gd name="T34" fmla="*/ 2 w 44"/>
                <a:gd name="T35" fmla="*/ 8 h 44"/>
                <a:gd name="T36" fmla="*/ 2 w 44"/>
                <a:gd name="T37" fmla="*/ 8 h 44"/>
                <a:gd name="T38" fmla="*/ 16 w 44"/>
                <a:gd name="T39" fmla="*/ 4 h 44"/>
                <a:gd name="T40" fmla="*/ 14 w 44"/>
                <a:gd name="T41" fmla="*/ 4 h 44"/>
                <a:gd name="T42" fmla="*/ 16 w 44"/>
                <a:gd name="T43" fmla="*/ 2 h 44"/>
                <a:gd name="T44" fmla="*/ 20 w 44"/>
                <a:gd name="T45" fmla="*/ 2 h 44"/>
                <a:gd name="T46" fmla="*/ 22 w 44"/>
                <a:gd name="T47" fmla="*/ 0 h 44"/>
                <a:gd name="T48" fmla="*/ 24 w 44"/>
                <a:gd name="T49" fmla="*/ 2 h 44"/>
                <a:gd name="T50" fmla="*/ 24 w 44"/>
                <a:gd name="T51" fmla="*/ 2 h 44"/>
                <a:gd name="T52" fmla="*/ 24 w 44"/>
                <a:gd name="T53" fmla="*/ 0 h 44"/>
                <a:gd name="T54" fmla="*/ 22 w 44"/>
                <a:gd name="T55" fmla="*/ 2 h 44"/>
                <a:gd name="T56" fmla="*/ 24 w 44"/>
                <a:gd name="T57" fmla="*/ 4 h 44"/>
                <a:gd name="T58" fmla="*/ 20 w 44"/>
                <a:gd name="T59" fmla="*/ 4 h 44"/>
                <a:gd name="T60" fmla="*/ 18 w 44"/>
                <a:gd name="T61" fmla="*/ 6 h 44"/>
                <a:gd name="T62" fmla="*/ 18 w 44"/>
                <a:gd name="T63" fmla="*/ 6 h 44"/>
                <a:gd name="T64" fmla="*/ 18 w 44"/>
                <a:gd name="T65" fmla="*/ 2 h 44"/>
                <a:gd name="T66" fmla="*/ 20 w 44"/>
                <a:gd name="T67" fmla="*/ 0 h 44"/>
                <a:gd name="T68" fmla="*/ 2 w 44"/>
                <a:gd name="T69" fmla="*/ 8 h 44"/>
                <a:gd name="T70" fmla="*/ 10 w 44"/>
                <a:gd name="T71" fmla="*/ 6 h 44"/>
                <a:gd name="T72" fmla="*/ 14 w 44"/>
                <a:gd name="T73" fmla="*/ 6 h 44"/>
                <a:gd name="T74" fmla="*/ 14 w 44"/>
                <a:gd name="T75" fmla="*/ 6 h 44"/>
                <a:gd name="T76" fmla="*/ 14 w 44"/>
                <a:gd name="T77" fmla="*/ 6 h 44"/>
                <a:gd name="T78" fmla="*/ 12 w 44"/>
                <a:gd name="T79" fmla="*/ 8 h 44"/>
                <a:gd name="T80" fmla="*/ 8 w 44"/>
                <a:gd name="T81" fmla="*/ 8 h 44"/>
                <a:gd name="T82" fmla="*/ 8 w 44"/>
                <a:gd name="T83" fmla="*/ 8 h 44"/>
                <a:gd name="T84" fmla="*/ 6 w 44"/>
                <a:gd name="T85" fmla="*/ 8 h 44"/>
                <a:gd name="T86" fmla="*/ 6 w 44"/>
                <a:gd name="T87" fmla="*/ 8 h 44"/>
                <a:gd name="T88" fmla="*/ 4 w 44"/>
                <a:gd name="T89" fmla="*/ 8 h 44"/>
                <a:gd name="T90" fmla="*/ 10 w 44"/>
                <a:gd name="T91" fmla="*/ 6 h 44"/>
                <a:gd name="T92" fmla="*/ 8 w 44"/>
                <a:gd name="T93" fmla="*/ 4 h 44"/>
                <a:gd name="T94" fmla="*/ 8 w 44"/>
                <a:gd name="T95" fmla="*/ 2 h 44"/>
                <a:gd name="T96" fmla="*/ 8 w 44"/>
                <a:gd name="T9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4" h="44">
                  <a:moveTo>
                    <a:pt x="34" y="40"/>
                  </a:moveTo>
                  <a:lnTo>
                    <a:pt x="36" y="40"/>
                  </a:lnTo>
                  <a:lnTo>
                    <a:pt x="34" y="40"/>
                  </a:lnTo>
                  <a:close/>
                  <a:moveTo>
                    <a:pt x="36" y="34"/>
                  </a:moveTo>
                  <a:lnTo>
                    <a:pt x="36" y="36"/>
                  </a:lnTo>
                  <a:lnTo>
                    <a:pt x="36" y="34"/>
                  </a:lnTo>
                  <a:close/>
                  <a:moveTo>
                    <a:pt x="38" y="34"/>
                  </a:moveTo>
                  <a:lnTo>
                    <a:pt x="38" y="32"/>
                  </a:lnTo>
                  <a:lnTo>
                    <a:pt x="38" y="34"/>
                  </a:lnTo>
                  <a:close/>
                  <a:moveTo>
                    <a:pt x="32" y="36"/>
                  </a:moveTo>
                  <a:lnTo>
                    <a:pt x="32" y="34"/>
                  </a:lnTo>
                  <a:lnTo>
                    <a:pt x="32" y="36"/>
                  </a:lnTo>
                  <a:lnTo>
                    <a:pt x="32" y="34"/>
                  </a:lnTo>
                  <a:lnTo>
                    <a:pt x="34" y="34"/>
                  </a:lnTo>
                  <a:lnTo>
                    <a:pt x="34" y="36"/>
                  </a:lnTo>
                  <a:lnTo>
                    <a:pt x="36" y="36"/>
                  </a:lnTo>
                  <a:lnTo>
                    <a:pt x="36" y="34"/>
                  </a:lnTo>
                  <a:lnTo>
                    <a:pt x="38" y="34"/>
                  </a:lnTo>
                  <a:lnTo>
                    <a:pt x="38" y="32"/>
                  </a:lnTo>
                  <a:lnTo>
                    <a:pt x="40" y="32"/>
                  </a:lnTo>
                  <a:lnTo>
                    <a:pt x="42" y="32"/>
                  </a:lnTo>
                  <a:lnTo>
                    <a:pt x="44" y="32"/>
                  </a:lnTo>
                  <a:lnTo>
                    <a:pt x="42" y="32"/>
                  </a:lnTo>
                  <a:lnTo>
                    <a:pt x="44" y="32"/>
                  </a:lnTo>
                  <a:lnTo>
                    <a:pt x="42" y="32"/>
                  </a:lnTo>
                  <a:lnTo>
                    <a:pt x="42" y="34"/>
                  </a:lnTo>
                  <a:lnTo>
                    <a:pt x="40" y="34"/>
                  </a:lnTo>
                  <a:lnTo>
                    <a:pt x="40" y="36"/>
                  </a:lnTo>
                  <a:lnTo>
                    <a:pt x="38" y="36"/>
                  </a:lnTo>
                  <a:lnTo>
                    <a:pt x="38" y="38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4" y="40"/>
                  </a:lnTo>
                  <a:lnTo>
                    <a:pt x="32" y="40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30" y="44"/>
                  </a:lnTo>
                  <a:lnTo>
                    <a:pt x="30" y="44"/>
                  </a:lnTo>
                  <a:lnTo>
                    <a:pt x="28" y="44"/>
                  </a:lnTo>
                  <a:lnTo>
                    <a:pt x="30" y="44"/>
                  </a:lnTo>
                  <a:lnTo>
                    <a:pt x="30" y="42"/>
                  </a:lnTo>
                  <a:lnTo>
                    <a:pt x="28" y="42"/>
                  </a:lnTo>
                  <a:lnTo>
                    <a:pt x="30" y="42"/>
                  </a:lnTo>
                  <a:lnTo>
                    <a:pt x="28" y="42"/>
                  </a:lnTo>
                  <a:lnTo>
                    <a:pt x="28" y="40"/>
                  </a:lnTo>
                  <a:lnTo>
                    <a:pt x="28" y="38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30" y="36"/>
                  </a:lnTo>
                  <a:lnTo>
                    <a:pt x="32" y="36"/>
                  </a:lnTo>
                  <a:close/>
                  <a:moveTo>
                    <a:pt x="30" y="44"/>
                  </a:moveTo>
                  <a:lnTo>
                    <a:pt x="30" y="42"/>
                  </a:lnTo>
                  <a:lnTo>
                    <a:pt x="30" y="44"/>
                  </a:lnTo>
                  <a:close/>
                  <a:moveTo>
                    <a:pt x="38" y="34"/>
                  </a:moveTo>
                  <a:lnTo>
                    <a:pt x="36" y="34"/>
                  </a:lnTo>
                  <a:lnTo>
                    <a:pt x="38" y="34"/>
                  </a:lnTo>
                  <a:lnTo>
                    <a:pt x="36" y="34"/>
                  </a:lnTo>
                  <a:lnTo>
                    <a:pt x="38" y="34"/>
                  </a:lnTo>
                  <a:close/>
                  <a:moveTo>
                    <a:pt x="16" y="6"/>
                  </a:moveTo>
                  <a:lnTo>
                    <a:pt x="16" y="8"/>
                  </a:lnTo>
                  <a:lnTo>
                    <a:pt x="16" y="6"/>
                  </a:lnTo>
                  <a:close/>
                  <a:moveTo>
                    <a:pt x="10" y="8"/>
                  </a:moveTo>
                  <a:lnTo>
                    <a:pt x="10" y="8"/>
                  </a:lnTo>
                  <a:lnTo>
                    <a:pt x="8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0" y="8"/>
                  </a:lnTo>
                  <a:close/>
                  <a:moveTo>
                    <a:pt x="10" y="8"/>
                  </a:moveTo>
                  <a:lnTo>
                    <a:pt x="10" y="8"/>
                  </a:lnTo>
                  <a:lnTo>
                    <a:pt x="10" y="8"/>
                  </a:lnTo>
                  <a:close/>
                  <a:moveTo>
                    <a:pt x="2" y="8"/>
                  </a:moveTo>
                  <a:lnTo>
                    <a:pt x="2" y="10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8"/>
                  </a:lnTo>
                  <a:close/>
                  <a:moveTo>
                    <a:pt x="18" y="4"/>
                  </a:moveTo>
                  <a:lnTo>
                    <a:pt x="16" y="4"/>
                  </a:lnTo>
                  <a:lnTo>
                    <a:pt x="18" y="4"/>
                  </a:lnTo>
                  <a:close/>
                  <a:moveTo>
                    <a:pt x="16" y="4"/>
                  </a:moveTo>
                  <a:lnTo>
                    <a:pt x="14" y="4"/>
                  </a:lnTo>
                  <a:lnTo>
                    <a:pt x="16" y="4"/>
                  </a:lnTo>
                  <a:close/>
                  <a:moveTo>
                    <a:pt x="12" y="4"/>
                  </a:moveTo>
                  <a:lnTo>
                    <a:pt x="14" y="4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12" y="4"/>
                  </a:lnTo>
                  <a:close/>
                  <a:moveTo>
                    <a:pt x="16" y="2"/>
                  </a:moveTo>
                  <a:lnTo>
                    <a:pt x="16" y="4"/>
                  </a:lnTo>
                  <a:lnTo>
                    <a:pt x="16" y="2"/>
                  </a:lnTo>
                  <a:close/>
                  <a:moveTo>
                    <a:pt x="20" y="0"/>
                  </a:moveTo>
                  <a:lnTo>
                    <a:pt x="20" y="2"/>
                  </a:lnTo>
                  <a:lnTo>
                    <a:pt x="20" y="0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0" y="0"/>
                  </a:lnTo>
                  <a:close/>
                  <a:moveTo>
                    <a:pt x="18" y="4"/>
                  </a:moveTo>
                  <a:lnTo>
                    <a:pt x="18" y="6"/>
                  </a:lnTo>
                  <a:lnTo>
                    <a:pt x="18" y="4"/>
                  </a:lnTo>
                  <a:close/>
                  <a:moveTo>
                    <a:pt x="2" y="8"/>
                  </a:moveTo>
                  <a:lnTo>
                    <a:pt x="0" y="8"/>
                  </a:lnTo>
                  <a:lnTo>
                    <a:pt x="2" y="8"/>
                  </a:lnTo>
                  <a:close/>
                  <a:moveTo>
                    <a:pt x="8" y="6"/>
                  </a:moveTo>
                  <a:lnTo>
                    <a:pt x="10" y="6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4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8" y="6"/>
                  </a:lnTo>
                  <a:lnTo>
                    <a:pt x="10" y="6"/>
                  </a:lnTo>
                  <a:lnTo>
                    <a:pt x="8" y="6"/>
                  </a:lnTo>
                  <a:close/>
                  <a:moveTo>
                    <a:pt x="8" y="4"/>
                  </a:moveTo>
                  <a:lnTo>
                    <a:pt x="10" y="4"/>
                  </a:lnTo>
                  <a:lnTo>
                    <a:pt x="8" y="4"/>
                  </a:lnTo>
                  <a:close/>
                  <a:moveTo>
                    <a:pt x="0" y="6"/>
                  </a:moveTo>
                  <a:lnTo>
                    <a:pt x="2" y="6"/>
                  </a:lnTo>
                  <a:lnTo>
                    <a:pt x="0" y="6"/>
                  </a:lnTo>
                  <a:close/>
                  <a:moveTo>
                    <a:pt x="8" y="2"/>
                  </a:moveTo>
                  <a:lnTo>
                    <a:pt x="10" y="2"/>
                  </a:lnTo>
                  <a:lnTo>
                    <a:pt x="10" y="4"/>
                  </a:lnTo>
                  <a:lnTo>
                    <a:pt x="8" y="4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2153628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altLang="zh-CN" dirty="0"/>
              <a:t>Contiguous United States </a:t>
            </a:r>
            <a:r>
              <a:rPr lang="en-US" altLang="zh-CN" dirty="0" smtClean="0"/>
              <a:t/>
            </a:r>
            <a:br>
              <a:rPr lang="en-US" altLang="zh-CN" dirty="0" smtClean="0"/>
            </a:br>
            <a:r>
              <a:rPr lang="en-US" altLang="zh-CN" dirty="0" smtClean="0"/>
              <a:t>Robinson Projection</a:t>
            </a:r>
            <a:endParaRPr lang="zh-CN" altLang="en-US" dirty="0"/>
          </a:p>
        </p:txBody>
      </p:sp>
      <p:grpSp>
        <p:nvGrpSpPr>
          <p:cNvPr id="3" name="组合 2"/>
          <p:cNvGrpSpPr/>
          <p:nvPr/>
        </p:nvGrpSpPr>
        <p:grpSpPr>
          <a:xfrm>
            <a:off x="556542" y="1393193"/>
            <a:ext cx="7682256" cy="3554821"/>
            <a:chOff x="108867" y="1393193"/>
            <a:chExt cx="7682256" cy="3554821"/>
          </a:xfrm>
        </p:grpSpPr>
        <p:sp>
          <p:nvSpPr>
            <p:cNvPr id="5" name="Freeform 3882"/>
            <p:cNvSpPr>
              <a:spLocks noEditPoints="1"/>
            </p:cNvSpPr>
            <p:nvPr/>
          </p:nvSpPr>
          <p:spPr bwMode="auto">
            <a:xfrm>
              <a:off x="108867" y="3612088"/>
              <a:ext cx="2629517" cy="990618"/>
            </a:xfrm>
            <a:custGeom>
              <a:avLst/>
              <a:gdLst>
                <a:gd name="T0" fmla="*/ 98 w 1951"/>
                <a:gd name="T1" fmla="*/ 718 h 735"/>
                <a:gd name="T2" fmla="*/ 185 w 1951"/>
                <a:gd name="T3" fmla="*/ 703 h 735"/>
                <a:gd name="T4" fmla="*/ 517 w 1951"/>
                <a:gd name="T5" fmla="*/ 634 h 735"/>
                <a:gd name="T6" fmla="*/ 565 w 1951"/>
                <a:gd name="T7" fmla="*/ 632 h 735"/>
                <a:gd name="T8" fmla="*/ 1878 w 1951"/>
                <a:gd name="T9" fmla="*/ 599 h 735"/>
                <a:gd name="T10" fmla="*/ 717 w 1951"/>
                <a:gd name="T11" fmla="*/ 591 h 735"/>
                <a:gd name="T12" fmla="*/ 1878 w 1951"/>
                <a:gd name="T13" fmla="*/ 593 h 735"/>
                <a:gd name="T14" fmla="*/ 692 w 1951"/>
                <a:gd name="T15" fmla="*/ 582 h 735"/>
                <a:gd name="T16" fmla="*/ 1861 w 1951"/>
                <a:gd name="T17" fmla="*/ 565 h 735"/>
                <a:gd name="T18" fmla="*/ 1842 w 1951"/>
                <a:gd name="T19" fmla="*/ 559 h 735"/>
                <a:gd name="T20" fmla="*/ 1834 w 1951"/>
                <a:gd name="T21" fmla="*/ 559 h 735"/>
                <a:gd name="T22" fmla="*/ 1844 w 1951"/>
                <a:gd name="T23" fmla="*/ 603 h 735"/>
                <a:gd name="T24" fmla="*/ 1852 w 1951"/>
                <a:gd name="T25" fmla="*/ 545 h 735"/>
                <a:gd name="T26" fmla="*/ 1759 w 1951"/>
                <a:gd name="T27" fmla="*/ 534 h 735"/>
                <a:gd name="T28" fmla="*/ 1827 w 1951"/>
                <a:gd name="T29" fmla="*/ 543 h 735"/>
                <a:gd name="T30" fmla="*/ 1813 w 1951"/>
                <a:gd name="T31" fmla="*/ 526 h 735"/>
                <a:gd name="T32" fmla="*/ 1767 w 1951"/>
                <a:gd name="T33" fmla="*/ 507 h 735"/>
                <a:gd name="T34" fmla="*/ 1756 w 1951"/>
                <a:gd name="T35" fmla="*/ 515 h 735"/>
                <a:gd name="T36" fmla="*/ 1097 w 1951"/>
                <a:gd name="T37" fmla="*/ 507 h 735"/>
                <a:gd name="T38" fmla="*/ 1058 w 1951"/>
                <a:gd name="T39" fmla="*/ 511 h 735"/>
                <a:gd name="T40" fmla="*/ 1773 w 1951"/>
                <a:gd name="T41" fmla="*/ 484 h 735"/>
                <a:gd name="T42" fmla="*/ 1740 w 1951"/>
                <a:gd name="T43" fmla="*/ 490 h 735"/>
                <a:gd name="T44" fmla="*/ 1792 w 1951"/>
                <a:gd name="T45" fmla="*/ 524 h 735"/>
                <a:gd name="T46" fmla="*/ 1097 w 1951"/>
                <a:gd name="T47" fmla="*/ 478 h 735"/>
                <a:gd name="T48" fmla="*/ 1729 w 1951"/>
                <a:gd name="T49" fmla="*/ 453 h 735"/>
                <a:gd name="T50" fmla="*/ 1462 w 1951"/>
                <a:gd name="T51" fmla="*/ 409 h 735"/>
                <a:gd name="T52" fmla="*/ 1350 w 1951"/>
                <a:gd name="T53" fmla="*/ 407 h 735"/>
                <a:gd name="T54" fmla="*/ 1441 w 1951"/>
                <a:gd name="T55" fmla="*/ 399 h 735"/>
                <a:gd name="T56" fmla="*/ 388 w 1951"/>
                <a:gd name="T57" fmla="*/ 403 h 735"/>
                <a:gd name="T58" fmla="*/ 669 w 1951"/>
                <a:gd name="T59" fmla="*/ 397 h 735"/>
                <a:gd name="T60" fmla="*/ 457 w 1951"/>
                <a:gd name="T61" fmla="*/ 284 h 735"/>
                <a:gd name="T62" fmla="*/ 540 w 1951"/>
                <a:gd name="T63" fmla="*/ 300 h 735"/>
                <a:gd name="T64" fmla="*/ 803 w 1951"/>
                <a:gd name="T65" fmla="*/ 175 h 735"/>
                <a:gd name="T66" fmla="*/ 920 w 1951"/>
                <a:gd name="T67" fmla="*/ 40 h 735"/>
                <a:gd name="T68" fmla="*/ 884 w 1951"/>
                <a:gd name="T69" fmla="*/ 515 h 735"/>
                <a:gd name="T70" fmla="*/ 857 w 1951"/>
                <a:gd name="T71" fmla="*/ 453 h 735"/>
                <a:gd name="T72" fmla="*/ 680 w 1951"/>
                <a:gd name="T73" fmla="*/ 405 h 735"/>
                <a:gd name="T74" fmla="*/ 688 w 1951"/>
                <a:gd name="T75" fmla="*/ 330 h 735"/>
                <a:gd name="T76" fmla="*/ 888 w 1951"/>
                <a:gd name="T77" fmla="*/ 242 h 735"/>
                <a:gd name="T78" fmla="*/ 661 w 1951"/>
                <a:gd name="T79" fmla="*/ 229 h 735"/>
                <a:gd name="T80" fmla="*/ 782 w 1951"/>
                <a:gd name="T81" fmla="*/ 175 h 735"/>
                <a:gd name="T82" fmla="*/ 936 w 1951"/>
                <a:gd name="T83" fmla="*/ 181 h 735"/>
                <a:gd name="T84" fmla="*/ 755 w 1951"/>
                <a:gd name="T85" fmla="*/ 121 h 735"/>
                <a:gd name="T86" fmla="*/ 966 w 1951"/>
                <a:gd name="T87" fmla="*/ 38 h 735"/>
                <a:gd name="T88" fmla="*/ 1130 w 1951"/>
                <a:gd name="T89" fmla="*/ 6 h 735"/>
                <a:gd name="T90" fmla="*/ 1300 w 1951"/>
                <a:gd name="T91" fmla="*/ 19 h 735"/>
                <a:gd name="T92" fmla="*/ 1550 w 1951"/>
                <a:gd name="T93" fmla="*/ 48 h 735"/>
                <a:gd name="T94" fmla="*/ 1723 w 1951"/>
                <a:gd name="T95" fmla="*/ 449 h 735"/>
                <a:gd name="T96" fmla="*/ 1898 w 1951"/>
                <a:gd name="T97" fmla="*/ 589 h 735"/>
                <a:gd name="T98" fmla="*/ 1865 w 1951"/>
                <a:gd name="T99" fmla="*/ 534 h 735"/>
                <a:gd name="T100" fmla="*/ 1832 w 1951"/>
                <a:gd name="T101" fmla="*/ 470 h 735"/>
                <a:gd name="T102" fmla="*/ 1748 w 1951"/>
                <a:gd name="T103" fmla="*/ 453 h 735"/>
                <a:gd name="T104" fmla="*/ 1658 w 1951"/>
                <a:gd name="T105" fmla="*/ 444 h 735"/>
                <a:gd name="T106" fmla="*/ 1508 w 1951"/>
                <a:gd name="T107" fmla="*/ 413 h 735"/>
                <a:gd name="T108" fmla="*/ 1377 w 1951"/>
                <a:gd name="T109" fmla="*/ 390 h 735"/>
                <a:gd name="T110" fmla="*/ 1322 w 1951"/>
                <a:gd name="T111" fmla="*/ 378 h 735"/>
                <a:gd name="T112" fmla="*/ 1252 w 1951"/>
                <a:gd name="T113" fmla="*/ 426 h 735"/>
                <a:gd name="T114" fmla="*/ 1181 w 1951"/>
                <a:gd name="T115" fmla="*/ 432 h 735"/>
                <a:gd name="T116" fmla="*/ 1193 w 1951"/>
                <a:gd name="T117" fmla="*/ 378 h 735"/>
                <a:gd name="T118" fmla="*/ 1055 w 1951"/>
                <a:gd name="T119" fmla="*/ 480 h 735"/>
                <a:gd name="T120" fmla="*/ 872 w 1951"/>
                <a:gd name="T121" fmla="*/ 553 h 735"/>
                <a:gd name="T122" fmla="*/ 713 w 1951"/>
                <a:gd name="T123" fmla="*/ 593 h 735"/>
                <a:gd name="T124" fmla="*/ 778 w 1951"/>
                <a:gd name="T125" fmla="*/ 563 h 7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51" h="735">
                  <a:moveTo>
                    <a:pt x="2" y="732"/>
                  </a:moveTo>
                  <a:lnTo>
                    <a:pt x="4" y="732"/>
                  </a:lnTo>
                  <a:lnTo>
                    <a:pt x="4" y="733"/>
                  </a:lnTo>
                  <a:lnTo>
                    <a:pt x="2" y="733"/>
                  </a:lnTo>
                  <a:lnTo>
                    <a:pt x="4" y="733"/>
                  </a:lnTo>
                  <a:lnTo>
                    <a:pt x="2" y="733"/>
                  </a:lnTo>
                  <a:lnTo>
                    <a:pt x="2" y="735"/>
                  </a:lnTo>
                  <a:lnTo>
                    <a:pt x="0" y="735"/>
                  </a:lnTo>
                  <a:lnTo>
                    <a:pt x="0" y="733"/>
                  </a:lnTo>
                  <a:lnTo>
                    <a:pt x="2" y="733"/>
                  </a:lnTo>
                  <a:lnTo>
                    <a:pt x="2" y="732"/>
                  </a:lnTo>
                  <a:close/>
                  <a:moveTo>
                    <a:pt x="10" y="730"/>
                  </a:moveTo>
                  <a:lnTo>
                    <a:pt x="12" y="730"/>
                  </a:lnTo>
                  <a:lnTo>
                    <a:pt x="10" y="730"/>
                  </a:lnTo>
                  <a:lnTo>
                    <a:pt x="10" y="732"/>
                  </a:lnTo>
                  <a:lnTo>
                    <a:pt x="10" y="730"/>
                  </a:lnTo>
                  <a:lnTo>
                    <a:pt x="8" y="730"/>
                  </a:lnTo>
                  <a:lnTo>
                    <a:pt x="8" y="732"/>
                  </a:lnTo>
                  <a:lnTo>
                    <a:pt x="8" y="730"/>
                  </a:lnTo>
                  <a:lnTo>
                    <a:pt x="8" y="728"/>
                  </a:lnTo>
                  <a:lnTo>
                    <a:pt x="10" y="728"/>
                  </a:lnTo>
                  <a:lnTo>
                    <a:pt x="10" y="730"/>
                  </a:lnTo>
                  <a:close/>
                  <a:moveTo>
                    <a:pt x="37" y="726"/>
                  </a:moveTo>
                  <a:lnTo>
                    <a:pt x="35" y="726"/>
                  </a:lnTo>
                  <a:lnTo>
                    <a:pt x="37" y="726"/>
                  </a:lnTo>
                  <a:close/>
                  <a:moveTo>
                    <a:pt x="16" y="722"/>
                  </a:moveTo>
                  <a:lnTo>
                    <a:pt x="18" y="722"/>
                  </a:lnTo>
                  <a:lnTo>
                    <a:pt x="20" y="722"/>
                  </a:lnTo>
                  <a:lnTo>
                    <a:pt x="20" y="724"/>
                  </a:lnTo>
                  <a:lnTo>
                    <a:pt x="18" y="724"/>
                  </a:lnTo>
                  <a:lnTo>
                    <a:pt x="16" y="724"/>
                  </a:lnTo>
                  <a:lnTo>
                    <a:pt x="18" y="724"/>
                  </a:lnTo>
                  <a:lnTo>
                    <a:pt x="18" y="722"/>
                  </a:lnTo>
                  <a:lnTo>
                    <a:pt x="16" y="722"/>
                  </a:lnTo>
                  <a:close/>
                  <a:moveTo>
                    <a:pt x="8" y="722"/>
                  </a:moveTo>
                  <a:lnTo>
                    <a:pt x="10" y="722"/>
                  </a:lnTo>
                  <a:lnTo>
                    <a:pt x="8" y="722"/>
                  </a:lnTo>
                  <a:lnTo>
                    <a:pt x="10" y="722"/>
                  </a:lnTo>
                  <a:lnTo>
                    <a:pt x="8" y="722"/>
                  </a:lnTo>
                  <a:close/>
                  <a:moveTo>
                    <a:pt x="27" y="720"/>
                  </a:moveTo>
                  <a:lnTo>
                    <a:pt x="27" y="722"/>
                  </a:lnTo>
                  <a:lnTo>
                    <a:pt x="25" y="722"/>
                  </a:lnTo>
                  <a:lnTo>
                    <a:pt x="27" y="722"/>
                  </a:lnTo>
                  <a:lnTo>
                    <a:pt x="27" y="720"/>
                  </a:lnTo>
                  <a:lnTo>
                    <a:pt x="27" y="722"/>
                  </a:lnTo>
                  <a:lnTo>
                    <a:pt x="27" y="720"/>
                  </a:lnTo>
                  <a:close/>
                  <a:moveTo>
                    <a:pt x="25" y="720"/>
                  </a:moveTo>
                  <a:lnTo>
                    <a:pt x="25" y="722"/>
                  </a:lnTo>
                  <a:lnTo>
                    <a:pt x="23" y="722"/>
                  </a:lnTo>
                  <a:lnTo>
                    <a:pt x="23" y="720"/>
                  </a:lnTo>
                  <a:lnTo>
                    <a:pt x="25" y="720"/>
                  </a:lnTo>
                  <a:close/>
                  <a:moveTo>
                    <a:pt x="96" y="714"/>
                  </a:moveTo>
                  <a:lnTo>
                    <a:pt x="98" y="714"/>
                  </a:lnTo>
                  <a:lnTo>
                    <a:pt x="96" y="714"/>
                  </a:lnTo>
                  <a:close/>
                  <a:moveTo>
                    <a:pt x="98" y="712"/>
                  </a:moveTo>
                  <a:lnTo>
                    <a:pt x="98" y="714"/>
                  </a:lnTo>
                  <a:lnTo>
                    <a:pt x="98" y="712"/>
                  </a:lnTo>
                  <a:close/>
                  <a:moveTo>
                    <a:pt x="21" y="712"/>
                  </a:moveTo>
                  <a:lnTo>
                    <a:pt x="23" y="712"/>
                  </a:lnTo>
                  <a:lnTo>
                    <a:pt x="23" y="714"/>
                  </a:lnTo>
                  <a:lnTo>
                    <a:pt x="23" y="716"/>
                  </a:lnTo>
                  <a:lnTo>
                    <a:pt x="21" y="716"/>
                  </a:lnTo>
                  <a:lnTo>
                    <a:pt x="20" y="716"/>
                  </a:lnTo>
                  <a:lnTo>
                    <a:pt x="20" y="714"/>
                  </a:lnTo>
                  <a:lnTo>
                    <a:pt x="18" y="714"/>
                  </a:lnTo>
                  <a:lnTo>
                    <a:pt x="20" y="714"/>
                  </a:lnTo>
                  <a:lnTo>
                    <a:pt x="20" y="712"/>
                  </a:lnTo>
                  <a:lnTo>
                    <a:pt x="21" y="712"/>
                  </a:lnTo>
                  <a:close/>
                  <a:moveTo>
                    <a:pt x="119" y="712"/>
                  </a:moveTo>
                  <a:lnTo>
                    <a:pt x="117" y="712"/>
                  </a:lnTo>
                  <a:lnTo>
                    <a:pt x="116" y="712"/>
                  </a:lnTo>
                  <a:lnTo>
                    <a:pt x="117" y="712"/>
                  </a:lnTo>
                  <a:lnTo>
                    <a:pt x="116" y="714"/>
                  </a:lnTo>
                  <a:lnTo>
                    <a:pt x="117" y="714"/>
                  </a:lnTo>
                  <a:lnTo>
                    <a:pt x="117" y="712"/>
                  </a:lnTo>
                  <a:lnTo>
                    <a:pt x="119" y="712"/>
                  </a:lnTo>
                  <a:lnTo>
                    <a:pt x="117" y="712"/>
                  </a:lnTo>
                  <a:lnTo>
                    <a:pt x="119" y="712"/>
                  </a:lnTo>
                  <a:lnTo>
                    <a:pt x="119" y="714"/>
                  </a:lnTo>
                  <a:lnTo>
                    <a:pt x="117" y="714"/>
                  </a:lnTo>
                  <a:lnTo>
                    <a:pt x="119" y="714"/>
                  </a:lnTo>
                  <a:lnTo>
                    <a:pt x="117" y="714"/>
                  </a:lnTo>
                  <a:lnTo>
                    <a:pt x="117" y="716"/>
                  </a:lnTo>
                  <a:lnTo>
                    <a:pt x="116" y="716"/>
                  </a:lnTo>
                  <a:lnTo>
                    <a:pt x="114" y="716"/>
                  </a:lnTo>
                  <a:lnTo>
                    <a:pt x="112" y="716"/>
                  </a:lnTo>
                  <a:lnTo>
                    <a:pt x="114" y="716"/>
                  </a:lnTo>
                  <a:lnTo>
                    <a:pt x="112" y="714"/>
                  </a:lnTo>
                  <a:lnTo>
                    <a:pt x="114" y="714"/>
                  </a:lnTo>
                  <a:lnTo>
                    <a:pt x="112" y="714"/>
                  </a:lnTo>
                  <a:lnTo>
                    <a:pt x="114" y="714"/>
                  </a:lnTo>
                  <a:lnTo>
                    <a:pt x="114" y="712"/>
                  </a:lnTo>
                  <a:lnTo>
                    <a:pt x="116" y="712"/>
                  </a:lnTo>
                  <a:lnTo>
                    <a:pt x="116" y="710"/>
                  </a:lnTo>
                  <a:lnTo>
                    <a:pt x="116" y="712"/>
                  </a:lnTo>
                  <a:lnTo>
                    <a:pt x="117" y="712"/>
                  </a:lnTo>
                  <a:lnTo>
                    <a:pt x="117" y="710"/>
                  </a:lnTo>
                  <a:lnTo>
                    <a:pt x="119" y="710"/>
                  </a:lnTo>
                  <a:lnTo>
                    <a:pt x="119" y="712"/>
                  </a:lnTo>
                  <a:close/>
                  <a:moveTo>
                    <a:pt x="123" y="710"/>
                  </a:moveTo>
                  <a:lnTo>
                    <a:pt x="123" y="712"/>
                  </a:lnTo>
                  <a:lnTo>
                    <a:pt x="125" y="712"/>
                  </a:lnTo>
                  <a:lnTo>
                    <a:pt x="123" y="712"/>
                  </a:lnTo>
                  <a:lnTo>
                    <a:pt x="125" y="712"/>
                  </a:lnTo>
                  <a:lnTo>
                    <a:pt x="127" y="712"/>
                  </a:lnTo>
                  <a:lnTo>
                    <a:pt x="129" y="712"/>
                  </a:lnTo>
                  <a:lnTo>
                    <a:pt x="129" y="714"/>
                  </a:lnTo>
                  <a:lnTo>
                    <a:pt x="127" y="714"/>
                  </a:lnTo>
                  <a:lnTo>
                    <a:pt x="127" y="712"/>
                  </a:lnTo>
                  <a:lnTo>
                    <a:pt x="129" y="712"/>
                  </a:lnTo>
                  <a:lnTo>
                    <a:pt x="127" y="712"/>
                  </a:lnTo>
                  <a:lnTo>
                    <a:pt x="125" y="712"/>
                  </a:lnTo>
                  <a:lnTo>
                    <a:pt x="125" y="714"/>
                  </a:lnTo>
                  <a:lnTo>
                    <a:pt x="123" y="714"/>
                  </a:lnTo>
                  <a:lnTo>
                    <a:pt x="123" y="712"/>
                  </a:lnTo>
                  <a:lnTo>
                    <a:pt x="123" y="714"/>
                  </a:lnTo>
                  <a:lnTo>
                    <a:pt x="121" y="714"/>
                  </a:lnTo>
                  <a:lnTo>
                    <a:pt x="123" y="714"/>
                  </a:lnTo>
                  <a:lnTo>
                    <a:pt x="121" y="714"/>
                  </a:lnTo>
                  <a:lnTo>
                    <a:pt x="119" y="714"/>
                  </a:lnTo>
                  <a:lnTo>
                    <a:pt x="119" y="712"/>
                  </a:lnTo>
                  <a:lnTo>
                    <a:pt x="121" y="712"/>
                  </a:lnTo>
                  <a:lnTo>
                    <a:pt x="121" y="710"/>
                  </a:lnTo>
                  <a:lnTo>
                    <a:pt x="123" y="710"/>
                  </a:lnTo>
                  <a:close/>
                  <a:moveTo>
                    <a:pt x="131" y="710"/>
                  </a:moveTo>
                  <a:lnTo>
                    <a:pt x="129" y="710"/>
                  </a:lnTo>
                  <a:lnTo>
                    <a:pt x="131" y="710"/>
                  </a:lnTo>
                  <a:lnTo>
                    <a:pt x="131" y="712"/>
                  </a:lnTo>
                  <a:lnTo>
                    <a:pt x="129" y="712"/>
                  </a:lnTo>
                  <a:lnTo>
                    <a:pt x="127" y="712"/>
                  </a:lnTo>
                  <a:lnTo>
                    <a:pt x="127" y="710"/>
                  </a:lnTo>
                  <a:lnTo>
                    <a:pt x="125" y="710"/>
                  </a:lnTo>
                  <a:lnTo>
                    <a:pt x="127" y="710"/>
                  </a:lnTo>
                  <a:lnTo>
                    <a:pt x="129" y="710"/>
                  </a:lnTo>
                  <a:lnTo>
                    <a:pt x="131" y="710"/>
                  </a:lnTo>
                  <a:close/>
                  <a:moveTo>
                    <a:pt x="50" y="710"/>
                  </a:moveTo>
                  <a:lnTo>
                    <a:pt x="52" y="710"/>
                  </a:lnTo>
                  <a:lnTo>
                    <a:pt x="54" y="710"/>
                  </a:lnTo>
                  <a:lnTo>
                    <a:pt x="56" y="710"/>
                  </a:lnTo>
                  <a:lnTo>
                    <a:pt x="56" y="712"/>
                  </a:lnTo>
                  <a:lnTo>
                    <a:pt x="58" y="712"/>
                  </a:lnTo>
                  <a:lnTo>
                    <a:pt x="60" y="712"/>
                  </a:lnTo>
                  <a:lnTo>
                    <a:pt x="62" y="712"/>
                  </a:lnTo>
                  <a:lnTo>
                    <a:pt x="64" y="712"/>
                  </a:lnTo>
                  <a:lnTo>
                    <a:pt x="66" y="712"/>
                  </a:lnTo>
                  <a:lnTo>
                    <a:pt x="68" y="712"/>
                  </a:lnTo>
                  <a:lnTo>
                    <a:pt x="66" y="712"/>
                  </a:lnTo>
                  <a:lnTo>
                    <a:pt x="64" y="712"/>
                  </a:lnTo>
                  <a:lnTo>
                    <a:pt x="64" y="714"/>
                  </a:lnTo>
                  <a:lnTo>
                    <a:pt x="62" y="714"/>
                  </a:lnTo>
                  <a:lnTo>
                    <a:pt x="60" y="714"/>
                  </a:lnTo>
                  <a:lnTo>
                    <a:pt x="58" y="714"/>
                  </a:lnTo>
                  <a:lnTo>
                    <a:pt x="60" y="714"/>
                  </a:lnTo>
                  <a:lnTo>
                    <a:pt x="60" y="716"/>
                  </a:lnTo>
                  <a:lnTo>
                    <a:pt x="58" y="716"/>
                  </a:lnTo>
                  <a:lnTo>
                    <a:pt x="56" y="716"/>
                  </a:lnTo>
                  <a:lnTo>
                    <a:pt x="58" y="716"/>
                  </a:lnTo>
                  <a:lnTo>
                    <a:pt x="58" y="718"/>
                  </a:lnTo>
                  <a:lnTo>
                    <a:pt x="56" y="718"/>
                  </a:lnTo>
                  <a:lnTo>
                    <a:pt x="54" y="718"/>
                  </a:lnTo>
                  <a:lnTo>
                    <a:pt x="52" y="718"/>
                  </a:lnTo>
                  <a:lnTo>
                    <a:pt x="52" y="720"/>
                  </a:lnTo>
                  <a:lnTo>
                    <a:pt x="52" y="722"/>
                  </a:lnTo>
                  <a:lnTo>
                    <a:pt x="52" y="720"/>
                  </a:lnTo>
                  <a:lnTo>
                    <a:pt x="50" y="720"/>
                  </a:lnTo>
                  <a:lnTo>
                    <a:pt x="52" y="720"/>
                  </a:lnTo>
                  <a:lnTo>
                    <a:pt x="50" y="720"/>
                  </a:lnTo>
                  <a:lnTo>
                    <a:pt x="48" y="720"/>
                  </a:lnTo>
                  <a:lnTo>
                    <a:pt x="48" y="718"/>
                  </a:lnTo>
                  <a:lnTo>
                    <a:pt x="48" y="720"/>
                  </a:lnTo>
                  <a:lnTo>
                    <a:pt x="48" y="718"/>
                  </a:lnTo>
                  <a:lnTo>
                    <a:pt x="48" y="720"/>
                  </a:lnTo>
                  <a:lnTo>
                    <a:pt x="48" y="718"/>
                  </a:lnTo>
                  <a:lnTo>
                    <a:pt x="46" y="718"/>
                  </a:lnTo>
                  <a:lnTo>
                    <a:pt x="48" y="718"/>
                  </a:lnTo>
                  <a:lnTo>
                    <a:pt x="50" y="718"/>
                  </a:lnTo>
                  <a:lnTo>
                    <a:pt x="50" y="716"/>
                  </a:lnTo>
                  <a:lnTo>
                    <a:pt x="52" y="716"/>
                  </a:lnTo>
                  <a:lnTo>
                    <a:pt x="54" y="716"/>
                  </a:lnTo>
                  <a:lnTo>
                    <a:pt x="54" y="714"/>
                  </a:lnTo>
                  <a:lnTo>
                    <a:pt x="52" y="714"/>
                  </a:lnTo>
                  <a:lnTo>
                    <a:pt x="50" y="714"/>
                  </a:lnTo>
                  <a:lnTo>
                    <a:pt x="48" y="714"/>
                  </a:lnTo>
                  <a:lnTo>
                    <a:pt x="50" y="714"/>
                  </a:lnTo>
                  <a:lnTo>
                    <a:pt x="48" y="714"/>
                  </a:lnTo>
                  <a:lnTo>
                    <a:pt x="48" y="712"/>
                  </a:lnTo>
                  <a:lnTo>
                    <a:pt x="46" y="712"/>
                  </a:lnTo>
                  <a:lnTo>
                    <a:pt x="45" y="712"/>
                  </a:lnTo>
                  <a:lnTo>
                    <a:pt x="45" y="710"/>
                  </a:lnTo>
                  <a:lnTo>
                    <a:pt x="46" y="710"/>
                  </a:lnTo>
                  <a:lnTo>
                    <a:pt x="48" y="710"/>
                  </a:lnTo>
                  <a:lnTo>
                    <a:pt x="50" y="710"/>
                  </a:lnTo>
                  <a:close/>
                  <a:moveTo>
                    <a:pt x="75" y="710"/>
                  </a:moveTo>
                  <a:lnTo>
                    <a:pt x="73" y="710"/>
                  </a:lnTo>
                  <a:lnTo>
                    <a:pt x="75" y="710"/>
                  </a:lnTo>
                  <a:lnTo>
                    <a:pt x="75" y="708"/>
                  </a:lnTo>
                  <a:lnTo>
                    <a:pt x="75" y="710"/>
                  </a:lnTo>
                  <a:close/>
                  <a:moveTo>
                    <a:pt x="127" y="708"/>
                  </a:moveTo>
                  <a:lnTo>
                    <a:pt x="125" y="708"/>
                  </a:lnTo>
                  <a:lnTo>
                    <a:pt x="127" y="708"/>
                  </a:lnTo>
                  <a:close/>
                  <a:moveTo>
                    <a:pt x="87" y="708"/>
                  </a:moveTo>
                  <a:lnTo>
                    <a:pt x="89" y="708"/>
                  </a:lnTo>
                  <a:lnTo>
                    <a:pt x="89" y="710"/>
                  </a:lnTo>
                  <a:lnTo>
                    <a:pt x="91" y="710"/>
                  </a:lnTo>
                  <a:lnTo>
                    <a:pt x="89" y="710"/>
                  </a:lnTo>
                  <a:lnTo>
                    <a:pt x="89" y="712"/>
                  </a:lnTo>
                  <a:lnTo>
                    <a:pt x="87" y="712"/>
                  </a:lnTo>
                  <a:lnTo>
                    <a:pt x="85" y="712"/>
                  </a:lnTo>
                  <a:lnTo>
                    <a:pt x="85" y="714"/>
                  </a:lnTo>
                  <a:lnTo>
                    <a:pt x="85" y="716"/>
                  </a:lnTo>
                  <a:lnTo>
                    <a:pt x="83" y="716"/>
                  </a:lnTo>
                  <a:lnTo>
                    <a:pt x="83" y="718"/>
                  </a:lnTo>
                  <a:lnTo>
                    <a:pt x="81" y="718"/>
                  </a:lnTo>
                  <a:lnTo>
                    <a:pt x="81" y="716"/>
                  </a:lnTo>
                  <a:lnTo>
                    <a:pt x="81" y="718"/>
                  </a:lnTo>
                  <a:lnTo>
                    <a:pt x="79" y="718"/>
                  </a:lnTo>
                  <a:lnTo>
                    <a:pt x="77" y="718"/>
                  </a:lnTo>
                  <a:lnTo>
                    <a:pt x="77" y="716"/>
                  </a:lnTo>
                  <a:lnTo>
                    <a:pt x="75" y="716"/>
                  </a:lnTo>
                  <a:lnTo>
                    <a:pt x="73" y="716"/>
                  </a:lnTo>
                  <a:lnTo>
                    <a:pt x="71" y="716"/>
                  </a:lnTo>
                  <a:lnTo>
                    <a:pt x="71" y="718"/>
                  </a:lnTo>
                  <a:lnTo>
                    <a:pt x="71" y="716"/>
                  </a:lnTo>
                  <a:lnTo>
                    <a:pt x="71" y="718"/>
                  </a:lnTo>
                  <a:lnTo>
                    <a:pt x="69" y="718"/>
                  </a:lnTo>
                  <a:lnTo>
                    <a:pt x="68" y="718"/>
                  </a:lnTo>
                  <a:lnTo>
                    <a:pt x="66" y="718"/>
                  </a:lnTo>
                  <a:lnTo>
                    <a:pt x="64" y="718"/>
                  </a:lnTo>
                  <a:lnTo>
                    <a:pt x="64" y="720"/>
                  </a:lnTo>
                  <a:lnTo>
                    <a:pt x="64" y="718"/>
                  </a:lnTo>
                  <a:lnTo>
                    <a:pt x="62" y="718"/>
                  </a:lnTo>
                  <a:lnTo>
                    <a:pt x="64" y="718"/>
                  </a:lnTo>
                  <a:lnTo>
                    <a:pt x="62" y="718"/>
                  </a:lnTo>
                  <a:lnTo>
                    <a:pt x="62" y="716"/>
                  </a:lnTo>
                  <a:lnTo>
                    <a:pt x="64" y="716"/>
                  </a:lnTo>
                  <a:lnTo>
                    <a:pt x="66" y="716"/>
                  </a:lnTo>
                  <a:lnTo>
                    <a:pt x="68" y="716"/>
                  </a:lnTo>
                  <a:lnTo>
                    <a:pt x="69" y="716"/>
                  </a:lnTo>
                  <a:lnTo>
                    <a:pt x="71" y="716"/>
                  </a:lnTo>
                  <a:lnTo>
                    <a:pt x="73" y="716"/>
                  </a:lnTo>
                  <a:lnTo>
                    <a:pt x="75" y="716"/>
                  </a:lnTo>
                  <a:lnTo>
                    <a:pt x="75" y="714"/>
                  </a:lnTo>
                  <a:lnTo>
                    <a:pt x="77" y="714"/>
                  </a:lnTo>
                  <a:lnTo>
                    <a:pt x="79" y="714"/>
                  </a:lnTo>
                  <a:lnTo>
                    <a:pt x="81" y="714"/>
                  </a:lnTo>
                  <a:lnTo>
                    <a:pt x="83" y="714"/>
                  </a:lnTo>
                  <a:lnTo>
                    <a:pt x="83" y="712"/>
                  </a:lnTo>
                  <a:lnTo>
                    <a:pt x="83" y="710"/>
                  </a:lnTo>
                  <a:lnTo>
                    <a:pt x="85" y="710"/>
                  </a:lnTo>
                  <a:lnTo>
                    <a:pt x="85" y="708"/>
                  </a:lnTo>
                  <a:lnTo>
                    <a:pt x="87" y="708"/>
                  </a:lnTo>
                  <a:close/>
                  <a:moveTo>
                    <a:pt x="125" y="708"/>
                  </a:moveTo>
                  <a:lnTo>
                    <a:pt x="123" y="708"/>
                  </a:lnTo>
                  <a:lnTo>
                    <a:pt x="125" y="708"/>
                  </a:lnTo>
                  <a:close/>
                  <a:moveTo>
                    <a:pt x="139" y="708"/>
                  </a:moveTo>
                  <a:lnTo>
                    <a:pt x="139" y="710"/>
                  </a:lnTo>
                  <a:lnTo>
                    <a:pt x="139" y="708"/>
                  </a:lnTo>
                  <a:lnTo>
                    <a:pt x="137" y="708"/>
                  </a:lnTo>
                  <a:lnTo>
                    <a:pt x="137" y="710"/>
                  </a:lnTo>
                  <a:lnTo>
                    <a:pt x="137" y="708"/>
                  </a:lnTo>
                  <a:lnTo>
                    <a:pt x="135" y="708"/>
                  </a:lnTo>
                  <a:lnTo>
                    <a:pt x="137" y="708"/>
                  </a:lnTo>
                  <a:lnTo>
                    <a:pt x="139" y="708"/>
                  </a:lnTo>
                  <a:close/>
                  <a:moveTo>
                    <a:pt x="127" y="708"/>
                  </a:moveTo>
                  <a:lnTo>
                    <a:pt x="125" y="708"/>
                  </a:lnTo>
                  <a:lnTo>
                    <a:pt x="127" y="708"/>
                  </a:lnTo>
                  <a:close/>
                  <a:moveTo>
                    <a:pt x="142" y="707"/>
                  </a:moveTo>
                  <a:lnTo>
                    <a:pt x="142" y="708"/>
                  </a:lnTo>
                  <a:lnTo>
                    <a:pt x="144" y="708"/>
                  </a:lnTo>
                  <a:lnTo>
                    <a:pt x="142" y="708"/>
                  </a:lnTo>
                  <a:lnTo>
                    <a:pt x="141" y="708"/>
                  </a:lnTo>
                  <a:lnTo>
                    <a:pt x="142" y="708"/>
                  </a:lnTo>
                  <a:lnTo>
                    <a:pt x="141" y="708"/>
                  </a:lnTo>
                  <a:lnTo>
                    <a:pt x="141" y="707"/>
                  </a:lnTo>
                  <a:lnTo>
                    <a:pt x="142" y="707"/>
                  </a:lnTo>
                  <a:close/>
                  <a:moveTo>
                    <a:pt x="150" y="707"/>
                  </a:moveTo>
                  <a:lnTo>
                    <a:pt x="150" y="708"/>
                  </a:lnTo>
                  <a:lnTo>
                    <a:pt x="150" y="707"/>
                  </a:lnTo>
                  <a:close/>
                  <a:moveTo>
                    <a:pt x="135" y="707"/>
                  </a:moveTo>
                  <a:lnTo>
                    <a:pt x="137" y="707"/>
                  </a:lnTo>
                  <a:lnTo>
                    <a:pt x="139" y="707"/>
                  </a:lnTo>
                  <a:lnTo>
                    <a:pt x="137" y="707"/>
                  </a:lnTo>
                  <a:lnTo>
                    <a:pt x="135" y="707"/>
                  </a:lnTo>
                  <a:lnTo>
                    <a:pt x="135" y="708"/>
                  </a:lnTo>
                  <a:lnTo>
                    <a:pt x="137" y="708"/>
                  </a:lnTo>
                  <a:lnTo>
                    <a:pt x="135" y="708"/>
                  </a:lnTo>
                  <a:lnTo>
                    <a:pt x="133" y="708"/>
                  </a:lnTo>
                  <a:lnTo>
                    <a:pt x="133" y="707"/>
                  </a:lnTo>
                  <a:lnTo>
                    <a:pt x="133" y="708"/>
                  </a:lnTo>
                  <a:lnTo>
                    <a:pt x="133" y="707"/>
                  </a:lnTo>
                  <a:lnTo>
                    <a:pt x="135" y="707"/>
                  </a:lnTo>
                  <a:close/>
                  <a:moveTo>
                    <a:pt x="110" y="707"/>
                  </a:moveTo>
                  <a:lnTo>
                    <a:pt x="110" y="708"/>
                  </a:lnTo>
                  <a:lnTo>
                    <a:pt x="110" y="710"/>
                  </a:lnTo>
                  <a:lnTo>
                    <a:pt x="108" y="710"/>
                  </a:lnTo>
                  <a:lnTo>
                    <a:pt x="106" y="710"/>
                  </a:lnTo>
                  <a:lnTo>
                    <a:pt x="106" y="712"/>
                  </a:lnTo>
                  <a:lnTo>
                    <a:pt x="104" y="712"/>
                  </a:lnTo>
                  <a:lnTo>
                    <a:pt x="106" y="712"/>
                  </a:lnTo>
                  <a:lnTo>
                    <a:pt x="108" y="712"/>
                  </a:lnTo>
                  <a:lnTo>
                    <a:pt x="106" y="712"/>
                  </a:lnTo>
                  <a:lnTo>
                    <a:pt x="104" y="712"/>
                  </a:lnTo>
                  <a:lnTo>
                    <a:pt x="106" y="712"/>
                  </a:lnTo>
                  <a:lnTo>
                    <a:pt x="108" y="712"/>
                  </a:lnTo>
                  <a:lnTo>
                    <a:pt x="110" y="712"/>
                  </a:lnTo>
                  <a:lnTo>
                    <a:pt x="110" y="714"/>
                  </a:lnTo>
                  <a:lnTo>
                    <a:pt x="110" y="712"/>
                  </a:lnTo>
                  <a:lnTo>
                    <a:pt x="112" y="712"/>
                  </a:lnTo>
                  <a:lnTo>
                    <a:pt x="114" y="712"/>
                  </a:lnTo>
                  <a:lnTo>
                    <a:pt x="112" y="712"/>
                  </a:lnTo>
                  <a:lnTo>
                    <a:pt x="112" y="714"/>
                  </a:lnTo>
                  <a:lnTo>
                    <a:pt x="112" y="716"/>
                  </a:lnTo>
                  <a:lnTo>
                    <a:pt x="110" y="716"/>
                  </a:lnTo>
                  <a:lnTo>
                    <a:pt x="108" y="716"/>
                  </a:lnTo>
                  <a:lnTo>
                    <a:pt x="106" y="716"/>
                  </a:lnTo>
                  <a:lnTo>
                    <a:pt x="106" y="718"/>
                  </a:lnTo>
                  <a:lnTo>
                    <a:pt x="104" y="718"/>
                  </a:lnTo>
                  <a:lnTo>
                    <a:pt x="104" y="716"/>
                  </a:lnTo>
                  <a:lnTo>
                    <a:pt x="104" y="718"/>
                  </a:lnTo>
                  <a:lnTo>
                    <a:pt x="102" y="718"/>
                  </a:lnTo>
                  <a:lnTo>
                    <a:pt x="100" y="718"/>
                  </a:lnTo>
                  <a:lnTo>
                    <a:pt x="102" y="718"/>
                  </a:lnTo>
                  <a:lnTo>
                    <a:pt x="100" y="718"/>
                  </a:lnTo>
                  <a:lnTo>
                    <a:pt x="98" y="718"/>
                  </a:lnTo>
                  <a:lnTo>
                    <a:pt x="100" y="718"/>
                  </a:lnTo>
                  <a:lnTo>
                    <a:pt x="98" y="718"/>
                  </a:lnTo>
                  <a:lnTo>
                    <a:pt x="98" y="720"/>
                  </a:lnTo>
                  <a:lnTo>
                    <a:pt x="96" y="720"/>
                  </a:lnTo>
                  <a:lnTo>
                    <a:pt x="94" y="720"/>
                  </a:lnTo>
                  <a:lnTo>
                    <a:pt x="96" y="720"/>
                  </a:lnTo>
                  <a:lnTo>
                    <a:pt x="94" y="720"/>
                  </a:lnTo>
                  <a:lnTo>
                    <a:pt x="96" y="718"/>
                  </a:lnTo>
                  <a:lnTo>
                    <a:pt x="94" y="718"/>
                  </a:lnTo>
                  <a:lnTo>
                    <a:pt x="96" y="718"/>
                  </a:lnTo>
                  <a:lnTo>
                    <a:pt x="96" y="716"/>
                  </a:lnTo>
                  <a:lnTo>
                    <a:pt x="94" y="716"/>
                  </a:lnTo>
                  <a:lnTo>
                    <a:pt x="94" y="718"/>
                  </a:lnTo>
                  <a:lnTo>
                    <a:pt x="93" y="718"/>
                  </a:lnTo>
                  <a:lnTo>
                    <a:pt x="93" y="720"/>
                  </a:lnTo>
                  <a:lnTo>
                    <a:pt x="91" y="720"/>
                  </a:lnTo>
                  <a:lnTo>
                    <a:pt x="91" y="722"/>
                  </a:lnTo>
                  <a:lnTo>
                    <a:pt x="89" y="722"/>
                  </a:lnTo>
                  <a:lnTo>
                    <a:pt x="89" y="720"/>
                  </a:lnTo>
                  <a:lnTo>
                    <a:pt x="89" y="718"/>
                  </a:lnTo>
                  <a:lnTo>
                    <a:pt x="91" y="718"/>
                  </a:lnTo>
                  <a:lnTo>
                    <a:pt x="89" y="718"/>
                  </a:lnTo>
                  <a:lnTo>
                    <a:pt x="91" y="718"/>
                  </a:lnTo>
                  <a:lnTo>
                    <a:pt x="93" y="718"/>
                  </a:lnTo>
                  <a:lnTo>
                    <a:pt x="91" y="718"/>
                  </a:lnTo>
                  <a:lnTo>
                    <a:pt x="93" y="718"/>
                  </a:lnTo>
                  <a:lnTo>
                    <a:pt x="93" y="716"/>
                  </a:lnTo>
                  <a:lnTo>
                    <a:pt x="94" y="716"/>
                  </a:lnTo>
                  <a:lnTo>
                    <a:pt x="96" y="716"/>
                  </a:lnTo>
                  <a:lnTo>
                    <a:pt x="94" y="716"/>
                  </a:lnTo>
                  <a:lnTo>
                    <a:pt x="96" y="716"/>
                  </a:lnTo>
                  <a:lnTo>
                    <a:pt x="94" y="716"/>
                  </a:lnTo>
                  <a:lnTo>
                    <a:pt x="96" y="716"/>
                  </a:lnTo>
                  <a:lnTo>
                    <a:pt x="96" y="714"/>
                  </a:lnTo>
                  <a:lnTo>
                    <a:pt x="94" y="714"/>
                  </a:lnTo>
                  <a:lnTo>
                    <a:pt x="94" y="716"/>
                  </a:lnTo>
                  <a:lnTo>
                    <a:pt x="94" y="714"/>
                  </a:lnTo>
                  <a:lnTo>
                    <a:pt x="93" y="714"/>
                  </a:lnTo>
                  <a:lnTo>
                    <a:pt x="94" y="714"/>
                  </a:lnTo>
                  <a:lnTo>
                    <a:pt x="93" y="714"/>
                  </a:lnTo>
                  <a:lnTo>
                    <a:pt x="94" y="714"/>
                  </a:lnTo>
                  <a:lnTo>
                    <a:pt x="93" y="714"/>
                  </a:lnTo>
                  <a:lnTo>
                    <a:pt x="94" y="714"/>
                  </a:lnTo>
                  <a:lnTo>
                    <a:pt x="94" y="712"/>
                  </a:lnTo>
                  <a:lnTo>
                    <a:pt x="96" y="712"/>
                  </a:lnTo>
                  <a:lnTo>
                    <a:pt x="96" y="714"/>
                  </a:lnTo>
                  <a:lnTo>
                    <a:pt x="98" y="714"/>
                  </a:lnTo>
                  <a:lnTo>
                    <a:pt x="96" y="714"/>
                  </a:lnTo>
                  <a:lnTo>
                    <a:pt x="98" y="714"/>
                  </a:lnTo>
                  <a:lnTo>
                    <a:pt x="100" y="714"/>
                  </a:lnTo>
                  <a:lnTo>
                    <a:pt x="102" y="714"/>
                  </a:lnTo>
                  <a:lnTo>
                    <a:pt x="100" y="714"/>
                  </a:lnTo>
                  <a:lnTo>
                    <a:pt x="98" y="714"/>
                  </a:lnTo>
                  <a:lnTo>
                    <a:pt x="100" y="714"/>
                  </a:lnTo>
                  <a:lnTo>
                    <a:pt x="98" y="712"/>
                  </a:lnTo>
                  <a:lnTo>
                    <a:pt x="100" y="712"/>
                  </a:lnTo>
                  <a:lnTo>
                    <a:pt x="102" y="712"/>
                  </a:lnTo>
                  <a:lnTo>
                    <a:pt x="102" y="710"/>
                  </a:lnTo>
                  <a:lnTo>
                    <a:pt x="100" y="710"/>
                  </a:lnTo>
                  <a:lnTo>
                    <a:pt x="100" y="708"/>
                  </a:lnTo>
                  <a:lnTo>
                    <a:pt x="102" y="708"/>
                  </a:lnTo>
                  <a:lnTo>
                    <a:pt x="104" y="708"/>
                  </a:lnTo>
                  <a:lnTo>
                    <a:pt x="106" y="708"/>
                  </a:lnTo>
                  <a:lnTo>
                    <a:pt x="108" y="707"/>
                  </a:lnTo>
                  <a:lnTo>
                    <a:pt x="110" y="707"/>
                  </a:lnTo>
                  <a:close/>
                  <a:moveTo>
                    <a:pt x="106" y="708"/>
                  </a:moveTo>
                  <a:lnTo>
                    <a:pt x="106" y="710"/>
                  </a:lnTo>
                  <a:lnTo>
                    <a:pt x="106" y="708"/>
                  </a:lnTo>
                  <a:lnTo>
                    <a:pt x="108" y="708"/>
                  </a:lnTo>
                  <a:lnTo>
                    <a:pt x="106" y="708"/>
                  </a:lnTo>
                  <a:close/>
                  <a:moveTo>
                    <a:pt x="108" y="708"/>
                  </a:moveTo>
                  <a:lnTo>
                    <a:pt x="108" y="710"/>
                  </a:lnTo>
                  <a:lnTo>
                    <a:pt x="108" y="708"/>
                  </a:lnTo>
                  <a:lnTo>
                    <a:pt x="110" y="708"/>
                  </a:lnTo>
                  <a:lnTo>
                    <a:pt x="108" y="708"/>
                  </a:lnTo>
                  <a:close/>
                  <a:moveTo>
                    <a:pt x="102" y="714"/>
                  </a:moveTo>
                  <a:lnTo>
                    <a:pt x="100" y="714"/>
                  </a:lnTo>
                  <a:lnTo>
                    <a:pt x="102" y="714"/>
                  </a:lnTo>
                  <a:close/>
                  <a:moveTo>
                    <a:pt x="98" y="716"/>
                  </a:moveTo>
                  <a:lnTo>
                    <a:pt x="96" y="716"/>
                  </a:lnTo>
                  <a:lnTo>
                    <a:pt x="98" y="716"/>
                  </a:lnTo>
                  <a:close/>
                  <a:moveTo>
                    <a:pt x="190" y="705"/>
                  </a:moveTo>
                  <a:lnTo>
                    <a:pt x="190" y="707"/>
                  </a:lnTo>
                  <a:lnTo>
                    <a:pt x="189" y="707"/>
                  </a:lnTo>
                  <a:lnTo>
                    <a:pt x="190" y="705"/>
                  </a:lnTo>
                  <a:close/>
                  <a:moveTo>
                    <a:pt x="135" y="705"/>
                  </a:moveTo>
                  <a:lnTo>
                    <a:pt x="133" y="705"/>
                  </a:lnTo>
                  <a:lnTo>
                    <a:pt x="135" y="705"/>
                  </a:lnTo>
                  <a:close/>
                  <a:moveTo>
                    <a:pt x="248" y="705"/>
                  </a:moveTo>
                  <a:lnTo>
                    <a:pt x="250" y="705"/>
                  </a:lnTo>
                  <a:lnTo>
                    <a:pt x="248" y="705"/>
                  </a:lnTo>
                  <a:close/>
                  <a:moveTo>
                    <a:pt x="127" y="703"/>
                  </a:moveTo>
                  <a:lnTo>
                    <a:pt x="129" y="703"/>
                  </a:lnTo>
                  <a:lnTo>
                    <a:pt x="131" y="703"/>
                  </a:lnTo>
                  <a:lnTo>
                    <a:pt x="131" y="705"/>
                  </a:lnTo>
                  <a:lnTo>
                    <a:pt x="133" y="705"/>
                  </a:lnTo>
                  <a:lnTo>
                    <a:pt x="131" y="705"/>
                  </a:lnTo>
                  <a:lnTo>
                    <a:pt x="133" y="705"/>
                  </a:lnTo>
                  <a:lnTo>
                    <a:pt x="133" y="707"/>
                  </a:lnTo>
                  <a:lnTo>
                    <a:pt x="131" y="707"/>
                  </a:lnTo>
                  <a:lnTo>
                    <a:pt x="131" y="705"/>
                  </a:lnTo>
                  <a:lnTo>
                    <a:pt x="131" y="707"/>
                  </a:lnTo>
                  <a:lnTo>
                    <a:pt x="129" y="707"/>
                  </a:lnTo>
                  <a:lnTo>
                    <a:pt x="131" y="707"/>
                  </a:lnTo>
                  <a:lnTo>
                    <a:pt x="129" y="707"/>
                  </a:lnTo>
                  <a:lnTo>
                    <a:pt x="129" y="708"/>
                  </a:lnTo>
                  <a:lnTo>
                    <a:pt x="127" y="708"/>
                  </a:lnTo>
                  <a:lnTo>
                    <a:pt x="127" y="707"/>
                  </a:lnTo>
                  <a:lnTo>
                    <a:pt x="125" y="707"/>
                  </a:lnTo>
                  <a:lnTo>
                    <a:pt x="123" y="707"/>
                  </a:lnTo>
                  <a:lnTo>
                    <a:pt x="125" y="707"/>
                  </a:lnTo>
                  <a:lnTo>
                    <a:pt x="125" y="705"/>
                  </a:lnTo>
                  <a:lnTo>
                    <a:pt x="123" y="705"/>
                  </a:lnTo>
                  <a:lnTo>
                    <a:pt x="125" y="705"/>
                  </a:lnTo>
                  <a:lnTo>
                    <a:pt x="123" y="705"/>
                  </a:lnTo>
                  <a:lnTo>
                    <a:pt x="125" y="705"/>
                  </a:lnTo>
                  <a:lnTo>
                    <a:pt x="123" y="705"/>
                  </a:lnTo>
                  <a:lnTo>
                    <a:pt x="125" y="705"/>
                  </a:lnTo>
                  <a:lnTo>
                    <a:pt x="125" y="703"/>
                  </a:lnTo>
                  <a:lnTo>
                    <a:pt x="127" y="703"/>
                  </a:lnTo>
                  <a:close/>
                  <a:moveTo>
                    <a:pt x="229" y="701"/>
                  </a:moveTo>
                  <a:lnTo>
                    <a:pt x="227" y="701"/>
                  </a:lnTo>
                  <a:lnTo>
                    <a:pt x="227" y="703"/>
                  </a:lnTo>
                  <a:lnTo>
                    <a:pt x="229" y="703"/>
                  </a:lnTo>
                  <a:lnTo>
                    <a:pt x="231" y="703"/>
                  </a:lnTo>
                  <a:lnTo>
                    <a:pt x="233" y="703"/>
                  </a:lnTo>
                  <a:lnTo>
                    <a:pt x="235" y="703"/>
                  </a:lnTo>
                  <a:lnTo>
                    <a:pt x="237" y="703"/>
                  </a:lnTo>
                  <a:lnTo>
                    <a:pt x="235" y="703"/>
                  </a:lnTo>
                  <a:lnTo>
                    <a:pt x="237" y="703"/>
                  </a:lnTo>
                  <a:lnTo>
                    <a:pt x="235" y="703"/>
                  </a:lnTo>
                  <a:lnTo>
                    <a:pt x="237" y="703"/>
                  </a:lnTo>
                  <a:lnTo>
                    <a:pt x="238" y="703"/>
                  </a:lnTo>
                  <a:lnTo>
                    <a:pt x="240" y="703"/>
                  </a:lnTo>
                  <a:lnTo>
                    <a:pt x="242" y="703"/>
                  </a:lnTo>
                  <a:lnTo>
                    <a:pt x="244" y="703"/>
                  </a:lnTo>
                  <a:lnTo>
                    <a:pt x="246" y="703"/>
                  </a:lnTo>
                  <a:lnTo>
                    <a:pt x="244" y="703"/>
                  </a:lnTo>
                  <a:lnTo>
                    <a:pt x="246" y="703"/>
                  </a:lnTo>
                  <a:lnTo>
                    <a:pt x="248" y="703"/>
                  </a:lnTo>
                  <a:lnTo>
                    <a:pt x="250" y="703"/>
                  </a:lnTo>
                  <a:lnTo>
                    <a:pt x="248" y="703"/>
                  </a:lnTo>
                  <a:lnTo>
                    <a:pt x="246" y="703"/>
                  </a:lnTo>
                  <a:lnTo>
                    <a:pt x="246" y="705"/>
                  </a:lnTo>
                  <a:lnTo>
                    <a:pt x="244" y="705"/>
                  </a:lnTo>
                  <a:lnTo>
                    <a:pt x="242" y="705"/>
                  </a:lnTo>
                  <a:lnTo>
                    <a:pt x="240" y="705"/>
                  </a:lnTo>
                  <a:lnTo>
                    <a:pt x="238" y="705"/>
                  </a:lnTo>
                  <a:lnTo>
                    <a:pt x="237" y="705"/>
                  </a:lnTo>
                  <a:lnTo>
                    <a:pt x="235" y="705"/>
                  </a:lnTo>
                  <a:lnTo>
                    <a:pt x="233" y="705"/>
                  </a:lnTo>
                  <a:lnTo>
                    <a:pt x="231" y="705"/>
                  </a:lnTo>
                  <a:lnTo>
                    <a:pt x="233" y="705"/>
                  </a:lnTo>
                  <a:lnTo>
                    <a:pt x="231" y="705"/>
                  </a:lnTo>
                  <a:lnTo>
                    <a:pt x="229" y="705"/>
                  </a:lnTo>
                  <a:lnTo>
                    <a:pt x="229" y="707"/>
                  </a:lnTo>
                  <a:lnTo>
                    <a:pt x="229" y="705"/>
                  </a:lnTo>
                  <a:lnTo>
                    <a:pt x="229" y="707"/>
                  </a:lnTo>
                  <a:lnTo>
                    <a:pt x="227" y="707"/>
                  </a:lnTo>
                  <a:lnTo>
                    <a:pt x="227" y="705"/>
                  </a:lnTo>
                  <a:lnTo>
                    <a:pt x="225" y="705"/>
                  </a:lnTo>
                  <a:lnTo>
                    <a:pt x="223" y="705"/>
                  </a:lnTo>
                  <a:lnTo>
                    <a:pt x="221" y="705"/>
                  </a:lnTo>
                  <a:lnTo>
                    <a:pt x="219" y="705"/>
                  </a:lnTo>
                  <a:lnTo>
                    <a:pt x="217" y="705"/>
                  </a:lnTo>
                  <a:lnTo>
                    <a:pt x="215" y="705"/>
                  </a:lnTo>
                  <a:lnTo>
                    <a:pt x="214" y="705"/>
                  </a:lnTo>
                  <a:lnTo>
                    <a:pt x="212" y="705"/>
                  </a:lnTo>
                  <a:lnTo>
                    <a:pt x="212" y="703"/>
                  </a:lnTo>
                  <a:lnTo>
                    <a:pt x="210" y="703"/>
                  </a:lnTo>
                  <a:lnTo>
                    <a:pt x="208" y="703"/>
                  </a:lnTo>
                  <a:lnTo>
                    <a:pt x="208" y="701"/>
                  </a:lnTo>
                  <a:lnTo>
                    <a:pt x="210" y="701"/>
                  </a:lnTo>
                  <a:lnTo>
                    <a:pt x="210" y="703"/>
                  </a:lnTo>
                  <a:lnTo>
                    <a:pt x="212" y="703"/>
                  </a:lnTo>
                  <a:lnTo>
                    <a:pt x="214" y="703"/>
                  </a:lnTo>
                  <a:lnTo>
                    <a:pt x="214" y="701"/>
                  </a:lnTo>
                  <a:lnTo>
                    <a:pt x="215" y="701"/>
                  </a:lnTo>
                  <a:lnTo>
                    <a:pt x="214" y="701"/>
                  </a:lnTo>
                  <a:lnTo>
                    <a:pt x="214" y="703"/>
                  </a:lnTo>
                  <a:lnTo>
                    <a:pt x="215" y="703"/>
                  </a:lnTo>
                  <a:lnTo>
                    <a:pt x="214" y="703"/>
                  </a:lnTo>
                  <a:lnTo>
                    <a:pt x="215" y="703"/>
                  </a:lnTo>
                  <a:lnTo>
                    <a:pt x="217" y="703"/>
                  </a:lnTo>
                  <a:lnTo>
                    <a:pt x="219" y="703"/>
                  </a:lnTo>
                  <a:lnTo>
                    <a:pt x="219" y="701"/>
                  </a:lnTo>
                  <a:lnTo>
                    <a:pt x="219" y="703"/>
                  </a:lnTo>
                  <a:lnTo>
                    <a:pt x="221" y="703"/>
                  </a:lnTo>
                  <a:lnTo>
                    <a:pt x="221" y="701"/>
                  </a:lnTo>
                  <a:lnTo>
                    <a:pt x="221" y="703"/>
                  </a:lnTo>
                  <a:lnTo>
                    <a:pt x="223" y="703"/>
                  </a:lnTo>
                  <a:lnTo>
                    <a:pt x="221" y="703"/>
                  </a:lnTo>
                  <a:lnTo>
                    <a:pt x="221" y="701"/>
                  </a:lnTo>
                  <a:lnTo>
                    <a:pt x="223" y="701"/>
                  </a:lnTo>
                  <a:lnTo>
                    <a:pt x="225" y="701"/>
                  </a:lnTo>
                  <a:lnTo>
                    <a:pt x="225" y="703"/>
                  </a:lnTo>
                  <a:lnTo>
                    <a:pt x="225" y="701"/>
                  </a:lnTo>
                  <a:lnTo>
                    <a:pt x="225" y="703"/>
                  </a:lnTo>
                  <a:lnTo>
                    <a:pt x="227" y="703"/>
                  </a:lnTo>
                  <a:lnTo>
                    <a:pt x="227" y="701"/>
                  </a:lnTo>
                  <a:lnTo>
                    <a:pt x="229" y="701"/>
                  </a:lnTo>
                  <a:close/>
                  <a:moveTo>
                    <a:pt x="187" y="701"/>
                  </a:moveTo>
                  <a:lnTo>
                    <a:pt x="185" y="701"/>
                  </a:lnTo>
                  <a:lnTo>
                    <a:pt x="187" y="701"/>
                  </a:lnTo>
                  <a:close/>
                  <a:moveTo>
                    <a:pt x="152" y="701"/>
                  </a:moveTo>
                  <a:lnTo>
                    <a:pt x="154" y="701"/>
                  </a:lnTo>
                  <a:lnTo>
                    <a:pt x="152" y="701"/>
                  </a:lnTo>
                  <a:close/>
                  <a:moveTo>
                    <a:pt x="273" y="693"/>
                  </a:moveTo>
                  <a:lnTo>
                    <a:pt x="275" y="693"/>
                  </a:lnTo>
                  <a:lnTo>
                    <a:pt x="277" y="693"/>
                  </a:lnTo>
                  <a:lnTo>
                    <a:pt x="279" y="693"/>
                  </a:lnTo>
                  <a:lnTo>
                    <a:pt x="279" y="695"/>
                  </a:lnTo>
                  <a:lnTo>
                    <a:pt x="277" y="695"/>
                  </a:lnTo>
                  <a:lnTo>
                    <a:pt x="279" y="695"/>
                  </a:lnTo>
                  <a:lnTo>
                    <a:pt x="277" y="695"/>
                  </a:lnTo>
                  <a:lnTo>
                    <a:pt x="275" y="695"/>
                  </a:lnTo>
                  <a:lnTo>
                    <a:pt x="273" y="695"/>
                  </a:lnTo>
                  <a:lnTo>
                    <a:pt x="273" y="697"/>
                  </a:lnTo>
                  <a:lnTo>
                    <a:pt x="271" y="697"/>
                  </a:lnTo>
                  <a:lnTo>
                    <a:pt x="269" y="697"/>
                  </a:lnTo>
                  <a:lnTo>
                    <a:pt x="267" y="697"/>
                  </a:lnTo>
                  <a:lnTo>
                    <a:pt x="265" y="697"/>
                  </a:lnTo>
                  <a:lnTo>
                    <a:pt x="263" y="697"/>
                  </a:lnTo>
                  <a:lnTo>
                    <a:pt x="265" y="697"/>
                  </a:lnTo>
                  <a:lnTo>
                    <a:pt x="265" y="695"/>
                  </a:lnTo>
                  <a:lnTo>
                    <a:pt x="267" y="695"/>
                  </a:lnTo>
                  <a:lnTo>
                    <a:pt x="267" y="693"/>
                  </a:lnTo>
                  <a:lnTo>
                    <a:pt x="269" y="693"/>
                  </a:lnTo>
                  <a:lnTo>
                    <a:pt x="271" y="693"/>
                  </a:lnTo>
                  <a:lnTo>
                    <a:pt x="273" y="693"/>
                  </a:lnTo>
                  <a:close/>
                  <a:moveTo>
                    <a:pt x="208" y="691"/>
                  </a:moveTo>
                  <a:lnTo>
                    <a:pt x="210" y="691"/>
                  </a:lnTo>
                  <a:lnTo>
                    <a:pt x="210" y="693"/>
                  </a:lnTo>
                  <a:lnTo>
                    <a:pt x="212" y="693"/>
                  </a:lnTo>
                  <a:lnTo>
                    <a:pt x="212" y="695"/>
                  </a:lnTo>
                  <a:lnTo>
                    <a:pt x="214" y="695"/>
                  </a:lnTo>
                  <a:lnTo>
                    <a:pt x="212" y="695"/>
                  </a:lnTo>
                  <a:lnTo>
                    <a:pt x="212" y="697"/>
                  </a:lnTo>
                  <a:lnTo>
                    <a:pt x="210" y="697"/>
                  </a:lnTo>
                  <a:lnTo>
                    <a:pt x="210" y="699"/>
                  </a:lnTo>
                  <a:lnTo>
                    <a:pt x="208" y="699"/>
                  </a:lnTo>
                  <a:lnTo>
                    <a:pt x="206" y="699"/>
                  </a:lnTo>
                  <a:lnTo>
                    <a:pt x="204" y="699"/>
                  </a:lnTo>
                  <a:lnTo>
                    <a:pt x="204" y="701"/>
                  </a:lnTo>
                  <a:lnTo>
                    <a:pt x="206" y="701"/>
                  </a:lnTo>
                  <a:lnTo>
                    <a:pt x="206" y="703"/>
                  </a:lnTo>
                  <a:lnTo>
                    <a:pt x="204" y="703"/>
                  </a:lnTo>
                  <a:lnTo>
                    <a:pt x="206" y="703"/>
                  </a:lnTo>
                  <a:lnTo>
                    <a:pt x="204" y="703"/>
                  </a:lnTo>
                  <a:lnTo>
                    <a:pt x="202" y="703"/>
                  </a:lnTo>
                  <a:lnTo>
                    <a:pt x="200" y="703"/>
                  </a:lnTo>
                  <a:lnTo>
                    <a:pt x="198" y="703"/>
                  </a:lnTo>
                  <a:lnTo>
                    <a:pt x="196" y="703"/>
                  </a:lnTo>
                  <a:lnTo>
                    <a:pt x="194" y="703"/>
                  </a:lnTo>
                  <a:lnTo>
                    <a:pt x="192" y="703"/>
                  </a:lnTo>
                  <a:lnTo>
                    <a:pt x="194" y="703"/>
                  </a:lnTo>
                  <a:lnTo>
                    <a:pt x="196" y="703"/>
                  </a:lnTo>
                  <a:lnTo>
                    <a:pt x="194" y="703"/>
                  </a:lnTo>
                  <a:lnTo>
                    <a:pt x="194" y="705"/>
                  </a:lnTo>
                  <a:lnTo>
                    <a:pt x="192" y="705"/>
                  </a:lnTo>
                  <a:lnTo>
                    <a:pt x="190" y="705"/>
                  </a:lnTo>
                  <a:lnTo>
                    <a:pt x="192" y="705"/>
                  </a:lnTo>
                  <a:lnTo>
                    <a:pt x="192" y="703"/>
                  </a:lnTo>
                  <a:lnTo>
                    <a:pt x="190" y="703"/>
                  </a:lnTo>
                  <a:lnTo>
                    <a:pt x="190" y="705"/>
                  </a:lnTo>
                  <a:lnTo>
                    <a:pt x="189" y="705"/>
                  </a:lnTo>
                  <a:lnTo>
                    <a:pt x="189" y="703"/>
                  </a:lnTo>
                  <a:lnTo>
                    <a:pt x="189" y="705"/>
                  </a:lnTo>
                  <a:lnTo>
                    <a:pt x="190" y="705"/>
                  </a:lnTo>
                  <a:lnTo>
                    <a:pt x="189" y="705"/>
                  </a:lnTo>
                  <a:lnTo>
                    <a:pt x="187" y="705"/>
                  </a:lnTo>
                  <a:lnTo>
                    <a:pt x="189" y="705"/>
                  </a:lnTo>
                  <a:lnTo>
                    <a:pt x="187" y="705"/>
                  </a:lnTo>
                  <a:lnTo>
                    <a:pt x="185" y="705"/>
                  </a:lnTo>
                  <a:lnTo>
                    <a:pt x="183" y="707"/>
                  </a:lnTo>
                  <a:lnTo>
                    <a:pt x="183" y="705"/>
                  </a:lnTo>
                  <a:lnTo>
                    <a:pt x="181" y="705"/>
                  </a:lnTo>
                  <a:lnTo>
                    <a:pt x="181" y="707"/>
                  </a:lnTo>
                  <a:lnTo>
                    <a:pt x="183" y="707"/>
                  </a:lnTo>
                  <a:lnTo>
                    <a:pt x="181" y="707"/>
                  </a:lnTo>
                  <a:lnTo>
                    <a:pt x="179" y="707"/>
                  </a:lnTo>
                  <a:lnTo>
                    <a:pt x="179" y="705"/>
                  </a:lnTo>
                  <a:lnTo>
                    <a:pt x="177" y="705"/>
                  </a:lnTo>
                  <a:lnTo>
                    <a:pt x="175" y="705"/>
                  </a:lnTo>
                  <a:lnTo>
                    <a:pt x="173" y="705"/>
                  </a:lnTo>
                  <a:lnTo>
                    <a:pt x="171" y="705"/>
                  </a:lnTo>
                  <a:lnTo>
                    <a:pt x="171" y="707"/>
                  </a:lnTo>
                  <a:lnTo>
                    <a:pt x="171" y="705"/>
                  </a:lnTo>
                  <a:lnTo>
                    <a:pt x="169" y="705"/>
                  </a:lnTo>
                  <a:lnTo>
                    <a:pt x="169" y="707"/>
                  </a:lnTo>
                  <a:lnTo>
                    <a:pt x="167" y="707"/>
                  </a:lnTo>
                  <a:lnTo>
                    <a:pt x="166" y="707"/>
                  </a:lnTo>
                  <a:lnTo>
                    <a:pt x="164" y="707"/>
                  </a:lnTo>
                  <a:lnTo>
                    <a:pt x="162" y="707"/>
                  </a:lnTo>
                  <a:lnTo>
                    <a:pt x="160" y="707"/>
                  </a:lnTo>
                  <a:lnTo>
                    <a:pt x="158" y="707"/>
                  </a:lnTo>
                  <a:lnTo>
                    <a:pt x="160" y="707"/>
                  </a:lnTo>
                  <a:lnTo>
                    <a:pt x="160" y="705"/>
                  </a:lnTo>
                  <a:lnTo>
                    <a:pt x="162" y="705"/>
                  </a:lnTo>
                  <a:lnTo>
                    <a:pt x="164" y="705"/>
                  </a:lnTo>
                  <a:lnTo>
                    <a:pt x="162" y="705"/>
                  </a:lnTo>
                  <a:lnTo>
                    <a:pt x="164" y="705"/>
                  </a:lnTo>
                  <a:lnTo>
                    <a:pt x="166" y="705"/>
                  </a:lnTo>
                  <a:lnTo>
                    <a:pt x="167" y="705"/>
                  </a:lnTo>
                  <a:lnTo>
                    <a:pt x="169" y="705"/>
                  </a:lnTo>
                  <a:lnTo>
                    <a:pt x="167" y="705"/>
                  </a:lnTo>
                  <a:lnTo>
                    <a:pt x="169" y="705"/>
                  </a:lnTo>
                  <a:lnTo>
                    <a:pt x="169" y="707"/>
                  </a:lnTo>
                  <a:lnTo>
                    <a:pt x="169" y="705"/>
                  </a:lnTo>
                  <a:lnTo>
                    <a:pt x="171" y="705"/>
                  </a:lnTo>
                  <a:lnTo>
                    <a:pt x="171" y="703"/>
                  </a:lnTo>
                  <a:lnTo>
                    <a:pt x="173" y="703"/>
                  </a:lnTo>
                  <a:lnTo>
                    <a:pt x="173" y="705"/>
                  </a:lnTo>
                  <a:lnTo>
                    <a:pt x="173" y="703"/>
                  </a:lnTo>
                  <a:lnTo>
                    <a:pt x="175" y="703"/>
                  </a:lnTo>
                  <a:lnTo>
                    <a:pt x="177" y="703"/>
                  </a:lnTo>
                  <a:lnTo>
                    <a:pt x="179" y="703"/>
                  </a:lnTo>
                  <a:lnTo>
                    <a:pt x="179" y="705"/>
                  </a:lnTo>
                  <a:lnTo>
                    <a:pt x="179" y="703"/>
                  </a:lnTo>
                  <a:lnTo>
                    <a:pt x="181" y="703"/>
                  </a:lnTo>
                  <a:lnTo>
                    <a:pt x="183" y="703"/>
                  </a:lnTo>
                  <a:lnTo>
                    <a:pt x="185" y="703"/>
                  </a:lnTo>
                  <a:lnTo>
                    <a:pt x="187" y="703"/>
                  </a:lnTo>
                  <a:lnTo>
                    <a:pt x="185" y="703"/>
                  </a:lnTo>
                  <a:lnTo>
                    <a:pt x="187" y="703"/>
                  </a:lnTo>
                  <a:lnTo>
                    <a:pt x="187" y="701"/>
                  </a:lnTo>
                  <a:lnTo>
                    <a:pt x="189" y="701"/>
                  </a:lnTo>
                  <a:lnTo>
                    <a:pt x="190" y="701"/>
                  </a:lnTo>
                  <a:lnTo>
                    <a:pt x="190" y="703"/>
                  </a:lnTo>
                  <a:lnTo>
                    <a:pt x="190" y="701"/>
                  </a:lnTo>
                  <a:lnTo>
                    <a:pt x="189" y="701"/>
                  </a:lnTo>
                  <a:lnTo>
                    <a:pt x="190" y="701"/>
                  </a:lnTo>
                  <a:lnTo>
                    <a:pt x="192" y="701"/>
                  </a:lnTo>
                  <a:lnTo>
                    <a:pt x="194" y="701"/>
                  </a:lnTo>
                  <a:lnTo>
                    <a:pt x="194" y="699"/>
                  </a:lnTo>
                  <a:lnTo>
                    <a:pt x="192" y="699"/>
                  </a:lnTo>
                  <a:lnTo>
                    <a:pt x="194" y="699"/>
                  </a:lnTo>
                  <a:lnTo>
                    <a:pt x="196" y="699"/>
                  </a:lnTo>
                  <a:lnTo>
                    <a:pt x="198" y="699"/>
                  </a:lnTo>
                  <a:lnTo>
                    <a:pt x="198" y="701"/>
                  </a:lnTo>
                  <a:lnTo>
                    <a:pt x="198" y="699"/>
                  </a:lnTo>
                  <a:lnTo>
                    <a:pt x="200" y="699"/>
                  </a:lnTo>
                  <a:lnTo>
                    <a:pt x="202" y="699"/>
                  </a:lnTo>
                  <a:lnTo>
                    <a:pt x="202" y="697"/>
                  </a:lnTo>
                  <a:lnTo>
                    <a:pt x="200" y="697"/>
                  </a:lnTo>
                  <a:lnTo>
                    <a:pt x="202" y="697"/>
                  </a:lnTo>
                  <a:lnTo>
                    <a:pt x="202" y="695"/>
                  </a:lnTo>
                  <a:lnTo>
                    <a:pt x="200" y="695"/>
                  </a:lnTo>
                  <a:lnTo>
                    <a:pt x="202" y="695"/>
                  </a:lnTo>
                  <a:lnTo>
                    <a:pt x="200" y="695"/>
                  </a:lnTo>
                  <a:lnTo>
                    <a:pt x="198" y="695"/>
                  </a:lnTo>
                  <a:lnTo>
                    <a:pt x="200" y="695"/>
                  </a:lnTo>
                  <a:lnTo>
                    <a:pt x="200" y="697"/>
                  </a:lnTo>
                  <a:lnTo>
                    <a:pt x="200" y="695"/>
                  </a:lnTo>
                  <a:lnTo>
                    <a:pt x="200" y="697"/>
                  </a:lnTo>
                  <a:lnTo>
                    <a:pt x="198" y="697"/>
                  </a:lnTo>
                  <a:lnTo>
                    <a:pt x="198" y="695"/>
                  </a:lnTo>
                  <a:lnTo>
                    <a:pt x="196" y="695"/>
                  </a:lnTo>
                  <a:lnTo>
                    <a:pt x="196" y="697"/>
                  </a:lnTo>
                  <a:lnTo>
                    <a:pt x="196" y="695"/>
                  </a:lnTo>
                  <a:lnTo>
                    <a:pt x="194" y="695"/>
                  </a:lnTo>
                  <a:lnTo>
                    <a:pt x="196" y="695"/>
                  </a:lnTo>
                  <a:lnTo>
                    <a:pt x="198" y="695"/>
                  </a:lnTo>
                  <a:lnTo>
                    <a:pt x="200" y="695"/>
                  </a:lnTo>
                  <a:lnTo>
                    <a:pt x="200" y="693"/>
                  </a:lnTo>
                  <a:lnTo>
                    <a:pt x="202" y="693"/>
                  </a:lnTo>
                  <a:lnTo>
                    <a:pt x="204" y="693"/>
                  </a:lnTo>
                  <a:lnTo>
                    <a:pt x="204" y="691"/>
                  </a:lnTo>
                  <a:lnTo>
                    <a:pt x="206" y="691"/>
                  </a:lnTo>
                  <a:lnTo>
                    <a:pt x="208" y="691"/>
                  </a:lnTo>
                  <a:close/>
                  <a:moveTo>
                    <a:pt x="202" y="697"/>
                  </a:moveTo>
                  <a:lnTo>
                    <a:pt x="204" y="697"/>
                  </a:lnTo>
                  <a:lnTo>
                    <a:pt x="204" y="699"/>
                  </a:lnTo>
                  <a:lnTo>
                    <a:pt x="204" y="697"/>
                  </a:lnTo>
                  <a:lnTo>
                    <a:pt x="202" y="697"/>
                  </a:lnTo>
                  <a:close/>
                  <a:moveTo>
                    <a:pt x="321" y="687"/>
                  </a:moveTo>
                  <a:lnTo>
                    <a:pt x="323" y="689"/>
                  </a:lnTo>
                  <a:lnTo>
                    <a:pt x="321" y="689"/>
                  </a:lnTo>
                  <a:lnTo>
                    <a:pt x="321" y="691"/>
                  </a:lnTo>
                  <a:lnTo>
                    <a:pt x="321" y="689"/>
                  </a:lnTo>
                  <a:lnTo>
                    <a:pt x="319" y="689"/>
                  </a:lnTo>
                  <a:lnTo>
                    <a:pt x="317" y="689"/>
                  </a:lnTo>
                  <a:lnTo>
                    <a:pt x="317" y="691"/>
                  </a:lnTo>
                  <a:lnTo>
                    <a:pt x="317" y="689"/>
                  </a:lnTo>
                  <a:lnTo>
                    <a:pt x="319" y="689"/>
                  </a:lnTo>
                  <a:lnTo>
                    <a:pt x="319" y="687"/>
                  </a:lnTo>
                  <a:lnTo>
                    <a:pt x="321" y="687"/>
                  </a:lnTo>
                  <a:close/>
                  <a:moveTo>
                    <a:pt x="327" y="685"/>
                  </a:moveTo>
                  <a:lnTo>
                    <a:pt x="325" y="685"/>
                  </a:lnTo>
                  <a:lnTo>
                    <a:pt x="327" y="685"/>
                  </a:lnTo>
                  <a:close/>
                  <a:moveTo>
                    <a:pt x="346" y="682"/>
                  </a:moveTo>
                  <a:lnTo>
                    <a:pt x="348" y="682"/>
                  </a:lnTo>
                  <a:lnTo>
                    <a:pt x="350" y="682"/>
                  </a:lnTo>
                  <a:lnTo>
                    <a:pt x="348" y="682"/>
                  </a:lnTo>
                  <a:lnTo>
                    <a:pt x="348" y="684"/>
                  </a:lnTo>
                  <a:lnTo>
                    <a:pt x="350" y="684"/>
                  </a:lnTo>
                  <a:lnTo>
                    <a:pt x="348" y="684"/>
                  </a:lnTo>
                  <a:lnTo>
                    <a:pt x="346" y="684"/>
                  </a:lnTo>
                  <a:lnTo>
                    <a:pt x="346" y="685"/>
                  </a:lnTo>
                  <a:lnTo>
                    <a:pt x="344" y="685"/>
                  </a:lnTo>
                  <a:lnTo>
                    <a:pt x="342" y="685"/>
                  </a:lnTo>
                  <a:lnTo>
                    <a:pt x="340" y="685"/>
                  </a:lnTo>
                  <a:lnTo>
                    <a:pt x="340" y="687"/>
                  </a:lnTo>
                  <a:lnTo>
                    <a:pt x="338" y="687"/>
                  </a:lnTo>
                  <a:lnTo>
                    <a:pt x="338" y="685"/>
                  </a:lnTo>
                  <a:lnTo>
                    <a:pt x="336" y="685"/>
                  </a:lnTo>
                  <a:lnTo>
                    <a:pt x="338" y="685"/>
                  </a:lnTo>
                  <a:lnTo>
                    <a:pt x="338" y="684"/>
                  </a:lnTo>
                  <a:lnTo>
                    <a:pt x="340" y="684"/>
                  </a:lnTo>
                  <a:lnTo>
                    <a:pt x="342" y="684"/>
                  </a:lnTo>
                  <a:lnTo>
                    <a:pt x="342" y="682"/>
                  </a:lnTo>
                  <a:lnTo>
                    <a:pt x="344" y="682"/>
                  </a:lnTo>
                  <a:lnTo>
                    <a:pt x="346" y="682"/>
                  </a:lnTo>
                  <a:close/>
                  <a:moveTo>
                    <a:pt x="369" y="678"/>
                  </a:moveTo>
                  <a:lnTo>
                    <a:pt x="371" y="678"/>
                  </a:lnTo>
                  <a:lnTo>
                    <a:pt x="369" y="678"/>
                  </a:lnTo>
                  <a:lnTo>
                    <a:pt x="369" y="680"/>
                  </a:lnTo>
                  <a:lnTo>
                    <a:pt x="367" y="680"/>
                  </a:lnTo>
                  <a:lnTo>
                    <a:pt x="365" y="680"/>
                  </a:lnTo>
                  <a:lnTo>
                    <a:pt x="365" y="678"/>
                  </a:lnTo>
                  <a:lnTo>
                    <a:pt x="367" y="678"/>
                  </a:lnTo>
                  <a:lnTo>
                    <a:pt x="369" y="678"/>
                  </a:lnTo>
                  <a:close/>
                  <a:moveTo>
                    <a:pt x="404" y="678"/>
                  </a:moveTo>
                  <a:lnTo>
                    <a:pt x="406" y="678"/>
                  </a:lnTo>
                  <a:lnTo>
                    <a:pt x="404" y="678"/>
                  </a:lnTo>
                  <a:lnTo>
                    <a:pt x="402" y="678"/>
                  </a:lnTo>
                  <a:lnTo>
                    <a:pt x="404" y="678"/>
                  </a:lnTo>
                  <a:lnTo>
                    <a:pt x="406" y="678"/>
                  </a:lnTo>
                  <a:lnTo>
                    <a:pt x="404" y="678"/>
                  </a:lnTo>
                  <a:close/>
                  <a:moveTo>
                    <a:pt x="383" y="674"/>
                  </a:moveTo>
                  <a:lnTo>
                    <a:pt x="384" y="674"/>
                  </a:lnTo>
                  <a:lnTo>
                    <a:pt x="386" y="674"/>
                  </a:lnTo>
                  <a:lnTo>
                    <a:pt x="386" y="676"/>
                  </a:lnTo>
                  <a:lnTo>
                    <a:pt x="384" y="676"/>
                  </a:lnTo>
                  <a:lnTo>
                    <a:pt x="384" y="678"/>
                  </a:lnTo>
                  <a:lnTo>
                    <a:pt x="384" y="676"/>
                  </a:lnTo>
                  <a:lnTo>
                    <a:pt x="384" y="678"/>
                  </a:lnTo>
                  <a:lnTo>
                    <a:pt x="383" y="678"/>
                  </a:lnTo>
                  <a:lnTo>
                    <a:pt x="381" y="678"/>
                  </a:lnTo>
                  <a:lnTo>
                    <a:pt x="379" y="678"/>
                  </a:lnTo>
                  <a:lnTo>
                    <a:pt x="379" y="676"/>
                  </a:lnTo>
                  <a:lnTo>
                    <a:pt x="377" y="676"/>
                  </a:lnTo>
                  <a:lnTo>
                    <a:pt x="377" y="678"/>
                  </a:lnTo>
                  <a:lnTo>
                    <a:pt x="375" y="678"/>
                  </a:lnTo>
                  <a:lnTo>
                    <a:pt x="373" y="678"/>
                  </a:lnTo>
                  <a:lnTo>
                    <a:pt x="373" y="676"/>
                  </a:lnTo>
                  <a:lnTo>
                    <a:pt x="375" y="676"/>
                  </a:lnTo>
                  <a:lnTo>
                    <a:pt x="377" y="676"/>
                  </a:lnTo>
                  <a:lnTo>
                    <a:pt x="379" y="676"/>
                  </a:lnTo>
                  <a:lnTo>
                    <a:pt x="379" y="674"/>
                  </a:lnTo>
                  <a:lnTo>
                    <a:pt x="381" y="674"/>
                  </a:lnTo>
                  <a:lnTo>
                    <a:pt x="383" y="674"/>
                  </a:lnTo>
                  <a:close/>
                  <a:moveTo>
                    <a:pt x="406" y="674"/>
                  </a:moveTo>
                  <a:lnTo>
                    <a:pt x="407" y="674"/>
                  </a:lnTo>
                  <a:lnTo>
                    <a:pt x="406" y="674"/>
                  </a:lnTo>
                  <a:close/>
                  <a:moveTo>
                    <a:pt x="373" y="674"/>
                  </a:moveTo>
                  <a:lnTo>
                    <a:pt x="375" y="674"/>
                  </a:lnTo>
                  <a:lnTo>
                    <a:pt x="373" y="674"/>
                  </a:lnTo>
                  <a:lnTo>
                    <a:pt x="373" y="676"/>
                  </a:lnTo>
                  <a:lnTo>
                    <a:pt x="371" y="676"/>
                  </a:lnTo>
                  <a:lnTo>
                    <a:pt x="369" y="676"/>
                  </a:lnTo>
                  <a:lnTo>
                    <a:pt x="369" y="674"/>
                  </a:lnTo>
                  <a:lnTo>
                    <a:pt x="371" y="674"/>
                  </a:lnTo>
                  <a:lnTo>
                    <a:pt x="371" y="672"/>
                  </a:lnTo>
                  <a:lnTo>
                    <a:pt x="371" y="674"/>
                  </a:lnTo>
                  <a:lnTo>
                    <a:pt x="371" y="672"/>
                  </a:lnTo>
                  <a:lnTo>
                    <a:pt x="373" y="672"/>
                  </a:lnTo>
                  <a:lnTo>
                    <a:pt x="373" y="674"/>
                  </a:lnTo>
                  <a:close/>
                  <a:moveTo>
                    <a:pt x="434" y="670"/>
                  </a:moveTo>
                  <a:lnTo>
                    <a:pt x="434" y="672"/>
                  </a:lnTo>
                  <a:lnTo>
                    <a:pt x="434" y="670"/>
                  </a:lnTo>
                  <a:lnTo>
                    <a:pt x="432" y="670"/>
                  </a:lnTo>
                  <a:lnTo>
                    <a:pt x="434" y="670"/>
                  </a:lnTo>
                  <a:close/>
                  <a:moveTo>
                    <a:pt x="388" y="670"/>
                  </a:moveTo>
                  <a:lnTo>
                    <a:pt x="386" y="670"/>
                  </a:lnTo>
                  <a:lnTo>
                    <a:pt x="386" y="672"/>
                  </a:lnTo>
                  <a:lnTo>
                    <a:pt x="384" y="672"/>
                  </a:lnTo>
                  <a:lnTo>
                    <a:pt x="384" y="670"/>
                  </a:lnTo>
                  <a:lnTo>
                    <a:pt x="386" y="670"/>
                  </a:lnTo>
                  <a:lnTo>
                    <a:pt x="386" y="668"/>
                  </a:lnTo>
                  <a:lnTo>
                    <a:pt x="388" y="668"/>
                  </a:lnTo>
                  <a:lnTo>
                    <a:pt x="388" y="670"/>
                  </a:lnTo>
                  <a:close/>
                  <a:moveTo>
                    <a:pt x="386" y="666"/>
                  </a:moveTo>
                  <a:lnTo>
                    <a:pt x="386" y="668"/>
                  </a:lnTo>
                  <a:lnTo>
                    <a:pt x="384" y="668"/>
                  </a:lnTo>
                  <a:lnTo>
                    <a:pt x="384" y="666"/>
                  </a:lnTo>
                  <a:lnTo>
                    <a:pt x="384" y="668"/>
                  </a:lnTo>
                  <a:lnTo>
                    <a:pt x="384" y="666"/>
                  </a:lnTo>
                  <a:lnTo>
                    <a:pt x="386" y="666"/>
                  </a:lnTo>
                  <a:close/>
                  <a:moveTo>
                    <a:pt x="502" y="653"/>
                  </a:moveTo>
                  <a:lnTo>
                    <a:pt x="502" y="655"/>
                  </a:lnTo>
                  <a:lnTo>
                    <a:pt x="502" y="653"/>
                  </a:lnTo>
                  <a:close/>
                  <a:moveTo>
                    <a:pt x="461" y="649"/>
                  </a:moveTo>
                  <a:lnTo>
                    <a:pt x="461" y="651"/>
                  </a:lnTo>
                  <a:lnTo>
                    <a:pt x="463" y="651"/>
                  </a:lnTo>
                  <a:lnTo>
                    <a:pt x="465" y="651"/>
                  </a:lnTo>
                  <a:lnTo>
                    <a:pt x="467" y="651"/>
                  </a:lnTo>
                  <a:lnTo>
                    <a:pt x="467" y="653"/>
                  </a:lnTo>
                  <a:lnTo>
                    <a:pt x="465" y="653"/>
                  </a:lnTo>
                  <a:lnTo>
                    <a:pt x="463" y="655"/>
                  </a:lnTo>
                  <a:lnTo>
                    <a:pt x="463" y="657"/>
                  </a:lnTo>
                  <a:lnTo>
                    <a:pt x="461" y="657"/>
                  </a:lnTo>
                  <a:lnTo>
                    <a:pt x="459" y="657"/>
                  </a:lnTo>
                  <a:lnTo>
                    <a:pt x="459" y="659"/>
                  </a:lnTo>
                  <a:lnTo>
                    <a:pt x="457" y="659"/>
                  </a:lnTo>
                  <a:lnTo>
                    <a:pt x="455" y="659"/>
                  </a:lnTo>
                  <a:lnTo>
                    <a:pt x="454" y="659"/>
                  </a:lnTo>
                  <a:lnTo>
                    <a:pt x="452" y="659"/>
                  </a:lnTo>
                  <a:lnTo>
                    <a:pt x="452" y="660"/>
                  </a:lnTo>
                  <a:lnTo>
                    <a:pt x="450" y="660"/>
                  </a:lnTo>
                  <a:lnTo>
                    <a:pt x="448" y="660"/>
                  </a:lnTo>
                  <a:lnTo>
                    <a:pt x="446" y="660"/>
                  </a:lnTo>
                  <a:lnTo>
                    <a:pt x="444" y="660"/>
                  </a:lnTo>
                  <a:lnTo>
                    <a:pt x="444" y="662"/>
                  </a:lnTo>
                  <a:lnTo>
                    <a:pt x="442" y="662"/>
                  </a:lnTo>
                  <a:lnTo>
                    <a:pt x="442" y="664"/>
                  </a:lnTo>
                  <a:lnTo>
                    <a:pt x="440" y="664"/>
                  </a:lnTo>
                  <a:lnTo>
                    <a:pt x="440" y="666"/>
                  </a:lnTo>
                  <a:lnTo>
                    <a:pt x="438" y="666"/>
                  </a:lnTo>
                  <a:lnTo>
                    <a:pt x="436" y="666"/>
                  </a:lnTo>
                  <a:lnTo>
                    <a:pt x="436" y="668"/>
                  </a:lnTo>
                  <a:lnTo>
                    <a:pt x="434" y="668"/>
                  </a:lnTo>
                  <a:lnTo>
                    <a:pt x="432" y="668"/>
                  </a:lnTo>
                  <a:lnTo>
                    <a:pt x="434" y="668"/>
                  </a:lnTo>
                  <a:lnTo>
                    <a:pt x="432" y="668"/>
                  </a:lnTo>
                  <a:lnTo>
                    <a:pt x="432" y="670"/>
                  </a:lnTo>
                  <a:lnTo>
                    <a:pt x="432" y="668"/>
                  </a:lnTo>
                  <a:lnTo>
                    <a:pt x="431" y="668"/>
                  </a:lnTo>
                  <a:lnTo>
                    <a:pt x="431" y="670"/>
                  </a:lnTo>
                  <a:lnTo>
                    <a:pt x="429" y="670"/>
                  </a:lnTo>
                  <a:lnTo>
                    <a:pt x="427" y="670"/>
                  </a:lnTo>
                  <a:lnTo>
                    <a:pt x="427" y="672"/>
                  </a:lnTo>
                  <a:lnTo>
                    <a:pt x="425" y="672"/>
                  </a:lnTo>
                  <a:lnTo>
                    <a:pt x="423" y="672"/>
                  </a:lnTo>
                  <a:lnTo>
                    <a:pt x="425" y="672"/>
                  </a:lnTo>
                  <a:lnTo>
                    <a:pt x="423" y="672"/>
                  </a:lnTo>
                  <a:lnTo>
                    <a:pt x="421" y="672"/>
                  </a:lnTo>
                  <a:lnTo>
                    <a:pt x="421" y="674"/>
                  </a:lnTo>
                  <a:lnTo>
                    <a:pt x="423" y="674"/>
                  </a:lnTo>
                  <a:lnTo>
                    <a:pt x="421" y="674"/>
                  </a:lnTo>
                  <a:lnTo>
                    <a:pt x="421" y="672"/>
                  </a:lnTo>
                  <a:lnTo>
                    <a:pt x="419" y="672"/>
                  </a:lnTo>
                  <a:lnTo>
                    <a:pt x="419" y="674"/>
                  </a:lnTo>
                  <a:lnTo>
                    <a:pt x="417" y="674"/>
                  </a:lnTo>
                  <a:lnTo>
                    <a:pt x="415" y="674"/>
                  </a:lnTo>
                  <a:lnTo>
                    <a:pt x="413" y="674"/>
                  </a:lnTo>
                  <a:lnTo>
                    <a:pt x="413" y="676"/>
                  </a:lnTo>
                  <a:lnTo>
                    <a:pt x="411" y="676"/>
                  </a:lnTo>
                  <a:lnTo>
                    <a:pt x="409" y="676"/>
                  </a:lnTo>
                  <a:lnTo>
                    <a:pt x="407" y="676"/>
                  </a:lnTo>
                  <a:lnTo>
                    <a:pt x="409" y="676"/>
                  </a:lnTo>
                  <a:lnTo>
                    <a:pt x="411" y="676"/>
                  </a:lnTo>
                  <a:lnTo>
                    <a:pt x="411" y="674"/>
                  </a:lnTo>
                  <a:lnTo>
                    <a:pt x="413" y="674"/>
                  </a:lnTo>
                  <a:lnTo>
                    <a:pt x="413" y="672"/>
                  </a:lnTo>
                  <a:lnTo>
                    <a:pt x="415" y="672"/>
                  </a:lnTo>
                  <a:lnTo>
                    <a:pt x="417" y="672"/>
                  </a:lnTo>
                  <a:lnTo>
                    <a:pt x="419" y="672"/>
                  </a:lnTo>
                  <a:lnTo>
                    <a:pt x="419" y="670"/>
                  </a:lnTo>
                  <a:lnTo>
                    <a:pt x="421" y="670"/>
                  </a:lnTo>
                  <a:lnTo>
                    <a:pt x="419" y="670"/>
                  </a:lnTo>
                  <a:lnTo>
                    <a:pt x="421" y="670"/>
                  </a:lnTo>
                  <a:lnTo>
                    <a:pt x="421" y="668"/>
                  </a:lnTo>
                  <a:lnTo>
                    <a:pt x="423" y="668"/>
                  </a:lnTo>
                  <a:lnTo>
                    <a:pt x="421" y="668"/>
                  </a:lnTo>
                  <a:lnTo>
                    <a:pt x="423" y="668"/>
                  </a:lnTo>
                  <a:lnTo>
                    <a:pt x="425" y="668"/>
                  </a:lnTo>
                  <a:lnTo>
                    <a:pt x="425" y="666"/>
                  </a:lnTo>
                  <a:lnTo>
                    <a:pt x="423" y="666"/>
                  </a:lnTo>
                  <a:lnTo>
                    <a:pt x="423" y="664"/>
                  </a:lnTo>
                  <a:lnTo>
                    <a:pt x="425" y="664"/>
                  </a:lnTo>
                  <a:lnTo>
                    <a:pt x="425" y="662"/>
                  </a:lnTo>
                  <a:lnTo>
                    <a:pt x="427" y="662"/>
                  </a:lnTo>
                  <a:lnTo>
                    <a:pt x="429" y="662"/>
                  </a:lnTo>
                  <a:lnTo>
                    <a:pt x="431" y="662"/>
                  </a:lnTo>
                  <a:lnTo>
                    <a:pt x="431" y="660"/>
                  </a:lnTo>
                  <a:lnTo>
                    <a:pt x="432" y="660"/>
                  </a:lnTo>
                  <a:lnTo>
                    <a:pt x="434" y="660"/>
                  </a:lnTo>
                  <a:lnTo>
                    <a:pt x="436" y="660"/>
                  </a:lnTo>
                  <a:lnTo>
                    <a:pt x="438" y="660"/>
                  </a:lnTo>
                  <a:lnTo>
                    <a:pt x="440" y="660"/>
                  </a:lnTo>
                  <a:lnTo>
                    <a:pt x="442" y="660"/>
                  </a:lnTo>
                  <a:lnTo>
                    <a:pt x="442" y="659"/>
                  </a:lnTo>
                  <a:lnTo>
                    <a:pt x="442" y="660"/>
                  </a:lnTo>
                  <a:lnTo>
                    <a:pt x="442" y="659"/>
                  </a:lnTo>
                  <a:lnTo>
                    <a:pt x="440" y="659"/>
                  </a:lnTo>
                  <a:lnTo>
                    <a:pt x="442" y="657"/>
                  </a:lnTo>
                  <a:lnTo>
                    <a:pt x="442" y="655"/>
                  </a:lnTo>
                  <a:lnTo>
                    <a:pt x="444" y="655"/>
                  </a:lnTo>
                  <a:lnTo>
                    <a:pt x="444" y="653"/>
                  </a:lnTo>
                  <a:lnTo>
                    <a:pt x="446" y="653"/>
                  </a:lnTo>
                  <a:lnTo>
                    <a:pt x="448" y="653"/>
                  </a:lnTo>
                  <a:lnTo>
                    <a:pt x="450" y="651"/>
                  </a:lnTo>
                  <a:lnTo>
                    <a:pt x="452" y="651"/>
                  </a:lnTo>
                  <a:lnTo>
                    <a:pt x="454" y="651"/>
                  </a:lnTo>
                  <a:lnTo>
                    <a:pt x="455" y="651"/>
                  </a:lnTo>
                  <a:lnTo>
                    <a:pt x="455" y="649"/>
                  </a:lnTo>
                  <a:lnTo>
                    <a:pt x="457" y="649"/>
                  </a:lnTo>
                  <a:lnTo>
                    <a:pt x="457" y="651"/>
                  </a:lnTo>
                  <a:lnTo>
                    <a:pt x="457" y="649"/>
                  </a:lnTo>
                  <a:lnTo>
                    <a:pt x="459" y="649"/>
                  </a:lnTo>
                  <a:lnTo>
                    <a:pt x="461" y="649"/>
                  </a:lnTo>
                  <a:close/>
                  <a:moveTo>
                    <a:pt x="505" y="645"/>
                  </a:moveTo>
                  <a:lnTo>
                    <a:pt x="507" y="645"/>
                  </a:lnTo>
                  <a:lnTo>
                    <a:pt x="505" y="645"/>
                  </a:lnTo>
                  <a:close/>
                  <a:moveTo>
                    <a:pt x="536" y="639"/>
                  </a:moveTo>
                  <a:lnTo>
                    <a:pt x="538" y="639"/>
                  </a:lnTo>
                  <a:lnTo>
                    <a:pt x="536" y="639"/>
                  </a:lnTo>
                  <a:lnTo>
                    <a:pt x="534" y="639"/>
                  </a:lnTo>
                  <a:lnTo>
                    <a:pt x="534" y="641"/>
                  </a:lnTo>
                  <a:lnTo>
                    <a:pt x="536" y="641"/>
                  </a:lnTo>
                  <a:lnTo>
                    <a:pt x="534" y="641"/>
                  </a:lnTo>
                  <a:lnTo>
                    <a:pt x="532" y="641"/>
                  </a:lnTo>
                  <a:lnTo>
                    <a:pt x="532" y="643"/>
                  </a:lnTo>
                  <a:lnTo>
                    <a:pt x="530" y="643"/>
                  </a:lnTo>
                  <a:lnTo>
                    <a:pt x="530" y="645"/>
                  </a:lnTo>
                  <a:lnTo>
                    <a:pt x="528" y="645"/>
                  </a:lnTo>
                  <a:lnTo>
                    <a:pt x="528" y="643"/>
                  </a:lnTo>
                  <a:lnTo>
                    <a:pt x="528" y="641"/>
                  </a:lnTo>
                  <a:lnTo>
                    <a:pt x="530" y="641"/>
                  </a:lnTo>
                  <a:lnTo>
                    <a:pt x="532" y="641"/>
                  </a:lnTo>
                  <a:lnTo>
                    <a:pt x="532" y="639"/>
                  </a:lnTo>
                  <a:lnTo>
                    <a:pt x="534" y="639"/>
                  </a:lnTo>
                  <a:lnTo>
                    <a:pt x="536" y="639"/>
                  </a:lnTo>
                  <a:close/>
                  <a:moveTo>
                    <a:pt x="540" y="639"/>
                  </a:moveTo>
                  <a:lnTo>
                    <a:pt x="538" y="639"/>
                  </a:lnTo>
                  <a:lnTo>
                    <a:pt x="540" y="639"/>
                  </a:lnTo>
                  <a:close/>
                  <a:moveTo>
                    <a:pt x="523" y="637"/>
                  </a:moveTo>
                  <a:lnTo>
                    <a:pt x="521" y="637"/>
                  </a:lnTo>
                  <a:lnTo>
                    <a:pt x="519" y="637"/>
                  </a:lnTo>
                  <a:lnTo>
                    <a:pt x="521" y="637"/>
                  </a:lnTo>
                  <a:lnTo>
                    <a:pt x="519" y="637"/>
                  </a:lnTo>
                  <a:lnTo>
                    <a:pt x="519" y="639"/>
                  </a:lnTo>
                  <a:lnTo>
                    <a:pt x="519" y="637"/>
                  </a:lnTo>
                  <a:lnTo>
                    <a:pt x="521" y="637"/>
                  </a:lnTo>
                  <a:lnTo>
                    <a:pt x="521" y="636"/>
                  </a:lnTo>
                  <a:lnTo>
                    <a:pt x="523" y="636"/>
                  </a:lnTo>
                  <a:lnTo>
                    <a:pt x="523" y="637"/>
                  </a:lnTo>
                  <a:close/>
                  <a:moveTo>
                    <a:pt x="536" y="634"/>
                  </a:moveTo>
                  <a:lnTo>
                    <a:pt x="538" y="634"/>
                  </a:lnTo>
                  <a:lnTo>
                    <a:pt x="538" y="636"/>
                  </a:lnTo>
                  <a:lnTo>
                    <a:pt x="540" y="636"/>
                  </a:lnTo>
                  <a:lnTo>
                    <a:pt x="538" y="636"/>
                  </a:lnTo>
                  <a:lnTo>
                    <a:pt x="536" y="636"/>
                  </a:lnTo>
                  <a:lnTo>
                    <a:pt x="534" y="636"/>
                  </a:lnTo>
                  <a:lnTo>
                    <a:pt x="534" y="634"/>
                  </a:lnTo>
                  <a:lnTo>
                    <a:pt x="536" y="634"/>
                  </a:lnTo>
                  <a:close/>
                  <a:moveTo>
                    <a:pt x="517" y="634"/>
                  </a:moveTo>
                  <a:lnTo>
                    <a:pt x="519" y="634"/>
                  </a:lnTo>
                  <a:lnTo>
                    <a:pt x="519" y="636"/>
                  </a:lnTo>
                  <a:lnTo>
                    <a:pt x="517" y="636"/>
                  </a:lnTo>
                  <a:lnTo>
                    <a:pt x="517" y="637"/>
                  </a:lnTo>
                  <a:lnTo>
                    <a:pt x="517" y="639"/>
                  </a:lnTo>
                  <a:lnTo>
                    <a:pt x="517" y="637"/>
                  </a:lnTo>
                  <a:lnTo>
                    <a:pt x="519" y="637"/>
                  </a:lnTo>
                  <a:lnTo>
                    <a:pt x="519" y="639"/>
                  </a:lnTo>
                  <a:lnTo>
                    <a:pt x="517" y="639"/>
                  </a:lnTo>
                  <a:lnTo>
                    <a:pt x="519" y="639"/>
                  </a:lnTo>
                  <a:lnTo>
                    <a:pt x="521" y="639"/>
                  </a:lnTo>
                  <a:lnTo>
                    <a:pt x="521" y="637"/>
                  </a:lnTo>
                  <a:lnTo>
                    <a:pt x="523" y="637"/>
                  </a:lnTo>
                  <a:lnTo>
                    <a:pt x="525" y="637"/>
                  </a:lnTo>
                  <a:lnTo>
                    <a:pt x="523" y="637"/>
                  </a:lnTo>
                  <a:lnTo>
                    <a:pt x="525" y="637"/>
                  </a:lnTo>
                  <a:lnTo>
                    <a:pt x="525" y="636"/>
                  </a:lnTo>
                  <a:lnTo>
                    <a:pt x="527" y="636"/>
                  </a:lnTo>
                  <a:lnTo>
                    <a:pt x="527" y="634"/>
                  </a:lnTo>
                  <a:lnTo>
                    <a:pt x="528" y="634"/>
                  </a:lnTo>
                  <a:lnTo>
                    <a:pt x="528" y="636"/>
                  </a:lnTo>
                  <a:lnTo>
                    <a:pt x="527" y="636"/>
                  </a:lnTo>
                  <a:lnTo>
                    <a:pt x="528" y="636"/>
                  </a:lnTo>
                  <a:lnTo>
                    <a:pt x="530" y="636"/>
                  </a:lnTo>
                  <a:lnTo>
                    <a:pt x="530" y="634"/>
                  </a:lnTo>
                  <a:lnTo>
                    <a:pt x="532" y="634"/>
                  </a:lnTo>
                  <a:lnTo>
                    <a:pt x="532" y="636"/>
                  </a:lnTo>
                  <a:lnTo>
                    <a:pt x="532" y="637"/>
                  </a:lnTo>
                  <a:lnTo>
                    <a:pt x="530" y="637"/>
                  </a:lnTo>
                  <a:lnTo>
                    <a:pt x="532" y="637"/>
                  </a:lnTo>
                  <a:lnTo>
                    <a:pt x="532" y="636"/>
                  </a:lnTo>
                  <a:lnTo>
                    <a:pt x="534" y="636"/>
                  </a:lnTo>
                  <a:lnTo>
                    <a:pt x="532" y="636"/>
                  </a:lnTo>
                  <a:lnTo>
                    <a:pt x="532" y="637"/>
                  </a:lnTo>
                  <a:lnTo>
                    <a:pt x="530" y="637"/>
                  </a:lnTo>
                  <a:lnTo>
                    <a:pt x="530" y="639"/>
                  </a:lnTo>
                  <a:lnTo>
                    <a:pt x="528" y="639"/>
                  </a:lnTo>
                  <a:lnTo>
                    <a:pt x="528" y="637"/>
                  </a:lnTo>
                  <a:lnTo>
                    <a:pt x="527" y="637"/>
                  </a:lnTo>
                  <a:lnTo>
                    <a:pt x="528" y="637"/>
                  </a:lnTo>
                  <a:lnTo>
                    <a:pt x="527" y="637"/>
                  </a:lnTo>
                  <a:lnTo>
                    <a:pt x="527" y="639"/>
                  </a:lnTo>
                  <a:lnTo>
                    <a:pt x="525" y="639"/>
                  </a:lnTo>
                  <a:lnTo>
                    <a:pt x="523" y="639"/>
                  </a:lnTo>
                  <a:lnTo>
                    <a:pt x="525" y="641"/>
                  </a:lnTo>
                  <a:lnTo>
                    <a:pt x="523" y="641"/>
                  </a:lnTo>
                  <a:lnTo>
                    <a:pt x="521" y="641"/>
                  </a:lnTo>
                  <a:lnTo>
                    <a:pt x="519" y="641"/>
                  </a:lnTo>
                  <a:lnTo>
                    <a:pt x="521" y="641"/>
                  </a:lnTo>
                  <a:lnTo>
                    <a:pt x="519" y="643"/>
                  </a:lnTo>
                  <a:lnTo>
                    <a:pt x="517" y="643"/>
                  </a:lnTo>
                  <a:lnTo>
                    <a:pt x="515" y="643"/>
                  </a:lnTo>
                  <a:lnTo>
                    <a:pt x="517" y="643"/>
                  </a:lnTo>
                  <a:lnTo>
                    <a:pt x="515" y="643"/>
                  </a:lnTo>
                  <a:lnTo>
                    <a:pt x="515" y="645"/>
                  </a:lnTo>
                  <a:lnTo>
                    <a:pt x="517" y="645"/>
                  </a:lnTo>
                  <a:lnTo>
                    <a:pt x="515" y="645"/>
                  </a:lnTo>
                  <a:lnTo>
                    <a:pt x="517" y="645"/>
                  </a:lnTo>
                  <a:lnTo>
                    <a:pt x="517" y="643"/>
                  </a:lnTo>
                  <a:lnTo>
                    <a:pt x="519" y="643"/>
                  </a:lnTo>
                  <a:lnTo>
                    <a:pt x="517" y="645"/>
                  </a:lnTo>
                  <a:lnTo>
                    <a:pt x="515" y="645"/>
                  </a:lnTo>
                  <a:lnTo>
                    <a:pt x="517" y="645"/>
                  </a:lnTo>
                  <a:lnTo>
                    <a:pt x="519" y="645"/>
                  </a:lnTo>
                  <a:lnTo>
                    <a:pt x="519" y="643"/>
                  </a:lnTo>
                  <a:lnTo>
                    <a:pt x="521" y="643"/>
                  </a:lnTo>
                  <a:lnTo>
                    <a:pt x="519" y="643"/>
                  </a:lnTo>
                  <a:lnTo>
                    <a:pt x="521" y="643"/>
                  </a:lnTo>
                  <a:lnTo>
                    <a:pt x="521" y="645"/>
                  </a:lnTo>
                  <a:lnTo>
                    <a:pt x="519" y="645"/>
                  </a:lnTo>
                  <a:lnTo>
                    <a:pt x="521" y="645"/>
                  </a:lnTo>
                  <a:lnTo>
                    <a:pt x="521" y="643"/>
                  </a:lnTo>
                  <a:lnTo>
                    <a:pt x="523" y="643"/>
                  </a:lnTo>
                  <a:lnTo>
                    <a:pt x="525" y="643"/>
                  </a:lnTo>
                  <a:lnTo>
                    <a:pt x="523" y="643"/>
                  </a:lnTo>
                  <a:lnTo>
                    <a:pt x="525" y="643"/>
                  </a:lnTo>
                  <a:lnTo>
                    <a:pt x="525" y="641"/>
                  </a:lnTo>
                  <a:lnTo>
                    <a:pt x="527" y="641"/>
                  </a:lnTo>
                  <a:lnTo>
                    <a:pt x="527" y="643"/>
                  </a:lnTo>
                  <a:lnTo>
                    <a:pt x="528" y="643"/>
                  </a:lnTo>
                  <a:lnTo>
                    <a:pt x="528" y="645"/>
                  </a:lnTo>
                  <a:lnTo>
                    <a:pt x="527" y="645"/>
                  </a:lnTo>
                  <a:lnTo>
                    <a:pt x="528" y="645"/>
                  </a:lnTo>
                  <a:lnTo>
                    <a:pt x="527" y="645"/>
                  </a:lnTo>
                  <a:lnTo>
                    <a:pt x="525" y="645"/>
                  </a:lnTo>
                  <a:lnTo>
                    <a:pt x="523" y="645"/>
                  </a:lnTo>
                  <a:lnTo>
                    <a:pt x="523" y="647"/>
                  </a:lnTo>
                  <a:lnTo>
                    <a:pt x="521" y="647"/>
                  </a:lnTo>
                  <a:lnTo>
                    <a:pt x="521" y="645"/>
                  </a:lnTo>
                  <a:lnTo>
                    <a:pt x="521" y="647"/>
                  </a:lnTo>
                  <a:lnTo>
                    <a:pt x="519" y="647"/>
                  </a:lnTo>
                  <a:lnTo>
                    <a:pt x="517" y="647"/>
                  </a:lnTo>
                  <a:lnTo>
                    <a:pt x="515" y="647"/>
                  </a:lnTo>
                  <a:lnTo>
                    <a:pt x="517" y="647"/>
                  </a:lnTo>
                  <a:lnTo>
                    <a:pt x="517" y="649"/>
                  </a:lnTo>
                  <a:lnTo>
                    <a:pt x="515" y="649"/>
                  </a:lnTo>
                  <a:lnTo>
                    <a:pt x="515" y="651"/>
                  </a:lnTo>
                  <a:lnTo>
                    <a:pt x="515" y="649"/>
                  </a:lnTo>
                  <a:lnTo>
                    <a:pt x="513" y="649"/>
                  </a:lnTo>
                  <a:lnTo>
                    <a:pt x="513" y="651"/>
                  </a:lnTo>
                  <a:lnTo>
                    <a:pt x="513" y="649"/>
                  </a:lnTo>
                  <a:lnTo>
                    <a:pt x="511" y="649"/>
                  </a:lnTo>
                  <a:lnTo>
                    <a:pt x="511" y="651"/>
                  </a:lnTo>
                  <a:lnTo>
                    <a:pt x="509" y="651"/>
                  </a:lnTo>
                  <a:lnTo>
                    <a:pt x="509" y="649"/>
                  </a:lnTo>
                  <a:lnTo>
                    <a:pt x="509" y="651"/>
                  </a:lnTo>
                  <a:lnTo>
                    <a:pt x="511" y="651"/>
                  </a:lnTo>
                  <a:lnTo>
                    <a:pt x="511" y="653"/>
                  </a:lnTo>
                  <a:lnTo>
                    <a:pt x="509" y="653"/>
                  </a:lnTo>
                  <a:lnTo>
                    <a:pt x="509" y="651"/>
                  </a:lnTo>
                  <a:lnTo>
                    <a:pt x="509" y="653"/>
                  </a:lnTo>
                  <a:lnTo>
                    <a:pt x="507" y="653"/>
                  </a:lnTo>
                  <a:lnTo>
                    <a:pt x="507" y="651"/>
                  </a:lnTo>
                  <a:lnTo>
                    <a:pt x="507" y="649"/>
                  </a:lnTo>
                  <a:lnTo>
                    <a:pt x="505" y="649"/>
                  </a:lnTo>
                  <a:lnTo>
                    <a:pt x="505" y="651"/>
                  </a:lnTo>
                  <a:lnTo>
                    <a:pt x="507" y="651"/>
                  </a:lnTo>
                  <a:lnTo>
                    <a:pt x="505" y="651"/>
                  </a:lnTo>
                  <a:lnTo>
                    <a:pt x="505" y="653"/>
                  </a:lnTo>
                  <a:lnTo>
                    <a:pt x="507" y="653"/>
                  </a:lnTo>
                  <a:lnTo>
                    <a:pt x="505" y="653"/>
                  </a:lnTo>
                  <a:lnTo>
                    <a:pt x="505" y="655"/>
                  </a:lnTo>
                  <a:lnTo>
                    <a:pt x="505" y="653"/>
                  </a:lnTo>
                  <a:lnTo>
                    <a:pt x="503" y="653"/>
                  </a:lnTo>
                  <a:lnTo>
                    <a:pt x="503" y="655"/>
                  </a:lnTo>
                  <a:lnTo>
                    <a:pt x="503" y="653"/>
                  </a:lnTo>
                  <a:lnTo>
                    <a:pt x="502" y="653"/>
                  </a:lnTo>
                  <a:lnTo>
                    <a:pt x="502" y="655"/>
                  </a:lnTo>
                  <a:lnTo>
                    <a:pt x="500" y="655"/>
                  </a:lnTo>
                  <a:lnTo>
                    <a:pt x="500" y="653"/>
                  </a:lnTo>
                  <a:lnTo>
                    <a:pt x="498" y="653"/>
                  </a:lnTo>
                  <a:lnTo>
                    <a:pt x="498" y="655"/>
                  </a:lnTo>
                  <a:lnTo>
                    <a:pt x="496" y="655"/>
                  </a:lnTo>
                  <a:lnTo>
                    <a:pt x="498" y="655"/>
                  </a:lnTo>
                  <a:lnTo>
                    <a:pt x="498" y="653"/>
                  </a:lnTo>
                  <a:lnTo>
                    <a:pt x="496" y="653"/>
                  </a:lnTo>
                  <a:lnTo>
                    <a:pt x="496" y="655"/>
                  </a:lnTo>
                  <a:lnTo>
                    <a:pt x="496" y="653"/>
                  </a:lnTo>
                  <a:lnTo>
                    <a:pt x="498" y="653"/>
                  </a:lnTo>
                  <a:lnTo>
                    <a:pt x="496" y="653"/>
                  </a:lnTo>
                  <a:lnTo>
                    <a:pt x="494" y="653"/>
                  </a:lnTo>
                  <a:lnTo>
                    <a:pt x="494" y="655"/>
                  </a:lnTo>
                  <a:lnTo>
                    <a:pt x="492" y="655"/>
                  </a:lnTo>
                  <a:lnTo>
                    <a:pt x="490" y="655"/>
                  </a:lnTo>
                  <a:lnTo>
                    <a:pt x="490" y="657"/>
                  </a:lnTo>
                  <a:lnTo>
                    <a:pt x="488" y="657"/>
                  </a:lnTo>
                  <a:lnTo>
                    <a:pt x="488" y="655"/>
                  </a:lnTo>
                  <a:lnTo>
                    <a:pt x="488" y="657"/>
                  </a:lnTo>
                  <a:lnTo>
                    <a:pt x="486" y="657"/>
                  </a:lnTo>
                  <a:lnTo>
                    <a:pt x="484" y="657"/>
                  </a:lnTo>
                  <a:lnTo>
                    <a:pt x="484" y="659"/>
                  </a:lnTo>
                  <a:lnTo>
                    <a:pt x="482" y="659"/>
                  </a:lnTo>
                  <a:lnTo>
                    <a:pt x="480" y="659"/>
                  </a:lnTo>
                  <a:lnTo>
                    <a:pt x="479" y="659"/>
                  </a:lnTo>
                  <a:lnTo>
                    <a:pt x="477" y="659"/>
                  </a:lnTo>
                  <a:lnTo>
                    <a:pt x="479" y="659"/>
                  </a:lnTo>
                  <a:lnTo>
                    <a:pt x="477" y="659"/>
                  </a:lnTo>
                  <a:lnTo>
                    <a:pt x="477" y="660"/>
                  </a:lnTo>
                  <a:lnTo>
                    <a:pt x="475" y="660"/>
                  </a:lnTo>
                  <a:lnTo>
                    <a:pt x="473" y="660"/>
                  </a:lnTo>
                  <a:lnTo>
                    <a:pt x="471" y="660"/>
                  </a:lnTo>
                  <a:lnTo>
                    <a:pt x="469" y="660"/>
                  </a:lnTo>
                  <a:lnTo>
                    <a:pt x="467" y="660"/>
                  </a:lnTo>
                  <a:lnTo>
                    <a:pt x="465" y="660"/>
                  </a:lnTo>
                  <a:lnTo>
                    <a:pt x="463" y="660"/>
                  </a:lnTo>
                  <a:lnTo>
                    <a:pt x="463" y="659"/>
                  </a:lnTo>
                  <a:lnTo>
                    <a:pt x="461" y="659"/>
                  </a:lnTo>
                  <a:lnTo>
                    <a:pt x="463" y="659"/>
                  </a:lnTo>
                  <a:lnTo>
                    <a:pt x="465" y="659"/>
                  </a:lnTo>
                  <a:lnTo>
                    <a:pt x="465" y="657"/>
                  </a:lnTo>
                  <a:lnTo>
                    <a:pt x="467" y="657"/>
                  </a:lnTo>
                  <a:lnTo>
                    <a:pt x="469" y="657"/>
                  </a:lnTo>
                  <a:lnTo>
                    <a:pt x="471" y="657"/>
                  </a:lnTo>
                  <a:lnTo>
                    <a:pt x="473" y="657"/>
                  </a:lnTo>
                  <a:lnTo>
                    <a:pt x="473" y="655"/>
                  </a:lnTo>
                  <a:lnTo>
                    <a:pt x="475" y="655"/>
                  </a:lnTo>
                  <a:lnTo>
                    <a:pt x="473" y="655"/>
                  </a:lnTo>
                  <a:lnTo>
                    <a:pt x="475" y="655"/>
                  </a:lnTo>
                  <a:lnTo>
                    <a:pt x="475" y="657"/>
                  </a:lnTo>
                  <a:lnTo>
                    <a:pt x="477" y="657"/>
                  </a:lnTo>
                  <a:lnTo>
                    <a:pt x="479" y="657"/>
                  </a:lnTo>
                  <a:lnTo>
                    <a:pt x="477" y="657"/>
                  </a:lnTo>
                  <a:lnTo>
                    <a:pt x="477" y="655"/>
                  </a:lnTo>
                  <a:lnTo>
                    <a:pt x="475" y="655"/>
                  </a:lnTo>
                  <a:lnTo>
                    <a:pt x="477" y="655"/>
                  </a:lnTo>
                  <a:lnTo>
                    <a:pt x="479" y="655"/>
                  </a:lnTo>
                  <a:lnTo>
                    <a:pt x="480" y="655"/>
                  </a:lnTo>
                  <a:lnTo>
                    <a:pt x="482" y="655"/>
                  </a:lnTo>
                  <a:lnTo>
                    <a:pt x="484" y="655"/>
                  </a:lnTo>
                  <a:lnTo>
                    <a:pt x="482" y="653"/>
                  </a:lnTo>
                  <a:lnTo>
                    <a:pt x="484" y="653"/>
                  </a:lnTo>
                  <a:lnTo>
                    <a:pt x="484" y="655"/>
                  </a:lnTo>
                  <a:lnTo>
                    <a:pt x="486" y="655"/>
                  </a:lnTo>
                  <a:lnTo>
                    <a:pt x="484" y="655"/>
                  </a:lnTo>
                  <a:lnTo>
                    <a:pt x="486" y="655"/>
                  </a:lnTo>
                  <a:lnTo>
                    <a:pt x="484" y="655"/>
                  </a:lnTo>
                  <a:lnTo>
                    <a:pt x="484" y="653"/>
                  </a:lnTo>
                  <a:lnTo>
                    <a:pt x="486" y="653"/>
                  </a:lnTo>
                  <a:lnTo>
                    <a:pt x="486" y="655"/>
                  </a:lnTo>
                  <a:lnTo>
                    <a:pt x="486" y="653"/>
                  </a:lnTo>
                  <a:lnTo>
                    <a:pt x="484" y="653"/>
                  </a:lnTo>
                  <a:lnTo>
                    <a:pt x="486" y="653"/>
                  </a:lnTo>
                  <a:lnTo>
                    <a:pt x="488" y="653"/>
                  </a:lnTo>
                  <a:lnTo>
                    <a:pt x="490" y="653"/>
                  </a:lnTo>
                  <a:lnTo>
                    <a:pt x="492" y="653"/>
                  </a:lnTo>
                  <a:lnTo>
                    <a:pt x="494" y="653"/>
                  </a:lnTo>
                  <a:lnTo>
                    <a:pt x="492" y="653"/>
                  </a:lnTo>
                  <a:lnTo>
                    <a:pt x="490" y="653"/>
                  </a:lnTo>
                  <a:lnTo>
                    <a:pt x="492" y="653"/>
                  </a:lnTo>
                  <a:lnTo>
                    <a:pt x="490" y="653"/>
                  </a:lnTo>
                  <a:lnTo>
                    <a:pt x="492" y="653"/>
                  </a:lnTo>
                  <a:lnTo>
                    <a:pt x="492" y="651"/>
                  </a:lnTo>
                  <a:lnTo>
                    <a:pt x="490" y="651"/>
                  </a:lnTo>
                  <a:lnTo>
                    <a:pt x="492" y="651"/>
                  </a:lnTo>
                  <a:lnTo>
                    <a:pt x="494" y="651"/>
                  </a:lnTo>
                  <a:lnTo>
                    <a:pt x="496" y="651"/>
                  </a:lnTo>
                  <a:lnTo>
                    <a:pt x="498" y="651"/>
                  </a:lnTo>
                  <a:lnTo>
                    <a:pt x="500" y="651"/>
                  </a:lnTo>
                  <a:lnTo>
                    <a:pt x="498" y="651"/>
                  </a:lnTo>
                  <a:lnTo>
                    <a:pt x="500" y="651"/>
                  </a:lnTo>
                  <a:lnTo>
                    <a:pt x="498" y="651"/>
                  </a:lnTo>
                  <a:lnTo>
                    <a:pt x="500" y="651"/>
                  </a:lnTo>
                  <a:lnTo>
                    <a:pt x="498" y="651"/>
                  </a:lnTo>
                  <a:lnTo>
                    <a:pt x="496" y="651"/>
                  </a:lnTo>
                  <a:lnTo>
                    <a:pt x="494" y="651"/>
                  </a:lnTo>
                  <a:lnTo>
                    <a:pt x="492" y="651"/>
                  </a:lnTo>
                  <a:lnTo>
                    <a:pt x="492" y="649"/>
                  </a:lnTo>
                  <a:lnTo>
                    <a:pt x="494" y="649"/>
                  </a:lnTo>
                  <a:lnTo>
                    <a:pt x="496" y="651"/>
                  </a:lnTo>
                  <a:lnTo>
                    <a:pt x="496" y="649"/>
                  </a:lnTo>
                  <a:lnTo>
                    <a:pt x="494" y="649"/>
                  </a:lnTo>
                  <a:lnTo>
                    <a:pt x="492" y="649"/>
                  </a:lnTo>
                  <a:lnTo>
                    <a:pt x="492" y="647"/>
                  </a:lnTo>
                  <a:lnTo>
                    <a:pt x="494" y="647"/>
                  </a:lnTo>
                  <a:lnTo>
                    <a:pt x="496" y="647"/>
                  </a:lnTo>
                  <a:lnTo>
                    <a:pt x="496" y="649"/>
                  </a:lnTo>
                  <a:lnTo>
                    <a:pt x="498" y="649"/>
                  </a:lnTo>
                  <a:lnTo>
                    <a:pt x="498" y="647"/>
                  </a:lnTo>
                  <a:lnTo>
                    <a:pt x="500" y="647"/>
                  </a:lnTo>
                  <a:lnTo>
                    <a:pt x="498" y="647"/>
                  </a:lnTo>
                  <a:lnTo>
                    <a:pt x="500" y="647"/>
                  </a:lnTo>
                  <a:lnTo>
                    <a:pt x="498" y="647"/>
                  </a:lnTo>
                  <a:lnTo>
                    <a:pt x="498" y="645"/>
                  </a:lnTo>
                  <a:lnTo>
                    <a:pt x="496" y="645"/>
                  </a:lnTo>
                  <a:lnTo>
                    <a:pt x="498" y="645"/>
                  </a:lnTo>
                  <a:lnTo>
                    <a:pt x="500" y="645"/>
                  </a:lnTo>
                  <a:lnTo>
                    <a:pt x="500" y="643"/>
                  </a:lnTo>
                  <a:lnTo>
                    <a:pt x="502" y="643"/>
                  </a:lnTo>
                  <a:lnTo>
                    <a:pt x="503" y="643"/>
                  </a:lnTo>
                  <a:lnTo>
                    <a:pt x="503" y="645"/>
                  </a:lnTo>
                  <a:lnTo>
                    <a:pt x="505" y="645"/>
                  </a:lnTo>
                  <a:lnTo>
                    <a:pt x="505" y="647"/>
                  </a:lnTo>
                  <a:lnTo>
                    <a:pt x="503" y="647"/>
                  </a:lnTo>
                  <a:lnTo>
                    <a:pt x="505" y="647"/>
                  </a:lnTo>
                  <a:lnTo>
                    <a:pt x="505" y="649"/>
                  </a:lnTo>
                  <a:lnTo>
                    <a:pt x="505" y="647"/>
                  </a:lnTo>
                  <a:lnTo>
                    <a:pt x="503" y="647"/>
                  </a:lnTo>
                  <a:lnTo>
                    <a:pt x="505" y="647"/>
                  </a:lnTo>
                  <a:lnTo>
                    <a:pt x="505" y="645"/>
                  </a:lnTo>
                  <a:lnTo>
                    <a:pt x="505" y="647"/>
                  </a:lnTo>
                  <a:lnTo>
                    <a:pt x="507" y="647"/>
                  </a:lnTo>
                  <a:lnTo>
                    <a:pt x="507" y="645"/>
                  </a:lnTo>
                  <a:lnTo>
                    <a:pt x="509" y="645"/>
                  </a:lnTo>
                  <a:lnTo>
                    <a:pt x="507" y="645"/>
                  </a:lnTo>
                  <a:lnTo>
                    <a:pt x="507" y="643"/>
                  </a:lnTo>
                  <a:lnTo>
                    <a:pt x="509" y="643"/>
                  </a:lnTo>
                  <a:lnTo>
                    <a:pt x="511" y="643"/>
                  </a:lnTo>
                  <a:lnTo>
                    <a:pt x="509" y="643"/>
                  </a:lnTo>
                  <a:lnTo>
                    <a:pt x="507" y="643"/>
                  </a:lnTo>
                  <a:lnTo>
                    <a:pt x="505" y="643"/>
                  </a:lnTo>
                  <a:lnTo>
                    <a:pt x="503" y="643"/>
                  </a:lnTo>
                  <a:lnTo>
                    <a:pt x="503" y="641"/>
                  </a:lnTo>
                  <a:lnTo>
                    <a:pt x="502" y="641"/>
                  </a:lnTo>
                  <a:lnTo>
                    <a:pt x="502" y="643"/>
                  </a:lnTo>
                  <a:lnTo>
                    <a:pt x="500" y="643"/>
                  </a:lnTo>
                  <a:lnTo>
                    <a:pt x="500" y="641"/>
                  </a:lnTo>
                  <a:lnTo>
                    <a:pt x="498" y="641"/>
                  </a:lnTo>
                  <a:lnTo>
                    <a:pt x="500" y="641"/>
                  </a:lnTo>
                  <a:lnTo>
                    <a:pt x="498" y="641"/>
                  </a:lnTo>
                  <a:lnTo>
                    <a:pt x="498" y="639"/>
                  </a:lnTo>
                  <a:lnTo>
                    <a:pt x="496" y="639"/>
                  </a:lnTo>
                  <a:lnTo>
                    <a:pt x="498" y="639"/>
                  </a:lnTo>
                  <a:lnTo>
                    <a:pt x="498" y="637"/>
                  </a:lnTo>
                  <a:lnTo>
                    <a:pt x="500" y="637"/>
                  </a:lnTo>
                  <a:lnTo>
                    <a:pt x="500" y="636"/>
                  </a:lnTo>
                  <a:lnTo>
                    <a:pt x="502" y="636"/>
                  </a:lnTo>
                  <a:lnTo>
                    <a:pt x="503" y="636"/>
                  </a:lnTo>
                  <a:lnTo>
                    <a:pt x="505" y="636"/>
                  </a:lnTo>
                  <a:lnTo>
                    <a:pt x="507" y="636"/>
                  </a:lnTo>
                  <a:lnTo>
                    <a:pt x="507" y="634"/>
                  </a:lnTo>
                  <a:lnTo>
                    <a:pt x="509" y="634"/>
                  </a:lnTo>
                  <a:lnTo>
                    <a:pt x="509" y="636"/>
                  </a:lnTo>
                  <a:lnTo>
                    <a:pt x="509" y="634"/>
                  </a:lnTo>
                  <a:lnTo>
                    <a:pt x="509" y="636"/>
                  </a:lnTo>
                  <a:lnTo>
                    <a:pt x="511" y="636"/>
                  </a:lnTo>
                  <a:lnTo>
                    <a:pt x="509" y="636"/>
                  </a:lnTo>
                  <a:lnTo>
                    <a:pt x="511" y="636"/>
                  </a:lnTo>
                  <a:lnTo>
                    <a:pt x="511" y="634"/>
                  </a:lnTo>
                  <a:lnTo>
                    <a:pt x="509" y="634"/>
                  </a:lnTo>
                  <a:lnTo>
                    <a:pt x="511" y="634"/>
                  </a:lnTo>
                  <a:lnTo>
                    <a:pt x="513" y="634"/>
                  </a:lnTo>
                  <a:lnTo>
                    <a:pt x="515" y="634"/>
                  </a:lnTo>
                  <a:lnTo>
                    <a:pt x="513" y="634"/>
                  </a:lnTo>
                  <a:lnTo>
                    <a:pt x="513" y="636"/>
                  </a:lnTo>
                  <a:lnTo>
                    <a:pt x="515" y="636"/>
                  </a:lnTo>
                  <a:lnTo>
                    <a:pt x="515" y="634"/>
                  </a:lnTo>
                  <a:lnTo>
                    <a:pt x="517" y="634"/>
                  </a:lnTo>
                  <a:close/>
                  <a:moveTo>
                    <a:pt x="561" y="632"/>
                  </a:moveTo>
                  <a:lnTo>
                    <a:pt x="561" y="634"/>
                  </a:lnTo>
                  <a:lnTo>
                    <a:pt x="559" y="634"/>
                  </a:lnTo>
                  <a:lnTo>
                    <a:pt x="559" y="632"/>
                  </a:lnTo>
                  <a:lnTo>
                    <a:pt x="561" y="632"/>
                  </a:lnTo>
                  <a:lnTo>
                    <a:pt x="563" y="632"/>
                  </a:lnTo>
                  <a:lnTo>
                    <a:pt x="561" y="632"/>
                  </a:lnTo>
                  <a:lnTo>
                    <a:pt x="563" y="632"/>
                  </a:lnTo>
                  <a:lnTo>
                    <a:pt x="561" y="632"/>
                  </a:lnTo>
                  <a:close/>
                  <a:moveTo>
                    <a:pt x="569" y="630"/>
                  </a:moveTo>
                  <a:lnTo>
                    <a:pt x="571" y="630"/>
                  </a:lnTo>
                  <a:lnTo>
                    <a:pt x="573" y="630"/>
                  </a:lnTo>
                  <a:lnTo>
                    <a:pt x="573" y="632"/>
                  </a:lnTo>
                  <a:lnTo>
                    <a:pt x="571" y="632"/>
                  </a:lnTo>
                  <a:lnTo>
                    <a:pt x="569" y="632"/>
                  </a:lnTo>
                  <a:lnTo>
                    <a:pt x="567" y="632"/>
                  </a:lnTo>
                  <a:lnTo>
                    <a:pt x="565" y="632"/>
                  </a:lnTo>
                  <a:lnTo>
                    <a:pt x="563" y="632"/>
                  </a:lnTo>
                  <a:lnTo>
                    <a:pt x="565" y="632"/>
                  </a:lnTo>
                  <a:lnTo>
                    <a:pt x="565" y="630"/>
                  </a:lnTo>
                  <a:lnTo>
                    <a:pt x="567" y="632"/>
                  </a:lnTo>
                  <a:lnTo>
                    <a:pt x="567" y="630"/>
                  </a:lnTo>
                  <a:lnTo>
                    <a:pt x="567" y="632"/>
                  </a:lnTo>
                  <a:lnTo>
                    <a:pt x="567" y="630"/>
                  </a:lnTo>
                  <a:lnTo>
                    <a:pt x="569" y="630"/>
                  </a:lnTo>
                  <a:close/>
                  <a:moveTo>
                    <a:pt x="582" y="630"/>
                  </a:moveTo>
                  <a:lnTo>
                    <a:pt x="584" y="630"/>
                  </a:lnTo>
                  <a:lnTo>
                    <a:pt x="584" y="628"/>
                  </a:lnTo>
                  <a:lnTo>
                    <a:pt x="584" y="630"/>
                  </a:lnTo>
                  <a:lnTo>
                    <a:pt x="584" y="628"/>
                  </a:lnTo>
                  <a:lnTo>
                    <a:pt x="586" y="628"/>
                  </a:lnTo>
                  <a:lnTo>
                    <a:pt x="586" y="630"/>
                  </a:lnTo>
                  <a:lnTo>
                    <a:pt x="584" y="630"/>
                  </a:lnTo>
                  <a:lnTo>
                    <a:pt x="584" y="632"/>
                  </a:lnTo>
                  <a:lnTo>
                    <a:pt x="582" y="632"/>
                  </a:lnTo>
                  <a:lnTo>
                    <a:pt x="580" y="632"/>
                  </a:lnTo>
                  <a:lnTo>
                    <a:pt x="578" y="632"/>
                  </a:lnTo>
                  <a:lnTo>
                    <a:pt x="578" y="630"/>
                  </a:lnTo>
                  <a:lnTo>
                    <a:pt x="576" y="630"/>
                  </a:lnTo>
                  <a:lnTo>
                    <a:pt x="576" y="632"/>
                  </a:lnTo>
                  <a:lnTo>
                    <a:pt x="576" y="630"/>
                  </a:lnTo>
                  <a:lnTo>
                    <a:pt x="575" y="630"/>
                  </a:lnTo>
                  <a:lnTo>
                    <a:pt x="576" y="630"/>
                  </a:lnTo>
                  <a:lnTo>
                    <a:pt x="578" y="630"/>
                  </a:lnTo>
                  <a:lnTo>
                    <a:pt x="580" y="630"/>
                  </a:lnTo>
                  <a:lnTo>
                    <a:pt x="582" y="630"/>
                  </a:lnTo>
                  <a:lnTo>
                    <a:pt x="584" y="630"/>
                  </a:lnTo>
                  <a:lnTo>
                    <a:pt x="582" y="630"/>
                  </a:lnTo>
                  <a:lnTo>
                    <a:pt x="582" y="628"/>
                  </a:lnTo>
                  <a:lnTo>
                    <a:pt x="582" y="630"/>
                  </a:lnTo>
                  <a:close/>
                  <a:moveTo>
                    <a:pt x="590" y="628"/>
                  </a:moveTo>
                  <a:lnTo>
                    <a:pt x="590" y="626"/>
                  </a:lnTo>
                  <a:lnTo>
                    <a:pt x="590" y="628"/>
                  </a:lnTo>
                  <a:close/>
                  <a:moveTo>
                    <a:pt x="548" y="626"/>
                  </a:moveTo>
                  <a:lnTo>
                    <a:pt x="550" y="626"/>
                  </a:lnTo>
                  <a:lnTo>
                    <a:pt x="551" y="626"/>
                  </a:lnTo>
                  <a:lnTo>
                    <a:pt x="550" y="626"/>
                  </a:lnTo>
                  <a:lnTo>
                    <a:pt x="550" y="628"/>
                  </a:lnTo>
                  <a:lnTo>
                    <a:pt x="551" y="628"/>
                  </a:lnTo>
                  <a:lnTo>
                    <a:pt x="553" y="628"/>
                  </a:lnTo>
                  <a:lnTo>
                    <a:pt x="551" y="628"/>
                  </a:lnTo>
                  <a:lnTo>
                    <a:pt x="553" y="628"/>
                  </a:lnTo>
                  <a:lnTo>
                    <a:pt x="555" y="628"/>
                  </a:lnTo>
                  <a:lnTo>
                    <a:pt x="553" y="628"/>
                  </a:lnTo>
                  <a:lnTo>
                    <a:pt x="553" y="630"/>
                  </a:lnTo>
                  <a:lnTo>
                    <a:pt x="551" y="630"/>
                  </a:lnTo>
                  <a:lnTo>
                    <a:pt x="551" y="628"/>
                  </a:lnTo>
                  <a:lnTo>
                    <a:pt x="551" y="630"/>
                  </a:lnTo>
                  <a:lnTo>
                    <a:pt x="553" y="630"/>
                  </a:lnTo>
                  <a:lnTo>
                    <a:pt x="555" y="630"/>
                  </a:lnTo>
                  <a:lnTo>
                    <a:pt x="557" y="630"/>
                  </a:lnTo>
                  <a:lnTo>
                    <a:pt x="555" y="630"/>
                  </a:lnTo>
                  <a:lnTo>
                    <a:pt x="553" y="630"/>
                  </a:lnTo>
                  <a:lnTo>
                    <a:pt x="553" y="632"/>
                  </a:lnTo>
                  <a:lnTo>
                    <a:pt x="551" y="632"/>
                  </a:lnTo>
                  <a:lnTo>
                    <a:pt x="550" y="632"/>
                  </a:lnTo>
                  <a:lnTo>
                    <a:pt x="550" y="630"/>
                  </a:lnTo>
                  <a:lnTo>
                    <a:pt x="550" y="632"/>
                  </a:lnTo>
                  <a:lnTo>
                    <a:pt x="548" y="632"/>
                  </a:lnTo>
                  <a:lnTo>
                    <a:pt x="546" y="632"/>
                  </a:lnTo>
                  <a:lnTo>
                    <a:pt x="544" y="632"/>
                  </a:lnTo>
                  <a:lnTo>
                    <a:pt x="542" y="632"/>
                  </a:lnTo>
                  <a:lnTo>
                    <a:pt x="542" y="630"/>
                  </a:lnTo>
                  <a:lnTo>
                    <a:pt x="540" y="630"/>
                  </a:lnTo>
                  <a:lnTo>
                    <a:pt x="540" y="628"/>
                  </a:lnTo>
                  <a:lnTo>
                    <a:pt x="542" y="628"/>
                  </a:lnTo>
                  <a:lnTo>
                    <a:pt x="544" y="628"/>
                  </a:lnTo>
                  <a:lnTo>
                    <a:pt x="544" y="626"/>
                  </a:lnTo>
                  <a:lnTo>
                    <a:pt x="546" y="626"/>
                  </a:lnTo>
                  <a:lnTo>
                    <a:pt x="548" y="626"/>
                  </a:lnTo>
                  <a:close/>
                  <a:moveTo>
                    <a:pt x="592" y="626"/>
                  </a:moveTo>
                  <a:lnTo>
                    <a:pt x="594" y="626"/>
                  </a:lnTo>
                  <a:lnTo>
                    <a:pt x="592" y="626"/>
                  </a:lnTo>
                  <a:lnTo>
                    <a:pt x="590" y="626"/>
                  </a:lnTo>
                  <a:lnTo>
                    <a:pt x="588" y="626"/>
                  </a:lnTo>
                  <a:lnTo>
                    <a:pt x="590" y="626"/>
                  </a:lnTo>
                  <a:lnTo>
                    <a:pt x="592" y="626"/>
                  </a:lnTo>
                  <a:close/>
                  <a:moveTo>
                    <a:pt x="567" y="622"/>
                  </a:moveTo>
                  <a:lnTo>
                    <a:pt x="567" y="624"/>
                  </a:lnTo>
                  <a:lnTo>
                    <a:pt x="565" y="624"/>
                  </a:lnTo>
                  <a:lnTo>
                    <a:pt x="563" y="624"/>
                  </a:lnTo>
                  <a:lnTo>
                    <a:pt x="563" y="626"/>
                  </a:lnTo>
                  <a:lnTo>
                    <a:pt x="565" y="626"/>
                  </a:lnTo>
                  <a:lnTo>
                    <a:pt x="567" y="626"/>
                  </a:lnTo>
                  <a:lnTo>
                    <a:pt x="569" y="626"/>
                  </a:lnTo>
                  <a:lnTo>
                    <a:pt x="569" y="628"/>
                  </a:lnTo>
                  <a:lnTo>
                    <a:pt x="567" y="628"/>
                  </a:lnTo>
                  <a:lnTo>
                    <a:pt x="565" y="628"/>
                  </a:lnTo>
                  <a:lnTo>
                    <a:pt x="563" y="628"/>
                  </a:lnTo>
                  <a:lnTo>
                    <a:pt x="561" y="628"/>
                  </a:lnTo>
                  <a:lnTo>
                    <a:pt x="561" y="630"/>
                  </a:lnTo>
                  <a:lnTo>
                    <a:pt x="563" y="630"/>
                  </a:lnTo>
                  <a:lnTo>
                    <a:pt x="561" y="630"/>
                  </a:lnTo>
                  <a:lnTo>
                    <a:pt x="559" y="630"/>
                  </a:lnTo>
                  <a:lnTo>
                    <a:pt x="559" y="628"/>
                  </a:lnTo>
                  <a:lnTo>
                    <a:pt x="561" y="628"/>
                  </a:lnTo>
                  <a:lnTo>
                    <a:pt x="559" y="628"/>
                  </a:lnTo>
                  <a:lnTo>
                    <a:pt x="559" y="626"/>
                  </a:lnTo>
                  <a:lnTo>
                    <a:pt x="561" y="626"/>
                  </a:lnTo>
                  <a:lnTo>
                    <a:pt x="561" y="624"/>
                  </a:lnTo>
                  <a:lnTo>
                    <a:pt x="561" y="626"/>
                  </a:lnTo>
                  <a:lnTo>
                    <a:pt x="559" y="626"/>
                  </a:lnTo>
                  <a:lnTo>
                    <a:pt x="557" y="626"/>
                  </a:lnTo>
                  <a:lnTo>
                    <a:pt x="557" y="624"/>
                  </a:lnTo>
                  <a:lnTo>
                    <a:pt x="559" y="624"/>
                  </a:lnTo>
                  <a:lnTo>
                    <a:pt x="561" y="624"/>
                  </a:lnTo>
                  <a:lnTo>
                    <a:pt x="561" y="622"/>
                  </a:lnTo>
                  <a:lnTo>
                    <a:pt x="561" y="624"/>
                  </a:lnTo>
                  <a:lnTo>
                    <a:pt x="563" y="624"/>
                  </a:lnTo>
                  <a:lnTo>
                    <a:pt x="561" y="624"/>
                  </a:lnTo>
                  <a:lnTo>
                    <a:pt x="563" y="624"/>
                  </a:lnTo>
                  <a:lnTo>
                    <a:pt x="565" y="622"/>
                  </a:lnTo>
                  <a:lnTo>
                    <a:pt x="567" y="622"/>
                  </a:lnTo>
                  <a:close/>
                  <a:moveTo>
                    <a:pt x="682" y="620"/>
                  </a:moveTo>
                  <a:lnTo>
                    <a:pt x="684" y="620"/>
                  </a:lnTo>
                  <a:lnTo>
                    <a:pt x="682" y="620"/>
                  </a:lnTo>
                  <a:close/>
                  <a:moveTo>
                    <a:pt x="672" y="620"/>
                  </a:moveTo>
                  <a:lnTo>
                    <a:pt x="671" y="620"/>
                  </a:lnTo>
                  <a:lnTo>
                    <a:pt x="672" y="620"/>
                  </a:lnTo>
                  <a:lnTo>
                    <a:pt x="671" y="620"/>
                  </a:lnTo>
                  <a:lnTo>
                    <a:pt x="672" y="620"/>
                  </a:lnTo>
                  <a:close/>
                  <a:moveTo>
                    <a:pt x="684" y="618"/>
                  </a:moveTo>
                  <a:lnTo>
                    <a:pt x="686" y="618"/>
                  </a:lnTo>
                  <a:lnTo>
                    <a:pt x="686" y="620"/>
                  </a:lnTo>
                  <a:lnTo>
                    <a:pt x="688" y="620"/>
                  </a:lnTo>
                  <a:lnTo>
                    <a:pt x="686" y="620"/>
                  </a:lnTo>
                  <a:lnTo>
                    <a:pt x="684" y="620"/>
                  </a:lnTo>
                  <a:lnTo>
                    <a:pt x="684" y="618"/>
                  </a:lnTo>
                  <a:lnTo>
                    <a:pt x="682" y="618"/>
                  </a:lnTo>
                  <a:lnTo>
                    <a:pt x="684" y="618"/>
                  </a:lnTo>
                  <a:close/>
                  <a:moveTo>
                    <a:pt x="671" y="618"/>
                  </a:moveTo>
                  <a:lnTo>
                    <a:pt x="669" y="618"/>
                  </a:lnTo>
                  <a:lnTo>
                    <a:pt x="671" y="618"/>
                  </a:lnTo>
                  <a:lnTo>
                    <a:pt x="671" y="620"/>
                  </a:lnTo>
                  <a:lnTo>
                    <a:pt x="671" y="618"/>
                  </a:lnTo>
                  <a:lnTo>
                    <a:pt x="669" y="618"/>
                  </a:lnTo>
                  <a:lnTo>
                    <a:pt x="671" y="618"/>
                  </a:lnTo>
                  <a:close/>
                  <a:moveTo>
                    <a:pt x="672" y="616"/>
                  </a:moveTo>
                  <a:lnTo>
                    <a:pt x="674" y="616"/>
                  </a:lnTo>
                  <a:lnTo>
                    <a:pt x="676" y="616"/>
                  </a:lnTo>
                  <a:lnTo>
                    <a:pt x="676" y="618"/>
                  </a:lnTo>
                  <a:lnTo>
                    <a:pt x="676" y="616"/>
                  </a:lnTo>
                  <a:lnTo>
                    <a:pt x="678" y="616"/>
                  </a:lnTo>
                  <a:lnTo>
                    <a:pt x="678" y="618"/>
                  </a:lnTo>
                  <a:lnTo>
                    <a:pt x="678" y="616"/>
                  </a:lnTo>
                  <a:lnTo>
                    <a:pt x="680" y="618"/>
                  </a:lnTo>
                  <a:lnTo>
                    <a:pt x="678" y="618"/>
                  </a:lnTo>
                  <a:lnTo>
                    <a:pt x="680" y="618"/>
                  </a:lnTo>
                  <a:lnTo>
                    <a:pt x="680" y="620"/>
                  </a:lnTo>
                  <a:lnTo>
                    <a:pt x="678" y="620"/>
                  </a:lnTo>
                  <a:lnTo>
                    <a:pt x="676" y="620"/>
                  </a:lnTo>
                  <a:lnTo>
                    <a:pt x="678" y="620"/>
                  </a:lnTo>
                  <a:lnTo>
                    <a:pt x="676" y="620"/>
                  </a:lnTo>
                  <a:lnTo>
                    <a:pt x="674" y="620"/>
                  </a:lnTo>
                  <a:lnTo>
                    <a:pt x="674" y="618"/>
                  </a:lnTo>
                  <a:lnTo>
                    <a:pt x="672" y="618"/>
                  </a:lnTo>
                  <a:lnTo>
                    <a:pt x="671" y="618"/>
                  </a:lnTo>
                  <a:lnTo>
                    <a:pt x="671" y="616"/>
                  </a:lnTo>
                  <a:lnTo>
                    <a:pt x="672" y="616"/>
                  </a:lnTo>
                  <a:close/>
                  <a:moveTo>
                    <a:pt x="692" y="611"/>
                  </a:moveTo>
                  <a:lnTo>
                    <a:pt x="690" y="611"/>
                  </a:lnTo>
                  <a:lnTo>
                    <a:pt x="692" y="611"/>
                  </a:lnTo>
                  <a:lnTo>
                    <a:pt x="690" y="611"/>
                  </a:lnTo>
                  <a:lnTo>
                    <a:pt x="692" y="611"/>
                  </a:lnTo>
                  <a:close/>
                  <a:moveTo>
                    <a:pt x="1907" y="607"/>
                  </a:moveTo>
                  <a:lnTo>
                    <a:pt x="1905" y="607"/>
                  </a:lnTo>
                  <a:lnTo>
                    <a:pt x="1907" y="607"/>
                  </a:lnTo>
                  <a:close/>
                  <a:moveTo>
                    <a:pt x="1907" y="607"/>
                  </a:moveTo>
                  <a:lnTo>
                    <a:pt x="1909" y="607"/>
                  </a:lnTo>
                  <a:lnTo>
                    <a:pt x="1907" y="607"/>
                  </a:lnTo>
                  <a:lnTo>
                    <a:pt x="1905" y="607"/>
                  </a:lnTo>
                  <a:lnTo>
                    <a:pt x="1907" y="607"/>
                  </a:lnTo>
                  <a:close/>
                  <a:moveTo>
                    <a:pt x="1905" y="605"/>
                  </a:moveTo>
                  <a:lnTo>
                    <a:pt x="1905" y="607"/>
                  </a:lnTo>
                  <a:lnTo>
                    <a:pt x="1905" y="605"/>
                  </a:lnTo>
                  <a:lnTo>
                    <a:pt x="1905" y="607"/>
                  </a:lnTo>
                  <a:lnTo>
                    <a:pt x="1905" y="605"/>
                  </a:lnTo>
                  <a:close/>
                  <a:moveTo>
                    <a:pt x="1911" y="605"/>
                  </a:moveTo>
                  <a:lnTo>
                    <a:pt x="1909" y="605"/>
                  </a:lnTo>
                  <a:lnTo>
                    <a:pt x="1911" y="605"/>
                  </a:lnTo>
                  <a:close/>
                  <a:moveTo>
                    <a:pt x="1842" y="605"/>
                  </a:moveTo>
                  <a:lnTo>
                    <a:pt x="1840" y="605"/>
                  </a:lnTo>
                  <a:lnTo>
                    <a:pt x="1842" y="605"/>
                  </a:lnTo>
                  <a:close/>
                  <a:moveTo>
                    <a:pt x="1907" y="605"/>
                  </a:moveTo>
                  <a:lnTo>
                    <a:pt x="1905" y="605"/>
                  </a:lnTo>
                  <a:lnTo>
                    <a:pt x="1907" y="605"/>
                  </a:lnTo>
                  <a:lnTo>
                    <a:pt x="1905" y="605"/>
                  </a:lnTo>
                  <a:lnTo>
                    <a:pt x="1907" y="605"/>
                  </a:lnTo>
                  <a:close/>
                  <a:moveTo>
                    <a:pt x="801" y="603"/>
                  </a:moveTo>
                  <a:lnTo>
                    <a:pt x="801" y="605"/>
                  </a:lnTo>
                  <a:lnTo>
                    <a:pt x="803" y="605"/>
                  </a:lnTo>
                  <a:lnTo>
                    <a:pt x="801" y="605"/>
                  </a:lnTo>
                  <a:lnTo>
                    <a:pt x="801" y="607"/>
                  </a:lnTo>
                  <a:lnTo>
                    <a:pt x="799" y="607"/>
                  </a:lnTo>
                  <a:lnTo>
                    <a:pt x="801" y="607"/>
                  </a:lnTo>
                  <a:lnTo>
                    <a:pt x="799" y="607"/>
                  </a:lnTo>
                  <a:lnTo>
                    <a:pt x="799" y="605"/>
                  </a:lnTo>
                  <a:lnTo>
                    <a:pt x="799" y="603"/>
                  </a:lnTo>
                  <a:lnTo>
                    <a:pt x="801" y="603"/>
                  </a:lnTo>
                  <a:close/>
                  <a:moveTo>
                    <a:pt x="1821" y="603"/>
                  </a:moveTo>
                  <a:lnTo>
                    <a:pt x="1821" y="605"/>
                  </a:lnTo>
                  <a:lnTo>
                    <a:pt x="1819" y="605"/>
                  </a:lnTo>
                  <a:lnTo>
                    <a:pt x="1819" y="603"/>
                  </a:lnTo>
                  <a:lnTo>
                    <a:pt x="1821" y="603"/>
                  </a:lnTo>
                  <a:close/>
                  <a:moveTo>
                    <a:pt x="1800" y="603"/>
                  </a:moveTo>
                  <a:lnTo>
                    <a:pt x="1800" y="605"/>
                  </a:lnTo>
                  <a:lnTo>
                    <a:pt x="1798" y="605"/>
                  </a:lnTo>
                  <a:lnTo>
                    <a:pt x="1798" y="607"/>
                  </a:lnTo>
                  <a:lnTo>
                    <a:pt x="1798" y="605"/>
                  </a:lnTo>
                  <a:lnTo>
                    <a:pt x="1798" y="603"/>
                  </a:lnTo>
                  <a:lnTo>
                    <a:pt x="1800" y="603"/>
                  </a:lnTo>
                  <a:lnTo>
                    <a:pt x="1798" y="603"/>
                  </a:lnTo>
                  <a:lnTo>
                    <a:pt x="1800" y="603"/>
                  </a:lnTo>
                  <a:close/>
                  <a:moveTo>
                    <a:pt x="795" y="603"/>
                  </a:moveTo>
                  <a:lnTo>
                    <a:pt x="795" y="605"/>
                  </a:lnTo>
                  <a:lnTo>
                    <a:pt x="793" y="605"/>
                  </a:lnTo>
                  <a:lnTo>
                    <a:pt x="792" y="605"/>
                  </a:lnTo>
                  <a:lnTo>
                    <a:pt x="790" y="605"/>
                  </a:lnTo>
                  <a:lnTo>
                    <a:pt x="792" y="605"/>
                  </a:lnTo>
                  <a:lnTo>
                    <a:pt x="792" y="603"/>
                  </a:lnTo>
                  <a:lnTo>
                    <a:pt x="793" y="603"/>
                  </a:lnTo>
                  <a:lnTo>
                    <a:pt x="795" y="603"/>
                  </a:lnTo>
                  <a:close/>
                  <a:moveTo>
                    <a:pt x="1888" y="603"/>
                  </a:moveTo>
                  <a:lnTo>
                    <a:pt x="1890" y="603"/>
                  </a:lnTo>
                  <a:lnTo>
                    <a:pt x="1888" y="603"/>
                  </a:lnTo>
                  <a:close/>
                  <a:moveTo>
                    <a:pt x="1886" y="603"/>
                  </a:moveTo>
                  <a:lnTo>
                    <a:pt x="1884" y="603"/>
                  </a:lnTo>
                  <a:lnTo>
                    <a:pt x="1886" y="603"/>
                  </a:lnTo>
                  <a:lnTo>
                    <a:pt x="1886" y="601"/>
                  </a:lnTo>
                  <a:lnTo>
                    <a:pt x="1886" y="603"/>
                  </a:lnTo>
                  <a:close/>
                  <a:moveTo>
                    <a:pt x="1859" y="601"/>
                  </a:moveTo>
                  <a:lnTo>
                    <a:pt x="1859" y="603"/>
                  </a:lnTo>
                  <a:lnTo>
                    <a:pt x="1859" y="601"/>
                  </a:lnTo>
                  <a:lnTo>
                    <a:pt x="1857" y="601"/>
                  </a:lnTo>
                  <a:lnTo>
                    <a:pt x="1859" y="601"/>
                  </a:lnTo>
                  <a:close/>
                  <a:moveTo>
                    <a:pt x="1830" y="601"/>
                  </a:moveTo>
                  <a:lnTo>
                    <a:pt x="1832" y="601"/>
                  </a:lnTo>
                  <a:lnTo>
                    <a:pt x="1834" y="601"/>
                  </a:lnTo>
                  <a:lnTo>
                    <a:pt x="1832" y="601"/>
                  </a:lnTo>
                  <a:lnTo>
                    <a:pt x="1834" y="601"/>
                  </a:lnTo>
                  <a:lnTo>
                    <a:pt x="1834" y="603"/>
                  </a:lnTo>
                  <a:lnTo>
                    <a:pt x="1832" y="603"/>
                  </a:lnTo>
                  <a:lnTo>
                    <a:pt x="1834" y="603"/>
                  </a:lnTo>
                  <a:lnTo>
                    <a:pt x="1832" y="603"/>
                  </a:lnTo>
                  <a:lnTo>
                    <a:pt x="1830" y="603"/>
                  </a:lnTo>
                  <a:lnTo>
                    <a:pt x="1832" y="603"/>
                  </a:lnTo>
                  <a:lnTo>
                    <a:pt x="1832" y="605"/>
                  </a:lnTo>
                  <a:lnTo>
                    <a:pt x="1832" y="603"/>
                  </a:lnTo>
                  <a:lnTo>
                    <a:pt x="1832" y="605"/>
                  </a:lnTo>
                  <a:lnTo>
                    <a:pt x="1834" y="605"/>
                  </a:lnTo>
                  <a:lnTo>
                    <a:pt x="1832" y="605"/>
                  </a:lnTo>
                  <a:lnTo>
                    <a:pt x="1834" y="605"/>
                  </a:lnTo>
                  <a:lnTo>
                    <a:pt x="1832" y="607"/>
                  </a:lnTo>
                  <a:lnTo>
                    <a:pt x="1832" y="605"/>
                  </a:lnTo>
                  <a:lnTo>
                    <a:pt x="1832" y="607"/>
                  </a:lnTo>
                  <a:lnTo>
                    <a:pt x="1830" y="607"/>
                  </a:lnTo>
                  <a:lnTo>
                    <a:pt x="1830" y="605"/>
                  </a:lnTo>
                  <a:lnTo>
                    <a:pt x="1830" y="603"/>
                  </a:lnTo>
                  <a:lnTo>
                    <a:pt x="1828" y="603"/>
                  </a:lnTo>
                  <a:lnTo>
                    <a:pt x="1827" y="603"/>
                  </a:lnTo>
                  <a:lnTo>
                    <a:pt x="1828" y="603"/>
                  </a:lnTo>
                  <a:lnTo>
                    <a:pt x="1828" y="601"/>
                  </a:lnTo>
                  <a:lnTo>
                    <a:pt x="1828" y="599"/>
                  </a:lnTo>
                  <a:lnTo>
                    <a:pt x="1830" y="599"/>
                  </a:lnTo>
                  <a:lnTo>
                    <a:pt x="1830" y="601"/>
                  </a:lnTo>
                  <a:lnTo>
                    <a:pt x="1830" y="599"/>
                  </a:lnTo>
                  <a:lnTo>
                    <a:pt x="1832" y="599"/>
                  </a:lnTo>
                  <a:lnTo>
                    <a:pt x="1830" y="599"/>
                  </a:lnTo>
                  <a:lnTo>
                    <a:pt x="1830" y="601"/>
                  </a:lnTo>
                  <a:close/>
                  <a:moveTo>
                    <a:pt x="813" y="599"/>
                  </a:moveTo>
                  <a:lnTo>
                    <a:pt x="815" y="599"/>
                  </a:lnTo>
                  <a:lnTo>
                    <a:pt x="815" y="601"/>
                  </a:lnTo>
                  <a:lnTo>
                    <a:pt x="815" y="599"/>
                  </a:lnTo>
                  <a:lnTo>
                    <a:pt x="816" y="599"/>
                  </a:lnTo>
                  <a:lnTo>
                    <a:pt x="816" y="601"/>
                  </a:lnTo>
                  <a:lnTo>
                    <a:pt x="815" y="601"/>
                  </a:lnTo>
                  <a:lnTo>
                    <a:pt x="813" y="603"/>
                  </a:lnTo>
                  <a:lnTo>
                    <a:pt x="811" y="603"/>
                  </a:lnTo>
                  <a:lnTo>
                    <a:pt x="811" y="601"/>
                  </a:lnTo>
                  <a:lnTo>
                    <a:pt x="813" y="601"/>
                  </a:lnTo>
                  <a:lnTo>
                    <a:pt x="811" y="601"/>
                  </a:lnTo>
                  <a:lnTo>
                    <a:pt x="813" y="601"/>
                  </a:lnTo>
                  <a:lnTo>
                    <a:pt x="813" y="599"/>
                  </a:lnTo>
                  <a:lnTo>
                    <a:pt x="811" y="599"/>
                  </a:lnTo>
                  <a:lnTo>
                    <a:pt x="813" y="599"/>
                  </a:lnTo>
                  <a:lnTo>
                    <a:pt x="815" y="599"/>
                  </a:lnTo>
                  <a:lnTo>
                    <a:pt x="813" y="599"/>
                  </a:lnTo>
                  <a:close/>
                  <a:moveTo>
                    <a:pt x="692" y="599"/>
                  </a:moveTo>
                  <a:lnTo>
                    <a:pt x="694" y="599"/>
                  </a:lnTo>
                  <a:lnTo>
                    <a:pt x="692" y="599"/>
                  </a:lnTo>
                  <a:close/>
                  <a:moveTo>
                    <a:pt x="780" y="599"/>
                  </a:moveTo>
                  <a:lnTo>
                    <a:pt x="778" y="599"/>
                  </a:lnTo>
                  <a:lnTo>
                    <a:pt x="778" y="597"/>
                  </a:lnTo>
                  <a:lnTo>
                    <a:pt x="780" y="597"/>
                  </a:lnTo>
                  <a:lnTo>
                    <a:pt x="780" y="599"/>
                  </a:lnTo>
                  <a:close/>
                  <a:moveTo>
                    <a:pt x="697" y="597"/>
                  </a:moveTo>
                  <a:lnTo>
                    <a:pt x="699" y="597"/>
                  </a:lnTo>
                  <a:lnTo>
                    <a:pt x="699" y="599"/>
                  </a:lnTo>
                  <a:lnTo>
                    <a:pt x="699" y="601"/>
                  </a:lnTo>
                  <a:lnTo>
                    <a:pt x="697" y="601"/>
                  </a:lnTo>
                  <a:lnTo>
                    <a:pt x="697" y="603"/>
                  </a:lnTo>
                  <a:lnTo>
                    <a:pt x="696" y="603"/>
                  </a:lnTo>
                  <a:lnTo>
                    <a:pt x="694" y="603"/>
                  </a:lnTo>
                  <a:lnTo>
                    <a:pt x="694" y="601"/>
                  </a:lnTo>
                  <a:lnTo>
                    <a:pt x="692" y="601"/>
                  </a:lnTo>
                  <a:lnTo>
                    <a:pt x="692" y="599"/>
                  </a:lnTo>
                  <a:lnTo>
                    <a:pt x="694" y="599"/>
                  </a:lnTo>
                  <a:lnTo>
                    <a:pt x="696" y="599"/>
                  </a:lnTo>
                  <a:lnTo>
                    <a:pt x="696" y="597"/>
                  </a:lnTo>
                  <a:lnTo>
                    <a:pt x="697" y="597"/>
                  </a:lnTo>
                  <a:close/>
                  <a:moveTo>
                    <a:pt x="1886" y="597"/>
                  </a:moveTo>
                  <a:lnTo>
                    <a:pt x="1886" y="599"/>
                  </a:lnTo>
                  <a:lnTo>
                    <a:pt x="1886" y="597"/>
                  </a:lnTo>
                  <a:lnTo>
                    <a:pt x="1886" y="599"/>
                  </a:lnTo>
                  <a:lnTo>
                    <a:pt x="1886" y="597"/>
                  </a:lnTo>
                  <a:lnTo>
                    <a:pt x="1886" y="599"/>
                  </a:lnTo>
                  <a:lnTo>
                    <a:pt x="1884" y="599"/>
                  </a:lnTo>
                  <a:lnTo>
                    <a:pt x="1886" y="599"/>
                  </a:lnTo>
                  <a:lnTo>
                    <a:pt x="1886" y="597"/>
                  </a:lnTo>
                  <a:close/>
                  <a:moveTo>
                    <a:pt x="1878" y="597"/>
                  </a:moveTo>
                  <a:lnTo>
                    <a:pt x="1878" y="599"/>
                  </a:lnTo>
                  <a:lnTo>
                    <a:pt x="1878" y="597"/>
                  </a:lnTo>
                  <a:lnTo>
                    <a:pt x="1878" y="599"/>
                  </a:lnTo>
                  <a:lnTo>
                    <a:pt x="1878" y="597"/>
                  </a:lnTo>
                  <a:close/>
                  <a:moveTo>
                    <a:pt x="1857" y="597"/>
                  </a:moveTo>
                  <a:lnTo>
                    <a:pt x="1855" y="597"/>
                  </a:lnTo>
                  <a:lnTo>
                    <a:pt x="1857" y="597"/>
                  </a:lnTo>
                  <a:close/>
                  <a:moveTo>
                    <a:pt x="1888" y="597"/>
                  </a:moveTo>
                  <a:lnTo>
                    <a:pt x="1888" y="599"/>
                  </a:lnTo>
                  <a:lnTo>
                    <a:pt x="1888" y="601"/>
                  </a:lnTo>
                  <a:lnTo>
                    <a:pt x="1886" y="601"/>
                  </a:lnTo>
                  <a:lnTo>
                    <a:pt x="1888" y="601"/>
                  </a:lnTo>
                  <a:lnTo>
                    <a:pt x="1888" y="599"/>
                  </a:lnTo>
                  <a:lnTo>
                    <a:pt x="1888" y="601"/>
                  </a:lnTo>
                  <a:lnTo>
                    <a:pt x="1890" y="601"/>
                  </a:lnTo>
                  <a:lnTo>
                    <a:pt x="1890" y="599"/>
                  </a:lnTo>
                  <a:lnTo>
                    <a:pt x="1890" y="601"/>
                  </a:lnTo>
                  <a:lnTo>
                    <a:pt x="1888" y="601"/>
                  </a:lnTo>
                  <a:lnTo>
                    <a:pt x="1886" y="601"/>
                  </a:lnTo>
                  <a:lnTo>
                    <a:pt x="1884" y="601"/>
                  </a:lnTo>
                  <a:lnTo>
                    <a:pt x="1884" y="603"/>
                  </a:lnTo>
                  <a:lnTo>
                    <a:pt x="1882" y="603"/>
                  </a:lnTo>
                  <a:lnTo>
                    <a:pt x="1882" y="601"/>
                  </a:lnTo>
                  <a:lnTo>
                    <a:pt x="1884" y="601"/>
                  </a:lnTo>
                  <a:lnTo>
                    <a:pt x="1882" y="601"/>
                  </a:lnTo>
                  <a:lnTo>
                    <a:pt x="1884" y="601"/>
                  </a:lnTo>
                  <a:lnTo>
                    <a:pt x="1884" y="599"/>
                  </a:lnTo>
                  <a:lnTo>
                    <a:pt x="1884" y="601"/>
                  </a:lnTo>
                  <a:lnTo>
                    <a:pt x="1882" y="601"/>
                  </a:lnTo>
                  <a:lnTo>
                    <a:pt x="1880" y="601"/>
                  </a:lnTo>
                  <a:lnTo>
                    <a:pt x="1878" y="601"/>
                  </a:lnTo>
                  <a:lnTo>
                    <a:pt x="1878" y="599"/>
                  </a:lnTo>
                  <a:lnTo>
                    <a:pt x="1880" y="599"/>
                  </a:lnTo>
                  <a:lnTo>
                    <a:pt x="1882" y="599"/>
                  </a:lnTo>
                  <a:lnTo>
                    <a:pt x="1884" y="599"/>
                  </a:lnTo>
                  <a:lnTo>
                    <a:pt x="1882" y="599"/>
                  </a:lnTo>
                  <a:lnTo>
                    <a:pt x="1884" y="599"/>
                  </a:lnTo>
                  <a:lnTo>
                    <a:pt x="1882" y="599"/>
                  </a:lnTo>
                  <a:lnTo>
                    <a:pt x="1884" y="599"/>
                  </a:lnTo>
                  <a:lnTo>
                    <a:pt x="1884" y="597"/>
                  </a:lnTo>
                  <a:lnTo>
                    <a:pt x="1884" y="599"/>
                  </a:lnTo>
                  <a:lnTo>
                    <a:pt x="1886" y="599"/>
                  </a:lnTo>
                  <a:lnTo>
                    <a:pt x="1886" y="597"/>
                  </a:lnTo>
                  <a:lnTo>
                    <a:pt x="1888" y="597"/>
                  </a:lnTo>
                  <a:lnTo>
                    <a:pt x="1890" y="597"/>
                  </a:lnTo>
                  <a:lnTo>
                    <a:pt x="1888" y="597"/>
                  </a:lnTo>
                  <a:close/>
                  <a:moveTo>
                    <a:pt x="715" y="597"/>
                  </a:moveTo>
                  <a:lnTo>
                    <a:pt x="713" y="597"/>
                  </a:lnTo>
                  <a:lnTo>
                    <a:pt x="715" y="597"/>
                  </a:lnTo>
                  <a:close/>
                  <a:moveTo>
                    <a:pt x="1859" y="595"/>
                  </a:moveTo>
                  <a:lnTo>
                    <a:pt x="1859" y="597"/>
                  </a:lnTo>
                  <a:lnTo>
                    <a:pt x="1859" y="595"/>
                  </a:lnTo>
                  <a:close/>
                  <a:moveTo>
                    <a:pt x="1890" y="595"/>
                  </a:moveTo>
                  <a:lnTo>
                    <a:pt x="1890" y="597"/>
                  </a:lnTo>
                  <a:lnTo>
                    <a:pt x="1888" y="597"/>
                  </a:lnTo>
                  <a:lnTo>
                    <a:pt x="1890" y="597"/>
                  </a:lnTo>
                  <a:lnTo>
                    <a:pt x="1890" y="595"/>
                  </a:lnTo>
                  <a:close/>
                  <a:moveTo>
                    <a:pt x="644" y="595"/>
                  </a:moveTo>
                  <a:lnTo>
                    <a:pt x="646" y="595"/>
                  </a:lnTo>
                  <a:lnTo>
                    <a:pt x="648" y="595"/>
                  </a:lnTo>
                  <a:lnTo>
                    <a:pt x="646" y="595"/>
                  </a:lnTo>
                  <a:lnTo>
                    <a:pt x="648" y="595"/>
                  </a:lnTo>
                  <a:lnTo>
                    <a:pt x="649" y="597"/>
                  </a:lnTo>
                  <a:lnTo>
                    <a:pt x="649" y="595"/>
                  </a:lnTo>
                  <a:lnTo>
                    <a:pt x="648" y="595"/>
                  </a:lnTo>
                  <a:lnTo>
                    <a:pt x="649" y="595"/>
                  </a:lnTo>
                  <a:lnTo>
                    <a:pt x="651" y="595"/>
                  </a:lnTo>
                  <a:lnTo>
                    <a:pt x="653" y="595"/>
                  </a:lnTo>
                  <a:lnTo>
                    <a:pt x="655" y="595"/>
                  </a:lnTo>
                  <a:lnTo>
                    <a:pt x="655" y="597"/>
                  </a:lnTo>
                  <a:lnTo>
                    <a:pt x="653" y="597"/>
                  </a:lnTo>
                  <a:lnTo>
                    <a:pt x="653" y="595"/>
                  </a:lnTo>
                  <a:lnTo>
                    <a:pt x="651" y="595"/>
                  </a:lnTo>
                  <a:lnTo>
                    <a:pt x="651" y="597"/>
                  </a:lnTo>
                  <a:lnTo>
                    <a:pt x="653" y="597"/>
                  </a:lnTo>
                  <a:lnTo>
                    <a:pt x="653" y="599"/>
                  </a:lnTo>
                  <a:lnTo>
                    <a:pt x="655" y="599"/>
                  </a:lnTo>
                  <a:lnTo>
                    <a:pt x="655" y="601"/>
                  </a:lnTo>
                  <a:lnTo>
                    <a:pt x="653" y="601"/>
                  </a:lnTo>
                  <a:lnTo>
                    <a:pt x="653" y="603"/>
                  </a:lnTo>
                  <a:lnTo>
                    <a:pt x="655" y="603"/>
                  </a:lnTo>
                  <a:lnTo>
                    <a:pt x="655" y="605"/>
                  </a:lnTo>
                  <a:lnTo>
                    <a:pt x="653" y="605"/>
                  </a:lnTo>
                  <a:lnTo>
                    <a:pt x="655" y="605"/>
                  </a:lnTo>
                  <a:lnTo>
                    <a:pt x="655" y="607"/>
                  </a:lnTo>
                  <a:lnTo>
                    <a:pt x="657" y="607"/>
                  </a:lnTo>
                  <a:lnTo>
                    <a:pt x="659" y="607"/>
                  </a:lnTo>
                  <a:lnTo>
                    <a:pt x="661" y="607"/>
                  </a:lnTo>
                  <a:lnTo>
                    <a:pt x="661" y="605"/>
                  </a:lnTo>
                  <a:lnTo>
                    <a:pt x="661" y="607"/>
                  </a:lnTo>
                  <a:lnTo>
                    <a:pt x="663" y="607"/>
                  </a:lnTo>
                  <a:lnTo>
                    <a:pt x="663" y="609"/>
                  </a:lnTo>
                  <a:lnTo>
                    <a:pt x="665" y="609"/>
                  </a:lnTo>
                  <a:lnTo>
                    <a:pt x="665" y="611"/>
                  </a:lnTo>
                  <a:lnTo>
                    <a:pt x="665" y="609"/>
                  </a:lnTo>
                  <a:lnTo>
                    <a:pt x="663" y="611"/>
                  </a:lnTo>
                  <a:lnTo>
                    <a:pt x="663" y="609"/>
                  </a:lnTo>
                  <a:lnTo>
                    <a:pt x="661" y="609"/>
                  </a:lnTo>
                  <a:lnTo>
                    <a:pt x="663" y="609"/>
                  </a:lnTo>
                  <a:lnTo>
                    <a:pt x="661" y="609"/>
                  </a:lnTo>
                  <a:lnTo>
                    <a:pt x="659" y="609"/>
                  </a:lnTo>
                  <a:lnTo>
                    <a:pt x="657" y="609"/>
                  </a:lnTo>
                  <a:lnTo>
                    <a:pt x="655" y="609"/>
                  </a:lnTo>
                  <a:lnTo>
                    <a:pt x="655" y="607"/>
                  </a:lnTo>
                  <a:lnTo>
                    <a:pt x="653" y="607"/>
                  </a:lnTo>
                  <a:lnTo>
                    <a:pt x="651" y="607"/>
                  </a:lnTo>
                  <a:lnTo>
                    <a:pt x="651" y="609"/>
                  </a:lnTo>
                  <a:lnTo>
                    <a:pt x="651" y="611"/>
                  </a:lnTo>
                  <a:lnTo>
                    <a:pt x="649" y="611"/>
                  </a:lnTo>
                  <a:lnTo>
                    <a:pt x="648" y="611"/>
                  </a:lnTo>
                  <a:lnTo>
                    <a:pt x="646" y="611"/>
                  </a:lnTo>
                  <a:lnTo>
                    <a:pt x="644" y="611"/>
                  </a:lnTo>
                  <a:lnTo>
                    <a:pt x="644" y="613"/>
                  </a:lnTo>
                  <a:lnTo>
                    <a:pt x="644" y="611"/>
                  </a:lnTo>
                  <a:lnTo>
                    <a:pt x="642" y="611"/>
                  </a:lnTo>
                  <a:lnTo>
                    <a:pt x="640" y="611"/>
                  </a:lnTo>
                  <a:lnTo>
                    <a:pt x="638" y="611"/>
                  </a:lnTo>
                  <a:lnTo>
                    <a:pt x="636" y="611"/>
                  </a:lnTo>
                  <a:lnTo>
                    <a:pt x="634" y="611"/>
                  </a:lnTo>
                  <a:lnTo>
                    <a:pt x="632" y="611"/>
                  </a:lnTo>
                  <a:lnTo>
                    <a:pt x="630" y="611"/>
                  </a:lnTo>
                  <a:lnTo>
                    <a:pt x="628" y="611"/>
                  </a:lnTo>
                  <a:lnTo>
                    <a:pt x="626" y="611"/>
                  </a:lnTo>
                  <a:lnTo>
                    <a:pt x="624" y="611"/>
                  </a:lnTo>
                  <a:lnTo>
                    <a:pt x="623" y="611"/>
                  </a:lnTo>
                  <a:lnTo>
                    <a:pt x="623" y="613"/>
                  </a:lnTo>
                  <a:lnTo>
                    <a:pt x="621" y="613"/>
                  </a:lnTo>
                  <a:lnTo>
                    <a:pt x="619" y="613"/>
                  </a:lnTo>
                  <a:lnTo>
                    <a:pt x="617" y="613"/>
                  </a:lnTo>
                  <a:lnTo>
                    <a:pt x="619" y="613"/>
                  </a:lnTo>
                  <a:lnTo>
                    <a:pt x="617" y="613"/>
                  </a:lnTo>
                  <a:lnTo>
                    <a:pt x="617" y="614"/>
                  </a:lnTo>
                  <a:lnTo>
                    <a:pt x="615" y="614"/>
                  </a:lnTo>
                  <a:lnTo>
                    <a:pt x="615" y="613"/>
                  </a:lnTo>
                  <a:lnTo>
                    <a:pt x="615" y="614"/>
                  </a:lnTo>
                  <a:lnTo>
                    <a:pt x="613" y="613"/>
                  </a:lnTo>
                  <a:lnTo>
                    <a:pt x="613" y="614"/>
                  </a:lnTo>
                  <a:lnTo>
                    <a:pt x="615" y="614"/>
                  </a:lnTo>
                  <a:lnTo>
                    <a:pt x="613" y="614"/>
                  </a:lnTo>
                  <a:lnTo>
                    <a:pt x="613" y="616"/>
                  </a:lnTo>
                  <a:lnTo>
                    <a:pt x="611" y="616"/>
                  </a:lnTo>
                  <a:lnTo>
                    <a:pt x="611" y="618"/>
                  </a:lnTo>
                  <a:lnTo>
                    <a:pt x="609" y="618"/>
                  </a:lnTo>
                  <a:lnTo>
                    <a:pt x="607" y="618"/>
                  </a:lnTo>
                  <a:lnTo>
                    <a:pt x="605" y="618"/>
                  </a:lnTo>
                  <a:lnTo>
                    <a:pt x="603" y="618"/>
                  </a:lnTo>
                  <a:lnTo>
                    <a:pt x="601" y="618"/>
                  </a:lnTo>
                  <a:lnTo>
                    <a:pt x="601" y="620"/>
                  </a:lnTo>
                  <a:lnTo>
                    <a:pt x="599" y="620"/>
                  </a:lnTo>
                  <a:lnTo>
                    <a:pt x="598" y="620"/>
                  </a:lnTo>
                  <a:lnTo>
                    <a:pt x="598" y="618"/>
                  </a:lnTo>
                  <a:lnTo>
                    <a:pt x="598" y="620"/>
                  </a:lnTo>
                  <a:lnTo>
                    <a:pt x="596" y="620"/>
                  </a:lnTo>
                  <a:lnTo>
                    <a:pt x="596" y="618"/>
                  </a:lnTo>
                  <a:lnTo>
                    <a:pt x="594" y="618"/>
                  </a:lnTo>
                  <a:lnTo>
                    <a:pt x="592" y="618"/>
                  </a:lnTo>
                  <a:lnTo>
                    <a:pt x="592" y="616"/>
                  </a:lnTo>
                  <a:lnTo>
                    <a:pt x="590" y="616"/>
                  </a:lnTo>
                  <a:lnTo>
                    <a:pt x="592" y="616"/>
                  </a:lnTo>
                  <a:lnTo>
                    <a:pt x="592" y="614"/>
                  </a:lnTo>
                  <a:lnTo>
                    <a:pt x="590" y="614"/>
                  </a:lnTo>
                  <a:lnTo>
                    <a:pt x="592" y="613"/>
                  </a:lnTo>
                  <a:lnTo>
                    <a:pt x="590" y="613"/>
                  </a:lnTo>
                  <a:lnTo>
                    <a:pt x="592" y="613"/>
                  </a:lnTo>
                  <a:lnTo>
                    <a:pt x="594" y="613"/>
                  </a:lnTo>
                  <a:lnTo>
                    <a:pt x="594" y="611"/>
                  </a:lnTo>
                  <a:lnTo>
                    <a:pt x="596" y="611"/>
                  </a:lnTo>
                  <a:lnTo>
                    <a:pt x="598" y="611"/>
                  </a:lnTo>
                  <a:lnTo>
                    <a:pt x="599" y="611"/>
                  </a:lnTo>
                  <a:lnTo>
                    <a:pt x="601" y="611"/>
                  </a:lnTo>
                  <a:lnTo>
                    <a:pt x="601" y="609"/>
                  </a:lnTo>
                  <a:lnTo>
                    <a:pt x="603" y="609"/>
                  </a:lnTo>
                  <a:lnTo>
                    <a:pt x="603" y="607"/>
                  </a:lnTo>
                  <a:lnTo>
                    <a:pt x="605" y="607"/>
                  </a:lnTo>
                  <a:lnTo>
                    <a:pt x="605" y="605"/>
                  </a:lnTo>
                  <a:lnTo>
                    <a:pt x="607" y="605"/>
                  </a:lnTo>
                  <a:lnTo>
                    <a:pt x="609" y="605"/>
                  </a:lnTo>
                  <a:lnTo>
                    <a:pt x="609" y="603"/>
                  </a:lnTo>
                  <a:lnTo>
                    <a:pt x="609" y="601"/>
                  </a:lnTo>
                  <a:lnTo>
                    <a:pt x="611" y="601"/>
                  </a:lnTo>
                  <a:lnTo>
                    <a:pt x="613" y="601"/>
                  </a:lnTo>
                  <a:lnTo>
                    <a:pt x="615" y="601"/>
                  </a:lnTo>
                  <a:lnTo>
                    <a:pt x="615" y="599"/>
                  </a:lnTo>
                  <a:lnTo>
                    <a:pt x="617" y="599"/>
                  </a:lnTo>
                  <a:lnTo>
                    <a:pt x="617" y="601"/>
                  </a:lnTo>
                  <a:lnTo>
                    <a:pt x="619" y="601"/>
                  </a:lnTo>
                  <a:lnTo>
                    <a:pt x="621" y="601"/>
                  </a:lnTo>
                  <a:lnTo>
                    <a:pt x="619" y="601"/>
                  </a:lnTo>
                  <a:lnTo>
                    <a:pt x="621" y="601"/>
                  </a:lnTo>
                  <a:lnTo>
                    <a:pt x="623" y="601"/>
                  </a:lnTo>
                  <a:lnTo>
                    <a:pt x="621" y="601"/>
                  </a:lnTo>
                  <a:lnTo>
                    <a:pt x="623" y="601"/>
                  </a:lnTo>
                  <a:lnTo>
                    <a:pt x="624" y="601"/>
                  </a:lnTo>
                  <a:lnTo>
                    <a:pt x="623" y="601"/>
                  </a:lnTo>
                  <a:lnTo>
                    <a:pt x="621" y="601"/>
                  </a:lnTo>
                  <a:lnTo>
                    <a:pt x="623" y="601"/>
                  </a:lnTo>
                  <a:lnTo>
                    <a:pt x="624" y="601"/>
                  </a:lnTo>
                  <a:lnTo>
                    <a:pt x="624" y="599"/>
                  </a:lnTo>
                  <a:lnTo>
                    <a:pt x="624" y="601"/>
                  </a:lnTo>
                  <a:lnTo>
                    <a:pt x="624" y="599"/>
                  </a:lnTo>
                  <a:lnTo>
                    <a:pt x="626" y="599"/>
                  </a:lnTo>
                  <a:lnTo>
                    <a:pt x="624" y="599"/>
                  </a:lnTo>
                  <a:lnTo>
                    <a:pt x="626" y="599"/>
                  </a:lnTo>
                  <a:lnTo>
                    <a:pt x="628" y="599"/>
                  </a:lnTo>
                  <a:lnTo>
                    <a:pt x="630" y="599"/>
                  </a:lnTo>
                  <a:lnTo>
                    <a:pt x="632" y="599"/>
                  </a:lnTo>
                  <a:lnTo>
                    <a:pt x="632" y="597"/>
                  </a:lnTo>
                  <a:lnTo>
                    <a:pt x="634" y="597"/>
                  </a:lnTo>
                  <a:lnTo>
                    <a:pt x="636" y="597"/>
                  </a:lnTo>
                  <a:lnTo>
                    <a:pt x="636" y="595"/>
                  </a:lnTo>
                  <a:lnTo>
                    <a:pt x="638" y="595"/>
                  </a:lnTo>
                  <a:lnTo>
                    <a:pt x="640" y="595"/>
                  </a:lnTo>
                  <a:lnTo>
                    <a:pt x="642" y="595"/>
                  </a:lnTo>
                  <a:lnTo>
                    <a:pt x="644" y="595"/>
                  </a:lnTo>
                  <a:close/>
                  <a:moveTo>
                    <a:pt x="793" y="597"/>
                  </a:moveTo>
                  <a:lnTo>
                    <a:pt x="793" y="595"/>
                  </a:lnTo>
                  <a:lnTo>
                    <a:pt x="793" y="597"/>
                  </a:lnTo>
                  <a:close/>
                  <a:moveTo>
                    <a:pt x="813" y="595"/>
                  </a:moveTo>
                  <a:lnTo>
                    <a:pt x="815" y="595"/>
                  </a:lnTo>
                  <a:lnTo>
                    <a:pt x="813" y="595"/>
                  </a:lnTo>
                  <a:close/>
                  <a:moveTo>
                    <a:pt x="809" y="595"/>
                  </a:moveTo>
                  <a:lnTo>
                    <a:pt x="811" y="595"/>
                  </a:lnTo>
                  <a:lnTo>
                    <a:pt x="813" y="595"/>
                  </a:lnTo>
                  <a:lnTo>
                    <a:pt x="811" y="595"/>
                  </a:lnTo>
                  <a:lnTo>
                    <a:pt x="811" y="597"/>
                  </a:lnTo>
                  <a:lnTo>
                    <a:pt x="813" y="597"/>
                  </a:lnTo>
                  <a:lnTo>
                    <a:pt x="813" y="599"/>
                  </a:lnTo>
                  <a:lnTo>
                    <a:pt x="811" y="599"/>
                  </a:lnTo>
                  <a:lnTo>
                    <a:pt x="809" y="599"/>
                  </a:lnTo>
                  <a:lnTo>
                    <a:pt x="807" y="599"/>
                  </a:lnTo>
                  <a:lnTo>
                    <a:pt x="807" y="597"/>
                  </a:lnTo>
                  <a:lnTo>
                    <a:pt x="809" y="597"/>
                  </a:lnTo>
                  <a:lnTo>
                    <a:pt x="809" y="599"/>
                  </a:lnTo>
                  <a:lnTo>
                    <a:pt x="809" y="597"/>
                  </a:lnTo>
                  <a:lnTo>
                    <a:pt x="809" y="595"/>
                  </a:lnTo>
                  <a:lnTo>
                    <a:pt x="809" y="597"/>
                  </a:lnTo>
                  <a:lnTo>
                    <a:pt x="807" y="597"/>
                  </a:lnTo>
                  <a:lnTo>
                    <a:pt x="807" y="595"/>
                  </a:lnTo>
                  <a:lnTo>
                    <a:pt x="809" y="595"/>
                  </a:lnTo>
                  <a:close/>
                  <a:moveTo>
                    <a:pt x="811" y="595"/>
                  </a:moveTo>
                  <a:lnTo>
                    <a:pt x="809" y="595"/>
                  </a:lnTo>
                  <a:lnTo>
                    <a:pt x="811" y="595"/>
                  </a:lnTo>
                  <a:close/>
                  <a:moveTo>
                    <a:pt x="1827" y="595"/>
                  </a:moveTo>
                  <a:lnTo>
                    <a:pt x="1825" y="595"/>
                  </a:lnTo>
                  <a:lnTo>
                    <a:pt x="1827" y="595"/>
                  </a:lnTo>
                  <a:lnTo>
                    <a:pt x="1825" y="595"/>
                  </a:lnTo>
                  <a:lnTo>
                    <a:pt x="1827" y="595"/>
                  </a:lnTo>
                  <a:close/>
                  <a:moveTo>
                    <a:pt x="807" y="595"/>
                  </a:moveTo>
                  <a:lnTo>
                    <a:pt x="809" y="595"/>
                  </a:lnTo>
                  <a:lnTo>
                    <a:pt x="807" y="595"/>
                  </a:lnTo>
                  <a:close/>
                  <a:moveTo>
                    <a:pt x="1828" y="593"/>
                  </a:moveTo>
                  <a:lnTo>
                    <a:pt x="1828" y="595"/>
                  </a:lnTo>
                  <a:lnTo>
                    <a:pt x="1828" y="593"/>
                  </a:lnTo>
                  <a:close/>
                  <a:moveTo>
                    <a:pt x="797" y="595"/>
                  </a:moveTo>
                  <a:lnTo>
                    <a:pt x="795" y="595"/>
                  </a:lnTo>
                  <a:lnTo>
                    <a:pt x="793" y="595"/>
                  </a:lnTo>
                  <a:lnTo>
                    <a:pt x="795" y="595"/>
                  </a:lnTo>
                  <a:lnTo>
                    <a:pt x="795" y="593"/>
                  </a:lnTo>
                  <a:lnTo>
                    <a:pt x="797" y="595"/>
                  </a:lnTo>
                  <a:close/>
                  <a:moveTo>
                    <a:pt x="659" y="593"/>
                  </a:moveTo>
                  <a:lnTo>
                    <a:pt x="657" y="593"/>
                  </a:lnTo>
                  <a:lnTo>
                    <a:pt x="657" y="595"/>
                  </a:lnTo>
                  <a:lnTo>
                    <a:pt x="655" y="595"/>
                  </a:lnTo>
                  <a:lnTo>
                    <a:pt x="657" y="595"/>
                  </a:lnTo>
                  <a:lnTo>
                    <a:pt x="655" y="595"/>
                  </a:lnTo>
                  <a:lnTo>
                    <a:pt x="657" y="595"/>
                  </a:lnTo>
                  <a:lnTo>
                    <a:pt x="657" y="593"/>
                  </a:lnTo>
                  <a:lnTo>
                    <a:pt x="659" y="593"/>
                  </a:lnTo>
                  <a:close/>
                  <a:moveTo>
                    <a:pt x="1892" y="593"/>
                  </a:moveTo>
                  <a:lnTo>
                    <a:pt x="1894" y="593"/>
                  </a:lnTo>
                  <a:lnTo>
                    <a:pt x="1894" y="595"/>
                  </a:lnTo>
                  <a:lnTo>
                    <a:pt x="1892" y="595"/>
                  </a:lnTo>
                  <a:lnTo>
                    <a:pt x="1890" y="595"/>
                  </a:lnTo>
                  <a:lnTo>
                    <a:pt x="1892" y="593"/>
                  </a:lnTo>
                  <a:lnTo>
                    <a:pt x="1890" y="593"/>
                  </a:lnTo>
                  <a:lnTo>
                    <a:pt x="1890" y="595"/>
                  </a:lnTo>
                  <a:lnTo>
                    <a:pt x="1890" y="593"/>
                  </a:lnTo>
                  <a:lnTo>
                    <a:pt x="1892" y="593"/>
                  </a:lnTo>
                  <a:close/>
                  <a:moveTo>
                    <a:pt x="728" y="595"/>
                  </a:moveTo>
                  <a:lnTo>
                    <a:pt x="726" y="595"/>
                  </a:lnTo>
                  <a:lnTo>
                    <a:pt x="726" y="593"/>
                  </a:lnTo>
                  <a:lnTo>
                    <a:pt x="728" y="593"/>
                  </a:lnTo>
                  <a:lnTo>
                    <a:pt x="728" y="595"/>
                  </a:lnTo>
                  <a:close/>
                  <a:moveTo>
                    <a:pt x="715" y="593"/>
                  </a:moveTo>
                  <a:lnTo>
                    <a:pt x="717" y="593"/>
                  </a:lnTo>
                  <a:lnTo>
                    <a:pt x="715" y="593"/>
                  </a:lnTo>
                  <a:lnTo>
                    <a:pt x="715" y="595"/>
                  </a:lnTo>
                  <a:lnTo>
                    <a:pt x="715" y="593"/>
                  </a:lnTo>
                  <a:close/>
                  <a:moveTo>
                    <a:pt x="797" y="593"/>
                  </a:moveTo>
                  <a:lnTo>
                    <a:pt x="799" y="593"/>
                  </a:lnTo>
                  <a:lnTo>
                    <a:pt x="797" y="593"/>
                  </a:lnTo>
                  <a:close/>
                  <a:moveTo>
                    <a:pt x="1834" y="591"/>
                  </a:moveTo>
                  <a:lnTo>
                    <a:pt x="1834" y="593"/>
                  </a:lnTo>
                  <a:lnTo>
                    <a:pt x="1836" y="593"/>
                  </a:lnTo>
                  <a:lnTo>
                    <a:pt x="1834" y="593"/>
                  </a:lnTo>
                  <a:lnTo>
                    <a:pt x="1834" y="591"/>
                  </a:lnTo>
                  <a:close/>
                  <a:moveTo>
                    <a:pt x="1825" y="591"/>
                  </a:moveTo>
                  <a:lnTo>
                    <a:pt x="1823" y="591"/>
                  </a:lnTo>
                  <a:lnTo>
                    <a:pt x="1825" y="591"/>
                  </a:lnTo>
                  <a:close/>
                  <a:moveTo>
                    <a:pt x="719" y="591"/>
                  </a:moveTo>
                  <a:lnTo>
                    <a:pt x="720" y="591"/>
                  </a:lnTo>
                  <a:lnTo>
                    <a:pt x="722" y="591"/>
                  </a:lnTo>
                  <a:lnTo>
                    <a:pt x="722" y="593"/>
                  </a:lnTo>
                  <a:lnTo>
                    <a:pt x="724" y="593"/>
                  </a:lnTo>
                  <a:lnTo>
                    <a:pt x="726" y="593"/>
                  </a:lnTo>
                  <a:lnTo>
                    <a:pt x="724" y="593"/>
                  </a:lnTo>
                  <a:lnTo>
                    <a:pt x="726" y="593"/>
                  </a:lnTo>
                  <a:lnTo>
                    <a:pt x="724" y="593"/>
                  </a:lnTo>
                  <a:lnTo>
                    <a:pt x="726" y="593"/>
                  </a:lnTo>
                  <a:lnTo>
                    <a:pt x="724" y="593"/>
                  </a:lnTo>
                  <a:lnTo>
                    <a:pt x="722" y="593"/>
                  </a:lnTo>
                  <a:lnTo>
                    <a:pt x="722" y="595"/>
                  </a:lnTo>
                  <a:lnTo>
                    <a:pt x="720" y="595"/>
                  </a:lnTo>
                  <a:lnTo>
                    <a:pt x="719" y="595"/>
                  </a:lnTo>
                  <a:lnTo>
                    <a:pt x="719" y="593"/>
                  </a:lnTo>
                  <a:lnTo>
                    <a:pt x="720" y="593"/>
                  </a:lnTo>
                  <a:lnTo>
                    <a:pt x="720" y="591"/>
                  </a:lnTo>
                  <a:lnTo>
                    <a:pt x="719" y="591"/>
                  </a:lnTo>
                  <a:lnTo>
                    <a:pt x="720" y="591"/>
                  </a:lnTo>
                  <a:lnTo>
                    <a:pt x="719" y="591"/>
                  </a:lnTo>
                  <a:lnTo>
                    <a:pt x="719" y="593"/>
                  </a:lnTo>
                  <a:lnTo>
                    <a:pt x="717" y="593"/>
                  </a:lnTo>
                  <a:lnTo>
                    <a:pt x="715" y="593"/>
                  </a:lnTo>
                  <a:lnTo>
                    <a:pt x="715" y="591"/>
                  </a:lnTo>
                  <a:lnTo>
                    <a:pt x="717" y="591"/>
                  </a:lnTo>
                  <a:lnTo>
                    <a:pt x="719" y="591"/>
                  </a:lnTo>
                  <a:close/>
                  <a:moveTo>
                    <a:pt x="1828" y="591"/>
                  </a:moveTo>
                  <a:lnTo>
                    <a:pt x="1830" y="591"/>
                  </a:lnTo>
                  <a:lnTo>
                    <a:pt x="1828" y="591"/>
                  </a:lnTo>
                  <a:close/>
                  <a:moveTo>
                    <a:pt x="1888" y="591"/>
                  </a:moveTo>
                  <a:lnTo>
                    <a:pt x="1888" y="589"/>
                  </a:lnTo>
                  <a:lnTo>
                    <a:pt x="1888" y="591"/>
                  </a:lnTo>
                  <a:close/>
                  <a:moveTo>
                    <a:pt x="803" y="591"/>
                  </a:moveTo>
                  <a:lnTo>
                    <a:pt x="801" y="591"/>
                  </a:lnTo>
                  <a:lnTo>
                    <a:pt x="801" y="589"/>
                  </a:lnTo>
                  <a:lnTo>
                    <a:pt x="801" y="591"/>
                  </a:lnTo>
                  <a:lnTo>
                    <a:pt x="803" y="591"/>
                  </a:lnTo>
                  <a:close/>
                  <a:moveTo>
                    <a:pt x="1888" y="591"/>
                  </a:moveTo>
                  <a:lnTo>
                    <a:pt x="1886" y="591"/>
                  </a:lnTo>
                  <a:lnTo>
                    <a:pt x="1886" y="589"/>
                  </a:lnTo>
                  <a:lnTo>
                    <a:pt x="1888" y="591"/>
                  </a:lnTo>
                  <a:close/>
                  <a:moveTo>
                    <a:pt x="686" y="589"/>
                  </a:moveTo>
                  <a:lnTo>
                    <a:pt x="688" y="589"/>
                  </a:lnTo>
                  <a:lnTo>
                    <a:pt x="686" y="589"/>
                  </a:lnTo>
                  <a:close/>
                  <a:moveTo>
                    <a:pt x="1830" y="589"/>
                  </a:moveTo>
                  <a:lnTo>
                    <a:pt x="1830" y="591"/>
                  </a:lnTo>
                  <a:lnTo>
                    <a:pt x="1830" y="589"/>
                  </a:lnTo>
                  <a:lnTo>
                    <a:pt x="1830" y="591"/>
                  </a:lnTo>
                  <a:lnTo>
                    <a:pt x="1832" y="591"/>
                  </a:lnTo>
                  <a:lnTo>
                    <a:pt x="1830" y="591"/>
                  </a:lnTo>
                  <a:lnTo>
                    <a:pt x="1832" y="591"/>
                  </a:lnTo>
                  <a:lnTo>
                    <a:pt x="1830" y="591"/>
                  </a:lnTo>
                  <a:lnTo>
                    <a:pt x="1832" y="591"/>
                  </a:lnTo>
                  <a:lnTo>
                    <a:pt x="1834" y="591"/>
                  </a:lnTo>
                  <a:lnTo>
                    <a:pt x="1834" y="593"/>
                  </a:lnTo>
                  <a:lnTo>
                    <a:pt x="1834" y="595"/>
                  </a:lnTo>
                  <a:lnTo>
                    <a:pt x="1834" y="597"/>
                  </a:lnTo>
                  <a:lnTo>
                    <a:pt x="1832" y="597"/>
                  </a:lnTo>
                  <a:lnTo>
                    <a:pt x="1830" y="597"/>
                  </a:lnTo>
                  <a:lnTo>
                    <a:pt x="1832" y="597"/>
                  </a:lnTo>
                  <a:lnTo>
                    <a:pt x="1830" y="597"/>
                  </a:lnTo>
                  <a:lnTo>
                    <a:pt x="1830" y="595"/>
                  </a:lnTo>
                  <a:lnTo>
                    <a:pt x="1830" y="597"/>
                  </a:lnTo>
                  <a:lnTo>
                    <a:pt x="1828" y="597"/>
                  </a:lnTo>
                  <a:lnTo>
                    <a:pt x="1830" y="597"/>
                  </a:lnTo>
                  <a:lnTo>
                    <a:pt x="1828" y="597"/>
                  </a:lnTo>
                  <a:lnTo>
                    <a:pt x="1827" y="597"/>
                  </a:lnTo>
                  <a:lnTo>
                    <a:pt x="1827" y="595"/>
                  </a:lnTo>
                  <a:lnTo>
                    <a:pt x="1828" y="595"/>
                  </a:lnTo>
                  <a:lnTo>
                    <a:pt x="1830" y="595"/>
                  </a:lnTo>
                  <a:lnTo>
                    <a:pt x="1830" y="593"/>
                  </a:lnTo>
                  <a:lnTo>
                    <a:pt x="1828" y="593"/>
                  </a:lnTo>
                  <a:lnTo>
                    <a:pt x="1828" y="591"/>
                  </a:lnTo>
                  <a:lnTo>
                    <a:pt x="1828" y="593"/>
                  </a:lnTo>
                  <a:lnTo>
                    <a:pt x="1828" y="591"/>
                  </a:lnTo>
                  <a:lnTo>
                    <a:pt x="1830" y="591"/>
                  </a:lnTo>
                  <a:lnTo>
                    <a:pt x="1830" y="589"/>
                  </a:lnTo>
                  <a:lnTo>
                    <a:pt x="1830" y="591"/>
                  </a:lnTo>
                  <a:lnTo>
                    <a:pt x="1830" y="589"/>
                  </a:lnTo>
                  <a:close/>
                  <a:moveTo>
                    <a:pt x="747" y="589"/>
                  </a:moveTo>
                  <a:lnTo>
                    <a:pt x="749" y="589"/>
                  </a:lnTo>
                  <a:lnTo>
                    <a:pt x="749" y="591"/>
                  </a:lnTo>
                  <a:lnTo>
                    <a:pt x="749" y="593"/>
                  </a:lnTo>
                  <a:lnTo>
                    <a:pt x="747" y="593"/>
                  </a:lnTo>
                  <a:lnTo>
                    <a:pt x="745" y="593"/>
                  </a:lnTo>
                  <a:lnTo>
                    <a:pt x="744" y="593"/>
                  </a:lnTo>
                  <a:lnTo>
                    <a:pt x="744" y="591"/>
                  </a:lnTo>
                  <a:lnTo>
                    <a:pt x="745" y="589"/>
                  </a:lnTo>
                  <a:lnTo>
                    <a:pt x="747" y="589"/>
                  </a:lnTo>
                  <a:close/>
                  <a:moveTo>
                    <a:pt x="1857" y="589"/>
                  </a:moveTo>
                  <a:lnTo>
                    <a:pt x="1859" y="589"/>
                  </a:lnTo>
                  <a:lnTo>
                    <a:pt x="1857" y="589"/>
                  </a:lnTo>
                  <a:close/>
                  <a:moveTo>
                    <a:pt x="1886" y="589"/>
                  </a:moveTo>
                  <a:lnTo>
                    <a:pt x="1884" y="589"/>
                  </a:lnTo>
                  <a:lnTo>
                    <a:pt x="1886" y="589"/>
                  </a:lnTo>
                  <a:close/>
                  <a:moveTo>
                    <a:pt x="738" y="589"/>
                  </a:moveTo>
                  <a:lnTo>
                    <a:pt x="738" y="591"/>
                  </a:lnTo>
                  <a:lnTo>
                    <a:pt x="736" y="591"/>
                  </a:lnTo>
                  <a:lnTo>
                    <a:pt x="734" y="591"/>
                  </a:lnTo>
                  <a:lnTo>
                    <a:pt x="734" y="589"/>
                  </a:lnTo>
                  <a:lnTo>
                    <a:pt x="736" y="589"/>
                  </a:lnTo>
                  <a:lnTo>
                    <a:pt x="738" y="589"/>
                  </a:lnTo>
                  <a:close/>
                  <a:moveTo>
                    <a:pt x="1830" y="589"/>
                  </a:moveTo>
                  <a:lnTo>
                    <a:pt x="1828" y="589"/>
                  </a:lnTo>
                  <a:lnTo>
                    <a:pt x="1830" y="589"/>
                  </a:lnTo>
                  <a:lnTo>
                    <a:pt x="1828" y="589"/>
                  </a:lnTo>
                  <a:lnTo>
                    <a:pt x="1830" y="589"/>
                  </a:lnTo>
                  <a:lnTo>
                    <a:pt x="1828" y="589"/>
                  </a:lnTo>
                  <a:lnTo>
                    <a:pt x="1828" y="591"/>
                  </a:lnTo>
                  <a:lnTo>
                    <a:pt x="1828" y="589"/>
                  </a:lnTo>
                  <a:lnTo>
                    <a:pt x="1828" y="591"/>
                  </a:lnTo>
                  <a:lnTo>
                    <a:pt x="1827" y="591"/>
                  </a:lnTo>
                  <a:lnTo>
                    <a:pt x="1827" y="589"/>
                  </a:lnTo>
                  <a:lnTo>
                    <a:pt x="1828" y="589"/>
                  </a:lnTo>
                  <a:lnTo>
                    <a:pt x="1830" y="589"/>
                  </a:lnTo>
                  <a:close/>
                  <a:moveTo>
                    <a:pt x="1853" y="589"/>
                  </a:moveTo>
                  <a:lnTo>
                    <a:pt x="1855" y="589"/>
                  </a:lnTo>
                  <a:lnTo>
                    <a:pt x="1853" y="589"/>
                  </a:lnTo>
                  <a:close/>
                  <a:moveTo>
                    <a:pt x="1890" y="589"/>
                  </a:moveTo>
                  <a:lnTo>
                    <a:pt x="1890" y="588"/>
                  </a:lnTo>
                  <a:lnTo>
                    <a:pt x="1890" y="589"/>
                  </a:lnTo>
                  <a:close/>
                  <a:moveTo>
                    <a:pt x="1838" y="589"/>
                  </a:moveTo>
                  <a:lnTo>
                    <a:pt x="1838" y="588"/>
                  </a:lnTo>
                  <a:lnTo>
                    <a:pt x="1838" y="589"/>
                  </a:lnTo>
                  <a:close/>
                  <a:moveTo>
                    <a:pt x="809" y="589"/>
                  </a:moveTo>
                  <a:lnTo>
                    <a:pt x="807" y="589"/>
                  </a:lnTo>
                  <a:lnTo>
                    <a:pt x="807" y="591"/>
                  </a:lnTo>
                  <a:lnTo>
                    <a:pt x="809" y="591"/>
                  </a:lnTo>
                  <a:lnTo>
                    <a:pt x="807" y="591"/>
                  </a:lnTo>
                  <a:lnTo>
                    <a:pt x="809" y="591"/>
                  </a:lnTo>
                  <a:lnTo>
                    <a:pt x="807" y="591"/>
                  </a:lnTo>
                  <a:lnTo>
                    <a:pt x="807" y="593"/>
                  </a:lnTo>
                  <a:lnTo>
                    <a:pt x="805" y="593"/>
                  </a:lnTo>
                  <a:lnTo>
                    <a:pt x="807" y="593"/>
                  </a:lnTo>
                  <a:lnTo>
                    <a:pt x="805" y="593"/>
                  </a:lnTo>
                  <a:lnTo>
                    <a:pt x="807" y="593"/>
                  </a:lnTo>
                  <a:lnTo>
                    <a:pt x="805" y="593"/>
                  </a:lnTo>
                  <a:lnTo>
                    <a:pt x="805" y="595"/>
                  </a:lnTo>
                  <a:lnTo>
                    <a:pt x="807" y="595"/>
                  </a:lnTo>
                  <a:lnTo>
                    <a:pt x="805" y="595"/>
                  </a:lnTo>
                  <a:lnTo>
                    <a:pt x="807" y="595"/>
                  </a:lnTo>
                  <a:lnTo>
                    <a:pt x="805" y="595"/>
                  </a:lnTo>
                  <a:lnTo>
                    <a:pt x="805" y="593"/>
                  </a:lnTo>
                  <a:lnTo>
                    <a:pt x="803" y="593"/>
                  </a:lnTo>
                  <a:lnTo>
                    <a:pt x="803" y="595"/>
                  </a:lnTo>
                  <a:lnTo>
                    <a:pt x="801" y="595"/>
                  </a:lnTo>
                  <a:lnTo>
                    <a:pt x="803" y="595"/>
                  </a:lnTo>
                  <a:lnTo>
                    <a:pt x="801" y="595"/>
                  </a:lnTo>
                  <a:lnTo>
                    <a:pt x="801" y="593"/>
                  </a:lnTo>
                  <a:lnTo>
                    <a:pt x="803" y="595"/>
                  </a:lnTo>
                  <a:lnTo>
                    <a:pt x="803" y="593"/>
                  </a:lnTo>
                  <a:lnTo>
                    <a:pt x="801" y="593"/>
                  </a:lnTo>
                  <a:lnTo>
                    <a:pt x="803" y="593"/>
                  </a:lnTo>
                  <a:lnTo>
                    <a:pt x="801" y="593"/>
                  </a:lnTo>
                  <a:lnTo>
                    <a:pt x="803" y="593"/>
                  </a:lnTo>
                  <a:lnTo>
                    <a:pt x="805" y="593"/>
                  </a:lnTo>
                  <a:lnTo>
                    <a:pt x="805" y="591"/>
                  </a:lnTo>
                  <a:lnTo>
                    <a:pt x="807" y="591"/>
                  </a:lnTo>
                  <a:lnTo>
                    <a:pt x="805" y="591"/>
                  </a:lnTo>
                  <a:lnTo>
                    <a:pt x="803" y="591"/>
                  </a:lnTo>
                  <a:lnTo>
                    <a:pt x="805" y="591"/>
                  </a:lnTo>
                  <a:lnTo>
                    <a:pt x="805" y="589"/>
                  </a:lnTo>
                  <a:lnTo>
                    <a:pt x="807" y="589"/>
                  </a:lnTo>
                  <a:lnTo>
                    <a:pt x="809" y="589"/>
                  </a:lnTo>
                  <a:lnTo>
                    <a:pt x="809" y="588"/>
                  </a:lnTo>
                  <a:lnTo>
                    <a:pt x="809" y="589"/>
                  </a:lnTo>
                  <a:close/>
                  <a:moveTo>
                    <a:pt x="732" y="588"/>
                  </a:moveTo>
                  <a:lnTo>
                    <a:pt x="730" y="588"/>
                  </a:lnTo>
                  <a:lnTo>
                    <a:pt x="730" y="589"/>
                  </a:lnTo>
                  <a:lnTo>
                    <a:pt x="728" y="589"/>
                  </a:lnTo>
                  <a:lnTo>
                    <a:pt x="726" y="589"/>
                  </a:lnTo>
                  <a:lnTo>
                    <a:pt x="724" y="589"/>
                  </a:lnTo>
                  <a:lnTo>
                    <a:pt x="726" y="589"/>
                  </a:lnTo>
                  <a:lnTo>
                    <a:pt x="726" y="588"/>
                  </a:lnTo>
                  <a:lnTo>
                    <a:pt x="728" y="588"/>
                  </a:lnTo>
                  <a:lnTo>
                    <a:pt x="728" y="589"/>
                  </a:lnTo>
                  <a:lnTo>
                    <a:pt x="728" y="588"/>
                  </a:lnTo>
                  <a:lnTo>
                    <a:pt x="730" y="588"/>
                  </a:lnTo>
                  <a:lnTo>
                    <a:pt x="732" y="588"/>
                  </a:lnTo>
                  <a:close/>
                  <a:moveTo>
                    <a:pt x="1821" y="589"/>
                  </a:moveTo>
                  <a:lnTo>
                    <a:pt x="1819" y="589"/>
                  </a:lnTo>
                  <a:lnTo>
                    <a:pt x="1821" y="589"/>
                  </a:lnTo>
                  <a:lnTo>
                    <a:pt x="1821" y="591"/>
                  </a:lnTo>
                  <a:lnTo>
                    <a:pt x="1823" y="591"/>
                  </a:lnTo>
                  <a:lnTo>
                    <a:pt x="1821" y="591"/>
                  </a:lnTo>
                  <a:lnTo>
                    <a:pt x="1819" y="591"/>
                  </a:lnTo>
                  <a:lnTo>
                    <a:pt x="1821" y="591"/>
                  </a:lnTo>
                  <a:lnTo>
                    <a:pt x="1821" y="593"/>
                  </a:lnTo>
                  <a:lnTo>
                    <a:pt x="1823" y="593"/>
                  </a:lnTo>
                  <a:lnTo>
                    <a:pt x="1823" y="591"/>
                  </a:lnTo>
                  <a:lnTo>
                    <a:pt x="1823" y="593"/>
                  </a:lnTo>
                  <a:lnTo>
                    <a:pt x="1823" y="595"/>
                  </a:lnTo>
                  <a:lnTo>
                    <a:pt x="1825" y="595"/>
                  </a:lnTo>
                  <a:lnTo>
                    <a:pt x="1823" y="595"/>
                  </a:lnTo>
                  <a:lnTo>
                    <a:pt x="1823" y="593"/>
                  </a:lnTo>
                  <a:lnTo>
                    <a:pt x="1821" y="593"/>
                  </a:lnTo>
                  <a:lnTo>
                    <a:pt x="1819" y="593"/>
                  </a:lnTo>
                  <a:lnTo>
                    <a:pt x="1821" y="593"/>
                  </a:lnTo>
                  <a:lnTo>
                    <a:pt x="1821" y="595"/>
                  </a:lnTo>
                  <a:lnTo>
                    <a:pt x="1823" y="595"/>
                  </a:lnTo>
                  <a:lnTo>
                    <a:pt x="1821" y="595"/>
                  </a:lnTo>
                  <a:lnTo>
                    <a:pt x="1819" y="595"/>
                  </a:lnTo>
                  <a:lnTo>
                    <a:pt x="1821" y="595"/>
                  </a:lnTo>
                  <a:lnTo>
                    <a:pt x="1821" y="597"/>
                  </a:lnTo>
                  <a:lnTo>
                    <a:pt x="1821" y="595"/>
                  </a:lnTo>
                  <a:lnTo>
                    <a:pt x="1823" y="595"/>
                  </a:lnTo>
                  <a:lnTo>
                    <a:pt x="1823" y="597"/>
                  </a:lnTo>
                  <a:lnTo>
                    <a:pt x="1825" y="597"/>
                  </a:lnTo>
                  <a:lnTo>
                    <a:pt x="1823" y="597"/>
                  </a:lnTo>
                  <a:lnTo>
                    <a:pt x="1823" y="599"/>
                  </a:lnTo>
                  <a:lnTo>
                    <a:pt x="1825" y="599"/>
                  </a:lnTo>
                  <a:lnTo>
                    <a:pt x="1823" y="599"/>
                  </a:lnTo>
                  <a:lnTo>
                    <a:pt x="1825" y="599"/>
                  </a:lnTo>
                  <a:lnTo>
                    <a:pt x="1825" y="601"/>
                  </a:lnTo>
                  <a:lnTo>
                    <a:pt x="1823" y="601"/>
                  </a:lnTo>
                  <a:lnTo>
                    <a:pt x="1825" y="601"/>
                  </a:lnTo>
                  <a:lnTo>
                    <a:pt x="1827" y="601"/>
                  </a:lnTo>
                  <a:lnTo>
                    <a:pt x="1825" y="601"/>
                  </a:lnTo>
                  <a:lnTo>
                    <a:pt x="1827" y="601"/>
                  </a:lnTo>
                  <a:lnTo>
                    <a:pt x="1827" y="603"/>
                  </a:lnTo>
                  <a:lnTo>
                    <a:pt x="1825" y="603"/>
                  </a:lnTo>
                  <a:lnTo>
                    <a:pt x="1827" y="603"/>
                  </a:lnTo>
                  <a:lnTo>
                    <a:pt x="1828" y="603"/>
                  </a:lnTo>
                  <a:lnTo>
                    <a:pt x="1828" y="605"/>
                  </a:lnTo>
                  <a:lnTo>
                    <a:pt x="1827" y="605"/>
                  </a:lnTo>
                  <a:lnTo>
                    <a:pt x="1828" y="605"/>
                  </a:lnTo>
                  <a:lnTo>
                    <a:pt x="1828" y="607"/>
                  </a:lnTo>
                  <a:lnTo>
                    <a:pt x="1828" y="605"/>
                  </a:lnTo>
                  <a:lnTo>
                    <a:pt x="1828" y="607"/>
                  </a:lnTo>
                  <a:lnTo>
                    <a:pt x="1827" y="607"/>
                  </a:lnTo>
                  <a:lnTo>
                    <a:pt x="1828" y="607"/>
                  </a:lnTo>
                  <a:lnTo>
                    <a:pt x="1830" y="607"/>
                  </a:lnTo>
                  <a:lnTo>
                    <a:pt x="1828" y="607"/>
                  </a:lnTo>
                  <a:lnTo>
                    <a:pt x="1828" y="609"/>
                  </a:lnTo>
                  <a:lnTo>
                    <a:pt x="1830" y="609"/>
                  </a:lnTo>
                  <a:lnTo>
                    <a:pt x="1828" y="609"/>
                  </a:lnTo>
                  <a:lnTo>
                    <a:pt x="1827" y="609"/>
                  </a:lnTo>
                  <a:lnTo>
                    <a:pt x="1825" y="609"/>
                  </a:lnTo>
                  <a:lnTo>
                    <a:pt x="1825" y="607"/>
                  </a:lnTo>
                  <a:lnTo>
                    <a:pt x="1825" y="609"/>
                  </a:lnTo>
                  <a:lnTo>
                    <a:pt x="1823" y="609"/>
                  </a:lnTo>
                  <a:lnTo>
                    <a:pt x="1823" y="607"/>
                  </a:lnTo>
                  <a:lnTo>
                    <a:pt x="1825" y="607"/>
                  </a:lnTo>
                  <a:lnTo>
                    <a:pt x="1823" y="607"/>
                  </a:lnTo>
                  <a:lnTo>
                    <a:pt x="1823" y="605"/>
                  </a:lnTo>
                  <a:lnTo>
                    <a:pt x="1821" y="605"/>
                  </a:lnTo>
                  <a:lnTo>
                    <a:pt x="1821" y="603"/>
                  </a:lnTo>
                  <a:lnTo>
                    <a:pt x="1823" y="603"/>
                  </a:lnTo>
                  <a:lnTo>
                    <a:pt x="1821" y="603"/>
                  </a:lnTo>
                  <a:lnTo>
                    <a:pt x="1819" y="603"/>
                  </a:lnTo>
                  <a:lnTo>
                    <a:pt x="1819" y="601"/>
                  </a:lnTo>
                  <a:lnTo>
                    <a:pt x="1821" y="601"/>
                  </a:lnTo>
                  <a:lnTo>
                    <a:pt x="1819" y="601"/>
                  </a:lnTo>
                  <a:lnTo>
                    <a:pt x="1817" y="601"/>
                  </a:lnTo>
                  <a:lnTo>
                    <a:pt x="1819" y="601"/>
                  </a:lnTo>
                  <a:lnTo>
                    <a:pt x="1821" y="601"/>
                  </a:lnTo>
                  <a:lnTo>
                    <a:pt x="1821" y="599"/>
                  </a:lnTo>
                  <a:lnTo>
                    <a:pt x="1819" y="599"/>
                  </a:lnTo>
                  <a:lnTo>
                    <a:pt x="1819" y="601"/>
                  </a:lnTo>
                  <a:lnTo>
                    <a:pt x="1817" y="601"/>
                  </a:lnTo>
                  <a:lnTo>
                    <a:pt x="1817" y="599"/>
                  </a:lnTo>
                  <a:lnTo>
                    <a:pt x="1817" y="601"/>
                  </a:lnTo>
                  <a:lnTo>
                    <a:pt x="1817" y="599"/>
                  </a:lnTo>
                  <a:lnTo>
                    <a:pt x="1815" y="599"/>
                  </a:lnTo>
                  <a:lnTo>
                    <a:pt x="1817" y="599"/>
                  </a:lnTo>
                  <a:lnTo>
                    <a:pt x="1819" y="599"/>
                  </a:lnTo>
                  <a:lnTo>
                    <a:pt x="1817" y="599"/>
                  </a:lnTo>
                  <a:lnTo>
                    <a:pt x="1815" y="599"/>
                  </a:lnTo>
                  <a:lnTo>
                    <a:pt x="1815" y="597"/>
                  </a:lnTo>
                  <a:lnTo>
                    <a:pt x="1815" y="599"/>
                  </a:lnTo>
                  <a:lnTo>
                    <a:pt x="1815" y="597"/>
                  </a:lnTo>
                  <a:lnTo>
                    <a:pt x="1817" y="597"/>
                  </a:lnTo>
                  <a:lnTo>
                    <a:pt x="1815" y="597"/>
                  </a:lnTo>
                  <a:lnTo>
                    <a:pt x="1815" y="595"/>
                  </a:lnTo>
                  <a:lnTo>
                    <a:pt x="1815" y="597"/>
                  </a:lnTo>
                  <a:lnTo>
                    <a:pt x="1815" y="595"/>
                  </a:lnTo>
                  <a:lnTo>
                    <a:pt x="1817" y="595"/>
                  </a:lnTo>
                  <a:lnTo>
                    <a:pt x="1815" y="595"/>
                  </a:lnTo>
                  <a:lnTo>
                    <a:pt x="1813" y="595"/>
                  </a:lnTo>
                  <a:lnTo>
                    <a:pt x="1813" y="593"/>
                  </a:lnTo>
                  <a:lnTo>
                    <a:pt x="1815" y="593"/>
                  </a:lnTo>
                  <a:lnTo>
                    <a:pt x="1817" y="593"/>
                  </a:lnTo>
                  <a:lnTo>
                    <a:pt x="1819" y="593"/>
                  </a:lnTo>
                  <a:lnTo>
                    <a:pt x="1817" y="593"/>
                  </a:lnTo>
                  <a:lnTo>
                    <a:pt x="1819" y="593"/>
                  </a:lnTo>
                  <a:lnTo>
                    <a:pt x="1819" y="591"/>
                  </a:lnTo>
                  <a:lnTo>
                    <a:pt x="1817" y="591"/>
                  </a:lnTo>
                  <a:lnTo>
                    <a:pt x="1817" y="593"/>
                  </a:lnTo>
                  <a:lnTo>
                    <a:pt x="1815" y="593"/>
                  </a:lnTo>
                  <a:lnTo>
                    <a:pt x="1817" y="593"/>
                  </a:lnTo>
                  <a:lnTo>
                    <a:pt x="1817" y="591"/>
                  </a:lnTo>
                  <a:lnTo>
                    <a:pt x="1815" y="591"/>
                  </a:lnTo>
                  <a:lnTo>
                    <a:pt x="1817" y="591"/>
                  </a:lnTo>
                  <a:lnTo>
                    <a:pt x="1815" y="591"/>
                  </a:lnTo>
                  <a:lnTo>
                    <a:pt x="1817" y="591"/>
                  </a:lnTo>
                  <a:lnTo>
                    <a:pt x="1817" y="589"/>
                  </a:lnTo>
                  <a:lnTo>
                    <a:pt x="1819" y="589"/>
                  </a:lnTo>
                  <a:lnTo>
                    <a:pt x="1817" y="589"/>
                  </a:lnTo>
                  <a:lnTo>
                    <a:pt x="1819" y="589"/>
                  </a:lnTo>
                  <a:lnTo>
                    <a:pt x="1817" y="589"/>
                  </a:lnTo>
                  <a:lnTo>
                    <a:pt x="1817" y="588"/>
                  </a:lnTo>
                  <a:lnTo>
                    <a:pt x="1819" y="588"/>
                  </a:lnTo>
                  <a:lnTo>
                    <a:pt x="1821" y="588"/>
                  </a:lnTo>
                  <a:lnTo>
                    <a:pt x="1821" y="589"/>
                  </a:lnTo>
                  <a:close/>
                  <a:moveTo>
                    <a:pt x="1825" y="588"/>
                  </a:moveTo>
                  <a:lnTo>
                    <a:pt x="1823" y="588"/>
                  </a:lnTo>
                  <a:lnTo>
                    <a:pt x="1825" y="588"/>
                  </a:lnTo>
                  <a:close/>
                  <a:moveTo>
                    <a:pt x="1886" y="588"/>
                  </a:moveTo>
                  <a:lnTo>
                    <a:pt x="1886" y="589"/>
                  </a:lnTo>
                  <a:lnTo>
                    <a:pt x="1886" y="588"/>
                  </a:lnTo>
                  <a:lnTo>
                    <a:pt x="1884" y="588"/>
                  </a:lnTo>
                  <a:lnTo>
                    <a:pt x="1886" y="588"/>
                  </a:lnTo>
                  <a:close/>
                  <a:moveTo>
                    <a:pt x="1827" y="588"/>
                  </a:moveTo>
                  <a:lnTo>
                    <a:pt x="1825" y="588"/>
                  </a:lnTo>
                  <a:lnTo>
                    <a:pt x="1827" y="588"/>
                  </a:lnTo>
                  <a:close/>
                  <a:moveTo>
                    <a:pt x="1821" y="588"/>
                  </a:moveTo>
                  <a:lnTo>
                    <a:pt x="1819" y="588"/>
                  </a:lnTo>
                  <a:lnTo>
                    <a:pt x="1821" y="588"/>
                  </a:lnTo>
                  <a:close/>
                  <a:moveTo>
                    <a:pt x="1880" y="588"/>
                  </a:moveTo>
                  <a:lnTo>
                    <a:pt x="1882" y="588"/>
                  </a:lnTo>
                  <a:lnTo>
                    <a:pt x="1884" y="588"/>
                  </a:lnTo>
                  <a:lnTo>
                    <a:pt x="1882" y="588"/>
                  </a:lnTo>
                  <a:lnTo>
                    <a:pt x="1884" y="588"/>
                  </a:lnTo>
                  <a:lnTo>
                    <a:pt x="1884" y="589"/>
                  </a:lnTo>
                  <a:lnTo>
                    <a:pt x="1886" y="589"/>
                  </a:lnTo>
                  <a:lnTo>
                    <a:pt x="1886" y="591"/>
                  </a:lnTo>
                  <a:lnTo>
                    <a:pt x="1886" y="593"/>
                  </a:lnTo>
                  <a:lnTo>
                    <a:pt x="1886" y="595"/>
                  </a:lnTo>
                  <a:lnTo>
                    <a:pt x="1884" y="595"/>
                  </a:lnTo>
                  <a:lnTo>
                    <a:pt x="1884" y="597"/>
                  </a:lnTo>
                  <a:lnTo>
                    <a:pt x="1882" y="597"/>
                  </a:lnTo>
                  <a:lnTo>
                    <a:pt x="1880" y="597"/>
                  </a:lnTo>
                  <a:lnTo>
                    <a:pt x="1880" y="595"/>
                  </a:lnTo>
                  <a:lnTo>
                    <a:pt x="1878" y="595"/>
                  </a:lnTo>
                  <a:lnTo>
                    <a:pt x="1878" y="593"/>
                  </a:lnTo>
                  <a:lnTo>
                    <a:pt x="1878" y="595"/>
                  </a:lnTo>
                  <a:lnTo>
                    <a:pt x="1878" y="597"/>
                  </a:lnTo>
                  <a:lnTo>
                    <a:pt x="1877" y="597"/>
                  </a:lnTo>
                  <a:lnTo>
                    <a:pt x="1875" y="597"/>
                  </a:lnTo>
                  <a:lnTo>
                    <a:pt x="1877" y="597"/>
                  </a:lnTo>
                  <a:lnTo>
                    <a:pt x="1875" y="597"/>
                  </a:lnTo>
                  <a:lnTo>
                    <a:pt x="1875" y="595"/>
                  </a:lnTo>
                  <a:lnTo>
                    <a:pt x="1875" y="597"/>
                  </a:lnTo>
                  <a:lnTo>
                    <a:pt x="1875" y="595"/>
                  </a:lnTo>
                  <a:lnTo>
                    <a:pt x="1877" y="595"/>
                  </a:lnTo>
                  <a:lnTo>
                    <a:pt x="1875" y="595"/>
                  </a:lnTo>
                  <a:lnTo>
                    <a:pt x="1877" y="595"/>
                  </a:lnTo>
                  <a:lnTo>
                    <a:pt x="1877" y="593"/>
                  </a:lnTo>
                  <a:lnTo>
                    <a:pt x="1878" y="593"/>
                  </a:lnTo>
                  <a:lnTo>
                    <a:pt x="1880" y="593"/>
                  </a:lnTo>
                  <a:lnTo>
                    <a:pt x="1880" y="591"/>
                  </a:lnTo>
                  <a:lnTo>
                    <a:pt x="1878" y="591"/>
                  </a:lnTo>
                  <a:lnTo>
                    <a:pt x="1878" y="589"/>
                  </a:lnTo>
                  <a:lnTo>
                    <a:pt x="1878" y="588"/>
                  </a:lnTo>
                  <a:lnTo>
                    <a:pt x="1880" y="588"/>
                  </a:lnTo>
                  <a:lnTo>
                    <a:pt x="1882" y="588"/>
                  </a:lnTo>
                  <a:lnTo>
                    <a:pt x="1880" y="588"/>
                  </a:lnTo>
                  <a:lnTo>
                    <a:pt x="1882" y="588"/>
                  </a:lnTo>
                  <a:lnTo>
                    <a:pt x="1880" y="588"/>
                  </a:lnTo>
                  <a:close/>
                  <a:moveTo>
                    <a:pt x="1842" y="588"/>
                  </a:moveTo>
                  <a:lnTo>
                    <a:pt x="1840" y="588"/>
                  </a:lnTo>
                  <a:lnTo>
                    <a:pt x="1842" y="588"/>
                  </a:lnTo>
                  <a:close/>
                  <a:moveTo>
                    <a:pt x="795" y="588"/>
                  </a:moveTo>
                  <a:lnTo>
                    <a:pt x="795" y="589"/>
                  </a:lnTo>
                  <a:lnTo>
                    <a:pt x="793" y="589"/>
                  </a:lnTo>
                  <a:lnTo>
                    <a:pt x="793" y="591"/>
                  </a:lnTo>
                  <a:lnTo>
                    <a:pt x="792" y="591"/>
                  </a:lnTo>
                  <a:lnTo>
                    <a:pt x="793" y="591"/>
                  </a:lnTo>
                  <a:lnTo>
                    <a:pt x="793" y="593"/>
                  </a:lnTo>
                  <a:lnTo>
                    <a:pt x="793" y="591"/>
                  </a:lnTo>
                  <a:lnTo>
                    <a:pt x="795" y="591"/>
                  </a:lnTo>
                  <a:lnTo>
                    <a:pt x="795" y="593"/>
                  </a:lnTo>
                  <a:lnTo>
                    <a:pt x="793" y="593"/>
                  </a:lnTo>
                  <a:lnTo>
                    <a:pt x="793" y="591"/>
                  </a:lnTo>
                  <a:lnTo>
                    <a:pt x="793" y="593"/>
                  </a:lnTo>
                  <a:lnTo>
                    <a:pt x="792" y="593"/>
                  </a:lnTo>
                  <a:lnTo>
                    <a:pt x="790" y="593"/>
                  </a:lnTo>
                  <a:lnTo>
                    <a:pt x="790" y="595"/>
                  </a:lnTo>
                  <a:lnTo>
                    <a:pt x="788" y="595"/>
                  </a:lnTo>
                  <a:lnTo>
                    <a:pt x="786" y="595"/>
                  </a:lnTo>
                  <a:lnTo>
                    <a:pt x="788" y="595"/>
                  </a:lnTo>
                  <a:lnTo>
                    <a:pt x="786" y="595"/>
                  </a:lnTo>
                  <a:lnTo>
                    <a:pt x="786" y="597"/>
                  </a:lnTo>
                  <a:lnTo>
                    <a:pt x="784" y="597"/>
                  </a:lnTo>
                  <a:lnTo>
                    <a:pt x="782" y="597"/>
                  </a:lnTo>
                  <a:lnTo>
                    <a:pt x="782" y="599"/>
                  </a:lnTo>
                  <a:lnTo>
                    <a:pt x="780" y="599"/>
                  </a:lnTo>
                  <a:lnTo>
                    <a:pt x="778" y="599"/>
                  </a:lnTo>
                  <a:lnTo>
                    <a:pt x="778" y="601"/>
                  </a:lnTo>
                  <a:lnTo>
                    <a:pt x="776" y="601"/>
                  </a:lnTo>
                  <a:lnTo>
                    <a:pt x="778" y="601"/>
                  </a:lnTo>
                  <a:lnTo>
                    <a:pt x="776" y="601"/>
                  </a:lnTo>
                  <a:lnTo>
                    <a:pt x="776" y="603"/>
                  </a:lnTo>
                  <a:lnTo>
                    <a:pt x="776" y="601"/>
                  </a:lnTo>
                  <a:lnTo>
                    <a:pt x="774" y="601"/>
                  </a:lnTo>
                  <a:lnTo>
                    <a:pt x="776" y="601"/>
                  </a:lnTo>
                  <a:lnTo>
                    <a:pt x="774" y="601"/>
                  </a:lnTo>
                  <a:lnTo>
                    <a:pt x="776" y="601"/>
                  </a:lnTo>
                  <a:lnTo>
                    <a:pt x="776" y="599"/>
                  </a:lnTo>
                  <a:lnTo>
                    <a:pt x="778" y="599"/>
                  </a:lnTo>
                  <a:lnTo>
                    <a:pt x="780" y="599"/>
                  </a:lnTo>
                  <a:lnTo>
                    <a:pt x="780" y="597"/>
                  </a:lnTo>
                  <a:lnTo>
                    <a:pt x="782" y="597"/>
                  </a:lnTo>
                  <a:lnTo>
                    <a:pt x="784" y="595"/>
                  </a:lnTo>
                  <a:lnTo>
                    <a:pt x="782" y="595"/>
                  </a:lnTo>
                  <a:lnTo>
                    <a:pt x="780" y="595"/>
                  </a:lnTo>
                  <a:lnTo>
                    <a:pt x="782" y="595"/>
                  </a:lnTo>
                  <a:lnTo>
                    <a:pt x="784" y="595"/>
                  </a:lnTo>
                  <a:lnTo>
                    <a:pt x="782" y="593"/>
                  </a:lnTo>
                  <a:lnTo>
                    <a:pt x="784" y="593"/>
                  </a:lnTo>
                  <a:lnTo>
                    <a:pt x="782" y="593"/>
                  </a:lnTo>
                  <a:lnTo>
                    <a:pt x="780" y="593"/>
                  </a:lnTo>
                  <a:lnTo>
                    <a:pt x="782" y="593"/>
                  </a:lnTo>
                  <a:lnTo>
                    <a:pt x="784" y="593"/>
                  </a:lnTo>
                  <a:lnTo>
                    <a:pt x="786" y="593"/>
                  </a:lnTo>
                  <a:lnTo>
                    <a:pt x="784" y="593"/>
                  </a:lnTo>
                  <a:lnTo>
                    <a:pt x="784" y="591"/>
                  </a:lnTo>
                  <a:lnTo>
                    <a:pt x="786" y="591"/>
                  </a:lnTo>
                  <a:lnTo>
                    <a:pt x="786" y="593"/>
                  </a:lnTo>
                  <a:lnTo>
                    <a:pt x="788" y="593"/>
                  </a:lnTo>
                  <a:lnTo>
                    <a:pt x="788" y="591"/>
                  </a:lnTo>
                  <a:lnTo>
                    <a:pt x="788" y="589"/>
                  </a:lnTo>
                  <a:lnTo>
                    <a:pt x="790" y="589"/>
                  </a:lnTo>
                  <a:lnTo>
                    <a:pt x="790" y="591"/>
                  </a:lnTo>
                  <a:lnTo>
                    <a:pt x="792" y="591"/>
                  </a:lnTo>
                  <a:lnTo>
                    <a:pt x="792" y="589"/>
                  </a:lnTo>
                  <a:lnTo>
                    <a:pt x="793" y="589"/>
                  </a:lnTo>
                  <a:lnTo>
                    <a:pt x="792" y="589"/>
                  </a:lnTo>
                  <a:lnTo>
                    <a:pt x="792" y="588"/>
                  </a:lnTo>
                  <a:lnTo>
                    <a:pt x="793" y="588"/>
                  </a:lnTo>
                  <a:lnTo>
                    <a:pt x="795" y="588"/>
                  </a:lnTo>
                  <a:close/>
                  <a:moveTo>
                    <a:pt x="1861" y="588"/>
                  </a:moveTo>
                  <a:lnTo>
                    <a:pt x="1861" y="586"/>
                  </a:lnTo>
                  <a:lnTo>
                    <a:pt x="1861" y="588"/>
                  </a:lnTo>
                  <a:close/>
                  <a:moveTo>
                    <a:pt x="1901" y="586"/>
                  </a:moveTo>
                  <a:lnTo>
                    <a:pt x="1901" y="588"/>
                  </a:lnTo>
                  <a:lnTo>
                    <a:pt x="1901" y="586"/>
                  </a:lnTo>
                  <a:close/>
                  <a:moveTo>
                    <a:pt x="678" y="588"/>
                  </a:moveTo>
                  <a:lnTo>
                    <a:pt x="678" y="586"/>
                  </a:lnTo>
                  <a:lnTo>
                    <a:pt x="680" y="586"/>
                  </a:lnTo>
                  <a:lnTo>
                    <a:pt x="678" y="586"/>
                  </a:lnTo>
                  <a:lnTo>
                    <a:pt x="678" y="588"/>
                  </a:lnTo>
                  <a:close/>
                  <a:moveTo>
                    <a:pt x="1878" y="586"/>
                  </a:moveTo>
                  <a:lnTo>
                    <a:pt x="1880" y="586"/>
                  </a:lnTo>
                  <a:lnTo>
                    <a:pt x="1878" y="586"/>
                  </a:lnTo>
                  <a:close/>
                  <a:moveTo>
                    <a:pt x="767" y="586"/>
                  </a:moveTo>
                  <a:lnTo>
                    <a:pt x="768" y="586"/>
                  </a:lnTo>
                  <a:lnTo>
                    <a:pt x="767" y="586"/>
                  </a:lnTo>
                  <a:close/>
                  <a:moveTo>
                    <a:pt x="790" y="586"/>
                  </a:moveTo>
                  <a:lnTo>
                    <a:pt x="788" y="586"/>
                  </a:lnTo>
                  <a:lnTo>
                    <a:pt x="786" y="586"/>
                  </a:lnTo>
                  <a:lnTo>
                    <a:pt x="788" y="586"/>
                  </a:lnTo>
                  <a:lnTo>
                    <a:pt x="790" y="586"/>
                  </a:lnTo>
                  <a:close/>
                  <a:moveTo>
                    <a:pt x="1813" y="586"/>
                  </a:moveTo>
                  <a:lnTo>
                    <a:pt x="1815" y="586"/>
                  </a:lnTo>
                  <a:lnTo>
                    <a:pt x="1813" y="586"/>
                  </a:lnTo>
                  <a:lnTo>
                    <a:pt x="1813" y="588"/>
                  </a:lnTo>
                  <a:lnTo>
                    <a:pt x="1813" y="586"/>
                  </a:lnTo>
                  <a:lnTo>
                    <a:pt x="1813" y="588"/>
                  </a:lnTo>
                  <a:lnTo>
                    <a:pt x="1815" y="588"/>
                  </a:lnTo>
                  <a:lnTo>
                    <a:pt x="1817" y="588"/>
                  </a:lnTo>
                  <a:lnTo>
                    <a:pt x="1815" y="588"/>
                  </a:lnTo>
                  <a:lnTo>
                    <a:pt x="1815" y="589"/>
                  </a:lnTo>
                  <a:lnTo>
                    <a:pt x="1813" y="589"/>
                  </a:lnTo>
                  <a:lnTo>
                    <a:pt x="1811" y="589"/>
                  </a:lnTo>
                  <a:lnTo>
                    <a:pt x="1809" y="589"/>
                  </a:lnTo>
                  <a:lnTo>
                    <a:pt x="1807" y="589"/>
                  </a:lnTo>
                  <a:lnTo>
                    <a:pt x="1807" y="588"/>
                  </a:lnTo>
                  <a:lnTo>
                    <a:pt x="1809" y="588"/>
                  </a:lnTo>
                  <a:lnTo>
                    <a:pt x="1809" y="586"/>
                  </a:lnTo>
                  <a:lnTo>
                    <a:pt x="1807" y="586"/>
                  </a:lnTo>
                  <a:lnTo>
                    <a:pt x="1809" y="586"/>
                  </a:lnTo>
                  <a:lnTo>
                    <a:pt x="1811" y="586"/>
                  </a:lnTo>
                  <a:lnTo>
                    <a:pt x="1813" y="586"/>
                  </a:lnTo>
                  <a:close/>
                  <a:moveTo>
                    <a:pt x="778" y="584"/>
                  </a:moveTo>
                  <a:lnTo>
                    <a:pt x="778" y="586"/>
                  </a:lnTo>
                  <a:lnTo>
                    <a:pt x="778" y="588"/>
                  </a:lnTo>
                  <a:lnTo>
                    <a:pt x="776" y="588"/>
                  </a:lnTo>
                  <a:lnTo>
                    <a:pt x="774" y="588"/>
                  </a:lnTo>
                  <a:lnTo>
                    <a:pt x="774" y="586"/>
                  </a:lnTo>
                  <a:lnTo>
                    <a:pt x="772" y="586"/>
                  </a:lnTo>
                  <a:lnTo>
                    <a:pt x="772" y="588"/>
                  </a:lnTo>
                  <a:lnTo>
                    <a:pt x="772" y="586"/>
                  </a:lnTo>
                  <a:lnTo>
                    <a:pt x="770" y="586"/>
                  </a:lnTo>
                  <a:lnTo>
                    <a:pt x="772" y="586"/>
                  </a:lnTo>
                  <a:lnTo>
                    <a:pt x="772" y="584"/>
                  </a:lnTo>
                  <a:lnTo>
                    <a:pt x="772" y="586"/>
                  </a:lnTo>
                  <a:lnTo>
                    <a:pt x="772" y="584"/>
                  </a:lnTo>
                  <a:lnTo>
                    <a:pt x="774" y="584"/>
                  </a:lnTo>
                  <a:lnTo>
                    <a:pt x="774" y="586"/>
                  </a:lnTo>
                  <a:lnTo>
                    <a:pt x="776" y="586"/>
                  </a:lnTo>
                  <a:lnTo>
                    <a:pt x="776" y="584"/>
                  </a:lnTo>
                  <a:lnTo>
                    <a:pt x="778" y="584"/>
                  </a:lnTo>
                  <a:close/>
                  <a:moveTo>
                    <a:pt x="1905" y="586"/>
                  </a:moveTo>
                  <a:lnTo>
                    <a:pt x="1903" y="586"/>
                  </a:lnTo>
                  <a:lnTo>
                    <a:pt x="1905" y="586"/>
                  </a:lnTo>
                  <a:lnTo>
                    <a:pt x="1903" y="586"/>
                  </a:lnTo>
                  <a:lnTo>
                    <a:pt x="1903" y="584"/>
                  </a:lnTo>
                  <a:lnTo>
                    <a:pt x="1905" y="584"/>
                  </a:lnTo>
                  <a:lnTo>
                    <a:pt x="1905" y="586"/>
                  </a:lnTo>
                  <a:close/>
                  <a:moveTo>
                    <a:pt x="1825" y="584"/>
                  </a:moveTo>
                  <a:lnTo>
                    <a:pt x="1823" y="584"/>
                  </a:lnTo>
                  <a:lnTo>
                    <a:pt x="1825" y="584"/>
                  </a:lnTo>
                  <a:close/>
                  <a:moveTo>
                    <a:pt x="697" y="584"/>
                  </a:moveTo>
                  <a:lnTo>
                    <a:pt x="696" y="584"/>
                  </a:lnTo>
                  <a:lnTo>
                    <a:pt x="697" y="584"/>
                  </a:lnTo>
                  <a:close/>
                  <a:moveTo>
                    <a:pt x="1823" y="584"/>
                  </a:moveTo>
                  <a:lnTo>
                    <a:pt x="1821" y="584"/>
                  </a:lnTo>
                  <a:lnTo>
                    <a:pt x="1823" y="584"/>
                  </a:lnTo>
                  <a:lnTo>
                    <a:pt x="1823" y="582"/>
                  </a:lnTo>
                  <a:lnTo>
                    <a:pt x="1823" y="584"/>
                  </a:lnTo>
                  <a:close/>
                  <a:moveTo>
                    <a:pt x="1859" y="584"/>
                  </a:moveTo>
                  <a:lnTo>
                    <a:pt x="1859" y="582"/>
                  </a:lnTo>
                  <a:lnTo>
                    <a:pt x="1859" y="584"/>
                  </a:lnTo>
                  <a:close/>
                  <a:moveTo>
                    <a:pt x="1859" y="582"/>
                  </a:moveTo>
                  <a:lnTo>
                    <a:pt x="1859" y="584"/>
                  </a:lnTo>
                  <a:lnTo>
                    <a:pt x="1857" y="582"/>
                  </a:lnTo>
                  <a:lnTo>
                    <a:pt x="1857" y="584"/>
                  </a:lnTo>
                  <a:lnTo>
                    <a:pt x="1857" y="582"/>
                  </a:lnTo>
                  <a:lnTo>
                    <a:pt x="1859" y="582"/>
                  </a:lnTo>
                  <a:close/>
                  <a:moveTo>
                    <a:pt x="682" y="584"/>
                  </a:moveTo>
                  <a:lnTo>
                    <a:pt x="684" y="584"/>
                  </a:lnTo>
                  <a:lnTo>
                    <a:pt x="686" y="584"/>
                  </a:lnTo>
                  <a:lnTo>
                    <a:pt x="688" y="584"/>
                  </a:lnTo>
                  <a:lnTo>
                    <a:pt x="688" y="582"/>
                  </a:lnTo>
                  <a:lnTo>
                    <a:pt x="688" y="584"/>
                  </a:lnTo>
                  <a:lnTo>
                    <a:pt x="686" y="584"/>
                  </a:lnTo>
                  <a:lnTo>
                    <a:pt x="684" y="584"/>
                  </a:lnTo>
                  <a:lnTo>
                    <a:pt x="682" y="584"/>
                  </a:lnTo>
                  <a:close/>
                  <a:moveTo>
                    <a:pt x="765" y="582"/>
                  </a:moveTo>
                  <a:lnTo>
                    <a:pt x="767" y="582"/>
                  </a:lnTo>
                  <a:lnTo>
                    <a:pt x="767" y="584"/>
                  </a:lnTo>
                  <a:lnTo>
                    <a:pt x="767" y="586"/>
                  </a:lnTo>
                  <a:lnTo>
                    <a:pt x="765" y="586"/>
                  </a:lnTo>
                  <a:lnTo>
                    <a:pt x="767" y="586"/>
                  </a:lnTo>
                  <a:lnTo>
                    <a:pt x="765" y="586"/>
                  </a:lnTo>
                  <a:lnTo>
                    <a:pt x="767" y="586"/>
                  </a:lnTo>
                  <a:lnTo>
                    <a:pt x="768" y="586"/>
                  </a:lnTo>
                  <a:lnTo>
                    <a:pt x="767" y="586"/>
                  </a:lnTo>
                  <a:lnTo>
                    <a:pt x="768" y="586"/>
                  </a:lnTo>
                  <a:lnTo>
                    <a:pt x="768" y="584"/>
                  </a:lnTo>
                  <a:lnTo>
                    <a:pt x="770" y="584"/>
                  </a:lnTo>
                  <a:lnTo>
                    <a:pt x="772" y="584"/>
                  </a:lnTo>
                  <a:lnTo>
                    <a:pt x="770" y="584"/>
                  </a:lnTo>
                  <a:lnTo>
                    <a:pt x="770" y="586"/>
                  </a:lnTo>
                  <a:lnTo>
                    <a:pt x="768" y="586"/>
                  </a:lnTo>
                  <a:lnTo>
                    <a:pt x="768" y="588"/>
                  </a:lnTo>
                  <a:lnTo>
                    <a:pt x="770" y="588"/>
                  </a:lnTo>
                  <a:lnTo>
                    <a:pt x="768" y="588"/>
                  </a:lnTo>
                  <a:lnTo>
                    <a:pt x="768" y="589"/>
                  </a:lnTo>
                  <a:lnTo>
                    <a:pt x="768" y="588"/>
                  </a:lnTo>
                  <a:lnTo>
                    <a:pt x="768" y="589"/>
                  </a:lnTo>
                  <a:lnTo>
                    <a:pt x="770" y="589"/>
                  </a:lnTo>
                  <a:lnTo>
                    <a:pt x="772" y="589"/>
                  </a:lnTo>
                  <a:lnTo>
                    <a:pt x="772" y="591"/>
                  </a:lnTo>
                  <a:lnTo>
                    <a:pt x="770" y="591"/>
                  </a:lnTo>
                  <a:lnTo>
                    <a:pt x="768" y="591"/>
                  </a:lnTo>
                  <a:lnTo>
                    <a:pt x="768" y="589"/>
                  </a:lnTo>
                  <a:lnTo>
                    <a:pt x="768" y="591"/>
                  </a:lnTo>
                  <a:lnTo>
                    <a:pt x="770" y="591"/>
                  </a:lnTo>
                  <a:lnTo>
                    <a:pt x="768" y="591"/>
                  </a:lnTo>
                  <a:lnTo>
                    <a:pt x="768" y="593"/>
                  </a:lnTo>
                  <a:lnTo>
                    <a:pt x="768" y="591"/>
                  </a:lnTo>
                  <a:lnTo>
                    <a:pt x="767" y="591"/>
                  </a:lnTo>
                  <a:lnTo>
                    <a:pt x="765" y="591"/>
                  </a:lnTo>
                  <a:lnTo>
                    <a:pt x="763" y="591"/>
                  </a:lnTo>
                  <a:lnTo>
                    <a:pt x="763" y="589"/>
                  </a:lnTo>
                  <a:lnTo>
                    <a:pt x="765" y="589"/>
                  </a:lnTo>
                  <a:lnTo>
                    <a:pt x="763" y="589"/>
                  </a:lnTo>
                  <a:lnTo>
                    <a:pt x="761" y="589"/>
                  </a:lnTo>
                  <a:lnTo>
                    <a:pt x="759" y="591"/>
                  </a:lnTo>
                  <a:lnTo>
                    <a:pt x="757" y="591"/>
                  </a:lnTo>
                  <a:lnTo>
                    <a:pt x="757" y="593"/>
                  </a:lnTo>
                  <a:lnTo>
                    <a:pt x="757" y="591"/>
                  </a:lnTo>
                  <a:lnTo>
                    <a:pt x="757" y="589"/>
                  </a:lnTo>
                  <a:lnTo>
                    <a:pt x="757" y="588"/>
                  </a:lnTo>
                  <a:lnTo>
                    <a:pt x="759" y="588"/>
                  </a:lnTo>
                  <a:lnTo>
                    <a:pt x="759" y="586"/>
                  </a:lnTo>
                  <a:lnTo>
                    <a:pt x="757" y="586"/>
                  </a:lnTo>
                  <a:lnTo>
                    <a:pt x="759" y="586"/>
                  </a:lnTo>
                  <a:lnTo>
                    <a:pt x="759" y="584"/>
                  </a:lnTo>
                  <a:lnTo>
                    <a:pt x="761" y="584"/>
                  </a:lnTo>
                  <a:lnTo>
                    <a:pt x="759" y="584"/>
                  </a:lnTo>
                  <a:lnTo>
                    <a:pt x="761" y="584"/>
                  </a:lnTo>
                  <a:lnTo>
                    <a:pt x="763" y="584"/>
                  </a:lnTo>
                  <a:lnTo>
                    <a:pt x="763" y="582"/>
                  </a:lnTo>
                  <a:lnTo>
                    <a:pt x="765" y="582"/>
                  </a:lnTo>
                  <a:close/>
                  <a:moveTo>
                    <a:pt x="1873" y="582"/>
                  </a:moveTo>
                  <a:lnTo>
                    <a:pt x="1873" y="584"/>
                  </a:lnTo>
                  <a:lnTo>
                    <a:pt x="1875" y="584"/>
                  </a:lnTo>
                  <a:lnTo>
                    <a:pt x="1877" y="584"/>
                  </a:lnTo>
                  <a:lnTo>
                    <a:pt x="1877" y="586"/>
                  </a:lnTo>
                  <a:lnTo>
                    <a:pt x="1878" y="586"/>
                  </a:lnTo>
                  <a:lnTo>
                    <a:pt x="1878" y="588"/>
                  </a:lnTo>
                  <a:lnTo>
                    <a:pt x="1877" y="588"/>
                  </a:lnTo>
                  <a:lnTo>
                    <a:pt x="1877" y="586"/>
                  </a:lnTo>
                  <a:lnTo>
                    <a:pt x="1877" y="588"/>
                  </a:lnTo>
                  <a:lnTo>
                    <a:pt x="1877" y="589"/>
                  </a:lnTo>
                  <a:lnTo>
                    <a:pt x="1875" y="589"/>
                  </a:lnTo>
                  <a:lnTo>
                    <a:pt x="1873" y="589"/>
                  </a:lnTo>
                  <a:lnTo>
                    <a:pt x="1873" y="588"/>
                  </a:lnTo>
                  <a:lnTo>
                    <a:pt x="1873" y="589"/>
                  </a:lnTo>
                  <a:lnTo>
                    <a:pt x="1875" y="589"/>
                  </a:lnTo>
                  <a:lnTo>
                    <a:pt x="1875" y="591"/>
                  </a:lnTo>
                  <a:lnTo>
                    <a:pt x="1875" y="589"/>
                  </a:lnTo>
                  <a:lnTo>
                    <a:pt x="1873" y="589"/>
                  </a:lnTo>
                  <a:lnTo>
                    <a:pt x="1873" y="591"/>
                  </a:lnTo>
                  <a:lnTo>
                    <a:pt x="1871" y="591"/>
                  </a:lnTo>
                  <a:lnTo>
                    <a:pt x="1873" y="591"/>
                  </a:lnTo>
                  <a:lnTo>
                    <a:pt x="1873" y="593"/>
                  </a:lnTo>
                  <a:lnTo>
                    <a:pt x="1871" y="593"/>
                  </a:lnTo>
                  <a:lnTo>
                    <a:pt x="1871" y="591"/>
                  </a:lnTo>
                  <a:lnTo>
                    <a:pt x="1869" y="591"/>
                  </a:lnTo>
                  <a:lnTo>
                    <a:pt x="1869" y="589"/>
                  </a:lnTo>
                  <a:lnTo>
                    <a:pt x="1871" y="588"/>
                  </a:lnTo>
                  <a:lnTo>
                    <a:pt x="1869" y="588"/>
                  </a:lnTo>
                  <a:lnTo>
                    <a:pt x="1869" y="586"/>
                  </a:lnTo>
                  <a:lnTo>
                    <a:pt x="1871" y="586"/>
                  </a:lnTo>
                  <a:lnTo>
                    <a:pt x="1871" y="584"/>
                  </a:lnTo>
                  <a:lnTo>
                    <a:pt x="1873" y="584"/>
                  </a:lnTo>
                  <a:lnTo>
                    <a:pt x="1871" y="584"/>
                  </a:lnTo>
                  <a:lnTo>
                    <a:pt x="1871" y="582"/>
                  </a:lnTo>
                  <a:lnTo>
                    <a:pt x="1873" y="582"/>
                  </a:lnTo>
                  <a:close/>
                  <a:moveTo>
                    <a:pt x="1811" y="582"/>
                  </a:moveTo>
                  <a:lnTo>
                    <a:pt x="1811" y="584"/>
                  </a:lnTo>
                  <a:lnTo>
                    <a:pt x="1809" y="584"/>
                  </a:lnTo>
                  <a:lnTo>
                    <a:pt x="1811" y="582"/>
                  </a:lnTo>
                  <a:close/>
                  <a:moveTo>
                    <a:pt x="1805" y="582"/>
                  </a:moveTo>
                  <a:lnTo>
                    <a:pt x="1807" y="582"/>
                  </a:lnTo>
                  <a:lnTo>
                    <a:pt x="1809" y="582"/>
                  </a:lnTo>
                  <a:lnTo>
                    <a:pt x="1809" y="584"/>
                  </a:lnTo>
                  <a:lnTo>
                    <a:pt x="1807" y="584"/>
                  </a:lnTo>
                  <a:lnTo>
                    <a:pt x="1805" y="584"/>
                  </a:lnTo>
                  <a:lnTo>
                    <a:pt x="1807" y="584"/>
                  </a:lnTo>
                  <a:lnTo>
                    <a:pt x="1805" y="586"/>
                  </a:lnTo>
                  <a:lnTo>
                    <a:pt x="1804" y="584"/>
                  </a:lnTo>
                  <a:lnTo>
                    <a:pt x="1805" y="584"/>
                  </a:lnTo>
                  <a:lnTo>
                    <a:pt x="1804" y="584"/>
                  </a:lnTo>
                  <a:lnTo>
                    <a:pt x="1804" y="586"/>
                  </a:lnTo>
                  <a:lnTo>
                    <a:pt x="1804" y="588"/>
                  </a:lnTo>
                  <a:lnTo>
                    <a:pt x="1802" y="588"/>
                  </a:lnTo>
                  <a:lnTo>
                    <a:pt x="1802" y="589"/>
                  </a:lnTo>
                  <a:lnTo>
                    <a:pt x="1802" y="588"/>
                  </a:lnTo>
                  <a:lnTo>
                    <a:pt x="1800" y="588"/>
                  </a:lnTo>
                  <a:lnTo>
                    <a:pt x="1800" y="586"/>
                  </a:lnTo>
                  <a:lnTo>
                    <a:pt x="1802" y="586"/>
                  </a:lnTo>
                  <a:lnTo>
                    <a:pt x="1800" y="586"/>
                  </a:lnTo>
                  <a:lnTo>
                    <a:pt x="1802" y="586"/>
                  </a:lnTo>
                  <a:lnTo>
                    <a:pt x="1802" y="584"/>
                  </a:lnTo>
                  <a:lnTo>
                    <a:pt x="1804" y="584"/>
                  </a:lnTo>
                  <a:lnTo>
                    <a:pt x="1802" y="584"/>
                  </a:lnTo>
                  <a:lnTo>
                    <a:pt x="1804" y="584"/>
                  </a:lnTo>
                  <a:lnTo>
                    <a:pt x="1804" y="582"/>
                  </a:lnTo>
                  <a:lnTo>
                    <a:pt x="1805" y="582"/>
                  </a:lnTo>
                  <a:close/>
                  <a:moveTo>
                    <a:pt x="1852" y="582"/>
                  </a:moveTo>
                  <a:lnTo>
                    <a:pt x="1853" y="582"/>
                  </a:lnTo>
                  <a:lnTo>
                    <a:pt x="1852" y="582"/>
                  </a:lnTo>
                  <a:close/>
                  <a:moveTo>
                    <a:pt x="672" y="582"/>
                  </a:moveTo>
                  <a:lnTo>
                    <a:pt x="672" y="584"/>
                  </a:lnTo>
                  <a:lnTo>
                    <a:pt x="671" y="584"/>
                  </a:lnTo>
                  <a:lnTo>
                    <a:pt x="671" y="582"/>
                  </a:lnTo>
                  <a:lnTo>
                    <a:pt x="672" y="582"/>
                  </a:lnTo>
                  <a:close/>
                  <a:moveTo>
                    <a:pt x="1825" y="582"/>
                  </a:moveTo>
                  <a:lnTo>
                    <a:pt x="1823" y="582"/>
                  </a:lnTo>
                  <a:lnTo>
                    <a:pt x="1825" y="582"/>
                  </a:lnTo>
                  <a:close/>
                  <a:moveTo>
                    <a:pt x="1804" y="582"/>
                  </a:moveTo>
                  <a:lnTo>
                    <a:pt x="1802" y="582"/>
                  </a:lnTo>
                  <a:lnTo>
                    <a:pt x="1804" y="582"/>
                  </a:lnTo>
                  <a:close/>
                  <a:moveTo>
                    <a:pt x="692" y="582"/>
                  </a:moveTo>
                  <a:lnTo>
                    <a:pt x="694" y="582"/>
                  </a:lnTo>
                  <a:lnTo>
                    <a:pt x="692" y="582"/>
                  </a:lnTo>
                  <a:lnTo>
                    <a:pt x="694" y="582"/>
                  </a:lnTo>
                  <a:lnTo>
                    <a:pt x="692" y="582"/>
                  </a:lnTo>
                  <a:close/>
                  <a:moveTo>
                    <a:pt x="1819" y="582"/>
                  </a:moveTo>
                  <a:lnTo>
                    <a:pt x="1817" y="582"/>
                  </a:lnTo>
                  <a:lnTo>
                    <a:pt x="1815" y="582"/>
                  </a:lnTo>
                  <a:lnTo>
                    <a:pt x="1817" y="582"/>
                  </a:lnTo>
                  <a:lnTo>
                    <a:pt x="1819" y="582"/>
                  </a:lnTo>
                  <a:close/>
                  <a:moveTo>
                    <a:pt x="1861" y="582"/>
                  </a:moveTo>
                  <a:lnTo>
                    <a:pt x="1863" y="582"/>
                  </a:lnTo>
                  <a:lnTo>
                    <a:pt x="1861" y="582"/>
                  </a:lnTo>
                  <a:close/>
                  <a:moveTo>
                    <a:pt x="1909" y="582"/>
                  </a:moveTo>
                  <a:lnTo>
                    <a:pt x="1907" y="582"/>
                  </a:lnTo>
                  <a:lnTo>
                    <a:pt x="1909" y="582"/>
                  </a:lnTo>
                  <a:lnTo>
                    <a:pt x="1907" y="582"/>
                  </a:lnTo>
                  <a:lnTo>
                    <a:pt x="1909" y="582"/>
                  </a:lnTo>
                  <a:lnTo>
                    <a:pt x="1909" y="580"/>
                  </a:lnTo>
                  <a:lnTo>
                    <a:pt x="1909" y="582"/>
                  </a:lnTo>
                  <a:close/>
                  <a:moveTo>
                    <a:pt x="784" y="580"/>
                  </a:moveTo>
                  <a:lnTo>
                    <a:pt x="784" y="582"/>
                  </a:lnTo>
                  <a:lnTo>
                    <a:pt x="786" y="582"/>
                  </a:lnTo>
                  <a:lnTo>
                    <a:pt x="788" y="582"/>
                  </a:lnTo>
                  <a:lnTo>
                    <a:pt x="786" y="582"/>
                  </a:lnTo>
                  <a:lnTo>
                    <a:pt x="786" y="584"/>
                  </a:lnTo>
                  <a:lnTo>
                    <a:pt x="784" y="584"/>
                  </a:lnTo>
                  <a:lnTo>
                    <a:pt x="784" y="582"/>
                  </a:lnTo>
                  <a:lnTo>
                    <a:pt x="782" y="582"/>
                  </a:lnTo>
                  <a:lnTo>
                    <a:pt x="782" y="584"/>
                  </a:lnTo>
                  <a:lnTo>
                    <a:pt x="780" y="584"/>
                  </a:lnTo>
                  <a:lnTo>
                    <a:pt x="780" y="582"/>
                  </a:lnTo>
                  <a:lnTo>
                    <a:pt x="778" y="582"/>
                  </a:lnTo>
                  <a:lnTo>
                    <a:pt x="780" y="582"/>
                  </a:lnTo>
                  <a:lnTo>
                    <a:pt x="782" y="582"/>
                  </a:lnTo>
                  <a:lnTo>
                    <a:pt x="782" y="580"/>
                  </a:lnTo>
                  <a:lnTo>
                    <a:pt x="784" y="580"/>
                  </a:lnTo>
                  <a:close/>
                  <a:moveTo>
                    <a:pt x="1842" y="580"/>
                  </a:moveTo>
                  <a:lnTo>
                    <a:pt x="1840" y="580"/>
                  </a:lnTo>
                  <a:lnTo>
                    <a:pt x="1842" y="580"/>
                  </a:lnTo>
                  <a:close/>
                  <a:moveTo>
                    <a:pt x="1855" y="580"/>
                  </a:moveTo>
                  <a:lnTo>
                    <a:pt x="1853" y="580"/>
                  </a:lnTo>
                  <a:lnTo>
                    <a:pt x="1855" y="580"/>
                  </a:lnTo>
                  <a:close/>
                  <a:moveTo>
                    <a:pt x="1875" y="580"/>
                  </a:moveTo>
                  <a:lnTo>
                    <a:pt x="1873" y="580"/>
                  </a:lnTo>
                  <a:lnTo>
                    <a:pt x="1875" y="580"/>
                  </a:lnTo>
                  <a:close/>
                  <a:moveTo>
                    <a:pt x="1886" y="580"/>
                  </a:moveTo>
                  <a:lnTo>
                    <a:pt x="1888" y="580"/>
                  </a:lnTo>
                  <a:lnTo>
                    <a:pt x="1886" y="580"/>
                  </a:lnTo>
                  <a:close/>
                  <a:moveTo>
                    <a:pt x="1823" y="580"/>
                  </a:moveTo>
                  <a:lnTo>
                    <a:pt x="1821" y="580"/>
                  </a:lnTo>
                  <a:lnTo>
                    <a:pt x="1823" y="580"/>
                  </a:lnTo>
                  <a:close/>
                  <a:moveTo>
                    <a:pt x="1888" y="580"/>
                  </a:moveTo>
                  <a:lnTo>
                    <a:pt x="1888" y="578"/>
                  </a:lnTo>
                  <a:lnTo>
                    <a:pt x="1888" y="580"/>
                  </a:lnTo>
                  <a:close/>
                  <a:moveTo>
                    <a:pt x="1853" y="578"/>
                  </a:moveTo>
                  <a:lnTo>
                    <a:pt x="1853" y="580"/>
                  </a:lnTo>
                  <a:lnTo>
                    <a:pt x="1853" y="578"/>
                  </a:lnTo>
                  <a:lnTo>
                    <a:pt x="1853" y="580"/>
                  </a:lnTo>
                  <a:lnTo>
                    <a:pt x="1855" y="580"/>
                  </a:lnTo>
                  <a:lnTo>
                    <a:pt x="1853" y="580"/>
                  </a:lnTo>
                  <a:lnTo>
                    <a:pt x="1853" y="578"/>
                  </a:lnTo>
                  <a:close/>
                  <a:moveTo>
                    <a:pt x="792" y="580"/>
                  </a:moveTo>
                  <a:lnTo>
                    <a:pt x="792" y="578"/>
                  </a:lnTo>
                  <a:lnTo>
                    <a:pt x="792" y="580"/>
                  </a:lnTo>
                  <a:close/>
                  <a:moveTo>
                    <a:pt x="1873" y="578"/>
                  </a:moveTo>
                  <a:lnTo>
                    <a:pt x="1875" y="578"/>
                  </a:lnTo>
                  <a:lnTo>
                    <a:pt x="1873" y="578"/>
                  </a:lnTo>
                  <a:close/>
                  <a:moveTo>
                    <a:pt x="1811" y="580"/>
                  </a:moveTo>
                  <a:lnTo>
                    <a:pt x="1811" y="582"/>
                  </a:lnTo>
                  <a:lnTo>
                    <a:pt x="1809" y="582"/>
                  </a:lnTo>
                  <a:lnTo>
                    <a:pt x="1807" y="582"/>
                  </a:lnTo>
                  <a:lnTo>
                    <a:pt x="1805" y="582"/>
                  </a:lnTo>
                  <a:lnTo>
                    <a:pt x="1804" y="582"/>
                  </a:lnTo>
                  <a:lnTo>
                    <a:pt x="1804" y="580"/>
                  </a:lnTo>
                  <a:lnTo>
                    <a:pt x="1805" y="580"/>
                  </a:lnTo>
                  <a:lnTo>
                    <a:pt x="1807" y="580"/>
                  </a:lnTo>
                  <a:lnTo>
                    <a:pt x="1807" y="578"/>
                  </a:lnTo>
                  <a:lnTo>
                    <a:pt x="1809" y="578"/>
                  </a:lnTo>
                  <a:lnTo>
                    <a:pt x="1811" y="578"/>
                  </a:lnTo>
                  <a:lnTo>
                    <a:pt x="1811" y="580"/>
                  </a:lnTo>
                  <a:close/>
                  <a:moveTo>
                    <a:pt x="1877" y="578"/>
                  </a:moveTo>
                  <a:lnTo>
                    <a:pt x="1875" y="580"/>
                  </a:lnTo>
                  <a:lnTo>
                    <a:pt x="1873" y="580"/>
                  </a:lnTo>
                  <a:lnTo>
                    <a:pt x="1873" y="578"/>
                  </a:lnTo>
                  <a:lnTo>
                    <a:pt x="1875" y="578"/>
                  </a:lnTo>
                  <a:lnTo>
                    <a:pt x="1877" y="578"/>
                  </a:lnTo>
                  <a:close/>
                  <a:moveTo>
                    <a:pt x="780" y="578"/>
                  </a:moveTo>
                  <a:lnTo>
                    <a:pt x="778" y="578"/>
                  </a:lnTo>
                  <a:lnTo>
                    <a:pt x="780" y="578"/>
                  </a:lnTo>
                  <a:close/>
                  <a:moveTo>
                    <a:pt x="1825" y="578"/>
                  </a:moveTo>
                  <a:lnTo>
                    <a:pt x="1827" y="578"/>
                  </a:lnTo>
                  <a:lnTo>
                    <a:pt x="1825" y="578"/>
                  </a:lnTo>
                  <a:close/>
                  <a:moveTo>
                    <a:pt x="1802" y="578"/>
                  </a:moveTo>
                  <a:lnTo>
                    <a:pt x="1804" y="578"/>
                  </a:lnTo>
                  <a:lnTo>
                    <a:pt x="1805" y="578"/>
                  </a:lnTo>
                  <a:lnTo>
                    <a:pt x="1807" y="578"/>
                  </a:lnTo>
                  <a:lnTo>
                    <a:pt x="1805" y="578"/>
                  </a:lnTo>
                  <a:lnTo>
                    <a:pt x="1805" y="580"/>
                  </a:lnTo>
                  <a:lnTo>
                    <a:pt x="1804" y="580"/>
                  </a:lnTo>
                  <a:lnTo>
                    <a:pt x="1804" y="582"/>
                  </a:lnTo>
                  <a:lnTo>
                    <a:pt x="1802" y="582"/>
                  </a:lnTo>
                  <a:lnTo>
                    <a:pt x="1802" y="580"/>
                  </a:lnTo>
                  <a:lnTo>
                    <a:pt x="1800" y="580"/>
                  </a:lnTo>
                  <a:lnTo>
                    <a:pt x="1798" y="580"/>
                  </a:lnTo>
                  <a:lnTo>
                    <a:pt x="1798" y="582"/>
                  </a:lnTo>
                  <a:lnTo>
                    <a:pt x="1796" y="582"/>
                  </a:lnTo>
                  <a:lnTo>
                    <a:pt x="1798" y="582"/>
                  </a:lnTo>
                  <a:lnTo>
                    <a:pt x="1796" y="580"/>
                  </a:lnTo>
                  <a:lnTo>
                    <a:pt x="1798" y="580"/>
                  </a:lnTo>
                  <a:lnTo>
                    <a:pt x="1800" y="580"/>
                  </a:lnTo>
                  <a:lnTo>
                    <a:pt x="1800" y="578"/>
                  </a:lnTo>
                  <a:lnTo>
                    <a:pt x="1802" y="578"/>
                  </a:lnTo>
                  <a:lnTo>
                    <a:pt x="1800" y="578"/>
                  </a:lnTo>
                  <a:lnTo>
                    <a:pt x="1802" y="578"/>
                  </a:lnTo>
                  <a:lnTo>
                    <a:pt x="1802" y="576"/>
                  </a:lnTo>
                  <a:lnTo>
                    <a:pt x="1802" y="578"/>
                  </a:lnTo>
                  <a:close/>
                  <a:moveTo>
                    <a:pt x="1823" y="578"/>
                  </a:moveTo>
                  <a:lnTo>
                    <a:pt x="1823" y="576"/>
                  </a:lnTo>
                  <a:lnTo>
                    <a:pt x="1823" y="578"/>
                  </a:lnTo>
                  <a:close/>
                  <a:moveTo>
                    <a:pt x="1878" y="578"/>
                  </a:moveTo>
                  <a:lnTo>
                    <a:pt x="1878" y="576"/>
                  </a:lnTo>
                  <a:lnTo>
                    <a:pt x="1878" y="578"/>
                  </a:lnTo>
                  <a:close/>
                  <a:moveTo>
                    <a:pt x="1815" y="576"/>
                  </a:moveTo>
                  <a:lnTo>
                    <a:pt x="1817" y="576"/>
                  </a:lnTo>
                  <a:lnTo>
                    <a:pt x="1817" y="578"/>
                  </a:lnTo>
                  <a:lnTo>
                    <a:pt x="1817" y="576"/>
                  </a:lnTo>
                  <a:lnTo>
                    <a:pt x="1817" y="578"/>
                  </a:lnTo>
                  <a:lnTo>
                    <a:pt x="1819" y="578"/>
                  </a:lnTo>
                  <a:lnTo>
                    <a:pt x="1817" y="578"/>
                  </a:lnTo>
                  <a:lnTo>
                    <a:pt x="1817" y="580"/>
                  </a:lnTo>
                  <a:lnTo>
                    <a:pt x="1819" y="580"/>
                  </a:lnTo>
                  <a:lnTo>
                    <a:pt x="1817" y="580"/>
                  </a:lnTo>
                  <a:lnTo>
                    <a:pt x="1815" y="580"/>
                  </a:lnTo>
                  <a:lnTo>
                    <a:pt x="1815" y="582"/>
                  </a:lnTo>
                  <a:lnTo>
                    <a:pt x="1815" y="580"/>
                  </a:lnTo>
                  <a:lnTo>
                    <a:pt x="1813" y="580"/>
                  </a:lnTo>
                  <a:lnTo>
                    <a:pt x="1813" y="578"/>
                  </a:lnTo>
                  <a:lnTo>
                    <a:pt x="1811" y="578"/>
                  </a:lnTo>
                  <a:lnTo>
                    <a:pt x="1813" y="578"/>
                  </a:lnTo>
                  <a:lnTo>
                    <a:pt x="1813" y="576"/>
                  </a:lnTo>
                  <a:lnTo>
                    <a:pt x="1813" y="578"/>
                  </a:lnTo>
                  <a:lnTo>
                    <a:pt x="1813" y="576"/>
                  </a:lnTo>
                  <a:lnTo>
                    <a:pt x="1815" y="576"/>
                  </a:lnTo>
                  <a:close/>
                  <a:moveTo>
                    <a:pt x="1819" y="576"/>
                  </a:moveTo>
                  <a:lnTo>
                    <a:pt x="1821" y="576"/>
                  </a:lnTo>
                  <a:lnTo>
                    <a:pt x="1819" y="576"/>
                  </a:lnTo>
                  <a:close/>
                  <a:moveTo>
                    <a:pt x="1805" y="576"/>
                  </a:moveTo>
                  <a:lnTo>
                    <a:pt x="1807" y="576"/>
                  </a:lnTo>
                  <a:lnTo>
                    <a:pt x="1805" y="576"/>
                  </a:lnTo>
                  <a:close/>
                  <a:moveTo>
                    <a:pt x="1804" y="576"/>
                  </a:moveTo>
                  <a:lnTo>
                    <a:pt x="1802" y="576"/>
                  </a:lnTo>
                  <a:lnTo>
                    <a:pt x="1804" y="576"/>
                  </a:lnTo>
                  <a:close/>
                  <a:moveTo>
                    <a:pt x="1805" y="574"/>
                  </a:moveTo>
                  <a:lnTo>
                    <a:pt x="1805" y="576"/>
                  </a:lnTo>
                  <a:lnTo>
                    <a:pt x="1805" y="574"/>
                  </a:lnTo>
                  <a:close/>
                  <a:moveTo>
                    <a:pt x="1809" y="574"/>
                  </a:moveTo>
                  <a:lnTo>
                    <a:pt x="1807" y="574"/>
                  </a:lnTo>
                  <a:lnTo>
                    <a:pt x="1809" y="574"/>
                  </a:lnTo>
                  <a:lnTo>
                    <a:pt x="1807" y="574"/>
                  </a:lnTo>
                  <a:lnTo>
                    <a:pt x="1809" y="574"/>
                  </a:lnTo>
                  <a:close/>
                  <a:moveTo>
                    <a:pt x="1815" y="574"/>
                  </a:moveTo>
                  <a:lnTo>
                    <a:pt x="1813" y="574"/>
                  </a:lnTo>
                  <a:lnTo>
                    <a:pt x="1815" y="574"/>
                  </a:lnTo>
                  <a:close/>
                  <a:moveTo>
                    <a:pt x="1815" y="574"/>
                  </a:moveTo>
                  <a:lnTo>
                    <a:pt x="1813" y="574"/>
                  </a:lnTo>
                  <a:lnTo>
                    <a:pt x="1813" y="572"/>
                  </a:lnTo>
                  <a:lnTo>
                    <a:pt x="1815" y="572"/>
                  </a:lnTo>
                  <a:lnTo>
                    <a:pt x="1815" y="574"/>
                  </a:lnTo>
                  <a:close/>
                  <a:moveTo>
                    <a:pt x="1807" y="572"/>
                  </a:moveTo>
                  <a:lnTo>
                    <a:pt x="1809" y="572"/>
                  </a:lnTo>
                  <a:lnTo>
                    <a:pt x="1809" y="574"/>
                  </a:lnTo>
                  <a:lnTo>
                    <a:pt x="1809" y="572"/>
                  </a:lnTo>
                  <a:lnTo>
                    <a:pt x="1807" y="572"/>
                  </a:lnTo>
                  <a:lnTo>
                    <a:pt x="1809" y="572"/>
                  </a:lnTo>
                  <a:lnTo>
                    <a:pt x="1807" y="572"/>
                  </a:lnTo>
                  <a:close/>
                  <a:moveTo>
                    <a:pt x="1817" y="570"/>
                  </a:moveTo>
                  <a:lnTo>
                    <a:pt x="1817" y="572"/>
                  </a:lnTo>
                  <a:lnTo>
                    <a:pt x="1815" y="572"/>
                  </a:lnTo>
                  <a:lnTo>
                    <a:pt x="1815" y="570"/>
                  </a:lnTo>
                  <a:lnTo>
                    <a:pt x="1817" y="570"/>
                  </a:lnTo>
                  <a:close/>
                  <a:moveTo>
                    <a:pt x="822" y="568"/>
                  </a:moveTo>
                  <a:lnTo>
                    <a:pt x="822" y="570"/>
                  </a:lnTo>
                  <a:lnTo>
                    <a:pt x="820" y="570"/>
                  </a:lnTo>
                  <a:lnTo>
                    <a:pt x="820" y="572"/>
                  </a:lnTo>
                  <a:lnTo>
                    <a:pt x="818" y="572"/>
                  </a:lnTo>
                  <a:lnTo>
                    <a:pt x="818" y="570"/>
                  </a:lnTo>
                  <a:lnTo>
                    <a:pt x="820" y="570"/>
                  </a:lnTo>
                  <a:lnTo>
                    <a:pt x="820" y="568"/>
                  </a:lnTo>
                  <a:lnTo>
                    <a:pt x="822" y="568"/>
                  </a:lnTo>
                  <a:close/>
                  <a:moveTo>
                    <a:pt x="824" y="568"/>
                  </a:moveTo>
                  <a:lnTo>
                    <a:pt x="824" y="570"/>
                  </a:lnTo>
                  <a:lnTo>
                    <a:pt x="822" y="570"/>
                  </a:lnTo>
                  <a:lnTo>
                    <a:pt x="824" y="570"/>
                  </a:lnTo>
                  <a:lnTo>
                    <a:pt x="824" y="568"/>
                  </a:lnTo>
                  <a:lnTo>
                    <a:pt x="822" y="568"/>
                  </a:lnTo>
                  <a:lnTo>
                    <a:pt x="824" y="568"/>
                  </a:lnTo>
                  <a:close/>
                  <a:moveTo>
                    <a:pt x="1811" y="566"/>
                  </a:moveTo>
                  <a:lnTo>
                    <a:pt x="1813" y="566"/>
                  </a:lnTo>
                  <a:lnTo>
                    <a:pt x="1813" y="568"/>
                  </a:lnTo>
                  <a:lnTo>
                    <a:pt x="1815" y="568"/>
                  </a:lnTo>
                  <a:lnTo>
                    <a:pt x="1813" y="568"/>
                  </a:lnTo>
                  <a:lnTo>
                    <a:pt x="1815" y="568"/>
                  </a:lnTo>
                  <a:lnTo>
                    <a:pt x="1817" y="568"/>
                  </a:lnTo>
                  <a:lnTo>
                    <a:pt x="1819" y="568"/>
                  </a:lnTo>
                  <a:lnTo>
                    <a:pt x="1821" y="568"/>
                  </a:lnTo>
                  <a:lnTo>
                    <a:pt x="1819" y="568"/>
                  </a:lnTo>
                  <a:lnTo>
                    <a:pt x="1821" y="568"/>
                  </a:lnTo>
                  <a:lnTo>
                    <a:pt x="1819" y="568"/>
                  </a:lnTo>
                  <a:lnTo>
                    <a:pt x="1821" y="568"/>
                  </a:lnTo>
                  <a:lnTo>
                    <a:pt x="1819" y="568"/>
                  </a:lnTo>
                  <a:lnTo>
                    <a:pt x="1819" y="570"/>
                  </a:lnTo>
                  <a:lnTo>
                    <a:pt x="1817" y="570"/>
                  </a:lnTo>
                  <a:lnTo>
                    <a:pt x="1815" y="570"/>
                  </a:lnTo>
                  <a:lnTo>
                    <a:pt x="1813" y="570"/>
                  </a:lnTo>
                  <a:lnTo>
                    <a:pt x="1813" y="568"/>
                  </a:lnTo>
                  <a:lnTo>
                    <a:pt x="1811" y="568"/>
                  </a:lnTo>
                  <a:lnTo>
                    <a:pt x="1811" y="570"/>
                  </a:lnTo>
                  <a:lnTo>
                    <a:pt x="1811" y="568"/>
                  </a:lnTo>
                  <a:lnTo>
                    <a:pt x="1811" y="570"/>
                  </a:lnTo>
                  <a:lnTo>
                    <a:pt x="1813" y="570"/>
                  </a:lnTo>
                  <a:lnTo>
                    <a:pt x="1813" y="572"/>
                  </a:lnTo>
                  <a:lnTo>
                    <a:pt x="1811" y="572"/>
                  </a:lnTo>
                  <a:lnTo>
                    <a:pt x="1809" y="572"/>
                  </a:lnTo>
                  <a:lnTo>
                    <a:pt x="1807" y="570"/>
                  </a:lnTo>
                  <a:lnTo>
                    <a:pt x="1807" y="568"/>
                  </a:lnTo>
                  <a:lnTo>
                    <a:pt x="1807" y="570"/>
                  </a:lnTo>
                  <a:lnTo>
                    <a:pt x="1807" y="568"/>
                  </a:lnTo>
                  <a:lnTo>
                    <a:pt x="1805" y="568"/>
                  </a:lnTo>
                  <a:lnTo>
                    <a:pt x="1807" y="568"/>
                  </a:lnTo>
                  <a:lnTo>
                    <a:pt x="1807" y="566"/>
                  </a:lnTo>
                  <a:lnTo>
                    <a:pt x="1809" y="566"/>
                  </a:lnTo>
                  <a:lnTo>
                    <a:pt x="1809" y="568"/>
                  </a:lnTo>
                  <a:lnTo>
                    <a:pt x="1811" y="568"/>
                  </a:lnTo>
                  <a:lnTo>
                    <a:pt x="1809" y="568"/>
                  </a:lnTo>
                  <a:lnTo>
                    <a:pt x="1811" y="568"/>
                  </a:lnTo>
                  <a:lnTo>
                    <a:pt x="1811" y="566"/>
                  </a:lnTo>
                  <a:close/>
                  <a:moveTo>
                    <a:pt x="822" y="568"/>
                  </a:moveTo>
                  <a:lnTo>
                    <a:pt x="822" y="566"/>
                  </a:lnTo>
                  <a:lnTo>
                    <a:pt x="822" y="568"/>
                  </a:lnTo>
                  <a:close/>
                  <a:moveTo>
                    <a:pt x="834" y="566"/>
                  </a:moveTo>
                  <a:lnTo>
                    <a:pt x="832" y="566"/>
                  </a:lnTo>
                  <a:lnTo>
                    <a:pt x="834" y="566"/>
                  </a:lnTo>
                  <a:close/>
                  <a:moveTo>
                    <a:pt x="818" y="566"/>
                  </a:moveTo>
                  <a:lnTo>
                    <a:pt x="816" y="566"/>
                  </a:lnTo>
                  <a:lnTo>
                    <a:pt x="818" y="566"/>
                  </a:lnTo>
                  <a:lnTo>
                    <a:pt x="816" y="566"/>
                  </a:lnTo>
                  <a:lnTo>
                    <a:pt x="818" y="566"/>
                  </a:lnTo>
                  <a:close/>
                  <a:moveTo>
                    <a:pt x="1884" y="566"/>
                  </a:moveTo>
                  <a:lnTo>
                    <a:pt x="1882" y="566"/>
                  </a:lnTo>
                  <a:lnTo>
                    <a:pt x="1884" y="566"/>
                  </a:lnTo>
                  <a:close/>
                  <a:moveTo>
                    <a:pt x="1915" y="566"/>
                  </a:moveTo>
                  <a:lnTo>
                    <a:pt x="1917" y="566"/>
                  </a:lnTo>
                  <a:lnTo>
                    <a:pt x="1915" y="566"/>
                  </a:lnTo>
                  <a:close/>
                  <a:moveTo>
                    <a:pt x="832" y="566"/>
                  </a:moveTo>
                  <a:lnTo>
                    <a:pt x="834" y="566"/>
                  </a:lnTo>
                  <a:lnTo>
                    <a:pt x="832" y="566"/>
                  </a:lnTo>
                  <a:lnTo>
                    <a:pt x="834" y="566"/>
                  </a:lnTo>
                  <a:lnTo>
                    <a:pt x="832" y="566"/>
                  </a:lnTo>
                  <a:lnTo>
                    <a:pt x="830" y="566"/>
                  </a:lnTo>
                  <a:lnTo>
                    <a:pt x="832" y="566"/>
                  </a:lnTo>
                  <a:lnTo>
                    <a:pt x="832" y="565"/>
                  </a:lnTo>
                  <a:lnTo>
                    <a:pt x="832" y="566"/>
                  </a:lnTo>
                  <a:close/>
                  <a:moveTo>
                    <a:pt x="1859" y="566"/>
                  </a:moveTo>
                  <a:lnTo>
                    <a:pt x="1861" y="566"/>
                  </a:lnTo>
                  <a:lnTo>
                    <a:pt x="1859" y="566"/>
                  </a:lnTo>
                  <a:lnTo>
                    <a:pt x="1861" y="566"/>
                  </a:lnTo>
                  <a:lnTo>
                    <a:pt x="1859" y="566"/>
                  </a:lnTo>
                  <a:lnTo>
                    <a:pt x="1859" y="565"/>
                  </a:lnTo>
                  <a:lnTo>
                    <a:pt x="1859" y="566"/>
                  </a:lnTo>
                  <a:close/>
                  <a:moveTo>
                    <a:pt x="1815" y="565"/>
                  </a:moveTo>
                  <a:lnTo>
                    <a:pt x="1813" y="565"/>
                  </a:lnTo>
                  <a:lnTo>
                    <a:pt x="1815" y="565"/>
                  </a:lnTo>
                  <a:close/>
                  <a:moveTo>
                    <a:pt x="1819" y="565"/>
                  </a:moveTo>
                  <a:lnTo>
                    <a:pt x="1817" y="565"/>
                  </a:lnTo>
                  <a:lnTo>
                    <a:pt x="1819" y="565"/>
                  </a:lnTo>
                  <a:close/>
                  <a:moveTo>
                    <a:pt x="845" y="565"/>
                  </a:moveTo>
                  <a:lnTo>
                    <a:pt x="847" y="565"/>
                  </a:lnTo>
                  <a:lnTo>
                    <a:pt x="847" y="566"/>
                  </a:lnTo>
                  <a:lnTo>
                    <a:pt x="845" y="566"/>
                  </a:lnTo>
                  <a:lnTo>
                    <a:pt x="847" y="566"/>
                  </a:lnTo>
                  <a:lnTo>
                    <a:pt x="845" y="566"/>
                  </a:lnTo>
                  <a:lnTo>
                    <a:pt x="843" y="566"/>
                  </a:lnTo>
                  <a:lnTo>
                    <a:pt x="845" y="566"/>
                  </a:lnTo>
                  <a:lnTo>
                    <a:pt x="843" y="566"/>
                  </a:lnTo>
                  <a:lnTo>
                    <a:pt x="841" y="566"/>
                  </a:lnTo>
                  <a:lnTo>
                    <a:pt x="841" y="568"/>
                  </a:lnTo>
                  <a:lnTo>
                    <a:pt x="840" y="568"/>
                  </a:lnTo>
                  <a:lnTo>
                    <a:pt x="840" y="566"/>
                  </a:lnTo>
                  <a:lnTo>
                    <a:pt x="841" y="566"/>
                  </a:lnTo>
                  <a:lnTo>
                    <a:pt x="841" y="565"/>
                  </a:lnTo>
                  <a:lnTo>
                    <a:pt x="843" y="565"/>
                  </a:lnTo>
                  <a:lnTo>
                    <a:pt x="845" y="565"/>
                  </a:lnTo>
                  <a:close/>
                  <a:moveTo>
                    <a:pt x="968" y="566"/>
                  </a:moveTo>
                  <a:lnTo>
                    <a:pt x="968" y="568"/>
                  </a:lnTo>
                  <a:lnTo>
                    <a:pt x="968" y="570"/>
                  </a:lnTo>
                  <a:lnTo>
                    <a:pt x="966" y="570"/>
                  </a:lnTo>
                  <a:lnTo>
                    <a:pt x="964" y="570"/>
                  </a:lnTo>
                  <a:lnTo>
                    <a:pt x="962" y="570"/>
                  </a:lnTo>
                  <a:lnTo>
                    <a:pt x="961" y="570"/>
                  </a:lnTo>
                  <a:lnTo>
                    <a:pt x="961" y="568"/>
                  </a:lnTo>
                  <a:lnTo>
                    <a:pt x="962" y="568"/>
                  </a:lnTo>
                  <a:lnTo>
                    <a:pt x="961" y="568"/>
                  </a:lnTo>
                  <a:lnTo>
                    <a:pt x="962" y="568"/>
                  </a:lnTo>
                  <a:lnTo>
                    <a:pt x="964" y="566"/>
                  </a:lnTo>
                  <a:lnTo>
                    <a:pt x="966" y="566"/>
                  </a:lnTo>
                  <a:lnTo>
                    <a:pt x="966" y="565"/>
                  </a:lnTo>
                  <a:lnTo>
                    <a:pt x="968" y="565"/>
                  </a:lnTo>
                  <a:lnTo>
                    <a:pt x="968" y="566"/>
                  </a:lnTo>
                  <a:close/>
                  <a:moveTo>
                    <a:pt x="1917" y="565"/>
                  </a:moveTo>
                  <a:lnTo>
                    <a:pt x="1917" y="566"/>
                  </a:lnTo>
                  <a:lnTo>
                    <a:pt x="1917" y="565"/>
                  </a:lnTo>
                  <a:close/>
                  <a:moveTo>
                    <a:pt x="1888" y="565"/>
                  </a:moveTo>
                  <a:lnTo>
                    <a:pt x="1888" y="566"/>
                  </a:lnTo>
                  <a:lnTo>
                    <a:pt x="1888" y="565"/>
                  </a:lnTo>
                  <a:lnTo>
                    <a:pt x="1888" y="566"/>
                  </a:lnTo>
                  <a:lnTo>
                    <a:pt x="1886" y="566"/>
                  </a:lnTo>
                  <a:lnTo>
                    <a:pt x="1884" y="566"/>
                  </a:lnTo>
                  <a:lnTo>
                    <a:pt x="1884" y="565"/>
                  </a:lnTo>
                  <a:lnTo>
                    <a:pt x="1886" y="565"/>
                  </a:lnTo>
                  <a:lnTo>
                    <a:pt x="1888" y="565"/>
                  </a:lnTo>
                  <a:close/>
                  <a:moveTo>
                    <a:pt x="1857" y="565"/>
                  </a:moveTo>
                  <a:lnTo>
                    <a:pt x="1859" y="565"/>
                  </a:lnTo>
                  <a:lnTo>
                    <a:pt x="1859" y="566"/>
                  </a:lnTo>
                  <a:lnTo>
                    <a:pt x="1857" y="566"/>
                  </a:lnTo>
                  <a:lnTo>
                    <a:pt x="1857" y="565"/>
                  </a:lnTo>
                  <a:close/>
                  <a:moveTo>
                    <a:pt x="1861" y="565"/>
                  </a:moveTo>
                  <a:lnTo>
                    <a:pt x="1859" y="565"/>
                  </a:lnTo>
                  <a:lnTo>
                    <a:pt x="1861" y="565"/>
                  </a:lnTo>
                  <a:close/>
                  <a:moveTo>
                    <a:pt x="1884" y="565"/>
                  </a:moveTo>
                  <a:lnTo>
                    <a:pt x="1886" y="565"/>
                  </a:lnTo>
                  <a:lnTo>
                    <a:pt x="1884" y="565"/>
                  </a:lnTo>
                  <a:close/>
                  <a:moveTo>
                    <a:pt x="1817" y="565"/>
                  </a:moveTo>
                  <a:lnTo>
                    <a:pt x="1815" y="565"/>
                  </a:lnTo>
                  <a:lnTo>
                    <a:pt x="1817" y="565"/>
                  </a:lnTo>
                  <a:close/>
                  <a:moveTo>
                    <a:pt x="1859" y="565"/>
                  </a:moveTo>
                  <a:lnTo>
                    <a:pt x="1857" y="565"/>
                  </a:lnTo>
                  <a:lnTo>
                    <a:pt x="1859" y="565"/>
                  </a:lnTo>
                  <a:lnTo>
                    <a:pt x="1857" y="565"/>
                  </a:lnTo>
                  <a:lnTo>
                    <a:pt x="1859" y="565"/>
                  </a:lnTo>
                  <a:close/>
                  <a:moveTo>
                    <a:pt x="1865" y="565"/>
                  </a:moveTo>
                  <a:lnTo>
                    <a:pt x="1867" y="565"/>
                  </a:lnTo>
                  <a:lnTo>
                    <a:pt x="1865" y="565"/>
                  </a:lnTo>
                  <a:close/>
                  <a:moveTo>
                    <a:pt x="1786" y="565"/>
                  </a:moveTo>
                  <a:lnTo>
                    <a:pt x="1788" y="565"/>
                  </a:lnTo>
                  <a:lnTo>
                    <a:pt x="1790" y="565"/>
                  </a:lnTo>
                  <a:lnTo>
                    <a:pt x="1792" y="565"/>
                  </a:lnTo>
                  <a:lnTo>
                    <a:pt x="1790" y="565"/>
                  </a:lnTo>
                  <a:lnTo>
                    <a:pt x="1788" y="565"/>
                  </a:lnTo>
                  <a:lnTo>
                    <a:pt x="1788" y="566"/>
                  </a:lnTo>
                  <a:lnTo>
                    <a:pt x="1786" y="566"/>
                  </a:lnTo>
                  <a:lnTo>
                    <a:pt x="1784" y="566"/>
                  </a:lnTo>
                  <a:lnTo>
                    <a:pt x="1782" y="566"/>
                  </a:lnTo>
                  <a:lnTo>
                    <a:pt x="1784" y="566"/>
                  </a:lnTo>
                  <a:lnTo>
                    <a:pt x="1784" y="565"/>
                  </a:lnTo>
                  <a:lnTo>
                    <a:pt x="1782" y="565"/>
                  </a:lnTo>
                  <a:lnTo>
                    <a:pt x="1782" y="563"/>
                  </a:lnTo>
                  <a:lnTo>
                    <a:pt x="1784" y="565"/>
                  </a:lnTo>
                  <a:lnTo>
                    <a:pt x="1786" y="565"/>
                  </a:lnTo>
                  <a:lnTo>
                    <a:pt x="1786" y="563"/>
                  </a:lnTo>
                  <a:lnTo>
                    <a:pt x="1786" y="565"/>
                  </a:lnTo>
                  <a:close/>
                  <a:moveTo>
                    <a:pt x="1821" y="565"/>
                  </a:moveTo>
                  <a:lnTo>
                    <a:pt x="1821" y="563"/>
                  </a:lnTo>
                  <a:lnTo>
                    <a:pt x="1821" y="565"/>
                  </a:lnTo>
                  <a:close/>
                  <a:moveTo>
                    <a:pt x="1802" y="563"/>
                  </a:moveTo>
                  <a:lnTo>
                    <a:pt x="1802" y="565"/>
                  </a:lnTo>
                  <a:lnTo>
                    <a:pt x="1802" y="566"/>
                  </a:lnTo>
                  <a:lnTo>
                    <a:pt x="1800" y="566"/>
                  </a:lnTo>
                  <a:lnTo>
                    <a:pt x="1798" y="566"/>
                  </a:lnTo>
                  <a:lnTo>
                    <a:pt x="1798" y="565"/>
                  </a:lnTo>
                  <a:lnTo>
                    <a:pt x="1800" y="565"/>
                  </a:lnTo>
                  <a:lnTo>
                    <a:pt x="1800" y="563"/>
                  </a:lnTo>
                  <a:lnTo>
                    <a:pt x="1802" y="563"/>
                  </a:lnTo>
                  <a:close/>
                  <a:moveTo>
                    <a:pt x="768" y="565"/>
                  </a:moveTo>
                  <a:lnTo>
                    <a:pt x="767" y="565"/>
                  </a:lnTo>
                  <a:lnTo>
                    <a:pt x="765" y="565"/>
                  </a:lnTo>
                  <a:lnTo>
                    <a:pt x="763" y="565"/>
                  </a:lnTo>
                  <a:lnTo>
                    <a:pt x="765" y="565"/>
                  </a:lnTo>
                  <a:lnTo>
                    <a:pt x="767" y="565"/>
                  </a:lnTo>
                  <a:lnTo>
                    <a:pt x="767" y="563"/>
                  </a:lnTo>
                  <a:lnTo>
                    <a:pt x="768" y="563"/>
                  </a:lnTo>
                  <a:lnTo>
                    <a:pt x="768" y="565"/>
                  </a:lnTo>
                  <a:close/>
                  <a:moveTo>
                    <a:pt x="1901" y="563"/>
                  </a:moveTo>
                  <a:lnTo>
                    <a:pt x="1903" y="563"/>
                  </a:lnTo>
                  <a:lnTo>
                    <a:pt x="1903" y="565"/>
                  </a:lnTo>
                  <a:lnTo>
                    <a:pt x="1905" y="565"/>
                  </a:lnTo>
                  <a:lnTo>
                    <a:pt x="1905" y="566"/>
                  </a:lnTo>
                  <a:lnTo>
                    <a:pt x="1907" y="566"/>
                  </a:lnTo>
                  <a:lnTo>
                    <a:pt x="1907" y="568"/>
                  </a:lnTo>
                  <a:lnTo>
                    <a:pt x="1907" y="570"/>
                  </a:lnTo>
                  <a:lnTo>
                    <a:pt x="1905" y="570"/>
                  </a:lnTo>
                  <a:lnTo>
                    <a:pt x="1907" y="570"/>
                  </a:lnTo>
                  <a:lnTo>
                    <a:pt x="1907" y="568"/>
                  </a:lnTo>
                  <a:lnTo>
                    <a:pt x="1907" y="570"/>
                  </a:lnTo>
                  <a:lnTo>
                    <a:pt x="1909" y="570"/>
                  </a:lnTo>
                  <a:lnTo>
                    <a:pt x="1909" y="572"/>
                  </a:lnTo>
                  <a:lnTo>
                    <a:pt x="1909" y="574"/>
                  </a:lnTo>
                  <a:lnTo>
                    <a:pt x="1909" y="572"/>
                  </a:lnTo>
                  <a:lnTo>
                    <a:pt x="1909" y="574"/>
                  </a:lnTo>
                  <a:lnTo>
                    <a:pt x="1909" y="576"/>
                  </a:lnTo>
                  <a:lnTo>
                    <a:pt x="1907" y="576"/>
                  </a:lnTo>
                  <a:lnTo>
                    <a:pt x="1909" y="576"/>
                  </a:lnTo>
                  <a:lnTo>
                    <a:pt x="1907" y="576"/>
                  </a:lnTo>
                  <a:lnTo>
                    <a:pt x="1909" y="576"/>
                  </a:lnTo>
                  <a:lnTo>
                    <a:pt x="1909" y="578"/>
                  </a:lnTo>
                  <a:lnTo>
                    <a:pt x="1907" y="578"/>
                  </a:lnTo>
                  <a:lnTo>
                    <a:pt x="1907" y="576"/>
                  </a:lnTo>
                  <a:lnTo>
                    <a:pt x="1907" y="578"/>
                  </a:lnTo>
                  <a:lnTo>
                    <a:pt x="1905" y="580"/>
                  </a:lnTo>
                  <a:lnTo>
                    <a:pt x="1905" y="582"/>
                  </a:lnTo>
                  <a:lnTo>
                    <a:pt x="1905" y="584"/>
                  </a:lnTo>
                  <a:lnTo>
                    <a:pt x="1903" y="584"/>
                  </a:lnTo>
                  <a:lnTo>
                    <a:pt x="1903" y="582"/>
                  </a:lnTo>
                  <a:lnTo>
                    <a:pt x="1903" y="584"/>
                  </a:lnTo>
                  <a:lnTo>
                    <a:pt x="1903" y="586"/>
                  </a:lnTo>
                  <a:lnTo>
                    <a:pt x="1901" y="586"/>
                  </a:lnTo>
                  <a:lnTo>
                    <a:pt x="1901" y="584"/>
                  </a:lnTo>
                  <a:lnTo>
                    <a:pt x="1901" y="586"/>
                  </a:lnTo>
                  <a:lnTo>
                    <a:pt x="1900" y="586"/>
                  </a:lnTo>
                  <a:lnTo>
                    <a:pt x="1900" y="588"/>
                  </a:lnTo>
                  <a:lnTo>
                    <a:pt x="1898" y="588"/>
                  </a:lnTo>
                  <a:lnTo>
                    <a:pt x="1898" y="589"/>
                  </a:lnTo>
                  <a:lnTo>
                    <a:pt x="1896" y="589"/>
                  </a:lnTo>
                  <a:lnTo>
                    <a:pt x="1894" y="589"/>
                  </a:lnTo>
                  <a:lnTo>
                    <a:pt x="1892" y="589"/>
                  </a:lnTo>
                  <a:lnTo>
                    <a:pt x="1890" y="589"/>
                  </a:lnTo>
                  <a:lnTo>
                    <a:pt x="1890" y="588"/>
                  </a:lnTo>
                  <a:lnTo>
                    <a:pt x="1892" y="588"/>
                  </a:lnTo>
                  <a:lnTo>
                    <a:pt x="1894" y="588"/>
                  </a:lnTo>
                  <a:lnTo>
                    <a:pt x="1894" y="586"/>
                  </a:lnTo>
                  <a:lnTo>
                    <a:pt x="1896" y="586"/>
                  </a:lnTo>
                  <a:lnTo>
                    <a:pt x="1896" y="584"/>
                  </a:lnTo>
                  <a:lnTo>
                    <a:pt x="1896" y="582"/>
                  </a:lnTo>
                  <a:lnTo>
                    <a:pt x="1896" y="584"/>
                  </a:lnTo>
                  <a:lnTo>
                    <a:pt x="1894" y="584"/>
                  </a:lnTo>
                  <a:lnTo>
                    <a:pt x="1894" y="582"/>
                  </a:lnTo>
                  <a:lnTo>
                    <a:pt x="1894" y="584"/>
                  </a:lnTo>
                  <a:lnTo>
                    <a:pt x="1892" y="584"/>
                  </a:lnTo>
                  <a:lnTo>
                    <a:pt x="1894" y="584"/>
                  </a:lnTo>
                  <a:lnTo>
                    <a:pt x="1892" y="584"/>
                  </a:lnTo>
                  <a:lnTo>
                    <a:pt x="1894" y="584"/>
                  </a:lnTo>
                  <a:lnTo>
                    <a:pt x="1894" y="586"/>
                  </a:lnTo>
                  <a:lnTo>
                    <a:pt x="1892" y="586"/>
                  </a:lnTo>
                  <a:lnTo>
                    <a:pt x="1892" y="588"/>
                  </a:lnTo>
                  <a:lnTo>
                    <a:pt x="1890" y="588"/>
                  </a:lnTo>
                  <a:lnTo>
                    <a:pt x="1888" y="588"/>
                  </a:lnTo>
                  <a:lnTo>
                    <a:pt x="1886" y="588"/>
                  </a:lnTo>
                  <a:lnTo>
                    <a:pt x="1884" y="588"/>
                  </a:lnTo>
                  <a:lnTo>
                    <a:pt x="1884" y="586"/>
                  </a:lnTo>
                  <a:lnTo>
                    <a:pt x="1886" y="586"/>
                  </a:lnTo>
                  <a:lnTo>
                    <a:pt x="1888" y="586"/>
                  </a:lnTo>
                  <a:lnTo>
                    <a:pt x="1888" y="584"/>
                  </a:lnTo>
                  <a:lnTo>
                    <a:pt x="1890" y="584"/>
                  </a:lnTo>
                  <a:lnTo>
                    <a:pt x="1892" y="584"/>
                  </a:lnTo>
                  <a:lnTo>
                    <a:pt x="1890" y="584"/>
                  </a:lnTo>
                  <a:lnTo>
                    <a:pt x="1892" y="584"/>
                  </a:lnTo>
                  <a:lnTo>
                    <a:pt x="1892" y="582"/>
                  </a:lnTo>
                  <a:lnTo>
                    <a:pt x="1894" y="582"/>
                  </a:lnTo>
                  <a:lnTo>
                    <a:pt x="1894" y="580"/>
                  </a:lnTo>
                  <a:lnTo>
                    <a:pt x="1894" y="578"/>
                  </a:lnTo>
                  <a:lnTo>
                    <a:pt x="1894" y="576"/>
                  </a:lnTo>
                  <a:lnTo>
                    <a:pt x="1894" y="574"/>
                  </a:lnTo>
                  <a:lnTo>
                    <a:pt x="1894" y="576"/>
                  </a:lnTo>
                  <a:lnTo>
                    <a:pt x="1892" y="576"/>
                  </a:lnTo>
                  <a:lnTo>
                    <a:pt x="1894" y="576"/>
                  </a:lnTo>
                  <a:lnTo>
                    <a:pt x="1892" y="576"/>
                  </a:lnTo>
                  <a:lnTo>
                    <a:pt x="1892" y="578"/>
                  </a:lnTo>
                  <a:lnTo>
                    <a:pt x="1894" y="578"/>
                  </a:lnTo>
                  <a:lnTo>
                    <a:pt x="1894" y="580"/>
                  </a:lnTo>
                  <a:lnTo>
                    <a:pt x="1892" y="580"/>
                  </a:lnTo>
                  <a:lnTo>
                    <a:pt x="1894" y="580"/>
                  </a:lnTo>
                  <a:lnTo>
                    <a:pt x="1892" y="580"/>
                  </a:lnTo>
                  <a:lnTo>
                    <a:pt x="1892" y="582"/>
                  </a:lnTo>
                  <a:lnTo>
                    <a:pt x="1890" y="582"/>
                  </a:lnTo>
                  <a:lnTo>
                    <a:pt x="1890" y="584"/>
                  </a:lnTo>
                  <a:lnTo>
                    <a:pt x="1888" y="584"/>
                  </a:lnTo>
                  <a:lnTo>
                    <a:pt x="1888" y="586"/>
                  </a:lnTo>
                  <a:lnTo>
                    <a:pt x="1886" y="586"/>
                  </a:lnTo>
                  <a:lnTo>
                    <a:pt x="1884" y="586"/>
                  </a:lnTo>
                  <a:lnTo>
                    <a:pt x="1886" y="586"/>
                  </a:lnTo>
                  <a:lnTo>
                    <a:pt x="1886" y="584"/>
                  </a:lnTo>
                  <a:lnTo>
                    <a:pt x="1888" y="584"/>
                  </a:lnTo>
                  <a:lnTo>
                    <a:pt x="1886" y="584"/>
                  </a:lnTo>
                  <a:lnTo>
                    <a:pt x="1886" y="582"/>
                  </a:lnTo>
                  <a:lnTo>
                    <a:pt x="1886" y="580"/>
                  </a:lnTo>
                  <a:lnTo>
                    <a:pt x="1886" y="582"/>
                  </a:lnTo>
                  <a:lnTo>
                    <a:pt x="1886" y="580"/>
                  </a:lnTo>
                  <a:lnTo>
                    <a:pt x="1888" y="580"/>
                  </a:lnTo>
                  <a:lnTo>
                    <a:pt x="1888" y="578"/>
                  </a:lnTo>
                  <a:lnTo>
                    <a:pt x="1886" y="578"/>
                  </a:lnTo>
                  <a:lnTo>
                    <a:pt x="1886" y="580"/>
                  </a:lnTo>
                  <a:lnTo>
                    <a:pt x="1886" y="578"/>
                  </a:lnTo>
                  <a:lnTo>
                    <a:pt x="1886" y="580"/>
                  </a:lnTo>
                  <a:lnTo>
                    <a:pt x="1884" y="580"/>
                  </a:lnTo>
                  <a:lnTo>
                    <a:pt x="1884" y="582"/>
                  </a:lnTo>
                  <a:lnTo>
                    <a:pt x="1886" y="582"/>
                  </a:lnTo>
                  <a:lnTo>
                    <a:pt x="1886" y="584"/>
                  </a:lnTo>
                  <a:lnTo>
                    <a:pt x="1884" y="584"/>
                  </a:lnTo>
                  <a:lnTo>
                    <a:pt x="1884" y="586"/>
                  </a:lnTo>
                  <a:lnTo>
                    <a:pt x="1882" y="586"/>
                  </a:lnTo>
                  <a:lnTo>
                    <a:pt x="1882" y="588"/>
                  </a:lnTo>
                  <a:lnTo>
                    <a:pt x="1882" y="586"/>
                  </a:lnTo>
                  <a:lnTo>
                    <a:pt x="1880" y="586"/>
                  </a:lnTo>
                  <a:lnTo>
                    <a:pt x="1878" y="586"/>
                  </a:lnTo>
                  <a:lnTo>
                    <a:pt x="1878" y="584"/>
                  </a:lnTo>
                  <a:lnTo>
                    <a:pt x="1878" y="586"/>
                  </a:lnTo>
                  <a:lnTo>
                    <a:pt x="1877" y="586"/>
                  </a:lnTo>
                  <a:lnTo>
                    <a:pt x="1877" y="584"/>
                  </a:lnTo>
                  <a:lnTo>
                    <a:pt x="1877" y="582"/>
                  </a:lnTo>
                  <a:lnTo>
                    <a:pt x="1877" y="584"/>
                  </a:lnTo>
                  <a:lnTo>
                    <a:pt x="1877" y="582"/>
                  </a:lnTo>
                  <a:lnTo>
                    <a:pt x="1875" y="582"/>
                  </a:lnTo>
                  <a:lnTo>
                    <a:pt x="1873" y="582"/>
                  </a:lnTo>
                  <a:lnTo>
                    <a:pt x="1875" y="582"/>
                  </a:lnTo>
                  <a:lnTo>
                    <a:pt x="1873" y="582"/>
                  </a:lnTo>
                  <a:lnTo>
                    <a:pt x="1873" y="580"/>
                  </a:lnTo>
                  <a:lnTo>
                    <a:pt x="1875" y="580"/>
                  </a:lnTo>
                  <a:lnTo>
                    <a:pt x="1877" y="580"/>
                  </a:lnTo>
                  <a:lnTo>
                    <a:pt x="1877" y="578"/>
                  </a:lnTo>
                  <a:lnTo>
                    <a:pt x="1878" y="578"/>
                  </a:lnTo>
                  <a:lnTo>
                    <a:pt x="1880" y="578"/>
                  </a:lnTo>
                  <a:lnTo>
                    <a:pt x="1880" y="576"/>
                  </a:lnTo>
                  <a:lnTo>
                    <a:pt x="1880" y="578"/>
                  </a:lnTo>
                  <a:lnTo>
                    <a:pt x="1880" y="576"/>
                  </a:lnTo>
                  <a:lnTo>
                    <a:pt x="1880" y="578"/>
                  </a:lnTo>
                  <a:lnTo>
                    <a:pt x="1882" y="576"/>
                  </a:lnTo>
                  <a:lnTo>
                    <a:pt x="1880" y="576"/>
                  </a:lnTo>
                  <a:lnTo>
                    <a:pt x="1882" y="576"/>
                  </a:lnTo>
                  <a:lnTo>
                    <a:pt x="1880" y="576"/>
                  </a:lnTo>
                  <a:lnTo>
                    <a:pt x="1882" y="576"/>
                  </a:lnTo>
                  <a:lnTo>
                    <a:pt x="1880" y="576"/>
                  </a:lnTo>
                  <a:lnTo>
                    <a:pt x="1880" y="574"/>
                  </a:lnTo>
                  <a:lnTo>
                    <a:pt x="1880" y="572"/>
                  </a:lnTo>
                  <a:lnTo>
                    <a:pt x="1882" y="572"/>
                  </a:lnTo>
                  <a:lnTo>
                    <a:pt x="1884" y="572"/>
                  </a:lnTo>
                  <a:lnTo>
                    <a:pt x="1884" y="570"/>
                  </a:lnTo>
                  <a:lnTo>
                    <a:pt x="1886" y="570"/>
                  </a:lnTo>
                  <a:lnTo>
                    <a:pt x="1888" y="570"/>
                  </a:lnTo>
                  <a:lnTo>
                    <a:pt x="1890" y="570"/>
                  </a:lnTo>
                  <a:lnTo>
                    <a:pt x="1888" y="570"/>
                  </a:lnTo>
                  <a:lnTo>
                    <a:pt x="1886" y="570"/>
                  </a:lnTo>
                  <a:lnTo>
                    <a:pt x="1884" y="570"/>
                  </a:lnTo>
                  <a:lnTo>
                    <a:pt x="1882" y="570"/>
                  </a:lnTo>
                  <a:lnTo>
                    <a:pt x="1882" y="572"/>
                  </a:lnTo>
                  <a:lnTo>
                    <a:pt x="1880" y="572"/>
                  </a:lnTo>
                  <a:lnTo>
                    <a:pt x="1880" y="570"/>
                  </a:lnTo>
                  <a:lnTo>
                    <a:pt x="1882" y="570"/>
                  </a:lnTo>
                  <a:lnTo>
                    <a:pt x="1884" y="570"/>
                  </a:lnTo>
                  <a:lnTo>
                    <a:pt x="1882" y="570"/>
                  </a:lnTo>
                  <a:lnTo>
                    <a:pt x="1884" y="570"/>
                  </a:lnTo>
                  <a:lnTo>
                    <a:pt x="1884" y="568"/>
                  </a:lnTo>
                  <a:lnTo>
                    <a:pt x="1884" y="570"/>
                  </a:lnTo>
                  <a:lnTo>
                    <a:pt x="1884" y="568"/>
                  </a:lnTo>
                  <a:lnTo>
                    <a:pt x="1884" y="570"/>
                  </a:lnTo>
                  <a:lnTo>
                    <a:pt x="1886" y="570"/>
                  </a:lnTo>
                  <a:lnTo>
                    <a:pt x="1886" y="568"/>
                  </a:lnTo>
                  <a:lnTo>
                    <a:pt x="1888" y="568"/>
                  </a:lnTo>
                  <a:lnTo>
                    <a:pt x="1888" y="570"/>
                  </a:lnTo>
                  <a:lnTo>
                    <a:pt x="1888" y="568"/>
                  </a:lnTo>
                  <a:lnTo>
                    <a:pt x="1890" y="568"/>
                  </a:lnTo>
                  <a:lnTo>
                    <a:pt x="1888" y="568"/>
                  </a:lnTo>
                  <a:lnTo>
                    <a:pt x="1886" y="568"/>
                  </a:lnTo>
                  <a:lnTo>
                    <a:pt x="1884" y="568"/>
                  </a:lnTo>
                  <a:lnTo>
                    <a:pt x="1882" y="568"/>
                  </a:lnTo>
                  <a:lnTo>
                    <a:pt x="1882" y="566"/>
                  </a:lnTo>
                  <a:lnTo>
                    <a:pt x="1884" y="566"/>
                  </a:lnTo>
                  <a:lnTo>
                    <a:pt x="1886" y="566"/>
                  </a:lnTo>
                  <a:lnTo>
                    <a:pt x="1888" y="566"/>
                  </a:lnTo>
                  <a:lnTo>
                    <a:pt x="1890" y="566"/>
                  </a:lnTo>
                  <a:lnTo>
                    <a:pt x="1892" y="566"/>
                  </a:lnTo>
                  <a:lnTo>
                    <a:pt x="1894" y="566"/>
                  </a:lnTo>
                  <a:lnTo>
                    <a:pt x="1892" y="566"/>
                  </a:lnTo>
                  <a:lnTo>
                    <a:pt x="1890" y="566"/>
                  </a:lnTo>
                  <a:lnTo>
                    <a:pt x="1892" y="566"/>
                  </a:lnTo>
                  <a:lnTo>
                    <a:pt x="1890" y="566"/>
                  </a:lnTo>
                  <a:lnTo>
                    <a:pt x="1888" y="566"/>
                  </a:lnTo>
                  <a:lnTo>
                    <a:pt x="1890" y="566"/>
                  </a:lnTo>
                  <a:lnTo>
                    <a:pt x="1888" y="566"/>
                  </a:lnTo>
                  <a:lnTo>
                    <a:pt x="1888" y="565"/>
                  </a:lnTo>
                  <a:lnTo>
                    <a:pt x="1890" y="565"/>
                  </a:lnTo>
                  <a:lnTo>
                    <a:pt x="1888" y="565"/>
                  </a:lnTo>
                  <a:lnTo>
                    <a:pt x="1890" y="565"/>
                  </a:lnTo>
                  <a:lnTo>
                    <a:pt x="1892" y="565"/>
                  </a:lnTo>
                  <a:lnTo>
                    <a:pt x="1894" y="565"/>
                  </a:lnTo>
                  <a:lnTo>
                    <a:pt x="1894" y="563"/>
                  </a:lnTo>
                  <a:lnTo>
                    <a:pt x="1896" y="563"/>
                  </a:lnTo>
                  <a:lnTo>
                    <a:pt x="1898" y="563"/>
                  </a:lnTo>
                  <a:lnTo>
                    <a:pt x="1900" y="563"/>
                  </a:lnTo>
                  <a:lnTo>
                    <a:pt x="1901" y="563"/>
                  </a:lnTo>
                  <a:close/>
                  <a:moveTo>
                    <a:pt x="1794" y="563"/>
                  </a:moveTo>
                  <a:lnTo>
                    <a:pt x="1792" y="563"/>
                  </a:lnTo>
                  <a:lnTo>
                    <a:pt x="1792" y="561"/>
                  </a:lnTo>
                  <a:lnTo>
                    <a:pt x="1794" y="561"/>
                  </a:lnTo>
                  <a:lnTo>
                    <a:pt x="1794" y="563"/>
                  </a:lnTo>
                  <a:close/>
                  <a:moveTo>
                    <a:pt x="1925" y="563"/>
                  </a:moveTo>
                  <a:lnTo>
                    <a:pt x="1925" y="561"/>
                  </a:lnTo>
                  <a:lnTo>
                    <a:pt x="1925" y="563"/>
                  </a:lnTo>
                  <a:close/>
                  <a:moveTo>
                    <a:pt x="1823" y="561"/>
                  </a:moveTo>
                  <a:lnTo>
                    <a:pt x="1823" y="563"/>
                  </a:lnTo>
                  <a:lnTo>
                    <a:pt x="1821" y="563"/>
                  </a:lnTo>
                  <a:lnTo>
                    <a:pt x="1819" y="563"/>
                  </a:lnTo>
                  <a:lnTo>
                    <a:pt x="1821" y="563"/>
                  </a:lnTo>
                  <a:lnTo>
                    <a:pt x="1821" y="565"/>
                  </a:lnTo>
                  <a:lnTo>
                    <a:pt x="1819" y="565"/>
                  </a:lnTo>
                  <a:lnTo>
                    <a:pt x="1817" y="565"/>
                  </a:lnTo>
                  <a:lnTo>
                    <a:pt x="1819" y="565"/>
                  </a:lnTo>
                  <a:lnTo>
                    <a:pt x="1819" y="563"/>
                  </a:lnTo>
                  <a:lnTo>
                    <a:pt x="1821" y="563"/>
                  </a:lnTo>
                  <a:lnTo>
                    <a:pt x="1821" y="561"/>
                  </a:lnTo>
                  <a:lnTo>
                    <a:pt x="1823" y="561"/>
                  </a:lnTo>
                  <a:close/>
                  <a:moveTo>
                    <a:pt x="1819" y="561"/>
                  </a:moveTo>
                  <a:lnTo>
                    <a:pt x="1821" y="561"/>
                  </a:lnTo>
                  <a:lnTo>
                    <a:pt x="1821" y="563"/>
                  </a:lnTo>
                  <a:lnTo>
                    <a:pt x="1819" y="563"/>
                  </a:lnTo>
                  <a:lnTo>
                    <a:pt x="1817" y="563"/>
                  </a:lnTo>
                  <a:lnTo>
                    <a:pt x="1815" y="563"/>
                  </a:lnTo>
                  <a:lnTo>
                    <a:pt x="1817" y="563"/>
                  </a:lnTo>
                  <a:lnTo>
                    <a:pt x="1817" y="561"/>
                  </a:lnTo>
                  <a:lnTo>
                    <a:pt x="1819" y="561"/>
                  </a:lnTo>
                  <a:close/>
                  <a:moveTo>
                    <a:pt x="1896" y="563"/>
                  </a:moveTo>
                  <a:lnTo>
                    <a:pt x="1894" y="563"/>
                  </a:lnTo>
                  <a:lnTo>
                    <a:pt x="1892" y="563"/>
                  </a:lnTo>
                  <a:lnTo>
                    <a:pt x="1892" y="565"/>
                  </a:lnTo>
                  <a:lnTo>
                    <a:pt x="1890" y="565"/>
                  </a:lnTo>
                  <a:lnTo>
                    <a:pt x="1890" y="563"/>
                  </a:lnTo>
                  <a:lnTo>
                    <a:pt x="1890" y="565"/>
                  </a:lnTo>
                  <a:lnTo>
                    <a:pt x="1888" y="565"/>
                  </a:lnTo>
                  <a:lnTo>
                    <a:pt x="1888" y="563"/>
                  </a:lnTo>
                  <a:lnTo>
                    <a:pt x="1890" y="563"/>
                  </a:lnTo>
                  <a:lnTo>
                    <a:pt x="1892" y="563"/>
                  </a:lnTo>
                  <a:lnTo>
                    <a:pt x="1894" y="563"/>
                  </a:lnTo>
                  <a:lnTo>
                    <a:pt x="1894" y="561"/>
                  </a:lnTo>
                  <a:lnTo>
                    <a:pt x="1896" y="561"/>
                  </a:lnTo>
                  <a:lnTo>
                    <a:pt x="1896" y="563"/>
                  </a:lnTo>
                  <a:close/>
                  <a:moveTo>
                    <a:pt x="1823" y="561"/>
                  </a:moveTo>
                  <a:lnTo>
                    <a:pt x="1825" y="561"/>
                  </a:lnTo>
                  <a:lnTo>
                    <a:pt x="1823" y="561"/>
                  </a:lnTo>
                  <a:close/>
                  <a:moveTo>
                    <a:pt x="763" y="561"/>
                  </a:moveTo>
                  <a:lnTo>
                    <a:pt x="761" y="561"/>
                  </a:lnTo>
                  <a:lnTo>
                    <a:pt x="763" y="561"/>
                  </a:lnTo>
                  <a:close/>
                  <a:moveTo>
                    <a:pt x="768" y="561"/>
                  </a:moveTo>
                  <a:lnTo>
                    <a:pt x="767" y="561"/>
                  </a:lnTo>
                  <a:lnTo>
                    <a:pt x="765" y="561"/>
                  </a:lnTo>
                  <a:lnTo>
                    <a:pt x="767" y="561"/>
                  </a:lnTo>
                  <a:lnTo>
                    <a:pt x="767" y="559"/>
                  </a:lnTo>
                  <a:lnTo>
                    <a:pt x="768" y="559"/>
                  </a:lnTo>
                  <a:lnTo>
                    <a:pt x="768" y="561"/>
                  </a:lnTo>
                  <a:close/>
                  <a:moveTo>
                    <a:pt x="1842" y="561"/>
                  </a:moveTo>
                  <a:lnTo>
                    <a:pt x="1842" y="559"/>
                  </a:lnTo>
                  <a:lnTo>
                    <a:pt x="1842" y="561"/>
                  </a:lnTo>
                  <a:close/>
                  <a:moveTo>
                    <a:pt x="1842" y="559"/>
                  </a:moveTo>
                  <a:lnTo>
                    <a:pt x="1840" y="559"/>
                  </a:lnTo>
                  <a:lnTo>
                    <a:pt x="1842" y="559"/>
                  </a:lnTo>
                  <a:close/>
                  <a:moveTo>
                    <a:pt x="1867" y="559"/>
                  </a:moveTo>
                  <a:lnTo>
                    <a:pt x="1867" y="561"/>
                  </a:lnTo>
                  <a:lnTo>
                    <a:pt x="1869" y="561"/>
                  </a:lnTo>
                  <a:lnTo>
                    <a:pt x="1867" y="561"/>
                  </a:lnTo>
                  <a:lnTo>
                    <a:pt x="1869" y="561"/>
                  </a:lnTo>
                  <a:lnTo>
                    <a:pt x="1869" y="563"/>
                  </a:lnTo>
                  <a:lnTo>
                    <a:pt x="1867" y="563"/>
                  </a:lnTo>
                  <a:lnTo>
                    <a:pt x="1865" y="563"/>
                  </a:lnTo>
                  <a:lnTo>
                    <a:pt x="1867" y="563"/>
                  </a:lnTo>
                  <a:lnTo>
                    <a:pt x="1867" y="561"/>
                  </a:lnTo>
                  <a:lnTo>
                    <a:pt x="1867" y="559"/>
                  </a:lnTo>
                  <a:close/>
                  <a:moveTo>
                    <a:pt x="1871" y="561"/>
                  </a:moveTo>
                  <a:lnTo>
                    <a:pt x="1871" y="559"/>
                  </a:lnTo>
                  <a:lnTo>
                    <a:pt x="1871" y="561"/>
                  </a:lnTo>
                  <a:close/>
                  <a:moveTo>
                    <a:pt x="1873" y="559"/>
                  </a:moveTo>
                  <a:lnTo>
                    <a:pt x="1873" y="561"/>
                  </a:lnTo>
                  <a:lnTo>
                    <a:pt x="1873" y="559"/>
                  </a:lnTo>
                  <a:close/>
                  <a:moveTo>
                    <a:pt x="1852" y="559"/>
                  </a:moveTo>
                  <a:lnTo>
                    <a:pt x="1850" y="559"/>
                  </a:lnTo>
                  <a:lnTo>
                    <a:pt x="1852" y="559"/>
                  </a:lnTo>
                  <a:lnTo>
                    <a:pt x="1850" y="559"/>
                  </a:lnTo>
                  <a:lnTo>
                    <a:pt x="1852" y="559"/>
                  </a:lnTo>
                  <a:close/>
                  <a:moveTo>
                    <a:pt x="1869" y="559"/>
                  </a:moveTo>
                  <a:lnTo>
                    <a:pt x="1867" y="559"/>
                  </a:lnTo>
                  <a:lnTo>
                    <a:pt x="1869" y="559"/>
                  </a:lnTo>
                  <a:close/>
                  <a:moveTo>
                    <a:pt x="1834" y="559"/>
                  </a:moveTo>
                  <a:lnTo>
                    <a:pt x="1832" y="559"/>
                  </a:lnTo>
                  <a:lnTo>
                    <a:pt x="1834" y="559"/>
                  </a:lnTo>
                  <a:close/>
                  <a:moveTo>
                    <a:pt x="928" y="559"/>
                  </a:moveTo>
                  <a:lnTo>
                    <a:pt x="928" y="561"/>
                  </a:lnTo>
                  <a:lnTo>
                    <a:pt x="926" y="561"/>
                  </a:lnTo>
                  <a:lnTo>
                    <a:pt x="928" y="561"/>
                  </a:lnTo>
                  <a:lnTo>
                    <a:pt x="926" y="561"/>
                  </a:lnTo>
                  <a:lnTo>
                    <a:pt x="926" y="559"/>
                  </a:lnTo>
                  <a:lnTo>
                    <a:pt x="928" y="559"/>
                  </a:lnTo>
                  <a:close/>
                  <a:moveTo>
                    <a:pt x="928" y="559"/>
                  </a:moveTo>
                  <a:lnTo>
                    <a:pt x="926" y="559"/>
                  </a:lnTo>
                  <a:lnTo>
                    <a:pt x="928" y="559"/>
                  </a:lnTo>
                  <a:close/>
                  <a:moveTo>
                    <a:pt x="1875" y="559"/>
                  </a:moveTo>
                  <a:lnTo>
                    <a:pt x="1875" y="557"/>
                  </a:lnTo>
                  <a:lnTo>
                    <a:pt x="1875" y="559"/>
                  </a:lnTo>
                  <a:lnTo>
                    <a:pt x="1875" y="561"/>
                  </a:lnTo>
                  <a:lnTo>
                    <a:pt x="1873" y="561"/>
                  </a:lnTo>
                  <a:lnTo>
                    <a:pt x="1873" y="563"/>
                  </a:lnTo>
                  <a:lnTo>
                    <a:pt x="1873" y="561"/>
                  </a:lnTo>
                  <a:lnTo>
                    <a:pt x="1873" y="559"/>
                  </a:lnTo>
                  <a:lnTo>
                    <a:pt x="1875" y="557"/>
                  </a:lnTo>
                  <a:lnTo>
                    <a:pt x="1875" y="559"/>
                  </a:lnTo>
                  <a:close/>
                  <a:moveTo>
                    <a:pt x="930" y="559"/>
                  </a:moveTo>
                  <a:lnTo>
                    <a:pt x="928" y="557"/>
                  </a:lnTo>
                  <a:lnTo>
                    <a:pt x="930" y="557"/>
                  </a:lnTo>
                  <a:lnTo>
                    <a:pt x="930" y="559"/>
                  </a:lnTo>
                  <a:close/>
                  <a:moveTo>
                    <a:pt x="1842" y="555"/>
                  </a:moveTo>
                  <a:lnTo>
                    <a:pt x="1842" y="557"/>
                  </a:lnTo>
                  <a:lnTo>
                    <a:pt x="1840" y="557"/>
                  </a:lnTo>
                  <a:lnTo>
                    <a:pt x="1840" y="555"/>
                  </a:lnTo>
                  <a:lnTo>
                    <a:pt x="1842" y="555"/>
                  </a:lnTo>
                  <a:close/>
                  <a:moveTo>
                    <a:pt x="876" y="555"/>
                  </a:moveTo>
                  <a:lnTo>
                    <a:pt x="874" y="555"/>
                  </a:lnTo>
                  <a:lnTo>
                    <a:pt x="874" y="557"/>
                  </a:lnTo>
                  <a:lnTo>
                    <a:pt x="874" y="555"/>
                  </a:lnTo>
                  <a:lnTo>
                    <a:pt x="874" y="557"/>
                  </a:lnTo>
                  <a:lnTo>
                    <a:pt x="872" y="555"/>
                  </a:lnTo>
                  <a:lnTo>
                    <a:pt x="874" y="555"/>
                  </a:lnTo>
                  <a:lnTo>
                    <a:pt x="876" y="555"/>
                  </a:lnTo>
                  <a:close/>
                  <a:moveTo>
                    <a:pt x="1823" y="555"/>
                  </a:moveTo>
                  <a:lnTo>
                    <a:pt x="1825" y="555"/>
                  </a:lnTo>
                  <a:lnTo>
                    <a:pt x="1827" y="555"/>
                  </a:lnTo>
                  <a:lnTo>
                    <a:pt x="1827" y="557"/>
                  </a:lnTo>
                  <a:lnTo>
                    <a:pt x="1825" y="557"/>
                  </a:lnTo>
                  <a:lnTo>
                    <a:pt x="1823" y="557"/>
                  </a:lnTo>
                  <a:lnTo>
                    <a:pt x="1823" y="559"/>
                  </a:lnTo>
                  <a:lnTo>
                    <a:pt x="1823" y="557"/>
                  </a:lnTo>
                  <a:lnTo>
                    <a:pt x="1825" y="557"/>
                  </a:lnTo>
                  <a:lnTo>
                    <a:pt x="1825" y="559"/>
                  </a:lnTo>
                  <a:lnTo>
                    <a:pt x="1825" y="561"/>
                  </a:lnTo>
                  <a:lnTo>
                    <a:pt x="1823" y="561"/>
                  </a:lnTo>
                  <a:lnTo>
                    <a:pt x="1825" y="561"/>
                  </a:lnTo>
                  <a:lnTo>
                    <a:pt x="1823" y="561"/>
                  </a:lnTo>
                  <a:lnTo>
                    <a:pt x="1821" y="561"/>
                  </a:lnTo>
                  <a:lnTo>
                    <a:pt x="1823" y="561"/>
                  </a:lnTo>
                  <a:lnTo>
                    <a:pt x="1821" y="561"/>
                  </a:lnTo>
                  <a:lnTo>
                    <a:pt x="1823" y="561"/>
                  </a:lnTo>
                  <a:lnTo>
                    <a:pt x="1823" y="559"/>
                  </a:lnTo>
                  <a:lnTo>
                    <a:pt x="1821" y="559"/>
                  </a:lnTo>
                  <a:lnTo>
                    <a:pt x="1821" y="561"/>
                  </a:lnTo>
                  <a:lnTo>
                    <a:pt x="1819" y="561"/>
                  </a:lnTo>
                  <a:lnTo>
                    <a:pt x="1817" y="561"/>
                  </a:lnTo>
                  <a:lnTo>
                    <a:pt x="1817" y="559"/>
                  </a:lnTo>
                  <a:lnTo>
                    <a:pt x="1817" y="561"/>
                  </a:lnTo>
                  <a:lnTo>
                    <a:pt x="1815" y="561"/>
                  </a:lnTo>
                  <a:lnTo>
                    <a:pt x="1815" y="563"/>
                  </a:lnTo>
                  <a:lnTo>
                    <a:pt x="1813" y="563"/>
                  </a:lnTo>
                  <a:lnTo>
                    <a:pt x="1811" y="563"/>
                  </a:lnTo>
                  <a:lnTo>
                    <a:pt x="1809" y="563"/>
                  </a:lnTo>
                  <a:lnTo>
                    <a:pt x="1811" y="563"/>
                  </a:lnTo>
                  <a:lnTo>
                    <a:pt x="1811" y="565"/>
                  </a:lnTo>
                  <a:lnTo>
                    <a:pt x="1809" y="565"/>
                  </a:lnTo>
                  <a:lnTo>
                    <a:pt x="1807" y="565"/>
                  </a:lnTo>
                  <a:lnTo>
                    <a:pt x="1805" y="565"/>
                  </a:lnTo>
                  <a:lnTo>
                    <a:pt x="1804" y="565"/>
                  </a:lnTo>
                  <a:lnTo>
                    <a:pt x="1804" y="563"/>
                  </a:lnTo>
                  <a:lnTo>
                    <a:pt x="1805" y="563"/>
                  </a:lnTo>
                  <a:lnTo>
                    <a:pt x="1805" y="561"/>
                  </a:lnTo>
                  <a:lnTo>
                    <a:pt x="1807" y="561"/>
                  </a:lnTo>
                  <a:lnTo>
                    <a:pt x="1809" y="561"/>
                  </a:lnTo>
                  <a:lnTo>
                    <a:pt x="1809" y="559"/>
                  </a:lnTo>
                  <a:lnTo>
                    <a:pt x="1811" y="559"/>
                  </a:lnTo>
                  <a:lnTo>
                    <a:pt x="1813" y="559"/>
                  </a:lnTo>
                  <a:lnTo>
                    <a:pt x="1815" y="559"/>
                  </a:lnTo>
                  <a:lnTo>
                    <a:pt x="1817" y="559"/>
                  </a:lnTo>
                  <a:lnTo>
                    <a:pt x="1817" y="557"/>
                  </a:lnTo>
                  <a:lnTo>
                    <a:pt x="1815" y="557"/>
                  </a:lnTo>
                  <a:lnTo>
                    <a:pt x="1813" y="557"/>
                  </a:lnTo>
                  <a:lnTo>
                    <a:pt x="1813" y="555"/>
                  </a:lnTo>
                  <a:lnTo>
                    <a:pt x="1815" y="555"/>
                  </a:lnTo>
                  <a:lnTo>
                    <a:pt x="1815" y="557"/>
                  </a:lnTo>
                  <a:lnTo>
                    <a:pt x="1817" y="557"/>
                  </a:lnTo>
                  <a:lnTo>
                    <a:pt x="1819" y="557"/>
                  </a:lnTo>
                  <a:lnTo>
                    <a:pt x="1821" y="555"/>
                  </a:lnTo>
                  <a:lnTo>
                    <a:pt x="1823" y="555"/>
                  </a:lnTo>
                  <a:close/>
                  <a:moveTo>
                    <a:pt x="1819" y="555"/>
                  </a:moveTo>
                  <a:lnTo>
                    <a:pt x="1817" y="555"/>
                  </a:lnTo>
                  <a:lnTo>
                    <a:pt x="1819" y="555"/>
                  </a:lnTo>
                  <a:close/>
                  <a:moveTo>
                    <a:pt x="1819" y="555"/>
                  </a:moveTo>
                  <a:lnTo>
                    <a:pt x="1819" y="557"/>
                  </a:lnTo>
                  <a:lnTo>
                    <a:pt x="1817" y="557"/>
                  </a:lnTo>
                  <a:lnTo>
                    <a:pt x="1815" y="557"/>
                  </a:lnTo>
                  <a:lnTo>
                    <a:pt x="1817" y="555"/>
                  </a:lnTo>
                  <a:lnTo>
                    <a:pt x="1819" y="555"/>
                  </a:lnTo>
                  <a:close/>
                  <a:moveTo>
                    <a:pt x="1842" y="555"/>
                  </a:moveTo>
                  <a:lnTo>
                    <a:pt x="1840" y="555"/>
                  </a:lnTo>
                  <a:lnTo>
                    <a:pt x="1842" y="555"/>
                  </a:lnTo>
                  <a:close/>
                  <a:moveTo>
                    <a:pt x="928" y="555"/>
                  </a:moveTo>
                  <a:lnTo>
                    <a:pt x="928" y="553"/>
                  </a:lnTo>
                  <a:lnTo>
                    <a:pt x="928" y="555"/>
                  </a:lnTo>
                  <a:close/>
                  <a:moveTo>
                    <a:pt x="1840" y="553"/>
                  </a:moveTo>
                  <a:lnTo>
                    <a:pt x="1840" y="555"/>
                  </a:lnTo>
                  <a:lnTo>
                    <a:pt x="1840" y="553"/>
                  </a:lnTo>
                  <a:lnTo>
                    <a:pt x="1838" y="553"/>
                  </a:lnTo>
                  <a:lnTo>
                    <a:pt x="1840" y="553"/>
                  </a:lnTo>
                  <a:close/>
                  <a:moveTo>
                    <a:pt x="928" y="553"/>
                  </a:moveTo>
                  <a:lnTo>
                    <a:pt x="926" y="553"/>
                  </a:lnTo>
                  <a:lnTo>
                    <a:pt x="926" y="555"/>
                  </a:lnTo>
                  <a:lnTo>
                    <a:pt x="924" y="555"/>
                  </a:lnTo>
                  <a:lnTo>
                    <a:pt x="926" y="555"/>
                  </a:lnTo>
                  <a:lnTo>
                    <a:pt x="926" y="553"/>
                  </a:lnTo>
                  <a:lnTo>
                    <a:pt x="928" y="553"/>
                  </a:lnTo>
                  <a:close/>
                  <a:moveTo>
                    <a:pt x="1840" y="551"/>
                  </a:moveTo>
                  <a:lnTo>
                    <a:pt x="1840" y="553"/>
                  </a:lnTo>
                  <a:lnTo>
                    <a:pt x="1842" y="553"/>
                  </a:lnTo>
                  <a:lnTo>
                    <a:pt x="1840" y="553"/>
                  </a:lnTo>
                  <a:lnTo>
                    <a:pt x="1838" y="553"/>
                  </a:lnTo>
                  <a:lnTo>
                    <a:pt x="1840" y="553"/>
                  </a:lnTo>
                  <a:lnTo>
                    <a:pt x="1840" y="551"/>
                  </a:lnTo>
                  <a:close/>
                  <a:moveTo>
                    <a:pt x="1840" y="551"/>
                  </a:moveTo>
                  <a:lnTo>
                    <a:pt x="1838" y="551"/>
                  </a:lnTo>
                  <a:lnTo>
                    <a:pt x="1840" y="551"/>
                  </a:lnTo>
                  <a:close/>
                  <a:moveTo>
                    <a:pt x="859" y="551"/>
                  </a:moveTo>
                  <a:lnTo>
                    <a:pt x="857" y="551"/>
                  </a:lnTo>
                  <a:lnTo>
                    <a:pt x="859" y="551"/>
                  </a:lnTo>
                  <a:close/>
                  <a:moveTo>
                    <a:pt x="1804" y="549"/>
                  </a:moveTo>
                  <a:lnTo>
                    <a:pt x="1804" y="551"/>
                  </a:lnTo>
                  <a:lnTo>
                    <a:pt x="1804" y="549"/>
                  </a:lnTo>
                  <a:close/>
                  <a:moveTo>
                    <a:pt x="1817" y="549"/>
                  </a:moveTo>
                  <a:lnTo>
                    <a:pt x="1815" y="549"/>
                  </a:lnTo>
                  <a:lnTo>
                    <a:pt x="1817" y="549"/>
                  </a:lnTo>
                  <a:close/>
                  <a:moveTo>
                    <a:pt x="1863" y="549"/>
                  </a:moveTo>
                  <a:lnTo>
                    <a:pt x="1863" y="551"/>
                  </a:lnTo>
                  <a:lnTo>
                    <a:pt x="1863" y="553"/>
                  </a:lnTo>
                  <a:lnTo>
                    <a:pt x="1861" y="553"/>
                  </a:lnTo>
                  <a:lnTo>
                    <a:pt x="1859" y="553"/>
                  </a:lnTo>
                  <a:lnTo>
                    <a:pt x="1857" y="553"/>
                  </a:lnTo>
                  <a:lnTo>
                    <a:pt x="1857" y="555"/>
                  </a:lnTo>
                  <a:lnTo>
                    <a:pt x="1857" y="553"/>
                  </a:lnTo>
                  <a:lnTo>
                    <a:pt x="1859" y="553"/>
                  </a:lnTo>
                  <a:lnTo>
                    <a:pt x="1859" y="555"/>
                  </a:lnTo>
                  <a:lnTo>
                    <a:pt x="1861" y="555"/>
                  </a:lnTo>
                  <a:lnTo>
                    <a:pt x="1861" y="553"/>
                  </a:lnTo>
                  <a:lnTo>
                    <a:pt x="1863" y="553"/>
                  </a:lnTo>
                  <a:lnTo>
                    <a:pt x="1865" y="553"/>
                  </a:lnTo>
                  <a:lnTo>
                    <a:pt x="1865" y="555"/>
                  </a:lnTo>
                  <a:lnTo>
                    <a:pt x="1863" y="555"/>
                  </a:lnTo>
                  <a:lnTo>
                    <a:pt x="1865" y="555"/>
                  </a:lnTo>
                  <a:lnTo>
                    <a:pt x="1865" y="553"/>
                  </a:lnTo>
                  <a:lnTo>
                    <a:pt x="1865" y="555"/>
                  </a:lnTo>
                  <a:lnTo>
                    <a:pt x="1867" y="553"/>
                  </a:lnTo>
                  <a:lnTo>
                    <a:pt x="1867" y="555"/>
                  </a:lnTo>
                  <a:lnTo>
                    <a:pt x="1867" y="553"/>
                  </a:lnTo>
                  <a:lnTo>
                    <a:pt x="1867" y="555"/>
                  </a:lnTo>
                  <a:lnTo>
                    <a:pt x="1869" y="555"/>
                  </a:lnTo>
                  <a:lnTo>
                    <a:pt x="1871" y="555"/>
                  </a:lnTo>
                  <a:lnTo>
                    <a:pt x="1871" y="557"/>
                  </a:lnTo>
                  <a:lnTo>
                    <a:pt x="1871" y="559"/>
                  </a:lnTo>
                  <a:lnTo>
                    <a:pt x="1871" y="557"/>
                  </a:lnTo>
                  <a:lnTo>
                    <a:pt x="1869" y="557"/>
                  </a:lnTo>
                  <a:lnTo>
                    <a:pt x="1869" y="559"/>
                  </a:lnTo>
                  <a:lnTo>
                    <a:pt x="1869" y="557"/>
                  </a:lnTo>
                  <a:lnTo>
                    <a:pt x="1867" y="557"/>
                  </a:lnTo>
                  <a:lnTo>
                    <a:pt x="1867" y="559"/>
                  </a:lnTo>
                  <a:lnTo>
                    <a:pt x="1867" y="557"/>
                  </a:lnTo>
                  <a:lnTo>
                    <a:pt x="1867" y="555"/>
                  </a:lnTo>
                  <a:lnTo>
                    <a:pt x="1867" y="557"/>
                  </a:lnTo>
                  <a:lnTo>
                    <a:pt x="1867" y="559"/>
                  </a:lnTo>
                  <a:lnTo>
                    <a:pt x="1867" y="561"/>
                  </a:lnTo>
                  <a:lnTo>
                    <a:pt x="1867" y="563"/>
                  </a:lnTo>
                  <a:lnTo>
                    <a:pt x="1865" y="563"/>
                  </a:lnTo>
                  <a:lnTo>
                    <a:pt x="1865" y="565"/>
                  </a:lnTo>
                  <a:lnTo>
                    <a:pt x="1863" y="565"/>
                  </a:lnTo>
                  <a:lnTo>
                    <a:pt x="1863" y="563"/>
                  </a:lnTo>
                  <a:lnTo>
                    <a:pt x="1863" y="565"/>
                  </a:lnTo>
                  <a:lnTo>
                    <a:pt x="1863" y="563"/>
                  </a:lnTo>
                  <a:lnTo>
                    <a:pt x="1863" y="565"/>
                  </a:lnTo>
                  <a:lnTo>
                    <a:pt x="1861" y="565"/>
                  </a:lnTo>
                  <a:lnTo>
                    <a:pt x="1859" y="565"/>
                  </a:lnTo>
                  <a:lnTo>
                    <a:pt x="1859" y="563"/>
                  </a:lnTo>
                  <a:lnTo>
                    <a:pt x="1857" y="563"/>
                  </a:lnTo>
                  <a:lnTo>
                    <a:pt x="1855" y="563"/>
                  </a:lnTo>
                  <a:lnTo>
                    <a:pt x="1857" y="563"/>
                  </a:lnTo>
                  <a:lnTo>
                    <a:pt x="1855" y="563"/>
                  </a:lnTo>
                  <a:lnTo>
                    <a:pt x="1855" y="561"/>
                  </a:lnTo>
                  <a:lnTo>
                    <a:pt x="1857" y="561"/>
                  </a:lnTo>
                  <a:lnTo>
                    <a:pt x="1857" y="563"/>
                  </a:lnTo>
                  <a:lnTo>
                    <a:pt x="1857" y="561"/>
                  </a:lnTo>
                  <a:lnTo>
                    <a:pt x="1859" y="561"/>
                  </a:lnTo>
                  <a:lnTo>
                    <a:pt x="1859" y="559"/>
                  </a:lnTo>
                  <a:lnTo>
                    <a:pt x="1861" y="559"/>
                  </a:lnTo>
                  <a:lnTo>
                    <a:pt x="1859" y="559"/>
                  </a:lnTo>
                  <a:lnTo>
                    <a:pt x="1859" y="561"/>
                  </a:lnTo>
                  <a:lnTo>
                    <a:pt x="1857" y="561"/>
                  </a:lnTo>
                  <a:lnTo>
                    <a:pt x="1859" y="559"/>
                  </a:lnTo>
                  <a:lnTo>
                    <a:pt x="1857" y="559"/>
                  </a:lnTo>
                  <a:lnTo>
                    <a:pt x="1857" y="561"/>
                  </a:lnTo>
                  <a:lnTo>
                    <a:pt x="1857" y="559"/>
                  </a:lnTo>
                  <a:lnTo>
                    <a:pt x="1857" y="561"/>
                  </a:lnTo>
                  <a:lnTo>
                    <a:pt x="1857" y="559"/>
                  </a:lnTo>
                  <a:lnTo>
                    <a:pt x="1857" y="561"/>
                  </a:lnTo>
                  <a:lnTo>
                    <a:pt x="1855" y="561"/>
                  </a:lnTo>
                  <a:lnTo>
                    <a:pt x="1855" y="559"/>
                  </a:lnTo>
                  <a:lnTo>
                    <a:pt x="1857" y="559"/>
                  </a:lnTo>
                  <a:lnTo>
                    <a:pt x="1857" y="557"/>
                  </a:lnTo>
                  <a:lnTo>
                    <a:pt x="1857" y="555"/>
                  </a:lnTo>
                  <a:lnTo>
                    <a:pt x="1859" y="555"/>
                  </a:lnTo>
                  <a:lnTo>
                    <a:pt x="1857" y="555"/>
                  </a:lnTo>
                  <a:lnTo>
                    <a:pt x="1857" y="557"/>
                  </a:lnTo>
                  <a:lnTo>
                    <a:pt x="1857" y="559"/>
                  </a:lnTo>
                  <a:lnTo>
                    <a:pt x="1855" y="559"/>
                  </a:lnTo>
                  <a:lnTo>
                    <a:pt x="1857" y="559"/>
                  </a:lnTo>
                  <a:lnTo>
                    <a:pt x="1855" y="559"/>
                  </a:lnTo>
                  <a:lnTo>
                    <a:pt x="1853" y="559"/>
                  </a:lnTo>
                  <a:lnTo>
                    <a:pt x="1855" y="559"/>
                  </a:lnTo>
                  <a:lnTo>
                    <a:pt x="1853" y="559"/>
                  </a:lnTo>
                  <a:lnTo>
                    <a:pt x="1853" y="557"/>
                  </a:lnTo>
                  <a:lnTo>
                    <a:pt x="1855" y="557"/>
                  </a:lnTo>
                  <a:lnTo>
                    <a:pt x="1853" y="557"/>
                  </a:lnTo>
                  <a:lnTo>
                    <a:pt x="1853" y="555"/>
                  </a:lnTo>
                  <a:lnTo>
                    <a:pt x="1853" y="557"/>
                  </a:lnTo>
                  <a:lnTo>
                    <a:pt x="1853" y="559"/>
                  </a:lnTo>
                  <a:lnTo>
                    <a:pt x="1852" y="557"/>
                  </a:lnTo>
                  <a:lnTo>
                    <a:pt x="1852" y="559"/>
                  </a:lnTo>
                  <a:lnTo>
                    <a:pt x="1852" y="557"/>
                  </a:lnTo>
                  <a:lnTo>
                    <a:pt x="1852" y="559"/>
                  </a:lnTo>
                  <a:lnTo>
                    <a:pt x="1850" y="559"/>
                  </a:lnTo>
                  <a:lnTo>
                    <a:pt x="1850" y="557"/>
                  </a:lnTo>
                  <a:lnTo>
                    <a:pt x="1848" y="557"/>
                  </a:lnTo>
                  <a:lnTo>
                    <a:pt x="1850" y="557"/>
                  </a:lnTo>
                  <a:lnTo>
                    <a:pt x="1848" y="557"/>
                  </a:lnTo>
                  <a:lnTo>
                    <a:pt x="1848" y="555"/>
                  </a:lnTo>
                  <a:lnTo>
                    <a:pt x="1850" y="555"/>
                  </a:lnTo>
                  <a:lnTo>
                    <a:pt x="1848" y="555"/>
                  </a:lnTo>
                  <a:lnTo>
                    <a:pt x="1850" y="555"/>
                  </a:lnTo>
                  <a:lnTo>
                    <a:pt x="1850" y="557"/>
                  </a:lnTo>
                  <a:lnTo>
                    <a:pt x="1850" y="555"/>
                  </a:lnTo>
                  <a:lnTo>
                    <a:pt x="1850" y="553"/>
                  </a:lnTo>
                  <a:lnTo>
                    <a:pt x="1852" y="553"/>
                  </a:lnTo>
                  <a:lnTo>
                    <a:pt x="1850" y="553"/>
                  </a:lnTo>
                  <a:lnTo>
                    <a:pt x="1852" y="553"/>
                  </a:lnTo>
                  <a:lnTo>
                    <a:pt x="1853" y="553"/>
                  </a:lnTo>
                  <a:lnTo>
                    <a:pt x="1855" y="551"/>
                  </a:lnTo>
                  <a:lnTo>
                    <a:pt x="1855" y="549"/>
                  </a:lnTo>
                  <a:lnTo>
                    <a:pt x="1857" y="549"/>
                  </a:lnTo>
                  <a:lnTo>
                    <a:pt x="1859" y="549"/>
                  </a:lnTo>
                  <a:lnTo>
                    <a:pt x="1861" y="549"/>
                  </a:lnTo>
                  <a:lnTo>
                    <a:pt x="1861" y="547"/>
                  </a:lnTo>
                  <a:lnTo>
                    <a:pt x="1863" y="547"/>
                  </a:lnTo>
                  <a:lnTo>
                    <a:pt x="1863" y="549"/>
                  </a:lnTo>
                  <a:close/>
                  <a:moveTo>
                    <a:pt x="1817" y="547"/>
                  </a:moveTo>
                  <a:lnTo>
                    <a:pt x="1817" y="549"/>
                  </a:lnTo>
                  <a:lnTo>
                    <a:pt x="1819" y="549"/>
                  </a:lnTo>
                  <a:lnTo>
                    <a:pt x="1819" y="547"/>
                  </a:lnTo>
                  <a:lnTo>
                    <a:pt x="1819" y="549"/>
                  </a:lnTo>
                  <a:lnTo>
                    <a:pt x="1821" y="549"/>
                  </a:lnTo>
                  <a:lnTo>
                    <a:pt x="1823" y="549"/>
                  </a:lnTo>
                  <a:lnTo>
                    <a:pt x="1825" y="549"/>
                  </a:lnTo>
                  <a:lnTo>
                    <a:pt x="1827" y="549"/>
                  </a:lnTo>
                  <a:lnTo>
                    <a:pt x="1828" y="549"/>
                  </a:lnTo>
                  <a:lnTo>
                    <a:pt x="1827" y="549"/>
                  </a:lnTo>
                  <a:lnTo>
                    <a:pt x="1827" y="551"/>
                  </a:lnTo>
                  <a:lnTo>
                    <a:pt x="1828" y="551"/>
                  </a:lnTo>
                  <a:lnTo>
                    <a:pt x="1827" y="551"/>
                  </a:lnTo>
                  <a:lnTo>
                    <a:pt x="1827" y="549"/>
                  </a:lnTo>
                  <a:lnTo>
                    <a:pt x="1828" y="549"/>
                  </a:lnTo>
                  <a:lnTo>
                    <a:pt x="1830" y="549"/>
                  </a:lnTo>
                  <a:lnTo>
                    <a:pt x="1832" y="549"/>
                  </a:lnTo>
                  <a:lnTo>
                    <a:pt x="1834" y="549"/>
                  </a:lnTo>
                  <a:lnTo>
                    <a:pt x="1832" y="549"/>
                  </a:lnTo>
                  <a:lnTo>
                    <a:pt x="1834" y="549"/>
                  </a:lnTo>
                  <a:lnTo>
                    <a:pt x="1834" y="551"/>
                  </a:lnTo>
                  <a:lnTo>
                    <a:pt x="1836" y="551"/>
                  </a:lnTo>
                  <a:lnTo>
                    <a:pt x="1836" y="553"/>
                  </a:lnTo>
                  <a:lnTo>
                    <a:pt x="1834" y="555"/>
                  </a:lnTo>
                  <a:lnTo>
                    <a:pt x="1836" y="555"/>
                  </a:lnTo>
                  <a:lnTo>
                    <a:pt x="1836" y="553"/>
                  </a:lnTo>
                  <a:lnTo>
                    <a:pt x="1836" y="555"/>
                  </a:lnTo>
                  <a:lnTo>
                    <a:pt x="1834" y="557"/>
                  </a:lnTo>
                  <a:lnTo>
                    <a:pt x="1836" y="557"/>
                  </a:lnTo>
                  <a:lnTo>
                    <a:pt x="1838" y="557"/>
                  </a:lnTo>
                  <a:lnTo>
                    <a:pt x="1838" y="559"/>
                  </a:lnTo>
                  <a:lnTo>
                    <a:pt x="1836" y="559"/>
                  </a:lnTo>
                  <a:lnTo>
                    <a:pt x="1834" y="559"/>
                  </a:lnTo>
                  <a:lnTo>
                    <a:pt x="1834" y="557"/>
                  </a:lnTo>
                  <a:lnTo>
                    <a:pt x="1832" y="557"/>
                  </a:lnTo>
                  <a:lnTo>
                    <a:pt x="1832" y="559"/>
                  </a:lnTo>
                  <a:lnTo>
                    <a:pt x="1834" y="559"/>
                  </a:lnTo>
                  <a:lnTo>
                    <a:pt x="1836" y="559"/>
                  </a:lnTo>
                  <a:lnTo>
                    <a:pt x="1838" y="559"/>
                  </a:lnTo>
                  <a:lnTo>
                    <a:pt x="1840" y="559"/>
                  </a:lnTo>
                  <a:lnTo>
                    <a:pt x="1838" y="559"/>
                  </a:lnTo>
                  <a:lnTo>
                    <a:pt x="1838" y="561"/>
                  </a:lnTo>
                  <a:lnTo>
                    <a:pt x="1836" y="561"/>
                  </a:lnTo>
                  <a:lnTo>
                    <a:pt x="1836" y="563"/>
                  </a:lnTo>
                  <a:lnTo>
                    <a:pt x="1838" y="563"/>
                  </a:lnTo>
                  <a:lnTo>
                    <a:pt x="1838" y="561"/>
                  </a:lnTo>
                  <a:lnTo>
                    <a:pt x="1840" y="561"/>
                  </a:lnTo>
                  <a:lnTo>
                    <a:pt x="1838" y="561"/>
                  </a:lnTo>
                  <a:lnTo>
                    <a:pt x="1838" y="563"/>
                  </a:lnTo>
                  <a:lnTo>
                    <a:pt x="1838" y="561"/>
                  </a:lnTo>
                  <a:lnTo>
                    <a:pt x="1838" y="563"/>
                  </a:lnTo>
                  <a:lnTo>
                    <a:pt x="1836" y="561"/>
                  </a:lnTo>
                  <a:lnTo>
                    <a:pt x="1838" y="561"/>
                  </a:lnTo>
                  <a:lnTo>
                    <a:pt x="1840" y="561"/>
                  </a:lnTo>
                  <a:lnTo>
                    <a:pt x="1842" y="561"/>
                  </a:lnTo>
                  <a:lnTo>
                    <a:pt x="1840" y="561"/>
                  </a:lnTo>
                  <a:lnTo>
                    <a:pt x="1842" y="561"/>
                  </a:lnTo>
                  <a:lnTo>
                    <a:pt x="1844" y="561"/>
                  </a:lnTo>
                  <a:lnTo>
                    <a:pt x="1846" y="561"/>
                  </a:lnTo>
                  <a:lnTo>
                    <a:pt x="1846" y="563"/>
                  </a:lnTo>
                  <a:lnTo>
                    <a:pt x="1848" y="563"/>
                  </a:lnTo>
                  <a:lnTo>
                    <a:pt x="1848" y="565"/>
                  </a:lnTo>
                  <a:lnTo>
                    <a:pt x="1850" y="565"/>
                  </a:lnTo>
                  <a:lnTo>
                    <a:pt x="1848" y="565"/>
                  </a:lnTo>
                  <a:lnTo>
                    <a:pt x="1850" y="565"/>
                  </a:lnTo>
                  <a:lnTo>
                    <a:pt x="1850" y="566"/>
                  </a:lnTo>
                  <a:lnTo>
                    <a:pt x="1852" y="566"/>
                  </a:lnTo>
                  <a:lnTo>
                    <a:pt x="1852" y="568"/>
                  </a:lnTo>
                  <a:lnTo>
                    <a:pt x="1853" y="568"/>
                  </a:lnTo>
                  <a:lnTo>
                    <a:pt x="1852" y="568"/>
                  </a:lnTo>
                  <a:lnTo>
                    <a:pt x="1852" y="570"/>
                  </a:lnTo>
                  <a:lnTo>
                    <a:pt x="1853" y="570"/>
                  </a:lnTo>
                  <a:lnTo>
                    <a:pt x="1853" y="572"/>
                  </a:lnTo>
                  <a:lnTo>
                    <a:pt x="1853" y="570"/>
                  </a:lnTo>
                  <a:lnTo>
                    <a:pt x="1853" y="572"/>
                  </a:lnTo>
                  <a:lnTo>
                    <a:pt x="1852" y="572"/>
                  </a:lnTo>
                  <a:lnTo>
                    <a:pt x="1850" y="572"/>
                  </a:lnTo>
                  <a:lnTo>
                    <a:pt x="1848" y="572"/>
                  </a:lnTo>
                  <a:lnTo>
                    <a:pt x="1846" y="572"/>
                  </a:lnTo>
                  <a:lnTo>
                    <a:pt x="1848" y="572"/>
                  </a:lnTo>
                  <a:lnTo>
                    <a:pt x="1850" y="572"/>
                  </a:lnTo>
                  <a:lnTo>
                    <a:pt x="1850" y="574"/>
                  </a:lnTo>
                  <a:lnTo>
                    <a:pt x="1852" y="574"/>
                  </a:lnTo>
                  <a:lnTo>
                    <a:pt x="1850" y="574"/>
                  </a:lnTo>
                  <a:lnTo>
                    <a:pt x="1852" y="574"/>
                  </a:lnTo>
                  <a:lnTo>
                    <a:pt x="1852" y="572"/>
                  </a:lnTo>
                  <a:lnTo>
                    <a:pt x="1852" y="574"/>
                  </a:lnTo>
                  <a:lnTo>
                    <a:pt x="1852" y="572"/>
                  </a:lnTo>
                  <a:lnTo>
                    <a:pt x="1853" y="574"/>
                  </a:lnTo>
                  <a:lnTo>
                    <a:pt x="1852" y="574"/>
                  </a:lnTo>
                  <a:lnTo>
                    <a:pt x="1852" y="576"/>
                  </a:lnTo>
                  <a:lnTo>
                    <a:pt x="1852" y="574"/>
                  </a:lnTo>
                  <a:lnTo>
                    <a:pt x="1853" y="574"/>
                  </a:lnTo>
                  <a:lnTo>
                    <a:pt x="1853" y="572"/>
                  </a:lnTo>
                  <a:lnTo>
                    <a:pt x="1855" y="572"/>
                  </a:lnTo>
                  <a:lnTo>
                    <a:pt x="1855" y="574"/>
                  </a:lnTo>
                  <a:lnTo>
                    <a:pt x="1855" y="576"/>
                  </a:lnTo>
                  <a:lnTo>
                    <a:pt x="1855" y="578"/>
                  </a:lnTo>
                  <a:lnTo>
                    <a:pt x="1857" y="578"/>
                  </a:lnTo>
                  <a:lnTo>
                    <a:pt x="1859" y="578"/>
                  </a:lnTo>
                  <a:lnTo>
                    <a:pt x="1861" y="580"/>
                  </a:lnTo>
                  <a:lnTo>
                    <a:pt x="1861" y="582"/>
                  </a:lnTo>
                  <a:lnTo>
                    <a:pt x="1859" y="582"/>
                  </a:lnTo>
                  <a:lnTo>
                    <a:pt x="1859" y="580"/>
                  </a:lnTo>
                  <a:lnTo>
                    <a:pt x="1857" y="580"/>
                  </a:lnTo>
                  <a:lnTo>
                    <a:pt x="1855" y="580"/>
                  </a:lnTo>
                  <a:lnTo>
                    <a:pt x="1855" y="578"/>
                  </a:lnTo>
                  <a:lnTo>
                    <a:pt x="1853" y="578"/>
                  </a:lnTo>
                  <a:lnTo>
                    <a:pt x="1852" y="578"/>
                  </a:lnTo>
                  <a:lnTo>
                    <a:pt x="1850" y="578"/>
                  </a:lnTo>
                  <a:lnTo>
                    <a:pt x="1850" y="576"/>
                  </a:lnTo>
                  <a:lnTo>
                    <a:pt x="1848" y="576"/>
                  </a:lnTo>
                  <a:lnTo>
                    <a:pt x="1848" y="574"/>
                  </a:lnTo>
                  <a:lnTo>
                    <a:pt x="1848" y="576"/>
                  </a:lnTo>
                  <a:lnTo>
                    <a:pt x="1846" y="576"/>
                  </a:lnTo>
                  <a:lnTo>
                    <a:pt x="1848" y="576"/>
                  </a:lnTo>
                  <a:lnTo>
                    <a:pt x="1848" y="578"/>
                  </a:lnTo>
                  <a:lnTo>
                    <a:pt x="1846" y="578"/>
                  </a:lnTo>
                  <a:lnTo>
                    <a:pt x="1844" y="578"/>
                  </a:lnTo>
                  <a:lnTo>
                    <a:pt x="1844" y="580"/>
                  </a:lnTo>
                  <a:lnTo>
                    <a:pt x="1842" y="580"/>
                  </a:lnTo>
                  <a:lnTo>
                    <a:pt x="1840" y="580"/>
                  </a:lnTo>
                  <a:lnTo>
                    <a:pt x="1840" y="582"/>
                  </a:lnTo>
                  <a:lnTo>
                    <a:pt x="1838" y="582"/>
                  </a:lnTo>
                  <a:lnTo>
                    <a:pt x="1838" y="584"/>
                  </a:lnTo>
                  <a:lnTo>
                    <a:pt x="1836" y="584"/>
                  </a:lnTo>
                  <a:lnTo>
                    <a:pt x="1836" y="586"/>
                  </a:lnTo>
                  <a:lnTo>
                    <a:pt x="1836" y="584"/>
                  </a:lnTo>
                  <a:lnTo>
                    <a:pt x="1838" y="584"/>
                  </a:lnTo>
                  <a:lnTo>
                    <a:pt x="1840" y="584"/>
                  </a:lnTo>
                  <a:lnTo>
                    <a:pt x="1840" y="582"/>
                  </a:lnTo>
                  <a:lnTo>
                    <a:pt x="1842" y="582"/>
                  </a:lnTo>
                  <a:lnTo>
                    <a:pt x="1842" y="580"/>
                  </a:lnTo>
                  <a:lnTo>
                    <a:pt x="1844" y="580"/>
                  </a:lnTo>
                  <a:lnTo>
                    <a:pt x="1846" y="580"/>
                  </a:lnTo>
                  <a:lnTo>
                    <a:pt x="1846" y="578"/>
                  </a:lnTo>
                  <a:lnTo>
                    <a:pt x="1848" y="578"/>
                  </a:lnTo>
                  <a:lnTo>
                    <a:pt x="1848" y="580"/>
                  </a:lnTo>
                  <a:lnTo>
                    <a:pt x="1850" y="580"/>
                  </a:lnTo>
                  <a:lnTo>
                    <a:pt x="1850" y="578"/>
                  </a:lnTo>
                  <a:lnTo>
                    <a:pt x="1852" y="578"/>
                  </a:lnTo>
                  <a:lnTo>
                    <a:pt x="1852" y="580"/>
                  </a:lnTo>
                  <a:lnTo>
                    <a:pt x="1853" y="580"/>
                  </a:lnTo>
                  <a:lnTo>
                    <a:pt x="1855" y="580"/>
                  </a:lnTo>
                  <a:lnTo>
                    <a:pt x="1855" y="582"/>
                  </a:lnTo>
                  <a:lnTo>
                    <a:pt x="1853" y="582"/>
                  </a:lnTo>
                  <a:lnTo>
                    <a:pt x="1853" y="580"/>
                  </a:lnTo>
                  <a:lnTo>
                    <a:pt x="1853" y="582"/>
                  </a:lnTo>
                  <a:lnTo>
                    <a:pt x="1853" y="580"/>
                  </a:lnTo>
                  <a:lnTo>
                    <a:pt x="1852" y="582"/>
                  </a:lnTo>
                  <a:lnTo>
                    <a:pt x="1850" y="582"/>
                  </a:lnTo>
                  <a:lnTo>
                    <a:pt x="1848" y="582"/>
                  </a:lnTo>
                  <a:lnTo>
                    <a:pt x="1846" y="582"/>
                  </a:lnTo>
                  <a:lnTo>
                    <a:pt x="1846" y="584"/>
                  </a:lnTo>
                  <a:lnTo>
                    <a:pt x="1846" y="586"/>
                  </a:lnTo>
                  <a:lnTo>
                    <a:pt x="1848" y="586"/>
                  </a:lnTo>
                  <a:lnTo>
                    <a:pt x="1846" y="586"/>
                  </a:lnTo>
                  <a:lnTo>
                    <a:pt x="1846" y="584"/>
                  </a:lnTo>
                  <a:lnTo>
                    <a:pt x="1848" y="584"/>
                  </a:lnTo>
                  <a:lnTo>
                    <a:pt x="1848" y="582"/>
                  </a:lnTo>
                  <a:lnTo>
                    <a:pt x="1850" y="582"/>
                  </a:lnTo>
                  <a:lnTo>
                    <a:pt x="1848" y="582"/>
                  </a:lnTo>
                  <a:lnTo>
                    <a:pt x="1850" y="582"/>
                  </a:lnTo>
                  <a:lnTo>
                    <a:pt x="1852" y="582"/>
                  </a:lnTo>
                  <a:lnTo>
                    <a:pt x="1850" y="582"/>
                  </a:lnTo>
                  <a:lnTo>
                    <a:pt x="1852" y="582"/>
                  </a:lnTo>
                  <a:lnTo>
                    <a:pt x="1850" y="582"/>
                  </a:lnTo>
                  <a:lnTo>
                    <a:pt x="1850" y="584"/>
                  </a:lnTo>
                  <a:lnTo>
                    <a:pt x="1852" y="584"/>
                  </a:lnTo>
                  <a:lnTo>
                    <a:pt x="1852" y="582"/>
                  </a:lnTo>
                  <a:lnTo>
                    <a:pt x="1852" y="584"/>
                  </a:lnTo>
                  <a:lnTo>
                    <a:pt x="1852" y="586"/>
                  </a:lnTo>
                  <a:lnTo>
                    <a:pt x="1852" y="584"/>
                  </a:lnTo>
                  <a:lnTo>
                    <a:pt x="1852" y="582"/>
                  </a:lnTo>
                  <a:lnTo>
                    <a:pt x="1853" y="582"/>
                  </a:lnTo>
                  <a:lnTo>
                    <a:pt x="1855" y="582"/>
                  </a:lnTo>
                  <a:lnTo>
                    <a:pt x="1855" y="584"/>
                  </a:lnTo>
                  <a:lnTo>
                    <a:pt x="1857" y="584"/>
                  </a:lnTo>
                  <a:lnTo>
                    <a:pt x="1855" y="584"/>
                  </a:lnTo>
                  <a:lnTo>
                    <a:pt x="1857" y="584"/>
                  </a:lnTo>
                  <a:lnTo>
                    <a:pt x="1859" y="584"/>
                  </a:lnTo>
                  <a:lnTo>
                    <a:pt x="1859" y="586"/>
                  </a:lnTo>
                  <a:lnTo>
                    <a:pt x="1857" y="586"/>
                  </a:lnTo>
                  <a:lnTo>
                    <a:pt x="1857" y="588"/>
                  </a:lnTo>
                  <a:lnTo>
                    <a:pt x="1859" y="588"/>
                  </a:lnTo>
                  <a:lnTo>
                    <a:pt x="1859" y="586"/>
                  </a:lnTo>
                  <a:lnTo>
                    <a:pt x="1859" y="588"/>
                  </a:lnTo>
                  <a:lnTo>
                    <a:pt x="1861" y="588"/>
                  </a:lnTo>
                  <a:lnTo>
                    <a:pt x="1859" y="588"/>
                  </a:lnTo>
                  <a:lnTo>
                    <a:pt x="1857" y="588"/>
                  </a:lnTo>
                  <a:lnTo>
                    <a:pt x="1859" y="588"/>
                  </a:lnTo>
                  <a:lnTo>
                    <a:pt x="1857" y="588"/>
                  </a:lnTo>
                  <a:lnTo>
                    <a:pt x="1857" y="589"/>
                  </a:lnTo>
                  <a:lnTo>
                    <a:pt x="1855" y="588"/>
                  </a:lnTo>
                  <a:lnTo>
                    <a:pt x="1853" y="588"/>
                  </a:lnTo>
                  <a:lnTo>
                    <a:pt x="1852" y="588"/>
                  </a:lnTo>
                  <a:lnTo>
                    <a:pt x="1850" y="588"/>
                  </a:lnTo>
                  <a:lnTo>
                    <a:pt x="1848" y="588"/>
                  </a:lnTo>
                  <a:lnTo>
                    <a:pt x="1846" y="588"/>
                  </a:lnTo>
                  <a:lnTo>
                    <a:pt x="1848" y="588"/>
                  </a:lnTo>
                  <a:lnTo>
                    <a:pt x="1848" y="589"/>
                  </a:lnTo>
                  <a:lnTo>
                    <a:pt x="1848" y="588"/>
                  </a:lnTo>
                  <a:lnTo>
                    <a:pt x="1850" y="588"/>
                  </a:lnTo>
                  <a:lnTo>
                    <a:pt x="1852" y="588"/>
                  </a:lnTo>
                  <a:lnTo>
                    <a:pt x="1852" y="589"/>
                  </a:lnTo>
                  <a:lnTo>
                    <a:pt x="1850" y="589"/>
                  </a:lnTo>
                  <a:lnTo>
                    <a:pt x="1850" y="591"/>
                  </a:lnTo>
                  <a:lnTo>
                    <a:pt x="1848" y="591"/>
                  </a:lnTo>
                  <a:lnTo>
                    <a:pt x="1848" y="593"/>
                  </a:lnTo>
                  <a:lnTo>
                    <a:pt x="1850" y="593"/>
                  </a:lnTo>
                  <a:lnTo>
                    <a:pt x="1850" y="591"/>
                  </a:lnTo>
                  <a:lnTo>
                    <a:pt x="1850" y="589"/>
                  </a:lnTo>
                  <a:lnTo>
                    <a:pt x="1852" y="589"/>
                  </a:lnTo>
                  <a:lnTo>
                    <a:pt x="1853" y="589"/>
                  </a:lnTo>
                  <a:lnTo>
                    <a:pt x="1853" y="588"/>
                  </a:lnTo>
                  <a:lnTo>
                    <a:pt x="1853" y="589"/>
                  </a:lnTo>
                  <a:lnTo>
                    <a:pt x="1853" y="591"/>
                  </a:lnTo>
                  <a:lnTo>
                    <a:pt x="1853" y="589"/>
                  </a:lnTo>
                  <a:lnTo>
                    <a:pt x="1855" y="589"/>
                  </a:lnTo>
                  <a:lnTo>
                    <a:pt x="1857" y="589"/>
                  </a:lnTo>
                  <a:lnTo>
                    <a:pt x="1857" y="591"/>
                  </a:lnTo>
                  <a:lnTo>
                    <a:pt x="1857" y="589"/>
                  </a:lnTo>
                  <a:lnTo>
                    <a:pt x="1857" y="591"/>
                  </a:lnTo>
                  <a:lnTo>
                    <a:pt x="1855" y="591"/>
                  </a:lnTo>
                  <a:lnTo>
                    <a:pt x="1857" y="591"/>
                  </a:lnTo>
                  <a:lnTo>
                    <a:pt x="1859" y="591"/>
                  </a:lnTo>
                  <a:lnTo>
                    <a:pt x="1857" y="591"/>
                  </a:lnTo>
                  <a:lnTo>
                    <a:pt x="1857" y="589"/>
                  </a:lnTo>
                  <a:lnTo>
                    <a:pt x="1859" y="589"/>
                  </a:lnTo>
                  <a:lnTo>
                    <a:pt x="1861" y="589"/>
                  </a:lnTo>
                  <a:lnTo>
                    <a:pt x="1861" y="588"/>
                  </a:lnTo>
                  <a:lnTo>
                    <a:pt x="1863" y="588"/>
                  </a:lnTo>
                  <a:lnTo>
                    <a:pt x="1863" y="589"/>
                  </a:lnTo>
                  <a:lnTo>
                    <a:pt x="1863" y="588"/>
                  </a:lnTo>
                  <a:lnTo>
                    <a:pt x="1863" y="589"/>
                  </a:lnTo>
                  <a:lnTo>
                    <a:pt x="1863" y="591"/>
                  </a:lnTo>
                  <a:lnTo>
                    <a:pt x="1861" y="591"/>
                  </a:lnTo>
                  <a:lnTo>
                    <a:pt x="1861" y="593"/>
                  </a:lnTo>
                  <a:lnTo>
                    <a:pt x="1859" y="593"/>
                  </a:lnTo>
                  <a:lnTo>
                    <a:pt x="1857" y="593"/>
                  </a:lnTo>
                  <a:lnTo>
                    <a:pt x="1859" y="593"/>
                  </a:lnTo>
                  <a:lnTo>
                    <a:pt x="1861" y="593"/>
                  </a:lnTo>
                  <a:lnTo>
                    <a:pt x="1859" y="593"/>
                  </a:lnTo>
                  <a:lnTo>
                    <a:pt x="1859" y="595"/>
                  </a:lnTo>
                  <a:lnTo>
                    <a:pt x="1857" y="593"/>
                  </a:lnTo>
                  <a:lnTo>
                    <a:pt x="1859" y="593"/>
                  </a:lnTo>
                  <a:lnTo>
                    <a:pt x="1857" y="593"/>
                  </a:lnTo>
                  <a:lnTo>
                    <a:pt x="1855" y="593"/>
                  </a:lnTo>
                  <a:lnTo>
                    <a:pt x="1853" y="593"/>
                  </a:lnTo>
                  <a:lnTo>
                    <a:pt x="1855" y="593"/>
                  </a:lnTo>
                  <a:lnTo>
                    <a:pt x="1857" y="593"/>
                  </a:lnTo>
                  <a:lnTo>
                    <a:pt x="1857" y="595"/>
                  </a:lnTo>
                  <a:lnTo>
                    <a:pt x="1855" y="595"/>
                  </a:lnTo>
                  <a:lnTo>
                    <a:pt x="1857" y="595"/>
                  </a:lnTo>
                  <a:lnTo>
                    <a:pt x="1855" y="595"/>
                  </a:lnTo>
                  <a:lnTo>
                    <a:pt x="1855" y="597"/>
                  </a:lnTo>
                  <a:lnTo>
                    <a:pt x="1853" y="597"/>
                  </a:lnTo>
                  <a:lnTo>
                    <a:pt x="1852" y="597"/>
                  </a:lnTo>
                  <a:lnTo>
                    <a:pt x="1852" y="595"/>
                  </a:lnTo>
                  <a:lnTo>
                    <a:pt x="1850" y="595"/>
                  </a:lnTo>
                  <a:lnTo>
                    <a:pt x="1852" y="595"/>
                  </a:lnTo>
                  <a:lnTo>
                    <a:pt x="1852" y="597"/>
                  </a:lnTo>
                  <a:lnTo>
                    <a:pt x="1850" y="597"/>
                  </a:lnTo>
                  <a:lnTo>
                    <a:pt x="1850" y="595"/>
                  </a:lnTo>
                  <a:lnTo>
                    <a:pt x="1850" y="597"/>
                  </a:lnTo>
                  <a:lnTo>
                    <a:pt x="1852" y="597"/>
                  </a:lnTo>
                  <a:lnTo>
                    <a:pt x="1850" y="597"/>
                  </a:lnTo>
                  <a:lnTo>
                    <a:pt x="1848" y="597"/>
                  </a:lnTo>
                  <a:lnTo>
                    <a:pt x="1848" y="599"/>
                  </a:lnTo>
                  <a:lnTo>
                    <a:pt x="1850" y="599"/>
                  </a:lnTo>
                  <a:lnTo>
                    <a:pt x="1850" y="597"/>
                  </a:lnTo>
                  <a:lnTo>
                    <a:pt x="1852" y="597"/>
                  </a:lnTo>
                  <a:lnTo>
                    <a:pt x="1853" y="597"/>
                  </a:lnTo>
                  <a:lnTo>
                    <a:pt x="1853" y="599"/>
                  </a:lnTo>
                  <a:lnTo>
                    <a:pt x="1852" y="599"/>
                  </a:lnTo>
                  <a:lnTo>
                    <a:pt x="1852" y="601"/>
                  </a:lnTo>
                  <a:lnTo>
                    <a:pt x="1852" y="599"/>
                  </a:lnTo>
                  <a:lnTo>
                    <a:pt x="1853" y="599"/>
                  </a:lnTo>
                  <a:lnTo>
                    <a:pt x="1855" y="599"/>
                  </a:lnTo>
                  <a:lnTo>
                    <a:pt x="1855" y="597"/>
                  </a:lnTo>
                  <a:lnTo>
                    <a:pt x="1855" y="599"/>
                  </a:lnTo>
                  <a:lnTo>
                    <a:pt x="1853" y="599"/>
                  </a:lnTo>
                  <a:lnTo>
                    <a:pt x="1855" y="599"/>
                  </a:lnTo>
                  <a:lnTo>
                    <a:pt x="1855" y="597"/>
                  </a:lnTo>
                  <a:lnTo>
                    <a:pt x="1855" y="599"/>
                  </a:lnTo>
                  <a:lnTo>
                    <a:pt x="1857" y="599"/>
                  </a:lnTo>
                  <a:lnTo>
                    <a:pt x="1855" y="599"/>
                  </a:lnTo>
                  <a:lnTo>
                    <a:pt x="1855" y="597"/>
                  </a:lnTo>
                  <a:lnTo>
                    <a:pt x="1857" y="597"/>
                  </a:lnTo>
                  <a:lnTo>
                    <a:pt x="1855" y="597"/>
                  </a:lnTo>
                  <a:lnTo>
                    <a:pt x="1857" y="597"/>
                  </a:lnTo>
                  <a:lnTo>
                    <a:pt x="1859" y="597"/>
                  </a:lnTo>
                  <a:lnTo>
                    <a:pt x="1859" y="595"/>
                  </a:lnTo>
                  <a:lnTo>
                    <a:pt x="1859" y="597"/>
                  </a:lnTo>
                  <a:lnTo>
                    <a:pt x="1861" y="595"/>
                  </a:lnTo>
                  <a:lnTo>
                    <a:pt x="1861" y="597"/>
                  </a:lnTo>
                  <a:lnTo>
                    <a:pt x="1859" y="597"/>
                  </a:lnTo>
                  <a:lnTo>
                    <a:pt x="1859" y="599"/>
                  </a:lnTo>
                  <a:lnTo>
                    <a:pt x="1861" y="599"/>
                  </a:lnTo>
                  <a:lnTo>
                    <a:pt x="1859" y="599"/>
                  </a:lnTo>
                  <a:lnTo>
                    <a:pt x="1861" y="599"/>
                  </a:lnTo>
                  <a:lnTo>
                    <a:pt x="1859" y="599"/>
                  </a:lnTo>
                  <a:lnTo>
                    <a:pt x="1859" y="601"/>
                  </a:lnTo>
                  <a:lnTo>
                    <a:pt x="1857" y="601"/>
                  </a:lnTo>
                  <a:lnTo>
                    <a:pt x="1855" y="601"/>
                  </a:lnTo>
                  <a:lnTo>
                    <a:pt x="1857" y="601"/>
                  </a:lnTo>
                  <a:lnTo>
                    <a:pt x="1855" y="603"/>
                  </a:lnTo>
                  <a:lnTo>
                    <a:pt x="1857" y="603"/>
                  </a:lnTo>
                  <a:lnTo>
                    <a:pt x="1855" y="603"/>
                  </a:lnTo>
                  <a:lnTo>
                    <a:pt x="1857" y="603"/>
                  </a:lnTo>
                  <a:lnTo>
                    <a:pt x="1859" y="603"/>
                  </a:lnTo>
                  <a:lnTo>
                    <a:pt x="1857" y="603"/>
                  </a:lnTo>
                  <a:lnTo>
                    <a:pt x="1859" y="603"/>
                  </a:lnTo>
                  <a:lnTo>
                    <a:pt x="1859" y="605"/>
                  </a:lnTo>
                  <a:lnTo>
                    <a:pt x="1859" y="603"/>
                  </a:lnTo>
                  <a:lnTo>
                    <a:pt x="1859" y="605"/>
                  </a:lnTo>
                  <a:lnTo>
                    <a:pt x="1857" y="605"/>
                  </a:lnTo>
                  <a:lnTo>
                    <a:pt x="1855" y="605"/>
                  </a:lnTo>
                  <a:lnTo>
                    <a:pt x="1853" y="605"/>
                  </a:lnTo>
                  <a:lnTo>
                    <a:pt x="1855" y="605"/>
                  </a:lnTo>
                  <a:lnTo>
                    <a:pt x="1857" y="605"/>
                  </a:lnTo>
                  <a:lnTo>
                    <a:pt x="1859" y="605"/>
                  </a:lnTo>
                  <a:lnTo>
                    <a:pt x="1857" y="605"/>
                  </a:lnTo>
                  <a:lnTo>
                    <a:pt x="1857" y="607"/>
                  </a:lnTo>
                  <a:lnTo>
                    <a:pt x="1857" y="605"/>
                  </a:lnTo>
                  <a:lnTo>
                    <a:pt x="1857" y="607"/>
                  </a:lnTo>
                  <a:lnTo>
                    <a:pt x="1855" y="607"/>
                  </a:lnTo>
                  <a:lnTo>
                    <a:pt x="1857" y="607"/>
                  </a:lnTo>
                  <a:lnTo>
                    <a:pt x="1855" y="607"/>
                  </a:lnTo>
                  <a:lnTo>
                    <a:pt x="1855" y="609"/>
                  </a:lnTo>
                  <a:lnTo>
                    <a:pt x="1853" y="609"/>
                  </a:lnTo>
                  <a:lnTo>
                    <a:pt x="1852" y="609"/>
                  </a:lnTo>
                  <a:lnTo>
                    <a:pt x="1852" y="607"/>
                  </a:lnTo>
                  <a:lnTo>
                    <a:pt x="1850" y="607"/>
                  </a:lnTo>
                  <a:lnTo>
                    <a:pt x="1852" y="607"/>
                  </a:lnTo>
                  <a:lnTo>
                    <a:pt x="1852" y="609"/>
                  </a:lnTo>
                  <a:lnTo>
                    <a:pt x="1850" y="609"/>
                  </a:lnTo>
                  <a:lnTo>
                    <a:pt x="1848" y="609"/>
                  </a:lnTo>
                  <a:lnTo>
                    <a:pt x="1848" y="607"/>
                  </a:lnTo>
                  <a:lnTo>
                    <a:pt x="1850" y="607"/>
                  </a:lnTo>
                  <a:lnTo>
                    <a:pt x="1848" y="607"/>
                  </a:lnTo>
                  <a:lnTo>
                    <a:pt x="1848" y="605"/>
                  </a:lnTo>
                  <a:lnTo>
                    <a:pt x="1848" y="607"/>
                  </a:lnTo>
                  <a:lnTo>
                    <a:pt x="1846" y="607"/>
                  </a:lnTo>
                  <a:lnTo>
                    <a:pt x="1844" y="607"/>
                  </a:lnTo>
                  <a:lnTo>
                    <a:pt x="1846" y="607"/>
                  </a:lnTo>
                  <a:lnTo>
                    <a:pt x="1844" y="607"/>
                  </a:lnTo>
                  <a:lnTo>
                    <a:pt x="1846" y="607"/>
                  </a:lnTo>
                  <a:lnTo>
                    <a:pt x="1846" y="605"/>
                  </a:lnTo>
                  <a:lnTo>
                    <a:pt x="1848" y="605"/>
                  </a:lnTo>
                  <a:lnTo>
                    <a:pt x="1850" y="605"/>
                  </a:lnTo>
                  <a:lnTo>
                    <a:pt x="1848" y="605"/>
                  </a:lnTo>
                  <a:lnTo>
                    <a:pt x="1848" y="603"/>
                  </a:lnTo>
                  <a:lnTo>
                    <a:pt x="1848" y="605"/>
                  </a:lnTo>
                  <a:lnTo>
                    <a:pt x="1846" y="605"/>
                  </a:lnTo>
                  <a:lnTo>
                    <a:pt x="1844" y="605"/>
                  </a:lnTo>
                  <a:lnTo>
                    <a:pt x="1844" y="603"/>
                  </a:lnTo>
                  <a:lnTo>
                    <a:pt x="1844" y="605"/>
                  </a:lnTo>
                  <a:lnTo>
                    <a:pt x="1846" y="605"/>
                  </a:lnTo>
                  <a:lnTo>
                    <a:pt x="1846" y="603"/>
                  </a:lnTo>
                  <a:lnTo>
                    <a:pt x="1844" y="603"/>
                  </a:lnTo>
                  <a:lnTo>
                    <a:pt x="1846" y="603"/>
                  </a:lnTo>
                  <a:lnTo>
                    <a:pt x="1844" y="603"/>
                  </a:lnTo>
                  <a:lnTo>
                    <a:pt x="1844" y="601"/>
                  </a:lnTo>
                  <a:lnTo>
                    <a:pt x="1846" y="601"/>
                  </a:lnTo>
                  <a:lnTo>
                    <a:pt x="1844" y="601"/>
                  </a:lnTo>
                  <a:lnTo>
                    <a:pt x="1844" y="599"/>
                  </a:lnTo>
                  <a:lnTo>
                    <a:pt x="1846" y="599"/>
                  </a:lnTo>
                  <a:lnTo>
                    <a:pt x="1846" y="601"/>
                  </a:lnTo>
                  <a:lnTo>
                    <a:pt x="1846" y="599"/>
                  </a:lnTo>
                  <a:lnTo>
                    <a:pt x="1844" y="599"/>
                  </a:lnTo>
                  <a:lnTo>
                    <a:pt x="1844" y="597"/>
                  </a:lnTo>
                  <a:lnTo>
                    <a:pt x="1846" y="597"/>
                  </a:lnTo>
                  <a:lnTo>
                    <a:pt x="1846" y="595"/>
                  </a:lnTo>
                  <a:lnTo>
                    <a:pt x="1846" y="593"/>
                  </a:lnTo>
                  <a:lnTo>
                    <a:pt x="1846" y="595"/>
                  </a:lnTo>
                  <a:lnTo>
                    <a:pt x="1844" y="595"/>
                  </a:lnTo>
                  <a:lnTo>
                    <a:pt x="1844" y="597"/>
                  </a:lnTo>
                  <a:lnTo>
                    <a:pt x="1844" y="599"/>
                  </a:lnTo>
                  <a:lnTo>
                    <a:pt x="1842" y="599"/>
                  </a:lnTo>
                  <a:lnTo>
                    <a:pt x="1842" y="601"/>
                  </a:lnTo>
                  <a:lnTo>
                    <a:pt x="1844" y="601"/>
                  </a:lnTo>
                  <a:lnTo>
                    <a:pt x="1842" y="601"/>
                  </a:lnTo>
                  <a:lnTo>
                    <a:pt x="1840" y="601"/>
                  </a:lnTo>
                  <a:lnTo>
                    <a:pt x="1838" y="601"/>
                  </a:lnTo>
                  <a:lnTo>
                    <a:pt x="1840" y="601"/>
                  </a:lnTo>
                  <a:lnTo>
                    <a:pt x="1840" y="599"/>
                  </a:lnTo>
                  <a:lnTo>
                    <a:pt x="1842" y="599"/>
                  </a:lnTo>
                  <a:lnTo>
                    <a:pt x="1842" y="597"/>
                  </a:lnTo>
                  <a:lnTo>
                    <a:pt x="1840" y="597"/>
                  </a:lnTo>
                  <a:lnTo>
                    <a:pt x="1842" y="597"/>
                  </a:lnTo>
                  <a:lnTo>
                    <a:pt x="1840" y="597"/>
                  </a:lnTo>
                  <a:lnTo>
                    <a:pt x="1840" y="599"/>
                  </a:lnTo>
                  <a:lnTo>
                    <a:pt x="1838" y="599"/>
                  </a:lnTo>
                  <a:lnTo>
                    <a:pt x="1840" y="599"/>
                  </a:lnTo>
                  <a:lnTo>
                    <a:pt x="1838" y="599"/>
                  </a:lnTo>
                  <a:lnTo>
                    <a:pt x="1840" y="599"/>
                  </a:lnTo>
                  <a:lnTo>
                    <a:pt x="1838" y="599"/>
                  </a:lnTo>
                  <a:lnTo>
                    <a:pt x="1836" y="599"/>
                  </a:lnTo>
                  <a:lnTo>
                    <a:pt x="1838" y="599"/>
                  </a:lnTo>
                  <a:lnTo>
                    <a:pt x="1836" y="599"/>
                  </a:lnTo>
                  <a:lnTo>
                    <a:pt x="1836" y="597"/>
                  </a:lnTo>
                  <a:lnTo>
                    <a:pt x="1838" y="597"/>
                  </a:lnTo>
                  <a:lnTo>
                    <a:pt x="1836" y="597"/>
                  </a:lnTo>
                  <a:lnTo>
                    <a:pt x="1836" y="599"/>
                  </a:lnTo>
                  <a:lnTo>
                    <a:pt x="1838" y="599"/>
                  </a:lnTo>
                  <a:lnTo>
                    <a:pt x="1838" y="597"/>
                  </a:lnTo>
                  <a:lnTo>
                    <a:pt x="1838" y="599"/>
                  </a:lnTo>
                  <a:lnTo>
                    <a:pt x="1838" y="597"/>
                  </a:lnTo>
                  <a:lnTo>
                    <a:pt x="1840" y="597"/>
                  </a:lnTo>
                  <a:lnTo>
                    <a:pt x="1838" y="597"/>
                  </a:lnTo>
                  <a:lnTo>
                    <a:pt x="1840" y="597"/>
                  </a:lnTo>
                  <a:lnTo>
                    <a:pt x="1838" y="597"/>
                  </a:lnTo>
                  <a:lnTo>
                    <a:pt x="1838" y="595"/>
                  </a:lnTo>
                  <a:lnTo>
                    <a:pt x="1840" y="595"/>
                  </a:lnTo>
                  <a:lnTo>
                    <a:pt x="1842" y="595"/>
                  </a:lnTo>
                  <a:lnTo>
                    <a:pt x="1844" y="595"/>
                  </a:lnTo>
                  <a:lnTo>
                    <a:pt x="1842" y="595"/>
                  </a:lnTo>
                  <a:lnTo>
                    <a:pt x="1840" y="595"/>
                  </a:lnTo>
                  <a:lnTo>
                    <a:pt x="1840" y="593"/>
                  </a:lnTo>
                  <a:lnTo>
                    <a:pt x="1842" y="593"/>
                  </a:lnTo>
                  <a:lnTo>
                    <a:pt x="1844" y="593"/>
                  </a:lnTo>
                  <a:lnTo>
                    <a:pt x="1844" y="591"/>
                  </a:lnTo>
                  <a:lnTo>
                    <a:pt x="1846" y="591"/>
                  </a:lnTo>
                  <a:lnTo>
                    <a:pt x="1844" y="591"/>
                  </a:lnTo>
                  <a:lnTo>
                    <a:pt x="1844" y="593"/>
                  </a:lnTo>
                  <a:lnTo>
                    <a:pt x="1842" y="593"/>
                  </a:lnTo>
                  <a:lnTo>
                    <a:pt x="1840" y="593"/>
                  </a:lnTo>
                  <a:lnTo>
                    <a:pt x="1838" y="593"/>
                  </a:lnTo>
                  <a:lnTo>
                    <a:pt x="1838" y="595"/>
                  </a:lnTo>
                  <a:lnTo>
                    <a:pt x="1836" y="595"/>
                  </a:lnTo>
                  <a:lnTo>
                    <a:pt x="1838" y="595"/>
                  </a:lnTo>
                  <a:lnTo>
                    <a:pt x="1838" y="593"/>
                  </a:lnTo>
                  <a:lnTo>
                    <a:pt x="1838" y="591"/>
                  </a:lnTo>
                  <a:lnTo>
                    <a:pt x="1840" y="591"/>
                  </a:lnTo>
                  <a:lnTo>
                    <a:pt x="1840" y="589"/>
                  </a:lnTo>
                  <a:lnTo>
                    <a:pt x="1838" y="589"/>
                  </a:lnTo>
                  <a:lnTo>
                    <a:pt x="1838" y="588"/>
                  </a:lnTo>
                  <a:lnTo>
                    <a:pt x="1840" y="588"/>
                  </a:lnTo>
                  <a:lnTo>
                    <a:pt x="1842" y="588"/>
                  </a:lnTo>
                  <a:lnTo>
                    <a:pt x="1844" y="588"/>
                  </a:lnTo>
                  <a:lnTo>
                    <a:pt x="1842" y="588"/>
                  </a:lnTo>
                  <a:lnTo>
                    <a:pt x="1840" y="588"/>
                  </a:lnTo>
                  <a:lnTo>
                    <a:pt x="1838" y="588"/>
                  </a:lnTo>
                  <a:lnTo>
                    <a:pt x="1838" y="589"/>
                  </a:lnTo>
                  <a:lnTo>
                    <a:pt x="1838" y="588"/>
                  </a:lnTo>
                  <a:lnTo>
                    <a:pt x="1836" y="588"/>
                  </a:lnTo>
                  <a:lnTo>
                    <a:pt x="1836" y="589"/>
                  </a:lnTo>
                  <a:lnTo>
                    <a:pt x="1838" y="589"/>
                  </a:lnTo>
                  <a:lnTo>
                    <a:pt x="1838" y="591"/>
                  </a:lnTo>
                  <a:lnTo>
                    <a:pt x="1836" y="591"/>
                  </a:lnTo>
                  <a:lnTo>
                    <a:pt x="1834" y="591"/>
                  </a:lnTo>
                  <a:lnTo>
                    <a:pt x="1832" y="591"/>
                  </a:lnTo>
                  <a:lnTo>
                    <a:pt x="1832" y="589"/>
                  </a:lnTo>
                  <a:lnTo>
                    <a:pt x="1832" y="588"/>
                  </a:lnTo>
                  <a:lnTo>
                    <a:pt x="1830" y="588"/>
                  </a:lnTo>
                  <a:lnTo>
                    <a:pt x="1830" y="589"/>
                  </a:lnTo>
                  <a:lnTo>
                    <a:pt x="1828" y="589"/>
                  </a:lnTo>
                  <a:lnTo>
                    <a:pt x="1827" y="589"/>
                  </a:lnTo>
                  <a:lnTo>
                    <a:pt x="1825" y="589"/>
                  </a:lnTo>
                  <a:lnTo>
                    <a:pt x="1823" y="589"/>
                  </a:lnTo>
                  <a:lnTo>
                    <a:pt x="1825" y="589"/>
                  </a:lnTo>
                  <a:lnTo>
                    <a:pt x="1827" y="588"/>
                  </a:lnTo>
                  <a:lnTo>
                    <a:pt x="1828" y="588"/>
                  </a:lnTo>
                  <a:lnTo>
                    <a:pt x="1827" y="588"/>
                  </a:lnTo>
                  <a:lnTo>
                    <a:pt x="1825" y="588"/>
                  </a:lnTo>
                  <a:lnTo>
                    <a:pt x="1823" y="588"/>
                  </a:lnTo>
                  <a:lnTo>
                    <a:pt x="1821" y="588"/>
                  </a:lnTo>
                  <a:lnTo>
                    <a:pt x="1823" y="588"/>
                  </a:lnTo>
                  <a:lnTo>
                    <a:pt x="1821" y="588"/>
                  </a:lnTo>
                  <a:lnTo>
                    <a:pt x="1819" y="588"/>
                  </a:lnTo>
                  <a:lnTo>
                    <a:pt x="1817" y="588"/>
                  </a:lnTo>
                  <a:lnTo>
                    <a:pt x="1817" y="586"/>
                  </a:lnTo>
                  <a:lnTo>
                    <a:pt x="1815" y="586"/>
                  </a:lnTo>
                  <a:lnTo>
                    <a:pt x="1815" y="584"/>
                  </a:lnTo>
                  <a:lnTo>
                    <a:pt x="1817" y="584"/>
                  </a:lnTo>
                  <a:lnTo>
                    <a:pt x="1819" y="584"/>
                  </a:lnTo>
                  <a:lnTo>
                    <a:pt x="1817" y="584"/>
                  </a:lnTo>
                  <a:lnTo>
                    <a:pt x="1819" y="584"/>
                  </a:lnTo>
                  <a:lnTo>
                    <a:pt x="1821" y="584"/>
                  </a:lnTo>
                  <a:lnTo>
                    <a:pt x="1823" y="584"/>
                  </a:lnTo>
                  <a:lnTo>
                    <a:pt x="1825" y="584"/>
                  </a:lnTo>
                  <a:lnTo>
                    <a:pt x="1825" y="586"/>
                  </a:lnTo>
                  <a:lnTo>
                    <a:pt x="1825" y="584"/>
                  </a:lnTo>
                  <a:lnTo>
                    <a:pt x="1827" y="586"/>
                  </a:lnTo>
                  <a:lnTo>
                    <a:pt x="1827" y="584"/>
                  </a:lnTo>
                  <a:lnTo>
                    <a:pt x="1828" y="584"/>
                  </a:lnTo>
                  <a:lnTo>
                    <a:pt x="1828" y="586"/>
                  </a:lnTo>
                  <a:lnTo>
                    <a:pt x="1828" y="584"/>
                  </a:lnTo>
                  <a:lnTo>
                    <a:pt x="1830" y="584"/>
                  </a:lnTo>
                  <a:lnTo>
                    <a:pt x="1830" y="586"/>
                  </a:lnTo>
                  <a:lnTo>
                    <a:pt x="1830" y="584"/>
                  </a:lnTo>
                  <a:lnTo>
                    <a:pt x="1832" y="584"/>
                  </a:lnTo>
                  <a:lnTo>
                    <a:pt x="1830" y="584"/>
                  </a:lnTo>
                  <a:lnTo>
                    <a:pt x="1828" y="584"/>
                  </a:lnTo>
                  <a:lnTo>
                    <a:pt x="1827" y="584"/>
                  </a:lnTo>
                  <a:lnTo>
                    <a:pt x="1825" y="584"/>
                  </a:lnTo>
                  <a:lnTo>
                    <a:pt x="1825" y="582"/>
                  </a:lnTo>
                  <a:lnTo>
                    <a:pt x="1827" y="582"/>
                  </a:lnTo>
                  <a:lnTo>
                    <a:pt x="1825" y="582"/>
                  </a:lnTo>
                  <a:lnTo>
                    <a:pt x="1827" y="582"/>
                  </a:lnTo>
                  <a:lnTo>
                    <a:pt x="1828" y="582"/>
                  </a:lnTo>
                  <a:lnTo>
                    <a:pt x="1828" y="580"/>
                  </a:lnTo>
                  <a:lnTo>
                    <a:pt x="1827" y="580"/>
                  </a:lnTo>
                  <a:lnTo>
                    <a:pt x="1827" y="582"/>
                  </a:lnTo>
                  <a:lnTo>
                    <a:pt x="1825" y="582"/>
                  </a:lnTo>
                  <a:lnTo>
                    <a:pt x="1825" y="580"/>
                  </a:lnTo>
                  <a:lnTo>
                    <a:pt x="1823" y="580"/>
                  </a:lnTo>
                  <a:lnTo>
                    <a:pt x="1825" y="580"/>
                  </a:lnTo>
                  <a:lnTo>
                    <a:pt x="1823" y="580"/>
                  </a:lnTo>
                  <a:lnTo>
                    <a:pt x="1825" y="580"/>
                  </a:lnTo>
                  <a:lnTo>
                    <a:pt x="1823" y="580"/>
                  </a:lnTo>
                  <a:lnTo>
                    <a:pt x="1825" y="580"/>
                  </a:lnTo>
                  <a:lnTo>
                    <a:pt x="1823" y="580"/>
                  </a:lnTo>
                  <a:lnTo>
                    <a:pt x="1825" y="580"/>
                  </a:lnTo>
                  <a:lnTo>
                    <a:pt x="1825" y="578"/>
                  </a:lnTo>
                  <a:lnTo>
                    <a:pt x="1827" y="578"/>
                  </a:lnTo>
                  <a:lnTo>
                    <a:pt x="1828" y="578"/>
                  </a:lnTo>
                  <a:lnTo>
                    <a:pt x="1827" y="578"/>
                  </a:lnTo>
                  <a:lnTo>
                    <a:pt x="1827" y="576"/>
                  </a:lnTo>
                  <a:lnTo>
                    <a:pt x="1825" y="576"/>
                  </a:lnTo>
                  <a:lnTo>
                    <a:pt x="1827" y="576"/>
                  </a:lnTo>
                  <a:lnTo>
                    <a:pt x="1825" y="576"/>
                  </a:lnTo>
                  <a:lnTo>
                    <a:pt x="1827" y="576"/>
                  </a:lnTo>
                  <a:lnTo>
                    <a:pt x="1825" y="576"/>
                  </a:lnTo>
                  <a:lnTo>
                    <a:pt x="1825" y="578"/>
                  </a:lnTo>
                  <a:lnTo>
                    <a:pt x="1823" y="578"/>
                  </a:lnTo>
                  <a:lnTo>
                    <a:pt x="1825" y="578"/>
                  </a:lnTo>
                  <a:lnTo>
                    <a:pt x="1823" y="578"/>
                  </a:lnTo>
                  <a:lnTo>
                    <a:pt x="1823" y="576"/>
                  </a:lnTo>
                  <a:lnTo>
                    <a:pt x="1825" y="576"/>
                  </a:lnTo>
                  <a:lnTo>
                    <a:pt x="1827" y="576"/>
                  </a:lnTo>
                  <a:lnTo>
                    <a:pt x="1825" y="576"/>
                  </a:lnTo>
                  <a:lnTo>
                    <a:pt x="1823" y="576"/>
                  </a:lnTo>
                  <a:lnTo>
                    <a:pt x="1821" y="576"/>
                  </a:lnTo>
                  <a:lnTo>
                    <a:pt x="1819" y="576"/>
                  </a:lnTo>
                  <a:lnTo>
                    <a:pt x="1817" y="576"/>
                  </a:lnTo>
                  <a:lnTo>
                    <a:pt x="1817" y="574"/>
                  </a:lnTo>
                  <a:lnTo>
                    <a:pt x="1815" y="574"/>
                  </a:lnTo>
                  <a:lnTo>
                    <a:pt x="1815" y="572"/>
                  </a:lnTo>
                  <a:lnTo>
                    <a:pt x="1817" y="572"/>
                  </a:lnTo>
                  <a:lnTo>
                    <a:pt x="1817" y="570"/>
                  </a:lnTo>
                  <a:lnTo>
                    <a:pt x="1819" y="570"/>
                  </a:lnTo>
                  <a:lnTo>
                    <a:pt x="1819" y="572"/>
                  </a:lnTo>
                  <a:lnTo>
                    <a:pt x="1819" y="570"/>
                  </a:lnTo>
                  <a:lnTo>
                    <a:pt x="1821" y="570"/>
                  </a:lnTo>
                  <a:lnTo>
                    <a:pt x="1819" y="570"/>
                  </a:lnTo>
                  <a:lnTo>
                    <a:pt x="1821" y="570"/>
                  </a:lnTo>
                  <a:lnTo>
                    <a:pt x="1823" y="570"/>
                  </a:lnTo>
                  <a:lnTo>
                    <a:pt x="1825" y="570"/>
                  </a:lnTo>
                  <a:lnTo>
                    <a:pt x="1825" y="568"/>
                  </a:lnTo>
                  <a:lnTo>
                    <a:pt x="1827" y="568"/>
                  </a:lnTo>
                  <a:lnTo>
                    <a:pt x="1828" y="568"/>
                  </a:lnTo>
                  <a:lnTo>
                    <a:pt x="1827" y="566"/>
                  </a:lnTo>
                  <a:lnTo>
                    <a:pt x="1828" y="566"/>
                  </a:lnTo>
                  <a:lnTo>
                    <a:pt x="1827" y="566"/>
                  </a:lnTo>
                  <a:lnTo>
                    <a:pt x="1828" y="566"/>
                  </a:lnTo>
                  <a:lnTo>
                    <a:pt x="1828" y="565"/>
                  </a:lnTo>
                  <a:lnTo>
                    <a:pt x="1827" y="565"/>
                  </a:lnTo>
                  <a:lnTo>
                    <a:pt x="1828" y="565"/>
                  </a:lnTo>
                  <a:lnTo>
                    <a:pt x="1828" y="566"/>
                  </a:lnTo>
                  <a:lnTo>
                    <a:pt x="1827" y="566"/>
                  </a:lnTo>
                  <a:lnTo>
                    <a:pt x="1825" y="566"/>
                  </a:lnTo>
                  <a:lnTo>
                    <a:pt x="1827" y="566"/>
                  </a:lnTo>
                  <a:lnTo>
                    <a:pt x="1825" y="566"/>
                  </a:lnTo>
                  <a:lnTo>
                    <a:pt x="1827" y="566"/>
                  </a:lnTo>
                  <a:lnTo>
                    <a:pt x="1827" y="565"/>
                  </a:lnTo>
                  <a:lnTo>
                    <a:pt x="1825" y="565"/>
                  </a:lnTo>
                  <a:lnTo>
                    <a:pt x="1823" y="565"/>
                  </a:lnTo>
                  <a:lnTo>
                    <a:pt x="1823" y="566"/>
                  </a:lnTo>
                  <a:lnTo>
                    <a:pt x="1825" y="566"/>
                  </a:lnTo>
                  <a:lnTo>
                    <a:pt x="1825" y="565"/>
                  </a:lnTo>
                  <a:lnTo>
                    <a:pt x="1825" y="566"/>
                  </a:lnTo>
                  <a:lnTo>
                    <a:pt x="1825" y="568"/>
                  </a:lnTo>
                  <a:lnTo>
                    <a:pt x="1823" y="568"/>
                  </a:lnTo>
                  <a:lnTo>
                    <a:pt x="1821" y="568"/>
                  </a:lnTo>
                  <a:lnTo>
                    <a:pt x="1821" y="566"/>
                  </a:lnTo>
                  <a:lnTo>
                    <a:pt x="1819" y="566"/>
                  </a:lnTo>
                  <a:lnTo>
                    <a:pt x="1821" y="566"/>
                  </a:lnTo>
                  <a:lnTo>
                    <a:pt x="1823" y="566"/>
                  </a:lnTo>
                  <a:lnTo>
                    <a:pt x="1821" y="566"/>
                  </a:lnTo>
                  <a:lnTo>
                    <a:pt x="1823" y="566"/>
                  </a:lnTo>
                  <a:lnTo>
                    <a:pt x="1821" y="566"/>
                  </a:lnTo>
                  <a:lnTo>
                    <a:pt x="1821" y="565"/>
                  </a:lnTo>
                  <a:lnTo>
                    <a:pt x="1823" y="563"/>
                  </a:lnTo>
                  <a:lnTo>
                    <a:pt x="1825" y="563"/>
                  </a:lnTo>
                  <a:lnTo>
                    <a:pt x="1827" y="563"/>
                  </a:lnTo>
                  <a:lnTo>
                    <a:pt x="1828" y="563"/>
                  </a:lnTo>
                  <a:lnTo>
                    <a:pt x="1827" y="563"/>
                  </a:lnTo>
                  <a:lnTo>
                    <a:pt x="1825" y="563"/>
                  </a:lnTo>
                  <a:lnTo>
                    <a:pt x="1827" y="563"/>
                  </a:lnTo>
                  <a:lnTo>
                    <a:pt x="1825" y="563"/>
                  </a:lnTo>
                  <a:lnTo>
                    <a:pt x="1827" y="563"/>
                  </a:lnTo>
                  <a:lnTo>
                    <a:pt x="1827" y="561"/>
                  </a:lnTo>
                  <a:lnTo>
                    <a:pt x="1825" y="561"/>
                  </a:lnTo>
                  <a:lnTo>
                    <a:pt x="1827" y="561"/>
                  </a:lnTo>
                  <a:lnTo>
                    <a:pt x="1827" y="559"/>
                  </a:lnTo>
                  <a:lnTo>
                    <a:pt x="1827" y="557"/>
                  </a:lnTo>
                  <a:lnTo>
                    <a:pt x="1827" y="555"/>
                  </a:lnTo>
                  <a:lnTo>
                    <a:pt x="1825" y="555"/>
                  </a:lnTo>
                  <a:lnTo>
                    <a:pt x="1823" y="555"/>
                  </a:lnTo>
                  <a:lnTo>
                    <a:pt x="1821" y="555"/>
                  </a:lnTo>
                  <a:lnTo>
                    <a:pt x="1819" y="555"/>
                  </a:lnTo>
                  <a:lnTo>
                    <a:pt x="1821" y="555"/>
                  </a:lnTo>
                  <a:lnTo>
                    <a:pt x="1819" y="555"/>
                  </a:lnTo>
                  <a:lnTo>
                    <a:pt x="1821" y="555"/>
                  </a:lnTo>
                  <a:lnTo>
                    <a:pt x="1819" y="555"/>
                  </a:lnTo>
                  <a:lnTo>
                    <a:pt x="1819" y="553"/>
                  </a:lnTo>
                  <a:lnTo>
                    <a:pt x="1817" y="555"/>
                  </a:lnTo>
                  <a:lnTo>
                    <a:pt x="1817" y="553"/>
                  </a:lnTo>
                  <a:lnTo>
                    <a:pt x="1817" y="555"/>
                  </a:lnTo>
                  <a:lnTo>
                    <a:pt x="1815" y="555"/>
                  </a:lnTo>
                  <a:lnTo>
                    <a:pt x="1815" y="553"/>
                  </a:lnTo>
                  <a:lnTo>
                    <a:pt x="1815" y="551"/>
                  </a:lnTo>
                  <a:lnTo>
                    <a:pt x="1815" y="549"/>
                  </a:lnTo>
                  <a:lnTo>
                    <a:pt x="1817" y="549"/>
                  </a:lnTo>
                  <a:lnTo>
                    <a:pt x="1815" y="549"/>
                  </a:lnTo>
                  <a:lnTo>
                    <a:pt x="1817" y="549"/>
                  </a:lnTo>
                  <a:lnTo>
                    <a:pt x="1817" y="551"/>
                  </a:lnTo>
                  <a:lnTo>
                    <a:pt x="1817" y="549"/>
                  </a:lnTo>
                  <a:lnTo>
                    <a:pt x="1817" y="547"/>
                  </a:lnTo>
                  <a:close/>
                  <a:moveTo>
                    <a:pt x="1827" y="576"/>
                  </a:moveTo>
                  <a:lnTo>
                    <a:pt x="1827" y="578"/>
                  </a:lnTo>
                  <a:lnTo>
                    <a:pt x="1827" y="576"/>
                  </a:lnTo>
                  <a:close/>
                  <a:moveTo>
                    <a:pt x="1817" y="549"/>
                  </a:moveTo>
                  <a:lnTo>
                    <a:pt x="1817" y="547"/>
                  </a:lnTo>
                  <a:lnTo>
                    <a:pt x="1817" y="549"/>
                  </a:lnTo>
                  <a:close/>
                  <a:moveTo>
                    <a:pt x="889" y="547"/>
                  </a:moveTo>
                  <a:lnTo>
                    <a:pt x="889" y="549"/>
                  </a:lnTo>
                  <a:lnTo>
                    <a:pt x="888" y="549"/>
                  </a:lnTo>
                  <a:lnTo>
                    <a:pt x="886" y="549"/>
                  </a:lnTo>
                  <a:lnTo>
                    <a:pt x="886" y="547"/>
                  </a:lnTo>
                  <a:lnTo>
                    <a:pt x="888" y="547"/>
                  </a:lnTo>
                  <a:lnTo>
                    <a:pt x="889" y="547"/>
                  </a:lnTo>
                  <a:close/>
                  <a:moveTo>
                    <a:pt x="1815" y="547"/>
                  </a:moveTo>
                  <a:lnTo>
                    <a:pt x="1813" y="547"/>
                  </a:lnTo>
                  <a:lnTo>
                    <a:pt x="1815" y="547"/>
                  </a:lnTo>
                  <a:close/>
                  <a:moveTo>
                    <a:pt x="1811" y="545"/>
                  </a:moveTo>
                  <a:lnTo>
                    <a:pt x="1811" y="547"/>
                  </a:lnTo>
                  <a:lnTo>
                    <a:pt x="1809" y="547"/>
                  </a:lnTo>
                  <a:lnTo>
                    <a:pt x="1809" y="545"/>
                  </a:lnTo>
                  <a:lnTo>
                    <a:pt x="1811" y="545"/>
                  </a:lnTo>
                  <a:close/>
                  <a:moveTo>
                    <a:pt x="1863" y="545"/>
                  </a:moveTo>
                  <a:lnTo>
                    <a:pt x="1865" y="545"/>
                  </a:lnTo>
                  <a:lnTo>
                    <a:pt x="1863" y="547"/>
                  </a:lnTo>
                  <a:lnTo>
                    <a:pt x="1861" y="547"/>
                  </a:lnTo>
                  <a:lnTo>
                    <a:pt x="1859" y="547"/>
                  </a:lnTo>
                  <a:lnTo>
                    <a:pt x="1857" y="547"/>
                  </a:lnTo>
                  <a:lnTo>
                    <a:pt x="1857" y="545"/>
                  </a:lnTo>
                  <a:lnTo>
                    <a:pt x="1859" y="545"/>
                  </a:lnTo>
                  <a:lnTo>
                    <a:pt x="1861" y="545"/>
                  </a:lnTo>
                  <a:lnTo>
                    <a:pt x="1863" y="545"/>
                  </a:lnTo>
                  <a:close/>
                  <a:moveTo>
                    <a:pt x="1796" y="545"/>
                  </a:moveTo>
                  <a:lnTo>
                    <a:pt x="1796" y="543"/>
                  </a:lnTo>
                  <a:lnTo>
                    <a:pt x="1796" y="545"/>
                  </a:lnTo>
                  <a:close/>
                  <a:moveTo>
                    <a:pt x="1853" y="545"/>
                  </a:moveTo>
                  <a:lnTo>
                    <a:pt x="1855" y="545"/>
                  </a:lnTo>
                  <a:lnTo>
                    <a:pt x="1855" y="547"/>
                  </a:lnTo>
                  <a:lnTo>
                    <a:pt x="1855" y="545"/>
                  </a:lnTo>
                  <a:lnTo>
                    <a:pt x="1855" y="547"/>
                  </a:lnTo>
                  <a:lnTo>
                    <a:pt x="1853" y="547"/>
                  </a:lnTo>
                  <a:lnTo>
                    <a:pt x="1853" y="549"/>
                  </a:lnTo>
                  <a:lnTo>
                    <a:pt x="1853" y="551"/>
                  </a:lnTo>
                  <a:lnTo>
                    <a:pt x="1852" y="551"/>
                  </a:lnTo>
                  <a:lnTo>
                    <a:pt x="1850" y="551"/>
                  </a:lnTo>
                  <a:lnTo>
                    <a:pt x="1848" y="551"/>
                  </a:lnTo>
                  <a:lnTo>
                    <a:pt x="1846" y="551"/>
                  </a:lnTo>
                  <a:lnTo>
                    <a:pt x="1846" y="553"/>
                  </a:lnTo>
                  <a:lnTo>
                    <a:pt x="1844" y="553"/>
                  </a:lnTo>
                  <a:lnTo>
                    <a:pt x="1844" y="551"/>
                  </a:lnTo>
                  <a:lnTo>
                    <a:pt x="1842" y="551"/>
                  </a:lnTo>
                  <a:lnTo>
                    <a:pt x="1842" y="549"/>
                  </a:lnTo>
                  <a:lnTo>
                    <a:pt x="1840" y="549"/>
                  </a:lnTo>
                  <a:lnTo>
                    <a:pt x="1838" y="549"/>
                  </a:lnTo>
                  <a:lnTo>
                    <a:pt x="1838" y="547"/>
                  </a:lnTo>
                  <a:lnTo>
                    <a:pt x="1840" y="547"/>
                  </a:lnTo>
                  <a:lnTo>
                    <a:pt x="1840" y="545"/>
                  </a:lnTo>
                  <a:lnTo>
                    <a:pt x="1842" y="545"/>
                  </a:lnTo>
                  <a:lnTo>
                    <a:pt x="1844" y="545"/>
                  </a:lnTo>
                  <a:lnTo>
                    <a:pt x="1844" y="543"/>
                  </a:lnTo>
                  <a:lnTo>
                    <a:pt x="1846" y="543"/>
                  </a:lnTo>
                  <a:lnTo>
                    <a:pt x="1848" y="543"/>
                  </a:lnTo>
                  <a:lnTo>
                    <a:pt x="1848" y="545"/>
                  </a:lnTo>
                  <a:lnTo>
                    <a:pt x="1850" y="545"/>
                  </a:lnTo>
                  <a:lnTo>
                    <a:pt x="1852" y="545"/>
                  </a:lnTo>
                  <a:lnTo>
                    <a:pt x="1852" y="543"/>
                  </a:lnTo>
                  <a:lnTo>
                    <a:pt x="1853" y="543"/>
                  </a:lnTo>
                  <a:lnTo>
                    <a:pt x="1853" y="545"/>
                  </a:lnTo>
                  <a:close/>
                  <a:moveTo>
                    <a:pt x="1838" y="543"/>
                  </a:moveTo>
                  <a:lnTo>
                    <a:pt x="1838" y="545"/>
                  </a:lnTo>
                  <a:lnTo>
                    <a:pt x="1838" y="543"/>
                  </a:lnTo>
                  <a:close/>
                  <a:moveTo>
                    <a:pt x="1796" y="545"/>
                  </a:moveTo>
                  <a:lnTo>
                    <a:pt x="1796" y="543"/>
                  </a:lnTo>
                  <a:lnTo>
                    <a:pt x="1796" y="545"/>
                  </a:lnTo>
                  <a:close/>
                  <a:moveTo>
                    <a:pt x="1794" y="545"/>
                  </a:moveTo>
                  <a:lnTo>
                    <a:pt x="1794" y="543"/>
                  </a:lnTo>
                  <a:lnTo>
                    <a:pt x="1794" y="545"/>
                  </a:lnTo>
                  <a:close/>
                  <a:moveTo>
                    <a:pt x="1840" y="543"/>
                  </a:moveTo>
                  <a:lnTo>
                    <a:pt x="1838" y="543"/>
                  </a:lnTo>
                  <a:lnTo>
                    <a:pt x="1840" y="543"/>
                  </a:lnTo>
                  <a:close/>
                  <a:moveTo>
                    <a:pt x="1857" y="543"/>
                  </a:moveTo>
                  <a:lnTo>
                    <a:pt x="1859" y="543"/>
                  </a:lnTo>
                  <a:lnTo>
                    <a:pt x="1857" y="543"/>
                  </a:lnTo>
                  <a:lnTo>
                    <a:pt x="1857" y="545"/>
                  </a:lnTo>
                  <a:lnTo>
                    <a:pt x="1857" y="543"/>
                  </a:lnTo>
                  <a:lnTo>
                    <a:pt x="1857" y="545"/>
                  </a:lnTo>
                  <a:lnTo>
                    <a:pt x="1857" y="543"/>
                  </a:lnTo>
                  <a:lnTo>
                    <a:pt x="1855" y="543"/>
                  </a:lnTo>
                  <a:lnTo>
                    <a:pt x="1857" y="543"/>
                  </a:lnTo>
                  <a:close/>
                  <a:moveTo>
                    <a:pt x="1867" y="543"/>
                  </a:moveTo>
                  <a:lnTo>
                    <a:pt x="1869" y="543"/>
                  </a:lnTo>
                  <a:lnTo>
                    <a:pt x="1871" y="543"/>
                  </a:lnTo>
                  <a:lnTo>
                    <a:pt x="1871" y="545"/>
                  </a:lnTo>
                  <a:lnTo>
                    <a:pt x="1871" y="547"/>
                  </a:lnTo>
                  <a:lnTo>
                    <a:pt x="1873" y="547"/>
                  </a:lnTo>
                  <a:lnTo>
                    <a:pt x="1873" y="549"/>
                  </a:lnTo>
                  <a:lnTo>
                    <a:pt x="1875" y="547"/>
                  </a:lnTo>
                  <a:lnTo>
                    <a:pt x="1877" y="547"/>
                  </a:lnTo>
                  <a:lnTo>
                    <a:pt x="1878" y="547"/>
                  </a:lnTo>
                  <a:lnTo>
                    <a:pt x="1878" y="549"/>
                  </a:lnTo>
                  <a:lnTo>
                    <a:pt x="1878" y="551"/>
                  </a:lnTo>
                  <a:lnTo>
                    <a:pt x="1878" y="553"/>
                  </a:lnTo>
                  <a:lnTo>
                    <a:pt x="1880" y="553"/>
                  </a:lnTo>
                  <a:lnTo>
                    <a:pt x="1878" y="553"/>
                  </a:lnTo>
                  <a:lnTo>
                    <a:pt x="1877" y="555"/>
                  </a:lnTo>
                  <a:lnTo>
                    <a:pt x="1877" y="553"/>
                  </a:lnTo>
                  <a:lnTo>
                    <a:pt x="1877" y="555"/>
                  </a:lnTo>
                  <a:lnTo>
                    <a:pt x="1877" y="553"/>
                  </a:lnTo>
                  <a:lnTo>
                    <a:pt x="1875" y="553"/>
                  </a:lnTo>
                  <a:lnTo>
                    <a:pt x="1877" y="553"/>
                  </a:lnTo>
                  <a:lnTo>
                    <a:pt x="1877" y="555"/>
                  </a:lnTo>
                  <a:lnTo>
                    <a:pt x="1875" y="555"/>
                  </a:lnTo>
                  <a:lnTo>
                    <a:pt x="1875" y="557"/>
                  </a:lnTo>
                  <a:lnTo>
                    <a:pt x="1875" y="555"/>
                  </a:lnTo>
                  <a:lnTo>
                    <a:pt x="1875" y="557"/>
                  </a:lnTo>
                  <a:lnTo>
                    <a:pt x="1873" y="557"/>
                  </a:lnTo>
                  <a:lnTo>
                    <a:pt x="1873" y="555"/>
                  </a:lnTo>
                  <a:lnTo>
                    <a:pt x="1871" y="555"/>
                  </a:lnTo>
                  <a:lnTo>
                    <a:pt x="1869" y="555"/>
                  </a:lnTo>
                  <a:lnTo>
                    <a:pt x="1871" y="555"/>
                  </a:lnTo>
                  <a:lnTo>
                    <a:pt x="1869" y="555"/>
                  </a:lnTo>
                  <a:lnTo>
                    <a:pt x="1871" y="555"/>
                  </a:lnTo>
                  <a:lnTo>
                    <a:pt x="1869" y="555"/>
                  </a:lnTo>
                  <a:lnTo>
                    <a:pt x="1869" y="553"/>
                  </a:lnTo>
                  <a:lnTo>
                    <a:pt x="1867" y="553"/>
                  </a:lnTo>
                  <a:lnTo>
                    <a:pt x="1865" y="553"/>
                  </a:lnTo>
                  <a:lnTo>
                    <a:pt x="1865" y="551"/>
                  </a:lnTo>
                  <a:lnTo>
                    <a:pt x="1863" y="551"/>
                  </a:lnTo>
                  <a:lnTo>
                    <a:pt x="1865" y="551"/>
                  </a:lnTo>
                  <a:lnTo>
                    <a:pt x="1865" y="549"/>
                  </a:lnTo>
                  <a:lnTo>
                    <a:pt x="1865" y="547"/>
                  </a:lnTo>
                  <a:lnTo>
                    <a:pt x="1867" y="547"/>
                  </a:lnTo>
                  <a:lnTo>
                    <a:pt x="1867" y="545"/>
                  </a:lnTo>
                  <a:lnTo>
                    <a:pt x="1865" y="545"/>
                  </a:lnTo>
                  <a:lnTo>
                    <a:pt x="1865" y="543"/>
                  </a:lnTo>
                  <a:lnTo>
                    <a:pt x="1867" y="543"/>
                  </a:lnTo>
                  <a:lnTo>
                    <a:pt x="1865" y="543"/>
                  </a:lnTo>
                  <a:lnTo>
                    <a:pt x="1867" y="543"/>
                  </a:lnTo>
                  <a:close/>
                  <a:moveTo>
                    <a:pt x="1813" y="543"/>
                  </a:moveTo>
                  <a:lnTo>
                    <a:pt x="1811" y="543"/>
                  </a:lnTo>
                  <a:lnTo>
                    <a:pt x="1809" y="543"/>
                  </a:lnTo>
                  <a:lnTo>
                    <a:pt x="1811" y="543"/>
                  </a:lnTo>
                  <a:lnTo>
                    <a:pt x="1813" y="543"/>
                  </a:lnTo>
                  <a:close/>
                  <a:moveTo>
                    <a:pt x="895" y="543"/>
                  </a:moveTo>
                  <a:lnTo>
                    <a:pt x="893" y="543"/>
                  </a:lnTo>
                  <a:lnTo>
                    <a:pt x="895" y="543"/>
                  </a:lnTo>
                  <a:lnTo>
                    <a:pt x="893" y="541"/>
                  </a:lnTo>
                  <a:lnTo>
                    <a:pt x="895" y="541"/>
                  </a:lnTo>
                  <a:lnTo>
                    <a:pt x="895" y="543"/>
                  </a:lnTo>
                  <a:close/>
                  <a:moveTo>
                    <a:pt x="1859" y="541"/>
                  </a:moveTo>
                  <a:lnTo>
                    <a:pt x="1859" y="543"/>
                  </a:lnTo>
                  <a:lnTo>
                    <a:pt x="1857" y="543"/>
                  </a:lnTo>
                  <a:lnTo>
                    <a:pt x="1857" y="541"/>
                  </a:lnTo>
                  <a:lnTo>
                    <a:pt x="1859" y="541"/>
                  </a:lnTo>
                  <a:close/>
                  <a:moveTo>
                    <a:pt x="1859" y="541"/>
                  </a:moveTo>
                  <a:lnTo>
                    <a:pt x="1861" y="541"/>
                  </a:lnTo>
                  <a:lnTo>
                    <a:pt x="1859" y="541"/>
                  </a:lnTo>
                  <a:close/>
                  <a:moveTo>
                    <a:pt x="1863" y="541"/>
                  </a:moveTo>
                  <a:lnTo>
                    <a:pt x="1865" y="541"/>
                  </a:lnTo>
                  <a:lnTo>
                    <a:pt x="1863" y="541"/>
                  </a:lnTo>
                  <a:close/>
                  <a:moveTo>
                    <a:pt x="1859" y="541"/>
                  </a:moveTo>
                  <a:lnTo>
                    <a:pt x="1861" y="541"/>
                  </a:lnTo>
                  <a:lnTo>
                    <a:pt x="1861" y="540"/>
                  </a:lnTo>
                  <a:lnTo>
                    <a:pt x="1861" y="541"/>
                  </a:lnTo>
                  <a:lnTo>
                    <a:pt x="1859" y="541"/>
                  </a:lnTo>
                  <a:close/>
                  <a:moveTo>
                    <a:pt x="1043" y="540"/>
                  </a:moveTo>
                  <a:lnTo>
                    <a:pt x="1043" y="541"/>
                  </a:lnTo>
                  <a:lnTo>
                    <a:pt x="1041" y="541"/>
                  </a:lnTo>
                  <a:lnTo>
                    <a:pt x="1039" y="541"/>
                  </a:lnTo>
                  <a:lnTo>
                    <a:pt x="1039" y="543"/>
                  </a:lnTo>
                  <a:lnTo>
                    <a:pt x="1037" y="543"/>
                  </a:lnTo>
                  <a:lnTo>
                    <a:pt x="1035" y="543"/>
                  </a:lnTo>
                  <a:lnTo>
                    <a:pt x="1033" y="543"/>
                  </a:lnTo>
                  <a:lnTo>
                    <a:pt x="1032" y="543"/>
                  </a:lnTo>
                  <a:lnTo>
                    <a:pt x="1032" y="541"/>
                  </a:lnTo>
                  <a:lnTo>
                    <a:pt x="1033" y="541"/>
                  </a:lnTo>
                  <a:lnTo>
                    <a:pt x="1035" y="541"/>
                  </a:lnTo>
                  <a:lnTo>
                    <a:pt x="1037" y="541"/>
                  </a:lnTo>
                  <a:lnTo>
                    <a:pt x="1039" y="541"/>
                  </a:lnTo>
                  <a:lnTo>
                    <a:pt x="1039" y="540"/>
                  </a:lnTo>
                  <a:lnTo>
                    <a:pt x="1039" y="541"/>
                  </a:lnTo>
                  <a:lnTo>
                    <a:pt x="1041" y="541"/>
                  </a:lnTo>
                  <a:lnTo>
                    <a:pt x="1041" y="540"/>
                  </a:lnTo>
                  <a:lnTo>
                    <a:pt x="1043" y="540"/>
                  </a:lnTo>
                  <a:close/>
                  <a:moveTo>
                    <a:pt x="914" y="540"/>
                  </a:moveTo>
                  <a:lnTo>
                    <a:pt x="916" y="540"/>
                  </a:lnTo>
                  <a:lnTo>
                    <a:pt x="918" y="540"/>
                  </a:lnTo>
                  <a:lnTo>
                    <a:pt x="920" y="540"/>
                  </a:lnTo>
                  <a:lnTo>
                    <a:pt x="922" y="540"/>
                  </a:lnTo>
                  <a:lnTo>
                    <a:pt x="922" y="541"/>
                  </a:lnTo>
                  <a:lnTo>
                    <a:pt x="924" y="541"/>
                  </a:lnTo>
                  <a:lnTo>
                    <a:pt x="922" y="541"/>
                  </a:lnTo>
                  <a:lnTo>
                    <a:pt x="920" y="541"/>
                  </a:lnTo>
                  <a:lnTo>
                    <a:pt x="918" y="541"/>
                  </a:lnTo>
                  <a:lnTo>
                    <a:pt x="916" y="541"/>
                  </a:lnTo>
                  <a:lnTo>
                    <a:pt x="914" y="541"/>
                  </a:lnTo>
                  <a:lnTo>
                    <a:pt x="913" y="541"/>
                  </a:lnTo>
                  <a:lnTo>
                    <a:pt x="911" y="541"/>
                  </a:lnTo>
                  <a:lnTo>
                    <a:pt x="913" y="540"/>
                  </a:lnTo>
                  <a:lnTo>
                    <a:pt x="914" y="540"/>
                  </a:lnTo>
                  <a:close/>
                  <a:moveTo>
                    <a:pt x="1844" y="540"/>
                  </a:moveTo>
                  <a:lnTo>
                    <a:pt x="1844" y="541"/>
                  </a:lnTo>
                  <a:lnTo>
                    <a:pt x="1842" y="541"/>
                  </a:lnTo>
                  <a:lnTo>
                    <a:pt x="1840" y="541"/>
                  </a:lnTo>
                  <a:lnTo>
                    <a:pt x="1840" y="540"/>
                  </a:lnTo>
                  <a:lnTo>
                    <a:pt x="1842" y="540"/>
                  </a:lnTo>
                  <a:lnTo>
                    <a:pt x="1844" y="540"/>
                  </a:lnTo>
                  <a:close/>
                  <a:moveTo>
                    <a:pt x="1020" y="540"/>
                  </a:moveTo>
                  <a:lnTo>
                    <a:pt x="1022" y="540"/>
                  </a:lnTo>
                  <a:lnTo>
                    <a:pt x="1024" y="540"/>
                  </a:lnTo>
                  <a:lnTo>
                    <a:pt x="1022" y="540"/>
                  </a:lnTo>
                  <a:lnTo>
                    <a:pt x="1024" y="540"/>
                  </a:lnTo>
                  <a:lnTo>
                    <a:pt x="1024" y="541"/>
                  </a:lnTo>
                  <a:lnTo>
                    <a:pt x="1022" y="541"/>
                  </a:lnTo>
                  <a:lnTo>
                    <a:pt x="1020" y="541"/>
                  </a:lnTo>
                  <a:lnTo>
                    <a:pt x="1022" y="541"/>
                  </a:lnTo>
                  <a:lnTo>
                    <a:pt x="1020" y="541"/>
                  </a:lnTo>
                  <a:lnTo>
                    <a:pt x="1022" y="541"/>
                  </a:lnTo>
                  <a:lnTo>
                    <a:pt x="1020" y="541"/>
                  </a:lnTo>
                  <a:lnTo>
                    <a:pt x="1022" y="541"/>
                  </a:lnTo>
                  <a:lnTo>
                    <a:pt x="1022" y="540"/>
                  </a:lnTo>
                  <a:lnTo>
                    <a:pt x="1022" y="541"/>
                  </a:lnTo>
                  <a:lnTo>
                    <a:pt x="1022" y="540"/>
                  </a:lnTo>
                  <a:lnTo>
                    <a:pt x="1020" y="540"/>
                  </a:lnTo>
                  <a:lnTo>
                    <a:pt x="1022" y="540"/>
                  </a:lnTo>
                  <a:lnTo>
                    <a:pt x="1020" y="540"/>
                  </a:lnTo>
                  <a:lnTo>
                    <a:pt x="1022" y="540"/>
                  </a:lnTo>
                  <a:lnTo>
                    <a:pt x="1020" y="540"/>
                  </a:lnTo>
                  <a:lnTo>
                    <a:pt x="1018" y="540"/>
                  </a:lnTo>
                  <a:lnTo>
                    <a:pt x="1018" y="541"/>
                  </a:lnTo>
                  <a:lnTo>
                    <a:pt x="1020" y="541"/>
                  </a:lnTo>
                  <a:lnTo>
                    <a:pt x="1018" y="541"/>
                  </a:lnTo>
                  <a:lnTo>
                    <a:pt x="1018" y="543"/>
                  </a:lnTo>
                  <a:lnTo>
                    <a:pt x="1016" y="543"/>
                  </a:lnTo>
                  <a:lnTo>
                    <a:pt x="1014" y="543"/>
                  </a:lnTo>
                  <a:lnTo>
                    <a:pt x="1012" y="543"/>
                  </a:lnTo>
                  <a:lnTo>
                    <a:pt x="1010" y="545"/>
                  </a:lnTo>
                  <a:lnTo>
                    <a:pt x="1009" y="545"/>
                  </a:lnTo>
                  <a:lnTo>
                    <a:pt x="1007" y="547"/>
                  </a:lnTo>
                  <a:lnTo>
                    <a:pt x="1007" y="545"/>
                  </a:lnTo>
                  <a:lnTo>
                    <a:pt x="1005" y="545"/>
                  </a:lnTo>
                  <a:lnTo>
                    <a:pt x="1007" y="545"/>
                  </a:lnTo>
                  <a:lnTo>
                    <a:pt x="1007" y="543"/>
                  </a:lnTo>
                  <a:lnTo>
                    <a:pt x="1009" y="543"/>
                  </a:lnTo>
                  <a:lnTo>
                    <a:pt x="1010" y="541"/>
                  </a:lnTo>
                  <a:lnTo>
                    <a:pt x="1012" y="541"/>
                  </a:lnTo>
                  <a:lnTo>
                    <a:pt x="1014" y="541"/>
                  </a:lnTo>
                  <a:lnTo>
                    <a:pt x="1014" y="540"/>
                  </a:lnTo>
                  <a:lnTo>
                    <a:pt x="1016" y="540"/>
                  </a:lnTo>
                  <a:lnTo>
                    <a:pt x="1018" y="540"/>
                  </a:lnTo>
                  <a:lnTo>
                    <a:pt x="1020" y="540"/>
                  </a:lnTo>
                  <a:close/>
                  <a:moveTo>
                    <a:pt x="1867" y="540"/>
                  </a:moveTo>
                  <a:lnTo>
                    <a:pt x="1865" y="540"/>
                  </a:lnTo>
                  <a:lnTo>
                    <a:pt x="1867" y="540"/>
                  </a:lnTo>
                  <a:close/>
                  <a:moveTo>
                    <a:pt x="1035" y="540"/>
                  </a:moveTo>
                  <a:lnTo>
                    <a:pt x="1035" y="541"/>
                  </a:lnTo>
                  <a:lnTo>
                    <a:pt x="1037" y="541"/>
                  </a:lnTo>
                  <a:lnTo>
                    <a:pt x="1035" y="541"/>
                  </a:lnTo>
                  <a:lnTo>
                    <a:pt x="1035" y="540"/>
                  </a:lnTo>
                  <a:lnTo>
                    <a:pt x="1033" y="540"/>
                  </a:lnTo>
                  <a:lnTo>
                    <a:pt x="1033" y="541"/>
                  </a:lnTo>
                  <a:lnTo>
                    <a:pt x="1035" y="541"/>
                  </a:lnTo>
                  <a:lnTo>
                    <a:pt x="1033" y="541"/>
                  </a:lnTo>
                  <a:lnTo>
                    <a:pt x="1032" y="541"/>
                  </a:lnTo>
                  <a:lnTo>
                    <a:pt x="1032" y="543"/>
                  </a:lnTo>
                  <a:lnTo>
                    <a:pt x="1032" y="541"/>
                  </a:lnTo>
                  <a:lnTo>
                    <a:pt x="1032" y="543"/>
                  </a:lnTo>
                  <a:lnTo>
                    <a:pt x="1030" y="543"/>
                  </a:lnTo>
                  <a:lnTo>
                    <a:pt x="1028" y="543"/>
                  </a:lnTo>
                  <a:lnTo>
                    <a:pt x="1026" y="543"/>
                  </a:lnTo>
                  <a:lnTo>
                    <a:pt x="1024" y="543"/>
                  </a:lnTo>
                  <a:lnTo>
                    <a:pt x="1024" y="541"/>
                  </a:lnTo>
                  <a:lnTo>
                    <a:pt x="1026" y="541"/>
                  </a:lnTo>
                  <a:lnTo>
                    <a:pt x="1024" y="541"/>
                  </a:lnTo>
                  <a:lnTo>
                    <a:pt x="1026" y="540"/>
                  </a:lnTo>
                  <a:lnTo>
                    <a:pt x="1028" y="540"/>
                  </a:lnTo>
                  <a:lnTo>
                    <a:pt x="1030" y="540"/>
                  </a:lnTo>
                  <a:lnTo>
                    <a:pt x="1032" y="540"/>
                  </a:lnTo>
                  <a:lnTo>
                    <a:pt x="1033" y="540"/>
                  </a:lnTo>
                  <a:lnTo>
                    <a:pt x="1033" y="538"/>
                  </a:lnTo>
                  <a:lnTo>
                    <a:pt x="1035" y="538"/>
                  </a:lnTo>
                  <a:lnTo>
                    <a:pt x="1035" y="540"/>
                  </a:lnTo>
                  <a:close/>
                  <a:moveTo>
                    <a:pt x="1032" y="541"/>
                  </a:moveTo>
                  <a:lnTo>
                    <a:pt x="1033" y="541"/>
                  </a:lnTo>
                  <a:lnTo>
                    <a:pt x="1032" y="541"/>
                  </a:lnTo>
                  <a:close/>
                  <a:moveTo>
                    <a:pt x="434" y="538"/>
                  </a:moveTo>
                  <a:lnTo>
                    <a:pt x="436" y="538"/>
                  </a:lnTo>
                  <a:lnTo>
                    <a:pt x="436" y="540"/>
                  </a:lnTo>
                  <a:lnTo>
                    <a:pt x="438" y="540"/>
                  </a:lnTo>
                  <a:lnTo>
                    <a:pt x="440" y="540"/>
                  </a:lnTo>
                  <a:lnTo>
                    <a:pt x="442" y="540"/>
                  </a:lnTo>
                  <a:lnTo>
                    <a:pt x="444" y="540"/>
                  </a:lnTo>
                  <a:lnTo>
                    <a:pt x="446" y="540"/>
                  </a:lnTo>
                  <a:lnTo>
                    <a:pt x="444" y="540"/>
                  </a:lnTo>
                  <a:lnTo>
                    <a:pt x="442" y="540"/>
                  </a:lnTo>
                  <a:lnTo>
                    <a:pt x="442" y="541"/>
                  </a:lnTo>
                  <a:lnTo>
                    <a:pt x="440" y="541"/>
                  </a:lnTo>
                  <a:lnTo>
                    <a:pt x="438" y="541"/>
                  </a:lnTo>
                  <a:lnTo>
                    <a:pt x="436" y="541"/>
                  </a:lnTo>
                  <a:lnTo>
                    <a:pt x="436" y="540"/>
                  </a:lnTo>
                  <a:lnTo>
                    <a:pt x="434" y="540"/>
                  </a:lnTo>
                  <a:lnTo>
                    <a:pt x="432" y="540"/>
                  </a:lnTo>
                  <a:lnTo>
                    <a:pt x="432" y="538"/>
                  </a:lnTo>
                  <a:lnTo>
                    <a:pt x="434" y="538"/>
                  </a:lnTo>
                  <a:close/>
                  <a:moveTo>
                    <a:pt x="1869" y="540"/>
                  </a:moveTo>
                  <a:lnTo>
                    <a:pt x="1869" y="538"/>
                  </a:lnTo>
                  <a:lnTo>
                    <a:pt x="1871" y="538"/>
                  </a:lnTo>
                  <a:lnTo>
                    <a:pt x="1869" y="540"/>
                  </a:lnTo>
                  <a:close/>
                  <a:moveTo>
                    <a:pt x="1869" y="540"/>
                  </a:moveTo>
                  <a:lnTo>
                    <a:pt x="1871" y="538"/>
                  </a:lnTo>
                  <a:lnTo>
                    <a:pt x="1871" y="540"/>
                  </a:lnTo>
                  <a:lnTo>
                    <a:pt x="1869" y="540"/>
                  </a:lnTo>
                  <a:close/>
                  <a:moveTo>
                    <a:pt x="909" y="538"/>
                  </a:moveTo>
                  <a:lnTo>
                    <a:pt x="907" y="538"/>
                  </a:lnTo>
                  <a:lnTo>
                    <a:pt x="909" y="538"/>
                  </a:lnTo>
                  <a:close/>
                  <a:moveTo>
                    <a:pt x="1871" y="538"/>
                  </a:moveTo>
                  <a:lnTo>
                    <a:pt x="1873" y="538"/>
                  </a:lnTo>
                  <a:lnTo>
                    <a:pt x="1871" y="538"/>
                  </a:lnTo>
                  <a:close/>
                  <a:moveTo>
                    <a:pt x="1838" y="538"/>
                  </a:moveTo>
                  <a:lnTo>
                    <a:pt x="1838" y="536"/>
                  </a:lnTo>
                  <a:lnTo>
                    <a:pt x="1838" y="538"/>
                  </a:lnTo>
                  <a:lnTo>
                    <a:pt x="1838" y="536"/>
                  </a:lnTo>
                  <a:lnTo>
                    <a:pt x="1838" y="538"/>
                  </a:lnTo>
                  <a:close/>
                  <a:moveTo>
                    <a:pt x="1863" y="536"/>
                  </a:moveTo>
                  <a:lnTo>
                    <a:pt x="1861" y="536"/>
                  </a:lnTo>
                  <a:lnTo>
                    <a:pt x="1861" y="538"/>
                  </a:lnTo>
                  <a:lnTo>
                    <a:pt x="1861" y="536"/>
                  </a:lnTo>
                  <a:lnTo>
                    <a:pt x="1863" y="536"/>
                  </a:lnTo>
                  <a:close/>
                  <a:moveTo>
                    <a:pt x="1861" y="538"/>
                  </a:moveTo>
                  <a:lnTo>
                    <a:pt x="1861" y="536"/>
                  </a:lnTo>
                  <a:lnTo>
                    <a:pt x="1861" y="538"/>
                  </a:lnTo>
                  <a:close/>
                  <a:moveTo>
                    <a:pt x="1863" y="536"/>
                  </a:moveTo>
                  <a:lnTo>
                    <a:pt x="1865" y="536"/>
                  </a:lnTo>
                  <a:lnTo>
                    <a:pt x="1867" y="536"/>
                  </a:lnTo>
                  <a:lnTo>
                    <a:pt x="1867" y="538"/>
                  </a:lnTo>
                  <a:lnTo>
                    <a:pt x="1869" y="536"/>
                  </a:lnTo>
                  <a:lnTo>
                    <a:pt x="1869" y="538"/>
                  </a:lnTo>
                  <a:lnTo>
                    <a:pt x="1871" y="538"/>
                  </a:lnTo>
                  <a:lnTo>
                    <a:pt x="1871" y="536"/>
                  </a:lnTo>
                  <a:lnTo>
                    <a:pt x="1871" y="538"/>
                  </a:lnTo>
                  <a:lnTo>
                    <a:pt x="1869" y="538"/>
                  </a:lnTo>
                  <a:lnTo>
                    <a:pt x="1867" y="538"/>
                  </a:lnTo>
                  <a:lnTo>
                    <a:pt x="1867" y="540"/>
                  </a:lnTo>
                  <a:lnTo>
                    <a:pt x="1865" y="540"/>
                  </a:lnTo>
                  <a:lnTo>
                    <a:pt x="1863" y="540"/>
                  </a:lnTo>
                  <a:lnTo>
                    <a:pt x="1863" y="538"/>
                  </a:lnTo>
                  <a:lnTo>
                    <a:pt x="1865" y="538"/>
                  </a:lnTo>
                  <a:lnTo>
                    <a:pt x="1863" y="538"/>
                  </a:lnTo>
                  <a:lnTo>
                    <a:pt x="1861" y="538"/>
                  </a:lnTo>
                  <a:lnTo>
                    <a:pt x="1863" y="538"/>
                  </a:lnTo>
                  <a:lnTo>
                    <a:pt x="1863" y="536"/>
                  </a:lnTo>
                  <a:close/>
                  <a:moveTo>
                    <a:pt x="832" y="536"/>
                  </a:moveTo>
                  <a:lnTo>
                    <a:pt x="834" y="536"/>
                  </a:lnTo>
                  <a:lnTo>
                    <a:pt x="832" y="536"/>
                  </a:lnTo>
                  <a:close/>
                  <a:moveTo>
                    <a:pt x="1871" y="538"/>
                  </a:moveTo>
                  <a:lnTo>
                    <a:pt x="1871" y="536"/>
                  </a:lnTo>
                  <a:lnTo>
                    <a:pt x="1873" y="536"/>
                  </a:lnTo>
                  <a:lnTo>
                    <a:pt x="1873" y="538"/>
                  </a:lnTo>
                  <a:lnTo>
                    <a:pt x="1871" y="538"/>
                  </a:lnTo>
                  <a:lnTo>
                    <a:pt x="1873" y="538"/>
                  </a:lnTo>
                  <a:lnTo>
                    <a:pt x="1871" y="538"/>
                  </a:lnTo>
                  <a:close/>
                  <a:moveTo>
                    <a:pt x="1033" y="536"/>
                  </a:moveTo>
                  <a:lnTo>
                    <a:pt x="1035" y="536"/>
                  </a:lnTo>
                  <a:lnTo>
                    <a:pt x="1033" y="536"/>
                  </a:lnTo>
                  <a:close/>
                  <a:moveTo>
                    <a:pt x="836" y="536"/>
                  </a:moveTo>
                  <a:lnTo>
                    <a:pt x="834" y="536"/>
                  </a:lnTo>
                  <a:lnTo>
                    <a:pt x="836" y="536"/>
                  </a:lnTo>
                  <a:lnTo>
                    <a:pt x="838" y="536"/>
                  </a:lnTo>
                  <a:lnTo>
                    <a:pt x="836" y="536"/>
                  </a:lnTo>
                  <a:close/>
                  <a:moveTo>
                    <a:pt x="1811" y="536"/>
                  </a:moveTo>
                  <a:lnTo>
                    <a:pt x="1809" y="536"/>
                  </a:lnTo>
                  <a:lnTo>
                    <a:pt x="1811" y="536"/>
                  </a:lnTo>
                  <a:lnTo>
                    <a:pt x="1811" y="534"/>
                  </a:lnTo>
                  <a:lnTo>
                    <a:pt x="1811" y="536"/>
                  </a:lnTo>
                  <a:close/>
                  <a:moveTo>
                    <a:pt x="1043" y="534"/>
                  </a:moveTo>
                  <a:lnTo>
                    <a:pt x="1041" y="534"/>
                  </a:lnTo>
                  <a:lnTo>
                    <a:pt x="1043" y="534"/>
                  </a:lnTo>
                  <a:close/>
                  <a:moveTo>
                    <a:pt x="1039" y="536"/>
                  </a:moveTo>
                  <a:lnTo>
                    <a:pt x="1037" y="536"/>
                  </a:lnTo>
                  <a:lnTo>
                    <a:pt x="1035" y="536"/>
                  </a:lnTo>
                  <a:lnTo>
                    <a:pt x="1037" y="536"/>
                  </a:lnTo>
                  <a:lnTo>
                    <a:pt x="1037" y="534"/>
                  </a:lnTo>
                  <a:lnTo>
                    <a:pt x="1039" y="534"/>
                  </a:lnTo>
                  <a:lnTo>
                    <a:pt x="1039" y="536"/>
                  </a:lnTo>
                  <a:close/>
                  <a:moveTo>
                    <a:pt x="1045" y="534"/>
                  </a:moveTo>
                  <a:lnTo>
                    <a:pt x="1043" y="534"/>
                  </a:lnTo>
                  <a:lnTo>
                    <a:pt x="1045" y="534"/>
                  </a:lnTo>
                  <a:close/>
                  <a:moveTo>
                    <a:pt x="1761" y="534"/>
                  </a:moveTo>
                  <a:lnTo>
                    <a:pt x="1759" y="534"/>
                  </a:lnTo>
                  <a:lnTo>
                    <a:pt x="1761" y="534"/>
                  </a:lnTo>
                  <a:lnTo>
                    <a:pt x="1761" y="536"/>
                  </a:lnTo>
                  <a:lnTo>
                    <a:pt x="1759" y="536"/>
                  </a:lnTo>
                  <a:lnTo>
                    <a:pt x="1757" y="536"/>
                  </a:lnTo>
                  <a:lnTo>
                    <a:pt x="1759" y="536"/>
                  </a:lnTo>
                  <a:lnTo>
                    <a:pt x="1759" y="534"/>
                  </a:lnTo>
                  <a:lnTo>
                    <a:pt x="1757" y="536"/>
                  </a:lnTo>
                  <a:lnTo>
                    <a:pt x="1759" y="534"/>
                  </a:lnTo>
                  <a:lnTo>
                    <a:pt x="1761" y="534"/>
                  </a:lnTo>
                  <a:close/>
                  <a:moveTo>
                    <a:pt x="1757" y="534"/>
                  </a:moveTo>
                  <a:lnTo>
                    <a:pt x="1759" y="534"/>
                  </a:lnTo>
                  <a:lnTo>
                    <a:pt x="1757" y="534"/>
                  </a:lnTo>
                  <a:lnTo>
                    <a:pt x="1759" y="534"/>
                  </a:lnTo>
                  <a:lnTo>
                    <a:pt x="1757" y="534"/>
                  </a:lnTo>
                  <a:close/>
                  <a:moveTo>
                    <a:pt x="1819" y="534"/>
                  </a:moveTo>
                  <a:lnTo>
                    <a:pt x="1817" y="534"/>
                  </a:lnTo>
                  <a:lnTo>
                    <a:pt x="1819" y="534"/>
                  </a:lnTo>
                  <a:close/>
                  <a:moveTo>
                    <a:pt x="1047" y="534"/>
                  </a:moveTo>
                  <a:lnTo>
                    <a:pt x="1045" y="534"/>
                  </a:lnTo>
                  <a:lnTo>
                    <a:pt x="1047" y="534"/>
                  </a:lnTo>
                  <a:close/>
                  <a:moveTo>
                    <a:pt x="1767" y="534"/>
                  </a:moveTo>
                  <a:lnTo>
                    <a:pt x="1769" y="534"/>
                  </a:lnTo>
                  <a:lnTo>
                    <a:pt x="1767" y="534"/>
                  </a:lnTo>
                  <a:close/>
                  <a:moveTo>
                    <a:pt x="1757" y="534"/>
                  </a:moveTo>
                  <a:lnTo>
                    <a:pt x="1759" y="534"/>
                  </a:lnTo>
                  <a:lnTo>
                    <a:pt x="1757" y="534"/>
                  </a:lnTo>
                  <a:close/>
                  <a:moveTo>
                    <a:pt x="1757" y="532"/>
                  </a:moveTo>
                  <a:lnTo>
                    <a:pt x="1756" y="532"/>
                  </a:lnTo>
                  <a:lnTo>
                    <a:pt x="1756" y="534"/>
                  </a:lnTo>
                  <a:lnTo>
                    <a:pt x="1756" y="532"/>
                  </a:lnTo>
                  <a:lnTo>
                    <a:pt x="1757" y="532"/>
                  </a:lnTo>
                  <a:close/>
                  <a:moveTo>
                    <a:pt x="1819" y="532"/>
                  </a:moveTo>
                  <a:lnTo>
                    <a:pt x="1817" y="532"/>
                  </a:lnTo>
                  <a:lnTo>
                    <a:pt x="1819" y="532"/>
                  </a:lnTo>
                  <a:close/>
                  <a:moveTo>
                    <a:pt x="1754" y="532"/>
                  </a:moveTo>
                  <a:lnTo>
                    <a:pt x="1756" y="532"/>
                  </a:lnTo>
                  <a:lnTo>
                    <a:pt x="1754" y="532"/>
                  </a:lnTo>
                  <a:close/>
                  <a:moveTo>
                    <a:pt x="1763" y="532"/>
                  </a:moveTo>
                  <a:lnTo>
                    <a:pt x="1763" y="534"/>
                  </a:lnTo>
                  <a:lnTo>
                    <a:pt x="1761" y="534"/>
                  </a:lnTo>
                  <a:lnTo>
                    <a:pt x="1759" y="534"/>
                  </a:lnTo>
                  <a:lnTo>
                    <a:pt x="1761" y="534"/>
                  </a:lnTo>
                  <a:lnTo>
                    <a:pt x="1759" y="534"/>
                  </a:lnTo>
                  <a:lnTo>
                    <a:pt x="1759" y="532"/>
                  </a:lnTo>
                  <a:lnTo>
                    <a:pt x="1759" y="534"/>
                  </a:lnTo>
                  <a:lnTo>
                    <a:pt x="1759" y="532"/>
                  </a:lnTo>
                  <a:lnTo>
                    <a:pt x="1761" y="532"/>
                  </a:lnTo>
                  <a:lnTo>
                    <a:pt x="1763" y="532"/>
                  </a:lnTo>
                  <a:close/>
                  <a:moveTo>
                    <a:pt x="1850" y="532"/>
                  </a:moveTo>
                  <a:lnTo>
                    <a:pt x="1852" y="532"/>
                  </a:lnTo>
                  <a:lnTo>
                    <a:pt x="1853" y="532"/>
                  </a:lnTo>
                  <a:lnTo>
                    <a:pt x="1853" y="534"/>
                  </a:lnTo>
                  <a:lnTo>
                    <a:pt x="1855" y="534"/>
                  </a:lnTo>
                  <a:lnTo>
                    <a:pt x="1855" y="536"/>
                  </a:lnTo>
                  <a:lnTo>
                    <a:pt x="1857" y="536"/>
                  </a:lnTo>
                  <a:lnTo>
                    <a:pt x="1859" y="536"/>
                  </a:lnTo>
                  <a:lnTo>
                    <a:pt x="1859" y="538"/>
                  </a:lnTo>
                  <a:lnTo>
                    <a:pt x="1859" y="536"/>
                  </a:lnTo>
                  <a:lnTo>
                    <a:pt x="1859" y="538"/>
                  </a:lnTo>
                  <a:lnTo>
                    <a:pt x="1859" y="540"/>
                  </a:lnTo>
                  <a:lnTo>
                    <a:pt x="1859" y="538"/>
                  </a:lnTo>
                  <a:lnTo>
                    <a:pt x="1861" y="538"/>
                  </a:lnTo>
                  <a:lnTo>
                    <a:pt x="1861" y="540"/>
                  </a:lnTo>
                  <a:lnTo>
                    <a:pt x="1859" y="540"/>
                  </a:lnTo>
                  <a:lnTo>
                    <a:pt x="1859" y="541"/>
                  </a:lnTo>
                  <a:lnTo>
                    <a:pt x="1857" y="541"/>
                  </a:lnTo>
                  <a:lnTo>
                    <a:pt x="1855" y="541"/>
                  </a:lnTo>
                  <a:lnTo>
                    <a:pt x="1853" y="541"/>
                  </a:lnTo>
                  <a:lnTo>
                    <a:pt x="1853" y="540"/>
                  </a:lnTo>
                  <a:lnTo>
                    <a:pt x="1853" y="541"/>
                  </a:lnTo>
                  <a:lnTo>
                    <a:pt x="1853" y="540"/>
                  </a:lnTo>
                  <a:lnTo>
                    <a:pt x="1853" y="541"/>
                  </a:lnTo>
                  <a:lnTo>
                    <a:pt x="1852" y="541"/>
                  </a:lnTo>
                  <a:lnTo>
                    <a:pt x="1853" y="541"/>
                  </a:lnTo>
                  <a:lnTo>
                    <a:pt x="1852" y="541"/>
                  </a:lnTo>
                  <a:lnTo>
                    <a:pt x="1853" y="541"/>
                  </a:lnTo>
                  <a:lnTo>
                    <a:pt x="1853" y="543"/>
                  </a:lnTo>
                  <a:lnTo>
                    <a:pt x="1852" y="541"/>
                  </a:lnTo>
                  <a:lnTo>
                    <a:pt x="1852" y="543"/>
                  </a:lnTo>
                  <a:lnTo>
                    <a:pt x="1850" y="543"/>
                  </a:lnTo>
                  <a:lnTo>
                    <a:pt x="1848" y="543"/>
                  </a:lnTo>
                  <a:lnTo>
                    <a:pt x="1848" y="541"/>
                  </a:lnTo>
                  <a:lnTo>
                    <a:pt x="1848" y="543"/>
                  </a:lnTo>
                  <a:lnTo>
                    <a:pt x="1846" y="543"/>
                  </a:lnTo>
                  <a:lnTo>
                    <a:pt x="1846" y="541"/>
                  </a:lnTo>
                  <a:lnTo>
                    <a:pt x="1844" y="541"/>
                  </a:lnTo>
                  <a:lnTo>
                    <a:pt x="1846" y="541"/>
                  </a:lnTo>
                  <a:lnTo>
                    <a:pt x="1846" y="540"/>
                  </a:lnTo>
                  <a:lnTo>
                    <a:pt x="1846" y="538"/>
                  </a:lnTo>
                  <a:lnTo>
                    <a:pt x="1848" y="538"/>
                  </a:lnTo>
                  <a:lnTo>
                    <a:pt x="1846" y="538"/>
                  </a:lnTo>
                  <a:lnTo>
                    <a:pt x="1848" y="538"/>
                  </a:lnTo>
                  <a:lnTo>
                    <a:pt x="1850" y="538"/>
                  </a:lnTo>
                  <a:lnTo>
                    <a:pt x="1852" y="540"/>
                  </a:lnTo>
                  <a:lnTo>
                    <a:pt x="1850" y="538"/>
                  </a:lnTo>
                  <a:lnTo>
                    <a:pt x="1848" y="538"/>
                  </a:lnTo>
                  <a:lnTo>
                    <a:pt x="1848" y="536"/>
                  </a:lnTo>
                  <a:lnTo>
                    <a:pt x="1848" y="534"/>
                  </a:lnTo>
                  <a:lnTo>
                    <a:pt x="1848" y="532"/>
                  </a:lnTo>
                  <a:lnTo>
                    <a:pt x="1850" y="532"/>
                  </a:lnTo>
                  <a:close/>
                  <a:moveTo>
                    <a:pt x="1756" y="530"/>
                  </a:moveTo>
                  <a:lnTo>
                    <a:pt x="1756" y="532"/>
                  </a:lnTo>
                  <a:lnTo>
                    <a:pt x="1754" y="532"/>
                  </a:lnTo>
                  <a:lnTo>
                    <a:pt x="1756" y="530"/>
                  </a:lnTo>
                  <a:close/>
                  <a:moveTo>
                    <a:pt x="1850" y="530"/>
                  </a:moveTo>
                  <a:lnTo>
                    <a:pt x="1850" y="532"/>
                  </a:lnTo>
                  <a:lnTo>
                    <a:pt x="1850" y="530"/>
                  </a:lnTo>
                  <a:lnTo>
                    <a:pt x="1850" y="532"/>
                  </a:lnTo>
                  <a:lnTo>
                    <a:pt x="1850" y="530"/>
                  </a:lnTo>
                  <a:close/>
                  <a:moveTo>
                    <a:pt x="1752" y="532"/>
                  </a:moveTo>
                  <a:lnTo>
                    <a:pt x="1752" y="530"/>
                  </a:lnTo>
                  <a:lnTo>
                    <a:pt x="1752" y="532"/>
                  </a:lnTo>
                  <a:close/>
                  <a:moveTo>
                    <a:pt x="1754" y="530"/>
                  </a:moveTo>
                  <a:lnTo>
                    <a:pt x="1754" y="532"/>
                  </a:lnTo>
                  <a:lnTo>
                    <a:pt x="1754" y="530"/>
                  </a:lnTo>
                  <a:close/>
                  <a:moveTo>
                    <a:pt x="1754" y="530"/>
                  </a:moveTo>
                  <a:lnTo>
                    <a:pt x="1752" y="530"/>
                  </a:lnTo>
                  <a:lnTo>
                    <a:pt x="1754" y="530"/>
                  </a:lnTo>
                  <a:close/>
                  <a:moveTo>
                    <a:pt x="1798" y="530"/>
                  </a:moveTo>
                  <a:lnTo>
                    <a:pt x="1796" y="530"/>
                  </a:lnTo>
                  <a:lnTo>
                    <a:pt x="1798" y="530"/>
                  </a:lnTo>
                  <a:close/>
                  <a:moveTo>
                    <a:pt x="1750" y="530"/>
                  </a:moveTo>
                  <a:lnTo>
                    <a:pt x="1752" y="530"/>
                  </a:lnTo>
                  <a:lnTo>
                    <a:pt x="1750" y="530"/>
                  </a:lnTo>
                  <a:close/>
                  <a:moveTo>
                    <a:pt x="1796" y="530"/>
                  </a:moveTo>
                  <a:lnTo>
                    <a:pt x="1796" y="528"/>
                  </a:lnTo>
                  <a:lnTo>
                    <a:pt x="1796" y="530"/>
                  </a:lnTo>
                  <a:close/>
                  <a:moveTo>
                    <a:pt x="1811" y="528"/>
                  </a:moveTo>
                  <a:lnTo>
                    <a:pt x="1811" y="530"/>
                  </a:lnTo>
                  <a:lnTo>
                    <a:pt x="1813" y="530"/>
                  </a:lnTo>
                  <a:lnTo>
                    <a:pt x="1811" y="530"/>
                  </a:lnTo>
                  <a:lnTo>
                    <a:pt x="1811" y="528"/>
                  </a:lnTo>
                  <a:close/>
                  <a:moveTo>
                    <a:pt x="855" y="528"/>
                  </a:moveTo>
                  <a:lnTo>
                    <a:pt x="857" y="528"/>
                  </a:lnTo>
                  <a:lnTo>
                    <a:pt x="855" y="528"/>
                  </a:lnTo>
                  <a:lnTo>
                    <a:pt x="855" y="530"/>
                  </a:lnTo>
                  <a:lnTo>
                    <a:pt x="855" y="528"/>
                  </a:lnTo>
                  <a:close/>
                  <a:moveTo>
                    <a:pt x="1754" y="528"/>
                  </a:moveTo>
                  <a:lnTo>
                    <a:pt x="1756" y="528"/>
                  </a:lnTo>
                  <a:lnTo>
                    <a:pt x="1754" y="528"/>
                  </a:lnTo>
                  <a:close/>
                  <a:moveTo>
                    <a:pt x="1852" y="528"/>
                  </a:moveTo>
                  <a:lnTo>
                    <a:pt x="1850" y="528"/>
                  </a:lnTo>
                  <a:lnTo>
                    <a:pt x="1852" y="528"/>
                  </a:lnTo>
                  <a:close/>
                  <a:moveTo>
                    <a:pt x="1809" y="528"/>
                  </a:moveTo>
                  <a:lnTo>
                    <a:pt x="1807" y="528"/>
                  </a:lnTo>
                  <a:lnTo>
                    <a:pt x="1809" y="528"/>
                  </a:lnTo>
                  <a:close/>
                  <a:moveTo>
                    <a:pt x="1058" y="528"/>
                  </a:moveTo>
                  <a:lnTo>
                    <a:pt x="1057" y="528"/>
                  </a:lnTo>
                  <a:lnTo>
                    <a:pt x="1058" y="528"/>
                  </a:lnTo>
                  <a:lnTo>
                    <a:pt x="1060" y="528"/>
                  </a:lnTo>
                  <a:lnTo>
                    <a:pt x="1058" y="528"/>
                  </a:lnTo>
                  <a:close/>
                  <a:moveTo>
                    <a:pt x="1037" y="528"/>
                  </a:moveTo>
                  <a:lnTo>
                    <a:pt x="1035" y="528"/>
                  </a:lnTo>
                  <a:lnTo>
                    <a:pt x="1037" y="528"/>
                  </a:lnTo>
                  <a:lnTo>
                    <a:pt x="1035" y="528"/>
                  </a:lnTo>
                  <a:lnTo>
                    <a:pt x="1037" y="528"/>
                  </a:lnTo>
                  <a:close/>
                  <a:moveTo>
                    <a:pt x="1807" y="526"/>
                  </a:moveTo>
                  <a:lnTo>
                    <a:pt x="1807" y="528"/>
                  </a:lnTo>
                  <a:lnTo>
                    <a:pt x="1807" y="526"/>
                  </a:lnTo>
                  <a:close/>
                  <a:moveTo>
                    <a:pt x="1805" y="526"/>
                  </a:moveTo>
                  <a:lnTo>
                    <a:pt x="1807" y="526"/>
                  </a:lnTo>
                  <a:lnTo>
                    <a:pt x="1807" y="528"/>
                  </a:lnTo>
                  <a:lnTo>
                    <a:pt x="1805" y="526"/>
                  </a:lnTo>
                  <a:close/>
                  <a:moveTo>
                    <a:pt x="864" y="526"/>
                  </a:moveTo>
                  <a:lnTo>
                    <a:pt x="863" y="526"/>
                  </a:lnTo>
                  <a:lnTo>
                    <a:pt x="863" y="528"/>
                  </a:lnTo>
                  <a:lnTo>
                    <a:pt x="863" y="526"/>
                  </a:lnTo>
                  <a:lnTo>
                    <a:pt x="864" y="526"/>
                  </a:lnTo>
                  <a:close/>
                  <a:moveTo>
                    <a:pt x="1813" y="526"/>
                  </a:moveTo>
                  <a:lnTo>
                    <a:pt x="1815" y="526"/>
                  </a:lnTo>
                  <a:lnTo>
                    <a:pt x="1815" y="528"/>
                  </a:lnTo>
                  <a:lnTo>
                    <a:pt x="1815" y="526"/>
                  </a:lnTo>
                  <a:lnTo>
                    <a:pt x="1813" y="526"/>
                  </a:lnTo>
                  <a:lnTo>
                    <a:pt x="1815" y="526"/>
                  </a:lnTo>
                  <a:lnTo>
                    <a:pt x="1813" y="526"/>
                  </a:lnTo>
                  <a:lnTo>
                    <a:pt x="1815" y="528"/>
                  </a:lnTo>
                  <a:lnTo>
                    <a:pt x="1813" y="528"/>
                  </a:lnTo>
                  <a:lnTo>
                    <a:pt x="1813" y="526"/>
                  </a:lnTo>
                  <a:close/>
                  <a:moveTo>
                    <a:pt x="1037" y="526"/>
                  </a:moveTo>
                  <a:lnTo>
                    <a:pt x="1039" y="526"/>
                  </a:lnTo>
                  <a:lnTo>
                    <a:pt x="1037" y="526"/>
                  </a:lnTo>
                  <a:close/>
                  <a:moveTo>
                    <a:pt x="1746" y="524"/>
                  </a:moveTo>
                  <a:lnTo>
                    <a:pt x="1744" y="524"/>
                  </a:lnTo>
                  <a:lnTo>
                    <a:pt x="1746" y="524"/>
                  </a:lnTo>
                  <a:close/>
                  <a:moveTo>
                    <a:pt x="1759" y="524"/>
                  </a:moveTo>
                  <a:lnTo>
                    <a:pt x="1761" y="524"/>
                  </a:lnTo>
                  <a:lnTo>
                    <a:pt x="1759" y="524"/>
                  </a:lnTo>
                  <a:close/>
                  <a:moveTo>
                    <a:pt x="1855" y="524"/>
                  </a:moveTo>
                  <a:lnTo>
                    <a:pt x="1857" y="524"/>
                  </a:lnTo>
                  <a:lnTo>
                    <a:pt x="1855" y="524"/>
                  </a:lnTo>
                  <a:lnTo>
                    <a:pt x="1857" y="524"/>
                  </a:lnTo>
                  <a:lnTo>
                    <a:pt x="1855" y="524"/>
                  </a:lnTo>
                  <a:lnTo>
                    <a:pt x="1855" y="526"/>
                  </a:lnTo>
                  <a:lnTo>
                    <a:pt x="1855" y="524"/>
                  </a:lnTo>
                  <a:close/>
                  <a:moveTo>
                    <a:pt x="1759" y="524"/>
                  </a:moveTo>
                  <a:lnTo>
                    <a:pt x="1761" y="524"/>
                  </a:lnTo>
                  <a:lnTo>
                    <a:pt x="1759" y="524"/>
                  </a:lnTo>
                  <a:lnTo>
                    <a:pt x="1761" y="524"/>
                  </a:lnTo>
                  <a:lnTo>
                    <a:pt x="1759" y="524"/>
                  </a:lnTo>
                  <a:close/>
                  <a:moveTo>
                    <a:pt x="1761" y="524"/>
                  </a:moveTo>
                  <a:lnTo>
                    <a:pt x="1761" y="522"/>
                  </a:lnTo>
                  <a:lnTo>
                    <a:pt x="1761" y="524"/>
                  </a:lnTo>
                  <a:close/>
                  <a:moveTo>
                    <a:pt x="1763" y="522"/>
                  </a:moveTo>
                  <a:lnTo>
                    <a:pt x="1761" y="522"/>
                  </a:lnTo>
                  <a:lnTo>
                    <a:pt x="1763" y="522"/>
                  </a:lnTo>
                  <a:close/>
                  <a:moveTo>
                    <a:pt x="1763" y="522"/>
                  </a:moveTo>
                  <a:lnTo>
                    <a:pt x="1763" y="524"/>
                  </a:lnTo>
                  <a:lnTo>
                    <a:pt x="1763" y="522"/>
                  </a:lnTo>
                  <a:close/>
                  <a:moveTo>
                    <a:pt x="1761" y="522"/>
                  </a:moveTo>
                  <a:lnTo>
                    <a:pt x="1761" y="524"/>
                  </a:lnTo>
                  <a:lnTo>
                    <a:pt x="1761" y="522"/>
                  </a:lnTo>
                  <a:close/>
                  <a:moveTo>
                    <a:pt x="1763" y="522"/>
                  </a:moveTo>
                  <a:lnTo>
                    <a:pt x="1761" y="522"/>
                  </a:lnTo>
                  <a:lnTo>
                    <a:pt x="1763" y="522"/>
                  </a:lnTo>
                  <a:close/>
                  <a:moveTo>
                    <a:pt x="1759" y="522"/>
                  </a:moveTo>
                  <a:lnTo>
                    <a:pt x="1757" y="522"/>
                  </a:lnTo>
                  <a:lnTo>
                    <a:pt x="1759" y="522"/>
                  </a:lnTo>
                  <a:close/>
                  <a:moveTo>
                    <a:pt x="1759" y="522"/>
                  </a:moveTo>
                  <a:lnTo>
                    <a:pt x="1757" y="522"/>
                  </a:lnTo>
                  <a:lnTo>
                    <a:pt x="1759" y="522"/>
                  </a:lnTo>
                  <a:close/>
                  <a:moveTo>
                    <a:pt x="1757" y="522"/>
                  </a:moveTo>
                  <a:lnTo>
                    <a:pt x="1757" y="520"/>
                  </a:lnTo>
                  <a:lnTo>
                    <a:pt x="1757" y="522"/>
                  </a:lnTo>
                  <a:close/>
                  <a:moveTo>
                    <a:pt x="1817" y="520"/>
                  </a:moveTo>
                  <a:lnTo>
                    <a:pt x="1819" y="520"/>
                  </a:lnTo>
                  <a:lnTo>
                    <a:pt x="1819" y="522"/>
                  </a:lnTo>
                  <a:lnTo>
                    <a:pt x="1821" y="522"/>
                  </a:lnTo>
                  <a:lnTo>
                    <a:pt x="1823" y="522"/>
                  </a:lnTo>
                  <a:lnTo>
                    <a:pt x="1825" y="522"/>
                  </a:lnTo>
                  <a:lnTo>
                    <a:pt x="1827" y="522"/>
                  </a:lnTo>
                  <a:lnTo>
                    <a:pt x="1828" y="522"/>
                  </a:lnTo>
                  <a:lnTo>
                    <a:pt x="1830" y="522"/>
                  </a:lnTo>
                  <a:lnTo>
                    <a:pt x="1830" y="524"/>
                  </a:lnTo>
                  <a:lnTo>
                    <a:pt x="1832" y="524"/>
                  </a:lnTo>
                  <a:lnTo>
                    <a:pt x="1834" y="524"/>
                  </a:lnTo>
                  <a:lnTo>
                    <a:pt x="1836" y="524"/>
                  </a:lnTo>
                  <a:lnTo>
                    <a:pt x="1836" y="526"/>
                  </a:lnTo>
                  <a:lnTo>
                    <a:pt x="1836" y="524"/>
                  </a:lnTo>
                  <a:lnTo>
                    <a:pt x="1836" y="526"/>
                  </a:lnTo>
                  <a:lnTo>
                    <a:pt x="1838" y="526"/>
                  </a:lnTo>
                  <a:lnTo>
                    <a:pt x="1836" y="526"/>
                  </a:lnTo>
                  <a:lnTo>
                    <a:pt x="1838" y="526"/>
                  </a:lnTo>
                  <a:lnTo>
                    <a:pt x="1838" y="528"/>
                  </a:lnTo>
                  <a:lnTo>
                    <a:pt x="1838" y="526"/>
                  </a:lnTo>
                  <a:lnTo>
                    <a:pt x="1838" y="524"/>
                  </a:lnTo>
                  <a:lnTo>
                    <a:pt x="1840" y="524"/>
                  </a:lnTo>
                  <a:lnTo>
                    <a:pt x="1842" y="524"/>
                  </a:lnTo>
                  <a:lnTo>
                    <a:pt x="1844" y="524"/>
                  </a:lnTo>
                  <a:lnTo>
                    <a:pt x="1846" y="524"/>
                  </a:lnTo>
                  <a:lnTo>
                    <a:pt x="1846" y="526"/>
                  </a:lnTo>
                  <a:lnTo>
                    <a:pt x="1848" y="524"/>
                  </a:lnTo>
                  <a:lnTo>
                    <a:pt x="1846" y="526"/>
                  </a:lnTo>
                  <a:lnTo>
                    <a:pt x="1848" y="526"/>
                  </a:lnTo>
                  <a:lnTo>
                    <a:pt x="1850" y="526"/>
                  </a:lnTo>
                  <a:lnTo>
                    <a:pt x="1850" y="528"/>
                  </a:lnTo>
                  <a:lnTo>
                    <a:pt x="1850" y="530"/>
                  </a:lnTo>
                  <a:lnTo>
                    <a:pt x="1848" y="532"/>
                  </a:lnTo>
                  <a:lnTo>
                    <a:pt x="1848" y="530"/>
                  </a:lnTo>
                  <a:lnTo>
                    <a:pt x="1846" y="530"/>
                  </a:lnTo>
                  <a:lnTo>
                    <a:pt x="1848" y="530"/>
                  </a:lnTo>
                  <a:lnTo>
                    <a:pt x="1848" y="532"/>
                  </a:lnTo>
                  <a:lnTo>
                    <a:pt x="1846" y="532"/>
                  </a:lnTo>
                  <a:lnTo>
                    <a:pt x="1848" y="532"/>
                  </a:lnTo>
                  <a:lnTo>
                    <a:pt x="1846" y="532"/>
                  </a:lnTo>
                  <a:lnTo>
                    <a:pt x="1848" y="532"/>
                  </a:lnTo>
                  <a:lnTo>
                    <a:pt x="1848" y="534"/>
                  </a:lnTo>
                  <a:lnTo>
                    <a:pt x="1848" y="536"/>
                  </a:lnTo>
                  <a:lnTo>
                    <a:pt x="1848" y="538"/>
                  </a:lnTo>
                  <a:lnTo>
                    <a:pt x="1846" y="538"/>
                  </a:lnTo>
                  <a:lnTo>
                    <a:pt x="1844" y="540"/>
                  </a:lnTo>
                  <a:lnTo>
                    <a:pt x="1842" y="538"/>
                  </a:lnTo>
                  <a:lnTo>
                    <a:pt x="1840" y="538"/>
                  </a:lnTo>
                  <a:lnTo>
                    <a:pt x="1840" y="536"/>
                  </a:lnTo>
                  <a:lnTo>
                    <a:pt x="1838" y="536"/>
                  </a:lnTo>
                  <a:lnTo>
                    <a:pt x="1838" y="534"/>
                  </a:lnTo>
                  <a:lnTo>
                    <a:pt x="1838" y="532"/>
                  </a:lnTo>
                  <a:lnTo>
                    <a:pt x="1836" y="532"/>
                  </a:lnTo>
                  <a:lnTo>
                    <a:pt x="1836" y="530"/>
                  </a:lnTo>
                  <a:lnTo>
                    <a:pt x="1836" y="528"/>
                  </a:lnTo>
                  <a:lnTo>
                    <a:pt x="1834" y="528"/>
                  </a:lnTo>
                  <a:lnTo>
                    <a:pt x="1834" y="530"/>
                  </a:lnTo>
                  <a:lnTo>
                    <a:pt x="1836" y="530"/>
                  </a:lnTo>
                  <a:lnTo>
                    <a:pt x="1836" y="532"/>
                  </a:lnTo>
                  <a:lnTo>
                    <a:pt x="1834" y="532"/>
                  </a:lnTo>
                  <a:lnTo>
                    <a:pt x="1836" y="532"/>
                  </a:lnTo>
                  <a:lnTo>
                    <a:pt x="1834" y="532"/>
                  </a:lnTo>
                  <a:lnTo>
                    <a:pt x="1834" y="530"/>
                  </a:lnTo>
                  <a:lnTo>
                    <a:pt x="1832" y="530"/>
                  </a:lnTo>
                  <a:lnTo>
                    <a:pt x="1834" y="530"/>
                  </a:lnTo>
                  <a:lnTo>
                    <a:pt x="1834" y="532"/>
                  </a:lnTo>
                  <a:lnTo>
                    <a:pt x="1832" y="532"/>
                  </a:lnTo>
                  <a:lnTo>
                    <a:pt x="1834" y="532"/>
                  </a:lnTo>
                  <a:lnTo>
                    <a:pt x="1832" y="534"/>
                  </a:lnTo>
                  <a:lnTo>
                    <a:pt x="1834" y="534"/>
                  </a:lnTo>
                  <a:lnTo>
                    <a:pt x="1836" y="534"/>
                  </a:lnTo>
                  <a:lnTo>
                    <a:pt x="1836" y="536"/>
                  </a:lnTo>
                  <a:lnTo>
                    <a:pt x="1834" y="536"/>
                  </a:lnTo>
                  <a:lnTo>
                    <a:pt x="1834" y="538"/>
                  </a:lnTo>
                  <a:lnTo>
                    <a:pt x="1836" y="538"/>
                  </a:lnTo>
                  <a:lnTo>
                    <a:pt x="1838" y="538"/>
                  </a:lnTo>
                  <a:lnTo>
                    <a:pt x="1840" y="538"/>
                  </a:lnTo>
                  <a:lnTo>
                    <a:pt x="1840" y="540"/>
                  </a:lnTo>
                  <a:lnTo>
                    <a:pt x="1838" y="540"/>
                  </a:lnTo>
                  <a:lnTo>
                    <a:pt x="1838" y="538"/>
                  </a:lnTo>
                  <a:lnTo>
                    <a:pt x="1838" y="540"/>
                  </a:lnTo>
                  <a:lnTo>
                    <a:pt x="1840" y="540"/>
                  </a:lnTo>
                  <a:lnTo>
                    <a:pt x="1840" y="541"/>
                  </a:lnTo>
                  <a:lnTo>
                    <a:pt x="1838" y="541"/>
                  </a:lnTo>
                  <a:lnTo>
                    <a:pt x="1838" y="543"/>
                  </a:lnTo>
                  <a:lnTo>
                    <a:pt x="1836" y="543"/>
                  </a:lnTo>
                  <a:lnTo>
                    <a:pt x="1834" y="545"/>
                  </a:lnTo>
                  <a:lnTo>
                    <a:pt x="1834" y="543"/>
                  </a:lnTo>
                  <a:lnTo>
                    <a:pt x="1832" y="543"/>
                  </a:lnTo>
                  <a:lnTo>
                    <a:pt x="1834" y="543"/>
                  </a:lnTo>
                  <a:lnTo>
                    <a:pt x="1832" y="543"/>
                  </a:lnTo>
                  <a:lnTo>
                    <a:pt x="1832" y="545"/>
                  </a:lnTo>
                  <a:lnTo>
                    <a:pt x="1832" y="543"/>
                  </a:lnTo>
                  <a:lnTo>
                    <a:pt x="1830" y="543"/>
                  </a:lnTo>
                  <a:lnTo>
                    <a:pt x="1832" y="543"/>
                  </a:lnTo>
                  <a:lnTo>
                    <a:pt x="1830" y="543"/>
                  </a:lnTo>
                  <a:lnTo>
                    <a:pt x="1828" y="543"/>
                  </a:lnTo>
                  <a:lnTo>
                    <a:pt x="1827" y="543"/>
                  </a:lnTo>
                  <a:lnTo>
                    <a:pt x="1825" y="543"/>
                  </a:lnTo>
                  <a:lnTo>
                    <a:pt x="1827" y="543"/>
                  </a:lnTo>
                  <a:lnTo>
                    <a:pt x="1825" y="543"/>
                  </a:lnTo>
                  <a:lnTo>
                    <a:pt x="1827" y="543"/>
                  </a:lnTo>
                  <a:lnTo>
                    <a:pt x="1825" y="543"/>
                  </a:lnTo>
                  <a:lnTo>
                    <a:pt x="1825" y="545"/>
                  </a:lnTo>
                  <a:lnTo>
                    <a:pt x="1823" y="545"/>
                  </a:lnTo>
                  <a:lnTo>
                    <a:pt x="1821" y="545"/>
                  </a:lnTo>
                  <a:lnTo>
                    <a:pt x="1819" y="545"/>
                  </a:lnTo>
                  <a:lnTo>
                    <a:pt x="1817" y="545"/>
                  </a:lnTo>
                  <a:lnTo>
                    <a:pt x="1817" y="543"/>
                  </a:lnTo>
                  <a:lnTo>
                    <a:pt x="1817" y="541"/>
                  </a:lnTo>
                  <a:lnTo>
                    <a:pt x="1819" y="541"/>
                  </a:lnTo>
                  <a:lnTo>
                    <a:pt x="1819" y="540"/>
                  </a:lnTo>
                  <a:lnTo>
                    <a:pt x="1817" y="540"/>
                  </a:lnTo>
                  <a:lnTo>
                    <a:pt x="1819" y="540"/>
                  </a:lnTo>
                  <a:lnTo>
                    <a:pt x="1817" y="538"/>
                  </a:lnTo>
                  <a:lnTo>
                    <a:pt x="1817" y="540"/>
                  </a:lnTo>
                  <a:lnTo>
                    <a:pt x="1815" y="540"/>
                  </a:lnTo>
                  <a:lnTo>
                    <a:pt x="1815" y="541"/>
                  </a:lnTo>
                  <a:lnTo>
                    <a:pt x="1815" y="540"/>
                  </a:lnTo>
                  <a:lnTo>
                    <a:pt x="1815" y="541"/>
                  </a:lnTo>
                  <a:lnTo>
                    <a:pt x="1813" y="541"/>
                  </a:lnTo>
                  <a:lnTo>
                    <a:pt x="1813" y="540"/>
                  </a:lnTo>
                  <a:lnTo>
                    <a:pt x="1811" y="540"/>
                  </a:lnTo>
                  <a:lnTo>
                    <a:pt x="1809" y="540"/>
                  </a:lnTo>
                  <a:lnTo>
                    <a:pt x="1809" y="538"/>
                  </a:lnTo>
                  <a:lnTo>
                    <a:pt x="1809" y="540"/>
                  </a:lnTo>
                  <a:lnTo>
                    <a:pt x="1809" y="538"/>
                  </a:lnTo>
                  <a:lnTo>
                    <a:pt x="1807" y="538"/>
                  </a:lnTo>
                  <a:lnTo>
                    <a:pt x="1809" y="540"/>
                  </a:lnTo>
                  <a:lnTo>
                    <a:pt x="1811" y="540"/>
                  </a:lnTo>
                  <a:lnTo>
                    <a:pt x="1809" y="540"/>
                  </a:lnTo>
                  <a:lnTo>
                    <a:pt x="1809" y="541"/>
                  </a:lnTo>
                  <a:lnTo>
                    <a:pt x="1809" y="540"/>
                  </a:lnTo>
                  <a:lnTo>
                    <a:pt x="1807" y="540"/>
                  </a:lnTo>
                  <a:lnTo>
                    <a:pt x="1807" y="541"/>
                  </a:lnTo>
                  <a:lnTo>
                    <a:pt x="1809" y="540"/>
                  </a:lnTo>
                  <a:lnTo>
                    <a:pt x="1809" y="541"/>
                  </a:lnTo>
                  <a:lnTo>
                    <a:pt x="1809" y="540"/>
                  </a:lnTo>
                  <a:lnTo>
                    <a:pt x="1809" y="541"/>
                  </a:lnTo>
                  <a:lnTo>
                    <a:pt x="1807" y="541"/>
                  </a:lnTo>
                  <a:lnTo>
                    <a:pt x="1807" y="543"/>
                  </a:lnTo>
                  <a:lnTo>
                    <a:pt x="1805" y="543"/>
                  </a:lnTo>
                  <a:lnTo>
                    <a:pt x="1805" y="541"/>
                  </a:lnTo>
                  <a:lnTo>
                    <a:pt x="1805" y="543"/>
                  </a:lnTo>
                  <a:lnTo>
                    <a:pt x="1807" y="543"/>
                  </a:lnTo>
                  <a:lnTo>
                    <a:pt x="1809" y="543"/>
                  </a:lnTo>
                  <a:lnTo>
                    <a:pt x="1809" y="545"/>
                  </a:lnTo>
                  <a:lnTo>
                    <a:pt x="1807" y="545"/>
                  </a:lnTo>
                  <a:lnTo>
                    <a:pt x="1805" y="545"/>
                  </a:lnTo>
                  <a:lnTo>
                    <a:pt x="1807" y="545"/>
                  </a:lnTo>
                  <a:lnTo>
                    <a:pt x="1807" y="547"/>
                  </a:lnTo>
                  <a:lnTo>
                    <a:pt x="1805" y="547"/>
                  </a:lnTo>
                  <a:lnTo>
                    <a:pt x="1805" y="545"/>
                  </a:lnTo>
                  <a:lnTo>
                    <a:pt x="1805" y="547"/>
                  </a:lnTo>
                  <a:lnTo>
                    <a:pt x="1807" y="547"/>
                  </a:lnTo>
                  <a:lnTo>
                    <a:pt x="1807" y="549"/>
                  </a:lnTo>
                  <a:lnTo>
                    <a:pt x="1807" y="551"/>
                  </a:lnTo>
                  <a:lnTo>
                    <a:pt x="1805" y="551"/>
                  </a:lnTo>
                  <a:lnTo>
                    <a:pt x="1805" y="549"/>
                  </a:lnTo>
                  <a:lnTo>
                    <a:pt x="1804" y="549"/>
                  </a:lnTo>
                  <a:lnTo>
                    <a:pt x="1804" y="547"/>
                  </a:lnTo>
                  <a:lnTo>
                    <a:pt x="1804" y="549"/>
                  </a:lnTo>
                  <a:lnTo>
                    <a:pt x="1802" y="549"/>
                  </a:lnTo>
                  <a:lnTo>
                    <a:pt x="1804" y="549"/>
                  </a:lnTo>
                  <a:lnTo>
                    <a:pt x="1802" y="549"/>
                  </a:lnTo>
                  <a:lnTo>
                    <a:pt x="1804" y="549"/>
                  </a:lnTo>
                  <a:lnTo>
                    <a:pt x="1802" y="549"/>
                  </a:lnTo>
                  <a:lnTo>
                    <a:pt x="1802" y="551"/>
                  </a:lnTo>
                  <a:lnTo>
                    <a:pt x="1804" y="551"/>
                  </a:lnTo>
                  <a:lnTo>
                    <a:pt x="1805" y="551"/>
                  </a:lnTo>
                  <a:lnTo>
                    <a:pt x="1805" y="553"/>
                  </a:lnTo>
                  <a:lnTo>
                    <a:pt x="1804" y="553"/>
                  </a:lnTo>
                  <a:lnTo>
                    <a:pt x="1802" y="553"/>
                  </a:lnTo>
                  <a:lnTo>
                    <a:pt x="1802" y="555"/>
                  </a:lnTo>
                  <a:lnTo>
                    <a:pt x="1802" y="553"/>
                  </a:lnTo>
                  <a:lnTo>
                    <a:pt x="1802" y="555"/>
                  </a:lnTo>
                  <a:lnTo>
                    <a:pt x="1802" y="557"/>
                  </a:lnTo>
                  <a:lnTo>
                    <a:pt x="1800" y="557"/>
                  </a:lnTo>
                  <a:lnTo>
                    <a:pt x="1802" y="557"/>
                  </a:lnTo>
                  <a:lnTo>
                    <a:pt x="1800" y="557"/>
                  </a:lnTo>
                  <a:lnTo>
                    <a:pt x="1800" y="559"/>
                  </a:lnTo>
                  <a:lnTo>
                    <a:pt x="1800" y="557"/>
                  </a:lnTo>
                  <a:lnTo>
                    <a:pt x="1800" y="559"/>
                  </a:lnTo>
                  <a:lnTo>
                    <a:pt x="1798" y="559"/>
                  </a:lnTo>
                  <a:lnTo>
                    <a:pt x="1798" y="557"/>
                  </a:lnTo>
                  <a:lnTo>
                    <a:pt x="1798" y="555"/>
                  </a:lnTo>
                  <a:lnTo>
                    <a:pt x="1800" y="555"/>
                  </a:lnTo>
                  <a:lnTo>
                    <a:pt x="1798" y="555"/>
                  </a:lnTo>
                  <a:lnTo>
                    <a:pt x="1800" y="555"/>
                  </a:lnTo>
                  <a:lnTo>
                    <a:pt x="1798" y="555"/>
                  </a:lnTo>
                  <a:lnTo>
                    <a:pt x="1800" y="553"/>
                  </a:lnTo>
                  <a:lnTo>
                    <a:pt x="1798" y="553"/>
                  </a:lnTo>
                  <a:lnTo>
                    <a:pt x="1800" y="551"/>
                  </a:lnTo>
                  <a:lnTo>
                    <a:pt x="1800" y="549"/>
                  </a:lnTo>
                  <a:lnTo>
                    <a:pt x="1798" y="549"/>
                  </a:lnTo>
                  <a:lnTo>
                    <a:pt x="1798" y="551"/>
                  </a:lnTo>
                  <a:lnTo>
                    <a:pt x="1798" y="553"/>
                  </a:lnTo>
                  <a:lnTo>
                    <a:pt x="1796" y="553"/>
                  </a:lnTo>
                  <a:lnTo>
                    <a:pt x="1798" y="553"/>
                  </a:lnTo>
                  <a:lnTo>
                    <a:pt x="1796" y="553"/>
                  </a:lnTo>
                  <a:lnTo>
                    <a:pt x="1796" y="551"/>
                  </a:lnTo>
                  <a:lnTo>
                    <a:pt x="1798" y="551"/>
                  </a:lnTo>
                  <a:lnTo>
                    <a:pt x="1796" y="551"/>
                  </a:lnTo>
                  <a:lnTo>
                    <a:pt x="1796" y="553"/>
                  </a:lnTo>
                  <a:lnTo>
                    <a:pt x="1796" y="555"/>
                  </a:lnTo>
                  <a:lnTo>
                    <a:pt x="1794" y="555"/>
                  </a:lnTo>
                  <a:lnTo>
                    <a:pt x="1792" y="555"/>
                  </a:lnTo>
                  <a:lnTo>
                    <a:pt x="1792" y="557"/>
                  </a:lnTo>
                  <a:lnTo>
                    <a:pt x="1794" y="557"/>
                  </a:lnTo>
                  <a:lnTo>
                    <a:pt x="1794" y="555"/>
                  </a:lnTo>
                  <a:lnTo>
                    <a:pt x="1796" y="555"/>
                  </a:lnTo>
                  <a:lnTo>
                    <a:pt x="1796" y="557"/>
                  </a:lnTo>
                  <a:lnTo>
                    <a:pt x="1794" y="557"/>
                  </a:lnTo>
                  <a:lnTo>
                    <a:pt x="1796" y="557"/>
                  </a:lnTo>
                  <a:lnTo>
                    <a:pt x="1794" y="559"/>
                  </a:lnTo>
                  <a:lnTo>
                    <a:pt x="1794" y="557"/>
                  </a:lnTo>
                  <a:lnTo>
                    <a:pt x="1792" y="557"/>
                  </a:lnTo>
                  <a:lnTo>
                    <a:pt x="1792" y="559"/>
                  </a:lnTo>
                  <a:lnTo>
                    <a:pt x="1794" y="559"/>
                  </a:lnTo>
                  <a:lnTo>
                    <a:pt x="1794" y="561"/>
                  </a:lnTo>
                  <a:lnTo>
                    <a:pt x="1792" y="561"/>
                  </a:lnTo>
                  <a:lnTo>
                    <a:pt x="1790" y="561"/>
                  </a:lnTo>
                  <a:lnTo>
                    <a:pt x="1790" y="559"/>
                  </a:lnTo>
                  <a:lnTo>
                    <a:pt x="1792" y="559"/>
                  </a:lnTo>
                  <a:lnTo>
                    <a:pt x="1790" y="559"/>
                  </a:lnTo>
                  <a:lnTo>
                    <a:pt x="1790" y="557"/>
                  </a:lnTo>
                  <a:lnTo>
                    <a:pt x="1788" y="557"/>
                  </a:lnTo>
                  <a:lnTo>
                    <a:pt x="1790" y="557"/>
                  </a:lnTo>
                  <a:lnTo>
                    <a:pt x="1790" y="555"/>
                  </a:lnTo>
                  <a:lnTo>
                    <a:pt x="1792" y="555"/>
                  </a:lnTo>
                  <a:lnTo>
                    <a:pt x="1790" y="555"/>
                  </a:lnTo>
                  <a:lnTo>
                    <a:pt x="1790" y="553"/>
                  </a:lnTo>
                  <a:lnTo>
                    <a:pt x="1790" y="551"/>
                  </a:lnTo>
                  <a:lnTo>
                    <a:pt x="1792" y="551"/>
                  </a:lnTo>
                  <a:lnTo>
                    <a:pt x="1792" y="553"/>
                  </a:lnTo>
                  <a:lnTo>
                    <a:pt x="1792" y="551"/>
                  </a:lnTo>
                  <a:lnTo>
                    <a:pt x="1794" y="551"/>
                  </a:lnTo>
                  <a:lnTo>
                    <a:pt x="1794" y="549"/>
                  </a:lnTo>
                  <a:lnTo>
                    <a:pt x="1794" y="551"/>
                  </a:lnTo>
                  <a:lnTo>
                    <a:pt x="1796" y="551"/>
                  </a:lnTo>
                  <a:lnTo>
                    <a:pt x="1794" y="551"/>
                  </a:lnTo>
                  <a:lnTo>
                    <a:pt x="1794" y="549"/>
                  </a:lnTo>
                  <a:lnTo>
                    <a:pt x="1796" y="549"/>
                  </a:lnTo>
                  <a:lnTo>
                    <a:pt x="1794" y="549"/>
                  </a:lnTo>
                  <a:lnTo>
                    <a:pt x="1792" y="549"/>
                  </a:lnTo>
                  <a:lnTo>
                    <a:pt x="1792" y="551"/>
                  </a:lnTo>
                  <a:lnTo>
                    <a:pt x="1790" y="551"/>
                  </a:lnTo>
                  <a:lnTo>
                    <a:pt x="1790" y="549"/>
                  </a:lnTo>
                  <a:lnTo>
                    <a:pt x="1792" y="549"/>
                  </a:lnTo>
                  <a:lnTo>
                    <a:pt x="1790" y="549"/>
                  </a:lnTo>
                  <a:lnTo>
                    <a:pt x="1790" y="547"/>
                  </a:lnTo>
                  <a:lnTo>
                    <a:pt x="1792" y="547"/>
                  </a:lnTo>
                  <a:lnTo>
                    <a:pt x="1794" y="547"/>
                  </a:lnTo>
                  <a:lnTo>
                    <a:pt x="1794" y="545"/>
                  </a:lnTo>
                  <a:lnTo>
                    <a:pt x="1796" y="545"/>
                  </a:lnTo>
                  <a:lnTo>
                    <a:pt x="1798" y="547"/>
                  </a:lnTo>
                  <a:lnTo>
                    <a:pt x="1796" y="547"/>
                  </a:lnTo>
                  <a:lnTo>
                    <a:pt x="1798" y="547"/>
                  </a:lnTo>
                  <a:lnTo>
                    <a:pt x="1798" y="545"/>
                  </a:lnTo>
                  <a:lnTo>
                    <a:pt x="1800" y="545"/>
                  </a:lnTo>
                  <a:lnTo>
                    <a:pt x="1800" y="547"/>
                  </a:lnTo>
                  <a:lnTo>
                    <a:pt x="1800" y="549"/>
                  </a:lnTo>
                  <a:lnTo>
                    <a:pt x="1800" y="547"/>
                  </a:lnTo>
                  <a:lnTo>
                    <a:pt x="1802" y="547"/>
                  </a:lnTo>
                  <a:lnTo>
                    <a:pt x="1802" y="545"/>
                  </a:lnTo>
                  <a:lnTo>
                    <a:pt x="1802" y="543"/>
                  </a:lnTo>
                  <a:lnTo>
                    <a:pt x="1800" y="543"/>
                  </a:lnTo>
                  <a:lnTo>
                    <a:pt x="1802" y="543"/>
                  </a:lnTo>
                  <a:lnTo>
                    <a:pt x="1804" y="543"/>
                  </a:lnTo>
                  <a:lnTo>
                    <a:pt x="1802" y="543"/>
                  </a:lnTo>
                  <a:lnTo>
                    <a:pt x="1804" y="543"/>
                  </a:lnTo>
                  <a:lnTo>
                    <a:pt x="1802" y="543"/>
                  </a:lnTo>
                  <a:lnTo>
                    <a:pt x="1802" y="541"/>
                  </a:lnTo>
                  <a:lnTo>
                    <a:pt x="1800" y="541"/>
                  </a:lnTo>
                  <a:lnTo>
                    <a:pt x="1800" y="543"/>
                  </a:lnTo>
                  <a:lnTo>
                    <a:pt x="1798" y="543"/>
                  </a:lnTo>
                  <a:lnTo>
                    <a:pt x="1798" y="541"/>
                  </a:lnTo>
                  <a:lnTo>
                    <a:pt x="1798" y="543"/>
                  </a:lnTo>
                  <a:lnTo>
                    <a:pt x="1798" y="541"/>
                  </a:lnTo>
                  <a:lnTo>
                    <a:pt x="1796" y="541"/>
                  </a:lnTo>
                  <a:lnTo>
                    <a:pt x="1796" y="540"/>
                  </a:lnTo>
                  <a:lnTo>
                    <a:pt x="1796" y="541"/>
                  </a:lnTo>
                  <a:lnTo>
                    <a:pt x="1794" y="540"/>
                  </a:lnTo>
                  <a:lnTo>
                    <a:pt x="1794" y="541"/>
                  </a:lnTo>
                  <a:lnTo>
                    <a:pt x="1792" y="541"/>
                  </a:lnTo>
                  <a:lnTo>
                    <a:pt x="1792" y="540"/>
                  </a:lnTo>
                  <a:lnTo>
                    <a:pt x="1794" y="540"/>
                  </a:lnTo>
                  <a:lnTo>
                    <a:pt x="1796" y="540"/>
                  </a:lnTo>
                  <a:lnTo>
                    <a:pt x="1798" y="540"/>
                  </a:lnTo>
                  <a:lnTo>
                    <a:pt x="1798" y="538"/>
                  </a:lnTo>
                  <a:lnTo>
                    <a:pt x="1798" y="540"/>
                  </a:lnTo>
                  <a:lnTo>
                    <a:pt x="1800" y="540"/>
                  </a:lnTo>
                  <a:lnTo>
                    <a:pt x="1800" y="538"/>
                  </a:lnTo>
                  <a:lnTo>
                    <a:pt x="1798" y="538"/>
                  </a:lnTo>
                  <a:lnTo>
                    <a:pt x="1800" y="538"/>
                  </a:lnTo>
                  <a:lnTo>
                    <a:pt x="1802" y="538"/>
                  </a:lnTo>
                  <a:lnTo>
                    <a:pt x="1804" y="538"/>
                  </a:lnTo>
                  <a:lnTo>
                    <a:pt x="1802" y="538"/>
                  </a:lnTo>
                  <a:lnTo>
                    <a:pt x="1800" y="538"/>
                  </a:lnTo>
                  <a:lnTo>
                    <a:pt x="1798" y="538"/>
                  </a:lnTo>
                  <a:lnTo>
                    <a:pt x="1796" y="538"/>
                  </a:lnTo>
                  <a:lnTo>
                    <a:pt x="1794" y="538"/>
                  </a:lnTo>
                  <a:lnTo>
                    <a:pt x="1796" y="538"/>
                  </a:lnTo>
                  <a:lnTo>
                    <a:pt x="1798" y="538"/>
                  </a:lnTo>
                  <a:lnTo>
                    <a:pt x="1798" y="536"/>
                  </a:lnTo>
                  <a:lnTo>
                    <a:pt x="1796" y="536"/>
                  </a:lnTo>
                  <a:lnTo>
                    <a:pt x="1798" y="536"/>
                  </a:lnTo>
                  <a:lnTo>
                    <a:pt x="1796" y="536"/>
                  </a:lnTo>
                  <a:lnTo>
                    <a:pt x="1796" y="538"/>
                  </a:lnTo>
                  <a:lnTo>
                    <a:pt x="1794" y="538"/>
                  </a:lnTo>
                  <a:lnTo>
                    <a:pt x="1794" y="536"/>
                  </a:lnTo>
                  <a:lnTo>
                    <a:pt x="1794" y="538"/>
                  </a:lnTo>
                  <a:lnTo>
                    <a:pt x="1794" y="536"/>
                  </a:lnTo>
                  <a:lnTo>
                    <a:pt x="1792" y="536"/>
                  </a:lnTo>
                  <a:lnTo>
                    <a:pt x="1794" y="534"/>
                  </a:lnTo>
                  <a:lnTo>
                    <a:pt x="1792" y="534"/>
                  </a:lnTo>
                  <a:lnTo>
                    <a:pt x="1792" y="532"/>
                  </a:lnTo>
                  <a:lnTo>
                    <a:pt x="1792" y="530"/>
                  </a:lnTo>
                  <a:lnTo>
                    <a:pt x="1794" y="530"/>
                  </a:lnTo>
                  <a:lnTo>
                    <a:pt x="1796" y="530"/>
                  </a:lnTo>
                  <a:lnTo>
                    <a:pt x="1796" y="532"/>
                  </a:lnTo>
                  <a:lnTo>
                    <a:pt x="1796" y="530"/>
                  </a:lnTo>
                  <a:lnTo>
                    <a:pt x="1796" y="532"/>
                  </a:lnTo>
                  <a:lnTo>
                    <a:pt x="1796" y="530"/>
                  </a:lnTo>
                  <a:lnTo>
                    <a:pt x="1796" y="532"/>
                  </a:lnTo>
                  <a:lnTo>
                    <a:pt x="1798" y="532"/>
                  </a:lnTo>
                  <a:lnTo>
                    <a:pt x="1796" y="532"/>
                  </a:lnTo>
                  <a:lnTo>
                    <a:pt x="1798" y="532"/>
                  </a:lnTo>
                  <a:lnTo>
                    <a:pt x="1798" y="530"/>
                  </a:lnTo>
                  <a:lnTo>
                    <a:pt x="1796" y="530"/>
                  </a:lnTo>
                  <a:lnTo>
                    <a:pt x="1796" y="528"/>
                  </a:lnTo>
                  <a:lnTo>
                    <a:pt x="1798" y="528"/>
                  </a:lnTo>
                  <a:lnTo>
                    <a:pt x="1800" y="528"/>
                  </a:lnTo>
                  <a:lnTo>
                    <a:pt x="1798" y="528"/>
                  </a:lnTo>
                  <a:lnTo>
                    <a:pt x="1800" y="528"/>
                  </a:lnTo>
                  <a:lnTo>
                    <a:pt x="1802" y="530"/>
                  </a:lnTo>
                  <a:lnTo>
                    <a:pt x="1804" y="530"/>
                  </a:lnTo>
                  <a:lnTo>
                    <a:pt x="1805" y="530"/>
                  </a:lnTo>
                  <a:lnTo>
                    <a:pt x="1804" y="530"/>
                  </a:lnTo>
                  <a:lnTo>
                    <a:pt x="1804" y="528"/>
                  </a:lnTo>
                  <a:lnTo>
                    <a:pt x="1802" y="528"/>
                  </a:lnTo>
                  <a:lnTo>
                    <a:pt x="1800" y="528"/>
                  </a:lnTo>
                  <a:lnTo>
                    <a:pt x="1800" y="526"/>
                  </a:lnTo>
                  <a:lnTo>
                    <a:pt x="1802" y="526"/>
                  </a:lnTo>
                  <a:lnTo>
                    <a:pt x="1802" y="528"/>
                  </a:lnTo>
                  <a:lnTo>
                    <a:pt x="1804" y="528"/>
                  </a:lnTo>
                  <a:lnTo>
                    <a:pt x="1805" y="528"/>
                  </a:lnTo>
                  <a:lnTo>
                    <a:pt x="1807" y="528"/>
                  </a:lnTo>
                  <a:lnTo>
                    <a:pt x="1809" y="530"/>
                  </a:lnTo>
                  <a:lnTo>
                    <a:pt x="1809" y="528"/>
                  </a:lnTo>
                  <a:lnTo>
                    <a:pt x="1809" y="530"/>
                  </a:lnTo>
                  <a:lnTo>
                    <a:pt x="1807" y="530"/>
                  </a:lnTo>
                  <a:lnTo>
                    <a:pt x="1809" y="530"/>
                  </a:lnTo>
                  <a:lnTo>
                    <a:pt x="1809" y="532"/>
                  </a:lnTo>
                  <a:lnTo>
                    <a:pt x="1809" y="530"/>
                  </a:lnTo>
                  <a:lnTo>
                    <a:pt x="1809" y="532"/>
                  </a:lnTo>
                  <a:lnTo>
                    <a:pt x="1807" y="532"/>
                  </a:lnTo>
                  <a:lnTo>
                    <a:pt x="1809" y="532"/>
                  </a:lnTo>
                  <a:lnTo>
                    <a:pt x="1811" y="532"/>
                  </a:lnTo>
                  <a:lnTo>
                    <a:pt x="1811" y="534"/>
                  </a:lnTo>
                  <a:lnTo>
                    <a:pt x="1809" y="534"/>
                  </a:lnTo>
                  <a:lnTo>
                    <a:pt x="1809" y="536"/>
                  </a:lnTo>
                  <a:lnTo>
                    <a:pt x="1807" y="536"/>
                  </a:lnTo>
                  <a:lnTo>
                    <a:pt x="1809" y="536"/>
                  </a:lnTo>
                  <a:lnTo>
                    <a:pt x="1807" y="536"/>
                  </a:lnTo>
                  <a:lnTo>
                    <a:pt x="1807" y="538"/>
                  </a:lnTo>
                  <a:lnTo>
                    <a:pt x="1805" y="538"/>
                  </a:lnTo>
                  <a:lnTo>
                    <a:pt x="1804" y="538"/>
                  </a:lnTo>
                  <a:lnTo>
                    <a:pt x="1805" y="538"/>
                  </a:lnTo>
                  <a:lnTo>
                    <a:pt x="1807" y="538"/>
                  </a:lnTo>
                  <a:lnTo>
                    <a:pt x="1809" y="536"/>
                  </a:lnTo>
                  <a:lnTo>
                    <a:pt x="1811" y="536"/>
                  </a:lnTo>
                  <a:lnTo>
                    <a:pt x="1811" y="534"/>
                  </a:lnTo>
                  <a:lnTo>
                    <a:pt x="1813" y="534"/>
                  </a:lnTo>
                  <a:lnTo>
                    <a:pt x="1813" y="532"/>
                  </a:lnTo>
                  <a:lnTo>
                    <a:pt x="1815" y="532"/>
                  </a:lnTo>
                  <a:lnTo>
                    <a:pt x="1817" y="532"/>
                  </a:lnTo>
                  <a:lnTo>
                    <a:pt x="1819" y="532"/>
                  </a:lnTo>
                  <a:lnTo>
                    <a:pt x="1819" y="534"/>
                  </a:lnTo>
                  <a:lnTo>
                    <a:pt x="1817" y="534"/>
                  </a:lnTo>
                  <a:lnTo>
                    <a:pt x="1817" y="536"/>
                  </a:lnTo>
                  <a:lnTo>
                    <a:pt x="1815" y="536"/>
                  </a:lnTo>
                  <a:lnTo>
                    <a:pt x="1817" y="536"/>
                  </a:lnTo>
                  <a:lnTo>
                    <a:pt x="1817" y="538"/>
                  </a:lnTo>
                  <a:lnTo>
                    <a:pt x="1817" y="536"/>
                  </a:lnTo>
                  <a:lnTo>
                    <a:pt x="1819" y="536"/>
                  </a:lnTo>
                  <a:lnTo>
                    <a:pt x="1817" y="536"/>
                  </a:lnTo>
                  <a:lnTo>
                    <a:pt x="1819" y="536"/>
                  </a:lnTo>
                  <a:lnTo>
                    <a:pt x="1819" y="534"/>
                  </a:lnTo>
                  <a:lnTo>
                    <a:pt x="1821" y="532"/>
                  </a:lnTo>
                  <a:lnTo>
                    <a:pt x="1819" y="532"/>
                  </a:lnTo>
                  <a:lnTo>
                    <a:pt x="1821" y="532"/>
                  </a:lnTo>
                  <a:lnTo>
                    <a:pt x="1819" y="532"/>
                  </a:lnTo>
                  <a:lnTo>
                    <a:pt x="1821" y="532"/>
                  </a:lnTo>
                  <a:lnTo>
                    <a:pt x="1821" y="530"/>
                  </a:lnTo>
                  <a:lnTo>
                    <a:pt x="1819" y="530"/>
                  </a:lnTo>
                  <a:lnTo>
                    <a:pt x="1819" y="532"/>
                  </a:lnTo>
                  <a:lnTo>
                    <a:pt x="1817" y="532"/>
                  </a:lnTo>
                  <a:lnTo>
                    <a:pt x="1819" y="530"/>
                  </a:lnTo>
                  <a:lnTo>
                    <a:pt x="1817" y="530"/>
                  </a:lnTo>
                  <a:lnTo>
                    <a:pt x="1817" y="532"/>
                  </a:lnTo>
                  <a:lnTo>
                    <a:pt x="1817" y="530"/>
                  </a:lnTo>
                  <a:lnTo>
                    <a:pt x="1815" y="530"/>
                  </a:lnTo>
                  <a:lnTo>
                    <a:pt x="1817" y="530"/>
                  </a:lnTo>
                  <a:lnTo>
                    <a:pt x="1815" y="530"/>
                  </a:lnTo>
                  <a:lnTo>
                    <a:pt x="1817" y="530"/>
                  </a:lnTo>
                  <a:lnTo>
                    <a:pt x="1815" y="530"/>
                  </a:lnTo>
                  <a:lnTo>
                    <a:pt x="1813" y="530"/>
                  </a:lnTo>
                  <a:lnTo>
                    <a:pt x="1815" y="530"/>
                  </a:lnTo>
                  <a:lnTo>
                    <a:pt x="1813" y="530"/>
                  </a:lnTo>
                  <a:lnTo>
                    <a:pt x="1813" y="528"/>
                  </a:lnTo>
                  <a:lnTo>
                    <a:pt x="1815" y="528"/>
                  </a:lnTo>
                  <a:lnTo>
                    <a:pt x="1817" y="528"/>
                  </a:lnTo>
                  <a:lnTo>
                    <a:pt x="1817" y="530"/>
                  </a:lnTo>
                  <a:lnTo>
                    <a:pt x="1817" y="528"/>
                  </a:lnTo>
                  <a:lnTo>
                    <a:pt x="1819" y="528"/>
                  </a:lnTo>
                  <a:lnTo>
                    <a:pt x="1819" y="530"/>
                  </a:lnTo>
                  <a:lnTo>
                    <a:pt x="1819" y="528"/>
                  </a:lnTo>
                  <a:lnTo>
                    <a:pt x="1821" y="528"/>
                  </a:lnTo>
                  <a:lnTo>
                    <a:pt x="1819" y="528"/>
                  </a:lnTo>
                  <a:lnTo>
                    <a:pt x="1817" y="528"/>
                  </a:lnTo>
                  <a:lnTo>
                    <a:pt x="1815" y="528"/>
                  </a:lnTo>
                  <a:lnTo>
                    <a:pt x="1815" y="526"/>
                  </a:lnTo>
                  <a:lnTo>
                    <a:pt x="1813" y="526"/>
                  </a:lnTo>
                  <a:lnTo>
                    <a:pt x="1813" y="524"/>
                  </a:lnTo>
                  <a:lnTo>
                    <a:pt x="1811" y="524"/>
                  </a:lnTo>
                  <a:lnTo>
                    <a:pt x="1809" y="524"/>
                  </a:lnTo>
                  <a:lnTo>
                    <a:pt x="1811" y="524"/>
                  </a:lnTo>
                  <a:lnTo>
                    <a:pt x="1811" y="522"/>
                  </a:lnTo>
                  <a:lnTo>
                    <a:pt x="1813" y="522"/>
                  </a:lnTo>
                  <a:lnTo>
                    <a:pt x="1815" y="522"/>
                  </a:lnTo>
                  <a:lnTo>
                    <a:pt x="1815" y="520"/>
                  </a:lnTo>
                  <a:lnTo>
                    <a:pt x="1817" y="520"/>
                  </a:lnTo>
                  <a:close/>
                  <a:moveTo>
                    <a:pt x="1757" y="520"/>
                  </a:moveTo>
                  <a:lnTo>
                    <a:pt x="1757" y="522"/>
                  </a:lnTo>
                  <a:lnTo>
                    <a:pt x="1757" y="520"/>
                  </a:lnTo>
                  <a:lnTo>
                    <a:pt x="1757" y="522"/>
                  </a:lnTo>
                  <a:lnTo>
                    <a:pt x="1757" y="520"/>
                  </a:lnTo>
                  <a:lnTo>
                    <a:pt x="1757" y="522"/>
                  </a:lnTo>
                  <a:lnTo>
                    <a:pt x="1757" y="520"/>
                  </a:lnTo>
                  <a:lnTo>
                    <a:pt x="1756" y="520"/>
                  </a:lnTo>
                  <a:lnTo>
                    <a:pt x="1757" y="520"/>
                  </a:lnTo>
                  <a:lnTo>
                    <a:pt x="1756" y="520"/>
                  </a:lnTo>
                  <a:lnTo>
                    <a:pt x="1757" y="520"/>
                  </a:lnTo>
                  <a:close/>
                  <a:moveTo>
                    <a:pt x="1759" y="520"/>
                  </a:moveTo>
                  <a:lnTo>
                    <a:pt x="1757" y="520"/>
                  </a:lnTo>
                  <a:lnTo>
                    <a:pt x="1759" y="520"/>
                  </a:lnTo>
                  <a:lnTo>
                    <a:pt x="1759" y="518"/>
                  </a:lnTo>
                  <a:lnTo>
                    <a:pt x="1759" y="520"/>
                  </a:lnTo>
                  <a:close/>
                  <a:moveTo>
                    <a:pt x="1804" y="518"/>
                  </a:moveTo>
                  <a:lnTo>
                    <a:pt x="1802" y="518"/>
                  </a:lnTo>
                  <a:lnTo>
                    <a:pt x="1804" y="518"/>
                  </a:lnTo>
                  <a:close/>
                  <a:moveTo>
                    <a:pt x="1078" y="517"/>
                  </a:moveTo>
                  <a:lnTo>
                    <a:pt x="1078" y="518"/>
                  </a:lnTo>
                  <a:lnTo>
                    <a:pt x="1078" y="517"/>
                  </a:lnTo>
                  <a:lnTo>
                    <a:pt x="1078" y="518"/>
                  </a:lnTo>
                  <a:lnTo>
                    <a:pt x="1076" y="518"/>
                  </a:lnTo>
                  <a:lnTo>
                    <a:pt x="1078" y="518"/>
                  </a:lnTo>
                  <a:lnTo>
                    <a:pt x="1078" y="517"/>
                  </a:lnTo>
                  <a:lnTo>
                    <a:pt x="1078" y="518"/>
                  </a:lnTo>
                  <a:lnTo>
                    <a:pt x="1080" y="518"/>
                  </a:lnTo>
                  <a:lnTo>
                    <a:pt x="1078" y="518"/>
                  </a:lnTo>
                  <a:lnTo>
                    <a:pt x="1076" y="518"/>
                  </a:lnTo>
                  <a:lnTo>
                    <a:pt x="1076" y="520"/>
                  </a:lnTo>
                  <a:lnTo>
                    <a:pt x="1076" y="518"/>
                  </a:lnTo>
                  <a:lnTo>
                    <a:pt x="1078" y="518"/>
                  </a:lnTo>
                  <a:lnTo>
                    <a:pt x="1080" y="518"/>
                  </a:lnTo>
                  <a:lnTo>
                    <a:pt x="1081" y="518"/>
                  </a:lnTo>
                  <a:lnTo>
                    <a:pt x="1083" y="518"/>
                  </a:lnTo>
                  <a:lnTo>
                    <a:pt x="1081" y="518"/>
                  </a:lnTo>
                  <a:lnTo>
                    <a:pt x="1081" y="520"/>
                  </a:lnTo>
                  <a:lnTo>
                    <a:pt x="1080" y="520"/>
                  </a:lnTo>
                  <a:lnTo>
                    <a:pt x="1081" y="520"/>
                  </a:lnTo>
                  <a:lnTo>
                    <a:pt x="1081" y="518"/>
                  </a:lnTo>
                  <a:lnTo>
                    <a:pt x="1083" y="518"/>
                  </a:lnTo>
                  <a:lnTo>
                    <a:pt x="1081" y="518"/>
                  </a:lnTo>
                  <a:lnTo>
                    <a:pt x="1083" y="518"/>
                  </a:lnTo>
                  <a:lnTo>
                    <a:pt x="1085" y="518"/>
                  </a:lnTo>
                  <a:lnTo>
                    <a:pt x="1087" y="518"/>
                  </a:lnTo>
                  <a:lnTo>
                    <a:pt x="1089" y="518"/>
                  </a:lnTo>
                  <a:lnTo>
                    <a:pt x="1089" y="520"/>
                  </a:lnTo>
                  <a:lnTo>
                    <a:pt x="1087" y="520"/>
                  </a:lnTo>
                  <a:lnTo>
                    <a:pt x="1085" y="520"/>
                  </a:lnTo>
                  <a:lnTo>
                    <a:pt x="1083" y="520"/>
                  </a:lnTo>
                  <a:lnTo>
                    <a:pt x="1081" y="520"/>
                  </a:lnTo>
                  <a:lnTo>
                    <a:pt x="1080" y="520"/>
                  </a:lnTo>
                  <a:lnTo>
                    <a:pt x="1078" y="520"/>
                  </a:lnTo>
                  <a:lnTo>
                    <a:pt x="1076" y="520"/>
                  </a:lnTo>
                  <a:lnTo>
                    <a:pt x="1076" y="522"/>
                  </a:lnTo>
                  <a:lnTo>
                    <a:pt x="1074" y="522"/>
                  </a:lnTo>
                  <a:lnTo>
                    <a:pt x="1076" y="522"/>
                  </a:lnTo>
                  <a:lnTo>
                    <a:pt x="1076" y="524"/>
                  </a:lnTo>
                  <a:lnTo>
                    <a:pt x="1074" y="524"/>
                  </a:lnTo>
                  <a:lnTo>
                    <a:pt x="1072" y="524"/>
                  </a:lnTo>
                  <a:lnTo>
                    <a:pt x="1070" y="524"/>
                  </a:lnTo>
                  <a:lnTo>
                    <a:pt x="1070" y="522"/>
                  </a:lnTo>
                  <a:lnTo>
                    <a:pt x="1072" y="522"/>
                  </a:lnTo>
                  <a:lnTo>
                    <a:pt x="1070" y="522"/>
                  </a:lnTo>
                  <a:lnTo>
                    <a:pt x="1072" y="522"/>
                  </a:lnTo>
                  <a:lnTo>
                    <a:pt x="1072" y="520"/>
                  </a:lnTo>
                  <a:lnTo>
                    <a:pt x="1072" y="522"/>
                  </a:lnTo>
                  <a:lnTo>
                    <a:pt x="1072" y="520"/>
                  </a:lnTo>
                  <a:lnTo>
                    <a:pt x="1074" y="520"/>
                  </a:lnTo>
                  <a:lnTo>
                    <a:pt x="1072" y="520"/>
                  </a:lnTo>
                  <a:lnTo>
                    <a:pt x="1070" y="522"/>
                  </a:lnTo>
                  <a:lnTo>
                    <a:pt x="1068" y="522"/>
                  </a:lnTo>
                  <a:lnTo>
                    <a:pt x="1068" y="520"/>
                  </a:lnTo>
                  <a:lnTo>
                    <a:pt x="1070" y="520"/>
                  </a:lnTo>
                  <a:lnTo>
                    <a:pt x="1072" y="520"/>
                  </a:lnTo>
                  <a:lnTo>
                    <a:pt x="1070" y="520"/>
                  </a:lnTo>
                  <a:lnTo>
                    <a:pt x="1068" y="520"/>
                  </a:lnTo>
                  <a:lnTo>
                    <a:pt x="1070" y="520"/>
                  </a:lnTo>
                  <a:lnTo>
                    <a:pt x="1072" y="520"/>
                  </a:lnTo>
                  <a:lnTo>
                    <a:pt x="1072" y="518"/>
                  </a:lnTo>
                  <a:lnTo>
                    <a:pt x="1074" y="518"/>
                  </a:lnTo>
                  <a:lnTo>
                    <a:pt x="1076" y="518"/>
                  </a:lnTo>
                  <a:lnTo>
                    <a:pt x="1076" y="517"/>
                  </a:lnTo>
                  <a:lnTo>
                    <a:pt x="1076" y="518"/>
                  </a:lnTo>
                  <a:lnTo>
                    <a:pt x="1076" y="517"/>
                  </a:lnTo>
                  <a:lnTo>
                    <a:pt x="1074" y="517"/>
                  </a:lnTo>
                  <a:lnTo>
                    <a:pt x="1076" y="517"/>
                  </a:lnTo>
                  <a:lnTo>
                    <a:pt x="1074" y="517"/>
                  </a:lnTo>
                  <a:lnTo>
                    <a:pt x="1074" y="518"/>
                  </a:lnTo>
                  <a:lnTo>
                    <a:pt x="1074" y="517"/>
                  </a:lnTo>
                  <a:lnTo>
                    <a:pt x="1076" y="517"/>
                  </a:lnTo>
                  <a:lnTo>
                    <a:pt x="1078" y="517"/>
                  </a:lnTo>
                  <a:close/>
                  <a:moveTo>
                    <a:pt x="1830" y="517"/>
                  </a:moveTo>
                  <a:lnTo>
                    <a:pt x="1832" y="517"/>
                  </a:lnTo>
                  <a:lnTo>
                    <a:pt x="1830" y="517"/>
                  </a:lnTo>
                  <a:close/>
                  <a:moveTo>
                    <a:pt x="1756" y="517"/>
                  </a:moveTo>
                  <a:lnTo>
                    <a:pt x="1757" y="517"/>
                  </a:lnTo>
                  <a:lnTo>
                    <a:pt x="1757" y="518"/>
                  </a:lnTo>
                  <a:lnTo>
                    <a:pt x="1756" y="518"/>
                  </a:lnTo>
                  <a:lnTo>
                    <a:pt x="1756" y="520"/>
                  </a:lnTo>
                  <a:lnTo>
                    <a:pt x="1756" y="518"/>
                  </a:lnTo>
                  <a:lnTo>
                    <a:pt x="1754" y="518"/>
                  </a:lnTo>
                  <a:lnTo>
                    <a:pt x="1756" y="518"/>
                  </a:lnTo>
                  <a:lnTo>
                    <a:pt x="1754" y="518"/>
                  </a:lnTo>
                  <a:lnTo>
                    <a:pt x="1756" y="518"/>
                  </a:lnTo>
                  <a:lnTo>
                    <a:pt x="1756" y="517"/>
                  </a:lnTo>
                  <a:lnTo>
                    <a:pt x="1756" y="518"/>
                  </a:lnTo>
                  <a:lnTo>
                    <a:pt x="1754" y="518"/>
                  </a:lnTo>
                  <a:lnTo>
                    <a:pt x="1754" y="517"/>
                  </a:lnTo>
                  <a:lnTo>
                    <a:pt x="1756" y="517"/>
                  </a:lnTo>
                  <a:lnTo>
                    <a:pt x="1754" y="517"/>
                  </a:lnTo>
                  <a:lnTo>
                    <a:pt x="1756" y="517"/>
                  </a:lnTo>
                  <a:close/>
                  <a:moveTo>
                    <a:pt x="1759" y="517"/>
                  </a:moveTo>
                  <a:lnTo>
                    <a:pt x="1759" y="515"/>
                  </a:lnTo>
                  <a:lnTo>
                    <a:pt x="1761" y="515"/>
                  </a:lnTo>
                  <a:lnTo>
                    <a:pt x="1761" y="517"/>
                  </a:lnTo>
                  <a:lnTo>
                    <a:pt x="1759" y="517"/>
                  </a:lnTo>
                  <a:lnTo>
                    <a:pt x="1759" y="518"/>
                  </a:lnTo>
                  <a:lnTo>
                    <a:pt x="1757" y="518"/>
                  </a:lnTo>
                  <a:lnTo>
                    <a:pt x="1757" y="517"/>
                  </a:lnTo>
                  <a:lnTo>
                    <a:pt x="1756" y="517"/>
                  </a:lnTo>
                  <a:lnTo>
                    <a:pt x="1757" y="517"/>
                  </a:lnTo>
                  <a:lnTo>
                    <a:pt x="1757" y="515"/>
                  </a:lnTo>
                  <a:lnTo>
                    <a:pt x="1759" y="515"/>
                  </a:lnTo>
                  <a:lnTo>
                    <a:pt x="1759" y="517"/>
                  </a:lnTo>
                  <a:close/>
                  <a:moveTo>
                    <a:pt x="1832" y="517"/>
                  </a:moveTo>
                  <a:lnTo>
                    <a:pt x="1832" y="515"/>
                  </a:lnTo>
                  <a:lnTo>
                    <a:pt x="1832" y="517"/>
                  </a:lnTo>
                  <a:close/>
                  <a:moveTo>
                    <a:pt x="429" y="517"/>
                  </a:moveTo>
                  <a:lnTo>
                    <a:pt x="431" y="517"/>
                  </a:lnTo>
                  <a:lnTo>
                    <a:pt x="429" y="517"/>
                  </a:lnTo>
                  <a:lnTo>
                    <a:pt x="427" y="517"/>
                  </a:lnTo>
                  <a:lnTo>
                    <a:pt x="427" y="518"/>
                  </a:lnTo>
                  <a:lnTo>
                    <a:pt x="425" y="518"/>
                  </a:lnTo>
                  <a:lnTo>
                    <a:pt x="423" y="518"/>
                  </a:lnTo>
                  <a:lnTo>
                    <a:pt x="423" y="520"/>
                  </a:lnTo>
                  <a:lnTo>
                    <a:pt x="421" y="520"/>
                  </a:lnTo>
                  <a:lnTo>
                    <a:pt x="421" y="518"/>
                  </a:lnTo>
                  <a:lnTo>
                    <a:pt x="419" y="518"/>
                  </a:lnTo>
                  <a:lnTo>
                    <a:pt x="417" y="518"/>
                  </a:lnTo>
                  <a:lnTo>
                    <a:pt x="417" y="517"/>
                  </a:lnTo>
                  <a:lnTo>
                    <a:pt x="419" y="517"/>
                  </a:lnTo>
                  <a:lnTo>
                    <a:pt x="421" y="517"/>
                  </a:lnTo>
                  <a:lnTo>
                    <a:pt x="423" y="517"/>
                  </a:lnTo>
                  <a:lnTo>
                    <a:pt x="425" y="517"/>
                  </a:lnTo>
                  <a:lnTo>
                    <a:pt x="427" y="517"/>
                  </a:lnTo>
                  <a:lnTo>
                    <a:pt x="429" y="517"/>
                  </a:lnTo>
                  <a:lnTo>
                    <a:pt x="429" y="515"/>
                  </a:lnTo>
                  <a:lnTo>
                    <a:pt x="431" y="515"/>
                  </a:lnTo>
                  <a:lnTo>
                    <a:pt x="429" y="515"/>
                  </a:lnTo>
                  <a:lnTo>
                    <a:pt x="429" y="517"/>
                  </a:lnTo>
                  <a:close/>
                  <a:moveTo>
                    <a:pt x="427" y="517"/>
                  </a:moveTo>
                  <a:lnTo>
                    <a:pt x="425" y="517"/>
                  </a:lnTo>
                  <a:lnTo>
                    <a:pt x="427" y="517"/>
                  </a:lnTo>
                  <a:close/>
                  <a:moveTo>
                    <a:pt x="1811" y="517"/>
                  </a:moveTo>
                  <a:lnTo>
                    <a:pt x="1811" y="515"/>
                  </a:lnTo>
                  <a:lnTo>
                    <a:pt x="1813" y="515"/>
                  </a:lnTo>
                  <a:lnTo>
                    <a:pt x="1811" y="515"/>
                  </a:lnTo>
                  <a:lnTo>
                    <a:pt x="1811" y="517"/>
                  </a:lnTo>
                  <a:close/>
                  <a:moveTo>
                    <a:pt x="1780" y="515"/>
                  </a:moveTo>
                  <a:lnTo>
                    <a:pt x="1782" y="515"/>
                  </a:lnTo>
                  <a:lnTo>
                    <a:pt x="1780" y="515"/>
                  </a:lnTo>
                  <a:close/>
                  <a:moveTo>
                    <a:pt x="1815" y="515"/>
                  </a:moveTo>
                  <a:lnTo>
                    <a:pt x="1815" y="513"/>
                  </a:lnTo>
                  <a:lnTo>
                    <a:pt x="1815" y="515"/>
                  </a:lnTo>
                  <a:close/>
                  <a:moveTo>
                    <a:pt x="1780" y="515"/>
                  </a:moveTo>
                  <a:lnTo>
                    <a:pt x="1780" y="513"/>
                  </a:lnTo>
                  <a:lnTo>
                    <a:pt x="1780" y="515"/>
                  </a:lnTo>
                  <a:close/>
                  <a:moveTo>
                    <a:pt x="1836" y="513"/>
                  </a:moveTo>
                  <a:lnTo>
                    <a:pt x="1834" y="513"/>
                  </a:lnTo>
                  <a:lnTo>
                    <a:pt x="1836" y="513"/>
                  </a:lnTo>
                  <a:close/>
                  <a:moveTo>
                    <a:pt x="1821" y="515"/>
                  </a:moveTo>
                  <a:lnTo>
                    <a:pt x="1821" y="513"/>
                  </a:lnTo>
                  <a:lnTo>
                    <a:pt x="1821" y="515"/>
                  </a:lnTo>
                  <a:close/>
                  <a:moveTo>
                    <a:pt x="1823" y="515"/>
                  </a:moveTo>
                  <a:lnTo>
                    <a:pt x="1821" y="515"/>
                  </a:lnTo>
                  <a:lnTo>
                    <a:pt x="1821" y="513"/>
                  </a:lnTo>
                  <a:lnTo>
                    <a:pt x="1823" y="513"/>
                  </a:lnTo>
                  <a:lnTo>
                    <a:pt x="1823" y="515"/>
                  </a:lnTo>
                  <a:close/>
                  <a:moveTo>
                    <a:pt x="1842" y="513"/>
                  </a:moveTo>
                  <a:lnTo>
                    <a:pt x="1844" y="513"/>
                  </a:lnTo>
                  <a:lnTo>
                    <a:pt x="1842" y="513"/>
                  </a:lnTo>
                  <a:close/>
                  <a:moveTo>
                    <a:pt x="1752" y="513"/>
                  </a:moveTo>
                  <a:lnTo>
                    <a:pt x="1754" y="513"/>
                  </a:lnTo>
                  <a:lnTo>
                    <a:pt x="1754" y="515"/>
                  </a:lnTo>
                  <a:lnTo>
                    <a:pt x="1754" y="517"/>
                  </a:lnTo>
                  <a:lnTo>
                    <a:pt x="1752" y="517"/>
                  </a:lnTo>
                  <a:lnTo>
                    <a:pt x="1752" y="515"/>
                  </a:lnTo>
                  <a:lnTo>
                    <a:pt x="1750" y="515"/>
                  </a:lnTo>
                  <a:lnTo>
                    <a:pt x="1750" y="513"/>
                  </a:lnTo>
                  <a:lnTo>
                    <a:pt x="1752" y="513"/>
                  </a:lnTo>
                  <a:close/>
                  <a:moveTo>
                    <a:pt x="1748" y="513"/>
                  </a:moveTo>
                  <a:lnTo>
                    <a:pt x="1750" y="513"/>
                  </a:lnTo>
                  <a:lnTo>
                    <a:pt x="1750" y="515"/>
                  </a:lnTo>
                  <a:lnTo>
                    <a:pt x="1752" y="515"/>
                  </a:lnTo>
                  <a:lnTo>
                    <a:pt x="1750" y="515"/>
                  </a:lnTo>
                  <a:lnTo>
                    <a:pt x="1752" y="517"/>
                  </a:lnTo>
                  <a:lnTo>
                    <a:pt x="1752" y="518"/>
                  </a:lnTo>
                  <a:lnTo>
                    <a:pt x="1754" y="518"/>
                  </a:lnTo>
                  <a:lnTo>
                    <a:pt x="1754" y="520"/>
                  </a:lnTo>
                  <a:lnTo>
                    <a:pt x="1752" y="520"/>
                  </a:lnTo>
                  <a:lnTo>
                    <a:pt x="1752" y="522"/>
                  </a:lnTo>
                  <a:lnTo>
                    <a:pt x="1750" y="522"/>
                  </a:lnTo>
                  <a:lnTo>
                    <a:pt x="1750" y="524"/>
                  </a:lnTo>
                  <a:lnTo>
                    <a:pt x="1748" y="524"/>
                  </a:lnTo>
                  <a:lnTo>
                    <a:pt x="1746" y="524"/>
                  </a:lnTo>
                  <a:lnTo>
                    <a:pt x="1744" y="524"/>
                  </a:lnTo>
                  <a:lnTo>
                    <a:pt x="1742" y="524"/>
                  </a:lnTo>
                  <a:lnTo>
                    <a:pt x="1740" y="524"/>
                  </a:lnTo>
                  <a:lnTo>
                    <a:pt x="1740" y="522"/>
                  </a:lnTo>
                  <a:lnTo>
                    <a:pt x="1742" y="522"/>
                  </a:lnTo>
                  <a:lnTo>
                    <a:pt x="1742" y="520"/>
                  </a:lnTo>
                  <a:lnTo>
                    <a:pt x="1744" y="520"/>
                  </a:lnTo>
                  <a:lnTo>
                    <a:pt x="1746" y="520"/>
                  </a:lnTo>
                  <a:lnTo>
                    <a:pt x="1746" y="518"/>
                  </a:lnTo>
                  <a:lnTo>
                    <a:pt x="1748" y="518"/>
                  </a:lnTo>
                  <a:lnTo>
                    <a:pt x="1746" y="518"/>
                  </a:lnTo>
                  <a:lnTo>
                    <a:pt x="1744" y="518"/>
                  </a:lnTo>
                  <a:lnTo>
                    <a:pt x="1744" y="517"/>
                  </a:lnTo>
                  <a:lnTo>
                    <a:pt x="1746" y="517"/>
                  </a:lnTo>
                  <a:lnTo>
                    <a:pt x="1746" y="515"/>
                  </a:lnTo>
                  <a:lnTo>
                    <a:pt x="1744" y="515"/>
                  </a:lnTo>
                  <a:lnTo>
                    <a:pt x="1744" y="517"/>
                  </a:lnTo>
                  <a:lnTo>
                    <a:pt x="1742" y="517"/>
                  </a:lnTo>
                  <a:lnTo>
                    <a:pt x="1744" y="517"/>
                  </a:lnTo>
                  <a:lnTo>
                    <a:pt x="1744" y="515"/>
                  </a:lnTo>
                  <a:lnTo>
                    <a:pt x="1746" y="513"/>
                  </a:lnTo>
                  <a:lnTo>
                    <a:pt x="1744" y="513"/>
                  </a:lnTo>
                  <a:lnTo>
                    <a:pt x="1746" y="513"/>
                  </a:lnTo>
                  <a:lnTo>
                    <a:pt x="1748" y="513"/>
                  </a:lnTo>
                  <a:lnTo>
                    <a:pt x="1746" y="513"/>
                  </a:lnTo>
                  <a:lnTo>
                    <a:pt x="1748" y="513"/>
                  </a:lnTo>
                  <a:lnTo>
                    <a:pt x="1746" y="513"/>
                  </a:lnTo>
                  <a:lnTo>
                    <a:pt x="1748" y="513"/>
                  </a:lnTo>
                  <a:close/>
                  <a:moveTo>
                    <a:pt x="1114" y="511"/>
                  </a:moveTo>
                  <a:lnTo>
                    <a:pt x="1116" y="511"/>
                  </a:lnTo>
                  <a:lnTo>
                    <a:pt x="1114" y="511"/>
                  </a:lnTo>
                  <a:close/>
                  <a:moveTo>
                    <a:pt x="1746" y="509"/>
                  </a:moveTo>
                  <a:lnTo>
                    <a:pt x="1744" y="509"/>
                  </a:lnTo>
                  <a:lnTo>
                    <a:pt x="1746" y="509"/>
                  </a:lnTo>
                  <a:close/>
                  <a:moveTo>
                    <a:pt x="1779" y="509"/>
                  </a:moveTo>
                  <a:lnTo>
                    <a:pt x="1777" y="509"/>
                  </a:lnTo>
                  <a:lnTo>
                    <a:pt x="1779" y="509"/>
                  </a:lnTo>
                  <a:close/>
                  <a:moveTo>
                    <a:pt x="1782" y="509"/>
                  </a:moveTo>
                  <a:lnTo>
                    <a:pt x="1784" y="509"/>
                  </a:lnTo>
                  <a:lnTo>
                    <a:pt x="1784" y="511"/>
                  </a:lnTo>
                  <a:lnTo>
                    <a:pt x="1784" y="513"/>
                  </a:lnTo>
                  <a:lnTo>
                    <a:pt x="1784" y="515"/>
                  </a:lnTo>
                  <a:lnTo>
                    <a:pt x="1782" y="515"/>
                  </a:lnTo>
                  <a:lnTo>
                    <a:pt x="1782" y="513"/>
                  </a:lnTo>
                  <a:lnTo>
                    <a:pt x="1780" y="513"/>
                  </a:lnTo>
                  <a:lnTo>
                    <a:pt x="1780" y="511"/>
                  </a:lnTo>
                  <a:lnTo>
                    <a:pt x="1779" y="511"/>
                  </a:lnTo>
                  <a:lnTo>
                    <a:pt x="1779" y="509"/>
                  </a:lnTo>
                  <a:lnTo>
                    <a:pt x="1780" y="509"/>
                  </a:lnTo>
                  <a:lnTo>
                    <a:pt x="1782" y="509"/>
                  </a:lnTo>
                  <a:close/>
                  <a:moveTo>
                    <a:pt x="1821" y="509"/>
                  </a:moveTo>
                  <a:lnTo>
                    <a:pt x="1821" y="507"/>
                  </a:lnTo>
                  <a:lnTo>
                    <a:pt x="1821" y="509"/>
                  </a:lnTo>
                  <a:close/>
                  <a:moveTo>
                    <a:pt x="1796" y="507"/>
                  </a:moveTo>
                  <a:lnTo>
                    <a:pt x="1796" y="509"/>
                  </a:lnTo>
                  <a:lnTo>
                    <a:pt x="1796" y="507"/>
                  </a:lnTo>
                  <a:close/>
                  <a:moveTo>
                    <a:pt x="1823" y="509"/>
                  </a:moveTo>
                  <a:lnTo>
                    <a:pt x="1823" y="507"/>
                  </a:lnTo>
                  <a:lnTo>
                    <a:pt x="1823" y="509"/>
                  </a:lnTo>
                  <a:close/>
                  <a:moveTo>
                    <a:pt x="1796" y="507"/>
                  </a:moveTo>
                  <a:lnTo>
                    <a:pt x="1794" y="507"/>
                  </a:lnTo>
                  <a:lnTo>
                    <a:pt x="1796" y="507"/>
                  </a:lnTo>
                  <a:close/>
                  <a:moveTo>
                    <a:pt x="1796" y="507"/>
                  </a:moveTo>
                  <a:lnTo>
                    <a:pt x="1798" y="507"/>
                  </a:lnTo>
                  <a:lnTo>
                    <a:pt x="1796" y="507"/>
                  </a:lnTo>
                  <a:close/>
                  <a:moveTo>
                    <a:pt x="1798" y="507"/>
                  </a:moveTo>
                  <a:lnTo>
                    <a:pt x="1796" y="507"/>
                  </a:lnTo>
                  <a:lnTo>
                    <a:pt x="1798" y="507"/>
                  </a:lnTo>
                  <a:lnTo>
                    <a:pt x="1796" y="507"/>
                  </a:lnTo>
                  <a:lnTo>
                    <a:pt x="1798" y="507"/>
                  </a:lnTo>
                  <a:lnTo>
                    <a:pt x="1798" y="505"/>
                  </a:lnTo>
                  <a:lnTo>
                    <a:pt x="1798" y="507"/>
                  </a:lnTo>
                  <a:close/>
                  <a:moveTo>
                    <a:pt x="1798" y="507"/>
                  </a:moveTo>
                  <a:lnTo>
                    <a:pt x="1798" y="505"/>
                  </a:lnTo>
                  <a:lnTo>
                    <a:pt x="1798" y="507"/>
                  </a:lnTo>
                  <a:close/>
                  <a:moveTo>
                    <a:pt x="1798" y="507"/>
                  </a:moveTo>
                  <a:lnTo>
                    <a:pt x="1798" y="505"/>
                  </a:lnTo>
                  <a:lnTo>
                    <a:pt x="1798" y="507"/>
                  </a:lnTo>
                  <a:close/>
                  <a:moveTo>
                    <a:pt x="1796" y="507"/>
                  </a:moveTo>
                  <a:lnTo>
                    <a:pt x="1796" y="505"/>
                  </a:lnTo>
                  <a:lnTo>
                    <a:pt x="1798" y="505"/>
                  </a:lnTo>
                  <a:lnTo>
                    <a:pt x="1796" y="505"/>
                  </a:lnTo>
                  <a:lnTo>
                    <a:pt x="1796" y="507"/>
                  </a:lnTo>
                  <a:close/>
                  <a:moveTo>
                    <a:pt x="1800" y="505"/>
                  </a:moveTo>
                  <a:lnTo>
                    <a:pt x="1798" y="505"/>
                  </a:lnTo>
                  <a:lnTo>
                    <a:pt x="1800" y="505"/>
                  </a:lnTo>
                  <a:close/>
                  <a:moveTo>
                    <a:pt x="1057" y="505"/>
                  </a:moveTo>
                  <a:lnTo>
                    <a:pt x="1058" y="505"/>
                  </a:lnTo>
                  <a:lnTo>
                    <a:pt x="1057" y="505"/>
                  </a:lnTo>
                  <a:lnTo>
                    <a:pt x="1057" y="507"/>
                  </a:lnTo>
                  <a:lnTo>
                    <a:pt x="1057" y="509"/>
                  </a:lnTo>
                  <a:lnTo>
                    <a:pt x="1055" y="509"/>
                  </a:lnTo>
                  <a:lnTo>
                    <a:pt x="1055" y="507"/>
                  </a:lnTo>
                  <a:lnTo>
                    <a:pt x="1055" y="505"/>
                  </a:lnTo>
                  <a:lnTo>
                    <a:pt x="1057" y="505"/>
                  </a:lnTo>
                  <a:close/>
                  <a:moveTo>
                    <a:pt x="1765" y="505"/>
                  </a:moveTo>
                  <a:lnTo>
                    <a:pt x="1767" y="505"/>
                  </a:lnTo>
                  <a:lnTo>
                    <a:pt x="1769" y="505"/>
                  </a:lnTo>
                  <a:lnTo>
                    <a:pt x="1769" y="507"/>
                  </a:lnTo>
                  <a:lnTo>
                    <a:pt x="1767" y="507"/>
                  </a:lnTo>
                  <a:lnTo>
                    <a:pt x="1765" y="507"/>
                  </a:lnTo>
                  <a:lnTo>
                    <a:pt x="1763" y="507"/>
                  </a:lnTo>
                  <a:lnTo>
                    <a:pt x="1763" y="509"/>
                  </a:lnTo>
                  <a:lnTo>
                    <a:pt x="1765" y="509"/>
                  </a:lnTo>
                  <a:lnTo>
                    <a:pt x="1765" y="507"/>
                  </a:lnTo>
                  <a:lnTo>
                    <a:pt x="1767" y="507"/>
                  </a:lnTo>
                  <a:lnTo>
                    <a:pt x="1769" y="507"/>
                  </a:lnTo>
                  <a:lnTo>
                    <a:pt x="1767" y="507"/>
                  </a:lnTo>
                  <a:lnTo>
                    <a:pt x="1769" y="507"/>
                  </a:lnTo>
                  <a:lnTo>
                    <a:pt x="1771" y="507"/>
                  </a:lnTo>
                  <a:lnTo>
                    <a:pt x="1773" y="507"/>
                  </a:lnTo>
                  <a:lnTo>
                    <a:pt x="1773" y="509"/>
                  </a:lnTo>
                  <a:lnTo>
                    <a:pt x="1771" y="509"/>
                  </a:lnTo>
                  <a:lnTo>
                    <a:pt x="1773" y="509"/>
                  </a:lnTo>
                  <a:lnTo>
                    <a:pt x="1775" y="509"/>
                  </a:lnTo>
                  <a:lnTo>
                    <a:pt x="1777" y="509"/>
                  </a:lnTo>
                  <a:lnTo>
                    <a:pt x="1775" y="509"/>
                  </a:lnTo>
                  <a:lnTo>
                    <a:pt x="1777" y="509"/>
                  </a:lnTo>
                  <a:lnTo>
                    <a:pt x="1777" y="511"/>
                  </a:lnTo>
                  <a:lnTo>
                    <a:pt x="1779" y="511"/>
                  </a:lnTo>
                  <a:lnTo>
                    <a:pt x="1780" y="511"/>
                  </a:lnTo>
                  <a:lnTo>
                    <a:pt x="1780" y="513"/>
                  </a:lnTo>
                  <a:lnTo>
                    <a:pt x="1779" y="513"/>
                  </a:lnTo>
                  <a:lnTo>
                    <a:pt x="1777" y="513"/>
                  </a:lnTo>
                  <a:lnTo>
                    <a:pt x="1777" y="511"/>
                  </a:lnTo>
                  <a:lnTo>
                    <a:pt x="1777" y="513"/>
                  </a:lnTo>
                  <a:lnTo>
                    <a:pt x="1775" y="513"/>
                  </a:lnTo>
                  <a:lnTo>
                    <a:pt x="1777" y="513"/>
                  </a:lnTo>
                  <a:lnTo>
                    <a:pt x="1779" y="513"/>
                  </a:lnTo>
                  <a:lnTo>
                    <a:pt x="1777" y="513"/>
                  </a:lnTo>
                  <a:lnTo>
                    <a:pt x="1777" y="515"/>
                  </a:lnTo>
                  <a:lnTo>
                    <a:pt x="1779" y="515"/>
                  </a:lnTo>
                  <a:lnTo>
                    <a:pt x="1779" y="513"/>
                  </a:lnTo>
                  <a:lnTo>
                    <a:pt x="1779" y="515"/>
                  </a:lnTo>
                  <a:lnTo>
                    <a:pt x="1780" y="515"/>
                  </a:lnTo>
                  <a:lnTo>
                    <a:pt x="1782" y="515"/>
                  </a:lnTo>
                  <a:lnTo>
                    <a:pt x="1780" y="517"/>
                  </a:lnTo>
                  <a:lnTo>
                    <a:pt x="1782" y="517"/>
                  </a:lnTo>
                  <a:lnTo>
                    <a:pt x="1780" y="517"/>
                  </a:lnTo>
                  <a:lnTo>
                    <a:pt x="1782" y="517"/>
                  </a:lnTo>
                  <a:lnTo>
                    <a:pt x="1780" y="517"/>
                  </a:lnTo>
                  <a:lnTo>
                    <a:pt x="1782" y="517"/>
                  </a:lnTo>
                  <a:lnTo>
                    <a:pt x="1782" y="518"/>
                  </a:lnTo>
                  <a:lnTo>
                    <a:pt x="1780" y="518"/>
                  </a:lnTo>
                  <a:lnTo>
                    <a:pt x="1780" y="520"/>
                  </a:lnTo>
                  <a:lnTo>
                    <a:pt x="1780" y="518"/>
                  </a:lnTo>
                  <a:lnTo>
                    <a:pt x="1780" y="520"/>
                  </a:lnTo>
                  <a:lnTo>
                    <a:pt x="1780" y="518"/>
                  </a:lnTo>
                  <a:lnTo>
                    <a:pt x="1782" y="518"/>
                  </a:lnTo>
                  <a:lnTo>
                    <a:pt x="1780" y="518"/>
                  </a:lnTo>
                  <a:lnTo>
                    <a:pt x="1780" y="520"/>
                  </a:lnTo>
                  <a:lnTo>
                    <a:pt x="1782" y="520"/>
                  </a:lnTo>
                  <a:lnTo>
                    <a:pt x="1782" y="518"/>
                  </a:lnTo>
                  <a:lnTo>
                    <a:pt x="1782" y="520"/>
                  </a:lnTo>
                  <a:lnTo>
                    <a:pt x="1782" y="518"/>
                  </a:lnTo>
                  <a:lnTo>
                    <a:pt x="1782" y="520"/>
                  </a:lnTo>
                  <a:lnTo>
                    <a:pt x="1780" y="520"/>
                  </a:lnTo>
                  <a:lnTo>
                    <a:pt x="1780" y="522"/>
                  </a:lnTo>
                  <a:lnTo>
                    <a:pt x="1782" y="522"/>
                  </a:lnTo>
                  <a:lnTo>
                    <a:pt x="1782" y="524"/>
                  </a:lnTo>
                  <a:lnTo>
                    <a:pt x="1780" y="524"/>
                  </a:lnTo>
                  <a:lnTo>
                    <a:pt x="1782" y="524"/>
                  </a:lnTo>
                  <a:lnTo>
                    <a:pt x="1782" y="526"/>
                  </a:lnTo>
                  <a:lnTo>
                    <a:pt x="1782" y="528"/>
                  </a:lnTo>
                  <a:lnTo>
                    <a:pt x="1782" y="526"/>
                  </a:lnTo>
                  <a:lnTo>
                    <a:pt x="1782" y="528"/>
                  </a:lnTo>
                  <a:lnTo>
                    <a:pt x="1780" y="528"/>
                  </a:lnTo>
                  <a:lnTo>
                    <a:pt x="1782" y="528"/>
                  </a:lnTo>
                  <a:lnTo>
                    <a:pt x="1782" y="530"/>
                  </a:lnTo>
                  <a:lnTo>
                    <a:pt x="1780" y="530"/>
                  </a:lnTo>
                  <a:lnTo>
                    <a:pt x="1779" y="530"/>
                  </a:lnTo>
                  <a:lnTo>
                    <a:pt x="1780" y="530"/>
                  </a:lnTo>
                  <a:lnTo>
                    <a:pt x="1782" y="530"/>
                  </a:lnTo>
                  <a:lnTo>
                    <a:pt x="1782" y="532"/>
                  </a:lnTo>
                  <a:lnTo>
                    <a:pt x="1780" y="532"/>
                  </a:lnTo>
                  <a:lnTo>
                    <a:pt x="1779" y="532"/>
                  </a:lnTo>
                  <a:lnTo>
                    <a:pt x="1780" y="532"/>
                  </a:lnTo>
                  <a:lnTo>
                    <a:pt x="1782" y="532"/>
                  </a:lnTo>
                  <a:lnTo>
                    <a:pt x="1782" y="534"/>
                  </a:lnTo>
                  <a:lnTo>
                    <a:pt x="1780" y="534"/>
                  </a:lnTo>
                  <a:lnTo>
                    <a:pt x="1780" y="536"/>
                  </a:lnTo>
                  <a:lnTo>
                    <a:pt x="1780" y="534"/>
                  </a:lnTo>
                  <a:lnTo>
                    <a:pt x="1779" y="534"/>
                  </a:lnTo>
                  <a:lnTo>
                    <a:pt x="1779" y="536"/>
                  </a:lnTo>
                  <a:lnTo>
                    <a:pt x="1780" y="536"/>
                  </a:lnTo>
                  <a:lnTo>
                    <a:pt x="1780" y="534"/>
                  </a:lnTo>
                  <a:lnTo>
                    <a:pt x="1782" y="534"/>
                  </a:lnTo>
                  <a:lnTo>
                    <a:pt x="1782" y="536"/>
                  </a:lnTo>
                  <a:lnTo>
                    <a:pt x="1782" y="538"/>
                  </a:lnTo>
                  <a:lnTo>
                    <a:pt x="1782" y="540"/>
                  </a:lnTo>
                  <a:lnTo>
                    <a:pt x="1780" y="540"/>
                  </a:lnTo>
                  <a:lnTo>
                    <a:pt x="1780" y="541"/>
                  </a:lnTo>
                  <a:lnTo>
                    <a:pt x="1780" y="540"/>
                  </a:lnTo>
                  <a:lnTo>
                    <a:pt x="1780" y="538"/>
                  </a:lnTo>
                  <a:lnTo>
                    <a:pt x="1780" y="540"/>
                  </a:lnTo>
                  <a:lnTo>
                    <a:pt x="1779" y="540"/>
                  </a:lnTo>
                  <a:lnTo>
                    <a:pt x="1779" y="541"/>
                  </a:lnTo>
                  <a:lnTo>
                    <a:pt x="1777" y="541"/>
                  </a:lnTo>
                  <a:lnTo>
                    <a:pt x="1775" y="541"/>
                  </a:lnTo>
                  <a:lnTo>
                    <a:pt x="1777" y="541"/>
                  </a:lnTo>
                  <a:lnTo>
                    <a:pt x="1779" y="541"/>
                  </a:lnTo>
                  <a:lnTo>
                    <a:pt x="1779" y="543"/>
                  </a:lnTo>
                  <a:lnTo>
                    <a:pt x="1779" y="545"/>
                  </a:lnTo>
                  <a:lnTo>
                    <a:pt x="1777" y="545"/>
                  </a:lnTo>
                  <a:lnTo>
                    <a:pt x="1775" y="545"/>
                  </a:lnTo>
                  <a:lnTo>
                    <a:pt x="1777" y="545"/>
                  </a:lnTo>
                  <a:lnTo>
                    <a:pt x="1779" y="545"/>
                  </a:lnTo>
                  <a:lnTo>
                    <a:pt x="1779" y="547"/>
                  </a:lnTo>
                  <a:lnTo>
                    <a:pt x="1777" y="547"/>
                  </a:lnTo>
                  <a:lnTo>
                    <a:pt x="1775" y="547"/>
                  </a:lnTo>
                  <a:lnTo>
                    <a:pt x="1777" y="547"/>
                  </a:lnTo>
                  <a:lnTo>
                    <a:pt x="1779" y="547"/>
                  </a:lnTo>
                  <a:lnTo>
                    <a:pt x="1777" y="547"/>
                  </a:lnTo>
                  <a:lnTo>
                    <a:pt x="1777" y="549"/>
                  </a:lnTo>
                  <a:lnTo>
                    <a:pt x="1775" y="549"/>
                  </a:lnTo>
                  <a:lnTo>
                    <a:pt x="1773" y="549"/>
                  </a:lnTo>
                  <a:lnTo>
                    <a:pt x="1773" y="551"/>
                  </a:lnTo>
                  <a:lnTo>
                    <a:pt x="1773" y="549"/>
                  </a:lnTo>
                  <a:lnTo>
                    <a:pt x="1775" y="549"/>
                  </a:lnTo>
                  <a:lnTo>
                    <a:pt x="1777" y="549"/>
                  </a:lnTo>
                  <a:lnTo>
                    <a:pt x="1775" y="549"/>
                  </a:lnTo>
                  <a:lnTo>
                    <a:pt x="1775" y="551"/>
                  </a:lnTo>
                  <a:lnTo>
                    <a:pt x="1777" y="551"/>
                  </a:lnTo>
                  <a:lnTo>
                    <a:pt x="1777" y="549"/>
                  </a:lnTo>
                  <a:lnTo>
                    <a:pt x="1777" y="551"/>
                  </a:lnTo>
                  <a:lnTo>
                    <a:pt x="1775" y="551"/>
                  </a:lnTo>
                  <a:lnTo>
                    <a:pt x="1777" y="551"/>
                  </a:lnTo>
                  <a:lnTo>
                    <a:pt x="1775" y="551"/>
                  </a:lnTo>
                  <a:lnTo>
                    <a:pt x="1777" y="551"/>
                  </a:lnTo>
                  <a:lnTo>
                    <a:pt x="1775" y="551"/>
                  </a:lnTo>
                  <a:lnTo>
                    <a:pt x="1777" y="551"/>
                  </a:lnTo>
                  <a:lnTo>
                    <a:pt x="1777" y="553"/>
                  </a:lnTo>
                  <a:lnTo>
                    <a:pt x="1775" y="553"/>
                  </a:lnTo>
                  <a:lnTo>
                    <a:pt x="1777" y="553"/>
                  </a:lnTo>
                  <a:lnTo>
                    <a:pt x="1775" y="553"/>
                  </a:lnTo>
                  <a:lnTo>
                    <a:pt x="1775" y="555"/>
                  </a:lnTo>
                  <a:lnTo>
                    <a:pt x="1773" y="555"/>
                  </a:lnTo>
                  <a:lnTo>
                    <a:pt x="1775" y="555"/>
                  </a:lnTo>
                  <a:lnTo>
                    <a:pt x="1773" y="555"/>
                  </a:lnTo>
                  <a:lnTo>
                    <a:pt x="1773" y="553"/>
                  </a:lnTo>
                  <a:lnTo>
                    <a:pt x="1775" y="553"/>
                  </a:lnTo>
                  <a:lnTo>
                    <a:pt x="1773" y="553"/>
                  </a:lnTo>
                  <a:lnTo>
                    <a:pt x="1775" y="553"/>
                  </a:lnTo>
                  <a:lnTo>
                    <a:pt x="1773" y="553"/>
                  </a:lnTo>
                  <a:lnTo>
                    <a:pt x="1771" y="553"/>
                  </a:lnTo>
                  <a:lnTo>
                    <a:pt x="1769" y="553"/>
                  </a:lnTo>
                  <a:lnTo>
                    <a:pt x="1771" y="551"/>
                  </a:lnTo>
                  <a:lnTo>
                    <a:pt x="1769" y="551"/>
                  </a:lnTo>
                  <a:lnTo>
                    <a:pt x="1771" y="551"/>
                  </a:lnTo>
                  <a:lnTo>
                    <a:pt x="1769" y="551"/>
                  </a:lnTo>
                  <a:lnTo>
                    <a:pt x="1769" y="549"/>
                  </a:lnTo>
                  <a:lnTo>
                    <a:pt x="1769" y="551"/>
                  </a:lnTo>
                  <a:lnTo>
                    <a:pt x="1769" y="549"/>
                  </a:lnTo>
                  <a:lnTo>
                    <a:pt x="1771" y="549"/>
                  </a:lnTo>
                  <a:lnTo>
                    <a:pt x="1769" y="549"/>
                  </a:lnTo>
                  <a:lnTo>
                    <a:pt x="1771" y="549"/>
                  </a:lnTo>
                  <a:lnTo>
                    <a:pt x="1771" y="547"/>
                  </a:lnTo>
                  <a:lnTo>
                    <a:pt x="1773" y="547"/>
                  </a:lnTo>
                  <a:lnTo>
                    <a:pt x="1771" y="547"/>
                  </a:lnTo>
                  <a:lnTo>
                    <a:pt x="1771" y="549"/>
                  </a:lnTo>
                  <a:lnTo>
                    <a:pt x="1769" y="549"/>
                  </a:lnTo>
                  <a:lnTo>
                    <a:pt x="1769" y="547"/>
                  </a:lnTo>
                  <a:lnTo>
                    <a:pt x="1769" y="549"/>
                  </a:lnTo>
                  <a:lnTo>
                    <a:pt x="1767" y="549"/>
                  </a:lnTo>
                  <a:lnTo>
                    <a:pt x="1769" y="549"/>
                  </a:lnTo>
                  <a:lnTo>
                    <a:pt x="1769" y="547"/>
                  </a:lnTo>
                  <a:lnTo>
                    <a:pt x="1767" y="547"/>
                  </a:lnTo>
                  <a:lnTo>
                    <a:pt x="1769" y="547"/>
                  </a:lnTo>
                  <a:lnTo>
                    <a:pt x="1767" y="547"/>
                  </a:lnTo>
                  <a:lnTo>
                    <a:pt x="1767" y="545"/>
                  </a:lnTo>
                  <a:lnTo>
                    <a:pt x="1769" y="545"/>
                  </a:lnTo>
                  <a:lnTo>
                    <a:pt x="1767" y="545"/>
                  </a:lnTo>
                  <a:lnTo>
                    <a:pt x="1765" y="545"/>
                  </a:lnTo>
                  <a:lnTo>
                    <a:pt x="1767" y="545"/>
                  </a:lnTo>
                  <a:lnTo>
                    <a:pt x="1765" y="545"/>
                  </a:lnTo>
                  <a:lnTo>
                    <a:pt x="1765" y="543"/>
                  </a:lnTo>
                  <a:lnTo>
                    <a:pt x="1767" y="543"/>
                  </a:lnTo>
                  <a:lnTo>
                    <a:pt x="1765" y="543"/>
                  </a:lnTo>
                  <a:lnTo>
                    <a:pt x="1767" y="543"/>
                  </a:lnTo>
                  <a:lnTo>
                    <a:pt x="1765" y="543"/>
                  </a:lnTo>
                  <a:lnTo>
                    <a:pt x="1765" y="541"/>
                  </a:lnTo>
                  <a:lnTo>
                    <a:pt x="1763" y="541"/>
                  </a:lnTo>
                  <a:lnTo>
                    <a:pt x="1765" y="541"/>
                  </a:lnTo>
                  <a:lnTo>
                    <a:pt x="1765" y="540"/>
                  </a:lnTo>
                  <a:lnTo>
                    <a:pt x="1767" y="540"/>
                  </a:lnTo>
                  <a:lnTo>
                    <a:pt x="1769" y="540"/>
                  </a:lnTo>
                  <a:lnTo>
                    <a:pt x="1769" y="538"/>
                  </a:lnTo>
                  <a:lnTo>
                    <a:pt x="1771" y="538"/>
                  </a:lnTo>
                  <a:lnTo>
                    <a:pt x="1773" y="538"/>
                  </a:lnTo>
                  <a:lnTo>
                    <a:pt x="1773" y="536"/>
                  </a:lnTo>
                  <a:lnTo>
                    <a:pt x="1775" y="536"/>
                  </a:lnTo>
                  <a:lnTo>
                    <a:pt x="1773" y="536"/>
                  </a:lnTo>
                  <a:lnTo>
                    <a:pt x="1775" y="536"/>
                  </a:lnTo>
                  <a:lnTo>
                    <a:pt x="1775" y="534"/>
                  </a:lnTo>
                  <a:lnTo>
                    <a:pt x="1777" y="534"/>
                  </a:lnTo>
                  <a:lnTo>
                    <a:pt x="1775" y="534"/>
                  </a:lnTo>
                  <a:lnTo>
                    <a:pt x="1775" y="536"/>
                  </a:lnTo>
                  <a:lnTo>
                    <a:pt x="1773" y="536"/>
                  </a:lnTo>
                  <a:lnTo>
                    <a:pt x="1771" y="536"/>
                  </a:lnTo>
                  <a:lnTo>
                    <a:pt x="1771" y="538"/>
                  </a:lnTo>
                  <a:lnTo>
                    <a:pt x="1769" y="538"/>
                  </a:lnTo>
                  <a:lnTo>
                    <a:pt x="1767" y="538"/>
                  </a:lnTo>
                  <a:lnTo>
                    <a:pt x="1769" y="538"/>
                  </a:lnTo>
                  <a:lnTo>
                    <a:pt x="1769" y="536"/>
                  </a:lnTo>
                  <a:lnTo>
                    <a:pt x="1771" y="536"/>
                  </a:lnTo>
                  <a:lnTo>
                    <a:pt x="1769" y="536"/>
                  </a:lnTo>
                  <a:lnTo>
                    <a:pt x="1769" y="534"/>
                  </a:lnTo>
                  <a:lnTo>
                    <a:pt x="1769" y="536"/>
                  </a:lnTo>
                  <a:lnTo>
                    <a:pt x="1767" y="538"/>
                  </a:lnTo>
                  <a:lnTo>
                    <a:pt x="1765" y="538"/>
                  </a:lnTo>
                  <a:lnTo>
                    <a:pt x="1765" y="540"/>
                  </a:lnTo>
                  <a:lnTo>
                    <a:pt x="1763" y="540"/>
                  </a:lnTo>
                  <a:lnTo>
                    <a:pt x="1761" y="540"/>
                  </a:lnTo>
                  <a:lnTo>
                    <a:pt x="1763" y="538"/>
                  </a:lnTo>
                  <a:lnTo>
                    <a:pt x="1761" y="538"/>
                  </a:lnTo>
                  <a:lnTo>
                    <a:pt x="1763" y="538"/>
                  </a:lnTo>
                  <a:lnTo>
                    <a:pt x="1763" y="536"/>
                  </a:lnTo>
                  <a:lnTo>
                    <a:pt x="1765" y="536"/>
                  </a:lnTo>
                  <a:lnTo>
                    <a:pt x="1767" y="536"/>
                  </a:lnTo>
                  <a:lnTo>
                    <a:pt x="1767" y="534"/>
                  </a:lnTo>
                  <a:lnTo>
                    <a:pt x="1769" y="534"/>
                  </a:lnTo>
                  <a:lnTo>
                    <a:pt x="1769" y="532"/>
                  </a:lnTo>
                  <a:lnTo>
                    <a:pt x="1769" y="534"/>
                  </a:lnTo>
                  <a:lnTo>
                    <a:pt x="1767" y="534"/>
                  </a:lnTo>
                  <a:lnTo>
                    <a:pt x="1765" y="534"/>
                  </a:lnTo>
                  <a:lnTo>
                    <a:pt x="1763" y="536"/>
                  </a:lnTo>
                  <a:lnTo>
                    <a:pt x="1761" y="536"/>
                  </a:lnTo>
                  <a:lnTo>
                    <a:pt x="1759" y="536"/>
                  </a:lnTo>
                  <a:lnTo>
                    <a:pt x="1761" y="536"/>
                  </a:lnTo>
                  <a:lnTo>
                    <a:pt x="1761" y="534"/>
                  </a:lnTo>
                  <a:lnTo>
                    <a:pt x="1763" y="534"/>
                  </a:lnTo>
                  <a:lnTo>
                    <a:pt x="1765" y="534"/>
                  </a:lnTo>
                  <a:lnTo>
                    <a:pt x="1765" y="532"/>
                  </a:lnTo>
                  <a:lnTo>
                    <a:pt x="1767" y="532"/>
                  </a:lnTo>
                  <a:lnTo>
                    <a:pt x="1769" y="532"/>
                  </a:lnTo>
                  <a:lnTo>
                    <a:pt x="1767" y="532"/>
                  </a:lnTo>
                  <a:lnTo>
                    <a:pt x="1765" y="532"/>
                  </a:lnTo>
                  <a:lnTo>
                    <a:pt x="1763" y="534"/>
                  </a:lnTo>
                  <a:lnTo>
                    <a:pt x="1763" y="532"/>
                  </a:lnTo>
                  <a:lnTo>
                    <a:pt x="1765" y="532"/>
                  </a:lnTo>
                  <a:lnTo>
                    <a:pt x="1765" y="530"/>
                  </a:lnTo>
                  <a:lnTo>
                    <a:pt x="1765" y="532"/>
                  </a:lnTo>
                  <a:lnTo>
                    <a:pt x="1767" y="532"/>
                  </a:lnTo>
                  <a:lnTo>
                    <a:pt x="1767" y="530"/>
                  </a:lnTo>
                  <a:lnTo>
                    <a:pt x="1765" y="530"/>
                  </a:lnTo>
                  <a:lnTo>
                    <a:pt x="1767" y="530"/>
                  </a:lnTo>
                  <a:lnTo>
                    <a:pt x="1765" y="530"/>
                  </a:lnTo>
                  <a:lnTo>
                    <a:pt x="1763" y="530"/>
                  </a:lnTo>
                  <a:lnTo>
                    <a:pt x="1763" y="532"/>
                  </a:lnTo>
                  <a:lnTo>
                    <a:pt x="1763" y="530"/>
                  </a:lnTo>
                  <a:lnTo>
                    <a:pt x="1763" y="532"/>
                  </a:lnTo>
                  <a:lnTo>
                    <a:pt x="1761" y="532"/>
                  </a:lnTo>
                  <a:lnTo>
                    <a:pt x="1759" y="532"/>
                  </a:lnTo>
                  <a:lnTo>
                    <a:pt x="1757" y="532"/>
                  </a:lnTo>
                  <a:lnTo>
                    <a:pt x="1759" y="532"/>
                  </a:lnTo>
                  <a:lnTo>
                    <a:pt x="1757" y="532"/>
                  </a:lnTo>
                  <a:lnTo>
                    <a:pt x="1759" y="532"/>
                  </a:lnTo>
                  <a:lnTo>
                    <a:pt x="1757" y="532"/>
                  </a:lnTo>
                  <a:lnTo>
                    <a:pt x="1757" y="530"/>
                  </a:lnTo>
                  <a:lnTo>
                    <a:pt x="1757" y="532"/>
                  </a:lnTo>
                  <a:lnTo>
                    <a:pt x="1756" y="532"/>
                  </a:lnTo>
                  <a:lnTo>
                    <a:pt x="1756" y="530"/>
                  </a:lnTo>
                  <a:lnTo>
                    <a:pt x="1757" y="530"/>
                  </a:lnTo>
                  <a:lnTo>
                    <a:pt x="1756" y="530"/>
                  </a:lnTo>
                  <a:lnTo>
                    <a:pt x="1757" y="528"/>
                  </a:lnTo>
                  <a:lnTo>
                    <a:pt x="1757" y="530"/>
                  </a:lnTo>
                  <a:lnTo>
                    <a:pt x="1759" y="528"/>
                  </a:lnTo>
                  <a:lnTo>
                    <a:pt x="1757" y="528"/>
                  </a:lnTo>
                  <a:lnTo>
                    <a:pt x="1759" y="528"/>
                  </a:lnTo>
                  <a:lnTo>
                    <a:pt x="1759" y="530"/>
                  </a:lnTo>
                  <a:lnTo>
                    <a:pt x="1757" y="530"/>
                  </a:lnTo>
                  <a:lnTo>
                    <a:pt x="1759" y="530"/>
                  </a:lnTo>
                  <a:lnTo>
                    <a:pt x="1761" y="528"/>
                  </a:lnTo>
                  <a:lnTo>
                    <a:pt x="1761" y="530"/>
                  </a:lnTo>
                  <a:lnTo>
                    <a:pt x="1761" y="528"/>
                  </a:lnTo>
                  <a:lnTo>
                    <a:pt x="1763" y="528"/>
                  </a:lnTo>
                  <a:lnTo>
                    <a:pt x="1765" y="528"/>
                  </a:lnTo>
                  <a:lnTo>
                    <a:pt x="1767" y="528"/>
                  </a:lnTo>
                  <a:lnTo>
                    <a:pt x="1765" y="528"/>
                  </a:lnTo>
                  <a:lnTo>
                    <a:pt x="1763" y="528"/>
                  </a:lnTo>
                  <a:lnTo>
                    <a:pt x="1761" y="528"/>
                  </a:lnTo>
                  <a:lnTo>
                    <a:pt x="1759" y="528"/>
                  </a:lnTo>
                  <a:lnTo>
                    <a:pt x="1759" y="526"/>
                  </a:lnTo>
                  <a:lnTo>
                    <a:pt x="1757" y="526"/>
                  </a:lnTo>
                  <a:lnTo>
                    <a:pt x="1759" y="526"/>
                  </a:lnTo>
                  <a:lnTo>
                    <a:pt x="1757" y="526"/>
                  </a:lnTo>
                  <a:lnTo>
                    <a:pt x="1757" y="524"/>
                  </a:lnTo>
                  <a:lnTo>
                    <a:pt x="1759" y="524"/>
                  </a:lnTo>
                  <a:lnTo>
                    <a:pt x="1759" y="526"/>
                  </a:lnTo>
                  <a:lnTo>
                    <a:pt x="1761" y="526"/>
                  </a:lnTo>
                  <a:lnTo>
                    <a:pt x="1763" y="526"/>
                  </a:lnTo>
                  <a:lnTo>
                    <a:pt x="1761" y="526"/>
                  </a:lnTo>
                  <a:lnTo>
                    <a:pt x="1761" y="524"/>
                  </a:lnTo>
                  <a:lnTo>
                    <a:pt x="1763" y="524"/>
                  </a:lnTo>
                  <a:lnTo>
                    <a:pt x="1761" y="524"/>
                  </a:lnTo>
                  <a:lnTo>
                    <a:pt x="1763" y="524"/>
                  </a:lnTo>
                  <a:lnTo>
                    <a:pt x="1765" y="524"/>
                  </a:lnTo>
                  <a:lnTo>
                    <a:pt x="1763" y="524"/>
                  </a:lnTo>
                  <a:lnTo>
                    <a:pt x="1765" y="524"/>
                  </a:lnTo>
                  <a:lnTo>
                    <a:pt x="1763" y="524"/>
                  </a:lnTo>
                  <a:lnTo>
                    <a:pt x="1765" y="524"/>
                  </a:lnTo>
                  <a:lnTo>
                    <a:pt x="1763" y="524"/>
                  </a:lnTo>
                  <a:lnTo>
                    <a:pt x="1765" y="524"/>
                  </a:lnTo>
                  <a:lnTo>
                    <a:pt x="1767" y="524"/>
                  </a:lnTo>
                  <a:lnTo>
                    <a:pt x="1767" y="526"/>
                  </a:lnTo>
                  <a:lnTo>
                    <a:pt x="1767" y="524"/>
                  </a:lnTo>
                  <a:lnTo>
                    <a:pt x="1765" y="524"/>
                  </a:lnTo>
                  <a:lnTo>
                    <a:pt x="1765" y="522"/>
                  </a:lnTo>
                  <a:lnTo>
                    <a:pt x="1763" y="522"/>
                  </a:lnTo>
                  <a:lnTo>
                    <a:pt x="1763" y="524"/>
                  </a:lnTo>
                  <a:lnTo>
                    <a:pt x="1763" y="522"/>
                  </a:lnTo>
                  <a:lnTo>
                    <a:pt x="1761" y="522"/>
                  </a:lnTo>
                  <a:lnTo>
                    <a:pt x="1759" y="522"/>
                  </a:lnTo>
                  <a:lnTo>
                    <a:pt x="1761" y="522"/>
                  </a:lnTo>
                  <a:lnTo>
                    <a:pt x="1759" y="522"/>
                  </a:lnTo>
                  <a:lnTo>
                    <a:pt x="1759" y="520"/>
                  </a:lnTo>
                  <a:lnTo>
                    <a:pt x="1761" y="520"/>
                  </a:lnTo>
                  <a:lnTo>
                    <a:pt x="1759" y="520"/>
                  </a:lnTo>
                  <a:lnTo>
                    <a:pt x="1761" y="518"/>
                  </a:lnTo>
                  <a:lnTo>
                    <a:pt x="1763" y="518"/>
                  </a:lnTo>
                  <a:lnTo>
                    <a:pt x="1765" y="518"/>
                  </a:lnTo>
                  <a:lnTo>
                    <a:pt x="1763" y="518"/>
                  </a:lnTo>
                  <a:lnTo>
                    <a:pt x="1761" y="518"/>
                  </a:lnTo>
                  <a:lnTo>
                    <a:pt x="1759" y="518"/>
                  </a:lnTo>
                  <a:lnTo>
                    <a:pt x="1761" y="518"/>
                  </a:lnTo>
                  <a:lnTo>
                    <a:pt x="1761" y="517"/>
                  </a:lnTo>
                  <a:lnTo>
                    <a:pt x="1763" y="517"/>
                  </a:lnTo>
                  <a:lnTo>
                    <a:pt x="1763" y="515"/>
                  </a:lnTo>
                  <a:lnTo>
                    <a:pt x="1761" y="515"/>
                  </a:lnTo>
                  <a:lnTo>
                    <a:pt x="1759" y="515"/>
                  </a:lnTo>
                  <a:lnTo>
                    <a:pt x="1757" y="515"/>
                  </a:lnTo>
                  <a:lnTo>
                    <a:pt x="1756" y="515"/>
                  </a:lnTo>
                  <a:lnTo>
                    <a:pt x="1756" y="517"/>
                  </a:lnTo>
                  <a:lnTo>
                    <a:pt x="1756" y="515"/>
                  </a:lnTo>
                  <a:lnTo>
                    <a:pt x="1754" y="515"/>
                  </a:lnTo>
                  <a:lnTo>
                    <a:pt x="1756" y="515"/>
                  </a:lnTo>
                  <a:lnTo>
                    <a:pt x="1754" y="515"/>
                  </a:lnTo>
                  <a:lnTo>
                    <a:pt x="1754" y="513"/>
                  </a:lnTo>
                  <a:lnTo>
                    <a:pt x="1752" y="513"/>
                  </a:lnTo>
                  <a:lnTo>
                    <a:pt x="1752" y="511"/>
                  </a:lnTo>
                  <a:lnTo>
                    <a:pt x="1754" y="511"/>
                  </a:lnTo>
                  <a:lnTo>
                    <a:pt x="1756" y="511"/>
                  </a:lnTo>
                  <a:lnTo>
                    <a:pt x="1757" y="511"/>
                  </a:lnTo>
                  <a:lnTo>
                    <a:pt x="1759" y="511"/>
                  </a:lnTo>
                  <a:lnTo>
                    <a:pt x="1757" y="511"/>
                  </a:lnTo>
                  <a:lnTo>
                    <a:pt x="1756" y="511"/>
                  </a:lnTo>
                  <a:lnTo>
                    <a:pt x="1754" y="511"/>
                  </a:lnTo>
                  <a:lnTo>
                    <a:pt x="1756" y="511"/>
                  </a:lnTo>
                  <a:lnTo>
                    <a:pt x="1756" y="509"/>
                  </a:lnTo>
                  <a:lnTo>
                    <a:pt x="1757" y="509"/>
                  </a:lnTo>
                  <a:lnTo>
                    <a:pt x="1759" y="509"/>
                  </a:lnTo>
                  <a:lnTo>
                    <a:pt x="1759" y="507"/>
                  </a:lnTo>
                  <a:lnTo>
                    <a:pt x="1759" y="505"/>
                  </a:lnTo>
                  <a:lnTo>
                    <a:pt x="1761" y="505"/>
                  </a:lnTo>
                  <a:lnTo>
                    <a:pt x="1763" y="505"/>
                  </a:lnTo>
                  <a:lnTo>
                    <a:pt x="1765" y="503"/>
                  </a:lnTo>
                  <a:lnTo>
                    <a:pt x="1765" y="505"/>
                  </a:lnTo>
                  <a:close/>
                  <a:moveTo>
                    <a:pt x="1780" y="517"/>
                  </a:moveTo>
                  <a:lnTo>
                    <a:pt x="1779" y="517"/>
                  </a:lnTo>
                  <a:lnTo>
                    <a:pt x="1780" y="517"/>
                  </a:lnTo>
                  <a:close/>
                  <a:moveTo>
                    <a:pt x="1740" y="503"/>
                  </a:moveTo>
                  <a:lnTo>
                    <a:pt x="1740" y="505"/>
                  </a:lnTo>
                  <a:lnTo>
                    <a:pt x="1738" y="505"/>
                  </a:lnTo>
                  <a:lnTo>
                    <a:pt x="1738" y="503"/>
                  </a:lnTo>
                  <a:lnTo>
                    <a:pt x="1740" y="505"/>
                  </a:lnTo>
                  <a:lnTo>
                    <a:pt x="1740" y="503"/>
                  </a:lnTo>
                  <a:lnTo>
                    <a:pt x="1740" y="505"/>
                  </a:lnTo>
                  <a:lnTo>
                    <a:pt x="1740" y="503"/>
                  </a:lnTo>
                  <a:close/>
                  <a:moveTo>
                    <a:pt x="1761" y="503"/>
                  </a:moveTo>
                  <a:lnTo>
                    <a:pt x="1759" y="503"/>
                  </a:lnTo>
                  <a:lnTo>
                    <a:pt x="1761" y="503"/>
                  </a:lnTo>
                  <a:close/>
                  <a:moveTo>
                    <a:pt x="1736" y="501"/>
                  </a:moveTo>
                  <a:lnTo>
                    <a:pt x="1734" y="501"/>
                  </a:lnTo>
                  <a:lnTo>
                    <a:pt x="1736" y="501"/>
                  </a:lnTo>
                  <a:close/>
                  <a:moveTo>
                    <a:pt x="1053" y="501"/>
                  </a:moveTo>
                  <a:lnTo>
                    <a:pt x="1055" y="501"/>
                  </a:lnTo>
                  <a:lnTo>
                    <a:pt x="1053" y="501"/>
                  </a:lnTo>
                  <a:close/>
                  <a:moveTo>
                    <a:pt x="1756" y="499"/>
                  </a:moveTo>
                  <a:lnTo>
                    <a:pt x="1757" y="499"/>
                  </a:lnTo>
                  <a:lnTo>
                    <a:pt x="1759" y="501"/>
                  </a:lnTo>
                  <a:lnTo>
                    <a:pt x="1757" y="501"/>
                  </a:lnTo>
                  <a:lnTo>
                    <a:pt x="1756" y="501"/>
                  </a:lnTo>
                  <a:lnTo>
                    <a:pt x="1756" y="499"/>
                  </a:lnTo>
                  <a:close/>
                  <a:moveTo>
                    <a:pt x="1736" y="499"/>
                  </a:moveTo>
                  <a:lnTo>
                    <a:pt x="1738" y="499"/>
                  </a:lnTo>
                  <a:lnTo>
                    <a:pt x="1736" y="499"/>
                  </a:lnTo>
                  <a:lnTo>
                    <a:pt x="1738" y="499"/>
                  </a:lnTo>
                  <a:lnTo>
                    <a:pt x="1736" y="499"/>
                  </a:lnTo>
                  <a:lnTo>
                    <a:pt x="1736" y="501"/>
                  </a:lnTo>
                  <a:lnTo>
                    <a:pt x="1734" y="501"/>
                  </a:lnTo>
                  <a:lnTo>
                    <a:pt x="1734" y="499"/>
                  </a:lnTo>
                  <a:lnTo>
                    <a:pt x="1736" y="499"/>
                  </a:lnTo>
                  <a:close/>
                  <a:moveTo>
                    <a:pt x="1080" y="499"/>
                  </a:moveTo>
                  <a:lnTo>
                    <a:pt x="1080" y="497"/>
                  </a:lnTo>
                  <a:lnTo>
                    <a:pt x="1080" y="499"/>
                  </a:lnTo>
                  <a:close/>
                  <a:moveTo>
                    <a:pt x="1734" y="499"/>
                  </a:moveTo>
                  <a:lnTo>
                    <a:pt x="1734" y="497"/>
                  </a:lnTo>
                  <a:lnTo>
                    <a:pt x="1734" y="499"/>
                  </a:lnTo>
                  <a:close/>
                  <a:moveTo>
                    <a:pt x="1080" y="497"/>
                  </a:moveTo>
                  <a:lnTo>
                    <a:pt x="1080" y="499"/>
                  </a:lnTo>
                  <a:lnTo>
                    <a:pt x="1078" y="499"/>
                  </a:lnTo>
                  <a:lnTo>
                    <a:pt x="1078" y="497"/>
                  </a:lnTo>
                  <a:lnTo>
                    <a:pt x="1080" y="497"/>
                  </a:lnTo>
                  <a:close/>
                  <a:moveTo>
                    <a:pt x="1836" y="497"/>
                  </a:moveTo>
                  <a:lnTo>
                    <a:pt x="1834" y="497"/>
                  </a:lnTo>
                  <a:lnTo>
                    <a:pt x="1836" y="497"/>
                  </a:lnTo>
                  <a:close/>
                  <a:moveTo>
                    <a:pt x="1734" y="497"/>
                  </a:moveTo>
                  <a:lnTo>
                    <a:pt x="1732" y="497"/>
                  </a:lnTo>
                  <a:lnTo>
                    <a:pt x="1734" y="497"/>
                  </a:lnTo>
                  <a:close/>
                  <a:moveTo>
                    <a:pt x="1116" y="495"/>
                  </a:moveTo>
                  <a:lnTo>
                    <a:pt x="1116" y="497"/>
                  </a:lnTo>
                  <a:lnTo>
                    <a:pt x="1116" y="495"/>
                  </a:lnTo>
                  <a:close/>
                  <a:moveTo>
                    <a:pt x="1074" y="495"/>
                  </a:moveTo>
                  <a:lnTo>
                    <a:pt x="1072" y="497"/>
                  </a:lnTo>
                  <a:lnTo>
                    <a:pt x="1072" y="495"/>
                  </a:lnTo>
                  <a:lnTo>
                    <a:pt x="1074" y="495"/>
                  </a:lnTo>
                  <a:close/>
                  <a:moveTo>
                    <a:pt x="1118" y="495"/>
                  </a:moveTo>
                  <a:lnTo>
                    <a:pt x="1116" y="495"/>
                  </a:lnTo>
                  <a:lnTo>
                    <a:pt x="1118" y="495"/>
                  </a:lnTo>
                  <a:close/>
                  <a:moveTo>
                    <a:pt x="1116" y="495"/>
                  </a:moveTo>
                  <a:lnTo>
                    <a:pt x="1116" y="497"/>
                  </a:lnTo>
                  <a:lnTo>
                    <a:pt x="1116" y="495"/>
                  </a:lnTo>
                  <a:close/>
                  <a:moveTo>
                    <a:pt x="1819" y="497"/>
                  </a:moveTo>
                  <a:lnTo>
                    <a:pt x="1819" y="495"/>
                  </a:lnTo>
                  <a:lnTo>
                    <a:pt x="1821" y="495"/>
                  </a:lnTo>
                  <a:lnTo>
                    <a:pt x="1821" y="497"/>
                  </a:lnTo>
                  <a:lnTo>
                    <a:pt x="1819" y="497"/>
                  </a:lnTo>
                  <a:close/>
                  <a:moveTo>
                    <a:pt x="1122" y="495"/>
                  </a:moveTo>
                  <a:lnTo>
                    <a:pt x="1124" y="495"/>
                  </a:lnTo>
                  <a:lnTo>
                    <a:pt x="1122" y="495"/>
                  </a:lnTo>
                  <a:lnTo>
                    <a:pt x="1122" y="497"/>
                  </a:lnTo>
                  <a:lnTo>
                    <a:pt x="1120" y="497"/>
                  </a:lnTo>
                  <a:lnTo>
                    <a:pt x="1120" y="495"/>
                  </a:lnTo>
                  <a:lnTo>
                    <a:pt x="1122" y="495"/>
                  </a:lnTo>
                  <a:lnTo>
                    <a:pt x="1122" y="497"/>
                  </a:lnTo>
                  <a:lnTo>
                    <a:pt x="1122" y="495"/>
                  </a:lnTo>
                  <a:close/>
                  <a:moveTo>
                    <a:pt x="1120" y="495"/>
                  </a:moveTo>
                  <a:lnTo>
                    <a:pt x="1120" y="497"/>
                  </a:lnTo>
                  <a:lnTo>
                    <a:pt x="1118" y="497"/>
                  </a:lnTo>
                  <a:lnTo>
                    <a:pt x="1118" y="495"/>
                  </a:lnTo>
                  <a:lnTo>
                    <a:pt x="1120" y="495"/>
                  </a:lnTo>
                  <a:close/>
                  <a:moveTo>
                    <a:pt x="1729" y="493"/>
                  </a:moveTo>
                  <a:lnTo>
                    <a:pt x="1727" y="493"/>
                  </a:lnTo>
                  <a:lnTo>
                    <a:pt x="1729" y="492"/>
                  </a:lnTo>
                  <a:lnTo>
                    <a:pt x="1729" y="493"/>
                  </a:lnTo>
                  <a:close/>
                  <a:moveTo>
                    <a:pt x="1815" y="492"/>
                  </a:moveTo>
                  <a:lnTo>
                    <a:pt x="1815" y="493"/>
                  </a:lnTo>
                  <a:lnTo>
                    <a:pt x="1817" y="493"/>
                  </a:lnTo>
                  <a:lnTo>
                    <a:pt x="1817" y="495"/>
                  </a:lnTo>
                  <a:lnTo>
                    <a:pt x="1819" y="495"/>
                  </a:lnTo>
                  <a:lnTo>
                    <a:pt x="1817" y="495"/>
                  </a:lnTo>
                  <a:lnTo>
                    <a:pt x="1817" y="497"/>
                  </a:lnTo>
                  <a:lnTo>
                    <a:pt x="1817" y="495"/>
                  </a:lnTo>
                  <a:lnTo>
                    <a:pt x="1815" y="495"/>
                  </a:lnTo>
                  <a:lnTo>
                    <a:pt x="1815" y="493"/>
                  </a:lnTo>
                  <a:lnTo>
                    <a:pt x="1817" y="493"/>
                  </a:lnTo>
                  <a:lnTo>
                    <a:pt x="1815" y="493"/>
                  </a:lnTo>
                  <a:lnTo>
                    <a:pt x="1815" y="492"/>
                  </a:lnTo>
                  <a:close/>
                  <a:moveTo>
                    <a:pt x="1817" y="492"/>
                  </a:moveTo>
                  <a:lnTo>
                    <a:pt x="1819" y="492"/>
                  </a:lnTo>
                  <a:lnTo>
                    <a:pt x="1817" y="492"/>
                  </a:lnTo>
                  <a:lnTo>
                    <a:pt x="1819" y="492"/>
                  </a:lnTo>
                  <a:lnTo>
                    <a:pt x="1817" y="492"/>
                  </a:lnTo>
                  <a:close/>
                  <a:moveTo>
                    <a:pt x="1815" y="490"/>
                  </a:moveTo>
                  <a:lnTo>
                    <a:pt x="1817" y="490"/>
                  </a:lnTo>
                  <a:lnTo>
                    <a:pt x="1817" y="492"/>
                  </a:lnTo>
                  <a:lnTo>
                    <a:pt x="1815" y="492"/>
                  </a:lnTo>
                  <a:lnTo>
                    <a:pt x="1813" y="492"/>
                  </a:lnTo>
                  <a:lnTo>
                    <a:pt x="1813" y="490"/>
                  </a:lnTo>
                  <a:lnTo>
                    <a:pt x="1815" y="490"/>
                  </a:lnTo>
                  <a:close/>
                  <a:moveTo>
                    <a:pt x="1093" y="490"/>
                  </a:moveTo>
                  <a:lnTo>
                    <a:pt x="1091" y="490"/>
                  </a:lnTo>
                  <a:lnTo>
                    <a:pt x="1093" y="490"/>
                  </a:lnTo>
                  <a:close/>
                  <a:moveTo>
                    <a:pt x="1093" y="490"/>
                  </a:moveTo>
                  <a:lnTo>
                    <a:pt x="1095" y="490"/>
                  </a:lnTo>
                  <a:lnTo>
                    <a:pt x="1093" y="490"/>
                  </a:lnTo>
                  <a:lnTo>
                    <a:pt x="1095" y="490"/>
                  </a:lnTo>
                  <a:lnTo>
                    <a:pt x="1093" y="490"/>
                  </a:lnTo>
                  <a:close/>
                  <a:moveTo>
                    <a:pt x="1118" y="490"/>
                  </a:moveTo>
                  <a:lnTo>
                    <a:pt x="1116" y="490"/>
                  </a:lnTo>
                  <a:lnTo>
                    <a:pt x="1118" y="490"/>
                  </a:lnTo>
                  <a:lnTo>
                    <a:pt x="1118" y="492"/>
                  </a:lnTo>
                  <a:lnTo>
                    <a:pt x="1118" y="490"/>
                  </a:lnTo>
                  <a:lnTo>
                    <a:pt x="1118" y="492"/>
                  </a:lnTo>
                  <a:lnTo>
                    <a:pt x="1120" y="492"/>
                  </a:lnTo>
                  <a:lnTo>
                    <a:pt x="1122" y="492"/>
                  </a:lnTo>
                  <a:lnTo>
                    <a:pt x="1120" y="492"/>
                  </a:lnTo>
                  <a:lnTo>
                    <a:pt x="1118" y="492"/>
                  </a:lnTo>
                  <a:lnTo>
                    <a:pt x="1116" y="492"/>
                  </a:lnTo>
                  <a:lnTo>
                    <a:pt x="1114" y="492"/>
                  </a:lnTo>
                  <a:lnTo>
                    <a:pt x="1114" y="490"/>
                  </a:lnTo>
                  <a:lnTo>
                    <a:pt x="1116" y="490"/>
                  </a:lnTo>
                  <a:lnTo>
                    <a:pt x="1118" y="490"/>
                  </a:lnTo>
                  <a:close/>
                  <a:moveTo>
                    <a:pt x="1078" y="490"/>
                  </a:moveTo>
                  <a:lnTo>
                    <a:pt x="1080" y="490"/>
                  </a:lnTo>
                  <a:lnTo>
                    <a:pt x="1081" y="490"/>
                  </a:lnTo>
                  <a:lnTo>
                    <a:pt x="1081" y="492"/>
                  </a:lnTo>
                  <a:lnTo>
                    <a:pt x="1083" y="492"/>
                  </a:lnTo>
                  <a:lnTo>
                    <a:pt x="1085" y="492"/>
                  </a:lnTo>
                  <a:lnTo>
                    <a:pt x="1085" y="493"/>
                  </a:lnTo>
                  <a:lnTo>
                    <a:pt x="1085" y="495"/>
                  </a:lnTo>
                  <a:lnTo>
                    <a:pt x="1083" y="495"/>
                  </a:lnTo>
                  <a:lnTo>
                    <a:pt x="1081" y="495"/>
                  </a:lnTo>
                  <a:lnTo>
                    <a:pt x="1081" y="493"/>
                  </a:lnTo>
                  <a:lnTo>
                    <a:pt x="1080" y="493"/>
                  </a:lnTo>
                  <a:lnTo>
                    <a:pt x="1078" y="493"/>
                  </a:lnTo>
                  <a:lnTo>
                    <a:pt x="1078" y="492"/>
                  </a:lnTo>
                  <a:lnTo>
                    <a:pt x="1076" y="492"/>
                  </a:lnTo>
                  <a:lnTo>
                    <a:pt x="1074" y="492"/>
                  </a:lnTo>
                  <a:lnTo>
                    <a:pt x="1074" y="490"/>
                  </a:lnTo>
                  <a:lnTo>
                    <a:pt x="1076" y="490"/>
                  </a:lnTo>
                  <a:lnTo>
                    <a:pt x="1078" y="490"/>
                  </a:lnTo>
                  <a:close/>
                  <a:moveTo>
                    <a:pt x="1106" y="488"/>
                  </a:moveTo>
                  <a:lnTo>
                    <a:pt x="1106" y="490"/>
                  </a:lnTo>
                  <a:lnTo>
                    <a:pt x="1105" y="490"/>
                  </a:lnTo>
                  <a:lnTo>
                    <a:pt x="1105" y="492"/>
                  </a:lnTo>
                  <a:lnTo>
                    <a:pt x="1103" y="492"/>
                  </a:lnTo>
                  <a:lnTo>
                    <a:pt x="1103" y="490"/>
                  </a:lnTo>
                  <a:lnTo>
                    <a:pt x="1101" y="490"/>
                  </a:lnTo>
                  <a:lnTo>
                    <a:pt x="1103" y="490"/>
                  </a:lnTo>
                  <a:lnTo>
                    <a:pt x="1105" y="488"/>
                  </a:lnTo>
                  <a:lnTo>
                    <a:pt x="1105" y="490"/>
                  </a:lnTo>
                  <a:lnTo>
                    <a:pt x="1105" y="488"/>
                  </a:lnTo>
                  <a:lnTo>
                    <a:pt x="1105" y="490"/>
                  </a:lnTo>
                  <a:lnTo>
                    <a:pt x="1106" y="490"/>
                  </a:lnTo>
                  <a:lnTo>
                    <a:pt x="1106" y="488"/>
                  </a:lnTo>
                  <a:close/>
                  <a:moveTo>
                    <a:pt x="1085" y="488"/>
                  </a:moveTo>
                  <a:lnTo>
                    <a:pt x="1087" y="488"/>
                  </a:lnTo>
                  <a:lnTo>
                    <a:pt x="1087" y="490"/>
                  </a:lnTo>
                  <a:lnTo>
                    <a:pt x="1089" y="490"/>
                  </a:lnTo>
                  <a:lnTo>
                    <a:pt x="1091" y="490"/>
                  </a:lnTo>
                  <a:lnTo>
                    <a:pt x="1093" y="490"/>
                  </a:lnTo>
                  <a:lnTo>
                    <a:pt x="1095" y="490"/>
                  </a:lnTo>
                  <a:lnTo>
                    <a:pt x="1095" y="492"/>
                  </a:lnTo>
                  <a:lnTo>
                    <a:pt x="1095" y="490"/>
                  </a:lnTo>
                  <a:lnTo>
                    <a:pt x="1097" y="490"/>
                  </a:lnTo>
                  <a:lnTo>
                    <a:pt x="1099" y="490"/>
                  </a:lnTo>
                  <a:lnTo>
                    <a:pt x="1101" y="490"/>
                  </a:lnTo>
                  <a:lnTo>
                    <a:pt x="1101" y="492"/>
                  </a:lnTo>
                  <a:lnTo>
                    <a:pt x="1103" y="492"/>
                  </a:lnTo>
                  <a:lnTo>
                    <a:pt x="1101" y="492"/>
                  </a:lnTo>
                  <a:lnTo>
                    <a:pt x="1101" y="493"/>
                  </a:lnTo>
                  <a:lnTo>
                    <a:pt x="1099" y="493"/>
                  </a:lnTo>
                  <a:lnTo>
                    <a:pt x="1101" y="493"/>
                  </a:lnTo>
                  <a:lnTo>
                    <a:pt x="1099" y="493"/>
                  </a:lnTo>
                  <a:lnTo>
                    <a:pt x="1097" y="493"/>
                  </a:lnTo>
                  <a:lnTo>
                    <a:pt x="1097" y="495"/>
                  </a:lnTo>
                  <a:lnTo>
                    <a:pt x="1097" y="497"/>
                  </a:lnTo>
                  <a:lnTo>
                    <a:pt x="1099" y="497"/>
                  </a:lnTo>
                  <a:lnTo>
                    <a:pt x="1099" y="495"/>
                  </a:lnTo>
                  <a:lnTo>
                    <a:pt x="1101" y="493"/>
                  </a:lnTo>
                  <a:lnTo>
                    <a:pt x="1103" y="493"/>
                  </a:lnTo>
                  <a:lnTo>
                    <a:pt x="1103" y="495"/>
                  </a:lnTo>
                  <a:lnTo>
                    <a:pt x="1105" y="495"/>
                  </a:lnTo>
                  <a:lnTo>
                    <a:pt x="1105" y="493"/>
                  </a:lnTo>
                  <a:lnTo>
                    <a:pt x="1106" y="493"/>
                  </a:lnTo>
                  <a:lnTo>
                    <a:pt x="1106" y="492"/>
                  </a:lnTo>
                  <a:lnTo>
                    <a:pt x="1106" y="493"/>
                  </a:lnTo>
                  <a:lnTo>
                    <a:pt x="1108" y="493"/>
                  </a:lnTo>
                  <a:lnTo>
                    <a:pt x="1108" y="492"/>
                  </a:lnTo>
                  <a:lnTo>
                    <a:pt x="1110" y="492"/>
                  </a:lnTo>
                  <a:lnTo>
                    <a:pt x="1112" y="492"/>
                  </a:lnTo>
                  <a:lnTo>
                    <a:pt x="1114" y="492"/>
                  </a:lnTo>
                  <a:lnTo>
                    <a:pt x="1116" y="492"/>
                  </a:lnTo>
                  <a:lnTo>
                    <a:pt x="1114" y="492"/>
                  </a:lnTo>
                  <a:lnTo>
                    <a:pt x="1116" y="492"/>
                  </a:lnTo>
                  <a:lnTo>
                    <a:pt x="1116" y="493"/>
                  </a:lnTo>
                  <a:lnTo>
                    <a:pt x="1118" y="493"/>
                  </a:lnTo>
                  <a:lnTo>
                    <a:pt x="1116" y="493"/>
                  </a:lnTo>
                  <a:lnTo>
                    <a:pt x="1116" y="495"/>
                  </a:lnTo>
                  <a:lnTo>
                    <a:pt x="1118" y="495"/>
                  </a:lnTo>
                  <a:lnTo>
                    <a:pt x="1118" y="493"/>
                  </a:lnTo>
                  <a:lnTo>
                    <a:pt x="1120" y="493"/>
                  </a:lnTo>
                  <a:lnTo>
                    <a:pt x="1118" y="493"/>
                  </a:lnTo>
                  <a:lnTo>
                    <a:pt x="1118" y="495"/>
                  </a:lnTo>
                  <a:lnTo>
                    <a:pt x="1120" y="495"/>
                  </a:lnTo>
                  <a:lnTo>
                    <a:pt x="1118" y="495"/>
                  </a:lnTo>
                  <a:lnTo>
                    <a:pt x="1116" y="495"/>
                  </a:lnTo>
                  <a:lnTo>
                    <a:pt x="1114" y="495"/>
                  </a:lnTo>
                  <a:lnTo>
                    <a:pt x="1114" y="497"/>
                  </a:lnTo>
                  <a:lnTo>
                    <a:pt x="1114" y="495"/>
                  </a:lnTo>
                  <a:lnTo>
                    <a:pt x="1114" y="497"/>
                  </a:lnTo>
                  <a:lnTo>
                    <a:pt x="1112" y="497"/>
                  </a:lnTo>
                  <a:lnTo>
                    <a:pt x="1112" y="495"/>
                  </a:lnTo>
                  <a:lnTo>
                    <a:pt x="1110" y="495"/>
                  </a:lnTo>
                  <a:lnTo>
                    <a:pt x="1110" y="497"/>
                  </a:lnTo>
                  <a:lnTo>
                    <a:pt x="1110" y="495"/>
                  </a:lnTo>
                  <a:lnTo>
                    <a:pt x="1112" y="495"/>
                  </a:lnTo>
                  <a:lnTo>
                    <a:pt x="1112" y="497"/>
                  </a:lnTo>
                  <a:lnTo>
                    <a:pt x="1110" y="497"/>
                  </a:lnTo>
                  <a:lnTo>
                    <a:pt x="1110" y="499"/>
                  </a:lnTo>
                  <a:lnTo>
                    <a:pt x="1110" y="497"/>
                  </a:lnTo>
                  <a:lnTo>
                    <a:pt x="1112" y="497"/>
                  </a:lnTo>
                  <a:lnTo>
                    <a:pt x="1110" y="497"/>
                  </a:lnTo>
                  <a:lnTo>
                    <a:pt x="1110" y="499"/>
                  </a:lnTo>
                  <a:lnTo>
                    <a:pt x="1108" y="499"/>
                  </a:lnTo>
                  <a:lnTo>
                    <a:pt x="1110" y="499"/>
                  </a:lnTo>
                  <a:lnTo>
                    <a:pt x="1108" y="499"/>
                  </a:lnTo>
                  <a:lnTo>
                    <a:pt x="1110" y="499"/>
                  </a:lnTo>
                  <a:lnTo>
                    <a:pt x="1108" y="499"/>
                  </a:lnTo>
                  <a:lnTo>
                    <a:pt x="1110" y="499"/>
                  </a:lnTo>
                  <a:lnTo>
                    <a:pt x="1112" y="499"/>
                  </a:lnTo>
                  <a:lnTo>
                    <a:pt x="1112" y="497"/>
                  </a:lnTo>
                  <a:lnTo>
                    <a:pt x="1114" y="497"/>
                  </a:lnTo>
                  <a:lnTo>
                    <a:pt x="1114" y="499"/>
                  </a:lnTo>
                  <a:lnTo>
                    <a:pt x="1112" y="499"/>
                  </a:lnTo>
                  <a:lnTo>
                    <a:pt x="1112" y="501"/>
                  </a:lnTo>
                  <a:lnTo>
                    <a:pt x="1110" y="501"/>
                  </a:lnTo>
                  <a:lnTo>
                    <a:pt x="1108" y="501"/>
                  </a:lnTo>
                  <a:lnTo>
                    <a:pt x="1110" y="501"/>
                  </a:lnTo>
                  <a:lnTo>
                    <a:pt x="1112" y="501"/>
                  </a:lnTo>
                  <a:lnTo>
                    <a:pt x="1112" y="499"/>
                  </a:lnTo>
                  <a:lnTo>
                    <a:pt x="1114" y="499"/>
                  </a:lnTo>
                  <a:lnTo>
                    <a:pt x="1116" y="499"/>
                  </a:lnTo>
                  <a:lnTo>
                    <a:pt x="1114" y="499"/>
                  </a:lnTo>
                  <a:lnTo>
                    <a:pt x="1114" y="501"/>
                  </a:lnTo>
                  <a:lnTo>
                    <a:pt x="1112" y="501"/>
                  </a:lnTo>
                  <a:lnTo>
                    <a:pt x="1114" y="501"/>
                  </a:lnTo>
                  <a:lnTo>
                    <a:pt x="1112" y="501"/>
                  </a:lnTo>
                  <a:lnTo>
                    <a:pt x="1112" y="503"/>
                  </a:lnTo>
                  <a:lnTo>
                    <a:pt x="1110" y="503"/>
                  </a:lnTo>
                  <a:lnTo>
                    <a:pt x="1112" y="503"/>
                  </a:lnTo>
                  <a:lnTo>
                    <a:pt x="1114" y="503"/>
                  </a:lnTo>
                  <a:lnTo>
                    <a:pt x="1114" y="501"/>
                  </a:lnTo>
                  <a:lnTo>
                    <a:pt x="1116" y="501"/>
                  </a:lnTo>
                  <a:lnTo>
                    <a:pt x="1118" y="501"/>
                  </a:lnTo>
                  <a:lnTo>
                    <a:pt x="1116" y="501"/>
                  </a:lnTo>
                  <a:lnTo>
                    <a:pt x="1118" y="501"/>
                  </a:lnTo>
                  <a:lnTo>
                    <a:pt x="1120" y="501"/>
                  </a:lnTo>
                  <a:lnTo>
                    <a:pt x="1120" y="503"/>
                  </a:lnTo>
                  <a:lnTo>
                    <a:pt x="1120" y="501"/>
                  </a:lnTo>
                  <a:lnTo>
                    <a:pt x="1122" y="501"/>
                  </a:lnTo>
                  <a:lnTo>
                    <a:pt x="1124" y="501"/>
                  </a:lnTo>
                  <a:lnTo>
                    <a:pt x="1124" y="503"/>
                  </a:lnTo>
                  <a:lnTo>
                    <a:pt x="1122" y="503"/>
                  </a:lnTo>
                  <a:lnTo>
                    <a:pt x="1120" y="503"/>
                  </a:lnTo>
                  <a:lnTo>
                    <a:pt x="1120" y="505"/>
                  </a:lnTo>
                  <a:lnTo>
                    <a:pt x="1118" y="505"/>
                  </a:lnTo>
                  <a:lnTo>
                    <a:pt x="1116" y="505"/>
                  </a:lnTo>
                  <a:lnTo>
                    <a:pt x="1116" y="507"/>
                  </a:lnTo>
                  <a:lnTo>
                    <a:pt x="1114" y="507"/>
                  </a:lnTo>
                  <a:lnTo>
                    <a:pt x="1114" y="509"/>
                  </a:lnTo>
                  <a:lnTo>
                    <a:pt x="1112" y="509"/>
                  </a:lnTo>
                  <a:lnTo>
                    <a:pt x="1110" y="509"/>
                  </a:lnTo>
                  <a:lnTo>
                    <a:pt x="1108" y="509"/>
                  </a:lnTo>
                  <a:lnTo>
                    <a:pt x="1110" y="509"/>
                  </a:lnTo>
                  <a:lnTo>
                    <a:pt x="1110" y="507"/>
                  </a:lnTo>
                  <a:lnTo>
                    <a:pt x="1108" y="507"/>
                  </a:lnTo>
                  <a:lnTo>
                    <a:pt x="1108" y="509"/>
                  </a:lnTo>
                  <a:lnTo>
                    <a:pt x="1106" y="509"/>
                  </a:lnTo>
                  <a:lnTo>
                    <a:pt x="1105" y="509"/>
                  </a:lnTo>
                  <a:lnTo>
                    <a:pt x="1105" y="507"/>
                  </a:lnTo>
                  <a:lnTo>
                    <a:pt x="1103" y="507"/>
                  </a:lnTo>
                  <a:lnTo>
                    <a:pt x="1101" y="507"/>
                  </a:lnTo>
                  <a:lnTo>
                    <a:pt x="1099" y="507"/>
                  </a:lnTo>
                  <a:lnTo>
                    <a:pt x="1097" y="507"/>
                  </a:lnTo>
                  <a:lnTo>
                    <a:pt x="1095" y="507"/>
                  </a:lnTo>
                  <a:lnTo>
                    <a:pt x="1095" y="505"/>
                  </a:lnTo>
                  <a:lnTo>
                    <a:pt x="1093" y="505"/>
                  </a:lnTo>
                  <a:lnTo>
                    <a:pt x="1093" y="507"/>
                  </a:lnTo>
                  <a:lnTo>
                    <a:pt x="1093" y="505"/>
                  </a:lnTo>
                  <a:lnTo>
                    <a:pt x="1091" y="505"/>
                  </a:lnTo>
                  <a:lnTo>
                    <a:pt x="1091" y="507"/>
                  </a:lnTo>
                  <a:lnTo>
                    <a:pt x="1093" y="507"/>
                  </a:lnTo>
                  <a:lnTo>
                    <a:pt x="1091" y="507"/>
                  </a:lnTo>
                  <a:lnTo>
                    <a:pt x="1089" y="507"/>
                  </a:lnTo>
                  <a:lnTo>
                    <a:pt x="1087" y="507"/>
                  </a:lnTo>
                  <a:lnTo>
                    <a:pt x="1089" y="507"/>
                  </a:lnTo>
                  <a:lnTo>
                    <a:pt x="1089" y="509"/>
                  </a:lnTo>
                  <a:lnTo>
                    <a:pt x="1087" y="509"/>
                  </a:lnTo>
                  <a:lnTo>
                    <a:pt x="1089" y="509"/>
                  </a:lnTo>
                  <a:lnTo>
                    <a:pt x="1089" y="507"/>
                  </a:lnTo>
                  <a:lnTo>
                    <a:pt x="1091" y="507"/>
                  </a:lnTo>
                  <a:lnTo>
                    <a:pt x="1093" y="507"/>
                  </a:lnTo>
                  <a:lnTo>
                    <a:pt x="1095" y="507"/>
                  </a:lnTo>
                  <a:lnTo>
                    <a:pt x="1097" y="507"/>
                  </a:lnTo>
                  <a:lnTo>
                    <a:pt x="1099" y="507"/>
                  </a:lnTo>
                  <a:lnTo>
                    <a:pt x="1099" y="509"/>
                  </a:lnTo>
                  <a:lnTo>
                    <a:pt x="1101" y="509"/>
                  </a:lnTo>
                  <a:lnTo>
                    <a:pt x="1103" y="509"/>
                  </a:lnTo>
                  <a:lnTo>
                    <a:pt x="1103" y="511"/>
                  </a:lnTo>
                  <a:lnTo>
                    <a:pt x="1101" y="513"/>
                  </a:lnTo>
                  <a:lnTo>
                    <a:pt x="1099" y="513"/>
                  </a:lnTo>
                  <a:lnTo>
                    <a:pt x="1099" y="515"/>
                  </a:lnTo>
                  <a:lnTo>
                    <a:pt x="1097" y="515"/>
                  </a:lnTo>
                  <a:lnTo>
                    <a:pt x="1097" y="513"/>
                  </a:lnTo>
                  <a:lnTo>
                    <a:pt x="1095" y="513"/>
                  </a:lnTo>
                  <a:lnTo>
                    <a:pt x="1095" y="515"/>
                  </a:lnTo>
                  <a:lnTo>
                    <a:pt x="1093" y="515"/>
                  </a:lnTo>
                  <a:lnTo>
                    <a:pt x="1091" y="515"/>
                  </a:lnTo>
                  <a:lnTo>
                    <a:pt x="1093" y="515"/>
                  </a:lnTo>
                  <a:lnTo>
                    <a:pt x="1093" y="513"/>
                  </a:lnTo>
                  <a:lnTo>
                    <a:pt x="1091" y="513"/>
                  </a:lnTo>
                  <a:lnTo>
                    <a:pt x="1091" y="515"/>
                  </a:lnTo>
                  <a:lnTo>
                    <a:pt x="1091" y="513"/>
                  </a:lnTo>
                  <a:lnTo>
                    <a:pt x="1089" y="513"/>
                  </a:lnTo>
                  <a:lnTo>
                    <a:pt x="1091" y="513"/>
                  </a:lnTo>
                  <a:lnTo>
                    <a:pt x="1093" y="513"/>
                  </a:lnTo>
                  <a:lnTo>
                    <a:pt x="1091" y="513"/>
                  </a:lnTo>
                  <a:lnTo>
                    <a:pt x="1089" y="513"/>
                  </a:lnTo>
                  <a:lnTo>
                    <a:pt x="1087" y="513"/>
                  </a:lnTo>
                  <a:lnTo>
                    <a:pt x="1085" y="513"/>
                  </a:lnTo>
                  <a:lnTo>
                    <a:pt x="1083" y="513"/>
                  </a:lnTo>
                  <a:lnTo>
                    <a:pt x="1081" y="513"/>
                  </a:lnTo>
                  <a:lnTo>
                    <a:pt x="1081" y="511"/>
                  </a:lnTo>
                  <a:lnTo>
                    <a:pt x="1081" y="513"/>
                  </a:lnTo>
                  <a:lnTo>
                    <a:pt x="1080" y="513"/>
                  </a:lnTo>
                  <a:lnTo>
                    <a:pt x="1081" y="513"/>
                  </a:lnTo>
                  <a:lnTo>
                    <a:pt x="1081" y="515"/>
                  </a:lnTo>
                  <a:lnTo>
                    <a:pt x="1083" y="515"/>
                  </a:lnTo>
                  <a:lnTo>
                    <a:pt x="1085" y="515"/>
                  </a:lnTo>
                  <a:lnTo>
                    <a:pt x="1085" y="513"/>
                  </a:lnTo>
                  <a:lnTo>
                    <a:pt x="1085" y="515"/>
                  </a:lnTo>
                  <a:lnTo>
                    <a:pt x="1087" y="515"/>
                  </a:lnTo>
                  <a:lnTo>
                    <a:pt x="1087" y="517"/>
                  </a:lnTo>
                  <a:lnTo>
                    <a:pt x="1085" y="517"/>
                  </a:lnTo>
                  <a:lnTo>
                    <a:pt x="1083" y="517"/>
                  </a:lnTo>
                  <a:lnTo>
                    <a:pt x="1081" y="517"/>
                  </a:lnTo>
                  <a:lnTo>
                    <a:pt x="1080" y="517"/>
                  </a:lnTo>
                  <a:lnTo>
                    <a:pt x="1078" y="517"/>
                  </a:lnTo>
                  <a:lnTo>
                    <a:pt x="1076" y="517"/>
                  </a:lnTo>
                  <a:lnTo>
                    <a:pt x="1074" y="517"/>
                  </a:lnTo>
                  <a:lnTo>
                    <a:pt x="1074" y="518"/>
                  </a:lnTo>
                  <a:lnTo>
                    <a:pt x="1072" y="518"/>
                  </a:lnTo>
                  <a:lnTo>
                    <a:pt x="1072" y="517"/>
                  </a:lnTo>
                  <a:lnTo>
                    <a:pt x="1070" y="517"/>
                  </a:lnTo>
                  <a:lnTo>
                    <a:pt x="1070" y="518"/>
                  </a:lnTo>
                  <a:lnTo>
                    <a:pt x="1068" y="518"/>
                  </a:lnTo>
                  <a:lnTo>
                    <a:pt x="1068" y="520"/>
                  </a:lnTo>
                  <a:lnTo>
                    <a:pt x="1066" y="520"/>
                  </a:lnTo>
                  <a:lnTo>
                    <a:pt x="1066" y="518"/>
                  </a:lnTo>
                  <a:lnTo>
                    <a:pt x="1064" y="518"/>
                  </a:lnTo>
                  <a:lnTo>
                    <a:pt x="1066" y="518"/>
                  </a:lnTo>
                  <a:lnTo>
                    <a:pt x="1064" y="518"/>
                  </a:lnTo>
                  <a:lnTo>
                    <a:pt x="1064" y="520"/>
                  </a:lnTo>
                  <a:lnTo>
                    <a:pt x="1064" y="522"/>
                  </a:lnTo>
                  <a:lnTo>
                    <a:pt x="1062" y="522"/>
                  </a:lnTo>
                  <a:lnTo>
                    <a:pt x="1062" y="520"/>
                  </a:lnTo>
                  <a:lnTo>
                    <a:pt x="1060" y="520"/>
                  </a:lnTo>
                  <a:lnTo>
                    <a:pt x="1060" y="522"/>
                  </a:lnTo>
                  <a:lnTo>
                    <a:pt x="1058" y="522"/>
                  </a:lnTo>
                  <a:lnTo>
                    <a:pt x="1058" y="520"/>
                  </a:lnTo>
                  <a:lnTo>
                    <a:pt x="1058" y="522"/>
                  </a:lnTo>
                  <a:lnTo>
                    <a:pt x="1057" y="522"/>
                  </a:lnTo>
                  <a:lnTo>
                    <a:pt x="1055" y="522"/>
                  </a:lnTo>
                  <a:lnTo>
                    <a:pt x="1057" y="522"/>
                  </a:lnTo>
                  <a:lnTo>
                    <a:pt x="1058" y="522"/>
                  </a:lnTo>
                  <a:lnTo>
                    <a:pt x="1060" y="522"/>
                  </a:lnTo>
                  <a:lnTo>
                    <a:pt x="1060" y="524"/>
                  </a:lnTo>
                  <a:lnTo>
                    <a:pt x="1058" y="524"/>
                  </a:lnTo>
                  <a:lnTo>
                    <a:pt x="1060" y="524"/>
                  </a:lnTo>
                  <a:lnTo>
                    <a:pt x="1058" y="524"/>
                  </a:lnTo>
                  <a:lnTo>
                    <a:pt x="1057" y="524"/>
                  </a:lnTo>
                  <a:lnTo>
                    <a:pt x="1058" y="524"/>
                  </a:lnTo>
                  <a:lnTo>
                    <a:pt x="1060" y="524"/>
                  </a:lnTo>
                  <a:lnTo>
                    <a:pt x="1062" y="524"/>
                  </a:lnTo>
                  <a:lnTo>
                    <a:pt x="1060" y="524"/>
                  </a:lnTo>
                  <a:lnTo>
                    <a:pt x="1060" y="526"/>
                  </a:lnTo>
                  <a:lnTo>
                    <a:pt x="1058" y="526"/>
                  </a:lnTo>
                  <a:lnTo>
                    <a:pt x="1057" y="526"/>
                  </a:lnTo>
                  <a:lnTo>
                    <a:pt x="1055" y="526"/>
                  </a:lnTo>
                  <a:lnTo>
                    <a:pt x="1057" y="526"/>
                  </a:lnTo>
                  <a:lnTo>
                    <a:pt x="1055" y="526"/>
                  </a:lnTo>
                  <a:lnTo>
                    <a:pt x="1055" y="528"/>
                  </a:lnTo>
                  <a:lnTo>
                    <a:pt x="1053" y="528"/>
                  </a:lnTo>
                  <a:lnTo>
                    <a:pt x="1051" y="528"/>
                  </a:lnTo>
                  <a:lnTo>
                    <a:pt x="1051" y="530"/>
                  </a:lnTo>
                  <a:lnTo>
                    <a:pt x="1053" y="530"/>
                  </a:lnTo>
                  <a:lnTo>
                    <a:pt x="1053" y="528"/>
                  </a:lnTo>
                  <a:lnTo>
                    <a:pt x="1053" y="530"/>
                  </a:lnTo>
                  <a:lnTo>
                    <a:pt x="1053" y="528"/>
                  </a:lnTo>
                  <a:lnTo>
                    <a:pt x="1055" y="528"/>
                  </a:lnTo>
                  <a:lnTo>
                    <a:pt x="1055" y="530"/>
                  </a:lnTo>
                  <a:lnTo>
                    <a:pt x="1053" y="530"/>
                  </a:lnTo>
                  <a:lnTo>
                    <a:pt x="1051" y="530"/>
                  </a:lnTo>
                  <a:lnTo>
                    <a:pt x="1049" y="530"/>
                  </a:lnTo>
                  <a:lnTo>
                    <a:pt x="1047" y="530"/>
                  </a:lnTo>
                  <a:lnTo>
                    <a:pt x="1047" y="532"/>
                  </a:lnTo>
                  <a:lnTo>
                    <a:pt x="1045" y="532"/>
                  </a:lnTo>
                  <a:lnTo>
                    <a:pt x="1045" y="534"/>
                  </a:lnTo>
                  <a:lnTo>
                    <a:pt x="1043" y="534"/>
                  </a:lnTo>
                  <a:lnTo>
                    <a:pt x="1041" y="534"/>
                  </a:lnTo>
                  <a:lnTo>
                    <a:pt x="1039" y="534"/>
                  </a:lnTo>
                  <a:lnTo>
                    <a:pt x="1039" y="532"/>
                  </a:lnTo>
                  <a:lnTo>
                    <a:pt x="1041" y="532"/>
                  </a:lnTo>
                  <a:lnTo>
                    <a:pt x="1039" y="532"/>
                  </a:lnTo>
                  <a:lnTo>
                    <a:pt x="1039" y="534"/>
                  </a:lnTo>
                  <a:lnTo>
                    <a:pt x="1037" y="534"/>
                  </a:lnTo>
                  <a:lnTo>
                    <a:pt x="1035" y="534"/>
                  </a:lnTo>
                  <a:lnTo>
                    <a:pt x="1035" y="532"/>
                  </a:lnTo>
                  <a:lnTo>
                    <a:pt x="1037" y="532"/>
                  </a:lnTo>
                  <a:lnTo>
                    <a:pt x="1039" y="530"/>
                  </a:lnTo>
                  <a:lnTo>
                    <a:pt x="1041" y="530"/>
                  </a:lnTo>
                  <a:lnTo>
                    <a:pt x="1043" y="530"/>
                  </a:lnTo>
                  <a:lnTo>
                    <a:pt x="1043" y="528"/>
                  </a:lnTo>
                  <a:lnTo>
                    <a:pt x="1045" y="528"/>
                  </a:lnTo>
                  <a:lnTo>
                    <a:pt x="1047" y="528"/>
                  </a:lnTo>
                  <a:lnTo>
                    <a:pt x="1047" y="526"/>
                  </a:lnTo>
                  <a:lnTo>
                    <a:pt x="1049" y="526"/>
                  </a:lnTo>
                  <a:lnTo>
                    <a:pt x="1051" y="526"/>
                  </a:lnTo>
                  <a:lnTo>
                    <a:pt x="1051" y="524"/>
                  </a:lnTo>
                  <a:lnTo>
                    <a:pt x="1053" y="524"/>
                  </a:lnTo>
                  <a:lnTo>
                    <a:pt x="1051" y="524"/>
                  </a:lnTo>
                  <a:lnTo>
                    <a:pt x="1051" y="526"/>
                  </a:lnTo>
                  <a:lnTo>
                    <a:pt x="1049" y="526"/>
                  </a:lnTo>
                  <a:lnTo>
                    <a:pt x="1049" y="524"/>
                  </a:lnTo>
                  <a:lnTo>
                    <a:pt x="1051" y="524"/>
                  </a:lnTo>
                  <a:lnTo>
                    <a:pt x="1049" y="524"/>
                  </a:lnTo>
                  <a:lnTo>
                    <a:pt x="1047" y="524"/>
                  </a:lnTo>
                  <a:lnTo>
                    <a:pt x="1047" y="526"/>
                  </a:lnTo>
                  <a:lnTo>
                    <a:pt x="1045" y="526"/>
                  </a:lnTo>
                  <a:lnTo>
                    <a:pt x="1045" y="524"/>
                  </a:lnTo>
                  <a:lnTo>
                    <a:pt x="1047" y="524"/>
                  </a:lnTo>
                  <a:lnTo>
                    <a:pt x="1047" y="522"/>
                  </a:lnTo>
                  <a:lnTo>
                    <a:pt x="1049" y="522"/>
                  </a:lnTo>
                  <a:lnTo>
                    <a:pt x="1047" y="522"/>
                  </a:lnTo>
                  <a:lnTo>
                    <a:pt x="1049" y="522"/>
                  </a:lnTo>
                  <a:lnTo>
                    <a:pt x="1051" y="520"/>
                  </a:lnTo>
                  <a:lnTo>
                    <a:pt x="1053" y="520"/>
                  </a:lnTo>
                  <a:lnTo>
                    <a:pt x="1055" y="520"/>
                  </a:lnTo>
                  <a:lnTo>
                    <a:pt x="1057" y="520"/>
                  </a:lnTo>
                  <a:lnTo>
                    <a:pt x="1055" y="520"/>
                  </a:lnTo>
                  <a:lnTo>
                    <a:pt x="1055" y="518"/>
                  </a:lnTo>
                  <a:lnTo>
                    <a:pt x="1053" y="518"/>
                  </a:lnTo>
                  <a:lnTo>
                    <a:pt x="1053" y="520"/>
                  </a:lnTo>
                  <a:lnTo>
                    <a:pt x="1051" y="520"/>
                  </a:lnTo>
                  <a:lnTo>
                    <a:pt x="1049" y="520"/>
                  </a:lnTo>
                  <a:lnTo>
                    <a:pt x="1047" y="520"/>
                  </a:lnTo>
                  <a:lnTo>
                    <a:pt x="1047" y="522"/>
                  </a:lnTo>
                  <a:lnTo>
                    <a:pt x="1045" y="522"/>
                  </a:lnTo>
                  <a:lnTo>
                    <a:pt x="1045" y="524"/>
                  </a:lnTo>
                  <a:lnTo>
                    <a:pt x="1043" y="524"/>
                  </a:lnTo>
                  <a:lnTo>
                    <a:pt x="1041" y="524"/>
                  </a:lnTo>
                  <a:lnTo>
                    <a:pt x="1041" y="526"/>
                  </a:lnTo>
                  <a:lnTo>
                    <a:pt x="1039" y="526"/>
                  </a:lnTo>
                  <a:lnTo>
                    <a:pt x="1039" y="524"/>
                  </a:lnTo>
                  <a:lnTo>
                    <a:pt x="1041" y="524"/>
                  </a:lnTo>
                  <a:lnTo>
                    <a:pt x="1041" y="522"/>
                  </a:lnTo>
                  <a:lnTo>
                    <a:pt x="1043" y="522"/>
                  </a:lnTo>
                  <a:lnTo>
                    <a:pt x="1043" y="520"/>
                  </a:lnTo>
                  <a:lnTo>
                    <a:pt x="1045" y="520"/>
                  </a:lnTo>
                  <a:lnTo>
                    <a:pt x="1047" y="520"/>
                  </a:lnTo>
                  <a:lnTo>
                    <a:pt x="1045" y="520"/>
                  </a:lnTo>
                  <a:lnTo>
                    <a:pt x="1045" y="518"/>
                  </a:lnTo>
                  <a:lnTo>
                    <a:pt x="1045" y="517"/>
                  </a:lnTo>
                  <a:lnTo>
                    <a:pt x="1045" y="518"/>
                  </a:lnTo>
                  <a:lnTo>
                    <a:pt x="1045" y="520"/>
                  </a:lnTo>
                  <a:lnTo>
                    <a:pt x="1043" y="520"/>
                  </a:lnTo>
                  <a:lnTo>
                    <a:pt x="1041" y="520"/>
                  </a:lnTo>
                  <a:lnTo>
                    <a:pt x="1041" y="518"/>
                  </a:lnTo>
                  <a:lnTo>
                    <a:pt x="1039" y="518"/>
                  </a:lnTo>
                  <a:lnTo>
                    <a:pt x="1037" y="518"/>
                  </a:lnTo>
                  <a:lnTo>
                    <a:pt x="1035" y="518"/>
                  </a:lnTo>
                  <a:lnTo>
                    <a:pt x="1033" y="518"/>
                  </a:lnTo>
                  <a:lnTo>
                    <a:pt x="1032" y="518"/>
                  </a:lnTo>
                  <a:lnTo>
                    <a:pt x="1032" y="520"/>
                  </a:lnTo>
                  <a:lnTo>
                    <a:pt x="1030" y="520"/>
                  </a:lnTo>
                  <a:lnTo>
                    <a:pt x="1028" y="520"/>
                  </a:lnTo>
                  <a:lnTo>
                    <a:pt x="1026" y="520"/>
                  </a:lnTo>
                  <a:lnTo>
                    <a:pt x="1028" y="520"/>
                  </a:lnTo>
                  <a:lnTo>
                    <a:pt x="1028" y="522"/>
                  </a:lnTo>
                  <a:lnTo>
                    <a:pt x="1030" y="522"/>
                  </a:lnTo>
                  <a:lnTo>
                    <a:pt x="1032" y="522"/>
                  </a:lnTo>
                  <a:lnTo>
                    <a:pt x="1033" y="522"/>
                  </a:lnTo>
                  <a:lnTo>
                    <a:pt x="1033" y="520"/>
                  </a:lnTo>
                  <a:lnTo>
                    <a:pt x="1035" y="520"/>
                  </a:lnTo>
                  <a:lnTo>
                    <a:pt x="1037" y="520"/>
                  </a:lnTo>
                  <a:lnTo>
                    <a:pt x="1039" y="520"/>
                  </a:lnTo>
                  <a:lnTo>
                    <a:pt x="1041" y="520"/>
                  </a:lnTo>
                  <a:lnTo>
                    <a:pt x="1041" y="522"/>
                  </a:lnTo>
                  <a:lnTo>
                    <a:pt x="1039" y="522"/>
                  </a:lnTo>
                  <a:lnTo>
                    <a:pt x="1039" y="524"/>
                  </a:lnTo>
                  <a:lnTo>
                    <a:pt x="1037" y="524"/>
                  </a:lnTo>
                  <a:lnTo>
                    <a:pt x="1037" y="526"/>
                  </a:lnTo>
                  <a:lnTo>
                    <a:pt x="1035" y="526"/>
                  </a:lnTo>
                  <a:lnTo>
                    <a:pt x="1037" y="526"/>
                  </a:lnTo>
                  <a:lnTo>
                    <a:pt x="1035" y="526"/>
                  </a:lnTo>
                  <a:lnTo>
                    <a:pt x="1033" y="526"/>
                  </a:lnTo>
                  <a:lnTo>
                    <a:pt x="1033" y="528"/>
                  </a:lnTo>
                  <a:lnTo>
                    <a:pt x="1035" y="528"/>
                  </a:lnTo>
                  <a:lnTo>
                    <a:pt x="1033" y="528"/>
                  </a:lnTo>
                  <a:lnTo>
                    <a:pt x="1032" y="530"/>
                  </a:lnTo>
                  <a:lnTo>
                    <a:pt x="1032" y="528"/>
                  </a:lnTo>
                  <a:lnTo>
                    <a:pt x="1032" y="530"/>
                  </a:lnTo>
                  <a:lnTo>
                    <a:pt x="1030" y="530"/>
                  </a:lnTo>
                  <a:lnTo>
                    <a:pt x="1032" y="530"/>
                  </a:lnTo>
                  <a:lnTo>
                    <a:pt x="1033" y="530"/>
                  </a:lnTo>
                  <a:lnTo>
                    <a:pt x="1033" y="528"/>
                  </a:lnTo>
                  <a:lnTo>
                    <a:pt x="1033" y="530"/>
                  </a:lnTo>
                  <a:lnTo>
                    <a:pt x="1032" y="530"/>
                  </a:lnTo>
                  <a:lnTo>
                    <a:pt x="1030" y="530"/>
                  </a:lnTo>
                  <a:lnTo>
                    <a:pt x="1032" y="530"/>
                  </a:lnTo>
                  <a:lnTo>
                    <a:pt x="1032" y="528"/>
                  </a:lnTo>
                  <a:lnTo>
                    <a:pt x="1030" y="528"/>
                  </a:lnTo>
                  <a:lnTo>
                    <a:pt x="1030" y="526"/>
                  </a:lnTo>
                  <a:lnTo>
                    <a:pt x="1032" y="526"/>
                  </a:lnTo>
                  <a:lnTo>
                    <a:pt x="1033" y="526"/>
                  </a:lnTo>
                  <a:lnTo>
                    <a:pt x="1032" y="526"/>
                  </a:lnTo>
                  <a:lnTo>
                    <a:pt x="1030" y="526"/>
                  </a:lnTo>
                  <a:lnTo>
                    <a:pt x="1028" y="526"/>
                  </a:lnTo>
                  <a:lnTo>
                    <a:pt x="1026" y="526"/>
                  </a:lnTo>
                  <a:lnTo>
                    <a:pt x="1026" y="524"/>
                  </a:lnTo>
                  <a:lnTo>
                    <a:pt x="1024" y="524"/>
                  </a:lnTo>
                  <a:lnTo>
                    <a:pt x="1024" y="522"/>
                  </a:lnTo>
                  <a:lnTo>
                    <a:pt x="1026" y="522"/>
                  </a:lnTo>
                  <a:lnTo>
                    <a:pt x="1026" y="520"/>
                  </a:lnTo>
                  <a:lnTo>
                    <a:pt x="1026" y="518"/>
                  </a:lnTo>
                  <a:lnTo>
                    <a:pt x="1026" y="517"/>
                  </a:lnTo>
                  <a:lnTo>
                    <a:pt x="1026" y="518"/>
                  </a:lnTo>
                  <a:lnTo>
                    <a:pt x="1026" y="517"/>
                  </a:lnTo>
                  <a:lnTo>
                    <a:pt x="1026" y="515"/>
                  </a:lnTo>
                  <a:lnTo>
                    <a:pt x="1024" y="515"/>
                  </a:lnTo>
                  <a:lnTo>
                    <a:pt x="1022" y="515"/>
                  </a:lnTo>
                  <a:lnTo>
                    <a:pt x="1020" y="515"/>
                  </a:lnTo>
                  <a:lnTo>
                    <a:pt x="1018" y="515"/>
                  </a:lnTo>
                  <a:lnTo>
                    <a:pt x="1020" y="515"/>
                  </a:lnTo>
                  <a:lnTo>
                    <a:pt x="1020" y="513"/>
                  </a:lnTo>
                  <a:lnTo>
                    <a:pt x="1018" y="513"/>
                  </a:lnTo>
                  <a:lnTo>
                    <a:pt x="1018" y="511"/>
                  </a:lnTo>
                  <a:lnTo>
                    <a:pt x="1020" y="511"/>
                  </a:lnTo>
                  <a:lnTo>
                    <a:pt x="1020" y="513"/>
                  </a:lnTo>
                  <a:lnTo>
                    <a:pt x="1022" y="513"/>
                  </a:lnTo>
                  <a:lnTo>
                    <a:pt x="1022" y="511"/>
                  </a:lnTo>
                  <a:lnTo>
                    <a:pt x="1020" y="511"/>
                  </a:lnTo>
                  <a:lnTo>
                    <a:pt x="1022" y="511"/>
                  </a:lnTo>
                  <a:lnTo>
                    <a:pt x="1024" y="509"/>
                  </a:lnTo>
                  <a:lnTo>
                    <a:pt x="1022" y="509"/>
                  </a:lnTo>
                  <a:lnTo>
                    <a:pt x="1024" y="509"/>
                  </a:lnTo>
                  <a:lnTo>
                    <a:pt x="1026" y="507"/>
                  </a:lnTo>
                  <a:lnTo>
                    <a:pt x="1026" y="509"/>
                  </a:lnTo>
                  <a:lnTo>
                    <a:pt x="1026" y="507"/>
                  </a:lnTo>
                  <a:lnTo>
                    <a:pt x="1028" y="507"/>
                  </a:lnTo>
                  <a:lnTo>
                    <a:pt x="1028" y="505"/>
                  </a:lnTo>
                  <a:lnTo>
                    <a:pt x="1030" y="505"/>
                  </a:lnTo>
                  <a:lnTo>
                    <a:pt x="1032" y="505"/>
                  </a:lnTo>
                  <a:lnTo>
                    <a:pt x="1030" y="505"/>
                  </a:lnTo>
                  <a:lnTo>
                    <a:pt x="1032" y="505"/>
                  </a:lnTo>
                  <a:lnTo>
                    <a:pt x="1032" y="507"/>
                  </a:lnTo>
                  <a:lnTo>
                    <a:pt x="1032" y="505"/>
                  </a:lnTo>
                  <a:lnTo>
                    <a:pt x="1033" y="505"/>
                  </a:lnTo>
                  <a:lnTo>
                    <a:pt x="1032" y="505"/>
                  </a:lnTo>
                  <a:lnTo>
                    <a:pt x="1032" y="503"/>
                  </a:lnTo>
                  <a:lnTo>
                    <a:pt x="1033" y="503"/>
                  </a:lnTo>
                  <a:lnTo>
                    <a:pt x="1035" y="503"/>
                  </a:lnTo>
                  <a:lnTo>
                    <a:pt x="1037" y="503"/>
                  </a:lnTo>
                  <a:lnTo>
                    <a:pt x="1037" y="501"/>
                  </a:lnTo>
                  <a:lnTo>
                    <a:pt x="1039" y="501"/>
                  </a:lnTo>
                  <a:lnTo>
                    <a:pt x="1041" y="501"/>
                  </a:lnTo>
                  <a:lnTo>
                    <a:pt x="1043" y="501"/>
                  </a:lnTo>
                  <a:lnTo>
                    <a:pt x="1045" y="501"/>
                  </a:lnTo>
                  <a:lnTo>
                    <a:pt x="1047" y="501"/>
                  </a:lnTo>
                  <a:lnTo>
                    <a:pt x="1049" y="501"/>
                  </a:lnTo>
                  <a:lnTo>
                    <a:pt x="1051" y="501"/>
                  </a:lnTo>
                  <a:lnTo>
                    <a:pt x="1053" y="501"/>
                  </a:lnTo>
                  <a:lnTo>
                    <a:pt x="1051" y="501"/>
                  </a:lnTo>
                  <a:lnTo>
                    <a:pt x="1053" y="501"/>
                  </a:lnTo>
                  <a:lnTo>
                    <a:pt x="1053" y="503"/>
                  </a:lnTo>
                  <a:lnTo>
                    <a:pt x="1053" y="505"/>
                  </a:lnTo>
                  <a:lnTo>
                    <a:pt x="1051" y="505"/>
                  </a:lnTo>
                  <a:lnTo>
                    <a:pt x="1049" y="505"/>
                  </a:lnTo>
                  <a:lnTo>
                    <a:pt x="1047" y="505"/>
                  </a:lnTo>
                  <a:lnTo>
                    <a:pt x="1049" y="505"/>
                  </a:lnTo>
                  <a:lnTo>
                    <a:pt x="1051" y="505"/>
                  </a:lnTo>
                  <a:lnTo>
                    <a:pt x="1053" y="505"/>
                  </a:lnTo>
                  <a:lnTo>
                    <a:pt x="1055" y="505"/>
                  </a:lnTo>
                  <a:lnTo>
                    <a:pt x="1055" y="507"/>
                  </a:lnTo>
                  <a:lnTo>
                    <a:pt x="1055" y="509"/>
                  </a:lnTo>
                  <a:lnTo>
                    <a:pt x="1055" y="511"/>
                  </a:lnTo>
                  <a:lnTo>
                    <a:pt x="1057" y="511"/>
                  </a:lnTo>
                  <a:lnTo>
                    <a:pt x="1057" y="513"/>
                  </a:lnTo>
                  <a:lnTo>
                    <a:pt x="1058" y="513"/>
                  </a:lnTo>
                  <a:lnTo>
                    <a:pt x="1058" y="515"/>
                  </a:lnTo>
                  <a:lnTo>
                    <a:pt x="1058" y="513"/>
                  </a:lnTo>
                  <a:lnTo>
                    <a:pt x="1058" y="515"/>
                  </a:lnTo>
                  <a:lnTo>
                    <a:pt x="1060" y="515"/>
                  </a:lnTo>
                  <a:lnTo>
                    <a:pt x="1062" y="515"/>
                  </a:lnTo>
                  <a:lnTo>
                    <a:pt x="1060" y="515"/>
                  </a:lnTo>
                  <a:lnTo>
                    <a:pt x="1060" y="513"/>
                  </a:lnTo>
                  <a:lnTo>
                    <a:pt x="1058" y="513"/>
                  </a:lnTo>
                  <a:lnTo>
                    <a:pt x="1058" y="511"/>
                  </a:lnTo>
                  <a:lnTo>
                    <a:pt x="1057" y="511"/>
                  </a:lnTo>
                  <a:lnTo>
                    <a:pt x="1057" y="509"/>
                  </a:lnTo>
                  <a:lnTo>
                    <a:pt x="1057" y="507"/>
                  </a:lnTo>
                  <a:lnTo>
                    <a:pt x="1058" y="507"/>
                  </a:lnTo>
                  <a:lnTo>
                    <a:pt x="1058" y="505"/>
                  </a:lnTo>
                  <a:lnTo>
                    <a:pt x="1058" y="503"/>
                  </a:lnTo>
                  <a:lnTo>
                    <a:pt x="1058" y="505"/>
                  </a:lnTo>
                  <a:lnTo>
                    <a:pt x="1060" y="505"/>
                  </a:lnTo>
                  <a:lnTo>
                    <a:pt x="1062" y="505"/>
                  </a:lnTo>
                  <a:lnTo>
                    <a:pt x="1064" y="505"/>
                  </a:lnTo>
                  <a:lnTo>
                    <a:pt x="1062" y="505"/>
                  </a:lnTo>
                  <a:lnTo>
                    <a:pt x="1064" y="505"/>
                  </a:lnTo>
                  <a:lnTo>
                    <a:pt x="1062" y="505"/>
                  </a:lnTo>
                  <a:lnTo>
                    <a:pt x="1060" y="505"/>
                  </a:lnTo>
                  <a:lnTo>
                    <a:pt x="1060" y="503"/>
                  </a:lnTo>
                  <a:lnTo>
                    <a:pt x="1058" y="503"/>
                  </a:lnTo>
                  <a:lnTo>
                    <a:pt x="1058" y="501"/>
                  </a:lnTo>
                  <a:lnTo>
                    <a:pt x="1057" y="501"/>
                  </a:lnTo>
                  <a:lnTo>
                    <a:pt x="1058" y="501"/>
                  </a:lnTo>
                  <a:lnTo>
                    <a:pt x="1060" y="501"/>
                  </a:lnTo>
                  <a:lnTo>
                    <a:pt x="1062" y="501"/>
                  </a:lnTo>
                  <a:lnTo>
                    <a:pt x="1064" y="501"/>
                  </a:lnTo>
                  <a:lnTo>
                    <a:pt x="1066" y="501"/>
                  </a:lnTo>
                  <a:lnTo>
                    <a:pt x="1066" y="503"/>
                  </a:lnTo>
                  <a:lnTo>
                    <a:pt x="1068" y="503"/>
                  </a:lnTo>
                  <a:lnTo>
                    <a:pt x="1070" y="503"/>
                  </a:lnTo>
                  <a:lnTo>
                    <a:pt x="1068" y="503"/>
                  </a:lnTo>
                  <a:lnTo>
                    <a:pt x="1068" y="501"/>
                  </a:lnTo>
                  <a:lnTo>
                    <a:pt x="1066" y="501"/>
                  </a:lnTo>
                  <a:lnTo>
                    <a:pt x="1066" y="499"/>
                  </a:lnTo>
                  <a:lnTo>
                    <a:pt x="1064" y="499"/>
                  </a:lnTo>
                  <a:lnTo>
                    <a:pt x="1062" y="499"/>
                  </a:lnTo>
                  <a:lnTo>
                    <a:pt x="1060" y="499"/>
                  </a:lnTo>
                  <a:lnTo>
                    <a:pt x="1058" y="499"/>
                  </a:lnTo>
                  <a:lnTo>
                    <a:pt x="1057" y="499"/>
                  </a:lnTo>
                  <a:lnTo>
                    <a:pt x="1058" y="499"/>
                  </a:lnTo>
                  <a:lnTo>
                    <a:pt x="1057" y="499"/>
                  </a:lnTo>
                  <a:lnTo>
                    <a:pt x="1057" y="497"/>
                  </a:lnTo>
                  <a:lnTo>
                    <a:pt x="1057" y="495"/>
                  </a:lnTo>
                  <a:lnTo>
                    <a:pt x="1058" y="495"/>
                  </a:lnTo>
                  <a:lnTo>
                    <a:pt x="1058" y="493"/>
                  </a:lnTo>
                  <a:lnTo>
                    <a:pt x="1060" y="493"/>
                  </a:lnTo>
                  <a:lnTo>
                    <a:pt x="1062" y="493"/>
                  </a:lnTo>
                  <a:lnTo>
                    <a:pt x="1064" y="493"/>
                  </a:lnTo>
                  <a:lnTo>
                    <a:pt x="1066" y="493"/>
                  </a:lnTo>
                  <a:lnTo>
                    <a:pt x="1066" y="492"/>
                  </a:lnTo>
                  <a:lnTo>
                    <a:pt x="1068" y="492"/>
                  </a:lnTo>
                  <a:lnTo>
                    <a:pt x="1070" y="492"/>
                  </a:lnTo>
                  <a:lnTo>
                    <a:pt x="1070" y="493"/>
                  </a:lnTo>
                  <a:lnTo>
                    <a:pt x="1068" y="493"/>
                  </a:lnTo>
                  <a:lnTo>
                    <a:pt x="1070" y="493"/>
                  </a:lnTo>
                  <a:lnTo>
                    <a:pt x="1072" y="493"/>
                  </a:lnTo>
                  <a:lnTo>
                    <a:pt x="1072" y="495"/>
                  </a:lnTo>
                  <a:lnTo>
                    <a:pt x="1072" y="497"/>
                  </a:lnTo>
                  <a:lnTo>
                    <a:pt x="1072" y="499"/>
                  </a:lnTo>
                  <a:lnTo>
                    <a:pt x="1072" y="501"/>
                  </a:lnTo>
                  <a:lnTo>
                    <a:pt x="1072" y="499"/>
                  </a:lnTo>
                  <a:lnTo>
                    <a:pt x="1074" y="499"/>
                  </a:lnTo>
                  <a:lnTo>
                    <a:pt x="1076" y="499"/>
                  </a:lnTo>
                  <a:lnTo>
                    <a:pt x="1074" y="499"/>
                  </a:lnTo>
                  <a:lnTo>
                    <a:pt x="1074" y="497"/>
                  </a:lnTo>
                  <a:lnTo>
                    <a:pt x="1074" y="495"/>
                  </a:lnTo>
                  <a:lnTo>
                    <a:pt x="1074" y="497"/>
                  </a:lnTo>
                  <a:lnTo>
                    <a:pt x="1076" y="497"/>
                  </a:lnTo>
                  <a:lnTo>
                    <a:pt x="1078" y="497"/>
                  </a:lnTo>
                  <a:lnTo>
                    <a:pt x="1078" y="499"/>
                  </a:lnTo>
                  <a:lnTo>
                    <a:pt x="1080" y="499"/>
                  </a:lnTo>
                  <a:lnTo>
                    <a:pt x="1080" y="497"/>
                  </a:lnTo>
                  <a:lnTo>
                    <a:pt x="1078" y="497"/>
                  </a:lnTo>
                  <a:lnTo>
                    <a:pt x="1078" y="495"/>
                  </a:lnTo>
                  <a:lnTo>
                    <a:pt x="1076" y="495"/>
                  </a:lnTo>
                  <a:lnTo>
                    <a:pt x="1076" y="493"/>
                  </a:lnTo>
                  <a:lnTo>
                    <a:pt x="1078" y="493"/>
                  </a:lnTo>
                  <a:lnTo>
                    <a:pt x="1080" y="495"/>
                  </a:lnTo>
                  <a:lnTo>
                    <a:pt x="1081" y="495"/>
                  </a:lnTo>
                  <a:lnTo>
                    <a:pt x="1080" y="495"/>
                  </a:lnTo>
                  <a:lnTo>
                    <a:pt x="1081" y="495"/>
                  </a:lnTo>
                  <a:lnTo>
                    <a:pt x="1083" y="495"/>
                  </a:lnTo>
                  <a:lnTo>
                    <a:pt x="1085" y="495"/>
                  </a:lnTo>
                  <a:lnTo>
                    <a:pt x="1085" y="497"/>
                  </a:lnTo>
                  <a:lnTo>
                    <a:pt x="1083" y="497"/>
                  </a:lnTo>
                  <a:lnTo>
                    <a:pt x="1085" y="497"/>
                  </a:lnTo>
                  <a:lnTo>
                    <a:pt x="1085" y="499"/>
                  </a:lnTo>
                  <a:lnTo>
                    <a:pt x="1085" y="497"/>
                  </a:lnTo>
                  <a:lnTo>
                    <a:pt x="1085" y="495"/>
                  </a:lnTo>
                  <a:lnTo>
                    <a:pt x="1087" y="495"/>
                  </a:lnTo>
                  <a:lnTo>
                    <a:pt x="1087" y="493"/>
                  </a:lnTo>
                  <a:lnTo>
                    <a:pt x="1085" y="493"/>
                  </a:lnTo>
                  <a:lnTo>
                    <a:pt x="1085" y="492"/>
                  </a:lnTo>
                  <a:lnTo>
                    <a:pt x="1087" y="492"/>
                  </a:lnTo>
                  <a:lnTo>
                    <a:pt x="1087" y="493"/>
                  </a:lnTo>
                  <a:lnTo>
                    <a:pt x="1089" y="493"/>
                  </a:lnTo>
                  <a:lnTo>
                    <a:pt x="1091" y="493"/>
                  </a:lnTo>
                  <a:lnTo>
                    <a:pt x="1091" y="495"/>
                  </a:lnTo>
                  <a:lnTo>
                    <a:pt x="1093" y="495"/>
                  </a:lnTo>
                  <a:lnTo>
                    <a:pt x="1093" y="493"/>
                  </a:lnTo>
                  <a:lnTo>
                    <a:pt x="1091" y="493"/>
                  </a:lnTo>
                  <a:lnTo>
                    <a:pt x="1089" y="493"/>
                  </a:lnTo>
                  <a:lnTo>
                    <a:pt x="1089" y="492"/>
                  </a:lnTo>
                  <a:lnTo>
                    <a:pt x="1087" y="492"/>
                  </a:lnTo>
                  <a:lnTo>
                    <a:pt x="1087" y="490"/>
                  </a:lnTo>
                  <a:lnTo>
                    <a:pt x="1085" y="490"/>
                  </a:lnTo>
                  <a:lnTo>
                    <a:pt x="1085" y="488"/>
                  </a:lnTo>
                  <a:close/>
                  <a:moveTo>
                    <a:pt x="1110" y="507"/>
                  </a:moveTo>
                  <a:lnTo>
                    <a:pt x="1108" y="507"/>
                  </a:lnTo>
                  <a:lnTo>
                    <a:pt x="1110" y="507"/>
                  </a:lnTo>
                  <a:close/>
                  <a:moveTo>
                    <a:pt x="1101" y="488"/>
                  </a:moveTo>
                  <a:lnTo>
                    <a:pt x="1099" y="488"/>
                  </a:lnTo>
                  <a:lnTo>
                    <a:pt x="1101" y="488"/>
                  </a:lnTo>
                  <a:close/>
                  <a:moveTo>
                    <a:pt x="1840" y="488"/>
                  </a:moveTo>
                  <a:lnTo>
                    <a:pt x="1842" y="488"/>
                  </a:lnTo>
                  <a:lnTo>
                    <a:pt x="1840" y="488"/>
                  </a:lnTo>
                  <a:close/>
                  <a:moveTo>
                    <a:pt x="1844" y="488"/>
                  </a:moveTo>
                  <a:lnTo>
                    <a:pt x="1842" y="488"/>
                  </a:lnTo>
                  <a:lnTo>
                    <a:pt x="1842" y="486"/>
                  </a:lnTo>
                  <a:lnTo>
                    <a:pt x="1844" y="486"/>
                  </a:lnTo>
                  <a:lnTo>
                    <a:pt x="1844" y="488"/>
                  </a:lnTo>
                  <a:close/>
                  <a:moveTo>
                    <a:pt x="1844" y="486"/>
                  </a:moveTo>
                  <a:lnTo>
                    <a:pt x="1846" y="486"/>
                  </a:lnTo>
                  <a:lnTo>
                    <a:pt x="1844" y="486"/>
                  </a:lnTo>
                  <a:close/>
                  <a:moveTo>
                    <a:pt x="1771" y="484"/>
                  </a:moveTo>
                  <a:lnTo>
                    <a:pt x="1769" y="484"/>
                  </a:lnTo>
                  <a:lnTo>
                    <a:pt x="1771" y="484"/>
                  </a:lnTo>
                  <a:close/>
                  <a:moveTo>
                    <a:pt x="1731" y="484"/>
                  </a:moveTo>
                  <a:lnTo>
                    <a:pt x="1732" y="484"/>
                  </a:lnTo>
                  <a:lnTo>
                    <a:pt x="1732" y="486"/>
                  </a:lnTo>
                  <a:lnTo>
                    <a:pt x="1734" y="486"/>
                  </a:lnTo>
                  <a:lnTo>
                    <a:pt x="1734" y="488"/>
                  </a:lnTo>
                  <a:lnTo>
                    <a:pt x="1734" y="490"/>
                  </a:lnTo>
                  <a:lnTo>
                    <a:pt x="1732" y="490"/>
                  </a:lnTo>
                  <a:lnTo>
                    <a:pt x="1732" y="492"/>
                  </a:lnTo>
                  <a:lnTo>
                    <a:pt x="1731" y="492"/>
                  </a:lnTo>
                  <a:lnTo>
                    <a:pt x="1731" y="493"/>
                  </a:lnTo>
                  <a:lnTo>
                    <a:pt x="1729" y="493"/>
                  </a:lnTo>
                  <a:lnTo>
                    <a:pt x="1729" y="492"/>
                  </a:lnTo>
                  <a:lnTo>
                    <a:pt x="1727" y="492"/>
                  </a:lnTo>
                  <a:lnTo>
                    <a:pt x="1729" y="492"/>
                  </a:lnTo>
                  <a:lnTo>
                    <a:pt x="1729" y="490"/>
                  </a:lnTo>
                  <a:lnTo>
                    <a:pt x="1729" y="492"/>
                  </a:lnTo>
                  <a:lnTo>
                    <a:pt x="1729" y="490"/>
                  </a:lnTo>
                  <a:lnTo>
                    <a:pt x="1729" y="492"/>
                  </a:lnTo>
                  <a:lnTo>
                    <a:pt x="1729" y="490"/>
                  </a:lnTo>
                  <a:lnTo>
                    <a:pt x="1729" y="492"/>
                  </a:lnTo>
                  <a:lnTo>
                    <a:pt x="1727" y="492"/>
                  </a:lnTo>
                  <a:lnTo>
                    <a:pt x="1729" y="490"/>
                  </a:lnTo>
                  <a:lnTo>
                    <a:pt x="1727" y="490"/>
                  </a:lnTo>
                  <a:lnTo>
                    <a:pt x="1727" y="492"/>
                  </a:lnTo>
                  <a:lnTo>
                    <a:pt x="1725" y="492"/>
                  </a:lnTo>
                  <a:lnTo>
                    <a:pt x="1725" y="490"/>
                  </a:lnTo>
                  <a:lnTo>
                    <a:pt x="1727" y="490"/>
                  </a:lnTo>
                  <a:lnTo>
                    <a:pt x="1725" y="490"/>
                  </a:lnTo>
                  <a:lnTo>
                    <a:pt x="1727" y="490"/>
                  </a:lnTo>
                  <a:lnTo>
                    <a:pt x="1727" y="488"/>
                  </a:lnTo>
                  <a:lnTo>
                    <a:pt x="1729" y="488"/>
                  </a:lnTo>
                  <a:lnTo>
                    <a:pt x="1727" y="488"/>
                  </a:lnTo>
                  <a:lnTo>
                    <a:pt x="1729" y="488"/>
                  </a:lnTo>
                  <a:lnTo>
                    <a:pt x="1727" y="488"/>
                  </a:lnTo>
                  <a:lnTo>
                    <a:pt x="1727" y="486"/>
                  </a:lnTo>
                  <a:lnTo>
                    <a:pt x="1729" y="486"/>
                  </a:lnTo>
                  <a:lnTo>
                    <a:pt x="1729" y="484"/>
                  </a:lnTo>
                  <a:lnTo>
                    <a:pt x="1731" y="484"/>
                  </a:lnTo>
                  <a:close/>
                  <a:moveTo>
                    <a:pt x="1823" y="484"/>
                  </a:moveTo>
                  <a:lnTo>
                    <a:pt x="1823" y="486"/>
                  </a:lnTo>
                  <a:lnTo>
                    <a:pt x="1821" y="486"/>
                  </a:lnTo>
                  <a:lnTo>
                    <a:pt x="1821" y="484"/>
                  </a:lnTo>
                  <a:lnTo>
                    <a:pt x="1823" y="484"/>
                  </a:lnTo>
                  <a:close/>
                  <a:moveTo>
                    <a:pt x="1091" y="484"/>
                  </a:moveTo>
                  <a:lnTo>
                    <a:pt x="1091" y="486"/>
                  </a:lnTo>
                  <a:lnTo>
                    <a:pt x="1091" y="484"/>
                  </a:lnTo>
                  <a:lnTo>
                    <a:pt x="1093" y="484"/>
                  </a:lnTo>
                  <a:lnTo>
                    <a:pt x="1093" y="486"/>
                  </a:lnTo>
                  <a:lnTo>
                    <a:pt x="1095" y="486"/>
                  </a:lnTo>
                  <a:lnTo>
                    <a:pt x="1095" y="488"/>
                  </a:lnTo>
                  <a:lnTo>
                    <a:pt x="1095" y="486"/>
                  </a:lnTo>
                  <a:lnTo>
                    <a:pt x="1095" y="488"/>
                  </a:lnTo>
                  <a:lnTo>
                    <a:pt x="1097" y="488"/>
                  </a:lnTo>
                  <a:lnTo>
                    <a:pt x="1099" y="488"/>
                  </a:lnTo>
                  <a:lnTo>
                    <a:pt x="1099" y="490"/>
                  </a:lnTo>
                  <a:lnTo>
                    <a:pt x="1097" y="488"/>
                  </a:lnTo>
                  <a:lnTo>
                    <a:pt x="1095" y="488"/>
                  </a:lnTo>
                  <a:lnTo>
                    <a:pt x="1093" y="488"/>
                  </a:lnTo>
                  <a:lnTo>
                    <a:pt x="1091" y="488"/>
                  </a:lnTo>
                  <a:lnTo>
                    <a:pt x="1089" y="488"/>
                  </a:lnTo>
                  <a:lnTo>
                    <a:pt x="1089" y="486"/>
                  </a:lnTo>
                  <a:lnTo>
                    <a:pt x="1087" y="486"/>
                  </a:lnTo>
                  <a:lnTo>
                    <a:pt x="1085" y="486"/>
                  </a:lnTo>
                  <a:lnTo>
                    <a:pt x="1083" y="486"/>
                  </a:lnTo>
                  <a:lnTo>
                    <a:pt x="1081" y="486"/>
                  </a:lnTo>
                  <a:lnTo>
                    <a:pt x="1083" y="486"/>
                  </a:lnTo>
                  <a:lnTo>
                    <a:pt x="1083" y="484"/>
                  </a:lnTo>
                  <a:lnTo>
                    <a:pt x="1085" y="484"/>
                  </a:lnTo>
                  <a:lnTo>
                    <a:pt x="1087" y="482"/>
                  </a:lnTo>
                  <a:lnTo>
                    <a:pt x="1087" y="484"/>
                  </a:lnTo>
                  <a:lnTo>
                    <a:pt x="1089" y="484"/>
                  </a:lnTo>
                  <a:lnTo>
                    <a:pt x="1091" y="484"/>
                  </a:lnTo>
                  <a:close/>
                  <a:moveTo>
                    <a:pt x="1734" y="482"/>
                  </a:moveTo>
                  <a:lnTo>
                    <a:pt x="1736" y="482"/>
                  </a:lnTo>
                  <a:lnTo>
                    <a:pt x="1734" y="482"/>
                  </a:lnTo>
                  <a:close/>
                  <a:moveTo>
                    <a:pt x="1769" y="482"/>
                  </a:moveTo>
                  <a:lnTo>
                    <a:pt x="1771" y="482"/>
                  </a:lnTo>
                  <a:lnTo>
                    <a:pt x="1769" y="482"/>
                  </a:lnTo>
                  <a:close/>
                  <a:moveTo>
                    <a:pt x="926" y="482"/>
                  </a:moveTo>
                  <a:lnTo>
                    <a:pt x="926" y="480"/>
                  </a:lnTo>
                  <a:lnTo>
                    <a:pt x="926" y="482"/>
                  </a:lnTo>
                  <a:close/>
                  <a:moveTo>
                    <a:pt x="1738" y="480"/>
                  </a:moveTo>
                  <a:lnTo>
                    <a:pt x="1736" y="480"/>
                  </a:lnTo>
                  <a:lnTo>
                    <a:pt x="1738" y="480"/>
                  </a:lnTo>
                  <a:close/>
                  <a:moveTo>
                    <a:pt x="1736" y="480"/>
                  </a:moveTo>
                  <a:lnTo>
                    <a:pt x="1736" y="482"/>
                  </a:lnTo>
                  <a:lnTo>
                    <a:pt x="1734" y="482"/>
                  </a:lnTo>
                  <a:lnTo>
                    <a:pt x="1734" y="480"/>
                  </a:lnTo>
                  <a:lnTo>
                    <a:pt x="1736" y="480"/>
                  </a:lnTo>
                  <a:close/>
                  <a:moveTo>
                    <a:pt x="936" y="480"/>
                  </a:moveTo>
                  <a:lnTo>
                    <a:pt x="934" y="480"/>
                  </a:lnTo>
                  <a:lnTo>
                    <a:pt x="936" y="480"/>
                  </a:lnTo>
                  <a:close/>
                  <a:moveTo>
                    <a:pt x="1786" y="480"/>
                  </a:moveTo>
                  <a:lnTo>
                    <a:pt x="1786" y="482"/>
                  </a:lnTo>
                  <a:lnTo>
                    <a:pt x="1786" y="480"/>
                  </a:lnTo>
                  <a:lnTo>
                    <a:pt x="1784" y="480"/>
                  </a:lnTo>
                  <a:lnTo>
                    <a:pt x="1786" y="480"/>
                  </a:lnTo>
                  <a:close/>
                  <a:moveTo>
                    <a:pt x="1738" y="480"/>
                  </a:moveTo>
                  <a:lnTo>
                    <a:pt x="1736" y="480"/>
                  </a:lnTo>
                  <a:lnTo>
                    <a:pt x="1738" y="480"/>
                  </a:lnTo>
                  <a:close/>
                  <a:moveTo>
                    <a:pt x="1788" y="480"/>
                  </a:moveTo>
                  <a:lnTo>
                    <a:pt x="1786" y="480"/>
                  </a:lnTo>
                  <a:lnTo>
                    <a:pt x="1788" y="480"/>
                  </a:lnTo>
                  <a:close/>
                  <a:moveTo>
                    <a:pt x="1738" y="480"/>
                  </a:moveTo>
                  <a:lnTo>
                    <a:pt x="1738" y="478"/>
                  </a:lnTo>
                  <a:lnTo>
                    <a:pt x="1738" y="480"/>
                  </a:lnTo>
                  <a:close/>
                  <a:moveTo>
                    <a:pt x="1800" y="480"/>
                  </a:moveTo>
                  <a:lnTo>
                    <a:pt x="1800" y="478"/>
                  </a:lnTo>
                  <a:lnTo>
                    <a:pt x="1802" y="478"/>
                  </a:lnTo>
                  <a:lnTo>
                    <a:pt x="1800" y="478"/>
                  </a:lnTo>
                  <a:lnTo>
                    <a:pt x="1800" y="480"/>
                  </a:lnTo>
                  <a:close/>
                  <a:moveTo>
                    <a:pt x="1147" y="478"/>
                  </a:moveTo>
                  <a:lnTo>
                    <a:pt x="1147" y="480"/>
                  </a:lnTo>
                  <a:lnTo>
                    <a:pt x="1145" y="480"/>
                  </a:lnTo>
                  <a:lnTo>
                    <a:pt x="1145" y="482"/>
                  </a:lnTo>
                  <a:lnTo>
                    <a:pt x="1143" y="482"/>
                  </a:lnTo>
                  <a:lnTo>
                    <a:pt x="1141" y="482"/>
                  </a:lnTo>
                  <a:lnTo>
                    <a:pt x="1143" y="482"/>
                  </a:lnTo>
                  <a:lnTo>
                    <a:pt x="1141" y="482"/>
                  </a:lnTo>
                  <a:lnTo>
                    <a:pt x="1141" y="480"/>
                  </a:lnTo>
                  <a:lnTo>
                    <a:pt x="1143" y="480"/>
                  </a:lnTo>
                  <a:lnTo>
                    <a:pt x="1143" y="478"/>
                  </a:lnTo>
                  <a:lnTo>
                    <a:pt x="1145" y="478"/>
                  </a:lnTo>
                  <a:lnTo>
                    <a:pt x="1147" y="478"/>
                  </a:lnTo>
                  <a:close/>
                  <a:moveTo>
                    <a:pt x="1740" y="478"/>
                  </a:moveTo>
                  <a:lnTo>
                    <a:pt x="1742" y="478"/>
                  </a:lnTo>
                  <a:lnTo>
                    <a:pt x="1740" y="478"/>
                  </a:lnTo>
                  <a:lnTo>
                    <a:pt x="1740" y="480"/>
                  </a:lnTo>
                  <a:lnTo>
                    <a:pt x="1738" y="480"/>
                  </a:lnTo>
                  <a:lnTo>
                    <a:pt x="1738" y="478"/>
                  </a:lnTo>
                  <a:lnTo>
                    <a:pt x="1738" y="480"/>
                  </a:lnTo>
                  <a:lnTo>
                    <a:pt x="1738" y="478"/>
                  </a:lnTo>
                  <a:lnTo>
                    <a:pt x="1740" y="478"/>
                  </a:lnTo>
                  <a:lnTo>
                    <a:pt x="1738" y="478"/>
                  </a:lnTo>
                  <a:lnTo>
                    <a:pt x="1740" y="478"/>
                  </a:lnTo>
                  <a:close/>
                  <a:moveTo>
                    <a:pt x="1738" y="478"/>
                  </a:moveTo>
                  <a:lnTo>
                    <a:pt x="1736" y="478"/>
                  </a:lnTo>
                  <a:lnTo>
                    <a:pt x="1738" y="478"/>
                  </a:lnTo>
                  <a:close/>
                  <a:moveTo>
                    <a:pt x="1800" y="478"/>
                  </a:moveTo>
                  <a:lnTo>
                    <a:pt x="1802" y="478"/>
                  </a:lnTo>
                  <a:lnTo>
                    <a:pt x="1800" y="478"/>
                  </a:lnTo>
                  <a:close/>
                  <a:moveTo>
                    <a:pt x="1761" y="478"/>
                  </a:moveTo>
                  <a:lnTo>
                    <a:pt x="1761" y="480"/>
                  </a:lnTo>
                  <a:lnTo>
                    <a:pt x="1763" y="480"/>
                  </a:lnTo>
                  <a:lnTo>
                    <a:pt x="1765" y="480"/>
                  </a:lnTo>
                  <a:lnTo>
                    <a:pt x="1767" y="480"/>
                  </a:lnTo>
                  <a:lnTo>
                    <a:pt x="1769" y="480"/>
                  </a:lnTo>
                  <a:lnTo>
                    <a:pt x="1769" y="482"/>
                  </a:lnTo>
                  <a:lnTo>
                    <a:pt x="1767" y="482"/>
                  </a:lnTo>
                  <a:lnTo>
                    <a:pt x="1769" y="482"/>
                  </a:lnTo>
                  <a:lnTo>
                    <a:pt x="1769" y="484"/>
                  </a:lnTo>
                  <a:lnTo>
                    <a:pt x="1767" y="484"/>
                  </a:lnTo>
                  <a:lnTo>
                    <a:pt x="1765" y="484"/>
                  </a:lnTo>
                  <a:lnTo>
                    <a:pt x="1767" y="484"/>
                  </a:lnTo>
                  <a:lnTo>
                    <a:pt x="1765" y="484"/>
                  </a:lnTo>
                  <a:lnTo>
                    <a:pt x="1765" y="486"/>
                  </a:lnTo>
                  <a:lnTo>
                    <a:pt x="1763" y="486"/>
                  </a:lnTo>
                  <a:lnTo>
                    <a:pt x="1761" y="486"/>
                  </a:lnTo>
                  <a:lnTo>
                    <a:pt x="1759" y="486"/>
                  </a:lnTo>
                  <a:lnTo>
                    <a:pt x="1757" y="486"/>
                  </a:lnTo>
                  <a:lnTo>
                    <a:pt x="1757" y="488"/>
                  </a:lnTo>
                  <a:lnTo>
                    <a:pt x="1759" y="488"/>
                  </a:lnTo>
                  <a:lnTo>
                    <a:pt x="1759" y="486"/>
                  </a:lnTo>
                  <a:lnTo>
                    <a:pt x="1761" y="486"/>
                  </a:lnTo>
                  <a:lnTo>
                    <a:pt x="1761" y="488"/>
                  </a:lnTo>
                  <a:lnTo>
                    <a:pt x="1761" y="486"/>
                  </a:lnTo>
                  <a:lnTo>
                    <a:pt x="1761" y="488"/>
                  </a:lnTo>
                  <a:lnTo>
                    <a:pt x="1759" y="488"/>
                  </a:lnTo>
                  <a:lnTo>
                    <a:pt x="1761" y="488"/>
                  </a:lnTo>
                  <a:lnTo>
                    <a:pt x="1763" y="488"/>
                  </a:lnTo>
                  <a:lnTo>
                    <a:pt x="1761" y="488"/>
                  </a:lnTo>
                  <a:lnTo>
                    <a:pt x="1759" y="488"/>
                  </a:lnTo>
                  <a:lnTo>
                    <a:pt x="1757" y="488"/>
                  </a:lnTo>
                  <a:lnTo>
                    <a:pt x="1756" y="488"/>
                  </a:lnTo>
                  <a:lnTo>
                    <a:pt x="1757" y="488"/>
                  </a:lnTo>
                  <a:lnTo>
                    <a:pt x="1756" y="488"/>
                  </a:lnTo>
                  <a:lnTo>
                    <a:pt x="1756" y="490"/>
                  </a:lnTo>
                  <a:lnTo>
                    <a:pt x="1756" y="488"/>
                  </a:lnTo>
                  <a:lnTo>
                    <a:pt x="1756" y="490"/>
                  </a:lnTo>
                  <a:lnTo>
                    <a:pt x="1757" y="490"/>
                  </a:lnTo>
                  <a:lnTo>
                    <a:pt x="1757" y="488"/>
                  </a:lnTo>
                  <a:lnTo>
                    <a:pt x="1759" y="490"/>
                  </a:lnTo>
                  <a:lnTo>
                    <a:pt x="1761" y="490"/>
                  </a:lnTo>
                  <a:lnTo>
                    <a:pt x="1759" y="490"/>
                  </a:lnTo>
                  <a:lnTo>
                    <a:pt x="1761" y="490"/>
                  </a:lnTo>
                  <a:lnTo>
                    <a:pt x="1763" y="488"/>
                  </a:lnTo>
                  <a:lnTo>
                    <a:pt x="1765" y="488"/>
                  </a:lnTo>
                  <a:lnTo>
                    <a:pt x="1765" y="486"/>
                  </a:lnTo>
                  <a:lnTo>
                    <a:pt x="1767" y="486"/>
                  </a:lnTo>
                  <a:lnTo>
                    <a:pt x="1769" y="486"/>
                  </a:lnTo>
                  <a:lnTo>
                    <a:pt x="1767" y="486"/>
                  </a:lnTo>
                  <a:lnTo>
                    <a:pt x="1769" y="486"/>
                  </a:lnTo>
                  <a:lnTo>
                    <a:pt x="1769" y="484"/>
                  </a:lnTo>
                  <a:lnTo>
                    <a:pt x="1769" y="486"/>
                  </a:lnTo>
                  <a:lnTo>
                    <a:pt x="1771" y="486"/>
                  </a:lnTo>
                  <a:lnTo>
                    <a:pt x="1771" y="484"/>
                  </a:lnTo>
                  <a:lnTo>
                    <a:pt x="1771" y="486"/>
                  </a:lnTo>
                  <a:lnTo>
                    <a:pt x="1771" y="484"/>
                  </a:lnTo>
                  <a:lnTo>
                    <a:pt x="1773" y="484"/>
                  </a:lnTo>
                  <a:lnTo>
                    <a:pt x="1771" y="484"/>
                  </a:lnTo>
                  <a:lnTo>
                    <a:pt x="1773" y="484"/>
                  </a:lnTo>
                  <a:lnTo>
                    <a:pt x="1771" y="484"/>
                  </a:lnTo>
                  <a:lnTo>
                    <a:pt x="1773" y="484"/>
                  </a:lnTo>
                  <a:lnTo>
                    <a:pt x="1771" y="484"/>
                  </a:lnTo>
                  <a:lnTo>
                    <a:pt x="1773" y="484"/>
                  </a:lnTo>
                  <a:lnTo>
                    <a:pt x="1771" y="484"/>
                  </a:lnTo>
                  <a:lnTo>
                    <a:pt x="1773" y="484"/>
                  </a:lnTo>
                  <a:lnTo>
                    <a:pt x="1773" y="482"/>
                  </a:lnTo>
                  <a:lnTo>
                    <a:pt x="1773" y="484"/>
                  </a:lnTo>
                  <a:lnTo>
                    <a:pt x="1775" y="484"/>
                  </a:lnTo>
                  <a:lnTo>
                    <a:pt x="1777" y="484"/>
                  </a:lnTo>
                  <a:lnTo>
                    <a:pt x="1775" y="484"/>
                  </a:lnTo>
                  <a:lnTo>
                    <a:pt x="1777" y="484"/>
                  </a:lnTo>
                  <a:lnTo>
                    <a:pt x="1775" y="484"/>
                  </a:lnTo>
                  <a:lnTo>
                    <a:pt x="1777" y="484"/>
                  </a:lnTo>
                  <a:lnTo>
                    <a:pt x="1779" y="484"/>
                  </a:lnTo>
                  <a:lnTo>
                    <a:pt x="1780" y="484"/>
                  </a:lnTo>
                  <a:lnTo>
                    <a:pt x="1780" y="486"/>
                  </a:lnTo>
                  <a:lnTo>
                    <a:pt x="1780" y="484"/>
                  </a:lnTo>
                  <a:lnTo>
                    <a:pt x="1782" y="484"/>
                  </a:lnTo>
                  <a:lnTo>
                    <a:pt x="1782" y="486"/>
                  </a:lnTo>
                  <a:lnTo>
                    <a:pt x="1782" y="484"/>
                  </a:lnTo>
                  <a:lnTo>
                    <a:pt x="1784" y="484"/>
                  </a:lnTo>
                  <a:lnTo>
                    <a:pt x="1784" y="486"/>
                  </a:lnTo>
                  <a:lnTo>
                    <a:pt x="1782" y="486"/>
                  </a:lnTo>
                  <a:lnTo>
                    <a:pt x="1784" y="486"/>
                  </a:lnTo>
                  <a:lnTo>
                    <a:pt x="1786" y="486"/>
                  </a:lnTo>
                  <a:lnTo>
                    <a:pt x="1788" y="486"/>
                  </a:lnTo>
                  <a:lnTo>
                    <a:pt x="1788" y="488"/>
                  </a:lnTo>
                  <a:lnTo>
                    <a:pt x="1790" y="488"/>
                  </a:lnTo>
                  <a:lnTo>
                    <a:pt x="1790" y="490"/>
                  </a:lnTo>
                  <a:lnTo>
                    <a:pt x="1788" y="490"/>
                  </a:lnTo>
                  <a:lnTo>
                    <a:pt x="1788" y="492"/>
                  </a:lnTo>
                  <a:lnTo>
                    <a:pt x="1786" y="492"/>
                  </a:lnTo>
                  <a:lnTo>
                    <a:pt x="1784" y="492"/>
                  </a:lnTo>
                  <a:lnTo>
                    <a:pt x="1786" y="493"/>
                  </a:lnTo>
                  <a:lnTo>
                    <a:pt x="1784" y="493"/>
                  </a:lnTo>
                  <a:lnTo>
                    <a:pt x="1784" y="492"/>
                  </a:lnTo>
                  <a:lnTo>
                    <a:pt x="1782" y="492"/>
                  </a:lnTo>
                  <a:lnTo>
                    <a:pt x="1784" y="492"/>
                  </a:lnTo>
                  <a:lnTo>
                    <a:pt x="1782" y="492"/>
                  </a:lnTo>
                  <a:lnTo>
                    <a:pt x="1780" y="492"/>
                  </a:lnTo>
                  <a:lnTo>
                    <a:pt x="1780" y="490"/>
                  </a:lnTo>
                  <a:lnTo>
                    <a:pt x="1779" y="490"/>
                  </a:lnTo>
                  <a:lnTo>
                    <a:pt x="1777" y="490"/>
                  </a:lnTo>
                  <a:lnTo>
                    <a:pt x="1779" y="490"/>
                  </a:lnTo>
                  <a:lnTo>
                    <a:pt x="1777" y="490"/>
                  </a:lnTo>
                  <a:lnTo>
                    <a:pt x="1779" y="490"/>
                  </a:lnTo>
                  <a:lnTo>
                    <a:pt x="1779" y="492"/>
                  </a:lnTo>
                  <a:lnTo>
                    <a:pt x="1779" y="490"/>
                  </a:lnTo>
                  <a:lnTo>
                    <a:pt x="1777" y="490"/>
                  </a:lnTo>
                  <a:lnTo>
                    <a:pt x="1779" y="490"/>
                  </a:lnTo>
                  <a:lnTo>
                    <a:pt x="1779" y="492"/>
                  </a:lnTo>
                  <a:lnTo>
                    <a:pt x="1780" y="492"/>
                  </a:lnTo>
                  <a:lnTo>
                    <a:pt x="1782" y="493"/>
                  </a:lnTo>
                  <a:lnTo>
                    <a:pt x="1784" y="493"/>
                  </a:lnTo>
                  <a:lnTo>
                    <a:pt x="1784" y="495"/>
                  </a:lnTo>
                  <a:lnTo>
                    <a:pt x="1786" y="495"/>
                  </a:lnTo>
                  <a:lnTo>
                    <a:pt x="1784" y="495"/>
                  </a:lnTo>
                  <a:lnTo>
                    <a:pt x="1782" y="495"/>
                  </a:lnTo>
                  <a:lnTo>
                    <a:pt x="1780" y="495"/>
                  </a:lnTo>
                  <a:lnTo>
                    <a:pt x="1779" y="495"/>
                  </a:lnTo>
                  <a:lnTo>
                    <a:pt x="1777" y="495"/>
                  </a:lnTo>
                  <a:lnTo>
                    <a:pt x="1775" y="495"/>
                  </a:lnTo>
                  <a:lnTo>
                    <a:pt x="1773" y="495"/>
                  </a:lnTo>
                  <a:lnTo>
                    <a:pt x="1771" y="495"/>
                  </a:lnTo>
                  <a:lnTo>
                    <a:pt x="1771" y="493"/>
                  </a:lnTo>
                  <a:lnTo>
                    <a:pt x="1769" y="493"/>
                  </a:lnTo>
                  <a:lnTo>
                    <a:pt x="1767" y="493"/>
                  </a:lnTo>
                  <a:lnTo>
                    <a:pt x="1765" y="493"/>
                  </a:lnTo>
                  <a:lnTo>
                    <a:pt x="1765" y="492"/>
                  </a:lnTo>
                  <a:lnTo>
                    <a:pt x="1763" y="492"/>
                  </a:lnTo>
                  <a:lnTo>
                    <a:pt x="1761" y="492"/>
                  </a:lnTo>
                  <a:lnTo>
                    <a:pt x="1759" y="492"/>
                  </a:lnTo>
                  <a:lnTo>
                    <a:pt x="1759" y="490"/>
                  </a:lnTo>
                  <a:lnTo>
                    <a:pt x="1757" y="490"/>
                  </a:lnTo>
                  <a:lnTo>
                    <a:pt x="1756" y="490"/>
                  </a:lnTo>
                  <a:lnTo>
                    <a:pt x="1756" y="488"/>
                  </a:lnTo>
                  <a:lnTo>
                    <a:pt x="1754" y="488"/>
                  </a:lnTo>
                  <a:lnTo>
                    <a:pt x="1752" y="488"/>
                  </a:lnTo>
                  <a:lnTo>
                    <a:pt x="1754" y="488"/>
                  </a:lnTo>
                  <a:lnTo>
                    <a:pt x="1754" y="490"/>
                  </a:lnTo>
                  <a:lnTo>
                    <a:pt x="1756" y="490"/>
                  </a:lnTo>
                  <a:lnTo>
                    <a:pt x="1754" y="490"/>
                  </a:lnTo>
                  <a:lnTo>
                    <a:pt x="1756" y="490"/>
                  </a:lnTo>
                  <a:lnTo>
                    <a:pt x="1756" y="492"/>
                  </a:lnTo>
                  <a:lnTo>
                    <a:pt x="1757" y="490"/>
                  </a:lnTo>
                  <a:lnTo>
                    <a:pt x="1757" y="492"/>
                  </a:lnTo>
                  <a:lnTo>
                    <a:pt x="1759" y="492"/>
                  </a:lnTo>
                  <a:lnTo>
                    <a:pt x="1761" y="492"/>
                  </a:lnTo>
                  <a:lnTo>
                    <a:pt x="1763" y="492"/>
                  </a:lnTo>
                  <a:lnTo>
                    <a:pt x="1763" y="493"/>
                  </a:lnTo>
                  <a:lnTo>
                    <a:pt x="1761" y="493"/>
                  </a:lnTo>
                  <a:lnTo>
                    <a:pt x="1759" y="493"/>
                  </a:lnTo>
                  <a:lnTo>
                    <a:pt x="1761" y="493"/>
                  </a:lnTo>
                  <a:lnTo>
                    <a:pt x="1763" y="493"/>
                  </a:lnTo>
                  <a:lnTo>
                    <a:pt x="1765" y="493"/>
                  </a:lnTo>
                  <a:lnTo>
                    <a:pt x="1763" y="493"/>
                  </a:lnTo>
                  <a:lnTo>
                    <a:pt x="1761" y="493"/>
                  </a:lnTo>
                  <a:lnTo>
                    <a:pt x="1761" y="495"/>
                  </a:lnTo>
                  <a:lnTo>
                    <a:pt x="1763" y="493"/>
                  </a:lnTo>
                  <a:lnTo>
                    <a:pt x="1765" y="493"/>
                  </a:lnTo>
                  <a:lnTo>
                    <a:pt x="1767" y="493"/>
                  </a:lnTo>
                  <a:lnTo>
                    <a:pt x="1767" y="495"/>
                  </a:lnTo>
                  <a:lnTo>
                    <a:pt x="1769" y="495"/>
                  </a:lnTo>
                  <a:lnTo>
                    <a:pt x="1767" y="495"/>
                  </a:lnTo>
                  <a:lnTo>
                    <a:pt x="1767" y="497"/>
                  </a:lnTo>
                  <a:lnTo>
                    <a:pt x="1769" y="497"/>
                  </a:lnTo>
                  <a:lnTo>
                    <a:pt x="1769" y="495"/>
                  </a:lnTo>
                  <a:lnTo>
                    <a:pt x="1769" y="497"/>
                  </a:lnTo>
                  <a:lnTo>
                    <a:pt x="1771" y="497"/>
                  </a:lnTo>
                  <a:lnTo>
                    <a:pt x="1769" y="497"/>
                  </a:lnTo>
                  <a:lnTo>
                    <a:pt x="1767" y="497"/>
                  </a:lnTo>
                  <a:lnTo>
                    <a:pt x="1765" y="497"/>
                  </a:lnTo>
                  <a:lnTo>
                    <a:pt x="1767" y="497"/>
                  </a:lnTo>
                  <a:lnTo>
                    <a:pt x="1769" y="497"/>
                  </a:lnTo>
                  <a:lnTo>
                    <a:pt x="1771" y="497"/>
                  </a:lnTo>
                  <a:lnTo>
                    <a:pt x="1773" y="497"/>
                  </a:lnTo>
                  <a:lnTo>
                    <a:pt x="1773" y="499"/>
                  </a:lnTo>
                  <a:lnTo>
                    <a:pt x="1775" y="499"/>
                  </a:lnTo>
                  <a:lnTo>
                    <a:pt x="1775" y="497"/>
                  </a:lnTo>
                  <a:lnTo>
                    <a:pt x="1777" y="497"/>
                  </a:lnTo>
                  <a:lnTo>
                    <a:pt x="1779" y="497"/>
                  </a:lnTo>
                  <a:lnTo>
                    <a:pt x="1780" y="497"/>
                  </a:lnTo>
                  <a:lnTo>
                    <a:pt x="1782" y="497"/>
                  </a:lnTo>
                  <a:lnTo>
                    <a:pt x="1784" y="497"/>
                  </a:lnTo>
                  <a:lnTo>
                    <a:pt x="1786" y="497"/>
                  </a:lnTo>
                  <a:lnTo>
                    <a:pt x="1786" y="499"/>
                  </a:lnTo>
                  <a:lnTo>
                    <a:pt x="1784" y="499"/>
                  </a:lnTo>
                  <a:lnTo>
                    <a:pt x="1786" y="499"/>
                  </a:lnTo>
                  <a:lnTo>
                    <a:pt x="1786" y="501"/>
                  </a:lnTo>
                  <a:lnTo>
                    <a:pt x="1784" y="499"/>
                  </a:lnTo>
                  <a:lnTo>
                    <a:pt x="1784" y="501"/>
                  </a:lnTo>
                  <a:lnTo>
                    <a:pt x="1786" y="501"/>
                  </a:lnTo>
                  <a:lnTo>
                    <a:pt x="1786" y="503"/>
                  </a:lnTo>
                  <a:lnTo>
                    <a:pt x="1786" y="505"/>
                  </a:lnTo>
                  <a:lnTo>
                    <a:pt x="1786" y="507"/>
                  </a:lnTo>
                  <a:lnTo>
                    <a:pt x="1786" y="505"/>
                  </a:lnTo>
                  <a:lnTo>
                    <a:pt x="1786" y="507"/>
                  </a:lnTo>
                  <a:lnTo>
                    <a:pt x="1784" y="507"/>
                  </a:lnTo>
                  <a:lnTo>
                    <a:pt x="1782" y="507"/>
                  </a:lnTo>
                  <a:lnTo>
                    <a:pt x="1784" y="507"/>
                  </a:lnTo>
                  <a:lnTo>
                    <a:pt x="1784" y="505"/>
                  </a:lnTo>
                  <a:lnTo>
                    <a:pt x="1782" y="505"/>
                  </a:lnTo>
                  <a:lnTo>
                    <a:pt x="1780" y="505"/>
                  </a:lnTo>
                  <a:lnTo>
                    <a:pt x="1782" y="505"/>
                  </a:lnTo>
                  <a:lnTo>
                    <a:pt x="1782" y="507"/>
                  </a:lnTo>
                  <a:lnTo>
                    <a:pt x="1784" y="507"/>
                  </a:lnTo>
                  <a:lnTo>
                    <a:pt x="1782" y="507"/>
                  </a:lnTo>
                  <a:lnTo>
                    <a:pt x="1780" y="507"/>
                  </a:lnTo>
                  <a:lnTo>
                    <a:pt x="1779" y="507"/>
                  </a:lnTo>
                  <a:lnTo>
                    <a:pt x="1779" y="509"/>
                  </a:lnTo>
                  <a:lnTo>
                    <a:pt x="1779" y="507"/>
                  </a:lnTo>
                  <a:lnTo>
                    <a:pt x="1777" y="507"/>
                  </a:lnTo>
                  <a:lnTo>
                    <a:pt x="1775" y="507"/>
                  </a:lnTo>
                  <a:lnTo>
                    <a:pt x="1773" y="507"/>
                  </a:lnTo>
                  <a:lnTo>
                    <a:pt x="1773" y="505"/>
                  </a:lnTo>
                  <a:lnTo>
                    <a:pt x="1771" y="505"/>
                  </a:lnTo>
                  <a:lnTo>
                    <a:pt x="1769" y="505"/>
                  </a:lnTo>
                  <a:lnTo>
                    <a:pt x="1769" y="503"/>
                  </a:lnTo>
                  <a:lnTo>
                    <a:pt x="1767" y="503"/>
                  </a:lnTo>
                  <a:lnTo>
                    <a:pt x="1765" y="503"/>
                  </a:lnTo>
                  <a:lnTo>
                    <a:pt x="1765" y="501"/>
                  </a:lnTo>
                  <a:lnTo>
                    <a:pt x="1763" y="501"/>
                  </a:lnTo>
                  <a:lnTo>
                    <a:pt x="1761" y="501"/>
                  </a:lnTo>
                  <a:lnTo>
                    <a:pt x="1761" y="499"/>
                  </a:lnTo>
                  <a:lnTo>
                    <a:pt x="1759" y="499"/>
                  </a:lnTo>
                  <a:lnTo>
                    <a:pt x="1757" y="499"/>
                  </a:lnTo>
                  <a:lnTo>
                    <a:pt x="1756" y="499"/>
                  </a:lnTo>
                  <a:lnTo>
                    <a:pt x="1756" y="497"/>
                  </a:lnTo>
                  <a:lnTo>
                    <a:pt x="1754" y="497"/>
                  </a:lnTo>
                  <a:lnTo>
                    <a:pt x="1752" y="497"/>
                  </a:lnTo>
                  <a:lnTo>
                    <a:pt x="1754" y="497"/>
                  </a:lnTo>
                  <a:lnTo>
                    <a:pt x="1756" y="499"/>
                  </a:lnTo>
                  <a:lnTo>
                    <a:pt x="1754" y="499"/>
                  </a:lnTo>
                  <a:lnTo>
                    <a:pt x="1756" y="499"/>
                  </a:lnTo>
                  <a:lnTo>
                    <a:pt x="1754" y="499"/>
                  </a:lnTo>
                  <a:lnTo>
                    <a:pt x="1756" y="499"/>
                  </a:lnTo>
                  <a:lnTo>
                    <a:pt x="1754" y="499"/>
                  </a:lnTo>
                  <a:lnTo>
                    <a:pt x="1752" y="499"/>
                  </a:lnTo>
                  <a:lnTo>
                    <a:pt x="1752" y="501"/>
                  </a:lnTo>
                  <a:lnTo>
                    <a:pt x="1750" y="501"/>
                  </a:lnTo>
                  <a:lnTo>
                    <a:pt x="1752" y="501"/>
                  </a:lnTo>
                  <a:lnTo>
                    <a:pt x="1754" y="501"/>
                  </a:lnTo>
                  <a:lnTo>
                    <a:pt x="1756" y="501"/>
                  </a:lnTo>
                  <a:lnTo>
                    <a:pt x="1757" y="501"/>
                  </a:lnTo>
                  <a:lnTo>
                    <a:pt x="1757" y="503"/>
                  </a:lnTo>
                  <a:lnTo>
                    <a:pt x="1759" y="503"/>
                  </a:lnTo>
                  <a:lnTo>
                    <a:pt x="1757" y="503"/>
                  </a:lnTo>
                  <a:lnTo>
                    <a:pt x="1756" y="503"/>
                  </a:lnTo>
                  <a:lnTo>
                    <a:pt x="1756" y="505"/>
                  </a:lnTo>
                  <a:lnTo>
                    <a:pt x="1754" y="505"/>
                  </a:lnTo>
                  <a:lnTo>
                    <a:pt x="1756" y="505"/>
                  </a:lnTo>
                  <a:lnTo>
                    <a:pt x="1757" y="503"/>
                  </a:lnTo>
                  <a:lnTo>
                    <a:pt x="1757" y="505"/>
                  </a:lnTo>
                  <a:lnTo>
                    <a:pt x="1759" y="505"/>
                  </a:lnTo>
                  <a:lnTo>
                    <a:pt x="1757" y="505"/>
                  </a:lnTo>
                  <a:lnTo>
                    <a:pt x="1757" y="507"/>
                  </a:lnTo>
                  <a:lnTo>
                    <a:pt x="1757" y="509"/>
                  </a:lnTo>
                  <a:lnTo>
                    <a:pt x="1756" y="509"/>
                  </a:lnTo>
                  <a:lnTo>
                    <a:pt x="1754" y="509"/>
                  </a:lnTo>
                  <a:lnTo>
                    <a:pt x="1756" y="509"/>
                  </a:lnTo>
                  <a:lnTo>
                    <a:pt x="1754" y="509"/>
                  </a:lnTo>
                  <a:lnTo>
                    <a:pt x="1752" y="509"/>
                  </a:lnTo>
                  <a:lnTo>
                    <a:pt x="1752" y="511"/>
                  </a:lnTo>
                  <a:lnTo>
                    <a:pt x="1754" y="511"/>
                  </a:lnTo>
                  <a:lnTo>
                    <a:pt x="1752" y="511"/>
                  </a:lnTo>
                  <a:lnTo>
                    <a:pt x="1750" y="511"/>
                  </a:lnTo>
                  <a:lnTo>
                    <a:pt x="1748" y="511"/>
                  </a:lnTo>
                  <a:lnTo>
                    <a:pt x="1750" y="511"/>
                  </a:lnTo>
                  <a:lnTo>
                    <a:pt x="1748" y="511"/>
                  </a:lnTo>
                  <a:lnTo>
                    <a:pt x="1746" y="511"/>
                  </a:lnTo>
                  <a:lnTo>
                    <a:pt x="1746" y="509"/>
                  </a:lnTo>
                  <a:lnTo>
                    <a:pt x="1744" y="509"/>
                  </a:lnTo>
                  <a:lnTo>
                    <a:pt x="1744" y="507"/>
                  </a:lnTo>
                  <a:lnTo>
                    <a:pt x="1742" y="507"/>
                  </a:lnTo>
                  <a:lnTo>
                    <a:pt x="1740" y="507"/>
                  </a:lnTo>
                  <a:lnTo>
                    <a:pt x="1740" y="505"/>
                  </a:lnTo>
                  <a:lnTo>
                    <a:pt x="1742" y="505"/>
                  </a:lnTo>
                  <a:lnTo>
                    <a:pt x="1740" y="505"/>
                  </a:lnTo>
                  <a:lnTo>
                    <a:pt x="1742" y="505"/>
                  </a:lnTo>
                  <a:lnTo>
                    <a:pt x="1744" y="505"/>
                  </a:lnTo>
                  <a:lnTo>
                    <a:pt x="1744" y="507"/>
                  </a:lnTo>
                  <a:lnTo>
                    <a:pt x="1746" y="507"/>
                  </a:lnTo>
                  <a:lnTo>
                    <a:pt x="1748" y="509"/>
                  </a:lnTo>
                  <a:lnTo>
                    <a:pt x="1748" y="507"/>
                  </a:lnTo>
                  <a:lnTo>
                    <a:pt x="1746" y="507"/>
                  </a:lnTo>
                  <a:lnTo>
                    <a:pt x="1744" y="507"/>
                  </a:lnTo>
                  <a:lnTo>
                    <a:pt x="1744" y="505"/>
                  </a:lnTo>
                  <a:lnTo>
                    <a:pt x="1742" y="505"/>
                  </a:lnTo>
                  <a:lnTo>
                    <a:pt x="1744" y="505"/>
                  </a:lnTo>
                  <a:lnTo>
                    <a:pt x="1742" y="505"/>
                  </a:lnTo>
                  <a:lnTo>
                    <a:pt x="1744" y="505"/>
                  </a:lnTo>
                  <a:lnTo>
                    <a:pt x="1744" y="503"/>
                  </a:lnTo>
                  <a:lnTo>
                    <a:pt x="1746" y="503"/>
                  </a:lnTo>
                  <a:lnTo>
                    <a:pt x="1744" y="503"/>
                  </a:lnTo>
                  <a:lnTo>
                    <a:pt x="1742" y="503"/>
                  </a:lnTo>
                  <a:lnTo>
                    <a:pt x="1744" y="503"/>
                  </a:lnTo>
                  <a:lnTo>
                    <a:pt x="1742" y="503"/>
                  </a:lnTo>
                  <a:lnTo>
                    <a:pt x="1742" y="505"/>
                  </a:lnTo>
                  <a:lnTo>
                    <a:pt x="1740" y="505"/>
                  </a:lnTo>
                  <a:lnTo>
                    <a:pt x="1740" y="503"/>
                  </a:lnTo>
                  <a:lnTo>
                    <a:pt x="1738" y="503"/>
                  </a:lnTo>
                  <a:lnTo>
                    <a:pt x="1740" y="503"/>
                  </a:lnTo>
                  <a:lnTo>
                    <a:pt x="1740" y="501"/>
                  </a:lnTo>
                  <a:lnTo>
                    <a:pt x="1740" y="503"/>
                  </a:lnTo>
                  <a:lnTo>
                    <a:pt x="1740" y="501"/>
                  </a:lnTo>
                  <a:lnTo>
                    <a:pt x="1742" y="501"/>
                  </a:lnTo>
                  <a:lnTo>
                    <a:pt x="1742" y="503"/>
                  </a:lnTo>
                  <a:lnTo>
                    <a:pt x="1740" y="503"/>
                  </a:lnTo>
                  <a:lnTo>
                    <a:pt x="1742" y="503"/>
                  </a:lnTo>
                  <a:lnTo>
                    <a:pt x="1740" y="503"/>
                  </a:lnTo>
                  <a:lnTo>
                    <a:pt x="1742" y="503"/>
                  </a:lnTo>
                  <a:lnTo>
                    <a:pt x="1742" y="501"/>
                  </a:lnTo>
                  <a:lnTo>
                    <a:pt x="1744" y="501"/>
                  </a:lnTo>
                  <a:lnTo>
                    <a:pt x="1742" y="501"/>
                  </a:lnTo>
                  <a:lnTo>
                    <a:pt x="1740" y="501"/>
                  </a:lnTo>
                  <a:lnTo>
                    <a:pt x="1740" y="499"/>
                  </a:lnTo>
                  <a:lnTo>
                    <a:pt x="1740" y="501"/>
                  </a:lnTo>
                  <a:lnTo>
                    <a:pt x="1738" y="501"/>
                  </a:lnTo>
                  <a:lnTo>
                    <a:pt x="1736" y="501"/>
                  </a:lnTo>
                  <a:lnTo>
                    <a:pt x="1738" y="501"/>
                  </a:lnTo>
                  <a:lnTo>
                    <a:pt x="1738" y="499"/>
                  </a:lnTo>
                  <a:lnTo>
                    <a:pt x="1738" y="501"/>
                  </a:lnTo>
                  <a:lnTo>
                    <a:pt x="1738" y="499"/>
                  </a:lnTo>
                  <a:lnTo>
                    <a:pt x="1740" y="499"/>
                  </a:lnTo>
                  <a:lnTo>
                    <a:pt x="1738" y="499"/>
                  </a:lnTo>
                  <a:lnTo>
                    <a:pt x="1740" y="499"/>
                  </a:lnTo>
                  <a:lnTo>
                    <a:pt x="1738" y="499"/>
                  </a:lnTo>
                  <a:lnTo>
                    <a:pt x="1738" y="497"/>
                  </a:lnTo>
                  <a:lnTo>
                    <a:pt x="1736" y="497"/>
                  </a:lnTo>
                  <a:lnTo>
                    <a:pt x="1738" y="497"/>
                  </a:lnTo>
                  <a:lnTo>
                    <a:pt x="1736" y="497"/>
                  </a:lnTo>
                  <a:lnTo>
                    <a:pt x="1738" y="497"/>
                  </a:lnTo>
                  <a:lnTo>
                    <a:pt x="1736" y="495"/>
                  </a:lnTo>
                  <a:lnTo>
                    <a:pt x="1738" y="495"/>
                  </a:lnTo>
                  <a:lnTo>
                    <a:pt x="1736" y="495"/>
                  </a:lnTo>
                  <a:lnTo>
                    <a:pt x="1736" y="497"/>
                  </a:lnTo>
                  <a:lnTo>
                    <a:pt x="1736" y="495"/>
                  </a:lnTo>
                  <a:lnTo>
                    <a:pt x="1734" y="495"/>
                  </a:lnTo>
                  <a:lnTo>
                    <a:pt x="1734" y="497"/>
                  </a:lnTo>
                  <a:lnTo>
                    <a:pt x="1734" y="495"/>
                  </a:lnTo>
                  <a:lnTo>
                    <a:pt x="1734" y="497"/>
                  </a:lnTo>
                  <a:lnTo>
                    <a:pt x="1732" y="497"/>
                  </a:lnTo>
                  <a:lnTo>
                    <a:pt x="1734" y="497"/>
                  </a:lnTo>
                  <a:lnTo>
                    <a:pt x="1734" y="495"/>
                  </a:lnTo>
                  <a:lnTo>
                    <a:pt x="1732" y="495"/>
                  </a:lnTo>
                  <a:lnTo>
                    <a:pt x="1734" y="495"/>
                  </a:lnTo>
                  <a:lnTo>
                    <a:pt x="1732" y="495"/>
                  </a:lnTo>
                  <a:lnTo>
                    <a:pt x="1734" y="495"/>
                  </a:lnTo>
                  <a:lnTo>
                    <a:pt x="1732" y="495"/>
                  </a:lnTo>
                  <a:lnTo>
                    <a:pt x="1732" y="493"/>
                  </a:lnTo>
                  <a:lnTo>
                    <a:pt x="1731" y="493"/>
                  </a:lnTo>
                  <a:lnTo>
                    <a:pt x="1731" y="495"/>
                  </a:lnTo>
                  <a:lnTo>
                    <a:pt x="1731" y="493"/>
                  </a:lnTo>
                  <a:lnTo>
                    <a:pt x="1731" y="495"/>
                  </a:lnTo>
                  <a:lnTo>
                    <a:pt x="1731" y="493"/>
                  </a:lnTo>
                  <a:lnTo>
                    <a:pt x="1731" y="495"/>
                  </a:lnTo>
                  <a:lnTo>
                    <a:pt x="1731" y="493"/>
                  </a:lnTo>
                  <a:lnTo>
                    <a:pt x="1731" y="495"/>
                  </a:lnTo>
                  <a:lnTo>
                    <a:pt x="1729" y="495"/>
                  </a:lnTo>
                  <a:lnTo>
                    <a:pt x="1731" y="493"/>
                  </a:lnTo>
                  <a:lnTo>
                    <a:pt x="1731" y="492"/>
                  </a:lnTo>
                  <a:lnTo>
                    <a:pt x="1732" y="492"/>
                  </a:lnTo>
                  <a:lnTo>
                    <a:pt x="1734" y="492"/>
                  </a:lnTo>
                  <a:lnTo>
                    <a:pt x="1736" y="492"/>
                  </a:lnTo>
                  <a:lnTo>
                    <a:pt x="1734" y="492"/>
                  </a:lnTo>
                  <a:lnTo>
                    <a:pt x="1734" y="490"/>
                  </a:lnTo>
                  <a:lnTo>
                    <a:pt x="1732" y="490"/>
                  </a:lnTo>
                  <a:lnTo>
                    <a:pt x="1734" y="490"/>
                  </a:lnTo>
                  <a:lnTo>
                    <a:pt x="1734" y="488"/>
                  </a:lnTo>
                  <a:lnTo>
                    <a:pt x="1736" y="488"/>
                  </a:lnTo>
                  <a:lnTo>
                    <a:pt x="1736" y="490"/>
                  </a:lnTo>
                  <a:lnTo>
                    <a:pt x="1738" y="490"/>
                  </a:lnTo>
                  <a:lnTo>
                    <a:pt x="1740" y="490"/>
                  </a:lnTo>
                  <a:lnTo>
                    <a:pt x="1740" y="492"/>
                  </a:lnTo>
                  <a:lnTo>
                    <a:pt x="1742" y="492"/>
                  </a:lnTo>
                  <a:lnTo>
                    <a:pt x="1742" y="493"/>
                  </a:lnTo>
                  <a:lnTo>
                    <a:pt x="1744" y="493"/>
                  </a:lnTo>
                  <a:lnTo>
                    <a:pt x="1746" y="493"/>
                  </a:lnTo>
                  <a:lnTo>
                    <a:pt x="1744" y="493"/>
                  </a:lnTo>
                  <a:lnTo>
                    <a:pt x="1742" y="493"/>
                  </a:lnTo>
                  <a:lnTo>
                    <a:pt x="1742" y="492"/>
                  </a:lnTo>
                  <a:lnTo>
                    <a:pt x="1740" y="492"/>
                  </a:lnTo>
                  <a:lnTo>
                    <a:pt x="1740" y="490"/>
                  </a:lnTo>
                  <a:lnTo>
                    <a:pt x="1738" y="490"/>
                  </a:lnTo>
                  <a:lnTo>
                    <a:pt x="1738" y="488"/>
                  </a:lnTo>
                  <a:lnTo>
                    <a:pt x="1736" y="488"/>
                  </a:lnTo>
                  <a:lnTo>
                    <a:pt x="1736" y="486"/>
                  </a:lnTo>
                  <a:lnTo>
                    <a:pt x="1734" y="486"/>
                  </a:lnTo>
                  <a:lnTo>
                    <a:pt x="1732" y="486"/>
                  </a:lnTo>
                  <a:lnTo>
                    <a:pt x="1732" y="484"/>
                  </a:lnTo>
                  <a:lnTo>
                    <a:pt x="1734" y="484"/>
                  </a:lnTo>
                  <a:lnTo>
                    <a:pt x="1736" y="484"/>
                  </a:lnTo>
                  <a:lnTo>
                    <a:pt x="1736" y="482"/>
                  </a:lnTo>
                  <a:lnTo>
                    <a:pt x="1736" y="484"/>
                  </a:lnTo>
                  <a:lnTo>
                    <a:pt x="1738" y="484"/>
                  </a:lnTo>
                  <a:lnTo>
                    <a:pt x="1740" y="484"/>
                  </a:lnTo>
                  <a:lnTo>
                    <a:pt x="1738" y="484"/>
                  </a:lnTo>
                  <a:lnTo>
                    <a:pt x="1738" y="482"/>
                  </a:lnTo>
                  <a:lnTo>
                    <a:pt x="1738" y="484"/>
                  </a:lnTo>
                  <a:lnTo>
                    <a:pt x="1738" y="482"/>
                  </a:lnTo>
                  <a:lnTo>
                    <a:pt x="1740" y="482"/>
                  </a:lnTo>
                  <a:lnTo>
                    <a:pt x="1738" y="482"/>
                  </a:lnTo>
                  <a:lnTo>
                    <a:pt x="1736" y="482"/>
                  </a:lnTo>
                  <a:lnTo>
                    <a:pt x="1736" y="480"/>
                  </a:lnTo>
                  <a:lnTo>
                    <a:pt x="1738" y="480"/>
                  </a:lnTo>
                  <a:lnTo>
                    <a:pt x="1738" y="482"/>
                  </a:lnTo>
                  <a:lnTo>
                    <a:pt x="1738" y="480"/>
                  </a:lnTo>
                  <a:lnTo>
                    <a:pt x="1736" y="480"/>
                  </a:lnTo>
                  <a:lnTo>
                    <a:pt x="1738" y="480"/>
                  </a:lnTo>
                  <a:lnTo>
                    <a:pt x="1740" y="480"/>
                  </a:lnTo>
                  <a:lnTo>
                    <a:pt x="1738" y="480"/>
                  </a:lnTo>
                  <a:lnTo>
                    <a:pt x="1740" y="480"/>
                  </a:lnTo>
                  <a:lnTo>
                    <a:pt x="1740" y="482"/>
                  </a:lnTo>
                  <a:lnTo>
                    <a:pt x="1742" y="482"/>
                  </a:lnTo>
                  <a:lnTo>
                    <a:pt x="1742" y="484"/>
                  </a:lnTo>
                  <a:lnTo>
                    <a:pt x="1742" y="486"/>
                  </a:lnTo>
                  <a:lnTo>
                    <a:pt x="1744" y="486"/>
                  </a:lnTo>
                  <a:lnTo>
                    <a:pt x="1746" y="486"/>
                  </a:lnTo>
                  <a:lnTo>
                    <a:pt x="1744" y="486"/>
                  </a:lnTo>
                  <a:lnTo>
                    <a:pt x="1744" y="484"/>
                  </a:lnTo>
                  <a:lnTo>
                    <a:pt x="1742" y="484"/>
                  </a:lnTo>
                  <a:lnTo>
                    <a:pt x="1744" y="484"/>
                  </a:lnTo>
                  <a:lnTo>
                    <a:pt x="1744" y="482"/>
                  </a:lnTo>
                  <a:lnTo>
                    <a:pt x="1742" y="482"/>
                  </a:lnTo>
                  <a:lnTo>
                    <a:pt x="1744" y="482"/>
                  </a:lnTo>
                  <a:lnTo>
                    <a:pt x="1744" y="480"/>
                  </a:lnTo>
                  <a:lnTo>
                    <a:pt x="1746" y="480"/>
                  </a:lnTo>
                  <a:lnTo>
                    <a:pt x="1748" y="480"/>
                  </a:lnTo>
                  <a:lnTo>
                    <a:pt x="1750" y="480"/>
                  </a:lnTo>
                  <a:lnTo>
                    <a:pt x="1750" y="482"/>
                  </a:lnTo>
                  <a:lnTo>
                    <a:pt x="1752" y="482"/>
                  </a:lnTo>
                  <a:lnTo>
                    <a:pt x="1750" y="482"/>
                  </a:lnTo>
                  <a:lnTo>
                    <a:pt x="1752" y="482"/>
                  </a:lnTo>
                  <a:lnTo>
                    <a:pt x="1752" y="480"/>
                  </a:lnTo>
                  <a:lnTo>
                    <a:pt x="1754" y="480"/>
                  </a:lnTo>
                  <a:lnTo>
                    <a:pt x="1756" y="480"/>
                  </a:lnTo>
                  <a:lnTo>
                    <a:pt x="1756" y="478"/>
                  </a:lnTo>
                  <a:lnTo>
                    <a:pt x="1757" y="478"/>
                  </a:lnTo>
                  <a:lnTo>
                    <a:pt x="1759" y="478"/>
                  </a:lnTo>
                  <a:lnTo>
                    <a:pt x="1761" y="478"/>
                  </a:lnTo>
                  <a:close/>
                  <a:moveTo>
                    <a:pt x="1732" y="476"/>
                  </a:moveTo>
                  <a:lnTo>
                    <a:pt x="1732" y="478"/>
                  </a:lnTo>
                  <a:lnTo>
                    <a:pt x="1734" y="478"/>
                  </a:lnTo>
                  <a:lnTo>
                    <a:pt x="1732" y="478"/>
                  </a:lnTo>
                  <a:lnTo>
                    <a:pt x="1732" y="476"/>
                  </a:lnTo>
                  <a:close/>
                  <a:moveTo>
                    <a:pt x="1752" y="476"/>
                  </a:moveTo>
                  <a:lnTo>
                    <a:pt x="1752" y="478"/>
                  </a:lnTo>
                  <a:lnTo>
                    <a:pt x="1750" y="478"/>
                  </a:lnTo>
                  <a:lnTo>
                    <a:pt x="1748" y="478"/>
                  </a:lnTo>
                  <a:lnTo>
                    <a:pt x="1746" y="478"/>
                  </a:lnTo>
                  <a:lnTo>
                    <a:pt x="1748" y="478"/>
                  </a:lnTo>
                  <a:lnTo>
                    <a:pt x="1748" y="476"/>
                  </a:lnTo>
                  <a:lnTo>
                    <a:pt x="1750" y="476"/>
                  </a:lnTo>
                  <a:lnTo>
                    <a:pt x="1752" y="476"/>
                  </a:lnTo>
                  <a:close/>
                  <a:moveTo>
                    <a:pt x="1805" y="476"/>
                  </a:moveTo>
                  <a:lnTo>
                    <a:pt x="1804" y="476"/>
                  </a:lnTo>
                  <a:lnTo>
                    <a:pt x="1805" y="476"/>
                  </a:lnTo>
                  <a:close/>
                  <a:moveTo>
                    <a:pt x="1106" y="476"/>
                  </a:moveTo>
                  <a:lnTo>
                    <a:pt x="1108" y="476"/>
                  </a:lnTo>
                  <a:lnTo>
                    <a:pt x="1106" y="476"/>
                  </a:lnTo>
                  <a:lnTo>
                    <a:pt x="1108" y="476"/>
                  </a:lnTo>
                  <a:lnTo>
                    <a:pt x="1108" y="478"/>
                  </a:lnTo>
                  <a:lnTo>
                    <a:pt x="1106" y="478"/>
                  </a:lnTo>
                  <a:lnTo>
                    <a:pt x="1106" y="476"/>
                  </a:lnTo>
                  <a:lnTo>
                    <a:pt x="1105" y="476"/>
                  </a:lnTo>
                  <a:lnTo>
                    <a:pt x="1103" y="476"/>
                  </a:lnTo>
                  <a:lnTo>
                    <a:pt x="1105" y="476"/>
                  </a:lnTo>
                  <a:lnTo>
                    <a:pt x="1106" y="476"/>
                  </a:lnTo>
                  <a:close/>
                  <a:moveTo>
                    <a:pt x="1809" y="476"/>
                  </a:moveTo>
                  <a:lnTo>
                    <a:pt x="1811" y="476"/>
                  </a:lnTo>
                  <a:lnTo>
                    <a:pt x="1813" y="478"/>
                  </a:lnTo>
                  <a:lnTo>
                    <a:pt x="1815" y="478"/>
                  </a:lnTo>
                  <a:lnTo>
                    <a:pt x="1815" y="480"/>
                  </a:lnTo>
                  <a:lnTo>
                    <a:pt x="1817" y="480"/>
                  </a:lnTo>
                  <a:lnTo>
                    <a:pt x="1817" y="482"/>
                  </a:lnTo>
                  <a:lnTo>
                    <a:pt x="1815" y="480"/>
                  </a:lnTo>
                  <a:lnTo>
                    <a:pt x="1813" y="480"/>
                  </a:lnTo>
                  <a:lnTo>
                    <a:pt x="1811" y="480"/>
                  </a:lnTo>
                  <a:lnTo>
                    <a:pt x="1809" y="480"/>
                  </a:lnTo>
                  <a:lnTo>
                    <a:pt x="1807" y="480"/>
                  </a:lnTo>
                  <a:lnTo>
                    <a:pt x="1805" y="480"/>
                  </a:lnTo>
                  <a:lnTo>
                    <a:pt x="1804" y="480"/>
                  </a:lnTo>
                  <a:lnTo>
                    <a:pt x="1804" y="478"/>
                  </a:lnTo>
                  <a:lnTo>
                    <a:pt x="1804" y="476"/>
                  </a:lnTo>
                  <a:lnTo>
                    <a:pt x="1804" y="478"/>
                  </a:lnTo>
                  <a:lnTo>
                    <a:pt x="1804" y="476"/>
                  </a:lnTo>
                  <a:lnTo>
                    <a:pt x="1805" y="476"/>
                  </a:lnTo>
                  <a:lnTo>
                    <a:pt x="1807" y="476"/>
                  </a:lnTo>
                  <a:lnTo>
                    <a:pt x="1805" y="476"/>
                  </a:lnTo>
                  <a:lnTo>
                    <a:pt x="1807" y="476"/>
                  </a:lnTo>
                  <a:lnTo>
                    <a:pt x="1805" y="476"/>
                  </a:lnTo>
                  <a:lnTo>
                    <a:pt x="1807" y="476"/>
                  </a:lnTo>
                  <a:lnTo>
                    <a:pt x="1809" y="476"/>
                  </a:lnTo>
                  <a:close/>
                  <a:moveTo>
                    <a:pt x="1807" y="476"/>
                  </a:moveTo>
                  <a:lnTo>
                    <a:pt x="1805" y="476"/>
                  </a:lnTo>
                  <a:lnTo>
                    <a:pt x="1807" y="476"/>
                  </a:lnTo>
                  <a:close/>
                  <a:moveTo>
                    <a:pt x="1122" y="476"/>
                  </a:moveTo>
                  <a:lnTo>
                    <a:pt x="1120" y="476"/>
                  </a:lnTo>
                  <a:lnTo>
                    <a:pt x="1122" y="476"/>
                  </a:lnTo>
                  <a:close/>
                  <a:moveTo>
                    <a:pt x="1809" y="476"/>
                  </a:moveTo>
                  <a:lnTo>
                    <a:pt x="1809" y="474"/>
                  </a:lnTo>
                  <a:lnTo>
                    <a:pt x="1809" y="476"/>
                  </a:lnTo>
                  <a:close/>
                  <a:moveTo>
                    <a:pt x="1804" y="476"/>
                  </a:moveTo>
                  <a:lnTo>
                    <a:pt x="1804" y="474"/>
                  </a:lnTo>
                  <a:lnTo>
                    <a:pt x="1804" y="476"/>
                  </a:lnTo>
                  <a:close/>
                  <a:moveTo>
                    <a:pt x="1767" y="474"/>
                  </a:moveTo>
                  <a:lnTo>
                    <a:pt x="1769" y="474"/>
                  </a:lnTo>
                  <a:lnTo>
                    <a:pt x="1771" y="474"/>
                  </a:lnTo>
                  <a:lnTo>
                    <a:pt x="1771" y="476"/>
                  </a:lnTo>
                  <a:lnTo>
                    <a:pt x="1769" y="476"/>
                  </a:lnTo>
                  <a:lnTo>
                    <a:pt x="1767" y="476"/>
                  </a:lnTo>
                  <a:lnTo>
                    <a:pt x="1765" y="476"/>
                  </a:lnTo>
                  <a:lnTo>
                    <a:pt x="1763" y="476"/>
                  </a:lnTo>
                  <a:lnTo>
                    <a:pt x="1763" y="474"/>
                  </a:lnTo>
                  <a:lnTo>
                    <a:pt x="1765" y="474"/>
                  </a:lnTo>
                  <a:lnTo>
                    <a:pt x="1767" y="474"/>
                  </a:lnTo>
                  <a:close/>
                  <a:moveTo>
                    <a:pt x="1796" y="476"/>
                  </a:moveTo>
                  <a:lnTo>
                    <a:pt x="1796" y="474"/>
                  </a:lnTo>
                  <a:lnTo>
                    <a:pt x="1796" y="476"/>
                  </a:lnTo>
                  <a:lnTo>
                    <a:pt x="1798" y="476"/>
                  </a:lnTo>
                  <a:lnTo>
                    <a:pt x="1798" y="478"/>
                  </a:lnTo>
                  <a:lnTo>
                    <a:pt x="1800" y="478"/>
                  </a:lnTo>
                  <a:lnTo>
                    <a:pt x="1800" y="480"/>
                  </a:lnTo>
                  <a:lnTo>
                    <a:pt x="1802" y="480"/>
                  </a:lnTo>
                  <a:lnTo>
                    <a:pt x="1800" y="480"/>
                  </a:lnTo>
                  <a:lnTo>
                    <a:pt x="1800" y="482"/>
                  </a:lnTo>
                  <a:lnTo>
                    <a:pt x="1802" y="482"/>
                  </a:lnTo>
                  <a:lnTo>
                    <a:pt x="1804" y="482"/>
                  </a:lnTo>
                  <a:lnTo>
                    <a:pt x="1805" y="482"/>
                  </a:lnTo>
                  <a:lnTo>
                    <a:pt x="1805" y="480"/>
                  </a:lnTo>
                  <a:lnTo>
                    <a:pt x="1805" y="482"/>
                  </a:lnTo>
                  <a:lnTo>
                    <a:pt x="1807" y="482"/>
                  </a:lnTo>
                  <a:lnTo>
                    <a:pt x="1809" y="482"/>
                  </a:lnTo>
                  <a:lnTo>
                    <a:pt x="1811" y="482"/>
                  </a:lnTo>
                  <a:lnTo>
                    <a:pt x="1813" y="482"/>
                  </a:lnTo>
                  <a:lnTo>
                    <a:pt x="1813" y="484"/>
                  </a:lnTo>
                  <a:lnTo>
                    <a:pt x="1815" y="484"/>
                  </a:lnTo>
                  <a:lnTo>
                    <a:pt x="1813" y="484"/>
                  </a:lnTo>
                  <a:lnTo>
                    <a:pt x="1815" y="484"/>
                  </a:lnTo>
                  <a:lnTo>
                    <a:pt x="1815" y="482"/>
                  </a:lnTo>
                  <a:lnTo>
                    <a:pt x="1817" y="482"/>
                  </a:lnTo>
                  <a:lnTo>
                    <a:pt x="1819" y="482"/>
                  </a:lnTo>
                  <a:lnTo>
                    <a:pt x="1821" y="482"/>
                  </a:lnTo>
                  <a:lnTo>
                    <a:pt x="1821" y="484"/>
                  </a:lnTo>
                  <a:lnTo>
                    <a:pt x="1819" y="484"/>
                  </a:lnTo>
                  <a:lnTo>
                    <a:pt x="1817" y="484"/>
                  </a:lnTo>
                  <a:lnTo>
                    <a:pt x="1819" y="484"/>
                  </a:lnTo>
                  <a:lnTo>
                    <a:pt x="1819" y="486"/>
                  </a:lnTo>
                  <a:lnTo>
                    <a:pt x="1821" y="486"/>
                  </a:lnTo>
                  <a:lnTo>
                    <a:pt x="1821" y="488"/>
                  </a:lnTo>
                  <a:lnTo>
                    <a:pt x="1821" y="490"/>
                  </a:lnTo>
                  <a:lnTo>
                    <a:pt x="1823" y="490"/>
                  </a:lnTo>
                  <a:lnTo>
                    <a:pt x="1821" y="490"/>
                  </a:lnTo>
                  <a:lnTo>
                    <a:pt x="1823" y="490"/>
                  </a:lnTo>
                  <a:lnTo>
                    <a:pt x="1823" y="492"/>
                  </a:lnTo>
                  <a:lnTo>
                    <a:pt x="1825" y="492"/>
                  </a:lnTo>
                  <a:lnTo>
                    <a:pt x="1823" y="492"/>
                  </a:lnTo>
                  <a:lnTo>
                    <a:pt x="1825" y="492"/>
                  </a:lnTo>
                  <a:lnTo>
                    <a:pt x="1823" y="492"/>
                  </a:lnTo>
                  <a:lnTo>
                    <a:pt x="1825" y="492"/>
                  </a:lnTo>
                  <a:lnTo>
                    <a:pt x="1825" y="493"/>
                  </a:lnTo>
                  <a:lnTo>
                    <a:pt x="1825" y="495"/>
                  </a:lnTo>
                  <a:lnTo>
                    <a:pt x="1827" y="495"/>
                  </a:lnTo>
                  <a:lnTo>
                    <a:pt x="1825" y="495"/>
                  </a:lnTo>
                  <a:lnTo>
                    <a:pt x="1825" y="497"/>
                  </a:lnTo>
                  <a:lnTo>
                    <a:pt x="1827" y="497"/>
                  </a:lnTo>
                  <a:lnTo>
                    <a:pt x="1825" y="497"/>
                  </a:lnTo>
                  <a:lnTo>
                    <a:pt x="1827" y="497"/>
                  </a:lnTo>
                  <a:lnTo>
                    <a:pt x="1825" y="497"/>
                  </a:lnTo>
                  <a:lnTo>
                    <a:pt x="1825" y="499"/>
                  </a:lnTo>
                  <a:lnTo>
                    <a:pt x="1825" y="501"/>
                  </a:lnTo>
                  <a:lnTo>
                    <a:pt x="1827" y="501"/>
                  </a:lnTo>
                  <a:lnTo>
                    <a:pt x="1827" y="503"/>
                  </a:lnTo>
                  <a:lnTo>
                    <a:pt x="1825" y="503"/>
                  </a:lnTo>
                  <a:lnTo>
                    <a:pt x="1825" y="501"/>
                  </a:lnTo>
                  <a:lnTo>
                    <a:pt x="1823" y="501"/>
                  </a:lnTo>
                  <a:lnTo>
                    <a:pt x="1823" y="499"/>
                  </a:lnTo>
                  <a:lnTo>
                    <a:pt x="1821" y="499"/>
                  </a:lnTo>
                  <a:lnTo>
                    <a:pt x="1823" y="499"/>
                  </a:lnTo>
                  <a:lnTo>
                    <a:pt x="1821" y="499"/>
                  </a:lnTo>
                  <a:lnTo>
                    <a:pt x="1821" y="497"/>
                  </a:lnTo>
                  <a:lnTo>
                    <a:pt x="1821" y="495"/>
                  </a:lnTo>
                  <a:lnTo>
                    <a:pt x="1821" y="493"/>
                  </a:lnTo>
                  <a:lnTo>
                    <a:pt x="1819" y="493"/>
                  </a:lnTo>
                  <a:lnTo>
                    <a:pt x="1819" y="492"/>
                  </a:lnTo>
                  <a:lnTo>
                    <a:pt x="1819" y="490"/>
                  </a:lnTo>
                  <a:lnTo>
                    <a:pt x="1817" y="490"/>
                  </a:lnTo>
                  <a:lnTo>
                    <a:pt x="1817" y="488"/>
                  </a:lnTo>
                  <a:lnTo>
                    <a:pt x="1815" y="488"/>
                  </a:lnTo>
                  <a:lnTo>
                    <a:pt x="1815" y="486"/>
                  </a:lnTo>
                  <a:lnTo>
                    <a:pt x="1817" y="488"/>
                  </a:lnTo>
                  <a:lnTo>
                    <a:pt x="1819" y="488"/>
                  </a:lnTo>
                  <a:lnTo>
                    <a:pt x="1819" y="490"/>
                  </a:lnTo>
                  <a:lnTo>
                    <a:pt x="1819" y="488"/>
                  </a:lnTo>
                  <a:lnTo>
                    <a:pt x="1819" y="490"/>
                  </a:lnTo>
                  <a:lnTo>
                    <a:pt x="1819" y="488"/>
                  </a:lnTo>
                  <a:lnTo>
                    <a:pt x="1817" y="488"/>
                  </a:lnTo>
                  <a:lnTo>
                    <a:pt x="1819" y="488"/>
                  </a:lnTo>
                  <a:lnTo>
                    <a:pt x="1817" y="488"/>
                  </a:lnTo>
                  <a:lnTo>
                    <a:pt x="1817" y="486"/>
                  </a:lnTo>
                  <a:lnTo>
                    <a:pt x="1815" y="486"/>
                  </a:lnTo>
                  <a:lnTo>
                    <a:pt x="1815" y="484"/>
                  </a:lnTo>
                  <a:lnTo>
                    <a:pt x="1813" y="484"/>
                  </a:lnTo>
                  <a:lnTo>
                    <a:pt x="1813" y="486"/>
                  </a:lnTo>
                  <a:lnTo>
                    <a:pt x="1815" y="486"/>
                  </a:lnTo>
                  <a:lnTo>
                    <a:pt x="1815" y="488"/>
                  </a:lnTo>
                  <a:lnTo>
                    <a:pt x="1813" y="488"/>
                  </a:lnTo>
                  <a:lnTo>
                    <a:pt x="1813" y="486"/>
                  </a:lnTo>
                  <a:lnTo>
                    <a:pt x="1813" y="488"/>
                  </a:lnTo>
                  <a:lnTo>
                    <a:pt x="1813" y="486"/>
                  </a:lnTo>
                  <a:lnTo>
                    <a:pt x="1813" y="488"/>
                  </a:lnTo>
                  <a:lnTo>
                    <a:pt x="1815" y="488"/>
                  </a:lnTo>
                  <a:lnTo>
                    <a:pt x="1815" y="490"/>
                  </a:lnTo>
                  <a:lnTo>
                    <a:pt x="1813" y="490"/>
                  </a:lnTo>
                  <a:lnTo>
                    <a:pt x="1813" y="488"/>
                  </a:lnTo>
                  <a:lnTo>
                    <a:pt x="1811" y="488"/>
                  </a:lnTo>
                  <a:lnTo>
                    <a:pt x="1811" y="490"/>
                  </a:lnTo>
                  <a:lnTo>
                    <a:pt x="1813" y="490"/>
                  </a:lnTo>
                  <a:lnTo>
                    <a:pt x="1811" y="490"/>
                  </a:lnTo>
                  <a:lnTo>
                    <a:pt x="1813" y="490"/>
                  </a:lnTo>
                  <a:lnTo>
                    <a:pt x="1813" y="492"/>
                  </a:lnTo>
                  <a:lnTo>
                    <a:pt x="1811" y="493"/>
                  </a:lnTo>
                  <a:lnTo>
                    <a:pt x="1811" y="495"/>
                  </a:lnTo>
                  <a:lnTo>
                    <a:pt x="1811" y="493"/>
                  </a:lnTo>
                  <a:lnTo>
                    <a:pt x="1813" y="493"/>
                  </a:lnTo>
                  <a:lnTo>
                    <a:pt x="1815" y="493"/>
                  </a:lnTo>
                  <a:lnTo>
                    <a:pt x="1815" y="495"/>
                  </a:lnTo>
                  <a:lnTo>
                    <a:pt x="1817" y="495"/>
                  </a:lnTo>
                  <a:lnTo>
                    <a:pt x="1815" y="497"/>
                  </a:lnTo>
                  <a:lnTo>
                    <a:pt x="1817" y="497"/>
                  </a:lnTo>
                  <a:lnTo>
                    <a:pt x="1817" y="499"/>
                  </a:lnTo>
                  <a:lnTo>
                    <a:pt x="1819" y="499"/>
                  </a:lnTo>
                  <a:lnTo>
                    <a:pt x="1817" y="499"/>
                  </a:lnTo>
                  <a:lnTo>
                    <a:pt x="1817" y="501"/>
                  </a:lnTo>
                  <a:lnTo>
                    <a:pt x="1819" y="501"/>
                  </a:lnTo>
                  <a:lnTo>
                    <a:pt x="1821" y="501"/>
                  </a:lnTo>
                  <a:lnTo>
                    <a:pt x="1819" y="501"/>
                  </a:lnTo>
                  <a:lnTo>
                    <a:pt x="1821" y="501"/>
                  </a:lnTo>
                  <a:lnTo>
                    <a:pt x="1823" y="501"/>
                  </a:lnTo>
                  <a:lnTo>
                    <a:pt x="1823" y="503"/>
                  </a:lnTo>
                  <a:lnTo>
                    <a:pt x="1821" y="503"/>
                  </a:lnTo>
                  <a:lnTo>
                    <a:pt x="1821" y="505"/>
                  </a:lnTo>
                  <a:lnTo>
                    <a:pt x="1823" y="505"/>
                  </a:lnTo>
                  <a:lnTo>
                    <a:pt x="1823" y="507"/>
                  </a:lnTo>
                  <a:lnTo>
                    <a:pt x="1821" y="507"/>
                  </a:lnTo>
                  <a:lnTo>
                    <a:pt x="1821" y="505"/>
                  </a:lnTo>
                  <a:lnTo>
                    <a:pt x="1821" y="507"/>
                  </a:lnTo>
                  <a:lnTo>
                    <a:pt x="1819" y="507"/>
                  </a:lnTo>
                  <a:lnTo>
                    <a:pt x="1817" y="507"/>
                  </a:lnTo>
                  <a:lnTo>
                    <a:pt x="1815" y="507"/>
                  </a:lnTo>
                  <a:lnTo>
                    <a:pt x="1815" y="505"/>
                  </a:lnTo>
                  <a:lnTo>
                    <a:pt x="1815" y="507"/>
                  </a:lnTo>
                  <a:lnTo>
                    <a:pt x="1813" y="507"/>
                  </a:lnTo>
                  <a:lnTo>
                    <a:pt x="1815" y="507"/>
                  </a:lnTo>
                  <a:lnTo>
                    <a:pt x="1813" y="507"/>
                  </a:lnTo>
                  <a:lnTo>
                    <a:pt x="1815" y="507"/>
                  </a:lnTo>
                  <a:lnTo>
                    <a:pt x="1817" y="507"/>
                  </a:lnTo>
                  <a:lnTo>
                    <a:pt x="1819" y="507"/>
                  </a:lnTo>
                  <a:lnTo>
                    <a:pt x="1819" y="509"/>
                  </a:lnTo>
                  <a:lnTo>
                    <a:pt x="1817" y="509"/>
                  </a:lnTo>
                  <a:lnTo>
                    <a:pt x="1819" y="509"/>
                  </a:lnTo>
                  <a:lnTo>
                    <a:pt x="1821" y="509"/>
                  </a:lnTo>
                  <a:lnTo>
                    <a:pt x="1821" y="511"/>
                  </a:lnTo>
                  <a:lnTo>
                    <a:pt x="1821" y="513"/>
                  </a:lnTo>
                  <a:lnTo>
                    <a:pt x="1819" y="513"/>
                  </a:lnTo>
                  <a:lnTo>
                    <a:pt x="1817" y="513"/>
                  </a:lnTo>
                  <a:lnTo>
                    <a:pt x="1815" y="513"/>
                  </a:lnTo>
                  <a:lnTo>
                    <a:pt x="1817" y="513"/>
                  </a:lnTo>
                  <a:lnTo>
                    <a:pt x="1815" y="513"/>
                  </a:lnTo>
                  <a:lnTo>
                    <a:pt x="1813" y="513"/>
                  </a:lnTo>
                  <a:lnTo>
                    <a:pt x="1813" y="511"/>
                  </a:lnTo>
                  <a:lnTo>
                    <a:pt x="1813" y="513"/>
                  </a:lnTo>
                  <a:lnTo>
                    <a:pt x="1811" y="513"/>
                  </a:lnTo>
                  <a:lnTo>
                    <a:pt x="1813" y="513"/>
                  </a:lnTo>
                  <a:lnTo>
                    <a:pt x="1811" y="513"/>
                  </a:lnTo>
                  <a:lnTo>
                    <a:pt x="1813" y="513"/>
                  </a:lnTo>
                  <a:lnTo>
                    <a:pt x="1811" y="513"/>
                  </a:lnTo>
                  <a:lnTo>
                    <a:pt x="1811" y="511"/>
                  </a:lnTo>
                  <a:lnTo>
                    <a:pt x="1809" y="511"/>
                  </a:lnTo>
                  <a:lnTo>
                    <a:pt x="1811" y="511"/>
                  </a:lnTo>
                  <a:lnTo>
                    <a:pt x="1809" y="511"/>
                  </a:lnTo>
                  <a:lnTo>
                    <a:pt x="1809" y="513"/>
                  </a:lnTo>
                  <a:lnTo>
                    <a:pt x="1811" y="513"/>
                  </a:lnTo>
                  <a:lnTo>
                    <a:pt x="1811" y="515"/>
                  </a:lnTo>
                  <a:lnTo>
                    <a:pt x="1809" y="515"/>
                  </a:lnTo>
                  <a:lnTo>
                    <a:pt x="1809" y="517"/>
                  </a:lnTo>
                  <a:lnTo>
                    <a:pt x="1809" y="515"/>
                  </a:lnTo>
                  <a:lnTo>
                    <a:pt x="1809" y="517"/>
                  </a:lnTo>
                  <a:lnTo>
                    <a:pt x="1807" y="517"/>
                  </a:lnTo>
                  <a:lnTo>
                    <a:pt x="1805" y="518"/>
                  </a:lnTo>
                  <a:lnTo>
                    <a:pt x="1804" y="518"/>
                  </a:lnTo>
                  <a:lnTo>
                    <a:pt x="1804" y="517"/>
                  </a:lnTo>
                  <a:lnTo>
                    <a:pt x="1804" y="515"/>
                  </a:lnTo>
                  <a:lnTo>
                    <a:pt x="1804" y="517"/>
                  </a:lnTo>
                  <a:lnTo>
                    <a:pt x="1802" y="517"/>
                  </a:lnTo>
                  <a:lnTo>
                    <a:pt x="1804" y="517"/>
                  </a:lnTo>
                  <a:lnTo>
                    <a:pt x="1802" y="517"/>
                  </a:lnTo>
                  <a:lnTo>
                    <a:pt x="1802" y="518"/>
                  </a:lnTo>
                  <a:lnTo>
                    <a:pt x="1802" y="520"/>
                  </a:lnTo>
                  <a:lnTo>
                    <a:pt x="1802" y="518"/>
                  </a:lnTo>
                  <a:lnTo>
                    <a:pt x="1800" y="518"/>
                  </a:lnTo>
                  <a:lnTo>
                    <a:pt x="1800" y="520"/>
                  </a:lnTo>
                  <a:lnTo>
                    <a:pt x="1798" y="520"/>
                  </a:lnTo>
                  <a:lnTo>
                    <a:pt x="1796" y="522"/>
                  </a:lnTo>
                  <a:lnTo>
                    <a:pt x="1794" y="522"/>
                  </a:lnTo>
                  <a:lnTo>
                    <a:pt x="1792" y="522"/>
                  </a:lnTo>
                  <a:lnTo>
                    <a:pt x="1792" y="524"/>
                  </a:lnTo>
                  <a:lnTo>
                    <a:pt x="1792" y="522"/>
                  </a:lnTo>
                  <a:lnTo>
                    <a:pt x="1790" y="522"/>
                  </a:lnTo>
                  <a:lnTo>
                    <a:pt x="1790" y="524"/>
                  </a:lnTo>
                  <a:lnTo>
                    <a:pt x="1790" y="522"/>
                  </a:lnTo>
                  <a:lnTo>
                    <a:pt x="1792" y="522"/>
                  </a:lnTo>
                  <a:lnTo>
                    <a:pt x="1790" y="522"/>
                  </a:lnTo>
                  <a:lnTo>
                    <a:pt x="1790" y="524"/>
                  </a:lnTo>
                  <a:lnTo>
                    <a:pt x="1790" y="522"/>
                  </a:lnTo>
                  <a:lnTo>
                    <a:pt x="1788" y="522"/>
                  </a:lnTo>
                  <a:lnTo>
                    <a:pt x="1788" y="524"/>
                  </a:lnTo>
                  <a:lnTo>
                    <a:pt x="1788" y="522"/>
                  </a:lnTo>
                  <a:lnTo>
                    <a:pt x="1788" y="520"/>
                  </a:lnTo>
                  <a:lnTo>
                    <a:pt x="1790" y="520"/>
                  </a:lnTo>
                  <a:lnTo>
                    <a:pt x="1788" y="520"/>
                  </a:lnTo>
                  <a:lnTo>
                    <a:pt x="1788" y="518"/>
                  </a:lnTo>
                  <a:lnTo>
                    <a:pt x="1790" y="518"/>
                  </a:lnTo>
                  <a:lnTo>
                    <a:pt x="1792" y="518"/>
                  </a:lnTo>
                  <a:lnTo>
                    <a:pt x="1790" y="518"/>
                  </a:lnTo>
                  <a:lnTo>
                    <a:pt x="1790" y="517"/>
                  </a:lnTo>
                  <a:lnTo>
                    <a:pt x="1790" y="515"/>
                  </a:lnTo>
                  <a:lnTo>
                    <a:pt x="1790" y="517"/>
                  </a:lnTo>
                  <a:lnTo>
                    <a:pt x="1792" y="517"/>
                  </a:lnTo>
                  <a:lnTo>
                    <a:pt x="1794" y="517"/>
                  </a:lnTo>
                  <a:lnTo>
                    <a:pt x="1792" y="517"/>
                  </a:lnTo>
                  <a:lnTo>
                    <a:pt x="1792" y="515"/>
                  </a:lnTo>
                  <a:lnTo>
                    <a:pt x="1794" y="515"/>
                  </a:lnTo>
                  <a:lnTo>
                    <a:pt x="1794" y="513"/>
                  </a:lnTo>
                  <a:lnTo>
                    <a:pt x="1796" y="513"/>
                  </a:lnTo>
                  <a:lnTo>
                    <a:pt x="1798" y="513"/>
                  </a:lnTo>
                  <a:lnTo>
                    <a:pt x="1796" y="513"/>
                  </a:lnTo>
                  <a:lnTo>
                    <a:pt x="1798" y="513"/>
                  </a:lnTo>
                  <a:lnTo>
                    <a:pt x="1796" y="513"/>
                  </a:lnTo>
                  <a:lnTo>
                    <a:pt x="1798" y="513"/>
                  </a:lnTo>
                  <a:lnTo>
                    <a:pt x="1796" y="513"/>
                  </a:lnTo>
                  <a:lnTo>
                    <a:pt x="1794" y="513"/>
                  </a:lnTo>
                  <a:lnTo>
                    <a:pt x="1794" y="511"/>
                  </a:lnTo>
                  <a:lnTo>
                    <a:pt x="1796" y="511"/>
                  </a:lnTo>
                  <a:lnTo>
                    <a:pt x="1796" y="509"/>
                  </a:lnTo>
                  <a:lnTo>
                    <a:pt x="1796" y="511"/>
                  </a:lnTo>
                  <a:lnTo>
                    <a:pt x="1798" y="511"/>
                  </a:lnTo>
                  <a:lnTo>
                    <a:pt x="1800" y="511"/>
                  </a:lnTo>
                  <a:lnTo>
                    <a:pt x="1802" y="511"/>
                  </a:lnTo>
                  <a:lnTo>
                    <a:pt x="1802" y="513"/>
                  </a:lnTo>
                  <a:lnTo>
                    <a:pt x="1804" y="513"/>
                  </a:lnTo>
                  <a:lnTo>
                    <a:pt x="1804" y="511"/>
                  </a:lnTo>
                  <a:lnTo>
                    <a:pt x="1802" y="511"/>
                  </a:lnTo>
                  <a:lnTo>
                    <a:pt x="1804" y="511"/>
                  </a:lnTo>
                  <a:lnTo>
                    <a:pt x="1802" y="511"/>
                  </a:lnTo>
                  <a:lnTo>
                    <a:pt x="1800" y="511"/>
                  </a:lnTo>
                  <a:lnTo>
                    <a:pt x="1798" y="511"/>
                  </a:lnTo>
                  <a:lnTo>
                    <a:pt x="1800" y="511"/>
                  </a:lnTo>
                  <a:lnTo>
                    <a:pt x="1798" y="511"/>
                  </a:lnTo>
                  <a:lnTo>
                    <a:pt x="1800" y="511"/>
                  </a:lnTo>
                  <a:lnTo>
                    <a:pt x="1798" y="511"/>
                  </a:lnTo>
                  <a:lnTo>
                    <a:pt x="1798" y="509"/>
                  </a:lnTo>
                  <a:lnTo>
                    <a:pt x="1796" y="509"/>
                  </a:lnTo>
                  <a:lnTo>
                    <a:pt x="1796" y="507"/>
                  </a:lnTo>
                  <a:lnTo>
                    <a:pt x="1794" y="505"/>
                  </a:lnTo>
                  <a:lnTo>
                    <a:pt x="1796" y="505"/>
                  </a:lnTo>
                  <a:lnTo>
                    <a:pt x="1796" y="507"/>
                  </a:lnTo>
                  <a:lnTo>
                    <a:pt x="1798" y="507"/>
                  </a:lnTo>
                  <a:lnTo>
                    <a:pt x="1798" y="509"/>
                  </a:lnTo>
                  <a:lnTo>
                    <a:pt x="1798" y="507"/>
                  </a:lnTo>
                  <a:lnTo>
                    <a:pt x="1798" y="505"/>
                  </a:lnTo>
                  <a:lnTo>
                    <a:pt x="1798" y="507"/>
                  </a:lnTo>
                  <a:lnTo>
                    <a:pt x="1800" y="507"/>
                  </a:lnTo>
                  <a:lnTo>
                    <a:pt x="1798" y="507"/>
                  </a:lnTo>
                  <a:lnTo>
                    <a:pt x="1800" y="507"/>
                  </a:lnTo>
                  <a:lnTo>
                    <a:pt x="1800" y="505"/>
                  </a:lnTo>
                  <a:lnTo>
                    <a:pt x="1798" y="505"/>
                  </a:lnTo>
                  <a:lnTo>
                    <a:pt x="1800" y="505"/>
                  </a:lnTo>
                  <a:lnTo>
                    <a:pt x="1798" y="505"/>
                  </a:lnTo>
                  <a:lnTo>
                    <a:pt x="1800" y="505"/>
                  </a:lnTo>
                  <a:lnTo>
                    <a:pt x="1802" y="505"/>
                  </a:lnTo>
                  <a:lnTo>
                    <a:pt x="1800" y="505"/>
                  </a:lnTo>
                  <a:lnTo>
                    <a:pt x="1802" y="505"/>
                  </a:lnTo>
                  <a:lnTo>
                    <a:pt x="1800" y="505"/>
                  </a:lnTo>
                  <a:lnTo>
                    <a:pt x="1802" y="505"/>
                  </a:lnTo>
                  <a:lnTo>
                    <a:pt x="1800" y="507"/>
                  </a:lnTo>
                  <a:lnTo>
                    <a:pt x="1802" y="507"/>
                  </a:lnTo>
                  <a:lnTo>
                    <a:pt x="1804" y="507"/>
                  </a:lnTo>
                  <a:lnTo>
                    <a:pt x="1802" y="507"/>
                  </a:lnTo>
                  <a:lnTo>
                    <a:pt x="1802" y="505"/>
                  </a:lnTo>
                  <a:lnTo>
                    <a:pt x="1804" y="505"/>
                  </a:lnTo>
                  <a:lnTo>
                    <a:pt x="1805" y="505"/>
                  </a:lnTo>
                  <a:lnTo>
                    <a:pt x="1805" y="503"/>
                  </a:lnTo>
                  <a:lnTo>
                    <a:pt x="1807" y="503"/>
                  </a:lnTo>
                  <a:lnTo>
                    <a:pt x="1805" y="503"/>
                  </a:lnTo>
                  <a:lnTo>
                    <a:pt x="1807" y="503"/>
                  </a:lnTo>
                  <a:lnTo>
                    <a:pt x="1805" y="503"/>
                  </a:lnTo>
                  <a:lnTo>
                    <a:pt x="1804" y="503"/>
                  </a:lnTo>
                  <a:lnTo>
                    <a:pt x="1805" y="503"/>
                  </a:lnTo>
                  <a:lnTo>
                    <a:pt x="1805" y="505"/>
                  </a:lnTo>
                  <a:lnTo>
                    <a:pt x="1804" y="505"/>
                  </a:lnTo>
                  <a:lnTo>
                    <a:pt x="1804" y="503"/>
                  </a:lnTo>
                  <a:lnTo>
                    <a:pt x="1804" y="505"/>
                  </a:lnTo>
                  <a:lnTo>
                    <a:pt x="1802" y="505"/>
                  </a:lnTo>
                  <a:lnTo>
                    <a:pt x="1800" y="505"/>
                  </a:lnTo>
                  <a:lnTo>
                    <a:pt x="1798" y="505"/>
                  </a:lnTo>
                  <a:lnTo>
                    <a:pt x="1796" y="505"/>
                  </a:lnTo>
                  <a:lnTo>
                    <a:pt x="1796" y="507"/>
                  </a:lnTo>
                  <a:lnTo>
                    <a:pt x="1796" y="505"/>
                  </a:lnTo>
                  <a:lnTo>
                    <a:pt x="1796" y="503"/>
                  </a:lnTo>
                  <a:lnTo>
                    <a:pt x="1794" y="503"/>
                  </a:lnTo>
                  <a:lnTo>
                    <a:pt x="1794" y="501"/>
                  </a:lnTo>
                  <a:lnTo>
                    <a:pt x="1794" y="499"/>
                  </a:lnTo>
                  <a:lnTo>
                    <a:pt x="1794" y="497"/>
                  </a:lnTo>
                  <a:lnTo>
                    <a:pt x="1794" y="495"/>
                  </a:lnTo>
                  <a:lnTo>
                    <a:pt x="1796" y="495"/>
                  </a:lnTo>
                  <a:lnTo>
                    <a:pt x="1796" y="493"/>
                  </a:lnTo>
                  <a:lnTo>
                    <a:pt x="1796" y="492"/>
                  </a:lnTo>
                  <a:lnTo>
                    <a:pt x="1796" y="490"/>
                  </a:lnTo>
                  <a:lnTo>
                    <a:pt x="1796" y="488"/>
                  </a:lnTo>
                  <a:lnTo>
                    <a:pt x="1794" y="488"/>
                  </a:lnTo>
                  <a:lnTo>
                    <a:pt x="1794" y="486"/>
                  </a:lnTo>
                  <a:lnTo>
                    <a:pt x="1796" y="486"/>
                  </a:lnTo>
                  <a:lnTo>
                    <a:pt x="1796" y="484"/>
                  </a:lnTo>
                  <a:lnTo>
                    <a:pt x="1798" y="484"/>
                  </a:lnTo>
                  <a:lnTo>
                    <a:pt x="1796" y="484"/>
                  </a:lnTo>
                  <a:lnTo>
                    <a:pt x="1796" y="482"/>
                  </a:lnTo>
                  <a:lnTo>
                    <a:pt x="1794" y="482"/>
                  </a:lnTo>
                  <a:lnTo>
                    <a:pt x="1794" y="480"/>
                  </a:lnTo>
                  <a:lnTo>
                    <a:pt x="1792" y="480"/>
                  </a:lnTo>
                  <a:lnTo>
                    <a:pt x="1794" y="480"/>
                  </a:lnTo>
                  <a:lnTo>
                    <a:pt x="1794" y="478"/>
                  </a:lnTo>
                  <a:lnTo>
                    <a:pt x="1794" y="480"/>
                  </a:lnTo>
                  <a:lnTo>
                    <a:pt x="1792" y="480"/>
                  </a:lnTo>
                  <a:lnTo>
                    <a:pt x="1792" y="478"/>
                  </a:lnTo>
                  <a:lnTo>
                    <a:pt x="1792" y="476"/>
                  </a:lnTo>
                  <a:lnTo>
                    <a:pt x="1794" y="476"/>
                  </a:lnTo>
                  <a:lnTo>
                    <a:pt x="1792" y="476"/>
                  </a:lnTo>
                  <a:lnTo>
                    <a:pt x="1794" y="476"/>
                  </a:lnTo>
                  <a:lnTo>
                    <a:pt x="1792" y="476"/>
                  </a:lnTo>
                  <a:lnTo>
                    <a:pt x="1792" y="474"/>
                  </a:lnTo>
                  <a:lnTo>
                    <a:pt x="1794" y="474"/>
                  </a:lnTo>
                  <a:lnTo>
                    <a:pt x="1794" y="472"/>
                  </a:lnTo>
                  <a:lnTo>
                    <a:pt x="1794" y="474"/>
                  </a:lnTo>
                  <a:lnTo>
                    <a:pt x="1796" y="474"/>
                  </a:lnTo>
                  <a:lnTo>
                    <a:pt x="1796" y="476"/>
                  </a:lnTo>
                  <a:close/>
                  <a:moveTo>
                    <a:pt x="1794" y="472"/>
                  </a:moveTo>
                  <a:lnTo>
                    <a:pt x="1794" y="470"/>
                  </a:lnTo>
                  <a:lnTo>
                    <a:pt x="1794" y="472"/>
                  </a:lnTo>
                  <a:close/>
                  <a:moveTo>
                    <a:pt x="1114" y="470"/>
                  </a:moveTo>
                  <a:lnTo>
                    <a:pt x="1114" y="472"/>
                  </a:lnTo>
                  <a:lnTo>
                    <a:pt x="1114" y="470"/>
                  </a:lnTo>
                  <a:close/>
                  <a:moveTo>
                    <a:pt x="1116" y="470"/>
                  </a:moveTo>
                  <a:lnTo>
                    <a:pt x="1118" y="470"/>
                  </a:lnTo>
                  <a:lnTo>
                    <a:pt x="1118" y="472"/>
                  </a:lnTo>
                  <a:lnTo>
                    <a:pt x="1118" y="470"/>
                  </a:lnTo>
                  <a:lnTo>
                    <a:pt x="1120" y="470"/>
                  </a:lnTo>
                  <a:lnTo>
                    <a:pt x="1120" y="472"/>
                  </a:lnTo>
                  <a:lnTo>
                    <a:pt x="1120" y="470"/>
                  </a:lnTo>
                  <a:lnTo>
                    <a:pt x="1122" y="470"/>
                  </a:lnTo>
                  <a:lnTo>
                    <a:pt x="1122" y="472"/>
                  </a:lnTo>
                  <a:lnTo>
                    <a:pt x="1120" y="472"/>
                  </a:lnTo>
                  <a:lnTo>
                    <a:pt x="1122" y="472"/>
                  </a:lnTo>
                  <a:lnTo>
                    <a:pt x="1120" y="474"/>
                  </a:lnTo>
                  <a:lnTo>
                    <a:pt x="1122" y="474"/>
                  </a:lnTo>
                  <a:lnTo>
                    <a:pt x="1122" y="472"/>
                  </a:lnTo>
                  <a:lnTo>
                    <a:pt x="1122" y="474"/>
                  </a:lnTo>
                  <a:lnTo>
                    <a:pt x="1120" y="474"/>
                  </a:lnTo>
                  <a:lnTo>
                    <a:pt x="1120" y="476"/>
                  </a:lnTo>
                  <a:lnTo>
                    <a:pt x="1122" y="476"/>
                  </a:lnTo>
                  <a:lnTo>
                    <a:pt x="1122" y="474"/>
                  </a:lnTo>
                  <a:lnTo>
                    <a:pt x="1124" y="474"/>
                  </a:lnTo>
                  <a:lnTo>
                    <a:pt x="1124" y="476"/>
                  </a:lnTo>
                  <a:lnTo>
                    <a:pt x="1122" y="476"/>
                  </a:lnTo>
                  <a:lnTo>
                    <a:pt x="1122" y="478"/>
                  </a:lnTo>
                  <a:lnTo>
                    <a:pt x="1122" y="476"/>
                  </a:lnTo>
                  <a:lnTo>
                    <a:pt x="1124" y="476"/>
                  </a:lnTo>
                  <a:lnTo>
                    <a:pt x="1126" y="476"/>
                  </a:lnTo>
                  <a:lnTo>
                    <a:pt x="1124" y="476"/>
                  </a:lnTo>
                  <a:lnTo>
                    <a:pt x="1124" y="474"/>
                  </a:lnTo>
                  <a:lnTo>
                    <a:pt x="1126" y="474"/>
                  </a:lnTo>
                  <a:lnTo>
                    <a:pt x="1126" y="476"/>
                  </a:lnTo>
                  <a:lnTo>
                    <a:pt x="1126" y="474"/>
                  </a:lnTo>
                  <a:lnTo>
                    <a:pt x="1128" y="474"/>
                  </a:lnTo>
                  <a:lnTo>
                    <a:pt x="1128" y="472"/>
                  </a:lnTo>
                  <a:lnTo>
                    <a:pt x="1126" y="472"/>
                  </a:lnTo>
                  <a:lnTo>
                    <a:pt x="1128" y="472"/>
                  </a:lnTo>
                  <a:lnTo>
                    <a:pt x="1128" y="474"/>
                  </a:lnTo>
                  <a:lnTo>
                    <a:pt x="1130" y="474"/>
                  </a:lnTo>
                  <a:lnTo>
                    <a:pt x="1128" y="474"/>
                  </a:lnTo>
                  <a:lnTo>
                    <a:pt x="1130" y="474"/>
                  </a:lnTo>
                  <a:lnTo>
                    <a:pt x="1130" y="472"/>
                  </a:lnTo>
                  <a:lnTo>
                    <a:pt x="1128" y="472"/>
                  </a:lnTo>
                  <a:lnTo>
                    <a:pt x="1130" y="472"/>
                  </a:lnTo>
                  <a:lnTo>
                    <a:pt x="1128" y="472"/>
                  </a:lnTo>
                  <a:lnTo>
                    <a:pt x="1130" y="472"/>
                  </a:lnTo>
                  <a:lnTo>
                    <a:pt x="1130" y="474"/>
                  </a:lnTo>
                  <a:lnTo>
                    <a:pt x="1131" y="474"/>
                  </a:lnTo>
                  <a:lnTo>
                    <a:pt x="1130" y="474"/>
                  </a:lnTo>
                  <a:lnTo>
                    <a:pt x="1130" y="476"/>
                  </a:lnTo>
                  <a:lnTo>
                    <a:pt x="1130" y="474"/>
                  </a:lnTo>
                  <a:lnTo>
                    <a:pt x="1130" y="476"/>
                  </a:lnTo>
                  <a:lnTo>
                    <a:pt x="1130" y="474"/>
                  </a:lnTo>
                  <a:lnTo>
                    <a:pt x="1131" y="474"/>
                  </a:lnTo>
                  <a:lnTo>
                    <a:pt x="1131" y="476"/>
                  </a:lnTo>
                  <a:lnTo>
                    <a:pt x="1131" y="474"/>
                  </a:lnTo>
                  <a:lnTo>
                    <a:pt x="1131" y="476"/>
                  </a:lnTo>
                  <a:lnTo>
                    <a:pt x="1133" y="474"/>
                  </a:lnTo>
                  <a:lnTo>
                    <a:pt x="1135" y="474"/>
                  </a:lnTo>
                  <a:lnTo>
                    <a:pt x="1137" y="474"/>
                  </a:lnTo>
                  <a:lnTo>
                    <a:pt x="1135" y="474"/>
                  </a:lnTo>
                  <a:lnTo>
                    <a:pt x="1137" y="474"/>
                  </a:lnTo>
                  <a:lnTo>
                    <a:pt x="1135" y="474"/>
                  </a:lnTo>
                  <a:lnTo>
                    <a:pt x="1135" y="476"/>
                  </a:lnTo>
                  <a:lnTo>
                    <a:pt x="1133" y="476"/>
                  </a:lnTo>
                  <a:lnTo>
                    <a:pt x="1133" y="478"/>
                  </a:lnTo>
                  <a:lnTo>
                    <a:pt x="1131" y="480"/>
                  </a:lnTo>
                  <a:lnTo>
                    <a:pt x="1133" y="480"/>
                  </a:lnTo>
                  <a:lnTo>
                    <a:pt x="1133" y="478"/>
                  </a:lnTo>
                  <a:lnTo>
                    <a:pt x="1135" y="478"/>
                  </a:lnTo>
                  <a:lnTo>
                    <a:pt x="1135" y="476"/>
                  </a:lnTo>
                  <a:lnTo>
                    <a:pt x="1137" y="476"/>
                  </a:lnTo>
                  <a:lnTo>
                    <a:pt x="1137" y="478"/>
                  </a:lnTo>
                  <a:lnTo>
                    <a:pt x="1135" y="478"/>
                  </a:lnTo>
                  <a:lnTo>
                    <a:pt x="1137" y="478"/>
                  </a:lnTo>
                  <a:lnTo>
                    <a:pt x="1137" y="476"/>
                  </a:lnTo>
                  <a:lnTo>
                    <a:pt x="1139" y="476"/>
                  </a:lnTo>
                  <a:lnTo>
                    <a:pt x="1141" y="476"/>
                  </a:lnTo>
                  <a:lnTo>
                    <a:pt x="1139" y="476"/>
                  </a:lnTo>
                  <a:lnTo>
                    <a:pt x="1141" y="476"/>
                  </a:lnTo>
                  <a:lnTo>
                    <a:pt x="1139" y="476"/>
                  </a:lnTo>
                  <a:lnTo>
                    <a:pt x="1139" y="478"/>
                  </a:lnTo>
                  <a:lnTo>
                    <a:pt x="1139" y="480"/>
                  </a:lnTo>
                  <a:lnTo>
                    <a:pt x="1137" y="480"/>
                  </a:lnTo>
                  <a:lnTo>
                    <a:pt x="1135" y="480"/>
                  </a:lnTo>
                  <a:lnTo>
                    <a:pt x="1135" y="482"/>
                  </a:lnTo>
                  <a:lnTo>
                    <a:pt x="1133" y="482"/>
                  </a:lnTo>
                  <a:lnTo>
                    <a:pt x="1131" y="482"/>
                  </a:lnTo>
                  <a:lnTo>
                    <a:pt x="1130" y="482"/>
                  </a:lnTo>
                  <a:lnTo>
                    <a:pt x="1130" y="480"/>
                  </a:lnTo>
                  <a:lnTo>
                    <a:pt x="1130" y="478"/>
                  </a:lnTo>
                  <a:lnTo>
                    <a:pt x="1128" y="478"/>
                  </a:lnTo>
                  <a:lnTo>
                    <a:pt x="1128" y="480"/>
                  </a:lnTo>
                  <a:lnTo>
                    <a:pt x="1128" y="478"/>
                  </a:lnTo>
                  <a:lnTo>
                    <a:pt x="1128" y="480"/>
                  </a:lnTo>
                  <a:lnTo>
                    <a:pt x="1128" y="478"/>
                  </a:lnTo>
                  <a:lnTo>
                    <a:pt x="1128" y="480"/>
                  </a:lnTo>
                  <a:lnTo>
                    <a:pt x="1126" y="480"/>
                  </a:lnTo>
                  <a:lnTo>
                    <a:pt x="1126" y="478"/>
                  </a:lnTo>
                  <a:lnTo>
                    <a:pt x="1126" y="480"/>
                  </a:lnTo>
                  <a:lnTo>
                    <a:pt x="1126" y="482"/>
                  </a:lnTo>
                  <a:lnTo>
                    <a:pt x="1124" y="482"/>
                  </a:lnTo>
                  <a:lnTo>
                    <a:pt x="1124" y="480"/>
                  </a:lnTo>
                  <a:lnTo>
                    <a:pt x="1124" y="482"/>
                  </a:lnTo>
                  <a:lnTo>
                    <a:pt x="1126" y="482"/>
                  </a:lnTo>
                  <a:lnTo>
                    <a:pt x="1124" y="482"/>
                  </a:lnTo>
                  <a:lnTo>
                    <a:pt x="1126" y="482"/>
                  </a:lnTo>
                  <a:lnTo>
                    <a:pt x="1126" y="484"/>
                  </a:lnTo>
                  <a:lnTo>
                    <a:pt x="1124" y="484"/>
                  </a:lnTo>
                  <a:lnTo>
                    <a:pt x="1122" y="484"/>
                  </a:lnTo>
                  <a:lnTo>
                    <a:pt x="1124" y="484"/>
                  </a:lnTo>
                  <a:lnTo>
                    <a:pt x="1122" y="484"/>
                  </a:lnTo>
                  <a:lnTo>
                    <a:pt x="1120" y="484"/>
                  </a:lnTo>
                  <a:lnTo>
                    <a:pt x="1122" y="484"/>
                  </a:lnTo>
                  <a:lnTo>
                    <a:pt x="1120" y="484"/>
                  </a:lnTo>
                  <a:lnTo>
                    <a:pt x="1120" y="482"/>
                  </a:lnTo>
                  <a:lnTo>
                    <a:pt x="1120" y="484"/>
                  </a:lnTo>
                  <a:lnTo>
                    <a:pt x="1118" y="484"/>
                  </a:lnTo>
                  <a:lnTo>
                    <a:pt x="1116" y="484"/>
                  </a:lnTo>
                  <a:lnTo>
                    <a:pt x="1116" y="486"/>
                  </a:lnTo>
                  <a:lnTo>
                    <a:pt x="1116" y="484"/>
                  </a:lnTo>
                  <a:lnTo>
                    <a:pt x="1116" y="486"/>
                  </a:lnTo>
                  <a:lnTo>
                    <a:pt x="1114" y="486"/>
                  </a:lnTo>
                  <a:lnTo>
                    <a:pt x="1114" y="484"/>
                  </a:lnTo>
                  <a:lnTo>
                    <a:pt x="1116" y="484"/>
                  </a:lnTo>
                  <a:lnTo>
                    <a:pt x="1116" y="482"/>
                  </a:lnTo>
                  <a:lnTo>
                    <a:pt x="1114" y="482"/>
                  </a:lnTo>
                  <a:lnTo>
                    <a:pt x="1116" y="482"/>
                  </a:lnTo>
                  <a:lnTo>
                    <a:pt x="1116" y="480"/>
                  </a:lnTo>
                  <a:lnTo>
                    <a:pt x="1116" y="482"/>
                  </a:lnTo>
                  <a:lnTo>
                    <a:pt x="1114" y="482"/>
                  </a:lnTo>
                  <a:lnTo>
                    <a:pt x="1114" y="480"/>
                  </a:lnTo>
                  <a:lnTo>
                    <a:pt x="1114" y="482"/>
                  </a:lnTo>
                  <a:lnTo>
                    <a:pt x="1112" y="484"/>
                  </a:lnTo>
                  <a:lnTo>
                    <a:pt x="1114" y="484"/>
                  </a:lnTo>
                  <a:lnTo>
                    <a:pt x="1112" y="484"/>
                  </a:lnTo>
                  <a:lnTo>
                    <a:pt x="1112" y="486"/>
                  </a:lnTo>
                  <a:lnTo>
                    <a:pt x="1110" y="486"/>
                  </a:lnTo>
                  <a:lnTo>
                    <a:pt x="1108" y="486"/>
                  </a:lnTo>
                  <a:lnTo>
                    <a:pt x="1110" y="486"/>
                  </a:lnTo>
                  <a:lnTo>
                    <a:pt x="1108" y="486"/>
                  </a:lnTo>
                  <a:lnTo>
                    <a:pt x="1106" y="486"/>
                  </a:lnTo>
                  <a:lnTo>
                    <a:pt x="1105" y="486"/>
                  </a:lnTo>
                  <a:lnTo>
                    <a:pt x="1106" y="486"/>
                  </a:lnTo>
                  <a:lnTo>
                    <a:pt x="1106" y="488"/>
                  </a:lnTo>
                  <a:lnTo>
                    <a:pt x="1105" y="488"/>
                  </a:lnTo>
                  <a:lnTo>
                    <a:pt x="1103" y="488"/>
                  </a:lnTo>
                  <a:lnTo>
                    <a:pt x="1101" y="488"/>
                  </a:lnTo>
                  <a:lnTo>
                    <a:pt x="1099" y="488"/>
                  </a:lnTo>
                  <a:lnTo>
                    <a:pt x="1099" y="486"/>
                  </a:lnTo>
                  <a:lnTo>
                    <a:pt x="1097" y="486"/>
                  </a:lnTo>
                  <a:lnTo>
                    <a:pt x="1097" y="488"/>
                  </a:lnTo>
                  <a:lnTo>
                    <a:pt x="1097" y="486"/>
                  </a:lnTo>
                  <a:lnTo>
                    <a:pt x="1095" y="486"/>
                  </a:lnTo>
                  <a:lnTo>
                    <a:pt x="1095" y="484"/>
                  </a:lnTo>
                  <a:lnTo>
                    <a:pt x="1097" y="484"/>
                  </a:lnTo>
                  <a:lnTo>
                    <a:pt x="1095" y="484"/>
                  </a:lnTo>
                  <a:lnTo>
                    <a:pt x="1093" y="484"/>
                  </a:lnTo>
                  <a:lnTo>
                    <a:pt x="1091" y="484"/>
                  </a:lnTo>
                  <a:lnTo>
                    <a:pt x="1091" y="482"/>
                  </a:lnTo>
                  <a:lnTo>
                    <a:pt x="1089" y="482"/>
                  </a:lnTo>
                  <a:lnTo>
                    <a:pt x="1091" y="482"/>
                  </a:lnTo>
                  <a:lnTo>
                    <a:pt x="1091" y="480"/>
                  </a:lnTo>
                  <a:lnTo>
                    <a:pt x="1093" y="480"/>
                  </a:lnTo>
                  <a:lnTo>
                    <a:pt x="1095" y="480"/>
                  </a:lnTo>
                  <a:lnTo>
                    <a:pt x="1097" y="480"/>
                  </a:lnTo>
                  <a:lnTo>
                    <a:pt x="1097" y="482"/>
                  </a:lnTo>
                  <a:lnTo>
                    <a:pt x="1097" y="480"/>
                  </a:lnTo>
                  <a:lnTo>
                    <a:pt x="1099" y="480"/>
                  </a:lnTo>
                  <a:lnTo>
                    <a:pt x="1099" y="482"/>
                  </a:lnTo>
                  <a:lnTo>
                    <a:pt x="1101" y="482"/>
                  </a:lnTo>
                  <a:lnTo>
                    <a:pt x="1103" y="482"/>
                  </a:lnTo>
                  <a:lnTo>
                    <a:pt x="1105" y="482"/>
                  </a:lnTo>
                  <a:lnTo>
                    <a:pt x="1103" y="482"/>
                  </a:lnTo>
                  <a:lnTo>
                    <a:pt x="1101" y="482"/>
                  </a:lnTo>
                  <a:lnTo>
                    <a:pt x="1101" y="480"/>
                  </a:lnTo>
                  <a:lnTo>
                    <a:pt x="1101" y="482"/>
                  </a:lnTo>
                  <a:lnTo>
                    <a:pt x="1101" y="480"/>
                  </a:lnTo>
                  <a:lnTo>
                    <a:pt x="1099" y="480"/>
                  </a:lnTo>
                  <a:lnTo>
                    <a:pt x="1097" y="480"/>
                  </a:lnTo>
                  <a:lnTo>
                    <a:pt x="1097" y="478"/>
                  </a:lnTo>
                  <a:lnTo>
                    <a:pt x="1095" y="478"/>
                  </a:lnTo>
                  <a:lnTo>
                    <a:pt x="1097" y="478"/>
                  </a:lnTo>
                  <a:lnTo>
                    <a:pt x="1099" y="478"/>
                  </a:lnTo>
                  <a:lnTo>
                    <a:pt x="1099" y="476"/>
                  </a:lnTo>
                  <a:lnTo>
                    <a:pt x="1101" y="478"/>
                  </a:lnTo>
                  <a:lnTo>
                    <a:pt x="1101" y="476"/>
                  </a:lnTo>
                  <a:lnTo>
                    <a:pt x="1101" y="478"/>
                  </a:lnTo>
                  <a:lnTo>
                    <a:pt x="1103" y="478"/>
                  </a:lnTo>
                  <a:lnTo>
                    <a:pt x="1105" y="478"/>
                  </a:lnTo>
                  <a:lnTo>
                    <a:pt x="1106" y="478"/>
                  </a:lnTo>
                  <a:lnTo>
                    <a:pt x="1108" y="478"/>
                  </a:lnTo>
                  <a:lnTo>
                    <a:pt x="1108" y="480"/>
                  </a:lnTo>
                  <a:lnTo>
                    <a:pt x="1108" y="478"/>
                  </a:lnTo>
                  <a:lnTo>
                    <a:pt x="1110" y="478"/>
                  </a:lnTo>
                  <a:lnTo>
                    <a:pt x="1108" y="478"/>
                  </a:lnTo>
                  <a:lnTo>
                    <a:pt x="1108" y="476"/>
                  </a:lnTo>
                  <a:lnTo>
                    <a:pt x="1110" y="476"/>
                  </a:lnTo>
                  <a:lnTo>
                    <a:pt x="1108" y="476"/>
                  </a:lnTo>
                  <a:lnTo>
                    <a:pt x="1110" y="476"/>
                  </a:lnTo>
                  <a:lnTo>
                    <a:pt x="1112" y="476"/>
                  </a:lnTo>
                  <a:lnTo>
                    <a:pt x="1110" y="476"/>
                  </a:lnTo>
                  <a:lnTo>
                    <a:pt x="1110" y="474"/>
                  </a:lnTo>
                  <a:lnTo>
                    <a:pt x="1108" y="474"/>
                  </a:lnTo>
                  <a:lnTo>
                    <a:pt x="1106" y="474"/>
                  </a:lnTo>
                  <a:lnTo>
                    <a:pt x="1106" y="472"/>
                  </a:lnTo>
                  <a:lnTo>
                    <a:pt x="1106" y="474"/>
                  </a:lnTo>
                  <a:lnTo>
                    <a:pt x="1108" y="474"/>
                  </a:lnTo>
                  <a:lnTo>
                    <a:pt x="1108" y="472"/>
                  </a:lnTo>
                  <a:lnTo>
                    <a:pt x="1110" y="472"/>
                  </a:lnTo>
                  <a:lnTo>
                    <a:pt x="1110" y="474"/>
                  </a:lnTo>
                  <a:lnTo>
                    <a:pt x="1112" y="474"/>
                  </a:lnTo>
                  <a:lnTo>
                    <a:pt x="1110" y="474"/>
                  </a:lnTo>
                  <a:lnTo>
                    <a:pt x="1110" y="472"/>
                  </a:lnTo>
                  <a:lnTo>
                    <a:pt x="1112" y="472"/>
                  </a:lnTo>
                  <a:lnTo>
                    <a:pt x="1112" y="470"/>
                  </a:lnTo>
                  <a:lnTo>
                    <a:pt x="1114" y="470"/>
                  </a:lnTo>
                  <a:lnTo>
                    <a:pt x="1114" y="472"/>
                  </a:lnTo>
                  <a:lnTo>
                    <a:pt x="1112" y="472"/>
                  </a:lnTo>
                  <a:lnTo>
                    <a:pt x="1114" y="472"/>
                  </a:lnTo>
                  <a:lnTo>
                    <a:pt x="1116" y="472"/>
                  </a:lnTo>
                  <a:lnTo>
                    <a:pt x="1114" y="472"/>
                  </a:lnTo>
                  <a:lnTo>
                    <a:pt x="1116" y="472"/>
                  </a:lnTo>
                  <a:lnTo>
                    <a:pt x="1116" y="470"/>
                  </a:lnTo>
                  <a:close/>
                  <a:moveTo>
                    <a:pt x="1796" y="470"/>
                  </a:moveTo>
                  <a:lnTo>
                    <a:pt x="1798" y="470"/>
                  </a:lnTo>
                  <a:lnTo>
                    <a:pt x="1798" y="472"/>
                  </a:lnTo>
                  <a:lnTo>
                    <a:pt x="1798" y="474"/>
                  </a:lnTo>
                  <a:lnTo>
                    <a:pt x="1800" y="474"/>
                  </a:lnTo>
                  <a:lnTo>
                    <a:pt x="1798" y="474"/>
                  </a:lnTo>
                  <a:lnTo>
                    <a:pt x="1798" y="472"/>
                  </a:lnTo>
                  <a:lnTo>
                    <a:pt x="1796" y="472"/>
                  </a:lnTo>
                  <a:lnTo>
                    <a:pt x="1796" y="470"/>
                  </a:lnTo>
                  <a:close/>
                  <a:moveTo>
                    <a:pt x="1759" y="470"/>
                  </a:moveTo>
                  <a:lnTo>
                    <a:pt x="1757" y="470"/>
                  </a:lnTo>
                  <a:lnTo>
                    <a:pt x="1757" y="472"/>
                  </a:lnTo>
                  <a:lnTo>
                    <a:pt x="1756" y="472"/>
                  </a:lnTo>
                  <a:lnTo>
                    <a:pt x="1756" y="470"/>
                  </a:lnTo>
                  <a:lnTo>
                    <a:pt x="1757" y="470"/>
                  </a:lnTo>
                  <a:lnTo>
                    <a:pt x="1759" y="470"/>
                  </a:lnTo>
                  <a:close/>
                  <a:moveTo>
                    <a:pt x="1757" y="470"/>
                  </a:moveTo>
                  <a:lnTo>
                    <a:pt x="1756" y="470"/>
                  </a:lnTo>
                  <a:lnTo>
                    <a:pt x="1757" y="470"/>
                  </a:lnTo>
                  <a:lnTo>
                    <a:pt x="1756" y="470"/>
                  </a:lnTo>
                  <a:lnTo>
                    <a:pt x="1757" y="470"/>
                  </a:lnTo>
                  <a:close/>
                  <a:moveTo>
                    <a:pt x="1757" y="470"/>
                  </a:moveTo>
                  <a:lnTo>
                    <a:pt x="1759" y="470"/>
                  </a:lnTo>
                  <a:lnTo>
                    <a:pt x="1757" y="470"/>
                  </a:lnTo>
                  <a:close/>
                  <a:moveTo>
                    <a:pt x="1126" y="470"/>
                  </a:moveTo>
                  <a:lnTo>
                    <a:pt x="1124" y="470"/>
                  </a:lnTo>
                  <a:lnTo>
                    <a:pt x="1126" y="470"/>
                  </a:lnTo>
                  <a:close/>
                  <a:moveTo>
                    <a:pt x="1759" y="470"/>
                  </a:moveTo>
                  <a:lnTo>
                    <a:pt x="1759" y="469"/>
                  </a:lnTo>
                  <a:lnTo>
                    <a:pt x="1759" y="470"/>
                  </a:lnTo>
                  <a:close/>
                  <a:moveTo>
                    <a:pt x="1794" y="470"/>
                  </a:moveTo>
                  <a:lnTo>
                    <a:pt x="1796" y="470"/>
                  </a:lnTo>
                  <a:lnTo>
                    <a:pt x="1794" y="470"/>
                  </a:lnTo>
                  <a:lnTo>
                    <a:pt x="1792" y="470"/>
                  </a:lnTo>
                  <a:lnTo>
                    <a:pt x="1792" y="469"/>
                  </a:lnTo>
                  <a:lnTo>
                    <a:pt x="1794" y="469"/>
                  </a:lnTo>
                  <a:lnTo>
                    <a:pt x="1794" y="470"/>
                  </a:lnTo>
                  <a:close/>
                  <a:moveTo>
                    <a:pt x="1761" y="470"/>
                  </a:moveTo>
                  <a:lnTo>
                    <a:pt x="1759" y="470"/>
                  </a:lnTo>
                  <a:lnTo>
                    <a:pt x="1759" y="469"/>
                  </a:lnTo>
                  <a:lnTo>
                    <a:pt x="1761" y="469"/>
                  </a:lnTo>
                  <a:lnTo>
                    <a:pt x="1761" y="470"/>
                  </a:lnTo>
                  <a:close/>
                  <a:moveTo>
                    <a:pt x="1756" y="469"/>
                  </a:moveTo>
                  <a:lnTo>
                    <a:pt x="1756" y="470"/>
                  </a:lnTo>
                  <a:lnTo>
                    <a:pt x="1754" y="470"/>
                  </a:lnTo>
                  <a:lnTo>
                    <a:pt x="1754" y="469"/>
                  </a:lnTo>
                  <a:lnTo>
                    <a:pt x="1756" y="469"/>
                  </a:lnTo>
                  <a:close/>
                  <a:moveTo>
                    <a:pt x="1750" y="469"/>
                  </a:moveTo>
                  <a:lnTo>
                    <a:pt x="1752" y="469"/>
                  </a:lnTo>
                  <a:lnTo>
                    <a:pt x="1750" y="469"/>
                  </a:lnTo>
                  <a:close/>
                  <a:moveTo>
                    <a:pt x="1759" y="469"/>
                  </a:moveTo>
                  <a:lnTo>
                    <a:pt x="1759" y="467"/>
                  </a:lnTo>
                  <a:lnTo>
                    <a:pt x="1759" y="469"/>
                  </a:lnTo>
                  <a:close/>
                  <a:moveTo>
                    <a:pt x="1798" y="467"/>
                  </a:moveTo>
                  <a:lnTo>
                    <a:pt x="1798" y="469"/>
                  </a:lnTo>
                  <a:lnTo>
                    <a:pt x="1798" y="467"/>
                  </a:lnTo>
                  <a:lnTo>
                    <a:pt x="1798" y="469"/>
                  </a:lnTo>
                  <a:lnTo>
                    <a:pt x="1798" y="467"/>
                  </a:lnTo>
                  <a:close/>
                  <a:moveTo>
                    <a:pt x="1759" y="467"/>
                  </a:moveTo>
                  <a:lnTo>
                    <a:pt x="1759" y="469"/>
                  </a:lnTo>
                  <a:lnTo>
                    <a:pt x="1759" y="467"/>
                  </a:lnTo>
                  <a:close/>
                  <a:moveTo>
                    <a:pt x="1752" y="467"/>
                  </a:moveTo>
                  <a:lnTo>
                    <a:pt x="1754" y="467"/>
                  </a:lnTo>
                  <a:lnTo>
                    <a:pt x="1752" y="467"/>
                  </a:lnTo>
                  <a:lnTo>
                    <a:pt x="1752" y="469"/>
                  </a:lnTo>
                  <a:lnTo>
                    <a:pt x="1752" y="467"/>
                  </a:lnTo>
                  <a:lnTo>
                    <a:pt x="1750" y="467"/>
                  </a:lnTo>
                  <a:lnTo>
                    <a:pt x="1752" y="467"/>
                  </a:lnTo>
                  <a:close/>
                  <a:moveTo>
                    <a:pt x="1083" y="467"/>
                  </a:moveTo>
                  <a:lnTo>
                    <a:pt x="1081" y="467"/>
                  </a:lnTo>
                  <a:lnTo>
                    <a:pt x="1083" y="467"/>
                  </a:lnTo>
                  <a:close/>
                  <a:moveTo>
                    <a:pt x="838" y="467"/>
                  </a:moveTo>
                  <a:lnTo>
                    <a:pt x="836" y="467"/>
                  </a:lnTo>
                  <a:lnTo>
                    <a:pt x="836" y="465"/>
                  </a:lnTo>
                  <a:lnTo>
                    <a:pt x="836" y="467"/>
                  </a:lnTo>
                  <a:lnTo>
                    <a:pt x="838" y="467"/>
                  </a:lnTo>
                  <a:close/>
                  <a:moveTo>
                    <a:pt x="1788" y="467"/>
                  </a:moveTo>
                  <a:lnTo>
                    <a:pt x="1788" y="465"/>
                  </a:lnTo>
                  <a:lnTo>
                    <a:pt x="1788" y="467"/>
                  </a:lnTo>
                  <a:close/>
                  <a:moveTo>
                    <a:pt x="1122" y="467"/>
                  </a:moveTo>
                  <a:lnTo>
                    <a:pt x="1120" y="467"/>
                  </a:lnTo>
                  <a:lnTo>
                    <a:pt x="1122" y="467"/>
                  </a:lnTo>
                  <a:lnTo>
                    <a:pt x="1120" y="467"/>
                  </a:lnTo>
                  <a:lnTo>
                    <a:pt x="1118" y="467"/>
                  </a:lnTo>
                  <a:lnTo>
                    <a:pt x="1120" y="467"/>
                  </a:lnTo>
                  <a:lnTo>
                    <a:pt x="1118" y="467"/>
                  </a:lnTo>
                  <a:lnTo>
                    <a:pt x="1118" y="469"/>
                  </a:lnTo>
                  <a:lnTo>
                    <a:pt x="1116" y="469"/>
                  </a:lnTo>
                  <a:lnTo>
                    <a:pt x="1118" y="469"/>
                  </a:lnTo>
                  <a:lnTo>
                    <a:pt x="1118" y="467"/>
                  </a:lnTo>
                  <a:lnTo>
                    <a:pt x="1116" y="467"/>
                  </a:lnTo>
                  <a:lnTo>
                    <a:pt x="1118" y="467"/>
                  </a:lnTo>
                  <a:lnTo>
                    <a:pt x="1120" y="467"/>
                  </a:lnTo>
                  <a:lnTo>
                    <a:pt x="1122" y="467"/>
                  </a:lnTo>
                  <a:lnTo>
                    <a:pt x="1122" y="465"/>
                  </a:lnTo>
                  <a:lnTo>
                    <a:pt x="1122" y="467"/>
                  </a:lnTo>
                  <a:close/>
                  <a:moveTo>
                    <a:pt x="1750" y="465"/>
                  </a:moveTo>
                  <a:lnTo>
                    <a:pt x="1752" y="465"/>
                  </a:lnTo>
                  <a:lnTo>
                    <a:pt x="1750" y="465"/>
                  </a:lnTo>
                  <a:close/>
                  <a:moveTo>
                    <a:pt x="1786" y="467"/>
                  </a:moveTo>
                  <a:lnTo>
                    <a:pt x="1786" y="465"/>
                  </a:lnTo>
                  <a:lnTo>
                    <a:pt x="1786" y="467"/>
                  </a:lnTo>
                  <a:close/>
                  <a:moveTo>
                    <a:pt x="1131" y="465"/>
                  </a:moveTo>
                  <a:lnTo>
                    <a:pt x="1130" y="465"/>
                  </a:lnTo>
                  <a:lnTo>
                    <a:pt x="1130" y="467"/>
                  </a:lnTo>
                  <a:lnTo>
                    <a:pt x="1128" y="467"/>
                  </a:lnTo>
                  <a:lnTo>
                    <a:pt x="1128" y="469"/>
                  </a:lnTo>
                  <a:lnTo>
                    <a:pt x="1126" y="469"/>
                  </a:lnTo>
                  <a:lnTo>
                    <a:pt x="1128" y="469"/>
                  </a:lnTo>
                  <a:lnTo>
                    <a:pt x="1126" y="469"/>
                  </a:lnTo>
                  <a:lnTo>
                    <a:pt x="1126" y="470"/>
                  </a:lnTo>
                  <a:lnTo>
                    <a:pt x="1124" y="470"/>
                  </a:lnTo>
                  <a:lnTo>
                    <a:pt x="1122" y="470"/>
                  </a:lnTo>
                  <a:lnTo>
                    <a:pt x="1120" y="470"/>
                  </a:lnTo>
                  <a:lnTo>
                    <a:pt x="1118" y="470"/>
                  </a:lnTo>
                  <a:lnTo>
                    <a:pt x="1118" y="469"/>
                  </a:lnTo>
                  <a:lnTo>
                    <a:pt x="1118" y="470"/>
                  </a:lnTo>
                  <a:lnTo>
                    <a:pt x="1116" y="470"/>
                  </a:lnTo>
                  <a:lnTo>
                    <a:pt x="1118" y="470"/>
                  </a:lnTo>
                  <a:lnTo>
                    <a:pt x="1118" y="469"/>
                  </a:lnTo>
                  <a:lnTo>
                    <a:pt x="1116" y="469"/>
                  </a:lnTo>
                  <a:lnTo>
                    <a:pt x="1118" y="469"/>
                  </a:lnTo>
                  <a:lnTo>
                    <a:pt x="1116" y="469"/>
                  </a:lnTo>
                  <a:lnTo>
                    <a:pt x="1118" y="469"/>
                  </a:lnTo>
                  <a:lnTo>
                    <a:pt x="1120" y="469"/>
                  </a:lnTo>
                  <a:lnTo>
                    <a:pt x="1118" y="469"/>
                  </a:lnTo>
                  <a:lnTo>
                    <a:pt x="1120" y="469"/>
                  </a:lnTo>
                  <a:lnTo>
                    <a:pt x="1120" y="467"/>
                  </a:lnTo>
                  <a:lnTo>
                    <a:pt x="1122" y="467"/>
                  </a:lnTo>
                  <a:lnTo>
                    <a:pt x="1120" y="469"/>
                  </a:lnTo>
                  <a:lnTo>
                    <a:pt x="1122" y="469"/>
                  </a:lnTo>
                  <a:lnTo>
                    <a:pt x="1122" y="467"/>
                  </a:lnTo>
                  <a:lnTo>
                    <a:pt x="1122" y="469"/>
                  </a:lnTo>
                  <a:lnTo>
                    <a:pt x="1122" y="467"/>
                  </a:lnTo>
                  <a:lnTo>
                    <a:pt x="1124" y="467"/>
                  </a:lnTo>
                  <a:lnTo>
                    <a:pt x="1122" y="467"/>
                  </a:lnTo>
                  <a:lnTo>
                    <a:pt x="1124" y="467"/>
                  </a:lnTo>
                  <a:lnTo>
                    <a:pt x="1122" y="467"/>
                  </a:lnTo>
                  <a:lnTo>
                    <a:pt x="1124" y="467"/>
                  </a:lnTo>
                  <a:lnTo>
                    <a:pt x="1126" y="467"/>
                  </a:lnTo>
                  <a:lnTo>
                    <a:pt x="1124" y="467"/>
                  </a:lnTo>
                  <a:lnTo>
                    <a:pt x="1126" y="467"/>
                  </a:lnTo>
                  <a:lnTo>
                    <a:pt x="1126" y="465"/>
                  </a:lnTo>
                  <a:lnTo>
                    <a:pt x="1126" y="467"/>
                  </a:lnTo>
                  <a:lnTo>
                    <a:pt x="1128" y="467"/>
                  </a:lnTo>
                  <a:lnTo>
                    <a:pt x="1126" y="467"/>
                  </a:lnTo>
                  <a:lnTo>
                    <a:pt x="1124" y="467"/>
                  </a:lnTo>
                  <a:lnTo>
                    <a:pt x="1126" y="467"/>
                  </a:lnTo>
                  <a:lnTo>
                    <a:pt x="1126" y="469"/>
                  </a:lnTo>
                  <a:lnTo>
                    <a:pt x="1126" y="467"/>
                  </a:lnTo>
                  <a:lnTo>
                    <a:pt x="1128" y="467"/>
                  </a:lnTo>
                  <a:lnTo>
                    <a:pt x="1128" y="465"/>
                  </a:lnTo>
                  <a:lnTo>
                    <a:pt x="1130" y="465"/>
                  </a:lnTo>
                  <a:lnTo>
                    <a:pt x="1131" y="465"/>
                  </a:lnTo>
                  <a:close/>
                  <a:moveTo>
                    <a:pt x="1798" y="465"/>
                  </a:moveTo>
                  <a:lnTo>
                    <a:pt x="1796" y="465"/>
                  </a:lnTo>
                  <a:lnTo>
                    <a:pt x="1798" y="465"/>
                  </a:lnTo>
                  <a:close/>
                  <a:moveTo>
                    <a:pt x="1122" y="465"/>
                  </a:moveTo>
                  <a:lnTo>
                    <a:pt x="1124" y="465"/>
                  </a:lnTo>
                  <a:lnTo>
                    <a:pt x="1122" y="465"/>
                  </a:lnTo>
                  <a:close/>
                  <a:moveTo>
                    <a:pt x="1750" y="465"/>
                  </a:moveTo>
                  <a:lnTo>
                    <a:pt x="1748" y="465"/>
                  </a:lnTo>
                  <a:lnTo>
                    <a:pt x="1748" y="463"/>
                  </a:lnTo>
                  <a:lnTo>
                    <a:pt x="1750" y="463"/>
                  </a:lnTo>
                  <a:lnTo>
                    <a:pt x="1750" y="465"/>
                  </a:lnTo>
                  <a:close/>
                  <a:moveTo>
                    <a:pt x="1759" y="463"/>
                  </a:moveTo>
                  <a:lnTo>
                    <a:pt x="1757" y="463"/>
                  </a:lnTo>
                  <a:lnTo>
                    <a:pt x="1757" y="461"/>
                  </a:lnTo>
                  <a:lnTo>
                    <a:pt x="1757" y="463"/>
                  </a:lnTo>
                  <a:lnTo>
                    <a:pt x="1759" y="463"/>
                  </a:lnTo>
                  <a:close/>
                  <a:moveTo>
                    <a:pt x="1756" y="463"/>
                  </a:moveTo>
                  <a:lnTo>
                    <a:pt x="1756" y="461"/>
                  </a:lnTo>
                  <a:lnTo>
                    <a:pt x="1756" y="463"/>
                  </a:lnTo>
                  <a:close/>
                  <a:moveTo>
                    <a:pt x="826" y="463"/>
                  </a:moveTo>
                  <a:lnTo>
                    <a:pt x="828" y="463"/>
                  </a:lnTo>
                  <a:lnTo>
                    <a:pt x="828" y="465"/>
                  </a:lnTo>
                  <a:lnTo>
                    <a:pt x="826" y="465"/>
                  </a:lnTo>
                  <a:lnTo>
                    <a:pt x="826" y="463"/>
                  </a:lnTo>
                  <a:lnTo>
                    <a:pt x="824" y="463"/>
                  </a:lnTo>
                  <a:lnTo>
                    <a:pt x="826" y="463"/>
                  </a:lnTo>
                  <a:lnTo>
                    <a:pt x="824" y="463"/>
                  </a:lnTo>
                  <a:lnTo>
                    <a:pt x="826" y="463"/>
                  </a:lnTo>
                  <a:lnTo>
                    <a:pt x="826" y="461"/>
                  </a:lnTo>
                  <a:lnTo>
                    <a:pt x="826" y="463"/>
                  </a:lnTo>
                  <a:lnTo>
                    <a:pt x="828" y="463"/>
                  </a:lnTo>
                  <a:lnTo>
                    <a:pt x="826" y="463"/>
                  </a:lnTo>
                  <a:lnTo>
                    <a:pt x="828" y="463"/>
                  </a:lnTo>
                  <a:lnTo>
                    <a:pt x="826" y="463"/>
                  </a:lnTo>
                  <a:close/>
                  <a:moveTo>
                    <a:pt x="1757" y="461"/>
                  </a:moveTo>
                  <a:lnTo>
                    <a:pt x="1759" y="461"/>
                  </a:lnTo>
                  <a:lnTo>
                    <a:pt x="1757" y="461"/>
                  </a:lnTo>
                  <a:lnTo>
                    <a:pt x="1757" y="463"/>
                  </a:lnTo>
                  <a:lnTo>
                    <a:pt x="1757" y="461"/>
                  </a:lnTo>
                  <a:close/>
                  <a:moveTo>
                    <a:pt x="820" y="463"/>
                  </a:moveTo>
                  <a:lnTo>
                    <a:pt x="822" y="463"/>
                  </a:lnTo>
                  <a:lnTo>
                    <a:pt x="822" y="461"/>
                  </a:lnTo>
                  <a:lnTo>
                    <a:pt x="822" y="463"/>
                  </a:lnTo>
                  <a:lnTo>
                    <a:pt x="820" y="463"/>
                  </a:lnTo>
                  <a:close/>
                  <a:moveTo>
                    <a:pt x="1754" y="461"/>
                  </a:moveTo>
                  <a:lnTo>
                    <a:pt x="1752" y="461"/>
                  </a:lnTo>
                  <a:lnTo>
                    <a:pt x="1754" y="461"/>
                  </a:lnTo>
                  <a:close/>
                  <a:moveTo>
                    <a:pt x="1742" y="461"/>
                  </a:moveTo>
                  <a:lnTo>
                    <a:pt x="1740" y="461"/>
                  </a:lnTo>
                  <a:lnTo>
                    <a:pt x="1740" y="459"/>
                  </a:lnTo>
                  <a:lnTo>
                    <a:pt x="1742" y="459"/>
                  </a:lnTo>
                  <a:lnTo>
                    <a:pt x="1742" y="461"/>
                  </a:lnTo>
                  <a:close/>
                  <a:moveTo>
                    <a:pt x="813" y="459"/>
                  </a:moveTo>
                  <a:lnTo>
                    <a:pt x="811" y="459"/>
                  </a:lnTo>
                  <a:lnTo>
                    <a:pt x="811" y="461"/>
                  </a:lnTo>
                  <a:lnTo>
                    <a:pt x="809" y="461"/>
                  </a:lnTo>
                  <a:lnTo>
                    <a:pt x="809" y="463"/>
                  </a:lnTo>
                  <a:lnTo>
                    <a:pt x="807" y="463"/>
                  </a:lnTo>
                  <a:lnTo>
                    <a:pt x="805" y="465"/>
                  </a:lnTo>
                  <a:lnTo>
                    <a:pt x="803" y="465"/>
                  </a:lnTo>
                  <a:lnTo>
                    <a:pt x="803" y="467"/>
                  </a:lnTo>
                  <a:lnTo>
                    <a:pt x="801" y="467"/>
                  </a:lnTo>
                  <a:lnTo>
                    <a:pt x="801" y="469"/>
                  </a:lnTo>
                  <a:lnTo>
                    <a:pt x="799" y="469"/>
                  </a:lnTo>
                  <a:lnTo>
                    <a:pt x="797" y="469"/>
                  </a:lnTo>
                  <a:lnTo>
                    <a:pt x="795" y="469"/>
                  </a:lnTo>
                  <a:lnTo>
                    <a:pt x="793" y="469"/>
                  </a:lnTo>
                  <a:lnTo>
                    <a:pt x="793" y="467"/>
                  </a:lnTo>
                  <a:lnTo>
                    <a:pt x="795" y="467"/>
                  </a:lnTo>
                  <a:lnTo>
                    <a:pt x="793" y="467"/>
                  </a:lnTo>
                  <a:lnTo>
                    <a:pt x="795" y="467"/>
                  </a:lnTo>
                  <a:lnTo>
                    <a:pt x="795" y="465"/>
                  </a:lnTo>
                  <a:lnTo>
                    <a:pt x="793" y="465"/>
                  </a:lnTo>
                  <a:lnTo>
                    <a:pt x="792" y="463"/>
                  </a:lnTo>
                  <a:lnTo>
                    <a:pt x="793" y="463"/>
                  </a:lnTo>
                  <a:lnTo>
                    <a:pt x="795" y="465"/>
                  </a:lnTo>
                  <a:lnTo>
                    <a:pt x="795" y="463"/>
                  </a:lnTo>
                  <a:lnTo>
                    <a:pt x="797" y="463"/>
                  </a:lnTo>
                  <a:lnTo>
                    <a:pt x="795" y="463"/>
                  </a:lnTo>
                  <a:lnTo>
                    <a:pt x="797" y="463"/>
                  </a:lnTo>
                  <a:lnTo>
                    <a:pt x="799" y="463"/>
                  </a:lnTo>
                  <a:lnTo>
                    <a:pt x="799" y="461"/>
                  </a:lnTo>
                  <a:lnTo>
                    <a:pt x="801" y="461"/>
                  </a:lnTo>
                  <a:lnTo>
                    <a:pt x="803" y="461"/>
                  </a:lnTo>
                  <a:lnTo>
                    <a:pt x="805" y="461"/>
                  </a:lnTo>
                  <a:lnTo>
                    <a:pt x="807" y="461"/>
                  </a:lnTo>
                  <a:lnTo>
                    <a:pt x="809" y="461"/>
                  </a:lnTo>
                  <a:lnTo>
                    <a:pt x="809" y="459"/>
                  </a:lnTo>
                  <a:lnTo>
                    <a:pt x="809" y="461"/>
                  </a:lnTo>
                  <a:lnTo>
                    <a:pt x="809" y="459"/>
                  </a:lnTo>
                  <a:lnTo>
                    <a:pt x="811" y="459"/>
                  </a:lnTo>
                  <a:lnTo>
                    <a:pt x="813" y="459"/>
                  </a:lnTo>
                  <a:close/>
                  <a:moveTo>
                    <a:pt x="1800" y="459"/>
                  </a:moveTo>
                  <a:lnTo>
                    <a:pt x="1798" y="459"/>
                  </a:lnTo>
                  <a:lnTo>
                    <a:pt x="1800" y="459"/>
                  </a:lnTo>
                  <a:lnTo>
                    <a:pt x="1800" y="457"/>
                  </a:lnTo>
                  <a:lnTo>
                    <a:pt x="1800" y="459"/>
                  </a:lnTo>
                  <a:close/>
                  <a:moveTo>
                    <a:pt x="1800" y="457"/>
                  </a:moveTo>
                  <a:lnTo>
                    <a:pt x="1798" y="457"/>
                  </a:lnTo>
                  <a:lnTo>
                    <a:pt x="1798" y="459"/>
                  </a:lnTo>
                  <a:lnTo>
                    <a:pt x="1798" y="457"/>
                  </a:lnTo>
                  <a:lnTo>
                    <a:pt x="1800" y="457"/>
                  </a:lnTo>
                  <a:close/>
                  <a:moveTo>
                    <a:pt x="832" y="457"/>
                  </a:moveTo>
                  <a:lnTo>
                    <a:pt x="832" y="459"/>
                  </a:lnTo>
                  <a:lnTo>
                    <a:pt x="832" y="457"/>
                  </a:lnTo>
                  <a:lnTo>
                    <a:pt x="830" y="457"/>
                  </a:lnTo>
                  <a:lnTo>
                    <a:pt x="832" y="457"/>
                  </a:lnTo>
                  <a:close/>
                  <a:moveTo>
                    <a:pt x="1738" y="457"/>
                  </a:moveTo>
                  <a:lnTo>
                    <a:pt x="1738" y="455"/>
                  </a:lnTo>
                  <a:lnTo>
                    <a:pt x="1740" y="455"/>
                  </a:lnTo>
                  <a:lnTo>
                    <a:pt x="1738" y="455"/>
                  </a:lnTo>
                  <a:lnTo>
                    <a:pt x="1740" y="455"/>
                  </a:lnTo>
                  <a:lnTo>
                    <a:pt x="1738" y="455"/>
                  </a:lnTo>
                  <a:lnTo>
                    <a:pt x="1738" y="457"/>
                  </a:lnTo>
                  <a:close/>
                  <a:moveTo>
                    <a:pt x="1765" y="455"/>
                  </a:moveTo>
                  <a:lnTo>
                    <a:pt x="1767" y="455"/>
                  </a:lnTo>
                  <a:lnTo>
                    <a:pt x="1765" y="455"/>
                  </a:lnTo>
                  <a:lnTo>
                    <a:pt x="1763" y="455"/>
                  </a:lnTo>
                  <a:lnTo>
                    <a:pt x="1763" y="457"/>
                  </a:lnTo>
                  <a:lnTo>
                    <a:pt x="1763" y="455"/>
                  </a:lnTo>
                  <a:lnTo>
                    <a:pt x="1765" y="455"/>
                  </a:lnTo>
                  <a:close/>
                  <a:moveTo>
                    <a:pt x="1149" y="455"/>
                  </a:moveTo>
                  <a:lnTo>
                    <a:pt x="1147" y="455"/>
                  </a:lnTo>
                  <a:lnTo>
                    <a:pt x="1149" y="455"/>
                  </a:lnTo>
                  <a:close/>
                  <a:moveTo>
                    <a:pt x="1731" y="455"/>
                  </a:moveTo>
                  <a:lnTo>
                    <a:pt x="1729" y="455"/>
                  </a:lnTo>
                  <a:lnTo>
                    <a:pt x="1729" y="453"/>
                  </a:lnTo>
                  <a:lnTo>
                    <a:pt x="1731" y="453"/>
                  </a:lnTo>
                  <a:lnTo>
                    <a:pt x="1731" y="455"/>
                  </a:lnTo>
                  <a:close/>
                  <a:moveTo>
                    <a:pt x="1147" y="453"/>
                  </a:moveTo>
                  <a:lnTo>
                    <a:pt x="1145" y="455"/>
                  </a:lnTo>
                  <a:lnTo>
                    <a:pt x="1145" y="453"/>
                  </a:lnTo>
                  <a:lnTo>
                    <a:pt x="1147" y="453"/>
                  </a:lnTo>
                  <a:close/>
                  <a:moveTo>
                    <a:pt x="955" y="453"/>
                  </a:moveTo>
                  <a:lnTo>
                    <a:pt x="957" y="453"/>
                  </a:lnTo>
                  <a:lnTo>
                    <a:pt x="955" y="453"/>
                  </a:lnTo>
                  <a:close/>
                  <a:moveTo>
                    <a:pt x="1137" y="453"/>
                  </a:moveTo>
                  <a:lnTo>
                    <a:pt x="1139" y="453"/>
                  </a:lnTo>
                  <a:lnTo>
                    <a:pt x="1141" y="453"/>
                  </a:lnTo>
                  <a:lnTo>
                    <a:pt x="1141" y="455"/>
                  </a:lnTo>
                  <a:lnTo>
                    <a:pt x="1139" y="453"/>
                  </a:lnTo>
                  <a:lnTo>
                    <a:pt x="1139" y="455"/>
                  </a:lnTo>
                  <a:lnTo>
                    <a:pt x="1137" y="455"/>
                  </a:lnTo>
                  <a:lnTo>
                    <a:pt x="1135" y="455"/>
                  </a:lnTo>
                  <a:lnTo>
                    <a:pt x="1133" y="455"/>
                  </a:lnTo>
                  <a:lnTo>
                    <a:pt x="1135" y="455"/>
                  </a:lnTo>
                  <a:lnTo>
                    <a:pt x="1135" y="453"/>
                  </a:lnTo>
                  <a:lnTo>
                    <a:pt x="1137" y="453"/>
                  </a:lnTo>
                  <a:lnTo>
                    <a:pt x="1135" y="453"/>
                  </a:lnTo>
                  <a:lnTo>
                    <a:pt x="1137" y="453"/>
                  </a:lnTo>
                  <a:close/>
                  <a:moveTo>
                    <a:pt x="1143" y="453"/>
                  </a:moveTo>
                  <a:lnTo>
                    <a:pt x="1141" y="453"/>
                  </a:lnTo>
                  <a:lnTo>
                    <a:pt x="1143" y="453"/>
                  </a:lnTo>
                  <a:close/>
                  <a:moveTo>
                    <a:pt x="1095" y="451"/>
                  </a:moveTo>
                  <a:lnTo>
                    <a:pt x="1097" y="451"/>
                  </a:lnTo>
                  <a:lnTo>
                    <a:pt x="1095" y="451"/>
                  </a:lnTo>
                  <a:close/>
                  <a:moveTo>
                    <a:pt x="901" y="451"/>
                  </a:moveTo>
                  <a:lnTo>
                    <a:pt x="901" y="453"/>
                  </a:lnTo>
                  <a:lnTo>
                    <a:pt x="899" y="453"/>
                  </a:lnTo>
                  <a:lnTo>
                    <a:pt x="899" y="451"/>
                  </a:lnTo>
                  <a:lnTo>
                    <a:pt x="899" y="453"/>
                  </a:lnTo>
                  <a:lnTo>
                    <a:pt x="899" y="451"/>
                  </a:lnTo>
                  <a:lnTo>
                    <a:pt x="901" y="451"/>
                  </a:lnTo>
                  <a:lnTo>
                    <a:pt x="899" y="451"/>
                  </a:lnTo>
                  <a:lnTo>
                    <a:pt x="901" y="451"/>
                  </a:lnTo>
                  <a:close/>
                  <a:moveTo>
                    <a:pt x="1788" y="453"/>
                  </a:moveTo>
                  <a:lnTo>
                    <a:pt x="1788" y="455"/>
                  </a:lnTo>
                  <a:lnTo>
                    <a:pt x="1786" y="455"/>
                  </a:lnTo>
                  <a:lnTo>
                    <a:pt x="1788" y="455"/>
                  </a:lnTo>
                  <a:lnTo>
                    <a:pt x="1786" y="453"/>
                  </a:lnTo>
                  <a:lnTo>
                    <a:pt x="1786" y="451"/>
                  </a:lnTo>
                  <a:lnTo>
                    <a:pt x="1788" y="451"/>
                  </a:lnTo>
                  <a:lnTo>
                    <a:pt x="1788" y="453"/>
                  </a:lnTo>
                  <a:close/>
                  <a:moveTo>
                    <a:pt x="1792" y="451"/>
                  </a:moveTo>
                  <a:lnTo>
                    <a:pt x="1790" y="451"/>
                  </a:lnTo>
                  <a:lnTo>
                    <a:pt x="1792" y="451"/>
                  </a:lnTo>
                  <a:close/>
                  <a:moveTo>
                    <a:pt x="1790" y="449"/>
                  </a:moveTo>
                  <a:lnTo>
                    <a:pt x="1792" y="449"/>
                  </a:lnTo>
                  <a:lnTo>
                    <a:pt x="1790" y="449"/>
                  </a:lnTo>
                  <a:close/>
                  <a:moveTo>
                    <a:pt x="903" y="449"/>
                  </a:moveTo>
                  <a:lnTo>
                    <a:pt x="901" y="449"/>
                  </a:lnTo>
                  <a:lnTo>
                    <a:pt x="903" y="449"/>
                  </a:lnTo>
                  <a:close/>
                  <a:moveTo>
                    <a:pt x="1669" y="449"/>
                  </a:moveTo>
                  <a:lnTo>
                    <a:pt x="1669" y="447"/>
                  </a:lnTo>
                  <a:lnTo>
                    <a:pt x="1667" y="447"/>
                  </a:lnTo>
                  <a:lnTo>
                    <a:pt x="1669" y="447"/>
                  </a:lnTo>
                  <a:lnTo>
                    <a:pt x="1669" y="449"/>
                  </a:lnTo>
                  <a:close/>
                  <a:moveTo>
                    <a:pt x="784" y="447"/>
                  </a:moveTo>
                  <a:lnTo>
                    <a:pt x="782" y="447"/>
                  </a:lnTo>
                  <a:lnTo>
                    <a:pt x="784" y="447"/>
                  </a:lnTo>
                  <a:close/>
                  <a:moveTo>
                    <a:pt x="1164" y="447"/>
                  </a:moveTo>
                  <a:lnTo>
                    <a:pt x="1162" y="447"/>
                  </a:lnTo>
                  <a:lnTo>
                    <a:pt x="1160" y="447"/>
                  </a:lnTo>
                  <a:lnTo>
                    <a:pt x="1162" y="447"/>
                  </a:lnTo>
                  <a:lnTo>
                    <a:pt x="1164" y="447"/>
                  </a:lnTo>
                  <a:close/>
                  <a:moveTo>
                    <a:pt x="1172" y="447"/>
                  </a:moveTo>
                  <a:lnTo>
                    <a:pt x="1170" y="447"/>
                  </a:lnTo>
                  <a:lnTo>
                    <a:pt x="1168" y="447"/>
                  </a:lnTo>
                  <a:lnTo>
                    <a:pt x="1168" y="445"/>
                  </a:lnTo>
                  <a:lnTo>
                    <a:pt x="1170" y="445"/>
                  </a:lnTo>
                  <a:lnTo>
                    <a:pt x="1170" y="447"/>
                  </a:lnTo>
                  <a:lnTo>
                    <a:pt x="1172" y="447"/>
                  </a:lnTo>
                  <a:close/>
                  <a:moveTo>
                    <a:pt x="1786" y="447"/>
                  </a:moveTo>
                  <a:lnTo>
                    <a:pt x="1786" y="445"/>
                  </a:lnTo>
                  <a:lnTo>
                    <a:pt x="1788" y="445"/>
                  </a:lnTo>
                  <a:lnTo>
                    <a:pt x="1788" y="447"/>
                  </a:lnTo>
                  <a:lnTo>
                    <a:pt x="1786" y="447"/>
                  </a:lnTo>
                  <a:close/>
                  <a:moveTo>
                    <a:pt x="1158" y="445"/>
                  </a:moveTo>
                  <a:lnTo>
                    <a:pt x="1158" y="447"/>
                  </a:lnTo>
                  <a:lnTo>
                    <a:pt x="1156" y="447"/>
                  </a:lnTo>
                  <a:lnTo>
                    <a:pt x="1156" y="445"/>
                  </a:lnTo>
                  <a:lnTo>
                    <a:pt x="1156" y="447"/>
                  </a:lnTo>
                  <a:lnTo>
                    <a:pt x="1154" y="445"/>
                  </a:lnTo>
                  <a:lnTo>
                    <a:pt x="1156" y="445"/>
                  </a:lnTo>
                  <a:lnTo>
                    <a:pt x="1158" y="445"/>
                  </a:lnTo>
                  <a:close/>
                  <a:moveTo>
                    <a:pt x="1070" y="445"/>
                  </a:moveTo>
                  <a:lnTo>
                    <a:pt x="1072" y="445"/>
                  </a:lnTo>
                  <a:lnTo>
                    <a:pt x="1070" y="445"/>
                  </a:lnTo>
                  <a:close/>
                  <a:moveTo>
                    <a:pt x="1640" y="440"/>
                  </a:moveTo>
                  <a:lnTo>
                    <a:pt x="1642" y="440"/>
                  </a:lnTo>
                  <a:lnTo>
                    <a:pt x="1640" y="440"/>
                  </a:lnTo>
                  <a:close/>
                  <a:moveTo>
                    <a:pt x="1216" y="440"/>
                  </a:moveTo>
                  <a:lnTo>
                    <a:pt x="1214" y="440"/>
                  </a:lnTo>
                  <a:lnTo>
                    <a:pt x="1214" y="438"/>
                  </a:lnTo>
                  <a:lnTo>
                    <a:pt x="1216" y="440"/>
                  </a:lnTo>
                  <a:close/>
                  <a:moveTo>
                    <a:pt x="1076" y="438"/>
                  </a:moveTo>
                  <a:lnTo>
                    <a:pt x="1074" y="438"/>
                  </a:lnTo>
                  <a:lnTo>
                    <a:pt x="1076" y="438"/>
                  </a:lnTo>
                  <a:close/>
                  <a:moveTo>
                    <a:pt x="1216" y="438"/>
                  </a:moveTo>
                  <a:lnTo>
                    <a:pt x="1214" y="438"/>
                  </a:lnTo>
                  <a:lnTo>
                    <a:pt x="1216" y="438"/>
                  </a:lnTo>
                  <a:close/>
                  <a:moveTo>
                    <a:pt x="1095" y="438"/>
                  </a:moveTo>
                  <a:lnTo>
                    <a:pt x="1093" y="438"/>
                  </a:lnTo>
                  <a:lnTo>
                    <a:pt x="1095" y="438"/>
                  </a:lnTo>
                  <a:close/>
                  <a:moveTo>
                    <a:pt x="1099" y="436"/>
                  </a:moveTo>
                  <a:lnTo>
                    <a:pt x="1101" y="436"/>
                  </a:lnTo>
                  <a:lnTo>
                    <a:pt x="1101" y="438"/>
                  </a:lnTo>
                  <a:lnTo>
                    <a:pt x="1103" y="438"/>
                  </a:lnTo>
                  <a:lnTo>
                    <a:pt x="1101" y="440"/>
                  </a:lnTo>
                  <a:lnTo>
                    <a:pt x="1099" y="440"/>
                  </a:lnTo>
                  <a:lnTo>
                    <a:pt x="1097" y="440"/>
                  </a:lnTo>
                  <a:lnTo>
                    <a:pt x="1095" y="440"/>
                  </a:lnTo>
                  <a:lnTo>
                    <a:pt x="1093" y="440"/>
                  </a:lnTo>
                  <a:lnTo>
                    <a:pt x="1095" y="440"/>
                  </a:lnTo>
                  <a:lnTo>
                    <a:pt x="1095" y="438"/>
                  </a:lnTo>
                  <a:lnTo>
                    <a:pt x="1095" y="440"/>
                  </a:lnTo>
                  <a:lnTo>
                    <a:pt x="1095" y="438"/>
                  </a:lnTo>
                  <a:lnTo>
                    <a:pt x="1097" y="438"/>
                  </a:lnTo>
                  <a:lnTo>
                    <a:pt x="1099" y="438"/>
                  </a:lnTo>
                  <a:lnTo>
                    <a:pt x="1099" y="436"/>
                  </a:lnTo>
                  <a:close/>
                  <a:moveTo>
                    <a:pt x="1206" y="438"/>
                  </a:moveTo>
                  <a:lnTo>
                    <a:pt x="1206" y="440"/>
                  </a:lnTo>
                  <a:lnTo>
                    <a:pt x="1204" y="440"/>
                  </a:lnTo>
                  <a:lnTo>
                    <a:pt x="1202" y="440"/>
                  </a:lnTo>
                  <a:lnTo>
                    <a:pt x="1202" y="442"/>
                  </a:lnTo>
                  <a:lnTo>
                    <a:pt x="1201" y="442"/>
                  </a:lnTo>
                  <a:lnTo>
                    <a:pt x="1202" y="440"/>
                  </a:lnTo>
                  <a:lnTo>
                    <a:pt x="1201" y="440"/>
                  </a:lnTo>
                  <a:lnTo>
                    <a:pt x="1199" y="440"/>
                  </a:lnTo>
                  <a:lnTo>
                    <a:pt x="1201" y="440"/>
                  </a:lnTo>
                  <a:lnTo>
                    <a:pt x="1202" y="440"/>
                  </a:lnTo>
                  <a:lnTo>
                    <a:pt x="1201" y="440"/>
                  </a:lnTo>
                  <a:lnTo>
                    <a:pt x="1202" y="440"/>
                  </a:lnTo>
                  <a:lnTo>
                    <a:pt x="1202" y="438"/>
                  </a:lnTo>
                  <a:lnTo>
                    <a:pt x="1204" y="438"/>
                  </a:lnTo>
                  <a:lnTo>
                    <a:pt x="1202" y="438"/>
                  </a:lnTo>
                  <a:lnTo>
                    <a:pt x="1204" y="438"/>
                  </a:lnTo>
                  <a:lnTo>
                    <a:pt x="1202" y="438"/>
                  </a:lnTo>
                  <a:lnTo>
                    <a:pt x="1204" y="438"/>
                  </a:lnTo>
                  <a:lnTo>
                    <a:pt x="1204" y="436"/>
                  </a:lnTo>
                  <a:lnTo>
                    <a:pt x="1206" y="436"/>
                  </a:lnTo>
                  <a:lnTo>
                    <a:pt x="1206" y="438"/>
                  </a:lnTo>
                  <a:close/>
                  <a:moveTo>
                    <a:pt x="1166" y="436"/>
                  </a:moveTo>
                  <a:lnTo>
                    <a:pt x="1164" y="436"/>
                  </a:lnTo>
                  <a:lnTo>
                    <a:pt x="1166" y="436"/>
                  </a:lnTo>
                  <a:close/>
                  <a:moveTo>
                    <a:pt x="1631" y="436"/>
                  </a:moveTo>
                  <a:lnTo>
                    <a:pt x="1633" y="436"/>
                  </a:lnTo>
                  <a:lnTo>
                    <a:pt x="1631" y="436"/>
                  </a:lnTo>
                  <a:close/>
                  <a:moveTo>
                    <a:pt x="1220" y="436"/>
                  </a:moveTo>
                  <a:lnTo>
                    <a:pt x="1218" y="436"/>
                  </a:lnTo>
                  <a:lnTo>
                    <a:pt x="1220" y="436"/>
                  </a:lnTo>
                  <a:lnTo>
                    <a:pt x="1218" y="436"/>
                  </a:lnTo>
                  <a:lnTo>
                    <a:pt x="1216" y="436"/>
                  </a:lnTo>
                  <a:lnTo>
                    <a:pt x="1218" y="436"/>
                  </a:lnTo>
                  <a:lnTo>
                    <a:pt x="1216" y="436"/>
                  </a:lnTo>
                  <a:lnTo>
                    <a:pt x="1216" y="438"/>
                  </a:lnTo>
                  <a:lnTo>
                    <a:pt x="1214" y="438"/>
                  </a:lnTo>
                  <a:lnTo>
                    <a:pt x="1216" y="436"/>
                  </a:lnTo>
                  <a:lnTo>
                    <a:pt x="1214" y="436"/>
                  </a:lnTo>
                  <a:lnTo>
                    <a:pt x="1216" y="436"/>
                  </a:lnTo>
                  <a:lnTo>
                    <a:pt x="1218" y="436"/>
                  </a:lnTo>
                  <a:lnTo>
                    <a:pt x="1218" y="434"/>
                  </a:lnTo>
                  <a:lnTo>
                    <a:pt x="1220" y="434"/>
                  </a:lnTo>
                  <a:lnTo>
                    <a:pt x="1220" y="436"/>
                  </a:lnTo>
                  <a:lnTo>
                    <a:pt x="1218" y="436"/>
                  </a:lnTo>
                  <a:lnTo>
                    <a:pt x="1220" y="436"/>
                  </a:lnTo>
                  <a:close/>
                  <a:moveTo>
                    <a:pt x="1370" y="436"/>
                  </a:moveTo>
                  <a:lnTo>
                    <a:pt x="1370" y="438"/>
                  </a:lnTo>
                  <a:lnTo>
                    <a:pt x="1370" y="436"/>
                  </a:lnTo>
                  <a:lnTo>
                    <a:pt x="1371" y="436"/>
                  </a:lnTo>
                  <a:lnTo>
                    <a:pt x="1373" y="434"/>
                  </a:lnTo>
                  <a:lnTo>
                    <a:pt x="1373" y="436"/>
                  </a:lnTo>
                  <a:lnTo>
                    <a:pt x="1371" y="436"/>
                  </a:lnTo>
                  <a:lnTo>
                    <a:pt x="1370" y="436"/>
                  </a:lnTo>
                  <a:close/>
                  <a:moveTo>
                    <a:pt x="1176" y="432"/>
                  </a:moveTo>
                  <a:lnTo>
                    <a:pt x="1176" y="434"/>
                  </a:lnTo>
                  <a:lnTo>
                    <a:pt x="1176" y="432"/>
                  </a:lnTo>
                  <a:lnTo>
                    <a:pt x="1174" y="432"/>
                  </a:lnTo>
                  <a:lnTo>
                    <a:pt x="1176" y="432"/>
                  </a:lnTo>
                  <a:close/>
                  <a:moveTo>
                    <a:pt x="1627" y="432"/>
                  </a:moveTo>
                  <a:lnTo>
                    <a:pt x="1627" y="430"/>
                  </a:lnTo>
                  <a:lnTo>
                    <a:pt x="1627" y="432"/>
                  </a:lnTo>
                  <a:close/>
                  <a:moveTo>
                    <a:pt x="1187" y="430"/>
                  </a:moveTo>
                  <a:lnTo>
                    <a:pt x="1185" y="430"/>
                  </a:lnTo>
                  <a:lnTo>
                    <a:pt x="1187" y="430"/>
                  </a:lnTo>
                  <a:close/>
                  <a:moveTo>
                    <a:pt x="1629" y="430"/>
                  </a:moveTo>
                  <a:lnTo>
                    <a:pt x="1627" y="430"/>
                  </a:lnTo>
                  <a:lnTo>
                    <a:pt x="1629" y="430"/>
                  </a:lnTo>
                  <a:close/>
                  <a:moveTo>
                    <a:pt x="1629" y="430"/>
                  </a:moveTo>
                  <a:lnTo>
                    <a:pt x="1627" y="430"/>
                  </a:lnTo>
                  <a:lnTo>
                    <a:pt x="1629" y="430"/>
                  </a:lnTo>
                  <a:close/>
                  <a:moveTo>
                    <a:pt x="1249" y="430"/>
                  </a:moveTo>
                  <a:lnTo>
                    <a:pt x="1247" y="430"/>
                  </a:lnTo>
                  <a:lnTo>
                    <a:pt x="1249" y="430"/>
                  </a:lnTo>
                  <a:lnTo>
                    <a:pt x="1247" y="430"/>
                  </a:lnTo>
                  <a:lnTo>
                    <a:pt x="1249" y="430"/>
                  </a:lnTo>
                  <a:close/>
                  <a:moveTo>
                    <a:pt x="1629" y="428"/>
                  </a:moveTo>
                  <a:lnTo>
                    <a:pt x="1629" y="430"/>
                  </a:lnTo>
                  <a:lnTo>
                    <a:pt x="1629" y="428"/>
                  </a:lnTo>
                  <a:close/>
                  <a:moveTo>
                    <a:pt x="1629" y="428"/>
                  </a:moveTo>
                  <a:lnTo>
                    <a:pt x="1629" y="430"/>
                  </a:lnTo>
                  <a:lnTo>
                    <a:pt x="1629" y="428"/>
                  </a:lnTo>
                  <a:close/>
                  <a:moveTo>
                    <a:pt x="1631" y="428"/>
                  </a:moveTo>
                  <a:lnTo>
                    <a:pt x="1629" y="428"/>
                  </a:lnTo>
                  <a:lnTo>
                    <a:pt x="1631" y="428"/>
                  </a:lnTo>
                  <a:close/>
                  <a:moveTo>
                    <a:pt x="1629" y="428"/>
                  </a:moveTo>
                  <a:lnTo>
                    <a:pt x="1627" y="428"/>
                  </a:lnTo>
                  <a:lnTo>
                    <a:pt x="1629" y="428"/>
                  </a:lnTo>
                  <a:lnTo>
                    <a:pt x="1627" y="428"/>
                  </a:lnTo>
                  <a:lnTo>
                    <a:pt x="1627" y="430"/>
                  </a:lnTo>
                  <a:lnTo>
                    <a:pt x="1625" y="430"/>
                  </a:lnTo>
                  <a:lnTo>
                    <a:pt x="1625" y="432"/>
                  </a:lnTo>
                  <a:lnTo>
                    <a:pt x="1625" y="430"/>
                  </a:lnTo>
                  <a:lnTo>
                    <a:pt x="1627" y="430"/>
                  </a:lnTo>
                  <a:lnTo>
                    <a:pt x="1627" y="428"/>
                  </a:lnTo>
                  <a:lnTo>
                    <a:pt x="1629" y="428"/>
                  </a:lnTo>
                  <a:close/>
                  <a:moveTo>
                    <a:pt x="1241" y="428"/>
                  </a:moveTo>
                  <a:lnTo>
                    <a:pt x="1243" y="428"/>
                  </a:lnTo>
                  <a:lnTo>
                    <a:pt x="1243" y="430"/>
                  </a:lnTo>
                  <a:lnTo>
                    <a:pt x="1241" y="428"/>
                  </a:lnTo>
                  <a:lnTo>
                    <a:pt x="1241" y="426"/>
                  </a:lnTo>
                  <a:lnTo>
                    <a:pt x="1241" y="428"/>
                  </a:lnTo>
                  <a:close/>
                  <a:moveTo>
                    <a:pt x="1245" y="426"/>
                  </a:moveTo>
                  <a:lnTo>
                    <a:pt x="1245" y="428"/>
                  </a:lnTo>
                  <a:lnTo>
                    <a:pt x="1245" y="426"/>
                  </a:lnTo>
                  <a:close/>
                  <a:moveTo>
                    <a:pt x="1249" y="428"/>
                  </a:moveTo>
                  <a:lnTo>
                    <a:pt x="1247" y="428"/>
                  </a:lnTo>
                  <a:lnTo>
                    <a:pt x="1247" y="426"/>
                  </a:lnTo>
                  <a:lnTo>
                    <a:pt x="1249" y="426"/>
                  </a:lnTo>
                  <a:lnTo>
                    <a:pt x="1247" y="426"/>
                  </a:lnTo>
                  <a:lnTo>
                    <a:pt x="1249" y="426"/>
                  </a:lnTo>
                  <a:lnTo>
                    <a:pt x="1247" y="428"/>
                  </a:lnTo>
                  <a:lnTo>
                    <a:pt x="1249" y="428"/>
                  </a:lnTo>
                  <a:close/>
                  <a:moveTo>
                    <a:pt x="1252" y="426"/>
                  </a:moveTo>
                  <a:lnTo>
                    <a:pt x="1250" y="426"/>
                  </a:lnTo>
                  <a:lnTo>
                    <a:pt x="1252" y="426"/>
                  </a:lnTo>
                  <a:close/>
                  <a:moveTo>
                    <a:pt x="701" y="428"/>
                  </a:moveTo>
                  <a:lnTo>
                    <a:pt x="699" y="428"/>
                  </a:lnTo>
                  <a:lnTo>
                    <a:pt x="699" y="426"/>
                  </a:lnTo>
                  <a:lnTo>
                    <a:pt x="697" y="426"/>
                  </a:lnTo>
                  <a:lnTo>
                    <a:pt x="699" y="426"/>
                  </a:lnTo>
                  <a:lnTo>
                    <a:pt x="701" y="426"/>
                  </a:lnTo>
                  <a:lnTo>
                    <a:pt x="701" y="428"/>
                  </a:lnTo>
                  <a:close/>
                  <a:moveTo>
                    <a:pt x="1636" y="426"/>
                  </a:moveTo>
                  <a:lnTo>
                    <a:pt x="1635" y="426"/>
                  </a:lnTo>
                  <a:lnTo>
                    <a:pt x="1635" y="424"/>
                  </a:lnTo>
                  <a:lnTo>
                    <a:pt x="1636" y="424"/>
                  </a:lnTo>
                  <a:lnTo>
                    <a:pt x="1636" y="426"/>
                  </a:lnTo>
                  <a:close/>
                  <a:moveTo>
                    <a:pt x="694" y="422"/>
                  </a:moveTo>
                  <a:lnTo>
                    <a:pt x="692" y="422"/>
                  </a:lnTo>
                  <a:lnTo>
                    <a:pt x="694" y="422"/>
                  </a:lnTo>
                  <a:close/>
                  <a:moveTo>
                    <a:pt x="619" y="421"/>
                  </a:moveTo>
                  <a:lnTo>
                    <a:pt x="619" y="422"/>
                  </a:lnTo>
                  <a:lnTo>
                    <a:pt x="619" y="421"/>
                  </a:lnTo>
                  <a:close/>
                  <a:moveTo>
                    <a:pt x="692" y="422"/>
                  </a:moveTo>
                  <a:lnTo>
                    <a:pt x="690" y="422"/>
                  </a:lnTo>
                  <a:lnTo>
                    <a:pt x="690" y="421"/>
                  </a:lnTo>
                  <a:lnTo>
                    <a:pt x="692" y="421"/>
                  </a:lnTo>
                  <a:lnTo>
                    <a:pt x="690" y="421"/>
                  </a:lnTo>
                  <a:lnTo>
                    <a:pt x="692" y="421"/>
                  </a:lnTo>
                  <a:lnTo>
                    <a:pt x="692" y="422"/>
                  </a:lnTo>
                  <a:close/>
                  <a:moveTo>
                    <a:pt x="688" y="419"/>
                  </a:moveTo>
                  <a:lnTo>
                    <a:pt x="690" y="419"/>
                  </a:lnTo>
                  <a:lnTo>
                    <a:pt x="688" y="419"/>
                  </a:lnTo>
                  <a:close/>
                  <a:moveTo>
                    <a:pt x="688" y="419"/>
                  </a:moveTo>
                  <a:lnTo>
                    <a:pt x="688" y="417"/>
                  </a:lnTo>
                  <a:lnTo>
                    <a:pt x="688" y="419"/>
                  </a:lnTo>
                  <a:close/>
                  <a:moveTo>
                    <a:pt x="1460" y="415"/>
                  </a:moveTo>
                  <a:lnTo>
                    <a:pt x="1462" y="415"/>
                  </a:lnTo>
                  <a:lnTo>
                    <a:pt x="1460" y="415"/>
                  </a:lnTo>
                  <a:lnTo>
                    <a:pt x="1460" y="417"/>
                  </a:lnTo>
                  <a:lnTo>
                    <a:pt x="1458" y="417"/>
                  </a:lnTo>
                  <a:lnTo>
                    <a:pt x="1456" y="417"/>
                  </a:lnTo>
                  <a:lnTo>
                    <a:pt x="1454" y="417"/>
                  </a:lnTo>
                  <a:lnTo>
                    <a:pt x="1454" y="419"/>
                  </a:lnTo>
                  <a:lnTo>
                    <a:pt x="1452" y="419"/>
                  </a:lnTo>
                  <a:lnTo>
                    <a:pt x="1450" y="419"/>
                  </a:lnTo>
                  <a:lnTo>
                    <a:pt x="1450" y="421"/>
                  </a:lnTo>
                  <a:lnTo>
                    <a:pt x="1448" y="421"/>
                  </a:lnTo>
                  <a:lnTo>
                    <a:pt x="1446" y="421"/>
                  </a:lnTo>
                  <a:lnTo>
                    <a:pt x="1446" y="422"/>
                  </a:lnTo>
                  <a:lnTo>
                    <a:pt x="1444" y="422"/>
                  </a:lnTo>
                  <a:lnTo>
                    <a:pt x="1443" y="422"/>
                  </a:lnTo>
                  <a:lnTo>
                    <a:pt x="1444" y="422"/>
                  </a:lnTo>
                  <a:lnTo>
                    <a:pt x="1444" y="421"/>
                  </a:lnTo>
                  <a:lnTo>
                    <a:pt x="1446" y="421"/>
                  </a:lnTo>
                  <a:lnTo>
                    <a:pt x="1448" y="419"/>
                  </a:lnTo>
                  <a:lnTo>
                    <a:pt x="1450" y="419"/>
                  </a:lnTo>
                  <a:lnTo>
                    <a:pt x="1452" y="417"/>
                  </a:lnTo>
                  <a:lnTo>
                    <a:pt x="1454" y="417"/>
                  </a:lnTo>
                  <a:lnTo>
                    <a:pt x="1456" y="417"/>
                  </a:lnTo>
                  <a:lnTo>
                    <a:pt x="1456" y="415"/>
                  </a:lnTo>
                  <a:lnTo>
                    <a:pt x="1456" y="417"/>
                  </a:lnTo>
                  <a:lnTo>
                    <a:pt x="1458" y="417"/>
                  </a:lnTo>
                  <a:lnTo>
                    <a:pt x="1458" y="415"/>
                  </a:lnTo>
                  <a:lnTo>
                    <a:pt x="1460" y="415"/>
                  </a:lnTo>
                  <a:close/>
                  <a:moveTo>
                    <a:pt x="1454" y="415"/>
                  </a:moveTo>
                  <a:lnTo>
                    <a:pt x="1454" y="413"/>
                  </a:lnTo>
                  <a:lnTo>
                    <a:pt x="1456" y="413"/>
                  </a:lnTo>
                  <a:lnTo>
                    <a:pt x="1454" y="415"/>
                  </a:lnTo>
                  <a:close/>
                  <a:moveTo>
                    <a:pt x="1318" y="413"/>
                  </a:moveTo>
                  <a:lnTo>
                    <a:pt x="1316" y="413"/>
                  </a:lnTo>
                  <a:lnTo>
                    <a:pt x="1318" y="413"/>
                  </a:lnTo>
                  <a:close/>
                  <a:moveTo>
                    <a:pt x="1323" y="413"/>
                  </a:moveTo>
                  <a:lnTo>
                    <a:pt x="1322" y="415"/>
                  </a:lnTo>
                  <a:lnTo>
                    <a:pt x="1320" y="415"/>
                  </a:lnTo>
                  <a:lnTo>
                    <a:pt x="1320" y="417"/>
                  </a:lnTo>
                  <a:lnTo>
                    <a:pt x="1318" y="417"/>
                  </a:lnTo>
                  <a:lnTo>
                    <a:pt x="1316" y="417"/>
                  </a:lnTo>
                  <a:lnTo>
                    <a:pt x="1314" y="417"/>
                  </a:lnTo>
                  <a:lnTo>
                    <a:pt x="1312" y="417"/>
                  </a:lnTo>
                  <a:lnTo>
                    <a:pt x="1314" y="417"/>
                  </a:lnTo>
                  <a:lnTo>
                    <a:pt x="1316" y="417"/>
                  </a:lnTo>
                  <a:lnTo>
                    <a:pt x="1316" y="415"/>
                  </a:lnTo>
                  <a:lnTo>
                    <a:pt x="1318" y="415"/>
                  </a:lnTo>
                  <a:lnTo>
                    <a:pt x="1320" y="415"/>
                  </a:lnTo>
                  <a:lnTo>
                    <a:pt x="1320" y="413"/>
                  </a:lnTo>
                  <a:lnTo>
                    <a:pt x="1322" y="413"/>
                  </a:lnTo>
                  <a:lnTo>
                    <a:pt x="1323" y="413"/>
                  </a:lnTo>
                  <a:close/>
                  <a:moveTo>
                    <a:pt x="1462" y="411"/>
                  </a:moveTo>
                  <a:lnTo>
                    <a:pt x="1462" y="409"/>
                  </a:lnTo>
                  <a:lnTo>
                    <a:pt x="1462" y="411"/>
                  </a:lnTo>
                  <a:close/>
                  <a:moveTo>
                    <a:pt x="1456" y="409"/>
                  </a:moveTo>
                  <a:lnTo>
                    <a:pt x="1456" y="411"/>
                  </a:lnTo>
                  <a:lnTo>
                    <a:pt x="1456" y="409"/>
                  </a:lnTo>
                  <a:lnTo>
                    <a:pt x="1458" y="411"/>
                  </a:lnTo>
                  <a:lnTo>
                    <a:pt x="1456" y="411"/>
                  </a:lnTo>
                  <a:lnTo>
                    <a:pt x="1456" y="413"/>
                  </a:lnTo>
                  <a:lnTo>
                    <a:pt x="1456" y="411"/>
                  </a:lnTo>
                  <a:lnTo>
                    <a:pt x="1456" y="409"/>
                  </a:lnTo>
                  <a:close/>
                  <a:moveTo>
                    <a:pt x="1318" y="411"/>
                  </a:moveTo>
                  <a:lnTo>
                    <a:pt x="1320" y="411"/>
                  </a:lnTo>
                  <a:lnTo>
                    <a:pt x="1322" y="411"/>
                  </a:lnTo>
                  <a:lnTo>
                    <a:pt x="1320" y="411"/>
                  </a:lnTo>
                  <a:lnTo>
                    <a:pt x="1320" y="413"/>
                  </a:lnTo>
                  <a:lnTo>
                    <a:pt x="1318" y="413"/>
                  </a:lnTo>
                  <a:lnTo>
                    <a:pt x="1316" y="413"/>
                  </a:lnTo>
                  <a:lnTo>
                    <a:pt x="1318" y="413"/>
                  </a:lnTo>
                  <a:lnTo>
                    <a:pt x="1316" y="413"/>
                  </a:lnTo>
                  <a:lnTo>
                    <a:pt x="1318" y="413"/>
                  </a:lnTo>
                  <a:lnTo>
                    <a:pt x="1316" y="413"/>
                  </a:lnTo>
                  <a:lnTo>
                    <a:pt x="1314" y="413"/>
                  </a:lnTo>
                  <a:lnTo>
                    <a:pt x="1316" y="413"/>
                  </a:lnTo>
                  <a:lnTo>
                    <a:pt x="1314" y="413"/>
                  </a:lnTo>
                  <a:lnTo>
                    <a:pt x="1314" y="415"/>
                  </a:lnTo>
                  <a:lnTo>
                    <a:pt x="1312" y="415"/>
                  </a:lnTo>
                  <a:lnTo>
                    <a:pt x="1310" y="415"/>
                  </a:lnTo>
                  <a:lnTo>
                    <a:pt x="1310" y="417"/>
                  </a:lnTo>
                  <a:lnTo>
                    <a:pt x="1312" y="417"/>
                  </a:lnTo>
                  <a:lnTo>
                    <a:pt x="1312" y="415"/>
                  </a:lnTo>
                  <a:lnTo>
                    <a:pt x="1314" y="415"/>
                  </a:lnTo>
                  <a:lnTo>
                    <a:pt x="1316" y="415"/>
                  </a:lnTo>
                  <a:lnTo>
                    <a:pt x="1314" y="415"/>
                  </a:lnTo>
                  <a:lnTo>
                    <a:pt x="1314" y="417"/>
                  </a:lnTo>
                  <a:lnTo>
                    <a:pt x="1312" y="417"/>
                  </a:lnTo>
                  <a:lnTo>
                    <a:pt x="1310" y="417"/>
                  </a:lnTo>
                  <a:lnTo>
                    <a:pt x="1308" y="417"/>
                  </a:lnTo>
                  <a:lnTo>
                    <a:pt x="1306" y="419"/>
                  </a:lnTo>
                  <a:lnTo>
                    <a:pt x="1306" y="417"/>
                  </a:lnTo>
                  <a:lnTo>
                    <a:pt x="1304" y="417"/>
                  </a:lnTo>
                  <a:lnTo>
                    <a:pt x="1306" y="417"/>
                  </a:lnTo>
                  <a:lnTo>
                    <a:pt x="1308" y="417"/>
                  </a:lnTo>
                  <a:lnTo>
                    <a:pt x="1306" y="417"/>
                  </a:lnTo>
                  <a:lnTo>
                    <a:pt x="1308" y="417"/>
                  </a:lnTo>
                  <a:lnTo>
                    <a:pt x="1306" y="417"/>
                  </a:lnTo>
                  <a:lnTo>
                    <a:pt x="1308" y="417"/>
                  </a:lnTo>
                  <a:lnTo>
                    <a:pt x="1308" y="415"/>
                  </a:lnTo>
                  <a:lnTo>
                    <a:pt x="1306" y="415"/>
                  </a:lnTo>
                  <a:lnTo>
                    <a:pt x="1308" y="415"/>
                  </a:lnTo>
                  <a:lnTo>
                    <a:pt x="1308" y="417"/>
                  </a:lnTo>
                  <a:lnTo>
                    <a:pt x="1310" y="417"/>
                  </a:lnTo>
                  <a:lnTo>
                    <a:pt x="1310" y="415"/>
                  </a:lnTo>
                  <a:lnTo>
                    <a:pt x="1310" y="417"/>
                  </a:lnTo>
                  <a:lnTo>
                    <a:pt x="1310" y="415"/>
                  </a:lnTo>
                  <a:lnTo>
                    <a:pt x="1312" y="415"/>
                  </a:lnTo>
                  <a:lnTo>
                    <a:pt x="1312" y="413"/>
                  </a:lnTo>
                  <a:lnTo>
                    <a:pt x="1314" y="413"/>
                  </a:lnTo>
                  <a:lnTo>
                    <a:pt x="1316" y="411"/>
                  </a:lnTo>
                  <a:lnTo>
                    <a:pt x="1318" y="411"/>
                  </a:lnTo>
                  <a:lnTo>
                    <a:pt x="1318" y="409"/>
                  </a:lnTo>
                  <a:lnTo>
                    <a:pt x="1320" y="409"/>
                  </a:lnTo>
                  <a:lnTo>
                    <a:pt x="1320" y="411"/>
                  </a:lnTo>
                  <a:lnTo>
                    <a:pt x="1318" y="411"/>
                  </a:lnTo>
                  <a:close/>
                  <a:moveTo>
                    <a:pt x="768" y="409"/>
                  </a:moveTo>
                  <a:lnTo>
                    <a:pt x="770" y="409"/>
                  </a:lnTo>
                  <a:lnTo>
                    <a:pt x="770" y="411"/>
                  </a:lnTo>
                  <a:lnTo>
                    <a:pt x="768" y="411"/>
                  </a:lnTo>
                  <a:lnTo>
                    <a:pt x="767" y="411"/>
                  </a:lnTo>
                  <a:lnTo>
                    <a:pt x="767" y="409"/>
                  </a:lnTo>
                  <a:lnTo>
                    <a:pt x="768" y="409"/>
                  </a:lnTo>
                  <a:close/>
                  <a:moveTo>
                    <a:pt x="1318" y="409"/>
                  </a:moveTo>
                  <a:lnTo>
                    <a:pt x="1316" y="409"/>
                  </a:lnTo>
                  <a:lnTo>
                    <a:pt x="1318" y="409"/>
                  </a:lnTo>
                  <a:close/>
                  <a:moveTo>
                    <a:pt x="768" y="409"/>
                  </a:moveTo>
                  <a:lnTo>
                    <a:pt x="770" y="409"/>
                  </a:lnTo>
                  <a:lnTo>
                    <a:pt x="768" y="409"/>
                  </a:lnTo>
                  <a:close/>
                  <a:moveTo>
                    <a:pt x="1316" y="407"/>
                  </a:moveTo>
                  <a:lnTo>
                    <a:pt x="1316" y="409"/>
                  </a:lnTo>
                  <a:lnTo>
                    <a:pt x="1314" y="409"/>
                  </a:lnTo>
                  <a:lnTo>
                    <a:pt x="1314" y="411"/>
                  </a:lnTo>
                  <a:lnTo>
                    <a:pt x="1312" y="413"/>
                  </a:lnTo>
                  <a:lnTo>
                    <a:pt x="1310" y="413"/>
                  </a:lnTo>
                  <a:lnTo>
                    <a:pt x="1310" y="415"/>
                  </a:lnTo>
                  <a:lnTo>
                    <a:pt x="1308" y="415"/>
                  </a:lnTo>
                  <a:lnTo>
                    <a:pt x="1306" y="415"/>
                  </a:lnTo>
                  <a:lnTo>
                    <a:pt x="1304" y="415"/>
                  </a:lnTo>
                  <a:lnTo>
                    <a:pt x="1306" y="415"/>
                  </a:lnTo>
                  <a:lnTo>
                    <a:pt x="1308" y="415"/>
                  </a:lnTo>
                  <a:lnTo>
                    <a:pt x="1308" y="413"/>
                  </a:lnTo>
                  <a:lnTo>
                    <a:pt x="1306" y="413"/>
                  </a:lnTo>
                  <a:lnTo>
                    <a:pt x="1304" y="413"/>
                  </a:lnTo>
                  <a:lnTo>
                    <a:pt x="1306" y="413"/>
                  </a:lnTo>
                  <a:lnTo>
                    <a:pt x="1308" y="413"/>
                  </a:lnTo>
                  <a:lnTo>
                    <a:pt x="1310" y="413"/>
                  </a:lnTo>
                  <a:lnTo>
                    <a:pt x="1308" y="413"/>
                  </a:lnTo>
                  <a:lnTo>
                    <a:pt x="1310" y="413"/>
                  </a:lnTo>
                  <a:lnTo>
                    <a:pt x="1308" y="413"/>
                  </a:lnTo>
                  <a:lnTo>
                    <a:pt x="1306" y="413"/>
                  </a:lnTo>
                  <a:lnTo>
                    <a:pt x="1306" y="411"/>
                  </a:lnTo>
                  <a:lnTo>
                    <a:pt x="1308" y="411"/>
                  </a:lnTo>
                  <a:lnTo>
                    <a:pt x="1310" y="411"/>
                  </a:lnTo>
                  <a:lnTo>
                    <a:pt x="1312" y="411"/>
                  </a:lnTo>
                  <a:lnTo>
                    <a:pt x="1312" y="409"/>
                  </a:lnTo>
                  <a:lnTo>
                    <a:pt x="1314" y="409"/>
                  </a:lnTo>
                  <a:lnTo>
                    <a:pt x="1312" y="411"/>
                  </a:lnTo>
                  <a:lnTo>
                    <a:pt x="1314" y="411"/>
                  </a:lnTo>
                  <a:lnTo>
                    <a:pt x="1312" y="411"/>
                  </a:lnTo>
                  <a:lnTo>
                    <a:pt x="1314" y="411"/>
                  </a:lnTo>
                  <a:lnTo>
                    <a:pt x="1312" y="411"/>
                  </a:lnTo>
                  <a:lnTo>
                    <a:pt x="1314" y="411"/>
                  </a:lnTo>
                  <a:lnTo>
                    <a:pt x="1314" y="409"/>
                  </a:lnTo>
                  <a:lnTo>
                    <a:pt x="1316" y="409"/>
                  </a:lnTo>
                  <a:lnTo>
                    <a:pt x="1316" y="407"/>
                  </a:lnTo>
                  <a:close/>
                  <a:moveTo>
                    <a:pt x="369" y="407"/>
                  </a:moveTo>
                  <a:lnTo>
                    <a:pt x="369" y="409"/>
                  </a:lnTo>
                  <a:lnTo>
                    <a:pt x="369" y="407"/>
                  </a:lnTo>
                  <a:close/>
                  <a:moveTo>
                    <a:pt x="1437" y="407"/>
                  </a:moveTo>
                  <a:lnTo>
                    <a:pt x="1435" y="407"/>
                  </a:lnTo>
                  <a:lnTo>
                    <a:pt x="1433" y="407"/>
                  </a:lnTo>
                  <a:lnTo>
                    <a:pt x="1431" y="407"/>
                  </a:lnTo>
                  <a:lnTo>
                    <a:pt x="1433" y="407"/>
                  </a:lnTo>
                  <a:lnTo>
                    <a:pt x="1435" y="407"/>
                  </a:lnTo>
                  <a:lnTo>
                    <a:pt x="1437" y="407"/>
                  </a:lnTo>
                  <a:close/>
                  <a:moveTo>
                    <a:pt x="1439" y="407"/>
                  </a:moveTo>
                  <a:lnTo>
                    <a:pt x="1441" y="407"/>
                  </a:lnTo>
                  <a:lnTo>
                    <a:pt x="1443" y="407"/>
                  </a:lnTo>
                  <a:lnTo>
                    <a:pt x="1441" y="407"/>
                  </a:lnTo>
                  <a:lnTo>
                    <a:pt x="1439" y="407"/>
                  </a:lnTo>
                  <a:close/>
                  <a:moveTo>
                    <a:pt x="1429" y="407"/>
                  </a:moveTo>
                  <a:lnTo>
                    <a:pt x="1427" y="407"/>
                  </a:lnTo>
                  <a:lnTo>
                    <a:pt x="1425" y="405"/>
                  </a:lnTo>
                  <a:lnTo>
                    <a:pt x="1427" y="405"/>
                  </a:lnTo>
                  <a:lnTo>
                    <a:pt x="1427" y="407"/>
                  </a:lnTo>
                  <a:lnTo>
                    <a:pt x="1429" y="407"/>
                  </a:lnTo>
                  <a:close/>
                  <a:moveTo>
                    <a:pt x="1446" y="405"/>
                  </a:moveTo>
                  <a:lnTo>
                    <a:pt x="1448" y="405"/>
                  </a:lnTo>
                  <a:lnTo>
                    <a:pt x="1448" y="407"/>
                  </a:lnTo>
                  <a:lnTo>
                    <a:pt x="1446" y="407"/>
                  </a:lnTo>
                  <a:lnTo>
                    <a:pt x="1446" y="405"/>
                  </a:lnTo>
                  <a:close/>
                  <a:moveTo>
                    <a:pt x="1322" y="405"/>
                  </a:moveTo>
                  <a:lnTo>
                    <a:pt x="1323" y="405"/>
                  </a:lnTo>
                  <a:lnTo>
                    <a:pt x="1322" y="405"/>
                  </a:lnTo>
                  <a:lnTo>
                    <a:pt x="1322" y="407"/>
                  </a:lnTo>
                  <a:lnTo>
                    <a:pt x="1320" y="407"/>
                  </a:lnTo>
                  <a:lnTo>
                    <a:pt x="1322" y="407"/>
                  </a:lnTo>
                  <a:lnTo>
                    <a:pt x="1322" y="405"/>
                  </a:lnTo>
                  <a:close/>
                  <a:moveTo>
                    <a:pt x="1419" y="405"/>
                  </a:moveTo>
                  <a:lnTo>
                    <a:pt x="1421" y="405"/>
                  </a:lnTo>
                  <a:lnTo>
                    <a:pt x="1423" y="407"/>
                  </a:lnTo>
                  <a:lnTo>
                    <a:pt x="1423" y="405"/>
                  </a:lnTo>
                  <a:lnTo>
                    <a:pt x="1425" y="405"/>
                  </a:lnTo>
                  <a:lnTo>
                    <a:pt x="1425" y="407"/>
                  </a:lnTo>
                  <a:lnTo>
                    <a:pt x="1423" y="407"/>
                  </a:lnTo>
                  <a:lnTo>
                    <a:pt x="1423" y="405"/>
                  </a:lnTo>
                  <a:lnTo>
                    <a:pt x="1421" y="405"/>
                  </a:lnTo>
                  <a:lnTo>
                    <a:pt x="1419" y="405"/>
                  </a:lnTo>
                  <a:close/>
                  <a:moveTo>
                    <a:pt x="1343" y="405"/>
                  </a:moveTo>
                  <a:lnTo>
                    <a:pt x="1341" y="405"/>
                  </a:lnTo>
                  <a:lnTo>
                    <a:pt x="1343" y="405"/>
                  </a:lnTo>
                  <a:close/>
                  <a:moveTo>
                    <a:pt x="1323" y="405"/>
                  </a:moveTo>
                  <a:lnTo>
                    <a:pt x="1322" y="405"/>
                  </a:lnTo>
                  <a:lnTo>
                    <a:pt x="1323" y="405"/>
                  </a:lnTo>
                  <a:lnTo>
                    <a:pt x="1322" y="405"/>
                  </a:lnTo>
                  <a:lnTo>
                    <a:pt x="1323" y="405"/>
                  </a:lnTo>
                  <a:close/>
                  <a:moveTo>
                    <a:pt x="1345" y="403"/>
                  </a:moveTo>
                  <a:lnTo>
                    <a:pt x="1345" y="405"/>
                  </a:lnTo>
                  <a:lnTo>
                    <a:pt x="1343" y="405"/>
                  </a:lnTo>
                  <a:lnTo>
                    <a:pt x="1341" y="405"/>
                  </a:lnTo>
                  <a:lnTo>
                    <a:pt x="1341" y="407"/>
                  </a:lnTo>
                  <a:lnTo>
                    <a:pt x="1339" y="407"/>
                  </a:lnTo>
                  <a:lnTo>
                    <a:pt x="1337" y="407"/>
                  </a:lnTo>
                  <a:lnTo>
                    <a:pt x="1339" y="407"/>
                  </a:lnTo>
                  <a:lnTo>
                    <a:pt x="1339" y="405"/>
                  </a:lnTo>
                  <a:lnTo>
                    <a:pt x="1341" y="405"/>
                  </a:lnTo>
                  <a:lnTo>
                    <a:pt x="1343" y="405"/>
                  </a:lnTo>
                  <a:lnTo>
                    <a:pt x="1345" y="405"/>
                  </a:lnTo>
                  <a:lnTo>
                    <a:pt x="1345" y="403"/>
                  </a:lnTo>
                  <a:close/>
                  <a:moveTo>
                    <a:pt x="1429" y="405"/>
                  </a:moveTo>
                  <a:lnTo>
                    <a:pt x="1429" y="403"/>
                  </a:lnTo>
                  <a:lnTo>
                    <a:pt x="1429" y="405"/>
                  </a:lnTo>
                  <a:close/>
                  <a:moveTo>
                    <a:pt x="1429" y="403"/>
                  </a:moveTo>
                  <a:lnTo>
                    <a:pt x="1427" y="403"/>
                  </a:lnTo>
                  <a:lnTo>
                    <a:pt x="1429" y="403"/>
                  </a:lnTo>
                  <a:close/>
                  <a:moveTo>
                    <a:pt x="1427" y="403"/>
                  </a:moveTo>
                  <a:lnTo>
                    <a:pt x="1427" y="405"/>
                  </a:lnTo>
                  <a:lnTo>
                    <a:pt x="1427" y="403"/>
                  </a:lnTo>
                  <a:lnTo>
                    <a:pt x="1425" y="403"/>
                  </a:lnTo>
                  <a:lnTo>
                    <a:pt x="1427" y="403"/>
                  </a:lnTo>
                  <a:close/>
                  <a:moveTo>
                    <a:pt x="1431" y="403"/>
                  </a:moveTo>
                  <a:lnTo>
                    <a:pt x="1431" y="405"/>
                  </a:lnTo>
                  <a:lnTo>
                    <a:pt x="1429" y="405"/>
                  </a:lnTo>
                  <a:lnTo>
                    <a:pt x="1429" y="403"/>
                  </a:lnTo>
                  <a:lnTo>
                    <a:pt x="1429" y="405"/>
                  </a:lnTo>
                  <a:lnTo>
                    <a:pt x="1429" y="403"/>
                  </a:lnTo>
                  <a:lnTo>
                    <a:pt x="1431" y="403"/>
                  </a:lnTo>
                  <a:close/>
                  <a:moveTo>
                    <a:pt x="1416" y="405"/>
                  </a:moveTo>
                  <a:lnTo>
                    <a:pt x="1414" y="405"/>
                  </a:lnTo>
                  <a:lnTo>
                    <a:pt x="1414" y="403"/>
                  </a:lnTo>
                  <a:lnTo>
                    <a:pt x="1412" y="403"/>
                  </a:lnTo>
                  <a:lnTo>
                    <a:pt x="1412" y="401"/>
                  </a:lnTo>
                  <a:lnTo>
                    <a:pt x="1412" y="403"/>
                  </a:lnTo>
                  <a:lnTo>
                    <a:pt x="1414" y="403"/>
                  </a:lnTo>
                  <a:lnTo>
                    <a:pt x="1416" y="403"/>
                  </a:lnTo>
                  <a:lnTo>
                    <a:pt x="1418" y="403"/>
                  </a:lnTo>
                  <a:lnTo>
                    <a:pt x="1416" y="403"/>
                  </a:lnTo>
                  <a:lnTo>
                    <a:pt x="1416" y="405"/>
                  </a:lnTo>
                  <a:close/>
                  <a:moveTo>
                    <a:pt x="1429" y="403"/>
                  </a:moveTo>
                  <a:lnTo>
                    <a:pt x="1427" y="403"/>
                  </a:lnTo>
                  <a:lnTo>
                    <a:pt x="1425" y="403"/>
                  </a:lnTo>
                  <a:lnTo>
                    <a:pt x="1423" y="403"/>
                  </a:lnTo>
                  <a:lnTo>
                    <a:pt x="1425" y="403"/>
                  </a:lnTo>
                  <a:lnTo>
                    <a:pt x="1427" y="403"/>
                  </a:lnTo>
                  <a:lnTo>
                    <a:pt x="1427" y="401"/>
                  </a:lnTo>
                  <a:lnTo>
                    <a:pt x="1429" y="401"/>
                  </a:lnTo>
                  <a:lnTo>
                    <a:pt x="1429" y="403"/>
                  </a:lnTo>
                  <a:close/>
                  <a:moveTo>
                    <a:pt x="1414" y="403"/>
                  </a:moveTo>
                  <a:lnTo>
                    <a:pt x="1414" y="401"/>
                  </a:lnTo>
                  <a:lnTo>
                    <a:pt x="1414" y="403"/>
                  </a:lnTo>
                  <a:close/>
                  <a:moveTo>
                    <a:pt x="1429" y="403"/>
                  </a:moveTo>
                  <a:lnTo>
                    <a:pt x="1429" y="401"/>
                  </a:lnTo>
                  <a:lnTo>
                    <a:pt x="1431" y="401"/>
                  </a:lnTo>
                  <a:lnTo>
                    <a:pt x="1429" y="401"/>
                  </a:lnTo>
                  <a:lnTo>
                    <a:pt x="1429" y="403"/>
                  </a:lnTo>
                  <a:close/>
                  <a:moveTo>
                    <a:pt x="1431" y="403"/>
                  </a:moveTo>
                  <a:lnTo>
                    <a:pt x="1433" y="403"/>
                  </a:lnTo>
                  <a:lnTo>
                    <a:pt x="1433" y="401"/>
                  </a:lnTo>
                  <a:lnTo>
                    <a:pt x="1435" y="401"/>
                  </a:lnTo>
                  <a:lnTo>
                    <a:pt x="1433" y="403"/>
                  </a:lnTo>
                  <a:lnTo>
                    <a:pt x="1431" y="403"/>
                  </a:lnTo>
                  <a:close/>
                  <a:moveTo>
                    <a:pt x="1441" y="401"/>
                  </a:moveTo>
                  <a:lnTo>
                    <a:pt x="1439" y="401"/>
                  </a:lnTo>
                  <a:lnTo>
                    <a:pt x="1441" y="401"/>
                  </a:lnTo>
                  <a:close/>
                  <a:moveTo>
                    <a:pt x="1439" y="401"/>
                  </a:moveTo>
                  <a:lnTo>
                    <a:pt x="1441" y="401"/>
                  </a:lnTo>
                  <a:lnTo>
                    <a:pt x="1439" y="401"/>
                  </a:lnTo>
                  <a:close/>
                  <a:moveTo>
                    <a:pt x="1441" y="401"/>
                  </a:moveTo>
                  <a:lnTo>
                    <a:pt x="1439" y="401"/>
                  </a:lnTo>
                  <a:lnTo>
                    <a:pt x="1441" y="401"/>
                  </a:lnTo>
                  <a:close/>
                  <a:moveTo>
                    <a:pt x="1354" y="403"/>
                  </a:moveTo>
                  <a:lnTo>
                    <a:pt x="1352" y="403"/>
                  </a:lnTo>
                  <a:lnTo>
                    <a:pt x="1354" y="403"/>
                  </a:lnTo>
                  <a:lnTo>
                    <a:pt x="1356" y="403"/>
                  </a:lnTo>
                  <a:lnTo>
                    <a:pt x="1358" y="403"/>
                  </a:lnTo>
                  <a:lnTo>
                    <a:pt x="1356" y="403"/>
                  </a:lnTo>
                  <a:lnTo>
                    <a:pt x="1358" y="403"/>
                  </a:lnTo>
                  <a:lnTo>
                    <a:pt x="1356" y="403"/>
                  </a:lnTo>
                  <a:lnTo>
                    <a:pt x="1356" y="405"/>
                  </a:lnTo>
                  <a:lnTo>
                    <a:pt x="1354" y="405"/>
                  </a:lnTo>
                  <a:lnTo>
                    <a:pt x="1352" y="405"/>
                  </a:lnTo>
                  <a:lnTo>
                    <a:pt x="1354" y="405"/>
                  </a:lnTo>
                  <a:lnTo>
                    <a:pt x="1356" y="405"/>
                  </a:lnTo>
                  <a:lnTo>
                    <a:pt x="1358" y="405"/>
                  </a:lnTo>
                  <a:lnTo>
                    <a:pt x="1360" y="405"/>
                  </a:lnTo>
                  <a:lnTo>
                    <a:pt x="1360" y="403"/>
                  </a:lnTo>
                  <a:lnTo>
                    <a:pt x="1362" y="403"/>
                  </a:lnTo>
                  <a:lnTo>
                    <a:pt x="1362" y="405"/>
                  </a:lnTo>
                  <a:lnTo>
                    <a:pt x="1360" y="405"/>
                  </a:lnTo>
                  <a:lnTo>
                    <a:pt x="1358" y="405"/>
                  </a:lnTo>
                  <a:lnTo>
                    <a:pt x="1358" y="407"/>
                  </a:lnTo>
                  <a:lnTo>
                    <a:pt x="1356" y="407"/>
                  </a:lnTo>
                  <a:lnTo>
                    <a:pt x="1354" y="407"/>
                  </a:lnTo>
                  <a:lnTo>
                    <a:pt x="1354" y="409"/>
                  </a:lnTo>
                  <a:lnTo>
                    <a:pt x="1352" y="409"/>
                  </a:lnTo>
                  <a:lnTo>
                    <a:pt x="1350" y="409"/>
                  </a:lnTo>
                  <a:lnTo>
                    <a:pt x="1348" y="409"/>
                  </a:lnTo>
                  <a:lnTo>
                    <a:pt x="1348" y="411"/>
                  </a:lnTo>
                  <a:lnTo>
                    <a:pt x="1346" y="411"/>
                  </a:lnTo>
                  <a:lnTo>
                    <a:pt x="1345" y="411"/>
                  </a:lnTo>
                  <a:lnTo>
                    <a:pt x="1345" y="413"/>
                  </a:lnTo>
                  <a:lnTo>
                    <a:pt x="1343" y="413"/>
                  </a:lnTo>
                  <a:lnTo>
                    <a:pt x="1341" y="413"/>
                  </a:lnTo>
                  <a:lnTo>
                    <a:pt x="1341" y="415"/>
                  </a:lnTo>
                  <a:lnTo>
                    <a:pt x="1339" y="415"/>
                  </a:lnTo>
                  <a:lnTo>
                    <a:pt x="1339" y="417"/>
                  </a:lnTo>
                  <a:lnTo>
                    <a:pt x="1341" y="417"/>
                  </a:lnTo>
                  <a:lnTo>
                    <a:pt x="1339" y="417"/>
                  </a:lnTo>
                  <a:lnTo>
                    <a:pt x="1337" y="417"/>
                  </a:lnTo>
                  <a:lnTo>
                    <a:pt x="1335" y="417"/>
                  </a:lnTo>
                  <a:lnTo>
                    <a:pt x="1333" y="417"/>
                  </a:lnTo>
                  <a:lnTo>
                    <a:pt x="1333" y="419"/>
                  </a:lnTo>
                  <a:lnTo>
                    <a:pt x="1335" y="419"/>
                  </a:lnTo>
                  <a:lnTo>
                    <a:pt x="1335" y="421"/>
                  </a:lnTo>
                  <a:lnTo>
                    <a:pt x="1333" y="421"/>
                  </a:lnTo>
                  <a:lnTo>
                    <a:pt x="1331" y="421"/>
                  </a:lnTo>
                  <a:lnTo>
                    <a:pt x="1329" y="421"/>
                  </a:lnTo>
                  <a:lnTo>
                    <a:pt x="1327" y="421"/>
                  </a:lnTo>
                  <a:lnTo>
                    <a:pt x="1327" y="422"/>
                  </a:lnTo>
                  <a:lnTo>
                    <a:pt x="1325" y="422"/>
                  </a:lnTo>
                  <a:lnTo>
                    <a:pt x="1323" y="422"/>
                  </a:lnTo>
                  <a:lnTo>
                    <a:pt x="1322" y="422"/>
                  </a:lnTo>
                  <a:lnTo>
                    <a:pt x="1320" y="422"/>
                  </a:lnTo>
                  <a:lnTo>
                    <a:pt x="1320" y="424"/>
                  </a:lnTo>
                  <a:lnTo>
                    <a:pt x="1318" y="424"/>
                  </a:lnTo>
                  <a:lnTo>
                    <a:pt x="1316" y="424"/>
                  </a:lnTo>
                  <a:lnTo>
                    <a:pt x="1316" y="422"/>
                  </a:lnTo>
                  <a:lnTo>
                    <a:pt x="1318" y="422"/>
                  </a:lnTo>
                  <a:lnTo>
                    <a:pt x="1318" y="421"/>
                  </a:lnTo>
                  <a:lnTo>
                    <a:pt x="1320" y="421"/>
                  </a:lnTo>
                  <a:lnTo>
                    <a:pt x="1322" y="421"/>
                  </a:lnTo>
                  <a:lnTo>
                    <a:pt x="1323" y="421"/>
                  </a:lnTo>
                  <a:lnTo>
                    <a:pt x="1323" y="419"/>
                  </a:lnTo>
                  <a:lnTo>
                    <a:pt x="1322" y="419"/>
                  </a:lnTo>
                  <a:lnTo>
                    <a:pt x="1323" y="419"/>
                  </a:lnTo>
                  <a:lnTo>
                    <a:pt x="1323" y="417"/>
                  </a:lnTo>
                  <a:lnTo>
                    <a:pt x="1325" y="417"/>
                  </a:lnTo>
                  <a:lnTo>
                    <a:pt x="1327" y="417"/>
                  </a:lnTo>
                  <a:lnTo>
                    <a:pt x="1327" y="415"/>
                  </a:lnTo>
                  <a:lnTo>
                    <a:pt x="1329" y="415"/>
                  </a:lnTo>
                  <a:lnTo>
                    <a:pt x="1331" y="415"/>
                  </a:lnTo>
                  <a:lnTo>
                    <a:pt x="1333" y="415"/>
                  </a:lnTo>
                  <a:lnTo>
                    <a:pt x="1333" y="413"/>
                  </a:lnTo>
                  <a:lnTo>
                    <a:pt x="1335" y="413"/>
                  </a:lnTo>
                  <a:lnTo>
                    <a:pt x="1337" y="413"/>
                  </a:lnTo>
                  <a:lnTo>
                    <a:pt x="1339" y="413"/>
                  </a:lnTo>
                  <a:lnTo>
                    <a:pt x="1339" y="411"/>
                  </a:lnTo>
                  <a:lnTo>
                    <a:pt x="1341" y="411"/>
                  </a:lnTo>
                  <a:lnTo>
                    <a:pt x="1341" y="409"/>
                  </a:lnTo>
                  <a:lnTo>
                    <a:pt x="1343" y="409"/>
                  </a:lnTo>
                  <a:lnTo>
                    <a:pt x="1345" y="409"/>
                  </a:lnTo>
                  <a:lnTo>
                    <a:pt x="1345" y="407"/>
                  </a:lnTo>
                  <a:lnTo>
                    <a:pt x="1346" y="407"/>
                  </a:lnTo>
                  <a:lnTo>
                    <a:pt x="1345" y="407"/>
                  </a:lnTo>
                  <a:lnTo>
                    <a:pt x="1346" y="407"/>
                  </a:lnTo>
                  <a:lnTo>
                    <a:pt x="1348" y="407"/>
                  </a:lnTo>
                  <a:lnTo>
                    <a:pt x="1350" y="407"/>
                  </a:lnTo>
                  <a:lnTo>
                    <a:pt x="1350" y="405"/>
                  </a:lnTo>
                  <a:lnTo>
                    <a:pt x="1348" y="405"/>
                  </a:lnTo>
                  <a:lnTo>
                    <a:pt x="1350" y="405"/>
                  </a:lnTo>
                  <a:lnTo>
                    <a:pt x="1348" y="405"/>
                  </a:lnTo>
                  <a:lnTo>
                    <a:pt x="1350" y="405"/>
                  </a:lnTo>
                  <a:lnTo>
                    <a:pt x="1350" y="403"/>
                  </a:lnTo>
                  <a:lnTo>
                    <a:pt x="1350" y="405"/>
                  </a:lnTo>
                  <a:lnTo>
                    <a:pt x="1350" y="403"/>
                  </a:lnTo>
                  <a:lnTo>
                    <a:pt x="1352" y="403"/>
                  </a:lnTo>
                  <a:lnTo>
                    <a:pt x="1350" y="403"/>
                  </a:lnTo>
                  <a:lnTo>
                    <a:pt x="1352" y="403"/>
                  </a:lnTo>
                  <a:lnTo>
                    <a:pt x="1352" y="401"/>
                  </a:lnTo>
                  <a:lnTo>
                    <a:pt x="1354" y="401"/>
                  </a:lnTo>
                  <a:lnTo>
                    <a:pt x="1356" y="401"/>
                  </a:lnTo>
                  <a:lnTo>
                    <a:pt x="1354" y="401"/>
                  </a:lnTo>
                  <a:lnTo>
                    <a:pt x="1354" y="403"/>
                  </a:lnTo>
                  <a:close/>
                  <a:moveTo>
                    <a:pt x="1439" y="401"/>
                  </a:moveTo>
                  <a:lnTo>
                    <a:pt x="1441" y="401"/>
                  </a:lnTo>
                  <a:lnTo>
                    <a:pt x="1439" y="401"/>
                  </a:lnTo>
                  <a:close/>
                  <a:moveTo>
                    <a:pt x="1441" y="401"/>
                  </a:moveTo>
                  <a:lnTo>
                    <a:pt x="1439" y="401"/>
                  </a:lnTo>
                  <a:lnTo>
                    <a:pt x="1441" y="401"/>
                  </a:lnTo>
                  <a:close/>
                  <a:moveTo>
                    <a:pt x="1320" y="401"/>
                  </a:moveTo>
                  <a:lnTo>
                    <a:pt x="1322" y="401"/>
                  </a:lnTo>
                  <a:lnTo>
                    <a:pt x="1322" y="403"/>
                  </a:lnTo>
                  <a:lnTo>
                    <a:pt x="1320" y="403"/>
                  </a:lnTo>
                  <a:lnTo>
                    <a:pt x="1320" y="405"/>
                  </a:lnTo>
                  <a:lnTo>
                    <a:pt x="1318" y="405"/>
                  </a:lnTo>
                  <a:lnTo>
                    <a:pt x="1316" y="405"/>
                  </a:lnTo>
                  <a:lnTo>
                    <a:pt x="1314" y="405"/>
                  </a:lnTo>
                  <a:lnTo>
                    <a:pt x="1316" y="405"/>
                  </a:lnTo>
                  <a:lnTo>
                    <a:pt x="1314" y="405"/>
                  </a:lnTo>
                  <a:lnTo>
                    <a:pt x="1314" y="403"/>
                  </a:lnTo>
                  <a:lnTo>
                    <a:pt x="1316" y="403"/>
                  </a:lnTo>
                  <a:lnTo>
                    <a:pt x="1318" y="403"/>
                  </a:lnTo>
                  <a:lnTo>
                    <a:pt x="1318" y="401"/>
                  </a:lnTo>
                  <a:lnTo>
                    <a:pt x="1320" y="401"/>
                  </a:lnTo>
                  <a:lnTo>
                    <a:pt x="1320" y="403"/>
                  </a:lnTo>
                  <a:lnTo>
                    <a:pt x="1320" y="401"/>
                  </a:lnTo>
                  <a:lnTo>
                    <a:pt x="1322" y="401"/>
                  </a:lnTo>
                  <a:lnTo>
                    <a:pt x="1320" y="401"/>
                  </a:lnTo>
                  <a:close/>
                  <a:moveTo>
                    <a:pt x="1441" y="401"/>
                  </a:moveTo>
                  <a:lnTo>
                    <a:pt x="1443" y="401"/>
                  </a:lnTo>
                  <a:lnTo>
                    <a:pt x="1441" y="401"/>
                  </a:lnTo>
                  <a:lnTo>
                    <a:pt x="1439" y="401"/>
                  </a:lnTo>
                  <a:lnTo>
                    <a:pt x="1441" y="401"/>
                  </a:lnTo>
                  <a:close/>
                  <a:moveTo>
                    <a:pt x="1431" y="403"/>
                  </a:moveTo>
                  <a:lnTo>
                    <a:pt x="1429" y="403"/>
                  </a:lnTo>
                  <a:lnTo>
                    <a:pt x="1431" y="403"/>
                  </a:lnTo>
                  <a:lnTo>
                    <a:pt x="1431" y="401"/>
                  </a:lnTo>
                  <a:lnTo>
                    <a:pt x="1433" y="401"/>
                  </a:lnTo>
                  <a:lnTo>
                    <a:pt x="1431" y="401"/>
                  </a:lnTo>
                  <a:lnTo>
                    <a:pt x="1431" y="403"/>
                  </a:lnTo>
                  <a:close/>
                  <a:moveTo>
                    <a:pt x="1412" y="401"/>
                  </a:moveTo>
                  <a:lnTo>
                    <a:pt x="1414" y="401"/>
                  </a:lnTo>
                  <a:lnTo>
                    <a:pt x="1412" y="401"/>
                  </a:lnTo>
                  <a:lnTo>
                    <a:pt x="1410" y="401"/>
                  </a:lnTo>
                  <a:lnTo>
                    <a:pt x="1412" y="401"/>
                  </a:lnTo>
                  <a:lnTo>
                    <a:pt x="1410" y="401"/>
                  </a:lnTo>
                  <a:lnTo>
                    <a:pt x="1412" y="401"/>
                  </a:lnTo>
                  <a:close/>
                  <a:moveTo>
                    <a:pt x="1431" y="401"/>
                  </a:moveTo>
                  <a:lnTo>
                    <a:pt x="1429" y="401"/>
                  </a:lnTo>
                  <a:lnTo>
                    <a:pt x="1431" y="401"/>
                  </a:lnTo>
                  <a:close/>
                  <a:moveTo>
                    <a:pt x="1404" y="401"/>
                  </a:moveTo>
                  <a:lnTo>
                    <a:pt x="1406" y="401"/>
                  </a:lnTo>
                  <a:lnTo>
                    <a:pt x="1408" y="401"/>
                  </a:lnTo>
                  <a:lnTo>
                    <a:pt x="1406" y="401"/>
                  </a:lnTo>
                  <a:lnTo>
                    <a:pt x="1404" y="401"/>
                  </a:lnTo>
                  <a:lnTo>
                    <a:pt x="1402" y="401"/>
                  </a:lnTo>
                  <a:lnTo>
                    <a:pt x="1404" y="401"/>
                  </a:lnTo>
                  <a:close/>
                  <a:moveTo>
                    <a:pt x="1431" y="401"/>
                  </a:moveTo>
                  <a:lnTo>
                    <a:pt x="1433" y="401"/>
                  </a:lnTo>
                  <a:lnTo>
                    <a:pt x="1433" y="399"/>
                  </a:lnTo>
                  <a:lnTo>
                    <a:pt x="1433" y="401"/>
                  </a:lnTo>
                  <a:lnTo>
                    <a:pt x="1431" y="401"/>
                  </a:lnTo>
                  <a:close/>
                  <a:moveTo>
                    <a:pt x="1431" y="399"/>
                  </a:moveTo>
                  <a:lnTo>
                    <a:pt x="1429" y="399"/>
                  </a:lnTo>
                  <a:lnTo>
                    <a:pt x="1429" y="401"/>
                  </a:lnTo>
                  <a:lnTo>
                    <a:pt x="1427" y="401"/>
                  </a:lnTo>
                  <a:lnTo>
                    <a:pt x="1429" y="401"/>
                  </a:lnTo>
                  <a:lnTo>
                    <a:pt x="1431" y="401"/>
                  </a:lnTo>
                  <a:lnTo>
                    <a:pt x="1429" y="401"/>
                  </a:lnTo>
                  <a:lnTo>
                    <a:pt x="1427" y="401"/>
                  </a:lnTo>
                  <a:lnTo>
                    <a:pt x="1425" y="401"/>
                  </a:lnTo>
                  <a:lnTo>
                    <a:pt x="1425" y="403"/>
                  </a:lnTo>
                  <a:lnTo>
                    <a:pt x="1425" y="401"/>
                  </a:lnTo>
                  <a:lnTo>
                    <a:pt x="1427" y="401"/>
                  </a:lnTo>
                  <a:lnTo>
                    <a:pt x="1425" y="401"/>
                  </a:lnTo>
                  <a:lnTo>
                    <a:pt x="1425" y="403"/>
                  </a:lnTo>
                  <a:lnTo>
                    <a:pt x="1427" y="403"/>
                  </a:lnTo>
                  <a:lnTo>
                    <a:pt x="1425" y="403"/>
                  </a:lnTo>
                  <a:lnTo>
                    <a:pt x="1423" y="403"/>
                  </a:lnTo>
                  <a:lnTo>
                    <a:pt x="1421" y="403"/>
                  </a:lnTo>
                  <a:lnTo>
                    <a:pt x="1423" y="403"/>
                  </a:lnTo>
                  <a:lnTo>
                    <a:pt x="1423" y="401"/>
                  </a:lnTo>
                  <a:lnTo>
                    <a:pt x="1425" y="401"/>
                  </a:lnTo>
                  <a:lnTo>
                    <a:pt x="1423" y="401"/>
                  </a:lnTo>
                  <a:lnTo>
                    <a:pt x="1423" y="403"/>
                  </a:lnTo>
                  <a:lnTo>
                    <a:pt x="1421" y="403"/>
                  </a:lnTo>
                  <a:lnTo>
                    <a:pt x="1421" y="401"/>
                  </a:lnTo>
                  <a:lnTo>
                    <a:pt x="1419" y="401"/>
                  </a:lnTo>
                  <a:lnTo>
                    <a:pt x="1421" y="401"/>
                  </a:lnTo>
                  <a:lnTo>
                    <a:pt x="1423" y="401"/>
                  </a:lnTo>
                  <a:lnTo>
                    <a:pt x="1421" y="401"/>
                  </a:lnTo>
                  <a:lnTo>
                    <a:pt x="1419" y="401"/>
                  </a:lnTo>
                  <a:lnTo>
                    <a:pt x="1418" y="401"/>
                  </a:lnTo>
                  <a:lnTo>
                    <a:pt x="1418" y="399"/>
                  </a:lnTo>
                  <a:lnTo>
                    <a:pt x="1418" y="401"/>
                  </a:lnTo>
                  <a:lnTo>
                    <a:pt x="1419" y="399"/>
                  </a:lnTo>
                  <a:lnTo>
                    <a:pt x="1419" y="401"/>
                  </a:lnTo>
                  <a:lnTo>
                    <a:pt x="1419" y="399"/>
                  </a:lnTo>
                  <a:lnTo>
                    <a:pt x="1421" y="399"/>
                  </a:lnTo>
                  <a:lnTo>
                    <a:pt x="1423" y="399"/>
                  </a:lnTo>
                  <a:lnTo>
                    <a:pt x="1425" y="399"/>
                  </a:lnTo>
                  <a:lnTo>
                    <a:pt x="1427" y="399"/>
                  </a:lnTo>
                  <a:lnTo>
                    <a:pt x="1429" y="399"/>
                  </a:lnTo>
                  <a:lnTo>
                    <a:pt x="1431" y="399"/>
                  </a:lnTo>
                  <a:close/>
                  <a:moveTo>
                    <a:pt x="1431" y="399"/>
                  </a:moveTo>
                  <a:lnTo>
                    <a:pt x="1429" y="401"/>
                  </a:lnTo>
                  <a:lnTo>
                    <a:pt x="1429" y="399"/>
                  </a:lnTo>
                  <a:lnTo>
                    <a:pt x="1431" y="399"/>
                  </a:lnTo>
                  <a:lnTo>
                    <a:pt x="1433" y="399"/>
                  </a:lnTo>
                  <a:lnTo>
                    <a:pt x="1431" y="399"/>
                  </a:lnTo>
                  <a:close/>
                  <a:moveTo>
                    <a:pt x="1439" y="399"/>
                  </a:moveTo>
                  <a:lnTo>
                    <a:pt x="1441" y="399"/>
                  </a:lnTo>
                  <a:lnTo>
                    <a:pt x="1439" y="399"/>
                  </a:lnTo>
                  <a:close/>
                  <a:moveTo>
                    <a:pt x="626" y="399"/>
                  </a:moveTo>
                  <a:lnTo>
                    <a:pt x="626" y="401"/>
                  </a:lnTo>
                  <a:lnTo>
                    <a:pt x="626" y="403"/>
                  </a:lnTo>
                  <a:lnTo>
                    <a:pt x="628" y="403"/>
                  </a:lnTo>
                  <a:lnTo>
                    <a:pt x="626" y="403"/>
                  </a:lnTo>
                  <a:lnTo>
                    <a:pt x="628" y="403"/>
                  </a:lnTo>
                  <a:lnTo>
                    <a:pt x="630" y="403"/>
                  </a:lnTo>
                  <a:lnTo>
                    <a:pt x="632" y="403"/>
                  </a:lnTo>
                  <a:lnTo>
                    <a:pt x="634" y="403"/>
                  </a:lnTo>
                  <a:lnTo>
                    <a:pt x="636" y="403"/>
                  </a:lnTo>
                  <a:lnTo>
                    <a:pt x="638" y="403"/>
                  </a:lnTo>
                  <a:lnTo>
                    <a:pt x="636" y="403"/>
                  </a:lnTo>
                  <a:lnTo>
                    <a:pt x="638" y="403"/>
                  </a:lnTo>
                  <a:lnTo>
                    <a:pt x="640" y="403"/>
                  </a:lnTo>
                  <a:lnTo>
                    <a:pt x="638" y="403"/>
                  </a:lnTo>
                  <a:lnTo>
                    <a:pt x="640" y="403"/>
                  </a:lnTo>
                  <a:lnTo>
                    <a:pt x="640" y="405"/>
                  </a:lnTo>
                  <a:lnTo>
                    <a:pt x="640" y="403"/>
                  </a:lnTo>
                  <a:lnTo>
                    <a:pt x="640" y="405"/>
                  </a:lnTo>
                  <a:lnTo>
                    <a:pt x="642" y="405"/>
                  </a:lnTo>
                  <a:lnTo>
                    <a:pt x="640" y="405"/>
                  </a:lnTo>
                  <a:lnTo>
                    <a:pt x="640" y="407"/>
                  </a:lnTo>
                  <a:lnTo>
                    <a:pt x="642" y="407"/>
                  </a:lnTo>
                  <a:lnTo>
                    <a:pt x="640" y="407"/>
                  </a:lnTo>
                  <a:lnTo>
                    <a:pt x="640" y="409"/>
                  </a:lnTo>
                  <a:lnTo>
                    <a:pt x="638" y="409"/>
                  </a:lnTo>
                  <a:lnTo>
                    <a:pt x="640" y="409"/>
                  </a:lnTo>
                  <a:lnTo>
                    <a:pt x="640" y="411"/>
                  </a:lnTo>
                  <a:lnTo>
                    <a:pt x="640" y="413"/>
                  </a:lnTo>
                  <a:lnTo>
                    <a:pt x="638" y="413"/>
                  </a:lnTo>
                  <a:lnTo>
                    <a:pt x="636" y="413"/>
                  </a:lnTo>
                  <a:lnTo>
                    <a:pt x="638" y="413"/>
                  </a:lnTo>
                  <a:lnTo>
                    <a:pt x="638" y="415"/>
                  </a:lnTo>
                  <a:lnTo>
                    <a:pt x="640" y="415"/>
                  </a:lnTo>
                  <a:lnTo>
                    <a:pt x="638" y="415"/>
                  </a:lnTo>
                  <a:lnTo>
                    <a:pt x="638" y="417"/>
                  </a:lnTo>
                  <a:lnTo>
                    <a:pt x="640" y="417"/>
                  </a:lnTo>
                  <a:lnTo>
                    <a:pt x="638" y="417"/>
                  </a:lnTo>
                  <a:lnTo>
                    <a:pt x="640" y="417"/>
                  </a:lnTo>
                  <a:lnTo>
                    <a:pt x="642" y="417"/>
                  </a:lnTo>
                  <a:lnTo>
                    <a:pt x="644" y="417"/>
                  </a:lnTo>
                  <a:lnTo>
                    <a:pt x="642" y="417"/>
                  </a:lnTo>
                  <a:lnTo>
                    <a:pt x="640" y="417"/>
                  </a:lnTo>
                  <a:lnTo>
                    <a:pt x="640" y="419"/>
                  </a:lnTo>
                  <a:lnTo>
                    <a:pt x="642" y="417"/>
                  </a:lnTo>
                  <a:lnTo>
                    <a:pt x="642" y="419"/>
                  </a:lnTo>
                  <a:lnTo>
                    <a:pt x="640" y="419"/>
                  </a:lnTo>
                  <a:lnTo>
                    <a:pt x="638" y="419"/>
                  </a:lnTo>
                  <a:lnTo>
                    <a:pt x="636" y="419"/>
                  </a:lnTo>
                  <a:lnTo>
                    <a:pt x="634" y="419"/>
                  </a:lnTo>
                  <a:lnTo>
                    <a:pt x="632" y="419"/>
                  </a:lnTo>
                  <a:lnTo>
                    <a:pt x="630" y="419"/>
                  </a:lnTo>
                  <a:lnTo>
                    <a:pt x="628" y="421"/>
                  </a:lnTo>
                  <a:lnTo>
                    <a:pt x="626" y="421"/>
                  </a:lnTo>
                  <a:lnTo>
                    <a:pt x="628" y="421"/>
                  </a:lnTo>
                  <a:lnTo>
                    <a:pt x="626" y="421"/>
                  </a:lnTo>
                  <a:lnTo>
                    <a:pt x="624" y="419"/>
                  </a:lnTo>
                  <a:lnTo>
                    <a:pt x="624" y="421"/>
                  </a:lnTo>
                  <a:lnTo>
                    <a:pt x="623" y="421"/>
                  </a:lnTo>
                  <a:lnTo>
                    <a:pt x="621" y="421"/>
                  </a:lnTo>
                  <a:lnTo>
                    <a:pt x="619" y="421"/>
                  </a:lnTo>
                  <a:lnTo>
                    <a:pt x="617" y="421"/>
                  </a:lnTo>
                  <a:lnTo>
                    <a:pt x="619" y="421"/>
                  </a:lnTo>
                  <a:lnTo>
                    <a:pt x="617" y="421"/>
                  </a:lnTo>
                  <a:lnTo>
                    <a:pt x="615" y="421"/>
                  </a:lnTo>
                  <a:lnTo>
                    <a:pt x="613" y="421"/>
                  </a:lnTo>
                  <a:lnTo>
                    <a:pt x="613" y="422"/>
                  </a:lnTo>
                  <a:lnTo>
                    <a:pt x="615" y="422"/>
                  </a:lnTo>
                  <a:lnTo>
                    <a:pt x="617" y="422"/>
                  </a:lnTo>
                  <a:lnTo>
                    <a:pt x="619" y="422"/>
                  </a:lnTo>
                  <a:lnTo>
                    <a:pt x="619" y="424"/>
                  </a:lnTo>
                  <a:lnTo>
                    <a:pt x="617" y="424"/>
                  </a:lnTo>
                  <a:lnTo>
                    <a:pt x="615" y="424"/>
                  </a:lnTo>
                  <a:lnTo>
                    <a:pt x="613" y="424"/>
                  </a:lnTo>
                  <a:lnTo>
                    <a:pt x="615" y="424"/>
                  </a:lnTo>
                  <a:lnTo>
                    <a:pt x="615" y="422"/>
                  </a:lnTo>
                  <a:lnTo>
                    <a:pt x="613" y="422"/>
                  </a:lnTo>
                  <a:lnTo>
                    <a:pt x="611" y="422"/>
                  </a:lnTo>
                  <a:lnTo>
                    <a:pt x="609" y="422"/>
                  </a:lnTo>
                  <a:lnTo>
                    <a:pt x="609" y="421"/>
                  </a:lnTo>
                  <a:lnTo>
                    <a:pt x="607" y="421"/>
                  </a:lnTo>
                  <a:lnTo>
                    <a:pt x="605" y="421"/>
                  </a:lnTo>
                  <a:lnTo>
                    <a:pt x="603" y="421"/>
                  </a:lnTo>
                  <a:lnTo>
                    <a:pt x="601" y="421"/>
                  </a:lnTo>
                  <a:lnTo>
                    <a:pt x="599" y="421"/>
                  </a:lnTo>
                  <a:lnTo>
                    <a:pt x="598" y="421"/>
                  </a:lnTo>
                  <a:lnTo>
                    <a:pt x="598" y="419"/>
                  </a:lnTo>
                  <a:lnTo>
                    <a:pt x="596" y="419"/>
                  </a:lnTo>
                  <a:lnTo>
                    <a:pt x="594" y="419"/>
                  </a:lnTo>
                  <a:lnTo>
                    <a:pt x="592" y="419"/>
                  </a:lnTo>
                  <a:lnTo>
                    <a:pt x="592" y="417"/>
                  </a:lnTo>
                  <a:lnTo>
                    <a:pt x="590" y="417"/>
                  </a:lnTo>
                  <a:lnTo>
                    <a:pt x="588" y="417"/>
                  </a:lnTo>
                  <a:lnTo>
                    <a:pt x="586" y="417"/>
                  </a:lnTo>
                  <a:lnTo>
                    <a:pt x="586" y="415"/>
                  </a:lnTo>
                  <a:lnTo>
                    <a:pt x="584" y="415"/>
                  </a:lnTo>
                  <a:lnTo>
                    <a:pt x="582" y="415"/>
                  </a:lnTo>
                  <a:lnTo>
                    <a:pt x="580" y="415"/>
                  </a:lnTo>
                  <a:lnTo>
                    <a:pt x="578" y="413"/>
                  </a:lnTo>
                  <a:lnTo>
                    <a:pt x="576" y="413"/>
                  </a:lnTo>
                  <a:lnTo>
                    <a:pt x="575" y="413"/>
                  </a:lnTo>
                  <a:lnTo>
                    <a:pt x="576" y="413"/>
                  </a:lnTo>
                  <a:lnTo>
                    <a:pt x="576" y="411"/>
                  </a:lnTo>
                  <a:lnTo>
                    <a:pt x="575" y="411"/>
                  </a:lnTo>
                  <a:lnTo>
                    <a:pt x="575" y="409"/>
                  </a:lnTo>
                  <a:lnTo>
                    <a:pt x="573" y="407"/>
                  </a:lnTo>
                  <a:lnTo>
                    <a:pt x="575" y="407"/>
                  </a:lnTo>
                  <a:lnTo>
                    <a:pt x="576" y="407"/>
                  </a:lnTo>
                  <a:lnTo>
                    <a:pt x="578" y="407"/>
                  </a:lnTo>
                  <a:lnTo>
                    <a:pt x="580" y="407"/>
                  </a:lnTo>
                  <a:lnTo>
                    <a:pt x="582" y="407"/>
                  </a:lnTo>
                  <a:lnTo>
                    <a:pt x="584" y="407"/>
                  </a:lnTo>
                  <a:lnTo>
                    <a:pt x="586" y="407"/>
                  </a:lnTo>
                  <a:lnTo>
                    <a:pt x="588" y="407"/>
                  </a:lnTo>
                  <a:lnTo>
                    <a:pt x="590" y="407"/>
                  </a:lnTo>
                  <a:lnTo>
                    <a:pt x="592" y="407"/>
                  </a:lnTo>
                  <a:lnTo>
                    <a:pt x="594" y="407"/>
                  </a:lnTo>
                  <a:lnTo>
                    <a:pt x="596" y="407"/>
                  </a:lnTo>
                  <a:lnTo>
                    <a:pt x="594" y="407"/>
                  </a:lnTo>
                  <a:lnTo>
                    <a:pt x="596" y="407"/>
                  </a:lnTo>
                  <a:lnTo>
                    <a:pt x="598" y="407"/>
                  </a:lnTo>
                  <a:lnTo>
                    <a:pt x="598" y="405"/>
                  </a:lnTo>
                  <a:lnTo>
                    <a:pt x="599" y="405"/>
                  </a:lnTo>
                  <a:lnTo>
                    <a:pt x="599" y="403"/>
                  </a:lnTo>
                  <a:lnTo>
                    <a:pt x="601" y="403"/>
                  </a:lnTo>
                  <a:lnTo>
                    <a:pt x="599" y="403"/>
                  </a:lnTo>
                  <a:lnTo>
                    <a:pt x="601" y="405"/>
                  </a:lnTo>
                  <a:lnTo>
                    <a:pt x="601" y="403"/>
                  </a:lnTo>
                  <a:lnTo>
                    <a:pt x="601" y="405"/>
                  </a:lnTo>
                  <a:lnTo>
                    <a:pt x="601" y="403"/>
                  </a:lnTo>
                  <a:lnTo>
                    <a:pt x="603" y="403"/>
                  </a:lnTo>
                  <a:lnTo>
                    <a:pt x="605" y="403"/>
                  </a:lnTo>
                  <a:lnTo>
                    <a:pt x="603" y="403"/>
                  </a:lnTo>
                  <a:lnTo>
                    <a:pt x="605" y="403"/>
                  </a:lnTo>
                  <a:lnTo>
                    <a:pt x="607" y="403"/>
                  </a:lnTo>
                  <a:lnTo>
                    <a:pt x="605" y="403"/>
                  </a:lnTo>
                  <a:lnTo>
                    <a:pt x="607" y="403"/>
                  </a:lnTo>
                  <a:lnTo>
                    <a:pt x="607" y="401"/>
                  </a:lnTo>
                  <a:lnTo>
                    <a:pt x="609" y="401"/>
                  </a:lnTo>
                  <a:lnTo>
                    <a:pt x="611" y="401"/>
                  </a:lnTo>
                  <a:lnTo>
                    <a:pt x="609" y="401"/>
                  </a:lnTo>
                  <a:lnTo>
                    <a:pt x="611" y="401"/>
                  </a:lnTo>
                  <a:lnTo>
                    <a:pt x="613" y="401"/>
                  </a:lnTo>
                  <a:lnTo>
                    <a:pt x="611" y="401"/>
                  </a:lnTo>
                  <a:lnTo>
                    <a:pt x="613" y="401"/>
                  </a:lnTo>
                  <a:lnTo>
                    <a:pt x="615" y="401"/>
                  </a:lnTo>
                  <a:lnTo>
                    <a:pt x="615" y="403"/>
                  </a:lnTo>
                  <a:lnTo>
                    <a:pt x="615" y="401"/>
                  </a:lnTo>
                  <a:lnTo>
                    <a:pt x="617" y="403"/>
                  </a:lnTo>
                  <a:lnTo>
                    <a:pt x="617" y="401"/>
                  </a:lnTo>
                  <a:lnTo>
                    <a:pt x="619" y="401"/>
                  </a:lnTo>
                  <a:lnTo>
                    <a:pt x="621" y="401"/>
                  </a:lnTo>
                  <a:lnTo>
                    <a:pt x="623" y="401"/>
                  </a:lnTo>
                  <a:lnTo>
                    <a:pt x="624" y="401"/>
                  </a:lnTo>
                  <a:lnTo>
                    <a:pt x="623" y="401"/>
                  </a:lnTo>
                  <a:lnTo>
                    <a:pt x="623" y="403"/>
                  </a:lnTo>
                  <a:lnTo>
                    <a:pt x="623" y="401"/>
                  </a:lnTo>
                  <a:lnTo>
                    <a:pt x="624" y="401"/>
                  </a:lnTo>
                  <a:lnTo>
                    <a:pt x="626" y="401"/>
                  </a:lnTo>
                  <a:lnTo>
                    <a:pt x="624" y="399"/>
                  </a:lnTo>
                  <a:lnTo>
                    <a:pt x="624" y="401"/>
                  </a:lnTo>
                  <a:lnTo>
                    <a:pt x="624" y="399"/>
                  </a:lnTo>
                  <a:lnTo>
                    <a:pt x="626" y="399"/>
                  </a:lnTo>
                  <a:lnTo>
                    <a:pt x="624" y="399"/>
                  </a:lnTo>
                  <a:lnTo>
                    <a:pt x="626" y="399"/>
                  </a:lnTo>
                  <a:close/>
                  <a:moveTo>
                    <a:pt x="1435" y="399"/>
                  </a:moveTo>
                  <a:lnTo>
                    <a:pt x="1433" y="399"/>
                  </a:lnTo>
                  <a:lnTo>
                    <a:pt x="1435" y="399"/>
                  </a:lnTo>
                  <a:close/>
                  <a:moveTo>
                    <a:pt x="1443" y="399"/>
                  </a:moveTo>
                  <a:lnTo>
                    <a:pt x="1444" y="399"/>
                  </a:lnTo>
                  <a:lnTo>
                    <a:pt x="1443" y="399"/>
                  </a:lnTo>
                  <a:lnTo>
                    <a:pt x="1444" y="399"/>
                  </a:lnTo>
                  <a:lnTo>
                    <a:pt x="1443" y="399"/>
                  </a:lnTo>
                  <a:close/>
                  <a:moveTo>
                    <a:pt x="1439" y="399"/>
                  </a:moveTo>
                  <a:lnTo>
                    <a:pt x="1437" y="399"/>
                  </a:lnTo>
                  <a:lnTo>
                    <a:pt x="1439" y="399"/>
                  </a:lnTo>
                  <a:close/>
                  <a:moveTo>
                    <a:pt x="1446" y="399"/>
                  </a:moveTo>
                  <a:lnTo>
                    <a:pt x="1444" y="399"/>
                  </a:lnTo>
                  <a:lnTo>
                    <a:pt x="1446" y="399"/>
                  </a:lnTo>
                  <a:close/>
                  <a:moveTo>
                    <a:pt x="1441" y="399"/>
                  </a:moveTo>
                  <a:lnTo>
                    <a:pt x="1439" y="399"/>
                  </a:lnTo>
                  <a:lnTo>
                    <a:pt x="1441" y="399"/>
                  </a:lnTo>
                  <a:close/>
                  <a:moveTo>
                    <a:pt x="1441" y="399"/>
                  </a:moveTo>
                  <a:lnTo>
                    <a:pt x="1439" y="399"/>
                  </a:lnTo>
                  <a:lnTo>
                    <a:pt x="1441" y="399"/>
                  </a:lnTo>
                  <a:lnTo>
                    <a:pt x="1441" y="397"/>
                  </a:lnTo>
                  <a:lnTo>
                    <a:pt x="1441" y="399"/>
                  </a:lnTo>
                  <a:close/>
                  <a:moveTo>
                    <a:pt x="1446" y="399"/>
                  </a:moveTo>
                  <a:lnTo>
                    <a:pt x="1448" y="399"/>
                  </a:lnTo>
                  <a:lnTo>
                    <a:pt x="1446" y="399"/>
                  </a:lnTo>
                  <a:lnTo>
                    <a:pt x="1446" y="397"/>
                  </a:lnTo>
                  <a:lnTo>
                    <a:pt x="1446" y="399"/>
                  </a:lnTo>
                  <a:close/>
                  <a:moveTo>
                    <a:pt x="1439" y="399"/>
                  </a:moveTo>
                  <a:lnTo>
                    <a:pt x="1439" y="397"/>
                  </a:lnTo>
                  <a:lnTo>
                    <a:pt x="1441" y="397"/>
                  </a:lnTo>
                  <a:lnTo>
                    <a:pt x="1439" y="397"/>
                  </a:lnTo>
                  <a:lnTo>
                    <a:pt x="1439" y="399"/>
                  </a:lnTo>
                  <a:close/>
                  <a:moveTo>
                    <a:pt x="1441" y="399"/>
                  </a:moveTo>
                  <a:lnTo>
                    <a:pt x="1441" y="397"/>
                  </a:lnTo>
                  <a:lnTo>
                    <a:pt x="1441" y="399"/>
                  </a:lnTo>
                  <a:close/>
                  <a:moveTo>
                    <a:pt x="1439" y="397"/>
                  </a:moveTo>
                  <a:lnTo>
                    <a:pt x="1439" y="399"/>
                  </a:lnTo>
                  <a:lnTo>
                    <a:pt x="1437" y="399"/>
                  </a:lnTo>
                  <a:lnTo>
                    <a:pt x="1439" y="399"/>
                  </a:lnTo>
                  <a:lnTo>
                    <a:pt x="1439" y="397"/>
                  </a:lnTo>
                  <a:close/>
                  <a:moveTo>
                    <a:pt x="1398" y="399"/>
                  </a:moveTo>
                  <a:lnTo>
                    <a:pt x="1398" y="397"/>
                  </a:lnTo>
                  <a:lnTo>
                    <a:pt x="1398" y="399"/>
                  </a:lnTo>
                  <a:close/>
                  <a:moveTo>
                    <a:pt x="1443" y="397"/>
                  </a:moveTo>
                  <a:lnTo>
                    <a:pt x="1444" y="397"/>
                  </a:lnTo>
                  <a:lnTo>
                    <a:pt x="1443" y="397"/>
                  </a:lnTo>
                  <a:close/>
                  <a:moveTo>
                    <a:pt x="1443" y="397"/>
                  </a:moveTo>
                  <a:lnTo>
                    <a:pt x="1441" y="397"/>
                  </a:lnTo>
                  <a:lnTo>
                    <a:pt x="1443" y="397"/>
                  </a:lnTo>
                  <a:close/>
                  <a:moveTo>
                    <a:pt x="1443" y="399"/>
                  </a:moveTo>
                  <a:lnTo>
                    <a:pt x="1443" y="397"/>
                  </a:lnTo>
                  <a:lnTo>
                    <a:pt x="1443" y="399"/>
                  </a:lnTo>
                  <a:close/>
                  <a:moveTo>
                    <a:pt x="1435" y="397"/>
                  </a:moveTo>
                  <a:lnTo>
                    <a:pt x="1437" y="397"/>
                  </a:lnTo>
                  <a:lnTo>
                    <a:pt x="1435" y="397"/>
                  </a:lnTo>
                  <a:close/>
                  <a:moveTo>
                    <a:pt x="1441" y="397"/>
                  </a:moveTo>
                  <a:lnTo>
                    <a:pt x="1443" y="397"/>
                  </a:lnTo>
                  <a:lnTo>
                    <a:pt x="1441" y="397"/>
                  </a:lnTo>
                  <a:close/>
                  <a:moveTo>
                    <a:pt x="1443" y="397"/>
                  </a:moveTo>
                  <a:lnTo>
                    <a:pt x="1443" y="399"/>
                  </a:lnTo>
                  <a:lnTo>
                    <a:pt x="1443" y="397"/>
                  </a:lnTo>
                  <a:close/>
                  <a:moveTo>
                    <a:pt x="1443" y="397"/>
                  </a:moveTo>
                  <a:lnTo>
                    <a:pt x="1441" y="397"/>
                  </a:lnTo>
                  <a:lnTo>
                    <a:pt x="1443" y="397"/>
                  </a:lnTo>
                  <a:close/>
                  <a:moveTo>
                    <a:pt x="1379" y="397"/>
                  </a:moveTo>
                  <a:lnTo>
                    <a:pt x="1377" y="397"/>
                  </a:lnTo>
                  <a:lnTo>
                    <a:pt x="1379" y="397"/>
                  </a:lnTo>
                  <a:lnTo>
                    <a:pt x="1381" y="397"/>
                  </a:lnTo>
                  <a:lnTo>
                    <a:pt x="1379" y="397"/>
                  </a:lnTo>
                  <a:lnTo>
                    <a:pt x="1381" y="397"/>
                  </a:lnTo>
                  <a:lnTo>
                    <a:pt x="1379" y="397"/>
                  </a:lnTo>
                  <a:lnTo>
                    <a:pt x="1381" y="397"/>
                  </a:lnTo>
                  <a:lnTo>
                    <a:pt x="1381" y="399"/>
                  </a:lnTo>
                  <a:lnTo>
                    <a:pt x="1381" y="397"/>
                  </a:lnTo>
                  <a:lnTo>
                    <a:pt x="1383" y="397"/>
                  </a:lnTo>
                  <a:lnTo>
                    <a:pt x="1385" y="397"/>
                  </a:lnTo>
                  <a:lnTo>
                    <a:pt x="1385" y="399"/>
                  </a:lnTo>
                  <a:lnTo>
                    <a:pt x="1383" y="399"/>
                  </a:lnTo>
                  <a:lnTo>
                    <a:pt x="1383" y="401"/>
                  </a:lnTo>
                  <a:lnTo>
                    <a:pt x="1385" y="401"/>
                  </a:lnTo>
                  <a:lnTo>
                    <a:pt x="1385" y="399"/>
                  </a:lnTo>
                  <a:lnTo>
                    <a:pt x="1387" y="399"/>
                  </a:lnTo>
                  <a:lnTo>
                    <a:pt x="1389" y="399"/>
                  </a:lnTo>
                  <a:lnTo>
                    <a:pt x="1391" y="399"/>
                  </a:lnTo>
                  <a:lnTo>
                    <a:pt x="1393" y="399"/>
                  </a:lnTo>
                  <a:lnTo>
                    <a:pt x="1395" y="399"/>
                  </a:lnTo>
                  <a:lnTo>
                    <a:pt x="1393" y="401"/>
                  </a:lnTo>
                  <a:lnTo>
                    <a:pt x="1393" y="399"/>
                  </a:lnTo>
                  <a:lnTo>
                    <a:pt x="1393" y="401"/>
                  </a:lnTo>
                  <a:lnTo>
                    <a:pt x="1393" y="399"/>
                  </a:lnTo>
                  <a:lnTo>
                    <a:pt x="1393" y="401"/>
                  </a:lnTo>
                  <a:lnTo>
                    <a:pt x="1391" y="401"/>
                  </a:lnTo>
                  <a:lnTo>
                    <a:pt x="1393" y="401"/>
                  </a:lnTo>
                  <a:lnTo>
                    <a:pt x="1395" y="401"/>
                  </a:lnTo>
                  <a:lnTo>
                    <a:pt x="1395" y="399"/>
                  </a:lnTo>
                  <a:lnTo>
                    <a:pt x="1395" y="401"/>
                  </a:lnTo>
                  <a:lnTo>
                    <a:pt x="1393" y="401"/>
                  </a:lnTo>
                  <a:lnTo>
                    <a:pt x="1391" y="401"/>
                  </a:lnTo>
                  <a:lnTo>
                    <a:pt x="1389" y="401"/>
                  </a:lnTo>
                  <a:lnTo>
                    <a:pt x="1391" y="403"/>
                  </a:lnTo>
                  <a:lnTo>
                    <a:pt x="1389" y="403"/>
                  </a:lnTo>
                  <a:lnTo>
                    <a:pt x="1387" y="403"/>
                  </a:lnTo>
                  <a:lnTo>
                    <a:pt x="1385" y="403"/>
                  </a:lnTo>
                  <a:lnTo>
                    <a:pt x="1383" y="403"/>
                  </a:lnTo>
                  <a:lnTo>
                    <a:pt x="1381" y="403"/>
                  </a:lnTo>
                  <a:lnTo>
                    <a:pt x="1379" y="403"/>
                  </a:lnTo>
                  <a:lnTo>
                    <a:pt x="1379" y="405"/>
                  </a:lnTo>
                  <a:lnTo>
                    <a:pt x="1377" y="405"/>
                  </a:lnTo>
                  <a:lnTo>
                    <a:pt x="1375" y="405"/>
                  </a:lnTo>
                  <a:lnTo>
                    <a:pt x="1373" y="405"/>
                  </a:lnTo>
                  <a:lnTo>
                    <a:pt x="1373" y="407"/>
                  </a:lnTo>
                  <a:lnTo>
                    <a:pt x="1371" y="407"/>
                  </a:lnTo>
                  <a:lnTo>
                    <a:pt x="1371" y="405"/>
                  </a:lnTo>
                  <a:lnTo>
                    <a:pt x="1370" y="405"/>
                  </a:lnTo>
                  <a:lnTo>
                    <a:pt x="1371" y="405"/>
                  </a:lnTo>
                  <a:lnTo>
                    <a:pt x="1371" y="403"/>
                  </a:lnTo>
                  <a:lnTo>
                    <a:pt x="1371" y="405"/>
                  </a:lnTo>
                  <a:lnTo>
                    <a:pt x="1373" y="403"/>
                  </a:lnTo>
                  <a:lnTo>
                    <a:pt x="1375" y="403"/>
                  </a:lnTo>
                  <a:lnTo>
                    <a:pt x="1377" y="403"/>
                  </a:lnTo>
                  <a:lnTo>
                    <a:pt x="1377" y="401"/>
                  </a:lnTo>
                  <a:lnTo>
                    <a:pt x="1379" y="401"/>
                  </a:lnTo>
                  <a:lnTo>
                    <a:pt x="1377" y="401"/>
                  </a:lnTo>
                  <a:lnTo>
                    <a:pt x="1375" y="401"/>
                  </a:lnTo>
                  <a:lnTo>
                    <a:pt x="1373" y="401"/>
                  </a:lnTo>
                  <a:lnTo>
                    <a:pt x="1375" y="401"/>
                  </a:lnTo>
                  <a:lnTo>
                    <a:pt x="1373" y="401"/>
                  </a:lnTo>
                  <a:lnTo>
                    <a:pt x="1371" y="401"/>
                  </a:lnTo>
                  <a:lnTo>
                    <a:pt x="1371" y="403"/>
                  </a:lnTo>
                  <a:lnTo>
                    <a:pt x="1373" y="403"/>
                  </a:lnTo>
                  <a:lnTo>
                    <a:pt x="1373" y="401"/>
                  </a:lnTo>
                  <a:lnTo>
                    <a:pt x="1373" y="403"/>
                  </a:lnTo>
                  <a:lnTo>
                    <a:pt x="1371" y="403"/>
                  </a:lnTo>
                  <a:lnTo>
                    <a:pt x="1370" y="403"/>
                  </a:lnTo>
                  <a:lnTo>
                    <a:pt x="1370" y="401"/>
                  </a:lnTo>
                  <a:lnTo>
                    <a:pt x="1371" y="401"/>
                  </a:lnTo>
                  <a:lnTo>
                    <a:pt x="1371" y="399"/>
                  </a:lnTo>
                  <a:lnTo>
                    <a:pt x="1373" y="399"/>
                  </a:lnTo>
                  <a:lnTo>
                    <a:pt x="1375" y="399"/>
                  </a:lnTo>
                  <a:lnTo>
                    <a:pt x="1373" y="399"/>
                  </a:lnTo>
                  <a:lnTo>
                    <a:pt x="1373" y="397"/>
                  </a:lnTo>
                  <a:lnTo>
                    <a:pt x="1375" y="397"/>
                  </a:lnTo>
                  <a:lnTo>
                    <a:pt x="1377" y="397"/>
                  </a:lnTo>
                  <a:lnTo>
                    <a:pt x="1379" y="397"/>
                  </a:lnTo>
                  <a:close/>
                  <a:moveTo>
                    <a:pt x="1437" y="399"/>
                  </a:moveTo>
                  <a:lnTo>
                    <a:pt x="1435" y="399"/>
                  </a:lnTo>
                  <a:lnTo>
                    <a:pt x="1437" y="397"/>
                  </a:lnTo>
                  <a:lnTo>
                    <a:pt x="1439" y="397"/>
                  </a:lnTo>
                  <a:lnTo>
                    <a:pt x="1437" y="397"/>
                  </a:lnTo>
                  <a:lnTo>
                    <a:pt x="1437" y="399"/>
                  </a:lnTo>
                  <a:close/>
                  <a:moveTo>
                    <a:pt x="1439" y="397"/>
                  </a:moveTo>
                  <a:lnTo>
                    <a:pt x="1437" y="397"/>
                  </a:lnTo>
                  <a:lnTo>
                    <a:pt x="1439" y="397"/>
                  </a:lnTo>
                  <a:close/>
                  <a:moveTo>
                    <a:pt x="1337" y="397"/>
                  </a:moveTo>
                  <a:lnTo>
                    <a:pt x="1335" y="397"/>
                  </a:lnTo>
                  <a:lnTo>
                    <a:pt x="1337" y="397"/>
                  </a:lnTo>
                  <a:close/>
                  <a:moveTo>
                    <a:pt x="1439" y="397"/>
                  </a:moveTo>
                  <a:lnTo>
                    <a:pt x="1437" y="397"/>
                  </a:lnTo>
                  <a:lnTo>
                    <a:pt x="1439" y="397"/>
                  </a:lnTo>
                  <a:close/>
                  <a:moveTo>
                    <a:pt x="1441" y="397"/>
                  </a:moveTo>
                  <a:lnTo>
                    <a:pt x="1439" y="397"/>
                  </a:lnTo>
                  <a:lnTo>
                    <a:pt x="1441" y="397"/>
                  </a:lnTo>
                  <a:close/>
                  <a:moveTo>
                    <a:pt x="1444" y="397"/>
                  </a:moveTo>
                  <a:lnTo>
                    <a:pt x="1443" y="397"/>
                  </a:lnTo>
                  <a:lnTo>
                    <a:pt x="1444" y="397"/>
                  </a:lnTo>
                  <a:close/>
                  <a:moveTo>
                    <a:pt x="1172" y="399"/>
                  </a:moveTo>
                  <a:lnTo>
                    <a:pt x="1170" y="399"/>
                  </a:lnTo>
                  <a:lnTo>
                    <a:pt x="1170" y="401"/>
                  </a:lnTo>
                  <a:lnTo>
                    <a:pt x="1168" y="401"/>
                  </a:lnTo>
                  <a:lnTo>
                    <a:pt x="1170" y="401"/>
                  </a:lnTo>
                  <a:lnTo>
                    <a:pt x="1168" y="401"/>
                  </a:lnTo>
                  <a:lnTo>
                    <a:pt x="1166" y="403"/>
                  </a:lnTo>
                  <a:lnTo>
                    <a:pt x="1164" y="403"/>
                  </a:lnTo>
                  <a:lnTo>
                    <a:pt x="1164" y="401"/>
                  </a:lnTo>
                  <a:lnTo>
                    <a:pt x="1166" y="401"/>
                  </a:lnTo>
                  <a:lnTo>
                    <a:pt x="1168" y="401"/>
                  </a:lnTo>
                  <a:lnTo>
                    <a:pt x="1166" y="401"/>
                  </a:lnTo>
                  <a:lnTo>
                    <a:pt x="1168" y="401"/>
                  </a:lnTo>
                  <a:lnTo>
                    <a:pt x="1168" y="399"/>
                  </a:lnTo>
                  <a:lnTo>
                    <a:pt x="1170" y="399"/>
                  </a:lnTo>
                  <a:lnTo>
                    <a:pt x="1170" y="397"/>
                  </a:lnTo>
                  <a:lnTo>
                    <a:pt x="1172" y="397"/>
                  </a:lnTo>
                  <a:lnTo>
                    <a:pt x="1172" y="396"/>
                  </a:lnTo>
                  <a:lnTo>
                    <a:pt x="1172" y="397"/>
                  </a:lnTo>
                  <a:lnTo>
                    <a:pt x="1174" y="397"/>
                  </a:lnTo>
                  <a:lnTo>
                    <a:pt x="1176" y="397"/>
                  </a:lnTo>
                  <a:lnTo>
                    <a:pt x="1174" y="397"/>
                  </a:lnTo>
                  <a:lnTo>
                    <a:pt x="1172" y="397"/>
                  </a:lnTo>
                  <a:lnTo>
                    <a:pt x="1172" y="399"/>
                  </a:lnTo>
                  <a:close/>
                  <a:moveTo>
                    <a:pt x="1439" y="397"/>
                  </a:moveTo>
                  <a:lnTo>
                    <a:pt x="1439" y="396"/>
                  </a:lnTo>
                  <a:lnTo>
                    <a:pt x="1439" y="397"/>
                  </a:lnTo>
                  <a:close/>
                  <a:moveTo>
                    <a:pt x="1335" y="397"/>
                  </a:moveTo>
                  <a:lnTo>
                    <a:pt x="1333" y="397"/>
                  </a:lnTo>
                  <a:lnTo>
                    <a:pt x="1335" y="397"/>
                  </a:lnTo>
                  <a:lnTo>
                    <a:pt x="1335" y="399"/>
                  </a:lnTo>
                  <a:lnTo>
                    <a:pt x="1335" y="397"/>
                  </a:lnTo>
                  <a:lnTo>
                    <a:pt x="1337" y="397"/>
                  </a:lnTo>
                  <a:lnTo>
                    <a:pt x="1335" y="397"/>
                  </a:lnTo>
                  <a:lnTo>
                    <a:pt x="1337" y="397"/>
                  </a:lnTo>
                  <a:lnTo>
                    <a:pt x="1337" y="399"/>
                  </a:lnTo>
                  <a:lnTo>
                    <a:pt x="1335" y="399"/>
                  </a:lnTo>
                  <a:lnTo>
                    <a:pt x="1337" y="399"/>
                  </a:lnTo>
                  <a:lnTo>
                    <a:pt x="1335" y="399"/>
                  </a:lnTo>
                  <a:lnTo>
                    <a:pt x="1333" y="399"/>
                  </a:lnTo>
                  <a:lnTo>
                    <a:pt x="1333" y="401"/>
                  </a:lnTo>
                  <a:lnTo>
                    <a:pt x="1331" y="401"/>
                  </a:lnTo>
                  <a:lnTo>
                    <a:pt x="1329" y="401"/>
                  </a:lnTo>
                  <a:lnTo>
                    <a:pt x="1331" y="401"/>
                  </a:lnTo>
                  <a:lnTo>
                    <a:pt x="1333" y="401"/>
                  </a:lnTo>
                  <a:lnTo>
                    <a:pt x="1335" y="401"/>
                  </a:lnTo>
                  <a:lnTo>
                    <a:pt x="1335" y="403"/>
                  </a:lnTo>
                  <a:lnTo>
                    <a:pt x="1333" y="403"/>
                  </a:lnTo>
                  <a:lnTo>
                    <a:pt x="1331" y="403"/>
                  </a:lnTo>
                  <a:lnTo>
                    <a:pt x="1333" y="403"/>
                  </a:lnTo>
                  <a:lnTo>
                    <a:pt x="1331" y="403"/>
                  </a:lnTo>
                  <a:lnTo>
                    <a:pt x="1331" y="405"/>
                  </a:lnTo>
                  <a:lnTo>
                    <a:pt x="1329" y="405"/>
                  </a:lnTo>
                  <a:lnTo>
                    <a:pt x="1327" y="405"/>
                  </a:lnTo>
                  <a:lnTo>
                    <a:pt x="1329" y="405"/>
                  </a:lnTo>
                  <a:lnTo>
                    <a:pt x="1329" y="407"/>
                  </a:lnTo>
                  <a:lnTo>
                    <a:pt x="1331" y="407"/>
                  </a:lnTo>
                  <a:lnTo>
                    <a:pt x="1329" y="407"/>
                  </a:lnTo>
                  <a:lnTo>
                    <a:pt x="1327" y="409"/>
                  </a:lnTo>
                  <a:lnTo>
                    <a:pt x="1327" y="407"/>
                  </a:lnTo>
                  <a:lnTo>
                    <a:pt x="1327" y="409"/>
                  </a:lnTo>
                  <a:lnTo>
                    <a:pt x="1325" y="409"/>
                  </a:lnTo>
                  <a:lnTo>
                    <a:pt x="1327" y="409"/>
                  </a:lnTo>
                  <a:lnTo>
                    <a:pt x="1325" y="409"/>
                  </a:lnTo>
                  <a:lnTo>
                    <a:pt x="1323" y="409"/>
                  </a:lnTo>
                  <a:lnTo>
                    <a:pt x="1325" y="409"/>
                  </a:lnTo>
                  <a:lnTo>
                    <a:pt x="1325" y="407"/>
                  </a:lnTo>
                  <a:lnTo>
                    <a:pt x="1327" y="407"/>
                  </a:lnTo>
                  <a:lnTo>
                    <a:pt x="1325" y="407"/>
                  </a:lnTo>
                  <a:lnTo>
                    <a:pt x="1327" y="407"/>
                  </a:lnTo>
                  <a:lnTo>
                    <a:pt x="1325" y="407"/>
                  </a:lnTo>
                  <a:lnTo>
                    <a:pt x="1323" y="407"/>
                  </a:lnTo>
                  <a:lnTo>
                    <a:pt x="1322" y="407"/>
                  </a:lnTo>
                  <a:lnTo>
                    <a:pt x="1323" y="407"/>
                  </a:lnTo>
                  <a:lnTo>
                    <a:pt x="1323" y="405"/>
                  </a:lnTo>
                  <a:lnTo>
                    <a:pt x="1325" y="405"/>
                  </a:lnTo>
                  <a:lnTo>
                    <a:pt x="1323" y="405"/>
                  </a:lnTo>
                  <a:lnTo>
                    <a:pt x="1325" y="405"/>
                  </a:lnTo>
                  <a:lnTo>
                    <a:pt x="1327" y="405"/>
                  </a:lnTo>
                  <a:lnTo>
                    <a:pt x="1325" y="405"/>
                  </a:lnTo>
                  <a:lnTo>
                    <a:pt x="1327" y="405"/>
                  </a:lnTo>
                  <a:lnTo>
                    <a:pt x="1327" y="403"/>
                  </a:lnTo>
                  <a:lnTo>
                    <a:pt x="1329" y="403"/>
                  </a:lnTo>
                  <a:lnTo>
                    <a:pt x="1331" y="403"/>
                  </a:lnTo>
                  <a:lnTo>
                    <a:pt x="1329" y="403"/>
                  </a:lnTo>
                  <a:lnTo>
                    <a:pt x="1327" y="403"/>
                  </a:lnTo>
                  <a:lnTo>
                    <a:pt x="1325" y="403"/>
                  </a:lnTo>
                  <a:lnTo>
                    <a:pt x="1327" y="403"/>
                  </a:lnTo>
                  <a:lnTo>
                    <a:pt x="1327" y="401"/>
                  </a:lnTo>
                  <a:lnTo>
                    <a:pt x="1327" y="403"/>
                  </a:lnTo>
                  <a:lnTo>
                    <a:pt x="1325" y="403"/>
                  </a:lnTo>
                  <a:lnTo>
                    <a:pt x="1325" y="401"/>
                  </a:lnTo>
                  <a:lnTo>
                    <a:pt x="1327" y="401"/>
                  </a:lnTo>
                  <a:lnTo>
                    <a:pt x="1325" y="401"/>
                  </a:lnTo>
                  <a:lnTo>
                    <a:pt x="1327" y="401"/>
                  </a:lnTo>
                  <a:lnTo>
                    <a:pt x="1329" y="401"/>
                  </a:lnTo>
                  <a:lnTo>
                    <a:pt x="1329" y="399"/>
                  </a:lnTo>
                  <a:lnTo>
                    <a:pt x="1331" y="399"/>
                  </a:lnTo>
                  <a:lnTo>
                    <a:pt x="1329" y="399"/>
                  </a:lnTo>
                  <a:lnTo>
                    <a:pt x="1329" y="401"/>
                  </a:lnTo>
                  <a:lnTo>
                    <a:pt x="1327" y="401"/>
                  </a:lnTo>
                  <a:lnTo>
                    <a:pt x="1327" y="399"/>
                  </a:lnTo>
                  <a:lnTo>
                    <a:pt x="1329" y="399"/>
                  </a:lnTo>
                  <a:lnTo>
                    <a:pt x="1327" y="399"/>
                  </a:lnTo>
                  <a:lnTo>
                    <a:pt x="1329" y="399"/>
                  </a:lnTo>
                  <a:lnTo>
                    <a:pt x="1329" y="397"/>
                  </a:lnTo>
                  <a:lnTo>
                    <a:pt x="1331" y="397"/>
                  </a:lnTo>
                  <a:lnTo>
                    <a:pt x="1331" y="399"/>
                  </a:lnTo>
                  <a:lnTo>
                    <a:pt x="1329" y="399"/>
                  </a:lnTo>
                  <a:lnTo>
                    <a:pt x="1331" y="399"/>
                  </a:lnTo>
                  <a:lnTo>
                    <a:pt x="1333" y="399"/>
                  </a:lnTo>
                  <a:lnTo>
                    <a:pt x="1333" y="397"/>
                  </a:lnTo>
                  <a:lnTo>
                    <a:pt x="1333" y="399"/>
                  </a:lnTo>
                  <a:lnTo>
                    <a:pt x="1333" y="397"/>
                  </a:lnTo>
                  <a:lnTo>
                    <a:pt x="1335" y="396"/>
                  </a:lnTo>
                  <a:lnTo>
                    <a:pt x="1335" y="397"/>
                  </a:lnTo>
                  <a:close/>
                  <a:moveTo>
                    <a:pt x="1443" y="397"/>
                  </a:moveTo>
                  <a:lnTo>
                    <a:pt x="1443" y="396"/>
                  </a:lnTo>
                  <a:lnTo>
                    <a:pt x="1443" y="397"/>
                  </a:lnTo>
                  <a:close/>
                  <a:moveTo>
                    <a:pt x="1443" y="397"/>
                  </a:moveTo>
                  <a:lnTo>
                    <a:pt x="1443" y="396"/>
                  </a:lnTo>
                  <a:lnTo>
                    <a:pt x="1443" y="397"/>
                  </a:lnTo>
                  <a:close/>
                  <a:moveTo>
                    <a:pt x="1444" y="397"/>
                  </a:moveTo>
                  <a:lnTo>
                    <a:pt x="1444" y="396"/>
                  </a:lnTo>
                  <a:lnTo>
                    <a:pt x="1444" y="397"/>
                  </a:lnTo>
                  <a:close/>
                  <a:moveTo>
                    <a:pt x="1439" y="396"/>
                  </a:moveTo>
                  <a:lnTo>
                    <a:pt x="1441" y="396"/>
                  </a:lnTo>
                  <a:lnTo>
                    <a:pt x="1439" y="396"/>
                  </a:lnTo>
                  <a:close/>
                  <a:moveTo>
                    <a:pt x="1443" y="397"/>
                  </a:moveTo>
                  <a:lnTo>
                    <a:pt x="1443" y="396"/>
                  </a:lnTo>
                  <a:lnTo>
                    <a:pt x="1444" y="396"/>
                  </a:lnTo>
                  <a:lnTo>
                    <a:pt x="1443" y="396"/>
                  </a:lnTo>
                  <a:lnTo>
                    <a:pt x="1443" y="397"/>
                  </a:lnTo>
                  <a:close/>
                  <a:moveTo>
                    <a:pt x="1437" y="396"/>
                  </a:moveTo>
                  <a:lnTo>
                    <a:pt x="1439" y="396"/>
                  </a:lnTo>
                  <a:lnTo>
                    <a:pt x="1437" y="396"/>
                  </a:lnTo>
                  <a:close/>
                  <a:moveTo>
                    <a:pt x="1348" y="396"/>
                  </a:moveTo>
                  <a:lnTo>
                    <a:pt x="1346" y="396"/>
                  </a:lnTo>
                  <a:lnTo>
                    <a:pt x="1345" y="396"/>
                  </a:lnTo>
                  <a:lnTo>
                    <a:pt x="1346" y="396"/>
                  </a:lnTo>
                  <a:lnTo>
                    <a:pt x="1348" y="396"/>
                  </a:lnTo>
                  <a:close/>
                  <a:moveTo>
                    <a:pt x="1337" y="396"/>
                  </a:moveTo>
                  <a:lnTo>
                    <a:pt x="1339" y="396"/>
                  </a:lnTo>
                  <a:lnTo>
                    <a:pt x="1337" y="396"/>
                  </a:lnTo>
                  <a:close/>
                  <a:moveTo>
                    <a:pt x="1444" y="396"/>
                  </a:moveTo>
                  <a:lnTo>
                    <a:pt x="1444" y="397"/>
                  </a:lnTo>
                  <a:lnTo>
                    <a:pt x="1444" y="396"/>
                  </a:lnTo>
                  <a:lnTo>
                    <a:pt x="1444" y="397"/>
                  </a:lnTo>
                  <a:lnTo>
                    <a:pt x="1446" y="397"/>
                  </a:lnTo>
                  <a:lnTo>
                    <a:pt x="1444" y="397"/>
                  </a:lnTo>
                  <a:lnTo>
                    <a:pt x="1446" y="397"/>
                  </a:lnTo>
                  <a:lnTo>
                    <a:pt x="1444" y="397"/>
                  </a:lnTo>
                  <a:lnTo>
                    <a:pt x="1444" y="396"/>
                  </a:lnTo>
                  <a:close/>
                  <a:moveTo>
                    <a:pt x="1337" y="397"/>
                  </a:moveTo>
                  <a:lnTo>
                    <a:pt x="1337" y="396"/>
                  </a:lnTo>
                  <a:lnTo>
                    <a:pt x="1335" y="396"/>
                  </a:lnTo>
                  <a:lnTo>
                    <a:pt x="1337" y="396"/>
                  </a:lnTo>
                  <a:lnTo>
                    <a:pt x="1335" y="396"/>
                  </a:lnTo>
                  <a:lnTo>
                    <a:pt x="1337" y="396"/>
                  </a:lnTo>
                  <a:lnTo>
                    <a:pt x="1337" y="397"/>
                  </a:lnTo>
                  <a:close/>
                  <a:moveTo>
                    <a:pt x="690" y="396"/>
                  </a:moveTo>
                  <a:lnTo>
                    <a:pt x="692" y="396"/>
                  </a:lnTo>
                  <a:lnTo>
                    <a:pt x="690" y="396"/>
                  </a:lnTo>
                  <a:close/>
                  <a:moveTo>
                    <a:pt x="1341" y="394"/>
                  </a:moveTo>
                  <a:lnTo>
                    <a:pt x="1341" y="396"/>
                  </a:lnTo>
                  <a:lnTo>
                    <a:pt x="1339" y="396"/>
                  </a:lnTo>
                  <a:lnTo>
                    <a:pt x="1337" y="396"/>
                  </a:lnTo>
                  <a:lnTo>
                    <a:pt x="1339" y="394"/>
                  </a:lnTo>
                  <a:lnTo>
                    <a:pt x="1339" y="396"/>
                  </a:lnTo>
                  <a:lnTo>
                    <a:pt x="1341" y="396"/>
                  </a:lnTo>
                  <a:lnTo>
                    <a:pt x="1339" y="394"/>
                  </a:lnTo>
                  <a:lnTo>
                    <a:pt x="1341" y="394"/>
                  </a:lnTo>
                  <a:close/>
                  <a:moveTo>
                    <a:pt x="1446" y="394"/>
                  </a:moveTo>
                  <a:lnTo>
                    <a:pt x="1444" y="394"/>
                  </a:lnTo>
                  <a:lnTo>
                    <a:pt x="1446" y="394"/>
                  </a:lnTo>
                  <a:close/>
                  <a:moveTo>
                    <a:pt x="369" y="394"/>
                  </a:moveTo>
                  <a:lnTo>
                    <a:pt x="367" y="394"/>
                  </a:lnTo>
                  <a:lnTo>
                    <a:pt x="367" y="396"/>
                  </a:lnTo>
                  <a:lnTo>
                    <a:pt x="369" y="397"/>
                  </a:lnTo>
                  <a:lnTo>
                    <a:pt x="371" y="397"/>
                  </a:lnTo>
                  <a:lnTo>
                    <a:pt x="371" y="399"/>
                  </a:lnTo>
                  <a:lnTo>
                    <a:pt x="373" y="399"/>
                  </a:lnTo>
                  <a:lnTo>
                    <a:pt x="375" y="399"/>
                  </a:lnTo>
                  <a:lnTo>
                    <a:pt x="377" y="399"/>
                  </a:lnTo>
                  <a:lnTo>
                    <a:pt x="377" y="401"/>
                  </a:lnTo>
                  <a:lnTo>
                    <a:pt x="379" y="401"/>
                  </a:lnTo>
                  <a:lnTo>
                    <a:pt x="381" y="401"/>
                  </a:lnTo>
                  <a:lnTo>
                    <a:pt x="383" y="401"/>
                  </a:lnTo>
                  <a:lnTo>
                    <a:pt x="384" y="401"/>
                  </a:lnTo>
                  <a:lnTo>
                    <a:pt x="386" y="401"/>
                  </a:lnTo>
                  <a:lnTo>
                    <a:pt x="388" y="401"/>
                  </a:lnTo>
                  <a:lnTo>
                    <a:pt x="388" y="403"/>
                  </a:lnTo>
                  <a:lnTo>
                    <a:pt x="390" y="403"/>
                  </a:lnTo>
                  <a:lnTo>
                    <a:pt x="392" y="403"/>
                  </a:lnTo>
                  <a:lnTo>
                    <a:pt x="390" y="403"/>
                  </a:lnTo>
                  <a:lnTo>
                    <a:pt x="390" y="405"/>
                  </a:lnTo>
                  <a:lnTo>
                    <a:pt x="388" y="405"/>
                  </a:lnTo>
                  <a:lnTo>
                    <a:pt x="388" y="403"/>
                  </a:lnTo>
                  <a:lnTo>
                    <a:pt x="386" y="403"/>
                  </a:lnTo>
                  <a:lnTo>
                    <a:pt x="384" y="403"/>
                  </a:lnTo>
                  <a:lnTo>
                    <a:pt x="383" y="403"/>
                  </a:lnTo>
                  <a:lnTo>
                    <a:pt x="381" y="403"/>
                  </a:lnTo>
                  <a:lnTo>
                    <a:pt x="379" y="403"/>
                  </a:lnTo>
                  <a:lnTo>
                    <a:pt x="377" y="403"/>
                  </a:lnTo>
                  <a:lnTo>
                    <a:pt x="375" y="403"/>
                  </a:lnTo>
                  <a:lnTo>
                    <a:pt x="373" y="403"/>
                  </a:lnTo>
                  <a:lnTo>
                    <a:pt x="373" y="401"/>
                  </a:lnTo>
                  <a:lnTo>
                    <a:pt x="371" y="401"/>
                  </a:lnTo>
                  <a:lnTo>
                    <a:pt x="369" y="401"/>
                  </a:lnTo>
                  <a:lnTo>
                    <a:pt x="369" y="399"/>
                  </a:lnTo>
                  <a:lnTo>
                    <a:pt x="367" y="399"/>
                  </a:lnTo>
                  <a:lnTo>
                    <a:pt x="367" y="397"/>
                  </a:lnTo>
                  <a:lnTo>
                    <a:pt x="365" y="397"/>
                  </a:lnTo>
                  <a:lnTo>
                    <a:pt x="363" y="397"/>
                  </a:lnTo>
                  <a:lnTo>
                    <a:pt x="361" y="397"/>
                  </a:lnTo>
                  <a:lnTo>
                    <a:pt x="361" y="396"/>
                  </a:lnTo>
                  <a:lnTo>
                    <a:pt x="363" y="396"/>
                  </a:lnTo>
                  <a:lnTo>
                    <a:pt x="361" y="396"/>
                  </a:lnTo>
                  <a:lnTo>
                    <a:pt x="363" y="396"/>
                  </a:lnTo>
                  <a:lnTo>
                    <a:pt x="361" y="396"/>
                  </a:lnTo>
                  <a:lnTo>
                    <a:pt x="363" y="396"/>
                  </a:lnTo>
                  <a:lnTo>
                    <a:pt x="363" y="394"/>
                  </a:lnTo>
                  <a:lnTo>
                    <a:pt x="365" y="394"/>
                  </a:lnTo>
                  <a:lnTo>
                    <a:pt x="367" y="394"/>
                  </a:lnTo>
                  <a:lnTo>
                    <a:pt x="369" y="394"/>
                  </a:lnTo>
                  <a:close/>
                  <a:moveTo>
                    <a:pt x="1448" y="394"/>
                  </a:moveTo>
                  <a:lnTo>
                    <a:pt x="1446" y="394"/>
                  </a:lnTo>
                  <a:lnTo>
                    <a:pt x="1448" y="394"/>
                  </a:lnTo>
                  <a:close/>
                  <a:moveTo>
                    <a:pt x="1410" y="394"/>
                  </a:moveTo>
                  <a:lnTo>
                    <a:pt x="1408" y="394"/>
                  </a:lnTo>
                  <a:lnTo>
                    <a:pt x="1410" y="394"/>
                  </a:lnTo>
                  <a:lnTo>
                    <a:pt x="1408" y="394"/>
                  </a:lnTo>
                  <a:lnTo>
                    <a:pt x="1408" y="396"/>
                  </a:lnTo>
                  <a:lnTo>
                    <a:pt x="1406" y="396"/>
                  </a:lnTo>
                  <a:lnTo>
                    <a:pt x="1408" y="396"/>
                  </a:lnTo>
                  <a:lnTo>
                    <a:pt x="1408" y="394"/>
                  </a:lnTo>
                  <a:lnTo>
                    <a:pt x="1408" y="396"/>
                  </a:lnTo>
                  <a:lnTo>
                    <a:pt x="1406" y="396"/>
                  </a:lnTo>
                  <a:lnTo>
                    <a:pt x="1404" y="396"/>
                  </a:lnTo>
                  <a:lnTo>
                    <a:pt x="1402" y="396"/>
                  </a:lnTo>
                  <a:lnTo>
                    <a:pt x="1400" y="396"/>
                  </a:lnTo>
                  <a:lnTo>
                    <a:pt x="1400" y="397"/>
                  </a:lnTo>
                  <a:lnTo>
                    <a:pt x="1398" y="397"/>
                  </a:lnTo>
                  <a:lnTo>
                    <a:pt x="1396" y="397"/>
                  </a:lnTo>
                  <a:lnTo>
                    <a:pt x="1395" y="397"/>
                  </a:lnTo>
                  <a:lnTo>
                    <a:pt x="1393" y="397"/>
                  </a:lnTo>
                  <a:lnTo>
                    <a:pt x="1393" y="399"/>
                  </a:lnTo>
                  <a:lnTo>
                    <a:pt x="1391" y="399"/>
                  </a:lnTo>
                  <a:lnTo>
                    <a:pt x="1389" y="399"/>
                  </a:lnTo>
                  <a:lnTo>
                    <a:pt x="1387" y="399"/>
                  </a:lnTo>
                  <a:lnTo>
                    <a:pt x="1387" y="397"/>
                  </a:lnTo>
                  <a:lnTo>
                    <a:pt x="1389" y="397"/>
                  </a:lnTo>
                  <a:lnTo>
                    <a:pt x="1389" y="396"/>
                  </a:lnTo>
                  <a:lnTo>
                    <a:pt x="1391" y="396"/>
                  </a:lnTo>
                  <a:lnTo>
                    <a:pt x="1391" y="397"/>
                  </a:lnTo>
                  <a:lnTo>
                    <a:pt x="1391" y="396"/>
                  </a:lnTo>
                  <a:lnTo>
                    <a:pt x="1393" y="396"/>
                  </a:lnTo>
                  <a:lnTo>
                    <a:pt x="1395" y="396"/>
                  </a:lnTo>
                  <a:lnTo>
                    <a:pt x="1393" y="396"/>
                  </a:lnTo>
                  <a:lnTo>
                    <a:pt x="1395" y="396"/>
                  </a:lnTo>
                  <a:lnTo>
                    <a:pt x="1395" y="397"/>
                  </a:lnTo>
                  <a:lnTo>
                    <a:pt x="1395" y="396"/>
                  </a:lnTo>
                  <a:lnTo>
                    <a:pt x="1395" y="397"/>
                  </a:lnTo>
                  <a:lnTo>
                    <a:pt x="1395" y="396"/>
                  </a:lnTo>
                  <a:lnTo>
                    <a:pt x="1396" y="396"/>
                  </a:lnTo>
                  <a:lnTo>
                    <a:pt x="1396" y="397"/>
                  </a:lnTo>
                  <a:lnTo>
                    <a:pt x="1396" y="396"/>
                  </a:lnTo>
                  <a:lnTo>
                    <a:pt x="1395" y="396"/>
                  </a:lnTo>
                  <a:lnTo>
                    <a:pt x="1396" y="396"/>
                  </a:lnTo>
                  <a:lnTo>
                    <a:pt x="1398" y="396"/>
                  </a:lnTo>
                  <a:lnTo>
                    <a:pt x="1400" y="396"/>
                  </a:lnTo>
                  <a:lnTo>
                    <a:pt x="1400" y="394"/>
                  </a:lnTo>
                  <a:lnTo>
                    <a:pt x="1400" y="396"/>
                  </a:lnTo>
                  <a:lnTo>
                    <a:pt x="1402" y="396"/>
                  </a:lnTo>
                  <a:lnTo>
                    <a:pt x="1402" y="394"/>
                  </a:lnTo>
                  <a:lnTo>
                    <a:pt x="1404" y="394"/>
                  </a:lnTo>
                  <a:lnTo>
                    <a:pt x="1406" y="394"/>
                  </a:lnTo>
                  <a:lnTo>
                    <a:pt x="1408" y="394"/>
                  </a:lnTo>
                  <a:lnTo>
                    <a:pt x="1410" y="394"/>
                  </a:lnTo>
                  <a:close/>
                  <a:moveTo>
                    <a:pt x="1410" y="392"/>
                  </a:moveTo>
                  <a:lnTo>
                    <a:pt x="1408" y="392"/>
                  </a:lnTo>
                  <a:lnTo>
                    <a:pt x="1410" y="392"/>
                  </a:lnTo>
                  <a:close/>
                  <a:moveTo>
                    <a:pt x="1448" y="392"/>
                  </a:moveTo>
                  <a:lnTo>
                    <a:pt x="1446" y="392"/>
                  </a:lnTo>
                  <a:lnTo>
                    <a:pt x="1448" y="392"/>
                  </a:lnTo>
                  <a:close/>
                  <a:moveTo>
                    <a:pt x="1446" y="394"/>
                  </a:moveTo>
                  <a:lnTo>
                    <a:pt x="1446" y="392"/>
                  </a:lnTo>
                  <a:lnTo>
                    <a:pt x="1446" y="394"/>
                  </a:lnTo>
                  <a:close/>
                  <a:moveTo>
                    <a:pt x="1318" y="394"/>
                  </a:moveTo>
                  <a:lnTo>
                    <a:pt x="1318" y="392"/>
                  </a:lnTo>
                  <a:lnTo>
                    <a:pt x="1320" y="392"/>
                  </a:lnTo>
                  <a:lnTo>
                    <a:pt x="1318" y="392"/>
                  </a:lnTo>
                  <a:lnTo>
                    <a:pt x="1318" y="394"/>
                  </a:lnTo>
                  <a:close/>
                  <a:moveTo>
                    <a:pt x="1402" y="390"/>
                  </a:moveTo>
                  <a:lnTo>
                    <a:pt x="1402" y="392"/>
                  </a:lnTo>
                  <a:lnTo>
                    <a:pt x="1402" y="390"/>
                  </a:lnTo>
                  <a:close/>
                  <a:moveTo>
                    <a:pt x="1333" y="392"/>
                  </a:moveTo>
                  <a:lnTo>
                    <a:pt x="1333" y="390"/>
                  </a:lnTo>
                  <a:lnTo>
                    <a:pt x="1335" y="390"/>
                  </a:lnTo>
                  <a:lnTo>
                    <a:pt x="1333" y="392"/>
                  </a:lnTo>
                  <a:close/>
                  <a:moveTo>
                    <a:pt x="1346" y="390"/>
                  </a:moveTo>
                  <a:lnTo>
                    <a:pt x="1348" y="390"/>
                  </a:lnTo>
                  <a:lnTo>
                    <a:pt x="1348" y="392"/>
                  </a:lnTo>
                  <a:lnTo>
                    <a:pt x="1350" y="392"/>
                  </a:lnTo>
                  <a:lnTo>
                    <a:pt x="1350" y="390"/>
                  </a:lnTo>
                  <a:lnTo>
                    <a:pt x="1350" y="392"/>
                  </a:lnTo>
                  <a:lnTo>
                    <a:pt x="1352" y="392"/>
                  </a:lnTo>
                  <a:lnTo>
                    <a:pt x="1350" y="392"/>
                  </a:lnTo>
                  <a:lnTo>
                    <a:pt x="1348" y="392"/>
                  </a:lnTo>
                  <a:lnTo>
                    <a:pt x="1346" y="392"/>
                  </a:lnTo>
                  <a:lnTo>
                    <a:pt x="1345" y="394"/>
                  </a:lnTo>
                  <a:lnTo>
                    <a:pt x="1345" y="392"/>
                  </a:lnTo>
                  <a:lnTo>
                    <a:pt x="1346" y="392"/>
                  </a:lnTo>
                  <a:lnTo>
                    <a:pt x="1345" y="392"/>
                  </a:lnTo>
                  <a:lnTo>
                    <a:pt x="1346" y="392"/>
                  </a:lnTo>
                  <a:lnTo>
                    <a:pt x="1345" y="392"/>
                  </a:lnTo>
                  <a:lnTo>
                    <a:pt x="1346" y="392"/>
                  </a:lnTo>
                  <a:lnTo>
                    <a:pt x="1346" y="390"/>
                  </a:lnTo>
                  <a:lnTo>
                    <a:pt x="1345" y="390"/>
                  </a:lnTo>
                  <a:lnTo>
                    <a:pt x="1346" y="390"/>
                  </a:lnTo>
                  <a:close/>
                  <a:moveTo>
                    <a:pt x="363" y="390"/>
                  </a:moveTo>
                  <a:lnTo>
                    <a:pt x="365" y="390"/>
                  </a:lnTo>
                  <a:lnTo>
                    <a:pt x="363" y="390"/>
                  </a:lnTo>
                  <a:lnTo>
                    <a:pt x="363" y="392"/>
                  </a:lnTo>
                  <a:lnTo>
                    <a:pt x="361" y="392"/>
                  </a:lnTo>
                  <a:lnTo>
                    <a:pt x="361" y="390"/>
                  </a:lnTo>
                  <a:lnTo>
                    <a:pt x="363" y="390"/>
                  </a:lnTo>
                  <a:close/>
                  <a:moveTo>
                    <a:pt x="1350" y="390"/>
                  </a:moveTo>
                  <a:lnTo>
                    <a:pt x="1348" y="390"/>
                  </a:lnTo>
                  <a:lnTo>
                    <a:pt x="1350" y="390"/>
                  </a:lnTo>
                  <a:close/>
                  <a:moveTo>
                    <a:pt x="1302" y="390"/>
                  </a:moveTo>
                  <a:lnTo>
                    <a:pt x="1300" y="390"/>
                  </a:lnTo>
                  <a:lnTo>
                    <a:pt x="1298" y="390"/>
                  </a:lnTo>
                  <a:lnTo>
                    <a:pt x="1300" y="390"/>
                  </a:lnTo>
                  <a:lnTo>
                    <a:pt x="1302" y="390"/>
                  </a:lnTo>
                  <a:close/>
                  <a:moveTo>
                    <a:pt x="1375" y="390"/>
                  </a:moveTo>
                  <a:lnTo>
                    <a:pt x="1373" y="390"/>
                  </a:lnTo>
                  <a:lnTo>
                    <a:pt x="1373" y="388"/>
                  </a:lnTo>
                  <a:lnTo>
                    <a:pt x="1375" y="388"/>
                  </a:lnTo>
                  <a:lnTo>
                    <a:pt x="1375" y="390"/>
                  </a:lnTo>
                  <a:close/>
                  <a:moveTo>
                    <a:pt x="1348" y="388"/>
                  </a:moveTo>
                  <a:lnTo>
                    <a:pt x="1348" y="390"/>
                  </a:lnTo>
                  <a:lnTo>
                    <a:pt x="1346" y="390"/>
                  </a:lnTo>
                  <a:lnTo>
                    <a:pt x="1345" y="388"/>
                  </a:lnTo>
                  <a:lnTo>
                    <a:pt x="1346" y="388"/>
                  </a:lnTo>
                  <a:lnTo>
                    <a:pt x="1348" y="388"/>
                  </a:lnTo>
                  <a:lnTo>
                    <a:pt x="1350" y="388"/>
                  </a:lnTo>
                  <a:lnTo>
                    <a:pt x="1348" y="388"/>
                  </a:lnTo>
                  <a:close/>
                  <a:moveTo>
                    <a:pt x="1327" y="388"/>
                  </a:moveTo>
                  <a:lnTo>
                    <a:pt x="1327" y="390"/>
                  </a:lnTo>
                  <a:lnTo>
                    <a:pt x="1329" y="390"/>
                  </a:lnTo>
                  <a:lnTo>
                    <a:pt x="1329" y="388"/>
                  </a:lnTo>
                  <a:lnTo>
                    <a:pt x="1329" y="390"/>
                  </a:lnTo>
                  <a:lnTo>
                    <a:pt x="1331" y="390"/>
                  </a:lnTo>
                  <a:lnTo>
                    <a:pt x="1329" y="390"/>
                  </a:lnTo>
                  <a:lnTo>
                    <a:pt x="1331" y="390"/>
                  </a:lnTo>
                  <a:lnTo>
                    <a:pt x="1329" y="390"/>
                  </a:lnTo>
                  <a:lnTo>
                    <a:pt x="1329" y="392"/>
                  </a:lnTo>
                  <a:lnTo>
                    <a:pt x="1329" y="390"/>
                  </a:lnTo>
                  <a:lnTo>
                    <a:pt x="1327" y="390"/>
                  </a:lnTo>
                  <a:lnTo>
                    <a:pt x="1329" y="390"/>
                  </a:lnTo>
                  <a:lnTo>
                    <a:pt x="1327" y="390"/>
                  </a:lnTo>
                  <a:lnTo>
                    <a:pt x="1327" y="392"/>
                  </a:lnTo>
                  <a:lnTo>
                    <a:pt x="1325" y="392"/>
                  </a:lnTo>
                  <a:lnTo>
                    <a:pt x="1325" y="390"/>
                  </a:lnTo>
                  <a:lnTo>
                    <a:pt x="1325" y="388"/>
                  </a:lnTo>
                  <a:lnTo>
                    <a:pt x="1325" y="390"/>
                  </a:lnTo>
                  <a:lnTo>
                    <a:pt x="1327" y="390"/>
                  </a:lnTo>
                  <a:lnTo>
                    <a:pt x="1327" y="388"/>
                  </a:lnTo>
                  <a:lnTo>
                    <a:pt x="1327" y="390"/>
                  </a:lnTo>
                  <a:lnTo>
                    <a:pt x="1327" y="388"/>
                  </a:lnTo>
                  <a:close/>
                  <a:moveTo>
                    <a:pt x="1318" y="388"/>
                  </a:moveTo>
                  <a:lnTo>
                    <a:pt x="1320" y="388"/>
                  </a:lnTo>
                  <a:lnTo>
                    <a:pt x="1318" y="388"/>
                  </a:lnTo>
                  <a:lnTo>
                    <a:pt x="1320" y="388"/>
                  </a:lnTo>
                  <a:lnTo>
                    <a:pt x="1322" y="388"/>
                  </a:lnTo>
                  <a:lnTo>
                    <a:pt x="1322" y="390"/>
                  </a:lnTo>
                  <a:lnTo>
                    <a:pt x="1320" y="390"/>
                  </a:lnTo>
                  <a:lnTo>
                    <a:pt x="1322" y="390"/>
                  </a:lnTo>
                  <a:lnTo>
                    <a:pt x="1320" y="390"/>
                  </a:lnTo>
                  <a:lnTo>
                    <a:pt x="1318" y="390"/>
                  </a:lnTo>
                  <a:lnTo>
                    <a:pt x="1320" y="390"/>
                  </a:lnTo>
                  <a:lnTo>
                    <a:pt x="1322" y="390"/>
                  </a:lnTo>
                  <a:lnTo>
                    <a:pt x="1322" y="392"/>
                  </a:lnTo>
                  <a:lnTo>
                    <a:pt x="1320" y="392"/>
                  </a:lnTo>
                  <a:lnTo>
                    <a:pt x="1318" y="392"/>
                  </a:lnTo>
                  <a:lnTo>
                    <a:pt x="1318" y="390"/>
                  </a:lnTo>
                  <a:lnTo>
                    <a:pt x="1316" y="390"/>
                  </a:lnTo>
                  <a:lnTo>
                    <a:pt x="1318" y="390"/>
                  </a:lnTo>
                  <a:lnTo>
                    <a:pt x="1316" y="390"/>
                  </a:lnTo>
                  <a:lnTo>
                    <a:pt x="1316" y="388"/>
                  </a:lnTo>
                  <a:lnTo>
                    <a:pt x="1318" y="388"/>
                  </a:lnTo>
                  <a:close/>
                  <a:moveTo>
                    <a:pt x="1333" y="386"/>
                  </a:moveTo>
                  <a:lnTo>
                    <a:pt x="1331" y="386"/>
                  </a:lnTo>
                  <a:lnTo>
                    <a:pt x="1333" y="386"/>
                  </a:lnTo>
                  <a:close/>
                  <a:moveTo>
                    <a:pt x="1339" y="386"/>
                  </a:moveTo>
                  <a:lnTo>
                    <a:pt x="1341" y="386"/>
                  </a:lnTo>
                  <a:lnTo>
                    <a:pt x="1339" y="386"/>
                  </a:lnTo>
                  <a:close/>
                  <a:moveTo>
                    <a:pt x="1339" y="386"/>
                  </a:moveTo>
                  <a:lnTo>
                    <a:pt x="1337" y="386"/>
                  </a:lnTo>
                  <a:lnTo>
                    <a:pt x="1339" y="386"/>
                  </a:lnTo>
                  <a:close/>
                  <a:moveTo>
                    <a:pt x="692" y="384"/>
                  </a:moveTo>
                  <a:lnTo>
                    <a:pt x="690" y="384"/>
                  </a:lnTo>
                  <a:lnTo>
                    <a:pt x="688" y="384"/>
                  </a:lnTo>
                  <a:lnTo>
                    <a:pt x="690" y="384"/>
                  </a:lnTo>
                  <a:lnTo>
                    <a:pt x="692" y="384"/>
                  </a:lnTo>
                  <a:close/>
                  <a:moveTo>
                    <a:pt x="1345" y="384"/>
                  </a:moveTo>
                  <a:lnTo>
                    <a:pt x="1343" y="384"/>
                  </a:lnTo>
                  <a:lnTo>
                    <a:pt x="1345" y="384"/>
                  </a:lnTo>
                  <a:close/>
                  <a:moveTo>
                    <a:pt x="1395" y="384"/>
                  </a:moveTo>
                  <a:lnTo>
                    <a:pt x="1396" y="384"/>
                  </a:lnTo>
                  <a:lnTo>
                    <a:pt x="1395" y="384"/>
                  </a:lnTo>
                  <a:lnTo>
                    <a:pt x="1396" y="384"/>
                  </a:lnTo>
                  <a:lnTo>
                    <a:pt x="1395" y="384"/>
                  </a:lnTo>
                  <a:close/>
                  <a:moveTo>
                    <a:pt x="680" y="384"/>
                  </a:moveTo>
                  <a:lnTo>
                    <a:pt x="678" y="384"/>
                  </a:lnTo>
                  <a:lnTo>
                    <a:pt x="678" y="386"/>
                  </a:lnTo>
                  <a:lnTo>
                    <a:pt x="678" y="384"/>
                  </a:lnTo>
                  <a:lnTo>
                    <a:pt x="678" y="386"/>
                  </a:lnTo>
                  <a:lnTo>
                    <a:pt x="676" y="386"/>
                  </a:lnTo>
                  <a:lnTo>
                    <a:pt x="674" y="386"/>
                  </a:lnTo>
                  <a:lnTo>
                    <a:pt x="674" y="384"/>
                  </a:lnTo>
                  <a:lnTo>
                    <a:pt x="676" y="384"/>
                  </a:lnTo>
                  <a:lnTo>
                    <a:pt x="678" y="384"/>
                  </a:lnTo>
                  <a:lnTo>
                    <a:pt x="680" y="384"/>
                  </a:lnTo>
                  <a:close/>
                  <a:moveTo>
                    <a:pt x="1350" y="384"/>
                  </a:moveTo>
                  <a:lnTo>
                    <a:pt x="1348" y="384"/>
                  </a:lnTo>
                  <a:lnTo>
                    <a:pt x="1348" y="382"/>
                  </a:lnTo>
                  <a:lnTo>
                    <a:pt x="1348" y="384"/>
                  </a:lnTo>
                  <a:lnTo>
                    <a:pt x="1350" y="384"/>
                  </a:lnTo>
                  <a:close/>
                  <a:moveTo>
                    <a:pt x="1346" y="382"/>
                  </a:moveTo>
                  <a:lnTo>
                    <a:pt x="1345" y="382"/>
                  </a:lnTo>
                  <a:lnTo>
                    <a:pt x="1346" y="382"/>
                  </a:lnTo>
                  <a:close/>
                  <a:moveTo>
                    <a:pt x="1360" y="382"/>
                  </a:moveTo>
                  <a:lnTo>
                    <a:pt x="1362" y="382"/>
                  </a:lnTo>
                  <a:lnTo>
                    <a:pt x="1360" y="384"/>
                  </a:lnTo>
                  <a:lnTo>
                    <a:pt x="1362" y="384"/>
                  </a:lnTo>
                  <a:lnTo>
                    <a:pt x="1362" y="382"/>
                  </a:lnTo>
                  <a:lnTo>
                    <a:pt x="1364" y="382"/>
                  </a:lnTo>
                  <a:lnTo>
                    <a:pt x="1364" y="384"/>
                  </a:lnTo>
                  <a:lnTo>
                    <a:pt x="1362" y="384"/>
                  </a:lnTo>
                  <a:lnTo>
                    <a:pt x="1360" y="384"/>
                  </a:lnTo>
                  <a:lnTo>
                    <a:pt x="1358" y="384"/>
                  </a:lnTo>
                  <a:lnTo>
                    <a:pt x="1360" y="384"/>
                  </a:lnTo>
                  <a:lnTo>
                    <a:pt x="1358" y="384"/>
                  </a:lnTo>
                  <a:lnTo>
                    <a:pt x="1356" y="384"/>
                  </a:lnTo>
                  <a:lnTo>
                    <a:pt x="1354" y="384"/>
                  </a:lnTo>
                  <a:lnTo>
                    <a:pt x="1354" y="382"/>
                  </a:lnTo>
                  <a:lnTo>
                    <a:pt x="1356" y="382"/>
                  </a:lnTo>
                  <a:lnTo>
                    <a:pt x="1358" y="382"/>
                  </a:lnTo>
                  <a:lnTo>
                    <a:pt x="1360" y="382"/>
                  </a:lnTo>
                  <a:lnTo>
                    <a:pt x="1358" y="382"/>
                  </a:lnTo>
                  <a:lnTo>
                    <a:pt x="1360" y="382"/>
                  </a:lnTo>
                  <a:lnTo>
                    <a:pt x="1362" y="382"/>
                  </a:lnTo>
                  <a:lnTo>
                    <a:pt x="1360" y="382"/>
                  </a:lnTo>
                  <a:close/>
                  <a:moveTo>
                    <a:pt x="680" y="382"/>
                  </a:moveTo>
                  <a:lnTo>
                    <a:pt x="678" y="382"/>
                  </a:lnTo>
                  <a:lnTo>
                    <a:pt x="680" y="382"/>
                  </a:lnTo>
                  <a:lnTo>
                    <a:pt x="680" y="384"/>
                  </a:lnTo>
                  <a:lnTo>
                    <a:pt x="682" y="384"/>
                  </a:lnTo>
                  <a:lnTo>
                    <a:pt x="684" y="382"/>
                  </a:lnTo>
                  <a:lnTo>
                    <a:pt x="686" y="382"/>
                  </a:lnTo>
                  <a:lnTo>
                    <a:pt x="688" y="382"/>
                  </a:lnTo>
                  <a:lnTo>
                    <a:pt x="690" y="382"/>
                  </a:lnTo>
                  <a:lnTo>
                    <a:pt x="690" y="384"/>
                  </a:lnTo>
                  <a:lnTo>
                    <a:pt x="688" y="384"/>
                  </a:lnTo>
                  <a:lnTo>
                    <a:pt x="688" y="386"/>
                  </a:lnTo>
                  <a:lnTo>
                    <a:pt x="690" y="386"/>
                  </a:lnTo>
                  <a:lnTo>
                    <a:pt x="692" y="386"/>
                  </a:lnTo>
                  <a:lnTo>
                    <a:pt x="694" y="386"/>
                  </a:lnTo>
                  <a:lnTo>
                    <a:pt x="696" y="386"/>
                  </a:lnTo>
                  <a:lnTo>
                    <a:pt x="697" y="386"/>
                  </a:lnTo>
                  <a:lnTo>
                    <a:pt x="699" y="386"/>
                  </a:lnTo>
                  <a:lnTo>
                    <a:pt x="701" y="386"/>
                  </a:lnTo>
                  <a:lnTo>
                    <a:pt x="703" y="386"/>
                  </a:lnTo>
                  <a:lnTo>
                    <a:pt x="703" y="388"/>
                  </a:lnTo>
                  <a:lnTo>
                    <a:pt x="701" y="388"/>
                  </a:lnTo>
                  <a:lnTo>
                    <a:pt x="703" y="388"/>
                  </a:lnTo>
                  <a:lnTo>
                    <a:pt x="703" y="390"/>
                  </a:lnTo>
                  <a:lnTo>
                    <a:pt x="701" y="390"/>
                  </a:lnTo>
                  <a:lnTo>
                    <a:pt x="701" y="392"/>
                  </a:lnTo>
                  <a:lnTo>
                    <a:pt x="699" y="392"/>
                  </a:lnTo>
                  <a:lnTo>
                    <a:pt x="697" y="394"/>
                  </a:lnTo>
                  <a:lnTo>
                    <a:pt x="696" y="394"/>
                  </a:lnTo>
                  <a:lnTo>
                    <a:pt x="694" y="396"/>
                  </a:lnTo>
                  <a:lnTo>
                    <a:pt x="694" y="394"/>
                  </a:lnTo>
                  <a:lnTo>
                    <a:pt x="692" y="396"/>
                  </a:lnTo>
                  <a:lnTo>
                    <a:pt x="690" y="396"/>
                  </a:lnTo>
                  <a:lnTo>
                    <a:pt x="692" y="396"/>
                  </a:lnTo>
                  <a:lnTo>
                    <a:pt x="692" y="397"/>
                  </a:lnTo>
                  <a:lnTo>
                    <a:pt x="690" y="397"/>
                  </a:lnTo>
                  <a:lnTo>
                    <a:pt x="688" y="397"/>
                  </a:lnTo>
                  <a:lnTo>
                    <a:pt x="686" y="397"/>
                  </a:lnTo>
                  <a:lnTo>
                    <a:pt x="686" y="399"/>
                  </a:lnTo>
                  <a:lnTo>
                    <a:pt x="686" y="401"/>
                  </a:lnTo>
                  <a:lnTo>
                    <a:pt x="684" y="401"/>
                  </a:lnTo>
                  <a:lnTo>
                    <a:pt x="682" y="401"/>
                  </a:lnTo>
                  <a:lnTo>
                    <a:pt x="682" y="403"/>
                  </a:lnTo>
                  <a:lnTo>
                    <a:pt x="680" y="403"/>
                  </a:lnTo>
                  <a:lnTo>
                    <a:pt x="680" y="405"/>
                  </a:lnTo>
                  <a:lnTo>
                    <a:pt x="678" y="405"/>
                  </a:lnTo>
                  <a:lnTo>
                    <a:pt x="676" y="405"/>
                  </a:lnTo>
                  <a:lnTo>
                    <a:pt x="674" y="405"/>
                  </a:lnTo>
                  <a:lnTo>
                    <a:pt x="672" y="403"/>
                  </a:lnTo>
                  <a:lnTo>
                    <a:pt x="671" y="403"/>
                  </a:lnTo>
                  <a:lnTo>
                    <a:pt x="669" y="403"/>
                  </a:lnTo>
                  <a:lnTo>
                    <a:pt x="669" y="401"/>
                  </a:lnTo>
                  <a:lnTo>
                    <a:pt x="667" y="401"/>
                  </a:lnTo>
                  <a:lnTo>
                    <a:pt x="665" y="399"/>
                  </a:lnTo>
                  <a:lnTo>
                    <a:pt x="667" y="399"/>
                  </a:lnTo>
                  <a:lnTo>
                    <a:pt x="665" y="399"/>
                  </a:lnTo>
                  <a:lnTo>
                    <a:pt x="667" y="399"/>
                  </a:lnTo>
                  <a:lnTo>
                    <a:pt x="669" y="399"/>
                  </a:lnTo>
                  <a:lnTo>
                    <a:pt x="667" y="399"/>
                  </a:lnTo>
                  <a:lnTo>
                    <a:pt x="669" y="399"/>
                  </a:lnTo>
                  <a:lnTo>
                    <a:pt x="669" y="397"/>
                  </a:lnTo>
                  <a:lnTo>
                    <a:pt x="671" y="397"/>
                  </a:lnTo>
                  <a:lnTo>
                    <a:pt x="672" y="397"/>
                  </a:lnTo>
                  <a:lnTo>
                    <a:pt x="672" y="396"/>
                  </a:lnTo>
                  <a:lnTo>
                    <a:pt x="671" y="396"/>
                  </a:lnTo>
                  <a:lnTo>
                    <a:pt x="669" y="396"/>
                  </a:lnTo>
                  <a:lnTo>
                    <a:pt x="667" y="396"/>
                  </a:lnTo>
                  <a:lnTo>
                    <a:pt x="665" y="396"/>
                  </a:lnTo>
                  <a:lnTo>
                    <a:pt x="665" y="397"/>
                  </a:lnTo>
                  <a:lnTo>
                    <a:pt x="663" y="397"/>
                  </a:lnTo>
                  <a:lnTo>
                    <a:pt x="661" y="397"/>
                  </a:lnTo>
                  <a:lnTo>
                    <a:pt x="659" y="397"/>
                  </a:lnTo>
                  <a:lnTo>
                    <a:pt x="657" y="397"/>
                  </a:lnTo>
                  <a:lnTo>
                    <a:pt x="655" y="396"/>
                  </a:lnTo>
                  <a:lnTo>
                    <a:pt x="657" y="396"/>
                  </a:lnTo>
                  <a:lnTo>
                    <a:pt x="657" y="394"/>
                  </a:lnTo>
                  <a:lnTo>
                    <a:pt x="659" y="394"/>
                  </a:lnTo>
                  <a:lnTo>
                    <a:pt x="661" y="394"/>
                  </a:lnTo>
                  <a:lnTo>
                    <a:pt x="663" y="394"/>
                  </a:lnTo>
                  <a:lnTo>
                    <a:pt x="665" y="394"/>
                  </a:lnTo>
                  <a:lnTo>
                    <a:pt x="665" y="392"/>
                  </a:lnTo>
                  <a:lnTo>
                    <a:pt x="667" y="392"/>
                  </a:lnTo>
                  <a:lnTo>
                    <a:pt x="669" y="392"/>
                  </a:lnTo>
                  <a:lnTo>
                    <a:pt x="669" y="390"/>
                  </a:lnTo>
                  <a:lnTo>
                    <a:pt x="671" y="390"/>
                  </a:lnTo>
                  <a:lnTo>
                    <a:pt x="672" y="390"/>
                  </a:lnTo>
                  <a:lnTo>
                    <a:pt x="674" y="390"/>
                  </a:lnTo>
                  <a:lnTo>
                    <a:pt x="674" y="388"/>
                  </a:lnTo>
                  <a:lnTo>
                    <a:pt x="672" y="388"/>
                  </a:lnTo>
                  <a:lnTo>
                    <a:pt x="672" y="386"/>
                  </a:lnTo>
                  <a:lnTo>
                    <a:pt x="674" y="386"/>
                  </a:lnTo>
                  <a:lnTo>
                    <a:pt x="676" y="386"/>
                  </a:lnTo>
                  <a:lnTo>
                    <a:pt x="678" y="386"/>
                  </a:lnTo>
                  <a:lnTo>
                    <a:pt x="680" y="386"/>
                  </a:lnTo>
                  <a:lnTo>
                    <a:pt x="680" y="384"/>
                  </a:lnTo>
                  <a:lnTo>
                    <a:pt x="680" y="386"/>
                  </a:lnTo>
                  <a:lnTo>
                    <a:pt x="680" y="384"/>
                  </a:lnTo>
                  <a:lnTo>
                    <a:pt x="678" y="384"/>
                  </a:lnTo>
                  <a:lnTo>
                    <a:pt x="678" y="382"/>
                  </a:lnTo>
                  <a:lnTo>
                    <a:pt x="680" y="382"/>
                  </a:lnTo>
                  <a:close/>
                  <a:moveTo>
                    <a:pt x="1368" y="380"/>
                  </a:moveTo>
                  <a:lnTo>
                    <a:pt x="1366" y="380"/>
                  </a:lnTo>
                  <a:lnTo>
                    <a:pt x="1368" y="380"/>
                  </a:lnTo>
                  <a:lnTo>
                    <a:pt x="1366" y="380"/>
                  </a:lnTo>
                  <a:lnTo>
                    <a:pt x="1364" y="380"/>
                  </a:lnTo>
                  <a:lnTo>
                    <a:pt x="1366" y="380"/>
                  </a:lnTo>
                  <a:lnTo>
                    <a:pt x="1364" y="380"/>
                  </a:lnTo>
                  <a:lnTo>
                    <a:pt x="1366" y="380"/>
                  </a:lnTo>
                  <a:lnTo>
                    <a:pt x="1368" y="378"/>
                  </a:lnTo>
                  <a:lnTo>
                    <a:pt x="1368" y="380"/>
                  </a:lnTo>
                  <a:close/>
                  <a:moveTo>
                    <a:pt x="1247" y="374"/>
                  </a:moveTo>
                  <a:lnTo>
                    <a:pt x="1245" y="374"/>
                  </a:lnTo>
                  <a:lnTo>
                    <a:pt x="1243" y="374"/>
                  </a:lnTo>
                  <a:lnTo>
                    <a:pt x="1245" y="374"/>
                  </a:lnTo>
                  <a:lnTo>
                    <a:pt x="1245" y="373"/>
                  </a:lnTo>
                  <a:lnTo>
                    <a:pt x="1247" y="373"/>
                  </a:lnTo>
                  <a:lnTo>
                    <a:pt x="1249" y="373"/>
                  </a:lnTo>
                  <a:lnTo>
                    <a:pt x="1249" y="374"/>
                  </a:lnTo>
                  <a:lnTo>
                    <a:pt x="1247" y="374"/>
                  </a:lnTo>
                  <a:close/>
                  <a:moveTo>
                    <a:pt x="1237" y="367"/>
                  </a:moveTo>
                  <a:lnTo>
                    <a:pt x="1235" y="367"/>
                  </a:lnTo>
                  <a:lnTo>
                    <a:pt x="1237" y="367"/>
                  </a:lnTo>
                  <a:close/>
                  <a:moveTo>
                    <a:pt x="1237" y="365"/>
                  </a:moveTo>
                  <a:lnTo>
                    <a:pt x="1237" y="367"/>
                  </a:lnTo>
                  <a:lnTo>
                    <a:pt x="1237" y="365"/>
                  </a:lnTo>
                  <a:close/>
                  <a:moveTo>
                    <a:pt x="1237" y="365"/>
                  </a:moveTo>
                  <a:lnTo>
                    <a:pt x="1237" y="367"/>
                  </a:lnTo>
                  <a:lnTo>
                    <a:pt x="1237" y="365"/>
                  </a:lnTo>
                  <a:close/>
                  <a:moveTo>
                    <a:pt x="1285" y="361"/>
                  </a:moveTo>
                  <a:lnTo>
                    <a:pt x="1283" y="361"/>
                  </a:lnTo>
                  <a:lnTo>
                    <a:pt x="1285" y="361"/>
                  </a:lnTo>
                  <a:close/>
                  <a:moveTo>
                    <a:pt x="1285" y="361"/>
                  </a:moveTo>
                  <a:lnTo>
                    <a:pt x="1283" y="361"/>
                  </a:lnTo>
                  <a:lnTo>
                    <a:pt x="1285" y="361"/>
                  </a:lnTo>
                  <a:close/>
                  <a:moveTo>
                    <a:pt x="646" y="349"/>
                  </a:moveTo>
                  <a:lnTo>
                    <a:pt x="646" y="351"/>
                  </a:lnTo>
                  <a:lnTo>
                    <a:pt x="644" y="351"/>
                  </a:lnTo>
                  <a:lnTo>
                    <a:pt x="646" y="351"/>
                  </a:lnTo>
                  <a:lnTo>
                    <a:pt x="644" y="351"/>
                  </a:lnTo>
                  <a:lnTo>
                    <a:pt x="646" y="351"/>
                  </a:lnTo>
                  <a:lnTo>
                    <a:pt x="646" y="349"/>
                  </a:lnTo>
                  <a:close/>
                  <a:moveTo>
                    <a:pt x="655" y="344"/>
                  </a:moveTo>
                  <a:lnTo>
                    <a:pt x="653" y="344"/>
                  </a:lnTo>
                  <a:lnTo>
                    <a:pt x="653" y="346"/>
                  </a:lnTo>
                  <a:lnTo>
                    <a:pt x="651" y="346"/>
                  </a:lnTo>
                  <a:lnTo>
                    <a:pt x="651" y="348"/>
                  </a:lnTo>
                  <a:lnTo>
                    <a:pt x="651" y="346"/>
                  </a:lnTo>
                  <a:lnTo>
                    <a:pt x="653" y="346"/>
                  </a:lnTo>
                  <a:lnTo>
                    <a:pt x="653" y="344"/>
                  </a:lnTo>
                  <a:lnTo>
                    <a:pt x="655" y="344"/>
                  </a:lnTo>
                  <a:close/>
                  <a:moveTo>
                    <a:pt x="655" y="340"/>
                  </a:moveTo>
                  <a:lnTo>
                    <a:pt x="653" y="340"/>
                  </a:lnTo>
                  <a:lnTo>
                    <a:pt x="653" y="342"/>
                  </a:lnTo>
                  <a:lnTo>
                    <a:pt x="655" y="342"/>
                  </a:lnTo>
                  <a:lnTo>
                    <a:pt x="653" y="342"/>
                  </a:lnTo>
                  <a:lnTo>
                    <a:pt x="653" y="340"/>
                  </a:lnTo>
                  <a:lnTo>
                    <a:pt x="655" y="340"/>
                  </a:lnTo>
                  <a:close/>
                  <a:moveTo>
                    <a:pt x="699" y="323"/>
                  </a:moveTo>
                  <a:lnTo>
                    <a:pt x="701" y="323"/>
                  </a:lnTo>
                  <a:lnTo>
                    <a:pt x="699" y="323"/>
                  </a:lnTo>
                  <a:close/>
                  <a:moveTo>
                    <a:pt x="701" y="323"/>
                  </a:moveTo>
                  <a:lnTo>
                    <a:pt x="703" y="323"/>
                  </a:lnTo>
                  <a:lnTo>
                    <a:pt x="701" y="323"/>
                  </a:lnTo>
                  <a:close/>
                  <a:moveTo>
                    <a:pt x="703" y="323"/>
                  </a:moveTo>
                  <a:lnTo>
                    <a:pt x="701" y="323"/>
                  </a:lnTo>
                  <a:lnTo>
                    <a:pt x="703" y="323"/>
                  </a:lnTo>
                  <a:close/>
                  <a:moveTo>
                    <a:pt x="705" y="319"/>
                  </a:moveTo>
                  <a:lnTo>
                    <a:pt x="707" y="321"/>
                  </a:lnTo>
                  <a:lnTo>
                    <a:pt x="705" y="321"/>
                  </a:lnTo>
                  <a:lnTo>
                    <a:pt x="707" y="321"/>
                  </a:lnTo>
                  <a:lnTo>
                    <a:pt x="705" y="321"/>
                  </a:lnTo>
                  <a:lnTo>
                    <a:pt x="705" y="319"/>
                  </a:lnTo>
                  <a:close/>
                  <a:moveTo>
                    <a:pt x="703" y="321"/>
                  </a:moveTo>
                  <a:lnTo>
                    <a:pt x="705" y="321"/>
                  </a:lnTo>
                  <a:lnTo>
                    <a:pt x="703" y="321"/>
                  </a:lnTo>
                  <a:lnTo>
                    <a:pt x="703" y="319"/>
                  </a:lnTo>
                  <a:lnTo>
                    <a:pt x="703" y="321"/>
                  </a:lnTo>
                  <a:close/>
                  <a:moveTo>
                    <a:pt x="703" y="321"/>
                  </a:moveTo>
                  <a:lnTo>
                    <a:pt x="701" y="321"/>
                  </a:lnTo>
                  <a:lnTo>
                    <a:pt x="701" y="319"/>
                  </a:lnTo>
                  <a:lnTo>
                    <a:pt x="703" y="319"/>
                  </a:lnTo>
                  <a:lnTo>
                    <a:pt x="703" y="321"/>
                  </a:lnTo>
                  <a:close/>
                  <a:moveTo>
                    <a:pt x="705" y="319"/>
                  </a:moveTo>
                  <a:lnTo>
                    <a:pt x="705" y="321"/>
                  </a:lnTo>
                  <a:lnTo>
                    <a:pt x="705" y="319"/>
                  </a:lnTo>
                  <a:close/>
                  <a:moveTo>
                    <a:pt x="703" y="321"/>
                  </a:moveTo>
                  <a:lnTo>
                    <a:pt x="703" y="319"/>
                  </a:lnTo>
                  <a:lnTo>
                    <a:pt x="705" y="319"/>
                  </a:lnTo>
                  <a:lnTo>
                    <a:pt x="703" y="321"/>
                  </a:lnTo>
                  <a:close/>
                  <a:moveTo>
                    <a:pt x="705" y="319"/>
                  </a:moveTo>
                  <a:lnTo>
                    <a:pt x="703" y="319"/>
                  </a:lnTo>
                  <a:lnTo>
                    <a:pt x="705" y="319"/>
                  </a:lnTo>
                  <a:close/>
                  <a:moveTo>
                    <a:pt x="705" y="321"/>
                  </a:moveTo>
                  <a:lnTo>
                    <a:pt x="705" y="319"/>
                  </a:lnTo>
                  <a:lnTo>
                    <a:pt x="705" y="321"/>
                  </a:lnTo>
                  <a:close/>
                  <a:moveTo>
                    <a:pt x="709" y="315"/>
                  </a:moveTo>
                  <a:lnTo>
                    <a:pt x="707" y="315"/>
                  </a:lnTo>
                  <a:lnTo>
                    <a:pt x="707" y="313"/>
                  </a:lnTo>
                  <a:lnTo>
                    <a:pt x="709" y="313"/>
                  </a:lnTo>
                  <a:lnTo>
                    <a:pt x="711" y="313"/>
                  </a:lnTo>
                  <a:lnTo>
                    <a:pt x="711" y="315"/>
                  </a:lnTo>
                  <a:lnTo>
                    <a:pt x="709" y="315"/>
                  </a:lnTo>
                  <a:close/>
                  <a:moveTo>
                    <a:pt x="719" y="305"/>
                  </a:moveTo>
                  <a:lnTo>
                    <a:pt x="720" y="305"/>
                  </a:lnTo>
                  <a:lnTo>
                    <a:pt x="719" y="305"/>
                  </a:lnTo>
                  <a:close/>
                  <a:moveTo>
                    <a:pt x="763" y="305"/>
                  </a:moveTo>
                  <a:lnTo>
                    <a:pt x="761" y="305"/>
                  </a:lnTo>
                  <a:lnTo>
                    <a:pt x="763" y="305"/>
                  </a:lnTo>
                  <a:close/>
                  <a:moveTo>
                    <a:pt x="726" y="305"/>
                  </a:moveTo>
                  <a:lnTo>
                    <a:pt x="724" y="305"/>
                  </a:lnTo>
                  <a:lnTo>
                    <a:pt x="724" y="303"/>
                  </a:lnTo>
                  <a:lnTo>
                    <a:pt x="726" y="303"/>
                  </a:lnTo>
                  <a:lnTo>
                    <a:pt x="726" y="305"/>
                  </a:lnTo>
                  <a:close/>
                  <a:moveTo>
                    <a:pt x="765" y="305"/>
                  </a:moveTo>
                  <a:lnTo>
                    <a:pt x="763" y="305"/>
                  </a:lnTo>
                  <a:lnTo>
                    <a:pt x="763" y="303"/>
                  </a:lnTo>
                  <a:lnTo>
                    <a:pt x="765" y="303"/>
                  </a:lnTo>
                  <a:lnTo>
                    <a:pt x="765" y="305"/>
                  </a:lnTo>
                  <a:close/>
                  <a:moveTo>
                    <a:pt x="730" y="305"/>
                  </a:moveTo>
                  <a:lnTo>
                    <a:pt x="730" y="303"/>
                  </a:lnTo>
                  <a:lnTo>
                    <a:pt x="730" y="305"/>
                  </a:lnTo>
                  <a:close/>
                  <a:moveTo>
                    <a:pt x="722" y="303"/>
                  </a:moveTo>
                  <a:lnTo>
                    <a:pt x="722" y="305"/>
                  </a:lnTo>
                  <a:lnTo>
                    <a:pt x="720" y="305"/>
                  </a:lnTo>
                  <a:lnTo>
                    <a:pt x="720" y="303"/>
                  </a:lnTo>
                  <a:lnTo>
                    <a:pt x="722" y="303"/>
                  </a:lnTo>
                  <a:close/>
                  <a:moveTo>
                    <a:pt x="724" y="305"/>
                  </a:moveTo>
                  <a:lnTo>
                    <a:pt x="724" y="303"/>
                  </a:lnTo>
                  <a:lnTo>
                    <a:pt x="726" y="303"/>
                  </a:lnTo>
                  <a:lnTo>
                    <a:pt x="724" y="303"/>
                  </a:lnTo>
                  <a:lnTo>
                    <a:pt x="724" y="305"/>
                  </a:lnTo>
                  <a:close/>
                  <a:moveTo>
                    <a:pt x="726" y="303"/>
                  </a:moveTo>
                  <a:lnTo>
                    <a:pt x="724" y="303"/>
                  </a:lnTo>
                  <a:lnTo>
                    <a:pt x="726" y="303"/>
                  </a:lnTo>
                  <a:close/>
                  <a:moveTo>
                    <a:pt x="730" y="305"/>
                  </a:moveTo>
                  <a:lnTo>
                    <a:pt x="728" y="305"/>
                  </a:lnTo>
                  <a:lnTo>
                    <a:pt x="726" y="305"/>
                  </a:lnTo>
                  <a:lnTo>
                    <a:pt x="726" y="303"/>
                  </a:lnTo>
                  <a:lnTo>
                    <a:pt x="728" y="303"/>
                  </a:lnTo>
                  <a:lnTo>
                    <a:pt x="730" y="303"/>
                  </a:lnTo>
                  <a:lnTo>
                    <a:pt x="730" y="305"/>
                  </a:lnTo>
                  <a:close/>
                  <a:moveTo>
                    <a:pt x="768" y="303"/>
                  </a:moveTo>
                  <a:lnTo>
                    <a:pt x="767" y="305"/>
                  </a:lnTo>
                  <a:lnTo>
                    <a:pt x="767" y="303"/>
                  </a:lnTo>
                  <a:lnTo>
                    <a:pt x="765" y="303"/>
                  </a:lnTo>
                  <a:lnTo>
                    <a:pt x="767" y="303"/>
                  </a:lnTo>
                  <a:lnTo>
                    <a:pt x="768" y="303"/>
                  </a:lnTo>
                  <a:close/>
                  <a:moveTo>
                    <a:pt x="724" y="303"/>
                  </a:moveTo>
                  <a:lnTo>
                    <a:pt x="726" y="303"/>
                  </a:lnTo>
                  <a:lnTo>
                    <a:pt x="724" y="303"/>
                  </a:lnTo>
                  <a:lnTo>
                    <a:pt x="722" y="303"/>
                  </a:lnTo>
                  <a:lnTo>
                    <a:pt x="724" y="303"/>
                  </a:lnTo>
                  <a:close/>
                  <a:moveTo>
                    <a:pt x="765" y="303"/>
                  </a:moveTo>
                  <a:lnTo>
                    <a:pt x="767" y="303"/>
                  </a:lnTo>
                  <a:lnTo>
                    <a:pt x="765" y="303"/>
                  </a:lnTo>
                  <a:lnTo>
                    <a:pt x="763" y="303"/>
                  </a:lnTo>
                  <a:lnTo>
                    <a:pt x="763" y="305"/>
                  </a:lnTo>
                  <a:lnTo>
                    <a:pt x="761" y="305"/>
                  </a:lnTo>
                  <a:lnTo>
                    <a:pt x="761" y="303"/>
                  </a:lnTo>
                  <a:lnTo>
                    <a:pt x="763" y="303"/>
                  </a:lnTo>
                  <a:lnTo>
                    <a:pt x="761" y="303"/>
                  </a:lnTo>
                  <a:lnTo>
                    <a:pt x="763" y="303"/>
                  </a:lnTo>
                  <a:lnTo>
                    <a:pt x="765" y="303"/>
                  </a:lnTo>
                  <a:lnTo>
                    <a:pt x="767" y="303"/>
                  </a:lnTo>
                  <a:lnTo>
                    <a:pt x="765" y="303"/>
                  </a:lnTo>
                  <a:close/>
                  <a:moveTo>
                    <a:pt x="767" y="303"/>
                  </a:moveTo>
                  <a:lnTo>
                    <a:pt x="765" y="303"/>
                  </a:lnTo>
                  <a:lnTo>
                    <a:pt x="767" y="303"/>
                  </a:lnTo>
                  <a:close/>
                  <a:moveTo>
                    <a:pt x="724" y="303"/>
                  </a:moveTo>
                  <a:lnTo>
                    <a:pt x="726" y="303"/>
                  </a:lnTo>
                  <a:lnTo>
                    <a:pt x="724" y="303"/>
                  </a:lnTo>
                  <a:lnTo>
                    <a:pt x="722" y="303"/>
                  </a:lnTo>
                  <a:lnTo>
                    <a:pt x="724" y="303"/>
                  </a:lnTo>
                  <a:close/>
                  <a:moveTo>
                    <a:pt x="765" y="303"/>
                  </a:moveTo>
                  <a:lnTo>
                    <a:pt x="763" y="303"/>
                  </a:lnTo>
                  <a:lnTo>
                    <a:pt x="765" y="303"/>
                  </a:lnTo>
                  <a:lnTo>
                    <a:pt x="765" y="301"/>
                  </a:lnTo>
                  <a:lnTo>
                    <a:pt x="765" y="303"/>
                  </a:lnTo>
                  <a:close/>
                  <a:moveTo>
                    <a:pt x="722" y="301"/>
                  </a:moveTo>
                  <a:lnTo>
                    <a:pt x="722" y="303"/>
                  </a:lnTo>
                  <a:lnTo>
                    <a:pt x="720" y="303"/>
                  </a:lnTo>
                  <a:lnTo>
                    <a:pt x="720" y="301"/>
                  </a:lnTo>
                  <a:lnTo>
                    <a:pt x="722" y="301"/>
                  </a:lnTo>
                  <a:close/>
                  <a:moveTo>
                    <a:pt x="759" y="303"/>
                  </a:moveTo>
                  <a:lnTo>
                    <a:pt x="759" y="301"/>
                  </a:lnTo>
                  <a:lnTo>
                    <a:pt x="761" y="301"/>
                  </a:lnTo>
                  <a:lnTo>
                    <a:pt x="759" y="301"/>
                  </a:lnTo>
                  <a:lnTo>
                    <a:pt x="759" y="303"/>
                  </a:lnTo>
                  <a:close/>
                  <a:moveTo>
                    <a:pt x="761" y="301"/>
                  </a:moveTo>
                  <a:lnTo>
                    <a:pt x="759" y="301"/>
                  </a:lnTo>
                  <a:lnTo>
                    <a:pt x="761" y="301"/>
                  </a:lnTo>
                  <a:close/>
                  <a:moveTo>
                    <a:pt x="761" y="301"/>
                  </a:moveTo>
                  <a:lnTo>
                    <a:pt x="763" y="301"/>
                  </a:lnTo>
                  <a:lnTo>
                    <a:pt x="761" y="301"/>
                  </a:lnTo>
                  <a:close/>
                  <a:moveTo>
                    <a:pt x="724" y="301"/>
                  </a:moveTo>
                  <a:lnTo>
                    <a:pt x="726" y="301"/>
                  </a:lnTo>
                  <a:lnTo>
                    <a:pt x="724" y="301"/>
                  </a:lnTo>
                  <a:lnTo>
                    <a:pt x="726" y="301"/>
                  </a:lnTo>
                  <a:lnTo>
                    <a:pt x="726" y="303"/>
                  </a:lnTo>
                  <a:lnTo>
                    <a:pt x="724" y="303"/>
                  </a:lnTo>
                  <a:lnTo>
                    <a:pt x="722" y="301"/>
                  </a:lnTo>
                  <a:lnTo>
                    <a:pt x="724" y="301"/>
                  </a:lnTo>
                  <a:close/>
                  <a:moveTo>
                    <a:pt x="761" y="301"/>
                  </a:moveTo>
                  <a:lnTo>
                    <a:pt x="761" y="300"/>
                  </a:lnTo>
                  <a:lnTo>
                    <a:pt x="761" y="301"/>
                  </a:lnTo>
                  <a:close/>
                  <a:moveTo>
                    <a:pt x="759" y="301"/>
                  </a:moveTo>
                  <a:lnTo>
                    <a:pt x="757" y="301"/>
                  </a:lnTo>
                  <a:lnTo>
                    <a:pt x="759" y="301"/>
                  </a:lnTo>
                  <a:lnTo>
                    <a:pt x="759" y="300"/>
                  </a:lnTo>
                  <a:lnTo>
                    <a:pt x="759" y="301"/>
                  </a:lnTo>
                  <a:close/>
                  <a:moveTo>
                    <a:pt x="759" y="300"/>
                  </a:moveTo>
                  <a:lnTo>
                    <a:pt x="757" y="301"/>
                  </a:lnTo>
                  <a:lnTo>
                    <a:pt x="755" y="301"/>
                  </a:lnTo>
                  <a:lnTo>
                    <a:pt x="757" y="301"/>
                  </a:lnTo>
                  <a:lnTo>
                    <a:pt x="757" y="300"/>
                  </a:lnTo>
                  <a:lnTo>
                    <a:pt x="759" y="300"/>
                  </a:lnTo>
                  <a:close/>
                  <a:moveTo>
                    <a:pt x="757" y="301"/>
                  </a:moveTo>
                  <a:lnTo>
                    <a:pt x="755" y="301"/>
                  </a:lnTo>
                  <a:lnTo>
                    <a:pt x="757" y="301"/>
                  </a:lnTo>
                  <a:lnTo>
                    <a:pt x="757" y="300"/>
                  </a:lnTo>
                  <a:lnTo>
                    <a:pt x="757" y="301"/>
                  </a:lnTo>
                  <a:close/>
                  <a:moveTo>
                    <a:pt x="759" y="300"/>
                  </a:moveTo>
                  <a:lnTo>
                    <a:pt x="757" y="300"/>
                  </a:lnTo>
                  <a:lnTo>
                    <a:pt x="757" y="301"/>
                  </a:lnTo>
                  <a:lnTo>
                    <a:pt x="755" y="301"/>
                  </a:lnTo>
                  <a:lnTo>
                    <a:pt x="753" y="301"/>
                  </a:lnTo>
                  <a:lnTo>
                    <a:pt x="751" y="301"/>
                  </a:lnTo>
                  <a:lnTo>
                    <a:pt x="753" y="301"/>
                  </a:lnTo>
                  <a:lnTo>
                    <a:pt x="753" y="300"/>
                  </a:lnTo>
                  <a:lnTo>
                    <a:pt x="755" y="300"/>
                  </a:lnTo>
                  <a:lnTo>
                    <a:pt x="757" y="300"/>
                  </a:lnTo>
                  <a:lnTo>
                    <a:pt x="759" y="300"/>
                  </a:lnTo>
                  <a:close/>
                  <a:moveTo>
                    <a:pt x="757" y="300"/>
                  </a:moveTo>
                  <a:lnTo>
                    <a:pt x="755" y="300"/>
                  </a:lnTo>
                  <a:lnTo>
                    <a:pt x="753" y="300"/>
                  </a:lnTo>
                  <a:lnTo>
                    <a:pt x="755" y="300"/>
                  </a:lnTo>
                  <a:lnTo>
                    <a:pt x="757" y="300"/>
                  </a:lnTo>
                  <a:close/>
                  <a:moveTo>
                    <a:pt x="757" y="298"/>
                  </a:moveTo>
                  <a:lnTo>
                    <a:pt x="757" y="300"/>
                  </a:lnTo>
                  <a:lnTo>
                    <a:pt x="755" y="300"/>
                  </a:lnTo>
                  <a:lnTo>
                    <a:pt x="755" y="298"/>
                  </a:lnTo>
                  <a:lnTo>
                    <a:pt x="757" y="298"/>
                  </a:lnTo>
                  <a:close/>
                  <a:moveTo>
                    <a:pt x="809" y="282"/>
                  </a:moveTo>
                  <a:lnTo>
                    <a:pt x="809" y="284"/>
                  </a:lnTo>
                  <a:lnTo>
                    <a:pt x="809" y="286"/>
                  </a:lnTo>
                  <a:lnTo>
                    <a:pt x="807" y="286"/>
                  </a:lnTo>
                  <a:lnTo>
                    <a:pt x="805" y="286"/>
                  </a:lnTo>
                  <a:lnTo>
                    <a:pt x="807" y="286"/>
                  </a:lnTo>
                  <a:lnTo>
                    <a:pt x="805" y="286"/>
                  </a:lnTo>
                  <a:lnTo>
                    <a:pt x="803" y="286"/>
                  </a:lnTo>
                  <a:lnTo>
                    <a:pt x="801" y="286"/>
                  </a:lnTo>
                  <a:lnTo>
                    <a:pt x="801" y="284"/>
                  </a:lnTo>
                  <a:lnTo>
                    <a:pt x="803" y="284"/>
                  </a:lnTo>
                  <a:lnTo>
                    <a:pt x="805" y="284"/>
                  </a:lnTo>
                  <a:lnTo>
                    <a:pt x="807" y="284"/>
                  </a:lnTo>
                  <a:lnTo>
                    <a:pt x="807" y="282"/>
                  </a:lnTo>
                  <a:lnTo>
                    <a:pt x="809" y="282"/>
                  </a:lnTo>
                  <a:close/>
                  <a:moveTo>
                    <a:pt x="813" y="282"/>
                  </a:moveTo>
                  <a:lnTo>
                    <a:pt x="815" y="282"/>
                  </a:lnTo>
                  <a:lnTo>
                    <a:pt x="815" y="284"/>
                  </a:lnTo>
                  <a:lnTo>
                    <a:pt x="815" y="286"/>
                  </a:lnTo>
                  <a:lnTo>
                    <a:pt x="813" y="286"/>
                  </a:lnTo>
                  <a:lnTo>
                    <a:pt x="811" y="286"/>
                  </a:lnTo>
                  <a:lnTo>
                    <a:pt x="809" y="286"/>
                  </a:lnTo>
                  <a:lnTo>
                    <a:pt x="807" y="286"/>
                  </a:lnTo>
                  <a:lnTo>
                    <a:pt x="805" y="286"/>
                  </a:lnTo>
                  <a:lnTo>
                    <a:pt x="807" y="286"/>
                  </a:lnTo>
                  <a:lnTo>
                    <a:pt x="809" y="286"/>
                  </a:lnTo>
                  <a:lnTo>
                    <a:pt x="809" y="284"/>
                  </a:lnTo>
                  <a:lnTo>
                    <a:pt x="811" y="284"/>
                  </a:lnTo>
                  <a:lnTo>
                    <a:pt x="809" y="284"/>
                  </a:lnTo>
                  <a:lnTo>
                    <a:pt x="811" y="284"/>
                  </a:lnTo>
                  <a:lnTo>
                    <a:pt x="813" y="284"/>
                  </a:lnTo>
                  <a:lnTo>
                    <a:pt x="813" y="282"/>
                  </a:lnTo>
                  <a:close/>
                  <a:moveTo>
                    <a:pt x="459" y="278"/>
                  </a:moveTo>
                  <a:lnTo>
                    <a:pt x="461" y="278"/>
                  </a:lnTo>
                  <a:lnTo>
                    <a:pt x="459" y="278"/>
                  </a:lnTo>
                  <a:lnTo>
                    <a:pt x="459" y="280"/>
                  </a:lnTo>
                  <a:lnTo>
                    <a:pt x="461" y="280"/>
                  </a:lnTo>
                  <a:lnTo>
                    <a:pt x="461" y="282"/>
                  </a:lnTo>
                  <a:lnTo>
                    <a:pt x="463" y="282"/>
                  </a:lnTo>
                  <a:lnTo>
                    <a:pt x="461" y="282"/>
                  </a:lnTo>
                  <a:lnTo>
                    <a:pt x="459" y="282"/>
                  </a:lnTo>
                  <a:lnTo>
                    <a:pt x="457" y="282"/>
                  </a:lnTo>
                  <a:lnTo>
                    <a:pt x="457" y="284"/>
                  </a:lnTo>
                  <a:lnTo>
                    <a:pt x="459" y="284"/>
                  </a:lnTo>
                  <a:lnTo>
                    <a:pt x="461" y="284"/>
                  </a:lnTo>
                  <a:lnTo>
                    <a:pt x="459" y="284"/>
                  </a:lnTo>
                  <a:lnTo>
                    <a:pt x="461" y="282"/>
                  </a:lnTo>
                  <a:lnTo>
                    <a:pt x="459" y="282"/>
                  </a:lnTo>
                  <a:lnTo>
                    <a:pt x="461" y="282"/>
                  </a:lnTo>
                  <a:lnTo>
                    <a:pt x="463" y="282"/>
                  </a:lnTo>
                  <a:lnTo>
                    <a:pt x="465" y="282"/>
                  </a:lnTo>
                  <a:lnTo>
                    <a:pt x="467" y="282"/>
                  </a:lnTo>
                  <a:lnTo>
                    <a:pt x="469" y="282"/>
                  </a:lnTo>
                  <a:lnTo>
                    <a:pt x="469" y="284"/>
                  </a:lnTo>
                  <a:lnTo>
                    <a:pt x="469" y="282"/>
                  </a:lnTo>
                  <a:lnTo>
                    <a:pt x="467" y="282"/>
                  </a:lnTo>
                  <a:lnTo>
                    <a:pt x="465" y="282"/>
                  </a:lnTo>
                  <a:lnTo>
                    <a:pt x="463" y="282"/>
                  </a:lnTo>
                  <a:lnTo>
                    <a:pt x="463" y="284"/>
                  </a:lnTo>
                  <a:lnTo>
                    <a:pt x="465" y="284"/>
                  </a:lnTo>
                  <a:lnTo>
                    <a:pt x="467" y="284"/>
                  </a:lnTo>
                  <a:lnTo>
                    <a:pt x="469" y="284"/>
                  </a:lnTo>
                  <a:lnTo>
                    <a:pt x="471" y="284"/>
                  </a:lnTo>
                  <a:lnTo>
                    <a:pt x="473" y="284"/>
                  </a:lnTo>
                  <a:lnTo>
                    <a:pt x="471" y="284"/>
                  </a:lnTo>
                  <a:lnTo>
                    <a:pt x="469" y="284"/>
                  </a:lnTo>
                  <a:lnTo>
                    <a:pt x="469" y="282"/>
                  </a:lnTo>
                  <a:lnTo>
                    <a:pt x="471" y="282"/>
                  </a:lnTo>
                  <a:lnTo>
                    <a:pt x="471" y="284"/>
                  </a:lnTo>
                  <a:lnTo>
                    <a:pt x="473" y="284"/>
                  </a:lnTo>
                  <a:lnTo>
                    <a:pt x="475" y="284"/>
                  </a:lnTo>
                  <a:lnTo>
                    <a:pt x="477" y="284"/>
                  </a:lnTo>
                  <a:lnTo>
                    <a:pt x="479" y="284"/>
                  </a:lnTo>
                  <a:lnTo>
                    <a:pt x="480" y="284"/>
                  </a:lnTo>
                  <a:lnTo>
                    <a:pt x="479" y="284"/>
                  </a:lnTo>
                  <a:lnTo>
                    <a:pt x="477" y="284"/>
                  </a:lnTo>
                  <a:lnTo>
                    <a:pt x="479" y="284"/>
                  </a:lnTo>
                  <a:lnTo>
                    <a:pt x="479" y="286"/>
                  </a:lnTo>
                  <a:lnTo>
                    <a:pt x="480" y="286"/>
                  </a:lnTo>
                  <a:lnTo>
                    <a:pt x="480" y="284"/>
                  </a:lnTo>
                  <a:lnTo>
                    <a:pt x="482" y="284"/>
                  </a:lnTo>
                  <a:lnTo>
                    <a:pt x="484" y="284"/>
                  </a:lnTo>
                  <a:lnTo>
                    <a:pt x="484" y="286"/>
                  </a:lnTo>
                  <a:lnTo>
                    <a:pt x="482" y="286"/>
                  </a:lnTo>
                  <a:lnTo>
                    <a:pt x="482" y="284"/>
                  </a:lnTo>
                  <a:lnTo>
                    <a:pt x="482" y="286"/>
                  </a:lnTo>
                  <a:lnTo>
                    <a:pt x="484" y="286"/>
                  </a:lnTo>
                  <a:lnTo>
                    <a:pt x="486" y="286"/>
                  </a:lnTo>
                  <a:lnTo>
                    <a:pt x="484" y="286"/>
                  </a:lnTo>
                  <a:lnTo>
                    <a:pt x="486" y="286"/>
                  </a:lnTo>
                  <a:lnTo>
                    <a:pt x="486" y="284"/>
                  </a:lnTo>
                  <a:lnTo>
                    <a:pt x="488" y="284"/>
                  </a:lnTo>
                  <a:lnTo>
                    <a:pt x="490" y="284"/>
                  </a:lnTo>
                  <a:lnTo>
                    <a:pt x="492" y="284"/>
                  </a:lnTo>
                  <a:lnTo>
                    <a:pt x="494" y="282"/>
                  </a:lnTo>
                  <a:lnTo>
                    <a:pt x="496" y="282"/>
                  </a:lnTo>
                  <a:lnTo>
                    <a:pt x="498" y="282"/>
                  </a:lnTo>
                  <a:lnTo>
                    <a:pt x="500" y="282"/>
                  </a:lnTo>
                  <a:lnTo>
                    <a:pt x="502" y="282"/>
                  </a:lnTo>
                  <a:lnTo>
                    <a:pt x="502" y="280"/>
                  </a:lnTo>
                  <a:lnTo>
                    <a:pt x="503" y="280"/>
                  </a:lnTo>
                  <a:lnTo>
                    <a:pt x="505" y="280"/>
                  </a:lnTo>
                  <a:lnTo>
                    <a:pt x="507" y="280"/>
                  </a:lnTo>
                  <a:lnTo>
                    <a:pt x="509" y="280"/>
                  </a:lnTo>
                  <a:lnTo>
                    <a:pt x="511" y="280"/>
                  </a:lnTo>
                  <a:lnTo>
                    <a:pt x="513" y="282"/>
                  </a:lnTo>
                  <a:lnTo>
                    <a:pt x="515" y="282"/>
                  </a:lnTo>
                  <a:lnTo>
                    <a:pt x="515" y="284"/>
                  </a:lnTo>
                  <a:lnTo>
                    <a:pt x="517" y="284"/>
                  </a:lnTo>
                  <a:lnTo>
                    <a:pt x="519" y="284"/>
                  </a:lnTo>
                  <a:lnTo>
                    <a:pt x="517" y="284"/>
                  </a:lnTo>
                  <a:lnTo>
                    <a:pt x="519" y="284"/>
                  </a:lnTo>
                  <a:lnTo>
                    <a:pt x="519" y="286"/>
                  </a:lnTo>
                  <a:lnTo>
                    <a:pt x="519" y="288"/>
                  </a:lnTo>
                  <a:lnTo>
                    <a:pt x="517" y="288"/>
                  </a:lnTo>
                  <a:lnTo>
                    <a:pt x="519" y="288"/>
                  </a:lnTo>
                  <a:lnTo>
                    <a:pt x="521" y="288"/>
                  </a:lnTo>
                  <a:lnTo>
                    <a:pt x="523" y="288"/>
                  </a:lnTo>
                  <a:lnTo>
                    <a:pt x="523" y="290"/>
                  </a:lnTo>
                  <a:lnTo>
                    <a:pt x="525" y="290"/>
                  </a:lnTo>
                  <a:lnTo>
                    <a:pt x="527" y="290"/>
                  </a:lnTo>
                  <a:lnTo>
                    <a:pt x="528" y="290"/>
                  </a:lnTo>
                  <a:lnTo>
                    <a:pt x="527" y="290"/>
                  </a:lnTo>
                  <a:lnTo>
                    <a:pt x="525" y="290"/>
                  </a:lnTo>
                  <a:lnTo>
                    <a:pt x="527" y="290"/>
                  </a:lnTo>
                  <a:lnTo>
                    <a:pt x="528" y="290"/>
                  </a:lnTo>
                  <a:lnTo>
                    <a:pt x="530" y="290"/>
                  </a:lnTo>
                  <a:lnTo>
                    <a:pt x="532" y="290"/>
                  </a:lnTo>
                  <a:lnTo>
                    <a:pt x="534" y="290"/>
                  </a:lnTo>
                  <a:lnTo>
                    <a:pt x="534" y="292"/>
                  </a:lnTo>
                  <a:lnTo>
                    <a:pt x="536" y="292"/>
                  </a:lnTo>
                  <a:lnTo>
                    <a:pt x="534" y="292"/>
                  </a:lnTo>
                  <a:lnTo>
                    <a:pt x="536" y="292"/>
                  </a:lnTo>
                  <a:lnTo>
                    <a:pt x="536" y="294"/>
                  </a:lnTo>
                  <a:lnTo>
                    <a:pt x="538" y="294"/>
                  </a:lnTo>
                  <a:lnTo>
                    <a:pt x="536" y="294"/>
                  </a:lnTo>
                  <a:lnTo>
                    <a:pt x="538" y="294"/>
                  </a:lnTo>
                  <a:lnTo>
                    <a:pt x="540" y="294"/>
                  </a:lnTo>
                  <a:lnTo>
                    <a:pt x="542" y="294"/>
                  </a:lnTo>
                  <a:lnTo>
                    <a:pt x="538" y="294"/>
                  </a:lnTo>
                  <a:lnTo>
                    <a:pt x="538" y="292"/>
                  </a:lnTo>
                  <a:lnTo>
                    <a:pt x="536" y="292"/>
                  </a:lnTo>
                  <a:lnTo>
                    <a:pt x="538" y="292"/>
                  </a:lnTo>
                  <a:lnTo>
                    <a:pt x="538" y="294"/>
                  </a:lnTo>
                  <a:lnTo>
                    <a:pt x="540" y="294"/>
                  </a:lnTo>
                  <a:lnTo>
                    <a:pt x="542" y="294"/>
                  </a:lnTo>
                  <a:lnTo>
                    <a:pt x="544" y="294"/>
                  </a:lnTo>
                  <a:lnTo>
                    <a:pt x="546" y="294"/>
                  </a:lnTo>
                  <a:lnTo>
                    <a:pt x="548" y="294"/>
                  </a:lnTo>
                  <a:lnTo>
                    <a:pt x="550" y="296"/>
                  </a:lnTo>
                  <a:lnTo>
                    <a:pt x="551" y="296"/>
                  </a:lnTo>
                  <a:lnTo>
                    <a:pt x="551" y="294"/>
                  </a:lnTo>
                  <a:lnTo>
                    <a:pt x="553" y="294"/>
                  </a:lnTo>
                  <a:lnTo>
                    <a:pt x="551" y="294"/>
                  </a:lnTo>
                  <a:lnTo>
                    <a:pt x="550" y="294"/>
                  </a:lnTo>
                  <a:lnTo>
                    <a:pt x="548" y="294"/>
                  </a:lnTo>
                  <a:lnTo>
                    <a:pt x="546" y="294"/>
                  </a:lnTo>
                  <a:lnTo>
                    <a:pt x="548" y="294"/>
                  </a:lnTo>
                  <a:lnTo>
                    <a:pt x="551" y="294"/>
                  </a:lnTo>
                  <a:lnTo>
                    <a:pt x="553" y="294"/>
                  </a:lnTo>
                  <a:lnTo>
                    <a:pt x="555" y="294"/>
                  </a:lnTo>
                  <a:lnTo>
                    <a:pt x="557" y="294"/>
                  </a:lnTo>
                  <a:lnTo>
                    <a:pt x="559" y="294"/>
                  </a:lnTo>
                  <a:lnTo>
                    <a:pt x="561" y="294"/>
                  </a:lnTo>
                  <a:lnTo>
                    <a:pt x="563" y="294"/>
                  </a:lnTo>
                  <a:lnTo>
                    <a:pt x="565" y="296"/>
                  </a:lnTo>
                  <a:lnTo>
                    <a:pt x="565" y="294"/>
                  </a:lnTo>
                  <a:lnTo>
                    <a:pt x="565" y="296"/>
                  </a:lnTo>
                  <a:lnTo>
                    <a:pt x="567" y="296"/>
                  </a:lnTo>
                  <a:lnTo>
                    <a:pt x="565" y="296"/>
                  </a:lnTo>
                  <a:lnTo>
                    <a:pt x="567" y="296"/>
                  </a:lnTo>
                  <a:lnTo>
                    <a:pt x="565" y="298"/>
                  </a:lnTo>
                  <a:lnTo>
                    <a:pt x="563" y="298"/>
                  </a:lnTo>
                  <a:lnTo>
                    <a:pt x="563" y="300"/>
                  </a:lnTo>
                  <a:lnTo>
                    <a:pt x="561" y="300"/>
                  </a:lnTo>
                  <a:lnTo>
                    <a:pt x="559" y="300"/>
                  </a:lnTo>
                  <a:lnTo>
                    <a:pt x="559" y="301"/>
                  </a:lnTo>
                  <a:lnTo>
                    <a:pt x="557" y="301"/>
                  </a:lnTo>
                  <a:lnTo>
                    <a:pt x="557" y="300"/>
                  </a:lnTo>
                  <a:lnTo>
                    <a:pt x="555" y="300"/>
                  </a:lnTo>
                  <a:lnTo>
                    <a:pt x="553" y="300"/>
                  </a:lnTo>
                  <a:lnTo>
                    <a:pt x="551" y="300"/>
                  </a:lnTo>
                  <a:lnTo>
                    <a:pt x="550" y="300"/>
                  </a:lnTo>
                  <a:lnTo>
                    <a:pt x="548" y="300"/>
                  </a:lnTo>
                  <a:lnTo>
                    <a:pt x="546" y="300"/>
                  </a:lnTo>
                  <a:lnTo>
                    <a:pt x="544" y="300"/>
                  </a:lnTo>
                  <a:lnTo>
                    <a:pt x="542" y="300"/>
                  </a:lnTo>
                  <a:lnTo>
                    <a:pt x="540" y="300"/>
                  </a:lnTo>
                  <a:lnTo>
                    <a:pt x="538" y="301"/>
                  </a:lnTo>
                  <a:lnTo>
                    <a:pt x="536" y="301"/>
                  </a:lnTo>
                  <a:lnTo>
                    <a:pt x="534" y="301"/>
                  </a:lnTo>
                  <a:lnTo>
                    <a:pt x="534" y="303"/>
                  </a:lnTo>
                  <a:lnTo>
                    <a:pt x="532" y="303"/>
                  </a:lnTo>
                  <a:lnTo>
                    <a:pt x="530" y="303"/>
                  </a:lnTo>
                  <a:lnTo>
                    <a:pt x="530" y="305"/>
                  </a:lnTo>
                  <a:lnTo>
                    <a:pt x="530" y="307"/>
                  </a:lnTo>
                  <a:lnTo>
                    <a:pt x="528" y="307"/>
                  </a:lnTo>
                  <a:lnTo>
                    <a:pt x="527" y="307"/>
                  </a:lnTo>
                  <a:lnTo>
                    <a:pt x="527" y="309"/>
                  </a:lnTo>
                  <a:lnTo>
                    <a:pt x="527" y="307"/>
                  </a:lnTo>
                  <a:lnTo>
                    <a:pt x="525" y="307"/>
                  </a:lnTo>
                  <a:lnTo>
                    <a:pt x="523" y="307"/>
                  </a:lnTo>
                  <a:lnTo>
                    <a:pt x="523" y="305"/>
                  </a:lnTo>
                  <a:lnTo>
                    <a:pt x="523" y="303"/>
                  </a:lnTo>
                  <a:lnTo>
                    <a:pt x="521" y="303"/>
                  </a:lnTo>
                  <a:lnTo>
                    <a:pt x="519" y="301"/>
                  </a:lnTo>
                  <a:lnTo>
                    <a:pt x="517" y="301"/>
                  </a:lnTo>
                  <a:lnTo>
                    <a:pt x="515" y="301"/>
                  </a:lnTo>
                  <a:lnTo>
                    <a:pt x="515" y="300"/>
                  </a:lnTo>
                  <a:lnTo>
                    <a:pt x="513" y="300"/>
                  </a:lnTo>
                  <a:lnTo>
                    <a:pt x="511" y="300"/>
                  </a:lnTo>
                  <a:lnTo>
                    <a:pt x="509" y="300"/>
                  </a:lnTo>
                  <a:lnTo>
                    <a:pt x="507" y="300"/>
                  </a:lnTo>
                  <a:lnTo>
                    <a:pt x="505" y="300"/>
                  </a:lnTo>
                  <a:lnTo>
                    <a:pt x="505" y="298"/>
                  </a:lnTo>
                  <a:lnTo>
                    <a:pt x="503" y="298"/>
                  </a:lnTo>
                  <a:lnTo>
                    <a:pt x="503" y="296"/>
                  </a:lnTo>
                  <a:lnTo>
                    <a:pt x="502" y="294"/>
                  </a:lnTo>
                  <a:lnTo>
                    <a:pt x="500" y="294"/>
                  </a:lnTo>
                  <a:lnTo>
                    <a:pt x="498" y="294"/>
                  </a:lnTo>
                  <a:lnTo>
                    <a:pt x="496" y="294"/>
                  </a:lnTo>
                  <a:lnTo>
                    <a:pt x="494" y="292"/>
                  </a:lnTo>
                  <a:lnTo>
                    <a:pt x="492" y="292"/>
                  </a:lnTo>
                  <a:lnTo>
                    <a:pt x="490" y="292"/>
                  </a:lnTo>
                  <a:lnTo>
                    <a:pt x="488" y="292"/>
                  </a:lnTo>
                  <a:lnTo>
                    <a:pt x="486" y="292"/>
                  </a:lnTo>
                  <a:lnTo>
                    <a:pt x="486" y="290"/>
                  </a:lnTo>
                  <a:lnTo>
                    <a:pt x="484" y="290"/>
                  </a:lnTo>
                  <a:lnTo>
                    <a:pt x="482" y="290"/>
                  </a:lnTo>
                  <a:lnTo>
                    <a:pt x="480" y="290"/>
                  </a:lnTo>
                  <a:lnTo>
                    <a:pt x="479" y="290"/>
                  </a:lnTo>
                  <a:lnTo>
                    <a:pt x="477" y="290"/>
                  </a:lnTo>
                  <a:lnTo>
                    <a:pt x="475" y="290"/>
                  </a:lnTo>
                  <a:lnTo>
                    <a:pt x="475" y="292"/>
                  </a:lnTo>
                  <a:lnTo>
                    <a:pt x="473" y="292"/>
                  </a:lnTo>
                  <a:lnTo>
                    <a:pt x="471" y="292"/>
                  </a:lnTo>
                  <a:lnTo>
                    <a:pt x="469" y="292"/>
                  </a:lnTo>
                  <a:lnTo>
                    <a:pt x="469" y="294"/>
                  </a:lnTo>
                  <a:lnTo>
                    <a:pt x="467" y="294"/>
                  </a:lnTo>
                  <a:lnTo>
                    <a:pt x="465" y="294"/>
                  </a:lnTo>
                  <a:lnTo>
                    <a:pt x="463" y="294"/>
                  </a:lnTo>
                  <a:lnTo>
                    <a:pt x="463" y="296"/>
                  </a:lnTo>
                  <a:lnTo>
                    <a:pt x="461" y="296"/>
                  </a:lnTo>
                  <a:lnTo>
                    <a:pt x="461" y="294"/>
                  </a:lnTo>
                  <a:lnTo>
                    <a:pt x="461" y="296"/>
                  </a:lnTo>
                  <a:lnTo>
                    <a:pt x="461" y="294"/>
                  </a:lnTo>
                  <a:lnTo>
                    <a:pt x="459" y="294"/>
                  </a:lnTo>
                  <a:lnTo>
                    <a:pt x="457" y="294"/>
                  </a:lnTo>
                  <a:lnTo>
                    <a:pt x="455" y="294"/>
                  </a:lnTo>
                  <a:lnTo>
                    <a:pt x="454" y="294"/>
                  </a:lnTo>
                  <a:lnTo>
                    <a:pt x="454" y="292"/>
                  </a:lnTo>
                  <a:lnTo>
                    <a:pt x="452" y="292"/>
                  </a:lnTo>
                  <a:lnTo>
                    <a:pt x="450" y="292"/>
                  </a:lnTo>
                  <a:lnTo>
                    <a:pt x="450" y="290"/>
                  </a:lnTo>
                  <a:lnTo>
                    <a:pt x="450" y="288"/>
                  </a:lnTo>
                  <a:lnTo>
                    <a:pt x="450" y="286"/>
                  </a:lnTo>
                  <a:lnTo>
                    <a:pt x="452" y="286"/>
                  </a:lnTo>
                  <a:lnTo>
                    <a:pt x="452" y="284"/>
                  </a:lnTo>
                  <a:lnTo>
                    <a:pt x="454" y="284"/>
                  </a:lnTo>
                  <a:lnTo>
                    <a:pt x="454" y="282"/>
                  </a:lnTo>
                  <a:lnTo>
                    <a:pt x="455" y="282"/>
                  </a:lnTo>
                  <a:lnTo>
                    <a:pt x="455" y="280"/>
                  </a:lnTo>
                  <a:lnTo>
                    <a:pt x="457" y="280"/>
                  </a:lnTo>
                  <a:lnTo>
                    <a:pt x="457" y="278"/>
                  </a:lnTo>
                  <a:lnTo>
                    <a:pt x="457" y="277"/>
                  </a:lnTo>
                  <a:lnTo>
                    <a:pt x="459" y="278"/>
                  </a:lnTo>
                  <a:lnTo>
                    <a:pt x="459" y="277"/>
                  </a:lnTo>
                  <a:lnTo>
                    <a:pt x="459" y="278"/>
                  </a:lnTo>
                  <a:close/>
                  <a:moveTo>
                    <a:pt x="494" y="290"/>
                  </a:moveTo>
                  <a:lnTo>
                    <a:pt x="494" y="288"/>
                  </a:lnTo>
                  <a:lnTo>
                    <a:pt x="494" y="290"/>
                  </a:lnTo>
                  <a:lnTo>
                    <a:pt x="492" y="290"/>
                  </a:lnTo>
                  <a:lnTo>
                    <a:pt x="494" y="290"/>
                  </a:lnTo>
                  <a:lnTo>
                    <a:pt x="494" y="292"/>
                  </a:lnTo>
                  <a:lnTo>
                    <a:pt x="492" y="292"/>
                  </a:lnTo>
                  <a:lnTo>
                    <a:pt x="490" y="292"/>
                  </a:lnTo>
                  <a:lnTo>
                    <a:pt x="488" y="292"/>
                  </a:lnTo>
                  <a:lnTo>
                    <a:pt x="488" y="290"/>
                  </a:lnTo>
                  <a:lnTo>
                    <a:pt x="486" y="290"/>
                  </a:lnTo>
                  <a:lnTo>
                    <a:pt x="484" y="290"/>
                  </a:lnTo>
                  <a:lnTo>
                    <a:pt x="482" y="290"/>
                  </a:lnTo>
                  <a:lnTo>
                    <a:pt x="480" y="290"/>
                  </a:lnTo>
                  <a:lnTo>
                    <a:pt x="479" y="290"/>
                  </a:lnTo>
                  <a:lnTo>
                    <a:pt x="477" y="290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2" y="290"/>
                  </a:lnTo>
                  <a:lnTo>
                    <a:pt x="484" y="290"/>
                  </a:lnTo>
                  <a:lnTo>
                    <a:pt x="486" y="290"/>
                  </a:lnTo>
                  <a:lnTo>
                    <a:pt x="486" y="292"/>
                  </a:lnTo>
                  <a:lnTo>
                    <a:pt x="488" y="292"/>
                  </a:lnTo>
                  <a:lnTo>
                    <a:pt x="490" y="292"/>
                  </a:lnTo>
                  <a:lnTo>
                    <a:pt x="492" y="292"/>
                  </a:lnTo>
                  <a:lnTo>
                    <a:pt x="494" y="292"/>
                  </a:lnTo>
                  <a:lnTo>
                    <a:pt x="496" y="292"/>
                  </a:lnTo>
                  <a:lnTo>
                    <a:pt x="496" y="294"/>
                  </a:lnTo>
                  <a:lnTo>
                    <a:pt x="498" y="294"/>
                  </a:lnTo>
                  <a:lnTo>
                    <a:pt x="498" y="292"/>
                  </a:lnTo>
                  <a:lnTo>
                    <a:pt x="498" y="294"/>
                  </a:lnTo>
                  <a:lnTo>
                    <a:pt x="500" y="294"/>
                  </a:lnTo>
                  <a:lnTo>
                    <a:pt x="502" y="294"/>
                  </a:lnTo>
                  <a:lnTo>
                    <a:pt x="502" y="296"/>
                  </a:lnTo>
                  <a:lnTo>
                    <a:pt x="503" y="296"/>
                  </a:lnTo>
                  <a:lnTo>
                    <a:pt x="505" y="296"/>
                  </a:lnTo>
                  <a:lnTo>
                    <a:pt x="505" y="298"/>
                  </a:lnTo>
                  <a:lnTo>
                    <a:pt x="505" y="300"/>
                  </a:lnTo>
                  <a:lnTo>
                    <a:pt x="507" y="300"/>
                  </a:lnTo>
                  <a:lnTo>
                    <a:pt x="505" y="300"/>
                  </a:lnTo>
                  <a:lnTo>
                    <a:pt x="507" y="300"/>
                  </a:lnTo>
                  <a:lnTo>
                    <a:pt x="507" y="298"/>
                  </a:lnTo>
                  <a:lnTo>
                    <a:pt x="507" y="300"/>
                  </a:lnTo>
                  <a:lnTo>
                    <a:pt x="507" y="298"/>
                  </a:lnTo>
                  <a:lnTo>
                    <a:pt x="507" y="296"/>
                  </a:lnTo>
                  <a:lnTo>
                    <a:pt x="509" y="296"/>
                  </a:lnTo>
                  <a:lnTo>
                    <a:pt x="507" y="296"/>
                  </a:lnTo>
                  <a:lnTo>
                    <a:pt x="505" y="296"/>
                  </a:lnTo>
                  <a:lnTo>
                    <a:pt x="507" y="296"/>
                  </a:lnTo>
                  <a:lnTo>
                    <a:pt x="505" y="296"/>
                  </a:lnTo>
                  <a:lnTo>
                    <a:pt x="503" y="296"/>
                  </a:lnTo>
                  <a:lnTo>
                    <a:pt x="503" y="294"/>
                  </a:lnTo>
                  <a:lnTo>
                    <a:pt x="502" y="294"/>
                  </a:lnTo>
                  <a:lnTo>
                    <a:pt x="500" y="294"/>
                  </a:lnTo>
                  <a:lnTo>
                    <a:pt x="500" y="292"/>
                  </a:lnTo>
                  <a:lnTo>
                    <a:pt x="498" y="292"/>
                  </a:lnTo>
                  <a:lnTo>
                    <a:pt x="496" y="292"/>
                  </a:lnTo>
                  <a:lnTo>
                    <a:pt x="494" y="292"/>
                  </a:lnTo>
                  <a:lnTo>
                    <a:pt x="494" y="290"/>
                  </a:lnTo>
                  <a:lnTo>
                    <a:pt x="496" y="290"/>
                  </a:lnTo>
                  <a:lnTo>
                    <a:pt x="496" y="288"/>
                  </a:lnTo>
                  <a:lnTo>
                    <a:pt x="496" y="290"/>
                  </a:lnTo>
                  <a:lnTo>
                    <a:pt x="496" y="288"/>
                  </a:lnTo>
                  <a:lnTo>
                    <a:pt x="494" y="288"/>
                  </a:lnTo>
                  <a:lnTo>
                    <a:pt x="494" y="290"/>
                  </a:lnTo>
                  <a:close/>
                  <a:moveTo>
                    <a:pt x="563" y="298"/>
                  </a:moveTo>
                  <a:lnTo>
                    <a:pt x="563" y="300"/>
                  </a:lnTo>
                  <a:lnTo>
                    <a:pt x="561" y="300"/>
                  </a:lnTo>
                  <a:lnTo>
                    <a:pt x="563" y="300"/>
                  </a:lnTo>
                  <a:lnTo>
                    <a:pt x="561" y="300"/>
                  </a:lnTo>
                  <a:lnTo>
                    <a:pt x="559" y="300"/>
                  </a:lnTo>
                  <a:lnTo>
                    <a:pt x="557" y="300"/>
                  </a:lnTo>
                  <a:lnTo>
                    <a:pt x="555" y="300"/>
                  </a:lnTo>
                  <a:lnTo>
                    <a:pt x="557" y="300"/>
                  </a:lnTo>
                  <a:lnTo>
                    <a:pt x="557" y="301"/>
                  </a:lnTo>
                  <a:lnTo>
                    <a:pt x="559" y="301"/>
                  </a:lnTo>
                  <a:lnTo>
                    <a:pt x="559" y="300"/>
                  </a:lnTo>
                  <a:lnTo>
                    <a:pt x="561" y="300"/>
                  </a:lnTo>
                  <a:lnTo>
                    <a:pt x="563" y="300"/>
                  </a:lnTo>
                  <a:lnTo>
                    <a:pt x="563" y="298"/>
                  </a:lnTo>
                  <a:lnTo>
                    <a:pt x="565" y="298"/>
                  </a:lnTo>
                  <a:lnTo>
                    <a:pt x="563" y="298"/>
                  </a:lnTo>
                  <a:close/>
                  <a:moveTo>
                    <a:pt x="553" y="300"/>
                  </a:moveTo>
                  <a:lnTo>
                    <a:pt x="551" y="300"/>
                  </a:lnTo>
                  <a:lnTo>
                    <a:pt x="550" y="300"/>
                  </a:lnTo>
                  <a:lnTo>
                    <a:pt x="551" y="300"/>
                  </a:lnTo>
                  <a:lnTo>
                    <a:pt x="553" y="300"/>
                  </a:lnTo>
                  <a:lnTo>
                    <a:pt x="555" y="300"/>
                  </a:lnTo>
                  <a:lnTo>
                    <a:pt x="553" y="300"/>
                  </a:lnTo>
                  <a:close/>
                  <a:moveTo>
                    <a:pt x="546" y="300"/>
                  </a:moveTo>
                  <a:lnTo>
                    <a:pt x="548" y="300"/>
                  </a:lnTo>
                  <a:lnTo>
                    <a:pt x="550" y="300"/>
                  </a:lnTo>
                  <a:lnTo>
                    <a:pt x="548" y="300"/>
                  </a:lnTo>
                  <a:lnTo>
                    <a:pt x="550" y="300"/>
                  </a:lnTo>
                  <a:lnTo>
                    <a:pt x="548" y="300"/>
                  </a:lnTo>
                  <a:lnTo>
                    <a:pt x="546" y="300"/>
                  </a:lnTo>
                  <a:lnTo>
                    <a:pt x="544" y="300"/>
                  </a:lnTo>
                  <a:lnTo>
                    <a:pt x="542" y="300"/>
                  </a:lnTo>
                  <a:lnTo>
                    <a:pt x="540" y="300"/>
                  </a:lnTo>
                  <a:lnTo>
                    <a:pt x="542" y="300"/>
                  </a:lnTo>
                  <a:lnTo>
                    <a:pt x="544" y="300"/>
                  </a:lnTo>
                  <a:lnTo>
                    <a:pt x="542" y="300"/>
                  </a:lnTo>
                  <a:lnTo>
                    <a:pt x="544" y="300"/>
                  </a:lnTo>
                  <a:lnTo>
                    <a:pt x="546" y="300"/>
                  </a:lnTo>
                  <a:close/>
                  <a:moveTo>
                    <a:pt x="882" y="275"/>
                  </a:moveTo>
                  <a:lnTo>
                    <a:pt x="880" y="275"/>
                  </a:lnTo>
                  <a:lnTo>
                    <a:pt x="882" y="275"/>
                  </a:lnTo>
                  <a:close/>
                  <a:moveTo>
                    <a:pt x="880" y="275"/>
                  </a:moveTo>
                  <a:lnTo>
                    <a:pt x="878" y="275"/>
                  </a:lnTo>
                  <a:lnTo>
                    <a:pt x="880" y="275"/>
                  </a:lnTo>
                  <a:close/>
                  <a:moveTo>
                    <a:pt x="880" y="275"/>
                  </a:moveTo>
                  <a:lnTo>
                    <a:pt x="882" y="275"/>
                  </a:lnTo>
                  <a:lnTo>
                    <a:pt x="880" y="275"/>
                  </a:lnTo>
                  <a:close/>
                  <a:moveTo>
                    <a:pt x="880" y="273"/>
                  </a:moveTo>
                  <a:lnTo>
                    <a:pt x="880" y="275"/>
                  </a:lnTo>
                  <a:lnTo>
                    <a:pt x="880" y="273"/>
                  </a:lnTo>
                  <a:close/>
                  <a:moveTo>
                    <a:pt x="863" y="253"/>
                  </a:moveTo>
                  <a:lnTo>
                    <a:pt x="864" y="253"/>
                  </a:lnTo>
                  <a:lnTo>
                    <a:pt x="864" y="255"/>
                  </a:lnTo>
                  <a:lnTo>
                    <a:pt x="866" y="255"/>
                  </a:lnTo>
                  <a:lnTo>
                    <a:pt x="864" y="255"/>
                  </a:lnTo>
                  <a:lnTo>
                    <a:pt x="866" y="255"/>
                  </a:lnTo>
                  <a:lnTo>
                    <a:pt x="864" y="255"/>
                  </a:lnTo>
                  <a:lnTo>
                    <a:pt x="863" y="255"/>
                  </a:lnTo>
                  <a:lnTo>
                    <a:pt x="863" y="253"/>
                  </a:lnTo>
                  <a:close/>
                  <a:moveTo>
                    <a:pt x="864" y="253"/>
                  </a:moveTo>
                  <a:lnTo>
                    <a:pt x="863" y="253"/>
                  </a:lnTo>
                  <a:lnTo>
                    <a:pt x="864" y="253"/>
                  </a:lnTo>
                  <a:close/>
                  <a:moveTo>
                    <a:pt x="864" y="253"/>
                  </a:moveTo>
                  <a:lnTo>
                    <a:pt x="863" y="253"/>
                  </a:lnTo>
                  <a:lnTo>
                    <a:pt x="864" y="253"/>
                  </a:lnTo>
                  <a:close/>
                  <a:moveTo>
                    <a:pt x="680" y="252"/>
                  </a:moveTo>
                  <a:lnTo>
                    <a:pt x="678" y="252"/>
                  </a:lnTo>
                  <a:lnTo>
                    <a:pt x="680" y="252"/>
                  </a:lnTo>
                  <a:close/>
                  <a:moveTo>
                    <a:pt x="801" y="252"/>
                  </a:moveTo>
                  <a:lnTo>
                    <a:pt x="801" y="250"/>
                  </a:lnTo>
                  <a:lnTo>
                    <a:pt x="801" y="252"/>
                  </a:lnTo>
                  <a:close/>
                  <a:moveTo>
                    <a:pt x="749" y="250"/>
                  </a:moveTo>
                  <a:lnTo>
                    <a:pt x="747" y="250"/>
                  </a:lnTo>
                  <a:lnTo>
                    <a:pt x="745" y="250"/>
                  </a:lnTo>
                  <a:lnTo>
                    <a:pt x="744" y="250"/>
                  </a:lnTo>
                  <a:lnTo>
                    <a:pt x="744" y="252"/>
                  </a:lnTo>
                  <a:lnTo>
                    <a:pt x="742" y="252"/>
                  </a:lnTo>
                  <a:lnTo>
                    <a:pt x="740" y="252"/>
                  </a:lnTo>
                  <a:lnTo>
                    <a:pt x="738" y="252"/>
                  </a:lnTo>
                  <a:lnTo>
                    <a:pt x="736" y="252"/>
                  </a:lnTo>
                  <a:lnTo>
                    <a:pt x="738" y="252"/>
                  </a:lnTo>
                  <a:lnTo>
                    <a:pt x="740" y="252"/>
                  </a:lnTo>
                  <a:lnTo>
                    <a:pt x="742" y="252"/>
                  </a:lnTo>
                  <a:lnTo>
                    <a:pt x="744" y="252"/>
                  </a:lnTo>
                  <a:lnTo>
                    <a:pt x="744" y="250"/>
                  </a:lnTo>
                  <a:lnTo>
                    <a:pt x="745" y="250"/>
                  </a:lnTo>
                  <a:lnTo>
                    <a:pt x="747" y="250"/>
                  </a:lnTo>
                  <a:lnTo>
                    <a:pt x="749" y="250"/>
                  </a:lnTo>
                  <a:close/>
                  <a:moveTo>
                    <a:pt x="790" y="248"/>
                  </a:moveTo>
                  <a:lnTo>
                    <a:pt x="792" y="248"/>
                  </a:lnTo>
                  <a:lnTo>
                    <a:pt x="790" y="248"/>
                  </a:lnTo>
                  <a:close/>
                  <a:moveTo>
                    <a:pt x="792" y="248"/>
                  </a:moveTo>
                  <a:lnTo>
                    <a:pt x="790" y="248"/>
                  </a:lnTo>
                  <a:lnTo>
                    <a:pt x="792" y="248"/>
                  </a:lnTo>
                  <a:close/>
                  <a:moveTo>
                    <a:pt x="792" y="248"/>
                  </a:moveTo>
                  <a:lnTo>
                    <a:pt x="793" y="248"/>
                  </a:lnTo>
                  <a:lnTo>
                    <a:pt x="792" y="248"/>
                  </a:lnTo>
                  <a:close/>
                  <a:moveTo>
                    <a:pt x="792" y="246"/>
                  </a:moveTo>
                  <a:lnTo>
                    <a:pt x="793" y="246"/>
                  </a:lnTo>
                  <a:lnTo>
                    <a:pt x="795" y="246"/>
                  </a:lnTo>
                  <a:lnTo>
                    <a:pt x="795" y="248"/>
                  </a:lnTo>
                  <a:lnTo>
                    <a:pt x="793" y="248"/>
                  </a:lnTo>
                  <a:lnTo>
                    <a:pt x="792" y="248"/>
                  </a:lnTo>
                  <a:lnTo>
                    <a:pt x="790" y="248"/>
                  </a:lnTo>
                  <a:lnTo>
                    <a:pt x="788" y="248"/>
                  </a:lnTo>
                  <a:lnTo>
                    <a:pt x="788" y="246"/>
                  </a:lnTo>
                  <a:lnTo>
                    <a:pt x="790" y="246"/>
                  </a:lnTo>
                  <a:lnTo>
                    <a:pt x="792" y="246"/>
                  </a:lnTo>
                  <a:close/>
                  <a:moveTo>
                    <a:pt x="884" y="236"/>
                  </a:moveTo>
                  <a:lnTo>
                    <a:pt x="886" y="236"/>
                  </a:lnTo>
                  <a:lnTo>
                    <a:pt x="884" y="236"/>
                  </a:lnTo>
                  <a:close/>
                  <a:moveTo>
                    <a:pt x="615" y="234"/>
                  </a:moveTo>
                  <a:lnTo>
                    <a:pt x="617" y="234"/>
                  </a:lnTo>
                  <a:lnTo>
                    <a:pt x="615" y="234"/>
                  </a:lnTo>
                  <a:lnTo>
                    <a:pt x="613" y="234"/>
                  </a:lnTo>
                  <a:lnTo>
                    <a:pt x="615" y="234"/>
                  </a:lnTo>
                  <a:close/>
                  <a:moveTo>
                    <a:pt x="598" y="211"/>
                  </a:moveTo>
                  <a:lnTo>
                    <a:pt x="598" y="209"/>
                  </a:lnTo>
                  <a:lnTo>
                    <a:pt x="598" y="211"/>
                  </a:lnTo>
                  <a:close/>
                  <a:moveTo>
                    <a:pt x="594" y="205"/>
                  </a:moveTo>
                  <a:lnTo>
                    <a:pt x="592" y="205"/>
                  </a:lnTo>
                  <a:lnTo>
                    <a:pt x="594" y="205"/>
                  </a:lnTo>
                  <a:close/>
                  <a:moveTo>
                    <a:pt x="638" y="205"/>
                  </a:moveTo>
                  <a:lnTo>
                    <a:pt x="636" y="205"/>
                  </a:lnTo>
                  <a:lnTo>
                    <a:pt x="634" y="205"/>
                  </a:lnTo>
                  <a:lnTo>
                    <a:pt x="636" y="205"/>
                  </a:lnTo>
                  <a:lnTo>
                    <a:pt x="638" y="205"/>
                  </a:lnTo>
                  <a:close/>
                  <a:moveTo>
                    <a:pt x="646" y="204"/>
                  </a:moveTo>
                  <a:lnTo>
                    <a:pt x="644" y="204"/>
                  </a:lnTo>
                  <a:lnTo>
                    <a:pt x="642" y="204"/>
                  </a:lnTo>
                  <a:lnTo>
                    <a:pt x="642" y="205"/>
                  </a:lnTo>
                  <a:lnTo>
                    <a:pt x="640" y="205"/>
                  </a:lnTo>
                  <a:lnTo>
                    <a:pt x="642" y="205"/>
                  </a:lnTo>
                  <a:lnTo>
                    <a:pt x="640" y="205"/>
                  </a:lnTo>
                  <a:lnTo>
                    <a:pt x="638" y="205"/>
                  </a:lnTo>
                  <a:lnTo>
                    <a:pt x="640" y="205"/>
                  </a:lnTo>
                  <a:lnTo>
                    <a:pt x="638" y="205"/>
                  </a:lnTo>
                  <a:lnTo>
                    <a:pt x="640" y="205"/>
                  </a:lnTo>
                  <a:lnTo>
                    <a:pt x="640" y="204"/>
                  </a:lnTo>
                  <a:lnTo>
                    <a:pt x="644" y="204"/>
                  </a:lnTo>
                  <a:lnTo>
                    <a:pt x="646" y="204"/>
                  </a:lnTo>
                  <a:close/>
                  <a:moveTo>
                    <a:pt x="676" y="196"/>
                  </a:moveTo>
                  <a:lnTo>
                    <a:pt x="674" y="196"/>
                  </a:lnTo>
                  <a:lnTo>
                    <a:pt x="672" y="196"/>
                  </a:lnTo>
                  <a:lnTo>
                    <a:pt x="671" y="196"/>
                  </a:lnTo>
                  <a:lnTo>
                    <a:pt x="671" y="198"/>
                  </a:lnTo>
                  <a:lnTo>
                    <a:pt x="669" y="198"/>
                  </a:lnTo>
                  <a:lnTo>
                    <a:pt x="667" y="198"/>
                  </a:lnTo>
                  <a:lnTo>
                    <a:pt x="665" y="198"/>
                  </a:lnTo>
                  <a:lnTo>
                    <a:pt x="665" y="200"/>
                  </a:lnTo>
                  <a:lnTo>
                    <a:pt x="663" y="200"/>
                  </a:lnTo>
                  <a:lnTo>
                    <a:pt x="665" y="200"/>
                  </a:lnTo>
                  <a:lnTo>
                    <a:pt x="663" y="200"/>
                  </a:lnTo>
                  <a:lnTo>
                    <a:pt x="661" y="200"/>
                  </a:lnTo>
                  <a:lnTo>
                    <a:pt x="659" y="200"/>
                  </a:lnTo>
                  <a:lnTo>
                    <a:pt x="661" y="200"/>
                  </a:lnTo>
                  <a:lnTo>
                    <a:pt x="663" y="200"/>
                  </a:lnTo>
                  <a:lnTo>
                    <a:pt x="663" y="198"/>
                  </a:lnTo>
                  <a:lnTo>
                    <a:pt x="667" y="198"/>
                  </a:lnTo>
                  <a:lnTo>
                    <a:pt x="671" y="196"/>
                  </a:lnTo>
                  <a:lnTo>
                    <a:pt x="672" y="196"/>
                  </a:lnTo>
                  <a:lnTo>
                    <a:pt x="674" y="196"/>
                  </a:lnTo>
                  <a:lnTo>
                    <a:pt x="676" y="196"/>
                  </a:lnTo>
                  <a:lnTo>
                    <a:pt x="678" y="196"/>
                  </a:lnTo>
                  <a:lnTo>
                    <a:pt x="676" y="196"/>
                  </a:lnTo>
                  <a:close/>
                  <a:moveTo>
                    <a:pt x="868" y="196"/>
                  </a:moveTo>
                  <a:lnTo>
                    <a:pt x="870" y="194"/>
                  </a:lnTo>
                  <a:lnTo>
                    <a:pt x="870" y="196"/>
                  </a:lnTo>
                  <a:lnTo>
                    <a:pt x="868" y="196"/>
                  </a:lnTo>
                  <a:close/>
                  <a:moveTo>
                    <a:pt x="870" y="194"/>
                  </a:moveTo>
                  <a:lnTo>
                    <a:pt x="872" y="194"/>
                  </a:lnTo>
                  <a:lnTo>
                    <a:pt x="870" y="196"/>
                  </a:lnTo>
                  <a:lnTo>
                    <a:pt x="870" y="194"/>
                  </a:lnTo>
                  <a:close/>
                  <a:moveTo>
                    <a:pt x="795" y="194"/>
                  </a:moveTo>
                  <a:lnTo>
                    <a:pt x="797" y="194"/>
                  </a:lnTo>
                  <a:lnTo>
                    <a:pt x="795" y="194"/>
                  </a:lnTo>
                  <a:close/>
                  <a:moveTo>
                    <a:pt x="678" y="196"/>
                  </a:moveTo>
                  <a:lnTo>
                    <a:pt x="678" y="194"/>
                  </a:lnTo>
                  <a:lnTo>
                    <a:pt x="680" y="194"/>
                  </a:lnTo>
                  <a:lnTo>
                    <a:pt x="682" y="194"/>
                  </a:lnTo>
                  <a:lnTo>
                    <a:pt x="684" y="194"/>
                  </a:lnTo>
                  <a:lnTo>
                    <a:pt x="682" y="194"/>
                  </a:lnTo>
                  <a:lnTo>
                    <a:pt x="680" y="194"/>
                  </a:lnTo>
                  <a:lnTo>
                    <a:pt x="678" y="194"/>
                  </a:lnTo>
                  <a:lnTo>
                    <a:pt x="678" y="196"/>
                  </a:lnTo>
                  <a:close/>
                  <a:moveTo>
                    <a:pt x="897" y="192"/>
                  </a:moveTo>
                  <a:lnTo>
                    <a:pt x="895" y="192"/>
                  </a:lnTo>
                  <a:lnTo>
                    <a:pt x="897" y="192"/>
                  </a:lnTo>
                  <a:lnTo>
                    <a:pt x="899" y="192"/>
                  </a:lnTo>
                  <a:lnTo>
                    <a:pt x="897" y="192"/>
                  </a:lnTo>
                  <a:close/>
                  <a:moveTo>
                    <a:pt x="897" y="192"/>
                  </a:moveTo>
                  <a:lnTo>
                    <a:pt x="899" y="192"/>
                  </a:lnTo>
                  <a:lnTo>
                    <a:pt x="897" y="192"/>
                  </a:lnTo>
                  <a:close/>
                  <a:moveTo>
                    <a:pt x="899" y="192"/>
                  </a:moveTo>
                  <a:lnTo>
                    <a:pt x="901" y="192"/>
                  </a:lnTo>
                  <a:lnTo>
                    <a:pt x="899" y="192"/>
                  </a:lnTo>
                  <a:lnTo>
                    <a:pt x="901" y="192"/>
                  </a:lnTo>
                  <a:lnTo>
                    <a:pt x="899" y="192"/>
                  </a:lnTo>
                  <a:close/>
                  <a:moveTo>
                    <a:pt x="897" y="192"/>
                  </a:moveTo>
                  <a:lnTo>
                    <a:pt x="897" y="190"/>
                  </a:lnTo>
                  <a:lnTo>
                    <a:pt x="899" y="190"/>
                  </a:lnTo>
                  <a:lnTo>
                    <a:pt x="899" y="192"/>
                  </a:lnTo>
                  <a:lnTo>
                    <a:pt x="897" y="192"/>
                  </a:lnTo>
                  <a:close/>
                  <a:moveTo>
                    <a:pt x="901" y="190"/>
                  </a:moveTo>
                  <a:lnTo>
                    <a:pt x="899" y="190"/>
                  </a:lnTo>
                  <a:lnTo>
                    <a:pt x="899" y="192"/>
                  </a:lnTo>
                  <a:lnTo>
                    <a:pt x="899" y="190"/>
                  </a:lnTo>
                  <a:lnTo>
                    <a:pt x="901" y="190"/>
                  </a:lnTo>
                  <a:close/>
                  <a:moveTo>
                    <a:pt x="903" y="190"/>
                  </a:moveTo>
                  <a:lnTo>
                    <a:pt x="901" y="190"/>
                  </a:lnTo>
                  <a:lnTo>
                    <a:pt x="903" y="190"/>
                  </a:lnTo>
                  <a:close/>
                  <a:moveTo>
                    <a:pt x="903" y="190"/>
                  </a:moveTo>
                  <a:lnTo>
                    <a:pt x="903" y="188"/>
                  </a:lnTo>
                  <a:lnTo>
                    <a:pt x="903" y="190"/>
                  </a:lnTo>
                  <a:close/>
                  <a:moveTo>
                    <a:pt x="703" y="190"/>
                  </a:moveTo>
                  <a:lnTo>
                    <a:pt x="701" y="190"/>
                  </a:lnTo>
                  <a:lnTo>
                    <a:pt x="699" y="190"/>
                  </a:lnTo>
                  <a:lnTo>
                    <a:pt x="697" y="190"/>
                  </a:lnTo>
                  <a:lnTo>
                    <a:pt x="696" y="190"/>
                  </a:lnTo>
                  <a:lnTo>
                    <a:pt x="694" y="190"/>
                  </a:lnTo>
                  <a:lnTo>
                    <a:pt x="694" y="192"/>
                  </a:lnTo>
                  <a:lnTo>
                    <a:pt x="692" y="192"/>
                  </a:lnTo>
                  <a:lnTo>
                    <a:pt x="690" y="192"/>
                  </a:lnTo>
                  <a:lnTo>
                    <a:pt x="688" y="192"/>
                  </a:lnTo>
                  <a:lnTo>
                    <a:pt x="686" y="192"/>
                  </a:lnTo>
                  <a:lnTo>
                    <a:pt x="686" y="194"/>
                  </a:lnTo>
                  <a:lnTo>
                    <a:pt x="684" y="194"/>
                  </a:lnTo>
                  <a:lnTo>
                    <a:pt x="688" y="192"/>
                  </a:lnTo>
                  <a:lnTo>
                    <a:pt x="690" y="192"/>
                  </a:lnTo>
                  <a:lnTo>
                    <a:pt x="692" y="190"/>
                  </a:lnTo>
                  <a:lnTo>
                    <a:pt x="694" y="190"/>
                  </a:lnTo>
                  <a:lnTo>
                    <a:pt x="696" y="190"/>
                  </a:lnTo>
                  <a:lnTo>
                    <a:pt x="697" y="190"/>
                  </a:lnTo>
                  <a:lnTo>
                    <a:pt x="699" y="190"/>
                  </a:lnTo>
                  <a:lnTo>
                    <a:pt x="701" y="190"/>
                  </a:lnTo>
                  <a:lnTo>
                    <a:pt x="701" y="188"/>
                  </a:lnTo>
                  <a:lnTo>
                    <a:pt x="703" y="188"/>
                  </a:lnTo>
                  <a:lnTo>
                    <a:pt x="705" y="188"/>
                  </a:lnTo>
                  <a:lnTo>
                    <a:pt x="703" y="188"/>
                  </a:lnTo>
                  <a:lnTo>
                    <a:pt x="703" y="190"/>
                  </a:lnTo>
                  <a:close/>
                  <a:moveTo>
                    <a:pt x="901" y="188"/>
                  </a:moveTo>
                  <a:lnTo>
                    <a:pt x="899" y="188"/>
                  </a:lnTo>
                  <a:lnTo>
                    <a:pt x="901" y="188"/>
                  </a:lnTo>
                  <a:close/>
                  <a:moveTo>
                    <a:pt x="872" y="188"/>
                  </a:moveTo>
                  <a:lnTo>
                    <a:pt x="870" y="188"/>
                  </a:lnTo>
                  <a:lnTo>
                    <a:pt x="872" y="188"/>
                  </a:lnTo>
                  <a:close/>
                  <a:moveTo>
                    <a:pt x="711" y="186"/>
                  </a:moveTo>
                  <a:lnTo>
                    <a:pt x="711" y="188"/>
                  </a:lnTo>
                  <a:lnTo>
                    <a:pt x="709" y="188"/>
                  </a:lnTo>
                  <a:lnTo>
                    <a:pt x="707" y="188"/>
                  </a:lnTo>
                  <a:lnTo>
                    <a:pt x="705" y="188"/>
                  </a:lnTo>
                  <a:lnTo>
                    <a:pt x="707" y="188"/>
                  </a:lnTo>
                  <a:lnTo>
                    <a:pt x="709" y="188"/>
                  </a:lnTo>
                  <a:lnTo>
                    <a:pt x="709" y="186"/>
                  </a:lnTo>
                  <a:lnTo>
                    <a:pt x="711" y="186"/>
                  </a:lnTo>
                  <a:close/>
                  <a:moveTo>
                    <a:pt x="717" y="186"/>
                  </a:moveTo>
                  <a:lnTo>
                    <a:pt x="715" y="186"/>
                  </a:lnTo>
                  <a:lnTo>
                    <a:pt x="713" y="186"/>
                  </a:lnTo>
                  <a:lnTo>
                    <a:pt x="713" y="188"/>
                  </a:lnTo>
                  <a:lnTo>
                    <a:pt x="713" y="186"/>
                  </a:lnTo>
                  <a:lnTo>
                    <a:pt x="711" y="186"/>
                  </a:lnTo>
                  <a:lnTo>
                    <a:pt x="713" y="186"/>
                  </a:lnTo>
                  <a:lnTo>
                    <a:pt x="713" y="188"/>
                  </a:lnTo>
                  <a:lnTo>
                    <a:pt x="711" y="188"/>
                  </a:lnTo>
                  <a:lnTo>
                    <a:pt x="711" y="186"/>
                  </a:lnTo>
                  <a:lnTo>
                    <a:pt x="713" y="186"/>
                  </a:lnTo>
                  <a:lnTo>
                    <a:pt x="715" y="186"/>
                  </a:lnTo>
                  <a:lnTo>
                    <a:pt x="717" y="186"/>
                  </a:lnTo>
                  <a:lnTo>
                    <a:pt x="717" y="184"/>
                  </a:lnTo>
                  <a:lnTo>
                    <a:pt x="719" y="184"/>
                  </a:lnTo>
                  <a:lnTo>
                    <a:pt x="720" y="184"/>
                  </a:lnTo>
                  <a:lnTo>
                    <a:pt x="719" y="184"/>
                  </a:lnTo>
                  <a:lnTo>
                    <a:pt x="719" y="186"/>
                  </a:lnTo>
                  <a:lnTo>
                    <a:pt x="717" y="186"/>
                  </a:lnTo>
                  <a:close/>
                  <a:moveTo>
                    <a:pt x="734" y="182"/>
                  </a:moveTo>
                  <a:lnTo>
                    <a:pt x="732" y="182"/>
                  </a:lnTo>
                  <a:lnTo>
                    <a:pt x="730" y="182"/>
                  </a:lnTo>
                  <a:lnTo>
                    <a:pt x="728" y="182"/>
                  </a:lnTo>
                  <a:lnTo>
                    <a:pt x="728" y="184"/>
                  </a:lnTo>
                  <a:lnTo>
                    <a:pt x="728" y="182"/>
                  </a:lnTo>
                  <a:lnTo>
                    <a:pt x="728" y="184"/>
                  </a:lnTo>
                  <a:lnTo>
                    <a:pt x="726" y="184"/>
                  </a:lnTo>
                  <a:lnTo>
                    <a:pt x="724" y="184"/>
                  </a:lnTo>
                  <a:lnTo>
                    <a:pt x="722" y="184"/>
                  </a:lnTo>
                  <a:lnTo>
                    <a:pt x="720" y="184"/>
                  </a:lnTo>
                  <a:lnTo>
                    <a:pt x="722" y="184"/>
                  </a:lnTo>
                  <a:lnTo>
                    <a:pt x="724" y="184"/>
                  </a:lnTo>
                  <a:lnTo>
                    <a:pt x="726" y="184"/>
                  </a:lnTo>
                  <a:lnTo>
                    <a:pt x="726" y="182"/>
                  </a:lnTo>
                  <a:lnTo>
                    <a:pt x="728" y="182"/>
                  </a:lnTo>
                  <a:lnTo>
                    <a:pt x="730" y="182"/>
                  </a:lnTo>
                  <a:lnTo>
                    <a:pt x="732" y="182"/>
                  </a:lnTo>
                  <a:lnTo>
                    <a:pt x="734" y="182"/>
                  </a:lnTo>
                  <a:close/>
                  <a:moveTo>
                    <a:pt x="937" y="179"/>
                  </a:moveTo>
                  <a:lnTo>
                    <a:pt x="936" y="179"/>
                  </a:lnTo>
                  <a:lnTo>
                    <a:pt x="937" y="179"/>
                  </a:lnTo>
                  <a:close/>
                  <a:moveTo>
                    <a:pt x="765" y="177"/>
                  </a:moveTo>
                  <a:lnTo>
                    <a:pt x="763" y="177"/>
                  </a:lnTo>
                  <a:lnTo>
                    <a:pt x="763" y="179"/>
                  </a:lnTo>
                  <a:lnTo>
                    <a:pt x="761" y="179"/>
                  </a:lnTo>
                  <a:lnTo>
                    <a:pt x="759" y="179"/>
                  </a:lnTo>
                  <a:lnTo>
                    <a:pt x="757" y="179"/>
                  </a:lnTo>
                  <a:lnTo>
                    <a:pt x="755" y="179"/>
                  </a:lnTo>
                  <a:lnTo>
                    <a:pt x="753" y="179"/>
                  </a:lnTo>
                  <a:lnTo>
                    <a:pt x="751" y="179"/>
                  </a:lnTo>
                  <a:lnTo>
                    <a:pt x="751" y="181"/>
                  </a:lnTo>
                  <a:lnTo>
                    <a:pt x="749" y="181"/>
                  </a:lnTo>
                  <a:lnTo>
                    <a:pt x="747" y="181"/>
                  </a:lnTo>
                  <a:lnTo>
                    <a:pt x="745" y="181"/>
                  </a:lnTo>
                  <a:lnTo>
                    <a:pt x="744" y="181"/>
                  </a:lnTo>
                  <a:lnTo>
                    <a:pt x="742" y="181"/>
                  </a:lnTo>
                  <a:lnTo>
                    <a:pt x="740" y="181"/>
                  </a:lnTo>
                  <a:lnTo>
                    <a:pt x="738" y="182"/>
                  </a:lnTo>
                  <a:lnTo>
                    <a:pt x="738" y="181"/>
                  </a:lnTo>
                  <a:lnTo>
                    <a:pt x="738" y="182"/>
                  </a:lnTo>
                  <a:lnTo>
                    <a:pt x="736" y="182"/>
                  </a:lnTo>
                  <a:lnTo>
                    <a:pt x="734" y="182"/>
                  </a:lnTo>
                  <a:lnTo>
                    <a:pt x="736" y="182"/>
                  </a:lnTo>
                  <a:lnTo>
                    <a:pt x="736" y="181"/>
                  </a:lnTo>
                  <a:lnTo>
                    <a:pt x="738" y="181"/>
                  </a:lnTo>
                  <a:lnTo>
                    <a:pt x="740" y="181"/>
                  </a:lnTo>
                  <a:lnTo>
                    <a:pt x="742" y="181"/>
                  </a:lnTo>
                  <a:lnTo>
                    <a:pt x="744" y="181"/>
                  </a:lnTo>
                  <a:lnTo>
                    <a:pt x="745" y="181"/>
                  </a:lnTo>
                  <a:lnTo>
                    <a:pt x="747" y="181"/>
                  </a:lnTo>
                  <a:lnTo>
                    <a:pt x="747" y="179"/>
                  </a:lnTo>
                  <a:lnTo>
                    <a:pt x="749" y="179"/>
                  </a:lnTo>
                  <a:lnTo>
                    <a:pt x="751" y="179"/>
                  </a:lnTo>
                  <a:lnTo>
                    <a:pt x="753" y="179"/>
                  </a:lnTo>
                  <a:lnTo>
                    <a:pt x="755" y="179"/>
                  </a:lnTo>
                  <a:lnTo>
                    <a:pt x="757" y="179"/>
                  </a:lnTo>
                  <a:lnTo>
                    <a:pt x="759" y="179"/>
                  </a:lnTo>
                  <a:lnTo>
                    <a:pt x="761" y="177"/>
                  </a:lnTo>
                  <a:lnTo>
                    <a:pt x="763" y="177"/>
                  </a:lnTo>
                  <a:lnTo>
                    <a:pt x="765" y="177"/>
                  </a:lnTo>
                  <a:close/>
                  <a:moveTo>
                    <a:pt x="899" y="177"/>
                  </a:moveTo>
                  <a:lnTo>
                    <a:pt x="897" y="177"/>
                  </a:lnTo>
                  <a:lnTo>
                    <a:pt x="899" y="177"/>
                  </a:lnTo>
                  <a:close/>
                  <a:moveTo>
                    <a:pt x="891" y="177"/>
                  </a:moveTo>
                  <a:lnTo>
                    <a:pt x="889" y="177"/>
                  </a:lnTo>
                  <a:lnTo>
                    <a:pt x="888" y="177"/>
                  </a:lnTo>
                  <a:lnTo>
                    <a:pt x="886" y="177"/>
                  </a:lnTo>
                  <a:lnTo>
                    <a:pt x="888" y="177"/>
                  </a:lnTo>
                  <a:lnTo>
                    <a:pt x="889" y="177"/>
                  </a:lnTo>
                  <a:lnTo>
                    <a:pt x="891" y="177"/>
                  </a:lnTo>
                  <a:close/>
                  <a:moveTo>
                    <a:pt x="805" y="175"/>
                  </a:moveTo>
                  <a:lnTo>
                    <a:pt x="805" y="177"/>
                  </a:lnTo>
                  <a:lnTo>
                    <a:pt x="807" y="177"/>
                  </a:lnTo>
                  <a:lnTo>
                    <a:pt x="805" y="177"/>
                  </a:lnTo>
                  <a:lnTo>
                    <a:pt x="803" y="177"/>
                  </a:lnTo>
                  <a:lnTo>
                    <a:pt x="801" y="177"/>
                  </a:lnTo>
                  <a:lnTo>
                    <a:pt x="799" y="177"/>
                  </a:lnTo>
                  <a:lnTo>
                    <a:pt x="799" y="175"/>
                  </a:lnTo>
                  <a:lnTo>
                    <a:pt x="797" y="175"/>
                  </a:lnTo>
                  <a:lnTo>
                    <a:pt x="799" y="175"/>
                  </a:lnTo>
                  <a:lnTo>
                    <a:pt x="801" y="175"/>
                  </a:lnTo>
                  <a:lnTo>
                    <a:pt x="803" y="175"/>
                  </a:lnTo>
                  <a:lnTo>
                    <a:pt x="805" y="175"/>
                  </a:lnTo>
                  <a:close/>
                  <a:moveTo>
                    <a:pt x="795" y="175"/>
                  </a:moveTo>
                  <a:lnTo>
                    <a:pt x="797" y="175"/>
                  </a:lnTo>
                  <a:lnTo>
                    <a:pt x="797" y="177"/>
                  </a:lnTo>
                  <a:lnTo>
                    <a:pt x="795" y="177"/>
                  </a:lnTo>
                  <a:lnTo>
                    <a:pt x="797" y="177"/>
                  </a:lnTo>
                  <a:lnTo>
                    <a:pt x="795" y="175"/>
                  </a:lnTo>
                  <a:lnTo>
                    <a:pt x="795" y="177"/>
                  </a:lnTo>
                  <a:lnTo>
                    <a:pt x="795" y="175"/>
                  </a:lnTo>
                  <a:lnTo>
                    <a:pt x="793" y="175"/>
                  </a:lnTo>
                  <a:lnTo>
                    <a:pt x="795" y="175"/>
                  </a:lnTo>
                  <a:close/>
                  <a:moveTo>
                    <a:pt x="936" y="175"/>
                  </a:moveTo>
                  <a:lnTo>
                    <a:pt x="934" y="175"/>
                  </a:lnTo>
                  <a:lnTo>
                    <a:pt x="936" y="175"/>
                  </a:lnTo>
                  <a:close/>
                  <a:moveTo>
                    <a:pt x="951" y="173"/>
                  </a:moveTo>
                  <a:lnTo>
                    <a:pt x="953" y="173"/>
                  </a:lnTo>
                  <a:lnTo>
                    <a:pt x="951" y="173"/>
                  </a:lnTo>
                  <a:lnTo>
                    <a:pt x="949" y="173"/>
                  </a:lnTo>
                  <a:lnTo>
                    <a:pt x="951" y="173"/>
                  </a:lnTo>
                  <a:close/>
                  <a:moveTo>
                    <a:pt x="861" y="171"/>
                  </a:moveTo>
                  <a:lnTo>
                    <a:pt x="859" y="171"/>
                  </a:lnTo>
                  <a:lnTo>
                    <a:pt x="861" y="171"/>
                  </a:lnTo>
                  <a:close/>
                  <a:moveTo>
                    <a:pt x="853" y="163"/>
                  </a:moveTo>
                  <a:lnTo>
                    <a:pt x="851" y="163"/>
                  </a:lnTo>
                  <a:lnTo>
                    <a:pt x="853" y="163"/>
                  </a:lnTo>
                  <a:close/>
                  <a:moveTo>
                    <a:pt x="886" y="161"/>
                  </a:moveTo>
                  <a:lnTo>
                    <a:pt x="888" y="161"/>
                  </a:lnTo>
                  <a:lnTo>
                    <a:pt x="886" y="161"/>
                  </a:lnTo>
                  <a:close/>
                  <a:moveTo>
                    <a:pt x="888" y="161"/>
                  </a:moveTo>
                  <a:lnTo>
                    <a:pt x="886" y="161"/>
                  </a:lnTo>
                  <a:lnTo>
                    <a:pt x="888" y="161"/>
                  </a:lnTo>
                  <a:close/>
                  <a:moveTo>
                    <a:pt x="851" y="159"/>
                  </a:moveTo>
                  <a:lnTo>
                    <a:pt x="853" y="159"/>
                  </a:lnTo>
                  <a:lnTo>
                    <a:pt x="851" y="159"/>
                  </a:lnTo>
                  <a:close/>
                  <a:moveTo>
                    <a:pt x="845" y="159"/>
                  </a:moveTo>
                  <a:lnTo>
                    <a:pt x="843" y="159"/>
                  </a:lnTo>
                  <a:lnTo>
                    <a:pt x="845" y="159"/>
                  </a:lnTo>
                  <a:close/>
                  <a:moveTo>
                    <a:pt x="857" y="159"/>
                  </a:moveTo>
                  <a:lnTo>
                    <a:pt x="859" y="159"/>
                  </a:lnTo>
                  <a:lnTo>
                    <a:pt x="857" y="159"/>
                  </a:lnTo>
                  <a:close/>
                  <a:moveTo>
                    <a:pt x="790" y="134"/>
                  </a:moveTo>
                  <a:lnTo>
                    <a:pt x="792" y="134"/>
                  </a:lnTo>
                  <a:lnTo>
                    <a:pt x="790" y="134"/>
                  </a:lnTo>
                  <a:close/>
                  <a:moveTo>
                    <a:pt x="784" y="133"/>
                  </a:moveTo>
                  <a:lnTo>
                    <a:pt x="786" y="133"/>
                  </a:lnTo>
                  <a:lnTo>
                    <a:pt x="788" y="133"/>
                  </a:lnTo>
                  <a:lnTo>
                    <a:pt x="788" y="134"/>
                  </a:lnTo>
                  <a:lnTo>
                    <a:pt x="786" y="133"/>
                  </a:lnTo>
                  <a:lnTo>
                    <a:pt x="784" y="133"/>
                  </a:lnTo>
                  <a:close/>
                  <a:moveTo>
                    <a:pt x="726" y="109"/>
                  </a:moveTo>
                  <a:lnTo>
                    <a:pt x="728" y="109"/>
                  </a:lnTo>
                  <a:lnTo>
                    <a:pt x="730" y="109"/>
                  </a:lnTo>
                  <a:lnTo>
                    <a:pt x="728" y="109"/>
                  </a:lnTo>
                  <a:lnTo>
                    <a:pt x="730" y="111"/>
                  </a:lnTo>
                  <a:lnTo>
                    <a:pt x="732" y="111"/>
                  </a:lnTo>
                  <a:lnTo>
                    <a:pt x="730" y="111"/>
                  </a:lnTo>
                  <a:lnTo>
                    <a:pt x="728" y="111"/>
                  </a:lnTo>
                  <a:lnTo>
                    <a:pt x="726" y="111"/>
                  </a:lnTo>
                  <a:lnTo>
                    <a:pt x="726" y="109"/>
                  </a:lnTo>
                  <a:lnTo>
                    <a:pt x="724" y="109"/>
                  </a:lnTo>
                  <a:lnTo>
                    <a:pt x="726" y="109"/>
                  </a:lnTo>
                  <a:close/>
                  <a:moveTo>
                    <a:pt x="866" y="71"/>
                  </a:moveTo>
                  <a:lnTo>
                    <a:pt x="864" y="71"/>
                  </a:lnTo>
                  <a:lnTo>
                    <a:pt x="864" y="73"/>
                  </a:lnTo>
                  <a:lnTo>
                    <a:pt x="864" y="71"/>
                  </a:lnTo>
                  <a:lnTo>
                    <a:pt x="866" y="71"/>
                  </a:lnTo>
                  <a:close/>
                  <a:moveTo>
                    <a:pt x="864" y="71"/>
                  </a:moveTo>
                  <a:lnTo>
                    <a:pt x="866" y="71"/>
                  </a:lnTo>
                  <a:lnTo>
                    <a:pt x="864" y="71"/>
                  </a:lnTo>
                  <a:lnTo>
                    <a:pt x="866" y="71"/>
                  </a:lnTo>
                  <a:lnTo>
                    <a:pt x="864" y="71"/>
                  </a:lnTo>
                  <a:close/>
                  <a:moveTo>
                    <a:pt x="866" y="71"/>
                  </a:moveTo>
                  <a:lnTo>
                    <a:pt x="864" y="71"/>
                  </a:lnTo>
                  <a:lnTo>
                    <a:pt x="866" y="69"/>
                  </a:lnTo>
                  <a:lnTo>
                    <a:pt x="866" y="67"/>
                  </a:lnTo>
                  <a:lnTo>
                    <a:pt x="866" y="65"/>
                  </a:lnTo>
                  <a:lnTo>
                    <a:pt x="868" y="65"/>
                  </a:lnTo>
                  <a:lnTo>
                    <a:pt x="868" y="63"/>
                  </a:lnTo>
                  <a:lnTo>
                    <a:pt x="870" y="63"/>
                  </a:lnTo>
                  <a:lnTo>
                    <a:pt x="868" y="63"/>
                  </a:lnTo>
                  <a:lnTo>
                    <a:pt x="868" y="65"/>
                  </a:lnTo>
                  <a:lnTo>
                    <a:pt x="866" y="65"/>
                  </a:lnTo>
                  <a:lnTo>
                    <a:pt x="866" y="67"/>
                  </a:lnTo>
                  <a:lnTo>
                    <a:pt x="866" y="69"/>
                  </a:lnTo>
                  <a:lnTo>
                    <a:pt x="866" y="71"/>
                  </a:lnTo>
                  <a:lnTo>
                    <a:pt x="864" y="71"/>
                  </a:lnTo>
                  <a:lnTo>
                    <a:pt x="866" y="71"/>
                  </a:lnTo>
                  <a:close/>
                  <a:moveTo>
                    <a:pt x="878" y="60"/>
                  </a:moveTo>
                  <a:lnTo>
                    <a:pt x="878" y="58"/>
                  </a:lnTo>
                  <a:lnTo>
                    <a:pt x="878" y="60"/>
                  </a:lnTo>
                  <a:close/>
                  <a:moveTo>
                    <a:pt x="1702" y="62"/>
                  </a:moveTo>
                  <a:lnTo>
                    <a:pt x="1704" y="62"/>
                  </a:lnTo>
                  <a:lnTo>
                    <a:pt x="1704" y="63"/>
                  </a:lnTo>
                  <a:lnTo>
                    <a:pt x="1704" y="62"/>
                  </a:lnTo>
                  <a:lnTo>
                    <a:pt x="1702" y="62"/>
                  </a:lnTo>
                  <a:lnTo>
                    <a:pt x="1700" y="62"/>
                  </a:lnTo>
                  <a:lnTo>
                    <a:pt x="1698" y="62"/>
                  </a:lnTo>
                  <a:lnTo>
                    <a:pt x="1696" y="60"/>
                  </a:lnTo>
                  <a:lnTo>
                    <a:pt x="1694" y="60"/>
                  </a:lnTo>
                  <a:lnTo>
                    <a:pt x="1692" y="60"/>
                  </a:lnTo>
                  <a:lnTo>
                    <a:pt x="1690" y="60"/>
                  </a:lnTo>
                  <a:lnTo>
                    <a:pt x="1690" y="58"/>
                  </a:lnTo>
                  <a:lnTo>
                    <a:pt x="1688" y="58"/>
                  </a:lnTo>
                  <a:lnTo>
                    <a:pt x="1686" y="58"/>
                  </a:lnTo>
                  <a:lnTo>
                    <a:pt x="1688" y="58"/>
                  </a:lnTo>
                  <a:lnTo>
                    <a:pt x="1690" y="58"/>
                  </a:lnTo>
                  <a:lnTo>
                    <a:pt x="1692" y="60"/>
                  </a:lnTo>
                  <a:lnTo>
                    <a:pt x="1694" y="60"/>
                  </a:lnTo>
                  <a:lnTo>
                    <a:pt x="1696" y="60"/>
                  </a:lnTo>
                  <a:lnTo>
                    <a:pt x="1698" y="60"/>
                  </a:lnTo>
                  <a:lnTo>
                    <a:pt x="1698" y="62"/>
                  </a:lnTo>
                  <a:lnTo>
                    <a:pt x="1700" y="62"/>
                  </a:lnTo>
                  <a:lnTo>
                    <a:pt x="1702" y="62"/>
                  </a:lnTo>
                  <a:close/>
                  <a:moveTo>
                    <a:pt x="870" y="63"/>
                  </a:moveTo>
                  <a:lnTo>
                    <a:pt x="870" y="62"/>
                  </a:lnTo>
                  <a:lnTo>
                    <a:pt x="872" y="60"/>
                  </a:lnTo>
                  <a:lnTo>
                    <a:pt x="874" y="60"/>
                  </a:lnTo>
                  <a:lnTo>
                    <a:pt x="874" y="58"/>
                  </a:lnTo>
                  <a:lnTo>
                    <a:pt x="876" y="58"/>
                  </a:lnTo>
                  <a:lnTo>
                    <a:pt x="878" y="58"/>
                  </a:lnTo>
                  <a:lnTo>
                    <a:pt x="878" y="56"/>
                  </a:lnTo>
                  <a:lnTo>
                    <a:pt x="880" y="56"/>
                  </a:lnTo>
                  <a:lnTo>
                    <a:pt x="882" y="56"/>
                  </a:lnTo>
                  <a:lnTo>
                    <a:pt x="884" y="56"/>
                  </a:lnTo>
                  <a:lnTo>
                    <a:pt x="882" y="56"/>
                  </a:lnTo>
                  <a:lnTo>
                    <a:pt x="880" y="56"/>
                  </a:lnTo>
                  <a:lnTo>
                    <a:pt x="878" y="56"/>
                  </a:lnTo>
                  <a:lnTo>
                    <a:pt x="878" y="58"/>
                  </a:lnTo>
                  <a:lnTo>
                    <a:pt x="876" y="58"/>
                  </a:lnTo>
                  <a:lnTo>
                    <a:pt x="874" y="58"/>
                  </a:lnTo>
                  <a:lnTo>
                    <a:pt x="874" y="60"/>
                  </a:lnTo>
                  <a:lnTo>
                    <a:pt x="872" y="60"/>
                  </a:lnTo>
                  <a:lnTo>
                    <a:pt x="872" y="62"/>
                  </a:lnTo>
                  <a:lnTo>
                    <a:pt x="870" y="62"/>
                  </a:lnTo>
                  <a:lnTo>
                    <a:pt x="870" y="63"/>
                  </a:lnTo>
                  <a:close/>
                  <a:moveTo>
                    <a:pt x="1679" y="56"/>
                  </a:moveTo>
                  <a:lnTo>
                    <a:pt x="1677" y="56"/>
                  </a:lnTo>
                  <a:lnTo>
                    <a:pt x="1675" y="56"/>
                  </a:lnTo>
                  <a:lnTo>
                    <a:pt x="1673" y="56"/>
                  </a:lnTo>
                  <a:lnTo>
                    <a:pt x="1673" y="54"/>
                  </a:lnTo>
                  <a:lnTo>
                    <a:pt x="1671" y="54"/>
                  </a:lnTo>
                  <a:lnTo>
                    <a:pt x="1673" y="54"/>
                  </a:lnTo>
                  <a:lnTo>
                    <a:pt x="1673" y="56"/>
                  </a:lnTo>
                  <a:lnTo>
                    <a:pt x="1675" y="56"/>
                  </a:lnTo>
                  <a:lnTo>
                    <a:pt x="1677" y="56"/>
                  </a:lnTo>
                  <a:lnTo>
                    <a:pt x="1679" y="56"/>
                  </a:lnTo>
                  <a:close/>
                  <a:moveTo>
                    <a:pt x="884" y="54"/>
                  </a:moveTo>
                  <a:lnTo>
                    <a:pt x="884" y="56"/>
                  </a:lnTo>
                  <a:lnTo>
                    <a:pt x="884" y="54"/>
                  </a:lnTo>
                  <a:lnTo>
                    <a:pt x="886" y="54"/>
                  </a:lnTo>
                  <a:lnTo>
                    <a:pt x="884" y="54"/>
                  </a:lnTo>
                  <a:close/>
                  <a:moveTo>
                    <a:pt x="891" y="52"/>
                  </a:moveTo>
                  <a:lnTo>
                    <a:pt x="889" y="52"/>
                  </a:lnTo>
                  <a:lnTo>
                    <a:pt x="888" y="52"/>
                  </a:lnTo>
                  <a:lnTo>
                    <a:pt x="888" y="54"/>
                  </a:lnTo>
                  <a:lnTo>
                    <a:pt x="886" y="54"/>
                  </a:lnTo>
                  <a:lnTo>
                    <a:pt x="888" y="52"/>
                  </a:lnTo>
                  <a:lnTo>
                    <a:pt x="889" y="52"/>
                  </a:lnTo>
                  <a:lnTo>
                    <a:pt x="891" y="52"/>
                  </a:lnTo>
                  <a:close/>
                  <a:moveTo>
                    <a:pt x="1546" y="50"/>
                  </a:moveTo>
                  <a:lnTo>
                    <a:pt x="1548" y="50"/>
                  </a:lnTo>
                  <a:lnTo>
                    <a:pt x="1546" y="50"/>
                  </a:lnTo>
                  <a:close/>
                  <a:moveTo>
                    <a:pt x="1546" y="50"/>
                  </a:moveTo>
                  <a:lnTo>
                    <a:pt x="1548" y="50"/>
                  </a:lnTo>
                  <a:lnTo>
                    <a:pt x="1546" y="50"/>
                  </a:lnTo>
                  <a:close/>
                  <a:moveTo>
                    <a:pt x="1548" y="48"/>
                  </a:moveTo>
                  <a:lnTo>
                    <a:pt x="1550" y="48"/>
                  </a:lnTo>
                  <a:lnTo>
                    <a:pt x="1548" y="48"/>
                  </a:lnTo>
                  <a:close/>
                  <a:moveTo>
                    <a:pt x="1550" y="48"/>
                  </a:moveTo>
                  <a:lnTo>
                    <a:pt x="1548" y="48"/>
                  </a:lnTo>
                  <a:lnTo>
                    <a:pt x="1550" y="48"/>
                  </a:lnTo>
                  <a:close/>
                  <a:moveTo>
                    <a:pt x="1648" y="48"/>
                  </a:moveTo>
                  <a:lnTo>
                    <a:pt x="1650" y="48"/>
                  </a:lnTo>
                  <a:lnTo>
                    <a:pt x="1648" y="48"/>
                  </a:lnTo>
                  <a:close/>
                  <a:moveTo>
                    <a:pt x="1550" y="48"/>
                  </a:moveTo>
                  <a:lnTo>
                    <a:pt x="1548" y="48"/>
                  </a:lnTo>
                  <a:lnTo>
                    <a:pt x="1550" y="48"/>
                  </a:lnTo>
                  <a:close/>
                  <a:moveTo>
                    <a:pt x="1608" y="48"/>
                  </a:moveTo>
                  <a:lnTo>
                    <a:pt x="1606" y="48"/>
                  </a:lnTo>
                  <a:lnTo>
                    <a:pt x="1608" y="48"/>
                  </a:lnTo>
                  <a:close/>
                  <a:moveTo>
                    <a:pt x="891" y="50"/>
                  </a:moveTo>
                  <a:lnTo>
                    <a:pt x="893" y="50"/>
                  </a:lnTo>
                  <a:lnTo>
                    <a:pt x="895" y="50"/>
                  </a:lnTo>
                  <a:lnTo>
                    <a:pt x="895" y="48"/>
                  </a:lnTo>
                  <a:lnTo>
                    <a:pt x="897" y="48"/>
                  </a:lnTo>
                  <a:lnTo>
                    <a:pt x="895" y="48"/>
                  </a:lnTo>
                  <a:lnTo>
                    <a:pt x="895" y="50"/>
                  </a:lnTo>
                  <a:lnTo>
                    <a:pt x="893" y="50"/>
                  </a:lnTo>
                  <a:lnTo>
                    <a:pt x="891" y="50"/>
                  </a:lnTo>
                  <a:close/>
                  <a:moveTo>
                    <a:pt x="1608" y="48"/>
                  </a:moveTo>
                  <a:lnTo>
                    <a:pt x="1608" y="50"/>
                  </a:lnTo>
                  <a:lnTo>
                    <a:pt x="1608" y="48"/>
                  </a:lnTo>
                  <a:close/>
                  <a:moveTo>
                    <a:pt x="1608" y="48"/>
                  </a:moveTo>
                  <a:lnTo>
                    <a:pt x="1606" y="48"/>
                  </a:lnTo>
                  <a:lnTo>
                    <a:pt x="1608" y="48"/>
                  </a:lnTo>
                  <a:close/>
                  <a:moveTo>
                    <a:pt x="1646" y="48"/>
                  </a:moveTo>
                  <a:lnTo>
                    <a:pt x="1648" y="48"/>
                  </a:lnTo>
                  <a:lnTo>
                    <a:pt x="1646" y="48"/>
                  </a:lnTo>
                  <a:lnTo>
                    <a:pt x="1644" y="48"/>
                  </a:lnTo>
                  <a:lnTo>
                    <a:pt x="1642" y="48"/>
                  </a:lnTo>
                  <a:lnTo>
                    <a:pt x="1642" y="46"/>
                  </a:lnTo>
                  <a:lnTo>
                    <a:pt x="1644" y="48"/>
                  </a:lnTo>
                  <a:lnTo>
                    <a:pt x="1646" y="48"/>
                  </a:lnTo>
                  <a:close/>
                  <a:moveTo>
                    <a:pt x="1640" y="46"/>
                  </a:moveTo>
                  <a:lnTo>
                    <a:pt x="1642" y="46"/>
                  </a:lnTo>
                  <a:lnTo>
                    <a:pt x="1640" y="46"/>
                  </a:lnTo>
                  <a:close/>
                  <a:moveTo>
                    <a:pt x="1613" y="46"/>
                  </a:moveTo>
                  <a:lnTo>
                    <a:pt x="1615" y="46"/>
                  </a:lnTo>
                  <a:lnTo>
                    <a:pt x="1617" y="46"/>
                  </a:lnTo>
                  <a:lnTo>
                    <a:pt x="1615" y="46"/>
                  </a:lnTo>
                  <a:lnTo>
                    <a:pt x="1613" y="46"/>
                  </a:lnTo>
                  <a:lnTo>
                    <a:pt x="1611" y="46"/>
                  </a:lnTo>
                  <a:lnTo>
                    <a:pt x="1611" y="48"/>
                  </a:lnTo>
                  <a:lnTo>
                    <a:pt x="1610" y="48"/>
                  </a:lnTo>
                  <a:lnTo>
                    <a:pt x="1608" y="48"/>
                  </a:lnTo>
                  <a:lnTo>
                    <a:pt x="1610" y="48"/>
                  </a:lnTo>
                  <a:lnTo>
                    <a:pt x="1610" y="46"/>
                  </a:lnTo>
                  <a:lnTo>
                    <a:pt x="1611" y="46"/>
                  </a:lnTo>
                  <a:lnTo>
                    <a:pt x="1613" y="46"/>
                  </a:lnTo>
                  <a:close/>
                  <a:moveTo>
                    <a:pt x="1640" y="46"/>
                  </a:moveTo>
                  <a:lnTo>
                    <a:pt x="1638" y="46"/>
                  </a:lnTo>
                  <a:lnTo>
                    <a:pt x="1640" y="46"/>
                  </a:lnTo>
                  <a:close/>
                  <a:moveTo>
                    <a:pt x="1627" y="46"/>
                  </a:moveTo>
                  <a:lnTo>
                    <a:pt x="1625" y="46"/>
                  </a:lnTo>
                  <a:lnTo>
                    <a:pt x="1623" y="46"/>
                  </a:lnTo>
                  <a:lnTo>
                    <a:pt x="1625" y="46"/>
                  </a:lnTo>
                  <a:lnTo>
                    <a:pt x="1623" y="46"/>
                  </a:lnTo>
                  <a:lnTo>
                    <a:pt x="1623" y="48"/>
                  </a:lnTo>
                  <a:lnTo>
                    <a:pt x="1623" y="46"/>
                  </a:lnTo>
                  <a:lnTo>
                    <a:pt x="1621" y="46"/>
                  </a:lnTo>
                  <a:lnTo>
                    <a:pt x="1621" y="48"/>
                  </a:lnTo>
                  <a:lnTo>
                    <a:pt x="1621" y="46"/>
                  </a:lnTo>
                  <a:lnTo>
                    <a:pt x="1619" y="46"/>
                  </a:lnTo>
                  <a:lnTo>
                    <a:pt x="1617" y="46"/>
                  </a:lnTo>
                  <a:lnTo>
                    <a:pt x="1619" y="46"/>
                  </a:lnTo>
                  <a:lnTo>
                    <a:pt x="1621" y="46"/>
                  </a:lnTo>
                  <a:lnTo>
                    <a:pt x="1623" y="46"/>
                  </a:lnTo>
                  <a:lnTo>
                    <a:pt x="1625" y="46"/>
                  </a:lnTo>
                  <a:lnTo>
                    <a:pt x="1627" y="46"/>
                  </a:lnTo>
                  <a:lnTo>
                    <a:pt x="1625" y="46"/>
                  </a:lnTo>
                  <a:lnTo>
                    <a:pt x="1627" y="46"/>
                  </a:lnTo>
                  <a:close/>
                  <a:moveTo>
                    <a:pt x="1625" y="46"/>
                  </a:moveTo>
                  <a:lnTo>
                    <a:pt x="1627" y="46"/>
                  </a:lnTo>
                  <a:lnTo>
                    <a:pt x="1629" y="46"/>
                  </a:lnTo>
                  <a:lnTo>
                    <a:pt x="1631" y="46"/>
                  </a:lnTo>
                  <a:lnTo>
                    <a:pt x="1629" y="46"/>
                  </a:lnTo>
                  <a:lnTo>
                    <a:pt x="1627" y="46"/>
                  </a:lnTo>
                  <a:lnTo>
                    <a:pt x="1625" y="46"/>
                  </a:lnTo>
                  <a:close/>
                  <a:moveTo>
                    <a:pt x="1636" y="46"/>
                  </a:moveTo>
                  <a:lnTo>
                    <a:pt x="1638" y="46"/>
                  </a:lnTo>
                  <a:lnTo>
                    <a:pt x="1636" y="46"/>
                  </a:lnTo>
                  <a:lnTo>
                    <a:pt x="1635" y="46"/>
                  </a:lnTo>
                  <a:lnTo>
                    <a:pt x="1636" y="46"/>
                  </a:lnTo>
                  <a:close/>
                  <a:moveTo>
                    <a:pt x="1485" y="44"/>
                  </a:moveTo>
                  <a:lnTo>
                    <a:pt x="1487" y="44"/>
                  </a:lnTo>
                  <a:lnTo>
                    <a:pt x="1485" y="44"/>
                  </a:lnTo>
                  <a:lnTo>
                    <a:pt x="1483" y="44"/>
                  </a:lnTo>
                  <a:lnTo>
                    <a:pt x="1485" y="44"/>
                  </a:lnTo>
                  <a:close/>
                  <a:moveTo>
                    <a:pt x="1529" y="44"/>
                  </a:moveTo>
                  <a:lnTo>
                    <a:pt x="1527" y="44"/>
                  </a:lnTo>
                  <a:lnTo>
                    <a:pt x="1525" y="44"/>
                  </a:lnTo>
                  <a:lnTo>
                    <a:pt x="1527" y="44"/>
                  </a:lnTo>
                  <a:lnTo>
                    <a:pt x="1525" y="44"/>
                  </a:lnTo>
                  <a:lnTo>
                    <a:pt x="1527" y="44"/>
                  </a:lnTo>
                  <a:lnTo>
                    <a:pt x="1529" y="44"/>
                  </a:lnTo>
                  <a:close/>
                  <a:moveTo>
                    <a:pt x="1485" y="44"/>
                  </a:moveTo>
                  <a:lnTo>
                    <a:pt x="1483" y="44"/>
                  </a:lnTo>
                  <a:lnTo>
                    <a:pt x="1485" y="44"/>
                  </a:lnTo>
                  <a:close/>
                  <a:moveTo>
                    <a:pt x="1489" y="42"/>
                  </a:moveTo>
                  <a:lnTo>
                    <a:pt x="1489" y="44"/>
                  </a:lnTo>
                  <a:lnTo>
                    <a:pt x="1489" y="42"/>
                  </a:lnTo>
                  <a:lnTo>
                    <a:pt x="1487" y="42"/>
                  </a:lnTo>
                  <a:lnTo>
                    <a:pt x="1487" y="44"/>
                  </a:lnTo>
                  <a:lnTo>
                    <a:pt x="1487" y="42"/>
                  </a:lnTo>
                  <a:lnTo>
                    <a:pt x="1487" y="44"/>
                  </a:lnTo>
                  <a:lnTo>
                    <a:pt x="1485" y="44"/>
                  </a:lnTo>
                  <a:lnTo>
                    <a:pt x="1485" y="42"/>
                  </a:lnTo>
                  <a:lnTo>
                    <a:pt x="1487" y="42"/>
                  </a:lnTo>
                  <a:lnTo>
                    <a:pt x="1489" y="42"/>
                  </a:lnTo>
                  <a:close/>
                  <a:moveTo>
                    <a:pt x="1485" y="42"/>
                  </a:moveTo>
                  <a:lnTo>
                    <a:pt x="1487" y="42"/>
                  </a:lnTo>
                  <a:lnTo>
                    <a:pt x="1485" y="42"/>
                  </a:lnTo>
                  <a:close/>
                  <a:moveTo>
                    <a:pt x="1464" y="42"/>
                  </a:moveTo>
                  <a:lnTo>
                    <a:pt x="1466" y="42"/>
                  </a:lnTo>
                  <a:lnTo>
                    <a:pt x="1464" y="42"/>
                  </a:lnTo>
                  <a:close/>
                  <a:moveTo>
                    <a:pt x="913" y="42"/>
                  </a:moveTo>
                  <a:lnTo>
                    <a:pt x="911" y="42"/>
                  </a:lnTo>
                  <a:lnTo>
                    <a:pt x="909" y="44"/>
                  </a:lnTo>
                  <a:lnTo>
                    <a:pt x="907" y="44"/>
                  </a:lnTo>
                  <a:lnTo>
                    <a:pt x="905" y="44"/>
                  </a:lnTo>
                  <a:lnTo>
                    <a:pt x="903" y="46"/>
                  </a:lnTo>
                  <a:lnTo>
                    <a:pt x="901" y="46"/>
                  </a:lnTo>
                  <a:lnTo>
                    <a:pt x="899" y="46"/>
                  </a:lnTo>
                  <a:lnTo>
                    <a:pt x="899" y="48"/>
                  </a:lnTo>
                  <a:lnTo>
                    <a:pt x="897" y="48"/>
                  </a:lnTo>
                  <a:lnTo>
                    <a:pt x="899" y="48"/>
                  </a:lnTo>
                  <a:lnTo>
                    <a:pt x="899" y="46"/>
                  </a:lnTo>
                  <a:lnTo>
                    <a:pt x="901" y="46"/>
                  </a:lnTo>
                  <a:lnTo>
                    <a:pt x="903" y="46"/>
                  </a:lnTo>
                  <a:lnTo>
                    <a:pt x="905" y="44"/>
                  </a:lnTo>
                  <a:lnTo>
                    <a:pt x="907" y="44"/>
                  </a:lnTo>
                  <a:lnTo>
                    <a:pt x="909" y="44"/>
                  </a:lnTo>
                  <a:lnTo>
                    <a:pt x="911" y="42"/>
                  </a:lnTo>
                  <a:lnTo>
                    <a:pt x="913" y="42"/>
                  </a:lnTo>
                  <a:lnTo>
                    <a:pt x="914" y="42"/>
                  </a:lnTo>
                  <a:lnTo>
                    <a:pt x="916" y="42"/>
                  </a:lnTo>
                  <a:lnTo>
                    <a:pt x="914" y="42"/>
                  </a:lnTo>
                  <a:lnTo>
                    <a:pt x="913" y="42"/>
                  </a:lnTo>
                  <a:close/>
                  <a:moveTo>
                    <a:pt x="1460" y="42"/>
                  </a:moveTo>
                  <a:lnTo>
                    <a:pt x="1460" y="40"/>
                  </a:lnTo>
                  <a:lnTo>
                    <a:pt x="1460" y="42"/>
                  </a:lnTo>
                  <a:close/>
                  <a:moveTo>
                    <a:pt x="1460" y="40"/>
                  </a:moveTo>
                  <a:lnTo>
                    <a:pt x="1460" y="42"/>
                  </a:lnTo>
                  <a:lnTo>
                    <a:pt x="1460" y="40"/>
                  </a:lnTo>
                  <a:close/>
                  <a:moveTo>
                    <a:pt x="1460" y="40"/>
                  </a:moveTo>
                  <a:lnTo>
                    <a:pt x="1462" y="40"/>
                  </a:lnTo>
                  <a:lnTo>
                    <a:pt x="1460" y="40"/>
                  </a:lnTo>
                  <a:close/>
                  <a:moveTo>
                    <a:pt x="1464" y="40"/>
                  </a:moveTo>
                  <a:lnTo>
                    <a:pt x="1462" y="40"/>
                  </a:lnTo>
                  <a:lnTo>
                    <a:pt x="1464" y="40"/>
                  </a:lnTo>
                  <a:close/>
                  <a:moveTo>
                    <a:pt x="918" y="40"/>
                  </a:moveTo>
                  <a:lnTo>
                    <a:pt x="916" y="40"/>
                  </a:lnTo>
                  <a:lnTo>
                    <a:pt x="918" y="40"/>
                  </a:lnTo>
                  <a:lnTo>
                    <a:pt x="920" y="40"/>
                  </a:lnTo>
                  <a:lnTo>
                    <a:pt x="922" y="40"/>
                  </a:lnTo>
                  <a:lnTo>
                    <a:pt x="920" y="40"/>
                  </a:lnTo>
                  <a:lnTo>
                    <a:pt x="918" y="40"/>
                  </a:lnTo>
                  <a:close/>
                  <a:moveTo>
                    <a:pt x="1460" y="40"/>
                  </a:moveTo>
                  <a:lnTo>
                    <a:pt x="1462" y="40"/>
                  </a:lnTo>
                  <a:lnTo>
                    <a:pt x="1460" y="40"/>
                  </a:lnTo>
                  <a:close/>
                  <a:moveTo>
                    <a:pt x="1460" y="40"/>
                  </a:moveTo>
                  <a:lnTo>
                    <a:pt x="1458" y="40"/>
                  </a:lnTo>
                  <a:lnTo>
                    <a:pt x="1460" y="40"/>
                  </a:lnTo>
                  <a:close/>
                  <a:moveTo>
                    <a:pt x="1494" y="40"/>
                  </a:moveTo>
                  <a:lnTo>
                    <a:pt x="1496" y="40"/>
                  </a:lnTo>
                  <a:lnTo>
                    <a:pt x="1494" y="40"/>
                  </a:lnTo>
                  <a:lnTo>
                    <a:pt x="1492" y="40"/>
                  </a:lnTo>
                  <a:lnTo>
                    <a:pt x="1494" y="40"/>
                  </a:lnTo>
                  <a:lnTo>
                    <a:pt x="1492" y="40"/>
                  </a:lnTo>
                  <a:lnTo>
                    <a:pt x="1494" y="40"/>
                  </a:lnTo>
                  <a:close/>
                  <a:moveTo>
                    <a:pt x="1458" y="40"/>
                  </a:moveTo>
                  <a:lnTo>
                    <a:pt x="1456" y="40"/>
                  </a:lnTo>
                  <a:lnTo>
                    <a:pt x="1456" y="38"/>
                  </a:lnTo>
                  <a:lnTo>
                    <a:pt x="1456" y="40"/>
                  </a:lnTo>
                  <a:lnTo>
                    <a:pt x="1458" y="40"/>
                  </a:lnTo>
                  <a:close/>
                  <a:moveTo>
                    <a:pt x="1458" y="40"/>
                  </a:moveTo>
                  <a:lnTo>
                    <a:pt x="1460" y="40"/>
                  </a:lnTo>
                  <a:lnTo>
                    <a:pt x="1458" y="40"/>
                  </a:lnTo>
                  <a:lnTo>
                    <a:pt x="1458" y="38"/>
                  </a:lnTo>
                  <a:lnTo>
                    <a:pt x="1458" y="40"/>
                  </a:lnTo>
                  <a:close/>
                  <a:moveTo>
                    <a:pt x="951" y="40"/>
                  </a:moveTo>
                  <a:lnTo>
                    <a:pt x="949" y="40"/>
                  </a:lnTo>
                  <a:lnTo>
                    <a:pt x="951" y="40"/>
                  </a:lnTo>
                  <a:lnTo>
                    <a:pt x="953" y="40"/>
                  </a:lnTo>
                  <a:lnTo>
                    <a:pt x="955" y="40"/>
                  </a:lnTo>
                  <a:lnTo>
                    <a:pt x="955" y="38"/>
                  </a:lnTo>
                  <a:lnTo>
                    <a:pt x="957" y="38"/>
                  </a:lnTo>
                  <a:lnTo>
                    <a:pt x="955" y="38"/>
                  </a:lnTo>
                  <a:lnTo>
                    <a:pt x="955" y="40"/>
                  </a:lnTo>
                  <a:lnTo>
                    <a:pt x="953" y="40"/>
                  </a:lnTo>
                  <a:lnTo>
                    <a:pt x="951" y="40"/>
                  </a:lnTo>
                  <a:close/>
                  <a:moveTo>
                    <a:pt x="928" y="38"/>
                  </a:moveTo>
                  <a:lnTo>
                    <a:pt x="930" y="38"/>
                  </a:lnTo>
                  <a:lnTo>
                    <a:pt x="932" y="40"/>
                  </a:lnTo>
                  <a:lnTo>
                    <a:pt x="934" y="40"/>
                  </a:lnTo>
                  <a:lnTo>
                    <a:pt x="936" y="40"/>
                  </a:lnTo>
                  <a:lnTo>
                    <a:pt x="939" y="40"/>
                  </a:lnTo>
                  <a:lnTo>
                    <a:pt x="941" y="40"/>
                  </a:lnTo>
                  <a:lnTo>
                    <a:pt x="943" y="40"/>
                  </a:lnTo>
                  <a:lnTo>
                    <a:pt x="945" y="40"/>
                  </a:lnTo>
                  <a:lnTo>
                    <a:pt x="947" y="40"/>
                  </a:lnTo>
                  <a:lnTo>
                    <a:pt x="945" y="40"/>
                  </a:lnTo>
                  <a:lnTo>
                    <a:pt x="943" y="40"/>
                  </a:lnTo>
                  <a:lnTo>
                    <a:pt x="941" y="40"/>
                  </a:lnTo>
                  <a:lnTo>
                    <a:pt x="939" y="40"/>
                  </a:lnTo>
                  <a:lnTo>
                    <a:pt x="937" y="40"/>
                  </a:lnTo>
                  <a:lnTo>
                    <a:pt x="936" y="40"/>
                  </a:lnTo>
                  <a:lnTo>
                    <a:pt x="934" y="40"/>
                  </a:lnTo>
                  <a:lnTo>
                    <a:pt x="932" y="40"/>
                  </a:lnTo>
                  <a:lnTo>
                    <a:pt x="930" y="38"/>
                  </a:lnTo>
                  <a:lnTo>
                    <a:pt x="928" y="38"/>
                  </a:lnTo>
                  <a:lnTo>
                    <a:pt x="926" y="38"/>
                  </a:lnTo>
                  <a:lnTo>
                    <a:pt x="926" y="40"/>
                  </a:lnTo>
                  <a:lnTo>
                    <a:pt x="924" y="40"/>
                  </a:lnTo>
                  <a:lnTo>
                    <a:pt x="922" y="40"/>
                  </a:lnTo>
                  <a:lnTo>
                    <a:pt x="924" y="40"/>
                  </a:lnTo>
                  <a:lnTo>
                    <a:pt x="924" y="38"/>
                  </a:lnTo>
                  <a:lnTo>
                    <a:pt x="926" y="38"/>
                  </a:lnTo>
                  <a:lnTo>
                    <a:pt x="928" y="38"/>
                  </a:lnTo>
                  <a:close/>
                  <a:moveTo>
                    <a:pt x="1483" y="38"/>
                  </a:moveTo>
                  <a:lnTo>
                    <a:pt x="1485" y="38"/>
                  </a:lnTo>
                  <a:lnTo>
                    <a:pt x="1483" y="38"/>
                  </a:lnTo>
                  <a:close/>
                  <a:moveTo>
                    <a:pt x="1483" y="38"/>
                  </a:moveTo>
                  <a:lnTo>
                    <a:pt x="1481" y="38"/>
                  </a:lnTo>
                  <a:lnTo>
                    <a:pt x="1483" y="38"/>
                  </a:lnTo>
                  <a:close/>
                  <a:moveTo>
                    <a:pt x="957" y="38"/>
                  </a:moveTo>
                  <a:lnTo>
                    <a:pt x="959" y="38"/>
                  </a:lnTo>
                  <a:lnTo>
                    <a:pt x="961" y="38"/>
                  </a:lnTo>
                  <a:lnTo>
                    <a:pt x="962" y="38"/>
                  </a:lnTo>
                  <a:lnTo>
                    <a:pt x="964" y="38"/>
                  </a:lnTo>
                  <a:lnTo>
                    <a:pt x="966" y="38"/>
                  </a:lnTo>
                  <a:lnTo>
                    <a:pt x="964" y="38"/>
                  </a:lnTo>
                  <a:lnTo>
                    <a:pt x="962" y="38"/>
                  </a:lnTo>
                  <a:lnTo>
                    <a:pt x="961" y="38"/>
                  </a:lnTo>
                  <a:lnTo>
                    <a:pt x="959" y="38"/>
                  </a:lnTo>
                  <a:lnTo>
                    <a:pt x="957" y="38"/>
                  </a:lnTo>
                  <a:close/>
                  <a:moveTo>
                    <a:pt x="1479" y="37"/>
                  </a:moveTo>
                  <a:lnTo>
                    <a:pt x="1477" y="37"/>
                  </a:lnTo>
                  <a:lnTo>
                    <a:pt x="1479" y="37"/>
                  </a:lnTo>
                  <a:close/>
                  <a:moveTo>
                    <a:pt x="1427" y="37"/>
                  </a:moveTo>
                  <a:lnTo>
                    <a:pt x="1429" y="37"/>
                  </a:lnTo>
                  <a:lnTo>
                    <a:pt x="1427" y="37"/>
                  </a:lnTo>
                  <a:close/>
                  <a:moveTo>
                    <a:pt x="1427" y="37"/>
                  </a:moveTo>
                  <a:lnTo>
                    <a:pt x="1425" y="37"/>
                  </a:lnTo>
                  <a:lnTo>
                    <a:pt x="1427" y="37"/>
                  </a:lnTo>
                  <a:lnTo>
                    <a:pt x="1425" y="37"/>
                  </a:lnTo>
                  <a:lnTo>
                    <a:pt x="1423" y="37"/>
                  </a:lnTo>
                  <a:lnTo>
                    <a:pt x="1425" y="37"/>
                  </a:lnTo>
                  <a:lnTo>
                    <a:pt x="1427" y="37"/>
                  </a:lnTo>
                  <a:close/>
                  <a:moveTo>
                    <a:pt x="1427" y="37"/>
                  </a:moveTo>
                  <a:lnTo>
                    <a:pt x="1425" y="37"/>
                  </a:lnTo>
                  <a:lnTo>
                    <a:pt x="1427" y="37"/>
                  </a:lnTo>
                  <a:close/>
                  <a:moveTo>
                    <a:pt x="1433" y="37"/>
                  </a:moveTo>
                  <a:lnTo>
                    <a:pt x="1433" y="35"/>
                  </a:lnTo>
                  <a:lnTo>
                    <a:pt x="1433" y="37"/>
                  </a:lnTo>
                  <a:close/>
                  <a:moveTo>
                    <a:pt x="1435" y="35"/>
                  </a:moveTo>
                  <a:lnTo>
                    <a:pt x="1437" y="37"/>
                  </a:lnTo>
                  <a:lnTo>
                    <a:pt x="1435" y="37"/>
                  </a:lnTo>
                  <a:lnTo>
                    <a:pt x="1435" y="35"/>
                  </a:lnTo>
                  <a:lnTo>
                    <a:pt x="1435" y="37"/>
                  </a:lnTo>
                  <a:lnTo>
                    <a:pt x="1435" y="35"/>
                  </a:lnTo>
                  <a:lnTo>
                    <a:pt x="1435" y="37"/>
                  </a:lnTo>
                  <a:lnTo>
                    <a:pt x="1435" y="35"/>
                  </a:lnTo>
                  <a:lnTo>
                    <a:pt x="1433" y="35"/>
                  </a:lnTo>
                  <a:lnTo>
                    <a:pt x="1435" y="35"/>
                  </a:lnTo>
                  <a:close/>
                  <a:moveTo>
                    <a:pt x="1425" y="35"/>
                  </a:moveTo>
                  <a:lnTo>
                    <a:pt x="1425" y="37"/>
                  </a:lnTo>
                  <a:lnTo>
                    <a:pt x="1425" y="35"/>
                  </a:lnTo>
                  <a:lnTo>
                    <a:pt x="1425" y="37"/>
                  </a:lnTo>
                  <a:lnTo>
                    <a:pt x="1423" y="37"/>
                  </a:lnTo>
                  <a:lnTo>
                    <a:pt x="1423" y="35"/>
                  </a:lnTo>
                  <a:lnTo>
                    <a:pt x="1425" y="35"/>
                  </a:lnTo>
                  <a:close/>
                  <a:moveTo>
                    <a:pt x="1341" y="37"/>
                  </a:moveTo>
                  <a:lnTo>
                    <a:pt x="1339" y="35"/>
                  </a:lnTo>
                  <a:lnTo>
                    <a:pt x="1341" y="35"/>
                  </a:lnTo>
                  <a:lnTo>
                    <a:pt x="1341" y="37"/>
                  </a:lnTo>
                  <a:close/>
                  <a:moveTo>
                    <a:pt x="1433" y="35"/>
                  </a:moveTo>
                  <a:lnTo>
                    <a:pt x="1431" y="35"/>
                  </a:lnTo>
                  <a:lnTo>
                    <a:pt x="1433" y="35"/>
                  </a:lnTo>
                  <a:close/>
                  <a:moveTo>
                    <a:pt x="1446" y="33"/>
                  </a:moveTo>
                  <a:lnTo>
                    <a:pt x="1448" y="33"/>
                  </a:lnTo>
                  <a:lnTo>
                    <a:pt x="1446" y="33"/>
                  </a:lnTo>
                  <a:close/>
                  <a:moveTo>
                    <a:pt x="1421" y="33"/>
                  </a:moveTo>
                  <a:lnTo>
                    <a:pt x="1423" y="33"/>
                  </a:lnTo>
                  <a:lnTo>
                    <a:pt x="1425" y="33"/>
                  </a:lnTo>
                  <a:lnTo>
                    <a:pt x="1427" y="33"/>
                  </a:lnTo>
                  <a:lnTo>
                    <a:pt x="1429" y="33"/>
                  </a:lnTo>
                  <a:lnTo>
                    <a:pt x="1429" y="35"/>
                  </a:lnTo>
                  <a:lnTo>
                    <a:pt x="1427" y="33"/>
                  </a:lnTo>
                  <a:lnTo>
                    <a:pt x="1425" y="33"/>
                  </a:lnTo>
                  <a:lnTo>
                    <a:pt x="1423" y="33"/>
                  </a:lnTo>
                  <a:lnTo>
                    <a:pt x="1421" y="33"/>
                  </a:lnTo>
                  <a:lnTo>
                    <a:pt x="1419" y="33"/>
                  </a:lnTo>
                  <a:lnTo>
                    <a:pt x="1421" y="33"/>
                  </a:lnTo>
                  <a:close/>
                  <a:moveTo>
                    <a:pt x="1462" y="33"/>
                  </a:moveTo>
                  <a:lnTo>
                    <a:pt x="1464" y="33"/>
                  </a:lnTo>
                  <a:lnTo>
                    <a:pt x="1462" y="33"/>
                  </a:lnTo>
                  <a:close/>
                  <a:moveTo>
                    <a:pt x="1416" y="33"/>
                  </a:moveTo>
                  <a:lnTo>
                    <a:pt x="1418" y="33"/>
                  </a:lnTo>
                  <a:lnTo>
                    <a:pt x="1419" y="33"/>
                  </a:lnTo>
                  <a:lnTo>
                    <a:pt x="1418" y="33"/>
                  </a:lnTo>
                  <a:lnTo>
                    <a:pt x="1416" y="33"/>
                  </a:lnTo>
                  <a:lnTo>
                    <a:pt x="1414" y="33"/>
                  </a:lnTo>
                  <a:lnTo>
                    <a:pt x="1416" y="33"/>
                  </a:lnTo>
                  <a:close/>
                  <a:moveTo>
                    <a:pt x="1414" y="33"/>
                  </a:moveTo>
                  <a:lnTo>
                    <a:pt x="1412" y="33"/>
                  </a:lnTo>
                  <a:lnTo>
                    <a:pt x="1412" y="31"/>
                  </a:lnTo>
                  <a:lnTo>
                    <a:pt x="1414" y="33"/>
                  </a:lnTo>
                  <a:close/>
                  <a:moveTo>
                    <a:pt x="1391" y="31"/>
                  </a:moveTo>
                  <a:lnTo>
                    <a:pt x="1393" y="31"/>
                  </a:lnTo>
                  <a:lnTo>
                    <a:pt x="1391" y="31"/>
                  </a:lnTo>
                  <a:lnTo>
                    <a:pt x="1389" y="31"/>
                  </a:lnTo>
                  <a:lnTo>
                    <a:pt x="1391" y="31"/>
                  </a:lnTo>
                  <a:close/>
                  <a:moveTo>
                    <a:pt x="1404" y="31"/>
                  </a:moveTo>
                  <a:lnTo>
                    <a:pt x="1406" y="31"/>
                  </a:lnTo>
                  <a:lnTo>
                    <a:pt x="1408" y="31"/>
                  </a:lnTo>
                  <a:lnTo>
                    <a:pt x="1406" y="31"/>
                  </a:lnTo>
                  <a:lnTo>
                    <a:pt x="1404" y="31"/>
                  </a:lnTo>
                  <a:lnTo>
                    <a:pt x="1402" y="31"/>
                  </a:lnTo>
                  <a:lnTo>
                    <a:pt x="1400" y="31"/>
                  </a:lnTo>
                  <a:lnTo>
                    <a:pt x="1398" y="31"/>
                  </a:lnTo>
                  <a:lnTo>
                    <a:pt x="1400" y="31"/>
                  </a:lnTo>
                  <a:lnTo>
                    <a:pt x="1402" y="31"/>
                  </a:lnTo>
                  <a:lnTo>
                    <a:pt x="1404" y="31"/>
                  </a:lnTo>
                  <a:close/>
                  <a:moveTo>
                    <a:pt x="1396" y="31"/>
                  </a:moveTo>
                  <a:lnTo>
                    <a:pt x="1398" y="31"/>
                  </a:lnTo>
                  <a:lnTo>
                    <a:pt x="1396" y="31"/>
                  </a:lnTo>
                  <a:close/>
                  <a:moveTo>
                    <a:pt x="1314" y="31"/>
                  </a:moveTo>
                  <a:lnTo>
                    <a:pt x="1312" y="31"/>
                  </a:lnTo>
                  <a:lnTo>
                    <a:pt x="1310" y="31"/>
                  </a:lnTo>
                  <a:lnTo>
                    <a:pt x="1312" y="31"/>
                  </a:lnTo>
                  <a:lnTo>
                    <a:pt x="1314" y="31"/>
                  </a:lnTo>
                  <a:close/>
                  <a:moveTo>
                    <a:pt x="1310" y="31"/>
                  </a:moveTo>
                  <a:lnTo>
                    <a:pt x="1308" y="31"/>
                  </a:lnTo>
                  <a:lnTo>
                    <a:pt x="1308" y="29"/>
                  </a:lnTo>
                  <a:lnTo>
                    <a:pt x="1310" y="31"/>
                  </a:lnTo>
                  <a:close/>
                  <a:moveTo>
                    <a:pt x="1297" y="29"/>
                  </a:moveTo>
                  <a:lnTo>
                    <a:pt x="1295" y="29"/>
                  </a:lnTo>
                  <a:lnTo>
                    <a:pt x="1297" y="29"/>
                  </a:lnTo>
                  <a:close/>
                  <a:moveTo>
                    <a:pt x="1183" y="21"/>
                  </a:moveTo>
                  <a:lnTo>
                    <a:pt x="1185" y="21"/>
                  </a:lnTo>
                  <a:lnTo>
                    <a:pt x="1183" y="21"/>
                  </a:lnTo>
                  <a:close/>
                  <a:moveTo>
                    <a:pt x="1179" y="21"/>
                  </a:moveTo>
                  <a:lnTo>
                    <a:pt x="1178" y="21"/>
                  </a:lnTo>
                  <a:lnTo>
                    <a:pt x="1179" y="21"/>
                  </a:lnTo>
                  <a:lnTo>
                    <a:pt x="1178" y="21"/>
                  </a:lnTo>
                  <a:lnTo>
                    <a:pt x="1179" y="21"/>
                  </a:lnTo>
                  <a:close/>
                  <a:moveTo>
                    <a:pt x="1174" y="21"/>
                  </a:moveTo>
                  <a:lnTo>
                    <a:pt x="1174" y="19"/>
                  </a:lnTo>
                  <a:lnTo>
                    <a:pt x="1174" y="21"/>
                  </a:lnTo>
                  <a:close/>
                  <a:moveTo>
                    <a:pt x="1283" y="19"/>
                  </a:moveTo>
                  <a:lnTo>
                    <a:pt x="1285" y="19"/>
                  </a:lnTo>
                  <a:lnTo>
                    <a:pt x="1283" y="19"/>
                  </a:lnTo>
                  <a:close/>
                  <a:moveTo>
                    <a:pt x="1281" y="19"/>
                  </a:moveTo>
                  <a:lnTo>
                    <a:pt x="1283" y="19"/>
                  </a:lnTo>
                  <a:lnTo>
                    <a:pt x="1281" y="19"/>
                  </a:lnTo>
                  <a:lnTo>
                    <a:pt x="1279" y="19"/>
                  </a:lnTo>
                  <a:lnTo>
                    <a:pt x="1281" y="19"/>
                  </a:lnTo>
                  <a:close/>
                  <a:moveTo>
                    <a:pt x="1053" y="17"/>
                  </a:moveTo>
                  <a:lnTo>
                    <a:pt x="1051" y="17"/>
                  </a:lnTo>
                  <a:lnTo>
                    <a:pt x="1049" y="17"/>
                  </a:lnTo>
                  <a:lnTo>
                    <a:pt x="1049" y="19"/>
                  </a:lnTo>
                  <a:lnTo>
                    <a:pt x="1047" y="19"/>
                  </a:lnTo>
                  <a:lnTo>
                    <a:pt x="1045" y="19"/>
                  </a:lnTo>
                  <a:lnTo>
                    <a:pt x="1043" y="19"/>
                  </a:lnTo>
                  <a:lnTo>
                    <a:pt x="1041" y="19"/>
                  </a:lnTo>
                  <a:lnTo>
                    <a:pt x="1039" y="19"/>
                  </a:lnTo>
                  <a:lnTo>
                    <a:pt x="1041" y="19"/>
                  </a:lnTo>
                  <a:lnTo>
                    <a:pt x="1043" y="19"/>
                  </a:lnTo>
                  <a:lnTo>
                    <a:pt x="1045" y="19"/>
                  </a:lnTo>
                  <a:lnTo>
                    <a:pt x="1047" y="19"/>
                  </a:lnTo>
                  <a:lnTo>
                    <a:pt x="1047" y="17"/>
                  </a:lnTo>
                  <a:lnTo>
                    <a:pt x="1049" y="17"/>
                  </a:lnTo>
                  <a:lnTo>
                    <a:pt x="1051" y="17"/>
                  </a:lnTo>
                  <a:lnTo>
                    <a:pt x="1053" y="17"/>
                  </a:lnTo>
                  <a:close/>
                  <a:moveTo>
                    <a:pt x="1272" y="17"/>
                  </a:moveTo>
                  <a:lnTo>
                    <a:pt x="1272" y="19"/>
                  </a:lnTo>
                  <a:lnTo>
                    <a:pt x="1272" y="17"/>
                  </a:lnTo>
                  <a:lnTo>
                    <a:pt x="1270" y="17"/>
                  </a:lnTo>
                  <a:lnTo>
                    <a:pt x="1272" y="17"/>
                  </a:lnTo>
                  <a:close/>
                  <a:moveTo>
                    <a:pt x="1174" y="17"/>
                  </a:moveTo>
                  <a:lnTo>
                    <a:pt x="1172" y="17"/>
                  </a:lnTo>
                  <a:lnTo>
                    <a:pt x="1174" y="15"/>
                  </a:lnTo>
                  <a:lnTo>
                    <a:pt x="1174" y="17"/>
                  </a:lnTo>
                  <a:close/>
                  <a:moveTo>
                    <a:pt x="1176" y="15"/>
                  </a:moveTo>
                  <a:lnTo>
                    <a:pt x="1176" y="14"/>
                  </a:lnTo>
                  <a:lnTo>
                    <a:pt x="1176" y="15"/>
                  </a:lnTo>
                  <a:close/>
                  <a:moveTo>
                    <a:pt x="1202" y="10"/>
                  </a:moveTo>
                  <a:lnTo>
                    <a:pt x="1201" y="10"/>
                  </a:lnTo>
                  <a:lnTo>
                    <a:pt x="1202" y="10"/>
                  </a:lnTo>
                  <a:close/>
                  <a:moveTo>
                    <a:pt x="1199" y="10"/>
                  </a:moveTo>
                  <a:lnTo>
                    <a:pt x="1201" y="10"/>
                  </a:lnTo>
                  <a:lnTo>
                    <a:pt x="1199" y="10"/>
                  </a:lnTo>
                  <a:lnTo>
                    <a:pt x="1197" y="10"/>
                  </a:lnTo>
                  <a:lnTo>
                    <a:pt x="1199" y="10"/>
                  </a:lnTo>
                  <a:close/>
                  <a:moveTo>
                    <a:pt x="1195" y="8"/>
                  </a:moveTo>
                  <a:lnTo>
                    <a:pt x="1197" y="8"/>
                  </a:lnTo>
                  <a:lnTo>
                    <a:pt x="1195" y="8"/>
                  </a:lnTo>
                  <a:lnTo>
                    <a:pt x="1193" y="8"/>
                  </a:lnTo>
                  <a:lnTo>
                    <a:pt x="1195" y="8"/>
                  </a:lnTo>
                  <a:close/>
                  <a:moveTo>
                    <a:pt x="1179" y="6"/>
                  </a:moveTo>
                  <a:lnTo>
                    <a:pt x="1181" y="6"/>
                  </a:lnTo>
                  <a:lnTo>
                    <a:pt x="1183" y="6"/>
                  </a:lnTo>
                  <a:lnTo>
                    <a:pt x="1183" y="8"/>
                  </a:lnTo>
                  <a:lnTo>
                    <a:pt x="1185" y="8"/>
                  </a:lnTo>
                  <a:lnTo>
                    <a:pt x="1183" y="8"/>
                  </a:lnTo>
                  <a:lnTo>
                    <a:pt x="1183" y="6"/>
                  </a:lnTo>
                  <a:lnTo>
                    <a:pt x="1181" y="6"/>
                  </a:lnTo>
                  <a:lnTo>
                    <a:pt x="1179" y="6"/>
                  </a:lnTo>
                  <a:close/>
                  <a:moveTo>
                    <a:pt x="1178" y="6"/>
                  </a:moveTo>
                  <a:lnTo>
                    <a:pt x="1176" y="6"/>
                  </a:lnTo>
                  <a:lnTo>
                    <a:pt x="1174" y="6"/>
                  </a:lnTo>
                  <a:lnTo>
                    <a:pt x="1176" y="6"/>
                  </a:lnTo>
                  <a:lnTo>
                    <a:pt x="1174" y="6"/>
                  </a:lnTo>
                  <a:lnTo>
                    <a:pt x="1176" y="6"/>
                  </a:lnTo>
                  <a:lnTo>
                    <a:pt x="1174" y="6"/>
                  </a:lnTo>
                  <a:lnTo>
                    <a:pt x="1176" y="6"/>
                  </a:lnTo>
                  <a:lnTo>
                    <a:pt x="1178" y="6"/>
                  </a:lnTo>
                  <a:close/>
                  <a:moveTo>
                    <a:pt x="1168" y="4"/>
                  </a:moveTo>
                  <a:lnTo>
                    <a:pt x="1166" y="4"/>
                  </a:lnTo>
                  <a:lnTo>
                    <a:pt x="1168" y="4"/>
                  </a:lnTo>
                  <a:close/>
                  <a:moveTo>
                    <a:pt x="1166" y="4"/>
                  </a:moveTo>
                  <a:lnTo>
                    <a:pt x="1164" y="4"/>
                  </a:lnTo>
                  <a:lnTo>
                    <a:pt x="1162" y="4"/>
                  </a:lnTo>
                  <a:lnTo>
                    <a:pt x="1162" y="2"/>
                  </a:lnTo>
                  <a:lnTo>
                    <a:pt x="1160" y="2"/>
                  </a:lnTo>
                  <a:lnTo>
                    <a:pt x="1162" y="2"/>
                  </a:lnTo>
                  <a:lnTo>
                    <a:pt x="1164" y="2"/>
                  </a:lnTo>
                  <a:lnTo>
                    <a:pt x="1164" y="4"/>
                  </a:lnTo>
                  <a:lnTo>
                    <a:pt x="1166" y="4"/>
                  </a:lnTo>
                  <a:close/>
                  <a:moveTo>
                    <a:pt x="1154" y="2"/>
                  </a:moveTo>
                  <a:lnTo>
                    <a:pt x="1153" y="2"/>
                  </a:lnTo>
                  <a:lnTo>
                    <a:pt x="1154" y="2"/>
                  </a:lnTo>
                  <a:close/>
                  <a:moveTo>
                    <a:pt x="855" y="528"/>
                  </a:moveTo>
                  <a:lnTo>
                    <a:pt x="855" y="530"/>
                  </a:lnTo>
                  <a:lnTo>
                    <a:pt x="853" y="530"/>
                  </a:lnTo>
                  <a:lnTo>
                    <a:pt x="851" y="530"/>
                  </a:lnTo>
                  <a:lnTo>
                    <a:pt x="849" y="532"/>
                  </a:lnTo>
                  <a:lnTo>
                    <a:pt x="851" y="532"/>
                  </a:lnTo>
                  <a:lnTo>
                    <a:pt x="851" y="534"/>
                  </a:lnTo>
                  <a:lnTo>
                    <a:pt x="853" y="534"/>
                  </a:lnTo>
                  <a:lnTo>
                    <a:pt x="853" y="532"/>
                  </a:lnTo>
                  <a:lnTo>
                    <a:pt x="855" y="532"/>
                  </a:lnTo>
                  <a:lnTo>
                    <a:pt x="857" y="532"/>
                  </a:lnTo>
                  <a:lnTo>
                    <a:pt x="859" y="532"/>
                  </a:lnTo>
                  <a:lnTo>
                    <a:pt x="861" y="532"/>
                  </a:lnTo>
                  <a:lnTo>
                    <a:pt x="863" y="532"/>
                  </a:lnTo>
                  <a:lnTo>
                    <a:pt x="863" y="534"/>
                  </a:lnTo>
                  <a:lnTo>
                    <a:pt x="863" y="532"/>
                  </a:lnTo>
                  <a:lnTo>
                    <a:pt x="863" y="534"/>
                  </a:lnTo>
                  <a:lnTo>
                    <a:pt x="864" y="534"/>
                  </a:lnTo>
                  <a:lnTo>
                    <a:pt x="864" y="532"/>
                  </a:lnTo>
                  <a:lnTo>
                    <a:pt x="863" y="532"/>
                  </a:lnTo>
                  <a:lnTo>
                    <a:pt x="863" y="530"/>
                  </a:lnTo>
                  <a:lnTo>
                    <a:pt x="864" y="530"/>
                  </a:lnTo>
                  <a:lnTo>
                    <a:pt x="863" y="530"/>
                  </a:lnTo>
                  <a:lnTo>
                    <a:pt x="863" y="528"/>
                  </a:lnTo>
                  <a:lnTo>
                    <a:pt x="864" y="528"/>
                  </a:lnTo>
                  <a:lnTo>
                    <a:pt x="863" y="528"/>
                  </a:lnTo>
                  <a:lnTo>
                    <a:pt x="864" y="528"/>
                  </a:lnTo>
                  <a:lnTo>
                    <a:pt x="864" y="526"/>
                  </a:lnTo>
                  <a:lnTo>
                    <a:pt x="864" y="524"/>
                  </a:lnTo>
                  <a:lnTo>
                    <a:pt x="866" y="524"/>
                  </a:lnTo>
                  <a:lnTo>
                    <a:pt x="866" y="522"/>
                  </a:lnTo>
                  <a:lnTo>
                    <a:pt x="868" y="522"/>
                  </a:lnTo>
                  <a:lnTo>
                    <a:pt x="868" y="520"/>
                  </a:lnTo>
                  <a:lnTo>
                    <a:pt x="870" y="520"/>
                  </a:lnTo>
                  <a:lnTo>
                    <a:pt x="872" y="520"/>
                  </a:lnTo>
                  <a:lnTo>
                    <a:pt x="872" y="518"/>
                  </a:lnTo>
                  <a:lnTo>
                    <a:pt x="874" y="518"/>
                  </a:lnTo>
                  <a:lnTo>
                    <a:pt x="876" y="517"/>
                  </a:lnTo>
                  <a:lnTo>
                    <a:pt x="878" y="517"/>
                  </a:lnTo>
                  <a:lnTo>
                    <a:pt x="878" y="515"/>
                  </a:lnTo>
                  <a:lnTo>
                    <a:pt x="880" y="515"/>
                  </a:lnTo>
                  <a:lnTo>
                    <a:pt x="882" y="515"/>
                  </a:lnTo>
                  <a:lnTo>
                    <a:pt x="884" y="515"/>
                  </a:lnTo>
                  <a:lnTo>
                    <a:pt x="882" y="515"/>
                  </a:lnTo>
                  <a:lnTo>
                    <a:pt x="884" y="515"/>
                  </a:lnTo>
                  <a:lnTo>
                    <a:pt x="882" y="515"/>
                  </a:lnTo>
                  <a:lnTo>
                    <a:pt x="884" y="515"/>
                  </a:lnTo>
                  <a:lnTo>
                    <a:pt x="884" y="513"/>
                  </a:lnTo>
                  <a:lnTo>
                    <a:pt x="886" y="513"/>
                  </a:lnTo>
                  <a:lnTo>
                    <a:pt x="888" y="513"/>
                  </a:lnTo>
                  <a:lnTo>
                    <a:pt x="889" y="513"/>
                  </a:lnTo>
                  <a:lnTo>
                    <a:pt x="891" y="513"/>
                  </a:lnTo>
                  <a:lnTo>
                    <a:pt x="891" y="511"/>
                  </a:lnTo>
                  <a:lnTo>
                    <a:pt x="891" y="513"/>
                  </a:lnTo>
                  <a:lnTo>
                    <a:pt x="891" y="511"/>
                  </a:lnTo>
                  <a:lnTo>
                    <a:pt x="891" y="513"/>
                  </a:lnTo>
                  <a:lnTo>
                    <a:pt x="891" y="511"/>
                  </a:lnTo>
                  <a:lnTo>
                    <a:pt x="893" y="511"/>
                  </a:lnTo>
                  <a:lnTo>
                    <a:pt x="893" y="513"/>
                  </a:lnTo>
                  <a:lnTo>
                    <a:pt x="895" y="513"/>
                  </a:lnTo>
                  <a:lnTo>
                    <a:pt x="893" y="513"/>
                  </a:lnTo>
                  <a:lnTo>
                    <a:pt x="893" y="511"/>
                  </a:lnTo>
                  <a:lnTo>
                    <a:pt x="891" y="511"/>
                  </a:lnTo>
                  <a:lnTo>
                    <a:pt x="893" y="511"/>
                  </a:lnTo>
                  <a:lnTo>
                    <a:pt x="895" y="511"/>
                  </a:lnTo>
                  <a:lnTo>
                    <a:pt x="895" y="509"/>
                  </a:lnTo>
                  <a:lnTo>
                    <a:pt x="897" y="509"/>
                  </a:lnTo>
                  <a:lnTo>
                    <a:pt x="899" y="509"/>
                  </a:lnTo>
                  <a:lnTo>
                    <a:pt x="899" y="507"/>
                  </a:lnTo>
                  <a:lnTo>
                    <a:pt x="901" y="507"/>
                  </a:lnTo>
                  <a:lnTo>
                    <a:pt x="903" y="507"/>
                  </a:lnTo>
                  <a:lnTo>
                    <a:pt x="905" y="505"/>
                  </a:lnTo>
                  <a:lnTo>
                    <a:pt x="907" y="505"/>
                  </a:lnTo>
                  <a:lnTo>
                    <a:pt x="909" y="505"/>
                  </a:lnTo>
                  <a:lnTo>
                    <a:pt x="907" y="505"/>
                  </a:lnTo>
                  <a:lnTo>
                    <a:pt x="909" y="505"/>
                  </a:lnTo>
                  <a:lnTo>
                    <a:pt x="911" y="503"/>
                  </a:lnTo>
                  <a:lnTo>
                    <a:pt x="911" y="505"/>
                  </a:lnTo>
                  <a:lnTo>
                    <a:pt x="911" y="507"/>
                  </a:lnTo>
                  <a:lnTo>
                    <a:pt x="911" y="509"/>
                  </a:lnTo>
                  <a:lnTo>
                    <a:pt x="911" y="507"/>
                  </a:lnTo>
                  <a:lnTo>
                    <a:pt x="913" y="507"/>
                  </a:lnTo>
                  <a:lnTo>
                    <a:pt x="914" y="507"/>
                  </a:lnTo>
                  <a:lnTo>
                    <a:pt x="916" y="507"/>
                  </a:lnTo>
                  <a:lnTo>
                    <a:pt x="916" y="509"/>
                  </a:lnTo>
                  <a:lnTo>
                    <a:pt x="916" y="507"/>
                  </a:lnTo>
                  <a:lnTo>
                    <a:pt x="918" y="507"/>
                  </a:lnTo>
                  <a:lnTo>
                    <a:pt x="920" y="507"/>
                  </a:lnTo>
                  <a:lnTo>
                    <a:pt x="918" y="507"/>
                  </a:lnTo>
                  <a:lnTo>
                    <a:pt x="916" y="507"/>
                  </a:lnTo>
                  <a:lnTo>
                    <a:pt x="914" y="507"/>
                  </a:lnTo>
                  <a:lnTo>
                    <a:pt x="913" y="507"/>
                  </a:lnTo>
                  <a:lnTo>
                    <a:pt x="914" y="507"/>
                  </a:lnTo>
                  <a:lnTo>
                    <a:pt x="914" y="505"/>
                  </a:lnTo>
                  <a:lnTo>
                    <a:pt x="914" y="503"/>
                  </a:lnTo>
                  <a:lnTo>
                    <a:pt x="914" y="501"/>
                  </a:lnTo>
                  <a:lnTo>
                    <a:pt x="914" y="503"/>
                  </a:lnTo>
                  <a:lnTo>
                    <a:pt x="913" y="503"/>
                  </a:lnTo>
                  <a:lnTo>
                    <a:pt x="913" y="501"/>
                  </a:lnTo>
                  <a:lnTo>
                    <a:pt x="913" y="503"/>
                  </a:lnTo>
                  <a:lnTo>
                    <a:pt x="911" y="503"/>
                  </a:lnTo>
                  <a:lnTo>
                    <a:pt x="911" y="501"/>
                  </a:lnTo>
                  <a:lnTo>
                    <a:pt x="913" y="499"/>
                  </a:lnTo>
                  <a:lnTo>
                    <a:pt x="913" y="497"/>
                  </a:lnTo>
                  <a:lnTo>
                    <a:pt x="914" y="497"/>
                  </a:lnTo>
                  <a:lnTo>
                    <a:pt x="916" y="493"/>
                  </a:lnTo>
                  <a:lnTo>
                    <a:pt x="916" y="492"/>
                  </a:lnTo>
                  <a:lnTo>
                    <a:pt x="918" y="492"/>
                  </a:lnTo>
                  <a:lnTo>
                    <a:pt x="916" y="492"/>
                  </a:lnTo>
                  <a:lnTo>
                    <a:pt x="918" y="490"/>
                  </a:lnTo>
                  <a:lnTo>
                    <a:pt x="918" y="488"/>
                  </a:lnTo>
                  <a:lnTo>
                    <a:pt x="920" y="488"/>
                  </a:lnTo>
                  <a:lnTo>
                    <a:pt x="918" y="488"/>
                  </a:lnTo>
                  <a:lnTo>
                    <a:pt x="920" y="488"/>
                  </a:lnTo>
                  <a:lnTo>
                    <a:pt x="918" y="488"/>
                  </a:lnTo>
                  <a:lnTo>
                    <a:pt x="920" y="488"/>
                  </a:lnTo>
                  <a:lnTo>
                    <a:pt x="920" y="486"/>
                  </a:lnTo>
                  <a:lnTo>
                    <a:pt x="922" y="486"/>
                  </a:lnTo>
                  <a:lnTo>
                    <a:pt x="922" y="484"/>
                  </a:lnTo>
                  <a:lnTo>
                    <a:pt x="924" y="482"/>
                  </a:lnTo>
                  <a:lnTo>
                    <a:pt x="924" y="484"/>
                  </a:lnTo>
                  <a:lnTo>
                    <a:pt x="922" y="484"/>
                  </a:lnTo>
                  <a:lnTo>
                    <a:pt x="924" y="484"/>
                  </a:lnTo>
                  <a:lnTo>
                    <a:pt x="924" y="482"/>
                  </a:lnTo>
                  <a:lnTo>
                    <a:pt x="926" y="482"/>
                  </a:lnTo>
                  <a:lnTo>
                    <a:pt x="928" y="482"/>
                  </a:lnTo>
                  <a:lnTo>
                    <a:pt x="930" y="482"/>
                  </a:lnTo>
                  <a:lnTo>
                    <a:pt x="932" y="482"/>
                  </a:lnTo>
                  <a:lnTo>
                    <a:pt x="932" y="480"/>
                  </a:lnTo>
                  <a:lnTo>
                    <a:pt x="934" y="480"/>
                  </a:lnTo>
                  <a:lnTo>
                    <a:pt x="936" y="480"/>
                  </a:lnTo>
                  <a:lnTo>
                    <a:pt x="936" y="482"/>
                  </a:lnTo>
                  <a:lnTo>
                    <a:pt x="937" y="480"/>
                  </a:lnTo>
                  <a:lnTo>
                    <a:pt x="939" y="480"/>
                  </a:lnTo>
                  <a:lnTo>
                    <a:pt x="939" y="482"/>
                  </a:lnTo>
                  <a:lnTo>
                    <a:pt x="941" y="482"/>
                  </a:lnTo>
                  <a:lnTo>
                    <a:pt x="939" y="482"/>
                  </a:lnTo>
                  <a:lnTo>
                    <a:pt x="939" y="480"/>
                  </a:lnTo>
                  <a:lnTo>
                    <a:pt x="937" y="480"/>
                  </a:lnTo>
                  <a:lnTo>
                    <a:pt x="936" y="480"/>
                  </a:lnTo>
                  <a:lnTo>
                    <a:pt x="934" y="480"/>
                  </a:lnTo>
                  <a:lnTo>
                    <a:pt x="934" y="478"/>
                  </a:lnTo>
                  <a:lnTo>
                    <a:pt x="936" y="478"/>
                  </a:lnTo>
                  <a:lnTo>
                    <a:pt x="934" y="478"/>
                  </a:lnTo>
                  <a:lnTo>
                    <a:pt x="934" y="480"/>
                  </a:lnTo>
                  <a:lnTo>
                    <a:pt x="932" y="480"/>
                  </a:lnTo>
                  <a:lnTo>
                    <a:pt x="930" y="480"/>
                  </a:lnTo>
                  <a:lnTo>
                    <a:pt x="928" y="480"/>
                  </a:lnTo>
                  <a:lnTo>
                    <a:pt x="928" y="478"/>
                  </a:lnTo>
                  <a:lnTo>
                    <a:pt x="926" y="478"/>
                  </a:lnTo>
                  <a:lnTo>
                    <a:pt x="926" y="476"/>
                  </a:lnTo>
                  <a:lnTo>
                    <a:pt x="926" y="474"/>
                  </a:lnTo>
                  <a:lnTo>
                    <a:pt x="928" y="474"/>
                  </a:lnTo>
                  <a:lnTo>
                    <a:pt x="928" y="472"/>
                  </a:lnTo>
                  <a:lnTo>
                    <a:pt x="930" y="472"/>
                  </a:lnTo>
                  <a:lnTo>
                    <a:pt x="930" y="470"/>
                  </a:lnTo>
                  <a:lnTo>
                    <a:pt x="932" y="470"/>
                  </a:lnTo>
                  <a:lnTo>
                    <a:pt x="934" y="470"/>
                  </a:lnTo>
                  <a:lnTo>
                    <a:pt x="934" y="469"/>
                  </a:lnTo>
                  <a:lnTo>
                    <a:pt x="936" y="469"/>
                  </a:lnTo>
                  <a:lnTo>
                    <a:pt x="937" y="469"/>
                  </a:lnTo>
                  <a:lnTo>
                    <a:pt x="939" y="467"/>
                  </a:lnTo>
                  <a:lnTo>
                    <a:pt x="941" y="467"/>
                  </a:lnTo>
                  <a:lnTo>
                    <a:pt x="941" y="465"/>
                  </a:lnTo>
                  <a:lnTo>
                    <a:pt x="943" y="465"/>
                  </a:lnTo>
                  <a:lnTo>
                    <a:pt x="945" y="465"/>
                  </a:lnTo>
                  <a:lnTo>
                    <a:pt x="945" y="463"/>
                  </a:lnTo>
                  <a:lnTo>
                    <a:pt x="947" y="463"/>
                  </a:lnTo>
                  <a:lnTo>
                    <a:pt x="949" y="463"/>
                  </a:lnTo>
                  <a:lnTo>
                    <a:pt x="951" y="463"/>
                  </a:lnTo>
                  <a:lnTo>
                    <a:pt x="953" y="463"/>
                  </a:lnTo>
                  <a:lnTo>
                    <a:pt x="955" y="461"/>
                  </a:lnTo>
                  <a:lnTo>
                    <a:pt x="955" y="463"/>
                  </a:lnTo>
                  <a:lnTo>
                    <a:pt x="955" y="461"/>
                  </a:lnTo>
                  <a:lnTo>
                    <a:pt x="957" y="461"/>
                  </a:lnTo>
                  <a:lnTo>
                    <a:pt x="955" y="461"/>
                  </a:lnTo>
                  <a:lnTo>
                    <a:pt x="953" y="461"/>
                  </a:lnTo>
                  <a:lnTo>
                    <a:pt x="951" y="461"/>
                  </a:lnTo>
                  <a:lnTo>
                    <a:pt x="951" y="463"/>
                  </a:lnTo>
                  <a:lnTo>
                    <a:pt x="951" y="461"/>
                  </a:lnTo>
                  <a:lnTo>
                    <a:pt x="951" y="459"/>
                  </a:lnTo>
                  <a:lnTo>
                    <a:pt x="953" y="459"/>
                  </a:lnTo>
                  <a:lnTo>
                    <a:pt x="955" y="459"/>
                  </a:lnTo>
                  <a:lnTo>
                    <a:pt x="955" y="457"/>
                  </a:lnTo>
                  <a:lnTo>
                    <a:pt x="955" y="455"/>
                  </a:lnTo>
                  <a:lnTo>
                    <a:pt x="957" y="455"/>
                  </a:lnTo>
                  <a:lnTo>
                    <a:pt x="957" y="453"/>
                  </a:lnTo>
                  <a:lnTo>
                    <a:pt x="959" y="453"/>
                  </a:lnTo>
                  <a:lnTo>
                    <a:pt x="961" y="453"/>
                  </a:lnTo>
                  <a:lnTo>
                    <a:pt x="961" y="451"/>
                  </a:lnTo>
                  <a:lnTo>
                    <a:pt x="962" y="451"/>
                  </a:lnTo>
                  <a:lnTo>
                    <a:pt x="962" y="449"/>
                  </a:lnTo>
                  <a:lnTo>
                    <a:pt x="962" y="451"/>
                  </a:lnTo>
                  <a:lnTo>
                    <a:pt x="961" y="451"/>
                  </a:lnTo>
                  <a:lnTo>
                    <a:pt x="959" y="451"/>
                  </a:lnTo>
                  <a:lnTo>
                    <a:pt x="959" y="453"/>
                  </a:lnTo>
                  <a:lnTo>
                    <a:pt x="957" y="453"/>
                  </a:lnTo>
                  <a:lnTo>
                    <a:pt x="955" y="453"/>
                  </a:lnTo>
                  <a:lnTo>
                    <a:pt x="955" y="455"/>
                  </a:lnTo>
                  <a:lnTo>
                    <a:pt x="953" y="455"/>
                  </a:lnTo>
                  <a:lnTo>
                    <a:pt x="951" y="455"/>
                  </a:lnTo>
                  <a:lnTo>
                    <a:pt x="951" y="457"/>
                  </a:lnTo>
                  <a:lnTo>
                    <a:pt x="949" y="457"/>
                  </a:lnTo>
                  <a:lnTo>
                    <a:pt x="947" y="457"/>
                  </a:lnTo>
                  <a:lnTo>
                    <a:pt x="945" y="457"/>
                  </a:lnTo>
                  <a:lnTo>
                    <a:pt x="943" y="457"/>
                  </a:lnTo>
                  <a:lnTo>
                    <a:pt x="941" y="457"/>
                  </a:lnTo>
                  <a:lnTo>
                    <a:pt x="941" y="459"/>
                  </a:lnTo>
                  <a:lnTo>
                    <a:pt x="939" y="459"/>
                  </a:lnTo>
                  <a:lnTo>
                    <a:pt x="937" y="459"/>
                  </a:lnTo>
                  <a:lnTo>
                    <a:pt x="936" y="459"/>
                  </a:lnTo>
                  <a:lnTo>
                    <a:pt x="934" y="459"/>
                  </a:lnTo>
                  <a:lnTo>
                    <a:pt x="934" y="461"/>
                  </a:lnTo>
                  <a:lnTo>
                    <a:pt x="932" y="461"/>
                  </a:lnTo>
                  <a:lnTo>
                    <a:pt x="928" y="461"/>
                  </a:lnTo>
                  <a:lnTo>
                    <a:pt x="926" y="461"/>
                  </a:lnTo>
                  <a:lnTo>
                    <a:pt x="924" y="463"/>
                  </a:lnTo>
                  <a:lnTo>
                    <a:pt x="922" y="463"/>
                  </a:lnTo>
                  <a:lnTo>
                    <a:pt x="920" y="463"/>
                  </a:lnTo>
                  <a:lnTo>
                    <a:pt x="918" y="465"/>
                  </a:lnTo>
                  <a:lnTo>
                    <a:pt x="916" y="465"/>
                  </a:lnTo>
                  <a:lnTo>
                    <a:pt x="914" y="465"/>
                  </a:lnTo>
                  <a:lnTo>
                    <a:pt x="913" y="465"/>
                  </a:lnTo>
                  <a:lnTo>
                    <a:pt x="911" y="465"/>
                  </a:lnTo>
                  <a:lnTo>
                    <a:pt x="909" y="465"/>
                  </a:lnTo>
                  <a:lnTo>
                    <a:pt x="907" y="467"/>
                  </a:lnTo>
                  <a:lnTo>
                    <a:pt x="905" y="467"/>
                  </a:lnTo>
                  <a:lnTo>
                    <a:pt x="905" y="465"/>
                  </a:lnTo>
                  <a:lnTo>
                    <a:pt x="903" y="465"/>
                  </a:lnTo>
                  <a:lnTo>
                    <a:pt x="901" y="465"/>
                  </a:lnTo>
                  <a:lnTo>
                    <a:pt x="901" y="463"/>
                  </a:lnTo>
                  <a:lnTo>
                    <a:pt x="901" y="461"/>
                  </a:lnTo>
                  <a:lnTo>
                    <a:pt x="899" y="461"/>
                  </a:lnTo>
                  <a:lnTo>
                    <a:pt x="897" y="459"/>
                  </a:lnTo>
                  <a:lnTo>
                    <a:pt x="895" y="459"/>
                  </a:lnTo>
                  <a:lnTo>
                    <a:pt x="893" y="459"/>
                  </a:lnTo>
                  <a:lnTo>
                    <a:pt x="895" y="459"/>
                  </a:lnTo>
                  <a:lnTo>
                    <a:pt x="895" y="457"/>
                  </a:lnTo>
                  <a:lnTo>
                    <a:pt x="897" y="457"/>
                  </a:lnTo>
                  <a:lnTo>
                    <a:pt x="897" y="455"/>
                  </a:lnTo>
                  <a:lnTo>
                    <a:pt x="899" y="455"/>
                  </a:lnTo>
                  <a:lnTo>
                    <a:pt x="899" y="453"/>
                  </a:lnTo>
                  <a:lnTo>
                    <a:pt x="901" y="453"/>
                  </a:lnTo>
                  <a:lnTo>
                    <a:pt x="903" y="453"/>
                  </a:lnTo>
                  <a:lnTo>
                    <a:pt x="901" y="453"/>
                  </a:lnTo>
                  <a:lnTo>
                    <a:pt x="901" y="451"/>
                  </a:lnTo>
                  <a:lnTo>
                    <a:pt x="903" y="451"/>
                  </a:lnTo>
                  <a:lnTo>
                    <a:pt x="905" y="451"/>
                  </a:lnTo>
                  <a:lnTo>
                    <a:pt x="907" y="451"/>
                  </a:lnTo>
                  <a:lnTo>
                    <a:pt x="909" y="451"/>
                  </a:lnTo>
                  <a:lnTo>
                    <a:pt x="911" y="451"/>
                  </a:lnTo>
                  <a:lnTo>
                    <a:pt x="913" y="451"/>
                  </a:lnTo>
                  <a:lnTo>
                    <a:pt x="913" y="453"/>
                  </a:lnTo>
                  <a:lnTo>
                    <a:pt x="914" y="453"/>
                  </a:lnTo>
                  <a:lnTo>
                    <a:pt x="914" y="455"/>
                  </a:lnTo>
                  <a:lnTo>
                    <a:pt x="916" y="455"/>
                  </a:lnTo>
                  <a:lnTo>
                    <a:pt x="916" y="453"/>
                  </a:lnTo>
                  <a:lnTo>
                    <a:pt x="914" y="453"/>
                  </a:lnTo>
                  <a:lnTo>
                    <a:pt x="914" y="451"/>
                  </a:lnTo>
                  <a:lnTo>
                    <a:pt x="913" y="451"/>
                  </a:lnTo>
                  <a:lnTo>
                    <a:pt x="911" y="451"/>
                  </a:lnTo>
                  <a:lnTo>
                    <a:pt x="909" y="451"/>
                  </a:lnTo>
                  <a:lnTo>
                    <a:pt x="907" y="449"/>
                  </a:lnTo>
                  <a:lnTo>
                    <a:pt x="905" y="449"/>
                  </a:lnTo>
                  <a:lnTo>
                    <a:pt x="903" y="449"/>
                  </a:lnTo>
                  <a:lnTo>
                    <a:pt x="901" y="449"/>
                  </a:lnTo>
                  <a:lnTo>
                    <a:pt x="901" y="447"/>
                  </a:lnTo>
                  <a:lnTo>
                    <a:pt x="899" y="447"/>
                  </a:lnTo>
                  <a:lnTo>
                    <a:pt x="899" y="445"/>
                  </a:lnTo>
                  <a:lnTo>
                    <a:pt x="901" y="445"/>
                  </a:lnTo>
                  <a:lnTo>
                    <a:pt x="899" y="445"/>
                  </a:lnTo>
                  <a:lnTo>
                    <a:pt x="899" y="447"/>
                  </a:lnTo>
                  <a:lnTo>
                    <a:pt x="901" y="447"/>
                  </a:lnTo>
                  <a:lnTo>
                    <a:pt x="901" y="449"/>
                  </a:lnTo>
                  <a:lnTo>
                    <a:pt x="903" y="449"/>
                  </a:lnTo>
                  <a:lnTo>
                    <a:pt x="901" y="449"/>
                  </a:lnTo>
                  <a:lnTo>
                    <a:pt x="901" y="451"/>
                  </a:lnTo>
                  <a:lnTo>
                    <a:pt x="901" y="449"/>
                  </a:lnTo>
                  <a:lnTo>
                    <a:pt x="901" y="451"/>
                  </a:lnTo>
                  <a:lnTo>
                    <a:pt x="899" y="451"/>
                  </a:lnTo>
                  <a:lnTo>
                    <a:pt x="897" y="451"/>
                  </a:lnTo>
                  <a:lnTo>
                    <a:pt x="897" y="453"/>
                  </a:lnTo>
                  <a:lnTo>
                    <a:pt x="895" y="453"/>
                  </a:lnTo>
                  <a:lnTo>
                    <a:pt x="893" y="453"/>
                  </a:lnTo>
                  <a:lnTo>
                    <a:pt x="893" y="455"/>
                  </a:lnTo>
                  <a:lnTo>
                    <a:pt x="891" y="455"/>
                  </a:lnTo>
                  <a:lnTo>
                    <a:pt x="889" y="455"/>
                  </a:lnTo>
                  <a:lnTo>
                    <a:pt x="889" y="457"/>
                  </a:lnTo>
                  <a:lnTo>
                    <a:pt x="888" y="457"/>
                  </a:lnTo>
                  <a:lnTo>
                    <a:pt x="888" y="455"/>
                  </a:lnTo>
                  <a:lnTo>
                    <a:pt x="889" y="455"/>
                  </a:lnTo>
                  <a:lnTo>
                    <a:pt x="888" y="455"/>
                  </a:lnTo>
                  <a:lnTo>
                    <a:pt x="888" y="457"/>
                  </a:lnTo>
                  <a:lnTo>
                    <a:pt x="886" y="457"/>
                  </a:lnTo>
                  <a:lnTo>
                    <a:pt x="886" y="459"/>
                  </a:lnTo>
                  <a:lnTo>
                    <a:pt x="886" y="461"/>
                  </a:lnTo>
                  <a:lnTo>
                    <a:pt x="884" y="461"/>
                  </a:lnTo>
                  <a:lnTo>
                    <a:pt x="882" y="461"/>
                  </a:lnTo>
                  <a:lnTo>
                    <a:pt x="880" y="461"/>
                  </a:lnTo>
                  <a:lnTo>
                    <a:pt x="882" y="461"/>
                  </a:lnTo>
                  <a:lnTo>
                    <a:pt x="884" y="461"/>
                  </a:lnTo>
                  <a:lnTo>
                    <a:pt x="884" y="459"/>
                  </a:lnTo>
                  <a:lnTo>
                    <a:pt x="886" y="459"/>
                  </a:lnTo>
                  <a:lnTo>
                    <a:pt x="884" y="459"/>
                  </a:lnTo>
                  <a:lnTo>
                    <a:pt x="882" y="459"/>
                  </a:lnTo>
                  <a:lnTo>
                    <a:pt x="880" y="459"/>
                  </a:lnTo>
                  <a:lnTo>
                    <a:pt x="878" y="459"/>
                  </a:lnTo>
                  <a:lnTo>
                    <a:pt x="878" y="461"/>
                  </a:lnTo>
                  <a:lnTo>
                    <a:pt x="878" y="459"/>
                  </a:lnTo>
                  <a:lnTo>
                    <a:pt x="880" y="459"/>
                  </a:lnTo>
                  <a:lnTo>
                    <a:pt x="882" y="459"/>
                  </a:lnTo>
                  <a:lnTo>
                    <a:pt x="884" y="459"/>
                  </a:lnTo>
                  <a:lnTo>
                    <a:pt x="882" y="459"/>
                  </a:lnTo>
                  <a:lnTo>
                    <a:pt x="880" y="459"/>
                  </a:lnTo>
                  <a:lnTo>
                    <a:pt x="880" y="461"/>
                  </a:lnTo>
                  <a:lnTo>
                    <a:pt x="880" y="463"/>
                  </a:lnTo>
                  <a:lnTo>
                    <a:pt x="882" y="463"/>
                  </a:lnTo>
                  <a:lnTo>
                    <a:pt x="882" y="465"/>
                  </a:lnTo>
                  <a:lnTo>
                    <a:pt x="882" y="467"/>
                  </a:lnTo>
                  <a:lnTo>
                    <a:pt x="882" y="469"/>
                  </a:lnTo>
                  <a:lnTo>
                    <a:pt x="884" y="469"/>
                  </a:lnTo>
                  <a:lnTo>
                    <a:pt x="884" y="467"/>
                  </a:lnTo>
                  <a:lnTo>
                    <a:pt x="882" y="467"/>
                  </a:lnTo>
                  <a:lnTo>
                    <a:pt x="884" y="467"/>
                  </a:lnTo>
                  <a:lnTo>
                    <a:pt x="884" y="469"/>
                  </a:lnTo>
                  <a:lnTo>
                    <a:pt x="882" y="469"/>
                  </a:lnTo>
                  <a:lnTo>
                    <a:pt x="882" y="470"/>
                  </a:lnTo>
                  <a:lnTo>
                    <a:pt x="882" y="469"/>
                  </a:lnTo>
                  <a:lnTo>
                    <a:pt x="882" y="470"/>
                  </a:lnTo>
                  <a:lnTo>
                    <a:pt x="882" y="469"/>
                  </a:lnTo>
                  <a:lnTo>
                    <a:pt x="882" y="470"/>
                  </a:lnTo>
                  <a:lnTo>
                    <a:pt x="884" y="470"/>
                  </a:lnTo>
                  <a:lnTo>
                    <a:pt x="882" y="472"/>
                  </a:lnTo>
                  <a:lnTo>
                    <a:pt x="880" y="472"/>
                  </a:lnTo>
                  <a:lnTo>
                    <a:pt x="880" y="474"/>
                  </a:lnTo>
                  <a:lnTo>
                    <a:pt x="878" y="474"/>
                  </a:lnTo>
                  <a:lnTo>
                    <a:pt x="876" y="474"/>
                  </a:lnTo>
                  <a:lnTo>
                    <a:pt x="874" y="474"/>
                  </a:lnTo>
                  <a:lnTo>
                    <a:pt x="872" y="474"/>
                  </a:lnTo>
                  <a:lnTo>
                    <a:pt x="872" y="472"/>
                  </a:lnTo>
                  <a:lnTo>
                    <a:pt x="870" y="472"/>
                  </a:lnTo>
                  <a:lnTo>
                    <a:pt x="868" y="472"/>
                  </a:lnTo>
                  <a:lnTo>
                    <a:pt x="870" y="472"/>
                  </a:lnTo>
                  <a:lnTo>
                    <a:pt x="870" y="470"/>
                  </a:lnTo>
                  <a:lnTo>
                    <a:pt x="868" y="470"/>
                  </a:lnTo>
                  <a:lnTo>
                    <a:pt x="868" y="469"/>
                  </a:lnTo>
                  <a:lnTo>
                    <a:pt x="866" y="469"/>
                  </a:lnTo>
                  <a:lnTo>
                    <a:pt x="866" y="467"/>
                  </a:lnTo>
                  <a:lnTo>
                    <a:pt x="864" y="465"/>
                  </a:lnTo>
                  <a:lnTo>
                    <a:pt x="864" y="463"/>
                  </a:lnTo>
                  <a:lnTo>
                    <a:pt x="863" y="463"/>
                  </a:lnTo>
                  <a:lnTo>
                    <a:pt x="863" y="461"/>
                  </a:lnTo>
                  <a:lnTo>
                    <a:pt x="861" y="461"/>
                  </a:lnTo>
                  <a:lnTo>
                    <a:pt x="861" y="459"/>
                  </a:lnTo>
                  <a:lnTo>
                    <a:pt x="859" y="459"/>
                  </a:lnTo>
                  <a:lnTo>
                    <a:pt x="859" y="457"/>
                  </a:lnTo>
                  <a:lnTo>
                    <a:pt x="857" y="457"/>
                  </a:lnTo>
                  <a:lnTo>
                    <a:pt x="855" y="457"/>
                  </a:lnTo>
                  <a:lnTo>
                    <a:pt x="853" y="457"/>
                  </a:lnTo>
                  <a:lnTo>
                    <a:pt x="855" y="457"/>
                  </a:lnTo>
                  <a:lnTo>
                    <a:pt x="855" y="455"/>
                  </a:lnTo>
                  <a:lnTo>
                    <a:pt x="857" y="455"/>
                  </a:lnTo>
                  <a:lnTo>
                    <a:pt x="855" y="455"/>
                  </a:lnTo>
                  <a:lnTo>
                    <a:pt x="855" y="453"/>
                  </a:lnTo>
                  <a:lnTo>
                    <a:pt x="855" y="455"/>
                  </a:lnTo>
                  <a:lnTo>
                    <a:pt x="855" y="453"/>
                  </a:lnTo>
                  <a:lnTo>
                    <a:pt x="857" y="453"/>
                  </a:lnTo>
                  <a:lnTo>
                    <a:pt x="855" y="453"/>
                  </a:lnTo>
                  <a:lnTo>
                    <a:pt x="857" y="453"/>
                  </a:lnTo>
                  <a:lnTo>
                    <a:pt x="855" y="453"/>
                  </a:lnTo>
                  <a:lnTo>
                    <a:pt x="853" y="453"/>
                  </a:lnTo>
                  <a:lnTo>
                    <a:pt x="851" y="455"/>
                  </a:lnTo>
                  <a:lnTo>
                    <a:pt x="851" y="453"/>
                  </a:lnTo>
                  <a:lnTo>
                    <a:pt x="851" y="455"/>
                  </a:lnTo>
                  <a:lnTo>
                    <a:pt x="851" y="453"/>
                  </a:lnTo>
                  <a:lnTo>
                    <a:pt x="849" y="453"/>
                  </a:lnTo>
                  <a:lnTo>
                    <a:pt x="849" y="455"/>
                  </a:lnTo>
                  <a:lnTo>
                    <a:pt x="849" y="453"/>
                  </a:lnTo>
                  <a:lnTo>
                    <a:pt x="851" y="453"/>
                  </a:lnTo>
                  <a:lnTo>
                    <a:pt x="851" y="455"/>
                  </a:lnTo>
                  <a:lnTo>
                    <a:pt x="849" y="455"/>
                  </a:lnTo>
                  <a:lnTo>
                    <a:pt x="851" y="455"/>
                  </a:lnTo>
                  <a:lnTo>
                    <a:pt x="849" y="455"/>
                  </a:lnTo>
                  <a:lnTo>
                    <a:pt x="849" y="457"/>
                  </a:lnTo>
                  <a:lnTo>
                    <a:pt x="847" y="457"/>
                  </a:lnTo>
                  <a:lnTo>
                    <a:pt x="849" y="457"/>
                  </a:lnTo>
                  <a:lnTo>
                    <a:pt x="847" y="457"/>
                  </a:lnTo>
                  <a:lnTo>
                    <a:pt x="847" y="459"/>
                  </a:lnTo>
                  <a:lnTo>
                    <a:pt x="845" y="459"/>
                  </a:lnTo>
                  <a:lnTo>
                    <a:pt x="843" y="459"/>
                  </a:lnTo>
                  <a:lnTo>
                    <a:pt x="841" y="459"/>
                  </a:lnTo>
                  <a:lnTo>
                    <a:pt x="841" y="461"/>
                  </a:lnTo>
                  <a:lnTo>
                    <a:pt x="841" y="459"/>
                  </a:lnTo>
                  <a:lnTo>
                    <a:pt x="840" y="459"/>
                  </a:lnTo>
                  <a:lnTo>
                    <a:pt x="840" y="457"/>
                  </a:lnTo>
                  <a:lnTo>
                    <a:pt x="840" y="455"/>
                  </a:lnTo>
                  <a:lnTo>
                    <a:pt x="838" y="455"/>
                  </a:lnTo>
                  <a:lnTo>
                    <a:pt x="836" y="457"/>
                  </a:lnTo>
                  <a:lnTo>
                    <a:pt x="834" y="457"/>
                  </a:lnTo>
                  <a:lnTo>
                    <a:pt x="834" y="455"/>
                  </a:lnTo>
                  <a:lnTo>
                    <a:pt x="836" y="455"/>
                  </a:lnTo>
                  <a:lnTo>
                    <a:pt x="834" y="455"/>
                  </a:lnTo>
                  <a:lnTo>
                    <a:pt x="836" y="455"/>
                  </a:lnTo>
                  <a:lnTo>
                    <a:pt x="836" y="453"/>
                  </a:lnTo>
                  <a:lnTo>
                    <a:pt x="836" y="455"/>
                  </a:lnTo>
                  <a:lnTo>
                    <a:pt x="834" y="455"/>
                  </a:lnTo>
                  <a:lnTo>
                    <a:pt x="832" y="455"/>
                  </a:lnTo>
                  <a:lnTo>
                    <a:pt x="830" y="455"/>
                  </a:lnTo>
                  <a:lnTo>
                    <a:pt x="832" y="455"/>
                  </a:lnTo>
                  <a:lnTo>
                    <a:pt x="832" y="453"/>
                  </a:lnTo>
                  <a:lnTo>
                    <a:pt x="830" y="453"/>
                  </a:lnTo>
                  <a:lnTo>
                    <a:pt x="832" y="453"/>
                  </a:lnTo>
                  <a:lnTo>
                    <a:pt x="830" y="453"/>
                  </a:lnTo>
                  <a:lnTo>
                    <a:pt x="828" y="453"/>
                  </a:lnTo>
                  <a:lnTo>
                    <a:pt x="830" y="453"/>
                  </a:lnTo>
                  <a:lnTo>
                    <a:pt x="832" y="453"/>
                  </a:lnTo>
                  <a:lnTo>
                    <a:pt x="832" y="451"/>
                  </a:lnTo>
                  <a:lnTo>
                    <a:pt x="830" y="449"/>
                  </a:lnTo>
                  <a:lnTo>
                    <a:pt x="828" y="449"/>
                  </a:lnTo>
                  <a:lnTo>
                    <a:pt x="826" y="449"/>
                  </a:lnTo>
                  <a:lnTo>
                    <a:pt x="826" y="451"/>
                  </a:lnTo>
                  <a:lnTo>
                    <a:pt x="824" y="451"/>
                  </a:lnTo>
                  <a:lnTo>
                    <a:pt x="822" y="451"/>
                  </a:lnTo>
                  <a:lnTo>
                    <a:pt x="820" y="451"/>
                  </a:lnTo>
                  <a:lnTo>
                    <a:pt x="818" y="451"/>
                  </a:lnTo>
                  <a:lnTo>
                    <a:pt x="818" y="453"/>
                  </a:lnTo>
                  <a:lnTo>
                    <a:pt x="816" y="453"/>
                  </a:lnTo>
                  <a:lnTo>
                    <a:pt x="815" y="453"/>
                  </a:lnTo>
                  <a:lnTo>
                    <a:pt x="816" y="453"/>
                  </a:lnTo>
                  <a:lnTo>
                    <a:pt x="815" y="453"/>
                  </a:lnTo>
                  <a:lnTo>
                    <a:pt x="815" y="455"/>
                  </a:lnTo>
                  <a:lnTo>
                    <a:pt x="813" y="455"/>
                  </a:lnTo>
                  <a:lnTo>
                    <a:pt x="811" y="455"/>
                  </a:lnTo>
                  <a:lnTo>
                    <a:pt x="809" y="457"/>
                  </a:lnTo>
                  <a:lnTo>
                    <a:pt x="807" y="457"/>
                  </a:lnTo>
                  <a:lnTo>
                    <a:pt x="807" y="459"/>
                  </a:lnTo>
                  <a:lnTo>
                    <a:pt x="807" y="457"/>
                  </a:lnTo>
                  <a:lnTo>
                    <a:pt x="809" y="457"/>
                  </a:lnTo>
                  <a:lnTo>
                    <a:pt x="807" y="457"/>
                  </a:lnTo>
                  <a:lnTo>
                    <a:pt x="807" y="455"/>
                  </a:lnTo>
                  <a:lnTo>
                    <a:pt x="805" y="455"/>
                  </a:lnTo>
                  <a:lnTo>
                    <a:pt x="805" y="457"/>
                  </a:lnTo>
                  <a:lnTo>
                    <a:pt x="803" y="457"/>
                  </a:lnTo>
                  <a:lnTo>
                    <a:pt x="803" y="455"/>
                  </a:lnTo>
                  <a:lnTo>
                    <a:pt x="803" y="457"/>
                  </a:lnTo>
                  <a:lnTo>
                    <a:pt x="801" y="457"/>
                  </a:lnTo>
                  <a:lnTo>
                    <a:pt x="799" y="457"/>
                  </a:lnTo>
                  <a:lnTo>
                    <a:pt x="797" y="459"/>
                  </a:lnTo>
                  <a:lnTo>
                    <a:pt x="795" y="459"/>
                  </a:lnTo>
                  <a:lnTo>
                    <a:pt x="793" y="459"/>
                  </a:lnTo>
                  <a:lnTo>
                    <a:pt x="792" y="459"/>
                  </a:lnTo>
                  <a:lnTo>
                    <a:pt x="790" y="459"/>
                  </a:lnTo>
                  <a:lnTo>
                    <a:pt x="790" y="461"/>
                  </a:lnTo>
                  <a:lnTo>
                    <a:pt x="788" y="461"/>
                  </a:lnTo>
                  <a:lnTo>
                    <a:pt x="786" y="461"/>
                  </a:lnTo>
                  <a:lnTo>
                    <a:pt x="786" y="463"/>
                  </a:lnTo>
                  <a:lnTo>
                    <a:pt x="784" y="463"/>
                  </a:lnTo>
                  <a:lnTo>
                    <a:pt x="784" y="465"/>
                  </a:lnTo>
                  <a:lnTo>
                    <a:pt x="786" y="465"/>
                  </a:lnTo>
                  <a:lnTo>
                    <a:pt x="786" y="463"/>
                  </a:lnTo>
                  <a:lnTo>
                    <a:pt x="788" y="463"/>
                  </a:lnTo>
                  <a:lnTo>
                    <a:pt x="786" y="463"/>
                  </a:lnTo>
                  <a:lnTo>
                    <a:pt x="786" y="465"/>
                  </a:lnTo>
                  <a:lnTo>
                    <a:pt x="784" y="465"/>
                  </a:lnTo>
                  <a:lnTo>
                    <a:pt x="782" y="465"/>
                  </a:lnTo>
                  <a:lnTo>
                    <a:pt x="780" y="465"/>
                  </a:lnTo>
                  <a:lnTo>
                    <a:pt x="778" y="465"/>
                  </a:lnTo>
                  <a:lnTo>
                    <a:pt x="776" y="465"/>
                  </a:lnTo>
                  <a:lnTo>
                    <a:pt x="776" y="467"/>
                  </a:lnTo>
                  <a:lnTo>
                    <a:pt x="774" y="467"/>
                  </a:lnTo>
                  <a:lnTo>
                    <a:pt x="772" y="467"/>
                  </a:lnTo>
                  <a:lnTo>
                    <a:pt x="770" y="467"/>
                  </a:lnTo>
                  <a:lnTo>
                    <a:pt x="770" y="469"/>
                  </a:lnTo>
                  <a:lnTo>
                    <a:pt x="768" y="469"/>
                  </a:lnTo>
                  <a:lnTo>
                    <a:pt x="768" y="467"/>
                  </a:lnTo>
                  <a:lnTo>
                    <a:pt x="770" y="467"/>
                  </a:lnTo>
                  <a:lnTo>
                    <a:pt x="770" y="465"/>
                  </a:lnTo>
                  <a:lnTo>
                    <a:pt x="768" y="465"/>
                  </a:lnTo>
                  <a:lnTo>
                    <a:pt x="768" y="467"/>
                  </a:lnTo>
                  <a:lnTo>
                    <a:pt x="770" y="467"/>
                  </a:lnTo>
                  <a:lnTo>
                    <a:pt x="768" y="467"/>
                  </a:lnTo>
                  <a:lnTo>
                    <a:pt x="768" y="465"/>
                  </a:lnTo>
                  <a:lnTo>
                    <a:pt x="768" y="467"/>
                  </a:lnTo>
                  <a:lnTo>
                    <a:pt x="768" y="465"/>
                  </a:lnTo>
                  <a:lnTo>
                    <a:pt x="767" y="465"/>
                  </a:lnTo>
                  <a:lnTo>
                    <a:pt x="765" y="465"/>
                  </a:lnTo>
                  <a:lnTo>
                    <a:pt x="763" y="465"/>
                  </a:lnTo>
                  <a:lnTo>
                    <a:pt x="761" y="465"/>
                  </a:lnTo>
                  <a:lnTo>
                    <a:pt x="759" y="465"/>
                  </a:lnTo>
                  <a:lnTo>
                    <a:pt x="757" y="465"/>
                  </a:lnTo>
                  <a:lnTo>
                    <a:pt x="755" y="465"/>
                  </a:lnTo>
                  <a:lnTo>
                    <a:pt x="753" y="465"/>
                  </a:lnTo>
                  <a:lnTo>
                    <a:pt x="755" y="465"/>
                  </a:lnTo>
                  <a:lnTo>
                    <a:pt x="757" y="465"/>
                  </a:lnTo>
                  <a:lnTo>
                    <a:pt x="759" y="465"/>
                  </a:lnTo>
                  <a:lnTo>
                    <a:pt x="759" y="463"/>
                  </a:lnTo>
                  <a:lnTo>
                    <a:pt x="761" y="463"/>
                  </a:lnTo>
                  <a:lnTo>
                    <a:pt x="761" y="465"/>
                  </a:lnTo>
                  <a:lnTo>
                    <a:pt x="763" y="465"/>
                  </a:lnTo>
                  <a:lnTo>
                    <a:pt x="763" y="463"/>
                  </a:lnTo>
                  <a:lnTo>
                    <a:pt x="763" y="465"/>
                  </a:lnTo>
                  <a:lnTo>
                    <a:pt x="765" y="465"/>
                  </a:lnTo>
                  <a:lnTo>
                    <a:pt x="767" y="465"/>
                  </a:lnTo>
                  <a:lnTo>
                    <a:pt x="767" y="463"/>
                  </a:lnTo>
                  <a:lnTo>
                    <a:pt x="767" y="465"/>
                  </a:lnTo>
                  <a:lnTo>
                    <a:pt x="765" y="465"/>
                  </a:lnTo>
                  <a:lnTo>
                    <a:pt x="767" y="463"/>
                  </a:lnTo>
                  <a:lnTo>
                    <a:pt x="767" y="461"/>
                  </a:lnTo>
                  <a:lnTo>
                    <a:pt x="768" y="461"/>
                  </a:lnTo>
                  <a:lnTo>
                    <a:pt x="770" y="461"/>
                  </a:lnTo>
                  <a:lnTo>
                    <a:pt x="772" y="461"/>
                  </a:lnTo>
                  <a:lnTo>
                    <a:pt x="774" y="461"/>
                  </a:lnTo>
                  <a:lnTo>
                    <a:pt x="774" y="459"/>
                  </a:lnTo>
                  <a:lnTo>
                    <a:pt x="776" y="459"/>
                  </a:lnTo>
                  <a:lnTo>
                    <a:pt x="774" y="459"/>
                  </a:lnTo>
                  <a:lnTo>
                    <a:pt x="772" y="459"/>
                  </a:lnTo>
                  <a:lnTo>
                    <a:pt x="770" y="459"/>
                  </a:lnTo>
                  <a:lnTo>
                    <a:pt x="770" y="461"/>
                  </a:lnTo>
                  <a:lnTo>
                    <a:pt x="770" y="459"/>
                  </a:lnTo>
                  <a:lnTo>
                    <a:pt x="772" y="459"/>
                  </a:lnTo>
                  <a:lnTo>
                    <a:pt x="772" y="457"/>
                  </a:lnTo>
                  <a:lnTo>
                    <a:pt x="772" y="455"/>
                  </a:lnTo>
                  <a:lnTo>
                    <a:pt x="772" y="453"/>
                  </a:lnTo>
                  <a:lnTo>
                    <a:pt x="772" y="451"/>
                  </a:lnTo>
                  <a:lnTo>
                    <a:pt x="770" y="451"/>
                  </a:lnTo>
                  <a:lnTo>
                    <a:pt x="772" y="451"/>
                  </a:lnTo>
                  <a:lnTo>
                    <a:pt x="772" y="449"/>
                  </a:lnTo>
                  <a:lnTo>
                    <a:pt x="772" y="451"/>
                  </a:lnTo>
                  <a:lnTo>
                    <a:pt x="774" y="451"/>
                  </a:lnTo>
                  <a:lnTo>
                    <a:pt x="776" y="451"/>
                  </a:lnTo>
                  <a:lnTo>
                    <a:pt x="778" y="449"/>
                  </a:lnTo>
                  <a:lnTo>
                    <a:pt x="780" y="449"/>
                  </a:lnTo>
                  <a:lnTo>
                    <a:pt x="782" y="449"/>
                  </a:lnTo>
                  <a:lnTo>
                    <a:pt x="782" y="447"/>
                  </a:lnTo>
                  <a:lnTo>
                    <a:pt x="782" y="449"/>
                  </a:lnTo>
                  <a:lnTo>
                    <a:pt x="782" y="447"/>
                  </a:lnTo>
                  <a:lnTo>
                    <a:pt x="784" y="447"/>
                  </a:lnTo>
                  <a:lnTo>
                    <a:pt x="786" y="447"/>
                  </a:lnTo>
                  <a:lnTo>
                    <a:pt x="784" y="447"/>
                  </a:lnTo>
                  <a:lnTo>
                    <a:pt x="786" y="447"/>
                  </a:lnTo>
                  <a:lnTo>
                    <a:pt x="784" y="447"/>
                  </a:lnTo>
                  <a:lnTo>
                    <a:pt x="782" y="447"/>
                  </a:lnTo>
                  <a:lnTo>
                    <a:pt x="782" y="445"/>
                  </a:lnTo>
                  <a:lnTo>
                    <a:pt x="782" y="447"/>
                  </a:lnTo>
                  <a:lnTo>
                    <a:pt x="780" y="447"/>
                  </a:lnTo>
                  <a:lnTo>
                    <a:pt x="778" y="447"/>
                  </a:lnTo>
                  <a:lnTo>
                    <a:pt x="776" y="447"/>
                  </a:lnTo>
                  <a:lnTo>
                    <a:pt x="774" y="447"/>
                  </a:lnTo>
                  <a:lnTo>
                    <a:pt x="772" y="447"/>
                  </a:lnTo>
                  <a:lnTo>
                    <a:pt x="770" y="447"/>
                  </a:lnTo>
                  <a:lnTo>
                    <a:pt x="770" y="449"/>
                  </a:lnTo>
                  <a:lnTo>
                    <a:pt x="772" y="449"/>
                  </a:lnTo>
                  <a:lnTo>
                    <a:pt x="770" y="449"/>
                  </a:lnTo>
                  <a:lnTo>
                    <a:pt x="768" y="447"/>
                  </a:lnTo>
                  <a:lnTo>
                    <a:pt x="768" y="445"/>
                  </a:lnTo>
                  <a:lnTo>
                    <a:pt x="768" y="447"/>
                  </a:lnTo>
                  <a:lnTo>
                    <a:pt x="770" y="447"/>
                  </a:lnTo>
                  <a:lnTo>
                    <a:pt x="772" y="447"/>
                  </a:lnTo>
                  <a:lnTo>
                    <a:pt x="772" y="445"/>
                  </a:lnTo>
                  <a:lnTo>
                    <a:pt x="770" y="445"/>
                  </a:lnTo>
                  <a:lnTo>
                    <a:pt x="770" y="447"/>
                  </a:lnTo>
                  <a:lnTo>
                    <a:pt x="768" y="447"/>
                  </a:lnTo>
                  <a:lnTo>
                    <a:pt x="768" y="445"/>
                  </a:lnTo>
                  <a:lnTo>
                    <a:pt x="767" y="445"/>
                  </a:lnTo>
                  <a:lnTo>
                    <a:pt x="767" y="444"/>
                  </a:lnTo>
                  <a:lnTo>
                    <a:pt x="767" y="442"/>
                  </a:lnTo>
                  <a:lnTo>
                    <a:pt x="768" y="442"/>
                  </a:lnTo>
                  <a:lnTo>
                    <a:pt x="768" y="440"/>
                  </a:lnTo>
                  <a:lnTo>
                    <a:pt x="768" y="442"/>
                  </a:lnTo>
                  <a:lnTo>
                    <a:pt x="767" y="442"/>
                  </a:lnTo>
                  <a:lnTo>
                    <a:pt x="767" y="444"/>
                  </a:lnTo>
                  <a:lnTo>
                    <a:pt x="768" y="444"/>
                  </a:lnTo>
                  <a:lnTo>
                    <a:pt x="770" y="444"/>
                  </a:lnTo>
                  <a:lnTo>
                    <a:pt x="770" y="442"/>
                  </a:lnTo>
                  <a:lnTo>
                    <a:pt x="770" y="440"/>
                  </a:lnTo>
                  <a:lnTo>
                    <a:pt x="772" y="438"/>
                  </a:lnTo>
                  <a:lnTo>
                    <a:pt x="774" y="438"/>
                  </a:lnTo>
                  <a:lnTo>
                    <a:pt x="772" y="438"/>
                  </a:lnTo>
                  <a:lnTo>
                    <a:pt x="774" y="438"/>
                  </a:lnTo>
                  <a:lnTo>
                    <a:pt x="776" y="436"/>
                  </a:lnTo>
                  <a:lnTo>
                    <a:pt x="778" y="436"/>
                  </a:lnTo>
                  <a:lnTo>
                    <a:pt x="776" y="436"/>
                  </a:lnTo>
                  <a:lnTo>
                    <a:pt x="778" y="436"/>
                  </a:lnTo>
                  <a:lnTo>
                    <a:pt x="778" y="434"/>
                  </a:lnTo>
                  <a:lnTo>
                    <a:pt x="780" y="434"/>
                  </a:lnTo>
                  <a:lnTo>
                    <a:pt x="782" y="434"/>
                  </a:lnTo>
                  <a:lnTo>
                    <a:pt x="784" y="434"/>
                  </a:lnTo>
                  <a:lnTo>
                    <a:pt x="782" y="434"/>
                  </a:lnTo>
                  <a:lnTo>
                    <a:pt x="782" y="432"/>
                  </a:lnTo>
                  <a:lnTo>
                    <a:pt x="780" y="430"/>
                  </a:lnTo>
                  <a:lnTo>
                    <a:pt x="780" y="428"/>
                  </a:lnTo>
                  <a:lnTo>
                    <a:pt x="778" y="428"/>
                  </a:lnTo>
                  <a:lnTo>
                    <a:pt x="778" y="426"/>
                  </a:lnTo>
                  <a:lnTo>
                    <a:pt x="778" y="424"/>
                  </a:lnTo>
                  <a:lnTo>
                    <a:pt x="778" y="422"/>
                  </a:lnTo>
                  <a:lnTo>
                    <a:pt x="776" y="422"/>
                  </a:lnTo>
                  <a:lnTo>
                    <a:pt x="778" y="422"/>
                  </a:lnTo>
                  <a:lnTo>
                    <a:pt x="776" y="422"/>
                  </a:lnTo>
                  <a:lnTo>
                    <a:pt x="778" y="422"/>
                  </a:lnTo>
                  <a:lnTo>
                    <a:pt x="776" y="422"/>
                  </a:lnTo>
                  <a:lnTo>
                    <a:pt x="776" y="421"/>
                  </a:lnTo>
                  <a:lnTo>
                    <a:pt x="774" y="421"/>
                  </a:lnTo>
                  <a:lnTo>
                    <a:pt x="774" y="419"/>
                  </a:lnTo>
                  <a:lnTo>
                    <a:pt x="774" y="417"/>
                  </a:lnTo>
                  <a:lnTo>
                    <a:pt x="772" y="417"/>
                  </a:lnTo>
                  <a:lnTo>
                    <a:pt x="772" y="415"/>
                  </a:lnTo>
                  <a:lnTo>
                    <a:pt x="770" y="415"/>
                  </a:lnTo>
                  <a:lnTo>
                    <a:pt x="772" y="413"/>
                  </a:lnTo>
                  <a:lnTo>
                    <a:pt x="770" y="413"/>
                  </a:lnTo>
                  <a:lnTo>
                    <a:pt x="770" y="411"/>
                  </a:lnTo>
                  <a:lnTo>
                    <a:pt x="772" y="411"/>
                  </a:lnTo>
                  <a:lnTo>
                    <a:pt x="774" y="411"/>
                  </a:lnTo>
                  <a:lnTo>
                    <a:pt x="774" y="409"/>
                  </a:lnTo>
                  <a:lnTo>
                    <a:pt x="772" y="409"/>
                  </a:lnTo>
                  <a:lnTo>
                    <a:pt x="772" y="407"/>
                  </a:lnTo>
                  <a:lnTo>
                    <a:pt x="770" y="407"/>
                  </a:lnTo>
                  <a:lnTo>
                    <a:pt x="770" y="409"/>
                  </a:lnTo>
                  <a:lnTo>
                    <a:pt x="768" y="409"/>
                  </a:lnTo>
                  <a:lnTo>
                    <a:pt x="768" y="407"/>
                  </a:lnTo>
                  <a:lnTo>
                    <a:pt x="767" y="407"/>
                  </a:lnTo>
                  <a:lnTo>
                    <a:pt x="767" y="405"/>
                  </a:lnTo>
                  <a:lnTo>
                    <a:pt x="765" y="405"/>
                  </a:lnTo>
                  <a:lnTo>
                    <a:pt x="763" y="405"/>
                  </a:lnTo>
                  <a:lnTo>
                    <a:pt x="761" y="405"/>
                  </a:lnTo>
                  <a:lnTo>
                    <a:pt x="759" y="407"/>
                  </a:lnTo>
                  <a:lnTo>
                    <a:pt x="761" y="407"/>
                  </a:lnTo>
                  <a:lnTo>
                    <a:pt x="763" y="407"/>
                  </a:lnTo>
                  <a:lnTo>
                    <a:pt x="765" y="407"/>
                  </a:lnTo>
                  <a:lnTo>
                    <a:pt x="765" y="409"/>
                  </a:lnTo>
                  <a:lnTo>
                    <a:pt x="763" y="409"/>
                  </a:lnTo>
                  <a:lnTo>
                    <a:pt x="763" y="411"/>
                  </a:lnTo>
                  <a:lnTo>
                    <a:pt x="761" y="411"/>
                  </a:lnTo>
                  <a:lnTo>
                    <a:pt x="761" y="413"/>
                  </a:lnTo>
                  <a:lnTo>
                    <a:pt x="763" y="413"/>
                  </a:lnTo>
                  <a:lnTo>
                    <a:pt x="761" y="413"/>
                  </a:lnTo>
                  <a:lnTo>
                    <a:pt x="761" y="415"/>
                  </a:lnTo>
                  <a:lnTo>
                    <a:pt x="759" y="415"/>
                  </a:lnTo>
                  <a:lnTo>
                    <a:pt x="755" y="417"/>
                  </a:lnTo>
                  <a:lnTo>
                    <a:pt x="753" y="417"/>
                  </a:lnTo>
                  <a:lnTo>
                    <a:pt x="751" y="417"/>
                  </a:lnTo>
                  <a:lnTo>
                    <a:pt x="751" y="415"/>
                  </a:lnTo>
                  <a:lnTo>
                    <a:pt x="749" y="415"/>
                  </a:lnTo>
                  <a:lnTo>
                    <a:pt x="751" y="415"/>
                  </a:lnTo>
                  <a:lnTo>
                    <a:pt x="749" y="415"/>
                  </a:lnTo>
                  <a:lnTo>
                    <a:pt x="749" y="417"/>
                  </a:lnTo>
                  <a:lnTo>
                    <a:pt x="747" y="417"/>
                  </a:lnTo>
                  <a:lnTo>
                    <a:pt x="745" y="417"/>
                  </a:lnTo>
                  <a:lnTo>
                    <a:pt x="744" y="419"/>
                  </a:lnTo>
                  <a:lnTo>
                    <a:pt x="742" y="419"/>
                  </a:lnTo>
                  <a:lnTo>
                    <a:pt x="740" y="419"/>
                  </a:lnTo>
                  <a:lnTo>
                    <a:pt x="738" y="419"/>
                  </a:lnTo>
                  <a:lnTo>
                    <a:pt x="736" y="421"/>
                  </a:lnTo>
                  <a:lnTo>
                    <a:pt x="734" y="421"/>
                  </a:lnTo>
                  <a:lnTo>
                    <a:pt x="732" y="421"/>
                  </a:lnTo>
                  <a:lnTo>
                    <a:pt x="730" y="421"/>
                  </a:lnTo>
                  <a:lnTo>
                    <a:pt x="728" y="421"/>
                  </a:lnTo>
                  <a:lnTo>
                    <a:pt x="726" y="421"/>
                  </a:lnTo>
                  <a:lnTo>
                    <a:pt x="726" y="422"/>
                  </a:lnTo>
                  <a:lnTo>
                    <a:pt x="724" y="422"/>
                  </a:lnTo>
                  <a:lnTo>
                    <a:pt x="722" y="422"/>
                  </a:lnTo>
                  <a:lnTo>
                    <a:pt x="720" y="422"/>
                  </a:lnTo>
                  <a:lnTo>
                    <a:pt x="719" y="422"/>
                  </a:lnTo>
                  <a:lnTo>
                    <a:pt x="717" y="422"/>
                  </a:lnTo>
                  <a:lnTo>
                    <a:pt x="715" y="422"/>
                  </a:lnTo>
                  <a:lnTo>
                    <a:pt x="713" y="422"/>
                  </a:lnTo>
                  <a:lnTo>
                    <a:pt x="711" y="422"/>
                  </a:lnTo>
                  <a:lnTo>
                    <a:pt x="709" y="422"/>
                  </a:lnTo>
                  <a:lnTo>
                    <a:pt x="707" y="422"/>
                  </a:lnTo>
                  <a:lnTo>
                    <a:pt x="705" y="422"/>
                  </a:lnTo>
                  <a:lnTo>
                    <a:pt x="703" y="422"/>
                  </a:lnTo>
                  <a:lnTo>
                    <a:pt x="701" y="422"/>
                  </a:lnTo>
                  <a:lnTo>
                    <a:pt x="699" y="422"/>
                  </a:lnTo>
                  <a:lnTo>
                    <a:pt x="697" y="422"/>
                  </a:lnTo>
                  <a:lnTo>
                    <a:pt x="696" y="421"/>
                  </a:lnTo>
                  <a:lnTo>
                    <a:pt x="694" y="421"/>
                  </a:lnTo>
                  <a:lnTo>
                    <a:pt x="694" y="419"/>
                  </a:lnTo>
                  <a:lnTo>
                    <a:pt x="694" y="417"/>
                  </a:lnTo>
                  <a:lnTo>
                    <a:pt x="696" y="417"/>
                  </a:lnTo>
                  <a:lnTo>
                    <a:pt x="697" y="417"/>
                  </a:lnTo>
                  <a:lnTo>
                    <a:pt x="697" y="415"/>
                  </a:lnTo>
                  <a:lnTo>
                    <a:pt x="696" y="415"/>
                  </a:lnTo>
                  <a:lnTo>
                    <a:pt x="694" y="415"/>
                  </a:lnTo>
                  <a:lnTo>
                    <a:pt x="692" y="413"/>
                  </a:lnTo>
                  <a:lnTo>
                    <a:pt x="690" y="413"/>
                  </a:lnTo>
                  <a:lnTo>
                    <a:pt x="688" y="413"/>
                  </a:lnTo>
                  <a:lnTo>
                    <a:pt x="688" y="411"/>
                  </a:lnTo>
                  <a:lnTo>
                    <a:pt x="686" y="411"/>
                  </a:lnTo>
                  <a:lnTo>
                    <a:pt x="686" y="409"/>
                  </a:lnTo>
                  <a:lnTo>
                    <a:pt x="684" y="409"/>
                  </a:lnTo>
                  <a:lnTo>
                    <a:pt x="684" y="407"/>
                  </a:lnTo>
                  <a:lnTo>
                    <a:pt x="682" y="407"/>
                  </a:lnTo>
                  <a:lnTo>
                    <a:pt x="680" y="407"/>
                  </a:lnTo>
                  <a:lnTo>
                    <a:pt x="680" y="405"/>
                  </a:lnTo>
                  <a:lnTo>
                    <a:pt x="682" y="405"/>
                  </a:lnTo>
                  <a:lnTo>
                    <a:pt x="684" y="405"/>
                  </a:lnTo>
                  <a:lnTo>
                    <a:pt x="682" y="405"/>
                  </a:lnTo>
                  <a:lnTo>
                    <a:pt x="680" y="405"/>
                  </a:lnTo>
                  <a:lnTo>
                    <a:pt x="682" y="405"/>
                  </a:lnTo>
                  <a:lnTo>
                    <a:pt x="684" y="405"/>
                  </a:lnTo>
                  <a:lnTo>
                    <a:pt x="682" y="405"/>
                  </a:lnTo>
                  <a:lnTo>
                    <a:pt x="682" y="403"/>
                  </a:lnTo>
                  <a:lnTo>
                    <a:pt x="682" y="405"/>
                  </a:lnTo>
                  <a:lnTo>
                    <a:pt x="680" y="405"/>
                  </a:lnTo>
                  <a:lnTo>
                    <a:pt x="680" y="403"/>
                  </a:lnTo>
                  <a:lnTo>
                    <a:pt x="682" y="403"/>
                  </a:lnTo>
                  <a:lnTo>
                    <a:pt x="684" y="401"/>
                  </a:lnTo>
                  <a:lnTo>
                    <a:pt x="686" y="401"/>
                  </a:lnTo>
                  <a:lnTo>
                    <a:pt x="688" y="401"/>
                  </a:lnTo>
                  <a:lnTo>
                    <a:pt x="686" y="399"/>
                  </a:lnTo>
                  <a:lnTo>
                    <a:pt x="688" y="399"/>
                  </a:lnTo>
                  <a:lnTo>
                    <a:pt x="692" y="397"/>
                  </a:lnTo>
                  <a:lnTo>
                    <a:pt x="694" y="397"/>
                  </a:lnTo>
                  <a:lnTo>
                    <a:pt x="694" y="396"/>
                  </a:lnTo>
                  <a:lnTo>
                    <a:pt x="692" y="396"/>
                  </a:lnTo>
                  <a:lnTo>
                    <a:pt x="694" y="396"/>
                  </a:lnTo>
                  <a:lnTo>
                    <a:pt x="696" y="396"/>
                  </a:lnTo>
                  <a:lnTo>
                    <a:pt x="696" y="394"/>
                  </a:lnTo>
                  <a:lnTo>
                    <a:pt x="697" y="394"/>
                  </a:lnTo>
                  <a:lnTo>
                    <a:pt x="699" y="394"/>
                  </a:lnTo>
                  <a:lnTo>
                    <a:pt x="699" y="392"/>
                  </a:lnTo>
                  <a:lnTo>
                    <a:pt x="701" y="392"/>
                  </a:lnTo>
                  <a:lnTo>
                    <a:pt x="703" y="392"/>
                  </a:lnTo>
                  <a:lnTo>
                    <a:pt x="705" y="392"/>
                  </a:lnTo>
                  <a:lnTo>
                    <a:pt x="707" y="392"/>
                  </a:lnTo>
                  <a:lnTo>
                    <a:pt x="707" y="390"/>
                  </a:lnTo>
                  <a:lnTo>
                    <a:pt x="709" y="390"/>
                  </a:lnTo>
                  <a:lnTo>
                    <a:pt x="709" y="388"/>
                  </a:lnTo>
                  <a:lnTo>
                    <a:pt x="711" y="388"/>
                  </a:lnTo>
                  <a:lnTo>
                    <a:pt x="713" y="388"/>
                  </a:lnTo>
                  <a:lnTo>
                    <a:pt x="715" y="388"/>
                  </a:lnTo>
                  <a:lnTo>
                    <a:pt x="715" y="386"/>
                  </a:lnTo>
                  <a:lnTo>
                    <a:pt x="717" y="386"/>
                  </a:lnTo>
                  <a:lnTo>
                    <a:pt x="719" y="386"/>
                  </a:lnTo>
                  <a:lnTo>
                    <a:pt x="719" y="388"/>
                  </a:lnTo>
                  <a:lnTo>
                    <a:pt x="720" y="388"/>
                  </a:lnTo>
                  <a:lnTo>
                    <a:pt x="720" y="390"/>
                  </a:lnTo>
                  <a:lnTo>
                    <a:pt x="719" y="390"/>
                  </a:lnTo>
                  <a:lnTo>
                    <a:pt x="719" y="392"/>
                  </a:lnTo>
                  <a:lnTo>
                    <a:pt x="720" y="392"/>
                  </a:lnTo>
                  <a:lnTo>
                    <a:pt x="719" y="392"/>
                  </a:lnTo>
                  <a:lnTo>
                    <a:pt x="719" y="394"/>
                  </a:lnTo>
                  <a:lnTo>
                    <a:pt x="720" y="394"/>
                  </a:lnTo>
                  <a:lnTo>
                    <a:pt x="722" y="394"/>
                  </a:lnTo>
                  <a:lnTo>
                    <a:pt x="724" y="394"/>
                  </a:lnTo>
                  <a:lnTo>
                    <a:pt x="726" y="394"/>
                  </a:lnTo>
                  <a:lnTo>
                    <a:pt x="726" y="392"/>
                  </a:lnTo>
                  <a:lnTo>
                    <a:pt x="728" y="392"/>
                  </a:lnTo>
                  <a:lnTo>
                    <a:pt x="730" y="392"/>
                  </a:lnTo>
                  <a:lnTo>
                    <a:pt x="732" y="392"/>
                  </a:lnTo>
                  <a:lnTo>
                    <a:pt x="732" y="390"/>
                  </a:lnTo>
                  <a:lnTo>
                    <a:pt x="734" y="390"/>
                  </a:lnTo>
                  <a:lnTo>
                    <a:pt x="734" y="388"/>
                  </a:lnTo>
                  <a:lnTo>
                    <a:pt x="732" y="388"/>
                  </a:lnTo>
                  <a:lnTo>
                    <a:pt x="734" y="388"/>
                  </a:lnTo>
                  <a:lnTo>
                    <a:pt x="732" y="388"/>
                  </a:lnTo>
                  <a:lnTo>
                    <a:pt x="732" y="386"/>
                  </a:lnTo>
                  <a:lnTo>
                    <a:pt x="730" y="386"/>
                  </a:lnTo>
                  <a:lnTo>
                    <a:pt x="728" y="386"/>
                  </a:lnTo>
                  <a:lnTo>
                    <a:pt x="726" y="386"/>
                  </a:lnTo>
                  <a:lnTo>
                    <a:pt x="726" y="384"/>
                  </a:lnTo>
                  <a:lnTo>
                    <a:pt x="724" y="384"/>
                  </a:lnTo>
                  <a:lnTo>
                    <a:pt x="722" y="384"/>
                  </a:lnTo>
                  <a:lnTo>
                    <a:pt x="720" y="384"/>
                  </a:lnTo>
                  <a:lnTo>
                    <a:pt x="719" y="384"/>
                  </a:lnTo>
                  <a:lnTo>
                    <a:pt x="717" y="384"/>
                  </a:lnTo>
                  <a:lnTo>
                    <a:pt x="715" y="384"/>
                  </a:lnTo>
                  <a:lnTo>
                    <a:pt x="713" y="384"/>
                  </a:lnTo>
                  <a:lnTo>
                    <a:pt x="711" y="384"/>
                  </a:lnTo>
                  <a:lnTo>
                    <a:pt x="709" y="384"/>
                  </a:lnTo>
                  <a:lnTo>
                    <a:pt x="707" y="384"/>
                  </a:lnTo>
                  <a:lnTo>
                    <a:pt x="705" y="384"/>
                  </a:lnTo>
                  <a:lnTo>
                    <a:pt x="703" y="384"/>
                  </a:lnTo>
                  <a:lnTo>
                    <a:pt x="701" y="384"/>
                  </a:lnTo>
                  <a:lnTo>
                    <a:pt x="699" y="384"/>
                  </a:lnTo>
                  <a:lnTo>
                    <a:pt x="697" y="384"/>
                  </a:lnTo>
                  <a:lnTo>
                    <a:pt x="696" y="384"/>
                  </a:lnTo>
                  <a:lnTo>
                    <a:pt x="694" y="384"/>
                  </a:lnTo>
                  <a:lnTo>
                    <a:pt x="692" y="384"/>
                  </a:lnTo>
                  <a:lnTo>
                    <a:pt x="692" y="382"/>
                  </a:lnTo>
                  <a:lnTo>
                    <a:pt x="690" y="382"/>
                  </a:lnTo>
                  <a:lnTo>
                    <a:pt x="688" y="382"/>
                  </a:lnTo>
                  <a:lnTo>
                    <a:pt x="688" y="380"/>
                  </a:lnTo>
                  <a:lnTo>
                    <a:pt x="688" y="382"/>
                  </a:lnTo>
                  <a:lnTo>
                    <a:pt x="686" y="382"/>
                  </a:lnTo>
                  <a:lnTo>
                    <a:pt x="684" y="382"/>
                  </a:lnTo>
                  <a:lnTo>
                    <a:pt x="682" y="382"/>
                  </a:lnTo>
                  <a:lnTo>
                    <a:pt x="684" y="382"/>
                  </a:lnTo>
                  <a:lnTo>
                    <a:pt x="682" y="382"/>
                  </a:lnTo>
                  <a:lnTo>
                    <a:pt x="682" y="380"/>
                  </a:lnTo>
                  <a:lnTo>
                    <a:pt x="680" y="380"/>
                  </a:lnTo>
                  <a:lnTo>
                    <a:pt x="678" y="380"/>
                  </a:lnTo>
                  <a:lnTo>
                    <a:pt x="678" y="382"/>
                  </a:lnTo>
                  <a:lnTo>
                    <a:pt x="676" y="382"/>
                  </a:lnTo>
                  <a:lnTo>
                    <a:pt x="674" y="382"/>
                  </a:lnTo>
                  <a:lnTo>
                    <a:pt x="672" y="382"/>
                  </a:lnTo>
                  <a:lnTo>
                    <a:pt x="671" y="382"/>
                  </a:lnTo>
                  <a:lnTo>
                    <a:pt x="671" y="380"/>
                  </a:lnTo>
                  <a:lnTo>
                    <a:pt x="669" y="380"/>
                  </a:lnTo>
                  <a:lnTo>
                    <a:pt x="671" y="380"/>
                  </a:lnTo>
                  <a:lnTo>
                    <a:pt x="671" y="378"/>
                  </a:lnTo>
                  <a:lnTo>
                    <a:pt x="672" y="378"/>
                  </a:lnTo>
                  <a:lnTo>
                    <a:pt x="674" y="378"/>
                  </a:lnTo>
                  <a:lnTo>
                    <a:pt x="672" y="378"/>
                  </a:lnTo>
                  <a:lnTo>
                    <a:pt x="674" y="378"/>
                  </a:lnTo>
                  <a:lnTo>
                    <a:pt x="676" y="378"/>
                  </a:lnTo>
                  <a:lnTo>
                    <a:pt x="678" y="378"/>
                  </a:lnTo>
                  <a:lnTo>
                    <a:pt x="680" y="378"/>
                  </a:lnTo>
                  <a:lnTo>
                    <a:pt x="680" y="376"/>
                  </a:lnTo>
                  <a:lnTo>
                    <a:pt x="682" y="376"/>
                  </a:lnTo>
                  <a:lnTo>
                    <a:pt x="680" y="376"/>
                  </a:lnTo>
                  <a:lnTo>
                    <a:pt x="682" y="376"/>
                  </a:lnTo>
                  <a:lnTo>
                    <a:pt x="684" y="376"/>
                  </a:lnTo>
                  <a:lnTo>
                    <a:pt x="682" y="376"/>
                  </a:lnTo>
                  <a:lnTo>
                    <a:pt x="680" y="376"/>
                  </a:lnTo>
                  <a:lnTo>
                    <a:pt x="682" y="376"/>
                  </a:lnTo>
                  <a:lnTo>
                    <a:pt x="680" y="376"/>
                  </a:lnTo>
                  <a:lnTo>
                    <a:pt x="682" y="376"/>
                  </a:lnTo>
                  <a:lnTo>
                    <a:pt x="684" y="376"/>
                  </a:lnTo>
                  <a:lnTo>
                    <a:pt x="686" y="376"/>
                  </a:lnTo>
                  <a:lnTo>
                    <a:pt x="686" y="374"/>
                  </a:lnTo>
                  <a:lnTo>
                    <a:pt x="688" y="374"/>
                  </a:lnTo>
                  <a:lnTo>
                    <a:pt x="686" y="374"/>
                  </a:lnTo>
                  <a:lnTo>
                    <a:pt x="684" y="374"/>
                  </a:lnTo>
                  <a:lnTo>
                    <a:pt x="682" y="374"/>
                  </a:lnTo>
                  <a:lnTo>
                    <a:pt x="680" y="374"/>
                  </a:lnTo>
                  <a:lnTo>
                    <a:pt x="678" y="374"/>
                  </a:lnTo>
                  <a:lnTo>
                    <a:pt x="678" y="376"/>
                  </a:lnTo>
                  <a:lnTo>
                    <a:pt x="676" y="376"/>
                  </a:lnTo>
                  <a:lnTo>
                    <a:pt x="674" y="376"/>
                  </a:lnTo>
                  <a:lnTo>
                    <a:pt x="674" y="374"/>
                  </a:lnTo>
                  <a:lnTo>
                    <a:pt x="674" y="376"/>
                  </a:lnTo>
                  <a:lnTo>
                    <a:pt x="676" y="376"/>
                  </a:lnTo>
                  <a:lnTo>
                    <a:pt x="676" y="374"/>
                  </a:lnTo>
                  <a:lnTo>
                    <a:pt x="678" y="374"/>
                  </a:lnTo>
                  <a:lnTo>
                    <a:pt x="676" y="374"/>
                  </a:lnTo>
                  <a:lnTo>
                    <a:pt x="676" y="376"/>
                  </a:lnTo>
                  <a:lnTo>
                    <a:pt x="674" y="376"/>
                  </a:lnTo>
                  <a:lnTo>
                    <a:pt x="674" y="374"/>
                  </a:lnTo>
                  <a:lnTo>
                    <a:pt x="676" y="374"/>
                  </a:lnTo>
                  <a:lnTo>
                    <a:pt x="674" y="374"/>
                  </a:lnTo>
                  <a:lnTo>
                    <a:pt x="672" y="374"/>
                  </a:lnTo>
                  <a:lnTo>
                    <a:pt x="674" y="374"/>
                  </a:lnTo>
                  <a:lnTo>
                    <a:pt x="674" y="373"/>
                  </a:lnTo>
                  <a:lnTo>
                    <a:pt x="676" y="373"/>
                  </a:lnTo>
                  <a:lnTo>
                    <a:pt x="674" y="373"/>
                  </a:lnTo>
                  <a:lnTo>
                    <a:pt x="676" y="373"/>
                  </a:lnTo>
                  <a:lnTo>
                    <a:pt x="674" y="373"/>
                  </a:lnTo>
                  <a:lnTo>
                    <a:pt x="676" y="373"/>
                  </a:lnTo>
                  <a:lnTo>
                    <a:pt x="676" y="371"/>
                  </a:lnTo>
                  <a:lnTo>
                    <a:pt x="678" y="371"/>
                  </a:lnTo>
                  <a:lnTo>
                    <a:pt x="676" y="371"/>
                  </a:lnTo>
                  <a:lnTo>
                    <a:pt x="678" y="371"/>
                  </a:lnTo>
                  <a:lnTo>
                    <a:pt x="676" y="371"/>
                  </a:lnTo>
                  <a:lnTo>
                    <a:pt x="676" y="373"/>
                  </a:lnTo>
                  <a:lnTo>
                    <a:pt x="674" y="371"/>
                  </a:lnTo>
                  <a:lnTo>
                    <a:pt x="674" y="373"/>
                  </a:lnTo>
                  <a:lnTo>
                    <a:pt x="672" y="373"/>
                  </a:lnTo>
                  <a:lnTo>
                    <a:pt x="672" y="374"/>
                  </a:lnTo>
                  <a:lnTo>
                    <a:pt x="672" y="373"/>
                  </a:lnTo>
                  <a:lnTo>
                    <a:pt x="672" y="374"/>
                  </a:lnTo>
                  <a:lnTo>
                    <a:pt x="672" y="373"/>
                  </a:lnTo>
                  <a:lnTo>
                    <a:pt x="672" y="374"/>
                  </a:lnTo>
                  <a:lnTo>
                    <a:pt x="672" y="373"/>
                  </a:lnTo>
                  <a:lnTo>
                    <a:pt x="671" y="373"/>
                  </a:lnTo>
                  <a:lnTo>
                    <a:pt x="672" y="373"/>
                  </a:lnTo>
                  <a:lnTo>
                    <a:pt x="671" y="373"/>
                  </a:lnTo>
                  <a:lnTo>
                    <a:pt x="669" y="373"/>
                  </a:lnTo>
                  <a:lnTo>
                    <a:pt x="667" y="373"/>
                  </a:lnTo>
                  <a:lnTo>
                    <a:pt x="667" y="371"/>
                  </a:lnTo>
                  <a:lnTo>
                    <a:pt x="669" y="371"/>
                  </a:lnTo>
                  <a:lnTo>
                    <a:pt x="671" y="371"/>
                  </a:lnTo>
                  <a:lnTo>
                    <a:pt x="671" y="369"/>
                  </a:lnTo>
                  <a:lnTo>
                    <a:pt x="669" y="369"/>
                  </a:lnTo>
                  <a:lnTo>
                    <a:pt x="669" y="371"/>
                  </a:lnTo>
                  <a:lnTo>
                    <a:pt x="667" y="371"/>
                  </a:lnTo>
                  <a:lnTo>
                    <a:pt x="665" y="371"/>
                  </a:lnTo>
                  <a:lnTo>
                    <a:pt x="665" y="373"/>
                  </a:lnTo>
                  <a:lnTo>
                    <a:pt x="667" y="373"/>
                  </a:lnTo>
                  <a:lnTo>
                    <a:pt x="667" y="374"/>
                  </a:lnTo>
                  <a:lnTo>
                    <a:pt x="665" y="374"/>
                  </a:lnTo>
                  <a:lnTo>
                    <a:pt x="667" y="374"/>
                  </a:lnTo>
                  <a:lnTo>
                    <a:pt x="665" y="374"/>
                  </a:lnTo>
                  <a:lnTo>
                    <a:pt x="665" y="376"/>
                  </a:lnTo>
                  <a:lnTo>
                    <a:pt x="663" y="376"/>
                  </a:lnTo>
                  <a:lnTo>
                    <a:pt x="663" y="374"/>
                  </a:lnTo>
                  <a:lnTo>
                    <a:pt x="661" y="374"/>
                  </a:lnTo>
                  <a:lnTo>
                    <a:pt x="663" y="374"/>
                  </a:lnTo>
                  <a:lnTo>
                    <a:pt x="661" y="374"/>
                  </a:lnTo>
                  <a:lnTo>
                    <a:pt x="663" y="374"/>
                  </a:lnTo>
                  <a:lnTo>
                    <a:pt x="661" y="374"/>
                  </a:lnTo>
                  <a:lnTo>
                    <a:pt x="661" y="376"/>
                  </a:lnTo>
                  <a:lnTo>
                    <a:pt x="663" y="376"/>
                  </a:lnTo>
                  <a:lnTo>
                    <a:pt x="661" y="376"/>
                  </a:lnTo>
                  <a:lnTo>
                    <a:pt x="659" y="376"/>
                  </a:lnTo>
                  <a:lnTo>
                    <a:pt x="657" y="376"/>
                  </a:lnTo>
                  <a:lnTo>
                    <a:pt x="657" y="374"/>
                  </a:lnTo>
                  <a:lnTo>
                    <a:pt x="657" y="373"/>
                  </a:lnTo>
                  <a:lnTo>
                    <a:pt x="655" y="373"/>
                  </a:lnTo>
                  <a:lnTo>
                    <a:pt x="657" y="373"/>
                  </a:lnTo>
                  <a:lnTo>
                    <a:pt x="655" y="373"/>
                  </a:lnTo>
                  <a:lnTo>
                    <a:pt x="657" y="373"/>
                  </a:lnTo>
                  <a:lnTo>
                    <a:pt x="657" y="371"/>
                  </a:lnTo>
                  <a:lnTo>
                    <a:pt x="657" y="373"/>
                  </a:lnTo>
                  <a:lnTo>
                    <a:pt x="657" y="371"/>
                  </a:lnTo>
                  <a:lnTo>
                    <a:pt x="659" y="371"/>
                  </a:lnTo>
                  <a:lnTo>
                    <a:pt x="657" y="371"/>
                  </a:lnTo>
                  <a:lnTo>
                    <a:pt x="657" y="369"/>
                  </a:lnTo>
                  <a:lnTo>
                    <a:pt x="659" y="369"/>
                  </a:lnTo>
                  <a:lnTo>
                    <a:pt x="657" y="369"/>
                  </a:lnTo>
                  <a:lnTo>
                    <a:pt x="657" y="367"/>
                  </a:lnTo>
                  <a:lnTo>
                    <a:pt x="657" y="369"/>
                  </a:lnTo>
                  <a:lnTo>
                    <a:pt x="655" y="369"/>
                  </a:lnTo>
                  <a:lnTo>
                    <a:pt x="653" y="369"/>
                  </a:lnTo>
                  <a:lnTo>
                    <a:pt x="653" y="367"/>
                  </a:lnTo>
                  <a:lnTo>
                    <a:pt x="651" y="367"/>
                  </a:lnTo>
                  <a:lnTo>
                    <a:pt x="651" y="369"/>
                  </a:lnTo>
                  <a:lnTo>
                    <a:pt x="649" y="369"/>
                  </a:lnTo>
                  <a:lnTo>
                    <a:pt x="649" y="367"/>
                  </a:lnTo>
                  <a:lnTo>
                    <a:pt x="648" y="367"/>
                  </a:lnTo>
                  <a:lnTo>
                    <a:pt x="649" y="367"/>
                  </a:lnTo>
                  <a:lnTo>
                    <a:pt x="648" y="367"/>
                  </a:lnTo>
                  <a:lnTo>
                    <a:pt x="648" y="365"/>
                  </a:lnTo>
                  <a:lnTo>
                    <a:pt x="649" y="365"/>
                  </a:lnTo>
                  <a:lnTo>
                    <a:pt x="648" y="365"/>
                  </a:lnTo>
                  <a:lnTo>
                    <a:pt x="649" y="365"/>
                  </a:lnTo>
                  <a:lnTo>
                    <a:pt x="649" y="363"/>
                  </a:lnTo>
                  <a:lnTo>
                    <a:pt x="651" y="363"/>
                  </a:lnTo>
                  <a:lnTo>
                    <a:pt x="653" y="363"/>
                  </a:lnTo>
                  <a:lnTo>
                    <a:pt x="655" y="363"/>
                  </a:lnTo>
                  <a:lnTo>
                    <a:pt x="657" y="363"/>
                  </a:lnTo>
                  <a:lnTo>
                    <a:pt x="655" y="363"/>
                  </a:lnTo>
                  <a:lnTo>
                    <a:pt x="653" y="363"/>
                  </a:lnTo>
                  <a:lnTo>
                    <a:pt x="655" y="363"/>
                  </a:lnTo>
                  <a:lnTo>
                    <a:pt x="655" y="361"/>
                  </a:lnTo>
                  <a:lnTo>
                    <a:pt x="655" y="359"/>
                  </a:lnTo>
                  <a:lnTo>
                    <a:pt x="653" y="359"/>
                  </a:lnTo>
                  <a:lnTo>
                    <a:pt x="655" y="359"/>
                  </a:lnTo>
                  <a:lnTo>
                    <a:pt x="653" y="359"/>
                  </a:lnTo>
                  <a:lnTo>
                    <a:pt x="651" y="359"/>
                  </a:lnTo>
                  <a:lnTo>
                    <a:pt x="649" y="359"/>
                  </a:lnTo>
                  <a:lnTo>
                    <a:pt x="648" y="359"/>
                  </a:lnTo>
                  <a:lnTo>
                    <a:pt x="646" y="359"/>
                  </a:lnTo>
                  <a:lnTo>
                    <a:pt x="644" y="359"/>
                  </a:lnTo>
                  <a:lnTo>
                    <a:pt x="642" y="359"/>
                  </a:lnTo>
                  <a:lnTo>
                    <a:pt x="642" y="361"/>
                  </a:lnTo>
                  <a:lnTo>
                    <a:pt x="644" y="361"/>
                  </a:lnTo>
                  <a:lnTo>
                    <a:pt x="642" y="361"/>
                  </a:lnTo>
                  <a:lnTo>
                    <a:pt x="642" y="359"/>
                  </a:lnTo>
                  <a:lnTo>
                    <a:pt x="640" y="359"/>
                  </a:lnTo>
                  <a:lnTo>
                    <a:pt x="640" y="357"/>
                  </a:lnTo>
                  <a:lnTo>
                    <a:pt x="642" y="357"/>
                  </a:lnTo>
                  <a:lnTo>
                    <a:pt x="642" y="355"/>
                  </a:lnTo>
                  <a:lnTo>
                    <a:pt x="642" y="353"/>
                  </a:lnTo>
                  <a:lnTo>
                    <a:pt x="644" y="353"/>
                  </a:lnTo>
                  <a:lnTo>
                    <a:pt x="642" y="355"/>
                  </a:lnTo>
                  <a:lnTo>
                    <a:pt x="644" y="355"/>
                  </a:lnTo>
                  <a:lnTo>
                    <a:pt x="646" y="355"/>
                  </a:lnTo>
                  <a:lnTo>
                    <a:pt x="648" y="355"/>
                  </a:lnTo>
                  <a:lnTo>
                    <a:pt x="649" y="355"/>
                  </a:lnTo>
                  <a:lnTo>
                    <a:pt x="651" y="355"/>
                  </a:lnTo>
                  <a:lnTo>
                    <a:pt x="653" y="355"/>
                  </a:lnTo>
                  <a:lnTo>
                    <a:pt x="655" y="355"/>
                  </a:lnTo>
                  <a:lnTo>
                    <a:pt x="655" y="353"/>
                  </a:lnTo>
                  <a:lnTo>
                    <a:pt x="657" y="353"/>
                  </a:lnTo>
                  <a:lnTo>
                    <a:pt x="655" y="353"/>
                  </a:lnTo>
                  <a:lnTo>
                    <a:pt x="653" y="353"/>
                  </a:lnTo>
                  <a:lnTo>
                    <a:pt x="655" y="353"/>
                  </a:lnTo>
                  <a:lnTo>
                    <a:pt x="653" y="353"/>
                  </a:lnTo>
                  <a:lnTo>
                    <a:pt x="651" y="353"/>
                  </a:lnTo>
                  <a:lnTo>
                    <a:pt x="651" y="351"/>
                  </a:lnTo>
                  <a:lnTo>
                    <a:pt x="651" y="353"/>
                  </a:lnTo>
                  <a:lnTo>
                    <a:pt x="649" y="353"/>
                  </a:lnTo>
                  <a:lnTo>
                    <a:pt x="649" y="351"/>
                  </a:lnTo>
                  <a:lnTo>
                    <a:pt x="648" y="351"/>
                  </a:lnTo>
                  <a:lnTo>
                    <a:pt x="648" y="349"/>
                  </a:lnTo>
                  <a:lnTo>
                    <a:pt x="649" y="349"/>
                  </a:lnTo>
                  <a:lnTo>
                    <a:pt x="651" y="349"/>
                  </a:lnTo>
                  <a:lnTo>
                    <a:pt x="651" y="348"/>
                  </a:lnTo>
                  <a:lnTo>
                    <a:pt x="651" y="349"/>
                  </a:lnTo>
                  <a:lnTo>
                    <a:pt x="651" y="348"/>
                  </a:lnTo>
                  <a:lnTo>
                    <a:pt x="651" y="349"/>
                  </a:lnTo>
                  <a:lnTo>
                    <a:pt x="653" y="349"/>
                  </a:lnTo>
                  <a:lnTo>
                    <a:pt x="655" y="349"/>
                  </a:lnTo>
                  <a:lnTo>
                    <a:pt x="657" y="349"/>
                  </a:lnTo>
                  <a:lnTo>
                    <a:pt x="659" y="349"/>
                  </a:lnTo>
                  <a:lnTo>
                    <a:pt x="661" y="349"/>
                  </a:lnTo>
                  <a:lnTo>
                    <a:pt x="661" y="348"/>
                  </a:lnTo>
                  <a:lnTo>
                    <a:pt x="663" y="348"/>
                  </a:lnTo>
                  <a:lnTo>
                    <a:pt x="665" y="348"/>
                  </a:lnTo>
                  <a:lnTo>
                    <a:pt x="667" y="348"/>
                  </a:lnTo>
                  <a:lnTo>
                    <a:pt x="665" y="348"/>
                  </a:lnTo>
                  <a:lnTo>
                    <a:pt x="665" y="346"/>
                  </a:lnTo>
                  <a:lnTo>
                    <a:pt x="663" y="346"/>
                  </a:lnTo>
                  <a:lnTo>
                    <a:pt x="663" y="344"/>
                  </a:lnTo>
                  <a:lnTo>
                    <a:pt x="663" y="342"/>
                  </a:lnTo>
                  <a:lnTo>
                    <a:pt x="663" y="340"/>
                  </a:lnTo>
                  <a:lnTo>
                    <a:pt x="665" y="340"/>
                  </a:lnTo>
                  <a:lnTo>
                    <a:pt x="665" y="338"/>
                  </a:lnTo>
                  <a:lnTo>
                    <a:pt x="667" y="338"/>
                  </a:lnTo>
                  <a:lnTo>
                    <a:pt x="669" y="338"/>
                  </a:lnTo>
                  <a:lnTo>
                    <a:pt x="669" y="336"/>
                  </a:lnTo>
                  <a:lnTo>
                    <a:pt x="671" y="336"/>
                  </a:lnTo>
                  <a:lnTo>
                    <a:pt x="672" y="336"/>
                  </a:lnTo>
                  <a:lnTo>
                    <a:pt x="672" y="334"/>
                  </a:lnTo>
                  <a:lnTo>
                    <a:pt x="674" y="334"/>
                  </a:lnTo>
                  <a:lnTo>
                    <a:pt x="676" y="332"/>
                  </a:lnTo>
                  <a:lnTo>
                    <a:pt x="678" y="332"/>
                  </a:lnTo>
                  <a:lnTo>
                    <a:pt x="680" y="332"/>
                  </a:lnTo>
                  <a:lnTo>
                    <a:pt x="680" y="330"/>
                  </a:lnTo>
                  <a:lnTo>
                    <a:pt x="682" y="330"/>
                  </a:lnTo>
                  <a:lnTo>
                    <a:pt x="684" y="330"/>
                  </a:lnTo>
                  <a:lnTo>
                    <a:pt x="686" y="330"/>
                  </a:lnTo>
                  <a:lnTo>
                    <a:pt x="686" y="328"/>
                  </a:lnTo>
                  <a:lnTo>
                    <a:pt x="688" y="328"/>
                  </a:lnTo>
                  <a:lnTo>
                    <a:pt x="688" y="330"/>
                  </a:lnTo>
                  <a:lnTo>
                    <a:pt x="690" y="330"/>
                  </a:lnTo>
                  <a:lnTo>
                    <a:pt x="688" y="330"/>
                  </a:lnTo>
                  <a:lnTo>
                    <a:pt x="688" y="328"/>
                  </a:lnTo>
                  <a:lnTo>
                    <a:pt x="686" y="328"/>
                  </a:lnTo>
                  <a:lnTo>
                    <a:pt x="684" y="330"/>
                  </a:lnTo>
                  <a:lnTo>
                    <a:pt x="686" y="330"/>
                  </a:lnTo>
                  <a:lnTo>
                    <a:pt x="684" y="330"/>
                  </a:lnTo>
                  <a:lnTo>
                    <a:pt x="684" y="328"/>
                  </a:lnTo>
                  <a:lnTo>
                    <a:pt x="686" y="328"/>
                  </a:lnTo>
                  <a:lnTo>
                    <a:pt x="686" y="326"/>
                  </a:lnTo>
                  <a:lnTo>
                    <a:pt x="688" y="326"/>
                  </a:lnTo>
                  <a:lnTo>
                    <a:pt x="690" y="326"/>
                  </a:lnTo>
                  <a:lnTo>
                    <a:pt x="690" y="325"/>
                  </a:lnTo>
                  <a:lnTo>
                    <a:pt x="692" y="325"/>
                  </a:lnTo>
                  <a:lnTo>
                    <a:pt x="694" y="325"/>
                  </a:lnTo>
                  <a:lnTo>
                    <a:pt x="696" y="323"/>
                  </a:lnTo>
                  <a:lnTo>
                    <a:pt x="697" y="323"/>
                  </a:lnTo>
                  <a:lnTo>
                    <a:pt x="699" y="323"/>
                  </a:lnTo>
                  <a:lnTo>
                    <a:pt x="701" y="323"/>
                  </a:lnTo>
                  <a:lnTo>
                    <a:pt x="703" y="323"/>
                  </a:lnTo>
                  <a:lnTo>
                    <a:pt x="705" y="323"/>
                  </a:lnTo>
                  <a:lnTo>
                    <a:pt x="705" y="325"/>
                  </a:lnTo>
                  <a:lnTo>
                    <a:pt x="705" y="323"/>
                  </a:lnTo>
                  <a:lnTo>
                    <a:pt x="707" y="323"/>
                  </a:lnTo>
                  <a:lnTo>
                    <a:pt x="705" y="323"/>
                  </a:lnTo>
                  <a:lnTo>
                    <a:pt x="705" y="321"/>
                  </a:lnTo>
                  <a:lnTo>
                    <a:pt x="707" y="321"/>
                  </a:lnTo>
                  <a:lnTo>
                    <a:pt x="709" y="321"/>
                  </a:lnTo>
                  <a:lnTo>
                    <a:pt x="711" y="321"/>
                  </a:lnTo>
                  <a:lnTo>
                    <a:pt x="711" y="319"/>
                  </a:lnTo>
                  <a:lnTo>
                    <a:pt x="709" y="319"/>
                  </a:lnTo>
                  <a:lnTo>
                    <a:pt x="707" y="319"/>
                  </a:lnTo>
                  <a:lnTo>
                    <a:pt x="707" y="317"/>
                  </a:lnTo>
                  <a:lnTo>
                    <a:pt x="707" y="315"/>
                  </a:lnTo>
                  <a:lnTo>
                    <a:pt x="709" y="315"/>
                  </a:lnTo>
                  <a:lnTo>
                    <a:pt x="711" y="315"/>
                  </a:lnTo>
                  <a:lnTo>
                    <a:pt x="711" y="313"/>
                  </a:lnTo>
                  <a:lnTo>
                    <a:pt x="713" y="313"/>
                  </a:lnTo>
                  <a:lnTo>
                    <a:pt x="711" y="313"/>
                  </a:lnTo>
                  <a:lnTo>
                    <a:pt x="709" y="313"/>
                  </a:lnTo>
                  <a:lnTo>
                    <a:pt x="709" y="311"/>
                  </a:lnTo>
                  <a:lnTo>
                    <a:pt x="711" y="311"/>
                  </a:lnTo>
                  <a:lnTo>
                    <a:pt x="711" y="309"/>
                  </a:lnTo>
                  <a:lnTo>
                    <a:pt x="713" y="309"/>
                  </a:lnTo>
                  <a:lnTo>
                    <a:pt x="713" y="307"/>
                  </a:lnTo>
                  <a:lnTo>
                    <a:pt x="715" y="307"/>
                  </a:lnTo>
                  <a:lnTo>
                    <a:pt x="715" y="305"/>
                  </a:lnTo>
                  <a:lnTo>
                    <a:pt x="717" y="305"/>
                  </a:lnTo>
                  <a:lnTo>
                    <a:pt x="719" y="305"/>
                  </a:lnTo>
                  <a:lnTo>
                    <a:pt x="720" y="305"/>
                  </a:lnTo>
                  <a:lnTo>
                    <a:pt x="722" y="305"/>
                  </a:lnTo>
                  <a:lnTo>
                    <a:pt x="724" y="305"/>
                  </a:lnTo>
                  <a:lnTo>
                    <a:pt x="726" y="305"/>
                  </a:lnTo>
                  <a:lnTo>
                    <a:pt x="728" y="305"/>
                  </a:lnTo>
                  <a:lnTo>
                    <a:pt x="730" y="305"/>
                  </a:lnTo>
                  <a:lnTo>
                    <a:pt x="732" y="305"/>
                  </a:lnTo>
                  <a:lnTo>
                    <a:pt x="732" y="303"/>
                  </a:lnTo>
                  <a:lnTo>
                    <a:pt x="730" y="303"/>
                  </a:lnTo>
                  <a:lnTo>
                    <a:pt x="728" y="303"/>
                  </a:lnTo>
                  <a:lnTo>
                    <a:pt x="726" y="303"/>
                  </a:lnTo>
                  <a:lnTo>
                    <a:pt x="726" y="301"/>
                  </a:lnTo>
                  <a:lnTo>
                    <a:pt x="724" y="301"/>
                  </a:lnTo>
                  <a:lnTo>
                    <a:pt x="726" y="301"/>
                  </a:lnTo>
                  <a:lnTo>
                    <a:pt x="724" y="301"/>
                  </a:lnTo>
                  <a:lnTo>
                    <a:pt x="724" y="300"/>
                  </a:lnTo>
                  <a:lnTo>
                    <a:pt x="726" y="300"/>
                  </a:lnTo>
                  <a:lnTo>
                    <a:pt x="728" y="300"/>
                  </a:lnTo>
                  <a:lnTo>
                    <a:pt x="730" y="300"/>
                  </a:lnTo>
                  <a:lnTo>
                    <a:pt x="730" y="298"/>
                  </a:lnTo>
                  <a:lnTo>
                    <a:pt x="732" y="298"/>
                  </a:lnTo>
                  <a:lnTo>
                    <a:pt x="734" y="298"/>
                  </a:lnTo>
                  <a:lnTo>
                    <a:pt x="732" y="298"/>
                  </a:lnTo>
                  <a:lnTo>
                    <a:pt x="734" y="298"/>
                  </a:lnTo>
                  <a:lnTo>
                    <a:pt x="736" y="298"/>
                  </a:lnTo>
                  <a:lnTo>
                    <a:pt x="738" y="298"/>
                  </a:lnTo>
                  <a:lnTo>
                    <a:pt x="740" y="298"/>
                  </a:lnTo>
                  <a:lnTo>
                    <a:pt x="740" y="296"/>
                  </a:lnTo>
                  <a:lnTo>
                    <a:pt x="742" y="296"/>
                  </a:lnTo>
                  <a:lnTo>
                    <a:pt x="742" y="298"/>
                  </a:lnTo>
                  <a:lnTo>
                    <a:pt x="742" y="296"/>
                  </a:lnTo>
                  <a:lnTo>
                    <a:pt x="742" y="298"/>
                  </a:lnTo>
                  <a:lnTo>
                    <a:pt x="742" y="296"/>
                  </a:lnTo>
                  <a:lnTo>
                    <a:pt x="744" y="296"/>
                  </a:lnTo>
                  <a:lnTo>
                    <a:pt x="745" y="296"/>
                  </a:lnTo>
                  <a:lnTo>
                    <a:pt x="747" y="296"/>
                  </a:lnTo>
                  <a:lnTo>
                    <a:pt x="747" y="298"/>
                  </a:lnTo>
                  <a:lnTo>
                    <a:pt x="749" y="298"/>
                  </a:lnTo>
                  <a:lnTo>
                    <a:pt x="751" y="298"/>
                  </a:lnTo>
                  <a:lnTo>
                    <a:pt x="753" y="298"/>
                  </a:lnTo>
                  <a:lnTo>
                    <a:pt x="755" y="298"/>
                  </a:lnTo>
                  <a:lnTo>
                    <a:pt x="755" y="300"/>
                  </a:lnTo>
                  <a:lnTo>
                    <a:pt x="753" y="300"/>
                  </a:lnTo>
                  <a:lnTo>
                    <a:pt x="753" y="301"/>
                  </a:lnTo>
                  <a:lnTo>
                    <a:pt x="751" y="301"/>
                  </a:lnTo>
                  <a:lnTo>
                    <a:pt x="753" y="301"/>
                  </a:lnTo>
                  <a:lnTo>
                    <a:pt x="755" y="301"/>
                  </a:lnTo>
                  <a:lnTo>
                    <a:pt x="757" y="301"/>
                  </a:lnTo>
                  <a:lnTo>
                    <a:pt x="759" y="301"/>
                  </a:lnTo>
                  <a:lnTo>
                    <a:pt x="761" y="301"/>
                  </a:lnTo>
                  <a:lnTo>
                    <a:pt x="759" y="301"/>
                  </a:lnTo>
                  <a:lnTo>
                    <a:pt x="759" y="303"/>
                  </a:lnTo>
                  <a:lnTo>
                    <a:pt x="761" y="303"/>
                  </a:lnTo>
                  <a:lnTo>
                    <a:pt x="761" y="301"/>
                  </a:lnTo>
                  <a:lnTo>
                    <a:pt x="763" y="301"/>
                  </a:lnTo>
                  <a:lnTo>
                    <a:pt x="761" y="303"/>
                  </a:lnTo>
                  <a:lnTo>
                    <a:pt x="763" y="303"/>
                  </a:lnTo>
                  <a:lnTo>
                    <a:pt x="763" y="301"/>
                  </a:lnTo>
                  <a:lnTo>
                    <a:pt x="763" y="303"/>
                  </a:lnTo>
                  <a:lnTo>
                    <a:pt x="765" y="301"/>
                  </a:lnTo>
                  <a:lnTo>
                    <a:pt x="765" y="303"/>
                  </a:lnTo>
                  <a:lnTo>
                    <a:pt x="763" y="303"/>
                  </a:lnTo>
                  <a:lnTo>
                    <a:pt x="761" y="303"/>
                  </a:lnTo>
                  <a:lnTo>
                    <a:pt x="761" y="305"/>
                  </a:lnTo>
                  <a:lnTo>
                    <a:pt x="763" y="305"/>
                  </a:lnTo>
                  <a:lnTo>
                    <a:pt x="765" y="305"/>
                  </a:lnTo>
                  <a:lnTo>
                    <a:pt x="767" y="305"/>
                  </a:lnTo>
                  <a:lnTo>
                    <a:pt x="768" y="305"/>
                  </a:lnTo>
                  <a:lnTo>
                    <a:pt x="770" y="305"/>
                  </a:lnTo>
                  <a:lnTo>
                    <a:pt x="772" y="305"/>
                  </a:lnTo>
                  <a:lnTo>
                    <a:pt x="774" y="305"/>
                  </a:lnTo>
                  <a:lnTo>
                    <a:pt x="774" y="303"/>
                  </a:lnTo>
                  <a:lnTo>
                    <a:pt x="776" y="303"/>
                  </a:lnTo>
                  <a:lnTo>
                    <a:pt x="778" y="303"/>
                  </a:lnTo>
                  <a:lnTo>
                    <a:pt x="780" y="303"/>
                  </a:lnTo>
                  <a:lnTo>
                    <a:pt x="782" y="303"/>
                  </a:lnTo>
                  <a:lnTo>
                    <a:pt x="784" y="303"/>
                  </a:lnTo>
                  <a:lnTo>
                    <a:pt x="784" y="301"/>
                  </a:lnTo>
                  <a:lnTo>
                    <a:pt x="786" y="301"/>
                  </a:lnTo>
                  <a:lnTo>
                    <a:pt x="788" y="301"/>
                  </a:lnTo>
                  <a:lnTo>
                    <a:pt x="790" y="301"/>
                  </a:lnTo>
                  <a:lnTo>
                    <a:pt x="790" y="300"/>
                  </a:lnTo>
                  <a:lnTo>
                    <a:pt x="792" y="300"/>
                  </a:lnTo>
                  <a:lnTo>
                    <a:pt x="792" y="298"/>
                  </a:lnTo>
                  <a:lnTo>
                    <a:pt x="793" y="298"/>
                  </a:lnTo>
                  <a:lnTo>
                    <a:pt x="795" y="298"/>
                  </a:lnTo>
                  <a:lnTo>
                    <a:pt x="797" y="298"/>
                  </a:lnTo>
                  <a:lnTo>
                    <a:pt x="799" y="298"/>
                  </a:lnTo>
                  <a:lnTo>
                    <a:pt x="799" y="296"/>
                  </a:lnTo>
                  <a:lnTo>
                    <a:pt x="801" y="296"/>
                  </a:lnTo>
                  <a:lnTo>
                    <a:pt x="803" y="296"/>
                  </a:lnTo>
                  <a:lnTo>
                    <a:pt x="803" y="294"/>
                  </a:lnTo>
                  <a:lnTo>
                    <a:pt x="805" y="294"/>
                  </a:lnTo>
                  <a:lnTo>
                    <a:pt x="807" y="294"/>
                  </a:lnTo>
                  <a:lnTo>
                    <a:pt x="807" y="292"/>
                  </a:lnTo>
                  <a:lnTo>
                    <a:pt x="809" y="292"/>
                  </a:lnTo>
                  <a:lnTo>
                    <a:pt x="811" y="292"/>
                  </a:lnTo>
                  <a:lnTo>
                    <a:pt x="809" y="292"/>
                  </a:lnTo>
                  <a:lnTo>
                    <a:pt x="811" y="292"/>
                  </a:lnTo>
                  <a:lnTo>
                    <a:pt x="811" y="290"/>
                  </a:lnTo>
                  <a:lnTo>
                    <a:pt x="813" y="290"/>
                  </a:lnTo>
                  <a:lnTo>
                    <a:pt x="815" y="290"/>
                  </a:lnTo>
                  <a:lnTo>
                    <a:pt x="815" y="288"/>
                  </a:lnTo>
                  <a:lnTo>
                    <a:pt x="816" y="288"/>
                  </a:lnTo>
                  <a:lnTo>
                    <a:pt x="816" y="286"/>
                  </a:lnTo>
                  <a:lnTo>
                    <a:pt x="818" y="286"/>
                  </a:lnTo>
                  <a:lnTo>
                    <a:pt x="820" y="286"/>
                  </a:lnTo>
                  <a:lnTo>
                    <a:pt x="822" y="286"/>
                  </a:lnTo>
                  <a:lnTo>
                    <a:pt x="820" y="286"/>
                  </a:lnTo>
                  <a:lnTo>
                    <a:pt x="822" y="286"/>
                  </a:lnTo>
                  <a:lnTo>
                    <a:pt x="822" y="288"/>
                  </a:lnTo>
                  <a:lnTo>
                    <a:pt x="824" y="288"/>
                  </a:lnTo>
                  <a:lnTo>
                    <a:pt x="822" y="288"/>
                  </a:lnTo>
                  <a:lnTo>
                    <a:pt x="824" y="288"/>
                  </a:lnTo>
                  <a:lnTo>
                    <a:pt x="826" y="288"/>
                  </a:lnTo>
                  <a:lnTo>
                    <a:pt x="824" y="288"/>
                  </a:lnTo>
                  <a:lnTo>
                    <a:pt x="824" y="290"/>
                  </a:lnTo>
                  <a:lnTo>
                    <a:pt x="824" y="288"/>
                  </a:lnTo>
                  <a:lnTo>
                    <a:pt x="824" y="290"/>
                  </a:lnTo>
                  <a:lnTo>
                    <a:pt x="822" y="290"/>
                  </a:lnTo>
                  <a:lnTo>
                    <a:pt x="820" y="290"/>
                  </a:lnTo>
                  <a:lnTo>
                    <a:pt x="822" y="290"/>
                  </a:lnTo>
                  <a:lnTo>
                    <a:pt x="824" y="290"/>
                  </a:lnTo>
                  <a:lnTo>
                    <a:pt x="826" y="290"/>
                  </a:lnTo>
                  <a:lnTo>
                    <a:pt x="828" y="290"/>
                  </a:lnTo>
                  <a:lnTo>
                    <a:pt x="830" y="290"/>
                  </a:lnTo>
                  <a:lnTo>
                    <a:pt x="832" y="290"/>
                  </a:lnTo>
                  <a:lnTo>
                    <a:pt x="834" y="290"/>
                  </a:lnTo>
                  <a:lnTo>
                    <a:pt x="836" y="290"/>
                  </a:lnTo>
                  <a:lnTo>
                    <a:pt x="838" y="290"/>
                  </a:lnTo>
                  <a:lnTo>
                    <a:pt x="840" y="290"/>
                  </a:lnTo>
                  <a:lnTo>
                    <a:pt x="840" y="288"/>
                  </a:lnTo>
                  <a:lnTo>
                    <a:pt x="840" y="290"/>
                  </a:lnTo>
                  <a:lnTo>
                    <a:pt x="841" y="290"/>
                  </a:lnTo>
                  <a:lnTo>
                    <a:pt x="843" y="290"/>
                  </a:lnTo>
                  <a:lnTo>
                    <a:pt x="845" y="290"/>
                  </a:lnTo>
                  <a:lnTo>
                    <a:pt x="845" y="288"/>
                  </a:lnTo>
                  <a:lnTo>
                    <a:pt x="845" y="290"/>
                  </a:lnTo>
                  <a:lnTo>
                    <a:pt x="845" y="288"/>
                  </a:lnTo>
                  <a:lnTo>
                    <a:pt x="847" y="288"/>
                  </a:lnTo>
                  <a:lnTo>
                    <a:pt x="847" y="290"/>
                  </a:lnTo>
                  <a:lnTo>
                    <a:pt x="849" y="290"/>
                  </a:lnTo>
                  <a:lnTo>
                    <a:pt x="849" y="288"/>
                  </a:lnTo>
                  <a:lnTo>
                    <a:pt x="851" y="288"/>
                  </a:lnTo>
                  <a:lnTo>
                    <a:pt x="853" y="288"/>
                  </a:lnTo>
                  <a:lnTo>
                    <a:pt x="855" y="288"/>
                  </a:lnTo>
                  <a:lnTo>
                    <a:pt x="857" y="288"/>
                  </a:lnTo>
                  <a:lnTo>
                    <a:pt x="859" y="288"/>
                  </a:lnTo>
                  <a:lnTo>
                    <a:pt x="861" y="288"/>
                  </a:lnTo>
                  <a:lnTo>
                    <a:pt x="861" y="286"/>
                  </a:lnTo>
                  <a:lnTo>
                    <a:pt x="863" y="286"/>
                  </a:lnTo>
                  <a:lnTo>
                    <a:pt x="861" y="286"/>
                  </a:lnTo>
                  <a:lnTo>
                    <a:pt x="863" y="286"/>
                  </a:lnTo>
                  <a:lnTo>
                    <a:pt x="864" y="286"/>
                  </a:lnTo>
                  <a:lnTo>
                    <a:pt x="864" y="284"/>
                  </a:lnTo>
                  <a:lnTo>
                    <a:pt x="866" y="284"/>
                  </a:lnTo>
                  <a:lnTo>
                    <a:pt x="868" y="284"/>
                  </a:lnTo>
                  <a:lnTo>
                    <a:pt x="868" y="282"/>
                  </a:lnTo>
                  <a:lnTo>
                    <a:pt x="870" y="282"/>
                  </a:lnTo>
                  <a:lnTo>
                    <a:pt x="872" y="282"/>
                  </a:lnTo>
                  <a:lnTo>
                    <a:pt x="872" y="280"/>
                  </a:lnTo>
                  <a:lnTo>
                    <a:pt x="874" y="280"/>
                  </a:lnTo>
                  <a:lnTo>
                    <a:pt x="876" y="280"/>
                  </a:lnTo>
                  <a:lnTo>
                    <a:pt x="876" y="278"/>
                  </a:lnTo>
                  <a:lnTo>
                    <a:pt x="878" y="278"/>
                  </a:lnTo>
                  <a:lnTo>
                    <a:pt x="878" y="277"/>
                  </a:lnTo>
                  <a:lnTo>
                    <a:pt x="878" y="275"/>
                  </a:lnTo>
                  <a:lnTo>
                    <a:pt x="880" y="275"/>
                  </a:lnTo>
                  <a:lnTo>
                    <a:pt x="882" y="275"/>
                  </a:lnTo>
                  <a:lnTo>
                    <a:pt x="880" y="275"/>
                  </a:lnTo>
                  <a:lnTo>
                    <a:pt x="882" y="275"/>
                  </a:lnTo>
                  <a:lnTo>
                    <a:pt x="880" y="275"/>
                  </a:lnTo>
                  <a:lnTo>
                    <a:pt x="878" y="275"/>
                  </a:lnTo>
                  <a:lnTo>
                    <a:pt x="880" y="275"/>
                  </a:lnTo>
                  <a:lnTo>
                    <a:pt x="878" y="275"/>
                  </a:lnTo>
                  <a:lnTo>
                    <a:pt x="880" y="275"/>
                  </a:lnTo>
                  <a:lnTo>
                    <a:pt x="880" y="273"/>
                  </a:lnTo>
                  <a:lnTo>
                    <a:pt x="878" y="273"/>
                  </a:lnTo>
                  <a:lnTo>
                    <a:pt x="880" y="273"/>
                  </a:lnTo>
                  <a:lnTo>
                    <a:pt x="880" y="275"/>
                  </a:lnTo>
                  <a:lnTo>
                    <a:pt x="878" y="275"/>
                  </a:lnTo>
                  <a:lnTo>
                    <a:pt x="878" y="273"/>
                  </a:lnTo>
                  <a:lnTo>
                    <a:pt x="878" y="271"/>
                  </a:lnTo>
                  <a:lnTo>
                    <a:pt x="876" y="271"/>
                  </a:lnTo>
                  <a:lnTo>
                    <a:pt x="876" y="269"/>
                  </a:lnTo>
                  <a:lnTo>
                    <a:pt x="876" y="267"/>
                  </a:lnTo>
                  <a:lnTo>
                    <a:pt x="876" y="265"/>
                  </a:lnTo>
                  <a:lnTo>
                    <a:pt x="876" y="263"/>
                  </a:lnTo>
                  <a:lnTo>
                    <a:pt x="878" y="263"/>
                  </a:lnTo>
                  <a:lnTo>
                    <a:pt x="876" y="261"/>
                  </a:lnTo>
                  <a:lnTo>
                    <a:pt x="874" y="259"/>
                  </a:lnTo>
                  <a:lnTo>
                    <a:pt x="872" y="259"/>
                  </a:lnTo>
                  <a:lnTo>
                    <a:pt x="872" y="257"/>
                  </a:lnTo>
                  <a:lnTo>
                    <a:pt x="870" y="257"/>
                  </a:lnTo>
                  <a:lnTo>
                    <a:pt x="868" y="257"/>
                  </a:lnTo>
                  <a:lnTo>
                    <a:pt x="868" y="255"/>
                  </a:lnTo>
                  <a:lnTo>
                    <a:pt x="870" y="255"/>
                  </a:lnTo>
                  <a:lnTo>
                    <a:pt x="870" y="257"/>
                  </a:lnTo>
                  <a:lnTo>
                    <a:pt x="872" y="257"/>
                  </a:lnTo>
                  <a:lnTo>
                    <a:pt x="870" y="257"/>
                  </a:lnTo>
                  <a:lnTo>
                    <a:pt x="870" y="255"/>
                  </a:lnTo>
                  <a:lnTo>
                    <a:pt x="870" y="257"/>
                  </a:lnTo>
                  <a:lnTo>
                    <a:pt x="870" y="255"/>
                  </a:lnTo>
                  <a:lnTo>
                    <a:pt x="870" y="257"/>
                  </a:lnTo>
                  <a:lnTo>
                    <a:pt x="872" y="257"/>
                  </a:lnTo>
                  <a:lnTo>
                    <a:pt x="872" y="255"/>
                  </a:lnTo>
                  <a:lnTo>
                    <a:pt x="872" y="257"/>
                  </a:lnTo>
                  <a:lnTo>
                    <a:pt x="872" y="255"/>
                  </a:lnTo>
                  <a:lnTo>
                    <a:pt x="870" y="255"/>
                  </a:lnTo>
                  <a:lnTo>
                    <a:pt x="872" y="255"/>
                  </a:lnTo>
                  <a:lnTo>
                    <a:pt x="870" y="255"/>
                  </a:lnTo>
                  <a:lnTo>
                    <a:pt x="872" y="255"/>
                  </a:lnTo>
                  <a:lnTo>
                    <a:pt x="870" y="255"/>
                  </a:lnTo>
                  <a:lnTo>
                    <a:pt x="868" y="255"/>
                  </a:lnTo>
                  <a:lnTo>
                    <a:pt x="870" y="255"/>
                  </a:lnTo>
                  <a:lnTo>
                    <a:pt x="868" y="255"/>
                  </a:lnTo>
                  <a:lnTo>
                    <a:pt x="870" y="255"/>
                  </a:lnTo>
                  <a:lnTo>
                    <a:pt x="872" y="255"/>
                  </a:lnTo>
                  <a:lnTo>
                    <a:pt x="870" y="255"/>
                  </a:lnTo>
                  <a:lnTo>
                    <a:pt x="872" y="255"/>
                  </a:lnTo>
                  <a:lnTo>
                    <a:pt x="870" y="255"/>
                  </a:lnTo>
                  <a:lnTo>
                    <a:pt x="872" y="255"/>
                  </a:lnTo>
                  <a:lnTo>
                    <a:pt x="870" y="255"/>
                  </a:lnTo>
                  <a:lnTo>
                    <a:pt x="870" y="253"/>
                  </a:lnTo>
                  <a:lnTo>
                    <a:pt x="870" y="255"/>
                  </a:lnTo>
                  <a:lnTo>
                    <a:pt x="868" y="255"/>
                  </a:lnTo>
                  <a:lnTo>
                    <a:pt x="868" y="253"/>
                  </a:lnTo>
                  <a:lnTo>
                    <a:pt x="868" y="255"/>
                  </a:lnTo>
                  <a:lnTo>
                    <a:pt x="866" y="255"/>
                  </a:lnTo>
                  <a:lnTo>
                    <a:pt x="864" y="255"/>
                  </a:lnTo>
                  <a:lnTo>
                    <a:pt x="864" y="253"/>
                  </a:lnTo>
                  <a:lnTo>
                    <a:pt x="864" y="252"/>
                  </a:lnTo>
                  <a:lnTo>
                    <a:pt x="864" y="253"/>
                  </a:lnTo>
                  <a:lnTo>
                    <a:pt x="863" y="253"/>
                  </a:lnTo>
                  <a:lnTo>
                    <a:pt x="861" y="253"/>
                  </a:lnTo>
                  <a:lnTo>
                    <a:pt x="859" y="255"/>
                  </a:lnTo>
                  <a:lnTo>
                    <a:pt x="857" y="255"/>
                  </a:lnTo>
                  <a:lnTo>
                    <a:pt x="857" y="253"/>
                  </a:lnTo>
                  <a:lnTo>
                    <a:pt x="859" y="253"/>
                  </a:lnTo>
                  <a:lnTo>
                    <a:pt x="861" y="253"/>
                  </a:lnTo>
                  <a:lnTo>
                    <a:pt x="861" y="252"/>
                  </a:lnTo>
                  <a:lnTo>
                    <a:pt x="863" y="252"/>
                  </a:lnTo>
                  <a:lnTo>
                    <a:pt x="863" y="250"/>
                  </a:lnTo>
                  <a:lnTo>
                    <a:pt x="864" y="250"/>
                  </a:lnTo>
                  <a:lnTo>
                    <a:pt x="866" y="250"/>
                  </a:lnTo>
                  <a:lnTo>
                    <a:pt x="866" y="252"/>
                  </a:lnTo>
                  <a:lnTo>
                    <a:pt x="868" y="252"/>
                  </a:lnTo>
                  <a:lnTo>
                    <a:pt x="870" y="252"/>
                  </a:lnTo>
                  <a:lnTo>
                    <a:pt x="872" y="252"/>
                  </a:lnTo>
                  <a:lnTo>
                    <a:pt x="874" y="252"/>
                  </a:lnTo>
                  <a:lnTo>
                    <a:pt x="876" y="252"/>
                  </a:lnTo>
                  <a:lnTo>
                    <a:pt x="878" y="252"/>
                  </a:lnTo>
                  <a:lnTo>
                    <a:pt x="876" y="252"/>
                  </a:lnTo>
                  <a:lnTo>
                    <a:pt x="878" y="252"/>
                  </a:lnTo>
                  <a:lnTo>
                    <a:pt x="880" y="252"/>
                  </a:lnTo>
                  <a:lnTo>
                    <a:pt x="880" y="250"/>
                  </a:lnTo>
                  <a:lnTo>
                    <a:pt x="880" y="252"/>
                  </a:lnTo>
                  <a:lnTo>
                    <a:pt x="882" y="252"/>
                  </a:lnTo>
                  <a:lnTo>
                    <a:pt x="882" y="250"/>
                  </a:lnTo>
                  <a:lnTo>
                    <a:pt x="880" y="250"/>
                  </a:lnTo>
                  <a:lnTo>
                    <a:pt x="880" y="252"/>
                  </a:lnTo>
                  <a:lnTo>
                    <a:pt x="878" y="250"/>
                  </a:lnTo>
                  <a:lnTo>
                    <a:pt x="876" y="250"/>
                  </a:lnTo>
                  <a:lnTo>
                    <a:pt x="878" y="250"/>
                  </a:lnTo>
                  <a:lnTo>
                    <a:pt x="880" y="250"/>
                  </a:lnTo>
                  <a:lnTo>
                    <a:pt x="882" y="250"/>
                  </a:lnTo>
                  <a:lnTo>
                    <a:pt x="884" y="250"/>
                  </a:lnTo>
                  <a:lnTo>
                    <a:pt x="886" y="250"/>
                  </a:lnTo>
                  <a:lnTo>
                    <a:pt x="884" y="250"/>
                  </a:lnTo>
                  <a:lnTo>
                    <a:pt x="884" y="248"/>
                  </a:lnTo>
                  <a:lnTo>
                    <a:pt x="886" y="248"/>
                  </a:lnTo>
                  <a:lnTo>
                    <a:pt x="888" y="248"/>
                  </a:lnTo>
                  <a:lnTo>
                    <a:pt x="889" y="248"/>
                  </a:lnTo>
                  <a:lnTo>
                    <a:pt x="889" y="246"/>
                  </a:lnTo>
                  <a:lnTo>
                    <a:pt x="889" y="244"/>
                  </a:lnTo>
                  <a:lnTo>
                    <a:pt x="889" y="242"/>
                  </a:lnTo>
                  <a:lnTo>
                    <a:pt x="888" y="242"/>
                  </a:lnTo>
                  <a:lnTo>
                    <a:pt x="888" y="240"/>
                  </a:lnTo>
                  <a:lnTo>
                    <a:pt x="889" y="240"/>
                  </a:lnTo>
                  <a:lnTo>
                    <a:pt x="891" y="240"/>
                  </a:lnTo>
                  <a:lnTo>
                    <a:pt x="889" y="240"/>
                  </a:lnTo>
                  <a:lnTo>
                    <a:pt x="889" y="238"/>
                  </a:lnTo>
                  <a:lnTo>
                    <a:pt x="889" y="240"/>
                  </a:lnTo>
                  <a:lnTo>
                    <a:pt x="891" y="240"/>
                  </a:lnTo>
                  <a:lnTo>
                    <a:pt x="891" y="238"/>
                  </a:lnTo>
                  <a:lnTo>
                    <a:pt x="893" y="238"/>
                  </a:lnTo>
                  <a:lnTo>
                    <a:pt x="893" y="240"/>
                  </a:lnTo>
                  <a:lnTo>
                    <a:pt x="893" y="238"/>
                  </a:lnTo>
                  <a:lnTo>
                    <a:pt x="893" y="240"/>
                  </a:lnTo>
                  <a:lnTo>
                    <a:pt x="895" y="240"/>
                  </a:lnTo>
                  <a:lnTo>
                    <a:pt x="895" y="238"/>
                  </a:lnTo>
                  <a:lnTo>
                    <a:pt x="893" y="238"/>
                  </a:lnTo>
                  <a:lnTo>
                    <a:pt x="893" y="240"/>
                  </a:lnTo>
                  <a:lnTo>
                    <a:pt x="893" y="238"/>
                  </a:lnTo>
                  <a:lnTo>
                    <a:pt x="891" y="238"/>
                  </a:lnTo>
                  <a:lnTo>
                    <a:pt x="889" y="238"/>
                  </a:lnTo>
                  <a:lnTo>
                    <a:pt x="891" y="238"/>
                  </a:lnTo>
                  <a:lnTo>
                    <a:pt x="889" y="238"/>
                  </a:lnTo>
                  <a:lnTo>
                    <a:pt x="889" y="240"/>
                  </a:lnTo>
                  <a:lnTo>
                    <a:pt x="888" y="240"/>
                  </a:lnTo>
                  <a:lnTo>
                    <a:pt x="886" y="240"/>
                  </a:lnTo>
                  <a:lnTo>
                    <a:pt x="884" y="240"/>
                  </a:lnTo>
                  <a:lnTo>
                    <a:pt x="884" y="238"/>
                  </a:lnTo>
                  <a:lnTo>
                    <a:pt x="884" y="240"/>
                  </a:lnTo>
                  <a:lnTo>
                    <a:pt x="886" y="240"/>
                  </a:lnTo>
                  <a:lnTo>
                    <a:pt x="886" y="238"/>
                  </a:lnTo>
                  <a:lnTo>
                    <a:pt x="884" y="238"/>
                  </a:lnTo>
                  <a:lnTo>
                    <a:pt x="882" y="238"/>
                  </a:lnTo>
                  <a:lnTo>
                    <a:pt x="880" y="238"/>
                  </a:lnTo>
                  <a:lnTo>
                    <a:pt x="880" y="236"/>
                  </a:lnTo>
                  <a:lnTo>
                    <a:pt x="882" y="236"/>
                  </a:lnTo>
                  <a:lnTo>
                    <a:pt x="884" y="236"/>
                  </a:lnTo>
                  <a:lnTo>
                    <a:pt x="886" y="236"/>
                  </a:lnTo>
                  <a:lnTo>
                    <a:pt x="888" y="236"/>
                  </a:lnTo>
                  <a:lnTo>
                    <a:pt x="888" y="234"/>
                  </a:lnTo>
                  <a:lnTo>
                    <a:pt x="886" y="234"/>
                  </a:lnTo>
                  <a:lnTo>
                    <a:pt x="888" y="234"/>
                  </a:lnTo>
                  <a:lnTo>
                    <a:pt x="886" y="234"/>
                  </a:lnTo>
                  <a:lnTo>
                    <a:pt x="886" y="236"/>
                  </a:lnTo>
                  <a:lnTo>
                    <a:pt x="884" y="236"/>
                  </a:lnTo>
                  <a:lnTo>
                    <a:pt x="882" y="236"/>
                  </a:lnTo>
                  <a:lnTo>
                    <a:pt x="880" y="236"/>
                  </a:lnTo>
                  <a:lnTo>
                    <a:pt x="878" y="236"/>
                  </a:lnTo>
                  <a:lnTo>
                    <a:pt x="876" y="236"/>
                  </a:lnTo>
                  <a:lnTo>
                    <a:pt x="876" y="238"/>
                  </a:lnTo>
                  <a:lnTo>
                    <a:pt x="874" y="238"/>
                  </a:lnTo>
                  <a:lnTo>
                    <a:pt x="872" y="238"/>
                  </a:lnTo>
                  <a:lnTo>
                    <a:pt x="872" y="240"/>
                  </a:lnTo>
                  <a:lnTo>
                    <a:pt x="870" y="240"/>
                  </a:lnTo>
                  <a:lnTo>
                    <a:pt x="868" y="240"/>
                  </a:lnTo>
                  <a:lnTo>
                    <a:pt x="868" y="242"/>
                  </a:lnTo>
                  <a:lnTo>
                    <a:pt x="866" y="242"/>
                  </a:lnTo>
                  <a:lnTo>
                    <a:pt x="864" y="242"/>
                  </a:lnTo>
                  <a:lnTo>
                    <a:pt x="863" y="242"/>
                  </a:lnTo>
                  <a:lnTo>
                    <a:pt x="861" y="242"/>
                  </a:lnTo>
                  <a:lnTo>
                    <a:pt x="863" y="242"/>
                  </a:lnTo>
                  <a:lnTo>
                    <a:pt x="861" y="242"/>
                  </a:lnTo>
                  <a:lnTo>
                    <a:pt x="859" y="242"/>
                  </a:lnTo>
                  <a:lnTo>
                    <a:pt x="857" y="240"/>
                  </a:lnTo>
                  <a:lnTo>
                    <a:pt x="855" y="240"/>
                  </a:lnTo>
                  <a:lnTo>
                    <a:pt x="853" y="240"/>
                  </a:lnTo>
                  <a:lnTo>
                    <a:pt x="855" y="240"/>
                  </a:lnTo>
                  <a:lnTo>
                    <a:pt x="857" y="240"/>
                  </a:lnTo>
                  <a:lnTo>
                    <a:pt x="855" y="240"/>
                  </a:lnTo>
                  <a:lnTo>
                    <a:pt x="855" y="238"/>
                  </a:lnTo>
                  <a:lnTo>
                    <a:pt x="857" y="238"/>
                  </a:lnTo>
                  <a:lnTo>
                    <a:pt x="855" y="238"/>
                  </a:lnTo>
                  <a:lnTo>
                    <a:pt x="857" y="238"/>
                  </a:lnTo>
                  <a:lnTo>
                    <a:pt x="855" y="238"/>
                  </a:lnTo>
                  <a:lnTo>
                    <a:pt x="857" y="238"/>
                  </a:lnTo>
                  <a:lnTo>
                    <a:pt x="855" y="238"/>
                  </a:lnTo>
                  <a:lnTo>
                    <a:pt x="855" y="240"/>
                  </a:lnTo>
                  <a:lnTo>
                    <a:pt x="855" y="238"/>
                  </a:lnTo>
                  <a:lnTo>
                    <a:pt x="853" y="240"/>
                  </a:lnTo>
                  <a:lnTo>
                    <a:pt x="855" y="240"/>
                  </a:lnTo>
                  <a:lnTo>
                    <a:pt x="853" y="240"/>
                  </a:lnTo>
                  <a:lnTo>
                    <a:pt x="855" y="240"/>
                  </a:lnTo>
                  <a:lnTo>
                    <a:pt x="855" y="242"/>
                  </a:lnTo>
                  <a:lnTo>
                    <a:pt x="857" y="242"/>
                  </a:lnTo>
                  <a:lnTo>
                    <a:pt x="857" y="240"/>
                  </a:lnTo>
                  <a:lnTo>
                    <a:pt x="857" y="242"/>
                  </a:lnTo>
                  <a:lnTo>
                    <a:pt x="855" y="242"/>
                  </a:lnTo>
                  <a:lnTo>
                    <a:pt x="853" y="242"/>
                  </a:lnTo>
                  <a:lnTo>
                    <a:pt x="851" y="242"/>
                  </a:lnTo>
                  <a:lnTo>
                    <a:pt x="849" y="242"/>
                  </a:lnTo>
                  <a:lnTo>
                    <a:pt x="847" y="242"/>
                  </a:lnTo>
                  <a:lnTo>
                    <a:pt x="847" y="244"/>
                  </a:lnTo>
                  <a:lnTo>
                    <a:pt x="845" y="244"/>
                  </a:lnTo>
                  <a:lnTo>
                    <a:pt x="847" y="244"/>
                  </a:lnTo>
                  <a:lnTo>
                    <a:pt x="845" y="244"/>
                  </a:lnTo>
                  <a:lnTo>
                    <a:pt x="847" y="244"/>
                  </a:lnTo>
                  <a:lnTo>
                    <a:pt x="849" y="244"/>
                  </a:lnTo>
                  <a:lnTo>
                    <a:pt x="849" y="242"/>
                  </a:lnTo>
                  <a:lnTo>
                    <a:pt x="851" y="242"/>
                  </a:lnTo>
                  <a:lnTo>
                    <a:pt x="853" y="242"/>
                  </a:lnTo>
                  <a:lnTo>
                    <a:pt x="851" y="242"/>
                  </a:lnTo>
                  <a:lnTo>
                    <a:pt x="849" y="244"/>
                  </a:lnTo>
                  <a:lnTo>
                    <a:pt x="847" y="244"/>
                  </a:lnTo>
                  <a:lnTo>
                    <a:pt x="845" y="244"/>
                  </a:lnTo>
                  <a:lnTo>
                    <a:pt x="843" y="244"/>
                  </a:lnTo>
                  <a:lnTo>
                    <a:pt x="841" y="244"/>
                  </a:lnTo>
                  <a:lnTo>
                    <a:pt x="843" y="244"/>
                  </a:lnTo>
                  <a:lnTo>
                    <a:pt x="841" y="244"/>
                  </a:lnTo>
                  <a:lnTo>
                    <a:pt x="840" y="244"/>
                  </a:lnTo>
                  <a:lnTo>
                    <a:pt x="841" y="244"/>
                  </a:lnTo>
                  <a:lnTo>
                    <a:pt x="840" y="244"/>
                  </a:lnTo>
                  <a:lnTo>
                    <a:pt x="838" y="244"/>
                  </a:lnTo>
                  <a:lnTo>
                    <a:pt x="836" y="246"/>
                  </a:lnTo>
                  <a:lnTo>
                    <a:pt x="834" y="246"/>
                  </a:lnTo>
                  <a:lnTo>
                    <a:pt x="834" y="248"/>
                  </a:lnTo>
                  <a:lnTo>
                    <a:pt x="832" y="248"/>
                  </a:lnTo>
                  <a:lnTo>
                    <a:pt x="830" y="248"/>
                  </a:lnTo>
                  <a:lnTo>
                    <a:pt x="828" y="248"/>
                  </a:lnTo>
                  <a:lnTo>
                    <a:pt x="826" y="248"/>
                  </a:lnTo>
                  <a:lnTo>
                    <a:pt x="826" y="250"/>
                  </a:lnTo>
                  <a:lnTo>
                    <a:pt x="824" y="250"/>
                  </a:lnTo>
                  <a:lnTo>
                    <a:pt x="822" y="250"/>
                  </a:lnTo>
                  <a:lnTo>
                    <a:pt x="820" y="250"/>
                  </a:lnTo>
                  <a:lnTo>
                    <a:pt x="820" y="252"/>
                  </a:lnTo>
                  <a:lnTo>
                    <a:pt x="818" y="252"/>
                  </a:lnTo>
                  <a:lnTo>
                    <a:pt x="816" y="252"/>
                  </a:lnTo>
                  <a:lnTo>
                    <a:pt x="816" y="253"/>
                  </a:lnTo>
                  <a:lnTo>
                    <a:pt x="815" y="255"/>
                  </a:lnTo>
                  <a:lnTo>
                    <a:pt x="813" y="255"/>
                  </a:lnTo>
                  <a:lnTo>
                    <a:pt x="811" y="257"/>
                  </a:lnTo>
                  <a:lnTo>
                    <a:pt x="809" y="257"/>
                  </a:lnTo>
                  <a:lnTo>
                    <a:pt x="807" y="257"/>
                  </a:lnTo>
                  <a:lnTo>
                    <a:pt x="809" y="255"/>
                  </a:lnTo>
                  <a:lnTo>
                    <a:pt x="809" y="253"/>
                  </a:lnTo>
                  <a:lnTo>
                    <a:pt x="807" y="253"/>
                  </a:lnTo>
                  <a:lnTo>
                    <a:pt x="809" y="253"/>
                  </a:lnTo>
                  <a:lnTo>
                    <a:pt x="807" y="253"/>
                  </a:lnTo>
                  <a:lnTo>
                    <a:pt x="807" y="252"/>
                  </a:lnTo>
                  <a:lnTo>
                    <a:pt x="809" y="252"/>
                  </a:lnTo>
                  <a:lnTo>
                    <a:pt x="807" y="252"/>
                  </a:lnTo>
                  <a:lnTo>
                    <a:pt x="805" y="252"/>
                  </a:lnTo>
                  <a:lnTo>
                    <a:pt x="805" y="250"/>
                  </a:lnTo>
                  <a:lnTo>
                    <a:pt x="803" y="250"/>
                  </a:lnTo>
                  <a:lnTo>
                    <a:pt x="801" y="250"/>
                  </a:lnTo>
                  <a:lnTo>
                    <a:pt x="803" y="250"/>
                  </a:lnTo>
                  <a:lnTo>
                    <a:pt x="803" y="248"/>
                  </a:lnTo>
                  <a:lnTo>
                    <a:pt x="801" y="248"/>
                  </a:lnTo>
                  <a:lnTo>
                    <a:pt x="799" y="248"/>
                  </a:lnTo>
                  <a:lnTo>
                    <a:pt x="801" y="248"/>
                  </a:lnTo>
                  <a:lnTo>
                    <a:pt x="799" y="248"/>
                  </a:lnTo>
                  <a:lnTo>
                    <a:pt x="799" y="246"/>
                  </a:lnTo>
                  <a:lnTo>
                    <a:pt x="799" y="248"/>
                  </a:lnTo>
                  <a:lnTo>
                    <a:pt x="799" y="246"/>
                  </a:lnTo>
                  <a:lnTo>
                    <a:pt x="797" y="246"/>
                  </a:lnTo>
                  <a:lnTo>
                    <a:pt x="795" y="246"/>
                  </a:lnTo>
                  <a:lnTo>
                    <a:pt x="793" y="246"/>
                  </a:lnTo>
                  <a:lnTo>
                    <a:pt x="792" y="246"/>
                  </a:lnTo>
                  <a:lnTo>
                    <a:pt x="790" y="246"/>
                  </a:lnTo>
                  <a:lnTo>
                    <a:pt x="788" y="246"/>
                  </a:lnTo>
                  <a:lnTo>
                    <a:pt x="790" y="246"/>
                  </a:lnTo>
                  <a:lnTo>
                    <a:pt x="788" y="246"/>
                  </a:lnTo>
                  <a:lnTo>
                    <a:pt x="788" y="248"/>
                  </a:lnTo>
                  <a:lnTo>
                    <a:pt x="790" y="248"/>
                  </a:lnTo>
                  <a:lnTo>
                    <a:pt x="788" y="248"/>
                  </a:lnTo>
                  <a:lnTo>
                    <a:pt x="790" y="248"/>
                  </a:lnTo>
                  <a:lnTo>
                    <a:pt x="788" y="248"/>
                  </a:lnTo>
                  <a:lnTo>
                    <a:pt x="790" y="248"/>
                  </a:lnTo>
                  <a:lnTo>
                    <a:pt x="792" y="250"/>
                  </a:lnTo>
                  <a:lnTo>
                    <a:pt x="793" y="250"/>
                  </a:lnTo>
                  <a:lnTo>
                    <a:pt x="795" y="250"/>
                  </a:lnTo>
                  <a:lnTo>
                    <a:pt x="797" y="250"/>
                  </a:lnTo>
                  <a:lnTo>
                    <a:pt x="797" y="252"/>
                  </a:lnTo>
                  <a:lnTo>
                    <a:pt x="799" y="252"/>
                  </a:lnTo>
                  <a:lnTo>
                    <a:pt x="797" y="252"/>
                  </a:lnTo>
                  <a:lnTo>
                    <a:pt x="799" y="252"/>
                  </a:lnTo>
                  <a:lnTo>
                    <a:pt x="797" y="252"/>
                  </a:lnTo>
                  <a:lnTo>
                    <a:pt x="799" y="252"/>
                  </a:lnTo>
                  <a:lnTo>
                    <a:pt x="801" y="252"/>
                  </a:lnTo>
                  <a:lnTo>
                    <a:pt x="799" y="252"/>
                  </a:lnTo>
                  <a:lnTo>
                    <a:pt x="799" y="253"/>
                  </a:lnTo>
                  <a:lnTo>
                    <a:pt x="797" y="253"/>
                  </a:lnTo>
                  <a:lnTo>
                    <a:pt x="797" y="255"/>
                  </a:lnTo>
                  <a:lnTo>
                    <a:pt x="795" y="255"/>
                  </a:lnTo>
                  <a:lnTo>
                    <a:pt x="793" y="255"/>
                  </a:lnTo>
                  <a:lnTo>
                    <a:pt x="793" y="253"/>
                  </a:lnTo>
                  <a:lnTo>
                    <a:pt x="792" y="253"/>
                  </a:lnTo>
                  <a:lnTo>
                    <a:pt x="792" y="252"/>
                  </a:lnTo>
                  <a:lnTo>
                    <a:pt x="790" y="252"/>
                  </a:lnTo>
                  <a:lnTo>
                    <a:pt x="788" y="252"/>
                  </a:lnTo>
                  <a:lnTo>
                    <a:pt x="788" y="250"/>
                  </a:lnTo>
                  <a:lnTo>
                    <a:pt x="786" y="250"/>
                  </a:lnTo>
                  <a:lnTo>
                    <a:pt x="784" y="250"/>
                  </a:lnTo>
                  <a:lnTo>
                    <a:pt x="782" y="250"/>
                  </a:lnTo>
                  <a:lnTo>
                    <a:pt x="780" y="250"/>
                  </a:lnTo>
                  <a:lnTo>
                    <a:pt x="778" y="250"/>
                  </a:lnTo>
                  <a:lnTo>
                    <a:pt x="776" y="250"/>
                  </a:lnTo>
                  <a:lnTo>
                    <a:pt x="774" y="250"/>
                  </a:lnTo>
                  <a:lnTo>
                    <a:pt x="772" y="250"/>
                  </a:lnTo>
                  <a:lnTo>
                    <a:pt x="772" y="248"/>
                  </a:lnTo>
                  <a:lnTo>
                    <a:pt x="770" y="248"/>
                  </a:lnTo>
                  <a:lnTo>
                    <a:pt x="770" y="250"/>
                  </a:lnTo>
                  <a:lnTo>
                    <a:pt x="768" y="250"/>
                  </a:lnTo>
                  <a:lnTo>
                    <a:pt x="767" y="250"/>
                  </a:lnTo>
                  <a:lnTo>
                    <a:pt x="765" y="250"/>
                  </a:lnTo>
                  <a:lnTo>
                    <a:pt x="763" y="250"/>
                  </a:lnTo>
                  <a:lnTo>
                    <a:pt x="759" y="250"/>
                  </a:lnTo>
                  <a:lnTo>
                    <a:pt x="757" y="250"/>
                  </a:lnTo>
                  <a:lnTo>
                    <a:pt x="755" y="250"/>
                  </a:lnTo>
                  <a:lnTo>
                    <a:pt x="753" y="250"/>
                  </a:lnTo>
                  <a:lnTo>
                    <a:pt x="751" y="250"/>
                  </a:lnTo>
                  <a:lnTo>
                    <a:pt x="749" y="250"/>
                  </a:lnTo>
                  <a:lnTo>
                    <a:pt x="751" y="250"/>
                  </a:lnTo>
                  <a:lnTo>
                    <a:pt x="753" y="250"/>
                  </a:lnTo>
                  <a:lnTo>
                    <a:pt x="755" y="250"/>
                  </a:lnTo>
                  <a:lnTo>
                    <a:pt x="753" y="250"/>
                  </a:lnTo>
                  <a:lnTo>
                    <a:pt x="755" y="250"/>
                  </a:lnTo>
                  <a:lnTo>
                    <a:pt x="753" y="250"/>
                  </a:lnTo>
                  <a:lnTo>
                    <a:pt x="751" y="250"/>
                  </a:lnTo>
                  <a:lnTo>
                    <a:pt x="749" y="250"/>
                  </a:lnTo>
                  <a:lnTo>
                    <a:pt x="747" y="250"/>
                  </a:lnTo>
                  <a:lnTo>
                    <a:pt x="745" y="250"/>
                  </a:lnTo>
                  <a:lnTo>
                    <a:pt x="744" y="250"/>
                  </a:lnTo>
                  <a:lnTo>
                    <a:pt x="742" y="252"/>
                  </a:lnTo>
                  <a:lnTo>
                    <a:pt x="740" y="252"/>
                  </a:lnTo>
                  <a:lnTo>
                    <a:pt x="738" y="252"/>
                  </a:lnTo>
                  <a:lnTo>
                    <a:pt x="736" y="252"/>
                  </a:lnTo>
                  <a:lnTo>
                    <a:pt x="734" y="252"/>
                  </a:lnTo>
                  <a:lnTo>
                    <a:pt x="732" y="252"/>
                  </a:lnTo>
                  <a:lnTo>
                    <a:pt x="730" y="252"/>
                  </a:lnTo>
                  <a:lnTo>
                    <a:pt x="728" y="252"/>
                  </a:lnTo>
                  <a:lnTo>
                    <a:pt x="730" y="252"/>
                  </a:lnTo>
                  <a:lnTo>
                    <a:pt x="730" y="250"/>
                  </a:lnTo>
                  <a:lnTo>
                    <a:pt x="728" y="250"/>
                  </a:lnTo>
                  <a:lnTo>
                    <a:pt x="730" y="252"/>
                  </a:lnTo>
                  <a:lnTo>
                    <a:pt x="728" y="252"/>
                  </a:lnTo>
                  <a:lnTo>
                    <a:pt x="730" y="253"/>
                  </a:lnTo>
                  <a:lnTo>
                    <a:pt x="728" y="253"/>
                  </a:lnTo>
                  <a:lnTo>
                    <a:pt x="730" y="253"/>
                  </a:lnTo>
                  <a:lnTo>
                    <a:pt x="732" y="253"/>
                  </a:lnTo>
                  <a:lnTo>
                    <a:pt x="734" y="253"/>
                  </a:lnTo>
                  <a:lnTo>
                    <a:pt x="734" y="252"/>
                  </a:lnTo>
                  <a:lnTo>
                    <a:pt x="734" y="253"/>
                  </a:lnTo>
                  <a:lnTo>
                    <a:pt x="734" y="252"/>
                  </a:lnTo>
                  <a:lnTo>
                    <a:pt x="734" y="253"/>
                  </a:lnTo>
                  <a:lnTo>
                    <a:pt x="736" y="253"/>
                  </a:lnTo>
                  <a:lnTo>
                    <a:pt x="734" y="253"/>
                  </a:lnTo>
                  <a:lnTo>
                    <a:pt x="732" y="253"/>
                  </a:lnTo>
                  <a:lnTo>
                    <a:pt x="730" y="253"/>
                  </a:lnTo>
                  <a:lnTo>
                    <a:pt x="728" y="253"/>
                  </a:lnTo>
                  <a:lnTo>
                    <a:pt x="726" y="253"/>
                  </a:lnTo>
                  <a:lnTo>
                    <a:pt x="724" y="253"/>
                  </a:lnTo>
                  <a:lnTo>
                    <a:pt x="722" y="253"/>
                  </a:lnTo>
                  <a:lnTo>
                    <a:pt x="720" y="253"/>
                  </a:lnTo>
                  <a:lnTo>
                    <a:pt x="719" y="253"/>
                  </a:lnTo>
                  <a:lnTo>
                    <a:pt x="717" y="253"/>
                  </a:lnTo>
                  <a:lnTo>
                    <a:pt x="717" y="252"/>
                  </a:lnTo>
                  <a:lnTo>
                    <a:pt x="715" y="252"/>
                  </a:lnTo>
                  <a:lnTo>
                    <a:pt x="713" y="252"/>
                  </a:lnTo>
                  <a:lnTo>
                    <a:pt x="711" y="252"/>
                  </a:lnTo>
                  <a:lnTo>
                    <a:pt x="709" y="252"/>
                  </a:lnTo>
                  <a:lnTo>
                    <a:pt x="707" y="252"/>
                  </a:lnTo>
                  <a:lnTo>
                    <a:pt x="705" y="252"/>
                  </a:lnTo>
                  <a:lnTo>
                    <a:pt x="703" y="252"/>
                  </a:lnTo>
                  <a:lnTo>
                    <a:pt x="703" y="250"/>
                  </a:lnTo>
                  <a:lnTo>
                    <a:pt x="701" y="250"/>
                  </a:lnTo>
                  <a:lnTo>
                    <a:pt x="699" y="250"/>
                  </a:lnTo>
                  <a:lnTo>
                    <a:pt x="697" y="250"/>
                  </a:lnTo>
                  <a:lnTo>
                    <a:pt x="696" y="250"/>
                  </a:lnTo>
                  <a:lnTo>
                    <a:pt x="694" y="250"/>
                  </a:lnTo>
                  <a:lnTo>
                    <a:pt x="692" y="250"/>
                  </a:lnTo>
                  <a:lnTo>
                    <a:pt x="690" y="250"/>
                  </a:lnTo>
                  <a:lnTo>
                    <a:pt x="688" y="250"/>
                  </a:lnTo>
                  <a:lnTo>
                    <a:pt x="686" y="250"/>
                  </a:lnTo>
                  <a:lnTo>
                    <a:pt x="684" y="250"/>
                  </a:lnTo>
                  <a:lnTo>
                    <a:pt x="682" y="250"/>
                  </a:lnTo>
                  <a:lnTo>
                    <a:pt x="682" y="248"/>
                  </a:lnTo>
                  <a:lnTo>
                    <a:pt x="680" y="248"/>
                  </a:lnTo>
                  <a:lnTo>
                    <a:pt x="678" y="248"/>
                  </a:lnTo>
                  <a:lnTo>
                    <a:pt x="676" y="248"/>
                  </a:lnTo>
                  <a:lnTo>
                    <a:pt x="676" y="246"/>
                  </a:lnTo>
                  <a:lnTo>
                    <a:pt x="674" y="246"/>
                  </a:lnTo>
                  <a:lnTo>
                    <a:pt x="676" y="246"/>
                  </a:lnTo>
                  <a:lnTo>
                    <a:pt x="674" y="246"/>
                  </a:lnTo>
                  <a:lnTo>
                    <a:pt x="672" y="246"/>
                  </a:lnTo>
                  <a:lnTo>
                    <a:pt x="672" y="244"/>
                  </a:lnTo>
                  <a:lnTo>
                    <a:pt x="672" y="242"/>
                  </a:lnTo>
                  <a:lnTo>
                    <a:pt x="672" y="240"/>
                  </a:lnTo>
                  <a:lnTo>
                    <a:pt x="674" y="240"/>
                  </a:lnTo>
                  <a:lnTo>
                    <a:pt x="676" y="240"/>
                  </a:lnTo>
                  <a:lnTo>
                    <a:pt x="676" y="238"/>
                  </a:lnTo>
                  <a:lnTo>
                    <a:pt x="676" y="240"/>
                  </a:lnTo>
                  <a:lnTo>
                    <a:pt x="676" y="238"/>
                  </a:lnTo>
                  <a:lnTo>
                    <a:pt x="678" y="238"/>
                  </a:lnTo>
                  <a:lnTo>
                    <a:pt x="676" y="236"/>
                  </a:lnTo>
                  <a:lnTo>
                    <a:pt x="676" y="238"/>
                  </a:lnTo>
                  <a:lnTo>
                    <a:pt x="676" y="236"/>
                  </a:lnTo>
                  <a:lnTo>
                    <a:pt x="674" y="236"/>
                  </a:lnTo>
                  <a:lnTo>
                    <a:pt x="674" y="234"/>
                  </a:lnTo>
                  <a:lnTo>
                    <a:pt x="672" y="234"/>
                  </a:lnTo>
                  <a:lnTo>
                    <a:pt x="672" y="236"/>
                  </a:lnTo>
                  <a:lnTo>
                    <a:pt x="674" y="236"/>
                  </a:lnTo>
                  <a:lnTo>
                    <a:pt x="676" y="236"/>
                  </a:lnTo>
                  <a:lnTo>
                    <a:pt x="676" y="238"/>
                  </a:lnTo>
                  <a:lnTo>
                    <a:pt x="674" y="236"/>
                  </a:lnTo>
                  <a:lnTo>
                    <a:pt x="672" y="236"/>
                  </a:lnTo>
                  <a:lnTo>
                    <a:pt x="672" y="234"/>
                  </a:lnTo>
                  <a:lnTo>
                    <a:pt x="671" y="234"/>
                  </a:lnTo>
                  <a:lnTo>
                    <a:pt x="669" y="234"/>
                  </a:lnTo>
                  <a:lnTo>
                    <a:pt x="667" y="234"/>
                  </a:lnTo>
                  <a:lnTo>
                    <a:pt x="667" y="232"/>
                  </a:lnTo>
                  <a:lnTo>
                    <a:pt x="669" y="232"/>
                  </a:lnTo>
                  <a:lnTo>
                    <a:pt x="667" y="232"/>
                  </a:lnTo>
                  <a:lnTo>
                    <a:pt x="667" y="230"/>
                  </a:lnTo>
                  <a:lnTo>
                    <a:pt x="665" y="230"/>
                  </a:lnTo>
                  <a:lnTo>
                    <a:pt x="663" y="230"/>
                  </a:lnTo>
                  <a:lnTo>
                    <a:pt x="661" y="229"/>
                  </a:lnTo>
                  <a:lnTo>
                    <a:pt x="659" y="227"/>
                  </a:lnTo>
                  <a:lnTo>
                    <a:pt x="661" y="227"/>
                  </a:lnTo>
                  <a:lnTo>
                    <a:pt x="661" y="225"/>
                  </a:lnTo>
                  <a:lnTo>
                    <a:pt x="663" y="225"/>
                  </a:lnTo>
                  <a:lnTo>
                    <a:pt x="665" y="223"/>
                  </a:lnTo>
                  <a:lnTo>
                    <a:pt x="665" y="225"/>
                  </a:lnTo>
                  <a:lnTo>
                    <a:pt x="663" y="225"/>
                  </a:lnTo>
                  <a:lnTo>
                    <a:pt x="661" y="225"/>
                  </a:lnTo>
                  <a:lnTo>
                    <a:pt x="661" y="227"/>
                  </a:lnTo>
                  <a:lnTo>
                    <a:pt x="661" y="229"/>
                  </a:lnTo>
                  <a:lnTo>
                    <a:pt x="663" y="229"/>
                  </a:lnTo>
                  <a:lnTo>
                    <a:pt x="665" y="229"/>
                  </a:lnTo>
                  <a:lnTo>
                    <a:pt x="667" y="229"/>
                  </a:lnTo>
                  <a:lnTo>
                    <a:pt x="669" y="229"/>
                  </a:lnTo>
                  <a:lnTo>
                    <a:pt x="671" y="229"/>
                  </a:lnTo>
                  <a:lnTo>
                    <a:pt x="672" y="229"/>
                  </a:lnTo>
                  <a:lnTo>
                    <a:pt x="674" y="229"/>
                  </a:lnTo>
                  <a:lnTo>
                    <a:pt x="676" y="229"/>
                  </a:lnTo>
                  <a:lnTo>
                    <a:pt x="674" y="229"/>
                  </a:lnTo>
                  <a:lnTo>
                    <a:pt x="672" y="229"/>
                  </a:lnTo>
                  <a:lnTo>
                    <a:pt x="674" y="229"/>
                  </a:lnTo>
                  <a:lnTo>
                    <a:pt x="676" y="229"/>
                  </a:lnTo>
                  <a:lnTo>
                    <a:pt x="676" y="227"/>
                  </a:lnTo>
                  <a:lnTo>
                    <a:pt x="678" y="227"/>
                  </a:lnTo>
                  <a:lnTo>
                    <a:pt x="680" y="227"/>
                  </a:lnTo>
                  <a:lnTo>
                    <a:pt x="678" y="227"/>
                  </a:lnTo>
                  <a:lnTo>
                    <a:pt x="678" y="225"/>
                  </a:lnTo>
                  <a:lnTo>
                    <a:pt x="680" y="225"/>
                  </a:lnTo>
                  <a:lnTo>
                    <a:pt x="682" y="225"/>
                  </a:lnTo>
                  <a:lnTo>
                    <a:pt x="684" y="225"/>
                  </a:lnTo>
                  <a:lnTo>
                    <a:pt x="684" y="223"/>
                  </a:lnTo>
                  <a:lnTo>
                    <a:pt x="684" y="225"/>
                  </a:lnTo>
                  <a:lnTo>
                    <a:pt x="686" y="225"/>
                  </a:lnTo>
                  <a:lnTo>
                    <a:pt x="688" y="225"/>
                  </a:lnTo>
                  <a:lnTo>
                    <a:pt x="688" y="223"/>
                  </a:lnTo>
                  <a:lnTo>
                    <a:pt x="688" y="225"/>
                  </a:lnTo>
                  <a:lnTo>
                    <a:pt x="690" y="225"/>
                  </a:lnTo>
                  <a:lnTo>
                    <a:pt x="692" y="225"/>
                  </a:lnTo>
                  <a:lnTo>
                    <a:pt x="694" y="225"/>
                  </a:lnTo>
                  <a:lnTo>
                    <a:pt x="696" y="225"/>
                  </a:lnTo>
                  <a:lnTo>
                    <a:pt x="697" y="225"/>
                  </a:lnTo>
                  <a:lnTo>
                    <a:pt x="696" y="225"/>
                  </a:lnTo>
                  <a:lnTo>
                    <a:pt x="696" y="223"/>
                  </a:lnTo>
                  <a:lnTo>
                    <a:pt x="694" y="223"/>
                  </a:lnTo>
                  <a:lnTo>
                    <a:pt x="692" y="223"/>
                  </a:lnTo>
                  <a:lnTo>
                    <a:pt x="690" y="223"/>
                  </a:lnTo>
                  <a:lnTo>
                    <a:pt x="688" y="223"/>
                  </a:lnTo>
                  <a:lnTo>
                    <a:pt x="688" y="221"/>
                  </a:lnTo>
                  <a:lnTo>
                    <a:pt x="686" y="221"/>
                  </a:lnTo>
                  <a:lnTo>
                    <a:pt x="686" y="223"/>
                  </a:lnTo>
                  <a:lnTo>
                    <a:pt x="684" y="223"/>
                  </a:lnTo>
                  <a:lnTo>
                    <a:pt x="686" y="223"/>
                  </a:lnTo>
                  <a:lnTo>
                    <a:pt x="684" y="223"/>
                  </a:lnTo>
                  <a:lnTo>
                    <a:pt x="684" y="221"/>
                  </a:lnTo>
                  <a:lnTo>
                    <a:pt x="684" y="223"/>
                  </a:lnTo>
                  <a:lnTo>
                    <a:pt x="686" y="223"/>
                  </a:lnTo>
                  <a:lnTo>
                    <a:pt x="684" y="223"/>
                  </a:lnTo>
                  <a:lnTo>
                    <a:pt x="682" y="221"/>
                  </a:lnTo>
                  <a:lnTo>
                    <a:pt x="680" y="221"/>
                  </a:lnTo>
                  <a:lnTo>
                    <a:pt x="678" y="221"/>
                  </a:lnTo>
                  <a:lnTo>
                    <a:pt x="676" y="221"/>
                  </a:lnTo>
                  <a:lnTo>
                    <a:pt x="678" y="221"/>
                  </a:lnTo>
                  <a:lnTo>
                    <a:pt x="680" y="221"/>
                  </a:lnTo>
                  <a:lnTo>
                    <a:pt x="678" y="221"/>
                  </a:lnTo>
                  <a:lnTo>
                    <a:pt x="676" y="221"/>
                  </a:lnTo>
                  <a:lnTo>
                    <a:pt x="674" y="221"/>
                  </a:lnTo>
                  <a:lnTo>
                    <a:pt x="672" y="221"/>
                  </a:lnTo>
                  <a:lnTo>
                    <a:pt x="671" y="221"/>
                  </a:lnTo>
                  <a:lnTo>
                    <a:pt x="671" y="219"/>
                  </a:lnTo>
                  <a:lnTo>
                    <a:pt x="669" y="219"/>
                  </a:lnTo>
                  <a:lnTo>
                    <a:pt x="667" y="219"/>
                  </a:lnTo>
                  <a:lnTo>
                    <a:pt x="665" y="219"/>
                  </a:lnTo>
                  <a:lnTo>
                    <a:pt x="663" y="219"/>
                  </a:lnTo>
                  <a:lnTo>
                    <a:pt x="665" y="219"/>
                  </a:lnTo>
                  <a:lnTo>
                    <a:pt x="665" y="221"/>
                  </a:lnTo>
                  <a:lnTo>
                    <a:pt x="667" y="221"/>
                  </a:lnTo>
                  <a:lnTo>
                    <a:pt x="665" y="221"/>
                  </a:lnTo>
                  <a:lnTo>
                    <a:pt x="667" y="221"/>
                  </a:lnTo>
                  <a:lnTo>
                    <a:pt x="669" y="221"/>
                  </a:lnTo>
                  <a:lnTo>
                    <a:pt x="671" y="221"/>
                  </a:lnTo>
                  <a:lnTo>
                    <a:pt x="669" y="221"/>
                  </a:lnTo>
                  <a:lnTo>
                    <a:pt x="671" y="221"/>
                  </a:lnTo>
                  <a:lnTo>
                    <a:pt x="672" y="221"/>
                  </a:lnTo>
                  <a:lnTo>
                    <a:pt x="674" y="221"/>
                  </a:lnTo>
                  <a:lnTo>
                    <a:pt x="676" y="221"/>
                  </a:lnTo>
                  <a:lnTo>
                    <a:pt x="674" y="221"/>
                  </a:lnTo>
                  <a:lnTo>
                    <a:pt x="672" y="221"/>
                  </a:lnTo>
                  <a:lnTo>
                    <a:pt x="671" y="221"/>
                  </a:lnTo>
                  <a:lnTo>
                    <a:pt x="669" y="221"/>
                  </a:lnTo>
                  <a:lnTo>
                    <a:pt x="667" y="221"/>
                  </a:lnTo>
                  <a:lnTo>
                    <a:pt x="665" y="221"/>
                  </a:lnTo>
                  <a:lnTo>
                    <a:pt x="663" y="219"/>
                  </a:lnTo>
                  <a:lnTo>
                    <a:pt x="661" y="219"/>
                  </a:lnTo>
                  <a:lnTo>
                    <a:pt x="659" y="219"/>
                  </a:lnTo>
                  <a:lnTo>
                    <a:pt x="657" y="219"/>
                  </a:lnTo>
                  <a:lnTo>
                    <a:pt x="655" y="219"/>
                  </a:lnTo>
                  <a:lnTo>
                    <a:pt x="653" y="219"/>
                  </a:lnTo>
                  <a:lnTo>
                    <a:pt x="651" y="219"/>
                  </a:lnTo>
                  <a:lnTo>
                    <a:pt x="649" y="219"/>
                  </a:lnTo>
                  <a:lnTo>
                    <a:pt x="648" y="219"/>
                  </a:lnTo>
                  <a:lnTo>
                    <a:pt x="646" y="219"/>
                  </a:lnTo>
                  <a:lnTo>
                    <a:pt x="644" y="219"/>
                  </a:lnTo>
                  <a:lnTo>
                    <a:pt x="644" y="217"/>
                  </a:lnTo>
                  <a:lnTo>
                    <a:pt x="642" y="217"/>
                  </a:lnTo>
                  <a:lnTo>
                    <a:pt x="640" y="217"/>
                  </a:lnTo>
                  <a:lnTo>
                    <a:pt x="638" y="217"/>
                  </a:lnTo>
                  <a:lnTo>
                    <a:pt x="638" y="215"/>
                  </a:lnTo>
                  <a:lnTo>
                    <a:pt x="636" y="215"/>
                  </a:lnTo>
                  <a:lnTo>
                    <a:pt x="634" y="215"/>
                  </a:lnTo>
                  <a:lnTo>
                    <a:pt x="632" y="215"/>
                  </a:lnTo>
                  <a:lnTo>
                    <a:pt x="632" y="213"/>
                  </a:lnTo>
                  <a:lnTo>
                    <a:pt x="630" y="213"/>
                  </a:lnTo>
                  <a:lnTo>
                    <a:pt x="628" y="213"/>
                  </a:lnTo>
                  <a:lnTo>
                    <a:pt x="626" y="213"/>
                  </a:lnTo>
                  <a:lnTo>
                    <a:pt x="624" y="213"/>
                  </a:lnTo>
                  <a:lnTo>
                    <a:pt x="623" y="213"/>
                  </a:lnTo>
                  <a:lnTo>
                    <a:pt x="623" y="211"/>
                  </a:lnTo>
                  <a:lnTo>
                    <a:pt x="621" y="211"/>
                  </a:lnTo>
                  <a:lnTo>
                    <a:pt x="621" y="209"/>
                  </a:lnTo>
                  <a:lnTo>
                    <a:pt x="623" y="209"/>
                  </a:lnTo>
                  <a:lnTo>
                    <a:pt x="623" y="207"/>
                  </a:lnTo>
                  <a:lnTo>
                    <a:pt x="624" y="207"/>
                  </a:lnTo>
                  <a:lnTo>
                    <a:pt x="626" y="207"/>
                  </a:lnTo>
                  <a:lnTo>
                    <a:pt x="628" y="207"/>
                  </a:lnTo>
                  <a:lnTo>
                    <a:pt x="630" y="205"/>
                  </a:lnTo>
                  <a:lnTo>
                    <a:pt x="632" y="205"/>
                  </a:lnTo>
                  <a:lnTo>
                    <a:pt x="634" y="205"/>
                  </a:lnTo>
                  <a:lnTo>
                    <a:pt x="632" y="205"/>
                  </a:lnTo>
                  <a:lnTo>
                    <a:pt x="632" y="207"/>
                  </a:lnTo>
                  <a:lnTo>
                    <a:pt x="630" y="207"/>
                  </a:lnTo>
                  <a:lnTo>
                    <a:pt x="628" y="207"/>
                  </a:lnTo>
                  <a:lnTo>
                    <a:pt x="630" y="207"/>
                  </a:lnTo>
                  <a:lnTo>
                    <a:pt x="628" y="207"/>
                  </a:lnTo>
                  <a:lnTo>
                    <a:pt x="626" y="207"/>
                  </a:lnTo>
                  <a:lnTo>
                    <a:pt x="624" y="209"/>
                  </a:lnTo>
                  <a:lnTo>
                    <a:pt x="623" y="209"/>
                  </a:lnTo>
                  <a:lnTo>
                    <a:pt x="624" y="209"/>
                  </a:lnTo>
                  <a:lnTo>
                    <a:pt x="624" y="211"/>
                  </a:lnTo>
                  <a:lnTo>
                    <a:pt x="626" y="211"/>
                  </a:lnTo>
                  <a:lnTo>
                    <a:pt x="626" y="209"/>
                  </a:lnTo>
                  <a:lnTo>
                    <a:pt x="628" y="209"/>
                  </a:lnTo>
                  <a:lnTo>
                    <a:pt x="630" y="209"/>
                  </a:lnTo>
                  <a:lnTo>
                    <a:pt x="632" y="209"/>
                  </a:lnTo>
                  <a:lnTo>
                    <a:pt x="634" y="209"/>
                  </a:lnTo>
                  <a:lnTo>
                    <a:pt x="634" y="207"/>
                  </a:lnTo>
                  <a:lnTo>
                    <a:pt x="636" y="207"/>
                  </a:lnTo>
                  <a:lnTo>
                    <a:pt x="638" y="207"/>
                  </a:lnTo>
                  <a:lnTo>
                    <a:pt x="636" y="207"/>
                  </a:lnTo>
                  <a:lnTo>
                    <a:pt x="638" y="207"/>
                  </a:lnTo>
                  <a:lnTo>
                    <a:pt x="640" y="207"/>
                  </a:lnTo>
                  <a:lnTo>
                    <a:pt x="642" y="207"/>
                  </a:lnTo>
                  <a:lnTo>
                    <a:pt x="644" y="207"/>
                  </a:lnTo>
                  <a:lnTo>
                    <a:pt x="646" y="207"/>
                  </a:lnTo>
                  <a:lnTo>
                    <a:pt x="648" y="205"/>
                  </a:lnTo>
                  <a:lnTo>
                    <a:pt x="646" y="205"/>
                  </a:lnTo>
                  <a:lnTo>
                    <a:pt x="644" y="205"/>
                  </a:lnTo>
                  <a:lnTo>
                    <a:pt x="646" y="205"/>
                  </a:lnTo>
                  <a:lnTo>
                    <a:pt x="644" y="205"/>
                  </a:lnTo>
                  <a:lnTo>
                    <a:pt x="646" y="205"/>
                  </a:lnTo>
                  <a:lnTo>
                    <a:pt x="646" y="204"/>
                  </a:lnTo>
                  <a:lnTo>
                    <a:pt x="644" y="204"/>
                  </a:lnTo>
                  <a:lnTo>
                    <a:pt x="646" y="204"/>
                  </a:lnTo>
                  <a:lnTo>
                    <a:pt x="648" y="204"/>
                  </a:lnTo>
                  <a:lnTo>
                    <a:pt x="649" y="204"/>
                  </a:lnTo>
                  <a:lnTo>
                    <a:pt x="648" y="204"/>
                  </a:lnTo>
                  <a:lnTo>
                    <a:pt x="646" y="204"/>
                  </a:lnTo>
                  <a:lnTo>
                    <a:pt x="648" y="204"/>
                  </a:lnTo>
                  <a:lnTo>
                    <a:pt x="649" y="204"/>
                  </a:lnTo>
                  <a:lnTo>
                    <a:pt x="649" y="202"/>
                  </a:lnTo>
                  <a:lnTo>
                    <a:pt x="653" y="202"/>
                  </a:lnTo>
                  <a:lnTo>
                    <a:pt x="655" y="202"/>
                  </a:lnTo>
                  <a:lnTo>
                    <a:pt x="657" y="200"/>
                  </a:lnTo>
                  <a:lnTo>
                    <a:pt x="659" y="200"/>
                  </a:lnTo>
                  <a:lnTo>
                    <a:pt x="657" y="200"/>
                  </a:lnTo>
                  <a:lnTo>
                    <a:pt x="657" y="202"/>
                  </a:lnTo>
                  <a:lnTo>
                    <a:pt x="659" y="202"/>
                  </a:lnTo>
                  <a:lnTo>
                    <a:pt x="661" y="202"/>
                  </a:lnTo>
                  <a:lnTo>
                    <a:pt x="659" y="202"/>
                  </a:lnTo>
                  <a:lnTo>
                    <a:pt x="659" y="204"/>
                  </a:lnTo>
                  <a:lnTo>
                    <a:pt x="659" y="202"/>
                  </a:lnTo>
                  <a:lnTo>
                    <a:pt x="661" y="202"/>
                  </a:lnTo>
                  <a:lnTo>
                    <a:pt x="661" y="204"/>
                  </a:lnTo>
                  <a:lnTo>
                    <a:pt x="661" y="202"/>
                  </a:lnTo>
                  <a:lnTo>
                    <a:pt x="661" y="204"/>
                  </a:lnTo>
                  <a:lnTo>
                    <a:pt x="661" y="202"/>
                  </a:lnTo>
                  <a:lnTo>
                    <a:pt x="663" y="202"/>
                  </a:lnTo>
                  <a:lnTo>
                    <a:pt x="665" y="202"/>
                  </a:lnTo>
                  <a:lnTo>
                    <a:pt x="667" y="202"/>
                  </a:lnTo>
                  <a:lnTo>
                    <a:pt x="669" y="202"/>
                  </a:lnTo>
                  <a:lnTo>
                    <a:pt x="669" y="200"/>
                  </a:lnTo>
                  <a:lnTo>
                    <a:pt x="671" y="200"/>
                  </a:lnTo>
                  <a:lnTo>
                    <a:pt x="672" y="200"/>
                  </a:lnTo>
                  <a:lnTo>
                    <a:pt x="671" y="200"/>
                  </a:lnTo>
                  <a:lnTo>
                    <a:pt x="672" y="200"/>
                  </a:lnTo>
                  <a:lnTo>
                    <a:pt x="674" y="200"/>
                  </a:lnTo>
                  <a:lnTo>
                    <a:pt x="672" y="200"/>
                  </a:lnTo>
                  <a:lnTo>
                    <a:pt x="674" y="200"/>
                  </a:lnTo>
                  <a:lnTo>
                    <a:pt x="672" y="200"/>
                  </a:lnTo>
                  <a:lnTo>
                    <a:pt x="672" y="198"/>
                  </a:lnTo>
                  <a:lnTo>
                    <a:pt x="671" y="198"/>
                  </a:lnTo>
                  <a:lnTo>
                    <a:pt x="672" y="198"/>
                  </a:lnTo>
                  <a:lnTo>
                    <a:pt x="671" y="198"/>
                  </a:lnTo>
                  <a:lnTo>
                    <a:pt x="669" y="198"/>
                  </a:lnTo>
                  <a:lnTo>
                    <a:pt x="671" y="198"/>
                  </a:lnTo>
                  <a:lnTo>
                    <a:pt x="672" y="198"/>
                  </a:lnTo>
                  <a:lnTo>
                    <a:pt x="674" y="198"/>
                  </a:lnTo>
                  <a:lnTo>
                    <a:pt x="674" y="196"/>
                  </a:lnTo>
                  <a:lnTo>
                    <a:pt x="676" y="196"/>
                  </a:lnTo>
                  <a:lnTo>
                    <a:pt x="674" y="198"/>
                  </a:lnTo>
                  <a:lnTo>
                    <a:pt x="676" y="198"/>
                  </a:lnTo>
                  <a:lnTo>
                    <a:pt x="678" y="198"/>
                  </a:lnTo>
                  <a:lnTo>
                    <a:pt x="676" y="198"/>
                  </a:lnTo>
                  <a:lnTo>
                    <a:pt x="678" y="196"/>
                  </a:lnTo>
                  <a:lnTo>
                    <a:pt x="680" y="196"/>
                  </a:lnTo>
                  <a:lnTo>
                    <a:pt x="678" y="196"/>
                  </a:lnTo>
                  <a:lnTo>
                    <a:pt x="680" y="196"/>
                  </a:lnTo>
                  <a:lnTo>
                    <a:pt x="682" y="194"/>
                  </a:lnTo>
                  <a:lnTo>
                    <a:pt x="684" y="194"/>
                  </a:lnTo>
                  <a:lnTo>
                    <a:pt x="686" y="194"/>
                  </a:lnTo>
                  <a:lnTo>
                    <a:pt x="688" y="194"/>
                  </a:lnTo>
                  <a:lnTo>
                    <a:pt x="690" y="192"/>
                  </a:lnTo>
                  <a:lnTo>
                    <a:pt x="692" y="192"/>
                  </a:lnTo>
                  <a:lnTo>
                    <a:pt x="694" y="192"/>
                  </a:lnTo>
                  <a:lnTo>
                    <a:pt x="696" y="192"/>
                  </a:lnTo>
                  <a:lnTo>
                    <a:pt x="694" y="192"/>
                  </a:lnTo>
                  <a:lnTo>
                    <a:pt x="696" y="192"/>
                  </a:lnTo>
                  <a:lnTo>
                    <a:pt x="697" y="192"/>
                  </a:lnTo>
                  <a:lnTo>
                    <a:pt x="699" y="190"/>
                  </a:lnTo>
                  <a:lnTo>
                    <a:pt x="701" y="190"/>
                  </a:lnTo>
                  <a:lnTo>
                    <a:pt x="703" y="190"/>
                  </a:lnTo>
                  <a:lnTo>
                    <a:pt x="705" y="190"/>
                  </a:lnTo>
                  <a:lnTo>
                    <a:pt x="705" y="192"/>
                  </a:lnTo>
                  <a:lnTo>
                    <a:pt x="707" y="192"/>
                  </a:lnTo>
                  <a:lnTo>
                    <a:pt x="705" y="192"/>
                  </a:lnTo>
                  <a:lnTo>
                    <a:pt x="707" y="192"/>
                  </a:lnTo>
                  <a:lnTo>
                    <a:pt x="705" y="192"/>
                  </a:lnTo>
                  <a:lnTo>
                    <a:pt x="707" y="192"/>
                  </a:lnTo>
                  <a:lnTo>
                    <a:pt x="709" y="192"/>
                  </a:lnTo>
                  <a:lnTo>
                    <a:pt x="711" y="192"/>
                  </a:lnTo>
                  <a:lnTo>
                    <a:pt x="713" y="192"/>
                  </a:lnTo>
                  <a:lnTo>
                    <a:pt x="715" y="192"/>
                  </a:lnTo>
                  <a:lnTo>
                    <a:pt x="717" y="192"/>
                  </a:lnTo>
                  <a:lnTo>
                    <a:pt x="717" y="194"/>
                  </a:lnTo>
                  <a:lnTo>
                    <a:pt x="719" y="194"/>
                  </a:lnTo>
                  <a:lnTo>
                    <a:pt x="717" y="194"/>
                  </a:lnTo>
                  <a:lnTo>
                    <a:pt x="719" y="194"/>
                  </a:lnTo>
                  <a:lnTo>
                    <a:pt x="717" y="194"/>
                  </a:lnTo>
                  <a:lnTo>
                    <a:pt x="719" y="194"/>
                  </a:lnTo>
                  <a:lnTo>
                    <a:pt x="720" y="194"/>
                  </a:lnTo>
                  <a:lnTo>
                    <a:pt x="719" y="194"/>
                  </a:lnTo>
                  <a:lnTo>
                    <a:pt x="720" y="194"/>
                  </a:lnTo>
                  <a:lnTo>
                    <a:pt x="720" y="192"/>
                  </a:lnTo>
                  <a:lnTo>
                    <a:pt x="722" y="194"/>
                  </a:lnTo>
                  <a:lnTo>
                    <a:pt x="722" y="192"/>
                  </a:lnTo>
                  <a:lnTo>
                    <a:pt x="720" y="192"/>
                  </a:lnTo>
                  <a:lnTo>
                    <a:pt x="722" y="192"/>
                  </a:lnTo>
                  <a:lnTo>
                    <a:pt x="724" y="192"/>
                  </a:lnTo>
                  <a:lnTo>
                    <a:pt x="722" y="192"/>
                  </a:lnTo>
                  <a:lnTo>
                    <a:pt x="724" y="192"/>
                  </a:lnTo>
                  <a:lnTo>
                    <a:pt x="726" y="192"/>
                  </a:lnTo>
                  <a:lnTo>
                    <a:pt x="728" y="192"/>
                  </a:lnTo>
                  <a:lnTo>
                    <a:pt x="726" y="192"/>
                  </a:lnTo>
                  <a:lnTo>
                    <a:pt x="728" y="192"/>
                  </a:lnTo>
                  <a:lnTo>
                    <a:pt x="726" y="192"/>
                  </a:lnTo>
                  <a:lnTo>
                    <a:pt x="728" y="192"/>
                  </a:lnTo>
                  <a:lnTo>
                    <a:pt x="726" y="192"/>
                  </a:lnTo>
                  <a:lnTo>
                    <a:pt x="728" y="192"/>
                  </a:lnTo>
                  <a:lnTo>
                    <a:pt x="730" y="192"/>
                  </a:lnTo>
                  <a:lnTo>
                    <a:pt x="728" y="192"/>
                  </a:lnTo>
                  <a:lnTo>
                    <a:pt x="728" y="190"/>
                  </a:lnTo>
                  <a:lnTo>
                    <a:pt x="728" y="192"/>
                  </a:lnTo>
                  <a:lnTo>
                    <a:pt x="730" y="192"/>
                  </a:lnTo>
                  <a:lnTo>
                    <a:pt x="730" y="190"/>
                  </a:lnTo>
                  <a:lnTo>
                    <a:pt x="728" y="190"/>
                  </a:lnTo>
                  <a:lnTo>
                    <a:pt x="726" y="190"/>
                  </a:lnTo>
                  <a:lnTo>
                    <a:pt x="724" y="190"/>
                  </a:lnTo>
                  <a:lnTo>
                    <a:pt x="722" y="190"/>
                  </a:lnTo>
                  <a:lnTo>
                    <a:pt x="720" y="190"/>
                  </a:lnTo>
                  <a:lnTo>
                    <a:pt x="720" y="188"/>
                  </a:lnTo>
                  <a:lnTo>
                    <a:pt x="719" y="188"/>
                  </a:lnTo>
                  <a:lnTo>
                    <a:pt x="719" y="190"/>
                  </a:lnTo>
                  <a:lnTo>
                    <a:pt x="719" y="188"/>
                  </a:lnTo>
                  <a:lnTo>
                    <a:pt x="719" y="190"/>
                  </a:lnTo>
                  <a:lnTo>
                    <a:pt x="719" y="188"/>
                  </a:lnTo>
                  <a:lnTo>
                    <a:pt x="717" y="188"/>
                  </a:lnTo>
                  <a:lnTo>
                    <a:pt x="717" y="186"/>
                  </a:lnTo>
                  <a:lnTo>
                    <a:pt x="719" y="186"/>
                  </a:lnTo>
                  <a:lnTo>
                    <a:pt x="720" y="186"/>
                  </a:lnTo>
                  <a:lnTo>
                    <a:pt x="722" y="184"/>
                  </a:lnTo>
                  <a:lnTo>
                    <a:pt x="724" y="184"/>
                  </a:lnTo>
                  <a:lnTo>
                    <a:pt x="726" y="184"/>
                  </a:lnTo>
                  <a:lnTo>
                    <a:pt x="728" y="184"/>
                  </a:lnTo>
                  <a:lnTo>
                    <a:pt x="730" y="184"/>
                  </a:lnTo>
                  <a:lnTo>
                    <a:pt x="730" y="182"/>
                  </a:lnTo>
                  <a:lnTo>
                    <a:pt x="732" y="182"/>
                  </a:lnTo>
                  <a:lnTo>
                    <a:pt x="734" y="182"/>
                  </a:lnTo>
                  <a:lnTo>
                    <a:pt x="736" y="182"/>
                  </a:lnTo>
                  <a:lnTo>
                    <a:pt x="738" y="182"/>
                  </a:lnTo>
                  <a:lnTo>
                    <a:pt x="740" y="182"/>
                  </a:lnTo>
                  <a:lnTo>
                    <a:pt x="742" y="182"/>
                  </a:lnTo>
                  <a:lnTo>
                    <a:pt x="744" y="182"/>
                  </a:lnTo>
                  <a:lnTo>
                    <a:pt x="744" y="181"/>
                  </a:lnTo>
                  <a:lnTo>
                    <a:pt x="745" y="181"/>
                  </a:lnTo>
                  <a:lnTo>
                    <a:pt x="747" y="181"/>
                  </a:lnTo>
                  <a:lnTo>
                    <a:pt x="749" y="181"/>
                  </a:lnTo>
                  <a:lnTo>
                    <a:pt x="751" y="181"/>
                  </a:lnTo>
                  <a:lnTo>
                    <a:pt x="749" y="182"/>
                  </a:lnTo>
                  <a:lnTo>
                    <a:pt x="751" y="182"/>
                  </a:lnTo>
                  <a:lnTo>
                    <a:pt x="749" y="182"/>
                  </a:lnTo>
                  <a:lnTo>
                    <a:pt x="751" y="182"/>
                  </a:lnTo>
                  <a:lnTo>
                    <a:pt x="753" y="182"/>
                  </a:lnTo>
                  <a:lnTo>
                    <a:pt x="753" y="181"/>
                  </a:lnTo>
                  <a:lnTo>
                    <a:pt x="755" y="181"/>
                  </a:lnTo>
                  <a:lnTo>
                    <a:pt x="757" y="181"/>
                  </a:lnTo>
                  <a:lnTo>
                    <a:pt x="757" y="179"/>
                  </a:lnTo>
                  <a:lnTo>
                    <a:pt x="759" y="179"/>
                  </a:lnTo>
                  <a:lnTo>
                    <a:pt x="761" y="179"/>
                  </a:lnTo>
                  <a:lnTo>
                    <a:pt x="763" y="179"/>
                  </a:lnTo>
                  <a:lnTo>
                    <a:pt x="765" y="179"/>
                  </a:lnTo>
                  <a:lnTo>
                    <a:pt x="765" y="177"/>
                  </a:lnTo>
                  <a:lnTo>
                    <a:pt x="767" y="177"/>
                  </a:lnTo>
                  <a:lnTo>
                    <a:pt x="765" y="177"/>
                  </a:lnTo>
                  <a:lnTo>
                    <a:pt x="767" y="177"/>
                  </a:lnTo>
                  <a:lnTo>
                    <a:pt x="768" y="177"/>
                  </a:lnTo>
                  <a:lnTo>
                    <a:pt x="770" y="177"/>
                  </a:lnTo>
                  <a:lnTo>
                    <a:pt x="772" y="177"/>
                  </a:lnTo>
                  <a:lnTo>
                    <a:pt x="774" y="177"/>
                  </a:lnTo>
                  <a:lnTo>
                    <a:pt x="776" y="177"/>
                  </a:lnTo>
                  <a:lnTo>
                    <a:pt x="776" y="175"/>
                  </a:lnTo>
                  <a:lnTo>
                    <a:pt x="778" y="175"/>
                  </a:lnTo>
                  <a:lnTo>
                    <a:pt x="778" y="177"/>
                  </a:lnTo>
                  <a:lnTo>
                    <a:pt x="778" y="175"/>
                  </a:lnTo>
                  <a:lnTo>
                    <a:pt x="780" y="175"/>
                  </a:lnTo>
                  <a:lnTo>
                    <a:pt x="782" y="175"/>
                  </a:lnTo>
                  <a:lnTo>
                    <a:pt x="784" y="175"/>
                  </a:lnTo>
                  <a:lnTo>
                    <a:pt x="786" y="175"/>
                  </a:lnTo>
                  <a:lnTo>
                    <a:pt x="788" y="175"/>
                  </a:lnTo>
                  <a:lnTo>
                    <a:pt x="790" y="175"/>
                  </a:lnTo>
                  <a:lnTo>
                    <a:pt x="792" y="175"/>
                  </a:lnTo>
                  <a:lnTo>
                    <a:pt x="793" y="175"/>
                  </a:lnTo>
                  <a:lnTo>
                    <a:pt x="792" y="175"/>
                  </a:lnTo>
                  <a:lnTo>
                    <a:pt x="792" y="177"/>
                  </a:lnTo>
                  <a:lnTo>
                    <a:pt x="793" y="175"/>
                  </a:lnTo>
                  <a:lnTo>
                    <a:pt x="793" y="177"/>
                  </a:lnTo>
                  <a:lnTo>
                    <a:pt x="793" y="175"/>
                  </a:lnTo>
                  <a:lnTo>
                    <a:pt x="795" y="175"/>
                  </a:lnTo>
                  <a:lnTo>
                    <a:pt x="795" y="177"/>
                  </a:lnTo>
                  <a:lnTo>
                    <a:pt x="797" y="177"/>
                  </a:lnTo>
                  <a:lnTo>
                    <a:pt x="799" y="177"/>
                  </a:lnTo>
                  <a:lnTo>
                    <a:pt x="801" y="177"/>
                  </a:lnTo>
                  <a:lnTo>
                    <a:pt x="801" y="179"/>
                  </a:lnTo>
                  <a:lnTo>
                    <a:pt x="803" y="179"/>
                  </a:lnTo>
                  <a:lnTo>
                    <a:pt x="801" y="179"/>
                  </a:lnTo>
                  <a:lnTo>
                    <a:pt x="801" y="181"/>
                  </a:lnTo>
                  <a:lnTo>
                    <a:pt x="799" y="181"/>
                  </a:lnTo>
                  <a:lnTo>
                    <a:pt x="797" y="181"/>
                  </a:lnTo>
                  <a:lnTo>
                    <a:pt x="795" y="182"/>
                  </a:lnTo>
                  <a:lnTo>
                    <a:pt x="795" y="184"/>
                  </a:lnTo>
                  <a:lnTo>
                    <a:pt x="793" y="184"/>
                  </a:lnTo>
                  <a:lnTo>
                    <a:pt x="793" y="186"/>
                  </a:lnTo>
                  <a:lnTo>
                    <a:pt x="795" y="186"/>
                  </a:lnTo>
                  <a:lnTo>
                    <a:pt x="793" y="188"/>
                  </a:lnTo>
                  <a:lnTo>
                    <a:pt x="792" y="188"/>
                  </a:lnTo>
                  <a:lnTo>
                    <a:pt x="790" y="188"/>
                  </a:lnTo>
                  <a:lnTo>
                    <a:pt x="788" y="188"/>
                  </a:lnTo>
                  <a:lnTo>
                    <a:pt x="786" y="188"/>
                  </a:lnTo>
                  <a:lnTo>
                    <a:pt x="786" y="190"/>
                  </a:lnTo>
                  <a:lnTo>
                    <a:pt x="786" y="188"/>
                  </a:lnTo>
                  <a:lnTo>
                    <a:pt x="784" y="188"/>
                  </a:lnTo>
                  <a:lnTo>
                    <a:pt x="784" y="190"/>
                  </a:lnTo>
                  <a:lnTo>
                    <a:pt x="786" y="190"/>
                  </a:lnTo>
                  <a:lnTo>
                    <a:pt x="784" y="190"/>
                  </a:lnTo>
                  <a:lnTo>
                    <a:pt x="782" y="190"/>
                  </a:lnTo>
                  <a:lnTo>
                    <a:pt x="784" y="190"/>
                  </a:lnTo>
                  <a:lnTo>
                    <a:pt x="782" y="190"/>
                  </a:lnTo>
                  <a:lnTo>
                    <a:pt x="780" y="190"/>
                  </a:lnTo>
                  <a:lnTo>
                    <a:pt x="778" y="190"/>
                  </a:lnTo>
                  <a:lnTo>
                    <a:pt x="776" y="190"/>
                  </a:lnTo>
                  <a:lnTo>
                    <a:pt x="776" y="188"/>
                  </a:lnTo>
                  <a:lnTo>
                    <a:pt x="776" y="190"/>
                  </a:lnTo>
                  <a:lnTo>
                    <a:pt x="774" y="190"/>
                  </a:lnTo>
                  <a:lnTo>
                    <a:pt x="776" y="190"/>
                  </a:lnTo>
                  <a:lnTo>
                    <a:pt x="776" y="188"/>
                  </a:lnTo>
                  <a:lnTo>
                    <a:pt x="776" y="190"/>
                  </a:lnTo>
                  <a:lnTo>
                    <a:pt x="778" y="190"/>
                  </a:lnTo>
                  <a:lnTo>
                    <a:pt x="780" y="190"/>
                  </a:lnTo>
                  <a:lnTo>
                    <a:pt x="782" y="190"/>
                  </a:lnTo>
                  <a:lnTo>
                    <a:pt x="784" y="190"/>
                  </a:lnTo>
                  <a:lnTo>
                    <a:pt x="786" y="190"/>
                  </a:lnTo>
                  <a:lnTo>
                    <a:pt x="788" y="190"/>
                  </a:lnTo>
                  <a:lnTo>
                    <a:pt x="790" y="190"/>
                  </a:lnTo>
                  <a:lnTo>
                    <a:pt x="788" y="190"/>
                  </a:lnTo>
                  <a:lnTo>
                    <a:pt x="790" y="190"/>
                  </a:lnTo>
                  <a:lnTo>
                    <a:pt x="792" y="190"/>
                  </a:lnTo>
                  <a:lnTo>
                    <a:pt x="792" y="192"/>
                  </a:lnTo>
                  <a:lnTo>
                    <a:pt x="793" y="192"/>
                  </a:lnTo>
                  <a:lnTo>
                    <a:pt x="793" y="194"/>
                  </a:lnTo>
                  <a:lnTo>
                    <a:pt x="795" y="194"/>
                  </a:lnTo>
                  <a:lnTo>
                    <a:pt x="793" y="194"/>
                  </a:lnTo>
                  <a:lnTo>
                    <a:pt x="795" y="194"/>
                  </a:lnTo>
                  <a:lnTo>
                    <a:pt x="793" y="194"/>
                  </a:lnTo>
                  <a:lnTo>
                    <a:pt x="793" y="196"/>
                  </a:lnTo>
                  <a:lnTo>
                    <a:pt x="793" y="194"/>
                  </a:lnTo>
                  <a:lnTo>
                    <a:pt x="792" y="194"/>
                  </a:lnTo>
                  <a:lnTo>
                    <a:pt x="793" y="194"/>
                  </a:lnTo>
                  <a:lnTo>
                    <a:pt x="793" y="196"/>
                  </a:lnTo>
                  <a:lnTo>
                    <a:pt x="793" y="194"/>
                  </a:lnTo>
                  <a:lnTo>
                    <a:pt x="793" y="196"/>
                  </a:lnTo>
                  <a:lnTo>
                    <a:pt x="793" y="194"/>
                  </a:lnTo>
                  <a:lnTo>
                    <a:pt x="795" y="194"/>
                  </a:lnTo>
                  <a:lnTo>
                    <a:pt x="797" y="194"/>
                  </a:lnTo>
                  <a:lnTo>
                    <a:pt x="799" y="194"/>
                  </a:lnTo>
                  <a:lnTo>
                    <a:pt x="801" y="194"/>
                  </a:lnTo>
                  <a:lnTo>
                    <a:pt x="803" y="194"/>
                  </a:lnTo>
                  <a:lnTo>
                    <a:pt x="805" y="194"/>
                  </a:lnTo>
                  <a:lnTo>
                    <a:pt x="807" y="194"/>
                  </a:lnTo>
                  <a:lnTo>
                    <a:pt x="809" y="194"/>
                  </a:lnTo>
                  <a:lnTo>
                    <a:pt x="811" y="194"/>
                  </a:lnTo>
                  <a:lnTo>
                    <a:pt x="813" y="194"/>
                  </a:lnTo>
                  <a:lnTo>
                    <a:pt x="811" y="194"/>
                  </a:lnTo>
                  <a:lnTo>
                    <a:pt x="813" y="194"/>
                  </a:lnTo>
                  <a:lnTo>
                    <a:pt x="815" y="194"/>
                  </a:lnTo>
                  <a:lnTo>
                    <a:pt x="816" y="194"/>
                  </a:lnTo>
                  <a:lnTo>
                    <a:pt x="818" y="194"/>
                  </a:lnTo>
                  <a:lnTo>
                    <a:pt x="820" y="194"/>
                  </a:lnTo>
                  <a:lnTo>
                    <a:pt x="822" y="194"/>
                  </a:lnTo>
                  <a:lnTo>
                    <a:pt x="824" y="194"/>
                  </a:lnTo>
                  <a:lnTo>
                    <a:pt x="826" y="194"/>
                  </a:lnTo>
                  <a:lnTo>
                    <a:pt x="828" y="194"/>
                  </a:lnTo>
                  <a:lnTo>
                    <a:pt x="830" y="194"/>
                  </a:lnTo>
                  <a:lnTo>
                    <a:pt x="832" y="194"/>
                  </a:lnTo>
                  <a:lnTo>
                    <a:pt x="834" y="194"/>
                  </a:lnTo>
                  <a:lnTo>
                    <a:pt x="836" y="194"/>
                  </a:lnTo>
                  <a:lnTo>
                    <a:pt x="834" y="194"/>
                  </a:lnTo>
                  <a:lnTo>
                    <a:pt x="836" y="194"/>
                  </a:lnTo>
                  <a:lnTo>
                    <a:pt x="838" y="196"/>
                  </a:lnTo>
                  <a:lnTo>
                    <a:pt x="836" y="196"/>
                  </a:lnTo>
                  <a:lnTo>
                    <a:pt x="836" y="198"/>
                  </a:lnTo>
                  <a:lnTo>
                    <a:pt x="836" y="196"/>
                  </a:lnTo>
                  <a:lnTo>
                    <a:pt x="838" y="196"/>
                  </a:lnTo>
                  <a:lnTo>
                    <a:pt x="840" y="196"/>
                  </a:lnTo>
                  <a:lnTo>
                    <a:pt x="841" y="196"/>
                  </a:lnTo>
                  <a:lnTo>
                    <a:pt x="840" y="196"/>
                  </a:lnTo>
                  <a:lnTo>
                    <a:pt x="841" y="196"/>
                  </a:lnTo>
                  <a:lnTo>
                    <a:pt x="843" y="194"/>
                  </a:lnTo>
                  <a:lnTo>
                    <a:pt x="845" y="194"/>
                  </a:lnTo>
                  <a:lnTo>
                    <a:pt x="845" y="196"/>
                  </a:lnTo>
                  <a:lnTo>
                    <a:pt x="847" y="196"/>
                  </a:lnTo>
                  <a:lnTo>
                    <a:pt x="849" y="196"/>
                  </a:lnTo>
                  <a:lnTo>
                    <a:pt x="851" y="196"/>
                  </a:lnTo>
                  <a:lnTo>
                    <a:pt x="853" y="196"/>
                  </a:lnTo>
                  <a:lnTo>
                    <a:pt x="853" y="194"/>
                  </a:lnTo>
                  <a:lnTo>
                    <a:pt x="855" y="194"/>
                  </a:lnTo>
                  <a:lnTo>
                    <a:pt x="857" y="194"/>
                  </a:lnTo>
                  <a:lnTo>
                    <a:pt x="859" y="194"/>
                  </a:lnTo>
                  <a:lnTo>
                    <a:pt x="861" y="194"/>
                  </a:lnTo>
                  <a:lnTo>
                    <a:pt x="863" y="194"/>
                  </a:lnTo>
                  <a:lnTo>
                    <a:pt x="863" y="196"/>
                  </a:lnTo>
                  <a:lnTo>
                    <a:pt x="864" y="196"/>
                  </a:lnTo>
                  <a:lnTo>
                    <a:pt x="866" y="196"/>
                  </a:lnTo>
                  <a:lnTo>
                    <a:pt x="868" y="196"/>
                  </a:lnTo>
                  <a:lnTo>
                    <a:pt x="866" y="196"/>
                  </a:lnTo>
                  <a:lnTo>
                    <a:pt x="864" y="196"/>
                  </a:lnTo>
                  <a:lnTo>
                    <a:pt x="863" y="196"/>
                  </a:lnTo>
                  <a:lnTo>
                    <a:pt x="864" y="196"/>
                  </a:lnTo>
                  <a:lnTo>
                    <a:pt x="866" y="196"/>
                  </a:lnTo>
                  <a:lnTo>
                    <a:pt x="866" y="198"/>
                  </a:lnTo>
                  <a:lnTo>
                    <a:pt x="864" y="198"/>
                  </a:lnTo>
                  <a:lnTo>
                    <a:pt x="866" y="198"/>
                  </a:lnTo>
                  <a:lnTo>
                    <a:pt x="868" y="198"/>
                  </a:lnTo>
                  <a:lnTo>
                    <a:pt x="870" y="198"/>
                  </a:lnTo>
                  <a:lnTo>
                    <a:pt x="868" y="198"/>
                  </a:lnTo>
                  <a:lnTo>
                    <a:pt x="868" y="196"/>
                  </a:lnTo>
                  <a:lnTo>
                    <a:pt x="870" y="196"/>
                  </a:lnTo>
                  <a:lnTo>
                    <a:pt x="872" y="196"/>
                  </a:lnTo>
                  <a:lnTo>
                    <a:pt x="872" y="194"/>
                  </a:lnTo>
                  <a:lnTo>
                    <a:pt x="874" y="194"/>
                  </a:lnTo>
                  <a:lnTo>
                    <a:pt x="874" y="192"/>
                  </a:lnTo>
                  <a:lnTo>
                    <a:pt x="874" y="194"/>
                  </a:lnTo>
                  <a:lnTo>
                    <a:pt x="872" y="194"/>
                  </a:lnTo>
                  <a:lnTo>
                    <a:pt x="870" y="194"/>
                  </a:lnTo>
                  <a:lnTo>
                    <a:pt x="876" y="192"/>
                  </a:lnTo>
                  <a:lnTo>
                    <a:pt x="878" y="192"/>
                  </a:lnTo>
                  <a:lnTo>
                    <a:pt x="878" y="190"/>
                  </a:lnTo>
                  <a:lnTo>
                    <a:pt x="880" y="190"/>
                  </a:lnTo>
                  <a:lnTo>
                    <a:pt x="882" y="188"/>
                  </a:lnTo>
                  <a:lnTo>
                    <a:pt x="884" y="188"/>
                  </a:lnTo>
                  <a:lnTo>
                    <a:pt x="886" y="186"/>
                  </a:lnTo>
                  <a:lnTo>
                    <a:pt x="888" y="188"/>
                  </a:lnTo>
                  <a:lnTo>
                    <a:pt x="888" y="186"/>
                  </a:lnTo>
                  <a:lnTo>
                    <a:pt x="888" y="188"/>
                  </a:lnTo>
                  <a:lnTo>
                    <a:pt x="889" y="188"/>
                  </a:lnTo>
                  <a:lnTo>
                    <a:pt x="891" y="188"/>
                  </a:lnTo>
                  <a:lnTo>
                    <a:pt x="889" y="188"/>
                  </a:lnTo>
                  <a:lnTo>
                    <a:pt x="891" y="188"/>
                  </a:lnTo>
                  <a:lnTo>
                    <a:pt x="893" y="188"/>
                  </a:lnTo>
                  <a:lnTo>
                    <a:pt x="895" y="188"/>
                  </a:lnTo>
                  <a:lnTo>
                    <a:pt x="897" y="188"/>
                  </a:lnTo>
                  <a:lnTo>
                    <a:pt x="899" y="188"/>
                  </a:lnTo>
                  <a:lnTo>
                    <a:pt x="901" y="188"/>
                  </a:lnTo>
                  <a:lnTo>
                    <a:pt x="899" y="188"/>
                  </a:lnTo>
                  <a:lnTo>
                    <a:pt x="899" y="190"/>
                  </a:lnTo>
                  <a:lnTo>
                    <a:pt x="897" y="190"/>
                  </a:lnTo>
                  <a:lnTo>
                    <a:pt x="897" y="192"/>
                  </a:lnTo>
                  <a:lnTo>
                    <a:pt x="895" y="192"/>
                  </a:lnTo>
                  <a:lnTo>
                    <a:pt x="893" y="192"/>
                  </a:lnTo>
                  <a:lnTo>
                    <a:pt x="893" y="194"/>
                  </a:lnTo>
                  <a:lnTo>
                    <a:pt x="895" y="194"/>
                  </a:lnTo>
                  <a:lnTo>
                    <a:pt x="893" y="194"/>
                  </a:lnTo>
                  <a:lnTo>
                    <a:pt x="895" y="194"/>
                  </a:lnTo>
                  <a:lnTo>
                    <a:pt x="893" y="194"/>
                  </a:lnTo>
                  <a:lnTo>
                    <a:pt x="895" y="192"/>
                  </a:lnTo>
                  <a:lnTo>
                    <a:pt x="897" y="192"/>
                  </a:lnTo>
                  <a:lnTo>
                    <a:pt x="899" y="192"/>
                  </a:lnTo>
                  <a:lnTo>
                    <a:pt x="901" y="192"/>
                  </a:lnTo>
                  <a:lnTo>
                    <a:pt x="901" y="190"/>
                  </a:lnTo>
                  <a:lnTo>
                    <a:pt x="903" y="190"/>
                  </a:lnTo>
                  <a:lnTo>
                    <a:pt x="903" y="188"/>
                  </a:lnTo>
                  <a:lnTo>
                    <a:pt x="905" y="188"/>
                  </a:lnTo>
                  <a:lnTo>
                    <a:pt x="903" y="188"/>
                  </a:lnTo>
                  <a:lnTo>
                    <a:pt x="903" y="186"/>
                  </a:lnTo>
                  <a:lnTo>
                    <a:pt x="901" y="186"/>
                  </a:lnTo>
                  <a:lnTo>
                    <a:pt x="903" y="186"/>
                  </a:lnTo>
                  <a:lnTo>
                    <a:pt x="901" y="186"/>
                  </a:lnTo>
                  <a:lnTo>
                    <a:pt x="901" y="184"/>
                  </a:lnTo>
                  <a:lnTo>
                    <a:pt x="899" y="184"/>
                  </a:lnTo>
                  <a:lnTo>
                    <a:pt x="897" y="184"/>
                  </a:lnTo>
                  <a:lnTo>
                    <a:pt x="895" y="184"/>
                  </a:lnTo>
                  <a:lnTo>
                    <a:pt x="893" y="184"/>
                  </a:lnTo>
                  <a:lnTo>
                    <a:pt x="893" y="182"/>
                  </a:lnTo>
                  <a:lnTo>
                    <a:pt x="891" y="182"/>
                  </a:lnTo>
                  <a:lnTo>
                    <a:pt x="889" y="182"/>
                  </a:lnTo>
                  <a:lnTo>
                    <a:pt x="888" y="182"/>
                  </a:lnTo>
                  <a:lnTo>
                    <a:pt x="886" y="182"/>
                  </a:lnTo>
                  <a:lnTo>
                    <a:pt x="884" y="182"/>
                  </a:lnTo>
                  <a:lnTo>
                    <a:pt x="882" y="182"/>
                  </a:lnTo>
                  <a:lnTo>
                    <a:pt x="878" y="182"/>
                  </a:lnTo>
                  <a:lnTo>
                    <a:pt x="876" y="182"/>
                  </a:lnTo>
                  <a:lnTo>
                    <a:pt x="874" y="182"/>
                  </a:lnTo>
                  <a:lnTo>
                    <a:pt x="874" y="184"/>
                  </a:lnTo>
                  <a:lnTo>
                    <a:pt x="872" y="184"/>
                  </a:lnTo>
                  <a:lnTo>
                    <a:pt x="870" y="184"/>
                  </a:lnTo>
                  <a:lnTo>
                    <a:pt x="870" y="186"/>
                  </a:lnTo>
                  <a:lnTo>
                    <a:pt x="870" y="184"/>
                  </a:lnTo>
                  <a:lnTo>
                    <a:pt x="872" y="184"/>
                  </a:lnTo>
                  <a:lnTo>
                    <a:pt x="870" y="184"/>
                  </a:lnTo>
                  <a:lnTo>
                    <a:pt x="870" y="186"/>
                  </a:lnTo>
                  <a:lnTo>
                    <a:pt x="872" y="186"/>
                  </a:lnTo>
                  <a:lnTo>
                    <a:pt x="870" y="186"/>
                  </a:lnTo>
                  <a:lnTo>
                    <a:pt x="868" y="186"/>
                  </a:lnTo>
                  <a:lnTo>
                    <a:pt x="870" y="186"/>
                  </a:lnTo>
                  <a:lnTo>
                    <a:pt x="868" y="184"/>
                  </a:lnTo>
                  <a:lnTo>
                    <a:pt x="870" y="184"/>
                  </a:lnTo>
                  <a:lnTo>
                    <a:pt x="870" y="182"/>
                  </a:lnTo>
                  <a:lnTo>
                    <a:pt x="872" y="182"/>
                  </a:lnTo>
                  <a:lnTo>
                    <a:pt x="872" y="181"/>
                  </a:lnTo>
                  <a:lnTo>
                    <a:pt x="874" y="179"/>
                  </a:lnTo>
                  <a:lnTo>
                    <a:pt x="872" y="179"/>
                  </a:lnTo>
                  <a:lnTo>
                    <a:pt x="872" y="177"/>
                  </a:lnTo>
                  <a:lnTo>
                    <a:pt x="870" y="177"/>
                  </a:lnTo>
                  <a:lnTo>
                    <a:pt x="870" y="175"/>
                  </a:lnTo>
                  <a:lnTo>
                    <a:pt x="868" y="175"/>
                  </a:lnTo>
                  <a:lnTo>
                    <a:pt x="866" y="175"/>
                  </a:lnTo>
                  <a:lnTo>
                    <a:pt x="866" y="173"/>
                  </a:lnTo>
                  <a:lnTo>
                    <a:pt x="864" y="173"/>
                  </a:lnTo>
                  <a:lnTo>
                    <a:pt x="864" y="171"/>
                  </a:lnTo>
                  <a:lnTo>
                    <a:pt x="863" y="171"/>
                  </a:lnTo>
                  <a:lnTo>
                    <a:pt x="861" y="171"/>
                  </a:lnTo>
                  <a:lnTo>
                    <a:pt x="861" y="169"/>
                  </a:lnTo>
                  <a:lnTo>
                    <a:pt x="863" y="169"/>
                  </a:lnTo>
                  <a:lnTo>
                    <a:pt x="861" y="169"/>
                  </a:lnTo>
                  <a:lnTo>
                    <a:pt x="861" y="171"/>
                  </a:lnTo>
                  <a:lnTo>
                    <a:pt x="859" y="171"/>
                  </a:lnTo>
                  <a:lnTo>
                    <a:pt x="859" y="169"/>
                  </a:lnTo>
                  <a:lnTo>
                    <a:pt x="859" y="171"/>
                  </a:lnTo>
                  <a:lnTo>
                    <a:pt x="857" y="171"/>
                  </a:lnTo>
                  <a:lnTo>
                    <a:pt x="855" y="171"/>
                  </a:lnTo>
                  <a:lnTo>
                    <a:pt x="853" y="171"/>
                  </a:lnTo>
                  <a:lnTo>
                    <a:pt x="853" y="169"/>
                  </a:lnTo>
                  <a:lnTo>
                    <a:pt x="853" y="167"/>
                  </a:lnTo>
                  <a:lnTo>
                    <a:pt x="851" y="167"/>
                  </a:lnTo>
                  <a:lnTo>
                    <a:pt x="849" y="167"/>
                  </a:lnTo>
                  <a:lnTo>
                    <a:pt x="849" y="165"/>
                  </a:lnTo>
                  <a:lnTo>
                    <a:pt x="851" y="165"/>
                  </a:lnTo>
                  <a:lnTo>
                    <a:pt x="851" y="163"/>
                  </a:lnTo>
                  <a:lnTo>
                    <a:pt x="853" y="163"/>
                  </a:lnTo>
                  <a:lnTo>
                    <a:pt x="851" y="163"/>
                  </a:lnTo>
                  <a:lnTo>
                    <a:pt x="851" y="165"/>
                  </a:lnTo>
                  <a:lnTo>
                    <a:pt x="849" y="165"/>
                  </a:lnTo>
                  <a:lnTo>
                    <a:pt x="851" y="165"/>
                  </a:lnTo>
                  <a:lnTo>
                    <a:pt x="853" y="165"/>
                  </a:lnTo>
                  <a:lnTo>
                    <a:pt x="853" y="163"/>
                  </a:lnTo>
                  <a:lnTo>
                    <a:pt x="855" y="163"/>
                  </a:lnTo>
                  <a:lnTo>
                    <a:pt x="857" y="161"/>
                  </a:lnTo>
                  <a:lnTo>
                    <a:pt x="857" y="163"/>
                  </a:lnTo>
                  <a:lnTo>
                    <a:pt x="859" y="163"/>
                  </a:lnTo>
                  <a:lnTo>
                    <a:pt x="861" y="163"/>
                  </a:lnTo>
                  <a:lnTo>
                    <a:pt x="863" y="163"/>
                  </a:lnTo>
                  <a:lnTo>
                    <a:pt x="863" y="161"/>
                  </a:lnTo>
                  <a:lnTo>
                    <a:pt x="863" y="163"/>
                  </a:lnTo>
                  <a:lnTo>
                    <a:pt x="864" y="163"/>
                  </a:lnTo>
                  <a:lnTo>
                    <a:pt x="864" y="165"/>
                  </a:lnTo>
                  <a:lnTo>
                    <a:pt x="866" y="165"/>
                  </a:lnTo>
                  <a:lnTo>
                    <a:pt x="866" y="167"/>
                  </a:lnTo>
                  <a:lnTo>
                    <a:pt x="868" y="167"/>
                  </a:lnTo>
                  <a:lnTo>
                    <a:pt x="868" y="169"/>
                  </a:lnTo>
                  <a:lnTo>
                    <a:pt x="870" y="169"/>
                  </a:lnTo>
                  <a:lnTo>
                    <a:pt x="872" y="169"/>
                  </a:lnTo>
                  <a:lnTo>
                    <a:pt x="870" y="169"/>
                  </a:lnTo>
                  <a:lnTo>
                    <a:pt x="870" y="171"/>
                  </a:lnTo>
                  <a:lnTo>
                    <a:pt x="868" y="171"/>
                  </a:lnTo>
                  <a:lnTo>
                    <a:pt x="868" y="173"/>
                  </a:lnTo>
                  <a:lnTo>
                    <a:pt x="870" y="175"/>
                  </a:lnTo>
                  <a:lnTo>
                    <a:pt x="872" y="175"/>
                  </a:lnTo>
                  <a:lnTo>
                    <a:pt x="872" y="177"/>
                  </a:lnTo>
                  <a:lnTo>
                    <a:pt x="874" y="177"/>
                  </a:lnTo>
                  <a:lnTo>
                    <a:pt x="876" y="179"/>
                  </a:lnTo>
                  <a:lnTo>
                    <a:pt x="878" y="179"/>
                  </a:lnTo>
                  <a:lnTo>
                    <a:pt x="880" y="179"/>
                  </a:lnTo>
                  <a:lnTo>
                    <a:pt x="882" y="181"/>
                  </a:lnTo>
                  <a:lnTo>
                    <a:pt x="884" y="181"/>
                  </a:lnTo>
                  <a:lnTo>
                    <a:pt x="886" y="181"/>
                  </a:lnTo>
                  <a:lnTo>
                    <a:pt x="888" y="181"/>
                  </a:lnTo>
                  <a:lnTo>
                    <a:pt x="889" y="181"/>
                  </a:lnTo>
                  <a:lnTo>
                    <a:pt x="891" y="181"/>
                  </a:lnTo>
                  <a:lnTo>
                    <a:pt x="891" y="179"/>
                  </a:lnTo>
                  <a:lnTo>
                    <a:pt x="893" y="179"/>
                  </a:lnTo>
                  <a:lnTo>
                    <a:pt x="895" y="179"/>
                  </a:lnTo>
                  <a:lnTo>
                    <a:pt x="897" y="179"/>
                  </a:lnTo>
                  <a:lnTo>
                    <a:pt x="899" y="179"/>
                  </a:lnTo>
                  <a:lnTo>
                    <a:pt x="901" y="177"/>
                  </a:lnTo>
                  <a:lnTo>
                    <a:pt x="901" y="179"/>
                  </a:lnTo>
                  <a:lnTo>
                    <a:pt x="903" y="179"/>
                  </a:lnTo>
                  <a:lnTo>
                    <a:pt x="905" y="179"/>
                  </a:lnTo>
                  <a:lnTo>
                    <a:pt x="905" y="181"/>
                  </a:lnTo>
                  <a:lnTo>
                    <a:pt x="907" y="181"/>
                  </a:lnTo>
                  <a:lnTo>
                    <a:pt x="909" y="181"/>
                  </a:lnTo>
                  <a:lnTo>
                    <a:pt x="909" y="182"/>
                  </a:lnTo>
                  <a:lnTo>
                    <a:pt x="911" y="182"/>
                  </a:lnTo>
                  <a:lnTo>
                    <a:pt x="913" y="182"/>
                  </a:lnTo>
                  <a:lnTo>
                    <a:pt x="914" y="182"/>
                  </a:lnTo>
                  <a:lnTo>
                    <a:pt x="914" y="184"/>
                  </a:lnTo>
                  <a:lnTo>
                    <a:pt x="916" y="184"/>
                  </a:lnTo>
                  <a:lnTo>
                    <a:pt x="918" y="182"/>
                  </a:lnTo>
                  <a:lnTo>
                    <a:pt x="918" y="184"/>
                  </a:lnTo>
                  <a:lnTo>
                    <a:pt x="920" y="184"/>
                  </a:lnTo>
                  <a:lnTo>
                    <a:pt x="922" y="184"/>
                  </a:lnTo>
                  <a:lnTo>
                    <a:pt x="924" y="184"/>
                  </a:lnTo>
                  <a:lnTo>
                    <a:pt x="924" y="182"/>
                  </a:lnTo>
                  <a:lnTo>
                    <a:pt x="926" y="182"/>
                  </a:lnTo>
                  <a:lnTo>
                    <a:pt x="928" y="182"/>
                  </a:lnTo>
                  <a:lnTo>
                    <a:pt x="930" y="182"/>
                  </a:lnTo>
                  <a:lnTo>
                    <a:pt x="932" y="182"/>
                  </a:lnTo>
                  <a:lnTo>
                    <a:pt x="934" y="182"/>
                  </a:lnTo>
                  <a:lnTo>
                    <a:pt x="936" y="182"/>
                  </a:lnTo>
                  <a:lnTo>
                    <a:pt x="936" y="181"/>
                  </a:lnTo>
                  <a:lnTo>
                    <a:pt x="937" y="181"/>
                  </a:lnTo>
                  <a:lnTo>
                    <a:pt x="936" y="181"/>
                  </a:lnTo>
                  <a:lnTo>
                    <a:pt x="937" y="179"/>
                  </a:lnTo>
                  <a:lnTo>
                    <a:pt x="937" y="181"/>
                  </a:lnTo>
                  <a:lnTo>
                    <a:pt x="939" y="181"/>
                  </a:lnTo>
                  <a:lnTo>
                    <a:pt x="939" y="179"/>
                  </a:lnTo>
                  <a:lnTo>
                    <a:pt x="937" y="179"/>
                  </a:lnTo>
                  <a:lnTo>
                    <a:pt x="939" y="179"/>
                  </a:lnTo>
                  <a:lnTo>
                    <a:pt x="939" y="181"/>
                  </a:lnTo>
                  <a:lnTo>
                    <a:pt x="941" y="181"/>
                  </a:lnTo>
                  <a:lnTo>
                    <a:pt x="939" y="181"/>
                  </a:lnTo>
                  <a:lnTo>
                    <a:pt x="941" y="181"/>
                  </a:lnTo>
                  <a:lnTo>
                    <a:pt x="943" y="181"/>
                  </a:lnTo>
                  <a:lnTo>
                    <a:pt x="945" y="181"/>
                  </a:lnTo>
                  <a:lnTo>
                    <a:pt x="945" y="182"/>
                  </a:lnTo>
                  <a:lnTo>
                    <a:pt x="947" y="182"/>
                  </a:lnTo>
                  <a:lnTo>
                    <a:pt x="949" y="182"/>
                  </a:lnTo>
                  <a:lnTo>
                    <a:pt x="949" y="181"/>
                  </a:lnTo>
                  <a:lnTo>
                    <a:pt x="951" y="181"/>
                  </a:lnTo>
                  <a:lnTo>
                    <a:pt x="951" y="182"/>
                  </a:lnTo>
                  <a:lnTo>
                    <a:pt x="953" y="182"/>
                  </a:lnTo>
                  <a:lnTo>
                    <a:pt x="955" y="182"/>
                  </a:lnTo>
                  <a:lnTo>
                    <a:pt x="957" y="182"/>
                  </a:lnTo>
                  <a:lnTo>
                    <a:pt x="957" y="181"/>
                  </a:lnTo>
                  <a:lnTo>
                    <a:pt x="959" y="181"/>
                  </a:lnTo>
                  <a:lnTo>
                    <a:pt x="957" y="181"/>
                  </a:lnTo>
                  <a:lnTo>
                    <a:pt x="957" y="179"/>
                  </a:lnTo>
                  <a:lnTo>
                    <a:pt x="955" y="179"/>
                  </a:lnTo>
                  <a:lnTo>
                    <a:pt x="953" y="177"/>
                  </a:lnTo>
                  <a:lnTo>
                    <a:pt x="951" y="177"/>
                  </a:lnTo>
                  <a:lnTo>
                    <a:pt x="949" y="177"/>
                  </a:lnTo>
                  <a:lnTo>
                    <a:pt x="947" y="177"/>
                  </a:lnTo>
                  <a:lnTo>
                    <a:pt x="947" y="179"/>
                  </a:lnTo>
                  <a:lnTo>
                    <a:pt x="945" y="179"/>
                  </a:lnTo>
                  <a:lnTo>
                    <a:pt x="943" y="179"/>
                  </a:lnTo>
                  <a:lnTo>
                    <a:pt x="941" y="179"/>
                  </a:lnTo>
                  <a:lnTo>
                    <a:pt x="943" y="179"/>
                  </a:lnTo>
                  <a:lnTo>
                    <a:pt x="941" y="179"/>
                  </a:lnTo>
                  <a:lnTo>
                    <a:pt x="941" y="177"/>
                  </a:lnTo>
                  <a:lnTo>
                    <a:pt x="943" y="177"/>
                  </a:lnTo>
                  <a:lnTo>
                    <a:pt x="941" y="177"/>
                  </a:lnTo>
                  <a:lnTo>
                    <a:pt x="943" y="177"/>
                  </a:lnTo>
                  <a:lnTo>
                    <a:pt x="941" y="177"/>
                  </a:lnTo>
                  <a:lnTo>
                    <a:pt x="943" y="177"/>
                  </a:lnTo>
                  <a:lnTo>
                    <a:pt x="941" y="177"/>
                  </a:lnTo>
                  <a:lnTo>
                    <a:pt x="939" y="177"/>
                  </a:lnTo>
                  <a:lnTo>
                    <a:pt x="939" y="179"/>
                  </a:lnTo>
                  <a:lnTo>
                    <a:pt x="941" y="179"/>
                  </a:lnTo>
                  <a:lnTo>
                    <a:pt x="943" y="179"/>
                  </a:lnTo>
                  <a:lnTo>
                    <a:pt x="945" y="179"/>
                  </a:lnTo>
                  <a:lnTo>
                    <a:pt x="943" y="179"/>
                  </a:lnTo>
                  <a:lnTo>
                    <a:pt x="943" y="181"/>
                  </a:lnTo>
                  <a:lnTo>
                    <a:pt x="945" y="181"/>
                  </a:lnTo>
                  <a:lnTo>
                    <a:pt x="943" y="181"/>
                  </a:lnTo>
                  <a:lnTo>
                    <a:pt x="941" y="181"/>
                  </a:lnTo>
                  <a:lnTo>
                    <a:pt x="941" y="179"/>
                  </a:lnTo>
                  <a:lnTo>
                    <a:pt x="941" y="181"/>
                  </a:lnTo>
                  <a:lnTo>
                    <a:pt x="941" y="179"/>
                  </a:lnTo>
                  <a:lnTo>
                    <a:pt x="941" y="181"/>
                  </a:lnTo>
                  <a:lnTo>
                    <a:pt x="941" y="179"/>
                  </a:lnTo>
                  <a:lnTo>
                    <a:pt x="939" y="179"/>
                  </a:lnTo>
                  <a:lnTo>
                    <a:pt x="937" y="179"/>
                  </a:lnTo>
                  <a:lnTo>
                    <a:pt x="937" y="177"/>
                  </a:lnTo>
                  <a:lnTo>
                    <a:pt x="936" y="177"/>
                  </a:lnTo>
                  <a:lnTo>
                    <a:pt x="936" y="175"/>
                  </a:lnTo>
                  <a:lnTo>
                    <a:pt x="934" y="175"/>
                  </a:lnTo>
                  <a:lnTo>
                    <a:pt x="936" y="175"/>
                  </a:lnTo>
                  <a:lnTo>
                    <a:pt x="936" y="177"/>
                  </a:lnTo>
                  <a:lnTo>
                    <a:pt x="936" y="175"/>
                  </a:lnTo>
                  <a:lnTo>
                    <a:pt x="937" y="175"/>
                  </a:lnTo>
                  <a:lnTo>
                    <a:pt x="936" y="175"/>
                  </a:lnTo>
                  <a:lnTo>
                    <a:pt x="937" y="175"/>
                  </a:lnTo>
                  <a:lnTo>
                    <a:pt x="936" y="175"/>
                  </a:lnTo>
                  <a:lnTo>
                    <a:pt x="936" y="173"/>
                  </a:lnTo>
                  <a:lnTo>
                    <a:pt x="936" y="175"/>
                  </a:lnTo>
                  <a:lnTo>
                    <a:pt x="937" y="175"/>
                  </a:lnTo>
                  <a:lnTo>
                    <a:pt x="937" y="173"/>
                  </a:lnTo>
                  <a:lnTo>
                    <a:pt x="936" y="173"/>
                  </a:lnTo>
                  <a:lnTo>
                    <a:pt x="937" y="173"/>
                  </a:lnTo>
                  <a:lnTo>
                    <a:pt x="937" y="175"/>
                  </a:lnTo>
                  <a:lnTo>
                    <a:pt x="937" y="173"/>
                  </a:lnTo>
                  <a:lnTo>
                    <a:pt x="936" y="173"/>
                  </a:lnTo>
                  <a:lnTo>
                    <a:pt x="934" y="173"/>
                  </a:lnTo>
                  <a:lnTo>
                    <a:pt x="934" y="175"/>
                  </a:lnTo>
                  <a:lnTo>
                    <a:pt x="932" y="175"/>
                  </a:lnTo>
                  <a:lnTo>
                    <a:pt x="930" y="175"/>
                  </a:lnTo>
                  <a:lnTo>
                    <a:pt x="928" y="175"/>
                  </a:lnTo>
                  <a:lnTo>
                    <a:pt x="926" y="175"/>
                  </a:lnTo>
                  <a:lnTo>
                    <a:pt x="924" y="175"/>
                  </a:lnTo>
                  <a:lnTo>
                    <a:pt x="926" y="175"/>
                  </a:lnTo>
                  <a:lnTo>
                    <a:pt x="924" y="175"/>
                  </a:lnTo>
                  <a:lnTo>
                    <a:pt x="926" y="175"/>
                  </a:lnTo>
                  <a:lnTo>
                    <a:pt x="924" y="175"/>
                  </a:lnTo>
                  <a:lnTo>
                    <a:pt x="922" y="175"/>
                  </a:lnTo>
                  <a:lnTo>
                    <a:pt x="920" y="175"/>
                  </a:lnTo>
                  <a:lnTo>
                    <a:pt x="918" y="175"/>
                  </a:lnTo>
                  <a:lnTo>
                    <a:pt x="918" y="173"/>
                  </a:lnTo>
                  <a:lnTo>
                    <a:pt x="916" y="173"/>
                  </a:lnTo>
                  <a:lnTo>
                    <a:pt x="914" y="173"/>
                  </a:lnTo>
                  <a:lnTo>
                    <a:pt x="913" y="173"/>
                  </a:lnTo>
                  <a:lnTo>
                    <a:pt x="911" y="173"/>
                  </a:lnTo>
                  <a:lnTo>
                    <a:pt x="909" y="173"/>
                  </a:lnTo>
                  <a:lnTo>
                    <a:pt x="907" y="173"/>
                  </a:lnTo>
                  <a:lnTo>
                    <a:pt x="905" y="173"/>
                  </a:lnTo>
                  <a:lnTo>
                    <a:pt x="903" y="173"/>
                  </a:lnTo>
                  <a:lnTo>
                    <a:pt x="901" y="175"/>
                  </a:lnTo>
                  <a:lnTo>
                    <a:pt x="899" y="175"/>
                  </a:lnTo>
                  <a:lnTo>
                    <a:pt x="897" y="175"/>
                  </a:lnTo>
                  <a:lnTo>
                    <a:pt x="899" y="175"/>
                  </a:lnTo>
                  <a:lnTo>
                    <a:pt x="897" y="175"/>
                  </a:lnTo>
                  <a:lnTo>
                    <a:pt x="899" y="175"/>
                  </a:lnTo>
                  <a:lnTo>
                    <a:pt x="899" y="177"/>
                  </a:lnTo>
                  <a:lnTo>
                    <a:pt x="899" y="175"/>
                  </a:lnTo>
                  <a:lnTo>
                    <a:pt x="899" y="177"/>
                  </a:lnTo>
                  <a:lnTo>
                    <a:pt x="897" y="177"/>
                  </a:lnTo>
                  <a:lnTo>
                    <a:pt x="895" y="177"/>
                  </a:lnTo>
                  <a:lnTo>
                    <a:pt x="895" y="179"/>
                  </a:lnTo>
                  <a:lnTo>
                    <a:pt x="895" y="177"/>
                  </a:lnTo>
                  <a:lnTo>
                    <a:pt x="895" y="179"/>
                  </a:lnTo>
                  <a:lnTo>
                    <a:pt x="893" y="179"/>
                  </a:lnTo>
                  <a:lnTo>
                    <a:pt x="891" y="179"/>
                  </a:lnTo>
                  <a:lnTo>
                    <a:pt x="891" y="177"/>
                  </a:lnTo>
                  <a:lnTo>
                    <a:pt x="889" y="177"/>
                  </a:lnTo>
                  <a:lnTo>
                    <a:pt x="889" y="179"/>
                  </a:lnTo>
                  <a:lnTo>
                    <a:pt x="889" y="177"/>
                  </a:lnTo>
                  <a:lnTo>
                    <a:pt x="888" y="177"/>
                  </a:lnTo>
                  <a:lnTo>
                    <a:pt x="889" y="177"/>
                  </a:lnTo>
                  <a:lnTo>
                    <a:pt x="891" y="177"/>
                  </a:lnTo>
                  <a:lnTo>
                    <a:pt x="889" y="177"/>
                  </a:lnTo>
                  <a:lnTo>
                    <a:pt x="888" y="177"/>
                  </a:lnTo>
                  <a:lnTo>
                    <a:pt x="886" y="177"/>
                  </a:lnTo>
                  <a:lnTo>
                    <a:pt x="888" y="177"/>
                  </a:lnTo>
                  <a:lnTo>
                    <a:pt x="888" y="175"/>
                  </a:lnTo>
                  <a:lnTo>
                    <a:pt x="886" y="175"/>
                  </a:lnTo>
                  <a:lnTo>
                    <a:pt x="884" y="175"/>
                  </a:lnTo>
                  <a:lnTo>
                    <a:pt x="882" y="175"/>
                  </a:lnTo>
                  <a:lnTo>
                    <a:pt x="882" y="173"/>
                  </a:lnTo>
                  <a:lnTo>
                    <a:pt x="880" y="173"/>
                  </a:lnTo>
                  <a:lnTo>
                    <a:pt x="878" y="173"/>
                  </a:lnTo>
                  <a:lnTo>
                    <a:pt x="878" y="171"/>
                  </a:lnTo>
                  <a:lnTo>
                    <a:pt x="876" y="171"/>
                  </a:lnTo>
                  <a:lnTo>
                    <a:pt x="876" y="169"/>
                  </a:lnTo>
                  <a:lnTo>
                    <a:pt x="878" y="169"/>
                  </a:lnTo>
                  <a:lnTo>
                    <a:pt x="878" y="167"/>
                  </a:lnTo>
                  <a:lnTo>
                    <a:pt x="880" y="167"/>
                  </a:lnTo>
                  <a:lnTo>
                    <a:pt x="878" y="167"/>
                  </a:lnTo>
                  <a:lnTo>
                    <a:pt x="880" y="167"/>
                  </a:lnTo>
                  <a:lnTo>
                    <a:pt x="882" y="167"/>
                  </a:lnTo>
                  <a:lnTo>
                    <a:pt x="880" y="167"/>
                  </a:lnTo>
                  <a:lnTo>
                    <a:pt x="882" y="167"/>
                  </a:lnTo>
                  <a:lnTo>
                    <a:pt x="882" y="165"/>
                  </a:lnTo>
                  <a:lnTo>
                    <a:pt x="882" y="163"/>
                  </a:lnTo>
                  <a:lnTo>
                    <a:pt x="884" y="163"/>
                  </a:lnTo>
                  <a:lnTo>
                    <a:pt x="886" y="163"/>
                  </a:lnTo>
                  <a:lnTo>
                    <a:pt x="888" y="163"/>
                  </a:lnTo>
                  <a:lnTo>
                    <a:pt x="888" y="161"/>
                  </a:lnTo>
                  <a:lnTo>
                    <a:pt x="889" y="161"/>
                  </a:lnTo>
                  <a:lnTo>
                    <a:pt x="889" y="163"/>
                  </a:lnTo>
                  <a:lnTo>
                    <a:pt x="891" y="163"/>
                  </a:lnTo>
                  <a:lnTo>
                    <a:pt x="893" y="163"/>
                  </a:lnTo>
                  <a:lnTo>
                    <a:pt x="891" y="163"/>
                  </a:lnTo>
                  <a:lnTo>
                    <a:pt x="889" y="163"/>
                  </a:lnTo>
                  <a:lnTo>
                    <a:pt x="888" y="163"/>
                  </a:lnTo>
                  <a:lnTo>
                    <a:pt x="886" y="165"/>
                  </a:lnTo>
                  <a:lnTo>
                    <a:pt x="888" y="165"/>
                  </a:lnTo>
                  <a:lnTo>
                    <a:pt x="888" y="163"/>
                  </a:lnTo>
                  <a:lnTo>
                    <a:pt x="889" y="163"/>
                  </a:lnTo>
                  <a:lnTo>
                    <a:pt x="888" y="163"/>
                  </a:lnTo>
                  <a:lnTo>
                    <a:pt x="889" y="163"/>
                  </a:lnTo>
                  <a:lnTo>
                    <a:pt x="891" y="163"/>
                  </a:lnTo>
                  <a:lnTo>
                    <a:pt x="893" y="163"/>
                  </a:lnTo>
                  <a:lnTo>
                    <a:pt x="891" y="163"/>
                  </a:lnTo>
                  <a:lnTo>
                    <a:pt x="889" y="163"/>
                  </a:lnTo>
                  <a:lnTo>
                    <a:pt x="891" y="163"/>
                  </a:lnTo>
                  <a:lnTo>
                    <a:pt x="893" y="163"/>
                  </a:lnTo>
                  <a:lnTo>
                    <a:pt x="893" y="161"/>
                  </a:lnTo>
                  <a:lnTo>
                    <a:pt x="895" y="161"/>
                  </a:lnTo>
                  <a:lnTo>
                    <a:pt x="893" y="161"/>
                  </a:lnTo>
                  <a:lnTo>
                    <a:pt x="895" y="161"/>
                  </a:lnTo>
                  <a:lnTo>
                    <a:pt x="893" y="161"/>
                  </a:lnTo>
                  <a:lnTo>
                    <a:pt x="891" y="161"/>
                  </a:lnTo>
                  <a:lnTo>
                    <a:pt x="889" y="161"/>
                  </a:lnTo>
                  <a:lnTo>
                    <a:pt x="889" y="159"/>
                  </a:lnTo>
                  <a:lnTo>
                    <a:pt x="888" y="159"/>
                  </a:lnTo>
                  <a:lnTo>
                    <a:pt x="889" y="159"/>
                  </a:lnTo>
                  <a:lnTo>
                    <a:pt x="888" y="159"/>
                  </a:lnTo>
                  <a:lnTo>
                    <a:pt x="886" y="159"/>
                  </a:lnTo>
                  <a:lnTo>
                    <a:pt x="888" y="159"/>
                  </a:lnTo>
                  <a:lnTo>
                    <a:pt x="886" y="159"/>
                  </a:lnTo>
                  <a:lnTo>
                    <a:pt x="886" y="161"/>
                  </a:lnTo>
                  <a:lnTo>
                    <a:pt x="886" y="159"/>
                  </a:lnTo>
                  <a:lnTo>
                    <a:pt x="884" y="159"/>
                  </a:lnTo>
                  <a:lnTo>
                    <a:pt x="882" y="159"/>
                  </a:lnTo>
                  <a:lnTo>
                    <a:pt x="882" y="157"/>
                  </a:lnTo>
                  <a:lnTo>
                    <a:pt x="880" y="159"/>
                  </a:lnTo>
                  <a:lnTo>
                    <a:pt x="880" y="157"/>
                  </a:lnTo>
                  <a:lnTo>
                    <a:pt x="880" y="159"/>
                  </a:lnTo>
                  <a:lnTo>
                    <a:pt x="878" y="159"/>
                  </a:lnTo>
                  <a:lnTo>
                    <a:pt x="876" y="159"/>
                  </a:lnTo>
                  <a:lnTo>
                    <a:pt x="874" y="159"/>
                  </a:lnTo>
                  <a:lnTo>
                    <a:pt x="872" y="159"/>
                  </a:lnTo>
                  <a:lnTo>
                    <a:pt x="870" y="159"/>
                  </a:lnTo>
                  <a:lnTo>
                    <a:pt x="868" y="159"/>
                  </a:lnTo>
                  <a:lnTo>
                    <a:pt x="866" y="159"/>
                  </a:lnTo>
                  <a:lnTo>
                    <a:pt x="866" y="161"/>
                  </a:lnTo>
                  <a:lnTo>
                    <a:pt x="864" y="161"/>
                  </a:lnTo>
                  <a:lnTo>
                    <a:pt x="863" y="161"/>
                  </a:lnTo>
                  <a:lnTo>
                    <a:pt x="861" y="161"/>
                  </a:lnTo>
                  <a:lnTo>
                    <a:pt x="859" y="161"/>
                  </a:lnTo>
                  <a:lnTo>
                    <a:pt x="859" y="159"/>
                  </a:lnTo>
                  <a:lnTo>
                    <a:pt x="857" y="159"/>
                  </a:lnTo>
                  <a:lnTo>
                    <a:pt x="857" y="161"/>
                  </a:lnTo>
                  <a:lnTo>
                    <a:pt x="859" y="161"/>
                  </a:lnTo>
                  <a:lnTo>
                    <a:pt x="857" y="161"/>
                  </a:lnTo>
                  <a:lnTo>
                    <a:pt x="857" y="159"/>
                  </a:lnTo>
                  <a:lnTo>
                    <a:pt x="859" y="159"/>
                  </a:lnTo>
                  <a:lnTo>
                    <a:pt x="859" y="157"/>
                  </a:lnTo>
                  <a:lnTo>
                    <a:pt x="861" y="157"/>
                  </a:lnTo>
                  <a:lnTo>
                    <a:pt x="859" y="157"/>
                  </a:lnTo>
                  <a:lnTo>
                    <a:pt x="857" y="159"/>
                  </a:lnTo>
                  <a:lnTo>
                    <a:pt x="855" y="159"/>
                  </a:lnTo>
                  <a:lnTo>
                    <a:pt x="853" y="159"/>
                  </a:lnTo>
                  <a:lnTo>
                    <a:pt x="851" y="159"/>
                  </a:lnTo>
                  <a:lnTo>
                    <a:pt x="849" y="159"/>
                  </a:lnTo>
                  <a:lnTo>
                    <a:pt x="849" y="157"/>
                  </a:lnTo>
                  <a:lnTo>
                    <a:pt x="847" y="157"/>
                  </a:lnTo>
                  <a:lnTo>
                    <a:pt x="847" y="159"/>
                  </a:lnTo>
                  <a:lnTo>
                    <a:pt x="847" y="157"/>
                  </a:lnTo>
                  <a:lnTo>
                    <a:pt x="847" y="159"/>
                  </a:lnTo>
                  <a:lnTo>
                    <a:pt x="845" y="159"/>
                  </a:lnTo>
                  <a:lnTo>
                    <a:pt x="843" y="159"/>
                  </a:lnTo>
                  <a:lnTo>
                    <a:pt x="841" y="159"/>
                  </a:lnTo>
                  <a:lnTo>
                    <a:pt x="843" y="159"/>
                  </a:lnTo>
                  <a:lnTo>
                    <a:pt x="841" y="159"/>
                  </a:lnTo>
                  <a:lnTo>
                    <a:pt x="840" y="159"/>
                  </a:lnTo>
                  <a:lnTo>
                    <a:pt x="841" y="159"/>
                  </a:lnTo>
                  <a:lnTo>
                    <a:pt x="843" y="159"/>
                  </a:lnTo>
                  <a:lnTo>
                    <a:pt x="843" y="161"/>
                  </a:lnTo>
                  <a:lnTo>
                    <a:pt x="841" y="161"/>
                  </a:lnTo>
                  <a:lnTo>
                    <a:pt x="841" y="159"/>
                  </a:lnTo>
                  <a:lnTo>
                    <a:pt x="840" y="159"/>
                  </a:lnTo>
                  <a:lnTo>
                    <a:pt x="838" y="159"/>
                  </a:lnTo>
                  <a:lnTo>
                    <a:pt x="836" y="159"/>
                  </a:lnTo>
                  <a:lnTo>
                    <a:pt x="834" y="159"/>
                  </a:lnTo>
                  <a:lnTo>
                    <a:pt x="832" y="159"/>
                  </a:lnTo>
                  <a:lnTo>
                    <a:pt x="830" y="159"/>
                  </a:lnTo>
                  <a:lnTo>
                    <a:pt x="830" y="157"/>
                  </a:lnTo>
                  <a:lnTo>
                    <a:pt x="828" y="157"/>
                  </a:lnTo>
                  <a:lnTo>
                    <a:pt x="826" y="157"/>
                  </a:lnTo>
                  <a:lnTo>
                    <a:pt x="824" y="157"/>
                  </a:lnTo>
                  <a:lnTo>
                    <a:pt x="822" y="157"/>
                  </a:lnTo>
                  <a:lnTo>
                    <a:pt x="820" y="157"/>
                  </a:lnTo>
                  <a:lnTo>
                    <a:pt x="818" y="157"/>
                  </a:lnTo>
                  <a:lnTo>
                    <a:pt x="816" y="157"/>
                  </a:lnTo>
                  <a:lnTo>
                    <a:pt x="815" y="157"/>
                  </a:lnTo>
                  <a:lnTo>
                    <a:pt x="811" y="156"/>
                  </a:lnTo>
                  <a:lnTo>
                    <a:pt x="811" y="154"/>
                  </a:lnTo>
                  <a:lnTo>
                    <a:pt x="811" y="152"/>
                  </a:lnTo>
                  <a:lnTo>
                    <a:pt x="811" y="150"/>
                  </a:lnTo>
                  <a:lnTo>
                    <a:pt x="813" y="150"/>
                  </a:lnTo>
                  <a:lnTo>
                    <a:pt x="811" y="150"/>
                  </a:lnTo>
                  <a:lnTo>
                    <a:pt x="811" y="148"/>
                  </a:lnTo>
                  <a:lnTo>
                    <a:pt x="811" y="146"/>
                  </a:lnTo>
                  <a:lnTo>
                    <a:pt x="813" y="146"/>
                  </a:lnTo>
                  <a:lnTo>
                    <a:pt x="811" y="146"/>
                  </a:lnTo>
                  <a:lnTo>
                    <a:pt x="811" y="144"/>
                  </a:lnTo>
                  <a:lnTo>
                    <a:pt x="811" y="146"/>
                  </a:lnTo>
                  <a:lnTo>
                    <a:pt x="809" y="146"/>
                  </a:lnTo>
                  <a:lnTo>
                    <a:pt x="811" y="146"/>
                  </a:lnTo>
                  <a:lnTo>
                    <a:pt x="811" y="148"/>
                  </a:lnTo>
                  <a:lnTo>
                    <a:pt x="809" y="146"/>
                  </a:lnTo>
                  <a:lnTo>
                    <a:pt x="809" y="144"/>
                  </a:lnTo>
                  <a:lnTo>
                    <a:pt x="807" y="144"/>
                  </a:lnTo>
                  <a:lnTo>
                    <a:pt x="807" y="142"/>
                  </a:lnTo>
                  <a:lnTo>
                    <a:pt x="809" y="142"/>
                  </a:lnTo>
                  <a:lnTo>
                    <a:pt x="807" y="142"/>
                  </a:lnTo>
                  <a:lnTo>
                    <a:pt x="805" y="140"/>
                  </a:lnTo>
                  <a:lnTo>
                    <a:pt x="803" y="138"/>
                  </a:lnTo>
                  <a:lnTo>
                    <a:pt x="801" y="136"/>
                  </a:lnTo>
                  <a:lnTo>
                    <a:pt x="799" y="136"/>
                  </a:lnTo>
                  <a:lnTo>
                    <a:pt x="801" y="136"/>
                  </a:lnTo>
                  <a:lnTo>
                    <a:pt x="801" y="138"/>
                  </a:lnTo>
                  <a:lnTo>
                    <a:pt x="803" y="138"/>
                  </a:lnTo>
                  <a:lnTo>
                    <a:pt x="801" y="138"/>
                  </a:lnTo>
                  <a:lnTo>
                    <a:pt x="799" y="136"/>
                  </a:lnTo>
                  <a:lnTo>
                    <a:pt x="797" y="136"/>
                  </a:lnTo>
                  <a:lnTo>
                    <a:pt x="795" y="136"/>
                  </a:lnTo>
                  <a:lnTo>
                    <a:pt x="793" y="136"/>
                  </a:lnTo>
                  <a:lnTo>
                    <a:pt x="793" y="134"/>
                  </a:lnTo>
                  <a:lnTo>
                    <a:pt x="792" y="134"/>
                  </a:lnTo>
                  <a:lnTo>
                    <a:pt x="790" y="134"/>
                  </a:lnTo>
                  <a:lnTo>
                    <a:pt x="788" y="134"/>
                  </a:lnTo>
                  <a:lnTo>
                    <a:pt x="790" y="134"/>
                  </a:lnTo>
                  <a:lnTo>
                    <a:pt x="792" y="134"/>
                  </a:lnTo>
                  <a:lnTo>
                    <a:pt x="790" y="134"/>
                  </a:lnTo>
                  <a:lnTo>
                    <a:pt x="788" y="134"/>
                  </a:lnTo>
                  <a:lnTo>
                    <a:pt x="788" y="133"/>
                  </a:lnTo>
                  <a:lnTo>
                    <a:pt x="786" y="133"/>
                  </a:lnTo>
                  <a:lnTo>
                    <a:pt x="786" y="131"/>
                  </a:lnTo>
                  <a:lnTo>
                    <a:pt x="784" y="131"/>
                  </a:lnTo>
                  <a:lnTo>
                    <a:pt x="782" y="131"/>
                  </a:lnTo>
                  <a:lnTo>
                    <a:pt x="780" y="131"/>
                  </a:lnTo>
                  <a:lnTo>
                    <a:pt x="782" y="131"/>
                  </a:lnTo>
                  <a:lnTo>
                    <a:pt x="784" y="131"/>
                  </a:lnTo>
                  <a:lnTo>
                    <a:pt x="784" y="133"/>
                  </a:lnTo>
                  <a:lnTo>
                    <a:pt x="782" y="133"/>
                  </a:lnTo>
                  <a:lnTo>
                    <a:pt x="782" y="131"/>
                  </a:lnTo>
                  <a:lnTo>
                    <a:pt x="780" y="131"/>
                  </a:lnTo>
                  <a:lnTo>
                    <a:pt x="778" y="131"/>
                  </a:lnTo>
                  <a:lnTo>
                    <a:pt x="778" y="129"/>
                  </a:lnTo>
                  <a:lnTo>
                    <a:pt x="778" y="131"/>
                  </a:lnTo>
                  <a:lnTo>
                    <a:pt x="780" y="131"/>
                  </a:lnTo>
                  <a:lnTo>
                    <a:pt x="778" y="129"/>
                  </a:lnTo>
                  <a:lnTo>
                    <a:pt x="776" y="129"/>
                  </a:lnTo>
                  <a:lnTo>
                    <a:pt x="774" y="129"/>
                  </a:lnTo>
                  <a:lnTo>
                    <a:pt x="772" y="127"/>
                  </a:lnTo>
                  <a:lnTo>
                    <a:pt x="770" y="127"/>
                  </a:lnTo>
                  <a:lnTo>
                    <a:pt x="768" y="127"/>
                  </a:lnTo>
                  <a:lnTo>
                    <a:pt x="767" y="125"/>
                  </a:lnTo>
                  <a:lnTo>
                    <a:pt x="765" y="125"/>
                  </a:lnTo>
                  <a:lnTo>
                    <a:pt x="763" y="123"/>
                  </a:lnTo>
                  <a:lnTo>
                    <a:pt x="761" y="123"/>
                  </a:lnTo>
                  <a:lnTo>
                    <a:pt x="759" y="123"/>
                  </a:lnTo>
                  <a:lnTo>
                    <a:pt x="757" y="123"/>
                  </a:lnTo>
                  <a:lnTo>
                    <a:pt x="757" y="121"/>
                  </a:lnTo>
                  <a:lnTo>
                    <a:pt x="755" y="121"/>
                  </a:lnTo>
                  <a:lnTo>
                    <a:pt x="753" y="121"/>
                  </a:lnTo>
                  <a:lnTo>
                    <a:pt x="751" y="121"/>
                  </a:lnTo>
                  <a:lnTo>
                    <a:pt x="749" y="121"/>
                  </a:lnTo>
                  <a:lnTo>
                    <a:pt x="747" y="121"/>
                  </a:lnTo>
                  <a:lnTo>
                    <a:pt x="745" y="121"/>
                  </a:lnTo>
                  <a:lnTo>
                    <a:pt x="744" y="121"/>
                  </a:lnTo>
                  <a:lnTo>
                    <a:pt x="742" y="121"/>
                  </a:lnTo>
                  <a:lnTo>
                    <a:pt x="742" y="119"/>
                  </a:lnTo>
                  <a:lnTo>
                    <a:pt x="740" y="119"/>
                  </a:lnTo>
                  <a:lnTo>
                    <a:pt x="738" y="119"/>
                  </a:lnTo>
                  <a:lnTo>
                    <a:pt x="736" y="117"/>
                  </a:lnTo>
                  <a:lnTo>
                    <a:pt x="734" y="117"/>
                  </a:lnTo>
                  <a:lnTo>
                    <a:pt x="732" y="117"/>
                  </a:lnTo>
                  <a:lnTo>
                    <a:pt x="732" y="115"/>
                  </a:lnTo>
                  <a:lnTo>
                    <a:pt x="730" y="115"/>
                  </a:lnTo>
                  <a:lnTo>
                    <a:pt x="728" y="115"/>
                  </a:lnTo>
                  <a:lnTo>
                    <a:pt x="728" y="113"/>
                  </a:lnTo>
                  <a:lnTo>
                    <a:pt x="726" y="113"/>
                  </a:lnTo>
                  <a:lnTo>
                    <a:pt x="724" y="113"/>
                  </a:lnTo>
                  <a:lnTo>
                    <a:pt x="722" y="113"/>
                  </a:lnTo>
                  <a:lnTo>
                    <a:pt x="720" y="113"/>
                  </a:lnTo>
                  <a:lnTo>
                    <a:pt x="719" y="111"/>
                  </a:lnTo>
                  <a:lnTo>
                    <a:pt x="717" y="111"/>
                  </a:lnTo>
                  <a:lnTo>
                    <a:pt x="715" y="111"/>
                  </a:lnTo>
                  <a:lnTo>
                    <a:pt x="713" y="111"/>
                  </a:lnTo>
                  <a:lnTo>
                    <a:pt x="711" y="111"/>
                  </a:lnTo>
                  <a:lnTo>
                    <a:pt x="709" y="111"/>
                  </a:lnTo>
                  <a:lnTo>
                    <a:pt x="707" y="111"/>
                  </a:lnTo>
                  <a:lnTo>
                    <a:pt x="709" y="111"/>
                  </a:lnTo>
                  <a:lnTo>
                    <a:pt x="711" y="111"/>
                  </a:lnTo>
                  <a:lnTo>
                    <a:pt x="713" y="111"/>
                  </a:lnTo>
                  <a:lnTo>
                    <a:pt x="713" y="109"/>
                  </a:lnTo>
                  <a:lnTo>
                    <a:pt x="715" y="109"/>
                  </a:lnTo>
                  <a:lnTo>
                    <a:pt x="717" y="109"/>
                  </a:lnTo>
                  <a:lnTo>
                    <a:pt x="719" y="109"/>
                  </a:lnTo>
                  <a:lnTo>
                    <a:pt x="720" y="109"/>
                  </a:lnTo>
                  <a:lnTo>
                    <a:pt x="722" y="109"/>
                  </a:lnTo>
                  <a:lnTo>
                    <a:pt x="724" y="109"/>
                  </a:lnTo>
                  <a:lnTo>
                    <a:pt x="726" y="109"/>
                  </a:lnTo>
                  <a:lnTo>
                    <a:pt x="724" y="109"/>
                  </a:lnTo>
                  <a:lnTo>
                    <a:pt x="722" y="109"/>
                  </a:lnTo>
                  <a:lnTo>
                    <a:pt x="720" y="109"/>
                  </a:lnTo>
                  <a:lnTo>
                    <a:pt x="719" y="109"/>
                  </a:lnTo>
                  <a:lnTo>
                    <a:pt x="717" y="109"/>
                  </a:lnTo>
                  <a:lnTo>
                    <a:pt x="715" y="109"/>
                  </a:lnTo>
                  <a:lnTo>
                    <a:pt x="713" y="111"/>
                  </a:lnTo>
                  <a:lnTo>
                    <a:pt x="711" y="111"/>
                  </a:lnTo>
                  <a:lnTo>
                    <a:pt x="713" y="111"/>
                  </a:lnTo>
                  <a:lnTo>
                    <a:pt x="715" y="111"/>
                  </a:lnTo>
                  <a:lnTo>
                    <a:pt x="717" y="111"/>
                  </a:lnTo>
                  <a:lnTo>
                    <a:pt x="719" y="111"/>
                  </a:lnTo>
                  <a:lnTo>
                    <a:pt x="720" y="111"/>
                  </a:lnTo>
                  <a:lnTo>
                    <a:pt x="722" y="111"/>
                  </a:lnTo>
                  <a:lnTo>
                    <a:pt x="722" y="109"/>
                  </a:lnTo>
                  <a:lnTo>
                    <a:pt x="724" y="109"/>
                  </a:lnTo>
                  <a:lnTo>
                    <a:pt x="726" y="109"/>
                  </a:lnTo>
                  <a:lnTo>
                    <a:pt x="726" y="111"/>
                  </a:lnTo>
                  <a:lnTo>
                    <a:pt x="728" y="111"/>
                  </a:lnTo>
                  <a:lnTo>
                    <a:pt x="730" y="111"/>
                  </a:lnTo>
                  <a:lnTo>
                    <a:pt x="732" y="111"/>
                  </a:lnTo>
                  <a:lnTo>
                    <a:pt x="730" y="111"/>
                  </a:lnTo>
                  <a:lnTo>
                    <a:pt x="730" y="109"/>
                  </a:lnTo>
                  <a:lnTo>
                    <a:pt x="728" y="109"/>
                  </a:lnTo>
                  <a:lnTo>
                    <a:pt x="728" y="108"/>
                  </a:lnTo>
                  <a:lnTo>
                    <a:pt x="726" y="109"/>
                  </a:lnTo>
                  <a:lnTo>
                    <a:pt x="726" y="108"/>
                  </a:lnTo>
                  <a:lnTo>
                    <a:pt x="728" y="108"/>
                  </a:lnTo>
                  <a:lnTo>
                    <a:pt x="730" y="108"/>
                  </a:lnTo>
                  <a:lnTo>
                    <a:pt x="730" y="106"/>
                  </a:lnTo>
                  <a:lnTo>
                    <a:pt x="732" y="106"/>
                  </a:lnTo>
                  <a:lnTo>
                    <a:pt x="732" y="104"/>
                  </a:lnTo>
                  <a:lnTo>
                    <a:pt x="734" y="104"/>
                  </a:lnTo>
                  <a:lnTo>
                    <a:pt x="736" y="104"/>
                  </a:lnTo>
                  <a:lnTo>
                    <a:pt x="736" y="102"/>
                  </a:lnTo>
                  <a:lnTo>
                    <a:pt x="734" y="102"/>
                  </a:lnTo>
                  <a:lnTo>
                    <a:pt x="736" y="102"/>
                  </a:lnTo>
                  <a:lnTo>
                    <a:pt x="736" y="100"/>
                  </a:lnTo>
                  <a:lnTo>
                    <a:pt x="738" y="100"/>
                  </a:lnTo>
                  <a:lnTo>
                    <a:pt x="738" y="98"/>
                  </a:lnTo>
                  <a:lnTo>
                    <a:pt x="738" y="96"/>
                  </a:lnTo>
                  <a:lnTo>
                    <a:pt x="740" y="96"/>
                  </a:lnTo>
                  <a:lnTo>
                    <a:pt x="740" y="94"/>
                  </a:lnTo>
                  <a:lnTo>
                    <a:pt x="740" y="92"/>
                  </a:lnTo>
                  <a:lnTo>
                    <a:pt x="742" y="92"/>
                  </a:lnTo>
                  <a:lnTo>
                    <a:pt x="744" y="92"/>
                  </a:lnTo>
                  <a:lnTo>
                    <a:pt x="745" y="92"/>
                  </a:lnTo>
                  <a:lnTo>
                    <a:pt x="747" y="92"/>
                  </a:lnTo>
                  <a:lnTo>
                    <a:pt x="749" y="92"/>
                  </a:lnTo>
                  <a:lnTo>
                    <a:pt x="751" y="92"/>
                  </a:lnTo>
                  <a:lnTo>
                    <a:pt x="753" y="92"/>
                  </a:lnTo>
                  <a:lnTo>
                    <a:pt x="755" y="92"/>
                  </a:lnTo>
                  <a:lnTo>
                    <a:pt x="757" y="92"/>
                  </a:lnTo>
                  <a:lnTo>
                    <a:pt x="759" y="92"/>
                  </a:lnTo>
                  <a:lnTo>
                    <a:pt x="761" y="92"/>
                  </a:lnTo>
                  <a:lnTo>
                    <a:pt x="763" y="92"/>
                  </a:lnTo>
                  <a:lnTo>
                    <a:pt x="765" y="92"/>
                  </a:lnTo>
                  <a:lnTo>
                    <a:pt x="767" y="92"/>
                  </a:lnTo>
                  <a:lnTo>
                    <a:pt x="768" y="92"/>
                  </a:lnTo>
                  <a:lnTo>
                    <a:pt x="770" y="92"/>
                  </a:lnTo>
                  <a:lnTo>
                    <a:pt x="772" y="92"/>
                  </a:lnTo>
                  <a:lnTo>
                    <a:pt x="774" y="92"/>
                  </a:lnTo>
                  <a:lnTo>
                    <a:pt x="776" y="92"/>
                  </a:lnTo>
                  <a:lnTo>
                    <a:pt x="778" y="92"/>
                  </a:lnTo>
                  <a:lnTo>
                    <a:pt x="780" y="92"/>
                  </a:lnTo>
                  <a:lnTo>
                    <a:pt x="782" y="92"/>
                  </a:lnTo>
                  <a:lnTo>
                    <a:pt x="784" y="92"/>
                  </a:lnTo>
                  <a:lnTo>
                    <a:pt x="786" y="92"/>
                  </a:lnTo>
                  <a:lnTo>
                    <a:pt x="788" y="92"/>
                  </a:lnTo>
                  <a:lnTo>
                    <a:pt x="790" y="92"/>
                  </a:lnTo>
                  <a:lnTo>
                    <a:pt x="792" y="92"/>
                  </a:lnTo>
                  <a:lnTo>
                    <a:pt x="793" y="92"/>
                  </a:lnTo>
                  <a:lnTo>
                    <a:pt x="795" y="90"/>
                  </a:lnTo>
                  <a:lnTo>
                    <a:pt x="797" y="90"/>
                  </a:lnTo>
                  <a:lnTo>
                    <a:pt x="799" y="90"/>
                  </a:lnTo>
                  <a:lnTo>
                    <a:pt x="801" y="90"/>
                  </a:lnTo>
                  <a:lnTo>
                    <a:pt x="803" y="90"/>
                  </a:lnTo>
                  <a:lnTo>
                    <a:pt x="805" y="90"/>
                  </a:lnTo>
                  <a:lnTo>
                    <a:pt x="807" y="90"/>
                  </a:lnTo>
                  <a:lnTo>
                    <a:pt x="809" y="90"/>
                  </a:lnTo>
                  <a:lnTo>
                    <a:pt x="811" y="90"/>
                  </a:lnTo>
                  <a:lnTo>
                    <a:pt x="813" y="90"/>
                  </a:lnTo>
                  <a:lnTo>
                    <a:pt x="815" y="90"/>
                  </a:lnTo>
                  <a:lnTo>
                    <a:pt x="816" y="90"/>
                  </a:lnTo>
                  <a:lnTo>
                    <a:pt x="818" y="90"/>
                  </a:lnTo>
                  <a:lnTo>
                    <a:pt x="820" y="88"/>
                  </a:lnTo>
                  <a:lnTo>
                    <a:pt x="822" y="88"/>
                  </a:lnTo>
                  <a:lnTo>
                    <a:pt x="824" y="88"/>
                  </a:lnTo>
                  <a:lnTo>
                    <a:pt x="826" y="88"/>
                  </a:lnTo>
                  <a:lnTo>
                    <a:pt x="830" y="86"/>
                  </a:lnTo>
                  <a:lnTo>
                    <a:pt x="832" y="86"/>
                  </a:lnTo>
                  <a:lnTo>
                    <a:pt x="834" y="86"/>
                  </a:lnTo>
                  <a:lnTo>
                    <a:pt x="836" y="86"/>
                  </a:lnTo>
                  <a:lnTo>
                    <a:pt x="836" y="85"/>
                  </a:lnTo>
                  <a:lnTo>
                    <a:pt x="838" y="85"/>
                  </a:lnTo>
                  <a:lnTo>
                    <a:pt x="840" y="85"/>
                  </a:lnTo>
                  <a:lnTo>
                    <a:pt x="841" y="85"/>
                  </a:lnTo>
                  <a:lnTo>
                    <a:pt x="843" y="83"/>
                  </a:lnTo>
                  <a:lnTo>
                    <a:pt x="845" y="83"/>
                  </a:lnTo>
                  <a:lnTo>
                    <a:pt x="847" y="83"/>
                  </a:lnTo>
                  <a:lnTo>
                    <a:pt x="847" y="81"/>
                  </a:lnTo>
                  <a:lnTo>
                    <a:pt x="849" y="81"/>
                  </a:lnTo>
                  <a:lnTo>
                    <a:pt x="851" y="81"/>
                  </a:lnTo>
                  <a:lnTo>
                    <a:pt x="851" y="79"/>
                  </a:lnTo>
                  <a:lnTo>
                    <a:pt x="853" y="79"/>
                  </a:lnTo>
                  <a:lnTo>
                    <a:pt x="855" y="79"/>
                  </a:lnTo>
                  <a:lnTo>
                    <a:pt x="857" y="79"/>
                  </a:lnTo>
                  <a:lnTo>
                    <a:pt x="857" y="77"/>
                  </a:lnTo>
                  <a:lnTo>
                    <a:pt x="859" y="77"/>
                  </a:lnTo>
                  <a:lnTo>
                    <a:pt x="861" y="75"/>
                  </a:lnTo>
                  <a:lnTo>
                    <a:pt x="863" y="75"/>
                  </a:lnTo>
                  <a:lnTo>
                    <a:pt x="863" y="73"/>
                  </a:lnTo>
                  <a:lnTo>
                    <a:pt x="864" y="73"/>
                  </a:lnTo>
                  <a:lnTo>
                    <a:pt x="863" y="73"/>
                  </a:lnTo>
                  <a:lnTo>
                    <a:pt x="863" y="75"/>
                  </a:lnTo>
                  <a:lnTo>
                    <a:pt x="861" y="75"/>
                  </a:lnTo>
                  <a:lnTo>
                    <a:pt x="861" y="77"/>
                  </a:lnTo>
                  <a:lnTo>
                    <a:pt x="859" y="77"/>
                  </a:lnTo>
                  <a:lnTo>
                    <a:pt x="857" y="77"/>
                  </a:lnTo>
                  <a:lnTo>
                    <a:pt x="859" y="77"/>
                  </a:lnTo>
                  <a:lnTo>
                    <a:pt x="861" y="77"/>
                  </a:lnTo>
                  <a:lnTo>
                    <a:pt x="863" y="77"/>
                  </a:lnTo>
                  <a:lnTo>
                    <a:pt x="863" y="75"/>
                  </a:lnTo>
                  <a:lnTo>
                    <a:pt x="864" y="75"/>
                  </a:lnTo>
                  <a:lnTo>
                    <a:pt x="864" y="73"/>
                  </a:lnTo>
                  <a:lnTo>
                    <a:pt x="866" y="73"/>
                  </a:lnTo>
                  <a:lnTo>
                    <a:pt x="866" y="71"/>
                  </a:lnTo>
                  <a:lnTo>
                    <a:pt x="868" y="71"/>
                  </a:lnTo>
                  <a:lnTo>
                    <a:pt x="868" y="69"/>
                  </a:lnTo>
                  <a:lnTo>
                    <a:pt x="870" y="69"/>
                  </a:lnTo>
                  <a:lnTo>
                    <a:pt x="870" y="67"/>
                  </a:lnTo>
                  <a:lnTo>
                    <a:pt x="872" y="67"/>
                  </a:lnTo>
                  <a:lnTo>
                    <a:pt x="870" y="67"/>
                  </a:lnTo>
                  <a:lnTo>
                    <a:pt x="868" y="67"/>
                  </a:lnTo>
                  <a:lnTo>
                    <a:pt x="868" y="65"/>
                  </a:lnTo>
                  <a:lnTo>
                    <a:pt x="870" y="65"/>
                  </a:lnTo>
                  <a:lnTo>
                    <a:pt x="872" y="65"/>
                  </a:lnTo>
                  <a:lnTo>
                    <a:pt x="872" y="63"/>
                  </a:lnTo>
                  <a:lnTo>
                    <a:pt x="874" y="63"/>
                  </a:lnTo>
                  <a:lnTo>
                    <a:pt x="872" y="63"/>
                  </a:lnTo>
                  <a:lnTo>
                    <a:pt x="872" y="62"/>
                  </a:lnTo>
                  <a:lnTo>
                    <a:pt x="872" y="63"/>
                  </a:lnTo>
                  <a:lnTo>
                    <a:pt x="874" y="63"/>
                  </a:lnTo>
                  <a:lnTo>
                    <a:pt x="876" y="63"/>
                  </a:lnTo>
                  <a:lnTo>
                    <a:pt x="878" y="62"/>
                  </a:lnTo>
                  <a:lnTo>
                    <a:pt x="876" y="62"/>
                  </a:lnTo>
                  <a:lnTo>
                    <a:pt x="874" y="62"/>
                  </a:lnTo>
                  <a:lnTo>
                    <a:pt x="874" y="60"/>
                  </a:lnTo>
                  <a:lnTo>
                    <a:pt x="876" y="60"/>
                  </a:lnTo>
                  <a:lnTo>
                    <a:pt x="878" y="60"/>
                  </a:lnTo>
                  <a:lnTo>
                    <a:pt x="876" y="60"/>
                  </a:lnTo>
                  <a:lnTo>
                    <a:pt x="878" y="60"/>
                  </a:lnTo>
                  <a:lnTo>
                    <a:pt x="876" y="60"/>
                  </a:lnTo>
                  <a:lnTo>
                    <a:pt x="878" y="60"/>
                  </a:lnTo>
                  <a:lnTo>
                    <a:pt x="880" y="60"/>
                  </a:lnTo>
                  <a:lnTo>
                    <a:pt x="878" y="60"/>
                  </a:lnTo>
                  <a:lnTo>
                    <a:pt x="878" y="58"/>
                  </a:lnTo>
                  <a:lnTo>
                    <a:pt x="880" y="58"/>
                  </a:lnTo>
                  <a:lnTo>
                    <a:pt x="882" y="58"/>
                  </a:lnTo>
                  <a:lnTo>
                    <a:pt x="884" y="58"/>
                  </a:lnTo>
                  <a:lnTo>
                    <a:pt x="884" y="56"/>
                  </a:lnTo>
                  <a:lnTo>
                    <a:pt x="886" y="56"/>
                  </a:lnTo>
                  <a:lnTo>
                    <a:pt x="888" y="56"/>
                  </a:lnTo>
                  <a:lnTo>
                    <a:pt x="889" y="56"/>
                  </a:lnTo>
                  <a:lnTo>
                    <a:pt x="889" y="54"/>
                  </a:lnTo>
                  <a:lnTo>
                    <a:pt x="889" y="56"/>
                  </a:lnTo>
                  <a:lnTo>
                    <a:pt x="891" y="56"/>
                  </a:lnTo>
                  <a:lnTo>
                    <a:pt x="889" y="56"/>
                  </a:lnTo>
                  <a:lnTo>
                    <a:pt x="891" y="56"/>
                  </a:lnTo>
                  <a:lnTo>
                    <a:pt x="891" y="54"/>
                  </a:lnTo>
                  <a:lnTo>
                    <a:pt x="891" y="56"/>
                  </a:lnTo>
                  <a:lnTo>
                    <a:pt x="889" y="56"/>
                  </a:lnTo>
                  <a:lnTo>
                    <a:pt x="889" y="54"/>
                  </a:lnTo>
                  <a:lnTo>
                    <a:pt x="891" y="54"/>
                  </a:lnTo>
                  <a:lnTo>
                    <a:pt x="893" y="54"/>
                  </a:lnTo>
                  <a:lnTo>
                    <a:pt x="895" y="54"/>
                  </a:lnTo>
                  <a:lnTo>
                    <a:pt x="895" y="52"/>
                  </a:lnTo>
                  <a:lnTo>
                    <a:pt x="897" y="52"/>
                  </a:lnTo>
                  <a:lnTo>
                    <a:pt x="897" y="54"/>
                  </a:lnTo>
                  <a:lnTo>
                    <a:pt x="897" y="52"/>
                  </a:lnTo>
                  <a:lnTo>
                    <a:pt x="899" y="52"/>
                  </a:lnTo>
                  <a:lnTo>
                    <a:pt x="899" y="50"/>
                  </a:lnTo>
                  <a:lnTo>
                    <a:pt x="901" y="50"/>
                  </a:lnTo>
                  <a:lnTo>
                    <a:pt x="903" y="50"/>
                  </a:lnTo>
                  <a:lnTo>
                    <a:pt x="905" y="50"/>
                  </a:lnTo>
                  <a:lnTo>
                    <a:pt x="905" y="48"/>
                  </a:lnTo>
                  <a:lnTo>
                    <a:pt x="907" y="48"/>
                  </a:lnTo>
                  <a:lnTo>
                    <a:pt x="905" y="48"/>
                  </a:lnTo>
                  <a:lnTo>
                    <a:pt x="907" y="48"/>
                  </a:lnTo>
                  <a:lnTo>
                    <a:pt x="907" y="46"/>
                  </a:lnTo>
                  <a:lnTo>
                    <a:pt x="909" y="46"/>
                  </a:lnTo>
                  <a:lnTo>
                    <a:pt x="911" y="46"/>
                  </a:lnTo>
                  <a:lnTo>
                    <a:pt x="913" y="46"/>
                  </a:lnTo>
                  <a:lnTo>
                    <a:pt x="913" y="44"/>
                  </a:lnTo>
                  <a:lnTo>
                    <a:pt x="914" y="44"/>
                  </a:lnTo>
                  <a:lnTo>
                    <a:pt x="916" y="44"/>
                  </a:lnTo>
                  <a:lnTo>
                    <a:pt x="918" y="42"/>
                  </a:lnTo>
                  <a:lnTo>
                    <a:pt x="920" y="42"/>
                  </a:lnTo>
                  <a:lnTo>
                    <a:pt x="922" y="42"/>
                  </a:lnTo>
                  <a:lnTo>
                    <a:pt x="922" y="40"/>
                  </a:lnTo>
                  <a:lnTo>
                    <a:pt x="924" y="40"/>
                  </a:lnTo>
                  <a:lnTo>
                    <a:pt x="926" y="40"/>
                  </a:lnTo>
                  <a:lnTo>
                    <a:pt x="928" y="40"/>
                  </a:lnTo>
                  <a:lnTo>
                    <a:pt x="926" y="40"/>
                  </a:lnTo>
                  <a:lnTo>
                    <a:pt x="928" y="40"/>
                  </a:lnTo>
                  <a:lnTo>
                    <a:pt x="926" y="40"/>
                  </a:lnTo>
                  <a:lnTo>
                    <a:pt x="928" y="40"/>
                  </a:lnTo>
                  <a:lnTo>
                    <a:pt x="928" y="42"/>
                  </a:lnTo>
                  <a:lnTo>
                    <a:pt x="930" y="42"/>
                  </a:lnTo>
                  <a:lnTo>
                    <a:pt x="930" y="40"/>
                  </a:lnTo>
                  <a:lnTo>
                    <a:pt x="932" y="40"/>
                  </a:lnTo>
                  <a:lnTo>
                    <a:pt x="932" y="42"/>
                  </a:lnTo>
                  <a:lnTo>
                    <a:pt x="932" y="40"/>
                  </a:lnTo>
                  <a:lnTo>
                    <a:pt x="932" y="42"/>
                  </a:lnTo>
                  <a:lnTo>
                    <a:pt x="934" y="42"/>
                  </a:lnTo>
                  <a:lnTo>
                    <a:pt x="932" y="42"/>
                  </a:lnTo>
                  <a:lnTo>
                    <a:pt x="934" y="42"/>
                  </a:lnTo>
                  <a:lnTo>
                    <a:pt x="932" y="42"/>
                  </a:lnTo>
                  <a:lnTo>
                    <a:pt x="930" y="42"/>
                  </a:lnTo>
                  <a:lnTo>
                    <a:pt x="928" y="42"/>
                  </a:lnTo>
                  <a:lnTo>
                    <a:pt x="926" y="42"/>
                  </a:lnTo>
                  <a:lnTo>
                    <a:pt x="924" y="42"/>
                  </a:lnTo>
                  <a:lnTo>
                    <a:pt x="926" y="42"/>
                  </a:lnTo>
                  <a:lnTo>
                    <a:pt x="928" y="42"/>
                  </a:lnTo>
                  <a:lnTo>
                    <a:pt x="930" y="42"/>
                  </a:lnTo>
                  <a:lnTo>
                    <a:pt x="930" y="44"/>
                  </a:lnTo>
                  <a:lnTo>
                    <a:pt x="928" y="44"/>
                  </a:lnTo>
                  <a:lnTo>
                    <a:pt x="926" y="44"/>
                  </a:lnTo>
                  <a:lnTo>
                    <a:pt x="924" y="44"/>
                  </a:lnTo>
                  <a:lnTo>
                    <a:pt x="926" y="44"/>
                  </a:lnTo>
                  <a:lnTo>
                    <a:pt x="926" y="46"/>
                  </a:lnTo>
                  <a:lnTo>
                    <a:pt x="924" y="46"/>
                  </a:lnTo>
                  <a:lnTo>
                    <a:pt x="922" y="46"/>
                  </a:lnTo>
                  <a:lnTo>
                    <a:pt x="920" y="44"/>
                  </a:lnTo>
                  <a:lnTo>
                    <a:pt x="918" y="44"/>
                  </a:lnTo>
                  <a:lnTo>
                    <a:pt x="918" y="46"/>
                  </a:lnTo>
                  <a:lnTo>
                    <a:pt x="916" y="44"/>
                  </a:lnTo>
                  <a:lnTo>
                    <a:pt x="916" y="46"/>
                  </a:lnTo>
                  <a:lnTo>
                    <a:pt x="914" y="46"/>
                  </a:lnTo>
                  <a:lnTo>
                    <a:pt x="916" y="46"/>
                  </a:lnTo>
                  <a:lnTo>
                    <a:pt x="918" y="46"/>
                  </a:lnTo>
                  <a:lnTo>
                    <a:pt x="920" y="46"/>
                  </a:lnTo>
                  <a:lnTo>
                    <a:pt x="922" y="46"/>
                  </a:lnTo>
                  <a:lnTo>
                    <a:pt x="924" y="46"/>
                  </a:lnTo>
                  <a:lnTo>
                    <a:pt x="926" y="46"/>
                  </a:lnTo>
                  <a:lnTo>
                    <a:pt x="926" y="44"/>
                  </a:lnTo>
                  <a:lnTo>
                    <a:pt x="928" y="44"/>
                  </a:lnTo>
                  <a:lnTo>
                    <a:pt x="930" y="44"/>
                  </a:lnTo>
                  <a:lnTo>
                    <a:pt x="932" y="44"/>
                  </a:lnTo>
                  <a:lnTo>
                    <a:pt x="930" y="44"/>
                  </a:lnTo>
                  <a:lnTo>
                    <a:pt x="932" y="46"/>
                  </a:lnTo>
                  <a:lnTo>
                    <a:pt x="932" y="44"/>
                  </a:lnTo>
                  <a:lnTo>
                    <a:pt x="930" y="44"/>
                  </a:lnTo>
                  <a:lnTo>
                    <a:pt x="932" y="44"/>
                  </a:lnTo>
                  <a:lnTo>
                    <a:pt x="934" y="44"/>
                  </a:lnTo>
                  <a:lnTo>
                    <a:pt x="934" y="42"/>
                  </a:lnTo>
                  <a:lnTo>
                    <a:pt x="934" y="44"/>
                  </a:lnTo>
                  <a:lnTo>
                    <a:pt x="934" y="42"/>
                  </a:lnTo>
                  <a:lnTo>
                    <a:pt x="936" y="42"/>
                  </a:lnTo>
                  <a:lnTo>
                    <a:pt x="937" y="42"/>
                  </a:lnTo>
                  <a:lnTo>
                    <a:pt x="939" y="42"/>
                  </a:lnTo>
                  <a:lnTo>
                    <a:pt x="941" y="42"/>
                  </a:lnTo>
                  <a:lnTo>
                    <a:pt x="943" y="42"/>
                  </a:lnTo>
                  <a:lnTo>
                    <a:pt x="945" y="42"/>
                  </a:lnTo>
                  <a:lnTo>
                    <a:pt x="947" y="42"/>
                  </a:lnTo>
                  <a:lnTo>
                    <a:pt x="949" y="42"/>
                  </a:lnTo>
                  <a:lnTo>
                    <a:pt x="951" y="40"/>
                  </a:lnTo>
                  <a:lnTo>
                    <a:pt x="953" y="40"/>
                  </a:lnTo>
                  <a:lnTo>
                    <a:pt x="955" y="40"/>
                  </a:lnTo>
                  <a:lnTo>
                    <a:pt x="957" y="40"/>
                  </a:lnTo>
                  <a:lnTo>
                    <a:pt x="959" y="40"/>
                  </a:lnTo>
                  <a:lnTo>
                    <a:pt x="959" y="38"/>
                  </a:lnTo>
                  <a:lnTo>
                    <a:pt x="961" y="40"/>
                  </a:lnTo>
                  <a:lnTo>
                    <a:pt x="959" y="40"/>
                  </a:lnTo>
                  <a:lnTo>
                    <a:pt x="957" y="40"/>
                  </a:lnTo>
                  <a:lnTo>
                    <a:pt x="957" y="42"/>
                  </a:lnTo>
                  <a:lnTo>
                    <a:pt x="959" y="42"/>
                  </a:lnTo>
                  <a:lnTo>
                    <a:pt x="959" y="40"/>
                  </a:lnTo>
                  <a:lnTo>
                    <a:pt x="961" y="40"/>
                  </a:lnTo>
                  <a:lnTo>
                    <a:pt x="962" y="40"/>
                  </a:lnTo>
                  <a:lnTo>
                    <a:pt x="961" y="40"/>
                  </a:lnTo>
                  <a:lnTo>
                    <a:pt x="961" y="38"/>
                  </a:lnTo>
                  <a:lnTo>
                    <a:pt x="962" y="38"/>
                  </a:lnTo>
                  <a:lnTo>
                    <a:pt x="964" y="38"/>
                  </a:lnTo>
                  <a:lnTo>
                    <a:pt x="966" y="38"/>
                  </a:lnTo>
                  <a:lnTo>
                    <a:pt x="968" y="38"/>
                  </a:lnTo>
                  <a:lnTo>
                    <a:pt x="968" y="37"/>
                  </a:lnTo>
                  <a:lnTo>
                    <a:pt x="970" y="37"/>
                  </a:lnTo>
                  <a:lnTo>
                    <a:pt x="970" y="38"/>
                  </a:lnTo>
                  <a:lnTo>
                    <a:pt x="970" y="37"/>
                  </a:lnTo>
                  <a:lnTo>
                    <a:pt x="972" y="37"/>
                  </a:lnTo>
                  <a:lnTo>
                    <a:pt x="974" y="37"/>
                  </a:lnTo>
                  <a:lnTo>
                    <a:pt x="972" y="37"/>
                  </a:lnTo>
                  <a:lnTo>
                    <a:pt x="974" y="37"/>
                  </a:lnTo>
                  <a:lnTo>
                    <a:pt x="976" y="37"/>
                  </a:lnTo>
                  <a:lnTo>
                    <a:pt x="978" y="35"/>
                  </a:lnTo>
                  <a:lnTo>
                    <a:pt x="980" y="35"/>
                  </a:lnTo>
                  <a:lnTo>
                    <a:pt x="982" y="35"/>
                  </a:lnTo>
                  <a:lnTo>
                    <a:pt x="980" y="35"/>
                  </a:lnTo>
                  <a:lnTo>
                    <a:pt x="978" y="35"/>
                  </a:lnTo>
                  <a:lnTo>
                    <a:pt x="976" y="35"/>
                  </a:lnTo>
                  <a:lnTo>
                    <a:pt x="976" y="37"/>
                  </a:lnTo>
                  <a:lnTo>
                    <a:pt x="974" y="37"/>
                  </a:lnTo>
                  <a:lnTo>
                    <a:pt x="972" y="37"/>
                  </a:lnTo>
                  <a:lnTo>
                    <a:pt x="970" y="37"/>
                  </a:lnTo>
                  <a:lnTo>
                    <a:pt x="968" y="37"/>
                  </a:lnTo>
                  <a:lnTo>
                    <a:pt x="970" y="37"/>
                  </a:lnTo>
                  <a:lnTo>
                    <a:pt x="972" y="37"/>
                  </a:lnTo>
                  <a:lnTo>
                    <a:pt x="974" y="37"/>
                  </a:lnTo>
                  <a:lnTo>
                    <a:pt x="976" y="37"/>
                  </a:lnTo>
                  <a:lnTo>
                    <a:pt x="978" y="35"/>
                  </a:lnTo>
                  <a:lnTo>
                    <a:pt x="980" y="35"/>
                  </a:lnTo>
                  <a:lnTo>
                    <a:pt x="982" y="35"/>
                  </a:lnTo>
                  <a:lnTo>
                    <a:pt x="984" y="35"/>
                  </a:lnTo>
                  <a:lnTo>
                    <a:pt x="984" y="33"/>
                  </a:lnTo>
                  <a:lnTo>
                    <a:pt x="984" y="35"/>
                  </a:lnTo>
                  <a:lnTo>
                    <a:pt x="984" y="33"/>
                  </a:lnTo>
                  <a:lnTo>
                    <a:pt x="985" y="33"/>
                  </a:lnTo>
                  <a:lnTo>
                    <a:pt x="987" y="33"/>
                  </a:lnTo>
                  <a:lnTo>
                    <a:pt x="989" y="31"/>
                  </a:lnTo>
                  <a:lnTo>
                    <a:pt x="991" y="31"/>
                  </a:lnTo>
                  <a:lnTo>
                    <a:pt x="993" y="31"/>
                  </a:lnTo>
                  <a:lnTo>
                    <a:pt x="995" y="31"/>
                  </a:lnTo>
                  <a:lnTo>
                    <a:pt x="995" y="29"/>
                  </a:lnTo>
                  <a:lnTo>
                    <a:pt x="997" y="29"/>
                  </a:lnTo>
                  <a:lnTo>
                    <a:pt x="995" y="29"/>
                  </a:lnTo>
                  <a:lnTo>
                    <a:pt x="995" y="31"/>
                  </a:lnTo>
                  <a:lnTo>
                    <a:pt x="997" y="29"/>
                  </a:lnTo>
                  <a:lnTo>
                    <a:pt x="997" y="31"/>
                  </a:lnTo>
                  <a:lnTo>
                    <a:pt x="999" y="31"/>
                  </a:lnTo>
                  <a:lnTo>
                    <a:pt x="1001" y="31"/>
                  </a:lnTo>
                  <a:lnTo>
                    <a:pt x="1003" y="31"/>
                  </a:lnTo>
                  <a:lnTo>
                    <a:pt x="1005" y="29"/>
                  </a:lnTo>
                  <a:lnTo>
                    <a:pt x="1005" y="31"/>
                  </a:lnTo>
                  <a:lnTo>
                    <a:pt x="1003" y="31"/>
                  </a:lnTo>
                  <a:lnTo>
                    <a:pt x="1005" y="31"/>
                  </a:lnTo>
                  <a:lnTo>
                    <a:pt x="1005" y="33"/>
                  </a:lnTo>
                  <a:lnTo>
                    <a:pt x="1003" y="33"/>
                  </a:lnTo>
                  <a:lnTo>
                    <a:pt x="1001" y="33"/>
                  </a:lnTo>
                  <a:lnTo>
                    <a:pt x="999" y="33"/>
                  </a:lnTo>
                  <a:lnTo>
                    <a:pt x="999" y="35"/>
                  </a:lnTo>
                  <a:lnTo>
                    <a:pt x="997" y="35"/>
                  </a:lnTo>
                  <a:lnTo>
                    <a:pt x="995" y="35"/>
                  </a:lnTo>
                  <a:lnTo>
                    <a:pt x="993" y="35"/>
                  </a:lnTo>
                  <a:lnTo>
                    <a:pt x="995" y="35"/>
                  </a:lnTo>
                  <a:lnTo>
                    <a:pt x="997" y="35"/>
                  </a:lnTo>
                  <a:lnTo>
                    <a:pt x="999" y="35"/>
                  </a:lnTo>
                  <a:lnTo>
                    <a:pt x="1001" y="35"/>
                  </a:lnTo>
                  <a:lnTo>
                    <a:pt x="1001" y="33"/>
                  </a:lnTo>
                  <a:lnTo>
                    <a:pt x="1003" y="33"/>
                  </a:lnTo>
                  <a:lnTo>
                    <a:pt x="1005" y="33"/>
                  </a:lnTo>
                  <a:lnTo>
                    <a:pt x="1003" y="35"/>
                  </a:lnTo>
                  <a:lnTo>
                    <a:pt x="1001" y="35"/>
                  </a:lnTo>
                  <a:lnTo>
                    <a:pt x="999" y="35"/>
                  </a:lnTo>
                  <a:lnTo>
                    <a:pt x="1001" y="37"/>
                  </a:lnTo>
                  <a:lnTo>
                    <a:pt x="999" y="37"/>
                  </a:lnTo>
                  <a:lnTo>
                    <a:pt x="997" y="37"/>
                  </a:lnTo>
                  <a:lnTo>
                    <a:pt x="997" y="38"/>
                  </a:lnTo>
                  <a:lnTo>
                    <a:pt x="995" y="38"/>
                  </a:lnTo>
                  <a:lnTo>
                    <a:pt x="993" y="38"/>
                  </a:lnTo>
                  <a:lnTo>
                    <a:pt x="991" y="38"/>
                  </a:lnTo>
                  <a:lnTo>
                    <a:pt x="989" y="38"/>
                  </a:lnTo>
                  <a:lnTo>
                    <a:pt x="991" y="38"/>
                  </a:lnTo>
                  <a:lnTo>
                    <a:pt x="993" y="38"/>
                  </a:lnTo>
                  <a:lnTo>
                    <a:pt x="995" y="38"/>
                  </a:lnTo>
                  <a:lnTo>
                    <a:pt x="993" y="38"/>
                  </a:lnTo>
                  <a:lnTo>
                    <a:pt x="991" y="40"/>
                  </a:lnTo>
                  <a:lnTo>
                    <a:pt x="993" y="40"/>
                  </a:lnTo>
                  <a:lnTo>
                    <a:pt x="991" y="40"/>
                  </a:lnTo>
                  <a:lnTo>
                    <a:pt x="989" y="40"/>
                  </a:lnTo>
                  <a:lnTo>
                    <a:pt x="987" y="40"/>
                  </a:lnTo>
                  <a:lnTo>
                    <a:pt x="987" y="42"/>
                  </a:lnTo>
                  <a:lnTo>
                    <a:pt x="987" y="40"/>
                  </a:lnTo>
                  <a:lnTo>
                    <a:pt x="989" y="40"/>
                  </a:lnTo>
                  <a:lnTo>
                    <a:pt x="991" y="40"/>
                  </a:lnTo>
                  <a:lnTo>
                    <a:pt x="993" y="40"/>
                  </a:lnTo>
                  <a:lnTo>
                    <a:pt x="993" y="38"/>
                  </a:lnTo>
                  <a:lnTo>
                    <a:pt x="995" y="38"/>
                  </a:lnTo>
                  <a:lnTo>
                    <a:pt x="997" y="38"/>
                  </a:lnTo>
                  <a:lnTo>
                    <a:pt x="999" y="38"/>
                  </a:lnTo>
                  <a:lnTo>
                    <a:pt x="999" y="37"/>
                  </a:lnTo>
                  <a:lnTo>
                    <a:pt x="1001" y="37"/>
                  </a:lnTo>
                  <a:lnTo>
                    <a:pt x="1001" y="38"/>
                  </a:lnTo>
                  <a:lnTo>
                    <a:pt x="1003" y="38"/>
                  </a:lnTo>
                  <a:lnTo>
                    <a:pt x="1001" y="38"/>
                  </a:lnTo>
                  <a:lnTo>
                    <a:pt x="1001" y="40"/>
                  </a:lnTo>
                  <a:lnTo>
                    <a:pt x="1003" y="40"/>
                  </a:lnTo>
                  <a:lnTo>
                    <a:pt x="1001" y="40"/>
                  </a:lnTo>
                  <a:lnTo>
                    <a:pt x="1001" y="42"/>
                  </a:lnTo>
                  <a:lnTo>
                    <a:pt x="1003" y="42"/>
                  </a:lnTo>
                  <a:lnTo>
                    <a:pt x="1003" y="40"/>
                  </a:lnTo>
                  <a:lnTo>
                    <a:pt x="1005" y="40"/>
                  </a:lnTo>
                  <a:lnTo>
                    <a:pt x="1003" y="40"/>
                  </a:lnTo>
                  <a:lnTo>
                    <a:pt x="1005" y="40"/>
                  </a:lnTo>
                  <a:lnTo>
                    <a:pt x="1005" y="38"/>
                  </a:lnTo>
                  <a:lnTo>
                    <a:pt x="1003" y="37"/>
                  </a:lnTo>
                  <a:lnTo>
                    <a:pt x="1005" y="37"/>
                  </a:lnTo>
                  <a:lnTo>
                    <a:pt x="1005" y="35"/>
                  </a:lnTo>
                  <a:lnTo>
                    <a:pt x="1007" y="35"/>
                  </a:lnTo>
                  <a:lnTo>
                    <a:pt x="1009" y="35"/>
                  </a:lnTo>
                  <a:lnTo>
                    <a:pt x="1007" y="35"/>
                  </a:lnTo>
                  <a:lnTo>
                    <a:pt x="1009" y="33"/>
                  </a:lnTo>
                  <a:lnTo>
                    <a:pt x="1010" y="33"/>
                  </a:lnTo>
                  <a:lnTo>
                    <a:pt x="1009" y="33"/>
                  </a:lnTo>
                  <a:lnTo>
                    <a:pt x="1009" y="35"/>
                  </a:lnTo>
                  <a:lnTo>
                    <a:pt x="1010" y="35"/>
                  </a:lnTo>
                  <a:lnTo>
                    <a:pt x="1012" y="35"/>
                  </a:lnTo>
                  <a:lnTo>
                    <a:pt x="1014" y="35"/>
                  </a:lnTo>
                  <a:lnTo>
                    <a:pt x="1016" y="35"/>
                  </a:lnTo>
                  <a:lnTo>
                    <a:pt x="1016" y="33"/>
                  </a:lnTo>
                  <a:lnTo>
                    <a:pt x="1018" y="33"/>
                  </a:lnTo>
                  <a:lnTo>
                    <a:pt x="1020" y="33"/>
                  </a:lnTo>
                  <a:lnTo>
                    <a:pt x="1022" y="33"/>
                  </a:lnTo>
                  <a:lnTo>
                    <a:pt x="1024" y="33"/>
                  </a:lnTo>
                  <a:lnTo>
                    <a:pt x="1026" y="33"/>
                  </a:lnTo>
                  <a:lnTo>
                    <a:pt x="1028" y="33"/>
                  </a:lnTo>
                  <a:lnTo>
                    <a:pt x="1030" y="33"/>
                  </a:lnTo>
                  <a:lnTo>
                    <a:pt x="1028" y="33"/>
                  </a:lnTo>
                  <a:lnTo>
                    <a:pt x="1026" y="33"/>
                  </a:lnTo>
                  <a:lnTo>
                    <a:pt x="1024" y="33"/>
                  </a:lnTo>
                  <a:lnTo>
                    <a:pt x="1022" y="33"/>
                  </a:lnTo>
                  <a:lnTo>
                    <a:pt x="1020" y="33"/>
                  </a:lnTo>
                  <a:lnTo>
                    <a:pt x="1022" y="33"/>
                  </a:lnTo>
                  <a:lnTo>
                    <a:pt x="1020" y="33"/>
                  </a:lnTo>
                  <a:lnTo>
                    <a:pt x="1018" y="33"/>
                  </a:lnTo>
                  <a:lnTo>
                    <a:pt x="1020" y="33"/>
                  </a:lnTo>
                  <a:lnTo>
                    <a:pt x="1018" y="33"/>
                  </a:lnTo>
                  <a:lnTo>
                    <a:pt x="1016" y="33"/>
                  </a:lnTo>
                  <a:lnTo>
                    <a:pt x="1014" y="33"/>
                  </a:lnTo>
                  <a:lnTo>
                    <a:pt x="1012" y="33"/>
                  </a:lnTo>
                  <a:lnTo>
                    <a:pt x="1010" y="33"/>
                  </a:lnTo>
                  <a:lnTo>
                    <a:pt x="1009" y="33"/>
                  </a:lnTo>
                  <a:lnTo>
                    <a:pt x="1009" y="31"/>
                  </a:lnTo>
                  <a:lnTo>
                    <a:pt x="1009" y="29"/>
                  </a:lnTo>
                  <a:lnTo>
                    <a:pt x="1009" y="31"/>
                  </a:lnTo>
                  <a:lnTo>
                    <a:pt x="1010" y="31"/>
                  </a:lnTo>
                  <a:lnTo>
                    <a:pt x="1009" y="31"/>
                  </a:lnTo>
                  <a:lnTo>
                    <a:pt x="1009" y="29"/>
                  </a:lnTo>
                  <a:lnTo>
                    <a:pt x="1007" y="29"/>
                  </a:lnTo>
                  <a:lnTo>
                    <a:pt x="1005" y="29"/>
                  </a:lnTo>
                  <a:lnTo>
                    <a:pt x="1003" y="29"/>
                  </a:lnTo>
                  <a:lnTo>
                    <a:pt x="1003" y="27"/>
                  </a:lnTo>
                  <a:lnTo>
                    <a:pt x="1005" y="27"/>
                  </a:lnTo>
                  <a:lnTo>
                    <a:pt x="1003" y="27"/>
                  </a:lnTo>
                  <a:lnTo>
                    <a:pt x="1003" y="29"/>
                  </a:lnTo>
                  <a:lnTo>
                    <a:pt x="1001" y="29"/>
                  </a:lnTo>
                  <a:lnTo>
                    <a:pt x="999" y="29"/>
                  </a:lnTo>
                  <a:lnTo>
                    <a:pt x="997" y="29"/>
                  </a:lnTo>
                  <a:lnTo>
                    <a:pt x="999" y="29"/>
                  </a:lnTo>
                  <a:lnTo>
                    <a:pt x="997" y="29"/>
                  </a:lnTo>
                  <a:lnTo>
                    <a:pt x="999" y="29"/>
                  </a:lnTo>
                  <a:lnTo>
                    <a:pt x="1001" y="29"/>
                  </a:lnTo>
                  <a:lnTo>
                    <a:pt x="1001" y="27"/>
                  </a:lnTo>
                  <a:lnTo>
                    <a:pt x="1003" y="27"/>
                  </a:lnTo>
                  <a:lnTo>
                    <a:pt x="1005" y="27"/>
                  </a:lnTo>
                  <a:lnTo>
                    <a:pt x="1007" y="25"/>
                  </a:lnTo>
                  <a:lnTo>
                    <a:pt x="1009" y="25"/>
                  </a:lnTo>
                  <a:lnTo>
                    <a:pt x="1010" y="25"/>
                  </a:lnTo>
                  <a:lnTo>
                    <a:pt x="1012" y="25"/>
                  </a:lnTo>
                  <a:lnTo>
                    <a:pt x="1010" y="25"/>
                  </a:lnTo>
                  <a:lnTo>
                    <a:pt x="1009" y="25"/>
                  </a:lnTo>
                  <a:lnTo>
                    <a:pt x="1007" y="25"/>
                  </a:lnTo>
                  <a:lnTo>
                    <a:pt x="1009" y="25"/>
                  </a:lnTo>
                  <a:lnTo>
                    <a:pt x="1010" y="25"/>
                  </a:lnTo>
                  <a:lnTo>
                    <a:pt x="1012" y="23"/>
                  </a:lnTo>
                  <a:lnTo>
                    <a:pt x="1014" y="23"/>
                  </a:lnTo>
                  <a:lnTo>
                    <a:pt x="1016" y="23"/>
                  </a:lnTo>
                  <a:lnTo>
                    <a:pt x="1018" y="21"/>
                  </a:lnTo>
                  <a:lnTo>
                    <a:pt x="1020" y="21"/>
                  </a:lnTo>
                  <a:lnTo>
                    <a:pt x="1022" y="21"/>
                  </a:lnTo>
                  <a:lnTo>
                    <a:pt x="1024" y="21"/>
                  </a:lnTo>
                  <a:lnTo>
                    <a:pt x="1026" y="21"/>
                  </a:lnTo>
                  <a:lnTo>
                    <a:pt x="1028" y="21"/>
                  </a:lnTo>
                  <a:lnTo>
                    <a:pt x="1030" y="19"/>
                  </a:lnTo>
                  <a:lnTo>
                    <a:pt x="1032" y="19"/>
                  </a:lnTo>
                  <a:lnTo>
                    <a:pt x="1033" y="19"/>
                  </a:lnTo>
                  <a:lnTo>
                    <a:pt x="1035" y="19"/>
                  </a:lnTo>
                  <a:lnTo>
                    <a:pt x="1037" y="19"/>
                  </a:lnTo>
                  <a:lnTo>
                    <a:pt x="1039" y="19"/>
                  </a:lnTo>
                  <a:lnTo>
                    <a:pt x="1037" y="19"/>
                  </a:lnTo>
                  <a:lnTo>
                    <a:pt x="1035" y="19"/>
                  </a:lnTo>
                  <a:lnTo>
                    <a:pt x="1033" y="19"/>
                  </a:lnTo>
                  <a:lnTo>
                    <a:pt x="1032" y="19"/>
                  </a:lnTo>
                  <a:lnTo>
                    <a:pt x="1032" y="21"/>
                  </a:lnTo>
                  <a:lnTo>
                    <a:pt x="1030" y="21"/>
                  </a:lnTo>
                  <a:lnTo>
                    <a:pt x="1032" y="21"/>
                  </a:lnTo>
                  <a:lnTo>
                    <a:pt x="1033" y="21"/>
                  </a:lnTo>
                  <a:lnTo>
                    <a:pt x="1035" y="21"/>
                  </a:lnTo>
                  <a:lnTo>
                    <a:pt x="1033" y="21"/>
                  </a:lnTo>
                  <a:lnTo>
                    <a:pt x="1035" y="21"/>
                  </a:lnTo>
                  <a:lnTo>
                    <a:pt x="1035" y="19"/>
                  </a:lnTo>
                  <a:lnTo>
                    <a:pt x="1037" y="19"/>
                  </a:lnTo>
                  <a:lnTo>
                    <a:pt x="1037" y="21"/>
                  </a:lnTo>
                  <a:lnTo>
                    <a:pt x="1039" y="21"/>
                  </a:lnTo>
                  <a:lnTo>
                    <a:pt x="1037" y="21"/>
                  </a:lnTo>
                  <a:lnTo>
                    <a:pt x="1035" y="21"/>
                  </a:lnTo>
                  <a:lnTo>
                    <a:pt x="1033" y="21"/>
                  </a:lnTo>
                  <a:lnTo>
                    <a:pt x="1032" y="21"/>
                  </a:lnTo>
                  <a:lnTo>
                    <a:pt x="1030" y="21"/>
                  </a:lnTo>
                  <a:lnTo>
                    <a:pt x="1030" y="23"/>
                  </a:lnTo>
                  <a:lnTo>
                    <a:pt x="1028" y="23"/>
                  </a:lnTo>
                  <a:lnTo>
                    <a:pt x="1026" y="23"/>
                  </a:lnTo>
                  <a:lnTo>
                    <a:pt x="1024" y="23"/>
                  </a:lnTo>
                  <a:lnTo>
                    <a:pt x="1026" y="23"/>
                  </a:lnTo>
                  <a:lnTo>
                    <a:pt x="1028" y="23"/>
                  </a:lnTo>
                  <a:lnTo>
                    <a:pt x="1030" y="23"/>
                  </a:lnTo>
                  <a:lnTo>
                    <a:pt x="1028" y="23"/>
                  </a:lnTo>
                  <a:lnTo>
                    <a:pt x="1026" y="23"/>
                  </a:lnTo>
                  <a:lnTo>
                    <a:pt x="1026" y="25"/>
                  </a:lnTo>
                  <a:lnTo>
                    <a:pt x="1026" y="23"/>
                  </a:lnTo>
                  <a:lnTo>
                    <a:pt x="1028" y="23"/>
                  </a:lnTo>
                  <a:lnTo>
                    <a:pt x="1030" y="23"/>
                  </a:lnTo>
                  <a:lnTo>
                    <a:pt x="1032" y="23"/>
                  </a:lnTo>
                  <a:lnTo>
                    <a:pt x="1030" y="23"/>
                  </a:lnTo>
                  <a:lnTo>
                    <a:pt x="1030" y="25"/>
                  </a:lnTo>
                  <a:lnTo>
                    <a:pt x="1028" y="25"/>
                  </a:lnTo>
                  <a:lnTo>
                    <a:pt x="1030" y="25"/>
                  </a:lnTo>
                  <a:lnTo>
                    <a:pt x="1032" y="25"/>
                  </a:lnTo>
                  <a:lnTo>
                    <a:pt x="1033" y="25"/>
                  </a:lnTo>
                  <a:lnTo>
                    <a:pt x="1032" y="25"/>
                  </a:lnTo>
                  <a:lnTo>
                    <a:pt x="1032" y="23"/>
                  </a:lnTo>
                  <a:lnTo>
                    <a:pt x="1033" y="23"/>
                  </a:lnTo>
                  <a:lnTo>
                    <a:pt x="1035" y="23"/>
                  </a:lnTo>
                  <a:lnTo>
                    <a:pt x="1037" y="23"/>
                  </a:lnTo>
                  <a:lnTo>
                    <a:pt x="1039" y="23"/>
                  </a:lnTo>
                  <a:lnTo>
                    <a:pt x="1041" y="23"/>
                  </a:lnTo>
                  <a:lnTo>
                    <a:pt x="1043" y="23"/>
                  </a:lnTo>
                  <a:lnTo>
                    <a:pt x="1045" y="23"/>
                  </a:lnTo>
                  <a:lnTo>
                    <a:pt x="1043" y="23"/>
                  </a:lnTo>
                  <a:lnTo>
                    <a:pt x="1043" y="21"/>
                  </a:lnTo>
                  <a:lnTo>
                    <a:pt x="1041" y="21"/>
                  </a:lnTo>
                  <a:lnTo>
                    <a:pt x="1043" y="21"/>
                  </a:lnTo>
                  <a:lnTo>
                    <a:pt x="1045" y="21"/>
                  </a:lnTo>
                  <a:lnTo>
                    <a:pt x="1047" y="21"/>
                  </a:lnTo>
                  <a:lnTo>
                    <a:pt x="1047" y="23"/>
                  </a:lnTo>
                  <a:lnTo>
                    <a:pt x="1049" y="23"/>
                  </a:lnTo>
                  <a:lnTo>
                    <a:pt x="1051" y="23"/>
                  </a:lnTo>
                  <a:lnTo>
                    <a:pt x="1053" y="23"/>
                  </a:lnTo>
                  <a:lnTo>
                    <a:pt x="1055" y="23"/>
                  </a:lnTo>
                  <a:lnTo>
                    <a:pt x="1057" y="23"/>
                  </a:lnTo>
                  <a:lnTo>
                    <a:pt x="1058" y="23"/>
                  </a:lnTo>
                  <a:lnTo>
                    <a:pt x="1058" y="21"/>
                  </a:lnTo>
                  <a:lnTo>
                    <a:pt x="1060" y="21"/>
                  </a:lnTo>
                  <a:lnTo>
                    <a:pt x="1060" y="23"/>
                  </a:lnTo>
                  <a:lnTo>
                    <a:pt x="1060" y="21"/>
                  </a:lnTo>
                  <a:lnTo>
                    <a:pt x="1062" y="21"/>
                  </a:lnTo>
                  <a:lnTo>
                    <a:pt x="1064" y="21"/>
                  </a:lnTo>
                  <a:lnTo>
                    <a:pt x="1066" y="21"/>
                  </a:lnTo>
                  <a:lnTo>
                    <a:pt x="1068" y="21"/>
                  </a:lnTo>
                  <a:lnTo>
                    <a:pt x="1070" y="21"/>
                  </a:lnTo>
                  <a:lnTo>
                    <a:pt x="1068" y="21"/>
                  </a:lnTo>
                  <a:lnTo>
                    <a:pt x="1066" y="21"/>
                  </a:lnTo>
                  <a:lnTo>
                    <a:pt x="1064" y="21"/>
                  </a:lnTo>
                  <a:lnTo>
                    <a:pt x="1062" y="21"/>
                  </a:lnTo>
                  <a:lnTo>
                    <a:pt x="1064" y="21"/>
                  </a:lnTo>
                  <a:lnTo>
                    <a:pt x="1066" y="21"/>
                  </a:lnTo>
                  <a:lnTo>
                    <a:pt x="1068" y="21"/>
                  </a:lnTo>
                  <a:lnTo>
                    <a:pt x="1070" y="21"/>
                  </a:lnTo>
                  <a:lnTo>
                    <a:pt x="1072" y="21"/>
                  </a:lnTo>
                  <a:lnTo>
                    <a:pt x="1074" y="21"/>
                  </a:lnTo>
                  <a:lnTo>
                    <a:pt x="1076" y="21"/>
                  </a:lnTo>
                  <a:lnTo>
                    <a:pt x="1078" y="21"/>
                  </a:lnTo>
                  <a:lnTo>
                    <a:pt x="1080" y="21"/>
                  </a:lnTo>
                  <a:lnTo>
                    <a:pt x="1081" y="21"/>
                  </a:lnTo>
                  <a:lnTo>
                    <a:pt x="1083" y="21"/>
                  </a:lnTo>
                  <a:lnTo>
                    <a:pt x="1085" y="19"/>
                  </a:lnTo>
                  <a:lnTo>
                    <a:pt x="1087" y="19"/>
                  </a:lnTo>
                  <a:lnTo>
                    <a:pt x="1089" y="19"/>
                  </a:lnTo>
                  <a:lnTo>
                    <a:pt x="1091" y="19"/>
                  </a:lnTo>
                  <a:lnTo>
                    <a:pt x="1093" y="19"/>
                  </a:lnTo>
                  <a:lnTo>
                    <a:pt x="1095" y="19"/>
                  </a:lnTo>
                  <a:lnTo>
                    <a:pt x="1095" y="17"/>
                  </a:lnTo>
                  <a:lnTo>
                    <a:pt x="1097" y="17"/>
                  </a:lnTo>
                  <a:lnTo>
                    <a:pt x="1099" y="17"/>
                  </a:lnTo>
                  <a:lnTo>
                    <a:pt x="1101" y="17"/>
                  </a:lnTo>
                  <a:lnTo>
                    <a:pt x="1103" y="17"/>
                  </a:lnTo>
                  <a:lnTo>
                    <a:pt x="1105" y="15"/>
                  </a:lnTo>
                  <a:lnTo>
                    <a:pt x="1106" y="15"/>
                  </a:lnTo>
                  <a:lnTo>
                    <a:pt x="1108" y="15"/>
                  </a:lnTo>
                  <a:lnTo>
                    <a:pt x="1108" y="14"/>
                  </a:lnTo>
                  <a:lnTo>
                    <a:pt x="1110" y="14"/>
                  </a:lnTo>
                  <a:lnTo>
                    <a:pt x="1114" y="14"/>
                  </a:lnTo>
                  <a:lnTo>
                    <a:pt x="1114" y="12"/>
                  </a:lnTo>
                  <a:lnTo>
                    <a:pt x="1116" y="12"/>
                  </a:lnTo>
                  <a:lnTo>
                    <a:pt x="1118" y="12"/>
                  </a:lnTo>
                  <a:lnTo>
                    <a:pt x="1118" y="10"/>
                  </a:lnTo>
                  <a:lnTo>
                    <a:pt x="1120" y="10"/>
                  </a:lnTo>
                  <a:lnTo>
                    <a:pt x="1122" y="10"/>
                  </a:lnTo>
                  <a:lnTo>
                    <a:pt x="1120" y="10"/>
                  </a:lnTo>
                  <a:lnTo>
                    <a:pt x="1120" y="12"/>
                  </a:lnTo>
                  <a:lnTo>
                    <a:pt x="1122" y="12"/>
                  </a:lnTo>
                  <a:lnTo>
                    <a:pt x="1120" y="12"/>
                  </a:lnTo>
                  <a:lnTo>
                    <a:pt x="1122" y="12"/>
                  </a:lnTo>
                  <a:lnTo>
                    <a:pt x="1122" y="10"/>
                  </a:lnTo>
                  <a:lnTo>
                    <a:pt x="1122" y="12"/>
                  </a:lnTo>
                  <a:lnTo>
                    <a:pt x="1122" y="10"/>
                  </a:lnTo>
                  <a:lnTo>
                    <a:pt x="1124" y="10"/>
                  </a:lnTo>
                  <a:lnTo>
                    <a:pt x="1126" y="10"/>
                  </a:lnTo>
                  <a:lnTo>
                    <a:pt x="1126" y="12"/>
                  </a:lnTo>
                  <a:lnTo>
                    <a:pt x="1126" y="10"/>
                  </a:lnTo>
                  <a:lnTo>
                    <a:pt x="1128" y="10"/>
                  </a:lnTo>
                  <a:lnTo>
                    <a:pt x="1130" y="10"/>
                  </a:lnTo>
                  <a:lnTo>
                    <a:pt x="1128" y="10"/>
                  </a:lnTo>
                  <a:lnTo>
                    <a:pt x="1126" y="10"/>
                  </a:lnTo>
                  <a:lnTo>
                    <a:pt x="1124" y="10"/>
                  </a:lnTo>
                  <a:lnTo>
                    <a:pt x="1122" y="10"/>
                  </a:lnTo>
                  <a:lnTo>
                    <a:pt x="1126" y="8"/>
                  </a:lnTo>
                  <a:lnTo>
                    <a:pt x="1128" y="6"/>
                  </a:lnTo>
                  <a:lnTo>
                    <a:pt x="1130" y="6"/>
                  </a:lnTo>
                  <a:lnTo>
                    <a:pt x="1131" y="6"/>
                  </a:lnTo>
                  <a:lnTo>
                    <a:pt x="1133" y="6"/>
                  </a:lnTo>
                  <a:lnTo>
                    <a:pt x="1131" y="6"/>
                  </a:lnTo>
                  <a:lnTo>
                    <a:pt x="1133" y="6"/>
                  </a:lnTo>
                  <a:lnTo>
                    <a:pt x="1131" y="6"/>
                  </a:lnTo>
                  <a:lnTo>
                    <a:pt x="1131" y="4"/>
                  </a:lnTo>
                  <a:lnTo>
                    <a:pt x="1133" y="4"/>
                  </a:lnTo>
                  <a:lnTo>
                    <a:pt x="1135" y="4"/>
                  </a:lnTo>
                  <a:lnTo>
                    <a:pt x="1137" y="4"/>
                  </a:lnTo>
                  <a:lnTo>
                    <a:pt x="1137" y="2"/>
                  </a:lnTo>
                  <a:lnTo>
                    <a:pt x="1139" y="2"/>
                  </a:lnTo>
                  <a:lnTo>
                    <a:pt x="1137" y="4"/>
                  </a:lnTo>
                  <a:lnTo>
                    <a:pt x="1139" y="4"/>
                  </a:lnTo>
                  <a:lnTo>
                    <a:pt x="1139" y="2"/>
                  </a:lnTo>
                  <a:lnTo>
                    <a:pt x="1141" y="2"/>
                  </a:lnTo>
                  <a:lnTo>
                    <a:pt x="1143" y="2"/>
                  </a:lnTo>
                  <a:lnTo>
                    <a:pt x="1145" y="2"/>
                  </a:lnTo>
                  <a:lnTo>
                    <a:pt x="1147" y="2"/>
                  </a:lnTo>
                  <a:lnTo>
                    <a:pt x="1147" y="0"/>
                  </a:lnTo>
                  <a:lnTo>
                    <a:pt x="1149" y="0"/>
                  </a:lnTo>
                  <a:lnTo>
                    <a:pt x="1151" y="0"/>
                  </a:lnTo>
                  <a:lnTo>
                    <a:pt x="1151" y="2"/>
                  </a:lnTo>
                  <a:lnTo>
                    <a:pt x="1153" y="2"/>
                  </a:lnTo>
                  <a:lnTo>
                    <a:pt x="1151" y="2"/>
                  </a:lnTo>
                  <a:lnTo>
                    <a:pt x="1151" y="0"/>
                  </a:lnTo>
                  <a:lnTo>
                    <a:pt x="1149" y="0"/>
                  </a:lnTo>
                  <a:lnTo>
                    <a:pt x="1147" y="2"/>
                  </a:lnTo>
                  <a:lnTo>
                    <a:pt x="1145" y="2"/>
                  </a:lnTo>
                  <a:lnTo>
                    <a:pt x="1143" y="2"/>
                  </a:lnTo>
                  <a:lnTo>
                    <a:pt x="1141" y="2"/>
                  </a:lnTo>
                  <a:lnTo>
                    <a:pt x="1143" y="2"/>
                  </a:lnTo>
                  <a:lnTo>
                    <a:pt x="1141" y="2"/>
                  </a:lnTo>
                  <a:lnTo>
                    <a:pt x="1143" y="2"/>
                  </a:lnTo>
                  <a:lnTo>
                    <a:pt x="1143" y="4"/>
                  </a:lnTo>
                  <a:lnTo>
                    <a:pt x="1145" y="4"/>
                  </a:lnTo>
                  <a:lnTo>
                    <a:pt x="1147" y="4"/>
                  </a:lnTo>
                  <a:lnTo>
                    <a:pt x="1149" y="4"/>
                  </a:lnTo>
                  <a:lnTo>
                    <a:pt x="1149" y="6"/>
                  </a:lnTo>
                  <a:lnTo>
                    <a:pt x="1147" y="6"/>
                  </a:lnTo>
                  <a:lnTo>
                    <a:pt x="1149" y="6"/>
                  </a:lnTo>
                  <a:lnTo>
                    <a:pt x="1151" y="6"/>
                  </a:lnTo>
                  <a:lnTo>
                    <a:pt x="1153" y="6"/>
                  </a:lnTo>
                  <a:lnTo>
                    <a:pt x="1154" y="6"/>
                  </a:lnTo>
                  <a:lnTo>
                    <a:pt x="1156" y="6"/>
                  </a:lnTo>
                  <a:lnTo>
                    <a:pt x="1154" y="6"/>
                  </a:lnTo>
                  <a:lnTo>
                    <a:pt x="1156" y="6"/>
                  </a:lnTo>
                  <a:lnTo>
                    <a:pt x="1154" y="6"/>
                  </a:lnTo>
                  <a:lnTo>
                    <a:pt x="1156" y="6"/>
                  </a:lnTo>
                  <a:lnTo>
                    <a:pt x="1158" y="6"/>
                  </a:lnTo>
                  <a:lnTo>
                    <a:pt x="1160" y="6"/>
                  </a:lnTo>
                  <a:lnTo>
                    <a:pt x="1158" y="6"/>
                  </a:lnTo>
                  <a:lnTo>
                    <a:pt x="1158" y="8"/>
                  </a:lnTo>
                  <a:lnTo>
                    <a:pt x="1158" y="6"/>
                  </a:lnTo>
                  <a:lnTo>
                    <a:pt x="1160" y="6"/>
                  </a:lnTo>
                  <a:lnTo>
                    <a:pt x="1162" y="8"/>
                  </a:lnTo>
                  <a:lnTo>
                    <a:pt x="1160" y="8"/>
                  </a:lnTo>
                  <a:lnTo>
                    <a:pt x="1158" y="8"/>
                  </a:lnTo>
                  <a:lnTo>
                    <a:pt x="1158" y="10"/>
                  </a:lnTo>
                  <a:lnTo>
                    <a:pt x="1158" y="8"/>
                  </a:lnTo>
                  <a:lnTo>
                    <a:pt x="1160" y="8"/>
                  </a:lnTo>
                  <a:lnTo>
                    <a:pt x="1160" y="10"/>
                  </a:lnTo>
                  <a:lnTo>
                    <a:pt x="1160" y="8"/>
                  </a:lnTo>
                  <a:lnTo>
                    <a:pt x="1162" y="8"/>
                  </a:lnTo>
                  <a:lnTo>
                    <a:pt x="1164" y="8"/>
                  </a:lnTo>
                  <a:lnTo>
                    <a:pt x="1166" y="8"/>
                  </a:lnTo>
                  <a:lnTo>
                    <a:pt x="1168" y="8"/>
                  </a:lnTo>
                  <a:lnTo>
                    <a:pt x="1166" y="8"/>
                  </a:lnTo>
                  <a:lnTo>
                    <a:pt x="1168" y="8"/>
                  </a:lnTo>
                  <a:lnTo>
                    <a:pt x="1170" y="8"/>
                  </a:lnTo>
                  <a:lnTo>
                    <a:pt x="1172" y="8"/>
                  </a:lnTo>
                  <a:lnTo>
                    <a:pt x="1170" y="8"/>
                  </a:lnTo>
                  <a:lnTo>
                    <a:pt x="1172" y="8"/>
                  </a:lnTo>
                  <a:lnTo>
                    <a:pt x="1174" y="8"/>
                  </a:lnTo>
                  <a:lnTo>
                    <a:pt x="1176" y="8"/>
                  </a:lnTo>
                  <a:lnTo>
                    <a:pt x="1178" y="8"/>
                  </a:lnTo>
                  <a:lnTo>
                    <a:pt x="1179" y="8"/>
                  </a:lnTo>
                  <a:lnTo>
                    <a:pt x="1179" y="10"/>
                  </a:lnTo>
                  <a:lnTo>
                    <a:pt x="1179" y="12"/>
                  </a:lnTo>
                  <a:lnTo>
                    <a:pt x="1181" y="12"/>
                  </a:lnTo>
                  <a:lnTo>
                    <a:pt x="1179" y="12"/>
                  </a:lnTo>
                  <a:lnTo>
                    <a:pt x="1178" y="12"/>
                  </a:lnTo>
                  <a:lnTo>
                    <a:pt x="1178" y="14"/>
                  </a:lnTo>
                  <a:lnTo>
                    <a:pt x="1176" y="14"/>
                  </a:lnTo>
                  <a:lnTo>
                    <a:pt x="1174" y="14"/>
                  </a:lnTo>
                  <a:lnTo>
                    <a:pt x="1172" y="14"/>
                  </a:lnTo>
                  <a:lnTo>
                    <a:pt x="1172" y="15"/>
                  </a:lnTo>
                  <a:lnTo>
                    <a:pt x="1170" y="15"/>
                  </a:lnTo>
                  <a:lnTo>
                    <a:pt x="1168" y="15"/>
                  </a:lnTo>
                  <a:lnTo>
                    <a:pt x="1166" y="15"/>
                  </a:lnTo>
                  <a:lnTo>
                    <a:pt x="1164" y="15"/>
                  </a:lnTo>
                  <a:lnTo>
                    <a:pt x="1162" y="15"/>
                  </a:lnTo>
                  <a:lnTo>
                    <a:pt x="1160" y="15"/>
                  </a:lnTo>
                  <a:lnTo>
                    <a:pt x="1158" y="15"/>
                  </a:lnTo>
                  <a:lnTo>
                    <a:pt x="1156" y="15"/>
                  </a:lnTo>
                  <a:lnTo>
                    <a:pt x="1156" y="17"/>
                  </a:lnTo>
                  <a:lnTo>
                    <a:pt x="1158" y="17"/>
                  </a:lnTo>
                  <a:lnTo>
                    <a:pt x="1160" y="17"/>
                  </a:lnTo>
                  <a:lnTo>
                    <a:pt x="1158" y="17"/>
                  </a:lnTo>
                  <a:lnTo>
                    <a:pt x="1156" y="17"/>
                  </a:lnTo>
                  <a:lnTo>
                    <a:pt x="1154" y="17"/>
                  </a:lnTo>
                  <a:lnTo>
                    <a:pt x="1153" y="17"/>
                  </a:lnTo>
                  <a:lnTo>
                    <a:pt x="1154" y="17"/>
                  </a:lnTo>
                  <a:lnTo>
                    <a:pt x="1156" y="17"/>
                  </a:lnTo>
                  <a:lnTo>
                    <a:pt x="1158" y="17"/>
                  </a:lnTo>
                  <a:lnTo>
                    <a:pt x="1156" y="17"/>
                  </a:lnTo>
                  <a:lnTo>
                    <a:pt x="1154" y="17"/>
                  </a:lnTo>
                  <a:lnTo>
                    <a:pt x="1156" y="17"/>
                  </a:lnTo>
                  <a:lnTo>
                    <a:pt x="1156" y="19"/>
                  </a:lnTo>
                  <a:lnTo>
                    <a:pt x="1158" y="19"/>
                  </a:lnTo>
                  <a:lnTo>
                    <a:pt x="1156" y="19"/>
                  </a:lnTo>
                  <a:lnTo>
                    <a:pt x="1158" y="19"/>
                  </a:lnTo>
                  <a:lnTo>
                    <a:pt x="1156" y="19"/>
                  </a:lnTo>
                  <a:lnTo>
                    <a:pt x="1158" y="19"/>
                  </a:lnTo>
                  <a:lnTo>
                    <a:pt x="1158" y="17"/>
                  </a:lnTo>
                  <a:lnTo>
                    <a:pt x="1158" y="19"/>
                  </a:lnTo>
                  <a:lnTo>
                    <a:pt x="1158" y="17"/>
                  </a:lnTo>
                  <a:lnTo>
                    <a:pt x="1158" y="19"/>
                  </a:lnTo>
                  <a:lnTo>
                    <a:pt x="1160" y="19"/>
                  </a:lnTo>
                  <a:lnTo>
                    <a:pt x="1158" y="19"/>
                  </a:lnTo>
                  <a:lnTo>
                    <a:pt x="1160" y="19"/>
                  </a:lnTo>
                  <a:lnTo>
                    <a:pt x="1158" y="19"/>
                  </a:lnTo>
                  <a:lnTo>
                    <a:pt x="1156" y="19"/>
                  </a:lnTo>
                  <a:lnTo>
                    <a:pt x="1154" y="19"/>
                  </a:lnTo>
                  <a:lnTo>
                    <a:pt x="1154" y="21"/>
                  </a:lnTo>
                  <a:lnTo>
                    <a:pt x="1156" y="21"/>
                  </a:lnTo>
                  <a:lnTo>
                    <a:pt x="1156" y="19"/>
                  </a:lnTo>
                  <a:lnTo>
                    <a:pt x="1154" y="19"/>
                  </a:lnTo>
                  <a:lnTo>
                    <a:pt x="1156" y="19"/>
                  </a:lnTo>
                  <a:lnTo>
                    <a:pt x="1158" y="19"/>
                  </a:lnTo>
                  <a:lnTo>
                    <a:pt x="1160" y="19"/>
                  </a:lnTo>
                  <a:lnTo>
                    <a:pt x="1162" y="19"/>
                  </a:lnTo>
                  <a:lnTo>
                    <a:pt x="1160" y="19"/>
                  </a:lnTo>
                  <a:lnTo>
                    <a:pt x="1162" y="19"/>
                  </a:lnTo>
                  <a:lnTo>
                    <a:pt x="1160" y="19"/>
                  </a:lnTo>
                  <a:lnTo>
                    <a:pt x="1158" y="19"/>
                  </a:lnTo>
                  <a:lnTo>
                    <a:pt x="1158" y="21"/>
                  </a:lnTo>
                  <a:lnTo>
                    <a:pt x="1156" y="21"/>
                  </a:lnTo>
                  <a:lnTo>
                    <a:pt x="1154" y="21"/>
                  </a:lnTo>
                  <a:lnTo>
                    <a:pt x="1153" y="21"/>
                  </a:lnTo>
                  <a:lnTo>
                    <a:pt x="1154" y="21"/>
                  </a:lnTo>
                  <a:lnTo>
                    <a:pt x="1153" y="21"/>
                  </a:lnTo>
                  <a:lnTo>
                    <a:pt x="1154" y="21"/>
                  </a:lnTo>
                  <a:lnTo>
                    <a:pt x="1156" y="21"/>
                  </a:lnTo>
                  <a:lnTo>
                    <a:pt x="1158" y="21"/>
                  </a:lnTo>
                  <a:lnTo>
                    <a:pt x="1160" y="21"/>
                  </a:lnTo>
                  <a:lnTo>
                    <a:pt x="1158" y="21"/>
                  </a:lnTo>
                  <a:lnTo>
                    <a:pt x="1158" y="23"/>
                  </a:lnTo>
                  <a:lnTo>
                    <a:pt x="1160" y="23"/>
                  </a:lnTo>
                  <a:lnTo>
                    <a:pt x="1158" y="23"/>
                  </a:lnTo>
                  <a:lnTo>
                    <a:pt x="1156" y="23"/>
                  </a:lnTo>
                  <a:lnTo>
                    <a:pt x="1158" y="23"/>
                  </a:lnTo>
                  <a:lnTo>
                    <a:pt x="1160" y="23"/>
                  </a:lnTo>
                  <a:lnTo>
                    <a:pt x="1162" y="23"/>
                  </a:lnTo>
                  <a:lnTo>
                    <a:pt x="1160" y="23"/>
                  </a:lnTo>
                  <a:lnTo>
                    <a:pt x="1160" y="21"/>
                  </a:lnTo>
                  <a:lnTo>
                    <a:pt x="1162" y="21"/>
                  </a:lnTo>
                  <a:lnTo>
                    <a:pt x="1164" y="21"/>
                  </a:lnTo>
                  <a:lnTo>
                    <a:pt x="1166" y="21"/>
                  </a:lnTo>
                  <a:lnTo>
                    <a:pt x="1168" y="21"/>
                  </a:lnTo>
                  <a:lnTo>
                    <a:pt x="1170" y="21"/>
                  </a:lnTo>
                  <a:lnTo>
                    <a:pt x="1172" y="21"/>
                  </a:lnTo>
                  <a:lnTo>
                    <a:pt x="1170" y="21"/>
                  </a:lnTo>
                  <a:lnTo>
                    <a:pt x="1172" y="21"/>
                  </a:lnTo>
                  <a:lnTo>
                    <a:pt x="1174" y="21"/>
                  </a:lnTo>
                  <a:lnTo>
                    <a:pt x="1176" y="21"/>
                  </a:lnTo>
                  <a:lnTo>
                    <a:pt x="1176" y="19"/>
                  </a:lnTo>
                  <a:lnTo>
                    <a:pt x="1178" y="19"/>
                  </a:lnTo>
                  <a:lnTo>
                    <a:pt x="1178" y="21"/>
                  </a:lnTo>
                  <a:lnTo>
                    <a:pt x="1179" y="21"/>
                  </a:lnTo>
                  <a:lnTo>
                    <a:pt x="1181" y="21"/>
                  </a:lnTo>
                  <a:lnTo>
                    <a:pt x="1181" y="23"/>
                  </a:lnTo>
                  <a:lnTo>
                    <a:pt x="1183" y="23"/>
                  </a:lnTo>
                  <a:lnTo>
                    <a:pt x="1183" y="21"/>
                  </a:lnTo>
                  <a:lnTo>
                    <a:pt x="1185" y="21"/>
                  </a:lnTo>
                  <a:lnTo>
                    <a:pt x="1187" y="21"/>
                  </a:lnTo>
                  <a:lnTo>
                    <a:pt x="1185" y="21"/>
                  </a:lnTo>
                  <a:lnTo>
                    <a:pt x="1185" y="19"/>
                  </a:lnTo>
                  <a:lnTo>
                    <a:pt x="1183" y="19"/>
                  </a:lnTo>
                  <a:lnTo>
                    <a:pt x="1183" y="21"/>
                  </a:lnTo>
                  <a:lnTo>
                    <a:pt x="1181" y="21"/>
                  </a:lnTo>
                  <a:lnTo>
                    <a:pt x="1181" y="19"/>
                  </a:lnTo>
                  <a:lnTo>
                    <a:pt x="1179" y="21"/>
                  </a:lnTo>
                  <a:lnTo>
                    <a:pt x="1179" y="19"/>
                  </a:lnTo>
                  <a:lnTo>
                    <a:pt x="1179" y="21"/>
                  </a:lnTo>
                  <a:lnTo>
                    <a:pt x="1179" y="19"/>
                  </a:lnTo>
                  <a:lnTo>
                    <a:pt x="1179" y="21"/>
                  </a:lnTo>
                  <a:lnTo>
                    <a:pt x="1178" y="21"/>
                  </a:lnTo>
                  <a:lnTo>
                    <a:pt x="1178" y="19"/>
                  </a:lnTo>
                  <a:lnTo>
                    <a:pt x="1179" y="19"/>
                  </a:lnTo>
                  <a:lnTo>
                    <a:pt x="1178" y="19"/>
                  </a:lnTo>
                  <a:lnTo>
                    <a:pt x="1179" y="19"/>
                  </a:lnTo>
                  <a:lnTo>
                    <a:pt x="1178" y="19"/>
                  </a:lnTo>
                  <a:lnTo>
                    <a:pt x="1179" y="19"/>
                  </a:lnTo>
                  <a:lnTo>
                    <a:pt x="1179" y="17"/>
                  </a:lnTo>
                  <a:lnTo>
                    <a:pt x="1181" y="17"/>
                  </a:lnTo>
                  <a:lnTo>
                    <a:pt x="1181" y="15"/>
                  </a:lnTo>
                  <a:lnTo>
                    <a:pt x="1183" y="15"/>
                  </a:lnTo>
                  <a:lnTo>
                    <a:pt x="1185" y="15"/>
                  </a:lnTo>
                  <a:lnTo>
                    <a:pt x="1187" y="14"/>
                  </a:lnTo>
                  <a:lnTo>
                    <a:pt x="1189" y="14"/>
                  </a:lnTo>
                  <a:lnTo>
                    <a:pt x="1189" y="15"/>
                  </a:lnTo>
                  <a:lnTo>
                    <a:pt x="1191" y="15"/>
                  </a:lnTo>
                  <a:lnTo>
                    <a:pt x="1193" y="15"/>
                  </a:lnTo>
                  <a:lnTo>
                    <a:pt x="1193" y="14"/>
                  </a:lnTo>
                  <a:lnTo>
                    <a:pt x="1191" y="14"/>
                  </a:lnTo>
                  <a:lnTo>
                    <a:pt x="1191" y="12"/>
                  </a:lnTo>
                  <a:lnTo>
                    <a:pt x="1189" y="12"/>
                  </a:lnTo>
                  <a:lnTo>
                    <a:pt x="1191" y="12"/>
                  </a:lnTo>
                  <a:lnTo>
                    <a:pt x="1193" y="12"/>
                  </a:lnTo>
                  <a:lnTo>
                    <a:pt x="1195" y="12"/>
                  </a:lnTo>
                  <a:lnTo>
                    <a:pt x="1195" y="10"/>
                  </a:lnTo>
                  <a:lnTo>
                    <a:pt x="1195" y="12"/>
                  </a:lnTo>
                  <a:lnTo>
                    <a:pt x="1197" y="12"/>
                  </a:lnTo>
                  <a:lnTo>
                    <a:pt x="1199" y="12"/>
                  </a:lnTo>
                  <a:lnTo>
                    <a:pt x="1199" y="10"/>
                  </a:lnTo>
                  <a:lnTo>
                    <a:pt x="1197" y="10"/>
                  </a:lnTo>
                  <a:lnTo>
                    <a:pt x="1199" y="10"/>
                  </a:lnTo>
                  <a:lnTo>
                    <a:pt x="1201" y="10"/>
                  </a:lnTo>
                  <a:lnTo>
                    <a:pt x="1201" y="12"/>
                  </a:lnTo>
                  <a:lnTo>
                    <a:pt x="1199" y="12"/>
                  </a:lnTo>
                  <a:lnTo>
                    <a:pt x="1199" y="14"/>
                  </a:lnTo>
                  <a:lnTo>
                    <a:pt x="1201" y="14"/>
                  </a:lnTo>
                  <a:lnTo>
                    <a:pt x="1201" y="12"/>
                  </a:lnTo>
                  <a:lnTo>
                    <a:pt x="1201" y="14"/>
                  </a:lnTo>
                  <a:lnTo>
                    <a:pt x="1202" y="14"/>
                  </a:lnTo>
                  <a:lnTo>
                    <a:pt x="1202" y="12"/>
                  </a:lnTo>
                  <a:lnTo>
                    <a:pt x="1201" y="12"/>
                  </a:lnTo>
                  <a:lnTo>
                    <a:pt x="1202" y="12"/>
                  </a:lnTo>
                  <a:lnTo>
                    <a:pt x="1202" y="10"/>
                  </a:lnTo>
                  <a:lnTo>
                    <a:pt x="1202" y="12"/>
                  </a:lnTo>
                  <a:lnTo>
                    <a:pt x="1204" y="12"/>
                  </a:lnTo>
                  <a:lnTo>
                    <a:pt x="1206" y="12"/>
                  </a:lnTo>
                  <a:lnTo>
                    <a:pt x="1204" y="12"/>
                  </a:lnTo>
                  <a:lnTo>
                    <a:pt x="1206" y="12"/>
                  </a:lnTo>
                  <a:lnTo>
                    <a:pt x="1208" y="12"/>
                  </a:lnTo>
                  <a:lnTo>
                    <a:pt x="1206" y="12"/>
                  </a:lnTo>
                  <a:lnTo>
                    <a:pt x="1204" y="12"/>
                  </a:lnTo>
                  <a:lnTo>
                    <a:pt x="1206" y="12"/>
                  </a:lnTo>
                  <a:lnTo>
                    <a:pt x="1208" y="12"/>
                  </a:lnTo>
                  <a:lnTo>
                    <a:pt x="1210" y="12"/>
                  </a:lnTo>
                  <a:lnTo>
                    <a:pt x="1210" y="14"/>
                  </a:lnTo>
                  <a:lnTo>
                    <a:pt x="1212" y="14"/>
                  </a:lnTo>
                  <a:lnTo>
                    <a:pt x="1214" y="14"/>
                  </a:lnTo>
                  <a:lnTo>
                    <a:pt x="1216" y="14"/>
                  </a:lnTo>
                  <a:lnTo>
                    <a:pt x="1214" y="14"/>
                  </a:lnTo>
                  <a:lnTo>
                    <a:pt x="1214" y="15"/>
                  </a:lnTo>
                  <a:lnTo>
                    <a:pt x="1216" y="15"/>
                  </a:lnTo>
                  <a:lnTo>
                    <a:pt x="1214" y="15"/>
                  </a:lnTo>
                  <a:lnTo>
                    <a:pt x="1214" y="17"/>
                  </a:lnTo>
                  <a:lnTo>
                    <a:pt x="1212" y="17"/>
                  </a:lnTo>
                  <a:lnTo>
                    <a:pt x="1210" y="17"/>
                  </a:lnTo>
                  <a:lnTo>
                    <a:pt x="1210" y="19"/>
                  </a:lnTo>
                  <a:lnTo>
                    <a:pt x="1208" y="19"/>
                  </a:lnTo>
                  <a:lnTo>
                    <a:pt x="1206" y="19"/>
                  </a:lnTo>
                  <a:lnTo>
                    <a:pt x="1208" y="19"/>
                  </a:lnTo>
                  <a:lnTo>
                    <a:pt x="1210" y="19"/>
                  </a:lnTo>
                  <a:lnTo>
                    <a:pt x="1208" y="19"/>
                  </a:lnTo>
                  <a:lnTo>
                    <a:pt x="1210" y="19"/>
                  </a:lnTo>
                  <a:lnTo>
                    <a:pt x="1212" y="19"/>
                  </a:lnTo>
                  <a:lnTo>
                    <a:pt x="1212" y="21"/>
                  </a:lnTo>
                  <a:lnTo>
                    <a:pt x="1214" y="21"/>
                  </a:lnTo>
                  <a:lnTo>
                    <a:pt x="1212" y="21"/>
                  </a:lnTo>
                  <a:lnTo>
                    <a:pt x="1214" y="21"/>
                  </a:lnTo>
                  <a:lnTo>
                    <a:pt x="1216" y="21"/>
                  </a:lnTo>
                  <a:lnTo>
                    <a:pt x="1218" y="21"/>
                  </a:lnTo>
                  <a:lnTo>
                    <a:pt x="1220" y="21"/>
                  </a:lnTo>
                  <a:lnTo>
                    <a:pt x="1222" y="21"/>
                  </a:lnTo>
                  <a:lnTo>
                    <a:pt x="1224" y="21"/>
                  </a:lnTo>
                  <a:lnTo>
                    <a:pt x="1226" y="21"/>
                  </a:lnTo>
                  <a:lnTo>
                    <a:pt x="1226" y="23"/>
                  </a:lnTo>
                  <a:lnTo>
                    <a:pt x="1227" y="23"/>
                  </a:lnTo>
                  <a:lnTo>
                    <a:pt x="1229" y="23"/>
                  </a:lnTo>
                  <a:lnTo>
                    <a:pt x="1231" y="23"/>
                  </a:lnTo>
                  <a:lnTo>
                    <a:pt x="1231" y="21"/>
                  </a:lnTo>
                  <a:lnTo>
                    <a:pt x="1233" y="21"/>
                  </a:lnTo>
                  <a:lnTo>
                    <a:pt x="1235" y="21"/>
                  </a:lnTo>
                  <a:lnTo>
                    <a:pt x="1237" y="21"/>
                  </a:lnTo>
                  <a:lnTo>
                    <a:pt x="1237" y="19"/>
                  </a:lnTo>
                  <a:lnTo>
                    <a:pt x="1239" y="19"/>
                  </a:lnTo>
                  <a:lnTo>
                    <a:pt x="1237" y="19"/>
                  </a:lnTo>
                  <a:lnTo>
                    <a:pt x="1239" y="19"/>
                  </a:lnTo>
                  <a:lnTo>
                    <a:pt x="1241" y="19"/>
                  </a:lnTo>
                  <a:lnTo>
                    <a:pt x="1243" y="19"/>
                  </a:lnTo>
                  <a:lnTo>
                    <a:pt x="1245" y="19"/>
                  </a:lnTo>
                  <a:lnTo>
                    <a:pt x="1247" y="19"/>
                  </a:lnTo>
                  <a:lnTo>
                    <a:pt x="1250" y="19"/>
                  </a:lnTo>
                  <a:lnTo>
                    <a:pt x="1252" y="19"/>
                  </a:lnTo>
                  <a:lnTo>
                    <a:pt x="1254" y="19"/>
                  </a:lnTo>
                  <a:lnTo>
                    <a:pt x="1256" y="19"/>
                  </a:lnTo>
                  <a:lnTo>
                    <a:pt x="1258" y="19"/>
                  </a:lnTo>
                  <a:lnTo>
                    <a:pt x="1260" y="19"/>
                  </a:lnTo>
                  <a:lnTo>
                    <a:pt x="1262" y="17"/>
                  </a:lnTo>
                  <a:lnTo>
                    <a:pt x="1264" y="17"/>
                  </a:lnTo>
                  <a:lnTo>
                    <a:pt x="1266" y="17"/>
                  </a:lnTo>
                  <a:lnTo>
                    <a:pt x="1268" y="17"/>
                  </a:lnTo>
                  <a:lnTo>
                    <a:pt x="1270" y="17"/>
                  </a:lnTo>
                  <a:lnTo>
                    <a:pt x="1270" y="19"/>
                  </a:lnTo>
                  <a:lnTo>
                    <a:pt x="1272" y="19"/>
                  </a:lnTo>
                  <a:lnTo>
                    <a:pt x="1272" y="17"/>
                  </a:lnTo>
                  <a:lnTo>
                    <a:pt x="1274" y="17"/>
                  </a:lnTo>
                  <a:lnTo>
                    <a:pt x="1274" y="19"/>
                  </a:lnTo>
                  <a:lnTo>
                    <a:pt x="1275" y="19"/>
                  </a:lnTo>
                  <a:lnTo>
                    <a:pt x="1275" y="17"/>
                  </a:lnTo>
                  <a:lnTo>
                    <a:pt x="1277" y="19"/>
                  </a:lnTo>
                  <a:lnTo>
                    <a:pt x="1279" y="19"/>
                  </a:lnTo>
                  <a:lnTo>
                    <a:pt x="1281" y="19"/>
                  </a:lnTo>
                  <a:lnTo>
                    <a:pt x="1283" y="19"/>
                  </a:lnTo>
                  <a:lnTo>
                    <a:pt x="1285" y="19"/>
                  </a:lnTo>
                  <a:lnTo>
                    <a:pt x="1285" y="21"/>
                  </a:lnTo>
                  <a:lnTo>
                    <a:pt x="1285" y="23"/>
                  </a:lnTo>
                  <a:lnTo>
                    <a:pt x="1285" y="21"/>
                  </a:lnTo>
                  <a:lnTo>
                    <a:pt x="1287" y="21"/>
                  </a:lnTo>
                  <a:lnTo>
                    <a:pt x="1289" y="21"/>
                  </a:lnTo>
                  <a:lnTo>
                    <a:pt x="1289" y="19"/>
                  </a:lnTo>
                  <a:lnTo>
                    <a:pt x="1287" y="19"/>
                  </a:lnTo>
                  <a:lnTo>
                    <a:pt x="1285" y="19"/>
                  </a:lnTo>
                  <a:lnTo>
                    <a:pt x="1287" y="19"/>
                  </a:lnTo>
                  <a:lnTo>
                    <a:pt x="1289" y="19"/>
                  </a:lnTo>
                  <a:lnTo>
                    <a:pt x="1291" y="19"/>
                  </a:lnTo>
                  <a:lnTo>
                    <a:pt x="1293" y="19"/>
                  </a:lnTo>
                  <a:lnTo>
                    <a:pt x="1295" y="19"/>
                  </a:lnTo>
                  <a:lnTo>
                    <a:pt x="1297" y="19"/>
                  </a:lnTo>
                  <a:lnTo>
                    <a:pt x="1298" y="19"/>
                  </a:lnTo>
                  <a:lnTo>
                    <a:pt x="1300" y="19"/>
                  </a:lnTo>
                  <a:lnTo>
                    <a:pt x="1300" y="21"/>
                  </a:lnTo>
                  <a:lnTo>
                    <a:pt x="1302" y="21"/>
                  </a:lnTo>
                  <a:lnTo>
                    <a:pt x="1304" y="21"/>
                  </a:lnTo>
                  <a:lnTo>
                    <a:pt x="1302" y="21"/>
                  </a:lnTo>
                  <a:lnTo>
                    <a:pt x="1302" y="23"/>
                  </a:lnTo>
                  <a:lnTo>
                    <a:pt x="1300" y="23"/>
                  </a:lnTo>
                  <a:lnTo>
                    <a:pt x="1298" y="23"/>
                  </a:lnTo>
                  <a:lnTo>
                    <a:pt x="1297" y="23"/>
                  </a:lnTo>
                  <a:lnTo>
                    <a:pt x="1297" y="25"/>
                  </a:lnTo>
                  <a:lnTo>
                    <a:pt x="1295" y="25"/>
                  </a:lnTo>
                  <a:lnTo>
                    <a:pt x="1295" y="27"/>
                  </a:lnTo>
                  <a:lnTo>
                    <a:pt x="1293" y="27"/>
                  </a:lnTo>
                  <a:lnTo>
                    <a:pt x="1293" y="25"/>
                  </a:lnTo>
                  <a:lnTo>
                    <a:pt x="1291" y="25"/>
                  </a:lnTo>
                  <a:lnTo>
                    <a:pt x="1291" y="27"/>
                  </a:lnTo>
                  <a:lnTo>
                    <a:pt x="1291" y="29"/>
                  </a:lnTo>
                  <a:lnTo>
                    <a:pt x="1289" y="29"/>
                  </a:lnTo>
                  <a:lnTo>
                    <a:pt x="1289" y="27"/>
                  </a:lnTo>
                  <a:lnTo>
                    <a:pt x="1287" y="27"/>
                  </a:lnTo>
                  <a:lnTo>
                    <a:pt x="1287" y="29"/>
                  </a:lnTo>
                  <a:lnTo>
                    <a:pt x="1289" y="29"/>
                  </a:lnTo>
                  <a:lnTo>
                    <a:pt x="1291" y="29"/>
                  </a:lnTo>
                  <a:lnTo>
                    <a:pt x="1291" y="27"/>
                  </a:lnTo>
                  <a:lnTo>
                    <a:pt x="1291" y="29"/>
                  </a:lnTo>
                  <a:lnTo>
                    <a:pt x="1293" y="29"/>
                  </a:lnTo>
                  <a:lnTo>
                    <a:pt x="1295" y="29"/>
                  </a:lnTo>
                  <a:lnTo>
                    <a:pt x="1297" y="29"/>
                  </a:lnTo>
                  <a:lnTo>
                    <a:pt x="1298" y="29"/>
                  </a:lnTo>
                  <a:lnTo>
                    <a:pt x="1300" y="29"/>
                  </a:lnTo>
                  <a:lnTo>
                    <a:pt x="1302" y="29"/>
                  </a:lnTo>
                  <a:lnTo>
                    <a:pt x="1304" y="29"/>
                  </a:lnTo>
                  <a:lnTo>
                    <a:pt x="1306" y="29"/>
                  </a:lnTo>
                  <a:lnTo>
                    <a:pt x="1306" y="31"/>
                  </a:lnTo>
                  <a:lnTo>
                    <a:pt x="1304" y="31"/>
                  </a:lnTo>
                  <a:lnTo>
                    <a:pt x="1302" y="31"/>
                  </a:lnTo>
                  <a:lnTo>
                    <a:pt x="1300" y="31"/>
                  </a:lnTo>
                  <a:lnTo>
                    <a:pt x="1298" y="31"/>
                  </a:lnTo>
                  <a:lnTo>
                    <a:pt x="1297" y="31"/>
                  </a:lnTo>
                  <a:lnTo>
                    <a:pt x="1295" y="31"/>
                  </a:lnTo>
                  <a:lnTo>
                    <a:pt x="1293" y="31"/>
                  </a:lnTo>
                  <a:lnTo>
                    <a:pt x="1291" y="31"/>
                  </a:lnTo>
                  <a:lnTo>
                    <a:pt x="1289" y="31"/>
                  </a:lnTo>
                  <a:lnTo>
                    <a:pt x="1287" y="31"/>
                  </a:lnTo>
                  <a:lnTo>
                    <a:pt x="1285" y="31"/>
                  </a:lnTo>
                  <a:lnTo>
                    <a:pt x="1287" y="31"/>
                  </a:lnTo>
                  <a:lnTo>
                    <a:pt x="1289" y="31"/>
                  </a:lnTo>
                  <a:lnTo>
                    <a:pt x="1291" y="31"/>
                  </a:lnTo>
                  <a:lnTo>
                    <a:pt x="1293" y="31"/>
                  </a:lnTo>
                  <a:lnTo>
                    <a:pt x="1295" y="31"/>
                  </a:lnTo>
                  <a:lnTo>
                    <a:pt x="1293" y="31"/>
                  </a:lnTo>
                  <a:lnTo>
                    <a:pt x="1295" y="31"/>
                  </a:lnTo>
                  <a:lnTo>
                    <a:pt x="1297" y="31"/>
                  </a:lnTo>
                  <a:lnTo>
                    <a:pt x="1298" y="31"/>
                  </a:lnTo>
                  <a:lnTo>
                    <a:pt x="1300" y="31"/>
                  </a:lnTo>
                  <a:lnTo>
                    <a:pt x="1302" y="31"/>
                  </a:lnTo>
                  <a:lnTo>
                    <a:pt x="1304" y="31"/>
                  </a:lnTo>
                  <a:lnTo>
                    <a:pt x="1306" y="31"/>
                  </a:lnTo>
                  <a:lnTo>
                    <a:pt x="1308" y="31"/>
                  </a:lnTo>
                  <a:lnTo>
                    <a:pt x="1310" y="31"/>
                  </a:lnTo>
                  <a:lnTo>
                    <a:pt x="1312" y="31"/>
                  </a:lnTo>
                  <a:lnTo>
                    <a:pt x="1314" y="31"/>
                  </a:lnTo>
                  <a:lnTo>
                    <a:pt x="1316" y="31"/>
                  </a:lnTo>
                  <a:lnTo>
                    <a:pt x="1318" y="31"/>
                  </a:lnTo>
                  <a:lnTo>
                    <a:pt x="1320" y="31"/>
                  </a:lnTo>
                  <a:lnTo>
                    <a:pt x="1318" y="31"/>
                  </a:lnTo>
                  <a:lnTo>
                    <a:pt x="1318" y="33"/>
                  </a:lnTo>
                  <a:lnTo>
                    <a:pt x="1316" y="33"/>
                  </a:lnTo>
                  <a:lnTo>
                    <a:pt x="1314" y="33"/>
                  </a:lnTo>
                  <a:lnTo>
                    <a:pt x="1312" y="33"/>
                  </a:lnTo>
                  <a:lnTo>
                    <a:pt x="1314" y="33"/>
                  </a:lnTo>
                  <a:lnTo>
                    <a:pt x="1316" y="33"/>
                  </a:lnTo>
                  <a:lnTo>
                    <a:pt x="1318" y="33"/>
                  </a:lnTo>
                  <a:lnTo>
                    <a:pt x="1316" y="33"/>
                  </a:lnTo>
                  <a:lnTo>
                    <a:pt x="1314" y="33"/>
                  </a:lnTo>
                  <a:lnTo>
                    <a:pt x="1312" y="33"/>
                  </a:lnTo>
                  <a:lnTo>
                    <a:pt x="1312" y="35"/>
                  </a:lnTo>
                  <a:lnTo>
                    <a:pt x="1310" y="35"/>
                  </a:lnTo>
                  <a:lnTo>
                    <a:pt x="1308" y="35"/>
                  </a:lnTo>
                  <a:lnTo>
                    <a:pt x="1306" y="35"/>
                  </a:lnTo>
                  <a:lnTo>
                    <a:pt x="1308" y="35"/>
                  </a:lnTo>
                  <a:lnTo>
                    <a:pt x="1306" y="35"/>
                  </a:lnTo>
                  <a:lnTo>
                    <a:pt x="1308" y="35"/>
                  </a:lnTo>
                  <a:lnTo>
                    <a:pt x="1310" y="35"/>
                  </a:lnTo>
                  <a:lnTo>
                    <a:pt x="1312" y="35"/>
                  </a:lnTo>
                  <a:lnTo>
                    <a:pt x="1314" y="35"/>
                  </a:lnTo>
                  <a:lnTo>
                    <a:pt x="1316" y="35"/>
                  </a:lnTo>
                  <a:lnTo>
                    <a:pt x="1318" y="35"/>
                  </a:lnTo>
                  <a:lnTo>
                    <a:pt x="1320" y="35"/>
                  </a:lnTo>
                  <a:lnTo>
                    <a:pt x="1322" y="35"/>
                  </a:lnTo>
                  <a:lnTo>
                    <a:pt x="1323" y="35"/>
                  </a:lnTo>
                  <a:lnTo>
                    <a:pt x="1325" y="35"/>
                  </a:lnTo>
                  <a:lnTo>
                    <a:pt x="1327" y="37"/>
                  </a:lnTo>
                  <a:lnTo>
                    <a:pt x="1327" y="35"/>
                  </a:lnTo>
                  <a:lnTo>
                    <a:pt x="1329" y="37"/>
                  </a:lnTo>
                  <a:lnTo>
                    <a:pt x="1331" y="37"/>
                  </a:lnTo>
                  <a:lnTo>
                    <a:pt x="1333" y="37"/>
                  </a:lnTo>
                  <a:lnTo>
                    <a:pt x="1335" y="37"/>
                  </a:lnTo>
                  <a:lnTo>
                    <a:pt x="1335" y="38"/>
                  </a:lnTo>
                  <a:lnTo>
                    <a:pt x="1337" y="38"/>
                  </a:lnTo>
                  <a:lnTo>
                    <a:pt x="1335" y="38"/>
                  </a:lnTo>
                  <a:lnTo>
                    <a:pt x="1337" y="38"/>
                  </a:lnTo>
                  <a:lnTo>
                    <a:pt x="1339" y="38"/>
                  </a:lnTo>
                  <a:lnTo>
                    <a:pt x="1339" y="37"/>
                  </a:lnTo>
                  <a:lnTo>
                    <a:pt x="1337" y="37"/>
                  </a:lnTo>
                  <a:lnTo>
                    <a:pt x="1337" y="35"/>
                  </a:lnTo>
                  <a:lnTo>
                    <a:pt x="1339" y="35"/>
                  </a:lnTo>
                  <a:lnTo>
                    <a:pt x="1339" y="37"/>
                  </a:lnTo>
                  <a:lnTo>
                    <a:pt x="1341" y="37"/>
                  </a:lnTo>
                  <a:lnTo>
                    <a:pt x="1343" y="37"/>
                  </a:lnTo>
                  <a:lnTo>
                    <a:pt x="1343" y="35"/>
                  </a:lnTo>
                  <a:lnTo>
                    <a:pt x="1345" y="35"/>
                  </a:lnTo>
                  <a:lnTo>
                    <a:pt x="1346" y="35"/>
                  </a:lnTo>
                  <a:lnTo>
                    <a:pt x="1348" y="35"/>
                  </a:lnTo>
                  <a:lnTo>
                    <a:pt x="1350" y="35"/>
                  </a:lnTo>
                  <a:lnTo>
                    <a:pt x="1352" y="35"/>
                  </a:lnTo>
                  <a:lnTo>
                    <a:pt x="1354" y="35"/>
                  </a:lnTo>
                  <a:lnTo>
                    <a:pt x="1354" y="33"/>
                  </a:lnTo>
                  <a:lnTo>
                    <a:pt x="1352" y="33"/>
                  </a:lnTo>
                  <a:lnTo>
                    <a:pt x="1354" y="33"/>
                  </a:lnTo>
                  <a:lnTo>
                    <a:pt x="1356" y="33"/>
                  </a:lnTo>
                  <a:lnTo>
                    <a:pt x="1358" y="33"/>
                  </a:lnTo>
                  <a:lnTo>
                    <a:pt x="1360" y="33"/>
                  </a:lnTo>
                  <a:lnTo>
                    <a:pt x="1362" y="33"/>
                  </a:lnTo>
                  <a:lnTo>
                    <a:pt x="1364" y="33"/>
                  </a:lnTo>
                  <a:lnTo>
                    <a:pt x="1366" y="33"/>
                  </a:lnTo>
                  <a:lnTo>
                    <a:pt x="1368" y="33"/>
                  </a:lnTo>
                  <a:lnTo>
                    <a:pt x="1366" y="33"/>
                  </a:lnTo>
                  <a:lnTo>
                    <a:pt x="1366" y="35"/>
                  </a:lnTo>
                  <a:lnTo>
                    <a:pt x="1364" y="35"/>
                  </a:lnTo>
                  <a:lnTo>
                    <a:pt x="1366" y="35"/>
                  </a:lnTo>
                  <a:lnTo>
                    <a:pt x="1368" y="35"/>
                  </a:lnTo>
                  <a:lnTo>
                    <a:pt x="1368" y="33"/>
                  </a:lnTo>
                  <a:lnTo>
                    <a:pt x="1370" y="33"/>
                  </a:lnTo>
                  <a:lnTo>
                    <a:pt x="1370" y="35"/>
                  </a:lnTo>
                  <a:lnTo>
                    <a:pt x="1368" y="35"/>
                  </a:lnTo>
                  <a:lnTo>
                    <a:pt x="1366" y="35"/>
                  </a:lnTo>
                  <a:lnTo>
                    <a:pt x="1368" y="35"/>
                  </a:lnTo>
                  <a:lnTo>
                    <a:pt x="1370" y="35"/>
                  </a:lnTo>
                  <a:lnTo>
                    <a:pt x="1368" y="35"/>
                  </a:lnTo>
                  <a:lnTo>
                    <a:pt x="1368" y="37"/>
                  </a:lnTo>
                  <a:lnTo>
                    <a:pt x="1368" y="35"/>
                  </a:lnTo>
                  <a:lnTo>
                    <a:pt x="1370" y="35"/>
                  </a:lnTo>
                  <a:lnTo>
                    <a:pt x="1371" y="35"/>
                  </a:lnTo>
                  <a:lnTo>
                    <a:pt x="1373" y="35"/>
                  </a:lnTo>
                  <a:lnTo>
                    <a:pt x="1371" y="35"/>
                  </a:lnTo>
                  <a:lnTo>
                    <a:pt x="1370" y="35"/>
                  </a:lnTo>
                  <a:lnTo>
                    <a:pt x="1370" y="37"/>
                  </a:lnTo>
                  <a:lnTo>
                    <a:pt x="1368" y="37"/>
                  </a:lnTo>
                  <a:lnTo>
                    <a:pt x="1370" y="37"/>
                  </a:lnTo>
                  <a:lnTo>
                    <a:pt x="1370" y="35"/>
                  </a:lnTo>
                  <a:lnTo>
                    <a:pt x="1371" y="35"/>
                  </a:lnTo>
                  <a:lnTo>
                    <a:pt x="1371" y="37"/>
                  </a:lnTo>
                  <a:lnTo>
                    <a:pt x="1370" y="37"/>
                  </a:lnTo>
                  <a:lnTo>
                    <a:pt x="1371" y="37"/>
                  </a:lnTo>
                  <a:lnTo>
                    <a:pt x="1373" y="35"/>
                  </a:lnTo>
                  <a:lnTo>
                    <a:pt x="1375" y="35"/>
                  </a:lnTo>
                  <a:lnTo>
                    <a:pt x="1377" y="35"/>
                  </a:lnTo>
                  <a:lnTo>
                    <a:pt x="1379" y="35"/>
                  </a:lnTo>
                  <a:lnTo>
                    <a:pt x="1379" y="37"/>
                  </a:lnTo>
                  <a:lnTo>
                    <a:pt x="1379" y="35"/>
                  </a:lnTo>
                  <a:lnTo>
                    <a:pt x="1381" y="35"/>
                  </a:lnTo>
                  <a:lnTo>
                    <a:pt x="1383" y="35"/>
                  </a:lnTo>
                  <a:lnTo>
                    <a:pt x="1385" y="35"/>
                  </a:lnTo>
                  <a:lnTo>
                    <a:pt x="1385" y="33"/>
                  </a:lnTo>
                  <a:lnTo>
                    <a:pt x="1387" y="33"/>
                  </a:lnTo>
                  <a:lnTo>
                    <a:pt x="1389" y="33"/>
                  </a:lnTo>
                  <a:lnTo>
                    <a:pt x="1391" y="33"/>
                  </a:lnTo>
                  <a:lnTo>
                    <a:pt x="1393" y="33"/>
                  </a:lnTo>
                  <a:lnTo>
                    <a:pt x="1395" y="33"/>
                  </a:lnTo>
                  <a:lnTo>
                    <a:pt x="1395" y="35"/>
                  </a:lnTo>
                  <a:lnTo>
                    <a:pt x="1395" y="33"/>
                  </a:lnTo>
                  <a:lnTo>
                    <a:pt x="1393" y="33"/>
                  </a:lnTo>
                  <a:lnTo>
                    <a:pt x="1395" y="33"/>
                  </a:lnTo>
                  <a:lnTo>
                    <a:pt x="1396" y="33"/>
                  </a:lnTo>
                  <a:lnTo>
                    <a:pt x="1398" y="33"/>
                  </a:lnTo>
                  <a:lnTo>
                    <a:pt x="1400" y="33"/>
                  </a:lnTo>
                  <a:lnTo>
                    <a:pt x="1402" y="33"/>
                  </a:lnTo>
                  <a:lnTo>
                    <a:pt x="1404" y="33"/>
                  </a:lnTo>
                  <a:lnTo>
                    <a:pt x="1406" y="33"/>
                  </a:lnTo>
                  <a:lnTo>
                    <a:pt x="1404" y="33"/>
                  </a:lnTo>
                  <a:lnTo>
                    <a:pt x="1404" y="35"/>
                  </a:lnTo>
                  <a:lnTo>
                    <a:pt x="1404" y="33"/>
                  </a:lnTo>
                  <a:lnTo>
                    <a:pt x="1406" y="33"/>
                  </a:lnTo>
                  <a:lnTo>
                    <a:pt x="1408" y="33"/>
                  </a:lnTo>
                  <a:lnTo>
                    <a:pt x="1408" y="35"/>
                  </a:lnTo>
                  <a:lnTo>
                    <a:pt x="1408" y="33"/>
                  </a:lnTo>
                  <a:lnTo>
                    <a:pt x="1410" y="33"/>
                  </a:lnTo>
                  <a:lnTo>
                    <a:pt x="1408" y="33"/>
                  </a:lnTo>
                  <a:lnTo>
                    <a:pt x="1410" y="33"/>
                  </a:lnTo>
                  <a:lnTo>
                    <a:pt x="1412" y="33"/>
                  </a:lnTo>
                  <a:lnTo>
                    <a:pt x="1414" y="33"/>
                  </a:lnTo>
                  <a:lnTo>
                    <a:pt x="1416" y="33"/>
                  </a:lnTo>
                  <a:lnTo>
                    <a:pt x="1416" y="35"/>
                  </a:lnTo>
                  <a:lnTo>
                    <a:pt x="1418" y="35"/>
                  </a:lnTo>
                  <a:lnTo>
                    <a:pt x="1419" y="35"/>
                  </a:lnTo>
                  <a:lnTo>
                    <a:pt x="1421" y="35"/>
                  </a:lnTo>
                  <a:lnTo>
                    <a:pt x="1419" y="35"/>
                  </a:lnTo>
                  <a:lnTo>
                    <a:pt x="1419" y="37"/>
                  </a:lnTo>
                  <a:lnTo>
                    <a:pt x="1419" y="35"/>
                  </a:lnTo>
                  <a:lnTo>
                    <a:pt x="1421" y="35"/>
                  </a:lnTo>
                  <a:lnTo>
                    <a:pt x="1423" y="35"/>
                  </a:lnTo>
                  <a:lnTo>
                    <a:pt x="1423" y="37"/>
                  </a:lnTo>
                  <a:lnTo>
                    <a:pt x="1425" y="37"/>
                  </a:lnTo>
                  <a:lnTo>
                    <a:pt x="1423" y="37"/>
                  </a:lnTo>
                  <a:lnTo>
                    <a:pt x="1425" y="37"/>
                  </a:lnTo>
                  <a:lnTo>
                    <a:pt x="1427" y="37"/>
                  </a:lnTo>
                  <a:lnTo>
                    <a:pt x="1429" y="37"/>
                  </a:lnTo>
                  <a:lnTo>
                    <a:pt x="1431" y="37"/>
                  </a:lnTo>
                  <a:lnTo>
                    <a:pt x="1433" y="37"/>
                  </a:lnTo>
                  <a:lnTo>
                    <a:pt x="1435" y="37"/>
                  </a:lnTo>
                  <a:lnTo>
                    <a:pt x="1437" y="37"/>
                  </a:lnTo>
                  <a:lnTo>
                    <a:pt x="1439" y="37"/>
                  </a:lnTo>
                  <a:lnTo>
                    <a:pt x="1439" y="38"/>
                  </a:lnTo>
                  <a:lnTo>
                    <a:pt x="1441" y="38"/>
                  </a:lnTo>
                  <a:lnTo>
                    <a:pt x="1439" y="38"/>
                  </a:lnTo>
                  <a:lnTo>
                    <a:pt x="1441" y="38"/>
                  </a:lnTo>
                  <a:lnTo>
                    <a:pt x="1439" y="38"/>
                  </a:lnTo>
                  <a:lnTo>
                    <a:pt x="1439" y="40"/>
                  </a:lnTo>
                  <a:lnTo>
                    <a:pt x="1437" y="40"/>
                  </a:lnTo>
                  <a:lnTo>
                    <a:pt x="1439" y="40"/>
                  </a:lnTo>
                  <a:lnTo>
                    <a:pt x="1441" y="40"/>
                  </a:lnTo>
                  <a:lnTo>
                    <a:pt x="1443" y="40"/>
                  </a:lnTo>
                  <a:lnTo>
                    <a:pt x="1444" y="40"/>
                  </a:lnTo>
                  <a:lnTo>
                    <a:pt x="1446" y="40"/>
                  </a:lnTo>
                  <a:lnTo>
                    <a:pt x="1446" y="38"/>
                  </a:lnTo>
                  <a:lnTo>
                    <a:pt x="1448" y="38"/>
                  </a:lnTo>
                  <a:lnTo>
                    <a:pt x="1450" y="38"/>
                  </a:lnTo>
                  <a:lnTo>
                    <a:pt x="1452" y="38"/>
                  </a:lnTo>
                  <a:lnTo>
                    <a:pt x="1454" y="38"/>
                  </a:lnTo>
                  <a:lnTo>
                    <a:pt x="1452" y="38"/>
                  </a:lnTo>
                  <a:lnTo>
                    <a:pt x="1454" y="38"/>
                  </a:lnTo>
                  <a:lnTo>
                    <a:pt x="1456" y="38"/>
                  </a:lnTo>
                  <a:lnTo>
                    <a:pt x="1454" y="40"/>
                  </a:lnTo>
                  <a:lnTo>
                    <a:pt x="1456" y="40"/>
                  </a:lnTo>
                  <a:lnTo>
                    <a:pt x="1458" y="40"/>
                  </a:lnTo>
                  <a:lnTo>
                    <a:pt x="1456" y="40"/>
                  </a:lnTo>
                  <a:lnTo>
                    <a:pt x="1458" y="40"/>
                  </a:lnTo>
                  <a:lnTo>
                    <a:pt x="1460" y="40"/>
                  </a:lnTo>
                  <a:lnTo>
                    <a:pt x="1462" y="40"/>
                  </a:lnTo>
                  <a:lnTo>
                    <a:pt x="1460" y="40"/>
                  </a:lnTo>
                  <a:lnTo>
                    <a:pt x="1460" y="42"/>
                  </a:lnTo>
                  <a:lnTo>
                    <a:pt x="1462" y="40"/>
                  </a:lnTo>
                  <a:lnTo>
                    <a:pt x="1464" y="40"/>
                  </a:lnTo>
                  <a:lnTo>
                    <a:pt x="1462" y="40"/>
                  </a:lnTo>
                  <a:lnTo>
                    <a:pt x="1464" y="40"/>
                  </a:lnTo>
                  <a:lnTo>
                    <a:pt x="1466" y="40"/>
                  </a:lnTo>
                  <a:lnTo>
                    <a:pt x="1466" y="42"/>
                  </a:lnTo>
                  <a:lnTo>
                    <a:pt x="1464" y="42"/>
                  </a:lnTo>
                  <a:lnTo>
                    <a:pt x="1466" y="42"/>
                  </a:lnTo>
                  <a:lnTo>
                    <a:pt x="1464" y="42"/>
                  </a:lnTo>
                  <a:lnTo>
                    <a:pt x="1466" y="42"/>
                  </a:lnTo>
                  <a:lnTo>
                    <a:pt x="1467" y="42"/>
                  </a:lnTo>
                  <a:lnTo>
                    <a:pt x="1467" y="44"/>
                  </a:lnTo>
                  <a:lnTo>
                    <a:pt x="1469" y="44"/>
                  </a:lnTo>
                  <a:lnTo>
                    <a:pt x="1471" y="44"/>
                  </a:lnTo>
                  <a:lnTo>
                    <a:pt x="1473" y="44"/>
                  </a:lnTo>
                  <a:lnTo>
                    <a:pt x="1475" y="44"/>
                  </a:lnTo>
                  <a:lnTo>
                    <a:pt x="1477" y="44"/>
                  </a:lnTo>
                  <a:lnTo>
                    <a:pt x="1479" y="44"/>
                  </a:lnTo>
                  <a:lnTo>
                    <a:pt x="1481" y="44"/>
                  </a:lnTo>
                  <a:lnTo>
                    <a:pt x="1483" y="44"/>
                  </a:lnTo>
                  <a:lnTo>
                    <a:pt x="1485" y="44"/>
                  </a:lnTo>
                  <a:lnTo>
                    <a:pt x="1483" y="44"/>
                  </a:lnTo>
                  <a:lnTo>
                    <a:pt x="1485" y="44"/>
                  </a:lnTo>
                  <a:lnTo>
                    <a:pt x="1485" y="46"/>
                  </a:lnTo>
                  <a:lnTo>
                    <a:pt x="1485" y="44"/>
                  </a:lnTo>
                  <a:lnTo>
                    <a:pt x="1487" y="44"/>
                  </a:lnTo>
                  <a:lnTo>
                    <a:pt x="1487" y="46"/>
                  </a:lnTo>
                  <a:lnTo>
                    <a:pt x="1489" y="46"/>
                  </a:lnTo>
                  <a:lnTo>
                    <a:pt x="1491" y="46"/>
                  </a:lnTo>
                  <a:lnTo>
                    <a:pt x="1492" y="46"/>
                  </a:lnTo>
                  <a:lnTo>
                    <a:pt x="1494" y="46"/>
                  </a:lnTo>
                  <a:lnTo>
                    <a:pt x="1496" y="46"/>
                  </a:lnTo>
                  <a:lnTo>
                    <a:pt x="1496" y="44"/>
                  </a:lnTo>
                  <a:lnTo>
                    <a:pt x="1498" y="44"/>
                  </a:lnTo>
                  <a:lnTo>
                    <a:pt x="1500" y="44"/>
                  </a:lnTo>
                  <a:lnTo>
                    <a:pt x="1498" y="44"/>
                  </a:lnTo>
                  <a:lnTo>
                    <a:pt x="1500" y="44"/>
                  </a:lnTo>
                  <a:lnTo>
                    <a:pt x="1502" y="44"/>
                  </a:lnTo>
                  <a:lnTo>
                    <a:pt x="1504" y="44"/>
                  </a:lnTo>
                  <a:lnTo>
                    <a:pt x="1506" y="44"/>
                  </a:lnTo>
                  <a:lnTo>
                    <a:pt x="1508" y="44"/>
                  </a:lnTo>
                  <a:lnTo>
                    <a:pt x="1506" y="44"/>
                  </a:lnTo>
                  <a:lnTo>
                    <a:pt x="1508" y="44"/>
                  </a:lnTo>
                  <a:lnTo>
                    <a:pt x="1510" y="44"/>
                  </a:lnTo>
                  <a:lnTo>
                    <a:pt x="1508" y="44"/>
                  </a:lnTo>
                  <a:lnTo>
                    <a:pt x="1510" y="44"/>
                  </a:lnTo>
                  <a:lnTo>
                    <a:pt x="1512" y="44"/>
                  </a:lnTo>
                  <a:lnTo>
                    <a:pt x="1514" y="44"/>
                  </a:lnTo>
                  <a:lnTo>
                    <a:pt x="1515" y="44"/>
                  </a:lnTo>
                  <a:lnTo>
                    <a:pt x="1517" y="44"/>
                  </a:lnTo>
                  <a:lnTo>
                    <a:pt x="1519" y="44"/>
                  </a:lnTo>
                  <a:lnTo>
                    <a:pt x="1521" y="44"/>
                  </a:lnTo>
                  <a:lnTo>
                    <a:pt x="1523" y="44"/>
                  </a:lnTo>
                  <a:lnTo>
                    <a:pt x="1521" y="44"/>
                  </a:lnTo>
                  <a:lnTo>
                    <a:pt x="1523" y="44"/>
                  </a:lnTo>
                  <a:lnTo>
                    <a:pt x="1525" y="44"/>
                  </a:lnTo>
                  <a:lnTo>
                    <a:pt x="1525" y="46"/>
                  </a:lnTo>
                  <a:lnTo>
                    <a:pt x="1525" y="44"/>
                  </a:lnTo>
                  <a:lnTo>
                    <a:pt x="1527" y="44"/>
                  </a:lnTo>
                  <a:lnTo>
                    <a:pt x="1527" y="46"/>
                  </a:lnTo>
                  <a:lnTo>
                    <a:pt x="1529" y="46"/>
                  </a:lnTo>
                  <a:lnTo>
                    <a:pt x="1531" y="46"/>
                  </a:lnTo>
                  <a:lnTo>
                    <a:pt x="1533" y="46"/>
                  </a:lnTo>
                  <a:lnTo>
                    <a:pt x="1535" y="46"/>
                  </a:lnTo>
                  <a:lnTo>
                    <a:pt x="1537" y="46"/>
                  </a:lnTo>
                  <a:lnTo>
                    <a:pt x="1539" y="46"/>
                  </a:lnTo>
                  <a:lnTo>
                    <a:pt x="1537" y="46"/>
                  </a:lnTo>
                  <a:lnTo>
                    <a:pt x="1539" y="46"/>
                  </a:lnTo>
                  <a:lnTo>
                    <a:pt x="1539" y="44"/>
                  </a:lnTo>
                  <a:lnTo>
                    <a:pt x="1537" y="44"/>
                  </a:lnTo>
                  <a:lnTo>
                    <a:pt x="1539" y="44"/>
                  </a:lnTo>
                  <a:lnTo>
                    <a:pt x="1540" y="46"/>
                  </a:lnTo>
                  <a:lnTo>
                    <a:pt x="1539" y="46"/>
                  </a:lnTo>
                  <a:lnTo>
                    <a:pt x="1540" y="46"/>
                  </a:lnTo>
                  <a:lnTo>
                    <a:pt x="1542" y="46"/>
                  </a:lnTo>
                  <a:lnTo>
                    <a:pt x="1544" y="48"/>
                  </a:lnTo>
                  <a:lnTo>
                    <a:pt x="1546" y="48"/>
                  </a:lnTo>
                  <a:lnTo>
                    <a:pt x="1548" y="48"/>
                  </a:lnTo>
                  <a:lnTo>
                    <a:pt x="1548" y="50"/>
                  </a:lnTo>
                  <a:lnTo>
                    <a:pt x="1546" y="50"/>
                  </a:lnTo>
                  <a:lnTo>
                    <a:pt x="1548" y="50"/>
                  </a:lnTo>
                  <a:lnTo>
                    <a:pt x="1548" y="48"/>
                  </a:lnTo>
                  <a:lnTo>
                    <a:pt x="1550" y="48"/>
                  </a:lnTo>
                  <a:lnTo>
                    <a:pt x="1552" y="48"/>
                  </a:lnTo>
                  <a:lnTo>
                    <a:pt x="1552" y="50"/>
                  </a:lnTo>
                  <a:lnTo>
                    <a:pt x="1554" y="50"/>
                  </a:lnTo>
                  <a:lnTo>
                    <a:pt x="1556" y="50"/>
                  </a:lnTo>
                  <a:lnTo>
                    <a:pt x="1558" y="50"/>
                  </a:lnTo>
                  <a:lnTo>
                    <a:pt x="1560" y="50"/>
                  </a:lnTo>
                  <a:lnTo>
                    <a:pt x="1562" y="50"/>
                  </a:lnTo>
                  <a:lnTo>
                    <a:pt x="1560" y="50"/>
                  </a:lnTo>
                  <a:lnTo>
                    <a:pt x="1560" y="52"/>
                  </a:lnTo>
                  <a:lnTo>
                    <a:pt x="1558" y="52"/>
                  </a:lnTo>
                  <a:lnTo>
                    <a:pt x="1560" y="52"/>
                  </a:lnTo>
                  <a:lnTo>
                    <a:pt x="1562" y="52"/>
                  </a:lnTo>
                  <a:lnTo>
                    <a:pt x="1563" y="52"/>
                  </a:lnTo>
                  <a:lnTo>
                    <a:pt x="1565" y="52"/>
                  </a:lnTo>
                  <a:lnTo>
                    <a:pt x="1567" y="52"/>
                  </a:lnTo>
                  <a:lnTo>
                    <a:pt x="1569" y="52"/>
                  </a:lnTo>
                  <a:lnTo>
                    <a:pt x="1571" y="52"/>
                  </a:lnTo>
                  <a:lnTo>
                    <a:pt x="1573" y="52"/>
                  </a:lnTo>
                  <a:lnTo>
                    <a:pt x="1575" y="52"/>
                  </a:lnTo>
                  <a:lnTo>
                    <a:pt x="1573" y="52"/>
                  </a:lnTo>
                  <a:lnTo>
                    <a:pt x="1575" y="52"/>
                  </a:lnTo>
                  <a:lnTo>
                    <a:pt x="1577" y="52"/>
                  </a:lnTo>
                  <a:lnTo>
                    <a:pt x="1579" y="52"/>
                  </a:lnTo>
                  <a:lnTo>
                    <a:pt x="1581" y="52"/>
                  </a:lnTo>
                  <a:lnTo>
                    <a:pt x="1583" y="52"/>
                  </a:lnTo>
                  <a:lnTo>
                    <a:pt x="1585" y="52"/>
                  </a:lnTo>
                  <a:lnTo>
                    <a:pt x="1587" y="52"/>
                  </a:lnTo>
                  <a:lnTo>
                    <a:pt x="1587" y="50"/>
                  </a:lnTo>
                  <a:lnTo>
                    <a:pt x="1588" y="50"/>
                  </a:lnTo>
                  <a:lnTo>
                    <a:pt x="1590" y="50"/>
                  </a:lnTo>
                  <a:lnTo>
                    <a:pt x="1588" y="50"/>
                  </a:lnTo>
                  <a:lnTo>
                    <a:pt x="1590" y="50"/>
                  </a:lnTo>
                  <a:lnTo>
                    <a:pt x="1592" y="50"/>
                  </a:lnTo>
                  <a:lnTo>
                    <a:pt x="1594" y="50"/>
                  </a:lnTo>
                  <a:lnTo>
                    <a:pt x="1596" y="50"/>
                  </a:lnTo>
                  <a:lnTo>
                    <a:pt x="1598" y="50"/>
                  </a:lnTo>
                  <a:lnTo>
                    <a:pt x="1600" y="50"/>
                  </a:lnTo>
                  <a:lnTo>
                    <a:pt x="1602" y="50"/>
                  </a:lnTo>
                  <a:lnTo>
                    <a:pt x="1604" y="50"/>
                  </a:lnTo>
                  <a:lnTo>
                    <a:pt x="1602" y="50"/>
                  </a:lnTo>
                  <a:lnTo>
                    <a:pt x="1602" y="48"/>
                  </a:lnTo>
                  <a:lnTo>
                    <a:pt x="1604" y="48"/>
                  </a:lnTo>
                  <a:lnTo>
                    <a:pt x="1606" y="48"/>
                  </a:lnTo>
                  <a:lnTo>
                    <a:pt x="1606" y="50"/>
                  </a:lnTo>
                  <a:lnTo>
                    <a:pt x="1608" y="50"/>
                  </a:lnTo>
                  <a:lnTo>
                    <a:pt x="1608" y="48"/>
                  </a:lnTo>
                  <a:lnTo>
                    <a:pt x="1606" y="48"/>
                  </a:lnTo>
                  <a:lnTo>
                    <a:pt x="1608" y="48"/>
                  </a:lnTo>
                  <a:lnTo>
                    <a:pt x="1608" y="50"/>
                  </a:lnTo>
                  <a:lnTo>
                    <a:pt x="1608" y="48"/>
                  </a:lnTo>
                  <a:lnTo>
                    <a:pt x="1610" y="48"/>
                  </a:lnTo>
                  <a:lnTo>
                    <a:pt x="1608" y="48"/>
                  </a:lnTo>
                  <a:lnTo>
                    <a:pt x="1610" y="48"/>
                  </a:lnTo>
                  <a:lnTo>
                    <a:pt x="1611" y="48"/>
                  </a:lnTo>
                  <a:lnTo>
                    <a:pt x="1613" y="48"/>
                  </a:lnTo>
                  <a:lnTo>
                    <a:pt x="1615" y="48"/>
                  </a:lnTo>
                  <a:lnTo>
                    <a:pt x="1617" y="48"/>
                  </a:lnTo>
                  <a:lnTo>
                    <a:pt x="1619" y="48"/>
                  </a:lnTo>
                  <a:lnTo>
                    <a:pt x="1617" y="48"/>
                  </a:lnTo>
                  <a:lnTo>
                    <a:pt x="1619" y="48"/>
                  </a:lnTo>
                  <a:lnTo>
                    <a:pt x="1619" y="46"/>
                  </a:lnTo>
                  <a:lnTo>
                    <a:pt x="1619" y="48"/>
                  </a:lnTo>
                  <a:lnTo>
                    <a:pt x="1621" y="48"/>
                  </a:lnTo>
                  <a:lnTo>
                    <a:pt x="1619" y="48"/>
                  </a:lnTo>
                  <a:lnTo>
                    <a:pt x="1621" y="48"/>
                  </a:lnTo>
                  <a:lnTo>
                    <a:pt x="1623" y="48"/>
                  </a:lnTo>
                  <a:lnTo>
                    <a:pt x="1625" y="48"/>
                  </a:lnTo>
                  <a:lnTo>
                    <a:pt x="1627" y="48"/>
                  </a:lnTo>
                  <a:lnTo>
                    <a:pt x="1627" y="46"/>
                  </a:lnTo>
                  <a:lnTo>
                    <a:pt x="1627" y="48"/>
                  </a:lnTo>
                  <a:lnTo>
                    <a:pt x="1629" y="48"/>
                  </a:lnTo>
                  <a:lnTo>
                    <a:pt x="1631" y="48"/>
                  </a:lnTo>
                  <a:lnTo>
                    <a:pt x="1633" y="48"/>
                  </a:lnTo>
                  <a:lnTo>
                    <a:pt x="1635" y="48"/>
                  </a:lnTo>
                  <a:lnTo>
                    <a:pt x="1635" y="46"/>
                  </a:lnTo>
                  <a:lnTo>
                    <a:pt x="1635" y="48"/>
                  </a:lnTo>
                  <a:lnTo>
                    <a:pt x="1636" y="48"/>
                  </a:lnTo>
                  <a:lnTo>
                    <a:pt x="1636" y="46"/>
                  </a:lnTo>
                  <a:lnTo>
                    <a:pt x="1638" y="46"/>
                  </a:lnTo>
                  <a:lnTo>
                    <a:pt x="1638" y="48"/>
                  </a:lnTo>
                  <a:lnTo>
                    <a:pt x="1638" y="46"/>
                  </a:lnTo>
                  <a:lnTo>
                    <a:pt x="1640" y="48"/>
                  </a:lnTo>
                  <a:lnTo>
                    <a:pt x="1642" y="48"/>
                  </a:lnTo>
                  <a:lnTo>
                    <a:pt x="1644" y="48"/>
                  </a:lnTo>
                  <a:lnTo>
                    <a:pt x="1646" y="48"/>
                  </a:lnTo>
                  <a:lnTo>
                    <a:pt x="1648" y="48"/>
                  </a:lnTo>
                  <a:lnTo>
                    <a:pt x="1648" y="50"/>
                  </a:lnTo>
                  <a:lnTo>
                    <a:pt x="1648" y="48"/>
                  </a:lnTo>
                  <a:lnTo>
                    <a:pt x="1650" y="48"/>
                  </a:lnTo>
                  <a:lnTo>
                    <a:pt x="1652" y="48"/>
                  </a:lnTo>
                  <a:lnTo>
                    <a:pt x="1652" y="50"/>
                  </a:lnTo>
                  <a:lnTo>
                    <a:pt x="1654" y="50"/>
                  </a:lnTo>
                  <a:lnTo>
                    <a:pt x="1656" y="50"/>
                  </a:lnTo>
                  <a:lnTo>
                    <a:pt x="1654" y="50"/>
                  </a:lnTo>
                  <a:lnTo>
                    <a:pt x="1652" y="50"/>
                  </a:lnTo>
                  <a:lnTo>
                    <a:pt x="1652" y="48"/>
                  </a:lnTo>
                  <a:lnTo>
                    <a:pt x="1650" y="48"/>
                  </a:lnTo>
                  <a:lnTo>
                    <a:pt x="1652" y="48"/>
                  </a:lnTo>
                  <a:lnTo>
                    <a:pt x="1654" y="50"/>
                  </a:lnTo>
                  <a:lnTo>
                    <a:pt x="1656" y="50"/>
                  </a:lnTo>
                  <a:lnTo>
                    <a:pt x="1658" y="50"/>
                  </a:lnTo>
                  <a:lnTo>
                    <a:pt x="1660" y="50"/>
                  </a:lnTo>
                  <a:lnTo>
                    <a:pt x="1661" y="50"/>
                  </a:lnTo>
                  <a:lnTo>
                    <a:pt x="1661" y="52"/>
                  </a:lnTo>
                  <a:lnTo>
                    <a:pt x="1663" y="52"/>
                  </a:lnTo>
                  <a:lnTo>
                    <a:pt x="1665" y="52"/>
                  </a:lnTo>
                  <a:lnTo>
                    <a:pt x="1663" y="52"/>
                  </a:lnTo>
                  <a:lnTo>
                    <a:pt x="1665" y="54"/>
                  </a:lnTo>
                  <a:lnTo>
                    <a:pt x="1667" y="54"/>
                  </a:lnTo>
                  <a:lnTo>
                    <a:pt x="1669" y="54"/>
                  </a:lnTo>
                  <a:lnTo>
                    <a:pt x="1667" y="54"/>
                  </a:lnTo>
                  <a:lnTo>
                    <a:pt x="1669" y="54"/>
                  </a:lnTo>
                  <a:lnTo>
                    <a:pt x="1669" y="56"/>
                  </a:lnTo>
                  <a:lnTo>
                    <a:pt x="1671" y="56"/>
                  </a:lnTo>
                  <a:lnTo>
                    <a:pt x="1673" y="56"/>
                  </a:lnTo>
                  <a:lnTo>
                    <a:pt x="1671" y="56"/>
                  </a:lnTo>
                  <a:lnTo>
                    <a:pt x="1673" y="56"/>
                  </a:lnTo>
                  <a:lnTo>
                    <a:pt x="1675" y="56"/>
                  </a:lnTo>
                  <a:lnTo>
                    <a:pt x="1677" y="56"/>
                  </a:lnTo>
                  <a:lnTo>
                    <a:pt x="1679" y="56"/>
                  </a:lnTo>
                  <a:lnTo>
                    <a:pt x="1679" y="58"/>
                  </a:lnTo>
                  <a:lnTo>
                    <a:pt x="1681" y="58"/>
                  </a:lnTo>
                  <a:lnTo>
                    <a:pt x="1683" y="58"/>
                  </a:lnTo>
                  <a:lnTo>
                    <a:pt x="1684" y="58"/>
                  </a:lnTo>
                  <a:lnTo>
                    <a:pt x="1683" y="58"/>
                  </a:lnTo>
                  <a:lnTo>
                    <a:pt x="1684" y="58"/>
                  </a:lnTo>
                  <a:lnTo>
                    <a:pt x="1686" y="58"/>
                  </a:lnTo>
                  <a:lnTo>
                    <a:pt x="1688" y="58"/>
                  </a:lnTo>
                  <a:lnTo>
                    <a:pt x="1690" y="58"/>
                  </a:lnTo>
                  <a:lnTo>
                    <a:pt x="1690" y="60"/>
                  </a:lnTo>
                  <a:lnTo>
                    <a:pt x="1692" y="60"/>
                  </a:lnTo>
                  <a:lnTo>
                    <a:pt x="1694" y="60"/>
                  </a:lnTo>
                  <a:lnTo>
                    <a:pt x="1696" y="60"/>
                  </a:lnTo>
                  <a:lnTo>
                    <a:pt x="1696" y="62"/>
                  </a:lnTo>
                  <a:lnTo>
                    <a:pt x="1698" y="62"/>
                  </a:lnTo>
                  <a:lnTo>
                    <a:pt x="1700" y="62"/>
                  </a:lnTo>
                  <a:lnTo>
                    <a:pt x="1700" y="63"/>
                  </a:lnTo>
                  <a:lnTo>
                    <a:pt x="1702" y="63"/>
                  </a:lnTo>
                  <a:lnTo>
                    <a:pt x="1704" y="63"/>
                  </a:lnTo>
                  <a:lnTo>
                    <a:pt x="1706" y="65"/>
                  </a:lnTo>
                  <a:lnTo>
                    <a:pt x="1708" y="65"/>
                  </a:lnTo>
                  <a:lnTo>
                    <a:pt x="1708" y="63"/>
                  </a:lnTo>
                  <a:lnTo>
                    <a:pt x="1709" y="63"/>
                  </a:lnTo>
                  <a:lnTo>
                    <a:pt x="1708" y="63"/>
                  </a:lnTo>
                  <a:lnTo>
                    <a:pt x="1706" y="63"/>
                  </a:lnTo>
                  <a:lnTo>
                    <a:pt x="1706" y="62"/>
                  </a:lnTo>
                  <a:lnTo>
                    <a:pt x="1708" y="62"/>
                  </a:lnTo>
                  <a:lnTo>
                    <a:pt x="1708" y="63"/>
                  </a:lnTo>
                  <a:lnTo>
                    <a:pt x="1709" y="63"/>
                  </a:lnTo>
                  <a:lnTo>
                    <a:pt x="1711" y="63"/>
                  </a:lnTo>
                  <a:lnTo>
                    <a:pt x="1713" y="63"/>
                  </a:lnTo>
                  <a:lnTo>
                    <a:pt x="1715" y="63"/>
                  </a:lnTo>
                  <a:lnTo>
                    <a:pt x="1717" y="63"/>
                  </a:lnTo>
                  <a:lnTo>
                    <a:pt x="1717" y="65"/>
                  </a:lnTo>
                  <a:lnTo>
                    <a:pt x="1715" y="67"/>
                  </a:lnTo>
                  <a:lnTo>
                    <a:pt x="1715" y="69"/>
                  </a:lnTo>
                  <a:lnTo>
                    <a:pt x="1715" y="71"/>
                  </a:lnTo>
                  <a:lnTo>
                    <a:pt x="1713" y="73"/>
                  </a:lnTo>
                  <a:lnTo>
                    <a:pt x="1711" y="77"/>
                  </a:lnTo>
                  <a:lnTo>
                    <a:pt x="1711" y="79"/>
                  </a:lnTo>
                  <a:lnTo>
                    <a:pt x="1711" y="81"/>
                  </a:lnTo>
                  <a:lnTo>
                    <a:pt x="1709" y="83"/>
                  </a:lnTo>
                  <a:lnTo>
                    <a:pt x="1709" y="85"/>
                  </a:lnTo>
                  <a:lnTo>
                    <a:pt x="1708" y="88"/>
                  </a:lnTo>
                  <a:lnTo>
                    <a:pt x="1706" y="92"/>
                  </a:lnTo>
                  <a:lnTo>
                    <a:pt x="1706" y="94"/>
                  </a:lnTo>
                  <a:lnTo>
                    <a:pt x="1706" y="96"/>
                  </a:lnTo>
                  <a:lnTo>
                    <a:pt x="1704" y="98"/>
                  </a:lnTo>
                  <a:lnTo>
                    <a:pt x="1702" y="106"/>
                  </a:lnTo>
                  <a:lnTo>
                    <a:pt x="1700" y="108"/>
                  </a:lnTo>
                  <a:lnTo>
                    <a:pt x="1700" y="109"/>
                  </a:lnTo>
                  <a:lnTo>
                    <a:pt x="1698" y="111"/>
                  </a:lnTo>
                  <a:lnTo>
                    <a:pt x="1698" y="115"/>
                  </a:lnTo>
                  <a:lnTo>
                    <a:pt x="1696" y="121"/>
                  </a:lnTo>
                  <a:lnTo>
                    <a:pt x="1696" y="123"/>
                  </a:lnTo>
                  <a:lnTo>
                    <a:pt x="1694" y="123"/>
                  </a:lnTo>
                  <a:lnTo>
                    <a:pt x="1694" y="125"/>
                  </a:lnTo>
                  <a:lnTo>
                    <a:pt x="1694" y="127"/>
                  </a:lnTo>
                  <a:lnTo>
                    <a:pt x="1692" y="127"/>
                  </a:lnTo>
                  <a:lnTo>
                    <a:pt x="1692" y="129"/>
                  </a:lnTo>
                  <a:lnTo>
                    <a:pt x="1686" y="144"/>
                  </a:lnTo>
                  <a:lnTo>
                    <a:pt x="1686" y="146"/>
                  </a:lnTo>
                  <a:lnTo>
                    <a:pt x="1684" y="148"/>
                  </a:lnTo>
                  <a:lnTo>
                    <a:pt x="1684" y="150"/>
                  </a:lnTo>
                  <a:lnTo>
                    <a:pt x="1681" y="157"/>
                  </a:lnTo>
                  <a:lnTo>
                    <a:pt x="1681" y="159"/>
                  </a:lnTo>
                  <a:lnTo>
                    <a:pt x="1681" y="161"/>
                  </a:lnTo>
                  <a:lnTo>
                    <a:pt x="1681" y="163"/>
                  </a:lnTo>
                  <a:lnTo>
                    <a:pt x="1679" y="165"/>
                  </a:lnTo>
                  <a:lnTo>
                    <a:pt x="1679" y="167"/>
                  </a:lnTo>
                  <a:lnTo>
                    <a:pt x="1677" y="167"/>
                  </a:lnTo>
                  <a:lnTo>
                    <a:pt x="1673" y="181"/>
                  </a:lnTo>
                  <a:lnTo>
                    <a:pt x="1673" y="182"/>
                  </a:lnTo>
                  <a:lnTo>
                    <a:pt x="1671" y="182"/>
                  </a:lnTo>
                  <a:lnTo>
                    <a:pt x="1671" y="188"/>
                  </a:lnTo>
                  <a:lnTo>
                    <a:pt x="1669" y="188"/>
                  </a:lnTo>
                  <a:lnTo>
                    <a:pt x="1669" y="190"/>
                  </a:lnTo>
                  <a:lnTo>
                    <a:pt x="1669" y="192"/>
                  </a:lnTo>
                  <a:lnTo>
                    <a:pt x="1669" y="194"/>
                  </a:lnTo>
                  <a:lnTo>
                    <a:pt x="1667" y="194"/>
                  </a:lnTo>
                  <a:lnTo>
                    <a:pt x="1667" y="196"/>
                  </a:lnTo>
                  <a:lnTo>
                    <a:pt x="1667" y="198"/>
                  </a:lnTo>
                  <a:lnTo>
                    <a:pt x="1665" y="202"/>
                  </a:lnTo>
                  <a:lnTo>
                    <a:pt x="1663" y="205"/>
                  </a:lnTo>
                  <a:lnTo>
                    <a:pt x="1661" y="209"/>
                  </a:lnTo>
                  <a:lnTo>
                    <a:pt x="1661" y="211"/>
                  </a:lnTo>
                  <a:lnTo>
                    <a:pt x="1661" y="213"/>
                  </a:lnTo>
                  <a:lnTo>
                    <a:pt x="1660" y="213"/>
                  </a:lnTo>
                  <a:lnTo>
                    <a:pt x="1660" y="217"/>
                  </a:lnTo>
                  <a:lnTo>
                    <a:pt x="1658" y="223"/>
                  </a:lnTo>
                  <a:lnTo>
                    <a:pt x="1656" y="225"/>
                  </a:lnTo>
                  <a:lnTo>
                    <a:pt x="1656" y="227"/>
                  </a:lnTo>
                  <a:lnTo>
                    <a:pt x="1654" y="230"/>
                  </a:lnTo>
                  <a:lnTo>
                    <a:pt x="1654" y="232"/>
                  </a:lnTo>
                  <a:lnTo>
                    <a:pt x="1652" y="238"/>
                  </a:lnTo>
                  <a:lnTo>
                    <a:pt x="1650" y="238"/>
                  </a:lnTo>
                  <a:lnTo>
                    <a:pt x="1650" y="240"/>
                  </a:lnTo>
                  <a:lnTo>
                    <a:pt x="1650" y="242"/>
                  </a:lnTo>
                  <a:lnTo>
                    <a:pt x="1650" y="244"/>
                  </a:lnTo>
                  <a:lnTo>
                    <a:pt x="1648" y="244"/>
                  </a:lnTo>
                  <a:lnTo>
                    <a:pt x="1648" y="246"/>
                  </a:lnTo>
                  <a:lnTo>
                    <a:pt x="1648" y="248"/>
                  </a:lnTo>
                  <a:lnTo>
                    <a:pt x="1646" y="250"/>
                  </a:lnTo>
                  <a:lnTo>
                    <a:pt x="1646" y="252"/>
                  </a:lnTo>
                  <a:lnTo>
                    <a:pt x="1644" y="253"/>
                  </a:lnTo>
                  <a:lnTo>
                    <a:pt x="1644" y="255"/>
                  </a:lnTo>
                  <a:lnTo>
                    <a:pt x="1644" y="257"/>
                  </a:lnTo>
                  <a:lnTo>
                    <a:pt x="1644" y="259"/>
                  </a:lnTo>
                  <a:lnTo>
                    <a:pt x="1642" y="261"/>
                  </a:lnTo>
                  <a:lnTo>
                    <a:pt x="1642" y="263"/>
                  </a:lnTo>
                  <a:lnTo>
                    <a:pt x="1640" y="265"/>
                  </a:lnTo>
                  <a:lnTo>
                    <a:pt x="1640" y="267"/>
                  </a:lnTo>
                  <a:lnTo>
                    <a:pt x="1640" y="269"/>
                  </a:lnTo>
                  <a:lnTo>
                    <a:pt x="1638" y="271"/>
                  </a:lnTo>
                  <a:lnTo>
                    <a:pt x="1638" y="273"/>
                  </a:lnTo>
                  <a:lnTo>
                    <a:pt x="1638" y="275"/>
                  </a:lnTo>
                  <a:lnTo>
                    <a:pt x="1636" y="275"/>
                  </a:lnTo>
                  <a:lnTo>
                    <a:pt x="1636" y="277"/>
                  </a:lnTo>
                  <a:lnTo>
                    <a:pt x="1636" y="278"/>
                  </a:lnTo>
                  <a:lnTo>
                    <a:pt x="1635" y="280"/>
                  </a:lnTo>
                  <a:lnTo>
                    <a:pt x="1635" y="282"/>
                  </a:lnTo>
                  <a:lnTo>
                    <a:pt x="1635" y="284"/>
                  </a:lnTo>
                  <a:lnTo>
                    <a:pt x="1633" y="284"/>
                  </a:lnTo>
                  <a:lnTo>
                    <a:pt x="1633" y="286"/>
                  </a:lnTo>
                  <a:lnTo>
                    <a:pt x="1631" y="290"/>
                  </a:lnTo>
                  <a:lnTo>
                    <a:pt x="1631" y="292"/>
                  </a:lnTo>
                  <a:lnTo>
                    <a:pt x="1629" y="296"/>
                  </a:lnTo>
                  <a:lnTo>
                    <a:pt x="1629" y="300"/>
                  </a:lnTo>
                  <a:lnTo>
                    <a:pt x="1627" y="300"/>
                  </a:lnTo>
                  <a:lnTo>
                    <a:pt x="1627" y="301"/>
                  </a:lnTo>
                  <a:lnTo>
                    <a:pt x="1627" y="303"/>
                  </a:lnTo>
                  <a:lnTo>
                    <a:pt x="1625" y="305"/>
                  </a:lnTo>
                  <a:lnTo>
                    <a:pt x="1625" y="307"/>
                  </a:lnTo>
                  <a:lnTo>
                    <a:pt x="1625" y="309"/>
                  </a:lnTo>
                  <a:lnTo>
                    <a:pt x="1623" y="309"/>
                  </a:lnTo>
                  <a:lnTo>
                    <a:pt x="1623" y="311"/>
                  </a:lnTo>
                  <a:lnTo>
                    <a:pt x="1623" y="315"/>
                  </a:lnTo>
                  <a:lnTo>
                    <a:pt x="1621" y="315"/>
                  </a:lnTo>
                  <a:lnTo>
                    <a:pt x="1621" y="317"/>
                  </a:lnTo>
                  <a:lnTo>
                    <a:pt x="1621" y="319"/>
                  </a:lnTo>
                  <a:lnTo>
                    <a:pt x="1619" y="321"/>
                  </a:lnTo>
                  <a:lnTo>
                    <a:pt x="1617" y="328"/>
                  </a:lnTo>
                  <a:lnTo>
                    <a:pt x="1615" y="330"/>
                  </a:lnTo>
                  <a:lnTo>
                    <a:pt x="1615" y="332"/>
                  </a:lnTo>
                  <a:lnTo>
                    <a:pt x="1615" y="334"/>
                  </a:lnTo>
                  <a:lnTo>
                    <a:pt x="1613" y="336"/>
                  </a:lnTo>
                  <a:lnTo>
                    <a:pt x="1611" y="344"/>
                  </a:lnTo>
                  <a:lnTo>
                    <a:pt x="1610" y="346"/>
                  </a:lnTo>
                  <a:lnTo>
                    <a:pt x="1610" y="348"/>
                  </a:lnTo>
                  <a:lnTo>
                    <a:pt x="1610" y="349"/>
                  </a:lnTo>
                  <a:lnTo>
                    <a:pt x="1608" y="351"/>
                  </a:lnTo>
                  <a:lnTo>
                    <a:pt x="1608" y="353"/>
                  </a:lnTo>
                  <a:lnTo>
                    <a:pt x="1608" y="355"/>
                  </a:lnTo>
                  <a:lnTo>
                    <a:pt x="1606" y="357"/>
                  </a:lnTo>
                  <a:lnTo>
                    <a:pt x="1606" y="359"/>
                  </a:lnTo>
                  <a:lnTo>
                    <a:pt x="1604" y="361"/>
                  </a:lnTo>
                  <a:lnTo>
                    <a:pt x="1604" y="363"/>
                  </a:lnTo>
                  <a:lnTo>
                    <a:pt x="1604" y="365"/>
                  </a:lnTo>
                  <a:lnTo>
                    <a:pt x="1602" y="367"/>
                  </a:lnTo>
                  <a:lnTo>
                    <a:pt x="1600" y="374"/>
                  </a:lnTo>
                  <a:lnTo>
                    <a:pt x="1598" y="376"/>
                  </a:lnTo>
                  <a:lnTo>
                    <a:pt x="1596" y="382"/>
                  </a:lnTo>
                  <a:lnTo>
                    <a:pt x="1596" y="384"/>
                  </a:lnTo>
                  <a:lnTo>
                    <a:pt x="1596" y="386"/>
                  </a:lnTo>
                  <a:lnTo>
                    <a:pt x="1592" y="396"/>
                  </a:lnTo>
                  <a:lnTo>
                    <a:pt x="1588" y="403"/>
                  </a:lnTo>
                  <a:lnTo>
                    <a:pt x="1590" y="405"/>
                  </a:lnTo>
                  <a:lnTo>
                    <a:pt x="1592" y="405"/>
                  </a:lnTo>
                  <a:lnTo>
                    <a:pt x="1596" y="405"/>
                  </a:lnTo>
                  <a:lnTo>
                    <a:pt x="1606" y="407"/>
                  </a:lnTo>
                  <a:lnTo>
                    <a:pt x="1608" y="405"/>
                  </a:lnTo>
                  <a:lnTo>
                    <a:pt x="1610" y="403"/>
                  </a:lnTo>
                  <a:lnTo>
                    <a:pt x="1617" y="407"/>
                  </a:lnTo>
                  <a:lnTo>
                    <a:pt x="1621" y="407"/>
                  </a:lnTo>
                  <a:lnTo>
                    <a:pt x="1625" y="409"/>
                  </a:lnTo>
                  <a:lnTo>
                    <a:pt x="1631" y="407"/>
                  </a:lnTo>
                  <a:lnTo>
                    <a:pt x="1638" y="403"/>
                  </a:lnTo>
                  <a:lnTo>
                    <a:pt x="1661" y="403"/>
                  </a:lnTo>
                  <a:lnTo>
                    <a:pt x="1660" y="405"/>
                  </a:lnTo>
                  <a:lnTo>
                    <a:pt x="1658" y="409"/>
                  </a:lnTo>
                  <a:lnTo>
                    <a:pt x="1654" y="413"/>
                  </a:lnTo>
                  <a:lnTo>
                    <a:pt x="1658" y="415"/>
                  </a:lnTo>
                  <a:lnTo>
                    <a:pt x="1660" y="415"/>
                  </a:lnTo>
                  <a:lnTo>
                    <a:pt x="1661" y="417"/>
                  </a:lnTo>
                  <a:lnTo>
                    <a:pt x="1667" y="419"/>
                  </a:lnTo>
                  <a:lnTo>
                    <a:pt x="1671" y="419"/>
                  </a:lnTo>
                  <a:lnTo>
                    <a:pt x="1671" y="421"/>
                  </a:lnTo>
                  <a:lnTo>
                    <a:pt x="1671" y="422"/>
                  </a:lnTo>
                  <a:lnTo>
                    <a:pt x="1671" y="424"/>
                  </a:lnTo>
                  <a:lnTo>
                    <a:pt x="1690" y="434"/>
                  </a:lnTo>
                  <a:lnTo>
                    <a:pt x="1692" y="436"/>
                  </a:lnTo>
                  <a:lnTo>
                    <a:pt x="1704" y="442"/>
                  </a:lnTo>
                  <a:lnTo>
                    <a:pt x="1704" y="444"/>
                  </a:lnTo>
                  <a:lnTo>
                    <a:pt x="1704" y="447"/>
                  </a:lnTo>
                  <a:lnTo>
                    <a:pt x="1704" y="449"/>
                  </a:lnTo>
                  <a:lnTo>
                    <a:pt x="1704" y="451"/>
                  </a:lnTo>
                  <a:lnTo>
                    <a:pt x="1704" y="453"/>
                  </a:lnTo>
                  <a:lnTo>
                    <a:pt x="1704" y="455"/>
                  </a:lnTo>
                  <a:lnTo>
                    <a:pt x="1702" y="455"/>
                  </a:lnTo>
                  <a:lnTo>
                    <a:pt x="1706" y="455"/>
                  </a:lnTo>
                  <a:lnTo>
                    <a:pt x="1713" y="451"/>
                  </a:lnTo>
                  <a:lnTo>
                    <a:pt x="1717" y="451"/>
                  </a:lnTo>
                  <a:lnTo>
                    <a:pt x="1721" y="449"/>
                  </a:lnTo>
                  <a:lnTo>
                    <a:pt x="1723" y="449"/>
                  </a:lnTo>
                  <a:lnTo>
                    <a:pt x="1727" y="447"/>
                  </a:lnTo>
                  <a:lnTo>
                    <a:pt x="1729" y="447"/>
                  </a:lnTo>
                  <a:lnTo>
                    <a:pt x="1731" y="447"/>
                  </a:lnTo>
                  <a:lnTo>
                    <a:pt x="1732" y="445"/>
                  </a:lnTo>
                  <a:lnTo>
                    <a:pt x="1742" y="445"/>
                  </a:lnTo>
                  <a:lnTo>
                    <a:pt x="1744" y="445"/>
                  </a:lnTo>
                  <a:lnTo>
                    <a:pt x="1746" y="442"/>
                  </a:lnTo>
                  <a:lnTo>
                    <a:pt x="1748" y="442"/>
                  </a:lnTo>
                  <a:lnTo>
                    <a:pt x="1746" y="442"/>
                  </a:lnTo>
                  <a:lnTo>
                    <a:pt x="1748" y="442"/>
                  </a:lnTo>
                  <a:lnTo>
                    <a:pt x="1750" y="440"/>
                  </a:lnTo>
                  <a:lnTo>
                    <a:pt x="1750" y="434"/>
                  </a:lnTo>
                  <a:lnTo>
                    <a:pt x="1754" y="436"/>
                  </a:lnTo>
                  <a:lnTo>
                    <a:pt x="1757" y="434"/>
                  </a:lnTo>
                  <a:lnTo>
                    <a:pt x="1759" y="432"/>
                  </a:lnTo>
                  <a:lnTo>
                    <a:pt x="1761" y="432"/>
                  </a:lnTo>
                  <a:lnTo>
                    <a:pt x="1759" y="430"/>
                  </a:lnTo>
                  <a:lnTo>
                    <a:pt x="1757" y="430"/>
                  </a:lnTo>
                  <a:lnTo>
                    <a:pt x="1761" y="428"/>
                  </a:lnTo>
                  <a:lnTo>
                    <a:pt x="1763" y="428"/>
                  </a:lnTo>
                  <a:lnTo>
                    <a:pt x="1767" y="428"/>
                  </a:lnTo>
                  <a:lnTo>
                    <a:pt x="1769" y="428"/>
                  </a:lnTo>
                  <a:lnTo>
                    <a:pt x="1771" y="428"/>
                  </a:lnTo>
                  <a:lnTo>
                    <a:pt x="1773" y="428"/>
                  </a:lnTo>
                  <a:lnTo>
                    <a:pt x="1775" y="426"/>
                  </a:lnTo>
                  <a:lnTo>
                    <a:pt x="1777" y="426"/>
                  </a:lnTo>
                  <a:lnTo>
                    <a:pt x="1780" y="426"/>
                  </a:lnTo>
                  <a:lnTo>
                    <a:pt x="1782" y="424"/>
                  </a:lnTo>
                  <a:lnTo>
                    <a:pt x="1792" y="422"/>
                  </a:lnTo>
                  <a:lnTo>
                    <a:pt x="1794" y="422"/>
                  </a:lnTo>
                  <a:lnTo>
                    <a:pt x="1796" y="424"/>
                  </a:lnTo>
                  <a:lnTo>
                    <a:pt x="1800" y="426"/>
                  </a:lnTo>
                  <a:lnTo>
                    <a:pt x="1802" y="426"/>
                  </a:lnTo>
                  <a:lnTo>
                    <a:pt x="1802" y="428"/>
                  </a:lnTo>
                  <a:lnTo>
                    <a:pt x="1804" y="428"/>
                  </a:lnTo>
                  <a:lnTo>
                    <a:pt x="1805" y="428"/>
                  </a:lnTo>
                  <a:lnTo>
                    <a:pt x="1807" y="432"/>
                  </a:lnTo>
                  <a:lnTo>
                    <a:pt x="1805" y="434"/>
                  </a:lnTo>
                  <a:lnTo>
                    <a:pt x="1804" y="436"/>
                  </a:lnTo>
                  <a:lnTo>
                    <a:pt x="1802" y="436"/>
                  </a:lnTo>
                  <a:lnTo>
                    <a:pt x="1805" y="438"/>
                  </a:lnTo>
                  <a:lnTo>
                    <a:pt x="1804" y="440"/>
                  </a:lnTo>
                  <a:lnTo>
                    <a:pt x="1805" y="440"/>
                  </a:lnTo>
                  <a:lnTo>
                    <a:pt x="1805" y="442"/>
                  </a:lnTo>
                  <a:lnTo>
                    <a:pt x="1815" y="444"/>
                  </a:lnTo>
                  <a:lnTo>
                    <a:pt x="1815" y="445"/>
                  </a:lnTo>
                  <a:lnTo>
                    <a:pt x="1819" y="447"/>
                  </a:lnTo>
                  <a:lnTo>
                    <a:pt x="1821" y="447"/>
                  </a:lnTo>
                  <a:lnTo>
                    <a:pt x="1823" y="447"/>
                  </a:lnTo>
                  <a:lnTo>
                    <a:pt x="1823" y="449"/>
                  </a:lnTo>
                  <a:lnTo>
                    <a:pt x="1825" y="449"/>
                  </a:lnTo>
                  <a:lnTo>
                    <a:pt x="1825" y="451"/>
                  </a:lnTo>
                  <a:lnTo>
                    <a:pt x="1823" y="453"/>
                  </a:lnTo>
                  <a:lnTo>
                    <a:pt x="1827" y="453"/>
                  </a:lnTo>
                  <a:lnTo>
                    <a:pt x="1825" y="453"/>
                  </a:lnTo>
                  <a:lnTo>
                    <a:pt x="1825" y="455"/>
                  </a:lnTo>
                  <a:lnTo>
                    <a:pt x="1827" y="457"/>
                  </a:lnTo>
                  <a:lnTo>
                    <a:pt x="1834" y="459"/>
                  </a:lnTo>
                  <a:lnTo>
                    <a:pt x="1836" y="461"/>
                  </a:lnTo>
                  <a:lnTo>
                    <a:pt x="1838" y="461"/>
                  </a:lnTo>
                  <a:lnTo>
                    <a:pt x="1842" y="461"/>
                  </a:lnTo>
                  <a:lnTo>
                    <a:pt x="1844" y="465"/>
                  </a:lnTo>
                  <a:lnTo>
                    <a:pt x="1844" y="467"/>
                  </a:lnTo>
                  <a:lnTo>
                    <a:pt x="1846" y="467"/>
                  </a:lnTo>
                  <a:lnTo>
                    <a:pt x="1848" y="467"/>
                  </a:lnTo>
                  <a:lnTo>
                    <a:pt x="1848" y="469"/>
                  </a:lnTo>
                  <a:lnTo>
                    <a:pt x="1850" y="469"/>
                  </a:lnTo>
                  <a:lnTo>
                    <a:pt x="1850" y="470"/>
                  </a:lnTo>
                  <a:lnTo>
                    <a:pt x="1852" y="470"/>
                  </a:lnTo>
                  <a:lnTo>
                    <a:pt x="1855" y="472"/>
                  </a:lnTo>
                  <a:lnTo>
                    <a:pt x="1852" y="474"/>
                  </a:lnTo>
                  <a:lnTo>
                    <a:pt x="1852" y="476"/>
                  </a:lnTo>
                  <a:lnTo>
                    <a:pt x="1853" y="476"/>
                  </a:lnTo>
                  <a:lnTo>
                    <a:pt x="1853" y="478"/>
                  </a:lnTo>
                  <a:lnTo>
                    <a:pt x="1855" y="478"/>
                  </a:lnTo>
                  <a:lnTo>
                    <a:pt x="1855" y="480"/>
                  </a:lnTo>
                  <a:lnTo>
                    <a:pt x="1857" y="480"/>
                  </a:lnTo>
                  <a:lnTo>
                    <a:pt x="1857" y="482"/>
                  </a:lnTo>
                  <a:lnTo>
                    <a:pt x="1859" y="482"/>
                  </a:lnTo>
                  <a:lnTo>
                    <a:pt x="1859" y="484"/>
                  </a:lnTo>
                  <a:lnTo>
                    <a:pt x="1859" y="488"/>
                  </a:lnTo>
                  <a:lnTo>
                    <a:pt x="1861" y="488"/>
                  </a:lnTo>
                  <a:lnTo>
                    <a:pt x="1861" y="490"/>
                  </a:lnTo>
                  <a:lnTo>
                    <a:pt x="1863" y="492"/>
                  </a:lnTo>
                  <a:lnTo>
                    <a:pt x="1867" y="493"/>
                  </a:lnTo>
                  <a:lnTo>
                    <a:pt x="1869" y="499"/>
                  </a:lnTo>
                  <a:lnTo>
                    <a:pt x="1869" y="501"/>
                  </a:lnTo>
                  <a:lnTo>
                    <a:pt x="1871" y="501"/>
                  </a:lnTo>
                  <a:lnTo>
                    <a:pt x="1873" y="507"/>
                  </a:lnTo>
                  <a:lnTo>
                    <a:pt x="1875" y="507"/>
                  </a:lnTo>
                  <a:lnTo>
                    <a:pt x="1878" y="513"/>
                  </a:lnTo>
                  <a:lnTo>
                    <a:pt x="1880" y="515"/>
                  </a:lnTo>
                  <a:lnTo>
                    <a:pt x="1880" y="517"/>
                  </a:lnTo>
                  <a:lnTo>
                    <a:pt x="1878" y="518"/>
                  </a:lnTo>
                  <a:lnTo>
                    <a:pt x="1875" y="520"/>
                  </a:lnTo>
                  <a:lnTo>
                    <a:pt x="1886" y="522"/>
                  </a:lnTo>
                  <a:lnTo>
                    <a:pt x="1886" y="524"/>
                  </a:lnTo>
                  <a:lnTo>
                    <a:pt x="1882" y="528"/>
                  </a:lnTo>
                  <a:lnTo>
                    <a:pt x="1882" y="530"/>
                  </a:lnTo>
                  <a:lnTo>
                    <a:pt x="1888" y="530"/>
                  </a:lnTo>
                  <a:lnTo>
                    <a:pt x="1888" y="532"/>
                  </a:lnTo>
                  <a:lnTo>
                    <a:pt x="1890" y="532"/>
                  </a:lnTo>
                  <a:lnTo>
                    <a:pt x="1888" y="532"/>
                  </a:lnTo>
                  <a:lnTo>
                    <a:pt x="1888" y="534"/>
                  </a:lnTo>
                  <a:lnTo>
                    <a:pt x="1888" y="536"/>
                  </a:lnTo>
                  <a:lnTo>
                    <a:pt x="1890" y="536"/>
                  </a:lnTo>
                  <a:lnTo>
                    <a:pt x="1888" y="536"/>
                  </a:lnTo>
                  <a:lnTo>
                    <a:pt x="1888" y="538"/>
                  </a:lnTo>
                  <a:lnTo>
                    <a:pt x="1888" y="540"/>
                  </a:lnTo>
                  <a:lnTo>
                    <a:pt x="1890" y="540"/>
                  </a:lnTo>
                  <a:lnTo>
                    <a:pt x="1892" y="540"/>
                  </a:lnTo>
                  <a:lnTo>
                    <a:pt x="1894" y="540"/>
                  </a:lnTo>
                  <a:lnTo>
                    <a:pt x="1896" y="540"/>
                  </a:lnTo>
                  <a:lnTo>
                    <a:pt x="1898" y="540"/>
                  </a:lnTo>
                  <a:lnTo>
                    <a:pt x="1900" y="540"/>
                  </a:lnTo>
                  <a:lnTo>
                    <a:pt x="1901" y="540"/>
                  </a:lnTo>
                  <a:lnTo>
                    <a:pt x="1901" y="541"/>
                  </a:lnTo>
                  <a:lnTo>
                    <a:pt x="1903" y="541"/>
                  </a:lnTo>
                  <a:lnTo>
                    <a:pt x="1905" y="541"/>
                  </a:lnTo>
                  <a:lnTo>
                    <a:pt x="1907" y="543"/>
                  </a:lnTo>
                  <a:lnTo>
                    <a:pt x="1909" y="543"/>
                  </a:lnTo>
                  <a:lnTo>
                    <a:pt x="1911" y="543"/>
                  </a:lnTo>
                  <a:lnTo>
                    <a:pt x="1911" y="545"/>
                  </a:lnTo>
                  <a:lnTo>
                    <a:pt x="1913" y="545"/>
                  </a:lnTo>
                  <a:lnTo>
                    <a:pt x="1915" y="545"/>
                  </a:lnTo>
                  <a:lnTo>
                    <a:pt x="1917" y="547"/>
                  </a:lnTo>
                  <a:lnTo>
                    <a:pt x="1919" y="547"/>
                  </a:lnTo>
                  <a:lnTo>
                    <a:pt x="1921" y="547"/>
                  </a:lnTo>
                  <a:lnTo>
                    <a:pt x="1923" y="547"/>
                  </a:lnTo>
                  <a:lnTo>
                    <a:pt x="1925" y="547"/>
                  </a:lnTo>
                  <a:lnTo>
                    <a:pt x="1926" y="547"/>
                  </a:lnTo>
                  <a:lnTo>
                    <a:pt x="1926" y="549"/>
                  </a:lnTo>
                  <a:lnTo>
                    <a:pt x="1928" y="549"/>
                  </a:lnTo>
                  <a:lnTo>
                    <a:pt x="1928" y="551"/>
                  </a:lnTo>
                  <a:lnTo>
                    <a:pt x="1930" y="551"/>
                  </a:lnTo>
                  <a:lnTo>
                    <a:pt x="1932" y="551"/>
                  </a:lnTo>
                  <a:lnTo>
                    <a:pt x="1934" y="551"/>
                  </a:lnTo>
                  <a:lnTo>
                    <a:pt x="1936" y="553"/>
                  </a:lnTo>
                  <a:lnTo>
                    <a:pt x="1936" y="555"/>
                  </a:lnTo>
                  <a:lnTo>
                    <a:pt x="1938" y="557"/>
                  </a:lnTo>
                  <a:lnTo>
                    <a:pt x="1940" y="557"/>
                  </a:lnTo>
                  <a:lnTo>
                    <a:pt x="1942" y="557"/>
                  </a:lnTo>
                  <a:lnTo>
                    <a:pt x="1944" y="557"/>
                  </a:lnTo>
                  <a:lnTo>
                    <a:pt x="1948" y="557"/>
                  </a:lnTo>
                  <a:lnTo>
                    <a:pt x="1949" y="559"/>
                  </a:lnTo>
                  <a:lnTo>
                    <a:pt x="1949" y="561"/>
                  </a:lnTo>
                  <a:lnTo>
                    <a:pt x="1951" y="561"/>
                  </a:lnTo>
                  <a:lnTo>
                    <a:pt x="1949" y="561"/>
                  </a:lnTo>
                  <a:lnTo>
                    <a:pt x="1949" y="563"/>
                  </a:lnTo>
                  <a:lnTo>
                    <a:pt x="1949" y="565"/>
                  </a:lnTo>
                  <a:lnTo>
                    <a:pt x="1948" y="565"/>
                  </a:lnTo>
                  <a:lnTo>
                    <a:pt x="1946" y="566"/>
                  </a:lnTo>
                  <a:lnTo>
                    <a:pt x="1946" y="568"/>
                  </a:lnTo>
                  <a:lnTo>
                    <a:pt x="1944" y="568"/>
                  </a:lnTo>
                  <a:lnTo>
                    <a:pt x="1942" y="568"/>
                  </a:lnTo>
                  <a:lnTo>
                    <a:pt x="1942" y="570"/>
                  </a:lnTo>
                  <a:lnTo>
                    <a:pt x="1942" y="572"/>
                  </a:lnTo>
                  <a:lnTo>
                    <a:pt x="1940" y="576"/>
                  </a:lnTo>
                  <a:lnTo>
                    <a:pt x="1940" y="578"/>
                  </a:lnTo>
                  <a:lnTo>
                    <a:pt x="1940" y="580"/>
                  </a:lnTo>
                  <a:lnTo>
                    <a:pt x="1942" y="580"/>
                  </a:lnTo>
                  <a:lnTo>
                    <a:pt x="1942" y="582"/>
                  </a:lnTo>
                  <a:lnTo>
                    <a:pt x="1942" y="584"/>
                  </a:lnTo>
                  <a:lnTo>
                    <a:pt x="1940" y="586"/>
                  </a:lnTo>
                  <a:lnTo>
                    <a:pt x="1942" y="586"/>
                  </a:lnTo>
                  <a:lnTo>
                    <a:pt x="1942" y="588"/>
                  </a:lnTo>
                  <a:lnTo>
                    <a:pt x="1940" y="588"/>
                  </a:lnTo>
                  <a:lnTo>
                    <a:pt x="1938" y="589"/>
                  </a:lnTo>
                  <a:lnTo>
                    <a:pt x="1936" y="589"/>
                  </a:lnTo>
                  <a:lnTo>
                    <a:pt x="1936" y="591"/>
                  </a:lnTo>
                  <a:lnTo>
                    <a:pt x="1934" y="591"/>
                  </a:lnTo>
                  <a:lnTo>
                    <a:pt x="1932" y="593"/>
                  </a:lnTo>
                  <a:lnTo>
                    <a:pt x="1930" y="593"/>
                  </a:lnTo>
                  <a:lnTo>
                    <a:pt x="1930" y="595"/>
                  </a:lnTo>
                  <a:lnTo>
                    <a:pt x="1928" y="595"/>
                  </a:lnTo>
                  <a:lnTo>
                    <a:pt x="1928" y="597"/>
                  </a:lnTo>
                  <a:lnTo>
                    <a:pt x="1926" y="597"/>
                  </a:lnTo>
                  <a:lnTo>
                    <a:pt x="1926" y="599"/>
                  </a:lnTo>
                  <a:lnTo>
                    <a:pt x="1925" y="599"/>
                  </a:lnTo>
                  <a:lnTo>
                    <a:pt x="1923" y="599"/>
                  </a:lnTo>
                  <a:lnTo>
                    <a:pt x="1923" y="601"/>
                  </a:lnTo>
                  <a:lnTo>
                    <a:pt x="1921" y="601"/>
                  </a:lnTo>
                  <a:lnTo>
                    <a:pt x="1919" y="601"/>
                  </a:lnTo>
                  <a:lnTo>
                    <a:pt x="1919" y="603"/>
                  </a:lnTo>
                  <a:lnTo>
                    <a:pt x="1917" y="603"/>
                  </a:lnTo>
                  <a:lnTo>
                    <a:pt x="1913" y="605"/>
                  </a:lnTo>
                  <a:lnTo>
                    <a:pt x="1911" y="605"/>
                  </a:lnTo>
                  <a:lnTo>
                    <a:pt x="1911" y="603"/>
                  </a:lnTo>
                  <a:lnTo>
                    <a:pt x="1909" y="603"/>
                  </a:lnTo>
                  <a:lnTo>
                    <a:pt x="1909" y="601"/>
                  </a:lnTo>
                  <a:lnTo>
                    <a:pt x="1911" y="601"/>
                  </a:lnTo>
                  <a:lnTo>
                    <a:pt x="1911" y="599"/>
                  </a:lnTo>
                  <a:lnTo>
                    <a:pt x="1913" y="599"/>
                  </a:lnTo>
                  <a:lnTo>
                    <a:pt x="1911" y="599"/>
                  </a:lnTo>
                  <a:lnTo>
                    <a:pt x="1909" y="599"/>
                  </a:lnTo>
                  <a:lnTo>
                    <a:pt x="1911" y="599"/>
                  </a:lnTo>
                  <a:lnTo>
                    <a:pt x="1909" y="601"/>
                  </a:lnTo>
                  <a:lnTo>
                    <a:pt x="1911" y="601"/>
                  </a:lnTo>
                  <a:lnTo>
                    <a:pt x="1909" y="601"/>
                  </a:lnTo>
                  <a:lnTo>
                    <a:pt x="1909" y="603"/>
                  </a:lnTo>
                  <a:lnTo>
                    <a:pt x="1907" y="603"/>
                  </a:lnTo>
                  <a:lnTo>
                    <a:pt x="1909" y="603"/>
                  </a:lnTo>
                  <a:lnTo>
                    <a:pt x="1911" y="605"/>
                  </a:lnTo>
                  <a:lnTo>
                    <a:pt x="1909" y="605"/>
                  </a:lnTo>
                  <a:lnTo>
                    <a:pt x="1909" y="603"/>
                  </a:lnTo>
                  <a:lnTo>
                    <a:pt x="1909" y="605"/>
                  </a:lnTo>
                  <a:lnTo>
                    <a:pt x="1907" y="605"/>
                  </a:lnTo>
                  <a:lnTo>
                    <a:pt x="1907" y="607"/>
                  </a:lnTo>
                  <a:lnTo>
                    <a:pt x="1905" y="607"/>
                  </a:lnTo>
                  <a:lnTo>
                    <a:pt x="1905" y="605"/>
                  </a:lnTo>
                  <a:lnTo>
                    <a:pt x="1907" y="605"/>
                  </a:lnTo>
                  <a:lnTo>
                    <a:pt x="1907" y="603"/>
                  </a:lnTo>
                  <a:lnTo>
                    <a:pt x="1907" y="601"/>
                  </a:lnTo>
                  <a:lnTo>
                    <a:pt x="1907" y="599"/>
                  </a:lnTo>
                  <a:lnTo>
                    <a:pt x="1907" y="601"/>
                  </a:lnTo>
                  <a:lnTo>
                    <a:pt x="1907" y="603"/>
                  </a:lnTo>
                  <a:lnTo>
                    <a:pt x="1905" y="603"/>
                  </a:lnTo>
                  <a:lnTo>
                    <a:pt x="1907" y="603"/>
                  </a:lnTo>
                  <a:lnTo>
                    <a:pt x="1905" y="603"/>
                  </a:lnTo>
                  <a:lnTo>
                    <a:pt x="1905" y="605"/>
                  </a:lnTo>
                  <a:lnTo>
                    <a:pt x="1905" y="603"/>
                  </a:lnTo>
                  <a:lnTo>
                    <a:pt x="1905" y="605"/>
                  </a:lnTo>
                  <a:lnTo>
                    <a:pt x="1905" y="603"/>
                  </a:lnTo>
                  <a:lnTo>
                    <a:pt x="1903" y="603"/>
                  </a:lnTo>
                  <a:lnTo>
                    <a:pt x="1903" y="605"/>
                  </a:lnTo>
                  <a:lnTo>
                    <a:pt x="1901" y="605"/>
                  </a:lnTo>
                  <a:lnTo>
                    <a:pt x="1901" y="607"/>
                  </a:lnTo>
                  <a:lnTo>
                    <a:pt x="1901" y="605"/>
                  </a:lnTo>
                  <a:lnTo>
                    <a:pt x="1901" y="607"/>
                  </a:lnTo>
                  <a:lnTo>
                    <a:pt x="1901" y="605"/>
                  </a:lnTo>
                  <a:lnTo>
                    <a:pt x="1900" y="605"/>
                  </a:lnTo>
                  <a:lnTo>
                    <a:pt x="1898" y="605"/>
                  </a:lnTo>
                  <a:lnTo>
                    <a:pt x="1900" y="605"/>
                  </a:lnTo>
                  <a:lnTo>
                    <a:pt x="1898" y="605"/>
                  </a:lnTo>
                  <a:lnTo>
                    <a:pt x="1898" y="603"/>
                  </a:lnTo>
                  <a:lnTo>
                    <a:pt x="1900" y="603"/>
                  </a:lnTo>
                  <a:lnTo>
                    <a:pt x="1900" y="601"/>
                  </a:lnTo>
                  <a:lnTo>
                    <a:pt x="1898" y="601"/>
                  </a:lnTo>
                  <a:lnTo>
                    <a:pt x="1900" y="601"/>
                  </a:lnTo>
                  <a:lnTo>
                    <a:pt x="1898" y="601"/>
                  </a:lnTo>
                  <a:lnTo>
                    <a:pt x="1898" y="599"/>
                  </a:lnTo>
                  <a:lnTo>
                    <a:pt x="1900" y="599"/>
                  </a:lnTo>
                  <a:lnTo>
                    <a:pt x="1900" y="601"/>
                  </a:lnTo>
                  <a:lnTo>
                    <a:pt x="1900" y="599"/>
                  </a:lnTo>
                  <a:lnTo>
                    <a:pt x="1901" y="599"/>
                  </a:lnTo>
                  <a:lnTo>
                    <a:pt x="1903" y="599"/>
                  </a:lnTo>
                  <a:lnTo>
                    <a:pt x="1901" y="599"/>
                  </a:lnTo>
                  <a:lnTo>
                    <a:pt x="1901" y="597"/>
                  </a:lnTo>
                  <a:lnTo>
                    <a:pt x="1903" y="597"/>
                  </a:lnTo>
                  <a:lnTo>
                    <a:pt x="1903" y="599"/>
                  </a:lnTo>
                  <a:lnTo>
                    <a:pt x="1903" y="597"/>
                  </a:lnTo>
                  <a:lnTo>
                    <a:pt x="1901" y="597"/>
                  </a:lnTo>
                  <a:lnTo>
                    <a:pt x="1901" y="599"/>
                  </a:lnTo>
                  <a:lnTo>
                    <a:pt x="1900" y="599"/>
                  </a:lnTo>
                  <a:lnTo>
                    <a:pt x="1900" y="597"/>
                  </a:lnTo>
                  <a:lnTo>
                    <a:pt x="1898" y="597"/>
                  </a:lnTo>
                  <a:lnTo>
                    <a:pt x="1900" y="597"/>
                  </a:lnTo>
                  <a:lnTo>
                    <a:pt x="1898" y="597"/>
                  </a:lnTo>
                  <a:lnTo>
                    <a:pt x="1900" y="597"/>
                  </a:lnTo>
                  <a:lnTo>
                    <a:pt x="1900" y="595"/>
                  </a:lnTo>
                  <a:lnTo>
                    <a:pt x="1901" y="595"/>
                  </a:lnTo>
                  <a:lnTo>
                    <a:pt x="1900" y="595"/>
                  </a:lnTo>
                  <a:lnTo>
                    <a:pt x="1901" y="595"/>
                  </a:lnTo>
                  <a:lnTo>
                    <a:pt x="1903" y="595"/>
                  </a:lnTo>
                  <a:lnTo>
                    <a:pt x="1903" y="593"/>
                  </a:lnTo>
                  <a:lnTo>
                    <a:pt x="1905" y="593"/>
                  </a:lnTo>
                  <a:lnTo>
                    <a:pt x="1907" y="593"/>
                  </a:lnTo>
                  <a:lnTo>
                    <a:pt x="1907" y="595"/>
                  </a:lnTo>
                  <a:lnTo>
                    <a:pt x="1909" y="595"/>
                  </a:lnTo>
                  <a:lnTo>
                    <a:pt x="1909" y="593"/>
                  </a:lnTo>
                  <a:lnTo>
                    <a:pt x="1911" y="593"/>
                  </a:lnTo>
                  <a:lnTo>
                    <a:pt x="1911" y="595"/>
                  </a:lnTo>
                  <a:lnTo>
                    <a:pt x="1911" y="597"/>
                  </a:lnTo>
                  <a:lnTo>
                    <a:pt x="1913" y="597"/>
                  </a:lnTo>
                  <a:lnTo>
                    <a:pt x="1911" y="597"/>
                  </a:lnTo>
                  <a:lnTo>
                    <a:pt x="1911" y="595"/>
                  </a:lnTo>
                  <a:lnTo>
                    <a:pt x="1911" y="593"/>
                  </a:lnTo>
                  <a:lnTo>
                    <a:pt x="1913" y="593"/>
                  </a:lnTo>
                  <a:lnTo>
                    <a:pt x="1913" y="591"/>
                  </a:lnTo>
                  <a:lnTo>
                    <a:pt x="1915" y="591"/>
                  </a:lnTo>
                  <a:lnTo>
                    <a:pt x="1915" y="589"/>
                  </a:lnTo>
                  <a:lnTo>
                    <a:pt x="1917" y="589"/>
                  </a:lnTo>
                  <a:lnTo>
                    <a:pt x="1919" y="589"/>
                  </a:lnTo>
                  <a:lnTo>
                    <a:pt x="1919" y="588"/>
                  </a:lnTo>
                  <a:lnTo>
                    <a:pt x="1921" y="588"/>
                  </a:lnTo>
                  <a:lnTo>
                    <a:pt x="1921" y="586"/>
                  </a:lnTo>
                  <a:lnTo>
                    <a:pt x="1923" y="586"/>
                  </a:lnTo>
                  <a:lnTo>
                    <a:pt x="1925" y="586"/>
                  </a:lnTo>
                  <a:lnTo>
                    <a:pt x="1925" y="584"/>
                  </a:lnTo>
                  <a:lnTo>
                    <a:pt x="1926" y="584"/>
                  </a:lnTo>
                  <a:lnTo>
                    <a:pt x="1928" y="584"/>
                  </a:lnTo>
                  <a:lnTo>
                    <a:pt x="1926" y="584"/>
                  </a:lnTo>
                  <a:lnTo>
                    <a:pt x="1925" y="584"/>
                  </a:lnTo>
                  <a:lnTo>
                    <a:pt x="1925" y="586"/>
                  </a:lnTo>
                  <a:lnTo>
                    <a:pt x="1923" y="586"/>
                  </a:lnTo>
                  <a:lnTo>
                    <a:pt x="1921" y="586"/>
                  </a:lnTo>
                  <a:lnTo>
                    <a:pt x="1921" y="588"/>
                  </a:lnTo>
                  <a:lnTo>
                    <a:pt x="1919" y="588"/>
                  </a:lnTo>
                  <a:lnTo>
                    <a:pt x="1919" y="589"/>
                  </a:lnTo>
                  <a:lnTo>
                    <a:pt x="1917" y="589"/>
                  </a:lnTo>
                  <a:lnTo>
                    <a:pt x="1915" y="589"/>
                  </a:lnTo>
                  <a:lnTo>
                    <a:pt x="1915" y="591"/>
                  </a:lnTo>
                  <a:lnTo>
                    <a:pt x="1913" y="591"/>
                  </a:lnTo>
                  <a:lnTo>
                    <a:pt x="1911" y="591"/>
                  </a:lnTo>
                  <a:lnTo>
                    <a:pt x="1911" y="593"/>
                  </a:lnTo>
                  <a:lnTo>
                    <a:pt x="1909" y="593"/>
                  </a:lnTo>
                  <a:lnTo>
                    <a:pt x="1911" y="593"/>
                  </a:lnTo>
                  <a:lnTo>
                    <a:pt x="1909" y="593"/>
                  </a:lnTo>
                  <a:lnTo>
                    <a:pt x="1907" y="593"/>
                  </a:lnTo>
                  <a:lnTo>
                    <a:pt x="1907" y="591"/>
                  </a:lnTo>
                  <a:lnTo>
                    <a:pt x="1909" y="591"/>
                  </a:lnTo>
                  <a:lnTo>
                    <a:pt x="1909" y="589"/>
                  </a:lnTo>
                  <a:lnTo>
                    <a:pt x="1907" y="589"/>
                  </a:lnTo>
                  <a:lnTo>
                    <a:pt x="1907" y="591"/>
                  </a:lnTo>
                  <a:lnTo>
                    <a:pt x="1907" y="593"/>
                  </a:lnTo>
                  <a:lnTo>
                    <a:pt x="1905" y="593"/>
                  </a:lnTo>
                  <a:lnTo>
                    <a:pt x="1903" y="593"/>
                  </a:lnTo>
                  <a:lnTo>
                    <a:pt x="1901" y="593"/>
                  </a:lnTo>
                  <a:lnTo>
                    <a:pt x="1900" y="593"/>
                  </a:lnTo>
                  <a:lnTo>
                    <a:pt x="1898" y="593"/>
                  </a:lnTo>
                  <a:lnTo>
                    <a:pt x="1898" y="591"/>
                  </a:lnTo>
                  <a:lnTo>
                    <a:pt x="1898" y="589"/>
                  </a:lnTo>
                  <a:lnTo>
                    <a:pt x="1898" y="591"/>
                  </a:lnTo>
                  <a:lnTo>
                    <a:pt x="1898" y="589"/>
                  </a:lnTo>
                  <a:lnTo>
                    <a:pt x="1900" y="589"/>
                  </a:lnTo>
                  <a:lnTo>
                    <a:pt x="1901" y="589"/>
                  </a:lnTo>
                  <a:lnTo>
                    <a:pt x="1901" y="588"/>
                  </a:lnTo>
                  <a:lnTo>
                    <a:pt x="1903" y="588"/>
                  </a:lnTo>
                  <a:lnTo>
                    <a:pt x="1905" y="588"/>
                  </a:lnTo>
                  <a:lnTo>
                    <a:pt x="1905" y="586"/>
                  </a:lnTo>
                  <a:lnTo>
                    <a:pt x="1907" y="586"/>
                  </a:lnTo>
                  <a:lnTo>
                    <a:pt x="1907" y="588"/>
                  </a:lnTo>
                  <a:lnTo>
                    <a:pt x="1909" y="588"/>
                  </a:lnTo>
                  <a:lnTo>
                    <a:pt x="1911" y="588"/>
                  </a:lnTo>
                  <a:lnTo>
                    <a:pt x="1911" y="586"/>
                  </a:lnTo>
                  <a:lnTo>
                    <a:pt x="1913" y="586"/>
                  </a:lnTo>
                  <a:lnTo>
                    <a:pt x="1915" y="586"/>
                  </a:lnTo>
                  <a:lnTo>
                    <a:pt x="1913" y="586"/>
                  </a:lnTo>
                  <a:lnTo>
                    <a:pt x="1911" y="586"/>
                  </a:lnTo>
                  <a:lnTo>
                    <a:pt x="1909" y="586"/>
                  </a:lnTo>
                  <a:lnTo>
                    <a:pt x="1907" y="586"/>
                  </a:lnTo>
                  <a:lnTo>
                    <a:pt x="1907" y="584"/>
                  </a:lnTo>
                  <a:lnTo>
                    <a:pt x="1909" y="584"/>
                  </a:lnTo>
                  <a:lnTo>
                    <a:pt x="1909" y="582"/>
                  </a:lnTo>
                  <a:lnTo>
                    <a:pt x="1909" y="580"/>
                  </a:lnTo>
                  <a:lnTo>
                    <a:pt x="1911" y="580"/>
                  </a:lnTo>
                  <a:lnTo>
                    <a:pt x="1909" y="580"/>
                  </a:lnTo>
                  <a:lnTo>
                    <a:pt x="1911" y="580"/>
                  </a:lnTo>
                  <a:lnTo>
                    <a:pt x="1911" y="578"/>
                  </a:lnTo>
                  <a:lnTo>
                    <a:pt x="1913" y="578"/>
                  </a:lnTo>
                  <a:lnTo>
                    <a:pt x="1915" y="578"/>
                  </a:lnTo>
                  <a:lnTo>
                    <a:pt x="1913" y="576"/>
                  </a:lnTo>
                  <a:lnTo>
                    <a:pt x="1915" y="576"/>
                  </a:lnTo>
                  <a:lnTo>
                    <a:pt x="1917" y="576"/>
                  </a:lnTo>
                  <a:lnTo>
                    <a:pt x="1919" y="576"/>
                  </a:lnTo>
                  <a:lnTo>
                    <a:pt x="1919" y="578"/>
                  </a:lnTo>
                  <a:lnTo>
                    <a:pt x="1919" y="576"/>
                  </a:lnTo>
                  <a:lnTo>
                    <a:pt x="1919" y="574"/>
                  </a:lnTo>
                  <a:lnTo>
                    <a:pt x="1921" y="574"/>
                  </a:lnTo>
                  <a:lnTo>
                    <a:pt x="1919" y="574"/>
                  </a:lnTo>
                  <a:lnTo>
                    <a:pt x="1919" y="576"/>
                  </a:lnTo>
                  <a:lnTo>
                    <a:pt x="1917" y="576"/>
                  </a:lnTo>
                  <a:lnTo>
                    <a:pt x="1915" y="576"/>
                  </a:lnTo>
                  <a:lnTo>
                    <a:pt x="1913" y="576"/>
                  </a:lnTo>
                  <a:lnTo>
                    <a:pt x="1913" y="578"/>
                  </a:lnTo>
                  <a:lnTo>
                    <a:pt x="1911" y="578"/>
                  </a:lnTo>
                  <a:lnTo>
                    <a:pt x="1911" y="576"/>
                  </a:lnTo>
                  <a:lnTo>
                    <a:pt x="1911" y="574"/>
                  </a:lnTo>
                  <a:lnTo>
                    <a:pt x="1911" y="572"/>
                  </a:lnTo>
                  <a:lnTo>
                    <a:pt x="1913" y="572"/>
                  </a:lnTo>
                  <a:lnTo>
                    <a:pt x="1913" y="570"/>
                  </a:lnTo>
                  <a:lnTo>
                    <a:pt x="1915" y="570"/>
                  </a:lnTo>
                  <a:lnTo>
                    <a:pt x="1917" y="570"/>
                  </a:lnTo>
                  <a:lnTo>
                    <a:pt x="1919" y="570"/>
                  </a:lnTo>
                  <a:lnTo>
                    <a:pt x="1921" y="570"/>
                  </a:lnTo>
                  <a:lnTo>
                    <a:pt x="1919" y="570"/>
                  </a:lnTo>
                  <a:lnTo>
                    <a:pt x="1917" y="570"/>
                  </a:lnTo>
                  <a:lnTo>
                    <a:pt x="1915" y="570"/>
                  </a:lnTo>
                  <a:lnTo>
                    <a:pt x="1913" y="570"/>
                  </a:lnTo>
                  <a:lnTo>
                    <a:pt x="1913" y="572"/>
                  </a:lnTo>
                  <a:lnTo>
                    <a:pt x="1913" y="570"/>
                  </a:lnTo>
                  <a:lnTo>
                    <a:pt x="1911" y="570"/>
                  </a:lnTo>
                  <a:lnTo>
                    <a:pt x="1911" y="568"/>
                  </a:lnTo>
                  <a:lnTo>
                    <a:pt x="1913" y="568"/>
                  </a:lnTo>
                  <a:lnTo>
                    <a:pt x="1915" y="568"/>
                  </a:lnTo>
                  <a:lnTo>
                    <a:pt x="1915" y="566"/>
                  </a:lnTo>
                  <a:lnTo>
                    <a:pt x="1917" y="566"/>
                  </a:lnTo>
                  <a:lnTo>
                    <a:pt x="1915" y="566"/>
                  </a:lnTo>
                  <a:lnTo>
                    <a:pt x="1917" y="566"/>
                  </a:lnTo>
                  <a:lnTo>
                    <a:pt x="1917" y="565"/>
                  </a:lnTo>
                  <a:lnTo>
                    <a:pt x="1919" y="565"/>
                  </a:lnTo>
                  <a:lnTo>
                    <a:pt x="1921" y="565"/>
                  </a:lnTo>
                  <a:lnTo>
                    <a:pt x="1921" y="566"/>
                  </a:lnTo>
                  <a:lnTo>
                    <a:pt x="1921" y="565"/>
                  </a:lnTo>
                  <a:lnTo>
                    <a:pt x="1921" y="566"/>
                  </a:lnTo>
                  <a:lnTo>
                    <a:pt x="1921" y="565"/>
                  </a:lnTo>
                  <a:lnTo>
                    <a:pt x="1923" y="565"/>
                  </a:lnTo>
                  <a:lnTo>
                    <a:pt x="1923" y="563"/>
                  </a:lnTo>
                  <a:lnTo>
                    <a:pt x="1925" y="563"/>
                  </a:lnTo>
                  <a:lnTo>
                    <a:pt x="1925" y="561"/>
                  </a:lnTo>
                  <a:lnTo>
                    <a:pt x="1926" y="561"/>
                  </a:lnTo>
                  <a:lnTo>
                    <a:pt x="1928" y="561"/>
                  </a:lnTo>
                  <a:lnTo>
                    <a:pt x="1926" y="561"/>
                  </a:lnTo>
                  <a:lnTo>
                    <a:pt x="1925" y="561"/>
                  </a:lnTo>
                  <a:lnTo>
                    <a:pt x="1925" y="563"/>
                  </a:lnTo>
                  <a:lnTo>
                    <a:pt x="1923" y="563"/>
                  </a:lnTo>
                  <a:lnTo>
                    <a:pt x="1923" y="565"/>
                  </a:lnTo>
                  <a:lnTo>
                    <a:pt x="1921" y="565"/>
                  </a:lnTo>
                  <a:lnTo>
                    <a:pt x="1919" y="565"/>
                  </a:lnTo>
                  <a:lnTo>
                    <a:pt x="1921" y="565"/>
                  </a:lnTo>
                  <a:lnTo>
                    <a:pt x="1919" y="565"/>
                  </a:lnTo>
                  <a:lnTo>
                    <a:pt x="1919" y="563"/>
                  </a:lnTo>
                  <a:lnTo>
                    <a:pt x="1921" y="563"/>
                  </a:lnTo>
                  <a:lnTo>
                    <a:pt x="1919" y="563"/>
                  </a:lnTo>
                  <a:lnTo>
                    <a:pt x="1919" y="565"/>
                  </a:lnTo>
                  <a:lnTo>
                    <a:pt x="1917" y="565"/>
                  </a:lnTo>
                  <a:lnTo>
                    <a:pt x="1917" y="566"/>
                  </a:lnTo>
                  <a:lnTo>
                    <a:pt x="1915" y="566"/>
                  </a:lnTo>
                  <a:lnTo>
                    <a:pt x="1913" y="566"/>
                  </a:lnTo>
                  <a:lnTo>
                    <a:pt x="1913" y="568"/>
                  </a:lnTo>
                  <a:lnTo>
                    <a:pt x="1911" y="568"/>
                  </a:lnTo>
                  <a:lnTo>
                    <a:pt x="1909" y="568"/>
                  </a:lnTo>
                  <a:lnTo>
                    <a:pt x="1909" y="566"/>
                  </a:lnTo>
                  <a:lnTo>
                    <a:pt x="1907" y="566"/>
                  </a:lnTo>
                  <a:lnTo>
                    <a:pt x="1907" y="565"/>
                  </a:lnTo>
                  <a:lnTo>
                    <a:pt x="1905" y="565"/>
                  </a:lnTo>
                  <a:lnTo>
                    <a:pt x="1905" y="563"/>
                  </a:lnTo>
                  <a:lnTo>
                    <a:pt x="1907" y="563"/>
                  </a:lnTo>
                  <a:lnTo>
                    <a:pt x="1905" y="563"/>
                  </a:lnTo>
                  <a:lnTo>
                    <a:pt x="1905" y="561"/>
                  </a:lnTo>
                  <a:lnTo>
                    <a:pt x="1905" y="563"/>
                  </a:lnTo>
                  <a:lnTo>
                    <a:pt x="1903" y="563"/>
                  </a:lnTo>
                  <a:lnTo>
                    <a:pt x="1903" y="561"/>
                  </a:lnTo>
                  <a:lnTo>
                    <a:pt x="1905" y="561"/>
                  </a:lnTo>
                  <a:lnTo>
                    <a:pt x="1907" y="561"/>
                  </a:lnTo>
                  <a:lnTo>
                    <a:pt x="1909" y="561"/>
                  </a:lnTo>
                  <a:lnTo>
                    <a:pt x="1909" y="559"/>
                  </a:lnTo>
                  <a:lnTo>
                    <a:pt x="1911" y="559"/>
                  </a:lnTo>
                  <a:lnTo>
                    <a:pt x="1909" y="559"/>
                  </a:lnTo>
                  <a:lnTo>
                    <a:pt x="1911" y="559"/>
                  </a:lnTo>
                  <a:lnTo>
                    <a:pt x="1911" y="557"/>
                  </a:lnTo>
                  <a:lnTo>
                    <a:pt x="1913" y="557"/>
                  </a:lnTo>
                  <a:lnTo>
                    <a:pt x="1915" y="557"/>
                  </a:lnTo>
                  <a:lnTo>
                    <a:pt x="1913" y="557"/>
                  </a:lnTo>
                  <a:lnTo>
                    <a:pt x="1911" y="557"/>
                  </a:lnTo>
                  <a:lnTo>
                    <a:pt x="1911" y="559"/>
                  </a:lnTo>
                  <a:lnTo>
                    <a:pt x="1911" y="557"/>
                  </a:lnTo>
                  <a:lnTo>
                    <a:pt x="1909" y="557"/>
                  </a:lnTo>
                  <a:lnTo>
                    <a:pt x="1909" y="559"/>
                  </a:lnTo>
                  <a:lnTo>
                    <a:pt x="1907" y="559"/>
                  </a:lnTo>
                  <a:lnTo>
                    <a:pt x="1907" y="561"/>
                  </a:lnTo>
                  <a:lnTo>
                    <a:pt x="1905" y="561"/>
                  </a:lnTo>
                  <a:lnTo>
                    <a:pt x="1905" y="559"/>
                  </a:lnTo>
                  <a:lnTo>
                    <a:pt x="1905" y="561"/>
                  </a:lnTo>
                  <a:lnTo>
                    <a:pt x="1903" y="561"/>
                  </a:lnTo>
                  <a:lnTo>
                    <a:pt x="1901" y="561"/>
                  </a:lnTo>
                  <a:lnTo>
                    <a:pt x="1900" y="561"/>
                  </a:lnTo>
                  <a:lnTo>
                    <a:pt x="1900" y="563"/>
                  </a:lnTo>
                  <a:lnTo>
                    <a:pt x="1898" y="563"/>
                  </a:lnTo>
                  <a:lnTo>
                    <a:pt x="1898" y="561"/>
                  </a:lnTo>
                  <a:lnTo>
                    <a:pt x="1896" y="561"/>
                  </a:lnTo>
                  <a:lnTo>
                    <a:pt x="1894" y="561"/>
                  </a:lnTo>
                  <a:lnTo>
                    <a:pt x="1892" y="563"/>
                  </a:lnTo>
                  <a:lnTo>
                    <a:pt x="1892" y="561"/>
                  </a:lnTo>
                  <a:lnTo>
                    <a:pt x="1892" y="563"/>
                  </a:lnTo>
                  <a:lnTo>
                    <a:pt x="1890" y="563"/>
                  </a:lnTo>
                  <a:lnTo>
                    <a:pt x="1888" y="563"/>
                  </a:lnTo>
                  <a:lnTo>
                    <a:pt x="1888" y="561"/>
                  </a:lnTo>
                  <a:lnTo>
                    <a:pt x="1888" y="563"/>
                  </a:lnTo>
                  <a:lnTo>
                    <a:pt x="1886" y="563"/>
                  </a:lnTo>
                  <a:lnTo>
                    <a:pt x="1886" y="565"/>
                  </a:lnTo>
                  <a:lnTo>
                    <a:pt x="1884" y="565"/>
                  </a:lnTo>
                  <a:lnTo>
                    <a:pt x="1882" y="565"/>
                  </a:lnTo>
                  <a:lnTo>
                    <a:pt x="1880" y="565"/>
                  </a:lnTo>
                  <a:lnTo>
                    <a:pt x="1880" y="563"/>
                  </a:lnTo>
                  <a:lnTo>
                    <a:pt x="1878" y="563"/>
                  </a:lnTo>
                  <a:lnTo>
                    <a:pt x="1878" y="565"/>
                  </a:lnTo>
                  <a:lnTo>
                    <a:pt x="1880" y="565"/>
                  </a:lnTo>
                  <a:lnTo>
                    <a:pt x="1882" y="565"/>
                  </a:lnTo>
                  <a:lnTo>
                    <a:pt x="1880" y="565"/>
                  </a:lnTo>
                  <a:lnTo>
                    <a:pt x="1878" y="565"/>
                  </a:lnTo>
                  <a:lnTo>
                    <a:pt x="1878" y="566"/>
                  </a:lnTo>
                  <a:lnTo>
                    <a:pt x="1877" y="566"/>
                  </a:lnTo>
                  <a:lnTo>
                    <a:pt x="1875" y="566"/>
                  </a:lnTo>
                  <a:lnTo>
                    <a:pt x="1877" y="566"/>
                  </a:lnTo>
                  <a:lnTo>
                    <a:pt x="1878" y="566"/>
                  </a:lnTo>
                  <a:lnTo>
                    <a:pt x="1880" y="566"/>
                  </a:lnTo>
                  <a:lnTo>
                    <a:pt x="1880" y="568"/>
                  </a:lnTo>
                  <a:lnTo>
                    <a:pt x="1880" y="566"/>
                  </a:lnTo>
                  <a:lnTo>
                    <a:pt x="1880" y="568"/>
                  </a:lnTo>
                  <a:lnTo>
                    <a:pt x="1878" y="568"/>
                  </a:lnTo>
                  <a:lnTo>
                    <a:pt x="1878" y="570"/>
                  </a:lnTo>
                  <a:lnTo>
                    <a:pt x="1878" y="568"/>
                  </a:lnTo>
                  <a:lnTo>
                    <a:pt x="1878" y="570"/>
                  </a:lnTo>
                  <a:lnTo>
                    <a:pt x="1877" y="570"/>
                  </a:lnTo>
                  <a:lnTo>
                    <a:pt x="1877" y="572"/>
                  </a:lnTo>
                  <a:lnTo>
                    <a:pt x="1877" y="570"/>
                  </a:lnTo>
                  <a:lnTo>
                    <a:pt x="1875" y="570"/>
                  </a:lnTo>
                  <a:lnTo>
                    <a:pt x="1877" y="570"/>
                  </a:lnTo>
                  <a:lnTo>
                    <a:pt x="1875" y="570"/>
                  </a:lnTo>
                  <a:lnTo>
                    <a:pt x="1875" y="572"/>
                  </a:lnTo>
                  <a:lnTo>
                    <a:pt x="1877" y="572"/>
                  </a:lnTo>
                  <a:lnTo>
                    <a:pt x="1877" y="574"/>
                  </a:lnTo>
                  <a:lnTo>
                    <a:pt x="1875" y="574"/>
                  </a:lnTo>
                  <a:lnTo>
                    <a:pt x="1873" y="574"/>
                  </a:lnTo>
                  <a:lnTo>
                    <a:pt x="1873" y="576"/>
                  </a:lnTo>
                  <a:lnTo>
                    <a:pt x="1873" y="574"/>
                  </a:lnTo>
                  <a:lnTo>
                    <a:pt x="1871" y="574"/>
                  </a:lnTo>
                  <a:lnTo>
                    <a:pt x="1869" y="574"/>
                  </a:lnTo>
                  <a:lnTo>
                    <a:pt x="1869" y="572"/>
                  </a:lnTo>
                  <a:lnTo>
                    <a:pt x="1869" y="574"/>
                  </a:lnTo>
                  <a:lnTo>
                    <a:pt x="1871" y="574"/>
                  </a:lnTo>
                  <a:lnTo>
                    <a:pt x="1871" y="576"/>
                  </a:lnTo>
                  <a:lnTo>
                    <a:pt x="1869" y="576"/>
                  </a:lnTo>
                  <a:lnTo>
                    <a:pt x="1871" y="576"/>
                  </a:lnTo>
                  <a:lnTo>
                    <a:pt x="1869" y="576"/>
                  </a:lnTo>
                  <a:lnTo>
                    <a:pt x="1871" y="576"/>
                  </a:lnTo>
                  <a:lnTo>
                    <a:pt x="1871" y="578"/>
                  </a:lnTo>
                  <a:lnTo>
                    <a:pt x="1869" y="578"/>
                  </a:lnTo>
                  <a:lnTo>
                    <a:pt x="1869" y="580"/>
                  </a:lnTo>
                  <a:lnTo>
                    <a:pt x="1867" y="580"/>
                  </a:lnTo>
                  <a:lnTo>
                    <a:pt x="1867" y="578"/>
                  </a:lnTo>
                  <a:lnTo>
                    <a:pt x="1865" y="578"/>
                  </a:lnTo>
                  <a:lnTo>
                    <a:pt x="1863" y="578"/>
                  </a:lnTo>
                  <a:lnTo>
                    <a:pt x="1863" y="576"/>
                  </a:lnTo>
                  <a:lnTo>
                    <a:pt x="1861" y="576"/>
                  </a:lnTo>
                  <a:lnTo>
                    <a:pt x="1861" y="574"/>
                  </a:lnTo>
                  <a:lnTo>
                    <a:pt x="1861" y="572"/>
                  </a:lnTo>
                  <a:lnTo>
                    <a:pt x="1861" y="570"/>
                  </a:lnTo>
                  <a:lnTo>
                    <a:pt x="1859" y="570"/>
                  </a:lnTo>
                  <a:lnTo>
                    <a:pt x="1861" y="570"/>
                  </a:lnTo>
                  <a:lnTo>
                    <a:pt x="1863" y="570"/>
                  </a:lnTo>
                  <a:lnTo>
                    <a:pt x="1863" y="568"/>
                  </a:lnTo>
                  <a:lnTo>
                    <a:pt x="1865" y="568"/>
                  </a:lnTo>
                  <a:lnTo>
                    <a:pt x="1863" y="568"/>
                  </a:lnTo>
                  <a:lnTo>
                    <a:pt x="1865" y="568"/>
                  </a:lnTo>
                  <a:lnTo>
                    <a:pt x="1867" y="568"/>
                  </a:lnTo>
                  <a:lnTo>
                    <a:pt x="1869" y="568"/>
                  </a:lnTo>
                  <a:lnTo>
                    <a:pt x="1871" y="568"/>
                  </a:lnTo>
                  <a:lnTo>
                    <a:pt x="1869" y="568"/>
                  </a:lnTo>
                  <a:lnTo>
                    <a:pt x="1869" y="566"/>
                  </a:lnTo>
                  <a:lnTo>
                    <a:pt x="1869" y="565"/>
                  </a:lnTo>
                  <a:lnTo>
                    <a:pt x="1871" y="565"/>
                  </a:lnTo>
                  <a:lnTo>
                    <a:pt x="1871" y="563"/>
                  </a:lnTo>
                  <a:lnTo>
                    <a:pt x="1873" y="563"/>
                  </a:lnTo>
                  <a:lnTo>
                    <a:pt x="1875" y="563"/>
                  </a:lnTo>
                  <a:lnTo>
                    <a:pt x="1875" y="561"/>
                  </a:lnTo>
                  <a:lnTo>
                    <a:pt x="1877" y="561"/>
                  </a:lnTo>
                  <a:lnTo>
                    <a:pt x="1877" y="563"/>
                  </a:lnTo>
                  <a:lnTo>
                    <a:pt x="1877" y="561"/>
                  </a:lnTo>
                  <a:lnTo>
                    <a:pt x="1875" y="561"/>
                  </a:lnTo>
                  <a:lnTo>
                    <a:pt x="1877" y="561"/>
                  </a:lnTo>
                  <a:lnTo>
                    <a:pt x="1877" y="559"/>
                  </a:lnTo>
                  <a:lnTo>
                    <a:pt x="1875" y="559"/>
                  </a:lnTo>
                  <a:lnTo>
                    <a:pt x="1877" y="559"/>
                  </a:lnTo>
                  <a:lnTo>
                    <a:pt x="1875" y="559"/>
                  </a:lnTo>
                  <a:lnTo>
                    <a:pt x="1877" y="559"/>
                  </a:lnTo>
                  <a:lnTo>
                    <a:pt x="1877" y="557"/>
                  </a:lnTo>
                  <a:lnTo>
                    <a:pt x="1877" y="555"/>
                  </a:lnTo>
                  <a:lnTo>
                    <a:pt x="1878" y="555"/>
                  </a:lnTo>
                  <a:lnTo>
                    <a:pt x="1877" y="555"/>
                  </a:lnTo>
                  <a:lnTo>
                    <a:pt x="1878" y="555"/>
                  </a:lnTo>
                  <a:lnTo>
                    <a:pt x="1880" y="555"/>
                  </a:lnTo>
                  <a:lnTo>
                    <a:pt x="1880" y="553"/>
                  </a:lnTo>
                  <a:lnTo>
                    <a:pt x="1882" y="553"/>
                  </a:lnTo>
                  <a:lnTo>
                    <a:pt x="1884" y="553"/>
                  </a:lnTo>
                  <a:lnTo>
                    <a:pt x="1884" y="555"/>
                  </a:lnTo>
                  <a:lnTo>
                    <a:pt x="1884" y="553"/>
                  </a:lnTo>
                  <a:lnTo>
                    <a:pt x="1886" y="553"/>
                  </a:lnTo>
                  <a:lnTo>
                    <a:pt x="1888" y="553"/>
                  </a:lnTo>
                  <a:lnTo>
                    <a:pt x="1888" y="555"/>
                  </a:lnTo>
                  <a:lnTo>
                    <a:pt x="1888" y="553"/>
                  </a:lnTo>
                  <a:lnTo>
                    <a:pt x="1890" y="553"/>
                  </a:lnTo>
                  <a:lnTo>
                    <a:pt x="1890" y="555"/>
                  </a:lnTo>
                  <a:lnTo>
                    <a:pt x="1892" y="555"/>
                  </a:lnTo>
                  <a:lnTo>
                    <a:pt x="1892" y="553"/>
                  </a:lnTo>
                  <a:lnTo>
                    <a:pt x="1892" y="555"/>
                  </a:lnTo>
                  <a:lnTo>
                    <a:pt x="1894" y="555"/>
                  </a:lnTo>
                  <a:lnTo>
                    <a:pt x="1894" y="553"/>
                  </a:lnTo>
                  <a:lnTo>
                    <a:pt x="1896" y="553"/>
                  </a:lnTo>
                  <a:lnTo>
                    <a:pt x="1898" y="553"/>
                  </a:lnTo>
                  <a:lnTo>
                    <a:pt x="1896" y="553"/>
                  </a:lnTo>
                  <a:lnTo>
                    <a:pt x="1898" y="553"/>
                  </a:lnTo>
                  <a:lnTo>
                    <a:pt x="1896" y="553"/>
                  </a:lnTo>
                  <a:lnTo>
                    <a:pt x="1894" y="553"/>
                  </a:lnTo>
                  <a:lnTo>
                    <a:pt x="1892" y="553"/>
                  </a:lnTo>
                  <a:lnTo>
                    <a:pt x="1890" y="553"/>
                  </a:lnTo>
                  <a:lnTo>
                    <a:pt x="1888" y="553"/>
                  </a:lnTo>
                  <a:lnTo>
                    <a:pt x="1886" y="553"/>
                  </a:lnTo>
                  <a:lnTo>
                    <a:pt x="1884" y="553"/>
                  </a:lnTo>
                  <a:lnTo>
                    <a:pt x="1882" y="553"/>
                  </a:lnTo>
                  <a:lnTo>
                    <a:pt x="1880" y="553"/>
                  </a:lnTo>
                  <a:lnTo>
                    <a:pt x="1880" y="551"/>
                  </a:lnTo>
                  <a:lnTo>
                    <a:pt x="1878" y="551"/>
                  </a:lnTo>
                  <a:lnTo>
                    <a:pt x="1878" y="549"/>
                  </a:lnTo>
                  <a:lnTo>
                    <a:pt x="1880" y="547"/>
                  </a:lnTo>
                  <a:lnTo>
                    <a:pt x="1878" y="547"/>
                  </a:lnTo>
                  <a:lnTo>
                    <a:pt x="1877" y="547"/>
                  </a:lnTo>
                  <a:lnTo>
                    <a:pt x="1875" y="547"/>
                  </a:lnTo>
                  <a:lnTo>
                    <a:pt x="1873" y="547"/>
                  </a:lnTo>
                  <a:lnTo>
                    <a:pt x="1873" y="545"/>
                  </a:lnTo>
                  <a:lnTo>
                    <a:pt x="1873" y="547"/>
                  </a:lnTo>
                  <a:lnTo>
                    <a:pt x="1873" y="545"/>
                  </a:lnTo>
                  <a:lnTo>
                    <a:pt x="1873" y="543"/>
                  </a:lnTo>
                  <a:lnTo>
                    <a:pt x="1871" y="543"/>
                  </a:lnTo>
                  <a:lnTo>
                    <a:pt x="1869" y="543"/>
                  </a:lnTo>
                  <a:lnTo>
                    <a:pt x="1869" y="541"/>
                  </a:lnTo>
                  <a:lnTo>
                    <a:pt x="1867" y="541"/>
                  </a:lnTo>
                  <a:lnTo>
                    <a:pt x="1869" y="541"/>
                  </a:lnTo>
                  <a:lnTo>
                    <a:pt x="1867" y="541"/>
                  </a:lnTo>
                  <a:lnTo>
                    <a:pt x="1869" y="541"/>
                  </a:lnTo>
                  <a:lnTo>
                    <a:pt x="1869" y="540"/>
                  </a:lnTo>
                  <a:lnTo>
                    <a:pt x="1867" y="540"/>
                  </a:lnTo>
                  <a:lnTo>
                    <a:pt x="1869" y="540"/>
                  </a:lnTo>
                  <a:lnTo>
                    <a:pt x="1871" y="540"/>
                  </a:lnTo>
                  <a:lnTo>
                    <a:pt x="1871" y="538"/>
                  </a:lnTo>
                  <a:lnTo>
                    <a:pt x="1873" y="538"/>
                  </a:lnTo>
                  <a:lnTo>
                    <a:pt x="1873" y="536"/>
                  </a:lnTo>
                  <a:lnTo>
                    <a:pt x="1875" y="538"/>
                  </a:lnTo>
                  <a:lnTo>
                    <a:pt x="1875" y="536"/>
                  </a:lnTo>
                  <a:lnTo>
                    <a:pt x="1877" y="536"/>
                  </a:lnTo>
                  <a:lnTo>
                    <a:pt x="1878" y="536"/>
                  </a:lnTo>
                  <a:lnTo>
                    <a:pt x="1877" y="536"/>
                  </a:lnTo>
                  <a:lnTo>
                    <a:pt x="1875" y="536"/>
                  </a:lnTo>
                  <a:lnTo>
                    <a:pt x="1873" y="536"/>
                  </a:lnTo>
                  <a:lnTo>
                    <a:pt x="1871" y="536"/>
                  </a:lnTo>
                  <a:lnTo>
                    <a:pt x="1871" y="538"/>
                  </a:lnTo>
                  <a:lnTo>
                    <a:pt x="1869" y="536"/>
                  </a:lnTo>
                  <a:lnTo>
                    <a:pt x="1867" y="536"/>
                  </a:lnTo>
                  <a:lnTo>
                    <a:pt x="1865" y="536"/>
                  </a:lnTo>
                  <a:lnTo>
                    <a:pt x="1863" y="536"/>
                  </a:lnTo>
                  <a:lnTo>
                    <a:pt x="1863" y="534"/>
                  </a:lnTo>
                  <a:lnTo>
                    <a:pt x="1865" y="534"/>
                  </a:lnTo>
                  <a:lnTo>
                    <a:pt x="1867" y="534"/>
                  </a:lnTo>
                  <a:lnTo>
                    <a:pt x="1867" y="532"/>
                  </a:lnTo>
                  <a:lnTo>
                    <a:pt x="1867" y="534"/>
                  </a:lnTo>
                  <a:lnTo>
                    <a:pt x="1869" y="534"/>
                  </a:lnTo>
                  <a:lnTo>
                    <a:pt x="1869" y="532"/>
                  </a:lnTo>
                  <a:lnTo>
                    <a:pt x="1867" y="532"/>
                  </a:lnTo>
                  <a:lnTo>
                    <a:pt x="1869" y="532"/>
                  </a:lnTo>
                  <a:lnTo>
                    <a:pt x="1871" y="532"/>
                  </a:lnTo>
                  <a:lnTo>
                    <a:pt x="1871" y="530"/>
                  </a:lnTo>
                  <a:lnTo>
                    <a:pt x="1869" y="532"/>
                  </a:lnTo>
                  <a:lnTo>
                    <a:pt x="1867" y="532"/>
                  </a:lnTo>
                  <a:lnTo>
                    <a:pt x="1865" y="532"/>
                  </a:lnTo>
                  <a:lnTo>
                    <a:pt x="1865" y="534"/>
                  </a:lnTo>
                  <a:lnTo>
                    <a:pt x="1863" y="534"/>
                  </a:lnTo>
                  <a:lnTo>
                    <a:pt x="1865" y="534"/>
                  </a:lnTo>
                  <a:lnTo>
                    <a:pt x="1863" y="534"/>
                  </a:lnTo>
                  <a:lnTo>
                    <a:pt x="1861" y="532"/>
                  </a:lnTo>
                  <a:lnTo>
                    <a:pt x="1859" y="532"/>
                  </a:lnTo>
                  <a:lnTo>
                    <a:pt x="1857" y="532"/>
                  </a:lnTo>
                  <a:lnTo>
                    <a:pt x="1855" y="530"/>
                  </a:lnTo>
                  <a:lnTo>
                    <a:pt x="1855" y="528"/>
                  </a:lnTo>
                  <a:lnTo>
                    <a:pt x="1853" y="528"/>
                  </a:lnTo>
                  <a:lnTo>
                    <a:pt x="1853" y="526"/>
                  </a:lnTo>
                  <a:lnTo>
                    <a:pt x="1852" y="526"/>
                  </a:lnTo>
                  <a:lnTo>
                    <a:pt x="1852" y="524"/>
                  </a:lnTo>
                  <a:lnTo>
                    <a:pt x="1853" y="524"/>
                  </a:lnTo>
                  <a:lnTo>
                    <a:pt x="1855" y="526"/>
                  </a:lnTo>
                  <a:lnTo>
                    <a:pt x="1855" y="524"/>
                  </a:lnTo>
                  <a:lnTo>
                    <a:pt x="1853" y="524"/>
                  </a:lnTo>
                  <a:lnTo>
                    <a:pt x="1855" y="524"/>
                  </a:lnTo>
                  <a:lnTo>
                    <a:pt x="1855" y="526"/>
                  </a:lnTo>
                  <a:lnTo>
                    <a:pt x="1857" y="526"/>
                  </a:lnTo>
                  <a:lnTo>
                    <a:pt x="1857" y="524"/>
                  </a:lnTo>
                  <a:lnTo>
                    <a:pt x="1857" y="522"/>
                  </a:lnTo>
                  <a:lnTo>
                    <a:pt x="1859" y="522"/>
                  </a:lnTo>
                  <a:lnTo>
                    <a:pt x="1857" y="522"/>
                  </a:lnTo>
                  <a:lnTo>
                    <a:pt x="1857" y="520"/>
                  </a:lnTo>
                  <a:lnTo>
                    <a:pt x="1859" y="520"/>
                  </a:lnTo>
                  <a:lnTo>
                    <a:pt x="1857" y="520"/>
                  </a:lnTo>
                  <a:lnTo>
                    <a:pt x="1857" y="522"/>
                  </a:lnTo>
                  <a:lnTo>
                    <a:pt x="1855" y="522"/>
                  </a:lnTo>
                  <a:lnTo>
                    <a:pt x="1855" y="524"/>
                  </a:lnTo>
                  <a:lnTo>
                    <a:pt x="1853" y="524"/>
                  </a:lnTo>
                  <a:lnTo>
                    <a:pt x="1853" y="522"/>
                  </a:lnTo>
                  <a:lnTo>
                    <a:pt x="1852" y="522"/>
                  </a:lnTo>
                  <a:lnTo>
                    <a:pt x="1850" y="522"/>
                  </a:lnTo>
                  <a:lnTo>
                    <a:pt x="1850" y="524"/>
                  </a:lnTo>
                  <a:lnTo>
                    <a:pt x="1850" y="522"/>
                  </a:lnTo>
                  <a:lnTo>
                    <a:pt x="1848" y="522"/>
                  </a:lnTo>
                  <a:lnTo>
                    <a:pt x="1846" y="522"/>
                  </a:lnTo>
                  <a:lnTo>
                    <a:pt x="1846" y="520"/>
                  </a:lnTo>
                  <a:lnTo>
                    <a:pt x="1846" y="522"/>
                  </a:lnTo>
                  <a:lnTo>
                    <a:pt x="1844" y="522"/>
                  </a:lnTo>
                  <a:lnTo>
                    <a:pt x="1844" y="520"/>
                  </a:lnTo>
                  <a:lnTo>
                    <a:pt x="1846" y="520"/>
                  </a:lnTo>
                  <a:lnTo>
                    <a:pt x="1844" y="518"/>
                  </a:lnTo>
                  <a:lnTo>
                    <a:pt x="1846" y="518"/>
                  </a:lnTo>
                  <a:lnTo>
                    <a:pt x="1846" y="520"/>
                  </a:lnTo>
                  <a:lnTo>
                    <a:pt x="1846" y="518"/>
                  </a:lnTo>
                  <a:lnTo>
                    <a:pt x="1848" y="518"/>
                  </a:lnTo>
                  <a:lnTo>
                    <a:pt x="1846" y="518"/>
                  </a:lnTo>
                  <a:lnTo>
                    <a:pt x="1844" y="518"/>
                  </a:lnTo>
                  <a:lnTo>
                    <a:pt x="1844" y="520"/>
                  </a:lnTo>
                  <a:lnTo>
                    <a:pt x="1842" y="520"/>
                  </a:lnTo>
                  <a:lnTo>
                    <a:pt x="1842" y="518"/>
                  </a:lnTo>
                  <a:lnTo>
                    <a:pt x="1842" y="520"/>
                  </a:lnTo>
                  <a:lnTo>
                    <a:pt x="1840" y="520"/>
                  </a:lnTo>
                  <a:lnTo>
                    <a:pt x="1838" y="520"/>
                  </a:lnTo>
                  <a:lnTo>
                    <a:pt x="1836" y="520"/>
                  </a:lnTo>
                  <a:lnTo>
                    <a:pt x="1836" y="518"/>
                  </a:lnTo>
                  <a:lnTo>
                    <a:pt x="1834" y="518"/>
                  </a:lnTo>
                  <a:lnTo>
                    <a:pt x="1832" y="518"/>
                  </a:lnTo>
                  <a:lnTo>
                    <a:pt x="1830" y="518"/>
                  </a:lnTo>
                  <a:lnTo>
                    <a:pt x="1832" y="517"/>
                  </a:lnTo>
                  <a:lnTo>
                    <a:pt x="1834" y="517"/>
                  </a:lnTo>
                  <a:lnTo>
                    <a:pt x="1832" y="515"/>
                  </a:lnTo>
                  <a:lnTo>
                    <a:pt x="1834" y="515"/>
                  </a:lnTo>
                  <a:lnTo>
                    <a:pt x="1832" y="515"/>
                  </a:lnTo>
                  <a:lnTo>
                    <a:pt x="1834" y="515"/>
                  </a:lnTo>
                  <a:lnTo>
                    <a:pt x="1836" y="515"/>
                  </a:lnTo>
                  <a:lnTo>
                    <a:pt x="1838" y="515"/>
                  </a:lnTo>
                  <a:lnTo>
                    <a:pt x="1840" y="515"/>
                  </a:lnTo>
                  <a:lnTo>
                    <a:pt x="1842" y="515"/>
                  </a:lnTo>
                  <a:lnTo>
                    <a:pt x="1840" y="515"/>
                  </a:lnTo>
                  <a:lnTo>
                    <a:pt x="1842" y="515"/>
                  </a:lnTo>
                  <a:lnTo>
                    <a:pt x="1844" y="515"/>
                  </a:lnTo>
                  <a:lnTo>
                    <a:pt x="1844" y="517"/>
                  </a:lnTo>
                  <a:lnTo>
                    <a:pt x="1846" y="517"/>
                  </a:lnTo>
                  <a:lnTo>
                    <a:pt x="1846" y="515"/>
                  </a:lnTo>
                  <a:lnTo>
                    <a:pt x="1844" y="515"/>
                  </a:lnTo>
                  <a:lnTo>
                    <a:pt x="1844" y="513"/>
                  </a:lnTo>
                  <a:lnTo>
                    <a:pt x="1846" y="513"/>
                  </a:lnTo>
                  <a:lnTo>
                    <a:pt x="1848" y="513"/>
                  </a:lnTo>
                  <a:lnTo>
                    <a:pt x="1850" y="513"/>
                  </a:lnTo>
                  <a:lnTo>
                    <a:pt x="1852" y="513"/>
                  </a:lnTo>
                  <a:lnTo>
                    <a:pt x="1852" y="511"/>
                  </a:lnTo>
                  <a:lnTo>
                    <a:pt x="1852" y="513"/>
                  </a:lnTo>
                  <a:lnTo>
                    <a:pt x="1850" y="513"/>
                  </a:lnTo>
                  <a:lnTo>
                    <a:pt x="1848" y="513"/>
                  </a:lnTo>
                  <a:lnTo>
                    <a:pt x="1846" y="513"/>
                  </a:lnTo>
                  <a:lnTo>
                    <a:pt x="1844" y="513"/>
                  </a:lnTo>
                  <a:lnTo>
                    <a:pt x="1842" y="513"/>
                  </a:lnTo>
                  <a:lnTo>
                    <a:pt x="1840" y="513"/>
                  </a:lnTo>
                  <a:lnTo>
                    <a:pt x="1838" y="513"/>
                  </a:lnTo>
                  <a:lnTo>
                    <a:pt x="1838" y="511"/>
                  </a:lnTo>
                  <a:lnTo>
                    <a:pt x="1836" y="511"/>
                  </a:lnTo>
                  <a:lnTo>
                    <a:pt x="1838" y="511"/>
                  </a:lnTo>
                  <a:lnTo>
                    <a:pt x="1838" y="509"/>
                  </a:lnTo>
                  <a:lnTo>
                    <a:pt x="1840" y="509"/>
                  </a:lnTo>
                  <a:lnTo>
                    <a:pt x="1838" y="509"/>
                  </a:lnTo>
                  <a:lnTo>
                    <a:pt x="1840" y="509"/>
                  </a:lnTo>
                  <a:lnTo>
                    <a:pt x="1840" y="511"/>
                  </a:lnTo>
                  <a:lnTo>
                    <a:pt x="1840" y="509"/>
                  </a:lnTo>
                  <a:lnTo>
                    <a:pt x="1842" y="509"/>
                  </a:lnTo>
                  <a:lnTo>
                    <a:pt x="1844" y="509"/>
                  </a:lnTo>
                  <a:lnTo>
                    <a:pt x="1842" y="509"/>
                  </a:lnTo>
                  <a:lnTo>
                    <a:pt x="1840" y="509"/>
                  </a:lnTo>
                  <a:lnTo>
                    <a:pt x="1838" y="509"/>
                  </a:lnTo>
                  <a:lnTo>
                    <a:pt x="1836" y="509"/>
                  </a:lnTo>
                  <a:lnTo>
                    <a:pt x="1836" y="507"/>
                  </a:lnTo>
                  <a:lnTo>
                    <a:pt x="1836" y="505"/>
                  </a:lnTo>
                  <a:lnTo>
                    <a:pt x="1838" y="505"/>
                  </a:lnTo>
                  <a:lnTo>
                    <a:pt x="1838" y="503"/>
                  </a:lnTo>
                  <a:lnTo>
                    <a:pt x="1840" y="503"/>
                  </a:lnTo>
                  <a:lnTo>
                    <a:pt x="1842" y="503"/>
                  </a:lnTo>
                  <a:lnTo>
                    <a:pt x="1844" y="503"/>
                  </a:lnTo>
                  <a:lnTo>
                    <a:pt x="1842" y="503"/>
                  </a:lnTo>
                  <a:lnTo>
                    <a:pt x="1840" y="503"/>
                  </a:lnTo>
                  <a:lnTo>
                    <a:pt x="1838" y="503"/>
                  </a:lnTo>
                  <a:lnTo>
                    <a:pt x="1836" y="503"/>
                  </a:lnTo>
                  <a:lnTo>
                    <a:pt x="1834" y="503"/>
                  </a:lnTo>
                  <a:lnTo>
                    <a:pt x="1832" y="503"/>
                  </a:lnTo>
                  <a:lnTo>
                    <a:pt x="1832" y="501"/>
                  </a:lnTo>
                  <a:lnTo>
                    <a:pt x="1834" y="501"/>
                  </a:lnTo>
                  <a:lnTo>
                    <a:pt x="1832" y="501"/>
                  </a:lnTo>
                  <a:lnTo>
                    <a:pt x="1834" y="501"/>
                  </a:lnTo>
                  <a:lnTo>
                    <a:pt x="1834" y="499"/>
                  </a:lnTo>
                  <a:lnTo>
                    <a:pt x="1832" y="499"/>
                  </a:lnTo>
                  <a:lnTo>
                    <a:pt x="1834" y="499"/>
                  </a:lnTo>
                  <a:lnTo>
                    <a:pt x="1836" y="499"/>
                  </a:lnTo>
                  <a:lnTo>
                    <a:pt x="1836" y="497"/>
                  </a:lnTo>
                  <a:lnTo>
                    <a:pt x="1838" y="499"/>
                  </a:lnTo>
                  <a:lnTo>
                    <a:pt x="1840" y="499"/>
                  </a:lnTo>
                  <a:lnTo>
                    <a:pt x="1842" y="499"/>
                  </a:lnTo>
                  <a:lnTo>
                    <a:pt x="1844" y="501"/>
                  </a:lnTo>
                  <a:lnTo>
                    <a:pt x="1846" y="501"/>
                  </a:lnTo>
                  <a:lnTo>
                    <a:pt x="1848" y="501"/>
                  </a:lnTo>
                  <a:lnTo>
                    <a:pt x="1848" y="503"/>
                  </a:lnTo>
                  <a:lnTo>
                    <a:pt x="1850" y="503"/>
                  </a:lnTo>
                  <a:lnTo>
                    <a:pt x="1852" y="503"/>
                  </a:lnTo>
                  <a:lnTo>
                    <a:pt x="1852" y="505"/>
                  </a:lnTo>
                  <a:lnTo>
                    <a:pt x="1853" y="505"/>
                  </a:lnTo>
                  <a:lnTo>
                    <a:pt x="1855" y="505"/>
                  </a:lnTo>
                  <a:lnTo>
                    <a:pt x="1857" y="505"/>
                  </a:lnTo>
                  <a:lnTo>
                    <a:pt x="1857" y="507"/>
                  </a:lnTo>
                  <a:lnTo>
                    <a:pt x="1859" y="507"/>
                  </a:lnTo>
                  <a:lnTo>
                    <a:pt x="1861" y="507"/>
                  </a:lnTo>
                  <a:lnTo>
                    <a:pt x="1859" y="507"/>
                  </a:lnTo>
                  <a:lnTo>
                    <a:pt x="1859" y="505"/>
                  </a:lnTo>
                  <a:lnTo>
                    <a:pt x="1857" y="505"/>
                  </a:lnTo>
                  <a:lnTo>
                    <a:pt x="1855" y="505"/>
                  </a:lnTo>
                  <a:lnTo>
                    <a:pt x="1857" y="505"/>
                  </a:lnTo>
                  <a:lnTo>
                    <a:pt x="1855" y="505"/>
                  </a:lnTo>
                  <a:lnTo>
                    <a:pt x="1853" y="505"/>
                  </a:lnTo>
                  <a:lnTo>
                    <a:pt x="1852" y="503"/>
                  </a:lnTo>
                  <a:lnTo>
                    <a:pt x="1852" y="501"/>
                  </a:lnTo>
                  <a:lnTo>
                    <a:pt x="1853" y="501"/>
                  </a:lnTo>
                  <a:lnTo>
                    <a:pt x="1853" y="499"/>
                  </a:lnTo>
                  <a:lnTo>
                    <a:pt x="1855" y="499"/>
                  </a:lnTo>
                  <a:lnTo>
                    <a:pt x="1853" y="499"/>
                  </a:lnTo>
                  <a:lnTo>
                    <a:pt x="1852" y="499"/>
                  </a:lnTo>
                  <a:lnTo>
                    <a:pt x="1853" y="499"/>
                  </a:lnTo>
                  <a:lnTo>
                    <a:pt x="1852" y="501"/>
                  </a:lnTo>
                  <a:lnTo>
                    <a:pt x="1850" y="501"/>
                  </a:lnTo>
                  <a:lnTo>
                    <a:pt x="1848" y="501"/>
                  </a:lnTo>
                  <a:lnTo>
                    <a:pt x="1846" y="499"/>
                  </a:lnTo>
                  <a:lnTo>
                    <a:pt x="1846" y="501"/>
                  </a:lnTo>
                  <a:lnTo>
                    <a:pt x="1846" y="499"/>
                  </a:lnTo>
                  <a:lnTo>
                    <a:pt x="1844" y="499"/>
                  </a:lnTo>
                  <a:lnTo>
                    <a:pt x="1844" y="497"/>
                  </a:lnTo>
                  <a:lnTo>
                    <a:pt x="1842" y="497"/>
                  </a:lnTo>
                  <a:lnTo>
                    <a:pt x="1840" y="497"/>
                  </a:lnTo>
                  <a:lnTo>
                    <a:pt x="1838" y="497"/>
                  </a:lnTo>
                  <a:lnTo>
                    <a:pt x="1838" y="495"/>
                  </a:lnTo>
                  <a:lnTo>
                    <a:pt x="1840" y="495"/>
                  </a:lnTo>
                  <a:lnTo>
                    <a:pt x="1838" y="495"/>
                  </a:lnTo>
                  <a:lnTo>
                    <a:pt x="1838" y="493"/>
                  </a:lnTo>
                  <a:lnTo>
                    <a:pt x="1840" y="493"/>
                  </a:lnTo>
                  <a:lnTo>
                    <a:pt x="1840" y="492"/>
                  </a:lnTo>
                  <a:lnTo>
                    <a:pt x="1842" y="492"/>
                  </a:lnTo>
                  <a:lnTo>
                    <a:pt x="1844" y="492"/>
                  </a:lnTo>
                  <a:lnTo>
                    <a:pt x="1846" y="492"/>
                  </a:lnTo>
                  <a:lnTo>
                    <a:pt x="1848" y="492"/>
                  </a:lnTo>
                  <a:lnTo>
                    <a:pt x="1850" y="492"/>
                  </a:lnTo>
                  <a:lnTo>
                    <a:pt x="1850" y="493"/>
                  </a:lnTo>
                  <a:lnTo>
                    <a:pt x="1850" y="492"/>
                  </a:lnTo>
                  <a:lnTo>
                    <a:pt x="1852" y="492"/>
                  </a:lnTo>
                  <a:lnTo>
                    <a:pt x="1852" y="493"/>
                  </a:lnTo>
                  <a:lnTo>
                    <a:pt x="1853" y="493"/>
                  </a:lnTo>
                  <a:lnTo>
                    <a:pt x="1853" y="492"/>
                  </a:lnTo>
                  <a:lnTo>
                    <a:pt x="1853" y="493"/>
                  </a:lnTo>
                  <a:lnTo>
                    <a:pt x="1855" y="493"/>
                  </a:lnTo>
                  <a:lnTo>
                    <a:pt x="1857" y="493"/>
                  </a:lnTo>
                  <a:lnTo>
                    <a:pt x="1855" y="493"/>
                  </a:lnTo>
                  <a:lnTo>
                    <a:pt x="1855" y="492"/>
                  </a:lnTo>
                  <a:lnTo>
                    <a:pt x="1853" y="492"/>
                  </a:lnTo>
                  <a:lnTo>
                    <a:pt x="1852" y="492"/>
                  </a:lnTo>
                  <a:lnTo>
                    <a:pt x="1850" y="492"/>
                  </a:lnTo>
                  <a:lnTo>
                    <a:pt x="1848" y="492"/>
                  </a:lnTo>
                  <a:lnTo>
                    <a:pt x="1846" y="492"/>
                  </a:lnTo>
                  <a:lnTo>
                    <a:pt x="1844" y="492"/>
                  </a:lnTo>
                  <a:lnTo>
                    <a:pt x="1842" y="492"/>
                  </a:lnTo>
                  <a:lnTo>
                    <a:pt x="1840" y="492"/>
                  </a:lnTo>
                  <a:lnTo>
                    <a:pt x="1838" y="492"/>
                  </a:lnTo>
                  <a:lnTo>
                    <a:pt x="1838" y="493"/>
                  </a:lnTo>
                  <a:lnTo>
                    <a:pt x="1838" y="492"/>
                  </a:lnTo>
                  <a:lnTo>
                    <a:pt x="1836" y="492"/>
                  </a:lnTo>
                  <a:lnTo>
                    <a:pt x="1836" y="493"/>
                  </a:lnTo>
                  <a:lnTo>
                    <a:pt x="1836" y="495"/>
                  </a:lnTo>
                  <a:lnTo>
                    <a:pt x="1834" y="495"/>
                  </a:lnTo>
                  <a:lnTo>
                    <a:pt x="1832" y="495"/>
                  </a:lnTo>
                  <a:lnTo>
                    <a:pt x="1832" y="493"/>
                  </a:lnTo>
                  <a:lnTo>
                    <a:pt x="1832" y="492"/>
                  </a:lnTo>
                  <a:lnTo>
                    <a:pt x="1830" y="492"/>
                  </a:lnTo>
                  <a:lnTo>
                    <a:pt x="1830" y="490"/>
                  </a:lnTo>
                  <a:lnTo>
                    <a:pt x="1832" y="490"/>
                  </a:lnTo>
                  <a:lnTo>
                    <a:pt x="1832" y="488"/>
                  </a:lnTo>
                  <a:lnTo>
                    <a:pt x="1834" y="488"/>
                  </a:lnTo>
                  <a:lnTo>
                    <a:pt x="1834" y="490"/>
                  </a:lnTo>
                  <a:lnTo>
                    <a:pt x="1836" y="490"/>
                  </a:lnTo>
                  <a:lnTo>
                    <a:pt x="1836" y="492"/>
                  </a:lnTo>
                  <a:lnTo>
                    <a:pt x="1836" y="490"/>
                  </a:lnTo>
                  <a:lnTo>
                    <a:pt x="1836" y="488"/>
                  </a:lnTo>
                  <a:lnTo>
                    <a:pt x="1838" y="488"/>
                  </a:lnTo>
                  <a:lnTo>
                    <a:pt x="1840" y="488"/>
                  </a:lnTo>
                  <a:lnTo>
                    <a:pt x="1842" y="488"/>
                  </a:lnTo>
                  <a:lnTo>
                    <a:pt x="1844" y="488"/>
                  </a:lnTo>
                  <a:lnTo>
                    <a:pt x="1844" y="486"/>
                  </a:lnTo>
                  <a:lnTo>
                    <a:pt x="1846" y="486"/>
                  </a:lnTo>
                  <a:lnTo>
                    <a:pt x="1848" y="486"/>
                  </a:lnTo>
                  <a:lnTo>
                    <a:pt x="1848" y="484"/>
                  </a:lnTo>
                  <a:lnTo>
                    <a:pt x="1850" y="484"/>
                  </a:lnTo>
                  <a:lnTo>
                    <a:pt x="1852" y="484"/>
                  </a:lnTo>
                  <a:lnTo>
                    <a:pt x="1852" y="482"/>
                  </a:lnTo>
                  <a:lnTo>
                    <a:pt x="1853" y="482"/>
                  </a:lnTo>
                  <a:lnTo>
                    <a:pt x="1855" y="482"/>
                  </a:lnTo>
                  <a:lnTo>
                    <a:pt x="1857" y="482"/>
                  </a:lnTo>
                  <a:lnTo>
                    <a:pt x="1855" y="482"/>
                  </a:lnTo>
                  <a:lnTo>
                    <a:pt x="1853" y="482"/>
                  </a:lnTo>
                  <a:lnTo>
                    <a:pt x="1852" y="482"/>
                  </a:lnTo>
                  <a:lnTo>
                    <a:pt x="1852" y="484"/>
                  </a:lnTo>
                  <a:lnTo>
                    <a:pt x="1850" y="484"/>
                  </a:lnTo>
                  <a:lnTo>
                    <a:pt x="1848" y="484"/>
                  </a:lnTo>
                  <a:lnTo>
                    <a:pt x="1846" y="484"/>
                  </a:lnTo>
                  <a:lnTo>
                    <a:pt x="1846" y="486"/>
                  </a:lnTo>
                  <a:lnTo>
                    <a:pt x="1844" y="486"/>
                  </a:lnTo>
                  <a:lnTo>
                    <a:pt x="1842" y="486"/>
                  </a:lnTo>
                  <a:lnTo>
                    <a:pt x="1842" y="488"/>
                  </a:lnTo>
                  <a:lnTo>
                    <a:pt x="1840" y="488"/>
                  </a:lnTo>
                  <a:lnTo>
                    <a:pt x="1838" y="488"/>
                  </a:lnTo>
                  <a:lnTo>
                    <a:pt x="1836" y="488"/>
                  </a:lnTo>
                  <a:lnTo>
                    <a:pt x="1834" y="488"/>
                  </a:lnTo>
                  <a:lnTo>
                    <a:pt x="1834" y="486"/>
                  </a:lnTo>
                  <a:lnTo>
                    <a:pt x="1836" y="486"/>
                  </a:lnTo>
                  <a:lnTo>
                    <a:pt x="1836" y="484"/>
                  </a:lnTo>
                  <a:lnTo>
                    <a:pt x="1838" y="484"/>
                  </a:lnTo>
                  <a:lnTo>
                    <a:pt x="1838" y="482"/>
                  </a:lnTo>
                  <a:lnTo>
                    <a:pt x="1840" y="482"/>
                  </a:lnTo>
                  <a:lnTo>
                    <a:pt x="1842" y="482"/>
                  </a:lnTo>
                  <a:lnTo>
                    <a:pt x="1844" y="482"/>
                  </a:lnTo>
                  <a:lnTo>
                    <a:pt x="1844" y="480"/>
                  </a:lnTo>
                  <a:lnTo>
                    <a:pt x="1844" y="482"/>
                  </a:lnTo>
                  <a:lnTo>
                    <a:pt x="1842" y="482"/>
                  </a:lnTo>
                  <a:lnTo>
                    <a:pt x="1840" y="482"/>
                  </a:lnTo>
                  <a:lnTo>
                    <a:pt x="1838" y="482"/>
                  </a:lnTo>
                  <a:lnTo>
                    <a:pt x="1838" y="484"/>
                  </a:lnTo>
                  <a:lnTo>
                    <a:pt x="1838" y="482"/>
                  </a:lnTo>
                  <a:lnTo>
                    <a:pt x="1836" y="482"/>
                  </a:lnTo>
                  <a:lnTo>
                    <a:pt x="1836" y="484"/>
                  </a:lnTo>
                  <a:lnTo>
                    <a:pt x="1838" y="484"/>
                  </a:lnTo>
                  <a:lnTo>
                    <a:pt x="1836" y="484"/>
                  </a:lnTo>
                  <a:lnTo>
                    <a:pt x="1836" y="486"/>
                  </a:lnTo>
                  <a:lnTo>
                    <a:pt x="1834" y="486"/>
                  </a:lnTo>
                  <a:lnTo>
                    <a:pt x="1832" y="486"/>
                  </a:lnTo>
                  <a:lnTo>
                    <a:pt x="1832" y="488"/>
                  </a:lnTo>
                  <a:lnTo>
                    <a:pt x="1830" y="488"/>
                  </a:lnTo>
                  <a:lnTo>
                    <a:pt x="1830" y="490"/>
                  </a:lnTo>
                  <a:lnTo>
                    <a:pt x="1828" y="490"/>
                  </a:lnTo>
                  <a:lnTo>
                    <a:pt x="1827" y="488"/>
                  </a:lnTo>
                  <a:lnTo>
                    <a:pt x="1828" y="488"/>
                  </a:lnTo>
                  <a:lnTo>
                    <a:pt x="1828" y="486"/>
                  </a:lnTo>
                  <a:lnTo>
                    <a:pt x="1827" y="486"/>
                  </a:lnTo>
                  <a:lnTo>
                    <a:pt x="1827" y="488"/>
                  </a:lnTo>
                  <a:lnTo>
                    <a:pt x="1825" y="488"/>
                  </a:lnTo>
                  <a:lnTo>
                    <a:pt x="1825" y="486"/>
                  </a:lnTo>
                  <a:lnTo>
                    <a:pt x="1827" y="486"/>
                  </a:lnTo>
                  <a:lnTo>
                    <a:pt x="1825" y="486"/>
                  </a:lnTo>
                  <a:lnTo>
                    <a:pt x="1825" y="484"/>
                  </a:lnTo>
                  <a:lnTo>
                    <a:pt x="1823" y="484"/>
                  </a:lnTo>
                  <a:lnTo>
                    <a:pt x="1825" y="484"/>
                  </a:lnTo>
                  <a:lnTo>
                    <a:pt x="1825" y="482"/>
                  </a:lnTo>
                  <a:lnTo>
                    <a:pt x="1825" y="480"/>
                  </a:lnTo>
                  <a:lnTo>
                    <a:pt x="1827" y="480"/>
                  </a:lnTo>
                  <a:lnTo>
                    <a:pt x="1827" y="478"/>
                  </a:lnTo>
                  <a:lnTo>
                    <a:pt x="1828" y="478"/>
                  </a:lnTo>
                  <a:lnTo>
                    <a:pt x="1828" y="476"/>
                  </a:lnTo>
                  <a:lnTo>
                    <a:pt x="1830" y="476"/>
                  </a:lnTo>
                  <a:lnTo>
                    <a:pt x="1830" y="474"/>
                  </a:lnTo>
                  <a:lnTo>
                    <a:pt x="1830" y="472"/>
                  </a:lnTo>
                  <a:lnTo>
                    <a:pt x="1832" y="472"/>
                  </a:lnTo>
                  <a:lnTo>
                    <a:pt x="1834" y="472"/>
                  </a:lnTo>
                  <a:lnTo>
                    <a:pt x="1834" y="470"/>
                  </a:lnTo>
                  <a:lnTo>
                    <a:pt x="1832" y="470"/>
                  </a:lnTo>
                  <a:lnTo>
                    <a:pt x="1834" y="470"/>
                  </a:lnTo>
                  <a:lnTo>
                    <a:pt x="1836" y="470"/>
                  </a:lnTo>
                  <a:lnTo>
                    <a:pt x="1836" y="469"/>
                  </a:lnTo>
                  <a:lnTo>
                    <a:pt x="1838" y="469"/>
                  </a:lnTo>
                  <a:lnTo>
                    <a:pt x="1840" y="469"/>
                  </a:lnTo>
                  <a:lnTo>
                    <a:pt x="1840" y="470"/>
                  </a:lnTo>
                  <a:lnTo>
                    <a:pt x="1840" y="469"/>
                  </a:lnTo>
                  <a:lnTo>
                    <a:pt x="1842" y="469"/>
                  </a:lnTo>
                  <a:lnTo>
                    <a:pt x="1844" y="469"/>
                  </a:lnTo>
                  <a:lnTo>
                    <a:pt x="1844" y="470"/>
                  </a:lnTo>
                  <a:lnTo>
                    <a:pt x="1846" y="470"/>
                  </a:lnTo>
                  <a:lnTo>
                    <a:pt x="1846" y="469"/>
                  </a:lnTo>
                  <a:lnTo>
                    <a:pt x="1844" y="469"/>
                  </a:lnTo>
                  <a:lnTo>
                    <a:pt x="1844" y="470"/>
                  </a:lnTo>
                  <a:lnTo>
                    <a:pt x="1844" y="469"/>
                  </a:lnTo>
                  <a:lnTo>
                    <a:pt x="1842" y="469"/>
                  </a:lnTo>
                  <a:lnTo>
                    <a:pt x="1844" y="469"/>
                  </a:lnTo>
                  <a:lnTo>
                    <a:pt x="1846" y="469"/>
                  </a:lnTo>
                  <a:lnTo>
                    <a:pt x="1844" y="469"/>
                  </a:lnTo>
                  <a:lnTo>
                    <a:pt x="1842" y="469"/>
                  </a:lnTo>
                  <a:lnTo>
                    <a:pt x="1840" y="469"/>
                  </a:lnTo>
                  <a:lnTo>
                    <a:pt x="1838" y="469"/>
                  </a:lnTo>
                  <a:lnTo>
                    <a:pt x="1836" y="469"/>
                  </a:lnTo>
                  <a:lnTo>
                    <a:pt x="1834" y="469"/>
                  </a:lnTo>
                  <a:lnTo>
                    <a:pt x="1834" y="470"/>
                  </a:lnTo>
                  <a:lnTo>
                    <a:pt x="1832" y="470"/>
                  </a:lnTo>
                  <a:lnTo>
                    <a:pt x="1832" y="472"/>
                  </a:lnTo>
                  <a:lnTo>
                    <a:pt x="1830" y="472"/>
                  </a:lnTo>
                  <a:lnTo>
                    <a:pt x="1828" y="472"/>
                  </a:lnTo>
                  <a:lnTo>
                    <a:pt x="1827" y="472"/>
                  </a:lnTo>
                  <a:lnTo>
                    <a:pt x="1827" y="474"/>
                  </a:lnTo>
                  <a:lnTo>
                    <a:pt x="1827" y="472"/>
                  </a:lnTo>
                  <a:lnTo>
                    <a:pt x="1828" y="472"/>
                  </a:lnTo>
                  <a:lnTo>
                    <a:pt x="1828" y="474"/>
                  </a:lnTo>
                  <a:lnTo>
                    <a:pt x="1828" y="476"/>
                  </a:lnTo>
                  <a:lnTo>
                    <a:pt x="1827" y="476"/>
                  </a:lnTo>
                  <a:lnTo>
                    <a:pt x="1825" y="476"/>
                  </a:lnTo>
                  <a:lnTo>
                    <a:pt x="1823" y="476"/>
                  </a:lnTo>
                  <a:lnTo>
                    <a:pt x="1825" y="476"/>
                  </a:lnTo>
                  <a:lnTo>
                    <a:pt x="1825" y="478"/>
                  </a:lnTo>
                  <a:lnTo>
                    <a:pt x="1823" y="478"/>
                  </a:lnTo>
                  <a:lnTo>
                    <a:pt x="1825" y="478"/>
                  </a:lnTo>
                  <a:lnTo>
                    <a:pt x="1825" y="480"/>
                  </a:lnTo>
                  <a:lnTo>
                    <a:pt x="1823" y="480"/>
                  </a:lnTo>
                  <a:lnTo>
                    <a:pt x="1821" y="480"/>
                  </a:lnTo>
                  <a:lnTo>
                    <a:pt x="1819" y="480"/>
                  </a:lnTo>
                  <a:lnTo>
                    <a:pt x="1817" y="480"/>
                  </a:lnTo>
                  <a:lnTo>
                    <a:pt x="1817" y="478"/>
                  </a:lnTo>
                  <a:lnTo>
                    <a:pt x="1815" y="478"/>
                  </a:lnTo>
                  <a:lnTo>
                    <a:pt x="1813" y="478"/>
                  </a:lnTo>
                  <a:lnTo>
                    <a:pt x="1813" y="476"/>
                  </a:lnTo>
                  <a:lnTo>
                    <a:pt x="1813" y="478"/>
                  </a:lnTo>
                  <a:lnTo>
                    <a:pt x="1813" y="476"/>
                  </a:lnTo>
                  <a:lnTo>
                    <a:pt x="1811" y="476"/>
                  </a:lnTo>
                  <a:lnTo>
                    <a:pt x="1813" y="476"/>
                  </a:lnTo>
                  <a:lnTo>
                    <a:pt x="1811" y="476"/>
                  </a:lnTo>
                  <a:lnTo>
                    <a:pt x="1809" y="476"/>
                  </a:lnTo>
                  <a:lnTo>
                    <a:pt x="1809" y="474"/>
                  </a:lnTo>
                  <a:lnTo>
                    <a:pt x="1809" y="476"/>
                  </a:lnTo>
                  <a:lnTo>
                    <a:pt x="1807" y="476"/>
                  </a:lnTo>
                  <a:lnTo>
                    <a:pt x="1805" y="476"/>
                  </a:lnTo>
                  <a:lnTo>
                    <a:pt x="1807" y="476"/>
                  </a:lnTo>
                  <a:lnTo>
                    <a:pt x="1807" y="474"/>
                  </a:lnTo>
                  <a:lnTo>
                    <a:pt x="1805" y="474"/>
                  </a:lnTo>
                  <a:lnTo>
                    <a:pt x="1805" y="476"/>
                  </a:lnTo>
                  <a:lnTo>
                    <a:pt x="1805" y="474"/>
                  </a:lnTo>
                  <a:lnTo>
                    <a:pt x="1805" y="476"/>
                  </a:lnTo>
                  <a:lnTo>
                    <a:pt x="1805" y="474"/>
                  </a:lnTo>
                  <a:lnTo>
                    <a:pt x="1804" y="474"/>
                  </a:lnTo>
                  <a:lnTo>
                    <a:pt x="1802" y="474"/>
                  </a:lnTo>
                  <a:lnTo>
                    <a:pt x="1800" y="474"/>
                  </a:lnTo>
                  <a:lnTo>
                    <a:pt x="1802" y="474"/>
                  </a:lnTo>
                  <a:lnTo>
                    <a:pt x="1802" y="472"/>
                  </a:lnTo>
                  <a:lnTo>
                    <a:pt x="1802" y="470"/>
                  </a:lnTo>
                  <a:lnTo>
                    <a:pt x="1800" y="470"/>
                  </a:lnTo>
                  <a:lnTo>
                    <a:pt x="1800" y="469"/>
                  </a:lnTo>
                  <a:lnTo>
                    <a:pt x="1802" y="469"/>
                  </a:lnTo>
                  <a:lnTo>
                    <a:pt x="1800" y="469"/>
                  </a:lnTo>
                  <a:lnTo>
                    <a:pt x="1800" y="467"/>
                  </a:lnTo>
                  <a:lnTo>
                    <a:pt x="1798" y="467"/>
                  </a:lnTo>
                  <a:lnTo>
                    <a:pt x="1798" y="465"/>
                  </a:lnTo>
                  <a:lnTo>
                    <a:pt x="1796" y="465"/>
                  </a:lnTo>
                  <a:lnTo>
                    <a:pt x="1796" y="463"/>
                  </a:lnTo>
                  <a:lnTo>
                    <a:pt x="1798" y="463"/>
                  </a:lnTo>
                  <a:lnTo>
                    <a:pt x="1798" y="465"/>
                  </a:lnTo>
                  <a:lnTo>
                    <a:pt x="1798" y="463"/>
                  </a:lnTo>
                  <a:lnTo>
                    <a:pt x="1800" y="465"/>
                  </a:lnTo>
                  <a:lnTo>
                    <a:pt x="1798" y="465"/>
                  </a:lnTo>
                  <a:lnTo>
                    <a:pt x="1800" y="465"/>
                  </a:lnTo>
                  <a:lnTo>
                    <a:pt x="1800" y="463"/>
                  </a:lnTo>
                  <a:lnTo>
                    <a:pt x="1798" y="463"/>
                  </a:lnTo>
                  <a:lnTo>
                    <a:pt x="1800" y="463"/>
                  </a:lnTo>
                  <a:lnTo>
                    <a:pt x="1798" y="463"/>
                  </a:lnTo>
                  <a:lnTo>
                    <a:pt x="1798" y="461"/>
                  </a:lnTo>
                  <a:lnTo>
                    <a:pt x="1800" y="461"/>
                  </a:lnTo>
                  <a:lnTo>
                    <a:pt x="1800" y="459"/>
                  </a:lnTo>
                  <a:lnTo>
                    <a:pt x="1798" y="459"/>
                  </a:lnTo>
                  <a:lnTo>
                    <a:pt x="1800" y="459"/>
                  </a:lnTo>
                  <a:lnTo>
                    <a:pt x="1800" y="457"/>
                  </a:lnTo>
                  <a:lnTo>
                    <a:pt x="1802" y="457"/>
                  </a:lnTo>
                  <a:lnTo>
                    <a:pt x="1802" y="455"/>
                  </a:lnTo>
                  <a:lnTo>
                    <a:pt x="1804" y="455"/>
                  </a:lnTo>
                  <a:lnTo>
                    <a:pt x="1802" y="455"/>
                  </a:lnTo>
                  <a:lnTo>
                    <a:pt x="1802" y="453"/>
                  </a:lnTo>
                  <a:lnTo>
                    <a:pt x="1804" y="453"/>
                  </a:lnTo>
                  <a:lnTo>
                    <a:pt x="1802" y="453"/>
                  </a:lnTo>
                  <a:lnTo>
                    <a:pt x="1802" y="455"/>
                  </a:lnTo>
                  <a:lnTo>
                    <a:pt x="1802" y="457"/>
                  </a:lnTo>
                  <a:lnTo>
                    <a:pt x="1800" y="457"/>
                  </a:lnTo>
                  <a:lnTo>
                    <a:pt x="1798" y="457"/>
                  </a:lnTo>
                  <a:lnTo>
                    <a:pt x="1798" y="459"/>
                  </a:lnTo>
                  <a:lnTo>
                    <a:pt x="1796" y="459"/>
                  </a:lnTo>
                  <a:lnTo>
                    <a:pt x="1796" y="461"/>
                  </a:lnTo>
                  <a:lnTo>
                    <a:pt x="1794" y="461"/>
                  </a:lnTo>
                  <a:lnTo>
                    <a:pt x="1794" y="459"/>
                  </a:lnTo>
                  <a:lnTo>
                    <a:pt x="1792" y="459"/>
                  </a:lnTo>
                  <a:lnTo>
                    <a:pt x="1792" y="457"/>
                  </a:lnTo>
                  <a:lnTo>
                    <a:pt x="1794" y="457"/>
                  </a:lnTo>
                  <a:lnTo>
                    <a:pt x="1794" y="455"/>
                  </a:lnTo>
                  <a:lnTo>
                    <a:pt x="1792" y="455"/>
                  </a:lnTo>
                  <a:lnTo>
                    <a:pt x="1792" y="453"/>
                  </a:lnTo>
                  <a:lnTo>
                    <a:pt x="1794" y="453"/>
                  </a:lnTo>
                  <a:lnTo>
                    <a:pt x="1794" y="451"/>
                  </a:lnTo>
                  <a:lnTo>
                    <a:pt x="1792" y="451"/>
                  </a:lnTo>
                  <a:lnTo>
                    <a:pt x="1794" y="449"/>
                  </a:lnTo>
                  <a:lnTo>
                    <a:pt x="1794" y="447"/>
                  </a:lnTo>
                  <a:lnTo>
                    <a:pt x="1792" y="447"/>
                  </a:lnTo>
                  <a:lnTo>
                    <a:pt x="1792" y="445"/>
                  </a:lnTo>
                  <a:lnTo>
                    <a:pt x="1792" y="444"/>
                  </a:lnTo>
                  <a:lnTo>
                    <a:pt x="1794" y="444"/>
                  </a:lnTo>
                  <a:lnTo>
                    <a:pt x="1796" y="444"/>
                  </a:lnTo>
                  <a:lnTo>
                    <a:pt x="1796" y="442"/>
                  </a:lnTo>
                  <a:lnTo>
                    <a:pt x="1798" y="442"/>
                  </a:lnTo>
                  <a:lnTo>
                    <a:pt x="1800" y="442"/>
                  </a:lnTo>
                  <a:lnTo>
                    <a:pt x="1798" y="442"/>
                  </a:lnTo>
                  <a:lnTo>
                    <a:pt x="1796" y="442"/>
                  </a:lnTo>
                  <a:lnTo>
                    <a:pt x="1796" y="444"/>
                  </a:lnTo>
                  <a:lnTo>
                    <a:pt x="1794" y="444"/>
                  </a:lnTo>
                  <a:lnTo>
                    <a:pt x="1792" y="444"/>
                  </a:lnTo>
                  <a:lnTo>
                    <a:pt x="1790" y="444"/>
                  </a:lnTo>
                  <a:lnTo>
                    <a:pt x="1790" y="442"/>
                  </a:lnTo>
                  <a:lnTo>
                    <a:pt x="1790" y="440"/>
                  </a:lnTo>
                  <a:lnTo>
                    <a:pt x="1792" y="440"/>
                  </a:lnTo>
                  <a:lnTo>
                    <a:pt x="1792" y="438"/>
                  </a:lnTo>
                  <a:lnTo>
                    <a:pt x="1792" y="436"/>
                  </a:lnTo>
                  <a:lnTo>
                    <a:pt x="1794" y="436"/>
                  </a:lnTo>
                  <a:lnTo>
                    <a:pt x="1794" y="434"/>
                  </a:lnTo>
                  <a:lnTo>
                    <a:pt x="1794" y="432"/>
                  </a:lnTo>
                  <a:lnTo>
                    <a:pt x="1796" y="432"/>
                  </a:lnTo>
                  <a:lnTo>
                    <a:pt x="1796" y="430"/>
                  </a:lnTo>
                  <a:lnTo>
                    <a:pt x="1796" y="432"/>
                  </a:lnTo>
                  <a:lnTo>
                    <a:pt x="1794" y="432"/>
                  </a:lnTo>
                  <a:lnTo>
                    <a:pt x="1794" y="434"/>
                  </a:lnTo>
                  <a:lnTo>
                    <a:pt x="1792" y="434"/>
                  </a:lnTo>
                  <a:lnTo>
                    <a:pt x="1794" y="434"/>
                  </a:lnTo>
                  <a:lnTo>
                    <a:pt x="1792" y="434"/>
                  </a:lnTo>
                  <a:lnTo>
                    <a:pt x="1794" y="434"/>
                  </a:lnTo>
                  <a:lnTo>
                    <a:pt x="1792" y="434"/>
                  </a:lnTo>
                  <a:lnTo>
                    <a:pt x="1792" y="436"/>
                  </a:lnTo>
                  <a:lnTo>
                    <a:pt x="1792" y="438"/>
                  </a:lnTo>
                  <a:lnTo>
                    <a:pt x="1790" y="438"/>
                  </a:lnTo>
                  <a:lnTo>
                    <a:pt x="1790" y="440"/>
                  </a:lnTo>
                  <a:lnTo>
                    <a:pt x="1790" y="442"/>
                  </a:lnTo>
                  <a:lnTo>
                    <a:pt x="1788" y="442"/>
                  </a:lnTo>
                  <a:lnTo>
                    <a:pt x="1788" y="440"/>
                  </a:lnTo>
                  <a:lnTo>
                    <a:pt x="1788" y="442"/>
                  </a:lnTo>
                  <a:lnTo>
                    <a:pt x="1786" y="442"/>
                  </a:lnTo>
                  <a:lnTo>
                    <a:pt x="1786" y="440"/>
                  </a:lnTo>
                  <a:lnTo>
                    <a:pt x="1784" y="440"/>
                  </a:lnTo>
                  <a:lnTo>
                    <a:pt x="1782" y="440"/>
                  </a:lnTo>
                  <a:lnTo>
                    <a:pt x="1782" y="438"/>
                  </a:lnTo>
                  <a:lnTo>
                    <a:pt x="1780" y="438"/>
                  </a:lnTo>
                  <a:lnTo>
                    <a:pt x="1782" y="438"/>
                  </a:lnTo>
                  <a:lnTo>
                    <a:pt x="1782" y="440"/>
                  </a:lnTo>
                  <a:lnTo>
                    <a:pt x="1784" y="440"/>
                  </a:lnTo>
                  <a:lnTo>
                    <a:pt x="1784" y="442"/>
                  </a:lnTo>
                  <a:lnTo>
                    <a:pt x="1786" y="442"/>
                  </a:lnTo>
                  <a:lnTo>
                    <a:pt x="1788" y="442"/>
                  </a:lnTo>
                  <a:lnTo>
                    <a:pt x="1786" y="442"/>
                  </a:lnTo>
                  <a:lnTo>
                    <a:pt x="1788" y="442"/>
                  </a:lnTo>
                  <a:lnTo>
                    <a:pt x="1788" y="444"/>
                  </a:lnTo>
                  <a:lnTo>
                    <a:pt x="1786" y="444"/>
                  </a:lnTo>
                  <a:lnTo>
                    <a:pt x="1788" y="444"/>
                  </a:lnTo>
                  <a:lnTo>
                    <a:pt x="1790" y="444"/>
                  </a:lnTo>
                  <a:lnTo>
                    <a:pt x="1788" y="444"/>
                  </a:lnTo>
                  <a:lnTo>
                    <a:pt x="1790" y="444"/>
                  </a:lnTo>
                  <a:lnTo>
                    <a:pt x="1790" y="445"/>
                  </a:lnTo>
                  <a:lnTo>
                    <a:pt x="1788" y="445"/>
                  </a:lnTo>
                  <a:lnTo>
                    <a:pt x="1790" y="445"/>
                  </a:lnTo>
                  <a:lnTo>
                    <a:pt x="1790" y="447"/>
                  </a:lnTo>
                  <a:lnTo>
                    <a:pt x="1790" y="449"/>
                  </a:lnTo>
                  <a:lnTo>
                    <a:pt x="1790" y="447"/>
                  </a:lnTo>
                  <a:lnTo>
                    <a:pt x="1788" y="447"/>
                  </a:lnTo>
                  <a:lnTo>
                    <a:pt x="1788" y="445"/>
                  </a:lnTo>
                  <a:lnTo>
                    <a:pt x="1786" y="445"/>
                  </a:lnTo>
                  <a:lnTo>
                    <a:pt x="1786" y="444"/>
                  </a:lnTo>
                  <a:lnTo>
                    <a:pt x="1784" y="444"/>
                  </a:lnTo>
                  <a:lnTo>
                    <a:pt x="1782" y="444"/>
                  </a:lnTo>
                  <a:lnTo>
                    <a:pt x="1782" y="442"/>
                  </a:lnTo>
                  <a:lnTo>
                    <a:pt x="1780" y="442"/>
                  </a:lnTo>
                  <a:lnTo>
                    <a:pt x="1782" y="442"/>
                  </a:lnTo>
                  <a:lnTo>
                    <a:pt x="1782" y="444"/>
                  </a:lnTo>
                  <a:lnTo>
                    <a:pt x="1784" y="444"/>
                  </a:lnTo>
                  <a:lnTo>
                    <a:pt x="1784" y="445"/>
                  </a:lnTo>
                  <a:lnTo>
                    <a:pt x="1784" y="447"/>
                  </a:lnTo>
                  <a:lnTo>
                    <a:pt x="1786" y="447"/>
                  </a:lnTo>
                  <a:lnTo>
                    <a:pt x="1788" y="447"/>
                  </a:lnTo>
                  <a:lnTo>
                    <a:pt x="1786" y="447"/>
                  </a:lnTo>
                  <a:lnTo>
                    <a:pt x="1788" y="447"/>
                  </a:lnTo>
                  <a:lnTo>
                    <a:pt x="1788" y="449"/>
                  </a:lnTo>
                  <a:lnTo>
                    <a:pt x="1786" y="449"/>
                  </a:lnTo>
                  <a:lnTo>
                    <a:pt x="1786" y="451"/>
                  </a:lnTo>
                  <a:lnTo>
                    <a:pt x="1784" y="451"/>
                  </a:lnTo>
                  <a:lnTo>
                    <a:pt x="1784" y="453"/>
                  </a:lnTo>
                  <a:lnTo>
                    <a:pt x="1784" y="455"/>
                  </a:lnTo>
                  <a:lnTo>
                    <a:pt x="1786" y="455"/>
                  </a:lnTo>
                  <a:lnTo>
                    <a:pt x="1786" y="457"/>
                  </a:lnTo>
                  <a:lnTo>
                    <a:pt x="1786" y="459"/>
                  </a:lnTo>
                  <a:lnTo>
                    <a:pt x="1788" y="459"/>
                  </a:lnTo>
                  <a:lnTo>
                    <a:pt x="1786" y="459"/>
                  </a:lnTo>
                  <a:lnTo>
                    <a:pt x="1788" y="459"/>
                  </a:lnTo>
                  <a:lnTo>
                    <a:pt x="1788" y="461"/>
                  </a:lnTo>
                  <a:lnTo>
                    <a:pt x="1788" y="463"/>
                  </a:lnTo>
                  <a:lnTo>
                    <a:pt x="1786" y="463"/>
                  </a:lnTo>
                  <a:lnTo>
                    <a:pt x="1788" y="463"/>
                  </a:lnTo>
                  <a:lnTo>
                    <a:pt x="1788" y="465"/>
                  </a:lnTo>
                  <a:lnTo>
                    <a:pt x="1790" y="465"/>
                  </a:lnTo>
                  <a:lnTo>
                    <a:pt x="1788" y="465"/>
                  </a:lnTo>
                  <a:lnTo>
                    <a:pt x="1790" y="465"/>
                  </a:lnTo>
                  <a:lnTo>
                    <a:pt x="1788" y="465"/>
                  </a:lnTo>
                  <a:lnTo>
                    <a:pt x="1790" y="465"/>
                  </a:lnTo>
                  <a:lnTo>
                    <a:pt x="1790" y="467"/>
                  </a:lnTo>
                  <a:lnTo>
                    <a:pt x="1788" y="467"/>
                  </a:lnTo>
                  <a:lnTo>
                    <a:pt x="1788" y="465"/>
                  </a:lnTo>
                  <a:lnTo>
                    <a:pt x="1786" y="465"/>
                  </a:lnTo>
                  <a:lnTo>
                    <a:pt x="1786" y="467"/>
                  </a:lnTo>
                  <a:lnTo>
                    <a:pt x="1788" y="467"/>
                  </a:lnTo>
                  <a:lnTo>
                    <a:pt x="1788" y="469"/>
                  </a:lnTo>
                  <a:lnTo>
                    <a:pt x="1788" y="470"/>
                  </a:lnTo>
                  <a:lnTo>
                    <a:pt x="1788" y="472"/>
                  </a:lnTo>
                  <a:lnTo>
                    <a:pt x="1788" y="474"/>
                  </a:lnTo>
                  <a:lnTo>
                    <a:pt x="1790" y="476"/>
                  </a:lnTo>
                  <a:lnTo>
                    <a:pt x="1788" y="476"/>
                  </a:lnTo>
                  <a:lnTo>
                    <a:pt x="1790" y="476"/>
                  </a:lnTo>
                  <a:lnTo>
                    <a:pt x="1788" y="476"/>
                  </a:lnTo>
                  <a:lnTo>
                    <a:pt x="1788" y="478"/>
                  </a:lnTo>
                  <a:lnTo>
                    <a:pt x="1788" y="476"/>
                  </a:lnTo>
                  <a:lnTo>
                    <a:pt x="1788" y="478"/>
                  </a:lnTo>
                  <a:lnTo>
                    <a:pt x="1786" y="478"/>
                  </a:lnTo>
                  <a:lnTo>
                    <a:pt x="1786" y="480"/>
                  </a:lnTo>
                  <a:lnTo>
                    <a:pt x="1784" y="480"/>
                  </a:lnTo>
                  <a:lnTo>
                    <a:pt x="1782" y="480"/>
                  </a:lnTo>
                  <a:lnTo>
                    <a:pt x="1780" y="480"/>
                  </a:lnTo>
                  <a:lnTo>
                    <a:pt x="1779" y="480"/>
                  </a:lnTo>
                  <a:lnTo>
                    <a:pt x="1779" y="478"/>
                  </a:lnTo>
                  <a:lnTo>
                    <a:pt x="1777" y="478"/>
                  </a:lnTo>
                  <a:lnTo>
                    <a:pt x="1777" y="476"/>
                  </a:lnTo>
                  <a:lnTo>
                    <a:pt x="1775" y="476"/>
                  </a:lnTo>
                  <a:lnTo>
                    <a:pt x="1777" y="474"/>
                  </a:lnTo>
                  <a:lnTo>
                    <a:pt x="1775" y="474"/>
                  </a:lnTo>
                  <a:lnTo>
                    <a:pt x="1775" y="472"/>
                  </a:lnTo>
                  <a:lnTo>
                    <a:pt x="1775" y="470"/>
                  </a:lnTo>
                  <a:lnTo>
                    <a:pt x="1775" y="469"/>
                  </a:lnTo>
                  <a:lnTo>
                    <a:pt x="1773" y="469"/>
                  </a:lnTo>
                  <a:lnTo>
                    <a:pt x="1773" y="470"/>
                  </a:lnTo>
                  <a:lnTo>
                    <a:pt x="1775" y="470"/>
                  </a:lnTo>
                  <a:lnTo>
                    <a:pt x="1775" y="472"/>
                  </a:lnTo>
                  <a:lnTo>
                    <a:pt x="1775" y="470"/>
                  </a:lnTo>
                  <a:lnTo>
                    <a:pt x="1773" y="470"/>
                  </a:lnTo>
                  <a:lnTo>
                    <a:pt x="1773" y="472"/>
                  </a:lnTo>
                  <a:lnTo>
                    <a:pt x="1775" y="472"/>
                  </a:lnTo>
                  <a:lnTo>
                    <a:pt x="1775" y="474"/>
                  </a:lnTo>
                  <a:lnTo>
                    <a:pt x="1773" y="474"/>
                  </a:lnTo>
                  <a:lnTo>
                    <a:pt x="1771" y="474"/>
                  </a:lnTo>
                  <a:lnTo>
                    <a:pt x="1771" y="472"/>
                  </a:lnTo>
                  <a:lnTo>
                    <a:pt x="1769" y="472"/>
                  </a:lnTo>
                  <a:lnTo>
                    <a:pt x="1767" y="472"/>
                  </a:lnTo>
                  <a:lnTo>
                    <a:pt x="1765" y="472"/>
                  </a:lnTo>
                  <a:lnTo>
                    <a:pt x="1765" y="474"/>
                  </a:lnTo>
                  <a:lnTo>
                    <a:pt x="1763" y="474"/>
                  </a:lnTo>
                  <a:lnTo>
                    <a:pt x="1761" y="474"/>
                  </a:lnTo>
                  <a:lnTo>
                    <a:pt x="1759" y="474"/>
                  </a:lnTo>
                  <a:lnTo>
                    <a:pt x="1757" y="474"/>
                  </a:lnTo>
                  <a:lnTo>
                    <a:pt x="1757" y="472"/>
                  </a:lnTo>
                  <a:lnTo>
                    <a:pt x="1759" y="472"/>
                  </a:lnTo>
                  <a:lnTo>
                    <a:pt x="1759" y="470"/>
                  </a:lnTo>
                  <a:lnTo>
                    <a:pt x="1761" y="470"/>
                  </a:lnTo>
                  <a:lnTo>
                    <a:pt x="1759" y="470"/>
                  </a:lnTo>
                  <a:lnTo>
                    <a:pt x="1761" y="470"/>
                  </a:lnTo>
                  <a:lnTo>
                    <a:pt x="1761" y="469"/>
                  </a:lnTo>
                  <a:lnTo>
                    <a:pt x="1761" y="467"/>
                  </a:lnTo>
                  <a:lnTo>
                    <a:pt x="1761" y="469"/>
                  </a:lnTo>
                  <a:lnTo>
                    <a:pt x="1761" y="467"/>
                  </a:lnTo>
                  <a:lnTo>
                    <a:pt x="1759" y="467"/>
                  </a:lnTo>
                  <a:lnTo>
                    <a:pt x="1761" y="467"/>
                  </a:lnTo>
                  <a:lnTo>
                    <a:pt x="1759" y="467"/>
                  </a:lnTo>
                  <a:lnTo>
                    <a:pt x="1761" y="467"/>
                  </a:lnTo>
                  <a:lnTo>
                    <a:pt x="1763" y="467"/>
                  </a:lnTo>
                  <a:lnTo>
                    <a:pt x="1761" y="467"/>
                  </a:lnTo>
                  <a:lnTo>
                    <a:pt x="1759" y="465"/>
                  </a:lnTo>
                  <a:lnTo>
                    <a:pt x="1759" y="463"/>
                  </a:lnTo>
                  <a:lnTo>
                    <a:pt x="1757" y="463"/>
                  </a:lnTo>
                  <a:lnTo>
                    <a:pt x="1759" y="463"/>
                  </a:lnTo>
                  <a:lnTo>
                    <a:pt x="1759" y="461"/>
                  </a:lnTo>
                  <a:lnTo>
                    <a:pt x="1757" y="461"/>
                  </a:lnTo>
                  <a:lnTo>
                    <a:pt x="1757" y="459"/>
                  </a:lnTo>
                  <a:lnTo>
                    <a:pt x="1756" y="459"/>
                  </a:lnTo>
                  <a:lnTo>
                    <a:pt x="1757" y="459"/>
                  </a:lnTo>
                  <a:lnTo>
                    <a:pt x="1757" y="457"/>
                  </a:lnTo>
                  <a:lnTo>
                    <a:pt x="1759" y="457"/>
                  </a:lnTo>
                  <a:lnTo>
                    <a:pt x="1761" y="457"/>
                  </a:lnTo>
                  <a:lnTo>
                    <a:pt x="1763" y="457"/>
                  </a:lnTo>
                  <a:lnTo>
                    <a:pt x="1761" y="457"/>
                  </a:lnTo>
                  <a:lnTo>
                    <a:pt x="1763" y="457"/>
                  </a:lnTo>
                  <a:lnTo>
                    <a:pt x="1765" y="457"/>
                  </a:lnTo>
                  <a:lnTo>
                    <a:pt x="1767" y="455"/>
                  </a:lnTo>
                  <a:lnTo>
                    <a:pt x="1769" y="455"/>
                  </a:lnTo>
                  <a:lnTo>
                    <a:pt x="1767" y="455"/>
                  </a:lnTo>
                  <a:lnTo>
                    <a:pt x="1765" y="455"/>
                  </a:lnTo>
                  <a:lnTo>
                    <a:pt x="1763" y="455"/>
                  </a:lnTo>
                  <a:lnTo>
                    <a:pt x="1761" y="455"/>
                  </a:lnTo>
                  <a:lnTo>
                    <a:pt x="1763" y="455"/>
                  </a:lnTo>
                  <a:lnTo>
                    <a:pt x="1761" y="455"/>
                  </a:lnTo>
                  <a:lnTo>
                    <a:pt x="1761" y="457"/>
                  </a:lnTo>
                  <a:lnTo>
                    <a:pt x="1759" y="457"/>
                  </a:lnTo>
                  <a:lnTo>
                    <a:pt x="1757" y="457"/>
                  </a:lnTo>
                  <a:lnTo>
                    <a:pt x="1757" y="455"/>
                  </a:lnTo>
                  <a:lnTo>
                    <a:pt x="1759" y="455"/>
                  </a:lnTo>
                  <a:lnTo>
                    <a:pt x="1757" y="453"/>
                  </a:lnTo>
                  <a:lnTo>
                    <a:pt x="1757" y="451"/>
                  </a:lnTo>
                  <a:lnTo>
                    <a:pt x="1757" y="449"/>
                  </a:lnTo>
                  <a:lnTo>
                    <a:pt x="1756" y="449"/>
                  </a:lnTo>
                  <a:lnTo>
                    <a:pt x="1757" y="449"/>
                  </a:lnTo>
                  <a:lnTo>
                    <a:pt x="1756" y="449"/>
                  </a:lnTo>
                  <a:lnTo>
                    <a:pt x="1754" y="449"/>
                  </a:lnTo>
                  <a:lnTo>
                    <a:pt x="1752" y="449"/>
                  </a:lnTo>
                  <a:lnTo>
                    <a:pt x="1750" y="449"/>
                  </a:lnTo>
                  <a:lnTo>
                    <a:pt x="1750" y="447"/>
                  </a:lnTo>
                  <a:lnTo>
                    <a:pt x="1750" y="449"/>
                  </a:lnTo>
                  <a:lnTo>
                    <a:pt x="1748" y="449"/>
                  </a:lnTo>
                  <a:lnTo>
                    <a:pt x="1750" y="449"/>
                  </a:lnTo>
                  <a:lnTo>
                    <a:pt x="1752" y="449"/>
                  </a:lnTo>
                  <a:lnTo>
                    <a:pt x="1754" y="449"/>
                  </a:lnTo>
                  <a:lnTo>
                    <a:pt x="1756" y="449"/>
                  </a:lnTo>
                  <a:lnTo>
                    <a:pt x="1756" y="451"/>
                  </a:lnTo>
                  <a:lnTo>
                    <a:pt x="1756" y="453"/>
                  </a:lnTo>
                  <a:lnTo>
                    <a:pt x="1754" y="453"/>
                  </a:lnTo>
                  <a:lnTo>
                    <a:pt x="1752" y="453"/>
                  </a:lnTo>
                  <a:lnTo>
                    <a:pt x="1750" y="453"/>
                  </a:lnTo>
                  <a:lnTo>
                    <a:pt x="1748" y="453"/>
                  </a:lnTo>
                  <a:lnTo>
                    <a:pt x="1748" y="451"/>
                  </a:lnTo>
                  <a:lnTo>
                    <a:pt x="1746" y="451"/>
                  </a:lnTo>
                  <a:lnTo>
                    <a:pt x="1744" y="451"/>
                  </a:lnTo>
                  <a:lnTo>
                    <a:pt x="1746" y="451"/>
                  </a:lnTo>
                  <a:lnTo>
                    <a:pt x="1746" y="453"/>
                  </a:lnTo>
                  <a:lnTo>
                    <a:pt x="1748" y="453"/>
                  </a:lnTo>
                  <a:lnTo>
                    <a:pt x="1750" y="453"/>
                  </a:lnTo>
                  <a:lnTo>
                    <a:pt x="1750" y="455"/>
                  </a:lnTo>
                  <a:lnTo>
                    <a:pt x="1752" y="455"/>
                  </a:lnTo>
                  <a:lnTo>
                    <a:pt x="1754" y="455"/>
                  </a:lnTo>
                  <a:lnTo>
                    <a:pt x="1756" y="455"/>
                  </a:lnTo>
                  <a:lnTo>
                    <a:pt x="1756" y="453"/>
                  </a:lnTo>
                  <a:lnTo>
                    <a:pt x="1756" y="455"/>
                  </a:lnTo>
                  <a:lnTo>
                    <a:pt x="1757" y="455"/>
                  </a:lnTo>
                  <a:lnTo>
                    <a:pt x="1756" y="455"/>
                  </a:lnTo>
                  <a:lnTo>
                    <a:pt x="1756" y="457"/>
                  </a:lnTo>
                  <a:lnTo>
                    <a:pt x="1756" y="459"/>
                  </a:lnTo>
                  <a:lnTo>
                    <a:pt x="1754" y="459"/>
                  </a:lnTo>
                  <a:lnTo>
                    <a:pt x="1752" y="459"/>
                  </a:lnTo>
                  <a:lnTo>
                    <a:pt x="1752" y="461"/>
                  </a:lnTo>
                  <a:lnTo>
                    <a:pt x="1750" y="461"/>
                  </a:lnTo>
                  <a:lnTo>
                    <a:pt x="1748" y="461"/>
                  </a:lnTo>
                  <a:lnTo>
                    <a:pt x="1748" y="459"/>
                  </a:lnTo>
                  <a:lnTo>
                    <a:pt x="1746" y="459"/>
                  </a:lnTo>
                  <a:lnTo>
                    <a:pt x="1744" y="459"/>
                  </a:lnTo>
                  <a:lnTo>
                    <a:pt x="1746" y="459"/>
                  </a:lnTo>
                  <a:lnTo>
                    <a:pt x="1748" y="459"/>
                  </a:lnTo>
                  <a:lnTo>
                    <a:pt x="1750" y="459"/>
                  </a:lnTo>
                  <a:lnTo>
                    <a:pt x="1748" y="457"/>
                  </a:lnTo>
                  <a:lnTo>
                    <a:pt x="1746" y="457"/>
                  </a:lnTo>
                  <a:lnTo>
                    <a:pt x="1744" y="457"/>
                  </a:lnTo>
                  <a:lnTo>
                    <a:pt x="1744" y="459"/>
                  </a:lnTo>
                  <a:lnTo>
                    <a:pt x="1742" y="459"/>
                  </a:lnTo>
                  <a:lnTo>
                    <a:pt x="1742" y="457"/>
                  </a:lnTo>
                  <a:lnTo>
                    <a:pt x="1742" y="459"/>
                  </a:lnTo>
                  <a:lnTo>
                    <a:pt x="1742" y="457"/>
                  </a:lnTo>
                  <a:lnTo>
                    <a:pt x="1740" y="457"/>
                  </a:lnTo>
                  <a:lnTo>
                    <a:pt x="1740" y="455"/>
                  </a:lnTo>
                  <a:lnTo>
                    <a:pt x="1740" y="453"/>
                  </a:lnTo>
                  <a:lnTo>
                    <a:pt x="1742" y="453"/>
                  </a:lnTo>
                  <a:lnTo>
                    <a:pt x="1740" y="453"/>
                  </a:lnTo>
                  <a:lnTo>
                    <a:pt x="1738" y="455"/>
                  </a:lnTo>
                  <a:lnTo>
                    <a:pt x="1738" y="453"/>
                  </a:lnTo>
                  <a:lnTo>
                    <a:pt x="1736" y="453"/>
                  </a:lnTo>
                  <a:lnTo>
                    <a:pt x="1736" y="451"/>
                  </a:lnTo>
                  <a:lnTo>
                    <a:pt x="1734" y="451"/>
                  </a:lnTo>
                  <a:lnTo>
                    <a:pt x="1734" y="453"/>
                  </a:lnTo>
                  <a:lnTo>
                    <a:pt x="1736" y="453"/>
                  </a:lnTo>
                  <a:lnTo>
                    <a:pt x="1736" y="455"/>
                  </a:lnTo>
                  <a:lnTo>
                    <a:pt x="1734" y="455"/>
                  </a:lnTo>
                  <a:lnTo>
                    <a:pt x="1732" y="455"/>
                  </a:lnTo>
                  <a:lnTo>
                    <a:pt x="1732" y="453"/>
                  </a:lnTo>
                  <a:lnTo>
                    <a:pt x="1731" y="453"/>
                  </a:lnTo>
                  <a:lnTo>
                    <a:pt x="1729" y="453"/>
                  </a:lnTo>
                  <a:lnTo>
                    <a:pt x="1727" y="453"/>
                  </a:lnTo>
                  <a:lnTo>
                    <a:pt x="1727" y="451"/>
                  </a:lnTo>
                  <a:lnTo>
                    <a:pt x="1725" y="451"/>
                  </a:lnTo>
                  <a:lnTo>
                    <a:pt x="1725" y="449"/>
                  </a:lnTo>
                  <a:lnTo>
                    <a:pt x="1723" y="449"/>
                  </a:lnTo>
                  <a:lnTo>
                    <a:pt x="1721" y="449"/>
                  </a:lnTo>
                  <a:lnTo>
                    <a:pt x="1723" y="451"/>
                  </a:lnTo>
                  <a:lnTo>
                    <a:pt x="1725" y="451"/>
                  </a:lnTo>
                  <a:lnTo>
                    <a:pt x="1725" y="453"/>
                  </a:lnTo>
                  <a:lnTo>
                    <a:pt x="1727" y="453"/>
                  </a:lnTo>
                  <a:lnTo>
                    <a:pt x="1725" y="455"/>
                  </a:lnTo>
                  <a:lnTo>
                    <a:pt x="1723" y="455"/>
                  </a:lnTo>
                  <a:lnTo>
                    <a:pt x="1721" y="455"/>
                  </a:lnTo>
                  <a:lnTo>
                    <a:pt x="1719" y="455"/>
                  </a:lnTo>
                  <a:lnTo>
                    <a:pt x="1719" y="457"/>
                  </a:lnTo>
                  <a:lnTo>
                    <a:pt x="1717" y="457"/>
                  </a:lnTo>
                  <a:lnTo>
                    <a:pt x="1715" y="457"/>
                  </a:lnTo>
                  <a:lnTo>
                    <a:pt x="1717" y="457"/>
                  </a:lnTo>
                  <a:lnTo>
                    <a:pt x="1717" y="459"/>
                  </a:lnTo>
                  <a:lnTo>
                    <a:pt x="1717" y="457"/>
                  </a:lnTo>
                  <a:lnTo>
                    <a:pt x="1719" y="457"/>
                  </a:lnTo>
                  <a:lnTo>
                    <a:pt x="1721" y="457"/>
                  </a:lnTo>
                  <a:lnTo>
                    <a:pt x="1721" y="455"/>
                  </a:lnTo>
                  <a:lnTo>
                    <a:pt x="1723" y="455"/>
                  </a:lnTo>
                  <a:lnTo>
                    <a:pt x="1725" y="455"/>
                  </a:lnTo>
                  <a:lnTo>
                    <a:pt x="1727" y="455"/>
                  </a:lnTo>
                  <a:lnTo>
                    <a:pt x="1729" y="455"/>
                  </a:lnTo>
                  <a:lnTo>
                    <a:pt x="1729" y="457"/>
                  </a:lnTo>
                  <a:lnTo>
                    <a:pt x="1731" y="457"/>
                  </a:lnTo>
                  <a:lnTo>
                    <a:pt x="1732" y="457"/>
                  </a:lnTo>
                  <a:lnTo>
                    <a:pt x="1734" y="457"/>
                  </a:lnTo>
                  <a:lnTo>
                    <a:pt x="1736" y="457"/>
                  </a:lnTo>
                  <a:lnTo>
                    <a:pt x="1738" y="457"/>
                  </a:lnTo>
                  <a:lnTo>
                    <a:pt x="1738" y="459"/>
                  </a:lnTo>
                  <a:lnTo>
                    <a:pt x="1740" y="459"/>
                  </a:lnTo>
                  <a:lnTo>
                    <a:pt x="1738" y="459"/>
                  </a:lnTo>
                  <a:lnTo>
                    <a:pt x="1738" y="461"/>
                  </a:lnTo>
                  <a:lnTo>
                    <a:pt x="1738" y="459"/>
                  </a:lnTo>
                  <a:lnTo>
                    <a:pt x="1738" y="461"/>
                  </a:lnTo>
                  <a:lnTo>
                    <a:pt x="1736" y="461"/>
                  </a:lnTo>
                  <a:lnTo>
                    <a:pt x="1736" y="459"/>
                  </a:lnTo>
                  <a:lnTo>
                    <a:pt x="1734" y="457"/>
                  </a:lnTo>
                  <a:lnTo>
                    <a:pt x="1734" y="459"/>
                  </a:lnTo>
                  <a:lnTo>
                    <a:pt x="1736" y="459"/>
                  </a:lnTo>
                  <a:lnTo>
                    <a:pt x="1736" y="461"/>
                  </a:lnTo>
                  <a:lnTo>
                    <a:pt x="1734" y="461"/>
                  </a:lnTo>
                  <a:lnTo>
                    <a:pt x="1736" y="461"/>
                  </a:lnTo>
                  <a:lnTo>
                    <a:pt x="1738" y="461"/>
                  </a:lnTo>
                  <a:lnTo>
                    <a:pt x="1738" y="463"/>
                  </a:lnTo>
                  <a:lnTo>
                    <a:pt x="1736" y="463"/>
                  </a:lnTo>
                  <a:lnTo>
                    <a:pt x="1738" y="463"/>
                  </a:lnTo>
                  <a:lnTo>
                    <a:pt x="1740" y="463"/>
                  </a:lnTo>
                  <a:lnTo>
                    <a:pt x="1740" y="465"/>
                  </a:lnTo>
                  <a:lnTo>
                    <a:pt x="1740" y="463"/>
                  </a:lnTo>
                  <a:lnTo>
                    <a:pt x="1738" y="463"/>
                  </a:lnTo>
                  <a:lnTo>
                    <a:pt x="1738" y="461"/>
                  </a:lnTo>
                  <a:lnTo>
                    <a:pt x="1740" y="461"/>
                  </a:lnTo>
                  <a:lnTo>
                    <a:pt x="1738" y="461"/>
                  </a:lnTo>
                  <a:lnTo>
                    <a:pt x="1740" y="461"/>
                  </a:lnTo>
                  <a:lnTo>
                    <a:pt x="1742" y="461"/>
                  </a:lnTo>
                  <a:lnTo>
                    <a:pt x="1742" y="463"/>
                  </a:lnTo>
                  <a:lnTo>
                    <a:pt x="1744" y="463"/>
                  </a:lnTo>
                  <a:lnTo>
                    <a:pt x="1744" y="465"/>
                  </a:lnTo>
                  <a:lnTo>
                    <a:pt x="1742" y="465"/>
                  </a:lnTo>
                  <a:lnTo>
                    <a:pt x="1740" y="465"/>
                  </a:lnTo>
                  <a:lnTo>
                    <a:pt x="1738" y="465"/>
                  </a:lnTo>
                  <a:lnTo>
                    <a:pt x="1738" y="467"/>
                  </a:lnTo>
                  <a:lnTo>
                    <a:pt x="1736" y="467"/>
                  </a:lnTo>
                  <a:lnTo>
                    <a:pt x="1738" y="467"/>
                  </a:lnTo>
                  <a:lnTo>
                    <a:pt x="1740" y="467"/>
                  </a:lnTo>
                  <a:lnTo>
                    <a:pt x="1740" y="465"/>
                  </a:lnTo>
                  <a:lnTo>
                    <a:pt x="1742" y="465"/>
                  </a:lnTo>
                  <a:lnTo>
                    <a:pt x="1742" y="467"/>
                  </a:lnTo>
                  <a:lnTo>
                    <a:pt x="1742" y="465"/>
                  </a:lnTo>
                  <a:lnTo>
                    <a:pt x="1744" y="465"/>
                  </a:lnTo>
                  <a:lnTo>
                    <a:pt x="1746" y="465"/>
                  </a:lnTo>
                  <a:lnTo>
                    <a:pt x="1744" y="465"/>
                  </a:lnTo>
                  <a:lnTo>
                    <a:pt x="1746" y="463"/>
                  </a:lnTo>
                  <a:lnTo>
                    <a:pt x="1746" y="465"/>
                  </a:lnTo>
                  <a:lnTo>
                    <a:pt x="1748" y="465"/>
                  </a:lnTo>
                  <a:lnTo>
                    <a:pt x="1748" y="467"/>
                  </a:lnTo>
                  <a:lnTo>
                    <a:pt x="1750" y="467"/>
                  </a:lnTo>
                  <a:lnTo>
                    <a:pt x="1748" y="467"/>
                  </a:lnTo>
                  <a:lnTo>
                    <a:pt x="1750" y="467"/>
                  </a:lnTo>
                  <a:lnTo>
                    <a:pt x="1748" y="467"/>
                  </a:lnTo>
                  <a:lnTo>
                    <a:pt x="1750" y="467"/>
                  </a:lnTo>
                  <a:lnTo>
                    <a:pt x="1750" y="469"/>
                  </a:lnTo>
                  <a:lnTo>
                    <a:pt x="1750" y="467"/>
                  </a:lnTo>
                  <a:lnTo>
                    <a:pt x="1750" y="469"/>
                  </a:lnTo>
                  <a:lnTo>
                    <a:pt x="1748" y="469"/>
                  </a:lnTo>
                  <a:lnTo>
                    <a:pt x="1750" y="469"/>
                  </a:lnTo>
                  <a:lnTo>
                    <a:pt x="1748" y="469"/>
                  </a:lnTo>
                  <a:lnTo>
                    <a:pt x="1750" y="469"/>
                  </a:lnTo>
                  <a:lnTo>
                    <a:pt x="1748" y="469"/>
                  </a:lnTo>
                  <a:lnTo>
                    <a:pt x="1746" y="469"/>
                  </a:lnTo>
                  <a:lnTo>
                    <a:pt x="1746" y="470"/>
                  </a:lnTo>
                  <a:lnTo>
                    <a:pt x="1748" y="470"/>
                  </a:lnTo>
                  <a:lnTo>
                    <a:pt x="1748" y="469"/>
                  </a:lnTo>
                  <a:lnTo>
                    <a:pt x="1748" y="470"/>
                  </a:lnTo>
                  <a:lnTo>
                    <a:pt x="1750" y="469"/>
                  </a:lnTo>
                  <a:lnTo>
                    <a:pt x="1750" y="470"/>
                  </a:lnTo>
                  <a:lnTo>
                    <a:pt x="1750" y="469"/>
                  </a:lnTo>
                  <a:lnTo>
                    <a:pt x="1752" y="469"/>
                  </a:lnTo>
                  <a:lnTo>
                    <a:pt x="1752" y="470"/>
                  </a:lnTo>
                  <a:lnTo>
                    <a:pt x="1752" y="472"/>
                  </a:lnTo>
                  <a:lnTo>
                    <a:pt x="1752" y="474"/>
                  </a:lnTo>
                  <a:lnTo>
                    <a:pt x="1750" y="474"/>
                  </a:lnTo>
                  <a:lnTo>
                    <a:pt x="1752" y="474"/>
                  </a:lnTo>
                  <a:lnTo>
                    <a:pt x="1750" y="474"/>
                  </a:lnTo>
                  <a:lnTo>
                    <a:pt x="1750" y="476"/>
                  </a:lnTo>
                  <a:lnTo>
                    <a:pt x="1748" y="476"/>
                  </a:lnTo>
                  <a:lnTo>
                    <a:pt x="1746" y="476"/>
                  </a:lnTo>
                  <a:lnTo>
                    <a:pt x="1744" y="476"/>
                  </a:lnTo>
                  <a:lnTo>
                    <a:pt x="1742" y="476"/>
                  </a:lnTo>
                  <a:lnTo>
                    <a:pt x="1740" y="476"/>
                  </a:lnTo>
                  <a:lnTo>
                    <a:pt x="1742" y="476"/>
                  </a:lnTo>
                  <a:lnTo>
                    <a:pt x="1740" y="476"/>
                  </a:lnTo>
                  <a:lnTo>
                    <a:pt x="1742" y="476"/>
                  </a:lnTo>
                  <a:lnTo>
                    <a:pt x="1738" y="476"/>
                  </a:lnTo>
                  <a:lnTo>
                    <a:pt x="1738" y="478"/>
                  </a:lnTo>
                  <a:lnTo>
                    <a:pt x="1736" y="478"/>
                  </a:lnTo>
                  <a:lnTo>
                    <a:pt x="1736" y="476"/>
                  </a:lnTo>
                  <a:lnTo>
                    <a:pt x="1734" y="476"/>
                  </a:lnTo>
                  <a:lnTo>
                    <a:pt x="1732" y="476"/>
                  </a:lnTo>
                  <a:lnTo>
                    <a:pt x="1731" y="476"/>
                  </a:lnTo>
                  <a:lnTo>
                    <a:pt x="1731" y="474"/>
                  </a:lnTo>
                  <a:lnTo>
                    <a:pt x="1731" y="476"/>
                  </a:lnTo>
                  <a:lnTo>
                    <a:pt x="1729" y="476"/>
                  </a:lnTo>
                  <a:lnTo>
                    <a:pt x="1727" y="476"/>
                  </a:lnTo>
                  <a:lnTo>
                    <a:pt x="1729" y="476"/>
                  </a:lnTo>
                  <a:lnTo>
                    <a:pt x="1729" y="478"/>
                  </a:lnTo>
                  <a:lnTo>
                    <a:pt x="1731" y="478"/>
                  </a:lnTo>
                  <a:lnTo>
                    <a:pt x="1731" y="480"/>
                  </a:lnTo>
                  <a:lnTo>
                    <a:pt x="1729" y="480"/>
                  </a:lnTo>
                  <a:lnTo>
                    <a:pt x="1727" y="480"/>
                  </a:lnTo>
                  <a:lnTo>
                    <a:pt x="1729" y="480"/>
                  </a:lnTo>
                  <a:lnTo>
                    <a:pt x="1727" y="480"/>
                  </a:lnTo>
                  <a:lnTo>
                    <a:pt x="1725" y="480"/>
                  </a:lnTo>
                  <a:lnTo>
                    <a:pt x="1725" y="478"/>
                  </a:lnTo>
                  <a:lnTo>
                    <a:pt x="1723" y="478"/>
                  </a:lnTo>
                  <a:lnTo>
                    <a:pt x="1725" y="478"/>
                  </a:lnTo>
                  <a:lnTo>
                    <a:pt x="1723" y="478"/>
                  </a:lnTo>
                  <a:lnTo>
                    <a:pt x="1725" y="478"/>
                  </a:lnTo>
                  <a:lnTo>
                    <a:pt x="1723" y="478"/>
                  </a:lnTo>
                  <a:lnTo>
                    <a:pt x="1725" y="478"/>
                  </a:lnTo>
                  <a:lnTo>
                    <a:pt x="1723" y="478"/>
                  </a:lnTo>
                  <a:lnTo>
                    <a:pt x="1725" y="478"/>
                  </a:lnTo>
                  <a:lnTo>
                    <a:pt x="1727" y="478"/>
                  </a:lnTo>
                  <a:lnTo>
                    <a:pt x="1725" y="478"/>
                  </a:lnTo>
                  <a:lnTo>
                    <a:pt x="1725" y="476"/>
                  </a:lnTo>
                  <a:lnTo>
                    <a:pt x="1723" y="478"/>
                  </a:lnTo>
                  <a:lnTo>
                    <a:pt x="1721" y="478"/>
                  </a:lnTo>
                  <a:lnTo>
                    <a:pt x="1723" y="478"/>
                  </a:lnTo>
                  <a:lnTo>
                    <a:pt x="1723" y="476"/>
                  </a:lnTo>
                  <a:lnTo>
                    <a:pt x="1721" y="476"/>
                  </a:lnTo>
                  <a:lnTo>
                    <a:pt x="1723" y="476"/>
                  </a:lnTo>
                  <a:lnTo>
                    <a:pt x="1721" y="476"/>
                  </a:lnTo>
                  <a:lnTo>
                    <a:pt x="1719" y="476"/>
                  </a:lnTo>
                  <a:lnTo>
                    <a:pt x="1721" y="476"/>
                  </a:lnTo>
                  <a:lnTo>
                    <a:pt x="1719" y="476"/>
                  </a:lnTo>
                  <a:lnTo>
                    <a:pt x="1721" y="476"/>
                  </a:lnTo>
                  <a:lnTo>
                    <a:pt x="1721" y="474"/>
                  </a:lnTo>
                  <a:lnTo>
                    <a:pt x="1723" y="474"/>
                  </a:lnTo>
                  <a:lnTo>
                    <a:pt x="1723" y="472"/>
                  </a:lnTo>
                  <a:lnTo>
                    <a:pt x="1721" y="472"/>
                  </a:lnTo>
                  <a:lnTo>
                    <a:pt x="1723" y="472"/>
                  </a:lnTo>
                  <a:lnTo>
                    <a:pt x="1723" y="474"/>
                  </a:lnTo>
                  <a:lnTo>
                    <a:pt x="1721" y="474"/>
                  </a:lnTo>
                  <a:lnTo>
                    <a:pt x="1719" y="474"/>
                  </a:lnTo>
                  <a:lnTo>
                    <a:pt x="1719" y="476"/>
                  </a:lnTo>
                  <a:lnTo>
                    <a:pt x="1717" y="476"/>
                  </a:lnTo>
                  <a:lnTo>
                    <a:pt x="1719" y="474"/>
                  </a:lnTo>
                  <a:lnTo>
                    <a:pt x="1717" y="474"/>
                  </a:lnTo>
                  <a:lnTo>
                    <a:pt x="1719" y="474"/>
                  </a:lnTo>
                  <a:lnTo>
                    <a:pt x="1717" y="474"/>
                  </a:lnTo>
                  <a:lnTo>
                    <a:pt x="1715" y="474"/>
                  </a:lnTo>
                  <a:lnTo>
                    <a:pt x="1715" y="472"/>
                  </a:lnTo>
                  <a:lnTo>
                    <a:pt x="1713" y="474"/>
                  </a:lnTo>
                  <a:lnTo>
                    <a:pt x="1711" y="474"/>
                  </a:lnTo>
                  <a:lnTo>
                    <a:pt x="1709" y="472"/>
                  </a:lnTo>
                  <a:lnTo>
                    <a:pt x="1708" y="472"/>
                  </a:lnTo>
                  <a:lnTo>
                    <a:pt x="1706" y="472"/>
                  </a:lnTo>
                  <a:lnTo>
                    <a:pt x="1706" y="470"/>
                  </a:lnTo>
                  <a:lnTo>
                    <a:pt x="1704" y="470"/>
                  </a:lnTo>
                  <a:lnTo>
                    <a:pt x="1702" y="470"/>
                  </a:lnTo>
                  <a:lnTo>
                    <a:pt x="1702" y="469"/>
                  </a:lnTo>
                  <a:lnTo>
                    <a:pt x="1700" y="469"/>
                  </a:lnTo>
                  <a:lnTo>
                    <a:pt x="1698" y="469"/>
                  </a:lnTo>
                  <a:lnTo>
                    <a:pt x="1696" y="467"/>
                  </a:lnTo>
                  <a:lnTo>
                    <a:pt x="1694" y="467"/>
                  </a:lnTo>
                  <a:lnTo>
                    <a:pt x="1694" y="465"/>
                  </a:lnTo>
                  <a:lnTo>
                    <a:pt x="1694" y="467"/>
                  </a:lnTo>
                  <a:lnTo>
                    <a:pt x="1696" y="467"/>
                  </a:lnTo>
                  <a:lnTo>
                    <a:pt x="1696" y="465"/>
                  </a:lnTo>
                  <a:lnTo>
                    <a:pt x="1698" y="465"/>
                  </a:lnTo>
                  <a:lnTo>
                    <a:pt x="1700" y="465"/>
                  </a:lnTo>
                  <a:lnTo>
                    <a:pt x="1702" y="465"/>
                  </a:lnTo>
                  <a:lnTo>
                    <a:pt x="1700" y="465"/>
                  </a:lnTo>
                  <a:lnTo>
                    <a:pt x="1700" y="463"/>
                  </a:lnTo>
                  <a:lnTo>
                    <a:pt x="1700" y="465"/>
                  </a:lnTo>
                  <a:lnTo>
                    <a:pt x="1698" y="465"/>
                  </a:lnTo>
                  <a:lnTo>
                    <a:pt x="1696" y="465"/>
                  </a:lnTo>
                  <a:lnTo>
                    <a:pt x="1694" y="465"/>
                  </a:lnTo>
                  <a:lnTo>
                    <a:pt x="1692" y="465"/>
                  </a:lnTo>
                  <a:lnTo>
                    <a:pt x="1692" y="467"/>
                  </a:lnTo>
                  <a:lnTo>
                    <a:pt x="1692" y="465"/>
                  </a:lnTo>
                  <a:lnTo>
                    <a:pt x="1692" y="463"/>
                  </a:lnTo>
                  <a:lnTo>
                    <a:pt x="1690" y="463"/>
                  </a:lnTo>
                  <a:lnTo>
                    <a:pt x="1690" y="461"/>
                  </a:lnTo>
                  <a:lnTo>
                    <a:pt x="1688" y="461"/>
                  </a:lnTo>
                  <a:lnTo>
                    <a:pt x="1686" y="461"/>
                  </a:lnTo>
                  <a:lnTo>
                    <a:pt x="1684" y="459"/>
                  </a:lnTo>
                  <a:lnTo>
                    <a:pt x="1686" y="459"/>
                  </a:lnTo>
                  <a:lnTo>
                    <a:pt x="1686" y="457"/>
                  </a:lnTo>
                  <a:lnTo>
                    <a:pt x="1686" y="455"/>
                  </a:lnTo>
                  <a:lnTo>
                    <a:pt x="1684" y="455"/>
                  </a:lnTo>
                  <a:lnTo>
                    <a:pt x="1683" y="453"/>
                  </a:lnTo>
                  <a:lnTo>
                    <a:pt x="1681" y="453"/>
                  </a:lnTo>
                  <a:lnTo>
                    <a:pt x="1681" y="451"/>
                  </a:lnTo>
                  <a:lnTo>
                    <a:pt x="1679" y="451"/>
                  </a:lnTo>
                  <a:lnTo>
                    <a:pt x="1681" y="451"/>
                  </a:lnTo>
                  <a:lnTo>
                    <a:pt x="1683" y="451"/>
                  </a:lnTo>
                  <a:lnTo>
                    <a:pt x="1684" y="451"/>
                  </a:lnTo>
                  <a:lnTo>
                    <a:pt x="1683" y="451"/>
                  </a:lnTo>
                  <a:lnTo>
                    <a:pt x="1681" y="451"/>
                  </a:lnTo>
                  <a:lnTo>
                    <a:pt x="1681" y="449"/>
                  </a:lnTo>
                  <a:lnTo>
                    <a:pt x="1683" y="449"/>
                  </a:lnTo>
                  <a:lnTo>
                    <a:pt x="1681" y="449"/>
                  </a:lnTo>
                  <a:lnTo>
                    <a:pt x="1681" y="451"/>
                  </a:lnTo>
                  <a:lnTo>
                    <a:pt x="1679" y="451"/>
                  </a:lnTo>
                  <a:lnTo>
                    <a:pt x="1677" y="451"/>
                  </a:lnTo>
                  <a:lnTo>
                    <a:pt x="1677" y="449"/>
                  </a:lnTo>
                  <a:lnTo>
                    <a:pt x="1675" y="449"/>
                  </a:lnTo>
                  <a:lnTo>
                    <a:pt x="1673" y="449"/>
                  </a:lnTo>
                  <a:lnTo>
                    <a:pt x="1675" y="449"/>
                  </a:lnTo>
                  <a:lnTo>
                    <a:pt x="1673" y="449"/>
                  </a:lnTo>
                  <a:lnTo>
                    <a:pt x="1671" y="449"/>
                  </a:lnTo>
                  <a:lnTo>
                    <a:pt x="1669" y="449"/>
                  </a:lnTo>
                  <a:lnTo>
                    <a:pt x="1671" y="449"/>
                  </a:lnTo>
                  <a:lnTo>
                    <a:pt x="1673" y="449"/>
                  </a:lnTo>
                  <a:lnTo>
                    <a:pt x="1671" y="449"/>
                  </a:lnTo>
                  <a:lnTo>
                    <a:pt x="1673" y="447"/>
                  </a:lnTo>
                  <a:lnTo>
                    <a:pt x="1671" y="447"/>
                  </a:lnTo>
                  <a:lnTo>
                    <a:pt x="1673" y="447"/>
                  </a:lnTo>
                  <a:lnTo>
                    <a:pt x="1671" y="447"/>
                  </a:lnTo>
                  <a:lnTo>
                    <a:pt x="1673" y="447"/>
                  </a:lnTo>
                  <a:lnTo>
                    <a:pt x="1671" y="447"/>
                  </a:lnTo>
                  <a:lnTo>
                    <a:pt x="1669" y="447"/>
                  </a:lnTo>
                  <a:lnTo>
                    <a:pt x="1667" y="447"/>
                  </a:lnTo>
                  <a:lnTo>
                    <a:pt x="1665" y="447"/>
                  </a:lnTo>
                  <a:lnTo>
                    <a:pt x="1663" y="447"/>
                  </a:lnTo>
                  <a:lnTo>
                    <a:pt x="1665" y="447"/>
                  </a:lnTo>
                  <a:lnTo>
                    <a:pt x="1667" y="447"/>
                  </a:lnTo>
                  <a:lnTo>
                    <a:pt x="1667" y="445"/>
                  </a:lnTo>
                  <a:lnTo>
                    <a:pt x="1669" y="445"/>
                  </a:lnTo>
                  <a:lnTo>
                    <a:pt x="1671" y="445"/>
                  </a:lnTo>
                  <a:lnTo>
                    <a:pt x="1671" y="444"/>
                  </a:lnTo>
                  <a:lnTo>
                    <a:pt x="1669" y="444"/>
                  </a:lnTo>
                  <a:lnTo>
                    <a:pt x="1669" y="445"/>
                  </a:lnTo>
                  <a:lnTo>
                    <a:pt x="1667" y="445"/>
                  </a:lnTo>
                  <a:lnTo>
                    <a:pt x="1665" y="445"/>
                  </a:lnTo>
                  <a:lnTo>
                    <a:pt x="1663" y="445"/>
                  </a:lnTo>
                  <a:lnTo>
                    <a:pt x="1661" y="445"/>
                  </a:lnTo>
                  <a:lnTo>
                    <a:pt x="1661" y="447"/>
                  </a:lnTo>
                  <a:lnTo>
                    <a:pt x="1663" y="447"/>
                  </a:lnTo>
                  <a:lnTo>
                    <a:pt x="1661" y="447"/>
                  </a:lnTo>
                  <a:lnTo>
                    <a:pt x="1661" y="445"/>
                  </a:lnTo>
                  <a:lnTo>
                    <a:pt x="1660" y="445"/>
                  </a:lnTo>
                  <a:lnTo>
                    <a:pt x="1658" y="445"/>
                  </a:lnTo>
                  <a:lnTo>
                    <a:pt x="1658" y="444"/>
                  </a:lnTo>
                  <a:lnTo>
                    <a:pt x="1656" y="444"/>
                  </a:lnTo>
                  <a:lnTo>
                    <a:pt x="1654" y="444"/>
                  </a:lnTo>
                  <a:lnTo>
                    <a:pt x="1654" y="442"/>
                  </a:lnTo>
                  <a:lnTo>
                    <a:pt x="1652" y="442"/>
                  </a:lnTo>
                  <a:lnTo>
                    <a:pt x="1650" y="442"/>
                  </a:lnTo>
                  <a:lnTo>
                    <a:pt x="1652" y="442"/>
                  </a:lnTo>
                  <a:lnTo>
                    <a:pt x="1654" y="442"/>
                  </a:lnTo>
                  <a:lnTo>
                    <a:pt x="1654" y="444"/>
                  </a:lnTo>
                  <a:lnTo>
                    <a:pt x="1656" y="444"/>
                  </a:lnTo>
                  <a:lnTo>
                    <a:pt x="1658" y="444"/>
                  </a:lnTo>
                  <a:lnTo>
                    <a:pt x="1656" y="444"/>
                  </a:lnTo>
                  <a:lnTo>
                    <a:pt x="1654" y="444"/>
                  </a:lnTo>
                  <a:lnTo>
                    <a:pt x="1654" y="442"/>
                  </a:lnTo>
                  <a:lnTo>
                    <a:pt x="1652" y="442"/>
                  </a:lnTo>
                  <a:lnTo>
                    <a:pt x="1650" y="442"/>
                  </a:lnTo>
                  <a:lnTo>
                    <a:pt x="1648" y="442"/>
                  </a:lnTo>
                  <a:lnTo>
                    <a:pt x="1646" y="442"/>
                  </a:lnTo>
                  <a:lnTo>
                    <a:pt x="1646" y="440"/>
                  </a:lnTo>
                  <a:lnTo>
                    <a:pt x="1644" y="440"/>
                  </a:lnTo>
                  <a:lnTo>
                    <a:pt x="1642" y="440"/>
                  </a:lnTo>
                  <a:lnTo>
                    <a:pt x="1644" y="440"/>
                  </a:lnTo>
                  <a:lnTo>
                    <a:pt x="1646" y="440"/>
                  </a:lnTo>
                  <a:lnTo>
                    <a:pt x="1644" y="440"/>
                  </a:lnTo>
                  <a:lnTo>
                    <a:pt x="1646" y="440"/>
                  </a:lnTo>
                  <a:lnTo>
                    <a:pt x="1644" y="440"/>
                  </a:lnTo>
                  <a:lnTo>
                    <a:pt x="1642" y="440"/>
                  </a:lnTo>
                  <a:lnTo>
                    <a:pt x="1642" y="438"/>
                  </a:lnTo>
                  <a:lnTo>
                    <a:pt x="1640" y="438"/>
                  </a:lnTo>
                  <a:lnTo>
                    <a:pt x="1640" y="440"/>
                  </a:lnTo>
                  <a:lnTo>
                    <a:pt x="1638" y="440"/>
                  </a:lnTo>
                  <a:lnTo>
                    <a:pt x="1638" y="438"/>
                  </a:lnTo>
                  <a:lnTo>
                    <a:pt x="1636" y="438"/>
                  </a:lnTo>
                  <a:lnTo>
                    <a:pt x="1635" y="438"/>
                  </a:lnTo>
                  <a:lnTo>
                    <a:pt x="1633" y="436"/>
                  </a:lnTo>
                  <a:lnTo>
                    <a:pt x="1631" y="436"/>
                  </a:lnTo>
                  <a:lnTo>
                    <a:pt x="1633" y="436"/>
                  </a:lnTo>
                  <a:lnTo>
                    <a:pt x="1635" y="436"/>
                  </a:lnTo>
                  <a:lnTo>
                    <a:pt x="1635" y="438"/>
                  </a:lnTo>
                  <a:lnTo>
                    <a:pt x="1636" y="438"/>
                  </a:lnTo>
                  <a:lnTo>
                    <a:pt x="1638" y="438"/>
                  </a:lnTo>
                  <a:lnTo>
                    <a:pt x="1636" y="438"/>
                  </a:lnTo>
                  <a:lnTo>
                    <a:pt x="1638" y="438"/>
                  </a:lnTo>
                  <a:lnTo>
                    <a:pt x="1640" y="438"/>
                  </a:lnTo>
                  <a:lnTo>
                    <a:pt x="1638" y="438"/>
                  </a:lnTo>
                  <a:lnTo>
                    <a:pt x="1640" y="436"/>
                  </a:lnTo>
                  <a:lnTo>
                    <a:pt x="1638" y="436"/>
                  </a:lnTo>
                  <a:lnTo>
                    <a:pt x="1638" y="438"/>
                  </a:lnTo>
                  <a:lnTo>
                    <a:pt x="1636" y="438"/>
                  </a:lnTo>
                  <a:lnTo>
                    <a:pt x="1636" y="436"/>
                  </a:lnTo>
                  <a:lnTo>
                    <a:pt x="1636" y="438"/>
                  </a:lnTo>
                  <a:lnTo>
                    <a:pt x="1636" y="436"/>
                  </a:lnTo>
                  <a:lnTo>
                    <a:pt x="1638" y="436"/>
                  </a:lnTo>
                  <a:lnTo>
                    <a:pt x="1636" y="436"/>
                  </a:lnTo>
                  <a:lnTo>
                    <a:pt x="1635" y="436"/>
                  </a:lnTo>
                  <a:lnTo>
                    <a:pt x="1635" y="438"/>
                  </a:lnTo>
                  <a:lnTo>
                    <a:pt x="1635" y="436"/>
                  </a:lnTo>
                  <a:lnTo>
                    <a:pt x="1633" y="436"/>
                  </a:lnTo>
                  <a:lnTo>
                    <a:pt x="1631" y="436"/>
                  </a:lnTo>
                  <a:lnTo>
                    <a:pt x="1629" y="434"/>
                  </a:lnTo>
                  <a:lnTo>
                    <a:pt x="1631" y="434"/>
                  </a:lnTo>
                  <a:lnTo>
                    <a:pt x="1629" y="434"/>
                  </a:lnTo>
                  <a:lnTo>
                    <a:pt x="1631" y="434"/>
                  </a:lnTo>
                  <a:lnTo>
                    <a:pt x="1629" y="434"/>
                  </a:lnTo>
                  <a:lnTo>
                    <a:pt x="1629" y="436"/>
                  </a:lnTo>
                  <a:lnTo>
                    <a:pt x="1631" y="436"/>
                  </a:lnTo>
                  <a:lnTo>
                    <a:pt x="1629" y="436"/>
                  </a:lnTo>
                  <a:lnTo>
                    <a:pt x="1629" y="434"/>
                  </a:lnTo>
                  <a:lnTo>
                    <a:pt x="1627" y="434"/>
                  </a:lnTo>
                  <a:lnTo>
                    <a:pt x="1625" y="434"/>
                  </a:lnTo>
                  <a:lnTo>
                    <a:pt x="1625" y="432"/>
                  </a:lnTo>
                  <a:lnTo>
                    <a:pt x="1623" y="432"/>
                  </a:lnTo>
                  <a:lnTo>
                    <a:pt x="1621" y="432"/>
                  </a:lnTo>
                  <a:lnTo>
                    <a:pt x="1623" y="432"/>
                  </a:lnTo>
                  <a:lnTo>
                    <a:pt x="1621" y="432"/>
                  </a:lnTo>
                  <a:lnTo>
                    <a:pt x="1623" y="432"/>
                  </a:lnTo>
                  <a:lnTo>
                    <a:pt x="1621" y="432"/>
                  </a:lnTo>
                  <a:lnTo>
                    <a:pt x="1623" y="432"/>
                  </a:lnTo>
                  <a:lnTo>
                    <a:pt x="1625" y="432"/>
                  </a:lnTo>
                  <a:lnTo>
                    <a:pt x="1627" y="432"/>
                  </a:lnTo>
                  <a:lnTo>
                    <a:pt x="1625" y="432"/>
                  </a:lnTo>
                  <a:lnTo>
                    <a:pt x="1627" y="432"/>
                  </a:lnTo>
                  <a:lnTo>
                    <a:pt x="1627" y="430"/>
                  </a:lnTo>
                  <a:lnTo>
                    <a:pt x="1627" y="432"/>
                  </a:lnTo>
                  <a:lnTo>
                    <a:pt x="1627" y="430"/>
                  </a:lnTo>
                  <a:lnTo>
                    <a:pt x="1629" y="430"/>
                  </a:lnTo>
                  <a:lnTo>
                    <a:pt x="1631" y="430"/>
                  </a:lnTo>
                  <a:lnTo>
                    <a:pt x="1633" y="430"/>
                  </a:lnTo>
                  <a:lnTo>
                    <a:pt x="1633" y="428"/>
                  </a:lnTo>
                  <a:lnTo>
                    <a:pt x="1635" y="428"/>
                  </a:lnTo>
                  <a:lnTo>
                    <a:pt x="1636" y="426"/>
                  </a:lnTo>
                  <a:lnTo>
                    <a:pt x="1638" y="426"/>
                  </a:lnTo>
                  <a:lnTo>
                    <a:pt x="1638" y="424"/>
                  </a:lnTo>
                  <a:lnTo>
                    <a:pt x="1636" y="424"/>
                  </a:lnTo>
                  <a:lnTo>
                    <a:pt x="1636" y="422"/>
                  </a:lnTo>
                  <a:lnTo>
                    <a:pt x="1635" y="422"/>
                  </a:lnTo>
                  <a:lnTo>
                    <a:pt x="1636" y="422"/>
                  </a:lnTo>
                  <a:lnTo>
                    <a:pt x="1636" y="421"/>
                  </a:lnTo>
                  <a:lnTo>
                    <a:pt x="1635" y="421"/>
                  </a:lnTo>
                  <a:lnTo>
                    <a:pt x="1635" y="419"/>
                  </a:lnTo>
                  <a:lnTo>
                    <a:pt x="1636" y="419"/>
                  </a:lnTo>
                  <a:lnTo>
                    <a:pt x="1638" y="419"/>
                  </a:lnTo>
                  <a:lnTo>
                    <a:pt x="1638" y="417"/>
                  </a:lnTo>
                  <a:lnTo>
                    <a:pt x="1640" y="417"/>
                  </a:lnTo>
                  <a:lnTo>
                    <a:pt x="1642" y="417"/>
                  </a:lnTo>
                  <a:lnTo>
                    <a:pt x="1642" y="415"/>
                  </a:lnTo>
                  <a:lnTo>
                    <a:pt x="1644" y="415"/>
                  </a:lnTo>
                  <a:lnTo>
                    <a:pt x="1644" y="417"/>
                  </a:lnTo>
                  <a:lnTo>
                    <a:pt x="1644" y="419"/>
                  </a:lnTo>
                  <a:lnTo>
                    <a:pt x="1646" y="419"/>
                  </a:lnTo>
                  <a:lnTo>
                    <a:pt x="1646" y="421"/>
                  </a:lnTo>
                  <a:lnTo>
                    <a:pt x="1646" y="422"/>
                  </a:lnTo>
                  <a:lnTo>
                    <a:pt x="1644" y="422"/>
                  </a:lnTo>
                  <a:lnTo>
                    <a:pt x="1644" y="424"/>
                  </a:lnTo>
                  <a:lnTo>
                    <a:pt x="1644" y="426"/>
                  </a:lnTo>
                  <a:lnTo>
                    <a:pt x="1644" y="428"/>
                  </a:lnTo>
                  <a:lnTo>
                    <a:pt x="1644" y="430"/>
                  </a:lnTo>
                  <a:lnTo>
                    <a:pt x="1642" y="430"/>
                  </a:lnTo>
                  <a:lnTo>
                    <a:pt x="1640" y="430"/>
                  </a:lnTo>
                  <a:lnTo>
                    <a:pt x="1642" y="430"/>
                  </a:lnTo>
                  <a:lnTo>
                    <a:pt x="1642" y="432"/>
                  </a:lnTo>
                  <a:lnTo>
                    <a:pt x="1644" y="432"/>
                  </a:lnTo>
                  <a:lnTo>
                    <a:pt x="1644" y="430"/>
                  </a:lnTo>
                  <a:lnTo>
                    <a:pt x="1646" y="430"/>
                  </a:lnTo>
                  <a:lnTo>
                    <a:pt x="1646" y="428"/>
                  </a:lnTo>
                  <a:lnTo>
                    <a:pt x="1646" y="426"/>
                  </a:lnTo>
                  <a:lnTo>
                    <a:pt x="1646" y="424"/>
                  </a:lnTo>
                  <a:lnTo>
                    <a:pt x="1644" y="424"/>
                  </a:lnTo>
                  <a:lnTo>
                    <a:pt x="1646" y="424"/>
                  </a:lnTo>
                  <a:lnTo>
                    <a:pt x="1646" y="422"/>
                  </a:lnTo>
                  <a:lnTo>
                    <a:pt x="1648" y="422"/>
                  </a:lnTo>
                  <a:lnTo>
                    <a:pt x="1646" y="422"/>
                  </a:lnTo>
                  <a:lnTo>
                    <a:pt x="1648" y="422"/>
                  </a:lnTo>
                  <a:lnTo>
                    <a:pt x="1646" y="422"/>
                  </a:lnTo>
                  <a:lnTo>
                    <a:pt x="1648" y="422"/>
                  </a:lnTo>
                  <a:lnTo>
                    <a:pt x="1648" y="421"/>
                  </a:lnTo>
                  <a:lnTo>
                    <a:pt x="1650" y="421"/>
                  </a:lnTo>
                  <a:lnTo>
                    <a:pt x="1652" y="421"/>
                  </a:lnTo>
                  <a:lnTo>
                    <a:pt x="1654" y="421"/>
                  </a:lnTo>
                  <a:lnTo>
                    <a:pt x="1656" y="421"/>
                  </a:lnTo>
                  <a:lnTo>
                    <a:pt x="1658" y="421"/>
                  </a:lnTo>
                  <a:lnTo>
                    <a:pt x="1658" y="422"/>
                  </a:lnTo>
                  <a:lnTo>
                    <a:pt x="1660" y="422"/>
                  </a:lnTo>
                  <a:lnTo>
                    <a:pt x="1663" y="422"/>
                  </a:lnTo>
                  <a:lnTo>
                    <a:pt x="1661" y="422"/>
                  </a:lnTo>
                  <a:lnTo>
                    <a:pt x="1660" y="422"/>
                  </a:lnTo>
                  <a:lnTo>
                    <a:pt x="1660" y="421"/>
                  </a:lnTo>
                  <a:lnTo>
                    <a:pt x="1658" y="421"/>
                  </a:lnTo>
                  <a:lnTo>
                    <a:pt x="1656" y="421"/>
                  </a:lnTo>
                  <a:lnTo>
                    <a:pt x="1654" y="421"/>
                  </a:lnTo>
                  <a:lnTo>
                    <a:pt x="1652" y="421"/>
                  </a:lnTo>
                  <a:lnTo>
                    <a:pt x="1650" y="421"/>
                  </a:lnTo>
                  <a:lnTo>
                    <a:pt x="1648" y="421"/>
                  </a:lnTo>
                  <a:lnTo>
                    <a:pt x="1648" y="419"/>
                  </a:lnTo>
                  <a:lnTo>
                    <a:pt x="1646" y="419"/>
                  </a:lnTo>
                  <a:lnTo>
                    <a:pt x="1646" y="417"/>
                  </a:lnTo>
                  <a:lnTo>
                    <a:pt x="1646" y="415"/>
                  </a:lnTo>
                  <a:lnTo>
                    <a:pt x="1644" y="415"/>
                  </a:lnTo>
                  <a:lnTo>
                    <a:pt x="1646" y="415"/>
                  </a:lnTo>
                  <a:lnTo>
                    <a:pt x="1644" y="415"/>
                  </a:lnTo>
                  <a:lnTo>
                    <a:pt x="1642" y="415"/>
                  </a:lnTo>
                  <a:lnTo>
                    <a:pt x="1642" y="413"/>
                  </a:lnTo>
                  <a:lnTo>
                    <a:pt x="1640" y="413"/>
                  </a:lnTo>
                  <a:lnTo>
                    <a:pt x="1640" y="415"/>
                  </a:lnTo>
                  <a:lnTo>
                    <a:pt x="1638" y="415"/>
                  </a:lnTo>
                  <a:lnTo>
                    <a:pt x="1638" y="417"/>
                  </a:lnTo>
                  <a:lnTo>
                    <a:pt x="1636" y="417"/>
                  </a:lnTo>
                  <a:lnTo>
                    <a:pt x="1638" y="417"/>
                  </a:lnTo>
                  <a:lnTo>
                    <a:pt x="1636" y="417"/>
                  </a:lnTo>
                  <a:lnTo>
                    <a:pt x="1635" y="417"/>
                  </a:lnTo>
                  <a:lnTo>
                    <a:pt x="1633" y="417"/>
                  </a:lnTo>
                  <a:lnTo>
                    <a:pt x="1633" y="419"/>
                  </a:lnTo>
                  <a:lnTo>
                    <a:pt x="1631" y="419"/>
                  </a:lnTo>
                  <a:lnTo>
                    <a:pt x="1629" y="421"/>
                  </a:lnTo>
                  <a:lnTo>
                    <a:pt x="1627" y="421"/>
                  </a:lnTo>
                  <a:lnTo>
                    <a:pt x="1629" y="421"/>
                  </a:lnTo>
                  <a:lnTo>
                    <a:pt x="1627" y="421"/>
                  </a:lnTo>
                  <a:lnTo>
                    <a:pt x="1627" y="422"/>
                  </a:lnTo>
                  <a:lnTo>
                    <a:pt x="1625" y="422"/>
                  </a:lnTo>
                  <a:lnTo>
                    <a:pt x="1623" y="422"/>
                  </a:lnTo>
                  <a:lnTo>
                    <a:pt x="1621" y="422"/>
                  </a:lnTo>
                  <a:lnTo>
                    <a:pt x="1623" y="422"/>
                  </a:lnTo>
                  <a:lnTo>
                    <a:pt x="1621" y="422"/>
                  </a:lnTo>
                  <a:lnTo>
                    <a:pt x="1619" y="422"/>
                  </a:lnTo>
                  <a:lnTo>
                    <a:pt x="1621" y="422"/>
                  </a:lnTo>
                  <a:lnTo>
                    <a:pt x="1619" y="422"/>
                  </a:lnTo>
                  <a:lnTo>
                    <a:pt x="1617" y="424"/>
                  </a:lnTo>
                  <a:lnTo>
                    <a:pt x="1615" y="424"/>
                  </a:lnTo>
                  <a:lnTo>
                    <a:pt x="1613" y="424"/>
                  </a:lnTo>
                  <a:lnTo>
                    <a:pt x="1611" y="424"/>
                  </a:lnTo>
                  <a:lnTo>
                    <a:pt x="1611" y="426"/>
                  </a:lnTo>
                  <a:lnTo>
                    <a:pt x="1610" y="426"/>
                  </a:lnTo>
                  <a:lnTo>
                    <a:pt x="1608" y="426"/>
                  </a:lnTo>
                  <a:lnTo>
                    <a:pt x="1606" y="426"/>
                  </a:lnTo>
                  <a:lnTo>
                    <a:pt x="1608" y="426"/>
                  </a:lnTo>
                  <a:lnTo>
                    <a:pt x="1606" y="426"/>
                  </a:lnTo>
                  <a:lnTo>
                    <a:pt x="1604" y="426"/>
                  </a:lnTo>
                  <a:lnTo>
                    <a:pt x="1602" y="426"/>
                  </a:lnTo>
                  <a:lnTo>
                    <a:pt x="1600" y="426"/>
                  </a:lnTo>
                  <a:lnTo>
                    <a:pt x="1598" y="426"/>
                  </a:lnTo>
                  <a:lnTo>
                    <a:pt x="1596" y="426"/>
                  </a:lnTo>
                  <a:lnTo>
                    <a:pt x="1594" y="426"/>
                  </a:lnTo>
                  <a:lnTo>
                    <a:pt x="1592" y="426"/>
                  </a:lnTo>
                  <a:lnTo>
                    <a:pt x="1590" y="426"/>
                  </a:lnTo>
                  <a:lnTo>
                    <a:pt x="1588" y="424"/>
                  </a:lnTo>
                  <a:lnTo>
                    <a:pt x="1587" y="424"/>
                  </a:lnTo>
                  <a:lnTo>
                    <a:pt x="1585" y="424"/>
                  </a:lnTo>
                  <a:lnTo>
                    <a:pt x="1587" y="424"/>
                  </a:lnTo>
                  <a:lnTo>
                    <a:pt x="1587" y="422"/>
                  </a:lnTo>
                  <a:lnTo>
                    <a:pt x="1587" y="424"/>
                  </a:lnTo>
                  <a:lnTo>
                    <a:pt x="1585" y="424"/>
                  </a:lnTo>
                  <a:lnTo>
                    <a:pt x="1583" y="424"/>
                  </a:lnTo>
                  <a:lnTo>
                    <a:pt x="1581" y="424"/>
                  </a:lnTo>
                  <a:lnTo>
                    <a:pt x="1579" y="422"/>
                  </a:lnTo>
                  <a:lnTo>
                    <a:pt x="1577" y="422"/>
                  </a:lnTo>
                  <a:lnTo>
                    <a:pt x="1579" y="422"/>
                  </a:lnTo>
                  <a:lnTo>
                    <a:pt x="1581" y="422"/>
                  </a:lnTo>
                  <a:lnTo>
                    <a:pt x="1581" y="421"/>
                  </a:lnTo>
                  <a:lnTo>
                    <a:pt x="1581" y="422"/>
                  </a:lnTo>
                  <a:lnTo>
                    <a:pt x="1579" y="422"/>
                  </a:lnTo>
                  <a:lnTo>
                    <a:pt x="1577" y="422"/>
                  </a:lnTo>
                  <a:lnTo>
                    <a:pt x="1575" y="422"/>
                  </a:lnTo>
                  <a:lnTo>
                    <a:pt x="1573" y="422"/>
                  </a:lnTo>
                  <a:lnTo>
                    <a:pt x="1573" y="421"/>
                  </a:lnTo>
                  <a:lnTo>
                    <a:pt x="1571" y="421"/>
                  </a:lnTo>
                  <a:lnTo>
                    <a:pt x="1569" y="421"/>
                  </a:lnTo>
                  <a:lnTo>
                    <a:pt x="1567" y="421"/>
                  </a:lnTo>
                  <a:lnTo>
                    <a:pt x="1569" y="421"/>
                  </a:lnTo>
                  <a:lnTo>
                    <a:pt x="1567" y="421"/>
                  </a:lnTo>
                  <a:lnTo>
                    <a:pt x="1565" y="421"/>
                  </a:lnTo>
                  <a:lnTo>
                    <a:pt x="1565" y="419"/>
                  </a:lnTo>
                  <a:lnTo>
                    <a:pt x="1567" y="419"/>
                  </a:lnTo>
                  <a:lnTo>
                    <a:pt x="1565" y="419"/>
                  </a:lnTo>
                  <a:lnTo>
                    <a:pt x="1567" y="419"/>
                  </a:lnTo>
                  <a:lnTo>
                    <a:pt x="1569" y="419"/>
                  </a:lnTo>
                  <a:lnTo>
                    <a:pt x="1567" y="419"/>
                  </a:lnTo>
                  <a:lnTo>
                    <a:pt x="1569" y="419"/>
                  </a:lnTo>
                  <a:lnTo>
                    <a:pt x="1571" y="419"/>
                  </a:lnTo>
                  <a:lnTo>
                    <a:pt x="1571" y="417"/>
                  </a:lnTo>
                  <a:lnTo>
                    <a:pt x="1571" y="419"/>
                  </a:lnTo>
                  <a:lnTo>
                    <a:pt x="1571" y="417"/>
                  </a:lnTo>
                  <a:lnTo>
                    <a:pt x="1571" y="419"/>
                  </a:lnTo>
                  <a:lnTo>
                    <a:pt x="1571" y="417"/>
                  </a:lnTo>
                  <a:lnTo>
                    <a:pt x="1573" y="417"/>
                  </a:lnTo>
                  <a:lnTo>
                    <a:pt x="1575" y="417"/>
                  </a:lnTo>
                  <a:lnTo>
                    <a:pt x="1573" y="417"/>
                  </a:lnTo>
                  <a:lnTo>
                    <a:pt x="1573" y="415"/>
                  </a:lnTo>
                  <a:lnTo>
                    <a:pt x="1575" y="415"/>
                  </a:lnTo>
                  <a:lnTo>
                    <a:pt x="1573" y="415"/>
                  </a:lnTo>
                  <a:lnTo>
                    <a:pt x="1573" y="413"/>
                  </a:lnTo>
                  <a:lnTo>
                    <a:pt x="1571" y="413"/>
                  </a:lnTo>
                  <a:lnTo>
                    <a:pt x="1573" y="413"/>
                  </a:lnTo>
                  <a:lnTo>
                    <a:pt x="1575" y="413"/>
                  </a:lnTo>
                  <a:lnTo>
                    <a:pt x="1577" y="411"/>
                  </a:lnTo>
                  <a:lnTo>
                    <a:pt x="1579" y="411"/>
                  </a:lnTo>
                  <a:lnTo>
                    <a:pt x="1577" y="411"/>
                  </a:lnTo>
                  <a:lnTo>
                    <a:pt x="1575" y="411"/>
                  </a:lnTo>
                  <a:lnTo>
                    <a:pt x="1573" y="411"/>
                  </a:lnTo>
                  <a:lnTo>
                    <a:pt x="1573" y="413"/>
                  </a:lnTo>
                  <a:lnTo>
                    <a:pt x="1571" y="413"/>
                  </a:lnTo>
                  <a:lnTo>
                    <a:pt x="1571" y="411"/>
                  </a:lnTo>
                  <a:lnTo>
                    <a:pt x="1569" y="411"/>
                  </a:lnTo>
                  <a:lnTo>
                    <a:pt x="1567" y="411"/>
                  </a:lnTo>
                  <a:lnTo>
                    <a:pt x="1569" y="411"/>
                  </a:lnTo>
                  <a:lnTo>
                    <a:pt x="1569" y="413"/>
                  </a:lnTo>
                  <a:lnTo>
                    <a:pt x="1567" y="413"/>
                  </a:lnTo>
                  <a:lnTo>
                    <a:pt x="1565" y="413"/>
                  </a:lnTo>
                  <a:lnTo>
                    <a:pt x="1567" y="413"/>
                  </a:lnTo>
                  <a:lnTo>
                    <a:pt x="1569" y="413"/>
                  </a:lnTo>
                  <a:lnTo>
                    <a:pt x="1569" y="415"/>
                  </a:lnTo>
                  <a:lnTo>
                    <a:pt x="1567" y="415"/>
                  </a:lnTo>
                  <a:lnTo>
                    <a:pt x="1565" y="415"/>
                  </a:lnTo>
                  <a:lnTo>
                    <a:pt x="1563" y="415"/>
                  </a:lnTo>
                  <a:lnTo>
                    <a:pt x="1563" y="417"/>
                  </a:lnTo>
                  <a:lnTo>
                    <a:pt x="1562" y="417"/>
                  </a:lnTo>
                  <a:lnTo>
                    <a:pt x="1560" y="417"/>
                  </a:lnTo>
                  <a:lnTo>
                    <a:pt x="1558" y="417"/>
                  </a:lnTo>
                  <a:lnTo>
                    <a:pt x="1556" y="417"/>
                  </a:lnTo>
                  <a:lnTo>
                    <a:pt x="1558" y="417"/>
                  </a:lnTo>
                  <a:lnTo>
                    <a:pt x="1556" y="417"/>
                  </a:lnTo>
                  <a:lnTo>
                    <a:pt x="1554" y="417"/>
                  </a:lnTo>
                  <a:lnTo>
                    <a:pt x="1552" y="417"/>
                  </a:lnTo>
                  <a:lnTo>
                    <a:pt x="1552" y="415"/>
                  </a:lnTo>
                  <a:lnTo>
                    <a:pt x="1550" y="415"/>
                  </a:lnTo>
                  <a:lnTo>
                    <a:pt x="1548" y="415"/>
                  </a:lnTo>
                  <a:lnTo>
                    <a:pt x="1546" y="415"/>
                  </a:lnTo>
                  <a:lnTo>
                    <a:pt x="1544" y="415"/>
                  </a:lnTo>
                  <a:lnTo>
                    <a:pt x="1542" y="415"/>
                  </a:lnTo>
                  <a:lnTo>
                    <a:pt x="1540" y="415"/>
                  </a:lnTo>
                  <a:lnTo>
                    <a:pt x="1539" y="413"/>
                  </a:lnTo>
                  <a:lnTo>
                    <a:pt x="1537" y="413"/>
                  </a:lnTo>
                  <a:lnTo>
                    <a:pt x="1535" y="413"/>
                  </a:lnTo>
                  <a:lnTo>
                    <a:pt x="1533" y="413"/>
                  </a:lnTo>
                  <a:lnTo>
                    <a:pt x="1531" y="413"/>
                  </a:lnTo>
                  <a:lnTo>
                    <a:pt x="1529" y="413"/>
                  </a:lnTo>
                  <a:lnTo>
                    <a:pt x="1531" y="413"/>
                  </a:lnTo>
                  <a:lnTo>
                    <a:pt x="1529" y="413"/>
                  </a:lnTo>
                  <a:lnTo>
                    <a:pt x="1527" y="413"/>
                  </a:lnTo>
                  <a:lnTo>
                    <a:pt x="1525" y="413"/>
                  </a:lnTo>
                  <a:lnTo>
                    <a:pt x="1523" y="413"/>
                  </a:lnTo>
                  <a:lnTo>
                    <a:pt x="1525" y="413"/>
                  </a:lnTo>
                  <a:lnTo>
                    <a:pt x="1527" y="413"/>
                  </a:lnTo>
                  <a:lnTo>
                    <a:pt x="1525" y="413"/>
                  </a:lnTo>
                  <a:lnTo>
                    <a:pt x="1523" y="411"/>
                  </a:lnTo>
                  <a:lnTo>
                    <a:pt x="1523" y="413"/>
                  </a:lnTo>
                  <a:lnTo>
                    <a:pt x="1521" y="413"/>
                  </a:lnTo>
                  <a:lnTo>
                    <a:pt x="1519" y="411"/>
                  </a:lnTo>
                  <a:lnTo>
                    <a:pt x="1517" y="411"/>
                  </a:lnTo>
                  <a:lnTo>
                    <a:pt x="1515" y="411"/>
                  </a:lnTo>
                  <a:lnTo>
                    <a:pt x="1517" y="411"/>
                  </a:lnTo>
                  <a:lnTo>
                    <a:pt x="1519" y="411"/>
                  </a:lnTo>
                  <a:lnTo>
                    <a:pt x="1521" y="411"/>
                  </a:lnTo>
                  <a:lnTo>
                    <a:pt x="1519" y="411"/>
                  </a:lnTo>
                  <a:lnTo>
                    <a:pt x="1517" y="411"/>
                  </a:lnTo>
                  <a:lnTo>
                    <a:pt x="1515" y="411"/>
                  </a:lnTo>
                  <a:lnTo>
                    <a:pt x="1514" y="411"/>
                  </a:lnTo>
                  <a:lnTo>
                    <a:pt x="1512" y="413"/>
                  </a:lnTo>
                  <a:lnTo>
                    <a:pt x="1510" y="413"/>
                  </a:lnTo>
                  <a:lnTo>
                    <a:pt x="1508" y="413"/>
                  </a:lnTo>
                  <a:lnTo>
                    <a:pt x="1506" y="413"/>
                  </a:lnTo>
                  <a:lnTo>
                    <a:pt x="1504" y="413"/>
                  </a:lnTo>
                  <a:lnTo>
                    <a:pt x="1502" y="413"/>
                  </a:lnTo>
                  <a:lnTo>
                    <a:pt x="1504" y="413"/>
                  </a:lnTo>
                  <a:lnTo>
                    <a:pt x="1506" y="413"/>
                  </a:lnTo>
                  <a:lnTo>
                    <a:pt x="1508" y="413"/>
                  </a:lnTo>
                  <a:lnTo>
                    <a:pt x="1508" y="411"/>
                  </a:lnTo>
                  <a:lnTo>
                    <a:pt x="1506" y="411"/>
                  </a:lnTo>
                  <a:lnTo>
                    <a:pt x="1506" y="413"/>
                  </a:lnTo>
                  <a:lnTo>
                    <a:pt x="1504" y="413"/>
                  </a:lnTo>
                  <a:lnTo>
                    <a:pt x="1502" y="413"/>
                  </a:lnTo>
                  <a:lnTo>
                    <a:pt x="1500" y="413"/>
                  </a:lnTo>
                  <a:lnTo>
                    <a:pt x="1498" y="413"/>
                  </a:lnTo>
                  <a:lnTo>
                    <a:pt x="1496" y="413"/>
                  </a:lnTo>
                  <a:lnTo>
                    <a:pt x="1494" y="413"/>
                  </a:lnTo>
                  <a:lnTo>
                    <a:pt x="1492" y="413"/>
                  </a:lnTo>
                  <a:lnTo>
                    <a:pt x="1491" y="413"/>
                  </a:lnTo>
                  <a:lnTo>
                    <a:pt x="1489" y="413"/>
                  </a:lnTo>
                  <a:lnTo>
                    <a:pt x="1491" y="413"/>
                  </a:lnTo>
                  <a:lnTo>
                    <a:pt x="1489" y="413"/>
                  </a:lnTo>
                  <a:lnTo>
                    <a:pt x="1487" y="413"/>
                  </a:lnTo>
                  <a:lnTo>
                    <a:pt x="1485" y="413"/>
                  </a:lnTo>
                  <a:lnTo>
                    <a:pt x="1485" y="415"/>
                  </a:lnTo>
                  <a:lnTo>
                    <a:pt x="1487" y="413"/>
                  </a:lnTo>
                  <a:lnTo>
                    <a:pt x="1487" y="415"/>
                  </a:lnTo>
                  <a:lnTo>
                    <a:pt x="1485" y="415"/>
                  </a:lnTo>
                  <a:lnTo>
                    <a:pt x="1483" y="415"/>
                  </a:lnTo>
                  <a:lnTo>
                    <a:pt x="1481" y="415"/>
                  </a:lnTo>
                  <a:lnTo>
                    <a:pt x="1479" y="415"/>
                  </a:lnTo>
                  <a:lnTo>
                    <a:pt x="1477" y="415"/>
                  </a:lnTo>
                  <a:lnTo>
                    <a:pt x="1475" y="415"/>
                  </a:lnTo>
                  <a:lnTo>
                    <a:pt x="1473" y="415"/>
                  </a:lnTo>
                  <a:lnTo>
                    <a:pt x="1471" y="415"/>
                  </a:lnTo>
                  <a:lnTo>
                    <a:pt x="1469" y="415"/>
                  </a:lnTo>
                  <a:lnTo>
                    <a:pt x="1467" y="415"/>
                  </a:lnTo>
                  <a:lnTo>
                    <a:pt x="1466" y="415"/>
                  </a:lnTo>
                  <a:lnTo>
                    <a:pt x="1464" y="415"/>
                  </a:lnTo>
                  <a:lnTo>
                    <a:pt x="1462" y="415"/>
                  </a:lnTo>
                  <a:lnTo>
                    <a:pt x="1460" y="415"/>
                  </a:lnTo>
                  <a:lnTo>
                    <a:pt x="1462" y="415"/>
                  </a:lnTo>
                  <a:lnTo>
                    <a:pt x="1464" y="415"/>
                  </a:lnTo>
                  <a:lnTo>
                    <a:pt x="1466" y="415"/>
                  </a:lnTo>
                  <a:lnTo>
                    <a:pt x="1467" y="415"/>
                  </a:lnTo>
                  <a:lnTo>
                    <a:pt x="1469" y="415"/>
                  </a:lnTo>
                  <a:lnTo>
                    <a:pt x="1469" y="413"/>
                  </a:lnTo>
                  <a:lnTo>
                    <a:pt x="1469" y="415"/>
                  </a:lnTo>
                  <a:lnTo>
                    <a:pt x="1469" y="413"/>
                  </a:lnTo>
                  <a:lnTo>
                    <a:pt x="1467" y="413"/>
                  </a:lnTo>
                  <a:lnTo>
                    <a:pt x="1466" y="413"/>
                  </a:lnTo>
                  <a:lnTo>
                    <a:pt x="1466" y="411"/>
                  </a:lnTo>
                  <a:lnTo>
                    <a:pt x="1467" y="411"/>
                  </a:lnTo>
                  <a:lnTo>
                    <a:pt x="1466" y="411"/>
                  </a:lnTo>
                  <a:lnTo>
                    <a:pt x="1467" y="411"/>
                  </a:lnTo>
                  <a:lnTo>
                    <a:pt x="1466" y="411"/>
                  </a:lnTo>
                  <a:lnTo>
                    <a:pt x="1464" y="411"/>
                  </a:lnTo>
                  <a:lnTo>
                    <a:pt x="1466" y="411"/>
                  </a:lnTo>
                  <a:lnTo>
                    <a:pt x="1464" y="411"/>
                  </a:lnTo>
                  <a:lnTo>
                    <a:pt x="1464" y="409"/>
                  </a:lnTo>
                  <a:lnTo>
                    <a:pt x="1466" y="409"/>
                  </a:lnTo>
                  <a:lnTo>
                    <a:pt x="1464" y="409"/>
                  </a:lnTo>
                  <a:lnTo>
                    <a:pt x="1462" y="409"/>
                  </a:lnTo>
                  <a:lnTo>
                    <a:pt x="1464" y="409"/>
                  </a:lnTo>
                  <a:lnTo>
                    <a:pt x="1466" y="409"/>
                  </a:lnTo>
                  <a:lnTo>
                    <a:pt x="1466" y="407"/>
                  </a:lnTo>
                  <a:lnTo>
                    <a:pt x="1467" y="407"/>
                  </a:lnTo>
                  <a:lnTo>
                    <a:pt x="1466" y="407"/>
                  </a:lnTo>
                  <a:lnTo>
                    <a:pt x="1466" y="409"/>
                  </a:lnTo>
                  <a:lnTo>
                    <a:pt x="1464" y="409"/>
                  </a:lnTo>
                  <a:lnTo>
                    <a:pt x="1464" y="407"/>
                  </a:lnTo>
                  <a:lnTo>
                    <a:pt x="1464" y="409"/>
                  </a:lnTo>
                  <a:lnTo>
                    <a:pt x="1462" y="409"/>
                  </a:lnTo>
                  <a:lnTo>
                    <a:pt x="1460" y="409"/>
                  </a:lnTo>
                  <a:lnTo>
                    <a:pt x="1458" y="409"/>
                  </a:lnTo>
                  <a:lnTo>
                    <a:pt x="1456" y="409"/>
                  </a:lnTo>
                  <a:lnTo>
                    <a:pt x="1458" y="409"/>
                  </a:lnTo>
                  <a:lnTo>
                    <a:pt x="1456" y="409"/>
                  </a:lnTo>
                  <a:lnTo>
                    <a:pt x="1454" y="409"/>
                  </a:lnTo>
                  <a:lnTo>
                    <a:pt x="1452" y="409"/>
                  </a:lnTo>
                  <a:lnTo>
                    <a:pt x="1454" y="409"/>
                  </a:lnTo>
                  <a:lnTo>
                    <a:pt x="1454" y="407"/>
                  </a:lnTo>
                  <a:lnTo>
                    <a:pt x="1452" y="407"/>
                  </a:lnTo>
                  <a:lnTo>
                    <a:pt x="1454" y="407"/>
                  </a:lnTo>
                  <a:lnTo>
                    <a:pt x="1452" y="407"/>
                  </a:lnTo>
                  <a:lnTo>
                    <a:pt x="1454" y="407"/>
                  </a:lnTo>
                  <a:lnTo>
                    <a:pt x="1452" y="407"/>
                  </a:lnTo>
                  <a:lnTo>
                    <a:pt x="1452" y="409"/>
                  </a:lnTo>
                  <a:lnTo>
                    <a:pt x="1450" y="409"/>
                  </a:lnTo>
                  <a:lnTo>
                    <a:pt x="1448" y="409"/>
                  </a:lnTo>
                  <a:lnTo>
                    <a:pt x="1448" y="407"/>
                  </a:lnTo>
                  <a:lnTo>
                    <a:pt x="1446" y="407"/>
                  </a:lnTo>
                  <a:lnTo>
                    <a:pt x="1444" y="407"/>
                  </a:lnTo>
                  <a:lnTo>
                    <a:pt x="1446" y="407"/>
                  </a:lnTo>
                  <a:lnTo>
                    <a:pt x="1448" y="407"/>
                  </a:lnTo>
                  <a:lnTo>
                    <a:pt x="1446" y="407"/>
                  </a:lnTo>
                  <a:lnTo>
                    <a:pt x="1448" y="407"/>
                  </a:lnTo>
                  <a:lnTo>
                    <a:pt x="1450" y="407"/>
                  </a:lnTo>
                  <a:lnTo>
                    <a:pt x="1448" y="407"/>
                  </a:lnTo>
                  <a:lnTo>
                    <a:pt x="1450" y="407"/>
                  </a:lnTo>
                  <a:lnTo>
                    <a:pt x="1448" y="407"/>
                  </a:lnTo>
                  <a:lnTo>
                    <a:pt x="1448" y="405"/>
                  </a:lnTo>
                  <a:lnTo>
                    <a:pt x="1448" y="407"/>
                  </a:lnTo>
                  <a:lnTo>
                    <a:pt x="1448" y="405"/>
                  </a:lnTo>
                  <a:lnTo>
                    <a:pt x="1446" y="405"/>
                  </a:lnTo>
                  <a:lnTo>
                    <a:pt x="1448" y="405"/>
                  </a:lnTo>
                  <a:lnTo>
                    <a:pt x="1446" y="405"/>
                  </a:lnTo>
                  <a:lnTo>
                    <a:pt x="1448" y="405"/>
                  </a:lnTo>
                  <a:lnTo>
                    <a:pt x="1446" y="405"/>
                  </a:lnTo>
                  <a:lnTo>
                    <a:pt x="1448" y="405"/>
                  </a:lnTo>
                  <a:lnTo>
                    <a:pt x="1446" y="405"/>
                  </a:lnTo>
                  <a:lnTo>
                    <a:pt x="1448" y="405"/>
                  </a:lnTo>
                  <a:lnTo>
                    <a:pt x="1446" y="405"/>
                  </a:lnTo>
                  <a:lnTo>
                    <a:pt x="1448" y="405"/>
                  </a:lnTo>
                  <a:lnTo>
                    <a:pt x="1446" y="405"/>
                  </a:lnTo>
                  <a:lnTo>
                    <a:pt x="1448" y="405"/>
                  </a:lnTo>
                  <a:lnTo>
                    <a:pt x="1448" y="403"/>
                  </a:lnTo>
                  <a:lnTo>
                    <a:pt x="1448" y="405"/>
                  </a:lnTo>
                  <a:lnTo>
                    <a:pt x="1446" y="405"/>
                  </a:lnTo>
                  <a:lnTo>
                    <a:pt x="1444" y="405"/>
                  </a:lnTo>
                  <a:lnTo>
                    <a:pt x="1444" y="403"/>
                  </a:lnTo>
                  <a:lnTo>
                    <a:pt x="1444" y="405"/>
                  </a:lnTo>
                  <a:lnTo>
                    <a:pt x="1443" y="405"/>
                  </a:lnTo>
                  <a:lnTo>
                    <a:pt x="1444" y="405"/>
                  </a:lnTo>
                  <a:lnTo>
                    <a:pt x="1444" y="403"/>
                  </a:lnTo>
                  <a:lnTo>
                    <a:pt x="1444" y="405"/>
                  </a:lnTo>
                  <a:lnTo>
                    <a:pt x="1443" y="405"/>
                  </a:lnTo>
                  <a:lnTo>
                    <a:pt x="1443" y="403"/>
                  </a:lnTo>
                  <a:lnTo>
                    <a:pt x="1443" y="405"/>
                  </a:lnTo>
                  <a:lnTo>
                    <a:pt x="1443" y="403"/>
                  </a:lnTo>
                  <a:lnTo>
                    <a:pt x="1443" y="405"/>
                  </a:lnTo>
                  <a:lnTo>
                    <a:pt x="1441" y="405"/>
                  </a:lnTo>
                  <a:lnTo>
                    <a:pt x="1441" y="403"/>
                  </a:lnTo>
                  <a:lnTo>
                    <a:pt x="1443" y="403"/>
                  </a:lnTo>
                  <a:lnTo>
                    <a:pt x="1441" y="403"/>
                  </a:lnTo>
                  <a:lnTo>
                    <a:pt x="1443" y="403"/>
                  </a:lnTo>
                  <a:lnTo>
                    <a:pt x="1441" y="403"/>
                  </a:lnTo>
                  <a:lnTo>
                    <a:pt x="1441" y="405"/>
                  </a:lnTo>
                  <a:lnTo>
                    <a:pt x="1439" y="405"/>
                  </a:lnTo>
                  <a:lnTo>
                    <a:pt x="1441" y="405"/>
                  </a:lnTo>
                  <a:lnTo>
                    <a:pt x="1439" y="405"/>
                  </a:lnTo>
                  <a:lnTo>
                    <a:pt x="1441" y="405"/>
                  </a:lnTo>
                  <a:lnTo>
                    <a:pt x="1441" y="403"/>
                  </a:lnTo>
                  <a:lnTo>
                    <a:pt x="1439" y="403"/>
                  </a:lnTo>
                  <a:lnTo>
                    <a:pt x="1441" y="403"/>
                  </a:lnTo>
                  <a:lnTo>
                    <a:pt x="1439" y="403"/>
                  </a:lnTo>
                  <a:lnTo>
                    <a:pt x="1439" y="405"/>
                  </a:lnTo>
                  <a:lnTo>
                    <a:pt x="1439" y="403"/>
                  </a:lnTo>
                  <a:lnTo>
                    <a:pt x="1439" y="405"/>
                  </a:lnTo>
                  <a:lnTo>
                    <a:pt x="1437" y="405"/>
                  </a:lnTo>
                  <a:lnTo>
                    <a:pt x="1439" y="403"/>
                  </a:lnTo>
                  <a:lnTo>
                    <a:pt x="1441" y="403"/>
                  </a:lnTo>
                  <a:lnTo>
                    <a:pt x="1439" y="403"/>
                  </a:lnTo>
                  <a:lnTo>
                    <a:pt x="1439" y="401"/>
                  </a:lnTo>
                  <a:lnTo>
                    <a:pt x="1441" y="401"/>
                  </a:lnTo>
                  <a:lnTo>
                    <a:pt x="1443" y="401"/>
                  </a:lnTo>
                  <a:lnTo>
                    <a:pt x="1444" y="401"/>
                  </a:lnTo>
                  <a:lnTo>
                    <a:pt x="1443" y="401"/>
                  </a:lnTo>
                  <a:lnTo>
                    <a:pt x="1441" y="401"/>
                  </a:lnTo>
                  <a:lnTo>
                    <a:pt x="1441" y="399"/>
                  </a:lnTo>
                  <a:lnTo>
                    <a:pt x="1443" y="399"/>
                  </a:lnTo>
                  <a:lnTo>
                    <a:pt x="1444" y="399"/>
                  </a:lnTo>
                  <a:lnTo>
                    <a:pt x="1446" y="399"/>
                  </a:lnTo>
                  <a:lnTo>
                    <a:pt x="1448" y="399"/>
                  </a:lnTo>
                  <a:lnTo>
                    <a:pt x="1446" y="399"/>
                  </a:lnTo>
                  <a:lnTo>
                    <a:pt x="1446" y="397"/>
                  </a:lnTo>
                  <a:lnTo>
                    <a:pt x="1446" y="399"/>
                  </a:lnTo>
                  <a:lnTo>
                    <a:pt x="1444" y="397"/>
                  </a:lnTo>
                  <a:lnTo>
                    <a:pt x="1444" y="399"/>
                  </a:lnTo>
                  <a:lnTo>
                    <a:pt x="1444" y="397"/>
                  </a:lnTo>
                  <a:lnTo>
                    <a:pt x="1446" y="397"/>
                  </a:lnTo>
                  <a:lnTo>
                    <a:pt x="1446" y="396"/>
                  </a:lnTo>
                  <a:lnTo>
                    <a:pt x="1444" y="396"/>
                  </a:lnTo>
                  <a:lnTo>
                    <a:pt x="1446" y="396"/>
                  </a:lnTo>
                  <a:lnTo>
                    <a:pt x="1444" y="396"/>
                  </a:lnTo>
                  <a:lnTo>
                    <a:pt x="1446" y="396"/>
                  </a:lnTo>
                  <a:lnTo>
                    <a:pt x="1446" y="394"/>
                  </a:lnTo>
                  <a:lnTo>
                    <a:pt x="1448" y="394"/>
                  </a:lnTo>
                  <a:lnTo>
                    <a:pt x="1448" y="392"/>
                  </a:lnTo>
                  <a:lnTo>
                    <a:pt x="1446" y="392"/>
                  </a:lnTo>
                  <a:lnTo>
                    <a:pt x="1446" y="394"/>
                  </a:lnTo>
                  <a:lnTo>
                    <a:pt x="1444" y="394"/>
                  </a:lnTo>
                  <a:lnTo>
                    <a:pt x="1443" y="394"/>
                  </a:lnTo>
                  <a:lnTo>
                    <a:pt x="1443" y="396"/>
                  </a:lnTo>
                  <a:lnTo>
                    <a:pt x="1441" y="396"/>
                  </a:lnTo>
                  <a:lnTo>
                    <a:pt x="1439" y="396"/>
                  </a:lnTo>
                  <a:lnTo>
                    <a:pt x="1437" y="396"/>
                  </a:lnTo>
                  <a:lnTo>
                    <a:pt x="1437" y="397"/>
                  </a:lnTo>
                  <a:lnTo>
                    <a:pt x="1435" y="397"/>
                  </a:lnTo>
                  <a:lnTo>
                    <a:pt x="1435" y="399"/>
                  </a:lnTo>
                  <a:lnTo>
                    <a:pt x="1433" y="399"/>
                  </a:lnTo>
                  <a:lnTo>
                    <a:pt x="1431" y="399"/>
                  </a:lnTo>
                  <a:lnTo>
                    <a:pt x="1429" y="399"/>
                  </a:lnTo>
                  <a:lnTo>
                    <a:pt x="1427" y="399"/>
                  </a:lnTo>
                  <a:lnTo>
                    <a:pt x="1425" y="399"/>
                  </a:lnTo>
                  <a:lnTo>
                    <a:pt x="1423" y="399"/>
                  </a:lnTo>
                  <a:lnTo>
                    <a:pt x="1421" y="399"/>
                  </a:lnTo>
                  <a:lnTo>
                    <a:pt x="1419" y="399"/>
                  </a:lnTo>
                  <a:lnTo>
                    <a:pt x="1418" y="399"/>
                  </a:lnTo>
                  <a:lnTo>
                    <a:pt x="1416" y="399"/>
                  </a:lnTo>
                  <a:lnTo>
                    <a:pt x="1418" y="399"/>
                  </a:lnTo>
                  <a:lnTo>
                    <a:pt x="1416" y="399"/>
                  </a:lnTo>
                  <a:lnTo>
                    <a:pt x="1416" y="397"/>
                  </a:lnTo>
                  <a:lnTo>
                    <a:pt x="1416" y="399"/>
                  </a:lnTo>
                  <a:lnTo>
                    <a:pt x="1414" y="399"/>
                  </a:lnTo>
                  <a:lnTo>
                    <a:pt x="1412" y="399"/>
                  </a:lnTo>
                  <a:lnTo>
                    <a:pt x="1412" y="397"/>
                  </a:lnTo>
                  <a:lnTo>
                    <a:pt x="1414" y="397"/>
                  </a:lnTo>
                  <a:lnTo>
                    <a:pt x="1412" y="397"/>
                  </a:lnTo>
                  <a:lnTo>
                    <a:pt x="1410" y="397"/>
                  </a:lnTo>
                  <a:lnTo>
                    <a:pt x="1408" y="397"/>
                  </a:lnTo>
                  <a:lnTo>
                    <a:pt x="1406" y="397"/>
                  </a:lnTo>
                  <a:lnTo>
                    <a:pt x="1406" y="399"/>
                  </a:lnTo>
                  <a:lnTo>
                    <a:pt x="1404" y="399"/>
                  </a:lnTo>
                  <a:lnTo>
                    <a:pt x="1402" y="399"/>
                  </a:lnTo>
                  <a:lnTo>
                    <a:pt x="1400" y="399"/>
                  </a:lnTo>
                  <a:lnTo>
                    <a:pt x="1400" y="397"/>
                  </a:lnTo>
                  <a:lnTo>
                    <a:pt x="1400" y="399"/>
                  </a:lnTo>
                  <a:lnTo>
                    <a:pt x="1400" y="397"/>
                  </a:lnTo>
                  <a:lnTo>
                    <a:pt x="1402" y="397"/>
                  </a:lnTo>
                  <a:lnTo>
                    <a:pt x="1404" y="397"/>
                  </a:lnTo>
                  <a:lnTo>
                    <a:pt x="1406" y="397"/>
                  </a:lnTo>
                  <a:lnTo>
                    <a:pt x="1404" y="397"/>
                  </a:lnTo>
                  <a:lnTo>
                    <a:pt x="1406" y="397"/>
                  </a:lnTo>
                  <a:lnTo>
                    <a:pt x="1406" y="396"/>
                  </a:lnTo>
                  <a:lnTo>
                    <a:pt x="1408" y="396"/>
                  </a:lnTo>
                  <a:lnTo>
                    <a:pt x="1410" y="396"/>
                  </a:lnTo>
                  <a:lnTo>
                    <a:pt x="1408" y="396"/>
                  </a:lnTo>
                  <a:lnTo>
                    <a:pt x="1410" y="396"/>
                  </a:lnTo>
                  <a:lnTo>
                    <a:pt x="1408" y="396"/>
                  </a:lnTo>
                  <a:lnTo>
                    <a:pt x="1410" y="396"/>
                  </a:lnTo>
                  <a:lnTo>
                    <a:pt x="1410" y="394"/>
                  </a:lnTo>
                  <a:lnTo>
                    <a:pt x="1412" y="394"/>
                  </a:lnTo>
                  <a:lnTo>
                    <a:pt x="1414" y="394"/>
                  </a:lnTo>
                  <a:lnTo>
                    <a:pt x="1414" y="392"/>
                  </a:lnTo>
                  <a:lnTo>
                    <a:pt x="1416" y="392"/>
                  </a:lnTo>
                  <a:lnTo>
                    <a:pt x="1414" y="392"/>
                  </a:lnTo>
                  <a:lnTo>
                    <a:pt x="1412" y="392"/>
                  </a:lnTo>
                  <a:lnTo>
                    <a:pt x="1410" y="392"/>
                  </a:lnTo>
                  <a:lnTo>
                    <a:pt x="1408" y="392"/>
                  </a:lnTo>
                  <a:lnTo>
                    <a:pt x="1408" y="394"/>
                  </a:lnTo>
                  <a:lnTo>
                    <a:pt x="1406" y="394"/>
                  </a:lnTo>
                  <a:lnTo>
                    <a:pt x="1404" y="394"/>
                  </a:lnTo>
                  <a:lnTo>
                    <a:pt x="1406" y="392"/>
                  </a:lnTo>
                  <a:lnTo>
                    <a:pt x="1406" y="394"/>
                  </a:lnTo>
                  <a:lnTo>
                    <a:pt x="1406" y="392"/>
                  </a:lnTo>
                  <a:lnTo>
                    <a:pt x="1408" y="392"/>
                  </a:lnTo>
                  <a:lnTo>
                    <a:pt x="1410" y="392"/>
                  </a:lnTo>
                  <a:lnTo>
                    <a:pt x="1408" y="392"/>
                  </a:lnTo>
                  <a:lnTo>
                    <a:pt x="1406" y="392"/>
                  </a:lnTo>
                  <a:lnTo>
                    <a:pt x="1404" y="392"/>
                  </a:lnTo>
                  <a:lnTo>
                    <a:pt x="1406" y="392"/>
                  </a:lnTo>
                  <a:lnTo>
                    <a:pt x="1406" y="390"/>
                  </a:lnTo>
                  <a:lnTo>
                    <a:pt x="1408" y="390"/>
                  </a:lnTo>
                  <a:lnTo>
                    <a:pt x="1406" y="390"/>
                  </a:lnTo>
                  <a:lnTo>
                    <a:pt x="1408" y="390"/>
                  </a:lnTo>
                  <a:lnTo>
                    <a:pt x="1406" y="390"/>
                  </a:lnTo>
                  <a:lnTo>
                    <a:pt x="1406" y="392"/>
                  </a:lnTo>
                  <a:lnTo>
                    <a:pt x="1404" y="392"/>
                  </a:lnTo>
                  <a:lnTo>
                    <a:pt x="1402" y="392"/>
                  </a:lnTo>
                  <a:lnTo>
                    <a:pt x="1402" y="394"/>
                  </a:lnTo>
                  <a:lnTo>
                    <a:pt x="1402" y="392"/>
                  </a:lnTo>
                  <a:lnTo>
                    <a:pt x="1400" y="394"/>
                  </a:lnTo>
                  <a:lnTo>
                    <a:pt x="1400" y="392"/>
                  </a:lnTo>
                  <a:lnTo>
                    <a:pt x="1402" y="392"/>
                  </a:lnTo>
                  <a:lnTo>
                    <a:pt x="1400" y="392"/>
                  </a:lnTo>
                  <a:lnTo>
                    <a:pt x="1402" y="392"/>
                  </a:lnTo>
                  <a:lnTo>
                    <a:pt x="1404" y="392"/>
                  </a:lnTo>
                  <a:lnTo>
                    <a:pt x="1404" y="390"/>
                  </a:lnTo>
                  <a:lnTo>
                    <a:pt x="1404" y="392"/>
                  </a:lnTo>
                  <a:lnTo>
                    <a:pt x="1402" y="392"/>
                  </a:lnTo>
                  <a:lnTo>
                    <a:pt x="1402" y="390"/>
                  </a:lnTo>
                  <a:lnTo>
                    <a:pt x="1404" y="390"/>
                  </a:lnTo>
                  <a:lnTo>
                    <a:pt x="1406" y="390"/>
                  </a:lnTo>
                  <a:lnTo>
                    <a:pt x="1404" y="390"/>
                  </a:lnTo>
                  <a:lnTo>
                    <a:pt x="1402" y="390"/>
                  </a:lnTo>
                  <a:lnTo>
                    <a:pt x="1400" y="392"/>
                  </a:lnTo>
                  <a:lnTo>
                    <a:pt x="1398" y="392"/>
                  </a:lnTo>
                  <a:lnTo>
                    <a:pt x="1396" y="392"/>
                  </a:lnTo>
                  <a:lnTo>
                    <a:pt x="1395" y="392"/>
                  </a:lnTo>
                  <a:lnTo>
                    <a:pt x="1393" y="392"/>
                  </a:lnTo>
                  <a:lnTo>
                    <a:pt x="1391" y="392"/>
                  </a:lnTo>
                  <a:lnTo>
                    <a:pt x="1393" y="392"/>
                  </a:lnTo>
                  <a:lnTo>
                    <a:pt x="1393" y="390"/>
                  </a:lnTo>
                  <a:lnTo>
                    <a:pt x="1395" y="390"/>
                  </a:lnTo>
                  <a:lnTo>
                    <a:pt x="1396" y="390"/>
                  </a:lnTo>
                  <a:lnTo>
                    <a:pt x="1398" y="390"/>
                  </a:lnTo>
                  <a:lnTo>
                    <a:pt x="1400" y="390"/>
                  </a:lnTo>
                  <a:lnTo>
                    <a:pt x="1398" y="390"/>
                  </a:lnTo>
                  <a:lnTo>
                    <a:pt x="1398" y="388"/>
                  </a:lnTo>
                  <a:lnTo>
                    <a:pt x="1400" y="388"/>
                  </a:lnTo>
                  <a:lnTo>
                    <a:pt x="1402" y="388"/>
                  </a:lnTo>
                  <a:lnTo>
                    <a:pt x="1404" y="388"/>
                  </a:lnTo>
                  <a:lnTo>
                    <a:pt x="1402" y="388"/>
                  </a:lnTo>
                  <a:lnTo>
                    <a:pt x="1400" y="388"/>
                  </a:lnTo>
                  <a:lnTo>
                    <a:pt x="1402" y="388"/>
                  </a:lnTo>
                  <a:lnTo>
                    <a:pt x="1400" y="388"/>
                  </a:lnTo>
                  <a:lnTo>
                    <a:pt x="1402" y="388"/>
                  </a:lnTo>
                  <a:lnTo>
                    <a:pt x="1402" y="386"/>
                  </a:lnTo>
                  <a:lnTo>
                    <a:pt x="1400" y="386"/>
                  </a:lnTo>
                  <a:lnTo>
                    <a:pt x="1400" y="388"/>
                  </a:lnTo>
                  <a:lnTo>
                    <a:pt x="1398" y="388"/>
                  </a:lnTo>
                  <a:lnTo>
                    <a:pt x="1396" y="388"/>
                  </a:lnTo>
                  <a:lnTo>
                    <a:pt x="1398" y="388"/>
                  </a:lnTo>
                  <a:lnTo>
                    <a:pt x="1396" y="388"/>
                  </a:lnTo>
                  <a:lnTo>
                    <a:pt x="1396" y="390"/>
                  </a:lnTo>
                  <a:lnTo>
                    <a:pt x="1396" y="388"/>
                  </a:lnTo>
                  <a:lnTo>
                    <a:pt x="1395" y="388"/>
                  </a:lnTo>
                  <a:lnTo>
                    <a:pt x="1396" y="388"/>
                  </a:lnTo>
                  <a:lnTo>
                    <a:pt x="1395" y="388"/>
                  </a:lnTo>
                  <a:lnTo>
                    <a:pt x="1393" y="388"/>
                  </a:lnTo>
                  <a:lnTo>
                    <a:pt x="1393" y="390"/>
                  </a:lnTo>
                  <a:lnTo>
                    <a:pt x="1391" y="390"/>
                  </a:lnTo>
                  <a:lnTo>
                    <a:pt x="1391" y="388"/>
                  </a:lnTo>
                  <a:lnTo>
                    <a:pt x="1393" y="388"/>
                  </a:lnTo>
                  <a:lnTo>
                    <a:pt x="1391" y="388"/>
                  </a:lnTo>
                  <a:lnTo>
                    <a:pt x="1389" y="388"/>
                  </a:lnTo>
                  <a:lnTo>
                    <a:pt x="1391" y="388"/>
                  </a:lnTo>
                  <a:lnTo>
                    <a:pt x="1389" y="388"/>
                  </a:lnTo>
                  <a:lnTo>
                    <a:pt x="1389" y="390"/>
                  </a:lnTo>
                  <a:lnTo>
                    <a:pt x="1387" y="390"/>
                  </a:lnTo>
                  <a:lnTo>
                    <a:pt x="1385" y="390"/>
                  </a:lnTo>
                  <a:lnTo>
                    <a:pt x="1387" y="390"/>
                  </a:lnTo>
                  <a:lnTo>
                    <a:pt x="1385" y="390"/>
                  </a:lnTo>
                  <a:lnTo>
                    <a:pt x="1383" y="390"/>
                  </a:lnTo>
                  <a:lnTo>
                    <a:pt x="1383" y="392"/>
                  </a:lnTo>
                  <a:lnTo>
                    <a:pt x="1383" y="390"/>
                  </a:lnTo>
                  <a:lnTo>
                    <a:pt x="1381" y="390"/>
                  </a:lnTo>
                  <a:lnTo>
                    <a:pt x="1379" y="390"/>
                  </a:lnTo>
                  <a:lnTo>
                    <a:pt x="1377" y="390"/>
                  </a:lnTo>
                  <a:lnTo>
                    <a:pt x="1375" y="390"/>
                  </a:lnTo>
                  <a:lnTo>
                    <a:pt x="1377" y="390"/>
                  </a:lnTo>
                  <a:lnTo>
                    <a:pt x="1375" y="390"/>
                  </a:lnTo>
                  <a:lnTo>
                    <a:pt x="1375" y="388"/>
                  </a:lnTo>
                  <a:lnTo>
                    <a:pt x="1377" y="388"/>
                  </a:lnTo>
                  <a:lnTo>
                    <a:pt x="1377" y="390"/>
                  </a:lnTo>
                  <a:lnTo>
                    <a:pt x="1379" y="390"/>
                  </a:lnTo>
                  <a:lnTo>
                    <a:pt x="1379" y="388"/>
                  </a:lnTo>
                  <a:lnTo>
                    <a:pt x="1377" y="388"/>
                  </a:lnTo>
                  <a:lnTo>
                    <a:pt x="1379" y="388"/>
                  </a:lnTo>
                  <a:lnTo>
                    <a:pt x="1381" y="388"/>
                  </a:lnTo>
                  <a:lnTo>
                    <a:pt x="1379" y="388"/>
                  </a:lnTo>
                  <a:lnTo>
                    <a:pt x="1381" y="388"/>
                  </a:lnTo>
                  <a:lnTo>
                    <a:pt x="1383" y="388"/>
                  </a:lnTo>
                  <a:lnTo>
                    <a:pt x="1381" y="388"/>
                  </a:lnTo>
                  <a:lnTo>
                    <a:pt x="1383" y="388"/>
                  </a:lnTo>
                  <a:lnTo>
                    <a:pt x="1385" y="388"/>
                  </a:lnTo>
                  <a:lnTo>
                    <a:pt x="1387" y="388"/>
                  </a:lnTo>
                  <a:lnTo>
                    <a:pt x="1385" y="388"/>
                  </a:lnTo>
                  <a:lnTo>
                    <a:pt x="1387" y="388"/>
                  </a:lnTo>
                  <a:lnTo>
                    <a:pt x="1387" y="386"/>
                  </a:lnTo>
                  <a:lnTo>
                    <a:pt x="1389" y="386"/>
                  </a:lnTo>
                  <a:lnTo>
                    <a:pt x="1391" y="386"/>
                  </a:lnTo>
                  <a:lnTo>
                    <a:pt x="1393" y="386"/>
                  </a:lnTo>
                  <a:lnTo>
                    <a:pt x="1395" y="386"/>
                  </a:lnTo>
                  <a:lnTo>
                    <a:pt x="1396" y="386"/>
                  </a:lnTo>
                  <a:lnTo>
                    <a:pt x="1395" y="386"/>
                  </a:lnTo>
                  <a:lnTo>
                    <a:pt x="1395" y="384"/>
                  </a:lnTo>
                  <a:lnTo>
                    <a:pt x="1396" y="384"/>
                  </a:lnTo>
                  <a:lnTo>
                    <a:pt x="1398" y="384"/>
                  </a:lnTo>
                  <a:lnTo>
                    <a:pt x="1400" y="384"/>
                  </a:lnTo>
                  <a:lnTo>
                    <a:pt x="1400" y="386"/>
                  </a:lnTo>
                  <a:lnTo>
                    <a:pt x="1402" y="386"/>
                  </a:lnTo>
                  <a:lnTo>
                    <a:pt x="1402" y="384"/>
                  </a:lnTo>
                  <a:lnTo>
                    <a:pt x="1400" y="384"/>
                  </a:lnTo>
                  <a:lnTo>
                    <a:pt x="1398" y="384"/>
                  </a:lnTo>
                  <a:lnTo>
                    <a:pt x="1396" y="384"/>
                  </a:lnTo>
                  <a:lnTo>
                    <a:pt x="1396" y="382"/>
                  </a:lnTo>
                  <a:lnTo>
                    <a:pt x="1395" y="382"/>
                  </a:lnTo>
                  <a:lnTo>
                    <a:pt x="1395" y="384"/>
                  </a:lnTo>
                  <a:lnTo>
                    <a:pt x="1393" y="384"/>
                  </a:lnTo>
                  <a:lnTo>
                    <a:pt x="1393" y="386"/>
                  </a:lnTo>
                  <a:lnTo>
                    <a:pt x="1391" y="386"/>
                  </a:lnTo>
                  <a:lnTo>
                    <a:pt x="1389" y="386"/>
                  </a:lnTo>
                  <a:lnTo>
                    <a:pt x="1387" y="386"/>
                  </a:lnTo>
                  <a:lnTo>
                    <a:pt x="1389" y="386"/>
                  </a:lnTo>
                  <a:lnTo>
                    <a:pt x="1389" y="384"/>
                  </a:lnTo>
                  <a:lnTo>
                    <a:pt x="1387" y="384"/>
                  </a:lnTo>
                  <a:lnTo>
                    <a:pt x="1387" y="386"/>
                  </a:lnTo>
                  <a:lnTo>
                    <a:pt x="1385" y="386"/>
                  </a:lnTo>
                  <a:lnTo>
                    <a:pt x="1383" y="386"/>
                  </a:lnTo>
                  <a:lnTo>
                    <a:pt x="1381" y="386"/>
                  </a:lnTo>
                  <a:lnTo>
                    <a:pt x="1383" y="386"/>
                  </a:lnTo>
                  <a:lnTo>
                    <a:pt x="1381" y="386"/>
                  </a:lnTo>
                  <a:lnTo>
                    <a:pt x="1383" y="384"/>
                  </a:lnTo>
                  <a:lnTo>
                    <a:pt x="1385" y="384"/>
                  </a:lnTo>
                  <a:lnTo>
                    <a:pt x="1383" y="384"/>
                  </a:lnTo>
                  <a:lnTo>
                    <a:pt x="1381" y="384"/>
                  </a:lnTo>
                  <a:lnTo>
                    <a:pt x="1381" y="386"/>
                  </a:lnTo>
                  <a:lnTo>
                    <a:pt x="1379" y="386"/>
                  </a:lnTo>
                  <a:lnTo>
                    <a:pt x="1375" y="386"/>
                  </a:lnTo>
                  <a:lnTo>
                    <a:pt x="1373" y="386"/>
                  </a:lnTo>
                  <a:lnTo>
                    <a:pt x="1371" y="386"/>
                  </a:lnTo>
                  <a:lnTo>
                    <a:pt x="1370" y="386"/>
                  </a:lnTo>
                  <a:lnTo>
                    <a:pt x="1370" y="384"/>
                  </a:lnTo>
                  <a:lnTo>
                    <a:pt x="1375" y="382"/>
                  </a:lnTo>
                  <a:lnTo>
                    <a:pt x="1377" y="382"/>
                  </a:lnTo>
                  <a:lnTo>
                    <a:pt x="1377" y="380"/>
                  </a:lnTo>
                  <a:lnTo>
                    <a:pt x="1377" y="382"/>
                  </a:lnTo>
                  <a:lnTo>
                    <a:pt x="1377" y="380"/>
                  </a:lnTo>
                  <a:lnTo>
                    <a:pt x="1375" y="380"/>
                  </a:lnTo>
                  <a:lnTo>
                    <a:pt x="1377" y="380"/>
                  </a:lnTo>
                  <a:lnTo>
                    <a:pt x="1379" y="380"/>
                  </a:lnTo>
                  <a:lnTo>
                    <a:pt x="1377" y="380"/>
                  </a:lnTo>
                  <a:lnTo>
                    <a:pt x="1379" y="380"/>
                  </a:lnTo>
                  <a:lnTo>
                    <a:pt x="1379" y="378"/>
                  </a:lnTo>
                  <a:lnTo>
                    <a:pt x="1381" y="378"/>
                  </a:lnTo>
                  <a:lnTo>
                    <a:pt x="1383" y="378"/>
                  </a:lnTo>
                  <a:lnTo>
                    <a:pt x="1385" y="378"/>
                  </a:lnTo>
                  <a:lnTo>
                    <a:pt x="1387" y="378"/>
                  </a:lnTo>
                  <a:lnTo>
                    <a:pt x="1389" y="378"/>
                  </a:lnTo>
                  <a:lnTo>
                    <a:pt x="1387" y="378"/>
                  </a:lnTo>
                  <a:lnTo>
                    <a:pt x="1385" y="378"/>
                  </a:lnTo>
                  <a:lnTo>
                    <a:pt x="1383" y="376"/>
                  </a:lnTo>
                  <a:lnTo>
                    <a:pt x="1381" y="376"/>
                  </a:lnTo>
                  <a:lnTo>
                    <a:pt x="1383" y="376"/>
                  </a:lnTo>
                  <a:lnTo>
                    <a:pt x="1385" y="376"/>
                  </a:lnTo>
                  <a:lnTo>
                    <a:pt x="1387" y="376"/>
                  </a:lnTo>
                  <a:lnTo>
                    <a:pt x="1389" y="376"/>
                  </a:lnTo>
                  <a:lnTo>
                    <a:pt x="1391" y="376"/>
                  </a:lnTo>
                  <a:lnTo>
                    <a:pt x="1393" y="376"/>
                  </a:lnTo>
                  <a:lnTo>
                    <a:pt x="1395" y="376"/>
                  </a:lnTo>
                  <a:lnTo>
                    <a:pt x="1396" y="376"/>
                  </a:lnTo>
                  <a:lnTo>
                    <a:pt x="1398" y="376"/>
                  </a:lnTo>
                  <a:lnTo>
                    <a:pt x="1398" y="374"/>
                  </a:lnTo>
                  <a:lnTo>
                    <a:pt x="1396" y="374"/>
                  </a:lnTo>
                  <a:lnTo>
                    <a:pt x="1395" y="374"/>
                  </a:lnTo>
                  <a:lnTo>
                    <a:pt x="1396" y="374"/>
                  </a:lnTo>
                  <a:lnTo>
                    <a:pt x="1395" y="374"/>
                  </a:lnTo>
                  <a:lnTo>
                    <a:pt x="1396" y="374"/>
                  </a:lnTo>
                  <a:lnTo>
                    <a:pt x="1395" y="374"/>
                  </a:lnTo>
                  <a:lnTo>
                    <a:pt x="1393" y="374"/>
                  </a:lnTo>
                  <a:lnTo>
                    <a:pt x="1391" y="374"/>
                  </a:lnTo>
                  <a:lnTo>
                    <a:pt x="1389" y="374"/>
                  </a:lnTo>
                  <a:lnTo>
                    <a:pt x="1387" y="374"/>
                  </a:lnTo>
                  <a:lnTo>
                    <a:pt x="1385" y="374"/>
                  </a:lnTo>
                  <a:lnTo>
                    <a:pt x="1387" y="374"/>
                  </a:lnTo>
                  <a:lnTo>
                    <a:pt x="1385" y="374"/>
                  </a:lnTo>
                  <a:lnTo>
                    <a:pt x="1383" y="374"/>
                  </a:lnTo>
                  <a:lnTo>
                    <a:pt x="1381" y="376"/>
                  </a:lnTo>
                  <a:lnTo>
                    <a:pt x="1379" y="376"/>
                  </a:lnTo>
                  <a:lnTo>
                    <a:pt x="1377" y="376"/>
                  </a:lnTo>
                  <a:lnTo>
                    <a:pt x="1375" y="376"/>
                  </a:lnTo>
                  <a:lnTo>
                    <a:pt x="1377" y="376"/>
                  </a:lnTo>
                  <a:lnTo>
                    <a:pt x="1375" y="376"/>
                  </a:lnTo>
                  <a:lnTo>
                    <a:pt x="1375" y="378"/>
                  </a:lnTo>
                  <a:lnTo>
                    <a:pt x="1375" y="376"/>
                  </a:lnTo>
                  <a:lnTo>
                    <a:pt x="1377" y="376"/>
                  </a:lnTo>
                  <a:lnTo>
                    <a:pt x="1377" y="378"/>
                  </a:lnTo>
                  <a:lnTo>
                    <a:pt x="1375" y="378"/>
                  </a:lnTo>
                  <a:lnTo>
                    <a:pt x="1373" y="378"/>
                  </a:lnTo>
                  <a:lnTo>
                    <a:pt x="1373" y="380"/>
                  </a:lnTo>
                  <a:lnTo>
                    <a:pt x="1371" y="380"/>
                  </a:lnTo>
                  <a:lnTo>
                    <a:pt x="1370" y="380"/>
                  </a:lnTo>
                  <a:lnTo>
                    <a:pt x="1368" y="380"/>
                  </a:lnTo>
                  <a:lnTo>
                    <a:pt x="1368" y="382"/>
                  </a:lnTo>
                  <a:lnTo>
                    <a:pt x="1368" y="380"/>
                  </a:lnTo>
                  <a:lnTo>
                    <a:pt x="1366" y="380"/>
                  </a:lnTo>
                  <a:lnTo>
                    <a:pt x="1368" y="380"/>
                  </a:lnTo>
                  <a:lnTo>
                    <a:pt x="1368" y="378"/>
                  </a:lnTo>
                  <a:lnTo>
                    <a:pt x="1370" y="378"/>
                  </a:lnTo>
                  <a:lnTo>
                    <a:pt x="1368" y="378"/>
                  </a:lnTo>
                  <a:lnTo>
                    <a:pt x="1370" y="378"/>
                  </a:lnTo>
                  <a:lnTo>
                    <a:pt x="1368" y="378"/>
                  </a:lnTo>
                  <a:lnTo>
                    <a:pt x="1366" y="378"/>
                  </a:lnTo>
                  <a:lnTo>
                    <a:pt x="1366" y="380"/>
                  </a:lnTo>
                  <a:lnTo>
                    <a:pt x="1366" y="378"/>
                  </a:lnTo>
                  <a:lnTo>
                    <a:pt x="1364" y="378"/>
                  </a:lnTo>
                  <a:lnTo>
                    <a:pt x="1362" y="380"/>
                  </a:lnTo>
                  <a:lnTo>
                    <a:pt x="1362" y="378"/>
                  </a:lnTo>
                  <a:lnTo>
                    <a:pt x="1362" y="380"/>
                  </a:lnTo>
                  <a:lnTo>
                    <a:pt x="1360" y="380"/>
                  </a:lnTo>
                  <a:lnTo>
                    <a:pt x="1360" y="382"/>
                  </a:lnTo>
                  <a:lnTo>
                    <a:pt x="1360" y="380"/>
                  </a:lnTo>
                  <a:lnTo>
                    <a:pt x="1358" y="380"/>
                  </a:lnTo>
                  <a:lnTo>
                    <a:pt x="1360" y="380"/>
                  </a:lnTo>
                  <a:lnTo>
                    <a:pt x="1360" y="378"/>
                  </a:lnTo>
                  <a:lnTo>
                    <a:pt x="1358" y="378"/>
                  </a:lnTo>
                  <a:lnTo>
                    <a:pt x="1360" y="378"/>
                  </a:lnTo>
                  <a:lnTo>
                    <a:pt x="1358" y="378"/>
                  </a:lnTo>
                  <a:lnTo>
                    <a:pt x="1358" y="380"/>
                  </a:lnTo>
                  <a:lnTo>
                    <a:pt x="1358" y="378"/>
                  </a:lnTo>
                  <a:lnTo>
                    <a:pt x="1356" y="378"/>
                  </a:lnTo>
                  <a:lnTo>
                    <a:pt x="1358" y="378"/>
                  </a:lnTo>
                  <a:lnTo>
                    <a:pt x="1356" y="378"/>
                  </a:lnTo>
                  <a:lnTo>
                    <a:pt x="1356" y="380"/>
                  </a:lnTo>
                  <a:lnTo>
                    <a:pt x="1358" y="380"/>
                  </a:lnTo>
                  <a:lnTo>
                    <a:pt x="1358" y="382"/>
                  </a:lnTo>
                  <a:lnTo>
                    <a:pt x="1356" y="382"/>
                  </a:lnTo>
                  <a:lnTo>
                    <a:pt x="1354" y="382"/>
                  </a:lnTo>
                  <a:lnTo>
                    <a:pt x="1352" y="382"/>
                  </a:lnTo>
                  <a:lnTo>
                    <a:pt x="1352" y="384"/>
                  </a:lnTo>
                  <a:lnTo>
                    <a:pt x="1350" y="384"/>
                  </a:lnTo>
                  <a:lnTo>
                    <a:pt x="1352" y="384"/>
                  </a:lnTo>
                  <a:lnTo>
                    <a:pt x="1350" y="384"/>
                  </a:lnTo>
                  <a:lnTo>
                    <a:pt x="1352" y="384"/>
                  </a:lnTo>
                  <a:lnTo>
                    <a:pt x="1352" y="382"/>
                  </a:lnTo>
                  <a:lnTo>
                    <a:pt x="1350" y="382"/>
                  </a:lnTo>
                  <a:lnTo>
                    <a:pt x="1348" y="382"/>
                  </a:lnTo>
                  <a:lnTo>
                    <a:pt x="1350" y="382"/>
                  </a:lnTo>
                  <a:lnTo>
                    <a:pt x="1352" y="382"/>
                  </a:lnTo>
                  <a:lnTo>
                    <a:pt x="1350" y="382"/>
                  </a:lnTo>
                  <a:lnTo>
                    <a:pt x="1348" y="382"/>
                  </a:lnTo>
                  <a:lnTo>
                    <a:pt x="1350" y="382"/>
                  </a:lnTo>
                  <a:lnTo>
                    <a:pt x="1350" y="380"/>
                  </a:lnTo>
                  <a:lnTo>
                    <a:pt x="1352" y="380"/>
                  </a:lnTo>
                  <a:lnTo>
                    <a:pt x="1350" y="380"/>
                  </a:lnTo>
                  <a:lnTo>
                    <a:pt x="1348" y="380"/>
                  </a:lnTo>
                  <a:lnTo>
                    <a:pt x="1350" y="380"/>
                  </a:lnTo>
                  <a:lnTo>
                    <a:pt x="1350" y="378"/>
                  </a:lnTo>
                  <a:lnTo>
                    <a:pt x="1352" y="378"/>
                  </a:lnTo>
                  <a:lnTo>
                    <a:pt x="1350" y="378"/>
                  </a:lnTo>
                  <a:lnTo>
                    <a:pt x="1348" y="378"/>
                  </a:lnTo>
                  <a:lnTo>
                    <a:pt x="1350" y="378"/>
                  </a:lnTo>
                  <a:lnTo>
                    <a:pt x="1348" y="380"/>
                  </a:lnTo>
                  <a:lnTo>
                    <a:pt x="1348" y="382"/>
                  </a:lnTo>
                  <a:lnTo>
                    <a:pt x="1346" y="382"/>
                  </a:lnTo>
                  <a:lnTo>
                    <a:pt x="1348" y="382"/>
                  </a:lnTo>
                  <a:lnTo>
                    <a:pt x="1346" y="382"/>
                  </a:lnTo>
                  <a:lnTo>
                    <a:pt x="1345" y="382"/>
                  </a:lnTo>
                  <a:lnTo>
                    <a:pt x="1346" y="382"/>
                  </a:lnTo>
                  <a:lnTo>
                    <a:pt x="1346" y="380"/>
                  </a:lnTo>
                  <a:lnTo>
                    <a:pt x="1346" y="378"/>
                  </a:lnTo>
                  <a:lnTo>
                    <a:pt x="1348" y="378"/>
                  </a:lnTo>
                  <a:lnTo>
                    <a:pt x="1346" y="378"/>
                  </a:lnTo>
                  <a:lnTo>
                    <a:pt x="1348" y="378"/>
                  </a:lnTo>
                  <a:lnTo>
                    <a:pt x="1348" y="376"/>
                  </a:lnTo>
                  <a:lnTo>
                    <a:pt x="1350" y="376"/>
                  </a:lnTo>
                  <a:lnTo>
                    <a:pt x="1348" y="376"/>
                  </a:lnTo>
                  <a:lnTo>
                    <a:pt x="1348" y="374"/>
                  </a:lnTo>
                  <a:lnTo>
                    <a:pt x="1350" y="374"/>
                  </a:lnTo>
                  <a:lnTo>
                    <a:pt x="1350" y="373"/>
                  </a:lnTo>
                  <a:lnTo>
                    <a:pt x="1348" y="373"/>
                  </a:lnTo>
                  <a:lnTo>
                    <a:pt x="1348" y="374"/>
                  </a:lnTo>
                  <a:lnTo>
                    <a:pt x="1348" y="376"/>
                  </a:lnTo>
                  <a:lnTo>
                    <a:pt x="1346" y="376"/>
                  </a:lnTo>
                  <a:lnTo>
                    <a:pt x="1345" y="378"/>
                  </a:lnTo>
                  <a:lnTo>
                    <a:pt x="1343" y="378"/>
                  </a:lnTo>
                  <a:lnTo>
                    <a:pt x="1345" y="378"/>
                  </a:lnTo>
                  <a:lnTo>
                    <a:pt x="1345" y="380"/>
                  </a:lnTo>
                  <a:lnTo>
                    <a:pt x="1343" y="380"/>
                  </a:lnTo>
                  <a:lnTo>
                    <a:pt x="1341" y="380"/>
                  </a:lnTo>
                  <a:lnTo>
                    <a:pt x="1343" y="380"/>
                  </a:lnTo>
                  <a:lnTo>
                    <a:pt x="1345" y="380"/>
                  </a:lnTo>
                  <a:lnTo>
                    <a:pt x="1343" y="380"/>
                  </a:lnTo>
                  <a:lnTo>
                    <a:pt x="1345" y="380"/>
                  </a:lnTo>
                  <a:lnTo>
                    <a:pt x="1345" y="382"/>
                  </a:lnTo>
                  <a:lnTo>
                    <a:pt x="1343" y="382"/>
                  </a:lnTo>
                  <a:lnTo>
                    <a:pt x="1345" y="382"/>
                  </a:lnTo>
                  <a:lnTo>
                    <a:pt x="1343" y="382"/>
                  </a:lnTo>
                  <a:lnTo>
                    <a:pt x="1343" y="384"/>
                  </a:lnTo>
                  <a:lnTo>
                    <a:pt x="1341" y="384"/>
                  </a:lnTo>
                  <a:lnTo>
                    <a:pt x="1343" y="384"/>
                  </a:lnTo>
                  <a:lnTo>
                    <a:pt x="1341" y="384"/>
                  </a:lnTo>
                  <a:lnTo>
                    <a:pt x="1341" y="382"/>
                  </a:lnTo>
                  <a:lnTo>
                    <a:pt x="1339" y="382"/>
                  </a:lnTo>
                  <a:lnTo>
                    <a:pt x="1339" y="384"/>
                  </a:lnTo>
                  <a:lnTo>
                    <a:pt x="1339" y="382"/>
                  </a:lnTo>
                  <a:lnTo>
                    <a:pt x="1339" y="384"/>
                  </a:lnTo>
                  <a:lnTo>
                    <a:pt x="1339" y="382"/>
                  </a:lnTo>
                  <a:lnTo>
                    <a:pt x="1341" y="380"/>
                  </a:lnTo>
                  <a:lnTo>
                    <a:pt x="1339" y="380"/>
                  </a:lnTo>
                  <a:lnTo>
                    <a:pt x="1339" y="382"/>
                  </a:lnTo>
                  <a:lnTo>
                    <a:pt x="1337" y="382"/>
                  </a:lnTo>
                  <a:lnTo>
                    <a:pt x="1335" y="382"/>
                  </a:lnTo>
                  <a:lnTo>
                    <a:pt x="1337" y="382"/>
                  </a:lnTo>
                  <a:lnTo>
                    <a:pt x="1337" y="384"/>
                  </a:lnTo>
                  <a:lnTo>
                    <a:pt x="1335" y="384"/>
                  </a:lnTo>
                  <a:lnTo>
                    <a:pt x="1337" y="384"/>
                  </a:lnTo>
                  <a:lnTo>
                    <a:pt x="1337" y="386"/>
                  </a:lnTo>
                  <a:lnTo>
                    <a:pt x="1337" y="384"/>
                  </a:lnTo>
                  <a:lnTo>
                    <a:pt x="1337" y="386"/>
                  </a:lnTo>
                  <a:lnTo>
                    <a:pt x="1335" y="386"/>
                  </a:lnTo>
                  <a:lnTo>
                    <a:pt x="1333" y="386"/>
                  </a:lnTo>
                  <a:lnTo>
                    <a:pt x="1333" y="384"/>
                  </a:lnTo>
                  <a:lnTo>
                    <a:pt x="1335" y="384"/>
                  </a:lnTo>
                  <a:lnTo>
                    <a:pt x="1333" y="384"/>
                  </a:lnTo>
                  <a:lnTo>
                    <a:pt x="1333" y="386"/>
                  </a:lnTo>
                  <a:lnTo>
                    <a:pt x="1331" y="386"/>
                  </a:lnTo>
                  <a:lnTo>
                    <a:pt x="1329" y="386"/>
                  </a:lnTo>
                  <a:lnTo>
                    <a:pt x="1327" y="386"/>
                  </a:lnTo>
                  <a:lnTo>
                    <a:pt x="1329" y="386"/>
                  </a:lnTo>
                  <a:lnTo>
                    <a:pt x="1327" y="386"/>
                  </a:lnTo>
                  <a:lnTo>
                    <a:pt x="1327" y="384"/>
                  </a:lnTo>
                  <a:lnTo>
                    <a:pt x="1327" y="386"/>
                  </a:lnTo>
                  <a:lnTo>
                    <a:pt x="1325" y="386"/>
                  </a:lnTo>
                  <a:lnTo>
                    <a:pt x="1323" y="386"/>
                  </a:lnTo>
                  <a:lnTo>
                    <a:pt x="1325" y="386"/>
                  </a:lnTo>
                  <a:lnTo>
                    <a:pt x="1323" y="386"/>
                  </a:lnTo>
                  <a:lnTo>
                    <a:pt x="1322" y="386"/>
                  </a:lnTo>
                  <a:lnTo>
                    <a:pt x="1322" y="384"/>
                  </a:lnTo>
                  <a:lnTo>
                    <a:pt x="1323" y="384"/>
                  </a:lnTo>
                  <a:lnTo>
                    <a:pt x="1322" y="384"/>
                  </a:lnTo>
                  <a:lnTo>
                    <a:pt x="1323" y="384"/>
                  </a:lnTo>
                  <a:lnTo>
                    <a:pt x="1323" y="382"/>
                  </a:lnTo>
                  <a:lnTo>
                    <a:pt x="1325" y="382"/>
                  </a:lnTo>
                  <a:lnTo>
                    <a:pt x="1323" y="382"/>
                  </a:lnTo>
                  <a:lnTo>
                    <a:pt x="1325" y="382"/>
                  </a:lnTo>
                  <a:lnTo>
                    <a:pt x="1325" y="380"/>
                  </a:lnTo>
                  <a:lnTo>
                    <a:pt x="1327" y="380"/>
                  </a:lnTo>
                  <a:lnTo>
                    <a:pt x="1329" y="380"/>
                  </a:lnTo>
                  <a:lnTo>
                    <a:pt x="1329" y="378"/>
                  </a:lnTo>
                  <a:lnTo>
                    <a:pt x="1331" y="378"/>
                  </a:lnTo>
                  <a:lnTo>
                    <a:pt x="1331" y="376"/>
                  </a:lnTo>
                  <a:lnTo>
                    <a:pt x="1333" y="376"/>
                  </a:lnTo>
                  <a:lnTo>
                    <a:pt x="1335" y="376"/>
                  </a:lnTo>
                  <a:lnTo>
                    <a:pt x="1335" y="374"/>
                  </a:lnTo>
                  <a:lnTo>
                    <a:pt x="1337" y="374"/>
                  </a:lnTo>
                  <a:lnTo>
                    <a:pt x="1339" y="373"/>
                  </a:lnTo>
                  <a:lnTo>
                    <a:pt x="1341" y="373"/>
                  </a:lnTo>
                  <a:lnTo>
                    <a:pt x="1343" y="373"/>
                  </a:lnTo>
                  <a:lnTo>
                    <a:pt x="1345" y="371"/>
                  </a:lnTo>
                  <a:lnTo>
                    <a:pt x="1343" y="371"/>
                  </a:lnTo>
                  <a:lnTo>
                    <a:pt x="1345" y="371"/>
                  </a:lnTo>
                  <a:lnTo>
                    <a:pt x="1343" y="371"/>
                  </a:lnTo>
                  <a:lnTo>
                    <a:pt x="1341" y="371"/>
                  </a:lnTo>
                  <a:lnTo>
                    <a:pt x="1343" y="371"/>
                  </a:lnTo>
                  <a:lnTo>
                    <a:pt x="1345" y="371"/>
                  </a:lnTo>
                  <a:lnTo>
                    <a:pt x="1345" y="369"/>
                  </a:lnTo>
                  <a:lnTo>
                    <a:pt x="1343" y="369"/>
                  </a:lnTo>
                  <a:lnTo>
                    <a:pt x="1341" y="371"/>
                  </a:lnTo>
                  <a:lnTo>
                    <a:pt x="1339" y="371"/>
                  </a:lnTo>
                  <a:lnTo>
                    <a:pt x="1339" y="373"/>
                  </a:lnTo>
                  <a:lnTo>
                    <a:pt x="1337" y="373"/>
                  </a:lnTo>
                  <a:lnTo>
                    <a:pt x="1335" y="373"/>
                  </a:lnTo>
                  <a:lnTo>
                    <a:pt x="1335" y="374"/>
                  </a:lnTo>
                  <a:lnTo>
                    <a:pt x="1333" y="374"/>
                  </a:lnTo>
                  <a:lnTo>
                    <a:pt x="1331" y="374"/>
                  </a:lnTo>
                  <a:lnTo>
                    <a:pt x="1331" y="376"/>
                  </a:lnTo>
                  <a:lnTo>
                    <a:pt x="1329" y="376"/>
                  </a:lnTo>
                  <a:lnTo>
                    <a:pt x="1329" y="378"/>
                  </a:lnTo>
                  <a:lnTo>
                    <a:pt x="1327" y="378"/>
                  </a:lnTo>
                  <a:lnTo>
                    <a:pt x="1325" y="378"/>
                  </a:lnTo>
                  <a:lnTo>
                    <a:pt x="1327" y="378"/>
                  </a:lnTo>
                  <a:lnTo>
                    <a:pt x="1325" y="378"/>
                  </a:lnTo>
                  <a:lnTo>
                    <a:pt x="1325" y="376"/>
                  </a:lnTo>
                  <a:lnTo>
                    <a:pt x="1325" y="374"/>
                  </a:lnTo>
                  <a:lnTo>
                    <a:pt x="1323" y="374"/>
                  </a:lnTo>
                  <a:lnTo>
                    <a:pt x="1323" y="376"/>
                  </a:lnTo>
                  <a:lnTo>
                    <a:pt x="1322" y="376"/>
                  </a:lnTo>
                  <a:lnTo>
                    <a:pt x="1320" y="376"/>
                  </a:lnTo>
                  <a:lnTo>
                    <a:pt x="1318" y="376"/>
                  </a:lnTo>
                  <a:lnTo>
                    <a:pt x="1316" y="376"/>
                  </a:lnTo>
                  <a:lnTo>
                    <a:pt x="1314" y="376"/>
                  </a:lnTo>
                  <a:lnTo>
                    <a:pt x="1316" y="376"/>
                  </a:lnTo>
                  <a:lnTo>
                    <a:pt x="1316" y="378"/>
                  </a:lnTo>
                  <a:lnTo>
                    <a:pt x="1314" y="378"/>
                  </a:lnTo>
                  <a:lnTo>
                    <a:pt x="1312" y="380"/>
                  </a:lnTo>
                  <a:lnTo>
                    <a:pt x="1314" y="380"/>
                  </a:lnTo>
                  <a:lnTo>
                    <a:pt x="1316" y="378"/>
                  </a:lnTo>
                  <a:lnTo>
                    <a:pt x="1318" y="378"/>
                  </a:lnTo>
                  <a:lnTo>
                    <a:pt x="1320" y="376"/>
                  </a:lnTo>
                  <a:lnTo>
                    <a:pt x="1322" y="376"/>
                  </a:lnTo>
                  <a:lnTo>
                    <a:pt x="1323" y="376"/>
                  </a:lnTo>
                  <a:lnTo>
                    <a:pt x="1323" y="378"/>
                  </a:lnTo>
                  <a:lnTo>
                    <a:pt x="1322" y="378"/>
                  </a:lnTo>
                  <a:lnTo>
                    <a:pt x="1323" y="378"/>
                  </a:lnTo>
                  <a:lnTo>
                    <a:pt x="1322" y="378"/>
                  </a:lnTo>
                  <a:lnTo>
                    <a:pt x="1323" y="378"/>
                  </a:lnTo>
                  <a:lnTo>
                    <a:pt x="1322" y="378"/>
                  </a:lnTo>
                  <a:lnTo>
                    <a:pt x="1322" y="380"/>
                  </a:lnTo>
                  <a:lnTo>
                    <a:pt x="1322" y="378"/>
                  </a:lnTo>
                  <a:lnTo>
                    <a:pt x="1322" y="380"/>
                  </a:lnTo>
                  <a:lnTo>
                    <a:pt x="1320" y="380"/>
                  </a:lnTo>
                  <a:lnTo>
                    <a:pt x="1318" y="380"/>
                  </a:lnTo>
                  <a:lnTo>
                    <a:pt x="1316" y="380"/>
                  </a:lnTo>
                  <a:lnTo>
                    <a:pt x="1318" y="380"/>
                  </a:lnTo>
                  <a:lnTo>
                    <a:pt x="1318" y="382"/>
                  </a:lnTo>
                  <a:lnTo>
                    <a:pt x="1316" y="382"/>
                  </a:lnTo>
                  <a:lnTo>
                    <a:pt x="1316" y="384"/>
                  </a:lnTo>
                  <a:lnTo>
                    <a:pt x="1314" y="384"/>
                  </a:lnTo>
                  <a:lnTo>
                    <a:pt x="1312" y="384"/>
                  </a:lnTo>
                  <a:lnTo>
                    <a:pt x="1314" y="384"/>
                  </a:lnTo>
                  <a:lnTo>
                    <a:pt x="1314" y="386"/>
                  </a:lnTo>
                  <a:lnTo>
                    <a:pt x="1312" y="386"/>
                  </a:lnTo>
                  <a:lnTo>
                    <a:pt x="1314" y="386"/>
                  </a:lnTo>
                  <a:lnTo>
                    <a:pt x="1312" y="386"/>
                  </a:lnTo>
                  <a:lnTo>
                    <a:pt x="1310" y="386"/>
                  </a:lnTo>
                  <a:lnTo>
                    <a:pt x="1310" y="384"/>
                  </a:lnTo>
                  <a:lnTo>
                    <a:pt x="1308" y="384"/>
                  </a:lnTo>
                  <a:lnTo>
                    <a:pt x="1308" y="386"/>
                  </a:lnTo>
                  <a:lnTo>
                    <a:pt x="1306" y="386"/>
                  </a:lnTo>
                  <a:lnTo>
                    <a:pt x="1304" y="386"/>
                  </a:lnTo>
                  <a:lnTo>
                    <a:pt x="1302" y="386"/>
                  </a:lnTo>
                  <a:lnTo>
                    <a:pt x="1300" y="386"/>
                  </a:lnTo>
                  <a:lnTo>
                    <a:pt x="1298" y="386"/>
                  </a:lnTo>
                  <a:lnTo>
                    <a:pt x="1298" y="388"/>
                  </a:lnTo>
                  <a:lnTo>
                    <a:pt x="1300" y="388"/>
                  </a:lnTo>
                  <a:lnTo>
                    <a:pt x="1300" y="386"/>
                  </a:lnTo>
                  <a:lnTo>
                    <a:pt x="1300" y="388"/>
                  </a:lnTo>
                  <a:lnTo>
                    <a:pt x="1300" y="386"/>
                  </a:lnTo>
                  <a:lnTo>
                    <a:pt x="1300" y="388"/>
                  </a:lnTo>
                  <a:lnTo>
                    <a:pt x="1300" y="386"/>
                  </a:lnTo>
                  <a:lnTo>
                    <a:pt x="1300" y="388"/>
                  </a:lnTo>
                  <a:lnTo>
                    <a:pt x="1300" y="386"/>
                  </a:lnTo>
                  <a:lnTo>
                    <a:pt x="1302" y="386"/>
                  </a:lnTo>
                  <a:lnTo>
                    <a:pt x="1304" y="386"/>
                  </a:lnTo>
                  <a:lnTo>
                    <a:pt x="1306" y="386"/>
                  </a:lnTo>
                  <a:lnTo>
                    <a:pt x="1304" y="386"/>
                  </a:lnTo>
                  <a:lnTo>
                    <a:pt x="1306" y="386"/>
                  </a:lnTo>
                  <a:lnTo>
                    <a:pt x="1308" y="386"/>
                  </a:lnTo>
                  <a:lnTo>
                    <a:pt x="1310" y="386"/>
                  </a:lnTo>
                  <a:lnTo>
                    <a:pt x="1308" y="386"/>
                  </a:lnTo>
                  <a:lnTo>
                    <a:pt x="1310" y="386"/>
                  </a:lnTo>
                  <a:lnTo>
                    <a:pt x="1308" y="386"/>
                  </a:lnTo>
                  <a:lnTo>
                    <a:pt x="1306" y="386"/>
                  </a:lnTo>
                  <a:lnTo>
                    <a:pt x="1304" y="388"/>
                  </a:lnTo>
                  <a:lnTo>
                    <a:pt x="1302" y="388"/>
                  </a:lnTo>
                  <a:lnTo>
                    <a:pt x="1300" y="388"/>
                  </a:lnTo>
                  <a:lnTo>
                    <a:pt x="1300" y="390"/>
                  </a:lnTo>
                  <a:lnTo>
                    <a:pt x="1298" y="390"/>
                  </a:lnTo>
                  <a:lnTo>
                    <a:pt x="1300" y="390"/>
                  </a:lnTo>
                  <a:lnTo>
                    <a:pt x="1298" y="390"/>
                  </a:lnTo>
                  <a:lnTo>
                    <a:pt x="1298" y="392"/>
                  </a:lnTo>
                  <a:lnTo>
                    <a:pt x="1297" y="392"/>
                  </a:lnTo>
                  <a:lnTo>
                    <a:pt x="1298" y="392"/>
                  </a:lnTo>
                  <a:lnTo>
                    <a:pt x="1300" y="392"/>
                  </a:lnTo>
                  <a:lnTo>
                    <a:pt x="1300" y="390"/>
                  </a:lnTo>
                  <a:lnTo>
                    <a:pt x="1302" y="390"/>
                  </a:lnTo>
                  <a:lnTo>
                    <a:pt x="1302" y="388"/>
                  </a:lnTo>
                  <a:lnTo>
                    <a:pt x="1304" y="388"/>
                  </a:lnTo>
                  <a:lnTo>
                    <a:pt x="1306" y="388"/>
                  </a:lnTo>
                  <a:lnTo>
                    <a:pt x="1308" y="388"/>
                  </a:lnTo>
                  <a:lnTo>
                    <a:pt x="1310" y="388"/>
                  </a:lnTo>
                  <a:lnTo>
                    <a:pt x="1310" y="386"/>
                  </a:lnTo>
                  <a:lnTo>
                    <a:pt x="1312" y="386"/>
                  </a:lnTo>
                  <a:lnTo>
                    <a:pt x="1312" y="388"/>
                  </a:lnTo>
                  <a:lnTo>
                    <a:pt x="1310" y="388"/>
                  </a:lnTo>
                  <a:lnTo>
                    <a:pt x="1312" y="388"/>
                  </a:lnTo>
                  <a:lnTo>
                    <a:pt x="1310" y="388"/>
                  </a:lnTo>
                  <a:lnTo>
                    <a:pt x="1312" y="388"/>
                  </a:lnTo>
                  <a:lnTo>
                    <a:pt x="1310" y="388"/>
                  </a:lnTo>
                  <a:lnTo>
                    <a:pt x="1310" y="390"/>
                  </a:lnTo>
                  <a:lnTo>
                    <a:pt x="1310" y="392"/>
                  </a:lnTo>
                  <a:lnTo>
                    <a:pt x="1308" y="392"/>
                  </a:lnTo>
                  <a:lnTo>
                    <a:pt x="1308" y="394"/>
                  </a:lnTo>
                  <a:lnTo>
                    <a:pt x="1308" y="392"/>
                  </a:lnTo>
                  <a:lnTo>
                    <a:pt x="1310" y="392"/>
                  </a:lnTo>
                  <a:lnTo>
                    <a:pt x="1312" y="392"/>
                  </a:lnTo>
                  <a:lnTo>
                    <a:pt x="1310" y="392"/>
                  </a:lnTo>
                  <a:lnTo>
                    <a:pt x="1312" y="390"/>
                  </a:lnTo>
                  <a:lnTo>
                    <a:pt x="1314" y="390"/>
                  </a:lnTo>
                  <a:lnTo>
                    <a:pt x="1314" y="388"/>
                  </a:lnTo>
                  <a:lnTo>
                    <a:pt x="1316" y="388"/>
                  </a:lnTo>
                  <a:lnTo>
                    <a:pt x="1318" y="388"/>
                  </a:lnTo>
                  <a:lnTo>
                    <a:pt x="1316" y="388"/>
                  </a:lnTo>
                  <a:lnTo>
                    <a:pt x="1316" y="390"/>
                  </a:lnTo>
                  <a:lnTo>
                    <a:pt x="1314" y="390"/>
                  </a:lnTo>
                  <a:lnTo>
                    <a:pt x="1316" y="390"/>
                  </a:lnTo>
                  <a:lnTo>
                    <a:pt x="1316" y="392"/>
                  </a:lnTo>
                  <a:lnTo>
                    <a:pt x="1316" y="394"/>
                  </a:lnTo>
                  <a:lnTo>
                    <a:pt x="1314" y="394"/>
                  </a:lnTo>
                  <a:lnTo>
                    <a:pt x="1312" y="394"/>
                  </a:lnTo>
                  <a:lnTo>
                    <a:pt x="1312" y="396"/>
                  </a:lnTo>
                  <a:lnTo>
                    <a:pt x="1312" y="394"/>
                  </a:lnTo>
                  <a:lnTo>
                    <a:pt x="1312" y="396"/>
                  </a:lnTo>
                  <a:lnTo>
                    <a:pt x="1310" y="396"/>
                  </a:lnTo>
                  <a:lnTo>
                    <a:pt x="1308" y="396"/>
                  </a:lnTo>
                  <a:lnTo>
                    <a:pt x="1310" y="396"/>
                  </a:lnTo>
                  <a:lnTo>
                    <a:pt x="1308" y="396"/>
                  </a:lnTo>
                  <a:lnTo>
                    <a:pt x="1306" y="396"/>
                  </a:lnTo>
                  <a:lnTo>
                    <a:pt x="1306" y="394"/>
                  </a:lnTo>
                  <a:lnTo>
                    <a:pt x="1308" y="394"/>
                  </a:lnTo>
                  <a:lnTo>
                    <a:pt x="1306" y="394"/>
                  </a:lnTo>
                  <a:lnTo>
                    <a:pt x="1304" y="394"/>
                  </a:lnTo>
                  <a:lnTo>
                    <a:pt x="1304" y="396"/>
                  </a:lnTo>
                  <a:lnTo>
                    <a:pt x="1306" y="396"/>
                  </a:lnTo>
                  <a:lnTo>
                    <a:pt x="1308" y="396"/>
                  </a:lnTo>
                  <a:lnTo>
                    <a:pt x="1308" y="397"/>
                  </a:lnTo>
                  <a:lnTo>
                    <a:pt x="1306" y="397"/>
                  </a:lnTo>
                  <a:lnTo>
                    <a:pt x="1308" y="397"/>
                  </a:lnTo>
                  <a:lnTo>
                    <a:pt x="1310" y="397"/>
                  </a:lnTo>
                  <a:lnTo>
                    <a:pt x="1308" y="397"/>
                  </a:lnTo>
                  <a:lnTo>
                    <a:pt x="1308" y="399"/>
                  </a:lnTo>
                  <a:lnTo>
                    <a:pt x="1308" y="397"/>
                  </a:lnTo>
                  <a:lnTo>
                    <a:pt x="1310" y="397"/>
                  </a:lnTo>
                  <a:lnTo>
                    <a:pt x="1312" y="397"/>
                  </a:lnTo>
                  <a:lnTo>
                    <a:pt x="1312" y="399"/>
                  </a:lnTo>
                  <a:lnTo>
                    <a:pt x="1310" y="399"/>
                  </a:lnTo>
                  <a:lnTo>
                    <a:pt x="1312" y="399"/>
                  </a:lnTo>
                  <a:lnTo>
                    <a:pt x="1314" y="397"/>
                  </a:lnTo>
                  <a:lnTo>
                    <a:pt x="1314" y="396"/>
                  </a:lnTo>
                  <a:lnTo>
                    <a:pt x="1316" y="396"/>
                  </a:lnTo>
                  <a:lnTo>
                    <a:pt x="1316" y="397"/>
                  </a:lnTo>
                  <a:lnTo>
                    <a:pt x="1316" y="396"/>
                  </a:lnTo>
                  <a:lnTo>
                    <a:pt x="1318" y="396"/>
                  </a:lnTo>
                  <a:lnTo>
                    <a:pt x="1318" y="394"/>
                  </a:lnTo>
                  <a:lnTo>
                    <a:pt x="1320" y="394"/>
                  </a:lnTo>
                  <a:lnTo>
                    <a:pt x="1322" y="394"/>
                  </a:lnTo>
                  <a:lnTo>
                    <a:pt x="1322" y="396"/>
                  </a:lnTo>
                  <a:lnTo>
                    <a:pt x="1322" y="394"/>
                  </a:lnTo>
                  <a:lnTo>
                    <a:pt x="1322" y="396"/>
                  </a:lnTo>
                  <a:lnTo>
                    <a:pt x="1320" y="396"/>
                  </a:lnTo>
                  <a:lnTo>
                    <a:pt x="1322" y="396"/>
                  </a:lnTo>
                  <a:lnTo>
                    <a:pt x="1323" y="396"/>
                  </a:lnTo>
                  <a:lnTo>
                    <a:pt x="1322" y="396"/>
                  </a:lnTo>
                  <a:lnTo>
                    <a:pt x="1323" y="396"/>
                  </a:lnTo>
                  <a:lnTo>
                    <a:pt x="1323" y="397"/>
                  </a:lnTo>
                  <a:lnTo>
                    <a:pt x="1322" y="397"/>
                  </a:lnTo>
                  <a:lnTo>
                    <a:pt x="1320" y="397"/>
                  </a:lnTo>
                  <a:lnTo>
                    <a:pt x="1320" y="399"/>
                  </a:lnTo>
                  <a:lnTo>
                    <a:pt x="1320" y="397"/>
                  </a:lnTo>
                  <a:lnTo>
                    <a:pt x="1318" y="399"/>
                  </a:lnTo>
                  <a:lnTo>
                    <a:pt x="1320" y="399"/>
                  </a:lnTo>
                  <a:lnTo>
                    <a:pt x="1322" y="399"/>
                  </a:lnTo>
                  <a:lnTo>
                    <a:pt x="1323" y="399"/>
                  </a:lnTo>
                  <a:lnTo>
                    <a:pt x="1323" y="397"/>
                  </a:lnTo>
                  <a:lnTo>
                    <a:pt x="1323" y="399"/>
                  </a:lnTo>
                  <a:lnTo>
                    <a:pt x="1322" y="399"/>
                  </a:lnTo>
                  <a:lnTo>
                    <a:pt x="1320" y="399"/>
                  </a:lnTo>
                  <a:lnTo>
                    <a:pt x="1322" y="399"/>
                  </a:lnTo>
                  <a:lnTo>
                    <a:pt x="1322" y="401"/>
                  </a:lnTo>
                  <a:lnTo>
                    <a:pt x="1320" y="401"/>
                  </a:lnTo>
                  <a:lnTo>
                    <a:pt x="1318" y="401"/>
                  </a:lnTo>
                  <a:lnTo>
                    <a:pt x="1318" y="399"/>
                  </a:lnTo>
                  <a:lnTo>
                    <a:pt x="1318" y="401"/>
                  </a:lnTo>
                  <a:lnTo>
                    <a:pt x="1316" y="401"/>
                  </a:lnTo>
                  <a:lnTo>
                    <a:pt x="1314" y="401"/>
                  </a:lnTo>
                  <a:lnTo>
                    <a:pt x="1316" y="401"/>
                  </a:lnTo>
                  <a:lnTo>
                    <a:pt x="1316" y="403"/>
                  </a:lnTo>
                  <a:lnTo>
                    <a:pt x="1314" y="403"/>
                  </a:lnTo>
                  <a:lnTo>
                    <a:pt x="1312" y="403"/>
                  </a:lnTo>
                  <a:lnTo>
                    <a:pt x="1312" y="401"/>
                  </a:lnTo>
                  <a:lnTo>
                    <a:pt x="1310" y="401"/>
                  </a:lnTo>
                  <a:lnTo>
                    <a:pt x="1310" y="403"/>
                  </a:lnTo>
                  <a:lnTo>
                    <a:pt x="1312" y="403"/>
                  </a:lnTo>
                  <a:lnTo>
                    <a:pt x="1312" y="405"/>
                  </a:lnTo>
                  <a:lnTo>
                    <a:pt x="1310" y="405"/>
                  </a:lnTo>
                  <a:lnTo>
                    <a:pt x="1308" y="405"/>
                  </a:lnTo>
                  <a:lnTo>
                    <a:pt x="1306" y="405"/>
                  </a:lnTo>
                  <a:lnTo>
                    <a:pt x="1306" y="407"/>
                  </a:lnTo>
                  <a:lnTo>
                    <a:pt x="1306" y="405"/>
                  </a:lnTo>
                  <a:lnTo>
                    <a:pt x="1304" y="405"/>
                  </a:lnTo>
                  <a:lnTo>
                    <a:pt x="1304" y="407"/>
                  </a:lnTo>
                  <a:lnTo>
                    <a:pt x="1306" y="407"/>
                  </a:lnTo>
                  <a:lnTo>
                    <a:pt x="1304" y="407"/>
                  </a:lnTo>
                  <a:lnTo>
                    <a:pt x="1302" y="407"/>
                  </a:lnTo>
                  <a:lnTo>
                    <a:pt x="1302" y="409"/>
                  </a:lnTo>
                  <a:lnTo>
                    <a:pt x="1300" y="409"/>
                  </a:lnTo>
                  <a:lnTo>
                    <a:pt x="1302" y="409"/>
                  </a:lnTo>
                  <a:lnTo>
                    <a:pt x="1304" y="407"/>
                  </a:lnTo>
                  <a:lnTo>
                    <a:pt x="1304" y="409"/>
                  </a:lnTo>
                  <a:lnTo>
                    <a:pt x="1304" y="407"/>
                  </a:lnTo>
                  <a:lnTo>
                    <a:pt x="1306" y="407"/>
                  </a:lnTo>
                  <a:lnTo>
                    <a:pt x="1308" y="407"/>
                  </a:lnTo>
                  <a:lnTo>
                    <a:pt x="1310" y="405"/>
                  </a:lnTo>
                  <a:lnTo>
                    <a:pt x="1312" y="405"/>
                  </a:lnTo>
                  <a:lnTo>
                    <a:pt x="1312" y="407"/>
                  </a:lnTo>
                  <a:lnTo>
                    <a:pt x="1310" y="407"/>
                  </a:lnTo>
                  <a:lnTo>
                    <a:pt x="1308" y="407"/>
                  </a:lnTo>
                  <a:lnTo>
                    <a:pt x="1310" y="407"/>
                  </a:lnTo>
                  <a:lnTo>
                    <a:pt x="1308" y="407"/>
                  </a:lnTo>
                  <a:lnTo>
                    <a:pt x="1306" y="407"/>
                  </a:lnTo>
                  <a:lnTo>
                    <a:pt x="1308" y="407"/>
                  </a:lnTo>
                  <a:lnTo>
                    <a:pt x="1310" y="407"/>
                  </a:lnTo>
                  <a:lnTo>
                    <a:pt x="1312" y="407"/>
                  </a:lnTo>
                  <a:lnTo>
                    <a:pt x="1310" y="407"/>
                  </a:lnTo>
                  <a:lnTo>
                    <a:pt x="1310" y="409"/>
                  </a:lnTo>
                  <a:lnTo>
                    <a:pt x="1312" y="409"/>
                  </a:lnTo>
                  <a:lnTo>
                    <a:pt x="1312" y="407"/>
                  </a:lnTo>
                  <a:lnTo>
                    <a:pt x="1314" y="407"/>
                  </a:lnTo>
                  <a:lnTo>
                    <a:pt x="1316" y="407"/>
                  </a:lnTo>
                  <a:lnTo>
                    <a:pt x="1314" y="407"/>
                  </a:lnTo>
                  <a:lnTo>
                    <a:pt x="1314" y="409"/>
                  </a:lnTo>
                  <a:lnTo>
                    <a:pt x="1312" y="409"/>
                  </a:lnTo>
                  <a:lnTo>
                    <a:pt x="1310" y="411"/>
                  </a:lnTo>
                  <a:lnTo>
                    <a:pt x="1308" y="411"/>
                  </a:lnTo>
                  <a:lnTo>
                    <a:pt x="1306" y="411"/>
                  </a:lnTo>
                  <a:lnTo>
                    <a:pt x="1306" y="409"/>
                  </a:lnTo>
                  <a:lnTo>
                    <a:pt x="1304" y="409"/>
                  </a:lnTo>
                  <a:lnTo>
                    <a:pt x="1306" y="409"/>
                  </a:lnTo>
                  <a:lnTo>
                    <a:pt x="1304" y="409"/>
                  </a:lnTo>
                  <a:lnTo>
                    <a:pt x="1304" y="411"/>
                  </a:lnTo>
                  <a:lnTo>
                    <a:pt x="1302" y="411"/>
                  </a:lnTo>
                  <a:lnTo>
                    <a:pt x="1302" y="413"/>
                  </a:lnTo>
                  <a:lnTo>
                    <a:pt x="1300" y="413"/>
                  </a:lnTo>
                  <a:lnTo>
                    <a:pt x="1300" y="415"/>
                  </a:lnTo>
                  <a:lnTo>
                    <a:pt x="1298" y="415"/>
                  </a:lnTo>
                  <a:lnTo>
                    <a:pt x="1300" y="415"/>
                  </a:lnTo>
                  <a:lnTo>
                    <a:pt x="1300" y="417"/>
                  </a:lnTo>
                  <a:lnTo>
                    <a:pt x="1298" y="417"/>
                  </a:lnTo>
                  <a:lnTo>
                    <a:pt x="1297" y="417"/>
                  </a:lnTo>
                  <a:lnTo>
                    <a:pt x="1298" y="417"/>
                  </a:lnTo>
                  <a:lnTo>
                    <a:pt x="1297" y="417"/>
                  </a:lnTo>
                  <a:lnTo>
                    <a:pt x="1298" y="417"/>
                  </a:lnTo>
                  <a:lnTo>
                    <a:pt x="1297" y="417"/>
                  </a:lnTo>
                  <a:lnTo>
                    <a:pt x="1297" y="415"/>
                  </a:lnTo>
                  <a:lnTo>
                    <a:pt x="1295" y="415"/>
                  </a:lnTo>
                  <a:lnTo>
                    <a:pt x="1297" y="415"/>
                  </a:lnTo>
                  <a:lnTo>
                    <a:pt x="1295" y="415"/>
                  </a:lnTo>
                  <a:lnTo>
                    <a:pt x="1295" y="417"/>
                  </a:lnTo>
                  <a:lnTo>
                    <a:pt x="1293" y="417"/>
                  </a:lnTo>
                  <a:lnTo>
                    <a:pt x="1295" y="417"/>
                  </a:lnTo>
                  <a:lnTo>
                    <a:pt x="1293" y="417"/>
                  </a:lnTo>
                  <a:lnTo>
                    <a:pt x="1293" y="419"/>
                  </a:lnTo>
                  <a:lnTo>
                    <a:pt x="1291" y="419"/>
                  </a:lnTo>
                  <a:lnTo>
                    <a:pt x="1289" y="419"/>
                  </a:lnTo>
                  <a:lnTo>
                    <a:pt x="1289" y="417"/>
                  </a:lnTo>
                  <a:lnTo>
                    <a:pt x="1291" y="417"/>
                  </a:lnTo>
                  <a:lnTo>
                    <a:pt x="1289" y="417"/>
                  </a:lnTo>
                  <a:lnTo>
                    <a:pt x="1287" y="417"/>
                  </a:lnTo>
                  <a:lnTo>
                    <a:pt x="1285" y="417"/>
                  </a:lnTo>
                  <a:lnTo>
                    <a:pt x="1287" y="417"/>
                  </a:lnTo>
                  <a:lnTo>
                    <a:pt x="1285" y="417"/>
                  </a:lnTo>
                  <a:lnTo>
                    <a:pt x="1285" y="415"/>
                  </a:lnTo>
                  <a:lnTo>
                    <a:pt x="1285" y="417"/>
                  </a:lnTo>
                  <a:lnTo>
                    <a:pt x="1287" y="417"/>
                  </a:lnTo>
                  <a:lnTo>
                    <a:pt x="1285" y="417"/>
                  </a:lnTo>
                  <a:lnTo>
                    <a:pt x="1283" y="417"/>
                  </a:lnTo>
                  <a:lnTo>
                    <a:pt x="1283" y="419"/>
                  </a:lnTo>
                  <a:lnTo>
                    <a:pt x="1281" y="419"/>
                  </a:lnTo>
                  <a:lnTo>
                    <a:pt x="1281" y="417"/>
                  </a:lnTo>
                  <a:lnTo>
                    <a:pt x="1279" y="417"/>
                  </a:lnTo>
                  <a:lnTo>
                    <a:pt x="1277" y="417"/>
                  </a:lnTo>
                  <a:lnTo>
                    <a:pt x="1275" y="417"/>
                  </a:lnTo>
                  <a:lnTo>
                    <a:pt x="1274" y="417"/>
                  </a:lnTo>
                  <a:lnTo>
                    <a:pt x="1272" y="417"/>
                  </a:lnTo>
                  <a:lnTo>
                    <a:pt x="1274" y="415"/>
                  </a:lnTo>
                  <a:lnTo>
                    <a:pt x="1275" y="415"/>
                  </a:lnTo>
                  <a:lnTo>
                    <a:pt x="1275" y="413"/>
                  </a:lnTo>
                  <a:lnTo>
                    <a:pt x="1277" y="413"/>
                  </a:lnTo>
                  <a:lnTo>
                    <a:pt x="1275" y="413"/>
                  </a:lnTo>
                  <a:lnTo>
                    <a:pt x="1274" y="413"/>
                  </a:lnTo>
                  <a:lnTo>
                    <a:pt x="1274" y="415"/>
                  </a:lnTo>
                  <a:lnTo>
                    <a:pt x="1272" y="415"/>
                  </a:lnTo>
                  <a:lnTo>
                    <a:pt x="1270" y="415"/>
                  </a:lnTo>
                  <a:lnTo>
                    <a:pt x="1270" y="417"/>
                  </a:lnTo>
                  <a:lnTo>
                    <a:pt x="1268" y="417"/>
                  </a:lnTo>
                  <a:lnTo>
                    <a:pt x="1270" y="417"/>
                  </a:lnTo>
                  <a:lnTo>
                    <a:pt x="1268" y="417"/>
                  </a:lnTo>
                  <a:lnTo>
                    <a:pt x="1268" y="419"/>
                  </a:lnTo>
                  <a:lnTo>
                    <a:pt x="1266" y="419"/>
                  </a:lnTo>
                  <a:lnTo>
                    <a:pt x="1268" y="419"/>
                  </a:lnTo>
                  <a:lnTo>
                    <a:pt x="1266" y="419"/>
                  </a:lnTo>
                  <a:lnTo>
                    <a:pt x="1264" y="421"/>
                  </a:lnTo>
                  <a:lnTo>
                    <a:pt x="1266" y="421"/>
                  </a:lnTo>
                  <a:lnTo>
                    <a:pt x="1264" y="421"/>
                  </a:lnTo>
                  <a:lnTo>
                    <a:pt x="1264" y="419"/>
                  </a:lnTo>
                  <a:lnTo>
                    <a:pt x="1266" y="417"/>
                  </a:lnTo>
                  <a:lnTo>
                    <a:pt x="1264" y="417"/>
                  </a:lnTo>
                  <a:lnTo>
                    <a:pt x="1264" y="415"/>
                  </a:lnTo>
                  <a:lnTo>
                    <a:pt x="1266" y="415"/>
                  </a:lnTo>
                  <a:lnTo>
                    <a:pt x="1264" y="415"/>
                  </a:lnTo>
                  <a:lnTo>
                    <a:pt x="1266" y="415"/>
                  </a:lnTo>
                  <a:lnTo>
                    <a:pt x="1266" y="413"/>
                  </a:lnTo>
                  <a:lnTo>
                    <a:pt x="1264" y="413"/>
                  </a:lnTo>
                  <a:lnTo>
                    <a:pt x="1264" y="411"/>
                  </a:lnTo>
                  <a:lnTo>
                    <a:pt x="1266" y="411"/>
                  </a:lnTo>
                  <a:lnTo>
                    <a:pt x="1264" y="411"/>
                  </a:lnTo>
                  <a:lnTo>
                    <a:pt x="1262" y="411"/>
                  </a:lnTo>
                  <a:lnTo>
                    <a:pt x="1262" y="413"/>
                  </a:lnTo>
                  <a:lnTo>
                    <a:pt x="1260" y="413"/>
                  </a:lnTo>
                  <a:lnTo>
                    <a:pt x="1260" y="415"/>
                  </a:lnTo>
                  <a:lnTo>
                    <a:pt x="1262" y="415"/>
                  </a:lnTo>
                  <a:lnTo>
                    <a:pt x="1262" y="417"/>
                  </a:lnTo>
                  <a:lnTo>
                    <a:pt x="1262" y="415"/>
                  </a:lnTo>
                  <a:lnTo>
                    <a:pt x="1262" y="417"/>
                  </a:lnTo>
                  <a:lnTo>
                    <a:pt x="1260" y="417"/>
                  </a:lnTo>
                  <a:lnTo>
                    <a:pt x="1258" y="419"/>
                  </a:lnTo>
                  <a:lnTo>
                    <a:pt x="1256" y="419"/>
                  </a:lnTo>
                  <a:lnTo>
                    <a:pt x="1254" y="419"/>
                  </a:lnTo>
                  <a:lnTo>
                    <a:pt x="1254" y="421"/>
                  </a:lnTo>
                  <a:lnTo>
                    <a:pt x="1252" y="421"/>
                  </a:lnTo>
                  <a:lnTo>
                    <a:pt x="1250" y="421"/>
                  </a:lnTo>
                  <a:lnTo>
                    <a:pt x="1250" y="422"/>
                  </a:lnTo>
                  <a:lnTo>
                    <a:pt x="1252" y="422"/>
                  </a:lnTo>
                  <a:lnTo>
                    <a:pt x="1250" y="422"/>
                  </a:lnTo>
                  <a:lnTo>
                    <a:pt x="1252" y="422"/>
                  </a:lnTo>
                  <a:lnTo>
                    <a:pt x="1250" y="422"/>
                  </a:lnTo>
                  <a:lnTo>
                    <a:pt x="1252" y="422"/>
                  </a:lnTo>
                  <a:lnTo>
                    <a:pt x="1252" y="424"/>
                  </a:lnTo>
                  <a:lnTo>
                    <a:pt x="1250" y="424"/>
                  </a:lnTo>
                  <a:lnTo>
                    <a:pt x="1252" y="424"/>
                  </a:lnTo>
                  <a:lnTo>
                    <a:pt x="1252" y="422"/>
                  </a:lnTo>
                  <a:lnTo>
                    <a:pt x="1254" y="422"/>
                  </a:lnTo>
                  <a:lnTo>
                    <a:pt x="1254" y="424"/>
                  </a:lnTo>
                  <a:lnTo>
                    <a:pt x="1252" y="424"/>
                  </a:lnTo>
                  <a:lnTo>
                    <a:pt x="1254" y="424"/>
                  </a:lnTo>
                  <a:lnTo>
                    <a:pt x="1252" y="424"/>
                  </a:lnTo>
                  <a:lnTo>
                    <a:pt x="1252" y="426"/>
                  </a:lnTo>
                  <a:lnTo>
                    <a:pt x="1252" y="424"/>
                  </a:lnTo>
                  <a:lnTo>
                    <a:pt x="1252" y="426"/>
                  </a:lnTo>
                  <a:lnTo>
                    <a:pt x="1250" y="426"/>
                  </a:lnTo>
                  <a:lnTo>
                    <a:pt x="1250" y="424"/>
                  </a:lnTo>
                  <a:lnTo>
                    <a:pt x="1252" y="424"/>
                  </a:lnTo>
                  <a:lnTo>
                    <a:pt x="1250" y="424"/>
                  </a:lnTo>
                  <a:lnTo>
                    <a:pt x="1252" y="424"/>
                  </a:lnTo>
                  <a:lnTo>
                    <a:pt x="1250" y="424"/>
                  </a:lnTo>
                  <a:lnTo>
                    <a:pt x="1249" y="424"/>
                  </a:lnTo>
                  <a:lnTo>
                    <a:pt x="1250" y="424"/>
                  </a:lnTo>
                  <a:lnTo>
                    <a:pt x="1252" y="424"/>
                  </a:lnTo>
                  <a:lnTo>
                    <a:pt x="1250" y="424"/>
                  </a:lnTo>
                  <a:lnTo>
                    <a:pt x="1250" y="422"/>
                  </a:lnTo>
                  <a:lnTo>
                    <a:pt x="1250" y="424"/>
                  </a:lnTo>
                  <a:lnTo>
                    <a:pt x="1249" y="424"/>
                  </a:lnTo>
                  <a:lnTo>
                    <a:pt x="1249" y="422"/>
                  </a:lnTo>
                  <a:lnTo>
                    <a:pt x="1250" y="422"/>
                  </a:lnTo>
                  <a:lnTo>
                    <a:pt x="1249" y="422"/>
                  </a:lnTo>
                  <a:lnTo>
                    <a:pt x="1250" y="422"/>
                  </a:lnTo>
                  <a:lnTo>
                    <a:pt x="1249" y="422"/>
                  </a:lnTo>
                  <a:lnTo>
                    <a:pt x="1250" y="422"/>
                  </a:lnTo>
                  <a:lnTo>
                    <a:pt x="1249" y="422"/>
                  </a:lnTo>
                  <a:lnTo>
                    <a:pt x="1250" y="422"/>
                  </a:lnTo>
                  <a:lnTo>
                    <a:pt x="1250" y="421"/>
                  </a:lnTo>
                  <a:lnTo>
                    <a:pt x="1249" y="421"/>
                  </a:lnTo>
                  <a:lnTo>
                    <a:pt x="1250" y="421"/>
                  </a:lnTo>
                  <a:lnTo>
                    <a:pt x="1252" y="421"/>
                  </a:lnTo>
                  <a:lnTo>
                    <a:pt x="1250" y="421"/>
                  </a:lnTo>
                  <a:lnTo>
                    <a:pt x="1250" y="419"/>
                  </a:lnTo>
                  <a:lnTo>
                    <a:pt x="1250" y="417"/>
                  </a:lnTo>
                  <a:lnTo>
                    <a:pt x="1249" y="417"/>
                  </a:lnTo>
                  <a:lnTo>
                    <a:pt x="1249" y="419"/>
                  </a:lnTo>
                  <a:lnTo>
                    <a:pt x="1249" y="421"/>
                  </a:lnTo>
                  <a:lnTo>
                    <a:pt x="1247" y="421"/>
                  </a:lnTo>
                  <a:lnTo>
                    <a:pt x="1247" y="422"/>
                  </a:lnTo>
                  <a:lnTo>
                    <a:pt x="1245" y="422"/>
                  </a:lnTo>
                  <a:lnTo>
                    <a:pt x="1245" y="421"/>
                  </a:lnTo>
                  <a:lnTo>
                    <a:pt x="1243" y="421"/>
                  </a:lnTo>
                  <a:lnTo>
                    <a:pt x="1245" y="422"/>
                  </a:lnTo>
                  <a:lnTo>
                    <a:pt x="1243" y="422"/>
                  </a:lnTo>
                  <a:lnTo>
                    <a:pt x="1245" y="422"/>
                  </a:lnTo>
                  <a:lnTo>
                    <a:pt x="1245" y="424"/>
                  </a:lnTo>
                  <a:lnTo>
                    <a:pt x="1245" y="426"/>
                  </a:lnTo>
                  <a:lnTo>
                    <a:pt x="1243" y="426"/>
                  </a:lnTo>
                  <a:lnTo>
                    <a:pt x="1245" y="426"/>
                  </a:lnTo>
                  <a:lnTo>
                    <a:pt x="1243" y="426"/>
                  </a:lnTo>
                  <a:lnTo>
                    <a:pt x="1243" y="428"/>
                  </a:lnTo>
                  <a:lnTo>
                    <a:pt x="1245" y="428"/>
                  </a:lnTo>
                  <a:lnTo>
                    <a:pt x="1243" y="428"/>
                  </a:lnTo>
                  <a:lnTo>
                    <a:pt x="1243" y="426"/>
                  </a:lnTo>
                  <a:lnTo>
                    <a:pt x="1241" y="426"/>
                  </a:lnTo>
                  <a:lnTo>
                    <a:pt x="1243" y="426"/>
                  </a:lnTo>
                  <a:lnTo>
                    <a:pt x="1241" y="426"/>
                  </a:lnTo>
                  <a:lnTo>
                    <a:pt x="1243" y="426"/>
                  </a:lnTo>
                  <a:lnTo>
                    <a:pt x="1241" y="426"/>
                  </a:lnTo>
                  <a:lnTo>
                    <a:pt x="1243" y="426"/>
                  </a:lnTo>
                  <a:lnTo>
                    <a:pt x="1241" y="426"/>
                  </a:lnTo>
                  <a:lnTo>
                    <a:pt x="1243" y="426"/>
                  </a:lnTo>
                  <a:lnTo>
                    <a:pt x="1241" y="426"/>
                  </a:lnTo>
                  <a:lnTo>
                    <a:pt x="1241" y="424"/>
                  </a:lnTo>
                  <a:lnTo>
                    <a:pt x="1239" y="424"/>
                  </a:lnTo>
                  <a:lnTo>
                    <a:pt x="1237" y="424"/>
                  </a:lnTo>
                  <a:lnTo>
                    <a:pt x="1237" y="422"/>
                  </a:lnTo>
                  <a:lnTo>
                    <a:pt x="1237" y="424"/>
                  </a:lnTo>
                  <a:lnTo>
                    <a:pt x="1237" y="422"/>
                  </a:lnTo>
                  <a:lnTo>
                    <a:pt x="1235" y="422"/>
                  </a:lnTo>
                  <a:lnTo>
                    <a:pt x="1233" y="422"/>
                  </a:lnTo>
                  <a:lnTo>
                    <a:pt x="1233" y="424"/>
                  </a:lnTo>
                  <a:lnTo>
                    <a:pt x="1235" y="424"/>
                  </a:lnTo>
                  <a:lnTo>
                    <a:pt x="1237" y="424"/>
                  </a:lnTo>
                  <a:lnTo>
                    <a:pt x="1235" y="424"/>
                  </a:lnTo>
                  <a:lnTo>
                    <a:pt x="1235" y="426"/>
                  </a:lnTo>
                  <a:lnTo>
                    <a:pt x="1237" y="426"/>
                  </a:lnTo>
                  <a:lnTo>
                    <a:pt x="1237" y="424"/>
                  </a:lnTo>
                  <a:lnTo>
                    <a:pt x="1237" y="426"/>
                  </a:lnTo>
                  <a:lnTo>
                    <a:pt x="1237" y="428"/>
                  </a:lnTo>
                  <a:lnTo>
                    <a:pt x="1235" y="428"/>
                  </a:lnTo>
                  <a:lnTo>
                    <a:pt x="1237" y="428"/>
                  </a:lnTo>
                  <a:lnTo>
                    <a:pt x="1235" y="428"/>
                  </a:lnTo>
                  <a:lnTo>
                    <a:pt x="1233" y="428"/>
                  </a:lnTo>
                  <a:lnTo>
                    <a:pt x="1233" y="430"/>
                  </a:lnTo>
                  <a:lnTo>
                    <a:pt x="1231" y="430"/>
                  </a:lnTo>
                  <a:lnTo>
                    <a:pt x="1231" y="428"/>
                  </a:lnTo>
                  <a:lnTo>
                    <a:pt x="1233" y="428"/>
                  </a:lnTo>
                  <a:lnTo>
                    <a:pt x="1231" y="428"/>
                  </a:lnTo>
                  <a:lnTo>
                    <a:pt x="1231" y="426"/>
                  </a:lnTo>
                  <a:lnTo>
                    <a:pt x="1229" y="426"/>
                  </a:lnTo>
                  <a:lnTo>
                    <a:pt x="1229" y="428"/>
                  </a:lnTo>
                  <a:lnTo>
                    <a:pt x="1231" y="428"/>
                  </a:lnTo>
                  <a:lnTo>
                    <a:pt x="1229" y="428"/>
                  </a:lnTo>
                  <a:lnTo>
                    <a:pt x="1229" y="430"/>
                  </a:lnTo>
                  <a:lnTo>
                    <a:pt x="1227" y="428"/>
                  </a:lnTo>
                  <a:lnTo>
                    <a:pt x="1229" y="428"/>
                  </a:lnTo>
                  <a:lnTo>
                    <a:pt x="1227" y="428"/>
                  </a:lnTo>
                  <a:lnTo>
                    <a:pt x="1227" y="430"/>
                  </a:lnTo>
                  <a:lnTo>
                    <a:pt x="1229" y="430"/>
                  </a:lnTo>
                  <a:lnTo>
                    <a:pt x="1227" y="430"/>
                  </a:lnTo>
                  <a:lnTo>
                    <a:pt x="1227" y="432"/>
                  </a:lnTo>
                  <a:lnTo>
                    <a:pt x="1227" y="430"/>
                  </a:lnTo>
                  <a:lnTo>
                    <a:pt x="1227" y="432"/>
                  </a:lnTo>
                  <a:lnTo>
                    <a:pt x="1226" y="432"/>
                  </a:lnTo>
                  <a:lnTo>
                    <a:pt x="1226" y="430"/>
                  </a:lnTo>
                  <a:lnTo>
                    <a:pt x="1226" y="432"/>
                  </a:lnTo>
                  <a:lnTo>
                    <a:pt x="1224" y="432"/>
                  </a:lnTo>
                  <a:lnTo>
                    <a:pt x="1222" y="432"/>
                  </a:lnTo>
                  <a:lnTo>
                    <a:pt x="1224" y="432"/>
                  </a:lnTo>
                  <a:lnTo>
                    <a:pt x="1224" y="434"/>
                  </a:lnTo>
                  <a:lnTo>
                    <a:pt x="1222" y="434"/>
                  </a:lnTo>
                  <a:lnTo>
                    <a:pt x="1220" y="434"/>
                  </a:lnTo>
                  <a:lnTo>
                    <a:pt x="1222" y="434"/>
                  </a:lnTo>
                  <a:lnTo>
                    <a:pt x="1220" y="434"/>
                  </a:lnTo>
                  <a:lnTo>
                    <a:pt x="1222" y="434"/>
                  </a:lnTo>
                  <a:lnTo>
                    <a:pt x="1220" y="434"/>
                  </a:lnTo>
                  <a:lnTo>
                    <a:pt x="1218" y="434"/>
                  </a:lnTo>
                  <a:lnTo>
                    <a:pt x="1218" y="436"/>
                  </a:lnTo>
                  <a:lnTo>
                    <a:pt x="1218" y="434"/>
                  </a:lnTo>
                  <a:lnTo>
                    <a:pt x="1216" y="436"/>
                  </a:lnTo>
                  <a:lnTo>
                    <a:pt x="1216" y="434"/>
                  </a:lnTo>
                  <a:lnTo>
                    <a:pt x="1218" y="434"/>
                  </a:lnTo>
                  <a:lnTo>
                    <a:pt x="1220" y="434"/>
                  </a:lnTo>
                  <a:lnTo>
                    <a:pt x="1218" y="434"/>
                  </a:lnTo>
                  <a:lnTo>
                    <a:pt x="1220" y="434"/>
                  </a:lnTo>
                  <a:lnTo>
                    <a:pt x="1220" y="432"/>
                  </a:lnTo>
                  <a:lnTo>
                    <a:pt x="1220" y="434"/>
                  </a:lnTo>
                  <a:lnTo>
                    <a:pt x="1218" y="434"/>
                  </a:lnTo>
                  <a:lnTo>
                    <a:pt x="1218" y="432"/>
                  </a:lnTo>
                  <a:lnTo>
                    <a:pt x="1220" y="432"/>
                  </a:lnTo>
                  <a:lnTo>
                    <a:pt x="1218" y="432"/>
                  </a:lnTo>
                  <a:lnTo>
                    <a:pt x="1220" y="432"/>
                  </a:lnTo>
                  <a:lnTo>
                    <a:pt x="1222" y="434"/>
                  </a:lnTo>
                  <a:lnTo>
                    <a:pt x="1222" y="432"/>
                  </a:lnTo>
                  <a:lnTo>
                    <a:pt x="1220" y="432"/>
                  </a:lnTo>
                  <a:lnTo>
                    <a:pt x="1222" y="430"/>
                  </a:lnTo>
                  <a:lnTo>
                    <a:pt x="1224" y="428"/>
                  </a:lnTo>
                  <a:lnTo>
                    <a:pt x="1226" y="426"/>
                  </a:lnTo>
                  <a:lnTo>
                    <a:pt x="1227" y="424"/>
                  </a:lnTo>
                  <a:lnTo>
                    <a:pt x="1226" y="424"/>
                  </a:lnTo>
                  <a:lnTo>
                    <a:pt x="1226" y="426"/>
                  </a:lnTo>
                  <a:lnTo>
                    <a:pt x="1224" y="426"/>
                  </a:lnTo>
                  <a:lnTo>
                    <a:pt x="1224" y="428"/>
                  </a:lnTo>
                  <a:lnTo>
                    <a:pt x="1222" y="428"/>
                  </a:lnTo>
                  <a:lnTo>
                    <a:pt x="1222" y="430"/>
                  </a:lnTo>
                  <a:lnTo>
                    <a:pt x="1220" y="430"/>
                  </a:lnTo>
                  <a:lnTo>
                    <a:pt x="1218" y="430"/>
                  </a:lnTo>
                  <a:lnTo>
                    <a:pt x="1218" y="432"/>
                  </a:lnTo>
                  <a:lnTo>
                    <a:pt x="1218" y="430"/>
                  </a:lnTo>
                  <a:lnTo>
                    <a:pt x="1216" y="430"/>
                  </a:lnTo>
                  <a:lnTo>
                    <a:pt x="1218" y="430"/>
                  </a:lnTo>
                  <a:lnTo>
                    <a:pt x="1218" y="432"/>
                  </a:lnTo>
                  <a:lnTo>
                    <a:pt x="1216" y="432"/>
                  </a:lnTo>
                  <a:lnTo>
                    <a:pt x="1216" y="434"/>
                  </a:lnTo>
                  <a:lnTo>
                    <a:pt x="1214" y="434"/>
                  </a:lnTo>
                  <a:lnTo>
                    <a:pt x="1214" y="436"/>
                  </a:lnTo>
                  <a:lnTo>
                    <a:pt x="1212" y="436"/>
                  </a:lnTo>
                  <a:lnTo>
                    <a:pt x="1212" y="434"/>
                  </a:lnTo>
                  <a:lnTo>
                    <a:pt x="1214" y="434"/>
                  </a:lnTo>
                  <a:lnTo>
                    <a:pt x="1214" y="432"/>
                  </a:lnTo>
                  <a:lnTo>
                    <a:pt x="1214" y="434"/>
                  </a:lnTo>
                  <a:lnTo>
                    <a:pt x="1212" y="434"/>
                  </a:lnTo>
                  <a:lnTo>
                    <a:pt x="1210" y="434"/>
                  </a:lnTo>
                  <a:lnTo>
                    <a:pt x="1212" y="432"/>
                  </a:lnTo>
                  <a:lnTo>
                    <a:pt x="1210" y="432"/>
                  </a:lnTo>
                  <a:lnTo>
                    <a:pt x="1212" y="432"/>
                  </a:lnTo>
                  <a:lnTo>
                    <a:pt x="1214" y="430"/>
                  </a:lnTo>
                  <a:lnTo>
                    <a:pt x="1212" y="430"/>
                  </a:lnTo>
                  <a:lnTo>
                    <a:pt x="1210" y="430"/>
                  </a:lnTo>
                  <a:lnTo>
                    <a:pt x="1210" y="432"/>
                  </a:lnTo>
                  <a:lnTo>
                    <a:pt x="1208" y="432"/>
                  </a:lnTo>
                  <a:lnTo>
                    <a:pt x="1206" y="432"/>
                  </a:lnTo>
                  <a:lnTo>
                    <a:pt x="1208" y="432"/>
                  </a:lnTo>
                  <a:lnTo>
                    <a:pt x="1208" y="434"/>
                  </a:lnTo>
                  <a:lnTo>
                    <a:pt x="1210" y="434"/>
                  </a:lnTo>
                  <a:lnTo>
                    <a:pt x="1208" y="434"/>
                  </a:lnTo>
                  <a:lnTo>
                    <a:pt x="1206" y="434"/>
                  </a:lnTo>
                  <a:lnTo>
                    <a:pt x="1206" y="436"/>
                  </a:lnTo>
                  <a:lnTo>
                    <a:pt x="1208" y="436"/>
                  </a:lnTo>
                  <a:lnTo>
                    <a:pt x="1206" y="436"/>
                  </a:lnTo>
                  <a:lnTo>
                    <a:pt x="1204" y="436"/>
                  </a:lnTo>
                  <a:lnTo>
                    <a:pt x="1202" y="436"/>
                  </a:lnTo>
                  <a:lnTo>
                    <a:pt x="1202" y="438"/>
                  </a:lnTo>
                  <a:lnTo>
                    <a:pt x="1201" y="438"/>
                  </a:lnTo>
                  <a:lnTo>
                    <a:pt x="1199" y="438"/>
                  </a:lnTo>
                  <a:lnTo>
                    <a:pt x="1197" y="440"/>
                  </a:lnTo>
                  <a:lnTo>
                    <a:pt x="1199" y="440"/>
                  </a:lnTo>
                  <a:lnTo>
                    <a:pt x="1197" y="440"/>
                  </a:lnTo>
                  <a:lnTo>
                    <a:pt x="1195" y="440"/>
                  </a:lnTo>
                  <a:lnTo>
                    <a:pt x="1193" y="440"/>
                  </a:lnTo>
                  <a:lnTo>
                    <a:pt x="1195" y="440"/>
                  </a:lnTo>
                  <a:lnTo>
                    <a:pt x="1193" y="440"/>
                  </a:lnTo>
                  <a:lnTo>
                    <a:pt x="1193" y="442"/>
                  </a:lnTo>
                  <a:lnTo>
                    <a:pt x="1195" y="440"/>
                  </a:lnTo>
                  <a:lnTo>
                    <a:pt x="1195" y="442"/>
                  </a:lnTo>
                  <a:lnTo>
                    <a:pt x="1193" y="442"/>
                  </a:lnTo>
                  <a:lnTo>
                    <a:pt x="1193" y="444"/>
                  </a:lnTo>
                  <a:lnTo>
                    <a:pt x="1191" y="444"/>
                  </a:lnTo>
                  <a:lnTo>
                    <a:pt x="1189" y="444"/>
                  </a:lnTo>
                  <a:lnTo>
                    <a:pt x="1191" y="444"/>
                  </a:lnTo>
                  <a:lnTo>
                    <a:pt x="1189" y="444"/>
                  </a:lnTo>
                  <a:lnTo>
                    <a:pt x="1189" y="442"/>
                  </a:lnTo>
                  <a:lnTo>
                    <a:pt x="1191" y="442"/>
                  </a:lnTo>
                  <a:lnTo>
                    <a:pt x="1189" y="442"/>
                  </a:lnTo>
                  <a:lnTo>
                    <a:pt x="1189" y="440"/>
                  </a:lnTo>
                  <a:lnTo>
                    <a:pt x="1191" y="440"/>
                  </a:lnTo>
                  <a:lnTo>
                    <a:pt x="1189" y="440"/>
                  </a:lnTo>
                  <a:lnTo>
                    <a:pt x="1189" y="442"/>
                  </a:lnTo>
                  <a:lnTo>
                    <a:pt x="1187" y="442"/>
                  </a:lnTo>
                  <a:lnTo>
                    <a:pt x="1185" y="442"/>
                  </a:lnTo>
                  <a:lnTo>
                    <a:pt x="1183" y="442"/>
                  </a:lnTo>
                  <a:lnTo>
                    <a:pt x="1183" y="440"/>
                  </a:lnTo>
                  <a:lnTo>
                    <a:pt x="1181" y="442"/>
                  </a:lnTo>
                  <a:lnTo>
                    <a:pt x="1181" y="440"/>
                  </a:lnTo>
                  <a:lnTo>
                    <a:pt x="1179" y="440"/>
                  </a:lnTo>
                  <a:lnTo>
                    <a:pt x="1179" y="442"/>
                  </a:lnTo>
                  <a:lnTo>
                    <a:pt x="1181" y="442"/>
                  </a:lnTo>
                  <a:lnTo>
                    <a:pt x="1183" y="442"/>
                  </a:lnTo>
                  <a:lnTo>
                    <a:pt x="1185" y="442"/>
                  </a:lnTo>
                  <a:lnTo>
                    <a:pt x="1187" y="442"/>
                  </a:lnTo>
                  <a:lnTo>
                    <a:pt x="1187" y="444"/>
                  </a:lnTo>
                  <a:lnTo>
                    <a:pt x="1185" y="444"/>
                  </a:lnTo>
                  <a:lnTo>
                    <a:pt x="1183" y="444"/>
                  </a:lnTo>
                  <a:lnTo>
                    <a:pt x="1181" y="444"/>
                  </a:lnTo>
                  <a:lnTo>
                    <a:pt x="1183" y="444"/>
                  </a:lnTo>
                  <a:lnTo>
                    <a:pt x="1181" y="444"/>
                  </a:lnTo>
                  <a:lnTo>
                    <a:pt x="1179" y="444"/>
                  </a:lnTo>
                  <a:lnTo>
                    <a:pt x="1178" y="444"/>
                  </a:lnTo>
                  <a:lnTo>
                    <a:pt x="1179" y="444"/>
                  </a:lnTo>
                  <a:lnTo>
                    <a:pt x="1178" y="444"/>
                  </a:lnTo>
                  <a:lnTo>
                    <a:pt x="1176" y="444"/>
                  </a:lnTo>
                  <a:lnTo>
                    <a:pt x="1176" y="442"/>
                  </a:lnTo>
                  <a:lnTo>
                    <a:pt x="1176" y="444"/>
                  </a:lnTo>
                  <a:lnTo>
                    <a:pt x="1176" y="442"/>
                  </a:lnTo>
                  <a:lnTo>
                    <a:pt x="1174" y="442"/>
                  </a:lnTo>
                  <a:lnTo>
                    <a:pt x="1174" y="444"/>
                  </a:lnTo>
                  <a:lnTo>
                    <a:pt x="1174" y="442"/>
                  </a:lnTo>
                  <a:lnTo>
                    <a:pt x="1174" y="444"/>
                  </a:lnTo>
                  <a:lnTo>
                    <a:pt x="1172" y="444"/>
                  </a:lnTo>
                  <a:lnTo>
                    <a:pt x="1170" y="444"/>
                  </a:lnTo>
                  <a:lnTo>
                    <a:pt x="1168" y="444"/>
                  </a:lnTo>
                  <a:lnTo>
                    <a:pt x="1170" y="444"/>
                  </a:lnTo>
                  <a:lnTo>
                    <a:pt x="1168" y="444"/>
                  </a:lnTo>
                  <a:lnTo>
                    <a:pt x="1170" y="444"/>
                  </a:lnTo>
                  <a:lnTo>
                    <a:pt x="1172" y="444"/>
                  </a:lnTo>
                  <a:lnTo>
                    <a:pt x="1170" y="444"/>
                  </a:lnTo>
                  <a:lnTo>
                    <a:pt x="1170" y="445"/>
                  </a:lnTo>
                  <a:lnTo>
                    <a:pt x="1170" y="444"/>
                  </a:lnTo>
                  <a:lnTo>
                    <a:pt x="1168" y="444"/>
                  </a:lnTo>
                  <a:lnTo>
                    <a:pt x="1168" y="445"/>
                  </a:lnTo>
                  <a:lnTo>
                    <a:pt x="1166" y="445"/>
                  </a:lnTo>
                  <a:lnTo>
                    <a:pt x="1164" y="445"/>
                  </a:lnTo>
                  <a:lnTo>
                    <a:pt x="1166" y="445"/>
                  </a:lnTo>
                  <a:lnTo>
                    <a:pt x="1168" y="445"/>
                  </a:lnTo>
                  <a:lnTo>
                    <a:pt x="1166" y="445"/>
                  </a:lnTo>
                  <a:lnTo>
                    <a:pt x="1164" y="445"/>
                  </a:lnTo>
                  <a:lnTo>
                    <a:pt x="1162" y="445"/>
                  </a:lnTo>
                  <a:lnTo>
                    <a:pt x="1160" y="445"/>
                  </a:lnTo>
                  <a:lnTo>
                    <a:pt x="1160" y="444"/>
                  </a:lnTo>
                  <a:lnTo>
                    <a:pt x="1162" y="444"/>
                  </a:lnTo>
                  <a:lnTo>
                    <a:pt x="1160" y="444"/>
                  </a:lnTo>
                  <a:lnTo>
                    <a:pt x="1158" y="444"/>
                  </a:lnTo>
                  <a:lnTo>
                    <a:pt x="1156" y="444"/>
                  </a:lnTo>
                  <a:lnTo>
                    <a:pt x="1154" y="444"/>
                  </a:lnTo>
                  <a:lnTo>
                    <a:pt x="1156" y="444"/>
                  </a:lnTo>
                  <a:lnTo>
                    <a:pt x="1158" y="444"/>
                  </a:lnTo>
                  <a:lnTo>
                    <a:pt x="1156" y="444"/>
                  </a:lnTo>
                  <a:lnTo>
                    <a:pt x="1156" y="442"/>
                  </a:lnTo>
                  <a:lnTo>
                    <a:pt x="1156" y="444"/>
                  </a:lnTo>
                  <a:lnTo>
                    <a:pt x="1156" y="442"/>
                  </a:lnTo>
                  <a:lnTo>
                    <a:pt x="1154" y="442"/>
                  </a:lnTo>
                  <a:lnTo>
                    <a:pt x="1153" y="444"/>
                  </a:lnTo>
                  <a:lnTo>
                    <a:pt x="1153" y="442"/>
                  </a:lnTo>
                  <a:lnTo>
                    <a:pt x="1153" y="440"/>
                  </a:lnTo>
                  <a:lnTo>
                    <a:pt x="1154" y="440"/>
                  </a:lnTo>
                  <a:lnTo>
                    <a:pt x="1156" y="440"/>
                  </a:lnTo>
                  <a:lnTo>
                    <a:pt x="1156" y="438"/>
                  </a:lnTo>
                  <a:lnTo>
                    <a:pt x="1158" y="438"/>
                  </a:lnTo>
                  <a:lnTo>
                    <a:pt x="1160" y="440"/>
                  </a:lnTo>
                  <a:lnTo>
                    <a:pt x="1162" y="440"/>
                  </a:lnTo>
                  <a:lnTo>
                    <a:pt x="1160" y="440"/>
                  </a:lnTo>
                  <a:lnTo>
                    <a:pt x="1160" y="438"/>
                  </a:lnTo>
                  <a:lnTo>
                    <a:pt x="1158" y="438"/>
                  </a:lnTo>
                  <a:lnTo>
                    <a:pt x="1158" y="436"/>
                  </a:lnTo>
                  <a:lnTo>
                    <a:pt x="1160" y="436"/>
                  </a:lnTo>
                  <a:lnTo>
                    <a:pt x="1162" y="436"/>
                  </a:lnTo>
                  <a:lnTo>
                    <a:pt x="1164" y="436"/>
                  </a:lnTo>
                  <a:lnTo>
                    <a:pt x="1166" y="436"/>
                  </a:lnTo>
                  <a:lnTo>
                    <a:pt x="1166" y="438"/>
                  </a:lnTo>
                  <a:lnTo>
                    <a:pt x="1166" y="436"/>
                  </a:lnTo>
                  <a:lnTo>
                    <a:pt x="1166" y="434"/>
                  </a:lnTo>
                  <a:lnTo>
                    <a:pt x="1168" y="434"/>
                  </a:lnTo>
                  <a:lnTo>
                    <a:pt x="1170" y="434"/>
                  </a:lnTo>
                  <a:lnTo>
                    <a:pt x="1172" y="434"/>
                  </a:lnTo>
                  <a:lnTo>
                    <a:pt x="1170" y="434"/>
                  </a:lnTo>
                  <a:lnTo>
                    <a:pt x="1172" y="434"/>
                  </a:lnTo>
                  <a:lnTo>
                    <a:pt x="1174" y="434"/>
                  </a:lnTo>
                  <a:lnTo>
                    <a:pt x="1172" y="436"/>
                  </a:lnTo>
                  <a:lnTo>
                    <a:pt x="1174" y="436"/>
                  </a:lnTo>
                  <a:lnTo>
                    <a:pt x="1174" y="434"/>
                  </a:lnTo>
                  <a:lnTo>
                    <a:pt x="1172" y="434"/>
                  </a:lnTo>
                  <a:lnTo>
                    <a:pt x="1174" y="434"/>
                  </a:lnTo>
                  <a:lnTo>
                    <a:pt x="1176" y="434"/>
                  </a:lnTo>
                  <a:lnTo>
                    <a:pt x="1178" y="436"/>
                  </a:lnTo>
                  <a:lnTo>
                    <a:pt x="1176" y="436"/>
                  </a:lnTo>
                  <a:lnTo>
                    <a:pt x="1178" y="436"/>
                  </a:lnTo>
                  <a:lnTo>
                    <a:pt x="1179" y="436"/>
                  </a:lnTo>
                  <a:lnTo>
                    <a:pt x="1181" y="436"/>
                  </a:lnTo>
                  <a:lnTo>
                    <a:pt x="1179" y="436"/>
                  </a:lnTo>
                  <a:lnTo>
                    <a:pt x="1178" y="436"/>
                  </a:lnTo>
                  <a:lnTo>
                    <a:pt x="1178" y="434"/>
                  </a:lnTo>
                  <a:lnTo>
                    <a:pt x="1176" y="434"/>
                  </a:lnTo>
                  <a:lnTo>
                    <a:pt x="1178" y="434"/>
                  </a:lnTo>
                  <a:lnTo>
                    <a:pt x="1179" y="434"/>
                  </a:lnTo>
                  <a:lnTo>
                    <a:pt x="1179" y="436"/>
                  </a:lnTo>
                  <a:lnTo>
                    <a:pt x="1179" y="434"/>
                  </a:lnTo>
                  <a:lnTo>
                    <a:pt x="1179" y="432"/>
                  </a:lnTo>
                  <a:lnTo>
                    <a:pt x="1178" y="434"/>
                  </a:lnTo>
                  <a:lnTo>
                    <a:pt x="1178" y="432"/>
                  </a:lnTo>
                  <a:lnTo>
                    <a:pt x="1178" y="434"/>
                  </a:lnTo>
                  <a:lnTo>
                    <a:pt x="1176" y="434"/>
                  </a:lnTo>
                  <a:lnTo>
                    <a:pt x="1176" y="432"/>
                  </a:lnTo>
                  <a:lnTo>
                    <a:pt x="1178" y="432"/>
                  </a:lnTo>
                  <a:lnTo>
                    <a:pt x="1179" y="432"/>
                  </a:lnTo>
                  <a:lnTo>
                    <a:pt x="1178" y="432"/>
                  </a:lnTo>
                  <a:lnTo>
                    <a:pt x="1179" y="432"/>
                  </a:lnTo>
                  <a:lnTo>
                    <a:pt x="1181" y="432"/>
                  </a:lnTo>
                  <a:lnTo>
                    <a:pt x="1181" y="430"/>
                  </a:lnTo>
                  <a:lnTo>
                    <a:pt x="1181" y="432"/>
                  </a:lnTo>
                  <a:lnTo>
                    <a:pt x="1179" y="432"/>
                  </a:lnTo>
                  <a:lnTo>
                    <a:pt x="1181" y="432"/>
                  </a:lnTo>
                  <a:lnTo>
                    <a:pt x="1183" y="432"/>
                  </a:lnTo>
                  <a:lnTo>
                    <a:pt x="1185" y="432"/>
                  </a:lnTo>
                  <a:lnTo>
                    <a:pt x="1183" y="430"/>
                  </a:lnTo>
                  <a:lnTo>
                    <a:pt x="1185" y="430"/>
                  </a:lnTo>
                  <a:lnTo>
                    <a:pt x="1183" y="430"/>
                  </a:lnTo>
                  <a:lnTo>
                    <a:pt x="1185" y="430"/>
                  </a:lnTo>
                  <a:lnTo>
                    <a:pt x="1183" y="430"/>
                  </a:lnTo>
                  <a:lnTo>
                    <a:pt x="1185" y="430"/>
                  </a:lnTo>
                  <a:lnTo>
                    <a:pt x="1187" y="430"/>
                  </a:lnTo>
                  <a:lnTo>
                    <a:pt x="1187" y="432"/>
                  </a:lnTo>
                  <a:lnTo>
                    <a:pt x="1187" y="430"/>
                  </a:lnTo>
                  <a:lnTo>
                    <a:pt x="1189" y="430"/>
                  </a:lnTo>
                  <a:lnTo>
                    <a:pt x="1187" y="430"/>
                  </a:lnTo>
                  <a:lnTo>
                    <a:pt x="1187" y="428"/>
                  </a:lnTo>
                  <a:lnTo>
                    <a:pt x="1187" y="430"/>
                  </a:lnTo>
                  <a:lnTo>
                    <a:pt x="1187" y="428"/>
                  </a:lnTo>
                  <a:lnTo>
                    <a:pt x="1189" y="428"/>
                  </a:lnTo>
                  <a:lnTo>
                    <a:pt x="1191" y="428"/>
                  </a:lnTo>
                  <a:lnTo>
                    <a:pt x="1191" y="426"/>
                  </a:lnTo>
                  <a:lnTo>
                    <a:pt x="1193" y="426"/>
                  </a:lnTo>
                  <a:lnTo>
                    <a:pt x="1195" y="426"/>
                  </a:lnTo>
                  <a:lnTo>
                    <a:pt x="1195" y="424"/>
                  </a:lnTo>
                  <a:lnTo>
                    <a:pt x="1195" y="426"/>
                  </a:lnTo>
                  <a:lnTo>
                    <a:pt x="1197" y="426"/>
                  </a:lnTo>
                  <a:lnTo>
                    <a:pt x="1197" y="424"/>
                  </a:lnTo>
                  <a:lnTo>
                    <a:pt x="1195" y="426"/>
                  </a:lnTo>
                  <a:lnTo>
                    <a:pt x="1195" y="424"/>
                  </a:lnTo>
                  <a:lnTo>
                    <a:pt x="1197" y="424"/>
                  </a:lnTo>
                  <a:lnTo>
                    <a:pt x="1199" y="424"/>
                  </a:lnTo>
                  <a:lnTo>
                    <a:pt x="1199" y="422"/>
                  </a:lnTo>
                  <a:lnTo>
                    <a:pt x="1201" y="422"/>
                  </a:lnTo>
                  <a:lnTo>
                    <a:pt x="1199" y="422"/>
                  </a:lnTo>
                  <a:lnTo>
                    <a:pt x="1197" y="422"/>
                  </a:lnTo>
                  <a:lnTo>
                    <a:pt x="1199" y="422"/>
                  </a:lnTo>
                  <a:lnTo>
                    <a:pt x="1197" y="422"/>
                  </a:lnTo>
                  <a:lnTo>
                    <a:pt x="1195" y="422"/>
                  </a:lnTo>
                  <a:lnTo>
                    <a:pt x="1193" y="422"/>
                  </a:lnTo>
                  <a:lnTo>
                    <a:pt x="1193" y="424"/>
                  </a:lnTo>
                  <a:lnTo>
                    <a:pt x="1191" y="424"/>
                  </a:lnTo>
                  <a:lnTo>
                    <a:pt x="1189" y="424"/>
                  </a:lnTo>
                  <a:lnTo>
                    <a:pt x="1187" y="426"/>
                  </a:lnTo>
                  <a:lnTo>
                    <a:pt x="1185" y="426"/>
                  </a:lnTo>
                  <a:lnTo>
                    <a:pt x="1183" y="426"/>
                  </a:lnTo>
                  <a:lnTo>
                    <a:pt x="1181" y="426"/>
                  </a:lnTo>
                  <a:lnTo>
                    <a:pt x="1179" y="426"/>
                  </a:lnTo>
                  <a:lnTo>
                    <a:pt x="1179" y="428"/>
                  </a:lnTo>
                  <a:lnTo>
                    <a:pt x="1178" y="428"/>
                  </a:lnTo>
                  <a:lnTo>
                    <a:pt x="1176" y="428"/>
                  </a:lnTo>
                  <a:lnTo>
                    <a:pt x="1178" y="428"/>
                  </a:lnTo>
                  <a:lnTo>
                    <a:pt x="1179" y="430"/>
                  </a:lnTo>
                  <a:lnTo>
                    <a:pt x="1178" y="430"/>
                  </a:lnTo>
                  <a:lnTo>
                    <a:pt x="1178" y="428"/>
                  </a:lnTo>
                  <a:lnTo>
                    <a:pt x="1176" y="428"/>
                  </a:lnTo>
                  <a:lnTo>
                    <a:pt x="1174" y="428"/>
                  </a:lnTo>
                  <a:lnTo>
                    <a:pt x="1172" y="428"/>
                  </a:lnTo>
                  <a:lnTo>
                    <a:pt x="1170" y="428"/>
                  </a:lnTo>
                  <a:lnTo>
                    <a:pt x="1168" y="428"/>
                  </a:lnTo>
                  <a:lnTo>
                    <a:pt x="1168" y="426"/>
                  </a:lnTo>
                  <a:lnTo>
                    <a:pt x="1166" y="426"/>
                  </a:lnTo>
                  <a:lnTo>
                    <a:pt x="1164" y="426"/>
                  </a:lnTo>
                  <a:lnTo>
                    <a:pt x="1164" y="424"/>
                  </a:lnTo>
                  <a:lnTo>
                    <a:pt x="1164" y="422"/>
                  </a:lnTo>
                  <a:lnTo>
                    <a:pt x="1164" y="424"/>
                  </a:lnTo>
                  <a:lnTo>
                    <a:pt x="1164" y="422"/>
                  </a:lnTo>
                  <a:lnTo>
                    <a:pt x="1166" y="422"/>
                  </a:lnTo>
                  <a:lnTo>
                    <a:pt x="1166" y="421"/>
                  </a:lnTo>
                  <a:lnTo>
                    <a:pt x="1168" y="421"/>
                  </a:lnTo>
                  <a:lnTo>
                    <a:pt x="1168" y="419"/>
                  </a:lnTo>
                  <a:lnTo>
                    <a:pt x="1170" y="419"/>
                  </a:lnTo>
                  <a:lnTo>
                    <a:pt x="1172" y="419"/>
                  </a:lnTo>
                  <a:lnTo>
                    <a:pt x="1172" y="417"/>
                  </a:lnTo>
                  <a:lnTo>
                    <a:pt x="1174" y="415"/>
                  </a:lnTo>
                  <a:lnTo>
                    <a:pt x="1176" y="413"/>
                  </a:lnTo>
                  <a:lnTo>
                    <a:pt x="1178" y="413"/>
                  </a:lnTo>
                  <a:lnTo>
                    <a:pt x="1178" y="411"/>
                  </a:lnTo>
                  <a:lnTo>
                    <a:pt x="1179" y="411"/>
                  </a:lnTo>
                  <a:lnTo>
                    <a:pt x="1181" y="411"/>
                  </a:lnTo>
                  <a:lnTo>
                    <a:pt x="1183" y="409"/>
                  </a:lnTo>
                  <a:lnTo>
                    <a:pt x="1185" y="409"/>
                  </a:lnTo>
                  <a:lnTo>
                    <a:pt x="1187" y="407"/>
                  </a:lnTo>
                  <a:lnTo>
                    <a:pt x="1189" y="407"/>
                  </a:lnTo>
                  <a:lnTo>
                    <a:pt x="1189" y="405"/>
                  </a:lnTo>
                  <a:lnTo>
                    <a:pt x="1191" y="405"/>
                  </a:lnTo>
                  <a:lnTo>
                    <a:pt x="1191" y="403"/>
                  </a:lnTo>
                  <a:lnTo>
                    <a:pt x="1191" y="401"/>
                  </a:lnTo>
                  <a:lnTo>
                    <a:pt x="1193" y="401"/>
                  </a:lnTo>
                  <a:lnTo>
                    <a:pt x="1195" y="401"/>
                  </a:lnTo>
                  <a:lnTo>
                    <a:pt x="1195" y="399"/>
                  </a:lnTo>
                  <a:lnTo>
                    <a:pt x="1197" y="399"/>
                  </a:lnTo>
                  <a:lnTo>
                    <a:pt x="1197" y="397"/>
                  </a:lnTo>
                  <a:lnTo>
                    <a:pt x="1197" y="396"/>
                  </a:lnTo>
                  <a:lnTo>
                    <a:pt x="1199" y="396"/>
                  </a:lnTo>
                  <a:lnTo>
                    <a:pt x="1197" y="396"/>
                  </a:lnTo>
                  <a:lnTo>
                    <a:pt x="1197" y="394"/>
                  </a:lnTo>
                  <a:lnTo>
                    <a:pt x="1195" y="394"/>
                  </a:lnTo>
                  <a:lnTo>
                    <a:pt x="1197" y="394"/>
                  </a:lnTo>
                  <a:lnTo>
                    <a:pt x="1195" y="394"/>
                  </a:lnTo>
                  <a:lnTo>
                    <a:pt x="1197" y="394"/>
                  </a:lnTo>
                  <a:lnTo>
                    <a:pt x="1197" y="392"/>
                  </a:lnTo>
                  <a:lnTo>
                    <a:pt x="1195" y="392"/>
                  </a:lnTo>
                  <a:lnTo>
                    <a:pt x="1195" y="390"/>
                  </a:lnTo>
                  <a:lnTo>
                    <a:pt x="1195" y="388"/>
                  </a:lnTo>
                  <a:lnTo>
                    <a:pt x="1197" y="388"/>
                  </a:lnTo>
                  <a:lnTo>
                    <a:pt x="1199" y="388"/>
                  </a:lnTo>
                  <a:lnTo>
                    <a:pt x="1201" y="388"/>
                  </a:lnTo>
                  <a:lnTo>
                    <a:pt x="1202" y="388"/>
                  </a:lnTo>
                  <a:lnTo>
                    <a:pt x="1202" y="386"/>
                  </a:lnTo>
                  <a:lnTo>
                    <a:pt x="1204" y="386"/>
                  </a:lnTo>
                  <a:lnTo>
                    <a:pt x="1206" y="386"/>
                  </a:lnTo>
                  <a:lnTo>
                    <a:pt x="1208" y="386"/>
                  </a:lnTo>
                  <a:lnTo>
                    <a:pt x="1210" y="386"/>
                  </a:lnTo>
                  <a:lnTo>
                    <a:pt x="1212" y="386"/>
                  </a:lnTo>
                  <a:lnTo>
                    <a:pt x="1214" y="386"/>
                  </a:lnTo>
                  <a:lnTo>
                    <a:pt x="1214" y="384"/>
                  </a:lnTo>
                  <a:lnTo>
                    <a:pt x="1216" y="384"/>
                  </a:lnTo>
                  <a:lnTo>
                    <a:pt x="1218" y="384"/>
                  </a:lnTo>
                  <a:lnTo>
                    <a:pt x="1220" y="384"/>
                  </a:lnTo>
                  <a:lnTo>
                    <a:pt x="1220" y="382"/>
                  </a:lnTo>
                  <a:lnTo>
                    <a:pt x="1222" y="382"/>
                  </a:lnTo>
                  <a:lnTo>
                    <a:pt x="1224" y="382"/>
                  </a:lnTo>
                  <a:lnTo>
                    <a:pt x="1226" y="380"/>
                  </a:lnTo>
                  <a:lnTo>
                    <a:pt x="1227" y="380"/>
                  </a:lnTo>
                  <a:lnTo>
                    <a:pt x="1229" y="380"/>
                  </a:lnTo>
                  <a:lnTo>
                    <a:pt x="1231" y="380"/>
                  </a:lnTo>
                  <a:lnTo>
                    <a:pt x="1231" y="378"/>
                  </a:lnTo>
                  <a:lnTo>
                    <a:pt x="1233" y="378"/>
                  </a:lnTo>
                  <a:lnTo>
                    <a:pt x="1235" y="378"/>
                  </a:lnTo>
                  <a:lnTo>
                    <a:pt x="1237" y="378"/>
                  </a:lnTo>
                  <a:lnTo>
                    <a:pt x="1239" y="378"/>
                  </a:lnTo>
                  <a:lnTo>
                    <a:pt x="1241" y="378"/>
                  </a:lnTo>
                  <a:lnTo>
                    <a:pt x="1241" y="380"/>
                  </a:lnTo>
                  <a:lnTo>
                    <a:pt x="1243" y="380"/>
                  </a:lnTo>
                  <a:lnTo>
                    <a:pt x="1243" y="382"/>
                  </a:lnTo>
                  <a:lnTo>
                    <a:pt x="1245" y="382"/>
                  </a:lnTo>
                  <a:lnTo>
                    <a:pt x="1247" y="382"/>
                  </a:lnTo>
                  <a:lnTo>
                    <a:pt x="1249" y="382"/>
                  </a:lnTo>
                  <a:lnTo>
                    <a:pt x="1250" y="382"/>
                  </a:lnTo>
                  <a:lnTo>
                    <a:pt x="1252" y="382"/>
                  </a:lnTo>
                  <a:lnTo>
                    <a:pt x="1254" y="382"/>
                  </a:lnTo>
                  <a:lnTo>
                    <a:pt x="1254" y="380"/>
                  </a:lnTo>
                  <a:lnTo>
                    <a:pt x="1256" y="380"/>
                  </a:lnTo>
                  <a:lnTo>
                    <a:pt x="1258" y="380"/>
                  </a:lnTo>
                  <a:lnTo>
                    <a:pt x="1260" y="380"/>
                  </a:lnTo>
                  <a:lnTo>
                    <a:pt x="1262" y="380"/>
                  </a:lnTo>
                  <a:lnTo>
                    <a:pt x="1264" y="380"/>
                  </a:lnTo>
                  <a:lnTo>
                    <a:pt x="1264" y="382"/>
                  </a:lnTo>
                  <a:lnTo>
                    <a:pt x="1266" y="382"/>
                  </a:lnTo>
                  <a:lnTo>
                    <a:pt x="1268" y="382"/>
                  </a:lnTo>
                  <a:lnTo>
                    <a:pt x="1268" y="380"/>
                  </a:lnTo>
                  <a:lnTo>
                    <a:pt x="1268" y="382"/>
                  </a:lnTo>
                  <a:lnTo>
                    <a:pt x="1270" y="382"/>
                  </a:lnTo>
                  <a:lnTo>
                    <a:pt x="1272" y="382"/>
                  </a:lnTo>
                  <a:lnTo>
                    <a:pt x="1274" y="382"/>
                  </a:lnTo>
                  <a:lnTo>
                    <a:pt x="1275" y="382"/>
                  </a:lnTo>
                  <a:lnTo>
                    <a:pt x="1277" y="382"/>
                  </a:lnTo>
                  <a:lnTo>
                    <a:pt x="1279" y="382"/>
                  </a:lnTo>
                  <a:lnTo>
                    <a:pt x="1281" y="382"/>
                  </a:lnTo>
                  <a:lnTo>
                    <a:pt x="1283" y="382"/>
                  </a:lnTo>
                  <a:lnTo>
                    <a:pt x="1283" y="384"/>
                  </a:lnTo>
                  <a:lnTo>
                    <a:pt x="1285" y="384"/>
                  </a:lnTo>
                  <a:lnTo>
                    <a:pt x="1287" y="384"/>
                  </a:lnTo>
                  <a:lnTo>
                    <a:pt x="1289" y="384"/>
                  </a:lnTo>
                  <a:lnTo>
                    <a:pt x="1289" y="386"/>
                  </a:lnTo>
                  <a:lnTo>
                    <a:pt x="1289" y="384"/>
                  </a:lnTo>
                  <a:lnTo>
                    <a:pt x="1289" y="386"/>
                  </a:lnTo>
                  <a:lnTo>
                    <a:pt x="1289" y="384"/>
                  </a:lnTo>
                  <a:lnTo>
                    <a:pt x="1287" y="384"/>
                  </a:lnTo>
                  <a:lnTo>
                    <a:pt x="1287" y="382"/>
                  </a:lnTo>
                  <a:lnTo>
                    <a:pt x="1285" y="382"/>
                  </a:lnTo>
                  <a:lnTo>
                    <a:pt x="1283" y="382"/>
                  </a:lnTo>
                  <a:lnTo>
                    <a:pt x="1285" y="382"/>
                  </a:lnTo>
                  <a:lnTo>
                    <a:pt x="1283" y="382"/>
                  </a:lnTo>
                  <a:lnTo>
                    <a:pt x="1283" y="380"/>
                  </a:lnTo>
                  <a:lnTo>
                    <a:pt x="1281" y="380"/>
                  </a:lnTo>
                  <a:lnTo>
                    <a:pt x="1279" y="380"/>
                  </a:lnTo>
                  <a:lnTo>
                    <a:pt x="1279" y="382"/>
                  </a:lnTo>
                  <a:lnTo>
                    <a:pt x="1277" y="382"/>
                  </a:lnTo>
                  <a:lnTo>
                    <a:pt x="1275" y="382"/>
                  </a:lnTo>
                  <a:lnTo>
                    <a:pt x="1277" y="382"/>
                  </a:lnTo>
                  <a:lnTo>
                    <a:pt x="1275" y="382"/>
                  </a:lnTo>
                  <a:lnTo>
                    <a:pt x="1275" y="380"/>
                  </a:lnTo>
                  <a:lnTo>
                    <a:pt x="1274" y="380"/>
                  </a:lnTo>
                  <a:lnTo>
                    <a:pt x="1272" y="380"/>
                  </a:lnTo>
                  <a:lnTo>
                    <a:pt x="1270" y="380"/>
                  </a:lnTo>
                  <a:lnTo>
                    <a:pt x="1268" y="380"/>
                  </a:lnTo>
                  <a:lnTo>
                    <a:pt x="1268" y="378"/>
                  </a:lnTo>
                  <a:lnTo>
                    <a:pt x="1266" y="378"/>
                  </a:lnTo>
                  <a:lnTo>
                    <a:pt x="1264" y="378"/>
                  </a:lnTo>
                  <a:lnTo>
                    <a:pt x="1262" y="378"/>
                  </a:lnTo>
                  <a:lnTo>
                    <a:pt x="1262" y="376"/>
                  </a:lnTo>
                  <a:lnTo>
                    <a:pt x="1260" y="376"/>
                  </a:lnTo>
                  <a:lnTo>
                    <a:pt x="1258" y="376"/>
                  </a:lnTo>
                  <a:lnTo>
                    <a:pt x="1258" y="374"/>
                  </a:lnTo>
                  <a:lnTo>
                    <a:pt x="1256" y="374"/>
                  </a:lnTo>
                  <a:lnTo>
                    <a:pt x="1254" y="374"/>
                  </a:lnTo>
                  <a:lnTo>
                    <a:pt x="1252" y="374"/>
                  </a:lnTo>
                  <a:lnTo>
                    <a:pt x="1252" y="373"/>
                  </a:lnTo>
                  <a:lnTo>
                    <a:pt x="1254" y="373"/>
                  </a:lnTo>
                  <a:lnTo>
                    <a:pt x="1254" y="371"/>
                  </a:lnTo>
                  <a:lnTo>
                    <a:pt x="1256" y="371"/>
                  </a:lnTo>
                  <a:lnTo>
                    <a:pt x="1256" y="373"/>
                  </a:lnTo>
                  <a:lnTo>
                    <a:pt x="1256" y="371"/>
                  </a:lnTo>
                  <a:lnTo>
                    <a:pt x="1258" y="371"/>
                  </a:lnTo>
                  <a:lnTo>
                    <a:pt x="1260" y="371"/>
                  </a:lnTo>
                  <a:lnTo>
                    <a:pt x="1260" y="369"/>
                  </a:lnTo>
                  <a:lnTo>
                    <a:pt x="1262" y="369"/>
                  </a:lnTo>
                  <a:lnTo>
                    <a:pt x="1264" y="369"/>
                  </a:lnTo>
                  <a:lnTo>
                    <a:pt x="1264" y="367"/>
                  </a:lnTo>
                  <a:lnTo>
                    <a:pt x="1266" y="367"/>
                  </a:lnTo>
                  <a:lnTo>
                    <a:pt x="1268" y="367"/>
                  </a:lnTo>
                  <a:lnTo>
                    <a:pt x="1268" y="365"/>
                  </a:lnTo>
                  <a:lnTo>
                    <a:pt x="1270" y="365"/>
                  </a:lnTo>
                  <a:lnTo>
                    <a:pt x="1272" y="365"/>
                  </a:lnTo>
                  <a:lnTo>
                    <a:pt x="1274" y="365"/>
                  </a:lnTo>
                  <a:lnTo>
                    <a:pt x="1275" y="365"/>
                  </a:lnTo>
                  <a:lnTo>
                    <a:pt x="1275" y="363"/>
                  </a:lnTo>
                  <a:lnTo>
                    <a:pt x="1275" y="365"/>
                  </a:lnTo>
                  <a:lnTo>
                    <a:pt x="1275" y="363"/>
                  </a:lnTo>
                  <a:lnTo>
                    <a:pt x="1277" y="363"/>
                  </a:lnTo>
                  <a:lnTo>
                    <a:pt x="1279" y="363"/>
                  </a:lnTo>
                  <a:lnTo>
                    <a:pt x="1281" y="363"/>
                  </a:lnTo>
                  <a:lnTo>
                    <a:pt x="1281" y="361"/>
                  </a:lnTo>
                  <a:lnTo>
                    <a:pt x="1283" y="361"/>
                  </a:lnTo>
                  <a:lnTo>
                    <a:pt x="1285" y="361"/>
                  </a:lnTo>
                  <a:lnTo>
                    <a:pt x="1287" y="361"/>
                  </a:lnTo>
                  <a:lnTo>
                    <a:pt x="1289" y="361"/>
                  </a:lnTo>
                  <a:lnTo>
                    <a:pt x="1287" y="361"/>
                  </a:lnTo>
                  <a:lnTo>
                    <a:pt x="1289" y="361"/>
                  </a:lnTo>
                  <a:lnTo>
                    <a:pt x="1287" y="361"/>
                  </a:lnTo>
                  <a:lnTo>
                    <a:pt x="1289" y="361"/>
                  </a:lnTo>
                  <a:lnTo>
                    <a:pt x="1287" y="361"/>
                  </a:lnTo>
                  <a:lnTo>
                    <a:pt x="1285" y="361"/>
                  </a:lnTo>
                  <a:lnTo>
                    <a:pt x="1283" y="361"/>
                  </a:lnTo>
                  <a:lnTo>
                    <a:pt x="1281" y="361"/>
                  </a:lnTo>
                  <a:lnTo>
                    <a:pt x="1283" y="361"/>
                  </a:lnTo>
                  <a:lnTo>
                    <a:pt x="1285" y="359"/>
                  </a:lnTo>
                  <a:lnTo>
                    <a:pt x="1285" y="361"/>
                  </a:lnTo>
                  <a:lnTo>
                    <a:pt x="1285" y="359"/>
                  </a:lnTo>
                  <a:lnTo>
                    <a:pt x="1285" y="361"/>
                  </a:lnTo>
                  <a:lnTo>
                    <a:pt x="1285" y="359"/>
                  </a:lnTo>
                  <a:lnTo>
                    <a:pt x="1283" y="359"/>
                  </a:lnTo>
                  <a:lnTo>
                    <a:pt x="1283" y="361"/>
                  </a:lnTo>
                  <a:lnTo>
                    <a:pt x="1281" y="361"/>
                  </a:lnTo>
                  <a:lnTo>
                    <a:pt x="1279" y="361"/>
                  </a:lnTo>
                  <a:lnTo>
                    <a:pt x="1277" y="361"/>
                  </a:lnTo>
                  <a:lnTo>
                    <a:pt x="1275" y="361"/>
                  </a:lnTo>
                  <a:lnTo>
                    <a:pt x="1274" y="361"/>
                  </a:lnTo>
                  <a:lnTo>
                    <a:pt x="1272" y="361"/>
                  </a:lnTo>
                  <a:lnTo>
                    <a:pt x="1270" y="361"/>
                  </a:lnTo>
                  <a:lnTo>
                    <a:pt x="1270" y="363"/>
                  </a:lnTo>
                  <a:lnTo>
                    <a:pt x="1270" y="361"/>
                  </a:lnTo>
                  <a:lnTo>
                    <a:pt x="1270" y="363"/>
                  </a:lnTo>
                  <a:lnTo>
                    <a:pt x="1270" y="361"/>
                  </a:lnTo>
                  <a:lnTo>
                    <a:pt x="1270" y="363"/>
                  </a:lnTo>
                  <a:lnTo>
                    <a:pt x="1268" y="363"/>
                  </a:lnTo>
                  <a:lnTo>
                    <a:pt x="1266" y="363"/>
                  </a:lnTo>
                  <a:lnTo>
                    <a:pt x="1266" y="365"/>
                  </a:lnTo>
                  <a:lnTo>
                    <a:pt x="1264" y="365"/>
                  </a:lnTo>
                  <a:lnTo>
                    <a:pt x="1262" y="365"/>
                  </a:lnTo>
                  <a:lnTo>
                    <a:pt x="1262" y="367"/>
                  </a:lnTo>
                  <a:lnTo>
                    <a:pt x="1260" y="367"/>
                  </a:lnTo>
                  <a:lnTo>
                    <a:pt x="1260" y="369"/>
                  </a:lnTo>
                  <a:lnTo>
                    <a:pt x="1258" y="369"/>
                  </a:lnTo>
                  <a:lnTo>
                    <a:pt x="1258" y="371"/>
                  </a:lnTo>
                  <a:lnTo>
                    <a:pt x="1256" y="371"/>
                  </a:lnTo>
                  <a:lnTo>
                    <a:pt x="1254" y="371"/>
                  </a:lnTo>
                  <a:lnTo>
                    <a:pt x="1252" y="369"/>
                  </a:lnTo>
                  <a:lnTo>
                    <a:pt x="1250" y="369"/>
                  </a:lnTo>
                  <a:lnTo>
                    <a:pt x="1249" y="369"/>
                  </a:lnTo>
                  <a:lnTo>
                    <a:pt x="1247" y="369"/>
                  </a:lnTo>
                  <a:lnTo>
                    <a:pt x="1247" y="371"/>
                  </a:lnTo>
                  <a:lnTo>
                    <a:pt x="1245" y="371"/>
                  </a:lnTo>
                  <a:lnTo>
                    <a:pt x="1245" y="369"/>
                  </a:lnTo>
                  <a:lnTo>
                    <a:pt x="1243" y="371"/>
                  </a:lnTo>
                  <a:lnTo>
                    <a:pt x="1241" y="371"/>
                  </a:lnTo>
                  <a:lnTo>
                    <a:pt x="1239" y="371"/>
                  </a:lnTo>
                  <a:lnTo>
                    <a:pt x="1237" y="371"/>
                  </a:lnTo>
                  <a:lnTo>
                    <a:pt x="1237" y="369"/>
                  </a:lnTo>
                  <a:lnTo>
                    <a:pt x="1235" y="369"/>
                  </a:lnTo>
                  <a:lnTo>
                    <a:pt x="1235" y="367"/>
                  </a:lnTo>
                  <a:lnTo>
                    <a:pt x="1235" y="369"/>
                  </a:lnTo>
                  <a:lnTo>
                    <a:pt x="1235" y="367"/>
                  </a:lnTo>
                  <a:lnTo>
                    <a:pt x="1237" y="367"/>
                  </a:lnTo>
                  <a:lnTo>
                    <a:pt x="1237" y="365"/>
                  </a:lnTo>
                  <a:lnTo>
                    <a:pt x="1235" y="365"/>
                  </a:lnTo>
                  <a:lnTo>
                    <a:pt x="1235" y="367"/>
                  </a:lnTo>
                  <a:lnTo>
                    <a:pt x="1233" y="367"/>
                  </a:lnTo>
                  <a:lnTo>
                    <a:pt x="1235" y="367"/>
                  </a:lnTo>
                  <a:lnTo>
                    <a:pt x="1235" y="369"/>
                  </a:lnTo>
                  <a:lnTo>
                    <a:pt x="1233" y="369"/>
                  </a:lnTo>
                  <a:lnTo>
                    <a:pt x="1231" y="369"/>
                  </a:lnTo>
                  <a:lnTo>
                    <a:pt x="1231" y="367"/>
                  </a:lnTo>
                  <a:lnTo>
                    <a:pt x="1233" y="367"/>
                  </a:lnTo>
                  <a:lnTo>
                    <a:pt x="1231" y="367"/>
                  </a:lnTo>
                  <a:lnTo>
                    <a:pt x="1231" y="369"/>
                  </a:lnTo>
                  <a:lnTo>
                    <a:pt x="1229" y="369"/>
                  </a:lnTo>
                  <a:lnTo>
                    <a:pt x="1229" y="371"/>
                  </a:lnTo>
                  <a:lnTo>
                    <a:pt x="1227" y="371"/>
                  </a:lnTo>
                  <a:lnTo>
                    <a:pt x="1226" y="371"/>
                  </a:lnTo>
                  <a:lnTo>
                    <a:pt x="1224" y="371"/>
                  </a:lnTo>
                  <a:lnTo>
                    <a:pt x="1222" y="371"/>
                  </a:lnTo>
                  <a:lnTo>
                    <a:pt x="1220" y="371"/>
                  </a:lnTo>
                  <a:lnTo>
                    <a:pt x="1220" y="373"/>
                  </a:lnTo>
                  <a:lnTo>
                    <a:pt x="1218" y="373"/>
                  </a:lnTo>
                  <a:lnTo>
                    <a:pt x="1216" y="373"/>
                  </a:lnTo>
                  <a:lnTo>
                    <a:pt x="1214" y="373"/>
                  </a:lnTo>
                  <a:lnTo>
                    <a:pt x="1214" y="374"/>
                  </a:lnTo>
                  <a:lnTo>
                    <a:pt x="1212" y="374"/>
                  </a:lnTo>
                  <a:lnTo>
                    <a:pt x="1210" y="374"/>
                  </a:lnTo>
                  <a:lnTo>
                    <a:pt x="1210" y="376"/>
                  </a:lnTo>
                  <a:lnTo>
                    <a:pt x="1208" y="376"/>
                  </a:lnTo>
                  <a:lnTo>
                    <a:pt x="1206" y="376"/>
                  </a:lnTo>
                  <a:lnTo>
                    <a:pt x="1206" y="378"/>
                  </a:lnTo>
                  <a:lnTo>
                    <a:pt x="1204" y="378"/>
                  </a:lnTo>
                  <a:lnTo>
                    <a:pt x="1202" y="378"/>
                  </a:lnTo>
                  <a:lnTo>
                    <a:pt x="1201" y="378"/>
                  </a:lnTo>
                  <a:lnTo>
                    <a:pt x="1199" y="378"/>
                  </a:lnTo>
                  <a:lnTo>
                    <a:pt x="1197" y="378"/>
                  </a:lnTo>
                  <a:lnTo>
                    <a:pt x="1195" y="378"/>
                  </a:lnTo>
                  <a:lnTo>
                    <a:pt x="1193" y="378"/>
                  </a:lnTo>
                  <a:lnTo>
                    <a:pt x="1193" y="380"/>
                  </a:lnTo>
                  <a:lnTo>
                    <a:pt x="1191" y="380"/>
                  </a:lnTo>
                  <a:lnTo>
                    <a:pt x="1189" y="380"/>
                  </a:lnTo>
                  <a:lnTo>
                    <a:pt x="1189" y="382"/>
                  </a:lnTo>
                  <a:lnTo>
                    <a:pt x="1187" y="382"/>
                  </a:lnTo>
                  <a:lnTo>
                    <a:pt x="1185" y="382"/>
                  </a:lnTo>
                  <a:lnTo>
                    <a:pt x="1183" y="382"/>
                  </a:lnTo>
                  <a:lnTo>
                    <a:pt x="1183" y="384"/>
                  </a:lnTo>
                  <a:lnTo>
                    <a:pt x="1181" y="384"/>
                  </a:lnTo>
                  <a:lnTo>
                    <a:pt x="1181" y="386"/>
                  </a:lnTo>
                  <a:lnTo>
                    <a:pt x="1183" y="386"/>
                  </a:lnTo>
                  <a:lnTo>
                    <a:pt x="1183" y="388"/>
                  </a:lnTo>
                  <a:lnTo>
                    <a:pt x="1183" y="390"/>
                  </a:lnTo>
                  <a:lnTo>
                    <a:pt x="1181" y="390"/>
                  </a:lnTo>
                  <a:lnTo>
                    <a:pt x="1181" y="388"/>
                  </a:lnTo>
                  <a:lnTo>
                    <a:pt x="1179" y="388"/>
                  </a:lnTo>
                  <a:lnTo>
                    <a:pt x="1178" y="388"/>
                  </a:lnTo>
                  <a:lnTo>
                    <a:pt x="1176" y="388"/>
                  </a:lnTo>
                  <a:lnTo>
                    <a:pt x="1176" y="390"/>
                  </a:lnTo>
                  <a:lnTo>
                    <a:pt x="1174" y="390"/>
                  </a:lnTo>
                  <a:lnTo>
                    <a:pt x="1172" y="390"/>
                  </a:lnTo>
                  <a:lnTo>
                    <a:pt x="1170" y="392"/>
                  </a:lnTo>
                  <a:lnTo>
                    <a:pt x="1170" y="390"/>
                  </a:lnTo>
                  <a:lnTo>
                    <a:pt x="1170" y="392"/>
                  </a:lnTo>
                  <a:lnTo>
                    <a:pt x="1168" y="392"/>
                  </a:lnTo>
                  <a:lnTo>
                    <a:pt x="1168" y="394"/>
                  </a:lnTo>
                  <a:lnTo>
                    <a:pt x="1166" y="394"/>
                  </a:lnTo>
                  <a:lnTo>
                    <a:pt x="1164" y="394"/>
                  </a:lnTo>
                  <a:lnTo>
                    <a:pt x="1166" y="394"/>
                  </a:lnTo>
                  <a:lnTo>
                    <a:pt x="1164" y="394"/>
                  </a:lnTo>
                  <a:lnTo>
                    <a:pt x="1162" y="394"/>
                  </a:lnTo>
                  <a:lnTo>
                    <a:pt x="1162" y="396"/>
                  </a:lnTo>
                  <a:lnTo>
                    <a:pt x="1160" y="396"/>
                  </a:lnTo>
                  <a:lnTo>
                    <a:pt x="1158" y="396"/>
                  </a:lnTo>
                  <a:lnTo>
                    <a:pt x="1158" y="397"/>
                  </a:lnTo>
                  <a:lnTo>
                    <a:pt x="1156" y="397"/>
                  </a:lnTo>
                  <a:lnTo>
                    <a:pt x="1156" y="399"/>
                  </a:lnTo>
                  <a:lnTo>
                    <a:pt x="1158" y="401"/>
                  </a:lnTo>
                  <a:lnTo>
                    <a:pt x="1156" y="401"/>
                  </a:lnTo>
                  <a:lnTo>
                    <a:pt x="1154" y="401"/>
                  </a:lnTo>
                  <a:lnTo>
                    <a:pt x="1153" y="403"/>
                  </a:lnTo>
                  <a:lnTo>
                    <a:pt x="1151" y="403"/>
                  </a:lnTo>
                  <a:lnTo>
                    <a:pt x="1151" y="405"/>
                  </a:lnTo>
                  <a:lnTo>
                    <a:pt x="1149" y="405"/>
                  </a:lnTo>
                  <a:lnTo>
                    <a:pt x="1147" y="405"/>
                  </a:lnTo>
                  <a:lnTo>
                    <a:pt x="1145" y="405"/>
                  </a:lnTo>
                  <a:lnTo>
                    <a:pt x="1145" y="407"/>
                  </a:lnTo>
                  <a:lnTo>
                    <a:pt x="1143" y="407"/>
                  </a:lnTo>
                  <a:lnTo>
                    <a:pt x="1141" y="407"/>
                  </a:lnTo>
                  <a:lnTo>
                    <a:pt x="1139" y="407"/>
                  </a:lnTo>
                  <a:lnTo>
                    <a:pt x="1137" y="407"/>
                  </a:lnTo>
                  <a:lnTo>
                    <a:pt x="1135" y="407"/>
                  </a:lnTo>
                  <a:lnTo>
                    <a:pt x="1133" y="407"/>
                  </a:lnTo>
                  <a:lnTo>
                    <a:pt x="1133" y="405"/>
                  </a:lnTo>
                  <a:lnTo>
                    <a:pt x="1133" y="407"/>
                  </a:lnTo>
                  <a:lnTo>
                    <a:pt x="1133" y="405"/>
                  </a:lnTo>
                  <a:lnTo>
                    <a:pt x="1135" y="405"/>
                  </a:lnTo>
                  <a:lnTo>
                    <a:pt x="1135" y="407"/>
                  </a:lnTo>
                  <a:lnTo>
                    <a:pt x="1135" y="405"/>
                  </a:lnTo>
                  <a:lnTo>
                    <a:pt x="1133" y="405"/>
                  </a:lnTo>
                  <a:lnTo>
                    <a:pt x="1131" y="405"/>
                  </a:lnTo>
                  <a:lnTo>
                    <a:pt x="1131" y="407"/>
                  </a:lnTo>
                  <a:lnTo>
                    <a:pt x="1131" y="405"/>
                  </a:lnTo>
                  <a:lnTo>
                    <a:pt x="1130" y="403"/>
                  </a:lnTo>
                  <a:lnTo>
                    <a:pt x="1130" y="405"/>
                  </a:lnTo>
                  <a:lnTo>
                    <a:pt x="1128" y="405"/>
                  </a:lnTo>
                  <a:lnTo>
                    <a:pt x="1130" y="405"/>
                  </a:lnTo>
                  <a:lnTo>
                    <a:pt x="1131" y="405"/>
                  </a:lnTo>
                  <a:lnTo>
                    <a:pt x="1130" y="405"/>
                  </a:lnTo>
                  <a:lnTo>
                    <a:pt x="1131" y="405"/>
                  </a:lnTo>
                  <a:lnTo>
                    <a:pt x="1130" y="405"/>
                  </a:lnTo>
                  <a:lnTo>
                    <a:pt x="1130" y="407"/>
                  </a:lnTo>
                  <a:lnTo>
                    <a:pt x="1131" y="407"/>
                  </a:lnTo>
                  <a:lnTo>
                    <a:pt x="1133" y="407"/>
                  </a:lnTo>
                  <a:lnTo>
                    <a:pt x="1135" y="407"/>
                  </a:lnTo>
                  <a:lnTo>
                    <a:pt x="1135" y="409"/>
                  </a:lnTo>
                  <a:lnTo>
                    <a:pt x="1137" y="409"/>
                  </a:lnTo>
                  <a:lnTo>
                    <a:pt x="1135" y="409"/>
                  </a:lnTo>
                  <a:lnTo>
                    <a:pt x="1137" y="409"/>
                  </a:lnTo>
                  <a:lnTo>
                    <a:pt x="1135" y="409"/>
                  </a:lnTo>
                  <a:lnTo>
                    <a:pt x="1137" y="409"/>
                  </a:lnTo>
                  <a:lnTo>
                    <a:pt x="1139" y="409"/>
                  </a:lnTo>
                  <a:lnTo>
                    <a:pt x="1137" y="409"/>
                  </a:lnTo>
                  <a:lnTo>
                    <a:pt x="1137" y="411"/>
                  </a:lnTo>
                  <a:lnTo>
                    <a:pt x="1139" y="411"/>
                  </a:lnTo>
                  <a:lnTo>
                    <a:pt x="1141" y="411"/>
                  </a:lnTo>
                  <a:lnTo>
                    <a:pt x="1141" y="413"/>
                  </a:lnTo>
                  <a:lnTo>
                    <a:pt x="1141" y="415"/>
                  </a:lnTo>
                  <a:lnTo>
                    <a:pt x="1139" y="415"/>
                  </a:lnTo>
                  <a:lnTo>
                    <a:pt x="1137" y="415"/>
                  </a:lnTo>
                  <a:lnTo>
                    <a:pt x="1135" y="417"/>
                  </a:lnTo>
                  <a:lnTo>
                    <a:pt x="1135" y="419"/>
                  </a:lnTo>
                  <a:lnTo>
                    <a:pt x="1133" y="419"/>
                  </a:lnTo>
                  <a:lnTo>
                    <a:pt x="1131" y="419"/>
                  </a:lnTo>
                  <a:lnTo>
                    <a:pt x="1130" y="419"/>
                  </a:lnTo>
                  <a:lnTo>
                    <a:pt x="1130" y="421"/>
                  </a:lnTo>
                  <a:lnTo>
                    <a:pt x="1128" y="421"/>
                  </a:lnTo>
                  <a:lnTo>
                    <a:pt x="1128" y="419"/>
                  </a:lnTo>
                  <a:lnTo>
                    <a:pt x="1126" y="419"/>
                  </a:lnTo>
                  <a:lnTo>
                    <a:pt x="1126" y="421"/>
                  </a:lnTo>
                  <a:lnTo>
                    <a:pt x="1124" y="421"/>
                  </a:lnTo>
                  <a:lnTo>
                    <a:pt x="1124" y="419"/>
                  </a:lnTo>
                  <a:lnTo>
                    <a:pt x="1122" y="419"/>
                  </a:lnTo>
                  <a:lnTo>
                    <a:pt x="1120" y="419"/>
                  </a:lnTo>
                  <a:lnTo>
                    <a:pt x="1120" y="421"/>
                  </a:lnTo>
                  <a:lnTo>
                    <a:pt x="1118" y="421"/>
                  </a:lnTo>
                  <a:lnTo>
                    <a:pt x="1116" y="421"/>
                  </a:lnTo>
                  <a:lnTo>
                    <a:pt x="1114" y="421"/>
                  </a:lnTo>
                  <a:lnTo>
                    <a:pt x="1112" y="421"/>
                  </a:lnTo>
                  <a:lnTo>
                    <a:pt x="1110" y="421"/>
                  </a:lnTo>
                  <a:lnTo>
                    <a:pt x="1110" y="422"/>
                  </a:lnTo>
                  <a:lnTo>
                    <a:pt x="1112" y="422"/>
                  </a:lnTo>
                  <a:lnTo>
                    <a:pt x="1114" y="422"/>
                  </a:lnTo>
                  <a:lnTo>
                    <a:pt x="1116" y="422"/>
                  </a:lnTo>
                  <a:lnTo>
                    <a:pt x="1118" y="422"/>
                  </a:lnTo>
                  <a:lnTo>
                    <a:pt x="1118" y="421"/>
                  </a:lnTo>
                  <a:lnTo>
                    <a:pt x="1120" y="421"/>
                  </a:lnTo>
                  <a:lnTo>
                    <a:pt x="1122" y="421"/>
                  </a:lnTo>
                  <a:lnTo>
                    <a:pt x="1122" y="422"/>
                  </a:lnTo>
                  <a:lnTo>
                    <a:pt x="1120" y="422"/>
                  </a:lnTo>
                  <a:lnTo>
                    <a:pt x="1120" y="424"/>
                  </a:lnTo>
                  <a:lnTo>
                    <a:pt x="1118" y="424"/>
                  </a:lnTo>
                  <a:lnTo>
                    <a:pt x="1118" y="426"/>
                  </a:lnTo>
                  <a:lnTo>
                    <a:pt x="1116" y="426"/>
                  </a:lnTo>
                  <a:lnTo>
                    <a:pt x="1114" y="426"/>
                  </a:lnTo>
                  <a:lnTo>
                    <a:pt x="1114" y="428"/>
                  </a:lnTo>
                  <a:lnTo>
                    <a:pt x="1112" y="428"/>
                  </a:lnTo>
                  <a:lnTo>
                    <a:pt x="1110" y="428"/>
                  </a:lnTo>
                  <a:lnTo>
                    <a:pt x="1108" y="428"/>
                  </a:lnTo>
                  <a:lnTo>
                    <a:pt x="1106" y="428"/>
                  </a:lnTo>
                  <a:lnTo>
                    <a:pt x="1105" y="428"/>
                  </a:lnTo>
                  <a:lnTo>
                    <a:pt x="1103" y="428"/>
                  </a:lnTo>
                  <a:lnTo>
                    <a:pt x="1105" y="428"/>
                  </a:lnTo>
                  <a:lnTo>
                    <a:pt x="1105" y="426"/>
                  </a:lnTo>
                  <a:lnTo>
                    <a:pt x="1106" y="426"/>
                  </a:lnTo>
                  <a:lnTo>
                    <a:pt x="1105" y="426"/>
                  </a:lnTo>
                  <a:lnTo>
                    <a:pt x="1106" y="426"/>
                  </a:lnTo>
                  <a:lnTo>
                    <a:pt x="1106" y="424"/>
                  </a:lnTo>
                  <a:lnTo>
                    <a:pt x="1105" y="424"/>
                  </a:lnTo>
                  <a:lnTo>
                    <a:pt x="1105" y="422"/>
                  </a:lnTo>
                  <a:lnTo>
                    <a:pt x="1103" y="422"/>
                  </a:lnTo>
                  <a:lnTo>
                    <a:pt x="1105" y="422"/>
                  </a:lnTo>
                  <a:lnTo>
                    <a:pt x="1103" y="422"/>
                  </a:lnTo>
                  <a:lnTo>
                    <a:pt x="1103" y="424"/>
                  </a:lnTo>
                  <a:lnTo>
                    <a:pt x="1103" y="426"/>
                  </a:lnTo>
                  <a:lnTo>
                    <a:pt x="1103" y="428"/>
                  </a:lnTo>
                  <a:lnTo>
                    <a:pt x="1101" y="428"/>
                  </a:lnTo>
                  <a:lnTo>
                    <a:pt x="1099" y="428"/>
                  </a:lnTo>
                  <a:lnTo>
                    <a:pt x="1097" y="428"/>
                  </a:lnTo>
                  <a:lnTo>
                    <a:pt x="1097" y="426"/>
                  </a:lnTo>
                  <a:lnTo>
                    <a:pt x="1095" y="426"/>
                  </a:lnTo>
                  <a:lnTo>
                    <a:pt x="1095" y="428"/>
                  </a:lnTo>
                  <a:lnTo>
                    <a:pt x="1093" y="428"/>
                  </a:lnTo>
                  <a:lnTo>
                    <a:pt x="1091" y="428"/>
                  </a:lnTo>
                  <a:lnTo>
                    <a:pt x="1093" y="428"/>
                  </a:lnTo>
                  <a:lnTo>
                    <a:pt x="1091" y="428"/>
                  </a:lnTo>
                  <a:lnTo>
                    <a:pt x="1093" y="428"/>
                  </a:lnTo>
                  <a:lnTo>
                    <a:pt x="1095" y="428"/>
                  </a:lnTo>
                  <a:lnTo>
                    <a:pt x="1095" y="430"/>
                  </a:lnTo>
                  <a:lnTo>
                    <a:pt x="1097" y="430"/>
                  </a:lnTo>
                  <a:lnTo>
                    <a:pt x="1095" y="430"/>
                  </a:lnTo>
                  <a:lnTo>
                    <a:pt x="1095" y="432"/>
                  </a:lnTo>
                  <a:lnTo>
                    <a:pt x="1093" y="432"/>
                  </a:lnTo>
                  <a:lnTo>
                    <a:pt x="1091" y="432"/>
                  </a:lnTo>
                  <a:lnTo>
                    <a:pt x="1089" y="432"/>
                  </a:lnTo>
                  <a:lnTo>
                    <a:pt x="1087" y="432"/>
                  </a:lnTo>
                  <a:lnTo>
                    <a:pt x="1085" y="432"/>
                  </a:lnTo>
                  <a:lnTo>
                    <a:pt x="1083" y="432"/>
                  </a:lnTo>
                  <a:lnTo>
                    <a:pt x="1085" y="432"/>
                  </a:lnTo>
                  <a:lnTo>
                    <a:pt x="1087" y="432"/>
                  </a:lnTo>
                  <a:lnTo>
                    <a:pt x="1089" y="434"/>
                  </a:lnTo>
                  <a:lnTo>
                    <a:pt x="1089" y="436"/>
                  </a:lnTo>
                  <a:lnTo>
                    <a:pt x="1087" y="436"/>
                  </a:lnTo>
                  <a:lnTo>
                    <a:pt x="1089" y="436"/>
                  </a:lnTo>
                  <a:lnTo>
                    <a:pt x="1087" y="436"/>
                  </a:lnTo>
                  <a:lnTo>
                    <a:pt x="1085" y="436"/>
                  </a:lnTo>
                  <a:lnTo>
                    <a:pt x="1083" y="436"/>
                  </a:lnTo>
                  <a:lnTo>
                    <a:pt x="1081" y="436"/>
                  </a:lnTo>
                  <a:lnTo>
                    <a:pt x="1080" y="436"/>
                  </a:lnTo>
                  <a:lnTo>
                    <a:pt x="1080" y="438"/>
                  </a:lnTo>
                  <a:lnTo>
                    <a:pt x="1078" y="438"/>
                  </a:lnTo>
                  <a:lnTo>
                    <a:pt x="1076" y="438"/>
                  </a:lnTo>
                  <a:lnTo>
                    <a:pt x="1074" y="438"/>
                  </a:lnTo>
                  <a:lnTo>
                    <a:pt x="1072" y="438"/>
                  </a:lnTo>
                  <a:lnTo>
                    <a:pt x="1072" y="440"/>
                  </a:lnTo>
                  <a:lnTo>
                    <a:pt x="1074" y="440"/>
                  </a:lnTo>
                  <a:lnTo>
                    <a:pt x="1076" y="440"/>
                  </a:lnTo>
                  <a:lnTo>
                    <a:pt x="1078" y="440"/>
                  </a:lnTo>
                  <a:lnTo>
                    <a:pt x="1078" y="438"/>
                  </a:lnTo>
                  <a:lnTo>
                    <a:pt x="1080" y="438"/>
                  </a:lnTo>
                  <a:lnTo>
                    <a:pt x="1078" y="438"/>
                  </a:lnTo>
                  <a:lnTo>
                    <a:pt x="1078" y="440"/>
                  </a:lnTo>
                  <a:lnTo>
                    <a:pt x="1076" y="440"/>
                  </a:lnTo>
                  <a:lnTo>
                    <a:pt x="1074" y="440"/>
                  </a:lnTo>
                  <a:lnTo>
                    <a:pt x="1072" y="440"/>
                  </a:lnTo>
                  <a:lnTo>
                    <a:pt x="1072" y="442"/>
                  </a:lnTo>
                  <a:lnTo>
                    <a:pt x="1070" y="442"/>
                  </a:lnTo>
                  <a:lnTo>
                    <a:pt x="1070" y="444"/>
                  </a:lnTo>
                  <a:lnTo>
                    <a:pt x="1070" y="445"/>
                  </a:lnTo>
                  <a:lnTo>
                    <a:pt x="1068" y="444"/>
                  </a:lnTo>
                  <a:lnTo>
                    <a:pt x="1068" y="445"/>
                  </a:lnTo>
                  <a:lnTo>
                    <a:pt x="1066" y="445"/>
                  </a:lnTo>
                  <a:lnTo>
                    <a:pt x="1064" y="445"/>
                  </a:lnTo>
                  <a:lnTo>
                    <a:pt x="1066" y="445"/>
                  </a:lnTo>
                  <a:lnTo>
                    <a:pt x="1064" y="445"/>
                  </a:lnTo>
                  <a:lnTo>
                    <a:pt x="1064" y="447"/>
                  </a:lnTo>
                  <a:lnTo>
                    <a:pt x="1062" y="447"/>
                  </a:lnTo>
                  <a:lnTo>
                    <a:pt x="1064" y="447"/>
                  </a:lnTo>
                  <a:lnTo>
                    <a:pt x="1066" y="447"/>
                  </a:lnTo>
                  <a:lnTo>
                    <a:pt x="1066" y="449"/>
                  </a:lnTo>
                  <a:lnTo>
                    <a:pt x="1064" y="449"/>
                  </a:lnTo>
                  <a:lnTo>
                    <a:pt x="1066" y="449"/>
                  </a:lnTo>
                  <a:lnTo>
                    <a:pt x="1064" y="449"/>
                  </a:lnTo>
                  <a:lnTo>
                    <a:pt x="1066" y="451"/>
                  </a:lnTo>
                  <a:lnTo>
                    <a:pt x="1064" y="451"/>
                  </a:lnTo>
                  <a:lnTo>
                    <a:pt x="1066" y="451"/>
                  </a:lnTo>
                  <a:lnTo>
                    <a:pt x="1068" y="451"/>
                  </a:lnTo>
                  <a:lnTo>
                    <a:pt x="1068" y="449"/>
                  </a:lnTo>
                  <a:lnTo>
                    <a:pt x="1070" y="449"/>
                  </a:lnTo>
                  <a:lnTo>
                    <a:pt x="1072" y="449"/>
                  </a:lnTo>
                  <a:lnTo>
                    <a:pt x="1074" y="449"/>
                  </a:lnTo>
                  <a:lnTo>
                    <a:pt x="1076" y="449"/>
                  </a:lnTo>
                  <a:lnTo>
                    <a:pt x="1078" y="449"/>
                  </a:lnTo>
                  <a:lnTo>
                    <a:pt x="1080" y="449"/>
                  </a:lnTo>
                  <a:lnTo>
                    <a:pt x="1081" y="449"/>
                  </a:lnTo>
                  <a:lnTo>
                    <a:pt x="1083" y="449"/>
                  </a:lnTo>
                  <a:lnTo>
                    <a:pt x="1081" y="449"/>
                  </a:lnTo>
                  <a:lnTo>
                    <a:pt x="1083" y="449"/>
                  </a:lnTo>
                  <a:lnTo>
                    <a:pt x="1085" y="449"/>
                  </a:lnTo>
                  <a:lnTo>
                    <a:pt x="1085" y="451"/>
                  </a:lnTo>
                  <a:lnTo>
                    <a:pt x="1087" y="451"/>
                  </a:lnTo>
                  <a:lnTo>
                    <a:pt x="1089" y="451"/>
                  </a:lnTo>
                  <a:lnTo>
                    <a:pt x="1089" y="453"/>
                  </a:lnTo>
                  <a:lnTo>
                    <a:pt x="1091" y="453"/>
                  </a:lnTo>
                  <a:lnTo>
                    <a:pt x="1091" y="451"/>
                  </a:lnTo>
                  <a:lnTo>
                    <a:pt x="1093" y="451"/>
                  </a:lnTo>
                  <a:lnTo>
                    <a:pt x="1093" y="453"/>
                  </a:lnTo>
                  <a:lnTo>
                    <a:pt x="1095" y="453"/>
                  </a:lnTo>
                  <a:lnTo>
                    <a:pt x="1095" y="455"/>
                  </a:lnTo>
                  <a:lnTo>
                    <a:pt x="1097" y="455"/>
                  </a:lnTo>
                  <a:lnTo>
                    <a:pt x="1097" y="457"/>
                  </a:lnTo>
                  <a:lnTo>
                    <a:pt x="1095" y="457"/>
                  </a:lnTo>
                  <a:lnTo>
                    <a:pt x="1097" y="457"/>
                  </a:lnTo>
                  <a:lnTo>
                    <a:pt x="1099" y="457"/>
                  </a:lnTo>
                  <a:lnTo>
                    <a:pt x="1097" y="457"/>
                  </a:lnTo>
                  <a:lnTo>
                    <a:pt x="1095" y="457"/>
                  </a:lnTo>
                  <a:lnTo>
                    <a:pt x="1097" y="457"/>
                  </a:lnTo>
                  <a:lnTo>
                    <a:pt x="1095" y="457"/>
                  </a:lnTo>
                  <a:lnTo>
                    <a:pt x="1093" y="457"/>
                  </a:lnTo>
                  <a:lnTo>
                    <a:pt x="1093" y="459"/>
                  </a:lnTo>
                  <a:lnTo>
                    <a:pt x="1091" y="461"/>
                  </a:lnTo>
                  <a:lnTo>
                    <a:pt x="1089" y="463"/>
                  </a:lnTo>
                  <a:lnTo>
                    <a:pt x="1087" y="463"/>
                  </a:lnTo>
                  <a:lnTo>
                    <a:pt x="1085" y="463"/>
                  </a:lnTo>
                  <a:lnTo>
                    <a:pt x="1083" y="463"/>
                  </a:lnTo>
                  <a:lnTo>
                    <a:pt x="1083" y="465"/>
                  </a:lnTo>
                  <a:lnTo>
                    <a:pt x="1081" y="465"/>
                  </a:lnTo>
                  <a:lnTo>
                    <a:pt x="1080" y="465"/>
                  </a:lnTo>
                  <a:lnTo>
                    <a:pt x="1080" y="467"/>
                  </a:lnTo>
                  <a:lnTo>
                    <a:pt x="1078" y="467"/>
                  </a:lnTo>
                  <a:lnTo>
                    <a:pt x="1076" y="467"/>
                  </a:lnTo>
                  <a:lnTo>
                    <a:pt x="1076" y="465"/>
                  </a:lnTo>
                  <a:lnTo>
                    <a:pt x="1076" y="467"/>
                  </a:lnTo>
                  <a:lnTo>
                    <a:pt x="1074" y="467"/>
                  </a:lnTo>
                  <a:lnTo>
                    <a:pt x="1072" y="467"/>
                  </a:lnTo>
                  <a:lnTo>
                    <a:pt x="1070" y="467"/>
                  </a:lnTo>
                  <a:lnTo>
                    <a:pt x="1070" y="469"/>
                  </a:lnTo>
                  <a:lnTo>
                    <a:pt x="1068" y="469"/>
                  </a:lnTo>
                  <a:lnTo>
                    <a:pt x="1066" y="469"/>
                  </a:lnTo>
                  <a:lnTo>
                    <a:pt x="1068" y="469"/>
                  </a:lnTo>
                  <a:lnTo>
                    <a:pt x="1068" y="470"/>
                  </a:lnTo>
                  <a:lnTo>
                    <a:pt x="1066" y="470"/>
                  </a:lnTo>
                  <a:lnTo>
                    <a:pt x="1064" y="470"/>
                  </a:lnTo>
                  <a:lnTo>
                    <a:pt x="1062" y="470"/>
                  </a:lnTo>
                  <a:lnTo>
                    <a:pt x="1060" y="470"/>
                  </a:lnTo>
                  <a:lnTo>
                    <a:pt x="1062" y="470"/>
                  </a:lnTo>
                  <a:lnTo>
                    <a:pt x="1060" y="472"/>
                  </a:lnTo>
                  <a:lnTo>
                    <a:pt x="1062" y="472"/>
                  </a:lnTo>
                  <a:lnTo>
                    <a:pt x="1060" y="472"/>
                  </a:lnTo>
                  <a:lnTo>
                    <a:pt x="1062" y="472"/>
                  </a:lnTo>
                  <a:lnTo>
                    <a:pt x="1060" y="472"/>
                  </a:lnTo>
                  <a:lnTo>
                    <a:pt x="1060" y="474"/>
                  </a:lnTo>
                  <a:lnTo>
                    <a:pt x="1062" y="474"/>
                  </a:lnTo>
                  <a:lnTo>
                    <a:pt x="1062" y="472"/>
                  </a:lnTo>
                  <a:lnTo>
                    <a:pt x="1062" y="474"/>
                  </a:lnTo>
                  <a:lnTo>
                    <a:pt x="1062" y="472"/>
                  </a:lnTo>
                  <a:lnTo>
                    <a:pt x="1062" y="474"/>
                  </a:lnTo>
                  <a:lnTo>
                    <a:pt x="1064" y="474"/>
                  </a:lnTo>
                  <a:lnTo>
                    <a:pt x="1062" y="474"/>
                  </a:lnTo>
                  <a:lnTo>
                    <a:pt x="1060" y="474"/>
                  </a:lnTo>
                  <a:lnTo>
                    <a:pt x="1058" y="474"/>
                  </a:lnTo>
                  <a:lnTo>
                    <a:pt x="1058" y="476"/>
                  </a:lnTo>
                  <a:lnTo>
                    <a:pt x="1058" y="474"/>
                  </a:lnTo>
                  <a:lnTo>
                    <a:pt x="1057" y="474"/>
                  </a:lnTo>
                  <a:lnTo>
                    <a:pt x="1055" y="474"/>
                  </a:lnTo>
                  <a:lnTo>
                    <a:pt x="1055" y="476"/>
                  </a:lnTo>
                  <a:lnTo>
                    <a:pt x="1057" y="476"/>
                  </a:lnTo>
                  <a:lnTo>
                    <a:pt x="1055" y="476"/>
                  </a:lnTo>
                  <a:lnTo>
                    <a:pt x="1053" y="476"/>
                  </a:lnTo>
                  <a:lnTo>
                    <a:pt x="1051" y="476"/>
                  </a:lnTo>
                  <a:lnTo>
                    <a:pt x="1051" y="478"/>
                  </a:lnTo>
                  <a:lnTo>
                    <a:pt x="1049" y="478"/>
                  </a:lnTo>
                  <a:lnTo>
                    <a:pt x="1051" y="478"/>
                  </a:lnTo>
                  <a:lnTo>
                    <a:pt x="1053" y="478"/>
                  </a:lnTo>
                  <a:lnTo>
                    <a:pt x="1051" y="478"/>
                  </a:lnTo>
                  <a:lnTo>
                    <a:pt x="1053" y="478"/>
                  </a:lnTo>
                  <a:lnTo>
                    <a:pt x="1053" y="476"/>
                  </a:lnTo>
                  <a:lnTo>
                    <a:pt x="1053" y="478"/>
                  </a:lnTo>
                  <a:lnTo>
                    <a:pt x="1055" y="478"/>
                  </a:lnTo>
                  <a:lnTo>
                    <a:pt x="1053" y="478"/>
                  </a:lnTo>
                  <a:lnTo>
                    <a:pt x="1055" y="478"/>
                  </a:lnTo>
                  <a:lnTo>
                    <a:pt x="1055" y="476"/>
                  </a:lnTo>
                  <a:lnTo>
                    <a:pt x="1057" y="476"/>
                  </a:lnTo>
                  <a:lnTo>
                    <a:pt x="1057" y="478"/>
                  </a:lnTo>
                  <a:lnTo>
                    <a:pt x="1058" y="478"/>
                  </a:lnTo>
                  <a:lnTo>
                    <a:pt x="1057" y="478"/>
                  </a:lnTo>
                  <a:lnTo>
                    <a:pt x="1055" y="478"/>
                  </a:lnTo>
                  <a:lnTo>
                    <a:pt x="1053" y="478"/>
                  </a:lnTo>
                  <a:lnTo>
                    <a:pt x="1055" y="478"/>
                  </a:lnTo>
                  <a:lnTo>
                    <a:pt x="1053" y="478"/>
                  </a:lnTo>
                  <a:lnTo>
                    <a:pt x="1053" y="480"/>
                  </a:lnTo>
                  <a:lnTo>
                    <a:pt x="1053" y="478"/>
                  </a:lnTo>
                  <a:lnTo>
                    <a:pt x="1055" y="478"/>
                  </a:lnTo>
                  <a:lnTo>
                    <a:pt x="1055" y="480"/>
                  </a:lnTo>
                  <a:lnTo>
                    <a:pt x="1055" y="478"/>
                  </a:lnTo>
                  <a:lnTo>
                    <a:pt x="1055" y="480"/>
                  </a:lnTo>
                  <a:lnTo>
                    <a:pt x="1055" y="482"/>
                  </a:lnTo>
                  <a:lnTo>
                    <a:pt x="1053" y="482"/>
                  </a:lnTo>
                  <a:lnTo>
                    <a:pt x="1051" y="482"/>
                  </a:lnTo>
                  <a:lnTo>
                    <a:pt x="1051" y="480"/>
                  </a:lnTo>
                  <a:lnTo>
                    <a:pt x="1051" y="482"/>
                  </a:lnTo>
                  <a:lnTo>
                    <a:pt x="1049" y="482"/>
                  </a:lnTo>
                  <a:lnTo>
                    <a:pt x="1049" y="480"/>
                  </a:lnTo>
                  <a:lnTo>
                    <a:pt x="1049" y="482"/>
                  </a:lnTo>
                  <a:lnTo>
                    <a:pt x="1051" y="482"/>
                  </a:lnTo>
                  <a:lnTo>
                    <a:pt x="1051" y="484"/>
                  </a:lnTo>
                  <a:lnTo>
                    <a:pt x="1049" y="484"/>
                  </a:lnTo>
                  <a:lnTo>
                    <a:pt x="1049" y="482"/>
                  </a:lnTo>
                  <a:lnTo>
                    <a:pt x="1047" y="482"/>
                  </a:lnTo>
                  <a:lnTo>
                    <a:pt x="1047" y="484"/>
                  </a:lnTo>
                  <a:lnTo>
                    <a:pt x="1047" y="486"/>
                  </a:lnTo>
                  <a:lnTo>
                    <a:pt x="1045" y="486"/>
                  </a:lnTo>
                  <a:lnTo>
                    <a:pt x="1047" y="486"/>
                  </a:lnTo>
                  <a:lnTo>
                    <a:pt x="1047" y="484"/>
                  </a:lnTo>
                  <a:lnTo>
                    <a:pt x="1045" y="484"/>
                  </a:lnTo>
                  <a:lnTo>
                    <a:pt x="1043" y="484"/>
                  </a:lnTo>
                  <a:lnTo>
                    <a:pt x="1043" y="482"/>
                  </a:lnTo>
                  <a:lnTo>
                    <a:pt x="1041" y="482"/>
                  </a:lnTo>
                  <a:lnTo>
                    <a:pt x="1041" y="480"/>
                  </a:lnTo>
                  <a:lnTo>
                    <a:pt x="1043" y="480"/>
                  </a:lnTo>
                  <a:lnTo>
                    <a:pt x="1041" y="480"/>
                  </a:lnTo>
                  <a:lnTo>
                    <a:pt x="1041" y="482"/>
                  </a:lnTo>
                  <a:lnTo>
                    <a:pt x="1043" y="482"/>
                  </a:lnTo>
                  <a:lnTo>
                    <a:pt x="1041" y="482"/>
                  </a:lnTo>
                  <a:lnTo>
                    <a:pt x="1043" y="482"/>
                  </a:lnTo>
                  <a:lnTo>
                    <a:pt x="1041" y="482"/>
                  </a:lnTo>
                  <a:lnTo>
                    <a:pt x="1041" y="484"/>
                  </a:lnTo>
                  <a:lnTo>
                    <a:pt x="1043" y="484"/>
                  </a:lnTo>
                  <a:lnTo>
                    <a:pt x="1041" y="484"/>
                  </a:lnTo>
                  <a:lnTo>
                    <a:pt x="1041" y="486"/>
                  </a:lnTo>
                  <a:lnTo>
                    <a:pt x="1041" y="484"/>
                  </a:lnTo>
                  <a:lnTo>
                    <a:pt x="1039" y="484"/>
                  </a:lnTo>
                  <a:lnTo>
                    <a:pt x="1037" y="484"/>
                  </a:lnTo>
                  <a:lnTo>
                    <a:pt x="1039" y="484"/>
                  </a:lnTo>
                  <a:lnTo>
                    <a:pt x="1037" y="484"/>
                  </a:lnTo>
                  <a:lnTo>
                    <a:pt x="1039" y="484"/>
                  </a:lnTo>
                  <a:lnTo>
                    <a:pt x="1037" y="484"/>
                  </a:lnTo>
                  <a:lnTo>
                    <a:pt x="1035" y="484"/>
                  </a:lnTo>
                  <a:lnTo>
                    <a:pt x="1037" y="484"/>
                  </a:lnTo>
                  <a:lnTo>
                    <a:pt x="1035" y="484"/>
                  </a:lnTo>
                  <a:lnTo>
                    <a:pt x="1037" y="484"/>
                  </a:lnTo>
                  <a:lnTo>
                    <a:pt x="1037" y="486"/>
                  </a:lnTo>
                  <a:lnTo>
                    <a:pt x="1037" y="488"/>
                  </a:lnTo>
                  <a:lnTo>
                    <a:pt x="1035" y="488"/>
                  </a:lnTo>
                  <a:lnTo>
                    <a:pt x="1033" y="488"/>
                  </a:lnTo>
                  <a:lnTo>
                    <a:pt x="1033" y="486"/>
                  </a:lnTo>
                  <a:lnTo>
                    <a:pt x="1032" y="486"/>
                  </a:lnTo>
                  <a:lnTo>
                    <a:pt x="1030" y="486"/>
                  </a:lnTo>
                  <a:lnTo>
                    <a:pt x="1030" y="488"/>
                  </a:lnTo>
                  <a:lnTo>
                    <a:pt x="1028" y="488"/>
                  </a:lnTo>
                  <a:lnTo>
                    <a:pt x="1026" y="488"/>
                  </a:lnTo>
                  <a:lnTo>
                    <a:pt x="1024" y="488"/>
                  </a:lnTo>
                  <a:lnTo>
                    <a:pt x="1022" y="488"/>
                  </a:lnTo>
                  <a:lnTo>
                    <a:pt x="1024" y="488"/>
                  </a:lnTo>
                  <a:lnTo>
                    <a:pt x="1022" y="488"/>
                  </a:lnTo>
                  <a:lnTo>
                    <a:pt x="1020" y="488"/>
                  </a:lnTo>
                  <a:lnTo>
                    <a:pt x="1018" y="488"/>
                  </a:lnTo>
                  <a:lnTo>
                    <a:pt x="1018" y="490"/>
                  </a:lnTo>
                  <a:lnTo>
                    <a:pt x="1016" y="490"/>
                  </a:lnTo>
                  <a:lnTo>
                    <a:pt x="1014" y="490"/>
                  </a:lnTo>
                  <a:lnTo>
                    <a:pt x="1014" y="492"/>
                  </a:lnTo>
                  <a:lnTo>
                    <a:pt x="1016" y="492"/>
                  </a:lnTo>
                  <a:lnTo>
                    <a:pt x="1014" y="492"/>
                  </a:lnTo>
                  <a:lnTo>
                    <a:pt x="1014" y="493"/>
                  </a:lnTo>
                  <a:lnTo>
                    <a:pt x="1012" y="493"/>
                  </a:lnTo>
                  <a:lnTo>
                    <a:pt x="1010" y="493"/>
                  </a:lnTo>
                  <a:lnTo>
                    <a:pt x="1009" y="493"/>
                  </a:lnTo>
                  <a:lnTo>
                    <a:pt x="1009" y="492"/>
                  </a:lnTo>
                  <a:lnTo>
                    <a:pt x="1009" y="493"/>
                  </a:lnTo>
                  <a:lnTo>
                    <a:pt x="1007" y="495"/>
                  </a:lnTo>
                  <a:lnTo>
                    <a:pt x="1007" y="493"/>
                  </a:lnTo>
                  <a:lnTo>
                    <a:pt x="1005" y="493"/>
                  </a:lnTo>
                  <a:lnTo>
                    <a:pt x="1005" y="495"/>
                  </a:lnTo>
                  <a:lnTo>
                    <a:pt x="1007" y="495"/>
                  </a:lnTo>
                  <a:lnTo>
                    <a:pt x="1005" y="495"/>
                  </a:lnTo>
                  <a:lnTo>
                    <a:pt x="1003" y="495"/>
                  </a:lnTo>
                  <a:lnTo>
                    <a:pt x="1005" y="495"/>
                  </a:lnTo>
                  <a:lnTo>
                    <a:pt x="1005" y="497"/>
                  </a:lnTo>
                  <a:lnTo>
                    <a:pt x="1003" y="497"/>
                  </a:lnTo>
                  <a:lnTo>
                    <a:pt x="1003" y="499"/>
                  </a:lnTo>
                  <a:lnTo>
                    <a:pt x="1001" y="499"/>
                  </a:lnTo>
                  <a:lnTo>
                    <a:pt x="1001" y="497"/>
                  </a:lnTo>
                  <a:lnTo>
                    <a:pt x="999" y="497"/>
                  </a:lnTo>
                  <a:lnTo>
                    <a:pt x="997" y="497"/>
                  </a:lnTo>
                  <a:lnTo>
                    <a:pt x="995" y="495"/>
                  </a:lnTo>
                  <a:lnTo>
                    <a:pt x="993" y="495"/>
                  </a:lnTo>
                  <a:lnTo>
                    <a:pt x="993" y="497"/>
                  </a:lnTo>
                  <a:lnTo>
                    <a:pt x="991" y="497"/>
                  </a:lnTo>
                  <a:lnTo>
                    <a:pt x="991" y="499"/>
                  </a:lnTo>
                  <a:lnTo>
                    <a:pt x="993" y="499"/>
                  </a:lnTo>
                  <a:lnTo>
                    <a:pt x="993" y="501"/>
                  </a:lnTo>
                  <a:lnTo>
                    <a:pt x="991" y="501"/>
                  </a:lnTo>
                  <a:lnTo>
                    <a:pt x="989" y="501"/>
                  </a:lnTo>
                  <a:lnTo>
                    <a:pt x="987" y="501"/>
                  </a:lnTo>
                  <a:lnTo>
                    <a:pt x="985" y="501"/>
                  </a:lnTo>
                  <a:lnTo>
                    <a:pt x="987" y="501"/>
                  </a:lnTo>
                  <a:lnTo>
                    <a:pt x="985" y="503"/>
                  </a:lnTo>
                  <a:lnTo>
                    <a:pt x="985" y="505"/>
                  </a:lnTo>
                  <a:lnTo>
                    <a:pt x="984" y="505"/>
                  </a:lnTo>
                  <a:lnTo>
                    <a:pt x="982" y="505"/>
                  </a:lnTo>
                  <a:lnTo>
                    <a:pt x="982" y="503"/>
                  </a:lnTo>
                  <a:lnTo>
                    <a:pt x="980" y="505"/>
                  </a:lnTo>
                  <a:lnTo>
                    <a:pt x="978" y="505"/>
                  </a:lnTo>
                  <a:lnTo>
                    <a:pt x="976" y="505"/>
                  </a:lnTo>
                  <a:lnTo>
                    <a:pt x="976" y="503"/>
                  </a:lnTo>
                  <a:lnTo>
                    <a:pt x="974" y="503"/>
                  </a:lnTo>
                  <a:lnTo>
                    <a:pt x="974" y="505"/>
                  </a:lnTo>
                  <a:lnTo>
                    <a:pt x="972" y="505"/>
                  </a:lnTo>
                  <a:lnTo>
                    <a:pt x="970" y="505"/>
                  </a:lnTo>
                  <a:lnTo>
                    <a:pt x="972" y="505"/>
                  </a:lnTo>
                  <a:lnTo>
                    <a:pt x="972" y="507"/>
                  </a:lnTo>
                  <a:lnTo>
                    <a:pt x="974" y="509"/>
                  </a:lnTo>
                  <a:lnTo>
                    <a:pt x="972" y="509"/>
                  </a:lnTo>
                  <a:lnTo>
                    <a:pt x="970" y="509"/>
                  </a:lnTo>
                  <a:lnTo>
                    <a:pt x="968" y="507"/>
                  </a:lnTo>
                  <a:lnTo>
                    <a:pt x="970" y="507"/>
                  </a:lnTo>
                  <a:lnTo>
                    <a:pt x="968" y="507"/>
                  </a:lnTo>
                  <a:lnTo>
                    <a:pt x="966" y="507"/>
                  </a:lnTo>
                  <a:lnTo>
                    <a:pt x="966" y="509"/>
                  </a:lnTo>
                  <a:lnTo>
                    <a:pt x="964" y="509"/>
                  </a:lnTo>
                  <a:lnTo>
                    <a:pt x="962" y="509"/>
                  </a:lnTo>
                  <a:lnTo>
                    <a:pt x="961" y="509"/>
                  </a:lnTo>
                  <a:lnTo>
                    <a:pt x="959" y="511"/>
                  </a:lnTo>
                  <a:lnTo>
                    <a:pt x="957" y="511"/>
                  </a:lnTo>
                  <a:lnTo>
                    <a:pt x="955" y="511"/>
                  </a:lnTo>
                  <a:lnTo>
                    <a:pt x="955" y="513"/>
                  </a:lnTo>
                  <a:lnTo>
                    <a:pt x="953" y="513"/>
                  </a:lnTo>
                  <a:lnTo>
                    <a:pt x="955" y="513"/>
                  </a:lnTo>
                  <a:lnTo>
                    <a:pt x="953" y="513"/>
                  </a:lnTo>
                  <a:lnTo>
                    <a:pt x="951" y="513"/>
                  </a:lnTo>
                  <a:lnTo>
                    <a:pt x="951" y="515"/>
                  </a:lnTo>
                  <a:lnTo>
                    <a:pt x="949" y="515"/>
                  </a:lnTo>
                  <a:lnTo>
                    <a:pt x="951" y="515"/>
                  </a:lnTo>
                  <a:lnTo>
                    <a:pt x="953" y="515"/>
                  </a:lnTo>
                  <a:lnTo>
                    <a:pt x="955" y="515"/>
                  </a:lnTo>
                  <a:lnTo>
                    <a:pt x="955" y="513"/>
                  </a:lnTo>
                  <a:lnTo>
                    <a:pt x="957" y="513"/>
                  </a:lnTo>
                  <a:lnTo>
                    <a:pt x="959" y="513"/>
                  </a:lnTo>
                  <a:lnTo>
                    <a:pt x="959" y="515"/>
                  </a:lnTo>
                  <a:lnTo>
                    <a:pt x="957" y="515"/>
                  </a:lnTo>
                  <a:lnTo>
                    <a:pt x="955" y="515"/>
                  </a:lnTo>
                  <a:lnTo>
                    <a:pt x="957" y="515"/>
                  </a:lnTo>
                  <a:lnTo>
                    <a:pt x="957" y="517"/>
                  </a:lnTo>
                  <a:lnTo>
                    <a:pt x="955" y="517"/>
                  </a:lnTo>
                  <a:lnTo>
                    <a:pt x="957" y="517"/>
                  </a:lnTo>
                  <a:lnTo>
                    <a:pt x="957" y="518"/>
                  </a:lnTo>
                  <a:lnTo>
                    <a:pt x="955" y="518"/>
                  </a:lnTo>
                  <a:lnTo>
                    <a:pt x="953" y="518"/>
                  </a:lnTo>
                  <a:lnTo>
                    <a:pt x="953" y="520"/>
                  </a:lnTo>
                  <a:lnTo>
                    <a:pt x="951" y="520"/>
                  </a:lnTo>
                  <a:lnTo>
                    <a:pt x="951" y="522"/>
                  </a:lnTo>
                  <a:lnTo>
                    <a:pt x="951" y="520"/>
                  </a:lnTo>
                  <a:lnTo>
                    <a:pt x="951" y="522"/>
                  </a:lnTo>
                  <a:lnTo>
                    <a:pt x="951" y="520"/>
                  </a:lnTo>
                  <a:lnTo>
                    <a:pt x="949" y="520"/>
                  </a:lnTo>
                  <a:lnTo>
                    <a:pt x="951" y="520"/>
                  </a:lnTo>
                  <a:lnTo>
                    <a:pt x="949" y="520"/>
                  </a:lnTo>
                  <a:lnTo>
                    <a:pt x="949" y="522"/>
                  </a:lnTo>
                  <a:lnTo>
                    <a:pt x="947" y="522"/>
                  </a:lnTo>
                  <a:lnTo>
                    <a:pt x="945" y="522"/>
                  </a:lnTo>
                  <a:lnTo>
                    <a:pt x="947" y="522"/>
                  </a:lnTo>
                  <a:lnTo>
                    <a:pt x="945" y="522"/>
                  </a:lnTo>
                  <a:lnTo>
                    <a:pt x="945" y="524"/>
                  </a:lnTo>
                  <a:lnTo>
                    <a:pt x="947" y="524"/>
                  </a:lnTo>
                  <a:lnTo>
                    <a:pt x="945" y="524"/>
                  </a:lnTo>
                  <a:lnTo>
                    <a:pt x="947" y="524"/>
                  </a:lnTo>
                  <a:lnTo>
                    <a:pt x="945" y="524"/>
                  </a:lnTo>
                  <a:lnTo>
                    <a:pt x="943" y="524"/>
                  </a:lnTo>
                  <a:lnTo>
                    <a:pt x="941" y="524"/>
                  </a:lnTo>
                  <a:lnTo>
                    <a:pt x="941" y="522"/>
                  </a:lnTo>
                  <a:lnTo>
                    <a:pt x="939" y="522"/>
                  </a:lnTo>
                  <a:lnTo>
                    <a:pt x="939" y="524"/>
                  </a:lnTo>
                  <a:lnTo>
                    <a:pt x="939" y="522"/>
                  </a:lnTo>
                  <a:lnTo>
                    <a:pt x="937" y="522"/>
                  </a:lnTo>
                  <a:lnTo>
                    <a:pt x="937" y="524"/>
                  </a:lnTo>
                  <a:lnTo>
                    <a:pt x="939" y="524"/>
                  </a:lnTo>
                  <a:lnTo>
                    <a:pt x="937" y="524"/>
                  </a:lnTo>
                  <a:lnTo>
                    <a:pt x="937" y="526"/>
                  </a:lnTo>
                  <a:lnTo>
                    <a:pt x="936" y="526"/>
                  </a:lnTo>
                  <a:lnTo>
                    <a:pt x="936" y="528"/>
                  </a:lnTo>
                  <a:lnTo>
                    <a:pt x="934" y="528"/>
                  </a:lnTo>
                  <a:lnTo>
                    <a:pt x="934" y="526"/>
                  </a:lnTo>
                  <a:lnTo>
                    <a:pt x="932" y="526"/>
                  </a:lnTo>
                  <a:lnTo>
                    <a:pt x="930" y="526"/>
                  </a:lnTo>
                  <a:lnTo>
                    <a:pt x="932" y="526"/>
                  </a:lnTo>
                  <a:lnTo>
                    <a:pt x="930" y="526"/>
                  </a:lnTo>
                  <a:lnTo>
                    <a:pt x="930" y="528"/>
                  </a:lnTo>
                  <a:lnTo>
                    <a:pt x="928" y="528"/>
                  </a:lnTo>
                  <a:lnTo>
                    <a:pt x="926" y="528"/>
                  </a:lnTo>
                  <a:lnTo>
                    <a:pt x="926" y="530"/>
                  </a:lnTo>
                  <a:lnTo>
                    <a:pt x="924" y="530"/>
                  </a:lnTo>
                  <a:lnTo>
                    <a:pt x="926" y="530"/>
                  </a:lnTo>
                  <a:lnTo>
                    <a:pt x="924" y="530"/>
                  </a:lnTo>
                  <a:lnTo>
                    <a:pt x="924" y="532"/>
                  </a:lnTo>
                  <a:lnTo>
                    <a:pt x="924" y="530"/>
                  </a:lnTo>
                  <a:lnTo>
                    <a:pt x="922" y="530"/>
                  </a:lnTo>
                  <a:lnTo>
                    <a:pt x="920" y="530"/>
                  </a:lnTo>
                  <a:lnTo>
                    <a:pt x="920" y="532"/>
                  </a:lnTo>
                  <a:lnTo>
                    <a:pt x="918" y="532"/>
                  </a:lnTo>
                  <a:lnTo>
                    <a:pt x="918" y="534"/>
                  </a:lnTo>
                  <a:lnTo>
                    <a:pt x="918" y="532"/>
                  </a:lnTo>
                  <a:lnTo>
                    <a:pt x="916" y="532"/>
                  </a:lnTo>
                  <a:lnTo>
                    <a:pt x="914" y="532"/>
                  </a:lnTo>
                  <a:lnTo>
                    <a:pt x="914" y="530"/>
                  </a:lnTo>
                  <a:lnTo>
                    <a:pt x="913" y="530"/>
                  </a:lnTo>
                  <a:lnTo>
                    <a:pt x="911" y="530"/>
                  </a:lnTo>
                  <a:lnTo>
                    <a:pt x="909" y="530"/>
                  </a:lnTo>
                  <a:lnTo>
                    <a:pt x="909" y="532"/>
                  </a:lnTo>
                  <a:lnTo>
                    <a:pt x="911" y="532"/>
                  </a:lnTo>
                  <a:lnTo>
                    <a:pt x="911" y="534"/>
                  </a:lnTo>
                  <a:lnTo>
                    <a:pt x="909" y="534"/>
                  </a:lnTo>
                  <a:lnTo>
                    <a:pt x="907" y="534"/>
                  </a:lnTo>
                  <a:lnTo>
                    <a:pt x="905" y="534"/>
                  </a:lnTo>
                  <a:lnTo>
                    <a:pt x="903" y="536"/>
                  </a:lnTo>
                  <a:lnTo>
                    <a:pt x="903" y="534"/>
                  </a:lnTo>
                  <a:lnTo>
                    <a:pt x="903" y="536"/>
                  </a:lnTo>
                  <a:lnTo>
                    <a:pt x="905" y="536"/>
                  </a:lnTo>
                  <a:lnTo>
                    <a:pt x="907" y="536"/>
                  </a:lnTo>
                  <a:lnTo>
                    <a:pt x="907" y="538"/>
                  </a:lnTo>
                  <a:lnTo>
                    <a:pt x="905" y="538"/>
                  </a:lnTo>
                  <a:lnTo>
                    <a:pt x="903" y="538"/>
                  </a:lnTo>
                  <a:lnTo>
                    <a:pt x="901" y="538"/>
                  </a:lnTo>
                  <a:lnTo>
                    <a:pt x="899" y="538"/>
                  </a:lnTo>
                  <a:lnTo>
                    <a:pt x="899" y="540"/>
                  </a:lnTo>
                  <a:lnTo>
                    <a:pt x="899" y="538"/>
                  </a:lnTo>
                  <a:lnTo>
                    <a:pt x="899" y="540"/>
                  </a:lnTo>
                  <a:lnTo>
                    <a:pt x="899" y="538"/>
                  </a:lnTo>
                  <a:lnTo>
                    <a:pt x="899" y="540"/>
                  </a:lnTo>
                  <a:lnTo>
                    <a:pt x="897" y="540"/>
                  </a:lnTo>
                  <a:lnTo>
                    <a:pt x="897" y="538"/>
                  </a:lnTo>
                  <a:lnTo>
                    <a:pt x="897" y="536"/>
                  </a:lnTo>
                  <a:lnTo>
                    <a:pt x="895" y="536"/>
                  </a:lnTo>
                  <a:lnTo>
                    <a:pt x="893" y="536"/>
                  </a:lnTo>
                  <a:lnTo>
                    <a:pt x="893" y="538"/>
                  </a:lnTo>
                  <a:lnTo>
                    <a:pt x="891" y="538"/>
                  </a:lnTo>
                  <a:lnTo>
                    <a:pt x="889" y="538"/>
                  </a:lnTo>
                  <a:lnTo>
                    <a:pt x="888" y="538"/>
                  </a:lnTo>
                  <a:lnTo>
                    <a:pt x="888" y="540"/>
                  </a:lnTo>
                  <a:lnTo>
                    <a:pt x="886" y="540"/>
                  </a:lnTo>
                  <a:lnTo>
                    <a:pt x="884" y="540"/>
                  </a:lnTo>
                  <a:lnTo>
                    <a:pt x="882" y="540"/>
                  </a:lnTo>
                  <a:lnTo>
                    <a:pt x="880" y="540"/>
                  </a:lnTo>
                  <a:lnTo>
                    <a:pt x="880" y="541"/>
                  </a:lnTo>
                  <a:lnTo>
                    <a:pt x="882" y="541"/>
                  </a:lnTo>
                  <a:lnTo>
                    <a:pt x="884" y="541"/>
                  </a:lnTo>
                  <a:lnTo>
                    <a:pt x="886" y="541"/>
                  </a:lnTo>
                  <a:lnTo>
                    <a:pt x="886" y="540"/>
                  </a:lnTo>
                  <a:lnTo>
                    <a:pt x="888" y="540"/>
                  </a:lnTo>
                  <a:lnTo>
                    <a:pt x="889" y="540"/>
                  </a:lnTo>
                  <a:lnTo>
                    <a:pt x="891" y="540"/>
                  </a:lnTo>
                  <a:lnTo>
                    <a:pt x="891" y="541"/>
                  </a:lnTo>
                  <a:lnTo>
                    <a:pt x="891" y="543"/>
                  </a:lnTo>
                  <a:lnTo>
                    <a:pt x="889" y="543"/>
                  </a:lnTo>
                  <a:lnTo>
                    <a:pt x="888" y="543"/>
                  </a:lnTo>
                  <a:lnTo>
                    <a:pt x="886" y="543"/>
                  </a:lnTo>
                  <a:lnTo>
                    <a:pt x="884" y="543"/>
                  </a:lnTo>
                  <a:lnTo>
                    <a:pt x="884" y="541"/>
                  </a:lnTo>
                  <a:lnTo>
                    <a:pt x="882" y="541"/>
                  </a:lnTo>
                  <a:lnTo>
                    <a:pt x="880" y="541"/>
                  </a:lnTo>
                  <a:lnTo>
                    <a:pt x="878" y="541"/>
                  </a:lnTo>
                  <a:lnTo>
                    <a:pt x="878" y="543"/>
                  </a:lnTo>
                  <a:lnTo>
                    <a:pt x="880" y="543"/>
                  </a:lnTo>
                  <a:lnTo>
                    <a:pt x="878" y="543"/>
                  </a:lnTo>
                  <a:lnTo>
                    <a:pt x="876" y="543"/>
                  </a:lnTo>
                  <a:lnTo>
                    <a:pt x="874" y="543"/>
                  </a:lnTo>
                  <a:lnTo>
                    <a:pt x="872" y="543"/>
                  </a:lnTo>
                  <a:lnTo>
                    <a:pt x="870" y="543"/>
                  </a:lnTo>
                  <a:lnTo>
                    <a:pt x="868" y="543"/>
                  </a:lnTo>
                  <a:lnTo>
                    <a:pt x="868" y="545"/>
                  </a:lnTo>
                  <a:lnTo>
                    <a:pt x="866" y="545"/>
                  </a:lnTo>
                  <a:lnTo>
                    <a:pt x="864" y="545"/>
                  </a:lnTo>
                  <a:lnTo>
                    <a:pt x="864" y="547"/>
                  </a:lnTo>
                  <a:lnTo>
                    <a:pt x="863" y="547"/>
                  </a:lnTo>
                  <a:lnTo>
                    <a:pt x="863" y="549"/>
                  </a:lnTo>
                  <a:lnTo>
                    <a:pt x="863" y="547"/>
                  </a:lnTo>
                  <a:lnTo>
                    <a:pt x="863" y="549"/>
                  </a:lnTo>
                  <a:lnTo>
                    <a:pt x="861" y="549"/>
                  </a:lnTo>
                  <a:lnTo>
                    <a:pt x="859" y="549"/>
                  </a:lnTo>
                  <a:lnTo>
                    <a:pt x="857" y="549"/>
                  </a:lnTo>
                  <a:lnTo>
                    <a:pt x="857" y="551"/>
                  </a:lnTo>
                  <a:lnTo>
                    <a:pt x="855" y="551"/>
                  </a:lnTo>
                  <a:lnTo>
                    <a:pt x="857" y="551"/>
                  </a:lnTo>
                  <a:lnTo>
                    <a:pt x="859" y="551"/>
                  </a:lnTo>
                  <a:lnTo>
                    <a:pt x="861" y="551"/>
                  </a:lnTo>
                  <a:lnTo>
                    <a:pt x="859" y="551"/>
                  </a:lnTo>
                  <a:lnTo>
                    <a:pt x="861" y="551"/>
                  </a:lnTo>
                  <a:lnTo>
                    <a:pt x="861" y="549"/>
                  </a:lnTo>
                  <a:lnTo>
                    <a:pt x="863" y="549"/>
                  </a:lnTo>
                  <a:lnTo>
                    <a:pt x="864" y="549"/>
                  </a:lnTo>
                  <a:lnTo>
                    <a:pt x="866" y="549"/>
                  </a:lnTo>
                  <a:lnTo>
                    <a:pt x="864" y="549"/>
                  </a:lnTo>
                  <a:lnTo>
                    <a:pt x="866" y="549"/>
                  </a:lnTo>
                  <a:lnTo>
                    <a:pt x="866" y="551"/>
                  </a:lnTo>
                  <a:lnTo>
                    <a:pt x="866" y="549"/>
                  </a:lnTo>
                  <a:lnTo>
                    <a:pt x="868" y="549"/>
                  </a:lnTo>
                  <a:lnTo>
                    <a:pt x="870" y="549"/>
                  </a:lnTo>
                  <a:lnTo>
                    <a:pt x="868" y="549"/>
                  </a:lnTo>
                  <a:lnTo>
                    <a:pt x="868" y="551"/>
                  </a:lnTo>
                  <a:lnTo>
                    <a:pt x="870" y="551"/>
                  </a:lnTo>
                  <a:lnTo>
                    <a:pt x="870" y="549"/>
                  </a:lnTo>
                  <a:lnTo>
                    <a:pt x="872" y="549"/>
                  </a:lnTo>
                  <a:lnTo>
                    <a:pt x="872" y="551"/>
                  </a:lnTo>
                  <a:lnTo>
                    <a:pt x="874" y="551"/>
                  </a:lnTo>
                  <a:lnTo>
                    <a:pt x="872" y="551"/>
                  </a:lnTo>
                  <a:lnTo>
                    <a:pt x="870" y="551"/>
                  </a:lnTo>
                  <a:lnTo>
                    <a:pt x="868" y="553"/>
                  </a:lnTo>
                  <a:lnTo>
                    <a:pt x="866" y="553"/>
                  </a:lnTo>
                  <a:lnTo>
                    <a:pt x="864" y="553"/>
                  </a:lnTo>
                  <a:lnTo>
                    <a:pt x="866" y="553"/>
                  </a:lnTo>
                  <a:lnTo>
                    <a:pt x="864" y="553"/>
                  </a:lnTo>
                  <a:lnTo>
                    <a:pt x="866" y="553"/>
                  </a:lnTo>
                  <a:lnTo>
                    <a:pt x="868" y="553"/>
                  </a:lnTo>
                  <a:lnTo>
                    <a:pt x="868" y="555"/>
                  </a:lnTo>
                  <a:lnTo>
                    <a:pt x="866" y="555"/>
                  </a:lnTo>
                  <a:lnTo>
                    <a:pt x="868" y="555"/>
                  </a:lnTo>
                  <a:lnTo>
                    <a:pt x="868" y="553"/>
                  </a:lnTo>
                  <a:lnTo>
                    <a:pt x="870" y="553"/>
                  </a:lnTo>
                  <a:lnTo>
                    <a:pt x="872" y="553"/>
                  </a:lnTo>
                  <a:lnTo>
                    <a:pt x="874" y="553"/>
                  </a:lnTo>
                  <a:lnTo>
                    <a:pt x="876" y="553"/>
                  </a:lnTo>
                  <a:lnTo>
                    <a:pt x="874" y="553"/>
                  </a:lnTo>
                  <a:lnTo>
                    <a:pt x="872" y="553"/>
                  </a:lnTo>
                  <a:lnTo>
                    <a:pt x="872" y="555"/>
                  </a:lnTo>
                  <a:lnTo>
                    <a:pt x="872" y="553"/>
                  </a:lnTo>
                  <a:lnTo>
                    <a:pt x="870" y="555"/>
                  </a:lnTo>
                  <a:lnTo>
                    <a:pt x="868" y="555"/>
                  </a:lnTo>
                  <a:lnTo>
                    <a:pt x="866" y="555"/>
                  </a:lnTo>
                  <a:lnTo>
                    <a:pt x="866" y="557"/>
                  </a:lnTo>
                  <a:lnTo>
                    <a:pt x="864" y="557"/>
                  </a:lnTo>
                  <a:lnTo>
                    <a:pt x="864" y="555"/>
                  </a:lnTo>
                  <a:lnTo>
                    <a:pt x="864" y="553"/>
                  </a:lnTo>
                  <a:lnTo>
                    <a:pt x="864" y="555"/>
                  </a:lnTo>
                  <a:lnTo>
                    <a:pt x="864" y="553"/>
                  </a:lnTo>
                  <a:lnTo>
                    <a:pt x="864" y="555"/>
                  </a:lnTo>
                  <a:lnTo>
                    <a:pt x="863" y="555"/>
                  </a:lnTo>
                  <a:lnTo>
                    <a:pt x="863" y="557"/>
                  </a:lnTo>
                  <a:lnTo>
                    <a:pt x="863" y="555"/>
                  </a:lnTo>
                  <a:lnTo>
                    <a:pt x="863" y="557"/>
                  </a:lnTo>
                  <a:lnTo>
                    <a:pt x="861" y="557"/>
                  </a:lnTo>
                  <a:lnTo>
                    <a:pt x="863" y="557"/>
                  </a:lnTo>
                  <a:lnTo>
                    <a:pt x="863" y="559"/>
                  </a:lnTo>
                  <a:lnTo>
                    <a:pt x="861" y="559"/>
                  </a:lnTo>
                  <a:lnTo>
                    <a:pt x="863" y="559"/>
                  </a:lnTo>
                  <a:lnTo>
                    <a:pt x="861" y="559"/>
                  </a:lnTo>
                  <a:lnTo>
                    <a:pt x="861" y="557"/>
                  </a:lnTo>
                  <a:lnTo>
                    <a:pt x="863" y="557"/>
                  </a:lnTo>
                  <a:lnTo>
                    <a:pt x="861" y="557"/>
                  </a:lnTo>
                  <a:lnTo>
                    <a:pt x="859" y="557"/>
                  </a:lnTo>
                  <a:lnTo>
                    <a:pt x="861" y="557"/>
                  </a:lnTo>
                  <a:lnTo>
                    <a:pt x="861" y="559"/>
                  </a:lnTo>
                  <a:lnTo>
                    <a:pt x="859" y="559"/>
                  </a:lnTo>
                  <a:lnTo>
                    <a:pt x="861" y="559"/>
                  </a:lnTo>
                  <a:lnTo>
                    <a:pt x="861" y="561"/>
                  </a:lnTo>
                  <a:lnTo>
                    <a:pt x="861" y="559"/>
                  </a:lnTo>
                  <a:lnTo>
                    <a:pt x="863" y="559"/>
                  </a:lnTo>
                  <a:lnTo>
                    <a:pt x="861" y="559"/>
                  </a:lnTo>
                  <a:lnTo>
                    <a:pt x="861" y="561"/>
                  </a:lnTo>
                  <a:lnTo>
                    <a:pt x="859" y="561"/>
                  </a:lnTo>
                  <a:lnTo>
                    <a:pt x="861" y="561"/>
                  </a:lnTo>
                  <a:lnTo>
                    <a:pt x="859" y="561"/>
                  </a:lnTo>
                  <a:lnTo>
                    <a:pt x="859" y="559"/>
                  </a:lnTo>
                  <a:lnTo>
                    <a:pt x="859" y="561"/>
                  </a:lnTo>
                  <a:lnTo>
                    <a:pt x="857" y="561"/>
                  </a:lnTo>
                  <a:lnTo>
                    <a:pt x="859" y="561"/>
                  </a:lnTo>
                  <a:lnTo>
                    <a:pt x="857" y="561"/>
                  </a:lnTo>
                  <a:lnTo>
                    <a:pt x="857" y="563"/>
                  </a:lnTo>
                  <a:lnTo>
                    <a:pt x="857" y="561"/>
                  </a:lnTo>
                  <a:lnTo>
                    <a:pt x="857" y="559"/>
                  </a:lnTo>
                  <a:lnTo>
                    <a:pt x="859" y="559"/>
                  </a:lnTo>
                  <a:lnTo>
                    <a:pt x="857" y="559"/>
                  </a:lnTo>
                  <a:lnTo>
                    <a:pt x="855" y="559"/>
                  </a:lnTo>
                  <a:lnTo>
                    <a:pt x="857" y="559"/>
                  </a:lnTo>
                  <a:lnTo>
                    <a:pt x="855" y="559"/>
                  </a:lnTo>
                  <a:lnTo>
                    <a:pt x="855" y="557"/>
                  </a:lnTo>
                  <a:lnTo>
                    <a:pt x="857" y="557"/>
                  </a:lnTo>
                  <a:lnTo>
                    <a:pt x="855" y="557"/>
                  </a:lnTo>
                  <a:lnTo>
                    <a:pt x="857" y="557"/>
                  </a:lnTo>
                  <a:lnTo>
                    <a:pt x="859" y="557"/>
                  </a:lnTo>
                  <a:lnTo>
                    <a:pt x="857" y="557"/>
                  </a:lnTo>
                  <a:lnTo>
                    <a:pt x="859" y="555"/>
                  </a:lnTo>
                  <a:lnTo>
                    <a:pt x="861" y="555"/>
                  </a:lnTo>
                  <a:lnTo>
                    <a:pt x="859" y="555"/>
                  </a:lnTo>
                  <a:lnTo>
                    <a:pt x="861" y="555"/>
                  </a:lnTo>
                  <a:lnTo>
                    <a:pt x="859" y="555"/>
                  </a:lnTo>
                  <a:lnTo>
                    <a:pt x="861" y="555"/>
                  </a:lnTo>
                  <a:lnTo>
                    <a:pt x="863" y="555"/>
                  </a:lnTo>
                  <a:lnTo>
                    <a:pt x="863" y="553"/>
                  </a:lnTo>
                  <a:lnTo>
                    <a:pt x="861" y="553"/>
                  </a:lnTo>
                  <a:lnTo>
                    <a:pt x="859" y="553"/>
                  </a:lnTo>
                  <a:lnTo>
                    <a:pt x="859" y="555"/>
                  </a:lnTo>
                  <a:lnTo>
                    <a:pt x="857" y="555"/>
                  </a:lnTo>
                  <a:lnTo>
                    <a:pt x="857" y="553"/>
                  </a:lnTo>
                  <a:lnTo>
                    <a:pt x="855" y="553"/>
                  </a:lnTo>
                  <a:lnTo>
                    <a:pt x="857" y="553"/>
                  </a:lnTo>
                  <a:lnTo>
                    <a:pt x="857" y="555"/>
                  </a:lnTo>
                  <a:lnTo>
                    <a:pt x="859" y="555"/>
                  </a:lnTo>
                  <a:lnTo>
                    <a:pt x="857" y="555"/>
                  </a:lnTo>
                  <a:lnTo>
                    <a:pt x="857" y="557"/>
                  </a:lnTo>
                  <a:lnTo>
                    <a:pt x="855" y="557"/>
                  </a:lnTo>
                  <a:lnTo>
                    <a:pt x="853" y="557"/>
                  </a:lnTo>
                  <a:lnTo>
                    <a:pt x="855" y="557"/>
                  </a:lnTo>
                  <a:lnTo>
                    <a:pt x="855" y="555"/>
                  </a:lnTo>
                  <a:lnTo>
                    <a:pt x="853" y="555"/>
                  </a:lnTo>
                  <a:lnTo>
                    <a:pt x="851" y="555"/>
                  </a:lnTo>
                  <a:lnTo>
                    <a:pt x="853" y="555"/>
                  </a:lnTo>
                  <a:lnTo>
                    <a:pt x="853" y="557"/>
                  </a:lnTo>
                  <a:lnTo>
                    <a:pt x="851" y="557"/>
                  </a:lnTo>
                  <a:lnTo>
                    <a:pt x="853" y="557"/>
                  </a:lnTo>
                  <a:lnTo>
                    <a:pt x="853" y="559"/>
                  </a:lnTo>
                  <a:lnTo>
                    <a:pt x="851" y="559"/>
                  </a:lnTo>
                  <a:lnTo>
                    <a:pt x="849" y="559"/>
                  </a:lnTo>
                  <a:lnTo>
                    <a:pt x="851" y="559"/>
                  </a:lnTo>
                  <a:lnTo>
                    <a:pt x="851" y="561"/>
                  </a:lnTo>
                  <a:lnTo>
                    <a:pt x="851" y="559"/>
                  </a:lnTo>
                  <a:lnTo>
                    <a:pt x="853" y="559"/>
                  </a:lnTo>
                  <a:lnTo>
                    <a:pt x="853" y="561"/>
                  </a:lnTo>
                  <a:lnTo>
                    <a:pt x="851" y="561"/>
                  </a:lnTo>
                  <a:lnTo>
                    <a:pt x="853" y="561"/>
                  </a:lnTo>
                  <a:lnTo>
                    <a:pt x="851" y="561"/>
                  </a:lnTo>
                  <a:lnTo>
                    <a:pt x="853" y="561"/>
                  </a:lnTo>
                  <a:lnTo>
                    <a:pt x="851" y="561"/>
                  </a:lnTo>
                  <a:lnTo>
                    <a:pt x="849" y="561"/>
                  </a:lnTo>
                  <a:lnTo>
                    <a:pt x="849" y="563"/>
                  </a:lnTo>
                  <a:lnTo>
                    <a:pt x="851" y="563"/>
                  </a:lnTo>
                  <a:lnTo>
                    <a:pt x="849" y="563"/>
                  </a:lnTo>
                  <a:lnTo>
                    <a:pt x="847" y="563"/>
                  </a:lnTo>
                  <a:lnTo>
                    <a:pt x="849" y="563"/>
                  </a:lnTo>
                  <a:lnTo>
                    <a:pt x="849" y="561"/>
                  </a:lnTo>
                  <a:lnTo>
                    <a:pt x="847" y="561"/>
                  </a:lnTo>
                  <a:lnTo>
                    <a:pt x="845" y="561"/>
                  </a:lnTo>
                  <a:lnTo>
                    <a:pt x="843" y="561"/>
                  </a:lnTo>
                  <a:lnTo>
                    <a:pt x="843" y="563"/>
                  </a:lnTo>
                  <a:lnTo>
                    <a:pt x="841" y="563"/>
                  </a:lnTo>
                  <a:lnTo>
                    <a:pt x="841" y="565"/>
                  </a:lnTo>
                  <a:lnTo>
                    <a:pt x="840" y="565"/>
                  </a:lnTo>
                  <a:lnTo>
                    <a:pt x="841" y="565"/>
                  </a:lnTo>
                  <a:lnTo>
                    <a:pt x="841" y="563"/>
                  </a:lnTo>
                  <a:lnTo>
                    <a:pt x="840" y="563"/>
                  </a:lnTo>
                  <a:lnTo>
                    <a:pt x="838" y="563"/>
                  </a:lnTo>
                  <a:lnTo>
                    <a:pt x="838" y="565"/>
                  </a:lnTo>
                  <a:lnTo>
                    <a:pt x="836" y="565"/>
                  </a:lnTo>
                  <a:lnTo>
                    <a:pt x="834" y="565"/>
                  </a:lnTo>
                  <a:lnTo>
                    <a:pt x="832" y="565"/>
                  </a:lnTo>
                  <a:lnTo>
                    <a:pt x="830" y="565"/>
                  </a:lnTo>
                  <a:lnTo>
                    <a:pt x="828" y="565"/>
                  </a:lnTo>
                  <a:lnTo>
                    <a:pt x="826" y="565"/>
                  </a:lnTo>
                  <a:lnTo>
                    <a:pt x="826" y="566"/>
                  </a:lnTo>
                  <a:lnTo>
                    <a:pt x="824" y="566"/>
                  </a:lnTo>
                  <a:lnTo>
                    <a:pt x="824" y="565"/>
                  </a:lnTo>
                  <a:lnTo>
                    <a:pt x="822" y="566"/>
                  </a:lnTo>
                  <a:lnTo>
                    <a:pt x="820" y="566"/>
                  </a:lnTo>
                  <a:lnTo>
                    <a:pt x="820" y="568"/>
                  </a:lnTo>
                  <a:lnTo>
                    <a:pt x="818" y="568"/>
                  </a:lnTo>
                  <a:lnTo>
                    <a:pt x="818" y="566"/>
                  </a:lnTo>
                  <a:lnTo>
                    <a:pt x="818" y="565"/>
                  </a:lnTo>
                  <a:lnTo>
                    <a:pt x="820" y="565"/>
                  </a:lnTo>
                  <a:lnTo>
                    <a:pt x="818" y="565"/>
                  </a:lnTo>
                  <a:lnTo>
                    <a:pt x="816" y="565"/>
                  </a:lnTo>
                  <a:lnTo>
                    <a:pt x="816" y="566"/>
                  </a:lnTo>
                  <a:lnTo>
                    <a:pt x="816" y="565"/>
                  </a:lnTo>
                  <a:lnTo>
                    <a:pt x="816" y="566"/>
                  </a:lnTo>
                  <a:lnTo>
                    <a:pt x="816" y="568"/>
                  </a:lnTo>
                  <a:lnTo>
                    <a:pt x="816" y="570"/>
                  </a:lnTo>
                  <a:lnTo>
                    <a:pt x="815" y="570"/>
                  </a:lnTo>
                  <a:lnTo>
                    <a:pt x="813" y="572"/>
                  </a:lnTo>
                  <a:lnTo>
                    <a:pt x="815" y="572"/>
                  </a:lnTo>
                  <a:lnTo>
                    <a:pt x="813" y="572"/>
                  </a:lnTo>
                  <a:lnTo>
                    <a:pt x="813" y="574"/>
                  </a:lnTo>
                  <a:lnTo>
                    <a:pt x="811" y="574"/>
                  </a:lnTo>
                  <a:lnTo>
                    <a:pt x="809" y="576"/>
                  </a:lnTo>
                  <a:lnTo>
                    <a:pt x="807" y="576"/>
                  </a:lnTo>
                  <a:lnTo>
                    <a:pt x="805" y="576"/>
                  </a:lnTo>
                  <a:lnTo>
                    <a:pt x="807" y="576"/>
                  </a:lnTo>
                  <a:lnTo>
                    <a:pt x="805" y="576"/>
                  </a:lnTo>
                  <a:lnTo>
                    <a:pt x="805" y="574"/>
                  </a:lnTo>
                  <a:lnTo>
                    <a:pt x="807" y="574"/>
                  </a:lnTo>
                  <a:lnTo>
                    <a:pt x="809" y="574"/>
                  </a:lnTo>
                  <a:lnTo>
                    <a:pt x="809" y="576"/>
                  </a:lnTo>
                  <a:lnTo>
                    <a:pt x="809" y="574"/>
                  </a:lnTo>
                  <a:lnTo>
                    <a:pt x="811" y="574"/>
                  </a:lnTo>
                  <a:lnTo>
                    <a:pt x="809" y="574"/>
                  </a:lnTo>
                  <a:lnTo>
                    <a:pt x="807" y="574"/>
                  </a:lnTo>
                  <a:lnTo>
                    <a:pt x="807" y="572"/>
                  </a:lnTo>
                  <a:lnTo>
                    <a:pt x="809" y="572"/>
                  </a:lnTo>
                  <a:lnTo>
                    <a:pt x="811" y="572"/>
                  </a:lnTo>
                  <a:lnTo>
                    <a:pt x="809" y="572"/>
                  </a:lnTo>
                  <a:lnTo>
                    <a:pt x="809" y="570"/>
                  </a:lnTo>
                  <a:lnTo>
                    <a:pt x="811" y="570"/>
                  </a:lnTo>
                  <a:lnTo>
                    <a:pt x="811" y="568"/>
                  </a:lnTo>
                  <a:lnTo>
                    <a:pt x="813" y="568"/>
                  </a:lnTo>
                  <a:lnTo>
                    <a:pt x="811" y="566"/>
                  </a:lnTo>
                  <a:lnTo>
                    <a:pt x="809" y="566"/>
                  </a:lnTo>
                  <a:lnTo>
                    <a:pt x="807" y="566"/>
                  </a:lnTo>
                  <a:lnTo>
                    <a:pt x="805" y="566"/>
                  </a:lnTo>
                  <a:lnTo>
                    <a:pt x="803" y="566"/>
                  </a:lnTo>
                  <a:lnTo>
                    <a:pt x="803" y="568"/>
                  </a:lnTo>
                  <a:lnTo>
                    <a:pt x="801" y="568"/>
                  </a:lnTo>
                  <a:lnTo>
                    <a:pt x="799" y="568"/>
                  </a:lnTo>
                  <a:lnTo>
                    <a:pt x="797" y="568"/>
                  </a:lnTo>
                  <a:lnTo>
                    <a:pt x="795" y="568"/>
                  </a:lnTo>
                  <a:lnTo>
                    <a:pt x="795" y="570"/>
                  </a:lnTo>
                  <a:lnTo>
                    <a:pt x="793" y="570"/>
                  </a:lnTo>
                  <a:lnTo>
                    <a:pt x="793" y="572"/>
                  </a:lnTo>
                  <a:lnTo>
                    <a:pt x="792" y="572"/>
                  </a:lnTo>
                  <a:lnTo>
                    <a:pt x="792" y="570"/>
                  </a:lnTo>
                  <a:lnTo>
                    <a:pt x="790" y="570"/>
                  </a:lnTo>
                  <a:lnTo>
                    <a:pt x="792" y="570"/>
                  </a:lnTo>
                  <a:lnTo>
                    <a:pt x="792" y="572"/>
                  </a:lnTo>
                  <a:lnTo>
                    <a:pt x="790" y="572"/>
                  </a:lnTo>
                  <a:lnTo>
                    <a:pt x="790" y="574"/>
                  </a:lnTo>
                  <a:lnTo>
                    <a:pt x="790" y="572"/>
                  </a:lnTo>
                  <a:lnTo>
                    <a:pt x="788" y="574"/>
                  </a:lnTo>
                  <a:lnTo>
                    <a:pt x="786" y="572"/>
                  </a:lnTo>
                  <a:lnTo>
                    <a:pt x="786" y="574"/>
                  </a:lnTo>
                  <a:lnTo>
                    <a:pt x="784" y="574"/>
                  </a:lnTo>
                  <a:lnTo>
                    <a:pt x="782" y="574"/>
                  </a:lnTo>
                  <a:lnTo>
                    <a:pt x="780" y="574"/>
                  </a:lnTo>
                  <a:lnTo>
                    <a:pt x="780" y="572"/>
                  </a:lnTo>
                  <a:lnTo>
                    <a:pt x="780" y="574"/>
                  </a:lnTo>
                  <a:lnTo>
                    <a:pt x="778" y="574"/>
                  </a:lnTo>
                  <a:lnTo>
                    <a:pt x="780" y="574"/>
                  </a:lnTo>
                  <a:lnTo>
                    <a:pt x="782" y="574"/>
                  </a:lnTo>
                  <a:lnTo>
                    <a:pt x="782" y="576"/>
                  </a:lnTo>
                  <a:lnTo>
                    <a:pt x="780" y="576"/>
                  </a:lnTo>
                  <a:lnTo>
                    <a:pt x="778" y="576"/>
                  </a:lnTo>
                  <a:lnTo>
                    <a:pt x="776" y="576"/>
                  </a:lnTo>
                  <a:lnTo>
                    <a:pt x="778" y="576"/>
                  </a:lnTo>
                  <a:lnTo>
                    <a:pt x="776" y="576"/>
                  </a:lnTo>
                  <a:lnTo>
                    <a:pt x="776" y="578"/>
                  </a:lnTo>
                  <a:lnTo>
                    <a:pt x="774" y="580"/>
                  </a:lnTo>
                  <a:lnTo>
                    <a:pt x="772" y="580"/>
                  </a:lnTo>
                  <a:lnTo>
                    <a:pt x="772" y="578"/>
                  </a:lnTo>
                  <a:lnTo>
                    <a:pt x="772" y="576"/>
                  </a:lnTo>
                  <a:lnTo>
                    <a:pt x="770" y="576"/>
                  </a:lnTo>
                  <a:lnTo>
                    <a:pt x="770" y="578"/>
                  </a:lnTo>
                  <a:lnTo>
                    <a:pt x="768" y="578"/>
                  </a:lnTo>
                  <a:lnTo>
                    <a:pt x="767" y="578"/>
                  </a:lnTo>
                  <a:lnTo>
                    <a:pt x="765" y="578"/>
                  </a:lnTo>
                  <a:lnTo>
                    <a:pt x="763" y="578"/>
                  </a:lnTo>
                  <a:lnTo>
                    <a:pt x="765" y="578"/>
                  </a:lnTo>
                  <a:lnTo>
                    <a:pt x="767" y="578"/>
                  </a:lnTo>
                  <a:lnTo>
                    <a:pt x="768" y="578"/>
                  </a:lnTo>
                  <a:lnTo>
                    <a:pt x="768" y="580"/>
                  </a:lnTo>
                  <a:lnTo>
                    <a:pt x="767" y="580"/>
                  </a:lnTo>
                  <a:lnTo>
                    <a:pt x="765" y="580"/>
                  </a:lnTo>
                  <a:lnTo>
                    <a:pt x="763" y="580"/>
                  </a:lnTo>
                  <a:lnTo>
                    <a:pt x="763" y="582"/>
                  </a:lnTo>
                  <a:lnTo>
                    <a:pt x="763" y="580"/>
                  </a:lnTo>
                  <a:lnTo>
                    <a:pt x="761" y="580"/>
                  </a:lnTo>
                  <a:lnTo>
                    <a:pt x="763" y="578"/>
                  </a:lnTo>
                  <a:lnTo>
                    <a:pt x="761" y="578"/>
                  </a:lnTo>
                  <a:lnTo>
                    <a:pt x="759" y="578"/>
                  </a:lnTo>
                  <a:lnTo>
                    <a:pt x="757" y="578"/>
                  </a:lnTo>
                  <a:lnTo>
                    <a:pt x="757" y="580"/>
                  </a:lnTo>
                  <a:lnTo>
                    <a:pt x="755" y="580"/>
                  </a:lnTo>
                  <a:lnTo>
                    <a:pt x="755" y="582"/>
                  </a:lnTo>
                  <a:lnTo>
                    <a:pt x="753" y="582"/>
                  </a:lnTo>
                  <a:lnTo>
                    <a:pt x="751" y="582"/>
                  </a:lnTo>
                  <a:lnTo>
                    <a:pt x="749" y="582"/>
                  </a:lnTo>
                  <a:lnTo>
                    <a:pt x="749" y="584"/>
                  </a:lnTo>
                  <a:lnTo>
                    <a:pt x="747" y="584"/>
                  </a:lnTo>
                  <a:lnTo>
                    <a:pt x="745" y="584"/>
                  </a:lnTo>
                  <a:lnTo>
                    <a:pt x="744" y="584"/>
                  </a:lnTo>
                  <a:lnTo>
                    <a:pt x="742" y="584"/>
                  </a:lnTo>
                  <a:lnTo>
                    <a:pt x="740" y="584"/>
                  </a:lnTo>
                  <a:lnTo>
                    <a:pt x="742" y="584"/>
                  </a:lnTo>
                  <a:lnTo>
                    <a:pt x="740" y="584"/>
                  </a:lnTo>
                  <a:lnTo>
                    <a:pt x="738" y="584"/>
                  </a:lnTo>
                  <a:lnTo>
                    <a:pt x="736" y="584"/>
                  </a:lnTo>
                  <a:lnTo>
                    <a:pt x="734" y="584"/>
                  </a:lnTo>
                  <a:lnTo>
                    <a:pt x="734" y="582"/>
                  </a:lnTo>
                  <a:lnTo>
                    <a:pt x="736" y="582"/>
                  </a:lnTo>
                  <a:lnTo>
                    <a:pt x="736" y="580"/>
                  </a:lnTo>
                  <a:lnTo>
                    <a:pt x="738" y="580"/>
                  </a:lnTo>
                  <a:lnTo>
                    <a:pt x="738" y="578"/>
                  </a:lnTo>
                  <a:lnTo>
                    <a:pt x="740" y="578"/>
                  </a:lnTo>
                  <a:lnTo>
                    <a:pt x="740" y="576"/>
                  </a:lnTo>
                  <a:lnTo>
                    <a:pt x="742" y="576"/>
                  </a:lnTo>
                  <a:lnTo>
                    <a:pt x="744" y="576"/>
                  </a:lnTo>
                  <a:lnTo>
                    <a:pt x="744" y="578"/>
                  </a:lnTo>
                  <a:lnTo>
                    <a:pt x="745" y="578"/>
                  </a:lnTo>
                  <a:lnTo>
                    <a:pt x="747" y="578"/>
                  </a:lnTo>
                  <a:lnTo>
                    <a:pt x="745" y="578"/>
                  </a:lnTo>
                  <a:lnTo>
                    <a:pt x="747" y="578"/>
                  </a:lnTo>
                  <a:lnTo>
                    <a:pt x="749" y="578"/>
                  </a:lnTo>
                  <a:lnTo>
                    <a:pt x="747" y="578"/>
                  </a:lnTo>
                  <a:lnTo>
                    <a:pt x="745" y="578"/>
                  </a:lnTo>
                  <a:lnTo>
                    <a:pt x="745" y="576"/>
                  </a:lnTo>
                  <a:lnTo>
                    <a:pt x="744" y="576"/>
                  </a:lnTo>
                  <a:lnTo>
                    <a:pt x="742" y="576"/>
                  </a:lnTo>
                  <a:lnTo>
                    <a:pt x="744" y="576"/>
                  </a:lnTo>
                  <a:lnTo>
                    <a:pt x="744" y="574"/>
                  </a:lnTo>
                  <a:lnTo>
                    <a:pt x="742" y="574"/>
                  </a:lnTo>
                  <a:lnTo>
                    <a:pt x="740" y="574"/>
                  </a:lnTo>
                  <a:lnTo>
                    <a:pt x="738" y="574"/>
                  </a:lnTo>
                  <a:lnTo>
                    <a:pt x="736" y="574"/>
                  </a:lnTo>
                  <a:lnTo>
                    <a:pt x="734" y="574"/>
                  </a:lnTo>
                  <a:lnTo>
                    <a:pt x="734" y="576"/>
                  </a:lnTo>
                  <a:lnTo>
                    <a:pt x="732" y="576"/>
                  </a:lnTo>
                  <a:lnTo>
                    <a:pt x="734" y="576"/>
                  </a:lnTo>
                  <a:lnTo>
                    <a:pt x="732" y="576"/>
                  </a:lnTo>
                  <a:lnTo>
                    <a:pt x="730" y="576"/>
                  </a:lnTo>
                  <a:lnTo>
                    <a:pt x="732" y="576"/>
                  </a:lnTo>
                  <a:lnTo>
                    <a:pt x="730" y="578"/>
                  </a:lnTo>
                  <a:lnTo>
                    <a:pt x="728" y="578"/>
                  </a:lnTo>
                  <a:lnTo>
                    <a:pt x="728" y="580"/>
                  </a:lnTo>
                  <a:lnTo>
                    <a:pt x="728" y="578"/>
                  </a:lnTo>
                  <a:lnTo>
                    <a:pt x="728" y="580"/>
                  </a:lnTo>
                  <a:lnTo>
                    <a:pt x="728" y="582"/>
                  </a:lnTo>
                  <a:lnTo>
                    <a:pt x="726" y="582"/>
                  </a:lnTo>
                  <a:lnTo>
                    <a:pt x="728" y="582"/>
                  </a:lnTo>
                  <a:lnTo>
                    <a:pt x="726" y="584"/>
                  </a:lnTo>
                  <a:lnTo>
                    <a:pt x="724" y="584"/>
                  </a:lnTo>
                  <a:lnTo>
                    <a:pt x="724" y="586"/>
                  </a:lnTo>
                  <a:lnTo>
                    <a:pt x="722" y="586"/>
                  </a:lnTo>
                  <a:lnTo>
                    <a:pt x="720" y="586"/>
                  </a:lnTo>
                  <a:lnTo>
                    <a:pt x="720" y="588"/>
                  </a:lnTo>
                  <a:lnTo>
                    <a:pt x="719" y="588"/>
                  </a:lnTo>
                  <a:lnTo>
                    <a:pt x="720" y="588"/>
                  </a:lnTo>
                  <a:lnTo>
                    <a:pt x="719" y="588"/>
                  </a:lnTo>
                  <a:lnTo>
                    <a:pt x="719" y="589"/>
                  </a:lnTo>
                  <a:lnTo>
                    <a:pt x="717" y="589"/>
                  </a:lnTo>
                  <a:lnTo>
                    <a:pt x="717" y="588"/>
                  </a:lnTo>
                  <a:lnTo>
                    <a:pt x="719" y="588"/>
                  </a:lnTo>
                  <a:lnTo>
                    <a:pt x="717" y="588"/>
                  </a:lnTo>
                  <a:lnTo>
                    <a:pt x="717" y="589"/>
                  </a:lnTo>
                  <a:lnTo>
                    <a:pt x="719" y="589"/>
                  </a:lnTo>
                  <a:lnTo>
                    <a:pt x="717" y="589"/>
                  </a:lnTo>
                  <a:lnTo>
                    <a:pt x="715" y="589"/>
                  </a:lnTo>
                  <a:lnTo>
                    <a:pt x="717" y="589"/>
                  </a:lnTo>
                  <a:lnTo>
                    <a:pt x="715" y="589"/>
                  </a:lnTo>
                  <a:lnTo>
                    <a:pt x="713" y="589"/>
                  </a:lnTo>
                  <a:lnTo>
                    <a:pt x="711" y="589"/>
                  </a:lnTo>
                  <a:lnTo>
                    <a:pt x="711" y="588"/>
                  </a:lnTo>
                  <a:lnTo>
                    <a:pt x="711" y="589"/>
                  </a:lnTo>
                  <a:lnTo>
                    <a:pt x="713" y="589"/>
                  </a:lnTo>
                  <a:lnTo>
                    <a:pt x="713" y="591"/>
                  </a:lnTo>
                  <a:lnTo>
                    <a:pt x="713" y="589"/>
                  </a:lnTo>
                  <a:lnTo>
                    <a:pt x="713" y="591"/>
                  </a:lnTo>
                  <a:lnTo>
                    <a:pt x="711" y="591"/>
                  </a:lnTo>
                  <a:lnTo>
                    <a:pt x="713" y="591"/>
                  </a:lnTo>
                  <a:lnTo>
                    <a:pt x="713" y="593"/>
                  </a:lnTo>
                  <a:lnTo>
                    <a:pt x="711" y="593"/>
                  </a:lnTo>
                  <a:lnTo>
                    <a:pt x="709" y="593"/>
                  </a:lnTo>
                  <a:lnTo>
                    <a:pt x="709" y="595"/>
                  </a:lnTo>
                  <a:lnTo>
                    <a:pt x="707" y="593"/>
                  </a:lnTo>
                  <a:lnTo>
                    <a:pt x="705" y="593"/>
                  </a:lnTo>
                  <a:lnTo>
                    <a:pt x="707" y="593"/>
                  </a:lnTo>
                  <a:lnTo>
                    <a:pt x="707" y="591"/>
                  </a:lnTo>
                  <a:lnTo>
                    <a:pt x="709" y="591"/>
                  </a:lnTo>
                  <a:lnTo>
                    <a:pt x="707" y="591"/>
                  </a:lnTo>
                  <a:lnTo>
                    <a:pt x="709" y="591"/>
                  </a:lnTo>
                  <a:lnTo>
                    <a:pt x="707" y="591"/>
                  </a:lnTo>
                  <a:lnTo>
                    <a:pt x="705" y="591"/>
                  </a:lnTo>
                  <a:lnTo>
                    <a:pt x="705" y="593"/>
                  </a:lnTo>
                  <a:lnTo>
                    <a:pt x="703" y="593"/>
                  </a:lnTo>
                  <a:lnTo>
                    <a:pt x="703" y="595"/>
                  </a:lnTo>
                  <a:lnTo>
                    <a:pt x="701" y="595"/>
                  </a:lnTo>
                  <a:lnTo>
                    <a:pt x="701" y="597"/>
                  </a:lnTo>
                  <a:lnTo>
                    <a:pt x="699" y="597"/>
                  </a:lnTo>
                  <a:lnTo>
                    <a:pt x="699" y="595"/>
                  </a:lnTo>
                  <a:lnTo>
                    <a:pt x="697" y="595"/>
                  </a:lnTo>
                  <a:lnTo>
                    <a:pt x="699" y="595"/>
                  </a:lnTo>
                  <a:lnTo>
                    <a:pt x="699" y="593"/>
                  </a:lnTo>
                  <a:lnTo>
                    <a:pt x="699" y="595"/>
                  </a:lnTo>
                  <a:lnTo>
                    <a:pt x="697" y="595"/>
                  </a:lnTo>
                  <a:lnTo>
                    <a:pt x="696" y="595"/>
                  </a:lnTo>
                  <a:lnTo>
                    <a:pt x="694" y="595"/>
                  </a:lnTo>
                  <a:lnTo>
                    <a:pt x="692" y="595"/>
                  </a:lnTo>
                  <a:lnTo>
                    <a:pt x="692" y="593"/>
                  </a:lnTo>
                  <a:lnTo>
                    <a:pt x="694" y="593"/>
                  </a:lnTo>
                  <a:lnTo>
                    <a:pt x="696" y="593"/>
                  </a:lnTo>
                  <a:lnTo>
                    <a:pt x="697" y="593"/>
                  </a:lnTo>
                  <a:lnTo>
                    <a:pt x="696" y="593"/>
                  </a:lnTo>
                  <a:lnTo>
                    <a:pt x="696" y="591"/>
                  </a:lnTo>
                  <a:lnTo>
                    <a:pt x="694" y="591"/>
                  </a:lnTo>
                  <a:lnTo>
                    <a:pt x="694" y="589"/>
                  </a:lnTo>
                  <a:lnTo>
                    <a:pt x="694" y="588"/>
                  </a:lnTo>
                  <a:lnTo>
                    <a:pt x="692" y="588"/>
                  </a:lnTo>
                  <a:lnTo>
                    <a:pt x="690" y="588"/>
                  </a:lnTo>
                  <a:lnTo>
                    <a:pt x="692" y="588"/>
                  </a:lnTo>
                  <a:lnTo>
                    <a:pt x="692" y="586"/>
                  </a:lnTo>
                  <a:lnTo>
                    <a:pt x="692" y="588"/>
                  </a:lnTo>
                  <a:lnTo>
                    <a:pt x="692" y="586"/>
                  </a:lnTo>
                  <a:lnTo>
                    <a:pt x="690" y="586"/>
                  </a:lnTo>
                  <a:lnTo>
                    <a:pt x="688" y="586"/>
                  </a:lnTo>
                  <a:lnTo>
                    <a:pt x="688" y="588"/>
                  </a:lnTo>
                  <a:lnTo>
                    <a:pt x="686" y="588"/>
                  </a:lnTo>
                  <a:lnTo>
                    <a:pt x="686" y="589"/>
                  </a:lnTo>
                  <a:lnTo>
                    <a:pt x="688" y="589"/>
                  </a:lnTo>
                  <a:lnTo>
                    <a:pt x="688" y="591"/>
                  </a:lnTo>
                  <a:lnTo>
                    <a:pt x="688" y="589"/>
                  </a:lnTo>
                  <a:lnTo>
                    <a:pt x="688" y="591"/>
                  </a:lnTo>
                  <a:lnTo>
                    <a:pt x="690" y="591"/>
                  </a:lnTo>
                  <a:lnTo>
                    <a:pt x="690" y="593"/>
                  </a:lnTo>
                  <a:lnTo>
                    <a:pt x="688" y="593"/>
                  </a:lnTo>
                  <a:lnTo>
                    <a:pt x="688" y="591"/>
                  </a:lnTo>
                  <a:lnTo>
                    <a:pt x="688" y="593"/>
                  </a:lnTo>
                  <a:lnTo>
                    <a:pt x="686" y="593"/>
                  </a:lnTo>
                  <a:lnTo>
                    <a:pt x="686" y="595"/>
                  </a:lnTo>
                  <a:lnTo>
                    <a:pt x="688" y="595"/>
                  </a:lnTo>
                  <a:lnTo>
                    <a:pt x="688" y="593"/>
                  </a:lnTo>
                  <a:lnTo>
                    <a:pt x="688" y="595"/>
                  </a:lnTo>
                  <a:lnTo>
                    <a:pt x="688" y="597"/>
                  </a:lnTo>
                  <a:lnTo>
                    <a:pt x="688" y="599"/>
                  </a:lnTo>
                  <a:lnTo>
                    <a:pt x="686" y="599"/>
                  </a:lnTo>
                  <a:lnTo>
                    <a:pt x="686" y="597"/>
                  </a:lnTo>
                  <a:lnTo>
                    <a:pt x="684" y="597"/>
                  </a:lnTo>
                  <a:lnTo>
                    <a:pt x="682" y="597"/>
                  </a:lnTo>
                  <a:lnTo>
                    <a:pt x="682" y="599"/>
                  </a:lnTo>
                  <a:lnTo>
                    <a:pt x="680" y="599"/>
                  </a:lnTo>
                  <a:lnTo>
                    <a:pt x="678" y="599"/>
                  </a:lnTo>
                  <a:lnTo>
                    <a:pt x="676" y="599"/>
                  </a:lnTo>
                  <a:lnTo>
                    <a:pt x="674" y="599"/>
                  </a:lnTo>
                  <a:lnTo>
                    <a:pt x="672" y="597"/>
                  </a:lnTo>
                  <a:lnTo>
                    <a:pt x="674" y="597"/>
                  </a:lnTo>
                  <a:lnTo>
                    <a:pt x="672" y="597"/>
                  </a:lnTo>
                  <a:lnTo>
                    <a:pt x="672" y="595"/>
                  </a:lnTo>
                  <a:lnTo>
                    <a:pt x="672" y="593"/>
                  </a:lnTo>
                  <a:lnTo>
                    <a:pt x="671" y="593"/>
                  </a:lnTo>
                  <a:lnTo>
                    <a:pt x="669" y="593"/>
                  </a:lnTo>
                  <a:lnTo>
                    <a:pt x="667" y="593"/>
                  </a:lnTo>
                  <a:lnTo>
                    <a:pt x="669" y="593"/>
                  </a:lnTo>
                  <a:lnTo>
                    <a:pt x="667" y="593"/>
                  </a:lnTo>
                  <a:lnTo>
                    <a:pt x="667" y="591"/>
                  </a:lnTo>
                  <a:lnTo>
                    <a:pt x="665" y="593"/>
                  </a:lnTo>
                  <a:lnTo>
                    <a:pt x="663" y="593"/>
                  </a:lnTo>
                  <a:lnTo>
                    <a:pt x="665" y="593"/>
                  </a:lnTo>
                  <a:lnTo>
                    <a:pt x="665" y="595"/>
                  </a:lnTo>
                  <a:lnTo>
                    <a:pt x="663" y="595"/>
                  </a:lnTo>
                  <a:lnTo>
                    <a:pt x="665" y="595"/>
                  </a:lnTo>
                  <a:lnTo>
                    <a:pt x="663" y="595"/>
                  </a:lnTo>
                  <a:lnTo>
                    <a:pt x="663" y="597"/>
                  </a:lnTo>
                  <a:lnTo>
                    <a:pt x="665" y="597"/>
                  </a:lnTo>
                  <a:lnTo>
                    <a:pt x="667" y="597"/>
                  </a:lnTo>
                  <a:lnTo>
                    <a:pt x="669" y="597"/>
                  </a:lnTo>
                  <a:lnTo>
                    <a:pt x="669" y="599"/>
                  </a:lnTo>
                  <a:lnTo>
                    <a:pt x="671" y="599"/>
                  </a:lnTo>
                  <a:lnTo>
                    <a:pt x="669" y="599"/>
                  </a:lnTo>
                  <a:lnTo>
                    <a:pt x="669" y="601"/>
                  </a:lnTo>
                  <a:lnTo>
                    <a:pt x="667" y="601"/>
                  </a:lnTo>
                  <a:lnTo>
                    <a:pt x="665" y="601"/>
                  </a:lnTo>
                  <a:lnTo>
                    <a:pt x="663" y="601"/>
                  </a:lnTo>
                  <a:lnTo>
                    <a:pt x="663" y="603"/>
                  </a:lnTo>
                  <a:lnTo>
                    <a:pt x="661" y="603"/>
                  </a:lnTo>
                  <a:lnTo>
                    <a:pt x="659" y="603"/>
                  </a:lnTo>
                  <a:lnTo>
                    <a:pt x="657" y="603"/>
                  </a:lnTo>
                  <a:lnTo>
                    <a:pt x="657" y="605"/>
                  </a:lnTo>
                  <a:lnTo>
                    <a:pt x="655" y="605"/>
                  </a:lnTo>
                  <a:lnTo>
                    <a:pt x="655" y="603"/>
                  </a:lnTo>
                  <a:lnTo>
                    <a:pt x="657" y="603"/>
                  </a:lnTo>
                  <a:lnTo>
                    <a:pt x="657" y="601"/>
                  </a:lnTo>
                  <a:lnTo>
                    <a:pt x="659" y="601"/>
                  </a:lnTo>
                  <a:lnTo>
                    <a:pt x="659" y="599"/>
                  </a:lnTo>
                  <a:lnTo>
                    <a:pt x="659" y="601"/>
                  </a:lnTo>
                  <a:lnTo>
                    <a:pt x="657" y="601"/>
                  </a:lnTo>
                  <a:lnTo>
                    <a:pt x="657" y="599"/>
                  </a:lnTo>
                  <a:lnTo>
                    <a:pt x="659" y="599"/>
                  </a:lnTo>
                  <a:lnTo>
                    <a:pt x="661" y="599"/>
                  </a:lnTo>
                  <a:lnTo>
                    <a:pt x="661" y="597"/>
                  </a:lnTo>
                  <a:lnTo>
                    <a:pt x="659" y="597"/>
                  </a:lnTo>
                  <a:lnTo>
                    <a:pt x="661" y="597"/>
                  </a:lnTo>
                  <a:lnTo>
                    <a:pt x="661" y="595"/>
                  </a:lnTo>
                  <a:lnTo>
                    <a:pt x="659" y="595"/>
                  </a:lnTo>
                  <a:lnTo>
                    <a:pt x="659" y="593"/>
                  </a:lnTo>
                  <a:lnTo>
                    <a:pt x="661" y="593"/>
                  </a:lnTo>
                  <a:lnTo>
                    <a:pt x="659" y="593"/>
                  </a:lnTo>
                  <a:lnTo>
                    <a:pt x="661" y="593"/>
                  </a:lnTo>
                  <a:lnTo>
                    <a:pt x="663" y="593"/>
                  </a:lnTo>
                  <a:lnTo>
                    <a:pt x="663" y="591"/>
                  </a:lnTo>
                  <a:lnTo>
                    <a:pt x="665" y="591"/>
                  </a:lnTo>
                  <a:lnTo>
                    <a:pt x="667" y="591"/>
                  </a:lnTo>
                  <a:lnTo>
                    <a:pt x="669" y="591"/>
                  </a:lnTo>
                  <a:lnTo>
                    <a:pt x="671" y="591"/>
                  </a:lnTo>
                  <a:lnTo>
                    <a:pt x="671" y="589"/>
                  </a:lnTo>
                  <a:lnTo>
                    <a:pt x="672" y="589"/>
                  </a:lnTo>
                  <a:lnTo>
                    <a:pt x="674" y="589"/>
                  </a:lnTo>
                  <a:lnTo>
                    <a:pt x="674" y="588"/>
                  </a:lnTo>
                  <a:lnTo>
                    <a:pt x="674" y="589"/>
                  </a:lnTo>
                  <a:lnTo>
                    <a:pt x="674" y="588"/>
                  </a:lnTo>
                  <a:lnTo>
                    <a:pt x="674" y="589"/>
                  </a:lnTo>
                  <a:lnTo>
                    <a:pt x="672" y="589"/>
                  </a:lnTo>
                  <a:lnTo>
                    <a:pt x="671" y="589"/>
                  </a:lnTo>
                  <a:lnTo>
                    <a:pt x="671" y="591"/>
                  </a:lnTo>
                  <a:lnTo>
                    <a:pt x="672" y="591"/>
                  </a:lnTo>
                  <a:lnTo>
                    <a:pt x="674" y="591"/>
                  </a:lnTo>
                  <a:lnTo>
                    <a:pt x="676" y="591"/>
                  </a:lnTo>
                  <a:lnTo>
                    <a:pt x="678" y="591"/>
                  </a:lnTo>
                  <a:lnTo>
                    <a:pt x="680" y="591"/>
                  </a:lnTo>
                  <a:lnTo>
                    <a:pt x="678" y="591"/>
                  </a:lnTo>
                  <a:lnTo>
                    <a:pt x="678" y="589"/>
                  </a:lnTo>
                  <a:lnTo>
                    <a:pt x="680" y="589"/>
                  </a:lnTo>
                  <a:lnTo>
                    <a:pt x="680" y="588"/>
                  </a:lnTo>
                  <a:lnTo>
                    <a:pt x="680" y="589"/>
                  </a:lnTo>
                  <a:lnTo>
                    <a:pt x="678" y="589"/>
                  </a:lnTo>
                  <a:lnTo>
                    <a:pt x="680" y="589"/>
                  </a:lnTo>
                  <a:lnTo>
                    <a:pt x="678" y="589"/>
                  </a:lnTo>
                  <a:lnTo>
                    <a:pt x="678" y="588"/>
                  </a:lnTo>
                  <a:lnTo>
                    <a:pt x="680" y="588"/>
                  </a:lnTo>
                  <a:lnTo>
                    <a:pt x="682" y="588"/>
                  </a:lnTo>
                  <a:lnTo>
                    <a:pt x="680" y="588"/>
                  </a:lnTo>
                  <a:lnTo>
                    <a:pt x="682" y="588"/>
                  </a:lnTo>
                  <a:lnTo>
                    <a:pt x="684" y="588"/>
                  </a:lnTo>
                  <a:lnTo>
                    <a:pt x="682" y="588"/>
                  </a:lnTo>
                  <a:lnTo>
                    <a:pt x="684" y="586"/>
                  </a:lnTo>
                  <a:lnTo>
                    <a:pt x="682" y="586"/>
                  </a:lnTo>
                  <a:lnTo>
                    <a:pt x="684" y="586"/>
                  </a:lnTo>
                  <a:lnTo>
                    <a:pt x="686" y="586"/>
                  </a:lnTo>
                  <a:lnTo>
                    <a:pt x="684" y="586"/>
                  </a:lnTo>
                  <a:lnTo>
                    <a:pt x="686" y="586"/>
                  </a:lnTo>
                  <a:lnTo>
                    <a:pt x="688" y="586"/>
                  </a:lnTo>
                  <a:lnTo>
                    <a:pt x="688" y="584"/>
                  </a:lnTo>
                  <a:lnTo>
                    <a:pt x="690" y="584"/>
                  </a:lnTo>
                  <a:lnTo>
                    <a:pt x="692" y="584"/>
                  </a:lnTo>
                  <a:lnTo>
                    <a:pt x="690" y="584"/>
                  </a:lnTo>
                  <a:lnTo>
                    <a:pt x="692" y="584"/>
                  </a:lnTo>
                  <a:lnTo>
                    <a:pt x="690" y="584"/>
                  </a:lnTo>
                  <a:lnTo>
                    <a:pt x="692" y="584"/>
                  </a:lnTo>
                  <a:lnTo>
                    <a:pt x="694" y="586"/>
                  </a:lnTo>
                  <a:lnTo>
                    <a:pt x="694" y="584"/>
                  </a:lnTo>
                  <a:lnTo>
                    <a:pt x="696" y="584"/>
                  </a:lnTo>
                  <a:lnTo>
                    <a:pt x="697" y="584"/>
                  </a:lnTo>
                  <a:lnTo>
                    <a:pt x="697" y="586"/>
                  </a:lnTo>
                  <a:lnTo>
                    <a:pt x="696" y="586"/>
                  </a:lnTo>
                  <a:lnTo>
                    <a:pt x="697" y="586"/>
                  </a:lnTo>
                  <a:lnTo>
                    <a:pt x="696" y="586"/>
                  </a:lnTo>
                  <a:lnTo>
                    <a:pt x="697" y="586"/>
                  </a:lnTo>
                  <a:lnTo>
                    <a:pt x="697" y="584"/>
                  </a:lnTo>
                  <a:lnTo>
                    <a:pt x="697" y="586"/>
                  </a:lnTo>
                  <a:lnTo>
                    <a:pt x="699" y="586"/>
                  </a:lnTo>
                  <a:lnTo>
                    <a:pt x="699" y="584"/>
                  </a:lnTo>
                  <a:lnTo>
                    <a:pt x="697" y="584"/>
                  </a:lnTo>
                  <a:lnTo>
                    <a:pt x="696" y="584"/>
                  </a:lnTo>
                  <a:lnTo>
                    <a:pt x="697" y="584"/>
                  </a:lnTo>
                  <a:lnTo>
                    <a:pt x="696" y="582"/>
                  </a:lnTo>
                  <a:lnTo>
                    <a:pt x="697" y="582"/>
                  </a:lnTo>
                  <a:lnTo>
                    <a:pt x="696" y="582"/>
                  </a:lnTo>
                  <a:lnTo>
                    <a:pt x="697" y="582"/>
                  </a:lnTo>
                  <a:lnTo>
                    <a:pt x="697" y="580"/>
                  </a:lnTo>
                  <a:lnTo>
                    <a:pt x="696" y="580"/>
                  </a:lnTo>
                  <a:lnTo>
                    <a:pt x="696" y="582"/>
                  </a:lnTo>
                  <a:lnTo>
                    <a:pt x="694" y="582"/>
                  </a:lnTo>
                  <a:lnTo>
                    <a:pt x="696" y="580"/>
                  </a:lnTo>
                  <a:lnTo>
                    <a:pt x="697" y="580"/>
                  </a:lnTo>
                  <a:lnTo>
                    <a:pt x="699" y="578"/>
                  </a:lnTo>
                  <a:lnTo>
                    <a:pt x="701" y="578"/>
                  </a:lnTo>
                  <a:lnTo>
                    <a:pt x="703" y="576"/>
                  </a:lnTo>
                  <a:lnTo>
                    <a:pt x="705" y="576"/>
                  </a:lnTo>
                  <a:lnTo>
                    <a:pt x="705" y="574"/>
                  </a:lnTo>
                  <a:lnTo>
                    <a:pt x="707" y="574"/>
                  </a:lnTo>
                  <a:lnTo>
                    <a:pt x="709" y="574"/>
                  </a:lnTo>
                  <a:lnTo>
                    <a:pt x="709" y="572"/>
                  </a:lnTo>
                  <a:lnTo>
                    <a:pt x="711" y="572"/>
                  </a:lnTo>
                  <a:lnTo>
                    <a:pt x="713" y="572"/>
                  </a:lnTo>
                  <a:lnTo>
                    <a:pt x="715" y="570"/>
                  </a:lnTo>
                  <a:lnTo>
                    <a:pt x="717" y="570"/>
                  </a:lnTo>
                  <a:lnTo>
                    <a:pt x="717" y="568"/>
                  </a:lnTo>
                  <a:lnTo>
                    <a:pt x="719" y="568"/>
                  </a:lnTo>
                  <a:lnTo>
                    <a:pt x="720" y="568"/>
                  </a:lnTo>
                  <a:lnTo>
                    <a:pt x="722" y="568"/>
                  </a:lnTo>
                  <a:lnTo>
                    <a:pt x="724" y="568"/>
                  </a:lnTo>
                  <a:lnTo>
                    <a:pt x="724" y="566"/>
                  </a:lnTo>
                  <a:lnTo>
                    <a:pt x="726" y="566"/>
                  </a:lnTo>
                  <a:lnTo>
                    <a:pt x="728" y="566"/>
                  </a:lnTo>
                  <a:lnTo>
                    <a:pt x="728" y="565"/>
                  </a:lnTo>
                  <a:lnTo>
                    <a:pt x="730" y="565"/>
                  </a:lnTo>
                  <a:lnTo>
                    <a:pt x="732" y="565"/>
                  </a:lnTo>
                  <a:lnTo>
                    <a:pt x="734" y="565"/>
                  </a:lnTo>
                  <a:lnTo>
                    <a:pt x="736" y="565"/>
                  </a:lnTo>
                  <a:lnTo>
                    <a:pt x="738" y="565"/>
                  </a:lnTo>
                  <a:lnTo>
                    <a:pt x="738" y="563"/>
                  </a:lnTo>
                  <a:lnTo>
                    <a:pt x="740" y="563"/>
                  </a:lnTo>
                  <a:lnTo>
                    <a:pt x="742" y="563"/>
                  </a:lnTo>
                  <a:lnTo>
                    <a:pt x="744" y="563"/>
                  </a:lnTo>
                  <a:lnTo>
                    <a:pt x="745" y="563"/>
                  </a:lnTo>
                  <a:lnTo>
                    <a:pt x="747" y="563"/>
                  </a:lnTo>
                  <a:lnTo>
                    <a:pt x="749" y="563"/>
                  </a:lnTo>
                  <a:lnTo>
                    <a:pt x="749" y="561"/>
                  </a:lnTo>
                  <a:lnTo>
                    <a:pt x="751" y="561"/>
                  </a:lnTo>
                  <a:lnTo>
                    <a:pt x="753" y="561"/>
                  </a:lnTo>
                  <a:lnTo>
                    <a:pt x="755" y="561"/>
                  </a:lnTo>
                  <a:lnTo>
                    <a:pt x="757" y="561"/>
                  </a:lnTo>
                  <a:lnTo>
                    <a:pt x="755" y="561"/>
                  </a:lnTo>
                  <a:lnTo>
                    <a:pt x="753" y="561"/>
                  </a:lnTo>
                  <a:lnTo>
                    <a:pt x="751" y="561"/>
                  </a:lnTo>
                  <a:lnTo>
                    <a:pt x="751" y="563"/>
                  </a:lnTo>
                  <a:lnTo>
                    <a:pt x="749" y="563"/>
                  </a:lnTo>
                  <a:lnTo>
                    <a:pt x="747" y="563"/>
                  </a:lnTo>
                  <a:lnTo>
                    <a:pt x="745" y="563"/>
                  </a:lnTo>
                  <a:lnTo>
                    <a:pt x="745" y="565"/>
                  </a:lnTo>
                  <a:lnTo>
                    <a:pt x="747" y="563"/>
                  </a:lnTo>
                  <a:lnTo>
                    <a:pt x="749" y="563"/>
                  </a:lnTo>
                  <a:lnTo>
                    <a:pt x="751" y="563"/>
                  </a:lnTo>
                  <a:lnTo>
                    <a:pt x="753" y="563"/>
                  </a:lnTo>
                  <a:lnTo>
                    <a:pt x="755" y="563"/>
                  </a:lnTo>
                  <a:lnTo>
                    <a:pt x="757" y="563"/>
                  </a:lnTo>
                  <a:lnTo>
                    <a:pt x="759" y="563"/>
                  </a:lnTo>
                  <a:lnTo>
                    <a:pt x="761" y="563"/>
                  </a:lnTo>
                  <a:lnTo>
                    <a:pt x="763" y="563"/>
                  </a:lnTo>
                  <a:lnTo>
                    <a:pt x="763" y="561"/>
                  </a:lnTo>
                  <a:lnTo>
                    <a:pt x="765" y="561"/>
                  </a:lnTo>
                  <a:lnTo>
                    <a:pt x="767" y="561"/>
                  </a:lnTo>
                  <a:lnTo>
                    <a:pt x="765" y="561"/>
                  </a:lnTo>
                  <a:lnTo>
                    <a:pt x="767" y="561"/>
                  </a:lnTo>
                  <a:lnTo>
                    <a:pt x="767" y="563"/>
                  </a:lnTo>
                  <a:lnTo>
                    <a:pt x="765" y="563"/>
                  </a:lnTo>
                  <a:lnTo>
                    <a:pt x="763" y="563"/>
                  </a:lnTo>
                  <a:lnTo>
                    <a:pt x="761" y="563"/>
                  </a:lnTo>
                  <a:lnTo>
                    <a:pt x="761" y="565"/>
                  </a:lnTo>
                  <a:lnTo>
                    <a:pt x="759" y="565"/>
                  </a:lnTo>
                  <a:lnTo>
                    <a:pt x="761" y="565"/>
                  </a:lnTo>
                  <a:lnTo>
                    <a:pt x="761" y="566"/>
                  </a:lnTo>
                  <a:lnTo>
                    <a:pt x="763" y="566"/>
                  </a:lnTo>
                  <a:lnTo>
                    <a:pt x="763" y="565"/>
                  </a:lnTo>
                  <a:lnTo>
                    <a:pt x="763" y="566"/>
                  </a:lnTo>
                  <a:lnTo>
                    <a:pt x="761" y="566"/>
                  </a:lnTo>
                  <a:lnTo>
                    <a:pt x="761" y="568"/>
                  </a:lnTo>
                  <a:lnTo>
                    <a:pt x="763" y="568"/>
                  </a:lnTo>
                  <a:lnTo>
                    <a:pt x="765" y="568"/>
                  </a:lnTo>
                  <a:lnTo>
                    <a:pt x="765" y="570"/>
                  </a:lnTo>
                  <a:lnTo>
                    <a:pt x="767" y="570"/>
                  </a:lnTo>
                  <a:lnTo>
                    <a:pt x="767" y="572"/>
                  </a:lnTo>
                  <a:lnTo>
                    <a:pt x="767" y="570"/>
                  </a:lnTo>
                  <a:lnTo>
                    <a:pt x="768" y="570"/>
                  </a:lnTo>
                  <a:lnTo>
                    <a:pt x="770" y="570"/>
                  </a:lnTo>
                  <a:lnTo>
                    <a:pt x="768" y="570"/>
                  </a:lnTo>
                  <a:lnTo>
                    <a:pt x="768" y="572"/>
                  </a:lnTo>
                  <a:lnTo>
                    <a:pt x="770" y="572"/>
                  </a:lnTo>
                  <a:lnTo>
                    <a:pt x="770" y="570"/>
                  </a:lnTo>
                  <a:lnTo>
                    <a:pt x="772" y="570"/>
                  </a:lnTo>
                  <a:lnTo>
                    <a:pt x="770" y="570"/>
                  </a:lnTo>
                  <a:lnTo>
                    <a:pt x="768" y="570"/>
                  </a:lnTo>
                  <a:lnTo>
                    <a:pt x="770" y="570"/>
                  </a:lnTo>
                  <a:lnTo>
                    <a:pt x="770" y="568"/>
                  </a:lnTo>
                  <a:lnTo>
                    <a:pt x="768" y="568"/>
                  </a:lnTo>
                  <a:lnTo>
                    <a:pt x="768" y="566"/>
                  </a:lnTo>
                  <a:lnTo>
                    <a:pt x="768" y="565"/>
                  </a:lnTo>
                  <a:lnTo>
                    <a:pt x="770" y="565"/>
                  </a:lnTo>
                  <a:lnTo>
                    <a:pt x="770" y="566"/>
                  </a:lnTo>
                  <a:lnTo>
                    <a:pt x="772" y="566"/>
                  </a:lnTo>
                  <a:lnTo>
                    <a:pt x="774" y="566"/>
                  </a:lnTo>
                  <a:lnTo>
                    <a:pt x="776" y="566"/>
                  </a:lnTo>
                  <a:lnTo>
                    <a:pt x="778" y="566"/>
                  </a:lnTo>
                  <a:lnTo>
                    <a:pt x="780" y="566"/>
                  </a:lnTo>
                  <a:lnTo>
                    <a:pt x="778" y="566"/>
                  </a:lnTo>
                  <a:lnTo>
                    <a:pt x="780" y="566"/>
                  </a:lnTo>
                  <a:lnTo>
                    <a:pt x="780" y="568"/>
                  </a:lnTo>
                  <a:lnTo>
                    <a:pt x="778" y="568"/>
                  </a:lnTo>
                  <a:lnTo>
                    <a:pt x="780" y="568"/>
                  </a:lnTo>
                  <a:lnTo>
                    <a:pt x="782" y="568"/>
                  </a:lnTo>
                  <a:lnTo>
                    <a:pt x="784" y="568"/>
                  </a:lnTo>
                  <a:lnTo>
                    <a:pt x="786" y="568"/>
                  </a:lnTo>
                  <a:lnTo>
                    <a:pt x="786" y="570"/>
                  </a:lnTo>
                  <a:lnTo>
                    <a:pt x="788" y="570"/>
                  </a:lnTo>
                  <a:lnTo>
                    <a:pt x="788" y="568"/>
                  </a:lnTo>
                  <a:lnTo>
                    <a:pt x="786" y="568"/>
                  </a:lnTo>
                  <a:lnTo>
                    <a:pt x="788" y="566"/>
                  </a:lnTo>
                  <a:lnTo>
                    <a:pt x="790" y="566"/>
                  </a:lnTo>
                  <a:lnTo>
                    <a:pt x="788" y="566"/>
                  </a:lnTo>
                  <a:lnTo>
                    <a:pt x="786" y="566"/>
                  </a:lnTo>
                  <a:lnTo>
                    <a:pt x="786" y="565"/>
                  </a:lnTo>
                  <a:lnTo>
                    <a:pt x="784" y="565"/>
                  </a:lnTo>
                  <a:lnTo>
                    <a:pt x="782" y="565"/>
                  </a:lnTo>
                  <a:lnTo>
                    <a:pt x="780" y="565"/>
                  </a:lnTo>
                  <a:lnTo>
                    <a:pt x="780" y="563"/>
                  </a:lnTo>
                  <a:lnTo>
                    <a:pt x="778" y="563"/>
                  </a:lnTo>
                  <a:lnTo>
                    <a:pt x="778" y="565"/>
                  </a:lnTo>
                  <a:lnTo>
                    <a:pt x="776" y="565"/>
                  </a:lnTo>
                  <a:lnTo>
                    <a:pt x="778" y="565"/>
                  </a:lnTo>
                  <a:lnTo>
                    <a:pt x="778" y="563"/>
                  </a:lnTo>
                  <a:lnTo>
                    <a:pt x="780" y="563"/>
                  </a:lnTo>
                  <a:lnTo>
                    <a:pt x="780" y="561"/>
                  </a:lnTo>
                  <a:lnTo>
                    <a:pt x="780" y="563"/>
                  </a:lnTo>
                  <a:lnTo>
                    <a:pt x="780" y="561"/>
                  </a:lnTo>
                  <a:lnTo>
                    <a:pt x="778" y="561"/>
                  </a:lnTo>
                  <a:lnTo>
                    <a:pt x="780" y="561"/>
                  </a:lnTo>
                  <a:lnTo>
                    <a:pt x="780" y="559"/>
                  </a:lnTo>
                  <a:lnTo>
                    <a:pt x="782" y="559"/>
                  </a:lnTo>
                  <a:lnTo>
                    <a:pt x="784" y="557"/>
                  </a:lnTo>
                  <a:lnTo>
                    <a:pt x="784" y="555"/>
                  </a:lnTo>
                  <a:lnTo>
                    <a:pt x="786" y="555"/>
                  </a:lnTo>
                  <a:lnTo>
                    <a:pt x="788" y="555"/>
                  </a:lnTo>
                  <a:lnTo>
                    <a:pt x="788" y="553"/>
                  </a:lnTo>
                  <a:lnTo>
                    <a:pt x="790" y="553"/>
                  </a:lnTo>
                  <a:lnTo>
                    <a:pt x="790" y="551"/>
                  </a:lnTo>
                  <a:lnTo>
                    <a:pt x="792" y="551"/>
                  </a:lnTo>
                  <a:lnTo>
                    <a:pt x="792" y="549"/>
                  </a:lnTo>
                  <a:lnTo>
                    <a:pt x="793" y="549"/>
                  </a:lnTo>
                  <a:lnTo>
                    <a:pt x="795" y="549"/>
                  </a:lnTo>
                  <a:lnTo>
                    <a:pt x="797" y="549"/>
                  </a:lnTo>
                  <a:lnTo>
                    <a:pt x="797" y="547"/>
                  </a:lnTo>
                  <a:lnTo>
                    <a:pt x="799" y="547"/>
                  </a:lnTo>
                  <a:lnTo>
                    <a:pt x="801" y="547"/>
                  </a:lnTo>
                  <a:lnTo>
                    <a:pt x="801" y="545"/>
                  </a:lnTo>
                  <a:lnTo>
                    <a:pt x="803" y="545"/>
                  </a:lnTo>
                  <a:lnTo>
                    <a:pt x="805" y="545"/>
                  </a:lnTo>
                  <a:lnTo>
                    <a:pt x="807" y="545"/>
                  </a:lnTo>
                  <a:lnTo>
                    <a:pt x="809" y="543"/>
                  </a:lnTo>
                  <a:lnTo>
                    <a:pt x="811" y="543"/>
                  </a:lnTo>
                  <a:lnTo>
                    <a:pt x="813" y="541"/>
                  </a:lnTo>
                  <a:lnTo>
                    <a:pt x="815" y="541"/>
                  </a:lnTo>
                  <a:lnTo>
                    <a:pt x="816" y="541"/>
                  </a:lnTo>
                  <a:lnTo>
                    <a:pt x="816" y="540"/>
                  </a:lnTo>
                  <a:lnTo>
                    <a:pt x="818" y="540"/>
                  </a:lnTo>
                  <a:lnTo>
                    <a:pt x="820" y="540"/>
                  </a:lnTo>
                  <a:lnTo>
                    <a:pt x="822" y="540"/>
                  </a:lnTo>
                  <a:lnTo>
                    <a:pt x="824" y="540"/>
                  </a:lnTo>
                  <a:lnTo>
                    <a:pt x="824" y="538"/>
                  </a:lnTo>
                  <a:lnTo>
                    <a:pt x="826" y="538"/>
                  </a:lnTo>
                  <a:lnTo>
                    <a:pt x="828" y="538"/>
                  </a:lnTo>
                  <a:lnTo>
                    <a:pt x="830" y="538"/>
                  </a:lnTo>
                  <a:lnTo>
                    <a:pt x="828" y="538"/>
                  </a:lnTo>
                  <a:lnTo>
                    <a:pt x="826" y="538"/>
                  </a:lnTo>
                  <a:lnTo>
                    <a:pt x="824" y="540"/>
                  </a:lnTo>
                  <a:lnTo>
                    <a:pt x="822" y="540"/>
                  </a:lnTo>
                  <a:lnTo>
                    <a:pt x="820" y="540"/>
                  </a:lnTo>
                  <a:lnTo>
                    <a:pt x="818" y="540"/>
                  </a:lnTo>
                  <a:lnTo>
                    <a:pt x="818" y="541"/>
                  </a:lnTo>
                  <a:lnTo>
                    <a:pt x="820" y="541"/>
                  </a:lnTo>
                  <a:lnTo>
                    <a:pt x="820" y="540"/>
                  </a:lnTo>
                  <a:lnTo>
                    <a:pt x="818" y="540"/>
                  </a:lnTo>
                  <a:lnTo>
                    <a:pt x="820" y="540"/>
                  </a:lnTo>
                  <a:lnTo>
                    <a:pt x="822" y="540"/>
                  </a:lnTo>
                  <a:lnTo>
                    <a:pt x="824" y="540"/>
                  </a:lnTo>
                  <a:lnTo>
                    <a:pt x="822" y="540"/>
                  </a:lnTo>
                  <a:lnTo>
                    <a:pt x="824" y="540"/>
                  </a:lnTo>
                  <a:lnTo>
                    <a:pt x="826" y="540"/>
                  </a:lnTo>
                  <a:lnTo>
                    <a:pt x="824" y="540"/>
                  </a:lnTo>
                  <a:lnTo>
                    <a:pt x="826" y="540"/>
                  </a:lnTo>
                  <a:lnTo>
                    <a:pt x="826" y="538"/>
                  </a:lnTo>
                  <a:lnTo>
                    <a:pt x="828" y="538"/>
                  </a:lnTo>
                  <a:lnTo>
                    <a:pt x="830" y="538"/>
                  </a:lnTo>
                  <a:lnTo>
                    <a:pt x="832" y="538"/>
                  </a:lnTo>
                  <a:lnTo>
                    <a:pt x="834" y="538"/>
                  </a:lnTo>
                  <a:lnTo>
                    <a:pt x="836" y="536"/>
                  </a:lnTo>
                  <a:lnTo>
                    <a:pt x="838" y="536"/>
                  </a:lnTo>
                  <a:lnTo>
                    <a:pt x="840" y="536"/>
                  </a:lnTo>
                  <a:lnTo>
                    <a:pt x="838" y="536"/>
                  </a:lnTo>
                  <a:lnTo>
                    <a:pt x="840" y="536"/>
                  </a:lnTo>
                  <a:lnTo>
                    <a:pt x="840" y="534"/>
                  </a:lnTo>
                  <a:lnTo>
                    <a:pt x="838" y="534"/>
                  </a:lnTo>
                  <a:lnTo>
                    <a:pt x="838" y="536"/>
                  </a:lnTo>
                  <a:lnTo>
                    <a:pt x="838" y="534"/>
                  </a:lnTo>
                  <a:lnTo>
                    <a:pt x="840" y="534"/>
                  </a:lnTo>
                  <a:lnTo>
                    <a:pt x="841" y="534"/>
                  </a:lnTo>
                  <a:lnTo>
                    <a:pt x="843" y="534"/>
                  </a:lnTo>
                  <a:lnTo>
                    <a:pt x="843" y="532"/>
                  </a:lnTo>
                  <a:lnTo>
                    <a:pt x="845" y="532"/>
                  </a:lnTo>
                  <a:lnTo>
                    <a:pt x="845" y="534"/>
                  </a:lnTo>
                  <a:lnTo>
                    <a:pt x="843" y="534"/>
                  </a:lnTo>
                  <a:lnTo>
                    <a:pt x="845" y="534"/>
                  </a:lnTo>
                  <a:lnTo>
                    <a:pt x="843" y="534"/>
                  </a:lnTo>
                  <a:lnTo>
                    <a:pt x="845" y="534"/>
                  </a:lnTo>
                  <a:lnTo>
                    <a:pt x="845" y="532"/>
                  </a:lnTo>
                  <a:lnTo>
                    <a:pt x="847" y="532"/>
                  </a:lnTo>
                  <a:lnTo>
                    <a:pt x="845" y="532"/>
                  </a:lnTo>
                  <a:lnTo>
                    <a:pt x="847" y="532"/>
                  </a:lnTo>
                  <a:lnTo>
                    <a:pt x="849" y="532"/>
                  </a:lnTo>
                  <a:lnTo>
                    <a:pt x="849" y="530"/>
                  </a:lnTo>
                  <a:lnTo>
                    <a:pt x="851" y="530"/>
                  </a:lnTo>
                  <a:lnTo>
                    <a:pt x="853" y="530"/>
                  </a:lnTo>
                  <a:lnTo>
                    <a:pt x="855" y="530"/>
                  </a:lnTo>
                  <a:lnTo>
                    <a:pt x="855" y="528"/>
                  </a:lnTo>
                  <a:close/>
                  <a:moveTo>
                    <a:pt x="663" y="595"/>
                  </a:moveTo>
                  <a:lnTo>
                    <a:pt x="665" y="595"/>
                  </a:lnTo>
                  <a:lnTo>
                    <a:pt x="663" y="595"/>
                  </a:lnTo>
                  <a:lnTo>
                    <a:pt x="665" y="595"/>
                  </a:lnTo>
                  <a:lnTo>
                    <a:pt x="663" y="595"/>
                  </a:lnTo>
                  <a:close/>
                  <a:moveTo>
                    <a:pt x="864" y="528"/>
                  </a:moveTo>
                  <a:lnTo>
                    <a:pt x="863" y="528"/>
                  </a:lnTo>
                  <a:lnTo>
                    <a:pt x="864" y="528"/>
                  </a:lnTo>
                  <a:close/>
                  <a:moveTo>
                    <a:pt x="1197" y="388"/>
                  </a:moveTo>
                  <a:lnTo>
                    <a:pt x="1195" y="388"/>
                  </a:lnTo>
                  <a:lnTo>
                    <a:pt x="1195" y="390"/>
                  </a:lnTo>
                  <a:lnTo>
                    <a:pt x="1197" y="390"/>
                  </a:lnTo>
                  <a:lnTo>
                    <a:pt x="1197" y="388"/>
                  </a:lnTo>
                  <a:close/>
                  <a:moveTo>
                    <a:pt x="1176" y="428"/>
                  </a:moveTo>
                  <a:lnTo>
                    <a:pt x="1178" y="428"/>
                  </a:lnTo>
                  <a:lnTo>
                    <a:pt x="1176" y="428"/>
                  </a:lnTo>
                  <a:close/>
                  <a:moveTo>
                    <a:pt x="1185" y="432"/>
                  </a:moveTo>
                  <a:lnTo>
                    <a:pt x="1187" y="432"/>
                  </a:lnTo>
                  <a:lnTo>
                    <a:pt x="1185" y="432"/>
                  </a:lnTo>
                  <a:close/>
                  <a:moveTo>
                    <a:pt x="1515" y="411"/>
                  </a:moveTo>
                  <a:lnTo>
                    <a:pt x="1514" y="411"/>
                  </a:lnTo>
                  <a:lnTo>
                    <a:pt x="1515" y="411"/>
                  </a:lnTo>
                  <a:close/>
                  <a:moveTo>
                    <a:pt x="1483" y="413"/>
                  </a:moveTo>
                  <a:lnTo>
                    <a:pt x="1483" y="415"/>
                  </a:lnTo>
                  <a:lnTo>
                    <a:pt x="1481" y="415"/>
                  </a:lnTo>
                  <a:lnTo>
                    <a:pt x="1483" y="415"/>
                  </a:lnTo>
                  <a:lnTo>
                    <a:pt x="1485" y="415"/>
                  </a:lnTo>
                  <a:lnTo>
                    <a:pt x="1485" y="413"/>
                  </a:lnTo>
                  <a:lnTo>
                    <a:pt x="1483" y="413"/>
                  </a:lnTo>
                  <a:lnTo>
                    <a:pt x="1483" y="415"/>
                  </a:lnTo>
                  <a:lnTo>
                    <a:pt x="1483" y="413"/>
                  </a:lnTo>
                  <a:close/>
                  <a:moveTo>
                    <a:pt x="1552" y="417"/>
                  </a:moveTo>
                  <a:lnTo>
                    <a:pt x="1554" y="417"/>
                  </a:lnTo>
                  <a:lnTo>
                    <a:pt x="1554" y="415"/>
                  </a:lnTo>
                  <a:lnTo>
                    <a:pt x="1552" y="415"/>
                  </a:lnTo>
                  <a:lnTo>
                    <a:pt x="1552" y="417"/>
                  </a:lnTo>
                  <a:close/>
                  <a:moveTo>
                    <a:pt x="1731" y="474"/>
                  </a:moveTo>
                  <a:lnTo>
                    <a:pt x="1732" y="474"/>
                  </a:lnTo>
                  <a:lnTo>
                    <a:pt x="1732" y="476"/>
                  </a:lnTo>
                  <a:lnTo>
                    <a:pt x="1734" y="476"/>
                  </a:lnTo>
                  <a:lnTo>
                    <a:pt x="1732" y="476"/>
                  </a:lnTo>
                  <a:lnTo>
                    <a:pt x="1734" y="476"/>
                  </a:lnTo>
                  <a:lnTo>
                    <a:pt x="1732" y="476"/>
                  </a:lnTo>
                  <a:lnTo>
                    <a:pt x="1734" y="476"/>
                  </a:lnTo>
                  <a:lnTo>
                    <a:pt x="1734" y="474"/>
                  </a:lnTo>
                  <a:lnTo>
                    <a:pt x="1732" y="474"/>
                  </a:lnTo>
                  <a:lnTo>
                    <a:pt x="1731" y="474"/>
                  </a:lnTo>
                  <a:close/>
                  <a:moveTo>
                    <a:pt x="876" y="261"/>
                  </a:moveTo>
                  <a:lnTo>
                    <a:pt x="878" y="261"/>
                  </a:lnTo>
                  <a:lnTo>
                    <a:pt x="876" y="261"/>
                  </a:lnTo>
                  <a:lnTo>
                    <a:pt x="876" y="259"/>
                  </a:lnTo>
                  <a:lnTo>
                    <a:pt x="876" y="261"/>
                  </a:lnTo>
                  <a:lnTo>
                    <a:pt x="876" y="259"/>
                  </a:lnTo>
                  <a:lnTo>
                    <a:pt x="874" y="259"/>
                  </a:lnTo>
                  <a:lnTo>
                    <a:pt x="876" y="259"/>
                  </a:lnTo>
                  <a:lnTo>
                    <a:pt x="876" y="261"/>
                  </a:lnTo>
                  <a:lnTo>
                    <a:pt x="878" y="261"/>
                  </a:lnTo>
                  <a:lnTo>
                    <a:pt x="876" y="261"/>
                  </a:lnTo>
                  <a:close/>
                  <a:moveTo>
                    <a:pt x="949" y="175"/>
                  </a:moveTo>
                  <a:lnTo>
                    <a:pt x="947" y="175"/>
                  </a:lnTo>
                  <a:lnTo>
                    <a:pt x="947" y="177"/>
                  </a:lnTo>
                  <a:lnTo>
                    <a:pt x="949" y="177"/>
                  </a:lnTo>
                  <a:lnTo>
                    <a:pt x="949" y="175"/>
                  </a:lnTo>
                  <a:lnTo>
                    <a:pt x="951" y="175"/>
                  </a:lnTo>
                  <a:lnTo>
                    <a:pt x="949" y="175"/>
                  </a:lnTo>
                  <a:close/>
                  <a:moveTo>
                    <a:pt x="949" y="175"/>
                  </a:moveTo>
                  <a:lnTo>
                    <a:pt x="951" y="175"/>
                  </a:lnTo>
                  <a:lnTo>
                    <a:pt x="951" y="173"/>
                  </a:lnTo>
                  <a:lnTo>
                    <a:pt x="953" y="173"/>
                  </a:lnTo>
                  <a:lnTo>
                    <a:pt x="955" y="173"/>
                  </a:lnTo>
                  <a:lnTo>
                    <a:pt x="953" y="173"/>
                  </a:lnTo>
                  <a:lnTo>
                    <a:pt x="953" y="175"/>
                  </a:lnTo>
                  <a:lnTo>
                    <a:pt x="955" y="175"/>
                  </a:lnTo>
                  <a:lnTo>
                    <a:pt x="953" y="173"/>
                  </a:lnTo>
                  <a:lnTo>
                    <a:pt x="953" y="175"/>
                  </a:lnTo>
                  <a:lnTo>
                    <a:pt x="953" y="173"/>
                  </a:lnTo>
                  <a:lnTo>
                    <a:pt x="955" y="173"/>
                  </a:lnTo>
                  <a:lnTo>
                    <a:pt x="955" y="175"/>
                  </a:lnTo>
                  <a:lnTo>
                    <a:pt x="953" y="175"/>
                  </a:lnTo>
                  <a:lnTo>
                    <a:pt x="955" y="175"/>
                  </a:lnTo>
                  <a:lnTo>
                    <a:pt x="953" y="175"/>
                  </a:lnTo>
                  <a:lnTo>
                    <a:pt x="955" y="175"/>
                  </a:lnTo>
                  <a:lnTo>
                    <a:pt x="957" y="175"/>
                  </a:lnTo>
                  <a:lnTo>
                    <a:pt x="957" y="173"/>
                  </a:lnTo>
                  <a:lnTo>
                    <a:pt x="959" y="173"/>
                  </a:lnTo>
                  <a:lnTo>
                    <a:pt x="961" y="173"/>
                  </a:lnTo>
                  <a:lnTo>
                    <a:pt x="962" y="173"/>
                  </a:lnTo>
                  <a:lnTo>
                    <a:pt x="964" y="173"/>
                  </a:lnTo>
                  <a:lnTo>
                    <a:pt x="964" y="171"/>
                  </a:lnTo>
                  <a:lnTo>
                    <a:pt x="962" y="171"/>
                  </a:lnTo>
                  <a:lnTo>
                    <a:pt x="962" y="173"/>
                  </a:lnTo>
                  <a:lnTo>
                    <a:pt x="961" y="173"/>
                  </a:lnTo>
                  <a:lnTo>
                    <a:pt x="959" y="173"/>
                  </a:lnTo>
                  <a:lnTo>
                    <a:pt x="961" y="173"/>
                  </a:lnTo>
                  <a:lnTo>
                    <a:pt x="959" y="173"/>
                  </a:lnTo>
                  <a:lnTo>
                    <a:pt x="959" y="171"/>
                  </a:lnTo>
                  <a:lnTo>
                    <a:pt x="961" y="171"/>
                  </a:lnTo>
                  <a:lnTo>
                    <a:pt x="959" y="171"/>
                  </a:lnTo>
                  <a:lnTo>
                    <a:pt x="961" y="171"/>
                  </a:lnTo>
                  <a:lnTo>
                    <a:pt x="959" y="171"/>
                  </a:lnTo>
                  <a:lnTo>
                    <a:pt x="959" y="173"/>
                  </a:lnTo>
                  <a:lnTo>
                    <a:pt x="957" y="173"/>
                  </a:lnTo>
                  <a:lnTo>
                    <a:pt x="955" y="173"/>
                  </a:lnTo>
                  <a:lnTo>
                    <a:pt x="953" y="173"/>
                  </a:lnTo>
                  <a:lnTo>
                    <a:pt x="955" y="173"/>
                  </a:lnTo>
                  <a:lnTo>
                    <a:pt x="953" y="173"/>
                  </a:lnTo>
                  <a:lnTo>
                    <a:pt x="951" y="173"/>
                  </a:lnTo>
                  <a:lnTo>
                    <a:pt x="949" y="173"/>
                  </a:lnTo>
                  <a:lnTo>
                    <a:pt x="947" y="173"/>
                  </a:lnTo>
                  <a:lnTo>
                    <a:pt x="949" y="173"/>
                  </a:lnTo>
                  <a:lnTo>
                    <a:pt x="947" y="173"/>
                  </a:lnTo>
                  <a:lnTo>
                    <a:pt x="949" y="173"/>
                  </a:lnTo>
                  <a:lnTo>
                    <a:pt x="947" y="173"/>
                  </a:lnTo>
                  <a:lnTo>
                    <a:pt x="949" y="173"/>
                  </a:lnTo>
                  <a:lnTo>
                    <a:pt x="947" y="173"/>
                  </a:lnTo>
                  <a:lnTo>
                    <a:pt x="949" y="173"/>
                  </a:lnTo>
                  <a:lnTo>
                    <a:pt x="947" y="173"/>
                  </a:lnTo>
                  <a:lnTo>
                    <a:pt x="949" y="173"/>
                  </a:lnTo>
                  <a:lnTo>
                    <a:pt x="947" y="173"/>
                  </a:lnTo>
                  <a:lnTo>
                    <a:pt x="949" y="173"/>
                  </a:lnTo>
                  <a:lnTo>
                    <a:pt x="949" y="171"/>
                  </a:lnTo>
                  <a:lnTo>
                    <a:pt x="947" y="171"/>
                  </a:lnTo>
                  <a:lnTo>
                    <a:pt x="947" y="173"/>
                  </a:lnTo>
                  <a:lnTo>
                    <a:pt x="945" y="173"/>
                  </a:lnTo>
                  <a:lnTo>
                    <a:pt x="943" y="173"/>
                  </a:lnTo>
                  <a:lnTo>
                    <a:pt x="941" y="173"/>
                  </a:lnTo>
                  <a:lnTo>
                    <a:pt x="943" y="173"/>
                  </a:lnTo>
                  <a:lnTo>
                    <a:pt x="941" y="173"/>
                  </a:lnTo>
                  <a:lnTo>
                    <a:pt x="943" y="173"/>
                  </a:lnTo>
                  <a:lnTo>
                    <a:pt x="943" y="175"/>
                  </a:lnTo>
                  <a:lnTo>
                    <a:pt x="943" y="173"/>
                  </a:lnTo>
                  <a:lnTo>
                    <a:pt x="945" y="173"/>
                  </a:lnTo>
                  <a:lnTo>
                    <a:pt x="947" y="173"/>
                  </a:lnTo>
                  <a:lnTo>
                    <a:pt x="947" y="175"/>
                  </a:lnTo>
                  <a:lnTo>
                    <a:pt x="945" y="175"/>
                  </a:lnTo>
                  <a:lnTo>
                    <a:pt x="947" y="175"/>
                  </a:lnTo>
                  <a:lnTo>
                    <a:pt x="949" y="175"/>
                  </a:lnTo>
                  <a:close/>
                  <a:moveTo>
                    <a:pt x="736" y="117"/>
                  </a:moveTo>
                  <a:lnTo>
                    <a:pt x="738" y="119"/>
                  </a:lnTo>
                  <a:lnTo>
                    <a:pt x="738" y="117"/>
                  </a:lnTo>
                  <a:lnTo>
                    <a:pt x="736" y="117"/>
                  </a:lnTo>
                  <a:close/>
                  <a:moveTo>
                    <a:pt x="730" y="113"/>
                  </a:moveTo>
                  <a:lnTo>
                    <a:pt x="728" y="113"/>
                  </a:lnTo>
                  <a:lnTo>
                    <a:pt x="730" y="113"/>
                  </a:lnTo>
                  <a:lnTo>
                    <a:pt x="728" y="113"/>
                  </a:lnTo>
                  <a:lnTo>
                    <a:pt x="726" y="113"/>
                  </a:lnTo>
                  <a:lnTo>
                    <a:pt x="724" y="113"/>
                  </a:lnTo>
                  <a:lnTo>
                    <a:pt x="722" y="113"/>
                  </a:lnTo>
                  <a:lnTo>
                    <a:pt x="724" y="113"/>
                  </a:lnTo>
                  <a:lnTo>
                    <a:pt x="726" y="113"/>
                  </a:lnTo>
                  <a:lnTo>
                    <a:pt x="728" y="113"/>
                  </a:lnTo>
                  <a:lnTo>
                    <a:pt x="728" y="115"/>
                  </a:lnTo>
                  <a:lnTo>
                    <a:pt x="730" y="115"/>
                  </a:lnTo>
                  <a:lnTo>
                    <a:pt x="728" y="115"/>
                  </a:lnTo>
                  <a:lnTo>
                    <a:pt x="730" y="115"/>
                  </a:lnTo>
                  <a:lnTo>
                    <a:pt x="732" y="115"/>
                  </a:lnTo>
                  <a:lnTo>
                    <a:pt x="730" y="115"/>
                  </a:lnTo>
                  <a:lnTo>
                    <a:pt x="732" y="115"/>
                  </a:lnTo>
                  <a:lnTo>
                    <a:pt x="734" y="115"/>
                  </a:lnTo>
                  <a:lnTo>
                    <a:pt x="734" y="117"/>
                  </a:lnTo>
                  <a:lnTo>
                    <a:pt x="734" y="115"/>
                  </a:lnTo>
                  <a:lnTo>
                    <a:pt x="732" y="115"/>
                  </a:lnTo>
                  <a:lnTo>
                    <a:pt x="732" y="113"/>
                  </a:lnTo>
                  <a:lnTo>
                    <a:pt x="730" y="113"/>
                  </a:lnTo>
                  <a:close/>
                  <a:moveTo>
                    <a:pt x="722" y="113"/>
                  </a:moveTo>
                  <a:lnTo>
                    <a:pt x="720" y="111"/>
                  </a:lnTo>
                  <a:lnTo>
                    <a:pt x="720" y="113"/>
                  </a:lnTo>
                  <a:lnTo>
                    <a:pt x="720" y="111"/>
                  </a:lnTo>
                  <a:lnTo>
                    <a:pt x="720" y="113"/>
                  </a:lnTo>
                  <a:lnTo>
                    <a:pt x="722" y="113"/>
                  </a:lnTo>
                  <a:close/>
                  <a:moveTo>
                    <a:pt x="778" y="177"/>
                  </a:moveTo>
                  <a:lnTo>
                    <a:pt x="776" y="177"/>
                  </a:lnTo>
                  <a:lnTo>
                    <a:pt x="778" y="177"/>
                  </a:lnTo>
                  <a:close/>
                  <a:moveTo>
                    <a:pt x="684" y="225"/>
                  </a:moveTo>
                  <a:lnTo>
                    <a:pt x="684" y="223"/>
                  </a:lnTo>
                  <a:lnTo>
                    <a:pt x="684" y="225"/>
                  </a:lnTo>
                  <a:close/>
                  <a:moveTo>
                    <a:pt x="682" y="248"/>
                  </a:moveTo>
                  <a:lnTo>
                    <a:pt x="684" y="250"/>
                  </a:lnTo>
                  <a:lnTo>
                    <a:pt x="684" y="248"/>
                  </a:lnTo>
                  <a:lnTo>
                    <a:pt x="682" y="248"/>
                  </a:lnTo>
                  <a:close/>
                  <a:moveTo>
                    <a:pt x="684" y="250"/>
                  </a:moveTo>
                  <a:lnTo>
                    <a:pt x="686" y="250"/>
                  </a:lnTo>
                  <a:lnTo>
                    <a:pt x="684" y="250"/>
                  </a:lnTo>
                  <a:lnTo>
                    <a:pt x="684" y="248"/>
                  </a:lnTo>
                  <a:lnTo>
                    <a:pt x="684" y="250"/>
                  </a:lnTo>
                  <a:close/>
                </a:path>
              </a:pathLst>
            </a:custGeom>
            <a:solidFill>
              <a:srgbClr val="73BC44"/>
            </a:solidFill>
            <a:ln w="317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5281"/>
            <p:cNvSpPr>
              <a:spLocks noEditPoints="1"/>
            </p:cNvSpPr>
            <p:nvPr/>
          </p:nvSpPr>
          <p:spPr bwMode="auto">
            <a:xfrm>
              <a:off x="3112894" y="4619650"/>
              <a:ext cx="280988" cy="192088"/>
            </a:xfrm>
            <a:custGeom>
              <a:avLst/>
              <a:gdLst>
                <a:gd name="T0" fmla="*/ 152 w 177"/>
                <a:gd name="T1" fmla="*/ 75 h 121"/>
                <a:gd name="T2" fmla="*/ 161 w 177"/>
                <a:gd name="T3" fmla="*/ 79 h 121"/>
                <a:gd name="T4" fmla="*/ 167 w 177"/>
                <a:gd name="T5" fmla="*/ 83 h 121"/>
                <a:gd name="T6" fmla="*/ 171 w 177"/>
                <a:gd name="T7" fmla="*/ 89 h 121"/>
                <a:gd name="T8" fmla="*/ 171 w 177"/>
                <a:gd name="T9" fmla="*/ 91 h 121"/>
                <a:gd name="T10" fmla="*/ 173 w 177"/>
                <a:gd name="T11" fmla="*/ 94 h 121"/>
                <a:gd name="T12" fmla="*/ 177 w 177"/>
                <a:gd name="T13" fmla="*/ 100 h 121"/>
                <a:gd name="T14" fmla="*/ 167 w 177"/>
                <a:gd name="T15" fmla="*/ 104 h 121"/>
                <a:gd name="T16" fmla="*/ 161 w 177"/>
                <a:gd name="T17" fmla="*/ 108 h 121"/>
                <a:gd name="T18" fmla="*/ 148 w 177"/>
                <a:gd name="T19" fmla="*/ 110 h 121"/>
                <a:gd name="T20" fmla="*/ 140 w 177"/>
                <a:gd name="T21" fmla="*/ 115 h 121"/>
                <a:gd name="T22" fmla="*/ 135 w 177"/>
                <a:gd name="T23" fmla="*/ 119 h 121"/>
                <a:gd name="T24" fmla="*/ 129 w 177"/>
                <a:gd name="T25" fmla="*/ 112 h 121"/>
                <a:gd name="T26" fmla="*/ 133 w 177"/>
                <a:gd name="T27" fmla="*/ 102 h 121"/>
                <a:gd name="T28" fmla="*/ 133 w 177"/>
                <a:gd name="T29" fmla="*/ 92 h 121"/>
                <a:gd name="T30" fmla="*/ 136 w 177"/>
                <a:gd name="T31" fmla="*/ 87 h 121"/>
                <a:gd name="T32" fmla="*/ 144 w 177"/>
                <a:gd name="T33" fmla="*/ 81 h 121"/>
                <a:gd name="T34" fmla="*/ 144 w 177"/>
                <a:gd name="T35" fmla="*/ 71 h 121"/>
                <a:gd name="T36" fmla="*/ 123 w 177"/>
                <a:gd name="T37" fmla="*/ 62 h 121"/>
                <a:gd name="T38" fmla="*/ 117 w 177"/>
                <a:gd name="T39" fmla="*/ 62 h 121"/>
                <a:gd name="T40" fmla="*/ 115 w 177"/>
                <a:gd name="T41" fmla="*/ 46 h 121"/>
                <a:gd name="T42" fmla="*/ 113 w 177"/>
                <a:gd name="T43" fmla="*/ 54 h 121"/>
                <a:gd name="T44" fmla="*/ 110 w 177"/>
                <a:gd name="T45" fmla="*/ 52 h 121"/>
                <a:gd name="T46" fmla="*/ 113 w 177"/>
                <a:gd name="T47" fmla="*/ 46 h 121"/>
                <a:gd name="T48" fmla="*/ 135 w 177"/>
                <a:gd name="T49" fmla="*/ 48 h 121"/>
                <a:gd name="T50" fmla="*/ 144 w 177"/>
                <a:gd name="T51" fmla="*/ 48 h 121"/>
                <a:gd name="T52" fmla="*/ 150 w 177"/>
                <a:gd name="T53" fmla="*/ 52 h 121"/>
                <a:gd name="T54" fmla="*/ 146 w 177"/>
                <a:gd name="T55" fmla="*/ 58 h 121"/>
                <a:gd name="T56" fmla="*/ 138 w 177"/>
                <a:gd name="T57" fmla="*/ 58 h 121"/>
                <a:gd name="T58" fmla="*/ 129 w 177"/>
                <a:gd name="T59" fmla="*/ 58 h 121"/>
                <a:gd name="T60" fmla="*/ 125 w 177"/>
                <a:gd name="T61" fmla="*/ 52 h 121"/>
                <a:gd name="T62" fmla="*/ 127 w 177"/>
                <a:gd name="T63" fmla="*/ 44 h 121"/>
                <a:gd name="T64" fmla="*/ 113 w 177"/>
                <a:gd name="T65" fmla="*/ 37 h 121"/>
                <a:gd name="T66" fmla="*/ 117 w 177"/>
                <a:gd name="T67" fmla="*/ 39 h 121"/>
                <a:gd name="T68" fmla="*/ 125 w 177"/>
                <a:gd name="T69" fmla="*/ 41 h 121"/>
                <a:gd name="T70" fmla="*/ 113 w 177"/>
                <a:gd name="T71" fmla="*/ 43 h 121"/>
                <a:gd name="T72" fmla="*/ 106 w 177"/>
                <a:gd name="T73" fmla="*/ 41 h 121"/>
                <a:gd name="T74" fmla="*/ 90 w 177"/>
                <a:gd name="T75" fmla="*/ 33 h 121"/>
                <a:gd name="T76" fmla="*/ 90 w 177"/>
                <a:gd name="T77" fmla="*/ 35 h 121"/>
                <a:gd name="T78" fmla="*/ 85 w 177"/>
                <a:gd name="T79" fmla="*/ 18 h 121"/>
                <a:gd name="T80" fmla="*/ 87 w 177"/>
                <a:gd name="T81" fmla="*/ 25 h 121"/>
                <a:gd name="T82" fmla="*/ 88 w 177"/>
                <a:gd name="T83" fmla="*/ 29 h 121"/>
                <a:gd name="T84" fmla="*/ 90 w 177"/>
                <a:gd name="T85" fmla="*/ 29 h 121"/>
                <a:gd name="T86" fmla="*/ 92 w 177"/>
                <a:gd name="T87" fmla="*/ 33 h 121"/>
                <a:gd name="T88" fmla="*/ 90 w 177"/>
                <a:gd name="T89" fmla="*/ 33 h 121"/>
                <a:gd name="T90" fmla="*/ 87 w 177"/>
                <a:gd name="T91" fmla="*/ 35 h 121"/>
                <a:gd name="T92" fmla="*/ 81 w 177"/>
                <a:gd name="T93" fmla="*/ 31 h 121"/>
                <a:gd name="T94" fmla="*/ 79 w 177"/>
                <a:gd name="T95" fmla="*/ 31 h 121"/>
                <a:gd name="T96" fmla="*/ 75 w 177"/>
                <a:gd name="T97" fmla="*/ 33 h 121"/>
                <a:gd name="T98" fmla="*/ 73 w 177"/>
                <a:gd name="T99" fmla="*/ 25 h 121"/>
                <a:gd name="T100" fmla="*/ 79 w 177"/>
                <a:gd name="T101" fmla="*/ 21 h 121"/>
                <a:gd name="T102" fmla="*/ 83 w 177"/>
                <a:gd name="T103" fmla="*/ 33 h 121"/>
                <a:gd name="T104" fmla="*/ 6 w 177"/>
                <a:gd name="T105" fmla="*/ 12 h 121"/>
                <a:gd name="T106" fmla="*/ 0 w 177"/>
                <a:gd name="T107" fmla="*/ 16 h 121"/>
                <a:gd name="T108" fmla="*/ 8 w 177"/>
                <a:gd name="T109" fmla="*/ 10 h 121"/>
                <a:gd name="T110" fmla="*/ 40 w 177"/>
                <a:gd name="T111" fmla="*/ 2 h 121"/>
                <a:gd name="T112" fmla="*/ 39 w 177"/>
                <a:gd name="T113" fmla="*/ 6 h 121"/>
                <a:gd name="T114" fmla="*/ 37 w 177"/>
                <a:gd name="T115" fmla="*/ 10 h 121"/>
                <a:gd name="T116" fmla="*/ 31 w 177"/>
                <a:gd name="T117" fmla="*/ 14 h 121"/>
                <a:gd name="T118" fmla="*/ 25 w 177"/>
                <a:gd name="T119" fmla="*/ 10 h 121"/>
                <a:gd name="T120" fmla="*/ 21 w 177"/>
                <a:gd name="T121" fmla="*/ 4 h 121"/>
                <a:gd name="T122" fmla="*/ 31 w 177"/>
                <a:gd name="T123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7" h="121">
                  <a:moveTo>
                    <a:pt x="148" y="71"/>
                  </a:moveTo>
                  <a:lnTo>
                    <a:pt x="150" y="71"/>
                  </a:lnTo>
                  <a:lnTo>
                    <a:pt x="150" y="73"/>
                  </a:lnTo>
                  <a:lnTo>
                    <a:pt x="152" y="73"/>
                  </a:lnTo>
                  <a:lnTo>
                    <a:pt x="150" y="73"/>
                  </a:lnTo>
                  <a:lnTo>
                    <a:pt x="152" y="73"/>
                  </a:lnTo>
                  <a:lnTo>
                    <a:pt x="152" y="75"/>
                  </a:lnTo>
                  <a:lnTo>
                    <a:pt x="154" y="75"/>
                  </a:lnTo>
                  <a:lnTo>
                    <a:pt x="156" y="75"/>
                  </a:lnTo>
                  <a:lnTo>
                    <a:pt x="156" y="77"/>
                  </a:lnTo>
                  <a:lnTo>
                    <a:pt x="158" y="77"/>
                  </a:lnTo>
                  <a:lnTo>
                    <a:pt x="160" y="77"/>
                  </a:lnTo>
                  <a:lnTo>
                    <a:pt x="161" y="77"/>
                  </a:lnTo>
                  <a:lnTo>
                    <a:pt x="161" y="79"/>
                  </a:lnTo>
                  <a:lnTo>
                    <a:pt x="163" y="79"/>
                  </a:lnTo>
                  <a:lnTo>
                    <a:pt x="165" y="79"/>
                  </a:lnTo>
                  <a:lnTo>
                    <a:pt x="165" y="81"/>
                  </a:lnTo>
                  <a:lnTo>
                    <a:pt x="167" y="81"/>
                  </a:lnTo>
                  <a:lnTo>
                    <a:pt x="167" y="83"/>
                  </a:lnTo>
                  <a:lnTo>
                    <a:pt x="167" y="81"/>
                  </a:lnTo>
                  <a:lnTo>
                    <a:pt x="167" y="83"/>
                  </a:lnTo>
                  <a:lnTo>
                    <a:pt x="169" y="83"/>
                  </a:lnTo>
                  <a:lnTo>
                    <a:pt x="169" y="85"/>
                  </a:lnTo>
                  <a:lnTo>
                    <a:pt x="171" y="85"/>
                  </a:lnTo>
                  <a:lnTo>
                    <a:pt x="171" y="87"/>
                  </a:lnTo>
                  <a:lnTo>
                    <a:pt x="171" y="89"/>
                  </a:lnTo>
                  <a:lnTo>
                    <a:pt x="169" y="89"/>
                  </a:lnTo>
                  <a:lnTo>
                    <a:pt x="171" y="89"/>
                  </a:lnTo>
                  <a:lnTo>
                    <a:pt x="169" y="89"/>
                  </a:lnTo>
                  <a:lnTo>
                    <a:pt x="171" y="89"/>
                  </a:lnTo>
                  <a:lnTo>
                    <a:pt x="169" y="89"/>
                  </a:lnTo>
                  <a:lnTo>
                    <a:pt x="171" y="89"/>
                  </a:lnTo>
                  <a:lnTo>
                    <a:pt x="169" y="89"/>
                  </a:lnTo>
                  <a:lnTo>
                    <a:pt x="169" y="91"/>
                  </a:lnTo>
                  <a:lnTo>
                    <a:pt x="171" y="91"/>
                  </a:lnTo>
                  <a:lnTo>
                    <a:pt x="169" y="91"/>
                  </a:lnTo>
                  <a:lnTo>
                    <a:pt x="171" y="91"/>
                  </a:lnTo>
                  <a:lnTo>
                    <a:pt x="173" y="91"/>
                  </a:lnTo>
                  <a:lnTo>
                    <a:pt x="173" y="92"/>
                  </a:lnTo>
                  <a:lnTo>
                    <a:pt x="173" y="94"/>
                  </a:lnTo>
                  <a:lnTo>
                    <a:pt x="171" y="94"/>
                  </a:lnTo>
                  <a:lnTo>
                    <a:pt x="173" y="94"/>
                  </a:lnTo>
                  <a:lnTo>
                    <a:pt x="171" y="94"/>
                  </a:lnTo>
                  <a:lnTo>
                    <a:pt x="173" y="94"/>
                  </a:lnTo>
                  <a:lnTo>
                    <a:pt x="173" y="96"/>
                  </a:lnTo>
                  <a:lnTo>
                    <a:pt x="175" y="96"/>
                  </a:lnTo>
                  <a:lnTo>
                    <a:pt x="175" y="98"/>
                  </a:lnTo>
                  <a:lnTo>
                    <a:pt x="177" y="98"/>
                  </a:lnTo>
                  <a:lnTo>
                    <a:pt x="177" y="100"/>
                  </a:lnTo>
                  <a:lnTo>
                    <a:pt x="175" y="100"/>
                  </a:lnTo>
                  <a:lnTo>
                    <a:pt x="175" y="102"/>
                  </a:lnTo>
                  <a:lnTo>
                    <a:pt x="173" y="102"/>
                  </a:lnTo>
                  <a:lnTo>
                    <a:pt x="171" y="102"/>
                  </a:lnTo>
                  <a:lnTo>
                    <a:pt x="171" y="104"/>
                  </a:lnTo>
                  <a:lnTo>
                    <a:pt x="169" y="104"/>
                  </a:lnTo>
                  <a:lnTo>
                    <a:pt x="167" y="104"/>
                  </a:lnTo>
                  <a:lnTo>
                    <a:pt x="167" y="106"/>
                  </a:lnTo>
                  <a:lnTo>
                    <a:pt x="167" y="104"/>
                  </a:lnTo>
                  <a:lnTo>
                    <a:pt x="167" y="106"/>
                  </a:lnTo>
                  <a:lnTo>
                    <a:pt x="165" y="106"/>
                  </a:lnTo>
                  <a:lnTo>
                    <a:pt x="163" y="106"/>
                  </a:lnTo>
                  <a:lnTo>
                    <a:pt x="161" y="106"/>
                  </a:lnTo>
                  <a:lnTo>
                    <a:pt x="161" y="108"/>
                  </a:lnTo>
                  <a:lnTo>
                    <a:pt x="160" y="108"/>
                  </a:lnTo>
                  <a:lnTo>
                    <a:pt x="158" y="108"/>
                  </a:lnTo>
                  <a:lnTo>
                    <a:pt x="156" y="108"/>
                  </a:lnTo>
                  <a:lnTo>
                    <a:pt x="154" y="108"/>
                  </a:lnTo>
                  <a:lnTo>
                    <a:pt x="152" y="110"/>
                  </a:lnTo>
                  <a:lnTo>
                    <a:pt x="150" y="110"/>
                  </a:lnTo>
                  <a:lnTo>
                    <a:pt x="148" y="110"/>
                  </a:lnTo>
                  <a:lnTo>
                    <a:pt x="148" y="112"/>
                  </a:lnTo>
                  <a:lnTo>
                    <a:pt x="146" y="112"/>
                  </a:lnTo>
                  <a:lnTo>
                    <a:pt x="144" y="112"/>
                  </a:lnTo>
                  <a:lnTo>
                    <a:pt x="144" y="114"/>
                  </a:lnTo>
                  <a:lnTo>
                    <a:pt x="142" y="114"/>
                  </a:lnTo>
                  <a:lnTo>
                    <a:pt x="142" y="115"/>
                  </a:lnTo>
                  <a:lnTo>
                    <a:pt x="140" y="115"/>
                  </a:lnTo>
                  <a:lnTo>
                    <a:pt x="140" y="117"/>
                  </a:lnTo>
                  <a:lnTo>
                    <a:pt x="138" y="117"/>
                  </a:lnTo>
                  <a:lnTo>
                    <a:pt x="138" y="119"/>
                  </a:lnTo>
                  <a:lnTo>
                    <a:pt x="136" y="119"/>
                  </a:lnTo>
                  <a:lnTo>
                    <a:pt x="136" y="121"/>
                  </a:lnTo>
                  <a:lnTo>
                    <a:pt x="135" y="121"/>
                  </a:lnTo>
                  <a:lnTo>
                    <a:pt x="135" y="119"/>
                  </a:lnTo>
                  <a:lnTo>
                    <a:pt x="133" y="119"/>
                  </a:lnTo>
                  <a:lnTo>
                    <a:pt x="133" y="117"/>
                  </a:lnTo>
                  <a:lnTo>
                    <a:pt x="131" y="117"/>
                  </a:lnTo>
                  <a:lnTo>
                    <a:pt x="131" y="115"/>
                  </a:lnTo>
                  <a:lnTo>
                    <a:pt x="129" y="115"/>
                  </a:lnTo>
                  <a:lnTo>
                    <a:pt x="129" y="114"/>
                  </a:lnTo>
                  <a:lnTo>
                    <a:pt x="129" y="112"/>
                  </a:lnTo>
                  <a:lnTo>
                    <a:pt x="131" y="112"/>
                  </a:lnTo>
                  <a:lnTo>
                    <a:pt x="131" y="110"/>
                  </a:lnTo>
                  <a:lnTo>
                    <a:pt x="131" y="108"/>
                  </a:lnTo>
                  <a:lnTo>
                    <a:pt x="133" y="108"/>
                  </a:lnTo>
                  <a:lnTo>
                    <a:pt x="133" y="106"/>
                  </a:lnTo>
                  <a:lnTo>
                    <a:pt x="133" y="104"/>
                  </a:lnTo>
                  <a:lnTo>
                    <a:pt x="133" y="102"/>
                  </a:lnTo>
                  <a:lnTo>
                    <a:pt x="133" y="100"/>
                  </a:lnTo>
                  <a:lnTo>
                    <a:pt x="135" y="100"/>
                  </a:lnTo>
                  <a:lnTo>
                    <a:pt x="133" y="100"/>
                  </a:lnTo>
                  <a:lnTo>
                    <a:pt x="133" y="98"/>
                  </a:lnTo>
                  <a:lnTo>
                    <a:pt x="133" y="96"/>
                  </a:lnTo>
                  <a:lnTo>
                    <a:pt x="133" y="94"/>
                  </a:lnTo>
                  <a:lnTo>
                    <a:pt x="133" y="92"/>
                  </a:lnTo>
                  <a:lnTo>
                    <a:pt x="133" y="91"/>
                  </a:lnTo>
                  <a:lnTo>
                    <a:pt x="133" y="89"/>
                  </a:lnTo>
                  <a:lnTo>
                    <a:pt x="135" y="89"/>
                  </a:lnTo>
                  <a:lnTo>
                    <a:pt x="135" y="87"/>
                  </a:lnTo>
                  <a:lnTo>
                    <a:pt x="135" y="89"/>
                  </a:lnTo>
                  <a:lnTo>
                    <a:pt x="135" y="87"/>
                  </a:lnTo>
                  <a:lnTo>
                    <a:pt x="136" y="87"/>
                  </a:lnTo>
                  <a:lnTo>
                    <a:pt x="138" y="87"/>
                  </a:lnTo>
                  <a:lnTo>
                    <a:pt x="138" y="85"/>
                  </a:lnTo>
                  <a:lnTo>
                    <a:pt x="140" y="85"/>
                  </a:lnTo>
                  <a:lnTo>
                    <a:pt x="140" y="83"/>
                  </a:lnTo>
                  <a:lnTo>
                    <a:pt x="142" y="83"/>
                  </a:lnTo>
                  <a:lnTo>
                    <a:pt x="144" y="83"/>
                  </a:lnTo>
                  <a:lnTo>
                    <a:pt x="144" y="81"/>
                  </a:lnTo>
                  <a:lnTo>
                    <a:pt x="144" y="83"/>
                  </a:lnTo>
                  <a:lnTo>
                    <a:pt x="144" y="81"/>
                  </a:lnTo>
                  <a:lnTo>
                    <a:pt x="144" y="79"/>
                  </a:lnTo>
                  <a:lnTo>
                    <a:pt x="144" y="77"/>
                  </a:lnTo>
                  <a:lnTo>
                    <a:pt x="144" y="75"/>
                  </a:lnTo>
                  <a:lnTo>
                    <a:pt x="144" y="73"/>
                  </a:lnTo>
                  <a:lnTo>
                    <a:pt x="144" y="71"/>
                  </a:lnTo>
                  <a:lnTo>
                    <a:pt x="146" y="71"/>
                  </a:lnTo>
                  <a:lnTo>
                    <a:pt x="148" y="71"/>
                  </a:lnTo>
                  <a:close/>
                  <a:moveTo>
                    <a:pt x="125" y="60"/>
                  </a:moveTo>
                  <a:lnTo>
                    <a:pt x="125" y="62"/>
                  </a:lnTo>
                  <a:lnTo>
                    <a:pt x="123" y="62"/>
                  </a:lnTo>
                  <a:lnTo>
                    <a:pt x="125" y="62"/>
                  </a:lnTo>
                  <a:lnTo>
                    <a:pt x="123" y="62"/>
                  </a:lnTo>
                  <a:lnTo>
                    <a:pt x="121" y="62"/>
                  </a:lnTo>
                  <a:lnTo>
                    <a:pt x="119" y="62"/>
                  </a:lnTo>
                  <a:lnTo>
                    <a:pt x="121" y="62"/>
                  </a:lnTo>
                  <a:lnTo>
                    <a:pt x="119" y="62"/>
                  </a:lnTo>
                  <a:lnTo>
                    <a:pt x="121" y="62"/>
                  </a:lnTo>
                  <a:lnTo>
                    <a:pt x="119" y="62"/>
                  </a:lnTo>
                  <a:lnTo>
                    <a:pt x="117" y="62"/>
                  </a:lnTo>
                  <a:lnTo>
                    <a:pt x="119" y="62"/>
                  </a:lnTo>
                  <a:lnTo>
                    <a:pt x="119" y="60"/>
                  </a:lnTo>
                  <a:lnTo>
                    <a:pt x="121" y="60"/>
                  </a:lnTo>
                  <a:lnTo>
                    <a:pt x="123" y="60"/>
                  </a:lnTo>
                  <a:lnTo>
                    <a:pt x="125" y="60"/>
                  </a:lnTo>
                  <a:close/>
                  <a:moveTo>
                    <a:pt x="113" y="46"/>
                  </a:moveTo>
                  <a:lnTo>
                    <a:pt x="115" y="46"/>
                  </a:lnTo>
                  <a:lnTo>
                    <a:pt x="115" y="48"/>
                  </a:lnTo>
                  <a:lnTo>
                    <a:pt x="117" y="48"/>
                  </a:lnTo>
                  <a:lnTo>
                    <a:pt x="117" y="50"/>
                  </a:lnTo>
                  <a:lnTo>
                    <a:pt x="117" y="52"/>
                  </a:lnTo>
                  <a:lnTo>
                    <a:pt x="117" y="54"/>
                  </a:lnTo>
                  <a:lnTo>
                    <a:pt x="115" y="54"/>
                  </a:lnTo>
                  <a:lnTo>
                    <a:pt x="113" y="54"/>
                  </a:lnTo>
                  <a:lnTo>
                    <a:pt x="112" y="54"/>
                  </a:lnTo>
                  <a:lnTo>
                    <a:pt x="110" y="54"/>
                  </a:lnTo>
                  <a:lnTo>
                    <a:pt x="112" y="54"/>
                  </a:lnTo>
                  <a:lnTo>
                    <a:pt x="112" y="52"/>
                  </a:lnTo>
                  <a:lnTo>
                    <a:pt x="110" y="52"/>
                  </a:lnTo>
                  <a:lnTo>
                    <a:pt x="112" y="52"/>
                  </a:lnTo>
                  <a:lnTo>
                    <a:pt x="110" y="52"/>
                  </a:lnTo>
                  <a:lnTo>
                    <a:pt x="112" y="52"/>
                  </a:lnTo>
                  <a:lnTo>
                    <a:pt x="112" y="50"/>
                  </a:lnTo>
                  <a:lnTo>
                    <a:pt x="110" y="50"/>
                  </a:lnTo>
                  <a:lnTo>
                    <a:pt x="110" y="48"/>
                  </a:lnTo>
                  <a:lnTo>
                    <a:pt x="112" y="48"/>
                  </a:lnTo>
                  <a:lnTo>
                    <a:pt x="112" y="46"/>
                  </a:lnTo>
                  <a:lnTo>
                    <a:pt x="113" y="46"/>
                  </a:lnTo>
                  <a:close/>
                  <a:moveTo>
                    <a:pt x="129" y="43"/>
                  </a:moveTo>
                  <a:lnTo>
                    <a:pt x="129" y="44"/>
                  </a:lnTo>
                  <a:lnTo>
                    <a:pt x="131" y="44"/>
                  </a:lnTo>
                  <a:lnTo>
                    <a:pt x="131" y="46"/>
                  </a:lnTo>
                  <a:lnTo>
                    <a:pt x="131" y="48"/>
                  </a:lnTo>
                  <a:lnTo>
                    <a:pt x="133" y="48"/>
                  </a:lnTo>
                  <a:lnTo>
                    <a:pt x="135" y="48"/>
                  </a:lnTo>
                  <a:lnTo>
                    <a:pt x="136" y="48"/>
                  </a:lnTo>
                  <a:lnTo>
                    <a:pt x="136" y="46"/>
                  </a:lnTo>
                  <a:lnTo>
                    <a:pt x="138" y="46"/>
                  </a:lnTo>
                  <a:lnTo>
                    <a:pt x="140" y="46"/>
                  </a:lnTo>
                  <a:lnTo>
                    <a:pt x="142" y="46"/>
                  </a:lnTo>
                  <a:lnTo>
                    <a:pt x="142" y="48"/>
                  </a:lnTo>
                  <a:lnTo>
                    <a:pt x="144" y="48"/>
                  </a:lnTo>
                  <a:lnTo>
                    <a:pt x="144" y="50"/>
                  </a:lnTo>
                  <a:lnTo>
                    <a:pt x="146" y="50"/>
                  </a:lnTo>
                  <a:lnTo>
                    <a:pt x="146" y="52"/>
                  </a:lnTo>
                  <a:lnTo>
                    <a:pt x="148" y="52"/>
                  </a:lnTo>
                  <a:lnTo>
                    <a:pt x="150" y="52"/>
                  </a:lnTo>
                  <a:lnTo>
                    <a:pt x="148" y="52"/>
                  </a:lnTo>
                  <a:lnTo>
                    <a:pt x="150" y="52"/>
                  </a:lnTo>
                  <a:lnTo>
                    <a:pt x="148" y="52"/>
                  </a:lnTo>
                  <a:lnTo>
                    <a:pt x="148" y="54"/>
                  </a:lnTo>
                  <a:lnTo>
                    <a:pt x="150" y="54"/>
                  </a:lnTo>
                  <a:lnTo>
                    <a:pt x="148" y="54"/>
                  </a:lnTo>
                  <a:lnTo>
                    <a:pt x="148" y="56"/>
                  </a:lnTo>
                  <a:lnTo>
                    <a:pt x="146" y="56"/>
                  </a:lnTo>
                  <a:lnTo>
                    <a:pt x="146" y="58"/>
                  </a:lnTo>
                  <a:lnTo>
                    <a:pt x="146" y="56"/>
                  </a:lnTo>
                  <a:lnTo>
                    <a:pt x="146" y="58"/>
                  </a:lnTo>
                  <a:lnTo>
                    <a:pt x="146" y="56"/>
                  </a:lnTo>
                  <a:lnTo>
                    <a:pt x="144" y="58"/>
                  </a:lnTo>
                  <a:lnTo>
                    <a:pt x="142" y="58"/>
                  </a:lnTo>
                  <a:lnTo>
                    <a:pt x="140" y="58"/>
                  </a:lnTo>
                  <a:lnTo>
                    <a:pt x="138" y="58"/>
                  </a:lnTo>
                  <a:lnTo>
                    <a:pt x="136" y="58"/>
                  </a:lnTo>
                  <a:lnTo>
                    <a:pt x="136" y="60"/>
                  </a:lnTo>
                  <a:lnTo>
                    <a:pt x="135" y="60"/>
                  </a:lnTo>
                  <a:lnTo>
                    <a:pt x="133" y="60"/>
                  </a:lnTo>
                  <a:lnTo>
                    <a:pt x="131" y="60"/>
                  </a:lnTo>
                  <a:lnTo>
                    <a:pt x="129" y="60"/>
                  </a:lnTo>
                  <a:lnTo>
                    <a:pt x="129" y="58"/>
                  </a:lnTo>
                  <a:lnTo>
                    <a:pt x="131" y="58"/>
                  </a:lnTo>
                  <a:lnTo>
                    <a:pt x="131" y="56"/>
                  </a:lnTo>
                  <a:lnTo>
                    <a:pt x="131" y="54"/>
                  </a:lnTo>
                  <a:lnTo>
                    <a:pt x="131" y="52"/>
                  </a:lnTo>
                  <a:lnTo>
                    <a:pt x="129" y="52"/>
                  </a:lnTo>
                  <a:lnTo>
                    <a:pt x="127" y="52"/>
                  </a:lnTo>
                  <a:lnTo>
                    <a:pt x="125" y="52"/>
                  </a:lnTo>
                  <a:lnTo>
                    <a:pt x="125" y="50"/>
                  </a:lnTo>
                  <a:lnTo>
                    <a:pt x="123" y="50"/>
                  </a:lnTo>
                  <a:lnTo>
                    <a:pt x="123" y="48"/>
                  </a:lnTo>
                  <a:lnTo>
                    <a:pt x="123" y="46"/>
                  </a:lnTo>
                  <a:lnTo>
                    <a:pt x="125" y="46"/>
                  </a:lnTo>
                  <a:lnTo>
                    <a:pt x="125" y="44"/>
                  </a:lnTo>
                  <a:lnTo>
                    <a:pt x="127" y="44"/>
                  </a:lnTo>
                  <a:lnTo>
                    <a:pt x="129" y="44"/>
                  </a:lnTo>
                  <a:lnTo>
                    <a:pt x="129" y="43"/>
                  </a:lnTo>
                  <a:close/>
                  <a:moveTo>
                    <a:pt x="106" y="37"/>
                  </a:moveTo>
                  <a:lnTo>
                    <a:pt x="108" y="37"/>
                  </a:lnTo>
                  <a:lnTo>
                    <a:pt x="110" y="37"/>
                  </a:lnTo>
                  <a:lnTo>
                    <a:pt x="112" y="37"/>
                  </a:lnTo>
                  <a:lnTo>
                    <a:pt x="113" y="37"/>
                  </a:lnTo>
                  <a:lnTo>
                    <a:pt x="115" y="37"/>
                  </a:lnTo>
                  <a:lnTo>
                    <a:pt x="115" y="39"/>
                  </a:lnTo>
                  <a:lnTo>
                    <a:pt x="115" y="37"/>
                  </a:lnTo>
                  <a:lnTo>
                    <a:pt x="115" y="39"/>
                  </a:lnTo>
                  <a:lnTo>
                    <a:pt x="117" y="39"/>
                  </a:lnTo>
                  <a:lnTo>
                    <a:pt x="117" y="37"/>
                  </a:lnTo>
                  <a:lnTo>
                    <a:pt x="117" y="39"/>
                  </a:lnTo>
                  <a:lnTo>
                    <a:pt x="119" y="39"/>
                  </a:lnTo>
                  <a:lnTo>
                    <a:pt x="121" y="39"/>
                  </a:lnTo>
                  <a:lnTo>
                    <a:pt x="123" y="39"/>
                  </a:lnTo>
                  <a:lnTo>
                    <a:pt x="125" y="39"/>
                  </a:lnTo>
                  <a:lnTo>
                    <a:pt x="127" y="39"/>
                  </a:lnTo>
                  <a:lnTo>
                    <a:pt x="125" y="39"/>
                  </a:lnTo>
                  <a:lnTo>
                    <a:pt x="125" y="41"/>
                  </a:lnTo>
                  <a:lnTo>
                    <a:pt x="123" y="41"/>
                  </a:lnTo>
                  <a:lnTo>
                    <a:pt x="123" y="43"/>
                  </a:lnTo>
                  <a:lnTo>
                    <a:pt x="121" y="43"/>
                  </a:lnTo>
                  <a:lnTo>
                    <a:pt x="119" y="43"/>
                  </a:lnTo>
                  <a:lnTo>
                    <a:pt x="117" y="43"/>
                  </a:lnTo>
                  <a:lnTo>
                    <a:pt x="115" y="43"/>
                  </a:lnTo>
                  <a:lnTo>
                    <a:pt x="113" y="43"/>
                  </a:lnTo>
                  <a:lnTo>
                    <a:pt x="115" y="43"/>
                  </a:lnTo>
                  <a:lnTo>
                    <a:pt x="115" y="41"/>
                  </a:lnTo>
                  <a:lnTo>
                    <a:pt x="113" y="41"/>
                  </a:lnTo>
                  <a:lnTo>
                    <a:pt x="112" y="41"/>
                  </a:lnTo>
                  <a:lnTo>
                    <a:pt x="110" y="41"/>
                  </a:lnTo>
                  <a:lnTo>
                    <a:pt x="108" y="41"/>
                  </a:lnTo>
                  <a:lnTo>
                    <a:pt x="106" y="41"/>
                  </a:lnTo>
                  <a:lnTo>
                    <a:pt x="104" y="41"/>
                  </a:lnTo>
                  <a:lnTo>
                    <a:pt x="102" y="41"/>
                  </a:lnTo>
                  <a:lnTo>
                    <a:pt x="104" y="41"/>
                  </a:lnTo>
                  <a:lnTo>
                    <a:pt x="104" y="39"/>
                  </a:lnTo>
                  <a:lnTo>
                    <a:pt x="106" y="39"/>
                  </a:lnTo>
                  <a:lnTo>
                    <a:pt x="106" y="37"/>
                  </a:lnTo>
                  <a:close/>
                  <a:moveTo>
                    <a:pt x="90" y="33"/>
                  </a:moveTo>
                  <a:lnTo>
                    <a:pt x="90" y="35"/>
                  </a:lnTo>
                  <a:lnTo>
                    <a:pt x="90" y="33"/>
                  </a:lnTo>
                  <a:lnTo>
                    <a:pt x="90" y="35"/>
                  </a:lnTo>
                  <a:lnTo>
                    <a:pt x="90" y="33"/>
                  </a:lnTo>
                  <a:close/>
                  <a:moveTo>
                    <a:pt x="90" y="35"/>
                  </a:moveTo>
                  <a:lnTo>
                    <a:pt x="90" y="33"/>
                  </a:lnTo>
                  <a:lnTo>
                    <a:pt x="90" y="35"/>
                  </a:lnTo>
                  <a:close/>
                  <a:moveTo>
                    <a:pt x="85" y="33"/>
                  </a:moveTo>
                  <a:lnTo>
                    <a:pt x="83" y="33"/>
                  </a:lnTo>
                  <a:lnTo>
                    <a:pt x="85" y="33"/>
                  </a:lnTo>
                  <a:close/>
                  <a:moveTo>
                    <a:pt x="83" y="31"/>
                  </a:moveTo>
                  <a:lnTo>
                    <a:pt x="81" y="31"/>
                  </a:lnTo>
                  <a:lnTo>
                    <a:pt x="83" y="31"/>
                  </a:lnTo>
                  <a:close/>
                  <a:moveTo>
                    <a:pt x="85" y="18"/>
                  </a:moveTo>
                  <a:lnTo>
                    <a:pt x="85" y="19"/>
                  </a:lnTo>
                  <a:lnTo>
                    <a:pt x="87" y="19"/>
                  </a:lnTo>
                  <a:lnTo>
                    <a:pt x="87" y="21"/>
                  </a:lnTo>
                  <a:lnTo>
                    <a:pt x="87" y="23"/>
                  </a:lnTo>
                  <a:lnTo>
                    <a:pt x="88" y="23"/>
                  </a:lnTo>
                  <a:lnTo>
                    <a:pt x="88" y="25"/>
                  </a:lnTo>
                  <a:lnTo>
                    <a:pt x="87" y="25"/>
                  </a:lnTo>
                  <a:lnTo>
                    <a:pt x="87" y="27"/>
                  </a:lnTo>
                  <a:lnTo>
                    <a:pt x="88" y="27"/>
                  </a:lnTo>
                  <a:lnTo>
                    <a:pt x="87" y="27"/>
                  </a:lnTo>
                  <a:lnTo>
                    <a:pt x="88" y="27"/>
                  </a:lnTo>
                  <a:lnTo>
                    <a:pt x="87" y="27"/>
                  </a:lnTo>
                  <a:lnTo>
                    <a:pt x="88" y="27"/>
                  </a:lnTo>
                  <a:lnTo>
                    <a:pt x="88" y="29"/>
                  </a:lnTo>
                  <a:lnTo>
                    <a:pt x="90" y="29"/>
                  </a:lnTo>
                  <a:lnTo>
                    <a:pt x="90" y="27"/>
                  </a:lnTo>
                  <a:lnTo>
                    <a:pt x="92" y="27"/>
                  </a:lnTo>
                  <a:lnTo>
                    <a:pt x="92" y="29"/>
                  </a:lnTo>
                  <a:lnTo>
                    <a:pt x="90" y="29"/>
                  </a:lnTo>
                  <a:lnTo>
                    <a:pt x="90" y="31"/>
                  </a:lnTo>
                  <a:lnTo>
                    <a:pt x="90" y="29"/>
                  </a:lnTo>
                  <a:lnTo>
                    <a:pt x="90" y="31"/>
                  </a:lnTo>
                  <a:lnTo>
                    <a:pt x="92" y="31"/>
                  </a:lnTo>
                  <a:lnTo>
                    <a:pt x="90" y="31"/>
                  </a:lnTo>
                  <a:lnTo>
                    <a:pt x="92" y="31"/>
                  </a:lnTo>
                  <a:lnTo>
                    <a:pt x="90" y="31"/>
                  </a:lnTo>
                  <a:lnTo>
                    <a:pt x="90" y="33"/>
                  </a:lnTo>
                  <a:lnTo>
                    <a:pt x="92" y="33"/>
                  </a:lnTo>
                  <a:lnTo>
                    <a:pt x="92" y="35"/>
                  </a:lnTo>
                  <a:lnTo>
                    <a:pt x="90" y="35"/>
                  </a:lnTo>
                  <a:lnTo>
                    <a:pt x="90" y="33"/>
                  </a:lnTo>
                  <a:lnTo>
                    <a:pt x="90" y="35"/>
                  </a:lnTo>
                  <a:lnTo>
                    <a:pt x="90" y="33"/>
                  </a:lnTo>
                  <a:lnTo>
                    <a:pt x="90" y="35"/>
                  </a:lnTo>
                  <a:lnTo>
                    <a:pt x="90" y="33"/>
                  </a:lnTo>
                  <a:lnTo>
                    <a:pt x="90" y="35"/>
                  </a:lnTo>
                  <a:lnTo>
                    <a:pt x="88" y="35"/>
                  </a:lnTo>
                  <a:lnTo>
                    <a:pt x="90" y="35"/>
                  </a:lnTo>
                  <a:lnTo>
                    <a:pt x="88" y="35"/>
                  </a:lnTo>
                  <a:lnTo>
                    <a:pt x="87" y="35"/>
                  </a:lnTo>
                  <a:lnTo>
                    <a:pt x="85" y="35"/>
                  </a:lnTo>
                  <a:lnTo>
                    <a:pt x="87" y="35"/>
                  </a:lnTo>
                  <a:lnTo>
                    <a:pt x="85" y="35"/>
                  </a:lnTo>
                  <a:lnTo>
                    <a:pt x="85" y="33"/>
                  </a:lnTo>
                  <a:lnTo>
                    <a:pt x="85" y="35"/>
                  </a:lnTo>
                  <a:lnTo>
                    <a:pt x="85" y="33"/>
                  </a:lnTo>
                  <a:lnTo>
                    <a:pt x="83" y="33"/>
                  </a:lnTo>
                  <a:lnTo>
                    <a:pt x="81" y="33"/>
                  </a:lnTo>
                  <a:lnTo>
                    <a:pt x="81" y="31"/>
                  </a:lnTo>
                  <a:lnTo>
                    <a:pt x="83" y="31"/>
                  </a:lnTo>
                  <a:lnTo>
                    <a:pt x="81" y="31"/>
                  </a:lnTo>
                  <a:lnTo>
                    <a:pt x="81" y="33"/>
                  </a:lnTo>
                  <a:lnTo>
                    <a:pt x="81" y="31"/>
                  </a:lnTo>
                  <a:lnTo>
                    <a:pt x="79" y="31"/>
                  </a:lnTo>
                  <a:lnTo>
                    <a:pt x="81" y="31"/>
                  </a:lnTo>
                  <a:lnTo>
                    <a:pt x="79" y="31"/>
                  </a:lnTo>
                  <a:lnTo>
                    <a:pt x="81" y="31"/>
                  </a:lnTo>
                  <a:lnTo>
                    <a:pt x="79" y="31"/>
                  </a:lnTo>
                  <a:lnTo>
                    <a:pt x="81" y="31"/>
                  </a:lnTo>
                  <a:lnTo>
                    <a:pt x="81" y="33"/>
                  </a:lnTo>
                  <a:lnTo>
                    <a:pt x="79" y="33"/>
                  </a:lnTo>
                  <a:lnTo>
                    <a:pt x="77" y="33"/>
                  </a:lnTo>
                  <a:lnTo>
                    <a:pt x="75" y="33"/>
                  </a:lnTo>
                  <a:lnTo>
                    <a:pt x="75" y="31"/>
                  </a:lnTo>
                  <a:lnTo>
                    <a:pt x="75" y="29"/>
                  </a:lnTo>
                  <a:lnTo>
                    <a:pt x="73" y="29"/>
                  </a:lnTo>
                  <a:lnTo>
                    <a:pt x="73" y="27"/>
                  </a:lnTo>
                  <a:lnTo>
                    <a:pt x="73" y="29"/>
                  </a:lnTo>
                  <a:lnTo>
                    <a:pt x="73" y="27"/>
                  </a:lnTo>
                  <a:lnTo>
                    <a:pt x="73" y="25"/>
                  </a:lnTo>
                  <a:lnTo>
                    <a:pt x="73" y="23"/>
                  </a:lnTo>
                  <a:lnTo>
                    <a:pt x="71" y="23"/>
                  </a:lnTo>
                  <a:lnTo>
                    <a:pt x="73" y="23"/>
                  </a:lnTo>
                  <a:lnTo>
                    <a:pt x="75" y="23"/>
                  </a:lnTo>
                  <a:lnTo>
                    <a:pt x="77" y="23"/>
                  </a:lnTo>
                  <a:lnTo>
                    <a:pt x="79" y="23"/>
                  </a:lnTo>
                  <a:lnTo>
                    <a:pt x="79" y="21"/>
                  </a:lnTo>
                  <a:lnTo>
                    <a:pt x="81" y="21"/>
                  </a:lnTo>
                  <a:lnTo>
                    <a:pt x="83" y="21"/>
                  </a:lnTo>
                  <a:lnTo>
                    <a:pt x="83" y="19"/>
                  </a:lnTo>
                  <a:lnTo>
                    <a:pt x="85" y="19"/>
                  </a:lnTo>
                  <a:lnTo>
                    <a:pt x="85" y="18"/>
                  </a:lnTo>
                  <a:close/>
                  <a:moveTo>
                    <a:pt x="81" y="33"/>
                  </a:moveTo>
                  <a:lnTo>
                    <a:pt x="83" y="33"/>
                  </a:lnTo>
                  <a:lnTo>
                    <a:pt x="81" y="33"/>
                  </a:lnTo>
                  <a:close/>
                  <a:moveTo>
                    <a:pt x="8" y="8"/>
                  </a:moveTo>
                  <a:lnTo>
                    <a:pt x="10" y="8"/>
                  </a:lnTo>
                  <a:lnTo>
                    <a:pt x="10" y="10"/>
                  </a:lnTo>
                  <a:lnTo>
                    <a:pt x="8" y="10"/>
                  </a:lnTo>
                  <a:lnTo>
                    <a:pt x="8" y="12"/>
                  </a:lnTo>
                  <a:lnTo>
                    <a:pt x="6" y="12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8" y="8"/>
                  </a:lnTo>
                  <a:close/>
                  <a:moveTo>
                    <a:pt x="8" y="8"/>
                  </a:moveTo>
                  <a:lnTo>
                    <a:pt x="10" y="8"/>
                  </a:lnTo>
                  <a:lnTo>
                    <a:pt x="8" y="8"/>
                  </a:lnTo>
                  <a:close/>
                  <a:moveTo>
                    <a:pt x="39" y="0"/>
                  </a:moveTo>
                  <a:lnTo>
                    <a:pt x="40" y="0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39" y="4"/>
                  </a:lnTo>
                  <a:lnTo>
                    <a:pt x="40" y="4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7" y="8"/>
                  </a:lnTo>
                  <a:lnTo>
                    <a:pt x="39" y="8"/>
                  </a:lnTo>
                  <a:lnTo>
                    <a:pt x="37" y="8"/>
                  </a:lnTo>
                  <a:lnTo>
                    <a:pt x="39" y="8"/>
                  </a:lnTo>
                  <a:lnTo>
                    <a:pt x="37" y="8"/>
                  </a:lnTo>
                  <a:lnTo>
                    <a:pt x="37" y="10"/>
                  </a:lnTo>
                  <a:lnTo>
                    <a:pt x="35" y="10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12"/>
                  </a:lnTo>
                  <a:lnTo>
                    <a:pt x="33" y="12"/>
                  </a:lnTo>
                  <a:lnTo>
                    <a:pt x="31" y="12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29" y="12"/>
                  </a:lnTo>
                  <a:lnTo>
                    <a:pt x="27" y="12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10"/>
                  </a:lnTo>
                  <a:lnTo>
                    <a:pt x="25" y="10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73BC44"/>
            </a:solidFill>
            <a:ln w="317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59" name="组合 58"/>
            <p:cNvGrpSpPr/>
            <p:nvPr/>
          </p:nvGrpSpPr>
          <p:grpSpPr>
            <a:xfrm>
              <a:off x="1352304" y="1393193"/>
              <a:ext cx="6438819" cy="3276240"/>
              <a:chOff x="4065588" y="2705100"/>
              <a:chExt cx="3597275" cy="1830388"/>
            </a:xfrm>
            <a:solidFill>
              <a:srgbClr val="73BC44"/>
            </a:solidFill>
          </p:grpSpPr>
          <p:sp>
            <p:nvSpPr>
              <p:cNvPr id="7" name="Freeform 4762"/>
              <p:cNvSpPr>
                <a:spLocks/>
              </p:cNvSpPr>
              <p:nvPr/>
            </p:nvSpPr>
            <p:spPr bwMode="auto">
              <a:xfrm>
                <a:off x="5740400" y="3448051"/>
                <a:ext cx="344488" cy="201613"/>
              </a:xfrm>
              <a:custGeom>
                <a:avLst/>
                <a:gdLst>
                  <a:gd name="T0" fmla="*/ 163 w 217"/>
                  <a:gd name="T1" fmla="*/ 0 h 127"/>
                  <a:gd name="T2" fmla="*/ 178 w 217"/>
                  <a:gd name="T3" fmla="*/ 0 h 127"/>
                  <a:gd name="T4" fmla="*/ 196 w 217"/>
                  <a:gd name="T5" fmla="*/ 0 h 127"/>
                  <a:gd name="T6" fmla="*/ 205 w 217"/>
                  <a:gd name="T7" fmla="*/ 2 h 127"/>
                  <a:gd name="T8" fmla="*/ 201 w 217"/>
                  <a:gd name="T9" fmla="*/ 10 h 127"/>
                  <a:gd name="T10" fmla="*/ 192 w 217"/>
                  <a:gd name="T11" fmla="*/ 15 h 127"/>
                  <a:gd name="T12" fmla="*/ 199 w 217"/>
                  <a:gd name="T13" fmla="*/ 19 h 127"/>
                  <a:gd name="T14" fmla="*/ 213 w 217"/>
                  <a:gd name="T15" fmla="*/ 17 h 127"/>
                  <a:gd name="T16" fmla="*/ 213 w 217"/>
                  <a:gd name="T17" fmla="*/ 21 h 127"/>
                  <a:gd name="T18" fmla="*/ 209 w 217"/>
                  <a:gd name="T19" fmla="*/ 25 h 127"/>
                  <a:gd name="T20" fmla="*/ 203 w 217"/>
                  <a:gd name="T21" fmla="*/ 31 h 127"/>
                  <a:gd name="T22" fmla="*/ 199 w 217"/>
                  <a:gd name="T23" fmla="*/ 35 h 127"/>
                  <a:gd name="T24" fmla="*/ 194 w 217"/>
                  <a:gd name="T25" fmla="*/ 40 h 127"/>
                  <a:gd name="T26" fmla="*/ 192 w 217"/>
                  <a:gd name="T27" fmla="*/ 40 h 127"/>
                  <a:gd name="T28" fmla="*/ 192 w 217"/>
                  <a:gd name="T29" fmla="*/ 46 h 127"/>
                  <a:gd name="T30" fmla="*/ 186 w 217"/>
                  <a:gd name="T31" fmla="*/ 52 h 127"/>
                  <a:gd name="T32" fmla="*/ 180 w 217"/>
                  <a:gd name="T33" fmla="*/ 58 h 127"/>
                  <a:gd name="T34" fmla="*/ 173 w 217"/>
                  <a:gd name="T35" fmla="*/ 61 h 127"/>
                  <a:gd name="T36" fmla="*/ 167 w 217"/>
                  <a:gd name="T37" fmla="*/ 63 h 127"/>
                  <a:gd name="T38" fmla="*/ 169 w 217"/>
                  <a:gd name="T39" fmla="*/ 65 h 127"/>
                  <a:gd name="T40" fmla="*/ 165 w 217"/>
                  <a:gd name="T41" fmla="*/ 65 h 127"/>
                  <a:gd name="T42" fmla="*/ 161 w 217"/>
                  <a:gd name="T43" fmla="*/ 75 h 127"/>
                  <a:gd name="T44" fmla="*/ 157 w 217"/>
                  <a:gd name="T45" fmla="*/ 79 h 127"/>
                  <a:gd name="T46" fmla="*/ 151 w 217"/>
                  <a:gd name="T47" fmla="*/ 81 h 127"/>
                  <a:gd name="T48" fmla="*/ 144 w 217"/>
                  <a:gd name="T49" fmla="*/ 84 h 127"/>
                  <a:gd name="T50" fmla="*/ 144 w 217"/>
                  <a:gd name="T51" fmla="*/ 84 h 127"/>
                  <a:gd name="T52" fmla="*/ 140 w 217"/>
                  <a:gd name="T53" fmla="*/ 90 h 127"/>
                  <a:gd name="T54" fmla="*/ 136 w 217"/>
                  <a:gd name="T55" fmla="*/ 94 h 127"/>
                  <a:gd name="T56" fmla="*/ 134 w 217"/>
                  <a:gd name="T57" fmla="*/ 100 h 127"/>
                  <a:gd name="T58" fmla="*/ 130 w 217"/>
                  <a:gd name="T59" fmla="*/ 104 h 127"/>
                  <a:gd name="T60" fmla="*/ 126 w 217"/>
                  <a:gd name="T61" fmla="*/ 108 h 127"/>
                  <a:gd name="T62" fmla="*/ 125 w 217"/>
                  <a:gd name="T63" fmla="*/ 111 h 127"/>
                  <a:gd name="T64" fmla="*/ 128 w 217"/>
                  <a:gd name="T65" fmla="*/ 111 h 127"/>
                  <a:gd name="T66" fmla="*/ 126 w 217"/>
                  <a:gd name="T67" fmla="*/ 117 h 127"/>
                  <a:gd name="T68" fmla="*/ 119 w 217"/>
                  <a:gd name="T69" fmla="*/ 125 h 127"/>
                  <a:gd name="T70" fmla="*/ 109 w 217"/>
                  <a:gd name="T71" fmla="*/ 127 h 127"/>
                  <a:gd name="T72" fmla="*/ 94 w 217"/>
                  <a:gd name="T73" fmla="*/ 127 h 127"/>
                  <a:gd name="T74" fmla="*/ 78 w 217"/>
                  <a:gd name="T75" fmla="*/ 127 h 127"/>
                  <a:gd name="T76" fmla="*/ 63 w 217"/>
                  <a:gd name="T77" fmla="*/ 127 h 127"/>
                  <a:gd name="T78" fmla="*/ 48 w 217"/>
                  <a:gd name="T79" fmla="*/ 127 h 127"/>
                  <a:gd name="T80" fmla="*/ 30 w 217"/>
                  <a:gd name="T81" fmla="*/ 127 h 127"/>
                  <a:gd name="T82" fmla="*/ 15 w 217"/>
                  <a:gd name="T83" fmla="*/ 127 h 127"/>
                  <a:gd name="T84" fmla="*/ 11 w 217"/>
                  <a:gd name="T85" fmla="*/ 117 h 127"/>
                  <a:gd name="T86" fmla="*/ 15 w 217"/>
                  <a:gd name="T87" fmla="*/ 108 h 127"/>
                  <a:gd name="T88" fmla="*/ 9 w 217"/>
                  <a:gd name="T89" fmla="*/ 106 h 127"/>
                  <a:gd name="T90" fmla="*/ 7 w 217"/>
                  <a:gd name="T91" fmla="*/ 108 h 127"/>
                  <a:gd name="T92" fmla="*/ 2 w 217"/>
                  <a:gd name="T93" fmla="*/ 108 h 127"/>
                  <a:gd name="T94" fmla="*/ 2 w 217"/>
                  <a:gd name="T95" fmla="*/ 100 h 127"/>
                  <a:gd name="T96" fmla="*/ 5 w 217"/>
                  <a:gd name="T97" fmla="*/ 88 h 127"/>
                  <a:gd name="T98" fmla="*/ 11 w 217"/>
                  <a:gd name="T99" fmla="*/ 77 h 127"/>
                  <a:gd name="T100" fmla="*/ 17 w 217"/>
                  <a:gd name="T101" fmla="*/ 65 h 127"/>
                  <a:gd name="T102" fmla="*/ 21 w 217"/>
                  <a:gd name="T103" fmla="*/ 52 h 127"/>
                  <a:gd name="T104" fmla="*/ 27 w 217"/>
                  <a:gd name="T105" fmla="*/ 40 h 127"/>
                  <a:gd name="T106" fmla="*/ 29 w 217"/>
                  <a:gd name="T107" fmla="*/ 27 h 127"/>
                  <a:gd name="T108" fmla="*/ 32 w 217"/>
                  <a:gd name="T109" fmla="*/ 15 h 127"/>
                  <a:gd name="T110" fmla="*/ 34 w 217"/>
                  <a:gd name="T111" fmla="*/ 0 h 127"/>
                  <a:gd name="T112" fmla="*/ 50 w 217"/>
                  <a:gd name="T113" fmla="*/ 0 h 127"/>
                  <a:gd name="T114" fmla="*/ 69 w 217"/>
                  <a:gd name="T115" fmla="*/ 0 h 127"/>
                  <a:gd name="T116" fmla="*/ 86 w 217"/>
                  <a:gd name="T117" fmla="*/ 0 h 127"/>
                  <a:gd name="T118" fmla="*/ 101 w 217"/>
                  <a:gd name="T119" fmla="*/ 0 h 127"/>
                  <a:gd name="T120" fmla="*/ 117 w 217"/>
                  <a:gd name="T121" fmla="*/ 0 h 127"/>
                  <a:gd name="T122" fmla="*/ 132 w 217"/>
                  <a:gd name="T123" fmla="*/ 0 h 127"/>
                  <a:gd name="T124" fmla="*/ 148 w 217"/>
                  <a:gd name="T125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7" h="127">
                    <a:moveTo>
                      <a:pt x="150" y="0"/>
                    </a:moveTo>
                    <a:lnTo>
                      <a:pt x="151" y="0"/>
                    </a:lnTo>
                    <a:lnTo>
                      <a:pt x="153" y="0"/>
                    </a:lnTo>
                    <a:lnTo>
                      <a:pt x="155" y="0"/>
                    </a:lnTo>
                    <a:lnTo>
                      <a:pt x="157" y="0"/>
                    </a:lnTo>
                    <a:lnTo>
                      <a:pt x="159" y="0"/>
                    </a:lnTo>
                    <a:lnTo>
                      <a:pt x="161" y="0"/>
                    </a:lnTo>
                    <a:lnTo>
                      <a:pt x="163" y="0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4" y="0"/>
                    </a:lnTo>
                    <a:lnTo>
                      <a:pt x="176" y="0"/>
                    </a:lnTo>
                    <a:lnTo>
                      <a:pt x="178" y="0"/>
                    </a:lnTo>
                    <a:lnTo>
                      <a:pt x="180" y="0"/>
                    </a:lnTo>
                    <a:lnTo>
                      <a:pt x="182" y="0"/>
                    </a:lnTo>
                    <a:lnTo>
                      <a:pt x="184" y="0"/>
                    </a:lnTo>
                    <a:lnTo>
                      <a:pt x="186" y="0"/>
                    </a:lnTo>
                    <a:lnTo>
                      <a:pt x="188" y="0"/>
                    </a:lnTo>
                    <a:lnTo>
                      <a:pt x="190" y="0"/>
                    </a:lnTo>
                    <a:lnTo>
                      <a:pt x="192" y="0"/>
                    </a:lnTo>
                    <a:lnTo>
                      <a:pt x="196" y="0"/>
                    </a:lnTo>
                    <a:lnTo>
                      <a:pt x="198" y="0"/>
                    </a:lnTo>
                    <a:lnTo>
                      <a:pt x="199" y="0"/>
                    </a:lnTo>
                    <a:lnTo>
                      <a:pt x="201" y="0"/>
                    </a:lnTo>
                    <a:lnTo>
                      <a:pt x="203" y="0"/>
                    </a:lnTo>
                    <a:lnTo>
                      <a:pt x="205" y="0"/>
                    </a:lnTo>
                    <a:lnTo>
                      <a:pt x="205" y="2"/>
                    </a:lnTo>
                    <a:lnTo>
                      <a:pt x="205" y="4"/>
                    </a:lnTo>
                    <a:lnTo>
                      <a:pt x="205" y="2"/>
                    </a:lnTo>
                    <a:lnTo>
                      <a:pt x="205" y="4"/>
                    </a:lnTo>
                    <a:lnTo>
                      <a:pt x="207" y="4"/>
                    </a:lnTo>
                    <a:lnTo>
                      <a:pt x="207" y="6"/>
                    </a:lnTo>
                    <a:lnTo>
                      <a:pt x="207" y="8"/>
                    </a:lnTo>
                    <a:lnTo>
                      <a:pt x="205" y="8"/>
                    </a:lnTo>
                    <a:lnTo>
                      <a:pt x="203" y="8"/>
                    </a:lnTo>
                    <a:lnTo>
                      <a:pt x="203" y="10"/>
                    </a:lnTo>
                    <a:lnTo>
                      <a:pt x="201" y="10"/>
                    </a:lnTo>
                    <a:lnTo>
                      <a:pt x="201" y="12"/>
                    </a:lnTo>
                    <a:lnTo>
                      <a:pt x="199" y="12"/>
                    </a:lnTo>
                    <a:lnTo>
                      <a:pt x="198" y="12"/>
                    </a:lnTo>
                    <a:lnTo>
                      <a:pt x="198" y="13"/>
                    </a:lnTo>
                    <a:lnTo>
                      <a:pt x="196" y="13"/>
                    </a:lnTo>
                    <a:lnTo>
                      <a:pt x="196" y="15"/>
                    </a:lnTo>
                    <a:lnTo>
                      <a:pt x="194" y="15"/>
                    </a:lnTo>
                    <a:lnTo>
                      <a:pt x="192" y="15"/>
                    </a:lnTo>
                    <a:lnTo>
                      <a:pt x="192" y="17"/>
                    </a:lnTo>
                    <a:lnTo>
                      <a:pt x="190" y="17"/>
                    </a:lnTo>
                    <a:lnTo>
                      <a:pt x="190" y="19"/>
                    </a:lnTo>
                    <a:lnTo>
                      <a:pt x="192" y="19"/>
                    </a:lnTo>
                    <a:lnTo>
                      <a:pt x="194" y="19"/>
                    </a:lnTo>
                    <a:lnTo>
                      <a:pt x="196" y="19"/>
                    </a:lnTo>
                    <a:lnTo>
                      <a:pt x="198" y="19"/>
                    </a:lnTo>
                    <a:lnTo>
                      <a:pt x="199" y="19"/>
                    </a:lnTo>
                    <a:lnTo>
                      <a:pt x="201" y="19"/>
                    </a:lnTo>
                    <a:lnTo>
                      <a:pt x="203" y="19"/>
                    </a:lnTo>
                    <a:lnTo>
                      <a:pt x="205" y="19"/>
                    </a:lnTo>
                    <a:lnTo>
                      <a:pt x="207" y="19"/>
                    </a:lnTo>
                    <a:lnTo>
                      <a:pt x="209" y="19"/>
                    </a:lnTo>
                    <a:lnTo>
                      <a:pt x="211" y="19"/>
                    </a:lnTo>
                    <a:lnTo>
                      <a:pt x="211" y="17"/>
                    </a:lnTo>
                    <a:lnTo>
                      <a:pt x="213" y="17"/>
                    </a:lnTo>
                    <a:lnTo>
                      <a:pt x="215" y="17"/>
                    </a:lnTo>
                    <a:lnTo>
                      <a:pt x="215" y="19"/>
                    </a:lnTo>
                    <a:lnTo>
                      <a:pt x="217" y="19"/>
                    </a:lnTo>
                    <a:lnTo>
                      <a:pt x="217" y="21"/>
                    </a:lnTo>
                    <a:lnTo>
                      <a:pt x="217" y="23"/>
                    </a:lnTo>
                    <a:lnTo>
                      <a:pt x="215" y="23"/>
                    </a:lnTo>
                    <a:lnTo>
                      <a:pt x="215" y="21"/>
                    </a:lnTo>
                    <a:lnTo>
                      <a:pt x="213" y="21"/>
                    </a:lnTo>
                    <a:lnTo>
                      <a:pt x="213" y="23"/>
                    </a:lnTo>
                    <a:lnTo>
                      <a:pt x="211" y="23"/>
                    </a:lnTo>
                    <a:lnTo>
                      <a:pt x="213" y="23"/>
                    </a:lnTo>
                    <a:lnTo>
                      <a:pt x="213" y="25"/>
                    </a:lnTo>
                    <a:lnTo>
                      <a:pt x="215" y="25"/>
                    </a:lnTo>
                    <a:lnTo>
                      <a:pt x="213" y="25"/>
                    </a:lnTo>
                    <a:lnTo>
                      <a:pt x="211" y="25"/>
                    </a:lnTo>
                    <a:lnTo>
                      <a:pt x="209" y="25"/>
                    </a:lnTo>
                    <a:lnTo>
                      <a:pt x="209" y="27"/>
                    </a:lnTo>
                    <a:lnTo>
                      <a:pt x="207" y="27"/>
                    </a:lnTo>
                    <a:lnTo>
                      <a:pt x="205" y="27"/>
                    </a:lnTo>
                    <a:lnTo>
                      <a:pt x="203" y="27"/>
                    </a:lnTo>
                    <a:lnTo>
                      <a:pt x="203" y="29"/>
                    </a:lnTo>
                    <a:lnTo>
                      <a:pt x="201" y="29"/>
                    </a:lnTo>
                    <a:lnTo>
                      <a:pt x="203" y="29"/>
                    </a:lnTo>
                    <a:lnTo>
                      <a:pt x="203" y="31"/>
                    </a:lnTo>
                    <a:lnTo>
                      <a:pt x="205" y="31"/>
                    </a:lnTo>
                    <a:lnTo>
                      <a:pt x="205" y="33"/>
                    </a:lnTo>
                    <a:lnTo>
                      <a:pt x="203" y="33"/>
                    </a:lnTo>
                    <a:lnTo>
                      <a:pt x="201" y="33"/>
                    </a:lnTo>
                    <a:lnTo>
                      <a:pt x="201" y="35"/>
                    </a:lnTo>
                    <a:lnTo>
                      <a:pt x="201" y="36"/>
                    </a:lnTo>
                    <a:lnTo>
                      <a:pt x="199" y="36"/>
                    </a:lnTo>
                    <a:lnTo>
                      <a:pt x="199" y="35"/>
                    </a:lnTo>
                    <a:lnTo>
                      <a:pt x="198" y="35"/>
                    </a:lnTo>
                    <a:lnTo>
                      <a:pt x="196" y="36"/>
                    </a:lnTo>
                    <a:lnTo>
                      <a:pt x="198" y="38"/>
                    </a:lnTo>
                    <a:lnTo>
                      <a:pt x="196" y="38"/>
                    </a:lnTo>
                    <a:lnTo>
                      <a:pt x="196" y="40"/>
                    </a:lnTo>
                    <a:lnTo>
                      <a:pt x="194" y="40"/>
                    </a:lnTo>
                    <a:lnTo>
                      <a:pt x="196" y="40"/>
                    </a:lnTo>
                    <a:lnTo>
                      <a:pt x="194" y="40"/>
                    </a:lnTo>
                    <a:lnTo>
                      <a:pt x="194" y="38"/>
                    </a:lnTo>
                    <a:lnTo>
                      <a:pt x="196" y="38"/>
                    </a:lnTo>
                    <a:lnTo>
                      <a:pt x="194" y="36"/>
                    </a:lnTo>
                    <a:lnTo>
                      <a:pt x="194" y="38"/>
                    </a:lnTo>
                    <a:lnTo>
                      <a:pt x="192" y="38"/>
                    </a:lnTo>
                    <a:lnTo>
                      <a:pt x="190" y="38"/>
                    </a:lnTo>
                    <a:lnTo>
                      <a:pt x="190" y="40"/>
                    </a:lnTo>
                    <a:lnTo>
                      <a:pt x="192" y="40"/>
                    </a:lnTo>
                    <a:lnTo>
                      <a:pt x="194" y="40"/>
                    </a:lnTo>
                    <a:lnTo>
                      <a:pt x="192" y="42"/>
                    </a:lnTo>
                    <a:lnTo>
                      <a:pt x="192" y="44"/>
                    </a:lnTo>
                    <a:lnTo>
                      <a:pt x="190" y="44"/>
                    </a:lnTo>
                    <a:lnTo>
                      <a:pt x="188" y="44"/>
                    </a:lnTo>
                    <a:lnTo>
                      <a:pt x="188" y="46"/>
                    </a:lnTo>
                    <a:lnTo>
                      <a:pt x="190" y="46"/>
                    </a:lnTo>
                    <a:lnTo>
                      <a:pt x="192" y="46"/>
                    </a:lnTo>
                    <a:lnTo>
                      <a:pt x="192" y="48"/>
                    </a:lnTo>
                    <a:lnTo>
                      <a:pt x="190" y="48"/>
                    </a:lnTo>
                    <a:lnTo>
                      <a:pt x="190" y="46"/>
                    </a:lnTo>
                    <a:lnTo>
                      <a:pt x="190" y="48"/>
                    </a:lnTo>
                    <a:lnTo>
                      <a:pt x="190" y="50"/>
                    </a:lnTo>
                    <a:lnTo>
                      <a:pt x="188" y="50"/>
                    </a:lnTo>
                    <a:lnTo>
                      <a:pt x="186" y="50"/>
                    </a:lnTo>
                    <a:lnTo>
                      <a:pt x="186" y="52"/>
                    </a:lnTo>
                    <a:lnTo>
                      <a:pt x="184" y="52"/>
                    </a:lnTo>
                    <a:lnTo>
                      <a:pt x="184" y="54"/>
                    </a:lnTo>
                    <a:lnTo>
                      <a:pt x="182" y="54"/>
                    </a:lnTo>
                    <a:lnTo>
                      <a:pt x="180" y="54"/>
                    </a:lnTo>
                    <a:lnTo>
                      <a:pt x="178" y="54"/>
                    </a:lnTo>
                    <a:lnTo>
                      <a:pt x="178" y="56"/>
                    </a:lnTo>
                    <a:lnTo>
                      <a:pt x="180" y="56"/>
                    </a:lnTo>
                    <a:lnTo>
                      <a:pt x="180" y="58"/>
                    </a:lnTo>
                    <a:lnTo>
                      <a:pt x="178" y="58"/>
                    </a:lnTo>
                    <a:lnTo>
                      <a:pt x="178" y="60"/>
                    </a:lnTo>
                    <a:lnTo>
                      <a:pt x="176" y="60"/>
                    </a:lnTo>
                    <a:lnTo>
                      <a:pt x="178" y="60"/>
                    </a:lnTo>
                    <a:lnTo>
                      <a:pt x="176" y="60"/>
                    </a:lnTo>
                    <a:lnTo>
                      <a:pt x="174" y="60"/>
                    </a:lnTo>
                    <a:lnTo>
                      <a:pt x="174" y="61"/>
                    </a:lnTo>
                    <a:lnTo>
                      <a:pt x="173" y="61"/>
                    </a:lnTo>
                    <a:lnTo>
                      <a:pt x="173" y="60"/>
                    </a:lnTo>
                    <a:lnTo>
                      <a:pt x="171" y="60"/>
                    </a:lnTo>
                    <a:lnTo>
                      <a:pt x="171" y="61"/>
                    </a:lnTo>
                    <a:lnTo>
                      <a:pt x="171" y="63"/>
                    </a:lnTo>
                    <a:lnTo>
                      <a:pt x="171" y="65"/>
                    </a:lnTo>
                    <a:lnTo>
                      <a:pt x="169" y="65"/>
                    </a:lnTo>
                    <a:lnTo>
                      <a:pt x="167" y="65"/>
                    </a:lnTo>
                    <a:lnTo>
                      <a:pt x="167" y="63"/>
                    </a:lnTo>
                    <a:lnTo>
                      <a:pt x="169" y="63"/>
                    </a:lnTo>
                    <a:lnTo>
                      <a:pt x="169" y="61"/>
                    </a:lnTo>
                    <a:lnTo>
                      <a:pt x="167" y="61"/>
                    </a:lnTo>
                    <a:lnTo>
                      <a:pt x="167" y="63"/>
                    </a:lnTo>
                    <a:lnTo>
                      <a:pt x="165" y="63"/>
                    </a:lnTo>
                    <a:lnTo>
                      <a:pt x="165" y="65"/>
                    </a:lnTo>
                    <a:lnTo>
                      <a:pt x="167" y="65"/>
                    </a:lnTo>
                    <a:lnTo>
                      <a:pt x="169" y="65"/>
                    </a:lnTo>
                    <a:lnTo>
                      <a:pt x="169" y="67"/>
                    </a:lnTo>
                    <a:lnTo>
                      <a:pt x="167" y="67"/>
                    </a:lnTo>
                    <a:lnTo>
                      <a:pt x="167" y="69"/>
                    </a:lnTo>
                    <a:lnTo>
                      <a:pt x="165" y="69"/>
                    </a:lnTo>
                    <a:lnTo>
                      <a:pt x="165" y="67"/>
                    </a:lnTo>
                    <a:lnTo>
                      <a:pt x="167" y="67"/>
                    </a:lnTo>
                    <a:lnTo>
                      <a:pt x="167" y="65"/>
                    </a:lnTo>
                    <a:lnTo>
                      <a:pt x="165" y="65"/>
                    </a:lnTo>
                    <a:lnTo>
                      <a:pt x="165" y="67"/>
                    </a:lnTo>
                    <a:lnTo>
                      <a:pt x="163" y="67"/>
                    </a:lnTo>
                    <a:lnTo>
                      <a:pt x="163" y="69"/>
                    </a:lnTo>
                    <a:lnTo>
                      <a:pt x="165" y="71"/>
                    </a:lnTo>
                    <a:lnTo>
                      <a:pt x="163" y="71"/>
                    </a:lnTo>
                    <a:lnTo>
                      <a:pt x="163" y="73"/>
                    </a:lnTo>
                    <a:lnTo>
                      <a:pt x="161" y="73"/>
                    </a:lnTo>
                    <a:lnTo>
                      <a:pt x="161" y="75"/>
                    </a:lnTo>
                    <a:lnTo>
                      <a:pt x="161" y="77"/>
                    </a:lnTo>
                    <a:lnTo>
                      <a:pt x="159" y="77"/>
                    </a:lnTo>
                    <a:lnTo>
                      <a:pt x="157" y="77"/>
                    </a:lnTo>
                    <a:lnTo>
                      <a:pt x="157" y="79"/>
                    </a:lnTo>
                    <a:lnTo>
                      <a:pt x="155" y="79"/>
                    </a:lnTo>
                    <a:lnTo>
                      <a:pt x="155" y="81"/>
                    </a:lnTo>
                    <a:lnTo>
                      <a:pt x="155" y="79"/>
                    </a:lnTo>
                    <a:lnTo>
                      <a:pt x="157" y="79"/>
                    </a:lnTo>
                    <a:lnTo>
                      <a:pt x="157" y="77"/>
                    </a:lnTo>
                    <a:lnTo>
                      <a:pt x="155" y="77"/>
                    </a:lnTo>
                    <a:lnTo>
                      <a:pt x="155" y="79"/>
                    </a:lnTo>
                    <a:lnTo>
                      <a:pt x="153" y="79"/>
                    </a:lnTo>
                    <a:lnTo>
                      <a:pt x="153" y="77"/>
                    </a:lnTo>
                    <a:lnTo>
                      <a:pt x="153" y="79"/>
                    </a:lnTo>
                    <a:lnTo>
                      <a:pt x="153" y="81"/>
                    </a:lnTo>
                    <a:lnTo>
                      <a:pt x="151" y="81"/>
                    </a:lnTo>
                    <a:lnTo>
                      <a:pt x="150" y="81"/>
                    </a:lnTo>
                    <a:lnTo>
                      <a:pt x="150" y="83"/>
                    </a:lnTo>
                    <a:lnTo>
                      <a:pt x="148" y="83"/>
                    </a:lnTo>
                    <a:lnTo>
                      <a:pt x="148" y="84"/>
                    </a:lnTo>
                    <a:lnTo>
                      <a:pt x="148" y="83"/>
                    </a:lnTo>
                    <a:lnTo>
                      <a:pt x="146" y="83"/>
                    </a:lnTo>
                    <a:lnTo>
                      <a:pt x="144" y="83"/>
                    </a:lnTo>
                    <a:lnTo>
                      <a:pt x="144" y="84"/>
                    </a:lnTo>
                    <a:lnTo>
                      <a:pt x="146" y="84"/>
                    </a:lnTo>
                    <a:lnTo>
                      <a:pt x="148" y="84"/>
                    </a:lnTo>
                    <a:lnTo>
                      <a:pt x="150" y="84"/>
                    </a:lnTo>
                    <a:lnTo>
                      <a:pt x="148" y="84"/>
                    </a:lnTo>
                    <a:lnTo>
                      <a:pt x="148" y="86"/>
                    </a:lnTo>
                    <a:lnTo>
                      <a:pt x="146" y="86"/>
                    </a:lnTo>
                    <a:lnTo>
                      <a:pt x="146" y="84"/>
                    </a:lnTo>
                    <a:lnTo>
                      <a:pt x="144" y="84"/>
                    </a:lnTo>
                    <a:lnTo>
                      <a:pt x="144" y="86"/>
                    </a:lnTo>
                    <a:lnTo>
                      <a:pt x="142" y="86"/>
                    </a:lnTo>
                    <a:lnTo>
                      <a:pt x="144" y="88"/>
                    </a:lnTo>
                    <a:lnTo>
                      <a:pt x="146" y="88"/>
                    </a:lnTo>
                    <a:lnTo>
                      <a:pt x="144" y="88"/>
                    </a:lnTo>
                    <a:lnTo>
                      <a:pt x="144" y="90"/>
                    </a:lnTo>
                    <a:lnTo>
                      <a:pt x="142" y="90"/>
                    </a:lnTo>
                    <a:lnTo>
                      <a:pt x="140" y="90"/>
                    </a:lnTo>
                    <a:lnTo>
                      <a:pt x="140" y="92"/>
                    </a:lnTo>
                    <a:lnTo>
                      <a:pt x="138" y="92"/>
                    </a:lnTo>
                    <a:lnTo>
                      <a:pt x="138" y="90"/>
                    </a:lnTo>
                    <a:lnTo>
                      <a:pt x="138" y="92"/>
                    </a:lnTo>
                    <a:lnTo>
                      <a:pt x="136" y="92"/>
                    </a:lnTo>
                    <a:lnTo>
                      <a:pt x="134" y="92"/>
                    </a:lnTo>
                    <a:lnTo>
                      <a:pt x="136" y="92"/>
                    </a:lnTo>
                    <a:lnTo>
                      <a:pt x="136" y="94"/>
                    </a:lnTo>
                    <a:lnTo>
                      <a:pt x="138" y="94"/>
                    </a:lnTo>
                    <a:lnTo>
                      <a:pt x="136" y="94"/>
                    </a:lnTo>
                    <a:lnTo>
                      <a:pt x="136" y="96"/>
                    </a:lnTo>
                    <a:lnTo>
                      <a:pt x="134" y="96"/>
                    </a:lnTo>
                    <a:lnTo>
                      <a:pt x="134" y="98"/>
                    </a:lnTo>
                    <a:lnTo>
                      <a:pt x="136" y="98"/>
                    </a:lnTo>
                    <a:lnTo>
                      <a:pt x="136" y="100"/>
                    </a:lnTo>
                    <a:lnTo>
                      <a:pt x="134" y="100"/>
                    </a:lnTo>
                    <a:lnTo>
                      <a:pt x="132" y="100"/>
                    </a:lnTo>
                    <a:lnTo>
                      <a:pt x="130" y="100"/>
                    </a:lnTo>
                    <a:lnTo>
                      <a:pt x="130" y="102"/>
                    </a:lnTo>
                    <a:lnTo>
                      <a:pt x="132" y="102"/>
                    </a:lnTo>
                    <a:lnTo>
                      <a:pt x="134" y="102"/>
                    </a:lnTo>
                    <a:lnTo>
                      <a:pt x="134" y="104"/>
                    </a:lnTo>
                    <a:lnTo>
                      <a:pt x="132" y="104"/>
                    </a:lnTo>
                    <a:lnTo>
                      <a:pt x="130" y="104"/>
                    </a:lnTo>
                    <a:lnTo>
                      <a:pt x="128" y="104"/>
                    </a:lnTo>
                    <a:lnTo>
                      <a:pt x="128" y="102"/>
                    </a:lnTo>
                    <a:lnTo>
                      <a:pt x="126" y="102"/>
                    </a:lnTo>
                    <a:lnTo>
                      <a:pt x="126" y="104"/>
                    </a:lnTo>
                    <a:lnTo>
                      <a:pt x="128" y="104"/>
                    </a:lnTo>
                    <a:lnTo>
                      <a:pt x="128" y="106"/>
                    </a:lnTo>
                    <a:lnTo>
                      <a:pt x="126" y="106"/>
                    </a:lnTo>
                    <a:lnTo>
                      <a:pt x="126" y="108"/>
                    </a:lnTo>
                    <a:lnTo>
                      <a:pt x="125" y="108"/>
                    </a:lnTo>
                    <a:lnTo>
                      <a:pt x="125" y="109"/>
                    </a:lnTo>
                    <a:lnTo>
                      <a:pt x="123" y="111"/>
                    </a:lnTo>
                    <a:lnTo>
                      <a:pt x="125" y="111"/>
                    </a:lnTo>
                    <a:lnTo>
                      <a:pt x="125" y="109"/>
                    </a:lnTo>
                    <a:lnTo>
                      <a:pt x="126" y="109"/>
                    </a:lnTo>
                    <a:lnTo>
                      <a:pt x="126" y="111"/>
                    </a:lnTo>
                    <a:lnTo>
                      <a:pt x="125" y="111"/>
                    </a:lnTo>
                    <a:lnTo>
                      <a:pt x="125" y="113"/>
                    </a:lnTo>
                    <a:lnTo>
                      <a:pt x="125" y="111"/>
                    </a:lnTo>
                    <a:lnTo>
                      <a:pt x="123" y="111"/>
                    </a:lnTo>
                    <a:lnTo>
                      <a:pt x="123" y="113"/>
                    </a:lnTo>
                    <a:lnTo>
                      <a:pt x="125" y="113"/>
                    </a:lnTo>
                    <a:lnTo>
                      <a:pt x="126" y="113"/>
                    </a:lnTo>
                    <a:lnTo>
                      <a:pt x="126" y="111"/>
                    </a:lnTo>
                    <a:lnTo>
                      <a:pt x="128" y="111"/>
                    </a:lnTo>
                    <a:lnTo>
                      <a:pt x="128" y="113"/>
                    </a:lnTo>
                    <a:lnTo>
                      <a:pt x="126" y="113"/>
                    </a:lnTo>
                    <a:lnTo>
                      <a:pt x="126" y="115"/>
                    </a:lnTo>
                    <a:lnTo>
                      <a:pt x="125" y="115"/>
                    </a:lnTo>
                    <a:lnTo>
                      <a:pt x="125" y="117"/>
                    </a:lnTo>
                    <a:lnTo>
                      <a:pt x="125" y="119"/>
                    </a:lnTo>
                    <a:lnTo>
                      <a:pt x="125" y="117"/>
                    </a:lnTo>
                    <a:lnTo>
                      <a:pt x="126" y="117"/>
                    </a:lnTo>
                    <a:lnTo>
                      <a:pt x="126" y="119"/>
                    </a:lnTo>
                    <a:lnTo>
                      <a:pt x="125" y="119"/>
                    </a:lnTo>
                    <a:lnTo>
                      <a:pt x="125" y="121"/>
                    </a:lnTo>
                    <a:lnTo>
                      <a:pt x="125" y="123"/>
                    </a:lnTo>
                    <a:lnTo>
                      <a:pt x="123" y="123"/>
                    </a:lnTo>
                    <a:lnTo>
                      <a:pt x="121" y="123"/>
                    </a:lnTo>
                    <a:lnTo>
                      <a:pt x="119" y="123"/>
                    </a:lnTo>
                    <a:lnTo>
                      <a:pt x="119" y="125"/>
                    </a:lnTo>
                    <a:lnTo>
                      <a:pt x="121" y="125"/>
                    </a:lnTo>
                    <a:lnTo>
                      <a:pt x="121" y="127"/>
                    </a:lnTo>
                    <a:lnTo>
                      <a:pt x="119" y="127"/>
                    </a:lnTo>
                    <a:lnTo>
                      <a:pt x="117" y="127"/>
                    </a:lnTo>
                    <a:lnTo>
                      <a:pt x="115" y="127"/>
                    </a:lnTo>
                    <a:lnTo>
                      <a:pt x="113" y="127"/>
                    </a:lnTo>
                    <a:lnTo>
                      <a:pt x="111" y="127"/>
                    </a:lnTo>
                    <a:lnTo>
                      <a:pt x="109" y="127"/>
                    </a:lnTo>
                    <a:lnTo>
                      <a:pt x="107" y="127"/>
                    </a:lnTo>
                    <a:lnTo>
                      <a:pt x="105" y="127"/>
                    </a:lnTo>
                    <a:lnTo>
                      <a:pt x="103" y="127"/>
                    </a:lnTo>
                    <a:lnTo>
                      <a:pt x="101" y="127"/>
                    </a:lnTo>
                    <a:lnTo>
                      <a:pt x="100" y="127"/>
                    </a:lnTo>
                    <a:lnTo>
                      <a:pt x="98" y="127"/>
                    </a:lnTo>
                    <a:lnTo>
                      <a:pt x="96" y="127"/>
                    </a:lnTo>
                    <a:lnTo>
                      <a:pt x="94" y="127"/>
                    </a:lnTo>
                    <a:lnTo>
                      <a:pt x="92" y="127"/>
                    </a:lnTo>
                    <a:lnTo>
                      <a:pt x="90" y="127"/>
                    </a:lnTo>
                    <a:lnTo>
                      <a:pt x="88" y="127"/>
                    </a:lnTo>
                    <a:lnTo>
                      <a:pt x="86" y="127"/>
                    </a:lnTo>
                    <a:lnTo>
                      <a:pt x="84" y="127"/>
                    </a:lnTo>
                    <a:lnTo>
                      <a:pt x="82" y="127"/>
                    </a:lnTo>
                    <a:lnTo>
                      <a:pt x="80" y="127"/>
                    </a:lnTo>
                    <a:lnTo>
                      <a:pt x="78" y="127"/>
                    </a:lnTo>
                    <a:lnTo>
                      <a:pt x="77" y="127"/>
                    </a:lnTo>
                    <a:lnTo>
                      <a:pt x="75" y="127"/>
                    </a:lnTo>
                    <a:lnTo>
                      <a:pt x="73" y="127"/>
                    </a:lnTo>
                    <a:lnTo>
                      <a:pt x="71" y="127"/>
                    </a:lnTo>
                    <a:lnTo>
                      <a:pt x="69" y="127"/>
                    </a:lnTo>
                    <a:lnTo>
                      <a:pt x="67" y="127"/>
                    </a:lnTo>
                    <a:lnTo>
                      <a:pt x="65" y="127"/>
                    </a:lnTo>
                    <a:lnTo>
                      <a:pt x="63" y="127"/>
                    </a:lnTo>
                    <a:lnTo>
                      <a:pt x="61" y="127"/>
                    </a:lnTo>
                    <a:lnTo>
                      <a:pt x="59" y="127"/>
                    </a:lnTo>
                    <a:lnTo>
                      <a:pt x="57" y="127"/>
                    </a:lnTo>
                    <a:lnTo>
                      <a:pt x="55" y="127"/>
                    </a:lnTo>
                    <a:lnTo>
                      <a:pt x="53" y="127"/>
                    </a:lnTo>
                    <a:lnTo>
                      <a:pt x="52" y="127"/>
                    </a:lnTo>
                    <a:lnTo>
                      <a:pt x="50" y="127"/>
                    </a:lnTo>
                    <a:lnTo>
                      <a:pt x="48" y="127"/>
                    </a:lnTo>
                    <a:lnTo>
                      <a:pt x="46" y="127"/>
                    </a:lnTo>
                    <a:lnTo>
                      <a:pt x="44" y="127"/>
                    </a:lnTo>
                    <a:lnTo>
                      <a:pt x="42" y="127"/>
                    </a:lnTo>
                    <a:lnTo>
                      <a:pt x="40" y="127"/>
                    </a:lnTo>
                    <a:lnTo>
                      <a:pt x="38" y="127"/>
                    </a:lnTo>
                    <a:lnTo>
                      <a:pt x="36" y="127"/>
                    </a:lnTo>
                    <a:lnTo>
                      <a:pt x="32" y="127"/>
                    </a:lnTo>
                    <a:lnTo>
                      <a:pt x="30" y="127"/>
                    </a:lnTo>
                    <a:lnTo>
                      <a:pt x="29" y="127"/>
                    </a:lnTo>
                    <a:lnTo>
                      <a:pt x="27" y="127"/>
                    </a:lnTo>
                    <a:lnTo>
                      <a:pt x="25" y="127"/>
                    </a:lnTo>
                    <a:lnTo>
                      <a:pt x="23" y="127"/>
                    </a:lnTo>
                    <a:lnTo>
                      <a:pt x="21" y="127"/>
                    </a:lnTo>
                    <a:lnTo>
                      <a:pt x="19" y="127"/>
                    </a:lnTo>
                    <a:lnTo>
                      <a:pt x="17" y="127"/>
                    </a:lnTo>
                    <a:lnTo>
                      <a:pt x="15" y="127"/>
                    </a:lnTo>
                    <a:lnTo>
                      <a:pt x="11" y="127"/>
                    </a:lnTo>
                    <a:lnTo>
                      <a:pt x="9" y="127"/>
                    </a:lnTo>
                    <a:lnTo>
                      <a:pt x="9" y="125"/>
                    </a:lnTo>
                    <a:lnTo>
                      <a:pt x="9" y="123"/>
                    </a:lnTo>
                    <a:lnTo>
                      <a:pt x="11" y="123"/>
                    </a:lnTo>
                    <a:lnTo>
                      <a:pt x="11" y="121"/>
                    </a:lnTo>
                    <a:lnTo>
                      <a:pt x="11" y="119"/>
                    </a:lnTo>
                    <a:lnTo>
                      <a:pt x="11" y="117"/>
                    </a:lnTo>
                    <a:lnTo>
                      <a:pt x="13" y="117"/>
                    </a:lnTo>
                    <a:lnTo>
                      <a:pt x="13" y="115"/>
                    </a:lnTo>
                    <a:lnTo>
                      <a:pt x="13" y="113"/>
                    </a:lnTo>
                    <a:lnTo>
                      <a:pt x="15" y="111"/>
                    </a:lnTo>
                    <a:lnTo>
                      <a:pt x="15" y="109"/>
                    </a:lnTo>
                    <a:lnTo>
                      <a:pt x="15" y="108"/>
                    </a:lnTo>
                    <a:lnTo>
                      <a:pt x="15" y="106"/>
                    </a:lnTo>
                    <a:lnTo>
                      <a:pt x="15" y="108"/>
                    </a:lnTo>
                    <a:lnTo>
                      <a:pt x="13" y="108"/>
                    </a:lnTo>
                    <a:lnTo>
                      <a:pt x="11" y="108"/>
                    </a:lnTo>
                    <a:lnTo>
                      <a:pt x="13" y="108"/>
                    </a:lnTo>
                    <a:lnTo>
                      <a:pt x="13" y="106"/>
                    </a:lnTo>
                    <a:lnTo>
                      <a:pt x="11" y="106"/>
                    </a:lnTo>
                    <a:lnTo>
                      <a:pt x="9" y="106"/>
                    </a:lnTo>
                    <a:lnTo>
                      <a:pt x="9" y="108"/>
                    </a:lnTo>
                    <a:lnTo>
                      <a:pt x="9" y="106"/>
                    </a:lnTo>
                    <a:lnTo>
                      <a:pt x="11" y="106"/>
                    </a:lnTo>
                    <a:lnTo>
                      <a:pt x="11" y="108"/>
                    </a:lnTo>
                    <a:lnTo>
                      <a:pt x="9" y="108"/>
                    </a:lnTo>
                    <a:lnTo>
                      <a:pt x="7" y="108"/>
                    </a:lnTo>
                    <a:lnTo>
                      <a:pt x="9" y="108"/>
                    </a:lnTo>
                    <a:lnTo>
                      <a:pt x="9" y="106"/>
                    </a:lnTo>
                    <a:lnTo>
                      <a:pt x="7" y="106"/>
                    </a:lnTo>
                    <a:lnTo>
                      <a:pt x="7" y="108"/>
                    </a:lnTo>
                    <a:lnTo>
                      <a:pt x="7" y="106"/>
                    </a:lnTo>
                    <a:lnTo>
                      <a:pt x="5" y="108"/>
                    </a:lnTo>
                    <a:lnTo>
                      <a:pt x="4" y="108"/>
                    </a:lnTo>
                    <a:lnTo>
                      <a:pt x="2" y="108"/>
                    </a:lnTo>
                    <a:lnTo>
                      <a:pt x="4" y="108"/>
                    </a:lnTo>
                    <a:lnTo>
                      <a:pt x="4" y="106"/>
                    </a:lnTo>
                    <a:lnTo>
                      <a:pt x="4" y="108"/>
                    </a:lnTo>
                    <a:lnTo>
                      <a:pt x="2" y="108"/>
                    </a:lnTo>
                    <a:lnTo>
                      <a:pt x="2" y="106"/>
                    </a:lnTo>
                    <a:lnTo>
                      <a:pt x="0" y="106"/>
                    </a:lnTo>
                    <a:lnTo>
                      <a:pt x="2" y="106"/>
                    </a:lnTo>
                    <a:lnTo>
                      <a:pt x="2" y="104"/>
                    </a:lnTo>
                    <a:lnTo>
                      <a:pt x="0" y="104"/>
                    </a:lnTo>
                    <a:lnTo>
                      <a:pt x="2" y="104"/>
                    </a:lnTo>
                    <a:lnTo>
                      <a:pt x="2" y="102"/>
                    </a:lnTo>
                    <a:lnTo>
                      <a:pt x="2" y="100"/>
                    </a:lnTo>
                    <a:lnTo>
                      <a:pt x="2" y="98"/>
                    </a:lnTo>
                    <a:lnTo>
                      <a:pt x="4" y="98"/>
                    </a:lnTo>
                    <a:lnTo>
                      <a:pt x="4" y="96"/>
                    </a:lnTo>
                    <a:lnTo>
                      <a:pt x="4" y="94"/>
                    </a:lnTo>
                    <a:lnTo>
                      <a:pt x="5" y="94"/>
                    </a:lnTo>
                    <a:lnTo>
                      <a:pt x="5" y="92"/>
                    </a:lnTo>
                    <a:lnTo>
                      <a:pt x="5" y="90"/>
                    </a:lnTo>
                    <a:lnTo>
                      <a:pt x="5" y="88"/>
                    </a:lnTo>
                    <a:lnTo>
                      <a:pt x="7" y="88"/>
                    </a:lnTo>
                    <a:lnTo>
                      <a:pt x="7" y="86"/>
                    </a:lnTo>
                    <a:lnTo>
                      <a:pt x="7" y="84"/>
                    </a:lnTo>
                    <a:lnTo>
                      <a:pt x="9" y="84"/>
                    </a:lnTo>
                    <a:lnTo>
                      <a:pt x="9" y="83"/>
                    </a:lnTo>
                    <a:lnTo>
                      <a:pt x="9" y="81"/>
                    </a:lnTo>
                    <a:lnTo>
                      <a:pt x="11" y="79"/>
                    </a:lnTo>
                    <a:lnTo>
                      <a:pt x="11" y="77"/>
                    </a:lnTo>
                    <a:lnTo>
                      <a:pt x="11" y="75"/>
                    </a:lnTo>
                    <a:lnTo>
                      <a:pt x="13" y="75"/>
                    </a:lnTo>
                    <a:lnTo>
                      <a:pt x="13" y="73"/>
                    </a:lnTo>
                    <a:lnTo>
                      <a:pt x="13" y="71"/>
                    </a:lnTo>
                    <a:lnTo>
                      <a:pt x="15" y="69"/>
                    </a:lnTo>
                    <a:lnTo>
                      <a:pt x="15" y="67"/>
                    </a:lnTo>
                    <a:lnTo>
                      <a:pt x="15" y="65"/>
                    </a:lnTo>
                    <a:lnTo>
                      <a:pt x="17" y="65"/>
                    </a:lnTo>
                    <a:lnTo>
                      <a:pt x="17" y="63"/>
                    </a:lnTo>
                    <a:lnTo>
                      <a:pt x="17" y="61"/>
                    </a:lnTo>
                    <a:lnTo>
                      <a:pt x="19" y="61"/>
                    </a:lnTo>
                    <a:lnTo>
                      <a:pt x="19" y="60"/>
                    </a:lnTo>
                    <a:lnTo>
                      <a:pt x="19" y="58"/>
                    </a:lnTo>
                    <a:lnTo>
                      <a:pt x="21" y="56"/>
                    </a:lnTo>
                    <a:lnTo>
                      <a:pt x="21" y="54"/>
                    </a:lnTo>
                    <a:lnTo>
                      <a:pt x="21" y="52"/>
                    </a:lnTo>
                    <a:lnTo>
                      <a:pt x="23" y="52"/>
                    </a:lnTo>
                    <a:lnTo>
                      <a:pt x="23" y="50"/>
                    </a:lnTo>
                    <a:lnTo>
                      <a:pt x="23" y="48"/>
                    </a:lnTo>
                    <a:lnTo>
                      <a:pt x="25" y="46"/>
                    </a:lnTo>
                    <a:lnTo>
                      <a:pt x="25" y="44"/>
                    </a:lnTo>
                    <a:lnTo>
                      <a:pt x="25" y="42"/>
                    </a:lnTo>
                    <a:lnTo>
                      <a:pt x="27" y="42"/>
                    </a:lnTo>
                    <a:lnTo>
                      <a:pt x="27" y="40"/>
                    </a:lnTo>
                    <a:lnTo>
                      <a:pt x="27" y="38"/>
                    </a:lnTo>
                    <a:lnTo>
                      <a:pt x="27" y="36"/>
                    </a:lnTo>
                    <a:lnTo>
                      <a:pt x="27" y="35"/>
                    </a:lnTo>
                    <a:lnTo>
                      <a:pt x="29" y="35"/>
                    </a:lnTo>
                    <a:lnTo>
                      <a:pt x="29" y="33"/>
                    </a:lnTo>
                    <a:lnTo>
                      <a:pt x="29" y="31"/>
                    </a:lnTo>
                    <a:lnTo>
                      <a:pt x="29" y="29"/>
                    </a:lnTo>
                    <a:lnTo>
                      <a:pt x="29" y="27"/>
                    </a:lnTo>
                    <a:lnTo>
                      <a:pt x="29" y="25"/>
                    </a:lnTo>
                    <a:lnTo>
                      <a:pt x="30" y="25"/>
                    </a:lnTo>
                    <a:lnTo>
                      <a:pt x="30" y="23"/>
                    </a:lnTo>
                    <a:lnTo>
                      <a:pt x="30" y="21"/>
                    </a:lnTo>
                    <a:lnTo>
                      <a:pt x="30" y="19"/>
                    </a:lnTo>
                    <a:lnTo>
                      <a:pt x="30" y="17"/>
                    </a:lnTo>
                    <a:lnTo>
                      <a:pt x="30" y="15"/>
                    </a:lnTo>
                    <a:lnTo>
                      <a:pt x="32" y="15"/>
                    </a:lnTo>
                    <a:lnTo>
                      <a:pt x="32" y="13"/>
                    </a:lnTo>
                    <a:lnTo>
                      <a:pt x="32" y="12"/>
                    </a:lnTo>
                    <a:lnTo>
                      <a:pt x="32" y="10"/>
                    </a:lnTo>
                    <a:lnTo>
                      <a:pt x="32" y="8"/>
                    </a:lnTo>
                    <a:lnTo>
                      <a:pt x="34" y="6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5" y="0"/>
                    </a:lnTo>
                    <a:lnTo>
                      <a:pt x="59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8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1" y="0"/>
                    </a:lnTo>
                    <a:lnTo>
                      <a:pt x="103" y="0"/>
                    </a:lnTo>
                    <a:lnTo>
                      <a:pt x="105" y="0"/>
                    </a:lnTo>
                    <a:lnTo>
                      <a:pt x="107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6" y="0"/>
                    </a:lnTo>
                    <a:lnTo>
                      <a:pt x="128" y="0"/>
                    </a:lnTo>
                    <a:lnTo>
                      <a:pt x="130" y="0"/>
                    </a:lnTo>
                    <a:lnTo>
                      <a:pt x="132" y="0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5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" name="Freeform 4764"/>
              <p:cNvSpPr>
                <a:spLocks/>
              </p:cNvSpPr>
              <p:nvPr/>
            </p:nvSpPr>
            <p:spPr bwMode="auto">
              <a:xfrm>
                <a:off x="4478338" y="3417888"/>
                <a:ext cx="450850" cy="328613"/>
              </a:xfrm>
              <a:custGeom>
                <a:avLst/>
                <a:gdLst>
                  <a:gd name="T0" fmla="*/ 240 w 284"/>
                  <a:gd name="T1" fmla="*/ 2 h 207"/>
                  <a:gd name="T2" fmla="*/ 255 w 284"/>
                  <a:gd name="T3" fmla="*/ 2 h 207"/>
                  <a:gd name="T4" fmla="*/ 274 w 284"/>
                  <a:gd name="T5" fmla="*/ 2 h 207"/>
                  <a:gd name="T6" fmla="*/ 280 w 284"/>
                  <a:gd name="T7" fmla="*/ 7 h 207"/>
                  <a:gd name="T8" fmla="*/ 274 w 284"/>
                  <a:gd name="T9" fmla="*/ 25 h 207"/>
                  <a:gd name="T10" fmla="*/ 270 w 284"/>
                  <a:gd name="T11" fmla="*/ 36 h 207"/>
                  <a:gd name="T12" fmla="*/ 265 w 284"/>
                  <a:gd name="T13" fmla="*/ 48 h 207"/>
                  <a:gd name="T14" fmla="*/ 261 w 284"/>
                  <a:gd name="T15" fmla="*/ 61 h 207"/>
                  <a:gd name="T16" fmla="*/ 253 w 284"/>
                  <a:gd name="T17" fmla="*/ 79 h 207"/>
                  <a:gd name="T18" fmla="*/ 247 w 284"/>
                  <a:gd name="T19" fmla="*/ 92 h 207"/>
                  <a:gd name="T20" fmla="*/ 242 w 284"/>
                  <a:gd name="T21" fmla="*/ 109 h 207"/>
                  <a:gd name="T22" fmla="*/ 236 w 284"/>
                  <a:gd name="T23" fmla="*/ 123 h 207"/>
                  <a:gd name="T24" fmla="*/ 232 w 284"/>
                  <a:gd name="T25" fmla="*/ 136 h 207"/>
                  <a:gd name="T26" fmla="*/ 228 w 284"/>
                  <a:gd name="T27" fmla="*/ 148 h 207"/>
                  <a:gd name="T28" fmla="*/ 221 w 284"/>
                  <a:gd name="T29" fmla="*/ 167 h 207"/>
                  <a:gd name="T30" fmla="*/ 215 w 284"/>
                  <a:gd name="T31" fmla="*/ 178 h 207"/>
                  <a:gd name="T32" fmla="*/ 211 w 284"/>
                  <a:gd name="T33" fmla="*/ 192 h 207"/>
                  <a:gd name="T34" fmla="*/ 205 w 284"/>
                  <a:gd name="T35" fmla="*/ 203 h 207"/>
                  <a:gd name="T36" fmla="*/ 194 w 284"/>
                  <a:gd name="T37" fmla="*/ 207 h 207"/>
                  <a:gd name="T38" fmla="*/ 176 w 284"/>
                  <a:gd name="T39" fmla="*/ 207 h 207"/>
                  <a:gd name="T40" fmla="*/ 159 w 284"/>
                  <a:gd name="T41" fmla="*/ 207 h 207"/>
                  <a:gd name="T42" fmla="*/ 140 w 284"/>
                  <a:gd name="T43" fmla="*/ 207 h 207"/>
                  <a:gd name="T44" fmla="*/ 123 w 284"/>
                  <a:gd name="T45" fmla="*/ 205 h 207"/>
                  <a:gd name="T46" fmla="*/ 111 w 284"/>
                  <a:gd name="T47" fmla="*/ 201 h 207"/>
                  <a:gd name="T48" fmla="*/ 100 w 284"/>
                  <a:gd name="T49" fmla="*/ 198 h 207"/>
                  <a:gd name="T50" fmla="*/ 88 w 284"/>
                  <a:gd name="T51" fmla="*/ 194 h 207"/>
                  <a:gd name="T52" fmla="*/ 77 w 284"/>
                  <a:gd name="T53" fmla="*/ 190 h 207"/>
                  <a:gd name="T54" fmla="*/ 65 w 284"/>
                  <a:gd name="T55" fmla="*/ 186 h 207"/>
                  <a:gd name="T56" fmla="*/ 50 w 284"/>
                  <a:gd name="T57" fmla="*/ 182 h 207"/>
                  <a:gd name="T58" fmla="*/ 34 w 284"/>
                  <a:gd name="T59" fmla="*/ 176 h 207"/>
                  <a:gd name="T60" fmla="*/ 23 w 284"/>
                  <a:gd name="T61" fmla="*/ 173 h 207"/>
                  <a:gd name="T62" fmla="*/ 7 w 284"/>
                  <a:gd name="T63" fmla="*/ 167 h 207"/>
                  <a:gd name="T64" fmla="*/ 4 w 284"/>
                  <a:gd name="T65" fmla="*/ 161 h 207"/>
                  <a:gd name="T66" fmla="*/ 11 w 284"/>
                  <a:gd name="T67" fmla="*/ 157 h 207"/>
                  <a:gd name="T68" fmla="*/ 19 w 284"/>
                  <a:gd name="T69" fmla="*/ 150 h 207"/>
                  <a:gd name="T70" fmla="*/ 13 w 284"/>
                  <a:gd name="T71" fmla="*/ 144 h 207"/>
                  <a:gd name="T72" fmla="*/ 15 w 284"/>
                  <a:gd name="T73" fmla="*/ 134 h 207"/>
                  <a:gd name="T74" fmla="*/ 19 w 284"/>
                  <a:gd name="T75" fmla="*/ 130 h 207"/>
                  <a:gd name="T76" fmla="*/ 27 w 284"/>
                  <a:gd name="T77" fmla="*/ 123 h 207"/>
                  <a:gd name="T78" fmla="*/ 30 w 284"/>
                  <a:gd name="T79" fmla="*/ 115 h 207"/>
                  <a:gd name="T80" fmla="*/ 36 w 284"/>
                  <a:gd name="T81" fmla="*/ 105 h 207"/>
                  <a:gd name="T82" fmla="*/ 48 w 284"/>
                  <a:gd name="T83" fmla="*/ 102 h 207"/>
                  <a:gd name="T84" fmla="*/ 46 w 284"/>
                  <a:gd name="T85" fmla="*/ 96 h 207"/>
                  <a:gd name="T86" fmla="*/ 42 w 284"/>
                  <a:gd name="T87" fmla="*/ 84 h 207"/>
                  <a:gd name="T88" fmla="*/ 42 w 284"/>
                  <a:gd name="T89" fmla="*/ 73 h 207"/>
                  <a:gd name="T90" fmla="*/ 46 w 284"/>
                  <a:gd name="T91" fmla="*/ 65 h 207"/>
                  <a:gd name="T92" fmla="*/ 48 w 284"/>
                  <a:gd name="T93" fmla="*/ 54 h 207"/>
                  <a:gd name="T94" fmla="*/ 50 w 284"/>
                  <a:gd name="T95" fmla="*/ 48 h 207"/>
                  <a:gd name="T96" fmla="*/ 52 w 284"/>
                  <a:gd name="T97" fmla="*/ 34 h 207"/>
                  <a:gd name="T98" fmla="*/ 61 w 284"/>
                  <a:gd name="T99" fmla="*/ 32 h 207"/>
                  <a:gd name="T100" fmla="*/ 73 w 284"/>
                  <a:gd name="T101" fmla="*/ 36 h 207"/>
                  <a:gd name="T102" fmla="*/ 80 w 284"/>
                  <a:gd name="T103" fmla="*/ 29 h 207"/>
                  <a:gd name="T104" fmla="*/ 84 w 284"/>
                  <a:gd name="T105" fmla="*/ 17 h 207"/>
                  <a:gd name="T106" fmla="*/ 90 w 284"/>
                  <a:gd name="T107" fmla="*/ 4 h 207"/>
                  <a:gd name="T108" fmla="*/ 146 w 284"/>
                  <a:gd name="T109" fmla="*/ 2 h 207"/>
                  <a:gd name="T110" fmla="*/ 165 w 284"/>
                  <a:gd name="T111" fmla="*/ 2 h 207"/>
                  <a:gd name="T112" fmla="*/ 186 w 284"/>
                  <a:gd name="T113" fmla="*/ 2 h 207"/>
                  <a:gd name="T114" fmla="*/ 203 w 284"/>
                  <a:gd name="T115" fmla="*/ 2 h 207"/>
                  <a:gd name="T116" fmla="*/ 217 w 284"/>
                  <a:gd name="T117" fmla="*/ 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84" h="207">
                    <a:moveTo>
                      <a:pt x="228" y="0"/>
                    </a:moveTo>
                    <a:lnTo>
                      <a:pt x="228" y="2"/>
                    </a:lnTo>
                    <a:lnTo>
                      <a:pt x="230" y="2"/>
                    </a:lnTo>
                    <a:lnTo>
                      <a:pt x="232" y="2"/>
                    </a:lnTo>
                    <a:lnTo>
                      <a:pt x="234" y="2"/>
                    </a:lnTo>
                    <a:lnTo>
                      <a:pt x="236" y="2"/>
                    </a:lnTo>
                    <a:lnTo>
                      <a:pt x="238" y="2"/>
                    </a:lnTo>
                    <a:lnTo>
                      <a:pt x="240" y="2"/>
                    </a:lnTo>
                    <a:lnTo>
                      <a:pt x="242" y="2"/>
                    </a:lnTo>
                    <a:lnTo>
                      <a:pt x="244" y="2"/>
                    </a:lnTo>
                    <a:lnTo>
                      <a:pt x="246" y="2"/>
                    </a:lnTo>
                    <a:lnTo>
                      <a:pt x="247" y="2"/>
                    </a:lnTo>
                    <a:lnTo>
                      <a:pt x="249" y="2"/>
                    </a:lnTo>
                    <a:lnTo>
                      <a:pt x="251" y="2"/>
                    </a:lnTo>
                    <a:lnTo>
                      <a:pt x="253" y="2"/>
                    </a:lnTo>
                    <a:lnTo>
                      <a:pt x="255" y="2"/>
                    </a:lnTo>
                    <a:lnTo>
                      <a:pt x="257" y="2"/>
                    </a:lnTo>
                    <a:lnTo>
                      <a:pt x="259" y="2"/>
                    </a:lnTo>
                    <a:lnTo>
                      <a:pt x="261" y="2"/>
                    </a:lnTo>
                    <a:lnTo>
                      <a:pt x="263" y="2"/>
                    </a:lnTo>
                    <a:lnTo>
                      <a:pt x="265" y="2"/>
                    </a:lnTo>
                    <a:lnTo>
                      <a:pt x="267" y="2"/>
                    </a:lnTo>
                    <a:lnTo>
                      <a:pt x="270" y="2"/>
                    </a:lnTo>
                    <a:lnTo>
                      <a:pt x="274" y="2"/>
                    </a:lnTo>
                    <a:lnTo>
                      <a:pt x="276" y="2"/>
                    </a:lnTo>
                    <a:lnTo>
                      <a:pt x="278" y="2"/>
                    </a:lnTo>
                    <a:lnTo>
                      <a:pt x="280" y="2"/>
                    </a:lnTo>
                    <a:lnTo>
                      <a:pt x="282" y="2"/>
                    </a:lnTo>
                    <a:lnTo>
                      <a:pt x="284" y="2"/>
                    </a:lnTo>
                    <a:lnTo>
                      <a:pt x="282" y="2"/>
                    </a:lnTo>
                    <a:lnTo>
                      <a:pt x="282" y="6"/>
                    </a:lnTo>
                    <a:lnTo>
                      <a:pt x="280" y="7"/>
                    </a:lnTo>
                    <a:lnTo>
                      <a:pt x="280" y="9"/>
                    </a:lnTo>
                    <a:lnTo>
                      <a:pt x="278" y="11"/>
                    </a:lnTo>
                    <a:lnTo>
                      <a:pt x="278" y="13"/>
                    </a:lnTo>
                    <a:lnTo>
                      <a:pt x="278" y="15"/>
                    </a:lnTo>
                    <a:lnTo>
                      <a:pt x="276" y="19"/>
                    </a:lnTo>
                    <a:lnTo>
                      <a:pt x="276" y="21"/>
                    </a:lnTo>
                    <a:lnTo>
                      <a:pt x="274" y="23"/>
                    </a:lnTo>
                    <a:lnTo>
                      <a:pt x="274" y="25"/>
                    </a:lnTo>
                    <a:lnTo>
                      <a:pt x="274" y="27"/>
                    </a:lnTo>
                    <a:lnTo>
                      <a:pt x="272" y="27"/>
                    </a:lnTo>
                    <a:lnTo>
                      <a:pt x="272" y="29"/>
                    </a:lnTo>
                    <a:lnTo>
                      <a:pt x="272" y="31"/>
                    </a:lnTo>
                    <a:lnTo>
                      <a:pt x="272" y="32"/>
                    </a:lnTo>
                    <a:lnTo>
                      <a:pt x="270" y="32"/>
                    </a:lnTo>
                    <a:lnTo>
                      <a:pt x="270" y="34"/>
                    </a:lnTo>
                    <a:lnTo>
                      <a:pt x="270" y="36"/>
                    </a:lnTo>
                    <a:lnTo>
                      <a:pt x="269" y="36"/>
                    </a:lnTo>
                    <a:lnTo>
                      <a:pt x="269" y="38"/>
                    </a:lnTo>
                    <a:lnTo>
                      <a:pt x="269" y="40"/>
                    </a:lnTo>
                    <a:lnTo>
                      <a:pt x="269" y="42"/>
                    </a:lnTo>
                    <a:lnTo>
                      <a:pt x="267" y="42"/>
                    </a:lnTo>
                    <a:lnTo>
                      <a:pt x="267" y="44"/>
                    </a:lnTo>
                    <a:lnTo>
                      <a:pt x="267" y="46"/>
                    </a:lnTo>
                    <a:lnTo>
                      <a:pt x="265" y="48"/>
                    </a:lnTo>
                    <a:lnTo>
                      <a:pt x="265" y="50"/>
                    </a:lnTo>
                    <a:lnTo>
                      <a:pt x="265" y="52"/>
                    </a:lnTo>
                    <a:lnTo>
                      <a:pt x="263" y="54"/>
                    </a:lnTo>
                    <a:lnTo>
                      <a:pt x="263" y="55"/>
                    </a:lnTo>
                    <a:lnTo>
                      <a:pt x="263" y="57"/>
                    </a:lnTo>
                    <a:lnTo>
                      <a:pt x="261" y="57"/>
                    </a:lnTo>
                    <a:lnTo>
                      <a:pt x="261" y="59"/>
                    </a:lnTo>
                    <a:lnTo>
                      <a:pt x="261" y="61"/>
                    </a:lnTo>
                    <a:lnTo>
                      <a:pt x="259" y="63"/>
                    </a:lnTo>
                    <a:lnTo>
                      <a:pt x="259" y="65"/>
                    </a:lnTo>
                    <a:lnTo>
                      <a:pt x="257" y="69"/>
                    </a:lnTo>
                    <a:lnTo>
                      <a:pt x="257" y="71"/>
                    </a:lnTo>
                    <a:lnTo>
                      <a:pt x="255" y="73"/>
                    </a:lnTo>
                    <a:lnTo>
                      <a:pt x="255" y="75"/>
                    </a:lnTo>
                    <a:lnTo>
                      <a:pt x="255" y="77"/>
                    </a:lnTo>
                    <a:lnTo>
                      <a:pt x="253" y="79"/>
                    </a:lnTo>
                    <a:lnTo>
                      <a:pt x="253" y="80"/>
                    </a:lnTo>
                    <a:lnTo>
                      <a:pt x="253" y="82"/>
                    </a:lnTo>
                    <a:lnTo>
                      <a:pt x="251" y="84"/>
                    </a:lnTo>
                    <a:lnTo>
                      <a:pt x="251" y="86"/>
                    </a:lnTo>
                    <a:lnTo>
                      <a:pt x="251" y="88"/>
                    </a:lnTo>
                    <a:lnTo>
                      <a:pt x="249" y="88"/>
                    </a:lnTo>
                    <a:lnTo>
                      <a:pt x="249" y="92"/>
                    </a:lnTo>
                    <a:lnTo>
                      <a:pt x="247" y="92"/>
                    </a:lnTo>
                    <a:lnTo>
                      <a:pt x="247" y="94"/>
                    </a:lnTo>
                    <a:lnTo>
                      <a:pt x="247" y="96"/>
                    </a:lnTo>
                    <a:lnTo>
                      <a:pt x="246" y="100"/>
                    </a:lnTo>
                    <a:lnTo>
                      <a:pt x="246" y="102"/>
                    </a:lnTo>
                    <a:lnTo>
                      <a:pt x="244" y="103"/>
                    </a:lnTo>
                    <a:lnTo>
                      <a:pt x="244" y="105"/>
                    </a:lnTo>
                    <a:lnTo>
                      <a:pt x="244" y="107"/>
                    </a:lnTo>
                    <a:lnTo>
                      <a:pt x="242" y="109"/>
                    </a:lnTo>
                    <a:lnTo>
                      <a:pt x="242" y="111"/>
                    </a:lnTo>
                    <a:lnTo>
                      <a:pt x="242" y="113"/>
                    </a:lnTo>
                    <a:lnTo>
                      <a:pt x="240" y="113"/>
                    </a:lnTo>
                    <a:lnTo>
                      <a:pt x="240" y="115"/>
                    </a:lnTo>
                    <a:lnTo>
                      <a:pt x="238" y="119"/>
                    </a:lnTo>
                    <a:lnTo>
                      <a:pt x="238" y="121"/>
                    </a:lnTo>
                    <a:lnTo>
                      <a:pt x="238" y="123"/>
                    </a:lnTo>
                    <a:lnTo>
                      <a:pt x="236" y="123"/>
                    </a:lnTo>
                    <a:lnTo>
                      <a:pt x="236" y="125"/>
                    </a:lnTo>
                    <a:lnTo>
                      <a:pt x="236" y="128"/>
                    </a:lnTo>
                    <a:lnTo>
                      <a:pt x="234" y="128"/>
                    </a:lnTo>
                    <a:lnTo>
                      <a:pt x="234" y="130"/>
                    </a:lnTo>
                    <a:lnTo>
                      <a:pt x="234" y="132"/>
                    </a:lnTo>
                    <a:lnTo>
                      <a:pt x="232" y="132"/>
                    </a:lnTo>
                    <a:lnTo>
                      <a:pt x="232" y="134"/>
                    </a:lnTo>
                    <a:lnTo>
                      <a:pt x="232" y="136"/>
                    </a:lnTo>
                    <a:lnTo>
                      <a:pt x="232" y="138"/>
                    </a:lnTo>
                    <a:lnTo>
                      <a:pt x="230" y="138"/>
                    </a:lnTo>
                    <a:lnTo>
                      <a:pt x="230" y="140"/>
                    </a:lnTo>
                    <a:lnTo>
                      <a:pt x="230" y="142"/>
                    </a:lnTo>
                    <a:lnTo>
                      <a:pt x="230" y="144"/>
                    </a:lnTo>
                    <a:lnTo>
                      <a:pt x="228" y="144"/>
                    </a:lnTo>
                    <a:lnTo>
                      <a:pt x="228" y="146"/>
                    </a:lnTo>
                    <a:lnTo>
                      <a:pt x="228" y="148"/>
                    </a:lnTo>
                    <a:lnTo>
                      <a:pt x="226" y="150"/>
                    </a:lnTo>
                    <a:lnTo>
                      <a:pt x="224" y="155"/>
                    </a:lnTo>
                    <a:lnTo>
                      <a:pt x="224" y="157"/>
                    </a:lnTo>
                    <a:lnTo>
                      <a:pt x="222" y="159"/>
                    </a:lnTo>
                    <a:lnTo>
                      <a:pt x="222" y="161"/>
                    </a:lnTo>
                    <a:lnTo>
                      <a:pt x="222" y="163"/>
                    </a:lnTo>
                    <a:lnTo>
                      <a:pt x="221" y="165"/>
                    </a:lnTo>
                    <a:lnTo>
                      <a:pt x="221" y="167"/>
                    </a:lnTo>
                    <a:lnTo>
                      <a:pt x="221" y="169"/>
                    </a:lnTo>
                    <a:lnTo>
                      <a:pt x="219" y="169"/>
                    </a:lnTo>
                    <a:lnTo>
                      <a:pt x="219" y="171"/>
                    </a:lnTo>
                    <a:lnTo>
                      <a:pt x="219" y="173"/>
                    </a:lnTo>
                    <a:lnTo>
                      <a:pt x="217" y="175"/>
                    </a:lnTo>
                    <a:lnTo>
                      <a:pt x="217" y="176"/>
                    </a:lnTo>
                    <a:lnTo>
                      <a:pt x="217" y="178"/>
                    </a:lnTo>
                    <a:lnTo>
                      <a:pt x="215" y="178"/>
                    </a:lnTo>
                    <a:lnTo>
                      <a:pt x="215" y="180"/>
                    </a:lnTo>
                    <a:lnTo>
                      <a:pt x="215" y="182"/>
                    </a:lnTo>
                    <a:lnTo>
                      <a:pt x="213" y="184"/>
                    </a:lnTo>
                    <a:lnTo>
                      <a:pt x="213" y="186"/>
                    </a:lnTo>
                    <a:lnTo>
                      <a:pt x="213" y="188"/>
                    </a:lnTo>
                    <a:lnTo>
                      <a:pt x="211" y="188"/>
                    </a:lnTo>
                    <a:lnTo>
                      <a:pt x="211" y="190"/>
                    </a:lnTo>
                    <a:lnTo>
                      <a:pt x="211" y="192"/>
                    </a:lnTo>
                    <a:lnTo>
                      <a:pt x="211" y="194"/>
                    </a:lnTo>
                    <a:lnTo>
                      <a:pt x="209" y="194"/>
                    </a:lnTo>
                    <a:lnTo>
                      <a:pt x="209" y="196"/>
                    </a:lnTo>
                    <a:lnTo>
                      <a:pt x="209" y="198"/>
                    </a:lnTo>
                    <a:lnTo>
                      <a:pt x="207" y="199"/>
                    </a:lnTo>
                    <a:lnTo>
                      <a:pt x="207" y="201"/>
                    </a:lnTo>
                    <a:lnTo>
                      <a:pt x="207" y="203"/>
                    </a:lnTo>
                    <a:lnTo>
                      <a:pt x="205" y="203"/>
                    </a:lnTo>
                    <a:lnTo>
                      <a:pt x="205" y="205"/>
                    </a:lnTo>
                    <a:lnTo>
                      <a:pt x="205" y="207"/>
                    </a:lnTo>
                    <a:lnTo>
                      <a:pt x="203" y="207"/>
                    </a:lnTo>
                    <a:lnTo>
                      <a:pt x="201" y="207"/>
                    </a:lnTo>
                    <a:lnTo>
                      <a:pt x="199" y="207"/>
                    </a:lnTo>
                    <a:lnTo>
                      <a:pt x="198" y="207"/>
                    </a:lnTo>
                    <a:lnTo>
                      <a:pt x="196" y="207"/>
                    </a:lnTo>
                    <a:lnTo>
                      <a:pt x="194" y="207"/>
                    </a:lnTo>
                    <a:lnTo>
                      <a:pt x="192" y="207"/>
                    </a:lnTo>
                    <a:lnTo>
                      <a:pt x="190" y="207"/>
                    </a:lnTo>
                    <a:lnTo>
                      <a:pt x="188" y="207"/>
                    </a:lnTo>
                    <a:lnTo>
                      <a:pt x="186" y="207"/>
                    </a:lnTo>
                    <a:lnTo>
                      <a:pt x="184" y="207"/>
                    </a:lnTo>
                    <a:lnTo>
                      <a:pt x="182" y="207"/>
                    </a:lnTo>
                    <a:lnTo>
                      <a:pt x="178" y="207"/>
                    </a:lnTo>
                    <a:lnTo>
                      <a:pt x="176" y="207"/>
                    </a:lnTo>
                    <a:lnTo>
                      <a:pt x="174" y="207"/>
                    </a:lnTo>
                    <a:lnTo>
                      <a:pt x="173" y="207"/>
                    </a:lnTo>
                    <a:lnTo>
                      <a:pt x="171" y="207"/>
                    </a:lnTo>
                    <a:lnTo>
                      <a:pt x="169" y="207"/>
                    </a:lnTo>
                    <a:lnTo>
                      <a:pt x="165" y="207"/>
                    </a:lnTo>
                    <a:lnTo>
                      <a:pt x="163" y="207"/>
                    </a:lnTo>
                    <a:lnTo>
                      <a:pt x="161" y="207"/>
                    </a:lnTo>
                    <a:lnTo>
                      <a:pt x="159" y="207"/>
                    </a:lnTo>
                    <a:lnTo>
                      <a:pt x="157" y="207"/>
                    </a:lnTo>
                    <a:lnTo>
                      <a:pt x="155" y="207"/>
                    </a:lnTo>
                    <a:lnTo>
                      <a:pt x="153" y="207"/>
                    </a:lnTo>
                    <a:lnTo>
                      <a:pt x="151" y="207"/>
                    </a:lnTo>
                    <a:lnTo>
                      <a:pt x="149" y="207"/>
                    </a:lnTo>
                    <a:lnTo>
                      <a:pt x="144" y="207"/>
                    </a:lnTo>
                    <a:lnTo>
                      <a:pt x="142" y="207"/>
                    </a:lnTo>
                    <a:lnTo>
                      <a:pt x="140" y="207"/>
                    </a:lnTo>
                    <a:lnTo>
                      <a:pt x="138" y="207"/>
                    </a:lnTo>
                    <a:lnTo>
                      <a:pt x="136" y="207"/>
                    </a:lnTo>
                    <a:lnTo>
                      <a:pt x="134" y="207"/>
                    </a:lnTo>
                    <a:lnTo>
                      <a:pt x="132" y="207"/>
                    </a:lnTo>
                    <a:lnTo>
                      <a:pt x="130" y="207"/>
                    </a:lnTo>
                    <a:lnTo>
                      <a:pt x="126" y="207"/>
                    </a:lnTo>
                    <a:lnTo>
                      <a:pt x="125" y="207"/>
                    </a:lnTo>
                    <a:lnTo>
                      <a:pt x="123" y="205"/>
                    </a:lnTo>
                    <a:lnTo>
                      <a:pt x="121" y="205"/>
                    </a:lnTo>
                    <a:lnTo>
                      <a:pt x="119" y="205"/>
                    </a:lnTo>
                    <a:lnTo>
                      <a:pt x="119" y="203"/>
                    </a:lnTo>
                    <a:lnTo>
                      <a:pt x="117" y="203"/>
                    </a:lnTo>
                    <a:lnTo>
                      <a:pt x="115" y="203"/>
                    </a:lnTo>
                    <a:lnTo>
                      <a:pt x="113" y="203"/>
                    </a:lnTo>
                    <a:lnTo>
                      <a:pt x="113" y="201"/>
                    </a:lnTo>
                    <a:lnTo>
                      <a:pt x="111" y="201"/>
                    </a:lnTo>
                    <a:lnTo>
                      <a:pt x="109" y="201"/>
                    </a:lnTo>
                    <a:lnTo>
                      <a:pt x="107" y="201"/>
                    </a:lnTo>
                    <a:lnTo>
                      <a:pt x="107" y="199"/>
                    </a:lnTo>
                    <a:lnTo>
                      <a:pt x="105" y="199"/>
                    </a:lnTo>
                    <a:lnTo>
                      <a:pt x="103" y="199"/>
                    </a:lnTo>
                    <a:lnTo>
                      <a:pt x="101" y="199"/>
                    </a:lnTo>
                    <a:lnTo>
                      <a:pt x="101" y="198"/>
                    </a:lnTo>
                    <a:lnTo>
                      <a:pt x="100" y="198"/>
                    </a:lnTo>
                    <a:lnTo>
                      <a:pt x="98" y="198"/>
                    </a:lnTo>
                    <a:lnTo>
                      <a:pt x="96" y="198"/>
                    </a:lnTo>
                    <a:lnTo>
                      <a:pt x="96" y="196"/>
                    </a:lnTo>
                    <a:lnTo>
                      <a:pt x="94" y="196"/>
                    </a:lnTo>
                    <a:lnTo>
                      <a:pt x="92" y="196"/>
                    </a:lnTo>
                    <a:lnTo>
                      <a:pt x="90" y="196"/>
                    </a:lnTo>
                    <a:lnTo>
                      <a:pt x="90" y="194"/>
                    </a:lnTo>
                    <a:lnTo>
                      <a:pt x="88" y="194"/>
                    </a:lnTo>
                    <a:lnTo>
                      <a:pt x="86" y="194"/>
                    </a:lnTo>
                    <a:lnTo>
                      <a:pt x="84" y="194"/>
                    </a:lnTo>
                    <a:lnTo>
                      <a:pt x="84" y="192"/>
                    </a:lnTo>
                    <a:lnTo>
                      <a:pt x="82" y="192"/>
                    </a:lnTo>
                    <a:lnTo>
                      <a:pt x="80" y="192"/>
                    </a:lnTo>
                    <a:lnTo>
                      <a:pt x="78" y="192"/>
                    </a:lnTo>
                    <a:lnTo>
                      <a:pt x="78" y="190"/>
                    </a:lnTo>
                    <a:lnTo>
                      <a:pt x="77" y="190"/>
                    </a:lnTo>
                    <a:lnTo>
                      <a:pt x="75" y="190"/>
                    </a:lnTo>
                    <a:lnTo>
                      <a:pt x="73" y="190"/>
                    </a:lnTo>
                    <a:lnTo>
                      <a:pt x="73" y="188"/>
                    </a:lnTo>
                    <a:lnTo>
                      <a:pt x="71" y="188"/>
                    </a:lnTo>
                    <a:lnTo>
                      <a:pt x="69" y="188"/>
                    </a:lnTo>
                    <a:lnTo>
                      <a:pt x="67" y="188"/>
                    </a:lnTo>
                    <a:lnTo>
                      <a:pt x="67" y="186"/>
                    </a:lnTo>
                    <a:lnTo>
                      <a:pt x="65" y="186"/>
                    </a:lnTo>
                    <a:lnTo>
                      <a:pt x="61" y="186"/>
                    </a:lnTo>
                    <a:lnTo>
                      <a:pt x="59" y="184"/>
                    </a:lnTo>
                    <a:lnTo>
                      <a:pt x="57" y="184"/>
                    </a:lnTo>
                    <a:lnTo>
                      <a:pt x="55" y="184"/>
                    </a:lnTo>
                    <a:lnTo>
                      <a:pt x="55" y="182"/>
                    </a:lnTo>
                    <a:lnTo>
                      <a:pt x="53" y="182"/>
                    </a:lnTo>
                    <a:lnTo>
                      <a:pt x="52" y="182"/>
                    </a:lnTo>
                    <a:lnTo>
                      <a:pt x="50" y="182"/>
                    </a:lnTo>
                    <a:lnTo>
                      <a:pt x="50" y="180"/>
                    </a:lnTo>
                    <a:lnTo>
                      <a:pt x="46" y="180"/>
                    </a:lnTo>
                    <a:lnTo>
                      <a:pt x="44" y="180"/>
                    </a:lnTo>
                    <a:lnTo>
                      <a:pt x="40" y="178"/>
                    </a:lnTo>
                    <a:lnTo>
                      <a:pt x="38" y="178"/>
                    </a:lnTo>
                    <a:lnTo>
                      <a:pt x="38" y="176"/>
                    </a:lnTo>
                    <a:lnTo>
                      <a:pt x="36" y="176"/>
                    </a:lnTo>
                    <a:lnTo>
                      <a:pt x="34" y="176"/>
                    </a:lnTo>
                    <a:lnTo>
                      <a:pt x="32" y="176"/>
                    </a:lnTo>
                    <a:lnTo>
                      <a:pt x="32" y="175"/>
                    </a:lnTo>
                    <a:lnTo>
                      <a:pt x="30" y="175"/>
                    </a:lnTo>
                    <a:lnTo>
                      <a:pt x="29" y="175"/>
                    </a:lnTo>
                    <a:lnTo>
                      <a:pt x="27" y="175"/>
                    </a:lnTo>
                    <a:lnTo>
                      <a:pt x="27" y="173"/>
                    </a:lnTo>
                    <a:lnTo>
                      <a:pt x="25" y="173"/>
                    </a:lnTo>
                    <a:lnTo>
                      <a:pt x="23" y="173"/>
                    </a:lnTo>
                    <a:lnTo>
                      <a:pt x="21" y="173"/>
                    </a:lnTo>
                    <a:lnTo>
                      <a:pt x="19" y="171"/>
                    </a:lnTo>
                    <a:lnTo>
                      <a:pt x="17" y="171"/>
                    </a:lnTo>
                    <a:lnTo>
                      <a:pt x="15" y="171"/>
                    </a:lnTo>
                    <a:lnTo>
                      <a:pt x="13" y="169"/>
                    </a:lnTo>
                    <a:lnTo>
                      <a:pt x="11" y="169"/>
                    </a:lnTo>
                    <a:lnTo>
                      <a:pt x="9" y="167"/>
                    </a:lnTo>
                    <a:lnTo>
                      <a:pt x="7" y="167"/>
                    </a:lnTo>
                    <a:lnTo>
                      <a:pt x="5" y="167"/>
                    </a:lnTo>
                    <a:lnTo>
                      <a:pt x="4" y="167"/>
                    </a:lnTo>
                    <a:lnTo>
                      <a:pt x="2" y="165"/>
                    </a:lnTo>
                    <a:lnTo>
                      <a:pt x="0" y="165"/>
                    </a:lnTo>
                    <a:lnTo>
                      <a:pt x="0" y="163"/>
                    </a:lnTo>
                    <a:lnTo>
                      <a:pt x="2" y="163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5" y="157"/>
                    </a:lnTo>
                    <a:lnTo>
                      <a:pt x="7" y="157"/>
                    </a:lnTo>
                    <a:lnTo>
                      <a:pt x="7" y="155"/>
                    </a:lnTo>
                    <a:lnTo>
                      <a:pt x="9" y="155"/>
                    </a:lnTo>
                    <a:lnTo>
                      <a:pt x="9" y="157"/>
                    </a:lnTo>
                    <a:lnTo>
                      <a:pt x="11" y="157"/>
                    </a:lnTo>
                    <a:lnTo>
                      <a:pt x="11" y="155"/>
                    </a:lnTo>
                    <a:lnTo>
                      <a:pt x="13" y="155"/>
                    </a:lnTo>
                    <a:lnTo>
                      <a:pt x="15" y="155"/>
                    </a:lnTo>
                    <a:lnTo>
                      <a:pt x="15" y="153"/>
                    </a:lnTo>
                    <a:lnTo>
                      <a:pt x="17" y="153"/>
                    </a:lnTo>
                    <a:lnTo>
                      <a:pt x="17" y="151"/>
                    </a:lnTo>
                    <a:lnTo>
                      <a:pt x="19" y="151"/>
                    </a:lnTo>
                    <a:lnTo>
                      <a:pt x="19" y="150"/>
                    </a:lnTo>
                    <a:lnTo>
                      <a:pt x="19" y="148"/>
                    </a:lnTo>
                    <a:lnTo>
                      <a:pt x="19" y="146"/>
                    </a:lnTo>
                    <a:lnTo>
                      <a:pt x="17" y="146"/>
                    </a:lnTo>
                    <a:lnTo>
                      <a:pt x="15" y="146"/>
                    </a:lnTo>
                    <a:lnTo>
                      <a:pt x="13" y="146"/>
                    </a:lnTo>
                    <a:lnTo>
                      <a:pt x="13" y="144"/>
                    </a:lnTo>
                    <a:lnTo>
                      <a:pt x="13" y="146"/>
                    </a:lnTo>
                    <a:lnTo>
                      <a:pt x="13" y="144"/>
                    </a:lnTo>
                    <a:lnTo>
                      <a:pt x="11" y="144"/>
                    </a:lnTo>
                    <a:lnTo>
                      <a:pt x="13" y="144"/>
                    </a:lnTo>
                    <a:lnTo>
                      <a:pt x="13" y="142"/>
                    </a:lnTo>
                    <a:lnTo>
                      <a:pt x="13" y="140"/>
                    </a:lnTo>
                    <a:lnTo>
                      <a:pt x="15" y="140"/>
                    </a:lnTo>
                    <a:lnTo>
                      <a:pt x="15" y="138"/>
                    </a:lnTo>
                    <a:lnTo>
                      <a:pt x="15" y="136"/>
                    </a:lnTo>
                    <a:lnTo>
                      <a:pt x="15" y="134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15" y="132"/>
                    </a:lnTo>
                    <a:lnTo>
                      <a:pt x="17" y="132"/>
                    </a:lnTo>
                    <a:lnTo>
                      <a:pt x="17" y="130"/>
                    </a:lnTo>
                    <a:lnTo>
                      <a:pt x="19" y="130"/>
                    </a:lnTo>
                    <a:lnTo>
                      <a:pt x="19" y="132"/>
                    </a:lnTo>
                    <a:lnTo>
                      <a:pt x="19" y="130"/>
                    </a:lnTo>
                    <a:lnTo>
                      <a:pt x="21" y="130"/>
                    </a:lnTo>
                    <a:lnTo>
                      <a:pt x="21" y="128"/>
                    </a:lnTo>
                    <a:lnTo>
                      <a:pt x="23" y="128"/>
                    </a:lnTo>
                    <a:lnTo>
                      <a:pt x="25" y="128"/>
                    </a:lnTo>
                    <a:lnTo>
                      <a:pt x="25" y="127"/>
                    </a:lnTo>
                    <a:lnTo>
                      <a:pt x="25" y="125"/>
                    </a:lnTo>
                    <a:lnTo>
                      <a:pt x="27" y="125"/>
                    </a:lnTo>
                    <a:lnTo>
                      <a:pt x="27" y="123"/>
                    </a:lnTo>
                    <a:lnTo>
                      <a:pt x="27" y="121"/>
                    </a:lnTo>
                    <a:lnTo>
                      <a:pt x="29" y="121"/>
                    </a:lnTo>
                    <a:lnTo>
                      <a:pt x="29" y="119"/>
                    </a:lnTo>
                    <a:lnTo>
                      <a:pt x="29" y="117"/>
                    </a:lnTo>
                    <a:lnTo>
                      <a:pt x="30" y="117"/>
                    </a:lnTo>
                    <a:lnTo>
                      <a:pt x="29" y="117"/>
                    </a:lnTo>
                    <a:lnTo>
                      <a:pt x="29" y="115"/>
                    </a:lnTo>
                    <a:lnTo>
                      <a:pt x="30" y="115"/>
                    </a:lnTo>
                    <a:lnTo>
                      <a:pt x="30" y="113"/>
                    </a:lnTo>
                    <a:lnTo>
                      <a:pt x="30" y="111"/>
                    </a:lnTo>
                    <a:lnTo>
                      <a:pt x="32" y="111"/>
                    </a:lnTo>
                    <a:lnTo>
                      <a:pt x="34" y="111"/>
                    </a:lnTo>
                    <a:lnTo>
                      <a:pt x="34" y="109"/>
                    </a:lnTo>
                    <a:lnTo>
                      <a:pt x="36" y="109"/>
                    </a:lnTo>
                    <a:lnTo>
                      <a:pt x="36" y="107"/>
                    </a:lnTo>
                    <a:lnTo>
                      <a:pt x="36" y="105"/>
                    </a:lnTo>
                    <a:lnTo>
                      <a:pt x="38" y="105"/>
                    </a:lnTo>
                    <a:lnTo>
                      <a:pt x="40" y="105"/>
                    </a:lnTo>
                    <a:lnTo>
                      <a:pt x="42" y="105"/>
                    </a:lnTo>
                    <a:lnTo>
                      <a:pt x="42" y="103"/>
                    </a:lnTo>
                    <a:lnTo>
                      <a:pt x="44" y="103"/>
                    </a:lnTo>
                    <a:lnTo>
                      <a:pt x="46" y="103"/>
                    </a:lnTo>
                    <a:lnTo>
                      <a:pt x="46" y="102"/>
                    </a:lnTo>
                    <a:lnTo>
                      <a:pt x="48" y="102"/>
                    </a:lnTo>
                    <a:lnTo>
                      <a:pt x="50" y="102"/>
                    </a:lnTo>
                    <a:lnTo>
                      <a:pt x="50" y="100"/>
                    </a:lnTo>
                    <a:lnTo>
                      <a:pt x="52" y="100"/>
                    </a:lnTo>
                    <a:lnTo>
                      <a:pt x="50" y="100"/>
                    </a:lnTo>
                    <a:lnTo>
                      <a:pt x="50" y="98"/>
                    </a:lnTo>
                    <a:lnTo>
                      <a:pt x="48" y="98"/>
                    </a:lnTo>
                    <a:lnTo>
                      <a:pt x="48" y="96"/>
                    </a:lnTo>
                    <a:lnTo>
                      <a:pt x="46" y="96"/>
                    </a:lnTo>
                    <a:lnTo>
                      <a:pt x="46" y="94"/>
                    </a:lnTo>
                    <a:lnTo>
                      <a:pt x="44" y="94"/>
                    </a:lnTo>
                    <a:lnTo>
                      <a:pt x="44" y="92"/>
                    </a:lnTo>
                    <a:lnTo>
                      <a:pt x="44" y="90"/>
                    </a:lnTo>
                    <a:lnTo>
                      <a:pt x="44" y="88"/>
                    </a:lnTo>
                    <a:lnTo>
                      <a:pt x="44" y="86"/>
                    </a:lnTo>
                    <a:lnTo>
                      <a:pt x="44" y="84"/>
                    </a:lnTo>
                    <a:lnTo>
                      <a:pt x="42" y="84"/>
                    </a:lnTo>
                    <a:lnTo>
                      <a:pt x="42" y="82"/>
                    </a:lnTo>
                    <a:lnTo>
                      <a:pt x="40" y="82"/>
                    </a:lnTo>
                    <a:lnTo>
                      <a:pt x="40" y="80"/>
                    </a:lnTo>
                    <a:lnTo>
                      <a:pt x="40" y="79"/>
                    </a:lnTo>
                    <a:lnTo>
                      <a:pt x="40" y="77"/>
                    </a:lnTo>
                    <a:lnTo>
                      <a:pt x="40" y="75"/>
                    </a:lnTo>
                    <a:lnTo>
                      <a:pt x="42" y="75"/>
                    </a:lnTo>
                    <a:lnTo>
                      <a:pt x="42" y="73"/>
                    </a:lnTo>
                    <a:lnTo>
                      <a:pt x="42" y="71"/>
                    </a:lnTo>
                    <a:lnTo>
                      <a:pt x="44" y="71"/>
                    </a:lnTo>
                    <a:lnTo>
                      <a:pt x="42" y="71"/>
                    </a:lnTo>
                    <a:lnTo>
                      <a:pt x="42" y="69"/>
                    </a:lnTo>
                    <a:lnTo>
                      <a:pt x="44" y="69"/>
                    </a:lnTo>
                    <a:lnTo>
                      <a:pt x="46" y="69"/>
                    </a:lnTo>
                    <a:lnTo>
                      <a:pt x="46" y="67"/>
                    </a:lnTo>
                    <a:lnTo>
                      <a:pt x="46" y="65"/>
                    </a:lnTo>
                    <a:lnTo>
                      <a:pt x="46" y="63"/>
                    </a:lnTo>
                    <a:lnTo>
                      <a:pt x="48" y="63"/>
                    </a:lnTo>
                    <a:lnTo>
                      <a:pt x="48" y="61"/>
                    </a:lnTo>
                    <a:lnTo>
                      <a:pt x="48" y="59"/>
                    </a:lnTo>
                    <a:lnTo>
                      <a:pt x="46" y="57"/>
                    </a:lnTo>
                    <a:lnTo>
                      <a:pt x="46" y="55"/>
                    </a:lnTo>
                    <a:lnTo>
                      <a:pt x="48" y="55"/>
                    </a:lnTo>
                    <a:lnTo>
                      <a:pt x="48" y="54"/>
                    </a:lnTo>
                    <a:lnTo>
                      <a:pt x="48" y="52"/>
                    </a:lnTo>
                    <a:lnTo>
                      <a:pt x="50" y="52"/>
                    </a:lnTo>
                    <a:lnTo>
                      <a:pt x="48" y="52"/>
                    </a:lnTo>
                    <a:lnTo>
                      <a:pt x="48" y="50"/>
                    </a:lnTo>
                    <a:lnTo>
                      <a:pt x="50" y="50"/>
                    </a:lnTo>
                    <a:lnTo>
                      <a:pt x="50" y="48"/>
                    </a:lnTo>
                    <a:lnTo>
                      <a:pt x="48" y="48"/>
                    </a:lnTo>
                    <a:lnTo>
                      <a:pt x="50" y="48"/>
                    </a:lnTo>
                    <a:lnTo>
                      <a:pt x="50" y="46"/>
                    </a:lnTo>
                    <a:lnTo>
                      <a:pt x="50" y="44"/>
                    </a:lnTo>
                    <a:lnTo>
                      <a:pt x="50" y="42"/>
                    </a:lnTo>
                    <a:lnTo>
                      <a:pt x="52" y="42"/>
                    </a:lnTo>
                    <a:lnTo>
                      <a:pt x="52" y="40"/>
                    </a:lnTo>
                    <a:lnTo>
                      <a:pt x="52" y="38"/>
                    </a:lnTo>
                    <a:lnTo>
                      <a:pt x="52" y="36"/>
                    </a:lnTo>
                    <a:lnTo>
                      <a:pt x="52" y="34"/>
                    </a:lnTo>
                    <a:lnTo>
                      <a:pt x="53" y="34"/>
                    </a:lnTo>
                    <a:lnTo>
                      <a:pt x="53" y="32"/>
                    </a:lnTo>
                    <a:lnTo>
                      <a:pt x="55" y="32"/>
                    </a:lnTo>
                    <a:lnTo>
                      <a:pt x="57" y="32"/>
                    </a:lnTo>
                    <a:lnTo>
                      <a:pt x="59" y="32"/>
                    </a:lnTo>
                    <a:lnTo>
                      <a:pt x="61" y="32"/>
                    </a:lnTo>
                    <a:lnTo>
                      <a:pt x="63" y="32"/>
                    </a:lnTo>
                    <a:lnTo>
                      <a:pt x="61" y="32"/>
                    </a:lnTo>
                    <a:lnTo>
                      <a:pt x="63" y="32"/>
                    </a:lnTo>
                    <a:lnTo>
                      <a:pt x="65" y="32"/>
                    </a:lnTo>
                    <a:lnTo>
                      <a:pt x="67" y="32"/>
                    </a:lnTo>
                    <a:lnTo>
                      <a:pt x="69" y="32"/>
                    </a:lnTo>
                    <a:lnTo>
                      <a:pt x="69" y="34"/>
                    </a:lnTo>
                    <a:lnTo>
                      <a:pt x="69" y="36"/>
                    </a:lnTo>
                    <a:lnTo>
                      <a:pt x="71" y="36"/>
                    </a:lnTo>
                    <a:lnTo>
                      <a:pt x="73" y="36"/>
                    </a:lnTo>
                    <a:lnTo>
                      <a:pt x="75" y="36"/>
                    </a:lnTo>
                    <a:lnTo>
                      <a:pt x="75" y="34"/>
                    </a:lnTo>
                    <a:lnTo>
                      <a:pt x="77" y="34"/>
                    </a:lnTo>
                    <a:lnTo>
                      <a:pt x="77" y="32"/>
                    </a:lnTo>
                    <a:lnTo>
                      <a:pt x="78" y="32"/>
                    </a:lnTo>
                    <a:lnTo>
                      <a:pt x="78" y="31"/>
                    </a:lnTo>
                    <a:lnTo>
                      <a:pt x="80" y="31"/>
                    </a:lnTo>
                    <a:lnTo>
                      <a:pt x="80" y="29"/>
                    </a:lnTo>
                    <a:lnTo>
                      <a:pt x="80" y="27"/>
                    </a:lnTo>
                    <a:lnTo>
                      <a:pt x="82" y="27"/>
                    </a:lnTo>
                    <a:lnTo>
                      <a:pt x="82" y="25"/>
                    </a:lnTo>
                    <a:lnTo>
                      <a:pt x="82" y="23"/>
                    </a:lnTo>
                    <a:lnTo>
                      <a:pt x="84" y="23"/>
                    </a:lnTo>
                    <a:lnTo>
                      <a:pt x="84" y="21"/>
                    </a:lnTo>
                    <a:lnTo>
                      <a:pt x="84" y="19"/>
                    </a:lnTo>
                    <a:lnTo>
                      <a:pt x="84" y="17"/>
                    </a:lnTo>
                    <a:lnTo>
                      <a:pt x="86" y="17"/>
                    </a:lnTo>
                    <a:lnTo>
                      <a:pt x="86" y="15"/>
                    </a:lnTo>
                    <a:lnTo>
                      <a:pt x="86" y="13"/>
                    </a:lnTo>
                    <a:lnTo>
                      <a:pt x="88" y="9"/>
                    </a:lnTo>
                    <a:lnTo>
                      <a:pt x="88" y="7"/>
                    </a:lnTo>
                    <a:lnTo>
                      <a:pt x="90" y="7"/>
                    </a:lnTo>
                    <a:lnTo>
                      <a:pt x="90" y="6"/>
                    </a:lnTo>
                    <a:lnTo>
                      <a:pt x="90" y="4"/>
                    </a:lnTo>
                    <a:lnTo>
                      <a:pt x="90" y="2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132" y="2"/>
                    </a:lnTo>
                    <a:lnTo>
                      <a:pt x="134" y="2"/>
                    </a:lnTo>
                    <a:lnTo>
                      <a:pt x="136" y="2"/>
                    </a:lnTo>
                    <a:lnTo>
                      <a:pt x="142" y="2"/>
                    </a:lnTo>
                    <a:lnTo>
                      <a:pt x="146" y="2"/>
                    </a:lnTo>
                    <a:lnTo>
                      <a:pt x="148" y="2"/>
                    </a:lnTo>
                    <a:lnTo>
                      <a:pt x="149" y="2"/>
                    </a:lnTo>
                    <a:lnTo>
                      <a:pt x="151" y="2"/>
                    </a:lnTo>
                    <a:lnTo>
                      <a:pt x="155" y="2"/>
                    </a:lnTo>
                    <a:lnTo>
                      <a:pt x="157" y="2"/>
                    </a:lnTo>
                    <a:lnTo>
                      <a:pt x="159" y="2"/>
                    </a:lnTo>
                    <a:lnTo>
                      <a:pt x="163" y="2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1" y="2"/>
                    </a:lnTo>
                    <a:lnTo>
                      <a:pt x="173" y="2"/>
                    </a:lnTo>
                    <a:lnTo>
                      <a:pt x="174" y="2"/>
                    </a:lnTo>
                    <a:lnTo>
                      <a:pt x="180" y="2"/>
                    </a:lnTo>
                    <a:lnTo>
                      <a:pt x="182" y="2"/>
                    </a:lnTo>
                    <a:lnTo>
                      <a:pt x="184" y="2"/>
                    </a:lnTo>
                    <a:lnTo>
                      <a:pt x="186" y="2"/>
                    </a:lnTo>
                    <a:lnTo>
                      <a:pt x="190" y="2"/>
                    </a:lnTo>
                    <a:lnTo>
                      <a:pt x="192" y="2"/>
                    </a:lnTo>
                    <a:lnTo>
                      <a:pt x="194" y="2"/>
                    </a:lnTo>
                    <a:lnTo>
                      <a:pt x="196" y="2"/>
                    </a:lnTo>
                    <a:lnTo>
                      <a:pt x="198" y="2"/>
                    </a:lnTo>
                    <a:lnTo>
                      <a:pt x="199" y="2"/>
                    </a:lnTo>
                    <a:lnTo>
                      <a:pt x="201" y="2"/>
                    </a:lnTo>
                    <a:lnTo>
                      <a:pt x="203" y="2"/>
                    </a:lnTo>
                    <a:lnTo>
                      <a:pt x="205" y="2"/>
                    </a:lnTo>
                    <a:lnTo>
                      <a:pt x="205" y="0"/>
                    </a:lnTo>
                    <a:lnTo>
                      <a:pt x="207" y="0"/>
                    </a:lnTo>
                    <a:lnTo>
                      <a:pt x="209" y="0"/>
                    </a:lnTo>
                    <a:lnTo>
                      <a:pt x="211" y="0"/>
                    </a:lnTo>
                    <a:lnTo>
                      <a:pt x="213" y="0"/>
                    </a:lnTo>
                    <a:lnTo>
                      <a:pt x="215" y="0"/>
                    </a:lnTo>
                    <a:lnTo>
                      <a:pt x="217" y="0"/>
                    </a:lnTo>
                    <a:lnTo>
                      <a:pt x="219" y="0"/>
                    </a:lnTo>
                    <a:lnTo>
                      <a:pt x="221" y="0"/>
                    </a:lnTo>
                    <a:lnTo>
                      <a:pt x="222" y="0"/>
                    </a:lnTo>
                    <a:lnTo>
                      <a:pt x="224" y="0"/>
                    </a:lnTo>
                    <a:lnTo>
                      <a:pt x="226" y="0"/>
                    </a:lnTo>
                    <a:lnTo>
                      <a:pt x="22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" name="Freeform 4765"/>
              <p:cNvSpPr>
                <a:spLocks noEditPoints="1"/>
              </p:cNvSpPr>
              <p:nvPr/>
            </p:nvSpPr>
            <p:spPr bwMode="auto">
              <a:xfrm>
                <a:off x="4065588" y="3130551"/>
                <a:ext cx="495300" cy="546100"/>
              </a:xfrm>
              <a:custGeom>
                <a:avLst/>
                <a:gdLst>
                  <a:gd name="T0" fmla="*/ 93 w 312"/>
                  <a:gd name="T1" fmla="*/ 317 h 344"/>
                  <a:gd name="T2" fmla="*/ 137 w 312"/>
                  <a:gd name="T3" fmla="*/ 315 h 344"/>
                  <a:gd name="T4" fmla="*/ 81 w 312"/>
                  <a:gd name="T5" fmla="*/ 290 h 344"/>
                  <a:gd name="T6" fmla="*/ 77 w 312"/>
                  <a:gd name="T7" fmla="*/ 290 h 344"/>
                  <a:gd name="T8" fmla="*/ 93 w 312"/>
                  <a:gd name="T9" fmla="*/ 290 h 344"/>
                  <a:gd name="T10" fmla="*/ 35 w 312"/>
                  <a:gd name="T11" fmla="*/ 177 h 344"/>
                  <a:gd name="T12" fmla="*/ 47 w 312"/>
                  <a:gd name="T13" fmla="*/ 154 h 344"/>
                  <a:gd name="T14" fmla="*/ 68 w 312"/>
                  <a:gd name="T15" fmla="*/ 142 h 344"/>
                  <a:gd name="T16" fmla="*/ 73 w 312"/>
                  <a:gd name="T17" fmla="*/ 142 h 344"/>
                  <a:gd name="T18" fmla="*/ 118 w 312"/>
                  <a:gd name="T19" fmla="*/ 0 h 344"/>
                  <a:gd name="T20" fmla="*/ 164 w 312"/>
                  <a:gd name="T21" fmla="*/ 0 h 344"/>
                  <a:gd name="T22" fmla="*/ 187 w 312"/>
                  <a:gd name="T23" fmla="*/ 14 h 344"/>
                  <a:gd name="T24" fmla="*/ 173 w 312"/>
                  <a:gd name="T25" fmla="*/ 52 h 344"/>
                  <a:gd name="T26" fmla="*/ 156 w 312"/>
                  <a:gd name="T27" fmla="*/ 93 h 344"/>
                  <a:gd name="T28" fmla="*/ 166 w 312"/>
                  <a:gd name="T29" fmla="*/ 121 h 344"/>
                  <a:gd name="T30" fmla="*/ 196 w 312"/>
                  <a:gd name="T31" fmla="*/ 148 h 344"/>
                  <a:gd name="T32" fmla="*/ 225 w 312"/>
                  <a:gd name="T33" fmla="*/ 177 h 344"/>
                  <a:gd name="T34" fmla="*/ 250 w 312"/>
                  <a:gd name="T35" fmla="*/ 202 h 344"/>
                  <a:gd name="T36" fmla="*/ 275 w 312"/>
                  <a:gd name="T37" fmla="*/ 225 h 344"/>
                  <a:gd name="T38" fmla="*/ 300 w 312"/>
                  <a:gd name="T39" fmla="*/ 254 h 344"/>
                  <a:gd name="T40" fmla="*/ 310 w 312"/>
                  <a:gd name="T41" fmla="*/ 283 h 344"/>
                  <a:gd name="T42" fmla="*/ 287 w 312"/>
                  <a:gd name="T43" fmla="*/ 302 h 344"/>
                  <a:gd name="T44" fmla="*/ 271 w 312"/>
                  <a:gd name="T45" fmla="*/ 325 h 344"/>
                  <a:gd name="T46" fmla="*/ 258 w 312"/>
                  <a:gd name="T47" fmla="*/ 338 h 344"/>
                  <a:gd name="T48" fmla="*/ 200 w 312"/>
                  <a:gd name="T49" fmla="*/ 342 h 344"/>
                  <a:gd name="T50" fmla="*/ 171 w 312"/>
                  <a:gd name="T51" fmla="*/ 338 h 344"/>
                  <a:gd name="T52" fmla="*/ 171 w 312"/>
                  <a:gd name="T53" fmla="*/ 338 h 344"/>
                  <a:gd name="T54" fmla="*/ 171 w 312"/>
                  <a:gd name="T55" fmla="*/ 327 h 344"/>
                  <a:gd name="T56" fmla="*/ 162 w 312"/>
                  <a:gd name="T57" fmla="*/ 309 h 344"/>
                  <a:gd name="T58" fmla="*/ 150 w 312"/>
                  <a:gd name="T59" fmla="*/ 300 h 344"/>
                  <a:gd name="T60" fmla="*/ 141 w 312"/>
                  <a:gd name="T61" fmla="*/ 298 h 344"/>
                  <a:gd name="T62" fmla="*/ 116 w 312"/>
                  <a:gd name="T63" fmla="*/ 288 h 344"/>
                  <a:gd name="T64" fmla="*/ 89 w 312"/>
                  <a:gd name="T65" fmla="*/ 275 h 344"/>
                  <a:gd name="T66" fmla="*/ 68 w 312"/>
                  <a:gd name="T67" fmla="*/ 265 h 344"/>
                  <a:gd name="T68" fmla="*/ 66 w 312"/>
                  <a:gd name="T69" fmla="*/ 246 h 344"/>
                  <a:gd name="T70" fmla="*/ 56 w 312"/>
                  <a:gd name="T71" fmla="*/ 231 h 344"/>
                  <a:gd name="T72" fmla="*/ 48 w 312"/>
                  <a:gd name="T73" fmla="*/ 215 h 344"/>
                  <a:gd name="T74" fmla="*/ 41 w 312"/>
                  <a:gd name="T75" fmla="*/ 196 h 344"/>
                  <a:gd name="T76" fmla="*/ 47 w 312"/>
                  <a:gd name="T77" fmla="*/ 183 h 344"/>
                  <a:gd name="T78" fmla="*/ 35 w 312"/>
                  <a:gd name="T79" fmla="*/ 167 h 344"/>
                  <a:gd name="T80" fmla="*/ 43 w 312"/>
                  <a:gd name="T81" fmla="*/ 156 h 344"/>
                  <a:gd name="T82" fmla="*/ 48 w 312"/>
                  <a:gd name="T83" fmla="*/ 165 h 344"/>
                  <a:gd name="T84" fmla="*/ 47 w 312"/>
                  <a:gd name="T85" fmla="*/ 152 h 344"/>
                  <a:gd name="T86" fmla="*/ 50 w 312"/>
                  <a:gd name="T87" fmla="*/ 144 h 344"/>
                  <a:gd name="T88" fmla="*/ 70 w 312"/>
                  <a:gd name="T89" fmla="*/ 144 h 344"/>
                  <a:gd name="T90" fmla="*/ 70 w 312"/>
                  <a:gd name="T91" fmla="*/ 144 h 344"/>
                  <a:gd name="T92" fmla="*/ 60 w 312"/>
                  <a:gd name="T93" fmla="*/ 142 h 344"/>
                  <a:gd name="T94" fmla="*/ 43 w 312"/>
                  <a:gd name="T95" fmla="*/ 144 h 344"/>
                  <a:gd name="T96" fmla="*/ 35 w 312"/>
                  <a:gd name="T97" fmla="*/ 148 h 344"/>
                  <a:gd name="T98" fmla="*/ 22 w 312"/>
                  <a:gd name="T99" fmla="*/ 146 h 344"/>
                  <a:gd name="T100" fmla="*/ 27 w 312"/>
                  <a:gd name="T101" fmla="*/ 135 h 344"/>
                  <a:gd name="T102" fmla="*/ 18 w 312"/>
                  <a:gd name="T103" fmla="*/ 123 h 344"/>
                  <a:gd name="T104" fmla="*/ 10 w 312"/>
                  <a:gd name="T105" fmla="*/ 104 h 344"/>
                  <a:gd name="T106" fmla="*/ 10 w 312"/>
                  <a:gd name="T107" fmla="*/ 96 h 344"/>
                  <a:gd name="T108" fmla="*/ 14 w 312"/>
                  <a:gd name="T109" fmla="*/ 81 h 344"/>
                  <a:gd name="T110" fmla="*/ 2 w 312"/>
                  <a:gd name="T111" fmla="*/ 54 h 344"/>
                  <a:gd name="T112" fmla="*/ 10 w 312"/>
                  <a:gd name="T113" fmla="*/ 50 h 344"/>
                  <a:gd name="T114" fmla="*/ 18 w 312"/>
                  <a:gd name="T115" fmla="*/ 43 h 344"/>
                  <a:gd name="T116" fmla="*/ 22 w 312"/>
                  <a:gd name="T117" fmla="*/ 31 h 344"/>
                  <a:gd name="T118" fmla="*/ 29 w 312"/>
                  <a:gd name="T119" fmla="*/ 16 h 344"/>
                  <a:gd name="T120" fmla="*/ 39 w 312"/>
                  <a:gd name="T121" fmla="*/ 0 h 344"/>
                  <a:gd name="T122" fmla="*/ 89 w 312"/>
                  <a:gd name="T123" fmla="*/ 0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12" h="344">
                    <a:moveTo>
                      <a:pt x="123" y="327"/>
                    </a:moveTo>
                    <a:lnTo>
                      <a:pt x="123" y="329"/>
                    </a:lnTo>
                    <a:lnTo>
                      <a:pt x="125" y="329"/>
                    </a:lnTo>
                    <a:lnTo>
                      <a:pt x="125" y="331"/>
                    </a:lnTo>
                    <a:lnTo>
                      <a:pt x="127" y="332"/>
                    </a:lnTo>
                    <a:lnTo>
                      <a:pt x="129" y="332"/>
                    </a:lnTo>
                    <a:lnTo>
                      <a:pt x="129" y="334"/>
                    </a:lnTo>
                    <a:lnTo>
                      <a:pt x="127" y="334"/>
                    </a:lnTo>
                    <a:lnTo>
                      <a:pt x="125" y="334"/>
                    </a:lnTo>
                    <a:lnTo>
                      <a:pt x="123" y="334"/>
                    </a:lnTo>
                    <a:lnTo>
                      <a:pt x="125" y="334"/>
                    </a:lnTo>
                    <a:lnTo>
                      <a:pt x="125" y="332"/>
                    </a:lnTo>
                    <a:lnTo>
                      <a:pt x="123" y="334"/>
                    </a:lnTo>
                    <a:lnTo>
                      <a:pt x="123" y="332"/>
                    </a:lnTo>
                    <a:lnTo>
                      <a:pt x="123" y="331"/>
                    </a:lnTo>
                    <a:lnTo>
                      <a:pt x="121" y="331"/>
                    </a:lnTo>
                    <a:lnTo>
                      <a:pt x="123" y="331"/>
                    </a:lnTo>
                    <a:lnTo>
                      <a:pt x="123" y="329"/>
                    </a:lnTo>
                    <a:lnTo>
                      <a:pt x="121" y="329"/>
                    </a:lnTo>
                    <a:lnTo>
                      <a:pt x="121" y="327"/>
                    </a:lnTo>
                    <a:lnTo>
                      <a:pt x="123" y="327"/>
                    </a:lnTo>
                    <a:close/>
                    <a:moveTo>
                      <a:pt x="89" y="317"/>
                    </a:moveTo>
                    <a:lnTo>
                      <a:pt x="91" y="317"/>
                    </a:lnTo>
                    <a:lnTo>
                      <a:pt x="93" y="317"/>
                    </a:lnTo>
                    <a:lnTo>
                      <a:pt x="93" y="319"/>
                    </a:lnTo>
                    <a:lnTo>
                      <a:pt x="93" y="317"/>
                    </a:lnTo>
                    <a:lnTo>
                      <a:pt x="93" y="319"/>
                    </a:lnTo>
                    <a:lnTo>
                      <a:pt x="91" y="319"/>
                    </a:lnTo>
                    <a:lnTo>
                      <a:pt x="89" y="319"/>
                    </a:lnTo>
                    <a:lnTo>
                      <a:pt x="89" y="317"/>
                    </a:lnTo>
                    <a:close/>
                    <a:moveTo>
                      <a:pt x="112" y="311"/>
                    </a:moveTo>
                    <a:lnTo>
                      <a:pt x="110" y="311"/>
                    </a:lnTo>
                    <a:lnTo>
                      <a:pt x="112" y="311"/>
                    </a:lnTo>
                    <a:close/>
                    <a:moveTo>
                      <a:pt x="127" y="309"/>
                    </a:moveTo>
                    <a:lnTo>
                      <a:pt x="129" y="309"/>
                    </a:lnTo>
                    <a:lnTo>
                      <a:pt x="131" y="309"/>
                    </a:lnTo>
                    <a:lnTo>
                      <a:pt x="131" y="311"/>
                    </a:lnTo>
                    <a:lnTo>
                      <a:pt x="131" y="309"/>
                    </a:lnTo>
                    <a:lnTo>
                      <a:pt x="131" y="311"/>
                    </a:lnTo>
                    <a:lnTo>
                      <a:pt x="133" y="311"/>
                    </a:lnTo>
                    <a:lnTo>
                      <a:pt x="135" y="311"/>
                    </a:lnTo>
                    <a:lnTo>
                      <a:pt x="135" y="313"/>
                    </a:lnTo>
                    <a:lnTo>
                      <a:pt x="135" y="311"/>
                    </a:lnTo>
                    <a:lnTo>
                      <a:pt x="135" y="313"/>
                    </a:lnTo>
                    <a:lnTo>
                      <a:pt x="137" y="313"/>
                    </a:lnTo>
                    <a:lnTo>
                      <a:pt x="135" y="313"/>
                    </a:lnTo>
                    <a:lnTo>
                      <a:pt x="137" y="313"/>
                    </a:lnTo>
                    <a:lnTo>
                      <a:pt x="137" y="315"/>
                    </a:lnTo>
                    <a:lnTo>
                      <a:pt x="137" y="317"/>
                    </a:lnTo>
                    <a:lnTo>
                      <a:pt x="135" y="317"/>
                    </a:lnTo>
                    <a:lnTo>
                      <a:pt x="135" y="315"/>
                    </a:lnTo>
                    <a:lnTo>
                      <a:pt x="133" y="315"/>
                    </a:lnTo>
                    <a:lnTo>
                      <a:pt x="131" y="315"/>
                    </a:lnTo>
                    <a:lnTo>
                      <a:pt x="131" y="313"/>
                    </a:lnTo>
                    <a:lnTo>
                      <a:pt x="131" y="311"/>
                    </a:lnTo>
                    <a:lnTo>
                      <a:pt x="129" y="311"/>
                    </a:lnTo>
                    <a:lnTo>
                      <a:pt x="127" y="311"/>
                    </a:lnTo>
                    <a:lnTo>
                      <a:pt x="127" y="309"/>
                    </a:lnTo>
                    <a:close/>
                    <a:moveTo>
                      <a:pt x="112" y="309"/>
                    </a:moveTo>
                    <a:lnTo>
                      <a:pt x="112" y="311"/>
                    </a:lnTo>
                    <a:lnTo>
                      <a:pt x="112" y="309"/>
                    </a:lnTo>
                    <a:close/>
                    <a:moveTo>
                      <a:pt x="158" y="306"/>
                    </a:moveTo>
                    <a:lnTo>
                      <a:pt x="156" y="306"/>
                    </a:lnTo>
                    <a:lnTo>
                      <a:pt x="158" y="306"/>
                    </a:lnTo>
                    <a:close/>
                    <a:moveTo>
                      <a:pt x="158" y="304"/>
                    </a:moveTo>
                    <a:lnTo>
                      <a:pt x="158" y="306"/>
                    </a:lnTo>
                    <a:lnTo>
                      <a:pt x="158" y="304"/>
                    </a:lnTo>
                    <a:close/>
                    <a:moveTo>
                      <a:pt x="104" y="290"/>
                    </a:moveTo>
                    <a:lnTo>
                      <a:pt x="106" y="290"/>
                    </a:lnTo>
                    <a:lnTo>
                      <a:pt x="104" y="290"/>
                    </a:lnTo>
                    <a:close/>
                    <a:moveTo>
                      <a:pt x="79" y="290"/>
                    </a:moveTo>
                    <a:lnTo>
                      <a:pt x="81" y="290"/>
                    </a:lnTo>
                    <a:lnTo>
                      <a:pt x="79" y="290"/>
                    </a:lnTo>
                    <a:lnTo>
                      <a:pt x="79" y="292"/>
                    </a:lnTo>
                    <a:lnTo>
                      <a:pt x="81" y="292"/>
                    </a:lnTo>
                    <a:lnTo>
                      <a:pt x="83" y="292"/>
                    </a:lnTo>
                    <a:lnTo>
                      <a:pt x="81" y="292"/>
                    </a:lnTo>
                    <a:lnTo>
                      <a:pt x="83" y="292"/>
                    </a:lnTo>
                    <a:lnTo>
                      <a:pt x="81" y="292"/>
                    </a:lnTo>
                    <a:lnTo>
                      <a:pt x="83" y="292"/>
                    </a:lnTo>
                    <a:lnTo>
                      <a:pt x="81" y="292"/>
                    </a:lnTo>
                    <a:lnTo>
                      <a:pt x="81" y="294"/>
                    </a:lnTo>
                    <a:lnTo>
                      <a:pt x="83" y="294"/>
                    </a:lnTo>
                    <a:lnTo>
                      <a:pt x="81" y="294"/>
                    </a:lnTo>
                    <a:lnTo>
                      <a:pt x="79" y="294"/>
                    </a:lnTo>
                    <a:lnTo>
                      <a:pt x="77" y="294"/>
                    </a:lnTo>
                    <a:lnTo>
                      <a:pt x="75" y="294"/>
                    </a:lnTo>
                    <a:lnTo>
                      <a:pt x="73" y="294"/>
                    </a:lnTo>
                    <a:lnTo>
                      <a:pt x="73" y="292"/>
                    </a:lnTo>
                    <a:lnTo>
                      <a:pt x="72" y="292"/>
                    </a:lnTo>
                    <a:lnTo>
                      <a:pt x="73" y="292"/>
                    </a:lnTo>
                    <a:lnTo>
                      <a:pt x="72" y="292"/>
                    </a:lnTo>
                    <a:lnTo>
                      <a:pt x="72" y="290"/>
                    </a:lnTo>
                    <a:lnTo>
                      <a:pt x="73" y="290"/>
                    </a:lnTo>
                    <a:lnTo>
                      <a:pt x="75" y="290"/>
                    </a:lnTo>
                    <a:lnTo>
                      <a:pt x="77" y="290"/>
                    </a:lnTo>
                    <a:lnTo>
                      <a:pt x="79" y="290"/>
                    </a:lnTo>
                    <a:close/>
                    <a:moveTo>
                      <a:pt x="66" y="290"/>
                    </a:moveTo>
                    <a:lnTo>
                      <a:pt x="64" y="290"/>
                    </a:lnTo>
                    <a:lnTo>
                      <a:pt x="66" y="290"/>
                    </a:lnTo>
                    <a:close/>
                    <a:moveTo>
                      <a:pt x="70" y="288"/>
                    </a:moveTo>
                    <a:lnTo>
                      <a:pt x="68" y="288"/>
                    </a:lnTo>
                    <a:lnTo>
                      <a:pt x="70" y="288"/>
                    </a:lnTo>
                    <a:lnTo>
                      <a:pt x="70" y="290"/>
                    </a:lnTo>
                    <a:lnTo>
                      <a:pt x="72" y="290"/>
                    </a:lnTo>
                    <a:lnTo>
                      <a:pt x="70" y="290"/>
                    </a:lnTo>
                    <a:lnTo>
                      <a:pt x="68" y="290"/>
                    </a:lnTo>
                    <a:lnTo>
                      <a:pt x="66" y="290"/>
                    </a:lnTo>
                    <a:lnTo>
                      <a:pt x="64" y="290"/>
                    </a:lnTo>
                    <a:lnTo>
                      <a:pt x="66" y="290"/>
                    </a:lnTo>
                    <a:lnTo>
                      <a:pt x="66" y="288"/>
                    </a:lnTo>
                    <a:lnTo>
                      <a:pt x="68" y="288"/>
                    </a:lnTo>
                    <a:lnTo>
                      <a:pt x="70" y="288"/>
                    </a:lnTo>
                    <a:lnTo>
                      <a:pt x="68" y="288"/>
                    </a:lnTo>
                    <a:lnTo>
                      <a:pt x="70" y="288"/>
                    </a:lnTo>
                    <a:close/>
                    <a:moveTo>
                      <a:pt x="87" y="288"/>
                    </a:moveTo>
                    <a:lnTo>
                      <a:pt x="89" y="288"/>
                    </a:lnTo>
                    <a:lnTo>
                      <a:pt x="91" y="288"/>
                    </a:lnTo>
                    <a:lnTo>
                      <a:pt x="93" y="288"/>
                    </a:lnTo>
                    <a:lnTo>
                      <a:pt x="93" y="290"/>
                    </a:lnTo>
                    <a:lnTo>
                      <a:pt x="95" y="290"/>
                    </a:lnTo>
                    <a:lnTo>
                      <a:pt x="96" y="290"/>
                    </a:lnTo>
                    <a:lnTo>
                      <a:pt x="98" y="290"/>
                    </a:lnTo>
                    <a:lnTo>
                      <a:pt x="98" y="288"/>
                    </a:lnTo>
                    <a:lnTo>
                      <a:pt x="98" y="290"/>
                    </a:lnTo>
                    <a:lnTo>
                      <a:pt x="98" y="288"/>
                    </a:lnTo>
                    <a:lnTo>
                      <a:pt x="100" y="288"/>
                    </a:lnTo>
                    <a:lnTo>
                      <a:pt x="100" y="290"/>
                    </a:lnTo>
                    <a:lnTo>
                      <a:pt x="98" y="290"/>
                    </a:lnTo>
                    <a:lnTo>
                      <a:pt x="98" y="292"/>
                    </a:lnTo>
                    <a:lnTo>
                      <a:pt x="96" y="292"/>
                    </a:lnTo>
                    <a:lnTo>
                      <a:pt x="95" y="292"/>
                    </a:lnTo>
                    <a:lnTo>
                      <a:pt x="93" y="292"/>
                    </a:lnTo>
                    <a:lnTo>
                      <a:pt x="91" y="292"/>
                    </a:lnTo>
                    <a:lnTo>
                      <a:pt x="89" y="292"/>
                    </a:lnTo>
                    <a:lnTo>
                      <a:pt x="87" y="292"/>
                    </a:lnTo>
                    <a:lnTo>
                      <a:pt x="87" y="290"/>
                    </a:lnTo>
                    <a:lnTo>
                      <a:pt x="87" y="288"/>
                    </a:lnTo>
                    <a:lnTo>
                      <a:pt x="85" y="288"/>
                    </a:lnTo>
                    <a:lnTo>
                      <a:pt x="87" y="288"/>
                    </a:lnTo>
                    <a:close/>
                    <a:moveTo>
                      <a:pt x="43" y="200"/>
                    </a:moveTo>
                    <a:lnTo>
                      <a:pt x="41" y="200"/>
                    </a:lnTo>
                    <a:lnTo>
                      <a:pt x="43" y="200"/>
                    </a:lnTo>
                    <a:close/>
                    <a:moveTo>
                      <a:pt x="35" y="177"/>
                    </a:moveTo>
                    <a:lnTo>
                      <a:pt x="35" y="179"/>
                    </a:lnTo>
                    <a:lnTo>
                      <a:pt x="35" y="177"/>
                    </a:lnTo>
                    <a:lnTo>
                      <a:pt x="35" y="179"/>
                    </a:lnTo>
                    <a:lnTo>
                      <a:pt x="35" y="177"/>
                    </a:lnTo>
                    <a:close/>
                    <a:moveTo>
                      <a:pt x="54" y="165"/>
                    </a:moveTo>
                    <a:lnTo>
                      <a:pt x="52" y="165"/>
                    </a:lnTo>
                    <a:lnTo>
                      <a:pt x="54" y="165"/>
                    </a:lnTo>
                    <a:close/>
                    <a:moveTo>
                      <a:pt x="45" y="164"/>
                    </a:moveTo>
                    <a:lnTo>
                      <a:pt x="47" y="164"/>
                    </a:lnTo>
                    <a:lnTo>
                      <a:pt x="45" y="164"/>
                    </a:lnTo>
                    <a:close/>
                    <a:moveTo>
                      <a:pt x="45" y="162"/>
                    </a:moveTo>
                    <a:lnTo>
                      <a:pt x="47" y="162"/>
                    </a:lnTo>
                    <a:lnTo>
                      <a:pt x="47" y="164"/>
                    </a:lnTo>
                    <a:lnTo>
                      <a:pt x="45" y="164"/>
                    </a:lnTo>
                    <a:lnTo>
                      <a:pt x="45" y="162"/>
                    </a:lnTo>
                    <a:close/>
                    <a:moveTo>
                      <a:pt x="48" y="154"/>
                    </a:moveTo>
                    <a:lnTo>
                      <a:pt x="47" y="154"/>
                    </a:lnTo>
                    <a:lnTo>
                      <a:pt x="48" y="154"/>
                    </a:lnTo>
                    <a:close/>
                    <a:moveTo>
                      <a:pt x="47" y="154"/>
                    </a:moveTo>
                    <a:lnTo>
                      <a:pt x="48" y="154"/>
                    </a:lnTo>
                    <a:lnTo>
                      <a:pt x="47" y="154"/>
                    </a:lnTo>
                    <a:lnTo>
                      <a:pt x="45" y="154"/>
                    </a:lnTo>
                    <a:lnTo>
                      <a:pt x="45" y="152"/>
                    </a:lnTo>
                    <a:lnTo>
                      <a:pt x="47" y="154"/>
                    </a:lnTo>
                    <a:close/>
                    <a:moveTo>
                      <a:pt x="45" y="152"/>
                    </a:moveTo>
                    <a:lnTo>
                      <a:pt x="43" y="152"/>
                    </a:lnTo>
                    <a:lnTo>
                      <a:pt x="45" y="152"/>
                    </a:lnTo>
                    <a:lnTo>
                      <a:pt x="43" y="152"/>
                    </a:lnTo>
                    <a:lnTo>
                      <a:pt x="45" y="152"/>
                    </a:lnTo>
                    <a:close/>
                    <a:moveTo>
                      <a:pt x="43" y="150"/>
                    </a:moveTo>
                    <a:lnTo>
                      <a:pt x="41" y="150"/>
                    </a:lnTo>
                    <a:lnTo>
                      <a:pt x="43" y="150"/>
                    </a:lnTo>
                    <a:close/>
                    <a:moveTo>
                      <a:pt x="45" y="148"/>
                    </a:moveTo>
                    <a:lnTo>
                      <a:pt x="45" y="150"/>
                    </a:lnTo>
                    <a:lnTo>
                      <a:pt x="45" y="148"/>
                    </a:lnTo>
                    <a:close/>
                    <a:moveTo>
                      <a:pt x="70" y="144"/>
                    </a:moveTo>
                    <a:lnTo>
                      <a:pt x="68" y="144"/>
                    </a:lnTo>
                    <a:lnTo>
                      <a:pt x="70" y="144"/>
                    </a:lnTo>
                    <a:close/>
                    <a:moveTo>
                      <a:pt x="66" y="144"/>
                    </a:moveTo>
                    <a:lnTo>
                      <a:pt x="68" y="144"/>
                    </a:lnTo>
                    <a:lnTo>
                      <a:pt x="66" y="144"/>
                    </a:lnTo>
                    <a:close/>
                    <a:moveTo>
                      <a:pt x="72" y="144"/>
                    </a:moveTo>
                    <a:lnTo>
                      <a:pt x="73" y="144"/>
                    </a:lnTo>
                    <a:lnTo>
                      <a:pt x="72" y="144"/>
                    </a:lnTo>
                    <a:close/>
                    <a:moveTo>
                      <a:pt x="66" y="142"/>
                    </a:moveTo>
                    <a:lnTo>
                      <a:pt x="66" y="144"/>
                    </a:lnTo>
                    <a:lnTo>
                      <a:pt x="66" y="142"/>
                    </a:lnTo>
                    <a:close/>
                    <a:moveTo>
                      <a:pt x="68" y="142"/>
                    </a:moveTo>
                    <a:lnTo>
                      <a:pt x="66" y="142"/>
                    </a:lnTo>
                    <a:lnTo>
                      <a:pt x="68" y="142"/>
                    </a:lnTo>
                    <a:close/>
                    <a:moveTo>
                      <a:pt x="64" y="142"/>
                    </a:moveTo>
                    <a:lnTo>
                      <a:pt x="64" y="144"/>
                    </a:lnTo>
                    <a:lnTo>
                      <a:pt x="64" y="142"/>
                    </a:lnTo>
                    <a:close/>
                    <a:moveTo>
                      <a:pt x="64" y="142"/>
                    </a:moveTo>
                    <a:lnTo>
                      <a:pt x="66" y="142"/>
                    </a:lnTo>
                    <a:lnTo>
                      <a:pt x="66" y="144"/>
                    </a:lnTo>
                    <a:lnTo>
                      <a:pt x="64" y="144"/>
                    </a:lnTo>
                    <a:lnTo>
                      <a:pt x="66" y="144"/>
                    </a:lnTo>
                    <a:lnTo>
                      <a:pt x="64" y="144"/>
                    </a:lnTo>
                    <a:lnTo>
                      <a:pt x="64" y="142"/>
                    </a:lnTo>
                    <a:lnTo>
                      <a:pt x="64" y="144"/>
                    </a:lnTo>
                    <a:lnTo>
                      <a:pt x="64" y="142"/>
                    </a:lnTo>
                    <a:lnTo>
                      <a:pt x="64" y="144"/>
                    </a:lnTo>
                    <a:lnTo>
                      <a:pt x="64" y="142"/>
                    </a:lnTo>
                    <a:close/>
                    <a:moveTo>
                      <a:pt x="64" y="142"/>
                    </a:moveTo>
                    <a:lnTo>
                      <a:pt x="66" y="142"/>
                    </a:lnTo>
                    <a:lnTo>
                      <a:pt x="64" y="142"/>
                    </a:lnTo>
                    <a:close/>
                    <a:moveTo>
                      <a:pt x="60" y="142"/>
                    </a:moveTo>
                    <a:lnTo>
                      <a:pt x="62" y="142"/>
                    </a:lnTo>
                    <a:lnTo>
                      <a:pt x="60" y="142"/>
                    </a:lnTo>
                    <a:close/>
                    <a:moveTo>
                      <a:pt x="72" y="142"/>
                    </a:moveTo>
                    <a:lnTo>
                      <a:pt x="73" y="142"/>
                    </a:lnTo>
                    <a:lnTo>
                      <a:pt x="72" y="142"/>
                    </a:lnTo>
                    <a:close/>
                    <a:moveTo>
                      <a:pt x="77" y="142"/>
                    </a:moveTo>
                    <a:lnTo>
                      <a:pt x="77" y="140"/>
                    </a:lnTo>
                    <a:lnTo>
                      <a:pt x="77" y="142"/>
                    </a:lnTo>
                    <a:close/>
                    <a:moveTo>
                      <a:pt x="12" y="52"/>
                    </a:moveTo>
                    <a:lnTo>
                      <a:pt x="14" y="52"/>
                    </a:lnTo>
                    <a:lnTo>
                      <a:pt x="12" y="52"/>
                    </a:lnTo>
                    <a:close/>
                    <a:moveTo>
                      <a:pt x="8" y="50"/>
                    </a:moveTo>
                    <a:lnTo>
                      <a:pt x="10" y="50"/>
                    </a:lnTo>
                    <a:lnTo>
                      <a:pt x="8" y="50"/>
                    </a:lnTo>
                    <a:close/>
                    <a:moveTo>
                      <a:pt x="12" y="48"/>
                    </a:moveTo>
                    <a:lnTo>
                      <a:pt x="12" y="46"/>
                    </a:lnTo>
                    <a:lnTo>
                      <a:pt x="12" y="48"/>
                    </a:lnTo>
                    <a:close/>
                    <a:moveTo>
                      <a:pt x="22" y="35"/>
                    </a:moveTo>
                    <a:lnTo>
                      <a:pt x="20" y="35"/>
                    </a:lnTo>
                    <a:lnTo>
                      <a:pt x="22" y="35"/>
                    </a:lnTo>
                    <a:close/>
                    <a:moveTo>
                      <a:pt x="104" y="0"/>
                    </a:moveTo>
                    <a:lnTo>
                      <a:pt x="106" y="0"/>
                    </a:lnTo>
                    <a:lnTo>
                      <a:pt x="108" y="0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4" y="0"/>
                    </a:lnTo>
                    <a:lnTo>
                      <a:pt x="116" y="0"/>
                    </a:lnTo>
                    <a:lnTo>
                      <a:pt x="118" y="0"/>
                    </a:lnTo>
                    <a:lnTo>
                      <a:pt x="120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31" y="0"/>
                    </a:lnTo>
                    <a:lnTo>
                      <a:pt x="133" y="0"/>
                    </a:lnTo>
                    <a:lnTo>
                      <a:pt x="135" y="0"/>
                    </a:lnTo>
                    <a:lnTo>
                      <a:pt x="137" y="0"/>
                    </a:lnTo>
                    <a:lnTo>
                      <a:pt x="139" y="0"/>
                    </a:lnTo>
                    <a:lnTo>
                      <a:pt x="141" y="0"/>
                    </a:lnTo>
                    <a:lnTo>
                      <a:pt x="143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6" y="0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162" y="0"/>
                    </a:lnTo>
                    <a:lnTo>
                      <a:pt x="164" y="0"/>
                    </a:lnTo>
                    <a:lnTo>
                      <a:pt x="166" y="0"/>
                    </a:lnTo>
                    <a:lnTo>
                      <a:pt x="168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5" y="0"/>
                    </a:lnTo>
                    <a:lnTo>
                      <a:pt x="177" y="0"/>
                    </a:lnTo>
                    <a:lnTo>
                      <a:pt x="179" y="0"/>
                    </a:lnTo>
                    <a:lnTo>
                      <a:pt x="181" y="0"/>
                    </a:lnTo>
                    <a:lnTo>
                      <a:pt x="183" y="0"/>
                    </a:lnTo>
                    <a:lnTo>
                      <a:pt x="185" y="0"/>
                    </a:lnTo>
                    <a:lnTo>
                      <a:pt x="187" y="0"/>
                    </a:lnTo>
                    <a:lnTo>
                      <a:pt x="189" y="0"/>
                    </a:lnTo>
                    <a:lnTo>
                      <a:pt x="191" y="0"/>
                    </a:lnTo>
                    <a:lnTo>
                      <a:pt x="193" y="0"/>
                    </a:lnTo>
                    <a:lnTo>
                      <a:pt x="191" y="2"/>
                    </a:lnTo>
                    <a:lnTo>
                      <a:pt x="191" y="4"/>
                    </a:lnTo>
                    <a:lnTo>
                      <a:pt x="191" y="6"/>
                    </a:lnTo>
                    <a:lnTo>
                      <a:pt x="189" y="6"/>
                    </a:lnTo>
                    <a:lnTo>
                      <a:pt x="189" y="8"/>
                    </a:lnTo>
                    <a:lnTo>
                      <a:pt x="189" y="10"/>
                    </a:lnTo>
                    <a:lnTo>
                      <a:pt x="189" y="12"/>
                    </a:lnTo>
                    <a:lnTo>
                      <a:pt x="187" y="12"/>
                    </a:lnTo>
                    <a:lnTo>
                      <a:pt x="187" y="14"/>
                    </a:lnTo>
                    <a:lnTo>
                      <a:pt x="187" y="16"/>
                    </a:lnTo>
                    <a:lnTo>
                      <a:pt x="185" y="18"/>
                    </a:lnTo>
                    <a:lnTo>
                      <a:pt x="185" y="20"/>
                    </a:lnTo>
                    <a:lnTo>
                      <a:pt x="185" y="21"/>
                    </a:lnTo>
                    <a:lnTo>
                      <a:pt x="183" y="21"/>
                    </a:lnTo>
                    <a:lnTo>
                      <a:pt x="183" y="23"/>
                    </a:lnTo>
                    <a:lnTo>
                      <a:pt x="183" y="25"/>
                    </a:lnTo>
                    <a:lnTo>
                      <a:pt x="183" y="27"/>
                    </a:lnTo>
                    <a:lnTo>
                      <a:pt x="181" y="27"/>
                    </a:lnTo>
                    <a:lnTo>
                      <a:pt x="181" y="29"/>
                    </a:lnTo>
                    <a:lnTo>
                      <a:pt x="181" y="31"/>
                    </a:lnTo>
                    <a:lnTo>
                      <a:pt x="179" y="31"/>
                    </a:lnTo>
                    <a:lnTo>
                      <a:pt x="179" y="33"/>
                    </a:lnTo>
                    <a:lnTo>
                      <a:pt x="179" y="35"/>
                    </a:lnTo>
                    <a:lnTo>
                      <a:pt x="179" y="37"/>
                    </a:lnTo>
                    <a:lnTo>
                      <a:pt x="177" y="37"/>
                    </a:lnTo>
                    <a:lnTo>
                      <a:pt x="177" y="39"/>
                    </a:lnTo>
                    <a:lnTo>
                      <a:pt x="177" y="41"/>
                    </a:lnTo>
                    <a:lnTo>
                      <a:pt x="175" y="43"/>
                    </a:lnTo>
                    <a:lnTo>
                      <a:pt x="175" y="45"/>
                    </a:lnTo>
                    <a:lnTo>
                      <a:pt x="175" y="46"/>
                    </a:lnTo>
                    <a:lnTo>
                      <a:pt x="173" y="48"/>
                    </a:lnTo>
                    <a:lnTo>
                      <a:pt x="173" y="50"/>
                    </a:lnTo>
                    <a:lnTo>
                      <a:pt x="173" y="52"/>
                    </a:lnTo>
                    <a:lnTo>
                      <a:pt x="171" y="52"/>
                    </a:lnTo>
                    <a:lnTo>
                      <a:pt x="171" y="54"/>
                    </a:lnTo>
                    <a:lnTo>
                      <a:pt x="171" y="56"/>
                    </a:lnTo>
                    <a:lnTo>
                      <a:pt x="169" y="60"/>
                    </a:lnTo>
                    <a:lnTo>
                      <a:pt x="168" y="64"/>
                    </a:lnTo>
                    <a:lnTo>
                      <a:pt x="168" y="66"/>
                    </a:lnTo>
                    <a:lnTo>
                      <a:pt x="168" y="68"/>
                    </a:lnTo>
                    <a:lnTo>
                      <a:pt x="166" y="68"/>
                    </a:lnTo>
                    <a:lnTo>
                      <a:pt x="166" y="69"/>
                    </a:lnTo>
                    <a:lnTo>
                      <a:pt x="166" y="71"/>
                    </a:lnTo>
                    <a:lnTo>
                      <a:pt x="164" y="73"/>
                    </a:lnTo>
                    <a:lnTo>
                      <a:pt x="164" y="75"/>
                    </a:lnTo>
                    <a:lnTo>
                      <a:pt x="164" y="77"/>
                    </a:lnTo>
                    <a:lnTo>
                      <a:pt x="162" y="77"/>
                    </a:lnTo>
                    <a:lnTo>
                      <a:pt x="162" y="79"/>
                    </a:lnTo>
                    <a:lnTo>
                      <a:pt x="162" y="81"/>
                    </a:lnTo>
                    <a:lnTo>
                      <a:pt x="162" y="83"/>
                    </a:lnTo>
                    <a:lnTo>
                      <a:pt x="160" y="83"/>
                    </a:lnTo>
                    <a:lnTo>
                      <a:pt x="160" y="85"/>
                    </a:lnTo>
                    <a:lnTo>
                      <a:pt x="160" y="87"/>
                    </a:lnTo>
                    <a:lnTo>
                      <a:pt x="158" y="89"/>
                    </a:lnTo>
                    <a:lnTo>
                      <a:pt x="158" y="91"/>
                    </a:lnTo>
                    <a:lnTo>
                      <a:pt x="158" y="93"/>
                    </a:lnTo>
                    <a:lnTo>
                      <a:pt x="156" y="93"/>
                    </a:lnTo>
                    <a:lnTo>
                      <a:pt x="156" y="94"/>
                    </a:lnTo>
                    <a:lnTo>
                      <a:pt x="156" y="96"/>
                    </a:lnTo>
                    <a:lnTo>
                      <a:pt x="154" y="96"/>
                    </a:lnTo>
                    <a:lnTo>
                      <a:pt x="154" y="98"/>
                    </a:lnTo>
                    <a:lnTo>
                      <a:pt x="154" y="100"/>
                    </a:lnTo>
                    <a:lnTo>
                      <a:pt x="154" y="102"/>
                    </a:lnTo>
                    <a:lnTo>
                      <a:pt x="152" y="102"/>
                    </a:lnTo>
                    <a:lnTo>
                      <a:pt x="152" y="104"/>
                    </a:lnTo>
                    <a:lnTo>
                      <a:pt x="152" y="106"/>
                    </a:lnTo>
                    <a:lnTo>
                      <a:pt x="150" y="108"/>
                    </a:lnTo>
                    <a:lnTo>
                      <a:pt x="150" y="110"/>
                    </a:lnTo>
                    <a:lnTo>
                      <a:pt x="152" y="110"/>
                    </a:lnTo>
                    <a:lnTo>
                      <a:pt x="152" y="112"/>
                    </a:lnTo>
                    <a:lnTo>
                      <a:pt x="154" y="112"/>
                    </a:lnTo>
                    <a:lnTo>
                      <a:pt x="154" y="114"/>
                    </a:lnTo>
                    <a:lnTo>
                      <a:pt x="156" y="114"/>
                    </a:lnTo>
                    <a:lnTo>
                      <a:pt x="158" y="116"/>
                    </a:lnTo>
                    <a:lnTo>
                      <a:pt x="160" y="116"/>
                    </a:lnTo>
                    <a:lnTo>
                      <a:pt x="160" y="117"/>
                    </a:lnTo>
                    <a:lnTo>
                      <a:pt x="162" y="117"/>
                    </a:lnTo>
                    <a:lnTo>
                      <a:pt x="162" y="119"/>
                    </a:lnTo>
                    <a:lnTo>
                      <a:pt x="164" y="119"/>
                    </a:lnTo>
                    <a:lnTo>
                      <a:pt x="164" y="121"/>
                    </a:lnTo>
                    <a:lnTo>
                      <a:pt x="166" y="121"/>
                    </a:lnTo>
                    <a:lnTo>
                      <a:pt x="166" y="123"/>
                    </a:lnTo>
                    <a:lnTo>
                      <a:pt x="168" y="123"/>
                    </a:lnTo>
                    <a:lnTo>
                      <a:pt x="168" y="125"/>
                    </a:lnTo>
                    <a:lnTo>
                      <a:pt x="169" y="125"/>
                    </a:lnTo>
                    <a:lnTo>
                      <a:pt x="171" y="127"/>
                    </a:lnTo>
                    <a:lnTo>
                      <a:pt x="173" y="129"/>
                    </a:lnTo>
                    <a:lnTo>
                      <a:pt x="175" y="131"/>
                    </a:lnTo>
                    <a:lnTo>
                      <a:pt x="177" y="131"/>
                    </a:lnTo>
                    <a:lnTo>
                      <a:pt x="177" y="133"/>
                    </a:lnTo>
                    <a:lnTo>
                      <a:pt x="179" y="133"/>
                    </a:lnTo>
                    <a:lnTo>
                      <a:pt x="179" y="135"/>
                    </a:lnTo>
                    <a:lnTo>
                      <a:pt x="181" y="135"/>
                    </a:lnTo>
                    <a:lnTo>
                      <a:pt x="181" y="137"/>
                    </a:lnTo>
                    <a:lnTo>
                      <a:pt x="183" y="137"/>
                    </a:lnTo>
                    <a:lnTo>
                      <a:pt x="183" y="139"/>
                    </a:lnTo>
                    <a:lnTo>
                      <a:pt x="185" y="140"/>
                    </a:lnTo>
                    <a:lnTo>
                      <a:pt x="187" y="140"/>
                    </a:lnTo>
                    <a:lnTo>
                      <a:pt x="187" y="142"/>
                    </a:lnTo>
                    <a:lnTo>
                      <a:pt x="189" y="142"/>
                    </a:lnTo>
                    <a:lnTo>
                      <a:pt x="189" y="144"/>
                    </a:lnTo>
                    <a:lnTo>
                      <a:pt x="191" y="144"/>
                    </a:lnTo>
                    <a:lnTo>
                      <a:pt x="193" y="146"/>
                    </a:lnTo>
                    <a:lnTo>
                      <a:pt x="194" y="148"/>
                    </a:lnTo>
                    <a:lnTo>
                      <a:pt x="196" y="148"/>
                    </a:lnTo>
                    <a:lnTo>
                      <a:pt x="196" y="150"/>
                    </a:lnTo>
                    <a:lnTo>
                      <a:pt x="198" y="150"/>
                    </a:lnTo>
                    <a:lnTo>
                      <a:pt x="198" y="152"/>
                    </a:lnTo>
                    <a:lnTo>
                      <a:pt x="200" y="152"/>
                    </a:lnTo>
                    <a:lnTo>
                      <a:pt x="200" y="154"/>
                    </a:lnTo>
                    <a:lnTo>
                      <a:pt x="202" y="154"/>
                    </a:lnTo>
                    <a:lnTo>
                      <a:pt x="202" y="156"/>
                    </a:lnTo>
                    <a:lnTo>
                      <a:pt x="204" y="156"/>
                    </a:lnTo>
                    <a:lnTo>
                      <a:pt x="204" y="158"/>
                    </a:lnTo>
                    <a:lnTo>
                      <a:pt x="206" y="158"/>
                    </a:lnTo>
                    <a:lnTo>
                      <a:pt x="206" y="160"/>
                    </a:lnTo>
                    <a:lnTo>
                      <a:pt x="208" y="160"/>
                    </a:lnTo>
                    <a:lnTo>
                      <a:pt x="208" y="162"/>
                    </a:lnTo>
                    <a:lnTo>
                      <a:pt x="210" y="162"/>
                    </a:lnTo>
                    <a:lnTo>
                      <a:pt x="210" y="164"/>
                    </a:lnTo>
                    <a:lnTo>
                      <a:pt x="212" y="164"/>
                    </a:lnTo>
                    <a:lnTo>
                      <a:pt x="212" y="165"/>
                    </a:lnTo>
                    <a:lnTo>
                      <a:pt x="214" y="165"/>
                    </a:lnTo>
                    <a:lnTo>
                      <a:pt x="216" y="167"/>
                    </a:lnTo>
                    <a:lnTo>
                      <a:pt x="217" y="169"/>
                    </a:lnTo>
                    <a:lnTo>
                      <a:pt x="219" y="171"/>
                    </a:lnTo>
                    <a:lnTo>
                      <a:pt x="221" y="173"/>
                    </a:lnTo>
                    <a:lnTo>
                      <a:pt x="223" y="175"/>
                    </a:lnTo>
                    <a:lnTo>
                      <a:pt x="225" y="177"/>
                    </a:lnTo>
                    <a:lnTo>
                      <a:pt x="227" y="179"/>
                    </a:lnTo>
                    <a:lnTo>
                      <a:pt x="229" y="179"/>
                    </a:lnTo>
                    <a:lnTo>
                      <a:pt x="229" y="181"/>
                    </a:lnTo>
                    <a:lnTo>
                      <a:pt x="231" y="183"/>
                    </a:lnTo>
                    <a:lnTo>
                      <a:pt x="233" y="183"/>
                    </a:lnTo>
                    <a:lnTo>
                      <a:pt x="233" y="185"/>
                    </a:lnTo>
                    <a:lnTo>
                      <a:pt x="235" y="185"/>
                    </a:lnTo>
                    <a:lnTo>
                      <a:pt x="235" y="187"/>
                    </a:lnTo>
                    <a:lnTo>
                      <a:pt x="237" y="187"/>
                    </a:lnTo>
                    <a:lnTo>
                      <a:pt x="237" y="188"/>
                    </a:lnTo>
                    <a:lnTo>
                      <a:pt x="239" y="188"/>
                    </a:lnTo>
                    <a:lnTo>
                      <a:pt x="239" y="190"/>
                    </a:lnTo>
                    <a:lnTo>
                      <a:pt x="241" y="190"/>
                    </a:lnTo>
                    <a:lnTo>
                      <a:pt x="241" y="192"/>
                    </a:lnTo>
                    <a:lnTo>
                      <a:pt x="242" y="192"/>
                    </a:lnTo>
                    <a:lnTo>
                      <a:pt x="242" y="194"/>
                    </a:lnTo>
                    <a:lnTo>
                      <a:pt x="244" y="194"/>
                    </a:lnTo>
                    <a:lnTo>
                      <a:pt x="244" y="196"/>
                    </a:lnTo>
                    <a:lnTo>
                      <a:pt x="246" y="196"/>
                    </a:lnTo>
                    <a:lnTo>
                      <a:pt x="246" y="198"/>
                    </a:lnTo>
                    <a:lnTo>
                      <a:pt x="248" y="198"/>
                    </a:lnTo>
                    <a:lnTo>
                      <a:pt x="248" y="200"/>
                    </a:lnTo>
                    <a:lnTo>
                      <a:pt x="250" y="200"/>
                    </a:lnTo>
                    <a:lnTo>
                      <a:pt x="250" y="202"/>
                    </a:lnTo>
                    <a:lnTo>
                      <a:pt x="252" y="202"/>
                    </a:lnTo>
                    <a:lnTo>
                      <a:pt x="252" y="204"/>
                    </a:lnTo>
                    <a:lnTo>
                      <a:pt x="254" y="204"/>
                    </a:lnTo>
                    <a:lnTo>
                      <a:pt x="254" y="206"/>
                    </a:lnTo>
                    <a:lnTo>
                      <a:pt x="256" y="206"/>
                    </a:lnTo>
                    <a:lnTo>
                      <a:pt x="256" y="208"/>
                    </a:lnTo>
                    <a:lnTo>
                      <a:pt x="258" y="208"/>
                    </a:lnTo>
                    <a:lnTo>
                      <a:pt x="258" y="210"/>
                    </a:lnTo>
                    <a:lnTo>
                      <a:pt x="260" y="210"/>
                    </a:lnTo>
                    <a:lnTo>
                      <a:pt x="260" y="212"/>
                    </a:lnTo>
                    <a:lnTo>
                      <a:pt x="262" y="212"/>
                    </a:lnTo>
                    <a:lnTo>
                      <a:pt x="262" y="213"/>
                    </a:lnTo>
                    <a:lnTo>
                      <a:pt x="264" y="213"/>
                    </a:lnTo>
                    <a:lnTo>
                      <a:pt x="264" y="215"/>
                    </a:lnTo>
                    <a:lnTo>
                      <a:pt x="265" y="215"/>
                    </a:lnTo>
                    <a:lnTo>
                      <a:pt x="265" y="217"/>
                    </a:lnTo>
                    <a:lnTo>
                      <a:pt x="267" y="217"/>
                    </a:lnTo>
                    <a:lnTo>
                      <a:pt x="267" y="219"/>
                    </a:lnTo>
                    <a:lnTo>
                      <a:pt x="269" y="219"/>
                    </a:lnTo>
                    <a:lnTo>
                      <a:pt x="269" y="221"/>
                    </a:lnTo>
                    <a:lnTo>
                      <a:pt x="271" y="223"/>
                    </a:lnTo>
                    <a:lnTo>
                      <a:pt x="273" y="223"/>
                    </a:lnTo>
                    <a:lnTo>
                      <a:pt x="273" y="225"/>
                    </a:lnTo>
                    <a:lnTo>
                      <a:pt x="275" y="225"/>
                    </a:lnTo>
                    <a:lnTo>
                      <a:pt x="275" y="227"/>
                    </a:lnTo>
                    <a:lnTo>
                      <a:pt x="277" y="229"/>
                    </a:lnTo>
                    <a:lnTo>
                      <a:pt x="279" y="231"/>
                    </a:lnTo>
                    <a:lnTo>
                      <a:pt x="281" y="233"/>
                    </a:lnTo>
                    <a:lnTo>
                      <a:pt x="283" y="235"/>
                    </a:lnTo>
                    <a:lnTo>
                      <a:pt x="283" y="236"/>
                    </a:lnTo>
                    <a:lnTo>
                      <a:pt x="285" y="236"/>
                    </a:lnTo>
                    <a:lnTo>
                      <a:pt x="285" y="238"/>
                    </a:lnTo>
                    <a:lnTo>
                      <a:pt x="287" y="238"/>
                    </a:lnTo>
                    <a:lnTo>
                      <a:pt x="287" y="240"/>
                    </a:lnTo>
                    <a:lnTo>
                      <a:pt x="289" y="240"/>
                    </a:lnTo>
                    <a:lnTo>
                      <a:pt x="289" y="242"/>
                    </a:lnTo>
                    <a:lnTo>
                      <a:pt x="290" y="242"/>
                    </a:lnTo>
                    <a:lnTo>
                      <a:pt x="290" y="244"/>
                    </a:lnTo>
                    <a:lnTo>
                      <a:pt x="292" y="244"/>
                    </a:lnTo>
                    <a:lnTo>
                      <a:pt x="292" y="246"/>
                    </a:lnTo>
                    <a:lnTo>
                      <a:pt x="294" y="246"/>
                    </a:lnTo>
                    <a:lnTo>
                      <a:pt x="294" y="248"/>
                    </a:lnTo>
                    <a:lnTo>
                      <a:pt x="296" y="248"/>
                    </a:lnTo>
                    <a:lnTo>
                      <a:pt x="296" y="250"/>
                    </a:lnTo>
                    <a:lnTo>
                      <a:pt x="298" y="250"/>
                    </a:lnTo>
                    <a:lnTo>
                      <a:pt x="298" y="252"/>
                    </a:lnTo>
                    <a:lnTo>
                      <a:pt x="300" y="252"/>
                    </a:lnTo>
                    <a:lnTo>
                      <a:pt x="300" y="254"/>
                    </a:lnTo>
                    <a:lnTo>
                      <a:pt x="302" y="254"/>
                    </a:lnTo>
                    <a:lnTo>
                      <a:pt x="302" y="256"/>
                    </a:lnTo>
                    <a:lnTo>
                      <a:pt x="300" y="256"/>
                    </a:lnTo>
                    <a:lnTo>
                      <a:pt x="300" y="258"/>
                    </a:lnTo>
                    <a:lnTo>
                      <a:pt x="300" y="260"/>
                    </a:lnTo>
                    <a:lnTo>
                      <a:pt x="300" y="261"/>
                    </a:lnTo>
                    <a:lnTo>
                      <a:pt x="300" y="263"/>
                    </a:lnTo>
                    <a:lnTo>
                      <a:pt x="302" y="263"/>
                    </a:lnTo>
                    <a:lnTo>
                      <a:pt x="302" y="265"/>
                    </a:lnTo>
                    <a:lnTo>
                      <a:pt x="304" y="265"/>
                    </a:lnTo>
                    <a:lnTo>
                      <a:pt x="304" y="267"/>
                    </a:lnTo>
                    <a:lnTo>
                      <a:pt x="304" y="269"/>
                    </a:lnTo>
                    <a:lnTo>
                      <a:pt x="304" y="271"/>
                    </a:lnTo>
                    <a:lnTo>
                      <a:pt x="304" y="273"/>
                    </a:lnTo>
                    <a:lnTo>
                      <a:pt x="304" y="275"/>
                    </a:lnTo>
                    <a:lnTo>
                      <a:pt x="306" y="275"/>
                    </a:lnTo>
                    <a:lnTo>
                      <a:pt x="306" y="277"/>
                    </a:lnTo>
                    <a:lnTo>
                      <a:pt x="308" y="277"/>
                    </a:lnTo>
                    <a:lnTo>
                      <a:pt x="308" y="279"/>
                    </a:lnTo>
                    <a:lnTo>
                      <a:pt x="310" y="279"/>
                    </a:lnTo>
                    <a:lnTo>
                      <a:pt x="310" y="281"/>
                    </a:lnTo>
                    <a:lnTo>
                      <a:pt x="312" y="281"/>
                    </a:lnTo>
                    <a:lnTo>
                      <a:pt x="310" y="281"/>
                    </a:lnTo>
                    <a:lnTo>
                      <a:pt x="310" y="283"/>
                    </a:lnTo>
                    <a:lnTo>
                      <a:pt x="308" y="283"/>
                    </a:lnTo>
                    <a:lnTo>
                      <a:pt x="306" y="283"/>
                    </a:lnTo>
                    <a:lnTo>
                      <a:pt x="306" y="284"/>
                    </a:lnTo>
                    <a:lnTo>
                      <a:pt x="304" y="284"/>
                    </a:lnTo>
                    <a:lnTo>
                      <a:pt x="302" y="284"/>
                    </a:lnTo>
                    <a:lnTo>
                      <a:pt x="302" y="286"/>
                    </a:lnTo>
                    <a:lnTo>
                      <a:pt x="300" y="286"/>
                    </a:lnTo>
                    <a:lnTo>
                      <a:pt x="298" y="286"/>
                    </a:lnTo>
                    <a:lnTo>
                      <a:pt x="296" y="286"/>
                    </a:lnTo>
                    <a:lnTo>
                      <a:pt x="296" y="288"/>
                    </a:lnTo>
                    <a:lnTo>
                      <a:pt x="296" y="290"/>
                    </a:lnTo>
                    <a:lnTo>
                      <a:pt x="294" y="290"/>
                    </a:lnTo>
                    <a:lnTo>
                      <a:pt x="294" y="292"/>
                    </a:lnTo>
                    <a:lnTo>
                      <a:pt x="292" y="292"/>
                    </a:lnTo>
                    <a:lnTo>
                      <a:pt x="290" y="292"/>
                    </a:lnTo>
                    <a:lnTo>
                      <a:pt x="290" y="294"/>
                    </a:lnTo>
                    <a:lnTo>
                      <a:pt x="290" y="296"/>
                    </a:lnTo>
                    <a:lnTo>
                      <a:pt x="289" y="296"/>
                    </a:lnTo>
                    <a:lnTo>
                      <a:pt x="289" y="298"/>
                    </a:lnTo>
                    <a:lnTo>
                      <a:pt x="290" y="298"/>
                    </a:lnTo>
                    <a:lnTo>
                      <a:pt x="289" y="298"/>
                    </a:lnTo>
                    <a:lnTo>
                      <a:pt x="289" y="300"/>
                    </a:lnTo>
                    <a:lnTo>
                      <a:pt x="289" y="302"/>
                    </a:lnTo>
                    <a:lnTo>
                      <a:pt x="287" y="302"/>
                    </a:lnTo>
                    <a:lnTo>
                      <a:pt x="287" y="304"/>
                    </a:lnTo>
                    <a:lnTo>
                      <a:pt x="287" y="306"/>
                    </a:lnTo>
                    <a:lnTo>
                      <a:pt x="285" y="306"/>
                    </a:lnTo>
                    <a:lnTo>
                      <a:pt x="285" y="308"/>
                    </a:lnTo>
                    <a:lnTo>
                      <a:pt x="285" y="309"/>
                    </a:lnTo>
                    <a:lnTo>
                      <a:pt x="283" y="309"/>
                    </a:lnTo>
                    <a:lnTo>
                      <a:pt x="281" y="309"/>
                    </a:lnTo>
                    <a:lnTo>
                      <a:pt x="281" y="311"/>
                    </a:lnTo>
                    <a:lnTo>
                      <a:pt x="279" y="311"/>
                    </a:lnTo>
                    <a:lnTo>
                      <a:pt x="279" y="313"/>
                    </a:lnTo>
                    <a:lnTo>
                      <a:pt x="279" y="311"/>
                    </a:lnTo>
                    <a:lnTo>
                      <a:pt x="277" y="311"/>
                    </a:lnTo>
                    <a:lnTo>
                      <a:pt x="277" y="313"/>
                    </a:lnTo>
                    <a:lnTo>
                      <a:pt x="275" y="313"/>
                    </a:lnTo>
                    <a:lnTo>
                      <a:pt x="277" y="313"/>
                    </a:lnTo>
                    <a:lnTo>
                      <a:pt x="277" y="315"/>
                    </a:lnTo>
                    <a:lnTo>
                      <a:pt x="275" y="315"/>
                    </a:lnTo>
                    <a:lnTo>
                      <a:pt x="275" y="317"/>
                    </a:lnTo>
                    <a:lnTo>
                      <a:pt x="275" y="319"/>
                    </a:lnTo>
                    <a:lnTo>
                      <a:pt x="275" y="321"/>
                    </a:lnTo>
                    <a:lnTo>
                      <a:pt x="273" y="321"/>
                    </a:lnTo>
                    <a:lnTo>
                      <a:pt x="273" y="323"/>
                    </a:lnTo>
                    <a:lnTo>
                      <a:pt x="273" y="325"/>
                    </a:lnTo>
                    <a:lnTo>
                      <a:pt x="271" y="325"/>
                    </a:lnTo>
                    <a:lnTo>
                      <a:pt x="273" y="325"/>
                    </a:lnTo>
                    <a:lnTo>
                      <a:pt x="273" y="327"/>
                    </a:lnTo>
                    <a:lnTo>
                      <a:pt x="273" y="325"/>
                    </a:lnTo>
                    <a:lnTo>
                      <a:pt x="273" y="327"/>
                    </a:lnTo>
                    <a:lnTo>
                      <a:pt x="275" y="327"/>
                    </a:lnTo>
                    <a:lnTo>
                      <a:pt x="277" y="327"/>
                    </a:lnTo>
                    <a:lnTo>
                      <a:pt x="279" y="327"/>
                    </a:lnTo>
                    <a:lnTo>
                      <a:pt x="279" y="329"/>
                    </a:lnTo>
                    <a:lnTo>
                      <a:pt x="279" y="331"/>
                    </a:lnTo>
                    <a:lnTo>
                      <a:pt x="279" y="332"/>
                    </a:lnTo>
                    <a:lnTo>
                      <a:pt x="277" y="332"/>
                    </a:lnTo>
                    <a:lnTo>
                      <a:pt x="277" y="334"/>
                    </a:lnTo>
                    <a:lnTo>
                      <a:pt x="275" y="334"/>
                    </a:lnTo>
                    <a:lnTo>
                      <a:pt x="275" y="336"/>
                    </a:lnTo>
                    <a:lnTo>
                      <a:pt x="273" y="336"/>
                    </a:lnTo>
                    <a:lnTo>
                      <a:pt x="271" y="336"/>
                    </a:lnTo>
                    <a:lnTo>
                      <a:pt x="271" y="338"/>
                    </a:lnTo>
                    <a:lnTo>
                      <a:pt x="269" y="338"/>
                    </a:lnTo>
                    <a:lnTo>
                      <a:pt x="269" y="336"/>
                    </a:lnTo>
                    <a:lnTo>
                      <a:pt x="267" y="336"/>
                    </a:lnTo>
                    <a:lnTo>
                      <a:pt x="267" y="338"/>
                    </a:lnTo>
                    <a:lnTo>
                      <a:pt x="265" y="338"/>
                    </a:lnTo>
                    <a:lnTo>
                      <a:pt x="260" y="338"/>
                    </a:lnTo>
                    <a:lnTo>
                      <a:pt x="258" y="338"/>
                    </a:lnTo>
                    <a:lnTo>
                      <a:pt x="256" y="338"/>
                    </a:lnTo>
                    <a:lnTo>
                      <a:pt x="250" y="338"/>
                    </a:lnTo>
                    <a:lnTo>
                      <a:pt x="246" y="338"/>
                    </a:lnTo>
                    <a:lnTo>
                      <a:pt x="242" y="340"/>
                    </a:lnTo>
                    <a:lnTo>
                      <a:pt x="241" y="340"/>
                    </a:lnTo>
                    <a:lnTo>
                      <a:pt x="239" y="340"/>
                    </a:lnTo>
                    <a:lnTo>
                      <a:pt x="237" y="340"/>
                    </a:lnTo>
                    <a:lnTo>
                      <a:pt x="235" y="340"/>
                    </a:lnTo>
                    <a:lnTo>
                      <a:pt x="231" y="340"/>
                    </a:lnTo>
                    <a:lnTo>
                      <a:pt x="229" y="340"/>
                    </a:lnTo>
                    <a:lnTo>
                      <a:pt x="225" y="340"/>
                    </a:lnTo>
                    <a:lnTo>
                      <a:pt x="223" y="340"/>
                    </a:lnTo>
                    <a:lnTo>
                      <a:pt x="221" y="340"/>
                    </a:lnTo>
                    <a:lnTo>
                      <a:pt x="219" y="340"/>
                    </a:lnTo>
                    <a:lnTo>
                      <a:pt x="217" y="340"/>
                    </a:lnTo>
                    <a:lnTo>
                      <a:pt x="216" y="342"/>
                    </a:lnTo>
                    <a:lnTo>
                      <a:pt x="214" y="342"/>
                    </a:lnTo>
                    <a:lnTo>
                      <a:pt x="212" y="342"/>
                    </a:lnTo>
                    <a:lnTo>
                      <a:pt x="210" y="342"/>
                    </a:lnTo>
                    <a:lnTo>
                      <a:pt x="208" y="342"/>
                    </a:lnTo>
                    <a:lnTo>
                      <a:pt x="206" y="342"/>
                    </a:lnTo>
                    <a:lnTo>
                      <a:pt x="204" y="342"/>
                    </a:lnTo>
                    <a:lnTo>
                      <a:pt x="202" y="342"/>
                    </a:lnTo>
                    <a:lnTo>
                      <a:pt x="200" y="342"/>
                    </a:lnTo>
                    <a:lnTo>
                      <a:pt x="198" y="342"/>
                    </a:lnTo>
                    <a:lnTo>
                      <a:pt x="196" y="342"/>
                    </a:lnTo>
                    <a:lnTo>
                      <a:pt x="194" y="342"/>
                    </a:lnTo>
                    <a:lnTo>
                      <a:pt x="193" y="342"/>
                    </a:lnTo>
                    <a:lnTo>
                      <a:pt x="191" y="342"/>
                    </a:lnTo>
                    <a:lnTo>
                      <a:pt x="191" y="344"/>
                    </a:lnTo>
                    <a:lnTo>
                      <a:pt x="189" y="344"/>
                    </a:lnTo>
                    <a:lnTo>
                      <a:pt x="187" y="344"/>
                    </a:lnTo>
                    <a:lnTo>
                      <a:pt x="185" y="344"/>
                    </a:lnTo>
                    <a:lnTo>
                      <a:pt x="183" y="344"/>
                    </a:lnTo>
                    <a:lnTo>
                      <a:pt x="181" y="344"/>
                    </a:lnTo>
                    <a:lnTo>
                      <a:pt x="179" y="344"/>
                    </a:lnTo>
                    <a:lnTo>
                      <a:pt x="177" y="344"/>
                    </a:lnTo>
                    <a:lnTo>
                      <a:pt x="175" y="344"/>
                    </a:lnTo>
                    <a:lnTo>
                      <a:pt x="171" y="344"/>
                    </a:lnTo>
                    <a:lnTo>
                      <a:pt x="173" y="344"/>
                    </a:lnTo>
                    <a:lnTo>
                      <a:pt x="171" y="344"/>
                    </a:lnTo>
                    <a:lnTo>
                      <a:pt x="171" y="342"/>
                    </a:lnTo>
                    <a:lnTo>
                      <a:pt x="173" y="342"/>
                    </a:lnTo>
                    <a:lnTo>
                      <a:pt x="173" y="340"/>
                    </a:lnTo>
                    <a:lnTo>
                      <a:pt x="171" y="340"/>
                    </a:lnTo>
                    <a:lnTo>
                      <a:pt x="171" y="338"/>
                    </a:lnTo>
                    <a:lnTo>
                      <a:pt x="169" y="338"/>
                    </a:lnTo>
                    <a:lnTo>
                      <a:pt x="171" y="338"/>
                    </a:lnTo>
                    <a:lnTo>
                      <a:pt x="173" y="338"/>
                    </a:lnTo>
                    <a:lnTo>
                      <a:pt x="171" y="338"/>
                    </a:lnTo>
                    <a:lnTo>
                      <a:pt x="171" y="340"/>
                    </a:lnTo>
                    <a:lnTo>
                      <a:pt x="171" y="338"/>
                    </a:lnTo>
                    <a:lnTo>
                      <a:pt x="171" y="340"/>
                    </a:lnTo>
                    <a:lnTo>
                      <a:pt x="173" y="340"/>
                    </a:lnTo>
                    <a:lnTo>
                      <a:pt x="173" y="338"/>
                    </a:lnTo>
                    <a:lnTo>
                      <a:pt x="173" y="340"/>
                    </a:lnTo>
                    <a:lnTo>
                      <a:pt x="173" y="338"/>
                    </a:lnTo>
                    <a:lnTo>
                      <a:pt x="173" y="340"/>
                    </a:lnTo>
                    <a:lnTo>
                      <a:pt x="171" y="340"/>
                    </a:lnTo>
                    <a:lnTo>
                      <a:pt x="173" y="340"/>
                    </a:lnTo>
                    <a:lnTo>
                      <a:pt x="173" y="342"/>
                    </a:lnTo>
                    <a:lnTo>
                      <a:pt x="173" y="340"/>
                    </a:lnTo>
                    <a:lnTo>
                      <a:pt x="173" y="342"/>
                    </a:lnTo>
                    <a:lnTo>
                      <a:pt x="173" y="340"/>
                    </a:lnTo>
                    <a:lnTo>
                      <a:pt x="173" y="342"/>
                    </a:lnTo>
                    <a:lnTo>
                      <a:pt x="173" y="340"/>
                    </a:lnTo>
                    <a:lnTo>
                      <a:pt x="173" y="342"/>
                    </a:lnTo>
                    <a:lnTo>
                      <a:pt x="173" y="340"/>
                    </a:lnTo>
                    <a:lnTo>
                      <a:pt x="173" y="338"/>
                    </a:lnTo>
                    <a:lnTo>
                      <a:pt x="171" y="338"/>
                    </a:lnTo>
                    <a:lnTo>
                      <a:pt x="173" y="338"/>
                    </a:lnTo>
                    <a:lnTo>
                      <a:pt x="171" y="338"/>
                    </a:lnTo>
                    <a:lnTo>
                      <a:pt x="173" y="338"/>
                    </a:lnTo>
                    <a:lnTo>
                      <a:pt x="171" y="338"/>
                    </a:lnTo>
                    <a:lnTo>
                      <a:pt x="173" y="338"/>
                    </a:lnTo>
                    <a:lnTo>
                      <a:pt x="171" y="338"/>
                    </a:lnTo>
                    <a:lnTo>
                      <a:pt x="173" y="338"/>
                    </a:lnTo>
                    <a:lnTo>
                      <a:pt x="171" y="338"/>
                    </a:lnTo>
                    <a:lnTo>
                      <a:pt x="169" y="338"/>
                    </a:lnTo>
                    <a:lnTo>
                      <a:pt x="171" y="338"/>
                    </a:lnTo>
                    <a:lnTo>
                      <a:pt x="169" y="338"/>
                    </a:lnTo>
                    <a:lnTo>
                      <a:pt x="171" y="338"/>
                    </a:lnTo>
                    <a:lnTo>
                      <a:pt x="169" y="338"/>
                    </a:lnTo>
                    <a:lnTo>
                      <a:pt x="169" y="340"/>
                    </a:lnTo>
                    <a:lnTo>
                      <a:pt x="169" y="338"/>
                    </a:lnTo>
                    <a:lnTo>
                      <a:pt x="169" y="336"/>
                    </a:lnTo>
                    <a:lnTo>
                      <a:pt x="171" y="336"/>
                    </a:lnTo>
                    <a:lnTo>
                      <a:pt x="169" y="336"/>
                    </a:lnTo>
                    <a:lnTo>
                      <a:pt x="169" y="334"/>
                    </a:lnTo>
                    <a:lnTo>
                      <a:pt x="169" y="332"/>
                    </a:lnTo>
                    <a:lnTo>
                      <a:pt x="171" y="332"/>
                    </a:lnTo>
                    <a:lnTo>
                      <a:pt x="171" y="331"/>
                    </a:lnTo>
                    <a:lnTo>
                      <a:pt x="171" y="329"/>
                    </a:lnTo>
                    <a:lnTo>
                      <a:pt x="173" y="329"/>
                    </a:lnTo>
                    <a:lnTo>
                      <a:pt x="171" y="329"/>
                    </a:lnTo>
                    <a:lnTo>
                      <a:pt x="171" y="327"/>
                    </a:lnTo>
                    <a:lnTo>
                      <a:pt x="173" y="327"/>
                    </a:lnTo>
                    <a:lnTo>
                      <a:pt x="171" y="327"/>
                    </a:lnTo>
                    <a:lnTo>
                      <a:pt x="171" y="325"/>
                    </a:lnTo>
                    <a:lnTo>
                      <a:pt x="171" y="323"/>
                    </a:lnTo>
                    <a:lnTo>
                      <a:pt x="171" y="321"/>
                    </a:lnTo>
                    <a:lnTo>
                      <a:pt x="171" y="319"/>
                    </a:lnTo>
                    <a:lnTo>
                      <a:pt x="171" y="321"/>
                    </a:lnTo>
                    <a:lnTo>
                      <a:pt x="171" y="319"/>
                    </a:lnTo>
                    <a:lnTo>
                      <a:pt x="171" y="321"/>
                    </a:lnTo>
                    <a:lnTo>
                      <a:pt x="171" y="319"/>
                    </a:lnTo>
                    <a:lnTo>
                      <a:pt x="169" y="319"/>
                    </a:lnTo>
                    <a:lnTo>
                      <a:pt x="171" y="319"/>
                    </a:lnTo>
                    <a:lnTo>
                      <a:pt x="169" y="319"/>
                    </a:lnTo>
                    <a:lnTo>
                      <a:pt x="169" y="317"/>
                    </a:lnTo>
                    <a:lnTo>
                      <a:pt x="169" y="315"/>
                    </a:lnTo>
                    <a:lnTo>
                      <a:pt x="168" y="315"/>
                    </a:lnTo>
                    <a:lnTo>
                      <a:pt x="168" y="313"/>
                    </a:lnTo>
                    <a:lnTo>
                      <a:pt x="166" y="313"/>
                    </a:lnTo>
                    <a:lnTo>
                      <a:pt x="166" y="311"/>
                    </a:lnTo>
                    <a:lnTo>
                      <a:pt x="164" y="311"/>
                    </a:lnTo>
                    <a:lnTo>
                      <a:pt x="162" y="311"/>
                    </a:lnTo>
                    <a:lnTo>
                      <a:pt x="164" y="311"/>
                    </a:lnTo>
                    <a:lnTo>
                      <a:pt x="162" y="311"/>
                    </a:lnTo>
                    <a:lnTo>
                      <a:pt x="162" y="309"/>
                    </a:lnTo>
                    <a:lnTo>
                      <a:pt x="160" y="309"/>
                    </a:lnTo>
                    <a:lnTo>
                      <a:pt x="160" y="308"/>
                    </a:lnTo>
                    <a:lnTo>
                      <a:pt x="158" y="308"/>
                    </a:lnTo>
                    <a:lnTo>
                      <a:pt x="158" y="306"/>
                    </a:lnTo>
                    <a:lnTo>
                      <a:pt x="156" y="306"/>
                    </a:lnTo>
                    <a:lnTo>
                      <a:pt x="158" y="306"/>
                    </a:lnTo>
                    <a:lnTo>
                      <a:pt x="156" y="306"/>
                    </a:lnTo>
                    <a:lnTo>
                      <a:pt x="158" y="306"/>
                    </a:lnTo>
                    <a:lnTo>
                      <a:pt x="158" y="304"/>
                    </a:lnTo>
                    <a:lnTo>
                      <a:pt x="158" y="306"/>
                    </a:lnTo>
                    <a:lnTo>
                      <a:pt x="156" y="306"/>
                    </a:lnTo>
                    <a:lnTo>
                      <a:pt x="158" y="306"/>
                    </a:lnTo>
                    <a:lnTo>
                      <a:pt x="156" y="306"/>
                    </a:lnTo>
                    <a:lnTo>
                      <a:pt x="154" y="306"/>
                    </a:lnTo>
                    <a:lnTo>
                      <a:pt x="154" y="304"/>
                    </a:lnTo>
                    <a:lnTo>
                      <a:pt x="152" y="304"/>
                    </a:lnTo>
                    <a:lnTo>
                      <a:pt x="152" y="302"/>
                    </a:lnTo>
                    <a:lnTo>
                      <a:pt x="150" y="302"/>
                    </a:lnTo>
                    <a:lnTo>
                      <a:pt x="150" y="300"/>
                    </a:lnTo>
                    <a:lnTo>
                      <a:pt x="152" y="302"/>
                    </a:lnTo>
                    <a:lnTo>
                      <a:pt x="152" y="300"/>
                    </a:lnTo>
                    <a:lnTo>
                      <a:pt x="150" y="300"/>
                    </a:lnTo>
                    <a:lnTo>
                      <a:pt x="150" y="302"/>
                    </a:lnTo>
                    <a:lnTo>
                      <a:pt x="150" y="300"/>
                    </a:lnTo>
                    <a:lnTo>
                      <a:pt x="148" y="300"/>
                    </a:lnTo>
                    <a:lnTo>
                      <a:pt x="146" y="300"/>
                    </a:lnTo>
                    <a:lnTo>
                      <a:pt x="146" y="302"/>
                    </a:lnTo>
                    <a:lnTo>
                      <a:pt x="148" y="302"/>
                    </a:lnTo>
                    <a:lnTo>
                      <a:pt x="146" y="302"/>
                    </a:lnTo>
                    <a:lnTo>
                      <a:pt x="144" y="302"/>
                    </a:lnTo>
                    <a:lnTo>
                      <a:pt x="146" y="302"/>
                    </a:lnTo>
                    <a:lnTo>
                      <a:pt x="146" y="300"/>
                    </a:lnTo>
                    <a:lnTo>
                      <a:pt x="144" y="300"/>
                    </a:lnTo>
                    <a:lnTo>
                      <a:pt x="144" y="302"/>
                    </a:lnTo>
                    <a:lnTo>
                      <a:pt x="144" y="300"/>
                    </a:lnTo>
                    <a:lnTo>
                      <a:pt x="144" y="302"/>
                    </a:lnTo>
                    <a:lnTo>
                      <a:pt x="144" y="300"/>
                    </a:lnTo>
                    <a:lnTo>
                      <a:pt x="144" y="302"/>
                    </a:lnTo>
                    <a:lnTo>
                      <a:pt x="144" y="300"/>
                    </a:lnTo>
                    <a:lnTo>
                      <a:pt x="146" y="300"/>
                    </a:lnTo>
                    <a:lnTo>
                      <a:pt x="144" y="300"/>
                    </a:lnTo>
                    <a:lnTo>
                      <a:pt x="144" y="302"/>
                    </a:lnTo>
                    <a:lnTo>
                      <a:pt x="143" y="302"/>
                    </a:lnTo>
                    <a:lnTo>
                      <a:pt x="141" y="302"/>
                    </a:lnTo>
                    <a:lnTo>
                      <a:pt x="141" y="300"/>
                    </a:lnTo>
                    <a:lnTo>
                      <a:pt x="139" y="300"/>
                    </a:lnTo>
                    <a:lnTo>
                      <a:pt x="139" y="298"/>
                    </a:lnTo>
                    <a:lnTo>
                      <a:pt x="141" y="298"/>
                    </a:lnTo>
                    <a:lnTo>
                      <a:pt x="141" y="296"/>
                    </a:lnTo>
                    <a:lnTo>
                      <a:pt x="141" y="294"/>
                    </a:lnTo>
                    <a:lnTo>
                      <a:pt x="141" y="292"/>
                    </a:lnTo>
                    <a:lnTo>
                      <a:pt x="141" y="290"/>
                    </a:lnTo>
                    <a:lnTo>
                      <a:pt x="139" y="290"/>
                    </a:lnTo>
                    <a:lnTo>
                      <a:pt x="137" y="290"/>
                    </a:lnTo>
                    <a:lnTo>
                      <a:pt x="135" y="290"/>
                    </a:lnTo>
                    <a:lnTo>
                      <a:pt x="133" y="290"/>
                    </a:lnTo>
                    <a:lnTo>
                      <a:pt x="131" y="290"/>
                    </a:lnTo>
                    <a:lnTo>
                      <a:pt x="129" y="290"/>
                    </a:lnTo>
                    <a:lnTo>
                      <a:pt x="127" y="290"/>
                    </a:lnTo>
                    <a:lnTo>
                      <a:pt x="125" y="290"/>
                    </a:lnTo>
                    <a:lnTo>
                      <a:pt x="123" y="290"/>
                    </a:lnTo>
                    <a:lnTo>
                      <a:pt x="121" y="290"/>
                    </a:lnTo>
                    <a:lnTo>
                      <a:pt x="121" y="288"/>
                    </a:lnTo>
                    <a:lnTo>
                      <a:pt x="120" y="288"/>
                    </a:lnTo>
                    <a:lnTo>
                      <a:pt x="118" y="288"/>
                    </a:lnTo>
                    <a:lnTo>
                      <a:pt x="120" y="288"/>
                    </a:lnTo>
                    <a:lnTo>
                      <a:pt x="118" y="288"/>
                    </a:lnTo>
                    <a:lnTo>
                      <a:pt x="118" y="286"/>
                    </a:lnTo>
                    <a:lnTo>
                      <a:pt x="118" y="288"/>
                    </a:lnTo>
                    <a:lnTo>
                      <a:pt x="118" y="286"/>
                    </a:lnTo>
                    <a:lnTo>
                      <a:pt x="118" y="288"/>
                    </a:lnTo>
                    <a:lnTo>
                      <a:pt x="116" y="288"/>
                    </a:lnTo>
                    <a:lnTo>
                      <a:pt x="116" y="286"/>
                    </a:lnTo>
                    <a:lnTo>
                      <a:pt x="114" y="286"/>
                    </a:lnTo>
                    <a:lnTo>
                      <a:pt x="114" y="284"/>
                    </a:lnTo>
                    <a:lnTo>
                      <a:pt x="114" y="283"/>
                    </a:lnTo>
                    <a:lnTo>
                      <a:pt x="114" y="281"/>
                    </a:lnTo>
                    <a:lnTo>
                      <a:pt x="112" y="281"/>
                    </a:lnTo>
                    <a:lnTo>
                      <a:pt x="110" y="281"/>
                    </a:lnTo>
                    <a:lnTo>
                      <a:pt x="110" y="279"/>
                    </a:lnTo>
                    <a:lnTo>
                      <a:pt x="108" y="279"/>
                    </a:lnTo>
                    <a:lnTo>
                      <a:pt x="108" y="277"/>
                    </a:lnTo>
                    <a:lnTo>
                      <a:pt x="106" y="277"/>
                    </a:lnTo>
                    <a:lnTo>
                      <a:pt x="104" y="277"/>
                    </a:lnTo>
                    <a:lnTo>
                      <a:pt x="102" y="277"/>
                    </a:lnTo>
                    <a:lnTo>
                      <a:pt x="102" y="275"/>
                    </a:lnTo>
                    <a:lnTo>
                      <a:pt x="102" y="277"/>
                    </a:lnTo>
                    <a:lnTo>
                      <a:pt x="100" y="277"/>
                    </a:lnTo>
                    <a:lnTo>
                      <a:pt x="98" y="277"/>
                    </a:lnTo>
                    <a:lnTo>
                      <a:pt x="100" y="277"/>
                    </a:lnTo>
                    <a:lnTo>
                      <a:pt x="98" y="277"/>
                    </a:lnTo>
                    <a:lnTo>
                      <a:pt x="96" y="277"/>
                    </a:lnTo>
                    <a:lnTo>
                      <a:pt x="95" y="277"/>
                    </a:lnTo>
                    <a:lnTo>
                      <a:pt x="93" y="277"/>
                    </a:lnTo>
                    <a:lnTo>
                      <a:pt x="91" y="275"/>
                    </a:lnTo>
                    <a:lnTo>
                      <a:pt x="89" y="275"/>
                    </a:lnTo>
                    <a:lnTo>
                      <a:pt x="87" y="275"/>
                    </a:lnTo>
                    <a:lnTo>
                      <a:pt x="85" y="275"/>
                    </a:lnTo>
                    <a:lnTo>
                      <a:pt x="83" y="275"/>
                    </a:lnTo>
                    <a:lnTo>
                      <a:pt x="83" y="273"/>
                    </a:lnTo>
                    <a:lnTo>
                      <a:pt x="83" y="275"/>
                    </a:lnTo>
                    <a:lnTo>
                      <a:pt x="81" y="275"/>
                    </a:lnTo>
                    <a:lnTo>
                      <a:pt x="79" y="275"/>
                    </a:lnTo>
                    <a:lnTo>
                      <a:pt x="77" y="275"/>
                    </a:lnTo>
                    <a:lnTo>
                      <a:pt x="75" y="275"/>
                    </a:lnTo>
                    <a:lnTo>
                      <a:pt x="73" y="275"/>
                    </a:lnTo>
                    <a:lnTo>
                      <a:pt x="72" y="275"/>
                    </a:lnTo>
                    <a:lnTo>
                      <a:pt x="70" y="275"/>
                    </a:lnTo>
                    <a:lnTo>
                      <a:pt x="70" y="273"/>
                    </a:lnTo>
                    <a:lnTo>
                      <a:pt x="70" y="271"/>
                    </a:lnTo>
                    <a:lnTo>
                      <a:pt x="68" y="271"/>
                    </a:lnTo>
                    <a:lnTo>
                      <a:pt x="66" y="271"/>
                    </a:lnTo>
                    <a:lnTo>
                      <a:pt x="66" y="269"/>
                    </a:lnTo>
                    <a:lnTo>
                      <a:pt x="66" y="271"/>
                    </a:lnTo>
                    <a:lnTo>
                      <a:pt x="64" y="271"/>
                    </a:lnTo>
                    <a:lnTo>
                      <a:pt x="64" y="269"/>
                    </a:lnTo>
                    <a:lnTo>
                      <a:pt x="66" y="269"/>
                    </a:lnTo>
                    <a:lnTo>
                      <a:pt x="66" y="267"/>
                    </a:lnTo>
                    <a:lnTo>
                      <a:pt x="68" y="267"/>
                    </a:lnTo>
                    <a:lnTo>
                      <a:pt x="68" y="265"/>
                    </a:lnTo>
                    <a:lnTo>
                      <a:pt x="70" y="265"/>
                    </a:lnTo>
                    <a:lnTo>
                      <a:pt x="68" y="265"/>
                    </a:lnTo>
                    <a:lnTo>
                      <a:pt x="68" y="263"/>
                    </a:lnTo>
                    <a:lnTo>
                      <a:pt x="70" y="261"/>
                    </a:lnTo>
                    <a:lnTo>
                      <a:pt x="70" y="260"/>
                    </a:lnTo>
                    <a:lnTo>
                      <a:pt x="70" y="258"/>
                    </a:lnTo>
                    <a:lnTo>
                      <a:pt x="68" y="258"/>
                    </a:lnTo>
                    <a:lnTo>
                      <a:pt x="70" y="258"/>
                    </a:lnTo>
                    <a:lnTo>
                      <a:pt x="70" y="256"/>
                    </a:lnTo>
                    <a:lnTo>
                      <a:pt x="72" y="256"/>
                    </a:lnTo>
                    <a:lnTo>
                      <a:pt x="72" y="254"/>
                    </a:lnTo>
                    <a:lnTo>
                      <a:pt x="72" y="252"/>
                    </a:lnTo>
                    <a:lnTo>
                      <a:pt x="73" y="252"/>
                    </a:lnTo>
                    <a:lnTo>
                      <a:pt x="73" y="250"/>
                    </a:lnTo>
                    <a:lnTo>
                      <a:pt x="72" y="250"/>
                    </a:lnTo>
                    <a:lnTo>
                      <a:pt x="73" y="250"/>
                    </a:lnTo>
                    <a:lnTo>
                      <a:pt x="72" y="250"/>
                    </a:lnTo>
                    <a:lnTo>
                      <a:pt x="72" y="248"/>
                    </a:lnTo>
                    <a:lnTo>
                      <a:pt x="70" y="248"/>
                    </a:lnTo>
                    <a:lnTo>
                      <a:pt x="68" y="248"/>
                    </a:lnTo>
                    <a:lnTo>
                      <a:pt x="66" y="248"/>
                    </a:lnTo>
                    <a:lnTo>
                      <a:pt x="66" y="246"/>
                    </a:lnTo>
                    <a:lnTo>
                      <a:pt x="64" y="246"/>
                    </a:lnTo>
                    <a:lnTo>
                      <a:pt x="66" y="246"/>
                    </a:lnTo>
                    <a:lnTo>
                      <a:pt x="66" y="244"/>
                    </a:lnTo>
                    <a:lnTo>
                      <a:pt x="66" y="242"/>
                    </a:lnTo>
                    <a:lnTo>
                      <a:pt x="68" y="242"/>
                    </a:lnTo>
                    <a:lnTo>
                      <a:pt x="68" y="240"/>
                    </a:lnTo>
                    <a:lnTo>
                      <a:pt x="68" y="242"/>
                    </a:lnTo>
                    <a:lnTo>
                      <a:pt x="66" y="242"/>
                    </a:lnTo>
                    <a:lnTo>
                      <a:pt x="66" y="244"/>
                    </a:lnTo>
                    <a:lnTo>
                      <a:pt x="68" y="242"/>
                    </a:lnTo>
                    <a:lnTo>
                      <a:pt x="68" y="240"/>
                    </a:lnTo>
                    <a:lnTo>
                      <a:pt x="68" y="242"/>
                    </a:lnTo>
                    <a:lnTo>
                      <a:pt x="68" y="240"/>
                    </a:lnTo>
                    <a:lnTo>
                      <a:pt x="68" y="238"/>
                    </a:lnTo>
                    <a:lnTo>
                      <a:pt x="66" y="238"/>
                    </a:lnTo>
                    <a:lnTo>
                      <a:pt x="64" y="238"/>
                    </a:lnTo>
                    <a:lnTo>
                      <a:pt x="64" y="236"/>
                    </a:lnTo>
                    <a:lnTo>
                      <a:pt x="62" y="236"/>
                    </a:lnTo>
                    <a:lnTo>
                      <a:pt x="64" y="236"/>
                    </a:lnTo>
                    <a:lnTo>
                      <a:pt x="62" y="236"/>
                    </a:lnTo>
                    <a:lnTo>
                      <a:pt x="62" y="235"/>
                    </a:lnTo>
                    <a:lnTo>
                      <a:pt x="60" y="235"/>
                    </a:lnTo>
                    <a:lnTo>
                      <a:pt x="60" y="233"/>
                    </a:lnTo>
                    <a:lnTo>
                      <a:pt x="60" y="231"/>
                    </a:lnTo>
                    <a:lnTo>
                      <a:pt x="58" y="231"/>
                    </a:lnTo>
                    <a:lnTo>
                      <a:pt x="56" y="231"/>
                    </a:lnTo>
                    <a:lnTo>
                      <a:pt x="56" y="229"/>
                    </a:lnTo>
                    <a:lnTo>
                      <a:pt x="54" y="229"/>
                    </a:lnTo>
                    <a:lnTo>
                      <a:pt x="56" y="227"/>
                    </a:lnTo>
                    <a:lnTo>
                      <a:pt x="54" y="227"/>
                    </a:lnTo>
                    <a:lnTo>
                      <a:pt x="56" y="227"/>
                    </a:lnTo>
                    <a:lnTo>
                      <a:pt x="54" y="227"/>
                    </a:lnTo>
                    <a:lnTo>
                      <a:pt x="56" y="227"/>
                    </a:lnTo>
                    <a:lnTo>
                      <a:pt x="54" y="227"/>
                    </a:lnTo>
                    <a:lnTo>
                      <a:pt x="56" y="227"/>
                    </a:lnTo>
                    <a:lnTo>
                      <a:pt x="54" y="227"/>
                    </a:lnTo>
                    <a:lnTo>
                      <a:pt x="56" y="227"/>
                    </a:lnTo>
                    <a:lnTo>
                      <a:pt x="54" y="227"/>
                    </a:lnTo>
                    <a:lnTo>
                      <a:pt x="56" y="227"/>
                    </a:lnTo>
                    <a:lnTo>
                      <a:pt x="54" y="227"/>
                    </a:lnTo>
                    <a:lnTo>
                      <a:pt x="56" y="227"/>
                    </a:lnTo>
                    <a:lnTo>
                      <a:pt x="54" y="227"/>
                    </a:lnTo>
                    <a:lnTo>
                      <a:pt x="54" y="225"/>
                    </a:lnTo>
                    <a:lnTo>
                      <a:pt x="52" y="223"/>
                    </a:lnTo>
                    <a:lnTo>
                      <a:pt x="52" y="221"/>
                    </a:lnTo>
                    <a:lnTo>
                      <a:pt x="52" y="219"/>
                    </a:lnTo>
                    <a:lnTo>
                      <a:pt x="52" y="217"/>
                    </a:lnTo>
                    <a:lnTo>
                      <a:pt x="50" y="217"/>
                    </a:lnTo>
                    <a:lnTo>
                      <a:pt x="48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7" y="213"/>
                    </a:lnTo>
                    <a:lnTo>
                      <a:pt x="47" y="212"/>
                    </a:lnTo>
                    <a:lnTo>
                      <a:pt x="45" y="212"/>
                    </a:lnTo>
                    <a:lnTo>
                      <a:pt x="45" y="210"/>
                    </a:lnTo>
                    <a:lnTo>
                      <a:pt x="43" y="210"/>
                    </a:lnTo>
                    <a:lnTo>
                      <a:pt x="43" y="208"/>
                    </a:lnTo>
                    <a:lnTo>
                      <a:pt x="41" y="208"/>
                    </a:lnTo>
                    <a:lnTo>
                      <a:pt x="41" y="206"/>
                    </a:lnTo>
                    <a:lnTo>
                      <a:pt x="41" y="204"/>
                    </a:lnTo>
                    <a:lnTo>
                      <a:pt x="41" y="202"/>
                    </a:lnTo>
                    <a:lnTo>
                      <a:pt x="43" y="202"/>
                    </a:lnTo>
                    <a:lnTo>
                      <a:pt x="41" y="202"/>
                    </a:lnTo>
                    <a:lnTo>
                      <a:pt x="41" y="200"/>
                    </a:lnTo>
                    <a:lnTo>
                      <a:pt x="43" y="200"/>
                    </a:lnTo>
                    <a:lnTo>
                      <a:pt x="41" y="200"/>
                    </a:lnTo>
                    <a:lnTo>
                      <a:pt x="43" y="200"/>
                    </a:lnTo>
                    <a:lnTo>
                      <a:pt x="43" y="198"/>
                    </a:lnTo>
                    <a:lnTo>
                      <a:pt x="41" y="198"/>
                    </a:lnTo>
                    <a:lnTo>
                      <a:pt x="41" y="196"/>
                    </a:lnTo>
                    <a:lnTo>
                      <a:pt x="41" y="198"/>
                    </a:lnTo>
                    <a:lnTo>
                      <a:pt x="41" y="196"/>
                    </a:lnTo>
                    <a:lnTo>
                      <a:pt x="41" y="198"/>
                    </a:lnTo>
                    <a:lnTo>
                      <a:pt x="41" y="196"/>
                    </a:lnTo>
                    <a:lnTo>
                      <a:pt x="41" y="198"/>
                    </a:lnTo>
                    <a:lnTo>
                      <a:pt x="41" y="196"/>
                    </a:lnTo>
                    <a:lnTo>
                      <a:pt x="43" y="196"/>
                    </a:lnTo>
                    <a:lnTo>
                      <a:pt x="45" y="196"/>
                    </a:lnTo>
                    <a:lnTo>
                      <a:pt x="43" y="196"/>
                    </a:lnTo>
                    <a:lnTo>
                      <a:pt x="45" y="194"/>
                    </a:lnTo>
                    <a:lnTo>
                      <a:pt x="45" y="196"/>
                    </a:lnTo>
                    <a:lnTo>
                      <a:pt x="47" y="196"/>
                    </a:lnTo>
                    <a:lnTo>
                      <a:pt x="47" y="194"/>
                    </a:lnTo>
                    <a:lnTo>
                      <a:pt x="48" y="194"/>
                    </a:lnTo>
                    <a:lnTo>
                      <a:pt x="50" y="192"/>
                    </a:lnTo>
                    <a:lnTo>
                      <a:pt x="50" y="190"/>
                    </a:lnTo>
                    <a:lnTo>
                      <a:pt x="52" y="190"/>
                    </a:lnTo>
                    <a:lnTo>
                      <a:pt x="52" y="188"/>
                    </a:lnTo>
                    <a:lnTo>
                      <a:pt x="54" y="188"/>
                    </a:lnTo>
                    <a:lnTo>
                      <a:pt x="54" y="187"/>
                    </a:lnTo>
                    <a:lnTo>
                      <a:pt x="54" y="188"/>
                    </a:lnTo>
                    <a:lnTo>
                      <a:pt x="52" y="188"/>
                    </a:lnTo>
                    <a:lnTo>
                      <a:pt x="52" y="187"/>
                    </a:lnTo>
                    <a:lnTo>
                      <a:pt x="50" y="187"/>
                    </a:lnTo>
                    <a:lnTo>
                      <a:pt x="50" y="185"/>
                    </a:lnTo>
                    <a:lnTo>
                      <a:pt x="50" y="183"/>
                    </a:lnTo>
                    <a:lnTo>
                      <a:pt x="48" y="183"/>
                    </a:lnTo>
                    <a:lnTo>
                      <a:pt x="47" y="183"/>
                    </a:lnTo>
                    <a:lnTo>
                      <a:pt x="45" y="183"/>
                    </a:lnTo>
                    <a:lnTo>
                      <a:pt x="45" y="185"/>
                    </a:lnTo>
                    <a:lnTo>
                      <a:pt x="43" y="183"/>
                    </a:lnTo>
                    <a:lnTo>
                      <a:pt x="43" y="185"/>
                    </a:lnTo>
                    <a:lnTo>
                      <a:pt x="43" y="183"/>
                    </a:lnTo>
                    <a:lnTo>
                      <a:pt x="43" y="185"/>
                    </a:lnTo>
                    <a:lnTo>
                      <a:pt x="43" y="183"/>
                    </a:lnTo>
                    <a:lnTo>
                      <a:pt x="41" y="183"/>
                    </a:lnTo>
                    <a:lnTo>
                      <a:pt x="39" y="183"/>
                    </a:lnTo>
                    <a:lnTo>
                      <a:pt x="39" y="181"/>
                    </a:lnTo>
                    <a:lnTo>
                      <a:pt x="37" y="179"/>
                    </a:lnTo>
                    <a:lnTo>
                      <a:pt x="37" y="177"/>
                    </a:lnTo>
                    <a:lnTo>
                      <a:pt x="35" y="177"/>
                    </a:lnTo>
                    <a:lnTo>
                      <a:pt x="35" y="175"/>
                    </a:lnTo>
                    <a:lnTo>
                      <a:pt x="33" y="175"/>
                    </a:lnTo>
                    <a:lnTo>
                      <a:pt x="33" y="173"/>
                    </a:lnTo>
                    <a:lnTo>
                      <a:pt x="35" y="173"/>
                    </a:lnTo>
                    <a:lnTo>
                      <a:pt x="33" y="173"/>
                    </a:lnTo>
                    <a:lnTo>
                      <a:pt x="35" y="173"/>
                    </a:lnTo>
                    <a:lnTo>
                      <a:pt x="35" y="171"/>
                    </a:lnTo>
                    <a:lnTo>
                      <a:pt x="35" y="173"/>
                    </a:lnTo>
                    <a:lnTo>
                      <a:pt x="35" y="171"/>
                    </a:lnTo>
                    <a:lnTo>
                      <a:pt x="35" y="169"/>
                    </a:lnTo>
                    <a:lnTo>
                      <a:pt x="35" y="167"/>
                    </a:lnTo>
                    <a:lnTo>
                      <a:pt x="35" y="165"/>
                    </a:lnTo>
                    <a:lnTo>
                      <a:pt x="35" y="164"/>
                    </a:lnTo>
                    <a:lnTo>
                      <a:pt x="33" y="164"/>
                    </a:lnTo>
                    <a:lnTo>
                      <a:pt x="33" y="162"/>
                    </a:lnTo>
                    <a:lnTo>
                      <a:pt x="35" y="162"/>
                    </a:lnTo>
                    <a:lnTo>
                      <a:pt x="35" y="160"/>
                    </a:lnTo>
                    <a:lnTo>
                      <a:pt x="37" y="160"/>
                    </a:lnTo>
                    <a:lnTo>
                      <a:pt x="37" y="158"/>
                    </a:lnTo>
                    <a:lnTo>
                      <a:pt x="37" y="156"/>
                    </a:lnTo>
                    <a:lnTo>
                      <a:pt x="37" y="154"/>
                    </a:lnTo>
                    <a:lnTo>
                      <a:pt x="39" y="154"/>
                    </a:lnTo>
                    <a:lnTo>
                      <a:pt x="39" y="152"/>
                    </a:lnTo>
                    <a:lnTo>
                      <a:pt x="41" y="152"/>
                    </a:lnTo>
                    <a:lnTo>
                      <a:pt x="43" y="152"/>
                    </a:lnTo>
                    <a:lnTo>
                      <a:pt x="41" y="152"/>
                    </a:lnTo>
                    <a:lnTo>
                      <a:pt x="43" y="152"/>
                    </a:lnTo>
                    <a:lnTo>
                      <a:pt x="43" y="154"/>
                    </a:lnTo>
                    <a:lnTo>
                      <a:pt x="41" y="154"/>
                    </a:lnTo>
                    <a:lnTo>
                      <a:pt x="43" y="154"/>
                    </a:lnTo>
                    <a:lnTo>
                      <a:pt x="43" y="156"/>
                    </a:lnTo>
                    <a:lnTo>
                      <a:pt x="41" y="156"/>
                    </a:lnTo>
                    <a:lnTo>
                      <a:pt x="43" y="156"/>
                    </a:lnTo>
                    <a:lnTo>
                      <a:pt x="41" y="156"/>
                    </a:lnTo>
                    <a:lnTo>
                      <a:pt x="43" y="156"/>
                    </a:lnTo>
                    <a:lnTo>
                      <a:pt x="41" y="156"/>
                    </a:lnTo>
                    <a:lnTo>
                      <a:pt x="41" y="158"/>
                    </a:lnTo>
                    <a:lnTo>
                      <a:pt x="39" y="158"/>
                    </a:lnTo>
                    <a:lnTo>
                      <a:pt x="39" y="160"/>
                    </a:lnTo>
                    <a:lnTo>
                      <a:pt x="39" y="158"/>
                    </a:lnTo>
                    <a:lnTo>
                      <a:pt x="41" y="158"/>
                    </a:lnTo>
                    <a:lnTo>
                      <a:pt x="41" y="160"/>
                    </a:lnTo>
                    <a:lnTo>
                      <a:pt x="43" y="160"/>
                    </a:lnTo>
                    <a:lnTo>
                      <a:pt x="43" y="162"/>
                    </a:lnTo>
                    <a:lnTo>
                      <a:pt x="45" y="162"/>
                    </a:lnTo>
                    <a:lnTo>
                      <a:pt x="43" y="162"/>
                    </a:lnTo>
                    <a:lnTo>
                      <a:pt x="43" y="164"/>
                    </a:lnTo>
                    <a:lnTo>
                      <a:pt x="43" y="162"/>
                    </a:lnTo>
                    <a:lnTo>
                      <a:pt x="45" y="162"/>
                    </a:lnTo>
                    <a:lnTo>
                      <a:pt x="45" y="164"/>
                    </a:lnTo>
                    <a:lnTo>
                      <a:pt x="47" y="164"/>
                    </a:lnTo>
                    <a:lnTo>
                      <a:pt x="48" y="164"/>
                    </a:lnTo>
                    <a:lnTo>
                      <a:pt x="47" y="164"/>
                    </a:lnTo>
                    <a:lnTo>
                      <a:pt x="48" y="164"/>
                    </a:lnTo>
                    <a:lnTo>
                      <a:pt x="47" y="164"/>
                    </a:lnTo>
                    <a:lnTo>
                      <a:pt x="48" y="164"/>
                    </a:lnTo>
                    <a:lnTo>
                      <a:pt x="48" y="165"/>
                    </a:lnTo>
                    <a:lnTo>
                      <a:pt x="48" y="164"/>
                    </a:lnTo>
                    <a:lnTo>
                      <a:pt x="48" y="165"/>
                    </a:lnTo>
                    <a:lnTo>
                      <a:pt x="50" y="165"/>
                    </a:lnTo>
                    <a:lnTo>
                      <a:pt x="50" y="164"/>
                    </a:lnTo>
                    <a:lnTo>
                      <a:pt x="50" y="165"/>
                    </a:lnTo>
                    <a:lnTo>
                      <a:pt x="52" y="165"/>
                    </a:lnTo>
                    <a:lnTo>
                      <a:pt x="54" y="165"/>
                    </a:lnTo>
                    <a:lnTo>
                      <a:pt x="52" y="165"/>
                    </a:lnTo>
                    <a:lnTo>
                      <a:pt x="50" y="165"/>
                    </a:lnTo>
                    <a:lnTo>
                      <a:pt x="50" y="164"/>
                    </a:lnTo>
                    <a:lnTo>
                      <a:pt x="52" y="164"/>
                    </a:lnTo>
                    <a:lnTo>
                      <a:pt x="50" y="164"/>
                    </a:lnTo>
                    <a:lnTo>
                      <a:pt x="48" y="164"/>
                    </a:lnTo>
                    <a:lnTo>
                      <a:pt x="48" y="162"/>
                    </a:lnTo>
                    <a:lnTo>
                      <a:pt x="48" y="160"/>
                    </a:lnTo>
                    <a:lnTo>
                      <a:pt x="48" y="158"/>
                    </a:lnTo>
                    <a:lnTo>
                      <a:pt x="48" y="156"/>
                    </a:lnTo>
                    <a:lnTo>
                      <a:pt x="47" y="156"/>
                    </a:lnTo>
                    <a:lnTo>
                      <a:pt x="47" y="154"/>
                    </a:lnTo>
                    <a:lnTo>
                      <a:pt x="48" y="154"/>
                    </a:lnTo>
                    <a:lnTo>
                      <a:pt x="48" y="156"/>
                    </a:lnTo>
                    <a:lnTo>
                      <a:pt x="48" y="154"/>
                    </a:lnTo>
                    <a:lnTo>
                      <a:pt x="47" y="154"/>
                    </a:lnTo>
                    <a:lnTo>
                      <a:pt x="47" y="152"/>
                    </a:lnTo>
                    <a:lnTo>
                      <a:pt x="47" y="154"/>
                    </a:lnTo>
                    <a:lnTo>
                      <a:pt x="47" y="152"/>
                    </a:lnTo>
                    <a:lnTo>
                      <a:pt x="45" y="152"/>
                    </a:lnTo>
                    <a:lnTo>
                      <a:pt x="47" y="152"/>
                    </a:lnTo>
                    <a:lnTo>
                      <a:pt x="45" y="152"/>
                    </a:lnTo>
                    <a:lnTo>
                      <a:pt x="47" y="152"/>
                    </a:lnTo>
                    <a:lnTo>
                      <a:pt x="47" y="150"/>
                    </a:lnTo>
                    <a:lnTo>
                      <a:pt x="47" y="148"/>
                    </a:lnTo>
                    <a:lnTo>
                      <a:pt x="47" y="150"/>
                    </a:lnTo>
                    <a:lnTo>
                      <a:pt x="47" y="148"/>
                    </a:lnTo>
                    <a:lnTo>
                      <a:pt x="45" y="148"/>
                    </a:lnTo>
                    <a:lnTo>
                      <a:pt x="47" y="148"/>
                    </a:lnTo>
                    <a:lnTo>
                      <a:pt x="45" y="148"/>
                    </a:lnTo>
                    <a:lnTo>
                      <a:pt x="43" y="148"/>
                    </a:lnTo>
                    <a:lnTo>
                      <a:pt x="45" y="148"/>
                    </a:lnTo>
                    <a:lnTo>
                      <a:pt x="43" y="148"/>
                    </a:lnTo>
                    <a:lnTo>
                      <a:pt x="43" y="146"/>
                    </a:lnTo>
                    <a:lnTo>
                      <a:pt x="45" y="146"/>
                    </a:lnTo>
                    <a:lnTo>
                      <a:pt x="47" y="146"/>
                    </a:lnTo>
                    <a:lnTo>
                      <a:pt x="47" y="144"/>
                    </a:lnTo>
                    <a:lnTo>
                      <a:pt x="47" y="146"/>
                    </a:lnTo>
                    <a:lnTo>
                      <a:pt x="48" y="146"/>
                    </a:lnTo>
                    <a:lnTo>
                      <a:pt x="48" y="144"/>
                    </a:lnTo>
                    <a:lnTo>
                      <a:pt x="50" y="144"/>
                    </a:lnTo>
                    <a:lnTo>
                      <a:pt x="50" y="142"/>
                    </a:lnTo>
                    <a:lnTo>
                      <a:pt x="50" y="144"/>
                    </a:lnTo>
                    <a:lnTo>
                      <a:pt x="50" y="142"/>
                    </a:lnTo>
                    <a:lnTo>
                      <a:pt x="50" y="144"/>
                    </a:lnTo>
                    <a:lnTo>
                      <a:pt x="52" y="144"/>
                    </a:lnTo>
                    <a:lnTo>
                      <a:pt x="52" y="142"/>
                    </a:lnTo>
                    <a:lnTo>
                      <a:pt x="52" y="144"/>
                    </a:lnTo>
                    <a:lnTo>
                      <a:pt x="52" y="142"/>
                    </a:lnTo>
                    <a:lnTo>
                      <a:pt x="52" y="144"/>
                    </a:lnTo>
                    <a:lnTo>
                      <a:pt x="54" y="144"/>
                    </a:lnTo>
                    <a:lnTo>
                      <a:pt x="56" y="144"/>
                    </a:lnTo>
                    <a:lnTo>
                      <a:pt x="58" y="144"/>
                    </a:lnTo>
                    <a:lnTo>
                      <a:pt x="60" y="144"/>
                    </a:lnTo>
                    <a:lnTo>
                      <a:pt x="60" y="142"/>
                    </a:lnTo>
                    <a:lnTo>
                      <a:pt x="60" y="144"/>
                    </a:lnTo>
                    <a:lnTo>
                      <a:pt x="60" y="142"/>
                    </a:lnTo>
                    <a:lnTo>
                      <a:pt x="60" y="144"/>
                    </a:lnTo>
                    <a:lnTo>
                      <a:pt x="60" y="142"/>
                    </a:lnTo>
                    <a:lnTo>
                      <a:pt x="60" y="144"/>
                    </a:lnTo>
                    <a:lnTo>
                      <a:pt x="62" y="144"/>
                    </a:lnTo>
                    <a:lnTo>
                      <a:pt x="64" y="144"/>
                    </a:lnTo>
                    <a:lnTo>
                      <a:pt x="66" y="144"/>
                    </a:lnTo>
                    <a:lnTo>
                      <a:pt x="68" y="144"/>
                    </a:lnTo>
                    <a:lnTo>
                      <a:pt x="70" y="144"/>
                    </a:lnTo>
                    <a:lnTo>
                      <a:pt x="72" y="144"/>
                    </a:lnTo>
                    <a:lnTo>
                      <a:pt x="70" y="144"/>
                    </a:lnTo>
                    <a:lnTo>
                      <a:pt x="72" y="144"/>
                    </a:lnTo>
                    <a:lnTo>
                      <a:pt x="70" y="144"/>
                    </a:lnTo>
                    <a:lnTo>
                      <a:pt x="72" y="144"/>
                    </a:lnTo>
                    <a:lnTo>
                      <a:pt x="70" y="144"/>
                    </a:lnTo>
                    <a:lnTo>
                      <a:pt x="72" y="144"/>
                    </a:lnTo>
                    <a:lnTo>
                      <a:pt x="73" y="144"/>
                    </a:lnTo>
                    <a:lnTo>
                      <a:pt x="72" y="144"/>
                    </a:lnTo>
                    <a:lnTo>
                      <a:pt x="73" y="144"/>
                    </a:lnTo>
                    <a:lnTo>
                      <a:pt x="73" y="142"/>
                    </a:lnTo>
                    <a:lnTo>
                      <a:pt x="75" y="142"/>
                    </a:lnTo>
                    <a:lnTo>
                      <a:pt x="77" y="142"/>
                    </a:lnTo>
                    <a:lnTo>
                      <a:pt x="77" y="140"/>
                    </a:lnTo>
                    <a:lnTo>
                      <a:pt x="77" y="142"/>
                    </a:lnTo>
                    <a:lnTo>
                      <a:pt x="75" y="142"/>
                    </a:lnTo>
                    <a:lnTo>
                      <a:pt x="73" y="142"/>
                    </a:lnTo>
                    <a:lnTo>
                      <a:pt x="73" y="144"/>
                    </a:lnTo>
                    <a:lnTo>
                      <a:pt x="72" y="144"/>
                    </a:lnTo>
                    <a:lnTo>
                      <a:pt x="70" y="144"/>
                    </a:lnTo>
                    <a:lnTo>
                      <a:pt x="68" y="144"/>
                    </a:lnTo>
                    <a:lnTo>
                      <a:pt x="68" y="142"/>
                    </a:lnTo>
                    <a:lnTo>
                      <a:pt x="68" y="144"/>
                    </a:lnTo>
                    <a:lnTo>
                      <a:pt x="70" y="144"/>
                    </a:lnTo>
                    <a:lnTo>
                      <a:pt x="70" y="142"/>
                    </a:lnTo>
                    <a:lnTo>
                      <a:pt x="70" y="144"/>
                    </a:lnTo>
                    <a:lnTo>
                      <a:pt x="70" y="142"/>
                    </a:lnTo>
                    <a:lnTo>
                      <a:pt x="72" y="142"/>
                    </a:lnTo>
                    <a:lnTo>
                      <a:pt x="73" y="142"/>
                    </a:lnTo>
                    <a:lnTo>
                      <a:pt x="73" y="140"/>
                    </a:lnTo>
                    <a:lnTo>
                      <a:pt x="75" y="140"/>
                    </a:lnTo>
                    <a:lnTo>
                      <a:pt x="75" y="139"/>
                    </a:lnTo>
                    <a:lnTo>
                      <a:pt x="75" y="140"/>
                    </a:lnTo>
                    <a:lnTo>
                      <a:pt x="73" y="140"/>
                    </a:lnTo>
                    <a:lnTo>
                      <a:pt x="73" y="142"/>
                    </a:lnTo>
                    <a:lnTo>
                      <a:pt x="72" y="142"/>
                    </a:lnTo>
                    <a:lnTo>
                      <a:pt x="70" y="142"/>
                    </a:lnTo>
                    <a:lnTo>
                      <a:pt x="68" y="142"/>
                    </a:lnTo>
                    <a:lnTo>
                      <a:pt x="66" y="142"/>
                    </a:lnTo>
                    <a:lnTo>
                      <a:pt x="66" y="144"/>
                    </a:lnTo>
                    <a:lnTo>
                      <a:pt x="66" y="142"/>
                    </a:lnTo>
                    <a:lnTo>
                      <a:pt x="64" y="142"/>
                    </a:lnTo>
                    <a:lnTo>
                      <a:pt x="66" y="142"/>
                    </a:lnTo>
                    <a:lnTo>
                      <a:pt x="64" y="142"/>
                    </a:lnTo>
                    <a:lnTo>
                      <a:pt x="66" y="142"/>
                    </a:lnTo>
                    <a:lnTo>
                      <a:pt x="64" y="142"/>
                    </a:lnTo>
                    <a:lnTo>
                      <a:pt x="62" y="142"/>
                    </a:lnTo>
                    <a:lnTo>
                      <a:pt x="60" y="142"/>
                    </a:lnTo>
                    <a:lnTo>
                      <a:pt x="62" y="142"/>
                    </a:lnTo>
                    <a:lnTo>
                      <a:pt x="60" y="142"/>
                    </a:lnTo>
                    <a:lnTo>
                      <a:pt x="62" y="142"/>
                    </a:lnTo>
                    <a:lnTo>
                      <a:pt x="62" y="140"/>
                    </a:lnTo>
                    <a:lnTo>
                      <a:pt x="60" y="140"/>
                    </a:lnTo>
                    <a:lnTo>
                      <a:pt x="60" y="142"/>
                    </a:lnTo>
                    <a:lnTo>
                      <a:pt x="58" y="142"/>
                    </a:lnTo>
                    <a:lnTo>
                      <a:pt x="56" y="142"/>
                    </a:lnTo>
                    <a:lnTo>
                      <a:pt x="56" y="144"/>
                    </a:lnTo>
                    <a:lnTo>
                      <a:pt x="54" y="144"/>
                    </a:lnTo>
                    <a:lnTo>
                      <a:pt x="54" y="142"/>
                    </a:lnTo>
                    <a:lnTo>
                      <a:pt x="52" y="142"/>
                    </a:lnTo>
                    <a:lnTo>
                      <a:pt x="52" y="140"/>
                    </a:lnTo>
                    <a:lnTo>
                      <a:pt x="50" y="140"/>
                    </a:lnTo>
                    <a:lnTo>
                      <a:pt x="52" y="140"/>
                    </a:lnTo>
                    <a:lnTo>
                      <a:pt x="50" y="140"/>
                    </a:lnTo>
                    <a:lnTo>
                      <a:pt x="50" y="142"/>
                    </a:lnTo>
                    <a:lnTo>
                      <a:pt x="52" y="142"/>
                    </a:lnTo>
                    <a:lnTo>
                      <a:pt x="50" y="142"/>
                    </a:lnTo>
                    <a:lnTo>
                      <a:pt x="50" y="140"/>
                    </a:lnTo>
                    <a:lnTo>
                      <a:pt x="48" y="140"/>
                    </a:lnTo>
                    <a:lnTo>
                      <a:pt x="47" y="140"/>
                    </a:lnTo>
                    <a:lnTo>
                      <a:pt x="45" y="140"/>
                    </a:lnTo>
                    <a:lnTo>
                      <a:pt x="43" y="140"/>
                    </a:lnTo>
                    <a:lnTo>
                      <a:pt x="43" y="142"/>
                    </a:lnTo>
                    <a:lnTo>
                      <a:pt x="43" y="144"/>
                    </a:lnTo>
                    <a:lnTo>
                      <a:pt x="41" y="144"/>
                    </a:lnTo>
                    <a:lnTo>
                      <a:pt x="43" y="144"/>
                    </a:lnTo>
                    <a:lnTo>
                      <a:pt x="43" y="146"/>
                    </a:lnTo>
                    <a:lnTo>
                      <a:pt x="43" y="144"/>
                    </a:lnTo>
                    <a:lnTo>
                      <a:pt x="43" y="146"/>
                    </a:lnTo>
                    <a:lnTo>
                      <a:pt x="41" y="146"/>
                    </a:lnTo>
                    <a:lnTo>
                      <a:pt x="41" y="148"/>
                    </a:lnTo>
                    <a:lnTo>
                      <a:pt x="39" y="148"/>
                    </a:lnTo>
                    <a:lnTo>
                      <a:pt x="41" y="148"/>
                    </a:lnTo>
                    <a:lnTo>
                      <a:pt x="41" y="150"/>
                    </a:lnTo>
                    <a:lnTo>
                      <a:pt x="43" y="150"/>
                    </a:lnTo>
                    <a:lnTo>
                      <a:pt x="41" y="150"/>
                    </a:lnTo>
                    <a:lnTo>
                      <a:pt x="39" y="150"/>
                    </a:lnTo>
                    <a:lnTo>
                      <a:pt x="41" y="150"/>
                    </a:lnTo>
                    <a:lnTo>
                      <a:pt x="39" y="150"/>
                    </a:lnTo>
                    <a:lnTo>
                      <a:pt x="39" y="152"/>
                    </a:lnTo>
                    <a:lnTo>
                      <a:pt x="41" y="152"/>
                    </a:lnTo>
                    <a:lnTo>
                      <a:pt x="39" y="152"/>
                    </a:lnTo>
                    <a:lnTo>
                      <a:pt x="37" y="152"/>
                    </a:lnTo>
                    <a:lnTo>
                      <a:pt x="37" y="150"/>
                    </a:lnTo>
                    <a:lnTo>
                      <a:pt x="35" y="150"/>
                    </a:lnTo>
                    <a:lnTo>
                      <a:pt x="35" y="148"/>
                    </a:lnTo>
                    <a:lnTo>
                      <a:pt x="33" y="148"/>
                    </a:lnTo>
                    <a:lnTo>
                      <a:pt x="35" y="148"/>
                    </a:lnTo>
                    <a:lnTo>
                      <a:pt x="33" y="148"/>
                    </a:lnTo>
                    <a:lnTo>
                      <a:pt x="31" y="148"/>
                    </a:lnTo>
                    <a:lnTo>
                      <a:pt x="31" y="150"/>
                    </a:lnTo>
                    <a:lnTo>
                      <a:pt x="31" y="148"/>
                    </a:lnTo>
                    <a:lnTo>
                      <a:pt x="29" y="148"/>
                    </a:lnTo>
                    <a:lnTo>
                      <a:pt x="29" y="146"/>
                    </a:lnTo>
                    <a:lnTo>
                      <a:pt x="27" y="146"/>
                    </a:lnTo>
                    <a:lnTo>
                      <a:pt x="27" y="144"/>
                    </a:lnTo>
                    <a:lnTo>
                      <a:pt x="25" y="144"/>
                    </a:lnTo>
                    <a:lnTo>
                      <a:pt x="27" y="144"/>
                    </a:lnTo>
                    <a:lnTo>
                      <a:pt x="25" y="144"/>
                    </a:lnTo>
                    <a:lnTo>
                      <a:pt x="25" y="142"/>
                    </a:lnTo>
                    <a:lnTo>
                      <a:pt x="24" y="142"/>
                    </a:lnTo>
                    <a:lnTo>
                      <a:pt x="25" y="142"/>
                    </a:lnTo>
                    <a:lnTo>
                      <a:pt x="24" y="142"/>
                    </a:lnTo>
                    <a:lnTo>
                      <a:pt x="25" y="142"/>
                    </a:lnTo>
                    <a:lnTo>
                      <a:pt x="25" y="144"/>
                    </a:lnTo>
                    <a:lnTo>
                      <a:pt x="24" y="144"/>
                    </a:lnTo>
                    <a:lnTo>
                      <a:pt x="25" y="144"/>
                    </a:lnTo>
                    <a:lnTo>
                      <a:pt x="24" y="144"/>
                    </a:lnTo>
                    <a:lnTo>
                      <a:pt x="22" y="144"/>
                    </a:lnTo>
                    <a:lnTo>
                      <a:pt x="22" y="146"/>
                    </a:lnTo>
                    <a:lnTo>
                      <a:pt x="24" y="146"/>
                    </a:lnTo>
                    <a:lnTo>
                      <a:pt x="22" y="146"/>
                    </a:lnTo>
                    <a:lnTo>
                      <a:pt x="22" y="144"/>
                    </a:lnTo>
                    <a:lnTo>
                      <a:pt x="24" y="144"/>
                    </a:lnTo>
                    <a:lnTo>
                      <a:pt x="24" y="142"/>
                    </a:lnTo>
                    <a:lnTo>
                      <a:pt x="25" y="142"/>
                    </a:lnTo>
                    <a:lnTo>
                      <a:pt x="25" y="140"/>
                    </a:lnTo>
                    <a:lnTo>
                      <a:pt x="25" y="139"/>
                    </a:lnTo>
                    <a:lnTo>
                      <a:pt x="25" y="137"/>
                    </a:lnTo>
                    <a:lnTo>
                      <a:pt x="25" y="139"/>
                    </a:lnTo>
                    <a:lnTo>
                      <a:pt x="27" y="139"/>
                    </a:lnTo>
                    <a:lnTo>
                      <a:pt x="27" y="140"/>
                    </a:lnTo>
                    <a:lnTo>
                      <a:pt x="29" y="140"/>
                    </a:lnTo>
                    <a:lnTo>
                      <a:pt x="29" y="142"/>
                    </a:lnTo>
                    <a:lnTo>
                      <a:pt x="29" y="140"/>
                    </a:lnTo>
                    <a:lnTo>
                      <a:pt x="27" y="140"/>
                    </a:lnTo>
                    <a:lnTo>
                      <a:pt x="27" y="139"/>
                    </a:lnTo>
                    <a:lnTo>
                      <a:pt x="27" y="137"/>
                    </a:lnTo>
                    <a:lnTo>
                      <a:pt x="27" y="139"/>
                    </a:lnTo>
                    <a:lnTo>
                      <a:pt x="27" y="137"/>
                    </a:lnTo>
                    <a:lnTo>
                      <a:pt x="27" y="139"/>
                    </a:lnTo>
                    <a:lnTo>
                      <a:pt x="27" y="137"/>
                    </a:lnTo>
                    <a:lnTo>
                      <a:pt x="25" y="137"/>
                    </a:lnTo>
                    <a:lnTo>
                      <a:pt x="27" y="137"/>
                    </a:lnTo>
                    <a:lnTo>
                      <a:pt x="25" y="137"/>
                    </a:lnTo>
                    <a:lnTo>
                      <a:pt x="27" y="135"/>
                    </a:lnTo>
                    <a:lnTo>
                      <a:pt x="25" y="135"/>
                    </a:lnTo>
                    <a:lnTo>
                      <a:pt x="24" y="135"/>
                    </a:lnTo>
                    <a:lnTo>
                      <a:pt x="25" y="135"/>
                    </a:lnTo>
                    <a:lnTo>
                      <a:pt x="25" y="133"/>
                    </a:lnTo>
                    <a:lnTo>
                      <a:pt x="24" y="133"/>
                    </a:lnTo>
                    <a:lnTo>
                      <a:pt x="25" y="133"/>
                    </a:lnTo>
                    <a:lnTo>
                      <a:pt x="24" y="133"/>
                    </a:lnTo>
                    <a:lnTo>
                      <a:pt x="24" y="135"/>
                    </a:lnTo>
                    <a:lnTo>
                      <a:pt x="24" y="133"/>
                    </a:lnTo>
                    <a:lnTo>
                      <a:pt x="24" y="131"/>
                    </a:lnTo>
                    <a:lnTo>
                      <a:pt x="24" y="129"/>
                    </a:lnTo>
                    <a:lnTo>
                      <a:pt x="22" y="129"/>
                    </a:lnTo>
                    <a:lnTo>
                      <a:pt x="24" y="129"/>
                    </a:lnTo>
                    <a:lnTo>
                      <a:pt x="22" y="129"/>
                    </a:lnTo>
                    <a:lnTo>
                      <a:pt x="22" y="127"/>
                    </a:lnTo>
                    <a:lnTo>
                      <a:pt x="20" y="127"/>
                    </a:lnTo>
                    <a:lnTo>
                      <a:pt x="18" y="125"/>
                    </a:lnTo>
                    <a:lnTo>
                      <a:pt x="16" y="125"/>
                    </a:lnTo>
                    <a:lnTo>
                      <a:pt x="18" y="125"/>
                    </a:lnTo>
                    <a:lnTo>
                      <a:pt x="18" y="123"/>
                    </a:lnTo>
                    <a:lnTo>
                      <a:pt x="16" y="123"/>
                    </a:lnTo>
                    <a:lnTo>
                      <a:pt x="18" y="123"/>
                    </a:lnTo>
                    <a:lnTo>
                      <a:pt x="16" y="123"/>
                    </a:lnTo>
                    <a:lnTo>
                      <a:pt x="18" y="123"/>
                    </a:lnTo>
                    <a:lnTo>
                      <a:pt x="16" y="123"/>
                    </a:lnTo>
                    <a:lnTo>
                      <a:pt x="16" y="121"/>
                    </a:lnTo>
                    <a:lnTo>
                      <a:pt x="14" y="121"/>
                    </a:lnTo>
                    <a:lnTo>
                      <a:pt x="16" y="121"/>
                    </a:lnTo>
                    <a:lnTo>
                      <a:pt x="14" y="121"/>
                    </a:lnTo>
                    <a:lnTo>
                      <a:pt x="14" y="119"/>
                    </a:lnTo>
                    <a:lnTo>
                      <a:pt x="12" y="119"/>
                    </a:lnTo>
                    <a:lnTo>
                      <a:pt x="12" y="117"/>
                    </a:lnTo>
                    <a:lnTo>
                      <a:pt x="14" y="117"/>
                    </a:lnTo>
                    <a:lnTo>
                      <a:pt x="12" y="117"/>
                    </a:lnTo>
                    <a:lnTo>
                      <a:pt x="10" y="117"/>
                    </a:lnTo>
                    <a:lnTo>
                      <a:pt x="10" y="116"/>
                    </a:lnTo>
                    <a:lnTo>
                      <a:pt x="8" y="116"/>
                    </a:lnTo>
                    <a:lnTo>
                      <a:pt x="8" y="114"/>
                    </a:lnTo>
                    <a:lnTo>
                      <a:pt x="8" y="112"/>
                    </a:lnTo>
                    <a:lnTo>
                      <a:pt x="6" y="112"/>
                    </a:lnTo>
                    <a:lnTo>
                      <a:pt x="8" y="112"/>
                    </a:lnTo>
                    <a:lnTo>
                      <a:pt x="6" y="112"/>
                    </a:lnTo>
                    <a:lnTo>
                      <a:pt x="6" y="110"/>
                    </a:lnTo>
                    <a:lnTo>
                      <a:pt x="8" y="110"/>
                    </a:lnTo>
                    <a:lnTo>
                      <a:pt x="8" y="108"/>
                    </a:lnTo>
                    <a:lnTo>
                      <a:pt x="10" y="108"/>
                    </a:lnTo>
                    <a:lnTo>
                      <a:pt x="10" y="106"/>
                    </a:lnTo>
                    <a:lnTo>
                      <a:pt x="10" y="104"/>
                    </a:lnTo>
                    <a:lnTo>
                      <a:pt x="10" y="102"/>
                    </a:lnTo>
                    <a:lnTo>
                      <a:pt x="8" y="102"/>
                    </a:lnTo>
                    <a:lnTo>
                      <a:pt x="10" y="102"/>
                    </a:lnTo>
                    <a:lnTo>
                      <a:pt x="8" y="102"/>
                    </a:lnTo>
                    <a:lnTo>
                      <a:pt x="10" y="102"/>
                    </a:lnTo>
                    <a:lnTo>
                      <a:pt x="8" y="102"/>
                    </a:lnTo>
                    <a:lnTo>
                      <a:pt x="8" y="100"/>
                    </a:lnTo>
                    <a:lnTo>
                      <a:pt x="10" y="100"/>
                    </a:lnTo>
                    <a:lnTo>
                      <a:pt x="8" y="100"/>
                    </a:lnTo>
                    <a:lnTo>
                      <a:pt x="10" y="100"/>
                    </a:lnTo>
                    <a:lnTo>
                      <a:pt x="8" y="100"/>
                    </a:lnTo>
                    <a:lnTo>
                      <a:pt x="10" y="100"/>
                    </a:lnTo>
                    <a:lnTo>
                      <a:pt x="8" y="100"/>
                    </a:lnTo>
                    <a:lnTo>
                      <a:pt x="10" y="100"/>
                    </a:lnTo>
                    <a:lnTo>
                      <a:pt x="8" y="100"/>
                    </a:lnTo>
                    <a:lnTo>
                      <a:pt x="10" y="100"/>
                    </a:lnTo>
                    <a:lnTo>
                      <a:pt x="8" y="100"/>
                    </a:lnTo>
                    <a:lnTo>
                      <a:pt x="8" y="98"/>
                    </a:lnTo>
                    <a:lnTo>
                      <a:pt x="10" y="98"/>
                    </a:lnTo>
                    <a:lnTo>
                      <a:pt x="12" y="98"/>
                    </a:lnTo>
                    <a:lnTo>
                      <a:pt x="10" y="98"/>
                    </a:lnTo>
                    <a:lnTo>
                      <a:pt x="8" y="98"/>
                    </a:lnTo>
                    <a:lnTo>
                      <a:pt x="10" y="98"/>
                    </a:lnTo>
                    <a:lnTo>
                      <a:pt x="10" y="96"/>
                    </a:lnTo>
                    <a:lnTo>
                      <a:pt x="8" y="96"/>
                    </a:lnTo>
                    <a:lnTo>
                      <a:pt x="10" y="96"/>
                    </a:lnTo>
                    <a:lnTo>
                      <a:pt x="8" y="96"/>
                    </a:lnTo>
                    <a:lnTo>
                      <a:pt x="10" y="96"/>
                    </a:lnTo>
                    <a:lnTo>
                      <a:pt x="8" y="96"/>
                    </a:lnTo>
                    <a:lnTo>
                      <a:pt x="10" y="96"/>
                    </a:lnTo>
                    <a:lnTo>
                      <a:pt x="10" y="94"/>
                    </a:lnTo>
                    <a:lnTo>
                      <a:pt x="10" y="93"/>
                    </a:lnTo>
                    <a:lnTo>
                      <a:pt x="10" y="94"/>
                    </a:lnTo>
                    <a:lnTo>
                      <a:pt x="10" y="93"/>
                    </a:lnTo>
                    <a:lnTo>
                      <a:pt x="12" y="93"/>
                    </a:lnTo>
                    <a:lnTo>
                      <a:pt x="10" y="93"/>
                    </a:lnTo>
                    <a:lnTo>
                      <a:pt x="10" y="94"/>
                    </a:lnTo>
                    <a:lnTo>
                      <a:pt x="10" y="93"/>
                    </a:lnTo>
                    <a:lnTo>
                      <a:pt x="12" y="93"/>
                    </a:lnTo>
                    <a:lnTo>
                      <a:pt x="10" y="93"/>
                    </a:lnTo>
                    <a:lnTo>
                      <a:pt x="12" y="93"/>
                    </a:lnTo>
                    <a:lnTo>
                      <a:pt x="12" y="91"/>
                    </a:lnTo>
                    <a:lnTo>
                      <a:pt x="14" y="91"/>
                    </a:lnTo>
                    <a:lnTo>
                      <a:pt x="14" y="89"/>
                    </a:lnTo>
                    <a:lnTo>
                      <a:pt x="14" y="87"/>
                    </a:lnTo>
                    <a:lnTo>
                      <a:pt x="14" y="85"/>
                    </a:lnTo>
                    <a:lnTo>
                      <a:pt x="14" y="83"/>
                    </a:lnTo>
                    <a:lnTo>
                      <a:pt x="14" y="81"/>
                    </a:lnTo>
                    <a:lnTo>
                      <a:pt x="14" y="79"/>
                    </a:lnTo>
                    <a:lnTo>
                      <a:pt x="14" y="77"/>
                    </a:lnTo>
                    <a:lnTo>
                      <a:pt x="12" y="77"/>
                    </a:lnTo>
                    <a:lnTo>
                      <a:pt x="12" y="75"/>
                    </a:lnTo>
                    <a:lnTo>
                      <a:pt x="12" y="73"/>
                    </a:lnTo>
                    <a:lnTo>
                      <a:pt x="10" y="73"/>
                    </a:lnTo>
                    <a:lnTo>
                      <a:pt x="10" y="71"/>
                    </a:lnTo>
                    <a:lnTo>
                      <a:pt x="8" y="71"/>
                    </a:lnTo>
                    <a:lnTo>
                      <a:pt x="8" y="69"/>
                    </a:lnTo>
                    <a:lnTo>
                      <a:pt x="8" y="68"/>
                    </a:lnTo>
                    <a:lnTo>
                      <a:pt x="6" y="68"/>
                    </a:lnTo>
                    <a:lnTo>
                      <a:pt x="4" y="68"/>
                    </a:lnTo>
                    <a:lnTo>
                      <a:pt x="4" y="66"/>
                    </a:lnTo>
                    <a:lnTo>
                      <a:pt x="2" y="66"/>
                    </a:lnTo>
                    <a:lnTo>
                      <a:pt x="2" y="64"/>
                    </a:lnTo>
                    <a:lnTo>
                      <a:pt x="0" y="64"/>
                    </a:lnTo>
                    <a:lnTo>
                      <a:pt x="0" y="62"/>
                    </a:lnTo>
                    <a:lnTo>
                      <a:pt x="2" y="62"/>
                    </a:lnTo>
                    <a:lnTo>
                      <a:pt x="2" y="60"/>
                    </a:lnTo>
                    <a:lnTo>
                      <a:pt x="2" y="58"/>
                    </a:lnTo>
                    <a:lnTo>
                      <a:pt x="2" y="56"/>
                    </a:lnTo>
                    <a:lnTo>
                      <a:pt x="0" y="56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6" y="52"/>
                    </a:lnTo>
                    <a:lnTo>
                      <a:pt x="6" y="50"/>
                    </a:lnTo>
                    <a:lnTo>
                      <a:pt x="8" y="50"/>
                    </a:lnTo>
                    <a:lnTo>
                      <a:pt x="8" y="48"/>
                    </a:lnTo>
                    <a:lnTo>
                      <a:pt x="8" y="50"/>
                    </a:lnTo>
                    <a:lnTo>
                      <a:pt x="10" y="50"/>
                    </a:lnTo>
                    <a:lnTo>
                      <a:pt x="12" y="50"/>
                    </a:lnTo>
                    <a:lnTo>
                      <a:pt x="10" y="50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2" y="52"/>
                    </a:lnTo>
                    <a:lnTo>
                      <a:pt x="14" y="52"/>
                    </a:lnTo>
                    <a:lnTo>
                      <a:pt x="12" y="52"/>
                    </a:lnTo>
                    <a:lnTo>
                      <a:pt x="12" y="54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2" y="52"/>
                    </a:lnTo>
                    <a:lnTo>
                      <a:pt x="14" y="52"/>
                    </a:lnTo>
                    <a:lnTo>
                      <a:pt x="12" y="52"/>
                    </a:lnTo>
                    <a:lnTo>
                      <a:pt x="14" y="50"/>
                    </a:lnTo>
                    <a:lnTo>
                      <a:pt x="12" y="50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8" y="48"/>
                    </a:lnTo>
                    <a:lnTo>
                      <a:pt x="10" y="48"/>
                    </a:lnTo>
                    <a:lnTo>
                      <a:pt x="8" y="48"/>
                    </a:lnTo>
                    <a:lnTo>
                      <a:pt x="10" y="48"/>
                    </a:lnTo>
                    <a:lnTo>
                      <a:pt x="8" y="48"/>
                    </a:lnTo>
                    <a:lnTo>
                      <a:pt x="10" y="48"/>
                    </a:lnTo>
                    <a:lnTo>
                      <a:pt x="10" y="46"/>
                    </a:lnTo>
                    <a:lnTo>
                      <a:pt x="12" y="46"/>
                    </a:lnTo>
                    <a:lnTo>
                      <a:pt x="12" y="45"/>
                    </a:lnTo>
                    <a:lnTo>
                      <a:pt x="12" y="46"/>
                    </a:lnTo>
                    <a:lnTo>
                      <a:pt x="12" y="45"/>
                    </a:lnTo>
                    <a:lnTo>
                      <a:pt x="12" y="46"/>
                    </a:lnTo>
                    <a:lnTo>
                      <a:pt x="10" y="46"/>
                    </a:lnTo>
                    <a:lnTo>
                      <a:pt x="12" y="46"/>
                    </a:lnTo>
                    <a:lnTo>
                      <a:pt x="12" y="48"/>
                    </a:lnTo>
                    <a:lnTo>
                      <a:pt x="12" y="46"/>
                    </a:lnTo>
                    <a:lnTo>
                      <a:pt x="12" y="45"/>
                    </a:lnTo>
                    <a:lnTo>
                      <a:pt x="14" y="45"/>
                    </a:lnTo>
                    <a:lnTo>
                      <a:pt x="16" y="45"/>
                    </a:lnTo>
                    <a:lnTo>
                      <a:pt x="16" y="43"/>
                    </a:lnTo>
                    <a:lnTo>
                      <a:pt x="18" y="43"/>
                    </a:lnTo>
                    <a:lnTo>
                      <a:pt x="16" y="43"/>
                    </a:lnTo>
                    <a:lnTo>
                      <a:pt x="18" y="43"/>
                    </a:lnTo>
                    <a:lnTo>
                      <a:pt x="20" y="43"/>
                    </a:lnTo>
                    <a:lnTo>
                      <a:pt x="20" y="41"/>
                    </a:lnTo>
                    <a:lnTo>
                      <a:pt x="18" y="41"/>
                    </a:lnTo>
                    <a:lnTo>
                      <a:pt x="16" y="41"/>
                    </a:lnTo>
                    <a:lnTo>
                      <a:pt x="16" y="43"/>
                    </a:lnTo>
                    <a:lnTo>
                      <a:pt x="18" y="43"/>
                    </a:lnTo>
                    <a:lnTo>
                      <a:pt x="16" y="43"/>
                    </a:lnTo>
                    <a:lnTo>
                      <a:pt x="14" y="43"/>
                    </a:lnTo>
                    <a:lnTo>
                      <a:pt x="14" y="45"/>
                    </a:lnTo>
                    <a:lnTo>
                      <a:pt x="12" y="45"/>
                    </a:lnTo>
                    <a:lnTo>
                      <a:pt x="14" y="45"/>
                    </a:lnTo>
                    <a:lnTo>
                      <a:pt x="14" y="43"/>
                    </a:lnTo>
                    <a:lnTo>
                      <a:pt x="16" y="43"/>
                    </a:lnTo>
                    <a:lnTo>
                      <a:pt x="16" y="41"/>
                    </a:lnTo>
                    <a:lnTo>
                      <a:pt x="18" y="41"/>
                    </a:lnTo>
                    <a:lnTo>
                      <a:pt x="18" y="39"/>
                    </a:lnTo>
                    <a:lnTo>
                      <a:pt x="20" y="39"/>
                    </a:lnTo>
                    <a:lnTo>
                      <a:pt x="20" y="37"/>
                    </a:lnTo>
                    <a:lnTo>
                      <a:pt x="20" y="35"/>
                    </a:lnTo>
                    <a:lnTo>
                      <a:pt x="22" y="35"/>
                    </a:lnTo>
                    <a:lnTo>
                      <a:pt x="20" y="35"/>
                    </a:lnTo>
                    <a:lnTo>
                      <a:pt x="20" y="33"/>
                    </a:lnTo>
                    <a:lnTo>
                      <a:pt x="20" y="31"/>
                    </a:lnTo>
                    <a:lnTo>
                      <a:pt x="22" y="31"/>
                    </a:lnTo>
                    <a:lnTo>
                      <a:pt x="22" y="29"/>
                    </a:lnTo>
                    <a:lnTo>
                      <a:pt x="24" y="29"/>
                    </a:lnTo>
                    <a:lnTo>
                      <a:pt x="24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5" y="23"/>
                    </a:lnTo>
                    <a:lnTo>
                      <a:pt x="27" y="23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20"/>
                    </a:lnTo>
                    <a:lnTo>
                      <a:pt x="29" y="18"/>
                    </a:lnTo>
                    <a:lnTo>
                      <a:pt x="29" y="16"/>
                    </a:lnTo>
                    <a:lnTo>
                      <a:pt x="29" y="18"/>
                    </a:lnTo>
                    <a:lnTo>
                      <a:pt x="29" y="16"/>
                    </a:lnTo>
                    <a:lnTo>
                      <a:pt x="29" y="18"/>
                    </a:lnTo>
                    <a:lnTo>
                      <a:pt x="29" y="16"/>
                    </a:lnTo>
                    <a:lnTo>
                      <a:pt x="31" y="16"/>
                    </a:lnTo>
                    <a:lnTo>
                      <a:pt x="31" y="18"/>
                    </a:lnTo>
                    <a:lnTo>
                      <a:pt x="33" y="18"/>
                    </a:lnTo>
                    <a:lnTo>
                      <a:pt x="33" y="20"/>
                    </a:lnTo>
                    <a:lnTo>
                      <a:pt x="33" y="18"/>
                    </a:lnTo>
                    <a:lnTo>
                      <a:pt x="31" y="18"/>
                    </a:lnTo>
                    <a:lnTo>
                      <a:pt x="31" y="16"/>
                    </a:lnTo>
                    <a:lnTo>
                      <a:pt x="29" y="16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9" y="10"/>
                    </a:lnTo>
                    <a:lnTo>
                      <a:pt x="27" y="10"/>
                    </a:lnTo>
                    <a:lnTo>
                      <a:pt x="27" y="8"/>
                    </a:lnTo>
                    <a:lnTo>
                      <a:pt x="27" y="10"/>
                    </a:lnTo>
                    <a:lnTo>
                      <a:pt x="27" y="8"/>
                    </a:lnTo>
                    <a:lnTo>
                      <a:pt x="25" y="8"/>
                    </a:lnTo>
                    <a:lnTo>
                      <a:pt x="27" y="8"/>
                    </a:lnTo>
                    <a:lnTo>
                      <a:pt x="27" y="6"/>
                    </a:lnTo>
                    <a:lnTo>
                      <a:pt x="29" y="4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29" y="2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5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68" y="0"/>
                    </a:lnTo>
                    <a:lnTo>
                      <a:pt x="70" y="0"/>
                    </a:lnTo>
                    <a:lnTo>
                      <a:pt x="72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5" y="0"/>
                    </a:lnTo>
                    <a:lnTo>
                      <a:pt x="87" y="0"/>
                    </a:lnTo>
                    <a:lnTo>
                      <a:pt x="89" y="0"/>
                    </a:lnTo>
                    <a:lnTo>
                      <a:pt x="91" y="0"/>
                    </a:lnTo>
                    <a:lnTo>
                      <a:pt x="93" y="0"/>
                    </a:lnTo>
                    <a:lnTo>
                      <a:pt x="95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" name="Freeform 4805"/>
              <p:cNvSpPr>
                <a:spLocks/>
              </p:cNvSpPr>
              <p:nvPr/>
            </p:nvSpPr>
            <p:spPr bwMode="auto">
              <a:xfrm>
                <a:off x="4929188" y="3189288"/>
                <a:ext cx="512763" cy="231775"/>
              </a:xfrm>
              <a:custGeom>
                <a:avLst/>
                <a:gdLst>
                  <a:gd name="T0" fmla="*/ 152 w 323"/>
                  <a:gd name="T1" fmla="*/ 0 h 146"/>
                  <a:gd name="T2" fmla="*/ 165 w 323"/>
                  <a:gd name="T3" fmla="*/ 0 h 146"/>
                  <a:gd name="T4" fmla="*/ 179 w 323"/>
                  <a:gd name="T5" fmla="*/ 0 h 146"/>
                  <a:gd name="T6" fmla="*/ 192 w 323"/>
                  <a:gd name="T7" fmla="*/ 0 h 146"/>
                  <a:gd name="T8" fmla="*/ 209 w 323"/>
                  <a:gd name="T9" fmla="*/ 0 h 146"/>
                  <a:gd name="T10" fmla="*/ 225 w 323"/>
                  <a:gd name="T11" fmla="*/ 0 h 146"/>
                  <a:gd name="T12" fmla="*/ 238 w 323"/>
                  <a:gd name="T13" fmla="*/ 0 h 146"/>
                  <a:gd name="T14" fmla="*/ 251 w 323"/>
                  <a:gd name="T15" fmla="*/ 0 h 146"/>
                  <a:gd name="T16" fmla="*/ 267 w 323"/>
                  <a:gd name="T17" fmla="*/ 0 h 146"/>
                  <a:gd name="T18" fmla="*/ 280 w 323"/>
                  <a:gd name="T19" fmla="*/ 0 h 146"/>
                  <a:gd name="T20" fmla="*/ 296 w 323"/>
                  <a:gd name="T21" fmla="*/ 0 h 146"/>
                  <a:gd name="T22" fmla="*/ 309 w 323"/>
                  <a:gd name="T23" fmla="*/ 0 h 146"/>
                  <a:gd name="T24" fmla="*/ 323 w 323"/>
                  <a:gd name="T25" fmla="*/ 0 h 146"/>
                  <a:gd name="T26" fmla="*/ 319 w 323"/>
                  <a:gd name="T27" fmla="*/ 9 h 146"/>
                  <a:gd name="T28" fmla="*/ 315 w 323"/>
                  <a:gd name="T29" fmla="*/ 19 h 146"/>
                  <a:gd name="T30" fmla="*/ 311 w 323"/>
                  <a:gd name="T31" fmla="*/ 29 h 146"/>
                  <a:gd name="T32" fmla="*/ 307 w 323"/>
                  <a:gd name="T33" fmla="*/ 40 h 146"/>
                  <a:gd name="T34" fmla="*/ 303 w 323"/>
                  <a:gd name="T35" fmla="*/ 50 h 146"/>
                  <a:gd name="T36" fmla="*/ 299 w 323"/>
                  <a:gd name="T37" fmla="*/ 61 h 146"/>
                  <a:gd name="T38" fmla="*/ 296 w 323"/>
                  <a:gd name="T39" fmla="*/ 71 h 146"/>
                  <a:gd name="T40" fmla="*/ 292 w 323"/>
                  <a:gd name="T41" fmla="*/ 84 h 146"/>
                  <a:gd name="T42" fmla="*/ 286 w 323"/>
                  <a:gd name="T43" fmla="*/ 94 h 146"/>
                  <a:gd name="T44" fmla="*/ 282 w 323"/>
                  <a:gd name="T45" fmla="*/ 103 h 146"/>
                  <a:gd name="T46" fmla="*/ 280 w 323"/>
                  <a:gd name="T47" fmla="*/ 115 h 146"/>
                  <a:gd name="T48" fmla="*/ 275 w 323"/>
                  <a:gd name="T49" fmla="*/ 125 h 146"/>
                  <a:gd name="T50" fmla="*/ 271 w 323"/>
                  <a:gd name="T51" fmla="*/ 140 h 146"/>
                  <a:gd name="T52" fmla="*/ 263 w 323"/>
                  <a:gd name="T53" fmla="*/ 146 h 146"/>
                  <a:gd name="T54" fmla="*/ 250 w 323"/>
                  <a:gd name="T55" fmla="*/ 146 h 146"/>
                  <a:gd name="T56" fmla="*/ 236 w 323"/>
                  <a:gd name="T57" fmla="*/ 146 h 146"/>
                  <a:gd name="T58" fmla="*/ 223 w 323"/>
                  <a:gd name="T59" fmla="*/ 146 h 146"/>
                  <a:gd name="T60" fmla="*/ 209 w 323"/>
                  <a:gd name="T61" fmla="*/ 146 h 146"/>
                  <a:gd name="T62" fmla="*/ 196 w 323"/>
                  <a:gd name="T63" fmla="*/ 146 h 146"/>
                  <a:gd name="T64" fmla="*/ 182 w 323"/>
                  <a:gd name="T65" fmla="*/ 146 h 146"/>
                  <a:gd name="T66" fmla="*/ 169 w 323"/>
                  <a:gd name="T67" fmla="*/ 146 h 146"/>
                  <a:gd name="T68" fmla="*/ 152 w 323"/>
                  <a:gd name="T69" fmla="*/ 146 h 146"/>
                  <a:gd name="T70" fmla="*/ 136 w 323"/>
                  <a:gd name="T71" fmla="*/ 146 h 146"/>
                  <a:gd name="T72" fmla="*/ 123 w 323"/>
                  <a:gd name="T73" fmla="*/ 146 h 146"/>
                  <a:gd name="T74" fmla="*/ 109 w 323"/>
                  <a:gd name="T75" fmla="*/ 146 h 146"/>
                  <a:gd name="T76" fmla="*/ 96 w 323"/>
                  <a:gd name="T77" fmla="*/ 146 h 146"/>
                  <a:gd name="T78" fmla="*/ 82 w 323"/>
                  <a:gd name="T79" fmla="*/ 146 h 146"/>
                  <a:gd name="T80" fmla="*/ 36 w 323"/>
                  <a:gd name="T81" fmla="*/ 146 h 146"/>
                  <a:gd name="T82" fmla="*/ 23 w 323"/>
                  <a:gd name="T83" fmla="*/ 146 h 146"/>
                  <a:gd name="T84" fmla="*/ 8 w 323"/>
                  <a:gd name="T85" fmla="*/ 146 h 146"/>
                  <a:gd name="T86" fmla="*/ 2 w 323"/>
                  <a:gd name="T87" fmla="*/ 140 h 146"/>
                  <a:gd name="T88" fmla="*/ 6 w 323"/>
                  <a:gd name="T89" fmla="*/ 128 h 146"/>
                  <a:gd name="T90" fmla="*/ 10 w 323"/>
                  <a:gd name="T91" fmla="*/ 117 h 146"/>
                  <a:gd name="T92" fmla="*/ 13 w 323"/>
                  <a:gd name="T93" fmla="*/ 105 h 146"/>
                  <a:gd name="T94" fmla="*/ 17 w 323"/>
                  <a:gd name="T95" fmla="*/ 94 h 146"/>
                  <a:gd name="T96" fmla="*/ 23 w 323"/>
                  <a:gd name="T97" fmla="*/ 82 h 146"/>
                  <a:gd name="T98" fmla="*/ 27 w 323"/>
                  <a:gd name="T99" fmla="*/ 71 h 146"/>
                  <a:gd name="T100" fmla="*/ 31 w 323"/>
                  <a:gd name="T101" fmla="*/ 59 h 146"/>
                  <a:gd name="T102" fmla="*/ 36 w 323"/>
                  <a:gd name="T103" fmla="*/ 48 h 146"/>
                  <a:gd name="T104" fmla="*/ 40 w 323"/>
                  <a:gd name="T105" fmla="*/ 34 h 146"/>
                  <a:gd name="T106" fmla="*/ 46 w 323"/>
                  <a:gd name="T107" fmla="*/ 21 h 146"/>
                  <a:gd name="T108" fmla="*/ 50 w 323"/>
                  <a:gd name="T109" fmla="*/ 11 h 146"/>
                  <a:gd name="T110" fmla="*/ 54 w 323"/>
                  <a:gd name="T111" fmla="*/ 0 h 146"/>
                  <a:gd name="T112" fmla="*/ 71 w 323"/>
                  <a:gd name="T113" fmla="*/ 0 h 146"/>
                  <a:gd name="T114" fmla="*/ 86 w 323"/>
                  <a:gd name="T115" fmla="*/ 0 h 146"/>
                  <a:gd name="T116" fmla="*/ 100 w 323"/>
                  <a:gd name="T117" fmla="*/ 0 h 146"/>
                  <a:gd name="T118" fmla="*/ 115 w 323"/>
                  <a:gd name="T119" fmla="*/ 0 h 146"/>
                  <a:gd name="T120" fmla="*/ 129 w 323"/>
                  <a:gd name="T121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23" h="146">
                    <a:moveTo>
                      <a:pt x="138" y="0"/>
                    </a:moveTo>
                    <a:lnTo>
                      <a:pt x="142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5" y="0"/>
                    </a:lnTo>
                    <a:lnTo>
                      <a:pt x="157" y="0"/>
                    </a:lnTo>
                    <a:lnTo>
                      <a:pt x="159" y="0"/>
                    </a:lnTo>
                    <a:lnTo>
                      <a:pt x="161" y="0"/>
                    </a:lnTo>
                    <a:lnTo>
                      <a:pt x="163" y="0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5" y="0"/>
                    </a:lnTo>
                    <a:lnTo>
                      <a:pt x="177" y="0"/>
                    </a:lnTo>
                    <a:lnTo>
                      <a:pt x="179" y="0"/>
                    </a:lnTo>
                    <a:lnTo>
                      <a:pt x="180" y="0"/>
                    </a:lnTo>
                    <a:lnTo>
                      <a:pt x="182" y="0"/>
                    </a:lnTo>
                    <a:lnTo>
                      <a:pt x="184" y="0"/>
                    </a:lnTo>
                    <a:lnTo>
                      <a:pt x="186" y="0"/>
                    </a:lnTo>
                    <a:lnTo>
                      <a:pt x="188" y="0"/>
                    </a:lnTo>
                    <a:lnTo>
                      <a:pt x="190" y="0"/>
                    </a:lnTo>
                    <a:lnTo>
                      <a:pt x="192" y="0"/>
                    </a:lnTo>
                    <a:lnTo>
                      <a:pt x="194" y="0"/>
                    </a:lnTo>
                    <a:lnTo>
                      <a:pt x="196" y="0"/>
                    </a:lnTo>
                    <a:lnTo>
                      <a:pt x="198" y="0"/>
                    </a:lnTo>
                    <a:lnTo>
                      <a:pt x="200" y="0"/>
                    </a:lnTo>
                    <a:lnTo>
                      <a:pt x="202" y="0"/>
                    </a:lnTo>
                    <a:lnTo>
                      <a:pt x="203" y="0"/>
                    </a:lnTo>
                    <a:lnTo>
                      <a:pt x="209" y="0"/>
                    </a:lnTo>
                    <a:lnTo>
                      <a:pt x="211" y="0"/>
                    </a:lnTo>
                    <a:lnTo>
                      <a:pt x="215" y="0"/>
                    </a:lnTo>
                    <a:lnTo>
                      <a:pt x="217" y="0"/>
                    </a:lnTo>
                    <a:lnTo>
                      <a:pt x="219" y="0"/>
                    </a:lnTo>
                    <a:lnTo>
                      <a:pt x="221" y="0"/>
                    </a:lnTo>
                    <a:lnTo>
                      <a:pt x="223" y="0"/>
                    </a:lnTo>
                    <a:lnTo>
                      <a:pt x="225" y="0"/>
                    </a:lnTo>
                    <a:lnTo>
                      <a:pt x="227" y="0"/>
                    </a:lnTo>
                    <a:lnTo>
                      <a:pt x="228" y="0"/>
                    </a:lnTo>
                    <a:lnTo>
                      <a:pt x="230" y="0"/>
                    </a:lnTo>
                    <a:lnTo>
                      <a:pt x="232" y="0"/>
                    </a:lnTo>
                    <a:lnTo>
                      <a:pt x="234" y="0"/>
                    </a:lnTo>
                    <a:lnTo>
                      <a:pt x="236" y="0"/>
                    </a:lnTo>
                    <a:lnTo>
                      <a:pt x="238" y="0"/>
                    </a:lnTo>
                    <a:lnTo>
                      <a:pt x="240" y="0"/>
                    </a:lnTo>
                    <a:lnTo>
                      <a:pt x="242" y="0"/>
                    </a:lnTo>
                    <a:lnTo>
                      <a:pt x="244" y="0"/>
                    </a:lnTo>
                    <a:lnTo>
                      <a:pt x="246" y="0"/>
                    </a:lnTo>
                    <a:lnTo>
                      <a:pt x="248" y="0"/>
                    </a:lnTo>
                    <a:lnTo>
                      <a:pt x="250" y="0"/>
                    </a:lnTo>
                    <a:lnTo>
                      <a:pt x="251" y="0"/>
                    </a:lnTo>
                    <a:lnTo>
                      <a:pt x="255" y="0"/>
                    </a:lnTo>
                    <a:lnTo>
                      <a:pt x="257" y="0"/>
                    </a:lnTo>
                    <a:lnTo>
                      <a:pt x="259" y="0"/>
                    </a:lnTo>
                    <a:lnTo>
                      <a:pt x="261" y="0"/>
                    </a:lnTo>
                    <a:lnTo>
                      <a:pt x="263" y="0"/>
                    </a:lnTo>
                    <a:lnTo>
                      <a:pt x="265" y="0"/>
                    </a:lnTo>
                    <a:lnTo>
                      <a:pt x="267" y="0"/>
                    </a:lnTo>
                    <a:lnTo>
                      <a:pt x="269" y="0"/>
                    </a:lnTo>
                    <a:lnTo>
                      <a:pt x="271" y="0"/>
                    </a:lnTo>
                    <a:lnTo>
                      <a:pt x="273" y="0"/>
                    </a:lnTo>
                    <a:lnTo>
                      <a:pt x="275" y="0"/>
                    </a:lnTo>
                    <a:lnTo>
                      <a:pt x="276" y="0"/>
                    </a:lnTo>
                    <a:lnTo>
                      <a:pt x="278" y="0"/>
                    </a:lnTo>
                    <a:lnTo>
                      <a:pt x="280" y="0"/>
                    </a:lnTo>
                    <a:lnTo>
                      <a:pt x="282" y="0"/>
                    </a:lnTo>
                    <a:lnTo>
                      <a:pt x="284" y="0"/>
                    </a:lnTo>
                    <a:lnTo>
                      <a:pt x="286" y="0"/>
                    </a:lnTo>
                    <a:lnTo>
                      <a:pt x="288" y="0"/>
                    </a:lnTo>
                    <a:lnTo>
                      <a:pt x="290" y="0"/>
                    </a:lnTo>
                    <a:lnTo>
                      <a:pt x="292" y="0"/>
                    </a:lnTo>
                    <a:lnTo>
                      <a:pt x="296" y="0"/>
                    </a:lnTo>
                    <a:lnTo>
                      <a:pt x="298" y="0"/>
                    </a:lnTo>
                    <a:lnTo>
                      <a:pt x="299" y="0"/>
                    </a:lnTo>
                    <a:lnTo>
                      <a:pt x="301" y="0"/>
                    </a:lnTo>
                    <a:lnTo>
                      <a:pt x="303" y="0"/>
                    </a:lnTo>
                    <a:lnTo>
                      <a:pt x="305" y="0"/>
                    </a:lnTo>
                    <a:lnTo>
                      <a:pt x="307" y="0"/>
                    </a:lnTo>
                    <a:lnTo>
                      <a:pt x="309" y="0"/>
                    </a:lnTo>
                    <a:lnTo>
                      <a:pt x="311" y="0"/>
                    </a:lnTo>
                    <a:lnTo>
                      <a:pt x="313" y="0"/>
                    </a:lnTo>
                    <a:lnTo>
                      <a:pt x="315" y="0"/>
                    </a:lnTo>
                    <a:lnTo>
                      <a:pt x="317" y="0"/>
                    </a:lnTo>
                    <a:lnTo>
                      <a:pt x="319" y="0"/>
                    </a:lnTo>
                    <a:lnTo>
                      <a:pt x="321" y="0"/>
                    </a:lnTo>
                    <a:lnTo>
                      <a:pt x="323" y="0"/>
                    </a:lnTo>
                    <a:lnTo>
                      <a:pt x="323" y="2"/>
                    </a:lnTo>
                    <a:lnTo>
                      <a:pt x="321" y="2"/>
                    </a:lnTo>
                    <a:lnTo>
                      <a:pt x="321" y="4"/>
                    </a:lnTo>
                    <a:lnTo>
                      <a:pt x="321" y="6"/>
                    </a:lnTo>
                    <a:lnTo>
                      <a:pt x="321" y="8"/>
                    </a:lnTo>
                    <a:lnTo>
                      <a:pt x="319" y="8"/>
                    </a:lnTo>
                    <a:lnTo>
                      <a:pt x="319" y="9"/>
                    </a:lnTo>
                    <a:lnTo>
                      <a:pt x="319" y="11"/>
                    </a:lnTo>
                    <a:lnTo>
                      <a:pt x="317" y="11"/>
                    </a:lnTo>
                    <a:lnTo>
                      <a:pt x="317" y="13"/>
                    </a:lnTo>
                    <a:lnTo>
                      <a:pt x="317" y="15"/>
                    </a:lnTo>
                    <a:lnTo>
                      <a:pt x="317" y="17"/>
                    </a:lnTo>
                    <a:lnTo>
                      <a:pt x="315" y="17"/>
                    </a:lnTo>
                    <a:lnTo>
                      <a:pt x="315" y="19"/>
                    </a:lnTo>
                    <a:lnTo>
                      <a:pt x="315" y="21"/>
                    </a:lnTo>
                    <a:lnTo>
                      <a:pt x="315" y="23"/>
                    </a:lnTo>
                    <a:lnTo>
                      <a:pt x="313" y="23"/>
                    </a:lnTo>
                    <a:lnTo>
                      <a:pt x="313" y="25"/>
                    </a:lnTo>
                    <a:lnTo>
                      <a:pt x="313" y="27"/>
                    </a:lnTo>
                    <a:lnTo>
                      <a:pt x="311" y="27"/>
                    </a:lnTo>
                    <a:lnTo>
                      <a:pt x="311" y="29"/>
                    </a:lnTo>
                    <a:lnTo>
                      <a:pt x="311" y="31"/>
                    </a:lnTo>
                    <a:lnTo>
                      <a:pt x="311" y="32"/>
                    </a:lnTo>
                    <a:lnTo>
                      <a:pt x="309" y="32"/>
                    </a:lnTo>
                    <a:lnTo>
                      <a:pt x="309" y="34"/>
                    </a:lnTo>
                    <a:lnTo>
                      <a:pt x="309" y="36"/>
                    </a:lnTo>
                    <a:lnTo>
                      <a:pt x="307" y="38"/>
                    </a:lnTo>
                    <a:lnTo>
                      <a:pt x="307" y="40"/>
                    </a:lnTo>
                    <a:lnTo>
                      <a:pt x="307" y="42"/>
                    </a:lnTo>
                    <a:lnTo>
                      <a:pt x="305" y="42"/>
                    </a:lnTo>
                    <a:lnTo>
                      <a:pt x="305" y="44"/>
                    </a:lnTo>
                    <a:lnTo>
                      <a:pt x="305" y="46"/>
                    </a:lnTo>
                    <a:lnTo>
                      <a:pt x="305" y="48"/>
                    </a:lnTo>
                    <a:lnTo>
                      <a:pt x="303" y="48"/>
                    </a:lnTo>
                    <a:lnTo>
                      <a:pt x="303" y="50"/>
                    </a:lnTo>
                    <a:lnTo>
                      <a:pt x="303" y="52"/>
                    </a:lnTo>
                    <a:lnTo>
                      <a:pt x="301" y="54"/>
                    </a:lnTo>
                    <a:lnTo>
                      <a:pt x="301" y="56"/>
                    </a:lnTo>
                    <a:lnTo>
                      <a:pt x="301" y="57"/>
                    </a:lnTo>
                    <a:lnTo>
                      <a:pt x="299" y="57"/>
                    </a:lnTo>
                    <a:lnTo>
                      <a:pt x="299" y="59"/>
                    </a:lnTo>
                    <a:lnTo>
                      <a:pt x="299" y="61"/>
                    </a:lnTo>
                    <a:lnTo>
                      <a:pt x="299" y="63"/>
                    </a:lnTo>
                    <a:lnTo>
                      <a:pt x="298" y="63"/>
                    </a:lnTo>
                    <a:lnTo>
                      <a:pt x="298" y="65"/>
                    </a:lnTo>
                    <a:lnTo>
                      <a:pt x="298" y="67"/>
                    </a:lnTo>
                    <a:lnTo>
                      <a:pt x="298" y="69"/>
                    </a:lnTo>
                    <a:lnTo>
                      <a:pt x="296" y="69"/>
                    </a:lnTo>
                    <a:lnTo>
                      <a:pt x="296" y="71"/>
                    </a:lnTo>
                    <a:lnTo>
                      <a:pt x="296" y="73"/>
                    </a:lnTo>
                    <a:lnTo>
                      <a:pt x="294" y="75"/>
                    </a:lnTo>
                    <a:lnTo>
                      <a:pt x="294" y="77"/>
                    </a:lnTo>
                    <a:lnTo>
                      <a:pt x="292" y="79"/>
                    </a:lnTo>
                    <a:lnTo>
                      <a:pt x="292" y="80"/>
                    </a:lnTo>
                    <a:lnTo>
                      <a:pt x="292" y="82"/>
                    </a:lnTo>
                    <a:lnTo>
                      <a:pt x="292" y="84"/>
                    </a:lnTo>
                    <a:lnTo>
                      <a:pt x="290" y="84"/>
                    </a:lnTo>
                    <a:lnTo>
                      <a:pt x="290" y="86"/>
                    </a:lnTo>
                    <a:lnTo>
                      <a:pt x="290" y="88"/>
                    </a:lnTo>
                    <a:lnTo>
                      <a:pt x="288" y="90"/>
                    </a:lnTo>
                    <a:lnTo>
                      <a:pt x="288" y="92"/>
                    </a:lnTo>
                    <a:lnTo>
                      <a:pt x="288" y="94"/>
                    </a:lnTo>
                    <a:lnTo>
                      <a:pt x="286" y="94"/>
                    </a:lnTo>
                    <a:lnTo>
                      <a:pt x="286" y="96"/>
                    </a:lnTo>
                    <a:lnTo>
                      <a:pt x="286" y="98"/>
                    </a:lnTo>
                    <a:lnTo>
                      <a:pt x="286" y="100"/>
                    </a:lnTo>
                    <a:lnTo>
                      <a:pt x="284" y="100"/>
                    </a:lnTo>
                    <a:lnTo>
                      <a:pt x="284" y="102"/>
                    </a:lnTo>
                    <a:lnTo>
                      <a:pt x="284" y="103"/>
                    </a:lnTo>
                    <a:lnTo>
                      <a:pt x="282" y="103"/>
                    </a:lnTo>
                    <a:lnTo>
                      <a:pt x="282" y="105"/>
                    </a:lnTo>
                    <a:lnTo>
                      <a:pt x="282" y="107"/>
                    </a:lnTo>
                    <a:lnTo>
                      <a:pt x="282" y="109"/>
                    </a:lnTo>
                    <a:lnTo>
                      <a:pt x="280" y="109"/>
                    </a:lnTo>
                    <a:lnTo>
                      <a:pt x="280" y="111"/>
                    </a:lnTo>
                    <a:lnTo>
                      <a:pt x="280" y="113"/>
                    </a:lnTo>
                    <a:lnTo>
                      <a:pt x="280" y="115"/>
                    </a:lnTo>
                    <a:lnTo>
                      <a:pt x="278" y="115"/>
                    </a:lnTo>
                    <a:lnTo>
                      <a:pt x="278" y="117"/>
                    </a:lnTo>
                    <a:lnTo>
                      <a:pt x="278" y="119"/>
                    </a:lnTo>
                    <a:lnTo>
                      <a:pt x="276" y="121"/>
                    </a:lnTo>
                    <a:lnTo>
                      <a:pt x="276" y="123"/>
                    </a:lnTo>
                    <a:lnTo>
                      <a:pt x="276" y="125"/>
                    </a:lnTo>
                    <a:lnTo>
                      <a:pt x="275" y="125"/>
                    </a:lnTo>
                    <a:lnTo>
                      <a:pt x="275" y="127"/>
                    </a:lnTo>
                    <a:lnTo>
                      <a:pt x="275" y="128"/>
                    </a:lnTo>
                    <a:lnTo>
                      <a:pt x="273" y="130"/>
                    </a:lnTo>
                    <a:lnTo>
                      <a:pt x="273" y="132"/>
                    </a:lnTo>
                    <a:lnTo>
                      <a:pt x="273" y="134"/>
                    </a:lnTo>
                    <a:lnTo>
                      <a:pt x="271" y="136"/>
                    </a:lnTo>
                    <a:lnTo>
                      <a:pt x="271" y="140"/>
                    </a:lnTo>
                    <a:lnTo>
                      <a:pt x="269" y="140"/>
                    </a:lnTo>
                    <a:lnTo>
                      <a:pt x="269" y="142"/>
                    </a:lnTo>
                    <a:lnTo>
                      <a:pt x="269" y="144"/>
                    </a:lnTo>
                    <a:lnTo>
                      <a:pt x="269" y="146"/>
                    </a:lnTo>
                    <a:lnTo>
                      <a:pt x="267" y="146"/>
                    </a:lnTo>
                    <a:lnTo>
                      <a:pt x="265" y="146"/>
                    </a:lnTo>
                    <a:lnTo>
                      <a:pt x="263" y="146"/>
                    </a:lnTo>
                    <a:lnTo>
                      <a:pt x="261" y="146"/>
                    </a:lnTo>
                    <a:lnTo>
                      <a:pt x="259" y="146"/>
                    </a:lnTo>
                    <a:lnTo>
                      <a:pt x="257" y="146"/>
                    </a:lnTo>
                    <a:lnTo>
                      <a:pt x="255" y="146"/>
                    </a:lnTo>
                    <a:lnTo>
                      <a:pt x="253" y="146"/>
                    </a:lnTo>
                    <a:lnTo>
                      <a:pt x="251" y="146"/>
                    </a:lnTo>
                    <a:lnTo>
                      <a:pt x="250" y="146"/>
                    </a:lnTo>
                    <a:lnTo>
                      <a:pt x="248" y="146"/>
                    </a:lnTo>
                    <a:lnTo>
                      <a:pt x="246" y="146"/>
                    </a:lnTo>
                    <a:lnTo>
                      <a:pt x="244" y="146"/>
                    </a:lnTo>
                    <a:lnTo>
                      <a:pt x="242" y="146"/>
                    </a:lnTo>
                    <a:lnTo>
                      <a:pt x="240" y="146"/>
                    </a:lnTo>
                    <a:lnTo>
                      <a:pt x="238" y="146"/>
                    </a:lnTo>
                    <a:lnTo>
                      <a:pt x="236" y="146"/>
                    </a:lnTo>
                    <a:lnTo>
                      <a:pt x="234" y="146"/>
                    </a:lnTo>
                    <a:lnTo>
                      <a:pt x="232" y="146"/>
                    </a:lnTo>
                    <a:lnTo>
                      <a:pt x="230" y="146"/>
                    </a:lnTo>
                    <a:lnTo>
                      <a:pt x="228" y="146"/>
                    </a:lnTo>
                    <a:lnTo>
                      <a:pt x="227" y="146"/>
                    </a:lnTo>
                    <a:lnTo>
                      <a:pt x="225" y="146"/>
                    </a:lnTo>
                    <a:lnTo>
                      <a:pt x="223" y="146"/>
                    </a:lnTo>
                    <a:lnTo>
                      <a:pt x="221" y="146"/>
                    </a:lnTo>
                    <a:lnTo>
                      <a:pt x="219" y="146"/>
                    </a:lnTo>
                    <a:lnTo>
                      <a:pt x="217" y="146"/>
                    </a:lnTo>
                    <a:lnTo>
                      <a:pt x="215" y="146"/>
                    </a:lnTo>
                    <a:lnTo>
                      <a:pt x="213" y="146"/>
                    </a:lnTo>
                    <a:lnTo>
                      <a:pt x="211" y="146"/>
                    </a:lnTo>
                    <a:lnTo>
                      <a:pt x="209" y="146"/>
                    </a:lnTo>
                    <a:lnTo>
                      <a:pt x="207" y="146"/>
                    </a:lnTo>
                    <a:lnTo>
                      <a:pt x="205" y="146"/>
                    </a:lnTo>
                    <a:lnTo>
                      <a:pt x="203" y="146"/>
                    </a:lnTo>
                    <a:lnTo>
                      <a:pt x="202" y="146"/>
                    </a:lnTo>
                    <a:lnTo>
                      <a:pt x="200" y="146"/>
                    </a:lnTo>
                    <a:lnTo>
                      <a:pt x="198" y="146"/>
                    </a:lnTo>
                    <a:lnTo>
                      <a:pt x="196" y="146"/>
                    </a:lnTo>
                    <a:lnTo>
                      <a:pt x="194" y="146"/>
                    </a:lnTo>
                    <a:lnTo>
                      <a:pt x="192" y="146"/>
                    </a:lnTo>
                    <a:lnTo>
                      <a:pt x="190" y="146"/>
                    </a:lnTo>
                    <a:lnTo>
                      <a:pt x="188" y="146"/>
                    </a:lnTo>
                    <a:lnTo>
                      <a:pt x="186" y="146"/>
                    </a:lnTo>
                    <a:lnTo>
                      <a:pt x="184" y="146"/>
                    </a:lnTo>
                    <a:lnTo>
                      <a:pt x="182" y="146"/>
                    </a:lnTo>
                    <a:lnTo>
                      <a:pt x="180" y="146"/>
                    </a:lnTo>
                    <a:lnTo>
                      <a:pt x="179" y="146"/>
                    </a:lnTo>
                    <a:lnTo>
                      <a:pt x="177" y="146"/>
                    </a:lnTo>
                    <a:lnTo>
                      <a:pt x="175" y="146"/>
                    </a:lnTo>
                    <a:lnTo>
                      <a:pt x="173" y="146"/>
                    </a:lnTo>
                    <a:lnTo>
                      <a:pt x="171" y="146"/>
                    </a:lnTo>
                    <a:lnTo>
                      <a:pt x="169" y="146"/>
                    </a:lnTo>
                    <a:lnTo>
                      <a:pt x="167" y="146"/>
                    </a:lnTo>
                    <a:lnTo>
                      <a:pt x="165" y="146"/>
                    </a:lnTo>
                    <a:lnTo>
                      <a:pt x="163" y="146"/>
                    </a:lnTo>
                    <a:lnTo>
                      <a:pt x="161" y="146"/>
                    </a:lnTo>
                    <a:lnTo>
                      <a:pt x="159" y="146"/>
                    </a:lnTo>
                    <a:lnTo>
                      <a:pt x="154" y="146"/>
                    </a:lnTo>
                    <a:lnTo>
                      <a:pt x="152" y="146"/>
                    </a:lnTo>
                    <a:lnTo>
                      <a:pt x="150" y="146"/>
                    </a:lnTo>
                    <a:lnTo>
                      <a:pt x="148" y="146"/>
                    </a:lnTo>
                    <a:lnTo>
                      <a:pt x="146" y="146"/>
                    </a:lnTo>
                    <a:lnTo>
                      <a:pt x="142" y="146"/>
                    </a:lnTo>
                    <a:lnTo>
                      <a:pt x="140" y="146"/>
                    </a:lnTo>
                    <a:lnTo>
                      <a:pt x="138" y="146"/>
                    </a:lnTo>
                    <a:lnTo>
                      <a:pt x="136" y="146"/>
                    </a:lnTo>
                    <a:lnTo>
                      <a:pt x="134" y="146"/>
                    </a:lnTo>
                    <a:lnTo>
                      <a:pt x="132" y="146"/>
                    </a:lnTo>
                    <a:lnTo>
                      <a:pt x="131" y="146"/>
                    </a:lnTo>
                    <a:lnTo>
                      <a:pt x="129" y="146"/>
                    </a:lnTo>
                    <a:lnTo>
                      <a:pt x="127" y="146"/>
                    </a:lnTo>
                    <a:lnTo>
                      <a:pt x="125" y="146"/>
                    </a:lnTo>
                    <a:lnTo>
                      <a:pt x="123" y="146"/>
                    </a:lnTo>
                    <a:lnTo>
                      <a:pt x="121" y="146"/>
                    </a:lnTo>
                    <a:lnTo>
                      <a:pt x="119" y="146"/>
                    </a:lnTo>
                    <a:lnTo>
                      <a:pt x="117" y="146"/>
                    </a:lnTo>
                    <a:lnTo>
                      <a:pt x="115" y="146"/>
                    </a:lnTo>
                    <a:lnTo>
                      <a:pt x="113" y="146"/>
                    </a:lnTo>
                    <a:lnTo>
                      <a:pt x="111" y="146"/>
                    </a:lnTo>
                    <a:lnTo>
                      <a:pt x="109" y="146"/>
                    </a:lnTo>
                    <a:lnTo>
                      <a:pt x="107" y="146"/>
                    </a:lnTo>
                    <a:lnTo>
                      <a:pt x="106" y="146"/>
                    </a:lnTo>
                    <a:lnTo>
                      <a:pt x="104" y="146"/>
                    </a:lnTo>
                    <a:lnTo>
                      <a:pt x="102" y="146"/>
                    </a:lnTo>
                    <a:lnTo>
                      <a:pt x="100" y="146"/>
                    </a:lnTo>
                    <a:lnTo>
                      <a:pt x="98" y="146"/>
                    </a:lnTo>
                    <a:lnTo>
                      <a:pt x="96" y="146"/>
                    </a:lnTo>
                    <a:lnTo>
                      <a:pt x="94" y="146"/>
                    </a:lnTo>
                    <a:lnTo>
                      <a:pt x="92" y="146"/>
                    </a:lnTo>
                    <a:lnTo>
                      <a:pt x="90" y="146"/>
                    </a:lnTo>
                    <a:lnTo>
                      <a:pt x="88" y="146"/>
                    </a:lnTo>
                    <a:lnTo>
                      <a:pt x="86" y="146"/>
                    </a:lnTo>
                    <a:lnTo>
                      <a:pt x="84" y="146"/>
                    </a:lnTo>
                    <a:lnTo>
                      <a:pt x="82" y="146"/>
                    </a:lnTo>
                    <a:lnTo>
                      <a:pt x="77" y="146"/>
                    </a:lnTo>
                    <a:lnTo>
                      <a:pt x="63" y="146"/>
                    </a:lnTo>
                    <a:lnTo>
                      <a:pt x="61" y="146"/>
                    </a:lnTo>
                    <a:lnTo>
                      <a:pt x="59" y="146"/>
                    </a:lnTo>
                    <a:lnTo>
                      <a:pt x="40" y="146"/>
                    </a:lnTo>
                    <a:lnTo>
                      <a:pt x="38" y="146"/>
                    </a:lnTo>
                    <a:lnTo>
                      <a:pt x="36" y="146"/>
                    </a:lnTo>
                    <a:lnTo>
                      <a:pt x="34" y="146"/>
                    </a:lnTo>
                    <a:lnTo>
                      <a:pt x="33" y="146"/>
                    </a:lnTo>
                    <a:lnTo>
                      <a:pt x="31" y="146"/>
                    </a:lnTo>
                    <a:lnTo>
                      <a:pt x="29" y="146"/>
                    </a:lnTo>
                    <a:lnTo>
                      <a:pt x="27" y="146"/>
                    </a:lnTo>
                    <a:lnTo>
                      <a:pt x="25" y="146"/>
                    </a:lnTo>
                    <a:lnTo>
                      <a:pt x="23" y="146"/>
                    </a:lnTo>
                    <a:lnTo>
                      <a:pt x="21" y="146"/>
                    </a:lnTo>
                    <a:lnTo>
                      <a:pt x="17" y="146"/>
                    </a:lnTo>
                    <a:lnTo>
                      <a:pt x="15" y="146"/>
                    </a:lnTo>
                    <a:lnTo>
                      <a:pt x="13" y="146"/>
                    </a:lnTo>
                    <a:lnTo>
                      <a:pt x="11" y="146"/>
                    </a:lnTo>
                    <a:lnTo>
                      <a:pt x="10" y="146"/>
                    </a:lnTo>
                    <a:lnTo>
                      <a:pt x="8" y="146"/>
                    </a:lnTo>
                    <a:lnTo>
                      <a:pt x="6" y="146"/>
                    </a:lnTo>
                    <a:lnTo>
                      <a:pt x="4" y="146"/>
                    </a:lnTo>
                    <a:lnTo>
                      <a:pt x="0" y="146"/>
                    </a:lnTo>
                    <a:lnTo>
                      <a:pt x="0" y="144"/>
                    </a:lnTo>
                    <a:lnTo>
                      <a:pt x="0" y="142"/>
                    </a:lnTo>
                    <a:lnTo>
                      <a:pt x="0" y="140"/>
                    </a:lnTo>
                    <a:lnTo>
                      <a:pt x="2" y="140"/>
                    </a:lnTo>
                    <a:lnTo>
                      <a:pt x="2" y="138"/>
                    </a:lnTo>
                    <a:lnTo>
                      <a:pt x="2" y="136"/>
                    </a:lnTo>
                    <a:lnTo>
                      <a:pt x="4" y="134"/>
                    </a:lnTo>
                    <a:lnTo>
                      <a:pt x="4" y="132"/>
                    </a:lnTo>
                    <a:lnTo>
                      <a:pt x="4" y="130"/>
                    </a:lnTo>
                    <a:lnTo>
                      <a:pt x="6" y="130"/>
                    </a:lnTo>
                    <a:lnTo>
                      <a:pt x="6" y="128"/>
                    </a:lnTo>
                    <a:lnTo>
                      <a:pt x="6" y="127"/>
                    </a:lnTo>
                    <a:lnTo>
                      <a:pt x="8" y="125"/>
                    </a:lnTo>
                    <a:lnTo>
                      <a:pt x="8" y="123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0" y="119"/>
                    </a:lnTo>
                    <a:lnTo>
                      <a:pt x="10" y="117"/>
                    </a:lnTo>
                    <a:lnTo>
                      <a:pt x="10" y="115"/>
                    </a:lnTo>
                    <a:lnTo>
                      <a:pt x="11" y="115"/>
                    </a:lnTo>
                    <a:lnTo>
                      <a:pt x="11" y="113"/>
                    </a:lnTo>
                    <a:lnTo>
                      <a:pt x="11" y="111"/>
                    </a:lnTo>
                    <a:lnTo>
                      <a:pt x="13" y="109"/>
                    </a:lnTo>
                    <a:lnTo>
                      <a:pt x="13" y="107"/>
                    </a:lnTo>
                    <a:lnTo>
                      <a:pt x="13" y="105"/>
                    </a:lnTo>
                    <a:lnTo>
                      <a:pt x="15" y="105"/>
                    </a:lnTo>
                    <a:lnTo>
                      <a:pt x="15" y="103"/>
                    </a:lnTo>
                    <a:lnTo>
                      <a:pt x="15" y="102"/>
                    </a:lnTo>
                    <a:lnTo>
                      <a:pt x="15" y="100"/>
                    </a:lnTo>
                    <a:lnTo>
                      <a:pt x="17" y="98"/>
                    </a:lnTo>
                    <a:lnTo>
                      <a:pt x="17" y="96"/>
                    </a:lnTo>
                    <a:lnTo>
                      <a:pt x="17" y="94"/>
                    </a:lnTo>
                    <a:lnTo>
                      <a:pt x="19" y="92"/>
                    </a:lnTo>
                    <a:lnTo>
                      <a:pt x="19" y="90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1" y="86"/>
                    </a:lnTo>
                    <a:lnTo>
                      <a:pt x="21" y="84"/>
                    </a:lnTo>
                    <a:lnTo>
                      <a:pt x="23" y="82"/>
                    </a:lnTo>
                    <a:lnTo>
                      <a:pt x="23" y="80"/>
                    </a:lnTo>
                    <a:lnTo>
                      <a:pt x="23" y="79"/>
                    </a:lnTo>
                    <a:lnTo>
                      <a:pt x="25" y="79"/>
                    </a:lnTo>
                    <a:lnTo>
                      <a:pt x="25" y="77"/>
                    </a:lnTo>
                    <a:lnTo>
                      <a:pt x="25" y="75"/>
                    </a:lnTo>
                    <a:lnTo>
                      <a:pt x="27" y="73"/>
                    </a:lnTo>
                    <a:lnTo>
                      <a:pt x="27" y="71"/>
                    </a:lnTo>
                    <a:lnTo>
                      <a:pt x="27" y="69"/>
                    </a:lnTo>
                    <a:lnTo>
                      <a:pt x="29" y="69"/>
                    </a:lnTo>
                    <a:lnTo>
                      <a:pt x="29" y="67"/>
                    </a:lnTo>
                    <a:lnTo>
                      <a:pt x="29" y="65"/>
                    </a:lnTo>
                    <a:lnTo>
                      <a:pt x="31" y="63"/>
                    </a:lnTo>
                    <a:lnTo>
                      <a:pt x="31" y="61"/>
                    </a:lnTo>
                    <a:lnTo>
                      <a:pt x="31" y="59"/>
                    </a:lnTo>
                    <a:lnTo>
                      <a:pt x="33" y="59"/>
                    </a:lnTo>
                    <a:lnTo>
                      <a:pt x="33" y="57"/>
                    </a:lnTo>
                    <a:lnTo>
                      <a:pt x="33" y="56"/>
                    </a:lnTo>
                    <a:lnTo>
                      <a:pt x="33" y="54"/>
                    </a:lnTo>
                    <a:lnTo>
                      <a:pt x="34" y="52"/>
                    </a:lnTo>
                    <a:lnTo>
                      <a:pt x="34" y="50"/>
                    </a:lnTo>
                    <a:lnTo>
                      <a:pt x="36" y="48"/>
                    </a:lnTo>
                    <a:lnTo>
                      <a:pt x="36" y="46"/>
                    </a:lnTo>
                    <a:lnTo>
                      <a:pt x="36" y="44"/>
                    </a:lnTo>
                    <a:lnTo>
                      <a:pt x="38" y="42"/>
                    </a:lnTo>
                    <a:lnTo>
                      <a:pt x="38" y="40"/>
                    </a:lnTo>
                    <a:lnTo>
                      <a:pt x="40" y="38"/>
                    </a:lnTo>
                    <a:lnTo>
                      <a:pt x="40" y="36"/>
                    </a:lnTo>
                    <a:lnTo>
                      <a:pt x="40" y="34"/>
                    </a:lnTo>
                    <a:lnTo>
                      <a:pt x="42" y="32"/>
                    </a:lnTo>
                    <a:lnTo>
                      <a:pt x="42" y="31"/>
                    </a:lnTo>
                    <a:lnTo>
                      <a:pt x="42" y="29"/>
                    </a:lnTo>
                    <a:lnTo>
                      <a:pt x="44" y="29"/>
                    </a:lnTo>
                    <a:lnTo>
                      <a:pt x="44" y="27"/>
                    </a:lnTo>
                    <a:lnTo>
                      <a:pt x="46" y="23"/>
                    </a:lnTo>
                    <a:lnTo>
                      <a:pt x="46" y="21"/>
                    </a:lnTo>
                    <a:lnTo>
                      <a:pt x="46" y="19"/>
                    </a:lnTo>
                    <a:lnTo>
                      <a:pt x="48" y="19"/>
                    </a:lnTo>
                    <a:lnTo>
                      <a:pt x="48" y="17"/>
                    </a:lnTo>
                    <a:lnTo>
                      <a:pt x="48" y="15"/>
                    </a:lnTo>
                    <a:lnTo>
                      <a:pt x="48" y="13"/>
                    </a:lnTo>
                    <a:lnTo>
                      <a:pt x="50" y="13"/>
                    </a:lnTo>
                    <a:lnTo>
                      <a:pt x="50" y="11"/>
                    </a:lnTo>
                    <a:lnTo>
                      <a:pt x="50" y="9"/>
                    </a:lnTo>
                    <a:lnTo>
                      <a:pt x="52" y="8"/>
                    </a:lnTo>
                    <a:lnTo>
                      <a:pt x="52" y="6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54" y="2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59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31" y="0"/>
                    </a:lnTo>
                    <a:lnTo>
                      <a:pt x="132" y="0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" name="Freeform 4809"/>
              <p:cNvSpPr>
                <a:spLocks noEditPoints="1"/>
              </p:cNvSpPr>
              <p:nvPr/>
            </p:nvSpPr>
            <p:spPr bwMode="auto">
              <a:xfrm>
                <a:off x="6088063" y="3765551"/>
                <a:ext cx="388938" cy="374650"/>
              </a:xfrm>
              <a:custGeom>
                <a:avLst/>
                <a:gdLst>
                  <a:gd name="T0" fmla="*/ 149 w 245"/>
                  <a:gd name="T1" fmla="*/ 232 h 236"/>
                  <a:gd name="T2" fmla="*/ 147 w 245"/>
                  <a:gd name="T3" fmla="*/ 232 h 236"/>
                  <a:gd name="T4" fmla="*/ 153 w 245"/>
                  <a:gd name="T5" fmla="*/ 230 h 236"/>
                  <a:gd name="T6" fmla="*/ 159 w 245"/>
                  <a:gd name="T7" fmla="*/ 228 h 236"/>
                  <a:gd name="T8" fmla="*/ 184 w 245"/>
                  <a:gd name="T9" fmla="*/ 226 h 236"/>
                  <a:gd name="T10" fmla="*/ 217 w 245"/>
                  <a:gd name="T11" fmla="*/ 203 h 236"/>
                  <a:gd name="T12" fmla="*/ 165 w 245"/>
                  <a:gd name="T13" fmla="*/ 182 h 236"/>
                  <a:gd name="T14" fmla="*/ 159 w 245"/>
                  <a:gd name="T15" fmla="*/ 165 h 236"/>
                  <a:gd name="T16" fmla="*/ 161 w 245"/>
                  <a:gd name="T17" fmla="*/ 161 h 236"/>
                  <a:gd name="T18" fmla="*/ 157 w 245"/>
                  <a:gd name="T19" fmla="*/ 159 h 236"/>
                  <a:gd name="T20" fmla="*/ 155 w 245"/>
                  <a:gd name="T21" fmla="*/ 151 h 236"/>
                  <a:gd name="T22" fmla="*/ 242 w 245"/>
                  <a:gd name="T23" fmla="*/ 140 h 236"/>
                  <a:gd name="T24" fmla="*/ 242 w 245"/>
                  <a:gd name="T25" fmla="*/ 136 h 236"/>
                  <a:gd name="T26" fmla="*/ 149 w 245"/>
                  <a:gd name="T27" fmla="*/ 124 h 236"/>
                  <a:gd name="T28" fmla="*/ 149 w 245"/>
                  <a:gd name="T29" fmla="*/ 121 h 236"/>
                  <a:gd name="T30" fmla="*/ 240 w 245"/>
                  <a:gd name="T31" fmla="*/ 115 h 236"/>
                  <a:gd name="T32" fmla="*/ 151 w 245"/>
                  <a:gd name="T33" fmla="*/ 111 h 236"/>
                  <a:gd name="T34" fmla="*/ 167 w 245"/>
                  <a:gd name="T35" fmla="*/ 86 h 236"/>
                  <a:gd name="T36" fmla="*/ 167 w 245"/>
                  <a:gd name="T37" fmla="*/ 82 h 236"/>
                  <a:gd name="T38" fmla="*/ 165 w 245"/>
                  <a:gd name="T39" fmla="*/ 78 h 236"/>
                  <a:gd name="T40" fmla="*/ 169 w 245"/>
                  <a:gd name="T41" fmla="*/ 78 h 236"/>
                  <a:gd name="T42" fmla="*/ 240 w 245"/>
                  <a:gd name="T43" fmla="*/ 75 h 236"/>
                  <a:gd name="T44" fmla="*/ 159 w 245"/>
                  <a:gd name="T45" fmla="*/ 67 h 236"/>
                  <a:gd name="T46" fmla="*/ 155 w 245"/>
                  <a:gd name="T47" fmla="*/ 57 h 236"/>
                  <a:gd name="T48" fmla="*/ 238 w 245"/>
                  <a:gd name="T49" fmla="*/ 69 h 236"/>
                  <a:gd name="T50" fmla="*/ 236 w 245"/>
                  <a:gd name="T51" fmla="*/ 46 h 236"/>
                  <a:gd name="T52" fmla="*/ 71 w 245"/>
                  <a:gd name="T53" fmla="*/ 32 h 236"/>
                  <a:gd name="T54" fmla="*/ 40 w 245"/>
                  <a:gd name="T55" fmla="*/ 23 h 236"/>
                  <a:gd name="T56" fmla="*/ 25 w 245"/>
                  <a:gd name="T57" fmla="*/ 17 h 236"/>
                  <a:gd name="T58" fmla="*/ 194 w 245"/>
                  <a:gd name="T59" fmla="*/ 213 h 236"/>
                  <a:gd name="T60" fmla="*/ 184 w 245"/>
                  <a:gd name="T61" fmla="*/ 203 h 236"/>
                  <a:gd name="T62" fmla="*/ 182 w 245"/>
                  <a:gd name="T63" fmla="*/ 194 h 236"/>
                  <a:gd name="T64" fmla="*/ 165 w 245"/>
                  <a:gd name="T65" fmla="*/ 184 h 236"/>
                  <a:gd name="T66" fmla="*/ 165 w 245"/>
                  <a:gd name="T67" fmla="*/ 149 h 236"/>
                  <a:gd name="T68" fmla="*/ 153 w 245"/>
                  <a:gd name="T69" fmla="*/ 148 h 236"/>
                  <a:gd name="T70" fmla="*/ 151 w 245"/>
                  <a:gd name="T71" fmla="*/ 126 h 236"/>
                  <a:gd name="T72" fmla="*/ 165 w 245"/>
                  <a:gd name="T73" fmla="*/ 117 h 236"/>
                  <a:gd name="T74" fmla="*/ 157 w 245"/>
                  <a:gd name="T75" fmla="*/ 115 h 236"/>
                  <a:gd name="T76" fmla="*/ 155 w 245"/>
                  <a:gd name="T77" fmla="*/ 103 h 236"/>
                  <a:gd name="T78" fmla="*/ 169 w 245"/>
                  <a:gd name="T79" fmla="*/ 80 h 236"/>
                  <a:gd name="T80" fmla="*/ 167 w 245"/>
                  <a:gd name="T81" fmla="*/ 69 h 236"/>
                  <a:gd name="T82" fmla="*/ 153 w 245"/>
                  <a:gd name="T83" fmla="*/ 55 h 236"/>
                  <a:gd name="T84" fmla="*/ 142 w 245"/>
                  <a:gd name="T85" fmla="*/ 38 h 236"/>
                  <a:gd name="T86" fmla="*/ 130 w 245"/>
                  <a:gd name="T87" fmla="*/ 32 h 236"/>
                  <a:gd name="T88" fmla="*/ 119 w 245"/>
                  <a:gd name="T89" fmla="*/ 38 h 236"/>
                  <a:gd name="T90" fmla="*/ 80 w 245"/>
                  <a:gd name="T91" fmla="*/ 44 h 236"/>
                  <a:gd name="T92" fmla="*/ 78 w 245"/>
                  <a:gd name="T93" fmla="*/ 32 h 236"/>
                  <a:gd name="T94" fmla="*/ 75 w 245"/>
                  <a:gd name="T95" fmla="*/ 27 h 236"/>
                  <a:gd name="T96" fmla="*/ 44 w 245"/>
                  <a:gd name="T97" fmla="*/ 21 h 236"/>
                  <a:gd name="T98" fmla="*/ 40 w 245"/>
                  <a:gd name="T99" fmla="*/ 21 h 236"/>
                  <a:gd name="T100" fmla="*/ 21 w 245"/>
                  <a:gd name="T101" fmla="*/ 15 h 236"/>
                  <a:gd name="T102" fmla="*/ 11 w 245"/>
                  <a:gd name="T103" fmla="*/ 15 h 236"/>
                  <a:gd name="T104" fmla="*/ 109 w 245"/>
                  <a:gd name="T105" fmla="*/ 4 h 236"/>
                  <a:gd name="T106" fmla="*/ 213 w 245"/>
                  <a:gd name="T107" fmla="*/ 23 h 236"/>
                  <a:gd name="T108" fmla="*/ 236 w 245"/>
                  <a:gd name="T109" fmla="*/ 36 h 236"/>
                  <a:gd name="T110" fmla="*/ 238 w 245"/>
                  <a:gd name="T111" fmla="*/ 67 h 236"/>
                  <a:gd name="T112" fmla="*/ 244 w 245"/>
                  <a:gd name="T113" fmla="*/ 94 h 236"/>
                  <a:gd name="T114" fmla="*/ 240 w 245"/>
                  <a:gd name="T115" fmla="*/ 92 h 236"/>
                  <a:gd name="T116" fmla="*/ 236 w 245"/>
                  <a:gd name="T117" fmla="*/ 109 h 236"/>
                  <a:gd name="T118" fmla="*/ 236 w 245"/>
                  <a:gd name="T119" fmla="*/ 165 h 236"/>
                  <a:gd name="T120" fmla="*/ 217 w 245"/>
                  <a:gd name="T121" fmla="*/ 196 h 236"/>
                  <a:gd name="T122" fmla="*/ 203 w 245"/>
                  <a:gd name="T123" fmla="*/ 211 h 236"/>
                  <a:gd name="T124" fmla="*/ 205 w 245"/>
                  <a:gd name="T125" fmla="*/ 153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5" h="236">
                    <a:moveTo>
                      <a:pt x="140" y="236"/>
                    </a:moveTo>
                    <a:lnTo>
                      <a:pt x="140" y="234"/>
                    </a:lnTo>
                    <a:lnTo>
                      <a:pt x="140" y="236"/>
                    </a:lnTo>
                    <a:close/>
                    <a:moveTo>
                      <a:pt x="140" y="234"/>
                    </a:moveTo>
                    <a:lnTo>
                      <a:pt x="140" y="236"/>
                    </a:lnTo>
                    <a:lnTo>
                      <a:pt x="140" y="234"/>
                    </a:lnTo>
                    <a:close/>
                    <a:moveTo>
                      <a:pt x="142" y="236"/>
                    </a:moveTo>
                    <a:lnTo>
                      <a:pt x="142" y="234"/>
                    </a:lnTo>
                    <a:lnTo>
                      <a:pt x="142" y="236"/>
                    </a:lnTo>
                    <a:close/>
                    <a:moveTo>
                      <a:pt x="128" y="234"/>
                    </a:moveTo>
                    <a:lnTo>
                      <a:pt x="128" y="236"/>
                    </a:lnTo>
                    <a:lnTo>
                      <a:pt x="128" y="234"/>
                    </a:lnTo>
                    <a:close/>
                    <a:moveTo>
                      <a:pt x="128" y="234"/>
                    </a:moveTo>
                    <a:lnTo>
                      <a:pt x="130" y="234"/>
                    </a:lnTo>
                    <a:lnTo>
                      <a:pt x="128" y="234"/>
                    </a:lnTo>
                    <a:close/>
                    <a:moveTo>
                      <a:pt x="144" y="234"/>
                    </a:moveTo>
                    <a:lnTo>
                      <a:pt x="144" y="236"/>
                    </a:lnTo>
                    <a:lnTo>
                      <a:pt x="142" y="236"/>
                    </a:lnTo>
                    <a:lnTo>
                      <a:pt x="142" y="234"/>
                    </a:lnTo>
                    <a:lnTo>
                      <a:pt x="144" y="234"/>
                    </a:lnTo>
                    <a:lnTo>
                      <a:pt x="144" y="236"/>
                    </a:lnTo>
                    <a:lnTo>
                      <a:pt x="144" y="234"/>
                    </a:lnTo>
                    <a:lnTo>
                      <a:pt x="144" y="236"/>
                    </a:lnTo>
                    <a:lnTo>
                      <a:pt x="144" y="234"/>
                    </a:lnTo>
                    <a:lnTo>
                      <a:pt x="144" y="236"/>
                    </a:lnTo>
                    <a:lnTo>
                      <a:pt x="144" y="234"/>
                    </a:lnTo>
                    <a:lnTo>
                      <a:pt x="144" y="236"/>
                    </a:lnTo>
                    <a:lnTo>
                      <a:pt x="144" y="234"/>
                    </a:lnTo>
                    <a:lnTo>
                      <a:pt x="144" y="236"/>
                    </a:lnTo>
                    <a:lnTo>
                      <a:pt x="144" y="234"/>
                    </a:lnTo>
                    <a:lnTo>
                      <a:pt x="144" y="236"/>
                    </a:lnTo>
                    <a:lnTo>
                      <a:pt x="144" y="234"/>
                    </a:lnTo>
                    <a:close/>
                    <a:moveTo>
                      <a:pt x="146" y="234"/>
                    </a:moveTo>
                    <a:lnTo>
                      <a:pt x="146" y="236"/>
                    </a:lnTo>
                    <a:lnTo>
                      <a:pt x="146" y="234"/>
                    </a:lnTo>
                    <a:lnTo>
                      <a:pt x="146" y="236"/>
                    </a:lnTo>
                    <a:lnTo>
                      <a:pt x="146" y="234"/>
                    </a:lnTo>
                    <a:lnTo>
                      <a:pt x="146" y="236"/>
                    </a:lnTo>
                    <a:lnTo>
                      <a:pt x="146" y="234"/>
                    </a:lnTo>
                    <a:lnTo>
                      <a:pt x="146" y="236"/>
                    </a:lnTo>
                    <a:lnTo>
                      <a:pt x="146" y="234"/>
                    </a:lnTo>
                    <a:lnTo>
                      <a:pt x="146" y="236"/>
                    </a:lnTo>
                    <a:lnTo>
                      <a:pt x="144" y="236"/>
                    </a:lnTo>
                    <a:lnTo>
                      <a:pt x="146" y="236"/>
                    </a:lnTo>
                    <a:lnTo>
                      <a:pt x="146" y="234"/>
                    </a:lnTo>
                    <a:lnTo>
                      <a:pt x="144" y="234"/>
                    </a:lnTo>
                    <a:lnTo>
                      <a:pt x="146" y="234"/>
                    </a:lnTo>
                    <a:lnTo>
                      <a:pt x="144" y="234"/>
                    </a:lnTo>
                    <a:lnTo>
                      <a:pt x="146" y="234"/>
                    </a:lnTo>
                    <a:lnTo>
                      <a:pt x="144" y="234"/>
                    </a:lnTo>
                    <a:lnTo>
                      <a:pt x="146" y="234"/>
                    </a:lnTo>
                    <a:lnTo>
                      <a:pt x="144" y="234"/>
                    </a:lnTo>
                    <a:lnTo>
                      <a:pt x="146" y="234"/>
                    </a:lnTo>
                    <a:lnTo>
                      <a:pt x="144" y="234"/>
                    </a:lnTo>
                    <a:lnTo>
                      <a:pt x="146" y="234"/>
                    </a:lnTo>
                    <a:close/>
                    <a:moveTo>
                      <a:pt x="144" y="234"/>
                    </a:moveTo>
                    <a:lnTo>
                      <a:pt x="142" y="234"/>
                    </a:lnTo>
                    <a:lnTo>
                      <a:pt x="144" y="234"/>
                    </a:lnTo>
                    <a:close/>
                    <a:moveTo>
                      <a:pt x="130" y="234"/>
                    </a:moveTo>
                    <a:lnTo>
                      <a:pt x="132" y="234"/>
                    </a:lnTo>
                    <a:lnTo>
                      <a:pt x="130" y="234"/>
                    </a:lnTo>
                    <a:lnTo>
                      <a:pt x="130" y="236"/>
                    </a:lnTo>
                    <a:lnTo>
                      <a:pt x="130" y="234"/>
                    </a:lnTo>
                    <a:close/>
                    <a:moveTo>
                      <a:pt x="149" y="234"/>
                    </a:moveTo>
                    <a:lnTo>
                      <a:pt x="151" y="234"/>
                    </a:lnTo>
                    <a:lnTo>
                      <a:pt x="149" y="234"/>
                    </a:lnTo>
                    <a:close/>
                    <a:moveTo>
                      <a:pt x="149" y="234"/>
                    </a:moveTo>
                    <a:lnTo>
                      <a:pt x="147" y="234"/>
                    </a:lnTo>
                    <a:lnTo>
                      <a:pt x="149" y="234"/>
                    </a:lnTo>
                    <a:close/>
                    <a:moveTo>
                      <a:pt x="149" y="234"/>
                    </a:moveTo>
                    <a:lnTo>
                      <a:pt x="149" y="232"/>
                    </a:lnTo>
                    <a:lnTo>
                      <a:pt x="149" y="234"/>
                    </a:lnTo>
                    <a:close/>
                    <a:moveTo>
                      <a:pt x="149" y="234"/>
                    </a:moveTo>
                    <a:lnTo>
                      <a:pt x="147" y="234"/>
                    </a:lnTo>
                    <a:lnTo>
                      <a:pt x="149" y="234"/>
                    </a:lnTo>
                    <a:lnTo>
                      <a:pt x="147" y="234"/>
                    </a:lnTo>
                    <a:lnTo>
                      <a:pt x="147" y="236"/>
                    </a:lnTo>
                    <a:lnTo>
                      <a:pt x="146" y="236"/>
                    </a:lnTo>
                    <a:lnTo>
                      <a:pt x="146" y="234"/>
                    </a:lnTo>
                    <a:lnTo>
                      <a:pt x="147" y="234"/>
                    </a:lnTo>
                    <a:lnTo>
                      <a:pt x="146" y="234"/>
                    </a:lnTo>
                    <a:lnTo>
                      <a:pt x="147" y="234"/>
                    </a:lnTo>
                    <a:lnTo>
                      <a:pt x="146" y="234"/>
                    </a:lnTo>
                    <a:lnTo>
                      <a:pt x="147" y="234"/>
                    </a:lnTo>
                    <a:lnTo>
                      <a:pt x="146" y="234"/>
                    </a:lnTo>
                    <a:lnTo>
                      <a:pt x="147" y="234"/>
                    </a:lnTo>
                    <a:lnTo>
                      <a:pt x="149" y="234"/>
                    </a:lnTo>
                    <a:lnTo>
                      <a:pt x="149" y="232"/>
                    </a:lnTo>
                    <a:lnTo>
                      <a:pt x="149" y="234"/>
                    </a:lnTo>
                    <a:close/>
                    <a:moveTo>
                      <a:pt x="149" y="232"/>
                    </a:moveTo>
                    <a:lnTo>
                      <a:pt x="149" y="234"/>
                    </a:lnTo>
                    <a:lnTo>
                      <a:pt x="149" y="232"/>
                    </a:lnTo>
                    <a:lnTo>
                      <a:pt x="149" y="234"/>
                    </a:lnTo>
                    <a:lnTo>
                      <a:pt x="149" y="232"/>
                    </a:lnTo>
                    <a:close/>
                    <a:moveTo>
                      <a:pt x="149" y="232"/>
                    </a:moveTo>
                    <a:lnTo>
                      <a:pt x="149" y="234"/>
                    </a:lnTo>
                    <a:lnTo>
                      <a:pt x="149" y="232"/>
                    </a:lnTo>
                    <a:lnTo>
                      <a:pt x="149" y="234"/>
                    </a:lnTo>
                    <a:lnTo>
                      <a:pt x="149" y="232"/>
                    </a:lnTo>
                    <a:close/>
                    <a:moveTo>
                      <a:pt x="151" y="234"/>
                    </a:moveTo>
                    <a:lnTo>
                      <a:pt x="149" y="234"/>
                    </a:lnTo>
                    <a:lnTo>
                      <a:pt x="151" y="234"/>
                    </a:lnTo>
                    <a:lnTo>
                      <a:pt x="151" y="232"/>
                    </a:lnTo>
                    <a:lnTo>
                      <a:pt x="151" y="234"/>
                    </a:lnTo>
                    <a:close/>
                    <a:moveTo>
                      <a:pt x="149" y="234"/>
                    </a:moveTo>
                    <a:lnTo>
                      <a:pt x="147" y="234"/>
                    </a:lnTo>
                    <a:lnTo>
                      <a:pt x="149" y="234"/>
                    </a:lnTo>
                    <a:lnTo>
                      <a:pt x="147" y="234"/>
                    </a:lnTo>
                    <a:lnTo>
                      <a:pt x="149" y="234"/>
                    </a:lnTo>
                    <a:lnTo>
                      <a:pt x="149" y="232"/>
                    </a:lnTo>
                    <a:lnTo>
                      <a:pt x="149" y="234"/>
                    </a:lnTo>
                    <a:close/>
                    <a:moveTo>
                      <a:pt x="149" y="232"/>
                    </a:moveTo>
                    <a:lnTo>
                      <a:pt x="149" y="234"/>
                    </a:lnTo>
                    <a:lnTo>
                      <a:pt x="149" y="232"/>
                    </a:lnTo>
                    <a:close/>
                    <a:moveTo>
                      <a:pt x="155" y="232"/>
                    </a:moveTo>
                    <a:lnTo>
                      <a:pt x="155" y="234"/>
                    </a:lnTo>
                    <a:lnTo>
                      <a:pt x="155" y="232"/>
                    </a:lnTo>
                    <a:close/>
                    <a:moveTo>
                      <a:pt x="151" y="234"/>
                    </a:moveTo>
                    <a:lnTo>
                      <a:pt x="151" y="232"/>
                    </a:lnTo>
                    <a:lnTo>
                      <a:pt x="151" y="234"/>
                    </a:lnTo>
                    <a:close/>
                    <a:moveTo>
                      <a:pt x="151" y="232"/>
                    </a:moveTo>
                    <a:lnTo>
                      <a:pt x="151" y="234"/>
                    </a:lnTo>
                    <a:lnTo>
                      <a:pt x="151" y="232"/>
                    </a:lnTo>
                    <a:close/>
                    <a:moveTo>
                      <a:pt x="151" y="232"/>
                    </a:moveTo>
                    <a:lnTo>
                      <a:pt x="151" y="234"/>
                    </a:lnTo>
                    <a:lnTo>
                      <a:pt x="149" y="234"/>
                    </a:lnTo>
                    <a:lnTo>
                      <a:pt x="151" y="234"/>
                    </a:lnTo>
                    <a:lnTo>
                      <a:pt x="149" y="234"/>
                    </a:lnTo>
                    <a:lnTo>
                      <a:pt x="151" y="234"/>
                    </a:lnTo>
                    <a:lnTo>
                      <a:pt x="151" y="232"/>
                    </a:lnTo>
                    <a:lnTo>
                      <a:pt x="149" y="232"/>
                    </a:lnTo>
                    <a:lnTo>
                      <a:pt x="151" y="232"/>
                    </a:lnTo>
                    <a:close/>
                    <a:moveTo>
                      <a:pt x="101" y="232"/>
                    </a:moveTo>
                    <a:lnTo>
                      <a:pt x="103" y="232"/>
                    </a:lnTo>
                    <a:lnTo>
                      <a:pt x="101" y="232"/>
                    </a:lnTo>
                    <a:close/>
                    <a:moveTo>
                      <a:pt x="159" y="232"/>
                    </a:moveTo>
                    <a:lnTo>
                      <a:pt x="161" y="232"/>
                    </a:lnTo>
                    <a:lnTo>
                      <a:pt x="159" y="232"/>
                    </a:lnTo>
                    <a:close/>
                    <a:moveTo>
                      <a:pt x="99" y="232"/>
                    </a:moveTo>
                    <a:lnTo>
                      <a:pt x="101" y="232"/>
                    </a:lnTo>
                    <a:lnTo>
                      <a:pt x="99" y="232"/>
                    </a:lnTo>
                    <a:close/>
                    <a:moveTo>
                      <a:pt x="147" y="232"/>
                    </a:moveTo>
                    <a:lnTo>
                      <a:pt x="146" y="232"/>
                    </a:lnTo>
                    <a:lnTo>
                      <a:pt x="147" y="232"/>
                    </a:lnTo>
                    <a:close/>
                    <a:moveTo>
                      <a:pt x="105" y="232"/>
                    </a:moveTo>
                    <a:lnTo>
                      <a:pt x="103" y="232"/>
                    </a:lnTo>
                    <a:lnTo>
                      <a:pt x="105" y="232"/>
                    </a:lnTo>
                    <a:close/>
                    <a:moveTo>
                      <a:pt x="151" y="232"/>
                    </a:moveTo>
                    <a:lnTo>
                      <a:pt x="149" y="232"/>
                    </a:lnTo>
                    <a:lnTo>
                      <a:pt x="151" y="232"/>
                    </a:lnTo>
                    <a:lnTo>
                      <a:pt x="149" y="232"/>
                    </a:lnTo>
                    <a:lnTo>
                      <a:pt x="151" y="232"/>
                    </a:lnTo>
                    <a:lnTo>
                      <a:pt x="149" y="232"/>
                    </a:lnTo>
                    <a:lnTo>
                      <a:pt x="151" y="232"/>
                    </a:lnTo>
                    <a:close/>
                    <a:moveTo>
                      <a:pt x="147" y="232"/>
                    </a:moveTo>
                    <a:lnTo>
                      <a:pt x="147" y="230"/>
                    </a:lnTo>
                    <a:lnTo>
                      <a:pt x="147" y="232"/>
                    </a:lnTo>
                    <a:close/>
                    <a:moveTo>
                      <a:pt x="151" y="230"/>
                    </a:moveTo>
                    <a:lnTo>
                      <a:pt x="151" y="232"/>
                    </a:lnTo>
                    <a:lnTo>
                      <a:pt x="151" y="230"/>
                    </a:lnTo>
                    <a:close/>
                    <a:moveTo>
                      <a:pt x="163" y="232"/>
                    </a:moveTo>
                    <a:lnTo>
                      <a:pt x="163" y="230"/>
                    </a:lnTo>
                    <a:lnTo>
                      <a:pt x="163" y="232"/>
                    </a:lnTo>
                    <a:close/>
                    <a:moveTo>
                      <a:pt x="159" y="230"/>
                    </a:moveTo>
                    <a:lnTo>
                      <a:pt x="159" y="232"/>
                    </a:lnTo>
                    <a:lnTo>
                      <a:pt x="159" y="230"/>
                    </a:lnTo>
                    <a:close/>
                    <a:moveTo>
                      <a:pt x="165" y="232"/>
                    </a:moveTo>
                    <a:lnTo>
                      <a:pt x="163" y="232"/>
                    </a:lnTo>
                    <a:lnTo>
                      <a:pt x="165" y="232"/>
                    </a:lnTo>
                    <a:lnTo>
                      <a:pt x="165" y="230"/>
                    </a:lnTo>
                    <a:lnTo>
                      <a:pt x="165" y="232"/>
                    </a:lnTo>
                    <a:close/>
                    <a:moveTo>
                      <a:pt x="165" y="230"/>
                    </a:moveTo>
                    <a:lnTo>
                      <a:pt x="167" y="230"/>
                    </a:lnTo>
                    <a:lnTo>
                      <a:pt x="165" y="230"/>
                    </a:lnTo>
                    <a:close/>
                    <a:moveTo>
                      <a:pt x="149" y="230"/>
                    </a:moveTo>
                    <a:lnTo>
                      <a:pt x="151" y="230"/>
                    </a:lnTo>
                    <a:lnTo>
                      <a:pt x="149" y="230"/>
                    </a:lnTo>
                    <a:close/>
                    <a:moveTo>
                      <a:pt x="157" y="230"/>
                    </a:moveTo>
                    <a:lnTo>
                      <a:pt x="157" y="232"/>
                    </a:lnTo>
                    <a:lnTo>
                      <a:pt x="157" y="230"/>
                    </a:lnTo>
                    <a:close/>
                    <a:moveTo>
                      <a:pt x="159" y="232"/>
                    </a:moveTo>
                    <a:lnTo>
                      <a:pt x="159" y="230"/>
                    </a:lnTo>
                    <a:lnTo>
                      <a:pt x="159" y="232"/>
                    </a:lnTo>
                    <a:close/>
                    <a:moveTo>
                      <a:pt x="153" y="230"/>
                    </a:moveTo>
                    <a:lnTo>
                      <a:pt x="155" y="230"/>
                    </a:lnTo>
                    <a:lnTo>
                      <a:pt x="155" y="232"/>
                    </a:lnTo>
                    <a:lnTo>
                      <a:pt x="153" y="232"/>
                    </a:lnTo>
                    <a:lnTo>
                      <a:pt x="153" y="234"/>
                    </a:lnTo>
                    <a:lnTo>
                      <a:pt x="151" y="234"/>
                    </a:lnTo>
                    <a:lnTo>
                      <a:pt x="153" y="234"/>
                    </a:lnTo>
                    <a:lnTo>
                      <a:pt x="151" y="234"/>
                    </a:lnTo>
                    <a:lnTo>
                      <a:pt x="153" y="234"/>
                    </a:lnTo>
                    <a:lnTo>
                      <a:pt x="153" y="232"/>
                    </a:lnTo>
                    <a:lnTo>
                      <a:pt x="153" y="234"/>
                    </a:lnTo>
                    <a:lnTo>
                      <a:pt x="151" y="234"/>
                    </a:lnTo>
                    <a:lnTo>
                      <a:pt x="153" y="234"/>
                    </a:lnTo>
                    <a:lnTo>
                      <a:pt x="153" y="232"/>
                    </a:lnTo>
                    <a:lnTo>
                      <a:pt x="151" y="234"/>
                    </a:lnTo>
                    <a:lnTo>
                      <a:pt x="151" y="232"/>
                    </a:lnTo>
                    <a:lnTo>
                      <a:pt x="153" y="232"/>
                    </a:lnTo>
                    <a:lnTo>
                      <a:pt x="151" y="232"/>
                    </a:lnTo>
                    <a:lnTo>
                      <a:pt x="153" y="232"/>
                    </a:lnTo>
                    <a:lnTo>
                      <a:pt x="151" y="232"/>
                    </a:lnTo>
                    <a:lnTo>
                      <a:pt x="153" y="232"/>
                    </a:lnTo>
                    <a:lnTo>
                      <a:pt x="151" y="232"/>
                    </a:lnTo>
                    <a:lnTo>
                      <a:pt x="153" y="232"/>
                    </a:lnTo>
                    <a:lnTo>
                      <a:pt x="151" y="232"/>
                    </a:lnTo>
                    <a:lnTo>
                      <a:pt x="153" y="232"/>
                    </a:lnTo>
                    <a:lnTo>
                      <a:pt x="151" y="232"/>
                    </a:lnTo>
                    <a:lnTo>
                      <a:pt x="153" y="232"/>
                    </a:lnTo>
                    <a:lnTo>
                      <a:pt x="153" y="230"/>
                    </a:lnTo>
                    <a:lnTo>
                      <a:pt x="153" y="232"/>
                    </a:lnTo>
                    <a:lnTo>
                      <a:pt x="153" y="230"/>
                    </a:lnTo>
                    <a:lnTo>
                      <a:pt x="153" y="232"/>
                    </a:lnTo>
                    <a:lnTo>
                      <a:pt x="155" y="232"/>
                    </a:lnTo>
                    <a:lnTo>
                      <a:pt x="153" y="232"/>
                    </a:lnTo>
                    <a:lnTo>
                      <a:pt x="155" y="232"/>
                    </a:lnTo>
                    <a:lnTo>
                      <a:pt x="153" y="232"/>
                    </a:lnTo>
                    <a:lnTo>
                      <a:pt x="155" y="232"/>
                    </a:lnTo>
                    <a:lnTo>
                      <a:pt x="153" y="232"/>
                    </a:lnTo>
                    <a:lnTo>
                      <a:pt x="155" y="232"/>
                    </a:lnTo>
                    <a:lnTo>
                      <a:pt x="153" y="232"/>
                    </a:lnTo>
                    <a:lnTo>
                      <a:pt x="153" y="230"/>
                    </a:lnTo>
                    <a:lnTo>
                      <a:pt x="153" y="232"/>
                    </a:lnTo>
                    <a:lnTo>
                      <a:pt x="153" y="230"/>
                    </a:lnTo>
                    <a:close/>
                    <a:moveTo>
                      <a:pt x="155" y="230"/>
                    </a:moveTo>
                    <a:lnTo>
                      <a:pt x="157" y="230"/>
                    </a:lnTo>
                    <a:lnTo>
                      <a:pt x="157" y="232"/>
                    </a:lnTo>
                    <a:lnTo>
                      <a:pt x="155" y="232"/>
                    </a:lnTo>
                    <a:lnTo>
                      <a:pt x="157" y="232"/>
                    </a:lnTo>
                    <a:lnTo>
                      <a:pt x="155" y="232"/>
                    </a:lnTo>
                    <a:lnTo>
                      <a:pt x="155" y="230"/>
                    </a:lnTo>
                    <a:close/>
                    <a:moveTo>
                      <a:pt x="172" y="230"/>
                    </a:moveTo>
                    <a:lnTo>
                      <a:pt x="171" y="230"/>
                    </a:lnTo>
                    <a:lnTo>
                      <a:pt x="172" y="230"/>
                    </a:lnTo>
                    <a:close/>
                    <a:moveTo>
                      <a:pt x="159" y="230"/>
                    </a:moveTo>
                    <a:lnTo>
                      <a:pt x="159" y="232"/>
                    </a:lnTo>
                    <a:lnTo>
                      <a:pt x="159" y="230"/>
                    </a:lnTo>
                    <a:close/>
                    <a:moveTo>
                      <a:pt x="155" y="230"/>
                    </a:moveTo>
                    <a:lnTo>
                      <a:pt x="157" y="230"/>
                    </a:lnTo>
                    <a:lnTo>
                      <a:pt x="155" y="230"/>
                    </a:lnTo>
                    <a:close/>
                    <a:moveTo>
                      <a:pt x="161" y="230"/>
                    </a:moveTo>
                    <a:lnTo>
                      <a:pt x="161" y="228"/>
                    </a:lnTo>
                    <a:lnTo>
                      <a:pt x="163" y="228"/>
                    </a:lnTo>
                    <a:lnTo>
                      <a:pt x="161" y="228"/>
                    </a:lnTo>
                    <a:lnTo>
                      <a:pt x="161" y="230"/>
                    </a:lnTo>
                    <a:close/>
                    <a:moveTo>
                      <a:pt x="153" y="228"/>
                    </a:moveTo>
                    <a:lnTo>
                      <a:pt x="153" y="230"/>
                    </a:lnTo>
                    <a:lnTo>
                      <a:pt x="153" y="228"/>
                    </a:lnTo>
                    <a:lnTo>
                      <a:pt x="153" y="230"/>
                    </a:lnTo>
                    <a:lnTo>
                      <a:pt x="153" y="228"/>
                    </a:lnTo>
                    <a:lnTo>
                      <a:pt x="153" y="230"/>
                    </a:lnTo>
                    <a:lnTo>
                      <a:pt x="153" y="228"/>
                    </a:lnTo>
                    <a:lnTo>
                      <a:pt x="153" y="230"/>
                    </a:lnTo>
                    <a:lnTo>
                      <a:pt x="153" y="228"/>
                    </a:lnTo>
                    <a:close/>
                    <a:moveTo>
                      <a:pt x="153" y="228"/>
                    </a:moveTo>
                    <a:lnTo>
                      <a:pt x="153" y="230"/>
                    </a:lnTo>
                    <a:lnTo>
                      <a:pt x="153" y="228"/>
                    </a:lnTo>
                    <a:close/>
                    <a:moveTo>
                      <a:pt x="174" y="228"/>
                    </a:moveTo>
                    <a:lnTo>
                      <a:pt x="174" y="230"/>
                    </a:lnTo>
                    <a:lnTo>
                      <a:pt x="174" y="228"/>
                    </a:lnTo>
                    <a:close/>
                    <a:moveTo>
                      <a:pt x="176" y="228"/>
                    </a:moveTo>
                    <a:lnTo>
                      <a:pt x="174" y="228"/>
                    </a:lnTo>
                    <a:lnTo>
                      <a:pt x="176" y="228"/>
                    </a:lnTo>
                    <a:lnTo>
                      <a:pt x="174" y="228"/>
                    </a:lnTo>
                    <a:lnTo>
                      <a:pt x="176" y="228"/>
                    </a:lnTo>
                    <a:close/>
                    <a:moveTo>
                      <a:pt x="176" y="228"/>
                    </a:moveTo>
                    <a:lnTo>
                      <a:pt x="174" y="228"/>
                    </a:lnTo>
                    <a:lnTo>
                      <a:pt x="176" y="228"/>
                    </a:lnTo>
                    <a:close/>
                    <a:moveTo>
                      <a:pt x="174" y="228"/>
                    </a:moveTo>
                    <a:lnTo>
                      <a:pt x="172" y="228"/>
                    </a:lnTo>
                    <a:lnTo>
                      <a:pt x="172" y="230"/>
                    </a:lnTo>
                    <a:lnTo>
                      <a:pt x="171" y="230"/>
                    </a:lnTo>
                    <a:lnTo>
                      <a:pt x="172" y="230"/>
                    </a:lnTo>
                    <a:lnTo>
                      <a:pt x="172" y="228"/>
                    </a:lnTo>
                    <a:lnTo>
                      <a:pt x="174" y="228"/>
                    </a:lnTo>
                    <a:close/>
                    <a:moveTo>
                      <a:pt x="161" y="228"/>
                    </a:moveTo>
                    <a:lnTo>
                      <a:pt x="161" y="230"/>
                    </a:lnTo>
                    <a:lnTo>
                      <a:pt x="161" y="232"/>
                    </a:lnTo>
                    <a:lnTo>
                      <a:pt x="161" y="230"/>
                    </a:lnTo>
                    <a:lnTo>
                      <a:pt x="161" y="228"/>
                    </a:lnTo>
                    <a:close/>
                    <a:moveTo>
                      <a:pt x="159" y="228"/>
                    </a:moveTo>
                    <a:lnTo>
                      <a:pt x="159" y="230"/>
                    </a:lnTo>
                    <a:lnTo>
                      <a:pt x="159" y="228"/>
                    </a:lnTo>
                    <a:lnTo>
                      <a:pt x="157" y="228"/>
                    </a:lnTo>
                    <a:lnTo>
                      <a:pt x="159" y="228"/>
                    </a:lnTo>
                    <a:close/>
                    <a:moveTo>
                      <a:pt x="176" y="228"/>
                    </a:moveTo>
                    <a:lnTo>
                      <a:pt x="174" y="228"/>
                    </a:lnTo>
                    <a:lnTo>
                      <a:pt x="176" y="228"/>
                    </a:lnTo>
                    <a:close/>
                    <a:moveTo>
                      <a:pt x="163" y="228"/>
                    </a:moveTo>
                    <a:lnTo>
                      <a:pt x="165" y="228"/>
                    </a:lnTo>
                    <a:lnTo>
                      <a:pt x="163" y="228"/>
                    </a:lnTo>
                    <a:lnTo>
                      <a:pt x="163" y="230"/>
                    </a:lnTo>
                    <a:lnTo>
                      <a:pt x="163" y="228"/>
                    </a:lnTo>
                    <a:close/>
                    <a:moveTo>
                      <a:pt x="153" y="228"/>
                    </a:moveTo>
                    <a:lnTo>
                      <a:pt x="155" y="228"/>
                    </a:lnTo>
                    <a:lnTo>
                      <a:pt x="153" y="228"/>
                    </a:lnTo>
                    <a:close/>
                    <a:moveTo>
                      <a:pt x="155" y="228"/>
                    </a:moveTo>
                    <a:lnTo>
                      <a:pt x="153" y="228"/>
                    </a:lnTo>
                    <a:lnTo>
                      <a:pt x="155" y="228"/>
                    </a:lnTo>
                    <a:close/>
                    <a:moveTo>
                      <a:pt x="157" y="228"/>
                    </a:moveTo>
                    <a:lnTo>
                      <a:pt x="155" y="228"/>
                    </a:lnTo>
                    <a:lnTo>
                      <a:pt x="157" y="228"/>
                    </a:lnTo>
                    <a:close/>
                    <a:moveTo>
                      <a:pt x="159" y="228"/>
                    </a:moveTo>
                    <a:lnTo>
                      <a:pt x="161" y="228"/>
                    </a:lnTo>
                    <a:lnTo>
                      <a:pt x="159" y="228"/>
                    </a:lnTo>
                    <a:lnTo>
                      <a:pt x="161" y="228"/>
                    </a:lnTo>
                    <a:lnTo>
                      <a:pt x="159" y="228"/>
                    </a:lnTo>
                    <a:close/>
                    <a:moveTo>
                      <a:pt x="165" y="228"/>
                    </a:moveTo>
                    <a:lnTo>
                      <a:pt x="163" y="228"/>
                    </a:lnTo>
                    <a:lnTo>
                      <a:pt x="165" y="228"/>
                    </a:lnTo>
                    <a:close/>
                    <a:moveTo>
                      <a:pt x="155" y="228"/>
                    </a:moveTo>
                    <a:lnTo>
                      <a:pt x="153" y="228"/>
                    </a:lnTo>
                    <a:lnTo>
                      <a:pt x="155" y="228"/>
                    </a:lnTo>
                    <a:close/>
                    <a:moveTo>
                      <a:pt x="159" y="228"/>
                    </a:moveTo>
                    <a:lnTo>
                      <a:pt x="159" y="226"/>
                    </a:lnTo>
                    <a:lnTo>
                      <a:pt x="159" y="228"/>
                    </a:lnTo>
                    <a:close/>
                    <a:moveTo>
                      <a:pt x="178" y="226"/>
                    </a:moveTo>
                    <a:lnTo>
                      <a:pt x="178" y="228"/>
                    </a:lnTo>
                    <a:lnTo>
                      <a:pt x="176" y="228"/>
                    </a:lnTo>
                    <a:lnTo>
                      <a:pt x="178" y="228"/>
                    </a:lnTo>
                    <a:lnTo>
                      <a:pt x="178" y="226"/>
                    </a:lnTo>
                    <a:close/>
                    <a:moveTo>
                      <a:pt x="161" y="226"/>
                    </a:moveTo>
                    <a:lnTo>
                      <a:pt x="161" y="228"/>
                    </a:lnTo>
                    <a:lnTo>
                      <a:pt x="161" y="226"/>
                    </a:lnTo>
                    <a:lnTo>
                      <a:pt x="161" y="228"/>
                    </a:lnTo>
                    <a:lnTo>
                      <a:pt x="161" y="226"/>
                    </a:lnTo>
                    <a:close/>
                    <a:moveTo>
                      <a:pt x="180" y="226"/>
                    </a:moveTo>
                    <a:lnTo>
                      <a:pt x="180" y="228"/>
                    </a:lnTo>
                    <a:lnTo>
                      <a:pt x="178" y="228"/>
                    </a:lnTo>
                    <a:lnTo>
                      <a:pt x="178" y="226"/>
                    </a:lnTo>
                    <a:lnTo>
                      <a:pt x="178" y="228"/>
                    </a:lnTo>
                    <a:lnTo>
                      <a:pt x="180" y="228"/>
                    </a:lnTo>
                    <a:lnTo>
                      <a:pt x="180" y="226"/>
                    </a:lnTo>
                    <a:close/>
                    <a:moveTo>
                      <a:pt x="180" y="226"/>
                    </a:moveTo>
                    <a:lnTo>
                      <a:pt x="180" y="228"/>
                    </a:lnTo>
                    <a:lnTo>
                      <a:pt x="180" y="226"/>
                    </a:lnTo>
                    <a:close/>
                    <a:moveTo>
                      <a:pt x="163" y="226"/>
                    </a:moveTo>
                    <a:lnTo>
                      <a:pt x="163" y="228"/>
                    </a:lnTo>
                    <a:lnTo>
                      <a:pt x="161" y="228"/>
                    </a:lnTo>
                    <a:lnTo>
                      <a:pt x="163" y="228"/>
                    </a:lnTo>
                    <a:lnTo>
                      <a:pt x="163" y="226"/>
                    </a:lnTo>
                    <a:lnTo>
                      <a:pt x="161" y="228"/>
                    </a:lnTo>
                    <a:lnTo>
                      <a:pt x="161" y="226"/>
                    </a:lnTo>
                    <a:lnTo>
                      <a:pt x="163" y="226"/>
                    </a:lnTo>
                    <a:close/>
                    <a:moveTo>
                      <a:pt x="165" y="226"/>
                    </a:moveTo>
                    <a:lnTo>
                      <a:pt x="165" y="228"/>
                    </a:lnTo>
                    <a:lnTo>
                      <a:pt x="165" y="226"/>
                    </a:lnTo>
                    <a:close/>
                    <a:moveTo>
                      <a:pt x="186" y="224"/>
                    </a:moveTo>
                    <a:lnTo>
                      <a:pt x="184" y="224"/>
                    </a:lnTo>
                    <a:lnTo>
                      <a:pt x="184" y="226"/>
                    </a:lnTo>
                    <a:lnTo>
                      <a:pt x="184" y="224"/>
                    </a:lnTo>
                    <a:lnTo>
                      <a:pt x="184" y="226"/>
                    </a:lnTo>
                    <a:lnTo>
                      <a:pt x="182" y="226"/>
                    </a:lnTo>
                    <a:lnTo>
                      <a:pt x="184" y="226"/>
                    </a:lnTo>
                    <a:lnTo>
                      <a:pt x="184" y="224"/>
                    </a:lnTo>
                    <a:lnTo>
                      <a:pt x="186" y="224"/>
                    </a:lnTo>
                    <a:lnTo>
                      <a:pt x="184" y="224"/>
                    </a:lnTo>
                    <a:lnTo>
                      <a:pt x="186" y="224"/>
                    </a:lnTo>
                    <a:close/>
                    <a:moveTo>
                      <a:pt x="190" y="224"/>
                    </a:moveTo>
                    <a:lnTo>
                      <a:pt x="190" y="222"/>
                    </a:lnTo>
                    <a:lnTo>
                      <a:pt x="190" y="224"/>
                    </a:lnTo>
                    <a:close/>
                    <a:moveTo>
                      <a:pt x="190" y="222"/>
                    </a:moveTo>
                    <a:lnTo>
                      <a:pt x="190" y="224"/>
                    </a:lnTo>
                    <a:lnTo>
                      <a:pt x="188" y="224"/>
                    </a:lnTo>
                    <a:lnTo>
                      <a:pt x="186" y="224"/>
                    </a:lnTo>
                    <a:lnTo>
                      <a:pt x="188" y="224"/>
                    </a:lnTo>
                    <a:lnTo>
                      <a:pt x="190" y="224"/>
                    </a:lnTo>
                    <a:lnTo>
                      <a:pt x="190" y="222"/>
                    </a:lnTo>
                    <a:close/>
                    <a:moveTo>
                      <a:pt x="192" y="222"/>
                    </a:moveTo>
                    <a:lnTo>
                      <a:pt x="190" y="222"/>
                    </a:lnTo>
                    <a:lnTo>
                      <a:pt x="192" y="222"/>
                    </a:lnTo>
                    <a:close/>
                    <a:moveTo>
                      <a:pt x="194" y="220"/>
                    </a:moveTo>
                    <a:lnTo>
                      <a:pt x="194" y="222"/>
                    </a:lnTo>
                    <a:lnTo>
                      <a:pt x="192" y="222"/>
                    </a:lnTo>
                    <a:lnTo>
                      <a:pt x="194" y="222"/>
                    </a:lnTo>
                    <a:lnTo>
                      <a:pt x="194" y="220"/>
                    </a:lnTo>
                    <a:close/>
                    <a:moveTo>
                      <a:pt x="203" y="215"/>
                    </a:moveTo>
                    <a:lnTo>
                      <a:pt x="201" y="215"/>
                    </a:lnTo>
                    <a:lnTo>
                      <a:pt x="203" y="215"/>
                    </a:lnTo>
                    <a:close/>
                    <a:moveTo>
                      <a:pt x="207" y="213"/>
                    </a:moveTo>
                    <a:lnTo>
                      <a:pt x="205" y="213"/>
                    </a:lnTo>
                    <a:lnTo>
                      <a:pt x="207" y="213"/>
                    </a:lnTo>
                    <a:close/>
                    <a:moveTo>
                      <a:pt x="190" y="213"/>
                    </a:moveTo>
                    <a:lnTo>
                      <a:pt x="190" y="211"/>
                    </a:lnTo>
                    <a:lnTo>
                      <a:pt x="190" y="213"/>
                    </a:lnTo>
                    <a:close/>
                    <a:moveTo>
                      <a:pt x="207" y="209"/>
                    </a:moveTo>
                    <a:lnTo>
                      <a:pt x="205" y="209"/>
                    </a:lnTo>
                    <a:lnTo>
                      <a:pt x="207" y="209"/>
                    </a:lnTo>
                    <a:close/>
                    <a:moveTo>
                      <a:pt x="213" y="207"/>
                    </a:moveTo>
                    <a:lnTo>
                      <a:pt x="211" y="207"/>
                    </a:lnTo>
                    <a:lnTo>
                      <a:pt x="213" y="207"/>
                    </a:lnTo>
                    <a:lnTo>
                      <a:pt x="211" y="207"/>
                    </a:lnTo>
                    <a:lnTo>
                      <a:pt x="213" y="207"/>
                    </a:lnTo>
                    <a:close/>
                    <a:moveTo>
                      <a:pt x="213" y="207"/>
                    </a:moveTo>
                    <a:lnTo>
                      <a:pt x="211" y="207"/>
                    </a:lnTo>
                    <a:lnTo>
                      <a:pt x="213" y="207"/>
                    </a:lnTo>
                    <a:close/>
                    <a:moveTo>
                      <a:pt x="213" y="207"/>
                    </a:moveTo>
                    <a:lnTo>
                      <a:pt x="213" y="205"/>
                    </a:lnTo>
                    <a:lnTo>
                      <a:pt x="213" y="207"/>
                    </a:lnTo>
                    <a:lnTo>
                      <a:pt x="213" y="205"/>
                    </a:lnTo>
                    <a:lnTo>
                      <a:pt x="213" y="207"/>
                    </a:lnTo>
                    <a:close/>
                    <a:moveTo>
                      <a:pt x="213" y="205"/>
                    </a:moveTo>
                    <a:lnTo>
                      <a:pt x="213" y="207"/>
                    </a:lnTo>
                    <a:lnTo>
                      <a:pt x="213" y="205"/>
                    </a:lnTo>
                    <a:lnTo>
                      <a:pt x="213" y="207"/>
                    </a:lnTo>
                    <a:lnTo>
                      <a:pt x="213" y="205"/>
                    </a:lnTo>
                    <a:close/>
                    <a:moveTo>
                      <a:pt x="215" y="205"/>
                    </a:moveTo>
                    <a:lnTo>
                      <a:pt x="213" y="205"/>
                    </a:lnTo>
                    <a:lnTo>
                      <a:pt x="213" y="207"/>
                    </a:lnTo>
                    <a:lnTo>
                      <a:pt x="213" y="205"/>
                    </a:lnTo>
                    <a:lnTo>
                      <a:pt x="215" y="205"/>
                    </a:lnTo>
                    <a:close/>
                    <a:moveTo>
                      <a:pt x="215" y="205"/>
                    </a:moveTo>
                    <a:lnTo>
                      <a:pt x="213" y="205"/>
                    </a:lnTo>
                    <a:lnTo>
                      <a:pt x="215" y="205"/>
                    </a:lnTo>
                    <a:close/>
                    <a:moveTo>
                      <a:pt x="215" y="205"/>
                    </a:moveTo>
                    <a:lnTo>
                      <a:pt x="213" y="205"/>
                    </a:lnTo>
                    <a:lnTo>
                      <a:pt x="215" y="205"/>
                    </a:lnTo>
                    <a:close/>
                    <a:moveTo>
                      <a:pt x="211" y="203"/>
                    </a:moveTo>
                    <a:lnTo>
                      <a:pt x="211" y="205"/>
                    </a:lnTo>
                    <a:lnTo>
                      <a:pt x="211" y="203"/>
                    </a:lnTo>
                    <a:close/>
                    <a:moveTo>
                      <a:pt x="219" y="201"/>
                    </a:moveTo>
                    <a:lnTo>
                      <a:pt x="217" y="201"/>
                    </a:lnTo>
                    <a:lnTo>
                      <a:pt x="219" y="201"/>
                    </a:lnTo>
                    <a:lnTo>
                      <a:pt x="217" y="201"/>
                    </a:lnTo>
                    <a:lnTo>
                      <a:pt x="217" y="203"/>
                    </a:lnTo>
                    <a:lnTo>
                      <a:pt x="215" y="203"/>
                    </a:lnTo>
                    <a:lnTo>
                      <a:pt x="215" y="205"/>
                    </a:lnTo>
                    <a:lnTo>
                      <a:pt x="215" y="203"/>
                    </a:lnTo>
                    <a:lnTo>
                      <a:pt x="217" y="203"/>
                    </a:lnTo>
                    <a:lnTo>
                      <a:pt x="217" y="201"/>
                    </a:lnTo>
                    <a:lnTo>
                      <a:pt x="219" y="201"/>
                    </a:lnTo>
                    <a:lnTo>
                      <a:pt x="219" y="199"/>
                    </a:lnTo>
                    <a:lnTo>
                      <a:pt x="219" y="201"/>
                    </a:lnTo>
                    <a:close/>
                    <a:moveTo>
                      <a:pt x="222" y="192"/>
                    </a:moveTo>
                    <a:lnTo>
                      <a:pt x="222" y="194"/>
                    </a:lnTo>
                    <a:lnTo>
                      <a:pt x="220" y="194"/>
                    </a:lnTo>
                    <a:lnTo>
                      <a:pt x="220" y="196"/>
                    </a:lnTo>
                    <a:lnTo>
                      <a:pt x="220" y="194"/>
                    </a:lnTo>
                    <a:lnTo>
                      <a:pt x="222" y="194"/>
                    </a:lnTo>
                    <a:lnTo>
                      <a:pt x="222" y="192"/>
                    </a:lnTo>
                    <a:close/>
                    <a:moveTo>
                      <a:pt x="222" y="192"/>
                    </a:moveTo>
                    <a:lnTo>
                      <a:pt x="220" y="192"/>
                    </a:lnTo>
                    <a:lnTo>
                      <a:pt x="222" y="192"/>
                    </a:lnTo>
                    <a:lnTo>
                      <a:pt x="220" y="192"/>
                    </a:lnTo>
                    <a:lnTo>
                      <a:pt x="222" y="192"/>
                    </a:lnTo>
                    <a:close/>
                    <a:moveTo>
                      <a:pt x="224" y="190"/>
                    </a:moveTo>
                    <a:lnTo>
                      <a:pt x="222" y="190"/>
                    </a:lnTo>
                    <a:lnTo>
                      <a:pt x="224" y="190"/>
                    </a:lnTo>
                    <a:close/>
                    <a:moveTo>
                      <a:pt x="224" y="188"/>
                    </a:moveTo>
                    <a:lnTo>
                      <a:pt x="222" y="188"/>
                    </a:lnTo>
                    <a:lnTo>
                      <a:pt x="224" y="188"/>
                    </a:lnTo>
                    <a:close/>
                    <a:moveTo>
                      <a:pt x="222" y="188"/>
                    </a:moveTo>
                    <a:lnTo>
                      <a:pt x="224" y="188"/>
                    </a:lnTo>
                    <a:lnTo>
                      <a:pt x="222" y="188"/>
                    </a:lnTo>
                    <a:close/>
                    <a:moveTo>
                      <a:pt x="172" y="188"/>
                    </a:moveTo>
                    <a:lnTo>
                      <a:pt x="171" y="188"/>
                    </a:lnTo>
                    <a:lnTo>
                      <a:pt x="172" y="188"/>
                    </a:lnTo>
                    <a:close/>
                    <a:moveTo>
                      <a:pt x="165" y="186"/>
                    </a:moveTo>
                    <a:lnTo>
                      <a:pt x="165" y="188"/>
                    </a:lnTo>
                    <a:lnTo>
                      <a:pt x="165" y="186"/>
                    </a:lnTo>
                    <a:close/>
                    <a:moveTo>
                      <a:pt x="165" y="184"/>
                    </a:moveTo>
                    <a:lnTo>
                      <a:pt x="167" y="184"/>
                    </a:lnTo>
                    <a:lnTo>
                      <a:pt x="165" y="184"/>
                    </a:lnTo>
                    <a:lnTo>
                      <a:pt x="167" y="184"/>
                    </a:lnTo>
                    <a:lnTo>
                      <a:pt x="165" y="184"/>
                    </a:lnTo>
                    <a:lnTo>
                      <a:pt x="167" y="184"/>
                    </a:lnTo>
                    <a:lnTo>
                      <a:pt x="165" y="184"/>
                    </a:lnTo>
                    <a:lnTo>
                      <a:pt x="167" y="184"/>
                    </a:lnTo>
                    <a:lnTo>
                      <a:pt x="167" y="186"/>
                    </a:lnTo>
                    <a:lnTo>
                      <a:pt x="165" y="186"/>
                    </a:lnTo>
                    <a:lnTo>
                      <a:pt x="167" y="186"/>
                    </a:lnTo>
                    <a:lnTo>
                      <a:pt x="167" y="184"/>
                    </a:lnTo>
                    <a:lnTo>
                      <a:pt x="165" y="184"/>
                    </a:lnTo>
                    <a:lnTo>
                      <a:pt x="165" y="186"/>
                    </a:lnTo>
                    <a:lnTo>
                      <a:pt x="165" y="184"/>
                    </a:lnTo>
                    <a:lnTo>
                      <a:pt x="165" y="186"/>
                    </a:lnTo>
                    <a:lnTo>
                      <a:pt x="165" y="184"/>
                    </a:lnTo>
                    <a:lnTo>
                      <a:pt x="165" y="186"/>
                    </a:lnTo>
                    <a:lnTo>
                      <a:pt x="165" y="184"/>
                    </a:lnTo>
                    <a:lnTo>
                      <a:pt x="165" y="186"/>
                    </a:lnTo>
                    <a:lnTo>
                      <a:pt x="165" y="184"/>
                    </a:lnTo>
                    <a:lnTo>
                      <a:pt x="165" y="186"/>
                    </a:lnTo>
                    <a:lnTo>
                      <a:pt x="165" y="184"/>
                    </a:lnTo>
                    <a:lnTo>
                      <a:pt x="165" y="186"/>
                    </a:lnTo>
                    <a:lnTo>
                      <a:pt x="165" y="184"/>
                    </a:lnTo>
                    <a:lnTo>
                      <a:pt x="165" y="186"/>
                    </a:lnTo>
                    <a:lnTo>
                      <a:pt x="165" y="184"/>
                    </a:lnTo>
                    <a:lnTo>
                      <a:pt x="163" y="184"/>
                    </a:lnTo>
                    <a:lnTo>
                      <a:pt x="165" y="184"/>
                    </a:lnTo>
                    <a:close/>
                    <a:moveTo>
                      <a:pt x="165" y="184"/>
                    </a:moveTo>
                    <a:lnTo>
                      <a:pt x="165" y="182"/>
                    </a:lnTo>
                    <a:lnTo>
                      <a:pt x="165" y="184"/>
                    </a:lnTo>
                    <a:close/>
                    <a:moveTo>
                      <a:pt x="165" y="182"/>
                    </a:moveTo>
                    <a:lnTo>
                      <a:pt x="165" y="184"/>
                    </a:lnTo>
                    <a:lnTo>
                      <a:pt x="165" y="182"/>
                    </a:lnTo>
                    <a:close/>
                    <a:moveTo>
                      <a:pt x="165" y="182"/>
                    </a:moveTo>
                    <a:lnTo>
                      <a:pt x="165" y="184"/>
                    </a:lnTo>
                    <a:lnTo>
                      <a:pt x="165" y="182"/>
                    </a:lnTo>
                    <a:lnTo>
                      <a:pt x="165" y="184"/>
                    </a:lnTo>
                    <a:lnTo>
                      <a:pt x="165" y="182"/>
                    </a:lnTo>
                    <a:close/>
                    <a:moveTo>
                      <a:pt x="165" y="180"/>
                    </a:moveTo>
                    <a:lnTo>
                      <a:pt x="165" y="182"/>
                    </a:lnTo>
                    <a:lnTo>
                      <a:pt x="165" y="180"/>
                    </a:lnTo>
                    <a:close/>
                    <a:moveTo>
                      <a:pt x="228" y="178"/>
                    </a:moveTo>
                    <a:lnTo>
                      <a:pt x="228" y="180"/>
                    </a:lnTo>
                    <a:lnTo>
                      <a:pt x="228" y="182"/>
                    </a:lnTo>
                    <a:lnTo>
                      <a:pt x="226" y="182"/>
                    </a:lnTo>
                    <a:lnTo>
                      <a:pt x="226" y="184"/>
                    </a:lnTo>
                    <a:lnTo>
                      <a:pt x="226" y="186"/>
                    </a:lnTo>
                    <a:lnTo>
                      <a:pt x="224" y="186"/>
                    </a:lnTo>
                    <a:lnTo>
                      <a:pt x="224" y="188"/>
                    </a:lnTo>
                    <a:lnTo>
                      <a:pt x="224" y="190"/>
                    </a:lnTo>
                    <a:lnTo>
                      <a:pt x="222" y="190"/>
                    </a:lnTo>
                    <a:lnTo>
                      <a:pt x="222" y="192"/>
                    </a:lnTo>
                    <a:lnTo>
                      <a:pt x="222" y="190"/>
                    </a:lnTo>
                    <a:lnTo>
                      <a:pt x="224" y="190"/>
                    </a:lnTo>
                    <a:lnTo>
                      <a:pt x="224" y="188"/>
                    </a:lnTo>
                    <a:lnTo>
                      <a:pt x="224" y="190"/>
                    </a:lnTo>
                    <a:lnTo>
                      <a:pt x="224" y="188"/>
                    </a:lnTo>
                    <a:lnTo>
                      <a:pt x="224" y="186"/>
                    </a:lnTo>
                    <a:lnTo>
                      <a:pt x="224" y="188"/>
                    </a:lnTo>
                    <a:lnTo>
                      <a:pt x="224" y="186"/>
                    </a:lnTo>
                    <a:lnTo>
                      <a:pt x="226" y="186"/>
                    </a:lnTo>
                    <a:lnTo>
                      <a:pt x="226" y="184"/>
                    </a:lnTo>
                    <a:lnTo>
                      <a:pt x="226" y="182"/>
                    </a:lnTo>
                    <a:lnTo>
                      <a:pt x="228" y="182"/>
                    </a:lnTo>
                    <a:lnTo>
                      <a:pt x="228" y="180"/>
                    </a:lnTo>
                    <a:lnTo>
                      <a:pt x="228" y="182"/>
                    </a:lnTo>
                    <a:lnTo>
                      <a:pt x="228" y="180"/>
                    </a:lnTo>
                    <a:lnTo>
                      <a:pt x="228" y="178"/>
                    </a:lnTo>
                    <a:close/>
                    <a:moveTo>
                      <a:pt x="232" y="172"/>
                    </a:moveTo>
                    <a:lnTo>
                      <a:pt x="232" y="174"/>
                    </a:lnTo>
                    <a:lnTo>
                      <a:pt x="230" y="174"/>
                    </a:lnTo>
                    <a:lnTo>
                      <a:pt x="230" y="176"/>
                    </a:lnTo>
                    <a:lnTo>
                      <a:pt x="230" y="178"/>
                    </a:lnTo>
                    <a:lnTo>
                      <a:pt x="228" y="178"/>
                    </a:lnTo>
                    <a:lnTo>
                      <a:pt x="230" y="178"/>
                    </a:lnTo>
                    <a:lnTo>
                      <a:pt x="230" y="176"/>
                    </a:lnTo>
                    <a:lnTo>
                      <a:pt x="230" y="174"/>
                    </a:lnTo>
                    <a:lnTo>
                      <a:pt x="232" y="174"/>
                    </a:lnTo>
                    <a:lnTo>
                      <a:pt x="232" y="172"/>
                    </a:lnTo>
                    <a:close/>
                    <a:moveTo>
                      <a:pt x="167" y="169"/>
                    </a:moveTo>
                    <a:lnTo>
                      <a:pt x="165" y="169"/>
                    </a:lnTo>
                    <a:lnTo>
                      <a:pt x="167" y="169"/>
                    </a:lnTo>
                    <a:lnTo>
                      <a:pt x="165" y="169"/>
                    </a:lnTo>
                    <a:lnTo>
                      <a:pt x="167" y="169"/>
                    </a:lnTo>
                    <a:close/>
                    <a:moveTo>
                      <a:pt x="165" y="169"/>
                    </a:moveTo>
                    <a:lnTo>
                      <a:pt x="165" y="167"/>
                    </a:lnTo>
                    <a:lnTo>
                      <a:pt x="165" y="169"/>
                    </a:lnTo>
                    <a:close/>
                    <a:moveTo>
                      <a:pt x="167" y="167"/>
                    </a:moveTo>
                    <a:lnTo>
                      <a:pt x="165" y="167"/>
                    </a:lnTo>
                    <a:lnTo>
                      <a:pt x="167" y="167"/>
                    </a:lnTo>
                    <a:close/>
                    <a:moveTo>
                      <a:pt x="163" y="167"/>
                    </a:moveTo>
                    <a:lnTo>
                      <a:pt x="165" y="167"/>
                    </a:lnTo>
                    <a:lnTo>
                      <a:pt x="165" y="169"/>
                    </a:lnTo>
                    <a:lnTo>
                      <a:pt x="165" y="167"/>
                    </a:lnTo>
                    <a:lnTo>
                      <a:pt x="163" y="167"/>
                    </a:lnTo>
                    <a:lnTo>
                      <a:pt x="163" y="165"/>
                    </a:lnTo>
                    <a:lnTo>
                      <a:pt x="163" y="167"/>
                    </a:lnTo>
                    <a:close/>
                    <a:moveTo>
                      <a:pt x="163" y="165"/>
                    </a:moveTo>
                    <a:lnTo>
                      <a:pt x="163" y="167"/>
                    </a:lnTo>
                    <a:lnTo>
                      <a:pt x="163" y="165"/>
                    </a:lnTo>
                    <a:lnTo>
                      <a:pt x="163" y="167"/>
                    </a:lnTo>
                    <a:lnTo>
                      <a:pt x="163" y="165"/>
                    </a:lnTo>
                    <a:close/>
                    <a:moveTo>
                      <a:pt x="159" y="165"/>
                    </a:moveTo>
                    <a:lnTo>
                      <a:pt x="161" y="165"/>
                    </a:lnTo>
                    <a:lnTo>
                      <a:pt x="159" y="165"/>
                    </a:lnTo>
                    <a:close/>
                    <a:moveTo>
                      <a:pt x="157" y="165"/>
                    </a:moveTo>
                    <a:lnTo>
                      <a:pt x="155" y="165"/>
                    </a:lnTo>
                    <a:lnTo>
                      <a:pt x="157" y="165"/>
                    </a:lnTo>
                    <a:lnTo>
                      <a:pt x="155" y="165"/>
                    </a:lnTo>
                    <a:lnTo>
                      <a:pt x="157" y="165"/>
                    </a:lnTo>
                    <a:close/>
                    <a:moveTo>
                      <a:pt x="159" y="165"/>
                    </a:moveTo>
                    <a:lnTo>
                      <a:pt x="161" y="165"/>
                    </a:lnTo>
                    <a:lnTo>
                      <a:pt x="159" y="165"/>
                    </a:lnTo>
                    <a:lnTo>
                      <a:pt x="161" y="165"/>
                    </a:lnTo>
                    <a:lnTo>
                      <a:pt x="159" y="165"/>
                    </a:lnTo>
                    <a:close/>
                    <a:moveTo>
                      <a:pt x="161" y="163"/>
                    </a:moveTo>
                    <a:lnTo>
                      <a:pt x="161" y="165"/>
                    </a:lnTo>
                    <a:lnTo>
                      <a:pt x="161" y="163"/>
                    </a:lnTo>
                    <a:close/>
                    <a:moveTo>
                      <a:pt x="155" y="163"/>
                    </a:moveTo>
                    <a:lnTo>
                      <a:pt x="155" y="165"/>
                    </a:lnTo>
                    <a:lnTo>
                      <a:pt x="155" y="163"/>
                    </a:lnTo>
                    <a:lnTo>
                      <a:pt x="155" y="165"/>
                    </a:lnTo>
                    <a:lnTo>
                      <a:pt x="155" y="163"/>
                    </a:lnTo>
                    <a:lnTo>
                      <a:pt x="155" y="165"/>
                    </a:lnTo>
                    <a:lnTo>
                      <a:pt x="157" y="165"/>
                    </a:lnTo>
                    <a:lnTo>
                      <a:pt x="157" y="167"/>
                    </a:lnTo>
                    <a:lnTo>
                      <a:pt x="157" y="165"/>
                    </a:lnTo>
                    <a:lnTo>
                      <a:pt x="159" y="165"/>
                    </a:lnTo>
                    <a:lnTo>
                      <a:pt x="157" y="165"/>
                    </a:lnTo>
                    <a:lnTo>
                      <a:pt x="157" y="167"/>
                    </a:lnTo>
                    <a:lnTo>
                      <a:pt x="159" y="167"/>
                    </a:lnTo>
                    <a:lnTo>
                      <a:pt x="159" y="165"/>
                    </a:lnTo>
                    <a:lnTo>
                      <a:pt x="159" y="167"/>
                    </a:lnTo>
                    <a:lnTo>
                      <a:pt x="161" y="167"/>
                    </a:lnTo>
                    <a:lnTo>
                      <a:pt x="159" y="167"/>
                    </a:lnTo>
                    <a:lnTo>
                      <a:pt x="157" y="167"/>
                    </a:lnTo>
                    <a:lnTo>
                      <a:pt x="155" y="167"/>
                    </a:lnTo>
                    <a:lnTo>
                      <a:pt x="155" y="165"/>
                    </a:lnTo>
                    <a:lnTo>
                      <a:pt x="155" y="163"/>
                    </a:lnTo>
                    <a:close/>
                    <a:moveTo>
                      <a:pt x="238" y="161"/>
                    </a:moveTo>
                    <a:lnTo>
                      <a:pt x="238" y="163"/>
                    </a:lnTo>
                    <a:lnTo>
                      <a:pt x="238" y="161"/>
                    </a:lnTo>
                    <a:close/>
                    <a:moveTo>
                      <a:pt x="157" y="161"/>
                    </a:moveTo>
                    <a:lnTo>
                      <a:pt x="157" y="163"/>
                    </a:lnTo>
                    <a:lnTo>
                      <a:pt x="157" y="161"/>
                    </a:lnTo>
                    <a:close/>
                    <a:moveTo>
                      <a:pt x="159" y="161"/>
                    </a:moveTo>
                    <a:lnTo>
                      <a:pt x="157" y="161"/>
                    </a:lnTo>
                    <a:lnTo>
                      <a:pt x="159" y="161"/>
                    </a:lnTo>
                    <a:close/>
                    <a:moveTo>
                      <a:pt x="157" y="161"/>
                    </a:moveTo>
                    <a:lnTo>
                      <a:pt x="159" y="161"/>
                    </a:lnTo>
                    <a:lnTo>
                      <a:pt x="157" y="161"/>
                    </a:lnTo>
                    <a:close/>
                    <a:moveTo>
                      <a:pt x="159" y="161"/>
                    </a:moveTo>
                    <a:lnTo>
                      <a:pt x="161" y="161"/>
                    </a:lnTo>
                    <a:lnTo>
                      <a:pt x="159" y="161"/>
                    </a:lnTo>
                    <a:close/>
                    <a:moveTo>
                      <a:pt x="155" y="161"/>
                    </a:moveTo>
                    <a:lnTo>
                      <a:pt x="155" y="163"/>
                    </a:lnTo>
                    <a:lnTo>
                      <a:pt x="155" y="161"/>
                    </a:lnTo>
                    <a:close/>
                    <a:moveTo>
                      <a:pt x="159" y="161"/>
                    </a:moveTo>
                    <a:lnTo>
                      <a:pt x="157" y="161"/>
                    </a:lnTo>
                    <a:lnTo>
                      <a:pt x="159" y="161"/>
                    </a:lnTo>
                    <a:close/>
                    <a:moveTo>
                      <a:pt x="159" y="161"/>
                    </a:moveTo>
                    <a:lnTo>
                      <a:pt x="159" y="159"/>
                    </a:lnTo>
                    <a:lnTo>
                      <a:pt x="159" y="161"/>
                    </a:lnTo>
                    <a:lnTo>
                      <a:pt x="159" y="159"/>
                    </a:lnTo>
                    <a:lnTo>
                      <a:pt x="159" y="161"/>
                    </a:lnTo>
                    <a:close/>
                    <a:moveTo>
                      <a:pt x="157" y="161"/>
                    </a:moveTo>
                    <a:lnTo>
                      <a:pt x="157" y="159"/>
                    </a:lnTo>
                    <a:lnTo>
                      <a:pt x="157" y="161"/>
                    </a:lnTo>
                    <a:close/>
                    <a:moveTo>
                      <a:pt x="157" y="161"/>
                    </a:moveTo>
                    <a:lnTo>
                      <a:pt x="157" y="159"/>
                    </a:lnTo>
                    <a:lnTo>
                      <a:pt x="157" y="161"/>
                    </a:lnTo>
                    <a:close/>
                    <a:moveTo>
                      <a:pt x="159" y="159"/>
                    </a:moveTo>
                    <a:lnTo>
                      <a:pt x="157" y="159"/>
                    </a:lnTo>
                    <a:lnTo>
                      <a:pt x="159" y="159"/>
                    </a:lnTo>
                    <a:close/>
                    <a:moveTo>
                      <a:pt x="161" y="159"/>
                    </a:moveTo>
                    <a:lnTo>
                      <a:pt x="161" y="161"/>
                    </a:lnTo>
                    <a:lnTo>
                      <a:pt x="161" y="159"/>
                    </a:lnTo>
                    <a:close/>
                    <a:moveTo>
                      <a:pt x="157" y="159"/>
                    </a:moveTo>
                    <a:lnTo>
                      <a:pt x="159" y="159"/>
                    </a:lnTo>
                    <a:lnTo>
                      <a:pt x="157" y="159"/>
                    </a:lnTo>
                    <a:close/>
                    <a:moveTo>
                      <a:pt x="159" y="159"/>
                    </a:moveTo>
                    <a:lnTo>
                      <a:pt x="157" y="159"/>
                    </a:lnTo>
                    <a:lnTo>
                      <a:pt x="159" y="159"/>
                    </a:lnTo>
                    <a:close/>
                    <a:moveTo>
                      <a:pt x="159" y="159"/>
                    </a:moveTo>
                    <a:lnTo>
                      <a:pt x="157" y="159"/>
                    </a:lnTo>
                    <a:lnTo>
                      <a:pt x="159" y="159"/>
                    </a:lnTo>
                    <a:close/>
                    <a:moveTo>
                      <a:pt x="161" y="159"/>
                    </a:moveTo>
                    <a:lnTo>
                      <a:pt x="161" y="157"/>
                    </a:lnTo>
                    <a:lnTo>
                      <a:pt x="161" y="159"/>
                    </a:lnTo>
                    <a:close/>
                    <a:moveTo>
                      <a:pt x="161" y="159"/>
                    </a:moveTo>
                    <a:lnTo>
                      <a:pt x="161" y="157"/>
                    </a:lnTo>
                    <a:lnTo>
                      <a:pt x="161" y="159"/>
                    </a:lnTo>
                    <a:close/>
                    <a:moveTo>
                      <a:pt x="155" y="159"/>
                    </a:moveTo>
                    <a:lnTo>
                      <a:pt x="155" y="157"/>
                    </a:lnTo>
                    <a:lnTo>
                      <a:pt x="155" y="159"/>
                    </a:lnTo>
                    <a:close/>
                    <a:moveTo>
                      <a:pt x="159" y="157"/>
                    </a:moveTo>
                    <a:lnTo>
                      <a:pt x="159" y="159"/>
                    </a:lnTo>
                    <a:lnTo>
                      <a:pt x="159" y="157"/>
                    </a:lnTo>
                    <a:lnTo>
                      <a:pt x="159" y="159"/>
                    </a:lnTo>
                    <a:lnTo>
                      <a:pt x="159" y="157"/>
                    </a:lnTo>
                    <a:lnTo>
                      <a:pt x="159" y="159"/>
                    </a:lnTo>
                    <a:lnTo>
                      <a:pt x="159" y="161"/>
                    </a:lnTo>
                    <a:lnTo>
                      <a:pt x="159" y="159"/>
                    </a:lnTo>
                    <a:lnTo>
                      <a:pt x="159" y="161"/>
                    </a:lnTo>
                    <a:lnTo>
                      <a:pt x="159" y="159"/>
                    </a:lnTo>
                    <a:lnTo>
                      <a:pt x="161" y="159"/>
                    </a:lnTo>
                    <a:lnTo>
                      <a:pt x="161" y="161"/>
                    </a:lnTo>
                    <a:lnTo>
                      <a:pt x="159" y="161"/>
                    </a:lnTo>
                    <a:lnTo>
                      <a:pt x="161" y="161"/>
                    </a:lnTo>
                    <a:lnTo>
                      <a:pt x="159" y="161"/>
                    </a:lnTo>
                    <a:lnTo>
                      <a:pt x="159" y="163"/>
                    </a:lnTo>
                    <a:lnTo>
                      <a:pt x="159" y="161"/>
                    </a:lnTo>
                    <a:lnTo>
                      <a:pt x="159" y="163"/>
                    </a:lnTo>
                    <a:lnTo>
                      <a:pt x="159" y="161"/>
                    </a:lnTo>
                    <a:lnTo>
                      <a:pt x="159" y="163"/>
                    </a:lnTo>
                    <a:lnTo>
                      <a:pt x="159" y="165"/>
                    </a:lnTo>
                    <a:lnTo>
                      <a:pt x="159" y="163"/>
                    </a:lnTo>
                    <a:lnTo>
                      <a:pt x="159" y="165"/>
                    </a:lnTo>
                    <a:lnTo>
                      <a:pt x="157" y="165"/>
                    </a:lnTo>
                    <a:lnTo>
                      <a:pt x="159" y="165"/>
                    </a:lnTo>
                    <a:lnTo>
                      <a:pt x="157" y="165"/>
                    </a:lnTo>
                    <a:lnTo>
                      <a:pt x="157" y="163"/>
                    </a:lnTo>
                    <a:lnTo>
                      <a:pt x="159" y="163"/>
                    </a:lnTo>
                    <a:lnTo>
                      <a:pt x="157" y="163"/>
                    </a:lnTo>
                    <a:lnTo>
                      <a:pt x="159" y="163"/>
                    </a:lnTo>
                    <a:lnTo>
                      <a:pt x="157" y="163"/>
                    </a:lnTo>
                    <a:lnTo>
                      <a:pt x="159" y="163"/>
                    </a:lnTo>
                    <a:lnTo>
                      <a:pt x="157" y="163"/>
                    </a:lnTo>
                    <a:lnTo>
                      <a:pt x="159" y="163"/>
                    </a:lnTo>
                    <a:lnTo>
                      <a:pt x="157" y="161"/>
                    </a:lnTo>
                    <a:lnTo>
                      <a:pt x="157" y="163"/>
                    </a:lnTo>
                    <a:lnTo>
                      <a:pt x="157" y="161"/>
                    </a:lnTo>
                    <a:lnTo>
                      <a:pt x="159" y="161"/>
                    </a:lnTo>
                    <a:lnTo>
                      <a:pt x="157" y="161"/>
                    </a:lnTo>
                    <a:lnTo>
                      <a:pt x="159" y="161"/>
                    </a:lnTo>
                    <a:lnTo>
                      <a:pt x="157" y="161"/>
                    </a:lnTo>
                    <a:lnTo>
                      <a:pt x="159" y="161"/>
                    </a:lnTo>
                    <a:lnTo>
                      <a:pt x="157" y="161"/>
                    </a:lnTo>
                    <a:lnTo>
                      <a:pt x="159" y="161"/>
                    </a:lnTo>
                    <a:lnTo>
                      <a:pt x="157" y="161"/>
                    </a:lnTo>
                    <a:lnTo>
                      <a:pt x="159" y="161"/>
                    </a:lnTo>
                    <a:lnTo>
                      <a:pt x="157" y="161"/>
                    </a:lnTo>
                    <a:lnTo>
                      <a:pt x="159" y="161"/>
                    </a:lnTo>
                    <a:lnTo>
                      <a:pt x="159" y="159"/>
                    </a:lnTo>
                    <a:lnTo>
                      <a:pt x="157" y="159"/>
                    </a:lnTo>
                    <a:lnTo>
                      <a:pt x="159" y="159"/>
                    </a:lnTo>
                    <a:lnTo>
                      <a:pt x="157" y="159"/>
                    </a:lnTo>
                    <a:lnTo>
                      <a:pt x="157" y="157"/>
                    </a:lnTo>
                    <a:lnTo>
                      <a:pt x="159" y="157"/>
                    </a:lnTo>
                    <a:lnTo>
                      <a:pt x="157" y="157"/>
                    </a:lnTo>
                    <a:lnTo>
                      <a:pt x="159" y="157"/>
                    </a:lnTo>
                    <a:lnTo>
                      <a:pt x="157" y="157"/>
                    </a:lnTo>
                    <a:lnTo>
                      <a:pt x="159" y="157"/>
                    </a:lnTo>
                    <a:lnTo>
                      <a:pt x="157" y="157"/>
                    </a:lnTo>
                    <a:lnTo>
                      <a:pt x="159" y="157"/>
                    </a:lnTo>
                    <a:close/>
                    <a:moveTo>
                      <a:pt x="155" y="157"/>
                    </a:moveTo>
                    <a:lnTo>
                      <a:pt x="155" y="159"/>
                    </a:lnTo>
                    <a:lnTo>
                      <a:pt x="155" y="161"/>
                    </a:lnTo>
                    <a:lnTo>
                      <a:pt x="155" y="159"/>
                    </a:lnTo>
                    <a:lnTo>
                      <a:pt x="153" y="159"/>
                    </a:lnTo>
                    <a:lnTo>
                      <a:pt x="153" y="157"/>
                    </a:lnTo>
                    <a:lnTo>
                      <a:pt x="155" y="157"/>
                    </a:lnTo>
                    <a:close/>
                    <a:moveTo>
                      <a:pt x="157" y="155"/>
                    </a:moveTo>
                    <a:lnTo>
                      <a:pt x="155" y="155"/>
                    </a:lnTo>
                    <a:lnTo>
                      <a:pt x="157" y="155"/>
                    </a:lnTo>
                    <a:close/>
                    <a:moveTo>
                      <a:pt x="159" y="153"/>
                    </a:moveTo>
                    <a:lnTo>
                      <a:pt x="159" y="155"/>
                    </a:lnTo>
                    <a:lnTo>
                      <a:pt x="159" y="153"/>
                    </a:lnTo>
                    <a:close/>
                    <a:moveTo>
                      <a:pt x="240" y="155"/>
                    </a:moveTo>
                    <a:lnTo>
                      <a:pt x="240" y="153"/>
                    </a:lnTo>
                    <a:lnTo>
                      <a:pt x="240" y="155"/>
                    </a:lnTo>
                    <a:close/>
                    <a:moveTo>
                      <a:pt x="159" y="153"/>
                    </a:moveTo>
                    <a:lnTo>
                      <a:pt x="157" y="155"/>
                    </a:lnTo>
                    <a:lnTo>
                      <a:pt x="157" y="153"/>
                    </a:lnTo>
                    <a:lnTo>
                      <a:pt x="159" y="153"/>
                    </a:lnTo>
                    <a:close/>
                    <a:moveTo>
                      <a:pt x="159" y="153"/>
                    </a:moveTo>
                    <a:lnTo>
                      <a:pt x="157" y="153"/>
                    </a:lnTo>
                    <a:lnTo>
                      <a:pt x="159" y="153"/>
                    </a:lnTo>
                    <a:close/>
                    <a:moveTo>
                      <a:pt x="157" y="153"/>
                    </a:moveTo>
                    <a:lnTo>
                      <a:pt x="157" y="155"/>
                    </a:lnTo>
                    <a:lnTo>
                      <a:pt x="157" y="153"/>
                    </a:lnTo>
                    <a:close/>
                    <a:moveTo>
                      <a:pt x="159" y="153"/>
                    </a:moveTo>
                    <a:lnTo>
                      <a:pt x="157" y="153"/>
                    </a:lnTo>
                    <a:lnTo>
                      <a:pt x="159" y="153"/>
                    </a:lnTo>
                    <a:close/>
                    <a:moveTo>
                      <a:pt x="163" y="153"/>
                    </a:moveTo>
                    <a:lnTo>
                      <a:pt x="165" y="153"/>
                    </a:lnTo>
                    <a:lnTo>
                      <a:pt x="163" y="153"/>
                    </a:lnTo>
                    <a:close/>
                    <a:moveTo>
                      <a:pt x="157" y="153"/>
                    </a:moveTo>
                    <a:lnTo>
                      <a:pt x="159" y="153"/>
                    </a:lnTo>
                    <a:lnTo>
                      <a:pt x="157" y="153"/>
                    </a:lnTo>
                    <a:close/>
                    <a:moveTo>
                      <a:pt x="155" y="153"/>
                    </a:moveTo>
                    <a:lnTo>
                      <a:pt x="155" y="155"/>
                    </a:lnTo>
                    <a:lnTo>
                      <a:pt x="155" y="157"/>
                    </a:lnTo>
                    <a:lnTo>
                      <a:pt x="155" y="155"/>
                    </a:lnTo>
                    <a:lnTo>
                      <a:pt x="155" y="153"/>
                    </a:lnTo>
                    <a:close/>
                    <a:moveTo>
                      <a:pt x="163" y="153"/>
                    </a:moveTo>
                    <a:lnTo>
                      <a:pt x="165" y="153"/>
                    </a:lnTo>
                    <a:lnTo>
                      <a:pt x="163" y="153"/>
                    </a:lnTo>
                    <a:lnTo>
                      <a:pt x="165" y="153"/>
                    </a:lnTo>
                    <a:lnTo>
                      <a:pt x="163" y="153"/>
                    </a:lnTo>
                    <a:close/>
                    <a:moveTo>
                      <a:pt x="165" y="153"/>
                    </a:moveTo>
                    <a:lnTo>
                      <a:pt x="165" y="151"/>
                    </a:lnTo>
                    <a:lnTo>
                      <a:pt x="165" y="153"/>
                    </a:lnTo>
                    <a:close/>
                    <a:moveTo>
                      <a:pt x="165" y="151"/>
                    </a:moveTo>
                    <a:lnTo>
                      <a:pt x="165" y="153"/>
                    </a:lnTo>
                    <a:lnTo>
                      <a:pt x="165" y="151"/>
                    </a:lnTo>
                    <a:close/>
                    <a:moveTo>
                      <a:pt x="163" y="151"/>
                    </a:moveTo>
                    <a:lnTo>
                      <a:pt x="165" y="151"/>
                    </a:lnTo>
                    <a:lnTo>
                      <a:pt x="163" y="151"/>
                    </a:lnTo>
                    <a:close/>
                    <a:moveTo>
                      <a:pt x="165" y="149"/>
                    </a:moveTo>
                    <a:lnTo>
                      <a:pt x="165" y="151"/>
                    </a:lnTo>
                    <a:lnTo>
                      <a:pt x="165" y="149"/>
                    </a:lnTo>
                    <a:close/>
                    <a:moveTo>
                      <a:pt x="155" y="149"/>
                    </a:moveTo>
                    <a:lnTo>
                      <a:pt x="153" y="149"/>
                    </a:lnTo>
                    <a:lnTo>
                      <a:pt x="155" y="149"/>
                    </a:lnTo>
                    <a:lnTo>
                      <a:pt x="155" y="151"/>
                    </a:lnTo>
                    <a:lnTo>
                      <a:pt x="155" y="153"/>
                    </a:lnTo>
                    <a:lnTo>
                      <a:pt x="155" y="151"/>
                    </a:lnTo>
                    <a:lnTo>
                      <a:pt x="153" y="149"/>
                    </a:lnTo>
                    <a:lnTo>
                      <a:pt x="155" y="149"/>
                    </a:lnTo>
                    <a:close/>
                    <a:moveTo>
                      <a:pt x="155" y="149"/>
                    </a:moveTo>
                    <a:lnTo>
                      <a:pt x="153" y="149"/>
                    </a:lnTo>
                    <a:lnTo>
                      <a:pt x="155" y="149"/>
                    </a:lnTo>
                    <a:close/>
                    <a:moveTo>
                      <a:pt x="242" y="149"/>
                    </a:moveTo>
                    <a:lnTo>
                      <a:pt x="240" y="149"/>
                    </a:lnTo>
                    <a:lnTo>
                      <a:pt x="242" y="149"/>
                    </a:lnTo>
                    <a:close/>
                    <a:moveTo>
                      <a:pt x="153" y="149"/>
                    </a:moveTo>
                    <a:lnTo>
                      <a:pt x="153" y="148"/>
                    </a:lnTo>
                    <a:lnTo>
                      <a:pt x="153" y="149"/>
                    </a:lnTo>
                    <a:close/>
                    <a:moveTo>
                      <a:pt x="153" y="149"/>
                    </a:moveTo>
                    <a:lnTo>
                      <a:pt x="153" y="148"/>
                    </a:lnTo>
                    <a:lnTo>
                      <a:pt x="153" y="149"/>
                    </a:lnTo>
                    <a:close/>
                    <a:moveTo>
                      <a:pt x="161" y="148"/>
                    </a:moveTo>
                    <a:lnTo>
                      <a:pt x="161" y="149"/>
                    </a:lnTo>
                    <a:lnTo>
                      <a:pt x="161" y="148"/>
                    </a:lnTo>
                    <a:lnTo>
                      <a:pt x="161" y="149"/>
                    </a:lnTo>
                    <a:lnTo>
                      <a:pt x="161" y="148"/>
                    </a:lnTo>
                    <a:lnTo>
                      <a:pt x="161" y="149"/>
                    </a:lnTo>
                    <a:lnTo>
                      <a:pt x="163" y="149"/>
                    </a:lnTo>
                    <a:lnTo>
                      <a:pt x="163" y="148"/>
                    </a:lnTo>
                    <a:lnTo>
                      <a:pt x="163" y="149"/>
                    </a:lnTo>
                    <a:lnTo>
                      <a:pt x="161" y="149"/>
                    </a:lnTo>
                    <a:lnTo>
                      <a:pt x="161" y="148"/>
                    </a:lnTo>
                    <a:close/>
                    <a:moveTo>
                      <a:pt x="242" y="148"/>
                    </a:moveTo>
                    <a:lnTo>
                      <a:pt x="242" y="149"/>
                    </a:lnTo>
                    <a:lnTo>
                      <a:pt x="242" y="151"/>
                    </a:lnTo>
                    <a:lnTo>
                      <a:pt x="242" y="153"/>
                    </a:lnTo>
                    <a:lnTo>
                      <a:pt x="240" y="155"/>
                    </a:lnTo>
                    <a:lnTo>
                      <a:pt x="240" y="153"/>
                    </a:lnTo>
                    <a:lnTo>
                      <a:pt x="242" y="153"/>
                    </a:lnTo>
                    <a:lnTo>
                      <a:pt x="240" y="153"/>
                    </a:lnTo>
                    <a:lnTo>
                      <a:pt x="242" y="153"/>
                    </a:lnTo>
                    <a:lnTo>
                      <a:pt x="242" y="151"/>
                    </a:lnTo>
                    <a:lnTo>
                      <a:pt x="242" y="153"/>
                    </a:lnTo>
                    <a:lnTo>
                      <a:pt x="242" y="151"/>
                    </a:lnTo>
                    <a:lnTo>
                      <a:pt x="240" y="151"/>
                    </a:lnTo>
                    <a:lnTo>
                      <a:pt x="242" y="151"/>
                    </a:lnTo>
                    <a:lnTo>
                      <a:pt x="242" y="149"/>
                    </a:lnTo>
                    <a:lnTo>
                      <a:pt x="242" y="148"/>
                    </a:lnTo>
                    <a:close/>
                    <a:moveTo>
                      <a:pt x="163" y="148"/>
                    </a:moveTo>
                    <a:lnTo>
                      <a:pt x="163" y="146"/>
                    </a:lnTo>
                    <a:lnTo>
                      <a:pt x="163" y="148"/>
                    </a:lnTo>
                    <a:close/>
                    <a:moveTo>
                      <a:pt x="153" y="142"/>
                    </a:moveTo>
                    <a:lnTo>
                      <a:pt x="151" y="142"/>
                    </a:lnTo>
                    <a:lnTo>
                      <a:pt x="153" y="142"/>
                    </a:lnTo>
                    <a:lnTo>
                      <a:pt x="151" y="142"/>
                    </a:lnTo>
                    <a:lnTo>
                      <a:pt x="153" y="142"/>
                    </a:lnTo>
                    <a:lnTo>
                      <a:pt x="151" y="142"/>
                    </a:lnTo>
                    <a:lnTo>
                      <a:pt x="153" y="142"/>
                    </a:lnTo>
                    <a:lnTo>
                      <a:pt x="151" y="142"/>
                    </a:lnTo>
                    <a:lnTo>
                      <a:pt x="153" y="142"/>
                    </a:lnTo>
                    <a:lnTo>
                      <a:pt x="151" y="142"/>
                    </a:lnTo>
                    <a:lnTo>
                      <a:pt x="153" y="142"/>
                    </a:lnTo>
                    <a:lnTo>
                      <a:pt x="153" y="144"/>
                    </a:lnTo>
                    <a:lnTo>
                      <a:pt x="151" y="144"/>
                    </a:lnTo>
                    <a:lnTo>
                      <a:pt x="153" y="144"/>
                    </a:lnTo>
                    <a:lnTo>
                      <a:pt x="153" y="146"/>
                    </a:lnTo>
                    <a:lnTo>
                      <a:pt x="153" y="148"/>
                    </a:lnTo>
                    <a:lnTo>
                      <a:pt x="153" y="149"/>
                    </a:lnTo>
                    <a:lnTo>
                      <a:pt x="153" y="148"/>
                    </a:lnTo>
                    <a:lnTo>
                      <a:pt x="153" y="146"/>
                    </a:lnTo>
                    <a:lnTo>
                      <a:pt x="153" y="144"/>
                    </a:lnTo>
                    <a:lnTo>
                      <a:pt x="151" y="144"/>
                    </a:lnTo>
                    <a:lnTo>
                      <a:pt x="151" y="142"/>
                    </a:lnTo>
                    <a:lnTo>
                      <a:pt x="153" y="142"/>
                    </a:lnTo>
                    <a:close/>
                    <a:moveTo>
                      <a:pt x="242" y="140"/>
                    </a:moveTo>
                    <a:lnTo>
                      <a:pt x="240" y="140"/>
                    </a:lnTo>
                    <a:lnTo>
                      <a:pt x="242" y="140"/>
                    </a:lnTo>
                    <a:close/>
                    <a:moveTo>
                      <a:pt x="242" y="140"/>
                    </a:moveTo>
                    <a:lnTo>
                      <a:pt x="242" y="142"/>
                    </a:lnTo>
                    <a:lnTo>
                      <a:pt x="242" y="144"/>
                    </a:lnTo>
                    <a:lnTo>
                      <a:pt x="242" y="146"/>
                    </a:lnTo>
                    <a:lnTo>
                      <a:pt x="242" y="148"/>
                    </a:lnTo>
                    <a:lnTo>
                      <a:pt x="242" y="146"/>
                    </a:lnTo>
                    <a:lnTo>
                      <a:pt x="242" y="144"/>
                    </a:lnTo>
                    <a:lnTo>
                      <a:pt x="242" y="142"/>
                    </a:lnTo>
                    <a:lnTo>
                      <a:pt x="242" y="140"/>
                    </a:lnTo>
                    <a:lnTo>
                      <a:pt x="242" y="142"/>
                    </a:lnTo>
                    <a:lnTo>
                      <a:pt x="242" y="140"/>
                    </a:lnTo>
                    <a:close/>
                    <a:moveTo>
                      <a:pt x="151" y="138"/>
                    </a:moveTo>
                    <a:lnTo>
                      <a:pt x="151" y="140"/>
                    </a:lnTo>
                    <a:lnTo>
                      <a:pt x="151" y="142"/>
                    </a:lnTo>
                    <a:lnTo>
                      <a:pt x="153" y="142"/>
                    </a:lnTo>
                    <a:lnTo>
                      <a:pt x="151" y="142"/>
                    </a:lnTo>
                    <a:lnTo>
                      <a:pt x="153" y="142"/>
                    </a:lnTo>
                    <a:lnTo>
                      <a:pt x="151" y="142"/>
                    </a:lnTo>
                    <a:lnTo>
                      <a:pt x="151" y="140"/>
                    </a:lnTo>
                    <a:lnTo>
                      <a:pt x="151" y="138"/>
                    </a:lnTo>
                    <a:close/>
                    <a:moveTo>
                      <a:pt x="151" y="136"/>
                    </a:moveTo>
                    <a:lnTo>
                      <a:pt x="151" y="134"/>
                    </a:lnTo>
                    <a:lnTo>
                      <a:pt x="151" y="136"/>
                    </a:lnTo>
                    <a:close/>
                    <a:moveTo>
                      <a:pt x="151" y="134"/>
                    </a:moveTo>
                    <a:lnTo>
                      <a:pt x="151" y="136"/>
                    </a:lnTo>
                    <a:lnTo>
                      <a:pt x="151" y="134"/>
                    </a:lnTo>
                    <a:lnTo>
                      <a:pt x="151" y="136"/>
                    </a:lnTo>
                    <a:lnTo>
                      <a:pt x="151" y="138"/>
                    </a:lnTo>
                    <a:lnTo>
                      <a:pt x="151" y="136"/>
                    </a:lnTo>
                    <a:lnTo>
                      <a:pt x="151" y="134"/>
                    </a:lnTo>
                    <a:close/>
                    <a:moveTo>
                      <a:pt x="151" y="134"/>
                    </a:moveTo>
                    <a:lnTo>
                      <a:pt x="151" y="136"/>
                    </a:lnTo>
                    <a:lnTo>
                      <a:pt x="151" y="134"/>
                    </a:lnTo>
                    <a:lnTo>
                      <a:pt x="151" y="136"/>
                    </a:lnTo>
                    <a:lnTo>
                      <a:pt x="151" y="134"/>
                    </a:lnTo>
                    <a:lnTo>
                      <a:pt x="149" y="134"/>
                    </a:lnTo>
                    <a:lnTo>
                      <a:pt x="151" y="134"/>
                    </a:lnTo>
                    <a:close/>
                    <a:moveTo>
                      <a:pt x="147" y="130"/>
                    </a:moveTo>
                    <a:lnTo>
                      <a:pt x="149" y="130"/>
                    </a:lnTo>
                    <a:lnTo>
                      <a:pt x="147" y="130"/>
                    </a:lnTo>
                    <a:lnTo>
                      <a:pt x="149" y="130"/>
                    </a:lnTo>
                    <a:lnTo>
                      <a:pt x="147" y="130"/>
                    </a:lnTo>
                    <a:lnTo>
                      <a:pt x="149" y="130"/>
                    </a:lnTo>
                    <a:lnTo>
                      <a:pt x="147" y="130"/>
                    </a:lnTo>
                    <a:lnTo>
                      <a:pt x="149" y="130"/>
                    </a:lnTo>
                    <a:lnTo>
                      <a:pt x="149" y="132"/>
                    </a:lnTo>
                    <a:lnTo>
                      <a:pt x="149" y="134"/>
                    </a:lnTo>
                    <a:lnTo>
                      <a:pt x="151" y="134"/>
                    </a:lnTo>
                    <a:lnTo>
                      <a:pt x="149" y="134"/>
                    </a:lnTo>
                    <a:lnTo>
                      <a:pt x="151" y="134"/>
                    </a:lnTo>
                    <a:lnTo>
                      <a:pt x="149" y="134"/>
                    </a:lnTo>
                    <a:lnTo>
                      <a:pt x="151" y="134"/>
                    </a:lnTo>
                    <a:lnTo>
                      <a:pt x="149" y="134"/>
                    </a:lnTo>
                    <a:lnTo>
                      <a:pt x="151" y="134"/>
                    </a:lnTo>
                    <a:lnTo>
                      <a:pt x="149" y="134"/>
                    </a:lnTo>
                    <a:lnTo>
                      <a:pt x="149" y="132"/>
                    </a:lnTo>
                    <a:lnTo>
                      <a:pt x="149" y="130"/>
                    </a:lnTo>
                    <a:lnTo>
                      <a:pt x="147" y="130"/>
                    </a:lnTo>
                    <a:close/>
                    <a:moveTo>
                      <a:pt x="240" y="128"/>
                    </a:moveTo>
                    <a:lnTo>
                      <a:pt x="240" y="130"/>
                    </a:lnTo>
                    <a:lnTo>
                      <a:pt x="240" y="132"/>
                    </a:lnTo>
                    <a:lnTo>
                      <a:pt x="242" y="132"/>
                    </a:lnTo>
                    <a:lnTo>
                      <a:pt x="242" y="134"/>
                    </a:lnTo>
                    <a:lnTo>
                      <a:pt x="242" y="136"/>
                    </a:lnTo>
                    <a:lnTo>
                      <a:pt x="242" y="138"/>
                    </a:lnTo>
                    <a:lnTo>
                      <a:pt x="242" y="140"/>
                    </a:lnTo>
                    <a:lnTo>
                      <a:pt x="242" y="138"/>
                    </a:lnTo>
                    <a:lnTo>
                      <a:pt x="242" y="136"/>
                    </a:lnTo>
                    <a:lnTo>
                      <a:pt x="240" y="136"/>
                    </a:lnTo>
                    <a:lnTo>
                      <a:pt x="242" y="136"/>
                    </a:lnTo>
                    <a:lnTo>
                      <a:pt x="240" y="136"/>
                    </a:lnTo>
                    <a:lnTo>
                      <a:pt x="242" y="136"/>
                    </a:lnTo>
                    <a:lnTo>
                      <a:pt x="240" y="136"/>
                    </a:lnTo>
                    <a:lnTo>
                      <a:pt x="242" y="136"/>
                    </a:lnTo>
                    <a:lnTo>
                      <a:pt x="242" y="134"/>
                    </a:lnTo>
                    <a:lnTo>
                      <a:pt x="240" y="134"/>
                    </a:lnTo>
                    <a:lnTo>
                      <a:pt x="240" y="132"/>
                    </a:lnTo>
                    <a:lnTo>
                      <a:pt x="240" y="134"/>
                    </a:lnTo>
                    <a:lnTo>
                      <a:pt x="240" y="132"/>
                    </a:lnTo>
                    <a:lnTo>
                      <a:pt x="240" y="130"/>
                    </a:lnTo>
                    <a:lnTo>
                      <a:pt x="240" y="128"/>
                    </a:lnTo>
                    <a:lnTo>
                      <a:pt x="240" y="130"/>
                    </a:lnTo>
                    <a:lnTo>
                      <a:pt x="240" y="128"/>
                    </a:lnTo>
                    <a:lnTo>
                      <a:pt x="240" y="130"/>
                    </a:lnTo>
                    <a:lnTo>
                      <a:pt x="240" y="128"/>
                    </a:lnTo>
                    <a:lnTo>
                      <a:pt x="242" y="128"/>
                    </a:lnTo>
                    <a:lnTo>
                      <a:pt x="240" y="128"/>
                    </a:lnTo>
                    <a:close/>
                    <a:moveTo>
                      <a:pt x="149" y="128"/>
                    </a:moveTo>
                    <a:lnTo>
                      <a:pt x="149" y="126"/>
                    </a:lnTo>
                    <a:lnTo>
                      <a:pt x="149" y="128"/>
                    </a:lnTo>
                    <a:close/>
                    <a:moveTo>
                      <a:pt x="240" y="128"/>
                    </a:moveTo>
                    <a:lnTo>
                      <a:pt x="240" y="126"/>
                    </a:lnTo>
                    <a:lnTo>
                      <a:pt x="240" y="128"/>
                    </a:lnTo>
                    <a:close/>
                    <a:moveTo>
                      <a:pt x="147" y="126"/>
                    </a:moveTo>
                    <a:lnTo>
                      <a:pt x="149" y="126"/>
                    </a:lnTo>
                    <a:lnTo>
                      <a:pt x="147" y="126"/>
                    </a:lnTo>
                    <a:lnTo>
                      <a:pt x="149" y="126"/>
                    </a:lnTo>
                    <a:lnTo>
                      <a:pt x="147" y="126"/>
                    </a:lnTo>
                    <a:lnTo>
                      <a:pt x="149" y="126"/>
                    </a:lnTo>
                    <a:lnTo>
                      <a:pt x="147" y="126"/>
                    </a:lnTo>
                    <a:lnTo>
                      <a:pt x="149" y="126"/>
                    </a:lnTo>
                    <a:lnTo>
                      <a:pt x="147" y="126"/>
                    </a:lnTo>
                    <a:close/>
                    <a:moveTo>
                      <a:pt x="147" y="126"/>
                    </a:moveTo>
                    <a:lnTo>
                      <a:pt x="147" y="128"/>
                    </a:lnTo>
                    <a:lnTo>
                      <a:pt x="149" y="128"/>
                    </a:lnTo>
                    <a:lnTo>
                      <a:pt x="147" y="128"/>
                    </a:lnTo>
                    <a:lnTo>
                      <a:pt x="147" y="130"/>
                    </a:lnTo>
                    <a:lnTo>
                      <a:pt x="147" y="128"/>
                    </a:lnTo>
                    <a:lnTo>
                      <a:pt x="147" y="126"/>
                    </a:lnTo>
                    <a:close/>
                    <a:moveTo>
                      <a:pt x="153" y="126"/>
                    </a:moveTo>
                    <a:lnTo>
                      <a:pt x="151" y="126"/>
                    </a:lnTo>
                    <a:lnTo>
                      <a:pt x="153" y="126"/>
                    </a:lnTo>
                    <a:lnTo>
                      <a:pt x="151" y="126"/>
                    </a:lnTo>
                    <a:lnTo>
                      <a:pt x="153" y="126"/>
                    </a:lnTo>
                    <a:lnTo>
                      <a:pt x="151" y="126"/>
                    </a:lnTo>
                    <a:lnTo>
                      <a:pt x="153" y="126"/>
                    </a:lnTo>
                    <a:lnTo>
                      <a:pt x="151" y="126"/>
                    </a:lnTo>
                    <a:lnTo>
                      <a:pt x="153" y="126"/>
                    </a:lnTo>
                    <a:lnTo>
                      <a:pt x="151" y="126"/>
                    </a:lnTo>
                    <a:lnTo>
                      <a:pt x="153" y="126"/>
                    </a:lnTo>
                    <a:close/>
                    <a:moveTo>
                      <a:pt x="153" y="126"/>
                    </a:moveTo>
                    <a:lnTo>
                      <a:pt x="151" y="126"/>
                    </a:lnTo>
                    <a:lnTo>
                      <a:pt x="153" y="126"/>
                    </a:lnTo>
                    <a:close/>
                    <a:moveTo>
                      <a:pt x="240" y="126"/>
                    </a:moveTo>
                    <a:lnTo>
                      <a:pt x="240" y="124"/>
                    </a:lnTo>
                    <a:lnTo>
                      <a:pt x="240" y="126"/>
                    </a:lnTo>
                    <a:close/>
                    <a:moveTo>
                      <a:pt x="153" y="124"/>
                    </a:moveTo>
                    <a:lnTo>
                      <a:pt x="153" y="126"/>
                    </a:lnTo>
                    <a:lnTo>
                      <a:pt x="153" y="124"/>
                    </a:lnTo>
                    <a:lnTo>
                      <a:pt x="153" y="126"/>
                    </a:lnTo>
                    <a:lnTo>
                      <a:pt x="153" y="124"/>
                    </a:lnTo>
                    <a:close/>
                    <a:moveTo>
                      <a:pt x="153" y="124"/>
                    </a:moveTo>
                    <a:lnTo>
                      <a:pt x="153" y="126"/>
                    </a:lnTo>
                    <a:lnTo>
                      <a:pt x="151" y="126"/>
                    </a:lnTo>
                    <a:lnTo>
                      <a:pt x="153" y="126"/>
                    </a:lnTo>
                    <a:lnTo>
                      <a:pt x="153" y="124"/>
                    </a:lnTo>
                    <a:close/>
                    <a:moveTo>
                      <a:pt x="155" y="124"/>
                    </a:moveTo>
                    <a:lnTo>
                      <a:pt x="153" y="124"/>
                    </a:lnTo>
                    <a:lnTo>
                      <a:pt x="155" y="124"/>
                    </a:lnTo>
                    <a:close/>
                    <a:moveTo>
                      <a:pt x="149" y="123"/>
                    </a:moveTo>
                    <a:lnTo>
                      <a:pt x="151" y="123"/>
                    </a:lnTo>
                    <a:lnTo>
                      <a:pt x="149" y="123"/>
                    </a:lnTo>
                    <a:lnTo>
                      <a:pt x="149" y="124"/>
                    </a:lnTo>
                    <a:lnTo>
                      <a:pt x="149" y="123"/>
                    </a:lnTo>
                    <a:lnTo>
                      <a:pt x="149" y="124"/>
                    </a:lnTo>
                    <a:lnTo>
                      <a:pt x="149" y="123"/>
                    </a:lnTo>
                    <a:lnTo>
                      <a:pt x="149" y="124"/>
                    </a:lnTo>
                    <a:lnTo>
                      <a:pt x="149" y="123"/>
                    </a:lnTo>
                    <a:lnTo>
                      <a:pt x="149" y="124"/>
                    </a:lnTo>
                    <a:lnTo>
                      <a:pt x="149" y="123"/>
                    </a:lnTo>
                    <a:close/>
                    <a:moveTo>
                      <a:pt x="149" y="123"/>
                    </a:moveTo>
                    <a:lnTo>
                      <a:pt x="149" y="121"/>
                    </a:lnTo>
                    <a:lnTo>
                      <a:pt x="149" y="123"/>
                    </a:lnTo>
                    <a:close/>
                    <a:moveTo>
                      <a:pt x="149" y="123"/>
                    </a:moveTo>
                    <a:lnTo>
                      <a:pt x="149" y="121"/>
                    </a:lnTo>
                    <a:lnTo>
                      <a:pt x="149" y="123"/>
                    </a:lnTo>
                    <a:close/>
                    <a:moveTo>
                      <a:pt x="149" y="121"/>
                    </a:moveTo>
                    <a:lnTo>
                      <a:pt x="149" y="123"/>
                    </a:lnTo>
                    <a:lnTo>
                      <a:pt x="149" y="121"/>
                    </a:lnTo>
                    <a:close/>
                    <a:moveTo>
                      <a:pt x="240" y="123"/>
                    </a:moveTo>
                    <a:lnTo>
                      <a:pt x="240" y="121"/>
                    </a:lnTo>
                    <a:lnTo>
                      <a:pt x="240" y="123"/>
                    </a:lnTo>
                    <a:close/>
                    <a:moveTo>
                      <a:pt x="240" y="121"/>
                    </a:moveTo>
                    <a:lnTo>
                      <a:pt x="240" y="123"/>
                    </a:lnTo>
                    <a:lnTo>
                      <a:pt x="240" y="121"/>
                    </a:lnTo>
                    <a:close/>
                    <a:moveTo>
                      <a:pt x="149" y="121"/>
                    </a:moveTo>
                    <a:lnTo>
                      <a:pt x="151" y="121"/>
                    </a:lnTo>
                    <a:lnTo>
                      <a:pt x="149" y="121"/>
                    </a:lnTo>
                    <a:lnTo>
                      <a:pt x="149" y="123"/>
                    </a:lnTo>
                    <a:lnTo>
                      <a:pt x="149" y="121"/>
                    </a:lnTo>
                    <a:close/>
                    <a:moveTo>
                      <a:pt x="151" y="123"/>
                    </a:moveTo>
                    <a:lnTo>
                      <a:pt x="151" y="121"/>
                    </a:lnTo>
                    <a:lnTo>
                      <a:pt x="151" y="123"/>
                    </a:lnTo>
                    <a:close/>
                    <a:moveTo>
                      <a:pt x="149" y="121"/>
                    </a:moveTo>
                    <a:lnTo>
                      <a:pt x="151" y="121"/>
                    </a:lnTo>
                    <a:lnTo>
                      <a:pt x="149" y="121"/>
                    </a:lnTo>
                    <a:close/>
                    <a:moveTo>
                      <a:pt x="159" y="121"/>
                    </a:moveTo>
                    <a:lnTo>
                      <a:pt x="157" y="121"/>
                    </a:lnTo>
                    <a:lnTo>
                      <a:pt x="159" y="121"/>
                    </a:lnTo>
                    <a:close/>
                    <a:moveTo>
                      <a:pt x="240" y="121"/>
                    </a:moveTo>
                    <a:lnTo>
                      <a:pt x="240" y="119"/>
                    </a:lnTo>
                    <a:lnTo>
                      <a:pt x="240" y="121"/>
                    </a:lnTo>
                    <a:lnTo>
                      <a:pt x="240" y="119"/>
                    </a:lnTo>
                    <a:lnTo>
                      <a:pt x="240" y="121"/>
                    </a:lnTo>
                    <a:close/>
                    <a:moveTo>
                      <a:pt x="151" y="121"/>
                    </a:moveTo>
                    <a:lnTo>
                      <a:pt x="149" y="121"/>
                    </a:lnTo>
                    <a:lnTo>
                      <a:pt x="151" y="119"/>
                    </a:lnTo>
                    <a:lnTo>
                      <a:pt x="151" y="121"/>
                    </a:lnTo>
                    <a:close/>
                    <a:moveTo>
                      <a:pt x="240" y="121"/>
                    </a:moveTo>
                    <a:lnTo>
                      <a:pt x="240" y="119"/>
                    </a:lnTo>
                    <a:lnTo>
                      <a:pt x="240" y="121"/>
                    </a:lnTo>
                    <a:close/>
                    <a:moveTo>
                      <a:pt x="155" y="119"/>
                    </a:moveTo>
                    <a:lnTo>
                      <a:pt x="155" y="121"/>
                    </a:lnTo>
                    <a:lnTo>
                      <a:pt x="155" y="119"/>
                    </a:lnTo>
                    <a:lnTo>
                      <a:pt x="155" y="121"/>
                    </a:lnTo>
                    <a:lnTo>
                      <a:pt x="153" y="119"/>
                    </a:lnTo>
                    <a:lnTo>
                      <a:pt x="155" y="119"/>
                    </a:lnTo>
                    <a:close/>
                    <a:moveTo>
                      <a:pt x="151" y="119"/>
                    </a:moveTo>
                    <a:lnTo>
                      <a:pt x="149" y="119"/>
                    </a:lnTo>
                    <a:lnTo>
                      <a:pt x="151" y="119"/>
                    </a:lnTo>
                    <a:close/>
                    <a:moveTo>
                      <a:pt x="149" y="119"/>
                    </a:moveTo>
                    <a:lnTo>
                      <a:pt x="151" y="119"/>
                    </a:lnTo>
                    <a:lnTo>
                      <a:pt x="149" y="119"/>
                    </a:lnTo>
                    <a:lnTo>
                      <a:pt x="151" y="119"/>
                    </a:lnTo>
                    <a:lnTo>
                      <a:pt x="149" y="119"/>
                    </a:lnTo>
                    <a:lnTo>
                      <a:pt x="151" y="119"/>
                    </a:lnTo>
                    <a:lnTo>
                      <a:pt x="149" y="119"/>
                    </a:lnTo>
                    <a:lnTo>
                      <a:pt x="149" y="121"/>
                    </a:lnTo>
                    <a:lnTo>
                      <a:pt x="151" y="121"/>
                    </a:lnTo>
                    <a:lnTo>
                      <a:pt x="149" y="121"/>
                    </a:lnTo>
                    <a:lnTo>
                      <a:pt x="151" y="121"/>
                    </a:lnTo>
                    <a:lnTo>
                      <a:pt x="149" y="121"/>
                    </a:lnTo>
                    <a:lnTo>
                      <a:pt x="151" y="121"/>
                    </a:lnTo>
                    <a:lnTo>
                      <a:pt x="149" y="121"/>
                    </a:lnTo>
                    <a:lnTo>
                      <a:pt x="151" y="121"/>
                    </a:lnTo>
                    <a:lnTo>
                      <a:pt x="149" y="121"/>
                    </a:lnTo>
                    <a:lnTo>
                      <a:pt x="149" y="119"/>
                    </a:lnTo>
                    <a:close/>
                    <a:moveTo>
                      <a:pt x="151" y="119"/>
                    </a:moveTo>
                    <a:lnTo>
                      <a:pt x="149" y="119"/>
                    </a:lnTo>
                    <a:lnTo>
                      <a:pt x="151" y="119"/>
                    </a:lnTo>
                    <a:lnTo>
                      <a:pt x="149" y="119"/>
                    </a:lnTo>
                    <a:lnTo>
                      <a:pt x="151" y="119"/>
                    </a:lnTo>
                    <a:lnTo>
                      <a:pt x="149" y="119"/>
                    </a:lnTo>
                    <a:lnTo>
                      <a:pt x="151" y="119"/>
                    </a:lnTo>
                    <a:lnTo>
                      <a:pt x="149" y="119"/>
                    </a:lnTo>
                    <a:lnTo>
                      <a:pt x="151" y="119"/>
                    </a:lnTo>
                    <a:close/>
                    <a:moveTo>
                      <a:pt x="240" y="119"/>
                    </a:moveTo>
                    <a:lnTo>
                      <a:pt x="240" y="117"/>
                    </a:lnTo>
                    <a:lnTo>
                      <a:pt x="240" y="119"/>
                    </a:lnTo>
                    <a:close/>
                    <a:moveTo>
                      <a:pt x="240" y="119"/>
                    </a:moveTo>
                    <a:lnTo>
                      <a:pt x="240" y="117"/>
                    </a:lnTo>
                    <a:lnTo>
                      <a:pt x="240" y="119"/>
                    </a:lnTo>
                    <a:close/>
                    <a:moveTo>
                      <a:pt x="149" y="117"/>
                    </a:moveTo>
                    <a:lnTo>
                      <a:pt x="149" y="119"/>
                    </a:lnTo>
                    <a:lnTo>
                      <a:pt x="149" y="117"/>
                    </a:lnTo>
                    <a:lnTo>
                      <a:pt x="149" y="119"/>
                    </a:lnTo>
                    <a:lnTo>
                      <a:pt x="149" y="117"/>
                    </a:lnTo>
                    <a:lnTo>
                      <a:pt x="149" y="119"/>
                    </a:lnTo>
                    <a:lnTo>
                      <a:pt x="149" y="117"/>
                    </a:lnTo>
                    <a:lnTo>
                      <a:pt x="149" y="119"/>
                    </a:lnTo>
                    <a:lnTo>
                      <a:pt x="149" y="117"/>
                    </a:lnTo>
                    <a:lnTo>
                      <a:pt x="149" y="119"/>
                    </a:lnTo>
                    <a:lnTo>
                      <a:pt x="149" y="117"/>
                    </a:lnTo>
                    <a:lnTo>
                      <a:pt x="149" y="119"/>
                    </a:lnTo>
                    <a:lnTo>
                      <a:pt x="149" y="117"/>
                    </a:lnTo>
                    <a:close/>
                    <a:moveTo>
                      <a:pt x="155" y="117"/>
                    </a:moveTo>
                    <a:lnTo>
                      <a:pt x="157" y="117"/>
                    </a:lnTo>
                    <a:lnTo>
                      <a:pt x="155" y="117"/>
                    </a:lnTo>
                    <a:close/>
                    <a:moveTo>
                      <a:pt x="238" y="117"/>
                    </a:moveTo>
                    <a:lnTo>
                      <a:pt x="238" y="115"/>
                    </a:lnTo>
                    <a:lnTo>
                      <a:pt x="238" y="117"/>
                    </a:lnTo>
                    <a:close/>
                    <a:moveTo>
                      <a:pt x="151" y="117"/>
                    </a:moveTo>
                    <a:lnTo>
                      <a:pt x="151" y="115"/>
                    </a:lnTo>
                    <a:lnTo>
                      <a:pt x="151" y="117"/>
                    </a:lnTo>
                    <a:close/>
                    <a:moveTo>
                      <a:pt x="157" y="115"/>
                    </a:moveTo>
                    <a:lnTo>
                      <a:pt x="157" y="117"/>
                    </a:lnTo>
                    <a:lnTo>
                      <a:pt x="157" y="115"/>
                    </a:lnTo>
                    <a:close/>
                    <a:moveTo>
                      <a:pt x="240" y="115"/>
                    </a:moveTo>
                    <a:lnTo>
                      <a:pt x="240" y="117"/>
                    </a:lnTo>
                    <a:lnTo>
                      <a:pt x="240" y="119"/>
                    </a:lnTo>
                    <a:lnTo>
                      <a:pt x="242" y="119"/>
                    </a:lnTo>
                    <a:lnTo>
                      <a:pt x="242" y="121"/>
                    </a:lnTo>
                    <a:lnTo>
                      <a:pt x="240" y="121"/>
                    </a:lnTo>
                    <a:lnTo>
                      <a:pt x="240" y="123"/>
                    </a:lnTo>
                    <a:lnTo>
                      <a:pt x="240" y="124"/>
                    </a:lnTo>
                    <a:lnTo>
                      <a:pt x="242" y="124"/>
                    </a:lnTo>
                    <a:lnTo>
                      <a:pt x="240" y="124"/>
                    </a:lnTo>
                    <a:lnTo>
                      <a:pt x="240" y="126"/>
                    </a:lnTo>
                    <a:lnTo>
                      <a:pt x="240" y="128"/>
                    </a:lnTo>
                    <a:lnTo>
                      <a:pt x="242" y="128"/>
                    </a:lnTo>
                    <a:lnTo>
                      <a:pt x="240" y="128"/>
                    </a:lnTo>
                    <a:lnTo>
                      <a:pt x="240" y="126"/>
                    </a:lnTo>
                    <a:lnTo>
                      <a:pt x="240" y="124"/>
                    </a:lnTo>
                    <a:lnTo>
                      <a:pt x="240" y="123"/>
                    </a:lnTo>
                    <a:lnTo>
                      <a:pt x="240" y="121"/>
                    </a:lnTo>
                    <a:lnTo>
                      <a:pt x="240" y="119"/>
                    </a:lnTo>
                    <a:lnTo>
                      <a:pt x="240" y="117"/>
                    </a:lnTo>
                    <a:lnTo>
                      <a:pt x="240" y="115"/>
                    </a:lnTo>
                    <a:close/>
                    <a:moveTo>
                      <a:pt x="155" y="115"/>
                    </a:moveTo>
                    <a:lnTo>
                      <a:pt x="157" y="115"/>
                    </a:lnTo>
                    <a:lnTo>
                      <a:pt x="155" y="115"/>
                    </a:lnTo>
                    <a:close/>
                    <a:moveTo>
                      <a:pt x="240" y="115"/>
                    </a:moveTo>
                    <a:lnTo>
                      <a:pt x="240" y="113"/>
                    </a:lnTo>
                    <a:lnTo>
                      <a:pt x="240" y="115"/>
                    </a:lnTo>
                    <a:close/>
                    <a:moveTo>
                      <a:pt x="240" y="115"/>
                    </a:moveTo>
                    <a:lnTo>
                      <a:pt x="240" y="113"/>
                    </a:lnTo>
                    <a:lnTo>
                      <a:pt x="240" y="115"/>
                    </a:lnTo>
                    <a:close/>
                    <a:moveTo>
                      <a:pt x="240" y="113"/>
                    </a:moveTo>
                    <a:lnTo>
                      <a:pt x="238" y="113"/>
                    </a:lnTo>
                    <a:lnTo>
                      <a:pt x="240" y="113"/>
                    </a:lnTo>
                    <a:close/>
                    <a:moveTo>
                      <a:pt x="240" y="113"/>
                    </a:moveTo>
                    <a:lnTo>
                      <a:pt x="238" y="113"/>
                    </a:lnTo>
                    <a:lnTo>
                      <a:pt x="240" y="113"/>
                    </a:lnTo>
                    <a:close/>
                    <a:moveTo>
                      <a:pt x="240" y="113"/>
                    </a:moveTo>
                    <a:lnTo>
                      <a:pt x="238" y="113"/>
                    </a:lnTo>
                    <a:lnTo>
                      <a:pt x="240" y="113"/>
                    </a:lnTo>
                    <a:close/>
                    <a:moveTo>
                      <a:pt x="238" y="113"/>
                    </a:moveTo>
                    <a:lnTo>
                      <a:pt x="238" y="111"/>
                    </a:lnTo>
                    <a:lnTo>
                      <a:pt x="238" y="113"/>
                    </a:lnTo>
                    <a:close/>
                    <a:moveTo>
                      <a:pt x="165" y="113"/>
                    </a:moveTo>
                    <a:lnTo>
                      <a:pt x="163" y="113"/>
                    </a:lnTo>
                    <a:lnTo>
                      <a:pt x="165" y="113"/>
                    </a:lnTo>
                    <a:lnTo>
                      <a:pt x="163" y="113"/>
                    </a:lnTo>
                    <a:lnTo>
                      <a:pt x="163" y="111"/>
                    </a:lnTo>
                    <a:lnTo>
                      <a:pt x="165" y="111"/>
                    </a:lnTo>
                    <a:lnTo>
                      <a:pt x="165" y="113"/>
                    </a:lnTo>
                    <a:close/>
                    <a:moveTo>
                      <a:pt x="165" y="111"/>
                    </a:moveTo>
                    <a:lnTo>
                      <a:pt x="165" y="113"/>
                    </a:lnTo>
                    <a:lnTo>
                      <a:pt x="165" y="111"/>
                    </a:lnTo>
                    <a:close/>
                    <a:moveTo>
                      <a:pt x="149" y="111"/>
                    </a:moveTo>
                    <a:lnTo>
                      <a:pt x="149" y="113"/>
                    </a:lnTo>
                    <a:lnTo>
                      <a:pt x="149" y="111"/>
                    </a:lnTo>
                    <a:lnTo>
                      <a:pt x="149" y="113"/>
                    </a:lnTo>
                    <a:lnTo>
                      <a:pt x="147" y="113"/>
                    </a:lnTo>
                    <a:lnTo>
                      <a:pt x="149" y="113"/>
                    </a:lnTo>
                    <a:lnTo>
                      <a:pt x="147" y="113"/>
                    </a:lnTo>
                    <a:lnTo>
                      <a:pt x="149" y="113"/>
                    </a:lnTo>
                    <a:lnTo>
                      <a:pt x="147" y="113"/>
                    </a:lnTo>
                    <a:lnTo>
                      <a:pt x="149" y="113"/>
                    </a:lnTo>
                    <a:lnTo>
                      <a:pt x="147" y="113"/>
                    </a:lnTo>
                    <a:lnTo>
                      <a:pt x="147" y="115"/>
                    </a:lnTo>
                    <a:lnTo>
                      <a:pt x="147" y="117"/>
                    </a:lnTo>
                    <a:lnTo>
                      <a:pt x="147" y="115"/>
                    </a:lnTo>
                    <a:lnTo>
                      <a:pt x="147" y="117"/>
                    </a:lnTo>
                    <a:lnTo>
                      <a:pt x="147" y="115"/>
                    </a:lnTo>
                    <a:lnTo>
                      <a:pt x="147" y="117"/>
                    </a:lnTo>
                    <a:lnTo>
                      <a:pt x="147" y="115"/>
                    </a:lnTo>
                    <a:lnTo>
                      <a:pt x="149" y="115"/>
                    </a:lnTo>
                    <a:lnTo>
                      <a:pt x="147" y="117"/>
                    </a:lnTo>
                    <a:lnTo>
                      <a:pt x="149" y="115"/>
                    </a:lnTo>
                    <a:lnTo>
                      <a:pt x="149" y="117"/>
                    </a:lnTo>
                    <a:lnTo>
                      <a:pt x="147" y="117"/>
                    </a:lnTo>
                    <a:lnTo>
                      <a:pt x="149" y="117"/>
                    </a:lnTo>
                    <a:lnTo>
                      <a:pt x="147" y="117"/>
                    </a:lnTo>
                    <a:lnTo>
                      <a:pt x="149" y="117"/>
                    </a:lnTo>
                    <a:lnTo>
                      <a:pt x="147" y="117"/>
                    </a:lnTo>
                    <a:lnTo>
                      <a:pt x="149" y="117"/>
                    </a:lnTo>
                    <a:lnTo>
                      <a:pt x="147" y="117"/>
                    </a:lnTo>
                    <a:lnTo>
                      <a:pt x="149" y="117"/>
                    </a:lnTo>
                    <a:lnTo>
                      <a:pt x="147" y="117"/>
                    </a:lnTo>
                    <a:lnTo>
                      <a:pt x="149" y="117"/>
                    </a:lnTo>
                    <a:lnTo>
                      <a:pt x="147" y="117"/>
                    </a:lnTo>
                    <a:lnTo>
                      <a:pt x="147" y="115"/>
                    </a:lnTo>
                    <a:lnTo>
                      <a:pt x="147" y="113"/>
                    </a:lnTo>
                    <a:lnTo>
                      <a:pt x="149" y="113"/>
                    </a:lnTo>
                    <a:lnTo>
                      <a:pt x="149" y="111"/>
                    </a:lnTo>
                    <a:close/>
                    <a:moveTo>
                      <a:pt x="157" y="111"/>
                    </a:moveTo>
                    <a:lnTo>
                      <a:pt x="155" y="111"/>
                    </a:lnTo>
                    <a:lnTo>
                      <a:pt x="157" y="111"/>
                    </a:lnTo>
                    <a:close/>
                    <a:moveTo>
                      <a:pt x="159" y="111"/>
                    </a:moveTo>
                    <a:lnTo>
                      <a:pt x="161" y="111"/>
                    </a:lnTo>
                    <a:lnTo>
                      <a:pt x="159" y="111"/>
                    </a:lnTo>
                    <a:close/>
                    <a:moveTo>
                      <a:pt x="151" y="111"/>
                    </a:moveTo>
                    <a:lnTo>
                      <a:pt x="151" y="109"/>
                    </a:lnTo>
                    <a:lnTo>
                      <a:pt x="151" y="111"/>
                    </a:lnTo>
                    <a:close/>
                    <a:moveTo>
                      <a:pt x="151" y="111"/>
                    </a:moveTo>
                    <a:lnTo>
                      <a:pt x="151" y="109"/>
                    </a:lnTo>
                    <a:lnTo>
                      <a:pt x="151" y="111"/>
                    </a:lnTo>
                    <a:close/>
                    <a:moveTo>
                      <a:pt x="151" y="111"/>
                    </a:moveTo>
                    <a:lnTo>
                      <a:pt x="151" y="109"/>
                    </a:lnTo>
                    <a:lnTo>
                      <a:pt x="151" y="111"/>
                    </a:lnTo>
                    <a:close/>
                    <a:moveTo>
                      <a:pt x="151" y="111"/>
                    </a:moveTo>
                    <a:lnTo>
                      <a:pt x="149" y="111"/>
                    </a:lnTo>
                    <a:lnTo>
                      <a:pt x="151" y="111"/>
                    </a:lnTo>
                    <a:lnTo>
                      <a:pt x="149" y="111"/>
                    </a:lnTo>
                    <a:lnTo>
                      <a:pt x="151" y="111"/>
                    </a:lnTo>
                    <a:lnTo>
                      <a:pt x="149" y="111"/>
                    </a:lnTo>
                    <a:lnTo>
                      <a:pt x="151" y="111"/>
                    </a:lnTo>
                    <a:lnTo>
                      <a:pt x="149" y="111"/>
                    </a:lnTo>
                    <a:lnTo>
                      <a:pt x="151" y="111"/>
                    </a:lnTo>
                    <a:lnTo>
                      <a:pt x="149" y="111"/>
                    </a:lnTo>
                    <a:lnTo>
                      <a:pt x="149" y="109"/>
                    </a:lnTo>
                    <a:lnTo>
                      <a:pt x="151" y="109"/>
                    </a:lnTo>
                    <a:lnTo>
                      <a:pt x="151" y="111"/>
                    </a:lnTo>
                    <a:close/>
                    <a:moveTo>
                      <a:pt x="153" y="109"/>
                    </a:moveTo>
                    <a:lnTo>
                      <a:pt x="151" y="109"/>
                    </a:lnTo>
                    <a:lnTo>
                      <a:pt x="153" y="109"/>
                    </a:lnTo>
                    <a:close/>
                    <a:moveTo>
                      <a:pt x="151" y="107"/>
                    </a:moveTo>
                    <a:lnTo>
                      <a:pt x="151" y="109"/>
                    </a:lnTo>
                    <a:lnTo>
                      <a:pt x="151" y="107"/>
                    </a:lnTo>
                    <a:close/>
                    <a:moveTo>
                      <a:pt x="151" y="107"/>
                    </a:moveTo>
                    <a:lnTo>
                      <a:pt x="153" y="107"/>
                    </a:lnTo>
                    <a:lnTo>
                      <a:pt x="151" y="107"/>
                    </a:lnTo>
                    <a:close/>
                    <a:moveTo>
                      <a:pt x="155" y="103"/>
                    </a:moveTo>
                    <a:lnTo>
                      <a:pt x="153" y="103"/>
                    </a:lnTo>
                    <a:lnTo>
                      <a:pt x="155" y="103"/>
                    </a:lnTo>
                    <a:close/>
                    <a:moveTo>
                      <a:pt x="153" y="103"/>
                    </a:moveTo>
                    <a:lnTo>
                      <a:pt x="153" y="101"/>
                    </a:lnTo>
                    <a:lnTo>
                      <a:pt x="153" y="103"/>
                    </a:lnTo>
                    <a:close/>
                    <a:moveTo>
                      <a:pt x="153" y="101"/>
                    </a:moveTo>
                    <a:lnTo>
                      <a:pt x="153" y="103"/>
                    </a:lnTo>
                    <a:lnTo>
                      <a:pt x="151" y="103"/>
                    </a:lnTo>
                    <a:lnTo>
                      <a:pt x="153" y="103"/>
                    </a:lnTo>
                    <a:lnTo>
                      <a:pt x="151" y="103"/>
                    </a:lnTo>
                    <a:lnTo>
                      <a:pt x="153" y="103"/>
                    </a:lnTo>
                    <a:lnTo>
                      <a:pt x="153" y="101"/>
                    </a:lnTo>
                    <a:close/>
                    <a:moveTo>
                      <a:pt x="236" y="96"/>
                    </a:moveTo>
                    <a:lnTo>
                      <a:pt x="236" y="98"/>
                    </a:lnTo>
                    <a:lnTo>
                      <a:pt x="236" y="96"/>
                    </a:lnTo>
                    <a:close/>
                    <a:moveTo>
                      <a:pt x="165" y="92"/>
                    </a:moveTo>
                    <a:lnTo>
                      <a:pt x="163" y="92"/>
                    </a:lnTo>
                    <a:lnTo>
                      <a:pt x="165" y="92"/>
                    </a:lnTo>
                    <a:lnTo>
                      <a:pt x="163" y="92"/>
                    </a:lnTo>
                    <a:lnTo>
                      <a:pt x="165" y="92"/>
                    </a:lnTo>
                    <a:close/>
                    <a:moveTo>
                      <a:pt x="163" y="92"/>
                    </a:moveTo>
                    <a:lnTo>
                      <a:pt x="165" y="92"/>
                    </a:lnTo>
                    <a:lnTo>
                      <a:pt x="163" y="92"/>
                    </a:lnTo>
                    <a:close/>
                    <a:moveTo>
                      <a:pt x="163" y="92"/>
                    </a:moveTo>
                    <a:lnTo>
                      <a:pt x="165" y="92"/>
                    </a:lnTo>
                    <a:lnTo>
                      <a:pt x="163" y="92"/>
                    </a:lnTo>
                    <a:lnTo>
                      <a:pt x="165" y="92"/>
                    </a:lnTo>
                    <a:lnTo>
                      <a:pt x="163" y="92"/>
                    </a:lnTo>
                    <a:close/>
                    <a:moveTo>
                      <a:pt x="244" y="92"/>
                    </a:moveTo>
                    <a:lnTo>
                      <a:pt x="244" y="90"/>
                    </a:lnTo>
                    <a:lnTo>
                      <a:pt x="244" y="92"/>
                    </a:lnTo>
                    <a:close/>
                    <a:moveTo>
                      <a:pt x="244" y="88"/>
                    </a:moveTo>
                    <a:lnTo>
                      <a:pt x="244" y="90"/>
                    </a:lnTo>
                    <a:lnTo>
                      <a:pt x="244" y="88"/>
                    </a:lnTo>
                    <a:lnTo>
                      <a:pt x="244" y="90"/>
                    </a:lnTo>
                    <a:lnTo>
                      <a:pt x="244" y="88"/>
                    </a:lnTo>
                    <a:close/>
                    <a:moveTo>
                      <a:pt x="240" y="90"/>
                    </a:moveTo>
                    <a:lnTo>
                      <a:pt x="240" y="88"/>
                    </a:lnTo>
                    <a:lnTo>
                      <a:pt x="240" y="90"/>
                    </a:lnTo>
                    <a:close/>
                    <a:moveTo>
                      <a:pt x="167" y="86"/>
                    </a:moveTo>
                    <a:lnTo>
                      <a:pt x="165" y="86"/>
                    </a:lnTo>
                    <a:lnTo>
                      <a:pt x="167" y="86"/>
                    </a:lnTo>
                    <a:close/>
                    <a:moveTo>
                      <a:pt x="167" y="86"/>
                    </a:moveTo>
                    <a:lnTo>
                      <a:pt x="165" y="86"/>
                    </a:lnTo>
                    <a:lnTo>
                      <a:pt x="167" y="86"/>
                    </a:lnTo>
                    <a:lnTo>
                      <a:pt x="165" y="86"/>
                    </a:lnTo>
                    <a:lnTo>
                      <a:pt x="167" y="86"/>
                    </a:lnTo>
                    <a:lnTo>
                      <a:pt x="165" y="86"/>
                    </a:lnTo>
                    <a:lnTo>
                      <a:pt x="167" y="86"/>
                    </a:lnTo>
                    <a:close/>
                    <a:moveTo>
                      <a:pt x="167" y="86"/>
                    </a:moveTo>
                    <a:lnTo>
                      <a:pt x="165" y="86"/>
                    </a:lnTo>
                    <a:lnTo>
                      <a:pt x="167" y="86"/>
                    </a:lnTo>
                    <a:lnTo>
                      <a:pt x="165" y="86"/>
                    </a:lnTo>
                    <a:lnTo>
                      <a:pt x="167" y="86"/>
                    </a:lnTo>
                    <a:close/>
                    <a:moveTo>
                      <a:pt x="167" y="86"/>
                    </a:moveTo>
                    <a:lnTo>
                      <a:pt x="165" y="86"/>
                    </a:lnTo>
                    <a:lnTo>
                      <a:pt x="167" y="86"/>
                    </a:lnTo>
                    <a:close/>
                    <a:moveTo>
                      <a:pt x="167" y="84"/>
                    </a:moveTo>
                    <a:lnTo>
                      <a:pt x="167" y="86"/>
                    </a:lnTo>
                    <a:lnTo>
                      <a:pt x="167" y="84"/>
                    </a:lnTo>
                    <a:close/>
                    <a:moveTo>
                      <a:pt x="169" y="84"/>
                    </a:moveTo>
                    <a:lnTo>
                      <a:pt x="167" y="84"/>
                    </a:lnTo>
                    <a:lnTo>
                      <a:pt x="169" y="84"/>
                    </a:lnTo>
                    <a:close/>
                    <a:moveTo>
                      <a:pt x="167" y="84"/>
                    </a:moveTo>
                    <a:lnTo>
                      <a:pt x="165" y="84"/>
                    </a:lnTo>
                    <a:lnTo>
                      <a:pt x="167" y="84"/>
                    </a:lnTo>
                    <a:close/>
                    <a:moveTo>
                      <a:pt x="165" y="84"/>
                    </a:moveTo>
                    <a:lnTo>
                      <a:pt x="165" y="82"/>
                    </a:lnTo>
                    <a:lnTo>
                      <a:pt x="165" y="84"/>
                    </a:lnTo>
                    <a:close/>
                    <a:moveTo>
                      <a:pt x="165" y="84"/>
                    </a:moveTo>
                    <a:lnTo>
                      <a:pt x="165" y="82"/>
                    </a:lnTo>
                    <a:lnTo>
                      <a:pt x="165" y="84"/>
                    </a:lnTo>
                    <a:close/>
                    <a:moveTo>
                      <a:pt x="167" y="82"/>
                    </a:moveTo>
                    <a:lnTo>
                      <a:pt x="167" y="84"/>
                    </a:lnTo>
                    <a:lnTo>
                      <a:pt x="167" y="82"/>
                    </a:lnTo>
                    <a:close/>
                    <a:moveTo>
                      <a:pt x="167" y="82"/>
                    </a:moveTo>
                    <a:lnTo>
                      <a:pt x="167" y="84"/>
                    </a:lnTo>
                    <a:lnTo>
                      <a:pt x="165" y="84"/>
                    </a:lnTo>
                    <a:lnTo>
                      <a:pt x="167" y="84"/>
                    </a:lnTo>
                    <a:lnTo>
                      <a:pt x="165" y="84"/>
                    </a:lnTo>
                    <a:lnTo>
                      <a:pt x="167" y="84"/>
                    </a:lnTo>
                    <a:lnTo>
                      <a:pt x="167" y="82"/>
                    </a:lnTo>
                    <a:close/>
                    <a:moveTo>
                      <a:pt x="167" y="82"/>
                    </a:moveTo>
                    <a:lnTo>
                      <a:pt x="167" y="84"/>
                    </a:lnTo>
                    <a:lnTo>
                      <a:pt x="167" y="82"/>
                    </a:lnTo>
                    <a:close/>
                    <a:moveTo>
                      <a:pt x="165" y="84"/>
                    </a:moveTo>
                    <a:lnTo>
                      <a:pt x="165" y="82"/>
                    </a:lnTo>
                    <a:lnTo>
                      <a:pt x="165" y="84"/>
                    </a:lnTo>
                    <a:close/>
                    <a:moveTo>
                      <a:pt x="167" y="82"/>
                    </a:moveTo>
                    <a:lnTo>
                      <a:pt x="167" y="84"/>
                    </a:lnTo>
                    <a:lnTo>
                      <a:pt x="167" y="82"/>
                    </a:lnTo>
                    <a:lnTo>
                      <a:pt x="167" y="84"/>
                    </a:lnTo>
                    <a:lnTo>
                      <a:pt x="167" y="82"/>
                    </a:lnTo>
                    <a:lnTo>
                      <a:pt x="167" y="84"/>
                    </a:lnTo>
                    <a:lnTo>
                      <a:pt x="167" y="82"/>
                    </a:lnTo>
                    <a:lnTo>
                      <a:pt x="167" y="84"/>
                    </a:lnTo>
                    <a:lnTo>
                      <a:pt x="167" y="82"/>
                    </a:lnTo>
                    <a:lnTo>
                      <a:pt x="167" y="84"/>
                    </a:lnTo>
                    <a:lnTo>
                      <a:pt x="167" y="82"/>
                    </a:lnTo>
                    <a:close/>
                    <a:moveTo>
                      <a:pt x="167" y="82"/>
                    </a:moveTo>
                    <a:lnTo>
                      <a:pt x="167" y="84"/>
                    </a:lnTo>
                    <a:lnTo>
                      <a:pt x="167" y="82"/>
                    </a:lnTo>
                    <a:close/>
                    <a:moveTo>
                      <a:pt x="167" y="82"/>
                    </a:moveTo>
                    <a:lnTo>
                      <a:pt x="169" y="82"/>
                    </a:lnTo>
                    <a:lnTo>
                      <a:pt x="167" y="82"/>
                    </a:lnTo>
                    <a:close/>
                    <a:moveTo>
                      <a:pt x="167" y="82"/>
                    </a:moveTo>
                    <a:lnTo>
                      <a:pt x="169" y="82"/>
                    </a:lnTo>
                    <a:lnTo>
                      <a:pt x="167" y="82"/>
                    </a:lnTo>
                    <a:lnTo>
                      <a:pt x="169" y="82"/>
                    </a:lnTo>
                    <a:lnTo>
                      <a:pt x="167" y="82"/>
                    </a:lnTo>
                    <a:close/>
                    <a:moveTo>
                      <a:pt x="169" y="82"/>
                    </a:moveTo>
                    <a:lnTo>
                      <a:pt x="167" y="82"/>
                    </a:lnTo>
                    <a:lnTo>
                      <a:pt x="169" y="82"/>
                    </a:lnTo>
                    <a:close/>
                    <a:moveTo>
                      <a:pt x="167" y="82"/>
                    </a:moveTo>
                    <a:lnTo>
                      <a:pt x="167" y="80"/>
                    </a:lnTo>
                    <a:lnTo>
                      <a:pt x="167" y="82"/>
                    </a:lnTo>
                    <a:close/>
                    <a:moveTo>
                      <a:pt x="165" y="82"/>
                    </a:moveTo>
                    <a:lnTo>
                      <a:pt x="165" y="80"/>
                    </a:lnTo>
                    <a:lnTo>
                      <a:pt x="165" y="82"/>
                    </a:lnTo>
                    <a:close/>
                    <a:moveTo>
                      <a:pt x="165" y="82"/>
                    </a:moveTo>
                    <a:lnTo>
                      <a:pt x="165" y="80"/>
                    </a:lnTo>
                    <a:lnTo>
                      <a:pt x="165" y="82"/>
                    </a:lnTo>
                    <a:close/>
                    <a:moveTo>
                      <a:pt x="167" y="80"/>
                    </a:moveTo>
                    <a:lnTo>
                      <a:pt x="167" y="82"/>
                    </a:lnTo>
                    <a:lnTo>
                      <a:pt x="167" y="80"/>
                    </a:lnTo>
                    <a:close/>
                    <a:moveTo>
                      <a:pt x="169" y="80"/>
                    </a:moveTo>
                    <a:lnTo>
                      <a:pt x="169" y="82"/>
                    </a:lnTo>
                    <a:lnTo>
                      <a:pt x="167" y="82"/>
                    </a:lnTo>
                    <a:lnTo>
                      <a:pt x="169" y="82"/>
                    </a:lnTo>
                    <a:lnTo>
                      <a:pt x="167" y="82"/>
                    </a:lnTo>
                    <a:lnTo>
                      <a:pt x="169" y="82"/>
                    </a:lnTo>
                    <a:lnTo>
                      <a:pt x="169" y="80"/>
                    </a:lnTo>
                    <a:close/>
                    <a:moveTo>
                      <a:pt x="169" y="80"/>
                    </a:moveTo>
                    <a:lnTo>
                      <a:pt x="169" y="82"/>
                    </a:lnTo>
                    <a:lnTo>
                      <a:pt x="167" y="82"/>
                    </a:lnTo>
                    <a:lnTo>
                      <a:pt x="167" y="80"/>
                    </a:lnTo>
                    <a:lnTo>
                      <a:pt x="167" y="82"/>
                    </a:lnTo>
                    <a:lnTo>
                      <a:pt x="167" y="80"/>
                    </a:lnTo>
                    <a:lnTo>
                      <a:pt x="167" y="82"/>
                    </a:lnTo>
                    <a:lnTo>
                      <a:pt x="167" y="80"/>
                    </a:lnTo>
                    <a:lnTo>
                      <a:pt x="167" y="82"/>
                    </a:lnTo>
                    <a:lnTo>
                      <a:pt x="167" y="80"/>
                    </a:lnTo>
                    <a:lnTo>
                      <a:pt x="167" y="82"/>
                    </a:lnTo>
                    <a:lnTo>
                      <a:pt x="167" y="80"/>
                    </a:lnTo>
                    <a:lnTo>
                      <a:pt x="167" y="82"/>
                    </a:lnTo>
                    <a:lnTo>
                      <a:pt x="167" y="80"/>
                    </a:lnTo>
                    <a:lnTo>
                      <a:pt x="167" y="82"/>
                    </a:lnTo>
                    <a:lnTo>
                      <a:pt x="167" y="80"/>
                    </a:lnTo>
                    <a:lnTo>
                      <a:pt x="169" y="80"/>
                    </a:lnTo>
                    <a:lnTo>
                      <a:pt x="167" y="80"/>
                    </a:lnTo>
                    <a:lnTo>
                      <a:pt x="169" y="80"/>
                    </a:lnTo>
                    <a:close/>
                    <a:moveTo>
                      <a:pt x="242" y="80"/>
                    </a:moveTo>
                    <a:lnTo>
                      <a:pt x="240" y="80"/>
                    </a:lnTo>
                    <a:lnTo>
                      <a:pt x="242" y="80"/>
                    </a:lnTo>
                    <a:close/>
                    <a:moveTo>
                      <a:pt x="165" y="80"/>
                    </a:moveTo>
                    <a:lnTo>
                      <a:pt x="167" y="80"/>
                    </a:lnTo>
                    <a:lnTo>
                      <a:pt x="165" y="80"/>
                    </a:lnTo>
                    <a:lnTo>
                      <a:pt x="167" y="80"/>
                    </a:lnTo>
                    <a:lnTo>
                      <a:pt x="165" y="80"/>
                    </a:lnTo>
                    <a:close/>
                    <a:moveTo>
                      <a:pt x="240" y="80"/>
                    </a:moveTo>
                    <a:lnTo>
                      <a:pt x="242" y="80"/>
                    </a:lnTo>
                    <a:lnTo>
                      <a:pt x="240" y="80"/>
                    </a:lnTo>
                    <a:close/>
                    <a:moveTo>
                      <a:pt x="169" y="80"/>
                    </a:moveTo>
                    <a:lnTo>
                      <a:pt x="167" y="80"/>
                    </a:lnTo>
                    <a:lnTo>
                      <a:pt x="169" y="80"/>
                    </a:lnTo>
                    <a:lnTo>
                      <a:pt x="167" y="80"/>
                    </a:lnTo>
                    <a:lnTo>
                      <a:pt x="169" y="80"/>
                    </a:lnTo>
                    <a:lnTo>
                      <a:pt x="167" y="80"/>
                    </a:lnTo>
                    <a:lnTo>
                      <a:pt x="169" y="80"/>
                    </a:lnTo>
                    <a:close/>
                    <a:moveTo>
                      <a:pt x="167" y="80"/>
                    </a:moveTo>
                    <a:lnTo>
                      <a:pt x="165" y="80"/>
                    </a:lnTo>
                    <a:lnTo>
                      <a:pt x="167" y="80"/>
                    </a:lnTo>
                    <a:close/>
                    <a:moveTo>
                      <a:pt x="240" y="78"/>
                    </a:moveTo>
                    <a:lnTo>
                      <a:pt x="240" y="80"/>
                    </a:lnTo>
                    <a:lnTo>
                      <a:pt x="240" y="78"/>
                    </a:lnTo>
                    <a:close/>
                    <a:moveTo>
                      <a:pt x="167" y="80"/>
                    </a:moveTo>
                    <a:lnTo>
                      <a:pt x="167" y="78"/>
                    </a:lnTo>
                    <a:lnTo>
                      <a:pt x="167" y="80"/>
                    </a:lnTo>
                    <a:close/>
                    <a:moveTo>
                      <a:pt x="165" y="78"/>
                    </a:moveTo>
                    <a:lnTo>
                      <a:pt x="165" y="80"/>
                    </a:lnTo>
                    <a:lnTo>
                      <a:pt x="165" y="78"/>
                    </a:lnTo>
                    <a:close/>
                    <a:moveTo>
                      <a:pt x="167" y="78"/>
                    </a:moveTo>
                    <a:lnTo>
                      <a:pt x="165" y="78"/>
                    </a:lnTo>
                    <a:lnTo>
                      <a:pt x="167" y="78"/>
                    </a:lnTo>
                    <a:close/>
                    <a:moveTo>
                      <a:pt x="165" y="78"/>
                    </a:moveTo>
                    <a:lnTo>
                      <a:pt x="167" y="78"/>
                    </a:lnTo>
                    <a:lnTo>
                      <a:pt x="165" y="78"/>
                    </a:lnTo>
                    <a:close/>
                    <a:moveTo>
                      <a:pt x="167" y="78"/>
                    </a:moveTo>
                    <a:lnTo>
                      <a:pt x="165" y="78"/>
                    </a:lnTo>
                    <a:lnTo>
                      <a:pt x="167" y="78"/>
                    </a:lnTo>
                    <a:close/>
                    <a:moveTo>
                      <a:pt x="169" y="78"/>
                    </a:moveTo>
                    <a:lnTo>
                      <a:pt x="169" y="80"/>
                    </a:lnTo>
                    <a:lnTo>
                      <a:pt x="169" y="78"/>
                    </a:lnTo>
                    <a:lnTo>
                      <a:pt x="169" y="80"/>
                    </a:lnTo>
                    <a:lnTo>
                      <a:pt x="169" y="78"/>
                    </a:lnTo>
                    <a:close/>
                    <a:moveTo>
                      <a:pt x="171" y="78"/>
                    </a:moveTo>
                    <a:lnTo>
                      <a:pt x="169" y="78"/>
                    </a:lnTo>
                    <a:lnTo>
                      <a:pt x="171" y="78"/>
                    </a:lnTo>
                    <a:close/>
                    <a:moveTo>
                      <a:pt x="169" y="78"/>
                    </a:moveTo>
                    <a:lnTo>
                      <a:pt x="167" y="78"/>
                    </a:lnTo>
                    <a:lnTo>
                      <a:pt x="169" y="78"/>
                    </a:lnTo>
                    <a:close/>
                    <a:moveTo>
                      <a:pt x="167" y="78"/>
                    </a:moveTo>
                    <a:lnTo>
                      <a:pt x="169" y="78"/>
                    </a:lnTo>
                    <a:lnTo>
                      <a:pt x="167" y="78"/>
                    </a:lnTo>
                    <a:close/>
                    <a:moveTo>
                      <a:pt x="169" y="78"/>
                    </a:moveTo>
                    <a:lnTo>
                      <a:pt x="169" y="80"/>
                    </a:lnTo>
                    <a:lnTo>
                      <a:pt x="169" y="78"/>
                    </a:lnTo>
                    <a:lnTo>
                      <a:pt x="169" y="80"/>
                    </a:lnTo>
                    <a:lnTo>
                      <a:pt x="169" y="78"/>
                    </a:lnTo>
                    <a:lnTo>
                      <a:pt x="169" y="80"/>
                    </a:lnTo>
                    <a:lnTo>
                      <a:pt x="167" y="80"/>
                    </a:lnTo>
                    <a:lnTo>
                      <a:pt x="169" y="80"/>
                    </a:lnTo>
                    <a:lnTo>
                      <a:pt x="167" y="80"/>
                    </a:lnTo>
                    <a:lnTo>
                      <a:pt x="169" y="80"/>
                    </a:lnTo>
                    <a:lnTo>
                      <a:pt x="167" y="80"/>
                    </a:lnTo>
                    <a:lnTo>
                      <a:pt x="167" y="78"/>
                    </a:lnTo>
                    <a:lnTo>
                      <a:pt x="167" y="80"/>
                    </a:lnTo>
                    <a:lnTo>
                      <a:pt x="167" y="78"/>
                    </a:lnTo>
                    <a:lnTo>
                      <a:pt x="167" y="80"/>
                    </a:lnTo>
                    <a:lnTo>
                      <a:pt x="167" y="78"/>
                    </a:lnTo>
                    <a:lnTo>
                      <a:pt x="167" y="80"/>
                    </a:lnTo>
                    <a:lnTo>
                      <a:pt x="167" y="78"/>
                    </a:lnTo>
                    <a:lnTo>
                      <a:pt x="167" y="80"/>
                    </a:lnTo>
                    <a:lnTo>
                      <a:pt x="167" y="78"/>
                    </a:lnTo>
                    <a:lnTo>
                      <a:pt x="167" y="80"/>
                    </a:lnTo>
                    <a:lnTo>
                      <a:pt x="167" y="78"/>
                    </a:lnTo>
                    <a:lnTo>
                      <a:pt x="167" y="80"/>
                    </a:lnTo>
                    <a:lnTo>
                      <a:pt x="167" y="78"/>
                    </a:lnTo>
                    <a:lnTo>
                      <a:pt x="167" y="80"/>
                    </a:lnTo>
                    <a:lnTo>
                      <a:pt x="167" y="78"/>
                    </a:lnTo>
                    <a:lnTo>
                      <a:pt x="167" y="80"/>
                    </a:lnTo>
                    <a:lnTo>
                      <a:pt x="167" y="78"/>
                    </a:lnTo>
                    <a:lnTo>
                      <a:pt x="167" y="80"/>
                    </a:lnTo>
                    <a:lnTo>
                      <a:pt x="167" y="78"/>
                    </a:lnTo>
                    <a:lnTo>
                      <a:pt x="169" y="78"/>
                    </a:lnTo>
                    <a:lnTo>
                      <a:pt x="167" y="78"/>
                    </a:lnTo>
                    <a:lnTo>
                      <a:pt x="169" y="78"/>
                    </a:lnTo>
                    <a:lnTo>
                      <a:pt x="167" y="78"/>
                    </a:lnTo>
                    <a:lnTo>
                      <a:pt x="169" y="78"/>
                    </a:lnTo>
                    <a:lnTo>
                      <a:pt x="167" y="78"/>
                    </a:lnTo>
                    <a:lnTo>
                      <a:pt x="169" y="78"/>
                    </a:lnTo>
                    <a:close/>
                    <a:moveTo>
                      <a:pt x="167" y="78"/>
                    </a:moveTo>
                    <a:lnTo>
                      <a:pt x="169" y="78"/>
                    </a:lnTo>
                    <a:lnTo>
                      <a:pt x="167" y="78"/>
                    </a:lnTo>
                    <a:close/>
                    <a:moveTo>
                      <a:pt x="167" y="78"/>
                    </a:moveTo>
                    <a:lnTo>
                      <a:pt x="169" y="78"/>
                    </a:lnTo>
                    <a:lnTo>
                      <a:pt x="167" y="78"/>
                    </a:lnTo>
                    <a:lnTo>
                      <a:pt x="169" y="78"/>
                    </a:lnTo>
                    <a:lnTo>
                      <a:pt x="167" y="78"/>
                    </a:lnTo>
                    <a:close/>
                    <a:moveTo>
                      <a:pt x="240" y="76"/>
                    </a:moveTo>
                    <a:lnTo>
                      <a:pt x="240" y="78"/>
                    </a:lnTo>
                    <a:lnTo>
                      <a:pt x="240" y="76"/>
                    </a:lnTo>
                    <a:close/>
                    <a:moveTo>
                      <a:pt x="240" y="78"/>
                    </a:moveTo>
                    <a:lnTo>
                      <a:pt x="240" y="76"/>
                    </a:lnTo>
                    <a:lnTo>
                      <a:pt x="240" y="78"/>
                    </a:lnTo>
                    <a:close/>
                    <a:moveTo>
                      <a:pt x="169" y="78"/>
                    </a:moveTo>
                    <a:lnTo>
                      <a:pt x="169" y="76"/>
                    </a:lnTo>
                    <a:lnTo>
                      <a:pt x="169" y="78"/>
                    </a:lnTo>
                    <a:close/>
                    <a:moveTo>
                      <a:pt x="169" y="76"/>
                    </a:moveTo>
                    <a:lnTo>
                      <a:pt x="169" y="78"/>
                    </a:lnTo>
                    <a:lnTo>
                      <a:pt x="169" y="76"/>
                    </a:lnTo>
                    <a:lnTo>
                      <a:pt x="169" y="78"/>
                    </a:lnTo>
                    <a:lnTo>
                      <a:pt x="169" y="76"/>
                    </a:lnTo>
                    <a:close/>
                    <a:moveTo>
                      <a:pt x="171" y="76"/>
                    </a:moveTo>
                    <a:lnTo>
                      <a:pt x="171" y="78"/>
                    </a:lnTo>
                    <a:lnTo>
                      <a:pt x="171" y="76"/>
                    </a:lnTo>
                    <a:lnTo>
                      <a:pt x="171" y="78"/>
                    </a:lnTo>
                    <a:lnTo>
                      <a:pt x="171" y="76"/>
                    </a:lnTo>
                    <a:close/>
                    <a:moveTo>
                      <a:pt x="240" y="76"/>
                    </a:moveTo>
                    <a:lnTo>
                      <a:pt x="240" y="78"/>
                    </a:lnTo>
                    <a:lnTo>
                      <a:pt x="240" y="76"/>
                    </a:lnTo>
                    <a:close/>
                    <a:moveTo>
                      <a:pt x="169" y="76"/>
                    </a:moveTo>
                    <a:lnTo>
                      <a:pt x="171" y="76"/>
                    </a:lnTo>
                    <a:lnTo>
                      <a:pt x="169" y="76"/>
                    </a:lnTo>
                    <a:lnTo>
                      <a:pt x="171" y="76"/>
                    </a:lnTo>
                    <a:lnTo>
                      <a:pt x="169" y="78"/>
                    </a:lnTo>
                    <a:lnTo>
                      <a:pt x="171" y="78"/>
                    </a:lnTo>
                    <a:lnTo>
                      <a:pt x="171" y="76"/>
                    </a:lnTo>
                    <a:lnTo>
                      <a:pt x="171" y="78"/>
                    </a:lnTo>
                    <a:lnTo>
                      <a:pt x="169" y="78"/>
                    </a:lnTo>
                    <a:lnTo>
                      <a:pt x="171" y="78"/>
                    </a:lnTo>
                    <a:lnTo>
                      <a:pt x="169" y="78"/>
                    </a:lnTo>
                    <a:lnTo>
                      <a:pt x="171" y="78"/>
                    </a:lnTo>
                    <a:lnTo>
                      <a:pt x="169" y="78"/>
                    </a:lnTo>
                    <a:lnTo>
                      <a:pt x="169" y="76"/>
                    </a:lnTo>
                    <a:lnTo>
                      <a:pt x="169" y="78"/>
                    </a:lnTo>
                    <a:lnTo>
                      <a:pt x="169" y="76"/>
                    </a:lnTo>
                    <a:lnTo>
                      <a:pt x="169" y="78"/>
                    </a:lnTo>
                    <a:lnTo>
                      <a:pt x="169" y="76"/>
                    </a:lnTo>
                    <a:close/>
                    <a:moveTo>
                      <a:pt x="240" y="76"/>
                    </a:moveTo>
                    <a:lnTo>
                      <a:pt x="240" y="78"/>
                    </a:lnTo>
                    <a:lnTo>
                      <a:pt x="240" y="76"/>
                    </a:lnTo>
                    <a:close/>
                    <a:moveTo>
                      <a:pt x="171" y="76"/>
                    </a:moveTo>
                    <a:lnTo>
                      <a:pt x="169" y="76"/>
                    </a:lnTo>
                    <a:lnTo>
                      <a:pt x="171" y="76"/>
                    </a:lnTo>
                    <a:lnTo>
                      <a:pt x="169" y="76"/>
                    </a:lnTo>
                    <a:lnTo>
                      <a:pt x="171" y="76"/>
                    </a:lnTo>
                    <a:close/>
                    <a:moveTo>
                      <a:pt x="171" y="76"/>
                    </a:moveTo>
                    <a:lnTo>
                      <a:pt x="169" y="76"/>
                    </a:lnTo>
                    <a:lnTo>
                      <a:pt x="171" y="76"/>
                    </a:lnTo>
                    <a:close/>
                    <a:moveTo>
                      <a:pt x="169" y="76"/>
                    </a:moveTo>
                    <a:lnTo>
                      <a:pt x="171" y="76"/>
                    </a:lnTo>
                    <a:lnTo>
                      <a:pt x="169" y="76"/>
                    </a:lnTo>
                    <a:close/>
                    <a:moveTo>
                      <a:pt x="238" y="75"/>
                    </a:moveTo>
                    <a:lnTo>
                      <a:pt x="240" y="75"/>
                    </a:lnTo>
                    <a:lnTo>
                      <a:pt x="238" y="75"/>
                    </a:lnTo>
                    <a:close/>
                    <a:moveTo>
                      <a:pt x="240" y="75"/>
                    </a:moveTo>
                    <a:lnTo>
                      <a:pt x="240" y="76"/>
                    </a:lnTo>
                    <a:lnTo>
                      <a:pt x="240" y="78"/>
                    </a:lnTo>
                    <a:lnTo>
                      <a:pt x="240" y="76"/>
                    </a:lnTo>
                    <a:lnTo>
                      <a:pt x="238" y="76"/>
                    </a:lnTo>
                    <a:lnTo>
                      <a:pt x="240" y="76"/>
                    </a:lnTo>
                    <a:lnTo>
                      <a:pt x="238" y="76"/>
                    </a:lnTo>
                    <a:lnTo>
                      <a:pt x="240" y="76"/>
                    </a:lnTo>
                    <a:lnTo>
                      <a:pt x="238" y="76"/>
                    </a:lnTo>
                    <a:lnTo>
                      <a:pt x="238" y="75"/>
                    </a:lnTo>
                    <a:lnTo>
                      <a:pt x="240" y="75"/>
                    </a:lnTo>
                    <a:lnTo>
                      <a:pt x="240" y="76"/>
                    </a:lnTo>
                    <a:lnTo>
                      <a:pt x="240" y="75"/>
                    </a:lnTo>
                    <a:close/>
                    <a:moveTo>
                      <a:pt x="169" y="75"/>
                    </a:moveTo>
                    <a:lnTo>
                      <a:pt x="167" y="75"/>
                    </a:lnTo>
                    <a:lnTo>
                      <a:pt x="169" y="75"/>
                    </a:lnTo>
                    <a:close/>
                    <a:moveTo>
                      <a:pt x="169" y="75"/>
                    </a:moveTo>
                    <a:lnTo>
                      <a:pt x="167" y="75"/>
                    </a:lnTo>
                    <a:lnTo>
                      <a:pt x="169" y="75"/>
                    </a:lnTo>
                    <a:close/>
                    <a:moveTo>
                      <a:pt x="238" y="75"/>
                    </a:moveTo>
                    <a:lnTo>
                      <a:pt x="240" y="75"/>
                    </a:lnTo>
                    <a:lnTo>
                      <a:pt x="238" y="75"/>
                    </a:lnTo>
                    <a:lnTo>
                      <a:pt x="240" y="75"/>
                    </a:lnTo>
                    <a:lnTo>
                      <a:pt x="238" y="75"/>
                    </a:lnTo>
                    <a:lnTo>
                      <a:pt x="240" y="75"/>
                    </a:lnTo>
                    <a:lnTo>
                      <a:pt x="238" y="75"/>
                    </a:lnTo>
                    <a:lnTo>
                      <a:pt x="240" y="75"/>
                    </a:lnTo>
                    <a:lnTo>
                      <a:pt x="238" y="75"/>
                    </a:lnTo>
                    <a:close/>
                    <a:moveTo>
                      <a:pt x="238" y="75"/>
                    </a:moveTo>
                    <a:lnTo>
                      <a:pt x="238" y="73"/>
                    </a:lnTo>
                    <a:lnTo>
                      <a:pt x="238" y="75"/>
                    </a:lnTo>
                    <a:close/>
                    <a:moveTo>
                      <a:pt x="169" y="73"/>
                    </a:moveTo>
                    <a:lnTo>
                      <a:pt x="169" y="75"/>
                    </a:lnTo>
                    <a:lnTo>
                      <a:pt x="169" y="73"/>
                    </a:lnTo>
                    <a:close/>
                    <a:moveTo>
                      <a:pt x="169" y="73"/>
                    </a:moveTo>
                    <a:lnTo>
                      <a:pt x="169" y="75"/>
                    </a:lnTo>
                    <a:lnTo>
                      <a:pt x="167" y="75"/>
                    </a:lnTo>
                    <a:lnTo>
                      <a:pt x="169" y="73"/>
                    </a:lnTo>
                    <a:lnTo>
                      <a:pt x="167" y="73"/>
                    </a:lnTo>
                    <a:lnTo>
                      <a:pt x="169" y="73"/>
                    </a:lnTo>
                    <a:close/>
                    <a:moveTo>
                      <a:pt x="169" y="73"/>
                    </a:moveTo>
                    <a:lnTo>
                      <a:pt x="167" y="73"/>
                    </a:lnTo>
                    <a:lnTo>
                      <a:pt x="169" y="73"/>
                    </a:lnTo>
                    <a:close/>
                    <a:moveTo>
                      <a:pt x="169" y="73"/>
                    </a:moveTo>
                    <a:lnTo>
                      <a:pt x="167" y="73"/>
                    </a:lnTo>
                    <a:lnTo>
                      <a:pt x="169" y="73"/>
                    </a:lnTo>
                    <a:close/>
                    <a:moveTo>
                      <a:pt x="169" y="73"/>
                    </a:moveTo>
                    <a:lnTo>
                      <a:pt x="167" y="73"/>
                    </a:lnTo>
                    <a:lnTo>
                      <a:pt x="169" y="73"/>
                    </a:lnTo>
                    <a:lnTo>
                      <a:pt x="167" y="73"/>
                    </a:lnTo>
                    <a:lnTo>
                      <a:pt x="169" y="73"/>
                    </a:lnTo>
                    <a:close/>
                    <a:moveTo>
                      <a:pt x="169" y="73"/>
                    </a:moveTo>
                    <a:lnTo>
                      <a:pt x="167" y="73"/>
                    </a:lnTo>
                    <a:lnTo>
                      <a:pt x="169" y="73"/>
                    </a:lnTo>
                    <a:close/>
                    <a:moveTo>
                      <a:pt x="169" y="71"/>
                    </a:moveTo>
                    <a:lnTo>
                      <a:pt x="169" y="73"/>
                    </a:lnTo>
                    <a:lnTo>
                      <a:pt x="169" y="71"/>
                    </a:lnTo>
                    <a:close/>
                    <a:moveTo>
                      <a:pt x="169" y="71"/>
                    </a:moveTo>
                    <a:lnTo>
                      <a:pt x="167" y="71"/>
                    </a:lnTo>
                    <a:lnTo>
                      <a:pt x="169" y="71"/>
                    </a:lnTo>
                    <a:close/>
                    <a:moveTo>
                      <a:pt x="169" y="71"/>
                    </a:moveTo>
                    <a:lnTo>
                      <a:pt x="167" y="71"/>
                    </a:lnTo>
                    <a:lnTo>
                      <a:pt x="169" y="71"/>
                    </a:lnTo>
                    <a:lnTo>
                      <a:pt x="167" y="71"/>
                    </a:lnTo>
                    <a:lnTo>
                      <a:pt x="169" y="71"/>
                    </a:lnTo>
                    <a:close/>
                    <a:moveTo>
                      <a:pt x="169" y="71"/>
                    </a:moveTo>
                    <a:lnTo>
                      <a:pt x="167" y="71"/>
                    </a:lnTo>
                    <a:lnTo>
                      <a:pt x="169" y="71"/>
                    </a:lnTo>
                    <a:close/>
                    <a:moveTo>
                      <a:pt x="167" y="71"/>
                    </a:moveTo>
                    <a:lnTo>
                      <a:pt x="167" y="69"/>
                    </a:lnTo>
                    <a:lnTo>
                      <a:pt x="167" y="71"/>
                    </a:lnTo>
                    <a:close/>
                    <a:moveTo>
                      <a:pt x="167" y="69"/>
                    </a:moveTo>
                    <a:lnTo>
                      <a:pt x="167" y="71"/>
                    </a:lnTo>
                    <a:lnTo>
                      <a:pt x="167" y="69"/>
                    </a:lnTo>
                    <a:lnTo>
                      <a:pt x="167" y="71"/>
                    </a:lnTo>
                    <a:lnTo>
                      <a:pt x="167" y="69"/>
                    </a:lnTo>
                    <a:close/>
                    <a:moveTo>
                      <a:pt x="157" y="69"/>
                    </a:moveTo>
                    <a:lnTo>
                      <a:pt x="155" y="69"/>
                    </a:lnTo>
                    <a:lnTo>
                      <a:pt x="157" y="69"/>
                    </a:lnTo>
                    <a:close/>
                    <a:moveTo>
                      <a:pt x="157" y="69"/>
                    </a:moveTo>
                    <a:lnTo>
                      <a:pt x="159" y="69"/>
                    </a:lnTo>
                    <a:lnTo>
                      <a:pt x="157" y="69"/>
                    </a:lnTo>
                    <a:close/>
                    <a:moveTo>
                      <a:pt x="157" y="69"/>
                    </a:moveTo>
                    <a:lnTo>
                      <a:pt x="157" y="67"/>
                    </a:lnTo>
                    <a:lnTo>
                      <a:pt x="157" y="69"/>
                    </a:lnTo>
                    <a:close/>
                    <a:moveTo>
                      <a:pt x="157" y="67"/>
                    </a:moveTo>
                    <a:lnTo>
                      <a:pt x="157" y="69"/>
                    </a:lnTo>
                    <a:lnTo>
                      <a:pt x="157" y="67"/>
                    </a:lnTo>
                    <a:close/>
                    <a:moveTo>
                      <a:pt x="238" y="69"/>
                    </a:moveTo>
                    <a:lnTo>
                      <a:pt x="238" y="67"/>
                    </a:lnTo>
                    <a:lnTo>
                      <a:pt x="238" y="69"/>
                    </a:lnTo>
                    <a:close/>
                    <a:moveTo>
                      <a:pt x="159" y="67"/>
                    </a:moveTo>
                    <a:lnTo>
                      <a:pt x="159" y="69"/>
                    </a:lnTo>
                    <a:lnTo>
                      <a:pt x="159" y="67"/>
                    </a:lnTo>
                    <a:close/>
                    <a:moveTo>
                      <a:pt x="167" y="67"/>
                    </a:moveTo>
                    <a:lnTo>
                      <a:pt x="167" y="69"/>
                    </a:lnTo>
                    <a:lnTo>
                      <a:pt x="167" y="67"/>
                    </a:lnTo>
                    <a:close/>
                    <a:moveTo>
                      <a:pt x="157" y="67"/>
                    </a:moveTo>
                    <a:lnTo>
                      <a:pt x="157" y="69"/>
                    </a:lnTo>
                    <a:lnTo>
                      <a:pt x="157" y="67"/>
                    </a:lnTo>
                    <a:close/>
                    <a:moveTo>
                      <a:pt x="159" y="67"/>
                    </a:moveTo>
                    <a:lnTo>
                      <a:pt x="159" y="69"/>
                    </a:lnTo>
                    <a:lnTo>
                      <a:pt x="159" y="67"/>
                    </a:lnTo>
                    <a:lnTo>
                      <a:pt x="159" y="69"/>
                    </a:lnTo>
                    <a:lnTo>
                      <a:pt x="159" y="67"/>
                    </a:lnTo>
                    <a:close/>
                    <a:moveTo>
                      <a:pt x="159" y="67"/>
                    </a:moveTo>
                    <a:lnTo>
                      <a:pt x="157" y="67"/>
                    </a:lnTo>
                    <a:lnTo>
                      <a:pt x="159" y="67"/>
                    </a:lnTo>
                    <a:lnTo>
                      <a:pt x="159" y="69"/>
                    </a:lnTo>
                    <a:lnTo>
                      <a:pt x="157" y="69"/>
                    </a:lnTo>
                    <a:lnTo>
                      <a:pt x="157" y="67"/>
                    </a:lnTo>
                    <a:lnTo>
                      <a:pt x="159" y="67"/>
                    </a:lnTo>
                    <a:close/>
                    <a:moveTo>
                      <a:pt x="165" y="67"/>
                    </a:moveTo>
                    <a:lnTo>
                      <a:pt x="163" y="67"/>
                    </a:lnTo>
                    <a:lnTo>
                      <a:pt x="165" y="67"/>
                    </a:lnTo>
                    <a:close/>
                    <a:moveTo>
                      <a:pt x="167" y="67"/>
                    </a:moveTo>
                    <a:lnTo>
                      <a:pt x="165" y="67"/>
                    </a:lnTo>
                    <a:lnTo>
                      <a:pt x="167" y="67"/>
                    </a:lnTo>
                    <a:close/>
                    <a:moveTo>
                      <a:pt x="157" y="67"/>
                    </a:moveTo>
                    <a:lnTo>
                      <a:pt x="159" y="67"/>
                    </a:lnTo>
                    <a:lnTo>
                      <a:pt x="157" y="67"/>
                    </a:lnTo>
                    <a:lnTo>
                      <a:pt x="159" y="67"/>
                    </a:lnTo>
                    <a:lnTo>
                      <a:pt x="157" y="67"/>
                    </a:lnTo>
                    <a:close/>
                    <a:moveTo>
                      <a:pt x="157" y="67"/>
                    </a:moveTo>
                    <a:lnTo>
                      <a:pt x="159" y="67"/>
                    </a:lnTo>
                    <a:lnTo>
                      <a:pt x="157" y="67"/>
                    </a:lnTo>
                    <a:close/>
                    <a:moveTo>
                      <a:pt x="157" y="65"/>
                    </a:moveTo>
                    <a:lnTo>
                      <a:pt x="157" y="67"/>
                    </a:lnTo>
                    <a:lnTo>
                      <a:pt x="157" y="65"/>
                    </a:lnTo>
                    <a:close/>
                    <a:moveTo>
                      <a:pt x="236" y="65"/>
                    </a:moveTo>
                    <a:lnTo>
                      <a:pt x="238" y="65"/>
                    </a:lnTo>
                    <a:lnTo>
                      <a:pt x="236" y="65"/>
                    </a:lnTo>
                    <a:close/>
                    <a:moveTo>
                      <a:pt x="159" y="65"/>
                    </a:moveTo>
                    <a:lnTo>
                      <a:pt x="157" y="65"/>
                    </a:lnTo>
                    <a:lnTo>
                      <a:pt x="159" y="65"/>
                    </a:lnTo>
                    <a:close/>
                    <a:moveTo>
                      <a:pt x="155" y="61"/>
                    </a:moveTo>
                    <a:lnTo>
                      <a:pt x="155" y="63"/>
                    </a:lnTo>
                    <a:lnTo>
                      <a:pt x="155" y="61"/>
                    </a:lnTo>
                    <a:close/>
                    <a:moveTo>
                      <a:pt x="157" y="61"/>
                    </a:moveTo>
                    <a:lnTo>
                      <a:pt x="155" y="61"/>
                    </a:lnTo>
                    <a:lnTo>
                      <a:pt x="157" y="61"/>
                    </a:lnTo>
                    <a:close/>
                    <a:moveTo>
                      <a:pt x="157" y="61"/>
                    </a:moveTo>
                    <a:lnTo>
                      <a:pt x="155" y="63"/>
                    </a:lnTo>
                    <a:lnTo>
                      <a:pt x="155" y="61"/>
                    </a:lnTo>
                    <a:lnTo>
                      <a:pt x="155" y="63"/>
                    </a:lnTo>
                    <a:lnTo>
                      <a:pt x="155" y="61"/>
                    </a:lnTo>
                    <a:lnTo>
                      <a:pt x="157" y="61"/>
                    </a:lnTo>
                    <a:lnTo>
                      <a:pt x="155" y="61"/>
                    </a:lnTo>
                    <a:lnTo>
                      <a:pt x="157" y="61"/>
                    </a:lnTo>
                    <a:lnTo>
                      <a:pt x="155" y="61"/>
                    </a:lnTo>
                    <a:lnTo>
                      <a:pt x="157" y="61"/>
                    </a:lnTo>
                    <a:close/>
                    <a:moveTo>
                      <a:pt x="157" y="61"/>
                    </a:moveTo>
                    <a:lnTo>
                      <a:pt x="155" y="61"/>
                    </a:lnTo>
                    <a:lnTo>
                      <a:pt x="157" y="61"/>
                    </a:lnTo>
                    <a:close/>
                    <a:moveTo>
                      <a:pt x="155" y="59"/>
                    </a:moveTo>
                    <a:lnTo>
                      <a:pt x="155" y="61"/>
                    </a:lnTo>
                    <a:lnTo>
                      <a:pt x="155" y="59"/>
                    </a:lnTo>
                    <a:close/>
                    <a:moveTo>
                      <a:pt x="236" y="57"/>
                    </a:moveTo>
                    <a:lnTo>
                      <a:pt x="236" y="59"/>
                    </a:lnTo>
                    <a:lnTo>
                      <a:pt x="236" y="57"/>
                    </a:lnTo>
                    <a:close/>
                    <a:moveTo>
                      <a:pt x="155" y="57"/>
                    </a:moveTo>
                    <a:lnTo>
                      <a:pt x="153" y="57"/>
                    </a:lnTo>
                    <a:lnTo>
                      <a:pt x="155" y="57"/>
                    </a:lnTo>
                    <a:close/>
                    <a:moveTo>
                      <a:pt x="153" y="55"/>
                    </a:moveTo>
                    <a:lnTo>
                      <a:pt x="151" y="55"/>
                    </a:lnTo>
                    <a:lnTo>
                      <a:pt x="153" y="55"/>
                    </a:lnTo>
                    <a:close/>
                    <a:moveTo>
                      <a:pt x="149" y="55"/>
                    </a:moveTo>
                    <a:lnTo>
                      <a:pt x="149" y="53"/>
                    </a:lnTo>
                    <a:lnTo>
                      <a:pt x="149" y="55"/>
                    </a:lnTo>
                    <a:close/>
                    <a:moveTo>
                      <a:pt x="236" y="52"/>
                    </a:moveTo>
                    <a:lnTo>
                      <a:pt x="234" y="52"/>
                    </a:lnTo>
                    <a:lnTo>
                      <a:pt x="236" y="52"/>
                    </a:lnTo>
                    <a:close/>
                    <a:moveTo>
                      <a:pt x="234" y="52"/>
                    </a:moveTo>
                    <a:lnTo>
                      <a:pt x="236" y="52"/>
                    </a:lnTo>
                    <a:lnTo>
                      <a:pt x="234" y="52"/>
                    </a:lnTo>
                    <a:lnTo>
                      <a:pt x="236" y="52"/>
                    </a:lnTo>
                    <a:lnTo>
                      <a:pt x="234" y="52"/>
                    </a:lnTo>
                    <a:close/>
                    <a:moveTo>
                      <a:pt x="236" y="52"/>
                    </a:moveTo>
                    <a:lnTo>
                      <a:pt x="236" y="50"/>
                    </a:lnTo>
                    <a:lnTo>
                      <a:pt x="236" y="52"/>
                    </a:lnTo>
                    <a:close/>
                    <a:moveTo>
                      <a:pt x="234" y="50"/>
                    </a:moveTo>
                    <a:lnTo>
                      <a:pt x="236" y="50"/>
                    </a:lnTo>
                    <a:lnTo>
                      <a:pt x="234" y="50"/>
                    </a:lnTo>
                    <a:lnTo>
                      <a:pt x="236" y="50"/>
                    </a:lnTo>
                    <a:lnTo>
                      <a:pt x="234" y="50"/>
                    </a:lnTo>
                    <a:close/>
                    <a:moveTo>
                      <a:pt x="151" y="50"/>
                    </a:moveTo>
                    <a:lnTo>
                      <a:pt x="149" y="50"/>
                    </a:lnTo>
                    <a:lnTo>
                      <a:pt x="151" y="50"/>
                    </a:lnTo>
                    <a:close/>
                    <a:moveTo>
                      <a:pt x="236" y="50"/>
                    </a:moveTo>
                    <a:lnTo>
                      <a:pt x="236" y="48"/>
                    </a:lnTo>
                    <a:lnTo>
                      <a:pt x="236" y="50"/>
                    </a:lnTo>
                    <a:close/>
                    <a:moveTo>
                      <a:pt x="86" y="48"/>
                    </a:moveTo>
                    <a:lnTo>
                      <a:pt x="88" y="48"/>
                    </a:lnTo>
                    <a:lnTo>
                      <a:pt x="86" y="48"/>
                    </a:lnTo>
                    <a:lnTo>
                      <a:pt x="86" y="50"/>
                    </a:lnTo>
                    <a:lnTo>
                      <a:pt x="88" y="50"/>
                    </a:lnTo>
                    <a:lnTo>
                      <a:pt x="88" y="48"/>
                    </a:lnTo>
                    <a:lnTo>
                      <a:pt x="88" y="50"/>
                    </a:lnTo>
                    <a:lnTo>
                      <a:pt x="88" y="48"/>
                    </a:lnTo>
                    <a:lnTo>
                      <a:pt x="88" y="50"/>
                    </a:lnTo>
                    <a:lnTo>
                      <a:pt x="86" y="50"/>
                    </a:lnTo>
                    <a:lnTo>
                      <a:pt x="84" y="50"/>
                    </a:lnTo>
                    <a:lnTo>
                      <a:pt x="82" y="50"/>
                    </a:lnTo>
                    <a:lnTo>
                      <a:pt x="82" y="48"/>
                    </a:lnTo>
                    <a:lnTo>
                      <a:pt x="84" y="48"/>
                    </a:lnTo>
                    <a:lnTo>
                      <a:pt x="84" y="50"/>
                    </a:lnTo>
                    <a:lnTo>
                      <a:pt x="86" y="50"/>
                    </a:lnTo>
                    <a:lnTo>
                      <a:pt x="86" y="48"/>
                    </a:lnTo>
                    <a:lnTo>
                      <a:pt x="84" y="48"/>
                    </a:lnTo>
                    <a:lnTo>
                      <a:pt x="86" y="48"/>
                    </a:lnTo>
                    <a:lnTo>
                      <a:pt x="84" y="48"/>
                    </a:lnTo>
                    <a:lnTo>
                      <a:pt x="86" y="48"/>
                    </a:lnTo>
                    <a:lnTo>
                      <a:pt x="84" y="48"/>
                    </a:lnTo>
                    <a:lnTo>
                      <a:pt x="86" y="48"/>
                    </a:lnTo>
                    <a:close/>
                    <a:moveTo>
                      <a:pt x="99" y="48"/>
                    </a:moveTo>
                    <a:lnTo>
                      <a:pt x="98" y="48"/>
                    </a:lnTo>
                    <a:lnTo>
                      <a:pt x="99" y="48"/>
                    </a:lnTo>
                    <a:lnTo>
                      <a:pt x="98" y="48"/>
                    </a:lnTo>
                    <a:lnTo>
                      <a:pt x="99" y="48"/>
                    </a:lnTo>
                    <a:close/>
                    <a:moveTo>
                      <a:pt x="236" y="48"/>
                    </a:moveTo>
                    <a:lnTo>
                      <a:pt x="236" y="50"/>
                    </a:lnTo>
                    <a:lnTo>
                      <a:pt x="236" y="52"/>
                    </a:lnTo>
                    <a:lnTo>
                      <a:pt x="236" y="53"/>
                    </a:lnTo>
                    <a:lnTo>
                      <a:pt x="236" y="55"/>
                    </a:lnTo>
                    <a:lnTo>
                      <a:pt x="236" y="57"/>
                    </a:lnTo>
                    <a:lnTo>
                      <a:pt x="236" y="59"/>
                    </a:lnTo>
                    <a:lnTo>
                      <a:pt x="236" y="61"/>
                    </a:lnTo>
                    <a:lnTo>
                      <a:pt x="238" y="61"/>
                    </a:lnTo>
                    <a:lnTo>
                      <a:pt x="238" y="63"/>
                    </a:lnTo>
                    <a:lnTo>
                      <a:pt x="238" y="65"/>
                    </a:lnTo>
                    <a:lnTo>
                      <a:pt x="238" y="67"/>
                    </a:lnTo>
                    <a:lnTo>
                      <a:pt x="238" y="69"/>
                    </a:lnTo>
                    <a:lnTo>
                      <a:pt x="238" y="71"/>
                    </a:lnTo>
                    <a:lnTo>
                      <a:pt x="238" y="69"/>
                    </a:lnTo>
                    <a:lnTo>
                      <a:pt x="238" y="67"/>
                    </a:lnTo>
                    <a:lnTo>
                      <a:pt x="238" y="65"/>
                    </a:lnTo>
                    <a:lnTo>
                      <a:pt x="236" y="65"/>
                    </a:lnTo>
                    <a:lnTo>
                      <a:pt x="238" y="65"/>
                    </a:lnTo>
                    <a:lnTo>
                      <a:pt x="236" y="65"/>
                    </a:lnTo>
                    <a:lnTo>
                      <a:pt x="236" y="63"/>
                    </a:lnTo>
                    <a:lnTo>
                      <a:pt x="236" y="61"/>
                    </a:lnTo>
                    <a:lnTo>
                      <a:pt x="236" y="59"/>
                    </a:lnTo>
                    <a:lnTo>
                      <a:pt x="236" y="57"/>
                    </a:lnTo>
                    <a:lnTo>
                      <a:pt x="236" y="59"/>
                    </a:lnTo>
                    <a:lnTo>
                      <a:pt x="236" y="57"/>
                    </a:lnTo>
                    <a:lnTo>
                      <a:pt x="236" y="55"/>
                    </a:lnTo>
                    <a:lnTo>
                      <a:pt x="236" y="53"/>
                    </a:lnTo>
                    <a:lnTo>
                      <a:pt x="236" y="52"/>
                    </a:lnTo>
                    <a:lnTo>
                      <a:pt x="236" y="50"/>
                    </a:lnTo>
                    <a:lnTo>
                      <a:pt x="236" y="48"/>
                    </a:lnTo>
                    <a:close/>
                    <a:moveTo>
                      <a:pt x="78" y="48"/>
                    </a:moveTo>
                    <a:lnTo>
                      <a:pt x="78" y="46"/>
                    </a:lnTo>
                    <a:lnTo>
                      <a:pt x="78" y="48"/>
                    </a:lnTo>
                    <a:close/>
                    <a:moveTo>
                      <a:pt x="103" y="46"/>
                    </a:moveTo>
                    <a:lnTo>
                      <a:pt x="101" y="46"/>
                    </a:lnTo>
                    <a:lnTo>
                      <a:pt x="101" y="48"/>
                    </a:lnTo>
                    <a:lnTo>
                      <a:pt x="99" y="48"/>
                    </a:lnTo>
                    <a:lnTo>
                      <a:pt x="98" y="48"/>
                    </a:lnTo>
                    <a:lnTo>
                      <a:pt x="98" y="50"/>
                    </a:lnTo>
                    <a:lnTo>
                      <a:pt x="96" y="50"/>
                    </a:lnTo>
                    <a:lnTo>
                      <a:pt x="94" y="50"/>
                    </a:lnTo>
                    <a:lnTo>
                      <a:pt x="92" y="50"/>
                    </a:lnTo>
                    <a:lnTo>
                      <a:pt x="92" y="52"/>
                    </a:lnTo>
                    <a:lnTo>
                      <a:pt x="90" y="52"/>
                    </a:lnTo>
                    <a:lnTo>
                      <a:pt x="88" y="52"/>
                    </a:lnTo>
                    <a:lnTo>
                      <a:pt x="86" y="52"/>
                    </a:lnTo>
                    <a:lnTo>
                      <a:pt x="86" y="50"/>
                    </a:lnTo>
                    <a:lnTo>
                      <a:pt x="86" y="52"/>
                    </a:lnTo>
                    <a:lnTo>
                      <a:pt x="88" y="52"/>
                    </a:lnTo>
                    <a:lnTo>
                      <a:pt x="90" y="52"/>
                    </a:lnTo>
                    <a:lnTo>
                      <a:pt x="92" y="52"/>
                    </a:lnTo>
                    <a:lnTo>
                      <a:pt x="92" y="50"/>
                    </a:lnTo>
                    <a:lnTo>
                      <a:pt x="94" y="50"/>
                    </a:lnTo>
                    <a:lnTo>
                      <a:pt x="92" y="50"/>
                    </a:lnTo>
                    <a:lnTo>
                      <a:pt x="94" y="50"/>
                    </a:lnTo>
                    <a:lnTo>
                      <a:pt x="96" y="50"/>
                    </a:lnTo>
                    <a:lnTo>
                      <a:pt x="94" y="50"/>
                    </a:lnTo>
                    <a:lnTo>
                      <a:pt x="96" y="50"/>
                    </a:lnTo>
                    <a:lnTo>
                      <a:pt x="96" y="48"/>
                    </a:lnTo>
                    <a:lnTo>
                      <a:pt x="98" y="48"/>
                    </a:lnTo>
                    <a:lnTo>
                      <a:pt x="99" y="48"/>
                    </a:lnTo>
                    <a:lnTo>
                      <a:pt x="98" y="48"/>
                    </a:lnTo>
                    <a:lnTo>
                      <a:pt x="99" y="48"/>
                    </a:lnTo>
                    <a:lnTo>
                      <a:pt x="101" y="48"/>
                    </a:lnTo>
                    <a:lnTo>
                      <a:pt x="101" y="46"/>
                    </a:lnTo>
                    <a:lnTo>
                      <a:pt x="103" y="46"/>
                    </a:lnTo>
                    <a:close/>
                    <a:moveTo>
                      <a:pt x="109" y="44"/>
                    </a:moveTo>
                    <a:lnTo>
                      <a:pt x="107" y="44"/>
                    </a:lnTo>
                    <a:lnTo>
                      <a:pt x="105" y="44"/>
                    </a:lnTo>
                    <a:lnTo>
                      <a:pt x="105" y="46"/>
                    </a:lnTo>
                    <a:lnTo>
                      <a:pt x="105" y="44"/>
                    </a:lnTo>
                    <a:lnTo>
                      <a:pt x="107" y="44"/>
                    </a:lnTo>
                    <a:lnTo>
                      <a:pt x="109" y="44"/>
                    </a:lnTo>
                    <a:close/>
                    <a:moveTo>
                      <a:pt x="113" y="40"/>
                    </a:moveTo>
                    <a:lnTo>
                      <a:pt x="113" y="42"/>
                    </a:lnTo>
                    <a:lnTo>
                      <a:pt x="113" y="40"/>
                    </a:lnTo>
                    <a:close/>
                    <a:moveTo>
                      <a:pt x="115" y="40"/>
                    </a:moveTo>
                    <a:lnTo>
                      <a:pt x="117" y="40"/>
                    </a:lnTo>
                    <a:lnTo>
                      <a:pt x="115" y="40"/>
                    </a:lnTo>
                    <a:close/>
                    <a:moveTo>
                      <a:pt x="236" y="40"/>
                    </a:moveTo>
                    <a:lnTo>
                      <a:pt x="236" y="42"/>
                    </a:lnTo>
                    <a:lnTo>
                      <a:pt x="236" y="44"/>
                    </a:lnTo>
                    <a:lnTo>
                      <a:pt x="236" y="46"/>
                    </a:lnTo>
                    <a:lnTo>
                      <a:pt x="236" y="48"/>
                    </a:lnTo>
                    <a:lnTo>
                      <a:pt x="236" y="46"/>
                    </a:lnTo>
                    <a:lnTo>
                      <a:pt x="236" y="44"/>
                    </a:lnTo>
                    <a:lnTo>
                      <a:pt x="234" y="44"/>
                    </a:lnTo>
                    <a:lnTo>
                      <a:pt x="234" y="42"/>
                    </a:lnTo>
                    <a:lnTo>
                      <a:pt x="236" y="42"/>
                    </a:lnTo>
                    <a:lnTo>
                      <a:pt x="236" y="40"/>
                    </a:lnTo>
                    <a:lnTo>
                      <a:pt x="236" y="42"/>
                    </a:lnTo>
                    <a:lnTo>
                      <a:pt x="236" y="40"/>
                    </a:lnTo>
                    <a:close/>
                    <a:moveTo>
                      <a:pt x="144" y="40"/>
                    </a:moveTo>
                    <a:lnTo>
                      <a:pt x="144" y="38"/>
                    </a:lnTo>
                    <a:lnTo>
                      <a:pt x="144" y="40"/>
                    </a:lnTo>
                    <a:close/>
                    <a:moveTo>
                      <a:pt x="142" y="38"/>
                    </a:moveTo>
                    <a:lnTo>
                      <a:pt x="140" y="38"/>
                    </a:lnTo>
                    <a:lnTo>
                      <a:pt x="142" y="38"/>
                    </a:lnTo>
                    <a:lnTo>
                      <a:pt x="140" y="38"/>
                    </a:lnTo>
                    <a:lnTo>
                      <a:pt x="142" y="38"/>
                    </a:lnTo>
                    <a:close/>
                    <a:moveTo>
                      <a:pt x="236" y="38"/>
                    </a:moveTo>
                    <a:lnTo>
                      <a:pt x="236" y="36"/>
                    </a:lnTo>
                    <a:lnTo>
                      <a:pt x="236" y="38"/>
                    </a:lnTo>
                    <a:close/>
                    <a:moveTo>
                      <a:pt x="236" y="36"/>
                    </a:moveTo>
                    <a:lnTo>
                      <a:pt x="234" y="36"/>
                    </a:lnTo>
                    <a:lnTo>
                      <a:pt x="236" y="36"/>
                    </a:lnTo>
                    <a:close/>
                    <a:moveTo>
                      <a:pt x="121" y="36"/>
                    </a:moveTo>
                    <a:lnTo>
                      <a:pt x="119" y="36"/>
                    </a:lnTo>
                    <a:lnTo>
                      <a:pt x="121" y="36"/>
                    </a:lnTo>
                    <a:close/>
                    <a:moveTo>
                      <a:pt x="236" y="34"/>
                    </a:moveTo>
                    <a:lnTo>
                      <a:pt x="234" y="34"/>
                    </a:lnTo>
                    <a:lnTo>
                      <a:pt x="236" y="34"/>
                    </a:lnTo>
                    <a:close/>
                    <a:moveTo>
                      <a:pt x="123" y="34"/>
                    </a:moveTo>
                    <a:lnTo>
                      <a:pt x="121" y="34"/>
                    </a:lnTo>
                    <a:lnTo>
                      <a:pt x="123" y="34"/>
                    </a:lnTo>
                    <a:close/>
                    <a:moveTo>
                      <a:pt x="121" y="34"/>
                    </a:moveTo>
                    <a:lnTo>
                      <a:pt x="121" y="36"/>
                    </a:lnTo>
                    <a:lnTo>
                      <a:pt x="121" y="34"/>
                    </a:lnTo>
                    <a:lnTo>
                      <a:pt x="121" y="36"/>
                    </a:lnTo>
                    <a:lnTo>
                      <a:pt x="121" y="34"/>
                    </a:lnTo>
                    <a:lnTo>
                      <a:pt x="121" y="36"/>
                    </a:lnTo>
                    <a:lnTo>
                      <a:pt x="121" y="34"/>
                    </a:lnTo>
                    <a:lnTo>
                      <a:pt x="121" y="36"/>
                    </a:lnTo>
                    <a:lnTo>
                      <a:pt x="121" y="34"/>
                    </a:lnTo>
                    <a:lnTo>
                      <a:pt x="121" y="36"/>
                    </a:lnTo>
                    <a:lnTo>
                      <a:pt x="121" y="34"/>
                    </a:lnTo>
                    <a:close/>
                    <a:moveTo>
                      <a:pt x="73" y="34"/>
                    </a:moveTo>
                    <a:lnTo>
                      <a:pt x="73" y="36"/>
                    </a:lnTo>
                    <a:lnTo>
                      <a:pt x="75" y="36"/>
                    </a:lnTo>
                    <a:lnTo>
                      <a:pt x="73" y="36"/>
                    </a:lnTo>
                    <a:lnTo>
                      <a:pt x="73" y="34"/>
                    </a:lnTo>
                    <a:close/>
                    <a:moveTo>
                      <a:pt x="236" y="34"/>
                    </a:moveTo>
                    <a:lnTo>
                      <a:pt x="234" y="34"/>
                    </a:lnTo>
                    <a:lnTo>
                      <a:pt x="236" y="34"/>
                    </a:lnTo>
                    <a:close/>
                    <a:moveTo>
                      <a:pt x="75" y="34"/>
                    </a:moveTo>
                    <a:lnTo>
                      <a:pt x="76" y="34"/>
                    </a:lnTo>
                    <a:lnTo>
                      <a:pt x="75" y="34"/>
                    </a:lnTo>
                    <a:close/>
                    <a:moveTo>
                      <a:pt x="76" y="34"/>
                    </a:moveTo>
                    <a:lnTo>
                      <a:pt x="75" y="34"/>
                    </a:lnTo>
                    <a:lnTo>
                      <a:pt x="76" y="34"/>
                    </a:lnTo>
                    <a:lnTo>
                      <a:pt x="75" y="34"/>
                    </a:lnTo>
                    <a:lnTo>
                      <a:pt x="76" y="34"/>
                    </a:lnTo>
                    <a:close/>
                    <a:moveTo>
                      <a:pt x="76" y="34"/>
                    </a:moveTo>
                    <a:lnTo>
                      <a:pt x="75" y="34"/>
                    </a:lnTo>
                    <a:lnTo>
                      <a:pt x="76" y="34"/>
                    </a:lnTo>
                    <a:close/>
                    <a:moveTo>
                      <a:pt x="130" y="34"/>
                    </a:moveTo>
                    <a:lnTo>
                      <a:pt x="128" y="34"/>
                    </a:lnTo>
                    <a:lnTo>
                      <a:pt x="130" y="34"/>
                    </a:lnTo>
                    <a:close/>
                    <a:moveTo>
                      <a:pt x="134" y="34"/>
                    </a:moveTo>
                    <a:lnTo>
                      <a:pt x="134" y="32"/>
                    </a:lnTo>
                    <a:lnTo>
                      <a:pt x="134" y="34"/>
                    </a:lnTo>
                    <a:close/>
                    <a:moveTo>
                      <a:pt x="126" y="34"/>
                    </a:moveTo>
                    <a:lnTo>
                      <a:pt x="126" y="32"/>
                    </a:lnTo>
                    <a:lnTo>
                      <a:pt x="126" y="34"/>
                    </a:lnTo>
                    <a:close/>
                    <a:moveTo>
                      <a:pt x="69" y="32"/>
                    </a:moveTo>
                    <a:lnTo>
                      <a:pt x="71" y="32"/>
                    </a:lnTo>
                    <a:lnTo>
                      <a:pt x="71" y="34"/>
                    </a:lnTo>
                    <a:lnTo>
                      <a:pt x="69" y="34"/>
                    </a:lnTo>
                    <a:lnTo>
                      <a:pt x="69" y="32"/>
                    </a:lnTo>
                    <a:close/>
                    <a:moveTo>
                      <a:pt x="2" y="27"/>
                    </a:moveTo>
                    <a:lnTo>
                      <a:pt x="0" y="27"/>
                    </a:lnTo>
                    <a:lnTo>
                      <a:pt x="2" y="27"/>
                    </a:lnTo>
                    <a:close/>
                    <a:moveTo>
                      <a:pt x="5" y="27"/>
                    </a:moveTo>
                    <a:lnTo>
                      <a:pt x="3" y="27"/>
                    </a:lnTo>
                    <a:lnTo>
                      <a:pt x="2" y="27"/>
                    </a:lnTo>
                    <a:lnTo>
                      <a:pt x="3" y="27"/>
                    </a:lnTo>
                    <a:lnTo>
                      <a:pt x="5" y="27"/>
                    </a:lnTo>
                    <a:close/>
                    <a:moveTo>
                      <a:pt x="5" y="27"/>
                    </a:moveTo>
                    <a:lnTo>
                      <a:pt x="5" y="25"/>
                    </a:lnTo>
                    <a:lnTo>
                      <a:pt x="5" y="27"/>
                    </a:lnTo>
                    <a:close/>
                    <a:moveTo>
                      <a:pt x="71" y="25"/>
                    </a:moveTo>
                    <a:lnTo>
                      <a:pt x="71" y="27"/>
                    </a:lnTo>
                    <a:lnTo>
                      <a:pt x="71" y="25"/>
                    </a:lnTo>
                    <a:close/>
                    <a:moveTo>
                      <a:pt x="11" y="25"/>
                    </a:moveTo>
                    <a:lnTo>
                      <a:pt x="9" y="25"/>
                    </a:lnTo>
                    <a:lnTo>
                      <a:pt x="7" y="25"/>
                    </a:lnTo>
                    <a:lnTo>
                      <a:pt x="7" y="27"/>
                    </a:lnTo>
                    <a:lnTo>
                      <a:pt x="5" y="27"/>
                    </a:lnTo>
                    <a:lnTo>
                      <a:pt x="3" y="27"/>
                    </a:lnTo>
                    <a:lnTo>
                      <a:pt x="2" y="27"/>
                    </a:lnTo>
                    <a:lnTo>
                      <a:pt x="3" y="27"/>
                    </a:lnTo>
                    <a:lnTo>
                      <a:pt x="5" y="27"/>
                    </a:lnTo>
                    <a:lnTo>
                      <a:pt x="5" y="25"/>
                    </a:lnTo>
                    <a:lnTo>
                      <a:pt x="5" y="27"/>
                    </a:lnTo>
                    <a:lnTo>
                      <a:pt x="7" y="27"/>
                    </a:lnTo>
                    <a:lnTo>
                      <a:pt x="7" y="25"/>
                    </a:lnTo>
                    <a:lnTo>
                      <a:pt x="9" y="25"/>
                    </a:lnTo>
                    <a:lnTo>
                      <a:pt x="11" y="25"/>
                    </a:lnTo>
                    <a:lnTo>
                      <a:pt x="9" y="25"/>
                    </a:lnTo>
                    <a:lnTo>
                      <a:pt x="11" y="25"/>
                    </a:lnTo>
                    <a:close/>
                    <a:moveTo>
                      <a:pt x="238" y="23"/>
                    </a:moveTo>
                    <a:lnTo>
                      <a:pt x="238" y="25"/>
                    </a:lnTo>
                    <a:lnTo>
                      <a:pt x="238" y="27"/>
                    </a:lnTo>
                    <a:lnTo>
                      <a:pt x="238" y="28"/>
                    </a:lnTo>
                    <a:lnTo>
                      <a:pt x="238" y="30"/>
                    </a:lnTo>
                    <a:lnTo>
                      <a:pt x="236" y="30"/>
                    </a:lnTo>
                    <a:lnTo>
                      <a:pt x="236" y="32"/>
                    </a:lnTo>
                    <a:lnTo>
                      <a:pt x="236" y="34"/>
                    </a:lnTo>
                    <a:lnTo>
                      <a:pt x="236" y="36"/>
                    </a:lnTo>
                    <a:lnTo>
                      <a:pt x="236" y="38"/>
                    </a:lnTo>
                    <a:lnTo>
                      <a:pt x="236" y="40"/>
                    </a:lnTo>
                    <a:lnTo>
                      <a:pt x="236" y="38"/>
                    </a:lnTo>
                    <a:lnTo>
                      <a:pt x="236" y="36"/>
                    </a:lnTo>
                    <a:lnTo>
                      <a:pt x="236" y="38"/>
                    </a:lnTo>
                    <a:lnTo>
                      <a:pt x="236" y="36"/>
                    </a:lnTo>
                    <a:lnTo>
                      <a:pt x="234" y="36"/>
                    </a:lnTo>
                    <a:lnTo>
                      <a:pt x="236" y="36"/>
                    </a:lnTo>
                    <a:lnTo>
                      <a:pt x="236" y="34"/>
                    </a:lnTo>
                    <a:lnTo>
                      <a:pt x="236" y="32"/>
                    </a:lnTo>
                    <a:lnTo>
                      <a:pt x="236" y="30"/>
                    </a:lnTo>
                    <a:lnTo>
                      <a:pt x="236" y="28"/>
                    </a:lnTo>
                    <a:lnTo>
                      <a:pt x="236" y="27"/>
                    </a:lnTo>
                    <a:lnTo>
                      <a:pt x="236" y="28"/>
                    </a:lnTo>
                    <a:lnTo>
                      <a:pt x="236" y="27"/>
                    </a:lnTo>
                    <a:lnTo>
                      <a:pt x="236" y="25"/>
                    </a:lnTo>
                    <a:lnTo>
                      <a:pt x="236" y="23"/>
                    </a:lnTo>
                    <a:lnTo>
                      <a:pt x="238" y="23"/>
                    </a:lnTo>
                    <a:close/>
                    <a:moveTo>
                      <a:pt x="36" y="23"/>
                    </a:moveTo>
                    <a:lnTo>
                      <a:pt x="38" y="23"/>
                    </a:lnTo>
                    <a:lnTo>
                      <a:pt x="36" y="23"/>
                    </a:lnTo>
                    <a:lnTo>
                      <a:pt x="38" y="23"/>
                    </a:lnTo>
                    <a:lnTo>
                      <a:pt x="36" y="23"/>
                    </a:lnTo>
                    <a:close/>
                    <a:moveTo>
                      <a:pt x="36" y="23"/>
                    </a:moveTo>
                    <a:lnTo>
                      <a:pt x="38" y="23"/>
                    </a:lnTo>
                    <a:lnTo>
                      <a:pt x="40" y="23"/>
                    </a:lnTo>
                    <a:lnTo>
                      <a:pt x="42" y="23"/>
                    </a:lnTo>
                    <a:lnTo>
                      <a:pt x="40" y="23"/>
                    </a:lnTo>
                    <a:lnTo>
                      <a:pt x="38" y="23"/>
                    </a:lnTo>
                    <a:lnTo>
                      <a:pt x="36" y="23"/>
                    </a:lnTo>
                    <a:lnTo>
                      <a:pt x="34" y="23"/>
                    </a:lnTo>
                    <a:lnTo>
                      <a:pt x="32" y="23"/>
                    </a:lnTo>
                    <a:lnTo>
                      <a:pt x="30" y="23"/>
                    </a:lnTo>
                    <a:lnTo>
                      <a:pt x="28" y="23"/>
                    </a:lnTo>
                    <a:lnTo>
                      <a:pt x="27" y="23"/>
                    </a:lnTo>
                    <a:lnTo>
                      <a:pt x="25" y="23"/>
                    </a:lnTo>
                    <a:lnTo>
                      <a:pt x="23" y="25"/>
                    </a:lnTo>
                    <a:lnTo>
                      <a:pt x="21" y="25"/>
                    </a:lnTo>
                    <a:lnTo>
                      <a:pt x="19" y="25"/>
                    </a:lnTo>
                    <a:lnTo>
                      <a:pt x="17" y="25"/>
                    </a:lnTo>
                    <a:lnTo>
                      <a:pt x="15" y="25"/>
                    </a:lnTo>
                    <a:lnTo>
                      <a:pt x="13" y="25"/>
                    </a:lnTo>
                    <a:lnTo>
                      <a:pt x="11" y="25"/>
                    </a:lnTo>
                    <a:lnTo>
                      <a:pt x="13" y="25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9" y="25"/>
                    </a:lnTo>
                    <a:lnTo>
                      <a:pt x="21" y="25"/>
                    </a:lnTo>
                    <a:lnTo>
                      <a:pt x="23" y="25"/>
                    </a:lnTo>
                    <a:lnTo>
                      <a:pt x="23" y="23"/>
                    </a:lnTo>
                    <a:lnTo>
                      <a:pt x="23" y="25"/>
                    </a:lnTo>
                    <a:lnTo>
                      <a:pt x="23" y="23"/>
                    </a:lnTo>
                    <a:lnTo>
                      <a:pt x="25" y="23"/>
                    </a:lnTo>
                    <a:lnTo>
                      <a:pt x="27" y="23"/>
                    </a:lnTo>
                    <a:lnTo>
                      <a:pt x="28" y="23"/>
                    </a:lnTo>
                    <a:lnTo>
                      <a:pt x="30" y="23"/>
                    </a:lnTo>
                    <a:lnTo>
                      <a:pt x="32" y="23"/>
                    </a:lnTo>
                    <a:lnTo>
                      <a:pt x="34" y="23"/>
                    </a:lnTo>
                    <a:lnTo>
                      <a:pt x="36" y="23"/>
                    </a:lnTo>
                    <a:close/>
                    <a:moveTo>
                      <a:pt x="57" y="21"/>
                    </a:moveTo>
                    <a:lnTo>
                      <a:pt x="57" y="23"/>
                    </a:lnTo>
                    <a:lnTo>
                      <a:pt x="57" y="21"/>
                    </a:lnTo>
                    <a:lnTo>
                      <a:pt x="57" y="23"/>
                    </a:lnTo>
                    <a:lnTo>
                      <a:pt x="57" y="21"/>
                    </a:lnTo>
                    <a:close/>
                    <a:moveTo>
                      <a:pt x="238" y="21"/>
                    </a:moveTo>
                    <a:lnTo>
                      <a:pt x="236" y="21"/>
                    </a:lnTo>
                    <a:lnTo>
                      <a:pt x="238" y="21"/>
                    </a:lnTo>
                    <a:close/>
                    <a:moveTo>
                      <a:pt x="238" y="21"/>
                    </a:moveTo>
                    <a:lnTo>
                      <a:pt x="238" y="23"/>
                    </a:lnTo>
                    <a:lnTo>
                      <a:pt x="238" y="21"/>
                    </a:lnTo>
                    <a:lnTo>
                      <a:pt x="238" y="23"/>
                    </a:lnTo>
                    <a:lnTo>
                      <a:pt x="236" y="23"/>
                    </a:lnTo>
                    <a:lnTo>
                      <a:pt x="238" y="23"/>
                    </a:lnTo>
                    <a:lnTo>
                      <a:pt x="238" y="21"/>
                    </a:lnTo>
                    <a:lnTo>
                      <a:pt x="236" y="21"/>
                    </a:lnTo>
                    <a:lnTo>
                      <a:pt x="236" y="23"/>
                    </a:lnTo>
                    <a:lnTo>
                      <a:pt x="236" y="21"/>
                    </a:lnTo>
                    <a:lnTo>
                      <a:pt x="238" y="21"/>
                    </a:lnTo>
                    <a:close/>
                    <a:moveTo>
                      <a:pt x="238" y="21"/>
                    </a:moveTo>
                    <a:lnTo>
                      <a:pt x="238" y="19"/>
                    </a:lnTo>
                    <a:lnTo>
                      <a:pt x="238" y="21"/>
                    </a:lnTo>
                    <a:close/>
                    <a:moveTo>
                      <a:pt x="7" y="19"/>
                    </a:moveTo>
                    <a:lnTo>
                      <a:pt x="9" y="19"/>
                    </a:lnTo>
                    <a:lnTo>
                      <a:pt x="7" y="19"/>
                    </a:lnTo>
                    <a:close/>
                    <a:moveTo>
                      <a:pt x="240" y="19"/>
                    </a:moveTo>
                    <a:lnTo>
                      <a:pt x="238" y="19"/>
                    </a:lnTo>
                    <a:lnTo>
                      <a:pt x="240" y="19"/>
                    </a:lnTo>
                    <a:close/>
                    <a:moveTo>
                      <a:pt x="9" y="19"/>
                    </a:moveTo>
                    <a:lnTo>
                      <a:pt x="7" y="19"/>
                    </a:lnTo>
                    <a:lnTo>
                      <a:pt x="9" y="19"/>
                    </a:lnTo>
                    <a:close/>
                    <a:moveTo>
                      <a:pt x="238" y="19"/>
                    </a:moveTo>
                    <a:lnTo>
                      <a:pt x="240" y="19"/>
                    </a:lnTo>
                    <a:lnTo>
                      <a:pt x="238" y="21"/>
                    </a:lnTo>
                    <a:lnTo>
                      <a:pt x="238" y="19"/>
                    </a:lnTo>
                    <a:close/>
                    <a:moveTo>
                      <a:pt x="238" y="19"/>
                    </a:moveTo>
                    <a:lnTo>
                      <a:pt x="238" y="17"/>
                    </a:lnTo>
                    <a:lnTo>
                      <a:pt x="238" y="19"/>
                    </a:lnTo>
                    <a:close/>
                    <a:moveTo>
                      <a:pt x="27" y="17"/>
                    </a:moveTo>
                    <a:lnTo>
                      <a:pt x="25" y="17"/>
                    </a:lnTo>
                    <a:lnTo>
                      <a:pt x="27" y="17"/>
                    </a:lnTo>
                    <a:lnTo>
                      <a:pt x="25" y="17"/>
                    </a:lnTo>
                    <a:lnTo>
                      <a:pt x="27" y="17"/>
                    </a:lnTo>
                    <a:close/>
                    <a:moveTo>
                      <a:pt x="238" y="17"/>
                    </a:moveTo>
                    <a:lnTo>
                      <a:pt x="236" y="17"/>
                    </a:lnTo>
                    <a:lnTo>
                      <a:pt x="238" y="17"/>
                    </a:lnTo>
                    <a:close/>
                    <a:moveTo>
                      <a:pt x="19" y="17"/>
                    </a:moveTo>
                    <a:lnTo>
                      <a:pt x="17" y="17"/>
                    </a:lnTo>
                    <a:lnTo>
                      <a:pt x="19" y="17"/>
                    </a:lnTo>
                    <a:close/>
                    <a:moveTo>
                      <a:pt x="238" y="15"/>
                    </a:moveTo>
                    <a:lnTo>
                      <a:pt x="238" y="17"/>
                    </a:lnTo>
                    <a:lnTo>
                      <a:pt x="238" y="15"/>
                    </a:lnTo>
                    <a:close/>
                    <a:moveTo>
                      <a:pt x="238" y="15"/>
                    </a:moveTo>
                    <a:lnTo>
                      <a:pt x="238" y="17"/>
                    </a:lnTo>
                    <a:lnTo>
                      <a:pt x="238" y="15"/>
                    </a:lnTo>
                    <a:close/>
                    <a:moveTo>
                      <a:pt x="27" y="15"/>
                    </a:moveTo>
                    <a:lnTo>
                      <a:pt x="25" y="15"/>
                    </a:lnTo>
                    <a:lnTo>
                      <a:pt x="27" y="15"/>
                    </a:lnTo>
                    <a:close/>
                    <a:moveTo>
                      <a:pt x="27" y="15"/>
                    </a:moveTo>
                    <a:lnTo>
                      <a:pt x="25" y="15"/>
                    </a:lnTo>
                    <a:lnTo>
                      <a:pt x="27" y="15"/>
                    </a:lnTo>
                    <a:close/>
                    <a:moveTo>
                      <a:pt x="27" y="13"/>
                    </a:moveTo>
                    <a:lnTo>
                      <a:pt x="25" y="13"/>
                    </a:lnTo>
                    <a:lnTo>
                      <a:pt x="27" y="13"/>
                    </a:lnTo>
                    <a:close/>
                    <a:moveTo>
                      <a:pt x="242" y="11"/>
                    </a:moveTo>
                    <a:lnTo>
                      <a:pt x="242" y="13"/>
                    </a:lnTo>
                    <a:lnTo>
                      <a:pt x="240" y="13"/>
                    </a:lnTo>
                    <a:lnTo>
                      <a:pt x="240" y="15"/>
                    </a:lnTo>
                    <a:lnTo>
                      <a:pt x="240" y="17"/>
                    </a:lnTo>
                    <a:lnTo>
                      <a:pt x="238" y="17"/>
                    </a:lnTo>
                    <a:lnTo>
                      <a:pt x="238" y="19"/>
                    </a:lnTo>
                    <a:lnTo>
                      <a:pt x="238" y="17"/>
                    </a:lnTo>
                    <a:lnTo>
                      <a:pt x="238" y="15"/>
                    </a:lnTo>
                    <a:lnTo>
                      <a:pt x="238" y="13"/>
                    </a:lnTo>
                    <a:lnTo>
                      <a:pt x="240" y="13"/>
                    </a:lnTo>
                    <a:lnTo>
                      <a:pt x="238" y="13"/>
                    </a:lnTo>
                    <a:lnTo>
                      <a:pt x="240" y="13"/>
                    </a:lnTo>
                    <a:lnTo>
                      <a:pt x="240" y="11"/>
                    </a:lnTo>
                    <a:lnTo>
                      <a:pt x="242" y="11"/>
                    </a:lnTo>
                    <a:close/>
                    <a:moveTo>
                      <a:pt x="238" y="11"/>
                    </a:moveTo>
                    <a:lnTo>
                      <a:pt x="240" y="11"/>
                    </a:lnTo>
                    <a:lnTo>
                      <a:pt x="238" y="11"/>
                    </a:lnTo>
                    <a:lnTo>
                      <a:pt x="236" y="11"/>
                    </a:lnTo>
                    <a:lnTo>
                      <a:pt x="238" y="11"/>
                    </a:lnTo>
                    <a:close/>
                    <a:moveTo>
                      <a:pt x="203" y="215"/>
                    </a:moveTo>
                    <a:lnTo>
                      <a:pt x="203" y="213"/>
                    </a:lnTo>
                    <a:lnTo>
                      <a:pt x="201" y="213"/>
                    </a:lnTo>
                    <a:lnTo>
                      <a:pt x="201" y="215"/>
                    </a:lnTo>
                    <a:lnTo>
                      <a:pt x="201" y="213"/>
                    </a:lnTo>
                    <a:lnTo>
                      <a:pt x="203" y="213"/>
                    </a:lnTo>
                    <a:lnTo>
                      <a:pt x="203" y="211"/>
                    </a:lnTo>
                    <a:lnTo>
                      <a:pt x="203" y="213"/>
                    </a:lnTo>
                    <a:lnTo>
                      <a:pt x="203" y="211"/>
                    </a:lnTo>
                    <a:lnTo>
                      <a:pt x="201" y="211"/>
                    </a:lnTo>
                    <a:lnTo>
                      <a:pt x="199" y="211"/>
                    </a:lnTo>
                    <a:lnTo>
                      <a:pt x="201" y="211"/>
                    </a:lnTo>
                    <a:lnTo>
                      <a:pt x="199" y="211"/>
                    </a:lnTo>
                    <a:lnTo>
                      <a:pt x="201" y="211"/>
                    </a:lnTo>
                    <a:lnTo>
                      <a:pt x="199" y="211"/>
                    </a:lnTo>
                    <a:lnTo>
                      <a:pt x="201" y="211"/>
                    </a:lnTo>
                    <a:lnTo>
                      <a:pt x="199" y="211"/>
                    </a:lnTo>
                    <a:lnTo>
                      <a:pt x="197" y="211"/>
                    </a:lnTo>
                    <a:lnTo>
                      <a:pt x="197" y="213"/>
                    </a:lnTo>
                    <a:lnTo>
                      <a:pt x="196" y="213"/>
                    </a:lnTo>
                    <a:lnTo>
                      <a:pt x="197" y="213"/>
                    </a:lnTo>
                    <a:lnTo>
                      <a:pt x="197" y="211"/>
                    </a:lnTo>
                    <a:lnTo>
                      <a:pt x="196" y="211"/>
                    </a:lnTo>
                    <a:lnTo>
                      <a:pt x="196" y="213"/>
                    </a:lnTo>
                    <a:lnTo>
                      <a:pt x="194" y="213"/>
                    </a:lnTo>
                    <a:lnTo>
                      <a:pt x="196" y="213"/>
                    </a:lnTo>
                    <a:lnTo>
                      <a:pt x="194" y="213"/>
                    </a:lnTo>
                    <a:lnTo>
                      <a:pt x="194" y="215"/>
                    </a:lnTo>
                    <a:lnTo>
                      <a:pt x="194" y="213"/>
                    </a:lnTo>
                    <a:lnTo>
                      <a:pt x="196" y="213"/>
                    </a:lnTo>
                    <a:lnTo>
                      <a:pt x="194" y="213"/>
                    </a:lnTo>
                    <a:lnTo>
                      <a:pt x="192" y="213"/>
                    </a:lnTo>
                    <a:lnTo>
                      <a:pt x="192" y="215"/>
                    </a:lnTo>
                    <a:lnTo>
                      <a:pt x="192" y="213"/>
                    </a:lnTo>
                    <a:lnTo>
                      <a:pt x="190" y="213"/>
                    </a:lnTo>
                    <a:lnTo>
                      <a:pt x="192" y="213"/>
                    </a:lnTo>
                    <a:lnTo>
                      <a:pt x="190" y="213"/>
                    </a:lnTo>
                    <a:lnTo>
                      <a:pt x="190" y="215"/>
                    </a:lnTo>
                    <a:lnTo>
                      <a:pt x="190" y="213"/>
                    </a:lnTo>
                    <a:lnTo>
                      <a:pt x="188" y="213"/>
                    </a:lnTo>
                    <a:lnTo>
                      <a:pt x="186" y="213"/>
                    </a:lnTo>
                    <a:lnTo>
                      <a:pt x="186" y="215"/>
                    </a:lnTo>
                    <a:lnTo>
                      <a:pt x="184" y="215"/>
                    </a:lnTo>
                    <a:lnTo>
                      <a:pt x="184" y="213"/>
                    </a:lnTo>
                    <a:lnTo>
                      <a:pt x="184" y="215"/>
                    </a:lnTo>
                    <a:lnTo>
                      <a:pt x="184" y="213"/>
                    </a:lnTo>
                    <a:lnTo>
                      <a:pt x="184" y="215"/>
                    </a:lnTo>
                    <a:lnTo>
                      <a:pt x="182" y="215"/>
                    </a:lnTo>
                    <a:lnTo>
                      <a:pt x="180" y="215"/>
                    </a:lnTo>
                    <a:lnTo>
                      <a:pt x="178" y="215"/>
                    </a:lnTo>
                    <a:lnTo>
                      <a:pt x="178" y="213"/>
                    </a:lnTo>
                    <a:lnTo>
                      <a:pt x="176" y="213"/>
                    </a:lnTo>
                    <a:lnTo>
                      <a:pt x="176" y="211"/>
                    </a:lnTo>
                    <a:lnTo>
                      <a:pt x="176" y="213"/>
                    </a:lnTo>
                    <a:lnTo>
                      <a:pt x="176" y="211"/>
                    </a:lnTo>
                    <a:lnTo>
                      <a:pt x="176" y="209"/>
                    </a:lnTo>
                    <a:lnTo>
                      <a:pt x="178" y="207"/>
                    </a:lnTo>
                    <a:lnTo>
                      <a:pt x="180" y="207"/>
                    </a:lnTo>
                    <a:lnTo>
                      <a:pt x="178" y="207"/>
                    </a:lnTo>
                    <a:lnTo>
                      <a:pt x="180" y="207"/>
                    </a:lnTo>
                    <a:lnTo>
                      <a:pt x="180" y="209"/>
                    </a:lnTo>
                    <a:lnTo>
                      <a:pt x="180" y="211"/>
                    </a:lnTo>
                    <a:lnTo>
                      <a:pt x="182" y="211"/>
                    </a:lnTo>
                    <a:lnTo>
                      <a:pt x="184" y="211"/>
                    </a:lnTo>
                    <a:lnTo>
                      <a:pt x="186" y="211"/>
                    </a:lnTo>
                    <a:lnTo>
                      <a:pt x="186" y="209"/>
                    </a:lnTo>
                    <a:lnTo>
                      <a:pt x="186" y="207"/>
                    </a:lnTo>
                    <a:lnTo>
                      <a:pt x="186" y="209"/>
                    </a:lnTo>
                    <a:lnTo>
                      <a:pt x="186" y="207"/>
                    </a:lnTo>
                    <a:lnTo>
                      <a:pt x="186" y="209"/>
                    </a:lnTo>
                    <a:lnTo>
                      <a:pt x="186" y="207"/>
                    </a:lnTo>
                    <a:lnTo>
                      <a:pt x="188" y="207"/>
                    </a:lnTo>
                    <a:lnTo>
                      <a:pt x="186" y="207"/>
                    </a:lnTo>
                    <a:lnTo>
                      <a:pt x="188" y="207"/>
                    </a:lnTo>
                    <a:lnTo>
                      <a:pt x="186" y="207"/>
                    </a:lnTo>
                    <a:lnTo>
                      <a:pt x="184" y="207"/>
                    </a:lnTo>
                    <a:lnTo>
                      <a:pt x="186" y="207"/>
                    </a:lnTo>
                    <a:lnTo>
                      <a:pt x="184" y="207"/>
                    </a:lnTo>
                    <a:lnTo>
                      <a:pt x="186" y="207"/>
                    </a:lnTo>
                    <a:lnTo>
                      <a:pt x="184" y="207"/>
                    </a:lnTo>
                    <a:lnTo>
                      <a:pt x="182" y="207"/>
                    </a:lnTo>
                    <a:lnTo>
                      <a:pt x="182" y="205"/>
                    </a:lnTo>
                    <a:lnTo>
                      <a:pt x="182" y="207"/>
                    </a:lnTo>
                    <a:lnTo>
                      <a:pt x="182" y="205"/>
                    </a:lnTo>
                    <a:lnTo>
                      <a:pt x="182" y="207"/>
                    </a:lnTo>
                    <a:lnTo>
                      <a:pt x="182" y="205"/>
                    </a:lnTo>
                    <a:lnTo>
                      <a:pt x="184" y="205"/>
                    </a:lnTo>
                    <a:lnTo>
                      <a:pt x="184" y="203"/>
                    </a:lnTo>
                    <a:lnTo>
                      <a:pt x="186" y="203"/>
                    </a:lnTo>
                    <a:lnTo>
                      <a:pt x="188" y="203"/>
                    </a:lnTo>
                    <a:lnTo>
                      <a:pt x="186" y="203"/>
                    </a:lnTo>
                    <a:lnTo>
                      <a:pt x="188" y="203"/>
                    </a:lnTo>
                    <a:lnTo>
                      <a:pt x="186" y="203"/>
                    </a:lnTo>
                    <a:lnTo>
                      <a:pt x="188" y="203"/>
                    </a:lnTo>
                    <a:lnTo>
                      <a:pt x="186" y="203"/>
                    </a:lnTo>
                    <a:lnTo>
                      <a:pt x="188" y="203"/>
                    </a:lnTo>
                    <a:lnTo>
                      <a:pt x="186" y="203"/>
                    </a:lnTo>
                    <a:lnTo>
                      <a:pt x="184" y="203"/>
                    </a:lnTo>
                    <a:lnTo>
                      <a:pt x="182" y="203"/>
                    </a:lnTo>
                    <a:lnTo>
                      <a:pt x="184" y="203"/>
                    </a:lnTo>
                    <a:lnTo>
                      <a:pt x="182" y="203"/>
                    </a:lnTo>
                    <a:lnTo>
                      <a:pt x="180" y="203"/>
                    </a:lnTo>
                    <a:lnTo>
                      <a:pt x="178" y="203"/>
                    </a:lnTo>
                    <a:lnTo>
                      <a:pt x="180" y="203"/>
                    </a:lnTo>
                    <a:lnTo>
                      <a:pt x="178" y="203"/>
                    </a:lnTo>
                    <a:lnTo>
                      <a:pt x="180" y="203"/>
                    </a:lnTo>
                    <a:lnTo>
                      <a:pt x="178" y="203"/>
                    </a:lnTo>
                    <a:lnTo>
                      <a:pt x="178" y="201"/>
                    </a:lnTo>
                    <a:lnTo>
                      <a:pt x="180" y="201"/>
                    </a:lnTo>
                    <a:lnTo>
                      <a:pt x="182" y="201"/>
                    </a:lnTo>
                    <a:lnTo>
                      <a:pt x="180" y="201"/>
                    </a:lnTo>
                    <a:lnTo>
                      <a:pt x="182" y="201"/>
                    </a:lnTo>
                    <a:lnTo>
                      <a:pt x="180" y="201"/>
                    </a:lnTo>
                    <a:lnTo>
                      <a:pt x="178" y="201"/>
                    </a:lnTo>
                    <a:lnTo>
                      <a:pt x="178" y="199"/>
                    </a:lnTo>
                    <a:lnTo>
                      <a:pt x="180" y="199"/>
                    </a:lnTo>
                    <a:lnTo>
                      <a:pt x="182" y="199"/>
                    </a:lnTo>
                    <a:lnTo>
                      <a:pt x="182" y="197"/>
                    </a:lnTo>
                    <a:lnTo>
                      <a:pt x="182" y="199"/>
                    </a:lnTo>
                    <a:lnTo>
                      <a:pt x="182" y="197"/>
                    </a:lnTo>
                    <a:lnTo>
                      <a:pt x="182" y="199"/>
                    </a:lnTo>
                    <a:lnTo>
                      <a:pt x="184" y="199"/>
                    </a:lnTo>
                    <a:lnTo>
                      <a:pt x="186" y="199"/>
                    </a:lnTo>
                    <a:lnTo>
                      <a:pt x="184" y="199"/>
                    </a:lnTo>
                    <a:lnTo>
                      <a:pt x="186" y="199"/>
                    </a:lnTo>
                    <a:lnTo>
                      <a:pt x="184" y="199"/>
                    </a:lnTo>
                    <a:lnTo>
                      <a:pt x="186" y="199"/>
                    </a:lnTo>
                    <a:lnTo>
                      <a:pt x="184" y="199"/>
                    </a:lnTo>
                    <a:lnTo>
                      <a:pt x="186" y="199"/>
                    </a:lnTo>
                    <a:lnTo>
                      <a:pt x="184" y="199"/>
                    </a:lnTo>
                    <a:lnTo>
                      <a:pt x="184" y="197"/>
                    </a:lnTo>
                    <a:lnTo>
                      <a:pt x="186" y="197"/>
                    </a:lnTo>
                    <a:lnTo>
                      <a:pt x="186" y="199"/>
                    </a:lnTo>
                    <a:lnTo>
                      <a:pt x="186" y="197"/>
                    </a:lnTo>
                    <a:lnTo>
                      <a:pt x="186" y="199"/>
                    </a:lnTo>
                    <a:lnTo>
                      <a:pt x="186" y="197"/>
                    </a:lnTo>
                    <a:lnTo>
                      <a:pt x="184" y="197"/>
                    </a:lnTo>
                    <a:lnTo>
                      <a:pt x="186" y="197"/>
                    </a:lnTo>
                    <a:lnTo>
                      <a:pt x="184" y="197"/>
                    </a:lnTo>
                    <a:lnTo>
                      <a:pt x="182" y="197"/>
                    </a:lnTo>
                    <a:lnTo>
                      <a:pt x="184" y="197"/>
                    </a:lnTo>
                    <a:lnTo>
                      <a:pt x="182" y="197"/>
                    </a:lnTo>
                    <a:lnTo>
                      <a:pt x="184" y="197"/>
                    </a:lnTo>
                    <a:lnTo>
                      <a:pt x="182" y="197"/>
                    </a:lnTo>
                    <a:lnTo>
                      <a:pt x="184" y="197"/>
                    </a:lnTo>
                    <a:lnTo>
                      <a:pt x="182" y="197"/>
                    </a:lnTo>
                    <a:lnTo>
                      <a:pt x="184" y="197"/>
                    </a:lnTo>
                    <a:lnTo>
                      <a:pt x="184" y="196"/>
                    </a:lnTo>
                    <a:lnTo>
                      <a:pt x="182" y="197"/>
                    </a:lnTo>
                    <a:lnTo>
                      <a:pt x="180" y="197"/>
                    </a:lnTo>
                    <a:lnTo>
                      <a:pt x="180" y="199"/>
                    </a:lnTo>
                    <a:lnTo>
                      <a:pt x="180" y="197"/>
                    </a:lnTo>
                    <a:lnTo>
                      <a:pt x="180" y="199"/>
                    </a:lnTo>
                    <a:lnTo>
                      <a:pt x="178" y="199"/>
                    </a:lnTo>
                    <a:lnTo>
                      <a:pt x="178" y="197"/>
                    </a:lnTo>
                    <a:lnTo>
                      <a:pt x="178" y="199"/>
                    </a:lnTo>
                    <a:lnTo>
                      <a:pt x="178" y="197"/>
                    </a:lnTo>
                    <a:lnTo>
                      <a:pt x="178" y="196"/>
                    </a:lnTo>
                    <a:lnTo>
                      <a:pt x="178" y="194"/>
                    </a:lnTo>
                    <a:lnTo>
                      <a:pt x="180" y="194"/>
                    </a:lnTo>
                    <a:lnTo>
                      <a:pt x="180" y="192"/>
                    </a:lnTo>
                    <a:lnTo>
                      <a:pt x="180" y="194"/>
                    </a:lnTo>
                    <a:lnTo>
                      <a:pt x="182" y="194"/>
                    </a:lnTo>
                    <a:lnTo>
                      <a:pt x="180" y="194"/>
                    </a:lnTo>
                    <a:lnTo>
                      <a:pt x="182" y="194"/>
                    </a:lnTo>
                    <a:lnTo>
                      <a:pt x="182" y="192"/>
                    </a:lnTo>
                    <a:lnTo>
                      <a:pt x="182" y="194"/>
                    </a:lnTo>
                    <a:lnTo>
                      <a:pt x="182" y="192"/>
                    </a:lnTo>
                    <a:lnTo>
                      <a:pt x="182" y="194"/>
                    </a:lnTo>
                    <a:lnTo>
                      <a:pt x="182" y="192"/>
                    </a:lnTo>
                    <a:lnTo>
                      <a:pt x="180" y="192"/>
                    </a:lnTo>
                    <a:lnTo>
                      <a:pt x="182" y="192"/>
                    </a:lnTo>
                    <a:lnTo>
                      <a:pt x="180" y="192"/>
                    </a:lnTo>
                    <a:lnTo>
                      <a:pt x="180" y="190"/>
                    </a:lnTo>
                    <a:lnTo>
                      <a:pt x="178" y="190"/>
                    </a:lnTo>
                    <a:lnTo>
                      <a:pt x="176" y="190"/>
                    </a:lnTo>
                    <a:lnTo>
                      <a:pt x="178" y="190"/>
                    </a:lnTo>
                    <a:lnTo>
                      <a:pt x="178" y="188"/>
                    </a:lnTo>
                    <a:lnTo>
                      <a:pt x="178" y="190"/>
                    </a:lnTo>
                    <a:lnTo>
                      <a:pt x="176" y="190"/>
                    </a:lnTo>
                    <a:lnTo>
                      <a:pt x="176" y="188"/>
                    </a:lnTo>
                    <a:lnTo>
                      <a:pt x="176" y="190"/>
                    </a:lnTo>
                    <a:lnTo>
                      <a:pt x="176" y="188"/>
                    </a:lnTo>
                    <a:lnTo>
                      <a:pt x="174" y="188"/>
                    </a:lnTo>
                    <a:lnTo>
                      <a:pt x="172" y="188"/>
                    </a:lnTo>
                    <a:lnTo>
                      <a:pt x="174" y="188"/>
                    </a:lnTo>
                    <a:lnTo>
                      <a:pt x="172" y="188"/>
                    </a:lnTo>
                    <a:lnTo>
                      <a:pt x="174" y="188"/>
                    </a:lnTo>
                    <a:lnTo>
                      <a:pt x="174" y="186"/>
                    </a:lnTo>
                    <a:lnTo>
                      <a:pt x="174" y="188"/>
                    </a:lnTo>
                    <a:lnTo>
                      <a:pt x="174" y="186"/>
                    </a:lnTo>
                    <a:lnTo>
                      <a:pt x="172" y="186"/>
                    </a:lnTo>
                    <a:lnTo>
                      <a:pt x="174" y="186"/>
                    </a:lnTo>
                    <a:lnTo>
                      <a:pt x="172" y="186"/>
                    </a:lnTo>
                    <a:lnTo>
                      <a:pt x="174" y="186"/>
                    </a:lnTo>
                    <a:lnTo>
                      <a:pt x="172" y="186"/>
                    </a:lnTo>
                    <a:lnTo>
                      <a:pt x="174" y="186"/>
                    </a:lnTo>
                    <a:lnTo>
                      <a:pt x="172" y="186"/>
                    </a:lnTo>
                    <a:lnTo>
                      <a:pt x="172" y="188"/>
                    </a:lnTo>
                    <a:lnTo>
                      <a:pt x="171" y="188"/>
                    </a:lnTo>
                    <a:lnTo>
                      <a:pt x="172" y="186"/>
                    </a:lnTo>
                    <a:lnTo>
                      <a:pt x="171" y="186"/>
                    </a:lnTo>
                    <a:lnTo>
                      <a:pt x="171" y="188"/>
                    </a:lnTo>
                    <a:lnTo>
                      <a:pt x="171" y="186"/>
                    </a:lnTo>
                    <a:lnTo>
                      <a:pt x="172" y="186"/>
                    </a:lnTo>
                    <a:lnTo>
                      <a:pt x="171" y="186"/>
                    </a:lnTo>
                    <a:lnTo>
                      <a:pt x="172" y="186"/>
                    </a:lnTo>
                    <a:lnTo>
                      <a:pt x="171" y="186"/>
                    </a:lnTo>
                    <a:lnTo>
                      <a:pt x="169" y="186"/>
                    </a:lnTo>
                    <a:lnTo>
                      <a:pt x="171" y="186"/>
                    </a:lnTo>
                    <a:lnTo>
                      <a:pt x="169" y="186"/>
                    </a:lnTo>
                    <a:lnTo>
                      <a:pt x="171" y="186"/>
                    </a:lnTo>
                    <a:lnTo>
                      <a:pt x="169" y="186"/>
                    </a:lnTo>
                    <a:lnTo>
                      <a:pt x="169" y="184"/>
                    </a:lnTo>
                    <a:lnTo>
                      <a:pt x="171" y="184"/>
                    </a:lnTo>
                    <a:lnTo>
                      <a:pt x="169" y="184"/>
                    </a:lnTo>
                    <a:lnTo>
                      <a:pt x="169" y="186"/>
                    </a:lnTo>
                    <a:lnTo>
                      <a:pt x="169" y="184"/>
                    </a:lnTo>
                    <a:lnTo>
                      <a:pt x="169" y="186"/>
                    </a:lnTo>
                    <a:lnTo>
                      <a:pt x="169" y="184"/>
                    </a:lnTo>
                    <a:lnTo>
                      <a:pt x="169" y="186"/>
                    </a:lnTo>
                    <a:lnTo>
                      <a:pt x="169" y="184"/>
                    </a:lnTo>
                    <a:lnTo>
                      <a:pt x="169" y="186"/>
                    </a:lnTo>
                    <a:lnTo>
                      <a:pt x="167" y="186"/>
                    </a:lnTo>
                    <a:lnTo>
                      <a:pt x="169" y="186"/>
                    </a:lnTo>
                    <a:lnTo>
                      <a:pt x="167" y="186"/>
                    </a:lnTo>
                    <a:lnTo>
                      <a:pt x="169" y="186"/>
                    </a:lnTo>
                    <a:lnTo>
                      <a:pt x="167" y="186"/>
                    </a:lnTo>
                    <a:lnTo>
                      <a:pt x="169" y="186"/>
                    </a:lnTo>
                    <a:lnTo>
                      <a:pt x="167" y="186"/>
                    </a:lnTo>
                    <a:lnTo>
                      <a:pt x="169" y="186"/>
                    </a:lnTo>
                    <a:lnTo>
                      <a:pt x="169" y="184"/>
                    </a:lnTo>
                    <a:lnTo>
                      <a:pt x="167" y="184"/>
                    </a:lnTo>
                    <a:lnTo>
                      <a:pt x="165" y="184"/>
                    </a:lnTo>
                    <a:lnTo>
                      <a:pt x="167" y="184"/>
                    </a:lnTo>
                    <a:lnTo>
                      <a:pt x="165" y="184"/>
                    </a:lnTo>
                    <a:lnTo>
                      <a:pt x="165" y="182"/>
                    </a:lnTo>
                    <a:lnTo>
                      <a:pt x="165" y="184"/>
                    </a:lnTo>
                    <a:lnTo>
                      <a:pt x="165" y="182"/>
                    </a:lnTo>
                    <a:lnTo>
                      <a:pt x="165" y="184"/>
                    </a:lnTo>
                    <a:lnTo>
                      <a:pt x="165" y="182"/>
                    </a:lnTo>
                    <a:lnTo>
                      <a:pt x="165" y="180"/>
                    </a:lnTo>
                    <a:lnTo>
                      <a:pt x="165" y="182"/>
                    </a:lnTo>
                    <a:lnTo>
                      <a:pt x="165" y="180"/>
                    </a:lnTo>
                    <a:lnTo>
                      <a:pt x="165" y="182"/>
                    </a:lnTo>
                    <a:lnTo>
                      <a:pt x="163" y="180"/>
                    </a:lnTo>
                    <a:lnTo>
                      <a:pt x="163" y="178"/>
                    </a:lnTo>
                    <a:lnTo>
                      <a:pt x="165" y="178"/>
                    </a:lnTo>
                    <a:lnTo>
                      <a:pt x="163" y="178"/>
                    </a:lnTo>
                    <a:lnTo>
                      <a:pt x="165" y="178"/>
                    </a:lnTo>
                    <a:lnTo>
                      <a:pt x="163" y="178"/>
                    </a:lnTo>
                    <a:lnTo>
                      <a:pt x="165" y="178"/>
                    </a:lnTo>
                    <a:lnTo>
                      <a:pt x="163" y="178"/>
                    </a:lnTo>
                    <a:lnTo>
                      <a:pt x="165" y="178"/>
                    </a:lnTo>
                    <a:lnTo>
                      <a:pt x="165" y="176"/>
                    </a:lnTo>
                    <a:lnTo>
                      <a:pt x="165" y="174"/>
                    </a:lnTo>
                    <a:lnTo>
                      <a:pt x="165" y="172"/>
                    </a:lnTo>
                    <a:lnTo>
                      <a:pt x="165" y="171"/>
                    </a:lnTo>
                    <a:lnTo>
                      <a:pt x="165" y="172"/>
                    </a:lnTo>
                    <a:lnTo>
                      <a:pt x="165" y="171"/>
                    </a:lnTo>
                    <a:lnTo>
                      <a:pt x="165" y="172"/>
                    </a:lnTo>
                    <a:lnTo>
                      <a:pt x="165" y="171"/>
                    </a:lnTo>
                    <a:lnTo>
                      <a:pt x="165" y="172"/>
                    </a:lnTo>
                    <a:lnTo>
                      <a:pt x="165" y="171"/>
                    </a:lnTo>
                    <a:lnTo>
                      <a:pt x="165" y="169"/>
                    </a:lnTo>
                    <a:lnTo>
                      <a:pt x="165" y="171"/>
                    </a:lnTo>
                    <a:lnTo>
                      <a:pt x="165" y="169"/>
                    </a:lnTo>
                    <a:lnTo>
                      <a:pt x="165" y="171"/>
                    </a:lnTo>
                    <a:lnTo>
                      <a:pt x="167" y="171"/>
                    </a:lnTo>
                    <a:lnTo>
                      <a:pt x="167" y="169"/>
                    </a:lnTo>
                    <a:lnTo>
                      <a:pt x="167" y="167"/>
                    </a:lnTo>
                    <a:lnTo>
                      <a:pt x="167" y="165"/>
                    </a:lnTo>
                    <a:lnTo>
                      <a:pt x="167" y="167"/>
                    </a:lnTo>
                    <a:lnTo>
                      <a:pt x="165" y="167"/>
                    </a:lnTo>
                    <a:lnTo>
                      <a:pt x="167" y="167"/>
                    </a:lnTo>
                    <a:lnTo>
                      <a:pt x="165" y="167"/>
                    </a:lnTo>
                    <a:lnTo>
                      <a:pt x="165" y="165"/>
                    </a:lnTo>
                    <a:lnTo>
                      <a:pt x="165" y="167"/>
                    </a:lnTo>
                    <a:lnTo>
                      <a:pt x="163" y="167"/>
                    </a:lnTo>
                    <a:lnTo>
                      <a:pt x="163" y="165"/>
                    </a:lnTo>
                    <a:lnTo>
                      <a:pt x="161" y="165"/>
                    </a:lnTo>
                    <a:lnTo>
                      <a:pt x="161" y="163"/>
                    </a:lnTo>
                    <a:lnTo>
                      <a:pt x="163" y="163"/>
                    </a:lnTo>
                    <a:lnTo>
                      <a:pt x="161" y="163"/>
                    </a:lnTo>
                    <a:lnTo>
                      <a:pt x="161" y="165"/>
                    </a:lnTo>
                    <a:lnTo>
                      <a:pt x="161" y="163"/>
                    </a:lnTo>
                    <a:lnTo>
                      <a:pt x="161" y="161"/>
                    </a:lnTo>
                    <a:lnTo>
                      <a:pt x="161" y="159"/>
                    </a:lnTo>
                    <a:lnTo>
                      <a:pt x="161" y="161"/>
                    </a:lnTo>
                    <a:lnTo>
                      <a:pt x="161" y="159"/>
                    </a:lnTo>
                    <a:lnTo>
                      <a:pt x="161" y="157"/>
                    </a:lnTo>
                    <a:lnTo>
                      <a:pt x="161" y="159"/>
                    </a:lnTo>
                    <a:lnTo>
                      <a:pt x="161" y="157"/>
                    </a:lnTo>
                    <a:lnTo>
                      <a:pt x="161" y="159"/>
                    </a:lnTo>
                    <a:lnTo>
                      <a:pt x="161" y="157"/>
                    </a:lnTo>
                    <a:lnTo>
                      <a:pt x="161" y="155"/>
                    </a:lnTo>
                    <a:lnTo>
                      <a:pt x="163" y="155"/>
                    </a:lnTo>
                    <a:lnTo>
                      <a:pt x="163" y="153"/>
                    </a:lnTo>
                    <a:lnTo>
                      <a:pt x="163" y="155"/>
                    </a:lnTo>
                    <a:lnTo>
                      <a:pt x="163" y="153"/>
                    </a:lnTo>
                    <a:lnTo>
                      <a:pt x="165" y="153"/>
                    </a:lnTo>
                    <a:lnTo>
                      <a:pt x="163" y="153"/>
                    </a:lnTo>
                    <a:lnTo>
                      <a:pt x="165" y="153"/>
                    </a:lnTo>
                    <a:lnTo>
                      <a:pt x="163" y="153"/>
                    </a:lnTo>
                    <a:lnTo>
                      <a:pt x="165" y="153"/>
                    </a:lnTo>
                    <a:lnTo>
                      <a:pt x="163" y="153"/>
                    </a:lnTo>
                    <a:lnTo>
                      <a:pt x="165" y="153"/>
                    </a:lnTo>
                    <a:lnTo>
                      <a:pt x="163" y="153"/>
                    </a:lnTo>
                    <a:lnTo>
                      <a:pt x="165" y="153"/>
                    </a:lnTo>
                    <a:lnTo>
                      <a:pt x="165" y="151"/>
                    </a:lnTo>
                    <a:lnTo>
                      <a:pt x="165" y="149"/>
                    </a:lnTo>
                    <a:lnTo>
                      <a:pt x="165" y="151"/>
                    </a:lnTo>
                    <a:lnTo>
                      <a:pt x="165" y="149"/>
                    </a:lnTo>
                    <a:lnTo>
                      <a:pt x="165" y="151"/>
                    </a:lnTo>
                    <a:lnTo>
                      <a:pt x="165" y="149"/>
                    </a:lnTo>
                    <a:lnTo>
                      <a:pt x="165" y="151"/>
                    </a:lnTo>
                    <a:lnTo>
                      <a:pt x="165" y="149"/>
                    </a:lnTo>
                    <a:lnTo>
                      <a:pt x="165" y="151"/>
                    </a:lnTo>
                    <a:lnTo>
                      <a:pt x="165" y="149"/>
                    </a:lnTo>
                    <a:lnTo>
                      <a:pt x="167" y="149"/>
                    </a:lnTo>
                    <a:lnTo>
                      <a:pt x="165" y="149"/>
                    </a:lnTo>
                    <a:lnTo>
                      <a:pt x="163" y="149"/>
                    </a:lnTo>
                    <a:lnTo>
                      <a:pt x="165" y="149"/>
                    </a:lnTo>
                    <a:lnTo>
                      <a:pt x="163" y="149"/>
                    </a:lnTo>
                    <a:lnTo>
                      <a:pt x="165" y="149"/>
                    </a:lnTo>
                    <a:lnTo>
                      <a:pt x="165" y="148"/>
                    </a:lnTo>
                    <a:lnTo>
                      <a:pt x="163" y="148"/>
                    </a:lnTo>
                    <a:lnTo>
                      <a:pt x="165" y="148"/>
                    </a:lnTo>
                    <a:lnTo>
                      <a:pt x="163" y="148"/>
                    </a:lnTo>
                    <a:lnTo>
                      <a:pt x="165" y="148"/>
                    </a:lnTo>
                    <a:lnTo>
                      <a:pt x="163" y="148"/>
                    </a:lnTo>
                    <a:lnTo>
                      <a:pt x="165" y="148"/>
                    </a:lnTo>
                    <a:lnTo>
                      <a:pt x="163" y="148"/>
                    </a:lnTo>
                    <a:lnTo>
                      <a:pt x="165" y="148"/>
                    </a:lnTo>
                    <a:lnTo>
                      <a:pt x="163" y="148"/>
                    </a:lnTo>
                    <a:lnTo>
                      <a:pt x="163" y="146"/>
                    </a:lnTo>
                    <a:lnTo>
                      <a:pt x="165" y="146"/>
                    </a:lnTo>
                    <a:lnTo>
                      <a:pt x="163" y="146"/>
                    </a:lnTo>
                    <a:lnTo>
                      <a:pt x="163" y="148"/>
                    </a:lnTo>
                    <a:lnTo>
                      <a:pt x="161" y="148"/>
                    </a:lnTo>
                    <a:lnTo>
                      <a:pt x="161" y="149"/>
                    </a:lnTo>
                    <a:lnTo>
                      <a:pt x="161" y="151"/>
                    </a:lnTo>
                    <a:lnTo>
                      <a:pt x="161" y="153"/>
                    </a:lnTo>
                    <a:lnTo>
                      <a:pt x="159" y="153"/>
                    </a:lnTo>
                    <a:lnTo>
                      <a:pt x="161" y="153"/>
                    </a:lnTo>
                    <a:lnTo>
                      <a:pt x="159" y="153"/>
                    </a:lnTo>
                    <a:lnTo>
                      <a:pt x="161" y="153"/>
                    </a:lnTo>
                    <a:lnTo>
                      <a:pt x="159" y="153"/>
                    </a:lnTo>
                    <a:lnTo>
                      <a:pt x="161" y="153"/>
                    </a:lnTo>
                    <a:lnTo>
                      <a:pt x="159" y="153"/>
                    </a:lnTo>
                    <a:lnTo>
                      <a:pt x="159" y="151"/>
                    </a:lnTo>
                    <a:lnTo>
                      <a:pt x="161" y="151"/>
                    </a:lnTo>
                    <a:lnTo>
                      <a:pt x="159" y="151"/>
                    </a:lnTo>
                    <a:lnTo>
                      <a:pt x="159" y="153"/>
                    </a:lnTo>
                    <a:lnTo>
                      <a:pt x="157" y="153"/>
                    </a:lnTo>
                    <a:lnTo>
                      <a:pt x="159" y="153"/>
                    </a:lnTo>
                    <a:lnTo>
                      <a:pt x="159" y="151"/>
                    </a:lnTo>
                    <a:lnTo>
                      <a:pt x="159" y="153"/>
                    </a:lnTo>
                    <a:lnTo>
                      <a:pt x="159" y="151"/>
                    </a:lnTo>
                    <a:lnTo>
                      <a:pt x="159" y="153"/>
                    </a:lnTo>
                    <a:lnTo>
                      <a:pt x="157" y="153"/>
                    </a:lnTo>
                    <a:lnTo>
                      <a:pt x="159" y="153"/>
                    </a:lnTo>
                    <a:lnTo>
                      <a:pt x="157" y="153"/>
                    </a:lnTo>
                    <a:lnTo>
                      <a:pt x="159" y="153"/>
                    </a:lnTo>
                    <a:lnTo>
                      <a:pt x="157" y="153"/>
                    </a:lnTo>
                    <a:lnTo>
                      <a:pt x="159" y="153"/>
                    </a:lnTo>
                    <a:lnTo>
                      <a:pt x="157" y="153"/>
                    </a:lnTo>
                    <a:lnTo>
                      <a:pt x="157" y="151"/>
                    </a:lnTo>
                    <a:lnTo>
                      <a:pt x="157" y="153"/>
                    </a:lnTo>
                    <a:lnTo>
                      <a:pt x="157" y="151"/>
                    </a:lnTo>
                    <a:lnTo>
                      <a:pt x="155" y="151"/>
                    </a:lnTo>
                    <a:lnTo>
                      <a:pt x="157" y="151"/>
                    </a:lnTo>
                    <a:lnTo>
                      <a:pt x="155" y="151"/>
                    </a:lnTo>
                    <a:lnTo>
                      <a:pt x="155" y="153"/>
                    </a:lnTo>
                    <a:lnTo>
                      <a:pt x="155" y="151"/>
                    </a:lnTo>
                    <a:lnTo>
                      <a:pt x="155" y="149"/>
                    </a:lnTo>
                    <a:lnTo>
                      <a:pt x="155" y="148"/>
                    </a:lnTo>
                    <a:lnTo>
                      <a:pt x="155" y="149"/>
                    </a:lnTo>
                    <a:lnTo>
                      <a:pt x="155" y="148"/>
                    </a:lnTo>
                    <a:lnTo>
                      <a:pt x="153" y="148"/>
                    </a:lnTo>
                    <a:lnTo>
                      <a:pt x="155" y="148"/>
                    </a:lnTo>
                    <a:lnTo>
                      <a:pt x="153" y="148"/>
                    </a:lnTo>
                    <a:lnTo>
                      <a:pt x="155" y="148"/>
                    </a:lnTo>
                    <a:lnTo>
                      <a:pt x="153" y="148"/>
                    </a:lnTo>
                    <a:lnTo>
                      <a:pt x="155" y="148"/>
                    </a:lnTo>
                    <a:lnTo>
                      <a:pt x="153" y="148"/>
                    </a:lnTo>
                    <a:lnTo>
                      <a:pt x="153" y="146"/>
                    </a:lnTo>
                    <a:lnTo>
                      <a:pt x="153" y="144"/>
                    </a:lnTo>
                    <a:lnTo>
                      <a:pt x="153" y="146"/>
                    </a:lnTo>
                    <a:lnTo>
                      <a:pt x="153" y="144"/>
                    </a:lnTo>
                    <a:lnTo>
                      <a:pt x="153" y="142"/>
                    </a:lnTo>
                    <a:lnTo>
                      <a:pt x="151" y="142"/>
                    </a:lnTo>
                    <a:lnTo>
                      <a:pt x="153" y="142"/>
                    </a:lnTo>
                    <a:lnTo>
                      <a:pt x="151" y="142"/>
                    </a:lnTo>
                    <a:lnTo>
                      <a:pt x="153" y="142"/>
                    </a:lnTo>
                    <a:lnTo>
                      <a:pt x="151" y="142"/>
                    </a:lnTo>
                    <a:lnTo>
                      <a:pt x="153" y="142"/>
                    </a:lnTo>
                    <a:lnTo>
                      <a:pt x="153" y="140"/>
                    </a:lnTo>
                    <a:lnTo>
                      <a:pt x="153" y="142"/>
                    </a:lnTo>
                    <a:lnTo>
                      <a:pt x="153" y="140"/>
                    </a:lnTo>
                    <a:lnTo>
                      <a:pt x="151" y="140"/>
                    </a:lnTo>
                    <a:lnTo>
                      <a:pt x="153" y="140"/>
                    </a:lnTo>
                    <a:lnTo>
                      <a:pt x="151" y="140"/>
                    </a:lnTo>
                    <a:lnTo>
                      <a:pt x="153" y="140"/>
                    </a:lnTo>
                    <a:lnTo>
                      <a:pt x="151" y="140"/>
                    </a:lnTo>
                    <a:lnTo>
                      <a:pt x="153" y="140"/>
                    </a:lnTo>
                    <a:lnTo>
                      <a:pt x="151" y="140"/>
                    </a:lnTo>
                    <a:lnTo>
                      <a:pt x="151" y="138"/>
                    </a:lnTo>
                    <a:lnTo>
                      <a:pt x="153" y="138"/>
                    </a:lnTo>
                    <a:lnTo>
                      <a:pt x="151" y="138"/>
                    </a:lnTo>
                    <a:lnTo>
                      <a:pt x="153" y="138"/>
                    </a:lnTo>
                    <a:lnTo>
                      <a:pt x="151" y="138"/>
                    </a:lnTo>
                    <a:lnTo>
                      <a:pt x="153" y="138"/>
                    </a:lnTo>
                    <a:lnTo>
                      <a:pt x="151" y="138"/>
                    </a:lnTo>
                    <a:lnTo>
                      <a:pt x="153" y="138"/>
                    </a:lnTo>
                    <a:lnTo>
                      <a:pt x="151" y="138"/>
                    </a:lnTo>
                    <a:lnTo>
                      <a:pt x="153" y="138"/>
                    </a:lnTo>
                    <a:lnTo>
                      <a:pt x="151" y="138"/>
                    </a:lnTo>
                    <a:lnTo>
                      <a:pt x="153" y="138"/>
                    </a:lnTo>
                    <a:lnTo>
                      <a:pt x="151" y="138"/>
                    </a:lnTo>
                    <a:lnTo>
                      <a:pt x="151" y="136"/>
                    </a:lnTo>
                    <a:lnTo>
                      <a:pt x="151" y="138"/>
                    </a:lnTo>
                    <a:lnTo>
                      <a:pt x="151" y="136"/>
                    </a:lnTo>
                    <a:lnTo>
                      <a:pt x="153" y="136"/>
                    </a:lnTo>
                    <a:lnTo>
                      <a:pt x="151" y="136"/>
                    </a:lnTo>
                    <a:lnTo>
                      <a:pt x="153" y="136"/>
                    </a:lnTo>
                    <a:lnTo>
                      <a:pt x="151" y="136"/>
                    </a:lnTo>
                    <a:lnTo>
                      <a:pt x="153" y="136"/>
                    </a:lnTo>
                    <a:lnTo>
                      <a:pt x="153" y="134"/>
                    </a:lnTo>
                    <a:lnTo>
                      <a:pt x="153" y="136"/>
                    </a:lnTo>
                    <a:lnTo>
                      <a:pt x="151" y="136"/>
                    </a:lnTo>
                    <a:lnTo>
                      <a:pt x="151" y="134"/>
                    </a:lnTo>
                    <a:lnTo>
                      <a:pt x="153" y="134"/>
                    </a:lnTo>
                    <a:lnTo>
                      <a:pt x="151" y="134"/>
                    </a:lnTo>
                    <a:lnTo>
                      <a:pt x="153" y="134"/>
                    </a:lnTo>
                    <a:lnTo>
                      <a:pt x="153" y="132"/>
                    </a:lnTo>
                    <a:lnTo>
                      <a:pt x="151" y="134"/>
                    </a:lnTo>
                    <a:lnTo>
                      <a:pt x="151" y="132"/>
                    </a:lnTo>
                    <a:lnTo>
                      <a:pt x="151" y="134"/>
                    </a:lnTo>
                    <a:lnTo>
                      <a:pt x="151" y="132"/>
                    </a:lnTo>
                    <a:lnTo>
                      <a:pt x="151" y="130"/>
                    </a:lnTo>
                    <a:lnTo>
                      <a:pt x="149" y="130"/>
                    </a:lnTo>
                    <a:lnTo>
                      <a:pt x="149" y="128"/>
                    </a:lnTo>
                    <a:lnTo>
                      <a:pt x="149" y="130"/>
                    </a:lnTo>
                    <a:lnTo>
                      <a:pt x="149" y="128"/>
                    </a:lnTo>
                    <a:lnTo>
                      <a:pt x="149" y="130"/>
                    </a:lnTo>
                    <a:lnTo>
                      <a:pt x="149" y="128"/>
                    </a:lnTo>
                    <a:lnTo>
                      <a:pt x="151" y="128"/>
                    </a:lnTo>
                    <a:lnTo>
                      <a:pt x="149" y="128"/>
                    </a:lnTo>
                    <a:lnTo>
                      <a:pt x="151" y="128"/>
                    </a:lnTo>
                    <a:lnTo>
                      <a:pt x="149" y="128"/>
                    </a:lnTo>
                    <a:lnTo>
                      <a:pt x="149" y="126"/>
                    </a:lnTo>
                    <a:lnTo>
                      <a:pt x="151" y="126"/>
                    </a:lnTo>
                    <a:lnTo>
                      <a:pt x="151" y="128"/>
                    </a:lnTo>
                    <a:lnTo>
                      <a:pt x="153" y="126"/>
                    </a:lnTo>
                    <a:lnTo>
                      <a:pt x="155" y="126"/>
                    </a:lnTo>
                    <a:lnTo>
                      <a:pt x="155" y="124"/>
                    </a:lnTo>
                    <a:lnTo>
                      <a:pt x="153" y="124"/>
                    </a:lnTo>
                    <a:lnTo>
                      <a:pt x="153" y="126"/>
                    </a:lnTo>
                    <a:lnTo>
                      <a:pt x="153" y="124"/>
                    </a:lnTo>
                    <a:lnTo>
                      <a:pt x="155" y="124"/>
                    </a:lnTo>
                    <a:lnTo>
                      <a:pt x="155" y="123"/>
                    </a:lnTo>
                    <a:lnTo>
                      <a:pt x="155" y="124"/>
                    </a:lnTo>
                    <a:lnTo>
                      <a:pt x="155" y="123"/>
                    </a:lnTo>
                    <a:lnTo>
                      <a:pt x="157" y="123"/>
                    </a:lnTo>
                    <a:lnTo>
                      <a:pt x="157" y="121"/>
                    </a:lnTo>
                    <a:lnTo>
                      <a:pt x="157" y="123"/>
                    </a:lnTo>
                    <a:lnTo>
                      <a:pt x="157" y="121"/>
                    </a:lnTo>
                    <a:lnTo>
                      <a:pt x="157" y="123"/>
                    </a:lnTo>
                    <a:lnTo>
                      <a:pt x="159" y="123"/>
                    </a:lnTo>
                    <a:lnTo>
                      <a:pt x="159" y="121"/>
                    </a:lnTo>
                    <a:lnTo>
                      <a:pt x="157" y="121"/>
                    </a:lnTo>
                    <a:lnTo>
                      <a:pt x="159" y="121"/>
                    </a:lnTo>
                    <a:lnTo>
                      <a:pt x="157" y="121"/>
                    </a:lnTo>
                    <a:lnTo>
                      <a:pt x="159" y="121"/>
                    </a:lnTo>
                    <a:lnTo>
                      <a:pt x="157" y="121"/>
                    </a:lnTo>
                    <a:lnTo>
                      <a:pt x="159" y="121"/>
                    </a:lnTo>
                    <a:lnTo>
                      <a:pt x="157" y="121"/>
                    </a:lnTo>
                    <a:lnTo>
                      <a:pt x="159" y="121"/>
                    </a:lnTo>
                    <a:lnTo>
                      <a:pt x="161" y="121"/>
                    </a:lnTo>
                    <a:lnTo>
                      <a:pt x="159" y="121"/>
                    </a:lnTo>
                    <a:lnTo>
                      <a:pt x="161" y="121"/>
                    </a:lnTo>
                    <a:lnTo>
                      <a:pt x="161" y="119"/>
                    </a:lnTo>
                    <a:lnTo>
                      <a:pt x="163" y="119"/>
                    </a:lnTo>
                    <a:lnTo>
                      <a:pt x="161" y="119"/>
                    </a:lnTo>
                    <a:lnTo>
                      <a:pt x="163" y="119"/>
                    </a:lnTo>
                    <a:lnTo>
                      <a:pt x="165" y="119"/>
                    </a:lnTo>
                    <a:lnTo>
                      <a:pt x="163" y="119"/>
                    </a:lnTo>
                    <a:lnTo>
                      <a:pt x="165" y="119"/>
                    </a:lnTo>
                    <a:lnTo>
                      <a:pt x="163" y="119"/>
                    </a:lnTo>
                    <a:lnTo>
                      <a:pt x="163" y="117"/>
                    </a:lnTo>
                    <a:lnTo>
                      <a:pt x="163" y="119"/>
                    </a:lnTo>
                    <a:lnTo>
                      <a:pt x="163" y="117"/>
                    </a:lnTo>
                    <a:lnTo>
                      <a:pt x="163" y="119"/>
                    </a:lnTo>
                    <a:lnTo>
                      <a:pt x="163" y="117"/>
                    </a:lnTo>
                    <a:lnTo>
                      <a:pt x="163" y="119"/>
                    </a:lnTo>
                    <a:lnTo>
                      <a:pt x="163" y="117"/>
                    </a:lnTo>
                    <a:lnTo>
                      <a:pt x="163" y="119"/>
                    </a:lnTo>
                    <a:lnTo>
                      <a:pt x="163" y="117"/>
                    </a:lnTo>
                    <a:lnTo>
                      <a:pt x="163" y="119"/>
                    </a:lnTo>
                    <a:lnTo>
                      <a:pt x="163" y="117"/>
                    </a:lnTo>
                    <a:lnTo>
                      <a:pt x="163" y="119"/>
                    </a:lnTo>
                    <a:lnTo>
                      <a:pt x="163" y="117"/>
                    </a:lnTo>
                    <a:lnTo>
                      <a:pt x="163" y="119"/>
                    </a:lnTo>
                    <a:lnTo>
                      <a:pt x="163" y="117"/>
                    </a:lnTo>
                    <a:lnTo>
                      <a:pt x="163" y="119"/>
                    </a:lnTo>
                    <a:lnTo>
                      <a:pt x="163" y="117"/>
                    </a:lnTo>
                    <a:lnTo>
                      <a:pt x="163" y="119"/>
                    </a:lnTo>
                    <a:lnTo>
                      <a:pt x="163" y="117"/>
                    </a:lnTo>
                    <a:lnTo>
                      <a:pt x="163" y="119"/>
                    </a:lnTo>
                    <a:lnTo>
                      <a:pt x="163" y="117"/>
                    </a:lnTo>
                    <a:lnTo>
                      <a:pt x="165" y="117"/>
                    </a:lnTo>
                    <a:lnTo>
                      <a:pt x="165" y="119"/>
                    </a:lnTo>
                    <a:lnTo>
                      <a:pt x="165" y="117"/>
                    </a:lnTo>
                    <a:lnTo>
                      <a:pt x="165" y="119"/>
                    </a:lnTo>
                    <a:lnTo>
                      <a:pt x="165" y="117"/>
                    </a:lnTo>
                    <a:lnTo>
                      <a:pt x="165" y="119"/>
                    </a:lnTo>
                    <a:lnTo>
                      <a:pt x="165" y="117"/>
                    </a:lnTo>
                    <a:lnTo>
                      <a:pt x="165" y="119"/>
                    </a:lnTo>
                    <a:lnTo>
                      <a:pt x="165" y="117"/>
                    </a:lnTo>
                    <a:lnTo>
                      <a:pt x="163" y="117"/>
                    </a:lnTo>
                    <a:lnTo>
                      <a:pt x="165" y="117"/>
                    </a:lnTo>
                    <a:lnTo>
                      <a:pt x="163" y="117"/>
                    </a:lnTo>
                    <a:lnTo>
                      <a:pt x="165" y="117"/>
                    </a:lnTo>
                    <a:lnTo>
                      <a:pt x="163" y="117"/>
                    </a:lnTo>
                    <a:lnTo>
                      <a:pt x="165" y="117"/>
                    </a:lnTo>
                    <a:lnTo>
                      <a:pt x="163" y="117"/>
                    </a:lnTo>
                    <a:lnTo>
                      <a:pt x="165" y="117"/>
                    </a:lnTo>
                    <a:lnTo>
                      <a:pt x="165" y="115"/>
                    </a:lnTo>
                    <a:lnTo>
                      <a:pt x="165" y="117"/>
                    </a:lnTo>
                    <a:lnTo>
                      <a:pt x="165" y="115"/>
                    </a:lnTo>
                    <a:lnTo>
                      <a:pt x="165" y="113"/>
                    </a:lnTo>
                    <a:lnTo>
                      <a:pt x="165" y="115"/>
                    </a:lnTo>
                    <a:lnTo>
                      <a:pt x="165" y="113"/>
                    </a:lnTo>
                    <a:lnTo>
                      <a:pt x="165" y="111"/>
                    </a:lnTo>
                    <a:lnTo>
                      <a:pt x="167" y="111"/>
                    </a:lnTo>
                    <a:lnTo>
                      <a:pt x="165" y="111"/>
                    </a:lnTo>
                    <a:lnTo>
                      <a:pt x="167" y="111"/>
                    </a:lnTo>
                    <a:lnTo>
                      <a:pt x="165" y="111"/>
                    </a:lnTo>
                    <a:lnTo>
                      <a:pt x="167" y="111"/>
                    </a:lnTo>
                    <a:lnTo>
                      <a:pt x="165" y="111"/>
                    </a:lnTo>
                    <a:lnTo>
                      <a:pt x="165" y="113"/>
                    </a:lnTo>
                    <a:lnTo>
                      <a:pt x="165" y="111"/>
                    </a:lnTo>
                    <a:lnTo>
                      <a:pt x="163" y="111"/>
                    </a:lnTo>
                    <a:lnTo>
                      <a:pt x="163" y="113"/>
                    </a:lnTo>
                    <a:lnTo>
                      <a:pt x="163" y="115"/>
                    </a:lnTo>
                    <a:lnTo>
                      <a:pt x="161" y="115"/>
                    </a:lnTo>
                    <a:lnTo>
                      <a:pt x="163" y="115"/>
                    </a:lnTo>
                    <a:lnTo>
                      <a:pt x="161" y="115"/>
                    </a:lnTo>
                    <a:lnTo>
                      <a:pt x="161" y="117"/>
                    </a:lnTo>
                    <a:lnTo>
                      <a:pt x="161" y="115"/>
                    </a:lnTo>
                    <a:lnTo>
                      <a:pt x="159" y="115"/>
                    </a:lnTo>
                    <a:lnTo>
                      <a:pt x="161" y="115"/>
                    </a:lnTo>
                    <a:lnTo>
                      <a:pt x="161" y="113"/>
                    </a:lnTo>
                    <a:lnTo>
                      <a:pt x="159" y="113"/>
                    </a:lnTo>
                    <a:lnTo>
                      <a:pt x="161" y="113"/>
                    </a:lnTo>
                    <a:lnTo>
                      <a:pt x="159" y="113"/>
                    </a:lnTo>
                    <a:lnTo>
                      <a:pt x="161" y="113"/>
                    </a:lnTo>
                    <a:lnTo>
                      <a:pt x="161" y="111"/>
                    </a:lnTo>
                    <a:lnTo>
                      <a:pt x="161" y="113"/>
                    </a:lnTo>
                    <a:lnTo>
                      <a:pt x="161" y="111"/>
                    </a:lnTo>
                    <a:lnTo>
                      <a:pt x="159" y="111"/>
                    </a:lnTo>
                    <a:lnTo>
                      <a:pt x="161" y="111"/>
                    </a:lnTo>
                    <a:lnTo>
                      <a:pt x="159" y="111"/>
                    </a:lnTo>
                    <a:lnTo>
                      <a:pt x="161" y="111"/>
                    </a:lnTo>
                    <a:lnTo>
                      <a:pt x="161" y="109"/>
                    </a:lnTo>
                    <a:lnTo>
                      <a:pt x="161" y="111"/>
                    </a:lnTo>
                    <a:lnTo>
                      <a:pt x="159" y="111"/>
                    </a:lnTo>
                    <a:lnTo>
                      <a:pt x="159" y="109"/>
                    </a:lnTo>
                    <a:lnTo>
                      <a:pt x="159" y="111"/>
                    </a:lnTo>
                    <a:lnTo>
                      <a:pt x="159" y="109"/>
                    </a:lnTo>
                    <a:lnTo>
                      <a:pt x="159" y="111"/>
                    </a:lnTo>
                    <a:lnTo>
                      <a:pt x="159" y="109"/>
                    </a:lnTo>
                    <a:lnTo>
                      <a:pt x="157" y="109"/>
                    </a:lnTo>
                    <a:lnTo>
                      <a:pt x="159" y="109"/>
                    </a:lnTo>
                    <a:lnTo>
                      <a:pt x="157" y="109"/>
                    </a:lnTo>
                    <a:lnTo>
                      <a:pt x="155" y="109"/>
                    </a:lnTo>
                    <a:lnTo>
                      <a:pt x="157" y="109"/>
                    </a:lnTo>
                    <a:lnTo>
                      <a:pt x="155" y="109"/>
                    </a:lnTo>
                    <a:lnTo>
                      <a:pt x="155" y="111"/>
                    </a:lnTo>
                    <a:lnTo>
                      <a:pt x="153" y="111"/>
                    </a:lnTo>
                    <a:lnTo>
                      <a:pt x="153" y="113"/>
                    </a:lnTo>
                    <a:lnTo>
                      <a:pt x="153" y="111"/>
                    </a:lnTo>
                    <a:lnTo>
                      <a:pt x="153" y="113"/>
                    </a:lnTo>
                    <a:lnTo>
                      <a:pt x="155" y="113"/>
                    </a:lnTo>
                    <a:lnTo>
                      <a:pt x="157" y="113"/>
                    </a:lnTo>
                    <a:lnTo>
                      <a:pt x="155" y="113"/>
                    </a:lnTo>
                    <a:lnTo>
                      <a:pt x="157" y="113"/>
                    </a:lnTo>
                    <a:lnTo>
                      <a:pt x="155" y="113"/>
                    </a:lnTo>
                    <a:lnTo>
                      <a:pt x="157" y="113"/>
                    </a:lnTo>
                    <a:lnTo>
                      <a:pt x="157" y="115"/>
                    </a:lnTo>
                    <a:lnTo>
                      <a:pt x="157" y="113"/>
                    </a:lnTo>
                    <a:lnTo>
                      <a:pt x="157" y="115"/>
                    </a:lnTo>
                    <a:lnTo>
                      <a:pt x="157" y="113"/>
                    </a:lnTo>
                    <a:lnTo>
                      <a:pt x="157" y="115"/>
                    </a:lnTo>
                    <a:lnTo>
                      <a:pt x="159" y="115"/>
                    </a:lnTo>
                    <a:lnTo>
                      <a:pt x="157" y="115"/>
                    </a:lnTo>
                    <a:lnTo>
                      <a:pt x="157" y="117"/>
                    </a:lnTo>
                    <a:lnTo>
                      <a:pt x="157" y="115"/>
                    </a:lnTo>
                    <a:lnTo>
                      <a:pt x="155" y="115"/>
                    </a:lnTo>
                    <a:lnTo>
                      <a:pt x="157" y="115"/>
                    </a:lnTo>
                    <a:lnTo>
                      <a:pt x="155" y="115"/>
                    </a:lnTo>
                    <a:lnTo>
                      <a:pt x="157" y="115"/>
                    </a:lnTo>
                    <a:lnTo>
                      <a:pt x="155" y="115"/>
                    </a:lnTo>
                    <a:lnTo>
                      <a:pt x="157" y="115"/>
                    </a:lnTo>
                    <a:lnTo>
                      <a:pt x="155" y="115"/>
                    </a:lnTo>
                    <a:lnTo>
                      <a:pt x="157" y="115"/>
                    </a:lnTo>
                    <a:lnTo>
                      <a:pt x="157" y="117"/>
                    </a:lnTo>
                    <a:lnTo>
                      <a:pt x="155" y="117"/>
                    </a:lnTo>
                    <a:lnTo>
                      <a:pt x="157" y="117"/>
                    </a:lnTo>
                    <a:lnTo>
                      <a:pt x="155" y="117"/>
                    </a:lnTo>
                    <a:lnTo>
                      <a:pt x="157" y="117"/>
                    </a:lnTo>
                    <a:lnTo>
                      <a:pt x="155" y="117"/>
                    </a:lnTo>
                    <a:lnTo>
                      <a:pt x="157" y="117"/>
                    </a:lnTo>
                    <a:lnTo>
                      <a:pt x="155" y="117"/>
                    </a:lnTo>
                    <a:lnTo>
                      <a:pt x="157" y="117"/>
                    </a:lnTo>
                    <a:lnTo>
                      <a:pt x="155" y="117"/>
                    </a:lnTo>
                    <a:lnTo>
                      <a:pt x="157" y="117"/>
                    </a:lnTo>
                    <a:lnTo>
                      <a:pt x="155" y="117"/>
                    </a:lnTo>
                    <a:lnTo>
                      <a:pt x="155" y="119"/>
                    </a:lnTo>
                    <a:lnTo>
                      <a:pt x="153" y="119"/>
                    </a:lnTo>
                    <a:lnTo>
                      <a:pt x="153" y="121"/>
                    </a:lnTo>
                    <a:lnTo>
                      <a:pt x="151" y="121"/>
                    </a:lnTo>
                    <a:lnTo>
                      <a:pt x="153" y="121"/>
                    </a:lnTo>
                    <a:lnTo>
                      <a:pt x="151" y="121"/>
                    </a:lnTo>
                    <a:lnTo>
                      <a:pt x="151" y="119"/>
                    </a:lnTo>
                    <a:lnTo>
                      <a:pt x="151" y="121"/>
                    </a:lnTo>
                    <a:lnTo>
                      <a:pt x="153" y="121"/>
                    </a:lnTo>
                    <a:lnTo>
                      <a:pt x="153" y="119"/>
                    </a:lnTo>
                    <a:lnTo>
                      <a:pt x="151" y="119"/>
                    </a:lnTo>
                    <a:lnTo>
                      <a:pt x="153" y="119"/>
                    </a:lnTo>
                    <a:lnTo>
                      <a:pt x="151" y="119"/>
                    </a:lnTo>
                    <a:lnTo>
                      <a:pt x="149" y="119"/>
                    </a:lnTo>
                    <a:lnTo>
                      <a:pt x="151" y="119"/>
                    </a:lnTo>
                    <a:lnTo>
                      <a:pt x="149" y="119"/>
                    </a:lnTo>
                    <a:lnTo>
                      <a:pt x="151" y="119"/>
                    </a:lnTo>
                    <a:lnTo>
                      <a:pt x="151" y="117"/>
                    </a:lnTo>
                    <a:lnTo>
                      <a:pt x="151" y="115"/>
                    </a:lnTo>
                    <a:lnTo>
                      <a:pt x="151" y="117"/>
                    </a:lnTo>
                    <a:lnTo>
                      <a:pt x="151" y="115"/>
                    </a:lnTo>
                    <a:lnTo>
                      <a:pt x="149" y="115"/>
                    </a:lnTo>
                    <a:lnTo>
                      <a:pt x="151" y="115"/>
                    </a:lnTo>
                    <a:lnTo>
                      <a:pt x="149" y="115"/>
                    </a:lnTo>
                    <a:lnTo>
                      <a:pt x="149" y="117"/>
                    </a:lnTo>
                    <a:lnTo>
                      <a:pt x="151" y="117"/>
                    </a:lnTo>
                    <a:lnTo>
                      <a:pt x="149" y="117"/>
                    </a:lnTo>
                    <a:lnTo>
                      <a:pt x="149" y="115"/>
                    </a:lnTo>
                    <a:lnTo>
                      <a:pt x="147" y="115"/>
                    </a:lnTo>
                    <a:lnTo>
                      <a:pt x="147" y="113"/>
                    </a:lnTo>
                    <a:lnTo>
                      <a:pt x="147" y="115"/>
                    </a:lnTo>
                    <a:lnTo>
                      <a:pt x="147" y="113"/>
                    </a:lnTo>
                    <a:lnTo>
                      <a:pt x="149" y="113"/>
                    </a:lnTo>
                    <a:lnTo>
                      <a:pt x="149" y="111"/>
                    </a:lnTo>
                    <a:lnTo>
                      <a:pt x="151" y="111"/>
                    </a:lnTo>
                    <a:lnTo>
                      <a:pt x="151" y="109"/>
                    </a:lnTo>
                    <a:lnTo>
                      <a:pt x="151" y="111"/>
                    </a:lnTo>
                    <a:lnTo>
                      <a:pt x="151" y="109"/>
                    </a:lnTo>
                    <a:lnTo>
                      <a:pt x="151" y="111"/>
                    </a:lnTo>
                    <a:lnTo>
                      <a:pt x="151" y="109"/>
                    </a:lnTo>
                    <a:lnTo>
                      <a:pt x="153" y="109"/>
                    </a:lnTo>
                    <a:lnTo>
                      <a:pt x="153" y="107"/>
                    </a:lnTo>
                    <a:lnTo>
                      <a:pt x="153" y="105"/>
                    </a:lnTo>
                    <a:lnTo>
                      <a:pt x="155" y="105"/>
                    </a:lnTo>
                    <a:lnTo>
                      <a:pt x="153" y="105"/>
                    </a:lnTo>
                    <a:lnTo>
                      <a:pt x="153" y="103"/>
                    </a:lnTo>
                    <a:lnTo>
                      <a:pt x="155" y="103"/>
                    </a:lnTo>
                    <a:lnTo>
                      <a:pt x="153" y="103"/>
                    </a:lnTo>
                    <a:lnTo>
                      <a:pt x="155" y="103"/>
                    </a:lnTo>
                    <a:lnTo>
                      <a:pt x="155" y="101"/>
                    </a:lnTo>
                    <a:lnTo>
                      <a:pt x="157" y="101"/>
                    </a:lnTo>
                    <a:lnTo>
                      <a:pt x="157" y="100"/>
                    </a:lnTo>
                    <a:lnTo>
                      <a:pt x="159" y="100"/>
                    </a:lnTo>
                    <a:lnTo>
                      <a:pt x="157" y="100"/>
                    </a:lnTo>
                    <a:lnTo>
                      <a:pt x="159" y="100"/>
                    </a:lnTo>
                    <a:lnTo>
                      <a:pt x="157" y="100"/>
                    </a:lnTo>
                    <a:lnTo>
                      <a:pt x="159" y="100"/>
                    </a:lnTo>
                    <a:lnTo>
                      <a:pt x="159" y="98"/>
                    </a:lnTo>
                    <a:lnTo>
                      <a:pt x="159" y="96"/>
                    </a:lnTo>
                    <a:lnTo>
                      <a:pt x="161" y="96"/>
                    </a:lnTo>
                    <a:lnTo>
                      <a:pt x="161" y="94"/>
                    </a:lnTo>
                    <a:lnTo>
                      <a:pt x="163" y="94"/>
                    </a:lnTo>
                    <a:lnTo>
                      <a:pt x="161" y="94"/>
                    </a:lnTo>
                    <a:lnTo>
                      <a:pt x="163" y="94"/>
                    </a:lnTo>
                    <a:lnTo>
                      <a:pt x="163" y="92"/>
                    </a:lnTo>
                    <a:lnTo>
                      <a:pt x="163" y="94"/>
                    </a:lnTo>
                    <a:lnTo>
                      <a:pt x="163" y="92"/>
                    </a:lnTo>
                    <a:lnTo>
                      <a:pt x="163" y="94"/>
                    </a:lnTo>
                    <a:lnTo>
                      <a:pt x="163" y="92"/>
                    </a:lnTo>
                    <a:lnTo>
                      <a:pt x="165" y="92"/>
                    </a:lnTo>
                    <a:lnTo>
                      <a:pt x="163" y="92"/>
                    </a:lnTo>
                    <a:lnTo>
                      <a:pt x="165" y="92"/>
                    </a:lnTo>
                    <a:lnTo>
                      <a:pt x="165" y="90"/>
                    </a:lnTo>
                    <a:lnTo>
                      <a:pt x="163" y="90"/>
                    </a:lnTo>
                    <a:lnTo>
                      <a:pt x="165" y="90"/>
                    </a:lnTo>
                    <a:lnTo>
                      <a:pt x="167" y="90"/>
                    </a:lnTo>
                    <a:lnTo>
                      <a:pt x="165" y="90"/>
                    </a:lnTo>
                    <a:lnTo>
                      <a:pt x="165" y="88"/>
                    </a:lnTo>
                    <a:lnTo>
                      <a:pt x="167" y="88"/>
                    </a:lnTo>
                    <a:lnTo>
                      <a:pt x="165" y="88"/>
                    </a:lnTo>
                    <a:lnTo>
                      <a:pt x="167" y="88"/>
                    </a:lnTo>
                    <a:lnTo>
                      <a:pt x="165" y="88"/>
                    </a:lnTo>
                    <a:lnTo>
                      <a:pt x="167" y="88"/>
                    </a:lnTo>
                    <a:lnTo>
                      <a:pt x="165" y="88"/>
                    </a:lnTo>
                    <a:lnTo>
                      <a:pt x="167" y="88"/>
                    </a:lnTo>
                    <a:lnTo>
                      <a:pt x="165" y="88"/>
                    </a:lnTo>
                    <a:lnTo>
                      <a:pt x="167" y="88"/>
                    </a:lnTo>
                    <a:lnTo>
                      <a:pt x="165" y="88"/>
                    </a:lnTo>
                    <a:lnTo>
                      <a:pt x="167" y="88"/>
                    </a:lnTo>
                    <a:lnTo>
                      <a:pt x="165" y="88"/>
                    </a:lnTo>
                    <a:lnTo>
                      <a:pt x="167" y="88"/>
                    </a:lnTo>
                    <a:lnTo>
                      <a:pt x="165" y="88"/>
                    </a:lnTo>
                    <a:lnTo>
                      <a:pt x="167" y="88"/>
                    </a:lnTo>
                    <a:lnTo>
                      <a:pt x="167" y="86"/>
                    </a:lnTo>
                    <a:lnTo>
                      <a:pt x="165" y="86"/>
                    </a:lnTo>
                    <a:lnTo>
                      <a:pt x="167" y="86"/>
                    </a:lnTo>
                    <a:lnTo>
                      <a:pt x="167" y="84"/>
                    </a:lnTo>
                    <a:lnTo>
                      <a:pt x="169" y="84"/>
                    </a:lnTo>
                    <a:lnTo>
                      <a:pt x="167" y="84"/>
                    </a:lnTo>
                    <a:lnTo>
                      <a:pt x="169" y="84"/>
                    </a:lnTo>
                    <a:lnTo>
                      <a:pt x="167" y="84"/>
                    </a:lnTo>
                    <a:lnTo>
                      <a:pt x="169" y="84"/>
                    </a:lnTo>
                    <a:lnTo>
                      <a:pt x="167" y="84"/>
                    </a:lnTo>
                    <a:lnTo>
                      <a:pt x="167" y="82"/>
                    </a:lnTo>
                    <a:lnTo>
                      <a:pt x="167" y="84"/>
                    </a:lnTo>
                    <a:lnTo>
                      <a:pt x="167" y="82"/>
                    </a:lnTo>
                    <a:lnTo>
                      <a:pt x="169" y="82"/>
                    </a:lnTo>
                    <a:lnTo>
                      <a:pt x="167" y="82"/>
                    </a:lnTo>
                    <a:lnTo>
                      <a:pt x="169" y="82"/>
                    </a:lnTo>
                    <a:lnTo>
                      <a:pt x="169" y="80"/>
                    </a:lnTo>
                    <a:lnTo>
                      <a:pt x="171" y="80"/>
                    </a:lnTo>
                    <a:lnTo>
                      <a:pt x="169" y="80"/>
                    </a:lnTo>
                    <a:lnTo>
                      <a:pt x="169" y="78"/>
                    </a:lnTo>
                    <a:lnTo>
                      <a:pt x="169" y="80"/>
                    </a:lnTo>
                    <a:lnTo>
                      <a:pt x="169" y="78"/>
                    </a:lnTo>
                    <a:lnTo>
                      <a:pt x="169" y="80"/>
                    </a:lnTo>
                    <a:lnTo>
                      <a:pt x="169" y="78"/>
                    </a:lnTo>
                    <a:lnTo>
                      <a:pt x="169" y="80"/>
                    </a:lnTo>
                    <a:lnTo>
                      <a:pt x="169" y="78"/>
                    </a:lnTo>
                    <a:lnTo>
                      <a:pt x="169" y="80"/>
                    </a:lnTo>
                    <a:lnTo>
                      <a:pt x="169" y="78"/>
                    </a:lnTo>
                    <a:lnTo>
                      <a:pt x="169" y="80"/>
                    </a:lnTo>
                    <a:lnTo>
                      <a:pt x="169" y="78"/>
                    </a:lnTo>
                    <a:lnTo>
                      <a:pt x="171" y="78"/>
                    </a:lnTo>
                    <a:lnTo>
                      <a:pt x="169" y="78"/>
                    </a:lnTo>
                    <a:lnTo>
                      <a:pt x="171" y="78"/>
                    </a:lnTo>
                    <a:lnTo>
                      <a:pt x="169" y="78"/>
                    </a:lnTo>
                    <a:lnTo>
                      <a:pt x="171" y="78"/>
                    </a:lnTo>
                    <a:lnTo>
                      <a:pt x="169" y="78"/>
                    </a:lnTo>
                    <a:lnTo>
                      <a:pt x="171" y="78"/>
                    </a:lnTo>
                    <a:lnTo>
                      <a:pt x="171" y="76"/>
                    </a:lnTo>
                    <a:lnTo>
                      <a:pt x="171" y="78"/>
                    </a:lnTo>
                    <a:lnTo>
                      <a:pt x="171" y="76"/>
                    </a:lnTo>
                    <a:lnTo>
                      <a:pt x="169" y="76"/>
                    </a:lnTo>
                    <a:lnTo>
                      <a:pt x="169" y="75"/>
                    </a:lnTo>
                    <a:lnTo>
                      <a:pt x="169" y="76"/>
                    </a:lnTo>
                    <a:lnTo>
                      <a:pt x="169" y="75"/>
                    </a:lnTo>
                    <a:lnTo>
                      <a:pt x="169" y="76"/>
                    </a:lnTo>
                    <a:lnTo>
                      <a:pt x="169" y="75"/>
                    </a:lnTo>
                    <a:lnTo>
                      <a:pt x="169" y="76"/>
                    </a:lnTo>
                    <a:lnTo>
                      <a:pt x="169" y="75"/>
                    </a:lnTo>
                    <a:lnTo>
                      <a:pt x="169" y="76"/>
                    </a:lnTo>
                    <a:lnTo>
                      <a:pt x="169" y="75"/>
                    </a:lnTo>
                    <a:lnTo>
                      <a:pt x="169" y="76"/>
                    </a:lnTo>
                    <a:lnTo>
                      <a:pt x="169" y="75"/>
                    </a:lnTo>
                    <a:lnTo>
                      <a:pt x="169" y="76"/>
                    </a:lnTo>
                    <a:lnTo>
                      <a:pt x="169" y="75"/>
                    </a:lnTo>
                    <a:lnTo>
                      <a:pt x="167" y="75"/>
                    </a:lnTo>
                    <a:lnTo>
                      <a:pt x="169" y="75"/>
                    </a:lnTo>
                    <a:lnTo>
                      <a:pt x="167" y="75"/>
                    </a:lnTo>
                    <a:lnTo>
                      <a:pt x="169" y="75"/>
                    </a:lnTo>
                    <a:lnTo>
                      <a:pt x="167" y="75"/>
                    </a:lnTo>
                    <a:lnTo>
                      <a:pt x="169" y="75"/>
                    </a:lnTo>
                    <a:lnTo>
                      <a:pt x="169" y="73"/>
                    </a:lnTo>
                    <a:lnTo>
                      <a:pt x="169" y="75"/>
                    </a:lnTo>
                    <a:lnTo>
                      <a:pt x="169" y="73"/>
                    </a:lnTo>
                    <a:lnTo>
                      <a:pt x="167" y="73"/>
                    </a:lnTo>
                    <a:lnTo>
                      <a:pt x="169" y="73"/>
                    </a:lnTo>
                    <a:lnTo>
                      <a:pt x="167" y="73"/>
                    </a:lnTo>
                    <a:lnTo>
                      <a:pt x="169" y="73"/>
                    </a:lnTo>
                    <a:lnTo>
                      <a:pt x="167" y="73"/>
                    </a:lnTo>
                    <a:lnTo>
                      <a:pt x="169" y="73"/>
                    </a:lnTo>
                    <a:lnTo>
                      <a:pt x="167" y="73"/>
                    </a:lnTo>
                    <a:lnTo>
                      <a:pt x="169" y="73"/>
                    </a:lnTo>
                    <a:lnTo>
                      <a:pt x="169" y="71"/>
                    </a:lnTo>
                    <a:lnTo>
                      <a:pt x="169" y="73"/>
                    </a:lnTo>
                    <a:lnTo>
                      <a:pt x="169" y="71"/>
                    </a:lnTo>
                    <a:lnTo>
                      <a:pt x="169" y="73"/>
                    </a:lnTo>
                    <a:lnTo>
                      <a:pt x="169" y="71"/>
                    </a:lnTo>
                    <a:lnTo>
                      <a:pt x="169" y="73"/>
                    </a:lnTo>
                    <a:lnTo>
                      <a:pt x="169" y="71"/>
                    </a:lnTo>
                    <a:lnTo>
                      <a:pt x="169" y="73"/>
                    </a:lnTo>
                    <a:lnTo>
                      <a:pt x="169" y="71"/>
                    </a:lnTo>
                    <a:lnTo>
                      <a:pt x="167" y="71"/>
                    </a:lnTo>
                    <a:lnTo>
                      <a:pt x="169" y="71"/>
                    </a:lnTo>
                    <a:lnTo>
                      <a:pt x="167" y="71"/>
                    </a:lnTo>
                    <a:lnTo>
                      <a:pt x="169" y="71"/>
                    </a:lnTo>
                    <a:lnTo>
                      <a:pt x="167" y="71"/>
                    </a:lnTo>
                    <a:lnTo>
                      <a:pt x="169" y="71"/>
                    </a:lnTo>
                    <a:lnTo>
                      <a:pt x="167" y="71"/>
                    </a:lnTo>
                    <a:lnTo>
                      <a:pt x="169" y="71"/>
                    </a:lnTo>
                    <a:lnTo>
                      <a:pt x="167" y="71"/>
                    </a:lnTo>
                    <a:lnTo>
                      <a:pt x="169" y="71"/>
                    </a:lnTo>
                    <a:lnTo>
                      <a:pt x="167" y="71"/>
                    </a:lnTo>
                    <a:lnTo>
                      <a:pt x="167" y="69"/>
                    </a:lnTo>
                    <a:lnTo>
                      <a:pt x="167" y="71"/>
                    </a:lnTo>
                    <a:lnTo>
                      <a:pt x="167" y="69"/>
                    </a:lnTo>
                    <a:lnTo>
                      <a:pt x="169" y="69"/>
                    </a:lnTo>
                    <a:lnTo>
                      <a:pt x="167" y="69"/>
                    </a:lnTo>
                    <a:lnTo>
                      <a:pt x="169" y="69"/>
                    </a:lnTo>
                    <a:lnTo>
                      <a:pt x="167" y="69"/>
                    </a:lnTo>
                    <a:lnTo>
                      <a:pt x="167" y="67"/>
                    </a:lnTo>
                    <a:lnTo>
                      <a:pt x="167" y="69"/>
                    </a:lnTo>
                    <a:lnTo>
                      <a:pt x="167" y="67"/>
                    </a:lnTo>
                    <a:lnTo>
                      <a:pt x="167" y="69"/>
                    </a:lnTo>
                    <a:lnTo>
                      <a:pt x="167" y="67"/>
                    </a:lnTo>
                    <a:lnTo>
                      <a:pt x="169" y="67"/>
                    </a:lnTo>
                    <a:lnTo>
                      <a:pt x="167" y="67"/>
                    </a:lnTo>
                    <a:lnTo>
                      <a:pt x="169" y="67"/>
                    </a:lnTo>
                    <a:lnTo>
                      <a:pt x="171" y="67"/>
                    </a:lnTo>
                    <a:lnTo>
                      <a:pt x="169" y="67"/>
                    </a:lnTo>
                    <a:lnTo>
                      <a:pt x="167" y="67"/>
                    </a:lnTo>
                    <a:lnTo>
                      <a:pt x="165" y="67"/>
                    </a:lnTo>
                    <a:lnTo>
                      <a:pt x="167" y="67"/>
                    </a:lnTo>
                    <a:lnTo>
                      <a:pt x="165" y="67"/>
                    </a:lnTo>
                    <a:lnTo>
                      <a:pt x="163" y="67"/>
                    </a:lnTo>
                    <a:lnTo>
                      <a:pt x="161" y="67"/>
                    </a:lnTo>
                    <a:lnTo>
                      <a:pt x="163" y="67"/>
                    </a:lnTo>
                    <a:lnTo>
                      <a:pt x="161" y="67"/>
                    </a:lnTo>
                    <a:lnTo>
                      <a:pt x="163" y="67"/>
                    </a:lnTo>
                    <a:lnTo>
                      <a:pt x="161" y="67"/>
                    </a:lnTo>
                    <a:lnTo>
                      <a:pt x="163" y="67"/>
                    </a:lnTo>
                    <a:lnTo>
                      <a:pt x="161" y="67"/>
                    </a:lnTo>
                    <a:lnTo>
                      <a:pt x="163" y="67"/>
                    </a:lnTo>
                    <a:lnTo>
                      <a:pt x="161" y="67"/>
                    </a:lnTo>
                    <a:lnTo>
                      <a:pt x="159" y="67"/>
                    </a:lnTo>
                    <a:lnTo>
                      <a:pt x="161" y="67"/>
                    </a:lnTo>
                    <a:lnTo>
                      <a:pt x="159" y="67"/>
                    </a:lnTo>
                    <a:lnTo>
                      <a:pt x="157" y="67"/>
                    </a:lnTo>
                    <a:lnTo>
                      <a:pt x="157" y="65"/>
                    </a:lnTo>
                    <a:lnTo>
                      <a:pt x="159" y="65"/>
                    </a:lnTo>
                    <a:lnTo>
                      <a:pt x="157" y="65"/>
                    </a:lnTo>
                    <a:lnTo>
                      <a:pt x="159" y="65"/>
                    </a:lnTo>
                    <a:lnTo>
                      <a:pt x="157" y="65"/>
                    </a:lnTo>
                    <a:lnTo>
                      <a:pt x="159" y="65"/>
                    </a:lnTo>
                    <a:lnTo>
                      <a:pt x="157" y="65"/>
                    </a:lnTo>
                    <a:lnTo>
                      <a:pt x="159" y="65"/>
                    </a:lnTo>
                    <a:lnTo>
                      <a:pt x="159" y="63"/>
                    </a:lnTo>
                    <a:lnTo>
                      <a:pt x="157" y="63"/>
                    </a:lnTo>
                    <a:lnTo>
                      <a:pt x="155" y="63"/>
                    </a:lnTo>
                    <a:lnTo>
                      <a:pt x="157" y="63"/>
                    </a:lnTo>
                    <a:lnTo>
                      <a:pt x="155" y="63"/>
                    </a:lnTo>
                    <a:lnTo>
                      <a:pt x="157" y="61"/>
                    </a:lnTo>
                    <a:lnTo>
                      <a:pt x="155" y="61"/>
                    </a:lnTo>
                    <a:lnTo>
                      <a:pt x="157" y="61"/>
                    </a:lnTo>
                    <a:lnTo>
                      <a:pt x="155" y="61"/>
                    </a:lnTo>
                    <a:lnTo>
                      <a:pt x="157" y="61"/>
                    </a:lnTo>
                    <a:lnTo>
                      <a:pt x="155" y="61"/>
                    </a:lnTo>
                    <a:lnTo>
                      <a:pt x="157" y="61"/>
                    </a:lnTo>
                    <a:lnTo>
                      <a:pt x="157" y="59"/>
                    </a:lnTo>
                    <a:lnTo>
                      <a:pt x="157" y="61"/>
                    </a:lnTo>
                    <a:lnTo>
                      <a:pt x="155" y="61"/>
                    </a:lnTo>
                    <a:lnTo>
                      <a:pt x="155" y="59"/>
                    </a:lnTo>
                    <a:lnTo>
                      <a:pt x="157" y="59"/>
                    </a:lnTo>
                    <a:lnTo>
                      <a:pt x="155" y="59"/>
                    </a:lnTo>
                    <a:lnTo>
                      <a:pt x="157" y="59"/>
                    </a:lnTo>
                    <a:lnTo>
                      <a:pt x="155" y="59"/>
                    </a:lnTo>
                    <a:lnTo>
                      <a:pt x="157" y="59"/>
                    </a:lnTo>
                    <a:lnTo>
                      <a:pt x="155" y="59"/>
                    </a:lnTo>
                    <a:lnTo>
                      <a:pt x="157" y="59"/>
                    </a:lnTo>
                    <a:lnTo>
                      <a:pt x="155" y="59"/>
                    </a:lnTo>
                    <a:lnTo>
                      <a:pt x="157" y="59"/>
                    </a:lnTo>
                    <a:lnTo>
                      <a:pt x="155" y="59"/>
                    </a:lnTo>
                    <a:lnTo>
                      <a:pt x="155" y="57"/>
                    </a:lnTo>
                    <a:lnTo>
                      <a:pt x="153" y="57"/>
                    </a:lnTo>
                    <a:lnTo>
                      <a:pt x="151" y="57"/>
                    </a:lnTo>
                    <a:lnTo>
                      <a:pt x="153" y="57"/>
                    </a:lnTo>
                    <a:lnTo>
                      <a:pt x="153" y="55"/>
                    </a:lnTo>
                    <a:lnTo>
                      <a:pt x="151" y="55"/>
                    </a:lnTo>
                    <a:lnTo>
                      <a:pt x="153" y="55"/>
                    </a:lnTo>
                    <a:lnTo>
                      <a:pt x="151" y="55"/>
                    </a:lnTo>
                    <a:lnTo>
                      <a:pt x="153" y="55"/>
                    </a:lnTo>
                    <a:lnTo>
                      <a:pt x="151" y="55"/>
                    </a:lnTo>
                    <a:lnTo>
                      <a:pt x="149" y="55"/>
                    </a:lnTo>
                    <a:lnTo>
                      <a:pt x="149" y="53"/>
                    </a:lnTo>
                    <a:lnTo>
                      <a:pt x="151" y="53"/>
                    </a:lnTo>
                    <a:lnTo>
                      <a:pt x="149" y="53"/>
                    </a:lnTo>
                    <a:lnTo>
                      <a:pt x="151" y="53"/>
                    </a:lnTo>
                    <a:lnTo>
                      <a:pt x="149" y="53"/>
                    </a:lnTo>
                    <a:lnTo>
                      <a:pt x="149" y="55"/>
                    </a:lnTo>
                    <a:lnTo>
                      <a:pt x="149" y="53"/>
                    </a:lnTo>
                    <a:lnTo>
                      <a:pt x="149" y="55"/>
                    </a:lnTo>
                    <a:lnTo>
                      <a:pt x="149" y="53"/>
                    </a:lnTo>
                    <a:lnTo>
                      <a:pt x="149" y="55"/>
                    </a:lnTo>
                    <a:lnTo>
                      <a:pt x="149" y="53"/>
                    </a:lnTo>
                    <a:lnTo>
                      <a:pt x="151" y="53"/>
                    </a:lnTo>
                    <a:lnTo>
                      <a:pt x="149" y="53"/>
                    </a:lnTo>
                    <a:lnTo>
                      <a:pt x="151" y="53"/>
                    </a:lnTo>
                    <a:lnTo>
                      <a:pt x="151" y="52"/>
                    </a:lnTo>
                    <a:lnTo>
                      <a:pt x="149" y="52"/>
                    </a:lnTo>
                    <a:lnTo>
                      <a:pt x="151" y="52"/>
                    </a:lnTo>
                    <a:lnTo>
                      <a:pt x="149" y="52"/>
                    </a:lnTo>
                    <a:lnTo>
                      <a:pt x="151" y="52"/>
                    </a:lnTo>
                    <a:lnTo>
                      <a:pt x="149" y="52"/>
                    </a:lnTo>
                    <a:lnTo>
                      <a:pt x="149" y="53"/>
                    </a:lnTo>
                    <a:lnTo>
                      <a:pt x="149" y="52"/>
                    </a:lnTo>
                    <a:lnTo>
                      <a:pt x="149" y="53"/>
                    </a:lnTo>
                    <a:lnTo>
                      <a:pt x="149" y="52"/>
                    </a:lnTo>
                    <a:lnTo>
                      <a:pt x="151" y="52"/>
                    </a:lnTo>
                    <a:lnTo>
                      <a:pt x="149" y="52"/>
                    </a:lnTo>
                    <a:lnTo>
                      <a:pt x="151" y="52"/>
                    </a:lnTo>
                    <a:lnTo>
                      <a:pt x="151" y="50"/>
                    </a:lnTo>
                    <a:lnTo>
                      <a:pt x="151" y="48"/>
                    </a:lnTo>
                    <a:lnTo>
                      <a:pt x="149" y="48"/>
                    </a:lnTo>
                    <a:lnTo>
                      <a:pt x="147" y="48"/>
                    </a:lnTo>
                    <a:lnTo>
                      <a:pt x="149" y="48"/>
                    </a:lnTo>
                    <a:lnTo>
                      <a:pt x="147" y="48"/>
                    </a:lnTo>
                    <a:lnTo>
                      <a:pt x="147" y="46"/>
                    </a:lnTo>
                    <a:lnTo>
                      <a:pt x="147" y="48"/>
                    </a:lnTo>
                    <a:lnTo>
                      <a:pt x="147" y="46"/>
                    </a:lnTo>
                    <a:lnTo>
                      <a:pt x="146" y="46"/>
                    </a:lnTo>
                    <a:lnTo>
                      <a:pt x="147" y="46"/>
                    </a:lnTo>
                    <a:lnTo>
                      <a:pt x="146" y="46"/>
                    </a:lnTo>
                    <a:lnTo>
                      <a:pt x="147" y="46"/>
                    </a:lnTo>
                    <a:lnTo>
                      <a:pt x="146" y="46"/>
                    </a:lnTo>
                    <a:lnTo>
                      <a:pt x="147" y="46"/>
                    </a:lnTo>
                    <a:lnTo>
                      <a:pt x="146" y="46"/>
                    </a:lnTo>
                    <a:lnTo>
                      <a:pt x="146" y="44"/>
                    </a:lnTo>
                    <a:lnTo>
                      <a:pt x="146" y="46"/>
                    </a:lnTo>
                    <a:lnTo>
                      <a:pt x="146" y="44"/>
                    </a:lnTo>
                    <a:lnTo>
                      <a:pt x="146" y="46"/>
                    </a:lnTo>
                    <a:lnTo>
                      <a:pt x="146" y="44"/>
                    </a:lnTo>
                    <a:lnTo>
                      <a:pt x="147" y="44"/>
                    </a:lnTo>
                    <a:lnTo>
                      <a:pt x="146" y="44"/>
                    </a:lnTo>
                    <a:lnTo>
                      <a:pt x="147" y="44"/>
                    </a:lnTo>
                    <a:lnTo>
                      <a:pt x="146" y="44"/>
                    </a:lnTo>
                    <a:lnTo>
                      <a:pt x="147" y="44"/>
                    </a:lnTo>
                    <a:lnTo>
                      <a:pt x="146" y="44"/>
                    </a:lnTo>
                    <a:lnTo>
                      <a:pt x="147" y="44"/>
                    </a:lnTo>
                    <a:lnTo>
                      <a:pt x="146" y="44"/>
                    </a:lnTo>
                    <a:lnTo>
                      <a:pt x="146" y="42"/>
                    </a:lnTo>
                    <a:lnTo>
                      <a:pt x="146" y="44"/>
                    </a:lnTo>
                    <a:lnTo>
                      <a:pt x="146" y="42"/>
                    </a:lnTo>
                    <a:lnTo>
                      <a:pt x="146" y="40"/>
                    </a:lnTo>
                    <a:lnTo>
                      <a:pt x="144" y="40"/>
                    </a:lnTo>
                    <a:lnTo>
                      <a:pt x="146" y="40"/>
                    </a:lnTo>
                    <a:lnTo>
                      <a:pt x="144" y="40"/>
                    </a:lnTo>
                    <a:lnTo>
                      <a:pt x="144" y="38"/>
                    </a:lnTo>
                    <a:lnTo>
                      <a:pt x="142" y="38"/>
                    </a:lnTo>
                    <a:lnTo>
                      <a:pt x="144" y="38"/>
                    </a:lnTo>
                    <a:lnTo>
                      <a:pt x="142" y="38"/>
                    </a:lnTo>
                    <a:lnTo>
                      <a:pt x="144" y="38"/>
                    </a:lnTo>
                    <a:lnTo>
                      <a:pt x="142" y="38"/>
                    </a:lnTo>
                    <a:lnTo>
                      <a:pt x="142" y="36"/>
                    </a:lnTo>
                    <a:lnTo>
                      <a:pt x="142" y="38"/>
                    </a:lnTo>
                    <a:lnTo>
                      <a:pt x="142" y="36"/>
                    </a:lnTo>
                    <a:lnTo>
                      <a:pt x="142" y="38"/>
                    </a:lnTo>
                    <a:lnTo>
                      <a:pt x="142" y="36"/>
                    </a:lnTo>
                    <a:lnTo>
                      <a:pt x="140" y="36"/>
                    </a:lnTo>
                    <a:lnTo>
                      <a:pt x="142" y="36"/>
                    </a:lnTo>
                    <a:lnTo>
                      <a:pt x="142" y="38"/>
                    </a:lnTo>
                    <a:lnTo>
                      <a:pt x="140" y="38"/>
                    </a:lnTo>
                    <a:lnTo>
                      <a:pt x="142" y="38"/>
                    </a:lnTo>
                    <a:lnTo>
                      <a:pt x="140" y="38"/>
                    </a:lnTo>
                    <a:lnTo>
                      <a:pt x="142" y="38"/>
                    </a:lnTo>
                    <a:lnTo>
                      <a:pt x="140" y="38"/>
                    </a:lnTo>
                    <a:lnTo>
                      <a:pt x="142" y="38"/>
                    </a:lnTo>
                    <a:lnTo>
                      <a:pt x="140" y="38"/>
                    </a:lnTo>
                    <a:lnTo>
                      <a:pt x="140" y="36"/>
                    </a:lnTo>
                    <a:lnTo>
                      <a:pt x="140" y="38"/>
                    </a:lnTo>
                    <a:lnTo>
                      <a:pt x="140" y="36"/>
                    </a:lnTo>
                    <a:lnTo>
                      <a:pt x="140" y="38"/>
                    </a:lnTo>
                    <a:lnTo>
                      <a:pt x="140" y="36"/>
                    </a:lnTo>
                    <a:lnTo>
                      <a:pt x="140" y="38"/>
                    </a:lnTo>
                    <a:lnTo>
                      <a:pt x="140" y="36"/>
                    </a:lnTo>
                    <a:lnTo>
                      <a:pt x="140" y="38"/>
                    </a:lnTo>
                    <a:lnTo>
                      <a:pt x="140" y="36"/>
                    </a:lnTo>
                    <a:lnTo>
                      <a:pt x="140" y="38"/>
                    </a:lnTo>
                    <a:lnTo>
                      <a:pt x="140" y="36"/>
                    </a:lnTo>
                    <a:lnTo>
                      <a:pt x="140" y="38"/>
                    </a:lnTo>
                    <a:lnTo>
                      <a:pt x="140" y="36"/>
                    </a:lnTo>
                    <a:lnTo>
                      <a:pt x="140" y="38"/>
                    </a:lnTo>
                    <a:lnTo>
                      <a:pt x="140" y="36"/>
                    </a:lnTo>
                    <a:lnTo>
                      <a:pt x="138" y="36"/>
                    </a:lnTo>
                    <a:lnTo>
                      <a:pt x="136" y="36"/>
                    </a:lnTo>
                    <a:lnTo>
                      <a:pt x="138" y="36"/>
                    </a:lnTo>
                    <a:lnTo>
                      <a:pt x="136" y="36"/>
                    </a:lnTo>
                    <a:lnTo>
                      <a:pt x="136" y="34"/>
                    </a:lnTo>
                    <a:lnTo>
                      <a:pt x="136" y="36"/>
                    </a:lnTo>
                    <a:lnTo>
                      <a:pt x="136" y="34"/>
                    </a:lnTo>
                    <a:lnTo>
                      <a:pt x="134" y="34"/>
                    </a:lnTo>
                    <a:lnTo>
                      <a:pt x="136" y="34"/>
                    </a:lnTo>
                    <a:lnTo>
                      <a:pt x="134" y="34"/>
                    </a:lnTo>
                    <a:lnTo>
                      <a:pt x="136" y="34"/>
                    </a:lnTo>
                    <a:lnTo>
                      <a:pt x="134" y="34"/>
                    </a:lnTo>
                    <a:lnTo>
                      <a:pt x="136" y="34"/>
                    </a:lnTo>
                    <a:lnTo>
                      <a:pt x="134" y="34"/>
                    </a:lnTo>
                    <a:lnTo>
                      <a:pt x="134" y="32"/>
                    </a:lnTo>
                    <a:lnTo>
                      <a:pt x="132" y="32"/>
                    </a:lnTo>
                    <a:lnTo>
                      <a:pt x="134" y="32"/>
                    </a:lnTo>
                    <a:lnTo>
                      <a:pt x="132" y="32"/>
                    </a:lnTo>
                    <a:lnTo>
                      <a:pt x="132" y="34"/>
                    </a:lnTo>
                    <a:lnTo>
                      <a:pt x="132" y="32"/>
                    </a:lnTo>
                    <a:lnTo>
                      <a:pt x="132" y="34"/>
                    </a:lnTo>
                    <a:lnTo>
                      <a:pt x="130" y="34"/>
                    </a:lnTo>
                    <a:lnTo>
                      <a:pt x="130" y="32"/>
                    </a:lnTo>
                    <a:lnTo>
                      <a:pt x="132" y="32"/>
                    </a:lnTo>
                    <a:lnTo>
                      <a:pt x="130" y="32"/>
                    </a:lnTo>
                    <a:lnTo>
                      <a:pt x="132" y="32"/>
                    </a:lnTo>
                    <a:lnTo>
                      <a:pt x="130" y="32"/>
                    </a:lnTo>
                    <a:lnTo>
                      <a:pt x="130" y="34"/>
                    </a:lnTo>
                    <a:lnTo>
                      <a:pt x="130" y="32"/>
                    </a:lnTo>
                    <a:lnTo>
                      <a:pt x="130" y="34"/>
                    </a:lnTo>
                    <a:lnTo>
                      <a:pt x="130" y="32"/>
                    </a:lnTo>
                    <a:lnTo>
                      <a:pt x="130" y="34"/>
                    </a:lnTo>
                    <a:lnTo>
                      <a:pt x="130" y="32"/>
                    </a:lnTo>
                    <a:lnTo>
                      <a:pt x="130" y="34"/>
                    </a:lnTo>
                    <a:lnTo>
                      <a:pt x="130" y="32"/>
                    </a:lnTo>
                    <a:lnTo>
                      <a:pt x="130" y="34"/>
                    </a:lnTo>
                    <a:lnTo>
                      <a:pt x="130" y="32"/>
                    </a:lnTo>
                    <a:lnTo>
                      <a:pt x="130" y="34"/>
                    </a:lnTo>
                    <a:lnTo>
                      <a:pt x="130" y="32"/>
                    </a:lnTo>
                    <a:lnTo>
                      <a:pt x="130" y="34"/>
                    </a:lnTo>
                    <a:lnTo>
                      <a:pt x="128" y="34"/>
                    </a:lnTo>
                    <a:lnTo>
                      <a:pt x="130" y="34"/>
                    </a:lnTo>
                    <a:lnTo>
                      <a:pt x="128" y="34"/>
                    </a:lnTo>
                    <a:lnTo>
                      <a:pt x="130" y="34"/>
                    </a:lnTo>
                    <a:lnTo>
                      <a:pt x="128" y="34"/>
                    </a:lnTo>
                    <a:lnTo>
                      <a:pt x="126" y="34"/>
                    </a:lnTo>
                    <a:lnTo>
                      <a:pt x="128" y="34"/>
                    </a:lnTo>
                    <a:lnTo>
                      <a:pt x="126" y="34"/>
                    </a:lnTo>
                    <a:lnTo>
                      <a:pt x="128" y="34"/>
                    </a:lnTo>
                    <a:lnTo>
                      <a:pt x="128" y="32"/>
                    </a:lnTo>
                    <a:lnTo>
                      <a:pt x="128" y="34"/>
                    </a:lnTo>
                    <a:lnTo>
                      <a:pt x="126" y="34"/>
                    </a:lnTo>
                    <a:lnTo>
                      <a:pt x="126" y="32"/>
                    </a:lnTo>
                    <a:lnTo>
                      <a:pt x="126" y="34"/>
                    </a:lnTo>
                    <a:lnTo>
                      <a:pt x="126" y="32"/>
                    </a:lnTo>
                    <a:lnTo>
                      <a:pt x="126" y="34"/>
                    </a:lnTo>
                    <a:lnTo>
                      <a:pt x="126" y="32"/>
                    </a:lnTo>
                    <a:lnTo>
                      <a:pt x="126" y="34"/>
                    </a:lnTo>
                    <a:lnTo>
                      <a:pt x="126" y="32"/>
                    </a:lnTo>
                    <a:lnTo>
                      <a:pt x="126" y="34"/>
                    </a:lnTo>
                    <a:lnTo>
                      <a:pt x="124" y="34"/>
                    </a:lnTo>
                    <a:lnTo>
                      <a:pt x="124" y="32"/>
                    </a:lnTo>
                    <a:lnTo>
                      <a:pt x="124" y="34"/>
                    </a:lnTo>
                    <a:lnTo>
                      <a:pt x="124" y="32"/>
                    </a:lnTo>
                    <a:lnTo>
                      <a:pt x="126" y="32"/>
                    </a:lnTo>
                    <a:lnTo>
                      <a:pt x="124" y="32"/>
                    </a:lnTo>
                    <a:lnTo>
                      <a:pt x="126" y="32"/>
                    </a:lnTo>
                    <a:lnTo>
                      <a:pt x="124" y="32"/>
                    </a:lnTo>
                    <a:lnTo>
                      <a:pt x="124" y="34"/>
                    </a:lnTo>
                    <a:lnTo>
                      <a:pt x="124" y="32"/>
                    </a:lnTo>
                    <a:lnTo>
                      <a:pt x="124" y="34"/>
                    </a:lnTo>
                    <a:lnTo>
                      <a:pt x="124" y="32"/>
                    </a:lnTo>
                    <a:lnTo>
                      <a:pt x="124" y="34"/>
                    </a:lnTo>
                    <a:lnTo>
                      <a:pt x="123" y="34"/>
                    </a:lnTo>
                    <a:lnTo>
                      <a:pt x="124" y="34"/>
                    </a:lnTo>
                    <a:lnTo>
                      <a:pt x="123" y="34"/>
                    </a:lnTo>
                    <a:lnTo>
                      <a:pt x="124" y="34"/>
                    </a:lnTo>
                    <a:lnTo>
                      <a:pt x="123" y="34"/>
                    </a:lnTo>
                    <a:lnTo>
                      <a:pt x="124" y="34"/>
                    </a:lnTo>
                    <a:lnTo>
                      <a:pt x="123" y="34"/>
                    </a:lnTo>
                    <a:lnTo>
                      <a:pt x="124" y="34"/>
                    </a:lnTo>
                    <a:lnTo>
                      <a:pt x="123" y="34"/>
                    </a:lnTo>
                    <a:lnTo>
                      <a:pt x="124" y="34"/>
                    </a:lnTo>
                    <a:lnTo>
                      <a:pt x="123" y="34"/>
                    </a:lnTo>
                    <a:lnTo>
                      <a:pt x="124" y="34"/>
                    </a:lnTo>
                    <a:lnTo>
                      <a:pt x="123" y="34"/>
                    </a:lnTo>
                    <a:lnTo>
                      <a:pt x="121" y="34"/>
                    </a:lnTo>
                    <a:lnTo>
                      <a:pt x="123" y="34"/>
                    </a:lnTo>
                    <a:lnTo>
                      <a:pt x="121" y="34"/>
                    </a:lnTo>
                    <a:lnTo>
                      <a:pt x="123" y="34"/>
                    </a:lnTo>
                    <a:lnTo>
                      <a:pt x="121" y="34"/>
                    </a:lnTo>
                    <a:lnTo>
                      <a:pt x="119" y="34"/>
                    </a:lnTo>
                    <a:lnTo>
                      <a:pt x="121" y="34"/>
                    </a:lnTo>
                    <a:lnTo>
                      <a:pt x="121" y="36"/>
                    </a:lnTo>
                    <a:lnTo>
                      <a:pt x="121" y="34"/>
                    </a:lnTo>
                    <a:lnTo>
                      <a:pt x="121" y="36"/>
                    </a:lnTo>
                    <a:lnTo>
                      <a:pt x="119" y="36"/>
                    </a:lnTo>
                    <a:lnTo>
                      <a:pt x="121" y="36"/>
                    </a:lnTo>
                    <a:lnTo>
                      <a:pt x="119" y="36"/>
                    </a:lnTo>
                    <a:lnTo>
                      <a:pt x="119" y="38"/>
                    </a:lnTo>
                    <a:lnTo>
                      <a:pt x="119" y="36"/>
                    </a:lnTo>
                    <a:lnTo>
                      <a:pt x="119" y="38"/>
                    </a:lnTo>
                    <a:lnTo>
                      <a:pt x="121" y="38"/>
                    </a:lnTo>
                    <a:lnTo>
                      <a:pt x="119" y="38"/>
                    </a:lnTo>
                    <a:lnTo>
                      <a:pt x="121" y="38"/>
                    </a:lnTo>
                    <a:lnTo>
                      <a:pt x="119" y="38"/>
                    </a:lnTo>
                    <a:lnTo>
                      <a:pt x="121" y="38"/>
                    </a:lnTo>
                    <a:lnTo>
                      <a:pt x="119" y="38"/>
                    </a:lnTo>
                    <a:lnTo>
                      <a:pt x="121" y="38"/>
                    </a:lnTo>
                    <a:lnTo>
                      <a:pt x="119" y="38"/>
                    </a:lnTo>
                    <a:lnTo>
                      <a:pt x="121" y="38"/>
                    </a:lnTo>
                    <a:lnTo>
                      <a:pt x="119" y="38"/>
                    </a:lnTo>
                    <a:lnTo>
                      <a:pt x="117" y="38"/>
                    </a:lnTo>
                    <a:lnTo>
                      <a:pt x="117" y="36"/>
                    </a:lnTo>
                    <a:lnTo>
                      <a:pt x="117" y="38"/>
                    </a:lnTo>
                    <a:lnTo>
                      <a:pt x="115" y="38"/>
                    </a:lnTo>
                    <a:lnTo>
                      <a:pt x="117" y="38"/>
                    </a:lnTo>
                    <a:lnTo>
                      <a:pt x="119" y="38"/>
                    </a:lnTo>
                    <a:lnTo>
                      <a:pt x="119" y="40"/>
                    </a:lnTo>
                    <a:lnTo>
                      <a:pt x="117" y="40"/>
                    </a:lnTo>
                    <a:lnTo>
                      <a:pt x="119" y="40"/>
                    </a:lnTo>
                    <a:lnTo>
                      <a:pt x="117" y="40"/>
                    </a:lnTo>
                    <a:lnTo>
                      <a:pt x="119" y="40"/>
                    </a:lnTo>
                    <a:lnTo>
                      <a:pt x="117" y="40"/>
                    </a:lnTo>
                    <a:lnTo>
                      <a:pt x="115" y="40"/>
                    </a:lnTo>
                    <a:lnTo>
                      <a:pt x="113" y="40"/>
                    </a:lnTo>
                    <a:lnTo>
                      <a:pt x="111" y="40"/>
                    </a:lnTo>
                    <a:lnTo>
                      <a:pt x="109" y="40"/>
                    </a:lnTo>
                    <a:lnTo>
                      <a:pt x="109" y="42"/>
                    </a:lnTo>
                    <a:lnTo>
                      <a:pt x="107" y="42"/>
                    </a:lnTo>
                    <a:lnTo>
                      <a:pt x="105" y="42"/>
                    </a:lnTo>
                    <a:lnTo>
                      <a:pt x="105" y="44"/>
                    </a:lnTo>
                    <a:lnTo>
                      <a:pt x="103" y="44"/>
                    </a:lnTo>
                    <a:lnTo>
                      <a:pt x="101" y="44"/>
                    </a:lnTo>
                    <a:lnTo>
                      <a:pt x="99" y="44"/>
                    </a:lnTo>
                    <a:lnTo>
                      <a:pt x="99" y="46"/>
                    </a:lnTo>
                    <a:lnTo>
                      <a:pt x="98" y="46"/>
                    </a:lnTo>
                    <a:lnTo>
                      <a:pt x="96" y="46"/>
                    </a:lnTo>
                    <a:lnTo>
                      <a:pt x="96" y="48"/>
                    </a:lnTo>
                    <a:lnTo>
                      <a:pt x="96" y="46"/>
                    </a:lnTo>
                    <a:lnTo>
                      <a:pt x="94" y="46"/>
                    </a:lnTo>
                    <a:lnTo>
                      <a:pt x="96" y="46"/>
                    </a:lnTo>
                    <a:lnTo>
                      <a:pt x="98" y="46"/>
                    </a:lnTo>
                    <a:lnTo>
                      <a:pt x="98" y="44"/>
                    </a:lnTo>
                    <a:lnTo>
                      <a:pt x="96" y="44"/>
                    </a:lnTo>
                    <a:lnTo>
                      <a:pt x="98" y="44"/>
                    </a:lnTo>
                    <a:lnTo>
                      <a:pt x="96" y="44"/>
                    </a:lnTo>
                    <a:lnTo>
                      <a:pt x="94" y="44"/>
                    </a:lnTo>
                    <a:lnTo>
                      <a:pt x="96" y="44"/>
                    </a:lnTo>
                    <a:lnTo>
                      <a:pt x="96" y="46"/>
                    </a:lnTo>
                    <a:lnTo>
                      <a:pt x="94" y="46"/>
                    </a:lnTo>
                    <a:lnTo>
                      <a:pt x="92" y="46"/>
                    </a:lnTo>
                    <a:lnTo>
                      <a:pt x="92" y="48"/>
                    </a:lnTo>
                    <a:lnTo>
                      <a:pt x="94" y="46"/>
                    </a:lnTo>
                    <a:lnTo>
                      <a:pt x="92" y="46"/>
                    </a:lnTo>
                    <a:lnTo>
                      <a:pt x="92" y="48"/>
                    </a:lnTo>
                    <a:lnTo>
                      <a:pt x="90" y="48"/>
                    </a:lnTo>
                    <a:lnTo>
                      <a:pt x="88" y="48"/>
                    </a:lnTo>
                    <a:lnTo>
                      <a:pt x="86" y="48"/>
                    </a:lnTo>
                    <a:lnTo>
                      <a:pt x="84" y="48"/>
                    </a:lnTo>
                    <a:lnTo>
                      <a:pt x="82" y="48"/>
                    </a:lnTo>
                    <a:lnTo>
                      <a:pt x="80" y="48"/>
                    </a:lnTo>
                    <a:lnTo>
                      <a:pt x="82" y="48"/>
                    </a:lnTo>
                    <a:lnTo>
                      <a:pt x="80" y="48"/>
                    </a:lnTo>
                    <a:lnTo>
                      <a:pt x="78" y="48"/>
                    </a:lnTo>
                    <a:lnTo>
                      <a:pt x="76" y="48"/>
                    </a:lnTo>
                    <a:lnTo>
                      <a:pt x="76" y="50"/>
                    </a:lnTo>
                    <a:lnTo>
                      <a:pt x="76" y="48"/>
                    </a:lnTo>
                    <a:lnTo>
                      <a:pt x="76" y="50"/>
                    </a:lnTo>
                    <a:lnTo>
                      <a:pt x="76" y="48"/>
                    </a:lnTo>
                    <a:lnTo>
                      <a:pt x="76" y="46"/>
                    </a:lnTo>
                    <a:lnTo>
                      <a:pt x="76" y="44"/>
                    </a:lnTo>
                    <a:lnTo>
                      <a:pt x="76" y="42"/>
                    </a:lnTo>
                    <a:lnTo>
                      <a:pt x="78" y="42"/>
                    </a:lnTo>
                    <a:lnTo>
                      <a:pt x="76" y="42"/>
                    </a:lnTo>
                    <a:lnTo>
                      <a:pt x="76" y="44"/>
                    </a:lnTo>
                    <a:lnTo>
                      <a:pt x="76" y="46"/>
                    </a:lnTo>
                    <a:lnTo>
                      <a:pt x="76" y="48"/>
                    </a:lnTo>
                    <a:lnTo>
                      <a:pt x="78" y="48"/>
                    </a:lnTo>
                    <a:lnTo>
                      <a:pt x="80" y="46"/>
                    </a:lnTo>
                    <a:lnTo>
                      <a:pt x="80" y="44"/>
                    </a:lnTo>
                    <a:lnTo>
                      <a:pt x="80" y="42"/>
                    </a:lnTo>
                    <a:lnTo>
                      <a:pt x="80" y="44"/>
                    </a:lnTo>
                    <a:lnTo>
                      <a:pt x="80" y="42"/>
                    </a:lnTo>
                    <a:lnTo>
                      <a:pt x="80" y="40"/>
                    </a:lnTo>
                    <a:lnTo>
                      <a:pt x="78" y="40"/>
                    </a:lnTo>
                    <a:lnTo>
                      <a:pt x="78" y="38"/>
                    </a:lnTo>
                    <a:lnTo>
                      <a:pt x="76" y="38"/>
                    </a:lnTo>
                    <a:lnTo>
                      <a:pt x="75" y="38"/>
                    </a:lnTo>
                    <a:lnTo>
                      <a:pt x="75" y="36"/>
                    </a:lnTo>
                    <a:lnTo>
                      <a:pt x="75" y="38"/>
                    </a:lnTo>
                    <a:lnTo>
                      <a:pt x="76" y="38"/>
                    </a:lnTo>
                    <a:lnTo>
                      <a:pt x="75" y="38"/>
                    </a:lnTo>
                    <a:lnTo>
                      <a:pt x="76" y="38"/>
                    </a:lnTo>
                    <a:lnTo>
                      <a:pt x="76" y="36"/>
                    </a:lnTo>
                    <a:lnTo>
                      <a:pt x="75" y="36"/>
                    </a:lnTo>
                    <a:lnTo>
                      <a:pt x="75" y="38"/>
                    </a:lnTo>
                    <a:lnTo>
                      <a:pt x="76" y="38"/>
                    </a:lnTo>
                    <a:lnTo>
                      <a:pt x="75" y="38"/>
                    </a:lnTo>
                    <a:lnTo>
                      <a:pt x="75" y="36"/>
                    </a:lnTo>
                    <a:lnTo>
                      <a:pt x="75" y="34"/>
                    </a:lnTo>
                    <a:lnTo>
                      <a:pt x="73" y="34"/>
                    </a:lnTo>
                    <a:lnTo>
                      <a:pt x="71" y="34"/>
                    </a:lnTo>
                    <a:lnTo>
                      <a:pt x="71" y="32"/>
                    </a:lnTo>
                    <a:lnTo>
                      <a:pt x="73" y="32"/>
                    </a:lnTo>
                    <a:lnTo>
                      <a:pt x="73" y="34"/>
                    </a:lnTo>
                    <a:lnTo>
                      <a:pt x="73" y="32"/>
                    </a:lnTo>
                    <a:lnTo>
                      <a:pt x="73" y="34"/>
                    </a:lnTo>
                    <a:lnTo>
                      <a:pt x="73" y="32"/>
                    </a:lnTo>
                    <a:lnTo>
                      <a:pt x="75" y="32"/>
                    </a:lnTo>
                    <a:lnTo>
                      <a:pt x="75" y="34"/>
                    </a:lnTo>
                    <a:lnTo>
                      <a:pt x="73" y="34"/>
                    </a:lnTo>
                    <a:lnTo>
                      <a:pt x="75" y="34"/>
                    </a:lnTo>
                    <a:lnTo>
                      <a:pt x="75" y="32"/>
                    </a:lnTo>
                    <a:lnTo>
                      <a:pt x="75" y="34"/>
                    </a:lnTo>
                    <a:lnTo>
                      <a:pt x="76" y="34"/>
                    </a:lnTo>
                    <a:lnTo>
                      <a:pt x="76" y="36"/>
                    </a:lnTo>
                    <a:lnTo>
                      <a:pt x="78" y="36"/>
                    </a:lnTo>
                    <a:lnTo>
                      <a:pt x="80" y="36"/>
                    </a:lnTo>
                    <a:lnTo>
                      <a:pt x="78" y="36"/>
                    </a:lnTo>
                    <a:lnTo>
                      <a:pt x="80" y="36"/>
                    </a:lnTo>
                    <a:lnTo>
                      <a:pt x="78" y="36"/>
                    </a:lnTo>
                    <a:lnTo>
                      <a:pt x="80" y="36"/>
                    </a:lnTo>
                    <a:lnTo>
                      <a:pt x="78" y="36"/>
                    </a:lnTo>
                    <a:lnTo>
                      <a:pt x="80" y="36"/>
                    </a:lnTo>
                    <a:lnTo>
                      <a:pt x="78" y="36"/>
                    </a:lnTo>
                    <a:lnTo>
                      <a:pt x="78" y="34"/>
                    </a:lnTo>
                    <a:lnTo>
                      <a:pt x="78" y="36"/>
                    </a:lnTo>
                    <a:lnTo>
                      <a:pt x="80" y="36"/>
                    </a:lnTo>
                    <a:lnTo>
                      <a:pt x="80" y="34"/>
                    </a:lnTo>
                    <a:lnTo>
                      <a:pt x="78" y="34"/>
                    </a:lnTo>
                    <a:lnTo>
                      <a:pt x="80" y="34"/>
                    </a:lnTo>
                    <a:lnTo>
                      <a:pt x="78" y="34"/>
                    </a:lnTo>
                    <a:lnTo>
                      <a:pt x="80" y="34"/>
                    </a:lnTo>
                    <a:lnTo>
                      <a:pt x="80" y="32"/>
                    </a:lnTo>
                    <a:lnTo>
                      <a:pt x="80" y="34"/>
                    </a:lnTo>
                    <a:lnTo>
                      <a:pt x="80" y="32"/>
                    </a:lnTo>
                    <a:lnTo>
                      <a:pt x="80" y="34"/>
                    </a:lnTo>
                    <a:lnTo>
                      <a:pt x="78" y="34"/>
                    </a:lnTo>
                    <a:lnTo>
                      <a:pt x="78" y="36"/>
                    </a:lnTo>
                    <a:lnTo>
                      <a:pt x="76" y="36"/>
                    </a:lnTo>
                    <a:lnTo>
                      <a:pt x="76" y="34"/>
                    </a:lnTo>
                    <a:lnTo>
                      <a:pt x="78" y="34"/>
                    </a:lnTo>
                    <a:lnTo>
                      <a:pt x="76" y="34"/>
                    </a:lnTo>
                    <a:lnTo>
                      <a:pt x="78" y="34"/>
                    </a:lnTo>
                    <a:lnTo>
                      <a:pt x="78" y="32"/>
                    </a:lnTo>
                    <a:lnTo>
                      <a:pt x="78" y="34"/>
                    </a:lnTo>
                    <a:lnTo>
                      <a:pt x="78" y="32"/>
                    </a:lnTo>
                    <a:lnTo>
                      <a:pt x="78" y="34"/>
                    </a:lnTo>
                    <a:lnTo>
                      <a:pt x="78" y="32"/>
                    </a:lnTo>
                    <a:lnTo>
                      <a:pt x="76" y="32"/>
                    </a:lnTo>
                    <a:lnTo>
                      <a:pt x="78" y="32"/>
                    </a:lnTo>
                    <a:lnTo>
                      <a:pt x="76" y="32"/>
                    </a:lnTo>
                    <a:lnTo>
                      <a:pt x="76" y="34"/>
                    </a:lnTo>
                    <a:lnTo>
                      <a:pt x="76" y="32"/>
                    </a:lnTo>
                    <a:lnTo>
                      <a:pt x="78" y="32"/>
                    </a:lnTo>
                    <a:lnTo>
                      <a:pt x="76" y="32"/>
                    </a:lnTo>
                    <a:lnTo>
                      <a:pt x="75" y="32"/>
                    </a:lnTo>
                    <a:lnTo>
                      <a:pt x="76" y="32"/>
                    </a:lnTo>
                    <a:lnTo>
                      <a:pt x="76" y="30"/>
                    </a:lnTo>
                    <a:lnTo>
                      <a:pt x="75" y="30"/>
                    </a:lnTo>
                    <a:lnTo>
                      <a:pt x="75" y="32"/>
                    </a:lnTo>
                    <a:lnTo>
                      <a:pt x="73" y="32"/>
                    </a:lnTo>
                    <a:lnTo>
                      <a:pt x="75" y="32"/>
                    </a:lnTo>
                    <a:lnTo>
                      <a:pt x="73" y="32"/>
                    </a:lnTo>
                    <a:lnTo>
                      <a:pt x="75" y="32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3" y="32"/>
                    </a:lnTo>
                    <a:lnTo>
                      <a:pt x="71" y="32"/>
                    </a:lnTo>
                    <a:lnTo>
                      <a:pt x="71" y="30"/>
                    </a:lnTo>
                    <a:lnTo>
                      <a:pt x="73" y="30"/>
                    </a:lnTo>
                    <a:lnTo>
                      <a:pt x="71" y="30"/>
                    </a:lnTo>
                    <a:lnTo>
                      <a:pt x="69" y="30"/>
                    </a:lnTo>
                    <a:lnTo>
                      <a:pt x="71" y="30"/>
                    </a:lnTo>
                    <a:lnTo>
                      <a:pt x="71" y="28"/>
                    </a:lnTo>
                    <a:lnTo>
                      <a:pt x="71" y="30"/>
                    </a:lnTo>
                    <a:lnTo>
                      <a:pt x="71" y="28"/>
                    </a:lnTo>
                    <a:lnTo>
                      <a:pt x="71" y="30"/>
                    </a:lnTo>
                    <a:lnTo>
                      <a:pt x="71" y="28"/>
                    </a:lnTo>
                    <a:lnTo>
                      <a:pt x="73" y="28"/>
                    </a:lnTo>
                    <a:lnTo>
                      <a:pt x="71" y="28"/>
                    </a:lnTo>
                    <a:lnTo>
                      <a:pt x="73" y="28"/>
                    </a:lnTo>
                    <a:lnTo>
                      <a:pt x="73" y="27"/>
                    </a:lnTo>
                    <a:lnTo>
                      <a:pt x="73" y="28"/>
                    </a:lnTo>
                    <a:lnTo>
                      <a:pt x="73" y="27"/>
                    </a:lnTo>
                    <a:lnTo>
                      <a:pt x="73" y="28"/>
                    </a:lnTo>
                    <a:lnTo>
                      <a:pt x="73" y="27"/>
                    </a:lnTo>
                    <a:lnTo>
                      <a:pt x="73" y="28"/>
                    </a:lnTo>
                    <a:lnTo>
                      <a:pt x="73" y="27"/>
                    </a:lnTo>
                    <a:lnTo>
                      <a:pt x="75" y="27"/>
                    </a:lnTo>
                    <a:lnTo>
                      <a:pt x="75" y="28"/>
                    </a:lnTo>
                    <a:lnTo>
                      <a:pt x="75" y="27"/>
                    </a:lnTo>
                    <a:lnTo>
                      <a:pt x="75" y="28"/>
                    </a:lnTo>
                    <a:lnTo>
                      <a:pt x="75" y="27"/>
                    </a:lnTo>
                    <a:lnTo>
                      <a:pt x="75" y="28"/>
                    </a:lnTo>
                    <a:lnTo>
                      <a:pt x="75" y="27"/>
                    </a:lnTo>
                    <a:lnTo>
                      <a:pt x="76" y="27"/>
                    </a:lnTo>
                    <a:lnTo>
                      <a:pt x="78" y="27"/>
                    </a:lnTo>
                    <a:lnTo>
                      <a:pt x="76" y="27"/>
                    </a:lnTo>
                    <a:lnTo>
                      <a:pt x="78" y="27"/>
                    </a:lnTo>
                    <a:lnTo>
                      <a:pt x="76" y="27"/>
                    </a:lnTo>
                    <a:lnTo>
                      <a:pt x="78" y="27"/>
                    </a:lnTo>
                    <a:lnTo>
                      <a:pt x="76" y="27"/>
                    </a:lnTo>
                    <a:lnTo>
                      <a:pt x="78" y="27"/>
                    </a:lnTo>
                    <a:lnTo>
                      <a:pt x="76" y="27"/>
                    </a:lnTo>
                    <a:lnTo>
                      <a:pt x="76" y="25"/>
                    </a:lnTo>
                    <a:lnTo>
                      <a:pt x="78" y="25"/>
                    </a:lnTo>
                    <a:lnTo>
                      <a:pt x="76" y="25"/>
                    </a:lnTo>
                    <a:lnTo>
                      <a:pt x="78" y="25"/>
                    </a:lnTo>
                    <a:lnTo>
                      <a:pt x="80" y="25"/>
                    </a:lnTo>
                    <a:lnTo>
                      <a:pt x="78" y="25"/>
                    </a:lnTo>
                    <a:lnTo>
                      <a:pt x="78" y="23"/>
                    </a:lnTo>
                    <a:lnTo>
                      <a:pt x="78" y="25"/>
                    </a:lnTo>
                    <a:lnTo>
                      <a:pt x="76" y="25"/>
                    </a:lnTo>
                    <a:lnTo>
                      <a:pt x="76" y="27"/>
                    </a:lnTo>
                    <a:lnTo>
                      <a:pt x="75" y="27"/>
                    </a:lnTo>
                    <a:lnTo>
                      <a:pt x="76" y="27"/>
                    </a:lnTo>
                    <a:lnTo>
                      <a:pt x="75" y="27"/>
                    </a:lnTo>
                    <a:lnTo>
                      <a:pt x="73" y="27"/>
                    </a:lnTo>
                    <a:lnTo>
                      <a:pt x="75" y="27"/>
                    </a:lnTo>
                    <a:lnTo>
                      <a:pt x="73" y="27"/>
                    </a:lnTo>
                    <a:lnTo>
                      <a:pt x="71" y="27"/>
                    </a:lnTo>
                    <a:lnTo>
                      <a:pt x="73" y="27"/>
                    </a:lnTo>
                    <a:lnTo>
                      <a:pt x="71" y="27"/>
                    </a:lnTo>
                    <a:lnTo>
                      <a:pt x="71" y="28"/>
                    </a:lnTo>
                    <a:lnTo>
                      <a:pt x="71" y="27"/>
                    </a:lnTo>
                    <a:lnTo>
                      <a:pt x="71" y="25"/>
                    </a:lnTo>
                    <a:lnTo>
                      <a:pt x="69" y="25"/>
                    </a:lnTo>
                    <a:lnTo>
                      <a:pt x="69" y="27"/>
                    </a:lnTo>
                    <a:lnTo>
                      <a:pt x="69" y="25"/>
                    </a:lnTo>
                    <a:lnTo>
                      <a:pt x="69" y="27"/>
                    </a:lnTo>
                    <a:lnTo>
                      <a:pt x="69" y="25"/>
                    </a:lnTo>
                    <a:lnTo>
                      <a:pt x="69" y="27"/>
                    </a:lnTo>
                    <a:lnTo>
                      <a:pt x="67" y="27"/>
                    </a:lnTo>
                    <a:lnTo>
                      <a:pt x="69" y="27"/>
                    </a:lnTo>
                    <a:lnTo>
                      <a:pt x="67" y="27"/>
                    </a:lnTo>
                    <a:lnTo>
                      <a:pt x="69" y="27"/>
                    </a:lnTo>
                    <a:lnTo>
                      <a:pt x="67" y="27"/>
                    </a:lnTo>
                    <a:lnTo>
                      <a:pt x="69" y="27"/>
                    </a:lnTo>
                    <a:lnTo>
                      <a:pt x="67" y="27"/>
                    </a:lnTo>
                    <a:lnTo>
                      <a:pt x="65" y="27"/>
                    </a:lnTo>
                    <a:lnTo>
                      <a:pt x="67" y="27"/>
                    </a:lnTo>
                    <a:lnTo>
                      <a:pt x="65" y="27"/>
                    </a:lnTo>
                    <a:lnTo>
                      <a:pt x="67" y="27"/>
                    </a:lnTo>
                    <a:lnTo>
                      <a:pt x="65" y="27"/>
                    </a:lnTo>
                    <a:lnTo>
                      <a:pt x="65" y="28"/>
                    </a:lnTo>
                    <a:lnTo>
                      <a:pt x="65" y="27"/>
                    </a:lnTo>
                    <a:lnTo>
                      <a:pt x="65" y="28"/>
                    </a:lnTo>
                    <a:lnTo>
                      <a:pt x="67" y="28"/>
                    </a:lnTo>
                    <a:lnTo>
                      <a:pt x="65" y="28"/>
                    </a:lnTo>
                    <a:lnTo>
                      <a:pt x="67" y="28"/>
                    </a:lnTo>
                    <a:lnTo>
                      <a:pt x="69" y="28"/>
                    </a:lnTo>
                    <a:lnTo>
                      <a:pt x="67" y="28"/>
                    </a:lnTo>
                    <a:lnTo>
                      <a:pt x="69" y="28"/>
                    </a:lnTo>
                    <a:lnTo>
                      <a:pt x="69" y="30"/>
                    </a:lnTo>
                    <a:lnTo>
                      <a:pt x="69" y="28"/>
                    </a:lnTo>
                    <a:lnTo>
                      <a:pt x="69" y="30"/>
                    </a:lnTo>
                    <a:lnTo>
                      <a:pt x="69" y="32"/>
                    </a:lnTo>
                    <a:lnTo>
                      <a:pt x="69" y="30"/>
                    </a:lnTo>
                    <a:lnTo>
                      <a:pt x="69" y="32"/>
                    </a:lnTo>
                    <a:lnTo>
                      <a:pt x="69" y="30"/>
                    </a:lnTo>
                    <a:lnTo>
                      <a:pt x="69" y="32"/>
                    </a:lnTo>
                    <a:lnTo>
                      <a:pt x="69" y="30"/>
                    </a:lnTo>
                    <a:lnTo>
                      <a:pt x="67" y="30"/>
                    </a:lnTo>
                    <a:lnTo>
                      <a:pt x="69" y="30"/>
                    </a:lnTo>
                    <a:lnTo>
                      <a:pt x="69" y="32"/>
                    </a:lnTo>
                    <a:lnTo>
                      <a:pt x="67" y="32"/>
                    </a:lnTo>
                    <a:lnTo>
                      <a:pt x="67" y="30"/>
                    </a:lnTo>
                    <a:lnTo>
                      <a:pt x="65" y="30"/>
                    </a:lnTo>
                    <a:lnTo>
                      <a:pt x="65" y="28"/>
                    </a:lnTo>
                    <a:lnTo>
                      <a:pt x="63" y="28"/>
                    </a:lnTo>
                    <a:lnTo>
                      <a:pt x="61" y="28"/>
                    </a:lnTo>
                    <a:lnTo>
                      <a:pt x="61" y="27"/>
                    </a:lnTo>
                    <a:lnTo>
                      <a:pt x="59" y="27"/>
                    </a:lnTo>
                    <a:lnTo>
                      <a:pt x="57" y="27"/>
                    </a:lnTo>
                    <a:lnTo>
                      <a:pt x="57" y="25"/>
                    </a:lnTo>
                    <a:lnTo>
                      <a:pt x="55" y="25"/>
                    </a:lnTo>
                    <a:lnTo>
                      <a:pt x="53" y="25"/>
                    </a:lnTo>
                    <a:lnTo>
                      <a:pt x="51" y="25"/>
                    </a:lnTo>
                    <a:lnTo>
                      <a:pt x="51" y="23"/>
                    </a:lnTo>
                    <a:lnTo>
                      <a:pt x="50" y="23"/>
                    </a:lnTo>
                    <a:lnTo>
                      <a:pt x="48" y="23"/>
                    </a:lnTo>
                    <a:lnTo>
                      <a:pt x="46" y="23"/>
                    </a:lnTo>
                    <a:lnTo>
                      <a:pt x="44" y="23"/>
                    </a:lnTo>
                    <a:lnTo>
                      <a:pt x="42" y="23"/>
                    </a:lnTo>
                    <a:lnTo>
                      <a:pt x="44" y="23"/>
                    </a:lnTo>
                    <a:lnTo>
                      <a:pt x="42" y="23"/>
                    </a:lnTo>
                    <a:lnTo>
                      <a:pt x="44" y="23"/>
                    </a:lnTo>
                    <a:lnTo>
                      <a:pt x="42" y="23"/>
                    </a:lnTo>
                    <a:lnTo>
                      <a:pt x="44" y="23"/>
                    </a:lnTo>
                    <a:lnTo>
                      <a:pt x="44" y="21"/>
                    </a:lnTo>
                    <a:lnTo>
                      <a:pt x="44" y="23"/>
                    </a:lnTo>
                    <a:lnTo>
                      <a:pt x="44" y="21"/>
                    </a:lnTo>
                    <a:lnTo>
                      <a:pt x="44" y="23"/>
                    </a:lnTo>
                    <a:lnTo>
                      <a:pt x="46" y="23"/>
                    </a:lnTo>
                    <a:lnTo>
                      <a:pt x="44" y="23"/>
                    </a:lnTo>
                    <a:lnTo>
                      <a:pt x="46" y="23"/>
                    </a:lnTo>
                    <a:lnTo>
                      <a:pt x="44" y="23"/>
                    </a:lnTo>
                    <a:lnTo>
                      <a:pt x="46" y="23"/>
                    </a:lnTo>
                    <a:lnTo>
                      <a:pt x="48" y="23"/>
                    </a:lnTo>
                    <a:lnTo>
                      <a:pt x="50" y="23"/>
                    </a:lnTo>
                    <a:lnTo>
                      <a:pt x="50" y="21"/>
                    </a:lnTo>
                    <a:lnTo>
                      <a:pt x="50" y="23"/>
                    </a:lnTo>
                    <a:lnTo>
                      <a:pt x="51" y="23"/>
                    </a:lnTo>
                    <a:lnTo>
                      <a:pt x="53" y="23"/>
                    </a:lnTo>
                    <a:lnTo>
                      <a:pt x="51" y="23"/>
                    </a:lnTo>
                    <a:lnTo>
                      <a:pt x="51" y="21"/>
                    </a:lnTo>
                    <a:lnTo>
                      <a:pt x="51" y="23"/>
                    </a:lnTo>
                    <a:lnTo>
                      <a:pt x="51" y="21"/>
                    </a:lnTo>
                    <a:lnTo>
                      <a:pt x="53" y="21"/>
                    </a:lnTo>
                    <a:lnTo>
                      <a:pt x="53" y="23"/>
                    </a:lnTo>
                    <a:lnTo>
                      <a:pt x="55" y="23"/>
                    </a:lnTo>
                    <a:lnTo>
                      <a:pt x="57" y="23"/>
                    </a:lnTo>
                    <a:lnTo>
                      <a:pt x="57" y="25"/>
                    </a:lnTo>
                    <a:lnTo>
                      <a:pt x="59" y="25"/>
                    </a:lnTo>
                    <a:lnTo>
                      <a:pt x="61" y="25"/>
                    </a:lnTo>
                    <a:lnTo>
                      <a:pt x="59" y="25"/>
                    </a:lnTo>
                    <a:lnTo>
                      <a:pt x="57" y="25"/>
                    </a:lnTo>
                    <a:lnTo>
                      <a:pt x="57" y="23"/>
                    </a:lnTo>
                    <a:lnTo>
                      <a:pt x="59" y="23"/>
                    </a:lnTo>
                    <a:lnTo>
                      <a:pt x="61" y="23"/>
                    </a:lnTo>
                    <a:lnTo>
                      <a:pt x="59" y="23"/>
                    </a:lnTo>
                    <a:lnTo>
                      <a:pt x="61" y="23"/>
                    </a:lnTo>
                    <a:lnTo>
                      <a:pt x="63" y="23"/>
                    </a:lnTo>
                    <a:lnTo>
                      <a:pt x="63" y="21"/>
                    </a:lnTo>
                    <a:lnTo>
                      <a:pt x="63" y="23"/>
                    </a:lnTo>
                    <a:lnTo>
                      <a:pt x="61" y="23"/>
                    </a:lnTo>
                    <a:lnTo>
                      <a:pt x="63" y="23"/>
                    </a:lnTo>
                    <a:lnTo>
                      <a:pt x="61" y="23"/>
                    </a:lnTo>
                    <a:lnTo>
                      <a:pt x="59" y="23"/>
                    </a:lnTo>
                    <a:lnTo>
                      <a:pt x="57" y="23"/>
                    </a:lnTo>
                    <a:lnTo>
                      <a:pt x="57" y="21"/>
                    </a:lnTo>
                    <a:lnTo>
                      <a:pt x="57" y="23"/>
                    </a:lnTo>
                    <a:lnTo>
                      <a:pt x="59" y="23"/>
                    </a:lnTo>
                    <a:lnTo>
                      <a:pt x="57" y="21"/>
                    </a:lnTo>
                    <a:lnTo>
                      <a:pt x="57" y="23"/>
                    </a:lnTo>
                    <a:lnTo>
                      <a:pt x="57" y="21"/>
                    </a:lnTo>
                    <a:lnTo>
                      <a:pt x="57" y="19"/>
                    </a:lnTo>
                    <a:lnTo>
                      <a:pt x="57" y="21"/>
                    </a:lnTo>
                    <a:lnTo>
                      <a:pt x="55" y="21"/>
                    </a:lnTo>
                    <a:lnTo>
                      <a:pt x="55" y="19"/>
                    </a:lnTo>
                    <a:lnTo>
                      <a:pt x="53" y="19"/>
                    </a:lnTo>
                    <a:lnTo>
                      <a:pt x="51" y="19"/>
                    </a:lnTo>
                    <a:lnTo>
                      <a:pt x="50" y="19"/>
                    </a:lnTo>
                    <a:lnTo>
                      <a:pt x="50" y="21"/>
                    </a:lnTo>
                    <a:lnTo>
                      <a:pt x="48" y="21"/>
                    </a:lnTo>
                    <a:lnTo>
                      <a:pt x="46" y="21"/>
                    </a:lnTo>
                    <a:lnTo>
                      <a:pt x="46" y="19"/>
                    </a:lnTo>
                    <a:lnTo>
                      <a:pt x="48" y="19"/>
                    </a:lnTo>
                    <a:lnTo>
                      <a:pt x="46" y="19"/>
                    </a:lnTo>
                    <a:lnTo>
                      <a:pt x="46" y="17"/>
                    </a:lnTo>
                    <a:lnTo>
                      <a:pt x="44" y="17"/>
                    </a:lnTo>
                    <a:lnTo>
                      <a:pt x="44" y="19"/>
                    </a:lnTo>
                    <a:lnTo>
                      <a:pt x="46" y="19"/>
                    </a:lnTo>
                    <a:lnTo>
                      <a:pt x="44" y="19"/>
                    </a:lnTo>
                    <a:lnTo>
                      <a:pt x="46" y="19"/>
                    </a:lnTo>
                    <a:lnTo>
                      <a:pt x="44" y="19"/>
                    </a:lnTo>
                    <a:lnTo>
                      <a:pt x="44" y="21"/>
                    </a:lnTo>
                    <a:lnTo>
                      <a:pt x="42" y="21"/>
                    </a:lnTo>
                    <a:lnTo>
                      <a:pt x="40" y="21"/>
                    </a:lnTo>
                    <a:lnTo>
                      <a:pt x="40" y="19"/>
                    </a:lnTo>
                    <a:lnTo>
                      <a:pt x="40" y="21"/>
                    </a:lnTo>
                    <a:lnTo>
                      <a:pt x="40" y="19"/>
                    </a:lnTo>
                    <a:lnTo>
                      <a:pt x="40" y="21"/>
                    </a:lnTo>
                    <a:lnTo>
                      <a:pt x="38" y="21"/>
                    </a:lnTo>
                    <a:lnTo>
                      <a:pt x="40" y="21"/>
                    </a:lnTo>
                    <a:lnTo>
                      <a:pt x="40" y="23"/>
                    </a:lnTo>
                    <a:lnTo>
                      <a:pt x="38" y="23"/>
                    </a:lnTo>
                    <a:lnTo>
                      <a:pt x="36" y="23"/>
                    </a:lnTo>
                    <a:lnTo>
                      <a:pt x="34" y="23"/>
                    </a:lnTo>
                    <a:lnTo>
                      <a:pt x="32" y="23"/>
                    </a:lnTo>
                    <a:lnTo>
                      <a:pt x="30" y="23"/>
                    </a:lnTo>
                    <a:lnTo>
                      <a:pt x="28" y="23"/>
                    </a:lnTo>
                    <a:lnTo>
                      <a:pt x="27" y="23"/>
                    </a:lnTo>
                    <a:lnTo>
                      <a:pt x="25" y="23"/>
                    </a:lnTo>
                    <a:lnTo>
                      <a:pt x="23" y="23"/>
                    </a:lnTo>
                    <a:lnTo>
                      <a:pt x="21" y="23"/>
                    </a:lnTo>
                    <a:lnTo>
                      <a:pt x="19" y="23"/>
                    </a:lnTo>
                    <a:lnTo>
                      <a:pt x="17" y="23"/>
                    </a:lnTo>
                    <a:lnTo>
                      <a:pt x="17" y="25"/>
                    </a:lnTo>
                    <a:lnTo>
                      <a:pt x="15" y="25"/>
                    </a:lnTo>
                    <a:lnTo>
                      <a:pt x="15" y="23"/>
                    </a:lnTo>
                    <a:lnTo>
                      <a:pt x="17" y="23"/>
                    </a:lnTo>
                    <a:lnTo>
                      <a:pt x="15" y="23"/>
                    </a:lnTo>
                    <a:lnTo>
                      <a:pt x="17" y="23"/>
                    </a:lnTo>
                    <a:lnTo>
                      <a:pt x="15" y="23"/>
                    </a:lnTo>
                    <a:lnTo>
                      <a:pt x="17" y="23"/>
                    </a:lnTo>
                    <a:lnTo>
                      <a:pt x="19" y="23"/>
                    </a:lnTo>
                    <a:lnTo>
                      <a:pt x="21" y="23"/>
                    </a:lnTo>
                    <a:lnTo>
                      <a:pt x="23" y="23"/>
                    </a:lnTo>
                    <a:lnTo>
                      <a:pt x="25" y="23"/>
                    </a:lnTo>
                    <a:lnTo>
                      <a:pt x="25" y="21"/>
                    </a:lnTo>
                    <a:lnTo>
                      <a:pt x="27" y="21"/>
                    </a:lnTo>
                    <a:lnTo>
                      <a:pt x="28" y="21"/>
                    </a:lnTo>
                    <a:lnTo>
                      <a:pt x="27" y="21"/>
                    </a:lnTo>
                    <a:lnTo>
                      <a:pt x="27" y="19"/>
                    </a:lnTo>
                    <a:lnTo>
                      <a:pt x="25" y="19"/>
                    </a:lnTo>
                    <a:lnTo>
                      <a:pt x="25" y="17"/>
                    </a:lnTo>
                    <a:lnTo>
                      <a:pt x="27" y="17"/>
                    </a:lnTo>
                    <a:lnTo>
                      <a:pt x="25" y="17"/>
                    </a:lnTo>
                    <a:lnTo>
                      <a:pt x="27" y="17"/>
                    </a:lnTo>
                    <a:lnTo>
                      <a:pt x="25" y="17"/>
                    </a:lnTo>
                    <a:lnTo>
                      <a:pt x="27" y="17"/>
                    </a:lnTo>
                    <a:lnTo>
                      <a:pt x="27" y="15"/>
                    </a:lnTo>
                    <a:lnTo>
                      <a:pt x="25" y="15"/>
                    </a:lnTo>
                    <a:lnTo>
                      <a:pt x="27" y="15"/>
                    </a:lnTo>
                    <a:lnTo>
                      <a:pt x="27" y="13"/>
                    </a:lnTo>
                    <a:lnTo>
                      <a:pt x="27" y="15"/>
                    </a:lnTo>
                    <a:lnTo>
                      <a:pt x="25" y="15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8" y="13"/>
                    </a:lnTo>
                    <a:lnTo>
                      <a:pt x="27" y="13"/>
                    </a:lnTo>
                    <a:lnTo>
                      <a:pt x="25" y="13"/>
                    </a:lnTo>
                    <a:lnTo>
                      <a:pt x="25" y="15"/>
                    </a:lnTo>
                    <a:lnTo>
                      <a:pt x="27" y="15"/>
                    </a:lnTo>
                    <a:lnTo>
                      <a:pt x="25" y="15"/>
                    </a:lnTo>
                    <a:lnTo>
                      <a:pt x="27" y="15"/>
                    </a:lnTo>
                    <a:lnTo>
                      <a:pt x="27" y="17"/>
                    </a:lnTo>
                    <a:lnTo>
                      <a:pt x="25" y="17"/>
                    </a:lnTo>
                    <a:lnTo>
                      <a:pt x="23" y="17"/>
                    </a:lnTo>
                    <a:lnTo>
                      <a:pt x="23" y="19"/>
                    </a:lnTo>
                    <a:lnTo>
                      <a:pt x="23" y="21"/>
                    </a:lnTo>
                    <a:lnTo>
                      <a:pt x="21" y="21"/>
                    </a:lnTo>
                    <a:lnTo>
                      <a:pt x="21" y="19"/>
                    </a:lnTo>
                    <a:lnTo>
                      <a:pt x="23" y="19"/>
                    </a:lnTo>
                    <a:lnTo>
                      <a:pt x="21" y="19"/>
                    </a:lnTo>
                    <a:lnTo>
                      <a:pt x="21" y="17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21" y="15"/>
                    </a:lnTo>
                    <a:lnTo>
                      <a:pt x="19" y="15"/>
                    </a:lnTo>
                    <a:lnTo>
                      <a:pt x="17" y="15"/>
                    </a:lnTo>
                    <a:lnTo>
                      <a:pt x="19" y="15"/>
                    </a:lnTo>
                    <a:lnTo>
                      <a:pt x="19" y="17"/>
                    </a:lnTo>
                    <a:lnTo>
                      <a:pt x="19" y="15"/>
                    </a:lnTo>
                    <a:lnTo>
                      <a:pt x="19" y="17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17" y="17"/>
                    </a:lnTo>
                    <a:lnTo>
                      <a:pt x="17" y="15"/>
                    </a:lnTo>
                    <a:lnTo>
                      <a:pt x="19" y="15"/>
                    </a:lnTo>
                    <a:lnTo>
                      <a:pt x="17" y="15"/>
                    </a:lnTo>
                    <a:lnTo>
                      <a:pt x="19" y="15"/>
                    </a:lnTo>
                    <a:lnTo>
                      <a:pt x="17" y="15"/>
                    </a:lnTo>
                    <a:lnTo>
                      <a:pt x="19" y="15"/>
                    </a:lnTo>
                    <a:lnTo>
                      <a:pt x="17" y="15"/>
                    </a:lnTo>
                    <a:lnTo>
                      <a:pt x="17" y="17"/>
                    </a:lnTo>
                    <a:lnTo>
                      <a:pt x="17" y="15"/>
                    </a:lnTo>
                    <a:lnTo>
                      <a:pt x="17" y="17"/>
                    </a:lnTo>
                    <a:lnTo>
                      <a:pt x="17" y="15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19" y="19"/>
                    </a:lnTo>
                    <a:lnTo>
                      <a:pt x="19" y="21"/>
                    </a:lnTo>
                    <a:lnTo>
                      <a:pt x="17" y="21"/>
                    </a:lnTo>
                    <a:lnTo>
                      <a:pt x="17" y="23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11" y="23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1" y="25"/>
                    </a:lnTo>
                    <a:lnTo>
                      <a:pt x="9" y="25"/>
                    </a:lnTo>
                    <a:lnTo>
                      <a:pt x="11" y="25"/>
                    </a:lnTo>
                    <a:lnTo>
                      <a:pt x="9" y="25"/>
                    </a:lnTo>
                    <a:lnTo>
                      <a:pt x="7" y="25"/>
                    </a:lnTo>
                    <a:lnTo>
                      <a:pt x="5" y="25"/>
                    </a:lnTo>
                    <a:lnTo>
                      <a:pt x="3" y="25"/>
                    </a:lnTo>
                    <a:lnTo>
                      <a:pt x="5" y="25"/>
                    </a:lnTo>
                    <a:lnTo>
                      <a:pt x="3" y="25"/>
                    </a:lnTo>
                    <a:lnTo>
                      <a:pt x="5" y="25"/>
                    </a:lnTo>
                    <a:lnTo>
                      <a:pt x="7" y="25"/>
                    </a:lnTo>
                    <a:lnTo>
                      <a:pt x="5" y="25"/>
                    </a:lnTo>
                    <a:lnTo>
                      <a:pt x="7" y="25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9" y="21"/>
                    </a:lnTo>
                    <a:lnTo>
                      <a:pt x="11" y="21"/>
                    </a:lnTo>
                    <a:lnTo>
                      <a:pt x="9" y="21"/>
                    </a:lnTo>
                    <a:lnTo>
                      <a:pt x="9" y="19"/>
                    </a:lnTo>
                    <a:lnTo>
                      <a:pt x="9" y="21"/>
                    </a:lnTo>
                    <a:lnTo>
                      <a:pt x="9" y="19"/>
                    </a:lnTo>
                    <a:lnTo>
                      <a:pt x="7" y="19"/>
                    </a:lnTo>
                    <a:lnTo>
                      <a:pt x="9" y="19"/>
                    </a:lnTo>
                    <a:lnTo>
                      <a:pt x="7" y="19"/>
                    </a:lnTo>
                    <a:lnTo>
                      <a:pt x="9" y="19"/>
                    </a:lnTo>
                    <a:lnTo>
                      <a:pt x="7" y="19"/>
                    </a:lnTo>
                    <a:lnTo>
                      <a:pt x="9" y="19"/>
                    </a:lnTo>
                    <a:lnTo>
                      <a:pt x="7" y="19"/>
                    </a:lnTo>
                    <a:lnTo>
                      <a:pt x="9" y="19"/>
                    </a:lnTo>
                    <a:lnTo>
                      <a:pt x="7" y="19"/>
                    </a:lnTo>
                    <a:lnTo>
                      <a:pt x="9" y="19"/>
                    </a:lnTo>
                    <a:lnTo>
                      <a:pt x="7" y="19"/>
                    </a:lnTo>
                    <a:lnTo>
                      <a:pt x="7" y="17"/>
                    </a:lnTo>
                    <a:lnTo>
                      <a:pt x="9" y="17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1" y="13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1" y="0"/>
                    </a:lnTo>
                    <a:lnTo>
                      <a:pt x="53" y="0"/>
                    </a:lnTo>
                    <a:lnTo>
                      <a:pt x="55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6" y="0"/>
                    </a:lnTo>
                    <a:lnTo>
                      <a:pt x="78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99" y="0"/>
                    </a:lnTo>
                    <a:lnTo>
                      <a:pt x="101" y="0"/>
                    </a:lnTo>
                    <a:lnTo>
                      <a:pt x="103" y="0"/>
                    </a:lnTo>
                    <a:lnTo>
                      <a:pt x="105" y="0"/>
                    </a:lnTo>
                    <a:lnTo>
                      <a:pt x="107" y="0"/>
                    </a:lnTo>
                    <a:lnTo>
                      <a:pt x="109" y="0"/>
                    </a:lnTo>
                    <a:lnTo>
                      <a:pt x="109" y="2"/>
                    </a:lnTo>
                    <a:lnTo>
                      <a:pt x="107" y="2"/>
                    </a:lnTo>
                    <a:lnTo>
                      <a:pt x="109" y="2"/>
                    </a:lnTo>
                    <a:lnTo>
                      <a:pt x="109" y="4"/>
                    </a:lnTo>
                    <a:lnTo>
                      <a:pt x="109" y="5"/>
                    </a:lnTo>
                    <a:lnTo>
                      <a:pt x="109" y="7"/>
                    </a:lnTo>
                    <a:lnTo>
                      <a:pt x="109" y="9"/>
                    </a:lnTo>
                    <a:lnTo>
                      <a:pt x="109" y="11"/>
                    </a:lnTo>
                    <a:lnTo>
                      <a:pt x="111" y="11"/>
                    </a:lnTo>
                    <a:lnTo>
                      <a:pt x="113" y="11"/>
                    </a:lnTo>
                    <a:lnTo>
                      <a:pt x="115" y="11"/>
                    </a:lnTo>
                    <a:lnTo>
                      <a:pt x="117" y="11"/>
                    </a:lnTo>
                    <a:lnTo>
                      <a:pt x="119" y="11"/>
                    </a:lnTo>
                    <a:lnTo>
                      <a:pt x="121" y="11"/>
                    </a:lnTo>
                    <a:lnTo>
                      <a:pt x="123" y="11"/>
                    </a:lnTo>
                    <a:lnTo>
                      <a:pt x="124" y="11"/>
                    </a:lnTo>
                    <a:lnTo>
                      <a:pt x="126" y="11"/>
                    </a:lnTo>
                    <a:lnTo>
                      <a:pt x="128" y="11"/>
                    </a:lnTo>
                    <a:lnTo>
                      <a:pt x="130" y="11"/>
                    </a:lnTo>
                    <a:lnTo>
                      <a:pt x="132" y="11"/>
                    </a:lnTo>
                    <a:lnTo>
                      <a:pt x="134" y="11"/>
                    </a:lnTo>
                    <a:lnTo>
                      <a:pt x="136" y="11"/>
                    </a:lnTo>
                    <a:lnTo>
                      <a:pt x="138" y="11"/>
                    </a:lnTo>
                    <a:lnTo>
                      <a:pt x="140" y="11"/>
                    </a:lnTo>
                    <a:lnTo>
                      <a:pt x="140" y="13"/>
                    </a:lnTo>
                    <a:lnTo>
                      <a:pt x="142" y="13"/>
                    </a:lnTo>
                    <a:lnTo>
                      <a:pt x="144" y="13"/>
                    </a:lnTo>
                    <a:lnTo>
                      <a:pt x="146" y="13"/>
                    </a:lnTo>
                    <a:lnTo>
                      <a:pt x="147" y="13"/>
                    </a:lnTo>
                    <a:lnTo>
                      <a:pt x="149" y="13"/>
                    </a:lnTo>
                    <a:lnTo>
                      <a:pt x="151" y="13"/>
                    </a:lnTo>
                    <a:lnTo>
                      <a:pt x="153" y="13"/>
                    </a:lnTo>
                    <a:lnTo>
                      <a:pt x="155" y="13"/>
                    </a:lnTo>
                    <a:lnTo>
                      <a:pt x="157" y="13"/>
                    </a:lnTo>
                    <a:lnTo>
                      <a:pt x="159" y="13"/>
                    </a:lnTo>
                    <a:lnTo>
                      <a:pt x="161" y="13"/>
                    </a:lnTo>
                    <a:lnTo>
                      <a:pt x="163" y="13"/>
                    </a:lnTo>
                    <a:lnTo>
                      <a:pt x="165" y="13"/>
                    </a:lnTo>
                    <a:lnTo>
                      <a:pt x="167" y="13"/>
                    </a:lnTo>
                    <a:lnTo>
                      <a:pt x="169" y="13"/>
                    </a:lnTo>
                    <a:lnTo>
                      <a:pt x="171" y="13"/>
                    </a:lnTo>
                    <a:lnTo>
                      <a:pt x="172" y="13"/>
                    </a:lnTo>
                    <a:lnTo>
                      <a:pt x="174" y="13"/>
                    </a:lnTo>
                    <a:lnTo>
                      <a:pt x="176" y="13"/>
                    </a:lnTo>
                    <a:lnTo>
                      <a:pt x="176" y="15"/>
                    </a:lnTo>
                    <a:lnTo>
                      <a:pt x="178" y="15"/>
                    </a:lnTo>
                    <a:lnTo>
                      <a:pt x="180" y="15"/>
                    </a:lnTo>
                    <a:lnTo>
                      <a:pt x="182" y="15"/>
                    </a:lnTo>
                    <a:lnTo>
                      <a:pt x="184" y="15"/>
                    </a:lnTo>
                    <a:lnTo>
                      <a:pt x="186" y="15"/>
                    </a:lnTo>
                    <a:lnTo>
                      <a:pt x="188" y="15"/>
                    </a:lnTo>
                    <a:lnTo>
                      <a:pt x="190" y="15"/>
                    </a:lnTo>
                    <a:lnTo>
                      <a:pt x="192" y="15"/>
                    </a:lnTo>
                    <a:lnTo>
                      <a:pt x="194" y="15"/>
                    </a:lnTo>
                    <a:lnTo>
                      <a:pt x="196" y="15"/>
                    </a:lnTo>
                    <a:lnTo>
                      <a:pt x="197" y="15"/>
                    </a:lnTo>
                    <a:lnTo>
                      <a:pt x="199" y="15"/>
                    </a:lnTo>
                    <a:lnTo>
                      <a:pt x="201" y="15"/>
                    </a:lnTo>
                    <a:lnTo>
                      <a:pt x="203" y="15"/>
                    </a:lnTo>
                    <a:lnTo>
                      <a:pt x="205" y="15"/>
                    </a:lnTo>
                    <a:lnTo>
                      <a:pt x="207" y="15"/>
                    </a:lnTo>
                    <a:lnTo>
                      <a:pt x="209" y="15"/>
                    </a:lnTo>
                    <a:lnTo>
                      <a:pt x="209" y="17"/>
                    </a:lnTo>
                    <a:lnTo>
                      <a:pt x="209" y="19"/>
                    </a:lnTo>
                    <a:lnTo>
                      <a:pt x="209" y="21"/>
                    </a:lnTo>
                    <a:lnTo>
                      <a:pt x="207" y="21"/>
                    </a:lnTo>
                    <a:lnTo>
                      <a:pt x="207" y="23"/>
                    </a:lnTo>
                    <a:lnTo>
                      <a:pt x="209" y="23"/>
                    </a:lnTo>
                    <a:lnTo>
                      <a:pt x="209" y="25"/>
                    </a:lnTo>
                    <a:lnTo>
                      <a:pt x="209" y="23"/>
                    </a:lnTo>
                    <a:lnTo>
                      <a:pt x="209" y="25"/>
                    </a:lnTo>
                    <a:lnTo>
                      <a:pt x="209" y="23"/>
                    </a:lnTo>
                    <a:lnTo>
                      <a:pt x="211" y="23"/>
                    </a:lnTo>
                    <a:lnTo>
                      <a:pt x="211" y="25"/>
                    </a:lnTo>
                    <a:lnTo>
                      <a:pt x="213" y="23"/>
                    </a:lnTo>
                    <a:lnTo>
                      <a:pt x="213" y="25"/>
                    </a:lnTo>
                    <a:lnTo>
                      <a:pt x="213" y="23"/>
                    </a:lnTo>
                    <a:lnTo>
                      <a:pt x="215" y="23"/>
                    </a:lnTo>
                    <a:lnTo>
                      <a:pt x="213" y="23"/>
                    </a:lnTo>
                    <a:lnTo>
                      <a:pt x="215" y="23"/>
                    </a:lnTo>
                    <a:lnTo>
                      <a:pt x="215" y="21"/>
                    </a:lnTo>
                    <a:lnTo>
                      <a:pt x="215" y="19"/>
                    </a:lnTo>
                    <a:lnTo>
                      <a:pt x="217" y="19"/>
                    </a:lnTo>
                    <a:lnTo>
                      <a:pt x="217" y="17"/>
                    </a:lnTo>
                    <a:lnTo>
                      <a:pt x="217" y="15"/>
                    </a:lnTo>
                    <a:lnTo>
                      <a:pt x="219" y="15"/>
                    </a:lnTo>
                    <a:lnTo>
                      <a:pt x="217" y="15"/>
                    </a:lnTo>
                    <a:lnTo>
                      <a:pt x="217" y="13"/>
                    </a:lnTo>
                    <a:lnTo>
                      <a:pt x="217" y="11"/>
                    </a:lnTo>
                    <a:lnTo>
                      <a:pt x="219" y="11"/>
                    </a:lnTo>
                    <a:lnTo>
                      <a:pt x="219" y="9"/>
                    </a:lnTo>
                    <a:lnTo>
                      <a:pt x="220" y="9"/>
                    </a:lnTo>
                    <a:lnTo>
                      <a:pt x="220" y="7"/>
                    </a:lnTo>
                    <a:lnTo>
                      <a:pt x="220" y="9"/>
                    </a:lnTo>
                    <a:lnTo>
                      <a:pt x="222" y="9"/>
                    </a:lnTo>
                    <a:lnTo>
                      <a:pt x="222" y="7"/>
                    </a:lnTo>
                    <a:lnTo>
                      <a:pt x="224" y="7"/>
                    </a:lnTo>
                    <a:lnTo>
                      <a:pt x="226" y="7"/>
                    </a:lnTo>
                    <a:lnTo>
                      <a:pt x="228" y="7"/>
                    </a:lnTo>
                    <a:lnTo>
                      <a:pt x="228" y="9"/>
                    </a:lnTo>
                    <a:lnTo>
                      <a:pt x="228" y="7"/>
                    </a:lnTo>
                    <a:lnTo>
                      <a:pt x="228" y="9"/>
                    </a:lnTo>
                    <a:lnTo>
                      <a:pt x="230" y="9"/>
                    </a:lnTo>
                    <a:lnTo>
                      <a:pt x="232" y="9"/>
                    </a:lnTo>
                    <a:lnTo>
                      <a:pt x="234" y="9"/>
                    </a:lnTo>
                    <a:lnTo>
                      <a:pt x="234" y="11"/>
                    </a:lnTo>
                    <a:lnTo>
                      <a:pt x="234" y="9"/>
                    </a:lnTo>
                    <a:lnTo>
                      <a:pt x="234" y="11"/>
                    </a:lnTo>
                    <a:lnTo>
                      <a:pt x="234" y="9"/>
                    </a:lnTo>
                    <a:lnTo>
                      <a:pt x="234" y="11"/>
                    </a:lnTo>
                    <a:lnTo>
                      <a:pt x="236" y="11"/>
                    </a:lnTo>
                    <a:lnTo>
                      <a:pt x="238" y="11"/>
                    </a:lnTo>
                    <a:lnTo>
                      <a:pt x="240" y="11"/>
                    </a:lnTo>
                    <a:lnTo>
                      <a:pt x="238" y="11"/>
                    </a:lnTo>
                    <a:lnTo>
                      <a:pt x="240" y="11"/>
                    </a:lnTo>
                    <a:lnTo>
                      <a:pt x="240" y="13"/>
                    </a:lnTo>
                    <a:lnTo>
                      <a:pt x="238" y="13"/>
                    </a:lnTo>
                    <a:lnTo>
                      <a:pt x="238" y="15"/>
                    </a:lnTo>
                    <a:lnTo>
                      <a:pt x="238" y="13"/>
                    </a:lnTo>
                    <a:lnTo>
                      <a:pt x="238" y="15"/>
                    </a:lnTo>
                    <a:lnTo>
                      <a:pt x="238" y="13"/>
                    </a:lnTo>
                    <a:lnTo>
                      <a:pt x="238" y="15"/>
                    </a:lnTo>
                    <a:lnTo>
                      <a:pt x="238" y="17"/>
                    </a:lnTo>
                    <a:lnTo>
                      <a:pt x="236" y="17"/>
                    </a:lnTo>
                    <a:lnTo>
                      <a:pt x="238" y="17"/>
                    </a:lnTo>
                    <a:lnTo>
                      <a:pt x="238" y="19"/>
                    </a:lnTo>
                    <a:lnTo>
                      <a:pt x="238" y="21"/>
                    </a:lnTo>
                    <a:lnTo>
                      <a:pt x="236" y="21"/>
                    </a:lnTo>
                    <a:lnTo>
                      <a:pt x="238" y="21"/>
                    </a:lnTo>
                    <a:lnTo>
                      <a:pt x="236" y="21"/>
                    </a:lnTo>
                    <a:lnTo>
                      <a:pt x="236" y="23"/>
                    </a:lnTo>
                    <a:lnTo>
                      <a:pt x="236" y="21"/>
                    </a:lnTo>
                    <a:lnTo>
                      <a:pt x="236" y="23"/>
                    </a:lnTo>
                    <a:lnTo>
                      <a:pt x="236" y="21"/>
                    </a:lnTo>
                    <a:lnTo>
                      <a:pt x="236" y="23"/>
                    </a:lnTo>
                    <a:lnTo>
                      <a:pt x="236" y="25"/>
                    </a:lnTo>
                    <a:lnTo>
                      <a:pt x="236" y="27"/>
                    </a:lnTo>
                    <a:lnTo>
                      <a:pt x="236" y="28"/>
                    </a:lnTo>
                    <a:lnTo>
                      <a:pt x="234" y="28"/>
                    </a:lnTo>
                    <a:lnTo>
                      <a:pt x="236" y="28"/>
                    </a:lnTo>
                    <a:lnTo>
                      <a:pt x="236" y="30"/>
                    </a:lnTo>
                    <a:lnTo>
                      <a:pt x="236" y="32"/>
                    </a:lnTo>
                    <a:lnTo>
                      <a:pt x="236" y="34"/>
                    </a:lnTo>
                    <a:lnTo>
                      <a:pt x="234" y="34"/>
                    </a:lnTo>
                    <a:lnTo>
                      <a:pt x="234" y="36"/>
                    </a:lnTo>
                    <a:lnTo>
                      <a:pt x="236" y="36"/>
                    </a:lnTo>
                    <a:lnTo>
                      <a:pt x="234" y="36"/>
                    </a:lnTo>
                    <a:lnTo>
                      <a:pt x="236" y="36"/>
                    </a:lnTo>
                    <a:lnTo>
                      <a:pt x="234" y="36"/>
                    </a:lnTo>
                    <a:lnTo>
                      <a:pt x="234" y="38"/>
                    </a:lnTo>
                    <a:lnTo>
                      <a:pt x="234" y="36"/>
                    </a:lnTo>
                    <a:lnTo>
                      <a:pt x="236" y="36"/>
                    </a:lnTo>
                    <a:lnTo>
                      <a:pt x="236" y="38"/>
                    </a:lnTo>
                    <a:lnTo>
                      <a:pt x="234" y="38"/>
                    </a:lnTo>
                    <a:lnTo>
                      <a:pt x="236" y="38"/>
                    </a:lnTo>
                    <a:lnTo>
                      <a:pt x="234" y="38"/>
                    </a:lnTo>
                    <a:lnTo>
                      <a:pt x="236" y="38"/>
                    </a:lnTo>
                    <a:lnTo>
                      <a:pt x="234" y="38"/>
                    </a:lnTo>
                    <a:lnTo>
                      <a:pt x="236" y="38"/>
                    </a:lnTo>
                    <a:lnTo>
                      <a:pt x="236" y="40"/>
                    </a:lnTo>
                    <a:lnTo>
                      <a:pt x="236" y="38"/>
                    </a:lnTo>
                    <a:lnTo>
                      <a:pt x="236" y="40"/>
                    </a:lnTo>
                    <a:lnTo>
                      <a:pt x="234" y="40"/>
                    </a:lnTo>
                    <a:lnTo>
                      <a:pt x="236" y="40"/>
                    </a:lnTo>
                    <a:lnTo>
                      <a:pt x="234" y="40"/>
                    </a:lnTo>
                    <a:lnTo>
                      <a:pt x="234" y="42"/>
                    </a:lnTo>
                    <a:lnTo>
                      <a:pt x="234" y="40"/>
                    </a:lnTo>
                    <a:lnTo>
                      <a:pt x="234" y="42"/>
                    </a:lnTo>
                    <a:lnTo>
                      <a:pt x="234" y="44"/>
                    </a:lnTo>
                    <a:lnTo>
                      <a:pt x="234" y="46"/>
                    </a:lnTo>
                    <a:lnTo>
                      <a:pt x="236" y="46"/>
                    </a:lnTo>
                    <a:lnTo>
                      <a:pt x="234" y="46"/>
                    </a:lnTo>
                    <a:lnTo>
                      <a:pt x="236" y="46"/>
                    </a:lnTo>
                    <a:lnTo>
                      <a:pt x="234" y="46"/>
                    </a:lnTo>
                    <a:lnTo>
                      <a:pt x="236" y="46"/>
                    </a:lnTo>
                    <a:lnTo>
                      <a:pt x="236" y="48"/>
                    </a:lnTo>
                    <a:lnTo>
                      <a:pt x="234" y="48"/>
                    </a:lnTo>
                    <a:lnTo>
                      <a:pt x="236" y="48"/>
                    </a:lnTo>
                    <a:lnTo>
                      <a:pt x="236" y="50"/>
                    </a:lnTo>
                    <a:lnTo>
                      <a:pt x="234" y="50"/>
                    </a:lnTo>
                    <a:lnTo>
                      <a:pt x="236" y="50"/>
                    </a:lnTo>
                    <a:lnTo>
                      <a:pt x="234" y="50"/>
                    </a:lnTo>
                    <a:lnTo>
                      <a:pt x="236" y="50"/>
                    </a:lnTo>
                    <a:lnTo>
                      <a:pt x="234" y="50"/>
                    </a:lnTo>
                    <a:lnTo>
                      <a:pt x="236" y="50"/>
                    </a:lnTo>
                    <a:lnTo>
                      <a:pt x="234" y="50"/>
                    </a:lnTo>
                    <a:lnTo>
                      <a:pt x="236" y="50"/>
                    </a:lnTo>
                    <a:lnTo>
                      <a:pt x="234" y="50"/>
                    </a:lnTo>
                    <a:lnTo>
                      <a:pt x="234" y="52"/>
                    </a:lnTo>
                    <a:lnTo>
                      <a:pt x="236" y="52"/>
                    </a:lnTo>
                    <a:lnTo>
                      <a:pt x="234" y="52"/>
                    </a:lnTo>
                    <a:lnTo>
                      <a:pt x="236" y="52"/>
                    </a:lnTo>
                    <a:lnTo>
                      <a:pt x="234" y="52"/>
                    </a:lnTo>
                    <a:lnTo>
                      <a:pt x="236" y="52"/>
                    </a:lnTo>
                    <a:lnTo>
                      <a:pt x="234" y="52"/>
                    </a:lnTo>
                    <a:lnTo>
                      <a:pt x="236" y="52"/>
                    </a:lnTo>
                    <a:lnTo>
                      <a:pt x="234" y="52"/>
                    </a:lnTo>
                    <a:lnTo>
                      <a:pt x="236" y="52"/>
                    </a:lnTo>
                    <a:lnTo>
                      <a:pt x="234" y="52"/>
                    </a:lnTo>
                    <a:lnTo>
                      <a:pt x="236" y="52"/>
                    </a:lnTo>
                    <a:lnTo>
                      <a:pt x="234" y="52"/>
                    </a:lnTo>
                    <a:lnTo>
                      <a:pt x="234" y="53"/>
                    </a:lnTo>
                    <a:lnTo>
                      <a:pt x="234" y="52"/>
                    </a:lnTo>
                    <a:lnTo>
                      <a:pt x="236" y="52"/>
                    </a:lnTo>
                    <a:lnTo>
                      <a:pt x="236" y="53"/>
                    </a:lnTo>
                    <a:lnTo>
                      <a:pt x="236" y="55"/>
                    </a:lnTo>
                    <a:lnTo>
                      <a:pt x="236" y="57"/>
                    </a:lnTo>
                    <a:lnTo>
                      <a:pt x="236" y="59"/>
                    </a:lnTo>
                    <a:lnTo>
                      <a:pt x="236" y="61"/>
                    </a:lnTo>
                    <a:lnTo>
                      <a:pt x="236" y="63"/>
                    </a:lnTo>
                    <a:lnTo>
                      <a:pt x="236" y="65"/>
                    </a:lnTo>
                    <a:lnTo>
                      <a:pt x="238" y="65"/>
                    </a:lnTo>
                    <a:lnTo>
                      <a:pt x="236" y="65"/>
                    </a:lnTo>
                    <a:lnTo>
                      <a:pt x="238" y="65"/>
                    </a:lnTo>
                    <a:lnTo>
                      <a:pt x="236" y="65"/>
                    </a:lnTo>
                    <a:lnTo>
                      <a:pt x="238" y="65"/>
                    </a:lnTo>
                    <a:lnTo>
                      <a:pt x="238" y="67"/>
                    </a:lnTo>
                    <a:lnTo>
                      <a:pt x="236" y="67"/>
                    </a:lnTo>
                    <a:lnTo>
                      <a:pt x="238" y="67"/>
                    </a:lnTo>
                    <a:lnTo>
                      <a:pt x="238" y="69"/>
                    </a:lnTo>
                    <a:lnTo>
                      <a:pt x="238" y="71"/>
                    </a:lnTo>
                    <a:lnTo>
                      <a:pt x="238" y="73"/>
                    </a:lnTo>
                    <a:lnTo>
                      <a:pt x="238" y="75"/>
                    </a:lnTo>
                    <a:lnTo>
                      <a:pt x="238" y="76"/>
                    </a:lnTo>
                    <a:lnTo>
                      <a:pt x="238" y="75"/>
                    </a:lnTo>
                    <a:lnTo>
                      <a:pt x="238" y="76"/>
                    </a:lnTo>
                    <a:lnTo>
                      <a:pt x="240" y="76"/>
                    </a:lnTo>
                    <a:lnTo>
                      <a:pt x="240" y="78"/>
                    </a:lnTo>
                    <a:lnTo>
                      <a:pt x="240" y="80"/>
                    </a:lnTo>
                    <a:lnTo>
                      <a:pt x="240" y="82"/>
                    </a:lnTo>
                    <a:lnTo>
                      <a:pt x="238" y="82"/>
                    </a:lnTo>
                    <a:lnTo>
                      <a:pt x="240" y="82"/>
                    </a:lnTo>
                    <a:lnTo>
                      <a:pt x="238" y="82"/>
                    </a:lnTo>
                    <a:lnTo>
                      <a:pt x="238" y="80"/>
                    </a:lnTo>
                    <a:lnTo>
                      <a:pt x="238" y="82"/>
                    </a:lnTo>
                    <a:lnTo>
                      <a:pt x="238" y="84"/>
                    </a:lnTo>
                    <a:lnTo>
                      <a:pt x="236" y="84"/>
                    </a:lnTo>
                    <a:lnTo>
                      <a:pt x="238" y="84"/>
                    </a:lnTo>
                    <a:lnTo>
                      <a:pt x="236" y="84"/>
                    </a:lnTo>
                    <a:lnTo>
                      <a:pt x="236" y="86"/>
                    </a:lnTo>
                    <a:lnTo>
                      <a:pt x="238" y="86"/>
                    </a:lnTo>
                    <a:lnTo>
                      <a:pt x="238" y="84"/>
                    </a:lnTo>
                    <a:lnTo>
                      <a:pt x="238" y="86"/>
                    </a:lnTo>
                    <a:lnTo>
                      <a:pt x="238" y="84"/>
                    </a:lnTo>
                    <a:lnTo>
                      <a:pt x="240" y="84"/>
                    </a:lnTo>
                    <a:lnTo>
                      <a:pt x="242" y="84"/>
                    </a:lnTo>
                    <a:lnTo>
                      <a:pt x="240" y="84"/>
                    </a:lnTo>
                    <a:lnTo>
                      <a:pt x="240" y="82"/>
                    </a:lnTo>
                    <a:lnTo>
                      <a:pt x="240" y="84"/>
                    </a:lnTo>
                    <a:lnTo>
                      <a:pt x="240" y="82"/>
                    </a:lnTo>
                    <a:lnTo>
                      <a:pt x="242" y="84"/>
                    </a:lnTo>
                    <a:lnTo>
                      <a:pt x="242" y="86"/>
                    </a:lnTo>
                    <a:lnTo>
                      <a:pt x="244" y="86"/>
                    </a:lnTo>
                    <a:lnTo>
                      <a:pt x="244" y="84"/>
                    </a:lnTo>
                    <a:lnTo>
                      <a:pt x="242" y="84"/>
                    </a:lnTo>
                    <a:lnTo>
                      <a:pt x="242" y="82"/>
                    </a:lnTo>
                    <a:lnTo>
                      <a:pt x="242" y="80"/>
                    </a:lnTo>
                    <a:lnTo>
                      <a:pt x="240" y="80"/>
                    </a:lnTo>
                    <a:lnTo>
                      <a:pt x="242" y="80"/>
                    </a:lnTo>
                    <a:lnTo>
                      <a:pt x="242" y="78"/>
                    </a:lnTo>
                    <a:lnTo>
                      <a:pt x="240" y="78"/>
                    </a:lnTo>
                    <a:lnTo>
                      <a:pt x="242" y="78"/>
                    </a:lnTo>
                    <a:lnTo>
                      <a:pt x="240" y="78"/>
                    </a:lnTo>
                    <a:lnTo>
                      <a:pt x="240" y="76"/>
                    </a:lnTo>
                    <a:lnTo>
                      <a:pt x="240" y="75"/>
                    </a:lnTo>
                    <a:lnTo>
                      <a:pt x="238" y="75"/>
                    </a:lnTo>
                    <a:lnTo>
                      <a:pt x="238" y="73"/>
                    </a:lnTo>
                    <a:lnTo>
                      <a:pt x="240" y="73"/>
                    </a:lnTo>
                    <a:lnTo>
                      <a:pt x="238" y="73"/>
                    </a:lnTo>
                    <a:lnTo>
                      <a:pt x="240" y="71"/>
                    </a:lnTo>
                    <a:lnTo>
                      <a:pt x="238" y="71"/>
                    </a:lnTo>
                    <a:lnTo>
                      <a:pt x="240" y="71"/>
                    </a:lnTo>
                    <a:lnTo>
                      <a:pt x="240" y="73"/>
                    </a:lnTo>
                    <a:lnTo>
                      <a:pt x="240" y="75"/>
                    </a:lnTo>
                    <a:lnTo>
                      <a:pt x="240" y="76"/>
                    </a:lnTo>
                    <a:lnTo>
                      <a:pt x="242" y="76"/>
                    </a:lnTo>
                    <a:lnTo>
                      <a:pt x="242" y="78"/>
                    </a:lnTo>
                    <a:lnTo>
                      <a:pt x="242" y="80"/>
                    </a:lnTo>
                    <a:lnTo>
                      <a:pt x="242" y="82"/>
                    </a:lnTo>
                    <a:lnTo>
                      <a:pt x="244" y="82"/>
                    </a:lnTo>
                    <a:lnTo>
                      <a:pt x="244" y="84"/>
                    </a:lnTo>
                    <a:lnTo>
                      <a:pt x="244" y="86"/>
                    </a:lnTo>
                    <a:lnTo>
                      <a:pt x="244" y="88"/>
                    </a:lnTo>
                    <a:lnTo>
                      <a:pt x="245" y="88"/>
                    </a:lnTo>
                    <a:lnTo>
                      <a:pt x="245" y="90"/>
                    </a:lnTo>
                    <a:lnTo>
                      <a:pt x="245" y="92"/>
                    </a:lnTo>
                    <a:lnTo>
                      <a:pt x="245" y="94"/>
                    </a:lnTo>
                    <a:lnTo>
                      <a:pt x="244" y="94"/>
                    </a:lnTo>
                    <a:lnTo>
                      <a:pt x="242" y="94"/>
                    </a:lnTo>
                    <a:lnTo>
                      <a:pt x="240" y="94"/>
                    </a:lnTo>
                    <a:lnTo>
                      <a:pt x="240" y="96"/>
                    </a:lnTo>
                    <a:lnTo>
                      <a:pt x="242" y="94"/>
                    </a:lnTo>
                    <a:lnTo>
                      <a:pt x="242" y="96"/>
                    </a:lnTo>
                    <a:lnTo>
                      <a:pt x="242" y="98"/>
                    </a:lnTo>
                    <a:lnTo>
                      <a:pt x="240" y="98"/>
                    </a:lnTo>
                    <a:lnTo>
                      <a:pt x="240" y="100"/>
                    </a:lnTo>
                    <a:lnTo>
                      <a:pt x="240" y="101"/>
                    </a:lnTo>
                    <a:lnTo>
                      <a:pt x="240" y="103"/>
                    </a:lnTo>
                    <a:lnTo>
                      <a:pt x="240" y="105"/>
                    </a:lnTo>
                    <a:lnTo>
                      <a:pt x="238" y="105"/>
                    </a:lnTo>
                    <a:lnTo>
                      <a:pt x="238" y="107"/>
                    </a:lnTo>
                    <a:lnTo>
                      <a:pt x="238" y="109"/>
                    </a:lnTo>
                    <a:lnTo>
                      <a:pt x="240" y="109"/>
                    </a:lnTo>
                    <a:lnTo>
                      <a:pt x="240" y="111"/>
                    </a:lnTo>
                    <a:lnTo>
                      <a:pt x="240" y="113"/>
                    </a:lnTo>
                    <a:lnTo>
                      <a:pt x="240" y="115"/>
                    </a:lnTo>
                    <a:lnTo>
                      <a:pt x="240" y="113"/>
                    </a:lnTo>
                    <a:lnTo>
                      <a:pt x="238" y="113"/>
                    </a:lnTo>
                    <a:lnTo>
                      <a:pt x="238" y="111"/>
                    </a:lnTo>
                    <a:lnTo>
                      <a:pt x="240" y="111"/>
                    </a:lnTo>
                    <a:lnTo>
                      <a:pt x="238" y="111"/>
                    </a:lnTo>
                    <a:lnTo>
                      <a:pt x="240" y="111"/>
                    </a:lnTo>
                    <a:lnTo>
                      <a:pt x="238" y="111"/>
                    </a:lnTo>
                    <a:lnTo>
                      <a:pt x="240" y="111"/>
                    </a:lnTo>
                    <a:lnTo>
                      <a:pt x="238" y="111"/>
                    </a:lnTo>
                    <a:lnTo>
                      <a:pt x="240" y="111"/>
                    </a:lnTo>
                    <a:lnTo>
                      <a:pt x="238" y="111"/>
                    </a:lnTo>
                    <a:lnTo>
                      <a:pt x="240" y="111"/>
                    </a:lnTo>
                    <a:lnTo>
                      <a:pt x="238" y="111"/>
                    </a:lnTo>
                    <a:lnTo>
                      <a:pt x="240" y="111"/>
                    </a:lnTo>
                    <a:lnTo>
                      <a:pt x="238" y="111"/>
                    </a:lnTo>
                    <a:lnTo>
                      <a:pt x="240" y="111"/>
                    </a:lnTo>
                    <a:lnTo>
                      <a:pt x="238" y="111"/>
                    </a:lnTo>
                    <a:lnTo>
                      <a:pt x="238" y="109"/>
                    </a:lnTo>
                    <a:lnTo>
                      <a:pt x="240" y="109"/>
                    </a:lnTo>
                    <a:lnTo>
                      <a:pt x="238" y="109"/>
                    </a:lnTo>
                    <a:lnTo>
                      <a:pt x="240" y="109"/>
                    </a:lnTo>
                    <a:lnTo>
                      <a:pt x="238" y="109"/>
                    </a:lnTo>
                    <a:lnTo>
                      <a:pt x="238" y="107"/>
                    </a:lnTo>
                    <a:lnTo>
                      <a:pt x="238" y="105"/>
                    </a:lnTo>
                    <a:lnTo>
                      <a:pt x="238" y="103"/>
                    </a:lnTo>
                    <a:lnTo>
                      <a:pt x="238" y="101"/>
                    </a:lnTo>
                    <a:lnTo>
                      <a:pt x="240" y="101"/>
                    </a:lnTo>
                    <a:lnTo>
                      <a:pt x="240" y="100"/>
                    </a:lnTo>
                    <a:lnTo>
                      <a:pt x="240" y="98"/>
                    </a:lnTo>
                    <a:lnTo>
                      <a:pt x="240" y="100"/>
                    </a:lnTo>
                    <a:lnTo>
                      <a:pt x="240" y="98"/>
                    </a:lnTo>
                    <a:lnTo>
                      <a:pt x="238" y="98"/>
                    </a:lnTo>
                    <a:lnTo>
                      <a:pt x="240" y="98"/>
                    </a:lnTo>
                    <a:lnTo>
                      <a:pt x="240" y="96"/>
                    </a:lnTo>
                    <a:lnTo>
                      <a:pt x="240" y="98"/>
                    </a:lnTo>
                    <a:lnTo>
                      <a:pt x="240" y="96"/>
                    </a:lnTo>
                    <a:lnTo>
                      <a:pt x="242" y="96"/>
                    </a:lnTo>
                    <a:lnTo>
                      <a:pt x="240" y="96"/>
                    </a:lnTo>
                    <a:lnTo>
                      <a:pt x="240" y="94"/>
                    </a:lnTo>
                    <a:lnTo>
                      <a:pt x="242" y="94"/>
                    </a:lnTo>
                    <a:lnTo>
                      <a:pt x="242" y="92"/>
                    </a:lnTo>
                    <a:lnTo>
                      <a:pt x="244" y="92"/>
                    </a:lnTo>
                    <a:lnTo>
                      <a:pt x="244" y="90"/>
                    </a:lnTo>
                    <a:lnTo>
                      <a:pt x="244" y="88"/>
                    </a:lnTo>
                    <a:lnTo>
                      <a:pt x="242" y="88"/>
                    </a:lnTo>
                    <a:lnTo>
                      <a:pt x="244" y="88"/>
                    </a:lnTo>
                    <a:lnTo>
                      <a:pt x="244" y="90"/>
                    </a:lnTo>
                    <a:lnTo>
                      <a:pt x="242" y="90"/>
                    </a:lnTo>
                    <a:lnTo>
                      <a:pt x="244" y="90"/>
                    </a:lnTo>
                    <a:lnTo>
                      <a:pt x="244" y="92"/>
                    </a:lnTo>
                    <a:lnTo>
                      <a:pt x="242" y="90"/>
                    </a:lnTo>
                    <a:lnTo>
                      <a:pt x="242" y="92"/>
                    </a:lnTo>
                    <a:lnTo>
                      <a:pt x="240" y="92"/>
                    </a:lnTo>
                    <a:lnTo>
                      <a:pt x="240" y="94"/>
                    </a:lnTo>
                    <a:lnTo>
                      <a:pt x="240" y="96"/>
                    </a:lnTo>
                    <a:lnTo>
                      <a:pt x="238" y="96"/>
                    </a:lnTo>
                    <a:lnTo>
                      <a:pt x="240" y="96"/>
                    </a:lnTo>
                    <a:lnTo>
                      <a:pt x="238" y="96"/>
                    </a:lnTo>
                    <a:lnTo>
                      <a:pt x="238" y="98"/>
                    </a:lnTo>
                    <a:lnTo>
                      <a:pt x="238" y="100"/>
                    </a:lnTo>
                    <a:lnTo>
                      <a:pt x="238" y="98"/>
                    </a:lnTo>
                    <a:lnTo>
                      <a:pt x="238" y="96"/>
                    </a:lnTo>
                    <a:lnTo>
                      <a:pt x="238" y="98"/>
                    </a:lnTo>
                    <a:lnTo>
                      <a:pt x="238" y="100"/>
                    </a:lnTo>
                    <a:lnTo>
                      <a:pt x="238" y="101"/>
                    </a:lnTo>
                    <a:lnTo>
                      <a:pt x="238" y="103"/>
                    </a:lnTo>
                    <a:lnTo>
                      <a:pt x="238" y="105"/>
                    </a:lnTo>
                    <a:lnTo>
                      <a:pt x="238" y="103"/>
                    </a:lnTo>
                    <a:lnTo>
                      <a:pt x="238" y="101"/>
                    </a:lnTo>
                    <a:lnTo>
                      <a:pt x="238" y="100"/>
                    </a:lnTo>
                    <a:lnTo>
                      <a:pt x="238" y="98"/>
                    </a:lnTo>
                    <a:lnTo>
                      <a:pt x="236" y="98"/>
                    </a:lnTo>
                    <a:lnTo>
                      <a:pt x="238" y="98"/>
                    </a:lnTo>
                    <a:lnTo>
                      <a:pt x="236" y="98"/>
                    </a:lnTo>
                    <a:lnTo>
                      <a:pt x="238" y="98"/>
                    </a:lnTo>
                    <a:lnTo>
                      <a:pt x="238" y="96"/>
                    </a:lnTo>
                    <a:lnTo>
                      <a:pt x="236" y="96"/>
                    </a:lnTo>
                    <a:lnTo>
                      <a:pt x="238" y="96"/>
                    </a:lnTo>
                    <a:lnTo>
                      <a:pt x="236" y="96"/>
                    </a:lnTo>
                    <a:lnTo>
                      <a:pt x="238" y="96"/>
                    </a:lnTo>
                    <a:lnTo>
                      <a:pt x="236" y="96"/>
                    </a:lnTo>
                    <a:lnTo>
                      <a:pt x="238" y="96"/>
                    </a:lnTo>
                    <a:lnTo>
                      <a:pt x="236" y="96"/>
                    </a:lnTo>
                    <a:lnTo>
                      <a:pt x="238" y="96"/>
                    </a:lnTo>
                    <a:lnTo>
                      <a:pt x="236" y="96"/>
                    </a:lnTo>
                    <a:lnTo>
                      <a:pt x="238" y="96"/>
                    </a:lnTo>
                    <a:lnTo>
                      <a:pt x="238" y="94"/>
                    </a:lnTo>
                    <a:lnTo>
                      <a:pt x="238" y="92"/>
                    </a:lnTo>
                    <a:lnTo>
                      <a:pt x="238" y="90"/>
                    </a:lnTo>
                    <a:lnTo>
                      <a:pt x="240" y="90"/>
                    </a:lnTo>
                    <a:lnTo>
                      <a:pt x="240" y="88"/>
                    </a:lnTo>
                    <a:lnTo>
                      <a:pt x="240" y="90"/>
                    </a:lnTo>
                    <a:lnTo>
                      <a:pt x="240" y="88"/>
                    </a:lnTo>
                    <a:lnTo>
                      <a:pt x="240" y="90"/>
                    </a:lnTo>
                    <a:lnTo>
                      <a:pt x="240" y="88"/>
                    </a:lnTo>
                    <a:lnTo>
                      <a:pt x="242" y="88"/>
                    </a:lnTo>
                    <a:lnTo>
                      <a:pt x="240" y="88"/>
                    </a:lnTo>
                    <a:lnTo>
                      <a:pt x="238" y="88"/>
                    </a:lnTo>
                    <a:lnTo>
                      <a:pt x="238" y="86"/>
                    </a:lnTo>
                    <a:lnTo>
                      <a:pt x="238" y="88"/>
                    </a:lnTo>
                    <a:lnTo>
                      <a:pt x="238" y="86"/>
                    </a:lnTo>
                    <a:lnTo>
                      <a:pt x="236" y="86"/>
                    </a:lnTo>
                    <a:lnTo>
                      <a:pt x="236" y="88"/>
                    </a:lnTo>
                    <a:lnTo>
                      <a:pt x="236" y="90"/>
                    </a:lnTo>
                    <a:lnTo>
                      <a:pt x="238" y="90"/>
                    </a:lnTo>
                    <a:lnTo>
                      <a:pt x="236" y="90"/>
                    </a:lnTo>
                    <a:lnTo>
                      <a:pt x="236" y="92"/>
                    </a:lnTo>
                    <a:lnTo>
                      <a:pt x="236" y="94"/>
                    </a:lnTo>
                    <a:lnTo>
                      <a:pt x="236" y="96"/>
                    </a:lnTo>
                    <a:lnTo>
                      <a:pt x="236" y="98"/>
                    </a:lnTo>
                    <a:lnTo>
                      <a:pt x="236" y="100"/>
                    </a:lnTo>
                    <a:lnTo>
                      <a:pt x="236" y="101"/>
                    </a:lnTo>
                    <a:lnTo>
                      <a:pt x="236" y="103"/>
                    </a:lnTo>
                    <a:lnTo>
                      <a:pt x="236" y="105"/>
                    </a:lnTo>
                    <a:lnTo>
                      <a:pt x="238" y="105"/>
                    </a:lnTo>
                    <a:lnTo>
                      <a:pt x="236" y="105"/>
                    </a:lnTo>
                    <a:lnTo>
                      <a:pt x="238" y="105"/>
                    </a:lnTo>
                    <a:lnTo>
                      <a:pt x="236" y="105"/>
                    </a:lnTo>
                    <a:lnTo>
                      <a:pt x="238" y="105"/>
                    </a:lnTo>
                    <a:lnTo>
                      <a:pt x="238" y="107"/>
                    </a:lnTo>
                    <a:lnTo>
                      <a:pt x="236" y="107"/>
                    </a:lnTo>
                    <a:lnTo>
                      <a:pt x="238" y="107"/>
                    </a:lnTo>
                    <a:lnTo>
                      <a:pt x="238" y="109"/>
                    </a:lnTo>
                    <a:lnTo>
                      <a:pt x="236" y="109"/>
                    </a:lnTo>
                    <a:lnTo>
                      <a:pt x="238" y="109"/>
                    </a:lnTo>
                    <a:lnTo>
                      <a:pt x="236" y="109"/>
                    </a:lnTo>
                    <a:lnTo>
                      <a:pt x="238" y="109"/>
                    </a:lnTo>
                    <a:lnTo>
                      <a:pt x="238" y="111"/>
                    </a:lnTo>
                    <a:lnTo>
                      <a:pt x="238" y="113"/>
                    </a:lnTo>
                    <a:lnTo>
                      <a:pt x="238" y="115"/>
                    </a:lnTo>
                    <a:lnTo>
                      <a:pt x="238" y="117"/>
                    </a:lnTo>
                    <a:lnTo>
                      <a:pt x="240" y="117"/>
                    </a:lnTo>
                    <a:lnTo>
                      <a:pt x="240" y="119"/>
                    </a:lnTo>
                    <a:lnTo>
                      <a:pt x="240" y="121"/>
                    </a:lnTo>
                    <a:lnTo>
                      <a:pt x="240" y="123"/>
                    </a:lnTo>
                    <a:lnTo>
                      <a:pt x="240" y="124"/>
                    </a:lnTo>
                    <a:lnTo>
                      <a:pt x="240" y="126"/>
                    </a:lnTo>
                    <a:lnTo>
                      <a:pt x="240" y="128"/>
                    </a:lnTo>
                    <a:lnTo>
                      <a:pt x="238" y="128"/>
                    </a:lnTo>
                    <a:lnTo>
                      <a:pt x="240" y="128"/>
                    </a:lnTo>
                    <a:lnTo>
                      <a:pt x="240" y="130"/>
                    </a:lnTo>
                    <a:lnTo>
                      <a:pt x="240" y="132"/>
                    </a:lnTo>
                    <a:lnTo>
                      <a:pt x="240" y="134"/>
                    </a:lnTo>
                    <a:lnTo>
                      <a:pt x="240" y="136"/>
                    </a:lnTo>
                    <a:lnTo>
                      <a:pt x="240" y="138"/>
                    </a:lnTo>
                    <a:lnTo>
                      <a:pt x="240" y="140"/>
                    </a:lnTo>
                    <a:lnTo>
                      <a:pt x="240" y="138"/>
                    </a:lnTo>
                    <a:lnTo>
                      <a:pt x="238" y="138"/>
                    </a:lnTo>
                    <a:lnTo>
                      <a:pt x="236" y="138"/>
                    </a:lnTo>
                    <a:lnTo>
                      <a:pt x="236" y="136"/>
                    </a:lnTo>
                    <a:lnTo>
                      <a:pt x="236" y="138"/>
                    </a:lnTo>
                    <a:lnTo>
                      <a:pt x="236" y="136"/>
                    </a:lnTo>
                    <a:lnTo>
                      <a:pt x="236" y="138"/>
                    </a:lnTo>
                    <a:lnTo>
                      <a:pt x="238" y="138"/>
                    </a:lnTo>
                    <a:lnTo>
                      <a:pt x="236" y="138"/>
                    </a:lnTo>
                    <a:lnTo>
                      <a:pt x="238" y="138"/>
                    </a:lnTo>
                    <a:lnTo>
                      <a:pt x="236" y="138"/>
                    </a:lnTo>
                    <a:lnTo>
                      <a:pt x="236" y="140"/>
                    </a:lnTo>
                    <a:lnTo>
                      <a:pt x="236" y="138"/>
                    </a:lnTo>
                    <a:lnTo>
                      <a:pt x="238" y="138"/>
                    </a:lnTo>
                    <a:lnTo>
                      <a:pt x="238" y="140"/>
                    </a:lnTo>
                    <a:lnTo>
                      <a:pt x="238" y="138"/>
                    </a:lnTo>
                    <a:lnTo>
                      <a:pt x="240" y="138"/>
                    </a:lnTo>
                    <a:lnTo>
                      <a:pt x="240" y="140"/>
                    </a:lnTo>
                    <a:lnTo>
                      <a:pt x="242" y="140"/>
                    </a:lnTo>
                    <a:lnTo>
                      <a:pt x="242" y="142"/>
                    </a:lnTo>
                    <a:lnTo>
                      <a:pt x="242" y="144"/>
                    </a:lnTo>
                    <a:lnTo>
                      <a:pt x="242" y="146"/>
                    </a:lnTo>
                    <a:lnTo>
                      <a:pt x="242" y="148"/>
                    </a:lnTo>
                    <a:lnTo>
                      <a:pt x="240" y="148"/>
                    </a:lnTo>
                    <a:lnTo>
                      <a:pt x="242" y="148"/>
                    </a:lnTo>
                    <a:lnTo>
                      <a:pt x="240" y="148"/>
                    </a:lnTo>
                    <a:lnTo>
                      <a:pt x="242" y="148"/>
                    </a:lnTo>
                    <a:lnTo>
                      <a:pt x="240" y="148"/>
                    </a:lnTo>
                    <a:lnTo>
                      <a:pt x="242" y="148"/>
                    </a:lnTo>
                    <a:lnTo>
                      <a:pt x="242" y="149"/>
                    </a:lnTo>
                    <a:lnTo>
                      <a:pt x="240" y="149"/>
                    </a:lnTo>
                    <a:lnTo>
                      <a:pt x="242" y="149"/>
                    </a:lnTo>
                    <a:lnTo>
                      <a:pt x="240" y="149"/>
                    </a:lnTo>
                    <a:lnTo>
                      <a:pt x="242" y="149"/>
                    </a:lnTo>
                    <a:lnTo>
                      <a:pt x="240" y="149"/>
                    </a:lnTo>
                    <a:lnTo>
                      <a:pt x="242" y="149"/>
                    </a:lnTo>
                    <a:lnTo>
                      <a:pt x="242" y="151"/>
                    </a:lnTo>
                    <a:lnTo>
                      <a:pt x="240" y="151"/>
                    </a:lnTo>
                    <a:lnTo>
                      <a:pt x="242" y="151"/>
                    </a:lnTo>
                    <a:lnTo>
                      <a:pt x="242" y="153"/>
                    </a:lnTo>
                    <a:lnTo>
                      <a:pt x="240" y="153"/>
                    </a:lnTo>
                    <a:lnTo>
                      <a:pt x="240" y="155"/>
                    </a:lnTo>
                    <a:lnTo>
                      <a:pt x="240" y="157"/>
                    </a:lnTo>
                    <a:lnTo>
                      <a:pt x="240" y="159"/>
                    </a:lnTo>
                    <a:lnTo>
                      <a:pt x="238" y="159"/>
                    </a:lnTo>
                    <a:lnTo>
                      <a:pt x="238" y="161"/>
                    </a:lnTo>
                    <a:lnTo>
                      <a:pt x="238" y="163"/>
                    </a:lnTo>
                    <a:lnTo>
                      <a:pt x="236" y="163"/>
                    </a:lnTo>
                    <a:lnTo>
                      <a:pt x="236" y="165"/>
                    </a:lnTo>
                    <a:lnTo>
                      <a:pt x="236" y="167"/>
                    </a:lnTo>
                    <a:lnTo>
                      <a:pt x="234" y="167"/>
                    </a:lnTo>
                    <a:lnTo>
                      <a:pt x="234" y="169"/>
                    </a:lnTo>
                    <a:lnTo>
                      <a:pt x="234" y="167"/>
                    </a:lnTo>
                    <a:lnTo>
                      <a:pt x="236" y="167"/>
                    </a:lnTo>
                    <a:lnTo>
                      <a:pt x="236" y="165"/>
                    </a:lnTo>
                    <a:lnTo>
                      <a:pt x="236" y="163"/>
                    </a:lnTo>
                    <a:lnTo>
                      <a:pt x="238" y="163"/>
                    </a:lnTo>
                    <a:lnTo>
                      <a:pt x="238" y="161"/>
                    </a:lnTo>
                    <a:lnTo>
                      <a:pt x="238" y="159"/>
                    </a:lnTo>
                    <a:lnTo>
                      <a:pt x="240" y="159"/>
                    </a:lnTo>
                    <a:lnTo>
                      <a:pt x="240" y="157"/>
                    </a:lnTo>
                    <a:lnTo>
                      <a:pt x="240" y="155"/>
                    </a:lnTo>
                    <a:lnTo>
                      <a:pt x="240" y="157"/>
                    </a:lnTo>
                    <a:lnTo>
                      <a:pt x="240" y="159"/>
                    </a:lnTo>
                    <a:lnTo>
                      <a:pt x="238" y="159"/>
                    </a:lnTo>
                    <a:lnTo>
                      <a:pt x="238" y="161"/>
                    </a:lnTo>
                    <a:lnTo>
                      <a:pt x="238" y="163"/>
                    </a:lnTo>
                    <a:lnTo>
                      <a:pt x="236" y="163"/>
                    </a:lnTo>
                    <a:lnTo>
                      <a:pt x="236" y="165"/>
                    </a:lnTo>
                    <a:lnTo>
                      <a:pt x="236" y="167"/>
                    </a:lnTo>
                    <a:lnTo>
                      <a:pt x="234" y="167"/>
                    </a:lnTo>
                    <a:lnTo>
                      <a:pt x="234" y="169"/>
                    </a:lnTo>
                    <a:lnTo>
                      <a:pt x="234" y="171"/>
                    </a:lnTo>
                    <a:lnTo>
                      <a:pt x="232" y="171"/>
                    </a:lnTo>
                    <a:lnTo>
                      <a:pt x="232" y="172"/>
                    </a:lnTo>
                    <a:lnTo>
                      <a:pt x="232" y="171"/>
                    </a:lnTo>
                    <a:lnTo>
                      <a:pt x="234" y="171"/>
                    </a:lnTo>
                    <a:lnTo>
                      <a:pt x="234" y="169"/>
                    </a:lnTo>
                    <a:lnTo>
                      <a:pt x="234" y="171"/>
                    </a:lnTo>
                    <a:lnTo>
                      <a:pt x="232" y="171"/>
                    </a:lnTo>
                    <a:lnTo>
                      <a:pt x="232" y="172"/>
                    </a:lnTo>
                    <a:lnTo>
                      <a:pt x="232" y="174"/>
                    </a:lnTo>
                    <a:lnTo>
                      <a:pt x="230" y="174"/>
                    </a:lnTo>
                    <a:lnTo>
                      <a:pt x="230" y="176"/>
                    </a:lnTo>
                    <a:lnTo>
                      <a:pt x="228" y="178"/>
                    </a:lnTo>
                    <a:lnTo>
                      <a:pt x="230" y="178"/>
                    </a:lnTo>
                    <a:lnTo>
                      <a:pt x="228" y="178"/>
                    </a:lnTo>
                    <a:lnTo>
                      <a:pt x="230" y="178"/>
                    </a:lnTo>
                    <a:lnTo>
                      <a:pt x="228" y="178"/>
                    </a:lnTo>
                    <a:lnTo>
                      <a:pt x="228" y="176"/>
                    </a:lnTo>
                    <a:lnTo>
                      <a:pt x="230" y="176"/>
                    </a:lnTo>
                    <a:lnTo>
                      <a:pt x="228" y="176"/>
                    </a:lnTo>
                    <a:lnTo>
                      <a:pt x="230" y="176"/>
                    </a:lnTo>
                    <a:lnTo>
                      <a:pt x="228" y="176"/>
                    </a:lnTo>
                    <a:lnTo>
                      <a:pt x="228" y="178"/>
                    </a:lnTo>
                    <a:lnTo>
                      <a:pt x="228" y="180"/>
                    </a:lnTo>
                    <a:lnTo>
                      <a:pt x="228" y="178"/>
                    </a:lnTo>
                    <a:lnTo>
                      <a:pt x="228" y="180"/>
                    </a:lnTo>
                    <a:lnTo>
                      <a:pt x="228" y="182"/>
                    </a:lnTo>
                    <a:lnTo>
                      <a:pt x="226" y="182"/>
                    </a:lnTo>
                    <a:lnTo>
                      <a:pt x="226" y="184"/>
                    </a:lnTo>
                    <a:lnTo>
                      <a:pt x="224" y="184"/>
                    </a:lnTo>
                    <a:lnTo>
                      <a:pt x="226" y="184"/>
                    </a:lnTo>
                    <a:lnTo>
                      <a:pt x="226" y="186"/>
                    </a:lnTo>
                    <a:lnTo>
                      <a:pt x="224" y="186"/>
                    </a:lnTo>
                    <a:lnTo>
                      <a:pt x="224" y="188"/>
                    </a:lnTo>
                    <a:lnTo>
                      <a:pt x="222" y="188"/>
                    </a:lnTo>
                    <a:lnTo>
                      <a:pt x="222" y="190"/>
                    </a:lnTo>
                    <a:lnTo>
                      <a:pt x="220" y="190"/>
                    </a:lnTo>
                    <a:lnTo>
                      <a:pt x="222" y="190"/>
                    </a:lnTo>
                    <a:lnTo>
                      <a:pt x="220" y="190"/>
                    </a:lnTo>
                    <a:lnTo>
                      <a:pt x="220" y="192"/>
                    </a:lnTo>
                    <a:lnTo>
                      <a:pt x="219" y="192"/>
                    </a:lnTo>
                    <a:lnTo>
                      <a:pt x="219" y="194"/>
                    </a:lnTo>
                    <a:lnTo>
                      <a:pt x="217" y="194"/>
                    </a:lnTo>
                    <a:lnTo>
                      <a:pt x="219" y="194"/>
                    </a:lnTo>
                    <a:lnTo>
                      <a:pt x="217" y="194"/>
                    </a:lnTo>
                    <a:lnTo>
                      <a:pt x="219" y="194"/>
                    </a:lnTo>
                    <a:lnTo>
                      <a:pt x="217" y="194"/>
                    </a:lnTo>
                    <a:lnTo>
                      <a:pt x="217" y="196"/>
                    </a:lnTo>
                    <a:lnTo>
                      <a:pt x="215" y="196"/>
                    </a:lnTo>
                    <a:lnTo>
                      <a:pt x="215" y="197"/>
                    </a:lnTo>
                    <a:lnTo>
                      <a:pt x="213" y="197"/>
                    </a:lnTo>
                    <a:lnTo>
                      <a:pt x="213" y="199"/>
                    </a:lnTo>
                    <a:lnTo>
                      <a:pt x="211" y="199"/>
                    </a:lnTo>
                    <a:lnTo>
                      <a:pt x="211" y="201"/>
                    </a:lnTo>
                    <a:lnTo>
                      <a:pt x="211" y="203"/>
                    </a:lnTo>
                    <a:lnTo>
                      <a:pt x="211" y="205"/>
                    </a:lnTo>
                    <a:lnTo>
                      <a:pt x="209" y="205"/>
                    </a:lnTo>
                    <a:lnTo>
                      <a:pt x="209" y="207"/>
                    </a:lnTo>
                    <a:lnTo>
                      <a:pt x="207" y="207"/>
                    </a:lnTo>
                    <a:lnTo>
                      <a:pt x="207" y="209"/>
                    </a:lnTo>
                    <a:lnTo>
                      <a:pt x="205" y="209"/>
                    </a:lnTo>
                    <a:lnTo>
                      <a:pt x="207" y="209"/>
                    </a:lnTo>
                    <a:lnTo>
                      <a:pt x="205" y="209"/>
                    </a:lnTo>
                    <a:lnTo>
                      <a:pt x="205" y="211"/>
                    </a:lnTo>
                    <a:lnTo>
                      <a:pt x="205" y="213"/>
                    </a:lnTo>
                    <a:lnTo>
                      <a:pt x="205" y="211"/>
                    </a:lnTo>
                    <a:lnTo>
                      <a:pt x="207" y="211"/>
                    </a:lnTo>
                    <a:lnTo>
                      <a:pt x="209" y="211"/>
                    </a:lnTo>
                    <a:lnTo>
                      <a:pt x="209" y="209"/>
                    </a:lnTo>
                    <a:lnTo>
                      <a:pt x="207" y="209"/>
                    </a:lnTo>
                    <a:lnTo>
                      <a:pt x="209" y="209"/>
                    </a:lnTo>
                    <a:lnTo>
                      <a:pt x="209" y="207"/>
                    </a:lnTo>
                    <a:lnTo>
                      <a:pt x="211" y="207"/>
                    </a:lnTo>
                    <a:lnTo>
                      <a:pt x="213" y="207"/>
                    </a:lnTo>
                    <a:lnTo>
                      <a:pt x="211" y="207"/>
                    </a:lnTo>
                    <a:lnTo>
                      <a:pt x="211" y="209"/>
                    </a:lnTo>
                    <a:lnTo>
                      <a:pt x="209" y="209"/>
                    </a:lnTo>
                    <a:lnTo>
                      <a:pt x="209" y="211"/>
                    </a:lnTo>
                    <a:lnTo>
                      <a:pt x="207" y="211"/>
                    </a:lnTo>
                    <a:lnTo>
                      <a:pt x="209" y="211"/>
                    </a:lnTo>
                    <a:lnTo>
                      <a:pt x="207" y="211"/>
                    </a:lnTo>
                    <a:lnTo>
                      <a:pt x="207" y="213"/>
                    </a:lnTo>
                    <a:lnTo>
                      <a:pt x="205" y="213"/>
                    </a:lnTo>
                    <a:lnTo>
                      <a:pt x="207" y="213"/>
                    </a:lnTo>
                    <a:lnTo>
                      <a:pt x="205" y="213"/>
                    </a:lnTo>
                    <a:lnTo>
                      <a:pt x="205" y="215"/>
                    </a:lnTo>
                    <a:lnTo>
                      <a:pt x="203" y="215"/>
                    </a:lnTo>
                    <a:lnTo>
                      <a:pt x="201" y="215"/>
                    </a:lnTo>
                    <a:lnTo>
                      <a:pt x="201" y="217"/>
                    </a:lnTo>
                    <a:lnTo>
                      <a:pt x="199" y="217"/>
                    </a:lnTo>
                    <a:lnTo>
                      <a:pt x="199" y="219"/>
                    </a:lnTo>
                    <a:lnTo>
                      <a:pt x="197" y="219"/>
                    </a:lnTo>
                    <a:lnTo>
                      <a:pt x="196" y="220"/>
                    </a:lnTo>
                    <a:lnTo>
                      <a:pt x="194" y="220"/>
                    </a:lnTo>
                    <a:lnTo>
                      <a:pt x="196" y="220"/>
                    </a:lnTo>
                    <a:lnTo>
                      <a:pt x="196" y="219"/>
                    </a:lnTo>
                    <a:lnTo>
                      <a:pt x="197" y="219"/>
                    </a:lnTo>
                    <a:lnTo>
                      <a:pt x="199" y="219"/>
                    </a:lnTo>
                    <a:lnTo>
                      <a:pt x="199" y="217"/>
                    </a:lnTo>
                    <a:lnTo>
                      <a:pt x="201" y="217"/>
                    </a:lnTo>
                    <a:lnTo>
                      <a:pt x="201" y="215"/>
                    </a:lnTo>
                    <a:lnTo>
                      <a:pt x="201" y="217"/>
                    </a:lnTo>
                    <a:lnTo>
                      <a:pt x="201" y="215"/>
                    </a:lnTo>
                    <a:lnTo>
                      <a:pt x="203" y="215"/>
                    </a:lnTo>
                    <a:lnTo>
                      <a:pt x="201" y="215"/>
                    </a:lnTo>
                    <a:lnTo>
                      <a:pt x="203" y="215"/>
                    </a:lnTo>
                    <a:close/>
                    <a:moveTo>
                      <a:pt x="203" y="215"/>
                    </a:moveTo>
                    <a:lnTo>
                      <a:pt x="203" y="213"/>
                    </a:lnTo>
                    <a:lnTo>
                      <a:pt x="205" y="213"/>
                    </a:lnTo>
                    <a:lnTo>
                      <a:pt x="205" y="211"/>
                    </a:lnTo>
                    <a:lnTo>
                      <a:pt x="203" y="211"/>
                    </a:lnTo>
                    <a:lnTo>
                      <a:pt x="205" y="211"/>
                    </a:lnTo>
                    <a:lnTo>
                      <a:pt x="203" y="211"/>
                    </a:lnTo>
                    <a:lnTo>
                      <a:pt x="205" y="211"/>
                    </a:lnTo>
                    <a:lnTo>
                      <a:pt x="203" y="211"/>
                    </a:lnTo>
                    <a:lnTo>
                      <a:pt x="205" y="211"/>
                    </a:lnTo>
                    <a:lnTo>
                      <a:pt x="203" y="211"/>
                    </a:lnTo>
                    <a:lnTo>
                      <a:pt x="205" y="211"/>
                    </a:lnTo>
                    <a:lnTo>
                      <a:pt x="203" y="211"/>
                    </a:lnTo>
                    <a:lnTo>
                      <a:pt x="201" y="211"/>
                    </a:lnTo>
                    <a:lnTo>
                      <a:pt x="203" y="211"/>
                    </a:lnTo>
                    <a:lnTo>
                      <a:pt x="203" y="213"/>
                    </a:lnTo>
                    <a:lnTo>
                      <a:pt x="203" y="215"/>
                    </a:lnTo>
                    <a:lnTo>
                      <a:pt x="203" y="213"/>
                    </a:lnTo>
                    <a:lnTo>
                      <a:pt x="203" y="215"/>
                    </a:lnTo>
                    <a:close/>
                    <a:moveTo>
                      <a:pt x="199" y="211"/>
                    </a:moveTo>
                    <a:lnTo>
                      <a:pt x="199" y="209"/>
                    </a:lnTo>
                    <a:lnTo>
                      <a:pt x="199" y="211"/>
                    </a:lnTo>
                    <a:close/>
                    <a:moveTo>
                      <a:pt x="199" y="211"/>
                    </a:moveTo>
                    <a:lnTo>
                      <a:pt x="199" y="209"/>
                    </a:lnTo>
                    <a:lnTo>
                      <a:pt x="199" y="211"/>
                    </a:lnTo>
                    <a:close/>
                    <a:moveTo>
                      <a:pt x="203" y="209"/>
                    </a:moveTo>
                    <a:lnTo>
                      <a:pt x="203" y="211"/>
                    </a:lnTo>
                    <a:lnTo>
                      <a:pt x="203" y="209"/>
                    </a:lnTo>
                    <a:close/>
                    <a:moveTo>
                      <a:pt x="203" y="209"/>
                    </a:moveTo>
                    <a:lnTo>
                      <a:pt x="205" y="209"/>
                    </a:lnTo>
                    <a:lnTo>
                      <a:pt x="203" y="209"/>
                    </a:lnTo>
                    <a:lnTo>
                      <a:pt x="205" y="209"/>
                    </a:lnTo>
                    <a:lnTo>
                      <a:pt x="203" y="209"/>
                    </a:lnTo>
                    <a:close/>
                    <a:moveTo>
                      <a:pt x="201" y="211"/>
                    </a:moveTo>
                    <a:lnTo>
                      <a:pt x="203" y="211"/>
                    </a:lnTo>
                    <a:lnTo>
                      <a:pt x="201" y="211"/>
                    </a:lnTo>
                    <a:close/>
                    <a:moveTo>
                      <a:pt x="203" y="211"/>
                    </a:moveTo>
                    <a:lnTo>
                      <a:pt x="205" y="211"/>
                    </a:lnTo>
                    <a:lnTo>
                      <a:pt x="203" y="211"/>
                    </a:lnTo>
                    <a:close/>
                    <a:moveTo>
                      <a:pt x="205" y="213"/>
                    </a:moveTo>
                    <a:lnTo>
                      <a:pt x="207" y="213"/>
                    </a:lnTo>
                    <a:lnTo>
                      <a:pt x="207" y="211"/>
                    </a:lnTo>
                    <a:lnTo>
                      <a:pt x="205" y="213"/>
                    </a:lnTo>
                    <a:close/>
                    <a:moveTo>
                      <a:pt x="213" y="157"/>
                    </a:moveTo>
                    <a:lnTo>
                      <a:pt x="213" y="155"/>
                    </a:lnTo>
                    <a:lnTo>
                      <a:pt x="215" y="153"/>
                    </a:lnTo>
                    <a:lnTo>
                      <a:pt x="215" y="155"/>
                    </a:lnTo>
                    <a:lnTo>
                      <a:pt x="215" y="153"/>
                    </a:lnTo>
                    <a:lnTo>
                      <a:pt x="217" y="153"/>
                    </a:lnTo>
                    <a:lnTo>
                      <a:pt x="217" y="151"/>
                    </a:lnTo>
                    <a:lnTo>
                      <a:pt x="219" y="151"/>
                    </a:lnTo>
                    <a:lnTo>
                      <a:pt x="220" y="149"/>
                    </a:lnTo>
                    <a:lnTo>
                      <a:pt x="220" y="148"/>
                    </a:lnTo>
                    <a:lnTo>
                      <a:pt x="220" y="146"/>
                    </a:lnTo>
                    <a:lnTo>
                      <a:pt x="220" y="144"/>
                    </a:lnTo>
                    <a:lnTo>
                      <a:pt x="220" y="142"/>
                    </a:lnTo>
                    <a:lnTo>
                      <a:pt x="220" y="140"/>
                    </a:lnTo>
                    <a:lnTo>
                      <a:pt x="219" y="140"/>
                    </a:lnTo>
                    <a:lnTo>
                      <a:pt x="219" y="138"/>
                    </a:lnTo>
                    <a:lnTo>
                      <a:pt x="217" y="138"/>
                    </a:lnTo>
                    <a:lnTo>
                      <a:pt x="217" y="140"/>
                    </a:lnTo>
                    <a:lnTo>
                      <a:pt x="215" y="140"/>
                    </a:lnTo>
                    <a:lnTo>
                      <a:pt x="213" y="142"/>
                    </a:lnTo>
                    <a:lnTo>
                      <a:pt x="211" y="142"/>
                    </a:lnTo>
                    <a:lnTo>
                      <a:pt x="211" y="144"/>
                    </a:lnTo>
                    <a:lnTo>
                      <a:pt x="209" y="144"/>
                    </a:lnTo>
                    <a:lnTo>
                      <a:pt x="211" y="144"/>
                    </a:lnTo>
                    <a:lnTo>
                      <a:pt x="209" y="146"/>
                    </a:lnTo>
                    <a:lnTo>
                      <a:pt x="209" y="144"/>
                    </a:lnTo>
                    <a:lnTo>
                      <a:pt x="209" y="146"/>
                    </a:lnTo>
                    <a:lnTo>
                      <a:pt x="209" y="144"/>
                    </a:lnTo>
                    <a:lnTo>
                      <a:pt x="207" y="144"/>
                    </a:lnTo>
                    <a:lnTo>
                      <a:pt x="207" y="146"/>
                    </a:lnTo>
                    <a:lnTo>
                      <a:pt x="205" y="146"/>
                    </a:lnTo>
                    <a:lnTo>
                      <a:pt x="203" y="146"/>
                    </a:lnTo>
                    <a:lnTo>
                      <a:pt x="203" y="148"/>
                    </a:lnTo>
                    <a:lnTo>
                      <a:pt x="203" y="149"/>
                    </a:lnTo>
                    <a:lnTo>
                      <a:pt x="203" y="148"/>
                    </a:lnTo>
                    <a:lnTo>
                      <a:pt x="201" y="148"/>
                    </a:lnTo>
                    <a:lnTo>
                      <a:pt x="201" y="149"/>
                    </a:lnTo>
                    <a:lnTo>
                      <a:pt x="201" y="151"/>
                    </a:lnTo>
                    <a:lnTo>
                      <a:pt x="201" y="153"/>
                    </a:lnTo>
                    <a:lnTo>
                      <a:pt x="203" y="153"/>
                    </a:lnTo>
                    <a:lnTo>
                      <a:pt x="205" y="153"/>
                    </a:lnTo>
                    <a:lnTo>
                      <a:pt x="207" y="153"/>
                    </a:lnTo>
                    <a:lnTo>
                      <a:pt x="205" y="153"/>
                    </a:lnTo>
                    <a:lnTo>
                      <a:pt x="205" y="155"/>
                    </a:lnTo>
                    <a:lnTo>
                      <a:pt x="207" y="155"/>
                    </a:lnTo>
                    <a:lnTo>
                      <a:pt x="209" y="155"/>
                    </a:lnTo>
                    <a:lnTo>
                      <a:pt x="209" y="157"/>
                    </a:lnTo>
                    <a:lnTo>
                      <a:pt x="211" y="157"/>
                    </a:lnTo>
                    <a:lnTo>
                      <a:pt x="213" y="157"/>
                    </a:lnTo>
                    <a:close/>
                    <a:moveTo>
                      <a:pt x="238" y="84"/>
                    </a:moveTo>
                    <a:lnTo>
                      <a:pt x="240" y="84"/>
                    </a:lnTo>
                    <a:lnTo>
                      <a:pt x="238" y="84"/>
                    </a:lnTo>
                    <a:close/>
                    <a:moveTo>
                      <a:pt x="57" y="21"/>
                    </a:moveTo>
                    <a:lnTo>
                      <a:pt x="59" y="21"/>
                    </a:lnTo>
                    <a:lnTo>
                      <a:pt x="57" y="21"/>
                    </a:lnTo>
                    <a:lnTo>
                      <a:pt x="59" y="21"/>
                    </a:lnTo>
                    <a:lnTo>
                      <a:pt x="59" y="23"/>
                    </a:lnTo>
                    <a:lnTo>
                      <a:pt x="59" y="21"/>
                    </a:lnTo>
                    <a:lnTo>
                      <a:pt x="57" y="21"/>
                    </a:lnTo>
                    <a:close/>
                    <a:moveTo>
                      <a:pt x="199" y="211"/>
                    </a:moveTo>
                    <a:lnTo>
                      <a:pt x="197" y="211"/>
                    </a:lnTo>
                    <a:lnTo>
                      <a:pt x="199" y="211"/>
                    </a:lnTo>
                    <a:close/>
                    <a:moveTo>
                      <a:pt x="192" y="211"/>
                    </a:moveTo>
                    <a:lnTo>
                      <a:pt x="190" y="211"/>
                    </a:lnTo>
                    <a:lnTo>
                      <a:pt x="192" y="211"/>
                    </a:lnTo>
                    <a:close/>
                    <a:moveTo>
                      <a:pt x="197" y="211"/>
                    </a:moveTo>
                    <a:lnTo>
                      <a:pt x="196" y="211"/>
                    </a:lnTo>
                    <a:lnTo>
                      <a:pt x="197" y="211"/>
                    </a:lnTo>
                    <a:close/>
                    <a:moveTo>
                      <a:pt x="192" y="211"/>
                    </a:moveTo>
                    <a:lnTo>
                      <a:pt x="192" y="213"/>
                    </a:lnTo>
                    <a:lnTo>
                      <a:pt x="192" y="211"/>
                    </a:lnTo>
                    <a:lnTo>
                      <a:pt x="192" y="213"/>
                    </a:lnTo>
                    <a:lnTo>
                      <a:pt x="192" y="211"/>
                    </a:lnTo>
                    <a:lnTo>
                      <a:pt x="192" y="213"/>
                    </a:lnTo>
                    <a:lnTo>
                      <a:pt x="194" y="213"/>
                    </a:lnTo>
                    <a:lnTo>
                      <a:pt x="194" y="211"/>
                    </a:lnTo>
                    <a:lnTo>
                      <a:pt x="192" y="211"/>
                    </a:lnTo>
                    <a:close/>
                    <a:moveTo>
                      <a:pt x="190" y="213"/>
                    </a:moveTo>
                    <a:lnTo>
                      <a:pt x="192" y="213"/>
                    </a:lnTo>
                    <a:lnTo>
                      <a:pt x="190" y="213"/>
                    </a:lnTo>
                    <a:close/>
                    <a:moveTo>
                      <a:pt x="190" y="213"/>
                    </a:moveTo>
                    <a:lnTo>
                      <a:pt x="190" y="211"/>
                    </a:lnTo>
                    <a:lnTo>
                      <a:pt x="190" y="213"/>
                    </a:lnTo>
                    <a:lnTo>
                      <a:pt x="190" y="211"/>
                    </a:lnTo>
                    <a:lnTo>
                      <a:pt x="190" y="213"/>
                    </a:lnTo>
                    <a:close/>
                    <a:moveTo>
                      <a:pt x="190" y="211"/>
                    </a:moveTo>
                    <a:lnTo>
                      <a:pt x="188" y="211"/>
                    </a:lnTo>
                    <a:lnTo>
                      <a:pt x="190" y="211"/>
                    </a:lnTo>
                    <a:close/>
                    <a:moveTo>
                      <a:pt x="192" y="211"/>
                    </a:moveTo>
                    <a:lnTo>
                      <a:pt x="192" y="213"/>
                    </a:lnTo>
                    <a:lnTo>
                      <a:pt x="192" y="211"/>
                    </a:lnTo>
                    <a:close/>
                    <a:moveTo>
                      <a:pt x="190" y="213"/>
                    </a:moveTo>
                    <a:lnTo>
                      <a:pt x="188" y="213"/>
                    </a:lnTo>
                    <a:lnTo>
                      <a:pt x="190" y="213"/>
                    </a:lnTo>
                    <a:close/>
                    <a:moveTo>
                      <a:pt x="197" y="211"/>
                    </a:moveTo>
                    <a:lnTo>
                      <a:pt x="197" y="213"/>
                    </a:lnTo>
                    <a:lnTo>
                      <a:pt x="197" y="211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" name="Freeform 5282"/>
              <p:cNvSpPr>
                <a:spLocks/>
              </p:cNvSpPr>
              <p:nvPr/>
            </p:nvSpPr>
            <p:spPr bwMode="auto">
              <a:xfrm>
                <a:off x="5810250" y="3043238"/>
                <a:ext cx="381000" cy="182563"/>
              </a:xfrm>
              <a:custGeom>
                <a:avLst/>
                <a:gdLst>
                  <a:gd name="T0" fmla="*/ 184 w 240"/>
                  <a:gd name="T1" fmla="*/ 0 h 115"/>
                  <a:gd name="T2" fmla="*/ 202 w 240"/>
                  <a:gd name="T3" fmla="*/ 0 h 115"/>
                  <a:gd name="T4" fmla="*/ 217 w 240"/>
                  <a:gd name="T5" fmla="*/ 0 h 115"/>
                  <a:gd name="T6" fmla="*/ 221 w 240"/>
                  <a:gd name="T7" fmla="*/ 7 h 115"/>
                  <a:gd name="T8" fmla="*/ 213 w 240"/>
                  <a:gd name="T9" fmla="*/ 15 h 115"/>
                  <a:gd name="T10" fmla="*/ 215 w 240"/>
                  <a:gd name="T11" fmla="*/ 28 h 115"/>
                  <a:gd name="T12" fmla="*/ 226 w 240"/>
                  <a:gd name="T13" fmla="*/ 32 h 115"/>
                  <a:gd name="T14" fmla="*/ 226 w 240"/>
                  <a:gd name="T15" fmla="*/ 38 h 115"/>
                  <a:gd name="T16" fmla="*/ 230 w 240"/>
                  <a:gd name="T17" fmla="*/ 46 h 115"/>
                  <a:gd name="T18" fmla="*/ 240 w 240"/>
                  <a:gd name="T19" fmla="*/ 52 h 115"/>
                  <a:gd name="T20" fmla="*/ 234 w 240"/>
                  <a:gd name="T21" fmla="*/ 61 h 115"/>
                  <a:gd name="T22" fmla="*/ 225 w 240"/>
                  <a:gd name="T23" fmla="*/ 69 h 115"/>
                  <a:gd name="T24" fmla="*/ 213 w 240"/>
                  <a:gd name="T25" fmla="*/ 73 h 115"/>
                  <a:gd name="T26" fmla="*/ 202 w 240"/>
                  <a:gd name="T27" fmla="*/ 76 h 115"/>
                  <a:gd name="T28" fmla="*/ 194 w 240"/>
                  <a:gd name="T29" fmla="*/ 80 h 115"/>
                  <a:gd name="T30" fmla="*/ 194 w 240"/>
                  <a:gd name="T31" fmla="*/ 88 h 115"/>
                  <a:gd name="T32" fmla="*/ 190 w 240"/>
                  <a:gd name="T33" fmla="*/ 96 h 115"/>
                  <a:gd name="T34" fmla="*/ 182 w 240"/>
                  <a:gd name="T35" fmla="*/ 103 h 115"/>
                  <a:gd name="T36" fmla="*/ 169 w 240"/>
                  <a:gd name="T37" fmla="*/ 107 h 115"/>
                  <a:gd name="T38" fmla="*/ 165 w 240"/>
                  <a:gd name="T39" fmla="*/ 115 h 115"/>
                  <a:gd name="T40" fmla="*/ 159 w 240"/>
                  <a:gd name="T41" fmla="*/ 105 h 115"/>
                  <a:gd name="T42" fmla="*/ 144 w 240"/>
                  <a:gd name="T43" fmla="*/ 105 h 115"/>
                  <a:gd name="T44" fmla="*/ 129 w 240"/>
                  <a:gd name="T45" fmla="*/ 105 h 115"/>
                  <a:gd name="T46" fmla="*/ 113 w 240"/>
                  <a:gd name="T47" fmla="*/ 105 h 115"/>
                  <a:gd name="T48" fmla="*/ 98 w 240"/>
                  <a:gd name="T49" fmla="*/ 107 h 115"/>
                  <a:gd name="T50" fmla="*/ 82 w 240"/>
                  <a:gd name="T51" fmla="*/ 107 h 115"/>
                  <a:gd name="T52" fmla="*/ 67 w 240"/>
                  <a:gd name="T53" fmla="*/ 107 h 115"/>
                  <a:gd name="T54" fmla="*/ 52 w 240"/>
                  <a:gd name="T55" fmla="*/ 107 h 115"/>
                  <a:gd name="T56" fmla="*/ 36 w 240"/>
                  <a:gd name="T57" fmla="*/ 107 h 115"/>
                  <a:gd name="T58" fmla="*/ 21 w 240"/>
                  <a:gd name="T59" fmla="*/ 107 h 115"/>
                  <a:gd name="T60" fmla="*/ 6 w 240"/>
                  <a:gd name="T61" fmla="*/ 107 h 115"/>
                  <a:gd name="T62" fmla="*/ 2 w 240"/>
                  <a:gd name="T63" fmla="*/ 100 h 115"/>
                  <a:gd name="T64" fmla="*/ 6 w 240"/>
                  <a:gd name="T65" fmla="*/ 88 h 115"/>
                  <a:gd name="T66" fmla="*/ 8 w 240"/>
                  <a:gd name="T67" fmla="*/ 80 h 115"/>
                  <a:gd name="T68" fmla="*/ 8 w 240"/>
                  <a:gd name="T69" fmla="*/ 75 h 115"/>
                  <a:gd name="T70" fmla="*/ 6 w 240"/>
                  <a:gd name="T71" fmla="*/ 73 h 115"/>
                  <a:gd name="T72" fmla="*/ 8 w 240"/>
                  <a:gd name="T73" fmla="*/ 65 h 115"/>
                  <a:gd name="T74" fmla="*/ 8 w 240"/>
                  <a:gd name="T75" fmla="*/ 57 h 115"/>
                  <a:gd name="T76" fmla="*/ 6 w 240"/>
                  <a:gd name="T77" fmla="*/ 52 h 115"/>
                  <a:gd name="T78" fmla="*/ 4 w 240"/>
                  <a:gd name="T79" fmla="*/ 46 h 115"/>
                  <a:gd name="T80" fmla="*/ 4 w 240"/>
                  <a:gd name="T81" fmla="*/ 36 h 115"/>
                  <a:gd name="T82" fmla="*/ 2 w 240"/>
                  <a:gd name="T83" fmla="*/ 32 h 115"/>
                  <a:gd name="T84" fmla="*/ 0 w 240"/>
                  <a:gd name="T85" fmla="*/ 30 h 115"/>
                  <a:gd name="T86" fmla="*/ 4 w 240"/>
                  <a:gd name="T87" fmla="*/ 23 h 115"/>
                  <a:gd name="T88" fmla="*/ 9 w 240"/>
                  <a:gd name="T89" fmla="*/ 17 h 115"/>
                  <a:gd name="T90" fmla="*/ 9 w 240"/>
                  <a:gd name="T91" fmla="*/ 11 h 115"/>
                  <a:gd name="T92" fmla="*/ 11 w 240"/>
                  <a:gd name="T93" fmla="*/ 2 h 115"/>
                  <a:gd name="T94" fmla="*/ 21 w 240"/>
                  <a:gd name="T95" fmla="*/ 0 h 115"/>
                  <a:gd name="T96" fmla="*/ 40 w 240"/>
                  <a:gd name="T97" fmla="*/ 0 h 115"/>
                  <a:gd name="T98" fmla="*/ 57 w 240"/>
                  <a:gd name="T99" fmla="*/ 0 h 115"/>
                  <a:gd name="T100" fmla="*/ 73 w 240"/>
                  <a:gd name="T101" fmla="*/ 0 h 115"/>
                  <a:gd name="T102" fmla="*/ 88 w 240"/>
                  <a:gd name="T103" fmla="*/ 0 h 115"/>
                  <a:gd name="T104" fmla="*/ 106 w 240"/>
                  <a:gd name="T105" fmla="*/ 0 h 115"/>
                  <a:gd name="T106" fmla="*/ 130 w 240"/>
                  <a:gd name="T107" fmla="*/ 0 h 115"/>
                  <a:gd name="T108" fmla="*/ 152 w 240"/>
                  <a:gd name="T109" fmla="*/ 0 h 115"/>
                  <a:gd name="T110" fmla="*/ 171 w 240"/>
                  <a:gd name="T11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40" h="115">
                    <a:moveTo>
                      <a:pt x="171" y="0"/>
                    </a:moveTo>
                    <a:lnTo>
                      <a:pt x="173" y="0"/>
                    </a:lnTo>
                    <a:lnTo>
                      <a:pt x="175" y="0"/>
                    </a:lnTo>
                    <a:lnTo>
                      <a:pt x="177" y="0"/>
                    </a:lnTo>
                    <a:lnTo>
                      <a:pt x="178" y="0"/>
                    </a:lnTo>
                    <a:lnTo>
                      <a:pt x="180" y="0"/>
                    </a:lnTo>
                    <a:lnTo>
                      <a:pt x="182" y="0"/>
                    </a:lnTo>
                    <a:lnTo>
                      <a:pt x="184" y="0"/>
                    </a:lnTo>
                    <a:lnTo>
                      <a:pt x="186" y="0"/>
                    </a:lnTo>
                    <a:lnTo>
                      <a:pt x="188" y="0"/>
                    </a:lnTo>
                    <a:lnTo>
                      <a:pt x="190" y="0"/>
                    </a:lnTo>
                    <a:lnTo>
                      <a:pt x="194" y="0"/>
                    </a:lnTo>
                    <a:lnTo>
                      <a:pt x="196" y="0"/>
                    </a:lnTo>
                    <a:lnTo>
                      <a:pt x="198" y="0"/>
                    </a:lnTo>
                    <a:lnTo>
                      <a:pt x="200" y="0"/>
                    </a:lnTo>
                    <a:lnTo>
                      <a:pt x="202" y="0"/>
                    </a:lnTo>
                    <a:lnTo>
                      <a:pt x="203" y="0"/>
                    </a:lnTo>
                    <a:lnTo>
                      <a:pt x="205" y="0"/>
                    </a:lnTo>
                    <a:lnTo>
                      <a:pt x="207" y="0"/>
                    </a:lnTo>
                    <a:lnTo>
                      <a:pt x="209" y="0"/>
                    </a:lnTo>
                    <a:lnTo>
                      <a:pt x="211" y="0"/>
                    </a:lnTo>
                    <a:lnTo>
                      <a:pt x="213" y="0"/>
                    </a:lnTo>
                    <a:lnTo>
                      <a:pt x="215" y="0"/>
                    </a:lnTo>
                    <a:lnTo>
                      <a:pt x="217" y="0"/>
                    </a:lnTo>
                    <a:lnTo>
                      <a:pt x="217" y="2"/>
                    </a:lnTo>
                    <a:lnTo>
                      <a:pt x="217" y="4"/>
                    </a:lnTo>
                    <a:lnTo>
                      <a:pt x="217" y="5"/>
                    </a:lnTo>
                    <a:lnTo>
                      <a:pt x="215" y="5"/>
                    </a:lnTo>
                    <a:lnTo>
                      <a:pt x="217" y="5"/>
                    </a:lnTo>
                    <a:lnTo>
                      <a:pt x="219" y="5"/>
                    </a:lnTo>
                    <a:lnTo>
                      <a:pt x="219" y="7"/>
                    </a:lnTo>
                    <a:lnTo>
                      <a:pt x="221" y="7"/>
                    </a:lnTo>
                    <a:lnTo>
                      <a:pt x="221" y="9"/>
                    </a:lnTo>
                    <a:lnTo>
                      <a:pt x="219" y="9"/>
                    </a:lnTo>
                    <a:lnTo>
                      <a:pt x="219" y="11"/>
                    </a:lnTo>
                    <a:lnTo>
                      <a:pt x="217" y="11"/>
                    </a:lnTo>
                    <a:lnTo>
                      <a:pt x="217" y="13"/>
                    </a:lnTo>
                    <a:lnTo>
                      <a:pt x="215" y="13"/>
                    </a:lnTo>
                    <a:lnTo>
                      <a:pt x="213" y="13"/>
                    </a:lnTo>
                    <a:lnTo>
                      <a:pt x="213" y="15"/>
                    </a:lnTo>
                    <a:lnTo>
                      <a:pt x="213" y="17"/>
                    </a:lnTo>
                    <a:lnTo>
                      <a:pt x="213" y="19"/>
                    </a:lnTo>
                    <a:lnTo>
                      <a:pt x="213" y="21"/>
                    </a:lnTo>
                    <a:lnTo>
                      <a:pt x="213" y="23"/>
                    </a:lnTo>
                    <a:lnTo>
                      <a:pt x="213" y="25"/>
                    </a:lnTo>
                    <a:lnTo>
                      <a:pt x="213" y="27"/>
                    </a:lnTo>
                    <a:lnTo>
                      <a:pt x="213" y="28"/>
                    </a:lnTo>
                    <a:lnTo>
                      <a:pt x="215" y="28"/>
                    </a:lnTo>
                    <a:lnTo>
                      <a:pt x="215" y="30"/>
                    </a:lnTo>
                    <a:lnTo>
                      <a:pt x="217" y="30"/>
                    </a:lnTo>
                    <a:lnTo>
                      <a:pt x="219" y="30"/>
                    </a:lnTo>
                    <a:lnTo>
                      <a:pt x="221" y="30"/>
                    </a:lnTo>
                    <a:lnTo>
                      <a:pt x="223" y="30"/>
                    </a:lnTo>
                    <a:lnTo>
                      <a:pt x="225" y="30"/>
                    </a:lnTo>
                    <a:lnTo>
                      <a:pt x="225" y="32"/>
                    </a:lnTo>
                    <a:lnTo>
                      <a:pt x="226" y="32"/>
                    </a:lnTo>
                    <a:lnTo>
                      <a:pt x="225" y="32"/>
                    </a:lnTo>
                    <a:lnTo>
                      <a:pt x="226" y="32"/>
                    </a:lnTo>
                    <a:lnTo>
                      <a:pt x="225" y="32"/>
                    </a:lnTo>
                    <a:lnTo>
                      <a:pt x="226" y="34"/>
                    </a:lnTo>
                    <a:lnTo>
                      <a:pt x="226" y="36"/>
                    </a:lnTo>
                    <a:lnTo>
                      <a:pt x="225" y="36"/>
                    </a:lnTo>
                    <a:lnTo>
                      <a:pt x="225" y="38"/>
                    </a:lnTo>
                    <a:lnTo>
                      <a:pt x="226" y="38"/>
                    </a:lnTo>
                    <a:lnTo>
                      <a:pt x="228" y="38"/>
                    </a:lnTo>
                    <a:lnTo>
                      <a:pt x="228" y="40"/>
                    </a:lnTo>
                    <a:lnTo>
                      <a:pt x="230" y="40"/>
                    </a:lnTo>
                    <a:lnTo>
                      <a:pt x="230" y="42"/>
                    </a:lnTo>
                    <a:lnTo>
                      <a:pt x="232" y="42"/>
                    </a:lnTo>
                    <a:lnTo>
                      <a:pt x="232" y="44"/>
                    </a:lnTo>
                    <a:lnTo>
                      <a:pt x="230" y="44"/>
                    </a:lnTo>
                    <a:lnTo>
                      <a:pt x="230" y="46"/>
                    </a:lnTo>
                    <a:lnTo>
                      <a:pt x="232" y="46"/>
                    </a:lnTo>
                    <a:lnTo>
                      <a:pt x="232" y="48"/>
                    </a:lnTo>
                    <a:lnTo>
                      <a:pt x="234" y="48"/>
                    </a:lnTo>
                    <a:lnTo>
                      <a:pt x="236" y="48"/>
                    </a:lnTo>
                    <a:lnTo>
                      <a:pt x="236" y="50"/>
                    </a:lnTo>
                    <a:lnTo>
                      <a:pt x="238" y="50"/>
                    </a:lnTo>
                    <a:lnTo>
                      <a:pt x="240" y="50"/>
                    </a:lnTo>
                    <a:lnTo>
                      <a:pt x="240" y="52"/>
                    </a:lnTo>
                    <a:lnTo>
                      <a:pt x="238" y="52"/>
                    </a:lnTo>
                    <a:lnTo>
                      <a:pt x="238" y="53"/>
                    </a:lnTo>
                    <a:lnTo>
                      <a:pt x="238" y="55"/>
                    </a:lnTo>
                    <a:lnTo>
                      <a:pt x="236" y="55"/>
                    </a:lnTo>
                    <a:lnTo>
                      <a:pt x="236" y="57"/>
                    </a:lnTo>
                    <a:lnTo>
                      <a:pt x="236" y="59"/>
                    </a:lnTo>
                    <a:lnTo>
                      <a:pt x="234" y="59"/>
                    </a:lnTo>
                    <a:lnTo>
                      <a:pt x="234" y="61"/>
                    </a:lnTo>
                    <a:lnTo>
                      <a:pt x="232" y="61"/>
                    </a:lnTo>
                    <a:lnTo>
                      <a:pt x="232" y="63"/>
                    </a:lnTo>
                    <a:lnTo>
                      <a:pt x="230" y="63"/>
                    </a:lnTo>
                    <a:lnTo>
                      <a:pt x="228" y="63"/>
                    </a:lnTo>
                    <a:lnTo>
                      <a:pt x="228" y="65"/>
                    </a:lnTo>
                    <a:lnTo>
                      <a:pt x="226" y="65"/>
                    </a:lnTo>
                    <a:lnTo>
                      <a:pt x="226" y="67"/>
                    </a:lnTo>
                    <a:lnTo>
                      <a:pt x="225" y="69"/>
                    </a:lnTo>
                    <a:lnTo>
                      <a:pt x="225" y="71"/>
                    </a:lnTo>
                    <a:lnTo>
                      <a:pt x="223" y="71"/>
                    </a:lnTo>
                    <a:lnTo>
                      <a:pt x="221" y="71"/>
                    </a:lnTo>
                    <a:lnTo>
                      <a:pt x="221" y="73"/>
                    </a:lnTo>
                    <a:lnTo>
                      <a:pt x="219" y="73"/>
                    </a:lnTo>
                    <a:lnTo>
                      <a:pt x="217" y="73"/>
                    </a:lnTo>
                    <a:lnTo>
                      <a:pt x="215" y="73"/>
                    </a:lnTo>
                    <a:lnTo>
                      <a:pt x="213" y="73"/>
                    </a:lnTo>
                    <a:lnTo>
                      <a:pt x="213" y="75"/>
                    </a:lnTo>
                    <a:lnTo>
                      <a:pt x="211" y="75"/>
                    </a:lnTo>
                    <a:lnTo>
                      <a:pt x="209" y="75"/>
                    </a:lnTo>
                    <a:lnTo>
                      <a:pt x="207" y="75"/>
                    </a:lnTo>
                    <a:lnTo>
                      <a:pt x="205" y="75"/>
                    </a:lnTo>
                    <a:lnTo>
                      <a:pt x="203" y="75"/>
                    </a:lnTo>
                    <a:lnTo>
                      <a:pt x="202" y="75"/>
                    </a:lnTo>
                    <a:lnTo>
                      <a:pt x="202" y="76"/>
                    </a:lnTo>
                    <a:lnTo>
                      <a:pt x="200" y="76"/>
                    </a:lnTo>
                    <a:lnTo>
                      <a:pt x="200" y="75"/>
                    </a:lnTo>
                    <a:lnTo>
                      <a:pt x="198" y="75"/>
                    </a:lnTo>
                    <a:lnTo>
                      <a:pt x="198" y="76"/>
                    </a:lnTo>
                    <a:lnTo>
                      <a:pt x="196" y="76"/>
                    </a:lnTo>
                    <a:lnTo>
                      <a:pt x="194" y="76"/>
                    </a:lnTo>
                    <a:lnTo>
                      <a:pt x="194" y="78"/>
                    </a:lnTo>
                    <a:lnTo>
                      <a:pt x="194" y="80"/>
                    </a:lnTo>
                    <a:lnTo>
                      <a:pt x="192" y="80"/>
                    </a:lnTo>
                    <a:lnTo>
                      <a:pt x="192" y="82"/>
                    </a:lnTo>
                    <a:lnTo>
                      <a:pt x="190" y="82"/>
                    </a:lnTo>
                    <a:lnTo>
                      <a:pt x="192" y="82"/>
                    </a:lnTo>
                    <a:lnTo>
                      <a:pt x="192" y="84"/>
                    </a:lnTo>
                    <a:lnTo>
                      <a:pt x="192" y="86"/>
                    </a:lnTo>
                    <a:lnTo>
                      <a:pt x="194" y="86"/>
                    </a:lnTo>
                    <a:lnTo>
                      <a:pt x="194" y="88"/>
                    </a:lnTo>
                    <a:lnTo>
                      <a:pt x="196" y="88"/>
                    </a:lnTo>
                    <a:lnTo>
                      <a:pt x="194" y="88"/>
                    </a:lnTo>
                    <a:lnTo>
                      <a:pt x="194" y="90"/>
                    </a:lnTo>
                    <a:lnTo>
                      <a:pt x="194" y="92"/>
                    </a:lnTo>
                    <a:lnTo>
                      <a:pt x="192" y="92"/>
                    </a:lnTo>
                    <a:lnTo>
                      <a:pt x="192" y="94"/>
                    </a:lnTo>
                    <a:lnTo>
                      <a:pt x="190" y="94"/>
                    </a:lnTo>
                    <a:lnTo>
                      <a:pt x="190" y="96"/>
                    </a:lnTo>
                    <a:lnTo>
                      <a:pt x="188" y="96"/>
                    </a:lnTo>
                    <a:lnTo>
                      <a:pt x="188" y="98"/>
                    </a:lnTo>
                    <a:lnTo>
                      <a:pt x="186" y="98"/>
                    </a:lnTo>
                    <a:lnTo>
                      <a:pt x="184" y="98"/>
                    </a:lnTo>
                    <a:lnTo>
                      <a:pt x="184" y="100"/>
                    </a:lnTo>
                    <a:lnTo>
                      <a:pt x="184" y="101"/>
                    </a:lnTo>
                    <a:lnTo>
                      <a:pt x="182" y="101"/>
                    </a:lnTo>
                    <a:lnTo>
                      <a:pt x="182" y="103"/>
                    </a:lnTo>
                    <a:lnTo>
                      <a:pt x="180" y="103"/>
                    </a:lnTo>
                    <a:lnTo>
                      <a:pt x="178" y="105"/>
                    </a:lnTo>
                    <a:lnTo>
                      <a:pt x="177" y="105"/>
                    </a:lnTo>
                    <a:lnTo>
                      <a:pt x="175" y="105"/>
                    </a:lnTo>
                    <a:lnTo>
                      <a:pt x="173" y="105"/>
                    </a:lnTo>
                    <a:lnTo>
                      <a:pt x="171" y="105"/>
                    </a:lnTo>
                    <a:lnTo>
                      <a:pt x="171" y="107"/>
                    </a:lnTo>
                    <a:lnTo>
                      <a:pt x="169" y="107"/>
                    </a:lnTo>
                    <a:lnTo>
                      <a:pt x="171" y="107"/>
                    </a:lnTo>
                    <a:lnTo>
                      <a:pt x="171" y="109"/>
                    </a:lnTo>
                    <a:lnTo>
                      <a:pt x="171" y="111"/>
                    </a:lnTo>
                    <a:lnTo>
                      <a:pt x="169" y="111"/>
                    </a:lnTo>
                    <a:lnTo>
                      <a:pt x="169" y="113"/>
                    </a:lnTo>
                    <a:lnTo>
                      <a:pt x="167" y="113"/>
                    </a:lnTo>
                    <a:lnTo>
                      <a:pt x="165" y="113"/>
                    </a:lnTo>
                    <a:lnTo>
                      <a:pt x="165" y="115"/>
                    </a:lnTo>
                    <a:lnTo>
                      <a:pt x="165" y="113"/>
                    </a:lnTo>
                    <a:lnTo>
                      <a:pt x="163" y="113"/>
                    </a:lnTo>
                    <a:lnTo>
                      <a:pt x="163" y="111"/>
                    </a:lnTo>
                    <a:lnTo>
                      <a:pt x="161" y="111"/>
                    </a:lnTo>
                    <a:lnTo>
                      <a:pt x="161" y="109"/>
                    </a:lnTo>
                    <a:lnTo>
                      <a:pt x="161" y="107"/>
                    </a:lnTo>
                    <a:lnTo>
                      <a:pt x="159" y="107"/>
                    </a:lnTo>
                    <a:lnTo>
                      <a:pt x="159" y="105"/>
                    </a:lnTo>
                    <a:lnTo>
                      <a:pt x="157" y="105"/>
                    </a:lnTo>
                    <a:lnTo>
                      <a:pt x="155" y="105"/>
                    </a:lnTo>
                    <a:lnTo>
                      <a:pt x="154" y="105"/>
                    </a:lnTo>
                    <a:lnTo>
                      <a:pt x="152" y="105"/>
                    </a:lnTo>
                    <a:lnTo>
                      <a:pt x="150" y="105"/>
                    </a:lnTo>
                    <a:lnTo>
                      <a:pt x="148" y="105"/>
                    </a:lnTo>
                    <a:lnTo>
                      <a:pt x="146" y="105"/>
                    </a:lnTo>
                    <a:lnTo>
                      <a:pt x="144" y="105"/>
                    </a:lnTo>
                    <a:lnTo>
                      <a:pt x="142" y="105"/>
                    </a:lnTo>
                    <a:lnTo>
                      <a:pt x="140" y="105"/>
                    </a:lnTo>
                    <a:lnTo>
                      <a:pt x="138" y="105"/>
                    </a:lnTo>
                    <a:lnTo>
                      <a:pt x="136" y="105"/>
                    </a:lnTo>
                    <a:lnTo>
                      <a:pt x="134" y="105"/>
                    </a:lnTo>
                    <a:lnTo>
                      <a:pt x="132" y="105"/>
                    </a:lnTo>
                    <a:lnTo>
                      <a:pt x="130" y="105"/>
                    </a:lnTo>
                    <a:lnTo>
                      <a:pt x="129" y="105"/>
                    </a:lnTo>
                    <a:lnTo>
                      <a:pt x="127" y="105"/>
                    </a:lnTo>
                    <a:lnTo>
                      <a:pt x="125" y="105"/>
                    </a:lnTo>
                    <a:lnTo>
                      <a:pt x="123" y="105"/>
                    </a:lnTo>
                    <a:lnTo>
                      <a:pt x="121" y="105"/>
                    </a:lnTo>
                    <a:lnTo>
                      <a:pt x="119" y="105"/>
                    </a:lnTo>
                    <a:lnTo>
                      <a:pt x="117" y="105"/>
                    </a:lnTo>
                    <a:lnTo>
                      <a:pt x="115" y="105"/>
                    </a:lnTo>
                    <a:lnTo>
                      <a:pt x="113" y="105"/>
                    </a:lnTo>
                    <a:lnTo>
                      <a:pt x="111" y="105"/>
                    </a:lnTo>
                    <a:lnTo>
                      <a:pt x="109" y="105"/>
                    </a:lnTo>
                    <a:lnTo>
                      <a:pt x="107" y="107"/>
                    </a:lnTo>
                    <a:lnTo>
                      <a:pt x="106" y="107"/>
                    </a:lnTo>
                    <a:lnTo>
                      <a:pt x="104" y="107"/>
                    </a:lnTo>
                    <a:lnTo>
                      <a:pt x="102" y="107"/>
                    </a:lnTo>
                    <a:lnTo>
                      <a:pt x="100" y="107"/>
                    </a:lnTo>
                    <a:lnTo>
                      <a:pt x="98" y="107"/>
                    </a:lnTo>
                    <a:lnTo>
                      <a:pt x="96" y="107"/>
                    </a:lnTo>
                    <a:lnTo>
                      <a:pt x="94" y="107"/>
                    </a:lnTo>
                    <a:lnTo>
                      <a:pt x="92" y="107"/>
                    </a:lnTo>
                    <a:lnTo>
                      <a:pt x="90" y="107"/>
                    </a:lnTo>
                    <a:lnTo>
                      <a:pt x="88" y="107"/>
                    </a:lnTo>
                    <a:lnTo>
                      <a:pt x="86" y="107"/>
                    </a:lnTo>
                    <a:lnTo>
                      <a:pt x="84" y="107"/>
                    </a:lnTo>
                    <a:lnTo>
                      <a:pt x="82" y="107"/>
                    </a:lnTo>
                    <a:lnTo>
                      <a:pt x="81" y="107"/>
                    </a:lnTo>
                    <a:lnTo>
                      <a:pt x="79" y="107"/>
                    </a:lnTo>
                    <a:lnTo>
                      <a:pt x="77" y="107"/>
                    </a:lnTo>
                    <a:lnTo>
                      <a:pt x="75" y="107"/>
                    </a:lnTo>
                    <a:lnTo>
                      <a:pt x="73" y="107"/>
                    </a:lnTo>
                    <a:lnTo>
                      <a:pt x="71" y="107"/>
                    </a:lnTo>
                    <a:lnTo>
                      <a:pt x="69" y="107"/>
                    </a:lnTo>
                    <a:lnTo>
                      <a:pt x="67" y="107"/>
                    </a:lnTo>
                    <a:lnTo>
                      <a:pt x="65" y="107"/>
                    </a:lnTo>
                    <a:lnTo>
                      <a:pt x="63" y="107"/>
                    </a:lnTo>
                    <a:lnTo>
                      <a:pt x="61" y="107"/>
                    </a:lnTo>
                    <a:lnTo>
                      <a:pt x="59" y="107"/>
                    </a:lnTo>
                    <a:lnTo>
                      <a:pt x="57" y="107"/>
                    </a:lnTo>
                    <a:lnTo>
                      <a:pt x="56" y="107"/>
                    </a:lnTo>
                    <a:lnTo>
                      <a:pt x="54" y="107"/>
                    </a:lnTo>
                    <a:lnTo>
                      <a:pt x="52" y="107"/>
                    </a:lnTo>
                    <a:lnTo>
                      <a:pt x="50" y="107"/>
                    </a:lnTo>
                    <a:lnTo>
                      <a:pt x="48" y="107"/>
                    </a:lnTo>
                    <a:lnTo>
                      <a:pt x="46" y="107"/>
                    </a:lnTo>
                    <a:lnTo>
                      <a:pt x="44" y="107"/>
                    </a:lnTo>
                    <a:lnTo>
                      <a:pt x="42" y="107"/>
                    </a:lnTo>
                    <a:lnTo>
                      <a:pt x="40" y="107"/>
                    </a:lnTo>
                    <a:lnTo>
                      <a:pt x="38" y="107"/>
                    </a:lnTo>
                    <a:lnTo>
                      <a:pt x="36" y="107"/>
                    </a:lnTo>
                    <a:lnTo>
                      <a:pt x="34" y="107"/>
                    </a:lnTo>
                    <a:lnTo>
                      <a:pt x="33" y="107"/>
                    </a:lnTo>
                    <a:lnTo>
                      <a:pt x="31" y="107"/>
                    </a:lnTo>
                    <a:lnTo>
                      <a:pt x="29" y="107"/>
                    </a:lnTo>
                    <a:lnTo>
                      <a:pt x="27" y="107"/>
                    </a:lnTo>
                    <a:lnTo>
                      <a:pt x="25" y="107"/>
                    </a:lnTo>
                    <a:lnTo>
                      <a:pt x="23" y="107"/>
                    </a:lnTo>
                    <a:lnTo>
                      <a:pt x="21" y="107"/>
                    </a:lnTo>
                    <a:lnTo>
                      <a:pt x="19" y="107"/>
                    </a:lnTo>
                    <a:lnTo>
                      <a:pt x="17" y="107"/>
                    </a:lnTo>
                    <a:lnTo>
                      <a:pt x="15" y="107"/>
                    </a:lnTo>
                    <a:lnTo>
                      <a:pt x="13" y="107"/>
                    </a:lnTo>
                    <a:lnTo>
                      <a:pt x="11" y="107"/>
                    </a:lnTo>
                    <a:lnTo>
                      <a:pt x="9" y="107"/>
                    </a:lnTo>
                    <a:lnTo>
                      <a:pt x="8" y="107"/>
                    </a:lnTo>
                    <a:lnTo>
                      <a:pt x="6" y="107"/>
                    </a:lnTo>
                    <a:lnTo>
                      <a:pt x="4" y="107"/>
                    </a:lnTo>
                    <a:lnTo>
                      <a:pt x="4" y="105"/>
                    </a:lnTo>
                    <a:lnTo>
                      <a:pt x="4" y="103"/>
                    </a:lnTo>
                    <a:lnTo>
                      <a:pt x="2" y="103"/>
                    </a:lnTo>
                    <a:lnTo>
                      <a:pt x="2" y="101"/>
                    </a:lnTo>
                    <a:lnTo>
                      <a:pt x="0" y="101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4" y="96"/>
                    </a:lnTo>
                    <a:lnTo>
                      <a:pt x="6" y="96"/>
                    </a:lnTo>
                    <a:lnTo>
                      <a:pt x="6" y="94"/>
                    </a:lnTo>
                    <a:lnTo>
                      <a:pt x="6" y="92"/>
                    </a:lnTo>
                    <a:lnTo>
                      <a:pt x="6" y="90"/>
                    </a:lnTo>
                    <a:lnTo>
                      <a:pt x="6" y="88"/>
                    </a:lnTo>
                    <a:lnTo>
                      <a:pt x="6" y="86"/>
                    </a:lnTo>
                    <a:lnTo>
                      <a:pt x="8" y="86"/>
                    </a:lnTo>
                    <a:lnTo>
                      <a:pt x="8" y="84"/>
                    </a:lnTo>
                    <a:lnTo>
                      <a:pt x="8" y="86"/>
                    </a:lnTo>
                    <a:lnTo>
                      <a:pt x="8" y="84"/>
                    </a:lnTo>
                    <a:lnTo>
                      <a:pt x="6" y="84"/>
                    </a:lnTo>
                    <a:lnTo>
                      <a:pt x="6" y="82"/>
                    </a:lnTo>
                    <a:lnTo>
                      <a:pt x="8" y="80"/>
                    </a:lnTo>
                    <a:lnTo>
                      <a:pt x="6" y="80"/>
                    </a:lnTo>
                    <a:lnTo>
                      <a:pt x="8" y="80"/>
                    </a:lnTo>
                    <a:lnTo>
                      <a:pt x="9" y="80"/>
                    </a:lnTo>
                    <a:lnTo>
                      <a:pt x="8" y="80"/>
                    </a:lnTo>
                    <a:lnTo>
                      <a:pt x="6" y="78"/>
                    </a:lnTo>
                    <a:lnTo>
                      <a:pt x="8" y="78"/>
                    </a:lnTo>
                    <a:lnTo>
                      <a:pt x="8" y="76"/>
                    </a:lnTo>
                    <a:lnTo>
                      <a:pt x="8" y="75"/>
                    </a:lnTo>
                    <a:lnTo>
                      <a:pt x="9" y="75"/>
                    </a:lnTo>
                    <a:lnTo>
                      <a:pt x="8" y="75"/>
                    </a:lnTo>
                    <a:lnTo>
                      <a:pt x="6" y="75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8" y="71"/>
                    </a:lnTo>
                    <a:lnTo>
                      <a:pt x="6" y="71"/>
                    </a:lnTo>
                    <a:lnTo>
                      <a:pt x="6" y="73"/>
                    </a:lnTo>
                    <a:lnTo>
                      <a:pt x="4" y="73"/>
                    </a:lnTo>
                    <a:lnTo>
                      <a:pt x="4" y="71"/>
                    </a:lnTo>
                    <a:lnTo>
                      <a:pt x="4" y="69"/>
                    </a:lnTo>
                    <a:lnTo>
                      <a:pt x="6" y="69"/>
                    </a:lnTo>
                    <a:lnTo>
                      <a:pt x="6" y="67"/>
                    </a:lnTo>
                    <a:lnTo>
                      <a:pt x="4" y="67"/>
                    </a:lnTo>
                    <a:lnTo>
                      <a:pt x="6" y="65"/>
                    </a:lnTo>
                    <a:lnTo>
                      <a:pt x="8" y="65"/>
                    </a:lnTo>
                    <a:lnTo>
                      <a:pt x="6" y="65"/>
                    </a:lnTo>
                    <a:lnTo>
                      <a:pt x="6" y="63"/>
                    </a:lnTo>
                    <a:lnTo>
                      <a:pt x="8" y="63"/>
                    </a:lnTo>
                    <a:lnTo>
                      <a:pt x="8" y="61"/>
                    </a:lnTo>
                    <a:lnTo>
                      <a:pt x="8" y="59"/>
                    </a:lnTo>
                    <a:lnTo>
                      <a:pt x="6" y="59"/>
                    </a:lnTo>
                    <a:lnTo>
                      <a:pt x="6" y="57"/>
                    </a:lnTo>
                    <a:lnTo>
                      <a:pt x="8" y="57"/>
                    </a:lnTo>
                    <a:lnTo>
                      <a:pt x="8" y="55"/>
                    </a:lnTo>
                    <a:lnTo>
                      <a:pt x="6" y="55"/>
                    </a:lnTo>
                    <a:lnTo>
                      <a:pt x="4" y="55"/>
                    </a:lnTo>
                    <a:lnTo>
                      <a:pt x="4" y="53"/>
                    </a:lnTo>
                    <a:lnTo>
                      <a:pt x="6" y="53"/>
                    </a:lnTo>
                    <a:lnTo>
                      <a:pt x="4" y="53"/>
                    </a:lnTo>
                    <a:lnTo>
                      <a:pt x="4" y="52"/>
                    </a:lnTo>
                    <a:lnTo>
                      <a:pt x="6" y="52"/>
                    </a:lnTo>
                    <a:lnTo>
                      <a:pt x="6" y="50"/>
                    </a:lnTo>
                    <a:lnTo>
                      <a:pt x="4" y="50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4" y="48"/>
                    </a:lnTo>
                    <a:lnTo>
                      <a:pt x="2" y="48"/>
                    </a:lnTo>
                    <a:lnTo>
                      <a:pt x="4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40"/>
                    </a:lnTo>
                    <a:lnTo>
                      <a:pt x="4" y="38"/>
                    </a:lnTo>
                    <a:lnTo>
                      <a:pt x="6" y="38"/>
                    </a:lnTo>
                    <a:lnTo>
                      <a:pt x="4" y="36"/>
                    </a:lnTo>
                    <a:lnTo>
                      <a:pt x="2" y="36"/>
                    </a:lnTo>
                    <a:lnTo>
                      <a:pt x="4" y="34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6" y="23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8" y="19"/>
                    </a:lnTo>
                    <a:lnTo>
                      <a:pt x="9" y="19"/>
                    </a:lnTo>
                    <a:lnTo>
                      <a:pt x="9" y="17"/>
                    </a:lnTo>
                    <a:lnTo>
                      <a:pt x="8" y="17"/>
                    </a:lnTo>
                    <a:lnTo>
                      <a:pt x="9" y="17"/>
                    </a:lnTo>
                    <a:lnTo>
                      <a:pt x="11" y="15"/>
                    </a:lnTo>
                    <a:lnTo>
                      <a:pt x="11" y="13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4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6" y="0"/>
                    </a:lnTo>
                    <a:lnTo>
                      <a:pt x="107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5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30" y="0"/>
                    </a:lnTo>
                    <a:lnTo>
                      <a:pt x="136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7" y="0"/>
                    </a:lnTo>
                    <a:lnTo>
                      <a:pt x="161" y="0"/>
                    </a:lnTo>
                    <a:lnTo>
                      <a:pt x="163" y="0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1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" name="Freeform 5283"/>
              <p:cNvSpPr>
                <a:spLocks/>
              </p:cNvSpPr>
              <p:nvPr/>
            </p:nvSpPr>
            <p:spPr bwMode="auto">
              <a:xfrm>
                <a:off x="4551362" y="2725738"/>
                <a:ext cx="417513" cy="404813"/>
              </a:xfrm>
              <a:custGeom>
                <a:avLst/>
                <a:gdLst>
                  <a:gd name="T0" fmla="*/ 128 w 263"/>
                  <a:gd name="T1" fmla="*/ 15 h 255"/>
                  <a:gd name="T2" fmla="*/ 121 w 263"/>
                  <a:gd name="T3" fmla="*/ 33 h 255"/>
                  <a:gd name="T4" fmla="*/ 125 w 263"/>
                  <a:gd name="T5" fmla="*/ 42 h 255"/>
                  <a:gd name="T6" fmla="*/ 125 w 263"/>
                  <a:gd name="T7" fmla="*/ 52 h 255"/>
                  <a:gd name="T8" fmla="*/ 127 w 263"/>
                  <a:gd name="T9" fmla="*/ 60 h 255"/>
                  <a:gd name="T10" fmla="*/ 138 w 263"/>
                  <a:gd name="T11" fmla="*/ 65 h 255"/>
                  <a:gd name="T12" fmla="*/ 148 w 263"/>
                  <a:gd name="T13" fmla="*/ 75 h 255"/>
                  <a:gd name="T14" fmla="*/ 152 w 263"/>
                  <a:gd name="T15" fmla="*/ 83 h 255"/>
                  <a:gd name="T16" fmla="*/ 161 w 263"/>
                  <a:gd name="T17" fmla="*/ 86 h 255"/>
                  <a:gd name="T18" fmla="*/ 163 w 263"/>
                  <a:gd name="T19" fmla="*/ 90 h 255"/>
                  <a:gd name="T20" fmla="*/ 155 w 263"/>
                  <a:gd name="T21" fmla="*/ 104 h 255"/>
                  <a:gd name="T22" fmla="*/ 153 w 263"/>
                  <a:gd name="T23" fmla="*/ 111 h 255"/>
                  <a:gd name="T24" fmla="*/ 148 w 263"/>
                  <a:gd name="T25" fmla="*/ 115 h 255"/>
                  <a:gd name="T26" fmla="*/ 146 w 263"/>
                  <a:gd name="T27" fmla="*/ 125 h 255"/>
                  <a:gd name="T28" fmla="*/ 157 w 263"/>
                  <a:gd name="T29" fmla="*/ 127 h 255"/>
                  <a:gd name="T30" fmla="*/ 167 w 263"/>
                  <a:gd name="T31" fmla="*/ 119 h 255"/>
                  <a:gd name="T32" fmla="*/ 173 w 263"/>
                  <a:gd name="T33" fmla="*/ 129 h 255"/>
                  <a:gd name="T34" fmla="*/ 175 w 263"/>
                  <a:gd name="T35" fmla="*/ 140 h 255"/>
                  <a:gd name="T36" fmla="*/ 178 w 263"/>
                  <a:gd name="T37" fmla="*/ 146 h 255"/>
                  <a:gd name="T38" fmla="*/ 186 w 263"/>
                  <a:gd name="T39" fmla="*/ 152 h 255"/>
                  <a:gd name="T40" fmla="*/ 188 w 263"/>
                  <a:gd name="T41" fmla="*/ 167 h 255"/>
                  <a:gd name="T42" fmla="*/ 198 w 263"/>
                  <a:gd name="T43" fmla="*/ 163 h 255"/>
                  <a:gd name="T44" fmla="*/ 209 w 263"/>
                  <a:gd name="T45" fmla="*/ 165 h 255"/>
                  <a:gd name="T46" fmla="*/ 224 w 263"/>
                  <a:gd name="T47" fmla="*/ 163 h 255"/>
                  <a:gd name="T48" fmla="*/ 238 w 263"/>
                  <a:gd name="T49" fmla="*/ 163 h 255"/>
                  <a:gd name="T50" fmla="*/ 248 w 263"/>
                  <a:gd name="T51" fmla="*/ 161 h 255"/>
                  <a:gd name="T52" fmla="*/ 253 w 263"/>
                  <a:gd name="T53" fmla="*/ 154 h 255"/>
                  <a:gd name="T54" fmla="*/ 261 w 263"/>
                  <a:gd name="T55" fmla="*/ 161 h 255"/>
                  <a:gd name="T56" fmla="*/ 259 w 263"/>
                  <a:gd name="T57" fmla="*/ 179 h 255"/>
                  <a:gd name="T58" fmla="*/ 251 w 263"/>
                  <a:gd name="T59" fmla="*/ 194 h 255"/>
                  <a:gd name="T60" fmla="*/ 246 w 263"/>
                  <a:gd name="T61" fmla="*/ 213 h 255"/>
                  <a:gd name="T62" fmla="*/ 240 w 263"/>
                  <a:gd name="T63" fmla="*/ 230 h 255"/>
                  <a:gd name="T64" fmla="*/ 232 w 263"/>
                  <a:gd name="T65" fmla="*/ 250 h 255"/>
                  <a:gd name="T66" fmla="*/ 217 w 263"/>
                  <a:gd name="T67" fmla="*/ 255 h 255"/>
                  <a:gd name="T68" fmla="*/ 192 w 263"/>
                  <a:gd name="T69" fmla="*/ 255 h 255"/>
                  <a:gd name="T70" fmla="*/ 169 w 263"/>
                  <a:gd name="T71" fmla="*/ 255 h 255"/>
                  <a:gd name="T72" fmla="*/ 148 w 263"/>
                  <a:gd name="T73" fmla="*/ 255 h 255"/>
                  <a:gd name="T74" fmla="*/ 127 w 263"/>
                  <a:gd name="T75" fmla="*/ 255 h 255"/>
                  <a:gd name="T76" fmla="*/ 105 w 263"/>
                  <a:gd name="T77" fmla="*/ 255 h 255"/>
                  <a:gd name="T78" fmla="*/ 84 w 263"/>
                  <a:gd name="T79" fmla="*/ 255 h 255"/>
                  <a:gd name="T80" fmla="*/ 61 w 263"/>
                  <a:gd name="T81" fmla="*/ 255 h 255"/>
                  <a:gd name="T82" fmla="*/ 36 w 263"/>
                  <a:gd name="T83" fmla="*/ 255 h 255"/>
                  <a:gd name="T84" fmla="*/ 15 w 263"/>
                  <a:gd name="T85" fmla="*/ 255 h 255"/>
                  <a:gd name="T86" fmla="*/ 2 w 263"/>
                  <a:gd name="T87" fmla="*/ 252 h 255"/>
                  <a:gd name="T88" fmla="*/ 7 w 263"/>
                  <a:gd name="T89" fmla="*/ 236 h 255"/>
                  <a:gd name="T90" fmla="*/ 13 w 263"/>
                  <a:gd name="T91" fmla="*/ 219 h 255"/>
                  <a:gd name="T92" fmla="*/ 23 w 263"/>
                  <a:gd name="T93" fmla="*/ 198 h 255"/>
                  <a:gd name="T94" fmla="*/ 31 w 263"/>
                  <a:gd name="T95" fmla="*/ 184 h 255"/>
                  <a:gd name="T96" fmla="*/ 34 w 263"/>
                  <a:gd name="T97" fmla="*/ 175 h 255"/>
                  <a:gd name="T98" fmla="*/ 27 w 263"/>
                  <a:gd name="T99" fmla="*/ 169 h 255"/>
                  <a:gd name="T100" fmla="*/ 34 w 263"/>
                  <a:gd name="T101" fmla="*/ 159 h 255"/>
                  <a:gd name="T102" fmla="*/ 48 w 263"/>
                  <a:gd name="T103" fmla="*/ 150 h 255"/>
                  <a:gd name="T104" fmla="*/ 55 w 263"/>
                  <a:gd name="T105" fmla="*/ 140 h 255"/>
                  <a:gd name="T106" fmla="*/ 65 w 263"/>
                  <a:gd name="T107" fmla="*/ 129 h 255"/>
                  <a:gd name="T108" fmla="*/ 67 w 263"/>
                  <a:gd name="T109" fmla="*/ 117 h 255"/>
                  <a:gd name="T110" fmla="*/ 59 w 263"/>
                  <a:gd name="T111" fmla="*/ 108 h 255"/>
                  <a:gd name="T112" fmla="*/ 59 w 263"/>
                  <a:gd name="T113" fmla="*/ 94 h 255"/>
                  <a:gd name="T114" fmla="*/ 67 w 263"/>
                  <a:gd name="T115" fmla="*/ 77 h 255"/>
                  <a:gd name="T116" fmla="*/ 75 w 263"/>
                  <a:gd name="T117" fmla="*/ 58 h 255"/>
                  <a:gd name="T118" fmla="*/ 80 w 263"/>
                  <a:gd name="T119" fmla="*/ 38 h 255"/>
                  <a:gd name="T120" fmla="*/ 88 w 263"/>
                  <a:gd name="T121" fmla="*/ 21 h 255"/>
                  <a:gd name="T122" fmla="*/ 94 w 263"/>
                  <a:gd name="T123" fmla="*/ 4 h 255"/>
                  <a:gd name="T124" fmla="*/ 113 w 263"/>
                  <a:gd name="T125" fmla="*/ 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3" h="255">
                    <a:moveTo>
                      <a:pt x="134" y="0"/>
                    </a:moveTo>
                    <a:lnTo>
                      <a:pt x="134" y="2"/>
                    </a:lnTo>
                    <a:lnTo>
                      <a:pt x="132" y="2"/>
                    </a:lnTo>
                    <a:lnTo>
                      <a:pt x="132" y="4"/>
                    </a:lnTo>
                    <a:lnTo>
                      <a:pt x="132" y="6"/>
                    </a:lnTo>
                    <a:lnTo>
                      <a:pt x="132" y="8"/>
                    </a:lnTo>
                    <a:lnTo>
                      <a:pt x="130" y="8"/>
                    </a:lnTo>
                    <a:lnTo>
                      <a:pt x="130" y="10"/>
                    </a:lnTo>
                    <a:lnTo>
                      <a:pt x="130" y="12"/>
                    </a:lnTo>
                    <a:lnTo>
                      <a:pt x="128" y="13"/>
                    </a:lnTo>
                    <a:lnTo>
                      <a:pt x="128" y="15"/>
                    </a:lnTo>
                    <a:lnTo>
                      <a:pt x="128" y="17"/>
                    </a:lnTo>
                    <a:lnTo>
                      <a:pt x="127" y="19"/>
                    </a:lnTo>
                    <a:lnTo>
                      <a:pt x="127" y="21"/>
                    </a:lnTo>
                    <a:lnTo>
                      <a:pt x="125" y="23"/>
                    </a:lnTo>
                    <a:lnTo>
                      <a:pt x="125" y="25"/>
                    </a:lnTo>
                    <a:lnTo>
                      <a:pt x="125" y="27"/>
                    </a:lnTo>
                    <a:lnTo>
                      <a:pt x="123" y="27"/>
                    </a:lnTo>
                    <a:lnTo>
                      <a:pt x="123" y="29"/>
                    </a:lnTo>
                    <a:lnTo>
                      <a:pt x="123" y="31"/>
                    </a:lnTo>
                    <a:lnTo>
                      <a:pt x="123" y="33"/>
                    </a:lnTo>
                    <a:lnTo>
                      <a:pt x="121" y="33"/>
                    </a:lnTo>
                    <a:lnTo>
                      <a:pt x="121" y="35"/>
                    </a:lnTo>
                    <a:lnTo>
                      <a:pt x="121" y="36"/>
                    </a:lnTo>
                    <a:lnTo>
                      <a:pt x="121" y="38"/>
                    </a:lnTo>
                    <a:lnTo>
                      <a:pt x="123" y="38"/>
                    </a:lnTo>
                    <a:lnTo>
                      <a:pt x="123" y="40"/>
                    </a:lnTo>
                    <a:lnTo>
                      <a:pt x="123" y="42"/>
                    </a:lnTo>
                    <a:lnTo>
                      <a:pt x="125" y="42"/>
                    </a:lnTo>
                    <a:lnTo>
                      <a:pt x="127" y="42"/>
                    </a:lnTo>
                    <a:lnTo>
                      <a:pt x="125" y="42"/>
                    </a:lnTo>
                    <a:lnTo>
                      <a:pt x="127" y="42"/>
                    </a:lnTo>
                    <a:lnTo>
                      <a:pt x="125" y="42"/>
                    </a:lnTo>
                    <a:lnTo>
                      <a:pt x="125" y="44"/>
                    </a:lnTo>
                    <a:lnTo>
                      <a:pt x="125" y="46"/>
                    </a:lnTo>
                    <a:lnTo>
                      <a:pt x="127" y="46"/>
                    </a:lnTo>
                    <a:lnTo>
                      <a:pt x="127" y="44"/>
                    </a:lnTo>
                    <a:lnTo>
                      <a:pt x="127" y="46"/>
                    </a:lnTo>
                    <a:lnTo>
                      <a:pt x="128" y="46"/>
                    </a:lnTo>
                    <a:lnTo>
                      <a:pt x="128" y="48"/>
                    </a:lnTo>
                    <a:lnTo>
                      <a:pt x="128" y="50"/>
                    </a:lnTo>
                    <a:lnTo>
                      <a:pt x="128" y="52"/>
                    </a:lnTo>
                    <a:lnTo>
                      <a:pt x="127" y="52"/>
                    </a:lnTo>
                    <a:lnTo>
                      <a:pt x="125" y="52"/>
                    </a:lnTo>
                    <a:lnTo>
                      <a:pt x="125" y="54"/>
                    </a:lnTo>
                    <a:lnTo>
                      <a:pt x="127" y="54"/>
                    </a:lnTo>
                    <a:lnTo>
                      <a:pt x="127" y="56"/>
                    </a:lnTo>
                    <a:lnTo>
                      <a:pt x="128" y="56"/>
                    </a:lnTo>
                    <a:lnTo>
                      <a:pt x="127" y="56"/>
                    </a:lnTo>
                    <a:lnTo>
                      <a:pt x="125" y="56"/>
                    </a:lnTo>
                    <a:lnTo>
                      <a:pt x="125" y="58"/>
                    </a:lnTo>
                    <a:lnTo>
                      <a:pt x="123" y="58"/>
                    </a:lnTo>
                    <a:lnTo>
                      <a:pt x="125" y="58"/>
                    </a:lnTo>
                    <a:lnTo>
                      <a:pt x="127" y="58"/>
                    </a:lnTo>
                    <a:lnTo>
                      <a:pt x="127" y="60"/>
                    </a:lnTo>
                    <a:lnTo>
                      <a:pt x="128" y="60"/>
                    </a:lnTo>
                    <a:lnTo>
                      <a:pt x="130" y="60"/>
                    </a:lnTo>
                    <a:lnTo>
                      <a:pt x="130" y="61"/>
                    </a:lnTo>
                    <a:lnTo>
                      <a:pt x="132" y="61"/>
                    </a:lnTo>
                    <a:lnTo>
                      <a:pt x="132" y="63"/>
                    </a:lnTo>
                    <a:lnTo>
                      <a:pt x="132" y="61"/>
                    </a:lnTo>
                    <a:lnTo>
                      <a:pt x="132" y="63"/>
                    </a:lnTo>
                    <a:lnTo>
                      <a:pt x="134" y="63"/>
                    </a:lnTo>
                    <a:lnTo>
                      <a:pt x="136" y="63"/>
                    </a:lnTo>
                    <a:lnTo>
                      <a:pt x="138" y="63"/>
                    </a:lnTo>
                    <a:lnTo>
                      <a:pt x="138" y="65"/>
                    </a:lnTo>
                    <a:lnTo>
                      <a:pt x="140" y="65"/>
                    </a:lnTo>
                    <a:lnTo>
                      <a:pt x="140" y="67"/>
                    </a:lnTo>
                    <a:lnTo>
                      <a:pt x="142" y="67"/>
                    </a:lnTo>
                    <a:lnTo>
                      <a:pt x="142" y="69"/>
                    </a:lnTo>
                    <a:lnTo>
                      <a:pt x="144" y="71"/>
                    </a:lnTo>
                    <a:lnTo>
                      <a:pt x="144" y="73"/>
                    </a:lnTo>
                    <a:lnTo>
                      <a:pt x="146" y="73"/>
                    </a:lnTo>
                    <a:lnTo>
                      <a:pt x="146" y="75"/>
                    </a:lnTo>
                    <a:lnTo>
                      <a:pt x="148" y="75"/>
                    </a:lnTo>
                    <a:lnTo>
                      <a:pt x="146" y="75"/>
                    </a:lnTo>
                    <a:lnTo>
                      <a:pt x="148" y="75"/>
                    </a:lnTo>
                    <a:lnTo>
                      <a:pt x="148" y="77"/>
                    </a:lnTo>
                    <a:lnTo>
                      <a:pt x="148" y="79"/>
                    </a:lnTo>
                    <a:lnTo>
                      <a:pt x="148" y="81"/>
                    </a:lnTo>
                    <a:lnTo>
                      <a:pt x="148" y="79"/>
                    </a:lnTo>
                    <a:lnTo>
                      <a:pt x="150" y="79"/>
                    </a:lnTo>
                    <a:lnTo>
                      <a:pt x="150" y="81"/>
                    </a:lnTo>
                    <a:lnTo>
                      <a:pt x="152" y="81"/>
                    </a:lnTo>
                    <a:lnTo>
                      <a:pt x="153" y="81"/>
                    </a:lnTo>
                    <a:lnTo>
                      <a:pt x="152" y="83"/>
                    </a:lnTo>
                    <a:lnTo>
                      <a:pt x="152" y="84"/>
                    </a:lnTo>
                    <a:lnTo>
                      <a:pt x="152" y="83"/>
                    </a:lnTo>
                    <a:lnTo>
                      <a:pt x="153" y="83"/>
                    </a:lnTo>
                    <a:lnTo>
                      <a:pt x="155" y="83"/>
                    </a:lnTo>
                    <a:lnTo>
                      <a:pt x="157" y="83"/>
                    </a:lnTo>
                    <a:lnTo>
                      <a:pt x="157" y="84"/>
                    </a:lnTo>
                    <a:lnTo>
                      <a:pt x="155" y="84"/>
                    </a:lnTo>
                    <a:lnTo>
                      <a:pt x="157" y="84"/>
                    </a:lnTo>
                    <a:lnTo>
                      <a:pt x="155" y="84"/>
                    </a:lnTo>
                    <a:lnTo>
                      <a:pt x="157" y="84"/>
                    </a:lnTo>
                    <a:lnTo>
                      <a:pt x="157" y="86"/>
                    </a:lnTo>
                    <a:lnTo>
                      <a:pt x="159" y="86"/>
                    </a:lnTo>
                    <a:lnTo>
                      <a:pt x="161" y="86"/>
                    </a:lnTo>
                    <a:lnTo>
                      <a:pt x="163" y="86"/>
                    </a:lnTo>
                    <a:lnTo>
                      <a:pt x="163" y="84"/>
                    </a:lnTo>
                    <a:lnTo>
                      <a:pt x="165" y="84"/>
                    </a:lnTo>
                    <a:lnTo>
                      <a:pt x="167" y="84"/>
                    </a:lnTo>
                    <a:lnTo>
                      <a:pt x="169" y="84"/>
                    </a:lnTo>
                    <a:lnTo>
                      <a:pt x="169" y="86"/>
                    </a:lnTo>
                    <a:lnTo>
                      <a:pt x="167" y="86"/>
                    </a:lnTo>
                    <a:lnTo>
                      <a:pt x="167" y="88"/>
                    </a:lnTo>
                    <a:lnTo>
                      <a:pt x="165" y="88"/>
                    </a:lnTo>
                    <a:lnTo>
                      <a:pt x="165" y="90"/>
                    </a:lnTo>
                    <a:lnTo>
                      <a:pt x="163" y="90"/>
                    </a:lnTo>
                    <a:lnTo>
                      <a:pt x="163" y="92"/>
                    </a:lnTo>
                    <a:lnTo>
                      <a:pt x="163" y="94"/>
                    </a:lnTo>
                    <a:lnTo>
                      <a:pt x="161" y="94"/>
                    </a:lnTo>
                    <a:lnTo>
                      <a:pt x="161" y="96"/>
                    </a:lnTo>
                    <a:lnTo>
                      <a:pt x="159" y="96"/>
                    </a:lnTo>
                    <a:lnTo>
                      <a:pt x="159" y="98"/>
                    </a:lnTo>
                    <a:lnTo>
                      <a:pt x="159" y="100"/>
                    </a:lnTo>
                    <a:lnTo>
                      <a:pt x="157" y="100"/>
                    </a:lnTo>
                    <a:lnTo>
                      <a:pt x="157" y="102"/>
                    </a:lnTo>
                    <a:lnTo>
                      <a:pt x="157" y="104"/>
                    </a:lnTo>
                    <a:lnTo>
                      <a:pt x="155" y="104"/>
                    </a:lnTo>
                    <a:lnTo>
                      <a:pt x="153" y="104"/>
                    </a:lnTo>
                    <a:lnTo>
                      <a:pt x="153" y="106"/>
                    </a:lnTo>
                    <a:lnTo>
                      <a:pt x="155" y="106"/>
                    </a:lnTo>
                    <a:lnTo>
                      <a:pt x="153" y="106"/>
                    </a:lnTo>
                    <a:lnTo>
                      <a:pt x="153" y="108"/>
                    </a:lnTo>
                    <a:lnTo>
                      <a:pt x="152" y="108"/>
                    </a:lnTo>
                    <a:lnTo>
                      <a:pt x="153" y="108"/>
                    </a:lnTo>
                    <a:lnTo>
                      <a:pt x="153" y="109"/>
                    </a:lnTo>
                    <a:lnTo>
                      <a:pt x="155" y="109"/>
                    </a:lnTo>
                    <a:lnTo>
                      <a:pt x="155" y="111"/>
                    </a:lnTo>
                    <a:lnTo>
                      <a:pt x="153" y="111"/>
                    </a:lnTo>
                    <a:lnTo>
                      <a:pt x="155" y="111"/>
                    </a:lnTo>
                    <a:lnTo>
                      <a:pt x="153" y="111"/>
                    </a:lnTo>
                    <a:lnTo>
                      <a:pt x="153" y="113"/>
                    </a:lnTo>
                    <a:lnTo>
                      <a:pt x="155" y="113"/>
                    </a:lnTo>
                    <a:lnTo>
                      <a:pt x="153" y="113"/>
                    </a:lnTo>
                    <a:lnTo>
                      <a:pt x="153" y="115"/>
                    </a:lnTo>
                    <a:lnTo>
                      <a:pt x="153" y="113"/>
                    </a:lnTo>
                    <a:lnTo>
                      <a:pt x="152" y="113"/>
                    </a:lnTo>
                    <a:lnTo>
                      <a:pt x="152" y="115"/>
                    </a:lnTo>
                    <a:lnTo>
                      <a:pt x="150" y="115"/>
                    </a:lnTo>
                    <a:lnTo>
                      <a:pt x="148" y="115"/>
                    </a:lnTo>
                    <a:lnTo>
                      <a:pt x="148" y="117"/>
                    </a:lnTo>
                    <a:lnTo>
                      <a:pt x="146" y="117"/>
                    </a:lnTo>
                    <a:lnTo>
                      <a:pt x="148" y="117"/>
                    </a:lnTo>
                    <a:lnTo>
                      <a:pt x="148" y="119"/>
                    </a:lnTo>
                    <a:lnTo>
                      <a:pt x="148" y="121"/>
                    </a:lnTo>
                    <a:lnTo>
                      <a:pt x="146" y="121"/>
                    </a:lnTo>
                    <a:lnTo>
                      <a:pt x="146" y="123"/>
                    </a:lnTo>
                    <a:lnTo>
                      <a:pt x="144" y="123"/>
                    </a:lnTo>
                    <a:lnTo>
                      <a:pt x="146" y="123"/>
                    </a:lnTo>
                    <a:lnTo>
                      <a:pt x="144" y="125"/>
                    </a:lnTo>
                    <a:lnTo>
                      <a:pt x="146" y="125"/>
                    </a:lnTo>
                    <a:lnTo>
                      <a:pt x="148" y="125"/>
                    </a:lnTo>
                    <a:lnTo>
                      <a:pt x="148" y="127"/>
                    </a:lnTo>
                    <a:lnTo>
                      <a:pt x="150" y="127"/>
                    </a:lnTo>
                    <a:lnTo>
                      <a:pt x="150" y="129"/>
                    </a:lnTo>
                    <a:lnTo>
                      <a:pt x="152" y="129"/>
                    </a:lnTo>
                    <a:lnTo>
                      <a:pt x="153" y="129"/>
                    </a:lnTo>
                    <a:lnTo>
                      <a:pt x="153" y="127"/>
                    </a:lnTo>
                    <a:lnTo>
                      <a:pt x="155" y="127"/>
                    </a:lnTo>
                    <a:lnTo>
                      <a:pt x="155" y="125"/>
                    </a:lnTo>
                    <a:lnTo>
                      <a:pt x="157" y="125"/>
                    </a:lnTo>
                    <a:lnTo>
                      <a:pt x="157" y="127"/>
                    </a:lnTo>
                    <a:lnTo>
                      <a:pt x="157" y="125"/>
                    </a:lnTo>
                    <a:lnTo>
                      <a:pt x="159" y="125"/>
                    </a:lnTo>
                    <a:lnTo>
                      <a:pt x="161" y="125"/>
                    </a:lnTo>
                    <a:lnTo>
                      <a:pt x="163" y="125"/>
                    </a:lnTo>
                    <a:lnTo>
                      <a:pt x="163" y="123"/>
                    </a:lnTo>
                    <a:lnTo>
                      <a:pt x="165" y="123"/>
                    </a:lnTo>
                    <a:lnTo>
                      <a:pt x="165" y="121"/>
                    </a:lnTo>
                    <a:lnTo>
                      <a:pt x="167" y="121"/>
                    </a:lnTo>
                    <a:lnTo>
                      <a:pt x="165" y="121"/>
                    </a:lnTo>
                    <a:lnTo>
                      <a:pt x="167" y="121"/>
                    </a:lnTo>
                    <a:lnTo>
                      <a:pt x="167" y="119"/>
                    </a:lnTo>
                    <a:lnTo>
                      <a:pt x="169" y="119"/>
                    </a:lnTo>
                    <a:lnTo>
                      <a:pt x="169" y="121"/>
                    </a:lnTo>
                    <a:lnTo>
                      <a:pt x="171" y="121"/>
                    </a:lnTo>
                    <a:lnTo>
                      <a:pt x="171" y="123"/>
                    </a:lnTo>
                    <a:lnTo>
                      <a:pt x="173" y="123"/>
                    </a:lnTo>
                    <a:lnTo>
                      <a:pt x="173" y="125"/>
                    </a:lnTo>
                    <a:lnTo>
                      <a:pt x="171" y="127"/>
                    </a:lnTo>
                    <a:lnTo>
                      <a:pt x="173" y="127"/>
                    </a:lnTo>
                    <a:lnTo>
                      <a:pt x="175" y="127"/>
                    </a:lnTo>
                    <a:lnTo>
                      <a:pt x="173" y="127"/>
                    </a:lnTo>
                    <a:lnTo>
                      <a:pt x="173" y="129"/>
                    </a:lnTo>
                    <a:lnTo>
                      <a:pt x="173" y="131"/>
                    </a:lnTo>
                    <a:lnTo>
                      <a:pt x="173" y="132"/>
                    </a:lnTo>
                    <a:lnTo>
                      <a:pt x="173" y="134"/>
                    </a:lnTo>
                    <a:lnTo>
                      <a:pt x="175" y="134"/>
                    </a:lnTo>
                    <a:lnTo>
                      <a:pt x="175" y="136"/>
                    </a:lnTo>
                    <a:lnTo>
                      <a:pt x="173" y="136"/>
                    </a:lnTo>
                    <a:lnTo>
                      <a:pt x="175" y="136"/>
                    </a:lnTo>
                    <a:lnTo>
                      <a:pt x="175" y="138"/>
                    </a:lnTo>
                    <a:lnTo>
                      <a:pt x="176" y="138"/>
                    </a:lnTo>
                    <a:lnTo>
                      <a:pt x="176" y="140"/>
                    </a:lnTo>
                    <a:lnTo>
                      <a:pt x="175" y="140"/>
                    </a:lnTo>
                    <a:lnTo>
                      <a:pt x="176" y="140"/>
                    </a:lnTo>
                    <a:lnTo>
                      <a:pt x="175" y="140"/>
                    </a:lnTo>
                    <a:lnTo>
                      <a:pt x="176" y="140"/>
                    </a:lnTo>
                    <a:lnTo>
                      <a:pt x="176" y="142"/>
                    </a:lnTo>
                    <a:lnTo>
                      <a:pt x="178" y="142"/>
                    </a:lnTo>
                    <a:lnTo>
                      <a:pt x="176" y="142"/>
                    </a:lnTo>
                    <a:lnTo>
                      <a:pt x="178" y="142"/>
                    </a:lnTo>
                    <a:lnTo>
                      <a:pt x="178" y="144"/>
                    </a:lnTo>
                    <a:lnTo>
                      <a:pt x="180" y="144"/>
                    </a:lnTo>
                    <a:lnTo>
                      <a:pt x="178" y="144"/>
                    </a:lnTo>
                    <a:lnTo>
                      <a:pt x="178" y="146"/>
                    </a:lnTo>
                    <a:lnTo>
                      <a:pt x="178" y="148"/>
                    </a:lnTo>
                    <a:lnTo>
                      <a:pt x="176" y="148"/>
                    </a:lnTo>
                    <a:lnTo>
                      <a:pt x="176" y="150"/>
                    </a:lnTo>
                    <a:lnTo>
                      <a:pt x="176" y="152"/>
                    </a:lnTo>
                    <a:lnTo>
                      <a:pt x="178" y="152"/>
                    </a:lnTo>
                    <a:lnTo>
                      <a:pt x="180" y="152"/>
                    </a:lnTo>
                    <a:lnTo>
                      <a:pt x="180" y="154"/>
                    </a:lnTo>
                    <a:lnTo>
                      <a:pt x="182" y="154"/>
                    </a:lnTo>
                    <a:lnTo>
                      <a:pt x="182" y="152"/>
                    </a:lnTo>
                    <a:lnTo>
                      <a:pt x="184" y="152"/>
                    </a:lnTo>
                    <a:lnTo>
                      <a:pt x="186" y="152"/>
                    </a:lnTo>
                    <a:lnTo>
                      <a:pt x="186" y="154"/>
                    </a:lnTo>
                    <a:lnTo>
                      <a:pt x="188" y="154"/>
                    </a:lnTo>
                    <a:lnTo>
                      <a:pt x="188" y="156"/>
                    </a:lnTo>
                    <a:lnTo>
                      <a:pt x="188" y="157"/>
                    </a:lnTo>
                    <a:lnTo>
                      <a:pt x="188" y="159"/>
                    </a:lnTo>
                    <a:lnTo>
                      <a:pt x="188" y="161"/>
                    </a:lnTo>
                    <a:lnTo>
                      <a:pt x="188" y="163"/>
                    </a:lnTo>
                    <a:lnTo>
                      <a:pt x="190" y="163"/>
                    </a:lnTo>
                    <a:lnTo>
                      <a:pt x="188" y="163"/>
                    </a:lnTo>
                    <a:lnTo>
                      <a:pt x="188" y="165"/>
                    </a:lnTo>
                    <a:lnTo>
                      <a:pt x="188" y="167"/>
                    </a:lnTo>
                    <a:lnTo>
                      <a:pt x="190" y="167"/>
                    </a:lnTo>
                    <a:lnTo>
                      <a:pt x="192" y="167"/>
                    </a:lnTo>
                    <a:lnTo>
                      <a:pt x="192" y="169"/>
                    </a:lnTo>
                    <a:lnTo>
                      <a:pt x="194" y="169"/>
                    </a:lnTo>
                    <a:lnTo>
                      <a:pt x="194" y="167"/>
                    </a:lnTo>
                    <a:lnTo>
                      <a:pt x="196" y="167"/>
                    </a:lnTo>
                    <a:lnTo>
                      <a:pt x="194" y="167"/>
                    </a:lnTo>
                    <a:lnTo>
                      <a:pt x="196" y="167"/>
                    </a:lnTo>
                    <a:lnTo>
                      <a:pt x="196" y="165"/>
                    </a:lnTo>
                    <a:lnTo>
                      <a:pt x="198" y="165"/>
                    </a:lnTo>
                    <a:lnTo>
                      <a:pt x="198" y="163"/>
                    </a:lnTo>
                    <a:lnTo>
                      <a:pt x="200" y="163"/>
                    </a:lnTo>
                    <a:lnTo>
                      <a:pt x="201" y="163"/>
                    </a:lnTo>
                    <a:lnTo>
                      <a:pt x="201" y="165"/>
                    </a:lnTo>
                    <a:lnTo>
                      <a:pt x="201" y="163"/>
                    </a:lnTo>
                    <a:lnTo>
                      <a:pt x="203" y="163"/>
                    </a:lnTo>
                    <a:lnTo>
                      <a:pt x="203" y="165"/>
                    </a:lnTo>
                    <a:lnTo>
                      <a:pt x="203" y="163"/>
                    </a:lnTo>
                    <a:lnTo>
                      <a:pt x="205" y="163"/>
                    </a:lnTo>
                    <a:lnTo>
                      <a:pt x="205" y="165"/>
                    </a:lnTo>
                    <a:lnTo>
                      <a:pt x="207" y="165"/>
                    </a:lnTo>
                    <a:lnTo>
                      <a:pt x="209" y="165"/>
                    </a:lnTo>
                    <a:lnTo>
                      <a:pt x="211" y="165"/>
                    </a:lnTo>
                    <a:lnTo>
                      <a:pt x="213" y="165"/>
                    </a:lnTo>
                    <a:lnTo>
                      <a:pt x="213" y="163"/>
                    </a:lnTo>
                    <a:lnTo>
                      <a:pt x="215" y="163"/>
                    </a:lnTo>
                    <a:lnTo>
                      <a:pt x="217" y="161"/>
                    </a:lnTo>
                    <a:lnTo>
                      <a:pt x="219" y="161"/>
                    </a:lnTo>
                    <a:lnTo>
                      <a:pt x="221" y="161"/>
                    </a:lnTo>
                    <a:lnTo>
                      <a:pt x="221" y="163"/>
                    </a:lnTo>
                    <a:lnTo>
                      <a:pt x="223" y="161"/>
                    </a:lnTo>
                    <a:lnTo>
                      <a:pt x="223" y="163"/>
                    </a:lnTo>
                    <a:lnTo>
                      <a:pt x="224" y="163"/>
                    </a:lnTo>
                    <a:lnTo>
                      <a:pt x="226" y="163"/>
                    </a:lnTo>
                    <a:lnTo>
                      <a:pt x="226" y="161"/>
                    </a:lnTo>
                    <a:lnTo>
                      <a:pt x="228" y="161"/>
                    </a:lnTo>
                    <a:lnTo>
                      <a:pt x="228" y="163"/>
                    </a:lnTo>
                    <a:lnTo>
                      <a:pt x="228" y="161"/>
                    </a:lnTo>
                    <a:lnTo>
                      <a:pt x="230" y="161"/>
                    </a:lnTo>
                    <a:lnTo>
                      <a:pt x="232" y="161"/>
                    </a:lnTo>
                    <a:lnTo>
                      <a:pt x="234" y="161"/>
                    </a:lnTo>
                    <a:lnTo>
                      <a:pt x="234" y="163"/>
                    </a:lnTo>
                    <a:lnTo>
                      <a:pt x="236" y="163"/>
                    </a:lnTo>
                    <a:lnTo>
                      <a:pt x="238" y="163"/>
                    </a:lnTo>
                    <a:lnTo>
                      <a:pt x="238" y="161"/>
                    </a:lnTo>
                    <a:lnTo>
                      <a:pt x="240" y="161"/>
                    </a:lnTo>
                    <a:lnTo>
                      <a:pt x="242" y="161"/>
                    </a:lnTo>
                    <a:lnTo>
                      <a:pt x="244" y="161"/>
                    </a:lnTo>
                    <a:lnTo>
                      <a:pt x="246" y="161"/>
                    </a:lnTo>
                    <a:lnTo>
                      <a:pt x="246" y="163"/>
                    </a:lnTo>
                    <a:lnTo>
                      <a:pt x="248" y="163"/>
                    </a:lnTo>
                    <a:lnTo>
                      <a:pt x="248" y="161"/>
                    </a:lnTo>
                    <a:lnTo>
                      <a:pt x="248" y="163"/>
                    </a:lnTo>
                    <a:lnTo>
                      <a:pt x="249" y="161"/>
                    </a:lnTo>
                    <a:lnTo>
                      <a:pt x="248" y="161"/>
                    </a:lnTo>
                    <a:lnTo>
                      <a:pt x="249" y="161"/>
                    </a:lnTo>
                    <a:lnTo>
                      <a:pt x="248" y="161"/>
                    </a:lnTo>
                    <a:lnTo>
                      <a:pt x="248" y="159"/>
                    </a:lnTo>
                    <a:lnTo>
                      <a:pt x="248" y="157"/>
                    </a:lnTo>
                    <a:lnTo>
                      <a:pt x="249" y="157"/>
                    </a:lnTo>
                    <a:lnTo>
                      <a:pt x="249" y="159"/>
                    </a:lnTo>
                    <a:lnTo>
                      <a:pt x="249" y="157"/>
                    </a:lnTo>
                    <a:lnTo>
                      <a:pt x="249" y="156"/>
                    </a:lnTo>
                    <a:lnTo>
                      <a:pt x="251" y="156"/>
                    </a:lnTo>
                    <a:lnTo>
                      <a:pt x="253" y="156"/>
                    </a:lnTo>
                    <a:lnTo>
                      <a:pt x="253" y="154"/>
                    </a:lnTo>
                    <a:lnTo>
                      <a:pt x="255" y="154"/>
                    </a:lnTo>
                    <a:lnTo>
                      <a:pt x="255" y="156"/>
                    </a:lnTo>
                    <a:lnTo>
                      <a:pt x="257" y="156"/>
                    </a:lnTo>
                    <a:lnTo>
                      <a:pt x="257" y="157"/>
                    </a:lnTo>
                    <a:lnTo>
                      <a:pt x="259" y="157"/>
                    </a:lnTo>
                    <a:lnTo>
                      <a:pt x="259" y="159"/>
                    </a:lnTo>
                    <a:lnTo>
                      <a:pt x="257" y="159"/>
                    </a:lnTo>
                    <a:lnTo>
                      <a:pt x="259" y="159"/>
                    </a:lnTo>
                    <a:lnTo>
                      <a:pt x="257" y="161"/>
                    </a:lnTo>
                    <a:lnTo>
                      <a:pt x="259" y="161"/>
                    </a:lnTo>
                    <a:lnTo>
                      <a:pt x="261" y="161"/>
                    </a:lnTo>
                    <a:lnTo>
                      <a:pt x="261" y="163"/>
                    </a:lnTo>
                    <a:lnTo>
                      <a:pt x="261" y="165"/>
                    </a:lnTo>
                    <a:lnTo>
                      <a:pt x="263" y="165"/>
                    </a:lnTo>
                    <a:lnTo>
                      <a:pt x="263" y="167"/>
                    </a:lnTo>
                    <a:lnTo>
                      <a:pt x="263" y="169"/>
                    </a:lnTo>
                    <a:lnTo>
                      <a:pt x="261" y="169"/>
                    </a:lnTo>
                    <a:lnTo>
                      <a:pt x="261" y="171"/>
                    </a:lnTo>
                    <a:lnTo>
                      <a:pt x="261" y="173"/>
                    </a:lnTo>
                    <a:lnTo>
                      <a:pt x="259" y="175"/>
                    </a:lnTo>
                    <a:lnTo>
                      <a:pt x="259" y="177"/>
                    </a:lnTo>
                    <a:lnTo>
                      <a:pt x="259" y="179"/>
                    </a:lnTo>
                    <a:lnTo>
                      <a:pt x="257" y="180"/>
                    </a:lnTo>
                    <a:lnTo>
                      <a:pt x="257" y="182"/>
                    </a:lnTo>
                    <a:lnTo>
                      <a:pt x="257" y="184"/>
                    </a:lnTo>
                    <a:lnTo>
                      <a:pt x="255" y="184"/>
                    </a:lnTo>
                    <a:lnTo>
                      <a:pt x="255" y="186"/>
                    </a:lnTo>
                    <a:lnTo>
                      <a:pt x="255" y="188"/>
                    </a:lnTo>
                    <a:lnTo>
                      <a:pt x="255" y="190"/>
                    </a:lnTo>
                    <a:lnTo>
                      <a:pt x="253" y="190"/>
                    </a:lnTo>
                    <a:lnTo>
                      <a:pt x="253" y="192"/>
                    </a:lnTo>
                    <a:lnTo>
                      <a:pt x="253" y="194"/>
                    </a:lnTo>
                    <a:lnTo>
                      <a:pt x="251" y="194"/>
                    </a:lnTo>
                    <a:lnTo>
                      <a:pt x="251" y="196"/>
                    </a:lnTo>
                    <a:lnTo>
                      <a:pt x="249" y="200"/>
                    </a:lnTo>
                    <a:lnTo>
                      <a:pt x="249" y="202"/>
                    </a:lnTo>
                    <a:lnTo>
                      <a:pt x="249" y="204"/>
                    </a:lnTo>
                    <a:lnTo>
                      <a:pt x="249" y="205"/>
                    </a:lnTo>
                    <a:lnTo>
                      <a:pt x="248" y="205"/>
                    </a:lnTo>
                    <a:lnTo>
                      <a:pt x="248" y="207"/>
                    </a:lnTo>
                    <a:lnTo>
                      <a:pt x="248" y="209"/>
                    </a:lnTo>
                    <a:lnTo>
                      <a:pt x="246" y="209"/>
                    </a:lnTo>
                    <a:lnTo>
                      <a:pt x="246" y="211"/>
                    </a:lnTo>
                    <a:lnTo>
                      <a:pt x="246" y="213"/>
                    </a:lnTo>
                    <a:lnTo>
                      <a:pt x="246" y="215"/>
                    </a:lnTo>
                    <a:lnTo>
                      <a:pt x="244" y="215"/>
                    </a:lnTo>
                    <a:lnTo>
                      <a:pt x="244" y="217"/>
                    </a:lnTo>
                    <a:lnTo>
                      <a:pt x="244" y="219"/>
                    </a:lnTo>
                    <a:lnTo>
                      <a:pt x="242" y="221"/>
                    </a:lnTo>
                    <a:lnTo>
                      <a:pt x="242" y="223"/>
                    </a:lnTo>
                    <a:lnTo>
                      <a:pt x="242" y="225"/>
                    </a:lnTo>
                    <a:lnTo>
                      <a:pt x="240" y="225"/>
                    </a:lnTo>
                    <a:lnTo>
                      <a:pt x="240" y="227"/>
                    </a:lnTo>
                    <a:lnTo>
                      <a:pt x="240" y="228"/>
                    </a:lnTo>
                    <a:lnTo>
                      <a:pt x="240" y="230"/>
                    </a:lnTo>
                    <a:lnTo>
                      <a:pt x="238" y="230"/>
                    </a:lnTo>
                    <a:lnTo>
                      <a:pt x="238" y="232"/>
                    </a:lnTo>
                    <a:lnTo>
                      <a:pt x="238" y="234"/>
                    </a:lnTo>
                    <a:lnTo>
                      <a:pt x="236" y="236"/>
                    </a:lnTo>
                    <a:lnTo>
                      <a:pt x="236" y="238"/>
                    </a:lnTo>
                    <a:lnTo>
                      <a:pt x="234" y="242"/>
                    </a:lnTo>
                    <a:lnTo>
                      <a:pt x="234" y="244"/>
                    </a:lnTo>
                    <a:lnTo>
                      <a:pt x="234" y="246"/>
                    </a:lnTo>
                    <a:lnTo>
                      <a:pt x="232" y="246"/>
                    </a:lnTo>
                    <a:lnTo>
                      <a:pt x="232" y="248"/>
                    </a:lnTo>
                    <a:lnTo>
                      <a:pt x="232" y="250"/>
                    </a:lnTo>
                    <a:lnTo>
                      <a:pt x="230" y="250"/>
                    </a:lnTo>
                    <a:lnTo>
                      <a:pt x="230" y="252"/>
                    </a:lnTo>
                    <a:lnTo>
                      <a:pt x="230" y="253"/>
                    </a:lnTo>
                    <a:lnTo>
                      <a:pt x="230" y="255"/>
                    </a:lnTo>
                    <a:lnTo>
                      <a:pt x="228" y="255"/>
                    </a:lnTo>
                    <a:lnTo>
                      <a:pt x="226" y="255"/>
                    </a:lnTo>
                    <a:lnTo>
                      <a:pt x="224" y="255"/>
                    </a:lnTo>
                    <a:lnTo>
                      <a:pt x="223" y="255"/>
                    </a:lnTo>
                    <a:lnTo>
                      <a:pt x="221" y="255"/>
                    </a:lnTo>
                    <a:lnTo>
                      <a:pt x="219" y="255"/>
                    </a:lnTo>
                    <a:lnTo>
                      <a:pt x="217" y="255"/>
                    </a:lnTo>
                    <a:lnTo>
                      <a:pt x="215" y="255"/>
                    </a:lnTo>
                    <a:lnTo>
                      <a:pt x="213" y="255"/>
                    </a:lnTo>
                    <a:lnTo>
                      <a:pt x="211" y="255"/>
                    </a:lnTo>
                    <a:lnTo>
                      <a:pt x="207" y="255"/>
                    </a:lnTo>
                    <a:lnTo>
                      <a:pt x="205" y="255"/>
                    </a:lnTo>
                    <a:lnTo>
                      <a:pt x="203" y="255"/>
                    </a:lnTo>
                    <a:lnTo>
                      <a:pt x="201" y="255"/>
                    </a:lnTo>
                    <a:lnTo>
                      <a:pt x="200" y="255"/>
                    </a:lnTo>
                    <a:lnTo>
                      <a:pt x="198" y="255"/>
                    </a:lnTo>
                    <a:lnTo>
                      <a:pt x="196" y="255"/>
                    </a:lnTo>
                    <a:lnTo>
                      <a:pt x="192" y="255"/>
                    </a:lnTo>
                    <a:lnTo>
                      <a:pt x="190" y="255"/>
                    </a:lnTo>
                    <a:lnTo>
                      <a:pt x="188" y="255"/>
                    </a:lnTo>
                    <a:lnTo>
                      <a:pt x="186" y="255"/>
                    </a:lnTo>
                    <a:lnTo>
                      <a:pt x="184" y="255"/>
                    </a:lnTo>
                    <a:lnTo>
                      <a:pt x="182" y="255"/>
                    </a:lnTo>
                    <a:lnTo>
                      <a:pt x="178" y="255"/>
                    </a:lnTo>
                    <a:lnTo>
                      <a:pt x="176" y="255"/>
                    </a:lnTo>
                    <a:lnTo>
                      <a:pt x="175" y="255"/>
                    </a:lnTo>
                    <a:lnTo>
                      <a:pt x="173" y="255"/>
                    </a:lnTo>
                    <a:lnTo>
                      <a:pt x="171" y="255"/>
                    </a:lnTo>
                    <a:lnTo>
                      <a:pt x="169" y="255"/>
                    </a:lnTo>
                    <a:lnTo>
                      <a:pt x="167" y="255"/>
                    </a:lnTo>
                    <a:lnTo>
                      <a:pt x="165" y="255"/>
                    </a:lnTo>
                    <a:lnTo>
                      <a:pt x="163" y="255"/>
                    </a:lnTo>
                    <a:lnTo>
                      <a:pt x="161" y="255"/>
                    </a:lnTo>
                    <a:lnTo>
                      <a:pt x="159" y="255"/>
                    </a:lnTo>
                    <a:lnTo>
                      <a:pt x="157" y="255"/>
                    </a:lnTo>
                    <a:lnTo>
                      <a:pt x="155" y="255"/>
                    </a:lnTo>
                    <a:lnTo>
                      <a:pt x="153" y="255"/>
                    </a:lnTo>
                    <a:lnTo>
                      <a:pt x="152" y="255"/>
                    </a:lnTo>
                    <a:lnTo>
                      <a:pt x="150" y="255"/>
                    </a:lnTo>
                    <a:lnTo>
                      <a:pt x="148" y="255"/>
                    </a:lnTo>
                    <a:lnTo>
                      <a:pt x="146" y="255"/>
                    </a:lnTo>
                    <a:lnTo>
                      <a:pt x="144" y="255"/>
                    </a:lnTo>
                    <a:lnTo>
                      <a:pt x="142" y="255"/>
                    </a:lnTo>
                    <a:lnTo>
                      <a:pt x="140" y="255"/>
                    </a:lnTo>
                    <a:lnTo>
                      <a:pt x="138" y="255"/>
                    </a:lnTo>
                    <a:lnTo>
                      <a:pt x="136" y="255"/>
                    </a:lnTo>
                    <a:lnTo>
                      <a:pt x="134" y="255"/>
                    </a:lnTo>
                    <a:lnTo>
                      <a:pt x="132" y="255"/>
                    </a:lnTo>
                    <a:lnTo>
                      <a:pt x="130" y="255"/>
                    </a:lnTo>
                    <a:lnTo>
                      <a:pt x="128" y="255"/>
                    </a:lnTo>
                    <a:lnTo>
                      <a:pt x="127" y="255"/>
                    </a:lnTo>
                    <a:lnTo>
                      <a:pt x="125" y="255"/>
                    </a:lnTo>
                    <a:lnTo>
                      <a:pt x="123" y="255"/>
                    </a:lnTo>
                    <a:lnTo>
                      <a:pt x="121" y="255"/>
                    </a:lnTo>
                    <a:lnTo>
                      <a:pt x="119" y="255"/>
                    </a:lnTo>
                    <a:lnTo>
                      <a:pt x="117" y="255"/>
                    </a:lnTo>
                    <a:lnTo>
                      <a:pt x="115" y="255"/>
                    </a:lnTo>
                    <a:lnTo>
                      <a:pt x="113" y="255"/>
                    </a:lnTo>
                    <a:lnTo>
                      <a:pt x="111" y="255"/>
                    </a:lnTo>
                    <a:lnTo>
                      <a:pt x="109" y="255"/>
                    </a:lnTo>
                    <a:lnTo>
                      <a:pt x="107" y="255"/>
                    </a:lnTo>
                    <a:lnTo>
                      <a:pt x="105" y="255"/>
                    </a:lnTo>
                    <a:lnTo>
                      <a:pt x="103" y="255"/>
                    </a:lnTo>
                    <a:lnTo>
                      <a:pt x="102" y="255"/>
                    </a:lnTo>
                    <a:lnTo>
                      <a:pt x="100" y="255"/>
                    </a:lnTo>
                    <a:lnTo>
                      <a:pt x="98" y="255"/>
                    </a:lnTo>
                    <a:lnTo>
                      <a:pt x="96" y="255"/>
                    </a:lnTo>
                    <a:lnTo>
                      <a:pt x="94" y="255"/>
                    </a:lnTo>
                    <a:lnTo>
                      <a:pt x="92" y="255"/>
                    </a:lnTo>
                    <a:lnTo>
                      <a:pt x="90" y="255"/>
                    </a:lnTo>
                    <a:lnTo>
                      <a:pt x="88" y="255"/>
                    </a:lnTo>
                    <a:lnTo>
                      <a:pt x="86" y="255"/>
                    </a:lnTo>
                    <a:lnTo>
                      <a:pt x="84" y="255"/>
                    </a:lnTo>
                    <a:lnTo>
                      <a:pt x="82" y="255"/>
                    </a:lnTo>
                    <a:lnTo>
                      <a:pt x="80" y="255"/>
                    </a:lnTo>
                    <a:lnTo>
                      <a:pt x="79" y="255"/>
                    </a:lnTo>
                    <a:lnTo>
                      <a:pt x="77" y="255"/>
                    </a:lnTo>
                    <a:lnTo>
                      <a:pt x="75" y="255"/>
                    </a:lnTo>
                    <a:lnTo>
                      <a:pt x="73" y="255"/>
                    </a:lnTo>
                    <a:lnTo>
                      <a:pt x="69" y="255"/>
                    </a:lnTo>
                    <a:lnTo>
                      <a:pt x="67" y="255"/>
                    </a:lnTo>
                    <a:lnTo>
                      <a:pt x="65" y="255"/>
                    </a:lnTo>
                    <a:lnTo>
                      <a:pt x="63" y="255"/>
                    </a:lnTo>
                    <a:lnTo>
                      <a:pt x="61" y="255"/>
                    </a:lnTo>
                    <a:lnTo>
                      <a:pt x="59" y="255"/>
                    </a:lnTo>
                    <a:lnTo>
                      <a:pt x="57" y="255"/>
                    </a:lnTo>
                    <a:lnTo>
                      <a:pt x="55" y="255"/>
                    </a:lnTo>
                    <a:lnTo>
                      <a:pt x="54" y="255"/>
                    </a:lnTo>
                    <a:lnTo>
                      <a:pt x="52" y="255"/>
                    </a:lnTo>
                    <a:lnTo>
                      <a:pt x="50" y="255"/>
                    </a:lnTo>
                    <a:lnTo>
                      <a:pt x="44" y="255"/>
                    </a:lnTo>
                    <a:lnTo>
                      <a:pt x="42" y="255"/>
                    </a:lnTo>
                    <a:lnTo>
                      <a:pt x="40" y="255"/>
                    </a:lnTo>
                    <a:lnTo>
                      <a:pt x="38" y="255"/>
                    </a:lnTo>
                    <a:lnTo>
                      <a:pt x="36" y="255"/>
                    </a:lnTo>
                    <a:lnTo>
                      <a:pt x="34" y="255"/>
                    </a:lnTo>
                    <a:lnTo>
                      <a:pt x="32" y="255"/>
                    </a:lnTo>
                    <a:lnTo>
                      <a:pt x="31" y="255"/>
                    </a:lnTo>
                    <a:lnTo>
                      <a:pt x="29" y="255"/>
                    </a:lnTo>
                    <a:lnTo>
                      <a:pt x="27" y="255"/>
                    </a:lnTo>
                    <a:lnTo>
                      <a:pt x="25" y="255"/>
                    </a:lnTo>
                    <a:lnTo>
                      <a:pt x="23" y="255"/>
                    </a:lnTo>
                    <a:lnTo>
                      <a:pt x="21" y="255"/>
                    </a:lnTo>
                    <a:lnTo>
                      <a:pt x="19" y="255"/>
                    </a:lnTo>
                    <a:lnTo>
                      <a:pt x="17" y="255"/>
                    </a:lnTo>
                    <a:lnTo>
                      <a:pt x="15" y="255"/>
                    </a:lnTo>
                    <a:lnTo>
                      <a:pt x="13" y="255"/>
                    </a:lnTo>
                    <a:lnTo>
                      <a:pt x="11" y="255"/>
                    </a:lnTo>
                    <a:lnTo>
                      <a:pt x="9" y="255"/>
                    </a:lnTo>
                    <a:lnTo>
                      <a:pt x="7" y="255"/>
                    </a:lnTo>
                    <a:lnTo>
                      <a:pt x="6" y="255"/>
                    </a:lnTo>
                    <a:lnTo>
                      <a:pt x="4" y="255"/>
                    </a:lnTo>
                    <a:lnTo>
                      <a:pt x="2" y="255"/>
                    </a:lnTo>
                    <a:lnTo>
                      <a:pt x="0" y="255"/>
                    </a:lnTo>
                    <a:lnTo>
                      <a:pt x="0" y="253"/>
                    </a:lnTo>
                    <a:lnTo>
                      <a:pt x="2" y="253"/>
                    </a:lnTo>
                    <a:lnTo>
                      <a:pt x="2" y="252"/>
                    </a:lnTo>
                    <a:lnTo>
                      <a:pt x="2" y="250"/>
                    </a:lnTo>
                    <a:lnTo>
                      <a:pt x="2" y="248"/>
                    </a:lnTo>
                    <a:lnTo>
                      <a:pt x="4" y="248"/>
                    </a:lnTo>
                    <a:lnTo>
                      <a:pt x="4" y="246"/>
                    </a:lnTo>
                    <a:lnTo>
                      <a:pt x="4" y="244"/>
                    </a:lnTo>
                    <a:lnTo>
                      <a:pt x="6" y="244"/>
                    </a:lnTo>
                    <a:lnTo>
                      <a:pt x="6" y="242"/>
                    </a:lnTo>
                    <a:lnTo>
                      <a:pt x="6" y="240"/>
                    </a:lnTo>
                    <a:lnTo>
                      <a:pt x="6" y="238"/>
                    </a:lnTo>
                    <a:lnTo>
                      <a:pt x="7" y="238"/>
                    </a:lnTo>
                    <a:lnTo>
                      <a:pt x="7" y="236"/>
                    </a:lnTo>
                    <a:lnTo>
                      <a:pt x="7" y="232"/>
                    </a:lnTo>
                    <a:lnTo>
                      <a:pt x="9" y="232"/>
                    </a:lnTo>
                    <a:lnTo>
                      <a:pt x="9" y="230"/>
                    </a:lnTo>
                    <a:lnTo>
                      <a:pt x="9" y="228"/>
                    </a:lnTo>
                    <a:lnTo>
                      <a:pt x="11" y="228"/>
                    </a:lnTo>
                    <a:lnTo>
                      <a:pt x="11" y="227"/>
                    </a:lnTo>
                    <a:lnTo>
                      <a:pt x="11" y="225"/>
                    </a:lnTo>
                    <a:lnTo>
                      <a:pt x="11" y="223"/>
                    </a:lnTo>
                    <a:lnTo>
                      <a:pt x="13" y="223"/>
                    </a:lnTo>
                    <a:lnTo>
                      <a:pt x="13" y="221"/>
                    </a:lnTo>
                    <a:lnTo>
                      <a:pt x="13" y="219"/>
                    </a:lnTo>
                    <a:lnTo>
                      <a:pt x="13" y="217"/>
                    </a:lnTo>
                    <a:lnTo>
                      <a:pt x="15" y="217"/>
                    </a:lnTo>
                    <a:lnTo>
                      <a:pt x="15" y="215"/>
                    </a:lnTo>
                    <a:lnTo>
                      <a:pt x="15" y="213"/>
                    </a:lnTo>
                    <a:lnTo>
                      <a:pt x="17" y="213"/>
                    </a:lnTo>
                    <a:lnTo>
                      <a:pt x="17" y="211"/>
                    </a:lnTo>
                    <a:lnTo>
                      <a:pt x="19" y="207"/>
                    </a:lnTo>
                    <a:lnTo>
                      <a:pt x="19" y="205"/>
                    </a:lnTo>
                    <a:lnTo>
                      <a:pt x="21" y="200"/>
                    </a:lnTo>
                    <a:lnTo>
                      <a:pt x="21" y="198"/>
                    </a:lnTo>
                    <a:lnTo>
                      <a:pt x="23" y="198"/>
                    </a:lnTo>
                    <a:lnTo>
                      <a:pt x="23" y="196"/>
                    </a:lnTo>
                    <a:lnTo>
                      <a:pt x="23" y="194"/>
                    </a:lnTo>
                    <a:lnTo>
                      <a:pt x="23" y="192"/>
                    </a:lnTo>
                    <a:lnTo>
                      <a:pt x="25" y="192"/>
                    </a:lnTo>
                    <a:lnTo>
                      <a:pt x="25" y="190"/>
                    </a:lnTo>
                    <a:lnTo>
                      <a:pt x="25" y="188"/>
                    </a:lnTo>
                    <a:lnTo>
                      <a:pt x="27" y="188"/>
                    </a:lnTo>
                    <a:lnTo>
                      <a:pt x="27" y="186"/>
                    </a:lnTo>
                    <a:lnTo>
                      <a:pt x="29" y="186"/>
                    </a:lnTo>
                    <a:lnTo>
                      <a:pt x="29" y="184"/>
                    </a:lnTo>
                    <a:lnTo>
                      <a:pt x="31" y="184"/>
                    </a:lnTo>
                    <a:lnTo>
                      <a:pt x="29" y="184"/>
                    </a:lnTo>
                    <a:lnTo>
                      <a:pt x="29" y="182"/>
                    </a:lnTo>
                    <a:lnTo>
                      <a:pt x="31" y="182"/>
                    </a:lnTo>
                    <a:lnTo>
                      <a:pt x="31" y="180"/>
                    </a:lnTo>
                    <a:lnTo>
                      <a:pt x="32" y="180"/>
                    </a:lnTo>
                    <a:lnTo>
                      <a:pt x="31" y="180"/>
                    </a:lnTo>
                    <a:lnTo>
                      <a:pt x="31" y="179"/>
                    </a:lnTo>
                    <a:lnTo>
                      <a:pt x="32" y="179"/>
                    </a:lnTo>
                    <a:lnTo>
                      <a:pt x="32" y="177"/>
                    </a:lnTo>
                    <a:lnTo>
                      <a:pt x="34" y="177"/>
                    </a:lnTo>
                    <a:lnTo>
                      <a:pt x="34" y="175"/>
                    </a:lnTo>
                    <a:lnTo>
                      <a:pt x="32" y="175"/>
                    </a:lnTo>
                    <a:lnTo>
                      <a:pt x="32" y="173"/>
                    </a:lnTo>
                    <a:lnTo>
                      <a:pt x="31" y="173"/>
                    </a:lnTo>
                    <a:lnTo>
                      <a:pt x="29" y="173"/>
                    </a:lnTo>
                    <a:lnTo>
                      <a:pt x="29" y="171"/>
                    </a:lnTo>
                    <a:lnTo>
                      <a:pt x="29" y="173"/>
                    </a:lnTo>
                    <a:lnTo>
                      <a:pt x="27" y="173"/>
                    </a:lnTo>
                    <a:lnTo>
                      <a:pt x="25" y="173"/>
                    </a:lnTo>
                    <a:lnTo>
                      <a:pt x="25" y="171"/>
                    </a:lnTo>
                    <a:lnTo>
                      <a:pt x="27" y="171"/>
                    </a:lnTo>
                    <a:lnTo>
                      <a:pt x="27" y="169"/>
                    </a:lnTo>
                    <a:lnTo>
                      <a:pt x="25" y="169"/>
                    </a:lnTo>
                    <a:lnTo>
                      <a:pt x="25" y="167"/>
                    </a:lnTo>
                    <a:lnTo>
                      <a:pt x="27" y="167"/>
                    </a:lnTo>
                    <a:lnTo>
                      <a:pt x="27" y="165"/>
                    </a:lnTo>
                    <a:lnTo>
                      <a:pt x="27" y="163"/>
                    </a:lnTo>
                    <a:lnTo>
                      <a:pt x="29" y="163"/>
                    </a:lnTo>
                    <a:lnTo>
                      <a:pt x="31" y="163"/>
                    </a:lnTo>
                    <a:lnTo>
                      <a:pt x="31" y="161"/>
                    </a:lnTo>
                    <a:lnTo>
                      <a:pt x="32" y="161"/>
                    </a:lnTo>
                    <a:lnTo>
                      <a:pt x="32" y="159"/>
                    </a:lnTo>
                    <a:lnTo>
                      <a:pt x="34" y="159"/>
                    </a:lnTo>
                    <a:lnTo>
                      <a:pt x="34" y="157"/>
                    </a:lnTo>
                    <a:lnTo>
                      <a:pt x="36" y="157"/>
                    </a:lnTo>
                    <a:lnTo>
                      <a:pt x="36" y="156"/>
                    </a:lnTo>
                    <a:lnTo>
                      <a:pt x="38" y="156"/>
                    </a:lnTo>
                    <a:lnTo>
                      <a:pt x="38" y="154"/>
                    </a:lnTo>
                    <a:lnTo>
                      <a:pt x="40" y="154"/>
                    </a:lnTo>
                    <a:lnTo>
                      <a:pt x="42" y="154"/>
                    </a:lnTo>
                    <a:lnTo>
                      <a:pt x="42" y="152"/>
                    </a:lnTo>
                    <a:lnTo>
                      <a:pt x="44" y="152"/>
                    </a:lnTo>
                    <a:lnTo>
                      <a:pt x="46" y="150"/>
                    </a:lnTo>
                    <a:lnTo>
                      <a:pt x="48" y="150"/>
                    </a:lnTo>
                    <a:lnTo>
                      <a:pt x="48" y="148"/>
                    </a:lnTo>
                    <a:lnTo>
                      <a:pt x="48" y="146"/>
                    </a:lnTo>
                    <a:lnTo>
                      <a:pt x="50" y="146"/>
                    </a:lnTo>
                    <a:lnTo>
                      <a:pt x="48" y="146"/>
                    </a:lnTo>
                    <a:lnTo>
                      <a:pt x="48" y="144"/>
                    </a:lnTo>
                    <a:lnTo>
                      <a:pt x="50" y="144"/>
                    </a:lnTo>
                    <a:lnTo>
                      <a:pt x="52" y="144"/>
                    </a:lnTo>
                    <a:lnTo>
                      <a:pt x="52" y="142"/>
                    </a:lnTo>
                    <a:lnTo>
                      <a:pt x="54" y="142"/>
                    </a:lnTo>
                    <a:lnTo>
                      <a:pt x="54" y="140"/>
                    </a:lnTo>
                    <a:lnTo>
                      <a:pt x="55" y="140"/>
                    </a:lnTo>
                    <a:lnTo>
                      <a:pt x="55" y="138"/>
                    </a:lnTo>
                    <a:lnTo>
                      <a:pt x="57" y="138"/>
                    </a:lnTo>
                    <a:lnTo>
                      <a:pt x="57" y="136"/>
                    </a:lnTo>
                    <a:lnTo>
                      <a:pt x="59" y="136"/>
                    </a:lnTo>
                    <a:lnTo>
                      <a:pt x="59" y="134"/>
                    </a:lnTo>
                    <a:lnTo>
                      <a:pt x="59" y="132"/>
                    </a:lnTo>
                    <a:lnTo>
                      <a:pt x="61" y="132"/>
                    </a:lnTo>
                    <a:lnTo>
                      <a:pt x="61" y="131"/>
                    </a:lnTo>
                    <a:lnTo>
                      <a:pt x="63" y="131"/>
                    </a:lnTo>
                    <a:lnTo>
                      <a:pt x="65" y="131"/>
                    </a:lnTo>
                    <a:lnTo>
                      <a:pt x="65" y="129"/>
                    </a:lnTo>
                    <a:lnTo>
                      <a:pt x="67" y="129"/>
                    </a:lnTo>
                    <a:lnTo>
                      <a:pt x="67" y="127"/>
                    </a:lnTo>
                    <a:lnTo>
                      <a:pt x="69" y="127"/>
                    </a:lnTo>
                    <a:lnTo>
                      <a:pt x="69" y="125"/>
                    </a:lnTo>
                    <a:lnTo>
                      <a:pt x="71" y="125"/>
                    </a:lnTo>
                    <a:lnTo>
                      <a:pt x="71" y="123"/>
                    </a:lnTo>
                    <a:lnTo>
                      <a:pt x="71" y="121"/>
                    </a:lnTo>
                    <a:lnTo>
                      <a:pt x="71" y="119"/>
                    </a:lnTo>
                    <a:lnTo>
                      <a:pt x="71" y="117"/>
                    </a:lnTo>
                    <a:lnTo>
                      <a:pt x="69" y="117"/>
                    </a:lnTo>
                    <a:lnTo>
                      <a:pt x="67" y="117"/>
                    </a:lnTo>
                    <a:lnTo>
                      <a:pt x="65" y="117"/>
                    </a:lnTo>
                    <a:lnTo>
                      <a:pt x="65" y="115"/>
                    </a:lnTo>
                    <a:lnTo>
                      <a:pt x="63" y="115"/>
                    </a:lnTo>
                    <a:lnTo>
                      <a:pt x="61" y="115"/>
                    </a:lnTo>
                    <a:lnTo>
                      <a:pt x="63" y="115"/>
                    </a:lnTo>
                    <a:lnTo>
                      <a:pt x="63" y="113"/>
                    </a:lnTo>
                    <a:lnTo>
                      <a:pt x="61" y="113"/>
                    </a:lnTo>
                    <a:lnTo>
                      <a:pt x="61" y="111"/>
                    </a:lnTo>
                    <a:lnTo>
                      <a:pt x="59" y="111"/>
                    </a:lnTo>
                    <a:lnTo>
                      <a:pt x="59" y="109"/>
                    </a:lnTo>
                    <a:lnTo>
                      <a:pt x="59" y="108"/>
                    </a:lnTo>
                    <a:lnTo>
                      <a:pt x="59" y="106"/>
                    </a:lnTo>
                    <a:lnTo>
                      <a:pt x="57" y="106"/>
                    </a:lnTo>
                    <a:lnTo>
                      <a:pt x="59" y="106"/>
                    </a:lnTo>
                    <a:lnTo>
                      <a:pt x="59" y="104"/>
                    </a:lnTo>
                    <a:lnTo>
                      <a:pt x="61" y="104"/>
                    </a:lnTo>
                    <a:lnTo>
                      <a:pt x="61" y="102"/>
                    </a:lnTo>
                    <a:lnTo>
                      <a:pt x="61" y="100"/>
                    </a:lnTo>
                    <a:lnTo>
                      <a:pt x="61" y="98"/>
                    </a:lnTo>
                    <a:lnTo>
                      <a:pt x="59" y="98"/>
                    </a:lnTo>
                    <a:lnTo>
                      <a:pt x="59" y="96"/>
                    </a:lnTo>
                    <a:lnTo>
                      <a:pt x="59" y="94"/>
                    </a:lnTo>
                    <a:lnTo>
                      <a:pt x="61" y="94"/>
                    </a:lnTo>
                    <a:lnTo>
                      <a:pt x="61" y="92"/>
                    </a:lnTo>
                    <a:lnTo>
                      <a:pt x="63" y="90"/>
                    </a:lnTo>
                    <a:lnTo>
                      <a:pt x="63" y="86"/>
                    </a:lnTo>
                    <a:lnTo>
                      <a:pt x="63" y="84"/>
                    </a:lnTo>
                    <a:lnTo>
                      <a:pt x="65" y="84"/>
                    </a:lnTo>
                    <a:lnTo>
                      <a:pt x="65" y="83"/>
                    </a:lnTo>
                    <a:lnTo>
                      <a:pt x="65" y="81"/>
                    </a:lnTo>
                    <a:lnTo>
                      <a:pt x="65" y="79"/>
                    </a:lnTo>
                    <a:lnTo>
                      <a:pt x="67" y="79"/>
                    </a:lnTo>
                    <a:lnTo>
                      <a:pt x="67" y="77"/>
                    </a:lnTo>
                    <a:lnTo>
                      <a:pt x="67" y="75"/>
                    </a:lnTo>
                    <a:lnTo>
                      <a:pt x="69" y="73"/>
                    </a:lnTo>
                    <a:lnTo>
                      <a:pt x="69" y="71"/>
                    </a:lnTo>
                    <a:lnTo>
                      <a:pt x="69" y="69"/>
                    </a:lnTo>
                    <a:lnTo>
                      <a:pt x="71" y="69"/>
                    </a:lnTo>
                    <a:lnTo>
                      <a:pt x="71" y="67"/>
                    </a:lnTo>
                    <a:lnTo>
                      <a:pt x="73" y="63"/>
                    </a:lnTo>
                    <a:lnTo>
                      <a:pt x="73" y="61"/>
                    </a:lnTo>
                    <a:lnTo>
                      <a:pt x="73" y="60"/>
                    </a:lnTo>
                    <a:lnTo>
                      <a:pt x="75" y="60"/>
                    </a:lnTo>
                    <a:lnTo>
                      <a:pt x="75" y="58"/>
                    </a:lnTo>
                    <a:lnTo>
                      <a:pt x="75" y="56"/>
                    </a:lnTo>
                    <a:lnTo>
                      <a:pt x="75" y="54"/>
                    </a:lnTo>
                    <a:lnTo>
                      <a:pt x="77" y="54"/>
                    </a:lnTo>
                    <a:lnTo>
                      <a:pt x="77" y="52"/>
                    </a:lnTo>
                    <a:lnTo>
                      <a:pt x="77" y="50"/>
                    </a:lnTo>
                    <a:lnTo>
                      <a:pt x="79" y="48"/>
                    </a:lnTo>
                    <a:lnTo>
                      <a:pt x="79" y="46"/>
                    </a:lnTo>
                    <a:lnTo>
                      <a:pt x="79" y="44"/>
                    </a:lnTo>
                    <a:lnTo>
                      <a:pt x="80" y="42"/>
                    </a:lnTo>
                    <a:lnTo>
                      <a:pt x="80" y="40"/>
                    </a:lnTo>
                    <a:lnTo>
                      <a:pt x="80" y="38"/>
                    </a:lnTo>
                    <a:lnTo>
                      <a:pt x="82" y="38"/>
                    </a:lnTo>
                    <a:lnTo>
                      <a:pt x="82" y="36"/>
                    </a:lnTo>
                    <a:lnTo>
                      <a:pt x="82" y="35"/>
                    </a:lnTo>
                    <a:lnTo>
                      <a:pt x="84" y="33"/>
                    </a:lnTo>
                    <a:lnTo>
                      <a:pt x="84" y="31"/>
                    </a:lnTo>
                    <a:lnTo>
                      <a:pt x="84" y="29"/>
                    </a:lnTo>
                    <a:lnTo>
                      <a:pt x="86" y="29"/>
                    </a:lnTo>
                    <a:lnTo>
                      <a:pt x="86" y="27"/>
                    </a:lnTo>
                    <a:lnTo>
                      <a:pt x="86" y="25"/>
                    </a:lnTo>
                    <a:lnTo>
                      <a:pt x="88" y="23"/>
                    </a:lnTo>
                    <a:lnTo>
                      <a:pt x="88" y="21"/>
                    </a:lnTo>
                    <a:lnTo>
                      <a:pt x="88" y="19"/>
                    </a:lnTo>
                    <a:lnTo>
                      <a:pt x="90" y="19"/>
                    </a:lnTo>
                    <a:lnTo>
                      <a:pt x="90" y="17"/>
                    </a:lnTo>
                    <a:lnTo>
                      <a:pt x="90" y="15"/>
                    </a:lnTo>
                    <a:lnTo>
                      <a:pt x="90" y="13"/>
                    </a:lnTo>
                    <a:lnTo>
                      <a:pt x="92" y="13"/>
                    </a:lnTo>
                    <a:lnTo>
                      <a:pt x="92" y="12"/>
                    </a:lnTo>
                    <a:lnTo>
                      <a:pt x="94" y="10"/>
                    </a:lnTo>
                    <a:lnTo>
                      <a:pt x="94" y="8"/>
                    </a:lnTo>
                    <a:lnTo>
                      <a:pt x="94" y="6"/>
                    </a:lnTo>
                    <a:lnTo>
                      <a:pt x="94" y="4"/>
                    </a:lnTo>
                    <a:lnTo>
                      <a:pt x="96" y="4"/>
                    </a:lnTo>
                    <a:lnTo>
                      <a:pt x="96" y="2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3" y="0"/>
                    </a:lnTo>
                    <a:lnTo>
                      <a:pt x="107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8" y="0"/>
                    </a:lnTo>
                    <a:lnTo>
                      <a:pt x="130" y="0"/>
                    </a:lnTo>
                    <a:lnTo>
                      <a:pt x="132" y="0"/>
                    </a:lnTo>
                    <a:lnTo>
                      <a:pt x="13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" name="Freeform 5286"/>
              <p:cNvSpPr>
                <a:spLocks/>
              </p:cNvSpPr>
              <p:nvPr/>
            </p:nvSpPr>
            <p:spPr bwMode="auto">
              <a:xfrm>
                <a:off x="5353050" y="3246438"/>
                <a:ext cx="503238" cy="174625"/>
              </a:xfrm>
              <a:custGeom>
                <a:avLst/>
                <a:gdLst>
                  <a:gd name="T0" fmla="*/ 63 w 317"/>
                  <a:gd name="T1" fmla="*/ 0 h 110"/>
                  <a:gd name="T2" fmla="*/ 80 w 317"/>
                  <a:gd name="T3" fmla="*/ 0 h 110"/>
                  <a:gd name="T4" fmla="*/ 96 w 317"/>
                  <a:gd name="T5" fmla="*/ 0 h 110"/>
                  <a:gd name="T6" fmla="*/ 111 w 317"/>
                  <a:gd name="T7" fmla="*/ 0 h 110"/>
                  <a:gd name="T8" fmla="*/ 127 w 317"/>
                  <a:gd name="T9" fmla="*/ 0 h 110"/>
                  <a:gd name="T10" fmla="*/ 142 w 317"/>
                  <a:gd name="T11" fmla="*/ 0 h 110"/>
                  <a:gd name="T12" fmla="*/ 157 w 317"/>
                  <a:gd name="T13" fmla="*/ 0 h 110"/>
                  <a:gd name="T14" fmla="*/ 173 w 317"/>
                  <a:gd name="T15" fmla="*/ 0 h 110"/>
                  <a:gd name="T16" fmla="*/ 188 w 317"/>
                  <a:gd name="T17" fmla="*/ 0 h 110"/>
                  <a:gd name="T18" fmla="*/ 203 w 317"/>
                  <a:gd name="T19" fmla="*/ 0 h 110"/>
                  <a:gd name="T20" fmla="*/ 221 w 317"/>
                  <a:gd name="T21" fmla="*/ 0 h 110"/>
                  <a:gd name="T22" fmla="*/ 236 w 317"/>
                  <a:gd name="T23" fmla="*/ 0 h 110"/>
                  <a:gd name="T24" fmla="*/ 251 w 317"/>
                  <a:gd name="T25" fmla="*/ 0 h 110"/>
                  <a:gd name="T26" fmla="*/ 267 w 317"/>
                  <a:gd name="T27" fmla="*/ 0 h 110"/>
                  <a:gd name="T28" fmla="*/ 282 w 317"/>
                  <a:gd name="T29" fmla="*/ 0 h 110"/>
                  <a:gd name="T30" fmla="*/ 301 w 317"/>
                  <a:gd name="T31" fmla="*/ 0 h 110"/>
                  <a:gd name="T32" fmla="*/ 307 w 317"/>
                  <a:gd name="T33" fmla="*/ 4 h 110"/>
                  <a:gd name="T34" fmla="*/ 315 w 317"/>
                  <a:gd name="T35" fmla="*/ 8 h 110"/>
                  <a:gd name="T36" fmla="*/ 311 w 317"/>
                  <a:gd name="T37" fmla="*/ 8 h 110"/>
                  <a:gd name="T38" fmla="*/ 303 w 317"/>
                  <a:gd name="T39" fmla="*/ 16 h 110"/>
                  <a:gd name="T40" fmla="*/ 305 w 317"/>
                  <a:gd name="T41" fmla="*/ 21 h 110"/>
                  <a:gd name="T42" fmla="*/ 307 w 317"/>
                  <a:gd name="T43" fmla="*/ 27 h 110"/>
                  <a:gd name="T44" fmla="*/ 315 w 317"/>
                  <a:gd name="T45" fmla="*/ 31 h 110"/>
                  <a:gd name="T46" fmla="*/ 311 w 317"/>
                  <a:gd name="T47" fmla="*/ 43 h 110"/>
                  <a:gd name="T48" fmla="*/ 307 w 317"/>
                  <a:gd name="T49" fmla="*/ 54 h 110"/>
                  <a:gd name="T50" fmla="*/ 303 w 317"/>
                  <a:gd name="T51" fmla="*/ 66 h 110"/>
                  <a:gd name="T52" fmla="*/ 297 w 317"/>
                  <a:gd name="T53" fmla="*/ 75 h 110"/>
                  <a:gd name="T54" fmla="*/ 294 w 317"/>
                  <a:gd name="T55" fmla="*/ 89 h 110"/>
                  <a:gd name="T56" fmla="*/ 290 w 317"/>
                  <a:gd name="T57" fmla="*/ 100 h 110"/>
                  <a:gd name="T58" fmla="*/ 284 w 317"/>
                  <a:gd name="T59" fmla="*/ 110 h 110"/>
                  <a:gd name="T60" fmla="*/ 269 w 317"/>
                  <a:gd name="T61" fmla="*/ 110 h 110"/>
                  <a:gd name="T62" fmla="*/ 251 w 317"/>
                  <a:gd name="T63" fmla="*/ 110 h 110"/>
                  <a:gd name="T64" fmla="*/ 236 w 317"/>
                  <a:gd name="T65" fmla="*/ 110 h 110"/>
                  <a:gd name="T66" fmla="*/ 221 w 317"/>
                  <a:gd name="T67" fmla="*/ 110 h 110"/>
                  <a:gd name="T68" fmla="*/ 205 w 317"/>
                  <a:gd name="T69" fmla="*/ 110 h 110"/>
                  <a:gd name="T70" fmla="*/ 190 w 317"/>
                  <a:gd name="T71" fmla="*/ 110 h 110"/>
                  <a:gd name="T72" fmla="*/ 175 w 317"/>
                  <a:gd name="T73" fmla="*/ 110 h 110"/>
                  <a:gd name="T74" fmla="*/ 159 w 317"/>
                  <a:gd name="T75" fmla="*/ 110 h 110"/>
                  <a:gd name="T76" fmla="*/ 144 w 317"/>
                  <a:gd name="T77" fmla="*/ 110 h 110"/>
                  <a:gd name="T78" fmla="*/ 129 w 317"/>
                  <a:gd name="T79" fmla="*/ 110 h 110"/>
                  <a:gd name="T80" fmla="*/ 113 w 317"/>
                  <a:gd name="T81" fmla="*/ 110 h 110"/>
                  <a:gd name="T82" fmla="*/ 98 w 317"/>
                  <a:gd name="T83" fmla="*/ 110 h 110"/>
                  <a:gd name="T84" fmla="*/ 79 w 317"/>
                  <a:gd name="T85" fmla="*/ 110 h 110"/>
                  <a:gd name="T86" fmla="*/ 67 w 317"/>
                  <a:gd name="T87" fmla="*/ 110 h 110"/>
                  <a:gd name="T88" fmla="*/ 52 w 317"/>
                  <a:gd name="T89" fmla="*/ 110 h 110"/>
                  <a:gd name="T90" fmla="*/ 36 w 317"/>
                  <a:gd name="T91" fmla="*/ 110 h 110"/>
                  <a:gd name="T92" fmla="*/ 21 w 317"/>
                  <a:gd name="T93" fmla="*/ 110 h 110"/>
                  <a:gd name="T94" fmla="*/ 6 w 317"/>
                  <a:gd name="T95" fmla="*/ 110 h 110"/>
                  <a:gd name="T96" fmla="*/ 4 w 317"/>
                  <a:gd name="T97" fmla="*/ 104 h 110"/>
                  <a:gd name="T98" fmla="*/ 9 w 317"/>
                  <a:gd name="T99" fmla="*/ 89 h 110"/>
                  <a:gd name="T100" fmla="*/ 13 w 317"/>
                  <a:gd name="T101" fmla="*/ 75 h 110"/>
                  <a:gd name="T102" fmla="*/ 17 w 317"/>
                  <a:gd name="T103" fmla="*/ 64 h 110"/>
                  <a:gd name="T104" fmla="*/ 23 w 317"/>
                  <a:gd name="T105" fmla="*/ 52 h 110"/>
                  <a:gd name="T106" fmla="*/ 27 w 317"/>
                  <a:gd name="T107" fmla="*/ 39 h 110"/>
                  <a:gd name="T108" fmla="*/ 32 w 317"/>
                  <a:gd name="T109" fmla="*/ 27 h 110"/>
                  <a:gd name="T110" fmla="*/ 36 w 317"/>
                  <a:gd name="T111" fmla="*/ 14 h 110"/>
                  <a:gd name="T112" fmla="*/ 40 w 317"/>
                  <a:gd name="T113" fmla="*/ 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7" h="110">
                    <a:moveTo>
                      <a:pt x="48" y="0"/>
                    </a:move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7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5" y="0"/>
                    </a:lnTo>
                    <a:lnTo>
                      <a:pt x="107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30" y="0"/>
                    </a:lnTo>
                    <a:lnTo>
                      <a:pt x="132" y="0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3" y="0"/>
                    </a:lnTo>
                    <a:lnTo>
                      <a:pt x="155" y="0"/>
                    </a:lnTo>
                    <a:lnTo>
                      <a:pt x="157" y="0"/>
                    </a:lnTo>
                    <a:lnTo>
                      <a:pt x="159" y="0"/>
                    </a:lnTo>
                    <a:lnTo>
                      <a:pt x="161" y="0"/>
                    </a:lnTo>
                    <a:lnTo>
                      <a:pt x="163" y="0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5" y="0"/>
                    </a:lnTo>
                    <a:lnTo>
                      <a:pt x="177" y="0"/>
                    </a:lnTo>
                    <a:lnTo>
                      <a:pt x="178" y="0"/>
                    </a:lnTo>
                    <a:lnTo>
                      <a:pt x="180" y="0"/>
                    </a:lnTo>
                    <a:lnTo>
                      <a:pt x="182" y="0"/>
                    </a:lnTo>
                    <a:lnTo>
                      <a:pt x="184" y="0"/>
                    </a:lnTo>
                    <a:lnTo>
                      <a:pt x="186" y="0"/>
                    </a:lnTo>
                    <a:lnTo>
                      <a:pt x="188" y="0"/>
                    </a:lnTo>
                    <a:lnTo>
                      <a:pt x="190" y="0"/>
                    </a:lnTo>
                    <a:lnTo>
                      <a:pt x="192" y="0"/>
                    </a:lnTo>
                    <a:lnTo>
                      <a:pt x="194" y="0"/>
                    </a:lnTo>
                    <a:lnTo>
                      <a:pt x="196" y="0"/>
                    </a:lnTo>
                    <a:lnTo>
                      <a:pt x="198" y="0"/>
                    </a:lnTo>
                    <a:lnTo>
                      <a:pt x="200" y="0"/>
                    </a:lnTo>
                    <a:lnTo>
                      <a:pt x="201" y="0"/>
                    </a:lnTo>
                    <a:lnTo>
                      <a:pt x="203" y="0"/>
                    </a:lnTo>
                    <a:lnTo>
                      <a:pt x="205" y="0"/>
                    </a:lnTo>
                    <a:lnTo>
                      <a:pt x="209" y="0"/>
                    </a:lnTo>
                    <a:lnTo>
                      <a:pt x="211" y="0"/>
                    </a:lnTo>
                    <a:lnTo>
                      <a:pt x="213" y="0"/>
                    </a:lnTo>
                    <a:lnTo>
                      <a:pt x="215" y="0"/>
                    </a:lnTo>
                    <a:lnTo>
                      <a:pt x="217" y="0"/>
                    </a:lnTo>
                    <a:lnTo>
                      <a:pt x="219" y="0"/>
                    </a:lnTo>
                    <a:lnTo>
                      <a:pt x="221" y="0"/>
                    </a:lnTo>
                    <a:lnTo>
                      <a:pt x="223" y="0"/>
                    </a:lnTo>
                    <a:lnTo>
                      <a:pt x="225" y="0"/>
                    </a:lnTo>
                    <a:lnTo>
                      <a:pt x="226" y="0"/>
                    </a:lnTo>
                    <a:lnTo>
                      <a:pt x="228" y="0"/>
                    </a:lnTo>
                    <a:lnTo>
                      <a:pt x="230" y="0"/>
                    </a:lnTo>
                    <a:lnTo>
                      <a:pt x="232" y="0"/>
                    </a:lnTo>
                    <a:lnTo>
                      <a:pt x="234" y="0"/>
                    </a:lnTo>
                    <a:lnTo>
                      <a:pt x="236" y="0"/>
                    </a:lnTo>
                    <a:lnTo>
                      <a:pt x="238" y="0"/>
                    </a:lnTo>
                    <a:lnTo>
                      <a:pt x="240" y="0"/>
                    </a:lnTo>
                    <a:lnTo>
                      <a:pt x="242" y="0"/>
                    </a:lnTo>
                    <a:lnTo>
                      <a:pt x="244" y="0"/>
                    </a:lnTo>
                    <a:lnTo>
                      <a:pt x="246" y="0"/>
                    </a:lnTo>
                    <a:lnTo>
                      <a:pt x="248" y="0"/>
                    </a:lnTo>
                    <a:lnTo>
                      <a:pt x="249" y="0"/>
                    </a:lnTo>
                    <a:lnTo>
                      <a:pt x="251" y="0"/>
                    </a:lnTo>
                    <a:lnTo>
                      <a:pt x="253" y="0"/>
                    </a:lnTo>
                    <a:lnTo>
                      <a:pt x="255" y="0"/>
                    </a:lnTo>
                    <a:lnTo>
                      <a:pt x="257" y="0"/>
                    </a:lnTo>
                    <a:lnTo>
                      <a:pt x="259" y="0"/>
                    </a:lnTo>
                    <a:lnTo>
                      <a:pt x="261" y="0"/>
                    </a:lnTo>
                    <a:lnTo>
                      <a:pt x="263" y="0"/>
                    </a:lnTo>
                    <a:lnTo>
                      <a:pt x="265" y="0"/>
                    </a:lnTo>
                    <a:lnTo>
                      <a:pt x="267" y="0"/>
                    </a:lnTo>
                    <a:lnTo>
                      <a:pt x="269" y="0"/>
                    </a:lnTo>
                    <a:lnTo>
                      <a:pt x="271" y="0"/>
                    </a:lnTo>
                    <a:lnTo>
                      <a:pt x="273" y="0"/>
                    </a:lnTo>
                    <a:lnTo>
                      <a:pt x="274" y="0"/>
                    </a:lnTo>
                    <a:lnTo>
                      <a:pt x="276" y="0"/>
                    </a:lnTo>
                    <a:lnTo>
                      <a:pt x="278" y="0"/>
                    </a:lnTo>
                    <a:lnTo>
                      <a:pt x="280" y="0"/>
                    </a:lnTo>
                    <a:lnTo>
                      <a:pt x="282" y="0"/>
                    </a:lnTo>
                    <a:lnTo>
                      <a:pt x="284" y="0"/>
                    </a:lnTo>
                    <a:lnTo>
                      <a:pt x="286" y="0"/>
                    </a:lnTo>
                    <a:lnTo>
                      <a:pt x="288" y="0"/>
                    </a:lnTo>
                    <a:lnTo>
                      <a:pt x="294" y="0"/>
                    </a:lnTo>
                    <a:lnTo>
                      <a:pt x="296" y="0"/>
                    </a:lnTo>
                    <a:lnTo>
                      <a:pt x="297" y="0"/>
                    </a:lnTo>
                    <a:lnTo>
                      <a:pt x="299" y="0"/>
                    </a:lnTo>
                    <a:lnTo>
                      <a:pt x="301" y="0"/>
                    </a:lnTo>
                    <a:lnTo>
                      <a:pt x="299" y="0"/>
                    </a:lnTo>
                    <a:lnTo>
                      <a:pt x="301" y="0"/>
                    </a:lnTo>
                    <a:lnTo>
                      <a:pt x="301" y="2"/>
                    </a:lnTo>
                    <a:lnTo>
                      <a:pt x="303" y="2"/>
                    </a:lnTo>
                    <a:lnTo>
                      <a:pt x="303" y="4"/>
                    </a:lnTo>
                    <a:lnTo>
                      <a:pt x="305" y="2"/>
                    </a:lnTo>
                    <a:lnTo>
                      <a:pt x="305" y="4"/>
                    </a:lnTo>
                    <a:lnTo>
                      <a:pt x="307" y="4"/>
                    </a:lnTo>
                    <a:lnTo>
                      <a:pt x="309" y="4"/>
                    </a:lnTo>
                    <a:lnTo>
                      <a:pt x="311" y="4"/>
                    </a:lnTo>
                    <a:lnTo>
                      <a:pt x="313" y="4"/>
                    </a:lnTo>
                    <a:lnTo>
                      <a:pt x="313" y="2"/>
                    </a:lnTo>
                    <a:lnTo>
                      <a:pt x="313" y="4"/>
                    </a:lnTo>
                    <a:lnTo>
                      <a:pt x="313" y="6"/>
                    </a:lnTo>
                    <a:lnTo>
                      <a:pt x="315" y="6"/>
                    </a:lnTo>
                    <a:lnTo>
                      <a:pt x="315" y="8"/>
                    </a:lnTo>
                    <a:lnTo>
                      <a:pt x="313" y="8"/>
                    </a:lnTo>
                    <a:lnTo>
                      <a:pt x="311" y="8"/>
                    </a:lnTo>
                    <a:lnTo>
                      <a:pt x="313" y="8"/>
                    </a:lnTo>
                    <a:lnTo>
                      <a:pt x="315" y="8"/>
                    </a:lnTo>
                    <a:lnTo>
                      <a:pt x="315" y="10"/>
                    </a:lnTo>
                    <a:lnTo>
                      <a:pt x="313" y="10"/>
                    </a:lnTo>
                    <a:lnTo>
                      <a:pt x="311" y="10"/>
                    </a:lnTo>
                    <a:lnTo>
                      <a:pt x="311" y="8"/>
                    </a:lnTo>
                    <a:lnTo>
                      <a:pt x="311" y="10"/>
                    </a:lnTo>
                    <a:lnTo>
                      <a:pt x="309" y="10"/>
                    </a:lnTo>
                    <a:lnTo>
                      <a:pt x="309" y="12"/>
                    </a:lnTo>
                    <a:lnTo>
                      <a:pt x="307" y="12"/>
                    </a:lnTo>
                    <a:lnTo>
                      <a:pt x="305" y="12"/>
                    </a:lnTo>
                    <a:lnTo>
                      <a:pt x="305" y="14"/>
                    </a:lnTo>
                    <a:lnTo>
                      <a:pt x="305" y="16"/>
                    </a:lnTo>
                    <a:lnTo>
                      <a:pt x="303" y="16"/>
                    </a:lnTo>
                    <a:lnTo>
                      <a:pt x="301" y="16"/>
                    </a:lnTo>
                    <a:lnTo>
                      <a:pt x="301" y="18"/>
                    </a:lnTo>
                    <a:lnTo>
                      <a:pt x="303" y="18"/>
                    </a:lnTo>
                    <a:lnTo>
                      <a:pt x="303" y="20"/>
                    </a:lnTo>
                    <a:lnTo>
                      <a:pt x="305" y="20"/>
                    </a:lnTo>
                    <a:lnTo>
                      <a:pt x="305" y="21"/>
                    </a:lnTo>
                    <a:lnTo>
                      <a:pt x="307" y="21"/>
                    </a:lnTo>
                    <a:lnTo>
                      <a:pt x="305" y="21"/>
                    </a:lnTo>
                    <a:lnTo>
                      <a:pt x="307" y="21"/>
                    </a:lnTo>
                    <a:lnTo>
                      <a:pt x="309" y="21"/>
                    </a:lnTo>
                    <a:lnTo>
                      <a:pt x="309" y="23"/>
                    </a:lnTo>
                    <a:lnTo>
                      <a:pt x="307" y="23"/>
                    </a:lnTo>
                    <a:lnTo>
                      <a:pt x="307" y="25"/>
                    </a:lnTo>
                    <a:lnTo>
                      <a:pt x="309" y="25"/>
                    </a:lnTo>
                    <a:lnTo>
                      <a:pt x="309" y="27"/>
                    </a:lnTo>
                    <a:lnTo>
                      <a:pt x="307" y="27"/>
                    </a:lnTo>
                    <a:lnTo>
                      <a:pt x="309" y="29"/>
                    </a:lnTo>
                    <a:lnTo>
                      <a:pt x="311" y="29"/>
                    </a:lnTo>
                    <a:lnTo>
                      <a:pt x="313" y="29"/>
                    </a:lnTo>
                    <a:lnTo>
                      <a:pt x="315" y="29"/>
                    </a:lnTo>
                    <a:lnTo>
                      <a:pt x="313" y="31"/>
                    </a:lnTo>
                    <a:lnTo>
                      <a:pt x="315" y="31"/>
                    </a:lnTo>
                    <a:lnTo>
                      <a:pt x="317" y="31"/>
                    </a:lnTo>
                    <a:lnTo>
                      <a:pt x="315" y="31"/>
                    </a:lnTo>
                    <a:lnTo>
                      <a:pt x="315" y="33"/>
                    </a:lnTo>
                    <a:lnTo>
                      <a:pt x="315" y="35"/>
                    </a:lnTo>
                    <a:lnTo>
                      <a:pt x="313" y="35"/>
                    </a:lnTo>
                    <a:lnTo>
                      <a:pt x="313" y="37"/>
                    </a:lnTo>
                    <a:lnTo>
                      <a:pt x="313" y="39"/>
                    </a:lnTo>
                    <a:lnTo>
                      <a:pt x="313" y="41"/>
                    </a:lnTo>
                    <a:lnTo>
                      <a:pt x="311" y="41"/>
                    </a:lnTo>
                    <a:lnTo>
                      <a:pt x="311" y="43"/>
                    </a:lnTo>
                    <a:lnTo>
                      <a:pt x="311" y="44"/>
                    </a:lnTo>
                    <a:lnTo>
                      <a:pt x="309" y="44"/>
                    </a:lnTo>
                    <a:lnTo>
                      <a:pt x="309" y="46"/>
                    </a:lnTo>
                    <a:lnTo>
                      <a:pt x="309" y="48"/>
                    </a:lnTo>
                    <a:lnTo>
                      <a:pt x="309" y="50"/>
                    </a:lnTo>
                    <a:lnTo>
                      <a:pt x="307" y="50"/>
                    </a:lnTo>
                    <a:lnTo>
                      <a:pt x="307" y="52"/>
                    </a:lnTo>
                    <a:lnTo>
                      <a:pt x="307" y="54"/>
                    </a:lnTo>
                    <a:lnTo>
                      <a:pt x="307" y="56"/>
                    </a:lnTo>
                    <a:lnTo>
                      <a:pt x="305" y="56"/>
                    </a:lnTo>
                    <a:lnTo>
                      <a:pt x="305" y="58"/>
                    </a:lnTo>
                    <a:lnTo>
                      <a:pt x="305" y="60"/>
                    </a:lnTo>
                    <a:lnTo>
                      <a:pt x="303" y="60"/>
                    </a:lnTo>
                    <a:lnTo>
                      <a:pt x="303" y="62"/>
                    </a:lnTo>
                    <a:lnTo>
                      <a:pt x="303" y="64"/>
                    </a:lnTo>
                    <a:lnTo>
                      <a:pt x="303" y="66"/>
                    </a:lnTo>
                    <a:lnTo>
                      <a:pt x="301" y="66"/>
                    </a:lnTo>
                    <a:lnTo>
                      <a:pt x="301" y="67"/>
                    </a:lnTo>
                    <a:lnTo>
                      <a:pt x="301" y="69"/>
                    </a:lnTo>
                    <a:lnTo>
                      <a:pt x="299" y="69"/>
                    </a:lnTo>
                    <a:lnTo>
                      <a:pt x="299" y="71"/>
                    </a:lnTo>
                    <a:lnTo>
                      <a:pt x="299" y="73"/>
                    </a:lnTo>
                    <a:lnTo>
                      <a:pt x="299" y="75"/>
                    </a:lnTo>
                    <a:lnTo>
                      <a:pt x="297" y="75"/>
                    </a:lnTo>
                    <a:lnTo>
                      <a:pt x="297" y="77"/>
                    </a:lnTo>
                    <a:lnTo>
                      <a:pt x="297" y="79"/>
                    </a:lnTo>
                    <a:lnTo>
                      <a:pt x="296" y="81"/>
                    </a:lnTo>
                    <a:lnTo>
                      <a:pt x="296" y="83"/>
                    </a:lnTo>
                    <a:lnTo>
                      <a:pt x="296" y="85"/>
                    </a:lnTo>
                    <a:lnTo>
                      <a:pt x="294" y="85"/>
                    </a:lnTo>
                    <a:lnTo>
                      <a:pt x="294" y="87"/>
                    </a:lnTo>
                    <a:lnTo>
                      <a:pt x="294" y="89"/>
                    </a:lnTo>
                    <a:lnTo>
                      <a:pt x="294" y="91"/>
                    </a:lnTo>
                    <a:lnTo>
                      <a:pt x="292" y="91"/>
                    </a:lnTo>
                    <a:lnTo>
                      <a:pt x="292" y="92"/>
                    </a:lnTo>
                    <a:lnTo>
                      <a:pt x="292" y="94"/>
                    </a:lnTo>
                    <a:lnTo>
                      <a:pt x="290" y="94"/>
                    </a:lnTo>
                    <a:lnTo>
                      <a:pt x="290" y="96"/>
                    </a:lnTo>
                    <a:lnTo>
                      <a:pt x="290" y="98"/>
                    </a:lnTo>
                    <a:lnTo>
                      <a:pt x="290" y="100"/>
                    </a:lnTo>
                    <a:lnTo>
                      <a:pt x="288" y="100"/>
                    </a:lnTo>
                    <a:lnTo>
                      <a:pt x="288" y="102"/>
                    </a:lnTo>
                    <a:lnTo>
                      <a:pt x="288" y="104"/>
                    </a:lnTo>
                    <a:lnTo>
                      <a:pt x="288" y="106"/>
                    </a:lnTo>
                    <a:lnTo>
                      <a:pt x="286" y="106"/>
                    </a:lnTo>
                    <a:lnTo>
                      <a:pt x="286" y="108"/>
                    </a:lnTo>
                    <a:lnTo>
                      <a:pt x="286" y="110"/>
                    </a:lnTo>
                    <a:lnTo>
                      <a:pt x="284" y="110"/>
                    </a:lnTo>
                    <a:lnTo>
                      <a:pt x="282" y="110"/>
                    </a:lnTo>
                    <a:lnTo>
                      <a:pt x="280" y="110"/>
                    </a:lnTo>
                    <a:lnTo>
                      <a:pt x="278" y="110"/>
                    </a:lnTo>
                    <a:lnTo>
                      <a:pt x="276" y="110"/>
                    </a:lnTo>
                    <a:lnTo>
                      <a:pt x="274" y="110"/>
                    </a:lnTo>
                    <a:lnTo>
                      <a:pt x="273" y="110"/>
                    </a:lnTo>
                    <a:lnTo>
                      <a:pt x="271" y="110"/>
                    </a:lnTo>
                    <a:lnTo>
                      <a:pt x="269" y="110"/>
                    </a:lnTo>
                    <a:lnTo>
                      <a:pt x="265" y="110"/>
                    </a:lnTo>
                    <a:lnTo>
                      <a:pt x="263" y="110"/>
                    </a:lnTo>
                    <a:lnTo>
                      <a:pt x="261" y="110"/>
                    </a:lnTo>
                    <a:lnTo>
                      <a:pt x="259" y="110"/>
                    </a:lnTo>
                    <a:lnTo>
                      <a:pt x="257" y="110"/>
                    </a:lnTo>
                    <a:lnTo>
                      <a:pt x="255" y="110"/>
                    </a:lnTo>
                    <a:lnTo>
                      <a:pt x="253" y="110"/>
                    </a:lnTo>
                    <a:lnTo>
                      <a:pt x="251" y="110"/>
                    </a:lnTo>
                    <a:lnTo>
                      <a:pt x="249" y="110"/>
                    </a:lnTo>
                    <a:lnTo>
                      <a:pt x="248" y="110"/>
                    </a:lnTo>
                    <a:lnTo>
                      <a:pt x="246" y="110"/>
                    </a:lnTo>
                    <a:lnTo>
                      <a:pt x="244" y="110"/>
                    </a:lnTo>
                    <a:lnTo>
                      <a:pt x="242" y="110"/>
                    </a:lnTo>
                    <a:lnTo>
                      <a:pt x="240" y="110"/>
                    </a:lnTo>
                    <a:lnTo>
                      <a:pt x="238" y="110"/>
                    </a:lnTo>
                    <a:lnTo>
                      <a:pt x="236" y="110"/>
                    </a:lnTo>
                    <a:lnTo>
                      <a:pt x="234" y="110"/>
                    </a:lnTo>
                    <a:lnTo>
                      <a:pt x="232" y="110"/>
                    </a:lnTo>
                    <a:lnTo>
                      <a:pt x="230" y="110"/>
                    </a:lnTo>
                    <a:lnTo>
                      <a:pt x="228" y="110"/>
                    </a:lnTo>
                    <a:lnTo>
                      <a:pt x="226" y="110"/>
                    </a:lnTo>
                    <a:lnTo>
                      <a:pt x="225" y="110"/>
                    </a:lnTo>
                    <a:lnTo>
                      <a:pt x="223" y="110"/>
                    </a:lnTo>
                    <a:lnTo>
                      <a:pt x="221" y="110"/>
                    </a:lnTo>
                    <a:lnTo>
                      <a:pt x="219" y="110"/>
                    </a:lnTo>
                    <a:lnTo>
                      <a:pt x="217" y="110"/>
                    </a:lnTo>
                    <a:lnTo>
                      <a:pt x="215" y="110"/>
                    </a:lnTo>
                    <a:lnTo>
                      <a:pt x="213" y="110"/>
                    </a:lnTo>
                    <a:lnTo>
                      <a:pt x="211" y="110"/>
                    </a:lnTo>
                    <a:lnTo>
                      <a:pt x="209" y="110"/>
                    </a:lnTo>
                    <a:lnTo>
                      <a:pt x="207" y="110"/>
                    </a:lnTo>
                    <a:lnTo>
                      <a:pt x="205" y="110"/>
                    </a:lnTo>
                    <a:lnTo>
                      <a:pt x="203" y="110"/>
                    </a:lnTo>
                    <a:lnTo>
                      <a:pt x="201" y="110"/>
                    </a:lnTo>
                    <a:lnTo>
                      <a:pt x="200" y="110"/>
                    </a:lnTo>
                    <a:lnTo>
                      <a:pt x="198" y="110"/>
                    </a:lnTo>
                    <a:lnTo>
                      <a:pt x="196" y="110"/>
                    </a:lnTo>
                    <a:lnTo>
                      <a:pt x="194" y="110"/>
                    </a:lnTo>
                    <a:lnTo>
                      <a:pt x="192" y="110"/>
                    </a:lnTo>
                    <a:lnTo>
                      <a:pt x="190" y="110"/>
                    </a:lnTo>
                    <a:lnTo>
                      <a:pt x="188" y="110"/>
                    </a:lnTo>
                    <a:lnTo>
                      <a:pt x="186" y="110"/>
                    </a:lnTo>
                    <a:lnTo>
                      <a:pt x="184" y="110"/>
                    </a:lnTo>
                    <a:lnTo>
                      <a:pt x="182" y="110"/>
                    </a:lnTo>
                    <a:lnTo>
                      <a:pt x="180" y="110"/>
                    </a:lnTo>
                    <a:lnTo>
                      <a:pt x="178" y="110"/>
                    </a:lnTo>
                    <a:lnTo>
                      <a:pt x="177" y="110"/>
                    </a:lnTo>
                    <a:lnTo>
                      <a:pt x="175" y="110"/>
                    </a:lnTo>
                    <a:lnTo>
                      <a:pt x="173" y="110"/>
                    </a:lnTo>
                    <a:lnTo>
                      <a:pt x="171" y="110"/>
                    </a:lnTo>
                    <a:lnTo>
                      <a:pt x="169" y="110"/>
                    </a:lnTo>
                    <a:lnTo>
                      <a:pt x="167" y="110"/>
                    </a:lnTo>
                    <a:lnTo>
                      <a:pt x="165" y="110"/>
                    </a:lnTo>
                    <a:lnTo>
                      <a:pt x="163" y="110"/>
                    </a:lnTo>
                    <a:lnTo>
                      <a:pt x="161" y="110"/>
                    </a:lnTo>
                    <a:lnTo>
                      <a:pt x="159" y="110"/>
                    </a:lnTo>
                    <a:lnTo>
                      <a:pt x="157" y="110"/>
                    </a:lnTo>
                    <a:lnTo>
                      <a:pt x="155" y="110"/>
                    </a:lnTo>
                    <a:lnTo>
                      <a:pt x="153" y="110"/>
                    </a:lnTo>
                    <a:lnTo>
                      <a:pt x="152" y="110"/>
                    </a:lnTo>
                    <a:lnTo>
                      <a:pt x="150" y="110"/>
                    </a:lnTo>
                    <a:lnTo>
                      <a:pt x="148" y="110"/>
                    </a:lnTo>
                    <a:lnTo>
                      <a:pt x="146" y="110"/>
                    </a:lnTo>
                    <a:lnTo>
                      <a:pt x="144" y="110"/>
                    </a:lnTo>
                    <a:lnTo>
                      <a:pt x="142" y="110"/>
                    </a:lnTo>
                    <a:lnTo>
                      <a:pt x="140" y="110"/>
                    </a:lnTo>
                    <a:lnTo>
                      <a:pt x="138" y="110"/>
                    </a:lnTo>
                    <a:lnTo>
                      <a:pt x="136" y="110"/>
                    </a:lnTo>
                    <a:lnTo>
                      <a:pt x="134" y="110"/>
                    </a:lnTo>
                    <a:lnTo>
                      <a:pt x="132" y="110"/>
                    </a:lnTo>
                    <a:lnTo>
                      <a:pt x="130" y="110"/>
                    </a:lnTo>
                    <a:lnTo>
                      <a:pt x="129" y="110"/>
                    </a:lnTo>
                    <a:lnTo>
                      <a:pt x="127" y="110"/>
                    </a:lnTo>
                    <a:lnTo>
                      <a:pt x="125" y="110"/>
                    </a:lnTo>
                    <a:lnTo>
                      <a:pt x="123" y="110"/>
                    </a:lnTo>
                    <a:lnTo>
                      <a:pt x="121" y="110"/>
                    </a:lnTo>
                    <a:lnTo>
                      <a:pt x="119" y="110"/>
                    </a:lnTo>
                    <a:lnTo>
                      <a:pt x="117" y="110"/>
                    </a:lnTo>
                    <a:lnTo>
                      <a:pt x="115" y="110"/>
                    </a:lnTo>
                    <a:lnTo>
                      <a:pt x="113" y="110"/>
                    </a:lnTo>
                    <a:lnTo>
                      <a:pt x="111" y="110"/>
                    </a:lnTo>
                    <a:lnTo>
                      <a:pt x="109" y="110"/>
                    </a:lnTo>
                    <a:lnTo>
                      <a:pt x="107" y="110"/>
                    </a:lnTo>
                    <a:lnTo>
                      <a:pt x="105" y="110"/>
                    </a:lnTo>
                    <a:lnTo>
                      <a:pt x="104" y="110"/>
                    </a:lnTo>
                    <a:lnTo>
                      <a:pt x="102" y="110"/>
                    </a:lnTo>
                    <a:lnTo>
                      <a:pt x="100" y="110"/>
                    </a:lnTo>
                    <a:lnTo>
                      <a:pt x="98" y="110"/>
                    </a:lnTo>
                    <a:lnTo>
                      <a:pt x="96" y="110"/>
                    </a:lnTo>
                    <a:lnTo>
                      <a:pt x="94" y="110"/>
                    </a:lnTo>
                    <a:lnTo>
                      <a:pt x="92" y="110"/>
                    </a:lnTo>
                    <a:lnTo>
                      <a:pt x="90" y="110"/>
                    </a:lnTo>
                    <a:lnTo>
                      <a:pt x="88" y="110"/>
                    </a:lnTo>
                    <a:lnTo>
                      <a:pt x="86" y="110"/>
                    </a:lnTo>
                    <a:lnTo>
                      <a:pt x="84" y="110"/>
                    </a:lnTo>
                    <a:lnTo>
                      <a:pt x="79" y="110"/>
                    </a:lnTo>
                    <a:lnTo>
                      <a:pt x="79" y="108"/>
                    </a:lnTo>
                    <a:lnTo>
                      <a:pt x="77" y="108"/>
                    </a:lnTo>
                    <a:lnTo>
                      <a:pt x="75" y="108"/>
                    </a:lnTo>
                    <a:lnTo>
                      <a:pt x="73" y="108"/>
                    </a:lnTo>
                    <a:lnTo>
                      <a:pt x="71" y="108"/>
                    </a:lnTo>
                    <a:lnTo>
                      <a:pt x="69" y="108"/>
                    </a:lnTo>
                    <a:lnTo>
                      <a:pt x="69" y="110"/>
                    </a:lnTo>
                    <a:lnTo>
                      <a:pt x="67" y="110"/>
                    </a:lnTo>
                    <a:lnTo>
                      <a:pt x="65" y="110"/>
                    </a:lnTo>
                    <a:lnTo>
                      <a:pt x="63" y="110"/>
                    </a:lnTo>
                    <a:lnTo>
                      <a:pt x="61" y="110"/>
                    </a:lnTo>
                    <a:lnTo>
                      <a:pt x="59" y="110"/>
                    </a:lnTo>
                    <a:lnTo>
                      <a:pt x="57" y="110"/>
                    </a:lnTo>
                    <a:lnTo>
                      <a:pt x="56" y="110"/>
                    </a:lnTo>
                    <a:lnTo>
                      <a:pt x="54" y="110"/>
                    </a:lnTo>
                    <a:lnTo>
                      <a:pt x="52" y="110"/>
                    </a:lnTo>
                    <a:lnTo>
                      <a:pt x="50" y="110"/>
                    </a:lnTo>
                    <a:lnTo>
                      <a:pt x="48" y="110"/>
                    </a:lnTo>
                    <a:lnTo>
                      <a:pt x="46" y="110"/>
                    </a:lnTo>
                    <a:lnTo>
                      <a:pt x="44" y="110"/>
                    </a:lnTo>
                    <a:lnTo>
                      <a:pt x="42" y="110"/>
                    </a:lnTo>
                    <a:lnTo>
                      <a:pt x="40" y="110"/>
                    </a:lnTo>
                    <a:lnTo>
                      <a:pt x="38" y="110"/>
                    </a:lnTo>
                    <a:lnTo>
                      <a:pt x="36" y="110"/>
                    </a:lnTo>
                    <a:lnTo>
                      <a:pt x="34" y="110"/>
                    </a:lnTo>
                    <a:lnTo>
                      <a:pt x="32" y="110"/>
                    </a:lnTo>
                    <a:lnTo>
                      <a:pt x="31" y="110"/>
                    </a:lnTo>
                    <a:lnTo>
                      <a:pt x="29" y="110"/>
                    </a:lnTo>
                    <a:lnTo>
                      <a:pt x="27" y="110"/>
                    </a:lnTo>
                    <a:lnTo>
                      <a:pt x="25" y="110"/>
                    </a:lnTo>
                    <a:lnTo>
                      <a:pt x="23" y="110"/>
                    </a:lnTo>
                    <a:lnTo>
                      <a:pt x="21" y="110"/>
                    </a:lnTo>
                    <a:lnTo>
                      <a:pt x="19" y="110"/>
                    </a:lnTo>
                    <a:lnTo>
                      <a:pt x="17" y="110"/>
                    </a:lnTo>
                    <a:lnTo>
                      <a:pt x="15" y="110"/>
                    </a:lnTo>
                    <a:lnTo>
                      <a:pt x="13" y="110"/>
                    </a:lnTo>
                    <a:lnTo>
                      <a:pt x="11" y="110"/>
                    </a:lnTo>
                    <a:lnTo>
                      <a:pt x="9" y="110"/>
                    </a:lnTo>
                    <a:lnTo>
                      <a:pt x="8" y="110"/>
                    </a:lnTo>
                    <a:lnTo>
                      <a:pt x="6" y="110"/>
                    </a:lnTo>
                    <a:lnTo>
                      <a:pt x="4" y="110"/>
                    </a:lnTo>
                    <a:lnTo>
                      <a:pt x="2" y="110"/>
                    </a:lnTo>
                    <a:lnTo>
                      <a:pt x="0" y="110"/>
                    </a:lnTo>
                    <a:lnTo>
                      <a:pt x="2" y="110"/>
                    </a:lnTo>
                    <a:lnTo>
                      <a:pt x="2" y="108"/>
                    </a:lnTo>
                    <a:lnTo>
                      <a:pt x="2" y="106"/>
                    </a:lnTo>
                    <a:lnTo>
                      <a:pt x="2" y="104"/>
                    </a:lnTo>
                    <a:lnTo>
                      <a:pt x="4" y="104"/>
                    </a:lnTo>
                    <a:lnTo>
                      <a:pt x="4" y="100"/>
                    </a:lnTo>
                    <a:lnTo>
                      <a:pt x="6" y="98"/>
                    </a:lnTo>
                    <a:lnTo>
                      <a:pt x="6" y="96"/>
                    </a:lnTo>
                    <a:lnTo>
                      <a:pt x="6" y="94"/>
                    </a:lnTo>
                    <a:lnTo>
                      <a:pt x="8" y="92"/>
                    </a:lnTo>
                    <a:lnTo>
                      <a:pt x="8" y="91"/>
                    </a:lnTo>
                    <a:lnTo>
                      <a:pt x="8" y="89"/>
                    </a:lnTo>
                    <a:lnTo>
                      <a:pt x="9" y="89"/>
                    </a:lnTo>
                    <a:lnTo>
                      <a:pt x="9" y="87"/>
                    </a:lnTo>
                    <a:lnTo>
                      <a:pt x="9" y="85"/>
                    </a:lnTo>
                    <a:lnTo>
                      <a:pt x="11" y="83"/>
                    </a:lnTo>
                    <a:lnTo>
                      <a:pt x="11" y="81"/>
                    </a:lnTo>
                    <a:lnTo>
                      <a:pt x="11" y="79"/>
                    </a:lnTo>
                    <a:lnTo>
                      <a:pt x="13" y="79"/>
                    </a:lnTo>
                    <a:lnTo>
                      <a:pt x="13" y="77"/>
                    </a:lnTo>
                    <a:lnTo>
                      <a:pt x="13" y="75"/>
                    </a:lnTo>
                    <a:lnTo>
                      <a:pt x="13" y="73"/>
                    </a:lnTo>
                    <a:lnTo>
                      <a:pt x="15" y="73"/>
                    </a:lnTo>
                    <a:lnTo>
                      <a:pt x="15" y="71"/>
                    </a:lnTo>
                    <a:lnTo>
                      <a:pt x="15" y="69"/>
                    </a:lnTo>
                    <a:lnTo>
                      <a:pt x="15" y="67"/>
                    </a:lnTo>
                    <a:lnTo>
                      <a:pt x="17" y="67"/>
                    </a:lnTo>
                    <a:lnTo>
                      <a:pt x="17" y="66"/>
                    </a:lnTo>
                    <a:lnTo>
                      <a:pt x="17" y="64"/>
                    </a:lnTo>
                    <a:lnTo>
                      <a:pt x="19" y="64"/>
                    </a:lnTo>
                    <a:lnTo>
                      <a:pt x="19" y="62"/>
                    </a:lnTo>
                    <a:lnTo>
                      <a:pt x="19" y="60"/>
                    </a:lnTo>
                    <a:lnTo>
                      <a:pt x="19" y="58"/>
                    </a:lnTo>
                    <a:lnTo>
                      <a:pt x="21" y="58"/>
                    </a:lnTo>
                    <a:lnTo>
                      <a:pt x="21" y="56"/>
                    </a:lnTo>
                    <a:lnTo>
                      <a:pt x="21" y="54"/>
                    </a:lnTo>
                    <a:lnTo>
                      <a:pt x="23" y="52"/>
                    </a:lnTo>
                    <a:lnTo>
                      <a:pt x="23" y="50"/>
                    </a:lnTo>
                    <a:lnTo>
                      <a:pt x="23" y="48"/>
                    </a:lnTo>
                    <a:lnTo>
                      <a:pt x="25" y="48"/>
                    </a:lnTo>
                    <a:lnTo>
                      <a:pt x="25" y="46"/>
                    </a:lnTo>
                    <a:lnTo>
                      <a:pt x="25" y="44"/>
                    </a:lnTo>
                    <a:lnTo>
                      <a:pt x="25" y="43"/>
                    </a:lnTo>
                    <a:lnTo>
                      <a:pt x="27" y="41"/>
                    </a:lnTo>
                    <a:lnTo>
                      <a:pt x="27" y="39"/>
                    </a:lnTo>
                    <a:lnTo>
                      <a:pt x="29" y="37"/>
                    </a:lnTo>
                    <a:lnTo>
                      <a:pt x="29" y="35"/>
                    </a:lnTo>
                    <a:lnTo>
                      <a:pt x="29" y="33"/>
                    </a:lnTo>
                    <a:lnTo>
                      <a:pt x="31" y="33"/>
                    </a:lnTo>
                    <a:lnTo>
                      <a:pt x="31" y="31"/>
                    </a:lnTo>
                    <a:lnTo>
                      <a:pt x="31" y="29"/>
                    </a:lnTo>
                    <a:lnTo>
                      <a:pt x="31" y="27"/>
                    </a:lnTo>
                    <a:lnTo>
                      <a:pt x="32" y="27"/>
                    </a:lnTo>
                    <a:lnTo>
                      <a:pt x="32" y="25"/>
                    </a:lnTo>
                    <a:lnTo>
                      <a:pt x="32" y="23"/>
                    </a:lnTo>
                    <a:lnTo>
                      <a:pt x="32" y="21"/>
                    </a:lnTo>
                    <a:lnTo>
                      <a:pt x="34" y="21"/>
                    </a:lnTo>
                    <a:lnTo>
                      <a:pt x="34" y="20"/>
                    </a:lnTo>
                    <a:lnTo>
                      <a:pt x="34" y="18"/>
                    </a:lnTo>
                    <a:lnTo>
                      <a:pt x="36" y="16"/>
                    </a:lnTo>
                    <a:lnTo>
                      <a:pt x="36" y="14"/>
                    </a:lnTo>
                    <a:lnTo>
                      <a:pt x="36" y="12"/>
                    </a:lnTo>
                    <a:lnTo>
                      <a:pt x="38" y="12"/>
                    </a:lnTo>
                    <a:lnTo>
                      <a:pt x="38" y="10"/>
                    </a:lnTo>
                    <a:lnTo>
                      <a:pt x="38" y="8"/>
                    </a:lnTo>
                    <a:lnTo>
                      <a:pt x="38" y="6"/>
                    </a:lnTo>
                    <a:lnTo>
                      <a:pt x="40" y="6"/>
                    </a:lnTo>
                    <a:lnTo>
                      <a:pt x="40" y="4"/>
                    </a:lnTo>
                    <a:lnTo>
                      <a:pt x="40" y="2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" name="Freeform 5289"/>
              <p:cNvSpPr>
                <a:spLocks noEditPoints="1"/>
              </p:cNvSpPr>
              <p:nvPr/>
            </p:nvSpPr>
            <p:spPr bwMode="auto">
              <a:xfrm>
                <a:off x="5691188" y="3649663"/>
                <a:ext cx="287338" cy="236538"/>
              </a:xfrm>
              <a:custGeom>
                <a:avLst/>
                <a:gdLst>
                  <a:gd name="T0" fmla="*/ 173 w 181"/>
                  <a:gd name="T1" fmla="*/ 144 h 149"/>
                  <a:gd name="T2" fmla="*/ 173 w 181"/>
                  <a:gd name="T3" fmla="*/ 144 h 149"/>
                  <a:gd name="T4" fmla="*/ 171 w 181"/>
                  <a:gd name="T5" fmla="*/ 144 h 149"/>
                  <a:gd name="T6" fmla="*/ 167 w 181"/>
                  <a:gd name="T7" fmla="*/ 144 h 149"/>
                  <a:gd name="T8" fmla="*/ 173 w 181"/>
                  <a:gd name="T9" fmla="*/ 144 h 149"/>
                  <a:gd name="T10" fmla="*/ 171 w 181"/>
                  <a:gd name="T11" fmla="*/ 144 h 149"/>
                  <a:gd name="T12" fmla="*/ 163 w 181"/>
                  <a:gd name="T13" fmla="*/ 142 h 149"/>
                  <a:gd name="T14" fmla="*/ 167 w 181"/>
                  <a:gd name="T15" fmla="*/ 142 h 149"/>
                  <a:gd name="T16" fmla="*/ 163 w 181"/>
                  <a:gd name="T17" fmla="*/ 142 h 149"/>
                  <a:gd name="T18" fmla="*/ 175 w 181"/>
                  <a:gd name="T19" fmla="*/ 142 h 149"/>
                  <a:gd name="T20" fmla="*/ 173 w 181"/>
                  <a:gd name="T21" fmla="*/ 140 h 149"/>
                  <a:gd name="T22" fmla="*/ 175 w 181"/>
                  <a:gd name="T23" fmla="*/ 140 h 149"/>
                  <a:gd name="T24" fmla="*/ 179 w 181"/>
                  <a:gd name="T25" fmla="*/ 140 h 149"/>
                  <a:gd name="T26" fmla="*/ 177 w 181"/>
                  <a:gd name="T27" fmla="*/ 140 h 149"/>
                  <a:gd name="T28" fmla="*/ 171 w 181"/>
                  <a:gd name="T29" fmla="*/ 138 h 149"/>
                  <a:gd name="T30" fmla="*/ 175 w 181"/>
                  <a:gd name="T31" fmla="*/ 138 h 149"/>
                  <a:gd name="T32" fmla="*/ 173 w 181"/>
                  <a:gd name="T33" fmla="*/ 138 h 149"/>
                  <a:gd name="T34" fmla="*/ 175 w 181"/>
                  <a:gd name="T35" fmla="*/ 138 h 149"/>
                  <a:gd name="T36" fmla="*/ 175 w 181"/>
                  <a:gd name="T37" fmla="*/ 138 h 149"/>
                  <a:gd name="T38" fmla="*/ 173 w 181"/>
                  <a:gd name="T39" fmla="*/ 136 h 149"/>
                  <a:gd name="T40" fmla="*/ 175 w 181"/>
                  <a:gd name="T41" fmla="*/ 136 h 149"/>
                  <a:gd name="T42" fmla="*/ 148 w 181"/>
                  <a:gd name="T43" fmla="*/ 134 h 149"/>
                  <a:gd name="T44" fmla="*/ 123 w 181"/>
                  <a:gd name="T45" fmla="*/ 134 h 149"/>
                  <a:gd name="T46" fmla="*/ 142 w 181"/>
                  <a:gd name="T47" fmla="*/ 134 h 149"/>
                  <a:gd name="T48" fmla="*/ 169 w 181"/>
                  <a:gd name="T49" fmla="*/ 134 h 149"/>
                  <a:gd name="T50" fmla="*/ 125 w 181"/>
                  <a:gd name="T51" fmla="*/ 134 h 149"/>
                  <a:gd name="T52" fmla="*/ 154 w 181"/>
                  <a:gd name="T53" fmla="*/ 134 h 149"/>
                  <a:gd name="T54" fmla="*/ 92 w 181"/>
                  <a:gd name="T55" fmla="*/ 134 h 149"/>
                  <a:gd name="T56" fmla="*/ 152 w 181"/>
                  <a:gd name="T57" fmla="*/ 132 h 149"/>
                  <a:gd name="T58" fmla="*/ 150 w 181"/>
                  <a:gd name="T59" fmla="*/ 130 h 149"/>
                  <a:gd name="T60" fmla="*/ 150 w 181"/>
                  <a:gd name="T61" fmla="*/ 130 h 149"/>
                  <a:gd name="T62" fmla="*/ 71 w 181"/>
                  <a:gd name="T63" fmla="*/ 128 h 149"/>
                  <a:gd name="T64" fmla="*/ 79 w 181"/>
                  <a:gd name="T65" fmla="*/ 125 h 149"/>
                  <a:gd name="T66" fmla="*/ 171 w 181"/>
                  <a:gd name="T67" fmla="*/ 123 h 149"/>
                  <a:gd name="T68" fmla="*/ 35 w 181"/>
                  <a:gd name="T69" fmla="*/ 119 h 149"/>
                  <a:gd name="T70" fmla="*/ 77 w 181"/>
                  <a:gd name="T71" fmla="*/ 117 h 149"/>
                  <a:gd name="T72" fmla="*/ 181 w 181"/>
                  <a:gd name="T73" fmla="*/ 115 h 149"/>
                  <a:gd name="T74" fmla="*/ 129 w 181"/>
                  <a:gd name="T75" fmla="*/ 0 h 149"/>
                  <a:gd name="T76" fmla="*/ 146 w 181"/>
                  <a:gd name="T77" fmla="*/ 21 h 149"/>
                  <a:gd name="T78" fmla="*/ 125 w 181"/>
                  <a:gd name="T79" fmla="*/ 44 h 149"/>
                  <a:gd name="T80" fmla="*/ 113 w 181"/>
                  <a:gd name="T81" fmla="*/ 73 h 149"/>
                  <a:gd name="T82" fmla="*/ 169 w 181"/>
                  <a:gd name="T83" fmla="*/ 86 h 149"/>
                  <a:gd name="T84" fmla="*/ 142 w 181"/>
                  <a:gd name="T85" fmla="*/ 107 h 149"/>
                  <a:gd name="T86" fmla="*/ 159 w 181"/>
                  <a:gd name="T87" fmla="*/ 109 h 149"/>
                  <a:gd name="T88" fmla="*/ 175 w 181"/>
                  <a:gd name="T89" fmla="*/ 115 h 149"/>
                  <a:gd name="T90" fmla="*/ 165 w 181"/>
                  <a:gd name="T91" fmla="*/ 119 h 149"/>
                  <a:gd name="T92" fmla="*/ 159 w 181"/>
                  <a:gd name="T93" fmla="*/ 126 h 149"/>
                  <a:gd name="T94" fmla="*/ 171 w 181"/>
                  <a:gd name="T95" fmla="*/ 136 h 149"/>
                  <a:gd name="T96" fmla="*/ 165 w 181"/>
                  <a:gd name="T97" fmla="*/ 140 h 149"/>
                  <a:gd name="T98" fmla="*/ 154 w 181"/>
                  <a:gd name="T99" fmla="*/ 134 h 149"/>
                  <a:gd name="T100" fmla="*/ 150 w 181"/>
                  <a:gd name="T101" fmla="*/ 128 h 149"/>
                  <a:gd name="T102" fmla="*/ 138 w 181"/>
                  <a:gd name="T103" fmla="*/ 138 h 149"/>
                  <a:gd name="T104" fmla="*/ 131 w 181"/>
                  <a:gd name="T105" fmla="*/ 138 h 149"/>
                  <a:gd name="T106" fmla="*/ 125 w 181"/>
                  <a:gd name="T107" fmla="*/ 134 h 149"/>
                  <a:gd name="T108" fmla="*/ 119 w 181"/>
                  <a:gd name="T109" fmla="*/ 138 h 149"/>
                  <a:gd name="T110" fmla="*/ 106 w 181"/>
                  <a:gd name="T111" fmla="*/ 134 h 149"/>
                  <a:gd name="T112" fmla="*/ 92 w 181"/>
                  <a:gd name="T113" fmla="*/ 126 h 149"/>
                  <a:gd name="T114" fmla="*/ 69 w 181"/>
                  <a:gd name="T115" fmla="*/ 117 h 149"/>
                  <a:gd name="T116" fmla="*/ 63 w 181"/>
                  <a:gd name="T117" fmla="*/ 126 h 149"/>
                  <a:gd name="T118" fmla="*/ 19 w 181"/>
                  <a:gd name="T119" fmla="*/ 115 h 149"/>
                  <a:gd name="T120" fmla="*/ 17 w 181"/>
                  <a:gd name="T121" fmla="*/ 94 h 149"/>
                  <a:gd name="T122" fmla="*/ 31 w 181"/>
                  <a:gd name="T123" fmla="*/ 55 h 149"/>
                  <a:gd name="T124" fmla="*/ 52 w 181"/>
                  <a:gd name="T125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1" h="149">
                    <a:moveTo>
                      <a:pt x="161" y="149"/>
                    </a:moveTo>
                    <a:lnTo>
                      <a:pt x="161" y="148"/>
                    </a:lnTo>
                    <a:lnTo>
                      <a:pt x="161" y="149"/>
                    </a:lnTo>
                    <a:close/>
                    <a:moveTo>
                      <a:pt x="163" y="148"/>
                    </a:moveTo>
                    <a:lnTo>
                      <a:pt x="161" y="148"/>
                    </a:lnTo>
                    <a:lnTo>
                      <a:pt x="163" y="148"/>
                    </a:lnTo>
                    <a:close/>
                    <a:moveTo>
                      <a:pt x="161" y="148"/>
                    </a:moveTo>
                    <a:lnTo>
                      <a:pt x="163" y="148"/>
                    </a:lnTo>
                    <a:lnTo>
                      <a:pt x="161" y="148"/>
                    </a:lnTo>
                    <a:close/>
                    <a:moveTo>
                      <a:pt x="163" y="148"/>
                    </a:moveTo>
                    <a:lnTo>
                      <a:pt x="163" y="146"/>
                    </a:lnTo>
                    <a:lnTo>
                      <a:pt x="163" y="148"/>
                    </a:lnTo>
                    <a:close/>
                    <a:moveTo>
                      <a:pt x="173" y="146"/>
                    </a:moveTo>
                    <a:lnTo>
                      <a:pt x="173" y="148"/>
                    </a:lnTo>
                    <a:lnTo>
                      <a:pt x="171" y="148"/>
                    </a:lnTo>
                    <a:lnTo>
                      <a:pt x="173" y="148"/>
                    </a:lnTo>
                    <a:lnTo>
                      <a:pt x="173" y="146"/>
                    </a:lnTo>
                    <a:close/>
                    <a:moveTo>
                      <a:pt x="171" y="146"/>
                    </a:moveTo>
                    <a:lnTo>
                      <a:pt x="173" y="146"/>
                    </a:lnTo>
                    <a:lnTo>
                      <a:pt x="171" y="146"/>
                    </a:lnTo>
                    <a:lnTo>
                      <a:pt x="173" y="146"/>
                    </a:lnTo>
                    <a:lnTo>
                      <a:pt x="171" y="146"/>
                    </a:lnTo>
                    <a:lnTo>
                      <a:pt x="173" y="146"/>
                    </a:lnTo>
                    <a:lnTo>
                      <a:pt x="171" y="146"/>
                    </a:lnTo>
                    <a:close/>
                    <a:moveTo>
                      <a:pt x="173" y="146"/>
                    </a:moveTo>
                    <a:lnTo>
                      <a:pt x="171" y="146"/>
                    </a:lnTo>
                    <a:lnTo>
                      <a:pt x="173" y="146"/>
                    </a:lnTo>
                    <a:close/>
                    <a:moveTo>
                      <a:pt x="173" y="146"/>
                    </a:moveTo>
                    <a:lnTo>
                      <a:pt x="171" y="146"/>
                    </a:lnTo>
                    <a:lnTo>
                      <a:pt x="173" y="146"/>
                    </a:lnTo>
                    <a:close/>
                    <a:moveTo>
                      <a:pt x="163" y="146"/>
                    </a:moveTo>
                    <a:lnTo>
                      <a:pt x="165" y="146"/>
                    </a:lnTo>
                    <a:lnTo>
                      <a:pt x="163" y="146"/>
                    </a:lnTo>
                    <a:close/>
                    <a:moveTo>
                      <a:pt x="163" y="146"/>
                    </a:moveTo>
                    <a:lnTo>
                      <a:pt x="163" y="148"/>
                    </a:lnTo>
                    <a:lnTo>
                      <a:pt x="161" y="148"/>
                    </a:lnTo>
                    <a:lnTo>
                      <a:pt x="163" y="148"/>
                    </a:lnTo>
                    <a:lnTo>
                      <a:pt x="163" y="146"/>
                    </a:lnTo>
                    <a:lnTo>
                      <a:pt x="165" y="146"/>
                    </a:lnTo>
                    <a:lnTo>
                      <a:pt x="163" y="146"/>
                    </a:lnTo>
                    <a:close/>
                    <a:moveTo>
                      <a:pt x="173" y="146"/>
                    </a:moveTo>
                    <a:lnTo>
                      <a:pt x="171" y="146"/>
                    </a:lnTo>
                    <a:lnTo>
                      <a:pt x="173" y="146"/>
                    </a:lnTo>
                    <a:close/>
                    <a:moveTo>
                      <a:pt x="173" y="146"/>
                    </a:moveTo>
                    <a:lnTo>
                      <a:pt x="173" y="144"/>
                    </a:lnTo>
                    <a:lnTo>
                      <a:pt x="173" y="146"/>
                    </a:lnTo>
                    <a:close/>
                    <a:moveTo>
                      <a:pt x="173" y="146"/>
                    </a:moveTo>
                    <a:lnTo>
                      <a:pt x="173" y="144"/>
                    </a:lnTo>
                    <a:lnTo>
                      <a:pt x="173" y="146"/>
                    </a:lnTo>
                    <a:close/>
                    <a:moveTo>
                      <a:pt x="173" y="146"/>
                    </a:moveTo>
                    <a:lnTo>
                      <a:pt x="173" y="144"/>
                    </a:lnTo>
                    <a:lnTo>
                      <a:pt x="173" y="146"/>
                    </a:lnTo>
                    <a:close/>
                    <a:moveTo>
                      <a:pt x="173" y="146"/>
                    </a:moveTo>
                    <a:lnTo>
                      <a:pt x="173" y="144"/>
                    </a:lnTo>
                    <a:lnTo>
                      <a:pt x="173" y="146"/>
                    </a:lnTo>
                    <a:close/>
                    <a:moveTo>
                      <a:pt x="171" y="146"/>
                    </a:moveTo>
                    <a:lnTo>
                      <a:pt x="171" y="144"/>
                    </a:lnTo>
                    <a:lnTo>
                      <a:pt x="171" y="146"/>
                    </a:lnTo>
                    <a:close/>
                    <a:moveTo>
                      <a:pt x="171" y="146"/>
                    </a:moveTo>
                    <a:lnTo>
                      <a:pt x="171" y="144"/>
                    </a:lnTo>
                    <a:lnTo>
                      <a:pt x="171" y="146"/>
                    </a:lnTo>
                    <a:close/>
                    <a:moveTo>
                      <a:pt x="171" y="146"/>
                    </a:moveTo>
                    <a:lnTo>
                      <a:pt x="171" y="144"/>
                    </a:lnTo>
                    <a:lnTo>
                      <a:pt x="171" y="146"/>
                    </a:lnTo>
                    <a:close/>
                    <a:moveTo>
                      <a:pt x="171" y="146"/>
                    </a:moveTo>
                    <a:lnTo>
                      <a:pt x="171" y="144"/>
                    </a:lnTo>
                    <a:lnTo>
                      <a:pt x="171" y="146"/>
                    </a:lnTo>
                    <a:close/>
                    <a:moveTo>
                      <a:pt x="167" y="146"/>
                    </a:moveTo>
                    <a:lnTo>
                      <a:pt x="167" y="144"/>
                    </a:lnTo>
                    <a:lnTo>
                      <a:pt x="167" y="146"/>
                    </a:lnTo>
                    <a:close/>
                    <a:moveTo>
                      <a:pt x="171" y="146"/>
                    </a:moveTo>
                    <a:lnTo>
                      <a:pt x="171" y="144"/>
                    </a:lnTo>
                    <a:lnTo>
                      <a:pt x="171" y="146"/>
                    </a:lnTo>
                    <a:close/>
                    <a:moveTo>
                      <a:pt x="171" y="146"/>
                    </a:moveTo>
                    <a:lnTo>
                      <a:pt x="171" y="144"/>
                    </a:lnTo>
                    <a:lnTo>
                      <a:pt x="171" y="146"/>
                    </a:lnTo>
                    <a:close/>
                    <a:moveTo>
                      <a:pt x="173" y="146"/>
                    </a:moveTo>
                    <a:lnTo>
                      <a:pt x="173" y="144"/>
                    </a:lnTo>
                    <a:lnTo>
                      <a:pt x="173" y="146"/>
                    </a:lnTo>
                    <a:close/>
                    <a:moveTo>
                      <a:pt x="171" y="144"/>
                    </a:moveTo>
                    <a:lnTo>
                      <a:pt x="173" y="144"/>
                    </a:lnTo>
                    <a:lnTo>
                      <a:pt x="171" y="144"/>
                    </a:lnTo>
                    <a:close/>
                    <a:moveTo>
                      <a:pt x="171" y="144"/>
                    </a:moveTo>
                    <a:lnTo>
                      <a:pt x="171" y="146"/>
                    </a:lnTo>
                    <a:lnTo>
                      <a:pt x="171" y="144"/>
                    </a:lnTo>
                    <a:close/>
                    <a:moveTo>
                      <a:pt x="165" y="146"/>
                    </a:moveTo>
                    <a:lnTo>
                      <a:pt x="165" y="144"/>
                    </a:lnTo>
                    <a:lnTo>
                      <a:pt x="165" y="146"/>
                    </a:lnTo>
                    <a:close/>
                    <a:moveTo>
                      <a:pt x="165" y="146"/>
                    </a:moveTo>
                    <a:lnTo>
                      <a:pt x="165" y="144"/>
                    </a:lnTo>
                    <a:lnTo>
                      <a:pt x="165" y="146"/>
                    </a:lnTo>
                    <a:close/>
                    <a:moveTo>
                      <a:pt x="173" y="146"/>
                    </a:moveTo>
                    <a:lnTo>
                      <a:pt x="173" y="144"/>
                    </a:lnTo>
                    <a:lnTo>
                      <a:pt x="173" y="146"/>
                    </a:lnTo>
                    <a:close/>
                    <a:moveTo>
                      <a:pt x="173" y="144"/>
                    </a:moveTo>
                    <a:lnTo>
                      <a:pt x="171" y="144"/>
                    </a:lnTo>
                    <a:lnTo>
                      <a:pt x="173" y="144"/>
                    </a:lnTo>
                    <a:close/>
                    <a:moveTo>
                      <a:pt x="173" y="144"/>
                    </a:moveTo>
                    <a:lnTo>
                      <a:pt x="171" y="144"/>
                    </a:lnTo>
                    <a:lnTo>
                      <a:pt x="173" y="144"/>
                    </a:lnTo>
                    <a:lnTo>
                      <a:pt x="171" y="144"/>
                    </a:lnTo>
                    <a:lnTo>
                      <a:pt x="173" y="144"/>
                    </a:lnTo>
                    <a:close/>
                    <a:moveTo>
                      <a:pt x="165" y="144"/>
                    </a:moveTo>
                    <a:lnTo>
                      <a:pt x="167" y="144"/>
                    </a:lnTo>
                    <a:lnTo>
                      <a:pt x="165" y="144"/>
                    </a:lnTo>
                    <a:close/>
                    <a:moveTo>
                      <a:pt x="169" y="144"/>
                    </a:moveTo>
                    <a:lnTo>
                      <a:pt x="167" y="144"/>
                    </a:lnTo>
                    <a:lnTo>
                      <a:pt x="169" y="144"/>
                    </a:lnTo>
                    <a:close/>
                    <a:moveTo>
                      <a:pt x="173" y="144"/>
                    </a:moveTo>
                    <a:lnTo>
                      <a:pt x="171" y="144"/>
                    </a:lnTo>
                    <a:lnTo>
                      <a:pt x="173" y="144"/>
                    </a:lnTo>
                    <a:close/>
                    <a:moveTo>
                      <a:pt x="171" y="144"/>
                    </a:moveTo>
                    <a:lnTo>
                      <a:pt x="173" y="144"/>
                    </a:lnTo>
                    <a:lnTo>
                      <a:pt x="171" y="144"/>
                    </a:lnTo>
                    <a:close/>
                    <a:moveTo>
                      <a:pt x="169" y="144"/>
                    </a:moveTo>
                    <a:lnTo>
                      <a:pt x="167" y="144"/>
                    </a:lnTo>
                    <a:lnTo>
                      <a:pt x="169" y="144"/>
                    </a:lnTo>
                    <a:close/>
                    <a:moveTo>
                      <a:pt x="171" y="144"/>
                    </a:moveTo>
                    <a:lnTo>
                      <a:pt x="173" y="144"/>
                    </a:lnTo>
                    <a:lnTo>
                      <a:pt x="171" y="144"/>
                    </a:lnTo>
                    <a:close/>
                    <a:moveTo>
                      <a:pt x="167" y="144"/>
                    </a:moveTo>
                    <a:lnTo>
                      <a:pt x="169" y="144"/>
                    </a:lnTo>
                    <a:lnTo>
                      <a:pt x="167" y="144"/>
                    </a:lnTo>
                    <a:close/>
                    <a:moveTo>
                      <a:pt x="169" y="144"/>
                    </a:moveTo>
                    <a:lnTo>
                      <a:pt x="167" y="144"/>
                    </a:lnTo>
                    <a:lnTo>
                      <a:pt x="169" y="144"/>
                    </a:lnTo>
                    <a:close/>
                    <a:moveTo>
                      <a:pt x="173" y="144"/>
                    </a:moveTo>
                    <a:lnTo>
                      <a:pt x="171" y="144"/>
                    </a:lnTo>
                    <a:lnTo>
                      <a:pt x="173" y="144"/>
                    </a:lnTo>
                    <a:close/>
                    <a:moveTo>
                      <a:pt x="175" y="144"/>
                    </a:moveTo>
                    <a:lnTo>
                      <a:pt x="173" y="144"/>
                    </a:lnTo>
                    <a:lnTo>
                      <a:pt x="175" y="144"/>
                    </a:lnTo>
                    <a:close/>
                    <a:moveTo>
                      <a:pt x="175" y="144"/>
                    </a:moveTo>
                    <a:lnTo>
                      <a:pt x="173" y="144"/>
                    </a:lnTo>
                    <a:lnTo>
                      <a:pt x="175" y="144"/>
                    </a:lnTo>
                    <a:close/>
                    <a:moveTo>
                      <a:pt x="169" y="144"/>
                    </a:moveTo>
                    <a:lnTo>
                      <a:pt x="167" y="144"/>
                    </a:lnTo>
                    <a:lnTo>
                      <a:pt x="169" y="144"/>
                    </a:lnTo>
                    <a:lnTo>
                      <a:pt x="167" y="144"/>
                    </a:lnTo>
                    <a:lnTo>
                      <a:pt x="169" y="144"/>
                    </a:lnTo>
                    <a:lnTo>
                      <a:pt x="167" y="144"/>
                    </a:lnTo>
                    <a:lnTo>
                      <a:pt x="169" y="144"/>
                    </a:lnTo>
                    <a:close/>
                    <a:moveTo>
                      <a:pt x="169" y="144"/>
                    </a:moveTo>
                    <a:lnTo>
                      <a:pt x="167" y="144"/>
                    </a:lnTo>
                    <a:lnTo>
                      <a:pt x="169" y="144"/>
                    </a:lnTo>
                    <a:close/>
                    <a:moveTo>
                      <a:pt x="167" y="144"/>
                    </a:moveTo>
                    <a:lnTo>
                      <a:pt x="169" y="144"/>
                    </a:lnTo>
                    <a:lnTo>
                      <a:pt x="167" y="144"/>
                    </a:lnTo>
                    <a:close/>
                    <a:moveTo>
                      <a:pt x="169" y="144"/>
                    </a:moveTo>
                    <a:lnTo>
                      <a:pt x="167" y="144"/>
                    </a:lnTo>
                    <a:lnTo>
                      <a:pt x="169" y="144"/>
                    </a:lnTo>
                    <a:close/>
                    <a:moveTo>
                      <a:pt x="173" y="144"/>
                    </a:moveTo>
                    <a:lnTo>
                      <a:pt x="171" y="144"/>
                    </a:lnTo>
                    <a:lnTo>
                      <a:pt x="173" y="144"/>
                    </a:lnTo>
                    <a:close/>
                    <a:moveTo>
                      <a:pt x="173" y="144"/>
                    </a:moveTo>
                    <a:lnTo>
                      <a:pt x="175" y="144"/>
                    </a:lnTo>
                    <a:lnTo>
                      <a:pt x="173" y="144"/>
                    </a:lnTo>
                    <a:close/>
                    <a:moveTo>
                      <a:pt x="171" y="144"/>
                    </a:moveTo>
                    <a:lnTo>
                      <a:pt x="173" y="144"/>
                    </a:lnTo>
                    <a:lnTo>
                      <a:pt x="171" y="144"/>
                    </a:lnTo>
                    <a:close/>
                    <a:moveTo>
                      <a:pt x="175" y="144"/>
                    </a:moveTo>
                    <a:lnTo>
                      <a:pt x="173" y="144"/>
                    </a:lnTo>
                    <a:lnTo>
                      <a:pt x="175" y="144"/>
                    </a:lnTo>
                    <a:lnTo>
                      <a:pt x="173" y="144"/>
                    </a:lnTo>
                    <a:lnTo>
                      <a:pt x="175" y="144"/>
                    </a:lnTo>
                    <a:close/>
                    <a:moveTo>
                      <a:pt x="173" y="144"/>
                    </a:moveTo>
                    <a:lnTo>
                      <a:pt x="175" y="144"/>
                    </a:lnTo>
                    <a:lnTo>
                      <a:pt x="173" y="144"/>
                    </a:lnTo>
                    <a:close/>
                    <a:moveTo>
                      <a:pt x="173" y="144"/>
                    </a:moveTo>
                    <a:lnTo>
                      <a:pt x="175" y="144"/>
                    </a:lnTo>
                    <a:lnTo>
                      <a:pt x="173" y="144"/>
                    </a:lnTo>
                    <a:close/>
                    <a:moveTo>
                      <a:pt x="171" y="144"/>
                    </a:moveTo>
                    <a:lnTo>
                      <a:pt x="169" y="144"/>
                    </a:lnTo>
                    <a:lnTo>
                      <a:pt x="171" y="144"/>
                    </a:lnTo>
                    <a:lnTo>
                      <a:pt x="169" y="144"/>
                    </a:lnTo>
                    <a:lnTo>
                      <a:pt x="171" y="144"/>
                    </a:lnTo>
                    <a:lnTo>
                      <a:pt x="169" y="144"/>
                    </a:lnTo>
                    <a:lnTo>
                      <a:pt x="171" y="144"/>
                    </a:lnTo>
                    <a:close/>
                    <a:moveTo>
                      <a:pt x="169" y="144"/>
                    </a:moveTo>
                    <a:lnTo>
                      <a:pt x="167" y="144"/>
                    </a:lnTo>
                    <a:lnTo>
                      <a:pt x="169" y="144"/>
                    </a:lnTo>
                    <a:lnTo>
                      <a:pt x="167" y="144"/>
                    </a:lnTo>
                    <a:lnTo>
                      <a:pt x="167" y="146"/>
                    </a:lnTo>
                    <a:lnTo>
                      <a:pt x="167" y="144"/>
                    </a:lnTo>
                    <a:lnTo>
                      <a:pt x="167" y="146"/>
                    </a:lnTo>
                    <a:lnTo>
                      <a:pt x="165" y="146"/>
                    </a:lnTo>
                    <a:lnTo>
                      <a:pt x="163" y="146"/>
                    </a:lnTo>
                    <a:lnTo>
                      <a:pt x="163" y="148"/>
                    </a:lnTo>
                    <a:lnTo>
                      <a:pt x="163" y="146"/>
                    </a:lnTo>
                    <a:lnTo>
                      <a:pt x="163" y="148"/>
                    </a:lnTo>
                    <a:lnTo>
                      <a:pt x="161" y="148"/>
                    </a:lnTo>
                    <a:lnTo>
                      <a:pt x="163" y="148"/>
                    </a:lnTo>
                    <a:lnTo>
                      <a:pt x="161" y="148"/>
                    </a:lnTo>
                    <a:lnTo>
                      <a:pt x="161" y="149"/>
                    </a:lnTo>
                    <a:lnTo>
                      <a:pt x="161" y="148"/>
                    </a:lnTo>
                    <a:lnTo>
                      <a:pt x="161" y="149"/>
                    </a:lnTo>
                    <a:lnTo>
                      <a:pt x="161" y="148"/>
                    </a:lnTo>
                    <a:lnTo>
                      <a:pt x="161" y="149"/>
                    </a:lnTo>
                    <a:lnTo>
                      <a:pt x="161" y="148"/>
                    </a:lnTo>
                    <a:lnTo>
                      <a:pt x="163" y="148"/>
                    </a:lnTo>
                    <a:lnTo>
                      <a:pt x="163" y="146"/>
                    </a:lnTo>
                    <a:lnTo>
                      <a:pt x="165" y="146"/>
                    </a:lnTo>
                    <a:lnTo>
                      <a:pt x="165" y="144"/>
                    </a:lnTo>
                    <a:lnTo>
                      <a:pt x="167" y="144"/>
                    </a:lnTo>
                    <a:lnTo>
                      <a:pt x="169" y="144"/>
                    </a:lnTo>
                    <a:close/>
                    <a:moveTo>
                      <a:pt x="163" y="148"/>
                    </a:moveTo>
                    <a:lnTo>
                      <a:pt x="161" y="148"/>
                    </a:lnTo>
                    <a:lnTo>
                      <a:pt x="163" y="148"/>
                    </a:lnTo>
                    <a:lnTo>
                      <a:pt x="161" y="148"/>
                    </a:lnTo>
                    <a:lnTo>
                      <a:pt x="163" y="148"/>
                    </a:lnTo>
                    <a:close/>
                    <a:moveTo>
                      <a:pt x="175" y="144"/>
                    </a:moveTo>
                    <a:lnTo>
                      <a:pt x="173" y="144"/>
                    </a:lnTo>
                    <a:lnTo>
                      <a:pt x="175" y="144"/>
                    </a:lnTo>
                    <a:close/>
                    <a:moveTo>
                      <a:pt x="132" y="144"/>
                    </a:moveTo>
                    <a:lnTo>
                      <a:pt x="131" y="144"/>
                    </a:lnTo>
                    <a:lnTo>
                      <a:pt x="132" y="144"/>
                    </a:lnTo>
                    <a:close/>
                    <a:moveTo>
                      <a:pt x="171" y="144"/>
                    </a:moveTo>
                    <a:lnTo>
                      <a:pt x="173" y="144"/>
                    </a:lnTo>
                    <a:lnTo>
                      <a:pt x="171" y="144"/>
                    </a:lnTo>
                    <a:close/>
                    <a:moveTo>
                      <a:pt x="165" y="144"/>
                    </a:moveTo>
                    <a:lnTo>
                      <a:pt x="167" y="144"/>
                    </a:lnTo>
                    <a:lnTo>
                      <a:pt x="165" y="144"/>
                    </a:lnTo>
                    <a:close/>
                    <a:moveTo>
                      <a:pt x="175" y="144"/>
                    </a:moveTo>
                    <a:lnTo>
                      <a:pt x="175" y="142"/>
                    </a:lnTo>
                    <a:lnTo>
                      <a:pt x="175" y="144"/>
                    </a:lnTo>
                    <a:close/>
                    <a:moveTo>
                      <a:pt x="171" y="144"/>
                    </a:moveTo>
                    <a:lnTo>
                      <a:pt x="171" y="142"/>
                    </a:lnTo>
                    <a:lnTo>
                      <a:pt x="171" y="144"/>
                    </a:lnTo>
                    <a:close/>
                    <a:moveTo>
                      <a:pt x="165" y="144"/>
                    </a:moveTo>
                    <a:lnTo>
                      <a:pt x="165" y="142"/>
                    </a:lnTo>
                    <a:lnTo>
                      <a:pt x="165" y="144"/>
                    </a:lnTo>
                    <a:close/>
                    <a:moveTo>
                      <a:pt x="173" y="144"/>
                    </a:moveTo>
                    <a:lnTo>
                      <a:pt x="173" y="142"/>
                    </a:lnTo>
                    <a:lnTo>
                      <a:pt x="173" y="144"/>
                    </a:lnTo>
                    <a:close/>
                    <a:moveTo>
                      <a:pt x="173" y="144"/>
                    </a:moveTo>
                    <a:lnTo>
                      <a:pt x="173" y="142"/>
                    </a:lnTo>
                    <a:lnTo>
                      <a:pt x="173" y="144"/>
                    </a:lnTo>
                    <a:close/>
                    <a:moveTo>
                      <a:pt x="173" y="144"/>
                    </a:moveTo>
                    <a:lnTo>
                      <a:pt x="173" y="142"/>
                    </a:lnTo>
                    <a:lnTo>
                      <a:pt x="173" y="144"/>
                    </a:lnTo>
                    <a:close/>
                    <a:moveTo>
                      <a:pt x="173" y="144"/>
                    </a:moveTo>
                    <a:lnTo>
                      <a:pt x="173" y="142"/>
                    </a:lnTo>
                    <a:lnTo>
                      <a:pt x="173" y="144"/>
                    </a:lnTo>
                    <a:close/>
                    <a:moveTo>
                      <a:pt x="175" y="142"/>
                    </a:moveTo>
                    <a:lnTo>
                      <a:pt x="175" y="144"/>
                    </a:lnTo>
                    <a:lnTo>
                      <a:pt x="175" y="142"/>
                    </a:lnTo>
                    <a:close/>
                    <a:moveTo>
                      <a:pt x="171" y="144"/>
                    </a:moveTo>
                    <a:lnTo>
                      <a:pt x="171" y="142"/>
                    </a:lnTo>
                    <a:lnTo>
                      <a:pt x="171" y="144"/>
                    </a:lnTo>
                    <a:close/>
                    <a:moveTo>
                      <a:pt x="173" y="144"/>
                    </a:moveTo>
                    <a:lnTo>
                      <a:pt x="173" y="142"/>
                    </a:lnTo>
                    <a:lnTo>
                      <a:pt x="173" y="144"/>
                    </a:lnTo>
                    <a:close/>
                    <a:moveTo>
                      <a:pt x="173" y="144"/>
                    </a:moveTo>
                    <a:lnTo>
                      <a:pt x="173" y="142"/>
                    </a:lnTo>
                    <a:lnTo>
                      <a:pt x="173" y="144"/>
                    </a:lnTo>
                    <a:close/>
                    <a:moveTo>
                      <a:pt x="173" y="144"/>
                    </a:moveTo>
                    <a:lnTo>
                      <a:pt x="173" y="142"/>
                    </a:lnTo>
                    <a:lnTo>
                      <a:pt x="173" y="144"/>
                    </a:lnTo>
                    <a:close/>
                    <a:moveTo>
                      <a:pt x="173" y="142"/>
                    </a:moveTo>
                    <a:lnTo>
                      <a:pt x="173" y="144"/>
                    </a:lnTo>
                    <a:lnTo>
                      <a:pt x="173" y="142"/>
                    </a:lnTo>
                    <a:close/>
                    <a:moveTo>
                      <a:pt x="165" y="144"/>
                    </a:moveTo>
                    <a:lnTo>
                      <a:pt x="165" y="142"/>
                    </a:lnTo>
                    <a:lnTo>
                      <a:pt x="165" y="144"/>
                    </a:lnTo>
                    <a:close/>
                    <a:moveTo>
                      <a:pt x="167" y="142"/>
                    </a:moveTo>
                    <a:lnTo>
                      <a:pt x="167" y="144"/>
                    </a:lnTo>
                    <a:lnTo>
                      <a:pt x="167" y="142"/>
                    </a:lnTo>
                    <a:close/>
                    <a:moveTo>
                      <a:pt x="165" y="144"/>
                    </a:moveTo>
                    <a:lnTo>
                      <a:pt x="165" y="142"/>
                    </a:lnTo>
                    <a:lnTo>
                      <a:pt x="165" y="144"/>
                    </a:lnTo>
                    <a:close/>
                    <a:moveTo>
                      <a:pt x="169" y="144"/>
                    </a:moveTo>
                    <a:lnTo>
                      <a:pt x="169" y="142"/>
                    </a:lnTo>
                    <a:lnTo>
                      <a:pt x="169" y="144"/>
                    </a:lnTo>
                    <a:close/>
                    <a:moveTo>
                      <a:pt x="175" y="142"/>
                    </a:moveTo>
                    <a:lnTo>
                      <a:pt x="175" y="144"/>
                    </a:lnTo>
                    <a:lnTo>
                      <a:pt x="175" y="142"/>
                    </a:lnTo>
                    <a:close/>
                    <a:moveTo>
                      <a:pt x="175" y="142"/>
                    </a:moveTo>
                    <a:lnTo>
                      <a:pt x="173" y="142"/>
                    </a:lnTo>
                    <a:lnTo>
                      <a:pt x="175" y="142"/>
                    </a:lnTo>
                    <a:close/>
                    <a:moveTo>
                      <a:pt x="173" y="144"/>
                    </a:moveTo>
                    <a:lnTo>
                      <a:pt x="173" y="142"/>
                    </a:lnTo>
                    <a:lnTo>
                      <a:pt x="173" y="144"/>
                    </a:lnTo>
                    <a:close/>
                    <a:moveTo>
                      <a:pt x="173" y="144"/>
                    </a:moveTo>
                    <a:lnTo>
                      <a:pt x="173" y="142"/>
                    </a:lnTo>
                    <a:lnTo>
                      <a:pt x="173" y="144"/>
                    </a:lnTo>
                    <a:close/>
                    <a:moveTo>
                      <a:pt x="169" y="144"/>
                    </a:moveTo>
                    <a:lnTo>
                      <a:pt x="169" y="142"/>
                    </a:lnTo>
                    <a:lnTo>
                      <a:pt x="169" y="144"/>
                    </a:lnTo>
                    <a:close/>
                    <a:moveTo>
                      <a:pt x="173" y="142"/>
                    </a:moveTo>
                    <a:lnTo>
                      <a:pt x="173" y="144"/>
                    </a:lnTo>
                    <a:lnTo>
                      <a:pt x="173" y="142"/>
                    </a:lnTo>
                    <a:close/>
                    <a:moveTo>
                      <a:pt x="173" y="142"/>
                    </a:moveTo>
                    <a:lnTo>
                      <a:pt x="173" y="144"/>
                    </a:lnTo>
                    <a:lnTo>
                      <a:pt x="173" y="142"/>
                    </a:lnTo>
                    <a:lnTo>
                      <a:pt x="173" y="144"/>
                    </a:lnTo>
                    <a:lnTo>
                      <a:pt x="173" y="142"/>
                    </a:lnTo>
                    <a:close/>
                    <a:moveTo>
                      <a:pt x="173" y="142"/>
                    </a:moveTo>
                    <a:lnTo>
                      <a:pt x="171" y="142"/>
                    </a:lnTo>
                    <a:lnTo>
                      <a:pt x="173" y="142"/>
                    </a:lnTo>
                    <a:close/>
                    <a:moveTo>
                      <a:pt x="177" y="144"/>
                    </a:moveTo>
                    <a:lnTo>
                      <a:pt x="177" y="142"/>
                    </a:lnTo>
                    <a:lnTo>
                      <a:pt x="177" y="144"/>
                    </a:lnTo>
                    <a:close/>
                    <a:moveTo>
                      <a:pt x="171" y="142"/>
                    </a:moveTo>
                    <a:lnTo>
                      <a:pt x="171" y="144"/>
                    </a:lnTo>
                    <a:lnTo>
                      <a:pt x="171" y="142"/>
                    </a:lnTo>
                    <a:close/>
                    <a:moveTo>
                      <a:pt x="171" y="144"/>
                    </a:moveTo>
                    <a:lnTo>
                      <a:pt x="171" y="142"/>
                    </a:lnTo>
                    <a:lnTo>
                      <a:pt x="171" y="144"/>
                    </a:lnTo>
                    <a:close/>
                    <a:moveTo>
                      <a:pt x="173" y="142"/>
                    </a:moveTo>
                    <a:lnTo>
                      <a:pt x="171" y="142"/>
                    </a:lnTo>
                    <a:lnTo>
                      <a:pt x="173" y="142"/>
                    </a:lnTo>
                    <a:close/>
                    <a:moveTo>
                      <a:pt x="169" y="142"/>
                    </a:moveTo>
                    <a:lnTo>
                      <a:pt x="167" y="142"/>
                    </a:lnTo>
                    <a:lnTo>
                      <a:pt x="169" y="142"/>
                    </a:lnTo>
                    <a:lnTo>
                      <a:pt x="167" y="142"/>
                    </a:lnTo>
                    <a:lnTo>
                      <a:pt x="169" y="142"/>
                    </a:lnTo>
                    <a:close/>
                    <a:moveTo>
                      <a:pt x="169" y="142"/>
                    </a:moveTo>
                    <a:lnTo>
                      <a:pt x="167" y="142"/>
                    </a:lnTo>
                    <a:lnTo>
                      <a:pt x="169" y="142"/>
                    </a:lnTo>
                    <a:close/>
                    <a:moveTo>
                      <a:pt x="165" y="142"/>
                    </a:moveTo>
                    <a:lnTo>
                      <a:pt x="167" y="142"/>
                    </a:lnTo>
                    <a:lnTo>
                      <a:pt x="165" y="142"/>
                    </a:lnTo>
                    <a:close/>
                    <a:moveTo>
                      <a:pt x="165" y="142"/>
                    </a:moveTo>
                    <a:lnTo>
                      <a:pt x="165" y="144"/>
                    </a:lnTo>
                    <a:lnTo>
                      <a:pt x="163" y="144"/>
                    </a:lnTo>
                    <a:lnTo>
                      <a:pt x="165" y="144"/>
                    </a:lnTo>
                    <a:lnTo>
                      <a:pt x="163" y="144"/>
                    </a:lnTo>
                    <a:lnTo>
                      <a:pt x="165" y="144"/>
                    </a:lnTo>
                    <a:lnTo>
                      <a:pt x="165" y="142"/>
                    </a:lnTo>
                    <a:lnTo>
                      <a:pt x="163" y="142"/>
                    </a:lnTo>
                    <a:lnTo>
                      <a:pt x="165" y="144"/>
                    </a:lnTo>
                    <a:lnTo>
                      <a:pt x="163" y="144"/>
                    </a:lnTo>
                    <a:lnTo>
                      <a:pt x="163" y="142"/>
                    </a:lnTo>
                    <a:lnTo>
                      <a:pt x="163" y="144"/>
                    </a:lnTo>
                    <a:lnTo>
                      <a:pt x="163" y="142"/>
                    </a:lnTo>
                    <a:lnTo>
                      <a:pt x="165" y="142"/>
                    </a:lnTo>
                    <a:close/>
                    <a:moveTo>
                      <a:pt x="173" y="142"/>
                    </a:moveTo>
                    <a:lnTo>
                      <a:pt x="171" y="142"/>
                    </a:lnTo>
                    <a:lnTo>
                      <a:pt x="173" y="142"/>
                    </a:lnTo>
                    <a:close/>
                    <a:moveTo>
                      <a:pt x="171" y="142"/>
                    </a:moveTo>
                    <a:lnTo>
                      <a:pt x="173" y="142"/>
                    </a:lnTo>
                    <a:lnTo>
                      <a:pt x="171" y="142"/>
                    </a:lnTo>
                    <a:close/>
                    <a:moveTo>
                      <a:pt x="175" y="142"/>
                    </a:moveTo>
                    <a:lnTo>
                      <a:pt x="175" y="144"/>
                    </a:lnTo>
                    <a:lnTo>
                      <a:pt x="175" y="142"/>
                    </a:lnTo>
                    <a:lnTo>
                      <a:pt x="175" y="144"/>
                    </a:lnTo>
                    <a:lnTo>
                      <a:pt x="175" y="142"/>
                    </a:lnTo>
                    <a:lnTo>
                      <a:pt x="175" y="144"/>
                    </a:lnTo>
                    <a:lnTo>
                      <a:pt x="175" y="142"/>
                    </a:lnTo>
                    <a:lnTo>
                      <a:pt x="175" y="144"/>
                    </a:lnTo>
                    <a:lnTo>
                      <a:pt x="175" y="142"/>
                    </a:lnTo>
                    <a:close/>
                    <a:moveTo>
                      <a:pt x="175" y="142"/>
                    </a:moveTo>
                    <a:lnTo>
                      <a:pt x="175" y="144"/>
                    </a:lnTo>
                    <a:lnTo>
                      <a:pt x="175" y="142"/>
                    </a:lnTo>
                    <a:close/>
                    <a:moveTo>
                      <a:pt x="163" y="142"/>
                    </a:moveTo>
                    <a:lnTo>
                      <a:pt x="163" y="144"/>
                    </a:lnTo>
                    <a:lnTo>
                      <a:pt x="163" y="142"/>
                    </a:lnTo>
                    <a:close/>
                    <a:moveTo>
                      <a:pt x="171" y="142"/>
                    </a:moveTo>
                    <a:lnTo>
                      <a:pt x="171" y="144"/>
                    </a:lnTo>
                    <a:lnTo>
                      <a:pt x="171" y="142"/>
                    </a:lnTo>
                    <a:close/>
                    <a:moveTo>
                      <a:pt x="165" y="142"/>
                    </a:moveTo>
                    <a:lnTo>
                      <a:pt x="167" y="142"/>
                    </a:lnTo>
                    <a:lnTo>
                      <a:pt x="165" y="142"/>
                    </a:lnTo>
                    <a:close/>
                    <a:moveTo>
                      <a:pt x="169" y="142"/>
                    </a:moveTo>
                    <a:lnTo>
                      <a:pt x="169" y="144"/>
                    </a:lnTo>
                    <a:lnTo>
                      <a:pt x="167" y="144"/>
                    </a:lnTo>
                    <a:lnTo>
                      <a:pt x="167" y="142"/>
                    </a:lnTo>
                    <a:lnTo>
                      <a:pt x="169" y="142"/>
                    </a:lnTo>
                    <a:lnTo>
                      <a:pt x="169" y="144"/>
                    </a:lnTo>
                    <a:lnTo>
                      <a:pt x="167" y="144"/>
                    </a:lnTo>
                    <a:lnTo>
                      <a:pt x="169" y="144"/>
                    </a:lnTo>
                    <a:lnTo>
                      <a:pt x="169" y="142"/>
                    </a:lnTo>
                    <a:close/>
                    <a:moveTo>
                      <a:pt x="173" y="142"/>
                    </a:moveTo>
                    <a:lnTo>
                      <a:pt x="173" y="144"/>
                    </a:lnTo>
                    <a:lnTo>
                      <a:pt x="173" y="142"/>
                    </a:lnTo>
                    <a:close/>
                    <a:moveTo>
                      <a:pt x="173" y="142"/>
                    </a:moveTo>
                    <a:lnTo>
                      <a:pt x="171" y="142"/>
                    </a:lnTo>
                    <a:lnTo>
                      <a:pt x="173" y="142"/>
                    </a:lnTo>
                    <a:close/>
                    <a:moveTo>
                      <a:pt x="173" y="142"/>
                    </a:moveTo>
                    <a:lnTo>
                      <a:pt x="171" y="142"/>
                    </a:lnTo>
                    <a:lnTo>
                      <a:pt x="173" y="142"/>
                    </a:lnTo>
                    <a:close/>
                    <a:moveTo>
                      <a:pt x="167" y="142"/>
                    </a:moveTo>
                    <a:lnTo>
                      <a:pt x="165" y="142"/>
                    </a:lnTo>
                    <a:lnTo>
                      <a:pt x="167" y="142"/>
                    </a:lnTo>
                    <a:close/>
                    <a:moveTo>
                      <a:pt x="163" y="144"/>
                    </a:moveTo>
                    <a:lnTo>
                      <a:pt x="163" y="142"/>
                    </a:lnTo>
                    <a:lnTo>
                      <a:pt x="165" y="142"/>
                    </a:lnTo>
                    <a:lnTo>
                      <a:pt x="163" y="142"/>
                    </a:lnTo>
                    <a:lnTo>
                      <a:pt x="163" y="144"/>
                    </a:lnTo>
                    <a:close/>
                    <a:moveTo>
                      <a:pt x="167" y="142"/>
                    </a:moveTo>
                    <a:lnTo>
                      <a:pt x="165" y="142"/>
                    </a:lnTo>
                    <a:lnTo>
                      <a:pt x="167" y="142"/>
                    </a:lnTo>
                    <a:close/>
                    <a:moveTo>
                      <a:pt x="169" y="142"/>
                    </a:moveTo>
                    <a:lnTo>
                      <a:pt x="167" y="142"/>
                    </a:lnTo>
                    <a:lnTo>
                      <a:pt x="169" y="142"/>
                    </a:lnTo>
                    <a:lnTo>
                      <a:pt x="167" y="142"/>
                    </a:lnTo>
                    <a:lnTo>
                      <a:pt x="169" y="142"/>
                    </a:lnTo>
                    <a:close/>
                    <a:moveTo>
                      <a:pt x="175" y="142"/>
                    </a:moveTo>
                    <a:lnTo>
                      <a:pt x="173" y="142"/>
                    </a:lnTo>
                    <a:lnTo>
                      <a:pt x="175" y="142"/>
                    </a:lnTo>
                    <a:lnTo>
                      <a:pt x="173" y="142"/>
                    </a:lnTo>
                    <a:lnTo>
                      <a:pt x="175" y="142"/>
                    </a:lnTo>
                    <a:lnTo>
                      <a:pt x="173" y="142"/>
                    </a:lnTo>
                    <a:lnTo>
                      <a:pt x="175" y="142"/>
                    </a:lnTo>
                    <a:close/>
                    <a:moveTo>
                      <a:pt x="173" y="142"/>
                    </a:moveTo>
                    <a:lnTo>
                      <a:pt x="175" y="142"/>
                    </a:lnTo>
                    <a:lnTo>
                      <a:pt x="173" y="142"/>
                    </a:lnTo>
                    <a:close/>
                    <a:moveTo>
                      <a:pt x="167" y="142"/>
                    </a:moveTo>
                    <a:lnTo>
                      <a:pt x="165" y="142"/>
                    </a:lnTo>
                    <a:lnTo>
                      <a:pt x="167" y="142"/>
                    </a:lnTo>
                    <a:close/>
                    <a:moveTo>
                      <a:pt x="177" y="142"/>
                    </a:moveTo>
                    <a:lnTo>
                      <a:pt x="177" y="144"/>
                    </a:lnTo>
                    <a:lnTo>
                      <a:pt x="177" y="142"/>
                    </a:lnTo>
                    <a:lnTo>
                      <a:pt x="177" y="144"/>
                    </a:lnTo>
                    <a:lnTo>
                      <a:pt x="177" y="142"/>
                    </a:lnTo>
                    <a:close/>
                    <a:moveTo>
                      <a:pt x="175" y="142"/>
                    </a:moveTo>
                    <a:lnTo>
                      <a:pt x="173" y="142"/>
                    </a:lnTo>
                    <a:lnTo>
                      <a:pt x="175" y="142"/>
                    </a:lnTo>
                    <a:lnTo>
                      <a:pt x="173" y="142"/>
                    </a:lnTo>
                    <a:lnTo>
                      <a:pt x="175" y="142"/>
                    </a:lnTo>
                    <a:lnTo>
                      <a:pt x="173" y="142"/>
                    </a:lnTo>
                    <a:lnTo>
                      <a:pt x="175" y="142"/>
                    </a:lnTo>
                    <a:close/>
                    <a:moveTo>
                      <a:pt x="173" y="142"/>
                    </a:moveTo>
                    <a:lnTo>
                      <a:pt x="175" y="142"/>
                    </a:lnTo>
                    <a:lnTo>
                      <a:pt x="173" y="142"/>
                    </a:lnTo>
                    <a:close/>
                    <a:moveTo>
                      <a:pt x="171" y="142"/>
                    </a:moveTo>
                    <a:lnTo>
                      <a:pt x="171" y="144"/>
                    </a:lnTo>
                    <a:lnTo>
                      <a:pt x="171" y="142"/>
                    </a:lnTo>
                    <a:lnTo>
                      <a:pt x="171" y="144"/>
                    </a:lnTo>
                    <a:lnTo>
                      <a:pt x="171" y="142"/>
                    </a:lnTo>
                    <a:close/>
                    <a:moveTo>
                      <a:pt x="165" y="142"/>
                    </a:moveTo>
                    <a:lnTo>
                      <a:pt x="163" y="142"/>
                    </a:lnTo>
                    <a:lnTo>
                      <a:pt x="165" y="142"/>
                    </a:lnTo>
                    <a:close/>
                    <a:moveTo>
                      <a:pt x="173" y="142"/>
                    </a:moveTo>
                    <a:lnTo>
                      <a:pt x="171" y="142"/>
                    </a:lnTo>
                    <a:lnTo>
                      <a:pt x="173" y="142"/>
                    </a:lnTo>
                    <a:close/>
                    <a:moveTo>
                      <a:pt x="173" y="142"/>
                    </a:moveTo>
                    <a:lnTo>
                      <a:pt x="171" y="142"/>
                    </a:lnTo>
                    <a:lnTo>
                      <a:pt x="173" y="142"/>
                    </a:lnTo>
                    <a:close/>
                    <a:moveTo>
                      <a:pt x="169" y="142"/>
                    </a:moveTo>
                    <a:lnTo>
                      <a:pt x="167" y="142"/>
                    </a:lnTo>
                    <a:lnTo>
                      <a:pt x="169" y="142"/>
                    </a:lnTo>
                    <a:close/>
                    <a:moveTo>
                      <a:pt x="175" y="142"/>
                    </a:moveTo>
                    <a:lnTo>
                      <a:pt x="177" y="142"/>
                    </a:lnTo>
                    <a:lnTo>
                      <a:pt x="175" y="142"/>
                    </a:lnTo>
                    <a:lnTo>
                      <a:pt x="177" y="142"/>
                    </a:lnTo>
                    <a:lnTo>
                      <a:pt x="175" y="142"/>
                    </a:lnTo>
                    <a:close/>
                    <a:moveTo>
                      <a:pt x="177" y="142"/>
                    </a:moveTo>
                    <a:lnTo>
                      <a:pt x="179" y="142"/>
                    </a:lnTo>
                    <a:lnTo>
                      <a:pt x="177" y="142"/>
                    </a:lnTo>
                    <a:close/>
                    <a:moveTo>
                      <a:pt x="179" y="142"/>
                    </a:moveTo>
                    <a:lnTo>
                      <a:pt x="177" y="142"/>
                    </a:lnTo>
                    <a:lnTo>
                      <a:pt x="179" y="142"/>
                    </a:lnTo>
                    <a:lnTo>
                      <a:pt x="177" y="142"/>
                    </a:lnTo>
                    <a:lnTo>
                      <a:pt x="179" y="142"/>
                    </a:lnTo>
                    <a:close/>
                    <a:moveTo>
                      <a:pt x="165" y="142"/>
                    </a:moveTo>
                    <a:lnTo>
                      <a:pt x="163" y="142"/>
                    </a:lnTo>
                    <a:lnTo>
                      <a:pt x="165" y="142"/>
                    </a:lnTo>
                    <a:lnTo>
                      <a:pt x="163" y="142"/>
                    </a:lnTo>
                    <a:lnTo>
                      <a:pt x="165" y="142"/>
                    </a:lnTo>
                    <a:lnTo>
                      <a:pt x="163" y="142"/>
                    </a:lnTo>
                    <a:lnTo>
                      <a:pt x="165" y="142"/>
                    </a:lnTo>
                    <a:close/>
                    <a:moveTo>
                      <a:pt x="175" y="142"/>
                    </a:moveTo>
                    <a:lnTo>
                      <a:pt x="173" y="142"/>
                    </a:lnTo>
                    <a:lnTo>
                      <a:pt x="175" y="142"/>
                    </a:lnTo>
                    <a:lnTo>
                      <a:pt x="173" y="142"/>
                    </a:lnTo>
                    <a:lnTo>
                      <a:pt x="175" y="142"/>
                    </a:lnTo>
                    <a:close/>
                    <a:moveTo>
                      <a:pt x="173" y="142"/>
                    </a:moveTo>
                    <a:lnTo>
                      <a:pt x="175" y="142"/>
                    </a:lnTo>
                    <a:lnTo>
                      <a:pt x="173" y="142"/>
                    </a:lnTo>
                    <a:close/>
                    <a:moveTo>
                      <a:pt x="167" y="142"/>
                    </a:moveTo>
                    <a:lnTo>
                      <a:pt x="165" y="142"/>
                    </a:lnTo>
                    <a:lnTo>
                      <a:pt x="167" y="142"/>
                    </a:lnTo>
                    <a:close/>
                    <a:moveTo>
                      <a:pt x="175" y="142"/>
                    </a:moveTo>
                    <a:lnTo>
                      <a:pt x="177" y="142"/>
                    </a:lnTo>
                    <a:lnTo>
                      <a:pt x="175" y="142"/>
                    </a:lnTo>
                    <a:close/>
                    <a:moveTo>
                      <a:pt x="173" y="142"/>
                    </a:moveTo>
                    <a:lnTo>
                      <a:pt x="171" y="142"/>
                    </a:lnTo>
                    <a:lnTo>
                      <a:pt x="173" y="142"/>
                    </a:lnTo>
                    <a:close/>
                    <a:moveTo>
                      <a:pt x="165" y="142"/>
                    </a:moveTo>
                    <a:lnTo>
                      <a:pt x="163" y="142"/>
                    </a:lnTo>
                    <a:lnTo>
                      <a:pt x="165" y="142"/>
                    </a:lnTo>
                    <a:lnTo>
                      <a:pt x="163" y="142"/>
                    </a:lnTo>
                    <a:lnTo>
                      <a:pt x="165" y="142"/>
                    </a:lnTo>
                    <a:close/>
                    <a:moveTo>
                      <a:pt x="165" y="142"/>
                    </a:moveTo>
                    <a:lnTo>
                      <a:pt x="167" y="142"/>
                    </a:lnTo>
                    <a:lnTo>
                      <a:pt x="165" y="142"/>
                    </a:lnTo>
                    <a:close/>
                    <a:moveTo>
                      <a:pt x="173" y="142"/>
                    </a:moveTo>
                    <a:lnTo>
                      <a:pt x="171" y="142"/>
                    </a:lnTo>
                    <a:lnTo>
                      <a:pt x="173" y="142"/>
                    </a:lnTo>
                    <a:lnTo>
                      <a:pt x="171" y="142"/>
                    </a:lnTo>
                    <a:lnTo>
                      <a:pt x="173" y="142"/>
                    </a:lnTo>
                    <a:close/>
                    <a:moveTo>
                      <a:pt x="171" y="142"/>
                    </a:moveTo>
                    <a:lnTo>
                      <a:pt x="169" y="142"/>
                    </a:lnTo>
                    <a:lnTo>
                      <a:pt x="171" y="142"/>
                    </a:lnTo>
                    <a:lnTo>
                      <a:pt x="171" y="144"/>
                    </a:lnTo>
                    <a:lnTo>
                      <a:pt x="169" y="144"/>
                    </a:lnTo>
                    <a:lnTo>
                      <a:pt x="171" y="144"/>
                    </a:lnTo>
                    <a:lnTo>
                      <a:pt x="169" y="144"/>
                    </a:lnTo>
                    <a:lnTo>
                      <a:pt x="169" y="142"/>
                    </a:lnTo>
                    <a:lnTo>
                      <a:pt x="169" y="144"/>
                    </a:lnTo>
                    <a:lnTo>
                      <a:pt x="169" y="142"/>
                    </a:lnTo>
                    <a:lnTo>
                      <a:pt x="171" y="142"/>
                    </a:lnTo>
                    <a:close/>
                    <a:moveTo>
                      <a:pt x="167" y="142"/>
                    </a:moveTo>
                    <a:lnTo>
                      <a:pt x="165" y="142"/>
                    </a:lnTo>
                    <a:lnTo>
                      <a:pt x="167" y="142"/>
                    </a:lnTo>
                    <a:close/>
                    <a:moveTo>
                      <a:pt x="173" y="142"/>
                    </a:moveTo>
                    <a:lnTo>
                      <a:pt x="175" y="142"/>
                    </a:lnTo>
                    <a:lnTo>
                      <a:pt x="173" y="142"/>
                    </a:lnTo>
                    <a:lnTo>
                      <a:pt x="175" y="142"/>
                    </a:lnTo>
                    <a:lnTo>
                      <a:pt x="173" y="142"/>
                    </a:lnTo>
                    <a:close/>
                    <a:moveTo>
                      <a:pt x="171" y="142"/>
                    </a:moveTo>
                    <a:lnTo>
                      <a:pt x="173" y="142"/>
                    </a:lnTo>
                    <a:lnTo>
                      <a:pt x="171" y="142"/>
                    </a:lnTo>
                    <a:close/>
                    <a:moveTo>
                      <a:pt x="165" y="142"/>
                    </a:moveTo>
                    <a:lnTo>
                      <a:pt x="165" y="140"/>
                    </a:lnTo>
                    <a:lnTo>
                      <a:pt x="165" y="142"/>
                    </a:lnTo>
                    <a:close/>
                    <a:moveTo>
                      <a:pt x="165" y="142"/>
                    </a:moveTo>
                    <a:lnTo>
                      <a:pt x="165" y="140"/>
                    </a:lnTo>
                    <a:lnTo>
                      <a:pt x="165" y="142"/>
                    </a:lnTo>
                    <a:close/>
                    <a:moveTo>
                      <a:pt x="173" y="142"/>
                    </a:moveTo>
                    <a:lnTo>
                      <a:pt x="173" y="140"/>
                    </a:lnTo>
                    <a:lnTo>
                      <a:pt x="173" y="142"/>
                    </a:lnTo>
                    <a:close/>
                    <a:moveTo>
                      <a:pt x="173" y="142"/>
                    </a:moveTo>
                    <a:lnTo>
                      <a:pt x="173" y="140"/>
                    </a:lnTo>
                    <a:lnTo>
                      <a:pt x="173" y="142"/>
                    </a:lnTo>
                    <a:close/>
                    <a:moveTo>
                      <a:pt x="175" y="142"/>
                    </a:moveTo>
                    <a:lnTo>
                      <a:pt x="175" y="140"/>
                    </a:lnTo>
                    <a:lnTo>
                      <a:pt x="175" y="142"/>
                    </a:lnTo>
                    <a:close/>
                    <a:moveTo>
                      <a:pt x="165" y="142"/>
                    </a:moveTo>
                    <a:lnTo>
                      <a:pt x="165" y="140"/>
                    </a:lnTo>
                    <a:lnTo>
                      <a:pt x="165" y="142"/>
                    </a:lnTo>
                    <a:close/>
                    <a:moveTo>
                      <a:pt x="173" y="142"/>
                    </a:moveTo>
                    <a:lnTo>
                      <a:pt x="173" y="140"/>
                    </a:lnTo>
                    <a:lnTo>
                      <a:pt x="173" y="142"/>
                    </a:lnTo>
                    <a:close/>
                    <a:moveTo>
                      <a:pt x="177" y="142"/>
                    </a:moveTo>
                    <a:lnTo>
                      <a:pt x="177" y="140"/>
                    </a:lnTo>
                    <a:lnTo>
                      <a:pt x="177" y="142"/>
                    </a:lnTo>
                    <a:lnTo>
                      <a:pt x="177" y="140"/>
                    </a:lnTo>
                    <a:lnTo>
                      <a:pt x="177" y="142"/>
                    </a:lnTo>
                    <a:close/>
                    <a:moveTo>
                      <a:pt x="165" y="142"/>
                    </a:moveTo>
                    <a:lnTo>
                      <a:pt x="165" y="140"/>
                    </a:lnTo>
                    <a:lnTo>
                      <a:pt x="165" y="142"/>
                    </a:lnTo>
                    <a:close/>
                    <a:moveTo>
                      <a:pt x="167" y="140"/>
                    </a:moveTo>
                    <a:lnTo>
                      <a:pt x="167" y="142"/>
                    </a:lnTo>
                    <a:lnTo>
                      <a:pt x="167" y="140"/>
                    </a:lnTo>
                    <a:close/>
                    <a:moveTo>
                      <a:pt x="173" y="142"/>
                    </a:moveTo>
                    <a:lnTo>
                      <a:pt x="173" y="140"/>
                    </a:lnTo>
                    <a:lnTo>
                      <a:pt x="173" y="142"/>
                    </a:lnTo>
                    <a:close/>
                    <a:moveTo>
                      <a:pt x="173" y="142"/>
                    </a:moveTo>
                    <a:lnTo>
                      <a:pt x="173" y="140"/>
                    </a:lnTo>
                    <a:lnTo>
                      <a:pt x="173" y="142"/>
                    </a:lnTo>
                    <a:lnTo>
                      <a:pt x="173" y="140"/>
                    </a:lnTo>
                    <a:lnTo>
                      <a:pt x="173" y="142"/>
                    </a:lnTo>
                    <a:close/>
                    <a:moveTo>
                      <a:pt x="175" y="140"/>
                    </a:moveTo>
                    <a:lnTo>
                      <a:pt x="175" y="142"/>
                    </a:lnTo>
                    <a:lnTo>
                      <a:pt x="175" y="140"/>
                    </a:lnTo>
                    <a:close/>
                    <a:moveTo>
                      <a:pt x="169" y="140"/>
                    </a:moveTo>
                    <a:lnTo>
                      <a:pt x="169" y="142"/>
                    </a:lnTo>
                    <a:lnTo>
                      <a:pt x="169" y="140"/>
                    </a:lnTo>
                    <a:close/>
                    <a:moveTo>
                      <a:pt x="173" y="140"/>
                    </a:moveTo>
                    <a:lnTo>
                      <a:pt x="173" y="142"/>
                    </a:lnTo>
                    <a:lnTo>
                      <a:pt x="173" y="140"/>
                    </a:lnTo>
                    <a:close/>
                    <a:moveTo>
                      <a:pt x="165" y="142"/>
                    </a:moveTo>
                    <a:lnTo>
                      <a:pt x="165" y="140"/>
                    </a:lnTo>
                    <a:lnTo>
                      <a:pt x="165" y="142"/>
                    </a:lnTo>
                    <a:close/>
                    <a:moveTo>
                      <a:pt x="175" y="140"/>
                    </a:moveTo>
                    <a:lnTo>
                      <a:pt x="175" y="142"/>
                    </a:lnTo>
                    <a:lnTo>
                      <a:pt x="175" y="140"/>
                    </a:lnTo>
                    <a:close/>
                    <a:moveTo>
                      <a:pt x="165" y="140"/>
                    </a:moveTo>
                    <a:lnTo>
                      <a:pt x="165" y="142"/>
                    </a:lnTo>
                    <a:lnTo>
                      <a:pt x="165" y="140"/>
                    </a:lnTo>
                    <a:close/>
                    <a:moveTo>
                      <a:pt x="167" y="140"/>
                    </a:moveTo>
                    <a:lnTo>
                      <a:pt x="165" y="140"/>
                    </a:lnTo>
                    <a:lnTo>
                      <a:pt x="167" y="140"/>
                    </a:lnTo>
                    <a:close/>
                    <a:moveTo>
                      <a:pt x="165" y="140"/>
                    </a:moveTo>
                    <a:lnTo>
                      <a:pt x="165" y="142"/>
                    </a:lnTo>
                    <a:lnTo>
                      <a:pt x="165" y="140"/>
                    </a:lnTo>
                    <a:close/>
                    <a:moveTo>
                      <a:pt x="167" y="140"/>
                    </a:moveTo>
                    <a:lnTo>
                      <a:pt x="165" y="140"/>
                    </a:lnTo>
                    <a:lnTo>
                      <a:pt x="167" y="140"/>
                    </a:lnTo>
                    <a:close/>
                    <a:moveTo>
                      <a:pt x="175" y="140"/>
                    </a:moveTo>
                    <a:lnTo>
                      <a:pt x="175" y="142"/>
                    </a:lnTo>
                    <a:lnTo>
                      <a:pt x="175" y="140"/>
                    </a:lnTo>
                    <a:lnTo>
                      <a:pt x="175" y="142"/>
                    </a:lnTo>
                    <a:lnTo>
                      <a:pt x="175" y="140"/>
                    </a:lnTo>
                    <a:lnTo>
                      <a:pt x="175" y="142"/>
                    </a:lnTo>
                    <a:lnTo>
                      <a:pt x="175" y="140"/>
                    </a:lnTo>
                    <a:lnTo>
                      <a:pt x="175" y="142"/>
                    </a:lnTo>
                    <a:lnTo>
                      <a:pt x="175" y="140"/>
                    </a:lnTo>
                    <a:close/>
                    <a:moveTo>
                      <a:pt x="173" y="140"/>
                    </a:moveTo>
                    <a:lnTo>
                      <a:pt x="175" y="140"/>
                    </a:lnTo>
                    <a:lnTo>
                      <a:pt x="175" y="142"/>
                    </a:lnTo>
                    <a:lnTo>
                      <a:pt x="173" y="142"/>
                    </a:lnTo>
                    <a:lnTo>
                      <a:pt x="173" y="140"/>
                    </a:lnTo>
                    <a:close/>
                    <a:moveTo>
                      <a:pt x="165" y="140"/>
                    </a:moveTo>
                    <a:lnTo>
                      <a:pt x="165" y="142"/>
                    </a:lnTo>
                    <a:lnTo>
                      <a:pt x="165" y="140"/>
                    </a:lnTo>
                    <a:close/>
                    <a:moveTo>
                      <a:pt x="165" y="140"/>
                    </a:moveTo>
                    <a:lnTo>
                      <a:pt x="167" y="140"/>
                    </a:lnTo>
                    <a:lnTo>
                      <a:pt x="165" y="140"/>
                    </a:lnTo>
                    <a:close/>
                    <a:moveTo>
                      <a:pt x="165" y="140"/>
                    </a:moveTo>
                    <a:lnTo>
                      <a:pt x="163" y="140"/>
                    </a:lnTo>
                    <a:lnTo>
                      <a:pt x="165" y="140"/>
                    </a:lnTo>
                    <a:close/>
                    <a:moveTo>
                      <a:pt x="167" y="140"/>
                    </a:moveTo>
                    <a:lnTo>
                      <a:pt x="167" y="142"/>
                    </a:lnTo>
                    <a:lnTo>
                      <a:pt x="167" y="140"/>
                    </a:lnTo>
                    <a:lnTo>
                      <a:pt x="167" y="142"/>
                    </a:lnTo>
                    <a:lnTo>
                      <a:pt x="167" y="140"/>
                    </a:lnTo>
                    <a:close/>
                    <a:moveTo>
                      <a:pt x="175" y="140"/>
                    </a:moveTo>
                    <a:lnTo>
                      <a:pt x="175" y="142"/>
                    </a:lnTo>
                    <a:lnTo>
                      <a:pt x="175" y="140"/>
                    </a:lnTo>
                    <a:close/>
                    <a:moveTo>
                      <a:pt x="175" y="140"/>
                    </a:moveTo>
                    <a:lnTo>
                      <a:pt x="177" y="140"/>
                    </a:lnTo>
                    <a:lnTo>
                      <a:pt x="175" y="140"/>
                    </a:lnTo>
                    <a:close/>
                    <a:moveTo>
                      <a:pt x="163" y="140"/>
                    </a:moveTo>
                    <a:lnTo>
                      <a:pt x="165" y="140"/>
                    </a:lnTo>
                    <a:lnTo>
                      <a:pt x="163" y="140"/>
                    </a:lnTo>
                    <a:close/>
                    <a:moveTo>
                      <a:pt x="167" y="140"/>
                    </a:moveTo>
                    <a:lnTo>
                      <a:pt x="167" y="142"/>
                    </a:lnTo>
                    <a:lnTo>
                      <a:pt x="167" y="140"/>
                    </a:lnTo>
                    <a:close/>
                    <a:moveTo>
                      <a:pt x="167" y="140"/>
                    </a:moveTo>
                    <a:lnTo>
                      <a:pt x="165" y="140"/>
                    </a:lnTo>
                    <a:lnTo>
                      <a:pt x="167" y="140"/>
                    </a:lnTo>
                    <a:close/>
                    <a:moveTo>
                      <a:pt x="175" y="140"/>
                    </a:moveTo>
                    <a:lnTo>
                      <a:pt x="173" y="140"/>
                    </a:lnTo>
                    <a:lnTo>
                      <a:pt x="175" y="140"/>
                    </a:lnTo>
                    <a:close/>
                    <a:moveTo>
                      <a:pt x="175" y="140"/>
                    </a:moveTo>
                    <a:lnTo>
                      <a:pt x="173" y="140"/>
                    </a:lnTo>
                    <a:lnTo>
                      <a:pt x="175" y="140"/>
                    </a:lnTo>
                    <a:close/>
                    <a:moveTo>
                      <a:pt x="177" y="140"/>
                    </a:moveTo>
                    <a:lnTo>
                      <a:pt x="175" y="140"/>
                    </a:lnTo>
                    <a:lnTo>
                      <a:pt x="177" y="140"/>
                    </a:lnTo>
                    <a:close/>
                    <a:moveTo>
                      <a:pt x="163" y="140"/>
                    </a:moveTo>
                    <a:lnTo>
                      <a:pt x="165" y="140"/>
                    </a:lnTo>
                    <a:lnTo>
                      <a:pt x="163" y="140"/>
                    </a:lnTo>
                    <a:lnTo>
                      <a:pt x="165" y="140"/>
                    </a:lnTo>
                    <a:lnTo>
                      <a:pt x="163" y="140"/>
                    </a:lnTo>
                    <a:close/>
                    <a:moveTo>
                      <a:pt x="167" y="140"/>
                    </a:moveTo>
                    <a:lnTo>
                      <a:pt x="165" y="140"/>
                    </a:lnTo>
                    <a:lnTo>
                      <a:pt x="167" y="140"/>
                    </a:lnTo>
                    <a:close/>
                    <a:moveTo>
                      <a:pt x="181" y="140"/>
                    </a:moveTo>
                    <a:lnTo>
                      <a:pt x="179" y="140"/>
                    </a:lnTo>
                    <a:lnTo>
                      <a:pt x="181" y="140"/>
                    </a:lnTo>
                    <a:close/>
                    <a:moveTo>
                      <a:pt x="177" y="140"/>
                    </a:moveTo>
                    <a:lnTo>
                      <a:pt x="175" y="140"/>
                    </a:lnTo>
                    <a:lnTo>
                      <a:pt x="177" y="140"/>
                    </a:lnTo>
                    <a:close/>
                    <a:moveTo>
                      <a:pt x="175" y="140"/>
                    </a:moveTo>
                    <a:lnTo>
                      <a:pt x="173" y="140"/>
                    </a:lnTo>
                    <a:lnTo>
                      <a:pt x="175" y="140"/>
                    </a:lnTo>
                    <a:close/>
                    <a:moveTo>
                      <a:pt x="179" y="140"/>
                    </a:moveTo>
                    <a:lnTo>
                      <a:pt x="181" y="140"/>
                    </a:lnTo>
                    <a:lnTo>
                      <a:pt x="179" y="140"/>
                    </a:lnTo>
                    <a:close/>
                    <a:moveTo>
                      <a:pt x="179" y="140"/>
                    </a:moveTo>
                    <a:lnTo>
                      <a:pt x="177" y="140"/>
                    </a:lnTo>
                    <a:lnTo>
                      <a:pt x="179" y="140"/>
                    </a:lnTo>
                    <a:close/>
                    <a:moveTo>
                      <a:pt x="179" y="140"/>
                    </a:moveTo>
                    <a:lnTo>
                      <a:pt x="177" y="140"/>
                    </a:lnTo>
                    <a:lnTo>
                      <a:pt x="179" y="140"/>
                    </a:lnTo>
                    <a:lnTo>
                      <a:pt x="177" y="140"/>
                    </a:lnTo>
                    <a:lnTo>
                      <a:pt x="179" y="140"/>
                    </a:lnTo>
                    <a:lnTo>
                      <a:pt x="177" y="140"/>
                    </a:lnTo>
                    <a:lnTo>
                      <a:pt x="179" y="140"/>
                    </a:lnTo>
                    <a:close/>
                    <a:moveTo>
                      <a:pt x="177" y="140"/>
                    </a:moveTo>
                    <a:lnTo>
                      <a:pt x="175" y="140"/>
                    </a:lnTo>
                    <a:lnTo>
                      <a:pt x="177" y="140"/>
                    </a:lnTo>
                    <a:lnTo>
                      <a:pt x="175" y="140"/>
                    </a:lnTo>
                    <a:lnTo>
                      <a:pt x="177" y="140"/>
                    </a:lnTo>
                    <a:close/>
                    <a:moveTo>
                      <a:pt x="179" y="140"/>
                    </a:moveTo>
                    <a:lnTo>
                      <a:pt x="177" y="140"/>
                    </a:lnTo>
                    <a:lnTo>
                      <a:pt x="179" y="140"/>
                    </a:lnTo>
                    <a:close/>
                    <a:moveTo>
                      <a:pt x="175" y="140"/>
                    </a:moveTo>
                    <a:lnTo>
                      <a:pt x="173" y="140"/>
                    </a:lnTo>
                    <a:lnTo>
                      <a:pt x="175" y="140"/>
                    </a:lnTo>
                    <a:close/>
                    <a:moveTo>
                      <a:pt x="175" y="140"/>
                    </a:moveTo>
                    <a:lnTo>
                      <a:pt x="177" y="140"/>
                    </a:lnTo>
                    <a:lnTo>
                      <a:pt x="175" y="140"/>
                    </a:lnTo>
                    <a:close/>
                    <a:moveTo>
                      <a:pt x="177" y="140"/>
                    </a:moveTo>
                    <a:lnTo>
                      <a:pt x="175" y="140"/>
                    </a:lnTo>
                    <a:lnTo>
                      <a:pt x="177" y="140"/>
                    </a:lnTo>
                    <a:close/>
                    <a:moveTo>
                      <a:pt x="177" y="140"/>
                    </a:moveTo>
                    <a:lnTo>
                      <a:pt x="175" y="140"/>
                    </a:lnTo>
                    <a:lnTo>
                      <a:pt x="177" y="140"/>
                    </a:lnTo>
                    <a:close/>
                    <a:moveTo>
                      <a:pt x="177" y="140"/>
                    </a:moveTo>
                    <a:lnTo>
                      <a:pt x="175" y="140"/>
                    </a:lnTo>
                    <a:lnTo>
                      <a:pt x="177" y="140"/>
                    </a:lnTo>
                    <a:close/>
                    <a:moveTo>
                      <a:pt x="179" y="140"/>
                    </a:moveTo>
                    <a:lnTo>
                      <a:pt x="177" y="140"/>
                    </a:lnTo>
                    <a:lnTo>
                      <a:pt x="179" y="140"/>
                    </a:lnTo>
                    <a:close/>
                    <a:moveTo>
                      <a:pt x="138" y="140"/>
                    </a:moveTo>
                    <a:lnTo>
                      <a:pt x="140" y="140"/>
                    </a:lnTo>
                    <a:lnTo>
                      <a:pt x="138" y="140"/>
                    </a:lnTo>
                    <a:close/>
                    <a:moveTo>
                      <a:pt x="132" y="140"/>
                    </a:moveTo>
                    <a:lnTo>
                      <a:pt x="131" y="140"/>
                    </a:lnTo>
                    <a:lnTo>
                      <a:pt x="132" y="140"/>
                    </a:lnTo>
                    <a:close/>
                    <a:moveTo>
                      <a:pt x="181" y="140"/>
                    </a:moveTo>
                    <a:lnTo>
                      <a:pt x="179" y="140"/>
                    </a:lnTo>
                    <a:lnTo>
                      <a:pt x="181" y="140"/>
                    </a:lnTo>
                    <a:close/>
                    <a:moveTo>
                      <a:pt x="179" y="140"/>
                    </a:moveTo>
                    <a:lnTo>
                      <a:pt x="177" y="140"/>
                    </a:lnTo>
                    <a:lnTo>
                      <a:pt x="179" y="140"/>
                    </a:lnTo>
                    <a:close/>
                    <a:moveTo>
                      <a:pt x="179" y="140"/>
                    </a:moveTo>
                    <a:lnTo>
                      <a:pt x="177" y="140"/>
                    </a:lnTo>
                    <a:lnTo>
                      <a:pt x="179" y="140"/>
                    </a:lnTo>
                    <a:close/>
                    <a:moveTo>
                      <a:pt x="177" y="140"/>
                    </a:moveTo>
                    <a:lnTo>
                      <a:pt x="177" y="138"/>
                    </a:lnTo>
                    <a:lnTo>
                      <a:pt x="177" y="140"/>
                    </a:lnTo>
                    <a:close/>
                    <a:moveTo>
                      <a:pt x="175" y="140"/>
                    </a:moveTo>
                    <a:lnTo>
                      <a:pt x="175" y="138"/>
                    </a:lnTo>
                    <a:lnTo>
                      <a:pt x="175" y="140"/>
                    </a:lnTo>
                    <a:close/>
                    <a:moveTo>
                      <a:pt x="177" y="140"/>
                    </a:moveTo>
                    <a:lnTo>
                      <a:pt x="177" y="138"/>
                    </a:lnTo>
                    <a:lnTo>
                      <a:pt x="177" y="140"/>
                    </a:lnTo>
                    <a:close/>
                    <a:moveTo>
                      <a:pt x="177" y="140"/>
                    </a:moveTo>
                    <a:lnTo>
                      <a:pt x="177" y="138"/>
                    </a:lnTo>
                    <a:lnTo>
                      <a:pt x="177" y="140"/>
                    </a:lnTo>
                    <a:close/>
                    <a:moveTo>
                      <a:pt x="179" y="140"/>
                    </a:moveTo>
                    <a:lnTo>
                      <a:pt x="181" y="138"/>
                    </a:lnTo>
                    <a:lnTo>
                      <a:pt x="181" y="140"/>
                    </a:lnTo>
                    <a:lnTo>
                      <a:pt x="179" y="140"/>
                    </a:lnTo>
                    <a:close/>
                    <a:moveTo>
                      <a:pt x="179" y="140"/>
                    </a:moveTo>
                    <a:lnTo>
                      <a:pt x="181" y="140"/>
                    </a:lnTo>
                    <a:lnTo>
                      <a:pt x="179" y="140"/>
                    </a:lnTo>
                    <a:lnTo>
                      <a:pt x="181" y="140"/>
                    </a:lnTo>
                    <a:lnTo>
                      <a:pt x="179" y="140"/>
                    </a:lnTo>
                    <a:lnTo>
                      <a:pt x="181" y="140"/>
                    </a:lnTo>
                    <a:lnTo>
                      <a:pt x="179" y="140"/>
                    </a:lnTo>
                    <a:lnTo>
                      <a:pt x="181" y="140"/>
                    </a:lnTo>
                    <a:lnTo>
                      <a:pt x="179" y="140"/>
                    </a:lnTo>
                    <a:lnTo>
                      <a:pt x="181" y="140"/>
                    </a:lnTo>
                    <a:lnTo>
                      <a:pt x="181" y="138"/>
                    </a:lnTo>
                    <a:lnTo>
                      <a:pt x="181" y="140"/>
                    </a:lnTo>
                    <a:lnTo>
                      <a:pt x="179" y="140"/>
                    </a:lnTo>
                    <a:lnTo>
                      <a:pt x="181" y="140"/>
                    </a:lnTo>
                    <a:lnTo>
                      <a:pt x="179" y="140"/>
                    </a:lnTo>
                    <a:lnTo>
                      <a:pt x="181" y="140"/>
                    </a:lnTo>
                    <a:lnTo>
                      <a:pt x="179" y="140"/>
                    </a:lnTo>
                    <a:close/>
                    <a:moveTo>
                      <a:pt x="179" y="140"/>
                    </a:moveTo>
                    <a:lnTo>
                      <a:pt x="179" y="138"/>
                    </a:lnTo>
                    <a:lnTo>
                      <a:pt x="179" y="140"/>
                    </a:lnTo>
                    <a:close/>
                    <a:moveTo>
                      <a:pt x="179" y="140"/>
                    </a:moveTo>
                    <a:lnTo>
                      <a:pt x="179" y="138"/>
                    </a:lnTo>
                    <a:lnTo>
                      <a:pt x="179" y="140"/>
                    </a:lnTo>
                    <a:close/>
                    <a:moveTo>
                      <a:pt x="177" y="140"/>
                    </a:moveTo>
                    <a:lnTo>
                      <a:pt x="177" y="138"/>
                    </a:lnTo>
                    <a:lnTo>
                      <a:pt x="177" y="140"/>
                    </a:lnTo>
                    <a:close/>
                    <a:moveTo>
                      <a:pt x="119" y="140"/>
                    </a:moveTo>
                    <a:lnTo>
                      <a:pt x="119" y="138"/>
                    </a:lnTo>
                    <a:lnTo>
                      <a:pt x="119" y="140"/>
                    </a:lnTo>
                    <a:close/>
                    <a:moveTo>
                      <a:pt x="175" y="140"/>
                    </a:moveTo>
                    <a:lnTo>
                      <a:pt x="173" y="140"/>
                    </a:lnTo>
                    <a:lnTo>
                      <a:pt x="175" y="140"/>
                    </a:lnTo>
                    <a:lnTo>
                      <a:pt x="175" y="138"/>
                    </a:lnTo>
                    <a:lnTo>
                      <a:pt x="175" y="140"/>
                    </a:lnTo>
                    <a:close/>
                    <a:moveTo>
                      <a:pt x="179" y="140"/>
                    </a:moveTo>
                    <a:lnTo>
                      <a:pt x="179" y="138"/>
                    </a:lnTo>
                    <a:lnTo>
                      <a:pt x="179" y="140"/>
                    </a:lnTo>
                    <a:close/>
                    <a:moveTo>
                      <a:pt x="175" y="140"/>
                    </a:moveTo>
                    <a:lnTo>
                      <a:pt x="175" y="138"/>
                    </a:lnTo>
                    <a:lnTo>
                      <a:pt x="175" y="140"/>
                    </a:lnTo>
                    <a:close/>
                    <a:moveTo>
                      <a:pt x="177" y="140"/>
                    </a:moveTo>
                    <a:lnTo>
                      <a:pt x="177" y="138"/>
                    </a:lnTo>
                    <a:lnTo>
                      <a:pt x="177" y="140"/>
                    </a:lnTo>
                    <a:close/>
                    <a:moveTo>
                      <a:pt x="171" y="140"/>
                    </a:moveTo>
                    <a:lnTo>
                      <a:pt x="171" y="138"/>
                    </a:lnTo>
                    <a:lnTo>
                      <a:pt x="171" y="140"/>
                    </a:lnTo>
                    <a:close/>
                    <a:moveTo>
                      <a:pt x="177" y="138"/>
                    </a:moveTo>
                    <a:lnTo>
                      <a:pt x="177" y="140"/>
                    </a:lnTo>
                    <a:lnTo>
                      <a:pt x="177" y="138"/>
                    </a:lnTo>
                    <a:close/>
                    <a:moveTo>
                      <a:pt x="179" y="140"/>
                    </a:moveTo>
                    <a:lnTo>
                      <a:pt x="179" y="138"/>
                    </a:lnTo>
                    <a:lnTo>
                      <a:pt x="179" y="140"/>
                    </a:lnTo>
                    <a:close/>
                    <a:moveTo>
                      <a:pt x="177" y="138"/>
                    </a:moveTo>
                    <a:lnTo>
                      <a:pt x="177" y="140"/>
                    </a:lnTo>
                    <a:lnTo>
                      <a:pt x="177" y="138"/>
                    </a:lnTo>
                    <a:lnTo>
                      <a:pt x="177" y="140"/>
                    </a:lnTo>
                    <a:lnTo>
                      <a:pt x="177" y="138"/>
                    </a:lnTo>
                    <a:close/>
                    <a:moveTo>
                      <a:pt x="175" y="138"/>
                    </a:moveTo>
                    <a:lnTo>
                      <a:pt x="177" y="138"/>
                    </a:lnTo>
                    <a:lnTo>
                      <a:pt x="175" y="138"/>
                    </a:lnTo>
                    <a:lnTo>
                      <a:pt x="177" y="138"/>
                    </a:lnTo>
                    <a:lnTo>
                      <a:pt x="175" y="138"/>
                    </a:lnTo>
                    <a:lnTo>
                      <a:pt x="175" y="140"/>
                    </a:lnTo>
                    <a:lnTo>
                      <a:pt x="175" y="138"/>
                    </a:lnTo>
                    <a:lnTo>
                      <a:pt x="177" y="138"/>
                    </a:lnTo>
                    <a:lnTo>
                      <a:pt x="175" y="138"/>
                    </a:lnTo>
                    <a:close/>
                    <a:moveTo>
                      <a:pt x="181" y="138"/>
                    </a:moveTo>
                    <a:lnTo>
                      <a:pt x="179" y="138"/>
                    </a:lnTo>
                    <a:lnTo>
                      <a:pt x="181" y="138"/>
                    </a:lnTo>
                    <a:close/>
                    <a:moveTo>
                      <a:pt x="177" y="138"/>
                    </a:moveTo>
                    <a:lnTo>
                      <a:pt x="177" y="140"/>
                    </a:lnTo>
                    <a:lnTo>
                      <a:pt x="177" y="138"/>
                    </a:lnTo>
                    <a:close/>
                    <a:moveTo>
                      <a:pt x="179" y="138"/>
                    </a:moveTo>
                    <a:lnTo>
                      <a:pt x="179" y="140"/>
                    </a:lnTo>
                    <a:lnTo>
                      <a:pt x="179" y="138"/>
                    </a:lnTo>
                    <a:lnTo>
                      <a:pt x="179" y="140"/>
                    </a:lnTo>
                    <a:lnTo>
                      <a:pt x="179" y="138"/>
                    </a:lnTo>
                    <a:close/>
                    <a:moveTo>
                      <a:pt x="181" y="138"/>
                    </a:moveTo>
                    <a:lnTo>
                      <a:pt x="179" y="138"/>
                    </a:lnTo>
                    <a:lnTo>
                      <a:pt x="181" y="138"/>
                    </a:lnTo>
                    <a:close/>
                    <a:moveTo>
                      <a:pt x="179" y="138"/>
                    </a:moveTo>
                    <a:lnTo>
                      <a:pt x="177" y="138"/>
                    </a:lnTo>
                    <a:lnTo>
                      <a:pt x="179" y="138"/>
                    </a:lnTo>
                    <a:close/>
                    <a:moveTo>
                      <a:pt x="175" y="138"/>
                    </a:moveTo>
                    <a:lnTo>
                      <a:pt x="177" y="138"/>
                    </a:lnTo>
                    <a:lnTo>
                      <a:pt x="175" y="138"/>
                    </a:lnTo>
                    <a:lnTo>
                      <a:pt x="175" y="140"/>
                    </a:lnTo>
                    <a:lnTo>
                      <a:pt x="175" y="138"/>
                    </a:lnTo>
                    <a:close/>
                    <a:moveTo>
                      <a:pt x="171" y="140"/>
                    </a:moveTo>
                    <a:lnTo>
                      <a:pt x="171" y="138"/>
                    </a:lnTo>
                    <a:lnTo>
                      <a:pt x="171" y="140"/>
                    </a:lnTo>
                    <a:close/>
                    <a:moveTo>
                      <a:pt x="179" y="138"/>
                    </a:moveTo>
                    <a:lnTo>
                      <a:pt x="179" y="140"/>
                    </a:lnTo>
                    <a:lnTo>
                      <a:pt x="179" y="138"/>
                    </a:lnTo>
                    <a:close/>
                    <a:moveTo>
                      <a:pt x="177" y="138"/>
                    </a:moveTo>
                    <a:lnTo>
                      <a:pt x="175" y="138"/>
                    </a:lnTo>
                    <a:lnTo>
                      <a:pt x="177" y="138"/>
                    </a:lnTo>
                    <a:lnTo>
                      <a:pt x="175" y="138"/>
                    </a:lnTo>
                    <a:lnTo>
                      <a:pt x="177" y="138"/>
                    </a:lnTo>
                    <a:lnTo>
                      <a:pt x="175" y="138"/>
                    </a:lnTo>
                    <a:lnTo>
                      <a:pt x="177" y="138"/>
                    </a:lnTo>
                    <a:close/>
                    <a:moveTo>
                      <a:pt x="179" y="138"/>
                    </a:moveTo>
                    <a:lnTo>
                      <a:pt x="181" y="138"/>
                    </a:lnTo>
                    <a:lnTo>
                      <a:pt x="179" y="138"/>
                    </a:lnTo>
                    <a:close/>
                    <a:moveTo>
                      <a:pt x="119" y="138"/>
                    </a:moveTo>
                    <a:lnTo>
                      <a:pt x="121" y="138"/>
                    </a:lnTo>
                    <a:lnTo>
                      <a:pt x="119" y="138"/>
                    </a:lnTo>
                    <a:lnTo>
                      <a:pt x="121" y="138"/>
                    </a:lnTo>
                    <a:lnTo>
                      <a:pt x="119" y="138"/>
                    </a:lnTo>
                    <a:close/>
                    <a:moveTo>
                      <a:pt x="108" y="138"/>
                    </a:moveTo>
                    <a:lnTo>
                      <a:pt x="109" y="138"/>
                    </a:lnTo>
                    <a:lnTo>
                      <a:pt x="108" y="138"/>
                    </a:lnTo>
                    <a:lnTo>
                      <a:pt x="109" y="138"/>
                    </a:lnTo>
                    <a:lnTo>
                      <a:pt x="108" y="138"/>
                    </a:lnTo>
                    <a:close/>
                    <a:moveTo>
                      <a:pt x="177" y="138"/>
                    </a:moveTo>
                    <a:lnTo>
                      <a:pt x="175" y="138"/>
                    </a:lnTo>
                    <a:lnTo>
                      <a:pt x="177" y="138"/>
                    </a:lnTo>
                    <a:close/>
                    <a:moveTo>
                      <a:pt x="181" y="138"/>
                    </a:moveTo>
                    <a:lnTo>
                      <a:pt x="179" y="138"/>
                    </a:lnTo>
                    <a:lnTo>
                      <a:pt x="181" y="138"/>
                    </a:lnTo>
                    <a:close/>
                    <a:moveTo>
                      <a:pt x="121" y="138"/>
                    </a:moveTo>
                    <a:lnTo>
                      <a:pt x="119" y="138"/>
                    </a:lnTo>
                    <a:lnTo>
                      <a:pt x="121" y="138"/>
                    </a:lnTo>
                    <a:close/>
                    <a:moveTo>
                      <a:pt x="119" y="138"/>
                    </a:moveTo>
                    <a:lnTo>
                      <a:pt x="121" y="138"/>
                    </a:lnTo>
                    <a:lnTo>
                      <a:pt x="119" y="138"/>
                    </a:lnTo>
                    <a:close/>
                    <a:moveTo>
                      <a:pt x="177" y="138"/>
                    </a:moveTo>
                    <a:lnTo>
                      <a:pt x="175" y="138"/>
                    </a:lnTo>
                    <a:lnTo>
                      <a:pt x="177" y="138"/>
                    </a:lnTo>
                    <a:lnTo>
                      <a:pt x="175" y="138"/>
                    </a:lnTo>
                    <a:lnTo>
                      <a:pt x="177" y="138"/>
                    </a:lnTo>
                    <a:lnTo>
                      <a:pt x="175" y="138"/>
                    </a:lnTo>
                    <a:lnTo>
                      <a:pt x="177" y="138"/>
                    </a:lnTo>
                    <a:lnTo>
                      <a:pt x="175" y="138"/>
                    </a:lnTo>
                    <a:lnTo>
                      <a:pt x="177" y="138"/>
                    </a:lnTo>
                    <a:lnTo>
                      <a:pt x="175" y="138"/>
                    </a:lnTo>
                    <a:lnTo>
                      <a:pt x="175" y="140"/>
                    </a:lnTo>
                    <a:lnTo>
                      <a:pt x="175" y="138"/>
                    </a:lnTo>
                    <a:lnTo>
                      <a:pt x="175" y="140"/>
                    </a:lnTo>
                    <a:lnTo>
                      <a:pt x="175" y="138"/>
                    </a:lnTo>
                    <a:lnTo>
                      <a:pt x="173" y="138"/>
                    </a:lnTo>
                    <a:lnTo>
                      <a:pt x="173" y="140"/>
                    </a:lnTo>
                    <a:lnTo>
                      <a:pt x="175" y="140"/>
                    </a:lnTo>
                    <a:lnTo>
                      <a:pt x="173" y="140"/>
                    </a:lnTo>
                    <a:lnTo>
                      <a:pt x="171" y="140"/>
                    </a:lnTo>
                    <a:lnTo>
                      <a:pt x="171" y="138"/>
                    </a:lnTo>
                    <a:lnTo>
                      <a:pt x="173" y="138"/>
                    </a:lnTo>
                    <a:lnTo>
                      <a:pt x="175" y="138"/>
                    </a:lnTo>
                    <a:lnTo>
                      <a:pt x="173" y="138"/>
                    </a:lnTo>
                    <a:lnTo>
                      <a:pt x="175" y="138"/>
                    </a:lnTo>
                    <a:lnTo>
                      <a:pt x="173" y="138"/>
                    </a:lnTo>
                    <a:lnTo>
                      <a:pt x="175" y="138"/>
                    </a:lnTo>
                    <a:lnTo>
                      <a:pt x="177" y="138"/>
                    </a:lnTo>
                    <a:close/>
                    <a:moveTo>
                      <a:pt x="123" y="138"/>
                    </a:moveTo>
                    <a:lnTo>
                      <a:pt x="121" y="138"/>
                    </a:lnTo>
                    <a:lnTo>
                      <a:pt x="123" y="138"/>
                    </a:lnTo>
                    <a:close/>
                    <a:moveTo>
                      <a:pt x="109" y="138"/>
                    </a:moveTo>
                    <a:lnTo>
                      <a:pt x="108" y="138"/>
                    </a:lnTo>
                    <a:lnTo>
                      <a:pt x="109" y="138"/>
                    </a:lnTo>
                    <a:close/>
                    <a:moveTo>
                      <a:pt x="109" y="138"/>
                    </a:moveTo>
                    <a:lnTo>
                      <a:pt x="108" y="138"/>
                    </a:lnTo>
                    <a:lnTo>
                      <a:pt x="109" y="138"/>
                    </a:lnTo>
                    <a:lnTo>
                      <a:pt x="108" y="138"/>
                    </a:lnTo>
                    <a:lnTo>
                      <a:pt x="109" y="138"/>
                    </a:lnTo>
                    <a:close/>
                    <a:moveTo>
                      <a:pt x="177" y="138"/>
                    </a:moveTo>
                    <a:lnTo>
                      <a:pt x="175" y="138"/>
                    </a:lnTo>
                    <a:lnTo>
                      <a:pt x="177" y="138"/>
                    </a:lnTo>
                    <a:lnTo>
                      <a:pt x="175" y="138"/>
                    </a:lnTo>
                    <a:lnTo>
                      <a:pt x="177" y="138"/>
                    </a:lnTo>
                    <a:close/>
                    <a:moveTo>
                      <a:pt x="175" y="138"/>
                    </a:moveTo>
                    <a:lnTo>
                      <a:pt x="173" y="138"/>
                    </a:lnTo>
                    <a:lnTo>
                      <a:pt x="175" y="138"/>
                    </a:lnTo>
                    <a:lnTo>
                      <a:pt x="173" y="138"/>
                    </a:lnTo>
                    <a:lnTo>
                      <a:pt x="175" y="138"/>
                    </a:lnTo>
                    <a:close/>
                    <a:moveTo>
                      <a:pt x="175" y="138"/>
                    </a:moveTo>
                    <a:lnTo>
                      <a:pt x="173" y="138"/>
                    </a:lnTo>
                    <a:lnTo>
                      <a:pt x="175" y="138"/>
                    </a:lnTo>
                    <a:close/>
                    <a:moveTo>
                      <a:pt x="175" y="138"/>
                    </a:moveTo>
                    <a:lnTo>
                      <a:pt x="177" y="138"/>
                    </a:lnTo>
                    <a:lnTo>
                      <a:pt x="175" y="138"/>
                    </a:lnTo>
                    <a:close/>
                    <a:moveTo>
                      <a:pt x="177" y="138"/>
                    </a:moveTo>
                    <a:lnTo>
                      <a:pt x="177" y="136"/>
                    </a:lnTo>
                    <a:lnTo>
                      <a:pt x="177" y="138"/>
                    </a:lnTo>
                    <a:close/>
                    <a:moveTo>
                      <a:pt x="177" y="138"/>
                    </a:moveTo>
                    <a:lnTo>
                      <a:pt x="177" y="136"/>
                    </a:lnTo>
                    <a:lnTo>
                      <a:pt x="177" y="138"/>
                    </a:lnTo>
                    <a:close/>
                    <a:moveTo>
                      <a:pt x="177" y="138"/>
                    </a:moveTo>
                    <a:lnTo>
                      <a:pt x="177" y="136"/>
                    </a:lnTo>
                    <a:lnTo>
                      <a:pt x="177" y="138"/>
                    </a:lnTo>
                    <a:close/>
                    <a:moveTo>
                      <a:pt x="177" y="138"/>
                    </a:moveTo>
                    <a:lnTo>
                      <a:pt x="177" y="136"/>
                    </a:lnTo>
                    <a:lnTo>
                      <a:pt x="177" y="138"/>
                    </a:lnTo>
                    <a:close/>
                    <a:moveTo>
                      <a:pt x="173" y="138"/>
                    </a:moveTo>
                    <a:lnTo>
                      <a:pt x="173" y="136"/>
                    </a:lnTo>
                    <a:lnTo>
                      <a:pt x="173" y="138"/>
                    </a:lnTo>
                    <a:close/>
                    <a:moveTo>
                      <a:pt x="175" y="138"/>
                    </a:moveTo>
                    <a:lnTo>
                      <a:pt x="175" y="136"/>
                    </a:lnTo>
                    <a:lnTo>
                      <a:pt x="175" y="138"/>
                    </a:lnTo>
                    <a:close/>
                    <a:moveTo>
                      <a:pt x="92" y="138"/>
                    </a:moveTo>
                    <a:lnTo>
                      <a:pt x="92" y="136"/>
                    </a:lnTo>
                    <a:lnTo>
                      <a:pt x="92" y="138"/>
                    </a:lnTo>
                    <a:close/>
                    <a:moveTo>
                      <a:pt x="161" y="138"/>
                    </a:moveTo>
                    <a:lnTo>
                      <a:pt x="161" y="136"/>
                    </a:lnTo>
                    <a:lnTo>
                      <a:pt x="161" y="138"/>
                    </a:lnTo>
                    <a:close/>
                    <a:moveTo>
                      <a:pt x="173" y="138"/>
                    </a:moveTo>
                    <a:lnTo>
                      <a:pt x="173" y="136"/>
                    </a:lnTo>
                    <a:lnTo>
                      <a:pt x="173" y="138"/>
                    </a:lnTo>
                    <a:close/>
                    <a:moveTo>
                      <a:pt x="173" y="138"/>
                    </a:moveTo>
                    <a:lnTo>
                      <a:pt x="173" y="136"/>
                    </a:lnTo>
                    <a:lnTo>
                      <a:pt x="173" y="138"/>
                    </a:lnTo>
                    <a:close/>
                    <a:moveTo>
                      <a:pt x="177" y="136"/>
                    </a:moveTo>
                    <a:lnTo>
                      <a:pt x="175" y="136"/>
                    </a:lnTo>
                    <a:lnTo>
                      <a:pt x="177" y="136"/>
                    </a:lnTo>
                    <a:close/>
                    <a:moveTo>
                      <a:pt x="94" y="136"/>
                    </a:moveTo>
                    <a:lnTo>
                      <a:pt x="92" y="136"/>
                    </a:lnTo>
                    <a:lnTo>
                      <a:pt x="94" y="136"/>
                    </a:lnTo>
                    <a:close/>
                    <a:moveTo>
                      <a:pt x="173" y="138"/>
                    </a:moveTo>
                    <a:lnTo>
                      <a:pt x="173" y="136"/>
                    </a:lnTo>
                    <a:lnTo>
                      <a:pt x="173" y="138"/>
                    </a:lnTo>
                    <a:close/>
                    <a:moveTo>
                      <a:pt x="177" y="136"/>
                    </a:moveTo>
                    <a:lnTo>
                      <a:pt x="177" y="138"/>
                    </a:lnTo>
                    <a:lnTo>
                      <a:pt x="175" y="138"/>
                    </a:lnTo>
                    <a:lnTo>
                      <a:pt x="177" y="138"/>
                    </a:lnTo>
                    <a:lnTo>
                      <a:pt x="177" y="136"/>
                    </a:lnTo>
                    <a:close/>
                    <a:moveTo>
                      <a:pt x="140" y="138"/>
                    </a:moveTo>
                    <a:lnTo>
                      <a:pt x="140" y="136"/>
                    </a:lnTo>
                    <a:lnTo>
                      <a:pt x="140" y="138"/>
                    </a:lnTo>
                    <a:close/>
                    <a:moveTo>
                      <a:pt x="175" y="136"/>
                    </a:moveTo>
                    <a:lnTo>
                      <a:pt x="177" y="136"/>
                    </a:lnTo>
                    <a:lnTo>
                      <a:pt x="175" y="136"/>
                    </a:lnTo>
                    <a:close/>
                    <a:moveTo>
                      <a:pt x="173" y="136"/>
                    </a:moveTo>
                    <a:lnTo>
                      <a:pt x="175" y="136"/>
                    </a:lnTo>
                    <a:lnTo>
                      <a:pt x="173" y="136"/>
                    </a:lnTo>
                    <a:close/>
                    <a:moveTo>
                      <a:pt x="177" y="136"/>
                    </a:moveTo>
                    <a:lnTo>
                      <a:pt x="175" y="136"/>
                    </a:lnTo>
                    <a:lnTo>
                      <a:pt x="175" y="138"/>
                    </a:lnTo>
                    <a:lnTo>
                      <a:pt x="175" y="136"/>
                    </a:lnTo>
                    <a:lnTo>
                      <a:pt x="175" y="138"/>
                    </a:lnTo>
                    <a:lnTo>
                      <a:pt x="175" y="136"/>
                    </a:lnTo>
                    <a:lnTo>
                      <a:pt x="175" y="138"/>
                    </a:lnTo>
                    <a:lnTo>
                      <a:pt x="175" y="136"/>
                    </a:lnTo>
                    <a:lnTo>
                      <a:pt x="175" y="138"/>
                    </a:lnTo>
                    <a:lnTo>
                      <a:pt x="175" y="136"/>
                    </a:lnTo>
                    <a:lnTo>
                      <a:pt x="177" y="136"/>
                    </a:lnTo>
                    <a:close/>
                    <a:moveTo>
                      <a:pt x="175" y="136"/>
                    </a:moveTo>
                    <a:lnTo>
                      <a:pt x="177" y="136"/>
                    </a:lnTo>
                    <a:lnTo>
                      <a:pt x="175" y="136"/>
                    </a:lnTo>
                    <a:close/>
                    <a:moveTo>
                      <a:pt x="175" y="136"/>
                    </a:moveTo>
                    <a:lnTo>
                      <a:pt x="175" y="138"/>
                    </a:lnTo>
                    <a:lnTo>
                      <a:pt x="175" y="136"/>
                    </a:lnTo>
                    <a:lnTo>
                      <a:pt x="175" y="138"/>
                    </a:lnTo>
                    <a:lnTo>
                      <a:pt x="175" y="136"/>
                    </a:lnTo>
                    <a:close/>
                    <a:moveTo>
                      <a:pt x="144" y="136"/>
                    </a:moveTo>
                    <a:lnTo>
                      <a:pt x="144" y="138"/>
                    </a:lnTo>
                    <a:lnTo>
                      <a:pt x="142" y="138"/>
                    </a:lnTo>
                    <a:lnTo>
                      <a:pt x="140" y="138"/>
                    </a:lnTo>
                    <a:lnTo>
                      <a:pt x="140" y="140"/>
                    </a:lnTo>
                    <a:lnTo>
                      <a:pt x="140" y="138"/>
                    </a:lnTo>
                    <a:lnTo>
                      <a:pt x="142" y="138"/>
                    </a:lnTo>
                    <a:lnTo>
                      <a:pt x="144" y="138"/>
                    </a:lnTo>
                    <a:lnTo>
                      <a:pt x="144" y="136"/>
                    </a:lnTo>
                    <a:lnTo>
                      <a:pt x="144" y="138"/>
                    </a:lnTo>
                    <a:lnTo>
                      <a:pt x="144" y="136"/>
                    </a:lnTo>
                    <a:close/>
                    <a:moveTo>
                      <a:pt x="173" y="136"/>
                    </a:moveTo>
                    <a:lnTo>
                      <a:pt x="173" y="138"/>
                    </a:lnTo>
                    <a:lnTo>
                      <a:pt x="173" y="136"/>
                    </a:lnTo>
                    <a:lnTo>
                      <a:pt x="175" y="136"/>
                    </a:lnTo>
                    <a:lnTo>
                      <a:pt x="175" y="138"/>
                    </a:lnTo>
                    <a:lnTo>
                      <a:pt x="175" y="136"/>
                    </a:lnTo>
                    <a:lnTo>
                      <a:pt x="173" y="136"/>
                    </a:lnTo>
                    <a:lnTo>
                      <a:pt x="175" y="136"/>
                    </a:lnTo>
                    <a:lnTo>
                      <a:pt x="173" y="136"/>
                    </a:lnTo>
                    <a:lnTo>
                      <a:pt x="173" y="138"/>
                    </a:lnTo>
                    <a:lnTo>
                      <a:pt x="175" y="138"/>
                    </a:lnTo>
                    <a:lnTo>
                      <a:pt x="173" y="138"/>
                    </a:lnTo>
                    <a:lnTo>
                      <a:pt x="173" y="136"/>
                    </a:lnTo>
                    <a:lnTo>
                      <a:pt x="173" y="138"/>
                    </a:lnTo>
                    <a:lnTo>
                      <a:pt x="173" y="136"/>
                    </a:lnTo>
                    <a:lnTo>
                      <a:pt x="173" y="138"/>
                    </a:lnTo>
                    <a:lnTo>
                      <a:pt x="173" y="136"/>
                    </a:lnTo>
                    <a:lnTo>
                      <a:pt x="173" y="138"/>
                    </a:lnTo>
                    <a:lnTo>
                      <a:pt x="173" y="136"/>
                    </a:lnTo>
                    <a:close/>
                    <a:moveTo>
                      <a:pt x="138" y="136"/>
                    </a:moveTo>
                    <a:lnTo>
                      <a:pt x="140" y="136"/>
                    </a:lnTo>
                    <a:lnTo>
                      <a:pt x="138" y="136"/>
                    </a:lnTo>
                    <a:close/>
                    <a:moveTo>
                      <a:pt x="177" y="136"/>
                    </a:moveTo>
                    <a:lnTo>
                      <a:pt x="175" y="136"/>
                    </a:lnTo>
                    <a:lnTo>
                      <a:pt x="177" y="136"/>
                    </a:lnTo>
                    <a:lnTo>
                      <a:pt x="175" y="136"/>
                    </a:lnTo>
                    <a:lnTo>
                      <a:pt x="177" y="136"/>
                    </a:lnTo>
                    <a:close/>
                    <a:moveTo>
                      <a:pt x="173" y="136"/>
                    </a:moveTo>
                    <a:lnTo>
                      <a:pt x="175" y="136"/>
                    </a:lnTo>
                    <a:lnTo>
                      <a:pt x="173" y="136"/>
                    </a:lnTo>
                    <a:lnTo>
                      <a:pt x="175" y="136"/>
                    </a:lnTo>
                    <a:lnTo>
                      <a:pt x="173" y="136"/>
                    </a:lnTo>
                    <a:close/>
                    <a:moveTo>
                      <a:pt x="177" y="136"/>
                    </a:moveTo>
                    <a:lnTo>
                      <a:pt x="175" y="136"/>
                    </a:lnTo>
                    <a:lnTo>
                      <a:pt x="177" y="136"/>
                    </a:lnTo>
                    <a:close/>
                    <a:moveTo>
                      <a:pt x="171" y="136"/>
                    </a:moveTo>
                    <a:lnTo>
                      <a:pt x="173" y="136"/>
                    </a:lnTo>
                    <a:lnTo>
                      <a:pt x="171" y="136"/>
                    </a:lnTo>
                    <a:close/>
                    <a:moveTo>
                      <a:pt x="173" y="136"/>
                    </a:moveTo>
                    <a:lnTo>
                      <a:pt x="173" y="138"/>
                    </a:lnTo>
                    <a:lnTo>
                      <a:pt x="171" y="138"/>
                    </a:lnTo>
                    <a:lnTo>
                      <a:pt x="173" y="138"/>
                    </a:lnTo>
                    <a:lnTo>
                      <a:pt x="175" y="138"/>
                    </a:lnTo>
                    <a:lnTo>
                      <a:pt x="173" y="138"/>
                    </a:lnTo>
                    <a:lnTo>
                      <a:pt x="175" y="138"/>
                    </a:lnTo>
                    <a:lnTo>
                      <a:pt x="173" y="138"/>
                    </a:lnTo>
                    <a:lnTo>
                      <a:pt x="171" y="138"/>
                    </a:lnTo>
                    <a:lnTo>
                      <a:pt x="171" y="140"/>
                    </a:lnTo>
                    <a:lnTo>
                      <a:pt x="171" y="138"/>
                    </a:lnTo>
                    <a:lnTo>
                      <a:pt x="173" y="138"/>
                    </a:lnTo>
                    <a:lnTo>
                      <a:pt x="173" y="136"/>
                    </a:lnTo>
                    <a:close/>
                    <a:moveTo>
                      <a:pt x="175" y="136"/>
                    </a:moveTo>
                    <a:lnTo>
                      <a:pt x="177" y="136"/>
                    </a:lnTo>
                    <a:lnTo>
                      <a:pt x="175" y="136"/>
                    </a:lnTo>
                    <a:close/>
                    <a:moveTo>
                      <a:pt x="175" y="136"/>
                    </a:moveTo>
                    <a:lnTo>
                      <a:pt x="173" y="136"/>
                    </a:lnTo>
                    <a:lnTo>
                      <a:pt x="175" y="136"/>
                    </a:lnTo>
                    <a:lnTo>
                      <a:pt x="173" y="136"/>
                    </a:lnTo>
                    <a:lnTo>
                      <a:pt x="175" y="136"/>
                    </a:lnTo>
                    <a:close/>
                    <a:moveTo>
                      <a:pt x="177" y="136"/>
                    </a:moveTo>
                    <a:lnTo>
                      <a:pt x="175" y="136"/>
                    </a:lnTo>
                    <a:lnTo>
                      <a:pt x="177" y="136"/>
                    </a:lnTo>
                    <a:lnTo>
                      <a:pt x="175" y="136"/>
                    </a:lnTo>
                    <a:lnTo>
                      <a:pt x="177" y="136"/>
                    </a:lnTo>
                    <a:close/>
                    <a:moveTo>
                      <a:pt x="177" y="136"/>
                    </a:moveTo>
                    <a:lnTo>
                      <a:pt x="175" y="136"/>
                    </a:lnTo>
                    <a:lnTo>
                      <a:pt x="177" y="136"/>
                    </a:lnTo>
                    <a:lnTo>
                      <a:pt x="175" y="136"/>
                    </a:lnTo>
                    <a:lnTo>
                      <a:pt x="177" y="136"/>
                    </a:lnTo>
                    <a:close/>
                    <a:moveTo>
                      <a:pt x="177" y="136"/>
                    </a:moveTo>
                    <a:lnTo>
                      <a:pt x="175" y="136"/>
                    </a:lnTo>
                    <a:lnTo>
                      <a:pt x="177" y="136"/>
                    </a:lnTo>
                    <a:close/>
                    <a:moveTo>
                      <a:pt x="173" y="136"/>
                    </a:moveTo>
                    <a:lnTo>
                      <a:pt x="171" y="136"/>
                    </a:lnTo>
                    <a:lnTo>
                      <a:pt x="173" y="136"/>
                    </a:lnTo>
                    <a:lnTo>
                      <a:pt x="171" y="136"/>
                    </a:lnTo>
                    <a:lnTo>
                      <a:pt x="173" y="136"/>
                    </a:lnTo>
                    <a:lnTo>
                      <a:pt x="171" y="136"/>
                    </a:lnTo>
                    <a:lnTo>
                      <a:pt x="173" y="136"/>
                    </a:lnTo>
                    <a:lnTo>
                      <a:pt x="171" y="136"/>
                    </a:lnTo>
                    <a:lnTo>
                      <a:pt x="173" y="136"/>
                    </a:lnTo>
                    <a:lnTo>
                      <a:pt x="171" y="136"/>
                    </a:lnTo>
                    <a:lnTo>
                      <a:pt x="173" y="136"/>
                    </a:lnTo>
                    <a:close/>
                    <a:moveTo>
                      <a:pt x="175" y="136"/>
                    </a:moveTo>
                    <a:lnTo>
                      <a:pt x="173" y="136"/>
                    </a:lnTo>
                    <a:lnTo>
                      <a:pt x="175" y="136"/>
                    </a:lnTo>
                    <a:lnTo>
                      <a:pt x="173" y="136"/>
                    </a:lnTo>
                    <a:lnTo>
                      <a:pt x="175" y="136"/>
                    </a:lnTo>
                    <a:close/>
                    <a:moveTo>
                      <a:pt x="177" y="136"/>
                    </a:moveTo>
                    <a:lnTo>
                      <a:pt x="175" y="136"/>
                    </a:lnTo>
                    <a:lnTo>
                      <a:pt x="177" y="136"/>
                    </a:lnTo>
                    <a:close/>
                    <a:moveTo>
                      <a:pt x="156" y="136"/>
                    </a:moveTo>
                    <a:lnTo>
                      <a:pt x="157" y="136"/>
                    </a:lnTo>
                    <a:lnTo>
                      <a:pt x="156" y="136"/>
                    </a:lnTo>
                    <a:close/>
                    <a:moveTo>
                      <a:pt x="175" y="136"/>
                    </a:moveTo>
                    <a:lnTo>
                      <a:pt x="177" y="136"/>
                    </a:lnTo>
                    <a:lnTo>
                      <a:pt x="175" y="136"/>
                    </a:lnTo>
                    <a:close/>
                    <a:moveTo>
                      <a:pt x="177" y="136"/>
                    </a:moveTo>
                    <a:lnTo>
                      <a:pt x="175" y="136"/>
                    </a:lnTo>
                    <a:lnTo>
                      <a:pt x="177" y="136"/>
                    </a:lnTo>
                    <a:close/>
                    <a:moveTo>
                      <a:pt x="175" y="136"/>
                    </a:moveTo>
                    <a:lnTo>
                      <a:pt x="177" y="136"/>
                    </a:lnTo>
                    <a:lnTo>
                      <a:pt x="175" y="136"/>
                    </a:lnTo>
                    <a:close/>
                    <a:moveTo>
                      <a:pt x="144" y="136"/>
                    </a:moveTo>
                    <a:lnTo>
                      <a:pt x="146" y="136"/>
                    </a:lnTo>
                    <a:lnTo>
                      <a:pt x="144" y="136"/>
                    </a:lnTo>
                    <a:lnTo>
                      <a:pt x="144" y="138"/>
                    </a:lnTo>
                    <a:lnTo>
                      <a:pt x="144" y="136"/>
                    </a:lnTo>
                    <a:close/>
                    <a:moveTo>
                      <a:pt x="177" y="136"/>
                    </a:moveTo>
                    <a:lnTo>
                      <a:pt x="175" y="136"/>
                    </a:lnTo>
                    <a:lnTo>
                      <a:pt x="177" y="136"/>
                    </a:lnTo>
                    <a:close/>
                    <a:moveTo>
                      <a:pt x="173" y="136"/>
                    </a:moveTo>
                    <a:lnTo>
                      <a:pt x="171" y="136"/>
                    </a:lnTo>
                    <a:lnTo>
                      <a:pt x="173" y="136"/>
                    </a:lnTo>
                    <a:lnTo>
                      <a:pt x="171" y="136"/>
                    </a:lnTo>
                    <a:lnTo>
                      <a:pt x="173" y="136"/>
                    </a:lnTo>
                    <a:close/>
                    <a:moveTo>
                      <a:pt x="177" y="136"/>
                    </a:moveTo>
                    <a:lnTo>
                      <a:pt x="175" y="136"/>
                    </a:lnTo>
                    <a:lnTo>
                      <a:pt x="177" y="136"/>
                    </a:lnTo>
                    <a:close/>
                    <a:moveTo>
                      <a:pt x="142" y="136"/>
                    </a:moveTo>
                    <a:lnTo>
                      <a:pt x="140" y="136"/>
                    </a:lnTo>
                    <a:lnTo>
                      <a:pt x="142" y="136"/>
                    </a:lnTo>
                    <a:lnTo>
                      <a:pt x="140" y="136"/>
                    </a:lnTo>
                    <a:lnTo>
                      <a:pt x="142" y="136"/>
                    </a:lnTo>
                    <a:close/>
                    <a:moveTo>
                      <a:pt x="140" y="136"/>
                    </a:moveTo>
                    <a:lnTo>
                      <a:pt x="138" y="136"/>
                    </a:lnTo>
                    <a:lnTo>
                      <a:pt x="140" y="136"/>
                    </a:lnTo>
                    <a:lnTo>
                      <a:pt x="138" y="136"/>
                    </a:lnTo>
                    <a:lnTo>
                      <a:pt x="140" y="136"/>
                    </a:lnTo>
                    <a:lnTo>
                      <a:pt x="138" y="136"/>
                    </a:lnTo>
                    <a:lnTo>
                      <a:pt x="140" y="136"/>
                    </a:lnTo>
                    <a:close/>
                    <a:moveTo>
                      <a:pt x="175" y="136"/>
                    </a:moveTo>
                    <a:lnTo>
                      <a:pt x="175" y="134"/>
                    </a:lnTo>
                    <a:lnTo>
                      <a:pt x="175" y="136"/>
                    </a:lnTo>
                    <a:close/>
                    <a:moveTo>
                      <a:pt x="175" y="136"/>
                    </a:moveTo>
                    <a:lnTo>
                      <a:pt x="175" y="134"/>
                    </a:lnTo>
                    <a:lnTo>
                      <a:pt x="175" y="136"/>
                    </a:lnTo>
                    <a:close/>
                    <a:moveTo>
                      <a:pt x="148" y="136"/>
                    </a:moveTo>
                    <a:lnTo>
                      <a:pt x="148" y="134"/>
                    </a:lnTo>
                    <a:lnTo>
                      <a:pt x="148" y="136"/>
                    </a:lnTo>
                    <a:close/>
                    <a:moveTo>
                      <a:pt x="154" y="134"/>
                    </a:moveTo>
                    <a:lnTo>
                      <a:pt x="154" y="136"/>
                    </a:lnTo>
                    <a:lnTo>
                      <a:pt x="156" y="136"/>
                    </a:lnTo>
                    <a:lnTo>
                      <a:pt x="154" y="136"/>
                    </a:lnTo>
                    <a:lnTo>
                      <a:pt x="154" y="134"/>
                    </a:lnTo>
                    <a:close/>
                    <a:moveTo>
                      <a:pt x="173" y="136"/>
                    </a:moveTo>
                    <a:lnTo>
                      <a:pt x="173" y="134"/>
                    </a:lnTo>
                    <a:lnTo>
                      <a:pt x="173" y="136"/>
                    </a:lnTo>
                    <a:close/>
                    <a:moveTo>
                      <a:pt x="148" y="134"/>
                    </a:moveTo>
                    <a:lnTo>
                      <a:pt x="148" y="136"/>
                    </a:lnTo>
                    <a:lnTo>
                      <a:pt x="148" y="134"/>
                    </a:lnTo>
                    <a:lnTo>
                      <a:pt x="148" y="136"/>
                    </a:lnTo>
                    <a:lnTo>
                      <a:pt x="148" y="134"/>
                    </a:lnTo>
                    <a:close/>
                    <a:moveTo>
                      <a:pt x="175" y="134"/>
                    </a:moveTo>
                    <a:lnTo>
                      <a:pt x="175" y="136"/>
                    </a:lnTo>
                    <a:lnTo>
                      <a:pt x="175" y="134"/>
                    </a:lnTo>
                    <a:close/>
                    <a:moveTo>
                      <a:pt x="173" y="136"/>
                    </a:moveTo>
                    <a:lnTo>
                      <a:pt x="173" y="134"/>
                    </a:lnTo>
                    <a:lnTo>
                      <a:pt x="173" y="136"/>
                    </a:lnTo>
                    <a:close/>
                    <a:moveTo>
                      <a:pt x="157" y="136"/>
                    </a:moveTo>
                    <a:lnTo>
                      <a:pt x="157" y="134"/>
                    </a:lnTo>
                    <a:lnTo>
                      <a:pt x="157" y="136"/>
                    </a:lnTo>
                    <a:close/>
                    <a:moveTo>
                      <a:pt x="150" y="134"/>
                    </a:moveTo>
                    <a:lnTo>
                      <a:pt x="148" y="136"/>
                    </a:lnTo>
                    <a:lnTo>
                      <a:pt x="148" y="134"/>
                    </a:lnTo>
                    <a:lnTo>
                      <a:pt x="150" y="134"/>
                    </a:lnTo>
                    <a:close/>
                    <a:moveTo>
                      <a:pt x="140" y="134"/>
                    </a:moveTo>
                    <a:lnTo>
                      <a:pt x="140" y="136"/>
                    </a:lnTo>
                    <a:lnTo>
                      <a:pt x="140" y="134"/>
                    </a:lnTo>
                    <a:lnTo>
                      <a:pt x="140" y="136"/>
                    </a:lnTo>
                    <a:lnTo>
                      <a:pt x="142" y="136"/>
                    </a:lnTo>
                    <a:lnTo>
                      <a:pt x="142" y="134"/>
                    </a:lnTo>
                    <a:lnTo>
                      <a:pt x="142" y="136"/>
                    </a:lnTo>
                    <a:lnTo>
                      <a:pt x="140" y="136"/>
                    </a:lnTo>
                    <a:lnTo>
                      <a:pt x="140" y="134"/>
                    </a:lnTo>
                    <a:close/>
                    <a:moveTo>
                      <a:pt x="140" y="134"/>
                    </a:moveTo>
                    <a:lnTo>
                      <a:pt x="140" y="136"/>
                    </a:lnTo>
                    <a:lnTo>
                      <a:pt x="140" y="134"/>
                    </a:lnTo>
                    <a:lnTo>
                      <a:pt x="140" y="136"/>
                    </a:lnTo>
                    <a:lnTo>
                      <a:pt x="140" y="134"/>
                    </a:lnTo>
                    <a:lnTo>
                      <a:pt x="140" y="136"/>
                    </a:lnTo>
                    <a:lnTo>
                      <a:pt x="140" y="134"/>
                    </a:lnTo>
                    <a:close/>
                    <a:moveTo>
                      <a:pt x="175" y="134"/>
                    </a:moveTo>
                    <a:lnTo>
                      <a:pt x="175" y="136"/>
                    </a:lnTo>
                    <a:lnTo>
                      <a:pt x="175" y="134"/>
                    </a:lnTo>
                    <a:close/>
                    <a:moveTo>
                      <a:pt x="148" y="134"/>
                    </a:moveTo>
                    <a:lnTo>
                      <a:pt x="150" y="134"/>
                    </a:lnTo>
                    <a:lnTo>
                      <a:pt x="148" y="134"/>
                    </a:lnTo>
                    <a:close/>
                    <a:moveTo>
                      <a:pt x="125" y="134"/>
                    </a:moveTo>
                    <a:lnTo>
                      <a:pt x="123" y="134"/>
                    </a:lnTo>
                    <a:lnTo>
                      <a:pt x="125" y="134"/>
                    </a:lnTo>
                    <a:close/>
                    <a:moveTo>
                      <a:pt x="144" y="134"/>
                    </a:moveTo>
                    <a:lnTo>
                      <a:pt x="144" y="136"/>
                    </a:lnTo>
                    <a:lnTo>
                      <a:pt x="144" y="134"/>
                    </a:lnTo>
                    <a:lnTo>
                      <a:pt x="144" y="136"/>
                    </a:lnTo>
                    <a:lnTo>
                      <a:pt x="144" y="134"/>
                    </a:lnTo>
                    <a:close/>
                    <a:moveTo>
                      <a:pt x="125" y="134"/>
                    </a:moveTo>
                    <a:lnTo>
                      <a:pt x="123" y="134"/>
                    </a:lnTo>
                    <a:lnTo>
                      <a:pt x="125" y="134"/>
                    </a:lnTo>
                    <a:close/>
                    <a:moveTo>
                      <a:pt x="125" y="134"/>
                    </a:moveTo>
                    <a:lnTo>
                      <a:pt x="125" y="136"/>
                    </a:lnTo>
                    <a:lnTo>
                      <a:pt x="125" y="134"/>
                    </a:lnTo>
                    <a:close/>
                    <a:moveTo>
                      <a:pt x="173" y="134"/>
                    </a:moveTo>
                    <a:lnTo>
                      <a:pt x="173" y="136"/>
                    </a:lnTo>
                    <a:lnTo>
                      <a:pt x="173" y="134"/>
                    </a:lnTo>
                    <a:close/>
                    <a:moveTo>
                      <a:pt x="152" y="134"/>
                    </a:moveTo>
                    <a:lnTo>
                      <a:pt x="150" y="134"/>
                    </a:lnTo>
                    <a:lnTo>
                      <a:pt x="152" y="134"/>
                    </a:lnTo>
                    <a:lnTo>
                      <a:pt x="150" y="134"/>
                    </a:lnTo>
                    <a:lnTo>
                      <a:pt x="152" y="134"/>
                    </a:lnTo>
                    <a:lnTo>
                      <a:pt x="150" y="134"/>
                    </a:lnTo>
                    <a:lnTo>
                      <a:pt x="152" y="134"/>
                    </a:lnTo>
                    <a:close/>
                    <a:moveTo>
                      <a:pt x="127" y="134"/>
                    </a:moveTo>
                    <a:lnTo>
                      <a:pt x="125" y="134"/>
                    </a:lnTo>
                    <a:lnTo>
                      <a:pt x="127" y="134"/>
                    </a:lnTo>
                    <a:close/>
                    <a:moveTo>
                      <a:pt x="175" y="134"/>
                    </a:moveTo>
                    <a:lnTo>
                      <a:pt x="175" y="136"/>
                    </a:lnTo>
                    <a:lnTo>
                      <a:pt x="173" y="136"/>
                    </a:lnTo>
                    <a:lnTo>
                      <a:pt x="173" y="134"/>
                    </a:lnTo>
                    <a:lnTo>
                      <a:pt x="175" y="134"/>
                    </a:lnTo>
                    <a:close/>
                    <a:moveTo>
                      <a:pt x="140" y="134"/>
                    </a:moveTo>
                    <a:lnTo>
                      <a:pt x="140" y="136"/>
                    </a:lnTo>
                    <a:lnTo>
                      <a:pt x="140" y="134"/>
                    </a:lnTo>
                    <a:lnTo>
                      <a:pt x="140" y="136"/>
                    </a:lnTo>
                    <a:lnTo>
                      <a:pt x="140" y="134"/>
                    </a:lnTo>
                    <a:lnTo>
                      <a:pt x="140" y="136"/>
                    </a:lnTo>
                    <a:lnTo>
                      <a:pt x="140" y="134"/>
                    </a:lnTo>
                    <a:lnTo>
                      <a:pt x="138" y="134"/>
                    </a:lnTo>
                    <a:lnTo>
                      <a:pt x="140" y="134"/>
                    </a:lnTo>
                    <a:lnTo>
                      <a:pt x="138" y="134"/>
                    </a:lnTo>
                    <a:lnTo>
                      <a:pt x="140" y="134"/>
                    </a:lnTo>
                    <a:lnTo>
                      <a:pt x="138" y="134"/>
                    </a:lnTo>
                    <a:lnTo>
                      <a:pt x="140" y="134"/>
                    </a:lnTo>
                    <a:close/>
                    <a:moveTo>
                      <a:pt x="175" y="134"/>
                    </a:moveTo>
                    <a:lnTo>
                      <a:pt x="175" y="136"/>
                    </a:lnTo>
                    <a:lnTo>
                      <a:pt x="173" y="136"/>
                    </a:lnTo>
                    <a:lnTo>
                      <a:pt x="175" y="136"/>
                    </a:lnTo>
                    <a:lnTo>
                      <a:pt x="175" y="134"/>
                    </a:lnTo>
                    <a:close/>
                    <a:moveTo>
                      <a:pt x="142" y="134"/>
                    </a:moveTo>
                    <a:lnTo>
                      <a:pt x="144" y="134"/>
                    </a:lnTo>
                    <a:lnTo>
                      <a:pt x="142" y="134"/>
                    </a:lnTo>
                    <a:close/>
                    <a:moveTo>
                      <a:pt x="92" y="134"/>
                    </a:moveTo>
                    <a:lnTo>
                      <a:pt x="90" y="134"/>
                    </a:lnTo>
                    <a:lnTo>
                      <a:pt x="92" y="134"/>
                    </a:lnTo>
                    <a:close/>
                    <a:moveTo>
                      <a:pt x="127" y="134"/>
                    </a:moveTo>
                    <a:lnTo>
                      <a:pt x="125" y="134"/>
                    </a:lnTo>
                    <a:lnTo>
                      <a:pt x="125" y="136"/>
                    </a:lnTo>
                    <a:lnTo>
                      <a:pt x="125" y="134"/>
                    </a:lnTo>
                    <a:lnTo>
                      <a:pt x="127" y="134"/>
                    </a:lnTo>
                    <a:lnTo>
                      <a:pt x="125" y="134"/>
                    </a:lnTo>
                    <a:lnTo>
                      <a:pt x="127" y="134"/>
                    </a:lnTo>
                    <a:lnTo>
                      <a:pt x="125" y="134"/>
                    </a:lnTo>
                    <a:lnTo>
                      <a:pt x="127" y="134"/>
                    </a:lnTo>
                    <a:lnTo>
                      <a:pt x="125" y="134"/>
                    </a:lnTo>
                    <a:lnTo>
                      <a:pt x="127" y="134"/>
                    </a:lnTo>
                    <a:lnTo>
                      <a:pt x="125" y="134"/>
                    </a:lnTo>
                    <a:lnTo>
                      <a:pt x="127" y="134"/>
                    </a:lnTo>
                    <a:lnTo>
                      <a:pt x="125" y="134"/>
                    </a:lnTo>
                    <a:lnTo>
                      <a:pt x="127" y="134"/>
                    </a:lnTo>
                    <a:lnTo>
                      <a:pt x="125" y="134"/>
                    </a:lnTo>
                    <a:lnTo>
                      <a:pt x="127" y="134"/>
                    </a:lnTo>
                    <a:close/>
                    <a:moveTo>
                      <a:pt x="125" y="134"/>
                    </a:moveTo>
                    <a:lnTo>
                      <a:pt x="123" y="134"/>
                    </a:lnTo>
                    <a:lnTo>
                      <a:pt x="125" y="134"/>
                    </a:lnTo>
                    <a:close/>
                    <a:moveTo>
                      <a:pt x="148" y="134"/>
                    </a:moveTo>
                    <a:lnTo>
                      <a:pt x="150" y="134"/>
                    </a:lnTo>
                    <a:lnTo>
                      <a:pt x="148" y="134"/>
                    </a:lnTo>
                    <a:close/>
                    <a:moveTo>
                      <a:pt x="150" y="134"/>
                    </a:moveTo>
                    <a:lnTo>
                      <a:pt x="148" y="134"/>
                    </a:lnTo>
                    <a:lnTo>
                      <a:pt x="150" y="134"/>
                    </a:lnTo>
                    <a:close/>
                    <a:moveTo>
                      <a:pt x="150" y="134"/>
                    </a:moveTo>
                    <a:lnTo>
                      <a:pt x="148" y="134"/>
                    </a:lnTo>
                    <a:lnTo>
                      <a:pt x="150" y="134"/>
                    </a:lnTo>
                    <a:close/>
                    <a:moveTo>
                      <a:pt x="125" y="134"/>
                    </a:moveTo>
                    <a:lnTo>
                      <a:pt x="123" y="134"/>
                    </a:lnTo>
                    <a:lnTo>
                      <a:pt x="125" y="134"/>
                    </a:lnTo>
                    <a:close/>
                    <a:moveTo>
                      <a:pt x="144" y="134"/>
                    </a:moveTo>
                    <a:lnTo>
                      <a:pt x="142" y="134"/>
                    </a:lnTo>
                    <a:lnTo>
                      <a:pt x="144" y="134"/>
                    </a:lnTo>
                    <a:close/>
                    <a:moveTo>
                      <a:pt x="125" y="134"/>
                    </a:moveTo>
                    <a:lnTo>
                      <a:pt x="127" y="134"/>
                    </a:lnTo>
                    <a:lnTo>
                      <a:pt x="125" y="134"/>
                    </a:lnTo>
                    <a:close/>
                    <a:moveTo>
                      <a:pt x="167" y="134"/>
                    </a:moveTo>
                    <a:lnTo>
                      <a:pt x="169" y="134"/>
                    </a:lnTo>
                    <a:lnTo>
                      <a:pt x="167" y="134"/>
                    </a:lnTo>
                    <a:close/>
                    <a:moveTo>
                      <a:pt x="125" y="134"/>
                    </a:moveTo>
                    <a:lnTo>
                      <a:pt x="127" y="134"/>
                    </a:lnTo>
                    <a:lnTo>
                      <a:pt x="125" y="134"/>
                    </a:lnTo>
                    <a:lnTo>
                      <a:pt x="127" y="134"/>
                    </a:lnTo>
                    <a:lnTo>
                      <a:pt x="125" y="134"/>
                    </a:lnTo>
                    <a:close/>
                    <a:moveTo>
                      <a:pt x="167" y="134"/>
                    </a:moveTo>
                    <a:lnTo>
                      <a:pt x="169" y="134"/>
                    </a:lnTo>
                    <a:lnTo>
                      <a:pt x="167" y="134"/>
                    </a:lnTo>
                    <a:close/>
                    <a:moveTo>
                      <a:pt x="169" y="134"/>
                    </a:moveTo>
                    <a:lnTo>
                      <a:pt x="167" y="134"/>
                    </a:lnTo>
                    <a:lnTo>
                      <a:pt x="169" y="134"/>
                    </a:lnTo>
                    <a:close/>
                    <a:moveTo>
                      <a:pt x="152" y="134"/>
                    </a:moveTo>
                    <a:lnTo>
                      <a:pt x="154" y="134"/>
                    </a:lnTo>
                    <a:lnTo>
                      <a:pt x="152" y="134"/>
                    </a:lnTo>
                    <a:lnTo>
                      <a:pt x="154" y="134"/>
                    </a:lnTo>
                    <a:lnTo>
                      <a:pt x="152" y="134"/>
                    </a:lnTo>
                    <a:lnTo>
                      <a:pt x="154" y="134"/>
                    </a:lnTo>
                    <a:lnTo>
                      <a:pt x="152" y="134"/>
                    </a:lnTo>
                    <a:lnTo>
                      <a:pt x="154" y="134"/>
                    </a:lnTo>
                    <a:lnTo>
                      <a:pt x="152" y="134"/>
                    </a:lnTo>
                    <a:lnTo>
                      <a:pt x="154" y="134"/>
                    </a:lnTo>
                    <a:lnTo>
                      <a:pt x="152" y="134"/>
                    </a:lnTo>
                    <a:close/>
                    <a:moveTo>
                      <a:pt x="154" y="134"/>
                    </a:moveTo>
                    <a:lnTo>
                      <a:pt x="152" y="134"/>
                    </a:lnTo>
                    <a:lnTo>
                      <a:pt x="154" y="134"/>
                    </a:lnTo>
                    <a:close/>
                    <a:moveTo>
                      <a:pt x="154" y="134"/>
                    </a:moveTo>
                    <a:lnTo>
                      <a:pt x="156" y="134"/>
                    </a:lnTo>
                    <a:lnTo>
                      <a:pt x="154" y="134"/>
                    </a:lnTo>
                    <a:lnTo>
                      <a:pt x="156" y="134"/>
                    </a:lnTo>
                    <a:lnTo>
                      <a:pt x="154" y="134"/>
                    </a:lnTo>
                    <a:close/>
                    <a:moveTo>
                      <a:pt x="152" y="134"/>
                    </a:moveTo>
                    <a:lnTo>
                      <a:pt x="154" y="134"/>
                    </a:lnTo>
                    <a:lnTo>
                      <a:pt x="152" y="134"/>
                    </a:lnTo>
                    <a:close/>
                    <a:moveTo>
                      <a:pt x="150" y="134"/>
                    </a:moveTo>
                    <a:lnTo>
                      <a:pt x="152" y="134"/>
                    </a:lnTo>
                    <a:lnTo>
                      <a:pt x="150" y="134"/>
                    </a:lnTo>
                    <a:lnTo>
                      <a:pt x="152" y="134"/>
                    </a:lnTo>
                    <a:lnTo>
                      <a:pt x="150" y="134"/>
                    </a:lnTo>
                    <a:lnTo>
                      <a:pt x="152" y="134"/>
                    </a:lnTo>
                    <a:lnTo>
                      <a:pt x="150" y="134"/>
                    </a:lnTo>
                    <a:close/>
                    <a:moveTo>
                      <a:pt x="125" y="134"/>
                    </a:moveTo>
                    <a:lnTo>
                      <a:pt x="125" y="132"/>
                    </a:lnTo>
                    <a:lnTo>
                      <a:pt x="125" y="134"/>
                    </a:lnTo>
                    <a:close/>
                    <a:moveTo>
                      <a:pt x="167" y="134"/>
                    </a:moveTo>
                    <a:lnTo>
                      <a:pt x="167" y="132"/>
                    </a:lnTo>
                    <a:lnTo>
                      <a:pt x="167" y="134"/>
                    </a:lnTo>
                    <a:close/>
                    <a:moveTo>
                      <a:pt x="125" y="134"/>
                    </a:moveTo>
                    <a:lnTo>
                      <a:pt x="125" y="132"/>
                    </a:lnTo>
                    <a:lnTo>
                      <a:pt x="125" y="134"/>
                    </a:lnTo>
                    <a:close/>
                    <a:moveTo>
                      <a:pt x="127" y="132"/>
                    </a:moveTo>
                    <a:lnTo>
                      <a:pt x="127" y="134"/>
                    </a:lnTo>
                    <a:lnTo>
                      <a:pt x="127" y="132"/>
                    </a:lnTo>
                    <a:close/>
                    <a:moveTo>
                      <a:pt x="167" y="134"/>
                    </a:moveTo>
                    <a:lnTo>
                      <a:pt x="167" y="132"/>
                    </a:lnTo>
                    <a:lnTo>
                      <a:pt x="167" y="134"/>
                    </a:lnTo>
                    <a:close/>
                    <a:moveTo>
                      <a:pt x="125" y="134"/>
                    </a:moveTo>
                    <a:lnTo>
                      <a:pt x="125" y="132"/>
                    </a:lnTo>
                    <a:lnTo>
                      <a:pt x="125" y="134"/>
                    </a:lnTo>
                    <a:close/>
                    <a:moveTo>
                      <a:pt x="125" y="134"/>
                    </a:moveTo>
                    <a:lnTo>
                      <a:pt x="125" y="132"/>
                    </a:lnTo>
                    <a:lnTo>
                      <a:pt x="125" y="134"/>
                    </a:lnTo>
                    <a:close/>
                    <a:moveTo>
                      <a:pt x="167" y="134"/>
                    </a:moveTo>
                    <a:lnTo>
                      <a:pt x="167" y="132"/>
                    </a:lnTo>
                    <a:lnTo>
                      <a:pt x="167" y="134"/>
                    </a:lnTo>
                    <a:close/>
                    <a:moveTo>
                      <a:pt x="171" y="134"/>
                    </a:moveTo>
                    <a:lnTo>
                      <a:pt x="171" y="132"/>
                    </a:lnTo>
                    <a:lnTo>
                      <a:pt x="171" y="134"/>
                    </a:lnTo>
                    <a:close/>
                    <a:moveTo>
                      <a:pt x="171" y="132"/>
                    </a:moveTo>
                    <a:lnTo>
                      <a:pt x="171" y="134"/>
                    </a:lnTo>
                    <a:lnTo>
                      <a:pt x="171" y="132"/>
                    </a:lnTo>
                    <a:close/>
                    <a:moveTo>
                      <a:pt x="152" y="134"/>
                    </a:moveTo>
                    <a:lnTo>
                      <a:pt x="152" y="132"/>
                    </a:lnTo>
                    <a:lnTo>
                      <a:pt x="152" y="134"/>
                    </a:lnTo>
                    <a:close/>
                    <a:moveTo>
                      <a:pt x="152" y="134"/>
                    </a:moveTo>
                    <a:lnTo>
                      <a:pt x="154" y="132"/>
                    </a:lnTo>
                    <a:lnTo>
                      <a:pt x="152" y="134"/>
                    </a:lnTo>
                    <a:close/>
                    <a:moveTo>
                      <a:pt x="154" y="134"/>
                    </a:moveTo>
                    <a:lnTo>
                      <a:pt x="154" y="132"/>
                    </a:lnTo>
                    <a:lnTo>
                      <a:pt x="154" y="134"/>
                    </a:lnTo>
                    <a:close/>
                    <a:moveTo>
                      <a:pt x="90" y="134"/>
                    </a:moveTo>
                    <a:lnTo>
                      <a:pt x="90" y="132"/>
                    </a:lnTo>
                    <a:lnTo>
                      <a:pt x="90" y="134"/>
                    </a:lnTo>
                    <a:close/>
                    <a:moveTo>
                      <a:pt x="92" y="134"/>
                    </a:moveTo>
                    <a:lnTo>
                      <a:pt x="92" y="132"/>
                    </a:lnTo>
                    <a:lnTo>
                      <a:pt x="92" y="134"/>
                    </a:lnTo>
                    <a:lnTo>
                      <a:pt x="92" y="132"/>
                    </a:lnTo>
                    <a:lnTo>
                      <a:pt x="92" y="134"/>
                    </a:lnTo>
                    <a:close/>
                    <a:moveTo>
                      <a:pt x="167" y="134"/>
                    </a:moveTo>
                    <a:lnTo>
                      <a:pt x="167" y="132"/>
                    </a:lnTo>
                    <a:lnTo>
                      <a:pt x="167" y="134"/>
                    </a:lnTo>
                    <a:close/>
                    <a:moveTo>
                      <a:pt x="92" y="132"/>
                    </a:moveTo>
                    <a:lnTo>
                      <a:pt x="90" y="132"/>
                    </a:lnTo>
                    <a:lnTo>
                      <a:pt x="92" y="132"/>
                    </a:lnTo>
                    <a:close/>
                    <a:moveTo>
                      <a:pt x="92" y="134"/>
                    </a:moveTo>
                    <a:lnTo>
                      <a:pt x="92" y="132"/>
                    </a:lnTo>
                    <a:lnTo>
                      <a:pt x="92" y="134"/>
                    </a:lnTo>
                    <a:close/>
                    <a:moveTo>
                      <a:pt x="167" y="132"/>
                    </a:moveTo>
                    <a:lnTo>
                      <a:pt x="167" y="134"/>
                    </a:lnTo>
                    <a:lnTo>
                      <a:pt x="167" y="132"/>
                    </a:lnTo>
                    <a:close/>
                    <a:moveTo>
                      <a:pt x="144" y="132"/>
                    </a:moveTo>
                    <a:lnTo>
                      <a:pt x="144" y="134"/>
                    </a:lnTo>
                    <a:lnTo>
                      <a:pt x="142" y="134"/>
                    </a:lnTo>
                    <a:lnTo>
                      <a:pt x="142" y="132"/>
                    </a:lnTo>
                    <a:lnTo>
                      <a:pt x="144" y="132"/>
                    </a:lnTo>
                    <a:close/>
                    <a:moveTo>
                      <a:pt x="167" y="132"/>
                    </a:moveTo>
                    <a:lnTo>
                      <a:pt x="169" y="132"/>
                    </a:lnTo>
                    <a:lnTo>
                      <a:pt x="167" y="132"/>
                    </a:lnTo>
                    <a:close/>
                    <a:moveTo>
                      <a:pt x="154" y="132"/>
                    </a:moveTo>
                    <a:lnTo>
                      <a:pt x="154" y="134"/>
                    </a:lnTo>
                    <a:lnTo>
                      <a:pt x="154" y="132"/>
                    </a:lnTo>
                    <a:lnTo>
                      <a:pt x="154" y="134"/>
                    </a:lnTo>
                    <a:lnTo>
                      <a:pt x="154" y="132"/>
                    </a:lnTo>
                    <a:close/>
                    <a:moveTo>
                      <a:pt x="92" y="132"/>
                    </a:moveTo>
                    <a:lnTo>
                      <a:pt x="90" y="132"/>
                    </a:lnTo>
                    <a:lnTo>
                      <a:pt x="92" y="132"/>
                    </a:lnTo>
                    <a:lnTo>
                      <a:pt x="90" y="132"/>
                    </a:lnTo>
                    <a:lnTo>
                      <a:pt x="92" y="132"/>
                    </a:lnTo>
                    <a:close/>
                    <a:moveTo>
                      <a:pt x="152" y="132"/>
                    </a:moveTo>
                    <a:lnTo>
                      <a:pt x="152" y="134"/>
                    </a:lnTo>
                    <a:lnTo>
                      <a:pt x="152" y="132"/>
                    </a:lnTo>
                    <a:lnTo>
                      <a:pt x="152" y="134"/>
                    </a:lnTo>
                    <a:lnTo>
                      <a:pt x="150" y="134"/>
                    </a:lnTo>
                    <a:lnTo>
                      <a:pt x="152" y="134"/>
                    </a:lnTo>
                    <a:lnTo>
                      <a:pt x="150" y="134"/>
                    </a:lnTo>
                    <a:lnTo>
                      <a:pt x="152" y="134"/>
                    </a:lnTo>
                    <a:lnTo>
                      <a:pt x="152" y="132"/>
                    </a:lnTo>
                    <a:close/>
                    <a:moveTo>
                      <a:pt x="92" y="132"/>
                    </a:moveTo>
                    <a:lnTo>
                      <a:pt x="92" y="134"/>
                    </a:lnTo>
                    <a:lnTo>
                      <a:pt x="92" y="132"/>
                    </a:lnTo>
                    <a:close/>
                    <a:moveTo>
                      <a:pt x="150" y="132"/>
                    </a:moveTo>
                    <a:lnTo>
                      <a:pt x="152" y="132"/>
                    </a:lnTo>
                    <a:lnTo>
                      <a:pt x="150" y="132"/>
                    </a:lnTo>
                    <a:close/>
                    <a:moveTo>
                      <a:pt x="167" y="132"/>
                    </a:moveTo>
                    <a:lnTo>
                      <a:pt x="169" y="132"/>
                    </a:lnTo>
                    <a:lnTo>
                      <a:pt x="167" y="132"/>
                    </a:lnTo>
                    <a:close/>
                    <a:moveTo>
                      <a:pt x="98" y="132"/>
                    </a:moveTo>
                    <a:lnTo>
                      <a:pt x="96" y="132"/>
                    </a:lnTo>
                    <a:lnTo>
                      <a:pt x="96" y="134"/>
                    </a:lnTo>
                    <a:lnTo>
                      <a:pt x="98" y="134"/>
                    </a:lnTo>
                    <a:lnTo>
                      <a:pt x="96" y="134"/>
                    </a:lnTo>
                    <a:lnTo>
                      <a:pt x="98" y="134"/>
                    </a:lnTo>
                    <a:lnTo>
                      <a:pt x="96" y="134"/>
                    </a:lnTo>
                    <a:lnTo>
                      <a:pt x="98" y="134"/>
                    </a:lnTo>
                    <a:lnTo>
                      <a:pt x="96" y="134"/>
                    </a:lnTo>
                    <a:lnTo>
                      <a:pt x="98" y="134"/>
                    </a:lnTo>
                    <a:lnTo>
                      <a:pt x="100" y="134"/>
                    </a:lnTo>
                    <a:lnTo>
                      <a:pt x="98" y="134"/>
                    </a:lnTo>
                    <a:lnTo>
                      <a:pt x="98" y="136"/>
                    </a:lnTo>
                    <a:lnTo>
                      <a:pt x="98" y="138"/>
                    </a:lnTo>
                    <a:lnTo>
                      <a:pt x="98" y="136"/>
                    </a:lnTo>
                    <a:lnTo>
                      <a:pt x="100" y="136"/>
                    </a:lnTo>
                    <a:lnTo>
                      <a:pt x="100" y="138"/>
                    </a:lnTo>
                    <a:lnTo>
                      <a:pt x="98" y="138"/>
                    </a:lnTo>
                    <a:lnTo>
                      <a:pt x="100" y="138"/>
                    </a:lnTo>
                    <a:lnTo>
                      <a:pt x="98" y="138"/>
                    </a:lnTo>
                    <a:lnTo>
                      <a:pt x="96" y="138"/>
                    </a:lnTo>
                    <a:lnTo>
                      <a:pt x="94" y="138"/>
                    </a:lnTo>
                    <a:lnTo>
                      <a:pt x="94" y="136"/>
                    </a:lnTo>
                    <a:lnTo>
                      <a:pt x="92" y="136"/>
                    </a:lnTo>
                    <a:lnTo>
                      <a:pt x="92" y="134"/>
                    </a:lnTo>
                    <a:lnTo>
                      <a:pt x="94" y="134"/>
                    </a:lnTo>
                    <a:lnTo>
                      <a:pt x="96" y="134"/>
                    </a:lnTo>
                    <a:lnTo>
                      <a:pt x="96" y="132"/>
                    </a:lnTo>
                    <a:lnTo>
                      <a:pt x="98" y="132"/>
                    </a:lnTo>
                    <a:close/>
                    <a:moveTo>
                      <a:pt x="152" y="132"/>
                    </a:moveTo>
                    <a:lnTo>
                      <a:pt x="152" y="134"/>
                    </a:lnTo>
                    <a:lnTo>
                      <a:pt x="152" y="132"/>
                    </a:lnTo>
                    <a:lnTo>
                      <a:pt x="152" y="134"/>
                    </a:lnTo>
                    <a:lnTo>
                      <a:pt x="150" y="134"/>
                    </a:lnTo>
                    <a:lnTo>
                      <a:pt x="150" y="132"/>
                    </a:lnTo>
                    <a:lnTo>
                      <a:pt x="152" y="132"/>
                    </a:lnTo>
                    <a:close/>
                    <a:moveTo>
                      <a:pt x="169" y="132"/>
                    </a:moveTo>
                    <a:lnTo>
                      <a:pt x="167" y="132"/>
                    </a:lnTo>
                    <a:lnTo>
                      <a:pt x="169" y="132"/>
                    </a:lnTo>
                    <a:close/>
                    <a:moveTo>
                      <a:pt x="144" y="132"/>
                    </a:moveTo>
                    <a:lnTo>
                      <a:pt x="144" y="134"/>
                    </a:lnTo>
                    <a:lnTo>
                      <a:pt x="144" y="132"/>
                    </a:lnTo>
                    <a:lnTo>
                      <a:pt x="144" y="134"/>
                    </a:lnTo>
                    <a:lnTo>
                      <a:pt x="144" y="132"/>
                    </a:lnTo>
                    <a:lnTo>
                      <a:pt x="146" y="132"/>
                    </a:lnTo>
                    <a:lnTo>
                      <a:pt x="144" y="132"/>
                    </a:lnTo>
                    <a:lnTo>
                      <a:pt x="144" y="134"/>
                    </a:lnTo>
                    <a:lnTo>
                      <a:pt x="146" y="134"/>
                    </a:lnTo>
                    <a:lnTo>
                      <a:pt x="144" y="134"/>
                    </a:lnTo>
                    <a:lnTo>
                      <a:pt x="146" y="134"/>
                    </a:lnTo>
                    <a:lnTo>
                      <a:pt x="144" y="134"/>
                    </a:lnTo>
                    <a:lnTo>
                      <a:pt x="144" y="132"/>
                    </a:lnTo>
                    <a:close/>
                    <a:moveTo>
                      <a:pt x="167" y="132"/>
                    </a:moveTo>
                    <a:lnTo>
                      <a:pt x="169" y="132"/>
                    </a:lnTo>
                    <a:lnTo>
                      <a:pt x="167" y="132"/>
                    </a:lnTo>
                    <a:close/>
                    <a:moveTo>
                      <a:pt x="169" y="132"/>
                    </a:moveTo>
                    <a:lnTo>
                      <a:pt x="167" y="132"/>
                    </a:lnTo>
                    <a:lnTo>
                      <a:pt x="169" y="132"/>
                    </a:lnTo>
                    <a:close/>
                    <a:moveTo>
                      <a:pt x="152" y="132"/>
                    </a:moveTo>
                    <a:lnTo>
                      <a:pt x="150" y="132"/>
                    </a:lnTo>
                    <a:lnTo>
                      <a:pt x="152" y="132"/>
                    </a:lnTo>
                    <a:close/>
                    <a:moveTo>
                      <a:pt x="171" y="132"/>
                    </a:moveTo>
                    <a:lnTo>
                      <a:pt x="169" y="132"/>
                    </a:lnTo>
                    <a:lnTo>
                      <a:pt x="171" y="132"/>
                    </a:lnTo>
                    <a:close/>
                    <a:moveTo>
                      <a:pt x="169" y="132"/>
                    </a:moveTo>
                    <a:lnTo>
                      <a:pt x="167" y="132"/>
                    </a:lnTo>
                    <a:lnTo>
                      <a:pt x="169" y="132"/>
                    </a:lnTo>
                    <a:close/>
                    <a:moveTo>
                      <a:pt x="169" y="132"/>
                    </a:moveTo>
                    <a:lnTo>
                      <a:pt x="167" y="132"/>
                    </a:lnTo>
                    <a:lnTo>
                      <a:pt x="169" y="132"/>
                    </a:lnTo>
                    <a:close/>
                    <a:moveTo>
                      <a:pt x="90" y="132"/>
                    </a:moveTo>
                    <a:lnTo>
                      <a:pt x="92" y="132"/>
                    </a:lnTo>
                    <a:lnTo>
                      <a:pt x="90" y="132"/>
                    </a:lnTo>
                    <a:close/>
                    <a:moveTo>
                      <a:pt x="152" y="132"/>
                    </a:moveTo>
                    <a:lnTo>
                      <a:pt x="150" y="132"/>
                    </a:lnTo>
                    <a:lnTo>
                      <a:pt x="152" y="132"/>
                    </a:lnTo>
                    <a:close/>
                    <a:moveTo>
                      <a:pt x="167" y="132"/>
                    </a:moveTo>
                    <a:lnTo>
                      <a:pt x="165" y="132"/>
                    </a:lnTo>
                    <a:lnTo>
                      <a:pt x="167" y="132"/>
                    </a:lnTo>
                    <a:close/>
                    <a:moveTo>
                      <a:pt x="152" y="132"/>
                    </a:moveTo>
                    <a:lnTo>
                      <a:pt x="150" y="132"/>
                    </a:lnTo>
                    <a:lnTo>
                      <a:pt x="152" y="132"/>
                    </a:lnTo>
                    <a:close/>
                    <a:moveTo>
                      <a:pt x="88" y="132"/>
                    </a:moveTo>
                    <a:lnTo>
                      <a:pt x="90" y="132"/>
                    </a:lnTo>
                    <a:lnTo>
                      <a:pt x="88" y="132"/>
                    </a:lnTo>
                    <a:close/>
                    <a:moveTo>
                      <a:pt x="154" y="132"/>
                    </a:moveTo>
                    <a:lnTo>
                      <a:pt x="156" y="132"/>
                    </a:lnTo>
                    <a:lnTo>
                      <a:pt x="154" y="132"/>
                    </a:lnTo>
                    <a:close/>
                    <a:moveTo>
                      <a:pt x="86" y="132"/>
                    </a:moveTo>
                    <a:lnTo>
                      <a:pt x="88" y="132"/>
                    </a:lnTo>
                    <a:lnTo>
                      <a:pt x="86" y="132"/>
                    </a:lnTo>
                    <a:close/>
                    <a:moveTo>
                      <a:pt x="163" y="132"/>
                    </a:moveTo>
                    <a:lnTo>
                      <a:pt x="163" y="130"/>
                    </a:lnTo>
                    <a:lnTo>
                      <a:pt x="163" y="132"/>
                    </a:lnTo>
                    <a:close/>
                    <a:moveTo>
                      <a:pt x="144" y="130"/>
                    </a:moveTo>
                    <a:lnTo>
                      <a:pt x="144" y="132"/>
                    </a:lnTo>
                    <a:lnTo>
                      <a:pt x="144" y="130"/>
                    </a:lnTo>
                    <a:lnTo>
                      <a:pt x="144" y="132"/>
                    </a:lnTo>
                    <a:lnTo>
                      <a:pt x="144" y="130"/>
                    </a:lnTo>
                    <a:close/>
                    <a:moveTo>
                      <a:pt x="163" y="132"/>
                    </a:moveTo>
                    <a:lnTo>
                      <a:pt x="163" y="130"/>
                    </a:lnTo>
                    <a:lnTo>
                      <a:pt x="163" y="132"/>
                    </a:lnTo>
                    <a:close/>
                    <a:moveTo>
                      <a:pt x="156" y="132"/>
                    </a:moveTo>
                    <a:lnTo>
                      <a:pt x="154" y="132"/>
                    </a:lnTo>
                    <a:lnTo>
                      <a:pt x="156" y="130"/>
                    </a:lnTo>
                    <a:lnTo>
                      <a:pt x="156" y="132"/>
                    </a:lnTo>
                    <a:close/>
                    <a:moveTo>
                      <a:pt x="163" y="130"/>
                    </a:moveTo>
                    <a:lnTo>
                      <a:pt x="163" y="132"/>
                    </a:lnTo>
                    <a:lnTo>
                      <a:pt x="163" y="130"/>
                    </a:lnTo>
                    <a:lnTo>
                      <a:pt x="163" y="132"/>
                    </a:lnTo>
                    <a:lnTo>
                      <a:pt x="163" y="130"/>
                    </a:lnTo>
                    <a:close/>
                    <a:moveTo>
                      <a:pt x="161" y="130"/>
                    </a:moveTo>
                    <a:lnTo>
                      <a:pt x="161" y="132"/>
                    </a:lnTo>
                    <a:lnTo>
                      <a:pt x="161" y="130"/>
                    </a:lnTo>
                    <a:close/>
                    <a:moveTo>
                      <a:pt x="154" y="130"/>
                    </a:moveTo>
                    <a:lnTo>
                      <a:pt x="154" y="132"/>
                    </a:lnTo>
                    <a:lnTo>
                      <a:pt x="154" y="130"/>
                    </a:lnTo>
                    <a:lnTo>
                      <a:pt x="154" y="132"/>
                    </a:lnTo>
                    <a:lnTo>
                      <a:pt x="154" y="130"/>
                    </a:lnTo>
                    <a:close/>
                    <a:moveTo>
                      <a:pt x="88" y="132"/>
                    </a:moveTo>
                    <a:lnTo>
                      <a:pt x="88" y="130"/>
                    </a:lnTo>
                    <a:lnTo>
                      <a:pt x="88" y="132"/>
                    </a:lnTo>
                    <a:close/>
                    <a:moveTo>
                      <a:pt x="150" y="130"/>
                    </a:moveTo>
                    <a:lnTo>
                      <a:pt x="150" y="132"/>
                    </a:lnTo>
                    <a:lnTo>
                      <a:pt x="150" y="130"/>
                    </a:lnTo>
                    <a:lnTo>
                      <a:pt x="150" y="132"/>
                    </a:lnTo>
                    <a:lnTo>
                      <a:pt x="150" y="130"/>
                    </a:lnTo>
                    <a:close/>
                    <a:moveTo>
                      <a:pt x="152" y="130"/>
                    </a:moveTo>
                    <a:lnTo>
                      <a:pt x="150" y="130"/>
                    </a:lnTo>
                    <a:lnTo>
                      <a:pt x="152" y="130"/>
                    </a:lnTo>
                    <a:close/>
                    <a:moveTo>
                      <a:pt x="146" y="130"/>
                    </a:moveTo>
                    <a:lnTo>
                      <a:pt x="146" y="132"/>
                    </a:lnTo>
                    <a:lnTo>
                      <a:pt x="146" y="130"/>
                    </a:lnTo>
                    <a:close/>
                    <a:moveTo>
                      <a:pt x="146" y="130"/>
                    </a:moveTo>
                    <a:lnTo>
                      <a:pt x="146" y="132"/>
                    </a:lnTo>
                    <a:lnTo>
                      <a:pt x="146" y="130"/>
                    </a:lnTo>
                    <a:close/>
                    <a:moveTo>
                      <a:pt x="152" y="130"/>
                    </a:moveTo>
                    <a:lnTo>
                      <a:pt x="150" y="130"/>
                    </a:lnTo>
                    <a:lnTo>
                      <a:pt x="152" y="130"/>
                    </a:lnTo>
                    <a:close/>
                    <a:moveTo>
                      <a:pt x="163" y="130"/>
                    </a:moveTo>
                    <a:lnTo>
                      <a:pt x="163" y="132"/>
                    </a:lnTo>
                    <a:lnTo>
                      <a:pt x="163" y="130"/>
                    </a:lnTo>
                    <a:close/>
                    <a:moveTo>
                      <a:pt x="75" y="130"/>
                    </a:moveTo>
                    <a:lnTo>
                      <a:pt x="75" y="132"/>
                    </a:lnTo>
                    <a:lnTo>
                      <a:pt x="73" y="132"/>
                    </a:lnTo>
                    <a:lnTo>
                      <a:pt x="75" y="132"/>
                    </a:lnTo>
                    <a:lnTo>
                      <a:pt x="73" y="130"/>
                    </a:lnTo>
                    <a:lnTo>
                      <a:pt x="73" y="132"/>
                    </a:lnTo>
                    <a:lnTo>
                      <a:pt x="73" y="130"/>
                    </a:lnTo>
                    <a:lnTo>
                      <a:pt x="75" y="130"/>
                    </a:lnTo>
                    <a:close/>
                    <a:moveTo>
                      <a:pt x="146" y="130"/>
                    </a:moveTo>
                    <a:lnTo>
                      <a:pt x="144" y="130"/>
                    </a:lnTo>
                    <a:lnTo>
                      <a:pt x="146" y="130"/>
                    </a:lnTo>
                    <a:lnTo>
                      <a:pt x="144" y="130"/>
                    </a:lnTo>
                    <a:lnTo>
                      <a:pt x="146" y="130"/>
                    </a:lnTo>
                    <a:close/>
                    <a:moveTo>
                      <a:pt x="150" y="130"/>
                    </a:moveTo>
                    <a:lnTo>
                      <a:pt x="148" y="130"/>
                    </a:lnTo>
                    <a:lnTo>
                      <a:pt x="150" y="130"/>
                    </a:lnTo>
                    <a:close/>
                    <a:moveTo>
                      <a:pt x="150" y="130"/>
                    </a:moveTo>
                    <a:lnTo>
                      <a:pt x="150" y="128"/>
                    </a:lnTo>
                    <a:lnTo>
                      <a:pt x="150" y="130"/>
                    </a:lnTo>
                    <a:close/>
                    <a:moveTo>
                      <a:pt x="148" y="130"/>
                    </a:moveTo>
                    <a:lnTo>
                      <a:pt x="148" y="128"/>
                    </a:lnTo>
                    <a:lnTo>
                      <a:pt x="150" y="128"/>
                    </a:lnTo>
                    <a:lnTo>
                      <a:pt x="148" y="128"/>
                    </a:lnTo>
                    <a:lnTo>
                      <a:pt x="148" y="130"/>
                    </a:lnTo>
                    <a:lnTo>
                      <a:pt x="148" y="128"/>
                    </a:lnTo>
                    <a:lnTo>
                      <a:pt x="148" y="130"/>
                    </a:lnTo>
                    <a:lnTo>
                      <a:pt x="148" y="128"/>
                    </a:lnTo>
                    <a:lnTo>
                      <a:pt x="148" y="130"/>
                    </a:lnTo>
                    <a:close/>
                    <a:moveTo>
                      <a:pt x="150" y="128"/>
                    </a:moveTo>
                    <a:lnTo>
                      <a:pt x="150" y="130"/>
                    </a:lnTo>
                    <a:lnTo>
                      <a:pt x="150" y="128"/>
                    </a:lnTo>
                    <a:close/>
                    <a:moveTo>
                      <a:pt x="150" y="128"/>
                    </a:moveTo>
                    <a:lnTo>
                      <a:pt x="148" y="128"/>
                    </a:lnTo>
                    <a:lnTo>
                      <a:pt x="150" y="128"/>
                    </a:lnTo>
                    <a:close/>
                    <a:moveTo>
                      <a:pt x="150" y="128"/>
                    </a:moveTo>
                    <a:lnTo>
                      <a:pt x="150" y="130"/>
                    </a:lnTo>
                    <a:lnTo>
                      <a:pt x="150" y="128"/>
                    </a:lnTo>
                    <a:close/>
                    <a:moveTo>
                      <a:pt x="146" y="130"/>
                    </a:moveTo>
                    <a:lnTo>
                      <a:pt x="146" y="128"/>
                    </a:lnTo>
                    <a:lnTo>
                      <a:pt x="146" y="130"/>
                    </a:lnTo>
                    <a:close/>
                    <a:moveTo>
                      <a:pt x="150" y="128"/>
                    </a:moveTo>
                    <a:lnTo>
                      <a:pt x="150" y="130"/>
                    </a:lnTo>
                    <a:lnTo>
                      <a:pt x="148" y="130"/>
                    </a:lnTo>
                    <a:lnTo>
                      <a:pt x="150" y="130"/>
                    </a:lnTo>
                    <a:lnTo>
                      <a:pt x="150" y="128"/>
                    </a:lnTo>
                    <a:close/>
                    <a:moveTo>
                      <a:pt x="163" y="128"/>
                    </a:moveTo>
                    <a:lnTo>
                      <a:pt x="161" y="128"/>
                    </a:lnTo>
                    <a:lnTo>
                      <a:pt x="163" y="128"/>
                    </a:lnTo>
                    <a:close/>
                    <a:moveTo>
                      <a:pt x="146" y="128"/>
                    </a:moveTo>
                    <a:lnTo>
                      <a:pt x="146" y="130"/>
                    </a:lnTo>
                    <a:lnTo>
                      <a:pt x="146" y="128"/>
                    </a:lnTo>
                    <a:lnTo>
                      <a:pt x="146" y="130"/>
                    </a:lnTo>
                    <a:lnTo>
                      <a:pt x="146" y="128"/>
                    </a:lnTo>
                    <a:close/>
                    <a:moveTo>
                      <a:pt x="152" y="128"/>
                    </a:moveTo>
                    <a:lnTo>
                      <a:pt x="152" y="130"/>
                    </a:lnTo>
                    <a:lnTo>
                      <a:pt x="150" y="130"/>
                    </a:lnTo>
                    <a:lnTo>
                      <a:pt x="150" y="128"/>
                    </a:lnTo>
                    <a:lnTo>
                      <a:pt x="152" y="128"/>
                    </a:lnTo>
                    <a:close/>
                    <a:moveTo>
                      <a:pt x="148" y="128"/>
                    </a:moveTo>
                    <a:lnTo>
                      <a:pt x="146" y="128"/>
                    </a:lnTo>
                    <a:lnTo>
                      <a:pt x="148" y="128"/>
                    </a:lnTo>
                    <a:close/>
                    <a:moveTo>
                      <a:pt x="148" y="128"/>
                    </a:moveTo>
                    <a:lnTo>
                      <a:pt x="150" y="128"/>
                    </a:lnTo>
                    <a:lnTo>
                      <a:pt x="148" y="128"/>
                    </a:lnTo>
                    <a:close/>
                    <a:moveTo>
                      <a:pt x="148" y="128"/>
                    </a:moveTo>
                    <a:lnTo>
                      <a:pt x="148" y="130"/>
                    </a:lnTo>
                    <a:lnTo>
                      <a:pt x="146" y="130"/>
                    </a:lnTo>
                    <a:lnTo>
                      <a:pt x="146" y="128"/>
                    </a:lnTo>
                    <a:lnTo>
                      <a:pt x="148" y="128"/>
                    </a:lnTo>
                    <a:close/>
                    <a:moveTo>
                      <a:pt x="98" y="128"/>
                    </a:moveTo>
                    <a:lnTo>
                      <a:pt x="96" y="128"/>
                    </a:lnTo>
                    <a:lnTo>
                      <a:pt x="98" y="128"/>
                    </a:lnTo>
                    <a:lnTo>
                      <a:pt x="96" y="128"/>
                    </a:lnTo>
                    <a:lnTo>
                      <a:pt x="98" y="128"/>
                    </a:lnTo>
                    <a:close/>
                    <a:moveTo>
                      <a:pt x="146" y="126"/>
                    </a:moveTo>
                    <a:lnTo>
                      <a:pt x="148" y="126"/>
                    </a:lnTo>
                    <a:lnTo>
                      <a:pt x="146" y="126"/>
                    </a:lnTo>
                    <a:lnTo>
                      <a:pt x="146" y="128"/>
                    </a:lnTo>
                    <a:lnTo>
                      <a:pt x="148" y="128"/>
                    </a:lnTo>
                    <a:lnTo>
                      <a:pt x="146" y="128"/>
                    </a:lnTo>
                    <a:lnTo>
                      <a:pt x="148" y="128"/>
                    </a:lnTo>
                    <a:lnTo>
                      <a:pt x="146" y="128"/>
                    </a:lnTo>
                    <a:lnTo>
                      <a:pt x="148" y="128"/>
                    </a:lnTo>
                    <a:lnTo>
                      <a:pt x="146" y="128"/>
                    </a:lnTo>
                    <a:lnTo>
                      <a:pt x="146" y="126"/>
                    </a:lnTo>
                    <a:close/>
                    <a:moveTo>
                      <a:pt x="71" y="126"/>
                    </a:moveTo>
                    <a:lnTo>
                      <a:pt x="71" y="128"/>
                    </a:lnTo>
                    <a:lnTo>
                      <a:pt x="71" y="126"/>
                    </a:lnTo>
                    <a:lnTo>
                      <a:pt x="71" y="128"/>
                    </a:lnTo>
                    <a:lnTo>
                      <a:pt x="71" y="126"/>
                    </a:lnTo>
                    <a:close/>
                    <a:moveTo>
                      <a:pt x="148" y="126"/>
                    </a:moveTo>
                    <a:lnTo>
                      <a:pt x="148" y="128"/>
                    </a:lnTo>
                    <a:lnTo>
                      <a:pt x="146" y="128"/>
                    </a:lnTo>
                    <a:lnTo>
                      <a:pt x="148" y="128"/>
                    </a:lnTo>
                    <a:lnTo>
                      <a:pt x="146" y="128"/>
                    </a:lnTo>
                    <a:lnTo>
                      <a:pt x="148" y="128"/>
                    </a:lnTo>
                    <a:lnTo>
                      <a:pt x="146" y="128"/>
                    </a:lnTo>
                    <a:lnTo>
                      <a:pt x="148" y="128"/>
                    </a:lnTo>
                    <a:lnTo>
                      <a:pt x="148" y="126"/>
                    </a:lnTo>
                    <a:lnTo>
                      <a:pt x="148" y="128"/>
                    </a:lnTo>
                    <a:lnTo>
                      <a:pt x="148" y="126"/>
                    </a:lnTo>
                    <a:lnTo>
                      <a:pt x="148" y="128"/>
                    </a:lnTo>
                    <a:lnTo>
                      <a:pt x="148" y="126"/>
                    </a:lnTo>
                    <a:lnTo>
                      <a:pt x="148" y="128"/>
                    </a:lnTo>
                    <a:lnTo>
                      <a:pt x="148" y="126"/>
                    </a:lnTo>
                    <a:lnTo>
                      <a:pt x="148" y="128"/>
                    </a:lnTo>
                    <a:lnTo>
                      <a:pt x="148" y="126"/>
                    </a:lnTo>
                    <a:close/>
                    <a:moveTo>
                      <a:pt x="92" y="126"/>
                    </a:moveTo>
                    <a:lnTo>
                      <a:pt x="90" y="126"/>
                    </a:lnTo>
                    <a:lnTo>
                      <a:pt x="92" y="126"/>
                    </a:lnTo>
                    <a:close/>
                    <a:moveTo>
                      <a:pt x="92" y="126"/>
                    </a:moveTo>
                    <a:lnTo>
                      <a:pt x="94" y="126"/>
                    </a:lnTo>
                    <a:lnTo>
                      <a:pt x="92" y="126"/>
                    </a:lnTo>
                    <a:close/>
                    <a:moveTo>
                      <a:pt x="92" y="126"/>
                    </a:moveTo>
                    <a:lnTo>
                      <a:pt x="92" y="125"/>
                    </a:lnTo>
                    <a:lnTo>
                      <a:pt x="92" y="126"/>
                    </a:lnTo>
                    <a:close/>
                    <a:moveTo>
                      <a:pt x="79" y="125"/>
                    </a:moveTo>
                    <a:lnTo>
                      <a:pt x="81" y="125"/>
                    </a:lnTo>
                    <a:lnTo>
                      <a:pt x="79" y="125"/>
                    </a:lnTo>
                    <a:close/>
                    <a:moveTo>
                      <a:pt x="161" y="125"/>
                    </a:moveTo>
                    <a:lnTo>
                      <a:pt x="161" y="123"/>
                    </a:lnTo>
                    <a:lnTo>
                      <a:pt x="161" y="125"/>
                    </a:lnTo>
                    <a:close/>
                    <a:moveTo>
                      <a:pt x="75" y="123"/>
                    </a:moveTo>
                    <a:lnTo>
                      <a:pt x="77" y="123"/>
                    </a:lnTo>
                    <a:lnTo>
                      <a:pt x="75" y="123"/>
                    </a:lnTo>
                    <a:lnTo>
                      <a:pt x="75" y="125"/>
                    </a:lnTo>
                    <a:lnTo>
                      <a:pt x="75" y="123"/>
                    </a:lnTo>
                    <a:lnTo>
                      <a:pt x="77" y="123"/>
                    </a:lnTo>
                    <a:lnTo>
                      <a:pt x="77" y="125"/>
                    </a:lnTo>
                    <a:lnTo>
                      <a:pt x="79" y="125"/>
                    </a:lnTo>
                    <a:lnTo>
                      <a:pt x="77" y="125"/>
                    </a:lnTo>
                    <a:lnTo>
                      <a:pt x="77" y="126"/>
                    </a:lnTo>
                    <a:lnTo>
                      <a:pt x="79" y="126"/>
                    </a:lnTo>
                    <a:lnTo>
                      <a:pt x="79" y="125"/>
                    </a:lnTo>
                    <a:lnTo>
                      <a:pt x="77" y="125"/>
                    </a:lnTo>
                    <a:lnTo>
                      <a:pt x="79" y="125"/>
                    </a:lnTo>
                    <a:lnTo>
                      <a:pt x="79" y="126"/>
                    </a:lnTo>
                    <a:lnTo>
                      <a:pt x="79" y="125"/>
                    </a:lnTo>
                    <a:lnTo>
                      <a:pt x="81" y="125"/>
                    </a:lnTo>
                    <a:lnTo>
                      <a:pt x="81" y="126"/>
                    </a:lnTo>
                    <a:lnTo>
                      <a:pt x="81" y="125"/>
                    </a:lnTo>
                    <a:lnTo>
                      <a:pt x="83" y="125"/>
                    </a:lnTo>
                    <a:lnTo>
                      <a:pt x="83" y="126"/>
                    </a:lnTo>
                    <a:lnTo>
                      <a:pt x="83" y="125"/>
                    </a:lnTo>
                    <a:lnTo>
                      <a:pt x="83" y="126"/>
                    </a:lnTo>
                    <a:lnTo>
                      <a:pt x="81" y="126"/>
                    </a:lnTo>
                    <a:lnTo>
                      <a:pt x="79" y="126"/>
                    </a:lnTo>
                    <a:lnTo>
                      <a:pt x="79" y="128"/>
                    </a:lnTo>
                    <a:lnTo>
                      <a:pt x="77" y="128"/>
                    </a:lnTo>
                    <a:lnTo>
                      <a:pt x="75" y="128"/>
                    </a:lnTo>
                    <a:lnTo>
                      <a:pt x="73" y="128"/>
                    </a:lnTo>
                    <a:lnTo>
                      <a:pt x="73" y="126"/>
                    </a:lnTo>
                    <a:lnTo>
                      <a:pt x="71" y="126"/>
                    </a:lnTo>
                    <a:lnTo>
                      <a:pt x="69" y="126"/>
                    </a:lnTo>
                    <a:lnTo>
                      <a:pt x="69" y="125"/>
                    </a:lnTo>
                    <a:lnTo>
                      <a:pt x="71" y="125"/>
                    </a:lnTo>
                    <a:lnTo>
                      <a:pt x="73" y="125"/>
                    </a:lnTo>
                    <a:lnTo>
                      <a:pt x="75" y="125"/>
                    </a:lnTo>
                    <a:lnTo>
                      <a:pt x="75" y="123"/>
                    </a:lnTo>
                    <a:lnTo>
                      <a:pt x="73" y="123"/>
                    </a:lnTo>
                    <a:lnTo>
                      <a:pt x="75" y="123"/>
                    </a:lnTo>
                    <a:close/>
                    <a:moveTo>
                      <a:pt x="165" y="123"/>
                    </a:moveTo>
                    <a:lnTo>
                      <a:pt x="167" y="123"/>
                    </a:lnTo>
                    <a:lnTo>
                      <a:pt x="165" y="123"/>
                    </a:lnTo>
                    <a:close/>
                    <a:moveTo>
                      <a:pt x="161" y="123"/>
                    </a:moveTo>
                    <a:lnTo>
                      <a:pt x="159" y="123"/>
                    </a:lnTo>
                    <a:lnTo>
                      <a:pt x="161" y="123"/>
                    </a:lnTo>
                    <a:lnTo>
                      <a:pt x="159" y="123"/>
                    </a:lnTo>
                    <a:lnTo>
                      <a:pt x="161" y="123"/>
                    </a:lnTo>
                    <a:close/>
                    <a:moveTo>
                      <a:pt x="171" y="123"/>
                    </a:moveTo>
                    <a:lnTo>
                      <a:pt x="169" y="123"/>
                    </a:lnTo>
                    <a:lnTo>
                      <a:pt x="171" y="123"/>
                    </a:lnTo>
                    <a:lnTo>
                      <a:pt x="169" y="123"/>
                    </a:lnTo>
                    <a:lnTo>
                      <a:pt x="171" y="123"/>
                    </a:lnTo>
                    <a:lnTo>
                      <a:pt x="169" y="123"/>
                    </a:lnTo>
                    <a:lnTo>
                      <a:pt x="171" y="123"/>
                    </a:lnTo>
                    <a:close/>
                    <a:moveTo>
                      <a:pt x="169" y="121"/>
                    </a:moveTo>
                    <a:lnTo>
                      <a:pt x="169" y="123"/>
                    </a:lnTo>
                    <a:lnTo>
                      <a:pt x="169" y="121"/>
                    </a:lnTo>
                    <a:lnTo>
                      <a:pt x="169" y="123"/>
                    </a:lnTo>
                    <a:lnTo>
                      <a:pt x="169" y="121"/>
                    </a:lnTo>
                    <a:lnTo>
                      <a:pt x="169" y="123"/>
                    </a:lnTo>
                    <a:lnTo>
                      <a:pt x="169" y="121"/>
                    </a:lnTo>
                    <a:close/>
                    <a:moveTo>
                      <a:pt x="169" y="121"/>
                    </a:moveTo>
                    <a:lnTo>
                      <a:pt x="171" y="121"/>
                    </a:lnTo>
                    <a:lnTo>
                      <a:pt x="169" y="121"/>
                    </a:lnTo>
                    <a:lnTo>
                      <a:pt x="169" y="123"/>
                    </a:lnTo>
                    <a:lnTo>
                      <a:pt x="171" y="121"/>
                    </a:lnTo>
                    <a:lnTo>
                      <a:pt x="171" y="123"/>
                    </a:lnTo>
                    <a:lnTo>
                      <a:pt x="169" y="123"/>
                    </a:lnTo>
                    <a:lnTo>
                      <a:pt x="169" y="121"/>
                    </a:lnTo>
                    <a:close/>
                    <a:moveTo>
                      <a:pt x="169" y="123"/>
                    </a:moveTo>
                    <a:lnTo>
                      <a:pt x="169" y="121"/>
                    </a:lnTo>
                    <a:lnTo>
                      <a:pt x="169" y="123"/>
                    </a:lnTo>
                    <a:close/>
                    <a:moveTo>
                      <a:pt x="163" y="121"/>
                    </a:moveTo>
                    <a:lnTo>
                      <a:pt x="165" y="121"/>
                    </a:lnTo>
                    <a:lnTo>
                      <a:pt x="163" y="121"/>
                    </a:lnTo>
                    <a:close/>
                    <a:moveTo>
                      <a:pt x="167" y="121"/>
                    </a:moveTo>
                    <a:lnTo>
                      <a:pt x="165" y="121"/>
                    </a:lnTo>
                    <a:lnTo>
                      <a:pt x="167" y="121"/>
                    </a:lnTo>
                    <a:close/>
                    <a:moveTo>
                      <a:pt x="163" y="121"/>
                    </a:moveTo>
                    <a:lnTo>
                      <a:pt x="165" y="121"/>
                    </a:lnTo>
                    <a:lnTo>
                      <a:pt x="163" y="121"/>
                    </a:lnTo>
                    <a:close/>
                    <a:moveTo>
                      <a:pt x="165" y="121"/>
                    </a:moveTo>
                    <a:lnTo>
                      <a:pt x="167" y="121"/>
                    </a:lnTo>
                    <a:lnTo>
                      <a:pt x="165" y="121"/>
                    </a:lnTo>
                    <a:close/>
                    <a:moveTo>
                      <a:pt x="171" y="119"/>
                    </a:moveTo>
                    <a:lnTo>
                      <a:pt x="171" y="121"/>
                    </a:lnTo>
                    <a:lnTo>
                      <a:pt x="171" y="119"/>
                    </a:lnTo>
                    <a:lnTo>
                      <a:pt x="171" y="121"/>
                    </a:lnTo>
                    <a:lnTo>
                      <a:pt x="171" y="119"/>
                    </a:lnTo>
                    <a:close/>
                    <a:moveTo>
                      <a:pt x="169" y="119"/>
                    </a:moveTo>
                    <a:lnTo>
                      <a:pt x="167" y="119"/>
                    </a:lnTo>
                    <a:lnTo>
                      <a:pt x="169" y="119"/>
                    </a:lnTo>
                    <a:close/>
                    <a:moveTo>
                      <a:pt x="167" y="119"/>
                    </a:moveTo>
                    <a:lnTo>
                      <a:pt x="167" y="121"/>
                    </a:lnTo>
                    <a:lnTo>
                      <a:pt x="167" y="119"/>
                    </a:lnTo>
                    <a:lnTo>
                      <a:pt x="167" y="121"/>
                    </a:lnTo>
                    <a:lnTo>
                      <a:pt x="167" y="119"/>
                    </a:lnTo>
                    <a:lnTo>
                      <a:pt x="167" y="121"/>
                    </a:lnTo>
                    <a:lnTo>
                      <a:pt x="167" y="119"/>
                    </a:lnTo>
                    <a:lnTo>
                      <a:pt x="167" y="121"/>
                    </a:lnTo>
                    <a:lnTo>
                      <a:pt x="167" y="119"/>
                    </a:lnTo>
                    <a:lnTo>
                      <a:pt x="167" y="121"/>
                    </a:lnTo>
                    <a:lnTo>
                      <a:pt x="167" y="119"/>
                    </a:lnTo>
                    <a:close/>
                    <a:moveTo>
                      <a:pt x="67" y="119"/>
                    </a:moveTo>
                    <a:lnTo>
                      <a:pt x="67" y="121"/>
                    </a:lnTo>
                    <a:lnTo>
                      <a:pt x="67" y="119"/>
                    </a:lnTo>
                    <a:lnTo>
                      <a:pt x="69" y="119"/>
                    </a:lnTo>
                    <a:lnTo>
                      <a:pt x="67" y="119"/>
                    </a:lnTo>
                    <a:close/>
                    <a:moveTo>
                      <a:pt x="86" y="119"/>
                    </a:moveTo>
                    <a:lnTo>
                      <a:pt x="88" y="119"/>
                    </a:lnTo>
                    <a:lnTo>
                      <a:pt x="86" y="119"/>
                    </a:lnTo>
                    <a:close/>
                    <a:moveTo>
                      <a:pt x="33" y="119"/>
                    </a:moveTo>
                    <a:lnTo>
                      <a:pt x="35" y="119"/>
                    </a:lnTo>
                    <a:lnTo>
                      <a:pt x="33" y="119"/>
                    </a:lnTo>
                    <a:close/>
                    <a:moveTo>
                      <a:pt x="33" y="119"/>
                    </a:moveTo>
                    <a:lnTo>
                      <a:pt x="35" y="119"/>
                    </a:lnTo>
                    <a:lnTo>
                      <a:pt x="35" y="121"/>
                    </a:lnTo>
                    <a:lnTo>
                      <a:pt x="35" y="119"/>
                    </a:lnTo>
                    <a:lnTo>
                      <a:pt x="33" y="119"/>
                    </a:lnTo>
                    <a:lnTo>
                      <a:pt x="31" y="119"/>
                    </a:lnTo>
                    <a:lnTo>
                      <a:pt x="33" y="119"/>
                    </a:lnTo>
                    <a:close/>
                    <a:moveTo>
                      <a:pt x="69" y="119"/>
                    </a:moveTo>
                    <a:lnTo>
                      <a:pt x="67" y="119"/>
                    </a:lnTo>
                    <a:lnTo>
                      <a:pt x="69" y="119"/>
                    </a:lnTo>
                    <a:lnTo>
                      <a:pt x="67" y="119"/>
                    </a:lnTo>
                    <a:lnTo>
                      <a:pt x="69" y="119"/>
                    </a:lnTo>
                    <a:close/>
                    <a:moveTo>
                      <a:pt x="67" y="119"/>
                    </a:moveTo>
                    <a:lnTo>
                      <a:pt x="65" y="119"/>
                    </a:lnTo>
                    <a:lnTo>
                      <a:pt x="67" y="119"/>
                    </a:lnTo>
                    <a:lnTo>
                      <a:pt x="65" y="119"/>
                    </a:lnTo>
                    <a:lnTo>
                      <a:pt x="67" y="119"/>
                    </a:lnTo>
                    <a:lnTo>
                      <a:pt x="67" y="117"/>
                    </a:lnTo>
                    <a:lnTo>
                      <a:pt x="67" y="119"/>
                    </a:lnTo>
                    <a:close/>
                    <a:moveTo>
                      <a:pt x="67" y="117"/>
                    </a:moveTo>
                    <a:lnTo>
                      <a:pt x="67" y="119"/>
                    </a:lnTo>
                    <a:lnTo>
                      <a:pt x="67" y="117"/>
                    </a:lnTo>
                    <a:close/>
                    <a:moveTo>
                      <a:pt x="81" y="117"/>
                    </a:moveTo>
                    <a:lnTo>
                      <a:pt x="81" y="119"/>
                    </a:lnTo>
                    <a:lnTo>
                      <a:pt x="83" y="119"/>
                    </a:lnTo>
                    <a:lnTo>
                      <a:pt x="84" y="119"/>
                    </a:lnTo>
                    <a:lnTo>
                      <a:pt x="86" y="119"/>
                    </a:lnTo>
                    <a:lnTo>
                      <a:pt x="84" y="119"/>
                    </a:lnTo>
                    <a:lnTo>
                      <a:pt x="83" y="119"/>
                    </a:lnTo>
                    <a:lnTo>
                      <a:pt x="81" y="119"/>
                    </a:lnTo>
                    <a:lnTo>
                      <a:pt x="81" y="121"/>
                    </a:lnTo>
                    <a:lnTo>
                      <a:pt x="79" y="121"/>
                    </a:lnTo>
                    <a:lnTo>
                      <a:pt x="77" y="121"/>
                    </a:lnTo>
                    <a:lnTo>
                      <a:pt x="79" y="121"/>
                    </a:lnTo>
                    <a:lnTo>
                      <a:pt x="77" y="121"/>
                    </a:lnTo>
                    <a:lnTo>
                      <a:pt x="79" y="121"/>
                    </a:lnTo>
                    <a:lnTo>
                      <a:pt x="79" y="119"/>
                    </a:lnTo>
                    <a:lnTo>
                      <a:pt x="77" y="119"/>
                    </a:lnTo>
                    <a:lnTo>
                      <a:pt x="79" y="119"/>
                    </a:lnTo>
                    <a:lnTo>
                      <a:pt x="79" y="117"/>
                    </a:lnTo>
                    <a:lnTo>
                      <a:pt x="79" y="119"/>
                    </a:lnTo>
                    <a:lnTo>
                      <a:pt x="81" y="119"/>
                    </a:lnTo>
                    <a:lnTo>
                      <a:pt x="81" y="117"/>
                    </a:lnTo>
                    <a:close/>
                    <a:moveTo>
                      <a:pt x="175" y="117"/>
                    </a:moveTo>
                    <a:lnTo>
                      <a:pt x="173" y="117"/>
                    </a:lnTo>
                    <a:lnTo>
                      <a:pt x="175" y="117"/>
                    </a:lnTo>
                    <a:close/>
                    <a:moveTo>
                      <a:pt x="75" y="117"/>
                    </a:moveTo>
                    <a:lnTo>
                      <a:pt x="77" y="117"/>
                    </a:lnTo>
                    <a:lnTo>
                      <a:pt x="75" y="117"/>
                    </a:lnTo>
                    <a:close/>
                    <a:moveTo>
                      <a:pt x="77" y="117"/>
                    </a:moveTo>
                    <a:lnTo>
                      <a:pt x="77" y="115"/>
                    </a:lnTo>
                    <a:lnTo>
                      <a:pt x="77" y="117"/>
                    </a:lnTo>
                    <a:close/>
                    <a:moveTo>
                      <a:pt x="77" y="117"/>
                    </a:moveTo>
                    <a:lnTo>
                      <a:pt x="77" y="115"/>
                    </a:lnTo>
                    <a:lnTo>
                      <a:pt x="77" y="117"/>
                    </a:lnTo>
                    <a:close/>
                    <a:moveTo>
                      <a:pt x="177" y="115"/>
                    </a:moveTo>
                    <a:lnTo>
                      <a:pt x="177" y="117"/>
                    </a:lnTo>
                    <a:lnTo>
                      <a:pt x="177" y="115"/>
                    </a:lnTo>
                    <a:close/>
                    <a:moveTo>
                      <a:pt x="81" y="115"/>
                    </a:moveTo>
                    <a:lnTo>
                      <a:pt x="81" y="117"/>
                    </a:lnTo>
                    <a:lnTo>
                      <a:pt x="81" y="115"/>
                    </a:lnTo>
                    <a:close/>
                    <a:moveTo>
                      <a:pt x="81" y="115"/>
                    </a:moveTo>
                    <a:lnTo>
                      <a:pt x="81" y="117"/>
                    </a:lnTo>
                    <a:lnTo>
                      <a:pt x="79" y="117"/>
                    </a:lnTo>
                    <a:lnTo>
                      <a:pt x="79" y="115"/>
                    </a:lnTo>
                    <a:lnTo>
                      <a:pt x="77" y="117"/>
                    </a:lnTo>
                    <a:lnTo>
                      <a:pt x="75" y="117"/>
                    </a:lnTo>
                    <a:lnTo>
                      <a:pt x="75" y="115"/>
                    </a:lnTo>
                    <a:lnTo>
                      <a:pt x="75" y="117"/>
                    </a:lnTo>
                    <a:lnTo>
                      <a:pt x="77" y="117"/>
                    </a:lnTo>
                    <a:lnTo>
                      <a:pt x="77" y="115"/>
                    </a:lnTo>
                    <a:lnTo>
                      <a:pt x="75" y="115"/>
                    </a:lnTo>
                    <a:lnTo>
                      <a:pt x="75" y="117"/>
                    </a:lnTo>
                    <a:lnTo>
                      <a:pt x="73" y="117"/>
                    </a:lnTo>
                    <a:lnTo>
                      <a:pt x="71" y="117"/>
                    </a:lnTo>
                    <a:lnTo>
                      <a:pt x="71" y="119"/>
                    </a:lnTo>
                    <a:lnTo>
                      <a:pt x="69" y="119"/>
                    </a:lnTo>
                    <a:lnTo>
                      <a:pt x="67" y="119"/>
                    </a:lnTo>
                    <a:lnTo>
                      <a:pt x="69" y="119"/>
                    </a:lnTo>
                    <a:lnTo>
                      <a:pt x="67" y="119"/>
                    </a:lnTo>
                    <a:lnTo>
                      <a:pt x="69" y="119"/>
                    </a:lnTo>
                    <a:lnTo>
                      <a:pt x="67" y="119"/>
                    </a:lnTo>
                    <a:lnTo>
                      <a:pt x="67" y="117"/>
                    </a:lnTo>
                    <a:lnTo>
                      <a:pt x="69" y="117"/>
                    </a:lnTo>
                    <a:lnTo>
                      <a:pt x="71" y="117"/>
                    </a:lnTo>
                    <a:lnTo>
                      <a:pt x="73" y="117"/>
                    </a:lnTo>
                    <a:lnTo>
                      <a:pt x="75" y="117"/>
                    </a:lnTo>
                    <a:lnTo>
                      <a:pt x="75" y="115"/>
                    </a:lnTo>
                    <a:lnTo>
                      <a:pt x="77" y="115"/>
                    </a:lnTo>
                    <a:lnTo>
                      <a:pt x="79" y="115"/>
                    </a:lnTo>
                    <a:lnTo>
                      <a:pt x="81" y="115"/>
                    </a:lnTo>
                    <a:close/>
                    <a:moveTo>
                      <a:pt x="177" y="115"/>
                    </a:moveTo>
                    <a:lnTo>
                      <a:pt x="177" y="117"/>
                    </a:lnTo>
                    <a:lnTo>
                      <a:pt x="177" y="115"/>
                    </a:lnTo>
                    <a:close/>
                    <a:moveTo>
                      <a:pt x="179" y="115"/>
                    </a:moveTo>
                    <a:lnTo>
                      <a:pt x="177" y="115"/>
                    </a:lnTo>
                    <a:lnTo>
                      <a:pt x="179" y="115"/>
                    </a:lnTo>
                    <a:close/>
                    <a:moveTo>
                      <a:pt x="179" y="115"/>
                    </a:moveTo>
                    <a:lnTo>
                      <a:pt x="181" y="115"/>
                    </a:lnTo>
                    <a:lnTo>
                      <a:pt x="179" y="115"/>
                    </a:lnTo>
                    <a:lnTo>
                      <a:pt x="181" y="115"/>
                    </a:lnTo>
                    <a:lnTo>
                      <a:pt x="179" y="115"/>
                    </a:lnTo>
                    <a:close/>
                    <a:moveTo>
                      <a:pt x="181" y="113"/>
                    </a:moveTo>
                    <a:lnTo>
                      <a:pt x="181" y="115"/>
                    </a:lnTo>
                    <a:lnTo>
                      <a:pt x="179" y="115"/>
                    </a:lnTo>
                    <a:lnTo>
                      <a:pt x="181" y="115"/>
                    </a:lnTo>
                    <a:lnTo>
                      <a:pt x="181" y="113"/>
                    </a:lnTo>
                    <a:close/>
                    <a:moveTo>
                      <a:pt x="179" y="113"/>
                    </a:moveTo>
                    <a:lnTo>
                      <a:pt x="177" y="113"/>
                    </a:lnTo>
                    <a:lnTo>
                      <a:pt x="179" y="113"/>
                    </a:lnTo>
                    <a:close/>
                    <a:moveTo>
                      <a:pt x="177" y="107"/>
                    </a:moveTo>
                    <a:lnTo>
                      <a:pt x="179" y="107"/>
                    </a:lnTo>
                    <a:lnTo>
                      <a:pt x="177" y="107"/>
                    </a:lnTo>
                    <a:lnTo>
                      <a:pt x="177" y="109"/>
                    </a:lnTo>
                    <a:lnTo>
                      <a:pt x="179" y="109"/>
                    </a:lnTo>
                    <a:lnTo>
                      <a:pt x="177" y="109"/>
                    </a:lnTo>
                    <a:lnTo>
                      <a:pt x="177" y="107"/>
                    </a:lnTo>
                    <a:close/>
                    <a:moveTo>
                      <a:pt x="52" y="0"/>
                    </a:move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31" y="0"/>
                    </a:lnTo>
                    <a:lnTo>
                      <a:pt x="132" y="0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50" y="0"/>
                    </a:lnTo>
                    <a:lnTo>
                      <a:pt x="150" y="2"/>
                    </a:lnTo>
                    <a:lnTo>
                      <a:pt x="148" y="2"/>
                    </a:lnTo>
                    <a:lnTo>
                      <a:pt x="148" y="4"/>
                    </a:lnTo>
                    <a:lnTo>
                      <a:pt x="146" y="4"/>
                    </a:lnTo>
                    <a:lnTo>
                      <a:pt x="148" y="4"/>
                    </a:lnTo>
                    <a:lnTo>
                      <a:pt x="150" y="4"/>
                    </a:lnTo>
                    <a:lnTo>
                      <a:pt x="150" y="2"/>
                    </a:lnTo>
                    <a:lnTo>
                      <a:pt x="152" y="2"/>
                    </a:lnTo>
                    <a:lnTo>
                      <a:pt x="152" y="4"/>
                    </a:lnTo>
                    <a:lnTo>
                      <a:pt x="152" y="5"/>
                    </a:lnTo>
                    <a:lnTo>
                      <a:pt x="150" y="5"/>
                    </a:lnTo>
                    <a:lnTo>
                      <a:pt x="148" y="5"/>
                    </a:lnTo>
                    <a:lnTo>
                      <a:pt x="148" y="7"/>
                    </a:lnTo>
                    <a:lnTo>
                      <a:pt x="146" y="7"/>
                    </a:lnTo>
                    <a:lnTo>
                      <a:pt x="148" y="9"/>
                    </a:lnTo>
                    <a:lnTo>
                      <a:pt x="146" y="9"/>
                    </a:lnTo>
                    <a:lnTo>
                      <a:pt x="148" y="9"/>
                    </a:lnTo>
                    <a:lnTo>
                      <a:pt x="150" y="9"/>
                    </a:lnTo>
                    <a:lnTo>
                      <a:pt x="150" y="11"/>
                    </a:lnTo>
                    <a:lnTo>
                      <a:pt x="148" y="11"/>
                    </a:lnTo>
                    <a:lnTo>
                      <a:pt x="148" y="13"/>
                    </a:lnTo>
                    <a:lnTo>
                      <a:pt x="146" y="13"/>
                    </a:lnTo>
                    <a:lnTo>
                      <a:pt x="146" y="15"/>
                    </a:lnTo>
                    <a:lnTo>
                      <a:pt x="148" y="15"/>
                    </a:lnTo>
                    <a:lnTo>
                      <a:pt x="150" y="15"/>
                    </a:lnTo>
                    <a:lnTo>
                      <a:pt x="150" y="13"/>
                    </a:lnTo>
                    <a:lnTo>
                      <a:pt x="152" y="13"/>
                    </a:lnTo>
                    <a:lnTo>
                      <a:pt x="152" y="15"/>
                    </a:lnTo>
                    <a:lnTo>
                      <a:pt x="150" y="15"/>
                    </a:lnTo>
                    <a:lnTo>
                      <a:pt x="148" y="15"/>
                    </a:lnTo>
                    <a:lnTo>
                      <a:pt x="148" y="17"/>
                    </a:lnTo>
                    <a:lnTo>
                      <a:pt x="148" y="19"/>
                    </a:lnTo>
                    <a:lnTo>
                      <a:pt x="150" y="19"/>
                    </a:lnTo>
                    <a:lnTo>
                      <a:pt x="148" y="19"/>
                    </a:lnTo>
                    <a:lnTo>
                      <a:pt x="148" y="17"/>
                    </a:lnTo>
                    <a:lnTo>
                      <a:pt x="146" y="17"/>
                    </a:lnTo>
                    <a:lnTo>
                      <a:pt x="146" y="19"/>
                    </a:lnTo>
                    <a:lnTo>
                      <a:pt x="144" y="19"/>
                    </a:lnTo>
                    <a:lnTo>
                      <a:pt x="144" y="21"/>
                    </a:lnTo>
                    <a:lnTo>
                      <a:pt x="146" y="21"/>
                    </a:lnTo>
                    <a:lnTo>
                      <a:pt x="148" y="21"/>
                    </a:lnTo>
                    <a:lnTo>
                      <a:pt x="150" y="21"/>
                    </a:lnTo>
                    <a:lnTo>
                      <a:pt x="150" y="23"/>
                    </a:lnTo>
                    <a:lnTo>
                      <a:pt x="148" y="23"/>
                    </a:lnTo>
                    <a:lnTo>
                      <a:pt x="148" y="25"/>
                    </a:lnTo>
                    <a:lnTo>
                      <a:pt x="150" y="25"/>
                    </a:lnTo>
                    <a:lnTo>
                      <a:pt x="152" y="25"/>
                    </a:lnTo>
                    <a:lnTo>
                      <a:pt x="152" y="23"/>
                    </a:lnTo>
                    <a:lnTo>
                      <a:pt x="152" y="25"/>
                    </a:lnTo>
                    <a:lnTo>
                      <a:pt x="150" y="25"/>
                    </a:lnTo>
                    <a:lnTo>
                      <a:pt x="150" y="27"/>
                    </a:lnTo>
                    <a:lnTo>
                      <a:pt x="148" y="27"/>
                    </a:lnTo>
                    <a:lnTo>
                      <a:pt x="146" y="27"/>
                    </a:lnTo>
                    <a:lnTo>
                      <a:pt x="148" y="27"/>
                    </a:lnTo>
                    <a:lnTo>
                      <a:pt x="148" y="29"/>
                    </a:lnTo>
                    <a:lnTo>
                      <a:pt x="146" y="29"/>
                    </a:lnTo>
                    <a:lnTo>
                      <a:pt x="146" y="30"/>
                    </a:lnTo>
                    <a:lnTo>
                      <a:pt x="144" y="30"/>
                    </a:lnTo>
                    <a:lnTo>
                      <a:pt x="146" y="29"/>
                    </a:lnTo>
                    <a:lnTo>
                      <a:pt x="144" y="29"/>
                    </a:lnTo>
                    <a:lnTo>
                      <a:pt x="142" y="29"/>
                    </a:lnTo>
                    <a:lnTo>
                      <a:pt x="140" y="29"/>
                    </a:lnTo>
                    <a:lnTo>
                      <a:pt x="138" y="30"/>
                    </a:lnTo>
                    <a:lnTo>
                      <a:pt x="138" y="32"/>
                    </a:lnTo>
                    <a:lnTo>
                      <a:pt x="140" y="32"/>
                    </a:lnTo>
                    <a:lnTo>
                      <a:pt x="142" y="32"/>
                    </a:lnTo>
                    <a:lnTo>
                      <a:pt x="142" y="30"/>
                    </a:lnTo>
                    <a:lnTo>
                      <a:pt x="144" y="30"/>
                    </a:lnTo>
                    <a:lnTo>
                      <a:pt x="144" y="32"/>
                    </a:lnTo>
                    <a:lnTo>
                      <a:pt x="142" y="32"/>
                    </a:lnTo>
                    <a:lnTo>
                      <a:pt x="142" y="34"/>
                    </a:lnTo>
                    <a:lnTo>
                      <a:pt x="140" y="34"/>
                    </a:lnTo>
                    <a:lnTo>
                      <a:pt x="138" y="34"/>
                    </a:lnTo>
                    <a:lnTo>
                      <a:pt x="136" y="34"/>
                    </a:lnTo>
                    <a:lnTo>
                      <a:pt x="138" y="34"/>
                    </a:lnTo>
                    <a:lnTo>
                      <a:pt x="138" y="36"/>
                    </a:lnTo>
                    <a:lnTo>
                      <a:pt x="140" y="36"/>
                    </a:lnTo>
                    <a:lnTo>
                      <a:pt x="138" y="36"/>
                    </a:lnTo>
                    <a:lnTo>
                      <a:pt x="138" y="38"/>
                    </a:lnTo>
                    <a:lnTo>
                      <a:pt x="136" y="38"/>
                    </a:lnTo>
                    <a:lnTo>
                      <a:pt x="134" y="38"/>
                    </a:lnTo>
                    <a:lnTo>
                      <a:pt x="134" y="40"/>
                    </a:lnTo>
                    <a:lnTo>
                      <a:pt x="132" y="40"/>
                    </a:lnTo>
                    <a:lnTo>
                      <a:pt x="132" y="42"/>
                    </a:lnTo>
                    <a:lnTo>
                      <a:pt x="131" y="42"/>
                    </a:lnTo>
                    <a:lnTo>
                      <a:pt x="131" y="44"/>
                    </a:lnTo>
                    <a:lnTo>
                      <a:pt x="129" y="44"/>
                    </a:lnTo>
                    <a:lnTo>
                      <a:pt x="129" y="42"/>
                    </a:lnTo>
                    <a:lnTo>
                      <a:pt x="127" y="42"/>
                    </a:lnTo>
                    <a:lnTo>
                      <a:pt x="127" y="44"/>
                    </a:lnTo>
                    <a:lnTo>
                      <a:pt x="125" y="44"/>
                    </a:lnTo>
                    <a:lnTo>
                      <a:pt x="125" y="46"/>
                    </a:lnTo>
                    <a:lnTo>
                      <a:pt x="127" y="46"/>
                    </a:lnTo>
                    <a:lnTo>
                      <a:pt x="129" y="46"/>
                    </a:lnTo>
                    <a:lnTo>
                      <a:pt x="127" y="46"/>
                    </a:lnTo>
                    <a:lnTo>
                      <a:pt x="125" y="46"/>
                    </a:lnTo>
                    <a:lnTo>
                      <a:pt x="125" y="48"/>
                    </a:lnTo>
                    <a:lnTo>
                      <a:pt x="123" y="48"/>
                    </a:lnTo>
                    <a:lnTo>
                      <a:pt x="123" y="50"/>
                    </a:lnTo>
                    <a:lnTo>
                      <a:pt x="121" y="50"/>
                    </a:lnTo>
                    <a:lnTo>
                      <a:pt x="121" y="52"/>
                    </a:lnTo>
                    <a:lnTo>
                      <a:pt x="119" y="52"/>
                    </a:lnTo>
                    <a:lnTo>
                      <a:pt x="119" y="50"/>
                    </a:lnTo>
                    <a:lnTo>
                      <a:pt x="117" y="50"/>
                    </a:lnTo>
                    <a:lnTo>
                      <a:pt x="117" y="52"/>
                    </a:lnTo>
                    <a:lnTo>
                      <a:pt x="119" y="52"/>
                    </a:lnTo>
                    <a:lnTo>
                      <a:pt x="121" y="52"/>
                    </a:lnTo>
                    <a:lnTo>
                      <a:pt x="121" y="53"/>
                    </a:lnTo>
                    <a:lnTo>
                      <a:pt x="119" y="53"/>
                    </a:lnTo>
                    <a:lnTo>
                      <a:pt x="117" y="53"/>
                    </a:lnTo>
                    <a:lnTo>
                      <a:pt x="115" y="53"/>
                    </a:lnTo>
                    <a:lnTo>
                      <a:pt x="115" y="55"/>
                    </a:lnTo>
                    <a:lnTo>
                      <a:pt x="115" y="57"/>
                    </a:lnTo>
                    <a:lnTo>
                      <a:pt x="115" y="59"/>
                    </a:lnTo>
                    <a:lnTo>
                      <a:pt x="113" y="59"/>
                    </a:lnTo>
                    <a:lnTo>
                      <a:pt x="113" y="57"/>
                    </a:lnTo>
                    <a:lnTo>
                      <a:pt x="111" y="57"/>
                    </a:lnTo>
                    <a:lnTo>
                      <a:pt x="111" y="59"/>
                    </a:lnTo>
                    <a:lnTo>
                      <a:pt x="113" y="59"/>
                    </a:lnTo>
                    <a:lnTo>
                      <a:pt x="113" y="61"/>
                    </a:lnTo>
                    <a:lnTo>
                      <a:pt x="111" y="61"/>
                    </a:lnTo>
                    <a:lnTo>
                      <a:pt x="113" y="61"/>
                    </a:lnTo>
                    <a:lnTo>
                      <a:pt x="113" y="63"/>
                    </a:lnTo>
                    <a:lnTo>
                      <a:pt x="111" y="63"/>
                    </a:lnTo>
                    <a:lnTo>
                      <a:pt x="109" y="63"/>
                    </a:lnTo>
                    <a:lnTo>
                      <a:pt x="108" y="63"/>
                    </a:lnTo>
                    <a:lnTo>
                      <a:pt x="108" y="65"/>
                    </a:lnTo>
                    <a:lnTo>
                      <a:pt x="108" y="67"/>
                    </a:lnTo>
                    <a:lnTo>
                      <a:pt x="109" y="67"/>
                    </a:lnTo>
                    <a:lnTo>
                      <a:pt x="108" y="67"/>
                    </a:lnTo>
                    <a:lnTo>
                      <a:pt x="108" y="69"/>
                    </a:lnTo>
                    <a:lnTo>
                      <a:pt x="106" y="69"/>
                    </a:lnTo>
                    <a:lnTo>
                      <a:pt x="108" y="69"/>
                    </a:lnTo>
                    <a:lnTo>
                      <a:pt x="108" y="71"/>
                    </a:lnTo>
                    <a:lnTo>
                      <a:pt x="108" y="73"/>
                    </a:lnTo>
                    <a:lnTo>
                      <a:pt x="106" y="73"/>
                    </a:lnTo>
                    <a:lnTo>
                      <a:pt x="104" y="73"/>
                    </a:lnTo>
                    <a:lnTo>
                      <a:pt x="106" y="73"/>
                    </a:lnTo>
                    <a:lnTo>
                      <a:pt x="108" y="73"/>
                    </a:lnTo>
                    <a:lnTo>
                      <a:pt x="109" y="73"/>
                    </a:lnTo>
                    <a:lnTo>
                      <a:pt x="111" y="73"/>
                    </a:lnTo>
                    <a:lnTo>
                      <a:pt x="113" y="73"/>
                    </a:lnTo>
                    <a:lnTo>
                      <a:pt x="115" y="73"/>
                    </a:lnTo>
                    <a:lnTo>
                      <a:pt x="117" y="73"/>
                    </a:lnTo>
                    <a:lnTo>
                      <a:pt x="119" y="73"/>
                    </a:lnTo>
                    <a:lnTo>
                      <a:pt x="121" y="73"/>
                    </a:lnTo>
                    <a:lnTo>
                      <a:pt x="123" y="73"/>
                    </a:lnTo>
                    <a:lnTo>
                      <a:pt x="125" y="73"/>
                    </a:lnTo>
                    <a:lnTo>
                      <a:pt x="127" y="73"/>
                    </a:lnTo>
                    <a:lnTo>
                      <a:pt x="129" y="73"/>
                    </a:lnTo>
                    <a:lnTo>
                      <a:pt x="131" y="73"/>
                    </a:lnTo>
                    <a:lnTo>
                      <a:pt x="132" y="73"/>
                    </a:lnTo>
                    <a:lnTo>
                      <a:pt x="134" y="73"/>
                    </a:lnTo>
                    <a:lnTo>
                      <a:pt x="136" y="73"/>
                    </a:lnTo>
                    <a:lnTo>
                      <a:pt x="138" y="73"/>
                    </a:lnTo>
                    <a:lnTo>
                      <a:pt x="140" y="73"/>
                    </a:lnTo>
                    <a:lnTo>
                      <a:pt x="144" y="73"/>
                    </a:lnTo>
                    <a:lnTo>
                      <a:pt x="146" y="73"/>
                    </a:lnTo>
                    <a:lnTo>
                      <a:pt x="148" y="73"/>
                    </a:lnTo>
                    <a:lnTo>
                      <a:pt x="150" y="73"/>
                    </a:lnTo>
                    <a:lnTo>
                      <a:pt x="152" y="73"/>
                    </a:lnTo>
                    <a:lnTo>
                      <a:pt x="154" y="73"/>
                    </a:lnTo>
                    <a:lnTo>
                      <a:pt x="156" y="73"/>
                    </a:lnTo>
                    <a:lnTo>
                      <a:pt x="157" y="73"/>
                    </a:lnTo>
                    <a:lnTo>
                      <a:pt x="159" y="73"/>
                    </a:lnTo>
                    <a:lnTo>
                      <a:pt x="161" y="73"/>
                    </a:lnTo>
                    <a:lnTo>
                      <a:pt x="163" y="73"/>
                    </a:lnTo>
                    <a:lnTo>
                      <a:pt x="165" y="73"/>
                    </a:lnTo>
                    <a:lnTo>
                      <a:pt x="167" y="73"/>
                    </a:lnTo>
                    <a:lnTo>
                      <a:pt x="169" y="73"/>
                    </a:lnTo>
                    <a:lnTo>
                      <a:pt x="171" y="73"/>
                    </a:lnTo>
                    <a:lnTo>
                      <a:pt x="173" y="73"/>
                    </a:lnTo>
                    <a:lnTo>
                      <a:pt x="175" y="73"/>
                    </a:lnTo>
                    <a:lnTo>
                      <a:pt x="177" y="73"/>
                    </a:lnTo>
                    <a:lnTo>
                      <a:pt x="177" y="75"/>
                    </a:lnTo>
                    <a:lnTo>
                      <a:pt x="175" y="75"/>
                    </a:lnTo>
                    <a:lnTo>
                      <a:pt x="175" y="77"/>
                    </a:lnTo>
                    <a:lnTo>
                      <a:pt x="175" y="78"/>
                    </a:lnTo>
                    <a:lnTo>
                      <a:pt x="173" y="78"/>
                    </a:lnTo>
                    <a:lnTo>
                      <a:pt x="175" y="78"/>
                    </a:lnTo>
                    <a:lnTo>
                      <a:pt x="173" y="78"/>
                    </a:lnTo>
                    <a:lnTo>
                      <a:pt x="173" y="80"/>
                    </a:lnTo>
                    <a:lnTo>
                      <a:pt x="171" y="80"/>
                    </a:lnTo>
                    <a:lnTo>
                      <a:pt x="171" y="82"/>
                    </a:lnTo>
                    <a:lnTo>
                      <a:pt x="171" y="80"/>
                    </a:lnTo>
                    <a:lnTo>
                      <a:pt x="171" y="82"/>
                    </a:lnTo>
                    <a:lnTo>
                      <a:pt x="169" y="82"/>
                    </a:lnTo>
                    <a:lnTo>
                      <a:pt x="171" y="82"/>
                    </a:lnTo>
                    <a:lnTo>
                      <a:pt x="169" y="82"/>
                    </a:lnTo>
                    <a:lnTo>
                      <a:pt x="169" y="84"/>
                    </a:lnTo>
                    <a:lnTo>
                      <a:pt x="169" y="86"/>
                    </a:lnTo>
                    <a:lnTo>
                      <a:pt x="167" y="86"/>
                    </a:lnTo>
                    <a:lnTo>
                      <a:pt x="169" y="86"/>
                    </a:lnTo>
                    <a:lnTo>
                      <a:pt x="169" y="88"/>
                    </a:lnTo>
                    <a:lnTo>
                      <a:pt x="169" y="90"/>
                    </a:lnTo>
                    <a:lnTo>
                      <a:pt x="169" y="92"/>
                    </a:lnTo>
                    <a:lnTo>
                      <a:pt x="171" y="92"/>
                    </a:lnTo>
                    <a:lnTo>
                      <a:pt x="171" y="94"/>
                    </a:lnTo>
                    <a:lnTo>
                      <a:pt x="171" y="96"/>
                    </a:lnTo>
                    <a:lnTo>
                      <a:pt x="171" y="98"/>
                    </a:lnTo>
                    <a:lnTo>
                      <a:pt x="173" y="98"/>
                    </a:lnTo>
                    <a:lnTo>
                      <a:pt x="171" y="98"/>
                    </a:lnTo>
                    <a:lnTo>
                      <a:pt x="171" y="100"/>
                    </a:lnTo>
                    <a:lnTo>
                      <a:pt x="171" y="101"/>
                    </a:lnTo>
                    <a:lnTo>
                      <a:pt x="171" y="103"/>
                    </a:lnTo>
                    <a:lnTo>
                      <a:pt x="173" y="103"/>
                    </a:lnTo>
                    <a:lnTo>
                      <a:pt x="175" y="103"/>
                    </a:lnTo>
                    <a:lnTo>
                      <a:pt x="173" y="103"/>
                    </a:lnTo>
                    <a:lnTo>
                      <a:pt x="171" y="103"/>
                    </a:lnTo>
                    <a:lnTo>
                      <a:pt x="169" y="103"/>
                    </a:lnTo>
                    <a:lnTo>
                      <a:pt x="171" y="103"/>
                    </a:lnTo>
                    <a:lnTo>
                      <a:pt x="169" y="103"/>
                    </a:lnTo>
                    <a:lnTo>
                      <a:pt x="167" y="103"/>
                    </a:lnTo>
                    <a:lnTo>
                      <a:pt x="165" y="103"/>
                    </a:lnTo>
                    <a:lnTo>
                      <a:pt x="165" y="101"/>
                    </a:lnTo>
                    <a:lnTo>
                      <a:pt x="163" y="101"/>
                    </a:lnTo>
                    <a:lnTo>
                      <a:pt x="161" y="101"/>
                    </a:lnTo>
                    <a:lnTo>
                      <a:pt x="161" y="100"/>
                    </a:lnTo>
                    <a:lnTo>
                      <a:pt x="159" y="100"/>
                    </a:lnTo>
                    <a:lnTo>
                      <a:pt x="159" y="101"/>
                    </a:lnTo>
                    <a:lnTo>
                      <a:pt x="159" y="100"/>
                    </a:lnTo>
                    <a:lnTo>
                      <a:pt x="157" y="100"/>
                    </a:lnTo>
                    <a:lnTo>
                      <a:pt x="157" y="98"/>
                    </a:lnTo>
                    <a:lnTo>
                      <a:pt x="156" y="98"/>
                    </a:lnTo>
                    <a:lnTo>
                      <a:pt x="156" y="96"/>
                    </a:lnTo>
                    <a:lnTo>
                      <a:pt x="154" y="96"/>
                    </a:lnTo>
                    <a:lnTo>
                      <a:pt x="152" y="96"/>
                    </a:lnTo>
                    <a:lnTo>
                      <a:pt x="150" y="96"/>
                    </a:lnTo>
                    <a:lnTo>
                      <a:pt x="148" y="96"/>
                    </a:lnTo>
                    <a:lnTo>
                      <a:pt x="148" y="98"/>
                    </a:lnTo>
                    <a:lnTo>
                      <a:pt x="146" y="98"/>
                    </a:lnTo>
                    <a:lnTo>
                      <a:pt x="146" y="100"/>
                    </a:lnTo>
                    <a:lnTo>
                      <a:pt x="144" y="100"/>
                    </a:lnTo>
                    <a:lnTo>
                      <a:pt x="144" y="101"/>
                    </a:lnTo>
                    <a:lnTo>
                      <a:pt x="142" y="101"/>
                    </a:lnTo>
                    <a:lnTo>
                      <a:pt x="140" y="101"/>
                    </a:lnTo>
                    <a:lnTo>
                      <a:pt x="140" y="103"/>
                    </a:lnTo>
                    <a:lnTo>
                      <a:pt x="138" y="103"/>
                    </a:lnTo>
                    <a:lnTo>
                      <a:pt x="138" y="105"/>
                    </a:lnTo>
                    <a:lnTo>
                      <a:pt x="138" y="107"/>
                    </a:lnTo>
                    <a:lnTo>
                      <a:pt x="140" y="107"/>
                    </a:lnTo>
                    <a:lnTo>
                      <a:pt x="142" y="107"/>
                    </a:lnTo>
                    <a:lnTo>
                      <a:pt x="142" y="109"/>
                    </a:lnTo>
                    <a:lnTo>
                      <a:pt x="142" y="107"/>
                    </a:lnTo>
                    <a:lnTo>
                      <a:pt x="144" y="107"/>
                    </a:lnTo>
                    <a:lnTo>
                      <a:pt x="144" y="109"/>
                    </a:lnTo>
                    <a:lnTo>
                      <a:pt x="146" y="109"/>
                    </a:lnTo>
                    <a:lnTo>
                      <a:pt x="148" y="109"/>
                    </a:lnTo>
                    <a:lnTo>
                      <a:pt x="150" y="109"/>
                    </a:lnTo>
                    <a:lnTo>
                      <a:pt x="148" y="109"/>
                    </a:lnTo>
                    <a:lnTo>
                      <a:pt x="150" y="109"/>
                    </a:lnTo>
                    <a:lnTo>
                      <a:pt x="152" y="109"/>
                    </a:lnTo>
                    <a:lnTo>
                      <a:pt x="152" y="107"/>
                    </a:lnTo>
                    <a:lnTo>
                      <a:pt x="154" y="107"/>
                    </a:lnTo>
                    <a:lnTo>
                      <a:pt x="152" y="107"/>
                    </a:lnTo>
                    <a:lnTo>
                      <a:pt x="154" y="109"/>
                    </a:lnTo>
                    <a:lnTo>
                      <a:pt x="154" y="107"/>
                    </a:lnTo>
                    <a:lnTo>
                      <a:pt x="156" y="107"/>
                    </a:lnTo>
                    <a:lnTo>
                      <a:pt x="157" y="107"/>
                    </a:lnTo>
                    <a:lnTo>
                      <a:pt x="157" y="105"/>
                    </a:lnTo>
                    <a:lnTo>
                      <a:pt x="159" y="105"/>
                    </a:lnTo>
                    <a:lnTo>
                      <a:pt x="159" y="103"/>
                    </a:lnTo>
                    <a:lnTo>
                      <a:pt x="159" y="105"/>
                    </a:lnTo>
                    <a:lnTo>
                      <a:pt x="159" y="103"/>
                    </a:lnTo>
                    <a:lnTo>
                      <a:pt x="161" y="103"/>
                    </a:lnTo>
                    <a:lnTo>
                      <a:pt x="161" y="105"/>
                    </a:lnTo>
                    <a:lnTo>
                      <a:pt x="159" y="105"/>
                    </a:lnTo>
                    <a:lnTo>
                      <a:pt x="161" y="105"/>
                    </a:lnTo>
                    <a:lnTo>
                      <a:pt x="159" y="105"/>
                    </a:lnTo>
                    <a:lnTo>
                      <a:pt x="161" y="105"/>
                    </a:lnTo>
                    <a:lnTo>
                      <a:pt x="159" y="105"/>
                    </a:lnTo>
                    <a:lnTo>
                      <a:pt x="161" y="105"/>
                    </a:lnTo>
                    <a:lnTo>
                      <a:pt x="163" y="105"/>
                    </a:lnTo>
                    <a:lnTo>
                      <a:pt x="165" y="105"/>
                    </a:lnTo>
                    <a:lnTo>
                      <a:pt x="165" y="103"/>
                    </a:lnTo>
                    <a:lnTo>
                      <a:pt x="167" y="103"/>
                    </a:lnTo>
                    <a:lnTo>
                      <a:pt x="169" y="103"/>
                    </a:lnTo>
                    <a:lnTo>
                      <a:pt x="169" y="105"/>
                    </a:lnTo>
                    <a:lnTo>
                      <a:pt x="167" y="105"/>
                    </a:lnTo>
                    <a:lnTo>
                      <a:pt x="167" y="107"/>
                    </a:lnTo>
                    <a:lnTo>
                      <a:pt x="165" y="107"/>
                    </a:lnTo>
                    <a:lnTo>
                      <a:pt x="163" y="107"/>
                    </a:lnTo>
                    <a:lnTo>
                      <a:pt x="165" y="107"/>
                    </a:lnTo>
                    <a:lnTo>
                      <a:pt x="163" y="107"/>
                    </a:lnTo>
                    <a:lnTo>
                      <a:pt x="163" y="109"/>
                    </a:lnTo>
                    <a:lnTo>
                      <a:pt x="165" y="109"/>
                    </a:lnTo>
                    <a:lnTo>
                      <a:pt x="163" y="109"/>
                    </a:lnTo>
                    <a:lnTo>
                      <a:pt x="165" y="109"/>
                    </a:lnTo>
                    <a:lnTo>
                      <a:pt x="163" y="109"/>
                    </a:lnTo>
                    <a:lnTo>
                      <a:pt x="163" y="107"/>
                    </a:lnTo>
                    <a:lnTo>
                      <a:pt x="163" y="109"/>
                    </a:lnTo>
                    <a:lnTo>
                      <a:pt x="163" y="107"/>
                    </a:lnTo>
                    <a:lnTo>
                      <a:pt x="161" y="107"/>
                    </a:lnTo>
                    <a:lnTo>
                      <a:pt x="161" y="109"/>
                    </a:lnTo>
                    <a:lnTo>
                      <a:pt x="159" y="109"/>
                    </a:lnTo>
                    <a:lnTo>
                      <a:pt x="159" y="111"/>
                    </a:lnTo>
                    <a:lnTo>
                      <a:pt x="159" y="113"/>
                    </a:lnTo>
                    <a:lnTo>
                      <a:pt x="161" y="113"/>
                    </a:lnTo>
                    <a:lnTo>
                      <a:pt x="161" y="111"/>
                    </a:lnTo>
                    <a:lnTo>
                      <a:pt x="163" y="111"/>
                    </a:lnTo>
                    <a:lnTo>
                      <a:pt x="163" y="113"/>
                    </a:lnTo>
                    <a:lnTo>
                      <a:pt x="161" y="113"/>
                    </a:lnTo>
                    <a:lnTo>
                      <a:pt x="161" y="111"/>
                    </a:lnTo>
                    <a:lnTo>
                      <a:pt x="161" y="113"/>
                    </a:lnTo>
                    <a:lnTo>
                      <a:pt x="163" y="113"/>
                    </a:lnTo>
                    <a:lnTo>
                      <a:pt x="163" y="115"/>
                    </a:lnTo>
                    <a:lnTo>
                      <a:pt x="163" y="113"/>
                    </a:lnTo>
                    <a:lnTo>
                      <a:pt x="161" y="113"/>
                    </a:lnTo>
                    <a:lnTo>
                      <a:pt x="163" y="113"/>
                    </a:lnTo>
                    <a:lnTo>
                      <a:pt x="163" y="115"/>
                    </a:lnTo>
                    <a:lnTo>
                      <a:pt x="165" y="115"/>
                    </a:lnTo>
                    <a:lnTo>
                      <a:pt x="167" y="115"/>
                    </a:lnTo>
                    <a:lnTo>
                      <a:pt x="167" y="113"/>
                    </a:lnTo>
                    <a:lnTo>
                      <a:pt x="169" y="113"/>
                    </a:lnTo>
                    <a:lnTo>
                      <a:pt x="169" y="111"/>
                    </a:lnTo>
                    <a:lnTo>
                      <a:pt x="169" y="109"/>
                    </a:lnTo>
                    <a:lnTo>
                      <a:pt x="171" y="109"/>
                    </a:lnTo>
                    <a:lnTo>
                      <a:pt x="173" y="109"/>
                    </a:lnTo>
                    <a:lnTo>
                      <a:pt x="173" y="107"/>
                    </a:lnTo>
                    <a:lnTo>
                      <a:pt x="175" y="107"/>
                    </a:lnTo>
                    <a:lnTo>
                      <a:pt x="177" y="107"/>
                    </a:lnTo>
                    <a:lnTo>
                      <a:pt x="175" y="107"/>
                    </a:lnTo>
                    <a:lnTo>
                      <a:pt x="175" y="109"/>
                    </a:lnTo>
                    <a:lnTo>
                      <a:pt x="177" y="109"/>
                    </a:lnTo>
                    <a:lnTo>
                      <a:pt x="177" y="107"/>
                    </a:lnTo>
                    <a:lnTo>
                      <a:pt x="177" y="109"/>
                    </a:lnTo>
                    <a:lnTo>
                      <a:pt x="175" y="109"/>
                    </a:lnTo>
                    <a:lnTo>
                      <a:pt x="175" y="111"/>
                    </a:lnTo>
                    <a:lnTo>
                      <a:pt x="173" y="111"/>
                    </a:lnTo>
                    <a:lnTo>
                      <a:pt x="175" y="111"/>
                    </a:lnTo>
                    <a:lnTo>
                      <a:pt x="173" y="111"/>
                    </a:lnTo>
                    <a:lnTo>
                      <a:pt x="175" y="111"/>
                    </a:lnTo>
                    <a:lnTo>
                      <a:pt x="177" y="111"/>
                    </a:lnTo>
                    <a:lnTo>
                      <a:pt x="175" y="111"/>
                    </a:lnTo>
                    <a:lnTo>
                      <a:pt x="177" y="111"/>
                    </a:lnTo>
                    <a:lnTo>
                      <a:pt x="177" y="113"/>
                    </a:lnTo>
                    <a:lnTo>
                      <a:pt x="175" y="113"/>
                    </a:lnTo>
                    <a:lnTo>
                      <a:pt x="177" y="113"/>
                    </a:lnTo>
                    <a:lnTo>
                      <a:pt x="177" y="115"/>
                    </a:lnTo>
                    <a:lnTo>
                      <a:pt x="177" y="113"/>
                    </a:lnTo>
                    <a:lnTo>
                      <a:pt x="177" y="115"/>
                    </a:lnTo>
                    <a:lnTo>
                      <a:pt x="179" y="115"/>
                    </a:lnTo>
                    <a:lnTo>
                      <a:pt x="177" y="115"/>
                    </a:lnTo>
                    <a:lnTo>
                      <a:pt x="179" y="115"/>
                    </a:lnTo>
                    <a:lnTo>
                      <a:pt x="177" y="115"/>
                    </a:lnTo>
                    <a:lnTo>
                      <a:pt x="175" y="115"/>
                    </a:lnTo>
                    <a:lnTo>
                      <a:pt x="177" y="115"/>
                    </a:lnTo>
                    <a:lnTo>
                      <a:pt x="175" y="115"/>
                    </a:lnTo>
                    <a:lnTo>
                      <a:pt x="177" y="115"/>
                    </a:lnTo>
                    <a:lnTo>
                      <a:pt x="175" y="115"/>
                    </a:lnTo>
                    <a:lnTo>
                      <a:pt x="175" y="117"/>
                    </a:lnTo>
                    <a:lnTo>
                      <a:pt x="173" y="117"/>
                    </a:lnTo>
                    <a:lnTo>
                      <a:pt x="175" y="117"/>
                    </a:lnTo>
                    <a:lnTo>
                      <a:pt x="177" y="117"/>
                    </a:lnTo>
                    <a:lnTo>
                      <a:pt x="179" y="117"/>
                    </a:lnTo>
                    <a:lnTo>
                      <a:pt x="177" y="117"/>
                    </a:lnTo>
                    <a:lnTo>
                      <a:pt x="179" y="117"/>
                    </a:lnTo>
                    <a:lnTo>
                      <a:pt x="177" y="117"/>
                    </a:lnTo>
                    <a:lnTo>
                      <a:pt x="177" y="119"/>
                    </a:lnTo>
                    <a:lnTo>
                      <a:pt x="179" y="119"/>
                    </a:lnTo>
                    <a:lnTo>
                      <a:pt x="177" y="119"/>
                    </a:lnTo>
                    <a:lnTo>
                      <a:pt x="175" y="119"/>
                    </a:lnTo>
                    <a:lnTo>
                      <a:pt x="175" y="117"/>
                    </a:lnTo>
                    <a:lnTo>
                      <a:pt x="175" y="119"/>
                    </a:lnTo>
                    <a:lnTo>
                      <a:pt x="175" y="117"/>
                    </a:lnTo>
                    <a:lnTo>
                      <a:pt x="175" y="119"/>
                    </a:lnTo>
                    <a:lnTo>
                      <a:pt x="175" y="117"/>
                    </a:lnTo>
                    <a:lnTo>
                      <a:pt x="173" y="117"/>
                    </a:lnTo>
                    <a:lnTo>
                      <a:pt x="173" y="119"/>
                    </a:lnTo>
                    <a:lnTo>
                      <a:pt x="173" y="117"/>
                    </a:lnTo>
                    <a:lnTo>
                      <a:pt x="173" y="119"/>
                    </a:lnTo>
                    <a:lnTo>
                      <a:pt x="173" y="117"/>
                    </a:lnTo>
                    <a:lnTo>
                      <a:pt x="171" y="117"/>
                    </a:lnTo>
                    <a:lnTo>
                      <a:pt x="171" y="119"/>
                    </a:lnTo>
                    <a:lnTo>
                      <a:pt x="169" y="119"/>
                    </a:lnTo>
                    <a:lnTo>
                      <a:pt x="171" y="119"/>
                    </a:lnTo>
                    <a:lnTo>
                      <a:pt x="169" y="119"/>
                    </a:lnTo>
                    <a:lnTo>
                      <a:pt x="171" y="119"/>
                    </a:lnTo>
                    <a:lnTo>
                      <a:pt x="169" y="119"/>
                    </a:lnTo>
                    <a:lnTo>
                      <a:pt x="171" y="119"/>
                    </a:lnTo>
                    <a:lnTo>
                      <a:pt x="171" y="121"/>
                    </a:lnTo>
                    <a:lnTo>
                      <a:pt x="169" y="121"/>
                    </a:lnTo>
                    <a:lnTo>
                      <a:pt x="171" y="121"/>
                    </a:lnTo>
                    <a:lnTo>
                      <a:pt x="169" y="121"/>
                    </a:lnTo>
                    <a:lnTo>
                      <a:pt x="171" y="121"/>
                    </a:lnTo>
                    <a:lnTo>
                      <a:pt x="169" y="121"/>
                    </a:lnTo>
                    <a:lnTo>
                      <a:pt x="169" y="119"/>
                    </a:lnTo>
                    <a:lnTo>
                      <a:pt x="169" y="121"/>
                    </a:lnTo>
                    <a:lnTo>
                      <a:pt x="169" y="119"/>
                    </a:lnTo>
                    <a:lnTo>
                      <a:pt x="167" y="119"/>
                    </a:lnTo>
                    <a:lnTo>
                      <a:pt x="165" y="119"/>
                    </a:lnTo>
                    <a:lnTo>
                      <a:pt x="165" y="121"/>
                    </a:lnTo>
                    <a:lnTo>
                      <a:pt x="163" y="121"/>
                    </a:lnTo>
                    <a:lnTo>
                      <a:pt x="165" y="121"/>
                    </a:lnTo>
                    <a:lnTo>
                      <a:pt x="163" y="121"/>
                    </a:lnTo>
                    <a:lnTo>
                      <a:pt x="165" y="121"/>
                    </a:lnTo>
                    <a:lnTo>
                      <a:pt x="165" y="119"/>
                    </a:lnTo>
                    <a:lnTo>
                      <a:pt x="165" y="121"/>
                    </a:lnTo>
                    <a:lnTo>
                      <a:pt x="165" y="119"/>
                    </a:lnTo>
                    <a:lnTo>
                      <a:pt x="163" y="119"/>
                    </a:lnTo>
                    <a:lnTo>
                      <a:pt x="163" y="121"/>
                    </a:lnTo>
                    <a:lnTo>
                      <a:pt x="165" y="121"/>
                    </a:lnTo>
                    <a:lnTo>
                      <a:pt x="163" y="121"/>
                    </a:lnTo>
                    <a:lnTo>
                      <a:pt x="165" y="121"/>
                    </a:lnTo>
                    <a:lnTo>
                      <a:pt x="165" y="123"/>
                    </a:lnTo>
                    <a:lnTo>
                      <a:pt x="165" y="121"/>
                    </a:lnTo>
                    <a:lnTo>
                      <a:pt x="167" y="121"/>
                    </a:lnTo>
                    <a:lnTo>
                      <a:pt x="167" y="123"/>
                    </a:lnTo>
                    <a:lnTo>
                      <a:pt x="167" y="121"/>
                    </a:lnTo>
                    <a:lnTo>
                      <a:pt x="167" y="123"/>
                    </a:lnTo>
                    <a:lnTo>
                      <a:pt x="167" y="121"/>
                    </a:lnTo>
                    <a:lnTo>
                      <a:pt x="167" y="123"/>
                    </a:lnTo>
                    <a:lnTo>
                      <a:pt x="165" y="123"/>
                    </a:lnTo>
                    <a:lnTo>
                      <a:pt x="163" y="123"/>
                    </a:lnTo>
                    <a:lnTo>
                      <a:pt x="165" y="123"/>
                    </a:lnTo>
                    <a:lnTo>
                      <a:pt x="163" y="123"/>
                    </a:lnTo>
                    <a:lnTo>
                      <a:pt x="163" y="121"/>
                    </a:lnTo>
                    <a:lnTo>
                      <a:pt x="161" y="121"/>
                    </a:lnTo>
                    <a:lnTo>
                      <a:pt x="161" y="123"/>
                    </a:lnTo>
                    <a:lnTo>
                      <a:pt x="161" y="121"/>
                    </a:lnTo>
                    <a:lnTo>
                      <a:pt x="161" y="123"/>
                    </a:lnTo>
                    <a:lnTo>
                      <a:pt x="161" y="121"/>
                    </a:lnTo>
                    <a:lnTo>
                      <a:pt x="161" y="123"/>
                    </a:lnTo>
                    <a:lnTo>
                      <a:pt x="161" y="121"/>
                    </a:lnTo>
                    <a:lnTo>
                      <a:pt x="161" y="123"/>
                    </a:lnTo>
                    <a:lnTo>
                      <a:pt x="159" y="123"/>
                    </a:lnTo>
                    <a:lnTo>
                      <a:pt x="161" y="123"/>
                    </a:lnTo>
                    <a:lnTo>
                      <a:pt x="163" y="123"/>
                    </a:lnTo>
                    <a:lnTo>
                      <a:pt x="161" y="123"/>
                    </a:lnTo>
                    <a:lnTo>
                      <a:pt x="161" y="125"/>
                    </a:lnTo>
                    <a:lnTo>
                      <a:pt x="161" y="123"/>
                    </a:lnTo>
                    <a:lnTo>
                      <a:pt x="161" y="125"/>
                    </a:lnTo>
                    <a:lnTo>
                      <a:pt x="161" y="123"/>
                    </a:lnTo>
                    <a:lnTo>
                      <a:pt x="159" y="123"/>
                    </a:lnTo>
                    <a:lnTo>
                      <a:pt x="159" y="125"/>
                    </a:lnTo>
                    <a:lnTo>
                      <a:pt x="157" y="125"/>
                    </a:lnTo>
                    <a:lnTo>
                      <a:pt x="159" y="125"/>
                    </a:lnTo>
                    <a:lnTo>
                      <a:pt x="157" y="125"/>
                    </a:lnTo>
                    <a:lnTo>
                      <a:pt x="159" y="125"/>
                    </a:lnTo>
                    <a:lnTo>
                      <a:pt x="157" y="125"/>
                    </a:lnTo>
                    <a:lnTo>
                      <a:pt x="159" y="125"/>
                    </a:lnTo>
                    <a:lnTo>
                      <a:pt x="159" y="126"/>
                    </a:lnTo>
                    <a:lnTo>
                      <a:pt x="157" y="126"/>
                    </a:lnTo>
                    <a:lnTo>
                      <a:pt x="157" y="125"/>
                    </a:lnTo>
                    <a:lnTo>
                      <a:pt x="157" y="126"/>
                    </a:lnTo>
                    <a:lnTo>
                      <a:pt x="159" y="126"/>
                    </a:lnTo>
                    <a:lnTo>
                      <a:pt x="157" y="126"/>
                    </a:lnTo>
                    <a:lnTo>
                      <a:pt x="159" y="126"/>
                    </a:lnTo>
                    <a:lnTo>
                      <a:pt x="159" y="128"/>
                    </a:lnTo>
                    <a:lnTo>
                      <a:pt x="159" y="126"/>
                    </a:lnTo>
                    <a:lnTo>
                      <a:pt x="159" y="128"/>
                    </a:lnTo>
                    <a:lnTo>
                      <a:pt x="161" y="128"/>
                    </a:lnTo>
                    <a:lnTo>
                      <a:pt x="159" y="128"/>
                    </a:lnTo>
                    <a:lnTo>
                      <a:pt x="161" y="128"/>
                    </a:lnTo>
                    <a:lnTo>
                      <a:pt x="159" y="128"/>
                    </a:lnTo>
                    <a:lnTo>
                      <a:pt x="161" y="128"/>
                    </a:lnTo>
                    <a:lnTo>
                      <a:pt x="159" y="128"/>
                    </a:lnTo>
                    <a:lnTo>
                      <a:pt x="161" y="128"/>
                    </a:lnTo>
                    <a:lnTo>
                      <a:pt x="161" y="130"/>
                    </a:lnTo>
                    <a:lnTo>
                      <a:pt x="161" y="128"/>
                    </a:lnTo>
                    <a:lnTo>
                      <a:pt x="163" y="128"/>
                    </a:lnTo>
                    <a:lnTo>
                      <a:pt x="163" y="130"/>
                    </a:lnTo>
                    <a:lnTo>
                      <a:pt x="161" y="130"/>
                    </a:lnTo>
                    <a:lnTo>
                      <a:pt x="163" y="130"/>
                    </a:lnTo>
                    <a:lnTo>
                      <a:pt x="161" y="130"/>
                    </a:lnTo>
                    <a:lnTo>
                      <a:pt x="163" y="130"/>
                    </a:lnTo>
                    <a:lnTo>
                      <a:pt x="163" y="128"/>
                    </a:lnTo>
                    <a:lnTo>
                      <a:pt x="163" y="130"/>
                    </a:lnTo>
                    <a:lnTo>
                      <a:pt x="163" y="128"/>
                    </a:lnTo>
                    <a:lnTo>
                      <a:pt x="163" y="130"/>
                    </a:lnTo>
                    <a:lnTo>
                      <a:pt x="161" y="130"/>
                    </a:lnTo>
                    <a:lnTo>
                      <a:pt x="163" y="130"/>
                    </a:lnTo>
                    <a:lnTo>
                      <a:pt x="161" y="130"/>
                    </a:lnTo>
                    <a:lnTo>
                      <a:pt x="163" y="130"/>
                    </a:lnTo>
                    <a:lnTo>
                      <a:pt x="161" y="130"/>
                    </a:lnTo>
                    <a:lnTo>
                      <a:pt x="161" y="132"/>
                    </a:lnTo>
                    <a:lnTo>
                      <a:pt x="163" y="132"/>
                    </a:lnTo>
                    <a:lnTo>
                      <a:pt x="165" y="132"/>
                    </a:lnTo>
                    <a:lnTo>
                      <a:pt x="167" y="132"/>
                    </a:lnTo>
                    <a:lnTo>
                      <a:pt x="167" y="134"/>
                    </a:lnTo>
                    <a:lnTo>
                      <a:pt x="169" y="134"/>
                    </a:lnTo>
                    <a:lnTo>
                      <a:pt x="167" y="134"/>
                    </a:lnTo>
                    <a:lnTo>
                      <a:pt x="169" y="134"/>
                    </a:lnTo>
                    <a:lnTo>
                      <a:pt x="171" y="134"/>
                    </a:lnTo>
                    <a:lnTo>
                      <a:pt x="173" y="134"/>
                    </a:lnTo>
                    <a:lnTo>
                      <a:pt x="171" y="134"/>
                    </a:lnTo>
                    <a:lnTo>
                      <a:pt x="173" y="134"/>
                    </a:lnTo>
                    <a:lnTo>
                      <a:pt x="171" y="134"/>
                    </a:lnTo>
                    <a:lnTo>
                      <a:pt x="173" y="134"/>
                    </a:lnTo>
                    <a:lnTo>
                      <a:pt x="171" y="134"/>
                    </a:lnTo>
                    <a:lnTo>
                      <a:pt x="173" y="134"/>
                    </a:lnTo>
                    <a:lnTo>
                      <a:pt x="171" y="134"/>
                    </a:lnTo>
                    <a:lnTo>
                      <a:pt x="173" y="134"/>
                    </a:lnTo>
                    <a:lnTo>
                      <a:pt x="171" y="134"/>
                    </a:lnTo>
                    <a:lnTo>
                      <a:pt x="173" y="134"/>
                    </a:lnTo>
                    <a:lnTo>
                      <a:pt x="173" y="136"/>
                    </a:lnTo>
                    <a:lnTo>
                      <a:pt x="171" y="136"/>
                    </a:lnTo>
                    <a:lnTo>
                      <a:pt x="173" y="136"/>
                    </a:lnTo>
                    <a:lnTo>
                      <a:pt x="171" y="136"/>
                    </a:lnTo>
                    <a:lnTo>
                      <a:pt x="173" y="136"/>
                    </a:lnTo>
                    <a:lnTo>
                      <a:pt x="171" y="136"/>
                    </a:lnTo>
                    <a:lnTo>
                      <a:pt x="173" y="136"/>
                    </a:lnTo>
                    <a:lnTo>
                      <a:pt x="173" y="138"/>
                    </a:lnTo>
                    <a:lnTo>
                      <a:pt x="171" y="138"/>
                    </a:lnTo>
                    <a:lnTo>
                      <a:pt x="171" y="140"/>
                    </a:lnTo>
                    <a:lnTo>
                      <a:pt x="173" y="140"/>
                    </a:lnTo>
                    <a:lnTo>
                      <a:pt x="171" y="140"/>
                    </a:lnTo>
                    <a:lnTo>
                      <a:pt x="173" y="140"/>
                    </a:lnTo>
                    <a:lnTo>
                      <a:pt x="171" y="140"/>
                    </a:lnTo>
                    <a:lnTo>
                      <a:pt x="171" y="142"/>
                    </a:lnTo>
                    <a:lnTo>
                      <a:pt x="171" y="140"/>
                    </a:lnTo>
                    <a:lnTo>
                      <a:pt x="171" y="142"/>
                    </a:lnTo>
                    <a:lnTo>
                      <a:pt x="171" y="144"/>
                    </a:lnTo>
                    <a:lnTo>
                      <a:pt x="173" y="144"/>
                    </a:lnTo>
                    <a:lnTo>
                      <a:pt x="171" y="144"/>
                    </a:lnTo>
                    <a:lnTo>
                      <a:pt x="171" y="146"/>
                    </a:lnTo>
                    <a:lnTo>
                      <a:pt x="171" y="144"/>
                    </a:lnTo>
                    <a:lnTo>
                      <a:pt x="171" y="146"/>
                    </a:lnTo>
                    <a:lnTo>
                      <a:pt x="171" y="144"/>
                    </a:lnTo>
                    <a:lnTo>
                      <a:pt x="171" y="142"/>
                    </a:lnTo>
                    <a:lnTo>
                      <a:pt x="169" y="142"/>
                    </a:lnTo>
                    <a:lnTo>
                      <a:pt x="169" y="140"/>
                    </a:lnTo>
                    <a:lnTo>
                      <a:pt x="169" y="142"/>
                    </a:lnTo>
                    <a:lnTo>
                      <a:pt x="169" y="140"/>
                    </a:lnTo>
                    <a:lnTo>
                      <a:pt x="169" y="142"/>
                    </a:lnTo>
                    <a:lnTo>
                      <a:pt x="169" y="140"/>
                    </a:lnTo>
                    <a:lnTo>
                      <a:pt x="167" y="140"/>
                    </a:lnTo>
                    <a:lnTo>
                      <a:pt x="167" y="142"/>
                    </a:lnTo>
                    <a:lnTo>
                      <a:pt x="167" y="140"/>
                    </a:lnTo>
                    <a:lnTo>
                      <a:pt x="169" y="140"/>
                    </a:lnTo>
                    <a:lnTo>
                      <a:pt x="167" y="140"/>
                    </a:lnTo>
                    <a:lnTo>
                      <a:pt x="169" y="140"/>
                    </a:lnTo>
                    <a:lnTo>
                      <a:pt x="167" y="140"/>
                    </a:lnTo>
                    <a:lnTo>
                      <a:pt x="167" y="142"/>
                    </a:lnTo>
                    <a:lnTo>
                      <a:pt x="167" y="140"/>
                    </a:lnTo>
                    <a:lnTo>
                      <a:pt x="169" y="140"/>
                    </a:lnTo>
                    <a:lnTo>
                      <a:pt x="167" y="140"/>
                    </a:lnTo>
                    <a:lnTo>
                      <a:pt x="169" y="140"/>
                    </a:lnTo>
                    <a:lnTo>
                      <a:pt x="167" y="140"/>
                    </a:lnTo>
                    <a:lnTo>
                      <a:pt x="169" y="140"/>
                    </a:lnTo>
                    <a:lnTo>
                      <a:pt x="167" y="140"/>
                    </a:lnTo>
                    <a:lnTo>
                      <a:pt x="169" y="140"/>
                    </a:lnTo>
                    <a:lnTo>
                      <a:pt x="167" y="140"/>
                    </a:lnTo>
                    <a:lnTo>
                      <a:pt x="169" y="140"/>
                    </a:lnTo>
                    <a:lnTo>
                      <a:pt x="167" y="140"/>
                    </a:lnTo>
                    <a:lnTo>
                      <a:pt x="167" y="138"/>
                    </a:lnTo>
                    <a:lnTo>
                      <a:pt x="167" y="140"/>
                    </a:lnTo>
                    <a:lnTo>
                      <a:pt x="167" y="138"/>
                    </a:lnTo>
                    <a:lnTo>
                      <a:pt x="167" y="140"/>
                    </a:lnTo>
                    <a:lnTo>
                      <a:pt x="165" y="140"/>
                    </a:lnTo>
                    <a:lnTo>
                      <a:pt x="163" y="140"/>
                    </a:lnTo>
                    <a:lnTo>
                      <a:pt x="165" y="140"/>
                    </a:lnTo>
                    <a:lnTo>
                      <a:pt x="163" y="140"/>
                    </a:lnTo>
                    <a:lnTo>
                      <a:pt x="165" y="140"/>
                    </a:lnTo>
                    <a:lnTo>
                      <a:pt x="163" y="140"/>
                    </a:lnTo>
                    <a:lnTo>
                      <a:pt x="165" y="140"/>
                    </a:lnTo>
                    <a:lnTo>
                      <a:pt x="165" y="142"/>
                    </a:lnTo>
                    <a:lnTo>
                      <a:pt x="165" y="140"/>
                    </a:lnTo>
                    <a:lnTo>
                      <a:pt x="165" y="142"/>
                    </a:lnTo>
                    <a:lnTo>
                      <a:pt x="165" y="140"/>
                    </a:lnTo>
                    <a:lnTo>
                      <a:pt x="165" y="142"/>
                    </a:lnTo>
                    <a:lnTo>
                      <a:pt x="165" y="140"/>
                    </a:lnTo>
                    <a:lnTo>
                      <a:pt x="165" y="142"/>
                    </a:lnTo>
                    <a:lnTo>
                      <a:pt x="165" y="140"/>
                    </a:lnTo>
                    <a:lnTo>
                      <a:pt x="165" y="142"/>
                    </a:lnTo>
                    <a:lnTo>
                      <a:pt x="163" y="142"/>
                    </a:lnTo>
                    <a:lnTo>
                      <a:pt x="163" y="140"/>
                    </a:lnTo>
                    <a:lnTo>
                      <a:pt x="163" y="138"/>
                    </a:lnTo>
                    <a:lnTo>
                      <a:pt x="161" y="138"/>
                    </a:lnTo>
                    <a:lnTo>
                      <a:pt x="163" y="138"/>
                    </a:lnTo>
                    <a:lnTo>
                      <a:pt x="161" y="138"/>
                    </a:lnTo>
                    <a:lnTo>
                      <a:pt x="161" y="136"/>
                    </a:lnTo>
                    <a:lnTo>
                      <a:pt x="161" y="138"/>
                    </a:lnTo>
                    <a:lnTo>
                      <a:pt x="159" y="138"/>
                    </a:lnTo>
                    <a:lnTo>
                      <a:pt x="157" y="138"/>
                    </a:lnTo>
                    <a:lnTo>
                      <a:pt x="157" y="136"/>
                    </a:lnTo>
                    <a:lnTo>
                      <a:pt x="157" y="134"/>
                    </a:lnTo>
                    <a:lnTo>
                      <a:pt x="159" y="134"/>
                    </a:lnTo>
                    <a:lnTo>
                      <a:pt x="157" y="134"/>
                    </a:lnTo>
                    <a:lnTo>
                      <a:pt x="156" y="134"/>
                    </a:lnTo>
                    <a:lnTo>
                      <a:pt x="156" y="136"/>
                    </a:lnTo>
                    <a:lnTo>
                      <a:pt x="156" y="134"/>
                    </a:lnTo>
                    <a:lnTo>
                      <a:pt x="156" y="136"/>
                    </a:lnTo>
                    <a:lnTo>
                      <a:pt x="156" y="134"/>
                    </a:lnTo>
                    <a:lnTo>
                      <a:pt x="156" y="136"/>
                    </a:lnTo>
                    <a:lnTo>
                      <a:pt x="156" y="134"/>
                    </a:lnTo>
                    <a:lnTo>
                      <a:pt x="154" y="134"/>
                    </a:lnTo>
                    <a:lnTo>
                      <a:pt x="154" y="136"/>
                    </a:lnTo>
                    <a:lnTo>
                      <a:pt x="154" y="134"/>
                    </a:lnTo>
                    <a:lnTo>
                      <a:pt x="154" y="136"/>
                    </a:lnTo>
                    <a:lnTo>
                      <a:pt x="154" y="134"/>
                    </a:lnTo>
                    <a:lnTo>
                      <a:pt x="152" y="134"/>
                    </a:lnTo>
                    <a:lnTo>
                      <a:pt x="154" y="134"/>
                    </a:lnTo>
                    <a:lnTo>
                      <a:pt x="152" y="134"/>
                    </a:lnTo>
                    <a:lnTo>
                      <a:pt x="154" y="134"/>
                    </a:lnTo>
                    <a:lnTo>
                      <a:pt x="152" y="134"/>
                    </a:lnTo>
                    <a:lnTo>
                      <a:pt x="154" y="134"/>
                    </a:lnTo>
                    <a:lnTo>
                      <a:pt x="152" y="134"/>
                    </a:lnTo>
                    <a:lnTo>
                      <a:pt x="154" y="134"/>
                    </a:lnTo>
                    <a:lnTo>
                      <a:pt x="152" y="134"/>
                    </a:lnTo>
                    <a:lnTo>
                      <a:pt x="154" y="134"/>
                    </a:lnTo>
                    <a:lnTo>
                      <a:pt x="152" y="134"/>
                    </a:lnTo>
                    <a:lnTo>
                      <a:pt x="154" y="134"/>
                    </a:lnTo>
                    <a:lnTo>
                      <a:pt x="154" y="132"/>
                    </a:lnTo>
                    <a:lnTo>
                      <a:pt x="154" y="134"/>
                    </a:lnTo>
                    <a:lnTo>
                      <a:pt x="154" y="132"/>
                    </a:lnTo>
                    <a:lnTo>
                      <a:pt x="154" y="134"/>
                    </a:lnTo>
                    <a:lnTo>
                      <a:pt x="156" y="134"/>
                    </a:lnTo>
                    <a:lnTo>
                      <a:pt x="154" y="134"/>
                    </a:lnTo>
                    <a:lnTo>
                      <a:pt x="156" y="134"/>
                    </a:lnTo>
                    <a:lnTo>
                      <a:pt x="156" y="132"/>
                    </a:lnTo>
                    <a:lnTo>
                      <a:pt x="154" y="132"/>
                    </a:lnTo>
                    <a:lnTo>
                      <a:pt x="156" y="132"/>
                    </a:lnTo>
                    <a:lnTo>
                      <a:pt x="154" y="132"/>
                    </a:lnTo>
                    <a:lnTo>
                      <a:pt x="154" y="134"/>
                    </a:lnTo>
                    <a:lnTo>
                      <a:pt x="154" y="132"/>
                    </a:lnTo>
                    <a:lnTo>
                      <a:pt x="156" y="132"/>
                    </a:lnTo>
                    <a:lnTo>
                      <a:pt x="156" y="134"/>
                    </a:lnTo>
                    <a:lnTo>
                      <a:pt x="154" y="134"/>
                    </a:lnTo>
                    <a:lnTo>
                      <a:pt x="154" y="132"/>
                    </a:lnTo>
                    <a:lnTo>
                      <a:pt x="156" y="132"/>
                    </a:lnTo>
                    <a:lnTo>
                      <a:pt x="154" y="132"/>
                    </a:lnTo>
                    <a:lnTo>
                      <a:pt x="156" y="132"/>
                    </a:lnTo>
                    <a:lnTo>
                      <a:pt x="156" y="130"/>
                    </a:lnTo>
                    <a:lnTo>
                      <a:pt x="154" y="130"/>
                    </a:lnTo>
                    <a:lnTo>
                      <a:pt x="154" y="132"/>
                    </a:lnTo>
                    <a:lnTo>
                      <a:pt x="152" y="132"/>
                    </a:lnTo>
                    <a:lnTo>
                      <a:pt x="152" y="134"/>
                    </a:lnTo>
                    <a:lnTo>
                      <a:pt x="152" y="132"/>
                    </a:lnTo>
                    <a:lnTo>
                      <a:pt x="154" y="132"/>
                    </a:lnTo>
                    <a:lnTo>
                      <a:pt x="152" y="132"/>
                    </a:lnTo>
                    <a:lnTo>
                      <a:pt x="154" y="132"/>
                    </a:lnTo>
                    <a:lnTo>
                      <a:pt x="152" y="132"/>
                    </a:lnTo>
                    <a:lnTo>
                      <a:pt x="154" y="132"/>
                    </a:lnTo>
                    <a:lnTo>
                      <a:pt x="154" y="130"/>
                    </a:lnTo>
                    <a:lnTo>
                      <a:pt x="154" y="132"/>
                    </a:lnTo>
                    <a:lnTo>
                      <a:pt x="154" y="130"/>
                    </a:lnTo>
                    <a:lnTo>
                      <a:pt x="154" y="132"/>
                    </a:lnTo>
                    <a:lnTo>
                      <a:pt x="154" y="130"/>
                    </a:lnTo>
                    <a:lnTo>
                      <a:pt x="154" y="132"/>
                    </a:lnTo>
                    <a:lnTo>
                      <a:pt x="154" y="130"/>
                    </a:lnTo>
                    <a:lnTo>
                      <a:pt x="154" y="132"/>
                    </a:lnTo>
                    <a:lnTo>
                      <a:pt x="152" y="132"/>
                    </a:lnTo>
                    <a:lnTo>
                      <a:pt x="152" y="130"/>
                    </a:lnTo>
                    <a:lnTo>
                      <a:pt x="154" y="130"/>
                    </a:lnTo>
                    <a:lnTo>
                      <a:pt x="152" y="130"/>
                    </a:lnTo>
                    <a:lnTo>
                      <a:pt x="154" y="130"/>
                    </a:lnTo>
                    <a:lnTo>
                      <a:pt x="152" y="130"/>
                    </a:lnTo>
                    <a:lnTo>
                      <a:pt x="152" y="128"/>
                    </a:lnTo>
                    <a:lnTo>
                      <a:pt x="150" y="128"/>
                    </a:lnTo>
                    <a:lnTo>
                      <a:pt x="148" y="128"/>
                    </a:lnTo>
                    <a:lnTo>
                      <a:pt x="150" y="128"/>
                    </a:lnTo>
                    <a:lnTo>
                      <a:pt x="148" y="128"/>
                    </a:lnTo>
                    <a:lnTo>
                      <a:pt x="150" y="128"/>
                    </a:lnTo>
                    <a:lnTo>
                      <a:pt x="148" y="128"/>
                    </a:lnTo>
                    <a:lnTo>
                      <a:pt x="148" y="130"/>
                    </a:lnTo>
                    <a:lnTo>
                      <a:pt x="148" y="128"/>
                    </a:lnTo>
                    <a:lnTo>
                      <a:pt x="148" y="126"/>
                    </a:lnTo>
                    <a:lnTo>
                      <a:pt x="146" y="126"/>
                    </a:lnTo>
                    <a:lnTo>
                      <a:pt x="146" y="128"/>
                    </a:lnTo>
                    <a:lnTo>
                      <a:pt x="146" y="130"/>
                    </a:lnTo>
                    <a:lnTo>
                      <a:pt x="144" y="130"/>
                    </a:lnTo>
                    <a:lnTo>
                      <a:pt x="146" y="130"/>
                    </a:lnTo>
                    <a:lnTo>
                      <a:pt x="144" y="130"/>
                    </a:lnTo>
                    <a:lnTo>
                      <a:pt x="146" y="130"/>
                    </a:lnTo>
                    <a:lnTo>
                      <a:pt x="144" y="130"/>
                    </a:lnTo>
                    <a:lnTo>
                      <a:pt x="146" y="130"/>
                    </a:lnTo>
                    <a:lnTo>
                      <a:pt x="144" y="130"/>
                    </a:lnTo>
                    <a:lnTo>
                      <a:pt x="146" y="130"/>
                    </a:lnTo>
                    <a:lnTo>
                      <a:pt x="144" y="130"/>
                    </a:lnTo>
                    <a:lnTo>
                      <a:pt x="144" y="132"/>
                    </a:lnTo>
                    <a:lnTo>
                      <a:pt x="142" y="132"/>
                    </a:lnTo>
                    <a:lnTo>
                      <a:pt x="142" y="134"/>
                    </a:lnTo>
                    <a:lnTo>
                      <a:pt x="142" y="132"/>
                    </a:lnTo>
                    <a:lnTo>
                      <a:pt x="142" y="134"/>
                    </a:lnTo>
                    <a:lnTo>
                      <a:pt x="140" y="134"/>
                    </a:lnTo>
                    <a:lnTo>
                      <a:pt x="142" y="134"/>
                    </a:lnTo>
                    <a:lnTo>
                      <a:pt x="142" y="136"/>
                    </a:lnTo>
                    <a:lnTo>
                      <a:pt x="142" y="134"/>
                    </a:lnTo>
                    <a:lnTo>
                      <a:pt x="142" y="136"/>
                    </a:lnTo>
                    <a:lnTo>
                      <a:pt x="142" y="134"/>
                    </a:lnTo>
                    <a:lnTo>
                      <a:pt x="142" y="136"/>
                    </a:lnTo>
                    <a:lnTo>
                      <a:pt x="142" y="134"/>
                    </a:lnTo>
                    <a:lnTo>
                      <a:pt x="140" y="134"/>
                    </a:lnTo>
                    <a:lnTo>
                      <a:pt x="142" y="134"/>
                    </a:lnTo>
                    <a:lnTo>
                      <a:pt x="140" y="134"/>
                    </a:lnTo>
                    <a:lnTo>
                      <a:pt x="142" y="134"/>
                    </a:lnTo>
                    <a:lnTo>
                      <a:pt x="140" y="134"/>
                    </a:lnTo>
                    <a:lnTo>
                      <a:pt x="142" y="134"/>
                    </a:lnTo>
                    <a:lnTo>
                      <a:pt x="140" y="134"/>
                    </a:lnTo>
                    <a:lnTo>
                      <a:pt x="138" y="134"/>
                    </a:lnTo>
                    <a:lnTo>
                      <a:pt x="140" y="134"/>
                    </a:lnTo>
                    <a:lnTo>
                      <a:pt x="138" y="134"/>
                    </a:lnTo>
                    <a:lnTo>
                      <a:pt x="140" y="134"/>
                    </a:lnTo>
                    <a:lnTo>
                      <a:pt x="138" y="134"/>
                    </a:lnTo>
                    <a:lnTo>
                      <a:pt x="138" y="132"/>
                    </a:lnTo>
                    <a:lnTo>
                      <a:pt x="138" y="134"/>
                    </a:lnTo>
                    <a:lnTo>
                      <a:pt x="138" y="136"/>
                    </a:lnTo>
                    <a:lnTo>
                      <a:pt x="140" y="136"/>
                    </a:lnTo>
                    <a:lnTo>
                      <a:pt x="138" y="136"/>
                    </a:lnTo>
                    <a:lnTo>
                      <a:pt x="140" y="136"/>
                    </a:lnTo>
                    <a:lnTo>
                      <a:pt x="138" y="136"/>
                    </a:lnTo>
                    <a:lnTo>
                      <a:pt x="138" y="138"/>
                    </a:lnTo>
                    <a:lnTo>
                      <a:pt x="138" y="136"/>
                    </a:lnTo>
                    <a:lnTo>
                      <a:pt x="138" y="138"/>
                    </a:lnTo>
                    <a:lnTo>
                      <a:pt x="140" y="138"/>
                    </a:lnTo>
                    <a:lnTo>
                      <a:pt x="138" y="138"/>
                    </a:lnTo>
                    <a:lnTo>
                      <a:pt x="138" y="140"/>
                    </a:lnTo>
                    <a:lnTo>
                      <a:pt x="138" y="138"/>
                    </a:lnTo>
                    <a:lnTo>
                      <a:pt x="140" y="138"/>
                    </a:lnTo>
                    <a:lnTo>
                      <a:pt x="138" y="138"/>
                    </a:lnTo>
                    <a:lnTo>
                      <a:pt x="140" y="138"/>
                    </a:lnTo>
                    <a:lnTo>
                      <a:pt x="140" y="140"/>
                    </a:lnTo>
                    <a:lnTo>
                      <a:pt x="138" y="140"/>
                    </a:lnTo>
                    <a:lnTo>
                      <a:pt x="140" y="140"/>
                    </a:lnTo>
                    <a:lnTo>
                      <a:pt x="138" y="140"/>
                    </a:lnTo>
                    <a:lnTo>
                      <a:pt x="140" y="140"/>
                    </a:lnTo>
                    <a:lnTo>
                      <a:pt x="140" y="138"/>
                    </a:lnTo>
                    <a:lnTo>
                      <a:pt x="140" y="140"/>
                    </a:lnTo>
                    <a:lnTo>
                      <a:pt x="138" y="140"/>
                    </a:lnTo>
                    <a:lnTo>
                      <a:pt x="136" y="140"/>
                    </a:lnTo>
                    <a:lnTo>
                      <a:pt x="136" y="142"/>
                    </a:lnTo>
                    <a:lnTo>
                      <a:pt x="134" y="142"/>
                    </a:lnTo>
                    <a:lnTo>
                      <a:pt x="132" y="142"/>
                    </a:lnTo>
                    <a:lnTo>
                      <a:pt x="132" y="144"/>
                    </a:lnTo>
                    <a:lnTo>
                      <a:pt x="132" y="142"/>
                    </a:lnTo>
                    <a:lnTo>
                      <a:pt x="132" y="144"/>
                    </a:lnTo>
                    <a:lnTo>
                      <a:pt x="131" y="144"/>
                    </a:lnTo>
                    <a:lnTo>
                      <a:pt x="132" y="144"/>
                    </a:lnTo>
                    <a:lnTo>
                      <a:pt x="132" y="142"/>
                    </a:lnTo>
                    <a:lnTo>
                      <a:pt x="131" y="144"/>
                    </a:lnTo>
                    <a:lnTo>
                      <a:pt x="131" y="142"/>
                    </a:lnTo>
                    <a:lnTo>
                      <a:pt x="132" y="142"/>
                    </a:lnTo>
                    <a:lnTo>
                      <a:pt x="131" y="142"/>
                    </a:lnTo>
                    <a:lnTo>
                      <a:pt x="132" y="142"/>
                    </a:lnTo>
                    <a:lnTo>
                      <a:pt x="132" y="140"/>
                    </a:lnTo>
                    <a:lnTo>
                      <a:pt x="132" y="142"/>
                    </a:lnTo>
                    <a:lnTo>
                      <a:pt x="132" y="140"/>
                    </a:lnTo>
                    <a:lnTo>
                      <a:pt x="131" y="140"/>
                    </a:lnTo>
                    <a:lnTo>
                      <a:pt x="132" y="140"/>
                    </a:lnTo>
                    <a:lnTo>
                      <a:pt x="131" y="140"/>
                    </a:lnTo>
                    <a:lnTo>
                      <a:pt x="132" y="140"/>
                    </a:lnTo>
                    <a:lnTo>
                      <a:pt x="132" y="138"/>
                    </a:lnTo>
                    <a:lnTo>
                      <a:pt x="132" y="140"/>
                    </a:lnTo>
                    <a:lnTo>
                      <a:pt x="131" y="140"/>
                    </a:lnTo>
                    <a:lnTo>
                      <a:pt x="132" y="140"/>
                    </a:lnTo>
                    <a:lnTo>
                      <a:pt x="132" y="138"/>
                    </a:lnTo>
                    <a:lnTo>
                      <a:pt x="131" y="138"/>
                    </a:lnTo>
                    <a:lnTo>
                      <a:pt x="132" y="138"/>
                    </a:lnTo>
                    <a:lnTo>
                      <a:pt x="131" y="138"/>
                    </a:lnTo>
                    <a:lnTo>
                      <a:pt x="132" y="138"/>
                    </a:lnTo>
                    <a:lnTo>
                      <a:pt x="131" y="138"/>
                    </a:lnTo>
                    <a:lnTo>
                      <a:pt x="131" y="136"/>
                    </a:lnTo>
                    <a:lnTo>
                      <a:pt x="131" y="138"/>
                    </a:lnTo>
                    <a:lnTo>
                      <a:pt x="131" y="136"/>
                    </a:lnTo>
                    <a:lnTo>
                      <a:pt x="131" y="134"/>
                    </a:lnTo>
                    <a:lnTo>
                      <a:pt x="131" y="136"/>
                    </a:lnTo>
                    <a:lnTo>
                      <a:pt x="131" y="134"/>
                    </a:lnTo>
                    <a:lnTo>
                      <a:pt x="131" y="136"/>
                    </a:lnTo>
                    <a:lnTo>
                      <a:pt x="131" y="134"/>
                    </a:lnTo>
                    <a:lnTo>
                      <a:pt x="131" y="136"/>
                    </a:lnTo>
                    <a:lnTo>
                      <a:pt x="131" y="134"/>
                    </a:lnTo>
                    <a:lnTo>
                      <a:pt x="131" y="136"/>
                    </a:lnTo>
                    <a:lnTo>
                      <a:pt x="131" y="134"/>
                    </a:lnTo>
                    <a:lnTo>
                      <a:pt x="131" y="136"/>
                    </a:lnTo>
                    <a:lnTo>
                      <a:pt x="129" y="136"/>
                    </a:lnTo>
                    <a:lnTo>
                      <a:pt x="131" y="136"/>
                    </a:lnTo>
                    <a:lnTo>
                      <a:pt x="129" y="136"/>
                    </a:lnTo>
                    <a:lnTo>
                      <a:pt x="129" y="138"/>
                    </a:lnTo>
                    <a:lnTo>
                      <a:pt x="127" y="138"/>
                    </a:lnTo>
                    <a:lnTo>
                      <a:pt x="129" y="138"/>
                    </a:lnTo>
                    <a:lnTo>
                      <a:pt x="127" y="138"/>
                    </a:lnTo>
                    <a:lnTo>
                      <a:pt x="127" y="136"/>
                    </a:lnTo>
                    <a:lnTo>
                      <a:pt x="127" y="138"/>
                    </a:lnTo>
                    <a:lnTo>
                      <a:pt x="127" y="136"/>
                    </a:lnTo>
                    <a:lnTo>
                      <a:pt x="129" y="136"/>
                    </a:lnTo>
                    <a:lnTo>
                      <a:pt x="127" y="136"/>
                    </a:lnTo>
                    <a:lnTo>
                      <a:pt x="129" y="136"/>
                    </a:lnTo>
                    <a:lnTo>
                      <a:pt x="127" y="136"/>
                    </a:lnTo>
                    <a:lnTo>
                      <a:pt x="129" y="136"/>
                    </a:lnTo>
                    <a:lnTo>
                      <a:pt x="127" y="136"/>
                    </a:lnTo>
                    <a:lnTo>
                      <a:pt x="129" y="136"/>
                    </a:lnTo>
                    <a:lnTo>
                      <a:pt x="129" y="134"/>
                    </a:lnTo>
                    <a:lnTo>
                      <a:pt x="127" y="134"/>
                    </a:lnTo>
                    <a:lnTo>
                      <a:pt x="129" y="134"/>
                    </a:lnTo>
                    <a:lnTo>
                      <a:pt x="127" y="134"/>
                    </a:lnTo>
                    <a:lnTo>
                      <a:pt x="127" y="132"/>
                    </a:lnTo>
                    <a:lnTo>
                      <a:pt x="127" y="134"/>
                    </a:lnTo>
                    <a:lnTo>
                      <a:pt x="127" y="132"/>
                    </a:lnTo>
                    <a:lnTo>
                      <a:pt x="127" y="134"/>
                    </a:lnTo>
                    <a:lnTo>
                      <a:pt x="125" y="134"/>
                    </a:lnTo>
                    <a:lnTo>
                      <a:pt x="127" y="134"/>
                    </a:lnTo>
                    <a:lnTo>
                      <a:pt x="127" y="132"/>
                    </a:lnTo>
                    <a:lnTo>
                      <a:pt x="127" y="134"/>
                    </a:lnTo>
                    <a:lnTo>
                      <a:pt x="125" y="134"/>
                    </a:lnTo>
                    <a:lnTo>
                      <a:pt x="127" y="134"/>
                    </a:lnTo>
                    <a:lnTo>
                      <a:pt x="125" y="134"/>
                    </a:lnTo>
                    <a:lnTo>
                      <a:pt x="127" y="134"/>
                    </a:lnTo>
                    <a:lnTo>
                      <a:pt x="125" y="134"/>
                    </a:lnTo>
                    <a:lnTo>
                      <a:pt x="125" y="132"/>
                    </a:lnTo>
                    <a:lnTo>
                      <a:pt x="125" y="134"/>
                    </a:lnTo>
                    <a:lnTo>
                      <a:pt x="125" y="132"/>
                    </a:lnTo>
                    <a:lnTo>
                      <a:pt x="125" y="134"/>
                    </a:lnTo>
                    <a:lnTo>
                      <a:pt x="125" y="132"/>
                    </a:lnTo>
                    <a:lnTo>
                      <a:pt x="125" y="134"/>
                    </a:lnTo>
                    <a:lnTo>
                      <a:pt x="125" y="132"/>
                    </a:lnTo>
                    <a:lnTo>
                      <a:pt x="127" y="132"/>
                    </a:lnTo>
                    <a:lnTo>
                      <a:pt x="125" y="132"/>
                    </a:lnTo>
                    <a:lnTo>
                      <a:pt x="125" y="134"/>
                    </a:lnTo>
                    <a:lnTo>
                      <a:pt x="125" y="132"/>
                    </a:lnTo>
                    <a:lnTo>
                      <a:pt x="125" y="134"/>
                    </a:lnTo>
                    <a:lnTo>
                      <a:pt x="123" y="134"/>
                    </a:lnTo>
                    <a:lnTo>
                      <a:pt x="125" y="134"/>
                    </a:lnTo>
                    <a:lnTo>
                      <a:pt x="123" y="134"/>
                    </a:lnTo>
                    <a:lnTo>
                      <a:pt x="125" y="134"/>
                    </a:lnTo>
                    <a:lnTo>
                      <a:pt x="123" y="134"/>
                    </a:lnTo>
                    <a:lnTo>
                      <a:pt x="125" y="134"/>
                    </a:lnTo>
                    <a:lnTo>
                      <a:pt x="123" y="134"/>
                    </a:lnTo>
                    <a:lnTo>
                      <a:pt x="125" y="134"/>
                    </a:lnTo>
                    <a:lnTo>
                      <a:pt x="125" y="132"/>
                    </a:lnTo>
                    <a:lnTo>
                      <a:pt x="123" y="132"/>
                    </a:lnTo>
                    <a:lnTo>
                      <a:pt x="123" y="134"/>
                    </a:lnTo>
                    <a:lnTo>
                      <a:pt x="123" y="132"/>
                    </a:lnTo>
                    <a:lnTo>
                      <a:pt x="123" y="134"/>
                    </a:lnTo>
                    <a:lnTo>
                      <a:pt x="123" y="132"/>
                    </a:lnTo>
                    <a:lnTo>
                      <a:pt x="123" y="134"/>
                    </a:lnTo>
                    <a:lnTo>
                      <a:pt x="125" y="134"/>
                    </a:lnTo>
                    <a:lnTo>
                      <a:pt x="123" y="134"/>
                    </a:lnTo>
                    <a:lnTo>
                      <a:pt x="125" y="134"/>
                    </a:lnTo>
                    <a:lnTo>
                      <a:pt x="123" y="134"/>
                    </a:lnTo>
                    <a:lnTo>
                      <a:pt x="125" y="134"/>
                    </a:lnTo>
                    <a:lnTo>
                      <a:pt x="123" y="134"/>
                    </a:lnTo>
                    <a:lnTo>
                      <a:pt x="123" y="136"/>
                    </a:lnTo>
                    <a:lnTo>
                      <a:pt x="123" y="134"/>
                    </a:lnTo>
                    <a:lnTo>
                      <a:pt x="125" y="134"/>
                    </a:lnTo>
                    <a:lnTo>
                      <a:pt x="125" y="136"/>
                    </a:lnTo>
                    <a:lnTo>
                      <a:pt x="123" y="136"/>
                    </a:lnTo>
                    <a:lnTo>
                      <a:pt x="121" y="136"/>
                    </a:lnTo>
                    <a:lnTo>
                      <a:pt x="121" y="138"/>
                    </a:lnTo>
                    <a:lnTo>
                      <a:pt x="123" y="138"/>
                    </a:lnTo>
                    <a:lnTo>
                      <a:pt x="121" y="138"/>
                    </a:lnTo>
                    <a:lnTo>
                      <a:pt x="123" y="138"/>
                    </a:lnTo>
                    <a:lnTo>
                      <a:pt x="121" y="138"/>
                    </a:lnTo>
                    <a:lnTo>
                      <a:pt x="123" y="138"/>
                    </a:lnTo>
                    <a:lnTo>
                      <a:pt x="121" y="138"/>
                    </a:lnTo>
                    <a:lnTo>
                      <a:pt x="123" y="138"/>
                    </a:lnTo>
                    <a:lnTo>
                      <a:pt x="121" y="138"/>
                    </a:lnTo>
                    <a:lnTo>
                      <a:pt x="119" y="138"/>
                    </a:lnTo>
                    <a:lnTo>
                      <a:pt x="121" y="138"/>
                    </a:lnTo>
                    <a:lnTo>
                      <a:pt x="119" y="138"/>
                    </a:lnTo>
                    <a:lnTo>
                      <a:pt x="121" y="138"/>
                    </a:lnTo>
                    <a:lnTo>
                      <a:pt x="119" y="138"/>
                    </a:lnTo>
                    <a:lnTo>
                      <a:pt x="119" y="136"/>
                    </a:lnTo>
                    <a:lnTo>
                      <a:pt x="119" y="138"/>
                    </a:lnTo>
                    <a:lnTo>
                      <a:pt x="117" y="138"/>
                    </a:lnTo>
                    <a:lnTo>
                      <a:pt x="119" y="138"/>
                    </a:lnTo>
                    <a:lnTo>
                      <a:pt x="117" y="138"/>
                    </a:lnTo>
                    <a:lnTo>
                      <a:pt x="119" y="138"/>
                    </a:lnTo>
                    <a:lnTo>
                      <a:pt x="117" y="138"/>
                    </a:lnTo>
                    <a:lnTo>
                      <a:pt x="119" y="138"/>
                    </a:lnTo>
                    <a:lnTo>
                      <a:pt x="117" y="138"/>
                    </a:lnTo>
                    <a:lnTo>
                      <a:pt x="119" y="138"/>
                    </a:lnTo>
                    <a:lnTo>
                      <a:pt x="117" y="138"/>
                    </a:lnTo>
                    <a:lnTo>
                      <a:pt x="119" y="138"/>
                    </a:lnTo>
                    <a:lnTo>
                      <a:pt x="117" y="138"/>
                    </a:lnTo>
                    <a:lnTo>
                      <a:pt x="119" y="138"/>
                    </a:lnTo>
                    <a:lnTo>
                      <a:pt x="117" y="138"/>
                    </a:lnTo>
                    <a:lnTo>
                      <a:pt x="117" y="140"/>
                    </a:lnTo>
                    <a:lnTo>
                      <a:pt x="117" y="142"/>
                    </a:lnTo>
                    <a:lnTo>
                      <a:pt x="117" y="140"/>
                    </a:lnTo>
                    <a:lnTo>
                      <a:pt x="115" y="140"/>
                    </a:lnTo>
                    <a:lnTo>
                      <a:pt x="115" y="142"/>
                    </a:lnTo>
                    <a:lnTo>
                      <a:pt x="113" y="142"/>
                    </a:lnTo>
                    <a:lnTo>
                      <a:pt x="111" y="142"/>
                    </a:lnTo>
                    <a:lnTo>
                      <a:pt x="109" y="142"/>
                    </a:lnTo>
                    <a:lnTo>
                      <a:pt x="111" y="142"/>
                    </a:lnTo>
                    <a:lnTo>
                      <a:pt x="109" y="142"/>
                    </a:lnTo>
                    <a:lnTo>
                      <a:pt x="108" y="142"/>
                    </a:lnTo>
                    <a:lnTo>
                      <a:pt x="108" y="144"/>
                    </a:lnTo>
                    <a:lnTo>
                      <a:pt x="108" y="142"/>
                    </a:lnTo>
                    <a:lnTo>
                      <a:pt x="108" y="144"/>
                    </a:lnTo>
                    <a:lnTo>
                      <a:pt x="108" y="142"/>
                    </a:lnTo>
                    <a:lnTo>
                      <a:pt x="106" y="142"/>
                    </a:lnTo>
                    <a:lnTo>
                      <a:pt x="106" y="140"/>
                    </a:lnTo>
                    <a:lnTo>
                      <a:pt x="108" y="140"/>
                    </a:lnTo>
                    <a:lnTo>
                      <a:pt x="108" y="138"/>
                    </a:lnTo>
                    <a:lnTo>
                      <a:pt x="109" y="138"/>
                    </a:lnTo>
                    <a:lnTo>
                      <a:pt x="109" y="140"/>
                    </a:lnTo>
                    <a:lnTo>
                      <a:pt x="109" y="138"/>
                    </a:lnTo>
                    <a:lnTo>
                      <a:pt x="111" y="138"/>
                    </a:lnTo>
                    <a:lnTo>
                      <a:pt x="109" y="138"/>
                    </a:lnTo>
                    <a:lnTo>
                      <a:pt x="109" y="136"/>
                    </a:lnTo>
                    <a:lnTo>
                      <a:pt x="109" y="138"/>
                    </a:lnTo>
                    <a:lnTo>
                      <a:pt x="109" y="136"/>
                    </a:lnTo>
                    <a:lnTo>
                      <a:pt x="109" y="138"/>
                    </a:lnTo>
                    <a:lnTo>
                      <a:pt x="109" y="136"/>
                    </a:lnTo>
                    <a:lnTo>
                      <a:pt x="109" y="138"/>
                    </a:lnTo>
                    <a:lnTo>
                      <a:pt x="108" y="138"/>
                    </a:lnTo>
                    <a:lnTo>
                      <a:pt x="109" y="138"/>
                    </a:lnTo>
                    <a:lnTo>
                      <a:pt x="109" y="136"/>
                    </a:lnTo>
                    <a:lnTo>
                      <a:pt x="108" y="136"/>
                    </a:lnTo>
                    <a:lnTo>
                      <a:pt x="109" y="136"/>
                    </a:lnTo>
                    <a:lnTo>
                      <a:pt x="108" y="136"/>
                    </a:lnTo>
                    <a:lnTo>
                      <a:pt x="108" y="138"/>
                    </a:lnTo>
                    <a:lnTo>
                      <a:pt x="108" y="136"/>
                    </a:lnTo>
                    <a:lnTo>
                      <a:pt x="108" y="134"/>
                    </a:lnTo>
                    <a:lnTo>
                      <a:pt x="106" y="134"/>
                    </a:lnTo>
                    <a:lnTo>
                      <a:pt x="106" y="136"/>
                    </a:lnTo>
                    <a:lnTo>
                      <a:pt x="106" y="134"/>
                    </a:lnTo>
                    <a:lnTo>
                      <a:pt x="106" y="136"/>
                    </a:lnTo>
                    <a:lnTo>
                      <a:pt x="106" y="134"/>
                    </a:lnTo>
                    <a:lnTo>
                      <a:pt x="106" y="136"/>
                    </a:lnTo>
                    <a:lnTo>
                      <a:pt x="108" y="136"/>
                    </a:lnTo>
                    <a:lnTo>
                      <a:pt x="108" y="138"/>
                    </a:lnTo>
                    <a:lnTo>
                      <a:pt x="106" y="138"/>
                    </a:lnTo>
                    <a:lnTo>
                      <a:pt x="108" y="138"/>
                    </a:lnTo>
                    <a:lnTo>
                      <a:pt x="106" y="138"/>
                    </a:lnTo>
                    <a:lnTo>
                      <a:pt x="106" y="136"/>
                    </a:lnTo>
                    <a:lnTo>
                      <a:pt x="106" y="138"/>
                    </a:lnTo>
                    <a:lnTo>
                      <a:pt x="106" y="136"/>
                    </a:lnTo>
                    <a:lnTo>
                      <a:pt x="104" y="136"/>
                    </a:lnTo>
                    <a:lnTo>
                      <a:pt x="104" y="138"/>
                    </a:lnTo>
                    <a:lnTo>
                      <a:pt x="106" y="138"/>
                    </a:lnTo>
                    <a:lnTo>
                      <a:pt x="108" y="138"/>
                    </a:lnTo>
                    <a:lnTo>
                      <a:pt x="108" y="140"/>
                    </a:lnTo>
                    <a:lnTo>
                      <a:pt x="106" y="140"/>
                    </a:lnTo>
                    <a:lnTo>
                      <a:pt x="104" y="140"/>
                    </a:lnTo>
                    <a:lnTo>
                      <a:pt x="102" y="140"/>
                    </a:lnTo>
                    <a:lnTo>
                      <a:pt x="102" y="138"/>
                    </a:lnTo>
                    <a:lnTo>
                      <a:pt x="104" y="138"/>
                    </a:lnTo>
                    <a:lnTo>
                      <a:pt x="102" y="138"/>
                    </a:lnTo>
                    <a:lnTo>
                      <a:pt x="104" y="138"/>
                    </a:lnTo>
                    <a:lnTo>
                      <a:pt x="104" y="136"/>
                    </a:lnTo>
                    <a:lnTo>
                      <a:pt x="104" y="138"/>
                    </a:lnTo>
                    <a:lnTo>
                      <a:pt x="104" y="136"/>
                    </a:lnTo>
                    <a:lnTo>
                      <a:pt x="104" y="138"/>
                    </a:lnTo>
                    <a:lnTo>
                      <a:pt x="102" y="138"/>
                    </a:lnTo>
                    <a:lnTo>
                      <a:pt x="104" y="138"/>
                    </a:lnTo>
                    <a:lnTo>
                      <a:pt x="104" y="136"/>
                    </a:lnTo>
                    <a:lnTo>
                      <a:pt x="102" y="136"/>
                    </a:lnTo>
                    <a:lnTo>
                      <a:pt x="102" y="138"/>
                    </a:lnTo>
                    <a:lnTo>
                      <a:pt x="102" y="140"/>
                    </a:lnTo>
                    <a:lnTo>
                      <a:pt x="100" y="140"/>
                    </a:lnTo>
                    <a:lnTo>
                      <a:pt x="100" y="138"/>
                    </a:lnTo>
                    <a:lnTo>
                      <a:pt x="100" y="136"/>
                    </a:lnTo>
                    <a:lnTo>
                      <a:pt x="100" y="134"/>
                    </a:lnTo>
                    <a:lnTo>
                      <a:pt x="100" y="132"/>
                    </a:lnTo>
                    <a:lnTo>
                      <a:pt x="98" y="132"/>
                    </a:lnTo>
                    <a:lnTo>
                      <a:pt x="98" y="130"/>
                    </a:lnTo>
                    <a:lnTo>
                      <a:pt x="98" y="128"/>
                    </a:lnTo>
                    <a:lnTo>
                      <a:pt x="98" y="126"/>
                    </a:lnTo>
                    <a:lnTo>
                      <a:pt x="98" y="128"/>
                    </a:lnTo>
                    <a:lnTo>
                      <a:pt x="96" y="128"/>
                    </a:lnTo>
                    <a:lnTo>
                      <a:pt x="94" y="128"/>
                    </a:lnTo>
                    <a:lnTo>
                      <a:pt x="96" y="128"/>
                    </a:lnTo>
                    <a:lnTo>
                      <a:pt x="94" y="128"/>
                    </a:lnTo>
                    <a:lnTo>
                      <a:pt x="92" y="128"/>
                    </a:lnTo>
                    <a:lnTo>
                      <a:pt x="92" y="126"/>
                    </a:lnTo>
                    <a:lnTo>
                      <a:pt x="94" y="126"/>
                    </a:lnTo>
                    <a:lnTo>
                      <a:pt x="92" y="126"/>
                    </a:lnTo>
                    <a:lnTo>
                      <a:pt x="94" y="126"/>
                    </a:lnTo>
                    <a:lnTo>
                      <a:pt x="92" y="126"/>
                    </a:lnTo>
                    <a:lnTo>
                      <a:pt x="92" y="125"/>
                    </a:lnTo>
                    <a:lnTo>
                      <a:pt x="94" y="125"/>
                    </a:lnTo>
                    <a:lnTo>
                      <a:pt x="92" y="125"/>
                    </a:lnTo>
                    <a:lnTo>
                      <a:pt x="94" y="125"/>
                    </a:lnTo>
                    <a:lnTo>
                      <a:pt x="94" y="123"/>
                    </a:lnTo>
                    <a:lnTo>
                      <a:pt x="94" y="125"/>
                    </a:lnTo>
                    <a:lnTo>
                      <a:pt x="92" y="125"/>
                    </a:lnTo>
                    <a:lnTo>
                      <a:pt x="92" y="126"/>
                    </a:lnTo>
                    <a:lnTo>
                      <a:pt x="90" y="126"/>
                    </a:lnTo>
                    <a:lnTo>
                      <a:pt x="88" y="126"/>
                    </a:lnTo>
                    <a:lnTo>
                      <a:pt x="86" y="126"/>
                    </a:lnTo>
                    <a:lnTo>
                      <a:pt x="88" y="126"/>
                    </a:lnTo>
                    <a:lnTo>
                      <a:pt x="88" y="125"/>
                    </a:lnTo>
                    <a:lnTo>
                      <a:pt x="88" y="123"/>
                    </a:lnTo>
                    <a:lnTo>
                      <a:pt x="86" y="123"/>
                    </a:lnTo>
                    <a:lnTo>
                      <a:pt x="84" y="123"/>
                    </a:lnTo>
                    <a:lnTo>
                      <a:pt x="86" y="123"/>
                    </a:lnTo>
                    <a:lnTo>
                      <a:pt x="86" y="121"/>
                    </a:lnTo>
                    <a:lnTo>
                      <a:pt x="86" y="119"/>
                    </a:lnTo>
                    <a:lnTo>
                      <a:pt x="88" y="119"/>
                    </a:lnTo>
                    <a:lnTo>
                      <a:pt x="90" y="119"/>
                    </a:lnTo>
                    <a:lnTo>
                      <a:pt x="90" y="121"/>
                    </a:lnTo>
                    <a:lnTo>
                      <a:pt x="92" y="121"/>
                    </a:lnTo>
                    <a:lnTo>
                      <a:pt x="92" y="123"/>
                    </a:lnTo>
                    <a:lnTo>
                      <a:pt x="94" y="123"/>
                    </a:lnTo>
                    <a:lnTo>
                      <a:pt x="92" y="123"/>
                    </a:lnTo>
                    <a:lnTo>
                      <a:pt x="92" y="121"/>
                    </a:lnTo>
                    <a:lnTo>
                      <a:pt x="90" y="121"/>
                    </a:lnTo>
                    <a:lnTo>
                      <a:pt x="90" y="119"/>
                    </a:lnTo>
                    <a:lnTo>
                      <a:pt x="88" y="119"/>
                    </a:lnTo>
                    <a:lnTo>
                      <a:pt x="86" y="119"/>
                    </a:lnTo>
                    <a:lnTo>
                      <a:pt x="84" y="119"/>
                    </a:lnTo>
                    <a:lnTo>
                      <a:pt x="83" y="119"/>
                    </a:lnTo>
                    <a:lnTo>
                      <a:pt x="81" y="119"/>
                    </a:lnTo>
                    <a:lnTo>
                      <a:pt x="81" y="117"/>
                    </a:lnTo>
                    <a:lnTo>
                      <a:pt x="81" y="115"/>
                    </a:lnTo>
                    <a:lnTo>
                      <a:pt x="83" y="115"/>
                    </a:lnTo>
                    <a:lnTo>
                      <a:pt x="81" y="115"/>
                    </a:lnTo>
                    <a:lnTo>
                      <a:pt x="81" y="117"/>
                    </a:lnTo>
                    <a:lnTo>
                      <a:pt x="81" y="115"/>
                    </a:lnTo>
                    <a:lnTo>
                      <a:pt x="79" y="115"/>
                    </a:lnTo>
                    <a:lnTo>
                      <a:pt x="77" y="115"/>
                    </a:lnTo>
                    <a:lnTo>
                      <a:pt x="75" y="115"/>
                    </a:lnTo>
                    <a:lnTo>
                      <a:pt x="75" y="117"/>
                    </a:lnTo>
                    <a:lnTo>
                      <a:pt x="73" y="117"/>
                    </a:lnTo>
                    <a:lnTo>
                      <a:pt x="71" y="117"/>
                    </a:lnTo>
                    <a:lnTo>
                      <a:pt x="69" y="117"/>
                    </a:lnTo>
                    <a:lnTo>
                      <a:pt x="67" y="117"/>
                    </a:lnTo>
                    <a:lnTo>
                      <a:pt x="69" y="117"/>
                    </a:lnTo>
                    <a:lnTo>
                      <a:pt x="67" y="117"/>
                    </a:lnTo>
                    <a:lnTo>
                      <a:pt x="69" y="117"/>
                    </a:lnTo>
                    <a:lnTo>
                      <a:pt x="69" y="115"/>
                    </a:lnTo>
                    <a:lnTo>
                      <a:pt x="69" y="117"/>
                    </a:lnTo>
                    <a:lnTo>
                      <a:pt x="67" y="117"/>
                    </a:lnTo>
                    <a:lnTo>
                      <a:pt x="69" y="117"/>
                    </a:lnTo>
                    <a:lnTo>
                      <a:pt x="67" y="117"/>
                    </a:lnTo>
                    <a:lnTo>
                      <a:pt x="67" y="119"/>
                    </a:lnTo>
                    <a:lnTo>
                      <a:pt x="67" y="117"/>
                    </a:lnTo>
                    <a:lnTo>
                      <a:pt x="65" y="117"/>
                    </a:lnTo>
                    <a:lnTo>
                      <a:pt x="67" y="119"/>
                    </a:lnTo>
                    <a:lnTo>
                      <a:pt x="65" y="119"/>
                    </a:lnTo>
                    <a:lnTo>
                      <a:pt x="65" y="121"/>
                    </a:lnTo>
                    <a:lnTo>
                      <a:pt x="67" y="121"/>
                    </a:lnTo>
                    <a:lnTo>
                      <a:pt x="69" y="121"/>
                    </a:lnTo>
                    <a:lnTo>
                      <a:pt x="67" y="121"/>
                    </a:lnTo>
                    <a:lnTo>
                      <a:pt x="67" y="123"/>
                    </a:lnTo>
                    <a:lnTo>
                      <a:pt x="67" y="121"/>
                    </a:lnTo>
                    <a:lnTo>
                      <a:pt x="65" y="121"/>
                    </a:lnTo>
                    <a:lnTo>
                      <a:pt x="63" y="121"/>
                    </a:lnTo>
                    <a:lnTo>
                      <a:pt x="65" y="121"/>
                    </a:lnTo>
                    <a:lnTo>
                      <a:pt x="65" y="123"/>
                    </a:lnTo>
                    <a:lnTo>
                      <a:pt x="65" y="121"/>
                    </a:lnTo>
                    <a:lnTo>
                      <a:pt x="65" y="123"/>
                    </a:lnTo>
                    <a:lnTo>
                      <a:pt x="65" y="121"/>
                    </a:lnTo>
                    <a:lnTo>
                      <a:pt x="67" y="121"/>
                    </a:lnTo>
                    <a:lnTo>
                      <a:pt x="67" y="123"/>
                    </a:lnTo>
                    <a:lnTo>
                      <a:pt x="67" y="125"/>
                    </a:lnTo>
                    <a:lnTo>
                      <a:pt x="67" y="123"/>
                    </a:lnTo>
                    <a:lnTo>
                      <a:pt x="67" y="125"/>
                    </a:lnTo>
                    <a:lnTo>
                      <a:pt x="65" y="125"/>
                    </a:lnTo>
                    <a:lnTo>
                      <a:pt x="65" y="123"/>
                    </a:lnTo>
                    <a:lnTo>
                      <a:pt x="65" y="125"/>
                    </a:lnTo>
                    <a:lnTo>
                      <a:pt x="67" y="125"/>
                    </a:lnTo>
                    <a:lnTo>
                      <a:pt x="67" y="123"/>
                    </a:lnTo>
                    <a:lnTo>
                      <a:pt x="67" y="125"/>
                    </a:lnTo>
                    <a:lnTo>
                      <a:pt x="67" y="123"/>
                    </a:lnTo>
                    <a:lnTo>
                      <a:pt x="67" y="125"/>
                    </a:lnTo>
                    <a:lnTo>
                      <a:pt x="69" y="125"/>
                    </a:lnTo>
                    <a:lnTo>
                      <a:pt x="69" y="123"/>
                    </a:lnTo>
                    <a:lnTo>
                      <a:pt x="71" y="123"/>
                    </a:lnTo>
                    <a:lnTo>
                      <a:pt x="71" y="125"/>
                    </a:lnTo>
                    <a:lnTo>
                      <a:pt x="69" y="125"/>
                    </a:lnTo>
                    <a:lnTo>
                      <a:pt x="67" y="125"/>
                    </a:lnTo>
                    <a:lnTo>
                      <a:pt x="69" y="125"/>
                    </a:lnTo>
                    <a:lnTo>
                      <a:pt x="67" y="125"/>
                    </a:lnTo>
                    <a:lnTo>
                      <a:pt x="65" y="125"/>
                    </a:lnTo>
                    <a:lnTo>
                      <a:pt x="63" y="125"/>
                    </a:lnTo>
                    <a:lnTo>
                      <a:pt x="63" y="126"/>
                    </a:lnTo>
                    <a:lnTo>
                      <a:pt x="61" y="126"/>
                    </a:lnTo>
                    <a:lnTo>
                      <a:pt x="60" y="126"/>
                    </a:lnTo>
                    <a:lnTo>
                      <a:pt x="58" y="126"/>
                    </a:lnTo>
                    <a:lnTo>
                      <a:pt x="56" y="126"/>
                    </a:lnTo>
                    <a:lnTo>
                      <a:pt x="54" y="126"/>
                    </a:lnTo>
                    <a:lnTo>
                      <a:pt x="52" y="126"/>
                    </a:lnTo>
                    <a:lnTo>
                      <a:pt x="50" y="126"/>
                    </a:lnTo>
                    <a:lnTo>
                      <a:pt x="50" y="125"/>
                    </a:lnTo>
                    <a:lnTo>
                      <a:pt x="50" y="126"/>
                    </a:lnTo>
                    <a:lnTo>
                      <a:pt x="50" y="125"/>
                    </a:lnTo>
                    <a:lnTo>
                      <a:pt x="48" y="125"/>
                    </a:lnTo>
                    <a:lnTo>
                      <a:pt x="46" y="125"/>
                    </a:lnTo>
                    <a:lnTo>
                      <a:pt x="44" y="125"/>
                    </a:lnTo>
                    <a:lnTo>
                      <a:pt x="42" y="125"/>
                    </a:lnTo>
                    <a:lnTo>
                      <a:pt x="42" y="123"/>
                    </a:lnTo>
                    <a:lnTo>
                      <a:pt x="40" y="123"/>
                    </a:lnTo>
                    <a:lnTo>
                      <a:pt x="38" y="123"/>
                    </a:lnTo>
                    <a:lnTo>
                      <a:pt x="38" y="121"/>
                    </a:lnTo>
                    <a:lnTo>
                      <a:pt x="36" y="121"/>
                    </a:lnTo>
                    <a:lnTo>
                      <a:pt x="35" y="121"/>
                    </a:lnTo>
                    <a:lnTo>
                      <a:pt x="35" y="119"/>
                    </a:lnTo>
                    <a:lnTo>
                      <a:pt x="33" y="119"/>
                    </a:lnTo>
                    <a:lnTo>
                      <a:pt x="31" y="119"/>
                    </a:lnTo>
                    <a:lnTo>
                      <a:pt x="29" y="119"/>
                    </a:lnTo>
                    <a:lnTo>
                      <a:pt x="27" y="119"/>
                    </a:lnTo>
                    <a:lnTo>
                      <a:pt x="25" y="119"/>
                    </a:lnTo>
                    <a:lnTo>
                      <a:pt x="23" y="119"/>
                    </a:lnTo>
                    <a:lnTo>
                      <a:pt x="21" y="119"/>
                    </a:lnTo>
                    <a:lnTo>
                      <a:pt x="21" y="117"/>
                    </a:lnTo>
                    <a:lnTo>
                      <a:pt x="23" y="117"/>
                    </a:lnTo>
                    <a:lnTo>
                      <a:pt x="21" y="117"/>
                    </a:lnTo>
                    <a:lnTo>
                      <a:pt x="23" y="117"/>
                    </a:lnTo>
                    <a:lnTo>
                      <a:pt x="23" y="115"/>
                    </a:lnTo>
                    <a:lnTo>
                      <a:pt x="25" y="115"/>
                    </a:lnTo>
                    <a:lnTo>
                      <a:pt x="27" y="115"/>
                    </a:lnTo>
                    <a:lnTo>
                      <a:pt x="27" y="113"/>
                    </a:lnTo>
                    <a:lnTo>
                      <a:pt x="27" y="111"/>
                    </a:lnTo>
                    <a:lnTo>
                      <a:pt x="27" y="109"/>
                    </a:lnTo>
                    <a:lnTo>
                      <a:pt x="29" y="109"/>
                    </a:lnTo>
                    <a:lnTo>
                      <a:pt x="27" y="109"/>
                    </a:lnTo>
                    <a:lnTo>
                      <a:pt x="29" y="109"/>
                    </a:lnTo>
                    <a:lnTo>
                      <a:pt x="27" y="109"/>
                    </a:lnTo>
                    <a:lnTo>
                      <a:pt x="27" y="107"/>
                    </a:lnTo>
                    <a:lnTo>
                      <a:pt x="27" y="109"/>
                    </a:lnTo>
                    <a:lnTo>
                      <a:pt x="25" y="109"/>
                    </a:lnTo>
                    <a:lnTo>
                      <a:pt x="25" y="111"/>
                    </a:lnTo>
                    <a:lnTo>
                      <a:pt x="25" y="113"/>
                    </a:lnTo>
                    <a:lnTo>
                      <a:pt x="23" y="113"/>
                    </a:lnTo>
                    <a:lnTo>
                      <a:pt x="23" y="115"/>
                    </a:lnTo>
                    <a:lnTo>
                      <a:pt x="21" y="115"/>
                    </a:lnTo>
                    <a:lnTo>
                      <a:pt x="19" y="115"/>
                    </a:lnTo>
                    <a:lnTo>
                      <a:pt x="21" y="115"/>
                    </a:lnTo>
                    <a:lnTo>
                      <a:pt x="21" y="117"/>
                    </a:lnTo>
                    <a:lnTo>
                      <a:pt x="23" y="117"/>
                    </a:lnTo>
                    <a:lnTo>
                      <a:pt x="21" y="117"/>
                    </a:lnTo>
                    <a:lnTo>
                      <a:pt x="21" y="119"/>
                    </a:lnTo>
                    <a:lnTo>
                      <a:pt x="19" y="119"/>
                    </a:lnTo>
                    <a:lnTo>
                      <a:pt x="17" y="119"/>
                    </a:lnTo>
                    <a:lnTo>
                      <a:pt x="15" y="119"/>
                    </a:lnTo>
                    <a:lnTo>
                      <a:pt x="13" y="119"/>
                    </a:lnTo>
                    <a:lnTo>
                      <a:pt x="12" y="119"/>
                    </a:lnTo>
                    <a:lnTo>
                      <a:pt x="10" y="119"/>
                    </a:lnTo>
                    <a:lnTo>
                      <a:pt x="8" y="119"/>
                    </a:lnTo>
                    <a:lnTo>
                      <a:pt x="6" y="119"/>
                    </a:lnTo>
                    <a:lnTo>
                      <a:pt x="4" y="119"/>
                    </a:lnTo>
                    <a:lnTo>
                      <a:pt x="4" y="121"/>
                    </a:lnTo>
                    <a:lnTo>
                      <a:pt x="2" y="121"/>
                    </a:lnTo>
                    <a:lnTo>
                      <a:pt x="2" y="119"/>
                    </a:lnTo>
                    <a:lnTo>
                      <a:pt x="2" y="121"/>
                    </a:lnTo>
                    <a:lnTo>
                      <a:pt x="2" y="119"/>
                    </a:lnTo>
                    <a:lnTo>
                      <a:pt x="0" y="119"/>
                    </a:lnTo>
                    <a:lnTo>
                      <a:pt x="2" y="119"/>
                    </a:lnTo>
                    <a:lnTo>
                      <a:pt x="0" y="119"/>
                    </a:lnTo>
                    <a:lnTo>
                      <a:pt x="0" y="117"/>
                    </a:lnTo>
                    <a:lnTo>
                      <a:pt x="2" y="117"/>
                    </a:lnTo>
                    <a:lnTo>
                      <a:pt x="4" y="117"/>
                    </a:lnTo>
                    <a:lnTo>
                      <a:pt x="2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6" y="115"/>
                    </a:lnTo>
                    <a:lnTo>
                      <a:pt x="8" y="115"/>
                    </a:lnTo>
                    <a:lnTo>
                      <a:pt x="8" y="113"/>
                    </a:lnTo>
                    <a:lnTo>
                      <a:pt x="8" y="111"/>
                    </a:lnTo>
                    <a:lnTo>
                      <a:pt x="8" y="109"/>
                    </a:lnTo>
                    <a:lnTo>
                      <a:pt x="8" y="111"/>
                    </a:lnTo>
                    <a:lnTo>
                      <a:pt x="8" y="109"/>
                    </a:lnTo>
                    <a:lnTo>
                      <a:pt x="10" y="109"/>
                    </a:lnTo>
                    <a:lnTo>
                      <a:pt x="12" y="107"/>
                    </a:lnTo>
                    <a:lnTo>
                      <a:pt x="12" y="105"/>
                    </a:lnTo>
                    <a:lnTo>
                      <a:pt x="13" y="105"/>
                    </a:lnTo>
                    <a:lnTo>
                      <a:pt x="13" y="103"/>
                    </a:lnTo>
                    <a:lnTo>
                      <a:pt x="13" y="105"/>
                    </a:lnTo>
                    <a:lnTo>
                      <a:pt x="13" y="103"/>
                    </a:lnTo>
                    <a:lnTo>
                      <a:pt x="13" y="101"/>
                    </a:lnTo>
                    <a:lnTo>
                      <a:pt x="15" y="101"/>
                    </a:lnTo>
                    <a:lnTo>
                      <a:pt x="15" y="100"/>
                    </a:lnTo>
                    <a:lnTo>
                      <a:pt x="13" y="100"/>
                    </a:lnTo>
                    <a:lnTo>
                      <a:pt x="13" y="98"/>
                    </a:lnTo>
                    <a:lnTo>
                      <a:pt x="13" y="96"/>
                    </a:lnTo>
                    <a:lnTo>
                      <a:pt x="15" y="96"/>
                    </a:lnTo>
                    <a:lnTo>
                      <a:pt x="15" y="94"/>
                    </a:lnTo>
                    <a:lnTo>
                      <a:pt x="17" y="94"/>
                    </a:lnTo>
                    <a:lnTo>
                      <a:pt x="17" y="92"/>
                    </a:lnTo>
                    <a:lnTo>
                      <a:pt x="17" y="90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1" y="86"/>
                    </a:lnTo>
                    <a:lnTo>
                      <a:pt x="23" y="86"/>
                    </a:lnTo>
                    <a:lnTo>
                      <a:pt x="23" y="84"/>
                    </a:lnTo>
                    <a:lnTo>
                      <a:pt x="25" y="84"/>
                    </a:lnTo>
                    <a:lnTo>
                      <a:pt x="25" y="82"/>
                    </a:lnTo>
                    <a:lnTo>
                      <a:pt x="27" y="82"/>
                    </a:lnTo>
                    <a:lnTo>
                      <a:pt x="27" y="80"/>
                    </a:lnTo>
                    <a:lnTo>
                      <a:pt x="29" y="80"/>
                    </a:lnTo>
                    <a:lnTo>
                      <a:pt x="29" y="78"/>
                    </a:lnTo>
                    <a:lnTo>
                      <a:pt x="29" y="77"/>
                    </a:lnTo>
                    <a:lnTo>
                      <a:pt x="31" y="77"/>
                    </a:lnTo>
                    <a:lnTo>
                      <a:pt x="31" y="75"/>
                    </a:lnTo>
                    <a:lnTo>
                      <a:pt x="29" y="75"/>
                    </a:lnTo>
                    <a:lnTo>
                      <a:pt x="31" y="75"/>
                    </a:lnTo>
                    <a:lnTo>
                      <a:pt x="29" y="75"/>
                    </a:lnTo>
                    <a:lnTo>
                      <a:pt x="29" y="73"/>
                    </a:lnTo>
                    <a:lnTo>
                      <a:pt x="31" y="73"/>
                    </a:lnTo>
                    <a:lnTo>
                      <a:pt x="33" y="73"/>
                    </a:lnTo>
                    <a:lnTo>
                      <a:pt x="33" y="71"/>
                    </a:lnTo>
                    <a:lnTo>
                      <a:pt x="31" y="71"/>
                    </a:lnTo>
                    <a:lnTo>
                      <a:pt x="33" y="71"/>
                    </a:lnTo>
                    <a:lnTo>
                      <a:pt x="33" y="69"/>
                    </a:lnTo>
                    <a:lnTo>
                      <a:pt x="33" y="67"/>
                    </a:lnTo>
                    <a:lnTo>
                      <a:pt x="35" y="67"/>
                    </a:lnTo>
                    <a:lnTo>
                      <a:pt x="33" y="67"/>
                    </a:lnTo>
                    <a:lnTo>
                      <a:pt x="31" y="67"/>
                    </a:lnTo>
                    <a:lnTo>
                      <a:pt x="31" y="65"/>
                    </a:lnTo>
                    <a:lnTo>
                      <a:pt x="33" y="65"/>
                    </a:lnTo>
                    <a:lnTo>
                      <a:pt x="31" y="65"/>
                    </a:lnTo>
                    <a:lnTo>
                      <a:pt x="33" y="65"/>
                    </a:lnTo>
                    <a:lnTo>
                      <a:pt x="33" y="63"/>
                    </a:lnTo>
                    <a:lnTo>
                      <a:pt x="31" y="63"/>
                    </a:lnTo>
                    <a:lnTo>
                      <a:pt x="29" y="63"/>
                    </a:lnTo>
                    <a:lnTo>
                      <a:pt x="29" y="61"/>
                    </a:lnTo>
                    <a:lnTo>
                      <a:pt x="31" y="61"/>
                    </a:lnTo>
                    <a:lnTo>
                      <a:pt x="33" y="61"/>
                    </a:lnTo>
                    <a:lnTo>
                      <a:pt x="33" y="59"/>
                    </a:lnTo>
                    <a:lnTo>
                      <a:pt x="31" y="59"/>
                    </a:lnTo>
                    <a:lnTo>
                      <a:pt x="31" y="57"/>
                    </a:lnTo>
                    <a:lnTo>
                      <a:pt x="29" y="57"/>
                    </a:lnTo>
                    <a:lnTo>
                      <a:pt x="29" y="55"/>
                    </a:lnTo>
                    <a:lnTo>
                      <a:pt x="31" y="55"/>
                    </a:lnTo>
                    <a:lnTo>
                      <a:pt x="29" y="55"/>
                    </a:lnTo>
                    <a:lnTo>
                      <a:pt x="31" y="55"/>
                    </a:lnTo>
                    <a:lnTo>
                      <a:pt x="31" y="53"/>
                    </a:lnTo>
                    <a:lnTo>
                      <a:pt x="29" y="53"/>
                    </a:lnTo>
                    <a:lnTo>
                      <a:pt x="29" y="52"/>
                    </a:lnTo>
                    <a:lnTo>
                      <a:pt x="29" y="50"/>
                    </a:lnTo>
                    <a:lnTo>
                      <a:pt x="31" y="50"/>
                    </a:lnTo>
                    <a:lnTo>
                      <a:pt x="31" y="48"/>
                    </a:lnTo>
                    <a:lnTo>
                      <a:pt x="31" y="46"/>
                    </a:lnTo>
                    <a:lnTo>
                      <a:pt x="31" y="44"/>
                    </a:lnTo>
                    <a:lnTo>
                      <a:pt x="29" y="44"/>
                    </a:lnTo>
                    <a:lnTo>
                      <a:pt x="31" y="44"/>
                    </a:lnTo>
                    <a:lnTo>
                      <a:pt x="31" y="42"/>
                    </a:lnTo>
                    <a:lnTo>
                      <a:pt x="29" y="42"/>
                    </a:lnTo>
                    <a:lnTo>
                      <a:pt x="31" y="42"/>
                    </a:lnTo>
                    <a:lnTo>
                      <a:pt x="29" y="42"/>
                    </a:lnTo>
                    <a:lnTo>
                      <a:pt x="29" y="40"/>
                    </a:lnTo>
                    <a:lnTo>
                      <a:pt x="29" y="42"/>
                    </a:lnTo>
                    <a:lnTo>
                      <a:pt x="29" y="40"/>
                    </a:lnTo>
                    <a:lnTo>
                      <a:pt x="27" y="40"/>
                    </a:lnTo>
                    <a:lnTo>
                      <a:pt x="27" y="38"/>
                    </a:lnTo>
                    <a:lnTo>
                      <a:pt x="27" y="36"/>
                    </a:lnTo>
                    <a:lnTo>
                      <a:pt x="25" y="36"/>
                    </a:lnTo>
                    <a:lnTo>
                      <a:pt x="25" y="38"/>
                    </a:lnTo>
                    <a:lnTo>
                      <a:pt x="25" y="36"/>
                    </a:lnTo>
                    <a:lnTo>
                      <a:pt x="27" y="36"/>
                    </a:lnTo>
                    <a:lnTo>
                      <a:pt x="27" y="34"/>
                    </a:lnTo>
                    <a:lnTo>
                      <a:pt x="27" y="32"/>
                    </a:lnTo>
                    <a:lnTo>
                      <a:pt x="29" y="30"/>
                    </a:lnTo>
                    <a:lnTo>
                      <a:pt x="29" y="29"/>
                    </a:lnTo>
                    <a:lnTo>
                      <a:pt x="29" y="27"/>
                    </a:lnTo>
                    <a:lnTo>
                      <a:pt x="31" y="25"/>
                    </a:lnTo>
                    <a:lnTo>
                      <a:pt x="31" y="23"/>
                    </a:lnTo>
                    <a:lnTo>
                      <a:pt x="31" y="21"/>
                    </a:lnTo>
                    <a:lnTo>
                      <a:pt x="33" y="21"/>
                    </a:lnTo>
                    <a:lnTo>
                      <a:pt x="33" y="19"/>
                    </a:lnTo>
                    <a:lnTo>
                      <a:pt x="33" y="17"/>
                    </a:lnTo>
                    <a:lnTo>
                      <a:pt x="33" y="15"/>
                    </a:lnTo>
                    <a:lnTo>
                      <a:pt x="35" y="15"/>
                    </a:lnTo>
                    <a:lnTo>
                      <a:pt x="35" y="13"/>
                    </a:lnTo>
                    <a:lnTo>
                      <a:pt x="35" y="11"/>
                    </a:lnTo>
                    <a:lnTo>
                      <a:pt x="36" y="9"/>
                    </a:lnTo>
                    <a:lnTo>
                      <a:pt x="36" y="7"/>
                    </a:lnTo>
                    <a:lnTo>
                      <a:pt x="36" y="5"/>
                    </a:lnTo>
                    <a:lnTo>
                      <a:pt x="38" y="5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close/>
                    <a:moveTo>
                      <a:pt x="140" y="98"/>
                    </a:moveTo>
                    <a:lnTo>
                      <a:pt x="138" y="98"/>
                    </a:lnTo>
                    <a:lnTo>
                      <a:pt x="136" y="98"/>
                    </a:lnTo>
                    <a:lnTo>
                      <a:pt x="136" y="100"/>
                    </a:lnTo>
                    <a:lnTo>
                      <a:pt x="134" y="100"/>
                    </a:lnTo>
                    <a:lnTo>
                      <a:pt x="134" y="101"/>
                    </a:lnTo>
                    <a:lnTo>
                      <a:pt x="132" y="101"/>
                    </a:lnTo>
                    <a:lnTo>
                      <a:pt x="132" y="103"/>
                    </a:lnTo>
                    <a:lnTo>
                      <a:pt x="134" y="103"/>
                    </a:lnTo>
                    <a:lnTo>
                      <a:pt x="136" y="103"/>
                    </a:lnTo>
                    <a:lnTo>
                      <a:pt x="138" y="103"/>
                    </a:lnTo>
                    <a:lnTo>
                      <a:pt x="138" y="101"/>
                    </a:lnTo>
                    <a:lnTo>
                      <a:pt x="140" y="101"/>
                    </a:lnTo>
                    <a:lnTo>
                      <a:pt x="140" y="100"/>
                    </a:lnTo>
                    <a:lnTo>
                      <a:pt x="142" y="100"/>
                    </a:lnTo>
                    <a:lnTo>
                      <a:pt x="140" y="100"/>
                    </a:lnTo>
                    <a:lnTo>
                      <a:pt x="142" y="100"/>
                    </a:lnTo>
                    <a:lnTo>
                      <a:pt x="142" y="98"/>
                    </a:lnTo>
                    <a:lnTo>
                      <a:pt x="140" y="98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" name="Freeform 6076"/>
              <p:cNvSpPr>
                <a:spLocks noEditPoints="1"/>
              </p:cNvSpPr>
              <p:nvPr/>
            </p:nvSpPr>
            <p:spPr bwMode="auto">
              <a:xfrm>
                <a:off x="5837238" y="2705100"/>
                <a:ext cx="522288" cy="338138"/>
              </a:xfrm>
              <a:custGeom>
                <a:avLst/>
                <a:gdLst>
                  <a:gd name="T0" fmla="*/ 321 w 329"/>
                  <a:gd name="T1" fmla="*/ 51 h 213"/>
                  <a:gd name="T2" fmla="*/ 325 w 329"/>
                  <a:gd name="T3" fmla="*/ 49 h 213"/>
                  <a:gd name="T4" fmla="*/ 163 w 329"/>
                  <a:gd name="T5" fmla="*/ 26 h 213"/>
                  <a:gd name="T6" fmla="*/ 185 w 329"/>
                  <a:gd name="T7" fmla="*/ 30 h 213"/>
                  <a:gd name="T8" fmla="*/ 206 w 329"/>
                  <a:gd name="T9" fmla="*/ 26 h 213"/>
                  <a:gd name="T10" fmla="*/ 219 w 329"/>
                  <a:gd name="T11" fmla="*/ 32 h 213"/>
                  <a:gd name="T12" fmla="*/ 225 w 329"/>
                  <a:gd name="T13" fmla="*/ 38 h 213"/>
                  <a:gd name="T14" fmla="*/ 242 w 329"/>
                  <a:gd name="T15" fmla="*/ 42 h 213"/>
                  <a:gd name="T16" fmla="*/ 257 w 329"/>
                  <a:gd name="T17" fmla="*/ 48 h 213"/>
                  <a:gd name="T18" fmla="*/ 271 w 329"/>
                  <a:gd name="T19" fmla="*/ 44 h 213"/>
                  <a:gd name="T20" fmla="*/ 281 w 329"/>
                  <a:gd name="T21" fmla="*/ 44 h 213"/>
                  <a:gd name="T22" fmla="*/ 300 w 329"/>
                  <a:gd name="T23" fmla="*/ 46 h 213"/>
                  <a:gd name="T24" fmla="*/ 317 w 329"/>
                  <a:gd name="T25" fmla="*/ 49 h 213"/>
                  <a:gd name="T26" fmla="*/ 327 w 329"/>
                  <a:gd name="T27" fmla="*/ 49 h 213"/>
                  <a:gd name="T28" fmla="*/ 309 w 329"/>
                  <a:gd name="T29" fmla="*/ 55 h 213"/>
                  <a:gd name="T30" fmla="*/ 292 w 329"/>
                  <a:gd name="T31" fmla="*/ 59 h 213"/>
                  <a:gd name="T32" fmla="*/ 273 w 329"/>
                  <a:gd name="T33" fmla="*/ 65 h 213"/>
                  <a:gd name="T34" fmla="*/ 256 w 329"/>
                  <a:gd name="T35" fmla="*/ 73 h 213"/>
                  <a:gd name="T36" fmla="*/ 244 w 329"/>
                  <a:gd name="T37" fmla="*/ 78 h 213"/>
                  <a:gd name="T38" fmla="*/ 227 w 329"/>
                  <a:gd name="T39" fmla="*/ 86 h 213"/>
                  <a:gd name="T40" fmla="*/ 211 w 329"/>
                  <a:gd name="T41" fmla="*/ 96 h 213"/>
                  <a:gd name="T42" fmla="*/ 202 w 329"/>
                  <a:gd name="T43" fmla="*/ 101 h 213"/>
                  <a:gd name="T44" fmla="*/ 192 w 329"/>
                  <a:gd name="T45" fmla="*/ 121 h 213"/>
                  <a:gd name="T46" fmla="*/ 175 w 329"/>
                  <a:gd name="T47" fmla="*/ 126 h 213"/>
                  <a:gd name="T48" fmla="*/ 169 w 329"/>
                  <a:gd name="T49" fmla="*/ 138 h 213"/>
                  <a:gd name="T50" fmla="*/ 165 w 329"/>
                  <a:gd name="T51" fmla="*/ 151 h 213"/>
                  <a:gd name="T52" fmla="*/ 158 w 329"/>
                  <a:gd name="T53" fmla="*/ 167 h 213"/>
                  <a:gd name="T54" fmla="*/ 167 w 329"/>
                  <a:gd name="T55" fmla="*/ 174 h 213"/>
                  <a:gd name="T56" fmla="*/ 185 w 329"/>
                  <a:gd name="T57" fmla="*/ 184 h 213"/>
                  <a:gd name="T58" fmla="*/ 200 w 329"/>
                  <a:gd name="T59" fmla="*/ 195 h 213"/>
                  <a:gd name="T60" fmla="*/ 202 w 329"/>
                  <a:gd name="T61" fmla="*/ 209 h 213"/>
                  <a:gd name="T62" fmla="*/ 181 w 329"/>
                  <a:gd name="T63" fmla="*/ 213 h 213"/>
                  <a:gd name="T64" fmla="*/ 154 w 329"/>
                  <a:gd name="T65" fmla="*/ 213 h 213"/>
                  <a:gd name="T66" fmla="*/ 123 w 329"/>
                  <a:gd name="T67" fmla="*/ 213 h 213"/>
                  <a:gd name="T68" fmla="*/ 83 w 329"/>
                  <a:gd name="T69" fmla="*/ 213 h 213"/>
                  <a:gd name="T70" fmla="*/ 58 w 329"/>
                  <a:gd name="T71" fmla="*/ 213 h 213"/>
                  <a:gd name="T72" fmla="*/ 31 w 329"/>
                  <a:gd name="T73" fmla="*/ 213 h 213"/>
                  <a:gd name="T74" fmla="*/ 2 w 329"/>
                  <a:gd name="T75" fmla="*/ 213 h 213"/>
                  <a:gd name="T76" fmla="*/ 8 w 329"/>
                  <a:gd name="T77" fmla="*/ 192 h 213"/>
                  <a:gd name="T78" fmla="*/ 16 w 329"/>
                  <a:gd name="T79" fmla="*/ 172 h 213"/>
                  <a:gd name="T80" fmla="*/ 23 w 329"/>
                  <a:gd name="T81" fmla="*/ 149 h 213"/>
                  <a:gd name="T82" fmla="*/ 14 w 329"/>
                  <a:gd name="T83" fmla="*/ 138 h 213"/>
                  <a:gd name="T84" fmla="*/ 29 w 329"/>
                  <a:gd name="T85" fmla="*/ 126 h 213"/>
                  <a:gd name="T86" fmla="*/ 31 w 329"/>
                  <a:gd name="T87" fmla="*/ 115 h 213"/>
                  <a:gd name="T88" fmla="*/ 31 w 329"/>
                  <a:gd name="T89" fmla="*/ 105 h 213"/>
                  <a:gd name="T90" fmla="*/ 31 w 329"/>
                  <a:gd name="T91" fmla="*/ 99 h 213"/>
                  <a:gd name="T92" fmla="*/ 33 w 329"/>
                  <a:gd name="T93" fmla="*/ 96 h 213"/>
                  <a:gd name="T94" fmla="*/ 35 w 329"/>
                  <a:gd name="T95" fmla="*/ 88 h 213"/>
                  <a:gd name="T96" fmla="*/ 35 w 329"/>
                  <a:gd name="T97" fmla="*/ 80 h 213"/>
                  <a:gd name="T98" fmla="*/ 39 w 329"/>
                  <a:gd name="T99" fmla="*/ 74 h 213"/>
                  <a:gd name="T100" fmla="*/ 40 w 329"/>
                  <a:gd name="T101" fmla="*/ 59 h 213"/>
                  <a:gd name="T102" fmla="*/ 39 w 329"/>
                  <a:gd name="T103" fmla="*/ 48 h 213"/>
                  <a:gd name="T104" fmla="*/ 40 w 329"/>
                  <a:gd name="T105" fmla="*/ 36 h 213"/>
                  <a:gd name="T106" fmla="*/ 42 w 329"/>
                  <a:gd name="T107" fmla="*/ 32 h 213"/>
                  <a:gd name="T108" fmla="*/ 44 w 329"/>
                  <a:gd name="T109" fmla="*/ 21 h 213"/>
                  <a:gd name="T110" fmla="*/ 44 w 329"/>
                  <a:gd name="T111" fmla="*/ 15 h 213"/>
                  <a:gd name="T112" fmla="*/ 104 w 329"/>
                  <a:gd name="T113" fmla="*/ 13 h 213"/>
                  <a:gd name="T114" fmla="*/ 138 w 329"/>
                  <a:gd name="T115" fmla="*/ 0 h 213"/>
                  <a:gd name="T116" fmla="*/ 140 w 329"/>
                  <a:gd name="T117" fmla="*/ 23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29" h="213">
                    <a:moveTo>
                      <a:pt x="208" y="96"/>
                    </a:moveTo>
                    <a:lnTo>
                      <a:pt x="208" y="97"/>
                    </a:lnTo>
                    <a:lnTo>
                      <a:pt x="208" y="96"/>
                    </a:lnTo>
                    <a:close/>
                    <a:moveTo>
                      <a:pt x="213" y="94"/>
                    </a:moveTo>
                    <a:lnTo>
                      <a:pt x="211" y="94"/>
                    </a:lnTo>
                    <a:lnTo>
                      <a:pt x="213" y="94"/>
                    </a:lnTo>
                    <a:close/>
                    <a:moveTo>
                      <a:pt x="213" y="96"/>
                    </a:moveTo>
                    <a:lnTo>
                      <a:pt x="213" y="94"/>
                    </a:lnTo>
                    <a:lnTo>
                      <a:pt x="211" y="94"/>
                    </a:lnTo>
                    <a:lnTo>
                      <a:pt x="213" y="94"/>
                    </a:lnTo>
                    <a:lnTo>
                      <a:pt x="213" y="96"/>
                    </a:lnTo>
                    <a:close/>
                    <a:moveTo>
                      <a:pt x="323" y="51"/>
                    </a:moveTo>
                    <a:lnTo>
                      <a:pt x="321" y="51"/>
                    </a:lnTo>
                    <a:lnTo>
                      <a:pt x="323" y="51"/>
                    </a:lnTo>
                    <a:close/>
                    <a:moveTo>
                      <a:pt x="325" y="51"/>
                    </a:moveTo>
                    <a:lnTo>
                      <a:pt x="325" y="49"/>
                    </a:lnTo>
                    <a:lnTo>
                      <a:pt x="325" y="51"/>
                    </a:lnTo>
                    <a:close/>
                    <a:moveTo>
                      <a:pt x="325" y="49"/>
                    </a:moveTo>
                    <a:lnTo>
                      <a:pt x="325" y="51"/>
                    </a:lnTo>
                    <a:lnTo>
                      <a:pt x="325" y="49"/>
                    </a:lnTo>
                    <a:close/>
                    <a:moveTo>
                      <a:pt x="327" y="49"/>
                    </a:moveTo>
                    <a:lnTo>
                      <a:pt x="325" y="49"/>
                    </a:lnTo>
                    <a:lnTo>
                      <a:pt x="327" y="49"/>
                    </a:lnTo>
                    <a:close/>
                    <a:moveTo>
                      <a:pt x="325" y="49"/>
                    </a:moveTo>
                    <a:lnTo>
                      <a:pt x="327" y="49"/>
                    </a:lnTo>
                    <a:lnTo>
                      <a:pt x="325" y="49"/>
                    </a:lnTo>
                    <a:close/>
                    <a:moveTo>
                      <a:pt x="150" y="25"/>
                    </a:moveTo>
                    <a:lnTo>
                      <a:pt x="150" y="23"/>
                    </a:lnTo>
                    <a:lnTo>
                      <a:pt x="152" y="23"/>
                    </a:lnTo>
                    <a:lnTo>
                      <a:pt x="152" y="25"/>
                    </a:lnTo>
                    <a:lnTo>
                      <a:pt x="154" y="25"/>
                    </a:lnTo>
                    <a:lnTo>
                      <a:pt x="154" y="23"/>
                    </a:lnTo>
                    <a:lnTo>
                      <a:pt x="156" y="23"/>
                    </a:lnTo>
                    <a:lnTo>
                      <a:pt x="156" y="25"/>
                    </a:lnTo>
                    <a:lnTo>
                      <a:pt x="156" y="26"/>
                    </a:lnTo>
                    <a:lnTo>
                      <a:pt x="158" y="26"/>
                    </a:lnTo>
                    <a:lnTo>
                      <a:pt x="160" y="26"/>
                    </a:lnTo>
                    <a:lnTo>
                      <a:pt x="161" y="26"/>
                    </a:lnTo>
                    <a:lnTo>
                      <a:pt x="163" y="26"/>
                    </a:lnTo>
                    <a:lnTo>
                      <a:pt x="165" y="26"/>
                    </a:lnTo>
                    <a:lnTo>
                      <a:pt x="167" y="26"/>
                    </a:lnTo>
                    <a:lnTo>
                      <a:pt x="169" y="26"/>
                    </a:lnTo>
                    <a:lnTo>
                      <a:pt x="171" y="26"/>
                    </a:lnTo>
                    <a:lnTo>
                      <a:pt x="171" y="28"/>
                    </a:lnTo>
                    <a:lnTo>
                      <a:pt x="171" y="30"/>
                    </a:lnTo>
                    <a:lnTo>
                      <a:pt x="173" y="30"/>
                    </a:lnTo>
                    <a:lnTo>
                      <a:pt x="175" y="30"/>
                    </a:lnTo>
                    <a:lnTo>
                      <a:pt x="177" y="30"/>
                    </a:lnTo>
                    <a:lnTo>
                      <a:pt x="179" y="30"/>
                    </a:lnTo>
                    <a:lnTo>
                      <a:pt x="181" y="30"/>
                    </a:lnTo>
                    <a:lnTo>
                      <a:pt x="183" y="30"/>
                    </a:lnTo>
                    <a:lnTo>
                      <a:pt x="185" y="30"/>
                    </a:lnTo>
                    <a:lnTo>
                      <a:pt x="185" y="28"/>
                    </a:lnTo>
                    <a:lnTo>
                      <a:pt x="186" y="28"/>
                    </a:lnTo>
                    <a:lnTo>
                      <a:pt x="186" y="26"/>
                    </a:lnTo>
                    <a:lnTo>
                      <a:pt x="188" y="26"/>
                    </a:lnTo>
                    <a:lnTo>
                      <a:pt x="190" y="26"/>
                    </a:lnTo>
                    <a:lnTo>
                      <a:pt x="192" y="26"/>
                    </a:lnTo>
                    <a:lnTo>
                      <a:pt x="194" y="26"/>
                    </a:lnTo>
                    <a:lnTo>
                      <a:pt x="196" y="26"/>
                    </a:lnTo>
                    <a:lnTo>
                      <a:pt x="198" y="26"/>
                    </a:lnTo>
                    <a:lnTo>
                      <a:pt x="200" y="26"/>
                    </a:lnTo>
                    <a:lnTo>
                      <a:pt x="202" y="26"/>
                    </a:lnTo>
                    <a:lnTo>
                      <a:pt x="204" y="26"/>
                    </a:lnTo>
                    <a:lnTo>
                      <a:pt x="206" y="26"/>
                    </a:lnTo>
                    <a:lnTo>
                      <a:pt x="206" y="28"/>
                    </a:lnTo>
                    <a:lnTo>
                      <a:pt x="208" y="28"/>
                    </a:lnTo>
                    <a:lnTo>
                      <a:pt x="211" y="30"/>
                    </a:lnTo>
                    <a:lnTo>
                      <a:pt x="213" y="30"/>
                    </a:lnTo>
                    <a:lnTo>
                      <a:pt x="215" y="30"/>
                    </a:lnTo>
                    <a:lnTo>
                      <a:pt x="213" y="30"/>
                    </a:lnTo>
                    <a:lnTo>
                      <a:pt x="213" y="32"/>
                    </a:lnTo>
                    <a:lnTo>
                      <a:pt x="211" y="32"/>
                    </a:lnTo>
                    <a:lnTo>
                      <a:pt x="213" y="32"/>
                    </a:lnTo>
                    <a:lnTo>
                      <a:pt x="213" y="34"/>
                    </a:lnTo>
                    <a:lnTo>
                      <a:pt x="215" y="34"/>
                    </a:lnTo>
                    <a:lnTo>
                      <a:pt x="217" y="34"/>
                    </a:lnTo>
                    <a:lnTo>
                      <a:pt x="219" y="32"/>
                    </a:lnTo>
                    <a:lnTo>
                      <a:pt x="219" y="34"/>
                    </a:lnTo>
                    <a:lnTo>
                      <a:pt x="221" y="34"/>
                    </a:lnTo>
                    <a:lnTo>
                      <a:pt x="219" y="36"/>
                    </a:lnTo>
                    <a:lnTo>
                      <a:pt x="219" y="38"/>
                    </a:lnTo>
                    <a:lnTo>
                      <a:pt x="221" y="38"/>
                    </a:lnTo>
                    <a:lnTo>
                      <a:pt x="221" y="40"/>
                    </a:lnTo>
                    <a:lnTo>
                      <a:pt x="221" y="42"/>
                    </a:lnTo>
                    <a:lnTo>
                      <a:pt x="223" y="42"/>
                    </a:lnTo>
                    <a:lnTo>
                      <a:pt x="223" y="40"/>
                    </a:lnTo>
                    <a:lnTo>
                      <a:pt x="225" y="40"/>
                    </a:lnTo>
                    <a:lnTo>
                      <a:pt x="227" y="40"/>
                    </a:lnTo>
                    <a:lnTo>
                      <a:pt x="225" y="40"/>
                    </a:lnTo>
                    <a:lnTo>
                      <a:pt x="225" y="38"/>
                    </a:lnTo>
                    <a:lnTo>
                      <a:pt x="227" y="38"/>
                    </a:lnTo>
                    <a:lnTo>
                      <a:pt x="227" y="36"/>
                    </a:lnTo>
                    <a:lnTo>
                      <a:pt x="229" y="36"/>
                    </a:lnTo>
                    <a:lnTo>
                      <a:pt x="231" y="36"/>
                    </a:lnTo>
                    <a:lnTo>
                      <a:pt x="233" y="36"/>
                    </a:lnTo>
                    <a:lnTo>
                      <a:pt x="234" y="36"/>
                    </a:lnTo>
                    <a:lnTo>
                      <a:pt x="236" y="36"/>
                    </a:lnTo>
                    <a:lnTo>
                      <a:pt x="236" y="38"/>
                    </a:lnTo>
                    <a:lnTo>
                      <a:pt x="236" y="40"/>
                    </a:lnTo>
                    <a:lnTo>
                      <a:pt x="238" y="40"/>
                    </a:lnTo>
                    <a:lnTo>
                      <a:pt x="240" y="40"/>
                    </a:lnTo>
                    <a:lnTo>
                      <a:pt x="240" y="42"/>
                    </a:lnTo>
                    <a:lnTo>
                      <a:pt x="242" y="42"/>
                    </a:lnTo>
                    <a:lnTo>
                      <a:pt x="244" y="42"/>
                    </a:lnTo>
                    <a:lnTo>
                      <a:pt x="246" y="42"/>
                    </a:lnTo>
                    <a:lnTo>
                      <a:pt x="246" y="44"/>
                    </a:lnTo>
                    <a:lnTo>
                      <a:pt x="246" y="46"/>
                    </a:lnTo>
                    <a:lnTo>
                      <a:pt x="248" y="46"/>
                    </a:lnTo>
                    <a:lnTo>
                      <a:pt x="250" y="46"/>
                    </a:lnTo>
                    <a:lnTo>
                      <a:pt x="252" y="46"/>
                    </a:lnTo>
                    <a:lnTo>
                      <a:pt x="250" y="46"/>
                    </a:lnTo>
                    <a:lnTo>
                      <a:pt x="250" y="48"/>
                    </a:lnTo>
                    <a:lnTo>
                      <a:pt x="252" y="48"/>
                    </a:lnTo>
                    <a:lnTo>
                      <a:pt x="254" y="48"/>
                    </a:lnTo>
                    <a:lnTo>
                      <a:pt x="256" y="48"/>
                    </a:lnTo>
                    <a:lnTo>
                      <a:pt x="257" y="48"/>
                    </a:lnTo>
                    <a:lnTo>
                      <a:pt x="259" y="48"/>
                    </a:lnTo>
                    <a:lnTo>
                      <a:pt x="259" y="46"/>
                    </a:lnTo>
                    <a:lnTo>
                      <a:pt x="259" y="48"/>
                    </a:lnTo>
                    <a:lnTo>
                      <a:pt x="259" y="46"/>
                    </a:lnTo>
                    <a:lnTo>
                      <a:pt x="261" y="46"/>
                    </a:lnTo>
                    <a:lnTo>
                      <a:pt x="263" y="46"/>
                    </a:lnTo>
                    <a:lnTo>
                      <a:pt x="265" y="46"/>
                    </a:lnTo>
                    <a:lnTo>
                      <a:pt x="265" y="44"/>
                    </a:lnTo>
                    <a:lnTo>
                      <a:pt x="265" y="46"/>
                    </a:lnTo>
                    <a:lnTo>
                      <a:pt x="265" y="44"/>
                    </a:lnTo>
                    <a:lnTo>
                      <a:pt x="267" y="44"/>
                    </a:lnTo>
                    <a:lnTo>
                      <a:pt x="269" y="44"/>
                    </a:lnTo>
                    <a:lnTo>
                      <a:pt x="271" y="44"/>
                    </a:lnTo>
                    <a:lnTo>
                      <a:pt x="271" y="42"/>
                    </a:lnTo>
                    <a:lnTo>
                      <a:pt x="273" y="42"/>
                    </a:lnTo>
                    <a:lnTo>
                      <a:pt x="275" y="42"/>
                    </a:lnTo>
                    <a:lnTo>
                      <a:pt x="277" y="42"/>
                    </a:lnTo>
                    <a:lnTo>
                      <a:pt x="277" y="40"/>
                    </a:lnTo>
                    <a:lnTo>
                      <a:pt x="279" y="40"/>
                    </a:lnTo>
                    <a:lnTo>
                      <a:pt x="281" y="40"/>
                    </a:lnTo>
                    <a:lnTo>
                      <a:pt x="281" y="42"/>
                    </a:lnTo>
                    <a:lnTo>
                      <a:pt x="281" y="44"/>
                    </a:lnTo>
                    <a:lnTo>
                      <a:pt x="281" y="42"/>
                    </a:lnTo>
                    <a:lnTo>
                      <a:pt x="281" y="44"/>
                    </a:lnTo>
                    <a:lnTo>
                      <a:pt x="282" y="44"/>
                    </a:lnTo>
                    <a:lnTo>
                      <a:pt x="281" y="44"/>
                    </a:lnTo>
                    <a:lnTo>
                      <a:pt x="281" y="46"/>
                    </a:lnTo>
                    <a:lnTo>
                      <a:pt x="282" y="46"/>
                    </a:lnTo>
                    <a:lnTo>
                      <a:pt x="284" y="46"/>
                    </a:lnTo>
                    <a:lnTo>
                      <a:pt x="286" y="46"/>
                    </a:lnTo>
                    <a:lnTo>
                      <a:pt x="288" y="46"/>
                    </a:lnTo>
                    <a:lnTo>
                      <a:pt x="290" y="46"/>
                    </a:lnTo>
                    <a:lnTo>
                      <a:pt x="288" y="46"/>
                    </a:lnTo>
                    <a:lnTo>
                      <a:pt x="290" y="46"/>
                    </a:lnTo>
                    <a:lnTo>
                      <a:pt x="292" y="46"/>
                    </a:lnTo>
                    <a:lnTo>
                      <a:pt x="294" y="46"/>
                    </a:lnTo>
                    <a:lnTo>
                      <a:pt x="296" y="46"/>
                    </a:lnTo>
                    <a:lnTo>
                      <a:pt x="298" y="46"/>
                    </a:lnTo>
                    <a:lnTo>
                      <a:pt x="300" y="46"/>
                    </a:lnTo>
                    <a:lnTo>
                      <a:pt x="302" y="46"/>
                    </a:lnTo>
                    <a:lnTo>
                      <a:pt x="304" y="46"/>
                    </a:lnTo>
                    <a:lnTo>
                      <a:pt x="305" y="46"/>
                    </a:lnTo>
                    <a:lnTo>
                      <a:pt x="307" y="46"/>
                    </a:lnTo>
                    <a:lnTo>
                      <a:pt x="309" y="46"/>
                    </a:lnTo>
                    <a:lnTo>
                      <a:pt x="309" y="48"/>
                    </a:lnTo>
                    <a:lnTo>
                      <a:pt x="311" y="48"/>
                    </a:lnTo>
                    <a:lnTo>
                      <a:pt x="309" y="48"/>
                    </a:lnTo>
                    <a:lnTo>
                      <a:pt x="311" y="48"/>
                    </a:lnTo>
                    <a:lnTo>
                      <a:pt x="311" y="49"/>
                    </a:lnTo>
                    <a:lnTo>
                      <a:pt x="313" y="49"/>
                    </a:lnTo>
                    <a:lnTo>
                      <a:pt x="315" y="49"/>
                    </a:lnTo>
                    <a:lnTo>
                      <a:pt x="317" y="49"/>
                    </a:lnTo>
                    <a:lnTo>
                      <a:pt x="319" y="49"/>
                    </a:lnTo>
                    <a:lnTo>
                      <a:pt x="319" y="48"/>
                    </a:lnTo>
                    <a:lnTo>
                      <a:pt x="321" y="48"/>
                    </a:lnTo>
                    <a:lnTo>
                      <a:pt x="321" y="49"/>
                    </a:lnTo>
                    <a:lnTo>
                      <a:pt x="321" y="48"/>
                    </a:lnTo>
                    <a:lnTo>
                      <a:pt x="321" y="49"/>
                    </a:lnTo>
                    <a:lnTo>
                      <a:pt x="323" y="49"/>
                    </a:lnTo>
                    <a:lnTo>
                      <a:pt x="325" y="49"/>
                    </a:lnTo>
                    <a:lnTo>
                      <a:pt x="327" y="49"/>
                    </a:lnTo>
                    <a:lnTo>
                      <a:pt x="329" y="49"/>
                    </a:lnTo>
                    <a:lnTo>
                      <a:pt x="327" y="49"/>
                    </a:lnTo>
                    <a:lnTo>
                      <a:pt x="325" y="49"/>
                    </a:lnTo>
                    <a:lnTo>
                      <a:pt x="327" y="49"/>
                    </a:lnTo>
                    <a:lnTo>
                      <a:pt x="325" y="49"/>
                    </a:lnTo>
                    <a:lnTo>
                      <a:pt x="323" y="49"/>
                    </a:lnTo>
                    <a:lnTo>
                      <a:pt x="323" y="51"/>
                    </a:lnTo>
                    <a:lnTo>
                      <a:pt x="323" y="49"/>
                    </a:lnTo>
                    <a:lnTo>
                      <a:pt x="321" y="51"/>
                    </a:lnTo>
                    <a:lnTo>
                      <a:pt x="319" y="51"/>
                    </a:lnTo>
                    <a:lnTo>
                      <a:pt x="319" y="53"/>
                    </a:lnTo>
                    <a:lnTo>
                      <a:pt x="317" y="53"/>
                    </a:lnTo>
                    <a:lnTo>
                      <a:pt x="315" y="53"/>
                    </a:lnTo>
                    <a:lnTo>
                      <a:pt x="313" y="53"/>
                    </a:lnTo>
                    <a:lnTo>
                      <a:pt x="311" y="53"/>
                    </a:lnTo>
                    <a:lnTo>
                      <a:pt x="311" y="55"/>
                    </a:lnTo>
                    <a:lnTo>
                      <a:pt x="309" y="55"/>
                    </a:lnTo>
                    <a:lnTo>
                      <a:pt x="307" y="55"/>
                    </a:lnTo>
                    <a:lnTo>
                      <a:pt x="305" y="55"/>
                    </a:lnTo>
                    <a:lnTo>
                      <a:pt x="304" y="55"/>
                    </a:lnTo>
                    <a:lnTo>
                      <a:pt x="304" y="57"/>
                    </a:lnTo>
                    <a:lnTo>
                      <a:pt x="302" y="57"/>
                    </a:lnTo>
                    <a:lnTo>
                      <a:pt x="300" y="57"/>
                    </a:lnTo>
                    <a:lnTo>
                      <a:pt x="298" y="57"/>
                    </a:lnTo>
                    <a:lnTo>
                      <a:pt x="296" y="57"/>
                    </a:lnTo>
                    <a:lnTo>
                      <a:pt x="294" y="57"/>
                    </a:lnTo>
                    <a:lnTo>
                      <a:pt x="294" y="59"/>
                    </a:lnTo>
                    <a:lnTo>
                      <a:pt x="292" y="59"/>
                    </a:lnTo>
                    <a:lnTo>
                      <a:pt x="294" y="59"/>
                    </a:lnTo>
                    <a:lnTo>
                      <a:pt x="292" y="59"/>
                    </a:lnTo>
                    <a:lnTo>
                      <a:pt x="290" y="59"/>
                    </a:lnTo>
                    <a:lnTo>
                      <a:pt x="288" y="59"/>
                    </a:lnTo>
                    <a:lnTo>
                      <a:pt x="286" y="59"/>
                    </a:lnTo>
                    <a:lnTo>
                      <a:pt x="284" y="59"/>
                    </a:lnTo>
                    <a:lnTo>
                      <a:pt x="284" y="61"/>
                    </a:lnTo>
                    <a:lnTo>
                      <a:pt x="282" y="61"/>
                    </a:lnTo>
                    <a:lnTo>
                      <a:pt x="281" y="61"/>
                    </a:lnTo>
                    <a:lnTo>
                      <a:pt x="279" y="61"/>
                    </a:lnTo>
                    <a:lnTo>
                      <a:pt x="279" y="63"/>
                    </a:lnTo>
                    <a:lnTo>
                      <a:pt x="277" y="63"/>
                    </a:lnTo>
                    <a:lnTo>
                      <a:pt x="275" y="63"/>
                    </a:lnTo>
                    <a:lnTo>
                      <a:pt x="273" y="63"/>
                    </a:lnTo>
                    <a:lnTo>
                      <a:pt x="273" y="65"/>
                    </a:lnTo>
                    <a:lnTo>
                      <a:pt x="271" y="65"/>
                    </a:lnTo>
                    <a:lnTo>
                      <a:pt x="269" y="65"/>
                    </a:lnTo>
                    <a:lnTo>
                      <a:pt x="269" y="67"/>
                    </a:lnTo>
                    <a:lnTo>
                      <a:pt x="267" y="67"/>
                    </a:lnTo>
                    <a:lnTo>
                      <a:pt x="265" y="67"/>
                    </a:lnTo>
                    <a:lnTo>
                      <a:pt x="265" y="69"/>
                    </a:lnTo>
                    <a:lnTo>
                      <a:pt x="263" y="69"/>
                    </a:lnTo>
                    <a:lnTo>
                      <a:pt x="261" y="69"/>
                    </a:lnTo>
                    <a:lnTo>
                      <a:pt x="261" y="71"/>
                    </a:lnTo>
                    <a:lnTo>
                      <a:pt x="259" y="71"/>
                    </a:lnTo>
                    <a:lnTo>
                      <a:pt x="257" y="71"/>
                    </a:lnTo>
                    <a:lnTo>
                      <a:pt x="257" y="73"/>
                    </a:lnTo>
                    <a:lnTo>
                      <a:pt x="256" y="73"/>
                    </a:lnTo>
                    <a:lnTo>
                      <a:pt x="254" y="73"/>
                    </a:lnTo>
                    <a:lnTo>
                      <a:pt x="254" y="74"/>
                    </a:lnTo>
                    <a:lnTo>
                      <a:pt x="252" y="74"/>
                    </a:lnTo>
                    <a:lnTo>
                      <a:pt x="252" y="76"/>
                    </a:lnTo>
                    <a:lnTo>
                      <a:pt x="252" y="74"/>
                    </a:lnTo>
                    <a:lnTo>
                      <a:pt x="252" y="76"/>
                    </a:lnTo>
                    <a:lnTo>
                      <a:pt x="250" y="76"/>
                    </a:lnTo>
                    <a:lnTo>
                      <a:pt x="248" y="76"/>
                    </a:lnTo>
                    <a:lnTo>
                      <a:pt x="248" y="78"/>
                    </a:lnTo>
                    <a:lnTo>
                      <a:pt x="248" y="76"/>
                    </a:lnTo>
                    <a:lnTo>
                      <a:pt x="248" y="78"/>
                    </a:lnTo>
                    <a:lnTo>
                      <a:pt x="246" y="78"/>
                    </a:lnTo>
                    <a:lnTo>
                      <a:pt x="244" y="78"/>
                    </a:lnTo>
                    <a:lnTo>
                      <a:pt x="244" y="80"/>
                    </a:lnTo>
                    <a:lnTo>
                      <a:pt x="242" y="80"/>
                    </a:lnTo>
                    <a:lnTo>
                      <a:pt x="240" y="80"/>
                    </a:lnTo>
                    <a:lnTo>
                      <a:pt x="240" y="82"/>
                    </a:lnTo>
                    <a:lnTo>
                      <a:pt x="238" y="82"/>
                    </a:lnTo>
                    <a:lnTo>
                      <a:pt x="236" y="82"/>
                    </a:lnTo>
                    <a:lnTo>
                      <a:pt x="236" y="84"/>
                    </a:lnTo>
                    <a:lnTo>
                      <a:pt x="234" y="84"/>
                    </a:lnTo>
                    <a:lnTo>
                      <a:pt x="233" y="84"/>
                    </a:lnTo>
                    <a:lnTo>
                      <a:pt x="233" y="86"/>
                    </a:lnTo>
                    <a:lnTo>
                      <a:pt x="231" y="86"/>
                    </a:lnTo>
                    <a:lnTo>
                      <a:pt x="229" y="86"/>
                    </a:lnTo>
                    <a:lnTo>
                      <a:pt x="227" y="86"/>
                    </a:lnTo>
                    <a:lnTo>
                      <a:pt x="227" y="88"/>
                    </a:lnTo>
                    <a:lnTo>
                      <a:pt x="225" y="88"/>
                    </a:lnTo>
                    <a:lnTo>
                      <a:pt x="223" y="88"/>
                    </a:lnTo>
                    <a:lnTo>
                      <a:pt x="223" y="90"/>
                    </a:lnTo>
                    <a:lnTo>
                      <a:pt x="221" y="90"/>
                    </a:lnTo>
                    <a:lnTo>
                      <a:pt x="219" y="90"/>
                    </a:lnTo>
                    <a:lnTo>
                      <a:pt x="219" y="92"/>
                    </a:lnTo>
                    <a:lnTo>
                      <a:pt x="217" y="92"/>
                    </a:lnTo>
                    <a:lnTo>
                      <a:pt x="215" y="92"/>
                    </a:lnTo>
                    <a:lnTo>
                      <a:pt x="213" y="92"/>
                    </a:lnTo>
                    <a:lnTo>
                      <a:pt x="213" y="94"/>
                    </a:lnTo>
                    <a:lnTo>
                      <a:pt x="211" y="94"/>
                    </a:lnTo>
                    <a:lnTo>
                      <a:pt x="211" y="96"/>
                    </a:lnTo>
                    <a:lnTo>
                      <a:pt x="211" y="94"/>
                    </a:lnTo>
                    <a:lnTo>
                      <a:pt x="211" y="96"/>
                    </a:lnTo>
                    <a:lnTo>
                      <a:pt x="209" y="96"/>
                    </a:lnTo>
                    <a:lnTo>
                      <a:pt x="211" y="96"/>
                    </a:lnTo>
                    <a:lnTo>
                      <a:pt x="209" y="96"/>
                    </a:lnTo>
                    <a:lnTo>
                      <a:pt x="211" y="96"/>
                    </a:lnTo>
                    <a:lnTo>
                      <a:pt x="209" y="96"/>
                    </a:lnTo>
                    <a:lnTo>
                      <a:pt x="208" y="96"/>
                    </a:lnTo>
                    <a:lnTo>
                      <a:pt x="208" y="97"/>
                    </a:lnTo>
                    <a:lnTo>
                      <a:pt x="206" y="97"/>
                    </a:lnTo>
                    <a:lnTo>
                      <a:pt x="204" y="97"/>
                    </a:lnTo>
                    <a:lnTo>
                      <a:pt x="204" y="99"/>
                    </a:lnTo>
                    <a:lnTo>
                      <a:pt x="202" y="101"/>
                    </a:lnTo>
                    <a:lnTo>
                      <a:pt x="202" y="103"/>
                    </a:lnTo>
                    <a:lnTo>
                      <a:pt x="200" y="103"/>
                    </a:lnTo>
                    <a:lnTo>
                      <a:pt x="200" y="105"/>
                    </a:lnTo>
                    <a:lnTo>
                      <a:pt x="200" y="107"/>
                    </a:lnTo>
                    <a:lnTo>
                      <a:pt x="200" y="109"/>
                    </a:lnTo>
                    <a:lnTo>
                      <a:pt x="198" y="111"/>
                    </a:lnTo>
                    <a:lnTo>
                      <a:pt x="198" y="113"/>
                    </a:lnTo>
                    <a:lnTo>
                      <a:pt x="196" y="115"/>
                    </a:lnTo>
                    <a:lnTo>
                      <a:pt x="196" y="117"/>
                    </a:lnTo>
                    <a:lnTo>
                      <a:pt x="196" y="119"/>
                    </a:lnTo>
                    <a:lnTo>
                      <a:pt x="194" y="119"/>
                    </a:lnTo>
                    <a:lnTo>
                      <a:pt x="194" y="121"/>
                    </a:lnTo>
                    <a:lnTo>
                      <a:pt x="192" y="121"/>
                    </a:lnTo>
                    <a:lnTo>
                      <a:pt x="192" y="122"/>
                    </a:lnTo>
                    <a:lnTo>
                      <a:pt x="190" y="122"/>
                    </a:lnTo>
                    <a:lnTo>
                      <a:pt x="190" y="121"/>
                    </a:lnTo>
                    <a:lnTo>
                      <a:pt x="188" y="121"/>
                    </a:lnTo>
                    <a:lnTo>
                      <a:pt x="188" y="122"/>
                    </a:lnTo>
                    <a:lnTo>
                      <a:pt x="186" y="122"/>
                    </a:lnTo>
                    <a:lnTo>
                      <a:pt x="185" y="122"/>
                    </a:lnTo>
                    <a:lnTo>
                      <a:pt x="183" y="124"/>
                    </a:lnTo>
                    <a:lnTo>
                      <a:pt x="181" y="124"/>
                    </a:lnTo>
                    <a:lnTo>
                      <a:pt x="179" y="124"/>
                    </a:lnTo>
                    <a:lnTo>
                      <a:pt x="179" y="126"/>
                    </a:lnTo>
                    <a:lnTo>
                      <a:pt x="177" y="126"/>
                    </a:lnTo>
                    <a:lnTo>
                      <a:pt x="175" y="126"/>
                    </a:lnTo>
                    <a:lnTo>
                      <a:pt x="175" y="128"/>
                    </a:lnTo>
                    <a:lnTo>
                      <a:pt x="173" y="128"/>
                    </a:lnTo>
                    <a:lnTo>
                      <a:pt x="173" y="130"/>
                    </a:lnTo>
                    <a:lnTo>
                      <a:pt x="171" y="130"/>
                    </a:lnTo>
                    <a:lnTo>
                      <a:pt x="171" y="132"/>
                    </a:lnTo>
                    <a:lnTo>
                      <a:pt x="169" y="132"/>
                    </a:lnTo>
                    <a:lnTo>
                      <a:pt x="167" y="132"/>
                    </a:lnTo>
                    <a:lnTo>
                      <a:pt x="167" y="134"/>
                    </a:lnTo>
                    <a:lnTo>
                      <a:pt x="167" y="136"/>
                    </a:lnTo>
                    <a:lnTo>
                      <a:pt x="165" y="136"/>
                    </a:lnTo>
                    <a:lnTo>
                      <a:pt x="165" y="138"/>
                    </a:lnTo>
                    <a:lnTo>
                      <a:pt x="167" y="138"/>
                    </a:lnTo>
                    <a:lnTo>
                      <a:pt x="169" y="138"/>
                    </a:lnTo>
                    <a:lnTo>
                      <a:pt x="171" y="138"/>
                    </a:lnTo>
                    <a:lnTo>
                      <a:pt x="171" y="140"/>
                    </a:lnTo>
                    <a:lnTo>
                      <a:pt x="171" y="142"/>
                    </a:lnTo>
                    <a:lnTo>
                      <a:pt x="173" y="142"/>
                    </a:lnTo>
                    <a:lnTo>
                      <a:pt x="173" y="144"/>
                    </a:lnTo>
                    <a:lnTo>
                      <a:pt x="171" y="144"/>
                    </a:lnTo>
                    <a:lnTo>
                      <a:pt x="171" y="145"/>
                    </a:lnTo>
                    <a:lnTo>
                      <a:pt x="169" y="145"/>
                    </a:lnTo>
                    <a:lnTo>
                      <a:pt x="169" y="147"/>
                    </a:lnTo>
                    <a:lnTo>
                      <a:pt x="167" y="147"/>
                    </a:lnTo>
                    <a:lnTo>
                      <a:pt x="165" y="147"/>
                    </a:lnTo>
                    <a:lnTo>
                      <a:pt x="165" y="149"/>
                    </a:lnTo>
                    <a:lnTo>
                      <a:pt x="165" y="151"/>
                    </a:lnTo>
                    <a:lnTo>
                      <a:pt x="165" y="153"/>
                    </a:lnTo>
                    <a:lnTo>
                      <a:pt x="165" y="155"/>
                    </a:lnTo>
                    <a:lnTo>
                      <a:pt x="163" y="155"/>
                    </a:lnTo>
                    <a:lnTo>
                      <a:pt x="161" y="155"/>
                    </a:lnTo>
                    <a:lnTo>
                      <a:pt x="161" y="157"/>
                    </a:lnTo>
                    <a:lnTo>
                      <a:pt x="163" y="157"/>
                    </a:lnTo>
                    <a:lnTo>
                      <a:pt x="161" y="157"/>
                    </a:lnTo>
                    <a:lnTo>
                      <a:pt x="161" y="159"/>
                    </a:lnTo>
                    <a:lnTo>
                      <a:pt x="161" y="161"/>
                    </a:lnTo>
                    <a:lnTo>
                      <a:pt x="161" y="163"/>
                    </a:lnTo>
                    <a:lnTo>
                      <a:pt x="160" y="163"/>
                    </a:lnTo>
                    <a:lnTo>
                      <a:pt x="160" y="165"/>
                    </a:lnTo>
                    <a:lnTo>
                      <a:pt x="158" y="167"/>
                    </a:lnTo>
                    <a:lnTo>
                      <a:pt x="158" y="169"/>
                    </a:lnTo>
                    <a:lnTo>
                      <a:pt x="160" y="169"/>
                    </a:lnTo>
                    <a:lnTo>
                      <a:pt x="160" y="170"/>
                    </a:lnTo>
                    <a:lnTo>
                      <a:pt x="161" y="170"/>
                    </a:lnTo>
                    <a:lnTo>
                      <a:pt x="161" y="172"/>
                    </a:lnTo>
                    <a:lnTo>
                      <a:pt x="163" y="172"/>
                    </a:lnTo>
                    <a:lnTo>
                      <a:pt x="161" y="172"/>
                    </a:lnTo>
                    <a:lnTo>
                      <a:pt x="163" y="172"/>
                    </a:lnTo>
                    <a:lnTo>
                      <a:pt x="163" y="174"/>
                    </a:lnTo>
                    <a:lnTo>
                      <a:pt x="165" y="174"/>
                    </a:lnTo>
                    <a:lnTo>
                      <a:pt x="163" y="174"/>
                    </a:lnTo>
                    <a:lnTo>
                      <a:pt x="165" y="174"/>
                    </a:lnTo>
                    <a:lnTo>
                      <a:pt x="167" y="174"/>
                    </a:lnTo>
                    <a:lnTo>
                      <a:pt x="169" y="174"/>
                    </a:lnTo>
                    <a:lnTo>
                      <a:pt x="171" y="174"/>
                    </a:lnTo>
                    <a:lnTo>
                      <a:pt x="173" y="174"/>
                    </a:lnTo>
                    <a:lnTo>
                      <a:pt x="173" y="176"/>
                    </a:lnTo>
                    <a:lnTo>
                      <a:pt x="173" y="178"/>
                    </a:lnTo>
                    <a:lnTo>
                      <a:pt x="175" y="178"/>
                    </a:lnTo>
                    <a:lnTo>
                      <a:pt x="177" y="180"/>
                    </a:lnTo>
                    <a:lnTo>
                      <a:pt x="179" y="180"/>
                    </a:lnTo>
                    <a:lnTo>
                      <a:pt x="181" y="180"/>
                    </a:lnTo>
                    <a:lnTo>
                      <a:pt x="183" y="180"/>
                    </a:lnTo>
                    <a:lnTo>
                      <a:pt x="183" y="182"/>
                    </a:lnTo>
                    <a:lnTo>
                      <a:pt x="185" y="182"/>
                    </a:lnTo>
                    <a:lnTo>
                      <a:pt x="185" y="184"/>
                    </a:lnTo>
                    <a:lnTo>
                      <a:pt x="185" y="186"/>
                    </a:lnTo>
                    <a:lnTo>
                      <a:pt x="185" y="188"/>
                    </a:lnTo>
                    <a:lnTo>
                      <a:pt x="186" y="188"/>
                    </a:lnTo>
                    <a:lnTo>
                      <a:pt x="186" y="190"/>
                    </a:lnTo>
                    <a:lnTo>
                      <a:pt x="188" y="190"/>
                    </a:lnTo>
                    <a:lnTo>
                      <a:pt x="190" y="190"/>
                    </a:lnTo>
                    <a:lnTo>
                      <a:pt x="190" y="192"/>
                    </a:lnTo>
                    <a:lnTo>
                      <a:pt x="192" y="192"/>
                    </a:lnTo>
                    <a:lnTo>
                      <a:pt x="192" y="193"/>
                    </a:lnTo>
                    <a:lnTo>
                      <a:pt x="194" y="193"/>
                    </a:lnTo>
                    <a:lnTo>
                      <a:pt x="196" y="193"/>
                    </a:lnTo>
                    <a:lnTo>
                      <a:pt x="198" y="195"/>
                    </a:lnTo>
                    <a:lnTo>
                      <a:pt x="200" y="195"/>
                    </a:lnTo>
                    <a:lnTo>
                      <a:pt x="200" y="197"/>
                    </a:lnTo>
                    <a:lnTo>
                      <a:pt x="202" y="197"/>
                    </a:lnTo>
                    <a:lnTo>
                      <a:pt x="202" y="199"/>
                    </a:lnTo>
                    <a:lnTo>
                      <a:pt x="202" y="201"/>
                    </a:lnTo>
                    <a:lnTo>
                      <a:pt x="204" y="201"/>
                    </a:lnTo>
                    <a:lnTo>
                      <a:pt x="204" y="203"/>
                    </a:lnTo>
                    <a:lnTo>
                      <a:pt x="202" y="205"/>
                    </a:lnTo>
                    <a:lnTo>
                      <a:pt x="202" y="207"/>
                    </a:lnTo>
                    <a:lnTo>
                      <a:pt x="200" y="207"/>
                    </a:lnTo>
                    <a:lnTo>
                      <a:pt x="202" y="207"/>
                    </a:lnTo>
                    <a:lnTo>
                      <a:pt x="202" y="209"/>
                    </a:lnTo>
                    <a:lnTo>
                      <a:pt x="200" y="209"/>
                    </a:lnTo>
                    <a:lnTo>
                      <a:pt x="202" y="209"/>
                    </a:lnTo>
                    <a:lnTo>
                      <a:pt x="202" y="211"/>
                    </a:lnTo>
                    <a:lnTo>
                      <a:pt x="200" y="211"/>
                    </a:lnTo>
                    <a:lnTo>
                      <a:pt x="200" y="213"/>
                    </a:lnTo>
                    <a:lnTo>
                      <a:pt x="198" y="213"/>
                    </a:lnTo>
                    <a:lnTo>
                      <a:pt x="196" y="213"/>
                    </a:lnTo>
                    <a:lnTo>
                      <a:pt x="194" y="213"/>
                    </a:lnTo>
                    <a:lnTo>
                      <a:pt x="192" y="213"/>
                    </a:lnTo>
                    <a:lnTo>
                      <a:pt x="190" y="213"/>
                    </a:lnTo>
                    <a:lnTo>
                      <a:pt x="188" y="213"/>
                    </a:lnTo>
                    <a:lnTo>
                      <a:pt x="186" y="213"/>
                    </a:lnTo>
                    <a:lnTo>
                      <a:pt x="185" y="213"/>
                    </a:lnTo>
                    <a:lnTo>
                      <a:pt x="183" y="213"/>
                    </a:lnTo>
                    <a:lnTo>
                      <a:pt x="181" y="213"/>
                    </a:lnTo>
                    <a:lnTo>
                      <a:pt x="179" y="213"/>
                    </a:lnTo>
                    <a:lnTo>
                      <a:pt x="177" y="213"/>
                    </a:lnTo>
                    <a:lnTo>
                      <a:pt x="173" y="213"/>
                    </a:lnTo>
                    <a:lnTo>
                      <a:pt x="171" y="213"/>
                    </a:lnTo>
                    <a:lnTo>
                      <a:pt x="169" y="213"/>
                    </a:lnTo>
                    <a:lnTo>
                      <a:pt x="167" y="213"/>
                    </a:lnTo>
                    <a:lnTo>
                      <a:pt x="165" y="213"/>
                    </a:lnTo>
                    <a:lnTo>
                      <a:pt x="163" y="213"/>
                    </a:lnTo>
                    <a:lnTo>
                      <a:pt x="161" y="213"/>
                    </a:lnTo>
                    <a:lnTo>
                      <a:pt x="160" y="213"/>
                    </a:lnTo>
                    <a:lnTo>
                      <a:pt x="158" y="213"/>
                    </a:lnTo>
                    <a:lnTo>
                      <a:pt x="156" y="213"/>
                    </a:lnTo>
                    <a:lnTo>
                      <a:pt x="154" y="213"/>
                    </a:lnTo>
                    <a:lnTo>
                      <a:pt x="152" y="213"/>
                    </a:lnTo>
                    <a:lnTo>
                      <a:pt x="150" y="213"/>
                    </a:lnTo>
                    <a:lnTo>
                      <a:pt x="148" y="213"/>
                    </a:lnTo>
                    <a:lnTo>
                      <a:pt x="146" y="213"/>
                    </a:lnTo>
                    <a:lnTo>
                      <a:pt x="144" y="213"/>
                    </a:lnTo>
                    <a:lnTo>
                      <a:pt x="140" y="213"/>
                    </a:lnTo>
                    <a:lnTo>
                      <a:pt x="137" y="213"/>
                    </a:lnTo>
                    <a:lnTo>
                      <a:pt x="135" y="213"/>
                    </a:lnTo>
                    <a:lnTo>
                      <a:pt x="133" y="213"/>
                    </a:lnTo>
                    <a:lnTo>
                      <a:pt x="131" y="213"/>
                    </a:lnTo>
                    <a:lnTo>
                      <a:pt x="129" y="213"/>
                    </a:lnTo>
                    <a:lnTo>
                      <a:pt x="127" y="213"/>
                    </a:lnTo>
                    <a:lnTo>
                      <a:pt x="123" y="213"/>
                    </a:lnTo>
                    <a:lnTo>
                      <a:pt x="121" y="213"/>
                    </a:lnTo>
                    <a:lnTo>
                      <a:pt x="119" y="213"/>
                    </a:lnTo>
                    <a:lnTo>
                      <a:pt x="113" y="213"/>
                    </a:lnTo>
                    <a:lnTo>
                      <a:pt x="108" y="213"/>
                    </a:lnTo>
                    <a:lnTo>
                      <a:pt x="106" y="213"/>
                    </a:lnTo>
                    <a:lnTo>
                      <a:pt x="104" y="213"/>
                    </a:lnTo>
                    <a:lnTo>
                      <a:pt x="98" y="213"/>
                    </a:lnTo>
                    <a:lnTo>
                      <a:pt x="94" y="213"/>
                    </a:lnTo>
                    <a:lnTo>
                      <a:pt x="92" y="213"/>
                    </a:lnTo>
                    <a:lnTo>
                      <a:pt x="90" y="213"/>
                    </a:lnTo>
                    <a:lnTo>
                      <a:pt x="89" y="213"/>
                    </a:lnTo>
                    <a:lnTo>
                      <a:pt x="85" y="213"/>
                    </a:lnTo>
                    <a:lnTo>
                      <a:pt x="83" y="213"/>
                    </a:lnTo>
                    <a:lnTo>
                      <a:pt x="81" y="213"/>
                    </a:lnTo>
                    <a:lnTo>
                      <a:pt x="79" y="213"/>
                    </a:lnTo>
                    <a:lnTo>
                      <a:pt x="77" y="213"/>
                    </a:lnTo>
                    <a:lnTo>
                      <a:pt x="75" y="213"/>
                    </a:lnTo>
                    <a:lnTo>
                      <a:pt x="73" y="213"/>
                    </a:lnTo>
                    <a:lnTo>
                      <a:pt x="71" y="213"/>
                    </a:lnTo>
                    <a:lnTo>
                      <a:pt x="69" y="213"/>
                    </a:lnTo>
                    <a:lnTo>
                      <a:pt x="67" y="213"/>
                    </a:lnTo>
                    <a:lnTo>
                      <a:pt x="65" y="213"/>
                    </a:lnTo>
                    <a:lnTo>
                      <a:pt x="64" y="213"/>
                    </a:lnTo>
                    <a:lnTo>
                      <a:pt x="62" y="213"/>
                    </a:lnTo>
                    <a:lnTo>
                      <a:pt x="60" y="213"/>
                    </a:lnTo>
                    <a:lnTo>
                      <a:pt x="58" y="213"/>
                    </a:lnTo>
                    <a:lnTo>
                      <a:pt x="56" y="213"/>
                    </a:lnTo>
                    <a:lnTo>
                      <a:pt x="54" y="213"/>
                    </a:lnTo>
                    <a:lnTo>
                      <a:pt x="52" y="213"/>
                    </a:lnTo>
                    <a:lnTo>
                      <a:pt x="50" y="213"/>
                    </a:lnTo>
                    <a:lnTo>
                      <a:pt x="48" y="213"/>
                    </a:lnTo>
                    <a:lnTo>
                      <a:pt x="46" y="213"/>
                    </a:lnTo>
                    <a:lnTo>
                      <a:pt x="44" y="213"/>
                    </a:lnTo>
                    <a:lnTo>
                      <a:pt x="42" y="213"/>
                    </a:lnTo>
                    <a:lnTo>
                      <a:pt x="40" y="213"/>
                    </a:lnTo>
                    <a:lnTo>
                      <a:pt x="39" y="213"/>
                    </a:lnTo>
                    <a:lnTo>
                      <a:pt x="37" y="213"/>
                    </a:lnTo>
                    <a:lnTo>
                      <a:pt x="35" y="213"/>
                    </a:lnTo>
                    <a:lnTo>
                      <a:pt x="31" y="213"/>
                    </a:lnTo>
                    <a:lnTo>
                      <a:pt x="29" y="213"/>
                    </a:lnTo>
                    <a:lnTo>
                      <a:pt x="27" y="213"/>
                    </a:lnTo>
                    <a:lnTo>
                      <a:pt x="25" y="213"/>
                    </a:lnTo>
                    <a:lnTo>
                      <a:pt x="23" y="213"/>
                    </a:lnTo>
                    <a:lnTo>
                      <a:pt x="17" y="213"/>
                    </a:lnTo>
                    <a:lnTo>
                      <a:pt x="16" y="213"/>
                    </a:lnTo>
                    <a:lnTo>
                      <a:pt x="14" y="213"/>
                    </a:lnTo>
                    <a:lnTo>
                      <a:pt x="12" y="213"/>
                    </a:lnTo>
                    <a:lnTo>
                      <a:pt x="10" y="213"/>
                    </a:lnTo>
                    <a:lnTo>
                      <a:pt x="8" y="213"/>
                    </a:lnTo>
                    <a:lnTo>
                      <a:pt x="6" y="213"/>
                    </a:lnTo>
                    <a:lnTo>
                      <a:pt x="4" y="213"/>
                    </a:lnTo>
                    <a:lnTo>
                      <a:pt x="2" y="213"/>
                    </a:lnTo>
                    <a:lnTo>
                      <a:pt x="0" y="213"/>
                    </a:lnTo>
                    <a:lnTo>
                      <a:pt x="0" y="211"/>
                    </a:lnTo>
                    <a:lnTo>
                      <a:pt x="2" y="209"/>
                    </a:lnTo>
                    <a:lnTo>
                      <a:pt x="2" y="207"/>
                    </a:lnTo>
                    <a:lnTo>
                      <a:pt x="2" y="205"/>
                    </a:lnTo>
                    <a:lnTo>
                      <a:pt x="4" y="205"/>
                    </a:lnTo>
                    <a:lnTo>
                      <a:pt x="4" y="203"/>
                    </a:lnTo>
                    <a:lnTo>
                      <a:pt x="4" y="201"/>
                    </a:lnTo>
                    <a:lnTo>
                      <a:pt x="6" y="199"/>
                    </a:lnTo>
                    <a:lnTo>
                      <a:pt x="6" y="197"/>
                    </a:lnTo>
                    <a:lnTo>
                      <a:pt x="6" y="195"/>
                    </a:lnTo>
                    <a:lnTo>
                      <a:pt x="8" y="193"/>
                    </a:lnTo>
                    <a:lnTo>
                      <a:pt x="8" y="192"/>
                    </a:lnTo>
                    <a:lnTo>
                      <a:pt x="8" y="190"/>
                    </a:lnTo>
                    <a:lnTo>
                      <a:pt x="10" y="190"/>
                    </a:lnTo>
                    <a:lnTo>
                      <a:pt x="10" y="188"/>
                    </a:lnTo>
                    <a:lnTo>
                      <a:pt x="10" y="186"/>
                    </a:lnTo>
                    <a:lnTo>
                      <a:pt x="10" y="184"/>
                    </a:lnTo>
                    <a:lnTo>
                      <a:pt x="12" y="184"/>
                    </a:lnTo>
                    <a:lnTo>
                      <a:pt x="12" y="182"/>
                    </a:lnTo>
                    <a:lnTo>
                      <a:pt x="12" y="180"/>
                    </a:lnTo>
                    <a:lnTo>
                      <a:pt x="14" y="178"/>
                    </a:lnTo>
                    <a:lnTo>
                      <a:pt x="14" y="176"/>
                    </a:lnTo>
                    <a:lnTo>
                      <a:pt x="14" y="174"/>
                    </a:lnTo>
                    <a:lnTo>
                      <a:pt x="16" y="174"/>
                    </a:lnTo>
                    <a:lnTo>
                      <a:pt x="16" y="172"/>
                    </a:lnTo>
                    <a:lnTo>
                      <a:pt x="16" y="170"/>
                    </a:lnTo>
                    <a:lnTo>
                      <a:pt x="17" y="169"/>
                    </a:lnTo>
                    <a:lnTo>
                      <a:pt x="17" y="167"/>
                    </a:lnTo>
                    <a:lnTo>
                      <a:pt x="17" y="165"/>
                    </a:lnTo>
                    <a:lnTo>
                      <a:pt x="19" y="163"/>
                    </a:lnTo>
                    <a:lnTo>
                      <a:pt x="19" y="161"/>
                    </a:lnTo>
                    <a:lnTo>
                      <a:pt x="19" y="159"/>
                    </a:lnTo>
                    <a:lnTo>
                      <a:pt x="21" y="159"/>
                    </a:lnTo>
                    <a:lnTo>
                      <a:pt x="21" y="157"/>
                    </a:lnTo>
                    <a:lnTo>
                      <a:pt x="21" y="155"/>
                    </a:lnTo>
                    <a:lnTo>
                      <a:pt x="23" y="153"/>
                    </a:lnTo>
                    <a:lnTo>
                      <a:pt x="23" y="151"/>
                    </a:lnTo>
                    <a:lnTo>
                      <a:pt x="23" y="149"/>
                    </a:lnTo>
                    <a:lnTo>
                      <a:pt x="25" y="149"/>
                    </a:lnTo>
                    <a:lnTo>
                      <a:pt x="25" y="147"/>
                    </a:lnTo>
                    <a:lnTo>
                      <a:pt x="25" y="145"/>
                    </a:lnTo>
                    <a:lnTo>
                      <a:pt x="23" y="145"/>
                    </a:lnTo>
                    <a:lnTo>
                      <a:pt x="21" y="145"/>
                    </a:lnTo>
                    <a:lnTo>
                      <a:pt x="21" y="144"/>
                    </a:lnTo>
                    <a:lnTo>
                      <a:pt x="19" y="144"/>
                    </a:lnTo>
                    <a:lnTo>
                      <a:pt x="17" y="144"/>
                    </a:lnTo>
                    <a:lnTo>
                      <a:pt x="17" y="142"/>
                    </a:lnTo>
                    <a:lnTo>
                      <a:pt x="16" y="142"/>
                    </a:lnTo>
                    <a:lnTo>
                      <a:pt x="16" y="140"/>
                    </a:lnTo>
                    <a:lnTo>
                      <a:pt x="16" y="138"/>
                    </a:lnTo>
                    <a:lnTo>
                      <a:pt x="14" y="138"/>
                    </a:lnTo>
                    <a:lnTo>
                      <a:pt x="14" y="136"/>
                    </a:lnTo>
                    <a:lnTo>
                      <a:pt x="16" y="134"/>
                    </a:lnTo>
                    <a:lnTo>
                      <a:pt x="17" y="134"/>
                    </a:lnTo>
                    <a:lnTo>
                      <a:pt x="19" y="134"/>
                    </a:lnTo>
                    <a:lnTo>
                      <a:pt x="19" y="132"/>
                    </a:lnTo>
                    <a:lnTo>
                      <a:pt x="21" y="132"/>
                    </a:lnTo>
                    <a:lnTo>
                      <a:pt x="23" y="132"/>
                    </a:lnTo>
                    <a:lnTo>
                      <a:pt x="23" y="130"/>
                    </a:lnTo>
                    <a:lnTo>
                      <a:pt x="25" y="130"/>
                    </a:lnTo>
                    <a:lnTo>
                      <a:pt x="25" y="128"/>
                    </a:lnTo>
                    <a:lnTo>
                      <a:pt x="27" y="128"/>
                    </a:lnTo>
                    <a:lnTo>
                      <a:pt x="27" y="126"/>
                    </a:lnTo>
                    <a:lnTo>
                      <a:pt x="29" y="126"/>
                    </a:lnTo>
                    <a:lnTo>
                      <a:pt x="29" y="124"/>
                    </a:lnTo>
                    <a:lnTo>
                      <a:pt x="29" y="122"/>
                    </a:lnTo>
                    <a:lnTo>
                      <a:pt x="29" y="121"/>
                    </a:lnTo>
                    <a:lnTo>
                      <a:pt x="31" y="121"/>
                    </a:lnTo>
                    <a:lnTo>
                      <a:pt x="31" y="119"/>
                    </a:lnTo>
                    <a:lnTo>
                      <a:pt x="31" y="117"/>
                    </a:lnTo>
                    <a:lnTo>
                      <a:pt x="33" y="117"/>
                    </a:lnTo>
                    <a:lnTo>
                      <a:pt x="31" y="117"/>
                    </a:lnTo>
                    <a:lnTo>
                      <a:pt x="33" y="117"/>
                    </a:lnTo>
                    <a:lnTo>
                      <a:pt x="31" y="117"/>
                    </a:lnTo>
                    <a:lnTo>
                      <a:pt x="33" y="117"/>
                    </a:lnTo>
                    <a:lnTo>
                      <a:pt x="31" y="117"/>
                    </a:lnTo>
                    <a:lnTo>
                      <a:pt x="31" y="115"/>
                    </a:lnTo>
                    <a:lnTo>
                      <a:pt x="33" y="115"/>
                    </a:lnTo>
                    <a:lnTo>
                      <a:pt x="31" y="115"/>
                    </a:lnTo>
                    <a:lnTo>
                      <a:pt x="33" y="115"/>
                    </a:lnTo>
                    <a:lnTo>
                      <a:pt x="31" y="115"/>
                    </a:lnTo>
                    <a:lnTo>
                      <a:pt x="33" y="115"/>
                    </a:lnTo>
                    <a:lnTo>
                      <a:pt x="33" y="113"/>
                    </a:lnTo>
                    <a:lnTo>
                      <a:pt x="33" y="111"/>
                    </a:lnTo>
                    <a:lnTo>
                      <a:pt x="33" y="109"/>
                    </a:lnTo>
                    <a:lnTo>
                      <a:pt x="31" y="109"/>
                    </a:lnTo>
                    <a:lnTo>
                      <a:pt x="33" y="109"/>
                    </a:lnTo>
                    <a:lnTo>
                      <a:pt x="31" y="109"/>
                    </a:lnTo>
                    <a:lnTo>
                      <a:pt x="31" y="107"/>
                    </a:lnTo>
                    <a:lnTo>
                      <a:pt x="31" y="105"/>
                    </a:lnTo>
                    <a:lnTo>
                      <a:pt x="31" y="107"/>
                    </a:lnTo>
                    <a:lnTo>
                      <a:pt x="31" y="105"/>
                    </a:lnTo>
                    <a:lnTo>
                      <a:pt x="31" y="107"/>
                    </a:lnTo>
                    <a:lnTo>
                      <a:pt x="31" y="105"/>
                    </a:lnTo>
                    <a:lnTo>
                      <a:pt x="31" y="103"/>
                    </a:lnTo>
                    <a:lnTo>
                      <a:pt x="31" y="101"/>
                    </a:lnTo>
                    <a:lnTo>
                      <a:pt x="31" y="103"/>
                    </a:lnTo>
                    <a:lnTo>
                      <a:pt x="31" y="101"/>
                    </a:lnTo>
                    <a:lnTo>
                      <a:pt x="31" y="99"/>
                    </a:lnTo>
                    <a:lnTo>
                      <a:pt x="31" y="101"/>
                    </a:lnTo>
                    <a:lnTo>
                      <a:pt x="31" y="99"/>
                    </a:lnTo>
                    <a:lnTo>
                      <a:pt x="29" y="99"/>
                    </a:lnTo>
                    <a:lnTo>
                      <a:pt x="31" y="99"/>
                    </a:lnTo>
                    <a:lnTo>
                      <a:pt x="31" y="97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3" y="94"/>
                    </a:lnTo>
                    <a:lnTo>
                      <a:pt x="33" y="92"/>
                    </a:lnTo>
                    <a:lnTo>
                      <a:pt x="35" y="92"/>
                    </a:lnTo>
                    <a:lnTo>
                      <a:pt x="33" y="92"/>
                    </a:lnTo>
                    <a:lnTo>
                      <a:pt x="33" y="90"/>
                    </a:lnTo>
                    <a:lnTo>
                      <a:pt x="35" y="90"/>
                    </a:lnTo>
                    <a:lnTo>
                      <a:pt x="33" y="90"/>
                    </a:lnTo>
                    <a:lnTo>
                      <a:pt x="35" y="90"/>
                    </a:lnTo>
                    <a:lnTo>
                      <a:pt x="35" y="88"/>
                    </a:lnTo>
                    <a:lnTo>
                      <a:pt x="35" y="86"/>
                    </a:lnTo>
                    <a:lnTo>
                      <a:pt x="35" y="88"/>
                    </a:lnTo>
                    <a:lnTo>
                      <a:pt x="35" y="86"/>
                    </a:lnTo>
                    <a:lnTo>
                      <a:pt x="35" y="88"/>
                    </a:lnTo>
                    <a:lnTo>
                      <a:pt x="35" y="86"/>
                    </a:lnTo>
                    <a:lnTo>
                      <a:pt x="33" y="86"/>
                    </a:lnTo>
                    <a:lnTo>
                      <a:pt x="35" y="86"/>
                    </a:lnTo>
                    <a:lnTo>
                      <a:pt x="33" y="86"/>
                    </a:lnTo>
                    <a:lnTo>
                      <a:pt x="35" y="86"/>
                    </a:lnTo>
                    <a:lnTo>
                      <a:pt x="33" y="86"/>
                    </a:lnTo>
                    <a:lnTo>
                      <a:pt x="35" y="86"/>
                    </a:lnTo>
                    <a:lnTo>
                      <a:pt x="33" y="86"/>
                    </a:lnTo>
                    <a:lnTo>
                      <a:pt x="35" y="84"/>
                    </a:lnTo>
                    <a:lnTo>
                      <a:pt x="35" y="82"/>
                    </a:lnTo>
                    <a:lnTo>
                      <a:pt x="37" y="82"/>
                    </a:lnTo>
                    <a:lnTo>
                      <a:pt x="35" y="82"/>
                    </a:lnTo>
                    <a:lnTo>
                      <a:pt x="35" y="80"/>
                    </a:lnTo>
                    <a:lnTo>
                      <a:pt x="35" y="82"/>
                    </a:lnTo>
                    <a:lnTo>
                      <a:pt x="35" y="80"/>
                    </a:lnTo>
                    <a:lnTo>
                      <a:pt x="37" y="80"/>
                    </a:lnTo>
                    <a:lnTo>
                      <a:pt x="35" y="80"/>
                    </a:lnTo>
                    <a:lnTo>
                      <a:pt x="37" y="80"/>
                    </a:lnTo>
                    <a:lnTo>
                      <a:pt x="35" y="80"/>
                    </a:lnTo>
                    <a:lnTo>
                      <a:pt x="37" y="80"/>
                    </a:lnTo>
                    <a:lnTo>
                      <a:pt x="37" y="78"/>
                    </a:lnTo>
                    <a:lnTo>
                      <a:pt x="37" y="76"/>
                    </a:lnTo>
                    <a:lnTo>
                      <a:pt x="37" y="74"/>
                    </a:lnTo>
                    <a:lnTo>
                      <a:pt x="39" y="74"/>
                    </a:lnTo>
                    <a:lnTo>
                      <a:pt x="37" y="74"/>
                    </a:lnTo>
                    <a:lnTo>
                      <a:pt x="39" y="74"/>
                    </a:lnTo>
                    <a:lnTo>
                      <a:pt x="39" y="73"/>
                    </a:lnTo>
                    <a:lnTo>
                      <a:pt x="39" y="71"/>
                    </a:lnTo>
                    <a:lnTo>
                      <a:pt x="39" y="69"/>
                    </a:lnTo>
                    <a:lnTo>
                      <a:pt x="39" y="67"/>
                    </a:lnTo>
                    <a:lnTo>
                      <a:pt x="40" y="67"/>
                    </a:lnTo>
                    <a:lnTo>
                      <a:pt x="39" y="67"/>
                    </a:lnTo>
                    <a:lnTo>
                      <a:pt x="40" y="67"/>
                    </a:lnTo>
                    <a:lnTo>
                      <a:pt x="40" y="65"/>
                    </a:lnTo>
                    <a:lnTo>
                      <a:pt x="40" y="63"/>
                    </a:lnTo>
                    <a:lnTo>
                      <a:pt x="40" y="61"/>
                    </a:lnTo>
                    <a:lnTo>
                      <a:pt x="40" y="59"/>
                    </a:lnTo>
                    <a:lnTo>
                      <a:pt x="40" y="57"/>
                    </a:lnTo>
                    <a:lnTo>
                      <a:pt x="40" y="59"/>
                    </a:lnTo>
                    <a:lnTo>
                      <a:pt x="40" y="57"/>
                    </a:lnTo>
                    <a:lnTo>
                      <a:pt x="39" y="57"/>
                    </a:lnTo>
                    <a:lnTo>
                      <a:pt x="40" y="57"/>
                    </a:lnTo>
                    <a:lnTo>
                      <a:pt x="39" y="57"/>
                    </a:lnTo>
                    <a:lnTo>
                      <a:pt x="40" y="57"/>
                    </a:lnTo>
                    <a:lnTo>
                      <a:pt x="39" y="57"/>
                    </a:lnTo>
                    <a:lnTo>
                      <a:pt x="40" y="57"/>
                    </a:lnTo>
                    <a:lnTo>
                      <a:pt x="39" y="57"/>
                    </a:lnTo>
                    <a:lnTo>
                      <a:pt x="39" y="55"/>
                    </a:lnTo>
                    <a:lnTo>
                      <a:pt x="39" y="53"/>
                    </a:lnTo>
                    <a:lnTo>
                      <a:pt x="39" y="51"/>
                    </a:lnTo>
                    <a:lnTo>
                      <a:pt x="39" y="49"/>
                    </a:lnTo>
                    <a:lnTo>
                      <a:pt x="39" y="48"/>
                    </a:lnTo>
                    <a:lnTo>
                      <a:pt x="39" y="46"/>
                    </a:lnTo>
                    <a:lnTo>
                      <a:pt x="39" y="44"/>
                    </a:lnTo>
                    <a:lnTo>
                      <a:pt x="37" y="44"/>
                    </a:lnTo>
                    <a:lnTo>
                      <a:pt x="39" y="44"/>
                    </a:lnTo>
                    <a:lnTo>
                      <a:pt x="39" y="42"/>
                    </a:lnTo>
                    <a:lnTo>
                      <a:pt x="39" y="40"/>
                    </a:lnTo>
                    <a:lnTo>
                      <a:pt x="40" y="40"/>
                    </a:lnTo>
                    <a:lnTo>
                      <a:pt x="39" y="40"/>
                    </a:lnTo>
                    <a:lnTo>
                      <a:pt x="40" y="40"/>
                    </a:lnTo>
                    <a:lnTo>
                      <a:pt x="39" y="40"/>
                    </a:lnTo>
                    <a:lnTo>
                      <a:pt x="40" y="40"/>
                    </a:lnTo>
                    <a:lnTo>
                      <a:pt x="40" y="38"/>
                    </a:lnTo>
                    <a:lnTo>
                      <a:pt x="40" y="36"/>
                    </a:lnTo>
                    <a:lnTo>
                      <a:pt x="40" y="34"/>
                    </a:lnTo>
                    <a:lnTo>
                      <a:pt x="42" y="34"/>
                    </a:lnTo>
                    <a:lnTo>
                      <a:pt x="40" y="34"/>
                    </a:lnTo>
                    <a:lnTo>
                      <a:pt x="42" y="34"/>
                    </a:lnTo>
                    <a:lnTo>
                      <a:pt x="40" y="34"/>
                    </a:lnTo>
                    <a:lnTo>
                      <a:pt x="42" y="34"/>
                    </a:lnTo>
                    <a:lnTo>
                      <a:pt x="42" y="32"/>
                    </a:lnTo>
                    <a:lnTo>
                      <a:pt x="42" y="34"/>
                    </a:lnTo>
                    <a:lnTo>
                      <a:pt x="40" y="34"/>
                    </a:lnTo>
                    <a:lnTo>
                      <a:pt x="40" y="32"/>
                    </a:lnTo>
                    <a:lnTo>
                      <a:pt x="42" y="32"/>
                    </a:lnTo>
                    <a:lnTo>
                      <a:pt x="40" y="32"/>
                    </a:lnTo>
                    <a:lnTo>
                      <a:pt x="42" y="32"/>
                    </a:lnTo>
                    <a:lnTo>
                      <a:pt x="42" y="30"/>
                    </a:lnTo>
                    <a:lnTo>
                      <a:pt x="42" y="28"/>
                    </a:lnTo>
                    <a:lnTo>
                      <a:pt x="44" y="28"/>
                    </a:lnTo>
                    <a:lnTo>
                      <a:pt x="42" y="28"/>
                    </a:lnTo>
                    <a:lnTo>
                      <a:pt x="44" y="28"/>
                    </a:lnTo>
                    <a:lnTo>
                      <a:pt x="44" y="26"/>
                    </a:lnTo>
                    <a:lnTo>
                      <a:pt x="46" y="26"/>
                    </a:lnTo>
                    <a:lnTo>
                      <a:pt x="46" y="25"/>
                    </a:lnTo>
                    <a:lnTo>
                      <a:pt x="46" y="23"/>
                    </a:lnTo>
                    <a:lnTo>
                      <a:pt x="46" y="21"/>
                    </a:lnTo>
                    <a:lnTo>
                      <a:pt x="44" y="21"/>
                    </a:lnTo>
                    <a:lnTo>
                      <a:pt x="46" y="21"/>
                    </a:lnTo>
                    <a:lnTo>
                      <a:pt x="44" y="21"/>
                    </a:lnTo>
                    <a:lnTo>
                      <a:pt x="46" y="21"/>
                    </a:lnTo>
                    <a:lnTo>
                      <a:pt x="46" y="19"/>
                    </a:lnTo>
                    <a:lnTo>
                      <a:pt x="44" y="19"/>
                    </a:lnTo>
                    <a:lnTo>
                      <a:pt x="46" y="19"/>
                    </a:lnTo>
                    <a:lnTo>
                      <a:pt x="46" y="17"/>
                    </a:lnTo>
                    <a:lnTo>
                      <a:pt x="46" y="15"/>
                    </a:lnTo>
                    <a:lnTo>
                      <a:pt x="44" y="15"/>
                    </a:lnTo>
                    <a:lnTo>
                      <a:pt x="46" y="15"/>
                    </a:lnTo>
                    <a:lnTo>
                      <a:pt x="44" y="15"/>
                    </a:lnTo>
                    <a:lnTo>
                      <a:pt x="46" y="15"/>
                    </a:lnTo>
                    <a:lnTo>
                      <a:pt x="44" y="15"/>
                    </a:lnTo>
                    <a:lnTo>
                      <a:pt x="46" y="15"/>
                    </a:lnTo>
                    <a:lnTo>
                      <a:pt x="44" y="15"/>
                    </a:lnTo>
                    <a:lnTo>
                      <a:pt x="44" y="13"/>
                    </a:lnTo>
                    <a:lnTo>
                      <a:pt x="46" y="13"/>
                    </a:lnTo>
                    <a:lnTo>
                      <a:pt x="77" y="13"/>
                    </a:lnTo>
                    <a:lnTo>
                      <a:pt x="79" y="13"/>
                    </a:lnTo>
                    <a:lnTo>
                      <a:pt x="87" y="13"/>
                    </a:lnTo>
                    <a:lnTo>
                      <a:pt x="89" y="13"/>
                    </a:lnTo>
                    <a:lnTo>
                      <a:pt x="90" y="13"/>
                    </a:lnTo>
                    <a:lnTo>
                      <a:pt x="94" y="13"/>
                    </a:lnTo>
                    <a:lnTo>
                      <a:pt x="96" y="13"/>
                    </a:lnTo>
                    <a:lnTo>
                      <a:pt x="98" y="13"/>
                    </a:lnTo>
                    <a:lnTo>
                      <a:pt x="100" y="13"/>
                    </a:lnTo>
                    <a:lnTo>
                      <a:pt x="102" y="13"/>
                    </a:lnTo>
                    <a:lnTo>
                      <a:pt x="104" y="13"/>
                    </a:lnTo>
                    <a:lnTo>
                      <a:pt x="106" y="13"/>
                    </a:lnTo>
                    <a:lnTo>
                      <a:pt x="108" y="13"/>
                    </a:lnTo>
                    <a:lnTo>
                      <a:pt x="110" y="13"/>
                    </a:lnTo>
                    <a:lnTo>
                      <a:pt x="112" y="13"/>
                    </a:lnTo>
                    <a:lnTo>
                      <a:pt x="113" y="13"/>
                    </a:lnTo>
                    <a:lnTo>
                      <a:pt x="115" y="13"/>
                    </a:lnTo>
                    <a:lnTo>
                      <a:pt x="119" y="13"/>
                    </a:lnTo>
                    <a:lnTo>
                      <a:pt x="125" y="13"/>
                    </a:lnTo>
                    <a:lnTo>
                      <a:pt x="131" y="0"/>
                    </a:lnTo>
                    <a:lnTo>
                      <a:pt x="133" y="0"/>
                    </a:lnTo>
                    <a:lnTo>
                      <a:pt x="135" y="0"/>
                    </a:lnTo>
                    <a:lnTo>
                      <a:pt x="137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0" y="1"/>
                    </a:lnTo>
                    <a:lnTo>
                      <a:pt x="142" y="1"/>
                    </a:lnTo>
                    <a:lnTo>
                      <a:pt x="142" y="5"/>
                    </a:lnTo>
                    <a:lnTo>
                      <a:pt x="142" y="9"/>
                    </a:lnTo>
                    <a:lnTo>
                      <a:pt x="142" y="17"/>
                    </a:lnTo>
                    <a:lnTo>
                      <a:pt x="140" y="19"/>
                    </a:lnTo>
                    <a:lnTo>
                      <a:pt x="140" y="21"/>
                    </a:lnTo>
                    <a:lnTo>
                      <a:pt x="140" y="23"/>
                    </a:lnTo>
                    <a:lnTo>
                      <a:pt x="140" y="21"/>
                    </a:lnTo>
                    <a:lnTo>
                      <a:pt x="140" y="23"/>
                    </a:lnTo>
                    <a:lnTo>
                      <a:pt x="142" y="23"/>
                    </a:lnTo>
                    <a:lnTo>
                      <a:pt x="140" y="23"/>
                    </a:lnTo>
                    <a:lnTo>
                      <a:pt x="142" y="23"/>
                    </a:lnTo>
                    <a:lnTo>
                      <a:pt x="142" y="25"/>
                    </a:lnTo>
                    <a:lnTo>
                      <a:pt x="142" y="23"/>
                    </a:lnTo>
                    <a:lnTo>
                      <a:pt x="144" y="23"/>
                    </a:lnTo>
                    <a:lnTo>
                      <a:pt x="144" y="25"/>
                    </a:lnTo>
                    <a:lnTo>
                      <a:pt x="146" y="25"/>
                    </a:lnTo>
                    <a:lnTo>
                      <a:pt x="148" y="25"/>
                    </a:lnTo>
                    <a:lnTo>
                      <a:pt x="146" y="25"/>
                    </a:lnTo>
                    <a:lnTo>
                      <a:pt x="148" y="25"/>
                    </a:lnTo>
                    <a:lnTo>
                      <a:pt x="150" y="25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" name="Freeform 6078"/>
              <p:cNvSpPr>
                <a:spLocks/>
              </p:cNvSpPr>
              <p:nvPr/>
            </p:nvSpPr>
            <p:spPr bwMode="auto">
              <a:xfrm>
                <a:off x="4743450" y="2725738"/>
                <a:ext cx="752475" cy="268288"/>
              </a:xfrm>
              <a:custGeom>
                <a:avLst/>
                <a:gdLst>
                  <a:gd name="T0" fmla="*/ 102 w 474"/>
                  <a:gd name="T1" fmla="*/ 0 h 169"/>
                  <a:gd name="T2" fmla="*/ 125 w 474"/>
                  <a:gd name="T3" fmla="*/ 0 h 169"/>
                  <a:gd name="T4" fmla="*/ 151 w 474"/>
                  <a:gd name="T5" fmla="*/ 0 h 169"/>
                  <a:gd name="T6" fmla="*/ 178 w 474"/>
                  <a:gd name="T7" fmla="*/ 0 h 169"/>
                  <a:gd name="T8" fmla="*/ 201 w 474"/>
                  <a:gd name="T9" fmla="*/ 0 h 169"/>
                  <a:gd name="T10" fmla="*/ 226 w 474"/>
                  <a:gd name="T11" fmla="*/ 0 h 169"/>
                  <a:gd name="T12" fmla="*/ 251 w 474"/>
                  <a:gd name="T13" fmla="*/ 0 h 169"/>
                  <a:gd name="T14" fmla="*/ 274 w 474"/>
                  <a:gd name="T15" fmla="*/ 0 h 169"/>
                  <a:gd name="T16" fmla="*/ 303 w 474"/>
                  <a:gd name="T17" fmla="*/ 0 h 169"/>
                  <a:gd name="T18" fmla="*/ 334 w 474"/>
                  <a:gd name="T19" fmla="*/ 0 h 169"/>
                  <a:gd name="T20" fmla="*/ 372 w 474"/>
                  <a:gd name="T21" fmla="*/ 0 h 169"/>
                  <a:gd name="T22" fmla="*/ 399 w 474"/>
                  <a:gd name="T23" fmla="*/ 0 h 169"/>
                  <a:gd name="T24" fmla="*/ 422 w 474"/>
                  <a:gd name="T25" fmla="*/ 0 h 169"/>
                  <a:gd name="T26" fmla="*/ 445 w 474"/>
                  <a:gd name="T27" fmla="*/ 0 h 169"/>
                  <a:gd name="T28" fmla="*/ 470 w 474"/>
                  <a:gd name="T29" fmla="*/ 0 h 169"/>
                  <a:gd name="T30" fmla="*/ 468 w 474"/>
                  <a:gd name="T31" fmla="*/ 15 h 169"/>
                  <a:gd name="T32" fmla="*/ 461 w 474"/>
                  <a:gd name="T33" fmla="*/ 33 h 169"/>
                  <a:gd name="T34" fmla="*/ 455 w 474"/>
                  <a:gd name="T35" fmla="*/ 52 h 169"/>
                  <a:gd name="T36" fmla="*/ 447 w 474"/>
                  <a:gd name="T37" fmla="*/ 69 h 169"/>
                  <a:gd name="T38" fmla="*/ 440 w 474"/>
                  <a:gd name="T39" fmla="*/ 88 h 169"/>
                  <a:gd name="T40" fmla="*/ 432 w 474"/>
                  <a:gd name="T41" fmla="*/ 108 h 169"/>
                  <a:gd name="T42" fmla="*/ 426 w 474"/>
                  <a:gd name="T43" fmla="*/ 127 h 169"/>
                  <a:gd name="T44" fmla="*/ 416 w 474"/>
                  <a:gd name="T45" fmla="*/ 146 h 169"/>
                  <a:gd name="T46" fmla="*/ 393 w 474"/>
                  <a:gd name="T47" fmla="*/ 146 h 169"/>
                  <a:gd name="T48" fmla="*/ 363 w 474"/>
                  <a:gd name="T49" fmla="*/ 146 h 169"/>
                  <a:gd name="T50" fmla="*/ 340 w 474"/>
                  <a:gd name="T51" fmla="*/ 146 h 169"/>
                  <a:gd name="T52" fmla="*/ 317 w 474"/>
                  <a:gd name="T53" fmla="*/ 146 h 169"/>
                  <a:gd name="T54" fmla="*/ 294 w 474"/>
                  <a:gd name="T55" fmla="*/ 146 h 169"/>
                  <a:gd name="T56" fmla="*/ 271 w 474"/>
                  <a:gd name="T57" fmla="*/ 146 h 169"/>
                  <a:gd name="T58" fmla="*/ 248 w 474"/>
                  <a:gd name="T59" fmla="*/ 146 h 169"/>
                  <a:gd name="T60" fmla="*/ 224 w 474"/>
                  <a:gd name="T61" fmla="*/ 146 h 169"/>
                  <a:gd name="T62" fmla="*/ 199 w 474"/>
                  <a:gd name="T63" fmla="*/ 146 h 169"/>
                  <a:gd name="T64" fmla="*/ 175 w 474"/>
                  <a:gd name="T65" fmla="*/ 146 h 169"/>
                  <a:gd name="T66" fmla="*/ 148 w 474"/>
                  <a:gd name="T67" fmla="*/ 154 h 169"/>
                  <a:gd name="T68" fmla="*/ 138 w 474"/>
                  <a:gd name="T69" fmla="*/ 159 h 169"/>
                  <a:gd name="T70" fmla="*/ 128 w 474"/>
                  <a:gd name="T71" fmla="*/ 157 h 169"/>
                  <a:gd name="T72" fmla="*/ 123 w 474"/>
                  <a:gd name="T73" fmla="*/ 161 h 169"/>
                  <a:gd name="T74" fmla="*/ 107 w 474"/>
                  <a:gd name="T75" fmla="*/ 161 h 169"/>
                  <a:gd name="T76" fmla="*/ 92 w 474"/>
                  <a:gd name="T77" fmla="*/ 165 h 169"/>
                  <a:gd name="T78" fmla="*/ 79 w 474"/>
                  <a:gd name="T79" fmla="*/ 163 h 169"/>
                  <a:gd name="T80" fmla="*/ 67 w 474"/>
                  <a:gd name="T81" fmla="*/ 167 h 169"/>
                  <a:gd name="T82" fmla="*/ 63 w 474"/>
                  <a:gd name="T83" fmla="*/ 152 h 169"/>
                  <a:gd name="T84" fmla="*/ 59 w 474"/>
                  <a:gd name="T85" fmla="*/ 144 h 169"/>
                  <a:gd name="T86" fmla="*/ 54 w 474"/>
                  <a:gd name="T87" fmla="*/ 138 h 169"/>
                  <a:gd name="T88" fmla="*/ 50 w 474"/>
                  <a:gd name="T89" fmla="*/ 127 h 169"/>
                  <a:gd name="T90" fmla="*/ 44 w 474"/>
                  <a:gd name="T91" fmla="*/ 123 h 169"/>
                  <a:gd name="T92" fmla="*/ 31 w 474"/>
                  <a:gd name="T93" fmla="*/ 129 h 169"/>
                  <a:gd name="T94" fmla="*/ 27 w 474"/>
                  <a:gd name="T95" fmla="*/ 119 h 169"/>
                  <a:gd name="T96" fmla="*/ 32 w 474"/>
                  <a:gd name="T97" fmla="*/ 113 h 169"/>
                  <a:gd name="T98" fmla="*/ 32 w 474"/>
                  <a:gd name="T99" fmla="*/ 106 h 169"/>
                  <a:gd name="T100" fmla="*/ 42 w 474"/>
                  <a:gd name="T101" fmla="*/ 92 h 169"/>
                  <a:gd name="T102" fmla="*/ 40 w 474"/>
                  <a:gd name="T103" fmla="*/ 86 h 169"/>
                  <a:gd name="T104" fmla="*/ 31 w 474"/>
                  <a:gd name="T105" fmla="*/ 84 h 169"/>
                  <a:gd name="T106" fmla="*/ 27 w 474"/>
                  <a:gd name="T107" fmla="*/ 75 h 169"/>
                  <a:gd name="T108" fmla="*/ 13 w 474"/>
                  <a:gd name="T109" fmla="*/ 63 h 169"/>
                  <a:gd name="T110" fmla="*/ 4 w 474"/>
                  <a:gd name="T111" fmla="*/ 58 h 169"/>
                  <a:gd name="T112" fmla="*/ 7 w 474"/>
                  <a:gd name="T113" fmla="*/ 46 h 169"/>
                  <a:gd name="T114" fmla="*/ 2 w 474"/>
                  <a:gd name="T115" fmla="*/ 40 h 169"/>
                  <a:gd name="T116" fmla="*/ 4 w 474"/>
                  <a:gd name="T117" fmla="*/ 23 h 169"/>
                  <a:gd name="T118" fmla="*/ 11 w 474"/>
                  <a:gd name="T119" fmla="*/ 2 h 169"/>
                  <a:gd name="T120" fmla="*/ 32 w 474"/>
                  <a:gd name="T121" fmla="*/ 0 h 169"/>
                  <a:gd name="T122" fmla="*/ 57 w 474"/>
                  <a:gd name="T123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74" h="169">
                    <a:moveTo>
                      <a:pt x="79" y="0"/>
                    </a:moveTo>
                    <a:lnTo>
                      <a:pt x="82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3" y="0"/>
                    </a:lnTo>
                    <a:lnTo>
                      <a:pt x="105" y="0"/>
                    </a:lnTo>
                    <a:lnTo>
                      <a:pt x="107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8" y="0"/>
                    </a:lnTo>
                    <a:lnTo>
                      <a:pt x="130" y="0"/>
                    </a:lnTo>
                    <a:lnTo>
                      <a:pt x="132" y="0"/>
                    </a:lnTo>
                    <a:lnTo>
                      <a:pt x="134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50" y="0"/>
                    </a:lnTo>
                    <a:lnTo>
                      <a:pt x="151" y="0"/>
                    </a:lnTo>
                    <a:lnTo>
                      <a:pt x="153" y="0"/>
                    </a:lnTo>
                    <a:lnTo>
                      <a:pt x="159" y="0"/>
                    </a:lnTo>
                    <a:lnTo>
                      <a:pt x="161" y="0"/>
                    </a:lnTo>
                    <a:lnTo>
                      <a:pt x="163" y="0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5" y="0"/>
                    </a:lnTo>
                    <a:lnTo>
                      <a:pt x="176" y="0"/>
                    </a:lnTo>
                    <a:lnTo>
                      <a:pt x="178" y="0"/>
                    </a:lnTo>
                    <a:lnTo>
                      <a:pt x="180" y="0"/>
                    </a:lnTo>
                    <a:lnTo>
                      <a:pt x="182" y="0"/>
                    </a:lnTo>
                    <a:lnTo>
                      <a:pt x="184" y="0"/>
                    </a:lnTo>
                    <a:lnTo>
                      <a:pt x="186" y="0"/>
                    </a:lnTo>
                    <a:lnTo>
                      <a:pt x="188" y="0"/>
                    </a:lnTo>
                    <a:lnTo>
                      <a:pt x="190" y="0"/>
                    </a:lnTo>
                    <a:lnTo>
                      <a:pt x="192" y="0"/>
                    </a:lnTo>
                    <a:lnTo>
                      <a:pt x="194" y="0"/>
                    </a:lnTo>
                    <a:lnTo>
                      <a:pt x="196" y="0"/>
                    </a:lnTo>
                    <a:lnTo>
                      <a:pt x="198" y="0"/>
                    </a:lnTo>
                    <a:lnTo>
                      <a:pt x="199" y="0"/>
                    </a:lnTo>
                    <a:lnTo>
                      <a:pt x="201" y="0"/>
                    </a:lnTo>
                    <a:lnTo>
                      <a:pt x="203" y="0"/>
                    </a:lnTo>
                    <a:lnTo>
                      <a:pt x="205" y="0"/>
                    </a:lnTo>
                    <a:lnTo>
                      <a:pt x="207" y="0"/>
                    </a:lnTo>
                    <a:lnTo>
                      <a:pt x="209" y="0"/>
                    </a:lnTo>
                    <a:lnTo>
                      <a:pt x="211" y="0"/>
                    </a:lnTo>
                    <a:lnTo>
                      <a:pt x="215" y="0"/>
                    </a:lnTo>
                    <a:lnTo>
                      <a:pt x="217" y="0"/>
                    </a:lnTo>
                    <a:lnTo>
                      <a:pt x="219" y="0"/>
                    </a:lnTo>
                    <a:lnTo>
                      <a:pt x="221" y="0"/>
                    </a:lnTo>
                    <a:lnTo>
                      <a:pt x="223" y="0"/>
                    </a:lnTo>
                    <a:lnTo>
                      <a:pt x="224" y="0"/>
                    </a:lnTo>
                    <a:lnTo>
                      <a:pt x="226" y="0"/>
                    </a:lnTo>
                    <a:lnTo>
                      <a:pt x="228" y="0"/>
                    </a:lnTo>
                    <a:lnTo>
                      <a:pt x="230" y="0"/>
                    </a:lnTo>
                    <a:lnTo>
                      <a:pt x="234" y="0"/>
                    </a:lnTo>
                    <a:lnTo>
                      <a:pt x="236" y="0"/>
                    </a:lnTo>
                    <a:lnTo>
                      <a:pt x="238" y="0"/>
                    </a:lnTo>
                    <a:lnTo>
                      <a:pt x="240" y="0"/>
                    </a:lnTo>
                    <a:lnTo>
                      <a:pt x="242" y="0"/>
                    </a:lnTo>
                    <a:lnTo>
                      <a:pt x="244" y="0"/>
                    </a:lnTo>
                    <a:lnTo>
                      <a:pt x="246" y="0"/>
                    </a:lnTo>
                    <a:lnTo>
                      <a:pt x="248" y="0"/>
                    </a:lnTo>
                    <a:lnTo>
                      <a:pt x="249" y="0"/>
                    </a:lnTo>
                    <a:lnTo>
                      <a:pt x="251" y="0"/>
                    </a:lnTo>
                    <a:lnTo>
                      <a:pt x="253" y="0"/>
                    </a:lnTo>
                    <a:lnTo>
                      <a:pt x="255" y="0"/>
                    </a:lnTo>
                    <a:lnTo>
                      <a:pt x="257" y="0"/>
                    </a:lnTo>
                    <a:lnTo>
                      <a:pt x="259" y="0"/>
                    </a:lnTo>
                    <a:lnTo>
                      <a:pt x="261" y="0"/>
                    </a:lnTo>
                    <a:lnTo>
                      <a:pt x="263" y="0"/>
                    </a:lnTo>
                    <a:lnTo>
                      <a:pt x="265" y="0"/>
                    </a:lnTo>
                    <a:lnTo>
                      <a:pt x="267" y="0"/>
                    </a:lnTo>
                    <a:lnTo>
                      <a:pt x="269" y="0"/>
                    </a:lnTo>
                    <a:lnTo>
                      <a:pt x="271" y="0"/>
                    </a:lnTo>
                    <a:lnTo>
                      <a:pt x="272" y="0"/>
                    </a:lnTo>
                    <a:lnTo>
                      <a:pt x="274" y="0"/>
                    </a:lnTo>
                    <a:lnTo>
                      <a:pt x="276" y="0"/>
                    </a:lnTo>
                    <a:lnTo>
                      <a:pt x="278" y="0"/>
                    </a:lnTo>
                    <a:lnTo>
                      <a:pt x="280" y="0"/>
                    </a:lnTo>
                    <a:lnTo>
                      <a:pt x="282" y="0"/>
                    </a:lnTo>
                    <a:lnTo>
                      <a:pt x="284" y="0"/>
                    </a:lnTo>
                    <a:lnTo>
                      <a:pt x="288" y="0"/>
                    </a:lnTo>
                    <a:lnTo>
                      <a:pt x="290" y="0"/>
                    </a:lnTo>
                    <a:lnTo>
                      <a:pt x="292" y="0"/>
                    </a:lnTo>
                    <a:lnTo>
                      <a:pt x="294" y="0"/>
                    </a:lnTo>
                    <a:lnTo>
                      <a:pt x="297" y="0"/>
                    </a:lnTo>
                    <a:lnTo>
                      <a:pt x="301" y="0"/>
                    </a:lnTo>
                    <a:lnTo>
                      <a:pt x="303" y="0"/>
                    </a:lnTo>
                    <a:lnTo>
                      <a:pt x="307" y="0"/>
                    </a:lnTo>
                    <a:lnTo>
                      <a:pt x="313" y="0"/>
                    </a:lnTo>
                    <a:lnTo>
                      <a:pt x="317" y="0"/>
                    </a:lnTo>
                    <a:lnTo>
                      <a:pt x="319" y="0"/>
                    </a:lnTo>
                    <a:lnTo>
                      <a:pt x="320" y="0"/>
                    </a:lnTo>
                    <a:lnTo>
                      <a:pt x="322" y="0"/>
                    </a:lnTo>
                    <a:lnTo>
                      <a:pt x="324" y="0"/>
                    </a:lnTo>
                    <a:lnTo>
                      <a:pt x="326" y="0"/>
                    </a:lnTo>
                    <a:lnTo>
                      <a:pt x="328" y="0"/>
                    </a:lnTo>
                    <a:lnTo>
                      <a:pt x="330" y="0"/>
                    </a:lnTo>
                    <a:lnTo>
                      <a:pt x="332" y="0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40" y="0"/>
                    </a:lnTo>
                    <a:lnTo>
                      <a:pt x="342" y="0"/>
                    </a:lnTo>
                    <a:lnTo>
                      <a:pt x="344" y="0"/>
                    </a:lnTo>
                    <a:lnTo>
                      <a:pt x="345" y="0"/>
                    </a:lnTo>
                    <a:lnTo>
                      <a:pt x="353" y="0"/>
                    </a:lnTo>
                    <a:lnTo>
                      <a:pt x="363" y="0"/>
                    </a:lnTo>
                    <a:lnTo>
                      <a:pt x="365" y="0"/>
                    </a:lnTo>
                    <a:lnTo>
                      <a:pt x="367" y="0"/>
                    </a:lnTo>
                    <a:lnTo>
                      <a:pt x="370" y="0"/>
                    </a:lnTo>
                    <a:lnTo>
                      <a:pt x="372" y="0"/>
                    </a:lnTo>
                    <a:lnTo>
                      <a:pt x="374" y="0"/>
                    </a:lnTo>
                    <a:lnTo>
                      <a:pt x="378" y="0"/>
                    </a:lnTo>
                    <a:lnTo>
                      <a:pt x="380" y="0"/>
                    </a:lnTo>
                    <a:lnTo>
                      <a:pt x="382" y="0"/>
                    </a:lnTo>
                    <a:lnTo>
                      <a:pt x="384" y="0"/>
                    </a:lnTo>
                    <a:lnTo>
                      <a:pt x="386" y="0"/>
                    </a:lnTo>
                    <a:lnTo>
                      <a:pt x="388" y="0"/>
                    </a:lnTo>
                    <a:lnTo>
                      <a:pt x="390" y="0"/>
                    </a:lnTo>
                    <a:lnTo>
                      <a:pt x="392" y="0"/>
                    </a:lnTo>
                    <a:lnTo>
                      <a:pt x="393" y="0"/>
                    </a:lnTo>
                    <a:lnTo>
                      <a:pt x="397" y="0"/>
                    </a:lnTo>
                    <a:lnTo>
                      <a:pt x="399" y="0"/>
                    </a:lnTo>
                    <a:lnTo>
                      <a:pt x="401" y="0"/>
                    </a:lnTo>
                    <a:lnTo>
                      <a:pt x="403" y="0"/>
                    </a:lnTo>
                    <a:lnTo>
                      <a:pt x="405" y="0"/>
                    </a:lnTo>
                    <a:lnTo>
                      <a:pt x="407" y="0"/>
                    </a:lnTo>
                    <a:lnTo>
                      <a:pt x="409" y="0"/>
                    </a:lnTo>
                    <a:lnTo>
                      <a:pt x="411" y="0"/>
                    </a:lnTo>
                    <a:lnTo>
                      <a:pt x="413" y="0"/>
                    </a:lnTo>
                    <a:lnTo>
                      <a:pt x="415" y="0"/>
                    </a:lnTo>
                    <a:lnTo>
                      <a:pt x="416" y="0"/>
                    </a:lnTo>
                    <a:lnTo>
                      <a:pt x="418" y="0"/>
                    </a:lnTo>
                    <a:lnTo>
                      <a:pt x="420" y="0"/>
                    </a:lnTo>
                    <a:lnTo>
                      <a:pt x="422" y="0"/>
                    </a:lnTo>
                    <a:lnTo>
                      <a:pt x="424" y="0"/>
                    </a:lnTo>
                    <a:lnTo>
                      <a:pt x="426" y="0"/>
                    </a:lnTo>
                    <a:lnTo>
                      <a:pt x="428" y="0"/>
                    </a:lnTo>
                    <a:lnTo>
                      <a:pt x="430" y="0"/>
                    </a:lnTo>
                    <a:lnTo>
                      <a:pt x="432" y="0"/>
                    </a:lnTo>
                    <a:lnTo>
                      <a:pt x="434" y="0"/>
                    </a:lnTo>
                    <a:lnTo>
                      <a:pt x="436" y="0"/>
                    </a:lnTo>
                    <a:lnTo>
                      <a:pt x="438" y="0"/>
                    </a:lnTo>
                    <a:lnTo>
                      <a:pt x="440" y="0"/>
                    </a:lnTo>
                    <a:lnTo>
                      <a:pt x="441" y="0"/>
                    </a:lnTo>
                    <a:lnTo>
                      <a:pt x="443" y="0"/>
                    </a:lnTo>
                    <a:lnTo>
                      <a:pt x="445" y="0"/>
                    </a:lnTo>
                    <a:lnTo>
                      <a:pt x="449" y="0"/>
                    </a:lnTo>
                    <a:lnTo>
                      <a:pt x="451" y="0"/>
                    </a:lnTo>
                    <a:lnTo>
                      <a:pt x="453" y="0"/>
                    </a:lnTo>
                    <a:lnTo>
                      <a:pt x="455" y="0"/>
                    </a:lnTo>
                    <a:lnTo>
                      <a:pt x="457" y="0"/>
                    </a:lnTo>
                    <a:lnTo>
                      <a:pt x="459" y="0"/>
                    </a:lnTo>
                    <a:lnTo>
                      <a:pt x="461" y="0"/>
                    </a:lnTo>
                    <a:lnTo>
                      <a:pt x="463" y="0"/>
                    </a:lnTo>
                    <a:lnTo>
                      <a:pt x="464" y="0"/>
                    </a:lnTo>
                    <a:lnTo>
                      <a:pt x="466" y="0"/>
                    </a:lnTo>
                    <a:lnTo>
                      <a:pt x="468" y="0"/>
                    </a:lnTo>
                    <a:lnTo>
                      <a:pt x="470" y="0"/>
                    </a:lnTo>
                    <a:lnTo>
                      <a:pt x="472" y="0"/>
                    </a:lnTo>
                    <a:lnTo>
                      <a:pt x="474" y="0"/>
                    </a:lnTo>
                    <a:lnTo>
                      <a:pt x="472" y="0"/>
                    </a:lnTo>
                    <a:lnTo>
                      <a:pt x="472" y="2"/>
                    </a:lnTo>
                    <a:lnTo>
                      <a:pt x="472" y="4"/>
                    </a:lnTo>
                    <a:lnTo>
                      <a:pt x="472" y="6"/>
                    </a:lnTo>
                    <a:lnTo>
                      <a:pt x="470" y="6"/>
                    </a:lnTo>
                    <a:lnTo>
                      <a:pt x="470" y="8"/>
                    </a:lnTo>
                    <a:lnTo>
                      <a:pt x="470" y="10"/>
                    </a:lnTo>
                    <a:lnTo>
                      <a:pt x="468" y="12"/>
                    </a:lnTo>
                    <a:lnTo>
                      <a:pt x="468" y="13"/>
                    </a:lnTo>
                    <a:lnTo>
                      <a:pt x="468" y="15"/>
                    </a:lnTo>
                    <a:lnTo>
                      <a:pt x="466" y="15"/>
                    </a:lnTo>
                    <a:lnTo>
                      <a:pt x="466" y="17"/>
                    </a:lnTo>
                    <a:lnTo>
                      <a:pt x="466" y="19"/>
                    </a:lnTo>
                    <a:lnTo>
                      <a:pt x="466" y="21"/>
                    </a:lnTo>
                    <a:lnTo>
                      <a:pt x="464" y="21"/>
                    </a:lnTo>
                    <a:lnTo>
                      <a:pt x="464" y="23"/>
                    </a:lnTo>
                    <a:lnTo>
                      <a:pt x="464" y="25"/>
                    </a:lnTo>
                    <a:lnTo>
                      <a:pt x="463" y="27"/>
                    </a:lnTo>
                    <a:lnTo>
                      <a:pt x="463" y="29"/>
                    </a:lnTo>
                    <a:lnTo>
                      <a:pt x="463" y="31"/>
                    </a:lnTo>
                    <a:lnTo>
                      <a:pt x="461" y="31"/>
                    </a:lnTo>
                    <a:lnTo>
                      <a:pt x="461" y="33"/>
                    </a:lnTo>
                    <a:lnTo>
                      <a:pt x="461" y="35"/>
                    </a:lnTo>
                    <a:lnTo>
                      <a:pt x="461" y="36"/>
                    </a:lnTo>
                    <a:lnTo>
                      <a:pt x="459" y="36"/>
                    </a:lnTo>
                    <a:lnTo>
                      <a:pt x="459" y="38"/>
                    </a:lnTo>
                    <a:lnTo>
                      <a:pt x="459" y="40"/>
                    </a:lnTo>
                    <a:lnTo>
                      <a:pt x="459" y="42"/>
                    </a:lnTo>
                    <a:lnTo>
                      <a:pt x="457" y="42"/>
                    </a:lnTo>
                    <a:lnTo>
                      <a:pt x="457" y="44"/>
                    </a:lnTo>
                    <a:lnTo>
                      <a:pt x="457" y="46"/>
                    </a:lnTo>
                    <a:lnTo>
                      <a:pt x="455" y="48"/>
                    </a:lnTo>
                    <a:lnTo>
                      <a:pt x="455" y="50"/>
                    </a:lnTo>
                    <a:lnTo>
                      <a:pt x="455" y="52"/>
                    </a:lnTo>
                    <a:lnTo>
                      <a:pt x="453" y="52"/>
                    </a:lnTo>
                    <a:lnTo>
                      <a:pt x="453" y="54"/>
                    </a:lnTo>
                    <a:lnTo>
                      <a:pt x="453" y="56"/>
                    </a:lnTo>
                    <a:lnTo>
                      <a:pt x="453" y="58"/>
                    </a:lnTo>
                    <a:lnTo>
                      <a:pt x="451" y="58"/>
                    </a:lnTo>
                    <a:lnTo>
                      <a:pt x="451" y="60"/>
                    </a:lnTo>
                    <a:lnTo>
                      <a:pt x="451" y="61"/>
                    </a:lnTo>
                    <a:lnTo>
                      <a:pt x="449" y="61"/>
                    </a:lnTo>
                    <a:lnTo>
                      <a:pt x="449" y="63"/>
                    </a:lnTo>
                    <a:lnTo>
                      <a:pt x="449" y="65"/>
                    </a:lnTo>
                    <a:lnTo>
                      <a:pt x="447" y="67"/>
                    </a:lnTo>
                    <a:lnTo>
                      <a:pt x="447" y="69"/>
                    </a:lnTo>
                    <a:lnTo>
                      <a:pt x="447" y="71"/>
                    </a:lnTo>
                    <a:lnTo>
                      <a:pt x="445" y="73"/>
                    </a:lnTo>
                    <a:lnTo>
                      <a:pt x="445" y="75"/>
                    </a:lnTo>
                    <a:lnTo>
                      <a:pt x="445" y="77"/>
                    </a:lnTo>
                    <a:lnTo>
                      <a:pt x="443" y="77"/>
                    </a:lnTo>
                    <a:lnTo>
                      <a:pt x="443" y="79"/>
                    </a:lnTo>
                    <a:lnTo>
                      <a:pt x="443" y="81"/>
                    </a:lnTo>
                    <a:lnTo>
                      <a:pt x="443" y="83"/>
                    </a:lnTo>
                    <a:lnTo>
                      <a:pt x="441" y="83"/>
                    </a:lnTo>
                    <a:lnTo>
                      <a:pt x="441" y="84"/>
                    </a:lnTo>
                    <a:lnTo>
                      <a:pt x="441" y="86"/>
                    </a:lnTo>
                    <a:lnTo>
                      <a:pt x="440" y="88"/>
                    </a:lnTo>
                    <a:lnTo>
                      <a:pt x="440" y="90"/>
                    </a:lnTo>
                    <a:lnTo>
                      <a:pt x="440" y="92"/>
                    </a:lnTo>
                    <a:lnTo>
                      <a:pt x="438" y="92"/>
                    </a:lnTo>
                    <a:lnTo>
                      <a:pt x="438" y="94"/>
                    </a:lnTo>
                    <a:lnTo>
                      <a:pt x="438" y="96"/>
                    </a:lnTo>
                    <a:lnTo>
                      <a:pt x="436" y="98"/>
                    </a:lnTo>
                    <a:lnTo>
                      <a:pt x="436" y="100"/>
                    </a:lnTo>
                    <a:lnTo>
                      <a:pt x="436" y="102"/>
                    </a:lnTo>
                    <a:lnTo>
                      <a:pt x="434" y="104"/>
                    </a:lnTo>
                    <a:lnTo>
                      <a:pt x="434" y="106"/>
                    </a:lnTo>
                    <a:lnTo>
                      <a:pt x="434" y="108"/>
                    </a:lnTo>
                    <a:lnTo>
                      <a:pt x="432" y="108"/>
                    </a:lnTo>
                    <a:lnTo>
                      <a:pt x="432" y="109"/>
                    </a:lnTo>
                    <a:lnTo>
                      <a:pt x="432" y="111"/>
                    </a:lnTo>
                    <a:lnTo>
                      <a:pt x="432" y="113"/>
                    </a:lnTo>
                    <a:lnTo>
                      <a:pt x="430" y="113"/>
                    </a:lnTo>
                    <a:lnTo>
                      <a:pt x="430" y="117"/>
                    </a:lnTo>
                    <a:lnTo>
                      <a:pt x="428" y="117"/>
                    </a:lnTo>
                    <a:lnTo>
                      <a:pt x="428" y="119"/>
                    </a:lnTo>
                    <a:lnTo>
                      <a:pt x="428" y="121"/>
                    </a:lnTo>
                    <a:lnTo>
                      <a:pt x="428" y="123"/>
                    </a:lnTo>
                    <a:lnTo>
                      <a:pt x="426" y="123"/>
                    </a:lnTo>
                    <a:lnTo>
                      <a:pt x="426" y="125"/>
                    </a:lnTo>
                    <a:lnTo>
                      <a:pt x="426" y="127"/>
                    </a:lnTo>
                    <a:lnTo>
                      <a:pt x="426" y="129"/>
                    </a:lnTo>
                    <a:lnTo>
                      <a:pt x="424" y="129"/>
                    </a:lnTo>
                    <a:lnTo>
                      <a:pt x="424" y="131"/>
                    </a:lnTo>
                    <a:lnTo>
                      <a:pt x="424" y="132"/>
                    </a:lnTo>
                    <a:lnTo>
                      <a:pt x="422" y="134"/>
                    </a:lnTo>
                    <a:lnTo>
                      <a:pt x="422" y="136"/>
                    </a:lnTo>
                    <a:lnTo>
                      <a:pt x="422" y="138"/>
                    </a:lnTo>
                    <a:lnTo>
                      <a:pt x="420" y="140"/>
                    </a:lnTo>
                    <a:lnTo>
                      <a:pt x="420" y="142"/>
                    </a:lnTo>
                    <a:lnTo>
                      <a:pt x="418" y="144"/>
                    </a:lnTo>
                    <a:lnTo>
                      <a:pt x="418" y="146"/>
                    </a:lnTo>
                    <a:lnTo>
                      <a:pt x="416" y="146"/>
                    </a:lnTo>
                    <a:lnTo>
                      <a:pt x="415" y="146"/>
                    </a:lnTo>
                    <a:lnTo>
                      <a:pt x="413" y="146"/>
                    </a:lnTo>
                    <a:lnTo>
                      <a:pt x="411" y="146"/>
                    </a:lnTo>
                    <a:lnTo>
                      <a:pt x="409" y="146"/>
                    </a:lnTo>
                    <a:lnTo>
                      <a:pt x="407" y="146"/>
                    </a:lnTo>
                    <a:lnTo>
                      <a:pt x="405" y="146"/>
                    </a:lnTo>
                    <a:lnTo>
                      <a:pt x="403" y="146"/>
                    </a:lnTo>
                    <a:lnTo>
                      <a:pt x="401" y="146"/>
                    </a:lnTo>
                    <a:lnTo>
                      <a:pt x="399" y="146"/>
                    </a:lnTo>
                    <a:lnTo>
                      <a:pt x="397" y="146"/>
                    </a:lnTo>
                    <a:lnTo>
                      <a:pt x="395" y="146"/>
                    </a:lnTo>
                    <a:lnTo>
                      <a:pt x="393" y="146"/>
                    </a:lnTo>
                    <a:lnTo>
                      <a:pt x="392" y="146"/>
                    </a:lnTo>
                    <a:lnTo>
                      <a:pt x="390" y="146"/>
                    </a:lnTo>
                    <a:lnTo>
                      <a:pt x="388" y="146"/>
                    </a:lnTo>
                    <a:lnTo>
                      <a:pt x="386" y="146"/>
                    </a:lnTo>
                    <a:lnTo>
                      <a:pt x="382" y="146"/>
                    </a:lnTo>
                    <a:lnTo>
                      <a:pt x="380" y="146"/>
                    </a:lnTo>
                    <a:lnTo>
                      <a:pt x="378" y="146"/>
                    </a:lnTo>
                    <a:lnTo>
                      <a:pt x="376" y="146"/>
                    </a:lnTo>
                    <a:lnTo>
                      <a:pt x="374" y="146"/>
                    </a:lnTo>
                    <a:lnTo>
                      <a:pt x="372" y="146"/>
                    </a:lnTo>
                    <a:lnTo>
                      <a:pt x="365" y="146"/>
                    </a:lnTo>
                    <a:lnTo>
                      <a:pt x="363" y="146"/>
                    </a:lnTo>
                    <a:lnTo>
                      <a:pt x="361" y="146"/>
                    </a:lnTo>
                    <a:lnTo>
                      <a:pt x="359" y="146"/>
                    </a:lnTo>
                    <a:lnTo>
                      <a:pt x="357" y="146"/>
                    </a:lnTo>
                    <a:lnTo>
                      <a:pt x="355" y="146"/>
                    </a:lnTo>
                    <a:lnTo>
                      <a:pt x="353" y="146"/>
                    </a:lnTo>
                    <a:lnTo>
                      <a:pt x="351" y="146"/>
                    </a:lnTo>
                    <a:lnTo>
                      <a:pt x="349" y="146"/>
                    </a:lnTo>
                    <a:lnTo>
                      <a:pt x="347" y="146"/>
                    </a:lnTo>
                    <a:lnTo>
                      <a:pt x="345" y="146"/>
                    </a:lnTo>
                    <a:lnTo>
                      <a:pt x="344" y="146"/>
                    </a:lnTo>
                    <a:lnTo>
                      <a:pt x="342" y="146"/>
                    </a:lnTo>
                    <a:lnTo>
                      <a:pt x="340" y="146"/>
                    </a:lnTo>
                    <a:lnTo>
                      <a:pt x="338" y="146"/>
                    </a:lnTo>
                    <a:lnTo>
                      <a:pt x="336" y="146"/>
                    </a:lnTo>
                    <a:lnTo>
                      <a:pt x="334" y="146"/>
                    </a:lnTo>
                    <a:lnTo>
                      <a:pt x="332" y="146"/>
                    </a:lnTo>
                    <a:lnTo>
                      <a:pt x="330" y="146"/>
                    </a:lnTo>
                    <a:lnTo>
                      <a:pt x="328" y="146"/>
                    </a:lnTo>
                    <a:lnTo>
                      <a:pt x="326" y="146"/>
                    </a:lnTo>
                    <a:lnTo>
                      <a:pt x="324" y="146"/>
                    </a:lnTo>
                    <a:lnTo>
                      <a:pt x="322" y="146"/>
                    </a:lnTo>
                    <a:lnTo>
                      <a:pt x="320" y="146"/>
                    </a:lnTo>
                    <a:lnTo>
                      <a:pt x="319" y="146"/>
                    </a:lnTo>
                    <a:lnTo>
                      <a:pt x="317" y="146"/>
                    </a:lnTo>
                    <a:lnTo>
                      <a:pt x="315" y="146"/>
                    </a:lnTo>
                    <a:lnTo>
                      <a:pt x="313" y="146"/>
                    </a:lnTo>
                    <a:lnTo>
                      <a:pt x="311" y="146"/>
                    </a:lnTo>
                    <a:lnTo>
                      <a:pt x="309" y="146"/>
                    </a:lnTo>
                    <a:lnTo>
                      <a:pt x="307" y="146"/>
                    </a:lnTo>
                    <a:lnTo>
                      <a:pt x="305" y="146"/>
                    </a:lnTo>
                    <a:lnTo>
                      <a:pt x="303" y="146"/>
                    </a:lnTo>
                    <a:lnTo>
                      <a:pt x="301" y="146"/>
                    </a:lnTo>
                    <a:lnTo>
                      <a:pt x="299" y="146"/>
                    </a:lnTo>
                    <a:lnTo>
                      <a:pt x="297" y="146"/>
                    </a:lnTo>
                    <a:lnTo>
                      <a:pt x="296" y="146"/>
                    </a:lnTo>
                    <a:lnTo>
                      <a:pt x="294" y="146"/>
                    </a:lnTo>
                    <a:lnTo>
                      <a:pt x="292" y="146"/>
                    </a:lnTo>
                    <a:lnTo>
                      <a:pt x="290" y="146"/>
                    </a:lnTo>
                    <a:lnTo>
                      <a:pt x="288" y="146"/>
                    </a:lnTo>
                    <a:lnTo>
                      <a:pt x="286" y="146"/>
                    </a:lnTo>
                    <a:lnTo>
                      <a:pt x="284" y="146"/>
                    </a:lnTo>
                    <a:lnTo>
                      <a:pt x="282" y="146"/>
                    </a:lnTo>
                    <a:lnTo>
                      <a:pt x="280" y="146"/>
                    </a:lnTo>
                    <a:lnTo>
                      <a:pt x="278" y="146"/>
                    </a:lnTo>
                    <a:lnTo>
                      <a:pt x="276" y="146"/>
                    </a:lnTo>
                    <a:lnTo>
                      <a:pt x="274" y="146"/>
                    </a:lnTo>
                    <a:lnTo>
                      <a:pt x="272" y="146"/>
                    </a:lnTo>
                    <a:lnTo>
                      <a:pt x="271" y="146"/>
                    </a:lnTo>
                    <a:lnTo>
                      <a:pt x="269" y="146"/>
                    </a:lnTo>
                    <a:lnTo>
                      <a:pt x="267" y="146"/>
                    </a:lnTo>
                    <a:lnTo>
                      <a:pt x="265" y="146"/>
                    </a:lnTo>
                    <a:lnTo>
                      <a:pt x="263" y="146"/>
                    </a:lnTo>
                    <a:lnTo>
                      <a:pt x="261" y="146"/>
                    </a:lnTo>
                    <a:lnTo>
                      <a:pt x="259" y="146"/>
                    </a:lnTo>
                    <a:lnTo>
                      <a:pt x="257" y="146"/>
                    </a:lnTo>
                    <a:lnTo>
                      <a:pt x="255" y="146"/>
                    </a:lnTo>
                    <a:lnTo>
                      <a:pt x="253" y="146"/>
                    </a:lnTo>
                    <a:lnTo>
                      <a:pt x="251" y="146"/>
                    </a:lnTo>
                    <a:lnTo>
                      <a:pt x="249" y="146"/>
                    </a:lnTo>
                    <a:lnTo>
                      <a:pt x="248" y="146"/>
                    </a:lnTo>
                    <a:lnTo>
                      <a:pt x="246" y="146"/>
                    </a:lnTo>
                    <a:lnTo>
                      <a:pt x="244" y="146"/>
                    </a:lnTo>
                    <a:lnTo>
                      <a:pt x="242" y="146"/>
                    </a:lnTo>
                    <a:lnTo>
                      <a:pt x="240" y="146"/>
                    </a:lnTo>
                    <a:lnTo>
                      <a:pt x="238" y="146"/>
                    </a:lnTo>
                    <a:lnTo>
                      <a:pt x="236" y="146"/>
                    </a:lnTo>
                    <a:lnTo>
                      <a:pt x="234" y="146"/>
                    </a:lnTo>
                    <a:lnTo>
                      <a:pt x="232" y="146"/>
                    </a:lnTo>
                    <a:lnTo>
                      <a:pt x="230" y="146"/>
                    </a:lnTo>
                    <a:lnTo>
                      <a:pt x="228" y="146"/>
                    </a:lnTo>
                    <a:lnTo>
                      <a:pt x="226" y="146"/>
                    </a:lnTo>
                    <a:lnTo>
                      <a:pt x="224" y="146"/>
                    </a:lnTo>
                    <a:lnTo>
                      <a:pt x="221" y="146"/>
                    </a:lnTo>
                    <a:lnTo>
                      <a:pt x="219" y="146"/>
                    </a:lnTo>
                    <a:lnTo>
                      <a:pt x="217" y="146"/>
                    </a:lnTo>
                    <a:lnTo>
                      <a:pt x="215" y="146"/>
                    </a:lnTo>
                    <a:lnTo>
                      <a:pt x="213" y="146"/>
                    </a:lnTo>
                    <a:lnTo>
                      <a:pt x="211" y="146"/>
                    </a:lnTo>
                    <a:lnTo>
                      <a:pt x="209" y="146"/>
                    </a:lnTo>
                    <a:lnTo>
                      <a:pt x="207" y="146"/>
                    </a:lnTo>
                    <a:lnTo>
                      <a:pt x="205" y="146"/>
                    </a:lnTo>
                    <a:lnTo>
                      <a:pt x="203" y="146"/>
                    </a:lnTo>
                    <a:lnTo>
                      <a:pt x="201" y="146"/>
                    </a:lnTo>
                    <a:lnTo>
                      <a:pt x="199" y="146"/>
                    </a:lnTo>
                    <a:lnTo>
                      <a:pt x="198" y="146"/>
                    </a:lnTo>
                    <a:lnTo>
                      <a:pt x="196" y="146"/>
                    </a:lnTo>
                    <a:lnTo>
                      <a:pt x="194" y="146"/>
                    </a:lnTo>
                    <a:lnTo>
                      <a:pt x="190" y="146"/>
                    </a:lnTo>
                    <a:lnTo>
                      <a:pt x="188" y="146"/>
                    </a:lnTo>
                    <a:lnTo>
                      <a:pt x="186" y="146"/>
                    </a:lnTo>
                    <a:lnTo>
                      <a:pt x="184" y="146"/>
                    </a:lnTo>
                    <a:lnTo>
                      <a:pt x="182" y="146"/>
                    </a:lnTo>
                    <a:lnTo>
                      <a:pt x="180" y="146"/>
                    </a:lnTo>
                    <a:lnTo>
                      <a:pt x="178" y="146"/>
                    </a:lnTo>
                    <a:lnTo>
                      <a:pt x="176" y="146"/>
                    </a:lnTo>
                    <a:lnTo>
                      <a:pt x="175" y="146"/>
                    </a:lnTo>
                    <a:lnTo>
                      <a:pt x="171" y="146"/>
                    </a:lnTo>
                    <a:lnTo>
                      <a:pt x="167" y="146"/>
                    </a:lnTo>
                    <a:lnTo>
                      <a:pt x="165" y="146"/>
                    </a:lnTo>
                    <a:lnTo>
                      <a:pt x="163" y="146"/>
                    </a:lnTo>
                    <a:lnTo>
                      <a:pt x="159" y="146"/>
                    </a:lnTo>
                    <a:lnTo>
                      <a:pt x="151" y="146"/>
                    </a:lnTo>
                    <a:lnTo>
                      <a:pt x="150" y="146"/>
                    </a:lnTo>
                    <a:lnTo>
                      <a:pt x="150" y="148"/>
                    </a:lnTo>
                    <a:lnTo>
                      <a:pt x="148" y="148"/>
                    </a:lnTo>
                    <a:lnTo>
                      <a:pt x="148" y="150"/>
                    </a:lnTo>
                    <a:lnTo>
                      <a:pt x="148" y="152"/>
                    </a:lnTo>
                    <a:lnTo>
                      <a:pt x="148" y="154"/>
                    </a:lnTo>
                    <a:lnTo>
                      <a:pt x="146" y="154"/>
                    </a:lnTo>
                    <a:lnTo>
                      <a:pt x="146" y="156"/>
                    </a:lnTo>
                    <a:lnTo>
                      <a:pt x="146" y="157"/>
                    </a:lnTo>
                    <a:lnTo>
                      <a:pt x="142" y="165"/>
                    </a:lnTo>
                    <a:lnTo>
                      <a:pt x="140" y="165"/>
                    </a:lnTo>
                    <a:lnTo>
                      <a:pt x="140" y="163"/>
                    </a:lnTo>
                    <a:lnTo>
                      <a:pt x="140" y="161"/>
                    </a:lnTo>
                    <a:lnTo>
                      <a:pt x="138" y="161"/>
                    </a:lnTo>
                    <a:lnTo>
                      <a:pt x="136" y="161"/>
                    </a:lnTo>
                    <a:lnTo>
                      <a:pt x="138" y="159"/>
                    </a:lnTo>
                    <a:lnTo>
                      <a:pt x="136" y="159"/>
                    </a:lnTo>
                    <a:lnTo>
                      <a:pt x="138" y="159"/>
                    </a:lnTo>
                    <a:lnTo>
                      <a:pt x="138" y="157"/>
                    </a:lnTo>
                    <a:lnTo>
                      <a:pt x="136" y="157"/>
                    </a:lnTo>
                    <a:lnTo>
                      <a:pt x="136" y="156"/>
                    </a:lnTo>
                    <a:lnTo>
                      <a:pt x="134" y="156"/>
                    </a:lnTo>
                    <a:lnTo>
                      <a:pt x="134" y="154"/>
                    </a:lnTo>
                    <a:lnTo>
                      <a:pt x="132" y="154"/>
                    </a:lnTo>
                    <a:lnTo>
                      <a:pt x="132" y="156"/>
                    </a:lnTo>
                    <a:lnTo>
                      <a:pt x="130" y="156"/>
                    </a:lnTo>
                    <a:lnTo>
                      <a:pt x="128" y="156"/>
                    </a:lnTo>
                    <a:lnTo>
                      <a:pt x="128" y="157"/>
                    </a:lnTo>
                    <a:lnTo>
                      <a:pt x="128" y="159"/>
                    </a:lnTo>
                    <a:lnTo>
                      <a:pt x="128" y="157"/>
                    </a:lnTo>
                    <a:lnTo>
                      <a:pt x="127" y="157"/>
                    </a:lnTo>
                    <a:lnTo>
                      <a:pt x="127" y="159"/>
                    </a:lnTo>
                    <a:lnTo>
                      <a:pt x="127" y="161"/>
                    </a:lnTo>
                    <a:lnTo>
                      <a:pt x="128" y="161"/>
                    </a:lnTo>
                    <a:lnTo>
                      <a:pt x="127" y="161"/>
                    </a:lnTo>
                    <a:lnTo>
                      <a:pt x="128" y="161"/>
                    </a:lnTo>
                    <a:lnTo>
                      <a:pt x="127" y="163"/>
                    </a:lnTo>
                    <a:lnTo>
                      <a:pt x="127" y="161"/>
                    </a:lnTo>
                    <a:lnTo>
                      <a:pt x="127" y="163"/>
                    </a:lnTo>
                    <a:lnTo>
                      <a:pt x="125" y="163"/>
                    </a:lnTo>
                    <a:lnTo>
                      <a:pt x="125" y="161"/>
                    </a:lnTo>
                    <a:lnTo>
                      <a:pt x="123" y="161"/>
                    </a:lnTo>
                    <a:lnTo>
                      <a:pt x="121" y="161"/>
                    </a:lnTo>
                    <a:lnTo>
                      <a:pt x="119" y="161"/>
                    </a:lnTo>
                    <a:lnTo>
                      <a:pt x="117" y="161"/>
                    </a:lnTo>
                    <a:lnTo>
                      <a:pt x="117" y="163"/>
                    </a:lnTo>
                    <a:lnTo>
                      <a:pt x="115" y="163"/>
                    </a:lnTo>
                    <a:lnTo>
                      <a:pt x="113" y="163"/>
                    </a:lnTo>
                    <a:lnTo>
                      <a:pt x="113" y="161"/>
                    </a:lnTo>
                    <a:lnTo>
                      <a:pt x="111" y="161"/>
                    </a:lnTo>
                    <a:lnTo>
                      <a:pt x="109" y="161"/>
                    </a:lnTo>
                    <a:lnTo>
                      <a:pt x="107" y="161"/>
                    </a:lnTo>
                    <a:lnTo>
                      <a:pt x="107" y="163"/>
                    </a:lnTo>
                    <a:lnTo>
                      <a:pt x="107" y="161"/>
                    </a:lnTo>
                    <a:lnTo>
                      <a:pt x="105" y="161"/>
                    </a:lnTo>
                    <a:lnTo>
                      <a:pt x="105" y="163"/>
                    </a:lnTo>
                    <a:lnTo>
                      <a:pt x="103" y="163"/>
                    </a:lnTo>
                    <a:lnTo>
                      <a:pt x="102" y="163"/>
                    </a:lnTo>
                    <a:lnTo>
                      <a:pt x="102" y="161"/>
                    </a:lnTo>
                    <a:lnTo>
                      <a:pt x="100" y="163"/>
                    </a:lnTo>
                    <a:lnTo>
                      <a:pt x="100" y="161"/>
                    </a:lnTo>
                    <a:lnTo>
                      <a:pt x="98" y="161"/>
                    </a:lnTo>
                    <a:lnTo>
                      <a:pt x="96" y="161"/>
                    </a:lnTo>
                    <a:lnTo>
                      <a:pt x="94" y="163"/>
                    </a:lnTo>
                    <a:lnTo>
                      <a:pt x="92" y="163"/>
                    </a:lnTo>
                    <a:lnTo>
                      <a:pt x="92" y="165"/>
                    </a:lnTo>
                    <a:lnTo>
                      <a:pt x="90" y="165"/>
                    </a:lnTo>
                    <a:lnTo>
                      <a:pt x="88" y="165"/>
                    </a:lnTo>
                    <a:lnTo>
                      <a:pt x="86" y="165"/>
                    </a:lnTo>
                    <a:lnTo>
                      <a:pt x="84" y="165"/>
                    </a:lnTo>
                    <a:lnTo>
                      <a:pt x="84" y="163"/>
                    </a:lnTo>
                    <a:lnTo>
                      <a:pt x="82" y="163"/>
                    </a:lnTo>
                    <a:lnTo>
                      <a:pt x="82" y="165"/>
                    </a:lnTo>
                    <a:lnTo>
                      <a:pt x="82" y="163"/>
                    </a:lnTo>
                    <a:lnTo>
                      <a:pt x="80" y="163"/>
                    </a:lnTo>
                    <a:lnTo>
                      <a:pt x="80" y="165"/>
                    </a:lnTo>
                    <a:lnTo>
                      <a:pt x="80" y="163"/>
                    </a:lnTo>
                    <a:lnTo>
                      <a:pt x="79" y="163"/>
                    </a:lnTo>
                    <a:lnTo>
                      <a:pt x="77" y="163"/>
                    </a:lnTo>
                    <a:lnTo>
                      <a:pt x="77" y="165"/>
                    </a:lnTo>
                    <a:lnTo>
                      <a:pt x="75" y="165"/>
                    </a:lnTo>
                    <a:lnTo>
                      <a:pt x="75" y="167"/>
                    </a:lnTo>
                    <a:lnTo>
                      <a:pt x="73" y="167"/>
                    </a:lnTo>
                    <a:lnTo>
                      <a:pt x="75" y="167"/>
                    </a:lnTo>
                    <a:lnTo>
                      <a:pt x="73" y="167"/>
                    </a:lnTo>
                    <a:lnTo>
                      <a:pt x="73" y="169"/>
                    </a:lnTo>
                    <a:lnTo>
                      <a:pt x="71" y="169"/>
                    </a:lnTo>
                    <a:lnTo>
                      <a:pt x="71" y="167"/>
                    </a:lnTo>
                    <a:lnTo>
                      <a:pt x="69" y="167"/>
                    </a:lnTo>
                    <a:lnTo>
                      <a:pt x="67" y="167"/>
                    </a:lnTo>
                    <a:lnTo>
                      <a:pt x="67" y="165"/>
                    </a:lnTo>
                    <a:lnTo>
                      <a:pt x="67" y="163"/>
                    </a:lnTo>
                    <a:lnTo>
                      <a:pt x="69" y="163"/>
                    </a:lnTo>
                    <a:lnTo>
                      <a:pt x="67" y="163"/>
                    </a:lnTo>
                    <a:lnTo>
                      <a:pt x="67" y="161"/>
                    </a:lnTo>
                    <a:lnTo>
                      <a:pt x="67" y="159"/>
                    </a:lnTo>
                    <a:lnTo>
                      <a:pt x="67" y="157"/>
                    </a:lnTo>
                    <a:lnTo>
                      <a:pt x="67" y="156"/>
                    </a:lnTo>
                    <a:lnTo>
                      <a:pt x="67" y="154"/>
                    </a:lnTo>
                    <a:lnTo>
                      <a:pt x="65" y="154"/>
                    </a:lnTo>
                    <a:lnTo>
                      <a:pt x="65" y="152"/>
                    </a:lnTo>
                    <a:lnTo>
                      <a:pt x="63" y="152"/>
                    </a:lnTo>
                    <a:lnTo>
                      <a:pt x="61" y="152"/>
                    </a:lnTo>
                    <a:lnTo>
                      <a:pt x="61" y="154"/>
                    </a:lnTo>
                    <a:lnTo>
                      <a:pt x="59" y="154"/>
                    </a:lnTo>
                    <a:lnTo>
                      <a:pt x="59" y="152"/>
                    </a:lnTo>
                    <a:lnTo>
                      <a:pt x="57" y="152"/>
                    </a:lnTo>
                    <a:lnTo>
                      <a:pt x="55" y="152"/>
                    </a:lnTo>
                    <a:lnTo>
                      <a:pt x="55" y="150"/>
                    </a:lnTo>
                    <a:lnTo>
                      <a:pt x="55" y="148"/>
                    </a:lnTo>
                    <a:lnTo>
                      <a:pt x="57" y="148"/>
                    </a:lnTo>
                    <a:lnTo>
                      <a:pt x="57" y="146"/>
                    </a:lnTo>
                    <a:lnTo>
                      <a:pt x="57" y="144"/>
                    </a:lnTo>
                    <a:lnTo>
                      <a:pt x="59" y="144"/>
                    </a:lnTo>
                    <a:lnTo>
                      <a:pt x="57" y="144"/>
                    </a:lnTo>
                    <a:lnTo>
                      <a:pt x="57" y="142"/>
                    </a:lnTo>
                    <a:lnTo>
                      <a:pt x="55" y="142"/>
                    </a:lnTo>
                    <a:lnTo>
                      <a:pt x="57" y="142"/>
                    </a:lnTo>
                    <a:lnTo>
                      <a:pt x="55" y="142"/>
                    </a:lnTo>
                    <a:lnTo>
                      <a:pt x="55" y="140"/>
                    </a:lnTo>
                    <a:lnTo>
                      <a:pt x="54" y="140"/>
                    </a:lnTo>
                    <a:lnTo>
                      <a:pt x="55" y="140"/>
                    </a:lnTo>
                    <a:lnTo>
                      <a:pt x="54" y="140"/>
                    </a:lnTo>
                    <a:lnTo>
                      <a:pt x="55" y="140"/>
                    </a:lnTo>
                    <a:lnTo>
                      <a:pt x="55" y="138"/>
                    </a:lnTo>
                    <a:lnTo>
                      <a:pt x="54" y="138"/>
                    </a:lnTo>
                    <a:lnTo>
                      <a:pt x="54" y="136"/>
                    </a:lnTo>
                    <a:lnTo>
                      <a:pt x="52" y="136"/>
                    </a:lnTo>
                    <a:lnTo>
                      <a:pt x="54" y="136"/>
                    </a:lnTo>
                    <a:lnTo>
                      <a:pt x="54" y="134"/>
                    </a:lnTo>
                    <a:lnTo>
                      <a:pt x="52" y="134"/>
                    </a:lnTo>
                    <a:lnTo>
                      <a:pt x="52" y="132"/>
                    </a:lnTo>
                    <a:lnTo>
                      <a:pt x="52" y="131"/>
                    </a:lnTo>
                    <a:lnTo>
                      <a:pt x="52" y="129"/>
                    </a:lnTo>
                    <a:lnTo>
                      <a:pt x="52" y="127"/>
                    </a:lnTo>
                    <a:lnTo>
                      <a:pt x="54" y="127"/>
                    </a:lnTo>
                    <a:lnTo>
                      <a:pt x="52" y="127"/>
                    </a:lnTo>
                    <a:lnTo>
                      <a:pt x="50" y="127"/>
                    </a:lnTo>
                    <a:lnTo>
                      <a:pt x="52" y="125"/>
                    </a:lnTo>
                    <a:lnTo>
                      <a:pt x="52" y="123"/>
                    </a:lnTo>
                    <a:lnTo>
                      <a:pt x="50" y="123"/>
                    </a:lnTo>
                    <a:lnTo>
                      <a:pt x="50" y="121"/>
                    </a:lnTo>
                    <a:lnTo>
                      <a:pt x="48" y="121"/>
                    </a:lnTo>
                    <a:lnTo>
                      <a:pt x="48" y="119"/>
                    </a:lnTo>
                    <a:lnTo>
                      <a:pt x="46" y="119"/>
                    </a:lnTo>
                    <a:lnTo>
                      <a:pt x="46" y="121"/>
                    </a:lnTo>
                    <a:lnTo>
                      <a:pt x="44" y="121"/>
                    </a:lnTo>
                    <a:lnTo>
                      <a:pt x="46" y="121"/>
                    </a:lnTo>
                    <a:lnTo>
                      <a:pt x="44" y="121"/>
                    </a:lnTo>
                    <a:lnTo>
                      <a:pt x="44" y="123"/>
                    </a:lnTo>
                    <a:lnTo>
                      <a:pt x="42" y="123"/>
                    </a:lnTo>
                    <a:lnTo>
                      <a:pt x="42" y="125"/>
                    </a:lnTo>
                    <a:lnTo>
                      <a:pt x="40" y="125"/>
                    </a:lnTo>
                    <a:lnTo>
                      <a:pt x="38" y="125"/>
                    </a:lnTo>
                    <a:lnTo>
                      <a:pt x="36" y="125"/>
                    </a:lnTo>
                    <a:lnTo>
                      <a:pt x="36" y="127"/>
                    </a:lnTo>
                    <a:lnTo>
                      <a:pt x="36" y="125"/>
                    </a:lnTo>
                    <a:lnTo>
                      <a:pt x="34" y="125"/>
                    </a:lnTo>
                    <a:lnTo>
                      <a:pt x="34" y="127"/>
                    </a:lnTo>
                    <a:lnTo>
                      <a:pt x="32" y="127"/>
                    </a:lnTo>
                    <a:lnTo>
                      <a:pt x="32" y="129"/>
                    </a:lnTo>
                    <a:lnTo>
                      <a:pt x="31" y="129"/>
                    </a:lnTo>
                    <a:lnTo>
                      <a:pt x="29" y="129"/>
                    </a:lnTo>
                    <a:lnTo>
                      <a:pt x="29" y="127"/>
                    </a:lnTo>
                    <a:lnTo>
                      <a:pt x="27" y="127"/>
                    </a:lnTo>
                    <a:lnTo>
                      <a:pt x="27" y="125"/>
                    </a:lnTo>
                    <a:lnTo>
                      <a:pt x="25" y="125"/>
                    </a:lnTo>
                    <a:lnTo>
                      <a:pt x="23" y="125"/>
                    </a:lnTo>
                    <a:lnTo>
                      <a:pt x="25" y="123"/>
                    </a:lnTo>
                    <a:lnTo>
                      <a:pt x="23" y="123"/>
                    </a:lnTo>
                    <a:lnTo>
                      <a:pt x="25" y="123"/>
                    </a:lnTo>
                    <a:lnTo>
                      <a:pt x="25" y="121"/>
                    </a:lnTo>
                    <a:lnTo>
                      <a:pt x="27" y="121"/>
                    </a:lnTo>
                    <a:lnTo>
                      <a:pt x="27" y="119"/>
                    </a:lnTo>
                    <a:lnTo>
                      <a:pt x="27" y="117"/>
                    </a:lnTo>
                    <a:lnTo>
                      <a:pt x="25" y="117"/>
                    </a:lnTo>
                    <a:lnTo>
                      <a:pt x="27" y="117"/>
                    </a:lnTo>
                    <a:lnTo>
                      <a:pt x="27" y="115"/>
                    </a:lnTo>
                    <a:lnTo>
                      <a:pt x="29" y="115"/>
                    </a:lnTo>
                    <a:lnTo>
                      <a:pt x="31" y="115"/>
                    </a:lnTo>
                    <a:lnTo>
                      <a:pt x="31" y="113"/>
                    </a:lnTo>
                    <a:lnTo>
                      <a:pt x="32" y="113"/>
                    </a:lnTo>
                    <a:lnTo>
                      <a:pt x="32" y="115"/>
                    </a:lnTo>
                    <a:lnTo>
                      <a:pt x="32" y="113"/>
                    </a:lnTo>
                    <a:lnTo>
                      <a:pt x="34" y="113"/>
                    </a:lnTo>
                    <a:lnTo>
                      <a:pt x="32" y="113"/>
                    </a:lnTo>
                    <a:lnTo>
                      <a:pt x="32" y="111"/>
                    </a:lnTo>
                    <a:lnTo>
                      <a:pt x="34" y="111"/>
                    </a:lnTo>
                    <a:lnTo>
                      <a:pt x="32" y="111"/>
                    </a:lnTo>
                    <a:lnTo>
                      <a:pt x="34" y="111"/>
                    </a:lnTo>
                    <a:lnTo>
                      <a:pt x="34" y="109"/>
                    </a:lnTo>
                    <a:lnTo>
                      <a:pt x="32" y="109"/>
                    </a:lnTo>
                    <a:lnTo>
                      <a:pt x="32" y="108"/>
                    </a:lnTo>
                    <a:lnTo>
                      <a:pt x="31" y="108"/>
                    </a:lnTo>
                    <a:lnTo>
                      <a:pt x="32" y="108"/>
                    </a:lnTo>
                    <a:lnTo>
                      <a:pt x="32" y="106"/>
                    </a:lnTo>
                    <a:lnTo>
                      <a:pt x="34" y="106"/>
                    </a:lnTo>
                    <a:lnTo>
                      <a:pt x="32" y="106"/>
                    </a:lnTo>
                    <a:lnTo>
                      <a:pt x="32" y="104"/>
                    </a:lnTo>
                    <a:lnTo>
                      <a:pt x="34" y="104"/>
                    </a:lnTo>
                    <a:lnTo>
                      <a:pt x="36" y="104"/>
                    </a:lnTo>
                    <a:lnTo>
                      <a:pt x="36" y="102"/>
                    </a:lnTo>
                    <a:lnTo>
                      <a:pt x="36" y="100"/>
                    </a:lnTo>
                    <a:lnTo>
                      <a:pt x="38" y="100"/>
                    </a:lnTo>
                    <a:lnTo>
                      <a:pt x="38" y="98"/>
                    </a:lnTo>
                    <a:lnTo>
                      <a:pt x="38" y="96"/>
                    </a:lnTo>
                    <a:lnTo>
                      <a:pt x="40" y="96"/>
                    </a:lnTo>
                    <a:lnTo>
                      <a:pt x="40" y="94"/>
                    </a:lnTo>
                    <a:lnTo>
                      <a:pt x="42" y="94"/>
                    </a:lnTo>
                    <a:lnTo>
                      <a:pt x="42" y="92"/>
                    </a:lnTo>
                    <a:lnTo>
                      <a:pt x="42" y="90"/>
                    </a:lnTo>
                    <a:lnTo>
                      <a:pt x="44" y="90"/>
                    </a:lnTo>
                    <a:lnTo>
                      <a:pt x="44" y="88"/>
                    </a:lnTo>
                    <a:lnTo>
                      <a:pt x="46" y="88"/>
                    </a:lnTo>
                    <a:lnTo>
                      <a:pt x="46" y="86"/>
                    </a:lnTo>
                    <a:lnTo>
                      <a:pt x="48" y="86"/>
                    </a:lnTo>
                    <a:lnTo>
                      <a:pt x="48" y="84"/>
                    </a:lnTo>
                    <a:lnTo>
                      <a:pt x="46" y="84"/>
                    </a:lnTo>
                    <a:lnTo>
                      <a:pt x="44" y="84"/>
                    </a:lnTo>
                    <a:lnTo>
                      <a:pt x="42" y="84"/>
                    </a:lnTo>
                    <a:lnTo>
                      <a:pt x="42" y="86"/>
                    </a:lnTo>
                    <a:lnTo>
                      <a:pt x="40" y="86"/>
                    </a:lnTo>
                    <a:lnTo>
                      <a:pt x="38" y="86"/>
                    </a:lnTo>
                    <a:lnTo>
                      <a:pt x="36" y="86"/>
                    </a:lnTo>
                    <a:lnTo>
                      <a:pt x="36" y="84"/>
                    </a:lnTo>
                    <a:lnTo>
                      <a:pt x="34" y="84"/>
                    </a:lnTo>
                    <a:lnTo>
                      <a:pt x="36" y="84"/>
                    </a:lnTo>
                    <a:lnTo>
                      <a:pt x="34" y="84"/>
                    </a:lnTo>
                    <a:lnTo>
                      <a:pt x="36" y="84"/>
                    </a:lnTo>
                    <a:lnTo>
                      <a:pt x="36" y="83"/>
                    </a:lnTo>
                    <a:lnTo>
                      <a:pt x="34" y="83"/>
                    </a:lnTo>
                    <a:lnTo>
                      <a:pt x="32" y="83"/>
                    </a:lnTo>
                    <a:lnTo>
                      <a:pt x="31" y="83"/>
                    </a:lnTo>
                    <a:lnTo>
                      <a:pt x="31" y="84"/>
                    </a:lnTo>
                    <a:lnTo>
                      <a:pt x="31" y="83"/>
                    </a:lnTo>
                    <a:lnTo>
                      <a:pt x="32" y="81"/>
                    </a:lnTo>
                    <a:lnTo>
                      <a:pt x="31" y="81"/>
                    </a:lnTo>
                    <a:lnTo>
                      <a:pt x="29" y="81"/>
                    </a:lnTo>
                    <a:lnTo>
                      <a:pt x="29" y="79"/>
                    </a:lnTo>
                    <a:lnTo>
                      <a:pt x="27" y="79"/>
                    </a:lnTo>
                    <a:lnTo>
                      <a:pt x="27" y="81"/>
                    </a:lnTo>
                    <a:lnTo>
                      <a:pt x="27" y="79"/>
                    </a:lnTo>
                    <a:lnTo>
                      <a:pt x="27" y="77"/>
                    </a:lnTo>
                    <a:lnTo>
                      <a:pt x="27" y="75"/>
                    </a:lnTo>
                    <a:lnTo>
                      <a:pt x="25" y="75"/>
                    </a:lnTo>
                    <a:lnTo>
                      <a:pt x="27" y="75"/>
                    </a:lnTo>
                    <a:lnTo>
                      <a:pt x="25" y="75"/>
                    </a:lnTo>
                    <a:lnTo>
                      <a:pt x="25" y="73"/>
                    </a:lnTo>
                    <a:lnTo>
                      <a:pt x="23" y="73"/>
                    </a:lnTo>
                    <a:lnTo>
                      <a:pt x="23" y="71"/>
                    </a:lnTo>
                    <a:lnTo>
                      <a:pt x="21" y="69"/>
                    </a:lnTo>
                    <a:lnTo>
                      <a:pt x="21" y="67"/>
                    </a:lnTo>
                    <a:lnTo>
                      <a:pt x="19" y="67"/>
                    </a:lnTo>
                    <a:lnTo>
                      <a:pt x="19" y="65"/>
                    </a:lnTo>
                    <a:lnTo>
                      <a:pt x="17" y="65"/>
                    </a:lnTo>
                    <a:lnTo>
                      <a:pt x="17" y="63"/>
                    </a:lnTo>
                    <a:lnTo>
                      <a:pt x="15" y="63"/>
                    </a:lnTo>
                    <a:lnTo>
                      <a:pt x="13" y="63"/>
                    </a:lnTo>
                    <a:lnTo>
                      <a:pt x="11" y="63"/>
                    </a:lnTo>
                    <a:lnTo>
                      <a:pt x="11" y="61"/>
                    </a:lnTo>
                    <a:lnTo>
                      <a:pt x="11" y="63"/>
                    </a:lnTo>
                    <a:lnTo>
                      <a:pt x="11" y="61"/>
                    </a:lnTo>
                    <a:lnTo>
                      <a:pt x="9" y="61"/>
                    </a:lnTo>
                    <a:lnTo>
                      <a:pt x="9" y="60"/>
                    </a:lnTo>
                    <a:lnTo>
                      <a:pt x="7" y="60"/>
                    </a:lnTo>
                    <a:lnTo>
                      <a:pt x="6" y="60"/>
                    </a:lnTo>
                    <a:lnTo>
                      <a:pt x="6" y="58"/>
                    </a:lnTo>
                    <a:lnTo>
                      <a:pt x="4" y="58"/>
                    </a:lnTo>
                    <a:lnTo>
                      <a:pt x="2" y="58"/>
                    </a:lnTo>
                    <a:lnTo>
                      <a:pt x="4" y="58"/>
                    </a:lnTo>
                    <a:lnTo>
                      <a:pt x="4" y="56"/>
                    </a:lnTo>
                    <a:lnTo>
                      <a:pt x="6" y="56"/>
                    </a:lnTo>
                    <a:lnTo>
                      <a:pt x="7" y="56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6" y="52"/>
                    </a:lnTo>
                    <a:lnTo>
                      <a:pt x="7" y="52"/>
                    </a:lnTo>
                    <a:lnTo>
                      <a:pt x="7" y="50"/>
                    </a:lnTo>
                    <a:lnTo>
                      <a:pt x="7" y="48"/>
                    </a:lnTo>
                    <a:lnTo>
                      <a:pt x="7" y="46"/>
                    </a:lnTo>
                    <a:lnTo>
                      <a:pt x="6" y="46"/>
                    </a:lnTo>
                    <a:lnTo>
                      <a:pt x="6" y="44"/>
                    </a:lnTo>
                    <a:lnTo>
                      <a:pt x="6" y="46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6" y="42"/>
                    </a:lnTo>
                    <a:lnTo>
                      <a:pt x="4" y="42"/>
                    </a:lnTo>
                    <a:lnTo>
                      <a:pt x="6" y="42"/>
                    </a:lnTo>
                    <a:lnTo>
                      <a:pt x="4" y="42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5"/>
                    </a:lnTo>
                    <a:lnTo>
                      <a:pt x="0" y="33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6" y="21"/>
                    </a:lnTo>
                    <a:lnTo>
                      <a:pt x="6" y="19"/>
                    </a:lnTo>
                    <a:lnTo>
                      <a:pt x="7" y="17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11" y="6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" name="Freeform 6213"/>
              <p:cNvSpPr>
                <a:spLocks/>
              </p:cNvSpPr>
              <p:nvPr/>
            </p:nvSpPr>
            <p:spPr bwMode="auto">
              <a:xfrm>
                <a:off x="5429251" y="2725738"/>
                <a:ext cx="481013" cy="176213"/>
              </a:xfrm>
              <a:custGeom>
                <a:avLst/>
                <a:gdLst>
                  <a:gd name="T0" fmla="*/ 303 w 303"/>
                  <a:gd name="T1" fmla="*/ 2 h 111"/>
                  <a:gd name="T2" fmla="*/ 301 w 303"/>
                  <a:gd name="T3" fmla="*/ 8 h 111"/>
                  <a:gd name="T4" fmla="*/ 301 w 303"/>
                  <a:gd name="T5" fmla="*/ 15 h 111"/>
                  <a:gd name="T6" fmla="*/ 297 w 303"/>
                  <a:gd name="T7" fmla="*/ 19 h 111"/>
                  <a:gd name="T8" fmla="*/ 299 w 303"/>
                  <a:gd name="T9" fmla="*/ 21 h 111"/>
                  <a:gd name="T10" fmla="*/ 297 w 303"/>
                  <a:gd name="T11" fmla="*/ 27 h 111"/>
                  <a:gd name="T12" fmla="*/ 296 w 303"/>
                  <a:gd name="T13" fmla="*/ 36 h 111"/>
                  <a:gd name="T14" fmla="*/ 296 w 303"/>
                  <a:gd name="T15" fmla="*/ 44 h 111"/>
                  <a:gd name="T16" fmla="*/ 297 w 303"/>
                  <a:gd name="T17" fmla="*/ 50 h 111"/>
                  <a:gd name="T18" fmla="*/ 296 w 303"/>
                  <a:gd name="T19" fmla="*/ 60 h 111"/>
                  <a:gd name="T20" fmla="*/ 292 w 303"/>
                  <a:gd name="T21" fmla="*/ 67 h 111"/>
                  <a:gd name="T22" fmla="*/ 294 w 303"/>
                  <a:gd name="T23" fmla="*/ 69 h 111"/>
                  <a:gd name="T24" fmla="*/ 292 w 303"/>
                  <a:gd name="T25" fmla="*/ 73 h 111"/>
                  <a:gd name="T26" fmla="*/ 292 w 303"/>
                  <a:gd name="T27" fmla="*/ 77 h 111"/>
                  <a:gd name="T28" fmla="*/ 290 w 303"/>
                  <a:gd name="T29" fmla="*/ 83 h 111"/>
                  <a:gd name="T30" fmla="*/ 290 w 303"/>
                  <a:gd name="T31" fmla="*/ 83 h 111"/>
                  <a:gd name="T32" fmla="*/ 288 w 303"/>
                  <a:gd name="T33" fmla="*/ 88 h 111"/>
                  <a:gd name="T34" fmla="*/ 288 w 303"/>
                  <a:gd name="T35" fmla="*/ 92 h 111"/>
                  <a:gd name="T36" fmla="*/ 290 w 303"/>
                  <a:gd name="T37" fmla="*/ 98 h 111"/>
                  <a:gd name="T38" fmla="*/ 288 w 303"/>
                  <a:gd name="T39" fmla="*/ 104 h 111"/>
                  <a:gd name="T40" fmla="*/ 288 w 303"/>
                  <a:gd name="T41" fmla="*/ 108 h 111"/>
                  <a:gd name="T42" fmla="*/ 276 w 303"/>
                  <a:gd name="T43" fmla="*/ 111 h 111"/>
                  <a:gd name="T44" fmla="*/ 261 w 303"/>
                  <a:gd name="T45" fmla="*/ 111 h 111"/>
                  <a:gd name="T46" fmla="*/ 242 w 303"/>
                  <a:gd name="T47" fmla="*/ 111 h 111"/>
                  <a:gd name="T48" fmla="*/ 226 w 303"/>
                  <a:gd name="T49" fmla="*/ 111 h 111"/>
                  <a:gd name="T50" fmla="*/ 211 w 303"/>
                  <a:gd name="T51" fmla="*/ 111 h 111"/>
                  <a:gd name="T52" fmla="*/ 196 w 303"/>
                  <a:gd name="T53" fmla="*/ 111 h 111"/>
                  <a:gd name="T54" fmla="*/ 180 w 303"/>
                  <a:gd name="T55" fmla="*/ 111 h 111"/>
                  <a:gd name="T56" fmla="*/ 165 w 303"/>
                  <a:gd name="T57" fmla="*/ 111 h 111"/>
                  <a:gd name="T58" fmla="*/ 150 w 303"/>
                  <a:gd name="T59" fmla="*/ 111 h 111"/>
                  <a:gd name="T60" fmla="*/ 134 w 303"/>
                  <a:gd name="T61" fmla="*/ 111 h 111"/>
                  <a:gd name="T62" fmla="*/ 119 w 303"/>
                  <a:gd name="T63" fmla="*/ 111 h 111"/>
                  <a:gd name="T64" fmla="*/ 102 w 303"/>
                  <a:gd name="T65" fmla="*/ 111 h 111"/>
                  <a:gd name="T66" fmla="*/ 86 w 303"/>
                  <a:gd name="T67" fmla="*/ 111 h 111"/>
                  <a:gd name="T68" fmla="*/ 71 w 303"/>
                  <a:gd name="T69" fmla="*/ 111 h 111"/>
                  <a:gd name="T70" fmla="*/ 56 w 303"/>
                  <a:gd name="T71" fmla="*/ 111 h 111"/>
                  <a:gd name="T72" fmla="*/ 40 w 303"/>
                  <a:gd name="T73" fmla="*/ 111 h 111"/>
                  <a:gd name="T74" fmla="*/ 23 w 303"/>
                  <a:gd name="T75" fmla="*/ 111 h 111"/>
                  <a:gd name="T76" fmla="*/ 8 w 303"/>
                  <a:gd name="T77" fmla="*/ 111 h 111"/>
                  <a:gd name="T78" fmla="*/ 2 w 303"/>
                  <a:gd name="T79" fmla="*/ 104 h 111"/>
                  <a:gd name="T80" fmla="*/ 8 w 303"/>
                  <a:gd name="T81" fmla="*/ 90 h 111"/>
                  <a:gd name="T82" fmla="*/ 11 w 303"/>
                  <a:gd name="T83" fmla="*/ 77 h 111"/>
                  <a:gd name="T84" fmla="*/ 17 w 303"/>
                  <a:gd name="T85" fmla="*/ 63 h 111"/>
                  <a:gd name="T86" fmla="*/ 21 w 303"/>
                  <a:gd name="T87" fmla="*/ 52 h 111"/>
                  <a:gd name="T88" fmla="*/ 27 w 303"/>
                  <a:gd name="T89" fmla="*/ 40 h 111"/>
                  <a:gd name="T90" fmla="*/ 31 w 303"/>
                  <a:gd name="T91" fmla="*/ 29 h 111"/>
                  <a:gd name="T92" fmla="*/ 34 w 303"/>
                  <a:gd name="T93" fmla="*/ 15 h 111"/>
                  <a:gd name="T94" fmla="*/ 40 w 303"/>
                  <a:gd name="T95" fmla="*/ 4 h 111"/>
                  <a:gd name="T96" fmla="*/ 52 w 303"/>
                  <a:gd name="T97" fmla="*/ 0 h 111"/>
                  <a:gd name="T98" fmla="*/ 69 w 303"/>
                  <a:gd name="T99" fmla="*/ 0 h 111"/>
                  <a:gd name="T100" fmla="*/ 92 w 303"/>
                  <a:gd name="T101" fmla="*/ 0 h 111"/>
                  <a:gd name="T102" fmla="*/ 111 w 303"/>
                  <a:gd name="T103" fmla="*/ 0 h 111"/>
                  <a:gd name="T104" fmla="*/ 132 w 303"/>
                  <a:gd name="T105" fmla="*/ 0 h 111"/>
                  <a:gd name="T106" fmla="*/ 150 w 303"/>
                  <a:gd name="T107" fmla="*/ 0 h 111"/>
                  <a:gd name="T108" fmla="*/ 169 w 303"/>
                  <a:gd name="T109" fmla="*/ 0 h 111"/>
                  <a:gd name="T110" fmla="*/ 186 w 303"/>
                  <a:gd name="T111" fmla="*/ 0 h 111"/>
                  <a:gd name="T112" fmla="*/ 201 w 303"/>
                  <a:gd name="T113" fmla="*/ 0 h 111"/>
                  <a:gd name="T114" fmla="*/ 217 w 303"/>
                  <a:gd name="T115" fmla="*/ 0 h 111"/>
                  <a:gd name="T116" fmla="*/ 274 w 303"/>
                  <a:gd name="T117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03" h="111">
                    <a:moveTo>
                      <a:pt x="303" y="0"/>
                    </a:moveTo>
                    <a:lnTo>
                      <a:pt x="301" y="0"/>
                    </a:lnTo>
                    <a:lnTo>
                      <a:pt x="301" y="2"/>
                    </a:lnTo>
                    <a:lnTo>
                      <a:pt x="303" y="2"/>
                    </a:lnTo>
                    <a:lnTo>
                      <a:pt x="301" y="2"/>
                    </a:lnTo>
                    <a:lnTo>
                      <a:pt x="303" y="2"/>
                    </a:lnTo>
                    <a:lnTo>
                      <a:pt x="301" y="2"/>
                    </a:lnTo>
                    <a:lnTo>
                      <a:pt x="303" y="2"/>
                    </a:lnTo>
                    <a:lnTo>
                      <a:pt x="301" y="2"/>
                    </a:lnTo>
                    <a:lnTo>
                      <a:pt x="303" y="2"/>
                    </a:lnTo>
                    <a:lnTo>
                      <a:pt x="303" y="4"/>
                    </a:lnTo>
                    <a:lnTo>
                      <a:pt x="303" y="6"/>
                    </a:lnTo>
                    <a:lnTo>
                      <a:pt x="301" y="6"/>
                    </a:lnTo>
                    <a:lnTo>
                      <a:pt x="303" y="6"/>
                    </a:lnTo>
                    <a:lnTo>
                      <a:pt x="303" y="8"/>
                    </a:lnTo>
                    <a:lnTo>
                      <a:pt x="301" y="8"/>
                    </a:lnTo>
                    <a:lnTo>
                      <a:pt x="303" y="8"/>
                    </a:lnTo>
                    <a:lnTo>
                      <a:pt x="301" y="8"/>
                    </a:lnTo>
                    <a:lnTo>
                      <a:pt x="303" y="8"/>
                    </a:lnTo>
                    <a:lnTo>
                      <a:pt x="303" y="10"/>
                    </a:lnTo>
                    <a:lnTo>
                      <a:pt x="303" y="12"/>
                    </a:lnTo>
                    <a:lnTo>
                      <a:pt x="303" y="13"/>
                    </a:lnTo>
                    <a:lnTo>
                      <a:pt x="301" y="13"/>
                    </a:lnTo>
                    <a:lnTo>
                      <a:pt x="301" y="15"/>
                    </a:lnTo>
                    <a:lnTo>
                      <a:pt x="299" y="15"/>
                    </a:lnTo>
                    <a:lnTo>
                      <a:pt x="301" y="15"/>
                    </a:lnTo>
                    <a:lnTo>
                      <a:pt x="299" y="15"/>
                    </a:lnTo>
                    <a:lnTo>
                      <a:pt x="299" y="17"/>
                    </a:lnTo>
                    <a:lnTo>
                      <a:pt x="299" y="19"/>
                    </a:lnTo>
                    <a:lnTo>
                      <a:pt x="297" y="19"/>
                    </a:lnTo>
                    <a:lnTo>
                      <a:pt x="299" y="19"/>
                    </a:lnTo>
                    <a:lnTo>
                      <a:pt x="297" y="19"/>
                    </a:lnTo>
                    <a:lnTo>
                      <a:pt x="297" y="21"/>
                    </a:lnTo>
                    <a:lnTo>
                      <a:pt x="299" y="21"/>
                    </a:lnTo>
                    <a:lnTo>
                      <a:pt x="299" y="19"/>
                    </a:lnTo>
                    <a:lnTo>
                      <a:pt x="299" y="21"/>
                    </a:lnTo>
                    <a:lnTo>
                      <a:pt x="297" y="21"/>
                    </a:lnTo>
                    <a:lnTo>
                      <a:pt x="299" y="21"/>
                    </a:lnTo>
                    <a:lnTo>
                      <a:pt x="297" y="21"/>
                    </a:lnTo>
                    <a:lnTo>
                      <a:pt x="299" y="21"/>
                    </a:lnTo>
                    <a:lnTo>
                      <a:pt x="297" y="21"/>
                    </a:lnTo>
                    <a:lnTo>
                      <a:pt x="297" y="23"/>
                    </a:lnTo>
                    <a:lnTo>
                      <a:pt x="297" y="25"/>
                    </a:lnTo>
                    <a:lnTo>
                      <a:pt x="297" y="27"/>
                    </a:lnTo>
                    <a:lnTo>
                      <a:pt x="296" y="27"/>
                    </a:lnTo>
                    <a:lnTo>
                      <a:pt x="297" y="27"/>
                    </a:lnTo>
                    <a:lnTo>
                      <a:pt x="296" y="27"/>
                    </a:lnTo>
                    <a:lnTo>
                      <a:pt x="297" y="27"/>
                    </a:lnTo>
                    <a:lnTo>
                      <a:pt x="296" y="27"/>
                    </a:lnTo>
                    <a:lnTo>
                      <a:pt x="296" y="29"/>
                    </a:lnTo>
                    <a:lnTo>
                      <a:pt x="296" y="31"/>
                    </a:lnTo>
                    <a:lnTo>
                      <a:pt x="294" y="31"/>
                    </a:lnTo>
                    <a:lnTo>
                      <a:pt x="296" y="31"/>
                    </a:lnTo>
                    <a:lnTo>
                      <a:pt x="296" y="33"/>
                    </a:lnTo>
                    <a:lnTo>
                      <a:pt x="296" y="35"/>
                    </a:lnTo>
                    <a:lnTo>
                      <a:pt x="296" y="36"/>
                    </a:lnTo>
                    <a:lnTo>
                      <a:pt x="296" y="38"/>
                    </a:lnTo>
                    <a:lnTo>
                      <a:pt x="296" y="40"/>
                    </a:lnTo>
                    <a:lnTo>
                      <a:pt x="296" y="42"/>
                    </a:lnTo>
                    <a:lnTo>
                      <a:pt x="296" y="44"/>
                    </a:lnTo>
                    <a:lnTo>
                      <a:pt x="297" y="44"/>
                    </a:lnTo>
                    <a:lnTo>
                      <a:pt x="296" y="44"/>
                    </a:lnTo>
                    <a:lnTo>
                      <a:pt x="297" y="44"/>
                    </a:lnTo>
                    <a:lnTo>
                      <a:pt x="296" y="44"/>
                    </a:lnTo>
                    <a:lnTo>
                      <a:pt x="297" y="44"/>
                    </a:lnTo>
                    <a:lnTo>
                      <a:pt x="296" y="44"/>
                    </a:lnTo>
                    <a:lnTo>
                      <a:pt x="297" y="44"/>
                    </a:lnTo>
                    <a:lnTo>
                      <a:pt x="297" y="46"/>
                    </a:lnTo>
                    <a:lnTo>
                      <a:pt x="297" y="44"/>
                    </a:lnTo>
                    <a:lnTo>
                      <a:pt x="297" y="46"/>
                    </a:lnTo>
                    <a:lnTo>
                      <a:pt x="297" y="48"/>
                    </a:lnTo>
                    <a:lnTo>
                      <a:pt x="297" y="50"/>
                    </a:lnTo>
                    <a:lnTo>
                      <a:pt x="297" y="52"/>
                    </a:lnTo>
                    <a:lnTo>
                      <a:pt x="297" y="54"/>
                    </a:lnTo>
                    <a:lnTo>
                      <a:pt x="296" y="54"/>
                    </a:lnTo>
                    <a:lnTo>
                      <a:pt x="297" y="54"/>
                    </a:lnTo>
                    <a:lnTo>
                      <a:pt x="296" y="54"/>
                    </a:lnTo>
                    <a:lnTo>
                      <a:pt x="296" y="56"/>
                    </a:lnTo>
                    <a:lnTo>
                      <a:pt x="296" y="58"/>
                    </a:lnTo>
                    <a:lnTo>
                      <a:pt x="296" y="60"/>
                    </a:lnTo>
                    <a:lnTo>
                      <a:pt x="296" y="61"/>
                    </a:lnTo>
                    <a:lnTo>
                      <a:pt x="294" y="61"/>
                    </a:lnTo>
                    <a:lnTo>
                      <a:pt x="296" y="61"/>
                    </a:lnTo>
                    <a:lnTo>
                      <a:pt x="294" y="61"/>
                    </a:lnTo>
                    <a:lnTo>
                      <a:pt x="294" y="63"/>
                    </a:lnTo>
                    <a:lnTo>
                      <a:pt x="294" y="65"/>
                    </a:lnTo>
                    <a:lnTo>
                      <a:pt x="294" y="67"/>
                    </a:lnTo>
                    <a:lnTo>
                      <a:pt x="292" y="67"/>
                    </a:lnTo>
                    <a:lnTo>
                      <a:pt x="294" y="67"/>
                    </a:lnTo>
                    <a:lnTo>
                      <a:pt x="292" y="67"/>
                    </a:lnTo>
                    <a:lnTo>
                      <a:pt x="294" y="67"/>
                    </a:lnTo>
                    <a:lnTo>
                      <a:pt x="292" y="67"/>
                    </a:lnTo>
                    <a:lnTo>
                      <a:pt x="292" y="69"/>
                    </a:lnTo>
                    <a:lnTo>
                      <a:pt x="292" y="67"/>
                    </a:lnTo>
                    <a:lnTo>
                      <a:pt x="292" y="69"/>
                    </a:lnTo>
                    <a:lnTo>
                      <a:pt x="294" y="69"/>
                    </a:lnTo>
                    <a:lnTo>
                      <a:pt x="292" y="69"/>
                    </a:lnTo>
                    <a:lnTo>
                      <a:pt x="292" y="71"/>
                    </a:lnTo>
                    <a:lnTo>
                      <a:pt x="290" y="73"/>
                    </a:lnTo>
                    <a:lnTo>
                      <a:pt x="292" y="73"/>
                    </a:lnTo>
                    <a:lnTo>
                      <a:pt x="290" y="73"/>
                    </a:lnTo>
                    <a:lnTo>
                      <a:pt x="292" y="73"/>
                    </a:lnTo>
                    <a:lnTo>
                      <a:pt x="290" y="73"/>
                    </a:lnTo>
                    <a:lnTo>
                      <a:pt x="292" y="73"/>
                    </a:lnTo>
                    <a:lnTo>
                      <a:pt x="290" y="73"/>
                    </a:lnTo>
                    <a:lnTo>
                      <a:pt x="292" y="73"/>
                    </a:lnTo>
                    <a:lnTo>
                      <a:pt x="292" y="75"/>
                    </a:lnTo>
                    <a:lnTo>
                      <a:pt x="292" y="73"/>
                    </a:lnTo>
                    <a:lnTo>
                      <a:pt x="292" y="75"/>
                    </a:lnTo>
                    <a:lnTo>
                      <a:pt x="292" y="73"/>
                    </a:lnTo>
                    <a:lnTo>
                      <a:pt x="292" y="75"/>
                    </a:lnTo>
                    <a:lnTo>
                      <a:pt x="292" y="77"/>
                    </a:lnTo>
                    <a:lnTo>
                      <a:pt x="290" y="77"/>
                    </a:lnTo>
                    <a:lnTo>
                      <a:pt x="292" y="77"/>
                    </a:lnTo>
                    <a:lnTo>
                      <a:pt x="290" y="77"/>
                    </a:lnTo>
                    <a:lnTo>
                      <a:pt x="290" y="79"/>
                    </a:lnTo>
                    <a:lnTo>
                      <a:pt x="292" y="79"/>
                    </a:lnTo>
                    <a:lnTo>
                      <a:pt x="290" y="79"/>
                    </a:lnTo>
                    <a:lnTo>
                      <a:pt x="290" y="81"/>
                    </a:lnTo>
                    <a:lnTo>
                      <a:pt x="290" y="83"/>
                    </a:lnTo>
                    <a:lnTo>
                      <a:pt x="288" y="83"/>
                    </a:lnTo>
                    <a:lnTo>
                      <a:pt x="290" y="83"/>
                    </a:lnTo>
                    <a:lnTo>
                      <a:pt x="288" y="83"/>
                    </a:lnTo>
                    <a:lnTo>
                      <a:pt x="290" y="83"/>
                    </a:lnTo>
                    <a:lnTo>
                      <a:pt x="288" y="83"/>
                    </a:lnTo>
                    <a:lnTo>
                      <a:pt x="290" y="83"/>
                    </a:lnTo>
                    <a:lnTo>
                      <a:pt x="288" y="83"/>
                    </a:lnTo>
                    <a:lnTo>
                      <a:pt x="290" y="83"/>
                    </a:lnTo>
                    <a:lnTo>
                      <a:pt x="288" y="83"/>
                    </a:lnTo>
                    <a:lnTo>
                      <a:pt x="290" y="83"/>
                    </a:lnTo>
                    <a:lnTo>
                      <a:pt x="288" y="83"/>
                    </a:lnTo>
                    <a:lnTo>
                      <a:pt x="288" y="84"/>
                    </a:lnTo>
                    <a:lnTo>
                      <a:pt x="288" y="86"/>
                    </a:lnTo>
                    <a:lnTo>
                      <a:pt x="286" y="86"/>
                    </a:lnTo>
                    <a:lnTo>
                      <a:pt x="288" y="86"/>
                    </a:lnTo>
                    <a:lnTo>
                      <a:pt x="288" y="88"/>
                    </a:lnTo>
                    <a:lnTo>
                      <a:pt x="288" y="86"/>
                    </a:lnTo>
                    <a:lnTo>
                      <a:pt x="288" y="88"/>
                    </a:lnTo>
                    <a:lnTo>
                      <a:pt x="288" y="90"/>
                    </a:lnTo>
                    <a:lnTo>
                      <a:pt x="288" y="88"/>
                    </a:lnTo>
                    <a:lnTo>
                      <a:pt x="288" y="90"/>
                    </a:lnTo>
                    <a:lnTo>
                      <a:pt x="288" y="92"/>
                    </a:lnTo>
                    <a:lnTo>
                      <a:pt x="288" y="94"/>
                    </a:lnTo>
                    <a:lnTo>
                      <a:pt x="288" y="92"/>
                    </a:lnTo>
                    <a:lnTo>
                      <a:pt x="288" y="94"/>
                    </a:lnTo>
                    <a:lnTo>
                      <a:pt x="288" y="92"/>
                    </a:lnTo>
                    <a:lnTo>
                      <a:pt x="288" y="94"/>
                    </a:lnTo>
                    <a:lnTo>
                      <a:pt x="288" y="96"/>
                    </a:lnTo>
                    <a:lnTo>
                      <a:pt x="290" y="96"/>
                    </a:lnTo>
                    <a:lnTo>
                      <a:pt x="288" y="96"/>
                    </a:lnTo>
                    <a:lnTo>
                      <a:pt x="290" y="96"/>
                    </a:lnTo>
                    <a:lnTo>
                      <a:pt x="290" y="98"/>
                    </a:lnTo>
                    <a:lnTo>
                      <a:pt x="290" y="100"/>
                    </a:lnTo>
                    <a:lnTo>
                      <a:pt x="290" y="102"/>
                    </a:lnTo>
                    <a:lnTo>
                      <a:pt x="288" y="102"/>
                    </a:lnTo>
                    <a:lnTo>
                      <a:pt x="290" y="102"/>
                    </a:lnTo>
                    <a:lnTo>
                      <a:pt x="288" y="102"/>
                    </a:lnTo>
                    <a:lnTo>
                      <a:pt x="290" y="102"/>
                    </a:lnTo>
                    <a:lnTo>
                      <a:pt x="288" y="102"/>
                    </a:lnTo>
                    <a:lnTo>
                      <a:pt x="288" y="104"/>
                    </a:lnTo>
                    <a:lnTo>
                      <a:pt x="290" y="104"/>
                    </a:lnTo>
                    <a:lnTo>
                      <a:pt x="288" y="104"/>
                    </a:lnTo>
                    <a:lnTo>
                      <a:pt x="290" y="104"/>
                    </a:lnTo>
                    <a:lnTo>
                      <a:pt x="288" y="104"/>
                    </a:lnTo>
                    <a:lnTo>
                      <a:pt x="290" y="104"/>
                    </a:lnTo>
                    <a:lnTo>
                      <a:pt x="288" y="104"/>
                    </a:lnTo>
                    <a:lnTo>
                      <a:pt x="288" y="106"/>
                    </a:lnTo>
                    <a:lnTo>
                      <a:pt x="288" y="108"/>
                    </a:lnTo>
                    <a:lnTo>
                      <a:pt x="286" y="108"/>
                    </a:lnTo>
                    <a:lnTo>
                      <a:pt x="286" y="109"/>
                    </a:lnTo>
                    <a:lnTo>
                      <a:pt x="286" y="111"/>
                    </a:lnTo>
                    <a:lnTo>
                      <a:pt x="284" y="111"/>
                    </a:lnTo>
                    <a:lnTo>
                      <a:pt x="282" y="111"/>
                    </a:lnTo>
                    <a:lnTo>
                      <a:pt x="280" y="111"/>
                    </a:lnTo>
                    <a:lnTo>
                      <a:pt x="278" y="111"/>
                    </a:lnTo>
                    <a:lnTo>
                      <a:pt x="276" y="111"/>
                    </a:lnTo>
                    <a:lnTo>
                      <a:pt x="274" y="111"/>
                    </a:lnTo>
                    <a:lnTo>
                      <a:pt x="273" y="111"/>
                    </a:lnTo>
                    <a:lnTo>
                      <a:pt x="271" y="111"/>
                    </a:lnTo>
                    <a:lnTo>
                      <a:pt x="269" y="111"/>
                    </a:lnTo>
                    <a:lnTo>
                      <a:pt x="267" y="111"/>
                    </a:lnTo>
                    <a:lnTo>
                      <a:pt x="265" y="111"/>
                    </a:lnTo>
                    <a:lnTo>
                      <a:pt x="263" y="111"/>
                    </a:lnTo>
                    <a:lnTo>
                      <a:pt x="261" y="111"/>
                    </a:lnTo>
                    <a:lnTo>
                      <a:pt x="259" y="111"/>
                    </a:lnTo>
                    <a:lnTo>
                      <a:pt x="257" y="111"/>
                    </a:lnTo>
                    <a:lnTo>
                      <a:pt x="251" y="111"/>
                    </a:lnTo>
                    <a:lnTo>
                      <a:pt x="249" y="111"/>
                    </a:lnTo>
                    <a:lnTo>
                      <a:pt x="248" y="111"/>
                    </a:lnTo>
                    <a:lnTo>
                      <a:pt x="246" y="111"/>
                    </a:lnTo>
                    <a:lnTo>
                      <a:pt x="244" y="111"/>
                    </a:lnTo>
                    <a:lnTo>
                      <a:pt x="242" y="111"/>
                    </a:lnTo>
                    <a:lnTo>
                      <a:pt x="240" y="111"/>
                    </a:lnTo>
                    <a:lnTo>
                      <a:pt x="238" y="111"/>
                    </a:lnTo>
                    <a:lnTo>
                      <a:pt x="236" y="111"/>
                    </a:lnTo>
                    <a:lnTo>
                      <a:pt x="234" y="111"/>
                    </a:lnTo>
                    <a:lnTo>
                      <a:pt x="232" y="111"/>
                    </a:lnTo>
                    <a:lnTo>
                      <a:pt x="230" y="111"/>
                    </a:lnTo>
                    <a:lnTo>
                      <a:pt x="228" y="111"/>
                    </a:lnTo>
                    <a:lnTo>
                      <a:pt x="226" y="111"/>
                    </a:lnTo>
                    <a:lnTo>
                      <a:pt x="225" y="111"/>
                    </a:lnTo>
                    <a:lnTo>
                      <a:pt x="223" y="111"/>
                    </a:lnTo>
                    <a:lnTo>
                      <a:pt x="221" y="111"/>
                    </a:lnTo>
                    <a:lnTo>
                      <a:pt x="219" y="111"/>
                    </a:lnTo>
                    <a:lnTo>
                      <a:pt x="217" y="111"/>
                    </a:lnTo>
                    <a:lnTo>
                      <a:pt x="215" y="111"/>
                    </a:lnTo>
                    <a:lnTo>
                      <a:pt x="213" y="111"/>
                    </a:lnTo>
                    <a:lnTo>
                      <a:pt x="211" y="111"/>
                    </a:lnTo>
                    <a:lnTo>
                      <a:pt x="209" y="111"/>
                    </a:lnTo>
                    <a:lnTo>
                      <a:pt x="207" y="111"/>
                    </a:lnTo>
                    <a:lnTo>
                      <a:pt x="205" y="111"/>
                    </a:lnTo>
                    <a:lnTo>
                      <a:pt x="203" y="111"/>
                    </a:lnTo>
                    <a:lnTo>
                      <a:pt x="201" y="111"/>
                    </a:lnTo>
                    <a:lnTo>
                      <a:pt x="200" y="111"/>
                    </a:lnTo>
                    <a:lnTo>
                      <a:pt x="198" y="111"/>
                    </a:lnTo>
                    <a:lnTo>
                      <a:pt x="196" y="111"/>
                    </a:lnTo>
                    <a:lnTo>
                      <a:pt x="194" y="111"/>
                    </a:lnTo>
                    <a:lnTo>
                      <a:pt x="192" y="111"/>
                    </a:lnTo>
                    <a:lnTo>
                      <a:pt x="190" y="111"/>
                    </a:lnTo>
                    <a:lnTo>
                      <a:pt x="188" y="111"/>
                    </a:lnTo>
                    <a:lnTo>
                      <a:pt x="186" y="111"/>
                    </a:lnTo>
                    <a:lnTo>
                      <a:pt x="184" y="111"/>
                    </a:lnTo>
                    <a:lnTo>
                      <a:pt x="182" y="111"/>
                    </a:lnTo>
                    <a:lnTo>
                      <a:pt x="180" y="111"/>
                    </a:lnTo>
                    <a:lnTo>
                      <a:pt x="178" y="111"/>
                    </a:lnTo>
                    <a:lnTo>
                      <a:pt x="177" y="111"/>
                    </a:lnTo>
                    <a:lnTo>
                      <a:pt x="175" y="111"/>
                    </a:lnTo>
                    <a:lnTo>
                      <a:pt x="173" y="111"/>
                    </a:lnTo>
                    <a:lnTo>
                      <a:pt x="171" y="111"/>
                    </a:lnTo>
                    <a:lnTo>
                      <a:pt x="169" y="111"/>
                    </a:lnTo>
                    <a:lnTo>
                      <a:pt x="167" y="111"/>
                    </a:lnTo>
                    <a:lnTo>
                      <a:pt x="165" y="111"/>
                    </a:lnTo>
                    <a:lnTo>
                      <a:pt x="163" y="111"/>
                    </a:lnTo>
                    <a:lnTo>
                      <a:pt x="161" y="111"/>
                    </a:lnTo>
                    <a:lnTo>
                      <a:pt x="159" y="111"/>
                    </a:lnTo>
                    <a:lnTo>
                      <a:pt x="157" y="111"/>
                    </a:lnTo>
                    <a:lnTo>
                      <a:pt x="155" y="111"/>
                    </a:lnTo>
                    <a:lnTo>
                      <a:pt x="153" y="111"/>
                    </a:lnTo>
                    <a:lnTo>
                      <a:pt x="152" y="111"/>
                    </a:lnTo>
                    <a:lnTo>
                      <a:pt x="150" y="111"/>
                    </a:lnTo>
                    <a:lnTo>
                      <a:pt x="148" y="111"/>
                    </a:lnTo>
                    <a:lnTo>
                      <a:pt x="146" y="111"/>
                    </a:lnTo>
                    <a:lnTo>
                      <a:pt x="144" y="111"/>
                    </a:lnTo>
                    <a:lnTo>
                      <a:pt x="142" y="111"/>
                    </a:lnTo>
                    <a:lnTo>
                      <a:pt x="140" y="111"/>
                    </a:lnTo>
                    <a:lnTo>
                      <a:pt x="138" y="111"/>
                    </a:lnTo>
                    <a:lnTo>
                      <a:pt x="136" y="111"/>
                    </a:lnTo>
                    <a:lnTo>
                      <a:pt x="134" y="111"/>
                    </a:lnTo>
                    <a:lnTo>
                      <a:pt x="132" y="111"/>
                    </a:lnTo>
                    <a:lnTo>
                      <a:pt x="130" y="111"/>
                    </a:lnTo>
                    <a:lnTo>
                      <a:pt x="129" y="111"/>
                    </a:lnTo>
                    <a:lnTo>
                      <a:pt x="127" y="111"/>
                    </a:lnTo>
                    <a:lnTo>
                      <a:pt x="125" y="111"/>
                    </a:lnTo>
                    <a:lnTo>
                      <a:pt x="123" y="111"/>
                    </a:lnTo>
                    <a:lnTo>
                      <a:pt x="121" y="111"/>
                    </a:lnTo>
                    <a:lnTo>
                      <a:pt x="119" y="111"/>
                    </a:lnTo>
                    <a:lnTo>
                      <a:pt x="117" y="111"/>
                    </a:lnTo>
                    <a:lnTo>
                      <a:pt x="113" y="111"/>
                    </a:lnTo>
                    <a:lnTo>
                      <a:pt x="111" y="111"/>
                    </a:lnTo>
                    <a:lnTo>
                      <a:pt x="109" y="111"/>
                    </a:lnTo>
                    <a:lnTo>
                      <a:pt x="107" y="111"/>
                    </a:lnTo>
                    <a:lnTo>
                      <a:pt x="105" y="111"/>
                    </a:lnTo>
                    <a:lnTo>
                      <a:pt x="104" y="111"/>
                    </a:lnTo>
                    <a:lnTo>
                      <a:pt x="102" y="111"/>
                    </a:lnTo>
                    <a:lnTo>
                      <a:pt x="100" y="111"/>
                    </a:lnTo>
                    <a:lnTo>
                      <a:pt x="98" y="111"/>
                    </a:lnTo>
                    <a:lnTo>
                      <a:pt x="96" y="111"/>
                    </a:lnTo>
                    <a:lnTo>
                      <a:pt x="94" y="111"/>
                    </a:lnTo>
                    <a:lnTo>
                      <a:pt x="92" y="111"/>
                    </a:lnTo>
                    <a:lnTo>
                      <a:pt x="90" y="111"/>
                    </a:lnTo>
                    <a:lnTo>
                      <a:pt x="88" y="111"/>
                    </a:lnTo>
                    <a:lnTo>
                      <a:pt x="86" y="111"/>
                    </a:lnTo>
                    <a:lnTo>
                      <a:pt x="84" y="111"/>
                    </a:lnTo>
                    <a:lnTo>
                      <a:pt x="82" y="111"/>
                    </a:lnTo>
                    <a:lnTo>
                      <a:pt x="81" y="111"/>
                    </a:lnTo>
                    <a:lnTo>
                      <a:pt x="79" y="111"/>
                    </a:lnTo>
                    <a:lnTo>
                      <a:pt x="77" y="111"/>
                    </a:lnTo>
                    <a:lnTo>
                      <a:pt x="75" y="111"/>
                    </a:lnTo>
                    <a:lnTo>
                      <a:pt x="73" y="111"/>
                    </a:lnTo>
                    <a:lnTo>
                      <a:pt x="71" y="111"/>
                    </a:lnTo>
                    <a:lnTo>
                      <a:pt x="69" y="111"/>
                    </a:lnTo>
                    <a:lnTo>
                      <a:pt x="67" y="111"/>
                    </a:lnTo>
                    <a:lnTo>
                      <a:pt x="65" y="111"/>
                    </a:lnTo>
                    <a:lnTo>
                      <a:pt x="63" y="111"/>
                    </a:lnTo>
                    <a:lnTo>
                      <a:pt x="61" y="111"/>
                    </a:lnTo>
                    <a:lnTo>
                      <a:pt x="59" y="111"/>
                    </a:lnTo>
                    <a:lnTo>
                      <a:pt x="57" y="111"/>
                    </a:lnTo>
                    <a:lnTo>
                      <a:pt x="56" y="111"/>
                    </a:lnTo>
                    <a:lnTo>
                      <a:pt x="54" y="111"/>
                    </a:lnTo>
                    <a:lnTo>
                      <a:pt x="52" y="111"/>
                    </a:lnTo>
                    <a:lnTo>
                      <a:pt x="50" y="111"/>
                    </a:lnTo>
                    <a:lnTo>
                      <a:pt x="48" y="111"/>
                    </a:lnTo>
                    <a:lnTo>
                      <a:pt x="46" y="111"/>
                    </a:lnTo>
                    <a:lnTo>
                      <a:pt x="44" y="111"/>
                    </a:lnTo>
                    <a:lnTo>
                      <a:pt x="42" y="111"/>
                    </a:lnTo>
                    <a:lnTo>
                      <a:pt x="40" y="111"/>
                    </a:lnTo>
                    <a:lnTo>
                      <a:pt x="38" y="111"/>
                    </a:lnTo>
                    <a:lnTo>
                      <a:pt x="34" y="111"/>
                    </a:lnTo>
                    <a:lnTo>
                      <a:pt x="32" y="111"/>
                    </a:lnTo>
                    <a:lnTo>
                      <a:pt x="31" y="111"/>
                    </a:lnTo>
                    <a:lnTo>
                      <a:pt x="29" y="111"/>
                    </a:lnTo>
                    <a:lnTo>
                      <a:pt x="27" y="111"/>
                    </a:lnTo>
                    <a:lnTo>
                      <a:pt x="25" y="111"/>
                    </a:lnTo>
                    <a:lnTo>
                      <a:pt x="23" y="111"/>
                    </a:lnTo>
                    <a:lnTo>
                      <a:pt x="21" y="111"/>
                    </a:lnTo>
                    <a:lnTo>
                      <a:pt x="19" y="111"/>
                    </a:lnTo>
                    <a:lnTo>
                      <a:pt x="17" y="111"/>
                    </a:lnTo>
                    <a:lnTo>
                      <a:pt x="15" y="111"/>
                    </a:lnTo>
                    <a:lnTo>
                      <a:pt x="13" y="111"/>
                    </a:lnTo>
                    <a:lnTo>
                      <a:pt x="11" y="111"/>
                    </a:lnTo>
                    <a:lnTo>
                      <a:pt x="9" y="111"/>
                    </a:lnTo>
                    <a:lnTo>
                      <a:pt x="8" y="111"/>
                    </a:lnTo>
                    <a:lnTo>
                      <a:pt x="6" y="111"/>
                    </a:lnTo>
                    <a:lnTo>
                      <a:pt x="2" y="111"/>
                    </a:lnTo>
                    <a:lnTo>
                      <a:pt x="0" y="111"/>
                    </a:lnTo>
                    <a:lnTo>
                      <a:pt x="0" y="109"/>
                    </a:lnTo>
                    <a:lnTo>
                      <a:pt x="0" y="108"/>
                    </a:lnTo>
                    <a:lnTo>
                      <a:pt x="2" y="108"/>
                    </a:lnTo>
                    <a:lnTo>
                      <a:pt x="2" y="106"/>
                    </a:lnTo>
                    <a:lnTo>
                      <a:pt x="2" y="104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96"/>
                    </a:lnTo>
                    <a:lnTo>
                      <a:pt x="6" y="94"/>
                    </a:lnTo>
                    <a:lnTo>
                      <a:pt x="6" y="92"/>
                    </a:lnTo>
                    <a:lnTo>
                      <a:pt x="8" y="92"/>
                    </a:lnTo>
                    <a:lnTo>
                      <a:pt x="8" y="90"/>
                    </a:lnTo>
                    <a:lnTo>
                      <a:pt x="8" y="88"/>
                    </a:lnTo>
                    <a:lnTo>
                      <a:pt x="9" y="86"/>
                    </a:lnTo>
                    <a:lnTo>
                      <a:pt x="9" y="84"/>
                    </a:lnTo>
                    <a:lnTo>
                      <a:pt x="9" y="83"/>
                    </a:lnTo>
                    <a:lnTo>
                      <a:pt x="11" y="83"/>
                    </a:lnTo>
                    <a:lnTo>
                      <a:pt x="11" y="81"/>
                    </a:lnTo>
                    <a:lnTo>
                      <a:pt x="11" y="79"/>
                    </a:lnTo>
                    <a:lnTo>
                      <a:pt x="11" y="77"/>
                    </a:lnTo>
                    <a:lnTo>
                      <a:pt x="13" y="77"/>
                    </a:lnTo>
                    <a:lnTo>
                      <a:pt x="13" y="75"/>
                    </a:lnTo>
                    <a:lnTo>
                      <a:pt x="13" y="73"/>
                    </a:lnTo>
                    <a:lnTo>
                      <a:pt x="15" y="71"/>
                    </a:lnTo>
                    <a:lnTo>
                      <a:pt x="15" y="69"/>
                    </a:lnTo>
                    <a:lnTo>
                      <a:pt x="15" y="67"/>
                    </a:lnTo>
                    <a:lnTo>
                      <a:pt x="17" y="65"/>
                    </a:lnTo>
                    <a:lnTo>
                      <a:pt x="17" y="63"/>
                    </a:lnTo>
                    <a:lnTo>
                      <a:pt x="17" y="61"/>
                    </a:lnTo>
                    <a:lnTo>
                      <a:pt x="19" y="61"/>
                    </a:lnTo>
                    <a:lnTo>
                      <a:pt x="19" y="60"/>
                    </a:lnTo>
                    <a:lnTo>
                      <a:pt x="19" y="58"/>
                    </a:lnTo>
                    <a:lnTo>
                      <a:pt x="21" y="58"/>
                    </a:lnTo>
                    <a:lnTo>
                      <a:pt x="21" y="56"/>
                    </a:lnTo>
                    <a:lnTo>
                      <a:pt x="21" y="54"/>
                    </a:lnTo>
                    <a:lnTo>
                      <a:pt x="21" y="52"/>
                    </a:lnTo>
                    <a:lnTo>
                      <a:pt x="23" y="52"/>
                    </a:lnTo>
                    <a:lnTo>
                      <a:pt x="23" y="50"/>
                    </a:lnTo>
                    <a:lnTo>
                      <a:pt x="23" y="48"/>
                    </a:lnTo>
                    <a:lnTo>
                      <a:pt x="25" y="46"/>
                    </a:lnTo>
                    <a:lnTo>
                      <a:pt x="25" y="44"/>
                    </a:lnTo>
                    <a:lnTo>
                      <a:pt x="25" y="42"/>
                    </a:lnTo>
                    <a:lnTo>
                      <a:pt x="27" y="42"/>
                    </a:lnTo>
                    <a:lnTo>
                      <a:pt x="27" y="40"/>
                    </a:lnTo>
                    <a:lnTo>
                      <a:pt x="27" y="38"/>
                    </a:lnTo>
                    <a:lnTo>
                      <a:pt x="27" y="36"/>
                    </a:lnTo>
                    <a:lnTo>
                      <a:pt x="29" y="36"/>
                    </a:lnTo>
                    <a:lnTo>
                      <a:pt x="29" y="35"/>
                    </a:lnTo>
                    <a:lnTo>
                      <a:pt x="29" y="33"/>
                    </a:lnTo>
                    <a:lnTo>
                      <a:pt x="29" y="31"/>
                    </a:lnTo>
                    <a:lnTo>
                      <a:pt x="31" y="31"/>
                    </a:lnTo>
                    <a:lnTo>
                      <a:pt x="31" y="29"/>
                    </a:lnTo>
                    <a:lnTo>
                      <a:pt x="31" y="27"/>
                    </a:lnTo>
                    <a:lnTo>
                      <a:pt x="32" y="25"/>
                    </a:lnTo>
                    <a:lnTo>
                      <a:pt x="32" y="23"/>
                    </a:lnTo>
                    <a:lnTo>
                      <a:pt x="32" y="21"/>
                    </a:lnTo>
                    <a:lnTo>
                      <a:pt x="34" y="21"/>
                    </a:lnTo>
                    <a:lnTo>
                      <a:pt x="34" y="19"/>
                    </a:lnTo>
                    <a:lnTo>
                      <a:pt x="34" y="17"/>
                    </a:lnTo>
                    <a:lnTo>
                      <a:pt x="34" y="15"/>
                    </a:lnTo>
                    <a:lnTo>
                      <a:pt x="36" y="15"/>
                    </a:lnTo>
                    <a:lnTo>
                      <a:pt x="36" y="13"/>
                    </a:lnTo>
                    <a:lnTo>
                      <a:pt x="36" y="12"/>
                    </a:lnTo>
                    <a:lnTo>
                      <a:pt x="38" y="10"/>
                    </a:lnTo>
                    <a:lnTo>
                      <a:pt x="38" y="8"/>
                    </a:lnTo>
                    <a:lnTo>
                      <a:pt x="38" y="6"/>
                    </a:lnTo>
                    <a:lnTo>
                      <a:pt x="40" y="6"/>
                    </a:lnTo>
                    <a:lnTo>
                      <a:pt x="40" y="4"/>
                    </a:lnTo>
                    <a:lnTo>
                      <a:pt x="40" y="2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32" y="0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8" y="0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3" y="0"/>
                    </a:lnTo>
                    <a:lnTo>
                      <a:pt x="155" y="0"/>
                    </a:lnTo>
                    <a:lnTo>
                      <a:pt x="157" y="0"/>
                    </a:lnTo>
                    <a:lnTo>
                      <a:pt x="159" y="0"/>
                    </a:lnTo>
                    <a:lnTo>
                      <a:pt x="161" y="0"/>
                    </a:lnTo>
                    <a:lnTo>
                      <a:pt x="163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5" y="0"/>
                    </a:lnTo>
                    <a:lnTo>
                      <a:pt x="177" y="0"/>
                    </a:lnTo>
                    <a:lnTo>
                      <a:pt x="178" y="0"/>
                    </a:lnTo>
                    <a:lnTo>
                      <a:pt x="180" y="0"/>
                    </a:lnTo>
                    <a:lnTo>
                      <a:pt x="182" y="0"/>
                    </a:lnTo>
                    <a:lnTo>
                      <a:pt x="186" y="0"/>
                    </a:lnTo>
                    <a:lnTo>
                      <a:pt x="188" y="0"/>
                    </a:lnTo>
                    <a:lnTo>
                      <a:pt x="190" y="0"/>
                    </a:lnTo>
                    <a:lnTo>
                      <a:pt x="192" y="0"/>
                    </a:lnTo>
                    <a:lnTo>
                      <a:pt x="194" y="0"/>
                    </a:lnTo>
                    <a:lnTo>
                      <a:pt x="196" y="0"/>
                    </a:lnTo>
                    <a:lnTo>
                      <a:pt x="198" y="0"/>
                    </a:lnTo>
                    <a:lnTo>
                      <a:pt x="200" y="0"/>
                    </a:lnTo>
                    <a:lnTo>
                      <a:pt x="201" y="0"/>
                    </a:lnTo>
                    <a:lnTo>
                      <a:pt x="203" y="0"/>
                    </a:lnTo>
                    <a:lnTo>
                      <a:pt x="205" y="0"/>
                    </a:lnTo>
                    <a:lnTo>
                      <a:pt x="207" y="0"/>
                    </a:lnTo>
                    <a:lnTo>
                      <a:pt x="209" y="0"/>
                    </a:lnTo>
                    <a:lnTo>
                      <a:pt x="211" y="0"/>
                    </a:lnTo>
                    <a:lnTo>
                      <a:pt x="213" y="0"/>
                    </a:lnTo>
                    <a:lnTo>
                      <a:pt x="215" y="0"/>
                    </a:lnTo>
                    <a:lnTo>
                      <a:pt x="217" y="0"/>
                    </a:lnTo>
                    <a:lnTo>
                      <a:pt x="221" y="0"/>
                    </a:lnTo>
                    <a:lnTo>
                      <a:pt x="223" y="0"/>
                    </a:lnTo>
                    <a:lnTo>
                      <a:pt x="225" y="0"/>
                    </a:lnTo>
                    <a:lnTo>
                      <a:pt x="228" y="0"/>
                    </a:lnTo>
                    <a:lnTo>
                      <a:pt x="230" y="0"/>
                    </a:lnTo>
                    <a:lnTo>
                      <a:pt x="234" y="0"/>
                    </a:lnTo>
                    <a:lnTo>
                      <a:pt x="236" y="0"/>
                    </a:lnTo>
                    <a:lnTo>
                      <a:pt x="274" y="0"/>
                    </a:lnTo>
                    <a:lnTo>
                      <a:pt x="303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" name="Freeform 6214"/>
              <p:cNvSpPr>
                <a:spLocks/>
              </p:cNvSpPr>
              <p:nvPr/>
            </p:nvSpPr>
            <p:spPr bwMode="auto">
              <a:xfrm>
                <a:off x="5319713" y="3073401"/>
                <a:ext cx="511175" cy="173038"/>
              </a:xfrm>
              <a:custGeom>
                <a:avLst/>
                <a:gdLst>
                  <a:gd name="T0" fmla="*/ 46 w 322"/>
                  <a:gd name="T1" fmla="*/ 0 h 109"/>
                  <a:gd name="T2" fmla="*/ 65 w 322"/>
                  <a:gd name="T3" fmla="*/ 0 h 109"/>
                  <a:gd name="T4" fmla="*/ 88 w 322"/>
                  <a:gd name="T5" fmla="*/ 0 h 109"/>
                  <a:gd name="T6" fmla="*/ 107 w 322"/>
                  <a:gd name="T7" fmla="*/ 0 h 109"/>
                  <a:gd name="T8" fmla="*/ 126 w 322"/>
                  <a:gd name="T9" fmla="*/ 0 h 109"/>
                  <a:gd name="T10" fmla="*/ 150 w 322"/>
                  <a:gd name="T11" fmla="*/ 0 h 109"/>
                  <a:gd name="T12" fmla="*/ 167 w 322"/>
                  <a:gd name="T13" fmla="*/ 0 h 109"/>
                  <a:gd name="T14" fmla="*/ 184 w 322"/>
                  <a:gd name="T15" fmla="*/ 0 h 109"/>
                  <a:gd name="T16" fmla="*/ 201 w 322"/>
                  <a:gd name="T17" fmla="*/ 0 h 109"/>
                  <a:gd name="T18" fmla="*/ 219 w 322"/>
                  <a:gd name="T19" fmla="*/ 0 h 109"/>
                  <a:gd name="T20" fmla="*/ 236 w 322"/>
                  <a:gd name="T21" fmla="*/ 0 h 109"/>
                  <a:gd name="T22" fmla="*/ 249 w 322"/>
                  <a:gd name="T23" fmla="*/ 4 h 109"/>
                  <a:gd name="T24" fmla="*/ 261 w 322"/>
                  <a:gd name="T25" fmla="*/ 6 h 109"/>
                  <a:gd name="T26" fmla="*/ 274 w 322"/>
                  <a:gd name="T27" fmla="*/ 6 h 109"/>
                  <a:gd name="T28" fmla="*/ 286 w 322"/>
                  <a:gd name="T29" fmla="*/ 4 h 109"/>
                  <a:gd name="T30" fmla="*/ 295 w 322"/>
                  <a:gd name="T31" fmla="*/ 9 h 109"/>
                  <a:gd name="T32" fmla="*/ 303 w 322"/>
                  <a:gd name="T33" fmla="*/ 15 h 109"/>
                  <a:gd name="T34" fmla="*/ 313 w 322"/>
                  <a:gd name="T35" fmla="*/ 19 h 109"/>
                  <a:gd name="T36" fmla="*/ 313 w 322"/>
                  <a:gd name="T37" fmla="*/ 29 h 109"/>
                  <a:gd name="T38" fmla="*/ 313 w 322"/>
                  <a:gd name="T39" fmla="*/ 34 h 109"/>
                  <a:gd name="T40" fmla="*/ 317 w 322"/>
                  <a:gd name="T41" fmla="*/ 44 h 109"/>
                  <a:gd name="T42" fmla="*/ 313 w 322"/>
                  <a:gd name="T43" fmla="*/ 52 h 109"/>
                  <a:gd name="T44" fmla="*/ 318 w 322"/>
                  <a:gd name="T45" fmla="*/ 56 h 109"/>
                  <a:gd name="T46" fmla="*/ 317 w 322"/>
                  <a:gd name="T47" fmla="*/ 61 h 109"/>
                  <a:gd name="T48" fmla="*/ 315 w 322"/>
                  <a:gd name="T49" fmla="*/ 71 h 109"/>
                  <a:gd name="T50" fmla="*/ 309 w 322"/>
                  <a:gd name="T51" fmla="*/ 82 h 109"/>
                  <a:gd name="T52" fmla="*/ 315 w 322"/>
                  <a:gd name="T53" fmla="*/ 90 h 109"/>
                  <a:gd name="T54" fmla="*/ 315 w 322"/>
                  <a:gd name="T55" fmla="*/ 94 h 109"/>
                  <a:gd name="T56" fmla="*/ 318 w 322"/>
                  <a:gd name="T57" fmla="*/ 100 h 109"/>
                  <a:gd name="T58" fmla="*/ 318 w 322"/>
                  <a:gd name="T59" fmla="*/ 105 h 109"/>
                  <a:gd name="T60" fmla="*/ 309 w 322"/>
                  <a:gd name="T61" fmla="*/ 109 h 109"/>
                  <a:gd name="T62" fmla="*/ 292 w 322"/>
                  <a:gd name="T63" fmla="*/ 109 h 109"/>
                  <a:gd name="T64" fmla="*/ 274 w 322"/>
                  <a:gd name="T65" fmla="*/ 109 h 109"/>
                  <a:gd name="T66" fmla="*/ 257 w 322"/>
                  <a:gd name="T67" fmla="*/ 109 h 109"/>
                  <a:gd name="T68" fmla="*/ 240 w 322"/>
                  <a:gd name="T69" fmla="*/ 109 h 109"/>
                  <a:gd name="T70" fmla="*/ 221 w 322"/>
                  <a:gd name="T71" fmla="*/ 109 h 109"/>
                  <a:gd name="T72" fmla="*/ 203 w 322"/>
                  <a:gd name="T73" fmla="*/ 109 h 109"/>
                  <a:gd name="T74" fmla="*/ 186 w 322"/>
                  <a:gd name="T75" fmla="*/ 109 h 109"/>
                  <a:gd name="T76" fmla="*/ 169 w 322"/>
                  <a:gd name="T77" fmla="*/ 109 h 109"/>
                  <a:gd name="T78" fmla="*/ 151 w 322"/>
                  <a:gd name="T79" fmla="*/ 109 h 109"/>
                  <a:gd name="T80" fmla="*/ 134 w 322"/>
                  <a:gd name="T81" fmla="*/ 109 h 109"/>
                  <a:gd name="T82" fmla="*/ 117 w 322"/>
                  <a:gd name="T83" fmla="*/ 109 h 109"/>
                  <a:gd name="T84" fmla="*/ 100 w 322"/>
                  <a:gd name="T85" fmla="*/ 109 h 109"/>
                  <a:gd name="T86" fmla="*/ 78 w 322"/>
                  <a:gd name="T87" fmla="*/ 109 h 109"/>
                  <a:gd name="T88" fmla="*/ 63 w 322"/>
                  <a:gd name="T89" fmla="*/ 105 h 109"/>
                  <a:gd name="T90" fmla="*/ 69 w 322"/>
                  <a:gd name="T91" fmla="*/ 94 h 109"/>
                  <a:gd name="T92" fmla="*/ 73 w 322"/>
                  <a:gd name="T93" fmla="*/ 81 h 109"/>
                  <a:gd name="T94" fmla="*/ 71 w 322"/>
                  <a:gd name="T95" fmla="*/ 73 h 109"/>
                  <a:gd name="T96" fmla="*/ 53 w 322"/>
                  <a:gd name="T97" fmla="*/ 73 h 109"/>
                  <a:gd name="T98" fmla="*/ 34 w 322"/>
                  <a:gd name="T99" fmla="*/ 73 h 109"/>
                  <a:gd name="T100" fmla="*/ 17 w 322"/>
                  <a:gd name="T101" fmla="*/ 73 h 109"/>
                  <a:gd name="T102" fmla="*/ 0 w 322"/>
                  <a:gd name="T103" fmla="*/ 71 h 109"/>
                  <a:gd name="T104" fmla="*/ 5 w 322"/>
                  <a:gd name="T105" fmla="*/ 57 h 109"/>
                  <a:gd name="T106" fmla="*/ 9 w 322"/>
                  <a:gd name="T107" fmla="*/ 44 h 109"/>
                  <a:gd name="T108" fmla="*/ 15 w 322"/>
                  <a:gd name="T109" fmla="*/ 33 h 109"/>
                  <a:gd name="T110" fmla="*/ 21 w 322"/>
                  <a:gd name="T111" fmla="*/ 15 h 109"/>
                  <a:gd name="T112" fmla="*/ 27 w 322"/>
                  <a:gd name="T113" fmla="*/ 2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22" h="109">
                    <a:moveTo>
                      <a:pt x="30" y="0"/>
                    </a:move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5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3" y="0"/>
                    </a:lnTo>
                    <a:lnTo>
                      <a:pt x="77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1" y="0"/>
                    </a:lnTo>
                    <a:lnTo>
                      <a:pt x="103" y="0"/>
                    </a:lnTo>
                    <a:lnTo>
                      <a:pt x="105" y="0"/>
                    </a:lnTo>
                    <a:lnTo>
                      <a:pt x="107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6" y="0"/>
                    </a:lnTo>
                    <a:lnTo>
                      <a:pt x="128" y="0"/>
                    </a:lnTo>
                    <a:lnTo>
                      <a:pt x="130" y="0"/>
                    </a:lnTo>
                    <a:lnTo>
                      <a:pt x="132" y="0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50" y="0"/>
                    </a:lnTo>
                    <a:lnTo>
                      <a:pt x="151" y="0"/>
                    </a:lnTo>
                    <a:lnTo>
                      <a:pt x="153" y="0"/>
                    </a:lnTo>
                    <a:lnTo>
                      <a:pt x="155" y="0"/>
                    </a:lnTo>
                    <a:lnTo>
                      <a:pt x="157" y="0"/>
                    </a:lnTo>
                    <a:lnTo>
                      <a:pt x="159" y="0"/>
                    </a:lnTo>
                    <a:lnTo>
                      <a:pt x="161" y="0"/>
                    </a:lnTo>
                    <a:lnTo>
                      <a:pt x="163" y="0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4" y="0"/>
                    </a:lnTo>
                    <a:lnTo>
                      <a:pt x="176" y="0"/>
                    </a:lnTo>
                    <a:lnTo>
                      <a:pt x="178" y="0"/>
                    </a:lnTo>
                    <a:lnTo>
                      <a:pt x="180" y="0"/>
                    </a:lnTo>
                    <a:lnTo>
                      <a:pt x="182" y="0"/>
                    </a:lnTo>
                    <a:lnTo>
                      <a:pt x="184" y="0"/>
                    </a:lnTo>
                    <a:lnTo>
                      <a:pt x="186" y="0"/>
                    </a:lnTo>
                    <a:lnTo>
                      <a:pt x="188" y="0"/>
                    </a:lnTo>
                    <a:lnTo>
                      <a:pt x="190" y="0"/>
                    </a:lnTo>
                    <a:lnTo>
                      <a:pt x="192" y="0"/>
                    </a:lnTo>
                    <a:lnTo>
                      <a:pt x="194" y="0"/>
                    </a:lnTo>
                    <a:lnTo>
                      <a:pt x="196" y="0"/>
                    </a:lnTo>
                    <a:lnTo>
                      <a:pt x="198" y="0"/>
                    </a:lnTo>
                    <a:lnTo>
                      <a:pt x="199" y="0"/>
                    </a:lnTo>
                    <a:lnTo>
                      <a:pt x="201" y="0"/>
                    </a:lnTo>
                    <a:lnTo>
                      <a:pt x="203" y="0"/>
                    </a:lnTo>
                    <a:lnTo>
                      <a:pt x="205" y="0"/>
                    </a:lnTo>
                    <a:lnTo>
                      <a:pt x="207" y="0"/>
                    </a:lnTo>
                    <a:lnTo>
                      <a:pt x="209" y="0"/>
                    </a:lnTo>
                    <a:lnTo>
                      <a:pt x="211" y="0"/>
                    </a:lnTo>
                    <a:lnTo>
                      <a:pt x="213" y="0"/>
                    </a:lnTo>
                    <a:lnTo>
                      <a:pt x="215" y="0"/>
                    </a:lnTo>
                    <a:lnTo>
                      <a:pt x="217" y="0"/>
                    </a:lnTo>
                    <a:lnTo>
                      <a:pt x="219" y="0"/>
                    </a:lnTo>
                    <a:lnTo>
                      <a:pt x="221" y="0"/>
                    </a:lnTo>
                    <a:lnTo>
                      <a:pt x="222" y="0"/>
                    </a:lnTo>
                    <a:lnTo>
                      <a:pt x="224" y="0"/>
                    </a:lnTo>
                    <a:lnTo>
                      <a:pt x="226" y="0"/>
                    </a:lnTo>
                    <a:lnTo>
                      <a:pt x="228" y="0"/>
                    </a:lnTo>
                    <a:lnTo>
                      <a:pt x="230" y="0"/>
                    </a:lnTo>
                    <a:lnTo>
                      <a:pt x="232" y="0"/>
                    </a:lnTo>
                    <a:lnTo>
                      <a:pt x="234" y="0"/>
                    </a:lnTo>
                    <a:lnTo>
                      <a:pt x="236" y="0"/>
                    </a:lnTo>
                    <a:lnTo>
                      <a:pt x="238" y="0"/>
                    </a:lnTo>
                    <a:lnTo>
                      <a:pt x="240" y="0"/>
                    </a:lnTo>
                    <a:lnTo>
                      <a:pt x="242" y="0"/>
                    </a:lnTo>
                    <a:lnTo>
                      <a:pt x="242" y="2"/>
                    </a:lnTo>
                    <a:lnTo>
                      <a:pt x="244" y="2"/>
                    </a:lnTo>
                    <a:lnTo>
                      <a:pt x="246" y="2"/>
                    </a:lnTo>
                    <a:lnTo>
                      <a:pt x="246" y="4"/>
                    </a:lnTo>
                    <a:lnTo>
                      <a:pt x="247" y="4"/>
                    </a:lnTo>
                    <a:lnTo>
                      <a:pt x="249" y="4"/>
                    </a:lnTo>
                    <a:lnTo>
                      <a:pt x="249" y="6"/>
                    </a:lnTo>
                    <a:lnTo>
                      <a:pt x="251" y="6"/>
                    </a:lnTo>
                    <a:lnTo>
                      <a:pt x="253" y="6"/>
                    </a:lnTo>
                    <a:lnTo>
                      <a:pt x="253" y="8"/>
                    </a:lnTo>
                    <a:lnTo>
                      <a:pt x="255" y="8"/>
                    </a:lnTo>
                    <a:lnTo>
                      <a:pt x="257" y="8"/>
                    </a:lnTo>
                    <a:lnTo>
                      <a:pt x="259" y="8"/>
                    </a:lnTo>
                    <a:lnTo>
                      <a:pt x="261" y="8"/>
                    </a:lnTo>
                    <a:lnTo>
                      <a:pt x="261" y="6"/>
                    </a:lnTo>
                    <a:lnTo>
                      <a:pt x="263" y="6"/>
                    </a:lnTo>
                    <a:lnTo>
                      <a:pt x="263" y="4"/>
                    </a:lnTo>
                    <a:lnTo>
                      <a:pt x="265" y="4"/>
                    </a:lnTo>
                    <a:lnTo>
                      <a:pt x="267" y="6"/>
                    </a:lnTo>
                    <a:lnTo>
                      <a:pt x="269" y="6"/>
                    </a:lnTo>
                    <a:lnTo>
                      <a:pt x="270" y="6"/>
                    </a:lnTo>
                    <a:lnTo>
                      <a:pt x="272" y="6"/>
                    </a:lnTo>
                    <a:lnTo>
                      <a:pt x="272" y="4"/>
                    </a:lnTo>
                    <a:lnTo>
                      <a:pt x="274" y="6"/>
                    </a:lnTo>
                    <a:lnTo>
                      <a:pt x="276" y="6"/>
                    </a:lnTo>
                    <a:lnTo>
                      <a:pt x="276" y="4"/>
                    </a:lnTo>
                    <a:lnTo>
                      <a:pt x="276" y="6"/>
                    </a:lnTo>
                    <a:lnTo>
                      <a:pt x="278" y="6"/>
                    </a:lnTo>
                    <a:lnTo>
                      <a:pt x="280" y="6"/>
                    </a:lnTo>
                    <a:lnTo>
                      <a:pt x="280" y="4"/>
                    </a:lnTo>
                    <a:lnTo>
                      <a:pt x="282" y="4"/>
                    </a:lnTo>
                    <a:lnTo>
                      <a:pt x="284" y="4"/>
                    </a:lnTo>
                    <a:lnTo>
                      <a:pt x="286" y="4"/>
                    </a:lnTo>
                    <a:lnTo>
                      <a:pt x="286" y="6"/>
                    </a:lnTo>
                    <a:lnTo>
                      <a:pt x="286" y="4"/>
                    </a:lnTo>
                    <a:lnTo>
                      <a:pt x="288" y="6"/>
                    </a:lnTo>
                    <a:lnTo>
                      <a:pt x="290" y="6"/>
                    </a:lnTo>
                    <a:lnTo>
                      <a:pt x="290" y="8"/>
                    </a:lnTo>
                    <a:lnTo>
                      <a:pt x="292" y="8"/>
                    </a:lnTo>
                    <a:lnTo>
                      <a:pt x="294" y="8"/>
                    </a:lnTo>
                    <a:lnTo>
                      <a:pt x="295" y="8"/>
                    </a:lnTo>
                    <a:lnTo>
                      <a:pt x="295" y="9"/>
                    </a:lnTo>
                    <a:lnTo>
                      <a:pt x="297" y="9"/>
                    </a:lnTo>
                    <a:lnTo>
                      <a:pt x="299" y="9"/>
                    </a:lnTo>
                    <a:lnTo>
                      <a:pt x="301" y="9"/>
                    </a:lnTo>
                    <a:lnTo>
                      <a:pt x="301" y="11"/>
                    </a:lnTo>
                    <a:lnTo>
                      <a:pt x="303" y="11"/>
                    </a:lnTo>
                    <a:lnTo>
                      <a:pt x="305" y="11"/>
                    </a:lnTo>
                    <a:lnTo>
                      <a:pt x="305" y="13"/>
                    </a:lnTo>
                    <a:lnTo>
                      <a:pt x="303" y="13"/>
                    </a:lnTo>
                    <a:lnTo>
                      <a:pt x="303" y="15"/>
                    </a:lnTo>
                    <a:lnTo>
                      <a:pt x="305" y="15"/>
                    </a:lnTo>
                    <a:lnTo>
                      <a:pt x="305" y="17"/>
                    </a:lnTo>
                    <a:lnTo>
                      <a:pt x="307" y="17"/>
                    </a:lnTo>
                    <a:lnTo>
                      <a:pt x="309" y="17"/>
                    </a:lnTo>
                    <a:lnTo>
                      <a:pt x="311" y="19"/>
                    </a:lnTo>
                    <a:lnTo>
                      <a:pt x="311" y="17"/>
                    </a:lnTo>
                    <a:lnTo>
                      <a:pt x="313" y="17"/>
                    </a:lnTo>
                    <a:lnTo>
                      <a:pt x="315" y="19"/>
                    </a:lnTo>
                    <a:lnTo>
                      <a:pt x="313" y="19"/>
                    </a:lnTo>
                    <a:lnTo>
                      <a:pt x="313" y="21"/>
                    </a:lnTo>
                    <a:lnTo>
                      <a:pt x="313" y="23"/>
                    </a:lnTo>
                    <a:lnTo>
                      <a:pt x="311" y="23"/>
                    </a:lnTo>
                    <a:lnTo>
                      <a:pt x="313" y="23"/>
                    </a:lnTo>
                    <a:lnTo>
                      <a:pt x="313" y="25"/>
                    </a:lnTo>
                    <a:lnTo>
                      <a:pt x="313" y="27"/>
                    </a:lnTo>
                    <a:lnTo>
                      <a:pt x="313" y="29"/>
                    </a:lnTo>
                    <a:lnTo>
                      <a:pt x="311" y="29"/>
                    </a:lnTo>
                    <a:lnTo>
                      <a:pt x="313" y="29"/>
                    </a:lnTo>
                    <a:lnTo>
                      <a:pt x="311" y="29"/>
                    </a:lnTo>
                    <a:lnTo>
                      <a:pt x="311" y="31"/>
                    </a:lnTo>
                    <a:lnTo>
                      <a:pt x="313" y="31"/>
                    </a:lnTo>
                    <a:lnTo>
                      <a:pt x="315" y="31"/>
                    </a:lnTo>
                    <a:lnTo>
                      <a:pt x="315" y="33"/>
                    </a:lnTo>
                    <a:lnTo>
                      <a:pt x="313" y="33"/>
                    </a:lnTo>
                    <a:lnTo>
                      <a:pt x="313" y="34"/>
                    </a:lnTo>
                    <a:lnTo>
                      <a:pt x="315" y="34"/>
                    </a:lnTo>
                    <a:lnTo>
                      <a:pt x="313" y="34"/>
                    </a:lnTo>
                    <a:lnTo>
                      <a:pt x="313" y="36"/>
                    </a:lnTo>
                    <a:lnTo>
                      <a:pt x="315" y="36"/>
                    </a:lnTo>
                    <a:lnTo>
                      <a:pt x="317" y="36"/>
                    </a:lnTo>
                    <a:lnTo>
                      <a:pt x="317" y="38"/>
                    </a:lnTo>
                    <a:lnTo>
                      <a:pt x="315" y="38"/>
                    </a:lnTo>
                    <a:lnTo>
                      <a:pt x="315" y="40"/>
                    </a:lnTo>
                    <a:lnTo>
                      <a:pt x="317" y="40"/>
                    </a:lnTo>
                    <a:lnTo>
                      <a:pt x="317" y="42"/>
                    </a:lnTo>
                    <a:lnTo>
                      <a:pt x="317" y="44"/>
                    </a:lnTo>
                    <a:lnTo>
                      <a:pt x="315" y="44"/>
                    </a:lnTo>
                    <a:lnTo>
                      <a:pt x="315" y="46"/>
                    </a:lnTo>
                    <a:lnTo>
                      <a:pt x="317" y="46"/>
                    </a:lnTo>
                    <a:lnTo>
                      <a:pt x="315" y="46"/>
                    </a:lnTo>
                    <a:lnTo>
                      <a:pt x="313" y="48"/>
                    </a:lnTo>
                    <a:lnTo>
                      <a:pt x="315" y="48"/>
                    </a:lnTo>
                    <a:lnTo>
                      <a:pt x="315" y="50"/>
                    </a:lnTo>
                    <a:lnTo>
                      <a:pt x="313" y="50"/>
                    </a:lnTo>
                    <a:lnTo>
                      <a:pt x="313" y="52"/>
                    </a:lnTo>
                    <a:lnTo>
                      <a:pt x="313" y="54"/>
                    </a:lnTo>
                    <a:lnTo>
                      <a:pt x="315" y="54"/>
                    </a:lnTo>
                    <a:lnTo>
                      <a:pt x="315" y="52"/>
                    </a:lnTo>
                    <a:lnTo>
                      <a:pt x="317" y="52"/>
                    </a:lnTo>
                    <a:lnTo>
                      <a:pt x="317" y="54"/>
                    </a:lnTo>
                    <a:lnTo>
                      <a:pt x="315" y="54"/>
                    </a:lnTo>
                    <a:lnTo>
                      <a:pt x="315" y="56"/>
                    </a:lnTo>
                    <a:lnTo>
                      <a:pt x="317" y="56"/>
                    </a:lnTo>
                    <a:lnTo>
                      <a:pt x="318" y="56"/>
                    </a:lnTo>
                    <a:lnTo>
                      <a:pt x="317" y="56"/>
                    </a:lnTo>
                    <a:lnTo>
                      <a:pt x="317" y="57"/>
                    </a:lnTo>
                    <a:lnTo>
                      <a:pt x="317" y="59"/>
                    </a:lnTo>
                    <a:lnTo>
                      <a:pt x="315" y="59"/>
                    </a:lnTo>
                    <a:lnTo>
                      <a:pt x="317" y="61"/>
                    </a:lnTo>
                    <a:lnTo>
                      <a:pt x="318" y="61"/>
                    </a:lnTo>
                    <a:lnTo>
                      <a:pt x="317" y="61"/>
                    </a:lnTo>
                    <a:lnTo>
                      <a:pt x="315" y="61"/>
                    </a:lnTo>
                    <a:lnTo>
                      <a:pt x="317" y="61"/>
                    </a:lnTo>
                    <a:lnTo>
                      <a:pt x="315" y="63"/>
                    </a:lnTo>
                    <a:lnTo>
                      <a:pt x="315" y="65"/>
                    </a:lnTo>
                    <a:lnTo>
                      <a:pt x="317" y="65"/>
                    </a:lnTo>
                    <a:lnTo>
                      <a:pt x="317" y="67"/>
                    </a:lnTo>
                    <a:lnTo>
                      <a:pt x="317" y="65"/>
                    </a:lnTo>
                    <a:lnTo>
                      <a:pt x="317" y="67"/>
                    </a:lnTo>
                    <a:lnTo>
                      <a:pt x="315" y="67"/>
                    </a:lnTo>
                    <a:lnTo>
                      <a:pt x="315" y="69"/>
                    </a:lnTo>
                    <a:lnTo>
                      <a:pt x="315" y="71"/>
                    </a:lnTo>
                    <a:lnTo>
                      <a:pt x="315" y="73"/>
                    </a:lnTo>
                    <a:lnTo>
                      <a:pt x="315" y="75"/>
                    </a:lnTo>
                    <a:lnTo>
                      <a:pt x="315" y="77"/>
                    </a:lnTo>
                    <a:lnTo>
                      <a:pt x="313" y="77"/>
                    </a:lnTo>
                    <a:lnTo>
                      <a:pt x="313" y="79"/>
                    </a:lnTo>
                    <a:lnTo>
                      <a:pt x="313" y="81"/>
                    </a:lnTo>
                    <a:lnTo>
                      <a:pt x="311" y="81"/>
                    </a:lnTo>
                    <a:lnTo>
                      <a:pt x="309" y="81"/>
                    </a:lnTo>
                    <a:lnTo>
                      <a:pt x="309" y="82"/>
                    </a:lnTo>
                    <a:lnTo>
                      <a:pt x="311" y="82"/>
                    </a:lnTo>
                    <a:lnTo>
                      <a:pt x="311" y="84"/>
                    </a:lnTo>
                    <a:lnTo>
                      <a:pt x="313" y="84"/>
                    </a:lnTo>
                    <a:lnTo>
                      <a:pt x="313" y="86"/>
                    </a:lnTo>
                    <a:lnTo>
                      <a:pt x="313" y="88"/>
                    </a:lnTo>
                    <a:lnTo>
                      <a:pt x="311" y="88"/>
                    </a:lnTo>
                    <a:lnTo>
                      <a:pt x="311" y="90"/>
                    </a:lnTo>
                    <a:lnTo>
                      <a:pt x="313" y="90"/>
                    </a:lnTo>
                    <a:lnTo>
                      <a:pt x="315" y="90"/>
                    </a:lnTo>
                    <a:lnTo>
                      <a:pt x="315" y="88"/>
                    </a:lnTo>
                    <a:lnTo>
                      <a:pt x="317" y="88"/>
                    </a:lnTo>
                    <a:lnTo>
                      <a:pt x="315" y="90"/>
                    </a:lnTo>
                    <a:lnTo>
                      <a:pt x="313" y="90"/>
                    </a:lnTo>
                    <a:lnTo>
                      <a:pt x="315" y="90"/>
                    </a:lnTo>
                    <a:lnTo>
                      <a:pt x="313" y="90"/>
                    </a:lnTo>
                    <a:lnTo>
                      <a:pt x="313" y="92"/>
                    </a:lnTo>
                    <a:lnTo>
                      <a:pt x="315" y="92"/>
                    </a:lnTo>
                    <a:lnTo>
                      <a:pt x="315" y="94"/>
                    </a:lnTo>
                    <a:lnTo>
                      <a:pt x="313" y="94"/>
                    </a:lnTo>
                    <a:lnTo>
                      <a:pt x="315" y="94"/>
                    </a:lnTo>
                    <a:lnTo>
                      <a:pt x="315" y="96"/>
                    </a:lnTo>
                    <a:lnTo>
                      <a:pt x="313" y="96"/>
                    </a:lnTo>
                    <a:lnTo>
                      <a:pt x="313" y="98"/>
                    </a:lnTo>
                    <a:lnTo>
                      <a:pt x="315" y="98"/>
                    </a:lnTo>
                    <a:lnTo>
                      <a:pt x="317" y="98"/>
                    </a:lnTo>
                    <a:lnTo>
                      <a:pt x="317" y="100"/>
                    </a:lnTo>
                    <a:lnTo>
                      <a:pt x="318" y="100"/>
                    </a:lnTo>
                    <a:lnTo>
                      <a:pt x="318" y="102"/>
                    </a:lnTo>
                    <a:lnTo>
                      <a:pt x="317" y="102"/>
                    </a:lnTo>
                    <a:lnTo>
                      <a:pt x="318" y="102"/>
                    </a:lnTo>
                    <a:lnTo>
                      <a:pt x="318" y="104"/>
                    </a:lnTo>
                    <a:lnTo>
                      <a:pt x="320" y="104"/>
                    </a:lnTo>
                    <a:lnTo>
                      <a:pt x="320" y="105"/>
                    </a:lnTo>
                    <a:lnTo>
                      <a:pt x="318" y="105"/>
                    </a:lnTo>
                    <a:lnTo>
                      <a:pt x="320" y="105"/>
                    </a:lnTo>
                    <a:lnTo>
                      <a:pt x="318" y="105"/>
                    </a:lnTo>
                    <a:lnTo>
                      <a:pt x="318" y="107"/>
                    </a:lnTo>
                    <a:lnTo>
                      <a:pt x="320" y="107"/>
                    </a:lnTo>
                    <a:lnTo>
                      <a:pt x="322" y="107"/>
                    </a:lnTo>
                    <a:lnTo>
                      <a:pt x="322" y="109"/>
                    </a:lnTo>
                    <a:lnTo>
                      <a:pt x="320" y="109"/>
                    </a:lnTo>
                    <a:lnTo>
                      <a:pt x="318" y="109"/>
                    </a:lnTo>
                    <a:lnTo>
                      <a:pt x="317" y="109"/>
                    </a:lnTo>
                    <a:lnTo>
                      <a:pt x="315" y="109"/>
                    </a:lnTo>
                    <a:lnTo>
                      <a:pt x="309" y="109"/>
                    </a:lnTo>
                    <a:lnTo>
                      <a:pt x="307" y="109"/>
                    </a:lnTo>
                    <a:lnTo>
                      <a:pt x="305" y="109"/>
                    </a:lnTo>
                    <a:lnTo>
                      <a:pt x="303" y="109"/>
                    </a:lnTo>
                    <a:lnTo>
                      <a:pt x="301" y="109"/>
                    </a:lnTo>
                    <a:lnTo>
                      <a:pt x="299" y="109"/>
                    </a:lnTo>
                    <a:lnTo>
                      <a:pt x="297" y="109"/>
                    </a:lnTo>
                    <a:lnTo>
                      <a:pt x="295" y="109"/>
                    </a:lnTo>
                    <a:lnTo>
                      <a:pt x="294" y="109"/>
                    </a:lnTo>
                    <a:lnTo>
                      <a:pt x="292" y="109"/>
                    </a:lnTo>
                    <a:lnTo>
                      <a:pt x="290" y="109"/>
                    </a:lnTo>
                    <a:lnTo>
                      <a:pt x="288" y="109"/>
                    </a:lnTo>
                    <a:lnTo>
                      <a:pt x="286" y="109"/>
                    </a:lnTo>
                    <a:lnTo>
                      <a:pt x="284" y="109"/>
                    </a:lnTo>
                    <a:lnTo>
                      <a:pt x="282" y="109"/>
                    </a:lnTo>
                    <a:lnTo>
                      <a:pt x="280" y="109"/>
                    </a:lnTo>
                    <a:lnTo>
                      <a:pt x="278" y="109"/>
                    </a:lnTo>
                    <a:lnTo>
                      <a:pt x="276" y="109"/>
                    </a:lnTo>
                    <a:lnTo>
                      <a:pt x="274" y="109"/>
                    </a:lnTo>
                    <a:lnTo>
                      <a:pt x="272" y="109"/>
                    </a:lnTo>
                    <a:lnTo>
                      <a:pt x="270" y="109"/>
                    </a:lnTo>
                    <a:lnTo>
                      <a:pt x="269" y="109"/>
                    </a:lnTo>
                    <a:lnTo>
                      <a:pt x="267" y="109"/>
                    </a:lnTo>
                    <a:lnTo>
                      <a:pt x="265" y="109"/>
                    </a:lnTo>
                    <a:lnTo>
                      <a:pt x="263" y="109"/>
                    </a:lnTo>
                    <a:lnTo>
                      <a:pt x="261" y="109"/>
                    </a:lnTo>
                    <a:lnTo>
                      <a:pt x="259" y="109"/>
                    </a:lnTo>
                    <a:lnTo>
                      <a:pt x="257" y="109"/>
                    </a:lnTo>
                    <a:lnTo>
                      <a:pt x="255" y="109"/>
                    </a:lnTo>
                    <a:lnTo>
                      <a:pt x="253" y="109"/>
                    </a:lnTo>
                    <a:lnTo>
                      <a:pt x="251" y="109"/>
                    </a:lnTo>
                    <a:lnTo>
                      <a:pt x="249" y="109"/>
                    </a:lnTo>
                    <a:lnTo>
                      <a:pt x="247" y="109"/>
                    </a:lnTo>
                    <a:lnTo>
                      <a:pt x="246" y="109"/>
                    </a:lnTo>
                    <a:lnTo>
                      <a:pt x="244" y="109"/>
                    </a:lnTo>
                    <a:lnTo>
                      <a:pt x="242" y="109"/>
                    </a:lnTo>
                    <a:lnTo>
                      <a:pt x="240" y="109"/>
                    </a:lnTo>
                    <a:lnTo>
                      <a:pt x="238" y="109"/>
                    </a:lnTo>
                    <a:lnTo>
                      <a:pt x="236" y="109"/>
                    </a:lnTo>
                    <a:lnTo>
                      <a:pt x="234" y="109"/>
                    </a:lnTo>
                    <a:lnTo>
                      <a:pt x="232" y="109"/>
                    </a:lnTo>
                    <a:lnTo>
                      <a:pt x="230" y="109"/>
                    </a:lnTo>
                    <a:lnTo>
                      <a:pt x="226" y="109"/>
                    </a:lnTo>
                    <a:lnTo>
                      <a:pt x="224" y="109"/>
                    </a:lnTo>
                    <a:lnTo>
                      <a:pt x="222" y="109"/>
                    </a:lnTo>
                    <a:lnTo>
                      <a:pt x="221" y="109"/>
                    </a:lnTo>
                    <a:lnTo>
                      <a:pt x="219" y="109"/>
                    </a:lnTo>
                    <a:lnTo>
                      <a:pt x="217" y="109"/>
                    </a:lnTo>
                    <a:lnTo>
                      <a:pt x="215" y="109"/>
                    </a:lnTo>
                    <a:lnTo>
                      <a:pt x="213" y="109"/>
                    </a:lnTo>
                    <a:lnTo>
                      <a:pt x="211" y="109"/>
                    </a:lnTo>
                    <a:lnTo>
                      <a:pt x="209" y="109"/>
                    </a:lnTo>
                    <a:lnTo>
                      <a:pt x="207" y="109"/>
                    </a:lnTo>
                    <a:lnTo>
                      <a:pt x="205" y="109"/>
                    </a:lnTo>
                    <a:lnTo>
                      <a:pt x="203" y="109"/>
                    </a:lnTo>
                    <a:lnTo>
                      <a:pt x="201" y="109"/>
                    </a:lnTo>
                    <a:lnTo>
                      <a:pt x="199" y="109"/>
                    </a:lnTo>
                    <a:lnTo>
                      <a:pt x="198" y="109"/>
                    </a:lnTo>
                    <a:lnTo>
                      <a:pt x="196" y="109"/>
                    </a:lnTo>
                    <a:lnTo>
                      <a:pt x="194" y="109"/>
                    </a:lnTo>
                    <a:lnTo>
                      <a:pt x="192" y="109"/>
                    </a:lnTo>
                    <a:lnTo>
                      <a:pt x="190" y="109"/>
                    </a:lnTo>
                    <a:lnTo>
                      <a:pt x="188" y="109"/>
                    </a:lnTo>
                    <a:lnTo>
                      <a:pt x="186" y="109"/>
                    </a:lnTo>
                    <a:lnTo>
                      <a:pt x="184" y="109"/>
                    </a:lnTo>
                    <a:lnTo>
                      <a:pt x="182" y="109"/>
                    </a:lnTo>
                    <a:lnTo>
                      <a:pt x="180" y="109"/>
                    </a:lnTo>
                    <a:lnTo>
                      <a:pt x="178" y="109"/>
                    </a:lnTo>
                    <a:lnTo>
                      <a:pt x="176" y="109"/>
                    </a:lnTo>
                    <a:lnTo>
                      <a:pt x="174" y="109"/>
                    </a:lnTo>
                    <a:lnTo>
                      <a:pt x="173" y="109"/>
                    </a:lnTo>
                    <a:lnTo>
                      <a:pt x="171" y="109"/>
                    </a:lnTo>
                    <a:lnTo>
                      <a:pt x="169" y="109"/>
                    </a:lnTo>
                    <a:lnTo>
                      <a:pt x="167" y="109"/>
                    </a:lnTo>
                    <a:lnTo>
                      <a:pt x="165" y="109"/>
                    </a:lnTo>
                    <a:lnTo>
                      <a:pt x="163" y="109"/>
                    </a:lnTo>
                    <a:lnTo>
                      <a:pt x="161" y="109"/>
                    </a:lnTo>
                    <a:lnTo>
                      <a:pt x="159" y="109"/>
                    </a:lnTo>
                    <a:lnTo>
                      <a:pt x="157" y="109"/>
                    </a:lnTo>
                    <a:lnTo>
                      <a:pt x="155" y="109"/>
                    </a:lnTo>
                    <a:lnTo>
                      <a:pt x="153" y="109"/>
                    </a:lnTo>
                    <a:lnTo>
                      <a:pt x="151" y="109"/>
                    </a:lnTo>
                    <a:lnTo>
                      <a:pt x="150" y="109"/>
                    </a:lnTo>
                    <a:lnTo>
                      <a:pt x="148" y="109"/>
                    </a:lnTo>
                    <a:lnTo>
                      <a:pt x="146" y="109"/>
                    </a:lnTo>
                    <a:lnTo>
                      <a:pt x="144" y="109"/>
                    </a:lnTo>
                    <a:lnTo>
                      <a:pt x="142" y="109"/>
                    </a:lnTo>
                    <a:lnTo>
                      <a:pt x="140" y="109"/>
                    </a:lnTo>
                    <a:lnTo>
                      <a:pt x="138" y="109"/>
                    </a:lnTo>
                    <a:lnTo>
                      <a:pt x="136" y="109"/>
                    </a:lnTo>
                    <a:lnTo>
                      <a:pt x="134" y="109"/>
                    </a:lnTo>
                    <a:lnTo>
                      <a:pt x="132" y="109"/>
                    </a:lnTo>
                    <a:lnTo>
                      <a:pt x="130" y="109"/>
                    </a:lnTo>
                    <a:lnTo>
                      <a:pt x="128" y="109"/>
                    </a:lnTo>
                    <a:lnTo>
                      <a:pt x="126" y="109"/>
                    </a:lnTo>
                    <a:lnTo>
                      <a:pt x="125" y="109"/>
                    </a:lnTo>
                    <a:lnTo>
                      <a:pt x="123" y="109"/>
                    </a:lnTo>
                    <a:lnTo>
                      <a:pt x="121" y="109"/>
                    </a:lnTo>
                    <a:lnTo>
                      <a:pt x="119" y="109"/>
                    </a:lnTo>
                    <a:lnTo>
                      <a:pt x="117" y="109"/>
                    </a:lnTo>
                    <a:lnTo>
                      <a:pt x="115" y="109"/>
                    </a:lnTo>
                    <a:lnTo>
                      <a:pt x="113" y="109"/>
                    </a:lnTo>
                    <a:lnTo>
                      <a:pt x="111" y="109"/>
                    </a:lnTo>
                    <a:lnTo>
                      <a:pt x="109" y="109"/>
                    </a:lnTo>
                    <a:lnTo>
                      <a:pt x="107" y="109"/>
                    </a:lnTo>
                    <a:lnTo>
                      <a:pt x="105" y="109"/>
                    </a:lnTo>
                    <a:lnTo>
                      <a:pt x="103" y="109"/>
                    </a:lnTo>
                    <a:lnTo>
                      <a:pt x="101" y="109"/>
                    </a:lnTo>
                    <a:lnTo>
                      <a:pt x="100" y="109"/>
                    </a:lnTo>
                    <a:lnTo>
                      <a:pt x="98" y="109"/>
                    </a:lnTo>
                    <a:lnTo>
                      <a:pt x="94" y="109"/>
                    </a:lnTo>
                    <a:lnTo>
                      <a:pt x="92" y="109"/>
                    </a:lnTo>
                    <a:lnTo>
                      <a:pt x="90" y="109"/>
                    </a:lnTo>
                    <a:lnTo>
                      <a:pt x="88" y="109"/>
                    </a:lnTo>
                    <a:lnTo>
                      <a:pt x="86" y="109"/>
                    </a:lnTo>
                    <a:lnTo>
                      <a:pt x="84" y="109"/>
                    </a:lnTo>
                    <a:lnTo>
                      <a:pt x="82" y="109"/>
                    </a:lnTo>
                    <a:lnTo>
                      <a:pt x="78" y="109"/>
                    </a:lnTo>
                    <a:lnTo>
                      <a:pt x="77" y="109"/>
                    </a:lnTo>
                    <a:lnTo>
                      <a:pt x="75" y="109"/>
                    </a:lnTo>
                    <a:lnTo>
                      <a:pt x="73" y="109"/>
                    </a:lnTo>
                    <a:lnTo>
                      <a:pt x="71" y="109"/>
                    </a:lnTo>
                    <a:lnTo>
                      <a:pt x="69" y="109"/>
                    </a:lnTo>
                    <a:lnTo>
                      <a:pt x="65" y="109"/>
                    </a:lnTo>
                    <a:lnTo>
                      <a:pt x="63" y="109"/>
                    </a:lnTo>
                    <a:lnTo>
                      <a:pt x="63" y="107"/>
                    </a:lnTo>
                    <a:lnTo>
                      <a:pt x="63" y="105"/>
                    </a:lnTo>
                    <a:lnTo>
                      <a:pt x="65" y="105"/>
                    </a:lnTo>
                    <a:lnTo>
                      <a:pt x="65" y="104"/>
                    </a:lnTo>
                    <a:lnTo>
                      <a:pt x="65" y="102"/>
                    </a:lnTo>
                    <a:lnTo>
                      <a:pt x="65" y="100"/>
                    </a:lnTo>
                    <a:lnTo>
                      <a:pt x="67" y="100"/>
                    </a:lnTo>
                    <a:lnTo>
                      <a:pt x="67" y="98"/>
                    </a:lnTo>
                    <a:lnTo>
                      <a:pt x="67" y="96"/>
                    </a:lnTo>
                    <a:lnTo>
                      <a:pt x="69" y="96"/>
                    </a:lnTo>
                    <a:lnTo>
                      <a:pt x="69" y="94"/>
                    </a:lnTo>
                    <a:lnTo>
                      <a:pt x="69" y="92"/>
                    </a:lnTo>
                    <a:lnTo>
                      <a:pt x="69" y="90"/>
                    </a:lnTo>
                    <a:lnTo>
                      <a:pt x="71" y="90"/>
                    </a:lnTo>
                    <a:lnTo>
                      <a:pt x="71" y="88"/>
                    </a:lnTo>
                    <a:lnTo>
                      <a:pt x="71" y="86"/>
                    </a:lnTo>
                    <a:lnTo>
                      <a:pt x="71" y="84"/>
                    </a:lnTo>
                    <a:lnTo>
                      <a:pt x="73" y="84"/>
                    </a:lnTo>
                    <a:lnTo>
                      <a:pt x="73" y="82"/>
                    </a:lnTo>
                    <a:lnTo>
                      <a:pt x="73" y="81"/>
                    </a:lnTo>
                    <a:lnTo>
                      <a:pt x="75" y="81"/>
                    </a:lnTo>
                    <a:lnTo>
                      <a:pt x="75" y="79"/>
                    </a:lnTo>
                    <a:lnTo>
                      <a:pt x="75" y="77"/>
                    </a:lnTo>
                    <a:lnTo>
                      <a:pt x="75" y="75"/>
                    </a:lnTo>
                    <a:lnTo>
                      <a:pt x="77" y="75"/>
                    </a:lnTo>
                    <a:lnTo>
                      <a:pt x="77" y="73"/>
                    </a:lnTo>
                    <a:lnTo>
                      <a:pt x="75" y="73"/>
                    </a:lnTo>
                    <a:lnTo>
                      <a:pt x="73" y="73"/>
                    </a:lnTo>
                    <a:lnTo>
                      <a:pt x="71" y="73"/>
                    </a:lnTo>
                    <a:lnTo>
                      <a:pt x="69" y="73"/>
                    </a:lnTo>
                    <a:lnTo>
                      <a:pt x="67" y="73"/>
                    </a:lnTo>
                    <a:lnTo>
                      <a:pt x="65" y="73"/>
                    </a:lnTo>
                    <a:lnTo>
                      <a:pt x="63" y="73"/>
                    </a:lnTo>
                    <a:lnTo>
                      <a:pt x="61" y="73"/>
                    </a:lnTo>
                    <a:lnTo>
                      <a:pt x="59" y="73"/>
                    </a:lnTo>
                    <a:lnTo>
                      <a:pt x="57" y="73"/>
                    </a:lnTo>
                    <a:lnTo>
                      <a:pt x="55" y="73"/>
                    </a:lnTo>
                    <a:lnTo>
                      <a:pt x="53" y="73"/>
                    </a:lnTo>
                    <a:lnTo>
                      <a:pt x="52" y="73"/>
                    </a:lnTo>
                    <a:lnTo>
                      <a:pt x="50" y="73"/>
                    </a:lnTo>
                    <a:lnTo>
                      <a:pt x="46" y="73"/>
                    </a:lnTo>
                    <a:lnTo>
                      <a:pt x="44" y="73"/>
                    </a:lnTo>
                    <a:lnTo>
                      <a:pt x="42" y="73"/>
                    </a:lnTo>
                    <a:lnTo>
                      <a:pt x="40" y="73"/>
                    </a:lnTo>
                    <a:lnTo>
                      <a:pt x="38" y="73"/>
                    </a:lnTo>
                    <a:lnTo>
                      <a:pt x="36" y="73"/>
                    </a:lnTo>
                    <a:lnTo>
                      <a:pt x="34" y="73"/>
                    </a:lnTo>
                    <a:lnTo>
                      <a:pt x="32" y="73"/>
                    </a:lnTo>
                    <a:lnTo>
                      <a:pt x="30" y="73"/>
                    </a:lnTo>
                    <a:lnTo>
                      <a:pt x="29" y="73"/>
                    </a:lnTo>
                    <a:lnTo>
                      <a:pt x="27" y="73"/>
                    </a:lnTo>
                    <a:lnTo>
                      <a:pt x="25" y="73"/>
                    </a:lnTo>
                    <a:lnTo>
                      <a:pt x="23" y="73"/>
                    </a:lnTo>
                    <a:lnTo>
                      <a:pt x="21" y="73"/>
                    </a:lnTo>
                    <a:lnTo>
                      <a:pt x="19" y="73"/>
                    </a:lnTo>
                    <a:lnTo>
                      <a:pt x="17" y="73"/>
                    </a:lnTo>
                    <a:lnTo>
                      <a:pt x="15" y="73"/>
                    </a:lnTo>
                    <a:lnTo>
                      <a:pt x="13" y="73"/>
                    </a:lnTo>
                    <a:lnTo>
                      <a:pt x="11" y="73"/>
                    </a:lnTo>
                    <a:lnTo>
                      <a:pt x="9" y="73"/>
                    </a:lnTo>
                    <a:lnTo>
                      <a:pt x="5" y="73"/>
                    </a:lnTo>
                    <a:lnTo>
                      <a:pt x="4" y="73"/>
                    </a:lnTo>
                    <a:lnTo>
                      <a:pt x="2" y="73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2" y="69"/>
                    </a:lnTo>
                    <a:lnTo>
                      <a:pt x="2" y="67"/>
                    </a:lnTo>
                    <a:lnTo>
                      <a:pt x="2" y="65"/>
                    </a:lnTo>
                    <a:lnTo>
                      <a:pt x="4" y="65"/>
                    </a:lnTo>
                    <a:lnTo>
                      <a:pt x="4" y="63"/>
                    </a:lnTo>
                    <a:lnTo>
                      <a:pt x="4" y="61"/>
                    </a:lnTo>
                    <a:lnTo>
                      <a:pt x="4" y="59"/>
                    </a:lnTo>
                    <a:lnTo>
                      <a:pt x="5" y="59"/>
                    </a:lnTo>
                    <a:lnTo>
                      <a:pt x="5" y="57"/>
                    </a:lnTo>
                    <a:lnTo>
                      <a:pt x="5" y="56"/>
                    </a:lnTo>
                    <a:lnTo>
                      <a:pt x="7" y="56"/>
                    </a:lnTo>
                    <a:lnTo>
                      <a:pt x="7" y="54"/>
                    </a:lnTo>
                    <a:lnTo>
                      <a:pt x="7" y="52"/>
                    </a:lnTo>
                    <a:lnTo>
                      <a:pt x="7" y="50"/>
                    </a:lnTo>
                    <a:lnTo>
                      <a:pt x="9" y="50"/>
                    </a:lnTo>
                    <a:lnTo>
                      <a:pt x="9" y="48"/>
                    </a:lnTo>
                    <a:lnTo>
                      <a:pt x="9" y="46"/>
                    </a:lnTo>
                    <a:lnTo>
                      <a:pt x="9" y="44"/>
                    </a:lnTo>
                    <a:lnTo>
                      <a:pt x="11" y="44"/>
                    </a:lnTo>
                    <a:lnTo>
                      <a:pt x="11" y="42"/>
                    </a:lnTo>
                    <a:lnTo>
                      <a:pt x="11" y="40"/>
                    </a:lnTo>
                    <a:lnTo>
                      <a:pt x="13" y="40"/>
                    </a:lnTo>
                    <a:lnTo>
                      <a:pt x="13" y="38"/>
                    </a:lnTo>
                    <a:lnTo>
                      <a:pt x="13" y="36"/>
                    </a:lnTo>
                    <a:lnTo>
                      <a:pt x="13" y="34"/>
                    </a:lnTo>
                    <a:lnTo>
                      <a:pt x="15" y="34"/>
                    </a:lnTo>
                    <a:lnTo>
                      <a:pt x="15" y="33"/>
                    </a:lnTo>
                    <a:lnTo>
                      <a:pt x="15" y="31"/>
                    </a:lnTo>
                    <a:lnTo>
                      <a:pt x="17" y="29"/>
                    </a:lnTo>
                    <a:lnTo>
                      <a:pt x="17" y="27"/>
                    </a:lnTo>
                    <a:lnTo>
                      <a:pt x="17" y="25"/>
                    </a:lnTo>
                    <a:lnTo>
                      <a:pt x="19" y="23"/>
                    </a:lnTo>
                    <a:lnTo>
                      <a:pt x="19" y="21"/>
                    </a:lnTo>
                    <a:lnTo>
                      <a:pt x="21" y="19"/>
                    </a:lnTo>
                    <a:lnTo>
                      <a:pt x="21" y="17"/>
                    </a:lnTo>
                    <a:lnTo>
                      <a:pt x="21" y="15"/>
                    </a:lnTo>
                    <a:lnTo>
                      <a:pt x="23" y="13"/>
                    </a:lnTo>
                    <a:lnTo>
                      <a:pt x="23" y="11"/>
                    </a:lnTo>
                    <a:lnTo>
                      <a:pt x="23" y="9"/>
                    </a:lnTo>
                    <a:lnTo>
                      <a:pt x="25" y="9"/>
                    </a:lnTo>
                    <a:lnTo>
                      <a:pt x="25" y="8"/>
                    </a:lnTo>
                    <a:lnTo>
                      <a:pt x="25" y="6"/>
                    </a:lnTo>
                    <a:lnTo>
                      <a:pt x="25" y="4"/>
                    </a:lnTo>
                    <a:lnTo>
                      <a:pt x="27" y="4"/>
                    </a:lnTo>
                    <a:lnTo>
                      <a:pt x="27" y="2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" name="Freeform 6316"/>
              <p:cNvSpPr>
                <a:spLocks/>
              </p:cNvSpPr>
              <p:nvPr/>
            </p:nvSpPr>
            <p:spPr bwMode="auto">
              <a:xfrm>
                <a:off x="4803775" y="3421063"/>
                <a:ext cx="490538" cy="325438"/>
              </a:xfrm>
              <a:custGeom>
                <a:avLst/>
                <a:gdLst>
                  <a:gd name="T0" fmla="*/ 115 w 309"/>
                  <a:gd name="T1" fmla="*/ 0 h 205"/>
                  <a:gd name="T2" fmla="*/ 161 w 309"/>
                  <a:gd name="T3" fmla="*/ 0 h 205"/>
                  <a:gd name="T4" fmla="*/ 175 w 309"/>
                  <a:gd name="T5" fmla="*/ 0 h 205"/>
                  <a:gd name="T6" fmla="*/ 188 w 309"/>
                  <a:gd name="T7" fmla="*/ 0 h 205"/>
                  <a:gd name="T8" fmla="*/ 202 w 309"/>
                  <a:gd name="T9" fmla="*/ 0 h 205"/>
                  <a:gd name="T10" fmla="*/ 215 w 309"/>
                  <a:gd name="T11" fmla="*/ 0 h 205"/>
                  <a:gd name="T12" fmla="*/ 231 w 309"/>
                  <a:gd name="T13" fmla="*/ 0 h 205"/>
                  <a:gd name="T14" fmla="*/ 248 w 309"/>
                  <a:gd name="T15" fmla="*/ 0 h 205"/>
                  <a:gd name="T16" fmla="*/ 261 w 309"/>
                  <a:gd name="T17" fmla="*/ 0 h 205"/>
                  <a:gd name="T18" fmla="*/ 275 w 309"/>
                  <a:gd name="T19" fmla="*/ 0 h 205"/>
                  <a:gd name="T20" fmla="*/ 288 w 309"/>
                  <a:gd name="T21" fmla="*/ 0 h 205"/>
                  <a:gd name="T22" fmla="*/ 302 w 309"/>
                  <a:gd name="T23" fmla="*/ 0 h 205"/>
                  <a:gd name="T24" fmla="*/ 307 w 309"/>
                  <a:gd name="T25" fmla="*/ 7 h 205"/>
                  <a:gd name="T26" fmla="*/ 304 w 309"/>
                  <a:gd name="T27" fmla="*/ 17 h 205"/>
                  <a:gd name="T28" fmla="*/ 298 w 309"/>
                  <a:gd name="T29" fmla="*/ 29 h 205"/>
                  <a:gd name="T30" fmla="*/ 292 w 309"/>
                  <a:gd name="T31" fmla="*/ 42 h 205"/>
                  <a:gd name="T32" fmla="*/ 288 w 309"/>
                  <a:gd name="T33" fmla="*/ 52 h 205"/>
                  <a:gd name="T34" fmla="*/ 282 w 309"/>
                  <a:gd name="T35" fmla="*/ 65 h 205"/>
                  <a:gd name="T36" fmla="*/ 279 w 309"/>
                  <a:gd name="T37" fmla="*/ 77 h 205"/>
                  <a:gd name="T38" fmla="*/ 275 w 309"/>
                  <a:gd name="T39" fmla="*/ 88 h 205"/>
                  <a:gd name="T40" fmla="*/ 271 w 309"/>
                  <a:gd name="T41" fmla="*/ 100 h 205"/>
                  <a:gd name="T42" fmla="*/ 265 w 309"/>
                  <a:gd name="T43" fmla="*/ 113 h 205"/>
                  <a:gd name="T44" fmla="*/ 261 w 309"/>
                  <a:gd name="T45" fmla="*/ 125 h 205"/>
                  <a:gd name="T46" fmla="*/ 256 w 309"/>
                  <a:gd name="T47" fmla="*/ 134 h 205"/>
                  <a:gd name="T48" fmla="*/ 252 w 309"/>
                  <a:gd name="T49" fmla="*/ 146 h 205"/>
                  <a:gd name="T50" fmla="*/ 248 w 309"/>
                  <a:gd name="T51" fmla="*/ 159 h 205"/>
                  <a:gd name="T52" fmla="*/ 240 w 309"/>
                  <a:gd name="T53" fmla="*/ 174 h 205"/>
                  <a:gd name="T54" fmla="*/ 231 w 309"/>
                  <a:gd name="T55" fmla="*/ 180 h 205"/>
                  <a:gd name="T56" fmla="*/ 210 w 309"/>
                  <a:gd name="T57" fmla="*/ 180 h 205"/>
                  <a:gd name="T58" fmla="*/ 190 w 309"/>
                  <a:gd name="T59" fmla="*/ 180 h 205"/>
                  <a:gd name="T60" fmla="*/ 171 w 309"/>
                  <a:gd name="T61" fmla="*/ 180 h 205"/>
                  <a:gd name="T62" fmla="*/ 158 w 309"/>
                  <a:gd name="T63" fmla="*/ 180 h 205"/>
                  <a:gd name="T64" fmla="*/ 142 w 309"/>
                  <a:gd name="T65" fmla="*/ 180 h 205"/>
                  <a:gd name="T66" fmla="*/ 127 w 309"/>
                  <a:gd name="T67" fmla="*/ 180 h 205"/>
                  <a:gd name="T68" fmla="*/ 113 w 309"/>
                  <a:gd name="T69" fmla="*/ 180 h 205"/>
                  <a:gd name="T70" fmla="*/ 102 w 309"/>
                  <a:gd name="T71" fmla="*/ 182 h 205"/>
                  <a:gd name="T72" fmla="*/ 102 w 309"/>
                  <a:gd name="T73" fmla="*/ 188 h 205"/>
                  <a:gd name="T74" fmla="*/ 89 w 309"/>
                  <a:gd name="T75" fmla="*/ 188 h 205"/>
                  <a:gd name="T76" fmla="*/ 71 w 309"/>
                  <a:gd name="T77" fmla="*/ 188 h 205"/>
                  <a:gd name="T78" fmla="*/ 46 w 309"/>
                  <a:gd name="T79" fmla="*/ 188 h 205"/>
                  <a:gd name="T80" fmla="*/ 37 w 309"/>
                  <a:gd name="T81" fmla="*/ 194 h 205"/>
                  <a:gd name="T82" fmla="*/ 33 w 309"/>
                  <a:gd name="T83" fmla="*/ 203 h 205"/>
                  <a:gd name="T84" fmla="*/ 16 w 309"/>
                  <a:gd name="T85" fmla="*/ 205 h 205"/>
                  <a:gd name="T86" fmla="*/ 2 w 309"/>
                  <a:gd name="T87" fmla="*/ 205 h 205"/>
                  <a:gd name="T88" fmla="*/ 4 w 309"/>
                  <a:gd name="T89" fmla="*/ 196 h 205"/>
                  <a:gd name="T90" fmla="*/ 8 w 309"/>
                  <a:gd name="T91" fmla="*/ 186 h 205"/>
                  <a:gd name="T92" fmla="*/ 12 w 309"/>
                  <a:gd name="T93" fmla="*/ 174 h 205"/>
                  <a:gd name="T94" fmla="*/ 16 w 309"/>
                  <a:gd name="T95" fmla="*/ 163 h 205"/>
                  <a:gd name="T96" fmla="*/ 23 w 309"/>
                  <a:gd name="T97" fmla="*/ 146 h 205"/>
                  <a:gd name="T98" fmla="*/ 27 w 309"/>
                  <a:gd name="T99" fmla="*/ 136 h 205"/>
                  <a:gd name="T100" fmla="*/ 31 w 309"/>
                  <a:gd name="T101" fmla="*/ 126 h 205"/>
                  <a:gd name="T102" fmla="*/ 35 w 309"/>
                  <a:gd name="T103" fmla="*/ 111 h 205"/>
                  <a:gd name="T104" fmla="*/ 41 w 309"/>
                  <a:gd name="T105" fmla="*/ 100 h 205"/>
                  <a:gd name="T106" fmla="*/ 46 w 309"/>
                  <a:gd name="T107" fmla="*/ 86 h 205"/>
                  <a:gd name="T108" fmla="*/ 50 w 309"/>
                  <a:gd name="T109" fmla="*/ 73 h 205"/>
                  <a:gd name="T110" fmla="*/ 56 w 309"/>
                  <a:gd name="T111" fmla="*/ 57 h 205"/>
                  <a:gd name="T112" fmla="*/ 60 w 309"/>
                  <a:gd name="T113" fmla="*/ 46 h 205"/>
                  <a:gd name="T114" fmla="*/ 64 w 309"/>
                  <a:gd name="T115" fmla="*/ 34 h 205"/>
                  <a:gd name="T116" fmla="*/ 67 w 309"/>
                  <a:gd name="T117" fmla="*/ 25 h 205"/>
                  <a:gd name="T118" fmla="*/ 73 w 309"/>
                  <a:gd name="T119" fmla="*/ 11 h 205"/>
                  <a:gd name="T120" fmla="*/ 83 w 309"/>
                  <a:gd name="T121" fmla="*/ 0 h 205"/>
                  <a:gd name="T122" fmla="*/ 96 w 309"/>
                  <a:gd name="T123" fmla="*/ 0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09" h="205">
                    <a:moveTo>
                      <a:pt x="104" y="0"/>
                    </a:moveTo>
                    <a:lnTo>
                      <a:pt x="106" y="0"/>
                    </a:lnTo>
                    <a:lnTo>
                      <a:pt x="108" y="0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56" y="0"/>
                    </a:lnTo>
                    <a:lnTo>
                      <a:pt x="161" y="0"/>
                    </a:lnTo>
                    <a:lnTo>
                      <a:pt x="163" y="0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5" y="0"/>
                    </a:lnTo>
                    <a:lnTo>
                      <a:pt x="177" y="0"/>
                    </a:lnTo>
                    <a:lnTo>
                      <a:pt x="179" y="0"/>
                    </a:lnTo>
                    <a:lnTo>
                      <a:pt x="181" y="0"/>
                    </a:lnTo>
                    <a:lnTo>
                      <a:pt x="183" y="0"/>
                    </a:lnTo>
                    <a:lnTo>
                      <a:pt x="185" y="0"/>
                    </a:lnTo>
                    <a:lnTo>
                      <a:pt x="186" y="0"/>
                    </a:lnTo>
                    <a:lnTo>
                      <a:pt x="188" y="0"/>
                    </a:lnTo>
                    <a:lnTo>
                      <a:pt x="190" y="0"/>
                    </a:lnTo>
                    <a:lnTo>
                      <a:pt x="192" y="0"/>
                    </a:lnTo>
                    <a:lnTo>
                      <a:pt x="194" y="0"/>
                    </a:lnTo>
                    <a:lnTo>
                      <a:pt x="196" y="0"/>
                    </a:lnTo>
                    <a:lnTo>
                      <a:pt x="198" y="0"/>
                    </a:lnTo>
                    <a:lnTo>
                      <a:pt x="200" y="0"/>
                    </a:lnTo>
                    <a:lnTo>
                      <a:pt x="202" y="0"/>
                    </a:lnTo>
                    <a:lnTo>
                      <a:pt x="204" y="0"/>
                    </a:lnTo>
                    <a:lnTo>
                      <a:pt x="206" y="0"/>
                    </a:lnTo>
                    <a:lnTo>
                      <a:pt x="208" y="0"/>
                    </a:lnTo>
                    <a:lnTo>
                      <a:pt x="210" y="0"/>
                    </a:lnTo>
                    <a:lnTo>
                      <a:pt x="211" y="0"/>
                    </a:lnTo>
                    <a:lnTo>
                      <a:pt x="213" y="0"/>
                    </a:lnTo>
                    <a:lnTo>
                      <a:pt x="215" y="0"/>
                    </a:lnTo>
                    <a:lnTo>
                      <a:pt x="217" y="0"/>
                    </a:lnTo>
                    <a:lnTo>
                      <a:pt x="219" y="0"/>
                    </a:lnTo>
                    <a:lnTo>
                      <a:pt x="221" y="0"/>
                    </a:lnTo>
                    <a:lnTo>
                      <a:pt x="225" y="0"/>
                    </a:lnTo>
                    <a:lnTo>
                      <a:pt x="227" y="0"/>
                    </a:lnTo>
                    <a:lnTo>
                      <a:pt x="229" y="0"/>
                    </a:lnTo>
                    <a:lnTo>
                      <a:pt x="231" y="0"/>
                    </a:lnTo>
                    <a:lnTo>
                      <a:pt x="233" y="0"/>
                    </a:lnTo>
                    <a:lnTo>
                      <a:pt x="238" y="0"/>
                    </a:lnTo>
                    <a:lnTo>
                      <a:pt x="240" y="0"/>
                    </a:lnTo>
                    <a:lnTo>
                      <a:pt x="242" y="0"/>
                    </a:lnTo>
                    <a:lnTo>
                      <a:pt x="244" y="0"/>
                    </a:lnTo>
                    <a:lnTo>
                      <a:pt x="246" y="0"/>
                    </a:lnTo>
                    <a:lnTo>
                      <a:pt x="248" y="0"/>
                    </a:lnTo>
                    <a:lnTo>
                      <a:pt x="250" y="0"/>
                    </a:lnTo>
                    <a:lnTo>
                      <a:pt x="252" y="0"/>
                    </a:lnTo>
                    <a:lnTo>
                      <a:pt x="254" y="0"/>
                    </a:lnTo>
                    <a:lnTo>
                      <a:pt x="256" y="0"/>
                    </a:lnTo>
                    <a:lnTo>
                      <a:pt x="258" y="0"/>
                    </a:lnTo>
                    <a:lnTo>
                      <a:pt x="259" y="0"/>
                    </a:lnTo>
                    <a:lnTo>
                      <a:pt x="261" y="0"/>
                    </a:lnTo>
                    <a:lnTo>
                      <a:pt x="263" y="0"/>
                    </a:lnTo>
                    <a:lnTo>
                      <a:pt x="265" y="0"/>
                    </a:lnTo>
                    <a:lnTo>
                      <a:pt x="267" y="0"/>
                    </a:lnTo>
                    <a:lnTo>
                      <a:pt x="269" y="0"/>
                    </a:lnTo>
                    <a:lnTo>
                      <a:pt x="271" y="0"/>
                    </a:lnTo>
                    <a:lnTo>
                      <a:pt x="273" y="0"/>
                    </a:lnTo>
                    <a:lnTo>
                      <a:pt x="275" y="0"/>
                    </a:lnTo>
                    <a:lnTo>
                      <a:pt x="277" y="0"/>
                    </a:lnTo>
                    <a:lnTo>
                      <a:pt x="279" y="0"/>
                    </a:lnTo>
                    <a:lnTo>
                      <a:pt x="281" y="0"/>
                    </a:lnTo>
                    <a:lnTo>
                      <a:pt x="282" y="0"/>
                    </a:lnTo>
                    <a:lnTo>
                      <a:pt x="284" y="0"/>
                    </a:lnTo>
                    <a:lnTo>
                      <a:pt x="286" y="0"/>
                    </a:lnTo>
                    <a:lnTo>
                      <a:pt x="288" y="0"/>
                    </a:lnTo>
                    <a:lnTo>
                      <a:pt x="290" y="0"/>
                    </a:lnTo>
                    <a:lnTo>
                      <a:pt x="292" y="0"/>
                    </a:lnTo>
                    <a:lnTo>
                      <a:pt x="294" y="0"/>
                    </a:lnTo>
                    <a:lnTo>
                      <a:pt x="296" y="0"/>
                    </a:lnTo>
                    <a:lnTo>
                      <a:pt x="298" y="0"/>
                    </a:lnTo>
                    <a:lnTo>
                      <a:pt x="300" y="0"/>
                    </a:lnTo>
                    <a:lnTo>
                      <a:pt x="302" y="0"/>
                    </a:lnTo>
                    <a:lnTo>
                      <a:pt x="304" y="0"/>
                    </a:lnTo>
                    <a:lnTo>
                      <a:pt x="306" y="0"/>
                    </a:lnTo>
                    <a:lnTo>
                      <a:pt x="307" y="0"/>
                    </a:lnTo>
                    <a:lnTo>
                      <a:pt x="309" y="0"/>
                    </a:lnTo>
                    <a:lnTo>
                      <a:pt x="309" y="2"/>
                    </a:lnTo>
                    <a:lnTo>
                      <a:pt x="307" y="4"/>
                    </a:lnTo>
                    <a:lnTo>
                      <a:pt x="307" y="7"/>
                    </a:lnTo>
                    <a:lnTo>
                      <a:pt x="306" y="7"/>
                    </a:lnTo>
                    <a:lnTo>
                      <a:pt x="306" y="9"/>
                    </a:lnTo>
                    <a:lnTo>
                      <a:pt x="306" y="11"/>
                    </a:lnTo>
                    <a:lnTo>
                      <a:pt x="306" y="13"/>
                    </a:lnTo>
                    <a:lnTo>
                      <a:pt x="304" y="13"/>
                    </a:lnTo>
                    <a:lnTo>
                      <a:pt x="304" y="15"/>
                    </a:lnTo>
                    <a:lnTo>
                      <a:pt x="304" y="17"/>
                    </a:lnTo>
                    <a:lnTo>
                      <a:pt x="302" y="17"/>
                    </a:lnTo>
                    <a:lnTo>
                      <a:pt x="302" y="19"/>
                    </a:lnTo>
                    <a:lnTo>
                      <a:pt x="300" y="23"/>
                    </a:lnTo>
                    <a:lnTo>
                      <a:pt x="300" y="25"/>
                    </a:lnTo>
                    <a:lnTo>
                      <a:pt x="298" y="25"/>
                    </a:lnTo>
                    <a:lnTo>
                      <a:pt x="298" y="27"/>
                    </a:lnTo>
                    <a:lnTo>
                      <a:pt x="298" y="29"/>
                    </a:lnTo>
                    <a:lnTo>
                      <a:pt x="296" y="30"/>
                    </a:lnTo>
                    <a:lnTo>
                      <a:pt x="296" y="32"/>
                    </a:lnTo>
                    <a:lnTo>
                      <a:pt x="294" y="36"/>
                    </a:lnTo>
                    <a:lnTo>
                      <a:pt x="294" y="38"/>
                    </a:lnTo>
                    <a:lnTo>
                      <a:pt x="294" y="40"/>
                    </a:lnTo>
                    <a:lnTo>
                      <a:pt x="292" y="40"/>
                    </a:lnTo>
                    <a:lnTo>
                      <a:pt x="292" y="42"/>
                    </a:lnTo>
                    <a:lnTo>
                      <a:pt x="292" y="44"/>
                    </a:lnTo>
                    <a:lnTo>
                      <a:pt x="290" y="44"/>
                    </a:lnTo>
                    <a:lnTo>
                      <a:pt x="290" y="46"/>
                    </a:lnTo>
                    <a:lnTo>
                      <a:pt x="290" y="48"/>
                    </a:lnTo>
                    <a:lnTo>
                      <a:pt x="290" y="50"/>
                    </a:lnTo>
                    <a:lnTo>
                      <a:pt x="288" y="50"/>
                    </a:lnTo>
                    <a:lnTo>
                      <a:pt x="288" y="52"/>
                    </a:lnTo>
                    <a:lnTo>
                      <a:pt x="288" y="53"/>
                    </a:lnTo>
                    <a:lnTo>
                      <a:pt x="286" y="57"/>
                    </a:lnTo>
                    <a:lnTo>
                      <a:pt x="286" y="59"/>
                    </a:lnTo>
                    <a:lnTo>
                      <a:pt x="284" y="59"/>
                    </a:lnTo>
                    <a:lnTo>
                      <a:pt x="284" y="61"/>
                    </a:lnTo>
                    <a:lnTo>
                      <a:pt x="284" y="63"/>
                    </a:lnTo>
                    <a:lnTo>
                      <a:pt x="282" y="65"/>
                    </a:lnTo>
                    <a:lnTo>
                      <a:pt x="282" y="67"/>
                    </a:lnTo>
                    <a:lnTo>
                      <a:pt x="282" y="69"/>
                    </a:lnTo>
                    <a:lnTo>
                      <a:pt x="281" y="71"/>
                    </a:lnTo>
                    <a:lnTo>
                      <a:pt x="281" y="73"/>
                    </a:lnTo>
                    <a:lnTo>
                      <a:pt x="281" y="75"/>
                    </a:lnTo>
                    <a:lnTo>
                      <a:pt x="279" y="75"/>
                    </a:lnTo>
                    <a:lnTo>
                      <a:pt x="279" y="77"/>
                    </a:lnTo>
                    <a:lnTo>
                      <a:pt x="279" y="78"/>
                    </a:lnTo>
                    <a:lnTo>
                      <a:pt x="279" y="80"/>
                    </a:lnTo>
                    <a:lnTo>
                      <a:pt x="277" y="80"/>
                    </a:lnTo>
                    <a:lnTo>
                      <a:pt x="277" y="82"/>
                    </a:lnTo>
                    <a:lnTo>
                      <a:pt x="277" y="84"/>
                    </a:lnTo>
                    <a:lnTo>
                      <a:pt x="275" y="86"/>
                    </a:lnTo>
                    <a:lnTo>
                      <a:pt x="275" y="88"/>
                    </a:lnTo>
                    <a:lnTo>
                      <a:pt x="275" y="90"/>
                    </a:lnTo>
                    <a:lnTo>
                      <a:pt x="273" y="90"/>
                    </a:lnTo>
                    <a:lnTo>
                      <a:pt x="273" y="92"/>
                    </a:lnTo>
                    <a:lnTo>
                      <a:pt x="273" y="94"/>
                    </a:lnTo>
                    <a:lnTo>
                      <a:pt x="271" y="96"/>
                    </a:lnTo>
                    <a:lnTo>
                      <a:pt x="271" y="98"/>
                    </a:lnTo>
                    <a:lnTo>
                      <a:pt x="271" y="100"/>
                    </a:lnTo>
                    <a:lnTo>
                      <a:pt x="269" y="103"/>
                    </a:lnTo>
                    <a:lnTo>
                      <a:pt x="269" y="105"/>
                    </a:lnTo>
                    <a:lnTo>
                      <a:pt x="267" y="105"/>
                    </a:lnTo>
                    <a:lnTo>
                      <a:pt x="267" y="107"/>
                    </a:lnTo>
                    <a:lnTo>
                      <a:pt x="267" y="109"/>
                    </a:lnTo>
                    <a:lnTo>
                      <a:pt x="265" y="111"/>
                    </a:lnTo>
                    <a:lnTo>
                      <a:pt x="265" y="113"/>
                    </a:lnTo>
                    <a:lnTo>
                      <a:pt x="265" y="115"/>
                    </a:lnTo>
                    <a:lnTo>
                      <a:pt x="263" y="115"/>
                    </a:lnTo>
                    <a:lnTo>
                      <a:pt x="263" y="117"/>
                    </a:lnTo>
                    <a:lnTo>
                      <a:pt x="263" y="119"/>
                    </a:lnTo>
                    <a:lnTo>
                      <a:pt x="261" y="121"/>
                    </a:lnTo>
                    <a:lnTo>
                      <a:pt x="261" y="123"/>
                    </a:lnTo>
                    <a:lnTo>
                      <a:pt x="261" y="125"/>
                    </a:lnTo>
                    <a:lnTo>
                      <a:pt x="259" y="125"/>
                    </a:lnTo>
                    <a:lnTo>
                      <a:pt x="259" y="126"/>
                    </a:lnTo>
                    <a:lnTo>
                      <a:pt x="259" y="128"/>
                    </a:lnTo>
                    <a:lnTo>
                      <a:pt x="258" y="130"/>
                    </a:lnTo>
                    <a:lnTo>
                      <a:pt x="258" y="132"/>
                    </a:lnTo>
                    <a:lnTo>
                      <a:pt x="258" y="134"/>
                    </a:lnTo>
                    <a:lnTo>
                      <a:pt x="256" y="134"/>
                    </a:lnTo>
                    <a:lnTo>
                      <a:pt x="256" y="136"/>
                    </a:lnTo>
                    <a:lnTo>
                      <a:pt x="256" y="138"/>
                    </a:lnTo>
                    <a:lnTo>
                      <a:pt x="254" y="140"/>
                    </a:lnTo>
                    <a:lnTo>
                      <a:pt x="254" y="142"/>
                    </a:lnTo>
                    <a:lnTo>
                      <a:pt x="254" y="144"/>
                    </a:lnTo>
                    <a:lnTo>
                      <a:pt x="252" y="144"/>
                    </a:lnTo>
                    <a:lnTo>
                      <a:pt x="252" y="146"/>
                    </a:lnTo>
                    <a:lnTo>
                      <a:pt x="252" y="149"/>
                    </a:lnTo>
                    <a:lnTo>
                      <a:pt x="250" y="149"/>
                    </a:lnTo>
                    <a:lnTo>
                      <a:pt x="250" y="151"/>
                    </a:lnTo>
                    <a:lnTo>
                      <a:pt x="250" y="153"/>
                    </a:lnTo>
                    <a:lnTo>
                      <a:pt x="248" y="155"/>
                    </a:lnTo>
                    <a:lnTo>
                      <a:pt x="248" y="157"/>
                    </a:lnTo>
                    <a:lnTo>
                      <a:pt x="248" y="159"/>
                    </a:lnTo>
                    <a:lnTo>
                      <a:pt x="246" y="159"/>
                    </a:lnTo>
                    <a:lnTo>
                      <a:pt x="246" y="161"/>
                    </a:lnTo>
                    <a:lnTo>
                      <a:pt x="246" y="163"/>
                    </a:lnTo>
                    <a:lnTo>
                      <a:pt x="244" y="167"/>
                    </a:lnTo>
                    <a:lnTo>
                      <a:pt x="244" y="169"/>
                    </a:lnTo>
                    <a:lnTo>
                      <a:pt x="242" y="173"/>
                    </a:lnTo>
                    <a:lnTo>
                      <a:pt x="240" y="174"/>
                    </a:lnTo>
                    <a:lnTo>
                      <a:pt x="240" y="176"/>
                    </a:lnTo>
                    <a:lnTo>
                      <a:pt x="240" y="178"/>
                    </a:lnTo>
                    <a:lnTo>
                      <a:pt x="238" y="180"/>
                    </a:lnTo>
                    <a:lnTo>
                      <a:pt x="236" y="180"/>
                    </a:lnTo>
                    <a:lnTo>
                      <a:pt x="234" y="180"/>
                    </a:lnTo>
                    <a:lnTo>
                      <a:pt x="233" y="180"/>
                    </a:lnTo>
                    <a:lnTo>
                      <a:pt x="231" y="180"/>
                    </a:lnTo>
                    <a:lnTo>
                      <a:pt x="229" y="180"/>
                    </a:lnTo>
                    <a:lnTo>
                      <a:pt x="223" y="180"/>
                    </a:lnTo>
                    <a:lnTo>
                      <a:pt x="221" y="180"/>
                    </a:lnTo>
                    <a:lnTo>
                      <a:pt x="217" y="180"/>
                    </a:lnTo>
                    <a:lnTo>
                      <a:pt x="213" y="180"/>
                    </a:lnTo>
                    <a:lnTo>
                      <a:pt x="211" y="180"/>
                    </a:lnTo>
                    <a:lnTo>
                      <a:pt x="210" y="180"/>
                    </a:lnTo>
                    <a:lnTo>
                      <a:pt x="208" y="180"/>
                    </a:lnTo>
                    <a:lnTo>
                      <a:pt x="206" y="180"/>
                    </a:lnTo>
                    <a:lnTo>
                      <a:pt x="204" y="180"/>
                    </a:lnTo>
                    <a:lnTo>
                      <a:pt x="202" y="180"/>
                    </a:lnTo>
                    <a:lnTo>
                      <a:pt x="194" y="180"/>
                    </a:lnTo>
                    <a:lnTo>
                      <a:pt x="192" y="180"/>
                    </a:lnTo>
                    <a:lnTo>
                      <a:pt x="190" y="180"/>
                    </a:lnTo>
                    <a:lnTo>
                      <a:pt x="185" y="180"/>
                    </a:lnTo>
                    <a:lnTo>
                      <a:pt x="183" y="180"/>
                    </a:lnTo>
                    <a:lnTo>
                      <a:pt x="181" y="180"/>
                    </a:lnTo>
                    <a:lnTo>
                      <a:pt x="179" y="180"/>
                    </a:lnTo>
                    <a:lnTo>
                      <a:pt x="175" y="180"/>
                    </a:lnTo>
                    <a:lnTo>
                      <a:pt x="173" y="180"/>
                    </a:lnTo>
                    <a:lnTo>
                      <a:pt x="171" y="180"/>
                    </a:lnTo>
                    <a:lnTo>
                      <a:pt x="169" y="180"/>
                    </a:lnTo>
                    <a:lnTo>
                      <a:pt x="167" y="180"/>
                    </a:lnTo>
                    <a:lnTo>
                      <a:pt x="165" y="180"/>
                    </a:lnTo>
                    <a:lnTo>
                      <a:pt x="163" y="180"/>
                    </a:lnTo>
                    <a:lnTo>
                      <a:pt x="161" y="180"/>
                    </a:lnTo>
                    <a:lnTo>
                      <a:pt x="160" y="180"/>
                    </a:lnTo>
                    <a:lnTo>
                      <a:pt x="158" y="180"/>
                    </a:lnTo>
                    <a:lnTo>
                      <a:pt x="154" y="180"/>
                    </a:lnTo>
                    <a:lnTo>
                      <a:pt x="152" y="180"/>
                    </a:lnTo>
                    <a:lnTo>
                      <a:pt x="150" y="180"/>
                    </a:lnTo>
                    <a:lnTo>
                      <a:pt x="148" y="180"/>
                    </a:lnTo>
                    <a:lnTo>
                      <a:pt x="146" y="180"/>
                    </a:lnTo>
                    <a:lnTo>
                      <a:pt x="144" y="180"/>
                    </a:lnTo>
                    <a:lnTo>
                      <a:pt x="142" y="180"/>
                    </a:lnTo>
                    <a:lnTo>
                      <a:pt x="140" y="180"/>
                    </a:lnTo>
                    <a:lnTo>
                      <a:pt x="138" y="180"/>
                    </a:lnTo>
                    <a:lnTo>
                      <a:pt x="137" y="180"/>
                    </a:lnTo>
                    <a:lnTo>
                      <a:pt x="133" y="180"/>
                    </a:lnTo>
                    <a:lnTo>
                      <a:pt x="131" y="180"/>
                    </a:lnTo>
                    <a:lnTo>
                      <a:pt x="129" y="180"/>
                    </a:lnTo>
                    <a:lnTo>
                      <a:pt x="127" y="180"/>
                    </a:lnTo>
                    <a:lnTo>
                      <a:pt x="125" y="180"/>
                    </a:lnTo>
                    <a:lnTo>
                      <a:pt x="123" y="180"/>
                    </a:lnTo>
                    <a:lnTo>
                      <a:pt x="121" y="180"/>
                    </a:lnTo>
                    <a:lnTo>
                      <a:pt x="119" y="180"/>
                    </a:lnTo>
                    <a:lnTo>
                      <a:pt x="117" y="180"/>
                    </a:lnTo>
                    <a:lnTo>
                      <a:pt x="115" y="180"/>
                    </a:lnTo>
                    <a:lnTo>
                      <a:pt x="113" y="180"/>
                    </a:lnTo>
                    <a:lnTo>
                      <a:pt x="112" y="180"/>
                    </a:lnTo>
                    <a:lnTo>
                      <a:pt x="110" y="180"/>
                    </a:lnTo>
                    <a:lnTo>
                      <a:pt x="108" y="180"/>
                    </a:lnTo>
                    <a:lnTo>
                      <a:pt x="106" y="180"/>
                    </a:lnTo>
                    <a:lnTo>
                      <a:pt x="104" y="180"/>
                    </a:lnTo>
                    <a:lnTo>
                      <a:pt x="102" y="180"/>
                    </a:lnTo>
                    <a:lnTo>
                      <a:pt x="102" y="182"/>
                    </a:lnTo>
                    <a:lnTo>
                      <a:pt x="102" y="184"/>
                    </a:lnTo>
                    <a:lnTo>
                      <a:pt x="100" y="184"/>
                    </a:lnTo>
                    <a:lnTo>
                      <a:pt x="102" y="184"/>
                    </a:lnTo>
                    <a:lnTo>
                      <a:pt x="100" y="184"/>
                    </a:lnTo>
                    <a:lnTo>
                      <a:pt x="100" y="186"/>
                    </a:lnTo>
                    <a:lnTo>
                      <a:pt x="100" y="188"/>
                    </a:lnTo>
                    <a:lnTo>
                      <a:pt x="102" y="188"/>
                    </a:lnTo>
                    <a:lnTo>
                      <a:pt x="100" y="188"/>
                    </a:lnTo>
                    <a:lnTo>
                      <a:pt x="98" y="188"/>
                    </a:lnTo>
                    <a:lnTo>
                      <a:pt x="96" y="188"/>
                    </a:lnTo>
                    <a:lnTo>
                      <a:pt x="94" y="188"/>
                    </a:lnTo>
                    <a:lnTo>
                      <a:pt x="92" y="188"/>
                    </a:lnTo>
                    <a:lnTo>
                      <a:pt x="90" y="188"/>
                    </a:lnTo>
                    <a:lnTo>
                      <a:pt x="89" y="188"/>
                    </a:lnTo>
                    <a:lnTo>
                      <a:pt x="87" y="188"/>
                    </a:lnTo>
                    <a:lnTo>
                      <a:pt x="85" y="188"/>
                    </a:lnTo>
                    <a:lnTo>
                      <a:pt x="81" y="188"/>
                    </a:lnTo>
                    <a:lnTo>
                      <a:pt x="77" y="188"/>
                    </a:lnTo>
                    <a:lnTo>
                      <a:pt x="75" y="188"/>
                    </a:lnTo>
                    <a:lnTo>
                      <a:pt x="73" y="188"/>
                    </a:lnTo>
                    <a:lnTo>
                      <a:pt x="71" y="188"/>
                    </a:lnTo>
                    <a:lnTo>
                      <a:pt x="69" y="188"/>
                    </a:lnTo>
                    <a:lnTo>
                      <a:pt x="64" y="188"/>
                    </a:lnTo>
                    <a:lnTo>
                      <a:pt x="62" y="188"/>
                    </a:lnTo>
                    <a:lnTo>
                      <a:pt x="60" y="188"/>
                    </a:lnTo>
                    <a:lnTo>
                      <a:pt x="58" y="188"/>
                    </a:lnTo>
                    <a:lnTo>
                      <a:pt x="56" y="188"/>
                    </a:lnTo>
                    <a:lnTo>
                      <a:pt x="46" y="188"/>
                    </a:lnTo>
                    <a:lnTo>
                      <a:pt x="44" y="188"/>
                    </a:lnTo>
                    <a:lnTo>
                      <a:pt x="42" y="188"/>
                    </a:lnTo>
                    <a:lnTo>
                      <a:pt x="41" y="188"/>
                    </a:lnTo>
                    <a:lnTo>
                      <a:pt x="39" y="188"/>
                    </a:lnTo>
                    <a:lnTo>
                      <a:pt x="39" y="190"/>
                    </a:lnTo>
                    <a:lnTo>
                      <a:pt x="37" y="192"/>
                    </a:lnTo>
                    <a:lnTo>
                      <a:pt x="37" y="194"/>
                    </a:lnTo>
                    <a:lnTo>
                      <a:pt x="37" y="196"/>
                    </a:lnTo>
                    <a:lnTo>
                      <a:pt x="35" y="196"/>
                    </a:lnTo>
                    <a:lnTo>
                      <a:pt x="35" y="197"/>
                    </a:lnTo>
                    <a:lnTo>
                      <a:pt x="35" y="199"/>
                    </a:lnTo>
                    <a:lnTo>
                      <a:pt x="35" y="201"/>
                    </a:lnTo>
                    <a:lnTo>
                      <a:pt x="33" y="201"/>
                    </a:lnTo>
                    <a:lnTo>
                      <a:pt x="33" y="203"/>
                    </a:lnTo>
                    <a:lnTo>
                      <a:pt x="33" y="205"/>
                    </a:lnTo>
                    <a:lnTo>
                      <a:pt x="31" y="205"/>
                    </a:lnTo>
                    <a:lnTo>
                      <a:pt x="25" y="205"/>
                    </a:lnTo>
                    <a:lnTo>
                      <a:pt x="21" y="205"/>
                    </a:lnTo>
                    <a:lnTo>
                      <a:pt x="19" y="205"/>
                    </a:lnTo>
                    <a:lnTo>
                      <a:pt x="17" y="205"/>
                    </a:lnTo>
                    <a:lnTo>
                      <a:pt x="16" y="205"/>
                    </a:lnTo>
                    <a:lnTo>
                      <a:pt x="14" y="205"/>
                    </a:lnTo>
                    <a:lnTo>
                      <a:pt x="12" y="205"/>
                    </a:lnTo>
                    <a:lnTo>
                      <a:pt x="10" y="205"/>
                    </a:lnTo>
                    <a:lnTo>
                      <a:pt x="8" y="205"/>
                    </a:lnTo>
                    <a:lnTo>
                      <a:pt x="6" y="205"/>
                    </a:lnTo>
                    <a:lnTo>
                      <a:pt x="4" y="205"/>
                    </a:lnTo>
                    <a:lnTo>
                      <a:pt x="2" y="205"/>
                    </a:lnTo>
                    <a:lnTo>
                      <a:pt x="0" y="205"/>
                    </a:lnTo>
                    <a:lnTo>
                      <a:pt x="0" y="203"/>
                    </a:lnTo>
                    <a:lnTo>
                      <a:pt x="0" y="201"/>
                    </a:lnTo>
                    <a:lnTo>
                      <a:pt x="2" y="201"/>
                    </a:lnTo>
                    <a:lnTo>
                      <a:pt x="2" y="199"/>
                    </a:lnTo>
                    <a:lnTo>
                      <a:pt x="2" y="197"/>
                    </a:lnTo>
                    <a:lnTo>
                      <a:pt x="4" y="196"/>
                    </a:lnTo>
                    <a:lnTo>
                      <a:pt x="4" y="194"/>
                    </a:lnTo>
                    <a:lnTo>
                      <a:pt x="4" y="192"/>
                    </a:lnTo>
                    <a:lnTo>
                      <a:pt x="6" y="192"/>
                    </a:lnTo>
                    <a:lnTo>
                      <a:pt x="6" y="190"/>
                    </a:lnTo>
                    <a:lnTo>
                      <a:pt x="6" y="188"/>
                    </a:lnTo>
                    <a:lnTo>
                      <a:pt x="6" y="186"/>
                    </a:lnTo>
                    <a:lnTo>
                      <a:pt x="8" y="186"/>
                    </a:lnTo>
                    <a:lnTo>
                      <a:pt x="8" y="184"/>
                    </a:lnTo>
                    <a:lnTo>
                      <a:pt x="8" y="182"/>
                    </a:lnTo>
                    <a:lnTo>
                      <a:pt x="10" y="180"/>
                    </a:lnTo>
                    <a:lnTo>
                      <a:pt x="10" y="178"/>
                    </a:lnTo>
                    <a:lnTo>
                      <a:pt x="10" y="176"/>
                    </a:lnTo>
                    <a:lnTo>
                      <a:pt x="12" y="176"/>
                    </a:lnTo>
                    <a:lnTo>
                      <a:pt x="12" y="174"/>
                    </a:lnTo>
                    <a:lnTo>
                      <a:pt x="12" y="173"/>
                    </a:lnTo>
                    <a:lnTo>
                      <a:pt x="14" y="171"/>
                    </a:lnTo>
                    <a:lnTo>
                      <a:pt x="14" y="169"/>
                    </a:lnTo>
                    <a:lnTo>
                      <a:pt x="14" y="167"/>
                    </a:lnTo>
                    <a:lnTo>
                      <a:pt x="16" y="167"/>
                    </a:lnTo>
                    <a:lnTo>
                      <a:pt x="16" y="165"/>
                    </a:lnTo>
                    <a:lnTo>
                      <a:pt x="16" y="163"/>
                    </a:lnTo>
                    <a:lnTo>
                      <a:pt x="17" y="161"/>
                    </a:lnTo>
                    <a:lnTo>
                      <a:pt x="17" y="159"/>
                    </a:lnTo>
                    <a:lnTo>
                      <a:pt x="17" y="157"/>
                    </a:lnTo>
                    <a:lnTo>
                      <a:pt x="19" y="155"/>
                    </a:lnTo>
                    <a:lnTo>
                      <a:pt x="19" y="153"/>
                    </a:lnTo>
                    <a:lnTo>
                      <a:pt x="21" y="148"/>
                    </a:lnTo>
                    <a:lnTo>
                      <a:pt x="23" y="146"/>
                    </a:lnTo>
                    <a:lnTo>
                      <a:pt x="23" y="144"/>
                    </a:lnTo>
                    <a:lnTo>
                      <a:pt x="23" y="142"/>
                    </a:lnTo>
                    <a:lnTo>
                      <a:pt x="25" y="142"/>
                    </a:lnTo>
                    <a:lnTo>
                      <a:pt x="25" y="140"/>
                    </a:lnTo>
                    <a:lnTo>
                      <a:pt x="25" y="138"/>
                    </a:lnTo>
                    <a:lnTo>
                      <a:pt x="25" y="136"/>
                    </a:lnTo>
                    <a:lnTo>
                      <a:pt x="27" y="136"/>
                    </a:lnTo>
                    <a:lnTo>
                      <a:pt x="27" y="134"/>
                    </a:lnTo>
                    <a:lnTo>
                      <a:pt x="27" y="132"/>
                    </a:lnTo>
                    <a:lnTo>
                      <a:pt x="27" y="130"/>
                    </a:lnTo>
                    <a:lnTo>
                      <a:pt x="29" y="130"/>
                    </a:lnTo>
                    <a:lnTo>
                      <a:pt x="29" y="128"/>
                    </a:lnTo>
                    <a:lnTo>
                      <a:pt x="29" y="126"/>
                    </a:lnTo>
                    <a:lnTo>
                      <a:pt x="31" y="126"/>
                    </a:lnTo>
                    <a:lnTo>
                      <a:pt x="31" y="123"/>
                    </a:lnTo>
                    <a:lnTo>
                      <a:pt x="31" y="121"/>
                    </a:lnTo>
                    <a:lnTo>
                      <a:pt x="33" y="121"/>
                    </a:lnTo>
                    <a:lnTo>
                      <a:pt x="33" y="119"/>
                    </a:lnTo>
                    <a:lnTo>
                      <a:pt x="33" y="117"/>
                    </a:lnTo>
                    <a:lnTo>
                      <a:pt x="35" y="113"/>
                    </a:lnTo>
                    <a:lnTo>
                      <a:pt x="35" y="111"/>
                    </a:lnTo>
                    <a:lnTo>
                      <a:pt x="37" y="111"/>
                    </a:lnTo>
                    <a:lnTo>
                      <a:pt x="37" y="109"/>
                    </a:lnTo>
                    <a:lnTo>
                      <a:pt x="37" y="107"/>
                    </a:lnTo>
                    <a:lnTo>
                      <a:pt x="39" y="105"/>
                    </a:lnTo>
                    <a:lnTo>
                      <a:pt x="39" y="103"/>
                    </a:lnTo>
                    <a:lnTo>
                      <a:pt x="39" y="101"/>
                    </a:lnTo>
                    <a:lnTo>
                      <a:pt x="41" y="100"/>
                    </a:lnTo>
                    <a:lnTo>
                      <a:pt x="41" y="98"/>
                    </a:lnTo>
                    <a:lnTo>
                      <a:pt x="42" y="94"/>
                    </a:lnTo>
                    <a:lnTo>
                      <a:pt x="42" y="92"/>
                    </a:lnTo>
                    <a:lnTo>
                      <a:pt x="42" y="90"/>
                    </a:lnTo>
                    <a:lnTo>
                      <a:pt x="44" y="90"/>
                    </a:lnTo>
                    <a:lnTo>
                      <a:pt x="44" y="86"/>
                    </a:lnTo>
                    <a:lnTo>
                      <a:pt x="46" y="86"/>
                    </a:lnTo>
                    <a:lnTo>
                      <a:pt x="46" y="84"/>
                    </a:lnTo>
                    <a:lnTo>
                      <a:pt x="46" y="82"/>
                    </a:lnTo>
                    <a:lnTo>
                      <a:pt x="48" y="80"/>
                    </a:lnTo>
                    <a:lnTo>
                      <a:pt x="48" y="78"/>
                    </a:lnTo>
                    <a:lnTo>
                      <a:pt x="48" y="77"/>
                    </a:lnTo>
                    <a:lnTo>
                      <a:pt x="50" y="75"/>
                    </a:lnTo>
                    <a:lnTo>
                      <a:pt x="50" y="73"/>
                    </a:lnTo>
                    <a:lnTo>
                      <a:pt x="50" y="71"/>
                    </a:lnTo>
                    <a:lnTo>
                      <a:pt x="52" y="69"/>
                    </a:lnTo>
                    <a:lnTo>
                      <a:pt x="52" y="67"/>
                    </a:lnTo>
                    <a:lnTo>
                      <a:pt x="54" y="63"/>
                    </a:lnTo>
                    <a:lnTo>
                      <a:pt x="54" y="61"/>
                    </a:lnTo>
                    <a:lnTo>
                      <a:pt x="56" y="59"/>
                    </a:lnTo>
                    <a:lnTo>
                      <a:pt x="56" y="57"/>
                    </a:lnTo>
                    <a:lnTo>
                      <a:pt x="56" y="55"/>
                    </a:lnTo>
                    <a:lnTo>
                      <a:pt x="58" y="55"/>
                    </a:lnTo>
                    <a:lnTo>
                      <a:pt x="58" y="53"/>
                    </a:lnTo>
                    <a:lnTo>
                      <a:pt x="58" y="52"/>
                    </a:lnTo>
                    <a:lnTo>
                      <a:pt x="60" y="50"/>
                    </a:lnTo>
                    <a:lnTo>
                      <a:pt x="60" y="48"/>
                    </a:lnTo>
                    <a:lnTo>
                      <a:pt x="60" y="46"/>
                    </a:lnTo>
                    <a:lnTo>
                      <a:pt x="62" y="44"/>
                    </a:lnTo>
                    <a:lnTo>
                      <a:pt x="62" y="42"/>
                    </a:lnTo>
                    <a:lnTo>
                      <a:pt x="62" y="40"/>
                    </a:lnTo>
                    <a:lnTo>
                      <a:pt x="64" y="40"/>
                    </a:lnTo>
                    <a:lnTo>
                      <a:pt x="64" y="38"/>
                    </a:lnTo>
                    <a:lnTo>
                      <a:pt x="64" y="36"/>
                    </a:lnTo>
                    <a:lnTo>
                      <a:pt x="64" y="34"/>
                    </a:lnTo>
                    <a:lnTo>
                      <a:pt x="65" y="34"/>
                    </a:lnTo>
                    <a:lnTo>
                      <a:pt x="65" y="32"/>
                    </a:lnTo>
                    <a:lnTo>
                      <a:pt x="65" y="30"/>
                    </a:lnTo>
                    <a:lnTo>
                      <a:pt x="67" y="30"/>
                    </a:lnTo>
                    <a:lnTo>
                      <a:pt x="67" y="29"/>
                    </a:lnTo>
                    <a:lnTo>
                      <a:pt x="67" y="27"/>
                    </a:lnTo>
                    <a:lnTo>
                      <a:pt x="67" y="25"/>
                    </a:lnTo>
                    <a:lnTo>
                      <a:pt x="69" y="25"/>
                    </a:lnTo>
                    <a:lnTo>
                      <a:pt x="69" y="23"/>
                    </a:lnTo>
                    <a:lnTo>
                      <a:pt x="69" y="21"/>
                    </a:lnTo>
                    <a:lnTo>
                      <a:pt x="71" y="19"/>
                    </a:lnTo>
                    <a:lnTo>
                      <a:pt x="71" y="17"/>
                    </a:lnTo>
                    <a:lnTo>
                      <a:pt x="73" y="13"/>
                    </a:lnTo>
                    <a:lnTo>
                      <a:pt x="73" y="11"/>
                    </a:lnTo>
                    <a:lnTo>
                      <a:pt x="73" y="9"/>
                    </a:lnTo>
                    <a:lnTo>
                      <a:pt x="75" y="7"/>
                    </a:lnTo>
                    <a:lnTo>
                      <a:pt x="75" y="5"/>
                    </a:lnTo>
                    <a:lnTo>
                      <a:pt x="77" y="4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3" y="0"/>
                    </a:lnTo>
                    <a:lnTo>
                      <a:pt x="85" y="0"/>
                    </a:lnTo>
                    <a:lnTo>
                      <a:pt x="87" y="0"/>
                    </a:lnTo>
                    <a:lnTo>
                      <a:pt x="89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Freeform 6317"/>
              <p:cNvSpPr>
                <a:spLocks/>
              </p:cNvSpPr>
              <p:nvPr/>
            </p:nvSpPr>
            <p:spPr bwMode="auto">
              <a:xfrm>
                <a:off x="4303713" y="3130551"/>
                <a:ext cx="430213" cy="403225"/>
              </a:xfrm>
              <a:custGeom>
                <a:avLst/>
                <a:gdLst>
                  <a:gd name="T0" fmla="*/ 254 w 271"/>
                  <a:gd name="T1" fmla="*/ 0 h 254"/>
                  <a:gd name="T2" fmla="*/ 269 w 271"/>
                  <a:gd name="T3" fmla="*/ 0 h 254"/>
                  <a:gd name="T4" fmla="*/ 265 w 271"/>
                  <a:gd name="T5" fmla="*/ 16 h 254"/>
                  <a:gd name="T6" fmla="*/ 259 w 271"/>
                  <a:gd name="T7" fmla="*/ 29 h 254"/>
                  <a:gd name="T8" fmla="*/ 256 w 271"/>
                  <a:gd name="T9" fmla="*/ 41 h 254"/>
                  <a:gd name="T10" fmla="*/ 250 w 271"/>
                  <a:gd name="T11" fmla="*/ 56 h 254"/>
                  <a:gd name="T12" fmla="*/ 244 w 271"/>
                  <a:gd name="T13" fmla="*/ 69 h 254"/>
                  <a:gd name="T14" fmla="*/ 240 w 271"/>
                  <a:gd name="T15" fmla="*/ 81 h 254"/>
                  <a:gd name="T16" fmla="*/ 235 w 271"/>
                  <a:gd name="T17" fmla="*/ 96 h 254"/>
                  <a:gd name="T18" fmla="*/ 229 w 271"/>
                  <a:gd name="T19" fmla="*/ 112 h 254"/>
                  <a:gd name="T20" fmla="*/ 223 w 271"/>
                  <a:gd name="T21" fmla="*/ 125 h 254"/>
                  <a:gd name="T22" fmla="*/ 219 w 271"/>
                  <a:gd name="T23" fmla="*/ 137 h 254"/>
                  <a:gd name="T24" fmla="*/ 213 w 271"/>
                  <a:gd name="T25" fmla="*/ 150 h 254"/>
                  <a:gd name="T26" fmla="*/ 210 w 271"/>
                  <a:gd name="T27" fmla="*/ 162 h 254"/>
                  <a:gd name="T28" fmla="*/ 206 w 271"/>
                  <a:gd name="T29" fmla="*/ 173 h 254"/>
                  <a:gd name="T30" fmla="*/ 200 w 271"/>
                  <a:gd name="T31" fmla="*/ 183 h 254"/>
                  <a:gd name="T32" fmla="*/ 196 w 271"/>
                  <a:gd name="T33" fmla="*/ 198 h 254"/>
                  <a:gd name="T34" fmla="*/ 190 w 271"/>
                  <a:gd name="T35" fmla="*/ 208 h 254"/>
                  <a:gd name="T36" fmla="*/ 185 w 271"/>
                  <a:gd name="T37" fmla="*/ 217 h 254"/>
                  <a:gd name="T38" fmla="*/ 173 w 271"/>
                  <a:gd name="T39" fmla="*/ 213 h 254"/>
                  <a:gd name="T40" fmla="*/ 163 w 271"/>
                  <a:gd name="T41" fmla="*/ 215 h 254"/>
                  <a:gd name="T42" fmla="*/ 160 w 271"/>
                  <a:gd name="T43" fmla="*/ 227 h 254"/>
                  <a:gd name="T44" fmla="*/ 158 w 271"/>
                  <a:gd name="T45" fmla="*/ 233 h 254"/>
                  <a:gd name="T46" fmla="*/ 156 w 271"/>
                  <a:gd name="T47" fmla="*/ 244 h 254"/>
                  <a:gd name="T48" fmla="*/ 152 w 271"/>
                  <a:gd name="T49" fmla="*/ 252 h 254"/>
                  <a:gd name="T50" fmla="*/ 144 w 271"/>
                  <a:gd name="T51" fmla="*/ 248 h 254"/>
                  <a:gd name="T52" fmla="*/ 137 w 271"/>
                  <a:gd name="T53" fmla="*/ 240 h 254"/>
                  <a:gd name="T54" fmla="*/ 127 w 271"/>
                  <a:gd name="T55" fmla="*/ 229 h 254"/>
                  <a:gd name="T56" fmla="*/ 117 w 271"/>
                  <a:gd name="T57" fmla="*/ 219 h 254"/>
                  <a:gd name="T58" fmla="*/ 110 w 271"/>
                  <a:gd name="T59" fmla="*/ 212 h 254"/>
                  <a:gd name="T60" fmla="*/ 102 w 271"/>
                  <a:gd name="T61" fmla="*/ 204 h 254"/>
                  <a:gd name="T62" fmla="*/ 94 w 271"/>
                  <a:gd name="T63" fmla="*/ 196 h 254"/>
                  <a:gd name="T64" fmla="*/ 87 w 271"/>
                  <a:gd name="T65" fmla="*/ 188 h 254"/>
                  <a:gd name="T66" fmla="*/ 79 w 271"/>
                  <a:gd name="T67" fmla="*/ 179 h 254"/>
                  <a:gd name="T68" fmla="*/ 64 w 271"/>
                  <a:gd name="T69" fmla="*/ 165 h 254"/>
                  <a:gd name="T70" fmla="*/ 56 w 271"/>
                  <a:gd name="T71" fmla="*/ 158 h 254"/>
                  <a:gd name="T72" fmla="*/ 48 w 271"/>
                  <a:gd name="T73" fmla="*/ 150 h 254"/>
                  <a:gd name="T74" fmla="*/ 37 w 271"/>
                  <a:gd name="T75" fmla="*/ 142 h 254"/>
                  <a:gd name="T76" fmla="*/ 29 w 271"/>
                  <a:gd name="T77" fmla="*/ 133 h 254"/>
                  <a:gd name="T78" fmla="*/ 18 w 271"/>
                  <a:gd name="T79" fmla="*/ 123 h 254"/>
                  <a:gd name="T80" fmla="*/ 10 w 271"/>
                  <a:gd name="T81" fmla="*/ 116 h 254"/>
                  <a:gd name="T82" fmla="*/ 0 w 271"/>
                  <a:gd name="T83" fmla="*/ 108 h 254"/>
                  <a:gd name="T84" fmla="*/ 6 w 271"/>
                  <a:gd name="T85" fmla="*/ 96 h 254"/>
                  <a:gd name="T86" fmla="*/ 10 w 271"/>
                  <a:gd name="T87" fmla="*/ 83 h 254"/>
                  <a:gd name="T88" fmla="*/ 16 w 271"/>
                  <a:gd name="T89" fmla="*/ 71 h 254"/>
                  <a:gd name="T90" fmla="*/ 21 w 271"/>
                  <a:gd name="T91" fmla="*/ 54 h 254"/>
                  <a:gd name="T92" fmla="*/ 27 w 271"/>
                  <a:gd name="T93" fmla="*/ 41 h 254"/>
                  <a:gd name="T94" fmla="*/ 31 w 271"/>
                  <a:gd name="T95" fmla="*/ 29 h 254"/>
                  <a:gd name="T96" fmla="*/ 35 w 271"/>
                  <a:gd name="T97" fmla="*/ 18 h 254"/>
                  <a:gd name="T98" fmla="*/ 41 w 271"/>
                  <a:gd name="T99" fmla="*/ 6 h 254"/>
                  <a:gd name="T100" fmla="*/ 52 w 271"/>
                  <a:gd name="T101" fmla="*/ 0 h 254"/>
                  <a:gd name="T102" fmla="*/ 69 w 271"/>
                  <a:gd name="T103" fmla="*/ 0 h 254"/>
                  <a:gd name="T104" fmla="*/ 85 w 271"/>
                  <a:gd name="T105" fmla="*/ 0 h 254"/>
                  <a:gd name="T106" fmla="*/ 100 w 271"/>
                  <a:gd name="T107" fmla="*/ 0 h 254"/>
                  <a:gd name="T108" fmla="*/ 115 w 271"/>
                  <a:gd name="T109" fmla="*/ 0 h 254"/>
                  <a:gd name="T110" fmla="*/ 131 w 271"/>
                  <a:gd name="T111" fmla="*/ 0 h 254"/>
                  <a:gd name="T112" fmla="*/ 146 w 271"/>
                  <a:gd name="T113" fmla="*/ 0 h 254"/>
                  <a:gd name="T114" fmla="*/ 162 w 271"/>
                  <a:gd name="T115" fmla="*/ 0 h 254"/>
                  <a:gd name="T116" fmla="*/ 177 w 271"/>
                  <a:gd name="T117" fmla="*/ 0 h 254"/>
                  <a:gd name="T118" fmla="*/ 192 w 271"/>
                  <a:gd name="T119" fmla="*/ 0 h 254"/>
                  <a:gd name="T120" fmla="*/ 211 w 271"/>
                  <a:gd name="T121" fmla="*/ 0 h 254"/>
                  <a:gd name="T122" fmla="*/ 229 w 271"/>
                  <a:gd name="T123" fmla="*/ 0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71" h="254">
                    <a:moveTo>
                      <a:pt x="240" y="0"/>
                    </a:moveTo>
                    <a:lnTo>
                      <a:pt x="242" y="0"/>
                    </a:lnTo>
                    <a:lnTo>
                      <a:pt x="244" y="0"/>
                    </a:lnTo>
                    <a:lnTo>
                      <a:pt x="246" y="0"/>
                    </a:lnTo>
                    <a:lnTo>
                      <a:pt x="248" y="0"/>
                    </a:lnTo>
                    <a:lnTo>
                      <a:pt x="250" y="0"/>
                    </a:lnTo>
                    <a:lnTo>
                      <a:pt x="252" y="0"/>
                    </a:lnTo>
                    <a:lnTo>
                      <a:pt x="254" y="0"/>
                    </a:lnTo>
                    <a:lnTo>
                      <a:pt x="256" y="0"/>
                    </a:lnTo>
                    <a:lnTo>
                      <a:pt x="258" y="0"/>
                    </a:lnTo>
                    <a:lnTo>
                      <a:pt x="259" y="0"/>
                    </a:lnTo>
                    <a:lnTo>
                      <a:pt x="261" y="0"/>
                    </a:lnTo>
                    <a:lnTo>
                      <a:pt x="263" y="0"/>
                    </a:lnTo>
                    <a:lnTo>
                      <a:pt x="265" y="0"/>
                    </a:lnTo>
                    <a:lnTo>
                      <a:pt x="267" y="0"/>
                    </a:lnTo>
                    <a:lnTo>
                      <a:pt x="269" y="0"/>
                    </a:lnTo>
                    <a:lnTo>
                      <a:pt x="271" y="0"/>
                    </a:lnTo>
                    <a:lnTo>
                      <a:pt x="269" y="2"/>
                    </a:lnTo>
                    <a:lnTo>
                      <a:pt x="269" y="4"/>
                    </a:lnTo>
                    <a:lnTo>
                      <a:pt x="269" y="6"/>
                    </a:lnTo>
                    <a:lnTo>
                      <a:pt x="267" y="8"/>
                    </a:lnTo>
                    <a:lnTo>
                      <a:pt x="267" y="10"/>
                    </a:lnTo>
                    <a:lnTo>
                      <a:pt x="265" y="14"/>
                    </a:lnTo>
                    <a:lnTo>
                      <a:pt x="265" y="16"/>
                    </a:lnTo>
                    <a:lnTo>
                      <a:pt x="263" y="18"/>
                    </a:lnTo>
                    <a:lnTo>
                      <a:pt x="263" y="20"/>
                    </a:lnTo>
                    <a:lnTo>
                      <a:pt x="263" y="21"/>
                    </a:lnTo>
                    <a:lnTo>
                      <a:pt x="261" y="23"/>
                    </a:lnTo>
                    <a:lnTo>
                      <a:pt x="261" y="25"/>
                    </a:lnTo>
                    <a:lnTo>
                      <a:pt x="261" y="27"/>
                    </a:lnTo>
                    <a:lnTo>
                      <a:pt x="259" y="27"/>
                    </a:lnTo>
                    <a:lnTo>
                      <a:pt x="259" y="29"/>
                    </a:lnTo>
                    <a:lnTo>
                      <a:pt x="259" y="31"/>
                    </a:lnTo>
                    <a:lnTo>
                      <a:pt x="258" y="31"/>
                    </a:lnTo>
                    <a:lnTo>
                      <a:pt x="258" y="33"/>
                    </a:lnTo>
                    <a:lnTo>
                      <a:pt x="258" y="35"/>
                    </a:lnTo>
                    <a:lnTo>
                      <a:pt x="258" y="37"/>
                    </a:lnTo>
                    <a:lnTo>
                      <a:pt x="256" y="37"/>
                    </a:lnTo>
                    <a:lnTo>
                      <a:pt x="256" y="39"/>
                    </a:lnTo>
                    <a:lnTo>
                      <a:pt x="256" y="41"/>
                    </a:lnTo>
                    <a:lnTo>
                      <a:pt x="254" y="43"/>
                    </a:lnTo>
                    <a:lnTo>
                      <a:pt x="254" y="45"/>
                    </a:lnTo>
                    <a:lnTo>
                      <a:pt x="254" y="46"/>
                    </a:lnTo>
                    <a:lnTo>
                      <a:pt x="252" y="46"/>
                    </a:lnTo>
                    <a:lnTo>
                      <a:pt x="252" y="48"/>
                    </a:lnTo>
                    <a:lnTo>
                      <a:pt x="252" y="50"/>
                    </a:lnTo>
                    <a:lnTo>
                      <a:pt x="250" y="54"/>
                    </a:lnTo>
                    <a:lnTo>
                      <a:pt x="250" y="56"/>
                    </a:lnTo>
                    <a:lnTo>
                      <a:pt x="248" y="56"/>
                    </a:lnTo>
                    <a:lnTo>
                      <a:pt x="248" y="58"/>
                    </a:lnTo>
                    <a:lnTo>
                      <a:pt x="248" y="60"/>
                    </a:lnTo>
                    <a:lnTo>
                      <a:pt x="246" y="62"/>
                    </a:lnTo>
                    <a:lnTo>
                      <a:pt x="246" y="64"/>
                    </a:lnTo>
                    <a:lnTo>
                      <a:pt x="246" y="66"/>
                    </a:lnTo>
                    <a:lnTo>
                      <a:pt x="244" y="68"/>
                    </a:lnTo>
                    <a:lnTo>
                      <a:pt x="244" y="69"/>
                    </a:lnTo>
                    <a:lnTo>
                      <a:pt x="244" y="71"/>
                    </a:lnTo>
                    <a:lnTo>
                      <a:pt x="242" y="71"/>
                    </a:lnTo>
                    <a:lnTo>
                      <a:pt x="242" y="73"/>
                    </a:lnTo>
                    <a:lnTo>
                      <a:pt x="242" y="75"/>
                    </a:lnTo>
                    <a:lnTo>
                      <a:pt x="242" y="77"/>
                    </a:lnTo>
                    <a:lnTo>
                      <a:pt x="240" y="77"/>
                    </a:lnTo>
                    <a:lnTo>
                      <a:pt x="240" y="79"/>
                    </a:lnTo>
                    <a:lnTo>
                      <a:pt x="240" y="81"/>
                    </a:lnTo>
                    <a:lnTo>
                      <a:pt x="238" y="83"/>
                    </a:lnTo>
                    <a:lnTo>
                      <a:pt x="238" y="85"/>
                    </a:lnTo>
                    <a:lnTo>
                      <a:pt x="238" y="87"/>
                    </a:lnTo>
                    <a:lnTo>
                      <a:pt x="236" y="89"/>
                    </a:lnTo>
                    <a:lnTo>
                      <a:pt x="236" y="91"/>
                    </a:lnTo>
                    <a:lnTo>
                      <a:pt x="235" y="93"/>
                    </a:lnTo>
                    <a:lnTo>
                      <a:pt x="235" y="94"/>
                    </a:lnTo>
                    <a:lnTo>
                      <a:pt x="235" y="96"/>
                    </a:lnTo>
                    <a:lnTo>
                      <a:pt x="233" y="98"/>
                    </a:lnTo>
                    <a:lnTo>
                      <a:pt x="233" y="100"/>
                    </a:lnTo>
                    <a:lnTo>
                      <a:pt x="231" y="102"/>
                    </a:lnTo>
                    <a:lnTo>
                      <a:pt x="231" y="104"/>
                    </a:lnTo>
                    <a:lnTo>
                      <a:pt x="231" y="106"/>
                    </a:lnTo>
                    <a:lnTo>
                      <a:pt x="229" y="108"/>
                    </a:lnTo>
                    <a:lnTo>
                      <a:pt x="229" y="110"/>
                    </a:lnTo>
                    <a:lnTo>
                      <a:pt x="229" y="112"/>
                    </a:lnTo>
                    <a:lnTo>
                      <a:pt x="227" y="112"/>
                    </a:lnTo>
                    <a:lnTo>
                      <a:pt x="227" y="114"/>
                    </a:lnTo>
                    <a:lnTo>
                      <a:pt x="227" y="116"/>
                    </a:lnTo>
                    <a:lnTo>
                      <a:pt x="225" y="117"/>
                    </a:lnTo>
                    <a:lnTo>
                      <a:pt x="225" y="119"/>
                    </a:lnTo>
                    <a:lnTo>
                      <a:pt x="225" y="121"/>
                    </a:lnTo>
                    <a:lnTo>
                      <a:pt x="223" y="123"/>
                    </a:lnTo>
                    <a:lnTo>
                      <a:pt x="223" y="125"/>
                    </a:lnTo>
                    <a:lnTo>
                      <a:pt x="223" y="127"/>
                    </a:lnTo>
                    <a:lnTo>
                      <a:pt x="221" y="127"/>
                    </a:lnTo>
                    <a:lnTo>
                      <a:pt x="221" y="129"/>
                    </a:lnTo>
                    <a:lnTo>
                      <a:pt x="221" y="131"/>
                    </a:lnTo>
                    <a:lnTo>
                      <a:pt x="221" y="133"/>
                    </a:lnTo>
                    <a:lnTo>
                      <a:pt x="219" y="133"/>
                    </a:lnTo>
                    <a:lnTo>
                      <a:pt x="219" y="135"/>
                    </a:lnTo>
                    <a:lnTo>
                      <a:pt x="219" y="137"/>
                    </a:lnTo>
                    <a:lnTo>
                      <a:pt x="217" y="139"/>
                    </a:lnTo>
                    <a:lnTo>
                      <a:pt x="217" y="140"/>
                    </a:lnTo>
                    <a:lnTo>
                      <a:pt x="217" y="142"/>
                    </a:lnTo>
                    <a:lnTo>
                      <a:pt x="215" y="142"/>
                    </a:lnTo>
                    <a:lnTo>
                      <a:pt x="215" y="144"/>
                    </a:lnTo>
                    <a:lnTo>
                      <a:pt x="215" y="146"/>
                    </a:lnTo>
                    <a:lnTo>
                      <a:pt x="213" y="148"/>
                    </a:lnTo>
                    <a:lnTo>
                      <a:pt x="213" y="150"/>
                    </a:lnTo>
                    <a:lnTo>
                      <a:pt x="213" y="152"/>
                    </a:lnTo>
                    <a:lnTo>
                      <a:pt x="211" y="152"/>
                    </a:lnTo>
                    <a:lnTo>
                      <a:pt x="211" y="154"/>
                    </a:lnTo>
                    <a:lnTo>
                      <a:pt x="211" y="156"/>
                    </a:lnTo>
                    <a:lnTo>
                      <a:pt x="211" y="158"/>
                    </a:lnTo>
                    <a:lnTo>
                      <a:pt x="210" y="158"/>
                    </a:lnTo>
                    <a:lnTo>
                      <a:pt x="210" y="160"/>
                    </a:lnTo>
                    <a:lnTo>
                      <a:pt x="210" y="162"/>
                    </a:lnTo>
                    <a:lnTo>
                      <a:pt x="208" y="162"/>
                    </a:lnTo>
                    <a:lnTo>
                      <a:pt x="208" y="164"/>
                    </a:lnTo>
                    <a:lnTo>
                      <a:pt x="208" y="165"/>
                    </a:lnTo>
                    <a:lnTo>
                      <a:pt x="208" y="167"/>
                    </a:lnTo>
                    <a:lnTo>
                      <a:pt x="206" y="167"/>
                    </a:lnTo>
                    <a:lnTo>
                      <a:pt x="206" y="169"/>
                    </a:lnTo>
                    <a:lnTo>
                      <a:pt x="206" y="171"/>
                    </a:lnTo>
                    <a:lnTo>
                      <a:pt x="206" y="173"/>
                    </a:lnTo>
                    <a:lnTo>
                      <a:pt x="204" y="173"/>
                    </a:lnTo>
                    <a:lnTo>
                      <a:pt x="204" y="175"/>
                    </a:lnTo>
                    <a:lnTo>
                      <a:pt x="204" y="177"/>
                    </a:lnTo>
                    <a:lnTo>
                      <a:pt x="202" y="177"/>
                    </a:lnTo>
                    <a:lnTo>
                      <a:pt x="202" y="179"/>
                    </a:lnTo>
                    <a:lnTo>
                      <a:pt x="202" y="181"/>
                    </a:lnTo>
                    <a:lnTo>
                      <a:pt x="202" y="183"/>
                    </a:lnTo>
                    <a:lnTo>
                      <a:pt x="200" y="183"/>
                    </a:lnTo>
                    <a:lnTo>
                      <a:pt x="200" y="185"/>
                    </a:lnTo>
                    <a:lnTo>
                      <a:pt x="200" y="187"/>
                    </a:lnTo>
                    <a:lnTo>
                      <a:pt x="200" y="188"/>
                    </a:lnTo>
                    <a:lnTo>
                      <a:pt x="198" y="188"/>
                    </a:lnTo>
                    <a:lnTo>
                      <a:pt x="198" y="190"/>
                    </a:lnTo>
                    <a:lnTo>
                      <a:pt x="196" y="194"/>
                    </a:lnTo>
                    <a:lnTo>
                      <a:pt x="196" y="196"/>
                    </a:lnTo>
                    <a:lnTo>
                      <a:pt x="196" y="198"/>
                    </a:lnTo>
                    <a:lnTo>
                      <a:pt x="194" y="198"/>
                    </a:lnTo>
                    <a:lnTo>
                      <a:pt x="194" y="200"/>
                    </a:lnTo>
                    <a:lnTo>
                      <a:pt x="194" y="202"/>
                    </a:lnTo>
                    <a:lnTo>
                      <a:pt x="194" y="204"/>
                    </a:lnTo>
                    <a:lnTo>
                      <a:pt x="192" y="204"/>
                    </a:lnTo>
                    <a:lnTo>
                      <a:pt x="192" y="206"/>
                    </a:lnTo>
                    <a:lnTo>
                      <a:pt x="192" y="208"/>
                    </a:lnTo>
                    <a:lnTo>
                      <a:pt x="190" y="208"/>
                    </a:lnTo>
                    <a:lnTo>
                      <a:pt x="190" y="210"/>
                    </a:lnTo>
                    <a:lnTo>
                      <a:pt x="190" y="212"/>
                    </a:lnTo>
                    <a:lnTo>
                      <a:pt x="188" y="212"/>
                    </a:lnTo>
                    <a:lnTo>
                      <a:pt x="188" y="213"/>
                    </a:lnTo>
                    <a:lnTo>
                      <a:pt x="187" y="213"/>
                    </a:lnTo>
                    <a:lnTo>
                      <a:pt x="187" y="215"/>
                    </a:lnTo>
                    <a:lnTo>
                      <a:pt x="185" y="215"/>
                    </a:lnTo>
                    <a:lnTo>
                      <a:pt x="185" y="217"/>
                    </a:lnTo>
                    <a:lnTo>
                      <a:pt x="183" y="217"/>
                    </a:lnTo>
                    <a:lnTo>
                      <a:pt x="181" y="217"/>
                    </a:lnTo>
                    <a:lnTo>
                      <a:pt x="179" y="217"/>
                    </a:lnTo>
                    <a:lnTo>
                      <a:pt x="179" y="215"/>
                    </a:lnTo>
                    <a:lnTo>
                      <a:pt x="179" y="213"/>
                    </a:lnTo>
                    <a:lnTo>
                      <a:pt x="177" y="213"/>
                    </a:lnTo>
                    <a:lnTo>
                      <a:pt x="175" y="213"/>
                    </a:lnTo>
                    <a:lnTo>
                      <a:pt x="173" y="213"/>
                    </a:lnTo>
                    <a:lnTo>
                      <a:pt x="171" y="213"/>
                    </a:lnTo>
                    <a:lnTo>
                      <a:pt x="173" y="213"/>
                    </a:lnTo>
                    <a:lnTo>
                      <a:pt x="171" y="213"/>
                    </a:lnTo>
                    <a:lnTo>
                      <a:pt x="169" y="213"/>
                    </a:lnTo>
                    <a:lnTo>
                      <a:pt x="167" y="213"/>
                    </a:lnTo>
                    <a:lnTo>
                      <a:pt x="165" y="213"/>
                    </a:lnTo>
                    <a:lnTo>
                      <a:pt x="163" y="213"/>
                    </a:lnTo>
                    <a:lnTo>
                      <a:pt x="163" y="215"/>
                    </a:lnTo>
                    <a:lnTo>
                      <a:pt x="162" y="215"/>
                    </a:lnTo>
                    <a:lnTo>
                      <a:pt x="162" y="217"/>
                    </a:lnTo>
                    <a:lnTo>
                      <a:pt x="162" y="219"/>
                    </a:lnTo>
                    <a:lnTo>
                      <a:pt x="162" y="221"/>
                    </a:lnTo>
                    <a:lnTo>
                      <a:pt x="162" y="223"/>
                    </a:lnTo>
                    <a:lnTo>
                      <a:pt x="160" y="223"/>
                    </a:lnTo>
                    <a:lnTo>
                      <a:pt x="160" y="225"/>
                    </a:lnTo>
                    <a:lnTo>
                      <a:pt x="160" y="227"/>
                    </a:lnTo>
                    <a:lnTo>
                      <a:pt x="160" y="229"/>
                    </a:lnTo>
                    <a:lnTo>
                      <a:pt x="158" y="229"/>
                    </a:lnTo>
                    <a:lnTo>
                      <a:pt x="160" y="229"/>
                    </a:lnTo>
                    <a:lnTo>
                      <a:pt x="160" y="231"/>
                    </a:lnTo>
                    <a:lnTo>
                      <a:pt x="158" y="231"/>
                    </a:lnTo>
                    <a:lnTo>
                      <a:pt x="158" y="233"/>
                    </a:lnTo>
                    <a:lnTo>
                      <a:pt x="160" y="233"/>
                    </a:lnTo>
                    <a:lnTo>
                      <a:pt x="158" y="233"/>
                    </a:lnTo>
                    <a:lnTo>
                      <a:pt x="158" y="235"/>
                    </a:lnTo>
                    <a:lnTo>
                      <a:pt x="158" y="236"/>
                    </a:lnTo>
                    <a:lnTo>
                      <a:pt x="156" y="236"/>
                    </a:lnTo>
                    <a:lnTo>
                      <a:pt x="156" y="238"/>
                    </a:lnTo>
                    <a:lnTo>
                      <a:pt x="158" y="240"/>
                    </a:lnTo>
                    <a:lnTo>
                      <a:pt x="158" y="242"/>
                    </a:lnTo>
                    <a:lnTo>
                      <a:pt x="158" y="244"/>
                    </a:lnTo>
                    <a:lnTo>
                      <a:pt x="156" y="244"/>
                    </a:lnTo>
                    <a:lnTo>
                      <a:pt x="156" y="246"/>
                    </a:lnTo>
                    <a:lnTo>
                      <a:pt x="156" y="248"/>
                    </a:lnTo>
                    <a:lnTo>
                      <a:pt x="156" y="250"/>
                    </a:lnTo>
                    <a:lnTo>
                      <a:pt x="154" y="250"/>
                    </a:lnTo>
                    <a:lnTo>
                      <a:pt x="152" y="250"/>
                    </a:lnTo>
                    <a:lnTo>
                      <a:pt x="152" y="252"/>
                    </a:lnTo>
                    <a:lnTo>
                      <a:pt x="154" y="252"/>
                    </a:lnTo>
                    <a:lnTo>
                      <a:pt x="152" y="252"/>
                    </a:lnTo>
                    <a:lnTo>
                      <a:pt x="152" y="254"/>
                    </a:lnTo>
                    <a:lnTo>
                      <a:pt x="150" y="254"/>
                    </a:lnTo>
                    <a:lnTo>
                      <a:pt x="150" y="252"/>
                    </a:lnTo>
                    <a:lnTo>
                      <a:pt x="148" y="252"/>
                    </a:lnTo>
                    <a:lnTo>
                      <a:pt x="148" y="250"/>
                    </a:lnTo>
                    <a:lnTo>
                      <a:pt x="146" y="250"/>
                    </a:lnTo>
                    <a:lnTo>
                      <a:pt x="146" y="248"/>
                    </a:lnTo>
                    <a:lnTo>
                      <a:pt x="144" y="248"/>
                    </a:lnTo>
                    <a:lnTo>
                      <a:pt x="144" y="246"/>
                    </a:lnTo>
                    <a:lnTo>
                      <a:pt x="142" y="246"/>
                    </a:lnTo>
                    <a:lnTo>
                      <a:pt x="142" y="244"/>
                    </a:lnTo>
                    <a:lnTo>
                      <a:pt x="140" y="244"/>
                    </a:lnTo>
                    <a:lnTo>
                      <a:pt x="140" y="242"/>
                    </a:lnTo>
                    <a:lnTo>
                      <a:pt x="139" y="242"/>
                    </a:lnTo>
                    <a:lnTo>
                      <a:pt x="139" y="240"/>
                    </a:lnTo>
                    <a:lnTo>
                      <a:pt x="137" y="240"/>
                    </a:lnTo>
                    <a:lnTo>
                      <a:pt x="137" y="238"/>
                    </a:lnTo>
                    <a:lnTo>
                      <a:pt x="135" y="238"/>
                    </a:lnTo>
                    <a:lnTo>
                      <a:pt x="135" y="236"/>
                    </a:lnTo>
                    <a:lnTo>
                      <a:pt x="133" y="236"/>
                    </a:lnTo>
                    <a:lnTo>
                      <a:pt x="133" y="235"/>
                    </a:lnTo>
                    <a:lnTo>
                      <a:pt x="131" y="233"/>
                    </a:lnTo>
                    <a:lnTo>
                      <a:pt x="129" y="231"/>
                    </a:lnTo>
                    <a:lnTo>
                      <a:pt x="127" y="229"/>
                    </a:lnTo>
                    <a:lnTo>
                      <a:pt x="125" y="227"/>
                    </a:lnTo>
                    <a:lnTo>
                      <a:pt x="125" y="225"/>
                    </a:lnTo>
                    <a:lnTo>
                      <a:pt x="123" y="225"/>
                    </a:lnTo>
                    <a:lnTo>
                      <a:pt x="123" y="223"/>
                    </a:lnTo>
                    <a:lnTo>
                      <a:pt x="121" y="223"/>
                    </a:lnTo>
                    <a:lnTo>
                      <a:pt x="119" y="221"/>
                    </a:lnTo>
                    <a:lnTo>
                      <a:pt x="119" y="219"/>
                    </a:lnTo>
                    <a:lnTo>
                      <a:pt x="117" y="219"/>
                    </a:lnTo>
                    <a:lnTo>
                      <a:pt x="117" y="217"/>
                    </a:lnTo>
                    <a:lnTo>
                      <a:pt x="115" y="217"/>
                    </a:lnTo>
                    <a:lnTo>
                      <a:pt x="115" y="215"/>
                    </a:lnTo>
                    <a:lnTo>
                      <a:pt x="114" y="215"/>
                    </a:lnTo>
                    <a:lnTo>
                      <a:pt x="114" y="213"/>
                    </a:lnTo>
                    <a:lnTo>
                      <a:pt x="112" y="213"/>
                    </a:lnTo>
                    <a:lnTo>
                      <a:pt x="112" y="212"/>
                    </a:lnTo>
                    <a:lnTo>
                      <a:pt x="110" y="212"/>
                    </a:lnTo>
                    <a:lnTo>
                      <a:pt x="110" y="210"/>
                    </a:lnTo>
                    <a:lnTo>
                      <a:pt x="108" y="210"/>
                    </a:lnTo>
                    <a:lnTo>
                      <a:pt x="108" y="208"/>
                    </a:lnTo>
                    <a:lnTo>
                      <a:pt x="106" y="208"/>
                    </a:lnTo>
                    <a:lnTo>
                      <a:pt x="106" y="206"/>
                    </a:lnTo>
                    <a:lnTo>
                      <a:pt x="104" y="206"/>
                    </a:lnTo>
                    <a:lnTo>
                      <a:pt x="104" y="204"/>
                    </a:lnTo>
                    <a:lnTo>
                      <a:pt x="102" y="204"/>
                    </a:lnTo>
                    <a:lnTo>
                      <a:pt x="102" y="202"/>
                    </a:lnTo>
                    <a:lnTo>
                      <a:pt x="100" y="202"/>
                    </a:lnTo>
                    <a:lnTo>
                      <a:pt x="100" y="200"/>
                    </a:lnTo>
                    <a:lnTo>
                      <a:pt x="98" y="200"/>
                    </a:lnTo>
                    <a:lnTo>
                      <a:pt x="98" y="198"/>
                    </a:lnTo>
                    <a:lnTo>
                      <a:pt x="96" y="198"/>
                    </a:lnTo>
                    <a:lnTo>
                      <a:pt x="96" y="196"/>
                    </a:lnTo>
                    <a:lnTo>
                      <a:pt x="94" y="196"/>
                    </a:lnTo>
                    <a:lnTo>
                      <a:pt x="94" y="194"/>
                    </a:lnTo>
                    <a:lnTo>
                      <a:pt x="92" y="194"/>
                    </a:lnTo>
                    <a:lnTo>
                      <a:pt x="92" y="192"/>
                    </a:lnTo>
                    <a:lnTo>
                      <a:pt x="91" y="192"/>
                    </a:lnTo>
                    <a:lnTo>
                      <a:pt x="91" y="190"/>
                    </a:lnTo>
                    <a:lnTo>
                      <a:pt x="89" y="190"/>
                    </a:lnTo>
                    <a:lnTo>
                      <a:pt x="89" y="188"/>
                    </a:lnTo>
                    <a:lnTo>
                      <a:pt x="87" y="188"/>
                    </a:lnTo>
                    <a:lnTo>
                      <a:pt x="87" y="187"/>
                    </a:lnTo>
                    <a:lnTo>
                      <a:pt x="85" y="187"/>
                    </a:lnTo>
                    <a:lnTo>
                      <a:pt x="85" y="185"/>
                    </a:lnTo>
                    <a:lnTo>
                      <a:pt x="83" y="185"/>
                    </a:lnTo>
                    <a:lnTo>
                      <a:pt x="83" y="183"/>
                    </a:lnTo>
                    <a:lnTo>
                      <a:pt x="81" y="183"/>
                    </a:lnTo>
                    <a:lnTo>
                      <a:pt x="79" y="181"/>
                    </a:lnTo>
                    <a:lnTo>
                      <a:pt x="79" y="179"/>
                    </a:lnTo>
                    <a:lnTo>
                      <a:pt x="77" y="179"/>
                    </a:lnTo>
                    <a:lnTo>
                      <a:pt x="75" y="177"/>
                    </a:lnTo>
                    <a:lnTo>
                      <a:pt x="73" y="175"/>
                    </a:lnTo>
                    <a:lnTo>
                      <a:pt x="71" y="173"/>
                    </a:lnTo>
                    <a:lnTo>
                      <a:pt x="69" y="171"/>
                    </a:lnTo>
                    <a:lnTo>
                      <a:pt x="67" y="169"/>
                    </a:lnTo>
                    <a:lnTo>
                      <a:pt x="66" y="167"/>
                    </a:lnTo>
                    <a:lnTo>
                      <a:pt x="64" y="165"/>
                    </a:lnTo>
                    <a:lnTo>
                      <a:pt x="62" y="165"/>
                    </a:lnTo>
                    <a:lnTo>
                      <a:pt x="62" y="164"/>
                    </a:lnTo>
                    <a:lnTo>
                      <a:pt x="60" y="164"/>
                    </a:lnTo>
                    <a:lnTo>
                      <a:pt x="60" y="162"/>
                    </a:lnTo>
                    <a:lnTo>
                      <a:pt x="58" y="162"/>
                    </a:lnTo>
                    <a:lnTo>
                      <a:pt x="58" y="160"/>
                    </a:lnTo>
                    <a:lnTo>
                      <a:pt x="56" y="160"/>
                    </a:lnTo>
                    <a:lnTo>
                      <a:pt x="56" y="158"/>
                    </a:lnTo>
                    <a:lnTo>
                      <a:pt x="54" y="158"/>
                    </a:lnTo>
                    <a:lnTo>
                      <a:pt x="54" y="156"/>
                    </a:lnTo>
                    <a:lnTo>
                      <a:pt x="52" y="156"/>
                    </a:lnTo>
                    <a:lnTo>
                      <a:pt x="52" y="154"/>
                    </a:lnTo>
                    <a:lnTo>
                      <a:pt x="50" y="154"/>
                    </a:lnTo>
                    <a:lnTo>
                      <a:pt x="50" y="152"/>
                    </a:lnTo>
                    <a:lnTo>
                      <a:pt x="48" y="152"/>
                    </a:lnTo>
                    <a:lnTo>
                      <a:pt x="48" y="150"/>
                    </a:lnTo>
                    <a:lnTo>
                      <a:pt x="46" y="150"/>
                    </a:lnTo>
                    <a:lnTo>
                      <a:pt x="46" y="148"/>
                    </a:lnTo>
                    <a:lnTo>
                      <a:pt x="44" y="148"/>
                    </a:lnTo>
                    <a:lnTo>
                      <a:pt x="43" y="146"/>
                    </a:lnTo>
                    <a:lnTo>
                      <a:pt x="41" y="144"/>
                    </a:lnTo>
                    <a:lnTo>
                      <a:pt x="39" y="144"/>
                    </a:lnTo>
                    <a:lnTo>
                      <a:pt x="39" y="142"/>
                    </a:lnTo>
                    <a:lnTo>
                      <a:pt x="37" y="142"/>
                    </a:lnTo>
                    <a:lnTo>
                      <a:pt x="37" y="140"/>
                    </a:lnTo>
                    <a:lnTo>
                      <a:pt x="35" y="140"/>
                    </a:lnTo>
                    <a:lnTo>
                      <a:pt x="33" y="139"/>
                    </a:lnTo>
                    <a:lnTo>
                      <a:pt x="33" y="137"/>
                    </a:lnTo>
                    <a:lnTo>
                      <a:pt x="31" y="137"/>
                    </a:lnTo>
                    <a:lnTo>
                      <a:pt x="31" y="135"/>
                    </a:lnTo>
                    <a:lnTo>
                      <a:pt x="29" y="135"/>
                    </a:lnTo>
                    <a:lnTo>
                      <a:pt x="29" y="133"/>
                    </a:lnTo>
                    <a:lnTo>
                      <a:pt x="27" y="133"/>
                    </a:lnTo>
                    <a:lnTo>
                      <a:pt x="27" y="131"/>
                    </a:lnTo>
                    <a:lnTo>
                      <a:pt x="25" y="131"/>
                    </a:lnTo>
                    <a:lnTo>
                      <a:pt x="23" y="129"/>
                    </a:lnTo>
                    <a:lnTo>
                      <a:pt x="21" y="127"/>
                    </a:lnTo>
                    <a:lnTo>
                      <a:pt x="19" y="125"/>
                    </a:lnTo>
                    <a:lnTo>
                      <a:pt x="18" y="125"/>
                    </a:lnTo>
                    <a:lnTo>
                      <a:pt x="18" y="123"/>
                    </a:lnTo>
                    <a:lnTo>
                      <a:pt x="16" y="123"/>
                    </a:lnTo>
                    <a:lnTo>
                      <a:pt x="16" y="121"/>
                    </a:lnTo>
                    <a:lnTo>
                      <a:pt x="14" y="121"/>
                    </a:lnTo>
                    <a:lnTo>
                      <a:pt x="14" y="119"/>
                    </a:lnTo>
                    <a:lnTo>
                      <a:pt x="12" y="119"/>
                    </a:lnTo>
                    <a:lnTo>
                      <a:pt x="12" y="117"/>
                    </a:lnTo>
                    <a:lnTo>
                      <a:pt x="10" y="117"/>
                    </a:lnTo>
                    <a:lnTo>
                      <a:pt x="10" y="116"/>
                    </a:lnTo>
                    <a:lnTo>
                      <a:pt x="8" y="116"/>
                    </a:lnTo>
                    <a:lnTo>
                      <a:pt x="6" y="114"/>
                    </a:lnTo>
                    <a:lnTo>
                      <a:pt x="4" y="114"/>
                    </a:lnTo>
                    <a:lnTo>
                      <a:pt x="4" y="112"/>
                    </a:lnTo>
                    <a:lnTo>
                      <a:pt x="2" y="112"/>
                    </a:lnTo>
                    <a:lnTo>
                      <a:pt x="2" y="110"/>
                    </a:lnTo>
                    <a:lnTo>
                      <a:pt x="0" y="110"/>
                    </a:lnTo>
                    <a:lnTo>
                      <a:pt x="0" y="108"/>
                    </a:lnTo>
                    <a:lnTo>
                      <a:pt x="2" y="106"/>
                    </a:lnTo>
                    <a:lnTo>
                      <a:pt x="2" y="104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4" y="96"/>
                    </a:lnTo>
                    <a:lnTo>
                      <a:pt x="6" y="96"/>
                    </a:lnTo>
                    <a:lnTo>
                      <a:pt x="6" y="94"/>
                    </a:lnTo>
                    <a:lnTo>
                      <a:pt x="6" y="93"/>
                    </a:lnTo>
                    <a:lnTo>
                      <a:pt x="8" y="93"/>
                    </a:lnTo>
                    <a:lnTo>
                      <a:pt x="8" y="91"/>
                    </a:lnTo>
                    <a:lnTo>
                      <a:pt x="8" y="89"/>
                    </a:lnTo>
                    <a:lnTo>
                      <a:pt x="10" y="87"/>
                    </a:lnTo>
                    <a:lnTo>
                      <a:pt x="10" y="85"/>
                    </a:lnTo>
                    <a:lnTo>
                      <a:pt x="10" y="83"/>
                    </a:lnTo>
                    <a:lnTo>
                      <a:pt x="12" y="83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2" y="77"/>
                    </a:lnTo>
                    <a:lnTo>
                      <a:pt x="14" y="77"/>
                    </a:lnTo>
                    <a:lnTo>
                      <a:pt x="14" y="75"/>
                    </a:lnTo>
                    <a:lnTo>
                      <a:pt x="14" y="73"/>
                    </a:lnTo>
                    <a:lnTo>
                      <a:pt x="16" y="71"/>
                    </a:lnTo>
                    <a:lnTo>
                      <a:pt x="16" y="69"/>
                    </a:lnTo>
                    <a:lnTo>
                      <a:pt x="16" y="68"/>
                    </a:lnTo>
                    <a:lnTo>
                      <a:pt x="18" y="68"/>
                    </a:lnTo>
                    <a:lnTo>
                      <a:pt x="18" y="66"/>
                    </a:lnTo>
                    <a:lnTo>
                      <a:pt x="18" y="64"/>
                    </a:lnTo>
                    <a:lnTo>
                      <a:pt x="19" y="60"/>
                    </a:lnTo>
                    <a:lnTo>
                      <a:pt x="21" y="56"/>
                    </a:lnTo>
                    <a:lnTo>
                      <a:pt x="21" y="54"/>
                    </a:lnTo>
                    <a:lnTo>
                      <a:pt x="21" y="52"/>
                    </a:lnTo>
                    <a:lnTo>
                      <a:pt x="23" y="52"/>
                    </a:lnTo>
                    <a:lnTo>
                      <a:pt x="23" y="50"/>
                    </a:lnTo>
                    <a:lnTo>
                      <a:pt x="23" y="48"/>
                    </a:lnTo>
                    <a:lnTo>
                      <a:pt x="25" y="46"/>
                    </a:lnTo>
                    <a:lnTo>
                      <a:pt x="25" y="45"/>
                    </a:lnTo>
                    <a:lnTo>
                      <a:pt x="25" y="43"/>
                    </a:lnTo>
                    <a:lnTo>
                      <a:pt x="27" y="41"/>
                    </a:lnTo>
                    <a:lnTo>
                      <a:pt x="27" y="39"/>
                    </a:lnTo>
                    <a:lnTo>
                      <a:pt x="27" y="37"/>
                    </a:lnTo>
                    <a:lnTo>
                      <a:pt x="29" y="37"/>
                    </a:lnTo>
                    <a:lnTo>
                      <a:pt x="29" y="35"/>
                    </a:lnTo>
                    <a:lnTo>
                      <a:pt x="29" y="33"/>
                    </a:lnTo>
                    <a:lnTo>
                      <a:pt x="29" y="31"/>
                    </a:lnTo>
                    <a:lnTo>
                      <a:pt x="31" y="31"/>
                    </a:lnTo>
                    <a:lnTo>
                      <a:pt x="31" y="29"/>
                    </a:lnTo>
                    <a:lnTo>
                      <a:pt x="31" y="27"/>
                    </a:lnTo>
                    <a:lnTo>
                      <a:pt x="33" y="27"/>
                    </a:lnTo>
                    <a:lnTo>
                      <a:pt x="33" y="25"/>
                    </a:lnTo>
                    <a:lnTo>
                      <a:pt x="33" y="23"/>
                    </a:lnTo>
                    <a:lnTo>
                      <a:pt x="33" y="21"/>
                    </a:lnTo>
                    <a:lnTo>
                      <a:pt x="35" y="21"/>
                    </a:lnTo>
                    <a:lnTo>
                      <a:pt x="35" y="20"/>
                    </a:lnTo>
                    <a:lnTo>
                      <a:pt x="35" y="18"/>
                    </a:lnTo>
                    <a:lnTo>
                      <a:pt x="37" y="16"/>
                    </a:lnTo>
                    <a:lnTo>
                      <a:pt x="37" y="14"/>
                    </a:lnTo>
                    <a:lnTo>
                      <a:pt x="37" y="12"/>
                    </a:lnTo>
                    <a:lnTo>
                      <a:pt x="39" y="12"/>
                    </a:lnTo>
                    <a:lnTo>
                      <a:pt x="39" y="10"/>
                    </a:lnTo>
                    <a:lnTo>
                      <a:pt x="39" y="8"/>
                    </a:lnTo>
                    <a:lnTo>
                      <a:pt x="39" y="6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41" y="2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5" y="0"/>
                    </a:lnTo>
                    <a:lnTo>
                      <a:pt x="87" y="0"/>
                    </a:lnTo>
                    <a:lnTo>
                      <a:pt x="89" y="0"/>
                    </a:lnTo>
                    <a:lnTo>
                      <a:pt x="91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4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31" y="0"/>
                    </a:lnTo>
                    <a:lnTo>
                      <a:pt x="133" y="0"/>
                    </a:lnTo>
                    <a:lnTo>
                      <a:pt x="135" y="0"/>
                    </a:lnTo>
                    <a:lnTo>
                      <a:pt x="137" y="0"/>
                    </a:lnTo>
                    <a:lnTo>
                      <a:pt x="139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6" y="0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162" y="0"/>
                    </a:lnTo>
                    <a:lnTo>
                      <a:pt x="163" y="0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5" y="0"/>
                    </a:lnTo>
                    <a:lnTo>
                      <a:pt x="177" y="0"/>
                    </a:lnTo>
                    <a:lnTo>
                      <a:pt x="179" y="0"/>
                    </a:lnTo>
                    <a:lnTo>
                      <a:pt x="181" y="0"/>
                    </a:lnTo>
                    <a:lnTo>
                      <a:pt x="183" y="0"/>
                    </a:lnTo>
                    <a:lnTo>
                      <a:pt x="185" y="0"/>
                    </a:lnTo>
                    <a:lnTo>
                      <a:pt x="187" y="0"/>
                    </a:lnTo>
                    <a:lnTo>
                      <a:pt x="188" y="0"/>
                    </a:lnTo>
                    <a:lnTo>
                      <a:pt x="190" y="0"/>
                    </a:lnTo>
                    <a:lnTo>
                      <a:pt x="192" y="0"/>
                    </a:lnTo>
                    <a:lnTo>
                      <a:pt x="194" y="0"/>
                    </a:lnTo>
                    <a:lnTo>
                      <a:pt x="196" y="0"/>
                    </a:lnTo>
                    <a:lnTo>
                      <a:pt x="198" y="0"/>
                    </a:lnTo>
                    <a:lnTo>
                      <a:pt x="200" y="0"/>
                    </a:lnTo>
                    <a:lnTo>
                      <a:pt x="206" y="0"/>
                    </a:lnTo>
                    <a:lnTo>
                      <a:pt x="208" y="0"/>
                    </a:lnTo>
                    <a:lnTo>
                      <a:pt x="210" y="0"/>
                    </a:lnTo>
                    <a:lnTo>
                      <a:pt x="211" y="0"/>
                    </a:lnTo>
                    <a:lnTo>
                      <a:pt x="213" y="0"/>
                    </a:lnTo>
                    <a:lnTo>
                      <a:pt x="215" y="0"/>
                    </a:lnTo>
                    <a:lnTo>
                      <a:pt x="217" y="0"/>
                    </a:lnTo>
                    <a:lnTo>
                      <a:pt x="219" y="0"/>
                    </a:lnTo>
                    <a:lnTo>
                      <a:pt x="221" y="0"/>
                    </a:lnTo>
                    <a:lnTo>
                      <a:pt x="223" y="0"/>
                    </a:lnTo>
                    <a:lnTo>
                      <a:pt x="225" y="0"/>
                    </a:lnTo>
                    <a:lnTo>
                      <a:pt x="229" y="0"/>
                    </a:lnTo>
                    <a:lnTo>
                      <a:pt x="231" y="0"/>
                    </a:lnTo>
                    <a:lnTo>
                      <a:pt x="233" y="0"/>
                    </a:lnTo>
                    <a:lnTo>
                      <a:pt x="235" y="0"/>
                    </a:lnTo>
                    <a:lnTo>
                      <a:pt x="236" y="0"/>
                    </a:lnTo>
                    <a:lnTo>
                      <a:pt x="238" y="0"/>
                    </a:lnTo>
                    <a:lnTo>
                      <a:pt x="24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Freeform 6388"/>
              <p:cNvSpPr>
                <a:spLocks noEditPoints="1"/>
              </p:cNvSpPr>
              <p:nvPr/>
            </p:nvSpPr>
            <p:spPr bwMode="auto">
              <a:xfrm>
                <a:off x="5286375" y="3417888"/>
                <a:ext cx="520700" cy="198438"/>
              </a:xfrm>
              <a:custGeom>
                <a:avLst/>
                <a:gdLst>
                  <a:gd name="T0" fmla="*/ 138 w 328"/>
                  <a:gd name="T1" fmla="*/ 2 h 125"/>
                  <a:gd name="T2" fmla="*/ 157 w 328"/>
                  <a:gd name="T3" fmla="*/ 2 h 125"/>
                  <a:gd name="T4" fmla="*/ 176 w 328"/>
                  <a:gd name="T5" fmla="*/ 2 h 125"/>
                  <a:gd name="T6" fmla="*/ 195 w 328"/>
                  <a:gd name="T7" fmla="*/ 2 h 125"/>
                  <a:gd name="T8" fmla="*/ 215 w 328"/>
                  <a:gd name="T9" fmla="*/ 2 h 125"/>
                  <a:gd name="T10" fmla="*/ 234 w 328"/>
                  <a:gd name="T11" fmla="*/ 2 h 125"/>
                  <a:gd name="T12" fmla="*/ 253 w 328"/>
                  <a:gd name="T13" fmla="*/ 2 h 125"/>
                  <a:gd name="T14" fmla="*/ 272 w 328"/>
                  <a:gd name="T15" fmla="*/ 2 h 125"/>
                  <a:gd name="T16" fmla="*/ 291 w 328"/>
                  <a:gd name="T17" fmla="*/ 2 h 125"/>
                  <a:gd name="T18" fmla="*/ 313 w 328"/>
                  <a:gd name="T19" fmla="*/ 2 h 125"/>
                  <a:gd name="T20" fmla="*/ 326 w 328"/>
                  <a:gd name="T21" fmla="*/ 4 h 125"/>
                  <a:gd name="T22" fmla="*/ 320 w 328"/>
                  <a:gd name="T23" fmla="*/ 19 h 125"/>
                  <a:gd name="T24" fmla="*/ 316 w 328"/>
                  <a:gd name="T25" fmla="*/ 36 h 125"/>
                  <a:gd name="T26" fmla="*/ 315 w 328"/>
                  <a:gd name="T27" fmla="*/ 54 h 125"/>
                  <a:gd name="T28" fmla="*/ 309 w 328"/>
                  <a:gd name="T29" fmla="*/ 69 h 125"/>
                  <a:gd name="T30" fmla="*/ 303 w 328"/>
                  <a:gd name="T31" fmla="*/ 84 h 125"/>
                  <a:gd name="T32" fmla="*/ 295 w 328"/>
                  <a:gd name="T33" fmla="*/ 100 h 125"/>
                  <a:gd name="T34" fmla="*/ 290 w 328"/>
                  <a:gd name="T35" fmla="*/ 113 h 125"/>
                  <a:gd name="T36" fmla="*/ 286 w 328"/>
                  <a:gd name="T37" fmla="*/ 125 h 125"/>
                  <a:gd name="T38" fmla="*/ 282 w 328"/>
                  <a:gd name="T39" fmla="*/ 121 h 125"/>
                  <a:gd name="T40" fmla="*/ 278 w 328"/>
                  <a:gd name="T41" fmla="*/ 121 h 125"/>
                  <a:gd name="T42" fmla="*/ 276 w 328"/>
                  <a:gd name="T43" fmla="*/ 119 h 125"/>
                  <a:gd name="T44" fmla="*/ 267 w 328"/>
                  <a:gd name="T45" fmla="*/ 113 h 125"/>
                  <a:gd name="T46" fmla="*/ 259 w 328"/>
                  <a:gd name="T47" fmla="*/ 113 h 125"/>
                  <a:gd name="T48" fmla="*/ 251 w 328"/>
                  <a:gd name="T49" fmla="*/ 113 h 125"/>
                  <a:gd name="T50" fmla="*/ 240 w 328"/>
                  <a:gd name="T51" fmla="*/ 115 h 125"/>
                  <a:gd name="T52" fmla="*/ 230 w 328"/>
                  <a:gd name="T53" fmla="*/ 117 h 125"/>
                  <a:gd name="T54" fmla="*/ 226 w 328"/>
                  <a:gd name="T55" fmla="*/ 117 h 125"/>
                  <a:gd name="T56" fmla="*/ 213 w 328"/>
                  <a:gd name="T57" fmla="*/ 119 h 125"/>
                  <a:gd name="T58" fmla="*/ 205 w 328"/>
                  <a:gd name="T59" fmla="*/ 115 h 125"/>
                  <a:gd name="T60" fmla="*/ 195 w 328"/>
                  <a:gd name="T61" fmla="*/ 111 h 125"/>
                  <a:gd name="T62" fmla="*/ 188 w 328"/>
                  <a:gd name="T63" fmla="*/ 119 h 125"/>
                  <a:gd name="T64" fmla="*/ 184 w 328"/>
                  <a:gd name="T65" fmla="*/ 115 h 125"/>
                  <a:gd name="T66" fmla="*/ 174 w 328"/>
                  <a:gd name="T67" fmla="*/ 113 h 125"/>
                  <a:gd name="T68" fmla="*/ 163 w 328"/>
                  <a:gd name="T69" fmla="*/ 113 h 125"/>
                  <a:gd name="T70" fmla="*/ 157 w 328"/>
                  <a:gd name="T71" fmla="*/ 111 h 125"/>
                  <a:gd name="T72" fmla="*/ 155 w 328"/>
                  <a:gd name="T73" fmla="*/ 105 h 125"/>
                  <a:gd name="T74" fmla="*/ 142 w 328"/>
                  <a:gd name="T75" fmla="*/ 107 h 125"/>
                  <a:gd name="T76" fmla="*/ 132 w 328"/>
                  <a:gd name="T77" fmla="*/ 105 h 125"/>
                  <a:gd name="T78" fmla="*/ 122 w 328"/>
                  <a:gd name="T79" fmla="*/ 103 h 125"/>
                  <a:gd name="T80" fmla="*/ 115 w 328"/>
                  <a:gd name="T81" fmla="*/ 103 h 125"/>
                  <a:gd name="T82" fmla="*/ 115 w 328"/>
                  <a:gd name="T83" fmla="*/ 96 h 125"/>
                  <a:gd name="T84" fmla="*/ 99 w 328"/>
                  <a:gd name="T85" fmla="*/ 96 h 125"/>
                  <a:gd name="T86" fmla="*/ 90 w 328"/>
                  <a:gd name="T87" fmla="*/ 90 h 125"/>
                  <a:gd name="T88" fmla="*/ 105 w 328"/>
                  <a:gd name="T89" fmla="*/ 42 h 125"/>
                  <a:gd name="T90" fmla="*/ 101 w 328"/>
                  <a:gd name="T91" fmla="*/ 19 h 125"/>
                  <a:gd name="T92" fmla="*/ 80 w 328"/>
                  <a:gd name="T93" fmla="*/ 19 h 125"/>
                  <a:gd name="T94" fmla="*/ 59 w 328"/>
                  <a:gd name="T95" fmla="*/ 19 h 125"/>
                  <a:gd name="T96" fmla="*/ 36 w 328"/>
                  <a:gd name="T97" fmla="*/ 19 h 125"/>
                  <a:gd name="T98" fmla="*/ 7 w 328"/>
                  <a:gd name="T99" fmla="*/ 19 h 125"/>
                  <a:gd name="T100" fmla="*/ 2 w 328"/>
                  <a:gd name="T101" fmla="*/ 9 h 125"/>
                  <a:gd name="T102" fmla="*/ 17 w 328"/>
                  <a:gd name="T103" fmla="*/ 2 h 125"/>
                  <a:gd name="T104" fmla="*/ 36 w 328"/>
                  <a:gd name="T105" fmla="*/ 2 h 125"/>
                  <a:gd name="T106" fmla="*/ 55 w 328"/>
                  <a:gd name="T107" fmla="*/ 2 h 125"/>
                  <a:gd name="T108" fmla="*/ 74 w 328"/>
                  <a:gd name="T109" fmla="*/ 2 h 125"/>
                  <a:gd name="T110" fmla="*/ 94 w 328"/>
                  <a:gd name="T111" fmla="*/ 2 h 125"/>
                  <a:gd name="T112" fmla="*/ 111 w 328"/>
                  <a:gd name="T113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28" h="125">
                    <a:moveTo>
                      <a:pt x="119" y="0"/>
                    </a:moveTo>
                    <a:lnTo>
                      <a:pt x="121" y="0"/>
                    </a:lnTo>
                    <a:lnTo>
                      <a:pt x="121" y="2"/>
                    </a:lnTo>
                    <a:lnTo>
                      <a:pt x="126" y="2"/>
                    </a:lnTo>
                    <a:lnTo>
                      <a:pt x="128" y="2"/>
                    </a:lnTo>
                    <a:lnTo>
                      <a:pt x="130" y="2"/>
                    </a:lnTo>
                    <a:lnTo>
                      <a:pt x="132" y="2"/>
                    </a:lnTo>
                    <a:lnTo>
                      <a:pt x="134" y="2"/>
                    </a:lnTo>
                    <a:lnTo>
                      <a:pt x="136" y="2"/>
                    </a:lnTo>
                    <a:lnTo>
                      <a:pt x="138" y="2"/>
                    </a:lnTo>
                    <a:lnTo>
                      <a:pt x="140" y="2"/>
                    </a:lnTo>
                    <a:lnTo>
                      <a:pt x="142" y="2"/>
                    </a:lnTo>
                    <a:lnTo>
                      <a:pt x="144" y="2"/>
                    </a:lnTo>
                    <a:lnTo>
                      <a:pt x="146" y="2"/>
                    </a:lnTo>
                    <a:lnTo>
                      <a:pt x="147" y="2"/>
                    </a:lnTo>
                    <a:lnTo>
                      <a:pt x="149" y="2"/>
                    </a:lnTo>
                    <a:lnTo>
                      <a:pt x="151" y="2"/>
                    </a:lnTo>
                    <a:lnTo>
                      <a:pt x="153" y="2"/>
                    </a:lnTo>
                    <a:lnTo>
                      <a:pt x="155" y="2"/>
                    </a:lnTo>
                    <a:lnTo>
                      <a:pt x="157" y="2"/>
                    </a:lnTo>
                    <a:lnTo>
                      <a:pt x="159" y="2"/>
                    </a:lnTo>
                    <a:lnTo>
                      <a:pt x="161" y="2"/>
                    </a:lnTo>
                    <a:lnTo>
                      <a:pt x="163" y="2"/>
                    </a:lnTo>
                    <a:lnTo>
                      <a:pt x="165" y="2"/>
                    </a:lnTo>
                    <a:lnTo>
                      <a:pt x="167" y="2"/>
                    </a:lnTo>
                    <a:lnTo>
                      <a:pt x="169" y="2"/>
                    </a:lnTo>
                    <a:lnTo>
                      <a:pt x="171" y="2"/>
                    </a:lnTo>
                    <a:lnTo>
                      <a:pt x="172" y="2"/>
                    </a:lnTo>
                    <a:lnTo>
                      <a:pt x="174" y="2"/>
                    </a:lnTo>
                    <a:lnTo>
                      <a:pt x="176" y="2"/>
                    </a:lnTo>
                    <a:lnTo>
                      <a:pt x="178" y="2"/>
                    </a:lnTo>
                    <a:lnTo>
                      <a:pt x="180" y="2"/>
                    </a:lnTo>
                    <a:lnTo>
                      <a:pt x="182" y="2"/>
                    </a:lnTo>
                    <a:lnTo>
                      <a:pt x="184" y="2"/>
                    </a:lnTo>
                    <a:lnTo>
                      <a:pt x="186" y="2"/>
                    </a:lnTo>
                    <a:lnTo>
                      <a:pt x="188" y="2"/>
                    </a:lnTo>
                    <a:lnTo>
                      <a:pt x="190" y="2"/>
                    </a:lnTo>
                    <a:lnTo>
                      <a:pt x="192" y="2"/>
                    </a:lnTo>
                    <a:lnTo>
                      <a:pt x="194" y="2"/>
                    </a:lnTo>
                    <a:lnTo>
                      <a:pt x="195" y="2"/>
                    </a:lnTo>
                    <a:lnTo>
                      <a:pt x="197" y="2"/>
                    </a:lnTo>
                    <a:lnTo>
                      <a:pt x="199" y="2"/>
                    </a:lnTo>
                    <a:lnTo>
                      <a:pt x="201" y="2"/>
                    </a:lnTo>
                    <a:lnTo>
                      <a:pt x="203" y="2"/>
                    </a:lnTo>
                    <a:lnTo>
                      <a:pt x="205" y="2"/>
                    </a:lnTo>
                    <a:lnTo>
                      <a:pt x="207" y="2"/>
                    </a:lnTo>
                    <a:lnTo>
                      <a:pt x="209" y="2"/>
                    </a:lnTo>
                    <a:lnTo>
                      <a:pt x="211" y="2"/>
                    </a:lnTo>
                    <a:lnTo>
                      <a:pt x="213" y="2"/>
                    </a:lnTo>
                    <a:lnTo>
                      <a:pt x="215" y="2"/>
                    </a:lnTo>
                    <a:lnTo>
                      <a:pt x="217" y="2"/>
                    </a:lnTo>
                    <a:lnTo>
                      <a:pt x="219" y="2"/>
                    </a:lnTo>
                    <a:lnTo>
                      <a:pt x="220" y="2"/>
                    </a:lnTo>
                    <a:lnTo>
                      <a:pt x="222" y="2"/>
                    </a:lnTo>
                    <a:lnTo>
                      <a:pt x="224" y="2"/>
                    </a:lnTo>
                    <a:lnTo>
                      <a:pt x="226" y="2"/>
                    </a:lnTo>
                    <a:lnTo>
                      <a:pt x="228" y="2"/>
                    </a:lnTo>
                    <a:lnTo>
                      <a:pt x="230" y="2"/>
                    </a:lnTo>
                    <a:lnTo>
                      <a:pt x="232" y="2"/>
                    </a:lnTo>
                    <a:lnTo>
                      <a:pt x="234" y="2"/>
                    </a:lnTo>
                    <a:lnTo>
                      <a:pt x="236" y="2"/>
                    </a:lnTo>
                    <a:lnTo>
                      <a:pt x="238" y="2"/>
                    </a:lnTo>
                    <a:lnTo>
                      <a:pt x="240" y="2"/>
                    </a:lnTo>
                    <a:lnTo>
                      <a:pt x="242" y="2"/>
                    </a:lnTo>
                    <a:lnTo>
                      <a:pt x="243" y="2"/>
                    </a:lnTo>
                    <a:lnTo>
                      <a:pt x="245" y="2"/>
                    </a:lnTo>
                    <a:lnTo>
                      <a:pt x="247" y="2"/>
                    </a:lnTo>
                    <a:lnTo>
                      <a:pt x="249" y="2"/>
                    </a:lnTo>
                    <a:lnTo>
                      <a:pt x="251" y="2"/>
                    </a:lnTo>
                    <a:lnTo>
                      <a:pt x="253" y="2"/>
                    </a:lnTo>
                    <a:lnTo>
                      <a:pt x="255" y="2"/>
                    </a:lnTo>
                    <a:lnTo>
                      <a:pt x="257" y="2"/>
                    </a:lnTo>
                    <a:lnTo>
                      <a:pt x="259" y="2"/>
                    </a:lnTo>
                    <a:lnTo>
                      <a:pt x="261" y="2"/>
                    </a:lnTo>
                    <a:lnTo>
                      <a:pt x="263" y="2"/>
                    </a:lnTo>
                    <a:lnTo>
                      <a:pt x="265" y="2"/>
                    </a:lnTo>
                    <a:lnTo>
                      <a:pt x="267" y="2"/>
                    </a:lnTo>
                    <a:lnTo>
                      <a:pt x="268" y="2"/>
                    </a:lnTo>
                    <a:lnTo>
                      <a:pt x="270" y="2"/>
                    </a:lnTo>
                    <a:lnTo>
                      <a:pt x="272" y="2"/>
                    </a:lnTo>
                    <a:lnTo>
                      <a:pt x="274" y="2"/>
                    </a:lnTo>
                    <a:lnTo>
                      <a:pt x="276" y="2"/>
                    </a:lnTo>
                    <a:lnTo>
                      <a:pt x="278" y="2"/>
                    </a:lnTo>
                    <a:lnTo>
                      <a:pt x="280" y="2"/>
                    </a:lnTo>
                    <a:lnTo>
                      <a:pt x="282" y="2"/>
                    </a:lnTo>
                    <a:lnTo>
                      <a:pt x="284" y="2"/>
                    </a:lnTo>
                    <a:lnTo>
                      <a:pt x="286" y="2"/>
                    </a:lnTo>
                    <a:lnTo>
                      <a:pt x="288" y="2"/>
                    </a:lnTo>
                    <a:lnTo>
                      <a:pt x="290" y="2"/>
                    </a:lnTo>
                    <a:lnTo>
                      <a:pt x="291" y="2"/>
                    </a:lnTo>
                    <a:lnTo>
                      <a:pt x="293" y="2"/>
                    </a:lnTo>
                    <a:lnTo>
                      <a:pt x="295" y="2"/>
                    </a:lnTo>
                    <a:lnTo>
                      <a:pt x="297" y="2"/>
                    </a:lnTo>
                    <a:lnTo>
                      <a:pt x="299" y="2"/>
                    </a:lnTo>
                    <a:lnTo>
                      <a:pt x="301" y="2"/>
                    </a:lnTo>
                    <a:lnTo>
                      <a:pt x="303" y="2"/>
                    </a:lnTo>
                    <a:lnTo>
                      <a:pt x="305" y="2"/>
                    </a:lnTo>
                    <a:lnTo>
                      <a:pt x="307" y="2"/>
                    </a:lnTo>
                    <a:lnTo>
                      <a:pt x="311" y="2"/>
                    </a:lnTo>
                    <a:lnTo>
                      <a:pt x="313" y="2"/>
                    </a:lnTo>
                    <a:lnTo>
                      <a:pt x="315" y="2"/>
                    </a:lnTo>
                    <a:lnTo>
                      <a:pt x="316" y="2"/>
                    </a:lnTo>
                    <a:lnTo>
                      <a:pt x="318" y="2"/>
                    </a:lnTo>
                    <a:lnTo>
                      <a:pt x="320" y="2"/>
                    </a:lnTo>
                    <a:lnTo>
                      <a:pt x="322" y="2"/>
                    </a:lnTo>
                    <a:lnTo>
                      <a:pt x="324" y="2"/>
                    </a:lnTo>
                    <a:lnTo>
                      <a:pt x="326" y="2"/>
                    </a:lnTo>
                    <a:lnTo>
                      <a:pt x="328" y="2"/>
                    </a:lnTo>
                    <a:lnTo>
                      <a:pt x="326" y="2"/>
                    </a:lnTo>
                    <a:lnTo>
                      <a:pt x="326" y="4"/>
                    </a:lnTo>
                    <a:lnTo>
                      <a:pt x="326" y="6"/>
                    </a:lnTo>
                    <a:lnTo>
                      <a:pt x="326" y="7"/>
                    </a:lnTo>
                    <a:lnTo>
                      <a:pt x="324" y="7"/>
                    </a:lnTo>
                    <a:lnTo>
                      <a:pt x="324" y="9"/>
                    </a:lnTo>
                    <a:lnTo>
                      <a:pt x="324" y="11"/>
                    </a:lnTo>
                    <a:lnTo>
                      <a:pt x="322" y="13"/>
                    </a:lnTo>
                    <a:lnTo>
                      <a:pt x="322" y="15"/>
                    </a:lnTo>
                    <a:lnTo>
                      <a:pt x="322" y="17"/>
                    </a:lnTo>
                    <a:lnTo>
                      <a:pt x="320" y="17"/>
                    </a:lnTo>
                    <a:lnTo>
                      <a:pt x="320" y="19"/>
                    </a:lnTo>
                    <a:lnTo>
                      <a:pt x="320" y="21"/>
                    </a:lnTo>
                    <a:lnTo>
                      <a:pt x="320" y="23"/>
                    </a:lnTo>
                    <a:lnTo>
                      <a:pt x="320" y="25"/>
                    </a:lnTo>
                    <a:lnTo>
                      <a:pt x="318" y="27"/>
                    </a:lnTo>
                    <a:lnTo>
                      <a:pt x="318" y="29"/>
                    </a:lnTo>
                    <a:lnTo>
                      <a:pt x="318" y="31"/>
                    </a:lnTo>
                    <a:lnTo>
                      <a:pt x="318" y="32"/>
                    </a:lnTo>
                    <a:lnTo>
                      <a:pt x="318" y="34"/>
                    </a:lnTo>
                    <a:lnTo>
                      <a:pt x="316" y="34"/>
                    </a:lnTo>
                    <a:lnTo>
                      <a:pt x="316" y="36"/>
                    </a:lnTo>
                    <a:lnTo>
                      <a:pt x="316" y="38"/>
                    </a:lnTo>
                    <a:lnTo>
                      <a:pt x="316" y="40"/>
                    </a:lnTo>
                    <a:lnTo>
                      <a:pt x="316" y="42"/>
                    </a:lnTo>
                    <a:lnTo>
                      <a:pt x="316" y="44"/>
                    </a:lnTo>
                    <a:lnTo>
                      <a:pt x="315" y="44"/>
                    </a:lnTo>
                    <a:lnTo>
                      <a:pt x="315" y="46"/>
                    </a:lnTo>
                    <a:lnTo>
                      <a:pt x="315" y="48"/>
                    </a:lnTo>
                    <a:lnTo>
                      <a:pt x="315" y="50"/>
                    </a:lnTo>
                    <a:lnTo>
                      <a:pt x="315" y="52"/>
                    </a:lnTo>
                    <a:lnTo>
                      <a:pt x="315" y="54"/>
                    </a:lnTo>
                    <a:lnTo>
                      <a:pt x="313" y="54"/>
                    </a:lnTo>
                    <a:lnTo>
                      <a:pt x="313" y="55"/>
                    </a:lnTo>
                    <a:lnTo>
                      <a:pt x="313" y="57"/>
                    </a:lnTo>
                    <a:lnTo>
                      <a:pt x="313" y="59"/>
                    </a:lnTo>
                    <a:lnTo>
                      <a:pt x="313" y="61"/>
                    </a:lnTo>
                    <a:lnTo>
                      <a:pt x="311" y="61"/>
                    </a:lnTo>
                    <a:lnTo>
                      <a:pt x="311" y="63"/>
                    </a:lnTo>
                    <a:lnTo>
                      <a:pt x="311" y="65"/>
                    </a:lnTo>
                    <a:lnTo>
                      <a:pt x="309" y="67"/>
                    </a:lnTo>
                    <a:lnTo>
                      <a:pt x="309" y="69"/>
                    </a:lnTo>
                    <a:lnTo>
                      <a:pt x="309" y="71"/>
                    </a:lnTo>
                    <a:lnTo>
                      <a:pt x="307" y="71"/>
                    </a:lnTo>
                    <a:lnTo>
                      <a:pt x="307" y="73"/>
                    </a:lnTo>
                    <a:lnTo>
                      <a:pt x="307" y="75"/>
                    </a:lnTo>
                    <a:lnTo>
                      <a:pt x="305" y="77"/>
                    </a:lnTo>
                    <a:lnTo>
                      <a:pt x="305" y="79"/>
                    </a:lnTo>
                    <a:lnTo>
                      <a:pt x="305" y="80"/>
                    </a:lnTo>
                    <a:lnTo>
                      <a:pt x="303" y="80"/>
                    </a:lnTo>
                    <a:lnTo>
                      <a:pt x="303" y="82"/>
                    </a:lnTo>
                    <a:lnTo>
                      <a:pt x="303" y="84"/>
                    </a:lnTo>
                    <a:lnTo>
                      <a:pt x="301" y="84"/>
                    </a:lnTo>
                    <a:lnTo>
                      <a:pt x="301" y="86"/>
                    </a:lnTo>
                    <a:lnTo>
                      <a:pt x="301" y="88"/>
                    </a:lnTo>
                    <a:lnTo>
                      <a:pt x="299" y="90"/>
                    </a:lnTo>
                    <a:lnTo>
                      <a:pt x="299" y="92"/>
                    </a:lnTo>
                    <a:lnTo>
                      <a:pt x="299" y="94"/>
                    </a:lnTo>
                    <a:lnTo>
                      <a:pt x="297" y="94"/>
                    </a:lnTo>
                    <a:lnTo>
                      <a:pt x="297" y="96"/>
                    </a:lnTo>
                    <a:lnTo>
                      <a:pt x="297" y="98"/>
                    </a:lnTo>
                    <a:lnTo>
                      <a:pt x="295" y="100"/>
                    </a:lnTo>
                    <a:lnTo>
                      <a:pt x="295" y="102"/>
                    </a:lnTo>
                    <a:lnTo>
                      <a:pt x="295" y="103"/>
                    </a:lnTo>
                    <a:lnTo>
                      <a:pt x="293" y="103"/>
                    </a:lnTo>
                    <a:lnTo>
                      <a:pt x="293" y="105"/>
                    </a:lnTo>
                    <a:lnTo>
                      <a:pt x="293" y="107"/>
                    </a:lnTo>
                    <a:lnTo>
                      <a:pt x="291" y="107"/>
                    </a:lnTo>
                    <a:lnTo>
                      <a:pt x="291" y="109"/>
                    </a:lnTo>
                    <a:lnTo>
                      <a:pt x="291" y="111"/>
                    </a:lnTo>
                    <a:lnTo>
                      <a:pt x="291" y="113"/>
                    </a:lnTo>
                    <a:lnTo>
                      <a:pt x="290" y="113"/>
                    </a:lnTo>
                    <a:lnTo>
                      <a:pt x="290" y="115"/>
                    </a:lnTo>
                    <a:lnTo>
                      <a:pt x="290" y="117"/>
                    </a:lnTo>
                    <a:lnTo>
                      <a:pt x="288" y="117"/>
                    </a:lnTo>
                    <a:lnTo>
                      <a:pt x="288" y="119"/>
                    </a:lnTo>
                    <a:lnTo>
                      <a:pt x="288" y="121"/>
                    </a:lnTo>
                    <a:lnTo>
                      <a:pt x="288" y="123"/>
                    </a:lnTo>
                    <a:lnTo>
                      <a:pt x="286" y="123"/>
                    </a:lnTo>
                    <a:lnTo>
                      <a:pt x="286" y="125"/>
                    </a:lnTo>
                    <a:lnTo>
                      <a:pt x="286" y="123"/>
                    </a:lnTo>
                    <a:lnTo>
                      <a:pt x="286" y="125"/>
                    </a:lnTo>
                    <a:lnTo>
                      <a:pt x="284" y="125"/>
                    </a:lnTo>
                    <a:lnTo>
                      <a:pt x="284" y="123"/>
                    </a:lnTo>
                    <a:lnTo>
                      <a:pt x="286" y="123"/>
                    </a:lnTo>
                    <a:lnTo>
                      <a:pt x="284" y="123"/>
                    </a:lnTo>
                    <a:lnTo>
                      <a:pt x="284" y="125"/>
                    </a:lnTo>
                    <a:lnTo>
                      <a:pt x="284" y="123"/>
                    </a:lnTo>
                    <a:lnTo>
                      <a:pt x="282" y="123"/>
                    </a:lnTo>
                    <a:lnTo>
                      <a:pt x="284" y="123"/>
                    </a:lnTo>
                    <a:lnTo>
                      <a:pt x="284" y="121"/>
                    </a:lnTo>
                    <a:lnTo>
                      <a:pt x="282" y="121"/>
                    </a:lnTo>
                    <a:lnTo>
                      <a:pt x="282" y="123"/>
                    </a:lnTo>
                    <a:lnTo>
                      <a:pt x="282" y="121"/>
                    </a:lnTo>
                    <a:lnTo>
                      <a:pt x="282" y="123"/>
                    </a:lnTo>
                    <a:lnTo>
                      <a:pt x="280" y="123"/>
                    </a:lnTo>
                    <a:lnTo>
                      <a:pt x="280" y="121"/>
                    </a:lnTo>
                    <a:lnTo>
                      <a:pt x="282" y="121"/>
                    </a:lnTo>
                    <a:lnTo>
                      <a:pt x="280" y="121"/>
                    </a:lnTo>
                    <a:lnTo>
                      <a:pt x="278" y="121"/>
                    </a:lnTo>
                    <a:lnTo>
                      <a:pt x="276" y="121"/>
                    </a:lnTo>
                    <a:lnTo>
                      <a:pt x="278" y="121"/>
                    </a:lnTo>
                    <a:lnTo>
                      <a:pt x="276" y="121"/>
                    </a:lnTo>
                    <a:lnTo>
                      <a:pt x="278" y="121"/>
                    </a:lnTo>
                    <a:lnTo>
                      <a:pt x="278" y="119"/>
                    </a:lnTo>
                    <a:lnTo>
                      <a:pt x="276" y="121"/>
                    </a:lnTo>
                    <a:lnTo>
                      <a:pt x="276" y="119"/>
                    </a:lnTo>
                    <a:lnTo>
                      <a:pt x="276" y="121"/>
                    </a:lnTo>
                    <a:lnTo>
                      <a:pt x="274" y="119"/>
                    </a:lnTo>
                    <a:lnTo>
                      <a:pt x="276" y="119"/>
                    </a:lnTo>
                    <a:lnTo>
                      <a:pt x="274" y="119"/>
                    </a:lnTo>
                    <a:lnTo>
                      <a:pt x="276" y="119"/>
                    </a:lnTo>
                    <a:lnTo>
                      <a:pt x="274" y="119"/>
                    </a:lnTo>
                    <a:lnTo>
                      <a:pt x="272" y="119"/>
                    </a:lnTo>
                    <a:lnTo>
                      <a:pt x="272" y="117"/>
                    </a:lnTo>
                    <a:lnTo>
                      <a:pt x="270" y="117"/>
                    </a:lnTo>
                    <a:lnTo>
                      <a:pt x="270" y="115"/>
                    </a:lnTo>
                    <a:lnTo>
                      <a:pt x="268" y="115"/>
                    </a:lnTo>
                    <a:lnTo>
                      <a:pt x="268" y="113"/>
                    </a:lnTo>
                    <a:lnTo>
                      <a:pt x="267" y="113"/>
                    </a:lnTo>
                    <a:lnTo>
                      <a:pt x="267" y="115"/>
                    </a:lnTo>
                    <a:lnTo>
                      <a:pt x="267" y="113"/>
                    </a:lnTo>
                    <a:lnTo>
                      <a:pt x="265" y="113"/>
                    </a:lnTo>
                    <a:lnTo>
                      <a:pt x="267" y="113"/>
                    </a:lnTo>
                    <a:lnTo>
                      <a:pt x="265" y="113"/>
                    </a:lnTo>
                    <a:lnTo>
                      <a:pt x="265" y="111"/>
                    </a:lnTo>
                    <a:lnTo>
                      <a:pt x="263" y="111"/>
                    </a:lnTo>
                    <a:lnTo>
                      <a:pt x="261" y="111"/>
                    </a:lnTo>
                    <a:lnTo>
                      <a:pt x="261" y="113"/>
                    </a:lnTo>
                    <a:lnTo>
                      <a:pt x="261" y="115"/>
                    </a:lnTo>
                    <a:lnTo>
                      <a:pt x="259" y="115"/>
                    </a:lnTo>
                    <a:lnTo>
                      <a:pt x="259" y="113"/>
                    </a:lnTo>
                    <a:lnTo>
                      <a:pt x="261" y="113"/>
                    </a:lnTo>
                    <a:lnTo>
                      <a:pt x="259" y="113"/>
                    </a:lnTo>
                    <a:lnTo>
                      <a:pt x="259" y="115"/>
                    </a:lnTo>
                    <a:lnTo>
                      <a:pt x="257" y="115"/>
                    </a:lnTo>
                    <a:lnTo>
                      <a:pt x="255" y="115"/>
                    </a:lnTo>
                    <a:lnTo>
                      <a:pt x="253" y="115"/>
                    </a:lnTo>
                    <a:lnTo>
                      <a:pt x="251" y="115"/>
                    </a:lnTo>
                    <a:lnTo>
                      <a:pt x="253" y="115"/>
                    </a:lnTo>
                    <a:lnTo>
                      <a:pt x="251" y="115"/>
                    </a:lnTo>
                    <a:lnTo>
                      <a:pt x="251" y="113"/>
                    </a:lnTo>
                    <a:lnTo>
                      <a:pt x="249" y="115"/>
                    </a:lnTo>
                    <a:lnTo>
                      <a:pt x="249" y="113"/>
                    </a:lnTo>
                    <a:lnTo>
                      <a:pt x="247" y="113"/>
                    </a:lnTo>
                    <a:lnTo>
                      <a:pt x="245" y="113"/>
                    </a:lnTo>
                    <a:lnTo>
                      <a:pt x="243" y="113"/>
                    </a:lnTo>
                    <a:lnTo>
                      <a:pt x="243" y="115"/>
                    </a:lnTo>
                    <a:lnTo>
                      <a:pt x="242" y="115"/>
                    </a:lnTo>
                    <a:lnTo>
                      <a:pt x="242" y="113"/>
                    </a:lnTo>
                    <a:lnTo>
                      <a:pt x="242" y="115"/>
                    </a:lnTo>
                    <a:lnTo>
                      <a:pt x="240" y="115"/>
                    </a:lnTo>
                    <a:lnTo>
                      <a:pt x="242" y="115"/>
                    </a:lnTo>
                    <a:lnTo>
                      <a:pt x="240" y="115"/>
                    </a:lnTo>
                    <a:lnTo>
                      <a:pt x="238" y="115"/>
                    </a:lnTo>
                    <a:lnTo>
                      <a:pt x="238" y="117"/>
                    </a:lnTo>
                    <a:lnTo>
                      <a:pt x="238" y="115"/>
                    </a:lnTo>
                    <a:lnTo>
                      <a:pt x="236" y="115"/>
                    </a:lnTo>
                    <a:lnTo>
                      <a:pt x="234" y="115"/>
                    </a:lnTo>
                    <a:lnTo>
                      <a:pt x="232" y="115"/>
                    </a:lnTo>
                    <a:lnTo>
                      <a:pt x="230" y="115"/>
                    </a:lnTo>
                    <a:lnTo>
                      <a:pt x="230" y="117"/>
                    </a:lnTo>
                    <a:lnTo>
                      <a:pt x="228" y="117"/>
                    </a:lnTo>
                    <a:lnTo>
                      <a:pt x="228" y="115"/>
                    </a:lnTo>
                    <a:lnTo>
                      <a:pt x="226" y="115"/>
                    </a:lnTo>
                    <a:lnTo>
                      <a:pt x="228" y="115"/>
                    </a:lnTo>
                    <a:lnTo>
                      <a:pt x="228" y="117"/>
                    </a:lnTo>
                    <a:lnTo>
                      <a:pt x="226" y="117"/>
                    </a:lnTo>
                    <a:lnTo>
                      <a:pt x="226" y="115"/>
                    </a:lnTo>
                    <a:lnTo>
                      <a:pt x="226" y="117"/>
                    </a:lnTo>
                    <a:lnTo>
                      <a:pt x="226" y="115"/>
                    </a:lnTo>
                    <a:lnTo>
                      <a:pt x="226" y="117"/>
                    </a:lnTo>
                    <a:lnTo>
                      <a:pt x="224" y="117"/>
                    </a:lnTo>
                    <a:lnTo>
                      <a:pt x="224" y="119"/>
                    </a:lnTo>
                    <a:lnTo>
                      <a:pt x="222" y="119"/>
                    </a:lnTo>
                    <a:lnTo>
                      <a:pt x="220" y="119"/>
                    </a:lnTo>
                    <a:lnTo>
                      <a:pt x="219" y="119"/>
                    </a:lnTo>
                    <a:lnTo>
                      <a:pt x="219" y="121"/>
                    </a:lnTo>
                    <a:lnTo>
                      <a:pt x="217" y="121"/>
                    </a:lnTo>
                    <a:lnTo>
                      <a:pt x="215" y="121"/>
                    </a:lnTo>
                    <a:lnTo>
                      <a:pt x="215" y="119"/>
                    </a:lnTo>
                    <a:lnTo>
                      <a:pt x="213" y="119"/>
                    </a:lnTo>
                    <a:lnTo>
                      <a:pt x="211" y="119"/>
                    </a:lnTo>
                    <a:lnTo>
                      <a:pt x="211" y="117"/>
                    </a:lnTo>
                    <a:lnTo>
                      <a:pt x="209" y="117"/>
                    </a:lnTo>
                    <a:lnTo>
                      <a:pt x="207" y="117"/>
                    </a:lnTo>
                    <a:lnTo>
                      <a:pt x="207" y="115"/>
                    </a:lnTo>
                    <a:lnTo>
                      <a:pt x="209" y="115"/>
                    </a:lnTo>
                    <a:lnTo>
                      <a:pt x="209" y="113"/>
                    </a:lnTo>
                    <a:lnTo>
                      <a:pt x="207" y="113"/>
                    </a:lnTo>
                    <a:lnTo>
                      <a:pt x="205" y="113"/>
                    </a:lnTo>
                    <a:lnTo>
                      <a:pt x="205" y="115"/>
                    </a:lnTo>
                    <a:lnTo>
                      <a:pt x="203" y="117"/>
                    </a:lnTo>
                    <a:lnTo>
                      <a:pt x="201" y="117"/>
                    </a:lnTo>
                    <a:lnTo>
                      <a:pt x="201" y="115"/>
                    </a:lnTo>
                    <a:lnTo>
                      <a:pt x="199" y="115"/>
                    </a:lnTo>
                    <a:lnTo>
                      <a:pt x="197" y="115"/>
                    </a:lnTo>
                    <a:lnTo>
                      <a:pt x="197" y="113"/>
                    </a:lnTo>
                    <a:lnTo>
                      <a:pt x="197" y="111"/>
                    </a:lnTo>
                    <a:lnTo>
                      <a:pt x="195" y="111"/>
                    </a:lnTo>
                    <a:lnTo>
                      <a:pt x="195" y="113"/>
                    </a:lnTo>
                    <a:lnTo>
                      <a:pt x="195" y="111"/>
                    </a:lnTo>
                    <a:lnTo>
                      <a:pt x="194" y="111"/>
                    </a:lnTo>
                    <a:lnTo>
                      <a:pt x="194" y="113"/>
                    </a:lnTo>
                    <a:lnTo>
                      <a:pt x="194" y="115"/>
                    </a:lnTo>
                    <a:lnTo>
                      <a:pt x="192" y="115"/>
                    </a:lnTo>
                    <a:lnTo>
                      <a:pt x="192" y="117"/>
                    </a:lnTo>
                    <a:lnTo>
                      <a:pt x="192" y="115"/>
                    </a:lnTo>
                    <a:lnTo>
                      <a:pt x="190" y="115"/>
                    </a:lnTo>
                    <a:lnTo>
                      <a:pt x="190" y="117"/>
                    </a:lnTo>
                    <a:lnTo>
                      <a:pt x="188" y="117"/>
                    </a:lnTo>
                    <a:lnTo>
                      <a:pt x="188" y="119"/>
                    </a:lnTo>
                    <a:lnTo>
                      <a:pt x="188" y="121"/>
                    </a:lnTo>
                    <a:lnTo>
                      <a:pt x="186" y="121"/>
                    </a:lnTo>
                    <a:lnTo>
                      <a:pt x="184" y="121"/>
                    </a:lnTo>
                    <a:lnTo>
                      <a:pt x="184" y="119"/>
                    </a:lnTo>
                    <a:lnTo>
                      <a:pt x="184" y="117"/>
                    </a:lnTo>
                    <a:lnTo>
                      <a:pt x="186" y="117"/>
                    </a:lnTo>
                    <a:lnTo>
                      <a:pt x="186" y="115"/>
                    </a:lnTo>
                    <a:lnTo>
                      <a:pt x="186" y="113"/>
                    </a:lnTo>
                    <a:lnTo>
                      <a:pt x="184" y="113"/>
                    </a:lnTo>
                    <a:lnTo>
                      <a:pt x="184" y="115"/>
                    </a:lnTo>
                    <a:lnTo>
                      <a:pt x="182" y="115"/>
                    </a:lnTo>
                    <a:lnTo>
                      <a:pt x="180" y="115"/>
                    </a:lnTo>
                    <a:lnTo>
                      <a:pt x="178" y="115"/>
                    </a:lnTo>
                    <a:lnTo>
                      <a:pt x="178" y="117"/>
                    </a:lnTo>
                    <a:lnTo>
                      <a:pt x="176" y="117"/>
                    </a:lnTo>
                    <a:lnTo>
                      <a:pt x="174" y="117"/>
                    </a:lnTo>
                    <a:lnTo>
                      <a:pt x="174" y="115"/>
                    </a:lnTo>
                    <a:lnTo>
                      <a:pt x="176" y="115"/>
                    </a:lnTo>
                    <a:lnTo>
                      <a:pt x="176" y="113"/>
                    </a:lnTo>
                    <a:lnTo>
                      <a:pt x="174" y="113"/>
                    </a:lnTo>
                    <a:lnTo>
                      <a:pt x="172" y="113"/>
                    </a:lnTo>
                    <a:lnTo>
                      <a:pt x="171" y="113"/>
                    </a:lnTo>
                    <a:lnTo>
                      <a:pt x="171" y="111"/>
                    </a:lnTo>
                    <a:lnTo>
                      <a:pt x="172" y="111"/>
                    </a:lnTo>
                    <a:lnTo>
                      <a:pt x="171" y="111"/>
                    </a:lnTo>
                    <a:lnTo>
                      <a:pt x="169" y="111"/>
                    </a:lnTo>
                    <a:lnTo>
                      <a:pt x="167" y="111"/>
                    </a:lnTo>
                    <a:lnTo>
                      <a:pt x="167" y="113"/>
                    </a:lnTo>
                    <a:lnTo>
                      <a:pt x="165" y="113"/>
                    </a:lnTo>
                    <a:lnTo>
                      <a:pt x="163" y="113"/>
                    </a:lnTo>
                    <a:lnTo>
                      <a:pt x="163" y="115"/>
                    </a:lnTo>
                    <a:lnTo>
                      <a:pt x="163" y="113"/>
                    </a:lnTo>
                    <a:lnTo>
                      <a:pt x="163" y="115"/>
                    </a:lnTo>
                    <a:lnTo>
                      <a:pt x="161" y="115"/>
                    </a:lnTo>
                    <a:lnTo>
                      <a:pt x="159" y="115"/>
                    </a:lnTo>
                    <a:lnTo>
                      <a:pt x="157" y="115"/>
                    </a:lnTo>
                    <a:lnTo>
                      <a:pt x="155" y="115"/>
                    </a:lnTo>
                    <a:lnTo>
                      <a:pt x="155" y="113"/>
                    </a:lnTo>
                    <a:lnTo>
                      <a:pt x="157" y="113"/>
                    </a:lnTo>
                    <a:lnTo>
                      <a:pt x="157" y="111"/>
                    </a:lnTo>
                    <a:lnTo>
                      <a:pt x="159" y="111"/>
                    </a:lnTo>
                    <a:lnTo>
                      <a:pt x="157" y="111"/>
                    </a:lnTo>
                    <a:lnTo>
                      <a:pt x="157" y="109"/>
                    </a:lnTo>
                    <a:lnTo>
                      <a:pt x="157" y="111"/>
                    </a:lnTo>
                    <a:lnTo>
                      <a:pt x="155" y="111"/>
                    </a:lnTo>
                    <a:lnTo>
                      <a:pt x="153" y="111"/>
                    </a:lnTo>
                    <a:lnTo>
                      <a:pt x="153" y="109"/>
                    </a:lnTo>
                    <a:lnTo>
                      <a:pt x="153" y="107"/>
                    </a:lnTo>
                    <a:lnTo>
                      <a:pt x="153" y="105"/>
                    </a:lnTo>
                    <a:lnTo>
                      <a:pt x="155" y="105"/>
                    </a:lnTo>
                    <a:lnTo>
                      <a:pt x="153" y="105"/>
                    </a:lnTo>
                    <a:lnTo>
                      <a:pt x="151" y="105"/>
                    </a:lnTo>
                    <a:lnTo>
                      <a:pt x="149" y="105"/>
                    </a:lnTo>
                    <a:lnTo>
                      <a:pt x="147" y="105"/>
                    </a:lnTo>
                    <a:lnTo>
                      <a:pt x="146" y="105"/>
                    </a:lnTo>
                    <a:lnTo>
                      <a:pt x="146" y="103"/>
                    </a:lnTo>
                    <a:lnTo>
                      <a:pt x="144" y="103"/>
                    </a:lnTo>
                    <a:lnTo>
                      <a:pt x="144" y="105"/>
                    </a:lnTo>
                    <a:lnTo>
                      <a:pt x="142" y="105"/>
                    </a:lnTo>
                    <a:lnTo>
                      <a:pt x="142" y="107"/>
                    </a:lnTo>
                    <a:lnTo>
                      <a:pt x="140" y="107"/>
                    </a:lnTo>
                    <a:lnTo>
                      <a:pt x="138" y="107"/>
                    </a:lnTo>
                    <a:lnTo>
                      <a:pt x="138" y="105"/>
                    </a:lnTo>
                    <a:lnTo>
                      <a:pt x="136" y="105"/>
                    </a:lnTo>
                    <a:lnTo>
                      <a:pt x="138" y="105"/>
                    </a:lnTo>
                    <a:lnTo>
                      <a:pt x="136" y="105"/>
                    </a:lnTo>
                    <a:lnTo>
                      <a:pt x="136" y="103"/>
                    </a:lnTo>
                    <a:lnTo>
                      <a:pt x="134" y="103"/>
                    </a:lnTo>
                    <a:lnTo>
                      <a:pt x="134" y="105"/>
                    </a:lnTo>
                    <a:lnTo>
                      <a:pt x="132" y="105"/>
                    </a:lnTo>
                    <a:lnTo>
                      <a:pt x="130" y="105"/>
                    </a:lnTo>
                    <a:lnTo>
                      <a:pt x="128" y="105"/>
                    </a:lnTo>
                    <a:lnTo>
                      <a:pt x="128" y="103"/>
                    </a:lnTo>
                    <a:lnTo>
                      <a:pt x="126" y="103"/>
                    </a:lnTo>
                    <a:lnTo>
                      <a:pt x="126" y="105"/>
                    </a:lnTo>
                    <a:lnTo>
                      <a:pt x="124" y="105"/>
                    </a:lnTo>
                    <a:lnTo>
                      <a:pt x="124" y="103"/>
                    </a:lnTo>
                    <a:lnTo>
                      <a:pt x="122" y="103"/>
                    </a:lnTo>
                    <a:lnTo>
                      <a:pt x="122" y="102"/>
                    </a:lnTo>
                    <a:lnTo>
                      <a:pt x="122" y="103"/>
                    </a:lnTo>
                    <a:lnTo>
                      <a:pt x="122" y="102"/>
                    </a:lnTo>
                    <a:lnTo>
                      <a:pt x="121" y="102"/>
                    </a:lnTo>
                    <a:lnTo>
                      <a:pt x="121" y="103"/>
                    </a:lnTo>
                    <a:lnTo>
                      <a:pt x="119" y="103"/>
                    </a:lnTo>
                    <a:lnTo>
                      <a:pt x="119" y="102"/>
                    </a:lnTo>
                    <a:lnTo>
                      <a:pt x="117" y="102"/>
                    </a:lnTo>
                    <a:lnTo>
                      <a:pt x="117" y="103"/>
                    </a:lnTo>
                    <a:lnTo>
                      <a:pt x="117" y="102"/>
                    </a:lnTo>
                    <a:lnTo>
                      <a:pt x="115" y="102"/>
                    </a:lnTo>
                    <a:lnTo>
                      <a:pt x="115" y="103"/>
                    </a:lnTo>
                    <a:lnTo>
                      <a:pt x="115" y="102"/>
                    </a:lnTo>
                    <a:lnTo>
                      <a:pt x="113" y="102"/>
                    </a:lnTo>
                    <a:lnTo>
                      <a:pt x="115" y="102"/>
                    </a:lnTo>
                    <a:lnTo>
                      <a:pt x="115" y="100"/>
                    </a:lnTo>
                    <a:lnTo>
                      <a:pt x="115" y="98"/>
                    </a:lnTo>
                    <a:lnTo>
                      <a:pt x="115" y="96"/>
                    </a:lnTo>
                    <a:lnTo>
                      <a:pt x="115" y="98"/>
                    </a:lnTo>
                    <a:lnTo>
                      <a:pt x="113" y="98"/>
                    </a:lnTo>
                    <a:lnTo>
                      <a:pt x="113" y="96"/>
                    </a:lnTo>
                    <a:lnTo>
                      <a:pt x="115" y="96"/>
                    </a:lnTo>
                    <a:lnTo>
                      <a:pt x="113" y="96"/>
                    </a:lnTo>
                    <a:lnTo>
                      <a:pt x="111" y="96"/>
                    </a:lnTo>
                    <a:lnTo>
                      <a:pt x="111" y="94"/>
                    </a:lnTo>
                    <a:lnTo>
                      <a:pt x="109" y="94"/>
                    </a:lnTo>
                    <a:lnTo>
                      <a:pt x="109" y="96"/>
                    </a:lnTo>
                    <a:lnTo>
                      <a:pt x="107" y="96"/>
                    </a:lnTo>
                    <a:lnTo>
                      <a:pt x="105" y="96"/>
                    </a:lnTo>
                    <a:lnTo>
                      <a:pt x="103" y="96"/>
                    </a:lnTo>
                    <a:lnTo>
                      <a:pt x="101" y="96"/>
                    </a:lnTo>
                    <a:lnTo>
                      <a:pt x="99" y="96"/>
                    </a:lnTo>
                    <a:lnTo>
                      <a:pt x="98" y="96"/>
                    </a:lnTo>
                    <a:lnTo>
                      <a:pt x="96" y="96"/>
                    </a:lnTo>
                    <a:lnTo>
                      <a:pt x="96" y="94"/>
                    </a:lnTo>
                    <a:lnTo>
                      <a:pt x="94" y="94"/>
                    </a:lnTo>
                    <a:lnTo>
                      <a:pt x="96" y="94"/>
                    </a:lnTo>
                    <a:lnTo>
                      <a:pt x="94" y="94"/>
                    </a:lnTo>
                    <a:lnTo>
                      <a:pt x="94" y="92"/>
                    </a:lnTo>
                    <a:lnTo>
                      <a:pt x="92" y="92"/>
                    </a:lnTo>
                    <a:lnTo>
                      <a:pt x="92" y="90"/>
                    </a:lnTo>
                    <a:lnTo>
                      <a:pt x="90" y="90"/>
                    </a:lnTo>
                    <a:lnTo>
                      <a:pt x="90" y="88"/>
                    </a:lnTo>
                    <a:lnTo>
                      <a:pt x="90" y="90"/>
                    </a:lnTo>
                    <a:lnTo>
                      <a:pt x="88" y="90"/>
                    </a:lnTo>
                    <a:lnTo>
                      <a:pt x="90" y="82"/>
                    </a:lnTo>
                    <a:lnTo>
                      <a:pt x="94" y="73"/>
                    </a:lnTo>
                    <a:lnTo>
                      <a:pt x="96" y="67"/>
                    </a:lnTo>
                    <a:lnTo>
                      <a:pt x="99" y="59"/>
                    </a:lnTo>
                    <a:lnTo>
                      <a:pt x="99" y="57"/>
                    </a:lnTo>
                    <a:lnTo>
                      <a:pt x="101" y="52"/>
                    </a:lnTo>
                    <a:lnTo>
                      <a:pt x="105" y="42"/>
                    </a:lnTo>
                    <a:lnTo>
                      <a:pt x="107" y="36"/>
                    </a:lnTo>
                    <a:lnTo>
                      <a:pt x="107" y="34"/>
                    </a:lnTo>
                    <a:lnTo>
                      <a:pt x="109" y="34"/>
                    </a:lnTo>
                    <a:lnTo>
                      <a:pt x="115" y="19"/>
                    </a:lnTo>
                    <a:lnTo>
                      <a:pt x="111" y="19"/>
                    </a:lnTo>
                    <a:lnTo>
                      <a:pt x="109" y="19"/>
                    </a:lnTo>
                    <a:lnTo>
                      <a:pt x="107" y="19"/>
                    </a:lnTo>
                    <a:lnTo>
                      <a:pt x="105" y="19"/>
                    </a:lnTo>
                    <a:lnTo>
                      <a:pt x="103" y="19"/>
                    </a:lnTo>
                    <a:lnTo>
                      <a:pt x="101" y="19"/>
                    </a:lnTo>
                    <a:lnTo>
                      <a:pt x="99" y="19"/>
                    </a:lnTo>
                    <a:lnTo>
                      <a:pt x="98" y="19"/>
                    </a:lnTo>
                    <a:lnTo>
                      <a:pt x="96" y="19"/>
                    </a:lnTo>
                    <a:lnTo>
                      <a:pt x="94" y="19"/>
                    </a:lnTo>
                    <a:lnTo>
                      <a:pt x="92" y="19"/>
                    </a:lnTo>
                    <a:lnTo>
                      <a:pt x="90" y="19"/>
                    </a:lnTo>
                    <a:lnTo>
                      <a:pt x="88" y="19"/>
                    </a:lnTo>
                    <a:lnTo>
                      <a:pt x="86" y="19"/>
                    </a:lnTo>
                    <a:lnTo>
                      <a:pt x="82" y="19"/>
                    </a:lnTo>
                    <a:lnTo>
                      <a:pt x="80" y="19"/>
                    </a:lnTo>
                    <a:lnTo>
                      <a:pt x="78" y="19"/>
                    </a:lnTo>
                    <a:lnTo>
                      <a:pt x="76" y="19"/>
                    </a:lnTo>
                    <a:lnTo>
                      <a:pt x="74" y="19"/>
                    </a:lnTo>
                    <a:lnTo>
                      <a:pt x="73" y="19"/>
                    </a:lnTo>
                    <a:lnTo>
                      <a:pt x="71" y="19"/>
                    </a:lnTo>
                    <a:lnTo>
                      <a:pt x="69" y="19"/>
                    </a:lnTo>
                    <a:lnTo>
                      <a:pt x="67" y="19"/>
                    </a:lnTo>
                    <a:lnTo>
                      <a:pt x="63" y="19"/>
                    </a:lnTo>
                    <a:lnTo>
                      <a:pt x="61" y="19"/>
                    </a:lnTo>
                    <a:lnTo>
                      <a:pt x="59" y="19"/>
                    </a:lnTo>
                    <a:lnTo>
                      <a:pt x="57" y="19"/>
                    </a:lnTo>
                    <a:lnTo>
                      <a:pt x="51" y="19"/>
                    </a:lnTo>
                    <a:lnTo>
                      <a:pt x="50" y="19"/>
                    </a:lnTo>
                    <a:lnTo>
                      <a:pt x="48" y="19"/>
                    </a:lnTo>
                    <a:lnTo>
                      <a:pt x="46" y="19"/>
                    </a:lnTo>
                    <a:lnTo>
                      <a:pt x="44" y="19"/>
                    </a:lnTo>
                    <a:lnTo>
                      <a:pt x="42" y="19"/>
                    </a:lnTo>
                    <a:lnTo>
                      <a:pt x="40" y="19"/>
                    </a:lnTo>
                    <a:lnTo>
                      <a:pt x="38" y="19"/>
                    </a:lnTo>
                    <a:lnTo>
                      <a:pt x="36" y="19"/>
                    </a:lnTo>
                    <a:lnTo>
                      <a:pt x="34" y="19"/>
                    </a:lnTo>
                    <a:lnTo>
                      <a:pt x="32" y="19"/>
                    </a:lnTo>
                    <a:lnTo>
                      <a:pt x="28" y="19"/>
                    </a:lnTo>
                    <a:lnTo>
                      <a:pt x="23" y="19"/>
                    </a:lnTo>
                    <a:lnTo>
                      <a:pt x="21" y="19"/>
                    </a:lnTo>
                    <a:lnTo>
                      <a:pt x="19" y="19"/>
                    </a:lnTo>
                    <a:lnTo>
                      <a:pt x="13" y="19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7" y="19"/>
                    </a:lnTo>
                    <a:lnTo>
                      <a:pt x="5" y="19"/>
                    </a:lnTo>
                    <a:lnTo>
                      <a:pt x="3" y="19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7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30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1" y="2"/>
                    </a:lnTo>
                    <a:lnTo>
                      <a:pt x="53" y="2"/>
                    </a:lnTo>
                    <a:lnTo>
                      <a:pt x="55" y="2"/>
                    </a:lnTo>
                    <a:lnTo>
                      <a:pt x="57" y="2"/>
                    </a:lnTo>
                    <a:lnTo>
                      <a:pt x="59" y="2"/>
                    </a:lnTo>
                    <a:lnTo>
                      <a:pt x="61" y="2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7" y="2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73" y="2"/>
                    </a:lnTo>
                    <a:lnTo>
                      <a:pt x="74" y="2"/>
                    </a:lnTo>
                    <a:lnTo>
                      <a:pt x="76" y="2"/>
                    </a:lnTo>
                    <a:lnTo>
                      <a:pt x="78" y="2"/>
                    </a:lnTo>
                    <a:lnTo>
                      <a:pt x="80" y="2"/>
                    </a:lnTo>
                    <a:lnTo>
                      <a:pt x="82" y="2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90" y="2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98" y="2"/>
                    </a:lnTo>
                    <a:lnTo>
                      <a:pt x="99" y="2"/>
                    </a:lnTo>
                    <a:lnTo>
                      <a:pt x="101" y="2"/>
                    </a:lnTo>
                    <a:lnTo>
                      <a:pt x="103" y="2"/>
                    </a:lnTo>
                    <a:lnTo>
                      <a:pt x="105" y="2"/>
                    </a:lnTo>
                    <a:lnTo>
                      <a:pt x="107" y="2"/>
                    </a:lnTo>
                    <a:lnTo>
                      <a:pt x="109" y="2"/>
                    </a:lnTo>
                    <a:lnTo>
                      <a:pt x="111" y="2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19" y="0"/>
                    </a:lnTo>
                    <a:close/>
                    <a:moveTo>
                      <a:pt x="276" y="119"/>
                    </a:moveTo>
                    <a:lnTo>
                      <a:pt x="278" y="119"/>
                    </a:lnTo>
                    <a:lnTo>
                      <a:pt x="276" y="119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Freeform 6389"/>
              <p:cNvSpPr>
                <a:spLocks noEditPoints="1"/>
              </p:cNvSpPr>
              <p:nvPr/>
            </p:nvSpPr>
            <p:spPr bwMode="auto">
              <a:xfrm>
                <a:off x="4105275" y="2884488"/>
                <a:ext cx="558800" cy="246063"/>
              </a:xfrm>
              <a:custGeom>
                <a:avLst/>
                <a:gdLst>
                  <a:gd name="T0" fmla="*/ 25 w 352"/>
                  <a:gd name="T1" fmla="*/ 105 h 155"/>
                  <a:gd name="T2" fmla="*/ 33 w 352"/>
                  <a:gd name="T3" fmla="*/ 92 h 155"/>
                  <a:gd name="T4" fmla="*/ 83 w 352"/>
                  <a:gd name="T5" fmla="*/ 2 h 155"/>
                  <a:gd name="T6" fmla="*/ 95 w 352"/>
                  <a:gd name="T7" fmla="*/ 2 h 155"/>
                  <a:gd name="T8" fmla="*/ 4 w 352"/>
                  <a:gd name="T9" fmla="*/ 128 h 155"/>
                  <a:gd name="T10" fmla="*/ 12 w 352"/>
                  <a:gd name="T11" fmla="*/ 117 h 155"/>
                  <a:gd name="T12" fmla="*/ 20 w 352"/>
                  <a:gd name="T13" fmla="*/ 105 h 155"/>
                  <a:gd name="T14" fmla="*/ 27 w 352"/>
                  <a:gd name="T15" fmla="*/ 102 h 155"/>
                  <a:gd name="T16" fmla="*/ 23 w 352"/>
                  <a:gd name="T17" fmla="*/ 102 h 155"/>
                  <a:gd name="T18" fmla="*/ 37 w 352"/>
                  <a:gd name="T19" fmla="*/ 92 h 155"/>
                  <a:gd name="T20" fmla="*/ 29 w 352"/>
                  <a:gd name="T21" fmla="*/ 92 h 155"/>
                  <a:gd name="T22" fmla="*/ 39 w 352"/>
                  <a:gd name="T23" fmla="*/ 82 h 155"/>
                  <a:gd name="T24" fmla="*/ 43 w 352"/>
                  <a:gd name="T25" fmla="*/ 71 h 155"/>
                  <a:gd name="T26" fmla="*/ 47 w 352"/>
                  <a:gd name="T27" fmla="*/ 59 h 155"/>
                  <a:gd name="T28" fmla="*/ 52 w 352"/>
                  <a:gd name="T29" fmla="*/ 61 h 155"/>
                  <a:gd name="T30" fmla="*/ 50 w 352"/>
                  <a:gd name="T31" fmla="*/ 52 h 155"/>
                  <a:gd name="T32" fmla="*/ 56 w 352"/>
                  <a:gd name="T33" fmla="*/ 44 h 155"/>
                  <a:gd name="T34" fmla="*/ 58 w 352"/>
                  <a:gd name="T35" fmla="*/ 38 h 155"/>
                  <a:gd name="T36" fmla="*/ 62 w 352"/>
                  <a:gd name="T37" fmla="*/ 31 h 155"/>
                  <a:gd name="T38" fmla="*/ 64 w 352"/>
                  <a:gd name="T39" fmla="*/ 25 h 155"/>
                  <a:gd name="T40" fmla="*/ 64 w 352"/>
                  <a:gd name="T41" fmla="*/ 25 h 155"/>
                  <a:gd name="T42" fmla="*/ 68 w 352"/>
                  <a:gd name="T43" fmla="*/ 21 h 155"/>
                  <a:gd name="T44" fmla="*/ 68 w 352"/>
                  <a:gd name="T45" fmla="*/ 13 h 155"/>
                  <a:gd name="T46" fmla="*/ 71 w 352"/>
                  <a:gd name="T47" fmla="*/ 6 h 155"/>
                  <a:gd name="T48" fmla="*/ 73 w 352"/>
                  <a:gd name="T49" fmla="*/ 4 h 155"/>
                  <a:gd name="T50" fmla="*/ 77 w 352"/>
                  <a:gd name="T51" fmla="*/ 4 h 155"/>
                  <a:gd name="T52" fmla="*/ 91 w 352"/>
                  <a:gd name="T53" fmla="*/ 0 h 155"/>
                  <a:gd name="T54" fmla="*/ 108 w 352"/>
                  <a:gd name="T55" fmla="*/ 4 h 155"/>
                  <a:gd name="T56" fmla="*/ 112 w 352"/>
                  <a:gd name="T57" fmla="*/ 21 h 155"/>
                  <a:gd name="T58" fmla="*/ 135 w 352"/>
                  <a:gd name="T59" fmla="*/ 25 h 155"/>
                  <a:gd name="T60" fmla="*/ 160 w 352"/>
                  <a:gd name="T61" fmla="*/ 19 h 155"/>
                  <a:gd name="T62" fmla="*/ 181 w 352"/>
                  <a:gd name="T63" fmla="*/ 21 h 155"/>
                  <a:gd name="T64" fmla="*/ 204 w 352"/>
                  <a:gd name="T65" fmla="*/ 19 h 155"/>
                  <a:gd name="T66" fmla="*/ 231 w 352"/>
                  <a:gd name="T67" fmla="*/ 15 h 155"/>
                  <a:gd name="T68" fmla="*/ 256 w 352"/>
                  <a:gd name="T69" fmla="*/ 11 h 155"/>
                  <a:gd name="T70" fmla="*/ 281 w 352"/>
                  <a:gd name="T71" fmla="*/ 9 h 155"/>
                  <a:gd name="T72" fmla="*/ 308 w 352"/>
                  <a:gd name="T73" fmla="*/ 9 h 155"/>
                  <a:gd name="T74" fmla="*/ 335 w 352"/>
                  <a:gd name="T75" fmla="*/ 9 h 155"/>
                  <a:gd name="T76" fmla="*/ 350 w 352"/>
                  <a:gd name="T77" fmla="*/ 17 h 155"/>
                  <a:gd name="T78" fmla="*/ 342 w 352"/>
                  <a:gd name="T79" fmla="*/ 32 h 155"/>
                  <a:gd name="T80" fmla="*/ 329 w 352"/>
                  <a:gd name="T81" fmla="*/ 46 h 155"/>
                  <a:gd name="T82" fmla="*/ 315 w 352"/>
                  <a:gd name="T83" fmla="*/ 57 h 155"/>
                  <a:gd name="T84" fmla="*/ 306 w 352"/>
                  <a:gd name="T85" fmla="*/ 71 h 155"/>
                  <a:gd name="T86" fmla="*/ 312 w 352"/>
                  <a:gd name="T87" fmla="*/ 80 h 155"/>
                  <a:gd name="T88" fmla="*/ 304 w 352"/>
                  <a:gd name="T89" fmla="*/ 92 h 155"/>
                  <a:gd name="T90" fmla="*/ 294 w 352"/>
                  <a:gd name="T91" fmla="*/ 119 h 155"/>
                  <a:gd name="T92" fmla="*/ 287 w 352"/>
                  <a:gd name="T93" fmla="*/ 140 h 155"/>
                  <a:gd name="T94" fmla="*/ 275 w 352"/>
                  <a:gd name="T95" fmla="*/ 155 h 155"/>
                  <a:gd name="T96" fmla="*/ 248 w 352"/>
                  <a:gd name="T97" fmla="*/ 155 h 155"/>
                  <a:gd name="T98" fmla="*/ 221 w 352"/>
                  <a:gd name="T99" fmla="*/ 155 h 155"/>
                  <a:gd name="T100" fmla="*/ 194 w 352"/>
                  <a:gd name="T101" fmla="*/ 155 h 155"/>
                  <a:gd name="T102" fmla="*/ 166 w 352"/>
                  <a:gd name="T103" fmla="*/ 155 h 155"/>
                  <a:gd name="T104" fmla="*/ 139 w 352"/>
                  <a:gd name="T105" fmla="*/ 155 h 155"/>
                  <a:gd name="T106" fmla="*/ 112 w 352"/>
                  <a:gd name="T107" fmla="*/ 155 h 155"/>
                  <a:gd name="T108" fmla="*/ 85 w 352"/>
                  <a:gd name="T109" fmla="*/ 155 h 155"/>
                  <a:gd name="T110" fmla="*/ 58 w 352"/>
                  <a:gd name="T111" fmla="*/ 155 h 155"/>
                  <a:gd name="T112" fmla="*/ 29 w 352"/>
                  <a:gd name="T113" fmla="*/ 155 h 155"/>
                  <a:gd name="T114" fmla="*/ 2 w 352"/>
                  <a:gd name="T115" fmla="*/ 152 h 155"/>
                  <a:gd name="T116" fmla="*/ 10 w 352"/>
                  <a:gd name="T117" fmla="*/ 136 h 155"/>
                  <a:gd name="T118" fmla="*/ 6 w 352"/>
                  <a:gd name="T119" fmla="*/ 128 h 155"/>
                  <a:gd name="T120" fmla="*/ 91 w 352"/>
                  <a:gd name="T121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52" h="155">
                    <a:moveTo>
                      <a:pt x="2" y="136"/>
                    </a:moveTo>
                    <a:lnTo>
                      <a:pt x="4" y="136"/>
                    </a:lnTo>
                    <a:lnTo>
                      <a:pt x="2" y="136"/>
                    </a:lnTo>
                    <a:close/>
                    <a:moveTo>
                      <a:pt x="6" y="134"/>
                    </a:moveTo>
                    <a:lnTo>
                      <a:pt x="6" y="132"/>
                    </a:lnTo>
                    <a:lnTo>
                      <a:pt x="6" y="134"/>
                    </a:lnTo>
                    <a:close/>
                    <a:moveTo>
                      <a:pt x="12" y="113"/>
                    </a:moveTo>
                    <a:lnTo>
                      <a:pt x="12" y="115"/>
                    </a:lnTo>
                    <a:lnTo>
                      <a:pt x="12" y="113"/>
                    </a:lnTo>
                    <a:close/>
                    <a:moveTo>
                      <a:pt x="25" y="105"/>
                    </a:moveTo>
                    <a:lnTo>
                      <a:pt x="25" y="104"/>
                    </a:lnTo>
                    <a:lnTo>
                      <a:pt x="25" y="105"/>
                    </a:lnTo>
                    <a:close/>
                    <a:moveTo>
                      <a:pt x="25" y="104"/>
                    </a:moveTo>
                    <a:lnTo>
                      <a:pt x="25" y="105"/>
                    </a:lnTo>
                    <a:lnTo>
                      <a:pt x="25" y="104"/>
                    </a:lnTo>
                    <a:lnTo>
                      <a:pt x="25" y="105"/>
                    </a:lnTo>
                    <a:lnTo>
                      <a:pt x="25" y="104"/>
                    </a:lnTo>
                    <a:close/>
                    <a:moveTo>
                      <a:pt x="25" y="104"/>
                    </a:moveTo>
                    <a:lnTo>
                      <a:pt x="25" y="105"/>
                    </a:lnTo>
                    <a:lnTo>
                      <a:pt x="25" y="104"/>
                    </a:lnTo>
                    <a:close/>
                    <a:moveTo>
                      <a:pt x="37" y="94"/>
                    </a:moveTo>
                    <a:lnTo>
                      <a:pt x="39" y="94"/>
                    </a:lnTo>
                    <a:lnTo>
                      <a:pt x="37" y="94"/>
                    </a:lnTo>
                    <a:close/>
                    <a:moveTo>
                      <a:pt x="33" y="92"/>
                    </a:moveTo>
                    <a:lnTo>
                      <a:pt x="31" y="92"/>
                    </a:lnTo>
                    <a:lnTo>
                      <a:pt x="33" y="92"/>
                    </a:lnTo>
                    <a:lnTo>
                      <a:pt x="31" y="92"/>
                    </a:lnTo>
                    <a:lnTo>
                      <a:pt x="33" y="92"/>
                    </a:lnTo>
                    <a:close/>
                    <a:moveTo>
                      <a:pt x="77" y="6"/>
                    </a:moveTo>
                    <a:lnTo>
                      <a:pt x="77" y="4"/>
                    </a:lnTo>
                    <a:lnTo>
                      <a:pt x="77" y="6"/>
                    </a:lnTo>
                    <a:close/>
                    <a:moveTo>
                      <a:pt x="83" y="2"/>
                    </a:moveTo>
                    <a:lnTo>
                      <a:pt x="83" y="4"/>
                    </a:lnTo>
                    <a:lnTo>
                      <a:pt x="83" y="2"/>
                    </a:lnTo>
                    <a:close/>
                    <a:moveTo>
                      <a:pt x="85" y="4"/>
                    </a:moveTo>
                    <a:lnTo>
                      <a:pt x="85" y="2"/>
                    </a:lnTo>
                    <a:lnTo>
                      <a:pt x="85" y="4"/>
                    </a:lnTo>
                    <a:close/>
                    <a:moveTo>
                      <a:pt x="83" y="2"/>
                    </a:moveTo>
                    <a:lnTo>
                      <a:pt x="83" y="4"/>
                    </a:lnTo>
                    <a:lnTo>
                      <a:pt x="83" y="2"/>
                    </a:lnTo>
                    <a:lnTo>
                      <a:pt x="81" y="2"/>
                    </a:lnTo>
                    <a:lnTo>
                      <a:pt x="83" y="2"/>
                    </a:lnTo>
                    <a:close/>
                    <a:moveTo>
                      <a:pt x="85" y="2"/>
                    </a:moveTo>
                    <a:lnTo>
                      <a:pt x="85" y="4"/>
                    </a:lnTo>
                    <a:lnTo>
                      <a:pt x="85" y="2"/>
                    </a:lnTo>
                    <a:close/>
                    <a:moveTo>
                      <a:pt x="81" y="2"/>
                    </a:moveTo>
                    <a:lnTo>
                      <a:pt x="83" y="2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1" y="2"/>
                    </a:lnTo>
                    <a:close/>
                    <a:moveTo>
                      <a:pt x="95" y="2"/>
                    </a:moveTo>
                    <a:lnTo>
                      <a:pt x="96" y="2"/>
                    </a:lnTo>
                    <a:lnTo>
                      <a:pt x="95" y="4"/>
                    </a:lnTo>
                    <a:lnTo>
                      <a:pt x="95" y="2"/>
                    </a:lnTo>
                    <a:lnTo>
                      <a:pt x="93" y="2"/>
                    </a:lnTo>
                    <a:lnTo>
                      <a:pt x="95" y="2"/>
                    </a:lnTo>
                    <a:close/>
                    <a:moveTo>
                      <a:pt x="83" y="2"/>
                    </a:moveTo>
                    <a:lnTo>
                      <a:pt x="85" y="2"/>
                    </a:lnTo>
                    <a:lnTo>
                      <a:pt x="83" y="2"/>
                    </a:lnTo>
                    <a:close/>
                    <a:moveTo>
                      <a:pt x="85" y="2"/>
                    </a:moveTo>
                    <a:lnTo>
                      <a:pt x="87" y="2"/>
                    </a:lnTo>
                    <a:lnTo>
                      <a:pt x="85" y="2"/>
                    </a:lnTo>
                    <a:close/>
                    <a:moveTo>
                      <a:pt x="87" y="2"/>
                    </a:moveTo>
                    <a:lnTo>
                      <a:pt x="85" y="2"/>
                    </a:lnTo>
                    <a:lnTo>
                      <a:pt x="87" y="2"/>
                    </a:lnTo>
                    <a:close/>
                    <a:moveTo>
                      <a:pt x="87" y="0"/>
                    </a:moveTo>
                    <a:lnTo>
                      <a:pt x="87" y="2"/>
                    </a:lnTo>
                    <a:lnTo>
                      <a:pt x="87" y="0"/>
                    </a:lnTo>
                    <a:close/>
                    <a:moveTo>
                      <a:pt x="6" y="128"/>
                    </a:moveTo>
                    <a:lnTo>
                      <a:pt x="4" y="128"/>
                    </a:lnTo>
                    <a:lnTo>
                      <a:pt x="4" y="127"/>
                    </a:lnTo>
                    <a:lnTo>
                      <a:pt x="4" y="125"/>
                    </a:lnTo>
                    <a:lnTo>
                      <a:pt x="4" y="127"/>
                    </a:lnTo>
                    <a:lnTo>
                      <a:pt x="6" y="127"/>
                    </a:lnTo>
                    <a:lnTo>
                      <a:pt x="4" y="127"/>
                    </a:lnTo>
                    <a:lnTo>
                      <a:pt x="4" y="125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6" y="121"/>
                    </a:lnTo>
                    <a:lnTo>
                      <a:pt x="8" y="121"/>
                    </a:lnTo>
                    <a:lnTo>
                      <a:pt x="8" y="119"/>
                    </a:lnTo>
                    <a:lnTo>
                      <a:pt x="10" y="119"/>
                    </a:lnTo>
                    <a:lnTo>
                      <a:pt x="10" y="117"/>
                    </a:lnTo>
                    <a:lnTo>
                      <a:pt x="12" y="117"/>
                    </a:lnTo>
                    <a:lnTo>
                      <a:pt x="12" y="115"/>
                    </a:lnTo>
                    <a:lnTo>
                      <a:pt x="12" y="113"/>
                    </a:lnTo>
                    <a:lnTo>
                      <a:pt x="14" y="113"/>
                    </a:lnTo>
                    <a:lnTo>
                      <a:pt x="14" y="111"/>
                    </a:lnTo>
                    <a:lnTo>
                      <a:pt x="16" y="111"/>
                    </a:lnTo>
                    <a:lnTo>
                      <a:pt x="16" y="109"/>
                    </a:lnTo>
                    <a:lnTo>
                      <a:pt x="16" y="107"/>
                    </a:lnTo>
                    <a:lnTo>
                      <a:pt x="18" y="107"/>
                    </a:lnTo>
                    <a:lnTo>
                      <a:pt x="18" y="105"/>
                    </a:lnTo>
                    <a:lnTo>
                      <a:pt x="20" y="105"/>
                    </a:lnTo>
                    <a:lnTo>
                      <a:pt x="20" y="107"/>
                    </a:lnTo>
                    <a:lnTo>
                      <a:pt x="20" y="105"/>
                    </a:lnTo>
                    <a:lnTo>
                      <a:pt x="22" y="105"/>
                    </a:lnTo>
                    <a:lnTo>
                      <a:pt x="20" y="105"/>
                    </a:lnTo>
                    <a:lnTo>
                      <a:pt x="22" y="105"/>
                    </a:lnTo>
                    <a:lnTo>
                      <a:pt x="22" y="104"/>
                    </a:lnTo>
                    <a:lnTo>
                      <a:pt x="23" y="104"/>
                    </a:lnTo>
                    <a:lnTo>
                      <a:pt x="25" y="104"/>
                    </a:lnTo>
                    <a:lnTo>
                      <a:pt x="23" y="104"/>
                    </a:lnTo>
                    <a:lnTo>
                      <a:pt x="25" y="104"/>
                    </a:lnTo>
                    <a:lnTo>
                      <a:pt x="23" y="104"/>
                    </a:lnTo>
                    <a:lnTo>
                      <a:pt x="25" y="104"/>
                    </a:lnTo>
                    <a:lnTo>
                      <a:pt x="23" y="104"/>
                    </a:lnTo>
                    <a:lnTo>
                      <a:pt x="23" y="105"/>
                    </a:lnTo>
                    <a:lnTo>
                      <a:pt x="25" y="105"/>
                    </a:lnTo>
                    <a:lnTo>
                      <a:pt x="25" y="104"/>
                    </a:lnTo>
                    <a:lnTo>
                      <a:pt x="25" y="102"/>
                    </a:lnTo>
                    <a:lnTo>
                      <a:pt x="27" y="102"/>
                    </a:lnTo>
                    <a:lnTo>
                      <a:pt x="25" y="102"/>
                    </a:lnTo>
                    <a:lnTo>
                      <a:pt x="27" y="102"/>
                    </a:lnTo>
                    <a:lnTo>
                      <a:pt x="25" y="102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3" y="102"/>
                    </a:lnTo>
                    <a:lnTo>
                      <a:pt x="23" y="104"/>
                    </a:lnTo>
                    <a:lnTo>
                      <a:pt x="22" y="104"/>
                    </a:lnTo>
                    <a:lnTo>
                      <a:pt x="22" y="105"/>
                    </a:lnTo>
                    <a:lnTo>
                      <a:pt x="20" y="105"/>
                    </a:lnTo>
                    <a:lnTo>
                      <a:pt x="20" y="104"/>
                    </a:lnTo>
                    <a:lnTo>
                      <a:pt x="22" y="104"/>
                    </a:lnTo>
                    <a:lnTo>
                      <a:pt x="22" y="102"/>
                    </a:lnTo>
                    <a:lnTo>
                      <a:pt x="23" y="102"/>
                    </a:lnTo>
                    <a:lnTo>
                      <a:pt x="23" y="100"/>
                    </a:lnTo>
                    <a:lnTo>
                      <a:pt x="25" y="100"/>
                    </a:lnTo>
                    <a:lnTo>
                      <a:pt x="25" y="98"/>
                    </a:lnTo>
                    <a:lnTo>
                      <a:pt x="27" y="98"/>
                    </a:lnTo>
                    <a:lnTo>
                      <a:pt x="27" y="96"/>
                    </a:lnTo>
                    <a:lnTo>
                      <a:pt x="29" y="94"/>
                    </a:lnTo>
                    <a:lnTo>
                      <a:pt x="31" y="94"/>
                    </a:lnTo>
                    <a:lnTo>
                      <a:pt x="31" y="92"/>
                    </a:lnTo>
                    <a:lnTo>
                      <a:pt x="33" y="92"/>
                    </a:lnTo>
                    <a:lnTo>
                      <a:pt x="35" y="92"/>
                    </a:lnTo>
                    <a:lnTo>
                      <a:pt x="35" y="94"/>
                    </a:lnTo>
                    <a:lnTo>
                      <a:pt x="37" y="92"/>
                    </a:lnTo>
                    <a:lnTo>
                      <a:pt x="37" y="94"/>
                    </a:lnTo>
                    <a:lnTo>
                      <a:pt x="37" y="92"/>
                    </a:lnTo>
                    <a:lnTo>
                      <a:pt x="37" y="94"/>
                    </a:lnTo>
                    <a:lnTo>
                      <a:pt x="39" y="94"/>
                    </a:lnTo>
                    <a:lnTo>
                      <a:pt x="37" y="94"/>
                    </a:lnTo>
                    <a:lnTo>
                      <a:pt x="37" y="92"/>
                    </a:lnTo>
                    <a:lnTo>
                      <a:pt x="35" y="92"/>
                    </a:lnTo>
                    <a:lnTo>
                      <a:pt x="33" y="92"/>
                    </a:lnTo>
                    <a:lnTo>
                      <a:pt x="35" y="92"/>
                    </a:lnTo>
                    <a:lnTo>
                      <a:pt x="33" y="92"/>
                    </a:lnTo>
                    <a:lnTo>
                      <a:pt x="33" y="90"/>
                    </a:lnTo>
                    <a:lnTo>
                      <a:pt x="33" y="92"/>
                    </a:lnTo>
                    <a:lnTo>
                      <a:pt x="31" y="92"/>
                    </a:lnTo>
                    <a:lnTo>
                      <a:pt x="31" y="94"/>
                    </a:lnTo>
                    <a:lnTo>
                      <a:pt x="29" y="94"/>
                    </a:lnTo>
                    <a:lnTo>
                      <a:pt x="29" y="92"/>
                    </a:lnTo>
                    <a:lnTo>
                      <a:pt x="31" y="92"/>
                    </a:lnTo>
                    <a:lnTo>
                      <a:pt x="31" y="90"/>
                    </a:lnTo>
                    <a:lnTo>
                      <a:pt x="31" y="88"/>
                    </a:lnTo>
                    <a:lnTo>
                      <a:pt x="33" y="88"/>
                    </a:lnTo>
                    <a:lnTo>
                      <a:pt x="33" y="86"/>
                    </a:lnTo>
                    <a:lnTo>
                      <a:pt x="35" y="86"/>
                    </a:lnTo>
                    <a:lnTo>
                      <a:pt x="35" y="84"/>
                    </a:lnTo>
                    <a:lnTo>
                      <a:pt x="35" y="82"/>
                    </a:lnTo>
                    <a:lnTo>
                      <a:pt x="37" y="82"/>
                    </a:lnTo>
                    <a:lnTo>
                      <a:pt x="37" y="80"/>
                    </a:lnTo>
                    <a:lnTo>
                      <a:pt x="37" y="82"/>
                    </a:lnTo>
                    <a:lnTo>
                      <a:pt x="37" y="84"/>
                    </a:lnTo>
                    <a:lnTo>
                      <a:pt x="37" y="82"/>
                    </a:lnTo>
                    <a:lnTo>
                      <a:pt x="39" y="82"/>
                    </a:lnTo>
                    <a:lnTo>
                      <a:pt x="37" y="82"/>
                    </a:lnTo>
                    <a:lnTo>
                      <a:pt x="37" y="80"/>
                    </a:lnTo>
                    <a:lnTo>
                      <a:pt x="37" y="79"/>
                    </a:lnTo>
                    <a:lnTo>
                      <a:pt x="39" y="79"/>
                    </a:lnTo>
                    <a:lnTo>
                      <a:pt x="39" y="77"/>
                    </a:lnTo>
                    <a:lnTo>
                      <a:pt x="39" y="75"/>
                    </a:lnTo>
                    <a:lnTo>
                      <a:pt x="41" y="75"/>
                    </a:lnTo>
                    <a:lnTo>
                      <a:pt x="41" y="73"/>
                    </a:lnTo>
                    <a:lnTo>
                      <a:pt x="41" y="75"/>
                    </a:lnTo>
                    <a:lnTo>
                      <a:pt x="41" y="73"/>
                    </a:lnTo>
                    <a:lnTo>
                      <a:pt x="41" y="71"/>
                    </a:lnTo>
                    <a:lnTo>
                      <a:pt x="43" y="71"/>
                    </a:lnTo>
                    <a:lnTo>
                      <a:pt x="41" y="71"/>
                    </a:lnTo>
                    <a:lnTo>
                      <a:pt x="43" y="71"/>
                    </a:lnTo>
                    <a:lnTo>
                      <a:pt x="43" y="69"/>
                    </a:lnTo>
                    <a:lnTo>
                      <a:pt x="43" y="67"/>
                    </a:lnTo>
                    <a:lnTo>
                      <a:pt x="45" y="67"/>
                    </a:lnTo>
                    <a:lnTo>
                      <a:pt x="45" y="65"/>
                    </a:lnTo>
                    <a:lnTo>
                      <a:pt x="45" y="67"/>
                    </a:lnTo>
                    <a:lnTo>
                      <a:pt x="47" y="67"/>
                    </a:lnTo>
                    <a:lnTo>
                      <a:pt x="47" y="65"/>
                    </a:lnTo>
                    <a:lnTo>
                      <a:pt x="45" y="65"/>
                    </a:lnTo>
                    <a:lnTo>
                      <a:pt x="45" y="67"/>
                    </a:lnTo>
                    <a:lnTo>
                      <a:pt x="45" y="65"/>
                    </a:lnTo>
                    <a:lnTo>
                      <a:pt x="45" y="63"/>
                    </a:lnTo>
                    <a:lnTo>
                      <a:pt x="47" y="63"/>
                    </a:lnTo>
                    <a:lnTo>
                      <a:pt x="47" y="61"/>
                    </a:lnTo>
                    <a:lnTo>
                      <a:pt x="47" y="59"/>
                    </a:lnTo>
                    <a:lnTo>
                      <a:pt x="48" y="59"/>
                    </a:lnTo>
                    <a:lnTo>
                      <a:pt x="48" y="61"/>
                    </a:lnTo>
                    <a:lnTo>
                      <a:pt x="48" y="59"/>
                    </a:lnTo>
                    <a:lnTo>
                      <a:pt x="48" y="61"/>
                    </a:lnTo>
                    <a:lnTo>
                      <a:pt x="50" y="61"/>
                    </a:lnTo>
                    <a:lnTo>
                      <a:pt x="52" y="61"/>
                    </a:lnTo>
                    <a:lnTo>
                      <a:pt x="52" y="59"/>
                    </a:lnTo>
                    <a:lnTo>
                      <a:pt x="52" y="61"/>
                    </a:lnTo>
                    <a:lnTo>
                      <a:pt x="52" y="59"/>
                    </a:lnTo>
                    <a:lnTo>
                      <a:pt x="52" y="61"/>
                    </a:lnTo>
                    <a:lnTo>
                      <a:pt x="52" y="59"/>
                    </a:lnTo>
                    <a:lnTo>
                      <a:pt x="52" y="61"/>
                    </a:lnTo>
                    <a:lnTo>
                      <a:pt x="52" y="59"/>
                    </a:lnTo>
                    <a:lnTo>
                      <a:pt x="52" y="61"/>
                    </a:lnTo>
                    <a:lnTo>
                      <a:pt x="50" y="61"/>
                    </a:lnTo>
                    <a:lnTo>
                      <a:pt x="48" y="61"/>
                    </a:lnTo>
                    <a:lnTo>
                      <a:pt x="48" y="59"/>
                    </a:lnTo>
                    <a:lnTo>
                      <a:pt x="50" y="59"/>
                    </a:lnTo>
                    <a:lnTo>
                      <a:pt x="48" y="59"/>
                    </a:lnTo>
                    <a:lnTo>
                      <a:pt x="47" y="59"/>
                    </a:lnTo>
                    <a:lnTo>
                      <a:pt x="48" y="59"/>
                    </a:lnTo>
                    <a:lnTo>
                      <a:pt x="48" y="57"/>
                    </a:lnTo>
                    <a:lnTo>
                      <a:pt x="48" y="56"/>
                    </a:lnTo>
                    <a:lnTo>
                      <a:pt x="48" y="54"/>
                    </a:lnTo>
                    <a:lnTo>
                      <a:pt x="50" y="54"/>
                    </a:lnTo>
                    <a:lnTo>
                      <a:pt x="48" y="54"/>
                    </a:lnTo>
                    <a:lnTo>
                      <a:pt x="50" y="54"/>
                    </a:lnTo>
                    <a:lnTo>
                      <a:pt x="50" y="52"/>
                    </a:lnTo>
                    <a:lnTo>
                      <a:pt x="52" y="50"/>
                    </a:lnTo>
                    <a:lnTo>
                      <a:pt x="52" y="48"/>
                    </a:lnTo>
                    <a:lnTo>
                      <a:pt x="52" y="50"/>
                    </a:lnTo>
                    <a:lnTo>
                      <a:pt x="54" y="50"/>
                    </a:lnTo>
                    <a:lnTo>
                      <a:pt x="54" y="48"/>
                    </a:lnTo>
                    <a:lnTo>
                      <a:pt x="52" y="48"/>
                    </a:lnTo>
                    <a:lnTo>
                      <a:pt x="54" y="48"/>
                    </a:lnTo>
                    <a:lnTo>
                      <a:pt x="52" y="48"/>
                    </a:lnTo>
                    <a:lnTo>
                      <a:pt x="54" y="48"/>
                    </a:lnTo>
                    <a:lnTo>
                      <a:pt x="54" y="46"/>
                    </a:lnTo>
                    <a:lnTo>
                      <a:pt x="54" y="44"/>
                    </a:lnTo>
                    <a:lnTo>
                      <a:pt x="56" y="44"/>
                    </a:lnTo>
                    <a:lnTo>
                      <a:pt x="54" y="44"/>
                    </a:lnTo>
                    <a:lnTo>
                      <a:pt x="56" y="44"/>
                    </a:lnTo>
                    <a:lnTo>
                      <a:pt x="54" y="44"/>
                    </a:lnTo>
                    <a:lnTo>
                      <a:pt x="56" y="44"/>
                    </a:lnTo>
                    <a:lnTo>
                      <a:pt x="56" y="42"/>
                    </a:lnTo>
                    <a:lnTo>
                      <a:pt x="58" y="42"/>
                    </a:lnTo>
                    <a:lnTo>
                      <a:pt x="58" y="40"/>
                    </a:lnTo>
                    <a:lnTo>
                      <a:pt x="60" y="40"/>
                    </a:lnTo>
                    <a:lnTo>
                      <a:pt x="60" y="38"/>
                    </a:lnTo>
                    <a:lnTo>
                      <a:pt x="60" y="40"/>
                    </a:lnTo>
                    <a:lnTo>
                      <a:pt x="60" y="38"/>
                    </a:lnTo>
                    <a:lnTo>
                      <a:pt x="58" y="38"/>
                    </a:lnTo>
                    <a:lnTo>
                      <a:pt x="58" y="40"/>
                    </a:lnTo>
                    <a:lnTo>
                      <a:pt x="58" y="38"/>
                    </a:lnTo>
                    <a:lnTo>
                      <a:pt x="60" y="38"/>
                    </a:lnTo>
                    <a:lnTo>
                      <a:pt x="58" y="38"/>
                    </a:lnTo>
                    <a:lnTo>
                      <a:pt x="60" y="38"/>
                    </a:lnTo>
                    <a:lnTo>
                      <a:pt x="58" y="38"/>
                    </a:lnTo>
                    <a:lnTo>
                      <a:pt x="60" y="38"/>
                    </a:lnTo>
                    <a:lnTo>
                      <a:pt x="60" y="36"/>
                    </a:lnTo>
                    <a:lnTo>
                      <a:pt x="60" y="34"/>
                    </a:lnTo>
                    <a:lnTo>
                      <a:pt x="62" y="34"/>
                    </a:lnTo>
                    <a:lnTo>
                      <a:pt x="60" y="34"/>
                    </a:lnTo>
                    <a:lnTo>
                      <a:pt x="60" y="36"/>
                    </a:lnTo>
                    <a:lnTo>
                      <a:pt x="60" y="34"/>
                    </a:lnTo>
                    <a:lnTo>
                      <a:pt x="60" y="32"/>
                    </a:lnTo>
                    <a:lnTo>
                      <a:pt x="62" y="32"/>
                    </a:lnTo>
                    <a:lnTo>
                      <a:pt x="62" y="31"/>
                    </a:lnTo>
                    <a:lnTo>
                      <a:pt x="64" y="31"/>
                    </a:lnTo>
                    <a:lnTo>
                      <a:pt x="62" y="31"/>
                    </a:lnTo>
                    <a:lnTo>
                      <a:pt x="64" y="31"/>
                    </a:lnTo>
                    <a:lnTo>
                      <a:pt x="62" y="31"/>
                    </a:lnTo>
                    <a:lnTo>
                      <a:pt x="62" y="32"/>
                    </a:lnTo>
                    <a:lnTo>
                      <a:pt x="62" y="31"/>
                    </a:lnTo>
                    <a:lnTo>
                      <a:pt x="64" y="31"/>
                    </a:lnTo>
                    <a:lnTo>
                      <a:pt x="64" y="29"/>
                    </a:lnTo>
                    <a:lnTo>
                      <a:pt x="62" y="29"/>
                    </a:lnTo>
                    <a:lnTo>
                      <a:pt x="64" y="29"/>
                    </a:lnTo>
                    <a:lnTo>
                      <a:pt x="62" y="29"/>
                    </a:lnTo>
                    <a:lnTo>
                      <a:pt x="64" y="29"/>
                    </a:lnTo>
                    <a:lnTo>
                      <a:pt x="62" y="29"/>
                    </a:lnTo>
                    <a:lnTo>
                      <a:pt x="62" y="27"/>
                    </a:lnTo>
                    <a:lnTo>
                      <a:pt x="64" y="27"/>
                    </a:lnTo>
                    <a:lnTo>
                      <a:pt x="64" y="25"/>
                    </a:lnTo>
                    <a:lnTo>
                      <a:pt x="66" y="25"/>
                    </a:lnTo>
                    <a:lnTo>
                      <a:pt x="66" y="27"/>
                    </a:lnTo>
                    <a:lnTo>
                      <a:pt x="64" y="27"/>
                    </a:lnTo>
                    <a:lnTo>
                      <a:pt x="66" y="27"/>
                    </a:lnTo>
                    <a:lnTo>
                      <a:pt x="66" y="29"/>
                    </a:lnTo>
                    <a:lnTo>
                      <a:pt x="68" y="29"/>
                    </a:lnTo>
                    <a:lnTo>
                      <a:pt x="66" y="29"/>
                    </a:lnTo>
                    <a:lnTo>
                      <a:pt x="66" y="27"/>
                    </a:lnTo>
                    <a:lnTo>
                      <a:pt x="68" y="27"/>
                    </a:lnTo>
                    <a:lnTo>
                      <a:pt x="66" y="27"/>
                    </a:lnTo>
                    <a:lnTo>
                      <a:pt x="66" y="25"/>
                    </a:lnTo>
                    <a:lnTo>
                      <a:pt x="68" y="25"/>
                    </a:lnTo>
                    <a:lnTo>
                      <a:pt x="66" y="25"/>
                    </a:lnTo>
                    <a:lnTo>
                      <a:pt x="64" y="25"/>
                    </a:lnTo>
                    <a:lnTo>
                      <a:pt x="66" y="25"/>
                    </a:lnTo>
                    <a:lnTo>
                      <a:pt x="66" y="23"/>
                    </a:lnTo>
                    <a:lnTo>
                      <a:pt x="66" y="21"/>
                    </a:lnTo>
                    <a:lnTo>
                      <a:pt x="68" y="21"/>
                    </a:lnTo>
                    <a:lnTo>
                      <a:pt x="70" y="21"/>
                    </a:lnTo>
                    <a:lnTo>
                      <a:pt x="68" y="21"/>
                    </a:lnTo>
                    <a:lnTo>
                      <a:pt x="70" y="21"/>
                    </a:lnTo>
                    <a:lnTo>
                      <a:pt x="70" y="19"/>
                    </a:lnTo>
                    <a:lnTo>
                      <a:pt x="68" y="19"/>
                    </a:lnTo>
                    <a:lnTo>
                      <a:pt x="70" y="19"/>
                    </a:lnTo>
                    <a:lnTo>
                      <a:pt x="68" y="19"/>
                    </a:lnTo>
                    <a:lnTo>
                      <a:pt x="70" y="19"/>
                    </a:lnTo>
                    <a:lnTo>
                      <a:pt x="68" y="19"/>
                    </a:lnTo>
                    <a:lnTo>
                      <a:pt x="68" y="21"/>
                    </a:lnTo>
                    <a:lnTo>
                      <a:pt x="66" y="21"/>
                    </a:lnTo>
                    <a:lnTo>
                      <a:pt x="68" y="21"/>
                    </a:lnTo>
                    <a:lnTo>
                      <a:pt x="68" y="19"/>
                    </a:lnTo>
                    <a:lnTo>
                      <a:pt x="66" y="19"/>
                    </a:lnTo>
                    <a:lnTo>
                      <a:pt x="68" y="19"/>
                    </a:lnTo>
                    <a:lnTo>
                      <a:pt x="66" y="19"/>
                    </a:lnTo>
                    <a:lnTo>
                      <a:pt x="68" y="19"/>
                    </a:lnTo>
                    <a:lnTo>
                      <a:pt x="68" y="17"/>
                    </a:lnTo>
                    <a:lnTo>
                      <a:pt x="66" y="17"/>
                    </a:lnTo>
                    <a:lnTo>
                      <a:pt x="68" y="17"/>
                    </a:lnTo>
                    <a:lnTo>
                      <a:pt x="66" y="17"/>
                    </a:lnTo>
                    <a:lnTo>
                      <a:pt x="68" y="17"/>
                    </a:lnTo>
                    <a:lnTo>
                      <a:pt x="68" y="15"/>
                    </a:lnTo>
                    <a:lnTo>
                      <a:pt x="68" y="13"/>
                    </a:lnTo>
                    <a:lnTo>
                      <a:pt x="70" y="13"/>
                    </a:lnTo>
                    <a:lnTo>
                      <a:pt x="70" y="11"/>
                    </a:lnTo>
                    <a:lnTo>
                      <a:pt x="68" y="11"/>
                    </a:lnTo>
                    <a:lnTo>
                      <a:pt x="70" y="11"/>
                    </a:lnTo>
                    <a:lnTo>
                      <a:pt x="68" y="11"/>
                    </a:lnTo>
                    <a:lnTo>
                      <a:pt x="70" y="11"/>
                    </a:lnTo>
                    <a:lnTo>
                      <a:pt x="68" y="11"/>
                    </a:lnTo>
                    <a:lnTo>
                      <a:pt x="70" y="11"/>
                    </a:lnTo>
                    <a:lnTo>
                      <a:pt x="70" y="9"/>
                    </a:lnTo>
                    <a:lnTo>
                      <a:pt x="71" y="9"/>
                    </a:lnTo>
                    <a:lnTo>
                      <a:pt x="71" y="8"/>
                    </a:lnTo>
                    <a:lnTo>
                      <a:pt x="71" y="9"/>
                    </a:lnTo>
                    <a:lnTo>
                      <a:pt x="71" y="8"/>
                    </a:lnTo>
                    <a:lnTo>
                      <a:pt x="71" y="6"/>
                    </a:lnTo>
                    <a:lnTo>
                      <a:pt x="73" y="6"/>
                    </a:lnTo>
                    <a:lnTo>
                      <a:pt x="73" y="4"/>
                    </a:lnTo>
                    <a:lnTo>
                      <a:pt x="71" y="4"/>
                    </a:lnTo>
                    <a:lnTo>
                      <a:pt x="71" y="2"/>
                    </a:lnTo>
                    <a:lnTo>
                      <a:pt x="71" y="0"/>
                    </a:lnTo>
                    <a:lnTo>
                      <a:pt x="71" y="2"/>
                    </a:lnTo>
                    <a:lnTo>
                      <a:pt x="73" y="2"/>
                    </a:lnTo>
                    <a:lnTo>
                      <a:pt x="75" y="2"/>
                    </a:lnTo>
                    <a:lnTo>
                      <a:pt x="73" y="2"/>
                    </a:lnTo>
                    <a:lnTo>
                      <a:pt x="75" y="2"/>
                    </a:lnTo>
                    <a:lnTo>
                      <a:pt x="75" y="4"/>
                    </a:lnTo>
                    <a:lnTo>
                      <a:pt x="73" y="4"/>
                    </a:lnTo>
                    <a:lnTo>
                      <a:pt x="75" y="4"/>
                    </a:lnTo>
                    <a:lnTo>
                      <a:pt x="73" y="4"/>
                    </a:lnTo>
                    <a:lnTo>
                      <a:pt x="75" y="4"/>
                    </a:lnTo>
                    <a:lnTo>
                      <a:pt x="75" y="2"/>
                    </a:lnTo>
                    <a:lnTo>
                      <a:pt x="75" y="4"/>
                    </a:lnTo>
                    <a:lnTo>
                      <a:pt x="77" y="4"/>
                    </a:lnTo>
                    <a:lnTo>
                      <a:pt x="75" y="4"/>
                    </a:lnTo>
                    <a:lnTo>
                      <a:pt x="75" y="6"/>
                    </a:lnTo>
                    <a:lnTo>
                      <a:pt x="75" y="4"/>
                    </a:lnTo>
                    <a:lnTo>
                      <a:pt x="77" y="4"/>
                    </a:lnTo>
                    <a:lnTo>
                      <a:pt x="77" y="6"/>
                    </a:lnTo>
                    <a:lnTo>
                      <a:pt x="79" y="6"/>
                    </a:lnTo>
                    <a:lnTo>
                      <a:pt x="77" y="6"/>
                    </a:lnTo>
                    <a:lnTo>
                      <a:pt x="79" y="6"/>
                    </a:lnTo>
                    <a:lnTo>
                      <a:pt x="77" y="6"/>
                    </a:lnTo>
                    <a:lnTo>
                      <a:pt x="77" y="4"/>
                    </a:lnTo>
                    <a:lnTo>
                      <a:pt x="79" y="4"/>
                    </a:lnTo>
                    <a:lnTo>
                      <a:pt x="77" y="4"/>
                    </a:lnTo>
                    <a:lnTo>
                      <a:pt x="77" y="2"/>
                    </a:lnTo>
                    <a:lnTo>
                      <a:pt x="79" y="2"/>
                    </a:lnTo>
                    <a:lnTo>
                      <a:pt x="81" y="2"/>
                    </a:lnTo>
                    <a:lnTo>
                      <a:pt x="81" y="4"/>
                    </a:lnTo>
                    <a:lnTo>
                      <a:pt x="83" y="4"/>
                    </a:lnTo>
                    <a:lnTo>
                      <a:pt x="83" y="2"/>
                    </a:lnTo>
                    <a:lnTo>
                      <a:pt x="85" y="4"/>
                    </a:lnTo>
                    <a:lnTo>
                      <a:pt x="85" y="2"/>
                    </a:lnTo>
                    <a:lnTo>
                      <a:pt x="87" y="2"/>
                    </a:lnTo>
                    <a:lnTo>
                      <a:pt x="89" y="2"/>
                    </a:lnTo>
                    <a:lnTo>
                      <a:pt x="89" y="0"/>
                    </a:lnTo>
                    <a:lnTo>
                      <a:pt x="91" y="0"/>
                    </a:lnTo>
                    <a:lnTo>
                      <a:pt x="89" y="0"/>
                    </a:lnTo>
                    <a:lnTo>
                      <a:pt x="91" y="0"/>
                    </a:lnTo>
                    <a:lnTo>
                      <a:pt x="93" y="0"/>
                    </a:lnTo>
                    <a:lnTo>
                      <a:pt x="93" y="2"/>
                    </a:lnTo>
                    <a:lnTo>
                      <a:pt x="93" y="4"/>
                    </a:lnTo>
                    <a:lnTo>
                      <a:pt x="95" y="4"/>
                    </a:lnTo>
                    <a:lnTo>
                      <a:pt x="96" y="4"/>
                    </a:lnTo>
                    <a:lnTo>
                      <a:pt x="98" y="4"/>
                    </a:lnTo>
                    <a:lnTo>
                      <a:pt x="100" y="4"/>
                    </a:lnTo>
                    <a:lnTo>
                      <a:pt x="102" y="4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06" y="4"/>
                    </a:lnTo>
                    <a:lnTo>
                      <a:pt x="108" y="4"/>
                    </a:lnTo>
                    <a:lnTo>
                      <a:pt x="110" y="4"/>
                    </a:lnTo>
                    <a:lnTo>
                      <a:pt x="110" y="6"/>
                    </a:lnTo>
                    <a:lnTo>
                      <a:pt x="112" y="6"/>
                    </a:lnTo>
                    <a:lnTo>
                      <a:pt x="112" y="8"/>
                    </a:lnTo>
                    <a:lnTo>
                      <a:pt x="114" y="9"/>
                    </a:lnTo>
                    <a:lnTo>
                      <a:pt x="114" y="11"/>
                    </a:lnTo>
                    <a:lnTo>
                      <a:pt x="114" y="13"/>
                    </a:lnTo>
                    <a:lnTo>
                      <a:pt x="114" y="15"/>
                    </a:lnTo>
                    <a:lnTo>
                      <a:pt x="112" y="15"/>
                    </a:lnTo>
                    <a:lnTo>
                      <a:pt x="112" y="17"/>
                    </a:lnTo>
                    <a:lnTo>
                      <a:pt x="114" y="17"/>
                    </a:lnTo>
                    <a:lnTo>
                      <a:pt x="114" y="19"/>
                    </a:lnTo>
                    <a:lnTo>
                      <a:pt x="112" y="19"/>
                    </a:lnTo>
                    <a:lnTo>
                      <a:pt x="112" y="21"/>
                    </a:lnTo>
                    <a:lnTo>
                      <a:pt x="112" y="23"/>
                    </a:lnTo>
                    <a:lnTo>
                      <a:pt x="114" y="23"/>
                    </a:lnTo>
                    <a:lnTo>
                      <a:pt x="116" y="23"/>
                    </a:lnTo>
                    <a:lnTo>
                      <a:pt x="118" y="23"/>
                    </a:lnTo>
                    <a:lnTo>
                      <a:pt x="119" y="23"/>
                    </a:lnTo>
                    <a:lnTo>
                      <a:pt x="119" y="25"/>
                    </a:lnTo>
                    <a:lnTo>
                      <a:pt x="121" y="25"/>
                    </a:lnTo>
                    <a:lnTo>
                      <a:pt x="123" y="25"/>
                    </a:lnTo>
                    <a:lnTo>
                      <a:pt x="125" y="25"/>
                    </a:lnTo>
                    <a:lnTo>
                      <a:pt x="127" y="25"/>
                    </a:lnTo>
                    <a:lnTo>
                      <a:pt x="129" y="25"/>
                    </a:lnTo>
                    <a:lnTo>
                      <a:pt x="131" y="25"/>
                    </a:lnTo>
                    <a:lnTo>
                      <a:pt x="133" y="25"/>
                    </a:lnTo>
                    <a:lnTo>
                      <a:pt x="135" y="25"/>
                    </a:lnTo>
                    <a:lnTo>
                      <a:pt x="137" y="25"/>
                    </a:lnTo>
                    <a:lnTo>
                      <a:pt x="139" y="23"/>
                    </a:lnTo>
                    <a:lnTo>
                      <a:pt x="141" y="23"/>
                    </a:lnTo>
                    <a:lnTo>
                      <a:pt x="143" y="23"/>
                    </a:lnTo>
                    <a:lnTo>
                      <a:pt x="144" y="21"/>
                    </a:lnTo>
                    <a:lnTo>
                      <a:pt x="146" y="21"/>
                    </a:lnTo>
                    <a:lnTo>
                      <a:pt x="148" y="21"/>
                    </a:lnTo>
                    <a:lnTo>
                      <a:pt x="148" y="19"/>
                    </a:lnTo>
                    <a:lnTo>
                      <a:pt x="150" y="19"/>
                    </a:lnTo>
                    <a:lnTo>
                      <a:pt x="150" y="21"/>
                    </a:lnTo>
                    <a:lnTo>
                      <a:pt x="152" y="21"/>
                    </a:lnTo>
                    <a:lnTo>
                      <a:pt x="154" y="19"/>
                    </a:lnTo>
                    <a:lnTo>
                      <a:pt x="156" y="19"/>
                    </a:lnTo>
                    <a:lnTo>
                      <a:pt x="160" y="19"/>
                    </a:lnTo>
                    <a:lnTo>
                      <a:pt x="162" y="19"/>
                    </a:lnTo>
                    <a:lnTo>
                      <a:pt x="164" y="21"/>
                    </a:lnTo>
                    <a:lnTo>
                      <a:pt x="166" y="21"/>
                    </a:lnTo>
                    <a:lnTo>
                      <a:pt x="166" y="19"/>
                    </a:lnTo>
                    <a:lnTo>
                      <a:pt x="168" y="19"/>
                    </a:lnTo>
                    <a:lnTo>
                      <a:pt x="168" y="21"/>
                    </a:lnTo>
                    <a:lnTo>
                      <a:pt x="169" y="21"/>
                    </a:lnTo>
                    <a:lnTo>
                      <a:pt x="171" y="21"/>
                    </a:lnTo>
                    <a:lnTo>
                      <a:pt x="171" y="23"/>
                    </a:lnTo>
                    <a:lnTo>
                      <a:pt x="173" y="23"/>
                    </a:lnTo>
                    <a:lnTo>
                      <a:pt x="175" y="23"/>
                    </a:lnTo>
                    <a:lnTo>
                      <a:pt x="177" y="21"/>
                    </a:lnTo>
                    <a:lnTo>
                      <a:pt x="179" y="21"/>
                    </a:lnTo>
                    <a:lnTo>
                      <a:pt x="181" y="21"/>
                    </a:lnTo>
                    <a:lnTo>
                      <a:pt x="183" y="23"/>
                    </a:lnTo>
                    <a:lnTo>
                      <a:pt x="183" y="21"/>
                    </a:lnTo>
                    <a:lnTo>
                      <a:pt x="185" y="21"/>
                    </a:lnTo>
                    <a:lnTo>
                      <a:pt x="187" y="21"/>
                    </a:lnTo>
                    <a:lnTo>
                      <a:pt x="189" y="21"/>
                    </a:lnTo>
                    <a:lnTo>
                      <a:pt x="191" y="19"/>
                    </a:lnTo>
                    <a:lnTo>
                      <a:pt x="192" y="19"/>
                    </a:lnTo>
                    <a:lnTo>
                      <a:pt x="194" y="19"/>
                    </a:lnTo>
                    <a:lnTo>
                      <a:pt x="196" y="19"/>
                    </a:lnTo>
                    <a:lnTo>
                      <a:pt x="198" y="19"/>
                    </a:lnTo>
                    <a:lnTo>
                      <a:pt x="198" y="21"/>
                    </a:lnTo>
                    <a:lnTo>
                      <a:pt x="200" y="21"/>
                    </a:lnTo>
                    <a:lnTo>
                      <a:pt x="202" y="21"/>
                    </a:lnTo>
                    <a:lnTo>
                      <a:pt x="204" y="19"/>
                    </a:lnTo>
                    <a:lnTo>
                      <a:pt x="206" y="19"/>
                    </a:lnTo>
                    <a:lnTo>
                      <a:pt x="208" y="19"/>
                    </a:lnTo>
                    <a:lnTo>
                      <a:pt x="210" y="19"/>
                    </a:lnTo>
                    <a:lnTo>
                      <a:pt x="212" y="19"/>
                    </a:lnTo>
                    <a:lnTo>
                      <a:pt x="212" y="17"/>
                    </a:lnTo>
                    <a:lnTo>
                      <a:pt x="214" y="17"/>
                    </a:lnTo>
                    <a:lnTo>
                      <a:pt x="217" y="17"/>
                    </a:lnTo>
                    <a:lnTo>
                      <a:pt x="219" y="15"/>
                    </a:lnTo>
                    <a:lnTo>
                      <a:pt x="221" y="15"/>
                    </a:lnTo>
                    <a:lnTo>
                      <a:pt x="223" y="15"/>
                    </a:lnTo>
                    <a:lnTo>
                      <a:pt x="225" y="15"/>
                    </a:lnTo>
                    <a:lnTo>
                      <a:pt x="227" y="15"/>
                    </a:lnTo>
                    <a:lnTo>
                      <a:pt x="229" y="15"/>
                    </a:lnTo>
                    <a:lnTo>
                      <a:pt x="231" y="15"/>
                    </a:lnTo>
                    <a:lnTo>
                      <a:pt x="233" y="15"/>
                    </a:lnTo>
                    <a:lnTo>
                      <a:pt x="235" y="13"/>
                    </a:lnTo>
                    <a:lnTo>
                      <a:pt x="237" y="11"/>
                    </a:lnTo>
                    <a:lnTo>
                      <a:pt x="239" y="11"/>
                    </a:lnTo>
                    <a:lnTo>
                      <a:pt x="239" y="13"/>
                    </a:lnTo>
                    <a:lnTo>
                      <a:pt x="240" y="13"/>
                    </a:lnTo>
                    <a:lnTo>
                      <a:pt x="242" y="11"/>
                    </a:lnTo>
                    <a:lnTo>
                      <a:pt x="244" y="11"/>
                    </a:lnTo>
                    <a:lnTo>
                      <a:pt x="246" y="11"/>
                    </a:lnTo>
                    <a:lnTo>
                      <a:pt x="248" y="11"/>
                    </a:lnTo>
                    <a:lnTo>
                      <a:pt x="250" y="11"/>
                    </a:lnTo>
                    <a:lnTo>
                      <a:pt x="252" y="11"/>
                    </a:lnTo>
                    <a:lnTo>
                      <a:pt x="254" y="11"/>
                    </a:lnTo>
                    <a:lnTo>
                      <a:pt x="256" y="11"/>
                    </a:lnTo>
                    <a:lnTo>
                      <a:pt x="258" y="11"/>
                    </a:lnTo>
                    <a:lnTo>
                      <a:pt x="258" y="9"/>
                    </a:lnTo>
                    <a:lnTo>
                      <a:pt x="260" y="9"/>
                    </a:lnTo>
                    <a:lnTo>
                      <a:pt x="262" y="9"/>
                    </a:lnTo>
                    <a:lnTo>
                      <a:pt x="264" y="9"/>
                    </a:lnTo>
                    <a:lnTo>
                      <a:pt x="265" y="9"/>
                    </a:lnTo>
                    <a:lnTo>
                      <a:pt x="267" y="9"/>
                    </a:lnTo>
                    <a:lnTo>
                      <a:pt x="269" y="9"/>
                    </a:lnTo>
                    <a:lnTo>
                      <a:pt x="271" y="9"/>
                    </a:lnTo>
                    <a:lnTo>
                      <a:pt x="273" y="9"/>
                    </a:lnTo>
                    <a:lnTo>
                      <a:pt x="275" y="9"/>
                    </a:lnTo>
                    <a:lnTo>
                      <a:pt x="277" y="9"/>
                    </a:lnTo>
                    <a:lnTo>
                      <a:pt x="279" y="9"/>
                    </a:lnTo>
                    <a:lnTo>
                      <a:pt x="281" y="9"/>
                    </a:lnTo>
                    <a:lnTo>
                      <a:pt x="283" y="9"/>
                    </a:lnTo>
                    <a:lnTo>
                      <a:pt x="285" y="9"/>
                    </a:lnTo>
                    <a:lnTo>
                      <a:pt x="287" y="9"/>
                    </a:lnTo>
                    <a:lnTo>
                      <a:pt x="288" y="9"/>
                    </a:lnTo>
                    <a:lnTo>
                      <a:pt x="290" y="9"/>
                    </a:lnTo>
                    <a:lnTo>
                      <a:pt x="292" y="9"/>
                    </a:lnTo>
                    <a:lnTo>
                      <a:pt x="294" y="9"/>
                    </a:lnTo>
                    <a:lnTo>
                      <a:pt x="296" y="9"/>
                    </a:lnTo>
                    <a:lnTo>
                      <a:pt x="298" y="9"/>
                    </a:lnTo>
                    <a:lnTo>
                      <a:pt x="300" y="9"/>
                    </a:lnTo>
                    <a:lnTo>
                      <a:pt x="302" y="9"/>
                    </a:lnTo>
                    <a:lnTo>
                      <a:pt x="304" y="9"/>
                    </a:lnTo>
                    <a:lnTo>
                      <a:pt x="306" y="9"/>
                    </a:lnTo>
                    <a:lnTo>
                      <a:pt x="308" y="9"/>
                    </a:lnTo>
                    <a:lnTo>
                      <a:pt x="310" y="9"/>
                    </a:lnTo>
                    <a:lnTo>
                      <a:pt x="312" y="9"/>
                    </a:lnTo>
                    <a:lnTo>
                      <a:pt x="313" y="9"/>
                    </a:lnTo>
                    <a:lnTo>
                      <a:pt x="315" y="9"/>
                    </a:lnTo>
                    <a:lnTo>
                      <a:pt x="317" y="9"/>
                    </a:lnTo>
                    <a:lnTo>
                      <a:pt x="319" y="9"/>
                    </a:lnTo>
                    <a:lnTo>
                      <a:pt x="321" y="9"/>
                    </a:lnTo>
                    <a:lnTo>
                      <a:pt x="323" y="9"/>
                    </a:lnTo>
                    <a:lnTo>
                      <a:pt x="325" y="9"/>
                    </a:lnTo>
                    <a:lnTo>
                      <a:pt x="327" y="9"/>
                    </a:lnTo>
                    <a:lnTo>
                      <a:pt x="329" y="9"/>
                    </a:lnTo>
                    <a:lnTo>
                      <a:pt x="331" y="9"/>
                    </a:lnTo>
                    <a:lnTo>
                      <a:pt x="333" y="9"/>
                    </a:lnTo>
                    <a:lnTo>
                      <a:pt x="335" y="9"/>
                    </a:lnTo>
                    <a:lnTo>
                      <a:pt x="336" y="9"/>
                    </a:lnTo>
                    <a:lnTo>
                      <a:pt x="338" y="9"/>
                    </a:lnTo>
                    <a:lnTo>
                      <a:pt x="340" y="9"/>
                    </a:lnTo>
                    <a:lnTo>
                      <a:pt x="340" y="11"/>
                    </a:lnTo>
                    <a:lnTo>
                      <a:pt x="342" y="11"/>
                    </a:lnTo>
                    <a:lnTo>
                      <a:pt x="342" y="13"/>
                    </a:lnTo>
                    <a:lnTo>
                      <a:pt x="344" y="13"/>
                    </a:lnTo>
                    <a:lnTo>
                      <a:pt x="344" y="15"/>
                    </a:lnTo>
                    <a:lnTo>
                      <a:pt x="342" y="15"/>
                    </a:lnTo>
                    <a:lnTo>
                      <a:pt x="344" y="15"/>
                    </a:lnTo>
                    <a:lnTo>
                      <a:pt x="346" y="15"/>
                    </a:lnTo>
                    <a:lnTo>
                      <a:pt x="346" y="17"/>
                    </a:lnTo>
                    <a:lnTo>
                      <a:pt x="348" y="17"/>
                    </a:lnTo>
                    <a:lnTo>
                      <a:pt x="350" y="17"/>
                    </a:lnTo>
                    <a:lnTo>
                      <a:pt x="352" y="17"/>
                    </a:lnTo>
                    <a:lnTo>
                      <a:pt x="352" y="19"/>
                    </a:lnTo>
                    <a:lnTo>
                      <a:pt x="352" y="21"/>
                    </a:lnTo>
                    <a:lnTo>
                      <a:pt x="352" y="23"/>
                    </a:lnTo>
                    <a:lnTo>
                      <a:pt x="352" y="25"/>
                    </a:lnTo>
                    <a:lnTo>
                      <a:pt x="350" y="25"/>
                    </a:lnTo>
                    <a:lnTo>
                      <a:pt x="350" y="27"/>
                    </a:lnTo>
                    <a:lnTo>
                      <a:pt x="348" y="27"/>
                    </a:lnTo>
                    <a:lnTo>
                      <a:pt x="348" y="29"/>
                    </a:lnTo>
                    <a:lnTo>
                      <a:pt x="346" y="29"/>
                    </a:lnTo>
                    <a:lnTo>
                      <a:pt x="346" y="31"/>
                    </a:lnTo>
                    <a:lnTo>
                      <a:pt x="344" y="31"/>
                    </a:lnTo>
                    <a:lnTo>
                      <a:pt x="342" y="31"/>
                    </a:lnTo>
                    <a:lnTo>
                      <a:pt x="342" y="32"/>
                    </a:lnTo>
                    <a:lnTo>
                      <a:pt x="340" y="32"/>
                    </a:lnTo>
                    <a:lnTo>
                      <a:pt x="340" y="34"/>
                    </a:lnTo>
                    <a:lnTo>
                      <a:pt x="340" y="36"/>
                    </a:lnTo>
                    <a:lnTo>
                      <a:pt x="338" y="36"/>
                    </a:lnTo>
                    <a:lnTo>
                      <a:pt x="338" y="38"/>
                    </a:lnTo>
                    <a:lnTo>
                      <a:pt x="336" y="38"/>
                    </a:lnTo>
                    <a:lnTo>
                      <a:pt x="336" y="40"/>
                    </a:lnTo>
                    <a:lnTo>
                      <a:pt x="335" y="40"/>
                    </a:lnTo>
                    <a:lnTo>
                      <a:pt x="335" y="42"/>
                    </a:lnTo>
                    <a:lnTo>
                      <a:pt x="333" y="42"/>
                    </a:lnTo>
                    <a:lnTo>
                      <a:pt x="333" y="44"/>
                    </a:lnTo>
                    <a:lnTo>
                      <a:pt x="331" y="44"/>
                    </a:lnTo>
                    <a:lnTo>
                      <a:pt x="329" y="44"/>
                    </a:lnTo>
                    <a:lnTo>
                      <a:pt x="329" y="46"/>
                    </a:lnTo>
                    <a:lnTo>
                      <a:pt x="331" y="46"/>
                    </a:lnTo>
                    <a:lnTo>
                      <a:pt x="329" y="46"/>
                    </a:lnTo>
                    <a:lnTo>
                      <a:pt x="329" y="48"/>
                    </a:lnTo>
                    <a:lnTo>
                      <a:pt x="329" y="50"/>
                    </a:lnTo>
                    <a:lnTo>
                      <a:pt x="327" y="50"/>
                    </a:lnTo>
                    <a:lnTo>
                      <a:pt x="325" y="52"/>
                    </a:lnTo>
                    <a:lnTo>
                      <a:pt x="323" y="52"/>
                    </a:lnTo>
                    <a:lnTo>
                      <a:pt x="323" y="54"/>
                    </a:lnTo>
                    <a:lnTo>
                      <a:pt x="321" y="54"/>
                    </a:lnTo>
                    <a:lnTo>
                      <a:pt x="319" y="54"/>
                    </a:lnTo>
                    <a:lnTo>
                      <a:pt x="319" y="56"/>
                    </a:lnTo>
                    <a:lnTo>
                      <a:pt x="317" y="56"/>
                    </a:lnTo>
                    <a:lnTo>
                      <a:pt x="317" y="57"/>
                    </a:lnTo>
                    <a:lnTo>
                      <a:pt x="315" y="57"/>
                    </a:lnTo>
                    <a:lnTo>
                      <a:pt x="315" y="59"/>
                    </a:lnTo>
                    <a:lnTo>
                      <a:pt x="313" y="59"/>
                    </a:lnTo>
                    <a:lnTo>
                      <a:pt x="313" y="61"/>
                    </a:lnTo>
                    <a:lnTo>
                      <a:pt x="312" y="61"/>
                    </a:lnTo>
                    <a:lnTo>
                      <a:pt x="312" y="63"/>
                    </a:lnTo>
                    <a:lnTo>
                      <a:pt x="310" y="63"/>
                    </a:lnTo>
                    <a:lnTo>
                      <a:pt x="308" y="63"/>
                    </a:lnTo>
                    <a:lnTo>
                      <a:pt x="308" y="65"/>
                    </a:lnTo>
                    <a:lnTo>
                      <a:pt x="308" y="67"/>
                    </a:lnTo>
                    <a:lnTo>
                      <a:pt x="306" y="67"/>
                    </a:lnTo>
                    <a:lnTo>
                      <a:pt x="306" y="69"/>
                    </a:lnTo>
                    <a:lnTo>
                      <a:pt x="308" y="69"/>
                    </a:lnTo>
                    <a:lnTo>
                      <a:pt x="308" y="71"/>
                    </a:lnTo>
                    <a:lnTo>
                      <a:pt x="306" y="71"/>
                    </a:lnTo>
                    <a:lnTo>
                      <a:pt x="306" y="73"/>
                    </a:lnTo>
                    <a:lnTo>
                      <a:pt x="308" y="73"/>
                    </a:lnTo>
                    <a:lnTo>
                      <a:pt x="310" y="73"/>
                    </a:lnTo>
                    <a:lnTo>
                      <a:pt x="310" y="71"/>
                    </a:lnTo>
                    <a:lnTo>
                      <a:pt x="310" y="73"/>
                    </a:lnTo>
                    <a:lnTo>
                      <a:pt x="312" y="73"/>
                    </a:lnTo>
                    <a:lnTo>
                      <a:pt x="313" y="73"/>
                    </a:lnTo>
                    <a:lnTo>
                      <a:pt x="313" y="75"/>
                    </a:lnTo>
                    <a:lnTo>
                      <a:pt x="315" y="75"/>
                    </a:lnTo>
                    <a:lnTo>
                      <a:pt x="315" y="77"/>
                    </a:lnTo>
                    <a:lnTo>
                      <a:pt x="313" y="77"/>
                    </a:lnTo>
                    <a:lnTo>
                      <a:pt x="313" y="79"/>
                    </a:lnTo>
                    <a:lnTo>
                      <a:pt x="312" y="79"/>
                    </a:lnTo>
                    <a:lnTo>
                      <a:pt x="312" y="80"/>
                    </a:lnTo>
                    <a:lnTo>
                      <a:pt x="313" y="80"/>
                    </a:lnTo>
                    <a:lnTo>
                      <a:pt x="312" y="80"/>
                    </a:lnTo>
                    <a:lnTo>
                      <a:pt x="312" y="82"/>
                    </a:lnTo>
                    <a:lnTo>
                      <a:pt x="310" y="82"/>
                    </a:lnTo>
                    <a:lnTo>
                      <a:pt x="310" y="84"/>
                    </a:lnTo>
                    <a:lnTo>
                      <a:pt x="312" y="84"/>
                    </a:lnTo>
                    <a:lnTo>
                      <a:pt x="310" y="84"/>
                    </a:lnTo>
                    <a:lnTo>
                      <a:pt x="310" y="86"/>
                    </a:lnTo>
                    <a:lnTo>
                      <a:pt x="308" y="86"/>
                    </a:lnTo>
                    <a:lnTo>
                      <a:pt x="308" y="88"/>
                    </a:lnTo>
                    <a:lnTo>
                      <a:pt x="306" y="88"/>
                    </a:lnTo>
                    <a:lnTo>
                      <a:pt x="306" y="90"/>
                    </a:lnTo>
                    <a:lnTo>
                      <a:pt x="306" y="92"/>
                    </a:lnTo>
                    <a:lnTo>
                      <a:pt x="304" y="92"/>
                    </a:lnTo>
                    <a:lnTo>
                      <a:pt x="304" y="94"/>
                    </a:lnTo>
                    <a:lnTo>
                      <a:pt x="304" y="96"/>
                    </a:lnTo>
                    <a:lnTo>
                      <a:pt x="304" y="98"/>
                    </a:lnTo>
                    <a:lnTo>
                      <a:pt x="302" y="98"/>
                    </a:lnTo>
                    <a:lnTo>
                      <a:pt x="302" y="100"/>
                    </a:lnTo>
                    <a:lnTo>
                      <a:pt x="300" y="105"/>
                    </a:lnTo>
                    <a:lnTo>
                      <a:pt x="300" y="107"/>
                    </a:lnTo>
                    <a:lnTo>
                      <a:pt x="298" y="111"/>
                    </a:lnTo>
                    <a:lnTo>
                      <a:pt x="298" y="113"/>
                    </a:lnTo>
                    <a:lnTo>
                      <a:pt x="296" y="113"/>
                    </a:lnTo>
                    <a:lnTo>
                      <a:pt x="296" y="115"/>
                    </a:lnTo>
                    <a:lnTo>
                      <a:pt x="296" y="117"/>
                    </a:lnTo>
                    <a:lnTo>
                      <a:pt x="294" y="117"/>
                    </a:lnTo>
                    <a:lnTo>
                      <a:pt x="294" y="119"/>
                    </a:lnTo>
                    <a:lnTo>
                      <a:pt x="294" y="121"/>
                    </a:lnTo>
                    <a:lnTo>
                      <a:pt x="294" y="123"/>
                    </a:lnTo>
                    <a:lnTo>
                      <a:pt x="292" y="123"/>
                    </a:lnTo>
                    <a:lnTo>
                      <a:pt x="292" y="125"/>
                    </a:lnTo>
                    <a:lnTo>
                      <a:pt x="292" y="127"/>
                    </a:lnTo>
                    <a:lnTo>
                      <a:pt x="292" y="128"/>
                    </a:lnTo>
                    <a:lnTo>
                      <a:pt x="290" y="128"/>
                    </a:lnTo>
                    <a:lnTo>
                      <a:pt x="290" y="130"/>
                    </a:lnTo>
                    <a:lnTo>
                      <a:pt x="290" y="132"/>
                    </a:lnTo>
                    <a:lnTo>
                      <a:pt x="288" y="132"/>
                    </a:lnTo>
                    <a:lnTo>
                      <a:pt x="288" y="136"/>
                    </a:lnTo>
                    <a:lnTo>
                      <a:pt x="288" y="138"/>
                    </a:lnTo>
                    <a:lnTo>
                      <a:pt x="287" y="138"/>
                    </a:lnTo>
                    <a:lnTo>
                      <a:pt x="287" y="140"/>
                    </a:lnTo>
                    <a:lnTo>
                      <a:pt x="287" y="142"/>
                    </a:lnTo>
                    <a:lnTo>
                      <a:pt x="287" y="144"/>
                    </a:lnTo>
                    <a:lnTo>
                      <a:pt x="285" y="144"/>
                    </a:lnTo>
                    <a:lnTo>
                      <a:pt x="285" y="146"/>
                    </a:lnTo>
                    <a:lnTo>
                      <a:pt x="285" y="148"/>
                    </a:lnTo>
                    <a:lnTo>
                      <a:pt x="283" y="148"/>
                    </a:lnTo>
                    <a:lnTo>
                      <a:pt x="283" y="150"/>
                    </a:lnTo>
                    <a:lnTo>
                      <a:pt x="283" y="152"/>
                    </a:lnTo>
                    <a:lnTo>
                      <a:pt x="283" y="153"/>
                    </a:lnTo>
                    <a:lnTo>
                      <a:pt x="281" y="153"/>
                    </a:lnTo>
                    <a:lnTo>
                      <a:pt x="281" y="155"/>
                    </a:lnTo>
                    <a:lnTo>
                      <a:pt x="279" y="155"/>
                    </a:lnTo>
                    <a:lnTo>
                      <a:pt x="277" y="155"/>
                    </a:lnTo>
                    <a:lnTo>
                      <a:pt x="275" y="155"/>
                    </a:lnTo>
                    <a:lnTo>
                      <a:pt x="273" y="155"/>
                    </a:lnTo>
                    <a:lnTo>
                      <a:pt x="271" y="155"/>
                    </a:lnTo>
                    <a:lnTo>
                      <a:pt x="269" y="155"/>
                    </a:lnTo>
                    <a:lnTo>
                      <a:pt x="267" y="155"/>
                    </a:lnTo>
                    <a:lnTo>
                      <a:pt x="265" y="155"/>
                    </a:lnTo>
                    <a:lnTo>
                      <a:pt x="264" y="155"/>
                    </a:lnTo>
                    <a:lnTo>
                      <a:pt x="262" y="155"/>
                    </a:lnTo>
                    <a:lnTo>
                      <a:pt x="260" y="155"/>
                    </a:lnTo>
                    <a:lnTo>
                      <a:pt x="258" y="155"/>
                    </a:lnTo>
                    <a:lnTo>
                      <a:pt x="256" y="155"/>
                    </a:lnTo>
                    <a:lnTo>
                      <a:pt x="254" y="155"/>
                    </a:lnTo>
                    <a:lnTo>
                      <a:pt x="252" y="155"/>
                    </a:lnTo>
                    <a:lnTo>
                      <a:pt x="250" y="155"/>
                    </a:lnTo>
                    <a:lnTo>
                      <a:pt x="248" y="155"/>
                    </a:lnTo>
                    <a:lnTo>
                      <a:pt x="246" y="155"/>
                    </a:lnTo>
                    <a:lnTo>
                      <a:pt x="244" y="155"/>
                    </a:lnTo>
                    <a:lnTo>
                      <a:pt x="242" y="155"/>
                    </a:lnTo>
                    <a:lnTo>
                      <a:pt x="240" y="155"/>
                    </a:lnTo>
                    <a:lnTo>
                      <a:pt x="239" y="155"/>
                    </a:lnTo>
                    <a:lnTo>
                      <a:pt x="237" y="155"/>
                    </a:lnTo>
                    <a:lnTo>
                      <a:pt x="235" y="155"/>
                    </a:lnTo>
                    <a:lnTo>
                      <a:pt x="233" y="155"/>
                    </a:lnTo>
                    <a:lnTo>
                      <a:pt x="231" y="155"/>
                    </a:lnTo>
                    <a:lnTo>
                      <a:pt x="229" y="155"/>
                    </a:lnTo>
                    <a:lnTo>
                      <a:pt x="227" y="155"/>
                    </a:lnTo>
                    <a:lnTo>
                      <a:pt x="225" y="155"/>
                    </a:lnTo>
                    <a:lnTo>
                      <a:pt x="223" y="155"/>
                    </a:lnTo>
                    <a:lnTo>
                      <a:pt x="221" y="155"/>
                    </a:lnTo>
                    <a:lnTo>
                      <a:pt x="219" y="155"/>
                    </a:lnTo>
                    <a:lnTo>
                      <a:pt x="217" y="155"/>
                    </a:lnTo>
                    <a:lnTo>
                      <a:pt x="216" y="155"/>
                    </a:lnTo>
                    <a:lnTo>
                      <a:pt x="214" y="155"/>
                    </a:lnTo>
                    <a:lnTo>
                      <a:pt x="212" y="155"/>
                    </a:lnTo>
                    <a:lnTo>
                      <a:pt x="210" y="155"/>
                    </a:lnTo>
                    <a:lnTo>
                      <a:pt x="208" y="155"/>
                    </a:lnTo>
                    <a:lnTo>
                      <a:pt x="206" y="155"/>
                    </a:lnTo>
                    <a:lnTo>
                      <a:pt x="204" y="155"/>
                    </a:lnTo>
                    <a:lnTo>
                      <a:pt x="202" y="155"/>
                    </a:lnTo>
                    <a:lnTo>
                      <a:pt x="200" y="155"/>
                    </a:lnTo>
                    <a:lnTo>
                      <a:pt x="198" y="155"/>
                    </a:lnTo>
                    <a:lnTo>
                      <a:pt x="196" y="155"/>
                    </a:lnTo>
                    <a:lnTo>
                      <a:pt x="194" y="155"/>
                    </a:lnTo>
                    <a:lnTo>
                      <a:pt x="192" y="155"/>
                    </a:lnTo>
                    <a:lnTo>
                      <a:pt x="191" y="155"/>
                    </a:lnTo>
                    <a:lnTo>
                      <a:pt x="189" y="155"/>
                    </a:lnTo>
                    <a:lnTo>
                      <a:pt x="187" y="155"/>
                    </a:lnTo>
                    <a:lnTo>
                      <a:pt x="185" y="155"/>
                    </a:lnTo>
                    <a:lnTo>
                      <a:pt x="181" y="155"/>
                    </a:lnTo>
                    <a:lnTo>
                      <a:pt x="179" y="155"/>
                    </a:lnTo>
                    <a:lnTo>
                      <a:pt x="177" y="155"/>
                    </a:lnTo>
                    <a:lnTo>
                      <a:pt x="175" y="155"/>
                    </a:lnTo>
                    <a:lnTo>
                      <a:pt x="173" y="155"/>
                    </a:lnTo>
                    <a:lnTo>
                      <a:pt x="171" y="155"/>
                    </a:lnTo>
                    <a:lnTo>
                      <a:pt x="169" y="155"/>
                    </a:lnTo>
                    <a:lnTo>
                      <a:pt x="168" y="155"/>
                    </a:lnTo>
                    <a:lnTo>
                      <a:pt x="166" y="155"/>
                    </a:lnTo>
                    <a:lnTo>
                      <a:pt x="164" y="155"/>
                    </a:lnTo>
                    <a:lnTo>
                      <a:pt x="162" y="155"/>
                    </a:lnTo>
                    <a:lnTo>
                      <a:pt x="160" y="155"/>
                    </a:lnTo>
                    <a:lnTo>
                      <a:pt x="158" y="155"/>
                    </a:lnTo>
                    <a:lnTo>
                      <a:pt x="156" y="155"/>
                    </a:lnTo>
                    <a:lnTo>
                      <a:pt x="154" y="155"/>
                    </a:lnTo>
                    <a:lnTo>
                      <a:pt x="152" y="155"/>
                    </a:lnTo>
                    <a:lnTo>
                      <a:pt x="150" y="155"/>
                    </a:lnTo>
                    <a:lnTo>
                      <a:pt x="148" y="155"/>
                    </a:lnTo>
                    <a:lnTo>
                      <a:pt x="146" y="155"/>
                    </a:lnTo>
                    <a:lnTo>
                      <a:pt x="144" y="155"/>
                    </a:lnTo>
                    <a:lnTo>
                      <a:pt x="143" y="155"/>
                    </a:lnTo>
                    <a:lnTo>
                      <a:pt x="141" y="155"/>
                    </a:lnTo>
                    <a:lnTo>
                      <a:pt x="139" y="155"/>
                    </a:lnTo>
                    <a:lnTo>
                      <a:pt x="137" y="155"/>
                    </a:lnTo>
                    <a:lnTo>
                      <a:pt x="135" y="155"/>
                    </a:lnTo>
                    <a:lnTo>
                      <a:pt x="133" y="155"/>
                    </a:lnTo>
                    <a:lnTo>
                      <a:pt x="131" y="155"/>
                    </a:lnTo>
                    <a:lnTo>
                      <a:pt x="129" y="155"/>
                    </a:lnTo>
                    <a:lnTo>
                      <a:pt x="127" y="155"/>
                    </a:lnTo>
                    <a:lnTo>
                      <a:pt x="125" y="155"/>
                    </a:lnTo>
                    <a:lnTo>
                      <a:pt x="123" y="155"/>
                    </a:lnTo>
                    <a:lnTo>
                      <a:pt x="121" y="155"/>
                    </a:lnTo>
                    <a:lnTo>
                      <a:pt x="119" y="155"/>
                    </a:lnTo>
                    <a:lnTo>
                      <a:pt x="118" y="155"/>
                    </a:lnTo>
                    <a:lnTo>
                      <a:pt x="116" y="155"/>
                    </a:lnTo>
                    <a:lnTo>
                      <a:pt x="114" y="155"/>
                    </a:lnTo>
                    <a:lnTo>
                      <a:pt x="112" y="155"/>
                    </a:lnTo>
                    <a:lnTo>
                      <a:pt x="110" y="155"/>
                    </a:lnTo>
                    <a:lnTo>
                      <a:pt x="108" y="155"/>
                    </a:lnTo>
                    <a:lnTo>
                      <a:pt x="106" y="155"/>
                    </a:lnTo>
                    <a:lnTo>
                      <a:pt x="104" y="155"/>
                    </a:lnTo>
                    <a:lnTo>
                      <a:pt x="102" y="155"/>
                    </a:lnTo>
                    <a:lnTo>
                      <a:pt x="100" y="155"/>
                    </a:lnTo>
                    <a:lnTo>
                      <a:pt x="98" y="155"/>
                    </a:lnTo>
                    <a:lnTo>
                      <a:pt x="96" y="155"/>
                    </a:lnTo>
                    <a:lnTo>
                      <a:pt x="95" y="155"/>
                    </a:lnTo>
                    <a:lnTo>
                      <a:pt x="93" y="155"/>
                    </a:lnTo>
                    <a:lnTo>
                      <a:pt x="91" y="155"/>
                    </a:lnTo>
                    <a:lnTo>
                      <a:pt x="89" y="155"/>
                    </a:lnTo>
                    <a:lnTo>
                      <a:pt x="87" y="155"/>
                    </a:lnTo>
                    <a:lnTo>
                      <a:pt x="85" y="155"/>
                    </a:lnTo>
                    <a:lnTo>
                      <a:pt x="83" y="155"/>
                    </a:lnTo>
                    <a:lnTo>
                      <a:pt x="81" y="155"/>
                    </a:lnTo>
                    <a:lnTo>
                      <a:pt x="79" y="155"/>
                    </a:lnTo>
                    <a:lnTo>
                      <a:pt x="77" y="155"/>
                    </a:lnTo>
                    <a:lnTo>
                      <a:pt x="75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70" y="155"/>
                    </a:lnTo>
                    <a:lnTo>
                      <a:pt x="68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2" y="155"/>
                    </a:lnTo>
                    <a:lnTo>
                      <a:pt x="60" y="155"/>
                    </a:lnTo>
                    <a:lnTo>
                      <a:pt x="58" y="155"/>
                    </a:lnTo>
                    <a:lnTo>
                      <a:pt x="56" y="155"/>
                    </a:lnTo>
                    <a:lnTo>
                      <a:pt x="54" y="155"/>
                    </a:lnTo>
                    <a:lnTo>
                      <a:pt x="50" y="155"/>
                    </a:lnTo>
                    <a:lnTo>
                      <a:pt x="48" y="155"/>
                    </a:lnTo>
                    <a:lnTo>
                      <a:pt x="47" y="155"/>
                    </a:lnTo>
                    <a:lnTo>
                      <a:pt x="45" y="155"/>
                    </a:lnTo>
                    <a:lnTo>
                      <a:pt x="43" y="155"/>
                    </a:lnTo>
                    <a:lnTo>
                      <a:pt x="41" y="155"/>
                    </a:lnTo>
                    <a:lnTo>
                      <a:pt x="39" y="155"/>
                    </a:lnTo>
                    <a:lnTo>
                      <a:pt x="37" y="155"/>
                    </a:lnTo>
                    <a:lnTo>
                      <a:pt x="35" y="155"/>
                    </a:lnTo>
                    <a:lnTo>
                      <a:pt x="33" y="155"/>
                    </a:lnTo>
                    <a:lnTo>
                      <a:pt x="31" y="155"/>
                    </a:lnTo>
                    <a:lnTo>
                      <a:pt x="29" y="155"/>
                    </a:lnTo>
                    <a:lnTo>
                      <a:pt x="27" y="155"/>
                    </a:lnTo>
                    <a:lnTo>
                      <a:pt x="23" y="155"/>
                    </a:lnTo>
                    <a:lnTo>
                      <a:pt x="22" y="155"/>
                    </a:lnTo>
                    <a:lnTo>
                      <a:pt x="20" y="155"/>
                    </a:lnTo>
                    <a:lnTo>
                      <a:pt x="18" y="155"/>
                    </a:lnTo>
                    <a:lnTo>
                      <a:pt x="16" y="155"/>
                    </a:lnTo>
                    <a:lnTo>
                      <a:pt x="14" y="155"/>
                    </a:lnTo>
                    <a:lnTo>
                      <a:pt x="12" y="155"/>
                    </a:lnTo>
                    <a:lnTo>
                      <a:pt x="10" y="155"/>
                    </a:lnTo>
                    <a:lnTo>
                      <a:pt x="8" y="155"/>
                    </a:lnTo>
                    <a:lnTo>
                      <a:pt x="6" y="155"/>
                    </a:lnTo>
                    <a:lnTo>
                      <a:pt x="4" y="153"/>
                    </a:lnTo>
                    <a:lnTo>
                      <a:pt x="2" y="153"/>
                    </a:lnTo>
                    <a:lnTo>
                      <a:pt x="2" y="152"/>
                    </a:lnTo>
                    <a:lnTo>
                      <a:pt x="2" y="150"/>
                    </a:lnTo>
                    <a:lnTo>
                      <a:pt x="2" y="148"/>
                    </a:lnTo>
                    <a:lnTo>
                      <a:pt x="2" y="146"/>
                    </a:lnTo>
                    <a:lnTo>
                      <a:pt x="0" y="146"/>
                    </a:lnTo>
                    <a:lnTo>
                      <a:pt x="2" y="146"/>
                    </a:lnTo>
                    <a:lnTo>
                      <a:pt x="2" y="144"/>
                    </a:lnTo>
                    <a:lnTo>
                      <a:pt x="2" y="142"/>
                    </a:lnTo>
                    <a:lnTo>
                      <a:pt x="2" y="140"/>
                    </a:lnTo>
                    <a:lnTo>
                      <a:pt x="4" y="140"/>
                    </a:lnTo>
                    <a:lnTo>
                      <a:pt x="4" y="138"/>
                    </a:lnTo>
                    <a:lnTo>
                      <a:pt x="6" y="138"/>
                    </a:lnTo>
                    <a:lnTo>
                      <a:pt x="8" y="138"/>
                    </a:lnTo>
                    <a:lnTo>
                      <a:pt x="8" y="136"/>
                    </a:lnTo>
                    <a:lnTo>
                      <a:pt x="10" y="136"/>
                    </a:lnTo>
                    <a:lnTo>
                      <a:pt x="8" y="136"/>
                    </a:lnTo>
                    <a:lnTo>
                      <a:pt x="8" y="138"/>
                    </a:lnTo>
                    <a:lnTo>
                      <a:pt x="6" y="138"/>
                    </a:lnTo>
                    <a:lnTo>
                      <a:pt x="4" y="138"/>
                    </a:lnTo>
                    <a:lnTo>
                      <a:pt x="4" y="140"/>
                    </a:lnTo>
                    <a:lnTo>
                      <a:pt x="2" y="140"/>
                    </a:lnTo>
                    <a:lnTo>
                      <a:pt x="2" y="138"/>
                    </a:lnTo>
                    <a:lnTo>
                      <a:pt x="4" y="138"/>
                    </a:lnTo>
                    <a:lnTo>
                      <a:pt x="4" y="136"/>
                    </a:lnTo>
                    <a:lnTo>
                      <a:pt x="6" y="136"/>
                    </a:lnTo>
                    <a:lnTo>
                      <a:pt x="6" y="134"/>
                    </a:lnTo>
                    <a:lnTo>
                      <a:pt x="6" y="132"/>
                    </a:lnTo>
                    <a:lnTo>
                      <a:pt x="6" y="130"/>
                    </a:lnTo>
                    <a:lnTo>
                      <a:pt x="6" y="128"/>
                    </a:lnTo>
                    <a:close/>
                    <a:moveTo>
                      <a:pt x="93" y="0"/>
                    </a:moveTo>
                    <a:lnTo>
                      <a:pt x="93" y="2"/>
                    </a:lnTo>
                    <a:lnTo>
                      <a:pt x="93" y="0"/>
                    </a:lnTo>
                    <a:close/>
                    <a:moveTo>
                      <a:pt x="89" y="0"/>
                    </a:moveTo>
                    <a:lnTo>
                      <a:pt x="89" y="2"/>
                    </a:lnTo>
                    <a:lnTo>
                      <a:pt x="87" y="2"/>
                    </a:lnTo>
                    <a:lnTo>
                      <a:pt x="89" y="0"/>
                    </a:lnTo>
                    <a:close/>
                    <a:moveTo>
                      <a:pt x="93" y="0"/>
                    </a:moveTo>
                    <a:lnTo>
                      <a:pt x="91" y="0"/>
                    </a:lnTo>
                    <a:lnTo>
                      <a:pt x="93" y="0"/>
                    </a:lnTo>
                    <a:close/>
                    <a:moveTo>
                      <a:pt x="87" y="0"/>
                    </a:moveTo>
                    <a:lnTo>
                      <a:pt x="85" y="0"/>
                    </a:lnTo>
                    <a:lnTo>
                      <a:pt x="87" y="0"/>
                    </a:lnTo>
                    <a:close/>
                    <a:moveTo>
                      <a:pt x="91" y="0"/>
                    </a:moveTo>
                    <a:lnTo>
                      <a:pt x="89" y="0"/>
                    </a:lnTo>
                    <a:lnTo>
                      <a:pt x="91" y="0"/>
                    </a:lnTo>
                    <a:close/>
                    <a:moveTo>
                      <a:pt x="93" y="0"/>
                    </a:moveTo>
                    <a:lnTo>
                      <a:pt x="91" y="0"/>
                    </a:lnTo>
                    <a:lnTo>
                      <a:pt x="93" y="0"/>
                    </a:lnTo>
                    <a:close/>
                    <a:moveTo>
                      <a:pt x="91" y="0"/>
                    </a:moveTo>
                    <a:lnTo>
                      <a:pt x="93" y="0"/>
                    </a:lnTo>
                    <a:lnTo>
                      <a:pt x="91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Freeform 6393"/>
              <p:cNvSpPr>
                <a:spLocks/>
              </p:cNvSpPr>
              <p:nvPr/>
            </p:nvSpPr>
            <p:spPr bwMode="auto">
              <a:xfrm>
                <a:off x="5362575" y="2901951"/>
                <a:ext cx="520700" cy="201613"/>
              </a:xfrm>
              <a:custGeom>
                <a:avLst/>
                <a:gdLst>
                  <a:gd name="T0" fmla="*/ 109 w 328"/>
                  <a:gd name="T1" fmla="*/ 0 h 127"/>
                  <a:gd name="T2" fmla="*/ 124 w 328"/>
                  <a:gd name="T3" fmla="*/ 0 h 127"/>
                  <a:gd name="T4" fmla="*/ 140 w 328"/>
                  <a:gd name="T5" fmla="*/ 0 h 127"/>
                  <a:gd name="T6" fmla="*/ 155 w 328"/>
                  <a:gd name="T7" fmla="*/ 0 h 127"/>
                  <a:gd name="T8" fmla="*/ 172 w 328"/>
                  <a:gd name="T9" fmla="*/ 0 h 127"/>
                  <a:gd name="T10" fmla="*/ 188 w 328"/>
                  <a:gd name="T11" fmla="*/ 0 h 127"/>
                  <a:gd name="T12" fmla="*/ 203 w 328"/>
                  <a:gd name="T13" fmla="*/ 0 h 127"/>
                  <a:gd name="T14" fmla="*/ 219 w 328"/>
                  <a:gd name="T15" fmla="*/ 0 h 127"/>
                  <a:gd name="T16" fmla="*/ 234 w 328"/>
                  <a:gd name="T17" fmla="*/ 0 h 127"/>
                  <a:gd name="T18" fmla="*/ 249 w 328"/>
                  <a:gd name="T19" fmla="*/ 0 h 127"/>
                  <a:gd name="T20" fmla="*/ 265 w 328"/>
                  <a:gd name="T21" fmla="*/ 0 h 127"/>
                  <a:gd name="T22" fmla="*/ 280 w 328"/>
                  <a:gd name="T23" fmla="*/ 0 h 127"/>
                  <a:gd name="T24" fmla="*/ 299 w 328"/>
                  <a:gd name="T25" fmla="*/ 0 h 127"/>
                  <a:gd name="T26" fmla="*/ 315 w 328"/>
                  <a:gd name="T27" fmla="*/ 0 h 127"/>
                  <a:gd name="T28" fmla="*/ 328 w 328"/>
                  <a:gd name="T29" fmla="*/ 2 h 127"/>
                  <a:gd name="T30" fmla="*/ 318 w 328"/>
                  <a:gd name="T31" fmla="*/ 8 h 127"/>
                  <a:gd name="T32" fmla="*/ 315 w 328"/>
                  <a:gd name="T33" fmla="*/ 18 h 127"/>
                  <a:gd name="T34" fmla="*/ 324 w 328"/>
                  <a:gd name="T35" fmla="*/ 23 h 127"/>
                  <a:gd name="T36" fmla="*/ 318 w 328"/>
                  <a:gd name="T37" fmla="*/ 35 h 127"/>
                  <a:gd name="T38" fmla="*/ 315 w 328"/>
                  <a:gd name="T39" fmla="*/ 50 h 127"/>
                  <a:gd name="T40" fmla="*/ 309 w 328"/>
                  <a:gd name="T41" fmla="*/ 62 h 127"/>
                  <a:gd name="T42" fmla="*/ 305 w 328"/>
                  <a:gd name="T43" fmla="*/ 75 h 127"/>
                  <a:gd name="T44" fmla="*/ 299 w 328"/>
                  <a:gd name="T45" fmla="*/ 89 h 127"/>
                  <a:gd name="T46" fmla="*/ 295 w 328"/>
                  <a:gd name="T47" fmla="*/ 93 h 127"/>
                  <a:gd name="T48" fmla="*/ 293 w 328"/>
                  <a:gd name="T49" fmla="*/ 98 h 127"/>
                  <a:gd name="T50" fmla="*/ 290 w 328"/>
                  <a:gd name="T51" fmla="*/ 108 h 127"/>
                  <a:gd name="T52" fmla="*/ 284 w 328"/>
                  <a:gd name="T53" fmla="*/ 114 h 127"/>
                  <a:gd name="T54" fmla="*/ 282 w 328"/>
                  <a:gd name="T55" fmla="*/ 119 h 127"/>
                  <a:gd name="T56" fmla="*/ 286 w 328"/>
                  <a:gd name="T57" fmla="*/ 123 h 127"/>
                  <a:gd name="T58" fmla="*/ 284 w 328"/>
                  <a:gd name="T59" fmla="*/ 127 h 127"/>
                  <a:gd name="T60" fmla="*/ 278 w 328"/>
                  <a:gd name="T61" fmla="*/ 119 h 127"/>
                  <a:gd name="T62" fmla="*/ 267 w 328"/>
                  <a:gd name="T63" fmla="*/ 116 h 127"/>
                  <a:gd name="T64" fmla="*/ 257 w 328"/>
                  <a:gd name="T65" fmla="*/ 112 h 127"/>
                  <a:gd name="T66" fmla="*/ 247 w 328"/>
                  <a:gd name="T67" fmla="*/ 114 h 127"/>
                  <a:gd name="T68" fmla="*/ 236 w 328"/>
                  <a:gd name="T69" fmla="*/ 114 h 127"/>
                  <a:gd name="T70" fmla="*/ 224 w 328"/>
                  <a:gd name="T71" fmla="*/ 114 h 127"/>
                  <a:gd name="T72" fmla="*/ 215 w 328"/>
                  <a:gd name="T73" fmla="*/ 108 h 127"/>
                  <a:gd name="T74" fmla="*/ 199 w 328"/>
                  <a:gd name="T75" fmla="*/ 108 h 127"/>
                  <a:gd name="T76" fmla="*/ 184 w 328"/>
                  <a:gd name="T77" fmla="*/ 108 h 127"/>
                  <a:gd name="T78" fmla="*/ 169 w 328"/>
                  <a:gd name="T79" fmla="*/ 108 h 127"/>
                  <a:gd name="T80" fmla="*/ 153 w 328"/>
                  <a:gd name="T81" fmla="*/ 108 h 127"/>
                  <a:gd name="T82" fmla="*/ 138 w 328"/>
                  <a:gd name="T83" fmla="*/ 108 h 127"/>
                  <a:gd name="T84" fmla="*/ 123 w 328"/>
                  <a:gd name="T85" fmla="*/ 108 h 127"/>
                  <a:gd name="T86" fmla="*/ 101 w 328"/>
                  <a:gd name="T87" fmla="*/ 108 h 127"/>
                  <a:gd name="T88" fmla="*/ 84 w 328"/>
                  <a:gd name="T89" fmla="*/ 108 h 127"/>
                  <a:gd name="T90" fmla="*/ 69 w 328"/>
                  <a:gd name="T91" fmla="*/ 108 h 127"/>
                  <a:gd name="T92" fmla="*/ 50 w 328"/>
                  <a:gd name="T93" fmla="*/ 108 h 127"/>
                  <a:gd name="T94" fmla="*/ 28 w 328"/>
                  <a:gd name="T95" fmla="*/ 108 h 127"/>
                  <a:gd name="T96" fmla="*/ 13 w 328"/>
                  <a:gd name="T97" fmla="*/ 108 h 127"/>
                  <a:gd name="T98" fmla="*/ 2 w 328"/>
                  <a:gd name="T99" fmla="*/ 106 h 127"/>
                  <a:gd name="T100" fmla="*/ 5 w 328"/>
                  <a:gd name="T101" fmla="*/ 93 h 127"/>
                  <a:gd name="T102" fmla="*/ 9 w 328"/>
                  <a:gd name="T103" fmla="*/ 81 h 127"/>
                  <a:gd name="T104" fmla="*/ 15 w 328"/>
                  <a:gd name="T105" fmla="*/ 69 h 127"/>
                  <a:gd name="T106" fmla="*/ 21 w 328"/>
                  <a:gd name="T107" fmla="*/ 56 h 127"/>
                  <a:gd name="T108" fmla="*/ 25 w 328"/>
                  <a:gd name="T109" fmla="*/ 45 h 127"/>
                  <a:gd name="T110" fmla="*/ 30 w 328"/>
                  <a:gd name="T111" fmla="*/ 31 h 127"/>
                  <a:gd name="T112" fmla="*/ 36 w 328"/>
                  <a:gd name="T113" fmla="*/ 18 h 127"/>
                  <a:gd name="T114" fmla="*/ 40 w 328"/>
                  <a:gd name="T115" fmla="*/ 6 h 127"/>
                  <a:gd name="T116" fmla="*/ 53 w 328"/>
                  <a:gd name="T117" fmla="*/ 0 h 127"/>
                  <a:gd name="T118" fmla="*/ 69 w 328"/>
                  <a:gd name="T119" fmla="*/ 0 h 127"/>
                  <a:gd name="T120" fmla="*/ 86 w 328"/>
                  <a:gd name="T121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28" h="127">
                    <a:moveTo>
                      <a:pt x="96" y="0"/>
                    </a:moveTo>
                    <a:lnTo>
                      <a:pt x="98" y="0"/>
                    </a:lnTo>
                    <a:lnTo>
                      <a:pt x="99" y="0"/>
                    </a:lnTo>
                    <a:lnTo>
                      <a:pt x="101" y="0"/>
                    </a:lnTo>
                    <a:lnTo>
                      <a:pt x="103" y="0"/>
                    </a:lnTo>
                    <a:lnTo>
                      <a:pt x="105" y="0"/>
                    </a:lnTo>
                    <a:lnTo>
                      <a:pt x="107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4" y="0"/>
                    </a:lnTo>
                    <a:lnTo>
                      <a:pt x="126" y="0"/>
                    </a:lnTo>
                    <a:lnTo>
                      <a:pt x="128" y="0"/>
                    </a:lnTo>
                    <a:lnTo>
                      <a:pt x="130" y="0"/>
                    </a:lnTo>
                    <a:lnTo>
                      <a:pt x="132" y="0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7" y="0"/>
                    </a:lnTo>
                    <a:lnTo>
                      <a:pt x="149" y="0"/>
                    </a:lnTo>
                    <a:lnTo>
                      <a:pt x="151" y="0"/>
                    </a:lnTo>
                    <a:lnTo>
                      <a:pt x="153" y="0"/>
                    </a:lnTo>
                    <a:lnTo>
                      <a:pt x="155" y="0"/>
                    </a:lnTo>
                    <a:lnTo>
                      <a:pt x="159" y="0"/>
                    </a:lnTo>
                    <a:lnTo>
                      <a:pt x="161" y="0"/>
                    </a:lnTo>
                    <a:lnTo>
                      <a:pt x="163" y="0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2" y="0"/>
                    </a:lnTo>
                    <a:lnTo>
                      <a:pt x="174" y="0"/>
                    </a:lnTo>
                    <a:lnTo>
                      <a:pt x="176" y="0"/>
                    </a:lnTo>
                    <a:lnTo>
                      <a:pt x="178" y="0"/>
                    </a:lnTo>
                    <a:lnTo>
                      <a:pt x="180" y="0"/>
                    </a:lnTo>
                    <a:lnTo>
                      <a:pt x="182" y="0"/>
                    </a:lnTo>
                    <a:lnTo>
                      <a:pt x="184" y="0"/>
                    </a:lnTo>
                    <a:lnTo>
                      <a:pt x="186" y="0"/>
                    </a:lnTo>
                    <a:lnTo>
                      <a:pt x="188" y="0"/>
                    </a:lnTo>
                    <a:lnTo>
                      <a:pt x="190" y="0"/>
                    </a:lnTo>
                    <a:lnTo>
                      <a:pt x="192" y="0"/>
                    </a:lnTo>
                    <a:lnTo>
                      <a:pt x="194" y="0"/>
                    </a:lnTo>
                    <a:lnTo>
                      <a:pt x="195" y="0"/>
                    </a:lnTo>
                    <a:lnTo>
                      <a:pt x="197" y="0"/>
                    </a:lnTo>
                    <a:lnTo>
                      <a:pt x="199" y="0"/>
                    </a:lnTo>
                    <a:lnTo>
                      <a:pt x="201" y="0"/>
                    </a:lnTo>
                    <a:lnTo>
                      <a:pt x="203" y="0"/>
                    </a:lnTo>
                    <a:lnTo>
                      <a:pt x="205" y="0"/>
                    </a:lnTo>
                    <a:lnTo>
                      <a:pt x="207" y="0"/>
                    </a:lnTo>
                    <a:lnTo>
                      <a:pt x="209" y="0"/>
                    </a:lnTo>
                    <a:lnTo>
                      <a:pt x="211" y="0"/>
                    </a:lnTo>
                    <a:lnTo>
                      <a:pt x="213" y="0"/>
                    </a:lnTo>
                    <a:lnTo>
                      <a:pt x="215" y="0"/>
                    </a:lnTo>
                    <a:lnTo>
                      <a:pt x="217" y="0"/>
                    </a:lnTo>
                    <a:lnTo>
                      <a:pt x="219" y="0"/>
                    </a:lnTo>
                    <a:lnTo>
                      <a:pt x="220" y="0"/>
                    </a:lnTo>
                    <a:lnTo>
                      <a:pt x="222" y="0"/>
                    </a:lnTo>
                    <a:lnTo>
                      <a:pt x="224" y="0"/>
                    </a:lnTo>
                    <a:lnTo>
                      <a:pt x="226" y="0"/>
                    </a:lnTo>
                    <a:lnTo>
                      <a:pt x="228" y="0"/>
                    </a:lnTo>
                    <a:lnTo>
                      <a:pt x="230" y="0"/>
                    </a:lnTo>
                    <a:lnTo>
                      <a:pt x="232" y="0"/>
                    </a:lnTo>
                    <a:lnTo>
                      <a:pt x="234" y="0"/>
                    </a:lnTo>
                    <a:lnTo>
                      <a:pt x="236" y="0"/>
                    </a:lnTo>
                    <a:lnTo>
                      <a:pt x="238" y="0"/>
                    </a:lnTo>
                    <a:lnTo>
                      <a:pt x="240" y="0"/>
                    </a:lnTo>
                    <a:lnTo>
                      <a:pt x="242" y="0"/>
                    </a:lnTo>
                    <a:lnTo>
                      <a:pt x="243" y="0"/>
                    </a:lnTo>
                    <a:lnTo>
                      <a:pt x="245" y="0"/>
                    </a:lnTo>
                    <a:lnTo>
                      <a:pt x="247" y="0"/>
                    </a:lnTo>
                    <a:lnTo>
                      <a:pt x="249" y="0"/>
                    </a:lnTo>
                    <a:lnTo>
                      <a:pt x="251" y="0"/>
                    </a:lnTo>
                    <a:lnTo>
                      <a:pt x="253" y="0"/>
                    </a:lnTo>
                    <a:lnTo>
                      <a:pt x="255" y="0"/>
                    </a:lnTo>
                    <a:lnTo>
                      <a:pt x="257" y="0"/>
                    </a:lnTo>
                    <a:lnTo>
                      <a:pt x="259" y="0"/>
                    </a:lnTo>
                    <a:lnTo>
                      <a:pt x="261" y="0"/>
                    </a:lnTo>
                    <a:lnTo>
                      <a:pt x="263" y="0"/>
                    </a:lnTo>
                    <a:lnTo>
                      <a:pt x="265" y="0"/>
                    </a:lnTo>
                    <a:lnTo>
                      <a:pt x="267" y="0"/>
                    </a:lnTo>
                    <a:lnTo>
                      <a:pt x="268" y="0"/>
                    </a:lnTo>
                    <a:lnTo>
                      <a:pt x="270" y="0"/>
                    </a:lnTo>
                    <a:lnTo>
                      <a:pt x="272" y="0"/>
                    </a:lnTo>
                    <a:lnTo>
                      <a:pt x="274" y="0"/>
                    </a:lnTo>
                    <a:lnTo>
                      <a:pt x="276" y="0"/>
                    </a:lnTo>
                    <a:lnTo>
                      <a:pt x="278" y="0"/>
                    </a:lnTo>
                    <a:lnTo>
                      <a:pt x="280" y="0"/>
                    </a:lnTo>
                    <a:lnTo>
                      <a:pt x="282" y="0"/>
                    </a:lnTo>
                    <a:lnTo>
                      <a:pt x="284" y="0"/>
                    </a:lnTo>
                    <a:lnTo>
                      <a:pt x="286" y="0"/>
                    </a:lnTo>
                    <a:lnTo>
                      <a:pt x="288" y="0"/>
                    </a:lnTo>
                    <a:lnTo>
                      <a:pt x="290" y="0"/>
                    </a:lnTo>
                    <a:lnTo>
                      <a:pt x="291" y="0"/>
                    </a:lnTo>
                    <a:lnTo>
                      <a:pt x="293" y="0"/>
                    </a:lnTo>
                    <a:lnTo>
                      <a:pt x="299" y="0"/>
                    </a:lnTo>
                    <a:lnTo>
                      <a:pt x="301" y="0"/>
                    </a:lnTo>
                    <a:lnTo>
                      <a:pt x="303" y="0"/>
                    </a:lnTo>
                    <a:lnTo>
                      <a:pt x="305" y="0"/>
                    </a:lnTo>
                    <a:lnTo>
                      <a:pt x="307" y="0"/>
                    </a:lnTo>
                    <a:lnTo>
                      <a:pt x="309" y="0"/>
                    </a:lnTo>
                    <a:lnTo>
                      <a:pt x="311" y="0"/>
                    </a:lnTo>
                    <a:lnTo>
                      <a:pt x="313" y="0"/>
                    </a:lnTo>
                    <a:lnTo>
                      <a:pt x="315" y="0"/>
                    </a:lnTo>
                    <a:lnTo>
                      <a:pt x="316" y="0"/>
                    </a:lnTo>
                    <a:lnTo>
                      <a:pt x="318" y="0"/>
                    </a:lnTo>
                    <a:lnTo>
                      <a:pt x="320" y="0"/>
                    </a:lnTo>
                    <a:lnTo>
                      <a:pt x="322" y="0"/>
                    </a:lnTo>
                    <a:lnTo>
                      <a:pt x="324" y="0"/>
                    </a:lnTo>
                    <a:lnTo>
                      <a:pt x="326" y="0"/>
                    </a:lnTo>
                    <a:lnTo>
                      <a:pt x="328" y="0"/>
                    </a:lnTo>
                    <a:lnTo>
                      <a:pt x="328" y="2"/>
                    </a:lnTo>
                    <a:lnTo>
                      <a:pt x="326" y="2"/>
                    </a:lnTo>
                    <a:lnTo>
                      <a:pt x="326" y="4"/>
                    </a:lnTo>
                    <a:lnTo>
                      <a:pt x="324" y="4"/>
                    </a:lnTo>
                    <a:lnTo>
                      <a:pt x="324" y="6"/>
                    </a:lnTo>
                    <a:lnTo>
                      <a:pt x="322" y="6"/>
                    </a:lnTo>
                    <a:lnTo>
                      <a:pt x="322" y="8"/>
                    </a:lnTo>
                    <a:lnTo>
                      <a:pt x="320" y="8"/>
                    </a:lnTo>
                    <a:lnTo>
                      <a:pt x="318" y="8"/>
                    </a:lnTo>
                    <a:lnTo>
                      <a:pt x="318" y="10"/>
                    </a:lnTo>
                    <a:lnTo>
                      <a:pt x="316" y="10"/>
                    </a:lnTo>
                    <a:lnTo>
                      <a:pt x="315" y="10"/>
                    </a:lnTo>
                    <a:lnTo>
                      <a:pt x="313" y="12"/>
                    </a:lnTo>
                    <a:lnTo>
                      <a:pt x="313" y="14"/>
                    </a:lnTo>
                    <a:lnTo>
                      <a:pt x="315" y="14"/>
                    </a:lnTo>
                    <a:lnTo>
                      <a:pt x="315" y="16"/>
                    </a:lnTo>
                    <a:lnTo>
                      <a:pt x="315" y="18"/>
                    </a:lnTo>
                    <a:lnTo>
                      <a:pt x="316" y="18"/>
                    </a:lnTo>
                    <a:lnTo>
                      <a:pt x="316" y="20"/>
                    </a:lnTo>
                    <a:lnTo>
                      <a:pt x="318" y="20"/>
                    </a:lnTo>
                    <a:lnTo>
                      <a:pt x="320" y="20"/>
                    </a:lnTo>
                    <a:lnTo>
                      <a:pt x="320" y="21"/>
                    </a:lnTo>
                    <a:lnTo>
                      <a:pt x="322" y="21"/>
                    </a:lnTo>
                    <a:lnTo>
                      <a:pt x="324" y="21"/>
                    </a:lnTo>
                    <a:lnTo>
                      <a:pt x="324" y="23"/>
                    </a:lnTo>
                    <a:lnTo>
                      <a:pt x="324" y="25"/>
                    </a:lnTo>
                    <a:lnTo>
                      <a:pt x="322" y="25"/>
                    </a:lnTo>
                    <a:lnTo>
                      <a:pt x="322" y="27"/>
                    </a:lnTo>
                    <a:lnTo>
                      <a:pt x="322" y="29"/>
                    </a:lnTo>
                    <a:lnTo>
                      <a:pt x="320" y="31"/>
                    </a:lnTo>
                    <a:lnTo>
                      <a:pt x="320" y="33"/>
                    </a:lnTo>
                    <a:lnTo>
                      <a:pt x="320" y="35"/>
                    </a:lnTo>
                    <a:lnTo>
                      <a:pt x="318" y="35"/>
                    </a:lnTo>
                    <a:lnTo>
                      <a:pt x="318" y="37"/>
                    </a:lnTo>
                    <a:lnTo>
                      <a:pt x="318" y="39"/>
                    </a:lnTo>
                    <a:lnTo>
                      <a:pt x="316" y="41"/>
                    </a:lnTo>
                    <a:lnTo>
                      <a:pt x="316" y="43"/>
                    </a:lnTo>
                    <a:lnTo>
                      <a:pt x="316" y="45"/>
                    </a:lnTo>
                    <a:lnTo>
                      <a:pt x="315" y="46"/>
                    </a:lnTo>
                    <a:lnTo>
                      <a:pt x="315" y="48"/>
                    </a:lnTo>
                    <a:lnTo>
                      <a:pt x="315" y="50"/>
                    </a:lnTo>
                    <a:lnTo>
                      <a:pt x="313" y="50"/>
                    </a:lnTo>
                    <a:lnTo>
                      <a:pt x="313" y="52"/>
                    </a:lnTo>
                    <a:lnTo>
                      <a:pt x="313" y="54"/>
                    </a:lnTo>
                    <a:lnTo>
                      <a:pt x="311" y="56"/>
                    </a:lnTo>
                    <a:lnTo>
                      <a:pt x="311" y="58"/>
                    </a:lnTo>
                    <a:lnTo>
                      <a:pt x="311" y="60"/>
                    </a:lnTo>
                    <a:lnTo>
                      <a:pt x="309" y="60"/>
                    </a:lnTo>
                    <a:lnTo>
                      <a:pt x="309" y="62"/>
                    </a:lnTo>
                    <a:lnTo>
                      <a:pt x="309" y="64"/>
                    </a:lnTo>
                    <a:lnTo>
                      <a:pt x="309" y="66"/>
                    </a:lnTo>
                    <a:lnTo>
                      <a:pt x="307" y="66"/>
                    </a:lnTo>
                    <a:lnTo>
                      <a:pt x="307" y="68"/>
                    </a:lnTo>
                    <a:lnTo>
                      <a:pt x="307" y="69"/>
                    </a:lnTo>
                    <a:lnTo>
                      <a:pt x="305" y="71"/>
                    </a:lnTo>
                    <a:lnTo>
                      <a:pt x="305" y="73"/>
                    </a:lnTo>
                    <a:lnTo>
                      <a:pt x="305" y="75"/>
                    </a:lnTo>
                    <a:lnTo>
                      <a:pt x="303" y="77"/>
                    </a:lnTo>
                    <a:lnTo>
                      <a:pt x="303" y="79"/>
                    </a:lnTo>
                    <a:lnTo>
                      <a:pt x="303" y="81"/>
                    </a:lnTo>
                    <a:lnTo>
                      <a:pt x="301" y="81"/>
                    </a:lnTo>
                    <a:lnTo>
                      <a:pt x="301" y="83"/>
                    </a:lnTo>
                    <a:lnTo>
                      <a:pt x="301" y="85"/>
                    </a:lnTo>
                    <a:lnTo>
                      <a:pt x="299" y="87"/>
                    </a:lnTo>
                    <a:lnTo>
                      <a:pt x="299" y="89"/>
                    </a:lnTo>
                    <a:lnTo>
                      <a:pt x="297" y="89"/>
                    </a:lnTo>
                    <a:lnTo>
                      <a:pt x="295" y="89"/>
                    </a:lnTo>
                    <a:lnTo>
                      <a:pt x="293" y="89"/>
                    </a:lnTo>
                    <a:lnTo>
                      <a:pt x="293" y="91"/>
                    </a:lnTo>
                    <a:lnTo>
                      <a:pt x="291" y="91"/>
                    </a:lnTo>
                    <a:lnTo>
                      <a:pt x="293" y="91"/>
                    </a:lnTo>
                    <a:lnTo>
                      <a:pt x="293" y="93"/>
                    </a:lnTo>
                    <a:lnTo>
                      <a:pt x="295" y="93"/>
                    </a:lnTo>
                    <a:lnTo>
                      <a:pt x="295" y="94"/>
                    </a:lnTo>
                    <a:lnTo>
                      <a:pt x="293" y="94"/>
                    </a:lnTo>
                    <a:lnTo>
                      <a:pt x="293" y="96"/>
                    </a:lnTo>
                    <a:lnTo>
                      <a:pt x="291" y="96"/>
                    </a:lnTo>
                    <a:lnTo>
                      <a:pt x="291" y="98"/>
                    </a:lnTo>
                    <a:lnTo>
                      <a:pt x="291" y="100"/>
                    </a:lnTo>
                    <a:lnTo>
                      <a:pt x="293" y="100"/>
                    </a:lnTo>
                    <a:lnTo>
                      <a:pt x="293" y="98"/>
                    </a:lnTo>
                    <a:lnTo>
                      <a:pt x="293" y="100"/>
                    </a:lnTo>
                    <a:lnTo>
                      <a:pt x="293" y="102"/>
                    </a:lnTo>
                    <a:lnTo>
                      <a:pt x="293" y="104"/>
                    </a:lnTo>
                    <a:lnTo>
                      <a:pt x="291" y="106"/>
                    </a:lnTo>
                    <a:lnTo>
                      <a:pt x="290" y="106"/>
                    </a:lnTo>
                    <a:lnTo>
                      <a:pt x="291" y="106"/>
                    </a:lnTo>
                    <a:lnTo>
                      <a:pt x="291" y="108"/>
                    </a:lnTo>
                    <a:lnTo>
                      <a:pt x="290" y="108"/>
                    </a:lnTo>
                    <a:lnTo>
                      <a:pt x="290" y="110"/>
                    </a:lnTo>
                    <a:lnTo>
                      <a:pt x="288" y="110"/>
                    </a:lnTo>
                    <a:lnTo>
                      <a:pt x="290" y="110"/>
                    </a:lnTo>
                    <a:lnTo>
                      <a:pt x="288" y="110"/>
                    </a:lnTo>
                    <a:lnTo>
                      <a:pt x="288" y="112"/>
                    </a:lnTo>
                    <a:lnTo>
                      <a:pt x="286" y="112"/>
                    </a:lnTo>
                    <a:lnTo>
                      <a:pt x="286" y="114"/>
                    </a:lnTo>
                    <a:lnTo>
                      <a:pt x="284" y="114"/>
                    </a:lnTo>
                    <a:lnTo>
                      <a:pt x="286" y="114"/>
                    </a:lnTo>
                    <a:lnTo>
                      <a:pt x="284" y="114"/>
                    </a:lnTo>
                    <a:lnTo>
                      <a:pt x="284" y="116"/>
                    </a:lnTo>
                    <a:lnTo>
                      <a:pt x="282" y="116"/>
                    </a:lnTo>
                    <a:lnTo>
                      <a:pt x="282" y="117"/>
                    </a:lnTo>
                    <a:lnTo>
                      <a:pt x="282" y="119"/>
                    </a:lnTo>
                    <a:lnTo>
                      <a:pt x="282" y="117"/>
                    </a:lnTo>
                    <a:lnTo>
                      <a:pt x="282" y="119"/>
                    </a:lnTo>
                    <a:lnTo>
                      <a:pt x="284" y="119"/>
                    </a:lnTo>
                    <a:lnTo>
                      <a:pt x="282" y="119"/>
                    </a:lnTo>
                    <a:lnTo>
                      <a:pt x="284" y="119"/>
                    </a:lnTo>
                    <a:lnTo>
                      <a:pt x="282" y="119"/>
                    </a:lnTo>
                    <a:lnTo>
                      <a:pt x="284" y="119"/>
                    </a:lnTo>
                    <a:lnTo>
                      <a:pt x="284" y="121"/>
                    </a:lnTo>
                    <a:lnTo>
                      <a:pt x="284" y="123"/>
                    </a:lnTo>
                    <a:lnTo>
                      <a:pt x="286" y="123"/>
                    </a:lnTo>
                    <a:lnTo>
                      <a:pt x="284" y="123"/>
                    </a:lnTo>
                    <a:lnTo>
                      <a:pt x="286" y="123"/>
                    </a:lnTo>
                    <a:lnTo>
                      <a:pt x="284" y="123"/>
                    </a:lnTo>
                    <a:lnTo>
                      <a:pt x="286" y="123"/>
                    </a:lnTo>
                    <a:lnTo>
                      <a:pt x="284" y="125"/>
                    </a:lnTo>
                    <a:lnTo>
                      <a:pt x="286" y="125"/>
                    </a:lnTo>
                    <a:lnTo>
                      <a:pt x="284" y="125"/>
                    </a:lnTo>
                    <a:lnTo>
                      <a:pt x="284" y="127"/>
                    </a:lnTo>
                    <a:lnTo>
                      <a:pt x="282" y="125"/>
                    </a:lnTo>
                    <a:lnTo>
                      <a:pt x="280" y="125"/>
                    </a:lnTo>
                    <a:lnTo>
                      <a:pt x="278" y="125"/>
                    </a:lnTo>
                    <a:lnTo>
                      <a:pt x="278" y="123"/>
                    </a:lnTo>
                    <a:lnTo>
                      <a:pt x="276" y="123"/>
                    </a:lnTo>
                    <a:lnTo>
                      <a:pt x="276" y="121"/>
                    </a:lnTo>
                    <a:lnTo>
                      <a:pt x="278" y="121"/>
                    </a:lnTo>
                    <a:lnTo>
                      <a:pt x="278" y="119"/>
                    </a:lnTo>
                    <a:lnTo>
                      <a:pt x="276" y="119"/>
                    </a:lnTo>
                    <a:lnTo>
                      <a:pt x="274" y="119"/>
                    </a:lnTo>
                    <a:lnTo>
                      <a:pt x="274" y="117"/>
                    </a:lnTo>
                    <a:lnTo>
                      <a:pt x="272" y="117"/>
                    </a:lnTo>
                    <a:lnTo>
                      <a:pt x="270" y="117"/>
                    </a:lnTo>
                    <a:lnTo>
                      <a:pt x="268" y="117"/>
                    </a:lnTo>
                    <a:lnTo>
                      <a:pt x="268" y="116"/>
                    </a:lnTo>
                    <a:lnTo>
                      <a:pt x="267" y="116"/>
                    </a:lnTo>
                    <a:lnTo>
                      <a:pt x="265" y="116"/>
                    </a:lnTo>
                    <a:lnTo>
                      <a:pt x="263" y="116"/>
                    </a:lnTo>
                    <a:lnTo>
                      <a:pt x="263" y="114"/>
                    </a:lnTo>
                    <a:lnTo>
                      <a:pt x="261" y="114"/>
                    </a:lnTo>
                    <a:lnTo>
                      <a:pt x="259" y="112"/>
                    </a:lnTo>
                    <a:lnTo>
                      <a:pt x="259" y="114"/>
                    </a:lnTo>
                    <a:lnTo>
                      <a:pt x="259" y="112"/>
                    </a:lnTo>
                    <a:lnTo>
                      <a:pt x="257" y="112"/>
                    </a:lnTo>
                    <a:lnTo>
                      <a:pt x="255" y="112"/>
                    </a:lnTo>
                    <a:lnTo>
                      <a:pt x="253" y="112"/>
                    </a:lnTo>
                    <a:lnTo>
                      <a:pt x="253" y="114"/>
                    </a:lnTo>
                    <a:lnTo>
                      <a:pt x="251" y="114"/>
                    </a:lnTo>
                    <a:lnTo>
                      <a:pt x="249" y="114"/>
                    </a:lnTo>
                    <a:lnTo>
                      <a:pt x="249" y="112"/>
                    </a:lnTo>
                    <a:lnTo>
                      <a:pt x="249" y="114"/>
                    </a:lnTo>
                    <a:lnTo>
                      <a:pt x="247" y="114"/>
                    </a:lnTo>
                    <a:lnTo>
                      <a:pt x="245" y="112"/>
                    </a:lnTo>
                    <a:lnTo>
                      <a:pt x="245" y="114"/>
                    </a:lnTo>
                    <a:lnTo>
                      <a:pt x="243" y="114"/>
                    </a:lnTo>
                    <a:lnTo>
                      <a:pt x="242" y="114"/>
                    </a:lnTo>
                    <a:lnTo>
                      <a:pt x="240" y="114"/>
                    </a:lnTo>
                    <a:lnTo>
                      <a:pt x="238" y="112"/>
                    </a:lnTo>
                    <a:lnTo>
                      <a:pt x="236" y="112"/>
                    </a:lnTo>
                    <a:lnTo>
                      <a:pt x="236" y="114"/>
                    </a:lnTo>
                    <a:lnTo>
                      <a:pt x="234" y="114"/>
                    </a:lnTo>
                    <a:lnTo>
                      <a:pt x="234" y="116"/>
                    </a:lnTo>
                    <a:lnTo>
                      <a:pt x="232" y="116"/>
                    </a:lnTo>
                    <a:lnTo>
                      <a:pt x="230" y="116"/>
                    </a:lnTo>
                    <a:lnTo>
                      <a:pt x="228" y="116"/>
                    </a:lnTo>
                    <a:lnTo>
                      <a:pt x="226" y="116"/>
                    </a:lnTo>
                    <a:lnTo>
                      <a:pt x="226" y="114"/>
                    </a:lnTo>
                    <a:lnTo>
                      <a:pt x="224" y="114"/>
                    </a:lnTo>
                    <a:lnTo>
                      <a:pt x="222" y="114"/>
                    </a:lnTo>
                    <a:lnTo>
                      <a:pt x="222" y="112"/>
                    </a:lnTo>
                    <a:lnTo>
                      <a:pt x="220" y="112"/>
                    </a:lnTo>
                    <a:lnTo>
                      <a:pt x="219" y="112"/>
                    </a:lnTo>
                    <a:lnTo>
                      <a:pt x="219" y="110"/>
                    </a:lnTo>
                    <a:lnTo>
                      <a:pt x="217" y="110"/>
                    </a:lnTo>
                    <a:lnTo>
                      <a:pt x="215" y="110"/>
                    </a:lnTo>
                    <a:lnTo>
                      <a:pt x="215" y="108"/>
                    </a:lnTo>
                    <a:lnTo>
                      <a:pt x="213" y="108"/>
                    </a:lnTo>
                    <a:lnTo>
                      <a:pt x="211" y="108"/>
                    </a:lnTo>
                    <a:lnTo>
                      <a:pt x="209" y="108"/>
                    </a:lnTo>
                    <a:lnTo>
                      <a:pt x="207" y="108"/>
                    </a:lnTo>
                    <a:lnTo>
                      <a:pt x="205" y="108"/>
                    </a:lnTo>
                    <a:lnTo>
                      <a:pt x="203" y="108"/>
                    </a:lnTo>
                    <a:lnTo>
                      <a:pt x="201" y="108"/>
                    </a:lnTo>
                    <a:lnTo>
                      <a:pt x="199" y="108"/>
                    </a:lnTo>
                    <a:lnTo>
                      <a:pt x="197" y="108"/>
                    </a:lnTo>
                    <a:lnTo>
                      <a:pt x="195" y="108"/>
                    </a:lnTo>
                    <a:lnTo>
                      <a:pt x="194" y="108"/>
                    </a:lnTo>
                    <a:lnTo>
                      <a:pt x="192" y="108"/>
                    </a:lnTo>
                    <a:lnTo>
                      <a:pt x="190" y="108"/>
                    </a:lnTo>
                    <a:lnTo>
                      <a:pt x="188" y="108"/>
                    </a:lnTo>
                    <a:lnTo>
                      <a:pt x="186" y="108"/>
                    </a:lnTo>
                    <a:lnTo>
                      <a:pt x="184" y="108"/>
                    </a:lnTo>
                    <a:lnTo>
                      <a:pt x="182" y="108"/>
                    </a:lnTo>
                    <a:lnTo>
                      <a:pt x="180" y="108"/>
                    </a:lnTo>
                    <a:lnTo>
                      <a:pt x="178" y="108"/>
                    </a:lnTo>
                    <a:lnTo>
                      <a:pt x="176" y="108"/>
                    </a:lnTo>
                    <a:lnTo>
                      <a:pt x="174" y="108"/>
                    </a:lnTo>
                    <a:lnTo>
                      <a:pt x="172" y="108"/>
                    </a:lnTo>
                    <a:lnTo>
                      <a:pt x="171" y="108"/>
                    </a:lnTo>
                    <a:lnTo>
                      <a:pt x="169" y="108"/>
                    </a:lnTo>
                    <a:lnTo>
                      <a:pt x="167" y="108"/>
                    </a:lnTo>
                    <a:lnTo>
                      <a:pt x="165" y="108"/>
                    </a:lnTo>
                    <a:lnTo>
                      <a:pt x="163" y="108"/>
                    </a:lnTo>
                    <a:lnTo>
                      <a:pt x="161" y="108"/>
                    </a:lnTo>
                    <a:lnTo>
                      <a:pt x="159" y="108"/>
                    </a:lnTo>
                    <a:lnTo>
                      <a:pt x="157" y="108"/>
                    </a:lnTo>
                    <a:lnTo>
                      <a:pt x="155" y="108"/>
                    </a:lnTo>
                    <a:lnTo>
                      <a:pt x="153" y="108"/>
                    </a:lnTo>
                    <a:lnTo>
                      <a:pt x="151" y="108"/>
                    </a:lnTo>
                    <a:lnTo>
                      <a:pt x="149" y="108"/>
                    </a:lnTo>
                    <a:lnTo>
                      <a:pt x="147" y="108"/>
                    </a:lnTo>
                    <a:lnTo>
                      <a:pt x="146" y="108"/>
                    </a:lnTo>
                    <a:lnTo>
                      <a:pt x="144" y="108"/>
                    </a:lnTo>
                    <a:lnTo>
                      <a:pt x="142" y="108"/>
                    </a:lnTo>
                    <a:lnTo>
                      <a:pt x="140" y="108"/>
                    </a:lnTo>
                    <a:lnTo>
                      <a:pt x="138" y="108"/>
                    </a:lnTo>
                    <a:lnTo>
                      <a:pt x="136" y="108"/>
                    </a:lnTo>
                    <a:lnTo>
                      <a:pt x="134" y="108"/>
                    </a:lnTo>
                    <a:lnTo>
                      <a:pt x="132" y="108"/>
                    </a:lnTo>
                    <a:lnTo>
                      <a:pt x="130" y="108"/>
                    </a:lnTo>
                    <a:lnTo>
                      <a:pt x="128" y="108"/>
                    </a:lnTo>
                    <a:lnTo>
                      <a:pt x="126" y="108"/>
                    </a:lnTo>
                    <a:lnTo>
                      <a:pt x="124" y="108"/>
                    </a:lnTo>
                    <a:lnTo>
                      <a:pt x="123" y="108"/>
                    </a:lnTo>
                    <a:lnTo>
                      <a:pt x="121" y="108"/>
                    </a:lnTo>
                    <a:lnTo>
                      <a:pt x="119" y="108"/>
                    </a:lnTo>
                    <a:lnTo>
                      <a:pt x="117" y="108"/>
                    </a:lnTo>
                    <a:lnTo>
                      <a:pt x="109" y="108"/>
                    </a:lnTo>
                    <a:lnTo>
                      <a:pt x="107" y="108"/>
                    </a:lnTo>
                    <a:lnTo>
                      <a:pt x="105" y="108"/>
                    </a:lnTo>
                    <a:lnTo>
                      <a:pt x="103" y="108"/>
                    </a:lnTo>
                    <a:lnTo>
                      <a:pt x="101" y="108"/>
                    </a:lnTo>
                    <a:lnTo>
                      <a:pt x="99" y="108"/>
                    </a:lnTo>
                    <a:lnTo>
                      <a:pt x="98" y="108"/>
                    </a:lnTo>
                    <a:lnTo>
                      <a:pt x="96" y="108"/>
                    </a:lnTo>
                    <a:lnTo>
                      <a:pt x="94" y="108"/>
                    </a:lnTo>
                    <a:lnTo>
                      <a:pt x="90" y="108"/>
                    </a:lnTo>
                    <a:lnTo>
                      <a:pt x="88" y="108"/>
                    </a:lnTo>
                    <a:lnTo>
                      <a:pt x="86" y="108"/>
                    </a:lnTo>
                    <a:lnTo>
                      <a:pt x="84" y="108"/>
                    </a:lnTo>
                    <a:lnTo>
                      <a:pt x="82" y="108"/>
                    </a:lnTo>
                    <a:lnTo>
                      <a:pt x="80" y="108"/>
                    </a:lnTo>
                    <a:lnTo>
                      <a:pt x="78" y="108"/>
                    </a:lnTo>
                    <a:lnTo>
                      <a:pt x="76" y="108"/>
                    </a:lnTo>
                    <a:lnTo>
                      <a:pt x="74" y="108"/>
                    </a:lnTo>
                    <a:lnTo>
                      <a:pt x="73" y="108"/>
                    </a:lnTo>
                    <a:lnTo>
                      <a:pt x="71" y="108"/>
                    </a:lnTo>
                    <a:lnTo>
                      <a:pt x="69" y="108"/>
                    </a:lnTo>
                    <a:lnTo>
                      <a:pt x="67" y="108"/>
                    </a:lnTo>
                    <a:lnTo>
                      <a:pt x="65" y="108"/>
                    </a:lnTo>
                    <a:lnTo>
                      <a:pt x="61" y="108"/>
                    </a:lnTo>
                    <a:lnTo>
                      <a:pt x="59" y="108"/>
                    </a:lnTo>
                    <a:lnTo>
                      <a:pt x="57" y="108"/>
                    </a:lnTo>
                    <a:lnTo>
                      <a:pt x="55" y="108"/>
                    </a:lnTo>
                    <a:lnTo>
                      <a:pt x="53" y="108"/>
                    </a:lnTo>
                    <a:lnTo>
                      <a:pt x="50" y="108"/>
                    </a:lnTo>
                    <a:lnTo>
                      <a:pt x="46" y="108"/>
                    </a:lnTo>
                    <a:lnTo>
                      <a:pt x="42" y="108"/>
                    </a:lnTo>
                    <a:lnTo>
                      <a:pt x="40" y="108"/>
                    </a:lnTo>
                    <a:lnTo>
                      <a:pt x="38" y="108"/>
                    </a:lnTo>
                    <a:lnTo>
                      <a:pt x="36" y="108"/>
                    </a:lnTo>
                    <a:lnTo>
                      <a:pt x="32" y="108"/>
                    </a:lnTo>
                    <a:lnTo>
                      <a:pt x="30" y="108"/>
                    </a:lnTo>
                    <a:lnTo>
                      <a:pt x="28" y="108"/>
                    </a:lnTo>
                    <a:lnTo>
                      <a:pt x="26" y="108"/>
                    </a:lnTo>
                    <a:lnTo>
                      <a:pt x="25" y="108"/>
                    </a:lnTo>
                    <a:lnTo>
                      <a:pt x="23" y="108"/>
                    </a:lnTo>
                    <a:lnTo>
                      <a:pt x="21" y="108"/>
                    </a:lnTo>
                    <a:lnTo>
                      <a:pt x="19" y="108"/>
                    </a:lnTo>
                    <a:lnTo>
                      <a:pt x="17" y="108"/>
                    </a:lnTo>
                    <a:lnTo>
                      <a:pt x="15" y="108"/>
                    </a:lnTo>
                    <a:lnTo>
                      <a:pt x="13" y="108"/>
                    </a:lnTo>
                    <a:lnTo>
                      <a:pt x="11" y="108"/>
                    </a:lnTo>
                    <a:lnTo>
                      <a:pt x="9" y="108"/>
                    </a:lnTo>
                    <a:lnTo>
                      <a:pt x="7" y="108"/>
                    </a:lnTo>
                    <a:lnTo>
                      <a:pt x="5" y="108"/>
                    </a:lnTo>
                    <a:lnTo>
                      <a:pt x="3" y="108"/>
                    </a:lnTo>
                    <a:lnTo>
                      <a:pt x="2" y="108"/>
                    </a:lnTo>
                    <a:lnTo>
                      <a:pt x="0" y="108"/>
                    </a:lnTo>
                    <a:lnTo>
                      <a:pt x="2" y="106"/>
                    </a:lnTo>
                    <a:lnTo>
                      <a:pt x="2" y="104"/>
                    </a:lnTo>
                    <a:lnTo>
                      <a:pt x="2" y="102"/>
                    </a:lnTo>
                    <a:lnTo>
                      <a:pt x="3" y="102"/>
                    </a:lnTo>
                    <a:lnTo>
                      <a:pt x="3" y="100"/>
                    </a:lnTo>
                    <a:lnTo>
                      <a:pt x="3" y="98"/>
                    </a:lnTo>
                    <a:lnTo>
                      <a:pt x="5" y="96"/>
                    </a:lnTo>
                    <a:lnTo>
                      <a:pt x="5" y="94"/>
                    </a:lnTo>
                    <a:lnTo>
                      <a:pt x="5" y="93"/>
                    </a:lnTo>
                    <a:lnTo>
                      <a:pt x="7" y="93"/>
                    </a:lnTo>
                    <a:lnTo>
                      <a:pt x="7" y="91"/>
                    </a:lnTo>
                    <a:lnTo>
                      <a:pt x="7" y="89"/>
                    </a:lnTo>
                    <a:lnTo>
                      <a:pt x="7" y="87"/>
                    </a:lnTo>
                    <a:lnTo>
                      <a:pt x="9" y="87"/>
                    </a:lnTo>
                    <a:lnTo>
                      <a:pt x="9" y="85"/>
                    </a:lnTo>
                    <a:lnTo>
                      <a:pt x="9" y="83"/>
                    </a:lnTo>
                    <a:lnTo>
                      <a:pt x="9" y="81"/>
                    </a:lnTo>
                    <a:lnTo>
                      <a:pt x="11" y="79"/>
                    </a:lnTo>
                    <a:lnTo>
                      <a:pt x="11" y="77"/>
                    </a:lnTo>
                    <a:lnTo>
                      <a:pt x="13" y="77"/>
                    </a:lnTo>
                    <a:lnTo>
                      <a:pt x="13" y="75"/>
                    </a:lnTo>
                    <a:lnTo>
                      <a:pt x="13" y="73"/>
                    </a:lnTo>
                    <a:lnTo>
                      <a:pt x="13" y="71"/>
                    </a:lnTo>
                    <a:lnTo>
                      <a:pt x="15" y="71"/>
                    </a:lnTo>
                    <a:lnTo>
                      <a:pt x="15" y="69"/>
                    </a:lnTo>
                    <a:lnTo>
                      <a:pt x="17" y="66"/>
                    </a:lnTo>
                    <a:lnTo>
                      <a:pt x="17" y="64"/>
                    </a:lnTo>
                    <a:lnTo>
                      <a:pt x="17" y="62"/>
                    </a:lnTo>
                    <a:lnTo>
                      <a:pt x="19" y="62"/>
                    </a:lnTo>
                    <a:lnTo>
                      <a:pt x="19" y="60"/>
                    </a:lnTo>
                    <a:lnTo>
                      <a:pt x="19" y="58"/>
                    </a:lnTo>
                    <a:lnTo>
                      <a:pt x="19" y="56"/>
                    </a:lnTo>
                    <a:lnTo>
                      <a:pt x="21" y="56"/>
                    </a:lnTo>
                    <a:lnTo>
                      <a:pt x="21" y="54"/>
                    </a:lnTo>
                    <a:lnTo>
                      <a:pt x="21" y="52"/>
                    </a:lnTo>
                    <a:lnTo>
                      <a:pt x="21" y="50"/>
                    </a:lnTo>
                    <a:lnTo>
                      <a:pt x="23" y="50"/>
                    </a:lnTo>
                    <a:lnTo>
                      <a:pt x="23" y="48"/>
                    </a:lnTo>
                    <a:lnTo>
                      <a:pt x="23" y="46"/>
                    </a:lnTo>
                    <a:lnTo>
                      <a:pt x="25" y="46"/>
                    </a:lnTo>
                    <a:lnTo>
                      <a:pt x="25" y="45"/>
                    </a:lnTo>
                    <a:lnTo>
                      <a:pt x="25" y="43"/>
                    </a:lnTo>
                    <a:lnTo>
                      <a:pt x="25" y="41"/>
                    </a:lnTo>
                    <a:lnTo>
                      <a:pt x="26" y="41"/>
                    </a:lnTo>
                    <a:lnTo>
                      <a:pt x="26" y="39"/>
                    </a:lnTo>
                    <a:lnTo>
                      <a:pt x="26" y="37"/>
                    </a:lnTo>
                    <a:lnTo>
                      <a:pt x="28" y="35"/>
                    </a:lnTo>
                    <a:lnTo>
                      <a:pt x="28" y="33"/>
                    </a:lnTo>
                    <a:lnTo>
                      <a:pt x="30" y="31"/>
                    </a:lnTo>
                    <a:lnTo>
                      <a:pt x="30" y="29"/>
                    </a:lnTo>
                    <a:lnTo>
                      <a:pt x="32" y="27"/>
                    </a:lnTo>
                    <a:lnTo>
                      <a:pt x="32" y="25"/>
                    </a:lnTo>
                    <a:lnTo>
                      <a:pt x="32" y="23"/>
                    </a:lnTo>
                    <a:lnTo>
                      <a:pt x="34" y="21"/>
                    </a:lnTo>
                    <a:lnTo>
                      <a:pt x="34" y="20"/>
                    </a:lnTo>
                    <a:lnTo>
                      <a:pt x="34" y="18"/>
                    </a:lnTo>
                    <a:lnTo>
                      <a:pt x="36" y="18"/>
                    </a:lnTo>
                    <a:lnTo>
                      <a:pt x="36" y="16"/>
                    </a:lnTo>
                    <a:lnTo>
                      <a:pt x="36" y="14"/>
                    </a:lnTo>
                    <a:lnTo>
                      <a:pt x="36" y="12"/>
                    </a:lnTo>
                    <a:lnTo>
                      <a:pt x="38" y="12"/>
                    </a:lnTo>
                    <a:lnTo>
                      <a:pt x="38" y="10"/>
                    </a:lnTo>
                    <a:lnTo>
                      <a:pt x="38" y="8"/>
                    </a:lnTo>
                    <a:lnTo>
                      <a:pt x="38" y="6"/>
                    </a:lnTo>
                    <a:lnTo>
                      <a:pt x="40" y="6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1" y="0"/>
                    </a:lnTo>
                    <a:lnTo>
                      <a:pt x="53" y="0"/>
                    </a:lnTo>
                    <a:lnTo>
                      <a:pt x="55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4" y="0"/>
                    </a:lnTo>
                    <a:lnTo>
                      <a:pt x="76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Freeform 6395"/>
              <p:cNvSpPr>
                <a:spLocks noEditPoints="1"/>
              </p:cNvSpPr>
              <p:nvPr/>
            </p:nvSpPr>
            <p:spPr bwMode="auto">
              <a:xfrm>
                <a:off x="4962525" y="3448051"/>
                <a:ext cx="801688" cy="615950"/>
              </a:xfrm>
              <a:custGeom>
                <a:avLst/>
                <a:gdLst>
                  <a:gd name="T0" fmla="*/ 278 w 505"/>
                  <a:gd name="T1" fmla="*/ 367 h 388"/>
                  <a:gd name="T2" fmla="*/ 278 w 505"/>
                  <a:gd name="T3" fmla="*/ 363 h 388"/>
                  <a:gd name="T4" fmla="*/ 286 w 505"/>
                  <a:gd name="T5" fmla="*/ 365 h 388"/>
                  <a:gd name="T6" fmla="*/ 278 w 505"/>
                  <a:gd name="T7" fmla="*/ 351 h 388"/>
                  <a:gd name="T8" fmla="*/ 282 w 505"/>
                  <a:gd name="T9" fmla="*/ 349 h 388"/>
                  <a:gd name="T10" fmla="*/ 284 w 505"/>
                  <a:gd name="T11" fmla="*/ 344 h 388"/>
                  <a:gd name="T12" fmla="*/ 290 w 505"/>
                  <a:gd name="T13" fmla="*/ 340 h 388"/>
                  <a:gd name="T14" fmla="*/ 286 w 505"/>
                  <a:gd name="T15" fmla="*/ 344 h 388"/>
                  <a:gd name="T16" fmla="*/ 302 w 505"/>
                  <a:gd name="T17" fmla="*/ 324 h 388"/>
                  <a:gd name="T18" fmla="*/ 284 w 505"/>
                  <a:gd name="T19" fmla="*/ 359 h 388"/>
                  <a:gd name="T20" fmla="*/ 292 w 505"/>
                  <a:gd name="T21" fmla="*/ 334 h 388"/>
                  <a:gd name="T22" fmla="*/ 309 w 505"/>
                  <a:gd name="T23" fmla="*/ 319 h 388"/>
                  <a:gd name="T24" fmla="*/ 307 w 505"/>
                  <a:gd name="T25" fmla="*/ 317 h 388"/>
                  <a:gd name="T26" fmla="*/ 311 w 505"/>
                  <a:gd name="T27" fmla="*/ 315 h 388"/>
                  <a:gd name="T28" fmla="*/ 313 w 505"/>
                  <a:gd name="T29" fmla="*/ 311 h 388"/>
                  <a:gd name="T30" fmla="*/ 313 w 505"/>
                  <a:gd name="T31" fmla="*/ 313 h 388"/>
                  <a:gd name="T32" fmla="*/ 323 w 505"/>
                  <a:gd name="T33" fmla="*/ 305 h 388"/>
                  <a:gd name="T34" fmla="*/ 338 w 505"/>
                  <a:gd name="T35" fmla="*/ 300 h 388"/>
                  <a:gd name="T36" fmla="*/ 325 w 505"/>
                  <a:gd name="T37" fmla="*/ 305 h 388"/>
                  <a:gd name="T38" fmla="*/ 338 w 505"/>
                  <a:gd name="T39" fmla="*/ 296 h 388"/>
                  <a:gd name="T40" fmla="*/ 355 w 505"/>
                  <a:gd name="T41" fmla="*/ 288 h 388"/>
                  <a:gd name="T42" fmla="*/ 359 w 505"/>
                  <a:gd name="T43" fmla="*/ 288 h 388"/>
                  <a:gd name="T44" fmla="*/ 384 w 505"/>
                  <a:gd name="T45" fmla="*/ 280 h 388"/>
                  <a:gd name="T46" fmla="*/ 398 w 505"/>
                  <a:gd name="T47" fmla="*/ 271 h 388"/>
                  <a:gd name="T48" fmla="*/ 405 w 505"/>
                  <a:gd name="T49" fmla="*/ 269 h 388"/>
                  <a:gd name="T50" fmla="*/ 419 w 505"/>
                  <a:gd name="T51" fmla="*/ 261 h 388"/>
                  <a:gd name="T52" fmla="*/ 419 w 505"/>
                  <a:gd name="T53" fmla="*/ 248 h 388"/>
                  <a:gd name="T54" fmla="*/ 415 w 505"/>
                  <a:gd name="T55" fmla="*/ 255 h 388"/>
                  <a:gd name="T56" fmla="*/ 398 w 505"/>
                  <a:gd name="T57" fmla="*/ 271 h 388"/>
                  <a:gd name="T58" fmla="*/ 355 w 505"/>
                  <a:gd name="T59" fmla="*/ 286 h 388"/>
                  <a:gd name="T60" fmla="*/ 346 w 505"/>
                  <a:gd name="T61" fmla="*/ 286 h 388"/>
                  <a:gd name="T62" fmla="*/ 344 w 505"/>
                  <a:gd name="T63" fmla="*/ 294 h 388"/>
                  <a:gd name="T64" fmla="*/ 328 w 505"/>
                  <a:gd name="T65" fmla="*/ 300 h 388"/>
                  <a:gd name="T66" fmla="*/ 311 w 505"/>
                  <a:gd name="T67" fmla="*/ 307 h 388"/>
                  <a:gd name="T68" fmla="*/ 302 w 505"/>
                  <a:gd name="T69" fmla="*/ 315 h 388"/>
                  <a:gd name="T70" fmla="*/ 292 w 505"/>
                  <a:gd name="T71" fmla="*/ 334 h 388"/>
                  <a:gd name="T72" fmla="*/ 280 w 505"/>
                  <a:gd name="T73" fmla="*/ 330 h 388"/>
                  <a:gd name="T74" fmla="*/ 280 w 505"/>
                  <a:gd name="T75" fmla="*/ 348 h 388"/>
                  <a:gd name="T76" fmla="*/ 278 w 505"/>
                  <a:gd name="T77" fmla="*/ 363 h 388"/>
                  <a:gd name="T78" fmla="*/ 278 w 505"/>
                  <a:gd name="T79" fmla="*/ 372 h 388"/>
                  <a:gd name="T80" fmla="*/ 263 w 505"/>
                  <a:gd name="T81" fmla="*/ 382 h 388"/>
                  <a:gd name="T82" fmla="*/ 221 w 505"/>
                  <a:gd name="T83" fmla="*/ 369 h 388"/>
                  <a:gd name="T84" fmla="*/ 204 w 505"/>
                  <a:gd name="T85" fmla="*/ 317 h 388"/>
                  <a:gd name="T86" fmla="*/ 184 w 505"/>
                  <a:gd name="T87" fmla="*/ 263 h 388"/>
                  <a:gd name="T88" fmla="*/ 133 w 505"/>
                  <a:gd name="T89" fmla="*/ 246 h 388"/>
                  <a:gd name="T90" fmla="*/ 86 w 505"/>
                  <a:gd name="T91" fmla="*/ 273 h 388"/>
                  <a:gd name="T92" fmla="*/ 50 w 505"/>
                  <a:gd name="T93" fmla="*/ 234 h 388"/>
                  <a:gd name="T94" fmla="*/ 23 w 505"/>
                  <a:gd name="T95" fmla="*/ 192 h 388"/>
                  <a:gd name="T96" fmla="*/ 44 w 505"/>
                  <a:gd name="T97" fmla="*/ 163 h 388"/>
                  <a:gd name="T98" fmla="*/ 150 w 505"/>
                  <a:gd name="T99" fmla="*/ 136 h 388"/>
                  <a:gd name="T100" fmla="*/ 182 w 505"/>
                  <a:gd name="T101" fmla="*/ 52 h 388"/>
                  <a:gd name="T102" fmla="*/ 254 w 505"/>
                  <a:gd name="T103" fmla="*/ 0 h 388"/>
                  <a:gd name="T104" fmla="*/ 300 w 505"/>
                  <a:gd name="T105" fmla="*/ 77 h 388"/>
                  <a:gd name="T106" fmla="*/ 344 w 505"/>
                  <a:gd name="T107" fmla="*/ 88 h 388"/>
                  <a:gd name="T108" fmla="*/ 388 w 505"/>
                  <a:gd name="T109" fmla="*/ 96 h 388"/>
                  <a:gd name="T110" fmla="*/ 430 w 505"/>
                  <a:gd name="T111" fmla="*/ 96 h 388"/>
                  <a:gd name="T112" fmla="*/ 471 w 505"/>
                  <a:gd name="T113" fmla="*/ 94 h 388"/>
                  <a:gd name="T114" fmla="*/ 494 w 505"/>
                  <a:gd name="T115" fmla="*/ 108 h 388"/>
                  <a:gd name="T116" fmla="*/ 488 w 505"/>
                  <a:gd name="T117" fmla="*/ 156 h 388"/>
                  <a:gd name="T118" fmla="*/ 492 w 505"/>
                  <a:gd name="T119" fmla="*/ 198 h 388"/>
                  <a:gd name="T120" fmla="*/ 465 w 505"/>
                  <a:gd name="T121" fmla="*/ 236 h 388"/>
                  <a:gd name="T122" fmla="*/ 434 w 505"/>
                  <a:gd name="T123" fmla="*/ 253 h 388"/>
                  <a:gd name="T124" fmla="*/ 282 w 505"/>
                  <a:gd name="T125" fmla="*/ 332 h 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05" h="388">
                    <a:moveTo>
                      <a:pt x="278" y="382"/>
                    </a:moveTo>
                    <a:lnTo>
                      <a:pt x="280" y="382"/>
                    </a:lnTo>
                    <a:lnTo>
                      <a:pt x="278" y="382"/>
                    </a:lnTo>
                    <a:close/>
                    <a:moveTo>
                      <a:pt x="282" y="380"/>
                    </a:moveTo>
                    <a:lnTo>
                      <a:pt x="282" y="382"/>
                    </a:lnTo>
                    <a:lnTo>
                      <a:pt x="282" y="380"/>
                    </a:lnTo>
                    <a:close/>
                    <a:moveTo>
                      <a:pt x="282" y="378"/>
                    </a:moveTo>
                    <a:lnTo>
                      <a:pt x="280" y="378"/>
                    </a:lnTo>
                    <a:lnTo>
                      <a:pt x="282" y="378"/>
                    </a:lnTo>
                    <a:close/>
                    <a:moveTo>
                      <a:pt x="280" y="378"/>
                    </a:moveTo>
                    <a:lnTo>
                      <a:pt x="282" y="378"/>
                    </a:lnTo>
                    <a:lnTo>
                      <a:pt x="280" y="378"/>
                    </a:lnTo>
                    <a:close/>
                    <a:moveTo>
                      <a:pt x="284" y="374"/>
                    </a:moveTo>
                    <a:lnTo>
                      <a:pt x="284" y="372"/>
                    </a:lnTo>
                    <a:lnTo>
                      <a:pt x="284" y="374"/>
                    </a:lnTo>
                    <a:close/>
                    <a:moveTo>
                      <a:pt x="282" y="372"/>
                    </a:moveTo>
                    <a:lnTo>
                      <a:pt x="280" y="372"/>
                    </a:lnTo>
                    <a:lnTo>
                      <a:pt x="282" y="372"/>
                    </a:lnTo>
                    <a:close/>
                    <a:moveTo>
                      <a:pt x="282" y="372"/>
                    </a:moveTo>
                    <a:lnTo>
                      <a:pt x="280" y="372"/>
                    </a:lnTo>
                    <a:lnTo>
                      <a:pt x="282" y="372"/>
                    </a:lnTo>
                    <a:close/>
                    <a:moveTo>
                      <a:pt x="284" y="371"/>
                    </a:moveTo>
                    <a:lnTo>
                      <a:pt x="284" y="369"/>
                    </a:lnTo>
                    <a:lnTo>
                      <a:pt x="284" y="371"/>
                    </a:lnTo>
                    <a:close/>
                    <a:moveTo>
                      <a:pt x="284" y="369"/>
                    </a:moveTo>
                    <a:lnTo>
                      <a:pt x="286" y="369"/>
                    </a:lnTo>
                    <a:lnTo>
                      <a:pt x="284" y="369"/>
                    </a:lnTo>
                    <a:close/>
                    <a:moveTo>
                      <a:pt x="286" y="369"/>
                    </a:moveTo>
                    <a:lnTo>
                      <a:pt x="284" y="369"/>
                    </a:lnTo>
                    <a:lnTo>
                      <a:pt x="286" y="369"/>
                    </a:lnTo>
                    <a:close/>
                    <a:moveTo>
                      <a:pt x="282" y="369"/>
                    </a:moveTo>
                    <a:lnTo>
                      <a:pt x="280" y="369"/>
                    </a:lnTo>
                    <a:lnTo>
                      <a:pt x="282" y="369"/>
                    </a:lnTo>
                    <a:close/>
                    <a:moveTo>
                      <a:pt x="280" y="369"/>
                    </a:moveTo>
                    <a:lnTo>
                      <a:pt x="280" y="367"/>
                    </a:lnTo>
                    <a:lnTo>
                      <a:pt x="280" y="369"/>
                    </a:lnTo>
                    <a:close/>
                    <a:moveTo>
                      <a:pt x="277" y="367"/>
                    </a:moveTo>
                    <a:lnTo>
                      <a:pt x="278" y="367"/>
                    </a:lnTo>
                    <a:lnTo>
                      <a:pt x="277" y="367"/>
                    </a:lnTo>
                    <a:close/>
                    <a:moveTo>
                      <a:pt x="277" y="367"/>
                    </a:moveTo>
                    <a:lnTo>
                      <a:pt x="277" y="365"/>
                    </a:lnTo>
                    <a:lnTo>
                      <a:pt x="277" y="367"/>
                    </a:lnTo>
                    <a:close/>
                    <a:moveTo>
                      <a:pt x="277" y="367"/>
                    </a:moveTo>
                    <a:lnTo>
                      <a:pt x="277" y="365"/>
                    </a:lnTo>
                    <a:lnTo>
                      <a:pt x="277" y="367"/>
                    </a:lnTo>
                    <a:close/>
                    <a:moveTo>
                      <a:pt x="286" y="367"/>
                    </a:moveTo>
                    <a:lnTo>
                      <a:pt x="286" y="365"/>
                    </a:lnTo>
                    <a:lnTo>
                      <a:pt x="286" y="367"/>
                    </a:lnTo>
                    <a:close/>
                    <a:moveTo>
                      <a:pt x="278" y="367"/>
                    </a:moveTo>
                    <a:lnTo>
                      <a:pt x="278" y="365"/>
                    </a:lnTo>
                    <a:lnTo>
                      <a:pt x="278" y="367"/>
                    </a:lnTo>
                    <a:close/>
                    <a:moveTo>
                      <a:pt x="278" y="365"/>
                    </a:moveTo>
                    <a:lnTo>
                      <a:pt x="278" y="367"/>
                    </a:lnTo>
                    <a:lnTo>
                      <a:pt x="278" y="365"/>
                    </a:lnTo>
                    <a:close/>
                    <a:moveTo>
                      <a:pt x="278" y="365"/>
                    </a:moveTo>
                    <a:lnTo>
                      <a:pt x="277" y="365"/>
                    </a:lnTo>
                    <a:lnTo>
                      <a:pt x="278" y="365"/>
                    </a:lnTo>
                    <a:close/>
                    <a:moveTo>
                      <a:pt x="280" y="365"/>
                    </a:moveTo>
                    <a:lnTo>
                      <a:pt x="278" y="365"/>
                    </a:lnTo>
                    <a:lnTo>
                      <a:pt x="280" y="365"/>
                    </a:lnTo>
                    <a:close/>
                    <a:moveTo>
                      <a:pt x="284" y="365"/>
                    </a:moveTo>
                    <a:lnTo>
                      <a:pt x="286" y="365"/>
                    </a:lnTo>
                    <a:lnTo>
                      <a:pt x="284" y="365"/>
                    </a:lnTo>
                    <a:close/>
                    <a:moveTo>
                      <a:pt x="278" y="365"/>
                    </a:moveTo>
                    <a:lnTo>
                      <a:pt x="280" y="365"/>
                    </a:lnTo>
                    <a:lnTo>
                      <a:pt x="278" y="365"/>
                    </a:lnTo>
                    <a:close/>
                    <a:moveTo>
                      <a:pt x="280" y="365"/>
                    </a:moveTo>
                    <a:lnTo>
                      <a:pt x="278" y="365"/>
                    </a:lnTo>
                    <a:lnTo>
                      <a:pt x="280" y="365"/>
                    </a:lnTo>
                    <a:lnTo>
                      <a:pt x="278" y="365"/>
                    </a:lnTo>
                    <a:lnTo>
                      <a:pt x="280" y="365"/>
                    </a:lnTo>
                    <a:lnTo>
                      <a:pt x="280" y="363"/>
                    </a:lnTo>
                    <a:lnTo>
                      <a:pt x="280" y="365"/>
                    </a:lnTo>
                    <a:close/>
                    <a:moveTo>
                      <a:pt x="284" y="365"/>
                    </a:moveTo>
                    <a:lnTo>
                      <a:pt x="284" y="363"/>
                    </a:lnTo>
                    <a:lnTo>
                      <a:pt x="286" y="363"/>
                    </a:lnTo>
                    <a:lnTo>
                      <a:pt x="286" y="365"/>
                    </a:lnTo>
                    <a:lnTo>
                      <a:pt x="284" y="365"/>
                    </a:lnTo>
                    <a:close/>
                    <a:moveTo>
                      <a:pt x="280" y="363"/>
                    </a:moveTo>
                    <a:lnTo>
                      <a:pt x="278" y="363"/>
                    </a:lnTo>
                    <a:lnTo>
                      <a:pt x="280" y="363"/>
                    </a:lnTo>
                    <a:lnTo>
                      <a:pt x="278" y="365"/>
                    </a:lnTo>
                    <a:lnTo>
                      <a:pt x="278" y="363"/>
                    </a:lnTo>
                    <a:lnTo>
                      <a:pt x="280" y="363"/>
                    </a:lnTo>
                    <a:close/>
                    <a:moveTo>
                      <a:pt x="280" y="363"/>
                    </a:moveTo>
                    <a:lnTo>
                      <a:pt x="280" y="365"/>
                    </a:lnTo>
                    <a:lnTo>
                      <a:pt x="280" y="363"/>
                    </a:lnTo>
                    <a:close/>
                    <a:moveTo>
                      <a:pt x="280" y="363"/>
                    </a:moveTo>
                    <a:lnTo>
                      <a:pt x="278" y="363"/>
                    </a:lnTo>
                    <a:lnTo>
                      <a:pt x="280" y="363"/>
                    </a:lnTo>
                    <a:close/>
                    <a:moveTo>
                      <a:pt x="278" y="363"/>
                    </a:moveTo>
                    <a:lnTo>
                      <a:pt x="280" y="363"/>
                    </a:lnTo>
                    <a:lnTo>
                      <a:pt x="278" y="363"/>
                    </a:lnTo>
                    <a:close/>
                    <a:moveTo>
                      <a:pt x="278" y="363"/>
                    </a:moveTo>
                    <a:lnTo>
                      <a:pt x="280" y="363"/>
                    </a:lnTo>
                    <a:lnTo>
                      <a:pt x="278" y="363"/>
                    </a:lnTo>
                    <a:close/>
                    <a:moveTo>
                      <a:pt x="284" y="363"/>
                    </a:moveTo>
                    <a:lnTo>
                      <a:pt x="286" y="363"/>
                    </a:lnTo>
                    <a:lnTo>
                      <a:pt x="284" y="363"/>
                    </a:lnTo>
                    <a:lnTo>
                      <a:pt x="286" y="363"/>
                    </a:lnTo>
                    <a:lnTo>
                      <a:pt x="284" y="363"/>
                    </a:lnTo>
                    <a:close/>
                    <a:moveTo>
                      <a:pt x="278" y="363"/>
                    </a:moveTo>
                    <a:lnTo>
                      <a:pt x="280" y="363"/>
                    </a:lnTo>
                    <a:lnTo>
                      <a:pt x="278" y="363"/>
                    </a:lnTo>
                    <a:close/>
                    <a:moveTo>
                      <a:pt x="284" y="363"/>
                    </a:moveTo>
                    <a:lnTo>
                      <a:pt x="282" y="363"/>
                    </a:lnTo>
                    <a:lnTo>
                      <a:pt x="284" y="363"/>
                    </a:lnTo>
                    <a:close/>
                    <a:moveTo>
                      <a:pt x="286" y="363"/>
                    </a:moveTo>
                    <a:lnTo>
                      <a:pt x="286" y="365"/>
                    </a:lnTo>
                    <a:lnTo>
                      <a:pt x="286" y="367"/>
                    </a:lnTo>
                    <a:lnTo>
                      <a:pt x="286" y="369"/>
                    </a:lnTo>
                    <a:lnTo>
                      <a:pt x="286" y="371"/>
                    </a:lnTo>
                    <a:lnTo>
                      <a:pt x="284" y="371"/>
                    </a:lnTo>
                    <a:lnTo>
                      <a:pt x="284" y="372"/>
                    </a:lnTo>
                    <a:lnTo>
                      <a:pt x="284" y="374"/>
                    </a:lnTo>
                    <a:lnTo>
                      <a:pt x="284" y="376"/>
                    </a:lnTo>
                    <a:lnTo>
                      <a:pt x="284" y="378"/>
                    </a:lnTo>
                    <a:lnTo>
                      <a:pt x="284" y="380"/>
                    </a:lnTo>
                    <a:lnTo>
                      <a:pt x="282" y="380"/>
                    </a:lnTo>
                    <a:lnTo>
                      <a:pt x="282" y="378"/>
                    </a:lnTo>
                    <a:lnTo>
                      <a:pt x="284" y="378"/>
                    </a:lnTo>
                    <a:lnTo>
                      <a:pt x="282" y="378"/>
                    </a:lnTo>
                    <a:lnTo>
                      <a:pt x="284" y="378"/>
                    </a:lnTo>
                    <a:lnTo>
                      <a:pt x="284" y="376"/>
                    </a:lnTo>
                    <a:lnTo>
                      <a:pt x="284" y="374"/>
                    </a:lnTo>
                    <a:lnTo>
                      <a:pt x="284" y="372"/>
                    </a:lnTo>
                    <a:lnTo>
                      <a:pt x="284" y="371"/>
                    </a:lnTo>
                    <a:lnTo>
                      <a:pt x="286" y="371"/>
                    </a:lnTo>
                    <a:lnTo>
                      <a:pt x="284" y="371"/>
                    </a:lnTo>
                    <a:lnTo>
                      <a:pt x="286" y="371"/>
                    </a:lnTo>
                    <a:lnTo>
                      <a:pt x="284" y="371"/>
                    </a:lnTo>
                    <a:lnTo>
                      <a:pt x="284" y="369"/>
                    </a:lnTo>
                    <a:lnTo>
                      <a:pt x="284" y="371"/>
                    </a:lnTo>
                    <a:lnTo>
                      <a:pt x="284" y="369"/>
                    </a:lnTo>
                    <a:lnTo>
                      <a:pt x="286" y="369"/>
                    </a:lnTo>
                    <a:lnTo>
                      <a:pt x="284" y="369"/>
                    </a:lnTo>
                    <a:lnTo>
                      <a:pt x="286" y="369"/>
                    </a:lnTo>
                    <a:lnTo>
                      <a:pt x="284" y="369"/>
                    </a:lnTo>
                    <a:lnTo>
                      <a:pt x="286" y="369"/>
                    </a:lnTo>
                    <a:lnTo>
                      <a:pt x="284" y="369"/>
                    </a:lnTo>
                    <a:lnTo>
                      <a:pt x="286" y="369"/>
                    </a:lnTo>
                    <a:lnTo>
                      <a:pt x="284" y="369"/>
                    </a:lnTo>
                    <a:lnTo>
                      <a:pt x="286" y="369"/>
                    </a:lnTo>
                    <a:lnTo>
                      <a:pt x="286" y="367"/>
                    </a:lnTo>
                    <a:lnTo>
                      <a:pt x="284" y="367"/>
                    </a:lnTo>
                    <a:lnTo>
                      <a:pt x="284" y="369"/>
                    </a:lnTo>
                    <a:lnTo>
                      <a:pt x="284" y="367"/>
                    </a:lnTo>
                    <a:lnTo>
                      <a:pt x="286" y="367"/>
                    </a:lnTo>
                    <a:lnTo>
                      <a:pt x="284" y="367"/>
                    </a:lnTo>
                    <a:lnTo>
                      <a:pt x="286" y="367"/>
                    </a:lnTo>
                    <a:lnTo>
                      <a:pt x="284" y="367"/>
                    </a:lnTo>
                    <a:lnTo>
                      <a:pt x="286" y="367"/>
                    </a:lnTo>
                    <a:lnTo>
                      <a:pt x="286" y="365"/>
                    </a:lnTo>
                    <a:lnTo>
                      <a:pt x="286" y="367"/>
                    </a:lnTo>
                    <a:lnTo>
                      <a:pt x="284" y="367"/>
                    </a:lnTo>
                    <a:lnTo>
                      <a:pt x="286" y="367"/>
                    </a:lnTo>
                    <a:lnTo>
                      <a:pt x="286" y="365"/>
                    </a:lnTo>
                    <a:lnTo>
                      <a:pt x="284" y="365"/>
                    </a:lnTo>
                    <a:lnTo>
                      <a:pt x="286" y="365"/>
                    </a:lnTo>
                    <a:lnTo>
                      <a:pt x="284" y="365"/>
                    </a:lnTo>
                    <a:lnTo>
                      <a:pt x="286" y="365"/>
                    </a:lnTo>
                    <a:lnTo>
                      <a:pt x="284" y="365"/>
                    </a:lnTo>
                    <a:lnTo>
                      <a:pt x="286" y="365"/>
                    </a:lnTo>
                    <a:lnTo>
                      <a:pt x="284" y="365"/>
                    </a:lnTo>
                    <a:lnTo>
                      <a:pt x="286" y="365"/>
                    </a:lnTo>
                    <a:lnTo>
                      <a:pt x="284" y="365"/>
                    </a:lnTo>
                    <a:lnTo>
                      <a:pt x="286" y="365"/>
                    </a:lnTo>
                    <a:lnTo>
                      <a:pt x="284" y="365"/>
                    </a:lnTo>
                    <a:lnTo>
                      <a:pt x="286" y="365"/>
                    </a:lnTo>
                    <a:lnTo>
                      <a:pt x="284" y="365"/>
                    </a:lnTo>
                    <a:lnTo>
                      <a:pt x="286" y="365"/>
                    </a:lnTo>
                    <a:lnTo>
                      <a:pt x="286" y="363"/>
                    </a:lnTo>
                    <a:lnTo>
                      <a:pt x="284" y="363"/>
                    </a:lnTo>
                    <a:lnTo>
                      <a:pt x="286" y="363"/>
                    </a:lnTo>
                    <a:close/>
                    <a:moveTo>
                      <a:pt x="280" y="361"/>
                    </a:moveTo>
                    <a:lnTo>
                      <a:pt x="280" y="363"/>
                    </a:lnTo>
                    <a:lnTo>
                      <a:pt x="280" y="361"/>
                    </a:lnTo>
                    <a:lnTo>
                      <a:pt x="280" y="363"/>
                    </a:lnTo>
                    <a:lnTo>
                      <a:pt x="280" y="361"/>
                    </a:lnTo>
                    <a:close/>
                    <a:moveTo>
                      <a:pt x="284" y="357"/>
                    </a:moveTo>
                    <a:lnTo>
                      <a:pt x="284" y="359"/>
                    </a:lnTo>
                    <a:lnTo>
                      <a:pt x="284" y="357"/>
                    </a:lnTo>
                    <a:close/>
                    <a:moveTo>
                      <a:pt x="282" y="357"/>
                    </a:moveTo>
                    <a:lnTo>
                      <a:pt x="282" y="355"/>
                    </a:lnTo>
                    <a:lnTo>
                      <a:pt x="282" y="357"/>
                    </a:lnTo>
                    <a:close/>
                    <a:moveTo>
                      <a:pt x="284" y="355"/>
                    </a:moveTo>
                    <a:lnTo>
                      <a:pt x="284" y="357"/>
                    </a:lnTo>
                    <a:lnTo>
                      <a:pt x="284" y="355"/>
                    </a:lnTo>
                    <a:lnTo>
                      <a:pt x="284" y="357"/>
                    </a:lnTo>
                    <a:lnTo>
                      <a:pt x="284" y="355"/>
                    </a:lnTo>
                    <a:close/>
                    <a:moveTo>
                      <a:pt x="280" y="353"/>
                    </a:moveTo>
                    <a:lnTo>
                      <a:pt x="280" y="355"/>
                    </a:lnTo>
                    <a:lnTo>
                      <a:pt x="280" y="353"/>
                    </a:lnTo>
                    <a:close/>
                    <a:moveTo>
                      <a:pt x="278" y="353"/>
                    </a:moveTo>
                    <a:lnTo>
                      <a:pt x="278" y="351"/>
                    </a:lnTo>
                    <a:lnTo>
                      <a:pt x="278" y="353"/>
                    </a:lnTo>
                    <a:lnTo>
                      <a:pt x="278" y="351"/>
                    </a:lnTo>
                    <a:lnTo>
                      <a:pt x="278" y="353"/>
                    </a:lnTo>
                    <a:close/>
                    <a:moveTo>
                      <a:pt x="280" y="351"/>
                    </a:moveTo>
                    <a:lnTo>
                      <a:pt x="282" y="351"/>
                    </a:lnTo>
                    <a:lnTo>
                      <a:pt x="280" y="351"/>
                    </a:lnTo>
                    <a:close/>
                    <a:moveTo>
                      <a:pt x="278" y="351"/>
                    </a:moveTo>
                    <a:lnTo>
                      <a:pt x="280" y="351"/>
                    </a:lnTo>
                    <a:lnTo>
                      <a:pt x="278" y="351"/>
                    </a:lnTo>
                    <a:lnTo>
                      <a:pt x="280" y="351"/>
                    </a:lnTo>
                    <a:lnTo>
                      <a:pt x="278" y="351"/>
                    </a:lnTo>
                    <a:lnTo>
                      <a:pt x="280" y="351"/>
                    </a:lnTo>
                    <a:lnTo>
                      <a:pt x="278" y="351"/>
                    </a:lnTo>
                    <a:close/>
                    <a:moveTo>
                      <a:pt x="278" y="351"/>
                    </a:moveTo>
                    <a:lnTo>
                      <a:pt x="278" y="349"/>
                    </a:lnTo>
                    <a:lnTo>
                      <a:pt x="278" y="351"/>
                    </a:lnTo>
                    <a:close/>
                    <a:moveTo>
                      <a:pt x="280" y="351"/>
                    </a:moveTo>
                    <a:lnTo>
                      <a:pt x="280" y="349"/>
                    </a:lnTo>
                    <a:lnTo>
                      <a:pt x="280" y="351"/>
                    </a:lnTo>
                    <a:close/>
                    <a:moveTo>
                      <a:pt x="280" y="349"/>
                    </a:moveTo>
                    <a:lnTo>
                      <a:pt x="280" y="351"/>
                    </a:lnTo>
                    <a:lnTo>
                      <a:pt x="280" y="349"/>
                    </a:lnTo>
                    <a:lnTo>
                      <a:pt x="280" y="351"/>
                    </a:lnTo>
                    <a:lnTo>
                      <a:pt x="282" y="351"/>
                    </a:lnTo>
                    <a:lnTo>
                      <a:pt x="280" y="351"/>
                    </a:lnTo>
                    <a:lnTo>
                      <a:pt x="282" y="351"/>
                    </a:lnTo>
                    <a:lnTo>
                      <a:pt x="280" y="351"/>
                    </a:lnTo>
                    <a:lnTo>
                      <a:pt x="280" y="349"/>
                    </a:lnTo>
                    <a:close/>
                    <a:moveTo>
                      <a:pt x="278" y="349"/>
                    </a:moveTo>
                    <a:lnTo>
                      <a:pt x="280" y="349"/>
                    </a:lnTo>
                    <a:lnTo>
                      <a:pt x="278" y="349"/>
                    </a:lnTo>
                    <a:close/>
                    <a:moveTo>
                      <a:pt x="280" y="349"/>
                    </a:moveTo>
                    <a:lnTo>
                      <a:pt x="280" y="351"/>
                    </a:lnTo>
                    <a:lnTo>
                      <a:pt x="280" y="349"/>
                    </a:lnTo>
                    <a:close/>
                    <a:moveTo>
                      <a:pt x="280" y="349"/>
                    </a:moveTo>
                    <a:lnTo>
                      <a:pt x="282" y="349"/>
                    </a:lnTo>
                    <a:lnTo>
                      <a:pt x="280" y="349"/>
                    </a:lnTo>
                    <a:lnTo>
                      <a:pt x="282" y="349"/>
                    </a:lnTo>
                    <a:lnTo>
                      <a:pt x="282" y="351"/>
                    </a:lnTo>
                    <a:lnTo>
                      <a:pt x="280" y="349"/>
                    </a:lnTo>
                    <a:close/>
                    <a:moveTo>
                      <a:pt x="282" y="349"/>
                    </a:moveTo>
                    <a:lnTo>
                      <a:pt x="282" y="351"/>
                    </a:lnTo>
                    <a:lnTo>
                      <a:pt x="282" y="349"/>
                    </a:lnTo>
                    <a:close/>
                    <a:moveTo>
                      <a:pt x="282" y="349"/>
                    </a:moveTo>
                    <a:lnTo>
                      <a:pt x="280" y="349"/>
                    </a:lnTo>
                    <a:lnTo>
                      <a:pt x="282" y="349"/>
                    </a:lnTo>
                    <a:close/>
                    <a:moveTo>
                      <a:pt x="280" y="349"/>
                    </a:moveTo>
                    <a:lnTo>
                      <a:pt x="282" y="349"/>
                    </a:lnTo>
                    <a:lnTo>
                      <a:pt x="280" y="349"/>
                    </a:lnTo>
                    <a:close/>
                    <a:moveTo>
                      <a:pt x="282" y="349"/>
                    </a:moveTo>
                    <a:lnTo>
                      <a:pt x="280" y="349"/>
                    </a:lnTo>
                    <a:lnTo>
                      <a:pt x="282" y="349"/>
                    </a:lnTo>
                    <a:close/>
                    <a:moveTo>
                      <a:pt x="280" y="349"/>
                    </a:moveTo>
                    <a:lnTo>
                      <a:pt x="282" y="349"/>
                    </a:lnTo>
                    <a:lnTo>
                      <a:pt x="280" y="349"/>
                    </a:lnTo>
                    <a:lnTo>
                      <a:pt x="282" y="349"/>
                    </a:lnTo>
                    <a:lnTo>
                      <a:pt x="280" y="349"/>
                    </a:lnTo>
                    <a:close/>
                    <a:moveTo>
                      <a:pt x="282" y="349"/>
                    </a:moveTo>
                    <a:lnTo>
                      <a:pt x="284" y="349"/>
                    </a:lnTo>
                    <a:lnTo>
                      <a:pt x="282" y="349"/>
                    </a:lnTo>
                    <a:close/>
                    <a:moveTo>
                      <a:pt x="282" y="348"/>
                    </a:moveTo>
                    <a:lnTo>
                      <a:pt x="282" y="349"/>
                    </a:lnTo>
                    <a:lnTo>
                      <a:pt x="282" y="348"/>
                    </a:lnTo>
                    <a:close/>
                    <a:moveTo>
                      <a:pt x="284" y="348"/>
                    </a:moveTo>
                    <a:lnTo>
                      <a:pt x="284" y="349"/>
                    </a:lnTo>
                    <a:lnTo>
                      <a:pt x="282" y="349"/>
                    </a:lnTo>
                    <a:lnTo>
                      <a:pt x="282" y="348"/>
                    </a:lnTo>
                    <a:lnTo>
                      <a:pt x="284" y="348"/>
                    </a:lnTo>
                    <a:close/>
                    <a:moveTo>
                      <a:pt x="282" y="348"/>
                    </a:moveTo>
                    <a:lnTo>
                      <a:pt x="284" y="348"/>
                    </a:lnTo>
                    <a:lnTo>
                      <a:pt x="282" y="348"/>
                    </a:lnTo>
                    <a:lnTo>
                      <a:pt x="282" y="349"/>
                    </a:lnTo>
                    <a:lnTo>
                      <a:pt x="282" y="348"/>
                    </a:lnTo>
                    <a:close/>
                    <a:moveTo>
                      <a:pt x="284" y="348"/>
                    </a:moveTo>
                    <a:lnTo>
                      <a:pt x="282" y="348"/>
                    </a:lnTo>
                    <a:lnTo>
                      <a:pt x="284" y="348"/>
                    </a:lnTo>
                    <a:close/>
                    <a:moveTo>
                      <a:pt x="282" y="348"/>
                    </a:moveTo>
                    <a:lnTo>
                      <a:pt x="282" y="346"/>
                    </a:lnTo>
                    <a:lnTo>
                      <a:pt x="282" y="348"/>
                    </a:lnTo>
                    <a:lnTo>
                      <a:pt x="282" y="346"/>
                    </a:lnTo>
                    <a:lnTo>
                      <a:pt x="282" y="348"/>
                    </a:lnTo>
                    <a:close/>
                    <a:moveTo>
                      <a:pt x="282" y="348"/>
                    </a:moveTo>
                    <a:lnTo>
                      <a:pt x="282" y="346"/>
                    </a:lnTo>
                    <a:lnTo>
                      <a:pt x="282" y="348"/>
                    </a:lnTo>
                    <a:close/>
                    <a:moveTo>
                      <a:pt x="284" y="346"/>
                    </a:moveTo>
                    <a:lnTo>
                      <a:pt x="284" y="348"/>
                    </a:lnTo>
                    <a:lnTo>
                      <a:pt x="284" y="346"/>
                    </a:lnTo>
                    <a:close/>
                    <a:moveTo>
                      <a:pt x="284" y="346"/>
                    </a:moveTo>
                    <a:lnTo>
                      <a:pt x="282" y="346"/>
                    </a:lnTo>
                    <a:lnTo>
                      <a:pt x="284" y="346"/>
                    </a:lnTo>
                    <a:lnTo>
                      <a:pt x="282" y="346"/>
                    </a:lnTo>
                    <a:lnTo>
                      <a:pt x="284" y="346"/>
                    </a:lnTo>
                    <a:close/>
                    <a:moveTo>
                      <a:pt x="284" y="346"/>
                    </a:moveTo>
                    <a:lnTo>
                      <a:pt x="284" y="348"/>
                    </a:lnTo>
                    <a:lnTo>
                      <a:pt x="284" y="346"/>
                    </a:lnTo>
                    <a:close/>
                    <a:moveTo>
                      <a:pt x="286" y="346"/>
                    </a:moveTo>
                    <a:lnTo>
                      <a:pt x="288" y="346"/>
                    </a:lnTo>
                    <a:lnTo>
                      <a:pt x="286" y="346"/>
                    </a:lnTo>
                    <a:close/>
                    <a:moveTo>
                      <a:pt x="284" y="346"/>
                    </a:moveTo>
                    <a:lnTo>
                      <a:pt x="286" y="346"/>
                    </a:lnTo>
                    <a:lnTo>
                      <a:pt x="284" y="346"/>
                    </a:lnTo>
                    <a:close/>
                    <a:moveTo>
                      <a:pt x="284" y="346"/>
                    </a:moveTo>
                    <a:lnTo>
                      <a:pt x="284" y="344"/>
                    </a:lnTo>
                    <a:lnTo>
                      <a:pt x="284" y="346"/>
                    </a:lnTo>
                    <a:close/>
                    <a:moveTo>
                      <a:pt x="284" y="346"/>
                    </a:moveTo>
                    <a:lnTo>
                      <a:pt x="284" y="344"/>
                    </a:lnTo>
                    <a:lnTo>
                      <a:pt x="284" y="346"/>
                    </a:lnTo>
                    <a:close/>
                    <a:moveTo>
                      <a:pt x="284" y="346"/>
                    </a:moveTo>
                    <a:lnTo>
                      <a:pt x="284" y="344"/>
                    </a:lnTo>
                    <a:lnTo>
                      <a:pt x="284" y="346"/>
                    </a:lnTo>
                    <a:close/>
                    <a:moveTo>
                      <a:pt x="284" y="344"/>
                    </a:moveTo>
                    <a:lnTo>
                      <a:pt x="284" y="346"/>
                    </a:lnTo>
                    <a:lnTo>
                      <a:pt x="284" y="344"/>
                    </a:lnTo>
                    <a:close/>
                    <a:moveTo>
                      <a:pt x="284" y="344"/>
                    </a:moveTo>
                    <a:lnTo>
                      <a:pt x="284" y="346"/>
                    </a:lnTo>
                    <a:lnTo>
                      <a:pt x="284" y="344"/>
                    </a:lnTo>
                    <a:close/>
                    <a:moveTo>
                      <a:pt x="286" y="344"/>
                    </a:moveTo>
                    <a:lnTo>
                      <a:pt x="284" y="344"/>
                    </a:lnTo>
                    <a:lnTo>
                      <a:pt x="286" y="344"/>
                    </a:lnTo>
                    <a:close/>
                    <a:moveTo>
                      <a:pt x="286" y="344"/>
                    </a:moveTo>
                    <a:lnTo>
                      <a:pt x="284" y="344"/>
                    </a:lnTo>
                    <a:lnTo>
                      <a:pt x="286" y="344"/>
                    </a:lnTo>
                    <a:close/>
                    <a:moveTo>
                      <a:pt x="286" y="344"/>
                    </a:moveTo>
                    <a:lnTo>
                      <a:pt x="286" y="342"/>
                    </a:lnTo>
                    <a:lnTo>
                      <a:pt x="286" y="344"/>
                    </a:lnTo>
                    <a:close/>
                    <a:moveTo>
                      <a:pt x="286" y="344"/>
                    </a:moveTo>
                    <a:lnTo>
                      <a:pt x="286" y="342"/>
                    </a:lnTo>
                    <a:lnTo>
                      <a:pt x="286" y="344"/>
                    </a:lnTo>
                    <a:close/>
                    <a:moveTo>
                      <a:pt x="286" y="344"/>
                    </a:moveTo>
                    <a:lnTo>
                      <a:pt x="286" y="342"/>
                    </a:lnTo>
                    <a:lnTo>
                      <a:pt x="286" y="344"/>
                    </a:lnTo>
                    <a:close/>
                    <a:moveTo>
                      <a:pt x="286" y="344"/>
                    </a:moveTo>
                    <a:lnTo>
                      <a:pt x="286" y="342"/>
                    </a:lnTo>
                    <a:lnTo>
                      <a:pt x="286" y="344"/>
                    </a:lnTo>
                    <a:close/>
                    <a:moveTo>
                      <a:pt x="284" y="342"/>
                    </a:moveTo>
                    <a:lnTo>
                      <a:pt x="286" y="342"/>
                    </a:lnTo>
                    <a:lnTo>
                      <a:pt x="286" y="344"/>
                    </a:lnTo>
                    <a:lnTo>
                      <a:pt x="284" y="344"/>
                    </a:lnTo>
                    <a:lnTo>
                      <a:pt x="284" y="342"/>
                    </a:lnTo>
                    <a:close/>
                    <a:moveTo>
                      <a:pt x="286" y="344"/>
                    </a:moveTo>
                    <a:lnTo>
                      <a:pt x="286" y="342"/>
                    </a:lnTo>
                    <a:lnTo>
                      <a:pt x="286" y="344"/>
                    </a:lnTo>
                    <a:close/>
                    <a:moveTo>
                      <a:pt x="286" y="344"/>
                    </a:moveTo>
                    <a:lnTo>
                      <a:pt x="286" y="342"/>
                    </a:lnTo>
                    <a:lnTo>
                      <a:pt x="286" y="344"/>
                    </a:lnTo>
                    <a:close/>
                    <a:moveTo>
                      <a:pt x="286" y="342"/>
                    </a:moveTo>
                    <a:lnTo>
                      <a:pt x="288" y="342"/>
                    </a:lnTo>
                    <a:lnTo>
                      <a:pt x="286" y="342"/>
                    </a:lnTo>
                    <a:close/>
                    <a:moveTo>
                      <a:pt x="288" y="342"/>
                    </a:moveTo>
                    <a:lnTo>
                      <a:pt x="286" y="342"/>
                    </a:lnTo>
                    <a:lnTo>
                      <a:pt x="288" y="342"/>
                    </a:lnTo>
                    <a:close/>
                    <a:moveTo>
                      <a:pt x="286" y="342"/>
                    </a:moveTo>
                    <a:lnTo>
                      <a:pt x="286" y="340"/>
                    </a:lnTo>
                    <a:lnTo>
                      <a:pt x="286" y="342"/>
                    </a:lnTo>
                    <a:close/>
                    <a:moveTo>
                      <a:pt x="286" y="342"/>
                    </a:moveTo>
                    <a:lnTo>
                      <a:pt x="286" y="340"/>
                    </a:lnTo>
                    <a:lnTo>
                      <a:pt x="286" y="342"/>
                    </a:lnTo>
                    <a:close/>
                    <a:moveTo>
                      <a:pt x="286" y="342"/>
                    </a:moveTo>
                    <a:lnTo>
                      <a:pt x="286" y="340"/>
                    </a:lnTo>
                    <a:lnTo>
                      <a:pt x="286" y="342"/>
                    </a:lnTo>
                    <a:close/>
                    <a:moveTo>
                      <a:pt x="290" y="342"/>
                    </a:moveTo>
                    <a:lnTo>
                      <a:pt x="290" y="340"/>
                    </a:lnTo>
                    <a:lnTo>
                      <a:pt x="290" y="342"/>
                    </a:lnTo>
                    <a:close/>
                    <a:moveTo>
                      <a:pt x="288" y="340"/>
                    </a:moveTo>
                    <a:lnTo>
                      <a:pt x="288" y="342"/>
                    </a:lnTo>
                    <a:lnTo>
                      <a:pt x="288" y="340"/>
                    </a:lnTo>
                    <a:close/>
                    <a:moveTo>
                      <a:pt x="286" y="340"/>
                    </a:moveTo>
                    <a:lnTo>
                      <a:pt x="288" y="340"/>
                    </a:lnTo>
                    <a:lnTo>
                      <a:pt x="286" y="340"/>
                    </a:lnTo>
                    <a:close/>
                    <a:moveTo>
                      <a:pt x="286" y="342"/>
                    </a:moveTo>
                    <a:lnTo>
                      <a:pt x="288" y="340"/>
                    </a:lnTo>
                    <a:lnTo>
                      <a:pt x="288" y="342"/>
                    </a:lnTo>
                    <a:lnTo>
                      <a:pt x="286" y="342"/>
                    </a:lnTo>
                    <a:close/>
                    <a:moveTo>
                      <a:pt x="288" y="340"/>
                    </a:moveTo>
                    <a:lnTo>
                      <a:pt x="286" y="340"/>
                    </a:lnTo>
                    <a:lnTo>
                      <a:pt x="288" y="340"/>
                    </a:lnTo>
                    <a:lnTo>
                      <a:pt x="286" y="340"/>
                    </a:lnTo>
                    <a:lnTo>
                      <a:pt x="288" y="340"/>
                    </a:lnTo>
                    <a:lnTo>
                      <a:pt x="286" y="340"/>
                    </a:lnTo>
                    <a:lnTo>
                      <a:pt x="288" y="340"/>
                    </a:lnTo>
                    <a:close/>
                    <a:moveTo>
                      <a:pt x="290" y="340"/>
                    </a:moveTo>
                    <a:lnTo>
                      <a:pt x="290" y="338"/>
                    </a:lnTo>
                    <a:lnTo>
                      <a:pt x="290" y="340"/>
                    </a:lnTo>
                    <a:close/>
                    <a:moveTo>
                      <a:pt x="290" y="338"/>
                    </a:moveTo>
                    <a:lnTo>
                      <a:pt x="292" y="338"/>
                    </a:lnTo>
                    <a:lnTo>
                      <a:pt x="290" y="338"/>
                    </a:lnTo>
                    <a:close/>
                    <a:moveTo>
                      <a:pt x="292" y="338"/>
                    </a:moveTo>
                    <a:lnTo>
                      <a:pt x="290" y="338"/>
                    </a:lnTo>
                    <a:lnTo>
                      <a:pt x="292" y="338"/>
                    </a:lnTo>
                    <a:close/>
                    <a:moveTo>
                      <a:pt x="292" y="338"/>
                    </a:moveTo>
                    <a:lnTo>
                      <a:pt x="290" y="338"/>
                    </a:lnTo>
                    <a:lnTo>
                      <a:pt x="292" y="338"/>
                    </a:lnTo>
                    <a:lnTo>
                      <a:pt x="290" y="338"/>
                    </a:lnTo>
                    <a:lnTo>
                      <a:pt x="292" y="338"/>
                    </a:lnTo>
                    <a:close/>
                    <a:moveTo>
                      <a:pt x="292" y="338"/>
                    </a:moveTo>
                    <a:lnTo>
                      <a:pt x="292" y="336"/>
                    </a:lnTo>
                    <a:lnTo>
                      <a:pt x="292" y="338"/>
                    </a:lnTo>
                    <a:close/>
                    <a:moveTo>
                      <a:pt x="280" y="361"/>
                    </a:moveTo>
                    <a:lnTo>
                      <a:pt x="280" y="357"/>
                    </a:lnTo>
                    <a:lnTo>
                      <a:pt x="280" y="355"/>
                    </a:lnTo>
                    <a:lnTo>
                      <a:pt x="282" y="355"/>
                    </a:lnTo>
                    <a:lnTo>
                      <a:pt x="282" y="353"/>
                    </a:lnTo>
                    <a:lnTo>
                      <a:pt x="282" y="351"/>
                    </a:lnTo>
                    <a:lnTo>
                      <a:pt x="284" y="348"/>
                    </a:lnTo>
                    <a:lnTo>
                      <a:pt x="284" y="346"/>
                    </a:lnTo>
                    <a:lnTo>
                      <a:pt x="286" y="344"/>
                    </a:lnTo>
                    <a:lnTo>
                      <a:pt x="286" y="342"/>
                    </a:lnTo>
                    <a:lnTo>
                      <a:pt x="288" y="340"/>
                    </a:lnTo>
                    <a:lnTo>
                      <a:pt x="290" y="336"/>
                    </a:lnTo>
                    <a:lnTo>
                      <a:pt x="288" y="338"/>
                    </a:lnTo>
                    <a:lnTo>
                      <a:pt x="288" y="340"/>
                    </a:lnTo>
                    <a:lnTo>
                      <a:pt x="286" y="342"/>
                    </a:lnTo>
                    <a:lnTo>
                      <a:pt x="286" y="344"/>
                    </a:lnTo>
                    <a:lnTo>
                      <a:pt x="286" y="346"/>
                    </a:lnTo>
                    <a:lnTo>
                      <a:pt x="284" y="346"/>
                    </a:lnTo>
                    <a:lnTo>
                      <a:pt x="284" y="348"/>
                    </a:lnTo>
                    <a:lnTo>
                      <a:pt x="284" y="349"/>
                    </a:lnTo>
                    <a:lnTo>
                      <a:pt x="282" y="349"/>
                    </a:lnTo>
                    <a:lnTo>
                      <a:pt x="282" y="351"/>
                    </a:lnTo>
                    <a:lnTo>
                      <a:pt x="282" y="353"/>
                    </a:lnTo>
                    <a:lnTo>
                      <a:pt x="282" y="355"/>
                    </a:lnTo>
                    <a:lnTo>
                      <a:pt x="280" y="355"/>
                    </a:lnTo>
                    <a:lnTo>
                      <a:pt x="280" y="357"/>
                    </a:lnTo>
                    <a:lnTo>
                      <a:pt x="280" y="361"/>
                    </a:lnTo>
                    <a:close/>
                    <a:moveTo>
                      <a:pt x="286" y="336"/>
                    </a:moveTo>
                    <a:lnTo>
                      <a:pt x="284" y="336"/>
                    </a:lnTo>
                    <a:lnTo>
                      <a:pt x="286" y="336"/>
                    </a:lnTo>
                    <a:lnTo>
                      <a:pt x="284" y="336"/>
                    </a:lnTo>
                    <a:lnTo>
                      <a:pt x="286" y="336"/>
                    </a:lnTo>
                    <a:close/>
                    <a:moveTo>
                      <a:pt x="290" y="336"/>
                    </a:moveTo>
                    <a:lnTo>
                      <a:pt x="290" y="334"/>
                    </a:lnTo>
                    <a:lnTo>
                      <a:pt x="292" y="334"/>
                    </a:lnTo>
                    <a:lnTo>
                      <a:pt x="290" y="336"/>
                    </a:lnTo>
                    <a:close/>
                    <a:moveTo>
                      <a:pt x="292" y="334"/>
                    </a:moveTo>
                    <a:lnTo>
                      <a:pt x="290" y="334"/>
                    </a:lnTo>
                    <a:lnTo>
                      <a:pt x="292" y="334"/>
                    </a:lnTo>
                    <a:close/>
                    <a:moveTo>
                      <a:pt x="296" y="330"/>
                    </a:moveTo>
                    <a:lnTo>
                      <a:pt x="294" y="330"/>
                    </a:lnTo>
                    <a:lnTo>
                      <a:pt x="296" y="330"/>
                    </a:lnTo>
                    <a:close/>
                    <a:moveTo>
                      <a:pt x="296" y="330"/>
                    </a:moveTo>
                    <a:lnTo>
                      <a:pt x="296" y="328"/>
                    </a:lnTo>
                    <a:lnTo>
                      <a:pt x="296" y="330"/>
                    </a:lnTo>
                    <a:close/>
                    <a:moveTo>
                      <a:pt x="298" y="328"/>
                    </a:moveTo>
                    <a:lnTo>
                      <a:pt x="296" y="328"/>
                    </a:lnTo>
                    <a:lnTo>
                      <a:pt x="298" y="328"/>
                    </a:lnTo>
                    <a:close/>
                    <a:moveTo>
                      <a:pt x="298" y="328"/>
                    </a:moveTo>
                    <a:lnTo>
                      <a:pt x="298" y="326"/>
                    </a:lnTo>
                    <a:lnTo>
                      <a:pt x="298" y="328"/>
                    </a:lnTo>
                    <a:close/>
                    <a:moveTo>
                      <a:pt x="298" y="326"/>
                    </a:moveTo>
                    <a:lnTo>
                      <a:pt x="300" y="326"/>
                    </a:lnTo>
                    <a:lnTo>
                      <a:pt x="298" y="326"/>
                    </a:lnTo>
                    <a:close/>
                    <a:moveTo>
                      <a:pt x="300" y="326"/>
                    </a:moveTo>
                    <a:lnTo>
                      <a:pt x="298" y="326"/>
                    </a:lnTo>
                    <a:lnTo>
                      <a:pt x="300" y="326"/>
                    </a:lnTo>
                    <a:close/>
                    <a:moveTo>
                      <a:pt x="300" y="326"/>
                    </a:moveTo>
                    <a:lnTo>
                      <a:pt x="300" y="324"/>
                    </a:lnTo>
                    <a:lnTo>
                      <a:pt x="300" y="326"/>
                    </a:lnTo>
                    <a:close/>
                    <a:moveTo>
                      <a:pt x="300" y="324"/>
                    </a:moveTo>
                    <a:lnTo>
                      <a:pt x="302" y="324"/>
                    </a:lnTo>
                    <a:lnTo>
                      <a:pt x="300" y="324"/>
                    </a:lnTo>
                    <a:close/>
                    <a:moveTo>
                      <a:pt x="303" y="323"/>
                    </a:moveTo>
                    <a:lnTo>
                      <a:pt x="303" y="324"/>
                    </a:lnTo>
                    <a:lnTo>
                      <a:pt x="303" y="323"/>
                    </a:lnTo>
                    <a:close/>
                    <a:moveTo>
                      <a:pt x="302" y="324"/>
                    </a:moveTo>
                    <a:lnTo>
                      <a:pt x="302" y="323"/>
                    </a:lnTo>
                    <a:lnTo>
                      <a:pt x="302" y="324"/>
                    </a:lnTo>
                    <a:close/>
                    <a:moveTo>
                      <a:pt x="302" y="323"/>
                    </a:moveTo>
                    <a:lnTo>
                      <a:pt x="303" y="323"/>
                    </a:lnTo>
                    <a:lnTo>
                      <a:pt x="302" y="323"/>
                    </a:lnTo>
                    <a:close/>
                    <a:moveTo>
                      <a:pt x="298" y="323"/>
                    </a:moveTo>
                    <a:lnTo>
                      <a:pt x="296" y="323"/>
                    </a:lnTo>
                    <a:lnTo>
                      <a:pt x="298" y="323"/>
                    </a:lnTo>
                    <a:close/>
                    <a:moveTo>
                      <a:pt x="302" y="323"/>
                    </a:moveTo>
                    <a:lnTo>
                      <a:pt x="303" y="323"/>
                    </a:lnTo>
                    <a:lnTo>
                      <a:pt x="303" y="324"/>
                    </a:lnTo>
                    <a:lnTo>
                      <a:pt x="302" y="324"/>
                    </a:lnTo>
                    <a:lnTo>
                      <a:pt x="303" y="324"/>
                    </a:lnTo>
                    <a:lnTo>
                      <a:pt x="302" y="324"/>
                    </a:lnTo>
                    <a:lnTo>
                      <a:pt x="303" y="324"/>
                    </a:lnTo>
                    <a:lnTo>
                      <a:pt x="302" y="324"/>
                    </a:lnTo>
                    <a:lnTo>
                      <a:pt x="303" y="324"/>
                    </a:lnTo>
                    <a:lnTo>
                      <a:pt x="302" y="324"/>
                    </a:lnTo>
                    <a:lnTo>
                      <a:pt x="302" y="326"/>
                    </a:lnTo>
                    <a:lnTo>
                      <a:pt x="300" y="326"/>
                    </a:lnTo>
                    <a:lnTo>
                      <a:pt x="300" y="328"/>
                    </a:lnTo>
                    <a:lnTo>
                      <a:pt x="298" y="328"/>
                    </a:lnTo>
                    <a:lnTo>
                      <a:pt x="298" y="330"/>
                    </a:lnTo>
                    <a:lnTo>
                      <a:pt x="296" y="330"/>
                    </a:lnTo>
                    <a:lnTo>
                      <a:pt x="296" y="332"/>
                    </a:lnTo>
                    <a:lnTo>
                      <a:pt x="294" y="334"/>
                    </a:lnTo>
                    <a:lnTo>
                      <a:pt x="294" y="336"/>
                    </a:lnTo>
                    <a:lnTo>
                      <a:pt x="292" y="336"/>
                    </a:lnTo>
                    <a:lnTo>
                      <a:pt x="292" y="338"/>
                    </a:lnTo>
                    <a:lnTo>
                      <a:pt x="290" y="338"/>
                    </a:lnTo>
                    <a:lnTo>
                      <a:pt x="290" y="340"/>
                    </a:lnTo>
                    <a:lnTo>
                      <a:pt x="290" y="342"/>
                    </a:lnTo>
                    <a:lnTo>
                      <a:pt x="288" y="344"/>
                    </a:lnTo>
                    <a:lnTo>
                      <a:pt x="288" y="346"/>
                    </a:lnTo>
                    <a:lnTo>
                      <a:pt x="288" y="348"/>
                    </a:lnTo>
                    <a:lnTo>
                      <a:pt x="286" y="348"/>
                    </a:lnTo>
                    <a:lnTo>
                      <a:pt x="286" y="349"/>
                    </a:lnTo>
                    <a:lnTo>
                      <a:pt x="286" y="351"/>
                    </a:lnTo>
                    <a:lnTo>
                      <a:pt x="286" y="353"/>
                    </a:lnTo>
                    <a:lnTo>
                      <a:pt x="286" y="355"/>
                    </a:lnTo>
                    <a:lnTo>
                      <a:pt x="286" y="357"/>
                    </a:lnTo>
                    <a:lnTo>
                      <a:pt x="286" y="359"/>
                    </a:lnTo>
                    <a:lnTo>
                      <a:pt x="286" y="361"/>
                    </a:lnTo>
                    <a:lnTo>
                      <a:pt x="284" y="361"/>
                    </a:lnTo>
                    <a:lnTo>
                      <a:pt x="284" y="363"/>
                    </a:lnTo>
                    <a:lnTo>
                      <a:pt x="284" y="361"/>
                    </a:lnTo>
                    <a:lnTo>
                      <a:pt x="284" y="359"/>
                    </a:lnTo>
                    <a:lnTo>
                      <a:pt x="284" y="361"/>
                    </a:lnTo>
                    <a:lnTo>
                      <a:pt x="284" y="359"/>
                    </a:lnTo>
                    <a:lnTo>
                      <a:pt x="284" y="357"/>
                    </a:lnTo>
                    <a:lnTo>
                      <a:pt x="284" y="359"/>
                    </a:lnTo>
                    <a:lnTo>
                      <a:pt x="286" y="359"/>
                    </a:lnTo>
                    <a:lnTo>
                      <a:pt x="284" y="359"/>
                    </a:lnTo>
                    <a:lnTo>
                      <a:pt x="286" y="359"/>
                    </a:lnTo>
                    <a:lnTo>
                      <a:pt x="284" y="359"/>
                    </a:lnTo>
                    <a:lnTo>
                      <a:pt x="286" y="359"/>
                    </a:lnTo>
                    <a:lnTo>
                      <a:pt x="286" y="361"/>
                    </a:lnTo>
                    <a:lnTo>
                      <a:pt x="284" y="361"/>
                    </a:lnTo>
                    <a:lnTo>
                      <a:pt x="286" y="361"/>
                    </a:lnTo>
                    <a:lnTo>
                      <a:pt x="284" y="361"/>
                    </a:lnTo>
                    <a:lnTo>
                      <a:pt x="286" y="361"/>
                    </a:lnTo>
                    <a:lnTo>
                      <a:pt x="284" y="361"/>
                    </a:lnTo>
                    <a:lnTo>
                      <a:pt x="286" y="361"/>
                    </a:lnTo>
                    <a:lnTo>
                      <a:pt x="284" y="361"/>
                    </a:lnTo>
                    <a:lnTo>
                      <a:pt x="286" y="361"/>
                    </a:lnTo>
                    <a:lnTo>
                      <a:pt x="284" y="361"/>
                    </a:lnTo>
                    <a:lnTo>
                      <a:pt x="286" y="361"/>
                    </a:lnTo>
                    <a:lnTo>
                      <a:pt x="286" y="359"/>
                    </a:lnTo>
                    <a:lnTo>
                      <a:pt x="286" y="357"/>
                    </a:lnTo>
                    <a:lnTo>
                      <a:pt x="284" y="357"/>
                    </a:lnTo>
                    <a:lnTo>
                      <a:pt x="286" y="357"/>
                    </a:lnTo>
                    <a:lnTo>
                      <a:pt x="284" y="357"/>
                    </a:lnTo>
                    <a:lnTo>
                      <a:pt x="286" y="357"/>
                    </a:lnTo>
                    <a:lnTo>
                      <a:pt x="284" y="357"/>
                    </a:lnTo>
                    <a:lnTo>
                      <a:pt x="284" y="355"/>
                    </a:lnTo>
                    <a:lnTo>
                      <a:pt x="286" y="355"/>
                    </a:lnTo>
                    <a:lnTo>
                      <a:pt x="284" y="355"/>
                    </a:lnTo>
                    <a:lnTo>
                      <a:pt x="286" y="355"/>
                    </a:lnTo>
                    <a:lnTo>
                      <a:pt x="284" y="355"/>
                    </a:lnTo>
                    <a:lnTo>
                      <a:pt x="286" y="355"/>
                    </a:lnTo>
                    <a:lnTo>
                      <a:pt x="284" y="355"/>
                    </a:lnTo>
                    <a:lnTo>
                      <a:pt x="284" y="353"/>
                    </a:lnTo>
                    <a:lnTo>
                      <a:pt x="286" y="353"/>
                    </a:lnTo>
                    <a:lnTo>
                      <a:pt x="284" y="353"/>
                    </a:lnTo>
                    <a:lnTo>
                      <a:pt x="284" y="351"/>
                    </a:lnTo>
                    <a:lnTo>
                      <a:pt x="286" y="351"/>
                    </a:lnTo>
                    <a:lnTo>
                      <a:pt x="284" y="351"/>
                    </a:lnTo>
                    <a:lnTo>
                      <a:pt x="286" y="351"/>
                    </a:lnTo>
                    <a:lnTo>
                      <a:pt x="286" y="349"/>
                    </a:lnTo>
                    <a:lnTo>
                      <a:pt x="286" y="348"/>
                    </a:lnTo>
                    <a:lnTo>
                      <a:pt x="286" y="349"/>
                    </a:lnTo>
                    <a:lnTo>
                      <a:pt x="286" y="348"/>
                    </a:lnTo>
                    <a:lnTo>
                      <a:pt x="288" y="348"/>
                    </a:lnTo>
                    <a:lnTo>
                      <a:pt x="288" y="346"/>
                    </a:lnTo>
                    <a:lnTo>
                      <a:pt x="288" y="344"/>
                    </a:lnTo>
                    <a:lnTo>
                      <a:pt x="288" y="342"/>
                    </a:lnTo>
                    <a:lnTo>
                      <a:pt x="290" y="342"/>
                    </a:lnTo>
                    <a:lnTo>
                      <a:pt x="290" y="340"/>
                    </a:lnTo>
                    <a:lnTo>
                      <a:pt x="290" y="338"/>
                    </a:lnTo>
                    <a:lnTo>
                      <a:pt x="292" y="338"/>
                    </a:lnTo>
                    <a:lnTo>
                      <a:pt x="292" y="336"/>
                    </a:lnTo>
                    <a:lnTo>
                      <a:pt x="292" y="334"/>
                    </a:lnTo>
                    <a:lnTo>
                      <a:pt x="292" y="336"/>
                    </a:lnTo>
                    <a:lnTo>
                      <a:pt x="292" y="334"/>
                    </a:lnTo>
                    <a:lnTo>
                      <a:pt x="294" y="334"/>
                    </a:lnTo>
                    <a:lnTo>
                      <a:pt x="292" y="334"/>
                    </a:lnTo>
                    <a:lnTo>
                      <a:pt x="294" y="334"/>
                    </a:lnTo>
                    <a:lnTo>
                      <a:pt x="292" y="334"/>
                    </a:lnTo>
                    <a:lnTo>
                      <a:pt x="294" y="334"/>
                    </a:lnTo>
                    <a:lnTo>
                      <a:pt x="294" y="332"/>
                    </a:lnTo>
                    <a:lnTo>
                      <a:pt x="296" y="332"/>
                    </a:lnTo>
                    <a:lnTo>
                      <a:pt x="296" y="330"/>
                    </a:lnTo>
                    <a:lnTo>
                      <a:pt x="296" y="328"/>
                    </a:lnTo>
                    <a:lnTo>
                      <a:pt x="298" y="328"/>
                    </a:lnTo>
                    <a:lnTo>
                      <a:pt x="298" y="326"/>
                    </a:lnTo>
                    <a:lnTo>
                      <a:pt x="300" y="326"/>
                    </a:lnTo>
                    <a:lnTo>
                      <a:pt x="300" y="324"/>
                    </a:lnTo>
                    <a:lnTo>
                      <a:pt x="302" y="324"/>
                    </a:lnTo>
                    <a:lnTo>
                      <a:pt x="302" y="323"/>
                    </a:lnTo>
                    <a:close/>
                    <a:moveTo>
                      <a:pt x="302" y="323"/>
                    </a:moveTo>
                    <a:lnTo>
                      <a:pt x="302" y="321"/>
                    </a:lnTo>
                    <a:lnTo>
                      <a:pt x="302" y="323"/>
                    </a:lnTo>
                    <a:close/>
                    <a:moveTo>
                      <a:pt x="302" y="323"/>
                    </a:moveTo>
                    <a:lnTo>
                      <a:pt x="302" y="321"/>
                    </a:lnTo>
                    <a:lnTo>
                      <a:pt x="302" y="323"/>
                    </a:lnTo>
                    <a:lnTo>
                      <a:pt x="302" y="321"/>
                    </a:lnTo>
                    <a:lnTo>
                      <a:pt x="302" y="323"/>
                    </a:lnTo>
                    <a:close/>
                    <a:moveTo>
                      <a:pt x="302" y="321"/>
                    </a:moveTo>
                    <a:lnTo>
                      <a:pt x="302" y="323"/>
                    </a:lnTo>
                    <a:lnTo>
                      <a:pt x="302" y="321"/>
                    </a:lnTo>
                    <a:close/>
                    <a:moveTo>
                      <a:pt x="303" y="321"/>
                    </a:moveTo>
                    <a:lnTo>
                      <a:pt x="303" y="323"/>
                    </a:lnTo>
                    <a:lnTo>
                      <a:pt x="302" y="323"/>
                    </a:lnTo>
                    <a:lnTo>
                      <a:pt x="303" y="323"/>
                    </a:lnTo>
                    <a:lnTo>
                      <a:pt x="302" y="323"/>
                    </a:lnTo>
                    <a:lnTo>
                      <a:pt x="303" y="323"/>
                    </a:lnTo>
                    <a:lnTo>
                      <a:pt x="302" y="323"/>
                    </a:lnTo>
                    <a:lnTo>
                      <a:pt x="303" y="323"/>
                    </a:lnTo>
                    <a:lnTo>
                      <a:pt x="302" y="323"/>
                    </a:lnTo>
                    <a:lnTo>
                      <a:pt x="303" y="323"/>
                    </a:lnTo>
                    <a:lnTo>
                      <a:pt x="303" y="321"/>
                    </a:lnTo>
                    <a:close/>
                    <a:moveTo>
                      <a:pt x="302" y="323"/>
                    </a:moveTo>
                    <a:lnTo>
                      <a:pt x="302" y="321"/>
                    </a:lnTo>
                    <a:lnTo>
                      <a:pt x="302" y="323"/>
                    </a:lnTo>
                    <a:close/>
                    <a:moveTo>
                      <a:pt x="303" y="321"/>
                    </a:moveTo>
                    <a:lnTo>
                      <a:pt x="302" y="321"/>
                    </a:lnTo>
                    <a:lnTo>
                      <a:pt x="303" y="321"/>
                    </a:lnTo>
                    <a:close/>
                    <a:moveTo>
                      <a:pt x="307" y="319"/>
                    </a:moveTo>
                    <a:lnTo>
                      <a:pt x="305" y="319"/>
                    </a:lnTo>
                    <a:lnTo>
                      <a:pt x="307" y="319"/>
                    </a:lnTo>
                    <a:lnTo>
                      <a:pt x="305" y="319"/>
                    </a:lnTo>
                    <a:lnTo>
                      <a:pt x="307" y="319"/>
                    </a:lnTo>
                    <a:close/>
                    <a:moveTo>
                      <a:pt x="309" y="319"/>
                    </a:moveTo>
                    <a:lnTo>
                      <a:pt x="309" y="317"/>
                    </a:lnTo>
                    <a:lnTo>
                      <a:pt x="309" y="319"/>
                    </a:lnTo>
                    <a:close/>
                    <a:moveTo>
                      <a:pt x="307" y="319"/>
                    </a:moveTo>
                    <a:lnTo>
                      <a:pt x="307" y="317"/>
                    </a:lnTo>
                    <a:lnTo>
                      <a:pt x="307" y="319"/>
                    </a:lnTo>
                    <a:close/>
                    <a:moveTo>
                      <a:pt x="307" y="317"/>
                    </a:moveTo>
                    <a:lnTo>
                      <a:pt x="307" y="319"/>
                    </a:lnTo>
                    <a:lnTo>
                      <a:pt x="307" y="317"/>
                    </a:lnTo>
                    <a:close/>
                    <a:moveTo>
                      <a:pt x="307" y="317"/>
                    </a:moveTo>
                    <a:lnTo>
                      <a:pt x="309" y="317"/>
                    </a:lnTo>
                    <a:lnTo>
                      <a:pt x="307" y="317"/>
                    </a:lnTo>
                    <a:close/>
                    <a:moveTo>
                      <a:pt x="307" y="317"/>
                    </a:moveTo>
                    <a:lnTo>
                      <a:pt x="307" y="319"/>
                    </a:lnTo>
                    <a:lnTo>
                      <a:pt x="307" y="317"/>
                    </a:lnTo>
                    <a:close/>
                    <a:moveTo>
                      <a:pt x="309" y="317"/>
                    </a:moveTo>
                    <a:lnTo>
                      <a:pt x="307" y="317"/>
                    </a:lnTo>
                    <a:lnTo>
                      <a:pt x="309" y="317"/>
                    </a:lnTo>
                    <a:close/>
                    <a:moveTo>
                      <a:pt x="307" y="317"/>
                    </a:moveTo>
                    <a:lnTo>
                      <a:pt x="309" y="317"/>
                    </a:lnTo>
                    <a:lnTo>
                      <a:pt x="307" y="317"/>
                    </a:lnTo>
                    <a:close/>
                    <a:moveTo>
                      <a:pt x="309" y="317"/>
                    </a:moveTo>
                    <a:lnTo>
                      <a:pt x="311" y="317"/>
                    </a:lnTo>
                    <a:lnTo>
                      <a:pt x="309" y="317"/>
                    </a:lnTo>
                    <a:close/>
                    <a:moveTo>
                      <a:pt x="307" y="317"/>
                    </a:moveTo>
                    <a:lnTo>
                      <a:pt x="305" y="317"/>
                    </a:lnTo>
                    <a:lnTo>
                      <a:pt x="307" y="317"/>
                    </a:lnTo>
                    <a:close/>
                    <a:moveTo>
                      <a:pt x="311" y="317"/>
                    </a:moveTo>
                    <a:lnTo>
                      <a:pt x="309" y="317"/>
                    </a:lnTo>
                    <a:lnTo>
                      <a:pt x="311" y="317"/>
                    </a:lnTo>
                    <a:close/>
                    <a:moveTo>
                      <a:pt x="307" y="317"/>
                    </a:moveTo>
                    <a:lnTo>
                      <a:pt x="307" y="315"/>
                    </a:lnTo>
                    <a:lnTo>
                      <a:pt x="307" y="317"/>
                    </a:lnTo>
                    <a:close/>
                    <a:moveTo>
                      <a:pt x="309" y="315"/>
                    </a:moveTo>
                    <a:lnTo>
                      <a:pt x="309" y="317"/>
                    </a:lnTo>
                    <a:lnTo>
                      <a:pt x="309" y="315"/>
                    </a:lnTo>
                    <a:close/>
                    <a:moveTo>
                      <a:pt x="309" y="315"/>
                    </a:moveTo>
                    <a:lnTo>
                      <a:pt x="309" y="317"/>
                    </a:lnTo>
                    <a:lnTo>
                      <a:pt x="309" y="315"/>
                    </a:lnTo>
                    <a:close/>
                    <a:moveTo>
                      <a:pt x="309" y="315"/>
                    </a:moveTo>
                    <a:lnTo>
                      <a:pt x="309" y="317"/>
                    </a:lnTo>
                    <a:lnTo>
                      <a:pt x="309" y="315"/>
                    </a:lnTo>
                    <a:close/>
                    <a:moveTo>
                      <a:pt x="309" y="317"/>
                    </a:moveTo>
                    <a:lnTo>
                      <a:pt x="309" y="315"/>
                    </a:lnTo>
                    <a:lnTo>
                      <a:pt x="309" y="317"/>
                    </a:lnTo>
                    <a:close/>
                    <a:moveTo>
                      <a:pt x="305" y="315"/>
                    </a:moveTo>
                    <a:lnTo>
                      <a:pt x="305" y="317"/>
                    </a:lnTo>
                    <a:lnTo>
                      <a:pt x="305" y="315"/>
                    </a:lnTo>
                    <a:lnTo>
                      <a:pt x="303" y="315"/>
                    </a:lnTo>
                    <a:lnTo>
                      <a:pt x="305" y="315"/>
                    </a:lnTo>
                    <a:close/>
                    <a:moveTo>
                      <a:pt x="307" y="315"/>
                    </a:moveTo>
                    <a:lnTo>
                      <a:pt x="307" y="317"/>
                    </a:lnTo>
                    <a:lnTo>
                      <a:pt x="307" y="315"/>
                    </a:lnTo>
                    <a:close/>
                    <a:moveTo>
                      <a:pt x="300" y="315"/>
                    </a:moveTo>
                    <a:lnTo>
                      <a:pt x="298" y="315"/>
                    </a:lnTo>
                    <a:lnTo>
                      <a:pt x="300" y="315"/>
                    </a:lnTo>
                    <a:lnTo>
                      <a:pt x="298" y="315"/>
                    </a:lnTo>
                    <a:lnTo>
                      <a:pt x="300" y="315"/>
                    </a:lnTo>
                    <a:close/>
                    <a:moveTo>
                      <a:pt x="311" y="315"/>
                    </a:moveTo>
                    <a:lnTo>
                      <a:pt x="311" y="317"/>
                    </a:lnTo>
                    <a:lnTo>
                      <a:pt x="309" y="317"/>
                    </a:lnTo>
                    <a:lnTo>
                      <a:pt x="309" y="319"/>
                    </a:lnTo>
                    <a:lnTo>
                      <a:pt x="307" y="319"/>
                    </a:lnTo>
                    <a:lnTo>
                      <a:pt x="307" y="321"/>
                    </a:lnTo>
                    <a:lnTo>
                      <a:pt x="305" y="321"/>
                    </a:lnTo>
                    <a:lnTo>
                      <a:pt x="305" y="323"/>
                    </a:lnTo>
                    <a:lnTo>
                      <a:pt x="303" y="323"/>
                    </a:lnTo>
                    <a:lnTo>
                      <a:pt x="303" y="324"/>
                    </a:lnTo>
                    <a:lnTo>
                      <a:pt x="303" y="323"/>
                    </a:lnTo>
                    <a:lnTo>
                      <a:pt x="303" y="321"/>
                    </a:lnTo>
                    <a:lnTo>
                      <a:pt x="305" y="321"/>
                    </a:lnTo>
                    <a:lnTo>
                      <a:pt x="303" y="321"/>
                    </a:lnTo>
                    <a:lnTo>
                      <a:pt x="305" y="321"/>
                    </a:lnTo>
                    <a:lnTo>
                      <a:pt x="303" y="321"/>
                    </a:lnTo>
                    <a:lnTo>
                      <a:pt x="305" y="321"/>
                    </a:lnTo>
                    <a:lnTo>
                      <a:pt x="305" y="319"/>
                    </a:lnTo>
                    <a:lnTo>
                      <a:pt x="307" y="319"/>
                    </a:lnTo>
                    <a:lnTo>
                      <a:pt x="309" y="319"/>
                    </a:lnTo>
                    <a:lnTo>
                      <a:pt x="307" y="319"/>
                    </a:lnTo>
                    <a:lnTo>
                      <a:pt x="309" y="319"/>
                    </a:lnTo>
                    <a:lnTo>
                      <a:pt x="309" y="317"/>
                    </a:lnTo>
                    <a:lnTo>
                      <a:pt x="311" y="317"/>
                    </a:lnTo>
                    <a:lnTo>
                      <a:pt x="311" y="315"/>
                    </a:lnTo>
                    <a:lnTo>
                      <a:pt x="311" y="317"/>
                    </a:lnTo>
                    <a:lnTo>
                      <a:pt x="311" y="315"/>
                    </a:lnTo>
                    <a:lnTo>
                      <a:pt x="311" y="317"/>
                    </a:lnTo>
                    <a:lnTo>
                      <a:pt x="309" y="317"/>
                    </a:lnTo>
                    <a:lnTo>
                      <a:pt x="309" y="315"/>
                    </a:lnTo>
                    <a:lnTo>
                      <a:pt x="311" y="315"/>
                    </a:lnTo>
                    <a:close/>
                    <a:moveTo>
                      <a:pt x="311" y="315"/>
                    </a:moveTo>
                    <a:lnTo>
                      <a:pt x="309" y="315"/>
                    </a:lnTo>
                    <a:lnTo>
                      <a:pt x="311" y="315"/>
                    </a:lnTo>
                    <a:close/>
                    <a:moveTo>
                      <a:pt x="313" y="315"/>
                    </a:moveTo>
                    <a:lnTo>
                      <a:pt x="311" y="315"/>
                    </a:lnTo>
                    <a:lnTo>
                      <a:pt x="313" y="315"/>
                    </a:lnTo>
                    <a:lnTo>
                      <a:pt x="311" y="315"/>
                    </a:lnTo>
                    <a:lnTo>
                      <a:pt x="313" y="315"/>
                    </a:lnTo>
                    <a:lnTo>
                      <a:pt x="311" y="315"/>
                    </a:lnTo>
                    <a:lnTo>
                      <a:pt x="313" y="315"/>
                    </a:lnTo>
                    <a:close/>
                    <a:moveTo>
                      <a:pt x="313" y="315"/>
                    </a:moveTo>
                    <a:lnTo>
                      <a:pt x="313" y="313"/>
                    </a:lnTo>
                    <a:lnTo>
                      <a:pt x="313" y="315"/>
                    </a:lnTo>
                    <a:close/>
                    <a:moveTo>
                      <a:pt x="311" y="315"/>
                    </a:moveTo>
                    <a:lnTo>
                      <a:pt x="311" y="313"/>
                    </a:lnTo>
                    <a:lnTo>
                      <a:pt x="313" y="313"/>
                    </a:lnTo>
                    <a:lnTo>
                      <a:pt x="313" y="315"/>
                    </a:lnTo>
                    <a:lnTo>
                      <a:pt x="311" y="315"/>
                    </a:lnTo>
                    <a:close/>
                    <a:moveTo>
                      <a:pt x="311" y="313"/>
                    </a:moveTo>
                    <a:lnTo>
                      <a:pt x="311" y="315"/>
                    </a:lnTo>
                    <a:lnTo>
                      <a:pt x="311" y="313"/>
                    </a:lnTo>
                    <a:close/>
                    <a:moveTo>
                      <a:pt x="313" y="313"/>
                    </a:moveTo>
                    <a:lnTo>
                      <a:pt x="313" y="315"/>
                    </a:lnTo>
                    <a:lnTo>
                      <a:pt x="313" y="313"/>
                    </a:lnTo>
                    <a:close/>
                    <a:moveTo>
                      <a:pt x="311" y="313"/>
                    </a:moveTo>
                    <a:lnTo>
                      <a:pt x="313" y="313"/>
                    </a:lnTo>
                    <a:lnTo>
                      <a:pt x="311" y="313"/>
                    </a:lnTo>
                    <a:close/>
                    <a:moveTo>
                      <a:pt x="313" y="313"/>
                    </a:moveTo>
                    <a:lnTo>
                      <a:pt x="313" y="315"/>
                    </a:lnTo>
                    <a:lnTo>
                      <a:pt x="313" y="313"/>
                    </a:lnTo>
                    <a:close/>
                    <a:moveTo>
                      <a:pt x="309" y="313"/>
                    </a:moveTo>
                    <a:lnTo>
                      <a:pt x="311" y="313"/>
                    </a:lnTo>
                    <a:lnTo>
                      <a:pt x="309" y="313"/>
                    </a:lnTo>
                    <a:close/>
                    <a:moveTo>
                      <a:pt x="313" y="313"/>
                    </a:moveTo>
                    <a:lnTo>
                      <a:pt x="315" y="313"/>
                    </a:lnTo>
                    <a:lnTo>
                      <a:pt x="313" y="313"/>
                    </a:lnTo>
                    <a:close/>
                    <a:moveTo>
                      <a:pt x="311" y="313"/>
                    </a:moveTo>
                    <a:lnTo>
                      <a:pt x="309" y="313"/>
                    </a:lnTo>
                    <a:lnTo>
                      <a:pt x="311" y="313"/>
                    </a:lnTo>
                    <a:close/>
                    <a:moveTo>
                      <a:pt x="311" y="313"/>
                    </a:moveTo>
                    <a:lnTo>
                      <a:pt x="313" y="313"/>
                    </a:lnTo>
                    <a:lnTo>
                      <a:pt x="311" y="313"/>
                    </a:lnTo>
                    <a:close/>
                    <a:moveTo>
                      <a:pt x="309" y="313"/>
                    </a:moveTo>
                    <a:lnTo>
                      <a:pt x="311" y="313"/>
                    </a:lnTo>
                    <a:lnTo>
                      <a:pt x="309" y="313"/>
                    </a:lnTo>
                    <a:close/>
                    <a:moveTo>
                      <a:pt x="313" y="311"/>
                    </a:moveTo>
                    <a:lnTo>
                      <a:pt x="313" y="313"/>
                    </a:lnTo>
                    <a:lnTo>
                      <a:pt x="313" y="311"/>
                    </a:lnTo>
                    <a:lnTo>
                      <a:pt x="313" y="313"/>
                    </a:lnTo>
                    <a:lnTo>
                      <a:pt x="313" y="311"/>
                    </a:lnTo>
                    <a:close/>
                    <a:moveTo>
                      <a:pt x="315" y="311"/>
                    </a:moveTo>
                    <a:lnTo>
                      <a:pt x="313" y="311"/>
                    </a:lnTo>
                    <a:lnTo>
                      <a:pt x="315" y="311"/>
                    </a:lnTo>
                    <a:close/>
                    <a:moveTo>
                      <a:pt x="313" y="311"/>
                    </a:moveTo>
                    <a:lnTo>
                      <a:pt x="313" y="313"/>
                    </a:lnTo>
                    <a:lnTo>
                      <a:pt x="311" y="313"/>
                    </a:lnTo>
                    <a:lnTo>
                      <a:pt x="313" y="313"/>
                    </a:lnTo>
                    <a:lnTo>
                      <a:pt x="311" y="313"/>
                    </a:lnTo>
                    <a:lnTo>
                      <a:pt x="313" y="313"/>
                    </a:lnTo>
                    <a:lnTo>
                      <a:pt x="311" y="313"/>
                    </a:lnTo>
                    <a:lnTo>
                      <a:pt x="311" y="311"/>
                    </a:lnTo>
                    <a:lnTo>
                      <a:pt x="313" y="311"/>
                    </a:lnTo>
                    <a:lnTo>
                      <a:pt x="311" y="311"/>
                    </a:lnTo>
                    <a:lnTo>
                      <a:pt x="313" y="311"/>
                    </a:lnTo>
                    <a:close/>
                    <a:moveTo>
                      <a:pt x="313" y="311"/>
                    </a:moveTo>
                    <a:lnTo>
                      <a:pt x="311" y="311"/>
                    </a:lnTo>
                    <a:lnTo>
                      <a:pt x="313" y="311"/>
                    </a:lnTo>
                    <a:close/>
                    <a:moveTo>
                      <a:pt x="313" y="311"/>
                    </a:moveTo>
                    <a:lnTo>
                      <a:pt x="313" y="309"/>
                    </a:lnTo>
                    <a:lnTo>
                      <a:pt x="313" y="311"/>
                    </a:lnTo>
                    <a:close/>
                    <a:moveTo>
                      <a:pt x="313" y="309"/>
                    </a:moveTo>
                    <a:lnTo>
                      <a:pt x="313" y="311"/>
                    </a:lnTo>
                    <a:lnTo>
                      <a:pt x="313" y="309"/>
                    </a:lnTo>
                    <a:close/>
                    <a:moveTo>
                      <a:pt x="313" y="311"/>
                    </a:moveTo>
                    <a:lnTo>
                      <a:pt x="313" y="309"/>
                    </a:lnTo>
                    <a:lnTo>
                      <a:pt x="313" y="311"/>
                    </a:lnTo>
                    <a:close/>
                    <a:moveTo>
                      <a:pt x="317" y="309"/>
                    </a:moveTo>
                    <a:lnTo>
                      <a:pt x="319" y="309"/>
                    </a:lnTo>
                    <a:lnTo>
                      <a:pt x="317" y="309"/>
                    </a:lnTo>
                    <a:close/>
                    <a:moveTo>
                      <a:pt x="319" y="307"/>
                    </a:moveTo>
                    <a:lnTo>
                      <a:pt x="319" y="309"/>
                    </a:lnTo>
                    <a:lnTo>
                      <a:pt x="319" y="307"/>
                    </a:lnTo>
                    <a:close/>
                    <a:moveTo>
                      <a:pt x="319" y="307"/>
                    </a:moveTo>
                    <a:lnTo>
                      <a:pt x="319" y="309"/>
                    </a:lnTo>
                    <a:lnTo>
                      <a:pt x="319" y="307"/>
                    </a:lnTo>
                    <a:close/>
                    <a:moveTo>
                      <a:pt x="321" y="307"/>
                    </a:moveTo>
                    <a:lnTo>
                      <a:pt x="321" y="309"/>
                    </a:lnTo>
                    <a:lnTo>
                      <a:pt x="319" y="309"/>
                    </a:lnTo>
                    <a:lnTo>
                      <a:pt x="321" y="309"/>
                    </a:lnTo>
                    <a:lnTo>
                      <a:pt x="321" y="307"/>
                    </a:lnTo>
                    <a:lnTo>
                      <a:pt x="319" y="307"/>
                    </a:lnTo>
                    <a:lnTo>
                      <a:pt x="321" y="307"/>
                    </a:lnTo>
                    <a:close/>
                    <a:moveTo>
                      <a:pt x="319" y="309"/>
                    </a:moveTo>
                    <a:lnTo>
                      <a:pt x="319" y="307"/>
                    </a:lnTo>
                    <a:lnTo>
                      <a:pt x="319" y="309"/>
                    </a:lnTo>
                    <a:close/>
                    <a:moveTo>
                      <a:pt x="319" y="307"/>
                    </a:moveTo>
                    <a:lnTo>
                      <a:pt x="319" y="309"/>
                    </a:lnTo>
                    <a:lnTo>
                      <a:pt x="319" y="307"/>
                    </a:lnTo>
                    <a:close/>
                    <a:moveTo>
                      <a:pt x="321" y="307"/>
                    </a:moveTo>
                    <a:lnTo>
                      <a:pt x="319" y="307"/>
                    </a:lnTo>
                    <a:lnTo>
                      <a:pt x="321" y="307"/>
                    </a:lnTo>
                    <a:lnTo>
                      <a:pt x="319" y="307"/>
                    </a:lnTo>
                    <a:lnTo>
                      <a:pt x="321" y="307"/>
                    </a:lnTo>
                    <a:close/>
                    <a:moveTo>
                      <a:pt x="323" y="307"/>
                    </a:moveTo>
                    <a:lnTo>
                      <a:pt x="321" y="307"/>
                    </a:lnTo>
                    <a:lnTo>
                      <a:pt x="321" y="309"/>
                    </a:lnTo>
                    <a:lnTo>
                      <a:pt x="319" y="309"/>
                    </a:lnTo>
                    <a:lnTo>
                      <a:pt x="319" y="311"/>
                    </a:lnTo>
                    <a:lnTo>
                      <a:pt x="317" y="311"/>
                    </a:lnTo>
                    <a:lnTo>
                      <a:pt x="315" y="311"/>
                    </a:lnTo>
                    <a:lnTo>
                      <a:pt x="315" y="313"/>
                    </a:lnTo>
                    <a:lnTo>
                      <a:pt x="313" y="313"/>
                    </a:lnTo>
                    <a:lnTo>
                      <a:pt x="313" y="315"/>
                    </a:lnTo>
                    <a:lnTo>
                      <a:pt x="311" y="315"/>
                    </a:lnTo>
                    <a:lnTo>
                      <a:pt x="313" y="315"/>
                    </a:lnTo>
                    <a:lnTo>
                      <a:pt x="313" y="313"/>
                    </a:lnTo>
                    <a:lnTo>
                      <a:pt x="315" y="313"/>
                    </a:lnTo>
                    <a:lnTo>
                      <a:pt x="315" y="311"/>
                    </a:lnTo>
                    <a:lnTo>
                      <a:pt x="317" y="311"/>
                    </a:lnTo>
                    <a:lnTo>
                      <a:pt x="317" y="309"/>
                    </a:lnTo>
                    <a:lnTo>
                      <a:pt x="317" y="311"/>
                    </a:lnTo>
                    <a:lnTo>
                      <a:pt x="317" y="309"/>
                    </a:lnTo>
                    <a:lnTo>
                      <a:pt x="317" y="311"/>
                    </a:lnTo>
                    <a:lnTo>
                      <a:pt x="317" y="309"/>
                    </a:lnTo>
                    <a:lnTo>
                      <a:pt x="319" y="309"/>
                    </a:lnTo>
                    <a:lnTo>
                      <a:pt x="317" y="309"/>
                    </a:lnTo>
                    <a:lnTo>
                      <a:pt x="319" y="309"/>
                    </a:lnTo>
                    <a:lnTo>
                      <a:pt x="321" y="309"/>
                    </a:lnTo>
                    <a:lnTo>
                      <a:pt x="321" y="307"/>
                    </a:lnTo>
                    <a:lnTo>
                      <a:pt x="321" y="309"/>
                    </a:lnTo>
                    <a:lnTo>
                      <a:pt x="321" y="307"/>
                    </a:lnTo>
                    <a:lnTo>
                      <a:pt x="321" y="309"/>
                    </a:lnTo>
                    <a:lnTo>
                      <a:pt x="321" y="307"/>
                    </a:lnTo>
                    <a:lnTo>
                      <a:pt x="323" y="307"/>
                    </a:lnTo>
                    <a:lnTo>
                      <a:pt x="321" y="307"/>
                    </a:lnTo>
                    <a:lnTo>
                      <a:pt x="323" y="307"/>
                    </a:lnTo>
                    <a:lnTo>
                      <a:pt x="321" y="307"/>
                    </a:lnTo>
                    <a:lnTo>
                      <a:pt x="323" y="307"/>
                    </a:lnTo>
                    <a:close/>
                    <a:moveTo>
                      <a:pt x="323" y="307"/>
                    </a:moveTo>
                    <a:lnTo>
                      <a:pt x="321" y="307"/>
                    </a:lnTo>
                    <a:lnTo>
                      <a:pt x="323" y="307"/>
                    </a:lnTo>
                    <a:close/>
                    <a:moveTo>
                      <a:pt x="323" y="307"/>
                    </a:moveTo>
                    <a:lnTo>
                      <a:pt x="321" y="307"/>
                    </a:lnTo>
                    <a:lnTo>
                      <a:pt x="323" y="307"/>
                    </a:lnTo>
                    <a:close/>
                    <a:moveTo>
                      <a:pt x="323" y="307"/>
                    </a:moveTo>
                    <a:lnTo>
                      <a:pt x="321" y="307"/>
                    </a:lnTo>
                    <a:lnTo>
                      <a:pt x="323" y="307"/>
                    </a:lnTo>
                    <a:close/>
                    <a:moveTo>
                      <a:pt x="319" y="307"/>
                    </a:moveTo>
                    <a:lnTo>
                      <a:pt x="321" y="307"/>
                    </a:lnTo>
                    <a:lnTo>
                      <a:pt x="319" y="307"/>
                    </a:lnTo>
                    <a:close/>
                    <a:moveTo>
                      <a:pt x="321" y="307"/>
                    </a:moveTo>
                    <a:lnTo>
                      <a:pt x="321" y="305"/>
                    </a:lnTo>
                    <a:lnTo>
                      <a:pt x="321" y="307"/>
                    </a:lnTo>
                    <a:close/>
                    <a:moveTo>
                      <a:pt x="321" y="305"/>
                    </a:moveTo>
                    <a:lnTo>
                      <a:pt x="321" y="307"/>
                    </a:lnTo>
                    <a:lnTo>
                      <a:pt x="321" y="305"/>
                    </a:lnTo>
                    <a:close/>
                    <a:moveTo>
                      <a:pt x="321" y="305"/>
                    </a:moveTo>
                    <a:lnTo>
                      <a:pt x="321" y="307"/>
                    </a:lnTo>
                    <a:lnTo>
                      <a:pt x="321" y="305"/>
                    </a:lnTo>
                    <a:close/>
                    <a:moveTo>
                      <a:pt x="323" y="305"/>
                    </a:moveTo>
                    <a:lnTo>
                      <a:pt x="321" y="305"/>
                    </a:lnTo>
                    <a:lnTo>
                      <a:pt x="323" y="305"/>
                    </a:lnTo>
                    <a:close/>
                    <a:moveTo>
                      <a:pt x="323" y="305"/>
                    </a:moveTo>
                    <a:lnTo>
                      <a:pt x="321" y="305"/>
                    </a:lnTo>
                    <a:lnTo>
                      <a:pt x="323" y="305"/>
                    </a:lnTo>
                    <a:lnTo>
                      <a:pt x="321" y="305"/>
                    </a:lnTo>
                    <a:lnTo>
                      <a:pt x="323" y="305"/>
                    </a:lnTo>
                    <a:close/>
                    <a:moveTo>
                      <a:pt x="323" y="305"/>
                    </a:moveTo>
                    <a:lnTo>
                      <a:pt x="325" y="305"/>
                    </a:lnTo>
                    <a:lnTo>
                      <a:pt x="323" y="305"/>
                    </a:lnTo>
                    <a:lnTo>
                      <a:pt x="323" y="307"/>
                    </a:lnTo>
                    <a:lnTo>
                      <a:pt x="321" y="307"/>
                    </a:lnTo>
                    <a:lnTo>
                      <a:pt x="321" y="305"/>
                    </a:lnTo>
                    <a:lnTo>
                      <a:pt x="323" y="305"/>
                    </a:lnTo>
                    <a:lnTo>
                      <a:pt x="323" y="307"/>
                    </a:lnTo>
                    <a:lnTo>
                      <a:pt x="323" y="305"/>
                    </a:lnTo>
                    <a:lnTo>
                      <a:pt x="321" y="305"/>
                    </a:lnTo>
                    <a:lnTo>
                      <a:pt x="323" y="305"/>
                    </a:lnTo>
                    <a:lnTo>
                      <a:pt x="321" y="305"/>
                    </a:lnTo>
                    <a:lnTo>
                      <a:pt x="323" y="305"/>
                    </a:lnTo>
                    <a:lnTo>
                      <a:pt x="321" y="305"/>
                    </a:lnTo>
                    <a:lnTo>
                      <a:pt x="323" y="305"/>
                    </a:lnTo>
                    <a:lnTo>
                      <a:pt x="323" y="307"/>
                    </a:lnTo>
                    <a:lnTo>
                      <a:pt x="323" y="305"/>
                    </a:lnTo>
                    <a:lnTo>
                      <a:pt x="323" y="307"/>
                    </a:lnTo>
                    <a:lnTo>
                      <a:pt x="323" y="305"/>
                    </a:lnTo>
                    <a:lnTo>
                      <a:pt x="323" y="307"/>
                    </a:lnTo>
                    <a:lnTo>
                      <a:pt x="323" y="305"/>
                    </a:lnTo>
                    <a:close/>
                    <a:moveTo>
                      <a:pt x="317" y="305"/>
                    </a:moveTo>
                    <a:lnTo>
                      <a:pt x="319" y="305"/>
                    </a:lnTo>
                    <a:lnTo>
                      <a:pt x="317" y="305"/>
                    </a:lnTo>
                    <a:close/>
                    <a:moveTo>
                      <a:pt x="323" y="305"/>
                    </a:moveTo>
                    <a:lnTo>
                      <a:pt x="321" y="305"/>
                    </a:lnTo>
                    <a:lnTo>
                      <a:pt x="323" y="305"/>
                    </a:lnTo>
                    <a:close/>
                    <a:moveTo>
                      <a:pt x="311" y="305"/>
                    </a:moveTo>
                    <a:lnTo>
                      <a:pt x="313" y="305"/>
                    </a:lnTo>
                    <a:lnTo>
                      <a:pt x="311" y="305"/>
                    </a:lnTo>
                    <a:close/>
                    <a:moveTo>
                      <a:pt x="323" y="303"/>
                    </a:moveTo>
                    <a:lnTo>
                      <a:pt x="323" y="305"/>
                    </a:lnTo>
                    <a:lnTo>
                      <a:pt x="321" y="305"/>
                    </a:lnTo>
                    <a:lnTo>
                      <a:pt x="323" y="305"/>
                    </a:lnTo>
                    <a:lnTo>
                      <a:pt x="323" y="303"/>
                    </a:lnTo>
                    <a:lnTo>
                      <a:pt x="325" y="303"/>
                    </a:lnTo>
                    <a:lnTo>
                      <a:pt x="323" y="303"/>
                    </a:lnTo>
                    <a:close/>
                    <a:moveTo>
                      <a:pt x="325" y="303"/>
                    </a:moveTo>
                    <a:lnTo>
                      <a:pt x="326" y="303"/>
                    </a:lnTo>
                    <a:lnTo>
                      <a:pt x="325" y="303"/>
                    </a:lnTo>
                    <a:close/>
                    <a:moveTo>
                      <a:pt x="325" y="303"/>
                    </a:moveTo>
                    <a:lnTo>
                      <a:pt x="325" y="301"/>
                    </a:lnTo>
                    <a:lnTo>
                      <a:pt x="325" y="303"/>
                    </a:lnTo>
                    <a:close/>
                    <a:moveTo>
                      <a:pt x="326" y="301"/>
                    </a:moveTo>
                    <a:lnTo>
                      <a:pt x="328" y="301"/>
                    </a:lnTo>
                    <a:lnTo>
                      <a:pt x="326" y="301"/>
                    </a:lnTo>
                    <a:close/>
                    <a:moveTo>
                      <a:pt x="336" y="300"/>
                    </a:moveTo>
                    <a:lnTo>
                      <a:pt x="334" y="300"/>
                    </a:lnTo>
                    <a:lnTo>
                      <a:pt x="336" y="300"/>
                    </a:lnTo>
                    <a:close/>
                    <a:moveTo>
                      <a:pt x="336" y="300"/>
                    </a:moveTo>
                    <a:lnTo>
                      <a:pt x="338" y="300"/>
                    </a:lnTo>
                    <a:lnTo>
                      <a:pt x="336" y="300"/>
                    </a:lnTo>
                    <a:close/>
                    <a:moveTo>
                      <a:pt x="334" y="298"/>
                    </a:moveTo>
                    <a:lnTo>
                      <a:pt x="334" y="300"/>
                    </a:lnTo>
                    <a:lnTo>
                      <a:pt x="334" y="298"/>
                    </a:lnTo>
                    <a:close/>
                    <a:moveTo>
                      <a:pt x="338" y="298"/>
                    </a:moveTo>
                    <a:lnTo>
                      <a:pt x="338" y="300"/>
                    </a:lnTo>
                    <a:lnTo>
                      <a:pt x="336" y="300"/>
                    </a:lnTo>
                    <a:lnTo>
                      <a:pt x="338" y="300"/>
                    </a:lnTo>
                    <a:lnTo>
                      <a:pt x="338" y="298"/>
                    </a:lnTo>
                    <a:close/>
                    <a:moveTo>
                      <a:pt x="334" y="298"/>
                    </a:moveTo>
                    <a:lnTo>
                      <a:pt x="334" y="300"/>
                    </a:lnTo>
                    <a:lnTo>
                      <a:pt x="334" y="298"/>
                    </a:lnTo>
                    <a:close/>
                    <a:moveTo>
                      <a:pt x="336" y="298"/>
                    </a:moveTo>
                    <a:lnTo>
                      <a:pt x="334" y="298"/>
                    </a:lnTo>
                    <a:lnTo>
                      <a:pt x="336" y="298"/>
                    </a:lnTo>
                    <a:close/>
                    <a:moveTo>
                      <a:pt x="336" y="298"/>
                    </a:moveTo>
                    <a:lnTo>
                      <a:pt x="334" y="298"/>
                    </a:lnTo>
                    <a:lnTo>
                      <a:pt x="336" y="298"/>
                    </a:lnTo>
                    <a:close/>
                    <a:moveTo>
                      <a:pt x="338" y="298"/>
                    </a:moveTo>
                    <a:lnTo>
                      <a:pt x="336" y="298"/>
                    </a:lnTo>
                    <a:lnTo>
                      <a:pt x="338" y="298"/>
                    </a:lnTo>
                    <a:lnTo>
                      <a:pt x="338" y="296"/>
                    </a:lnTo>
                    <a:lnTo>
                      <a:pt x="338" y="298"/>
                    </a:lnTo>
                    <a:close/>
                    <a:moveTo>
                      <a:pt x="344" y="298"/>
                    </a:moveTo>
                    <a:lnTo>
                      <a:pt x="344" y="296"/>
                    </a:lnTo>
                    <a:lnTo>
                      <a:pt x="344" y="298"/>
                    </a:lnTo>
                    <a:close/>
                    <a:moveTo>
                      <a:pt x="338" y="296"/>
                    </a:moveTo>
                    <a:lnTo>
                      <a:pt x="336" y="296"/>
                    </a:lnTo>
                    <a:lnTo>
                      <a:pt x="336" y="298"/>
                    </a:lnTo>
                    <a:lnTo>
                      <a:pt x="334" y="298"/>
                    </a:lnTo>
                    <a:lnTo>
                      <a:pt x="332" y="298"/>
                    </a:lnTo>
                    <a:lnTo>
                      <a:pt x="334" y="298"/>
                    </a:lnTo>
                    <a:lnTo>
                      <a:pt x="336" y="298"/>
                    </a:lnTo>
                    <a:lnTo>
                      <a:pt x="336" y="296"/>
                    </a:lnTo>
                    <a:lnTo>
                      <a:pt x="338" y="296"/>
                    </a:lnTo>
                    <a:close/>
                    <a:moveTo>
                      <a:pt x="344" y="296"/>
                    </a:moveTo>
                    <a:lnTo>
                      <a:pt x="344" y="298"/>
                    </a:lnTo>
                    <a:lnTo>
                      <a:pt x="342" y="298"/>
                    </a:lnTo>
                    <a:lnTo>
                      <a:pt x="340" y="298"/>
                    </a:lnTo>
                    <a:lnTo>
                      <a:pt x="340" y="300"/>
                    </a:lnTo>
                    <a:lnTo>
                      <a:pt x="338" y="300"/>
                    </a:lnTo>
                    <a:lnTo>
                      <a:pt x="336" y="300"/>
                    </a:lnTo>
                    <a:lnTo>
                      <a:pt x="336" y="301"/>
                    </a:lnTo>
                    <a:lnTo>
                      <a:pt x="334" y="301"/>
                    </a:lnTo>
                    <a:lnTo>
                      <a:pt x="332" y="301"/>
                    </a:lnTo>
                    <a:lnTo>
                      <a:pt x="332" y="303"/>
                    </a:lnTo>
                    <a:lnTo>
                      <a:pt x="330" y="303"/>
                    </a:lnTo>
                    <a:lnTo>
                      <a:pt x="328" y="303"/>
                    </a:lnTo>
                    <a:lnTo>
                      <a:pt x="328" y="305"/>
                    </a:lnTo>
                    <a:lnTo>
                      <a:pt x="326" y="305"/>
                    </a:lnTo>
                    <a:lnTo>
                      <a:pt x="325" y="305"/>
                    </a:lnTo>
                    <a:lnTo>
                      <a:pt x="325" y="307"/>
                    </a:lnTo>
                    <a:lnTo>
                      <a:pt x="323" y="307"/>
                    </a:lnTo>
                    <a:lnTo>
                      <a:pt x="323" y="305"/>
                    </a:lnTo>
                    <a:lnTo>
                      <a:pt x="325" y="305"/>
                    </a:lnTo>
                    <a:lnTo>
                      <a:pt x="326" y="305"/>
                    </a:lnTo>
                    <a:lnTo>
                      <a:pt x="325" y="305"/>
                    </a:lnTo>
                    <a:lnTo>
                      <a:pt x="326" y="305"/>
                    </a:lnTo>
                    <a:lnTo>
                      <a:pt x="325" y="305"/>
                    </a:lnTo>
                    <a:lnTo>
                      <a:pt x="326" y="305"/>
                    </a:lnTo>
                    <a:lnTo>
                      <a:pt x="325" y="305"/>
                    </a:lnTo>
                    <a:lnTo>
                      <a:pt x="325" y="303"/>
                    </a:lnTo>
                    <a:lnTo>
                      <a:pt x="326" y="303"/>
                    </a:lnTo>
                    <a:lnTo>
                      <a:pt x="328" y="303"/>
                    </a:lnTo>
                    <a:lnTo>
                      <a:pt x="326" y="303"/>
                    </a:lnTo>
                    <a:lnTo>
                      <a:pt x="328" y="303"/>
                    </a:lnTo>
                    <a:lnTo>
                      <a:pt x="330" y="303"/>
                    </a:lnTo>
                    <a:lnTo>
                      <a:pt x="330" y="301"/>
                    </a:lnTo>
                    <a:lnTo>
                      <a:pt x="332" y="301"/>
                    </a:lnTo>
                    <a:lnTo>
                      <a:pt x="332" y="300"/>
                    </a:lnTo>
                    <a:lnTo>
                      <a:pt x="334" y="300"/>
                    </a:lnTo>
                    <a:lnTo>
                      <a:pt x="336" y="300"/>
                    </a:lnTo>
                    <a:lnTo>
                      <a:pt x="334" y="300"/>
                    </a:lnTo>
                    <a:lnTo>
                      <a:pt x="336" y="300"/>
                    </a:lnTo>
                    <a:lnTo>
                      <a:pt x="334" y="300"/>
                    </a:lnTo>
                    <a:lnTo>
                      <a:pt x="336" y="300"/>
                    </a:lnTo>
                    <a:lnTo>
                      <a:pt x="338" y="300"/>
                    </a:lnTo>
                    <a:lnTo>
                      <a:pt x="338" y="298"/>
                    </a:lnTo>
                    <a:lnTo>
                      <a:pt x="338" y="300"/>
                    </a:lnTo>
                    <a:lnTo>
                      <a:pt x="338" y="298"/>
                    </a:lnTo>
                    <a:lnTo>
                      <a:pt x="338" y="300"/>
                    </a:lnTo>
                    <a:lnTo>
                      <a:pt x="338" y="298"/>
                    </a:lnTo>
                    <a:lnTo>
                      <a:pt x="340" y="298"/>
                    </a:lnTo>
                    <a:lnTo>
                      <a:pt x="338" y="298"/>
                    </a:lnTo>
                    <a:lnTo>
                      <a:pt x="340" y="298"/>
                    </a:lnTo>
                    <a:lnTo>
                      <a:pt x="342" y="298"/>
                    </a:lnTo>
                    <a:lnTo>
                      <a:pt x="344" y="298"/>
                    </a:lnTo>
                    <a:lnTo>
                      <a:pt x="344" y="296"/>
                    </a:lnTo>
                    <a:close/>
                    <a:moveTo>
                      <a:pt x="342" y="296"/>
                    </a:moveTo>
                    <a:lnTo>
                      <a:pt x="344" y="296"/>
                    </a:lnTo>
                    <a:lnTo>
                      <a:pt x="342" y="296"/>
                    </a:lnTo>
                    <a:close/>
                    <a:moveTo>
                      <a:pt x="346" y="296"/>
                    </a:moveTo>
                    <a:lnTo>
                      <a:pt x="344" y="296"/>
                    </a:lnTo>
                    <a:lnTo>
                      <a:pt x="346" y="296"/>
                    </a:lnTo>
                    <a:lnTo>
                      <a:pt x="344" y="296"/>
                    </a:lnTo>
                    <a:lnTo>
                      <a:pt x="346" y="296"/>
                    </a:lnTo>
                    <a:close/>
                    <a:moveTo>
                      <a:pt x="344" y="296"/>
                    </a:moveTo>
                    <a:lnTo>
                      <a:pt x="342" y="296"/>
                    </a:lnTo>
                    <a:lnTo>
                      <a:pt x="344" y="296"/>
                    </a:lnTo>
                    <a:close/>
                    <a:moveTo>
                      <a:pt x="342" y="296"/>
                    </a:moveTo>
                    <a:lnTo>
                      <a:pt x="340" y="296"/>
                    </a:lnTo>
                    <a:lnTo>
                      <a:pt x="338" y="296"/>
                    </a:lnTo>
                    <a:lnTo>
                      <a:pt x="340" y="296"/>
                    </a:lnTo>
                    <a:lnTo>
                      <a:pt x="342" y="296"/>
                    </a:lnTo>
                    <a:lnTo>
                      <a:pt x="340" y="296"/>
                    </a:lnTo>
                    <a:lnTo>
                      <a:pt x="338" y="296"/>
                    </a:lnTo>
                    <a:lnTo>
                      <a:pt x="340" y="296"/>
                    </a:lnTo>
                    <a:lnTo>
                      <a:pt x="342" y="296"/>
                    </a:lnTo>
                    <a:close/>
                    <a:moveTo>
                      <a:pt x="344" y="294"/>
                    </a:moveTo>
                    <a:lnTo>
                      <a:pt x="344" y="296"/>
                    </a:lnTo>
                    <a:lnTo>
                      <a:pt x="344" y="294"/>
                    </a:lnTo>
                    <a:close/>
                    <a:moveTo>
                      <a:pt x="348" y="294"/>
                    </a:moveTo>
                    <a:lnTo>
                      <a:pt x="346" y="296"/>
                    </a:lnTo>
                    <a:lnTo>
                      <a:pt x="346" y="294"/>
                    </a:lnTo>
                    <a:lnTo>
                      <a:pt x="348" y="294"/>
                    </a:lnTo>
                    <a:close/>
                    <a:moveTo>
                      <a:pt x="344" y="294"/>
                    </a:moveTo>
                    <a:lnTo>
                      <a:pt x="342" y="294"/>
                    </a:lnTo>
                    <a:lnTo>
                      <a:pt x="342" y="296"/>
                    </a:lnTo>
                    <a:lnTo>
                      <a:pt x="342" y="294"/>
                    </a:lnTo>
                    <a:lnTo>
                      <a:pt x="342" y="296"/>
                    </a:lnTo>
                    <a:lnTo>
                      <a:pt x="342" y="294"/>
                    </a:lnTo>
                    <a:lnTo>
                      <a:pt x="344" y="294"/>
                    </a:lnTo>
                    <a:close/>
                    <a:moveTo>
                      <a:pt x="346" y="294"/>
                    </a:moveTo>
                    <a:lnTo>
                      <a:pt x="344" y="294"/>
                    </a:lnTo>
                    <a:lnTo>
                      <a:pt x="346" y="294"/>
                    </a:lnTo>
                    <a:lnTo>
                      <a:pt x="344" y="294"/>
                    </a:lnTo>
                    <a:lnTo>
                      <a:pt x="346" y="294"/>
                    </a:lnTo>
                    <a:lnTo>
                      <a:pt x="344" y="294"/>
                    </a:lnTo>
                    <a:lnTo>
                      <a:pt x="346" y="294"/>
                    </a:lnTo>
                    <a:close/>
                    <a:moveTo>
                      <a:pt x="353" y="292"/>
                    </a:moveTo>
                    <a:lnTo>
                      <a:pt x="351" y="292"/>
                    </a:lnTo>
                    <a:lnTo>
                      <a:pt x="350" y="292"/>
                    </a:lnTo>
                    <a:lnTo>
                      <a:pt x="350" y="294"/>
                    </a:lnTo>
                    <a:lnTo>
                      <a:pt x="348" y="294"/>
                    </a:lnTo>
                    <a:lnTo>
                      <a:pt x="350" y="294"/>
                    </a:lnTo>
                    <a:lnTo>
                      <a:pt x="350" y="292"/>
                    </a:lnTo>
                    <a:lnTo>
                      <a:pt x="351" y="292"/>
                    </a:lnTo>
                    <a:lnTo>
                      <a:pt x="353" y="292"/>
                    </a:lnTo>
                    <a:close/>
                    <a:moveTo>
                      <a:pt x="359" y="290"/>
                    </a:moveTo>
                    <a:lnTo>
                      <a:pt x="359" y="288"/>
                    </a:lnTo>
                    <a:lnTo>
                      <a:pt x="359" y="290"/>
                    </a:lnTo>
                    <a:lnTo>
                      <a:pt x="359" y="288"/>
                    </a:lnTo>
                    <a:lnTo>
                      <a:pt x="359" y="290"/>
                    </a:lnTo>
                    <a:close/>
                    <a:moveTo>
                      <a:pt x="363" y="288"/>
                    </a:moveTo>
                    <a:lnTo>
                      <a:pt x="363" y="286"/>
                    </a:lnTo>
                    <a:lnTo>
                      <a:pt x="363" y="288"/>
                    </a:lnTo>
                    <a:close/>
                    <a:moveTo>
                      <a:pt x="363" y="288"/>
                    </a:moveTo>
                    <a:lnTo>
                      <a:pt x="363" y="286"/>
                    </a:lnTo>
                    <a:lnTo>
                      <a:pt x="363" y="288"/>
                    </a:lnTo>
                    <a:close/>
                    <a:moveTo>
                      <a:pt x="359" y="286"/>
                    </a:moveTo>
                    <a:lnTo>
                      <a:pt x="359" y="288"/>
                    </a:lnTo>
                    <a:lnTo>
                      <a:pt x="357" y="288"/>
                    </a:lnTo>
                    <a:lnTo>
                      <a:pt x="355" y="288"/>
                    </a:lnTo>
                    <a:lnTo>
                      <a:pt x="357" y="288"/>
                    </a:lnTo>
                    <a:lnTo>
                      <a:pt x="357" y="286"/>
                    </a:lnTo>
                    <a:lnTo>
                      <a:pt x="359" y="286"/>
                    </a:lnTo>
                    <a:close/>
                    <a:moveTo>
                      <a:pt x="361" y="286"/>
                    </a:moveTo>
                    <a:lnTo>
                      <a:pt x="359" y="286"/>
                    </a:lnTo>
                    <a:lnTo>
                      <a:pt x="361" y="286"/>
                    </a:lnTo>
                    <a:close/>
                    <a:moveTo>
                      <a:pt x="363" y="286"/>
                    </a:moveTo>
                    <a:lnTo>
                      <a:pt x="361" y="286"/>
                    </a:lnTo>
                    <a:lnTo>
                      <a:pt x="363" y="286"/>
                    </a:lnTo>
                    <a:close/>
                    <a:moveTo>
                      <a:pt x="376" y="284"/>
                    </a:moveTo>
                    <a:lnTo>
                      <a:pt x="376" y="282"/>
                    </a:lnTo>
                    <a:lnTo>
                      <a:pt x="376" y="284"/>
                    </a:lnTo>
                    <a:close/>
                    <a:moveTo>
                      <a:pt x="376" y="284"/>
                    </a:moveTo>
                    <a:lnTo>
                      <a:pt x="376" y="282"/>
                    </a:lnTo>
                    <a:lnTo>
                      <a:pt x="376" y="284"/>
                    </a:lnTo>
                    <a:close/>
                    <a:moveTo>
                      <a:pt x="376" y="284"/>
                    </a:moveTo>
                    <a:lnTo>
                      <a:pt x="376" y="282"/>
                    </a:lnTo>
                    <a:lnTo>
                      <a:pt x="376" y="284"/>
                    </a:lnTo>
                    <a:close/>
                    <a:moveTo>
                      <a:pt x="376" y="282"/>
                    </a:moveTo>
                    <a:lnTo>
                      <a:pt x="376" y="284"/>
                    </a:lnTo>
                    <a:lnTo>
                      <a:pt x="375" y="284"/>
                    </a:lnTo>
                    <a:lnTo>
                      <a:pt x="373" y="284"/>
                    </a:lnTo>
                    <a:lnTo>
                      <a:pt x="371" y="284"/>
                    </a:lnTo>
                    <a:lnTo>
                      <a:pt x="371" y="286"/>
                    </a:lnTo>
                    <a:lnTo>
                      <a:pt x="369" y="286"/>
                    </a:lnTo>
                    <a:lnTo>
                      <a:pt x="367" y="286"/>
                    </a:lnTo>
                    <a:lnTo>
                      <a:pt x="367" y="288"/>
                    </a:lnTo>
                    <a:lnTo>
                      <a:pt x="365" y="288"/>
                    </a:lnTo>
                    <a:lnTo>
                      <a:pt x="363" y="288"/>
                    </a:lnTo>
                    <a:lnTo>
                      <a:pt x="361" y="288"/>
                    </a:lnTo>
                    <a:lnTo>
                      <a:pt x="361" y="290"/>
                    </a:lnTo>
                    <a:lnTo>
                      <a:pt x="359" y="290"/>
                    </a:lnTo>
                    <a:lnTo>
                      <a:pt x="357" y="290"/>
                    </a:lnTo>
                    <a:lnTo>
                      <a:pt x="355" y="290"/>
                    </a:lnTo>
                    <a:lnTo>
                      <a:pt x="355" y="292"/>
                    </a:lnTo>
                    <a:lnTo>
                      <a:pt x="353" y="292"/>
                    </a:lnTo>
                    <a:lnTo>
                      <a:pt x="353" y="290"/>
                    </a:lnTo>
                    <a:lnTo>
                      <a:pt x="355" y="290"/>
                    </a:lnTo>
                    <a:lnTo>
                      <a:pt x="355" y="292"/>
                    </a:lnTo>
                    <a:lnTo>
                      <a:pt x="355" y="290"/>
                    </a:lnTo>
                    <a:lnTo>
                      <a:pt x="357" y="290"/>
                    </a:lnTo>
                    <a:lnTo>
                      <a:pt x="355" y="290"/>
                    </a:lnTo>
                    <a:lnTo>
                      <a:pt x="357" y="290"/>
                    </a:lnTo>
                    <a:lnTo>
                      <a:pt x="355" y="290"/>
                    </a:lnTo>
                    <a:lnTo>
                      <a:pt x="357" y="290"/>
                    </a:lnTo>
                    <a:lnTo>
                      <a:pt x="359" y="290"/>
                    </a:lnTo>
                    <a:lnTo>
                      <a:pt x="359" y="288"/>
                    </a:lnTo>
                    <a:lnTo>
                      <a:pt x="359" y="290"/>
                    </a:lnTo>
                    <a:lnTo>
                      <a:pt x="359" y="288"/>
                    </a:lnTo>
                    <a:lnTo>
                      <a:pt x="359" y="290"/>
                    </a:lnTo>
                    <a:lnTo>
                      <a:pt x="359" y="288"/>
                    </a:lnTo>
                    <a:lnTo>
                      <a:pt x="361" y="288"/>
                    </a:lnTo>
                    <a:lnTo>
                      <a:pt x="363" y="288"/>
                    </a:lnTo>
                    <a:lnTo>
                      <a:pt x="363" y="286"/>
                    </a:lnTo>
                    <a:lnTo>
                      <a:pt x="365" y="286"/>
                    </a:lnTo>
                    <a:lnTo>
                      <a:pt x="363" y="286"/>
                    </a:lnTo>
                    <a:lnTo>
                      <a:pt x="365" y="286"/>
                    </a:lnTo>
                    <a:lnTo>
                      <a:pt x="363" y="286"/>
                    </a:lnTo>
                    <a:lnTo>
                      <a:pt x="365" y="286"/>
                    </a:lnTo>
                    <a:lnTo>
                      <a:pt x="363" y="286"/>
                    </a:lnTo>
                    <a:lnTo>
                      <a:pt x="363" y="284"/>
                    </a:lnTo>
                    <a:lnTo>
                      <a:pt x="365" y="284"/>
                    </a:lnTo>
                    <a:lnTo>
                      <a:pt x="367" y="284"/>
                    </a:lnTo>
                    <a:lnTo>
                      <a:pt x="369" y="284"/>
                    </a:lnTo>
                    <a:lnTo>
                      <a:pt x="367" y="284"/>
                    </a:lnTo>
                    <a:lnTo>
                      <a:pt x="365" y="284"/>
                    </a:lnTo>
                    <a:lnTo>
                      <a:pt x="367" y="284"/>
                    </a:lnTo>
                    <a:lnTo>
                      <a:pt x="367" y="286"/>
                    </a:lnTo>
                    <a:lnTo>
                      <a:pt x="365" y="286"/>
                    </a:lnTo>
                    <a:lnTo>
                      <a:pt x="367" y="286"/>
                    </a:lnTo>
                    <a:lnTo>
                      <a:pt x="369" y="286"/>
                    </a:lnTo>
                    <a:lnTo>
                      <a:pt x="371" y="286"/>
                    </a:lnTo>
                    <a:lnTo>
                      <a:pt x="371" y="284"/>
                    </a:lnTo>
                    <a:lnTo>
                      <a:pt x="373" y="284"/>
                    </a:lnTo>
                    <a:lnTo>
                      <a:pt x="375" y="284"/>
                    </a:lnTo>
                    <a:lnTo>
                      <a:pt x="376" y="284"/>
                    </a:lnTo>
                    <a:lnTo>
                      <a:pt x="376" y="282"/>
                    </a:lnTo>
                    <a:lnTo>
                      <a:pt x="376" y="284"/>
                    </a:lnTo>
                    <a:lnTo>
                      <a:pt x="376" y="282"/>
                    </a:lnTo>
                    <a:close/>
                    <a:moveTo>
                      <a:pt x="369" y="284"/>
                    </a:moveTo>
                    <a:lnTo>
                      <a:pt x="371" y="282"/>
                    </a:lnTo>
                    <a:lnTo>
                      <a:pt x="369" y="284"/>
                    </a:lnTo>
                    <a:close/>
                    <a:moveTo>
                      <a:pt x="373" y="282"/>
                    </a:moveTo>
                    <a:lnTo>
                      <a:pt x="371" y="282"/>
                    </a:lnTo>
                    <a:lnTo>
                      <a:pt x="373" y="282"/>
                    </a:lnTo>
                    <a:close/>
                    <a:moveTo>
                      <a:pt x="375" y="282"/>
                    </a:moveTo>
                    <a:lnTo>
                      <a:pt x="376" y="282"/>
                    </a:lnTo>
                    <a:lnTo>
                      <a:pt x="375" y="282"/>
                    </a:lnTo>
                    <a:lnTo>
                      <a:pt x="373" y="282"/>
                    </a:lnTo>
                    <a:lnTo>
                      <a:pt x="375" y="282"/>
                    </a:lnTo>
                    <a:lnTo>
                      <a:pt x="373" y="282"/>
                    </a:lnTo>
                    <a:lnTo>
                      <a:pt x="375" y="282"/>
                    </a:lnTo>
                    <a:close/>
                    <a:moveTo>
                      <a:pt x="378" y="282"/>
                    </a:moveTo>
                    <a:lnTo>
                      <a:pt x="376" y="282"/>
                    </a:lnTo>
                    <a:lnTo>
                      <a:pt x="378" y="282"/>
                    </a:lnTo>
                    <a:close/>
                    <a:moveTo>
                      <a:pt x="376" y="282"/>
                    </a:moveTo>
                    <a:lnTo>
                      <a:pt x="378" y="282"/>
                    </a:lnTo>
                    <a:lnTo>
                      <a:pt x="376" y="282"/>
                    </a:lnTo>
                    <a:close/>
                    <a:moveTo>
                      <a:pt x="388" y="278"/>
                    </a:moveTo>
                    <a:lnTo>
                      <a:pt x="386" y="278"/>
                    </a:lnTo>
                    <a:lnTo>
                      <a:pt x="386" y="280"/>
                    </a:lnTo>
                    <a:lnTo>
                      <a:pt x="384" y="280"/>
                    </a:lnTo>
                    <a:lnTo>
                      <a:pt x="382" y="280"/>
                    </a:lnTo>
                    <a:lnTo>
                      <a:pt x="380" y="280"/>
                    </a:lnTo>
                    <a:lnTo>
                      <a:pt x="380" y="282"/>
                    </a:lnTo>
                    <a:lnTo>
                      <a:pt x="378" y="282"/>
                    </a:lnTo>
                    <a:lnTo>
                      <a:pt x="376" y="282"/>
                    </a:lnTo>
                    <a:lnTo>
                      <a:pt x="378" y="282"/>
                    </a:lnTo>
                    <a:lnTo>
                      <a:pt x="380" y="282"/>
                    </a:lnTo>
                    <a:lnTo>
                      <a:pt x="380" y="280"/>
                    </a:lnTo>
                    <a:lnTo>
                      <a:pt x="382" y="280"/>
                    </a:lnTo>
                    <a:lnTo>
                      <a:pt x="380" y="280"/>
                    </a:lnTo>
                    <a:lnTo>
                      <a:pt x="382" y="280"/>
                    </a:lnTo>
                    <a:lnTo>
                      <a:pt x="384" y="280"/>
                    </a:lnTo>
                    <a:lnTo>
                      <a:pt x="384" y="278"/>
                    </a:lnTo>
                    <a:lnTo>
                      <a:pt x="386" y="278"/>
                    </a:lnTo>
                    <a:lnTo>
                      <a:pt x="388" y="278"/>
                    </a:lnTo>
                    <a:close/>
                    <a:moveTo>
                      <a:pt x="403" y="271"/>
                    </a:moveTo>
                    <a:lnTo>
                      <a:pt x="401" y="271"/>
                    </a:lnTo>
                    <a:lnTo>
                      <a:pt x="401" y="273"/>
                    </a:lnTo>
                    <a:lnTo>
                      <a:pt x="399" y="273"/>
                    </a:lnTo>
                    <a:lnTo>
                      <a:pt x="398" y="273"/>
                    </a:lnTo>
                    <a:lnTo>
                      <a:pt x="398" y="275"/>
                    </a:lnTo>
                    <a:lnTo>
                      <a:pt x="396" y="275"/>
                    </a:lnTo>
                    <a:lnTo>
                      <a:pt x="394" y="275"/>
                    </a:lnTo>
                    <a:lnTo>
                      <a:pt x="394" y="276"/>
                    </a:lnTo>
                    <a:lnTo>
                      <a:pt x="394" y="275"/>
                    </a:lnTo>
                    <a:lnTo>
                      <a:pt x="396" y="275"/>
                    </a:lnTo>
                    <a:lnTo>
                      <a:pt x="394" y="275"/>
                    </a:lnTo>
                    <a:lnTo>
                      <a:pt x="396" y="275"/>
                    </a:lnTo>
                    <a:lnTo>
                      <a:pt x="398" y="275"/>
                    </a:lnTo>
                    <a:lnTo>
                      <a:pt x="398" y="273"/>
                    </a:lnTo>
                    <a:lnTo>
                      <a:pt x="399" y="273"/>
                    </a:lnTo>
                    <a:lnTo>
                      <a:pt x="398" y="273"/>
                    </a:lnTo>
                    <a:lnTo>
                      <a:pt x="399" y="273"/>
                    </a:lnTo>
                    <a:lnTo>
                      <a:pt x="399" y="271"/>
                    </a:lnTo>
                    <a:lnTo>
                      <a:pt x="401" y="271"/>
                    </a:lnTo>
                    <a:lnTo>
                      <a:pt x="403" y="271"/>
                    </a:lnTo>
                    <a:lnTo>
                      <a:pt x="401" y="271"/>
                    </a:lnTo>
                    <a:lnTo>
                      <a:pt x="403" y="271"/>
                    </a:lnTo>
                    <a:close/>
                    <a:moveTo>
                      <a:pt x="399" y="271"/>
                    </a:moveTo>
                    <a:lnTo>
                      <a:pt x="401" y="271"/>
                    </a:lnTo>
                    <a:lnTo>
                      <a:pt x="399" y="271"/>
                    </a:lnTo>
                    <a:lnTo>
                      <a:pt x="401" y="271"/>
                    </a:lnTo>
                    <a:lnTo>
                      <a:pt x="399" y="271"/>
                    </a:lnTo>
                    <a:lnTo>
                      <a:pt x="398" y="271"/>
                    </a:lnTo>
                    <a:lnTo>
                      <a:pt x="398" y="273"/>
                    </a:lnTo>
                    <a:lnTo>
                      <a:pt x="399" y="273"/>
                    </a:lnTo>
                    <a:lnTo>
                      <a:pt x="398" y="273"/>
                    </a:lnTo>
                    <a:lnTo>
                      <a:pt x="396" y="275"/>
                    </a:lnTo>
                    <a:lnTo>
                      <a:pt x="396" y="273"/>
                    </a:lnTo>
                    <a:lnTo>
                      <a:pt x="398" y="273"/>
                    </a:lnTo>
                    <a:lnTo>
                      <a:pt x="398" y="271"/>
                    </a:lnTo>
                    <a:lnTo>
                      <a:pt x="399" y="271"/>
                    </a:lnTo>
                    <a:close/>
                    <a:moveTo>
                      <a:pt x="403" y="269"/>
                    </a:moveTo>
                    <a:lnTo>
                      <a:pt x="403" y="271"/>
                    </a:lnTo>
                    <a:lnTo>
                      <a:pt x="401" y="271"/>
                    </a:lnTo>
                    <a:lnTo>
                      <a:pt x="401" y="269"/>
                    </a:lnTo>
                    <a:lnTo>
                      <a:pt x="403" y="269"/>
                    </a:lnTo>
                    <a:close/>
                    <a:moveTo>
                      <a:pt x="401" y="269"/>
                    </a:moveTo>
                    <a:lnTo>
                      <a:pt x="401" y="271"/>
                    </a:lnTo>
                    <a:lnTo>
                      <a:pt x="403" y="271"/>
                    </a:lnTo>
                    <a:lnTo>
                      <a:pt x="401" y="271"/>
                    </a:lnTo>
                    <a:lnTo>
                      <a:pt x="403" y="271"/>
                    </a:lnTo>
                    <a:lnTo>
                      <a:pt x="401" y="271"/>
                    </a:lnTo>
                    <a:lnTo>
                      <a:pt x="403" y="271"/>
                    </a:lnTo>
                    <a:lnTo>
                      <a:pt x="401" y="271"/>
                    </a:lnTo>
                    <a:lnTo>
                      <a:pt x="401" y="269"/>
                    </a:lnTo>
                    <a:close/>
                    <a:moveTo>
                      <a:pt x="403" y="269"/>
                    </a:moveTo>
                    <a:lnTo>
                      <a:pt x="401" y="269"/>
                    </a:lnTo>
                    <a:lnTo>
                      <a:pt x="399" y="269"/>
                    </a:lnTo>
                    <a:lnTo>
                      <a:pt x="399" y="271"/>
                    </a:lnTo>
                    <a:lnTo>
                      <a:pt x="399" y="269"/>
                    </a:lnTo>
                    <a:lnTo>
                      <a:pt x="401" y="269"/>
                    </a:lnTo>
                    <a:lnTo>
                      <a:pt x="403" y="269"/>
                    </a:lnTo>
                    <a:close/>
                    <a:moveTo>
                      <a:pt x="407" y="267"/>
                    </a:moveTo>
                    <a:lnTo>
                      <a:pt x="405" y="267"/>
                    </a:lnTo>
                    <a:lnTo>
                      <a:pt x="407" y="267"/>
                    </a:lnTo>
                    <a:close/>
                    <a:moveTo>
                      <a:pt x="401" y="265"/>
                    </a:moveTo>
                    <a:lnTo>
                      <a:pt x="403" y="265"/>
                    </a:lnTo>
                    <a:lnTo>
                      <a:pt x="401" y="265"/>
                    </a:lnTo>
                    <a:close/>
                    <a:moveTo>
                      <a:pt x="413" y="263"/>
                    </a:moveTo>
                    <a:lnTo>
                      <a:pt x="413" y="265"/>
                    </a:lnTo>
                    <a:lnTo>
                      <a:pt x="413" y="263"/>
                    </a:lnTo>
                    <a:close/>
                    <a:moveTo>
                      <a:pt x="415" y="263"/>
                    </a:moveTo>
                    <a:lnTo>
                      <a:pt x="413" y="263"/>
                    </a:lnTo>
                    <a:lnTo>
                      <a:pt x="415" y="263"/>
                    </a:lnTo>
                    <a:close/>
                    <a:moveTo>
                      <a:pt x="421" y="261"/>
                    </a:moveTo>
                    <a:lnTo>
                      <a:pt x="423" y="261"/>
                    </a:lnTo>
                    <a:lnTo>
                      <a:pt x="421" y="261"/>
                    </a:lnTo>
                    <a:lnTo>
                      <a:pt x="419" y="263"/>
                    </a:lnTo>
                    <a:lnTo>
                      <a:pt x="417" y="263"/>
                    </a:lnTo>
                    <a:lnTo>
                      <a:pt x="415" y="265"/>
                    </a:lnTo>
                    <a:lnTo>
                      <a:pt x="413" y="265"/>
                    </a:lnTo>
                    <a:lnTo>
                      <a:pt x="411" y="265"/>
                    </a:lnTo>
                    <a:lnTo>
                      <a:pt x="411" y="267"/>
                    </a:lnTo>
                    <a:lnTo>
                      <a:pt x="409" y="267"/>
                    </a:lnTo>
                    <a:lnTo>
                      <a:pt x="407" y="267"/>
                    </a:lnTo>
                    <a:lnTo>
                      <a:pt x="407" y="269"/>
                    </a:lnTo>
                    <a:lnTo>
                      <a:pt x="405" y="269"/>
                    </a:lnTo>
                    <a:lnTo>
                      <a:pt x="403" y="269"/>
                    </a:lnTo>
                    <a:lnTo>
                      <a:pt x="403" y="271"/>
                    </a:lnTo>
                    <a:lnTo>
                      <a:pt x="403" y="269"/>
                    </a:lnTo>
                    <a:lnTo>
                      <a:pt x="405" y="269"/>
                    </a:lnTo>
                    <a:lnTo>
                      <a:pt x="407" y="269"/>
                    </a:lnTo>
                    <a:lnTo>
                      <a:pt x="407" y="267"/>
                    </a:lnTo>
                    <a:lnTo>
                      <a:pt x="407" y="269"/>
                    </a:lnTo>
                    <a:lnTo>
                      <a:pt x="407" y="267"/>
                    </a:lnTo>
                    <a:lnTo>
                      <a:pt x="407" y="269"/>
                    </a:lnTo>
                    <a:lnTo>
                      <a:pt x="407" y="267"/>
                    </a:lnTo>
                    <a:lnTo>
                      <a:pt x="407" y="269"/>
                    </a:lnTo>
                    <a:lnTo>
                      <a:pt x="407" y="267"/>
                    </a:lnTo>
                    <a:lnTo>
                      <a:pt x="409" y="267"/>
                    </a:lnTo>
                    <a:lnTo>
                      <a:pt x="407" y="267"/>
                    </a:lnTo>
                    <a:lnTo>
                      <a:pt x="409" y="267"/>
                    </a:lnTo>
                    <a:lnTo>
                      <a:pt x="407" y="267"/>
                    </a:lnTo>
                    <a:lnTo>
                      <a:pt x="409" y="267"/>
                    </a:lnTo>
                    <a:lnTo>
                      <a:pt x="407" y="267"/>
                    </a:lnTo>
                    <a:lnTo>
                      <a:pt x="409" y="267"/>
                    </a:lnTo>
                    <a:lnTo>
                      <a:pt x="407" y="267"/>
                    </a:lnTo>
                    <a:lnTo>
                      <a:pt x="409" y="267"/>
                    </a:lnTo>
                    <a:lnTo>
                      <a:pt x="409" y="265"/>
                    </a:lnTo>
                    <a:lnTo>
                      <a:pt x="411" y="265"/>
                    </a:lnTo>
                    <a:lnTo>
                      <a:pt x="411" y="267"/>
                    </a:lnTo>
                    <a:lnTo>
                      <a:pt x="409" y="267"/>
                    </a:lnTo>
                    <a:lnTo>
                      <a:pt x="411" y="267"/>
                    </a:lnTo>
                    <a:lnTo>
                      <a:pt x="409" y="267"/>
                    </a:lnTo>
                    <a:lnTo>
                      <a:pt x="411" y="267"/>
                    </a:lnTo>
                    <a:lnTo>
                      <a:pt x="411" y="265"/>
                    </a:lnTo>
                    <a:lnTo>
                      <a:pt x="409" y="265"/>
                    </a:lnTo>
                    <a:lnTo>
                      <a:pt x="411" y="265"/>
                    </a:lnTo>
                    <a:lnTo>
                      <a:pt x="409" y="265"/>
                    </a:lnTo>
                    <a:lnTo>
                      <a:pt x="411" y="265"/>
                    </a:lnTo>
                    <a:lnTo>
                      <a:pt x="411" y="267"/>
                    </a:lnTo>
                    <a:lnTo>
                      <a:pt x="411" y="265"/>
                    </a:lnTo>
                    <a:lnTo>
                      <a:pt x="413" y="265"/>
                    </a:lnTo>
                    <a:lnTo>
                      <a:pt x="411" y="265"/>
                    </a:lnTo>
                    <a:lnTo>
                      <a:pt x="413" y="265"/>
                    </a:lnTo>
                    <a:lnTo>
                      <a:pt x="413" y="263"/>
                    </a:lnTo>
                    <a:lnTo>
                      <a:pt x="413" y="265"/>
                    </a:lnTo>
                    <a:lnTo>
                      <a:pt x="413" y="263"/>
                    </a:lnTo>
                    <a:lnTo>
                      <a:pt x="413" y="265"/>
                    </a:lnTo>
                    <a:lnTo>
                      <a:pt x="413" y="263"/>
                    </a:lnTo>
                    <a:lnTo>
                      <a:pt x="415" y="263"/>
                    </a:lnTo>
                    <a:lnTo>
                      <a:pt x="417" y="263"/>
                    </a:lnTo>
                    <a:lnTo>
                      <a:pt x="415" y="263"/>
                    </a:lnTo>
                    <a:lnTo>
                      <a:pt x="417" y="263"/>
                    </a:lnTo>
                    <a:lnTo>
                      <a:pt x="417" y="261"/>
                    </a:lnTo>
                    <a:lnTo>
                      <a:pt x="419" y="261"/>
                    </a:lnTo>
                    <a:lnTo>
                      <a:pt x="417" y="261"/>
                    </a:lnTo>
                    <a:lnTo>
                      <a:pt x="419" y="261"/>
                    </a:lnTo>
                    <a:lnTo>
                      <a:pt x="421" y="261"/>
                    </a:lnTo>
                    <a:close/>
                    <a:moveTo>
                      <a:pt x="419" y="261"/>
                    </a:moveTo>
                    <a:lnTo>
                      <a:pt x="421" y="261"/>
                    </a:lnTo>
                    <a:lnTo>
                      <a:pt x="419" y="261"/>
                    </a:lnTo>
                    <a:close/>
                    <a:moveTo>
                      <a:pt x="423" y="257"/>
                    </a:moveTo>
                    <a:lnTo>
                      <a:pt x="423" y="259"/>
                    </a:lnTo>
                    <a:lnTo>
                      <a:pt x="421" y="259"/>
                    </a:lnTo>
                    <a:lnTo>
                      <a:pt x="423" y="259"/>
                    </a:lnTo>
                    <a:lnTo>
                      <a:pt x="423" y="257"/>
                    </a:lnTo>
                    <a:lnTo>
                      <a:pt x="424" y="257"/>
                    </a:lnTo>
                    <a:lnTo>
                      <a:pt x="423" y="257"/>
                    </a:lnTo>
                    <a:close/>
                    <a:moveTo>
                      <a:pt x="415" y="255"/>
                    </a:moveTo>
                    <a:lnTo>
                      <a:pt x="417" y="255"/>
                    </a:lnTo>
                    <a:lnTo>
                      <a:pt x="415" y="255"/>
                    </a:lnTo>
                    <a:close/>
                    <a:moveTo>
                      <a:pt x="432" y="255"/>
                    </a:moveTo>
                    <a:lnTo>
                      <a:pt x="430" y="255"/>
                    </a:lnTo>
                    <a:lnTo>
                      <a:pt x="428" y="255"/>
                    </a:lnTo>
                    <a:lnTo>
                      <a:pt x="428" y="257"/>
                    </a:lnTo>
                    <a:lnTo>
                      <a:pt x="426" y="257"/>
                    </a:lnTo>
                    <a:lnTo>
                      <a:pt x="424" y="257"/>
                    </a:lnTo>
                    <a:lnTo>
                      <a:pt x="424" y="259"/>
                    </a:lnTo>
                    <a:lnTo>
                      <a:pt x="423" y="259"/>
                    </a:lnTo>
                    <a:lnTo>
                      <a:pt x="421" y="259"/>
                    </a:lnTo>
                    <a:lnTo>
                      <a:pt x="423" y="259"/>
                    </a:lnTo>
                    <a:lnTo>
                      <a:pt x="421" y="259"/>
                    </a:lnTo>
                    <a:lnTo>
                      <a:pt x="423" y="259"/>
                    </a:lnTo>
                    <a:lnTo>
                      <a:pt x="423" y="257"/>
                    </a:lnTo>
                    <a:lnTo>
                      <a:pt x="424" y="257"/>
                    </a:lnTo>
                    <a:lnTo>
                      <a:pt x="426" y="257"/>
                    </a:lnTo>
                    <a:lnTo>
                      <a:pt x="424" y="257"/>
                    </a:lnTo>
                    <a:lnTo>
                      <a:pt x="426" y="257"/>
                    </a:lnTo>
                    <a:lnTo>
                      <a:pt x="426" y="255"/>
                    </a:lnTo>
                    <a:lnTo>
                      <a:pt x="428" y="255"/>
                    </a:lnTo>
                    <a:lnTo>
                      <a:pt x="430" y="255"/>
                    </a:lnTo>
                    <a:lnTo>
                      <a:pt x="432" y="255"/>
                    </a:lnTo>
                    <a:close/>
                    <a:moveTo>
                      <a:pt x="430" y="253"/>
                    </a:moveTo>
                    <a:lnTo>
                      <a:pt x="432" y="253"/>
                    </a:lnTo>
                    <a:lnTo>
                      <a:pt x="432" y="255"/>
                    </a:lnTo>
                    <a:lnTo>
                      <a:pt x="430" y="255"/>
                    </a:lnTo>
                    <a:lnTo>
                      <a:pt x="428" y="255"/>
                    </a:lnTo>
                    <a:lnTo>
                      <a:pt x="426" y="255"/>
                    </a:lnTo>
                    <a:lnTo>
                      <a:pt x="426" y="257"/>
                    </a:lnTo>
                    <a:lnTo>
                      <a:pt x="424" y="257"/>
                    </a:lnTo>
                    <a:lnTo>
                      <a:pt x="424" y="255"/>
                    </a:lnTo>
                    <a:lnTo>
                      <a:pt x="426" y="255"/>
                    </a:lnTo>
                    <a:lnTo>
                      <a:pt x="428" y="255"/>
                    </a:lnTo>
                    <a:lnTo>
                      <a:pt x="430" y="255"/>
                    </a:lnTo>
                    <a:lnTo>
                      <a:pt x="430" y="253"/>
                    </a:lnTo>
                    <a:close/>
                    <a:moveTo>
                      <a:pt x="424" y="253"/>
                    </a:moveTo>
                    <a:lnTo>
                      <a:pt x="424" y="252"/>
                    </a:lnTo>
                    <a:lnTo>
                      <a:pt x="424" y="253"/>
                    </a:lnTo>
                    <a:close/>
                    <a:moveTo>
                      <a:pt x="419" y="250"/>
                    </a:moveTo>
                    <a:lnTo>
                      <a:pt x="419" y="248"/>
                    </a:lnTo>
                    <a:lnTo>
                      <a:pt x="419" y="250"/>
                    </a:lnTo>
                    <a:lnTo>
                      <a:pt x="419" y="248"/>
                    </a:lnTo>
                    <a:lnTo>
                      <a:pt x="419" y="250"/>
                    </a:lnTo>
                    <a:close/>
                    <a:moveTo>
                      <a:pt x="426" y="250"/>
                    </a:moveTo>
                    <a:lnTo>
                      <a:pt x="428" y="248"/>
                    </a:lnTo>
                    <a:lnTo>
                      <a:pt x="426" y="250"/>
                    </a:lnTo>
                    <a:close/>
                    <a:moveTo>
                      <a:pt x="415" y="246"/>
                    </a:moveTo>
                    <a:lnTo>
                      <a:pt x="415" y="248"/>
                    </a:lnTo>
                    <a:lnTo>
                      <a:pt x="415" y="246"/>
                    </a:lnTo>
                    <a:close/>
                    <a:moveTo>
                      <a:pt x="415" y="244"/>
                    </a:moveTo>
                    <a:lnTo>
                      <a:pt x="415" y="246"/>
                    </a:lnTo>
                    <a:lnTo>
                      <a:pt x="413" y="246"/>
                    </a:lnTo>
                    <a:lnTo>
                      <a:pt x="415" y="246"/>
                    </a:lnTo>
                    <a:lnTo>
                      <a:pt x="413" y="246"/>
                    </a:lnTo>
                    <a:lnTo>
                      <a:pt x="413" y="244"/>
                    </a:lnTo>
                    <a:lnTo>
                      <a:pt x="415" y="244"/>
                    </a:lnTo>
                    <a:lnTo>
                      <a:pt x="415" y="246"/>
                    </a:lnTo>
                    <a:lnTo>
                      <a:pt x="415" y="244"/>
                    </a:lnTo>
                    <a:lnTo>
                      <a:pt x="413" y="246"/>
                    </a:lnTo>
                    <a:lnTo>
                      <a:pt x="415" y="246"/>
                    </a:lnTo>
                    <a:lnTo>
                      <a:pt x="415" y="244"/>
                    </a:lnTo>
                    <a:close/>
                    <a:moveTo>
                      <a:pt x="463" y="238"/>
                    </a:moveTo>
                    <a:lnTo>
                      <a:pt x="465" y="238"/>
                    </a:lnTo>
                    <a:lnTo>
                      <a:pt x="463" y="238"/>
                    </a:lnTo>
                    <a:close/>
                    <a:moveTo>
                      <a:pt x="482" y="100"/>
                    </a:moveTo>
                    <a:lnTo>
                      <a:pt x="480" y="100"/>
                    </a:lnTo>
                    <a:lnTo>
                      <a:pt x="482" y="100"/>
                    </a:lnTo>
                    <a:close/>
                    <a:moveTo>
                      <a:pt x="419" y="250"/>
                    </a:moveTo>
                    <a:lnTo>
                      <a:pt x="419" y="248"/>
                    </a:lnTo>
                    <a:lnTo>
                      <a:pt x="417" y="248"/>
                    </a:lnTo>
                    <a:lnTo>
                      <a:pt x="415" y="248"/>
                    </a:lnTo>
                    <a:lnTo>
                      <a:pt x="417" y="248"/>
                    </a:lnTo>
                    <a:lnTo>
                      <a:pt x="415" y="248"/>
                    </a:lnTo>
                    <a:lnTo>
                      <a:pt x="415" y="246"/>
                    </a:lnTo>
                    <a:lnTo>
                      <a:pt x="415" y="244"/>
                    </a:lnTo>
                    <a:lnTo>
                      <a:pt x="415" y="246"/>
                    </a:lnTo>
                    <a:lnTo>
                      <a:pt x="415" y="244"/>
                    </a:lnTo>
                    <a:lnTo>
                      <a:pt x="413" y="244"/>
                    </a:lnTo>
                    <a:lnTo>
                      <a:pt x="413" y="246"/>
                    </a:lnTo>
                    <a:lnTo>
                      <a:pt x="415" y="246"/>
                    </a:lnTo>
                    <a:lnTo>
                      <a:pt x="415" y="248"/>
                    </a:lnTo>
                    <a:lnTo>
                      <a:pt x="417" y="248"/>
                    </a:lnTo>
                    <a:lnTo>
                      <a:pt x="415" y="248"/>
                    </a:lnTo>
                    <a:lnTo>
                      <a:pt x="417" y="248"/>
                    </a:lnTo>
                    <a:lnTo>
                      <a:pt x="417" y="250"/>
                    </a:lnTo>
                    <a:lnTo>
                      <a:pt x="415" y="250"/>
                    </a:lnTo>
                    <a:lnTo>
                      <a:pt x="415" y="252"/>
                    </a:lnTo>
                    <a:lnTo>
                      <a:pt x="415" y="253"/>
                    </a:lnTo>
                    <a:lnTo>
                      <a:pt x="413" y="253"/>
                    </a:lnTo>
                    <a:lnTo>
                      <a:pt x="415" y="253"/>
                    </a:lnTo>
                    <a:lnTo>
                      <a:pt x="415" y="255"/>
                    </a:lnTo>
                    <a:lnTo>
                      <a:pt x="417" y="255"/>
                    </a:lnTo>
                    <a:lnTo>
                      <a:pt x="415" y="255"/>
                    </a:lnTo>
                    <a:lnTo>
                      <a:pt x="417" y="255"/>
                    </a:lnTo>
                    <a:lnTo>
                      <a:pt x="415" y="255"/>
                    </a:lnTo>
                    <a:lnTo>
                      <a:pt x="415" y="257"/>
                    </a:lnTo>
                    <a:lnTo>
                      <a:pt x="417" y="257"/>
                    </a:lnTo>
                    <a:lnTo>
                      <a:pt x="417" y="259"/>
                    </a:lnTo>
                    <a:lnTo>
                      <a:pt x="419" y="259"/>
                    </a:lnTo>
                    <a:lnTo>
                      <a:pt x="417" y="259"/>
                    </a:lnTo>
                    <a:lnTo>
                      <a:pt x="415" y="259"/>
                    </a:lnTo>
                    <a:lnTo>
                      <a:pt x="417" y="259"/>
                    </a:lnTo>
                    <a:lnTo>
                      <a:pt x="415" y="259"/>
                    </a:lnTo>
                    <a:lnTo>
                      <a:pt x="417" y="259"/>
                    </a:lnTo>
                    <a:lnTo>
                      <a:pt x="415" y="259"/>
                    </a:lnTo>
                    <a:lnTo>
                      <a:pt x="415" y="261"/>
                    </a:lnTo>
                    <a:lnTo>
                      <a:pt x="415" y="263"/>
                    </a:lnTo>
                    <a:lnTo>
                      <a:pt x="415" y="261"/>
                    </a:lnTo>
                    <a:lnTo>
                      <a:pt x="413" y="261"/>
                    </a:lnTo>
                    <a:lnTo>
                      <a:pt x="413" y="263"/>
                    </a:lnTo>
                    <a:lnTo>
                      <a:pt x="411" y="263"/>
                    </a:lnTo>
                    <a:lnTo>
                      <a:pt x="409" y="263"/>
                    </a:lnTo>
                    <a:lnTo>
                      <a:pt x="409" y="265"/>
                    </a:lnTo>
                    <a:lnTo>
                      <a:pt x="409" y="263"/>
                    </a:lnTo>
                    <a:lnTo>
                      <a:pt x="411" y="263"/>
                    </a:lnTo>
                    <a:lnTo>
                      <a:pt x="411" y="265"/>
                    </a:lnTo>
                    <a:lnTo>
                      <a:pt x="409" y="265"/>
                    </a:lnTo>
                    <a:lnTo>
                      <a:pt x="407" y="265"/>
                    </a:lnTo>
                    <a:lnTo>
                      <a:pt x="407" y="267"/>
                    </a:lnTo>
                    <a:lnTo>
                      <a:pt x="407" y="265"/>
                    </a:lnTo>
                    <a:lnTo>
                      <a:pt x="409" y="265"/>
                    </a:lnTo>
                    <a:lnTo>
                      <a:pt x="407" y="265"/>
                    </a:lnTo>
                    <a:lnTo>
                      <a:pt x="407" y="267"/>
                    </a:lnTo>
                    <a:lnTo>
                      <a:pt x="405" y="267"/>
                    </a:lnTo>
                    <a:lnTo>
                      <a:pt x="405" y="265"/>
                    </a:lnTo>
                    <a:lnTo>
                      <a:pt x="405" y="267"/>
                    </a:lnTo>
                    <a:lnTo>
                      <a:pt x="403" y="267"/>
                    </a:lnTo>
                    <a:lnTo>
                      <a:pt x="403" y="265"/>
                    </a:lnTo>
                    <a:lnTo>
                      <a:pt x="403" y="267"/>
                    </a:lnTo>
                    <a:lnTo>
                      <a:pt x="403" y="265"/>
                    </a:lnTo>
                    <a:lnTo>
                      <a:pt x="403" y="267"/>
                    </a:lnTo>
                    <a:lnTo>
                      <a:pt x="403" y="265"/>
                    </a:lnTo>
                    <a:lnTo>
                      <a:pt x="403" y="267"/>
                    </a:lnTo>
                    <a:lnTo>
                      <a:pt x="405" y="267"/>
                    </a:lnTo>
                    <a:lnTo>
                      <a:pt x="403" y="267"/>
                    </a:lnTo>
                    <a:lnTo>
                      <a:pt x="403" y="265"/>
                    </a:lnTo>
                    <a:lnTo>
                      <a:pt x="401" y="265"/>
                    </a:lnTo>
                    <a:lnTo>
                      <a:pt x="401" y="267"/>
                    </a:lnTo>
                    <a:lnTo>
                      <a:pt x="403" y="267"/>
                    </a:lnTo>
                    <a:lnTo>
                      <a:pt x="403" y="269"/>
                    </a:lnTo>
                    <a:lnTo>
                      <a:pt x="401" y="269"/>
                    </a:lnTo>
                    <a:lnTo>
                      <a:pt x="399" y="269"/>
                    </a:lnTo>
                    <a:lnTo>
                      <a:pt x="399" y="271"/>
                    </a:lnTo>
                    <a:lnTo>
                      <a:pt x="398" y="271"/>
                    </a:lnTo>
                    <a:lnTo>
                      <a:pt x="398" y="273"/>
                    </a:lnTo>
                    <a:lnTo>
                      <a:pt x="396" y="273"/>
                    </a:lnTo>
                    <a:lnTo>
                      <a:pt x="396" y="275"/>
                    </a:lnTo>
                    <a:lnTo>
                      <a:pt x="394" y="275"/>
                    </a:lnTo>
                    <a:lnTo>
                      <a:pt x="396" y="275"/>
                    </a:lnTo>
                    <a:lnTo>
                      <a:pt x="394" y="275"/>
                    </a:lnTo>
                    <a:lnTo>
                      <a:pt x="396" y="275"/>
                    </a:lnTo>
                    <a:lnTo>
                      <a:pt x="394" y="275"/>
                    </a:lnTo>
                    <a:lnTo>
                      <a:pt x="394" y="276"/>
                    </a:lnTo>
                    <a:lnTo>
                      <a:pt x="392" y="276"/>
                    </a:lnTo>
                    <a:lnTo>
                      <a:pt x="390" y="278"/>
                    </a:lnTo>
                    <a:lnTo>
                      <a:pt x="388" y="278"/>
                    </a:lnTo>
                    <a:lnTo>
                      <a:pt x="390" y="278"/>
                    </a:lnTo>
                    <a:lnTo>
                      <a:pt x="388" y="278"/>
                    </a:lnTo>
                    <a:lnTo>
                      <a:pt x="390" y="278"/>
                    </a:lnTo>
                    <a:lnTo>
                      <a:pt x="388" y="278"/>
                    </a:lnTo>
                    <a:lnTo>
                      <a:pt x="388" y="276"/>
                    </a:lnTo>
                    <a:lnTo>
                      <a:pt x="390" y="276"/>
                    </a:lnTo>
                    <a:lnTo>
                      <a:pt x="388" y="276"/>
                    </a:lnTo>
                    <a:lnTo>
                      <a:pt x="388" y="278"/>
                    </a:lnTo>
                    <a:lnTo>
                      <a:pt x="386" y="278"/>
                    </a:lnTo>
                    <a:lnTo>
                      <a:pt x="384" y="278"/>
                    </a:lnTo>
                    <a:lnTo>
                      <a:pt x="384" y="280"/>
                    </a:lnTo>
                    <a:lnTo>
                      <a:pt x="382" y="280"/>
                    </a:lnTo>
                    <a:lnTo>
                      <a:pt x="380" y="280"/>
                    </a:lnTo>
                    <a:lnTo>
                      <a:pt x="380" y="282"/>
                    </a:lnTo>
                    <a:lnTo>
                      <a:pt x="378" y="282"/>
                    </a:lnTo>
                    <a:lnTo>
                      <a:pt x="376" y="282"/>
                    </a:lnTo>
                    <a:lnTo>
                      <a:pt x="375" y="282"/>
                    </a:lnTo>
                    <a:lnTo>
                      <a:pt x="373" y="282"/>
                    </a:lnTo>
                    <a:lnTo>
                      <a:pt x="371" y="282"/>
                    </a:lnTo>
                    <a:lnTo>
                      <a:pt x="369" y="282"/>
                    </a:lnTo>
                    <a:lnTo>
                      <a:pt x="369" y="284"/>
                    </a:lnTo>
                    <a:lnTo>
                      <a:pt x="367" y="284"/>
                    </a:lnTo>
                    <a:lnTo>
                      <a:pt x="365" y="284"/>
                    </a:lnTo>
                    <a:lnTo>
                      <a:pt x="367" y="284"/>
                    </a:lnTo>
                    <a:lnTo>
                      <a:pt x="365" y="284"/>
                    </a:lnTo>
                    <a:lnTo>
                      <a:pt x="363" y="284"/>
                    </a:lnTo>
                    <a:lnTo>
                      <a:pt x="363" y="286"/>
                    </a:lnTo>
                    <a:lnTo>
                      <a:pt x="361" y="286"/>
                    </a:lnTo>
                    <a:lnTo>
                      <a:pt x="359" y="286"/>
                    </a:lnTo>
                    <a:lnTo>
                      <a:pt x="357" y="286"/>
                    </a:lnTo>
                    <a:lnTo>
                      <a:pt x="357" y="288"/>
                    </a:lnTo>
                    <a:lnTo>
                      <a:pt x="355" y="288"/>
                    </a:lnTo>
                    <a:lnTo>
                      <a:pt x="353" y="288"/>
                    </a:lnTo>
                    <a:lnTo>
                      <a:pt x="355" y="288"/>
                    </a:lnTo>
                    <a:lnTo>
                      <a:pt x="353" y="288"/>
                    </a:lnTo>
                    <a:lnTo>
                      <a:pt x="355" y="288"/>
                    </a:lnTo>
                    <a:lnTo>
                      <a:pt x="355" y="286"/>
                    </a:lnTo>
                    <a:lnTo>
                      <a:pt x="353" y="286"/>
                    </a:lnTo>
                    <a:lnTo>
                      <a:pt x="355" y="286"/>
                    </a:lnTo>
                    <a:lnTo>
                      <a:pt x="353" y="286"/>
                    </a:lnTo>
                    <a:lnTo>
                      <a:pt x="355" y="286"/>
                    </a:lnTo>
                    <a:lnTo>
                      <a:pt x="355" y="284"/>
                    </a:lnTo>
                    <a:lnTo>
                      <a:pt x="357" y="284"/>
                    </a:lnTo>
                    <a:lnTo>
                      <a:pt x="357" y="282"/>
                    </a:lnTo>
                    <a:lnTo>
                      <a:pt x="359" y="282"/>
                    </a:lnTo>
                    <a:lnTo>
                      <a:pt x="357" y="282"/>
                    </a:lnTo>
                    <a:lnTo>
                      <a:pt x="359" y="282"/>
                    </a:lnTo>
                    <a:lnTo>
                      <a:pt x="357" y="282"/>
                    </a:lnTo>
                    <a:lnTo>
                      <a:pt x="357" y="284"/>
                    </a:lnTo>
                    <a:lnTo>
                      <a:pt x="355" y="284"/>
                    </a:lnTo>
                    <a:lnTo>
                      <a:pt x="353" y="284"/>
                    </a:lnTo>
                    <a:lnTo>
                      <a:pt x="353" y="286"/>
                    </a:lnTo>
                    <a:lnTo>
                      <a:pt x="353" y="284"/>
                    </a:lnTo>
                    <a:lnTo>
                      <a:pt x="353" y="286"/>
                    </a:lnTo>
                    <a:lnTo>
                      <a:pt x="353" y="284"/>
                    </a:lnTo>
                    <a:lnTo>
                      <a:pt x="353" y="286"/>
                    </a:lnTo>
                    <a:lnTo>
                      <a:pt x="353" y="284"/>
                    </a:lnTo>
                    <a:lnTo>
                      <a:pt x="353" y="286"/>
                    </a:lnTo>
                    <a:lnTo>
                      <a:pt x="353" y="284"/>
                    </a:lnTo>
                    <a:lnTo>
                      <a:pt x="355" y="284"/>
                    </a:lnTo>
                    <a:lnTo>
                      <a:pt x="353" y="284"/>
                    </a:lnTo>
                    <a:lnTo>
                      <a:pt x="355" y="284"/>
                    </a:lnTo>
                    <a:lnTo>
                      <a:pt x="353" y="284"/>
                    </a:lnTo>
                    <a:lnTo>
                      <a:pt x="351" y="284"/>
                    </a:lnTo>
                    <a:lnTo>
                      <a:pt x="351" y="286"/>
                    </a:lnTo>
                    <a:lnTo>
                      <a:pt x="350" y="286"/>
                    </a:lnTo>
                    <a:lnTo>
                      <a:pt x="350" y="284"/>
                    </a:lnTo>
                    <a:lnTo>
                      <a:pt x="348" y="284"/>
                    </a:lnTo>
                    <a:lnTo>
                      <a:pt x="350" y="284"/>
                    </a:lnTo>
                    <a:lnTo>
                      <a:pt x="350" y="282"/>
                    </a:lnTo>
                    <a:lnTo>
                      <a:pt x="348" y="282"/>
                    </a:lnTo>
                    <a:lnTo>
                      <a:pt x="348" y="284"/>
                    </a:lnTo>
                    <a:lnTo>
                      <a:pt x="348" y="282"/>
                    </a:lnTo>
                    <a:lnTo>
                      <a:pt x="350" y="282"/>
                    </a:lnTo>
                    <a:lnTo>
                      <a:pt x="348" y="282"/>
                    </a:lnTo>
                    <a:lnTo>
                      <a:pt x="348" y="284"/>
                    </a:lnTo>
                    <a:lnTo>
                      <a:pt x="350" y="284"/>
                    </a:lnTo>
                    <a:lnTo>
                      <a:pt x="350" y="282"/>
                    </a:lnTo>
                    <a:lnTo>
                      <a:pt x="350" y="284"/>
                    </a:lnTo>
                    <a:lnTo>
                      <a:pt x="348" y="284"/>
                    </a:lnTo>
                    <a:lnTo>
                      <a:pt x="348" y="286"/>
                    </a:lnTo>
                    <a:lnTo>
                      <a:pt x="350" y="286"/>
                    </a:lnTo>
                    <a:lnTo>
                      <a:pt x="348" y="286"/>
                    </a:lnTo>
                    <a:lnTo>
                      <a:pt x="350" y="286"/>
                    </a:lnTo>
                    <a:lnTo>
                      <a:pt x="348" y="286"/>
                    </a:lnTo>
                    <a:lnTo>
                      <a:pt x="348" y="288"/>
                    </a:lnTo>
                    <a:lnTo>
                      <a:pt x="346" y="288"/>
                    </a:lnTo>
                    <a:lnTo>
                      <a:pt x="344" y="288"/>
                    </a:lnTo>
                    <a:lnTo>
                      <a:pt x="346" y="288"/>
                    </a:lnTo>
                    <a:lnTo>
                      <a:pt x="346" y="286"/>
                    </a:lnTo>
                    <a:lnTo>
                      <a:pt x="346" y="284"/>
                    </a:lnTo>
                    <a:lnTo>
                      <a:pt x="346" y="286"/>
                    </a:lnTo>
                    <a:lnTo>
                      <a:pt x="344" y="286"/>
                    </a:lnTo>
                    <a:lnTo>
                      <a:pt x="344" y="288"/>
                    </a:lnTo>
                    <a:lnTo>
                      <a:pt x="344" y="286"/>
                    </a:lnTo>
                    <a:lnTo>
                      <a:pt x="344" y="284"/>
                    </a:lnTo>
                    <a:lnTo>
                      <a:pt x="344" y="286"/>
                    </a:lnTo>
                    <a:lnTo>
                      <a:pt x="342" y="286"/>
                    </a:lnTo>
                    <a:lnTo>
                      <a:pt x="342" y="284"/>
                    </a:lnTo>
                    <a:lnTo>
                      <a:pt x="342" y="286"/>
                    </a:lnTo>
                    <a:lnTo>
                      <a:pt x="342" y="284"/>
                    </a:lnTo>
                    <a:lnTo>
                      <a:pt x="344" y="284"/>
                    </a:lnTo>
                    <a:lnTo>
                      <a:pt x="342" y="284"/>
                    </a:lnTo>
                    <a:lnTo>
                      <a:pt x="340" y="284"/>
                    </a:lnTo>
                    <a:lnTo>
                      <a:pt x="338" y="284"/>
                    </a:lnTo>
                    <a:lnTo>
                      <a:pt x="340" y="284"/>
                    </a:lnTo>
                    <a:lnTo>
                      <a:pt x="340" y="286"/>
                    </a:lnTo>
                    <a:lnTo>
                      <a:pt x="340" y="288"/>
                    </a:lnTo>
                    <a:lnTo>
                      <a:pt x="338" y="288"/>
                    </a:lnTo>
                    <a:lnTo>
                      <a:pt x="340" y="288"/>
                    </a:lnTo>
                    <a:lnTo>
                      <a:pt x="338" y="288"/>
                    </a:lnTo>
                    <a:lnTo>
                      <a:pt x="340" y="288"/>
                    </a:lnTo>
                    <a:lnTo>
                      <a:pt x="340" y="290"/>
                    </a:lnTo>
                    <a:lnTo>
                      <a:pt x="340" y="288"/>
                    </a:lnTo>
                    <a:lnTo>
                      <a:pt x="342" y="288"/>
                    </a:lnTo>
                    <a:lnTo>
                      <a:pt x="342" y="290"/>
                    </a:lnTo>
                    <a:lnTo>
                      <a:pt x="342" y="292"/>
                    </a:lnTo>
                    <a:lnTo>
                      <a:pt x="344" y="292"/>
                    </a:lnTo>
                    <a:lnTo>
                      <a:pt x="342" y="292"/>
                    </a:lnTo>
                    <a:lnTo>
                      <a:pt x="342" y="290"/>
                    </a:lnTo>
                    <a:lnTo>
                      <a:pt x="342" y="292"/>
                    </a:lnTo>
                    <a:lnTo>
                      <a:pt x="340" y="292"/>
                    </a:lnTo>
                    <a:lnTo>
                      <a:pt x="338" y="292"/>
                    </a:lnTo>
                    <a:lnTo>
                      <a:pt x="338" y="294"/>
                    </a:lnTo>
                    <a:lnTo>
                      <a:pt x="338" y="292"/>
                    </a:lnTo>
                    <a:lnTo>
                      <a:pt x="338" y="294"/>
                    </a:lnTo>
                    <a:lnTo>
                      <a:pt x="338" y="292"/>
                    </a:lnTo>
                    <a:lnTo>
                      <a:pt x="338" y="294"/>
                    </a:lnTo>
                    <a:lnTo>
                      <a:pt x="338" y="292"/>
                    </a:lnTo>
                    <a:lnTo>
                      <a:pt x="340" y="292"/>
                    </a:lnTo>
                    <a:lnTo>
                      <a:pt x="342" y="292"/>
                    </a:lnTo>
                    <a:lnTo>
                      <a:pt x="340" y="292"/>
                    </a:lnTo>
                    <a:lnTo>
                      <a:pt x="342" y="292"/>
                    </a:lnTo>
                    <a:lnTo>
                      <a:pt x="340" y="292"/>
                    </a:lnTo>
                    <a:lnTo>
                      <a:pt x="342" y="292"/>
                    </a:lnTo>
                    <a:lnTo>
                      <a:pt x="344" y="292"/>
                    </a:lnTo>
                    <a:lnTo>
                      <a:pt x="342" y="292"/>
                    </a:lnTo>
                    <a:lnTo>
                      <a:pt x="344" y="292"/>
                    </a:lnTo>
                    <a:lnTo>
                      <a:pt x="346" y="292"/>
                    </a:lnTo>
                    <a:lnTo>
                      <a:pt x="344" y="292"/>
                    </a:lnTo>
                    <a:lnTo>
                      <a:pt x="344" y="294"/>
                    </a:lnTo>
                    <a:lnTo>
                      <a:pt x="346" y="294"/>
                    </a:lnTo>
                    <a:lnTo>
                      <a:pt x="346" y="292"/>
                    </a:lnTo>
                    <a:lnTo>
                      <a:pt x="344" y="292"/>
                    </a:lnTo>
                    <a:lnTo>
                      <a:pt x="346" y="292"/>
                    </a:lnTo>
                    <a:lnTo>
                      <a:pt x="346" y="294"/>
                    </a:lnTo>
                    <a:lnTo>
                      <a:pt x="344" y="294"/>
                    </a:lnTo>
                    <a:lnTo>
                      <a:pt x="342" y="294"/>
                    </a:lnTo>
                    <a:lnTo>
                      <a:pt x="342" y="296"/>
                    </a:lnTo>
                    <a:lnTo>
                      <a:pt x="340" y="296"/>
                    </a:lnTo>
                    <a:lnTo>
                      <a:pt x="338" y="296"/>
                    </a:lnTo>
                    <a:lnTo>
                      <a:pt x="336" y="296"/>
                    </a:lnTo>
                    <a:lnTo>
                      <a:pt x="336" y="298"/>
                    </a:lnTo>
                    <a:lnTo>
                      <a:pt x="336" y="296"/>
                    </a:lnTo>
                    <a:lnTo>
                      <a:pt x="336" y="298"/>
                    </a:lnTo>
                    <a:lnTo>
                      <a:pt x="336" y="296"/>
                    </a:lnTo>
                    <a:lnTo>
                      <a:pt x="336" y="298"/>
                    </a:lnTo>
                    <a:lnTo>
                      <a:pt x="334" y="298"/>
                    </a:lnTo>
                    <a:lnTo>
                      <a:pt x="336" y="298"/>
                    </a:lnTo>
                    <a:lnTo>
                      <a:pt x="336" y="296"/>
                    </a:lnTo>
                    <a:lnTo>
                      <a:pt x="336" y="298"/>
                    </a:lnTo>
                    <a:lnTo>
                      <a:pt x="334" y="298"/>
                    </a:lnTo>
                    <a:lnTo>
                      <a:pt x="334" y="296"/>
                    </a:lnTo>
                    <a:lnTo>
                      <a:pt x="334" y="298"/>
                    </a:lnTo>
                    <a:lnTo>
                      <a:pt x="334" y="296"/>
                    </a:lnTo>
                    <a:lnTo>
                      <a:pt x="334" y="298"/>
                    </a:lnTo>
                    <a:lnTo>
                      <a:pt x="332" y="298"/>
                    </a:lnTo>
                    <a:lnTo>
                      <a:pt x="334" y="298"/>
                    </a:lnTo>
                    <a:lnTo>
                      <a:pt x="332" y="298"/>
                    </a:lnTo>
                    <a:lnTo>
                      <a:pt x="332" y="296"/>
                    </a:lnTo>
                    <a:lnTo>
                      <a:pt x="332" y="294"/>
                    </a:lnTo>
                    <a:lnTo>
                      <a:pt x="332" y="296"/>
                    </a:lnTo>
                    <a:lnTo>
                      <a:pt x="332" y="294"/>
                    </a:lnTo>
                    <a:lnTo>
                      <a:pt x="332" y="296"/>
                    </a:lnTo>
                    <a:lnTo>
                      <a:pt x="332" y="294"/>
                    </a:lnTo>
                    <a:lnTo>
                      <a:pt x="332" y="296"/>
                    </a:lnTo>
                    <a:lnTo>
                      <a:pt x="332" y="294"/>
                    </a:lnTo>
                    <a:lnTo>
                      <a:pt x="330" y="294"/>
                    </a:lnTo>
                    <a:lnTo>
                      <a:pt x="330" y="292"/>
                    </a:lnTo>
                    <a:lnTo>
                      <a:pt x="330" y="294"/>
                    </a:lnTo>
                    <a:lnTo>
                      <a:pt x="330" y="296"/>
                    </a:lnTo>
                    <a:lnTo>
                      <a:pt x="330" y="294"/>
                    </a:lnTo>
                    <a:lnTo>
                      <a:pt x="328" y="294"/>
                    </a:lnTo>
                    <a:lnTo>
                      <a:pt x="326" y="294"/>
                    </a:lnTo>
                    <a:lnTo>
                      <a:pt x="326" y="296"/>
                    </a:lnTo>
                    <a:lnTo>
                      <a:pt x="328" y="296"/>
                    </a:lnTo>
                    <a:lnTo>
                      <a:pt x="328" y="298"/>
                    </a:lnTo>
                    <a:lnTo>
                      <a:pt x="328" y="300"/>
                    </a:lnTo>
                    <a:lnTo>
                      <a:pt x="328" y="298"/>
                    </a:lnTo>
                    <a:lnTo>
                      <a:pt x="328" y="300"/>
                    </a:lnTo>
                    <a:lnTo>
                      <a:pt x="328" y="298"/>
                    </a:lnTo>
                    <a:lnTo>
                      <a:pt x="328" y="300"/>
                    </a:lnTo>
                    <a:lnTo>
                      <a:pt x="326" y="300"/>
                    </a:lnTo>
                    <a:lnTo>
                      <a:pt x="328" y="300"/>
                    </a:lnTo>
                    <a:lnTo>
                      <a:pt x="328" y="301"/>
                    </a:lnTo>
                    <a:lnTo>
                      <a:pt x="326" y="301"/>
                    </a:lnTo>
                    <a:lnTo>
                      <a:pt x="325" y="301"/>
                    </a:lnTo>
                    <a:lnTo>
                      <a:pt x="325" y="303"/>
                    </a:lnTo>
                    <a:lnTo>
                      <a:pt x="323" y="303"/>
                    </a:lnTo>
                    <a:lnTo>
                      <a:pt x="323" y="305"/>
                    </a:lnTo>
                    <a:lnTo>
                      <a:pt x="321" y="305"/>
                    </a:lnTo>
                    <a:lnTo>
                      <a:pt x="321" y="303"/>
                    </a:lnTo>
                    <a:lnTo>
                      <a:pt x="321" y="305"/>
                    </a:lnTo>
                    <a:lnTo>
                      <a:pt x="319" y="305"/>
                    </a:lnTo>
                    <a:lnTo>
                      <a:pt x="321" y="305"/>
                    </a:lnTo>
                    <a:lnTo>
                      <a:pt x="321" y="303"/>
                    </a:lnTo>
                    <a:lnTo>
                      <a:pt x="323" y="301"/>
                    </a:lnTo>
                    <a:lnTo>
                      <a:pt x="321" y="301"/>
                    </a:lnTo>
                    <a:lnTo>
                      <a:pt x="323" y="301"/>
                    </a:lnTo>
                    <a:lnTo>
                      <a:pt x="323" y="300"/>
                    </a:lnTo>
                    <a:lnTo>
                      <a:pt x="323" y="301"/>
                    </a:lnTo>
                    <a:lnTo>
                      <a:pt x="321" y="301"/>
                    </a:lnTo>
                    <a:lnTo>
                      <a:pt x="321" y="300"/>
                    </a:lnTo>
                    <a:lnTo>
                      <a:pt x="323" y="301"/>
                    </a:lnTo>
                    <a:lnTo>
                      <a:pt x="323" y="300"/>
                    </a:lnTo>
                    <a:lnTo>
                      <a:pt x="321" y="300"/>
                    </a:lnTo>
                    <a:lnTo>
                      <a:pt x="321" y="301"/>
                    </a:lnTo>
                    <a:lnTo>
                      <a:pt x="319" y="301"/>
                    </a:lnTo>
                    <a:lnTo>
                      <a:pt x="321" y="301"/>
                    </a:lnTo>
                    <a:lnTo>
                      <a:pt x="321" y="303"/>
                    </a:lnTo>
                    <a:lnTo>
                      <a:pt x="319" y="303"/>
                    </a:lnTo>
                    <a:lnTo>
                      <a:pt x="319" y="305"/>
                    </a:lnTo>
                    <a:lnTo>
                      <a:pt x="317" y="305"/>
                    </a:lnTo>
                    <a:lnTo>
                      <a:pt x="317" y="303"/>
                    </a:lnTo>
                    <a:lnTo>
                      <a:pt x="319" y="303"/>
                    </a:lnTo>
                    <a:lnTo>
                      <a:pt x="317" y="303"/>
                    </a:lnTo>
                    <a:lnTo>
                      <a:pt x="319" y="303"/>
                    </a:lnTo>
                    <a:lnTo>
                      <a:pt x="319" y="301"/>
                    </a:lnTo>
                    <a:lnTo>
                      <a:pt x="317" y="301"/>
                    </a:lnTo>
                    <a:lnTo>
                      <a:pt x="319" y="301"/>
                    </a:lnTo>
                    <a:lnTo>
                      <a:pt x="319" y="303"/>
                    </a:lnTo>
                    <a:lnTo>
                      <a:pt x="317" y="303"/>
                    </a:lnTo>
                    <a:lnTo>
                      <a:pt x="315" y="303"/>
                    </a:lnTo>
                    <a:lnTo>
                      <a:pt x="313" y="303"/>
                    </a:lnTo>
                    <a:lnTo>
                      <a:pt x="313" y="305"/>
                    </a:lnTo>
                    <a:lnTo>
                      <a:pt x="313" y="303"/>
                    </a:lnTo>
                    <a:lnTo>
                      <a:pt x="311" y="303"/>
                    </a:lnTo>
                    <a:lnTo>
                      <a:pt x="311" y="305"/>
                    </a:lnTo>
                    <a:lnTo>
                      <a:pt x="309" y="305"/>
                    </a:lnTo>
                    <a:lnTo>
                      <a:pt x="309" y="307"/>
                    </a:lnTo>
                    <a:lnTo>
                      <a:pt x="307" y="307"/>
                    </a:lnTo>
                    <a:lnTo>
                      <a:pt x="309" y="307"/>
                    </a:lnTo>
                    <a:lnTo>
                      <a:pt x="311" y="307"/>
                    </a:lnTo>
                    <a:lnTo>
                      <a:pt x="309" y="307"/>
                    </a:lnTo>
                    <a:lnTo>
                      <a:pt x="311" y="307"/>
                    </a:lnTo>
                    <a:lnTo>
                      <a:pt x="311" y="309"/>
                    </a:lnTo>
                    <a:lnTo>
                      <a:pt x="309" y="309"/>
                    </a:lnTo>
                    <a:lnTo>
                      <a:pt x="309" y="311"/>
                    </a:lnTo>
                    <a:lnTo>
                      <a:pt x="307" y="309"/>
                    </a:lnTo>
                    <a:lnTo>
                      <a:pt x="309" y="311"/>
                    </a:lnTo>
                    <a:lnTo>
                      <a:pt x="309" y="309"/>
                    </a:lnTo>
                    <a:lnTo>
                      <a:pt x="311" y="309"/>
                    </a:lnTo>
                    <a:lnTo>
                      <a:pt x="311" y="307"/>
                    </a:lnTo>
                    <a:lnTo>
                      <a:pt x="313" y="307"/>
                    </a:lnTo>
                    <a:lnTo>
                      <a:pt x="311" y="307"/>
                    </a:lnTo>
                    <a:lnTo>
                      <a:pt x="313" y="307"/>
                    </a:lnTo>
                    <a:lnTo>
                      <a:pt x="311" y="307"/>
                    </a:lnTo>
                    <a:lnTo>
                      <a:pt x="313" y="307"/>
                    </a:lnTo>
                    <a:lnTo>
                      <a:pt x="315" y="307"/>
                    </a:lnTo>
                    <a:lnTo>
                      <a:pt x="315" y="305"/>
                    </a:lnTo>
                    <a:lnTo>
                      <a:pt x="317" y="305"/>
                    </a:lnTo>
                    <a:lnTo>
                      <a:pt x="317" y="307"/>
                    </a:lnTo>
                    <a:lnTo>
                      <a:pt x="315" y="307"/>
                    </a:lnTo>
                    <a:lnTo>
                      <a:pt x="315" y="309"/>
                    </a:lnTo>
                    <a:lnTo>
                      <a:pt x="315" y="307"/>
                    </a:lnTo>
                    <a:lnTo>
                      <a:pt x="315" y="309"/>
                    </a:lnTo>
                    <a:lnTo>
                      <a:pt x="315" y="307"/>
                    </a:lnTo>
                    <a:lnTo>
                      <a:pt x="315" y="309"/>
                    </a:lnTo>
                    <a:lnTo>
                      <a:pt x="315" y="307"/>
                    </a:lnTo>
                    <a:lnTo>
                      <a:pt x="315" y="309"/>
                    </a:lnTo>
                    <a:lnTo>
                      <a:pt x="313" y="309"/>
                    </a:lnTo>
                    <a:lnTo>
                      <a:pt x="313" y="311"/>
                    </a:lnTo>
                    <a:lnTo>
                      <a:pt x="311" y="311"/>
                    </a:lnTo>
                    <a:lnTo>
                      <a:pt x="313" y="311"/>
                    </a:lnTo>
                    <a:lnTo>
                      <a:pt x="311" y="311"/>
                    </a:lnTo>
                    <a:lnTo>
                      <a:pt x="311" y="313"/>
                    </a:lnTo>
                    <a:lnTo>
                      <a:pt x="311" y="311"/>
                    </a:lnTo>
                    <a:lnTo>
                      <a:pt x="311" y="313"/>
                    </a:lnTo>
                    <a:lnTo>
                      <a:pt x="309" y="313"/>
                    </a:lnTo>
                    <a:lnTo>
                      <a:pt x="309" y="311"/>
                    </a:lnTo>
                    <a:lnTo>
                      <a:pt x="309" y="313"/>
                    </a:lnTo>
                    <a:lnTo>
                      <a:pt x="309" y="315"/>
                    </a:lnTo>
                    <a:lnTo>
                      <a:pt x="309" y="313"/>
                    </a:lnTo>
                    <a:lnTo>
                      <a:pt x="309" y="315"/>
                    </a:lnTo>
                    <a:lnTo>
                      <a:pt x="307" y="315"/>
                    </a:lnTo>
                    <a:lnTo>
                      <a:pt x="307" y="317"/>
                    </a:lnTo>
                    <a:lnTo>
                      <a:pt x="305" y="317"/>
                    </a:lnTo>
                    <a:lnTo>
                      <a:pt x="305" y="315"/>
                    </a:lnTo>
                    <a:lnTo>
                      <a:pt x="303" y="315"/>
                    </a:lnTo>
                    <a:lnTo>
                      <a:pt x="302" y="315"/>
                    </a:lnTo>
                    <a:lnTo>
                      <a:pt x="300" y="315"/>
                    </a:lnTo>
                    <a:lnTo>
                      <a:pt x="302" y="315"/>
                    </a:lnTo>
                    <a:lnTo>
                      <a:pt x="302" y="313"/>
                    </a:lnTo>
                    <a:lnTo>
                      <a:pt x="302" y="315"/>
                    </a:lnTo>
                    <a:lnTo>
                      <a:pt x="302" y="313"/>
                    </a:lnTo>
                    <a:lnTo>
                      <a:pt x="302" y="315"/>
                    </a:lnTo>
                    <a:lnTo>
                      <a:pt x="300" y="315"/>
                    </a:lnTo>
                    <a:lnTo>
                      <a:pt x="298" y="315"/>
                    </a:lnTo>
                    <a:lnTo>
                      <a:pt x="296" y="315"/>
                    </a:lnTo>
                    <a:lnTo>
                      <a:pt x="296" y="313"/>
                    </a:lnTo>
                    <a:lnTo>
                      <a:pt x="294" y="313"/>
                    </a:lnTo>
                    <a:lnTo>
                      <a:pt x="294" y="315"/>
                    </a:lnTo>
                    <a:lnTo>
                      <a:pt x="292" y="315"/>
                    </a:lnTo>
                    <a:lnTo>
                      <a:pt x="294" y="315"/>
                    </a:lnTo>
                    <a:lnTo>
                      <a:pt x="296" y="315"/>
                    </a:lnTo>
                    <a:lnTo>
                      <a:pt x="294" y="315"/>
                    </a:lnTo>
                    <a:lnTo>
                      <a:pt x="296" y="315"/>
                    </a:lnTo>
                    <a:lnTo>
                      <a:pt x="296" y="317"/>
                    </a:lnTo>
                    <a:lnTo>
                      <a:pt x="298" y="317"/>
                    </a:lnTo>
                    <a:lnTo>
                      <a:pt x="298" y="315"/>
                    </a:lnTo>
                    <a:lnTo>
                      <a:pt x="300" y="315"/>
                    </a:lnTo>
                    <a:lnTo>
                      <a:pt x="298" y="315"/>
                    </a:lnTo>
                    <a:lnTo>
                      <a:pt x="300" y="315"/>
                    </a:lnTo>
                    <a:lnTo>
                      <a:pt x="298" y="315"/>
                    </a:lnTo>
                    <a:lnTo>
                      <a:pt x="298" y="317"/>
                    </a:lnTo>
                    <a:lnTo>
                      <a:pt x="300" y="317"/>
                    </a:lnTo>
                    <a:lnTo>
                      <a:pt x="300" y="315"/>
                    </a:lnTo>
                    <a:lnTo>
                      <a:pt x="300" y="317"/>
                    </a:lnTo>
                    <a:lnTo>
                      <a:pt x="298" y="317"/>
                    </a:lnTo>
                    <a:lnTo>
                      <a:pt x="296" y="317"/>
                    </a:lnTo>
                    <a:lnTo>
                      <a:pt x="294" y="317"/>
                    </a:lnTo>
                    <a:lnTo>
                      <a:pt x="294" y="315"/>
                    </a:lnTo>
                    <a:lnTo>
                      <a:pt x="294" y="317"/>
                    </a:lnTo>
                    <a:lnTo>
                      <a:pt x="296" y="317"/>
                    </a:lnTo>
                    <a:lnTo>
                      <a:pt x="298" y="317"/>
                    </a:lnTo>
                    <a:lnTo>
                      <a:pt x="298" y="319"/>
                    </a:lnTo>
                    <a:lnTo>
                      <a:pt x="300" y="319"/>
                    </a:lnTo>
                    <a:lnTo>
                      <a:pt x="300" y="321"/>
                    </a:lnTo>
                    <a:lnTo>
                      <a:pt x="302" y="321"/>
                    </a:lnTo>
                    <a:lnTo>
                      <a:pt x="302" y="323"/>
                    </a:lnTo>
                    <a:lnTo>
                      <a:pt x="302" y="321"/>
                    </a:lnTo>
                    <a:lnTo>
                      <a:pt x="302" y="323"/>
                    </a:lnTo>
                    <a:lnTo>
                      <a:pt x="300" y="323"/>
                    </a:lnTo>
                    <a:lnTo>
                      <a:pt x="302" y="323"/>
                    </a:lnTo>
                    <a:lnTo>
                      <a:pt x="300" y="323"/>
                    </a:lnTo>
                    <a:lnTo>
                      <a:pt x="300" y="324"/>
                    </a:lnTo>
                    <a:lnTo>
                      <a:pt x="298" y="324"/>
                    </a:lnTo>
                    <a:lnTo>
                      <a:pt x="298" y="326"/>
                    </a:lnTo>
                    <a:lnTo>
                      <a:pt x="296" y="326"/>
                    </a:lnTo>
                    <a:lnTo>
                      <a:pt x="296" y="328"/>
                    </a:lnTo>
                    <a:lnTo>
                      <a:pt x="294" y="328"/>
                    </a:lnTo>
                    <a:lnTo>
                      <a:pt x="294" y="330"/>
                    </a:lnTo>
                    <a:lnTo>
                      <a:pt x="294" y="332"/>
                    </a:lnTo>
                    <a:lnTo>
                      <a:pt x="292" y="332"/>
                    </a:lnTo>
                    <a:lnTo>
                      <a:pt x="292" y="334"/>
                    </a:lnTo>
                    <a:lnTo>
                      <a:pt x="290" y="334"/>
                    </a:lnTo>
                    <a:lnTo>
                      <a:pt x="288" y="334"/>
                    </a:lnTo>
                    <a:lnTo>
                      <a:pt x="288" y="336"/>
                    </a:lnTo>
                    <a:lnTo>
                      <a:pt x="286" y="336"/>
                    </a:lnTo>
                    <a:lnTo>
                      <a:pt x="286" y="334"/>
                    </a:lnTo>
                    <a:lnTo>
                      <a:pt x="288" y="334"/>
                    </a:lnTo>
                    <a:lnTo>
                      <a:pt x="288" y="332"/>
                    </a:lnTo>
                    <a:lnTo>
                      <a:pt x="290" y="332"/>
                    </a:lnTo>
                    <a:lnTo>
                      <a:pt x="290" y="330"/>
                    </a:lnTo>
                    <a:lnTo>
                      <a:pt x="290" y="328"/>
                    </a:lnTo>
                    <a:lnTo>
                      <a:pt x="290" y="330"/>
                    </a:lnTo>
                    <a:lnTo>
                      <a:pt x="290" y="328"/>
                    </a:lnTo>
                    <a:lnTo>
                      <a:pt x="290" y="330"/>
                    </a:lnTo>
                    <a:lnTo>
                      <a:pt x="288" y="330"/>
                    </a:lnTo>
                    <a:lnTo>
                      <a:pt x="290" y="330"/>
                    </a:lnTo>
                    <a:lnTo>
                      <a:pt x="288" y="330"/>
                    </a:lnTo>
                    <a:lnTo>
                      <a:pt x="290" y="330"/>
                    </a:lnTo>
                    <a:lnTo>
                      <a:pt x="288" y="330"/>
                    </a:lnTo>
                    <a:lnTo>
                      <a:pt x="288" y="328"/>
                    </a:lnTo>
                    <a:lnTo>
                      <a:pt x="286" y="328"/>
                    </a:lnTo>
                    <a:lnTo>
                      <a:pt x="288" y="328"/>
                    </a:lnTo>
                    <a:lnTo>
                      <a:pt x="288" y="330"/>
                    </a:lnTo>
                    <a:lnTo>
                      <a:pt x="286" y="330"/>
                    </a:lnTo>
                    <a:lnTo>
                      <a:pt x="286" y="332"/>
                    </a:lnTo>
                    <a:lnTo>
                      <a:pt x="286" y="330"/>
                    </a:lnTo>
                    <a:lnTo>
                      <a:pt x="286" y="332"/>
                    </a:lnTo>
                    <a:lnTo>
                      <a:pt x="288" y="332"/>
                    </a:lnTo>
                    <a:lnTo>
                      <a:pt x="288" y="330"/>
                    </a:lnTo>
                    <a:lnTo>
                      <a:pt x="288" y="332"/>
                    </a:lnTo>
                    <a:lnTo>
                      <a:pt x="290" y="332"/>
                    </a:lnTo>
                    <a:lnTo>
                      <a:pt x="288" y="332"/>
                    </a:lnTo>
                    <a:lnTo>
                      <a:pt x="286" y="334"/>
                    </a:lnTo>
                    <a:lnTo>
                      <a:pt x="286" y="332"/>
                    </a:lnTo>
                    <a:lnTo>
                      <a:pt x="286" y="334"/>
                    </a:lnTo>
                    <a:lnTo>
                      <a:pt x="284" y="334"/>
                    </a:lnTo>
                    <a:lnTo>
                      <a:pt x="284" y="336"/>
                    </a:lnTo>
                    <a:lnTo>
                      <a:pt x="282" y="336"/>
                    </a:lnTo>
                    <a:lnTo>
                      <a:pt x="282" y="334"/>
                    </a:lnTo>
                    <a:lnTo>
                      <a:pt x="280" y="334"/>
                    </a:lnTo>
                    <a:lnTo>
                      <a:pt x="282" y="334"/>
                    </a:lnTo>
                    <a:lnTo>
                      <a:pt x="282" y="332"/>
                    </a:lnTo>
                    <a:lnTo>
                      <a:pt x="280" y="332"/>
                    </a:lnTo>
                    <a:lnTo>
                      <a:pt x="282" y="332"/>
                    </a:lnTo>
                    <a:lnTo>
                      <a:pt x="280" y="332"/>
                    </a:lnTo>
                    <a:lnTo>
                      <a:pt x="282" y="332"/>
                    </a:lnTo>
                    <a:lnTo>
                      <a:pt x="280" y="332"/>
                    </a:lnTo>
                    <a:lnTo>
                      <a:pt x="282" y="332"/>
                    </a:lnTo>
                    <a:lnTo>
                      <a:pt x="280" y="332"/>
                    </a:lnTo>
                    <a:lnTo>
                      <a:pt x="282" y="332"/>
                    </a:lnTo>
                    <a:lnTo>
                      <a:pt x="280" y="332"/>
                    </a:lnTo>
                    <a:lnTo>
                      <a:pt x="280" y="330"/>
                    </a:lnTo>
                    <a:lnTo>
                      <a:pt x="280" y="332"/>
                    </a:lnTo>
                    <a:lnTo>
                      <a:pt x="280" y="330"/>
                    </a:lnTo>
                    <a:lnTo>
                      <a:pt x="280" y="332"/>
                    </a:lnTo>
                    <a:lnTo>
                      <a:pt x="278" y="332"/>
                    </a:lnTo>
                    <a:lnTo>
                      <a:pt x="280" y="332"/>
                    </a:lnTo>
                    <a:lnTo>
                      <a:pt x="280" y="334"/>
                    </a:lnTo>
                    <a:lnTo>
                      <a:pt x="280" y="336"/>
                    </a:lnTo>
                    <a:lnTo>
                      <a:pt x="278" y="336"/>
                    </a:lnTo>
                    <a:lnTo>
                      <a:pt x="277" y="336"/>
                    </a:lnTo>
                    <a:lnTo>
                      <a:pt x="275" y="336"/>
                    </a:lnTo>
                    <a:lnTo>
                      <a:pt x="277" y="336"/>
                    </a:lnTo>
                    <a:lnTo>
                      <a:pt x="278" y="336"/>
                    </a:lnTo>
                    <a:lnTo>
                      <a:pt x="280" y="336"/>
                    </a:lnTo>
                    <a:lnTo>
                      <a:pt x="282" y="336"/>
                    </a:lnTo>
                    <a:lnTo>
                      <a:pt x="280" y="336"/>
                    </a:lnTo>
                    <a:lnTo>
                      <a:pt x="280" y="338"/>
                    </a:lnTo>
                    <a:lnTo>
                      <a:pt x="282" y="338"/>
                    </a:lnTo>
                    <a:lnTo>
                      <a:pt x="284" y="338"/>
                    </a:lnTo>
                    <a:lnTo>
                      <a:pt x="286" y="338"/>
                    </a:lnTo>
                    <a:lnTo>
                      <a:pt x="286" y="336"/>
                    </a:lnTo>
                    <a:lnTo>
                      <a:pt x="288" y="336"/>
                    </a:lnTo>
                    <a:lnTo>
                      <a:pt x="288" y="338"/>
                    </a:lnTo>
                    <a:lnTo>
                      <a:pt x="288" y="336"/>
                    </a:lnTo>
                    <a:lnTo>
                      <a:pt x="290" y="336"/>
                    </a:lnTo>
                    <a:lnTo>
                      <a:pt x="290" y="338"/>
                    </a:lnTo>
                    <a:lnTo>
                      <a:pt x="288" y="338"/>
                    </a:lnTo>
                    <a:lnTo>
                      <a:pt x="288" y="340"/>
                    </a:lnTo>
                    <a:lnTo>
                      <a:pt x="288" y="338"/>
                    </a:lnTo>
                    <a:lnTo>
                      <a:pt x="288" y="340"/>
                    </a:lnTo>
                    <a:lnTo>
                      <a:pt x="286" y="340"/>
                    </a:lnTo>
                    <a:lnTo>
                      <a:pt x="286" y="342"/>
                    </a:lnTo>
                    <a:lnTo>
                      <a:pt x="286" y="340"/>
                    </a:lnTo>
                    <a:lnTo>
                      <a:pt x="286" y="342"/>
                    </a:lnTo>
                    <a:lnTo>
                      <a:pt x="286" y="340"/>
                    </a:lnTo>
                    <a:lnTo>
                      <a:pt x="286" y="342"/>
                    </a:lnTo>
                    <a:lnTo>
                      <a:pt x="284" y="342"/>
                    </a:lnTo>
                    <a:lnTo>
                      <a:pt x="286" y="342"/>
                    </a:lnTo>
                    <a:lnTo>
                      <a:pt x="284" y="342"/>
                    </a:lnTo>
                    <a:lnTo>
                      <a:pt x="284" y="344"/>
                    </a:lnTo>
                    <a:lnTo>
                      <a:pt x="284" y="342"/>
                    </a:lnTo>
                    <a:lnTo>
                      <a:pt x="284" y="344"/>
                    </a:lnTo>
                    <a:lnTo>
                      <a:pt x="284" y="346"/>
                    </a:lnTo>
                    <a:lnTo>
                      <a:pt x="284" y="344"/>
                    </a:lnTo>
                    <a:lnTo>
                      <a:pt x="284" y="346"/>
                    </a:lnTo>
                    <a:lnTo>
                      <a:pt x="282" y="346"/>
                    </a:lnTo>
                    <a:lnTo>
                      <a:pt x="280" y="346"/>
                    </a:lnTo>
                    <a:lnTo>
                      <a:pt x="282" y="346"/>
                    </a:lnTo>
                    <a:lnTo>
                      <a:pt x="280" y="346"/>
                    </a:lnTo>
                    <a:lnTo>
                      <a:pt x="280" y="348"/>
                    </a:lnTo>
                    <a:lnTo>
                      <a:pt x="280" y="346"/>
                    </a:lnTo>
                    <a:lnTo>
                      <a:pt x="280" y="348"/>
                    </a:lnTo>
                    <a:lnTo>
                      <a:pt x="280" y="349"/>
                    </a:lnTo>
                    <a:lnTo>
                      <a:pt x="280" y="348"/>
                    </a:lnTo>
                    <a:lnTo>
                      <a:pt x="280" y="349"/>
                    </a:lnTo>
                    <a:lnTo>
                      <a:pt x="280" y="351"/>
                    </a:lnTo>
                    <a:lnTo>
                      <a:pt x="280" y="349"/>
                    </a:lnTo>
                    <a:lnTo>
                      <a:pt x="278" y="349"/>
                    </a:lnTo>
                    <a:lnTo>
                      <a:pt x="280" y="349"/>
                    </a:lnTo>
                    <a:lnTo>
                      <a:pt x="278" y="349"/>
                    </a:lnTo>
                    <a:lnTo>
                      <a:pt x="280" y="349"/>
                    </a:lnTo>
                    <a:lnTo>
                      <a:pt x="278" y="349"/>
                    </a:lnTo>
                    <a:lnTo>
                      <a:pt x="280" y="349"/>
                    </a:lnTo>
                    <a:lnTo>
                      <a:pt x="278" y="349"/>
                    </a:lnTo>
                    <a:lnTo>
                      <a:pt x="280" y="349"/>
                    </a:lnTo>
                    <a:lnTo>
                      <a:pt x="278" y="349"/>
                    </a:lnTo>
                    <a:lnTo>
                      <a:pt x="280" y="349"/>
                    </a:lnTo>
                    <a:lnTo>
                      <a:pt x="278" y="349"/>
                    </a:lnTo>
                    <a:lnTo>
                      <a:pt x="280" y="349"/>
                    </a:lnTo>
                    <a:lnTo>
                      <a:pt x="280" y="351"/>
                    </a:lnTo>
                    <a:lnTo>
                      <a:pt x="278" y="351"/>
                    </a:lnTo>
                    <a:lnTo>
                      <a:pt x="278" y="349"/>
                    </a:lnTo>
                    <a:lnTo>
                      <a:pt x="278" y="351"/>
                    </a:lnTo>
                    <a:lnTo>
                      <a:pt x="278" y="349"/>
                    </a:lnTo>
                    <a:lnTo>
                      <a:pt x="278" y="351"/>
                    </a:lnTo>
                    <a:lnTo>
                      <a:pt x="278" y="349"/>
                    </a:lnTo>
                    <a:lnTo>
                      <a:pt x="278" y="351"/>
                    </a:lnTo>
                    <a:lnTo>
                      <a:pt x="278" y="353"/>
                    </a:lnTo>
                    <a:lnTo>
                      <a:pt x="278" y="351"/>
                    </a:lnTo>
                    <a:lnTo>
                      <a:pt x="278" y="353"/>
                    </a:lnTo>
                    <a:lnTo>
                      <a:pt x="278" y="351"/>
                    </a:lnTo>
                    <a:lnTo>
                      <a:pt x="278" y="353"/>
                    </a:lnTo>
                    <a:lnTo>
                      <a:pt x="278" y="351"/>
                    </a:lnTo>
                    <a:lnTo>
                      <a:pt x="278" y="353"/>
                    </a:lnTo>
                    <a:lnTo>
                      <a:pt x="278" y="351"/>
                    </a:lnTo>
                    <a:lnTo>
                      <a:pt x="278" y="353"/>
                    </a:lnTo>
                    <a:lnTo>
                      <a:pt x="280" y="353"/>
                    </a:lnTo>
                    <a:lnTo>
                      <a:pt x="278" y="353"/>
                    </a:lnTo>
                    <a:lnTo>
                      <a:pt x="280" y="353"/>
                    </a:lnTo>
                    <a:lnTo>
                      <a:pt x="280" y="355"/>
                    </a:lnTo>
                    <a:lnTo>
                      <a:pt x="280" y="353"/>
                    </a:lnTo>
                    <a:lnTo>
                      <a:pt x="280" y="355"/>
                    </a:lnTo>
                    <a:lnTo>
                      <a:pt x="280" y="357"/>
                    </a:lnTo>
                    <a:lnTo>
                      <a:pt x="280" y="359"/>
                    </a:lnTo>
                    <a:lnTo>
                      <a:pt x="280" y="361"/>
                    </a:lnTo>
                    <a:lnTo>
                      <a:pt x="280" y="363"/>
                    </a:lnTo>
                    <a:lnTo>
                      <a:pt x="278" y="363"/>
                    </a:lnTo>
                    <a:lnTo>
                      <a:pt x="280" y="363"/>
                    </a:lnTo>
                    <a:lnTo>
                      <a:pt x="278" y="363"/>
                    </a:lnTo>
                    <a:lnTo>
                      <a:pt x="280" y="363"/>
                    </a:lnTo>
                    <a:lnTo>
                      <a:pt x="278" y="363"/>
                    </a:lnTo>
                    <a:lnTo>
                      <a:pt x="280" y="363"/>
                    </a:lnTo>
                    <a:lnTo>
                      <a:pt x="278" y="363"/>
                    </a:lnTo>
                    <a:lnTo>
                      <a:pt x="280" y="363"/>
                    </a:lnTo>
                    <a:lnTo>
                      <a:pt x="278" y="363"/>
                    </a:lnTo>
                    <a:lnTo>
                      <a:pt x="280" y="363"/>
                    </a:lnTo>
                    <a:lnTo>
                      <a:pt x="278" y="363"/>
                    </a:lnTo>
                    <a:lnTo>
                      <a:pt x="280" y="363"/>
                    </a:lnTo>
                    <a:lnTo>
                      <a:pt x="278" y="363"/>
                    </a:lnTo>
                    <a:lnTo>
                      <a:pt x="280" y="363"/>
                    </a:lnTo>
                    <a:lnTo>
                      <a:pt x="278" y="363"/>
                    </a:lnTo>
                    <a:lnTo>
                      <a:pt x="278" y="365"/>
                    </a:lnTo>
                    <a:lnTo>
                      <a:pt x="277" y="365"/>
                    </a:lnTo>
                    <a:lnTo>
                      <a:pt x="278" y="365"/>
                    </a:lnTo>
                    <a:lnTo>
                      <a:pt x="277" y="365"/>
                    </a:lnTo>
                    <a:lnTo>
                      <a:pt x="278" y="365"/>
                    </a:lnTo>
                    <a:lnTo>
                      <a:pt x="277" y="365"/>
                    </a:lnTo>
                    <a:lnTo>
                      <a:pt x="278" y="365"/>
                    </a:lnTo>
                    <a:lnTo>
                      <a:pt x="277" y="365"/>
                    </a:lnTo>
                    <a:lnTo>
                      <a:pt x="278" y="365"/>
                    </a:lnTo>
                    <a:lnTo>
                      <a:pt x="277" y="365"/>
                    </a:lnTo>
                    <a:lnTo>
                      <a:pt x="277" y="367"/>
                    </a:lnTo>
                    <a:lnTo>
                      <a:pt x="277" y="365"/>
                    </a:lnTo>
                    <a:lnTo>
                      <a:pt x="278" y="365"/>
                    </a:lnTo>
                    <a:lnTo>
                      <a:pt x="277" y="365"/>
                    </a:lnTo>
                    <a:lnTo>
                      <a:pt x="277" y="367"/>
                    </a:lnTo>
                    <a:lnTo>
                      <a:pt x="278" y="367"/>
                    </a:lnTo>
                    <a:lnTo>
                      <a:pt x="277" y="367"/>
                    </a:lnTo>
                    <a:lnTo>
                      <a:pt x="278" y="367"/>
                    </a:lnTo>
                    <a:lnTo>
                      <a:pt x="277" y="367"/>
                    </a:lnTo>
                    <a:lnTo>
                      <a:pt x="278" y="367"/>
                    </a:lnTo>
                    <a:lnTo>
                      <a:pt x="277" y="367"/>
                    </a:lnTo>
                    <a:lnTo>
                      <a:pt x="277" y="369"/>
                    </a:lnTo>
                    <a:lnTo>
                      <a:pt x="277" y="367"/>
                    </a:lnTo>
                    <a:lnTo>
                      <a:pt x="278" y="367"/>
                    </a:lnTo>
                    <a:lnTo>
                      <a:pt x="278" y="369"/>
                    </a:lnTo>
                    <a:lnTo>
                      <a:pt x="277" y="369"/>
                    </a:lnTo>
                    <a:lnTo>
                      <a:pt x="278" y="369"/>
                    </a:lnTo>
                    <a:lnTo>
                      <a:pt x="277" y="369"/>
                    </a:lnTo>
                    <a:lnTo>
                      <a:pt x="278" y="369"/>
                    </a:lnTo>
                    <a:lnTo>
                      <a:pt x="277" y="369"/>
                    </a:lnTo>
                    <a:lnTo>
                      <a:pt x="278" y="369"/>
                    </a:lnTo>
                    <a:lnTo>
                      <a:pt x="277" y="369"/>
                    </a:lnTo>
                    <a:lnTo>
                      <a:pt x="278" y="369"/>
                    </a:lnTo>
                    <a:lnTo>
                      <a:pt x="278" y="367"/>
                    </a:lnTo>
                    <a:lnTo>
                      <a:pt x="280" y="367"/>
                    </a:lnTo>
                    <a:lnTo>
                      <a:pt x="280" y="369"/>
                    </a:lnTo>
                    <a:lnTo>
                      <a:pt x="278" y="369"/>
                    </a:lnTo>
                    <a:lnTo>
                      <a:pt x="280" y="369"/>
                    </a:lnTo>
                    <a:lnTo>
                      <a:pt x="278" y="369"/>
                    </a:lnTo>
                    <a:lnTo>
                      <a:pt x="280" y="369"/>
                    </a:lnTo>
                    <a:lnTo>
                      <a:pt x="280" y="371"/>
                    </a:lnTo>
                    <a:lnTo>
                      <a:pt x="278" y="371"/>
                    </a:lnTo>
                    <a:lnTo>
                      <a:pt x="278" y="372"/>
                    </a:lnTo>
                    <a:lnTo>
                      <a:pt x="280" y="372"/>
                    </a:lnTo>
                    <a:lnTo>
                      <a:pt x="278" y="372"/>
                    </a:lnTo>
                    <a:lnTo>
                      <a:pt x="278" y="374"/>
                    </a:lnTo>
                    <a:lnTo>
                      <a:pt x="280" y="374"/>
                    </a:lnTo>
                    <a:lnTo>
                      <a:pt x="280" y="372"/>
                    </a:lnTo>
                    <a:lnTo>
                      <a:pt x="280" y="374"/>
                    </a:lnTo>
                    <a:lnTo>
                      <a:pt x="278" y="374"/>
                    </a:lnTo>
                    <a:lnTo>
                      <a:pt x="280" y="374"/>
                    </a:lnTo>
                    <a:lnTo>
                      <a:pt x="278" y="374"/>
                    </a:lnTo>
                    <a:lnTo>
                      <a:pt x="280" y="374"/>
                    </a:lnTo>
                    <a:lnTo>
                      <a:pt x="280" y="376"/>
                    </a:lnTo>
                    <a:lnTo>
                      <a:pt x="278" y="376"/>
                    </a:lnTo>
                    <a:lnTo>
                      <a:pt x="278" y="378"/>
                    </a:lnTo>
                    <a:lnTo>
                      <a:pt x="278" y="380"/>
                    </a:lnTo>
                    <a:lnTo>
                      <a:pt x="280" y="380"/>
                    </a:lnTo>
                    <a:lnTo>
                      <a:pt x="282" y="380"/>
                    </a:lnTo>
                    <a:lnTo>
                      <a:pt x="284" y="380"/>
                    </a:lnTo>
                    <a:lnTo>
                      <a:pt x="282" y="380"/>
                    </a:lnTo>
                    <a:lnTo>
                      <a:pt x="280" y="380"/>
                    </a:lnTo>
                    <a:lnTo>
                      <a:pt x="280" y="382"/>
                    </a:lnTo>
                    <a:lnTo>
                      <a:pt x="278" y="382"/>
                    </a:lnTo>
                    <a:lnTo>
                      <a:pt x="280" y="382"/>
                    </a:lnTo>
                    <a:lnTo>
                      <a:pt x="278" y="382"/>
                    </a:lnTo>
                    <a:lnTo>
                      <a:pt x="280" y="382"/>
                    </a:lnTo>
                    <a:lnTo>
                      <a:pt x="282" y="382"/>
                    </a:lnTo>
                    <a:lnTo>
                      <a:pt x="282" y="380"/>
                    </a:lnTo>
                    <a:lnTo>
                      <a:pt x="284" y="380"/>
                    </a:lnTo>
                    <a:lnTo>
                      <a:pt x="282" y="380"/>
                    </a:lnTo>
                    <a:lnTo>
                      <a:pt x="282" y="382"/>
                    </a:lnTo>
                    <a:lnTo>
                      <a:pt x="282" y="384"/>
                    </a:lnTo>
                    <a:lnTo>
                      <a:pt x="280" y="384"/>
                    </a:lnTo>
                    <a:lnTo>
                      <a:pt x="278" y="384"/>
                    </a:lnTo>
                    <a:lnTo>
                      <a:pt x="277" y="384"/>
                    </a:lnTo>
                    <a:lnTo>
                      <a:pt x="277" y="386"/>
                    </a:lnTo>
                    <a:lnTo>
                      <a:pt x="275" y="386"/>
                    </a:lnTo>
                    <a:lnTo>
                      <a:pt x="273" y="386"/>
                    </a:lnTo>
                    <a:lnTo>
                      <a:pt x="273" y="388"/>
                    </a:lnTo>
                    <a:lnTo>
                      <a:pt x="273" y="386"/>
                    </a:lnTo>
                    <a:lnTo>
                      <a:pt x="273" y="388"/>
                    </a:lnTo>
                    <a:lnTo>
                      <a:pt x="271" y="388"/>
                    </a:lnTo>
                    <a:lnTo>
                      <a:pt x="269" y="388"/>
                    </a:lnTo>
                    <a:lnTo>
                      <a:pt x="269" y="386"/>
                    </a:lnTo>
                    <a:lnTo>
                      <a:pt x="269" y="388"/>
                    </a:lnTo>
                    <a:lnTo>
                      <a:pt x="269" y="386"/>
                    </a:lnTo>
                    <a:lnTo>
                      <a:pt x="267" y="386"/>
                    </a:lnTo>
                    <a:lnTo>
                      <a:pt x="269" y="386"/>
                    </a:lnTo>
                    <a:lnTo>
                      <a:pt x="267" y="386"/>
                    </a:lnTo>
                    <a:lnTo>
                      <a:pt x="267" y="384"/>
                    </a:lnTo>
                    <a:lnTo>
                      <a:pt x="265" y="384"/>
                    </a:lnTo>
                    <a:lnTo>
                      <a:pt x="265" y="382"/>
                    </a:lnTo>
                    <a:lnTo>
                      <a:pt x="263" y="382"/>
                    </a:lnTo>
                    <a:lnTo>
                      <a:pt x="265" y="382"/>
                    </a:lnTo>
                    <a:lnTo>
                      <a:pt x="263" y="382"/>
                    </a:lnTo>
                    <a:lnTo>
                      <a:pt x="263" y="380"/>
                    </a:lnTo>
                    <a:lnTo>
                      <a:pt x="263" y="382"/>
                    </a:lnTo>
                    <a:lnTo>
                      <a:pt x="261" y="382"/>
                    </a:lnTo>
                    <a:lnTo>
                      <a:pt x="259" y="382"/>
                    </a:lnTo>
                    <a:lnTo>
                      <a:pt x="259" y="380"/>
                    </a:lnTo>
                    <a:lnTo>
                      <a:pt x="259" y="382"/>
                    </a:lnTo>
                    <a:lnTo>
                      <a:pt x="259" y="380"/>
                    </a:lnTo>
                    <a:lnTo>
                      <a:pt x="257" y="380"/>
                    </a:lnTo>
                    <a:lnTo>
                      <a:pt x="255" y="380"/>
                    </a:lnTo>
                    <a:lnTo>
                      <a:pt x="254" y="380"/>
                    </a:lnTo>
                    <a:lnTo>
                      <a:pt x="252" y="380"/>
                    </a:lnTo>
                    <a:lnTo>
                      <a:pt x="250" y="380"/>
                    </a:lnTo>
                    <a:lnTo>
                      <a:pt x="248" y="380"/>
                    </a:lnTo>
                    <a:lnTo>
                      <a:pt x="248" y="382"/>
                    </a:lnTo>
                    <a:lnTo>
                      <a:pt x="248" y="380"/>
                    </a:lnTo>
                    <a:lnTo>
                      <a:pt x="246" y="380"/>
                    </a:lnTo>
                    <a:lnTo>
                      <a:pt x="244" y="380"/>
                    </a:lnTo>
                    <a:lnTo>
                      <a:pt x="242" y="380"/>
                    </a:lnTo>
                    <a:lnTo>
                      <a:pt x="242" y="378"/>
                    </a:lnTo>
                    <a:lnTo>
                      <a:pt x="240" y="378"/>
                    </a:lnTo>
                    <a:lnTo>
                      <a:pt x="242" y="378"/>
                    </a:lnTo>
                    <a:lnTo>
                      <a:pt x="240" y="378"/>
                    </a:lnTo>
                    <a:lnTo>
                      <a:pt x="238" y="378"/>
                    </a:lnTo>
                    <a:lnTo>
                      <a:pt x="240" y="378"/>
                    </a:lnTo>
                    <a:lnTo>
                      <a:pt x="240" y="376"/>
                    </a:lnTo>
                    <a:lnTo>
                      <a:pt x="238" y="376"/>
                    </a:lnTo>
                    <a:lnTo>
                      <a:pt x="236" y="376"/>
                    </a:lnTo>
                    <a:lnTo>
                      <a:pt x="236" y="374"/>
                    </a:lnTo>
                    <a:lnTo>
                      <a:pt x="234" y="374"/>
                    </a:lnTo>
                    <a:lnTo>
                      <a:pt x="232" y="374"/>
                    </a:lnTo>
                    <a:lnTo>
                      <a:pt x="230" y="374"/>
                    </a:lnTo>
                    <a:lnTo>
                      <a:pt x="230" y="372"/>
                    </a:lnTo>
                    <a:lnTo>
                      <a:pt x="230" y="374"/>
                    </a:lnTo>
                    <a:lnTo>
                      <a:pt x="230" y="372"/>
                    </a:lnTo>
                    <a:lnTo>
                      <a:pt x="229" y="372"/>
                    </a:lnTo>
                    <a:lnTo>
                      <a:pt x="229" y="374"/>
                    </a:lnTo>
                    <a:lnTo>
                      <a:pt x="227" y="374"/>
                    </a:lnTo>
                    <a:lnTo>
                      <a:pt x="227" y="372"/>
                    </a:lnTo>
                    <a:lnTo>
                      <a:pt x="229" y="372"/>
                    </a:lnTo>
                    <a:lnTo>
                      <a:pt x="227" y="372"/>
                    </a:lnTo>
                    <a:lnTo>
                      <a:pt x="225" y="372"/>
                    </a:lnTo>
                    <a:lnTo>
                      <a:pt x="225" y="371"/>
                    </a:lnTo>
                    <a:lnTo>
                      <a:pt x="227" y="371"/>
                    </a:lnTo>
                    <a:lnTo>
                      <a:pt x="225" y="371"/>
                    </a:lnTo>
                    <a:lnTo>
                      <a:pt x="225" y="369"/>
                    </a:lnTo>
                    <a:lnTo>
                      <a:pt x="223" y="369"/>
                    </a:lnTo>
                    <a:lnTo>
                      <a:pt x="221" y="369"/>
                    </a:lnTo>
                    <a:lnTo>
                      <a:pt x="219" y="369"/>
                    </a:lnTo>
                    <a:lnTo>
                      <a:pt x="221" y="369"/>
                    </a:lnTo>
                    <a:lnTo>
                      <a:pt x="219" y="369"/>
                    </a:lnTo>
                    <a:lnTo>
                      <a:pt x="217" y="369"/>
                    </a:lnTo>
                    <a:lnTo>
                      <a:pt x="217" y="367"/>
                    </a:lnTo>
                    <a:lnTo>
                      <a:pt x="215" y="367"/>
                    </a:lnTo>
                    <a:lnTo>
                      <a:pt x="215" y="369"/>
                    </a:lnTo>
                    <a:lnTo>
                      <a:pt x="213" y="369"/>
                    </a:lnTo>
                    <a:lnTo>
                      <a:pt x="213" y="367"/>
                    </a:lnTo>
                    <a:lnTo>
                      <a:pt x="215" y="367"/>
                    </a:lnTo>
                    <a:lnTo>
                      <a:pt x="215" y="365"/>
                    </a:lnTo>
                    <a:lnTo>
                      <a:pt x="215" y="363"/>
                    </a:lnTo>
                    <a:lnTo>
                      <a:pt x="213" y="363"/>
                    </a:lnTo>
                    <a:lnTo>
                      <a:pt x="213" y="361"/>
                    </a:lnTo>
                    <a:lnTo>
                      <a:pt x="213" y="359"/>
                    </a:lnTo>
                    <a:lnTo>
                      <a:pt x="213" y="357"/>
                    </a:lnTo>
                    <a:lnTo>
                      <a:pt x="213" y="355"/>
                    </a:lnTo>
                    <a:lnTo>
                      <a:pt x="213" y="353"/>
                    </a:lnTo>
                    <a:lnTo>
                      <a:pt x="213" y="351"/>
                    </a:lnTo>
                    <a:lnTo>
                      <a:pt x="211" y="351"/>
                    </a:lnTo>
                    <a:lnTo>
                      <a:pt x="211" y="349"/>
                    </a:lnTo>
                    <a:lnTo>
                      <a:pt x="209" y="349"/>
                    </a:lnTo>
                    <a:lnTo>
                      <a:pt x="209" y="348"/>
                    </a:lnTo>
                    <a:lnTo>
                      <a:pt x="211" y="348"/>
                    </a:lnTo>
                    <a:lnTo>
                      <a:pt x="209" y="346"/>
                    </a:lnTo>
                    <a:lnTo>
                      <a:pt x="209" y="344"/>
                    </a:lnTo>
                    <a:lnTo>
                      <a:pt x="209" y="342"/>
                    </a:lnTo>
                    <a:lnTo>
                      <a:pt x="211" y="342"/>
                    </a:lnTo>
                    <a:lnTo>
                      <a:pt x="211" y="340"/>
                    </a:lnTo>
                    <a:lnTo>
                      <a:pt x="211" y="338"/>
                    </a:lnTo>
                    <a:lnTo>
                      <a:pt x="211" y="336"/>
                    </a:lnTo>
                    <a:lnTo>
                      <a:pt x="209" y="336"/>
                    </a:lnTo>
                    <a:lnTo>
                      <a:pt x="211" y="336"/>
                    </a:lnTo>
                    <a:lnTo>
                      <a:pt x="211" y="334"/>
                    </a:lnTo>
                    <a:lnTo>
                      <a:pt x="209" y="334"/>
                    </a:lnTo>
                    <a:lnTo>
                      <a:pt x="211" y="334"/>
                    </a:lnTo>
                    <a:lnTo>
                      <a:pt x="211" y="332"/>
                    </a:lnTo>
                    <a:lnTo>
                      <a:pt x="213" y="332"/>
                    </a:lnTo>
                    <a:lnTo>
                      <a:pt x="213" y="330"/>
                    </a:lnTo>
                    <a:lnTo>
                      <a:pt x="213" y="328"/>
                    </a:lnTo>
                    <a:lnTo>
                      <a:pt x="211" y="328"/>
                    </a:lnTo>
                    <a:lnTo>
                      <a:pt x="213" y="328"/>
                    </a:lnTo>
                    <a:lnTo>
                      <a:pt x="213" y="326"/>
                    </a:lnTo>
                    <a:lnTo>
                      <a:pt x="213" y="324"/>
                    </a:lnTo>
                    <a:lnTo>
                      <a:pt x="211" y="324"/>
                    </a:lnTo>
                    <a:lnTo>
                      <a:pt x="211" y="323"/>
                    </a:lnTo>
                    <a:lnTo>
                      <a:pt x="209" y="323"/>
                    </a:lnTo>
                    <a:lnTo>
                      <a:pt x="207" y="323"/>
                    </a:lnTo>
                    <a:lnTo>
                      <a:pt x="207" y="321"/>
                    </a:lnTo>
                    <a:lnTo>
                      <a:pt x="206" y="321"/>
                    </a:lnTo>
                    <a:lnTo>
                      <a:pt x="206" y="319"/>
                    </a:lnTo>
                    <a:lnTo>
                      <a:pt x="204" y="319"/>
                    </a:lnTo>
                    <a:lnTo>
                      <a:pt x="204" y="317"/>
                    </a:lnTo>
                    <a:lnTo>
                      <a:pt x="204" y="315"/>
                    </a:lnTo>
                    <a:lnTo>
                      <a:pt x="204" y="313"/>
                    </a:lnTo>
                    <a:lnTo>
                      <a:pt x="204" y="311"/>
                    </a:lnTo>
                    <a:lnTo>
                      <a:pt x="202" y="311"/>
                    </a:lnTo>
                    <a:lnTo>
                      <a:pt x="204" y="311"/>
                    </a:lnTo>
                    <a:lnTo>
                      <a:pt x="202" y="311"/>
                    </a:lnTo>
                    <a:lnTo>
                      <a:pt x="202" y="309"/>
                    </a:lnTo>
                    <a:lnTo>
                      <a:pt x="202" y="307"/>
                    </a:lnTo>
                    <a:lnTo>
                      <a:pt x="200" y="307"/>
                    </a:lnTo>
                    <a:lnTo>
                      <a:pt x="200" y="305"/>
                    </a:lnTo>
                    <a:lnTo>
                      <a:pt x="200" y="303"/>
                    </a:lnTo>
                    <a:lnTo>
                      <a:pt x="198" y="303"/>
                    </a:lnTo>
                    <a:lnTo>
                      <a:pt x="196" y="303"/>
                    </a:lnTo>
                    <a:lnTo>
                      <a:pt x="196" y="301"/>
                    </a:lnTo>
                    <a:lnTo>
                      <a:pt x="194" y="301"/>
                    </a:lnTo>
                    <a:lnTo>
                      <a:pt x="194" y="300"/>
                    </a:lnTo>
                    <a:lnTo>
                      <a:pt x="194" y="298"/>
                    </a:lnTo>
                    <a:lnTo>
                      <a:pt x="194" y="296"/>
                    </a:lnTo>
                    <a:lnTo>
                      <a:pt x="194" y="294"/>
                    </a:lnTo>
                    <a:lnTo>
                      <a:pt x="194" y="292"/>
                    </a:lnTo>
                    <a:lnTo>
                      <a:pt x="196" y="292"/>
                    </a:lnTo>
                    <a:lnTo>
                      <a:pt x="194" y="292"/>
                    </a:lnTo>
                    <a:lnTo>
                      <a:pt x="194" y="290"/>
                    </a:lnTo>
                    <a:lnTo>
                      <a:pt x="192" y="290"/>
                    </a:lnTo>
                    <a:lnTo>
                      <a:pt x="194" y="290"/>
                    </a:lnTo>
                    <a:lnTo>
                      <a:pt x="194" y="288"/>
                    </a:lnTo>
                    <a:lnTo>
                      <a:pt x="192" y="288"/>
                    </a:lnTo>
                    <a:lnTo>
                      <a:pt x="192" y="286"/>
                    </a:lnTo>
                    <a:lnTo>
                      <a:pt x="190" y="286"/>
                    </a:lnTo>
                    <a:lnTo>
                      <a:pt x="190" y="284"/>
                    </a:lnTo>
                    <a:lnTo>
                      <a:pt x="192" y="284"/>
                    </a:lnTo>
                    <a:lnTo>
                      <a:pt x="192" y="282"/>
                    </a:lnTo>
                    <a:lnTo>
                      <a:pt x="190" y="282"/>
                    </a:lnTo>
                    <a:lnTo>
                      <a:pt x="192" y="282"/>
                    </a:lnTo>
                    <a:lnTo>
                      <a:pt x="190" y="280"/>
                    </a:lnTo>
                    <a:lnTo>
                      <a:pt x="192" y="280"/>
                    </a:lnTo>
                    <a:lnTo>
                      <a:pt x="190" y="280"/>
                    </a:lnTo>
                    <a:lnTo>
                      <a:pt x="190" y="278"/>
                    </a:lnTo>
                    <a:lnTo>
                      <a:pt x="190" y="276"/>
                    </a:lnTo>
                    <a:lnTo>
                      <a:pt x="188" y="276"/>
                    </a:lnTo>
                    <a:lnTo>
                      <a:pt x="190" y="276"/>
                    </a:lnTo>
                    <a:lnTo>
                      <a:pt x="188" y="275"/>
                    </a:lnTo>
                    <a:lnTo>
                      <a:pt x="190" y="275"/>
                    </a:lnTo>
                    <a:lnTo>
                      <a:pt x="190" y="273"/>
                    </a:lnTo>
                    <a:lnTo>
                      <a:pt x="190" y="271"/>
                    </a:lnTo>
                    <a:lnTo>
                      <a:pt x="190" y="269"/>
                    </a:lnTo>
                    <a:lnTo>
                      <a:pt x="188" y="269"/>
                    </a:lnTo>
                    <a:lnTo>
                      <a:pt x="188" y="267"/>
                    </a:lnTo>
                    <a:lnTo>
                      <a:pt x="188" y="265"/>
                    </a:lnTo>
                    <a:lnTo>
                      <a:pt x="186" y="263"/>
                    </a:lnTo>
                    <a:lnTo>
                      <a:pt x="184" y="263"/>
                    </a:lnTo>
                    <a:lnTo>
                      <a:pt x="184" y="261"/>
                    </a:lnTo>
                    <a:lnTo>
                      <a:pt x="182" y="261"/>
                    </a:lnTo>
                    <a:lnTo>
                      <a:pt x="182" y="259"/>
                    </a:lnTo>
                    <a:lnTo>
                      <a:pt x="181" y="259"/>
                    </a:lnTo>
                    <a:lnTo>
                      <a:pt x="181" y="257"/>
                    </a:lnTo>
                    <a:lnTo>
                      <a:pt x="181" y="255"/>
                    </a:lnTo>
                    <a:lnTo>
                      <a:pt x="179" y="255"/>
                    </a:lnTo>
                    <a:lnTo>
                      <a:pt x="177" y="255"/>
                    </a:lnTo>
                    <a:lnTo>
                      <a:pt x="177" y="253"/>
                    </a:lnTo>
                    <a:lnTo>
                      <a:pt x="175" y="253"/>
                    </a:lnTo>
                    <a:lnTo>
                      <a:pt x="173" y="253"/>
                    </a:lnTo>
                    <a:lnTo>
                      <a:pt x="175" y="253"/>
                    </a:lnTo>
                    <a:lnTo>
                      <a:pt x="175" y="252"/>
                    </a:lnTo>
                    <a:lnTo>
                      <a:pt x="175" y="250"/>
                    </a:lnTo>
                    <a:lnTo>
                      <a:pt x="175" y="252"/>
                    </a:lnTo>
                    <a:lnTo>
                      <a:pt x="173" y="252"/>
                    </a:lnTo>
                    <a:lnTo>
                      <a:pt x="173" y="250"/>
                    </a:lnTo>
                    <a:lnTo>
                      <a:pt x="171" y="250"/>
                    </a:lnTo>
                    <a:lnTo>
                      <a:pt x="171" y="248"/>
                    </a:lnTo>
                    <a:lnTo>
                      <a:pt x="171" y="246"/>
                    </a:lnTo>
                    <a:lnTo>
                      <a:pt x="169" y="246"/>
                    </a:lnTo>
                    <a:lnTo>
                      <a:pt x="169" y="244"/>
                    </a:lnTo>
                    <a:lnTo>
                      <a:pt x="169" y="246"/>
                    </a:lnTo>
                    <a:lnTo>
                      <a:pt x="167" y="246"/>
                    </a:lnTo>
                    <a:lnTo>
                      <a:pt x="167" y="244"/>
                    </a:lnTo>
                    <a:lnTo>
                      <a:pt x="165" y="244"/>
                    </a:lnTo>
                    <a:lnTo>
                      <a:pt x="165" y="246"/>
                    </a:lnTo>
                    <a:lnTo>
                      <a:pt x="163" y="246"/>
                    </a:lnTo>
                    <a:lnTo>
                      <a:pt x="161" y="246"/>
                    </a:lnTo>
                    <a:lnTo>
                      <a:pt x="159" y="246"/>
                    </a:lnTo>
                    <a:lnTo>
                      <a:pt x="158" y="246"/>
                    </a:lnTo>
                    <a:lnTo>
                      <a:pt x="158" y="244"/>
                    </a:lnTo>
                    <a:lnTo>
                      <a:pt x="158" y="246"/>
                    </a:lnTo>
                    <a:lnTo>
                      <a:pt x="156" y="244"/>
                    </a:lnTo>
                    <a:lnTo>
                      <a:pt x="158" y="244"/>
                    </a:lnTo>
                    <a:lnTo>
                      <a:pt x="156" y="244"/>
                    </a:lnTo>
                    <a:lnTo>
                      <a:pt x="154" y="244"/>
                    </a:lnTo>
                    <a:lnTo>
                      <a:pt x="152" y="244"/>
                    </a:lnTo>
                    <a:lnTo>
                      <a:pt x="150" y="244"/>
                    </a:lnTo>
                    <a:lnTo>
                      <a:pt x="148" y="244"/>
                    </a:lnTo>
                    <a:lnTo>
                      <a:pt x="146" y="244"/>
                    </a:lnTo>
                    <a:lnTo>
                      <a:pt x="144" y="244"/>
                    </a:lnTo>
                    <a:lnTo>
                      <a:pt x="142" y="244"/>
                    </a:lnTo>
                    <a:lnTo>
                      <a:pt x="142" y="242"/>
                    </a:lnTo>
                    <a:lnTo>
                      <a:pt x="140" y="242"/>
                    </a:lnTo>
                    <a:lnTo>
                      <a:pt x="138" y="242"/>
                    </a:lnTo>
                    <a:lnTo>
                      <a:pt x="136" y="242"/>
                    </a:lnTo>
                    <a:lnTo>
                      <a:pt x="136" y="244"/>
                    </a:lnTo>
                    <a:lnTo>
                      <a:pt x="134" y="244"/>
                    </a:lnTo>
                    <a:lnTo>
                      <a:pt x="134" y="246"/>
                    </a:lnTo>
                    <a:lnTo>
                      <a:pt x="133" y="246"/>
                    </a:lnTo>
                    <a:lnTo>
                      <a:pt x="131" y="246"/>
                    </a:lnTo>
                    <a:lnTo>
                      <a:pt x="131" y="244"/>
                    </a:lnTo>
                    <a:lnTo>
                      <a:pt x="131" y="246"/>
                    </a:lnTo>
                    <a:lnTo>
                      <a:pt x="131" y="244"/>
                    </a:lnTo>
                    <a:lnTo>
                      <a:pt x="129" y="244"/>
                    </a:lnTo>
                    <a:lnTo>
                      <a:pt x="129" y="246"/>
                    </a:lnTo>
                    <a:lnTo>
                      <a:pt x="127" y="246"/>
                    </a:lnTo>
                    <a:lnTo>
                      <a:pt x="125" y="246"/>
                    </a:lnTo>
                    <a:lnTo>
                      <a:pt x="123" y="246"/>
                    </a:lnTo>
                    <a:lnTo>
                      <a:pt x="121" y="246"/>
                    </a:lnTo>
                    <a:lnTo>
                      <a:pt x="121" y="248"/>
                    </a:lnTo>
                    <a:lnTo>
                      <a:pt x="121" y="250"/>
                    </a:lnTo>
                    <a:lnTo>
                      <a:pt x="119" y="250"/>
                    </a:lnTo>
                    <a:lnTo>
                      <a:pt x="119" y="252"/>
                    </a:lnTo>
                    <a:lnTo>
                      <a:pt x="117" y="252"/>
                    </a:lnTo>
                    <a:lnTo>
                      <a:pt x="115" y="253"/>
                    </a:lnTo>
                    <a:lnTo>
                      <a:pt x="113" y="253"/>
                    </a:lnTo>
                    <a:lnTo>
                      <a:pt x="113" y="255"/>
                    </a:lnTo>
                    <a:lnTo>
                      <a:pt x="113" y="257"/>
                    </a:lnTo>
                    <a:lnTo>
                      <a:pt x="111" y="257"/>
                    </a:lnTo>
                    <a:lnTo>
                      <a:pt x="111" y="259"/>
                    </a:lnTo>
                    <a:lnTo>
                      <a:pt x="113" y="259"/>
                    </a:lnTo>
                    <a:lnTo>
                      <a:pt x="111" y="259"/>
                    </a:lnTo>
                    <a:lnTo>
                      <a:pt x="111" y="261"/>
                    </a:lnTo>
                    <a:lnTo>
                      <a:pt x="110" y="261"/>
                    </a:lnTo>
                    <a:lnTo>
                      <a:pt x="108" y="261"/>
                    </a:lnTo>
                    <a:lnTo>
                      <a:pt x="108" y="263"/>
                    </a:lnTo>
                    <a:lnTo>
                      <a:pt x="108" y="265"/>
                    </a:lnTo>
                    <a:lnTo>
                      <a:pt x="106" y="265"/>
                    </a:lnTo>
                    <a:lnTo>
                      <a:pt x="106" y="267"/>
                    </a:lnTo>
                    <a:lnTo>
                      <a:pt x="104" y="267"/>
                    </a:lnTo>
                    <a:lnTo>
                      <a:pt x="102" y="267"/>
                    </a:lnTo>
                    <a:lnTo>
                      <a:pt x="102" y="269"/>
                    </a:lnTo>
                    <a:lnTo>
                      <a:pt x="100" y="269"/>
                    </a:lnTo>
                    <a:lnTo>
                      <a:pt x="98" y="269"/>
                    </a:lnTo>
                    <a:lnTo>
                      <a:pt x="98" y="271"/>
                    </a:lnTo>
                    <a:lnTo>
                      <a:pt x="96" y="271"/>
                    </a:lnTo>
                    <a:lnTo>
                      <a:pt x="98" y="271"/>
                    </a:lnTo>
                    <a:lnTo>
                      <a:pt x="96" y="271"/>
                    </a:lnTo>
                    <a:lnTo>
                      <a:pt x="96" y="273"/>
                    </a:lnTo>
                    <a:lnTo>
                      <a:pt x="96" y="275"/>
                    </a:lnTo>
                    <a:lnTo>
                      <a:pt x="94" y="275"/>
                    </a:lnTo>
                    <a:lnTo>
                      <a:pt x="92" y="275"/>
                    </a:lnTo>
                    <a:lnTo>
                      <a:pt x="90" y="275"/>
                    </a:lnTo>
                    <a:lnTo>
                      <a:pt x="90" y="273"/>
                    </a:lnTo>
                    <a:lnTo>
                      <a:pt x="90" y="275"/>
                    </a:lnTo>
                    <a:lnTo>
                      <a:pt x="90" y="273"/>
                    </a:lnTo>
                    <a:lnTo>
                      <a:pt x="88" y="273"/>
                    </a:lnTo>
                    <a:lnTo>
                      <a:pt x="88" y="275"/>
                    </a:lnTo>
                    <a:lnTo>
                      <a:pt x="88" y="273"/>
                    </a:lnTo>
                    <a:lnTo>
                      <a:pt x="86" y="273"/>
                    </a:lnTo>
                    <a:lnTo>
                      <a:pt x="88" y="273"/>
                    </a:lnTo>
                    <a:lnTo>
                      <a:pt x="88" y="271"/>
                    </a:lnTo>
                    <a:lnTo>
                      <a:pt x="86" y="271"/>
                    </a:lnTo>
                    <a:lnTo>
                      <a:pt x="86" y="273"/>
                    </a:lnTo>
                    <a:lnTo>
                      <a:pt x="85" y="273"/>
                    </a:lnTo>
                    <a:lnTo>
                      <a:pt x="85" y="271"/>
                    </a:lnTo>
                    <a:lnTo>
                      <a:pt x="83" y="271"/>
                    </a:lnTo>
                    <a:lnTo>
                      <a:pt x="83" y="269"/>
                    </a:lnTo>
                    <a:lnTo>
                      <a:pt x="81" y="269"/>
                    </a:lnTo>
                    <a:lnTo>
                      <a:pt x="81" y="267"/>
                    </a:lnTo>
                    <a:lnTo>
                      <a:pt x="79" y="267"/>
                    </a:lnTo>
                    <a:lnTo>
                      <a:pt x="77" y="267"/>
                    </a:lnTo>
                    <a:lnTo>
                      <a:pt x="75" y="267"/>
                    </a:lnTo>
                    <a:lnTo>
                      <a:pt x="75" y="265"/>
                    </a:lnTo>
                    <a:lnTo>
                      <a:pt x="73" y="265"/>
                    </a:lnTo>
                    <a:lnTo>
                      <a:pt x="73" y="263"/>
                    </a:lnTo>
                    <a:lnTo>
                      <a:pt x="71" y="263"/>
                    </a:lnTo>
                    <a:lnTo>
                      <a:pt x="69" y="263"/>
                    </a:lnTo>
                    <a:lnTo>
                      <a:pt x="67" y="263"/>
                    </a:lnTo>
                    <a:lnTo>
                      <a:pt x="65" y="263"/>
                    </a:lnTo>
                    <a:lnTo>
                      <a:pt x="65" y="261"/>
                    </a:lnTo>
                    <a:lnTo>
                      <a:pt x="63" y="261"/>
                    </a:lnTo>
                    <a:lnTo>
                      <a:pt x="63" y="259"/>
                    </a:lnTo>
                    <a:lnTo>
                      <a:pt x="61" y="259"/>
                    </a:lnTo>
                    <a:lnTo>
                      <a:pt x="60" y="259"/>
                    </a:lnTo>
                    <a:lnTo>
                      <a:pt x="60" y="257"/>
                    </a:lnTo>
                    <a:lnTo>
                      <a:pt x="60" y="255"/>
                    </a:lnTo>
                    <a:lnTo>
                      <a:pt x="58" y="255"/>
                    </a:lnTo>
                    <a:lnTo>
                      <a:pt x="58" y="253"/>
                    </a:lnTo>
                    <a:lnTo>
                      <a:pt x="56" y="253"/>
                    </a:lnTo>
                    <a:lnTo>
                      <a:pt x="58" y="253"/>
                    </a:lnTo>
                    <a:lnTo>
                      <a:pt x="56" y="253"/>
                    </a:lnTo>
                    <a:lnTo>
                      <a:pt x="54" y="253"/>
                    </a:lnTo>
                    <a:lnTo>
                      <a:pt x="54" y="252"/>
                    </a:lnTo>
                    <a:lnTo>
                      <a:pt x="52" y="252"/>
                    </a:lnTo>
                    <a:lnTo>
                      <a:pt x="52" y="250"/>
                    </a:lnTo>
                    <a:lnTo>
                      <a:pt x="50" y="250"/>
                    </a:lnTo>
                    <a:lnTo>
                      <a:pt x="50" y="248"/>
                    </a:lnTo>
                    <a:lnTo>
                      <a:pt x="50" y="246"/>
                    </a:lnTo>
                    <a:lnTo>
                      <a:pt x="50" y="244"/>
                    </a:lnTo>
                    <a:lnTo>
                      <a:pt x="50" y="242"/>
                    </a:lnTo>
                    <a:lnTo>
                      <a:pt x="48" y="242"/>
                    </a:lnTo>
                    <a:lnTo>
                      <a:pt x="50" y="242"/>
                    </a:lnTo>
                    <a:lnTo>
                      <a:pt x="48" y="242"/>
                    </a:lnTo>
                    <a:lnTo>
                      <a:pt x="48" y="240"/>
                    </a:lnTo>
                    <a:lnTo>
                      <a:pt x="48" y="238"/>
                    </a:lnTo>
                    <a:lnTo>
                      <a:pt x="48" y="236"/>
                    </a:lnTo>
                    <a:lnTo>
                      <a:pt x="48" y="234"/>
                    </a:lnTo>
                    <a:lnTo>
                      <a:pt x="50" y="234"/>
                    </a:lnTo>
                    <a:lnTo>
                      <a:pt x="50" y="232"/>
                    </a:lnTo>
                    <a:lnTo>
                      <a:pt x="50" y="234"/>
                    </a:lnTo>
                    <a:lnTo>
                      <a:pt x="50" y="232"/>
                    </a:lnTo>
                    <a:lnTo>
                      <a:pt x="50" y="230"/>
                    </a:lnTo>
                    <a:lnTo>
                      <a:pt x="52" y="230"/>
                    </a:lnTo>
                    <a:lnTo>
                      <a:pt x="52" y="228"/>
                    </a:lnTo>
                    <a:lnTo>
                      <a:pt x="50" y="228"/>
                    </a:lnTo>
                    <a:lnTo>
                      <a:pt x="50" y="227"/>
                    </a:lnTo>
                    <a:lnTo>
                      <a:pt x="50" y="225"/>
                    </a:lnTo>
                    <a:lnTo>
                      <a:pt x="48" y="225"/>
                    </a:lnTo>
                    <a:lnTo>
                      <a:pt x="48" y="223"/>
                    </a:lnTo>
                    <a:lnTo>
                      <a:pt x="50" y="223"/>
                    </a:lnTo>
                    <a:lnTo>
                      <a:pt x="48" y="223"/>
                    </a:lnTo>
                    <a:lnTo>
                      <a:pt x="48" y="221"/>
                    </a:lnTo>
                    <a:lnTo>
                      <a:pt x="48" y="219"/>
                    </a:lnTo>
                    <a:lnTo>
                      <a:pt x="48" y="217"/>
                    </a:lnTo>
                    <a:lnTo>
                      <a:pt x="48" y="215"/>
                    </a:lnTo>
                    <a:lnTo>
                      <a:pt x="46" y="215"/>
                    </a:lnTo>
                    <a:lnTo>
                      <a:pt x="46" y="213"/>
                    </a:lnTo>
                    <a:lnTo>
                      <a:pt x="46" y="211"/>
                    </a:lnTo>
                    <a:lnTo>
                      <a:pt x="44" y="211"/>
                    </a:lnTo>
                    <a:lnTo>
                      <a:pt x="42" y="211"/>
                    </a:lnTo>
                    <a:lnTo>
                      <a:pt x="44" y="211"/>
                    </a:lnTo>
                    <a:lnTo>
                      <a:pt x="42" y="211"/>
                    </a:lnTo>
                    <a:lnTo>
                      <a:pt x="42" y="209"/>
                    </a:lnTo>
                    <a:lnTo>
                      <a:pt x="40" y="209"/>
                    </a:lnTo>
                    <a:lnTo>
                      <a:pt x="42" y="209"/>
                    </a:lnTo>
                    <a:lnTo>
                      <a:pt x="40" y="209"/>
                    </a:lnTo>
                    <a:lnTo>
                      <a:pt x="40" y="207"/>
                    </a:lnTo>
                    <a:lnTo>
                      <a:pt x="38" y="207"/>
                    </a:lnTo>
                    <a:lnTo>
                      <a:pt x="40" y="207"/>
                    </a:lnTo>
                    <a:lnTo>
                      <a:pt x="38" y="207"/>
                    </a:lnTo>
                    <a:lnTo>
                      <a:pt x="37" y="207"/>
                    </a:lnTo>
                    <a:lnTo>
                      <a:pt x="35" y="207"/>
                    </a:lnTo>
                    <a:lnTo>
                      <a:pt x="37" y="207"/>
                    </a:lnTo>
                    <a:lnTo>
                      <a:pt x="35" y="207"/>
                    </a:lnTo>
                    <a:lnTo>
                      <a:pt x="35" y="205"/>
                    </a:lnTo>
                    <a:lnTo>
                      <a:pt x="33" y="205"/>
                    </a:lnTo>
                    <a:lnTo>
                      <a:pt x="35" y="205"/>
                    </a:lnTo>
                    <a:lnTo>
                      <a:pt x="33" y="205"/>
                    </a:lnTo>
                    <a:lnTo>
                      <a:pt x="35" y="205"/>
                    </a:lnTo>
                    <a:lnTo>
                      <a:pt x="35" y="204"/>
                    </a:lnTo>
                    <a:lnTo>
                      <a:pt x="33" y="204"/>
                    </a:lnTo>
                    <a:lnTo>
                      <a:pt x="31" y="204"/>
                    </a:lnTo>
                    <a:lnTo>
                      <a:pt x="31" y="202"/>
                    </a:lnTo>
                    <a:lnTo>
                      <a:pt x="29" y="202"/>
                    </a:lnTo>
                    <a:lnTo>
                      <a:pt x="29" y="200"/>
                    </a:lnTo>
                    <a:lnTo>
                      <a:pt x="29" y="198"/>
                    </a:lnTo>
                    <a:lnTo>
                      <a:pt x="27" y="196"/>
                    </a:lnTo>
                    <a:lnTo>
                      <a:pt x="25" y="196"/>
                    </a:lnTo>
                    <a:lnTo>
                      <a:pt x="25" y="194"/>
                    </a:lnTo>
                    <a:lnTo>
                      <a:pt x="23" y="194"/>
                    </a:lnTo>
                    <a:lnTo>
                      <a:pt x="23" y="192"/>
                    </a:lnTo>
                    <a:lnTo>
                      <a:pt x="21" y="192"/>
                    </a:lnTo>
                    <a:lnTo>
                      <a:pt x="21" y="190"/>
                    </a:lnTo>
                    <a:lnTo>
                      <a:pt x="19" y="190"/>
                    </a:lnTo>
                    <a:lnTo>
                      <a:pt x="19" y="188"/>
                    </a:lnTo>
                    <a:lnTo>
                      <a:pt x="19" y="186"/>
                    </a:lnTo>
                    <a:lnTo>
                      <a:pt x="17" y="186"/>
                    </a:lnTo>
                    <a:lnTo>
                      <a:pt x="15" y="186"/>
                    </a:lnTo>
                    <a:lnTo>
                      <a:pt x="13" y="186"/>
                    </a:lnTo>
                    <a:lnTo>
                      <a:pt x="13" y="184"/>
                    </a:lnTo>
                    <a:lnTo>
                      <a:pt x="12" y="184"/>
                    </a:lnTo>
                    <a:lnTo>
                      <a:pt x="12" y="182"/>
                    </a:lnTo>
                    <a:lnTo>
                      <a:pt x="10" y="182"/>
                    </a:lnTo>
                    <a:lnTo>
                      <a:pt x="10" y="180"/>
                    </a:lnTo>
                    <a:lnTo>
                      <a:pt x="10" y="179"/>
                    </a:lnTo>
                    <a:lnTo>
                      <a:pt x="10" y="177"/>
                    </a:lnTo>
                    <a:lnTo>
                      <a:pt x="8" y="177"/>
                    </a:lnTo>
                    <a:lnTo>
                      <a:pt x="8" y="175"/>
                    </a:lnTo>
                    <a:lnTo>
                      <a:pt x="8" y="173"/>
                    </a:lnTo>
                    <a:lnTo>
                      <a:pt x="6" y="173"/>
                    </a:lnTo>
                    <a:lnTo>
                      <a:pt x="4" y="173"/>
                    </a:lnTo>
                    <a:lnTo>
                      <a:pt x="2" y="173"/>
                    </a:lnTo>
                    <a:lnTo>
                      <a:pt x="2" y="171"/>
                    </a:lnTo>
                    <a:lnTo>
                      <a:pt x="0" y="171"/>
                    </a:lnTo>
                    <a:lnTo>
                      <a:pt x="0" y="169"/>
                    </a:lnTo>
                    <a:lnTo>
                      <a:pt x="0" y="167"/>
                    </a:lnTo>
                    <a:lnTo>
                      <a:pt x="2" y="167"/>
                    </a:lnTo>
                    <a:lnTo>
                      <a:pt x="0" y="167"/>
                    </a:lnTo>
                    <a:lnTo>
                      <a:pt x="2" y="167"/>
                    </a:lnTo>
                    <a:lnTo>
                      <a:pt x="2" y="165"/>
                    </a:lnTo>
                    <a:lnTo>
                      <a:pt x="2" y="163"/>
                    </a:lnTo>
                    <a:lnTo>
                      <a:pt x="4" y="163"/>
                    </a:lnTo>
                    <a:lnTo>
                      <a:pt x="6" y="163"/>
                    </a:lnTo>
                    <a:lnTo>
                      <a:pt x="8" y="163"/>
                    </a:lnTo>
                    <a:lnTo>
                      <a:pt x="10" y="163"/>
                    </a:lnTo>
                    <a:lnTo>
                      <a:pt x="12" y="163"/>
                    </a:lnTo>
                    <a:lnTo>
                      <a:pt x="13" y="163"/>
                    </a:lnTo>
                    <a:lnTo>
                      <a:pt x="15" y="163"/>
                    </a:lnTo>
                    <a:lnTo>
                      <a:pt x="17" y="163"/>
                    </a:lnTo>
                    <a:lnTo>
                      <a:pt x="19" y="163"/>
                    </a:lnTo>
                    <a:lnTo>
                      <a:pt x="21" y="163"/>
                    </a:lnTo>
                    <a:lnTo>
                      <a:pt x="23" y="163"/>
                    </a:lnTo>
                    <a:lnTo>
                      <a:pt x="25" y="163"/>
                    </a:lnTo>
                    <a:lnTo>
                      <a:pt x="27" y="163"/>
                    </a:lnTo>
                    <a:lnTo>
                      <a:pt x="29" y="163"/>
                    </a:lnTo>
                    <a:lnTo>
                      <a:pt x="31" y="163"/>
                    </a:lnTo>
                    <a:lnTo>
                      <a:pt x="33" y="163"/>
                    </a:lnTo>
                    <a:lnTo>
                      <a:pt x="37" y="163"/>
                    </a:lnTo>
                    <a:lnTo>
                      <a:pt x="38" y="163"/>
                    </a:lnTo>
                    <a:lnTo>
                      <a:pt x="40" y="163"/>
                    </a:lnTo>
                    <a:lnTo>
                      <a:pt x="42" y="163"/>
                    </a:lnTo>
                    <a:lnTo>
                      <a:pt x="44" y="163"/>
                    </a:lnTo>
                    <a:lnTo>
                      <a:pt x="46" y="163"/>
                    </a:lnTo>
                    <a:lnTo>
                      <a:pt x="48" y="163"/>
                    </a:lnTo>
                    <a:lnTo>
                      <a:pt x="50" y="163"/>
                    </a:lnTo>
                    <a:lnTo>
                      <a:pt x="52" y="163"/>
                    </a:lnTo>
                    <a:lnTo>
                      <a:pt x="54" y="163"/>
                    </a:lnTo>
                    <a:lnTo>
                      <a:pt x="58" y="163"/>
                    </a:lnTo>
                    <a:lnTo>
                      <a:pt x="60" y="163"/>
                    </a:lnTo>
                    <a:lnTo>
                      <a:pt x="61" y="163"/>
                    </a:lnTo>
                    <a:lnTo>
                      <a:pt x="63" y="163"/>
                    </a:lnTo>
                    <a:lnTo>
                      <a:pt x="65" y="163"/>
                    </a:lnTo>
                    <a:lnTo>
                      <a:pt x="67" y="163"/>
                    </a:lnTo>
                    <a:lnTo>
                      <a:pt x="69" y="163"/>
                    </a:lnTo>
                    <a:lnTo>
                      <a:pt x="71" y="163"/>
                    </a:lnTo>
                    <a:lnTo>
                      <a:pt x="73" y="163"/>
                    </a:lnTo>
                    <a:lnTo>
                      <a:pt x="75" y="163"/>
                    </a:lnTo>
                    <a:lnTo>
                      <a:pt x="79" y="163"/>
                    </a:lnTo>
                    <a:lnTo>
                      <a:pt x="81" y="163"/>
                    </a:lnTo>
                    <a:lnTo>
                      <a:pt x="83" y="163"/>
                    </a:lnTo>
                    <a:lnTo>
                      <a:pt x="85" y="163"/>
                    </a:lnTo>
                    <a:lnTo>
                      <a:pt x="90" y="163"/>
                    </a:lnTo>
                    <a:lnTo>
                      <a:pt x="92" y="163"/>
                    </a:lnTo>
                    <a:lnTo>
                      <a:pt x="94" y="163"/>
                    </a:lnTo>
                    <a:lnTo>
                      <a:pt x="102" y="163"/>
                    </a:lnTo>
                    <a:lnTo>
                      <a:pt x="104" y="163"/>
                    </a:lnTo>
                    <a:lnTo>
                      <a:pt x="106" y="163"/>
                    </a:lnTo>
                    <a:lnTo>
                      <a:pt x="108" y="163"/>
                    </a:lnTo>
                    <a:lnTo>
                      <a:pt x="110" y="163"/>
                    </a:lnTo>
                    <a:lnTo>
                      <a:pt x="111" y="163"/>
                    </a:lnTo>
                    <a:lnTo>
                      <a:pt x="113" y="163"/>
                    </a:lnTo>
                    <a:lnTo>
                      <a:pt x="117" y="163"/>
                    </a:lnTo>
                    <a:lnTo>
                      <a:pt x="121" y="163"/>
                    </a:lnTo>
                    <a:lnTo>
                      <a:pt x="123" y="163"/>
                    </a:lnTo>
                    <a:lnTo>
                      <a:pt x="129" y="163"/>
                    </a:lnTo>
                    <a:lnTo>
                      <a:pt x="131" y="163"/>
                    </a:lnTo>
                    <a:lnTo>
                      <a:pt x="133" y="163"/>
                    </a:lnTo>
                    <a:lnTo>
                      <a:pt x="134" y="163"/>
                    </a:lnTo>
                    <a:lnTo>
                      <a:pt x="136" y="163"/>
                    </a:lnTo>
                    <a:lnTo>
                      <a:pt x="138" y="163"/>
                    </a:lnTo>
                    <a:lnTo>
                      <a:pt x="140" y="161"/>
                    </a:lnTo>
                    <a:lnTo>
                      <a:pt x="140" y="159"/>
                    </a:lnTo>
                    <a:lnTo>
                      <a:pt x="140" y="157"/>
                    </a:lnTo>
                    <a:lnTo>
                      <a:pt x="142" y="156"/>
                    </a:lnTo>
                    <a:lnTo>
                      <a:pt x="144" y="152"/>
                    </a:lnTo>
                    <a:lnTo>
                      <a:pt x="144" y="150"/>
                    </a:lnTo>
                    <a:lnTo>
                      <a:pt x="146" y="146"/>
                    </a:lnTo>
                    <a:lnTo>
                      <a:pt x="146" y="144"/>
                    </a:lnTo>
                    <a:lnTo>
                      <a:pt x="146" y="142"/>
                    </a:lnTo>
                    <a:lnTo>
                      <a:pt x="148" y="142"/>
                    </a:lnTo>
                    <a:lnTo>
                      <a:pt x="148" y="140"/>
                    </a:lnTo>
                    <a:lnTo>
                      <a:pt x="148" y="138"/>
                    </a:lnTo>
                    <a:lnTo>
                      <a:pt x="150" y="136"/>
                    </a:lnTo>
                    <a:lnTo>
                      <a:pt x="150" y="134"/>
                    </a:lnTo>
                    <a:lnTo>
                      <a:pt x="150" y="132"/>
                    </a:lnTo>
                    <a:lnTo>
                      <a:pt x="152" y="132"/>
                    </a:lnTo>
                    <a:lnTo>
                      <a:pt x="152" y="129"/>
                    </a:lnTo>
                    <a:lnTo>
                      <a:pt x="152" y="127"/>
                    </a:lnTo>
                    <a:lnTo>
                      <a:pt x="154" y="127"/>
                    </a:lnTo>
                    <a:lnTo>
                      <a:pt x="154" y="125"/>
                    </a:lnTo>
                    <a:lnTo>
                      <a:pt x="154" y="123"/>
                    </a:lnTo>
                    <a:lnTo>
                      <a:pt x="156" y="121"/>
                    </a:lnTo>
                    <a:lnTo>
                      <a:pt x="156" y="119"/>
                    </a:lnTo>
                    <a:lnTo>
                      <a:pt x="156" y="117"/>
                    </a:lnTo>
                    <a:lnTo>
                      <a:pt x="158" y="117"/>
                    </a:lnTo>
                    <a:lnTo>
                      <a:pt x="158" y="115"/>
                    </a:lnTo>
                    <a:lnTo>
                      <a:pt x="158" y="113"/>
                    </a:lnTo>
                    <a:lnTo>
                      <a:pt x="159" y="111"/>
                    </a:lnTo>
                    <a:lnTo>
                      <a:pt x="159" y="109"/>
                    </a:lnTo>
                    <a:lnTo>
                      <a:pt x="159" y="108"/>
                    </a:lnTo>
                    <a:lnTo>
                      <a:pt x="161" y="108"/>
                    </a:lnTo>
                    <a:lnTo>
                      <a:pt x="161" y="106"/>
                    </a:lnTo>
                    <a:lnTo>
                      <a:pt x="161" y="104"/>
                    </a:lnTo>
                    <a:lnTo>
                      <a:pt x="163" y="102"/>
                    </a:lnTo>
                    <a:lnTo>
                      <a:pt x="163" y="100"/>
                    </a:lnTo>
                    <a:lnTo>
                      <a:pt x="163" y="98"/>
                    </a:lnTo>
                    <a:lnTo>
                      <a:pt x="165" y="98"/>
                    </a:lnTo>
                    <a:lnTo>
                      <a:pt x="165" y="96"/>
                    </a:lnTo>
                    <a:lnTo>
                      <a:pt x="165" y="94"/>
                    </a:lnTo>
                    <a:lnTo>
                      <a:pt x="167" y="92"/>
                    </a:lnTo>
                    <a:lnTo>
                      <a:pt x="167" y="90"/>
                    </a:lnTo>
                    <a:lnTo>
                      <a:pt x="167" y="88"/>
                    </a:lnTo>
                    <a:lnTo>
                      <a:pt x="169" y="88"/>
                    </a:lnTo>
                    <a:lnTo>
                      <a:pt x="169" y="86"/>
                    </a:lnTo>
                    <a:lnTo>
                      <a:pt x="171" y="83"/>
                    </a:lnTo>
                    <a:lnTo>
                      <a:pt x="171" y="81"/>
                    </a:lnTo>
                    <a:lnTo>
                      <a:pt x="171" y="79"/>
                    </a:lnTo>
                    <a:lnTo>
                      <a:pt x="173" y="77"/>
                    </a:lnTo>
                    <a:lnTo>
                      <a:pt x="173" y="75"/>
                    </a:lnTo>
                    <a:lnTo>
                      <a:pt x="173" y="73"/>
                    </a:lnTo>
                    <a:lnTo>
                      <a:pt x="175" y="73"/>
                    </a:lnTo>
                    <a:lnTo>
                      <a:pt x="175" y="71"/>
                    </a:lnTo>
                    <a:lnTo>
                      <a:pt x="175" y="69"/>
                    </a:lnTo>
                    <a:lnTo>
                      <a:pt x="177" y="67"/>
                    </a:lnTo>
                    <a:lnTo>
                      <a:pt x="177" y="65"/>
                    </a:lnTo>
                    <a:lnTo>
                      <a:pt x="177" y="63"/>
                    </a:lnTo>
                    <a:lnTo>
                      <a:pt x="179" y="63"/>
                    </a:lnTo>
                    <a:lnTo>
                      <a:pt x="179" y="61"/>
                    </a:lnTo>
                    <a:lnTo>
                      <a:pt x="179" y="60"/>
                    </a:lnTo>
                    <a:lnTo>
                      <a:pt x="179" y="58"/>
                    </a:lnTo>
                    <a:lnTo>
                      <a:pt x="181" y="58"/>
                    </a:lnTo>
                    <a:lnTo>
                      <a:pt x="181" y="56"/>
                    </a:lnTo>
                    <a:lnTo>
                      <a:pt x="181" y="54"/>
                    </a:lnTo>
                    <a:lnTo>
                      <a:pt x="182" y="52"/>
                    </a:lnTo>
                    <a:lnTo>
                      <a:pt x="182" y="50"/>
                    </a:lnTo>
                    <a:lnTo>
                      <a:pt x="182" y="48"/>
                    </a:lnTo>
                    <a:lnTo>
                      <a:pt x="184" y="46"/>
                    </a:lnTo>
                    <a:lnTo>
                      <a:pt x="184" y="44"/>
                    </a:lnTo>
                    <a:lnTo>
                      <a:pt x="184" y="42"/>
                    </a:lnTo>
                    <a:lnTo>
                      <a:pt x="186" y="42"/>
                    </a:lnTo>
                    <a:lnTo>
                      <a:pt x="186" y="40"/>
                    </a:lnTo>
                    <a:lnTo>
                      <a:pt x="188" y="36"/>
                    </a:lnTo>
                    <a:lnTo>
                      <a:pt x="188" y="35"/>
                    </a:lnTo>
                    <a:lnTo>
                      <a:pt x="188" y="33"/>
                    </a:lnTo>
                    <a:lnTo>
                      <a:pt x="190" y="33"/>
                    </a:lnTo>
                    <a:lnTo>
                      <a:pt x="190" y="31"/>
                    </a:lnTo>
                    <a:lnTo>
                      <a:pt x="190" y="29"/>
                    </a:lnTo>
                    <a:lnTo>
                      <a:pt x="190" y="27"/>
                    </a:lnTo>
                    <a:lnTo>
                      <a:pt x="192" y="27"/>
                    </a:lnTo>
                    <a:lnTo>
                      <a:pt x="192" y="25"/>
                    </a:lnTo>
                    <a:lnTo>
                      <a:pt x="192" y="23"/>
                    </a:lnTo>
                    <a:lnTo>
                      <a:pt x="194" y="23"/>
                    </a:lnTo>
                    <a:lnTo>
                      <a:pt x="194" y="21"/>
                    </a:lnTo>
                    <a:lnTo>
                      <a:pt x="194" y="19"/>
                    </a:lnTo>
                    <a:lnTo>
                      <a:pt x="196" y="15"/>
                    </a:lnTo>
                    <a:lnTo>
                      <a:pt x="196" y="13"/>
                    </a:lnTo>
                    <a:lnTo>
                      <a:pt x="198" y="12"/>
                    </a:lnTo>
                    <a:lnTo>
                      <a:pt x="198" y="10"/>
                    </a:lnTo>
                    <a:lnTo>
                      <a:pt x="198" y="8"/>
                    </a:lnTo>
                    <a:lnTo>
                      <a:pt x="200" y="8"/>
                    </a:lnTo>
                    <a:lnTo>
                      <a:pt x="200" y="6"/>
                    </a:lnTo>
                    <a:lnTo>
                      <a:pt x="202" y="2"/>
                    </a:lnTo>
                    <a:lnTo>
                      <a:pt x="202" y="0"/>
                    </a:lnTo>
                    <a:lnTo>
                      <a:pt x="204" y="0"/>
                    </a:lnTo>
                    <a:lnTo>
                      <a:pt x="206" y="0"/>
                    </a:lnTo>
                    <a:lnTo>
                      <a:pt x="207" y="0"/>
                    </a:lnTo>
                    <a:lnTo>
                      <a:pt x="209" y="0"/>
                    </a:lnTo>
                    <a:lnTo>
                      <a:pt x="211" y="0"/>
                    </a:lnTo>
                    <a:lnTo>
                      <a:pt x="213" y="0"/>
                    </a:lnTo>
                    <a:lnTo>
                      <a:pt x="215" y="0"/>
                    </a:lnTo>
                    <a:lnTo>
                      <a:pt x="217" y="0"/>
                    </a:lnTo>
                    <a:lnTo>
                      <a:pt x="223" y="0"/>
                    </a:lnTo>
                    <a:lnTo>
                      <a:pt x="225" y="0"/>
                    </a:lnTo>
                    <a:lnTo>
                      <a:pt x="227" y="0"/>
                    </a:lnTo>
                    <a:lnTo>
                      <a:pt x="232" y="0"/>
                    </a:lnTo>
                    <a:lnTo>
                      <a:pt x="236" y="0"/>
                    </a:lnTo>
                    <a:lnTo>
                      <a:pt x="238" y="0"/>
                    </a:lnTo>
                    <a:lnTo>
                      <a:pt x="240" y="0"/>
                    </a:lnTo>
                    <a:lnTo>
                      <a:pt x="242" y="0"/>
                    </a:lnTo>
                    <a:lnTo>
                      <a:pt x="244" y="0"/>
                    </a:lnTo>
                    <a:lnTo>
                      <a:pt x="246" y="0"/>
                    </a:lnTo>
                    <a:lnTo>
                      <a:pt x="248" y="0"/>
                    </a:lnTo>
                    <a:lnTo>
                      <a:pt x="250" y="0"/>
                    </a:lnTo>
                    <a:lnTo>
                      <a:pt x="252" y="0"/>
                    </a:lnTo>
                    <a:lnTo>
                      <a:pt x="254" y="0"/>
                    </a:lnTo>
                    <a:lnTo>
                      <a:pt x="255" y="0"/>
                    </a:lnTo>
                    <a:lnTo>
                      <a:pt x="261" y="0"/>
                    </a:lnTo>
                    <a:lnTo>
                      <a:pt x="263" y="0"/>
                    </a:lnTo>
                    <a:lnTo>
                      <a:pt x="265" y="0"/>
                    </a:lnTo>
                    <a:lnTo>
                      <a:pt x="267" y="0"/>
                    </a:lnTo>
                    <a:lnTo>
                      <a:pt x="271" y="0"/>
                    </a:lnTo>
                    <a:lnTo>
                      <a:pt x="273" y="0"/>
                    </a:lnTo>
                    <a:lnTo>
                      <a:pt x="275" y="0"/>
                    </a:lnTo>
                    <a:lnTo>
                      <a:pt x="277" y="0"/>
                    </a:lnTo>
                    <a:lnTo>
                      <a:pt x="278" y="0"/>
                    </a:lnTo>
                    <a:lnTo>
                      <a:pt x="280" y="0"/>
                    </a:lnTo>
                    <a:lnTo>
                      <a:pt x="282" y="0"/>
                    </a:lnTo>
                    <a:lnTo>
                      <a:pt x="284" y="0"/>
                    </a:lnTo>
                    <a:lnTo>
                      <a:pt x="286" y="0"/>
                    </a:lnTo>
                    <a:lnTo>
                      <a:pt x="290" y="0"/>
                    </a:lnTo>
                    <a:lnTo>
                      <a:pt x="292" y="0"/>
                    </a:lnTo>
                    <a:lnTo>
                      <a:pt x="294" y="0"/>
                    </a:lnTo>
                    <a:lnTo>
                      <a:pt x="296" y="0"/>
                    </a:lnTo>
                    <a:lnTo>
                      <a:pt x="298" y="0"/>
                    </a:lnTo>
                    <a:lnTo>
                      <a:pt x="300" y="0"/>
                    </a:lnTo>
                    <a:lnTo>
                      <a:pt x="302" y="0"/>
                    </a:lnTo>
                    <a:lnTo>
                      <a:pt x="303" y="0"/>
                    </a:lnTo>
                    <a:lnTo>
                      <a:pt x="305" y="0"/>
                    </a:lnTo>
                    <a:lnTo>
                      <a:pt x="307" y="0"/>
                    </a:lnTo>
                    <a:lnTo>
                      <a:pt x="309" y="0"/>
                    </a:lnTo>
                    <a:lnTo>
                      <a:pt x="311" y="0"/>
                    </a:lnTo>
                    <a:lnTo>
                      <a:pt x="313" y="0"/>
                    </a:lnTo>
                    <a:lnTo>
                      <a:pt x="315" y="0"/>
                    </a:lnTo>
                    <a:lnTo>
                      <a:pt x="319" y="0"/>
                    </a:lnTo>
                    <a:lnTo>
                      <a:pt x="313" y="15"/>
                    </a:lnTo>
                    <a:lnTo>
                      <a:pt x="311" y="15"/>
                    </a:lnTo>
                    <a:lnTo>
                      <a:pt x="311" y="17"/>
                    </a:lnTo>
                    <a:lnTo>
                      <a:pt x="309" y="23"/>
                    </a:lnTo>
                    <a:lnTo>
                      <a:pt x="305" y="33"/>
                    </a:lnTo>
                    <a:lnTo>
                      <a:pt x="303" y="38"/>
                    </a:lnTo>
                    <a:lnTo>
                      <a:pt x="303" y="40"/>
                    </a:lnTo>
                    <a:lnTo>
                      <a:pt x="300" y="48"/>
                    </a:lnTo>
                    <a:lnTo>
                      <a:pt x="298" y="54"/>
                    </a:lnTo>
                    <a:lnTo>
                      <a:pt x="294" y="63"/>
                    </a:lnTo>
                    <a:lnTo>
                      <a:pt x="292" y="71"/>
                    </a:lnTo>
                    <a:lnTo>
                      <a:pt x="294" y="71"/>
                    </a:lnTo>
                    <a:lnTo>
                      <a:pt x="294" y="69"/>
                    </a:lnTo>
                    <a:lnTo>
                      <a:pt x="294" y="71"/>
                    </a:lnTo>
                    <a:lnTo>
                      <a:pt x="296" y="71"/>
                    </a:lnTo>
                    <a:lnTo>
                      <a:pt x="296" y="73"/>
                    </a:lnTo>
                    <a:lnTo>
                      <a:pt x="298" y="73"/>
                    </a:lnTo>
                    <a:lnTo>
                      <a:pt x="298" y="75"/>
                    </a:lnTo>
                    <a:lnTo>
                      <a:pt x="300" y="75"/>
                    </a:lnTo>
                    <a:lnTo>
                      <a:pt x="298" y="75"/>
                    </a:lnTo>
                    <a:lnTo>
                      <a:pt x="300" y="75"/>
                    </a:lnTo>
                    <a:lnTo>
                      <a:pt x="300" y="77"/>
                    </a:lnTo>
                    <a:lnTo>
                      <a:pt x="302" y="77"/>
                    </a:lnTo>
                    <a:lnTo>
                      <a:pt x="303" y="77"/>
                    </a:lnTo>
                    <a:lnTo>
                      <a:pt x="305" y="77"/>
                    </a:lnTo>
                    <a:lnTo>
                      <a:pt x="307" y="77"/>
                    </a:lnTo>
                    <a:lnTo>
                      <a:pt x="309" y="77"/>
                    </a:lnTo>
                    <a:lnTo>
                      <a:pt x="311" y="77"/>
                    </a:lnTo>
                    <a:lnTo>
                      <a:pt x="313" y="77"/>
                    </a:lnTo>
                    <a:lnTo>
                      <a:pt x="313" y="75"/>
                    </a:lnTo>
                    <a:lnTo>
                      <a:pt x="315" y="75"/>
                    </a:lnTo>
                    <a:lnTo>
                      <a:pt x="315" y="77"/>
                    </a:lnTo>
                    <a:lnTo>
                      <a:pt x="317" y="77"/>
                    </a:lnTo>
                    <a:lnTo>
                      <a:pt x="319" y="77"/>
                    </a:lnTo>
                    <a:lnTo>
                      <a:pt x="317" y="77"/>
                    </a:lnTo>
                    <a:lnTo>
                      <a:pt x="317" y="79"/>
                    </a:lnTo>
                    <a:lnTo>
                      <a:pt x="319" y="79"/>
                    </a:lnTo>
                    <a:lnTo>
                      <a:pt x="319" y="77"/>
                    </a:lnTo>
                    <a:lnTo>
                      <a:pt x="319" y="79"/>
                    </a:lnTo>
                    <a:lnTo>
                      <a:pt x="319" y="81"/>
                    </a:lnTo>
                    <a:lnTo>
                      <a:pt x="319" y="83"/>
                    </a:lnTo>
                    <a:lnTo>
                      <a:pt x="317" y="83"/>
                    </a:lnTo>
                    <a:lnTo>
                      <a:pt x="319" y="83"/>
                    </a:lnTo>
                    <a:lnTo>
                      <a:pt x="319" y="84"/>
                    </a:lnTo>
                    <a:lnTo>
                      <a:pt x="319" y="83"/>
                    </a:lnTo>
                    <a:lnTo>
                      <a:pt x="321" y="83"/>
                    </a:lnTo>
                    <a:lnTo>
                      <a:pt x="321" y="84"/>
                    </a:lnTo>
                    <a:lnTo>
                      <a:pt x="321" y="83"/>
                    </a:lnTo>
                    <a:lnTo>
                      <a:pt x="323" y="83"/>
                    </a:lnTo>
                    <a:lnTo>
                      <a:pt x="323" y="84"/>
                    </a:lnTo>
                    <a:lnTo>
                      <a:pt x="325" y="84"/>
                    </a:lnTo>
                    <a:lnTo>
                      <a:pt x="325" y="83"/>
                    </a:lnTo>
                    <a:lnTo>
                      <a:pt x="326" y="83"/>
                    </a:lnTo>
                    <a:lnTo>
                      <a:pt x="326" y="84"/>
                    </a:lnTo>
                    <a:lnTo>
                      <a:pt x="326" y="83"/>
                    </a:lnTo>
                    <a:lnTo>
                      <a:pt x="326" y="84"/>
                    </a:lnTo>
                    <a:lnTo>
                      <a:pt x="328" y="84"/>
                    </a:lnTo>
                    <a:lnTo>
                      <a:pt x="328" y="86"/>
                    </a:lnTo>
                    <a:lnTo>
                      <a:pt x="330" y="86"/>
                    </a:lnTo>
                    <a:lnTo>
                      <a:pt x="330" y="84"/>
                    </a:lnTo>
                    <a:lnTo>
                      <a:pt x="332" y="84"/>
                    </a:lnTo>
                    <a:lnTo>
                      <a:pt x="332" y="86"/>
                    </a:lnTo>
                    <a:lnTo>
                      <a:pt x="334" y="86"/>
                    </a:lnTo>
                    <a:lnTo>
                      <a:pt x="336" y="86"/>
                    </a:lnTo>
                    <a:lnTo>
                      <a:pt x="338" y="86"/>
                    </a:lnTo>
                    <a:lnTo>
                      <a:pt x="338" y="84"/>
                    </a:lnTo>
                    <a:lnTo>
                      <a:pt x="340" y="84"/>
                    </a:lnTo>
                    <a:lnTo>
                      <a:pt x="340" y="86"/>
                    </a:lnTo>
                    <a:lnTo>
                      <a:pt x="342" y="86"/>
                    </a:lnTo>
                    <a:lnTo>
                      <a:pt x="340" y="86"/>
                    </a:lnTo>
                    <a:lnTo>
                      <a:pt x="342" y="86"/>
                    </a:lnTo>
                    <a:lnTo>
                      <a:pt x="342" y="88"/>
                    </a:lnTo>
                    <a:lnTo>
                      <a:pt x="344" y="88"/>
                    </a:lnTo>
                    <a:lnTo>
                      <a:pt x="346" y="88"/>
                    </a:lnTo>
                    <a:lnTo>
                      <a:pt x="346" y="86"/>
                    </a:lnTo>
                    <a:lnTo>
                      <a:pt x="348" y="86"/>
                    </a:lnTo>
                    <a:lnTo>
                      <a:pt x="348" y="84"/>
                    </a:lnTo>
                    <a:lnTo>
                      <a:pt x="350" y="84"/>
                    </a:lnTo>
                    <a:lnTo>
                      <a:pt x="350" y="86"/>
                    </a:lnTo>
                    <a:lnTo>
                      <a:pt x="351" y="86"/>
                    </a:lnTo>
                    <a:lnTo>
                      <a:pt x="353" y="86"/>
                    </a:lnTo>
                    <a:lnTo>
                      <a:pt x="355" y="86"/>
                    </a:lnTo>
                    <a:lnTo>
                      <a:pt x="357" y="86"/>
                    </a:lnTo>
                    <a:lnTo>
                      <a:pt x="359" y="86"/>
                    </a:lnTo>
                    <a:lnTo>
                      <a:pt x="357" y="86"/>
                    </a:lnTo>
                    <a:lnTo>
                      <a:pt x="357" y="88"/>
                    </a:lnTo>
                    <a:lnTo>
                      <a:pt x="357" y="90"/>
                    </a:lnTo>
                    <a:lnTo>
                      <a:pt x="357" y="92"/>
                    </a:lnTo>
                    <a:lnTo>
                      <a:pt x="359" y="92"/>
                    </a:lnTo>
                    <a:lnTo>
                      <a:pt x="361" y="92"/>
                    </a:lnTo>
                    <a:lnTo>
                      <a:pt x="361" y="90"/>
                    </a:lnTo>
                    <a:lnTo>
                      <a:pt x="361" y="92"/>
                    </a:lnTo>
                    <a:lnTo>
                      <a:pt x="363" y="92"/>
                    </a:lnTo>
                    <a:lnTo>
                      <a:pt x="361" y="92"/>
                    </a:lnTo>
                    <a:lnTo>
                      <a:pt x="361" y="94"/>
                    </a:lnTo>
                    <a:lnTo>
                      <a:pt x="359" y="94"/>
                    </a:lnTo>
                    <a:lnTo>
                      <a:pt x="359" y="96"/>
                    </a:lnTo>
                    <a:lnTo>
                      <a:pt x="361" y="96"/>
                    </a:lnTo>
                    <a:lnTo>
                      <a:pt x="363" y="96"/>
                    </a:lnTo>
                    <a:lnTo>
                      <a:pt x="365" y="96"/>
                    </a:lnTo>
                    <a:lnTo>
                      <a:pt x="367" y="96"/>
                    </a:lnTo>
                    <a:lnTo>
                      <a:pt x="367" y="94"/>
                    </a:lnTo>
                    <a:lnTo>
                      <a:pt x="367" y="96"/>
                    </a:lnTo>
                    <a:lnTo>
                      <a:pt x="367" y="94"/>
                    </a:lnTo>
                    <a:lnTo>
                      <a:pt x="369" y="94"/>
                    </a:lnTo>
                    <a:lnTo>
                      <a:pt x="371" y="94"/>
                    </a:lnTo>
                    <a:lnTo>
                      <a:pt x="371" y="92"/>
                    </a:lnTo>
                    <a:lnTo>
                      <a:pt x="373" y="92"/>
                    </a:lnTo>
                    <a:lnTo>
                      <a:pt x="375" y="92"/>
                    </a:lnTo>
                    <a:lnTo>
                      <a:pt x="376" y="92"/>
                    </a:lnTo>
                    <a:lnTo>
                      <a:pt x="375" y="92"/>
                    </a:lnTo>
                    <a:lnTo>
                      <a:pt x="375" y="94"/>
                    </a:lnTo>
                    <a:lnTo>
                      <a:pt x="376" y="94"/>
                    </a:lnTo>
                    <a:lnTo>
                      <a:pt x="378" y="94"/>
                    </a:lnTo>
                    <a:lnTo>
                      <a:pt x="380" y="94"/>
                    </a:lnTo>
                    <a:lnTo>
                      <a:pt x="380" y="96"/>
                    </a:lnTo>
                    <a:lnTo>
                      <a:pt x="378" y="96"/>
                    </a:lnTo>
                    <a:lnTo>
                      <a:pt x="378" y="98"/>
                    </a:lnTo>
                    <a:lnTo>
                      <a:pt x="380" y="98"/>
                    </a:lnTo>
                    <a:lnTo>
                      <a:pt x="382" y="98"/>
                    </a:lnTo>
                    <a:lnTo>
                      <a:pt x="382" y="96"/>
                    </a:lnTo>
                    <a:lnTo>
                      <a:pt x="384" y="96"/>
                    </a:lnTo>
                    <a:lnTo>
                      <a:pt x="386" y="96"/>
                    </a:lnTo>
                    <a:lnTo>
                      <a:pt x="388" y="96"/>
                    </a:lnTo>
                    <a:lnTo>
                      <a:pt x="388" y="94"/>
                    </a:lnTo>
                    <a:lnTo>
                      <a:pt x="390" y="94"/>
                    </a:lnTo>
                    <a:lnTo>
                      <a:pt x="390" y="96"/>
                    </a:lnTo>
                    <a:lnTo>
                      <a:pt x="390" y="98"/>
                    </a:lnTo>
                    <a:lnTo>
                      <a:pt x="388" y="98"/>
                    </a:lnTo>
                    <a:lnTo>
                      <a:pt x="388" y="100"/>
                    </a:lnTo>
                    <a:lnTo>
                      <a:pt x="388" y="102"/>
                    </a:lnTo>
                    <a:lnTo>
                      <a:pt x="390" y="102"/>
                    </a:lnTo>
                    <a:lnTo>
                      <a:pt x="392" y="102"/>
                    </a:lnTo>
                    <a:lnTo>
                      <a:pt x="392" y="100"/>
                    </a:lnTo>
                    <a:lnTo>
                      <a:pt x="392" y="98"/>
                    </a:lnTo>
                    <a:lnTo>
                      <a:pt x="394" y="98"/>
                    </a:lnTo>
                    <a:lnTo>
                      <a:pt x="394" y="96"/>
                    </a:lnTo>
                    <a:lnTo>
                      <a:pt x="396" y="96"/>
                    </a:lnTo>
                    <a:lnTo>
                      <a:pt x="396" y="98"/>
                    </a:lnTo>
                    <a:lnTo>
                      <a:pt x="396" y="96"/>
                    </a:lnTo>
                    <a:lnTo>
                      <a:pt x="398" y="96"/>
                    </a:lnTo>
                    <a:lnTo>
                      <a:pt x="398" y="94"/>
                    </a:lnTo>
                    <a:lnTo>
                      <a:pt x="398" y="92"/>
                    </a:lnTo>
                    <a:lnTo>
                      <a:pt x="399" y="92"/>
                    </a:lnTo>
                    <a:lnTo>
                      <a:pt x="399" y="94"/>
                    </a:lnTo>
                    <a:lnTo>
                      <a:pt x="399" y="92"/>
                    </a:lnTo>
                    <a:lnTo>
                      <a:pt x="401" y="92"/>
                    </a:lnTo>
                    <a:lnTo>
                      <a:pt x="401" y="94"/>
                    </a:lnTo>
                    <a:lnTo>
                      <a:pt x="401" y="96"/>
                    </a:lnTo>
                    <a:lnTo>
                      <a:pt x="403" y="96"/>
                    </a:lnTo>
                    <a:lnTo>
                      <a:pt x="405" y="96"/>
                    </a:lnTo>
                    <a:lnTo>
                      <a:pt x="405" y="98"/>
                    </a:lnTo>
                    <a:lnTo>
                      <a:pt x="407" y="98"/>
                    </a:lnTo>
                    <a:lnTo>
                      <a:pt x="409" y="96"/>
                    </a:lnTo>
                    <a:lnTo>
                      <a:pt x="409" y="94"/>
                    </a:lnTo>
                    <a:lnTo>
                      <a:pt x="411" y="94"/>
                    </a:lnTo>
                    <a:lnTo>
                      <a:pt x="413" y="94"/>
                    </a:lnTo>
                    <a:lnTo>
                      <a:pt x="413" y="96"/>
                    </a:lnTo>
                    <a:lnTo>
                      <a:pt x="411" y="96"/>
                    </a:lnTo>
                    <a:lnTo>
                      <a:pt x="411" y="98"/>
                    </a:lnTo>
                    <a:lnTo>
                      <a:pt x="413" y="98"/>
                    </a:lnTo>
                    <a:lnTo>
                      <a:pt x="415" y="98"/>
                    </a:lnTo>
                    <a:lnTo>
                      <a:pt x="415" y="100"/>
                    </a:lnTo>
                    <a:lnTo>
                      <a:pt x="417" y="100"/>
                    </a:lnTo>
                    <a:lnTo>
                      <a:pt x="419" y="100"/>
                    </a:lnTo>
                    <a:lnTo>
                      <a:pt x="419" y="102"/>
                    </a:lnTo>
                    <a:lnTo>
                      <a:pt x="421" y="102"/>
                    </a:lnTo>
                    <a:lnTo>
                      <a:pt x="423" y="102"/>
                    </a:lnTo>
                    <a:lnTo>
                      <a:pt x="423" y="100"/>
                    </a:lnTo>
                    <a:lnTo>
                      <a:pt x="424" y="100"/>
                    </a:lnTo>
                    <a:lnTo>
                      <a:pt x="426" y="100"/>
                    </a:lnTo>
                    <a:lnTo>
                      <a:pt x="428" y="100"/>
                    </a:lnTo>
                    <a:lnTo>
                      <a:pt x="428" y="98"/>
                    </a:lnTo>
                    <a:lnTo>
                      <a:pt x="430" y="98"/>
                    </a:lnTo>
                    <a:lnTo>
                      <a:pt x="430" y="96"/>
                    </a:lnTo>
                    <a:lnTo>
                      <a:pt x="430" y="98"/>
                    </a:lnTo>
                    <a:lnTo>
                      <a:pt x="430" y="96"/>
                    </a:lnTo>
                    <a:lnTo>
                      <a:pt x="430" y="98"/>
                    </a:lnTo>
                    <a:lnTo>
                      <a:pt x="432" y="98"/>
                    </a:lnTo>
                    <a:lnTo>
                      <a:pt x="432" y="96"/>
                    </a:lnTo>
                    <a:lnTo>
                      <a:pt x="430" y="96"/>
                    </a:lnTo>
                    <a:lnTo>
                      <a:pt x="432" y="96"/>
                    </a:lnTo>
                    <a:lnTo>
                      <a:pt x="432" y="98"/>
                    </a:lnTo>
                    <a:lnTo>
                      <a:pt x="434" y="98"/>
                    </a:lnTo>
                    <a:lnTo>
                      <a:pt x="434" y="96"/>
                    </a:lnTo>
                    <a:lnTo>
                      <a:pt x="436" y="96"/>
                    </a:lnTo>
                    <a:lnTo>
                      <a:pt x="438" y="96"/>
                    </a:lnTo>
                    <a:lnTo>
                      <a:pt x="440" y="96"/>
                    </a:lnTo>
                    <a:lnTo>
                      <a:pt x="442" y="96"/>
                    </a:lnTo>
                    <a:lnTo>
                      <a:pt x="442" y="98"/>
                    </a:lnTo>
                    <a:lnTo>
                      <a:pt x="442" y="96"/>
                    </a:lnTo>
                    <a:lnTo>
                      <a:pt x="444" y="96"/>
                    </a:lnTo>
                    <a:lnTo>
                      <a:pt x="446" y="96"/>
                    </a:lnTo>
                    <a:lnTo>
                      <a:pt x="444" y="96"/>
                    </a:lnTo>
                    <a:lnTo>
                      <a:pt x="446" y="96"/>
                    </a:lnTo>
                    <a:lnTo>
                      <a:pt x="446" y="94"/>
                    </a:lnTo>
                    <a:lnTo>
                      <a:pt x="446" y="96"/>
                    </a:lnTo>
                    <a:lnTo>
                      <a:pt x="447" y="96"/>
                    </a:lnTo>
                    <a:lnTo>
                      <a:pt x="447" y="94"/>
                    </a:lnTo>
                    <a:lnTo>
                      <a:pt x="449" y="94"/>
                    </a:lnTo>
                    <a:lnTo>
                      <a:pt x="451" y="94"/>
                    </a:lnTo>
                    <a:lnTo>
                      <a:pt x="453" y="94"/>
                    </a:lnTo>
                    <a:lnTo>
                      <a:pt x="453" y="96"/>
                    </a:lnTo>
                    <a:lnTo>
                      <a:pt x="455" y="94"/>
                    </a:lnTo>
                    <a:lnTo>
                      <a:pt x="455" y="96"/>
                    </a:lnTo>
                    <a:lnTo>
                      <a:pt x="457" y="96"/>
                    </a:lnTo>
                    <a:lnTo>
                      <a:pt x="455" y="96"/>
                    </a:lnTo>
                    <a:lnTo>
                      <a:pt x="457" y="96"/>
                    </a:lnTo>
                    <a:lnTo>
                      <a:pt x="459" y="96"/>
                    </a:lnTo>
                    <a:lnTo>
                      <a:pt x="461" y="96"/>
                    </a:lnTo>
                    <a:lnTo>
                      <a:pt x="463" y="96"/>
                    </a:lnTo>
                    <a:lnTo>
                      <a:pt x="463" y="94"/>
                    </a:lnTo>
                    <a:lnTo>
                      <a:pt x="465" y="94"/>
                    </a:lnTo>
                    <a:lnTo>
                      <a:pt x="463" y="94"/>
                    </a:lnTo>
                    <a:lnTo>
                      <a:pt x="463" y="96"/>
                    </a:lnTo>
                    <a:lnTo>
                      <a:pt x="465" y="96"/>
                    </a:lnTo>
                    <a:lnTo>
                      <a:pt x="465" y="94"/>
                    </a:lnTo>
                    <a:lnTo>
                      <a:pt x="465" y="92"/>
                    </a:lnTo>
                    <a:lnTo>
                      <a:pt x="467" y="92"/>
                    </a:lnTo>
                    <a:lnTo>
                      <a:pt x="469" y="92"/>
                    </a:lnTo>
                    <a:lnTo>
                      <a:pt x="469" y="94"/>
                    </a:lnTo>
                    <a:lnTo>
                      <a:pt x="471" y="94"/>
                    </a:lnTo>
                    <a:lnTo>
                      <a:pt x="469" y="94"/>
                    </a:lnTo>
                    <a:lnTo>
                      <a:pt x="471" y="94"/>
                    </a:lnTo>
                    <a:lnTo>
                      <a:pt x="471" y="96"/>
                    </a:lnTo>
                    <a:lnTo>
                      <a:pt x="471" y="94"/>
                    </a:lnTo>
                    <a:lnTo>
                      <a:pt x="472" y="94"/>
                    </a:lnTo>
                    <a:lnTo>
                      <a:pt x="472" y="96"/>
                    </a:lnTo>
                    <a:lnTo>
                      <a:pt x="474" y="96"/>
                    </a:lnTo>
                    <a:lnTo>
                      <a:pt x="474" y="98"/>
                    </a:lnTo>
                    <a:lnTo>
                      <a:pt x="476" y="98"/>
                    </a:lnTo>
                    <a:lnTo>
                      <a:pt x="476" y="100"/>
                    </a:lnTo>
                    <a:lnTo>
                      <a:pt x="478" y="100"/>
                    </a:lnTo>
                    <a:lnTo>
                      <a:pt x="480" y="100"/>
                    </a:lnTo>
                    <a:lnTo>
                      <a:pt x="478" y="100"/>
                    </a:lnTo>
                    <a:lnTo>
                      <a:pt x="480" y="100"/>
                    </a:lnTo>
                    <a:lnTo>
                      <a:pt x="478" y="100"/>
                    </a:lnTo>
                    <a:lnTo>
                      <a:pt x="480" y="102"/>
                    </a:lnTo>
                    <a:lnTo>
                      <a:pt x="480" y="100"/>
                    </a:lnTo>
                    <a:lnTo>
                      <a:pt x="480" y="102"/>
                    </a:lnTo>
                    <a:lnTo>
                      <a:pt x="482" y="100"/>
                    </a:lnTo>
                    <a:lnTo>
                      <a:pt x="482" y="102"/>
                    </a:lnTo>
                    <a:lnTo>
                      <a:pt x="480" y="102"/>
                    </a:lnTo>
                    <a:lnTo>
                      <a:pt x="482" y="102"/>
                    </a:lnTo>
                    <a:lnTo>
                      <a:pt x="480" y="102"/>
                    </a:lnTo>
                    <a:lnTo>
                      <a:pt x="482" y="102"/>
                    </a:lnTo>
                    <a:lnTo>
                      <a:pt x="484" y="102"/>
                    </a:lnTo>
                    <a:lnTo>
                      <a:pt x="486" y="102"/>
                    </a:lnTo>
                    <a:lnTo>
                      <a:pt x="484" y="102"/>
                    </a:lnTo>
                    <a:lnTo>
                      <a:pt x="484" y="104"/>
                    </a:lnTo>
                    <a:lnTo>
                      <a:pt x="486" y="104"/>
                    </a:lnTo>
                    <a:lnTo>
                      <a:pt x="486" y="102"/>
                    </a:lnTo>
                    <a:lnTo>
                      <a:pt x="486" y="104"/>
                    </a:lnTo>
                    <a:lnTo>
                      <a:pt x="486" y="102"/>
                    </a:lnTo>
                    <a:lnTo>
                      <a:pt x="488" y="102"/>
                    </a:lnTo>
                    <a:lnTo>
                      <a:pt x="488" y="104"/>
                    </a:lnTo>
                    <a:lnTo>
                      <a:pt x="486" y="104"/>
                    </a:lnTo>
                    <a:lnTo>
                      <a:pt x="488" y="104"/>
                    </a:lnTo>
                    <a:lnTo>
                      <a:pt x="488" y="106"/>
                    </a:lnTo>
                    <a:lnTo>
                      <a:pt x="488" y="104"/>
                    </a:lnTo>
                    <a:lnTo>
                      <a:pt x="490" y="104"/>
                    </a:lnTo>
                    <a:lnTo>
                      <a:pt x="488" y="104"/>
                    </a:lnTo>
                    <a:lnTo>
                      <a:pt x="488" y="106"/>
                    </a:lnTo>
                    <a:lnTo>
                      <a:pt x="490" y="106"/>
                    </a:lnTo>
                    <a:lnTo>
                      <a:pt x="490" y="104"/>
                    </a:lnTo>
                    <a:lnTo>
                      <a:pt x="490" y="106"/>
                    </a:lnTo>
                    <a:lnTo>
                      <a:pt x="490" y="104"/>
                    </a:lnTo>
                    <a:lnTo>
                      <a:pt x="492" y="104"/>
                    </a:lnTo>
                    <a:lnTo>
                      <a:pt x="492" y="106"/>
                    </a:lnTo>
                    <a:lnTo>
                      <a:pt x="490" y="106"/>
                    </a:lnTo>
                    <a:lnTo>
                      <a:pt x="492" y="106"/>
                    </a:lnTo>
                    <a:lnTo>
                      <a:pt x="492" y="108"/>
                    </a:lnTo>
                    <a:lnTo>
                      <a:pt x="494" y="108"/>
                    </a:lnTo>
                    <a:lnTo>
                      <a:pt x="494" y="106"/>
                    </a:lnTo>
                    <a:lnTo>
                      <a:pt x="494" y="108"/>
                    </a:lnTo>
                    <a:lnTo>
                      <a:pt x="492" y="108"/>
                    </a:lnTo>
                    <a:lnTo>
                      <a:pt x="494" y="108"/>
                    </a:lnTo>
                    <a:lnTo>
                      <a:pt x="495" y="108"/>
                    </a:lnTo>
                    <a:lnTo>
                      <a:pt x="497" y="106"/>
                    </a:lnTo>
                    <a:lnTo>
                      <a:pt x="497" y="108"/>
                    </a:lnTo>
                    <a:lnTo>
                      <a:pt x="497" y="106"/>
                    </a:lnTo>
                    <a:lnTo>
                      <a:pt x="499" y="106"/>
                    </a:lnTo>
                    <a:lnTo>
                      <a:pt x="499" y="108"/>
                    </a:lnTo>
                    <a:lnTo>
                      <a:pt x="497" y="108"/>
                    </a:lnTo>
                    <a:lnTo>
                      <a:pt x="499" y="108"/>
                    </a:lnTo>
                    <a:lnTo>
                      <a:pt x="501" y="108"/>
                    </a:lnTo>
                    <a:lnTo>
                      <a:pt x="501" y="106"/>
                    </a:lnTo>
                    <a:lnTo>
                      <a:pt x="499" y="106"/>
                    </a:lnTo>
                    <a:lnTo>
                      <a:pt x="499" y="108"/>
                    </a:lnTo>
                    <a:lnTo>
                      <a:pt x="499" y="106"/>
                    </a:lnTo>
                    <a:lnTo>
                      <a:pt x="501" y="106"/>
                    </a:lnTo>
                    <a:lnTo>
                      <a:pt x="503" y="106"/>
                    </a:lnTo>
                    <a:lnTo>
                      <a:pt x="503" y="108"/>
                    </a:lnTo>
                    <a:lnTo>
                      <a:pt x="501" y="108"/>
                    </a:lnTo>
                    <a:lnTo>
                      <a:pt x="503" y="108"/>
                    </a:lnTo>
                    <a:lnTo>
                      <a:pt x="505" y="108"/>
                    </a:lnTo>
                    <a:lnTo>
                      <a:pt x="505" y="106"/>
                    </a:lnTo>
                    <a:lnTo>
                      <a:pt x="505" y="108"/>
                    </a:lnTo>
                    <a:lnTo>
                      <a:pt x="505" y="109"/>
                    </a:lnTo>
                    <a:lnTo>
                      <a:pt x="505" y="111"/>
                    </a:lnTo>
                    <a:lnTo>
                      <a:pt x="503" y="113"/>
                    </a:lnTo>
                    <a:lnTo>
                      <a:pt x="503" y="115"/>
                    </a:lnTo>
                    <a:lnTo>
                      <a:pt x="503" y="117"/>
                    </a:lnTo>
                    <a:lnTo>
                      <a:pt x="501" y="117"/>
                    </a:lnTo>
                    <a:lnTo>
                      <a:pt x="501" y="119"/>
                    </a:lnTo>
                    <a:lnTo>
                      <a:pt x="501" y="121"/>
                    </a:lnTo>
                    <a:lnTo>
                      <a:pt x="501" y="123"/>
                    </a:lnTo>
                    <a:lnTo>
                      <a:pt x="499" y="123"/>
                    </a:lnTo>
                    <a:lnTo>
                      <a:pt x="499" y="125"/>
                    </a:lnTo>
                    <a:lnTo>
                      <a:pt x="499" y="127"/>
                    </a:lnTo>
                    <a:lnTo>
                      <a:pt x="497" y="129"/>
                    </a:lnTo>
                    <a:lnTo>
                      <a:pt x="497" y="131"/>
                    </a:lnTo>
                    <a:lnTo>
                      <a:pt x="497" y="132"/>
                    </a:lnTo>
                    <a:lnTo>
                      <a:pt x="495" y="132"/>
                    </a:lnTo>
                    <a:lnTo>
                      <a:pt x="495" y="134"/>
                    </a:lnTo>
                    <a:lnTo>
                      <a:pt x="495" y="136"/>
                    </a:lnTo>
                    <a:lnTo>
                      <a:pt x="494" y="138"/>
                    </a:lnTo>
                    <a:lnTo>
                      <a:pt x="494" y="140"/>
                    </a:lnTo>
                    <a:lnTo>
                      <a:pt x="494" y="142"/>
                    </a:lnTo>
                    <a:lnTo>
                      <a:pt x="492" y="142"/>
                    </a:lnTo>
                    <a:lnTo>
                      <a:pt x="492" y="144"/>
                    </a:lnTo>
                    <a:lnTo>
                      <a:pt x="492" y="146"/>
                    </a:lnTo>
                    <a:lnTo>
                      <a:pt x="492" y="148"/>
                    </a:lnTo>
                    <a:lnTo>
                      <a:pt x="490" y="148"/>
                    </a:lnTo>
                    <a:lnTo>
                      <a:pt x="490" y="150"/>
                    </a:lnTo>
                    <a:lnTo>
                      <a:pt x="490" y="152"/>
                    </a:lnTo>
                    <a:lnTo>
                      <a:pt x="488" y="154"/>
                    </a:lnTo>
                    <a:lnTo>
                      <a:pt x="488" y="156"/>
                    </a:lnTo>
                    <a:lnTo>
                      <a:pt x="488" y="157"/>
                    </a:lnTo>
                    <a:lnTo>
                      <a:pt x="486" y="159"/>
                    </a:lnTo>
                    <a:lnTo>
                      <a:pt x="486" y="161"/>
                    </a:lnTo>
                    <a:lnTo>
                      <a:pt x="486" y="163"/>
                    </a:lnTo>
                    <a:lnTo>
                      <a:pt x="484" y="163"/>
                    </a:lnTo>
                    <a:lnTo>
                      <a:pt x="484" y="165"/>
                    </a:lnTo>
                    <a:lnTo>
                      <a:pt x="484" y="163"/>
                    </a:lnTo>
                    <a:lnTo>
                      <a:pt x="486" y="163"/>
                    </a:lnTo>
                    <a:lnTo>
                      <a:pt x="486" y="165"/>
                    </a:lnTo>
                    <a:lnTo>
                      <a:pt x="486" y="167"/>
                    </a:lnTo>
                    <a:lnTo>
                      <a:pt x="488" y="167"/>
                    </a:lnTo>
                    <a:lnTo>
                      <a:pt x="488" y="169"/>
                    </a:lnTo>
                    <a:lnTo>
                      <a:pt x="488" y="167"/>
                    </a:lnTo>
                    <a:lnTo>
                      <a:pt x="488" y="169"/>
                    </a:lnTo>
                    <a:lnTo>
                      <a:pt x="490" y="169"/>
                    </a:lnTo>
                    <a:lnTo>
                      <a:pt x="488" y="169"/>
                    </a:lnTo>
                    <a:lnTo>
                      <a:pt x="490" y="169"/>
                    </a:lnTo>
                    <a:lnTo>
                      <a:pt x="490" y="171"/>
                    </a:lnTo>
                    <a:lnTo>
                      <a:pt x="488" y="171"/>
                    </a:lnTo>
                    <a:lnTo>
                      <a:pt x="490" y="171"/>
                    </a:lnTo>
                    <a:lnTo>
                      <a:pt x="490" y="173"/>
                    </a:lnTo>
                    <a:lnTo>
                      <a:pt x="490" y="175"/>
                    </a:lnTo>
                    <a:lnTo>
                      <a:pt x="490" y="177"/>
                    </a:lnTo>
                    <a:lnTo>
                      <a:pt x="488" y="177"/>
                    </a:lnTo>
                    <a:lnTo>
                      <a:pt x="488" y="179"/>
                    </a:lnTo>
                    <a:lnTo>
                      <a:pt x="488" y="180"/>
                    </a:lnTo>
                    <a:lnTo>
                      <a:pt x="490" y="180"/>
                    </a:lnTo>
                    <a:lnTo>
                      <a:pt x="490" y="182"/>
                    </a:lnTo>
                    <a:lnTo>
                      <a:pt x="488" y="182"/>
                    </a:lnTo>
                    <a:lnTo>
                      <a:pt x="490" y="182"/>
                    </a:lnTo>
                    <a:lnTo>
                      <a:pt x="488" y="182"/>
                    </a:lnTo>
                    <a:lnTo>
                      <a:pt x="488" y="184"/>
                    </a:lnTo>
                    <a:lnTo>
                      <a:pt x="490" y="184"/>
                    </a:lnTo>
                    <a:lnTo>
                      <a:pt x="490" y="186"/>
                    </a:lnTo>
                    <a:lnTo>
                      <a:pt x="492" y="186"/>
                    </a:lnTo>
                    <a:lnTo>
                      <a:pt x="492" y="188"/>
                    </a:lnTo>
                    <a:lnTo>
                      <a:pt x="490" y="188"/>
                    </a:lnTo>
                    <a:lnTo>
                      <a:pt x="488" y="188"/>
                    </a:lnTo>
                    <a:lnTo>
                      <a:pt x="488" y="190"/>
                    </a:lnTo>
                    <a:lnTo>
                      <a:pt x="490" y="190"/>
                    </a:lnTo>
                    <a:lnTo>
                      <a:pt x="492" y="190"/>
                    </a:lnTo>
                    <a:lnTo>
                      <a:pt x="492" y="192"/>
                    </a:lnTo>
                    <a:lnTo>
                      <a:pt x="490" y="192"/>
                    </a:lnTo>
                    <a:lnTo>
                      <a:pt x="492" y="192"/>
                    </a:lnTo>
                    <a:lnTo>
                      <a:pt x="490" y="192"/>
                    </a:lnTo>
                    <a:lnTo>
                      <a:pt x="490" y="194"/>
                    </a:lnTo>
                    <a:lnTo>
                      <a:pt x="492" y="194"/>
                    </a:lnTo>
                    <a:lnTo>
                      <a:pt x="494" y="194"/>
                    </a:lnTo>
                    <a:lnTo>
                      <a:pt x="492" y="194"/>
                    </a:lnTo>
                    <a:lnTo>
                      <a:pt x="492" y="196"/>
                    </a:lnTo>
                    <a:lnTo>
                      <a:pt x="492" y="198"/>
                    </a:lnTo>
                    <a:lnTo>
                      <a:pt x="490" y="198"/>
                    </a:lnTo>
                    <a:lnTo>
                      <a:pt x="492" y="198"/>
                    </a:lnTo>
                    <a:lnTo>
                      <a:pt x="492" y="200"/>
                    </a:lnTo>
                    <a:lnTo>
                      <a:pt x="490" y="200"/>
                    </a:lnTo>
                    <a:lnTo>
                      <a:pt x="488" y="200"/>
                    </a:lnTo>
                    <a:lnTo>
                      <a:pt x="488" y="202"/>
                    </a:lnTo>
                    <a:lnTo>
                      <a:pt x="490" y="202"/>
                    </a:lnTo>
                    <a:lnTo>
                      <a:pt x="488" y="202"/>
                    </a:lnTo>
                    <a:lnTo>
                      <a:pt x="490" y="202"/>
                    </a:lnTo>
                    <a:lnTo>
                      <a:pt x="490" y="204"/>
                    </a:lnTo>
                    <a:lnTo>
                      <a:pt x="488" y="204"/>
                    </a:lnTo>
                    <a:lnTo>
                      <a:pt x="488" y="205"/>
                    </a:lnTo>
                    <a:lnTo>
                      <a:pt x="488" y="207"/>
                    </a:lnTo>
                    <a:lnTo>
                      <a:pt x="486" y="207"/>
                    </a:lnTo>
                    <a:lnTo>
                      <a:pt x="486" y="209"/>
                    </a:lnTo>
                    <a:lnTo>
                      <a:pt x="484" y="209"/>
                    </a:lnTo>
                    <a:lnTo>
                      <a:pt x="484" y="211"/>
                    </a:lnTo>
                    <a:lnTo>
                      <a:pt x="482" y="211"/>
                    </a:lnTo>
                    <a:lnTo>
                      <a:pt x="482" y="213"/>
                    </a:lnTo>
                    <a:lnTo>
                      <a:pt x="480" y="213"/>
                    </a:lnTo>
                    <a:lnTo>
                      <a:pt x="480" y="215"/>
                    </a:lnTo>
                    <a:lnTo>
                      <a:pt x="478" y="215"/>
                    </a:lnTo>
                    <a:lnTo>
                      <a:pt x="480" y="215"/>
                    </a:lnTo>
                    <a:lnTo>
                      <a:pt x="478" y="215"/>
                    </a:lnTo>
                    <a:lnTo>
                      <a:pt x="476" y="215"/>
                    </a:lnTo>
                    <a:lnTo>
                      <a:pt x="476" y="217"/>
                    </a:lnTo>
                    <a:lnTo>
                      <a:pt x="476" y="219"/>
                    </a:lnTo>
                    <a:lnTo>
                      <a:pt x="476" y="221"/>
                    </a:lnTo>
                    <a:lnTo>
                      <a:pt x="474" y="221"/>
                    </a:lnTo>
                    <a:lnTo>
                      <a:pt x="474" y="223"/>
                    </a:lnTo>
                    <a:lnTo>
                      <a:pt x="472" y="223"/>
                    </a:lnTo>
                    <a:lnTo>
                      <a:pt x="472" y="225"/>
                    </a:lnTo>
                    <a:lnTo>
                      <a:pt x="472" y="227"/>
                    </a:lnTo>
                    <a:lnTo>
                      <a:pt x="474" y="227"/>
                    </a:lnTo>
                    <a:lnTo>
                      <a:pt x="474" y="228"/>
                    </a:lnTo>
                    <a:lnTo>
                      <a:pt x="472" y="228"/>
                    </a:lnTo>
                    <a:lnTo>
                      <a:pt x="472" y="230"/>
                    </a:lnTo>
                    <a:lnTo>
                      <a:pt x="472" y="232"/>
                    </a:lnTo>
                    <a:lnTo>
                      <a:pt x="472" y="230"/>
                    </a:lnTo>
                    <a:lnTo>
                      <a:pt x="472" y="232"/>
                    </a:lnTo>
                    <a:lnTo>
                      <a:pt x="471" y="232"/>
                    </a:lnTo>
                    <a:lnTo>
                      <a:pt x="471" y="234"/>
                    </a:lnTo>
                    <a:lnTo>
                      <a:pt x="469" y="236"/>
                    </a:lnTo>
                    <a:lnTo>
                      <a:pt x="467" y="236"/>
                    </a:lnTo>
                    <a:lnTo>
                      <a:pt x="467" y="238"/>
                    </a:lnTo>
                    <a:lnTo>
                      <a:pt x="467" y="236"/>
                    </a:lnTo>
                    <a:lnTo>
                      <a:pt x="467" y="238"/>
                    </a:lnTo>
                    <a:lnTo>
                      <a:pt x="467" y="236"/>
                    </a:lnTo>
                    <a:lnTo>
                      <a:pt x="467" y="238"/>
                    </a:lnTo>
                    <a:lnTo>
                      <a:pt x="465" y="238"/>
                    </a:lnTo>
                    <a:lnTo>
                      <a:pt x="465" y="236"/>
                    </a:lnTo>
                    <a:lnTo>
                      <a:pt x="463" y="236"/>
                    </a:lnTo>
                    <a:lnTo>
                      <a:pt x="463" y="238"/>
                    </a:lnTo>
                    <a:lnTo>
                      <a:pt x="463" y="236"/>
                    </a:lnTo>
                    <a:lnTo>
                      <a:pt x="463" y="238"/>
                    </a:lnTo>
                    <a:lnTo>
                      <a:pt x="463" y="236"/>
                    </a:lnTo>
                    <a:lnTo>
                      <a:pt x="463" y="238"/>
                    </a:lnTo>
                    <a:lnTo>
                      <a:pt x="463" y="240"/>
                    </a:lnTo>
                    <a:lnTo>
                      <a:pt x="461" y="240"/>
                    </a:lnTo>
                    <a:lnTo>
                      <a:pt x="461" y="242"/>
                    </a:lnTo>
                    <a:lnTo>
                      <a:pt x="459" y="242"/>
                    </a:lnTo>
                    <a:lnTo>
                      <a:pt x="461" y="242"/>
                    </a:lnTo>
                    <a:lnTo>
                      <a:pt x="461" y="240"/>
                    </a:lnTo>
                    <a:lnTo>
                      <a:pt x="463" y="240"/>
                    </a:lnTo>
                    <a:lnTo>
                      <a:pt x="461" y="240"/>
                    </a:lnTo>
                    <a:lnTo>
                      <a:pt x="461" y="242"/>
                    </a:lnTo>
                    <a:lnTo>
                      <a:pt x="459" y="242"/>
                    </a:lnTo>
                    <a:lnTo>
                      <a:pt x="459" y="244"/>
                    </a:lnTo>
                    <a:lnTo>
                      <a:pt x="459" y="246"/>
                    </a:lnTo>
                    <a:lnTo>
                      <a:pt x="457" y="246"/>
                    </a:lnTo>
                    <a:lnTo>
                      <a:pt x="457" y="244"/>
                    </a:lnTo>
                    <a:lnTo>
                      <a:pt x="457" y="246"/>
                    </a:lnTo>
                    <a:lnTo>
                      <a:pt x="459" y="246"/>
                    </a:lnTo>
                    <a:lnTo>
                      <a:pt x="459" y="248"/>
                    </a:lnTo>
                    <a:lnTo>
                      <a:pt x="461" y="248"/>
                    </a:lnTo>
                    <a:lnTo>
                      <a:pt x="459" y="248"/>
                    </a:lnTo>
                    <a:lnTo>
                      <a:pt x="461" y="248"/>
                    </a:lnTo>
                    <a:lnTo>
                      <a:pt x="459" y="248"/>
                    </a:lnTo>
                    <a:lnTo>
                      <a:pt x="461" y="248"/>
                    </a:lnTo>
                    <a:lnTo>
                      <a:pt x="459" y="248"/>
                    </a:lnTo>
                    <a:lnTo>
                      <a:pt x="459" y="250"/>
                    </a:lnTo>
                    <a:lnTo>
                      <a:pt x="459" y="248"/>
                    </a:lnTo>
                    <a:lnTo>
                      <a:pt x="457" y="248"/>
                    </a:lnTo>
                    <a:lnTo>
                      <a:pt x="455" y="248"/>
                    </a:lnTo>
                    <a:lnTo>
                      <a:pt x="453" y="248"/>
                    </a:lnTo>
                    <a:lnTo>
                      <a:pt x="453" y="250"/>
                    </a:lnTo>
                    <a:lnTo>
                      <a:pt x="451" y="250"/>
                    </a:lnTo>
                    <a:lnTo>
                      <a:pt x="449" y="250"/>
                    </a:lnTo>
                    <a:lnTo>
                      <a:pt x="447" y="250"/>
                    </a:lnTo>
                    <a:lnTo>
                      <a:pt x="446" y="250"/>
                    </a:lnTo>
                    <a:lnTo>
                      <a:pt x="446" y="252"/>
                    </a:lnTo>
                    <a:lnTo>
                      <a:pt x="444" y="252"/>
                    </a:lnTo>
                    <a:lnTo>
                      <a:pt x="442" y="252"/>
                    </a:lnTo>
                    <a:lnTo>
                      <a:pt x="440" y="252"/>
                    </a:lnTo>
                    <a:lnTo>
                      <a:pt x="440" y="253"/>
                    </a:lnTo>
                    <a:lnTo>
                      <a:pt x="438" y="253"/>
                    </a:lnTo>
                    <a:lnTo>
                      <a:pt x="436" y="253"/>
                    </a:lnTo>
                    <a:lnTo>
                      <a:pt x="434" y="253"/>
                    </a:lnTo>
                    <a:lnTo>
                      <a:pt x="434" y="255"/>
                    </a:lnTo>
                    <a:lnTo>
                      <a:pt x="432" y="255"/>
                    </a:lnTo>
                    <a:lnTo>
                      <a:pt x="434" y="255"/>
                    </a:lnTo>
                    <a:lnTo>
                      <a:pt x="434" y="253"/>
                    </a:lnTo>
                    <a:lnTo>
                      <a:pt x="432" y="253"/>
                    </a:lnTo>
                    <a:lnTo>
                      <a:pt x="432" y="252"/>
                    </a:lnTo>
                    <a:lnTo>
                      <a:pt x="430" y="252"/>
                    </a:lnTo>
                    <a:lnTo>
                      <a:pt x="430" y="253"/>
                    </a:lnTo>
                    <a:lnTo>
                      <a:pt x="428" y="253"/>
                    </a:lnTo>
                    <a:lnTo>
                      <a:pt x="426" y="253"/>
                    </a:lnTo>
                    <a:lnTo>
                      <a:pt x="424" y="253"/>
                    </a:lnTo>
                    <a:lnTo>
                      <a:pt x="423" y="253"/>
                    </a:lnTo>
                    <a:lnTo>
                      <a:pt x="424" y="253"/>
                    </a:lnTo>
                    <a:lnTo>
                      <a:pt x="424" y="252"/>
                    </a:lnTo>
                    <a:lnTo>
                      <a:pt x="426" y="252"/>
                    </a:lnTo>
                    <a:lnTo>
                      <a:pt x="426" y="250"/>
                    </a:lnTo>
                    <a:lnTo>
                      <a:pt x="428" y="250"/>
                    </a:lnTo>
                    <a:lnTo>
                      <a:pt x="426" y="250"/>
                    </a:lnTo>
                    <a:lnTo>
                      <a:pt x="428" y="250"/>
                    </a:lnTo>
                    <a:lnTo>
                      <a:pt x="428" y="248"/>
                    </a:lnTo>
                    <a:lnTo>
                      <a:pt x="428" y="246"/>
                    </a:lnTo>
                    <a:lnTo>
                      <a:pt x="428" y="248"/>
                    </a:lnTo>
                    <a:lnTo>
                      <a:pt x="428" y="246"/>
                    </a:lnTo>
                    <a:lnTo>
                      <a:pt x="428" y="244"/>
                    </a:lnTo>
                    <a:lnTo>
                      <a:pt x="426" y="244"/>
                    </a:lnTo>
                    <a:lnTo>
                      <a:pt x="426" y="246"/>
                    </a:lnTo>
                    <a:lnTo>
                      <a:pt x="424" y="246"/>
                    </a:lnTo>
                    <a:lnTo>
                      <a:pt x="423" y="246"/>
                    </a:lnTo>
                    <a:lnTo>
                      <a:pt x="423" y="248"/>
                    </a:lnTo>
                    <a:lnTo>
                      <a:pt x="421" y="248"/>
                    </a:lnTo>
                    <a:lnTo>
                      <a:pt x="421" y="250"/>
                    </a:lnTo>
                    <a:lnTo>
                      <a:pt x="419" y="250"/>
                    </a:lnTo>
                    <a:lnTo>
                      <a:pt x="419" y="248"/>
                    </a:lnTo>
                    <a:lnTo>
                      <a:pt x="419" y="250"/>
                    </a:lnTo>
                    <a:close/>
                    <a:moveTo>
                      <a:pt x="417" y="246"/>
                    </a:moveTo>
                    <a:lnTo>
                      <a:pt x="417" y="248"/>
                    </a:lnTo>
                    <a:lnTo>
                      <a:pt x="417" y="246"/>
                    </a:lnTo>
                    <a:close/>
                    <a:moveTo>
                      <a:pt x="459" y="244"/>
                    </a:moveTo>
                    <a:lnTo>
                      <a:pt x="459" y="242"/>
                    </a:lnTo>
                    <a:lnTo>
                      <a:pt x="459" y="244"/>
                    </a:lnTo>
                    <a:lnTo>
                      <a:pt x="457" y="244"/>
                    </a:lnTo>
                    <a:lnTo>
                      <a:pt x="459" y="244"/>
                    </a:lnTo>
                    <a:close/>
                    <a:moveTo>
                      <a:pt x="300" y="321"/>
                    </a:moveTo>
                    <a:lnTo>
                      <a:pt x="300" y="323"/>
                    </a:lnTo>
                    <a:lnTo>
                      <a:pt x="300" y="321"/>
                    </a:lnTo>
                    <a:close/>
                    <a:moveTo>
                      <a:pt x="300" y="323"/>
                    </a:moveTo>
                    <a:lnTo>
                      <a:pt x="298" y="323"/>
                    </a:lnTo>
                    <a:lnTo>
                      <a:pt x="296" y="323"/>
                    </a:lnTo>
                    <a:lnTo>
                      <a:pt x="296" y="321"/>
                    </a:lnTo>
                    <a:lnTo>
                      <a:pt x="294" y="321"/>
                    </a:lnTo>
                    <a:lnTo>
                      <a:pt x="296" y="321"/>
                    </a:lnTo>
                    <a:lnTo>
                      <a:pt x="296" y="323"/>
                    </a:lnTo>
                    <a:lnTo>
                      <a:pt x="298" y="323"/>
                    </a:lnTo>
                    <a:lnTo>
                      <a:pt x="300" y="323"/>
                    </a:lnTo>
                    <a:close/>
                    <a:moveTo>
                      <a:pt x="282" y="332"/>
                    </a:moveTo>
                    <a:lnTo>
                      <a:pt x="282" y="334"/>
                    </a:lnTo>
                    <a:lnTo>
                      <a:pt x="282" y="332"/>
                    </a:lnTo>
                    <a:lnTo>
                      <a:pt x="282" y="334"/>
                    </a:lnTo>
                    <a:lnTo>
                      <a:pt x="284" y="334"/>
                    </a:lnTo>
                    <a:lnTo>
                      <a:pt x="284" y="336"/>
                    </a:lnTo>
                    <a:lnTo>
                      <a:pt x="284" y="334"/>
                    </a:lnTo>
                    <a:lnTo>
                      <a:pt x="282" y="334"/>
                    </a:lnTo>
                    <a:lnTo>
                      <a:pt x="284" y="334"/>
                    </a:lnTo>
                    <a:lnTo>
                      <a:pt x="282" y="334"/>
                    </a:lnTo>
                    <a:lnTo>
                      <a:pt x="284" y="334"/>
                    </a:lnTo>
                    <a:lnTo>
                      <a:pt x="282" y="334"/>
                    </a:lnTo>
                    <a:lnTo>
                      <a:pt x="282" y="332"/>
                    </a:lnTo>
                    <a:close/>
                    <a:moveTo>
                      <a:pt x="415" y="244"/>
                    </a:moveTo>
                    <a:lnTo>
                      <a:pt x="415" y="246"/>
                    </a:lnTo>
                    <a:lnTo>
                      <a:pt x="415" y="244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Freeform 6644"/>
              <p:cNvSpPr>
                <a:spLocks/>
              </p:cNvSpPr>
              <p:nvPr/>
            </p:nvSpPr>
            <p:spPr bwMode="auto">
              <a:xfrm>
                <a:off x="4624388" y="3130550"/>
                <a:ext cx="390525" cy="290513"/>
              </a:xfrm>
              <a:custGeom>
                <a:avLst/>
                <a:gdLst>
                  <a:gd name="T0" fmla="*/ 178 w 246"/>
                  <a:gd name="T1" fmla="*/ 10 h 183"/>
                  <a:gd name="T2" fmla="*/ 175 w 246"/>
                  <a:gd name="T3" fmla="*/ 23 h 183"/>
                  <a:gd name="T4" fmla="*/ 171 w 246"/>
                  <a:gd name="T5" fmla="*/ 37 h 183"/>
                  <a:gd name="T6" fmla="*/ 184 w 246"/>
                  <a:gd name="T7" fmla="*/ 37 h 183"/>
                  <a:gd name="T8" fmla="*/ 200 w 246"/>
                  <a:gd name="T9" fmla="*/ 37 h 183"/>
                  <a:gd name="T10" fmla="*/ 213 w 246"/>
                  <a:gd name="T11" fmla="*/ 37 h 183"/>
                  <a:gd name="T12" fmla="*/ 226 w 246"/>
                  <a:gd name="T13" fmla="*/ 37 h 183"/>
                  <a:gd name="T14" fmla="*/ 240 w 246"/>
                  <a:gd name="T15" fmla="*/ 37 h 183"/>
                  <a:gd name="T16" fmla="*/ 244 w 246"/>
                  <a:gd name="T17" fmla="*/ 43 h 183"/>
                  <a:gd name="T18" fmla="*/ 240 w 246"/>
                  <a:gd name="T19" fmla="*/ 54 h 183"/>
                  <a:gd name="T20" fmla="*/ 234 w 246"/>
                  <a:gd name="T21" fmla="*/ 66 h 183"/>
                  <a:gd name="T22" fmla="*/ 230 w 246"/>
                  <a:gd name="T23" fmla="*/ 79 h 183"/>
                  <a:gd name="T24" fmla="*/ 225 w 246"/>
                  <a:gd name="T25" fmla="*/ 93 h 183"/>
                  <a:gd name="T26" fmla="*/ 221 w 246"/>
                  <a:gd name="T27" fmla="*/ 104 h 183"/>
                  <a:gd name="T28" fmla="*/ 217 w 246"/>
                  <a:gd name="T29" fmla="*/ 116 h 183"/>
                  <a:gd name="T30" fmla="*/ 211 w 246"/>
                  <a:gd name="T31" fmla="*/ 125 h 183"/>
                  <a:gd name="T32" fmla="*/ 207 w 246"/>
                  <a:gd name="T33" fmla="*/ 139 h 183"/>
                  <a:gd name="T34" fmla="*/ 203 w 246"/>
                  <a:gd name="T35" fmla="*/ 150 h 183"/>
                  <a:gd name="T36" fmla="*/ 200 w 246"/>
                  <a:gd name="T37" fmla="*/ 160 h 183"/>
                  <a:gd name="T38" fmla="*/ 196 w 246"/>
                  <a:gd name="T39" fmla="*/ 171 h 183"/>
                  <a:gd name="T40" fmla="*/ 192 w 246"/>
                  <a:gd name="T41" fmla="*/ 183 h 183"/>
                  <a:gd name="T42" fmla="*/ 175 w 246"/>
                  <a:gd name="T43" fmla="*/ 183 h 183"/>
                  <a:gd name="T44" fmla="*/ 161 w 246"/>
                  <a:gd name="T45" fmla="*/ 183 h 183"/>
                  <a:gd name="T46" fmla="*/ 148 w 246"/>
                  <a:gd name="T47" fmla="*/ 183 h 183"/>
                  <a:gd name="T48" fmla="*/ 136 w 246"/>
                  <a:gd name="T49" fmla="*/ 181 h 183"/>
                  <a:gd name="T50" fmla="*/ 123 w 246"/>
                  <a:gd name="T51" fmla="*/ 181 h 183"/>
                  <a:gd name="T52" fmla="*/ 111 w 246"/>
                  <a:gd name="T53" fmla="*/ 183 h 183"/>
                  <a:gd name="T54" fmla="*/ 98 w 246"/>
                  <a:gd name="T55" fmla="*/ 183 h 183"/>
                  <a:gd name="T56" fmla="*/ 79 w 246"/>
                  <a:gd name="T57" fmla="*/ 183 h 183"/>
                  <a:gd name="T58" fmla="*/ 59 w 246"/>
                  <a:gd name="T59" fmla="*/ 183 h 183"/>
                  <a:gd name="T60" fmla="*/ 40 w 246"/>
                  <a:gd name="T61" fmla="*/ 183 h 183"/>
                  <a:gd name="T62" fmla="*/ 2 w 246"/>
                  <a:gd name="T63" fmla="*/ 175 h 183"/>
                  <a:gd name="T64" fmla="*/ 6 w 246"/>
                  <a:gd name="T65" fmla="*/ 165 h 183"/>
                  <a:gd name="T66" fmla="*/ 9 w 246"/>
                  <a:gd name="T67" fmla="*/ 156 h 183"/>
                  <a:gd name="T68" fmla="*/ 13 w 246"/>
                  <a:gd name="T69" fmla="*/ 144 h 183"/>
                  <a:gd name="T70" fmla="*/ 17 w 246"/>
                  <a:gd name="T71" fmla="*/ 133 h 183"/>
                  <a:gd name="T72" fmla="*/ 21 w 246"/>
                  <a:gd name="T73" fmla="*/ 123 h 183"/>
                  <a:gd name="T74" fmla="*/ 27 w 246"/>
                  <a:gd name="T75" fmla="*/ 112 h 183"/>
                  <a:gd name="T76" fmla="*/ 31 w 246"/>
                  <a:gd name="T77" fmla="*/ 98 h 183"/>
                  <a:gd name="T78" fmla="*/ 36 w 246"/>
                  <a:gd name="T79" fmla="*/ 85 h 183"/>
                  <a:gd name="T80" fmla="*/ 40 w 246"/>
                  <a:gd name="T81" fmla="*/ 73 h 183"/>
                  <a:gd name="T82" fmla="*/ 44 w 246"/>
                  <a:gd name="T83" fmla="*/ 62 h 183"/>
                  <a:gd name="T84" fmla="*/ 50 w 246"/>
                  <a:gd name="T85" fmla="*/ 48 h 183"/>
                  <a:gd name="T86" fmla="*/ 54 w 246"/>
                  <a:gd name="T87" fmla="*/ 37 h 183"/>
                  <a:gd name="T88" fmla="*/ 57 w 246"/>
                  <a:gd name="T89" fmla="*/ 27 h 183"/>
                  <a:gd name="T90" fmla="*/ 63 w 246"/>
                  <a:gd name="T91" fmla="*/ 16 h 183"/>
                  <a:gd name="T92" fmla="*/ 69 w 246"/>
                  <a:gd name="T93" fmla="*/ 0 h 183"/>
                  <a:gd name="T94" fmla="*/ 82 w 246"/>
                  <a:gd name="T95" fmla="*/ 0 h 183"/>
                  <a:gd name="T96" fmla="*/ 96 w 246"/>
                  <a:gd name="T97" fmla="*/ 0 h 183"/>
                  <a:gd name="T98" fmla="*/ 109 w 246"/>
                  <a:gd name="T99" fmla="*/ 0 h 183"/>
                  <a:gd name="T100" fmla="*/ 123 w 246"/>
                  <a:gd name="T101" fmla="*/ 0 h 183"/>
                  <a:gd name="T102" fmla="*/ 138 w 246"/>
                  <a:gd name="T103" fmla="*/ 0 h 183"/>
                  <a:gd name="T104" fmla="*/ 154 w 246"/>
                  <a:gd name="T105" fmla="*/ 0 h 183"/>
                  <a:gd name="T106" fmla="*/ 169 w 246"/>
                  <a:gd name="T107" fmla="*/ 0 h 183"/>
                  <a:gd name="T108" fmla="*/ 182 w 246"/>
                  <a:gd name="T109" fmla="*/ 0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46" h="183">
                    <a:moveTo>
                      <a:pt x="184" y="0"/>
                    </a:moveTo>
                    <a:lnTo>
                      <a:pt x="182" y="0"/>
                    </a:lnTo>
                    <a:lnTo>
                      <a:pt x="182" y="2"/>
                    </a:lnTo>
                    <a:lnTo>
                      <a:pt x="182" y="4"/>
                    </a:lnTo>
                    <a:lnTo>
                      <a:pt x="180" y="6"/>
                    </a:lnTo>
                    <a:lnTo>
                      <a:pt x="180" y="8"/>
                    </a:lnTo>
                    <a:lnTo>
                      <a:pt x="178" y="10"/>
                    </a:lnTo>
                    <a:lnTo>
                      <a:pt x="178" y="12"/>
                    </a:lnTo>
                    <a:lnTo>
                      <a:pt x="178" y="14"/>
                    </a:lnTo>
                    <a:lnTo>
                      <a:pt x="178" y="16"/>
                    </a:lnTo>
                    <a:lnTo>
                      <a:pt x="177" y="18"/>
                    </a:lnTo>
                    <a:lnTo>
                      <a:pt x="177" y="20"/>
                    </a:lnTo>
                    <a:lnTo>
                      <a:pt x="175" y="21"/>
                    </a:lnTo>
                    <a:lnTo>
                      <a:pt x="175" y="23"/>
                    </a:lnTo>
                    <a:lnTo>
                      <a:pt x="175" y="25"/>
                    </a:lnTo>
                    <a:lnTo>
                      <a:pt x="173" y="27"/>
                    </a:lnTo>
                    <a:lnTo>
                      <a:pt x="173" y="29"/>
                    </a:lnTo>
                    <a:lnTo>
                      <a:pt x="171" y="31"/>
                    </a:lnTo>
                    <a:lnTo>
                      <a:pt x="169" y="35"/>
                    </a:lnTo>
                    <a:lnTo>
                      <a:pt x="169" y="37"/>
                    </a:lnTo>
                    <a:lnTo>
                      <a:pt x="171" y="37"/>
                    </a:lnTo>
                    <a:lnTo>
                      <a:pt x="173" y="37"/>
                    </a:lnTo>
                    <a:lnTo>
                      <a:pt x="175" y="37"/>
                    </a:lnTo>
                    <a:lnTo>
                      <a:pt x="177" y="37"/>
                    </a:lnTo>
                    <a:lnTo>
                      <a:pt x="178" y="37"/>
                    </a:lnTo>
                    <a:lnTo>
                      <a:pt x="180" y="37"/>
                    </a:lnTo>
                    <a:lnTo>
                      <a:pt x="182" y="37"/>
                    </a:lnTo>
                    <a:lnTo>
                      <a:pt x="184" y="37"/>
                    </a:lnTo>
                    <a:lnTo>
                      <a:pt x="186" y="37"/>
                    </a:lnTo>
                    <a:lnTo>
                      <a:pt x="190" y="37"/>
                    </a:lnTo>
                    <a:lnTo>
                      <a:pt x="192" y="37"/>
                    </a:lnTo>
                    <a:lnTo>
                      <a:pt x="194" y="37"/>
                    </a:lnTo>
                    <a:lnTo>
                      <a:pt x="196" y="37"/>
                    </a:lnTo>
                    <a:lnTo>
                      <a:pt x="198" y="37"/>
                    </a:lnTo>
                    <a:lnTo>
                      <a:pt x="200" y="37"/>
                    </a:lnTo>
                    <a:lnTo>
                      <a:pt x="202" y="37"/>
                    </a:lnTo>
                    <a:lnTo>
                      <a:pt x="203" y="37"/>
                    </a:lnTo>
                    <a:lnTo>
                      <a:pt x="205" y="37"/>
                    </a:lnTo>
                    <a:lnTo>
                      <a:pt x="207" y="37"/>
                    </a:lnTo>
                    <a:lnTo>
                      <a:pt x="209" y="37"/>
                    </a:lnTo>
                    <a:lnTo>
                      <a:pt x="211" y="37"/>
                    </a:lnTo>
                    <a:lnTo>
                      <a:pt x="213" y="37"/>
                    </a:lnTo>
                    <a:lnTo>
                      <a:pt x="215" y="37"/>
                    </a:lnTo>
                    <a:lnTo>
                      <a:pt x="217" y="37"/>
                    </a:lnTo>
                    <a:lnTo>
                      <a:pt x="219" y="37"/>
                    </a:lnTo>
                    <a:lnTo>
                      <a:pt x="221" y="37"/>
                    </a:lnTo>
                    <a:lnTo>
                      <a:pt x="223" y="37"/>
                    </a:lnTo>
                    <a:lnTo>
                      <a:pt x="225" y="37"/>
                    </a:lnTo>
                    <a:lnTo>
                      <a:pt x="226" y="37"/>
                    </a:lnTo>
                    <a:lnTo>
                      <a:pt x="228" y="37"/>
                    </a:lnTo>
                    <a:lnTo>
                      <a:pt x="230" y="37"/>
                    </a:lnTo>
                    <a:lnTo>
                      <a:pt x="232" y="37"/>
                    </a:lnTo>
                    <a:lnTo>
                      <a:pt x="234" y="37"/>
                    </a:lnTo>
                    <a:lnTo>
                      <a:pt x="236" y="37"/>
                    </a:lnTo>
                    <a:lnTo>
                      <a:pt x="238" y="37"/>
                    </a:lnTo>
                    <a:lnTo>
                      <a:pt x="240" y="37"/>
                    </a:lnTo>
                    <a:lnTo>
                      <a:pt x="242" y="37"/>
                    </a:lnTo>
                    <a:lnTo>
                      <a:pt x="244" y="37"/>
                    </a:lnTo>
                    <a:lnTo>
                      <a:pt x="246" y="37"/>
                    </a:lnTo>
                    <a:lnTo>
                      <a:pt x="246" y="39"/>
                    </a:lnTo>
                    <a:lnTo>
                      <a:pt x="246" y="41"/>
                    </a:lnTo>
                    <a:lnTo>
                      <a:pt x="244" y="41"/>
                    </a:lnTo>
                    <a:lnTo>
                      <a:pt x="244" y="43"/>
                    </a:lnTo>
                    <a:lnTo>
                      <a:pt x="244" y="45"/>
                    </a:lnTo>
                    <a:lnTo>
                      <a:pt x="242" y="46"/>
                    </a:lnTo>
                    <a:lnTo>
                      <a:pt x="242" y="48"/>
                    </a:lnTo>
                    <a:lnTo>
                      <a:pt x="242" y="50"/>
                    </a:lnTo>
                    <a:lnTo>
                      <a:pt x="240" y="50"/>
                    </a:lnTo>
                    <a:lnTo>
                      <a:pt x="240" y="52"/>
                    </a:lnTo>
                    <a:lnTo>
                      <a:pt x="240" y="54"/>
                    </a:lnTo>
                    <a:lnTo>
                      <a:pt x="240" y="56"/>
                    </a:lnTo>
                    <a:lnTo>
                      <a:pt x="238" y="56"/>
                    </a:lnTo>
                    <a:lnTo>
                      <a:pt x="238" y="58"/>
                    </a:lnTo>
                    <a:lnTo>
                      <a:pt x="238" y="60"/>
                    </a:lnTo>
                    <a:lnTo>
                      <a:pt x="236" y="64"/>
                    </a:lnTo>
                    <a:lnTo>
                      <a:pt x="236" y="66"/>
                    </a:lnTo>
                    <a:lnTo>
                      <a:pt x="234" y="66"/>
                    </a:lnTo>
                    <a:lnTo>
                      <a:pt x="234" y="68"/>
                    </a:lnTo>
                    <a:lnTo>
                      <a:pt x="234" y="69"/>
                    </a:lnTo>
                    <a:lnTo>
                      <a:pt x="232" y="71"/>
                    </a:lnTo>
                    <a:lnTo>
                      <a:pt x="232" y="73"/>
                    </a:lnTo>
                    <a:lnTo>
                      <a:pt x="232" y="75"/>
                    </a:lnTo>
                    <a:lnTo>
                      <a:pt x="230" y="77"/>
                    </a:lnTo>
                    <a:lnTo>
                      <a:pt x="230" y="79"/>
                    </a:lnTo>
                    <a:lnTo>
                      <a:pt x="228" y="81"/>
                    </a:lnTo>
                    <a:lnTo>
                      <a:pt x="228" y="83"/>
                    </a:lnTo>
                    <a:lnTo>
                      <a:pt x="228" y="85"/>
                    </a:lnTo>
                    <a:lnTo>
                      <a:pt x="226" y="87"/>
                    </a:lnTo>
                    <a:lnTo>
                      <a:pt x="226" y="89"/>
                    </a:lnTo>
                    <a:lnTo>
                      <a:pt x="225" y="91"/>
                    </a:lnTo>
                    <a:lnTo>
                      <a:pt x="225" y="93"/>
                    </a:lnTo>
                    <a:lnTo>
                      <a:pt x="225" y="94"/>
                    </a:lnTo>
                    <a:lnTo>
                      <a:pt x="225" y="96"/>
                    </a:lnTo>
                    <a:lnTo>
                      <a:pt x="223" y="96"/>
                    </a:lnTo>
                    <a:lnTo>
                      <a:pt x="223" y="98"/>
                    </a:lnTo>
                    <a:lnTo>
                      <a:pt x="223" y="100"/>
                    </a:lnTo>
                    <a:lnTo>
                      <a:pt x="221" y="102"/>
                    </a:lnTo>
                    <a:lnTo>
                      <a:pt x="221" y="104"/>
                    </a:lnTo>
                    <a:lnTo>
                      <a:pt x="221" y="106"/>
                    </a:lnTo>
                    <a:lnTo>
                      <a:pt x="219" y="106"/>
                    </a:lnTo>
                    <a:lnTo>
                      <a:pt x="219" y="108"/>
                    </a:lnTo>
                    <a:lnTo>
                      <a:pt x="219" y="110"/>
                    </a:lnTo>
                    <a:lnTo>
                      <a:pt x="217" y="112"/>
                    </a:lnTo>
                    <a:lnTo>
                      <a:pt x="217" y="114"/>
                    </a:lnTo>
                    <a:lnTo>
                      <a:pt x="217" y="116"/>
                    </a:lnTo>
                    <a:lnTo>
                      <a:pt x="215" y="116"/>
                    </a:lnTo>
                    <a:lnTo>
                      <a:pt x="215" y="117"/>
                    </a:lnTo>
                    <a:lnTo>
                      <a:pt x="215" y="119"/>
                    </a:lnTo>
                    <a:lnTo>
                      <a:pt x="213" y="121"/>
                    </a:lnTo>
                    <a:lnTo>
                      <a:pt x="213" y="123"/>
                    </a:lnTo>
                    <a:lnTo>
                      <a:pt x="213" y="125"/>
                    </a:lnTo>
                    <a:lnTo>
                      <a:pt x="211" y="125"/>
                    </a:lnTo>
                    <a:lnTo>
                      <a:pt x="211" y="127"/>
                    </a:lnTo>
                    <a:lnTo>
                      <a:pt x="211" y="129"/>
                    </a:lnTo>
                    <a:lnTo>
                      <a:pt x="209" y="131"/>
                    </a:lnTo>
                    <a:lnTo>
                      <a:pt x="209" y="133"/>
                    </a:lnTo>
                    <a:lnTo>
                      <a:pt x="209" y="135"/>
                    </a:lnTo>
                    <a:lnTo>
                      <a:pt x="207" y="137"/>
                    </a:lnTo>
                    <a:lnTo>
                      <a:pt x="207" y="139"/>
                    </a:lnTo>
                    <a:lnTo>
                      <a:pt x="207" y="140"/>
                    </a:lnTo>
                    <a:lnTo>
                      <a:pt x="207" y="142"/>
                    </a:lnTo>
                    <a:lnTo>
                      <a:pt x="205" y="142"/>
                    </a:lnTo>
                    <a:lnTo>
                      <a:pt x="205" y="144"/>
                    </a:lnTo>
                    <a:lnTo>
                      <a:pt x="205" y="146"/>
                    </a:lnTo>
                    <a:lnTo>
                      <a:pt x="203" y="148"/>
                    </a:lnTo>
                    <a:lnTo>
                      <a:pt x="203" y="150"/>
                    </a:lnTo>
                    <a:lnTo>
                      <a:pt x="203" y="152"/>
                    </a:lnTo>
                    <a:lnTo>
                      <a:pt x="202" y="152"/>
                    </a:lnTo>
                    <a:lnTo>
                      <a:pt x="202" y="154"/>
                    </a:lnTo>
                    <a:lnTo>
                      <a:pt x="202" y="156"/>
                    </a:lnTo>
                    <a:lnTo>
                      <a:pt x="202" y="158"/>
                    </a:lnTo>
                    <a:lnTo>
                      <a:pt x="200" y="158"/>
                    </a:lnTo>
                    <a:lnTo>
                      <a:pt x="200" y="160"/>
                    </a:lnTo>
                    <a:lnTo>
                      <a:pt x="200" y="162"/>
                    </a:lnTo>
                    <a:lnTo>
                      <a:pt x="198" y="164"/>
                    </a:lnTo>
                    <a:lnTo>
                      <a:pt x="198" y="165"/>
                    </a:lnTo>
                    <a:lnTo>
                      <a:pt x="198" y="167"/>
                    </a:lnTo>
                    <a:lnTo>
                      <a:pt x="196" y="167"/>
                    </a:lnTo>
                    <a:lnTo>
                      <a:pt x="196" y="169"/>
                    </a:lnTo>
                    <a:lnTo>
                      <a:pt x="196" y="171"/>
                    </a:lnTo>
                    <a:lnTo>
                      <a:pt x="194" y="173"/>
                    </a:lnTo>
                    <a:lnTo>
                      <a:pt x="194" y="175"/>
                    </a:lnTo>
                    <a:lnTo>
                      <a:pt x="194" y="177"/>
                    </a:lnTo>
                    <a:lnTo>
                      <a:pt x="192" y="177"/>
                    </a:lnTo>
                    <a:lnTo>
                      <a:pt x="192" y="179"/>
                    </a:lnTo>
                    <a:lnTo>
                      <a:pt x="192" y="181"/>
                    </a:lnTo>
                    <a:lnTo>
                      <a:pt x="192" y="183"/>
                    </a:lnTo>
                    <a:lnTo>
                      <a:pt x="190" y="183"/>
                    </a:lnTo>
                    <a:lnTo>
                      <a:pt x="188" y="183"/>
                    </a:lnTo>
                    <a:lnTo>
                      <a:pt x="186" y="183"/>
                    </a:lnTo>
                    <a:lnTo>
                      <a:pt x="184" y="183"/>
                    </a:lnTo>
                    <a:lnTo>
                      <a:pt x="182" y="183"/>
                    </a:lnTo>
                    <a:lnTo>
                      <a:pt x="178" y="183"/>
                    </a:lnTo>
                    <a:lnTo>
                      <a:pt x="175" y="183"/>
                    </a:lnTo>
                    <a:lnTo>
                      <a:pt x="173" y="183"/>
                    </a:lnTo>
                    <a:lnTo>
                      <a:pt x="171" y="183"/>
                    </a:lnTo>
                    <a:lnTo>
                      <a:pt x="169" y="183"/>
                    </a:lnTo>
                    <a:lnTo>
                      <a:pt x="167" y="183"/>
                    </a:lnTo>
                    <a:lnTo>
                      <a:pt x="165" y="183"/>
                    </a:lnTo>
                    <a:lnTo>
                      <a:pt x="163" y="183"/>
                    </a:lnTo>
                    <a:lnTo>
                      <a:pt x="161" y="183"/>
                    </a:lnTo>
                    <a:lnTo>
                      <a:pt x="159" y="183"/>
                    </a:lnTo>
                    <a:lnTo>
                      <a:pt x="157" y="183"/>
                    </a:lnTo>
                    <a:lnTo>
                      <a:pt x="155" y="183"/>
                    </a:lnTo>
                    <a:lnTo>
                      <a:pt x="154" y="183"/>
                    </a:lnTo>
                    <a:lnTo>
                      <a:pt x="152" y="183"/>
                    </a:lnTo>
                    <a:lnTo>
                      <a:pt x="150" y="183"/>
                    </a:lnTo>
                    <a:lnTo>
                      <a:pt x="148" y="183"/>
                    </a:lnTo>
                    <a:lnTo>
                      <a:pt x="146" y="183"/>
                    </a:lnTo>
                    <a:lnTo>
                      <a:pt x="144" y="183"/>
                    </a:lnTo>
                    <a:lnTo>
                      <a:pt x="142" y="183"/>
                    </a:lnTo>
                    <a:lnTo>
                      <a:pt x="140" y="183"/>
                    </a:lnTo>
                    <a:lnTo>
                      <a:pt x="138" y="183"/>
                    </a:lnTo>
                    <a:lnTo>
                      <a:pt x="136" y="183"/>
                    </a:lnTo>
                    <a:lnTo>
                      <a:pt x="136" y="181"/>
                    </a:lnTo>
                    <a:lnTo>
                      <a:pt x="134" y="181"/>
                    </a:lnTo>
                    <a:lnTo>
                      <a:pt x="132" y="181"/>
                    </a:lnTo>
                    <a:lnTo>
                      <a:pt x="130" y="181"/>
                    </a:lnTo>
                    <a:lnTo>
                      <a:pt x="129" y="181"/>
                    </a:lnTo>
                    <a:lnTo>
                      <a:pt x="127" y="181"/>
                    </a:lnTo>
                    <a:lnTo>
                      <a:pt x="125" y="181"/>
                    </a:lnTo>
                    <a:lnTo>
                      <a:pt x="123" y="181"/>
                    </a:lnTo>
                    <a:lnTo>
                      <a:pt x="121" y="181"/>
                    </a:lnTo>
                    <a:lnTo>
                      <a:pt x="119" y="181"/>
                    </a:lnTo>
                    <a:lnTo>
                      <a:pt x="117" y="181"/>
                    </a:lnTo>
                    <a:lnTo>
                      <a:pt x="115" y="181"/>
                    </a:lnTo>
                    <a:lnTo>
                      <a:pt x="113" y="181"/>
                    </a:lnTo>
                    <a:lnTo>
                      <a:pt x="113" y="183"/>
                    </a:lnTo>
                    <a:lnTo>
                      <a:pt x="111" y="183"/>
                    </a:lnTo>
                    <a:lnTo>
                      <a:pt x="109" y="183"/>
                    </a:lnTo>
                    <a:lnTo>
                      <a:pt x="107" y="183"/>
                    </a:lnTo>
                    <a:lnTo>
                      <a:pt x="106" y="183"/>
                    </a:lnTo>
                    <a:lnTo>
                      <a:pt x="104" y="183"/>
                    </a:lnTo>
                    <a:lnTo>
                      <a:pt x="102" y="183"/>
                    </a:lnTo>
                    <a:lnTo>
                      <a:pt x="100" y="183"/>
                    </a:lnTo>
                    <a:lnTo>
                      <a:pt x="98" y="183"/>
                    </a:lnTo>
                    <a:lnTo>
                      <a:pt x="94" y="183"/>
                    </a:lnTo>
                    <a:lnTo>
                      <a:pt x="92" y="183"/>
                    </a:lnTo>
                    <a:lnTo>
                      <a:pt x="90" y="183"/>
                    </a:lnTo>
                    <a:lnTo>
                      <a:pt x="88" y="183"/>
                    </a:lnTo>
                    <a:lnTo>
                      <a:pt x="82" y="183"/>
                    </a:lnTo>
                    <a:lnTo>
                      <a:pt x="81" y="183"/>
                    </a:lnTo>
                    <a:lnTo>
                      <a:pt x="79" y="183"/>
                    </a:lnTo>
                    <a:lnTo>
                      <a:pt x="77" y="183"/>
                    </a:lnTo>
                    <a:lnTo>
                      <a:pt x="73" y="183"/>
                    </a:lnTo>
                    <a:lnTo>
                      <a:pt x="71" y="183"/>
                    </a:lnTo>
                    <a:lnTo>
                      <a:pt x="67" y="183"/>
                    </a:lnTo>
                    <a:lnTo>
                      <a:pt x="65" y="183"/>
                    </a:lnTo>
                    <a:lnTo>
                      <a:pt x="63" y="183"/>
                    </a:lnTo>
                    <a:lnTo>
                      <a:pt x="59" y="183"/>
                    </a:lnTo>
                    <a:lnTo>
                      <a:pt x="57" y="183"/>
                    </a:lnTo>
                    <a:lnTo>
                      <a:pt x="56" y="183"/>
                    </a:lnTo>
                    <a:lnTo>
                      <a:pt x="54" y="183"/>
                    </a:lnTo>
                    <a:lnTo>
                      <a:pt x="50" y="183"/>
                    </a:lnTo>
                    <a:lnTo>
                      <a:pt x="44" y="183"/>
                    </a:lnTo>
                    <a:lnTo>
                      <a:pt x="42" y="183"/>
                    </a:lnTo>
                    <a:lnTo>
                      <a:pt x="40" y="183"/>
                    </a:lnTo>
                    <a:lnTo>
                      <a:pt x="2" y="183"/>
                    </a:lnTo>
                    <a:lnTo>
                      <a:pt x="0" y="183"/>
                    </a:lnTo>
                    <a:lnTo>
                      <a:pt x="0" y="181"/>
                    </a:lnTo>
                    <a:lnTo>
                      <a:pt x="0" y="179"/>
                    </a:lnTo>
                    <a:lnTo>
                      <a:pt x="0" y="177"/>
                    </a:lnTo>
                    <a:lnTo>
                      <a:pt x="2" y="177"/>
                    </a:lnTo>
                    <a:lnTo>
                      <a:pt x="2" y="175"/>
                    </a:lnTo>
                    <a:lnTo>
                      <a:pt x="2" y="173"/>
                    </a:lnTo>
                    <a:lnTo>
                      <a:pt x="4" y="173"/>
                    </a:lnTo>
                    <a:lnTo>
                      <a:pt x="4" y="171"/>
                    </a:lnTo>
                    <a:lnTo>
                      <a:pt x="4" y="169"/>
                    </a:lnTo>
                    <a:lnTo>
                      <a:pt x="4" y="167"/>
                    </a:lnTo>
                    <a:lnTo>
                      <a:pt x="6" y="167"/>
                    </a:lnTo>
                    <a:lnTo>
                      <a:pt x="6" y="165"/>
                    </a:lnTo>
                    <a:lnTo>
                      <a:pt x="6" y="164"/>
                    </a:lnTo>
                    <a:lnTo>
                      <a:pt x="6" y="162"/>
                    </a:lnTo>
                    <a:lnTo>
                      <a:pt x="8" y="162"/>
                    </a:lnTo>
                    <a:lnTo>
                      <a:pt x="8" y="160"/>
                    </a:lnTo>
                    <a:lnTo>
                      <a:pt x="8" y="158"/>
                    </a:lnTo>
                    <a:lnTo>
                      <a:pt x="9" y="158"/>
                    </a:lnTo>
                    <a:lnTo>
                      <a:pt x="9" y="156"/>
                    </a:lnTo>
                    <a:lnTo>
                      <a:pt x="9" y="154"/>
                    </a:lnTo>
                    <a:lnTo>
                      <a:pt x="9" y="152"/>
                    </a:lnTo>
                    <a:lnTo>
                      <a:pt x="11" y="152"/>
                    </a:lnTo>
                    <a:lnTo>
                      <a:pt x="11" y="150"/>
                    </a:lnTo>
                    <a:lnTo>
                      <a:pt x="11" y="148"/>
                    </a:lnTo>
                    <a:lnTo>
                      <a:pt x="13" y="146"/>
                    </a:lnTo>
                    <a:lnTo>
                      <a:pt x="13" y="144"/>
                    </a:lnTo>
                    <a:lnTo>
                      <a:pt x="13" y="142"/>
                    </a:lnTo>
                    <a:lnTo>
                      <a:pt x="15" y="142"/>
                    </a:lnTo>
                    <a:lnTo>
                      <a:pt x="15" y="140"/>
                    </a:lnTo>
                    <a:lnTo>
                      <a:pt x="15" y="139"/>
                    </a:lnTo>
                    <a:lnTo>
                      <a:pt x="17" y="137"/>
                    </a:lnTo>
                    <a:lnTo>
                      <a:pt x="17" y="135"/>
                    </a:lnTo>
                    <a:lnTo>
                      <a:pt x="17" y="133"/>
                    </a:lnTo>
                    <a:lnTo>
                      <a:pt x="19" y="133"/>
                    </a:lnTo>
                    <a:lnTo>
                      <a:pt x="19" y="131"/>
                    </a:lnTo>
                    <a:lnTo>
                      <a:pt x="19" y="129"/>
                    </a:lnTo>
                    <a:lnTo>
                      <a:pt x="19" y="127"/>
                    </a:lnTo>
                    <a:lnTo>
                      <a:pt x="21" y="127"/>
                    </a:lnTo>
                    <a:lnTo>
                      <a:pt x="21" y="125"/>
                    </a:lnTo>
                    <a:lnTo>
                      <a:pt x="21" y="123"/>
                    </a:lnTo>
                    <a:lnTo>
                      <a:pt x="23" y="121"/>
                    </a:lnTo>
                    <a:lnTo>
                      <a:pt x="23" y="119"/>
                    </a:lnTo>
                    <a:lnTo>
                      <a:pt x="23" y="117"/>
                    </a:lnTo>
                    <a:lnTo>
                      <a:pt x="25" y="116"/>
                    </a:lnTo>
                    <a:lnTo>
                      <a:pt x="25" y="114"/>
                    </a:lnTo>
                    <a:lnTo>
                      <a:pt x="25" y="112"/>
                    </a:lnTo>
                    <a:lnTo>
                      <a:pt x="27" y="112"/>
                    </a:lnTo>
                    <a:lnTo>
                      <a:pt x="27" y="110"/>
                    </a:lnTo>
                    <a:lnTo>
                      <a:pt x="27" y="108"/>
                    </a:lnTo>
                    <a:lnTo>
                      <a:pt x="29" y="106"/>
                    </a:lnTo>
                    <a:lnTo>
                      <a:pt x="29" y="104"/>
                    </a:lnTo>
                    <a:lnTo>
                      <a:pt x="29" y="102"/>
                    </a:lnTo>
                    <a:lnTo>
                      <a:pt x="31" y="100"/>
                    </a:lnTo>
                    <a:lnTo>
                      <a:pt x="31" y="98"/>
                    </a:lnTo>
                    <a:lnTo>
                      <a:pt x="33" y="96"/>
                    </a:lnTo>
                    <a:lnTo>
                      <a:pt x="33" y="94"/>
                    </a:lnTo>
                    <a:lnTo>
                      <a:pt x="33" y="93"/>
                    </a:lnTo>
                    <a:lnTo>
                      <a:pt x="34" y="91"/>
                    </a:lnTo>
                    <a:lnTo>
                      <a:pt x="34" y="89"/>
                    </a:lnTo>
                    <a:lnTo>
                      <a:pt x="36" y="87"/>
                    </a:lnTo>
                    <a:lnTo>
                      <a:pt x="36" y="85"/>
                    </a:lnTo>
                    <a:lnTo>
                      <a:pt x="36" y="83"/>
                    </a:lnTo>
                    <a:lnTo>
                      <a:pt x="38" y="81"/>
                    </a:lnTo>
                    <a:lnTo>
                      <a:pt x="38" y="79"/>
                    </a:lnTo>
                    <a:lnTo>
                      <a:pt x="38" y="77"/>
                    </a:lnTo>
                    <a:lnTo>
                      <a:pt x="40" y="77"/>
                    </a:lnTo>
                    <a:lnTo>
                      <a:pt x="40" y="75"/>
                    </a:lnTo>
                    <a:lnTo>
                      <a:pt x="40" y="73"/>
                    </a:lnTo>
                    <a:lnTo>
                      <a:pt x="40" y="71"/>
                    </a:lnTo>
                    <a:lnTo>
                      <a:pt x="42" y="71"/>
                    </a:lnTo>
                    <a:lnTo>
                      <a:pt x="42" y="69"/>
                    </a:lnTo>
                    <a:lnTo>
                      <a:pt x="42" y="68"/>
                    </a:lnTo>
                    <a:lnTo>
                      <a:pt x="44" y="66"/>
                    </a:lnTo>
                    <a:lnTo>
                      <a:pt x="44" y="64"/>
                    </a:lnTo>
                    <a:lnTo>
                      <a:pt x="44" y="62"/>
                    </a:lnTo>
                    <a:lnTo>
                      <a:pt x="46" y="60"/>
                    </a:lnTo>
                    <a:lnTo>
                      <a:pt x="46" y="58"/>
                    </a:lnTo>
                    <a:lnTo>
                      <a:pt x="46" y="56"/>
                    </a:lnTo>
                    <a:lnTo>
                      <a:pt x="48" y="56"/>
                    </a:lnTo>
                    <a:lnTo>
                      <a:pt x="48" y="54"/>
                    </a:lnTo>
                    <a:lnTo>
                      <a:pt x="50" y="50"/>
                    </a:lnTo>
                    <a:lnTo>
                      <a:pt x="50" y="48"/>
                    </a:lnTo>
                    <a:lnTo>
                      <a:pt x="50" y="46"/>
                    </a:lnTo>
                    <a:lnTo>
                      <a:pt x="52" y="46"/>
                    </a:lnTo>
                    <a:lnTo>
                      <a:pt x="52" y="45"/>
                    </a:lnTo>
                    <a:lnTo>
                      <a:pt x="52" y="43"/>
                    </a:lnTo>
                    <a:lnTo>
                      <a:pt x="54" y="41"/>
                    </a:lnTo>
                    <a:lnTo>
                      <a:pt x="54" y="39"/>
                    </a:lnTo>
                    <a:lnTo>
                      <a:pt x="54" y="37"/>
                    </a:lnTo>
                    <a:lnTo>
                      <a:pt x="56" y="37"/>
                    </a:lnTo>
                    <a:lnTo>
                      <a:pt x="56" y="35"/>
                    </a:lnTo>
                    <a:lnTo>
                      <a:pt x="56" y="33"/>
                    </a:lnTo>
                    <a:lnTo>
                      <a:pt x="56" y="31"/>
                    </a:lnTo>
                    <a:lnTo>
                      <a:pt x="57" y="31"/>
                    </a:lnTo>
                    <a:lnTo>
                      <a:pt x="57" y="29"/>
                    </a:lnTo>
                    <a:lnTo>
                      <a:pt x="57" y="27"/>
                    </a:lnTo>
                    <a:lnTo>
                      <a:pt x="59" y="27"/>
                    </a:lnTo>
                    <a:lnTo>
                      <a:pt x="59" y="25"/>
                    </a:lnTo>
                    <a:lnTo>
                      <a:pt x="59" y="23"/>
                    </a:lnTo>
                    <a:lnTo>
                      <a:pt x="61" y="21"/>
                    </a:lnTo>
                    <a:lnTo>
                      <a:pt x="61" y="20"/>
                    </a:lnTo>
                    <a:lnTo>
                      <a:pt x="61" y="18"/>
                    </a:lnTo>
                    <a:lnTo>
                      <a:pt x="63" y="16"/>
                    </a:lnTo>
                    <a:lnTo>
                      <a:pt x="63" y="14"/>
                    </a:lnTo>
                    <a:lnTo>
                      <a:pt x="65" y="10"/>
                    </a:lnTo>
                    <a:lnTo>
                      <a:pt x="65" y="8"/>
                    </a:lnTo>
                    <a:lnTo>
                      <a:pt x="67" y="6"/>
                    </a:lnTo>
                    <a:lnTo>
                      <a:pt x="67" y="4"/>
                    </a:lnTo>
                    <a:lnTo>
                      <a:pt x="67" y="2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7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30" y="0"/>
                    </a:lnTo>
                    <a:lnTo>
                      <a:pt x="132" y="0"/>
                    </a:lnTo>
                    <a:lnTo>
                      <a:pt x="136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5" y="0"/>
                    </a:lnTo>
                    <a:lnTo>
                      <a:pt x="157" y="0"/>
                    </a:lnTo>
                    <a:lnTo>
                      <a:pt x="159" y="0"/>
                    </a:lnTo>
                    <a:lnTo>
                      <a:pt x="161" y="0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5" y="0"/>
                    </a:lnTo>
                    <a:lnTo>
                      <a:pt x="177" y="0"/>
                    </a:lnTo>
                    <a:lnTo>
                      <a:pt x="178" y="0"/>
                    </a:lnTo>
                    <a:lnTo>
                      <a:pt x="180" y="0"/>
                    </a:lnTo>
                    <a:lnTo>
                      <a:pt x="182" y="0"/>
                    </a:lnTo>
                    <a:lnTo>
                      <a:pt x="18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Freeform 6781"/>
              <p:cNvSpPr>
                <a:spLocks noEditPoints="1"/>
              </p:cNvSpPr>
              <p:nvPr/>
            </p:nvSpPr>
            <p:spPr bwMode="auto">
              <a:xfrm>
                <a:off x="4216400" y="2725738"/>
                <a:ext cx="487363" cy="198438"/>
              </a:xfrm>
              <a:custGeom>
                <a:avLst/>
                <a:gdLst>
                  <a:gd name="T0" fmla="*/ 11 w 307"/>
                  <a:gd name="T1" fmla="*/ 77 h 125"/>
                  <a:gd name="T2" fmla="*/ 71 w 307"/>
                  <a:gd name="T3" fmla="*/ 63 h 125"/>
                  <a:gd name="T4" fmla="*/ 63 w 307"/>
                  <a:gd name="T5" fmla="*/ 61 h 125"/>
                  <a:gd name="T6" fmla="*/ 78 w 307"/>
                  <a:gd name="T7" fmla="*/ 56 h 125"/>
                  <a:gd name="T8" fmla="*/ 76 w 307"/>
                  <a:gd name="T9" fmla="*/ 48 h 125"/>
                  <a:gd name="T10" fmla="*/ 76 w 307"/>
                  <a:gd name="T11" fmla="*/ 35 h 125"/>
                  <a:gd name="T12" fmla="*/ 90 w 307"/>
                  <a:gd name="T13" fmla="*/ 33 h 125"/>
                  <a:gd name="T14" fmla="*/ 86 w 307"/>
                  <a:gd name="T15" fmla="*/ 27 h 125"/>
                  <a:gd name="T16" fmla="*/ 86 w 307"/>
                  <a:gd name="T17" fmla="*/ 33 h 125"/>
                  <a:gd name="T18" fmla="*/ 84 w 307"/>
                  <a:gd name="T19" fmla="*/ 36 h 125"/>
                  <a:gd name="T20" fmla="*/ 78 w 307"/>
                  <a:gd name="T21" fmla="*/ 21 h 125"/>
                  <a:gd name="T22" fmla="*/ 74 w 307"/>
                  <a:gd name="T23" fmla="*/ 15 h 125"/>
                  <a:gd name="T24" fmla="*/ 80 w 307"/>
                  <a:gd name="T25" fmla="*/ 15 h 125"/>
                  <a:gd name="T26" fmla="*/ 73 w 307"/>
                  <a:gd name="T27" fmla="*/ 15 h 125"/>
                  <a:gd name="T28" fmla="*/ 67 w 307"/>
                  <a:gd name="T29" fmla="*/ 15 h 125"/>
                  <a:gd name="T30" fmla="*/ 69 w 307"/>
                  <a:gd name="T31" fmla="*/ 19 h 125"/>
                  <a:gd name="T32" fmla="*/ 69 w 307"/>
                  <a:gd name="T33" fmla="*/ 12 h 125"/>
                  <a:gd name="T34" fmla="*/ 78 w 307"/>
                  <a:gd name="T35" fmla="*/ 12 h 125"/>
                  <a:gd name="T36" fmla="*/ 74 w 307"/>
                  <a:gd name="T37" fmla="*/ 10 h 125"/>
                  <a:gd name="T38" fmla="*/ 80 w 307"/>
                  <a:gd name="T39" fmla="*/ 8 h 125"/>
                  <a:gd name="T40" fmla="*/ 115 w 307"/>
                  <a:gd name="T41" fmla="*/ 0 h 125"/>
                  <a:gd name="T42" fmla="*/ 167 w 307"/>
                  <a:gd name="T43" fmla="*/ 0 h 125"/>
                  <a:gd name="T44" fmla="*/ 238 w 307"/>
                  <a:gd name="T45" fmla="*/ 0 h 125"/>
                  <a:gd name="T46" fmla="*/ 288 w 307"/>
                  <a:gd name="T47" fmla="*/ 0 h 125"/>
                  <a:gd name="T48" fmla="*/ 299 w 307"/>
                  <a:gd name="T49" fmla="*/ 23 h 125"/>
                  <a:gd name="T50" fmla="*/ 284 w 307"/>
                  <a:gd name="T51" fmla="*/ 63 h 125"/>
                  <a:gd name="T52" fmla="*/ 270 w 307"/>
                  <a:gd name="T53" fmla="*/ 104 h 125"/>
                  <a:gd name="T54" fmla="*/ 232 w 307"/>
                  <a:gd name="T55" fmla="*/ 109 h 125"/>
                  <a:gd name="T56" fmla="*/ 186 w 307"/>
                  <a:gd name="T57" fmla="*/ 111 h 125"/>
                  <a:gd name="T58" fmla="*/ 140 w 307"/>
                  <a:gd name="T59" fmla="*/ 119 h 125"/>
                  <a:gd name="T60" fmla="*/ 98 w 307"/>
                  <a:gd name="T61" fmla="*/ 121 h 125"/>
                  <a:gd name="T62" fmla="*/ 55 w 307"/>
                  <a:gd name="T63" fmla="*/ 125 h 125"/>
                  <a:gd name="T64" fmla="*/ 36 w 307"/>
                  <a:gd name="T65" fmla="*/ 102 h 125"/>
                  <a:gd name="T66" fmla="*/ 7 w 307"/>
                  <a:gd name="T67" fmla="*/ 100 h 125"/>
                  <a:gd name="T68" fmla="*/ 5 w 307"/>
                  <a:gd name="T69" fmla="*/ 92 h 125"/>
                  <a:gd name="T70" fmla="*/ 9 w 307"/>
                  <a:gd name="T71" fmla="*/ 86 h 125"/>
                  <a:gd name="T72" fmla="*/ 7 w 307"/>
                  <a:gd name="T73" fmla="*/ 79 h 125"/>
                  <a:gd name="T74" fmla="*/ 19 w 307"/>
                  <a:gd name="T75" fmla="*/ 73 h 125"/>
                  <a:gd name="T76" fmla="*/ 5 w 307"/>
                  <a:gd name="T77" fmla="*/ 60 h 125"/>
                  <a:gd name="T78" fmla="*/ 1 w 307"/>
                  <a:gd name="T79" fmla="*/ 35 h 125"/>
                  <a:gd name="T80" fmla="*/ 13 w 307"/>
                  <a:gd name="T81" fmla="*/ 25 h 125"/>
                  <a:gd name="T82" fmla="*/ 48 w 307"/>
                  <a:gd name="T83" fmla="*/ 31 h 125"/>
                  <a:gd name="T84" fmla="*/ 65 w 307"/>
                  <a:gd name="T85" fmla="*/ 35 h 125"/>
                  <a:gd name="T86" fmla="*/ 76 w 307"/>
                  <a:gd name="T87" fmla="*/ 36 h 125"/>
                  <a:gd name="T88" fmla="*/ 69 w 307"/>
                  <a:gd name="T89" fmla="*/ 46 h 125"/>
                  <a:gd name="T90" fmla="*/ 63 w 307"/>
                  <a:gd name="T91" fmla="*/ 50 h 125"/>
                  <a:gd name="T92" fmla="*/ 51 w 307"/>
                  <a:gd name="T93" fmla="*/ 60 h 125"/>
                  <a:gd name="T94" fmla="*/ 61 w 307"/>
                  <a:gd name="T95" fmla="*/ 52 h 125"/>
                  <a:gd name="T96" fmla="*/ 80 w 307"/>
                  <a:gd name="T97" fmla="*/ 38 h 125"/>
                  <a:gd name="T98" fmla="*/ 73 w 307"/>
                  <a:gd name="T99" fmla="*/ 50 h 125"/>
                  <a:gd name="T100" fmla="*/ 74 w 307"/>
                  <a:gd name="T101" fmla="*/ 58 h 125"/>
                  <a:gd name="T102" fmla="*/ 67 w 307"/>
                  <a:gd name="T103" fmla="*/ 60 h 125"/>
                  <a:gd name="T104" fmla="*/ 63 w 307"/>
                  <a:gd name="T105" fmla="*/ 58 h 125"/>
                  <a:gd name="T106" fmla="*/ 53 w 307"/>
                  <a:gd name="T107" fmla="*/ 67 h 125"/>
                  <a:gd name="T108" fmla="*/ 55 w 307"/>
                  <a:gd name="T109" fmla="*/ 71 h 125"/>
                  <a:gd name="T110" fmla="*/ 78 w 307"/>
                  <a:gd name="T111" fmla="*/ 63 h 125"/>
                  <a:gd name="T112" fmla="*/ 86 w 307"/>
                  <a:gd name="T113" fmla="*/ 42 h 125"/>
                  <a:gd name="T114" fmla="*/ 88 w 307"/>
                  <a:gd name="T115" fmla="*/ 23 h 125"/>
                  <a:gd name="T116" fmla="*/ 88 w 307"/>
                  <a:gd name="T117" fmla="*/ 17 h 125"/>
                  <a:gd name="T118" fmla="*/ 94 w 307"/>
                  <a:gd name="T119" fmla="*/ 8 h 125"/>
                  <a:gd name="T120" fmla="*/ 88 w 307"/>
                  <a:gd name="T121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07" h="125">
                    <a:moveTo>
                      <a:pt x="26" y="104"/>
                    </a:moveTo>
                    <a:lnTo>
                      <a:pt x="25" y="104"/>
                    </a:lnTo>
                    <a:lnTo>
                      <a:pt x="26" y="102"/>
                    </a:lnTo>
                    <a:lnTo>
                      <a:pt x="26" y="104"/>
                    </a:lnTo>
                    <a:close/>
                    <a:moveTo>
                      <a:pt x="23" y="102"/>
                    </a:moveTo>
                    <a:lnTo>
                      <a:pt x="23" y="100"/>
                    </a:lnTo>
                    <a:lnTo>
                      <a:pt x="25" y="100"/>
                    </a:lnTo>
                    <a:lnTo>
                      <a:pt x="25" y="102"/>
                    </a:lnTo>
                    <a:lnTo>
                      <a:pt x="23" y="102"/>
                    </a:lnTo>
                    <a:close/>
                    <a:moveTo>
                      <a:pt x="15" y="100"/>
                    </a:moveTo>
                    <a:lnTo>
                      <a:pt x="13" y="100"/>
                    </a:lnTo>
                    <a:lnTo>
                      <a:pt x="15" y="100"/>
                    </a:lnTo>
                    <a:close/>
                    <a:moveTo>
                      <a:pt x="25" y="100"/>
                    </a:moveTo>
                    <a:lnTo>
                      <a:pt x="23" y="100"/>
                    </a:lnTo>
                    <a:lnTo>
                      <a:pt x="25" y="100"/>
                    </a:lnTo>
                    <a:close/>
                    <a:moveTo>
                      <a:pt x="1" y="98"/>
                    </a:moveTo>
                    <a:lnTo>
                      <a:pt x="1" y="100"/>
                    </a:lnTo>
                    <a:lnTo>
                      <a:pt x="1" y="98"/>
                    </a:lnTo>
                    <a:close/>
                    <a:moveTo>
                      <a:pt x="9" y="79"/>
                    </a:moveTo>
                    <a:lnTo>
                      <a:pt x="7" y="79"/>
                    </a:lnTo>
                    <a:lnTo>
                      <a:pt x="9" y="79"/>
                    </a:lnTo>
                    <a:close/>
                    <a:moveTo>
                      <a:pt x="9" y="79"/>
                    </a:moveTo>
                    <a:lnTo>
                      <a:pt x="7" y="79"/>
                    </a:lnTo>
                    <a:lnTo>
                      <a:pt x="9" y="79"/>
                    </a:lnTo>
                    <a:close/>
                    <a:moveTo>
                      <a:pt x="11" y="77"/>
                    </a:moveTo>
                    <a:lnTo>
                      <a:pt x="11" y="75"/>
                    </a:lnTo>
                    <a:lnTo>
                      <a:pt x="11" y="77"/>
                    </a:lnTo>
                    <a:close/>
                    <a:moveTo>
                      <a:pt x="17" y="73"/>
                    </a:moveTo>
                    <a:lnTo>
                      <a:pt x="17" y="75"/>
                    </a:lnTo>
                    <a:lnTo>
                      <a:pt x="17" y="73"/>
                    </a:lnTo>
                    <a:close/>
                    <a:moveTo>
                      <a:pt x="65" y="65"/>
                    </a:moveTo>
                    <a:lnTo>
                      <a:pt x="67" y="65"/>
                    </a:lnTo>
                    <a:lnTo>
                      <a:pt x="67" y="67"/>
                    </a:lnTo>
                    <a:lnTo>
                      <a:pt x="65" y="67"/>
                    </a:lnTo>
                    <a:lnTo>
                      <a:pt x="63" y="67"/>
                    </a:lnTo>
                    <a:lnTo>
                      <a:pt x="65" y="67"/>
                    </a:lnTo>
                    <a:lnTo>
                      <a:pt x="63" y="67"/>
                    </a:lnTo>
                    <a:lnTo>
                      <a:pt x="65" y="65"/>
                    </a:lnTo>
                    <a:close/>
                    <a:moveTo>
                      <a:pt x="57" y="65"/>
                    </a:moveTo>
                    <a:lnTo>
                      <a:pt x="57" y="67"/>
                    </a:lnTo>
                    <a:lnTo>
                      <a:pt x="57" y="65"/>
                    </a:lnTo>
                    <a:lnTo>
                      <a:pt x="55" y="65"/>
                    </a:lnTo>
                    <a:lnTo>
                      <a:pt x="57" y="65"/>
                    </a:lnTo>
                    <a:close/>
                    <a:moveTo>
                      <a:pt x="67" y="63"/>
                    </a:moveTo>
                    <a:lnTo>
                      <a:pt x="67" y="65"/>
                    </a:lnTo>
                    <a:lnTo>
                      <a:pt x="65" y="65"/>
                    </a:lnTo>
                    <a:lnTo>
                      <a:pt x="65" y="63"/>
                    </a:lnTo>
                    <a:lnTo>
                      <a:pt x="67" y="63"/>
                    </a:lnTo>
                    <a:close/>
                    <a:moveTo>
                      <a:pt x="69" y="63"/>
                    </a:moveTo>
                    <a:lnTo>
                      <a:pt x="71" y="63"/>
                    </a:lnTo>
                    <a:lnTo>
                      <a:pt x="71" y="65"/>
                    </a:lnTo>
                    <a:lnTo>
                      <a:pt x="69" y="65"/>
                    </a:lnTo>
                    <a:lnTo>
                      <a:pt x="69" y="63"/>
                    </a:lnTo>
                    <a:lnTo>
                      <a:pt x="67" y="63"/>
                    </a:lnTo>
                    <a:lnTo>
                      <a:pt x="69" y="63"/>
                    </a:lnTo>
                    <a:lnTo>
                      <a:pt x="67" y="63"/>
                    </a:lnTo>
                    <a:lnTo>
                      <a:pt x="69" y="63"/>
                    </a:lnTo>
                    <a:close/>
                    <a:moveTo>
                      <a:pt x="61" y="61"/>
                    </a:moveTo>
                    <a:lnTo>
                      <a:pt x="59" y="61"/>
                    </a:lnTo>
                    <a:lnTo>
                      <a:pt x="59" y="63"/>
                    </a:lnTo>
                    <a:lnTo>
                      <a:pt x="59" y="65"/>
                    </a:lnTo>
                    <a:lnTo>
                      <a:pt x="59" y="67"/>
                    </a:lnTo>
                    <a:lnTo>
                      <a:pt x="57" y="67"/>
                    </a:lnTo>
                    <a:lnTo>
                      <a:pt x="59" y="67"/>
                    </a:lnTo>
                    <a:lnTo>
                      <a:pt x="57" y="67"/>
                    </a:lnTo>
                    <a:lnTo>
                      <a:pt x="57" y="65"/>
                    </a:lnTo>
                    <a:lnTo>
                      <a:pt x="57" y="63"/>
                    </a:lnTo>
                    <a:lnTo>
                      <a:pt x="59" y="63"/>
                    </a:lnTo>
                    <a:lnTo>
                      <a:pt x="59" y="61"/>
                    </a:lnTo>
                    <a:lnTo>
                      <a:pt x="61" y="61"/>
                    </a:lnTo>
                    <a:close/>
                    <a:moveTo>
                      <a:pt x="63" y="61"/>
                    </a:moveTo>
                    <a:lnTo>
                      <a:pt x="61" y="61"/>
                    </a:lnTo>
                    <a:lnTo>
                      <a:pt x="63" y="61"/>
                    </a:lnTo>
                    <a:lnTo>
                      <a:pt x="61" y="61"/>
                    </a:lnTo>
                    <a:lnTo>
                      <a:pt x="63" y="61"/>
                    </a:lnTo>
                    <a:close/>
                    <a:moveTo>
                      <a:pt x="3" y="58"/>
                    </a:moveTo>
                    <a:lnTo>
                      <a:pt x="5" y="58"/>
                    </a:lnTo>
                    <a:lnTo>
                      <a:pt x="3" y="58"/>
                    </a:lnTo>
                    <a:close/>
                    <a:moveTo>
                      <a:pt x="78" y="54"/>
                    </a:moveTo>
                    <a:lnTo>
                      <a:pt x="78" y="56"/>
                    </a:lnTo>
                    <a:lnTo>
                      <a:pt x="78" y="58"/>
                    </a:lnTo>
                    <a:lnTo>
                      <a:pt x="80" y="58"/>
                    </a:lnTo>
                    <a:lnTo>
                      <a:pt x="80" y="60"/>
                    </a:lnTo>
                    <a:lnTo>
                      <a:pt x="78" y="60"/>
                    </a:lnTo>
                    <a:lnTo>
                      <a:pt x="76" y="60"/>
                    </a:lnTo>
                    <a:lnTo>
                      <a:pt x="78" y="60"/>
                    </a:lnTo>
                    <a:lnTo>
                      <a:pt x="78" y="58"/>
                    </a:lnTo>
                    <a:lnTo>
                      <a:pt x="76" y="58"/>
                    </a:lnTo>
                    <a:lnTo>
                      <a:pt x="78" y="58"/>
                    </a:lnTo>
                    <a:lnTo>
                      <a:pt x="78" y="60"/>
                    </a:lnTo>
                    <a:lnTo>
                      <a:pt x="76" y="60"/>
                    </a:lnTo>
                    <a:lnTo>
                      <a:pt x="76" y="58"/>
                    </a:lnTo>
                    <a:lnTo>
                      <a:pt x="76" y="60"/>
                    </a:lnTo>
                    <a:lnTo>
                      <a:pt x="74" y="60"/>
                    </a:lnTo>
                    <a:lnTo>
                      <a:pt x="74" y="61"/>
                    </a:lnTo>
                    <a:lnTo>
                      <a:pt x="74" y="60"/>
                    </a:lnTo>
                    <a:lnTo>
                      <a:pt x="74" y="58"/>
                    </a:lnTo>
                    <a:lnTo>
                      <a:pt x="76" y="58"/>
                    </a:lnTo>
                    <a:lnTo>
                      <a:pt x="76" y="56"/>
                    </a:lnTo>
                    <a:lnTo>
                      <a:pt x="78" y="56"/>
                    </a:lnTo>
                    <a:lnTo>
                      <a:pt x="78" y="54"/>
                    </a:lnTo>
                    <a:close/>
                    <a:moveTo>
                      <a:pt x="78" y="54"/>
                    </a:moveTo>
                    <a:lnTo>
                      <a:pt x="78" y="52"/>
                    </a:lnTo>
                    <a:lnTo>
                      <a:pt x="78" y="54"/>
                    </a:lnTo>
                    <a:close/>
                    <a:moveTo>
                      <a:pt x="78" y="46"/>
                    </a:moveTo>
                    <a:lnTo>
                      <a:pt x="78" y="48"/>
                    </a:lnTo>
                    <a:lnTo>
                      <a:pt x="78" y="46"/>
                    </a:lnTo>
                    <a:lnTo>
                      <a:pt x="80" y="46"/>
                    </a:lnTo>
                    <a:lnTo>
                      <a:pt x="80" y="48"/>
                    </a:lnTo>
                    <a:lnTo>
                      <a:pt x="78" y="48"/>
                    </a:lnTo>
                    <a:lnTo>
                      <a:pt x="80" y="48"/>
                    </a:lnTo>
                    <a:lnTo>
                      <a:pt x="78" y="48"/>
                    </a:lnTo>
                    <a:lnTo>
                      <a:pt x="78" y="50"/>
                    </a:lnTo>
                    <a:lnTo>
                      <a:pt x="80" y="50"/>
                    </a:lnTo>
                    <a:lnTo>
                      <a:pt x="78" y="50"/>
                    </a:lnTo>
                    <a:lnTo>
                      <a:pt x="76" y="50"/>
                    </a:lnTo>
                    <a:lnTo>
                      <a:pt x="78" y="50"/>
                    </a:lnTo>
                    <a:lnTo>
                      <a:pt x="76" y="50"/>
                    </a:lnTo>
                    <a:lnTo>
                      <a:pt x="78" y="50"/>
                    </a:lnTo>
                    <a:lnTo>
                      <a:pt x="78" y="52"/>
                    </a:lnTo>
                    <a:lnTo>
                      <a:pt x="76" y="52"/>
                    </a:lnTo>
                    <a:lnTo>
                      <a:pt x="76" y="50"/>
                    </a:lnTo>
                    <a:lnTo>
                      <a:pt x="76" y="52"/>
                    </a:lnTo>
                    <a:lnTo>
                      <a:pt x="76" y="50"/>
                    </a:lnTo>
                    <a:lnTo>
                      <a:pt x="76" y="48"/>
                    </a:lnTo>
                    <a:lnTo>
                      <a:pt x="78" y="48"/>
                    </a:lnTo>
                    <a:lnTo>
                      <a:pt x="76" y="48"/>
                    </a:lnTo>
                    <a:lnTo>
                      <a:pt x="78" y="48"/>
                    </a:lnTo>
                    <a:lnTo>
                      <a:pt x="78" y="46"/>
                    </a:lnTo>
                    <a:close/>
                    <a:moveTo>
                      <a:pt x="3" y="42"/>
                    </a:moveTo>
                    <a:lnTo>
                      <a:pt x="5" y="42"/>
                    </a:lnTo>
                    <a:lnTo>
                      <a:pt x="3" y="42"/>
                    </a:lnTo>
                    <a:close/>
                    <a:moveTo>
                      <a:pt x="5" y="42"/>
                    </a:moveTo>
                    <a:lnTo>
                      <a:pt x="3" y="42"/>
                    </a:lnTo>
                    <a:lnTo>
                      <a:pt x="5" y="42"/>
                    </a:lnTo>
                    <a:close/>
                    <a:moveTo>
                      <a:pt x="94" y="36"/>
                    </a:moveTo>
                    <a:lnTo>
                      <a:pt x="96" y="36"/>
                    </a:lnTo>
                    <a:lnTo>
                      <a:pt x="94" y="36"/>
                    </a:lnTo>
                    <a:close/>
                    <a:moveTo>
                      <a:pt x="92" y="36"/>
                    </a:moveTo>
                    <a:lnTo>
                      <a:pt x="90" y="36"/>
                    </a:lnTo>
                    <a:lnTo>
                      <a:pt x="90" y="35"/>
                    </a:lnTo>
                    <a:lnTo>
                      <a:pt x="92" y="35"/>
                    </a:lnTo>
                    <a:lnTo>
                      <a:pt x="92" y="36"/>
                    </a:lnTo>
                    <a:close/>
                    <a:moveTo>
                      <a:pt x="78" y="33"/>
                    </a:moveTo>
                    <a:lnTo>
                      <a:pt x="78" y="35"/>
                    </a:lnTo>
                    <a:lnTo>
                      <a:pt x="78" y="36"/>
                    </a:lnTo>
                    <a:lnTo>
                      <a:pt x="76" y="36"/>
                    </a:lnTo>
                    <a:lnTo>
                      <a:pt x="76" y="35"/>
                    </a:lnTo>
                    <a:lnTo>
                      <a:pt x="74" y="35"/>
                    </a:lnTo>
                    <a:lnTo>
                      <a:pt x="76" y="35"/>
                    </a:lnTo>
                    <a:lnTo>
                      <a:pt x="76" y="33"/>
                    </a:lnTo>
                    <a:lnTo>
                      <a:pt x="76" y="35"/>
                    </a:lnTo>
                    <a:lnTo>
                      <a:pt x="76" y="36"/>
                    </a:lnTo>
                    <a:lnTo>
                      <a:pt x="76" y="35"/>
                    </a:lnTo>
                    <a:lnTo>
                      <a:pt x="78" y="35"/>
                    </a:lnTo>
                    <a:lnTo>
                      <a:pt x="76" y="35"/>
                    </a:lnTo>
                    <a:lnTo>
                      <a:pt x="76" y="33"/>
                    </a:lnTo>
                    <a:lnTo>
                      <a:pt x="78" y="33"/>
                    </a:lnTo>
                    <a:close/>
                    <a:moveTo>
                      <a:pt x="71" y="31"/>
                    </a:moveTo>
                    <a:lnTo>
                      <a:pt x="69" y="31"/>
                    </a:lnTo>
                    <a:lnTo>
                      <a:pt x="69" y="33"/>
                    </a:lnTo>
                    <a:lnTo>
                      <a:pt x="69" y="31"/>
                    </a:lnTo>
                    <a:lnTo>
                      <a:pt x="71" y="31"/>
                    </a:lnTo>
                    <a:close/>
                    <a:moveTo>
                      <a:pt x="90" y="27"/>
                    </a:moveTo>
                    <a:lnTo>
                      <a:pt x="92" y="27"/>
                    </a:lnTo>
                    <a:lnTo>
                      <a:pt x="92" y="29"/>
                    </a:lnTo>
                    <a:lnTo>
                      <a:pt x="90" y="29"/>
                    </a:lnTo>
                    <a:lnTo>
                      <a:pt x="90" y="27"/>
                    </a:lnTo>
                    <a:lnTo>
                      <a:pt x="90" y="29"/>
                    </a:lnTo>
                    <a:lnTo>
                      <a:pt x="88" y="29"/>
                    </a:lnTo>
                    <a:lnTo>
                      <a:pt x="88" y="31"/>
                    </a:lnTo>
                    <a:lnTo>
                      <a:pt x="88" y="33"/>
                    </a:lnTo>
                    <a:lnTo>
                      <a:pt x="90" y="33"/>
                    </a:lnTo>
                    <a:lnTo>
                      <a:pt x="90" y="35"/>
                    </a:lnTo>
                    <a:lnTo>
                      <a:pt x="90" y="33"/>
                    </a:lnTo>
                    <a:lnTo>
                      <a:pt x="88" y="33"/>
                    </a:lnTo>
                    <a:lnTo>
                      <a:pt x="88" y="31"/>
                    </a:lnTo>
                    <a:lnTo>
                      <a:pt x="86" y="31"/>
                    </a:lnTo>
                    <a:lnTo>
                      <a:pt x="86" y="33"/>
                    </a:lnTo>
                    <a:lnTo>
                      <a:pt x="86" y="31"/>
                    </a:lnTo>
                    <a:lnTo>
                      <a:pt x="86" y="29"/>
                    </a:lnTo>
                    <a:lnTo>
                      <a:pt x="86" y="27"/>
                    </a:lnTo>
                    <a:lnTo>
                      <a:pt x="88" y="27"/>
                    </a:lnTo>
                    <a:lnTo>
                      <a:pt x="90" y="27"/>
                    </a:lnTo>
                    <a:close/>
                    <a:moveTo>
                      <a:pt x="94" y="25"/>
                    </a:moveTo>
                    <a:lnTo>
                      <a:pt x="92" y="25"/>
                    </a:lnTo>
                    <a:lnTo>
                      <a:pt x="94" y="25"/>
                    </a:lnTo>
                    <a:close/>
                    <a:moveTo>
                      <a:pt x="94" y="25"/>
                    </a:moveTo>
                    <a:lnTo>
                      <a:pt x="92" y="25"/>
                    </a:lnTo>
                    <a:lnTo>
                      <a:pt x="94" y="25"/>
                    </a:lnTo>
                    <a:close/>
                    <a:moveTo>
                      <a:pt x="88" y="21"/>
                    </a:moveTo>
                    <a:lnTo>
                      <a:pt x="86" y="21"/>
                    </a:lnTo>
                    <a:lnTo>
                      <a:pt x="88" y="21"/>
                    </a:lnTo>
                    <a:close/>
                    <a:moveTo>
                      <a:pt x="84" y="21"/>
                    </a:moveTo>
                    <a:lnTo>
                      <a:pt x="86" y="21"/>
                    </a:lnTo>
                    <a:lnTo>
                      <a:pt x="86" y="23"/>
                    </a:lnTo>
                    <a:lnTo>
                      <a:pt x="86" y="25"/>
                    </a:lnTo>
                    <a:lnTo>
                      <a:pt x="88" y="25"/>
                    </a:lnTo>
                    <a:lnTo>
                      <a:pt x="86" y="25"/>
                    </a:lnTo>
                    <a:lnTo>
                      <a:pt x="86" y="27"/>
                    </a:lnTo>
                    <a:lnTo>
                      <a:pt x="86" y="25"/>
                    </a:lnTo>
                    <a:lnTo>
                      <a:pt x="84" y="25"/>
                    </a:lnTo>
                    <a:lnTo>
                      <a:pt x="84" y="27"/>
                    </a:lnTo>
                    <a:lnTo>
                      <a:pt x="82" y="27"/>
                    </a:lnTo>
                    <a:lnTo>
                      <a:pt x="82" y="25"/>
                    </a:lnTo>
                    <a:lnTo>
                      <a:pt x="82" y="27"/>
                    </a:lnTo>
                    <a:lnTo>
                      <a:pt x="80" y="27"/>
                    </a:lnTo>
                    <a:lnTo>
                      <a:pt x="78" y="27"/>
                    </a:lnTo>
                    <a:lnTo>
                      <a:pt x="78" y="29"/>
                    </a:lnTo>
                    <a:lnTo>
                      <a:pt x="80" y="29"/>
                    </a:lnTo>
                    <a:lnTo>
                      <a:pt x="82" y="29"/>
                    </a:lnTo>
                    <a:lnTo>
                      <a:pt x="84" y="29"/>
                    </a:lnTo>
                    <a:lnTo>
                      <a:pt x="84" y="31"/>
                    </a:lnTo>
                    <a:lnTo>
                      <a:pt x="84" y="33"/>
                    </a:lnTo>
                    <a:lnTo>
                      <a:pt x="82" y="33"/>
                    </a:lnTo>
                    <a:lnTo>
                      <a:pt x="84" y="33"/>
                    </a:lnTo>
                    <a:lnTo>
                      <a:pt x="84" y="35"/>
                    </a:lnTo>
                    <a:lnTo>
                      <a:pt x="82" y="35"/>
                    </a:lnTo>
                    <a:lnTo>
                      <a:pt x="84" y="35"/>
                    </a:lnTo>
                    <a:lnTo>
                      <a:pt x="82" y="35"/>
                    </a:lnTo>
                    <a:lnTo>
                      <a:pt x="82" y="36"/>
                    </a:lnTo>
                    <a:lnTo>
                      <a:pt x="84" y="36"/>
                    </a:lnTo>
                    <a:lnTo>
                      <a:pt x="84" y="35"/>
                    </a:lnTo>
                    <a:lnTo>
                      <a:pt x="84" y="33"/>
                    </a:lnTo>
                    <a:lnTo>
                      <a:pt x="86" y="33"/>
                    </a:lnTo>
                    <a:lnTo>
                      <a:pt x="86" y="35"/>
                    </a:lnTo>
                    <a:lnTo>
                      <a:pt x="88" y="35"/>
                    </a:lnTo>
                    <a:lnTo>
                      <a:pt x="90" y="35"/>
                    </a:lnTo>
                    <a:lnTo>
                      <a:pt x="90" y="36"/>
                    </a:lnTo>
                    <a:lnTo>
                      <a:pt x="90" y="38"/>
                    </a:lnTo>
                    <a:lnTo>
                      <a:pt x="88" y="38"/>
                    </a:lnTo>
                    <a:lnTo>
                      <a:pt x="88" y="40"/>
                    </a:lnTo>
                    <a:lnTo>
                      <a:pt x="86" y="40"/>
                    </a:lnTo>
                    <a:lnTo>
                      <a:pt x="86" y="38"/>
                    </a:lnTo>
                    <a:lnTo>
                      <a:pt x="88" y="38"/>
                    </a:lnTo>
                    <a:lnTo>
                      <a:pt x="86" y="38"/>
                    </a:lnTo>
                    <a:lnTo>
                      <a:pt x="86" y="40"/>
                    </a:lnTo>
                    <a:lnTo>
                      <a:pt x="86" y="38"/>
                    </a:lnTo>
                    <a:lnTo>
                      <a:pt x="88" y="38"/>
                    </a:lnTo>
                    <a:lnTo>
                      <a:pt x="86" y="38"/>
                    </a:lnTo>
                    <a:lnTo>
                      <a:pt x="86" y="40"/>
                    </a:lnTo>
                    <a:lnTo>
                      <a:pt x="86" y="38"/>
                    </a:lnTo>
                    <a:lnTo>
                      <a:pt x="86" y="36"/>
                    </a:lnTo>
                    <a:lnTo>
                      <a:pt x="84" y="36"/>
                    </a:lnTo>
                    <a:lnTo>
                      <a:pt x="86" y="36"/>
                    </a:lnTo>
                    <a:lnTo>
                      <a:pt x="84" y="36"/>
                    </a:lnTo>
                    <a:lnTo>
                      <a:pt x="86" y="36"/>
                    </a:lnTo>
                    <a:lnTo>
                      <a:pt x="84" y="36"/>
                    </a:lnTo>
                    <a:lnTo>
                      <a:pt x="86" y="36"/>
                    </a:lnTo>
                    <a:lnTo>
                      <a:pt x="84" y="36"/>
                    </a:lnTo>
                    <a:lnTo>
                      <a:pt x="82" y="36"/>
                    </a:lnTo>
                    <a:lnTo>
                      <a:pt x="82" y="38"/>
                    </a:lnTo>
                    <a:lnTo>
                      <a:pt x="82" y="36"/>
                    </a:lnTo>
                    <a:lnTo>
                      <a:pt x="80" y="36"/>
                    </a:lnTo>
                    <a:lnTo>
                      <a:pt x="80" y="35"/>
                    </a:lnTo>
                    <a:lnTo>
                      <a:pt x="80" y="33"/>
                    </a:lnTo>
                    <a:lnTo>
                      <a:pt x="82" y="33"/>
                    </a:lnTo>
                    <a:lnTo>
                      <a:pt x="82" y="31"/>
                    </a:lnTo>
                    <a:lnTo>
                      <a:pt x="80" y="31"/>
                    </a:lnTo>
                    <a:lnTo>
                      <a:pt x="78" y="31"/>
                    </a:lnTo>
                    <a:lnTo>
                      <a:pt x="80" y="31"/>
                    </a:lnTo>
                    <a:lnTo>
                      <a:pt x="78" y="31"/>
                    </a:lnTo>
                    <a:lnTo>
                      <a:pt x="78" y="29"/>
                    </a:lnTo>
                    <a:lnTo>
                      <a:pt x="76" y="29"/>
                    </a:lnTo>
                    <a:lnTo>
                      <a:pt x="76" y="27"/>
                    </a:lnTo>
                    <a:lnTo>
                      <a:pt x="78" y="27"/>
                    </a:lnTo>
                    <a:lnTo>
                      <a:pt x="78" y="25"/>
                    </a:lnTo>
                    <a:lnTo>
                      <a:pt x="80" y="25"/>
                    </a:lnTo>
                    <a:lnTo>
                      <a:pt x="82" y="25"/>
                    </a:lnTo>
                    <a:lnTo>
                      <a:pt x="82" y="23"/>
                    </a:lnTo>
                    <a:lnTo>
                      <a:pt x="82" y="21"/>
                    </a:lnTo>
                    <a:lnTo>
                      <a:pt x="84" y="21"/>
                    </a:lnTo>
                    <a:close/>
                    <a:moveTo>
                      <a:pt x="78" y="21"/>
                    </a:moveTo>
                    <a:lnTo>
                      <a:pt x="76" y="21"/>
                    </a:lnTo>
                    <a:lnTo>
                      <a:pt x="78" y="21"/>
                    </a:lnTo>
                    <a:close/>
                    <a:moveTo>
                      <a:pt x="74" y="21"/>
                    </a:moveTo>
                    <a:lnTo>
                      <a:pt x="74" y="19"/>
                    </a:lnTo>
                    <a:lnTo>
                      <a:pt x="74" y="21"/>
                    </a:lnTo>
                    <a:close/>
                    <a:moveTo>
                      <a:pt x="74" y="19"/>
                    </a:moveTo>
                    <a:lnTo>
                      <a:pt x="74" y="21"/>
                    </a:lnTo>
                    <a:lnTo>
                      <a:pt x="74" y="19"/>
                    </a:lnTo>
                    <a:close/>
                    <a:moveTo>
                      <a:pt x="74" y="19"/>
                    </a:moveTo>
                    <a:lnTo>
                      <a:pt x="74" y="21"/>
                    </a:lnTo>
                    <a:lnTo>
                      <a:pt x="74" y="19"/>
                    </a:lnTo>
                    <a:close/>
                    <a:moveTo>
                      <a:pt x="92" y="19"/>
                    </a:moveTo>
                    <a:lnTo>
                      <a:pt x="90" y="19"/>
                    </a:lnTo>
                    <a:lnTo>
                      <a:pt x="92" y="19"/>
                    </a:lnTo>
                    <a:close/>
                    <a:moveTo>
                      <a:pt x="84" y="19"/>
                    </a:moveTo>
                    <a:lnTo>
                      <a:pt x="82" y="19"/>
                    </a:lnTo>
                    <a:lnTo>
                      <a:pt x="84" y="19"/>
                    </a:lnTo>
                    <a:close/>
                    <a:moveTo>
                      <a:pt x="78" y="19"/>
                    </a:moveTo>
                    <a:lnTo>
                      <a:pt x="78" y="17"/>
                    </a:lnTo>
                    <a:lnTo>
                      <a:pt x="78" y="19"/>
                    </a:lnTo>
                    <a:close/>
                    <a:moveTo>
                      <a:pt x="80" y="17"/>
                    </a:moveTo>
                    <a:lnTo>
                      <a:pt x="78" y="19"/>
                    </a:lnTo>
                    <a:lnTo>
                      <a:pt x="78" y="17"/>
                    </a:lnTo>
                    <a:lnTo>
                      <a:pt x="80" y="17"/>
                    </a:lnTo>
                    <a:close/>
                    <a:moveTo>
                      <a:pt x="74" y="15"/>
                    </a:moveTo>
                    <a:lnTo>
                      <a:pt x="76" y="15"/>
                    </a:lnTo>
                    <a:lnTo>
                      <a:pt x="74" y="15"/>
                    </a:lnTo>
                    <a:close/>
                    <a:moveTo>
                      <a:pt x="76" y="15"/>
                    </a:moveTo>
                    <a:lnTo>
                      <a:pt x="78" y="15"/>
                    </a:lnTo>
                    <a:lnTo>
                      <a:pt x="76" y="15"/>
                    </a:lnTo>
                    <a:lnTo>
                      <a:pt x="76" y="17"/>
                    </a:lnTo>
                    <a:lnTo>
                      <a:pt x="78" y="17"/>
                    </a:lnTo>
                    <a:lnTo>
                      <a:pt x="76" y="17"/>
                    </a:lnTo>
                    <a:lnTo>
                      <a:pt x="76" y="19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4" y="21"/>
                    </a:lnTo>
                    <a:lnTo>
                      <a:pt x="76" y="21"/>
                    </a:lnTo>
                    <a:lnTo>
                      <a:pt x="74" y="21"/>
                    </a:lnTo>
                    <a:lnTo>
                      <a:pt x="76" y="21"/>
                    </a:lnTo>
                    <a:lnTo>
                      <a:pt x="76" y="19"/>
                    </a:lnTo>
                    <a:lnTo>
                      <a:pt x="74" y="19"/>
                    </a:lnTo>
                    <a:lnTo>
                      <a:pt x="73" y="19"/>
                    </a:lnTo>
                    <a:lnTo>
                      <a:pt x="74" y="19"/>
                    </a:lnTo>
                    <a:lnTo>
                      <a:pt x="73" y="19"/>
                    </a:lnTo>
                    <a:lnTo>
                      <a:pt x="74" y="19"/>
                    </a:lnTo>
                    <a:lnTo>
                      <a:pt x="74" y="17"/>
                    </a:lnTo>
                    <a:lnTo>
                      <a:pt x="76" y="15"/>
                    </a:lnTo>
                    <a:close/>
                    <a:moveTo>
                      <a:pt x="80" y="15"/>
                    </a:moveTo>
                    <a:lnTo>
                      <a:pt x="82" y="15"/>
                    </a:lnTo>
                    <a:lnTo>
                      <a:pt x="80" y="15"/>
                    </a:lnTo>
                    <a:lnTo>
                      <a:pt x="80" y="17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80" y="15"/>
                    </a:lnTo>
                    <a:lnTo>
                      <a:pt x="78" y="15"/>
                    </a:lnTo>
                    <a:lnTo>
                      <a:pt x="80" y="15"/>
                    </a:lnTo>
                    <a:close/>
                    <a:moveTo>
                      <a:pt x="88" y="15"/>
                    </a:moveTo>
                    <a:lnTo>
                      <a:pt x="88" y="17"/>
                    </a:lnTo>
                    <a:lnTo>
                      <a:pt x="86" y="17"/>
                    </a:lnTo>
                    <a:lnTo>
                      <a:pt x="86" y="15"/>
                    </a:lnTo>
                    <a:lnTo>
                      <a:pt x="88" y="15"/>
                    </a:lnTo>
                    <a:close/>
                    <a:moveTo>
                      <a:pt x="74" y="15"/>
                    </a:moveTo>
                    <a:lnTo>
                      <a:pt x="76" y="15"/>
                    </a:lnTo>
                    <a:lnTo>
                      <a:pt x="74" y="15"/>
                    </a:lnTo>
                    <a:lnTo>
                      <a:pt x="76" y="15"/>
                    </a:lnTo>
                    <a:lnTo>
                      <a:pt x="74" y="15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3" y="15"/>
                    </a:lnTo>
                    <a:lnTo>
                      <a:pt x="74" y="15"/>
                    </a:lnTo>
                    <a:lnTo>
                      <a:pt x="73" y="15"/>
                    </a:lnTo>
                    <a:lnTo>
                      <a:pt x="74" y="15"/>
                    </a:lnTo>
                    <a:lnTo>
                      <a:pt x="73" y="15"/>
                    </a:lnTo>
                    <a:lnTo>
                      <a:pt x="74" y="15"/>
                    </a:lnTo>
                    <a:close/>
                    <a:moveTo>
                      <a:pt x="80" y="15"/>
                    </a:moveTo>
                    <a:lnTo>
                      <a:pt x="80" y="13"/>
                    </a:lnTo>
                    <a:lnTo>
                      <a:pt x="80" y="15"/>
                    </a:lnTo>
                    <a:close/>
                    <a:moveTo>
                      <a:pt x="73" y="13"/>
                    </a:moveTo>
                    <a:lnTo>
                      <a:pt x="73" y="15"/>
                    </a:lnTo>
                    <a:lnTo>
                      <a:pt x="73" y="13"/>
                    </a:lnTo>
                    <a:lnTo>
                      <a:pt x="73" y="15"/>
                    </a:lnTo>
                    <a:lnTo>
                      <a:pt x="73" y="13"/>
                    </a:lnTo>
                    <a:close/>
                    <a:moveTo>
                      <a:pt x="84" y="15"/>
                    </a:moveTo>
                    <a:lnTo>
                      <a:pt x="86" y="15"/>
                    </a:lnTo>
                    <a:lnTo>
                      <a:pt x="84" y="15"/>
                    </a:lnTo>
                    <a:lnTo>
                      <a:pt x="84" y="17"/>
                    </a:lnTo>
                    <a:lnTo>
                      <a:pt x="82" y="17"/>
                    </a:lnTo>
                    <a:lnTo>
                      <a:pt x="82" y="15"/>
                    </a:lnTo>
                    <a:lnTo>
                      <a:pt x="84" y="15"/>
                    </a:lnTo>
                    <a:lnTo>
                      <a:pt x="82" y="15"/>
                    </a:lnTo>
                    <a:lnTo>
                      <a:pt x="84" y="15"/>
                    </a:lnTo>
                    <a:lnTo>
                      <a:pt x="84" y="13"/>
                    </a:lnTo>
                    <a:lnTo>
                      <a:pt x="84" y="15"/>
                    </a:lnTo>
                    <a:close/>
                    <a:moveTo>
                      <a:pt x="71" y="13"/>
                    </a:moveTo>
                    <a:lnTo>
                      <a:pt x="73" y="13"/>
                    </a:lnTo>
                    <a:lnTo>
                      <a:pt x="71" y="13"/>
                    </a:lnTo>
                    <a:close/>
                    <a:moveTo>
                      <a:pt x="67" y="13"/>
                    </a:moveTo>
                    <a:lnTo>
                      <a:pt x="67" y="15"/>
                    </a:lnTo>
                    <a:lnTo>
                      <a:pt x="67" y="13"/>
                    </a:lnTo>
                    <a:lnTo>
                      <a:pt x="67" y="15"/>
                    </a:lnTo>
                    <a:lnTo>
                      <a:pt x="65" y="15"/>
                    </a:lnTo>
                    <a:lnTo>
                      <a:pt x="67" y="15"/>
                    </a:lnTo>
                    <a:lnTo>
                      <a:pt x="65" y="15"/>
                    </a:lnTo>
                    <a:lnTo>
                      <a:pt x="65" y="13"/>
                    </a:lnTo>
                    <a:lnTo>
                      <a:pt x="67" y="13"/>
                    </a:lnTo>
                    <a:close/>
                    <a:moveTo>
                      <a:pt x="69" y="13"/>
                    </a:moveTo>
                    <a:lnTo>
                      <a:pt x="67" y="13"/>
                    </a:lnTo>
                    <a:lnTo>
                      <a:pt x="69" y="13"/>
                    </a:lnTo>
                    <a:lnTo>
                      <a:pt x="69" y="15"/>
                    </a:lnTo>
                    <a:lnTo>
                      <a:pt x="71" y="15"/>
                    </a:lnTo>
                    <a:lnTo>
                      <a:pt x="73" y="15"/>
                    </a:lnTo>
                    <a:lnTo>
                      <a:pt x="73" y="17"/>
                    </a:lnTo>
                    <a:lnTo>
                      <a:pt x="71" y="17"/>
                    </a:lnTo>
                    <a:lnTo>
                      <a:pt x="73" y="17"/>
                    </a:lnTo>
                    <a:lnTo>
                      <a:pt x="71" y="17"/>
                    </a:lnTo>
                    <a:lnTo>
                      <a:pt x="73" y="17"/>
                    </a:lnTo>
                    <a:lnTo>
                      <a:pt x="71" y="17"/>
                    </a:lnTo>
                    <a:lnTo>
                      <a:pt x="71" y="19"/>
                    </a:lnTo>
                    <a:lnTo>
                      <a:pt x="73" y="19"/>
                    </a:lnTo>
                    <a:lnTo>
                      <a:pt x="71" y="19"/>
                    </a:lnTo>
                    <a:lnTo>
                      <a:pt x="73" y="19"/>
                    </a:lnTo>
                    <a:lnTo>
                      <a:pt x="71" y="19"/>
                    </a:lnTo>
                    <a:lnTo>
                      <a:pt x="69" y="19"/>
                    </a:lnTo>
                    <a:lnTo>
                      <a:pt x="67" y="19"/>
                    </a:lnTo>
                    <a:lnTo>
                      <a:pt x="67" y="17"/>
                    </a:lnTo>
                    <a:lnTo>
                      <a:pt x="67" y="15"/>
                    </a:lnTo>
                    <a:lnTo>
                      <a:pt x="65" y="15"/>
                    </a:lnTo>
                    <a:lnTo>
                      <a:pt x="67" y="15"/>
                    </a:lnTo>
                    <a:lnTo>
                      <a:pt x="69" y="13"/>
                    </a:lnTo>
                    <a:lnTo>
                      <a:pt x="67" y="13"/>
                    </a:lnTo>
                    <a:lnTo>
                      <a:pt x="69" y="13"/>
                    </a:lnTo>
                    <a:lnTo>
                      <a:pt x="67" y="13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9" y="13"/>
                    </a:lnTo>
                    <a:close/>
                    <a:moveTo>
                      <a:pt x="86" y="13"/>
                    </a:moveTo>
                    <a:lnTo>
                      <a:pt x="84" y="13"/>
                    </a:lnTo>
                    <a:lnTo>
                      <a:pt x="86" y="13"/>
                    </a:lnTo>
                    <a:close/>
                    <a:moveTo>
                      <a:pt x="69" y="13"/>
                    </a:moveTo>
                    <a:lnTo>
                      <a:pt x="67" y="13"/>
                    </a:lnTo>
                    <a:lnTo>
                      <a:pt x="69" y="13"/>
                    </a:lnTo>
                    <a:close/>
                    <a:moveTo>
                      <a:pt x="90" y="13"/>
                    </a:moveTo>
                    <a:lnTo>
                      <a:pt x="90" y="12"/>
                    </a:lnTo>
                    <a:lnTo>
                      <a:pt x="90" y="13"/>
                    </a:lnTo>
                    <a:close/>
                    <a:moveTo>
                      <a:pt x="67" y="12"/>
                    </a:moveTo>
                    <a:lnTo>
                      <a:pt x="69" y="12"/>
                    </a:lnTo>
                    <a:lnTo>
                      <a:pt x="67" y="12"/>
                    </a:lnTo>
                    <a:lnTo>
                      <a:pt x="65" y="12"/>
                    </a:lnTo>
                    <a:lnTo>
                      <a:pt x="67" y="12"/>
                    </a:lnTo>
                    <a:close/>
                    <a:moveTo>
                      <a:pt x="82" y="12"/>
                    </a:moveTo>
                    <a:lnTo>
                      <a:pt x="84" y="12"/>
                    </a:lnTo>
                    <a:lnTo>
                      <a:pt x="82" y="12"/>
                    </a:lnTo>
                    <a:close/>
                    <a:moveTo>
                      <a:pt x="84" y="12"/>
                    </a:moveTo>
                    <a:lnTo>
                      <a:pt x="84" y="10"/>
                    </a:lnTo>
                    <a:lnTo>
                      <a:pt x="84" y="12"/>
                    </a:lnTo>
                    <a:close/>
                    <a:moveTo>
                      <a:pt x="78" y="10"/>
                    </a:moveTo>
                    <a:lnTo>
                      <a:pt x="80" y="10"/>
                    </a:lnTo>
                    <a:lnTo>
                      <a:pt x="80" y="12"/>
                    </a:lnTo>
                    <a:lnTo>
                      <a:pt x="82" y="12"/>
                    </a:lnTo>
                    <a:lnTo>
                      <a:pt x="84" y="12"/>
                    </a:lnTo>
                    <a:lnTo>
                      <a:pt x="84" y="13"/>
                    </a:lnTo>
                    <a:lnTo>
                      <a:pt x="82" y="13"/>
                    </a:lnTo>
                    <a:lnTo>
                      <a:pt x="80" y="13"/>
                    </a:lnTo>
                    <a:lnTo>
                      <a:pt x="78" y="13"/>
                    </a:lnTo>
                    <a:lnTo>
                      <a:pt x="78" y="12"/>
                    </a:lnTo>
                    <a:lnTo>
                      <a:pt x="76" y="12"/>
                    </a:lnTo>
                    <a:lnTo>
                      <a:pt x="78" y="12"/>
                    </a:lnTo>
                    <a:lnTo>
                      <a:pt x="76" y="12"/>
                    </a:lnTo>
                    <a:lnTo>
                      <a:pt x="78" y="12"/>
                    </a:lnTo>
                    <a:lnTo>
                      <a:pt x="76" y="12"/>
                    </a:lnTo>
                    <a:lnTo>
                      <a:pt x="78" y="12"/>
                    </a:lnTo>
                    <a:lnTo>
                      <a:pt x="78" y="13"/>
                    </a:lnTo>
                    <a:lnTo>
                      <a:pt x="78" y="15"/>
                    </a:lnTo>
                    <a:lnTo>
                      <a:pt x="76" y="15"/>
                    </a:lnTo>
                    <a:lnTo>
                      <a:pt x="74" y="15"/>
                    </a:lnTo>
                    <a:lnTo>
                      <a:pt x="74" y="13"/>
                    </a:lnTo>
                    <a:lnTo>
                      <a:pt x="74" y="15"/>
                    </a:lnTo>
                    <a:lnTo>
                      <a:pt x="74" y="13"/>
                    </a:lnTo>
                    <a:lnTo>
                      <a:pt x="73" y="13"/>
                    </a:lnTo>
                    <a:lnTo>
                      <a:pt x="74" y="13"/>
                    </a:lnTo>
                    <a:lnTo>
                      <a:pt x="73" y="13"/>
                    </a:lnTo>
                    <a:lnTo>
                      <a:pt x="73" y="12"/>
                    </a:lnTo>
                    <a:lnTo>
                      <a:pt x="74" y="12"/>
                    </a:lnTo>
                    <a:lnTo>
                      <a:pt x="76" y="12"/>
                    </a:lnTo>
                    <a:lnTo>
                      <a:pt x="76" y="10"/>
                    </a:lnTo>
                    <a:lnTo>
                      <a:pt x="78" y="10"/>
                    </a:lnTo>
                    <a:close/>
                    <a:moveTo>
                      <a:pt x="90" y="10"/>
                    </a:moveTo>
                    <a:lnTo>
                      <a:pt x="90" y="12"/>
                    </a:lnTo>
                    <a:lnTo>
                      <a:pt x="88" y="12"/>
                    </a:lnTo>
                    <a:lnTo>
                      <a:pt x="88" y="10"/>
                    </a:lnTo>
                    <a:lnTo>
                      <a:pt x="90" y="10"/>
                    </a:lnTo>
                    <a:close/>
                    <a:moveTo>
                      <a:pt x="74" y="10"/>
                    </a:moveTo>
                    <a:lnTo>
                      <a:pt x="74" y="12"/>
                    </a:lnTo>
                    <a:lnTo>
                      <a:pt x="73" y="12"/>
                    </a:lnTo>
                    <a:lnTo>
                      <a:pt x="73" y="10"/>
                    </a:lnTo>
                    <a:lnTo>
                      <a:pt x="74" y="10"/>
                    </a:lnTo>
                    <a:close/>
                    <a:moveTo>
                      <a:pt x="74" y="10"/>
                    </a:moveTo>
                    <a:lnTo>
                      <a:pt x="73" y="10"/>
                    </a:lnTo>
                    <a:lnTo>
                      <a:pt x="74" y="10"/>
                    </a:lnTo>
                    <a:close/>
                    <a:moveTo>
                      <a:pt x="86" y="10"/>
                    </a:moveTo>
                    <a:lnTo>
                      <a:pt x="88" y="10"/>
                    </a:lnTo>
                    <a:lnTo>
                      <a:pt x="86" y="10"/>
                    </a:lnTo>
                    <a:lnTo>
                      <a:pt x="88" y="10"/>
                    </a:lnTo>
                    <a:lnTo>
                      <a:pt x="86" y="10"/>
                    </a:lnTo>
                    <a:lnTo>
                      <a:pt x="88" y="10"/>
                    </a:lnTo>
                    <a:lnTo>
                      <a:pt x="88" y="12"/>
                    </a:lnTo>
                    <a:lnTo>
                      <a:pt x="88" y="13"/>
                    </a:lnTo>
                    <a:lnTo>
                      <a:pt x="88" y="12"/>
                    </a:lnTo>
                    <a:lnTo>
                      <a:pt x="86" y="12"/>
                    </a:lnTo>
                    <a:lnTo>
                      <a:pt x="86" y="10"/>
                    </a:lnTo>
                    <a:close/>
                    <a:moveTo>
                      <a:pt x="82" y="10"/>
                    </a:moveTo>
                    <a:lnTo>
                      <a:pt x="80" y="10"/>
                    </a:lnTo>
                    <a:lnTo>
                      <a:pt x="82" y="10"/>
                    </a:lnTo>
                    <a:close/>
                    <a:moveTo>
                      <a:pt x="80" y="10"/>
                    </a:moveTo>
                    <a:lnTo>
                      <a:pt x="82" y="10"/>
                    </a:lnTo>
                    <a:lnTo>
                      <a:pt x="80" y="10"/>
                    </a:lnTo>
                    <a:close/>
                    <a:moveTo>
                      <a:pt x="80" y="10"/>
                    </a:moveTo>
                    <a:lnTo>
                      <a:pt x="78" y="10"/>
                    </a:lnTo>
                    <a:lnTo>
                      <a:pt x="80" y="10"/>
                    </a:lnTo>
                    <a:close/>
                    <a:moveTo>
                      <a:pt x="80" y="10"/>
                    </a:moveTo>
                    <a:lnTo>
                      <a:pt x="80" y="8"/>
                    </a:lnTo>
                    <a:lnTo>
                      <a:pt x="80" y="10"/>
                    </a:lnTo>
                    <a:close/>
                    <a:moveTo>
                      <a:pt x="78" y="10"/>
                    </a:moveTo>
                    <a:lnTo>
                      <a:pt x="78" y="8"/>
                    </a:lnTo>
                    <a:lnTo>
                      <a:pt x="78" y="10"/>
                    </a:lnTo>
                    <a:close/>
                    <a:moveTo>
                      <a:pt x="78" y="8"/>
                    </a:moveTo>
                    <a:lnTo>
                      <a:pt x="80" y="8"/>
                    </a:lnTo>
                    <a:lnTo>
                      <a:pt x="78" y="8"/>
                    </a:lnTo>
                    <a:lnTo>
                      <a:pt x="78" y="10"/>
                    </a:lnTo>
                    <a:lnTo>
                      <a:pt x="80" y="10"/>
                    </a:lnTo>
                    <a:lnTo>
                      <a:pt x="78" y="10"/>
                    </a:lnTo>
                    <a:lnTo>
                      <a:pt x="80" y="10"/>
                    </a:lnTo>
                    <a:lnTo>
                      <a:pt x="78" y="10"/>
                    </a:lnTo>
                    <a:lnTo>
                      <a:pt x="78" y="8"/>
                    </a:lnTo>
                    <a:close/>
                    <a:moveTo>
                      <a:pt x="76" y="8"/>
                    </a:moveTo>
                    <a:lnTo>
                      <a:pt x="78" y="8"/>
                    </a:lnTo>
                    <a:lnTo>
                      <a:pt x="76" y="8"/>
                    </a:lnTo>
                    <a:close/>
                    <a:moveTo>
                      <a:pt x="76" y="0"/>
                    </a:moveTo>
                    <a:lnTo>
                      <a:pt x="78" y="0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6" y="0"/>
                    </a:lnTo>
                    <a:close/>
                    <a:moveTo>
                      <a:pt x="109" y="0"/>
                    </a:moveTo>
                    <a:lnTo>
                      <a:pt x="111" y="0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2" y="0"/>
                    </a:lnTo>
                    <a:lnTo>
                      <a:pt x="124" y="0"/>
                    </a:lnTo>
                    <a:lnTo>
                      <a:pt x="126" y="0"/>
                    </a:lnTo>
                    <a:lnTo>
                      <a:pt x="128" y="0"/>
                    </a:lnTo>
                    <a:lnTo>
                      <a:pt x="130" y="0"/>
                    </a:lnTo>
                    <a:lnTo>
                      <a:pt x="132" y="0"/>
                    </a:lnTo>
                    <a:lnTo>
                      <a:pt x="136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7" y="0"/>
                    </a:lnTo>
                    <a:lnTo>
                      <a:pt x="149" y="0"/>
                    </a:lnTo>
                    <a:lnTo>
                      <a:pt x="151" y="0"/>
                    </a:lnTo>
                    <a:lnTo>
                      <a:pt x="153" y="0"/>
                    </a:lnTo>
                    <a:lnTo>
                      <a:pt x="155" y="0"/>
                    </a:lnTo>
                    <a:lnTo>
                      <a:pt x="157" y="0"/>
                    </a:lnTo>
                    <a:lnTo>
                      <a:pt x="161" y="0"/>
                    </a:lnTo>
                    <a:lnTo>
                      <a:pt x="163" y="0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0" y="0"/>
                    </a:lnTo>
                    <a:lnTo>
                      <a:pt x="172" y="0"/>
                    </a:lnTo>
                    <a:lnTo>
                      <a:pt x="176" y="0"/>
                    </a:lnTo>
                    <a:lnTo>
                      <a:pt x="178" y="0"/>
                    </a:lnTo>
                    <a:lnTo>
                      <a:pt x="180" y="0"/>
                    </a:lnTo>
                    <a:lnTo>
                      <a:pt x="182" y="0"/>
                    </a:lnTo>
                    <a:lnTo>
                      <a:pt x="186" y="0"/>
                    </a:lnTo>
                    <a:lnTo>
                      <a:pt x="188" y="0"/>
                    </a:lnTo>
                    <a:lnTo>
                      <a:pt x="190" y="0"/>
                    </a:lnTo>
                    <a:lnTo>
                      <a:pt x="192" y="0"/>
                    </a:lnTo>
                    <a:lnTo>
                      <a:pt x="194" y="0"/>
                    </a:lnTo>
                    <a:lnTo>
                      <a:pt x="195" y="0"/>
                    </a:lnTo>
                    <a:lnTo>
                      <a:pt x="197" y="0"/>
                    </a:lnTo>
                    <a:lnTo>
                      <a:pt x="199" y="0"/>
                    </a:lnTo>
                    <a:lnTo>
                      <a:pt x="201" y="0"/>
                    </a:lnTo>
                    <a:lnTo>
                      <a:pt x="203" y="0"/>
                    </a:lnTo>
                    <a:lnTo>
                      <a:pt x="213" y="0"/>
                    </a:lnTo>
                    <a:lnTo>
                      <a:pt x="222" y="0"/>
                    </a:lnTo>
                    <a:lnTo>
                      <a:pt x="224" y="0"/>
                    </a:lnTo>
                    <a:lnTo>
                      <a:pt x="226" y="0"/>
                    </a:lnTo>
                    <a:lnTo>
                      <a:pt x="230" y="0"/>
                    </a:lnTo>
                    <a:lnTo>
                      <a:pt x="232" y="0"/>
                    </a:lnTo>
                    <a:lnTo>
                      <a:pt x="234" y="0"/>
                    </a:lnTo>
                    <a:lnTo>
                      <a:pt x="238" y="0"/>
                    </a:lnTo>
                    <a:lnTo>
                      <a:pt x="240" y="0"/>
                    </a:lnTo>
                    <a:lnTo>
                      <a:pt x="242" y="0"/>
                    </a:lnTo>
                    <a:lnTo>
                      <a:pt x="243" y="0"/>
                    </a:lnTo>
                    <a:lnTo>
                      <a:pt x="245" y="0"/>
                    </a:lnTo>
                    <a:lnTo>
                      <a:pt x="247" y="0"/>
                    </a:lnTo>
                    <a:lnTo>
                      <a:pt x="249" y="0"/>
                    </a:lnTo>
                    <a:lnTo>
                      <a:pt x="251" y="0"/>
                    </a:lnTo>
                    <a:lnTo>
                      <a:pt x="253" y="0"/>
                    </a:lnTo>
                    <a:lnTo>
                      <a:pt x="255" y="0"/>
                    </a:lnTo>
                    <a:lnTo>
                      <a:pt x="257" y="0"/>
                    </a:lnTo>
                    <a:lnTo>
                      <a:pt x="259" y="0"/>
                    </a:lnTo>
                    <a:lnTo>
                      <a:pt x="261" y="0"/>
                    </a:lnTo>
                    <a:lnTo>
                      <a:pt x="263" y="0"/>
                    </a:lnTo>
                    <a:lnTo>
                      <a:pt x="265" y="0"/>
                    </a:lnTo>
                    <a:lnTo>
                      <a:pt x="266" y="0"/>
                    </a:lnTo>
                    <a:lnTo>
                      <a:pt x="268" y="0"/>
                    </a:lnTo>
                    <a:lnTo>
                      <a:pt x="270" y="0"/>
                    </a:lnTo>
                    <a:lnTo>
                      <a:pt x="274" y="0"/>
                    </a:lnTo>
                    <a:lnTo>
                      <a:pt x="276" y="0"/>
                    </a:lnTo>
                    <a:lnTo>
                      <a:pt x="278" y="0"/>
                    </a:lnTo>
                    <a:lnTo>
                      <a:pt x="280" y="0"/>
                    </a:lnTo>
                    <a:lnTo>
                      <a:pt x="282" y="0"/>
                    </a:lnTo>
                    <a:lnTo>
                      <a:pt x="284" y="0"/>
                    </a:lnTo>
                    <a:lnTo>
                      <a:pt x="286" y="0"/>
                    </a:lnTo>
                    <a:lnTo>
                      <a:pt x="288" y="0"/>
                    </a:lnTo>
                    <a:lnTo>
                      <a:pt x="290" y="0"/>
                    </a:lnTo>
                    <a:lnTo>
                      <a:pt x="291" y="0"/>
                    </a:lnTo>
                    <a:lnTo>
                      <a:pt x="293" y="0"/>
                    </a:lnTo>
                    <a:lnTo>
                      <a:pt x="295" y="0"/>
                    </a:lnTo>
                    <a:lnTo>
                      <a:pt x="297" y="0"/>
                    </a:lnTo>
                    <a:lnTo>
                      <a:pt x="299" y="0"/>
                    </a:lnTo>
                    <a:lnTo>
                      <a:pt x="301" y="0"/>
                    </a:lnTo>
                    <a:lnTo>
                      <a:pt x="303" y="0"/>
                    </a:lnTo>
                    <a:lnTo>
                      <a:pt x="305" y="0"/>
                    </a:lnTo>
                    <a:lnTo>
                      <a:pt x="307" y="0"/>
                    </a:lnTo>
                    <a:lnTo>
                      <a:pt x="307" y="2"/>
                    </a:lnTo>
                    <a:lnTo>
                      <a:pt x="307" y="4"/>
                    </a:lnTo>
                    <a:lnTo>
                      <a:pt x="305" y="4"/>
                    </a:lnTo>
                    <a:lnTo>
                      <a:pt x="305" y="6"/>
                    </a:lnTo>
                    <a:lnTo>
                      <a:pt x="305" y="8"/>
                    </a:lnTo>
                    <a:lnTo>
                      <a:pt x="305" y="10"/>
                    </a:lnTo>
                    <a:lnTo>
                      <a:pt x="303" y="12"/>
                    </a:lnTo>
                    <a:lnTo>
                      <a:pt x="303" y="13"/>
                    </a:lnTo>
                    <a:lnTo>
                      <a:pt x="301" y="13"/>
                    </a:lnTo>
                    <a:lnTo>
                      <a:pt x="301" y="15"/>
                    </a:lnTo>
                    <a:lnTo>
                      <a:pt x="301" y="17"/>
                    </a:lnTo>
                    <a:lnTo>
                      <a:pt x="301" y="19"/>
                    </a:lnTo>
                    <a:lnTo>
                      <a:pt x="299" y="19"/>
                    </a:lnTo>
                    <a:lnTo>
                      <a:pt x="299" y="21"/>
                    </a:lnTo>
                    <a:lnTo>
                      <a:pt x="299" y="23"/>
                    </a:lnTo>
                    <a:lnTo>
                      <a:pt x="297" y="25"/>
                    </a:lnTo>
                    <a:lnTo>
                      <a:pt x="297" y="27"/>
                    </a:lnTo>
                    <a:lnTo>
                      <a:pt x="297" y="29"/>
                    </a:lnTo>
                    <a:lnTo>
                      <a:pt x="295" y="29"/>
                    </a:lnTo>
                    <a:lnTo>
                      <a:pt x="295" y="31"/>
                    </a:lnTo>
                    <a:lnTo>
                      <a:pt x="295" y="33"/>
                    </a:lnTo>
                    <a:lnTo>
                      <a:pt x="293" y="35"/>
                    </a:lnTo>
                    <a:lnTo>
                      <a:pt x="293" y="36"/>
                    </a:lnTo>
                    <a:lnTo>
                      <a:pt x="293" y="38"/>
                    </a:lnTo>
                    <a:lnTo>
                      <a:pt x="291" y="38"/>
                    </a:lnTo>
                    <a:lnTo>
                      <a:pt x="291" y="40"/>
                    </a:lnTo>
                    <a:lnTo>
                      <a:pt x="291" y="42"/>
                    </a:lnTo>
                    <a:lnTo>
                      <a:pt x="290" y="44"/>
                    </a:lnTo>
                    <a:lnTo>
                      <a:pt x="290" y="46"/>
                    </a:lnTo>
                    <a:lnTo>
                      <a:pt x="290" y="48"/>
                    </a:lnTo>
                    <a:lnTo>
                      <a:pt x="288" y="50"/>
                    </a:lnTo>
                    <a:lnTo>
                      <a:pt x="288" y="52"/>
                    </a:lnTo>
                    <a:lnTo>
                      <a:pt x="288" y="54"/>
                    </a:lnTo>
                    <a:lnTo>
                      <a:pt x="286" y="54"/>
                    </a:lnTo>
                    <a:lnTo>
                      <a:pt x="286" y="56"/>
                    </a:lnTo>
                    <a:lnTo>
                      <a:pt x="286" y="58"/>
                    </a:lnTo>
                    <a:lnTo>
                      <a:pt x="286" y="60"/>
                    </a:lnTo>
                    <a:lnTo>
                      <a:pt x="284" y="60"/>
                    </a:lnTo>
                    <a:lnTo>
                      <a:pt x="284" y="61"/>
                    </a:lnTo>
                    <a:lnTo>
                      <a:pt x="284" y="63"/>
                    </a:lnTo>
                    <a:lnTo>
                      <a:pt x="282" y="67"/>
                    </a:lnTo>
                    <a:lnTo>
                      <a:pt x="282" y="69"/>
                    </a:lnTo>
                    <a:lnTo>
                      <a:pt x="280" y="69"/>
                    </a:lnTo>
                    <a:lnTo>
                      <a:pt x="280" y="71"/>
                    </a:lnTo>
                    <a:lnTo>
                      <a:pt x="280" y="73"/>
                    </a:lnTo>
                    <a:lnTo>
                      <a:pt x="278" y="75"/>
                    </a:lnTo>
                    <a:lnTo>
                      <a:pt x="278" y="77"/>
                    </a:lnTo>
                    <a:lnTo>
                      <a:pt x="278" y="79"/>
                    </a:lnTo>
                    <a:lnTo>
                      <a:pt x="276" y="79"/>
                    </a:lnTo>
                    <a:lnTo>
                      <a:pt x="276" y="81"/>
                    </a:lnTo>
                    <a:lnTo>
                      <a:pt x="276" y="83"/>
                    </a:lnTo>
                    <a:lnTo>
                      <a:pt x="276" y="84"/>
                    </a:lnTo>
                    <a:lnTo>
                      <a:pt x="274" y="84"/>
                    </a:lnTo>
                    <a:lnTo>
                      <a:pt x="274" y="86"/>
                    </a:lnTo>
                    <a:lnTo>
                      <a:pt x="274" y="90"/>
                    </a:lnTo>
                    <a:lnTo>
                      <a:pt x="272" y="92"/>
                    </a:lnTo>
                    <a:lnTo>
                      <a:pt x="272" y="94"/>
                    </a:lnTo>
                    <a:lnTo>
                      <a:pt x="270" y="94"/>
                    </a:lnTo>
                    <a:lnTo>
                      <a:pt x="270" y="96"/>
                    </a:lnTo>
                    <a:lnTo>
                      <a:pt x="270" y="98"/>
                    </a:lnTo>
                    <a:lnTo>
                      <a:pt x="272" y="98"/>
                    </a:lnTo>
                    <a:lnTo>
                      <a:pt x="272" y="100"/>
                    </a:lnTo>
                    <a:lnTo>
                      <a:pt x="272" y="102"/>
                    </a:lnTo>
                    <a:lnTo>
                      <a:pt x="272" y="104"/>
                    </a:lnTo>
                    <a:lnTo>
                      <a:pt x="270" y="104"/>
                    </a:lnTo>
                    <a:lnTo>
                      <a:pt x="270" y="106"/>
                    </a:lnTo>
                    <a:lnTo>
                      <a:pt x="268" y="106"/>
                    </a:lnTo>
                    <a:lnTo>
                      <a:pt x="270" y="106"/>
                    </a:lnTo>
                    <a:lnTo>
                      <a:pt x="270" y="108"/>
                    </a:lnTo>
                    <a:lnTo>
                      <a:pt x="270" y="109"/>
                    </a:lnTo>
                    <a:lnTo>
                      <a:pt x="268" y="109"/>
                    </a:lnTo>
                    <a:lnTo>
                      <a:pt x="266" y="109"/>
                    </a:lnTo>
                    <a:lnTo>
                      <a:pt x="265" y="109"/>
                    </a:lnTo>
                    <a:lnTo>
                      <a:pt x="263" y="109"/>
                    </a:lnTo>
                    <a:lnTo>
                      <a:pt x="261" y="109"/>
                    </a:lnTo>
                    <a:lnTo>
                      <a:pt x="259" y="109"/>
                    </a:lnTo>
                    <a:lnTo>
                      <a:pt x="257" y="109"/>
                    </a:lnTo>
                    <a:lnTo>
                      <a:pt x="255" y="109"/>
                    </a:lnTo>
                    <a:lnTo>
                      <a:pt x="253" y="109"/>
                    </a:lnTo>
                    <a:lnTo>
                      <a:pt x="251" y="109"/>
                    </a:lnTo>
                    <a:lnTo>
                      <a:pt x="249" y="109"/>
                    </a:lnTo>
                    <a:lnTo>
                      <a:pt x="247" y="109"/>
                    </a:lnTo>
                    <a:lnTo>
                      <a:pt x="245" y="109"/>
                    </a:lnTo>
                    <a:lnTo>
                      <a:pt x="243" y="109"/>
                    </a:lnTo>
                    <a:lnTo>
                      <a:pt x="242" y="109"/>
                    </a:lnTo>
                    <a:lnTo>
                      <a:pt x="240" y="109"/>
                    </a:lnTo>
                    <a:lnTo>
                      <a:pt x="238" y="109"/>
                    </a:lnTo>
                    <a:lnTo>
                      <a:pt x="236" y="109"/>
                    </a:lnTo>
                    <a:lnTo>
                      <a:pt x="234" y="109"/>
                    </a:lnTo>
                    <a:lnTo>
                      <a:pt x="232" y="109"/>
                    </a:lnTo>
                    <a:lnTo>
                      <a:pt x="230" y="109"/>
                    </a:lnTo>
                    <a:lnTo>
                      <a:pt x="228" y="109"/>
                    </a:lnTo>
                    <a:lnTo>
                      <a:pt x="226" y="109"/>
                    </a:lnTo>
                    <a:lnTo>
                      <a:pt x="224" y="109"/>
                    </a:lnTo>
                    <a:lnTo>
                      <a:pt x="222" y="109"/>
                    </a:lnTo>
                    <a:lnTo>
                      <a:pt x="220" y="109"/>
                    </a:lnTo>
                    <a:lnTo>
                      <a:pt x="218" y="109"/>
                    </a:lnTo>
                    <a:lnTo>
                      <a:pt x="217" y="109"/>
                    </a:lnTo>
                    <a:lnTo>
                      <a:pt x="215" y="109"/>
                    </a:lnTo>
                    <a:lnTo>
                      <a:pt x="213" y="109"/>
                    </a:lnTo>
                    <a:lnTo>
                      <a:pt x="211" y="109"/>
                    </a:lnTo>
                    <a:lnTo>
                      <a:pt x="209" y="109"/>
                    </a:lnTo>
                    <a:lnTo>
                      <a:pt x="207" y="109"/>
                    </a:lnTo>
                    <a:lnTo>
                      <a:pt x="205" y="109"/>
                    </a:lnTo>
                    <a:lnTo>
                      <a:pt x="203" y="109"/>
                    </a:lnTo>
                    <a:lnTo>
                      <a:pt x="201" y="109"/>
                    </a:lnTo>
                    <a:lnTo>
                      <a:pt x="199" y="109"/>
                    </a:lnTo>
                    <a:lnTo>
                      <a:pt x="197" y="109"/>
                    </a:lnTo>
                    <a:lnTo>
                      <a:pt x="195" y="109"/>
                    </a:lnTo>
                    <a:lnTo>
                      <a:pt x="194" y="109"/>
                    </a:lnTo>
                    <a:lnTo>
                      <a:pt x="192" y="109"/>
                    </a:lnTo>
                    <a:lnTo>
                      <a:pt x="190" y="109"/>
                    </a:lnTo>
                    <a:lnTo>
                      <a:pt x="188" y="109"/>
                    </a:lnTo>
                    <a:lnTo>
                      <a:pt x="188" y="111"/>
                    </a:lnTo>
                    <a:lnTo>
                      <a:pt x="186" y="111"/>
                    </a:lnTo>
                    <a:lnTo>
                      <a:pt x="184" y="111"/>
                    </a:lnTo>
                    <a:lnTo>
                      <a:pt x="182" y="111"/>
                    </a:lnTo>
                    <a:lnTo>
                      <a:pt x="180" y="111"/>
                    </a:lnTo>
                    <a:lnTo>
                      <a:pt x="178" y="111"/>
                    </a:lnTo>
                    <a:lnTo>
                      <a:pt x="176" y="111"/>
                    </a:lnTo>
                    <a:lnTo>
                      <a:pt x="174" y="111"/>
                    </a:lnTo>
                    <a:lnTo>
                      <a:pt x="172" y="111"/>
                    </a:lnTo>
                    <a:lnTo>
                      <a:pt x="170" y="113"/>
                    </a:lnTo>
                    <a:lnTo>
                      <a:pt x="169" y="113"/>
                    </a:lnTo>
                    <a:lnTo>
                      <a:pt x="169" y="111"/>
                    </a:lnTo>
                    <a:lnTo>
                      <a:pt x="167" y="111"/>
                    </a:lnTo>
                    <a:lnTo>
                      <a:pt x="165" y="113"/>
                    </a:lnTo>
                    <a:lnTo>
                      <a:pt x="163" y="115"/>
                    </a:lnTo>
                    <a:lnTo>
                      <a:pt x="161" y="115"/>
                    </a:lnTo>
                    <a:lnTo>
                      <a:pt x="159" y="115"/>
                    </a:lnTo>
                    <a:lnTo>
                      <a:pt x="157" y="115"/>
                    </a:lnTo>
                    <a:lnTo>
                      <a:pt x="155" y="115"/>
                    </a:lnTo>
                    <a:lnTo>
                      <a:pt x="153" y="115"/>
                    </a:lnTo>
                    <a:lnTo>
                      <a:pt x="151" y="115"/>
                    </a:lnTo>
                    <a:lnTo>
                      <a:pt x="149" y="115"/>
                    </a:lnTo>
                    <a:lnTo>
                      <a:pt x="147" y="117"/>
                    </a:lnTo>
                    <a:lnTo>
                      <a:pt x="144" y="117"/>
                    </a:lnTo>
                    <a:lnTo>
                      <a:pt x="142" y="117"/>
                    </a:lnTo>
                    <a:lnTo>
                      <a:pt x="142" y="119"/>
                    </a:lnTo>
                    <a:lnTo>
                      <a:pt x="140" y="119"/>
                    </a:lnTo>
                    <a:lnTo>
                      <a:pt x="138" y="119"/>
                    </a:lnTo>
                    <a:lnTo>
                      <a:pt x="136" y="119"/>
                    </a:lnTo>
                    <a:lnTo>
                      <a:pt x="134" y="119"/>
                    </a:lnTo>
                    <a:lnTo>
                      <a:pt x="132" y="121"/>
                    </a:lnTo>
                    <a:lnTo>
                      <a:pt x="130" y="121"/>
                    </a:lnTo>
                    <a:lnTo>
                      <a:pt x="128" y="121"/>
                    </a:lnTo>
                    <a:lnTo>
                      <a:pt x="128" y="119"/>
                    </a:lnTo>
                    <a:lnTo>
                      <a:pt x="126" y="119"/>
                    </a:lnTo>
                    <a:lnTo>
                      <a:pt x="124" y="119"/>
                    </a:lnTo>
                    <a:lnTo>
                      <a:pt x="122" y="119"/>
                    </a:lnTo>
                    <a:lnTo>
                      <a:pt x="121" y="119"/>
                    </a:lnTo>
                    <a:lnTo>
                      <a:pt x="119" y="121"/>
                    </a:lnTo>
                    <a:lnTo>
                      <a:pt x="117" y="121"/>
                    </a:lnTo>
                    <a:lnTo>
                      <a:pt x="115" y="121"/>
                    </a:lnTo>
                    <a:lnTo>
                      <a:pt x="113" y="121"/>
                    </a:lnTo>
                    <a:lnTo>
                      <a:pt x="113" y="123"/>
                    </a:lnTo>
                    <a:lnTo>
                      <a:pt x="111" y="121"/>
                    </a:lnTo>
                    <a:lnTo>
                      <a:pt x="109" y="121"/>
                    </a:lnTo>
                    <a:lnTo>
                      <a:pt x="107" y="121"/>
                    </a:lnTo>
                    <a:lnTo>
                      <a:pt x="105" y="123"/>
                    </a:lnTo>
                    <a:lnTo>
                      <a:pt x="103" y="123"/>
                    </a:lnTo>
                    <a:lnTo>
                      <a:pt x="101" y="123"/>
                    </a:lnTo>
                    <a:lnTo>
                      <a:pt x="101" y="121"/>
                    </a:lnTo>
                    <a:lnTo>
                      <a:pt x="99" y="121"/>
                    </a:lnTo>
                    <a:lnTo>
                      <a:pt x="98" y="121"/>
                    </a:lnTo>
                    <a:lnTo>
                      <a:pt x="98" y="119"/>
                    </a:lnTo>
                    <a:lnTo>
                      <a:pt x="96" y="119"/>
                    </a:lnTo>
                    <a:lnTo>
                      <a:pt x="96" y="121"/>
                    </a:lnTo>
                    <a:lnTo>
                      <a:pt x="94" y="121"/>
                    </a:lnTo>
                    <a:lnTo>
                      <a:pt x="92" y="119"/>
                    </a:lnTo>
                    <a:lnTo>
                      <a:pt x="90" y="119"/>
                    </a:lnTo>
                    <a:lnTo>
                      <a:pt x="86" y="119"/>
                    </a:lnTo>
                    <a:lnTo>
                      <a:pt x="84" y="119"/>
                    </a:lnTo>
                    <a:lnTo>
                      <a:pt x="82" y="121"/>
                    </a:lnTo>
                    <a:lnTo>
                      <a:pt x="80" y="121"/>
                    </a:lnTo>
                    <a:lnTo>
                      <a:pt x="80" y="119"/>
                    </a:lnTo>
                    <a:lnTo>
                      <a:pt x="78" y="119"/>
                    </a:lnTo>
                    <a:lnTo>
                      <a:pt x="78" y="121"/>
                    </a:lnTo>
                    <a:lnTo>
                      <a:pt x="76" y="121"/>
                    </a:lnTo>
                    <a:lnTo>
                      <a:pt x="74" y="121"/>
                    </a:lnTo>
                    <a:lnTo>
                      <a:pt x="73" y="123"/>
                    </a:lnTo>
                    <a:lnTo>
                      <a:pt x="71" y="123"/>
                    </a:lnTo>
                    <a:lnTo>
                      <a:pt x="69" y="123"/>
                    </a:lnTo>
                    <a:lnTo>
                      <a:pt x="67" y="125"/>
                    </a:lnTo>
                    <a:lnTo>
                      <a:pt x="65" y="125"/>
                    </a:lnTo>
                    <a:lnTo>
                      <a:pt x="63" y="125"/>
                    </a:lnTo>
                    <a:lnTo>
                      <a:pt x="61" y="125"/>
                    </a:lnTo>
                    <a:lnTo>
                      <a:pt x="59" y="125"/>
                    </a:lnTo>
                    <a:lnTo>
                      <a:pt x="57" y="125"/>
                    </a:lnTo>
                    <a:lnTo>
                      <a:pt x="55" y="125"/>
                    </a:lnTo>
                    <a:lnTo>
                      <a:pt x="53" y="125"/>
                    </a:lnTo>
                    <a:lnTo>
                      <a:pt x="51" y="125"/>
                    </a:lnTo>
                    <a:lnTo>
                      <a:pt x="49" y="125"/>
                    </a:lnTo>
                    <a:lnTo>
                      <a:pt x="49" y="123"/>
                    </a:lnTo>
                    <a:lnTo>
                      <a:pt x="48" y="123"/>
                    </a:lnTo>
                    <a:lnTo>
                      <a:pt x="46" y="123"/>
                    </a:lnTo>
                    <a:lnTo>
                      <a:pt x="44" y="123"/>
                    </a:lnTo>
                    <a:lnTo>
                      <a:pt x="42" y="123"/>
                    </a:lnTo>
                    <a:lnTo>
                      <a:pt x="42" y="121"/>
                    </a:lnTo>
                    <a:lnTo>
                      <a:pt x="42" y="119"/>
                    </a:lnTo>
                    <a:lnTo>
                      <a:pt x="44" y="119"/>
                    </a:lnTo>
                    <a:lnTo>
                      <a:pt x="44" y="117"/>
                    </a:lnTo>
                    <a:lnTo>
                      <a:pt x="42" y="117"/>
                    </a:lnTo>
                    <a:lnTo>
                      <a:pt x="42" y="115"/>
                    </a:lnTo>
                    <a:lnTo>
                      <a:pt x="44" y="115"/>
                    </a:lnTo>
                    <a:lnTo>
                      <a:pt x="44" y="113"/>
                    </a:lnTo>
                    <a:lnTo>
                      <a:pt x="44" y="111"/>
                    </a:lnTo>
                    <a:lnTo>
                      <a:pt x="44" y="109"/>
                    </a:lnTo>
                    <a:lnTo>
                      <a:pt x="42" y="108"/>
                    </a:lnTo>
                    <a:lnTo>
                      <a:pt x="42" y="106"/>
                    </a:lnTo>
                    <a:lnTo>
                      <a:pt x="40" y="106"/>
                    </a:lnTo>
                    <a:lnTo>
                      <a:pt x="40" y="104"/>
                    </a:lnTo>
                    <a:lnTo>
                      <a:pt x="38" y="104"/>
                    </a:lnTo>
                    <a:lnTo>
                      <a:pt x="36" y="104"/>
                    </a:lnTo>
                    <a:lnTo>
                      <a:pt x="36" y="102"/>
                    </a:lnTo>
                    <a:lnTo>
                      <a:pt x="34" y="102"/>
                    </a:lnTo>
                    <a:lnTo>
                      <a:pt x="32" y="104"/>
                    </a:lnTo>
                    <a:lnTo>
                      <a:pt x="32" y="102"/>
                    </a:lnTo>
                    <a:lnTo>
                      <a:pt x="32" y="104"/>
                    </a:lnTo>
                    <a:lnTo>
                      <a:pt x="30" y="104"/>
                    </a:lnTo>
                    <a:lnTo>
                      <a:pt x="28" y="104"/>
                    </a:lnTo>
                    <a:lnTo>
                      <a:pt x="26" y="104"/>
                    </a:lnTo>
                    <a:lnTo>
                      <a:pt x="26" y="102"/>
                    </a:lnTo>
                    <a:lnTo>
                      <a:pt x="25" y="102"/>
                    </a:lnTo>
                    <a:lnTo>
                      <a:pt x="25" y="100"/>
                    </a:lnTo>
                    <a:lnTo>
                      <a:pt x="23" y="100"/>
                    </a:lnTo>
                    <a:lnTo>
                      <a:pt x="21" y="100"/>
                    </a:lnTo>
                    <a:lnTo>
                      <a:pt x="19" y="100"/>
                    </a:lnTo>
                    <a:lnTo>
                      <a:pt x="21" y="100"/>
                    </a:lnTo>
                    <a:lnTo>
                      <a:pt x="19" y="100"/>
                    </a:lnTo>
                    <a:lnTo>
                      <a:pt x="17" y="100"/>
                    </a:lnTo>
                    <a:lnTo>
                      <a:pt x="15" y="100"/>
                    </a:lnTo>
                    <a:lnTo>
                      <a:pt x="15" y="98"/>
                    </a:lnTo>
                    <a:lnTo>
                      <a:pt x="13" y="98"/>
                    </a:lnTo>
                    <a:lnTo>
                      <a:pt x="13" y="100"/>
                    </a:lnTo>
                    <a:lnTo>
                      <a:pt x="11" y="100"/>
                    </a:lnTo>
                    <a:lnTo>
                      <a:pt x="11" y="98"/>
                    </a:lnTo>
                    <a:lnTo>
                      <a:pt x="9" y="98"/>
                    </a:lnTo>
                    <a:lnTo>
                      <a:pt x="9" y="100"/>
                    </a:lnTo>
                    <a:lnTo>
                      <a:pt x="7" y="100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8"/>
                    </a:lnTo>
                    <a:lnTo>
                      <a:pt x="5" y="98"/>
                    </a:lnTo>
                    <a:lnTo>
                      <a:pt x="3" y="98"/>
                    </a:lnTo>
                    <a:lnTo>
                      <a:pt x="1" y="98"/>
                    </a:lnTo>
                    <a:lnTo>
                      <a:pt x="1" y="100"/>
                    </a:lnTo>
                    <a:lnTo>
                      <a:pt x="1" y="98"/>
                    </a:lnTo>
                    <a:lnTo>
                      <a:pt x="1" y="100"/>
                    </a:lnTo>
                    <a:lnTo>
                      <a:pt x="0" y="100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98"/>
                    </a:lnTo>
                    <a:lnTo>
                      <a:pt x="1" y="98"/>
                    </a:lnTo>
                    <a:lnTo>
                      <a:pt x="1" y="96"/>
                    </a:lnTo>
                    <a:lnTo>
                      <a:pt x="1" y="94"/>
                    </a:lnTo>
                    <a:lnTo>
                      <a:pt x="3" y="94"/>
                    </a:lnTo>
                    <a:lnTo>
                      <a:pt x="3" y="92"/>
                    </a:lnTo>
                    <a:lnTo>
                      <a:pt x="3" y="90"/>
                    </a:lnTo>
                    <a:lnTo>
                      <a:pt x="3" y="88"/>
                    </a:lnTo>
                    <a:lnTo>
                      <a:pt x="5" y="88"/>
                    </a:lnTo>
                    <a:lnTo>
                      <a:pt x="5" y="86"/>
                    </a:lnTo>
                    <a:lnTo>
                      <a:pt x="5" y="88"/>
                    </a:lnTo>
                    <a:lnTo>
                      <a:pt x="5" y="90"/>
                    </a:lnTo>
                    <a:lnTo>
                      <a:pt x="5" y="92"/>
                    </a:lnTo>
                    <a:lnTo>
                      <a:pt x="3" y="92"/>
                    </a:lnTo>
                    <a:lnTo>
                      <a:pt x="3" y="94"/>
                    </a:lnTo>
                    <a:lnTo>
                      <a:pt x="3" y="96"/>
                    </a:lnTo>
                    <a:lnTo>
                      <a:pt x="5" y="96"/>
                    </a:lnTo>
                    <a:lnTo>
                      <a:pt x="5" y="94"/>
                    </a:lnTo>
                    <a:lnTo>
                      <a:pt x="7" y="94"/>
                    </a:lnTo>
                    <a:lnTo>
                      <a:pt x="7" y="92"/>
                    </a:lnTo>
                    <a:lnTo>
                      <a:pt x="7" y="94"/>
                    </a:lnTo>
                    <a:lnTo>
                      <a:pt x="9" y="94"/>
                    </a:lnTo>
                    <a:lnTo>
                      <a:pt x="11" y="94"/>
                    </a:lnTo>
                    <a:lnTo>
                      <a:pt x="11" y="96"/>
                    </a:lnTo>
                    <a:lnTo>
                      <a:pt x="11" y="94"/>
                    </a:lnTo>
                    <a:lnTo>
                      <a:pt x="9" y="94"/>
                    </a:lnTo>
                    <a:lnTo>
                      <a:pt x="11" y="94"/>
                    </a:lnTo>
                    <a:lnTo>
                      <a:pt x="9" y="94"/>
                    </a:lnTo>
                    <a:lnTo>
                      <a:pt x="9" y="92"/>
                    </a:lnTo>
                    <a:lnTo>
                      <a:pt x="7" y="92"/>
                    </a:lnTo>
                    <a:lnTo>
                      <a:pt x="7" y="90"/>
                    </a:lnTo>
                    <a:lnTo>
                      <a:pt x="9" y="90"/>
                    </a:lnTo>
                    <a:lnTo>
                      <a:pt x="11" y="90"/>
                    </a:lnTo>
                    <a:lnTo>
                      <a:pt x="9" y="90"/>
                    </a:lnTo>
                    <a:lnTo>
                      <a:pt x="11" y="90"/>
                    </a:lnTo>
                    <a:lnTo>
                      <a:pt x="11" y="88"/>
                    </a:lnTo>
                    <a:lnTo>
                      <a:pt x="9" y="88"/>
                    </a:lnTo>
                    <a:lnTo>
                      <a:pt x="9" y="86"/>
                    </a:lnTo>
                    <a:lnTo>
                      <a:pt x="11" y="86"/>
                    </a:lnTo>
                    <a:lnTo>
                      <a:pt x="9" y="86"/>
                    </a:lnTo>
                    <a:lnTo>
                      <a:pt x="11" y="86"/>
                    </a:lnTo>
                    <a:lnTo>
                      <a:pt x="11" y="84"/>
                    </a:lnTo>
                    <a:lnTo>
                      <a:pt x="13" y="84"/>
                    </a:lnTo>
                    <a:lnTo>
                      <a:pt x="15" y="84"/>
                    </a:lnTo>
                    <a:lnTo>
                      <a:pt x="15" y="83"/>
                    </a:lnTo>
                    <a:lnTo>
                      <a:pt x="15" y="84"/>
                    </a:lnTo>
                    <a:lnTo>
                      <a:pt x="17" y="84"/>
                    </a:lnTo>
                    <a:lnTo>
                      <a:pt x="19" y="84"/>
                    </a:lnTo>
                    <a:lnTo>
                      <a:pt x="21" y="84"/>
                    </a:lnTo>
                    <a:lnTo>
                      <a:pt x="19" y="84"/>
                    </a:lnTo>
                    <a:lnTo>
                      <a:pt x="17" y="84"/>
                    </a:lnTo>
                    <a:lnTo>
                      <a:pt x="15" y="84"/>
                    </a:lnTo>
                    <a:lnTo>
                      <a:pt x="15" y="83"/>
                    </a:lnTo>
                    <a:lnTo>
                      <a:pt x="13" y="83"/>
                    </a:lnTo>
                    <a:lnTo>
                      <a:pt x="11" y="83"/>
                    </a:lnTo>
                    <a:lnTo>
                      <a:pt x="9" y="83"/>
                    </a:lnTo>
                    <a:lnTo>
                      <a:pt x="9" y="84"/>
                    </a:lnTo>
                    <a:lnTo>
                      <a:pt x="9" y="83"/>
                    </a:lnTo>
                    <a:lnTo>
                      <a:pt x="7" y="83"/>
                    </a:lnTo>
                    <a:lnTo>
                      <a:pt x="5" y="83"/>
                    </a:lnTo>
                    <a:lnTo>
                      <a:pt x="5" y="81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7" y="77"/>
                    </a:lnTo>
                    <a:lnTo>
                      <a:pt x="5" y="77"/>
                    </a:lnTo>
                    <a:lnTo>
                      <a:pt x="7" y="77"/>
                    </a:lnTo>
                    <a:lnTo>
                      <a:pt x="7" y="75"/>
                    </a:lnTo>
                    <a:lnTo>
                      <a:pt x="7" y="77"/>
                    </a:lnTo>
                    <a:lnTo>
                      <a:pt x="7" y="79"/>
                    </a:lnTo>
                    <a:lnTo>
                      <a:pt x="7" y="77"/>
                    </a:lnTo>
                    <a:lnTo>
                      <a:pt x="7" y="79"/>
                    </a:lnTo>
                    <a:lnTo>
                      <a:pt x="7" y="77"/>
                    </a:lnTo>
                    <a:lnTo>
                      <a:pt x="7" y="79"/>
                    </a:lnTo>
                    <a:lnTo>
                      <a:pt x="7" y="77"/>
                    </a:lnTo>
                    <a:lnTo>
                      <a:pt x="7" y="79"/>
                    </a:lnTo>
                    <a:lnTo>
                      <a:pt x="9" y="79"/>
                    </a:lnTo>
                    <a:lnTo>
                      <a:pt x="11" y="79"/>
                    </a:lnTo>
                    <a:lnTo>
                      <a:pt x="9" y="79"/>
                    </a:lnTo>
                    <a:lnTo>
                      <a:pt x="9" y="77"/>
                    </a:lnTo>
                    <a:lnTo>
                      <a:pt x="11" y="77"/>
                    </a:lnTo>
                    <a:lnTo>
                      <a:pt x="9" y="77"/>
                    </a:lnTo>
                    <a:lnTo>
                      <a:pt x="11" y="77"/>
                    </a:lnTo>
                    <a:lnTo>
                      <a:pt x="11" y="75"/>
                    </a:lnTo>
                    <a:lnTo>
                      <a:pt x="13" y="75"/>
                    </a:lnTo>
                    <a:lnTo>
                      <a:pt x="15" y="75"/>
                    </a:lnTo>
                    <a:lnTo>
                      <a:pt x="17" y="75"/>
                    </a:lnTo>
                    <a:lnTo>
                      <a:pt x="19" y="75"/>
                    </a:lnTo>
                    <a:lnTo>
                      <a:pt x="19" y="73"/>
                    </a:lnTo>
                    <a:lnTo>
                      <a:pt x="19" y="75"/>
                    </a:lnTo>
                    <a:lnTo>
                      <a:pt x="17" y="73"/>
                    </a:lnTo>
                    <a:lnTo>
                      <a:pt x="15" y="73"/>
                    </a:lnTo>
                    <a:lnTo>
                      <a:pt x="13" y="73"/>
                    </a:lnTo>
                    <a:lnTo>
                      <a:pt x="11" y="73"/>
                    </a:lnTo>
                    <a:lnTo>
                      <a:pt x="13" y="73"/>
                    </a:lnTo>
                    <a:lnTo>
                      <a:pt x="13" y="71"/>
                    </a:lnTo>
                    <a:lnTo>
                      <a:pt x="11" y="71"/>
                    </a:lnTo>
                    <a:lnTo>
                      <a:pt x="9" y="71"/>
                    </a:lnTo>
                    <a:lnTo>
                      <a:pt x="7" y="71"/>
                    </a:lnTo>
                    <a:lnTo>
                      <a:pt x="7" y="73"/>
                    </a:lnTo>
                    <a:lnTo>
                      <a:pt x="7" y="75"/>
                    </a:lnTo>
                    <a:lnTo>
                      <a:pt x="7" y="73"/>
                    </a:lnTo>
                    <a:lnTo>
                      <a:pt x="7" y="75"/>
                    </a:lnTo>
                    <a:lnTo>
                      <a:pt x="5" y="75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7" y="71"/>
                    </a:lnTo>
                    <a:lnTo>
                      <a:pt x="7" y="69"/>
                    </a:lnTo>
                    <a:lnTo>
                      <a:pt x="7" y="67"/>
                    </a:lnTo>
                    <a:lnTo>
                      <a:pt x="7" y="65"/>
                    </a:lnTo>
                    <a:lnTo>
                      <a:pt x="7" y="63"/>
                    </a:lnTo>
                    <a:lnTo>
                      <a:pt x="7" y="61"/>
                    </a:lnTo>
                    <a:lnTo>
                      <a:pt x="5" y="61"/>
                    </a:lnTo>
                    <a:lnTo>
                      <a:pt x="5" y="60"/>
                    </a:lnTo>
                    <a:lnTo>
                      <a:pt x="5" y="58"/>
                    </a:lnTo>
                    <a:lnTo>
                      <a:pt x="5" y="56"/>
                    </a:lnTo>
                    <a:lnTo>
                      <a:pt x="5" y="54"/>
                    </a:lnTo>
                    <a:lnTo>
                      <a:pt x="7" y="54"/>
                    </a:lnTo>
                    <a:lnTo>
                      <a:pt x="7" y="52"/>
                    </a:lnTo>
                    <a:lnTo>
                      <a:pt x="7" y="50"/>
                    </a:lnTo>
                    <a:lnTo>
                      <a:pt x="7" y="48"/>
                    </a:lnTo>
                    <a:lnTo>
                      <a:pt x="7" y="46"/>
                    </a:lnTo>
                    <a:lnTo>
                      <a:pt x="5" y="46"/>
                    </a:lnTo>
                    <a:lnTo>
                      <a:pt x="5" y="44"/>
                    </a:lnTo>
                    <a:lnTo>
                      <a:pt x="5" y="42"/>
                    </a:lnTo>
                    <a:lnTo>
                      <a:pt x="3" y="42"/>
                    </a:lnTo>
                    <a:lnTo>
                      <a:pt x="5" y="42"/>
                    </a:lnTo>
                    <a:lnTo>
                      <a:pt x="3" y="42"/>
                    </a:lnTo>
                    <a:lnTo>
                      <a:pt x="3" y="40"/>
                    </a:lnTo>
                    <a:lnTo>
                      <a:pt x="1" y="40"/>
                    </a:lnTo>
                    <a:lnTo>
                      <a:pt x="0" y="40"/>
                    </a:lnTo>
                    <a:lnTo>
                      <a:pt x="1" y="40"/>
                    </a:lnTo>
                    <a:lnTo>
                      <a:pt x="0" y="40"/>
                    </a:lnTo>
                    <a:lnTo>
                      <a:pt x="1" y="40"/>
                    </a:lnTo>
                    <a:lnTo>
                      <a:pt x="1" y="38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1" y="36"/>
                    </a:lnTo>
                    <a:lnTo>
                      <a:pt x="1" y="35"/>
                    </a:lnTo>
                    <a:lnTo>
                      <a:pt x="1" y="33"/>
                    </a:lnTo>
                    <a:lnTo>
                      <a:pt x="1" y="31"/>
                    </a:lnTo>
                    <a:lnTo>
                      <a:pt x="1" y="29"/>
                    </a:lnTo>
                    <a:lnTo>
                      <a:pt x="3" y="29"/>
                    </a:lnTo>
                    <a:lnTo>
                      <a:pt x="3" y="27"/>
                    </a:lnTo>
                    <a:lnTo>
                      <a:pt x="3" y="25"/>
                    </a:lnTo>
                    <a:lnTo>
                      <a:pt x="5" y="25"/>
                    </a:lnTo>
                    <a:lnTo>
                      <a:pt x="3" y="25"/>
                    </a:lnTo>
                    <a:lnTo>
                      <a:pt x="5" y="25"/>
                    </a:lnTo>
                    <a:lnTo>
                      <a:pt x="5" y="23"/>
                    </a:lnTo>
                    <a:lnTo>
                      <a:pt x="3" y="23"/>
                    </a:lnTo>
                    <a:lnTo>
                      <a:pt x="3" y="21"/>
                    </a:lnTo>
                    <a:lnTo>
                      <a:pt x="5" y="21"/>
                    </a:lnTo>
                    <a:lnTo>
                      <a:pt x="5" y="23"/>
                    </a:lnTo>
                    <a:lnTo>
                      <a:pt x="5" y="21"/>
                    </a:lnTo>
                    <a:lnTo>
                      <a:pt x="5" y="23"/>
                    </a:lnTo>
                    <a:lnTo>
                      <a:pt x="5" y="21"/>
                    </a:lnTo>
                    <a:lnTo>
                      <a:pt x="5" y="23"/>
                    </a:lnTo>
                    <a:lnTo>
                      <a:pt x="7" y="23"/>
                    </a:lnTo>
                    <a:lnTo>
                      <a:pt x="7" y="21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7" y="27"/>
                    </a:lnTo>
                    <a:lnTo>
                      <a:pt x="17" y="25"/>
                    </a:lnTo>
                    <a:lnTo>
                      <a:pt x="17" y="27"/>
                    </a:lnTo>
                    <a:lnTo>
                      <a:pt x="19" y="27"/>
                    </a:lnTo>
                    <a:lnTo>
                      <a:pt x="21" y="27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25" y="29"/>
                    </a:lnTo>
                    <a:lnTo>
                      <a:pt x="26" y="29"/>
                    </a:lnTo>
                    <a:lnTo>
                      <a:pt x="25" y="29"/>
                    </a:lnTo>
                    <a:lnTo>
                      <a:pt x="26" y="29"/>
                    </a:lnTo>
                    <a:lnTo>
                      <a:pt x="26" y="31"/>
                    </a:lnTo>
                    <a:lnTo>
                      <a:pt x="28" y="31"/>
                    </a:lnTo>
                    <a:lnTo>
                      <a:pt x="30" y="31"/>
                    </a:lnTo>
                    <a:lnTo>
                      <a:pt x="32" y="31"/>
                    </a:lnTo>
                    <a:lnTo>
                      <a:pt x="34" y="31"/>
                    </a:lnTo>
                    <a:lnTo>
                      <a:pt x="36" y="31"/>
                    </a:lnTo>
                    <a:lnTo>
                      <a:pt x="38" y="31"/>
                    </a:lnTo>
                    <a:lnTo>
                      <a:pt x="40" y="31"/>
                    </a:lnTo>
                    <a:lnTo>
                      <a:pt x="42" y="31"/>
                    </a:lnTo>
                    <a:lnTo>
                      <a:pt x="44" y="31"/>
                    </a:lnTo>
                    <a:lnTo>
                      <a:pt x="46" y="31"/>
                    </a:lnTo>
                    <a:lnTo>
                      <a:pt x="48" y="31"/>
                    </a:lnTo>
                    <a:lnTo>
                      <a:pt x="49" y="31"/>
                    </a:lnTo>
                    <a:lnTo>
                      <a:pt x="51" y="31"/>
                    </a:lnTo>
                    <a:lnTo>
                      <a:pt x="49" y="31"/>
                    </a:lnTo>
                    <a:lnTo>
                      <a:pt x="49" y="33"/>
                    </a:lnTo>
                    <a:lnTo>
                      <a:pt x="49" y="31"/>
                    </a:lnTo>
                    <a:lnTo>
                      <a:pt x="49" y="33"/>
                    </a:lnTo>
                    <a:lnTo>
                      <a:pt x="49" y="31"/>
                    </a:lnTo>
                    <a:lnTo>
                      <a:pt x="49" y="33"/>
                    </a:lnTo>
                    <a:lnTo>
                      <a:pt x="51" y="33"/>
                    </a:lnTo>
                    <a:lnTo>
                      <a:pt x="53" y="33"/>
                    </a:lnTo>
                    <a:lnTo>
                      <a:pt x="55" y="33"/>
                    </a:lnTo>
                    <a:lnTo>
                      <a:pt x="57" y="33"/>
                    </a:lnTo>
                    <a:lnTo>
                      <a:pt x="57" y="31"/>
                    </a:lnTo>
                    <a:lnTo>
                      <a:pt x="59" y="31"/>
                    </a:lnTo>
                    <a:lnTo>
                      <a:pt x="61" y="31"/>
                    </a:lnTo>
                    <a:lnTo>
                      <a:pt x="63" y="31"/>
                    </a:lnTo>
                    <a:lnTo>
                      <a:pt x="63" y="29"/>
                    </a:lnTo>
                    <a:lnTo>
                      <a:pt x="63" y="31"/>
                    </a:lnTo>
                    <a:lnTo>
                      <a:pt x="61" y="31"/>
                    </a:lnTo>
                    <a:lnTo>
                      <a:pt x="59" y="31"/>
                    </a:lnTo>
                    <a:lnTo>
                      <a:pt x="61" y="31"/>
                    </a:lnTo>
                    <a:lnTo>
                      <a:pt x="63" y="31"/>
                    </a:lnTo>
                    <a:lnTo>
                      <a:pt x="63" y="33"/>
                    </a:lnTo>
                    <a:lnTo>
                      <a:pt x="65" y="33"/>
                    </a:lnTo>
                    <a:lnTo>
                      <a:pt x="65" y="35"/>
                    </a:lnTo>
                    <a:lnTo>
                      <a:pt x="63" y="35"/>
                    </a:lnTo>
                    <a:lnTo>
                      <a:pt x="65" y="35"/>
                    </a:lnTo>
                    <a:lnTo>
                      <a:pt x="65" y="33"/>
                    </a:lnTo>
                    <a:lnTo>
                      <a:pt x="67" y="33"/>
                    </a:lnTo>
                    <a:lnTo>
                      <a:pt x="69" y="33"/>
                    </a:lnTo>
                    <a:lnTo>
                      <a:pt x="69" y="35"/>
                    </a:lnTo>
                    <a:lnTo>
                      <a:pt x="71" y="35"/>
                    </a:lnTo>
                    <a:lnTo>
                      <a:pt x="71" y="36"/>
                    </a:lnTo>
                    <a:lnTo>
                      <a:pt x="69" y="36"/>
                    </a:lnTo>
                    <a:lnTo>
                      <a:pt x="71" y="36"/>
                    </a:lnTo>
                    <a:lnTo>
                      <a:pt x="71" y="35"/>
                    </a:lnTo>
                    <a:lnTo>
                      <a:pt x="73" y="35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3" y="33"/>
                    </a:lnTo>
                    <a:lnTo>
                      <a:pt x="73" y="31"/>
                    </a:lnTo>
                    <a:lnTo>
                      <a:pt x="74" y="31"/>
                    </a:lnTo>
                    <a:lnTo>
                      <a:pt x="76" y="31"/>
                    </a:lnTo>
                    <a:lnTo>
                      <a:pt x="76" y="33"/>
                    </a:lnTo>
                    <a:lnTo>
                      <a:pt x="74" y="33"/>
                    </a:lnTo>
                    <a:lnTo>
                      <a:pt x="74" y="35"/>
                    </a:lnTo>
                    <a:lnTo>
                      <a:pt x="76" y="35"/>
                    </a:lnTo>
                    <a:lnTo>
                      <a:pt x="74" y="35"/>
                    </a:lnTo>
                    <a:lnTo>
                      <a:pt x="74" y="36"/>
                    </a:lnTo>
                    <a:lnTo>
                      <a:pt x="76" y="36"/>
                    </a:lnTo>
                    <a:lnTo>
                      <a:pt x="76" y="38"/>
                    </a:lnTo>
                    <a:lnTo>
                      <a:pt x="74" y="38"/>
                    </a:lnTo>
                    <a:lnTo>
                      <a:pt x="74" y="40"/>
                    </a:lnTo>
                    <a:lnTo>
                      <a:pt x="74" y="38"/>
                    </a:lnTo>
                    <a:lnTo>
                      <a:pt x="74" y="40"/>
                    </a:lnTo>
                    <a:lnTo>
                      <a:pt x="74" y="38"/>
                    </a:lnTo>
                    <a:lnTo>
                      <a:pt x="76" y="38"/>
                    </a:lnTo>
                    <a:lnTo>
                      <a:pt x="74" y="38"/>
                    </a:lnTo>
                    <a:lnTo>
                      <a:pt x="76" y="38"/>
                    </a:lnTo>
                    <a:lnTo>
                      <a:pt x="76" y="40"/>
                    </a:lnTo>
                    <a:lnTo>
                      <a:pt x="78" y="40"/>
                    </a:lnTo>
                    <a:lnTo>
                      <a:pt x="76" y="40"/>
                    </a:lnTo>
                    <a:lnTo>
                      <a:pt x="78" y="40"/>
                    </a:lnTo>
                    <a:lnTo>
                      <a:pt x="76" y="40"/>
                    </a:lnTo>
                    <a:lnTo>
                      <a:pt x="74" y="40"/>
                    </a:lnTo>
                    <a:lnTo>
                      <a:pt x="74" y="42"/>
                    </a:lnTo>
                    <a:lnTo>
                      <a:pt x="73" y="42"/>
                    </a:lnTo>
                    <a:lnTo>
                      <a:pt x="73" y="44"/>
                    </a:lnTo>
                    <a:lnTo>
                      <a:pt x="71" y="44"/>
                    </a:lnTo>
                    <a:lnTo>
                      <a:pt x="71" y="46"/>
                    </a:lnTo>
                    <a:lnTo>
                      <a:pt x="69" y="46"/>
                    </a:lnTo>
                    <a:lnTo>
                      <a:pt x="69" y="48"/>
                    </a:lnTo>
                    <a:lnTo>
                      <a:pt x="67" y="48"/>
                    </a:lnTo>
                    <a:lnTo>
                      <a:pt x="67" y="46"/>
                    </a:lnTo>
                    <a:lnTo>
                      <a:pt x="69" y="46"/>
                    </a:lnTo>
                    <a:lnTo>
                      <a:pt x="69" y="44"/>
                    </a:lnTo>
                    <a:lnTo>
                      <a:pt x="71" y="44"/>
                    </a:lnTo>
                    <a:lnTo>
                      <a:pt x="71" y="42"/>
                    </a:lnTo>
                    <a:lnTo>
                      <a:pt x="69" y="42"/>
                    </a:lnTo>
                    <a:lnTo>
                      <a:pt x="69" y="44"/>
                    </a:lnTo>
                    <a:lnTo>
                      <a:pt x="69" y="42"/>
                    </a:lnTo>
                    <a:lnTo>
                      <a:pt x="69" y="44"/>
                    </a:lnTo>
                    <a:lnTo>
                      <a:pt x="67" y="44"/>
                    </a:lnTo>
                    <a:lnTo>
                      <a:pt x="69" y="44"/>
                    </a:lnTo>
                    <a:lnTo>
                      <a:pt x="69" y="42"/>
                    </a:lnTo>
                    <a:lnTo>
                      <a:pt x="67" y="42"/>
                    </a:lnTo>
                    <a:lnTo>
                      <a:pt x="67" y="44"/>
                    </a:lnTo>
                    <a:lnTo>
                      <a:pt x="67" y="42"/>
                    </a:lnTo>
                    <a:lnTo>
                      <a:pt x="67" y="44"/>
                    </a:lnTo>
                    <a:lnTo>
                      <a:pt x="67" y="46"/>
                    </a:lnTo>
                    <a:lnTo>
                      <a:pt x="65" y="46"/>
                    </a:lnTo>
                    <a:lnTo>
                      <a:pt x="65" y="48"/>
                    </a:lnTo>
                    <a:lnTo>
                      <a:pt x="63" y="48"/>
                    </a:lnTo>
                    <a:lnTo>
                      <a:pt x="65" y="48"/>
                    </a:lnTo>
                    <a:lnTo>
                      <a:pt x="63" y="48"/>
                    </a:lnTo>
                    <a:lnTo>
                      <a:pt x="65" y="48"/>
                    </a:lnTo>
                    <a:lnTo>
                      <a:pt x="63" y="48"/>
                    </a:lnTo>
                    <a:lnTo>
                      <a:pt x="65" y="48"/>
                    </a:lnTo>
                    <a:lnTo>
                      <a:pt x="63" y="48"/>
                    </a:lnTo>
                    <a:lnTo>
                      <a:pt x="63" y="50"/>
                    </a:lnTo>
                    <a:lnTo>
                      <a:pt x="63" y="48"/>
                    </a:lnTo>
                    <a:lnTo>
                      <a:pt x="63" y="50"/>
                    </a:lnTo>
                    <a:lnTo>
                      <a:pt x="63" y="48"/>
                    </a:lnTo>
                    <a:lnTo>
                      <a:pt x="63" y="50"/>
                    </a:lnTo>
                    <a:lnTo>
                      <a:pt x="61" y="50"/>
                    </a:lnTo>
                    <a:lnTo>
                      <a:pt x="59" y="50"/>
                    </a:lnTo>
                    <a:lnTo>
                      <a:pt x="61" y="50"/>
                    </a:lnTo>
                    <a:lnTo>
                      <a:pt x="59" y="50"/>
                    </a:lnTo>
                    <a:lnTo>
                      <a:pt x="61" y="50"/>
                    </a:lnTo>
                    <a:lnTo>
                      <a:pt x="59" y="50"/>
                    </a:lnTo>
                    <a:lnTo>
                      <a:pt x="59" y="52"/>
                    </a:lnTo>
                    <a:lnTo>
                      <a:pt x="57" y="52"/>
                    </a:lnTo>
                    <a:lnTo>
                      <a:pt x="57" y="54"/>
                    </a:lnTo>
                    <a:lnTo>
                      <a:pt x="57" y="52"/>
                    </a:lnTo>
                    <a:lnTo>
                      <a:pt x="57" y="54"/>
                    </a:lnTo>
                    <a:lnTo>
                      <a:pt x="55" y="54"/>
                    </a:lnTo>
                    <a:lnTo>
                      <a:pt x="55" y="56"/>
                    </a:lnTo>
                    <a:lnTo>
                      <a:pt x="53" y="56"/>
                    </a:lnTo>
                    <a:lnTo>
                      <a:pt x="53" y="58"/>
                    </a:lnTo>
                    <a:lnTo>
                      <a:pt x="51" y="58"/>
                    </a:lnTo>
                    <a:lnTo>
                      <a:pt x="51" y="60"/>
                    </a:lnTo>
                    <a:lnTo>
                      <a:pt x="49" y="60"/>
                    </a:lnTo>
                    <a:lnTo>
                      <a:pt x="51" y="60"/>
                    </a:lnTo>
                    <a:lnTo>
                      <a:pt x="51" y="61"/>
                    </a:lnTo>
                    <a:lnTo>
                      <a:pt x="51" y="60"/>
                    </a:lnTo>
                    <a:lnTo>
                      <a:pt x="53" y="60"/>
                    </a:lnTo>
                    <a:lnTo>
                      <a:pt x="55" y="60"/>
                    </a:lnTo>
                    <a:lnTo>
                      <a:pt x="57" y="60"/>
                    </a:lnTo>
                    <a:lnTo>
                      <a:pt x="59" y="60"/>
                    </a:lnTo>
                    <a:lnTo>
                      <a:pt x="59" y="58"/>
                    </a:lnTo>
                    <a:lnTo>
                      <a:pt x="61" y="58"/>
                    </a:lnTo>
                    <a:lnTo>
                      <a:pt x="63" y="58"/>
                    </a:lnTo>
                    <a:lnTo>
                      <a:pt x="61" y="58"/>
                    </a:lnTo>
                    <a:lnTo>
                      <a:pt x="59" y="58"/>
                    </a:lnTo>
                    <a:lnTo>
                      <a:pt x="57" y="58"/>
                    </a:lnTo>
                    <a:lnTo>
                      <a:pt x="57" y="60"/>
                    </a:lnTo>
                    <a:lnTo>
                      <a:pt x="55" y="60"/>
                    </a:lnTo>
                    <a:lnTo>
                      <a:pt x="53" y="60"/>
                    </a:lnTo>
                    <a:lnTo>
                      <a:pt x="55" y="60"/>
                    </a:lnTo>
                    <a:lnTo>
                      <a:pt x="53" y="60"/>
                    </a:lnTo>
                    <a:lnTo>
                      <a:pt x="51" y="60"/>
                    </a:lnTo>
                    <a:lnTo>
                      <a:pt x="51" y="58"/>
                    </a:lnTo>
                    <a:lnTo>
                      <a:pt x="53" y="58"/>
                    </a:lnTo>
                    <a:lnTo>
                      <a:pt x="53" y="56"/>
                    </a:lnTo>
                    <a:lnTo>
                      <a:pt x="55" y="56"/>
                    </a:lnTo>
                    <a:lnTo>
                      <a:pt x="57" y="56"/>
                    </a:lnTo>
                    <a:lnTo>
                      <a:pt x="57" y="54"/>
                    </a:lnTo>
                    <a:lnTo>
                      <a:pt x="59" y="54"/>
                    </a:lnTo>
                    <a:lnTo>
                      <a:pt x="59" y="52"/>
                    </a:lnTo>
                    <a:lnTo>
                      <a:pt x="61" y="52"/>
                    </a:lnTo>
                    <a:lnTo>
                      <a:pt x="63" y="52"/>
                    </a:lnTo>
                    <a:lnTo>
                      <a:pt x="63" y="50"/>
                    </a:lnTo>
                    <a:lnTo>
                      <a:pt x="65" y="50"/>
                    </a:lnTo>
                    <a:lnTo>
                      <a:pt x="67" y="50"/>
                    </a:lnTo>
                    <a:lnTo>
                      <a:pt x="67" y="48"/>
                    </a:lnTo>
                    <a:lnTo>
                      <a:pt x="67" y="50"/>
                    </a:lnTo>
                    <a:lnTo>
                      <a:pt x="67" y="48"/>
                    </a:lnTo>
                    <a:lnTo>
                      <a:pt x="69" y="48"/>
                    </a:lnTo>
                    <a:lnTo>
                      <a:pt x="71" y="48"/>
                    </a:lnTo>
                    <a:lnTo>
                      <a:pt x="71" y="46"/>
                    </a:lnTo>
                    <a:lnTo>
                      <a:pt x="73" y="46"/>
                    </a:lnTo>
                    <a:lnTo>
                      <a:pt x="73" y="44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76" y="42"/>
                    </a:lnTo>
                    <a:lnTo>
                      <a:pt x="78" y="42"/>
                    </a:lnTo>
                    <a:lnTo>
                      <a:pt x="80" y="42"/>
                    </a:lnTo>
                    <a:lnTo>
                      <a:pt x="80" y="40"/>
                    </a:lnTo>
                    <a:lnTo>
                      <a:pt x="78" y="40"/>
                    </a:lnTo>
                    <a:lnTo>
                      <a:pt x="80" y="40"/>
                    </a:lnTo>
                    <a:lnTo>
                      <a:pt x="78" y="40"/>
                    </a:lnTo>
                    <a:lnTo>
                      <a:pt x="80" y="40"/>
                    </a:lnTo>
                    <a:lnTo>
                      <a:pt x="80" y="38"/>
                    </a:lnTo>
                    <a:lnTo>
                      <a:pt x="78" y="38"/>
                    </a:lnTo>
                    <a:lnTo>
                      <a:pt x="80" y="38"/>
                    </a:lnTo>
                    <a:lnTo>
                      <a:pt x="82" y="40"/>
                    </a:lnTo>
                    <a:lnTo>
                      <a:pt x="82" y="42"/>
                    </a:lnTo>
                    <a:lnTo>
                      <a:pt x="82" y="44"/>
                    </a:lnTo>
                    <a:lnTo>
                      <a:pt x="80" y="44"/>
                    </a:lnTo>
                    <a:lnTo>
                      <a:pt x="82" y="44"/>
                    </a:lnTo>
                    <a:lnTo>
                      <a:pt x="82" y="46"/>
                    </a:lnTo>
                    <a:lnTo>
                      <a:pt x="80" y="46"/>
                    </a:lnTo>
                    <a:lnTo>
                      <a:pt x="78" y="46"/>
                    </a:lnTo>
                    <a:lnTo>
                      <a:pt x="78" y="44"/>
                    </a:lnTo>
                    <a:lnTo>
                      <a:pt x="78" y="46"/>
                    </a:lnTo>
                    <a:lnTo>
                      <a:pt x="76" y="46"/>
                    </a:lnTo>
                    <a:lnTo>
                      <a:pt x="76" y="48"/>
                    </a:lnTo>
                    <a:lnTo>
                      <a:pt x="76" y="46"/>
                    </a:lnTo>
                    <a:lnTo>
                      <a:pt x="74" y="46"/>
                    </a:lnTo>
                    <a:lnTo>
                      <a:pt x="74" y="48"/>
                    </a:lnTo>
                    <a:lnTo>
                      <a:pt x="74" y="46"/>
                    </a:lnTo>
                    <a:lnTo>
                      <a:pt x="74" y="48"/>
                    </a:lnTo>
                    <a:lnTo>
                      <a:pt x="76" y="48"/>
                    </a:lnTo>
                    <a:lnTo>
                      <a:pt x="74" y="48"/>
                    </a:lnTo>
                    <a:lnTo>
                      <a:pt x="74" y="50"/>
                    </a:lnTo>
                    <a:lnTo>
                      <a:pt x="76" y="50"/>
                    </a:lnTo>
                    <a:lnTo>
                      <a:pt x="74" y="50"/>
                    </a:lnTo>
                    <a:lnTo>
                      <a:pt x="74" y="52"/>
                    </a:lnTo>
                    <a:lnTo>
                      <a:pt x="73" y="52"/>
                    </a:lnTo>
                    <a:lnTo>
                      <a:pt x="73" y="50"/>
                    </a:lnTo>
                    <a:lnTo>
                      <a:pt x="71" y="50"/>
                    </a:lnTo>
                    <a:lnTo>
                      <a:pt x="71" y="52"/>
                    </a:lnTo>
                    <a:lnTo>
                      <a:pt x="71" y="50"/>
                    </a:lnTo>
                    <a:lnTo>
                      <a:pt x="71" y="52"/>
                    </a:lnTo>
                    <a:lnTo>
                      <a:pt x="73" y="52"/>
                    </a:lnTo>
                    <a:lnTo>
                      <a:pt x="71" y="52"/>
                    </a:lnTo>
                    <a:lnTo>
                      <a:pt x="73" y="52"/>
                    </a:lnTo>
                    <a:lnTo>
                      <a:pt x="71" y="52"/>
                    </a:lnTo>
                    <a:lnTo>
                      <a:pt x="73" y="52"/>
                    </a:lnTo>
                    <a:lnTo>
                      <a:pt x="71" y="52"/>
                    </a:lnTo>
                    <a:lnTo>
                      <a:pt x="73" y="52"/>
                    </a:lnTo>
                    <a:lnTo>
                      <a:pt x="73" y="50"/>
                    </a:lnTo>
                    <a:lnTo>
                      <a:pt x="73" y="52"/>
                    </a:lnTo>
                    <a:lnTo>
                      <a:pt x="71" y="52"/>
                    </a:lnTo>
                    <a:lnTo>
                      <a:pt x="71" y="54"/>
                    </a:lnTo>
                    <a:lnTo>
                      <a:pt x="73" y="54"/>
                    </a:lnTo>
                    <a:lnTo>
                      <a:pt x="73" y="52"/>
                    </a:lnTo>
                    <a:lnTo>
                      <a:pt x="74" y="52"/>
                    </a:lnTo>
                    <a:lnTo>
                      <a:pt x="76" y="52"/>
                    </a:lnTo>
                    <a:lnTo>
                      <a:pt x="76" y="54"/>
                    </a:lnTo>
                    <a:lnTo>
                      <a:pt x="78" y="54"/>
                    </a:lnTo>
                    <a:lnTo>
                      <a:pt x="76" y="54"/>
                    </a:lnTo>
                    <a:lnTo>
                      <a:pt x="76" y="56"/>
                    </a:lnTo>
                    <a:lnTo>
                      <a:pt x="74" y="56"/>
                    </a:lnTo>
                    <a:lnTo>
                      <a:pt x="74" y="58"/>
                    </a:lnTo>
                    <a:lnTo>
                      <a:pt x="74" y="60"/>
                    </a:lnTo>
                    <a:lnTo>
                      <a:pt x="73" y="60"/>
                    </a:lnTo>
                    <a:lnTo>
                      <a:pt x="73" y="61"/>
                    </a:lnTo>
                    <a:lnTo>
                      <a:pt x="73" y="60"/>
                    </a:lnTo>
                    <a:lnTo>
                      <a:pt x="71" y="60"/>
                    </a:lnTo>
                    <a:lnTo>
                      <a:pt x="71" y="61"/>
                    </a:lnTo>
                    <a:lnTo>
                      <a:pt x="73" y="61"/>
                    </a:lnTo>
                    <a:lnTo>
                      <a:pt x="73" y="63"/>
                    </a:lnTo>
                    <a:lnTo>
                      <a:pt x="71" y="63"/>
                    </a:lnTo>
                    <a:lnTo>
                      <a:pt x="71" y="61"/>
                    </a:lnTo>
                    <a:lnTo>
                      <a:pt x="71" y="63"/>
                    </a:lnTo>
                    <a:lnTo>
                      <a:pt x="69" y="63"/>
                    </a:lnTo>
                    <a:lnTo>
                      <a:pt x="69" y="61"/>
                    </a:lnTo>
                    <a:lnTo>
                      <a:pt x="67" y="61"/>
                    </a:lnTo>
                    <a:lnTo>
                      <a:pt x="67" y="63"/>
                    </a:lnTo>
                    <a:lnTo>
                      <a:pt x="67" y="61"/>
                    </a:lnTo>
                    <a:lnTo>
                      <a:pt x="67" y="63"/>
                    </a:lnTo>
                    <a:lnTo>
                      <a:pt x="67" y="61"/>
                    </a:lnTo>
                    <a:lnTo>
                      <a:pt x="69" y="61"/>
                    </a:lnTo>
                    <a:lnTo>
                      <a:pt x="69" y="60"/>
                    </a:lnTo>
                    <a:lnTo>
                      <a:pt x="71" y="60"/>
                    </a:lnTo>
                    <a:lnTo>
                      <a:pt x="71" y="58"/>
                    </a:lnTo>
                    <a:lnTo>
                      <a:pt x="71" y="60"/>
                    </a:lnTo>
                    <a:lnTo>
                      <a:pt x="69" y="60"/>
                    </a:lnTo>
                    <a:lnTo>
                      <a:pt x="67" y="60"/>
                    </a:lnTo>
                    <a:lnTo>
                      <a:pt x="69" y="60"/>
                    </a:lnTo>
                    <a:lnTo>
                      <a:pt x="67" y="60"/>
                    </a:lnTo>
                    <a:lnTo>
                      <a:pt x="69" y="60"/>
                    </a:lnTo>
                    <a:lnTo>
                      <a:pt x="67" y="60"/>
                    </a:lnTo>
                    <a:lnTo>
                      <a:pt x="67" y="61"/>
                    </a:lnTo>
                    <a:lnTo>
                      <a:pt x="65" y="61"/>
                    </a:lnTo>
                    <a:lnTo>
                      <a:pt x="65" y="63"/>
                    </a:lnTo>
                    <a:lnTo>
                      <a:pt x="63" y="63"/>
                    </a:lnTo>
                    <a:lnTo>
                      <a:pt x="65" y="63"/>
                    </a:lnTo>
                    <a:lnTo>
                      <a:pt x="63" y="63"/>
                    </a:lnTo>
                    <a:lnTo>
                      <a:pt x="65" y="63"/>
                    </a:lnTo>
                    <a:lnTo>
                      <a:pt x="65" y="65"/>
                    </a:lnTo>
                    <a:lnTo>
                      <a:pt x="63" y="65"/>
                    </a:lnTo>
                    <a:lnTo>
                      <a:pt x="63" y="67"/>
                    </a:lnTo>
                    <a:lnTo>
                      <a:pt x="63" y="65"/>
                    </a:lnTo>
                    <a:lnTo>
                      <a:pt x="61" y="65"/>
                    </a:lnTo>
                    <a:lnTo>
                      <a:pt x="61" y="63"/>
                    </a:lnTo>
                    <a:lnTo>
                      <a:pt x="63" y="63"/>
                    </a:lnTo>
                    <a:lnTo>
                      <a:pt x="63" y="61"/>
                    </a:lnTo>
                    <a:lnTo>
                      <a:pt x="63" y="60"/>
                    </a:lnTo>
                    <a:lnTo>
                      <a:pt x="65" y="60"/>
                    </a:lnTo>
                    <a:lnTo>
                      <a:pt x="63" y="60"/>
                    </a:lnTo>
                    <a:lnTo>
                      <a:pt x="65" y="60"/>
                    </a:lnTo>
                    <a:lnTo>
                      <a:pt x="63" y="60"/>
                    </a:lnTo>
                    <a:lnTo>
                      <a:pt x="63" y="58"/>
                    </a:lnTo>
                    <a:lnTo>
                      <a:pt x="63" y="60"/>
                    </a:lnTo>
                    <a:lnTo>
                      <a:pt x="63" y="61"/>
                    </a:lnTo>
                    <a:lnTo>
                      <a:pt x="61" y="61"/>
                    </a:lnTo>
                    <a:lnTo>
                      <a:pt x="59" y="61"/>
                    </a:lnTo>
                    <a:lnTo>
                      <a:pt x="57" y="61"/>
                    </a:lnTo>
                    <a:lnTo>
                      <a:pt x="57" y="63"/>
                    </a:lnTo>
                    <a:lnTo>
                      <a:pt x="57" y="65"/>
                    </a:lnTo>
                    <a:lnTo>
                      <a:pt x="55" y="65"/>
                    </a:lnTo>
                    <a:lnTo>
                      <a:pt x="53" y="65"/>
                    </a:lnTo>
                    <a:lnTo>
                      <a:pt x="51" y="65"/>
                    </a:lnTo>
                    <a:lnTo>
                      <a:pt x="53" y="65"/>
                    </a:lnTo>
                    <a:lnTo>
                      <a:pt x="53" y="63"/>
                    </a:lnTo>
                    <a:lnTo>
                      <a:pt x="51" y="63"/>
                    </a:lnTo>
                    <a:lnTo>
                      <a:pt x="51" y="65"/>
                    </a:lnTo>
                    <a:lnTo>
                      <a:pt x="49" y="65"/>
                    </a:lnTo>
                    <a:lnTo>
                      <a:pt x="51" y="65"/>
                    </a:lnTo>
                    <a:lnTo>
                      <a:pt x="53" y="65"/>
                    </a:lnTo>
                    <a:lnTo>
                      <a:pt x="55" y="65"/>
                    </a:lnTo>
                    <a:lnTo>
                      <a:pt x="55" y="67"/>
                    </a:lnTo>
                    <a:lnTo>
                      <a:pt x="53" y="67"/>
                    </a:lnTo>
                    <a:lnTo>
                      <a:pt x="51" y="67"/>
                    </a:lnTo>
                    <a:lnTo>
                      <a:pt x="51" y="69"/>
                    </a:lnTo>
                    <a:lnTo>
                      <a:pt x="49" y="69"/>
                    </a:lnTo>
                    <a:lnTo>
                      <a:pt x="51" y="69"/>
                    </a:lnTo>
                    <a:lnTo>
                      <a:pt x="53" y="67"/>
                    </a:lnTo>
                    <a:lnTo>
                      <a:pt x="55" y="67"/>
                    </a:lnTo>
                    <a:lnTo>
                      <a:pt x="53" y="67"/>
                    </a:lnTo>
                    <a:lnTo>
                      <a:pt x="55" y="67"/>
                    </a:lnTo>
                    <a:lnTo>
                      <a:pt x="55" y="65"/>
                    </a:lnTo>
                    <a:lnTo>
                      <a:pt x="55" y="67"/>
                    </a:lnTo>
                    <a:lnTo>
                      <a:pt x="55" y="65"/>
                    </a:lnTo>
                    <a:lnTo>
                      <a:pt x="55" y="67"/>
                    </a:lnTo>
                    <a:lnTo>
                      <a:pt x="57" y="67"/>
                    </a:lnTo>
                    <a:lnTo>
                      <a:pt x="55" y="67"/>
                    </a:lnTo>
                    <a:lnTo>
                      <a:pt x="53" y="67"/>
                    </a:lnTo>
                    <a:lnTo>
                      <a:pt x="53" y="69"/>
                    </a:lnTo>
                    <a:lnTo>
                      <a:pt x="51" y="69"/>
                    </a:lnTo>
                    <a:lnTo>
                      <a:pt x="51" y="71"/>
                    </a:lnTo>
                    <a:lnTo>
                      <a:pt x="51" y="69"/>
                    </a:lnTo>
                    <a:lnTo>
                      <a:pt x="53" y="69"/>
                    </a:lnTo>
                    <a:lnTo>
                      <a:pt x="55" y="69"/>
                    </a:lnTo>
                    <a:lnTo>
                      <a:pt x="53" y="69"/>
                    </a:lnTo>
                    <a:lnTo>
                      <a:pt x="55" y="69"/>
                    </a:lnTo>
                    <a:lnTo>
                      <a:pt x="55" y="67"/>
                    </a:lnTo>
                    <a:lnTo>
                      <a:pt x="55" y="69"/>
                    </a:lnTo>
                    <a:lnTo>
                      <a:pt x="55" y="71"/>
                    </a:lnTo>
                    <a:lnTo>
                      <a:pt x="55" y="73"/>
                    </a:lnTo>
                    <a:lnTo>
                      <a:pt x="55" y="71"/>
                    </a:lnTo>
                    <a:lnTo>
                      <a:pt x="55" y="69"/>
                    </a:lnTo>
                    <a:lnTo>
                      <a:pt x="55" y="71"/>
                    </a:lnTo>
                    <a:lnTo>
                      <a:pt x="55" y="69"/>
                    </a:lnTo>
                    <a:lnTo>
                      <a:pt x="57" y="69"/>
                    </a:lnTo>
                    <a:lnTo>
                      <a:pt x="57" y="67"/>
                    </a:lnTo>
                    <a:lnTo>
                      <a:pt x="59" y="67"/>
                    </a:lnTo>
                    <a:lnTo>
                      <a:pt x="59" y="69"/>
                    </a:lnTo>
                    <a:lnTo>
                      <a:pt x="59" y="67"/>
                    </a:lnTo>
                    <a:lnTo>
                      <a:pt x="61" y="67"/>
                    </a:lnTo>
                    <a:lnTo>
                      <a:pt x="61" y="65"/>
                    </a:lnTo>
                    <a:lnTo>
                      <a:pt x="61" y="67"/>
                    </a:lnTo>
                    <a:lnTo>
                      <a:pt x="61" y="69"/>
                    </a:lnTo>
                    <a:lnTo>
                      <a:pt x="63" y="69"/>
                    </a:lnTo>
                    <a:lnTo>
                      <a:pt x="63" y="71"/>
                    </a:lnTo>
                    <a:lnTo>
                      <a:pt x="63" y="69"/>
                    </a:lnTo>
                    <a:lnTo>
                      <a:pt x="65" y="69"/>
                    </a:lnTo>
                    <a:lnTo>
                      <a:pt x="67" y="67"/>
                    </a:lnTo>
                    <a:lnTo>
                      <a:pt x="69" y="67"/>
                    </a:lnTo>
                    <a:lnTo>
                      <a:pt x="69" y="65"/>
                    </a:lnTo>
                    <a:lnTo>
                      <a:pt x="71" y="65"/>
                    </a:lnTo>
                    <a:lnTo>
                      <a:pt x="71" y="63"/>
                    </a:lnTo>
                    <a:lnTo>
                      <a:pt x="73" y="63"/>
                    </a:lnTo>
                    <a:lnTo>
                      <a:pt x="73" y="61"/>
                    </a:lnTo>
                    <a:lnTo>
                      <a:pt x="74" y="61"/>
                    </a:lnTo>
                    <a:lnTo>
                      <a:pt x="74" y="63"/>
                    </a:lnTo>
                    <a:lnTo>
                      <a:pt x="76" y="63"/>
                    </a:lnTo>
                    <a:lnTo>
                      <a:pt x="78" y="63"/>
                    </a:lnTo>
                    <a:lnTo>
                      <a:pt x="78" y="61"/>
                    </a:lnTo>
                    <a:lnTo>
                      <a:pt x="76" y="61"/>
                    </a:lnTo>
                    <a:lnTo>
                      <a:pt x="78" y="61"/>
                    </a:lnTo>
                    <a:lnTo>
                      <a:pt x="80" y="61"/>
                    </a:lnTo>
                    <a:lnTo>
                      <a:pt x="80" y="60"/>
                    </a:lnTo>
                    <a:lnTo>
                      <a:pt x="82" y="60"/>
                    </a:lnTo>
                    <a:lnTo>
                      <a:pt x="82" y="58"/>
                    </a:lnTo>
                    <a:lnTo>
                      <a:pt x="82" y="56"/>
                    </a:lnTo>
                    <a:lnTo>
                      <a:pt x="80" y="56"/>
                    </a:lnTo>
                    <a:lnTo>
                      <a:pt x="82" y="56"/>
                    </a:lnTo>
                    <a:lnTo>
                      <a:pt x="82" y="54"/>
                    </a:lnTo>
                    <a:lnTo>
                      <a:pt x="82" y="52"/>
                    </a:lnTo>
                    <a:lnTo>
                      <a:pt x="80" y="52"/>
                    </a:lnTo>
                    <a:lnTo>
                      <a:pt x="82" y="52"/>
                    </a:lnTo>
                    <a:lnTo>
                      <a:pt x="84" y="52"/>
                    </a:lnTo>
                    <a:lnTo>
                      <a:pt x="84" y="50"/>
                    </a:lnTo>
                    <a:lnTo>
                      <a:pt x="82" y="50"/>
                    </a:lnTo>
                    <a:lnTo>
                      <a:pt x="82" y="48"/>
                    </a:lnTo>
                    <a:lnTo>
                      <a:pt x="84" y="48"/>
                    </a:lnTo>
                    <a:lnTo>
                      <a:pt x="84" y="46"/>
                    </a:lnTo>
                    <a:lnTo>
                      <a:pt x="86" y="46"/>
                    </a:lnTo>
                    <a:lnTo>
                      <a:pt x="86" y="44"/>
                    </a:lnTo>
                    <a:lnTo>
                      <a:pt x="84" y="44"/>
                    </a:lnTo>
                    <a:lnTo>
                      <a:pt x="86" y="44"/>
                    </a:lnTo>
                    <a:lnTo>
                      <a:pt x="86" y="42"/>
                    </a:lnTo>
                    <a:lnTo>
                      <a:pt x="88" y="42"/>
                    </a:lnTo>
                    <a:lnTo>
                      <a:pt x="88" y="40"/>
                    </a:lnTo>
                    <a:lnTo>
                      <a:pt x="90" y="40"/>
                    </a:lnTo>
                    <a:lnTo>
                      <a:pt x="90" y="38"/>
                    </a:lnTo>
                    <a:lnTo>
                      <a:pt x="92" y="38"/>
                    </a:lnTo>
                    <a:lnTo>
                      <a:pt x="94" y="38"/>
                    </a:lnTo>
                    <a:lnTo>
                      <a:pt x="94" y="36"/>
                    </a:lnTo>
                    <a:lnTo>
                      <a:pt x="96" y="36"/>
                    </a:lnTo>
                    <a:lnTo>
                      <a:pt x="94" y="36"/>
                    </a:lnTo>
                    <a:lnTo>
                      <a:pt x="96" y="36"/>
                    </a:lnTo>
                    <a:lnTo>
                      <a:pt x="94" y="36"/>
                    </a:lnTo>
                    <a:lnTo>
                      <a:pt x="96" y="36"/>
                    </a:lnTo>
                    <a:lnTo>
                      <a:pt x="96" y="35"/>
                    </a:lnTo>
                    <a:lnTo>
                      <a:pt x="94" y="35"/>
                    </a:lnTo>
                    <a:lnTo>
                      <a:pt x="92" y="35"/>
                    </a:lnTo>
                    <a:lnTo>
                      <a:pt x="92" y="33"/>
                    </a:lnTo>
                    <a:lnTo>
                      <a:pt x="92" y="31"/>
                    </a:lnTo>
                    <a:lnTo>
                      <a:pt x="92" y="29"/>
                    </a:lnTo>
                    <a:lnTo>
                      <a:pt x="92" y="27"/>
                    </a:lnTo>
                    <a:lnTo>
                      <a:pt x="92" y="25"/>
                    </a:lnTo>
                    <a:lnTo>
                      <a:pt x="94" y="25"/>
                    </a:lnTo>
                    <a:lnTo>
                      <a:pt x="92" y="25"/>
                    </a:lnTo>
                    <a:lnTo>
                      <a:pt x="92" y="23"/>
                    </a:lnTo>
                    <a:lnTo>
                      <a:pt x="90" y="23"/>
                    </a:lnTo>
                    <a:lnTo>
                      <a:pt x="88" y="23"/>
                    </a:lnTo>
                    <a:lnTo>
                      <a:pt x="90" y="23"/>
                    </a:lnTo>
                    <a:lnTo>
                      <a:pt x="88" y="23"/>
                    </a:lnTo>
                    <a:lnTo>
                      <a:pt x="88" y="21"/>
                    </a:lnTo>
                    <a:lnTo>
                      <a:pt x="86" y="21"/>
                    </a:lnTo>
                    <a:lnTo>
                      <a:pt x="88" y="21"/>
                    </a:lnTo>
                    <a:lnTo>
                      <a:pt x="88" y="19"/>
                    </a:lnTo>
                    <a:lnTo>
                      <a:pt x="88" y="21"/>
                    </a:lnTo>
                    <a:lnTo>
                      <a:pt x="86" y="21"/>
                    </a:lnTo>
                    <a:lnTo>
                      <a:pt x="84" y="21"/>
                    </a:lnTo>
                    <a:lnTo>
                      <a:pt x="84" y="19"/>
                    </a:lnTo>
                    <a:lnTo>
                      <a:pt x="84" y="21"/>
                    </a:lnTo>
                    <a:lnTo>
                      <a:pt x="84" y="19"/>
                    </a:lnTo>
                    <a:lnTo>
                      <a:pt x="84" y="17"/>
                    </a:lnTo>
                    <a:lnTo>
                      <a:pt x="84" y="19"/>
                    </a:lnTo>
                    <a:lnTo>
                      <a:pt x="84" y="17"/>
                    </a:lnTo>
                    <a:lnTo>
                      <a:pt x="84" y="19"/>
                    </a:lnTo>
                    <a:lnTo>
                      <a:pt x="84" y="17"/>
                    </a:lnTo>
                    <a:lnTo>
                      <a:pt x="84" y="19"/>
                    </a:lnTo>
                    <a:lnTo>
                      <a:pt x="82" y="19"/>
                    </a:lnTo>
                    <a:lnTo>
                      <a:pt x="82" y="17"/>
                    </a:lnTo>
                    <a:lnTo>
                      <a:pt x="84" y="17"/>
                    </a:lnTo>
                    <a:lnTo>
                      <a:pt x="86" y="17"/>
                    </a:lnTo>
                    <a:lnTo>
                      <a:pt x="88" y="17"/>
                    </a:lnTo>
                    <a:lnTo>
                      <a:pt x="86" y="17"/>
                    </a:lnTo>
                    <a:lnTo>
                      <a:pt x="88" y="17"/>
                    </a:lnTo>
                    <a:lnTo>
                      <a:pt x="86" y="17"/>
                    </a:lnTo>
                    <a:lnTo>
                      <a:pt x="88" y="17"/>
                    </a:lnTo>
                    <a:lnTo>
                      <a:pt x="88" y="19"/>
                    </a:lnTo>
                    <a:lnTo>
                      <a:pt x="88" y="17"/>
                    </a:lnTo>
                    <a:lnTo>
                      <a:pt x="88" y="19"/>
                    </a:lnTo>
                    <a:lnTo>
                      <a:pt x="90" y="19"/>
                    </a:lnTo>
                    <a:lnTo>
                      <a:pt x="88" y="19"/>
                    </a:lnTo>
                    <a:lnTo>
                      <a:pt x="90" y="19"/>
                    </a:lnTo>
                    <a:lnTo>
                      <a:pt x="92" y="19"/>
                    </a:lnTo>
                    <a:lnTo>
                      <a:pt x="92" y="17"/>
                    </a:lnTo>
                    <a:lnTo>
                      <a:pt x="92" y="15"/>
                    </a:lnTo>
                    <a:lnTo>
                      <a:pt x="90" y="15"/>
                    </a:lnTo>
                    <a:lnTo>
                      <a:pt x="92" y="15"/>
                    </a:lnTo>
                    <a:lnTo>
                      <a:pt x="94" y="15"/>
                    </a:lnTo>
                    <a:lnTo>
                      <a:pt x="96" y="15"/>
                    </a:lnTo>
                    <a:lnTo>
                      <a:pt x="96" y="13"/>
                    </a:lnTo>
                    <a:lnTo>
                      <a:pt x="94" y="13"/>
                    </a:lnTo>
                    <a:lnTo>
                      <a:pt x="96" y="13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4" y="10"/>
                    </a:lnTo>
                    <a:lnTo>
                      <a:pt x="96" y="10"/>
                    </a:lnTo>
                    <a:lnTo>
                      <a:pt x="94" y="10"/>
                    </a:lnTo>
                    <a:lnTo>
                      <a:pt x="96" y="10"/>
                    </a:lnTo>
                    <a:lnTo>
                      <a:pt x="94" y="8"/>
                    </a:lnTo>
                    <a:lnTo>
                      <a:pt x="94" y="10"/>
                    </a:lnTo>
                    <a:lnTo>
                      <a:pt x="94" y="8"/>
                    </a:lnTo>
                    <a:lnTo>
                      <a:pt x="94" y="10"/>
                    </a:lnTo>
                    <a:lnTo>
                      <a:pt x="94" y="8"/>
                    </a:lnTo>
                    <a:lnTo>
                      <a:pt x="92" y="8"/>
                    </a:lnTo>
                    <a:lnTo>
                      <a:pt x="90" y="8"/>
                    </a:lnTo>
                    <a:lnTo>
                      <a:pt x="90" y="10"/>
                    </a:lnTo>
                    <a:lnTo>
                      <a:pt x="88" y="10"/>
                    </a:lnTo>
                    <a:lnTo>
                      <a:pt x="88" y="8"/>
                    </a:lnTo>
                    <a:lnTo>
                      <a:pt x="90" y="8"/>
                    </a:lnTo>
                    <a:lnTo>
                      <a:pt x="88" y="8"/>
                    </a:lnTo>
                    <a:lnTo>
                      <a:pt x="86" y="8"/>
                    </a:lnTo>
                    <a:lnTo>
                      <a:pt x="88" y="8"/>
                    </a:lnTo>
                    <a:lnTo>
                      <a:pt x="86" y="8"/>
                    </a:lnTo>
                    <a:lnTo>
                      <a:pt x="88" y="8"/>
                    </a:lnTo>
                    <a:lnTo>
                      <a:pt x="88" y="6"/>
                    </a:lnTo>
                    <a:lnTo>
                      <a:pt x="86" y="6"/>
                    </a:lnTo>
                    <a:lnTo>
                      <a:pt x="86" y="4"/>
                    </a:lnTo>
                    <a:lnTo>
                      <a:pt x="88" y="4"/>
                    </a:lnTo>
                    <a:lnTo>
                      <a:pt x="88" y="2"/>
                    </a:lnTo>
                    <a:lnTo>
                      <a:pt x="86" y="2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99" y="0"/>
                    </a:lnTo>
                    <a:lnTo>
                      <a:pt x="101" y="0"/>
                    </a:lnTo>
                    <a:lnTo>
                      <a:pt x="103" y="0"/>
                    </a:lnTo>
                    <a:lnTo>
                      <a:pt x="105" y="0"/>
                    </a:lnTo>
                    <a:lnTo>
                      <a:pt x="107" y="0"/>
                    </a:lnTo>
                    <a:lnTo>
                      <a:pt x="109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Freeform 6851"/>
              <p:cNvSpPr>
                <a:spLocks noEditPoints="1"/>
              </p:cNvSpPr>
              <p:nvPr/>
            </p:nvSpPr>
            <p:spPr bwMode="auto">
              <a:xfrm>
                <a:off x="6088063" y="2835276"/>
                <a:ext cx="374650" cy="265113"/>
              </a:xfrm>
              <a:custGeom>
                <a:avLst/>
                <a:gdLst>
                  <a:gd name="T0" fmla="*/ 213 w 236"/>
                  <a:gd name="T1" fmla="*/ 69 h 167"/>
                  <a:gd name="T2" fmla="*/ 224 w 236"/>
                  <a:gd name="T3" fmla="*/ 71 h 167"/>
                  <a:gd name="T4" fmla="*/ 213 w 236"/>
                  <a:gd name="T5" fmla="*/ 81 h 167"/>
                  <a:gd name="T6" fmla="*/ 217 w 236"/>
                  <a:gd name="T7" fmla="*/ 73 h 167"/>
                  <a:gd name="T8" fmla="*/ 226 w 236"/>
                  <a:gd name="T9" fmla="*/ 65 h 167"/>
                  <a:gd name="T10" fmla="*/ 232 w 236"/>
                  <a:gd name="T11" fmla="*/ 63 h 167"/>
                  <a:gd name="T12" fmla="*/ 46 w 236"/>
                  <a:gd name="T13" fmla="*/ 15 h 167"/>
                  <a:gd name="T14" fmla="*/ 105 w 236"/>
                  <a:gd name="T15" fmla="*/ 10 h 167"/>
                  <a:gd name="T16" fmla="*/ 105 w 236"/>
                  <a:gd name="T17" fmla="*/ 12 h 167"/>
                  <a:gd name="T18" fmla="*/ 117 w 236"/>
                  <a:gd name="T19" fmla="*/ 8 h 167"/>
                  <a:gd name="T20" fmla="*/ 99 w 236"/>
                  <a:gd name="T21" fmla="*/ 14 h 167"/>
                  <a:gd name="T22" fmla="*/ 101 w 236"/>
                  <a:gd name="T23" fmla="*/ 17 h 167"/>
                  <a:gd name="T24" fmla="*/ 117 w 236"/>
                  <a:gd name="T25" fmla="*/ 19 h 167"/>
                  <a:gd name="T26" fmla="*/ 124 w 236"/>
                  <a:gd name="T27" fmla="*/ 29 h 167"/>
                  <a:gd name="T28" fmla="*/ 147 w 236"/>
                  <a:gd name="T29" fmla="*/ 33 h 167"/>
                  <a:gd name="T30" fmla="*/ 169 w 236"/>
                  <a:gd name="T31" fmla="*/ 39 h 167"/>
                  <a:gd name="T32" fmla="*/ 180 w 236"/>
                  <a:gd name="T33" fmla="*/ 40 h 167"/>
                  <a:gd name="T34" fmla="*/ 196 w 236"/>
                  <a:gd name="T35" fmla="*/ 42 h 167"/>
                  <a:gd name="T36" fmla="*/ 201 w 236"/>
                  <a:gd name="T37" fmla="*/ 50 h 167"/>
                  <a:gd name="T38" fmla="*/ 197 w 236"/>
                  <a:gd name="T39" fmla="*/ 63 h 167"/>
                  <a:gd name="T40" fmla="*/ 201 w 236"/>
                  <a:gd name="T41" fmla="*/ 69 h 167"/>
                  <a:gd name="T42" fmla="*/ 199 w 236"/>
                  <a:gd name="T43" fmla="*/ 77 h 167"/>
                  <a:gd name="T44" fmla="*/ 184 w 236"/>
                  <a:gd name="T45" fmla="*/ 87 h 167"/>
                  <a:gd name="T46" fmla="*/ 184 w 236"/>
                  <a:gd name="T47" fmla="*/ 92 h 167"/>
                  <a:gd name="T48" fmla="*/ 199 w 236"/>
                  <a:gd name="T49" fmla="*/ 83 h 167"/>
                  <a:gd name="T50" fmla="*/ 209 w 236"/>
                  <a:gd name="T51" fmla="*/ 85 h 167"/>
                  <a:gd name="T52" fmla="*/ 199 w 236"/>
                  <a:gd name="T53" fmla="*/ 96 h 167"/>
                  <a:gd name="T54" fmla="*/ 190 w 236"/>
                  <a:gd name="T55" fmla="*/ 108 h 167"/>
                  <a:gd name="T56" fmla="*/ 182 w 236"/>
                  <a:gd name="T57" fmla="*/ 115 h 167"/>
                  <a:gd name="T58" fmla="*/ 180 w 236"/>
                  <a:gd name="T59" fmla="*/ 123 h 167"/>
                  <a:gd name="T60" fmla="*/ 171 w 236"/>
                  <a:gd name="T61" fmla="*/ 135 h 167"/>
                  <a:gd name="T62" fmla="*/ 163 w 236"/>
                  <a:gd name="T63" fmla="*/ 148 h 167"/>
                  <a:gd name="T64" fmla="*/ 161 w 236"/>
                  <a:gd name="T65" fmla="*/ 161 h 167"/>
                  <a:gd name="T66" fmla="*/ 144 w 236"/>
                  <a:gd name="T67" fmla="*/ 167 h 167"/>
                  <a:gd name="T68" fmla="*/ 119 w 236"/>
                  <a:gd name="T69" fmla="*/ 167 h 167"/>
                  <a:gd name="T70" fmla="*/ 94 w 236"/>
                  <a:gd name="T71" fmla="*/ 167 h 167"/>
                  <a:gd name="T72" fmla="*/ 69 w 236"/>
                  <a:gd name="T73" fmla="*/ 167 h 167"/>
                  <a:gd name="T74" fmla="*/ 50 w 236"/>
                  <a:gd name="T75" fmla="*/ 163 h 167"/>
                  <a:gd name="T76" fmla="*/ 38 w 236"/>
                  <a:gd name="T77" fmla="*/ 154 h 167"/>
                  <a:gd name="T78" fmla="*/ 44 w 236"/>
                  <a:gd name="T79" fmla="*/ 138 h 167"/>
                  <a:gd name="T80" fmla="*/ 44 w 236"/>
                  <a:gd name="T81" fmla="*/ 125 h 167"/>
                  <a:gd name="T82" fmla="*/ 36 w 236"/>
                  <a:gd name="T83" fmla="*/ 111 h 167"/>
                  <a:gd name="T84" fmla="*/ 25 w 236"/>
                  <a:gd name="T85" fmla="*/ 98 h 167"/>
                  <a:gd name="T86" fmla="*/ 7 w 236"/>
                  <a:gd name="T87" fmla="*/ 92 h 167"/>
                  <a:gd name="T88" fmla="*/ 3 w 236"/>
                  <a:gd name="T89" fmla="*/ 81 h 167"/>
                  <a:gd name="T90" fmla="*/ 9 w 236"/>
                  <a:gd name="T91" fmla="*/ 65 h 167"/>
                  <a:gd name="T92" fmla="*/ 7 w 236"/>
                  <a:gd name="T93" fmla="*/ 54 h 167"/>
                  <a:gd name="T94" fmla="*/ 21 w 236"/>
                  <a:gd name="T95" fmla="*/ 42 h 167"/>
                  <a:gd name="T96" fmla="*/ 38 w 236"/>
                  <a:gd name="T97" fmla="*/ 37 h 167"/>
                  <a:gd name="T98" fmla="*/ 46 w 236"/>
                  <a:gd name="T99" fmla="*/ 17 h 167"/>
                  <a:gd name="T100" fmla="*/ 50 w 236"/>
                  <a:gd name="T101" fmla="*/ 15 h 167"/>
                  <a:gd name="T102" fmla="*/ 51 w 236"/>
                  <a:gd name="T103" fmla="*/ 15 h 167"/>
                  <a:gd name="T104" fmla="*/ 55 w 236"/>
                  <a:gd name="T105" fmla="*/ 14 h 167"/>
                  <a:gd name="T106" fmla="*/ 67 w 236"/>
                  <a:gd name="T107" fmla="*/ 14 h 167"/>
                  <a:gd name="T108" fmla="*/ 88 w 236"/>
                  <a:gd name="T109" fmla="*/ 10 h 167"/>
                  <a:gd name="T110" fmla="*/ 101 w 236"/>
                  <a:gd name="T111" fmla="*/ 6 h 167"/>
                  <a:gd name="T112" fmla="*/ 109 w 236"/>
                  <a:gd name="T113" fmla="*/ 6 h 167"/>
                  <a:gd name="T114" fmla="*/ 117 w 236"/>
                  <a:gd name="T115" fmla="*/ 4 h 167"/>
                  <a:gd name="T116" fmla="*/ 101 w 236"/>
                  <a:gd name="T117" fmla="*/ 4 h 167"/>
                  <a:gd name="T118" fmla="*/ 117 w 236"/>
                  <a:gd name="T119" fmla="*/ 4 h 167"/>
                  <a:gd name="T120" fmla="*/ 124 w 236"/>
                  <a:gd name="T121" fmla="*/ 2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36" h="167">
                    <a:moveTo>
                      <a:pt x="199" y="77"/>
                    </a:moveTo>
                    <a:lnTo>
                      <a:pt x="201" y="77"/>
                    </a:lnTo>
                    <a:lnTo>
                      <a:pt x="199" y="77"/>
                    </a:lnTo>
                    <a:close/>
                    <a:moveTo>
                      <a:pt x="217" y="71"/>
                    </a:moveTo>
                    <a:lnTo>
                      <a:pt x="217" y="69"/>
                    </a:lnTo>
                    <a:lnTo>
                      <a:pt x="217" y="71"/>
                    </a:lnTo>
                    <a:close/>
                    <a:moveTo>
                      <a:pt x="220" y="69"/>
                    </a:moveTo>
                    <a:lnTo>
                      <a:pt x="219" y="69"/>
                    </a:lnTo>
                    <a:lnTo>
                      <a:pt x="220" y="69"/>
                    </a:lnTo>
                    <a:close/>
                    <a:moveTo>
                      <a:pt x="215" y="69"/>
                    </a:moveTo>
                    <a:lnTo>
                      <a:pt x="215" y="71"/>
                    </a:lnTo>
                    <a:lnTo>
                      <a:pt x="213" y="71"/>
                    </a:lnTo>
                    <a:lnTo>
                      <a:pt x="213" y="69"/>
                    </a:lnTo>
                    <a:lnTo>
                      <a:pt x="215" y="69"/>
                    </a:lnTo>
                    <a:close/>
                    <a:moveTo>
                      <a:pt x="228" y="65"/>
                    </a:moveTo>
                    <a:lnTo>
                      <a:pt x="230" y="65"/>
                    </a:lnTo>
                    <a:lnTo>
                      <a:pt x="230" y="67"/>
                    </a:lnTo>
                    <a:lnTo>
                      <a:pt x="228" y="67"/>
                    </a:lnTo>
                    <a:lnTo>
                      <a:pt x="228" y="69"/>
                    </a:lnTo>
                    <a:lnTo>
                      <a:pt x="228" y="67"/>
                    </a:lnTo>
                    <a:lnTo>
                      <a:pt x="226" y="67"/>
                    </a:lnTo>
                    <a:lnTo>
                      <a:pt x="226" y="69"/>
                    </a:lnTo>
                    <a:lnTo>
                      <a:pt x="226" y="71"/>
                    </a:lnTo>
                    <a:lnTo>
                      <a:pt x="224" y="71"/>
                    </a:lnTo>
                    <a:lnTo>
                      <a:pt x="224" y="73"/>
                    </a:lnTo>
                    <a:lnTo>
                      <a:pt x="224" y="71"/>
                    </a:lnTo>
                    <a:lnTo>
                      <a:pt x="224" y="73"/>
                    </a:lnTo>
                    <a:lnTo>
                      <a:pt x="222" y="73"/>
                    </a:lnTo>
                    <a:lnTo>
                      <a:pt x="222" y="75"/>
                    </a:lnTo>
                    <a:lnTo>
                      <a:pt x="222" y="73"/>
                    </a:lnTo>
                    <a:lnTo>
                      <a:pt x="220" y="73"/>
                    </a:lnTo>
                    <a:lnTo>
                      <a:pt x="220" y="75"/>
                    </a:lnTo>
                    <a:lnTo>
                      <a:pt x="220" y="77"/>
                    </a:lnTo>
                    <a:lnTo>
                      <a:pt x="219" y="77"/>
                    </a:lnTo>
                    <a:lnTo>
                      <a:pt x="217" y="77"/>
                    </a:lnTo>
                    <a:lnTo>
                      <a:pt x="217" y="79"/>
                    </a:lnTo>
                    <a:lnTo>
                      <a:pt x="215" y="79"/>
                    </a:lnTo>
                    <a:lnTo>
                      <a:pt x="215" y="81"/>
                    </a:lnTo>
                    <a:lnTo>
                      <a:pt x="213" y="81"/>
                    </a:lnTo>
                    <a:lnTo>
                      <a:pt x="213" y="83"/>
                    </a:lnTo>
                    <a:lnTo>
                      <a:pt x="211" y="83"/>
                    </a:lnTo>
                    <a:lnTo>
                      <a:pt x="211" y="85"/>
                    </a:lnTo>
                    <a:lnTo>
                      <a:pt x="209" y="83"/>
                    </a:lnTo>
                    <a:lnTo>
                      <a:pt x="209" y="81"/>
                    </a:lnTo>
                    <a:lnTo>
                      <a:pt x="209" y="79"/>
                    </a:lnTo>
                    <a:lnTo>
                      <a:pt x="211" y="79"/>
                    </a:lnTo>
                    <a:lnTo>
                      <a:pt x="211" y="77"/>
                    </a:lnTo>
                    <a:lnTo>
                      <a:pt x="213" y="77"/>
                    </a:lnTo>
                    <a:lnTo>
                      <a:pt x="213" y="75"/>
                    </a:lnTo>
                    <a:lnTo>
                      <a:pt x="215" y="75"/>
                    </a:lnTo>
                    <a:lnTo>
                      <a:pt x="215" y="73"/>
                    </a:lnTo>
                    <a:lnTo>
                      <a:pt x="217" y="73"/>
                    </a:lnTo>
                    <a:lnTo>
                      <a:pt x="217" y="71"/>
                    </a:lnTo>
                    <a:lnTo>
                      <a:pt x="219" y="71"/>
                    </a:lnTo>
                    <a:lnTo>
                      <a:pt x="219" y="69"/>
                    </a:lnTo>
                    <a:lnTo>
                      <a:pt x="219" y="71"/>
                    </a:lnTo>
                    <a:lnTo>
                      <a:pt x="220" y="71"/>
                    </a:lnTo>
                    <a:lnTo>
                      <a:pt x="220" y="69"/>
                    </a:lnTo>
                    <a:lnTo>
                      <a:pt x="222" y="69"/>
                    </a:lnTo>
                    <a:lnTo>
                      <a:pt x="224" y="69"/>
                    </a:lnTo>
                    <a:lnTo>
                      <a:pt x="222" y="69"/>
                    </a:lnTo>
                    <a:lnTo>
                      <a:pt x="224" y="69"/>
                    </a:lnTo>
                    <a:lnTo>
                      <a:pt x="224" y="67"/>
                    </a:lnTo>
                    <a:lnTo>
                      <a:pt x="226" y="67"/>
                    </a:lnTo>
                    <a:lnTo>
                      <a:pt x="226" y="65"/>
                    </a:lnTo>
                    <a:lnTo>
                      <a:pt x="228" y="65"/>
                    </a:lnTo>
                    <a:close/>
                    <a:moveTo>
                      <a:pt x="232" y="65"/>
                    </a:moveTo>
                    <a:lnTo>
                      <a:pt x="230" y="65"/>
                    </a:lnTo>
                    <a:lnTo>
                      <a:pt x="232" y="65"/>
                    </a:lnTo>
                    <a:close/>
                    <a:moveTo>
                      <a:pt x="232" y="63"/>
                    </a:moveTo>
                    <a:lnTo>
                      <a:pt x="232" y="65"/>
                    </a:lnTo>
                    <a:lnTo>
                      <a:pt x="234" y="65"/>
                    </a:lnTo>
                    <a:lnTo>
                      <a:pt x="232" y="65"/>
                    </a:lnTo>
                    <a:lnTo>
                      <a:pt x="234" y="65"/>
                    </a:lnTo>
                    <a:lnTo>
                      <a:pt x="232" y="65"/>
                    </a:lnTo>
                    <a:lnTo>
                      <a:pt x="234" y="65"/>
                    </a:lnTo>
                    <a:lnTo>
                      <a:pt x="232" y="65"/>
                    </a:lnTo>
                    <a:lnTo>
                      <a:pt x="232" y="63"/>
                    </a:lnTo>
                    <a:close/>
                    <a:moveTo>
                      <a:pt x="234" y="62"/>
                    </a:moveTo>
                    <a:lnTo>
                      <a:pt x="236" y="62"/>
                    </a:lnTo>
                    <a:lnTo>
                      <a:pt x="236" y="63"/>
                    </a:lnTo>
                    <a:lnTo>
                      <a:pt x="234" y="63"/>
                    </a:lnTo>
                    <a:lnTo>
                      <a:pt x="232" y="63"/>
                    </a:lnTo>
                    <a:lnTo>
                      <a:pt x="232" y="62"/>
                    </a:lnTo>
                    <a:lnTo>
                      <a:pt x="234" y="62"/>
                    </a:lnTo>
                    <a:close/>
                    <a:moveTo>
                      <a:pt x="232" y="62"/>
                    </a:moveTo>
                    <a:lnTo>
                      <a:pt x="234" y="62"/>
                    </a:lnTo>
                    <a:lnTo>
                      <a:pt x="232" y="62"/>
                    </a:lnTo>
                    <a:close/>
                    <a:moveTo>
                      <a:pt x="46" y="15"/>
                    </a:moveTo>
                    <a:lnTo>
                      <a:pt x="46" y="17"/>
                    </a:lnTo>
                    <a:lnTo>
                      <a:pt x="46" y="15"/>
                    </a:lnTo>
                    <a:close/>
                    <a:moveTo>
                      <a:pt x="50" y="15"/>
                    </a:moveTo>
                    <a:lnTo>
                      <a:pt x="50" y="14"/>
                    </a:lnTo>
                    <a:lnTo>
                      <a:pt x="50" y="15"/>
                    </a:lnTo>
                    <a:close/>
                    <a:moveTo>
                      <a:pt x="103" y="14"/>
                    </a:moveTo>
                    <a:lnTo>
                      <a:pt x="105" y="14"/>
                    </a:lnTo>
                    <a:lnTo>
                      <a:pt x="103" y="14"/>
                    </a:lnTo>
                    <a:close/>
                    <a:moveTo>
                      <a:pt x="105" y="10"/>
                    </a:moveTo>
                    <a:lnTo>
                      <a:pt x="107" y="10"/>
                    </a:lnTo>
                    <a:lnTo>
                      <a:pt x="107" y="8"/>
                    </a:lnTo>
                    <a:lnTo>
                      <a:pt x="109" y="8"/>
                    </a:lnTo>
                    <a:lnTo>
                      <a:pt x="107" y="8"/>
                    </a:lnTo>
                    <a:lnTo>
                      <a:pt x="107" y="10"/>
                    </a:lnTo>
                    <a:lnTo>
                      <a:pt x="105" y="10"/>
                    </a:lnTo>
                    <a:close/>
                    <a:moveTo>
                      <a:pt x="113" y="8"/>
                    </a:moveTo>
                    <a:lnTo>
                      <a:pt x="113" y="10"/>
                    </a:lnTo>
                    <a:lnTo>
                      <a:pt x="111" y="10"/>
                    </a:lnTo>
                    <a:lnTo>
                      <a:pt x="109" y="10"/>
                    </a:lnTo>
                    <a:lnTo>
                      <a:pt x="109" y="12"/>
                    </a:lnTo>
                    <a:lnTo>
                      <a:pt x="109" y="10"/>
                    </a:lnTo>
                    <a:lnTo>
                      <a:pt x="109" y="12"/>
                    </a:lnTo>
                    <a:lnTo>
                      <a:pt x="107" y="12"/>
                    </a:lnTo>
                    <a:lnTo>
                      <a:pt x="105" y="12"/>
                    </a:lnTo>
                    <a:lnTo>
                      <a:pt x="105" y="14"/>
                    </a:lnTo>
                    <a:lnTo>
                      <a:pt x="103" y="14"/>
                    </a:lnTo>
                    <a:lnTo>
                      <a:pt x="103" y="12"/>
                    </a:lnTo>
                    <a:lnTo>
                      <a:pt x="105" y="12"/>
                    </a:lnTo>
                    <a:lnTo>
                      <a:pt x="103" y="12"/>
                    </a:lnTo>
                    <a:lnTo>
                      <a:pt x="105" y="12"/>
                    </a:lnTo>
                    <a:lnTo>
                      <a:pt x="107" y="12"/>
                    </a:lnTo>
                    <a:lnTo>
                      <a:pt x="107" y="10"/>
                    </a:lnTo>
                    <a:lnTo>
                      <a:pt x="109" y="10"/>
                    </a:lnTo>
                    <a:lnTo>
                      <a:pt x="111" y="10"/>
                    </a:lnTo>
                    <a:lnTo>
                      <a:pt x="111" y="8"/>
                    </a:lnTo>
                    <a:lnTo>
                      <a:pt x="113" y="8"/>
                    </a:lnTo>
                    <a:close/>
                    <a:moveTo>
                      <a:pt x="111" y="8"/>
                    </a:moveTo>
                    <a:lnTo>
                      <a:pt x="109" y="8"/>
                    </a:lnTo>
                    <a:lnTo>
                      <a:pt x="111" y="8"/>
                    </a:lnTo>
                    <a:close/>
                    <a:moveTo>
                      <a:pt x="119" y="8"/>
                    </a:moveTo>
                    <a:lnTo>
                      <a:pt x="117" y="8"/>
                    </a:lnTo>
                    <a:lnTo>
                      <a:pt x="119" y="8"/>
                    </a:lnTo>
                    <a:close/>
                    <a:moveTo>
                      <a:pt x="105" y="6"/>
                    </a:moveTo>
                    <a:lnTo>
                      <a:pt x="107" y="6"/>
                    </a:lnTo>
                    <a:lnTo>
                      <a:pt x="107" y="8"/>
                    </a:lnTo>
                    <a:lnTo>
                      <a:pt x="105" y="8"/>
                    </a:lnTo>
                    <a:lnTo>
                      <a:pt x="105" y="10"/>
                    </a:lnTo>
                    <a:lnTo>
                      <a:pt x="103" y="10"/>
                    </a:lnTo>
                    <a:lnTo>
                      <a:pt x="103" y="12"/>
                    </a:lnTo>
                    <a:lnTo>
                      <a:pt x="103" y="10"/>
                    </a:lnTo>
                    <a:lnTo>
                      <a:pt x="103" y="12"/>
                    </a:lnTo>
                    <a:lnTo>
                      <a:pt x="101" y="12"/>
                    </a:lnTo>
                    <a:lnTo>
                      <a:pt x="99" y="12"/>
                    </a:lnTo>
                    <a:lnTo>
                      <a:pt x="99" y="14"/>
                    </a:lnTo>
                    <a:lnTo>
                      <a:pt x="101" y="14"/>
                    </a:lnTo>
                    <a:lnTo>
                      <a:pt x="101" y="15"/>
                    </a:lnTo>
                    <a:lnTo>
                      <a:pt x="99" y="15"/>
                    </a:lnTo>
                    <a:lnTo>
                      <a:pt x="98" y="15"/>
                    </a:lnTo>
                    <a:lnTo>
                      <a:pt x="98" y="17"/>
                    </a:lnTo>
                    <a:lnTo>
                      <a:pt x="96" y="17"/>
                    </a:lnTo>
                    <a:lnTo>
                      <a:pt x="96" y="19"/>
                    </a:lnTo>
                    <a:lnTo>
                      <a:pt x="98" y="19"/>
                    </a:lnTo>
                    <a:lnTo>
                      <a:pt x="98" y="17"/>
                    </a:lnTo>
                    <a:lnTo>
                      <a:pt x="99" y="17"/>
                    </a:lnTo>
                    <a:lnTo>
                      <a:pt x="98" y="17"/>
                    </a:lnTo>
                    <a:lnTo>
                      <a:pt x="99" y="17"/>
                    </a:lnTo>
                    <a:lnTo>
                      <a:pt x="101" y="17"/>
                    </a:lnTo>
                    <a:lnTo>
                      <a:pt x="103" y="17"/>
                    </a:lnTo>
                    <a:lnTo>
                      <a:pt x="103" y="15"/>
                    </a:lnTo>
                    <a:lnTo>
                      <a:pt x="105" y="15"/>
                    </a:lnTo>
                    <a:lnTo>
                      <a:pt x="105" y="14"/>
                    </a:lnTo>
                    <a:lnTo>
                      <a:pt x="105" y="15"/>
                    </a:lnTo>
                    <a:lnTo>
                      <a:pt x="107" y="15"/>
                    </a:lnTo>
                    <a:lnTo>
                      <a:pt x="107" y="17"/>
                    </a:lnTo>
                    <a:lnTo>
                      <a:pt x="109" y="17"/>
                    </a:lnTo>
                    <a:lnTo>
                      <a:pt x="109" y="19"/>
                    </a:lnTo>
                    <a:lnTo>
                      <a:pt x="111" y="19"/>
                    </a:lnTo>
                    <a:lnTo>
                      <a:pt x="113" y="19"/>
                    </a:lnTo>
                    <a:lnTo>
                      <a:pt x="115" y="19"/>
                    </a:lnTo>
                    <a:lnTo>
                      <a:pt x="117" y="19"/>
                    </a:lnTo>
                    <a:lnTo>
                      <a:pt x="117" y="21"/>
                    </a:lnTo>
                    <a:lnTo>
                      <a:pt x="119" y="21"/>
                    </a:lnTo>
                    <a:lnTo>
                      <a:pt x="119" y="19"/>
                    </a:lnTo>
                    <a:lnTo>
                      <a:pt x="119" y="21"/>
                    </a:lnTo>
                    <a:lnTo>
                      <a:pt x="121" y="21"/>
                    </a:lnTo>
                    <a:lnTo>
                      <a:pt x="123" y="21"/>
                    </a:lnTo>
                    <a:lnTo>
                      <a:pt x="123" y="23"/>
                    </a:lnTo>
                    <a:lnTo>
                      <a:pt x="123" y="25"/>
                    </a:lnTo>
                    <a:lnTo>
                      <a:pt x="124" y="25"/>
                    </a:lnTo>
                    <a:lnTo>
                      <a:pt x="123" y="25"/>
                    </a:lnTo>
                    <a:lnTo>
                      <a:pt x="124" y="25"/>
                    </a:lnTo>
                    <a:lnTo>
                      <a:pt x="124" y="27"/>
                    </a:lnTo>
                    <a:lnTo>
                      <a:pt x="124" y="29"/>
                    </a:lnTo>
                    <a:lnTo>
                      <a:pt x="126" y="29"/>
                    </a:lnTo>
                    <a:lnTo>
                      <a:pt x="128" y="29"/>
                    </a:lnTo>
                    <a:lnTo>
                      <a:pt x="130" y="29"/>
                    </a:lnTo>
                    <a:lnTo>
                      <a:pt x="132" y="29"/>
                    </a:lnTo>
                    <a:lnTo>
                      <a:pt x="134" y="29"/>
                    </a:lnTo>
                    <a:lnTo>
                      <a:pt x="136" y="31"/>
                    </a:lnTo>
                    <a:lnTo>
                      <a:pt x="138" y="31"/>
                    </a:lnTo>
                    <a:lnTo>
                      <a:pt x="140" y="31"/>
                    </a:lnTo>
                    <a:lnTo>
                      <a:pt x="142" y="31"/>
                    </a:lnTo>
                    <a:lnTo>
                      <a:pt x="144" y="31"/>
                    </a:lnTo>
                    <a:lnTo>
                      <a:pt x="144" y="33"/>
                    </a:lnTo>
                    <a:lnTo>
                      <a:pt x="146" y="33"/>
                    </a:lnTo>
                    <a:lnTo>
                      <a:pt x="147" y="33"/>
                    </a:lnTo>
                    <a:lnTo>
                      <a:pt x="149" y="33"/>
                    </a:lnTo>
                    <a:lnTo>
                      <a:pt x="151" y="33"/>
                    </a:lnTo>
                    <a:lnTo>
                      <a:pt x="153" y="33"/>
                    </a:lnTo>
                    <a:lnTo>
                      <a:pt x="153" y="35"/>
                    </a:lnTo>
                    <a:lnTo>
                      <a:pt x="155" y="35"/>
                    </a:lnTo>
                    <a:lnTo>
                      <a:pt x="157" y="35"/>
                    </a:lnTo>
                    <a:lnTo>
                      <a:pt x="159" y="35"/>
                    </a:lnTo>
                    <a:lnTo>
                      <a:pt x="161" y="35"/>
                    </a:lnTo>
                    <a:lnTo>
                      <a:pt x="163" y="37"/>
                    </a:lnTo>
                    <a:lnTo>
                      <a:pt x="165" y="37"/>
                    </a:lnTo>
                    <a:lnTo>
                      <a:pt x="167" y="37"/>
                    </a:lnTo>
                    <a:lnTo>
                      <a:pt x="167" y="39"/>
                    </a:lnTo>
                    <a:lnTo>
                      <a:pt x="169" y="39"/>
                    </a:lnTo>
                    <a:lnTo>
                      <a:pt x="171" y="39"/>
                    </a:lnTo>
                    <a:lnTo>
                      <a:pt x="171" y="40"/>
                    </a:lnTo>
                    <a:lnTo>
                      <a:pt x="171" y="39"/>
                    </a:lnTo>
                    <a:lnTo>
                      <a:pt x="172" y="39"/>
                    </a:lnTo>
                    <a:lnTo>
                      <a:pt x="172" y="40"/>
                    </a:lnTo>
                    <a:lnTo>
                      <a:pt x="174" y="40"/>
                    </a:lnTo>
                    <a:lnTo>
                      <a:pt x="174" y="39"/>
                    </a:lnTo>
                    <a:lnTo>
                      <a:pt x="174" y="40"/>
                    </a:lnTo>
                    <a:lnTo>
                      <a:pt x="176" y="40"/>
                    </a:lnTo>
                    <a:lnTo>
                      <a:pt x="178" y="40"/>
                    </a:lnTo>
                    <a:lnTo>
                      <a:pt x="178" y="39"/>
                    </a:lnTo>
                    <a:lnTo>
                      <a:pt x="178" y="40"/>
                    </a:lnTo>
                    <a:lnTo>
                      <a:pt x="180" y="40"/>
                    </a:lnTo>
                    <a:lnTo>
                      <a:pt x="180" y="39"/>
                    </a:lnTo>
                    <a:lnTo>
                      <a:pt x="182" y="39"/>
                    </a:lnTo>
                    <a:lnTo>
                      <a:pt x="182" y="40"/>
                    </a:lnTo>
                    <a:lnTo>
                      <a:pt x="184" y="40"/>
                    </a:lnTo>
                    <a:lnTo>
                      <a:pt x="186" y="40"/>
                    </a:lnTo>
                    <a:lnTo>
                      <a:pt x="188" y="40"/>
                    </a:lnTo>
                    <a:lnTo>
                      <a:pt x="188" y="42"/>
                    </a:lnTo>
                    <a:lnTo>
                      <a:pt x="190" y="42"/>
                    </a:lnTo>
                    <a:lnTo>
                      <a:pt x="190" y="40"/>
                    </a:lnTo>
                    <a:lnTo>
                      <a:pt x="190" y="42"/>
                    </a:lnTo>
                    <a:lnTo>
                      <a:pt x="192" y="42"/>
                    </a:lnTo>
                    <a:lnTo>
                      <a:pt x="194" y="42"/>
                    </a:lnTo>
                    <a:lnTo>
                      <a:pt x="196" y="42"/>
                    </a:lnTo>
                    <a:lnTo>
                      <a:pt x="196" y="44"/>
                    </a:lnTo>
                    <a:lnTo>
                      <a:pt x="196" y="46"/>
                    </a:lnTo>
                    <a:lnTo>
                      <a:pt x="194" y="46"/>
                    </a:lnTo>
                    <a:lnTo>
                      <a:pt x="194" y="48"/>
                    </a:lnTo>
                    <a:lnTo>
                      <a:pt x="196" y="48"/>
                    </a:lnTo>
                    <a:lnTo>
                      <a:pt x="197" y="48"/>
                    </a:lnTo>
                    <a:lnTo>
                      <a:pt x="199" y="48"/>
                    </a:lnTo>
                    <a:lnTo>
                      <a:pt x="201" y="48"/>
                    </a:lnTo>
                    <a:lnTo>
                      <a:pt x="201" y="50"/>
                    </a:lnTo>
                    <a:lnTo>
                      <a:pt x="201" y="48"/>
                    </a:lnTo>
                    <a:lnTo>
                      <a:pt x="201" y="50"/>
                    </a:lnTo>
                    <a:lnTo>
                      <a:pt x="203" y="50"/>
                    </a:lnTo>
                    <a:lnTo>
                      <a:pt x="201" y="50"/>
                    </a:lnTo>
                    <a:lnTo>
                      <a:pt x="203" y="50"/>
                    </a:lnTo>
                    <a:lnTo>
                      <a:pt x="203" y="52"/>
                    </a:lnTo>
                    <a:lnTo>
                      <a:pt x="205" y="52"/>
                    </a:lnTo>
                    <a:lnTo>
                      <a:pt x="203" y="52"/>
                    </a:lnTo>
                    <a:lnTo>
                      <a:pt x="203" y="54"/>
                    </a:lnTo>
                    <a:lnTo>
                      <a:pt x="203" y="56"/>
                    </a:lnTo>
                    <a:lnTo>
                      <a:pt x="201" y="56"/>
                    </a:lnTo>
                    <a:lnTo>
                      <a:pt x="201" y="58"/>
                    </a:lnTo>
                    <a:lnTo>
                      <a:pt x="201" y="60"/>
                    </a:lnTo>
                    <a:lnTo>
                      <a:pt x="199" y="60"/>
                    </a:lnTo>
                    <a:lnTo>
                      <a:pt x="197" y="60"/>
                    </a:lnTo>
                    <a:lnTo>
                      <a:pt x="197" y="62"/>
                    </a:lnTo>
                    <a:lnTo>
                      <a:pt x="197" y="63"/>
                    </a:lnTo>
                    <a:lnTo>
                      <a:pt x="196" y="63"/>
                    </a:lnTo>
                    <a:lnTo>
                      <a:pt x="197" y="63"/>
                    </a:lnTo>
                    <a:lnTo>
                      <a:pt x="199" y="63"/>
                    </a:lnTo>
                    <a:lnTo>
                      <a:pt x="201" y="63"/>
                    </a:lnTo>
                    <a:lnTo>
                      <a:pt x="203" y="63"/>
                    </a:lnTo>
                    <a:lnTo>
                      <a:pt x="203" y="62"/>
                    </a:lnTo>
                    <a:lnTo>
                      <a:pt x="205" y="62"/>
                    </a:lnTo>
                    <a:lnTo>
                      <a:pt x="205" y="63"/>
                    </a:lnTo>
                    <a:lnTo>
                      <a:pt x="205" y="65"/>
                    </a:lnTo>
                    <a:lnTo>
                      <a:pt x="203" y="65"/>
                    </a:lnTo>
                    <a:lnTo>
                      <a:pt x="201" y="65"/>
                    </a:lnTo>
                    <a:lnTo>
                      <a:pt x="201" y="67"/>
                    </a:lnTo>
                    <a:lnTo>
                      <a:pt x="201" y="69"/>
                    </a:lnTo>
                    <a:lnTo>
                      <a:pt x="199" y="69"/>
                    </a:lnTo>
                    <a:lnTo>
                      <a:pt x="199" y="71"/>
                    </a:lnTo>
                    <a:lnTo>
                      <a:pt x="201" y="71"/>
                    </a:lnTo>
                    <a:lnTo>
                      <a:pt x="201" y="73"/>
                    </a:lnTo>
                    <a:lnTo>
                      <a:pt x="203" y="73"/>
                    </a:lnTo>
                    <a:lnTo>
                      <a:pt x="203" y="75"/>
                    </a:lnTo>
                    <a:lnTo>
                      <a:pt x="201" y="75"/>
                    </a:lnTo>
                    <a:lnTo>
                      <a:pt x="201" y="77"/>
                    </a:lnTo>
                    <a:lnTo>
                      <a:pt x="199" y="77"/>
                    </a:lnTo>
                    <a:lnTo>
                      <a:pt x="201" y="77"/>
                    </a:lnTo>
                    <a:lnTo>
                      <a:pt x="199" y="77"/>
                    </a:lnTo>
                    <a:lnTo>
                      <a:pt x="197" y="77"/>
                    </a:lnTo>
                    <a:lnTo>
                      <a:pt x="199" y="77"/>
                    </a:lnTo>
                    <a:lnTo>
                      <a:pt x="197" y="77"/>
                    </a:lnTo>
                    <a:lnTo>
                      <a:pt x="196" y="77"/>
                    </a:lnTo>
                    <a:lnTo>
                      <a:pt x="196" y="79"/>
                    </a:lnTo>
                    <a:lnTo>
                      <a:pt x="194" y="79"/>
                    </a:lnTo>
                    <a:lnTo>
                      <a:pt x="192" y="79"/>
                    </a:lnTo>
                    <a:lnTo>
                      <a:pt x="192" y="81"/>
                    </a:lnTo>
                    <a:lnTo>
                      <a:pt x="190" y="81"/>
                    </a:lnTo>
                    <a:lnTo>
                      <a:pt x="190" y="83"/>
                    </a:lnTo>
                    <a:lnTo>
                      <a:pt x="188" y="83"/>
                    </a:lnTo>
                    <a:lnTo>
                      <a:pt x="188" y="85"/>
                    </a:lnTo>
                    <a:lnTo>
                      <a:pt x="186" y="85"/>
                    </a:lnTo>
                    <a:lnTo>
                      <a:pt x="186" y="87"/>
                    </a:lnTo>
                    <a:lnTo>
                      <a:pt x="184" y="87"/>
                    </a:lnTo>
                    <a:lnTo>
                      <a:pt x="182" y="87"/>
                    </a:lnTo>
                    <a:lnTo>
                      <a:pt x="184" y="87"/>
                    </a:lnTo>
                    <a:lnTo>
                      <a:pt x="184" y="88"/>
                    </a:lnTo>
                    <a:lnTo>
                      <a:pt x="182" y="88"/>
                    </a:lnTo>
                    <a:lnTo>
                      <a:pt x="182" y="90"/>
                    </a:lnTo>
                    <a:lnTo>
                      <a:pt x="182" y="92"/>
                    </a:lnTo>
                    <a:lnTo>
                      <a:pt x="182" y="90"/>
                    </a:lnTo>
                    <a:lnTo>
                      <a:pt x="180" y="90"/>
                    </a:lnTo>
                    <a:lnTo>
                      <a:pt x="180" y="92"/>
                    </a:lnTo>
                    <a:lnTo>
                      <a:pt x="180" y="94"/>
                    </a:lnTo>
                    <a:lnTo>
                      <a:pt x="182" y="94"/>
                    </a:lnTo>
                    <a:lnTo>
                      <a:pt x="184" y="94"/>
                    </a:lnTo>
                    <a:lnTo>
                      <a:pt x="184" y="92"/>
                    </a:lnTo>
                    <a:lnTo>
                      <a:pt x="186" y="92"/>
                    </a:lnTo>
                    <a:lnTo>
                      <a:pt x="186" y="90"/>
                    </a:lnTo>
                    <a:lnTo>
                      <a:pt x="188" y="90"/>
                    </a:lnTo>
                    <a:lnTo>
                      <a:pt x="190" y="90"/>
                    </a:lnTo>
                    <a:lnTo>
                      <a:pt x="192" y="90"/>
                    </a:lnTo>
                    <a:lnTo>
                      <a:pt x="192" y="88"/>
                    </a:lnTo>
                    <a:lnTo>
                      <a:pt x="194" y="88"/>
                    </a:lnTo>
                    <a:lnTo>
                      <a:pt x="194" y="87"/>
                    </a:lnTo>
                    <a:lnTo>
                      <a:pt x="196" y="87"/>
                    </a:lnTo>
                    <a:lnTo>
                      <a:pt x="196" y="85"/>
                    </a:lnTo>
                    <a:lnTo>
                      <a:pt x="197" y="85"/>
                    </a:lnTo>
                    <a:lnTo>
                      <a:pt x="197" y="83"/>
                    </a:lnTo>
                    <a:lnTo>
                      <a:pt x="199" y="83"/>
                    </a:lnTo>
                    <a:lnTo>
                      <a:pt x="201" y="83"/>
                    </a:lnTo>
                    <a:lnTo>
                      <a:pt x="203" y="83"/>
                    </a:lnTo>
                    <a:lnTo>
                      <a:pt x="203" y="81"/>
                    </a:lnTo>
                    <a:lnTo>
                      <a:pt x="203" y="83"/>
                    </a:lnTo>
                    <a:lnTo>
                      <a:pt x="203" y="81"/>
                    </a:lnTo>
                    <a:lnTo>
                      <a:pt x="203" y="83"/>
                    </a:lnTo>
                    <a:lnTo>
                      <a:pt x="205" y="83"/>
                    </a:lnTo>
                    <a:lnTo>
                      <a:pt x="205" y="81"/>
                    </a:lnTo>
                    <a:lnTo>
                      <a:pt x="207" y="81"/>
                    </a:lnTo>
                    <a:lnTo>
                      <a:pt x="207" y="83"/>
                    </a:lnTo>
                    <a:lnTo>
                      <a:pt x="209" y="83"/>
                    </a:lnTo>
                    <a:lnTo>
                      <a:pt x="211" y="85"/>
                    </a:lnTo>
                    <a:lnTo>
                      <a:pt x="209" y="85"/>
                    </a:lnTo>
                    <a:lnTo>
                      <a:pt x="209" y="87"/>
                    </a:lnTo>
                    <a:lnTo>
                      <a:pt x="207" y="87"/>
                    </a:lnTo>
                    <a:lnTo>
                      <a:pt x="207" y="88"/>
                    </a:lnTo>
                    <a:lnTo>
                      <a:pt x="205" y="88"/>
                    </a:lnTo>
                    <a:lnTo>
                      <a:pt x="205" y="90"/>
                    </a:lnTo>
                    <a:lnTo>
                      <a:pt x="203" y="90"/>
                    </a:lnTo>
                    <a:lnTo>
                      <a:pt x="203" y="92"/>
                    </a:lnTo>
                    <a:lnTo>
                      <a:pt x="201" y="92"/>
                    </a:lnTo>
                    <a:lnTo>
                      <a:pt x="201" y="94"/>
                    </a:lnTo>
                    <a:lnTo>
                      <a:pt x="199" y="94"/>
                    </a:lnTo>
                    <a:lnTo>
                      <a:pt x="199" y="96"/>
                    </a:lnTo>
                    <a:lnTo>
                      <a:pt x="197" y="96"/>
                    </a:lnTo>
                    <a:lnTo>
                      <a:pt x="199" y="96"/>
                    </a:lnTo>
                    <a:lnTo>
                      <a:pt x="197" y="96"/>
                    </a:lnTo>
                    <a:lnTo>
                      <a:pt x="199" y="96"/>
                    </a:lnTo>
                    <a:lnTo>
                      <a:pt x="197" y="96"/>
                    </a:lnTo>
                    <a:lnTo>
                      <a:pt x="197" y="98"/>
                    </a:lnTo>
                    <a:lnTo>
                      <a:pt x="197" y="100"/>
                    </a:lnTo>
                    <a:lnTo>
                      <a:pt x="196" y="100"/>
                    </a:lnTo>
                    <a:lnTo>
                      <a:pt x="196" y="102"/>
                    </a:lnTo>
                    <a:lnTo>
                      <a:pt x="196" y="104"/>
                    </a:lnTo>
                    <a:lnTo>
                      <a:pt x="196" y="106"/>
                    </a:lnTo>
                    <a:lnTo>
                      <a:pt x="194" y="106"/>
                    </a:lnTo>
                    <a:lnTo>
                      <a:pt x="194" y="108"/>
                    </a:lnTo>
                    <a:lnTo>
                      <a:pt x="192" y="108"/>
                    </a:lnTo>
                    <a:lnTo>
                      <a:pt x="190" y="108"/>
                    </a:lnTo>
                    <a:lnTo>
                      <a:pt x="192" y="108"/>
                    </a:lnTo>
                    <a:lnTo>
                      <a:pt x="190" y="108"/>
                    </a:lnTo>
                    <a:lnTo>
                      <a:pt x="188" y="110"/>
                    </a:lnTo>
                    <a:lnTo>
                      <a:pt x="186" y="110"/>
                    </a:lnTo>
                    <a:lnTo>
                      <a:pt x="188" y="110"/>
                    </a:lnTo>
                    <a:lnTo>
                      <a:pt x="188" y="111"/>
                    </a:lnTo>
                    <a:lnTo>
                      <a:pt x="186" y="111"/>
                    </a:lnTo>
                    <a:lnTo>
                      <a:pt x="186" y="113"/>
                    </a:lnTo>
                    <a:lnTo>
                      <a:pt x="186" y="111"/>
                    </a:lnTo>
                    <a:lnTo>
                      <a:pt x="186" y="113"/>
                    </a:lnTo>
                    <a:lnTo>
                      <a:pt x="184" y="113"/>
                    </a:lnTo>
                    <a:lnTo>
                      <a:pt x="184" y="115"/>
                    </a:lnTo>
                    <a:lnTo>
                      <a:pt x="182" y="115"/>
                    </a:lnTo>
                    <a:lnTo>
                      <a:pt x="182" y="117"/>
                    </a:lnTo>
                    <a:lnTo>
                      <a:pt x="182" y="119"/>
                    </a:lnTo>
                    <a:lnTo>
                      <a:pt x="180" y="119"/>
                    </a:lnTo>
                    <a:lnTo>
                      <a:pt x="180" y="121"/>
                    </a:lnTo>
                    <a:lnTo>
                      <a:pt x="182" y="121"/>
                    </a:lnTo>
                    <a:lnTo>
                      <a:pt x="180" y="121"/>
                    </a:lnTo>
                    <a:lnTo>
                      <a:pt x="182" y="121"/>
                    </a:lnTo>
                    <a:lnTo>
                      <a:pt x="180" y="121"/>
                    </a:lnTo>
                    <a:lnTo>
                      <a:pt x="180" y="123"/>
                    </a:lnTo>
                    <a:lnTo>
                      <a:pt x="180" y="121"/>
                    </a:lnTo>
                    <a:lnTo>
                      <a:pt x="180" y="123"/>
                    </a:lnTo>
                    <a:lnTo>
                      <a:pt x="180" y="121"/>
                    </a:lnTo>
                    <a:lnTo>
                      <a:pt x="180" y="123"/>
                    </a:lnTo>
                    <a:lnTo>
                      <a:pt x="180" y="125"/>
                    </a:lnTo>
                    <a:lnTo>
                      <a:pt x="178" y="125"/>
                    </a:lnTo>
                    <a:lnTo>
                      <a:pt x="178" y="127"/>
                    </a:lnTo>
                    <a:lnTo>
                      <a:pt x="176" y="127"/>
                    </a:lnTo>
                    <a:lnTo>
                      <a:pt x="176" y="129"/>
                    </a:lnTo>
                    <a:lnTo>
                      <a:pt x="174" y="129"/>
                    </a:lnTo>
                    <a:lnTo>
                      <a:pt x="174" y="131"/>
                    </a:lnTo>
                    <a:lnTo>
                      <a:pt x="174" y="133"/>
                    </a:lnTo>
                    <a:lnTo>
                      <a:pt x="172" y="133"/>
                    </a:lnTo>
                    <a:lnTo>
                      <a:pt x="172" y="135"/>
                    </a:lnTo>
                    <a:lnTo>
                      <a:pt x="171" y="135"/>
                    </a:lnTo>
                    <a:lnTo>
                      <a:pt x="169" y="135"/>
                    </a:lnTo>
                    <a:lnTo>
                      <a:pt x="171" y="135"/>
                    </a:lnTo>
                    <a:lnTo>
                      <a:pt x="169" y="135"/>
                    </a:lnTo>
                    <a:lnTo>
                      <a:pt x="171" y="135"/>
                    </a:lnTo>
                    <a:lnTo>
                      <a:pt x="169" y="135"/>
                    </a:lnTo>
                    <a:lnTo>
                      <a:pt x="169" y="136"/>
                    </a:lnTo>
                    <a:lnTo>
                      <a:pt x="169" y="138"/>
                    </a:lnTo>
                    <a:lnTo>
                      <a:pt x="167" y="138"/>
                    </a:lnTo>
                    <a:lnTo>
                      <a:pt x="167" y="140"/>
                    </a:lnTo>
                    <a:lnTo>
                      <a:pt x="167" y="142"/>
                    </a:lnTo>
                    <a:lnTo>
                      <a:pt x="167" y="144"/>
                    </a:lnTo>
                    <a:lnTo>
                      <a:pt x="165" y="144"/>
                    </a:lnTo>
                    <a:lnTo>
                      <a:pt x="165" y="146"/>
                    </a:lnTo>
                    <a:lnTo>
                      <a:pt x="165" y="148"/>
                    </a:lnTo>
                    <a:lnTo>
                      <a:pt x="163" y="148"/>
                    </a:lnTo>
                    <a:lnTo>
                      <a:pt x="163" y="150"/>
                    </a:lnTo>
                    <a:lnTo>
                      <a:pt x="165" y="150"/>
                    </a:lnTo>
                    <a:lnTo>
                      <a:pt x="165" y="152"/>
                    </a:lnTo>
                    <a:lnTo>
                      <a:pt x="163" y="154"/>
                    </a:lnTo>
                    <a:lnTo>
                      <a:pt x="163" y="156"/>
                    </a:lnTo>
                    <a:lnTo>
                      <a:pt x="165" y="156"/>
                    </a:lnTo>
                    <a:lnTo>
                      <a:pt x="165" y="158"/>
                    </a:lnTo>
                    <a:lnTo>
                      <a:pt x="167" y="158"/>
                    </a:lnTo>
                    <a:lnTo>
                      <a:pt x="165" y="158"/>
                    </a:lnTo>
                    <a:lnTo>
                      <a:pt x="165" y="159"/>
                    </a:lnTo>
                    <a:lnTo>
                      <a:pt x="163" y="159"/>
                    </a:lnTo>
                    <a:lnTo>
                      <a:pt x="163" y="161"/>
                    </a:lnTo>
                    <a:lnTo>
                      <a:pt x="161" y="161"/>
                    </a:lnTo>
                    <a:lnTo>
                      <a:pt x="161" y="163"/>
                    </a:lnTo>
                    <a:lnTo>
                      <a:pt x="161" y="165"/>
                    </a:lnTo>
                    <a:lnTo>
                      <a:pt x="161" y="163"/>
                    </a:lnTo>
                    <a:lnTo>
                      <a:pt x="161" y="165"/>
                    </a:lnTo>
                    <a:lnTo>
                      <a:pt x="159" y="167"/>
                    </a:lnTo>
                    <a:lnTo>
                      <a:pt x="157" y="167"/>
                    </a:lnTo>
                    <a:lnTo>
                      <a:pt x="155" y="167"/>
                    </a:lnTo>
                    <a:lnTo>
                      <a:pt x="153" y="167"/>
                    </a:lnTo>
                    <a:lnTo>
                      <a:pt x="151" y="167"/>
                    </a:lnTo>
                    <a:lnTo>
                      <a:pt x="149" y="167"/>
                    </a:lnTo>
                    <a:lnTo>
                      <a:pt x="147" y="167"/>
                    </a:lnTo>
                    <a:lnTo>
                      <a:pt x="146" y="167"/>
                    </a:lnTo>
                    <a:lnTo>
                      <a:pt x="144" y="167"/>
                    </a:lnTo>
                    <a:lnTo>
                      <a:pt x="142" y="167"/>
                    </a:lnTo>
                    <a:lnTo>
                      <a:pt x="140" y="167"/>
                    </a:lnTo>
                    <a:lnTo>
                      <a:pt x="138" y="167"/>
                    </a:lnTo>
                    <a:lnTo>
                      <a:pt x="136" y="167"/>
                    </a:lnTo>
                    <a:lnTo>
                      <a:pt x="134" y="167"/>
                    </a:lnTo>
                    <a:lnTo>
                      <a:pt x="132" y="167"/>
                    </a:lnTo>
                    <a:lnTo>
                      <a:pt x="130" y="167"/>
                    </a:lnTo>
                    <a:lnTo>
                      <a:pt x="128" y="167"/>
                    </a:lnTo>
                    <a:lnTo>
                      <a:pt x="126" y="167"/>
                    </a:lnTo>
                    <a:lnTo>
                      <a:pt x="124" y="167"/>
                    </a:lnTo>
                    <a:lnTo>
                      <a:pt x="123" y="167"/>
                    </a:lnTo>
                    <a:lnTo>
                      <a:pt x="121" y="167"/>
                    </a:lnTo>
                    <a:lnTo>
                      <a:pt x="119" y="167"/>
                    </a:lnTo>
                    <a:lnTo>
                      <a:pt x="117" y="167"/>
                    </a:lnTo>
                    <a:lnTo>
                      <a:pt x="115" y="167"/>
                    </a:lnTo>
                    <a:lnTo>
                      <a:pt x="113" y="167"/>
                    </a:lnTo>
                    <a:lnTo>
                      <a:pt x="111" y="167"/>
                    </a:lnTo>
                    <a:lnTo>
                      <a:pt x="109" y="167"/>
                    </a:lnTo>
                    <a:lnTo>
                      <a:pt x="107" y="167"/>
                    </a:lnTo>
                    <a:lnTo>
                      <a:pt x="105" y="167"/>
                    </a:lnTo>
                    <a:lnTo>
                      <a:pt x="103" y="167"/>
                    </a:lnTo>
                    <a:lnTo>
                      <a:pt x="101" y="167"/>
                    </a:lnTo>
                    <a:lnTo>
                      <a:pt x="99" y="167"/>
                    </a:lnTo>
                    <a:lnTo>
                      <a:pt x="98" y="167"/>
                    </a:lnTo>
                    <a:lnTo>
                      <a:pt x="96" y="167"/>
                    </a:lnTo>
                    <a:lnTo>
                      <a:pt x="94" y="167"/>
                    </a:lnTo>
                    <a:lnTo>
                      <a:pt x="92" y="167"/>
                    </a:lnTo>
                    <a:lnTo>
                      <a:pt x="90" y="167"/>
                    </a:lnTo>
                    <a:lnTo>
                      <a:pt x="88" y="167"/>
                    </a:lnTo>
                    <a:lnTo>
                      <a:pt x="86" y="167"/>
                    </a:lnTo>
                    <a:lnTo>
                      <a:pt x="84" y="167"/>
                    </a:lnTo>
                    <a:lnTo>
                      <a:pt x="82" y="167"/>
                    </a:lnTo>
                    <a:lnTo>
                      <a:pt x="80" y="167"/>
                    </a:lnTo>
                    <a:lnTo>
                      <a:pt x="78" y="167"/>
                    </a:lnTo>
                    <a:lnTo>
                      <a:pt x="76" y="167"/>
                    </a:lnTo>
                    <a:lnTo>
                      <a:pt x="75" y="167"/>
                    </a:lnTo>
                    <a:lnTo>
                      <a:pt x="73" y="167"/>
                    </a:lnTo>
                    <a:lnTo>
                      <a:pt x="71" y="167"/>
                    </a:lnTo>
                    <a:lnTo>
                      <a:pt x="69" y="167"/>
                    </a:lnTo>
                    <a:lnTo>
                      <a:pt x="67" y="167"/>
                    </a:lnTo>
                    <a:lnTo>
                      <a:pt x="65" y="167"/>
                    </a:lnTo>
                    <a:lnTo>
                      <a:pt x="63" y="167"/>
                    </a:lnTo>
                    <a:lnTo>
                      <a:pt x="61" y="167"/>
                    </a:lnTo>
                    <a:lnTo>
                      <a:pt x="59" y="167"/>
                    </a:lnTo>
                    <a:lnTo>
                      <a:pt x="57" y="167"/>
                    </a:lnTo>
                    <a:lnTo>
                      <a:pt x="55" y="167"/>
                    </a:lnTo>
                    <a:lnTo>
                      <a:pt x="53" y="167"/>
                    </a:lnTo>
                    <a:lnTo>
                      <a:pt x="51" y="167"/>
                    </a:lnTo>
                    <a:lnTo>
                      <a:pt x="51" y="165"/>
                    </a:lnTo>
                    <a:lnTo>
                      <a:pt x="50" y="163"/>
                    </a:lnTo>
                    <a:lnTo>
                      <a:pt x="51" y="163"/>
                    </a:lnTo>
                    <a:lnTo>
                      <a:pt x="50" y="163"/>
                    </a:lnTo>
                    <a:lnTo>
                      <a:pt x="51" y="163"/>
                    </a:lnTo>
                    <a:lnTo>
                      <a:pt x="50" y="163"/>
                    </a:lnTo>
                    <a:lnTo>
                      <a:pt x="50" y="161"/>
                    </a:lnTo>
                    <a:lnTo>
                      <a:pt x="48" y="161"/>
                    </a:lnTo>
                    <a:lnTo>
                      <a:pt x="46" y="161"/>
                    </a:lnTo>
                    <a:lnTo>
                      <a:pt x="44" y="161"/>
                    </a:lnTo>
                    <a:lnTo>
                      <a:pt x="42" y="161"/>
                    </a:lnTo>
                    <a:lnTo>
                      <a:pt x="40" y="161"/>
                    </a:lnTo>
                    <a:lnTo>
                      <a:pt x="40" y="159"/>
                    </a:lnTo>
                    <a:lnTo>
                      <a:pt x="38" y="159"/>
                    </a:lnTo>
                    <a:lnTo>
                      <a:pt x="38" y="158"/>
                    </a:lnTo>
                    <a:lnTo>
                      <a:pt x="38" y="156"/>
                    </a:lnTo>
                    <a:lnTo>
                      <a:pt x="38" y="154"/>
                    </a:lnTo>
                    <a:lnTo>
                      <a:pt x="38" y="152"/>
                    </a:lnTo>
                    <a:lnTo>
                      <a:pt x="38" y="150"/>
                    </a:lnTo>
                    <a:lnTo>
                      <a:pt x="38" y="148"/>
                    </a:lnTo>
                    <a:lnTo>
                      <a:pt x="38" y="146"/>
                    </a:lnTo>
                    <a:lnTo>
                      <a:pt x="38" y="144"/>
                    </a:lnTo>
                    <a:lnTo>
                      <a:pt x="40" y="144"/>
                    </a:lnTo>
                    <a:lnTo>
                      <a:pt x="42" y="144"/>
                    </a:lnTo>
                    <a:lnTo>
                      <a:pt x="42" y="142"/>
                    </a:lnTo>
                    <a:lnTo>
                      <a:pt x="44" y="142"/>
                    </a:lnTo>
                    <a:lnTo>
                      <a:pt x="44" y="140"/>
                    </a:lnTo>
                    <a:lnTo>
                      <a:pt x="46" y="140"/>
                    </a:lnTo>
                    <a:lnTo>
                      <a:pt x="46" y="138"/>
                    </a:lnTo>
                    <a:lnTo>
                      <a:pt x="44" y="138"/>
                    </a:lnTo>
                    <a:lnTo>
                      <a:pt x="44" y="136"/>
                    </a:lnTo>
                    <a:lnTo>
                      <a:pt x="42" y="136"/>
                    </a:lnTo>
                    <a:lnTo>
                      <a:pt x="40" y="136"/>
                    </a:lnTo>
                    <a:lnTo>
                      <a:pt x="42" y="136"/>
                    </a:lnTo>
                    <a:lnTo>
                      <a:pt x="42" y="135"/>
                    </a:lnTo>
                    <a:lnTo>
                      <a:pt x="42" y="133"/>
                    </a:lnTo>
                    <a:lnTo>
                      <a:pt x="42" y="131"/>
                    </a:lnTo>
                    <a:lnTo>
                      <a:pt x="42" y="129"/>
                    </a:lnTo>
                    <a:lnTo>
                      <a:pt x="44" y="129"/>
                    </a:lnTo>
                    <a:lnTo>
                      <a:pt x="44" y="127"/>
                    </a:lnTo>
                    <a:lnTo>
                      <a:pt x="42" y="127"/>
                    </a:lnTo>
                    <a:lnTo>
                      <a:pt x="44" y="127"/>
                    </a:lnTo>
                    <a:lnTo>
                      <a:pt x="44" y="125"/>
                    </a:lnTo>
                    <a:lnTo>
                      <a:pt x="42" y="125"/>
                    </a:lnTo>
                    <a:lnTo>
                      <a:pt x="44" y="125"/>
                    </a:lnTo>
                    <a:lnTo>
                      <a:pt x="44" y="123"/>
                    </a:lnTo>
                    <a:lnTo>
                      <a:pt x="46" y="121"/>
                    </a:lnTo>
                    <a:lnTo>
                      <a:pt x="46" y="119"/>
                    </a:lnTo>
                    <a:lnTo>
                      <a:pt x="44" y="119"/>
                    </a:lnTo>
                    <a:lnTo>
                      <a:pt x="44" y="117"/>
                    </a:lnTo>
                    <a:lnTo>
                      <a:pt x="44" y="115"/>
                    </a:lnTo>
                    <a:lnTo>
                      <a:pt x="42" y="115"/>
                    </a:lnTo>
                    <a:lnTo>
                      <a:pt x="42" y="113"/>
                    </a:lnTo>
                    <a:lnTo>
                      <a:pt x="40" y="113"/>
                    </a:lnTo>
                    <a:lnTo>
                      <a:pt x="38" y="111"/>
                    </a:lnTo>
                    <a:lnTo>
                      <a:pt x="36" y="111"/>
                    </a:lnTo>
                    <a:lnTo>
                      <a:pt x="34" y="111"/>
                    </a:lnTo>
                    <a:lnTo>
                      <a:pt x="34" y="110"/>
                    </a:lnTo>
                    <a:lnTo>
                      <a:pt x="32" y="110"/>
                    </a:lnTo>
                    <a:lnTo>
                      <a:pt x="32" y="108"/>
                    </a:lnTo>
                    <a:lnTo>
                      <a:pt x="30" y="108"/>
                    </a:lnTo>
                    <a:lnTo>
                      <a:pt x="28" y="108"/>
                    </a:lnTo>
                    <a:lnTo>
                      <a:pt x="28" y="106"/>
                    </a:lnTo>
                    <a:lnTo>
                      <a:pt x="27" y="106"/>
                    </a:lnTo>
                    <a:lnTo>
                      <a:pt x="27" y="104"/>
                    </a:lnTo>
                    <a:lnTo>
                      <a:pt x="27" y="102"/>
                    </a:lnTo>
                    <a:lnTo>
                      <a:pt x="27" y="100"/>
                    </a:lnTo>
                    <a:lnTo>
                      <a:pt x="25" y="100"/>
                    </a:lnTo>
                    <a:lnTo>
                      <a:pt x="25" y="98"/>
                    </a:lnTo>
                    <a:lnTo>
                      <a:pt x="23" y="98"/>
                    </a:lnTo>
                    <a:lnTo>
                      <a:pt x="21" y="98"/>
                    </a:lnTo>
                    <a:lnTo>
                      <a:pt x="19" y="98"/>
                    </a:lnTo>
                    <a:lnTo>
                      <a:pt x="17" y="96"/>
                    </a:lnTo>
                    <a:lnTo>
                      <a:pt x="15" y="96"/>
                    </a:lnTo>
                    <a:lnTo>
                      <a:pt x="15" y="94"/>
                    </a:lnTo>
                    <a:lnTo>
                      <a:pt x="15" y="92"/>
                    </a:lnTo>
                    <a:lnTo>
                      <a:pt x="13" y="92"/>
                    </a:lnTo>
                    <a:lnTo>
                      <a:pt x="11" y="92"/>
                    </a:lnTo>
                    <a:lnTo>
                      <a:pt x="9" y="92"/>
                    </a:lnTo>
                    <a:lnTo>
                      <a:pt x="7" y="92"/>
                    </a:lnTo>
                    <a:lnTo>
                      <a:pt x="5" y="92"/>
                    </a:lnTo>
                    <a:lnTo>
                      <a:pt x="7" y="92"/>
                    </a:lnTo>
                    <a:lnTo>
                      <a:pt x="5" y="92"/>
                    </a:lnTo>
                    <a:lnTo>
                      <a:pt x="5" y="90"/>
                    </a:lnTo>
                    <a:lnTo>
                      <a:pt x="3" y="90"/>
                    </a:lnTo>
                    <a:lnTo>
                      <a:pt x="5" y="90"/>
                    </a:lnTo>
                    <a:lnTo>
                      <a:pt x="3" y="90"/>
                    </a:lnTo>
                    <a:lnTo>
                      <a:pt x="3" y="88"/>
                    </a:lnTo>
                    <a:lnTo>
                      <a:pt x="2" y="88"/>
                    </a:lnTo>
                    <a:lnTo>
                      <a:pt x="2" y="87"/>
                    </a:lnTo>
                    <a:lnTo>
                      <a:pt x="0" y="87"/>
                    </a:lnTo>
                    <a:lnTo>
                      <a:pt x="0" y="85"/>
                    </a:lnTo>
                    <a:lnTo>
                      <a:pt x="2" y="83"/>
                    </a:lnTo>
                    <a:lnTo>
                      <a:pt x="2" y="81"/>
                    </a:lnTo>
                    <a:lnTo>
                      <a:pt x="3" y="81"/>
                    </a:lnTo>
                    <a:lnTo>
                      <a:pt x="3" y="79"/>
                    </a:lnTo>
                    <a:lnTo>
                      <a:pt x="3" y="77"/>
                    </a:lnTo>
                    <a:lnTo>
                      <a:pt x="3" y="75"/>
                    </a:lnTo>
                    <a:lnTo>
                      <a:pt x="5" y="75"/>
                    </a:lnTo>
                    <a:lnTo>
                      <a:pt x="3" y="75"/>
                    </a:lnTo>
                    <a:lnTo>
                      <a:pt x="3" y="73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7" y="71"/>
                    </a:lnTo>
                    <a:lnTo>
                      <a:pt x="7" y="69"/>
                    </a:lnTo>
                    <a:lnTo>
                      <a:pt x="7" y="67"/>
                    </a:lnTo>
                    <a:lnTo>
                      <a:pt x="7" y="65"/>
                    </a:lnTo>
                    <a:lnTo>
                      <a:pt x="9" y="65"/>
                    </a:lnTo>
                    <a:lnTo>
                      <a:pt x="11" y="65"/>
                    </a:lnTo>
                    <a:lnTo>
                      <a:pt x="11" y="63"/>
                    </a:lnTo>
                    <a:lnTo>
                      <a:pt x="13" y="63"/>
                    </a:lnTo>
                    <a:lnTo>
                      <a:pt x="13" y="62"/>
                    </a:lnTo>
                    <a:lnTo>
                      <a:pt x="15" y="62"/>
                    </a:lnTo>
                    <a:lnTo>
                      <a:pt x="15" y="60"/>
                    </a:lnTo>
                    <a:lnTo>
                      <a:pt x="13" y="60"/>
                    </a:lnTo>
                    <a:lnTo>
                      <a:pt x="13" y="58"/>
                    </a:lnTo>
                    <a:lnTo>
                      <a:pt x="13" y="56"/>
                    </a:lnTo>
                    <a:lnTo>
                      <a:pt x="11" y="56"/>
                    </a:lnTo>
                    <a:lnTo>
                      <a:pt x="9" y="56"/>
                    </a:lnTo>
                    <a:lnTo>
                      <a:pt x="7" y="56"/>
                    </a:lnTo>
                    <a:lnTo>
                      <a:pt x="7" y="54"/>
                    </a:lnTo>
                    <a:lnTo>
                      <a:pt x="9" y="54"/>
                    </a:lnTo>
                    <a:lnTo>
                      <a:pt x="9" y="52"/>
                    </a:lnTo>
                    <a:lnTo>
                      <a:pt x="9" y="50"/>
                    </a:lnTo>
                    <a:lnTo>
                      <a:pt x="11" y="50"/>
                    </a:lnTo>
                    <a:lnTo>
                      <a:pt x="13" y="50"/>
                    </a:lnTo>
                    <a:lnTo>
                      <a:pt x="13" y="48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7" y="46"/>
                    </a:lnTo>
                    <a:lnTo>
                      <a:pt x="17" y="44"/>
                    </a:lnTo>
                    <a:lnTo>
                      <a:pt x="19" y="44"/>
                    </a:lnTo>
                    <a:lnTo>
                      <a:pt x="21" y="44"/>
                    </a:lnTo>
                    <a:lnTo>
                      <a:pt x="21" y="42"/>
                    </a:lnTo>
                    <a:lnTo>
                      <a:pt x="23" y="42"/>
                    </a:lnTo>
                    <a:lnTo>
                      <a:pt x="25" y="42"/>
                    </a:lnTo>
                    <a:lnTo>
                      <a:pt x="27" y="40"/>
                    </a:lnTo>
                    <a:lnTo>
                      <a:pt x="28" y="40"/>
                    </a:lnTo>
                    <a:lnTo>
                      <a:pt x="30" y="40"/>
                    </a:lnTo>
                    <a:lnTo>
                      <a:pt x="30" y="39"/>
                    </a:lnTo>
                    <a:lnTo>
                      <a:pt x="32" y="39"/>
                    </a:lnTo>
                    <a:lnTo>
                      <a:pt x="32" y="40"/>
                    </a:lnTo>
                    <a:lnTo>
                      <a:pt x="34" y="40"/>
                    </a:lnTo>
                    <a:lnTo>
                      <a:pt x="34" y="39"/>
                    </a:lnTo>
                    <a:lnTo>
                      <a:pt x="36" y="39"/>
                    </a:lnTo>
                    <a:lnTo>
                      <a:pt x="36" y="37"/>
                    </a:lnTo>
                    <a:lnTo>
                      <a:pt x="38" y="37"/>
                    </a:lnTo>
                    <a:lnTo>
                      <a:pt x="38" y="35"/>
                    </a:lnTo>
                    <a:lnTo>
                      <a:pt x="38" y="33"/>
                    </a:lnTo>
                    <a:lnTo>
                      <a:pt x="40" y="31"/>
                    </a:lnTo>
                    <a:lnTo>
                      <a:pt x="40" y="29"/>
                    </a:lnTo>
                    <a:lnTo>
                      <a:pt x="42" y="27"/>
                    </a:lnTo>
                    <a:lnTo>
                      <a:pt x="42" y="25"/>
                    </a:lnTo>
                    <a:lnTo>
                      <a:pt x="42" y="23"/>
                    </a:lnTo>
                    <a:lnTo>
                      <a:pt x="42" y="21"/>
                    </a:lnTo>
                    <a:lnTo>
                      <a:pt x="44" y="21"/>
                    </a:lnTo>
                    <a:lnTo>
                      <a:pt x="44" y="19"/>
                    </a:lnTo>
                    <a:lnTo>
                      <a:pt x="46" y="17"/>
                    </a:lnTo>
                    <a:lnTo>
                      <a:pt x="46" y="15"/>
                    </a:lnTo>
                    <a:lnTo>
                      <a:pt x="46" y="17"/>
                    </a:lnTo>
                    <a:lnTo>
                      <a:pt x="48" y="17"/>
                    </a:lnTo>
                    <a:lnTo>
                      <a:pt x="48" y="15"/>
                    </a:lnTo>
                    <a:lnTo>
                      <a:pt x="48" y="17"/>
                    </a:lnTo>
                    <a:lnTo>
                      <a:pt x="48" y="15"/>
                    </a:lnTo>
                    <a:lnTo>
                      <a:pt x="48" y="17"/>
                    </a:lnTo>
                    <a:lnTo>
                      <a:pt x="48" y="15"/>
                    </a:lnTo>
                    <a:lnTo>
                      <a:pt x="48" y="17"/>
                    </a:lnTo>
                    <a:lnTo>
                      <a:pt x="48" y="15"/>
                    </a:lnTo>
                    <a:lnTo>
                      <a:pt x="48" y="17"/>
                    </a:lnTo>
                    <a:lnTo>
                      <a:pt x="48" y="15"/>
                    </a:lnTo>
                    <a:lnTo>
                      <a:pt x="50" y="15"/>
                    </a:lnTo>
                    <a:lnTo>
                      <a:pt x="48" y="15"/>
                    </a:lnTo>
                    <a:lnTo>
                      <a:pt x="50" y="15"/>
                    </a:lnTo>
                    <a:lnTo>
                      <a:pt x="51" y="15"/>
                    </a:lnTo>
                    <a:lnTo>
                      <a:pt x="50" y="15"/>
                    </a:lnTo>
                    <a:lnTo>
                      <a:pt x="50" y="14"/>
                    </a:lnTo>
                    <a:lnTo>
                      <a:pt x="50" y="15"/>
                    </a:lnTo>
                    <a:lnTo>
                      <a:pt x="50" y="14"/>
                    </a:lnTo>
                    <a:lnTo>
                      <a:pt x="51" y="14"/>
                    </a:lnTo>
                    <a:lnTo>
                      <a:pt x="51" y="15"/>
                    </a:lnTo>
                    <a:lnTo>
                      <a:pt x="51" y="14"/>
                    </a:lnTo>
                    <a:lnTo>
                      <a:pt x="51" y="15"/>
                    </a:lnTo>
                    <a:lnTo>
                      <a:pt x="51" y="14"/>
                    </a:lnTo>
                    <a:lnTo>
                      <a:pt x="51" y="15"/>
                    </a:lnTo>
                    <a:lnTo>
                      <a:pt x="51" y="14"/>
                    </a:lnTo>
                    <a:lnTo>
                      <a:pt x="51" y="15"/>
                    </a:lnTo>
                    <a:lnTo>
                      <a:pt x="51" y="14"/>
                    </a:lnTo>
                    <a:lnTo>
                      <a:pt x="53" y="14"/>
                    </a:lnTo>
                    <a:lnTo>
                      <a:pt x="55" y="14"/>
                    </a:lnTo>
                    <a:lnTo>
                      <a:pt x="53" y="14"/>
                    </a:lnTo>
                    <a:lnTo>
                      <a:pt x="55" y="14"/>
                    </a:lnTo>
                    <a:lnTo>
                      <a:pt x="55" y="15"/>
                    </a:lnTo>
                    <a:lnTo>
                      <a:pt x="55" y="14"/>
                    </a:lnTo>
                    <a:lnTo>
                      <a:pt x="55" y="15"/>
                    </a:lnTo>
                    <a:lnTo>
                      <a:pt x="55" y="14"/>
                    </a:lnTo>
                    <a:lnTo>
                      <a:pt x="55" y="15"/>
                    </a:lnTo>
                    <a:lnTo>
                      <a:pt x="55" y="14"/>
                    </a:lnTo>
                    <a:lnTo>
                      <a:pt x="55" y="15"/>
                    </a:lnTo>
                    <a:lnTo>
                      <a:pt x="55" y="14"/>
                    </a:lnTo>
                    <a:lnTo>
                      <a:pt x="55" y="15"/>
                    </a:lnTo>
                    <a:lnTo>
                      <a:pt x="55" y="14"/>
                    </a:lnTo>
                    <a:lnTo>
                      <a:pt x="55" y="15"/>
                    </a:lnTo>
                    <a:lnTo>
                      <a:pt x="57" y="15"/>
                    </a:lnTo>
                    <a:lnTo>
                      <a:pt x="55" y="14"/>
                    </a:lnTo>
                    <a:lnTo>
                      <a:pt x="57" y="14"/>
                    </a:lnTo>
                    <a:lnTo>
                      <a:pt x="57" y="15"/>
                    </a:lnTo>
                    <a:lnTo>
                      <a:pt x="59" y="15"/>
                    </a:lnTo>
                    <a:lnTo>
                      <a:pt x="61" y="15"/>
                    </a:lnTo>
                    <a:lnTo>
                      <a:pt x="63" y="15"/>
                    </a:lnTo>
                    <a:lnTo>
                      <a:pt x="65" y="15"/>
                    </a:lnTo>
                    <a:lnTo>
                      <a:pt x="65" y="14"/>
                    </a:lnTo>
                    <a:lnTo>
                      <a:pt x="67" y="14"/>
                    </a:lnTo>
                    <a:lnTo>
                      <a:pt x="69" y="14"/>
                    </a:lnTo>
                    <a:lnTo>
                      <a:pt x="71" y="14"/>
                    </a:lnTo>
                    <a:lnTo>
                      <a:pt x="73" y="14"/>
                    </a:lnTo>
                    <a:lnTo>
                      <a:pt x="73" y="12"/>
                    </a:lnTo>
                    <a:lnTo>
                      <a:pt x="75" y="12"/>
                    </a:lnTo>
                    <a:lnTo>
                      <a:pt x="76" y="12"/>
                    </a:lnTo>
                    <a:lnTo>
                      <a:pt x="78" y="12"/>
                    </a:lnTo>
                    <a:lnTo>
                      <a:pt x="80" y="12"/>
                    </a:lnTo>
                    <a:lnTo>
                      <a:pt x="82" y="12"/>
                    </a:lnTo>
                    <a:lnTo>
                      <a:pt x="82" y="10"/>
                    </a:lnTo>
                    <a:lnTo>
                      <a:pt x="84" y="10"/>
                    </a:lnTo>
                    <a:lnTo>
                      <a:pt x="86" y="10"/>
                    </a:lnTo>
                    <a:lnTo>
                      <a:pt x="88" y="10"/>
                    </a:lnTo>
                    <a:lnTo>
                      <a:pt x="88" y="8"/>
                    </a:lnTo>
                    <a:lnTo>
                      <a:pt x="90" y="8"/>
                    </a:lnTo>
                    <a:lnTo>
                      <a:pt x="90" y="10"/>
                    </a:lnTo>
                    <a:lnTo>
                      <a:pt x="92" y="10"/>
                    </a:lnTo>
                    <a:lnTo>
                      <a:pt x="92" y="8"/>
                    </a:lnTo>
                    <a:lnTo>
                      <a:pt x="92" y="10"/>
                    </a:lnTo>
                    <a:lnTo>
                      <a:pt x="94" y="10"/>
                    </a:lnTo>
                    <a:lnTo>
                      <a:pt x="94" y="8"/>
                    </a:lnTo>
                    <a:lnTo>
                      <a:pt x="96" y="8"/>
                    </a:lnTo>
                    <a:lnTo>
                      <a:pt x="98" y="8"/>
                    </a:lnTo>
                    <a:lnTo>
                      <a:pt x="98" y="6"/>
                    </a:lnTo>
                    <a:lnTo>
                      <a:pt x="99" y="6"/>
                    </a:lnTo>
                    <a:lnTo>
                      <a:pt x="101" y="6"/>
                    </a:lnTo>
                    <a:lnTo>
                      <a:pt x="103" y="6"/>
                    </a:lnTo>
                    <a:lnTo>
                      <a:pt x="105" y="6"/>
                    </a:lnTo>
                    <a:close/>
                    <a:moveTo>
                      <a:pt x="105" y="8"/>
                    </a:moveTo>
                    <a:lnTo>
                      <a:pt x="107" y="8"/>
                    </a:lnTo>
                    <a:lnTo>
                      <a:pt x="105" y="8"/>
                    </a:lnTo>
                    <a:close/>
                    <a:moveTo>
                      <a:pt x="163" y="148"/>
                    </a:moveTo>
                    <a:lnTo>
                      <a:pt x="165" y="148"/>
                    </a:lnTo>
                    <a:lnTo>
                      <a:pt x="163" y="148"/>
                    </a:lnTo>
                    <a:close/>
                    <a:moveTo>
                      <a:pt x="109" y="6"/>
                    </a:moveTo>
                    <a:lnTo>
                      <a:pt x="111" y="6"/>
                    </a:lnTo>
                    <a:lnTo>
                      <a:pt x="109" y="6"/>
                    </a:lnTo>
                    <a:lnTo>
                      <a:pt x="107" y="6"/>
                    </a:lnTo>
                    <a:lnTo>
                      <a:pt x="109" y="6"/>
                    </a:lnTo>
                    <a:close/>
                    <a:moveTo>
                      <a:pt x="117" y="4"/>
                    </a:moveTo>
                    <a:lnTo>
                      <a:pt x="117" y="6"/>
                    </a:lnTo>
                    <a:lnTo>
                      <a:pt x="115" y="6"/>
                    </a:lnTo>
                    <a:lnTo>
                      <a:pt x="115" y="8"/>
                    </a:lnTo>
                    <a:lnTo>
                      <a:pt x="115" y="6"/>
                    </a:lnTo>
                    <a:lnTo>
                      <a:pt x="113" y="6"/>
                    </a:lnTo>
                    <a:lnTo>
                      <a:pt x="113" y="8"/>
                    </a:lnTo>
                    <a:lnTo>
                      <a:pt x="111" y="8"/>
                    </a:lnTo>
                    <a:lnTo>
                      <a:pt x="111" y="6"/>
                    </a:lnTo>
                    <a:lnTo>
                      <a:pt x="113" y="6"/>
                    </a:lnTo>
                    <a:lnTo>
                      <a:pt x="115" y="6"/>
                    </a:lnTo>
                    <a:lnTo>
                      <a:pt x="117" y="6"/>
                    </a:lnTo>
                    <a:lnTo>
                      <a:pt x="117" y="4"/>
                    </a:lnTo>
                    <a:close/>
                    <a:moveTo>
                      <a:pt x="113" y="4"/>
                    </a:moveTo>
                    <a:lnTo>
                      <a:pt x="113" y="6"/>
                    </a:lnTo>
                    <a:lnTo>
                      <a:pt x="111" y="6"/>
                    </a:lnTo>
                    <a:lnTo>
                      <a:pt x="111" y="4"/>
                    </a:lnTo>
                    <a:lnTo>
                      <a:pt x="113" y="4"/>
                    </a:lnTo>
                    <a:close/>
                    <a:moveTo>
                      <a:pt x="103" y="4"/>
                    </a:moveTo>
                    <a:lnTo>
                      <a:pt x="105" y="4"/>
                    </a:lnTo>
                    <a:lnTo>
                      <a:pt x="103" y="4"/>
                    </a:lnTo>
                    <a:close/>
                    <a:moveTo>
                      <a:pt x="101" y="4"/>
                    </a:moveTo>
                    <a:lnTo>
                      <a:pt x="101" y="6"/>
                    </a:lnTo>
                    <a:lnTo>
                      <a:pt x="99" y="6"/>
                    </a:lnTo>
                    <a:lnTo>
                      <a:pt x="99" y="4"/>
                    </a:lnTo>
                    <a:lnTo>
                      <a:pt x="101" y="4"/>
                    </a:lnTo>
                    <a:close/>
                    <a:moveTo>
                      <a:pt x="115" y="4"/>
                    </a:moveTo>
                    <a:lnTo>
                      <a:pt x="113" y="4"/>
                    </a:lnTo>
                    <a:lnTo>
                      <a:pt x="115" y="4"/>
                    </a:lnTo>
                    <a:close/>
                    <a:moveTo>
                      <a:pt x="109" y="2"/>
                    </a:moveTo>
                    <a:lnTo>
                      <a:pt x="109" y="4"/>
                    </a:lnTo>
                    <a:lnTo>
                      <a:pt x="107" y="4"/>
                    </a:lnTo>
                    <a:lnTo>
                      <a:pt x="109" y="4"/>
                    </a:lnTo>
                    <a:lnTo>
                      <a:pt x="107" y="4"/>
                    </a:lnTo>
                    <a:lnTo>
                      <a:pt x="109" y="4"/>
                    </a:lnTo>
                    <a:lnTo>
                      <a:pt x="107" y="4"/>
                    </a:lnTo>
                    <a:lnTo>
                      <a:pt x="109" y="4"/>
                    </a:lnTo>
                    <a:lnTo>
                      <a:pt x="109" y="2"/>
                    </a:lnTo>
                    <a:close/>
                    <a:moveTo>
                      <a:pt x="117" y="4"/>
                    </a:moveTo>
                    <a:lnTo>
                      <a:pt x="117" y="2"/>
                    </a:lnTo>
                    <a:lnTo>
                      <a:pt x="117" y="4"/>
                    </a:lnTo>
                    <a:close/>
                    <a:moveTo>
                      <a:pt x="113" y="2"/>
                    </a:moveTo>
                    <a:lnTo>
                      <a:pt x="111" y="2"/>
                    </a:lnTo>
                    <a:lnTo>
                      <a:pt x="113" y="2"/>
                    </a:lnTo>
                    <a:close/>
                    <a:moveTo>
                      <a:pt x="117" y="2"/>
                    </a:moveTo>
                    <a:lnTo>
                      <a:pt x="117" y="0"/>
                    </a:lnTo>
                    <a:lnTo>
                      <a:pt x="117" y="2"/>
                    </a:lnTo>
                    <a:close/>
                    <a:moveTo>
                      <a:pt x="123" y="0"/>
                    </a:moveTo>
                    <a:lnTo>
                      <a:pt x="124" y="0"/>
                    </a:lnTo>
                    <a:lnTo>
                      <a:pt x="123" y="0"/>
                    </a:lnTo>
                    <a:lnTo>
                      <a:pt x="123" y="2"/>
                    </a:lnTo>
                    <a:lnTo>
                      <a:pt x="124" y="2"/>
                    </a:lnTo>
                    <a:lnTo>
                      <a:pt x="123" y="2"/>
                    </a:lnTo>
                    <a:lnTo>
                      <a:pt x="123" y="4"/>
                    </a:lnTo>
                    <a:lnTo>
                      <a:pt x="121" y="4"/>
                    </a:lnTo>
                    <a:lnTo>
                      <a:pt x="119" y="4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3" y="2"/>
                    </a:lnTo>
                    <a:lnTo>
                      <a:pt x="123" y="0"/>
                    </a:lnTo>
                    <a:close/>
                    <a:moveTo>
                      <a:pt x="111" y="2"/>
                    </a:moveTo>
                    <a:lnTo>
                      <a:pt x="111" y="0"/>
                    </a:lnTo>
                    <a:lnTo>
                      <a:pt x="111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Freeform 6853"/>
              <p:cNvSpPr>
                <a:spLocks/>
              </p:cNvSpPr>
              <p:nvPr/>
            </p:nvSpPr>
            <p:spPr bwMode="auto">
              <a:xfrm>
                <a:off x="4892675" y="2957513"/>
                <a:ext cx="514350" cy="231775"/>
              </a:xfrm>
              <a:custGeom>
                <a:avLst/>
                <a:gdLst>
                  <a:gd name="T0" fmla="*/ 142 w 324"/>
                  <a:gd name="T1" fmla="*/ 0 h 146"/>
                  <a:gd name="T2" fmla="*/ 155 w 324"/>
                  <a:gd name="T3" fmla="*/ 0 h 146"/>
                  <a:gd name="T4" fmla="*/ 169 w 324"/>
                  <a:gd name="T5" fmla="*/ 0 h 146"/>
                  <a:gd name="T6" fmla="*/ 182 w 324"/>
                  <a:gd name="T7" fmla="*/ 0 h 146"/>
                  <a:gd name="T8" fmla="*/ 196 w 324"/>
                  <a:gd name="T9" fmla="*/ 0 h 146"/>
                  <a:gd name="T10" fmla="*/ 209 w 324"/>
                  <a:gd name="T11" fmla="*/ 0 h 146"/>
                  <a:gd name="T12" fmla="*/ 223 w 324"/>
                  <a:gd name="T13" fmla="*/ 0 h 146"/>
                  <a:gd name="T14" fmla="*/ 236 w 324"/>
                  <a:gd name="T15" fmla="*/ 0 h 146"/>
                  <a:gd name="T16" fmla="*/ 250 w 324"/>
                  <a:gd name="T17" fmla="*/ 0 h 146"/>
                  <a:gd name="T18" fmla="*/ 263 w 324"/>
                  <a:gd name="T19" fmla="*/ 0 h 146"/>
                  <a:gd name="T20" fmla="*/ 282 w 324"/>
                  <a:gd name="T21" fmla="*/ 0 h 146"/>
                  <a:gd name="T22" fmla="*/ 298 w 324"/>
                  <a:gd name="T23" fmla="*/ 0 h 146"/>
                  <a:gd name="T24" fmla="*/ 311 w 324"/>
                  <a:gd name="T25" fmla="*/ 0 h 146"/>
                  <a:gd name="T26" fmla="*/ 324 w 324"/>
                  <a:gd name="T27" fmla="*/ 0 h 146"/>
                  <a:gd name="T28" fmla="*/ 321 w 324"/>
                  <a:gd name="T29" fmla="*/ 11 h 146"/>
                  <a:gd name="T30" fmla="*/ 317 w 324"/>
                  <a:gd name="T31" fmla="*/ 21 h 146"/>
                  <a:gd name="T32" fmla="*/ 313 w 324"/>
                  <a:gd name="T33" fmla="*/ 31 h 146"/>
                  <a:gd name="T34" fmla="*/ 307 w 324"/>
                  <a:gd name="T35" fmla="*/ 42 h 146"/>
                  <a:gd name="T36" fmla="*/ 303 w 324"/>
                  <a:gd name="T37" fmla="*/ 54 h 146"/>
                  <a:gd name="T38" fmla="*/ 299 w 324"/>
                  <a:gd name="T39" fmla="*/ 65 h 146"/>
                  <a:gd name="T40" fmla="*/ 296 w 324"/>
                  <a:gd name="T41" fmla="*/ 77 h 146"/>
                  <a:gd name="T42" fmla="*/ 292 w 324"/>
                  <a:gd name="T43" fmla="*/ 86 h 146"/>
                  <a:gd name="T44" fmla="*/ 286 w 324"/>
                  <a:gd name="T45" fmla="*/ 100 h 146"/>
                  <a:gd name="T46" fmla="*/ 282 w 324"/>
                  <a:gd name="T47" fmla="*/ 111 h 146"/>
                  <a:gd name="T48" fmla="*/ 278 w 324"/>
                  <a:gd name="T49" fmla="*/ 121 h 146"/>
                  <a:gd name="T50" fmla="*/ 274 w 324"/>
                  <a:gd name="T51" fmla="*/ 130 h 146"/>
                  <a:gd name="T52" fmla="*/ 271 w 324"/>
                  <a:gd name="T53" fmla="*/ 140 h 146"/>
                  <a:gd name="T54" fmla="*/ 261 w 324"/>
                  <a:gd name="T55" fmla="*/ 146 h 146"/>
                  <a:gd name="T56" fmla="*/ 248 w 324"/>
                  <a:gd name="T57" fmla="*/ 146 h 146"/>
                  <a:gd name="T58" fmla="*/ 232 w 324"/>
                  <a:gd name="T59" fmla="*/ 146 h 146"/>
                  <a:gd name="T60" fmla="*/ 215 w 324"/>
                  <a:gd name="T61" fmla="*/ 146 h 146"/>
                  <a:gd name="T62" fmla="*/ 202 w 324"/>
                  <a:gd name="T63" fmla="*/ 146 h 146"/>
                  <a:gd name="T64" fmla="*/ 188 w 324"/>
                  <a:gd name="T65" fmla="*/ 146 h 146"/>
                  <a:gd name="T66" fmla="*/ 175 w 324"/>
                  <a:gd name="T67" fmla="*/ 146 h 146"/>
                  <a:gd name="T68" fmla="*/ 159 w 324"/>
                  <a:gd name="T69" fmla="*/ 146 h 146"/>
                  <a:gd name="T70" fmla="*/ 146 w 324"/>
                  <a:gd name="T71" fmla="*/ 146 h 146"/>
                  <a:gd name="T72" fmla="*/ 132 w 324"/>
                  <a:gd name="T73" fmla="*/ 146 h 146"/>
                  <a:gd name="T74" fmla="*/ 117 w 324"/>
                  <a:gd name="T75" fmla="*/ 146 h 146"/>
                  <a:gd name="T76" fmla="*/ 102 w 324"/>
                  <a:gd name="T77" fmla="*/ 146 h 146"/>
                  <a:gd name="T78" fmla="*/ 84 w 324"/>
                  <a:gd name="T79" fmla="*/ 146 h 146"/>
                  <a:gd name="T80" fmla="*/ 71 w 324"/>
                  <a:gd name="T81" fmla="*/ 146 h 146"/>
                  <a:gd name="T82" fmla="*/ 57 w 324"/>
                  <a:gd name="T83" fmla="*/ 146 h 146"/>
                  <a:gd name="T84" fmla="*/ 44 w 324"/>
                  <a:gd name="T85" fmla="*/ 146 h 146"/>
                  <a:gd name="T86" fmla="*/ 31 w 324"/>
                  <a:gd name="T87" fmla="*/ 146 h 146"/>
                  <a:gd name="T88" fmla="*/ 15 w 324"/>
                  <a:gd name="T89" fmla="*/ 146 h 146"/>
                  <a:gd name="T90" fmla="*/ 2 w 324"/>
                  <a:gd name="T91" fmla="*/ 146 h 146"/>
                  <a:gd name="T92" fmla="*/ 6 w 324"/>
                  <a:gd name="T93" fmla="*/ 132 h 146"/>
                  <a:gd name="T94" fmla="*/ 9 w 324"/>
                  <a:gd name="T95" fmla="*/ 119 h 146"/>
                  <a:gd name="T96" fmla="*/ 15 w 324"/>
                  <a:gd name="T97" fmla="*/ 107 h 146"/>
                  <a:gd name="T98" fmla="*/ 19 w 324"/>
                  <a:gd name="T99" fmla="*/ 98 h 146"/>
                  <a:gd name="T100" fmla="*/ 25 w 324"/>
                  <a:gd name="T101" fmla="*/ 84 h 146"/>
                  <a:gd name="T102" fmla="*/ 29 w 324"/>
                  <a:gd name="T103" fmla="*/ 73 h 146"/>
                  <a:gd name="T104" fmla="*/ 33 w 324"/>
                  <a:gd name="T105" fmla="*/ 63 h 146"/>
                  <a:gd name="T106" fmla="*/ 36 w 324"/>
                  <a:gd name="T107" fmla="*/ 50 h 146"/>
                  <a:gd name="T108" fmla="*/ 40 w 324"/>
                  <a:gd name="T109" fmla="*/ 40 h 146"/>
                  <a:gd name="T110" fmla="*/ 44 w 324"/>
                  <a:gd name="T111" fmla="*/ 29 h 146"/>
                  <a:gd name="T112" fmla="*/ 52 w 324"/>
                  <a:gd name="T113" fmla="*/ 11 h 146"/>
                  <a:gd name="T114" fmla="*/ 56 w 324"/>
                  <a:gd name="T115" fmla="*/ 2 h 146"/>
                  <a:gd name="T116" fmla="*/ 77 w 324"/>
                  <a:gd name="T117" fmla="*/ 0 h 146"/>
                  <a:gd name="T118" fmla="*/ 92 w 324"/>
                  <a:gd name="T119" fmla="*/ 0 h 146"/>
                  <a:gd name="T120" fmla="*/ 107 w 324"/>
                  <a:gd name="T121" fmla="*/ 0 h 146"/>
                  <a:gd name="T122" fmla="*/ 121 w 324"/>
                  <a:gd name="T123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24" h="146">
                    <a:moveTo>
                      <a:pt x="130" y="0"/>
                    </a:moveTo>
                    <a:lnTo>
                      <a:pt x="132" y="0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5" y="0"/>
                    </a:lnTo>
                    <a:lnTo>
                      <a:pt x="157" y="0"/>
                    </a:lnTo>
                    <a:lnTo>
                      <a:pt x="159" y="0"/>
                    </a:lnTo>
                    <a:lnTo>
                      <a:pt x="161" y="0"/>
                    </a:lnTo>
                    <a:lnTo>
                      <a:pt x="163" y="0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5" y="0"/>
                    </a:lnTo>
                    <a:lnTo>
                      <a:pt x="177" y="0"/>
                    </a:lnTo>
                    <a:lnTo>
                      <a:pt x="178" y="0"/>
                    </a:lnTo>
                    <a:lnTo>
                      <a:pt x="180" y="0"/>
                    </a:lnTo>
                    <a:lnTo>
                      <a:pt x="182" y="0"/>
                    </a:lnTo>
                    <a:lnTo>
                      <a:pt x="184" y="0"/>
                    </a:lnTo>
                    <a:lnTo>
                      <a:pt x="186" y="0"/>
                    </a:lnTo>
                    <a:lnTo>
                      <a:pt x="188" y="0"/>
                    </a:lnTo>
                    <a:lnTo>
                      <a:pt x="190" y="0"/>
                    </a:lnTo>
                    <a:lnTo>
                      <a:pt x="192" y="0"/>
                    </a:lnTo>
                    <a:lnTo>
                      <a:pt x="194" y="0"/>
                    </a:lnTo>
                    <a:lnTo>
                      <a:pt x="196" y="0"/>
                    </a:lnTo>
                    <a:lnTo>
                      <a:pt x="198" y="0"/>
                    </a:lnTo>
                    <a:lnTo>
                      <a:pt x="200" y="0"/>
                    </a:lnTo>
                    <a:lnTo>
                      <a:pt x="202" y="0"/>
                    </a:lnTo>
                    <a:lnTo>
                      <a:pt x="203" y="0"/>
                    </a:lnTo>
                    <a:lnTo>
                      <a:pt x="205" y="0"/>
                    </a:lnTo>
                    <a:lnTo>
                      <a:pt x="207" y="0"/>
                    </a:lnTo>
                    <a:lnTo>
                      <a:pt x="209" y="0"/>
                    </a:lnTo>
                    <a:lnTo>
                      <a:pt x="211" y="0"/>
                    </a:lnTo>
                    <a:lnTo>
                      <a:pt x="213" y="0"/>
                    </a:lnTo>
                    <a:lnTo>
                      <a:pt x="215" y="0"/>
                    </a:lnTo>
                    <a:lnTo>
                      <a:pt x="217" y="0"/>
                    </a:lnTo>
                    <a:lnTo>
                      <a:pt x="219" y="0"/>
                    </a:lnTo>
                    <a:lnTo>
                      <a:pt x="221" y="0"/>
                    </a:lnTo>
                    <a:lnTo>
                      <a:pt x="223" y="0"/>
                    </a:lnTo>
                    <a:lnTo>
                      <a:pt x="225" y="0"/>
                    </a:lnTo>
                    <a:lnTo>
                      <a:pt x="226" y="0"/>
                    </a:lnTo>
                    <a:lnTo>
                      <a:pt x="228" y="0"/>
                    </a:lnTo>
                    <a:lnTo>
                      <a:pt x="230" y="0"/>
                    </a:lnTo>
                    <a:lnTo>
                      <a:pt x="232" y="0"/>
                    </a:lnTo>
                    <a:lnTo>
                      <a:pt x="234" y="0"/>
                    </a:lnTo>
                    <a:lnTo>
                      <a:pt x="236" y="0"/>
                    </a:lnTo>
                    <a:lnTo>
                      <a:pt x="238" y="0"/>
                    </a:lnTo>
                    <a:lnTo>
                      <a:pt x="240" y="0"/>
                    </a:lnTo>
                    <a:lnTo>
                      <a:pt x="242" y="0"/>
                    </a:lnTo>
                    <a:lnTo>
                      <a:pt x="244" y="0"/>
                    </a:lnTo>
                    <a:lnTo>
                      <a:pt x="246" y="0"/>
                    </a:lnTo>
                    <a:lnTo>
                      <a:pt x="248" y="0"/>
                    </a:lnTo>
                    <a:lnTo>
                      <a:pt x="250" y="0"/>
                    </a:lnTo>
                    <a:lnTo>
                      <a:pt x="251" y="0"/>
                    </a:lnTo>
                    <a:lnTo>
                      <a:pt x="253" y="0"/>
                    </a:lnTo>
                    <a:lnTo>
                      <a:pt x="255" y="0"/>
                    </a:lnTo>
                    <a:lnTo>
                      <a:pt x="257" y="0"/>
                    </a:lnTo>
                    <a:lnTo>
                      <a:pt x="259" y="0"/>
                    </a:lnTo>
                    <a:lnTo>
                      <a:pt x="261" y="0"/>
                    </a:lnTo>
                    <a:lnTo>
                      <a:pt x="263" y="0"/>
                    </a:lnTo>
                    <a:lnTo>
                      <a:pt x="265" y="0"/>
                    </a:lnTo>
                    <a:lnTo>
                      <a:pt x="267" y="0"/>
                    </a:lnTo>
                    <a:lnTo>
                      <a:pt x="269" y="0"/>
                    </a:lnTo>
                    <a:lnTo>
                      <a:pt x="271" y="0"/>
                    </a:lnTo>
                    <a:lnTo>
                      <a:pt x="278" y="0"/>
                    </a:lnTo>
                    <a:lnTo>
                      <a:pt x="280" y="0"/>
                    </a:lnTo>
                    <a:lnTo>
                      <a:pt x="282" y="0"/>
                    </a:lnTo>
                    <a:lnTo>
                      <a:pt x="284" y="0"/>
                    </a:lnTo>
                    <a:lnTo>
                      <a:pt x="286" y="0"/>
                    </a:lnTo>
                    <a:lnTo>
                      <a:pt x="288" y="0"/>
                    </a:lnTo>
                    <a:lnTo>
                      <a:pt x="292" y="0"/>
                    </a:lnTo>
                    <a:lnTo>
                      <a:pt x="294" y="0"/>
                    </a:lnTo>
                    <a:lnTo>
                      <a:pt x="296" y="0"/>
                    </a:lnTo>
                    <a:lnTo>
                      <a:pt x="298" y="0"/>
                    </a:lnTo>
                    <a:lnTo>
                      <a:pt x="299" y="0"/>
                    </a:lnTo>
                    <a:lnTo>
                      <a:pt x="301" y="0"/>
                    </a:lnTo>
                    <a:lnTo>
                      <a:pt x="303" y="0"/>
                    </a:lnTo>
                    <a:lnTo>
                      <a:pt x="305" y="0"/>
                    </a:lnTo>
                    <a:lnTo>
                      <a:pt x="307" y="0"/>
                    </a:lnTo>
                    <a:lnTo>
                      <a:pt x="309" y="0"/>
                    </a:lnTo>
                    <a:lnTo>
                      <a:pt x="311" y="0"/>
                    </a:lnTo>
                    <a:lnTo>
                      <a:pt x="313" y="0"/>
                    </a:lnTo>
                    <a:lnTo>
                      <a:pt x="315" y="0"/>
                    </a:lnTo>
                    <a:lnTo>
                      <a:pt x="317" y="0"/>
                    </a:lnTo>
                    <a:lnTo>
                      <a:pt x="319" y="0"/>
                    </a:lnTo>
                    <a:lnTo>
                      <a:pt x="321" y="0"/>
                    </a:lnTo>
                    <a:lnTo>
                      <a:pt x="322" y="0"/>
                    </a:lnTo>
                    <a:lnTo>
                      <a:pt x="324" y="0"/>
                    </a:lnTo>
                    <a:lnTo>
                      <a:pt x="322" y="2"/>
                    </a:lnTo>
                    <a:lnTo>
                      <a:pt x="322" y="4"/>
                    </a:lnTo>
                    <a:lnTo>
                      <a:pt x="322" y="6"/>
                    </a:lnTo>
                    <a:lnTo>
                      <a:pt x="321" y="6"/>
                    </a:lnTo>
                    <a:lnTo>
                      <a:pt x="321" y="8"/>
                    </a:lnTo>
                    <a:lnTo>
                      <a:pt x="321" y="10"/>
                    </a:lnTo>
                    <a:lnTo>
                      <a:pt x="321" y="11"/>
                    </a:lnTo>
                    <a:lnTo>
                      <a:pt x="319" y="11"/>
                    </a:lnTo>
                    <a:lnTo>
                      <a:pt x="319" y="13"/>
                    </a:lnTo>
                    <a:lnTo>
                      <a:pt x="319" y="15"/>
                    </a:lnTo>
                    <a:lnTo>
                      <a:pt x="317" y="15"/>
                    </a:lnTo>
                    <a:lnTo>
                      <a:pt x="317" y="17"/>
                    </a:lnTo>
                    <a:lnTo>
                      <a:pt x="317" y="19"/>
                    </a:lnTo>
                    <a:lnTo>
                      <a:pt x="317" y="21"/>
                    </a:lnTo>
                    <a:lnTo>
                      <a:pt x="315" y="21"/>
                    </a:lnTo>
                    <a:lnTo>
                      <a:pt x="315" y="23"/>
                    </a:lnTo>
                    <a:lnTo>
                      <a:pt x="315" y="25"/>
                    </a:lnTo>
                    <a:lnTo>
                      <a:pt x="315" y="27"/>
                    </a:lnTo>
                    <a:lnTo>
                      <a:pt x="313" y="27"/>
                    </a:lnTo>
                    <a:lnTo>
                      <a:pt x="313" y="29"/>
                    </a:lnTo>
                    <a:lnTo>
                      <a:pt x="313" y="31"/>
                    </a:lnTo>
                    <a:lnTo>
                      <a:pt x="311" y="34"/>
                    </a:lnTo>
                    <a:lnTo>
                      <a:pt x="311" y="36"/>
                    </a:lnTo>
                    <a:lnTo>
                      <a:pt x="309" y="36"/>
                    </a:lnTo>
                    <a:lnTo>
                      <a:pt x="309" y="38"/>
                    </a:lnTo>
                    <a:lnTo>
                      <a:pt x="309" y="40"/>
                    </a:lnTo>
                    <a:lnTo>
                      <a:pt x="309" y="42"/>
                    </a:lnTo>
                    <a:lnTo>
                      <a:pt x="307" y="42"/>
                    </a:lnTo>
                    <a:lnTo>
                      <a:pt x="307" y="44"/>
                    </a:lnTo>
                    <a:lnTo>
                      <a:pt x="305" y="46"/>
                    </a:lnTo>
                    <a:lnTo>
                      <a:pt x="305" y="48"/>
                    </a:lnTo>
                    <a:lnTo>
                      <a:pt x="305" y="50"/>
                    </a:lnTo>
                    <a:lnTo>
                      <a:pt x="305" y="52"/>
                    </a:lnTo>
                    <a:lnTo>
                      <a:pt x="303" y="52"/>
                    </a:lnTo>
                    <a:lnTo>
                      <a:pt x="303" y="54"/>
                    </a:lnTo>
                    <a:lnTo>
                      <a:pt x="303" y="56"/>
                    </a:lnTo>
                    <a:lnTo>
                      <a:pt x="303" y="58"/>
                    </a:lnTo>
                    <a:lnTo>
                      <a:pt x="301" y="58"/>
                    </a:lnTo>
                    <a:lnTo>
                      <a:pt x="301" y="59"/>
                    </a:lnTo>
                    <a:lnTo>
                      <a:pt x="301" y="61"/>
                    </a:lnTo>
                    <a:lnTo>
                      <a:pt x="299" y="63"/>
                    </a:lnTo>
                    <a:lnTo>
                      <a:pt x="299" y="65"/>
                    </a:lnTo>
                    <a:lnTo>
                      <a:pt x="299" y="67"/>
                    </a:lnTo>
                    <a:lnTo>
                      <a:pt x="298" y="67"/>
                    </a:lnTo>
                    <a:lnTo>
                      <a:pt x="298" y="69"/>
                    </a:lnTo>
                    <a:lnTo>
                      <a:pt x="298" y="71"/>
                    </a:lnTo>
                    <a:lnTo>
                      <a:pt x="296" y="73"/>
                    </a:lnTo>
                    <a:lnTo>
                      <a:pt x="296" y="75"/>
                    </a:lnTo>
                    <a:lnTo>
                      <a:pt x="296" y="77"/>
                    </a:lnTo>
                    <a:lnTo>
                      <a:pt x="294" y="77"/>
                    </a:lnTo>
                    <a:lnTo>
                      <a:pt x="294" y="79"/>
                    </a:lnTo>
                    <a:lnTo>
                      <a:pt x="294" y="81"/>
                    </a:lnTo>
                    <a:lnTo>
                      <a:pt x="294" y="82"/>
                    </a:lnTo>
                    <a:lnTo>
                      <a:pt x="292" y="82"/>
                    </a:lnTo>
                    <a:lnTo>
                      <a:pt x="292" y="84"/>
                    </a:lnTo>
                    <a:lnTo>
                      <a:pt x="292" y="86"/>
                    </a:lnTo>
                    <a:lnTo>
                      <a:pt x="290" y="88"/>
                    </a:lnTo>
                    <a:lnTo>
                      <a:pt x="290" y="90"/>
                    </a:lnTo>
                    <a:lnTo>
                      <a:pt x="290" y="92"/>
                    </a:lnTo>
                    <a:lnTo>
                      <a:pt x="288" y="94"/>
                    </a:lnTo>
                    <a:lnTo>
                      <a:pt x="288" y="96"/>
                    </a:lnTo>
                    <a:lnTo>
                      <a:pt x="286" y="98"/>
                    </a:lnTo>
                    <a:lnTo>
                      <a:pt x="286" y="100"/>
                    </a:lnTo>
                    <a:lnTo>
                      <a:pt x="286" y="102"/>
                    </a:lnTo>
                    <a:lnTo>
                      <a:pt x="284" y="104"/>
                    </a:lnTo>
                    <a:lnTo>
                      <a:pt x="284" y="106"/>
                    </a:lnTo>
                    <a:lnTo>
                      <a:pt x="284" y="107"/>
                    </a:lnTo>
                    <a:lnTo>
                      <a:pt x="282" y="107"/>
                    </a:lnTo>
                    <a:lnTo>
                      <a:pt x="282" y="109"/>
                    </a:lnTo>
                    <a:lnTo>
                      <a:pt x="282" y="111"/>
                    </a:lnTo>
                    <a:lnTo>
                      <a:pt x="282" y="113"/>
                    </a:lnTo>
                    <a:lnTo>
                      <a:pt x="280" y="113"/>
                    </a:lnTo>
                    <a:lnTo>
                      <a:pt x="280" y="115"/>
                    </a:lnTo>
                    <a:lnTo>
                      <a:pt x="280" y="117"/>
                    </a:lnTo>
                    <a:lnTo>
                      <a:pt x="278" y="117"/>
                    </a:lnTo>
                    <a:lnTo>
                      <a:pt x="278" y="119"/>
                    </a:lnTo>
                    <a:lnTo>
                      <a:pt x="278" y="121"/>
                    </a:lnTo>
                    <a:lnTo>
                      <a:pt x="278" y="123"/>
                    </a:lnTo>
                    <a:lnTo>
                      <a:pt x="276" y="123"/>
                    </a:lnTo>
                    <a:lnTo>
                      <a:pt x="276" y="125"/>
                    </a:lnTo>
                    <a:lnTo>
                      <a:pt x="276" y="127"/>
                    </a:lnTo>
                    <a:lnTo>
                      <a:pt x="276" y="129"/>
                    </a:lnTo>
                    <a:lnTo>
                      <a:pt x="274" y="129"/>
                    </a:lnTo>
                    <a:lnTo>
                      <a:pt x="274" y="130"/>
                    </a:lnTo>
                    <a:lnTo>
                      <a:pt x="274" y="132"/>
                    </a:lnTo>
                    <a:lnTo>
                      <a:pt x="273" y="132"/>
                    </a:lnTo>
                    <a:lnTo>
                      <a:pt x="273" y="134"/>
                    </a:lnTo>
                    <a:lnTo>
                      <a:pt x="273" y="136"/>
                    </a:lnTo>
                    <a:lnTo>
                      <a:pt x="273" y="138"/>
                    </a:lnTo>
                    <a:lnTo>
                      <a:pt x="271" y="138"/>
                    </a:lnTo>
                    <a:lnTo>
                      <a:pt x="271" y="140"/>
                    </a:lnTo>
                    <a:lnTo>
                      <a:pt x="271" y="142"/>
                    </a:lnTo>
                    <a:lnTo>
                      <a:pt x="269" y="144"/>
                    </a:lnTo>
                    <a:lnTo>
                      <a:pt x="269" y="146"/>
                    </a:lnTo>
                    <a:lnTo>
                      <a:pt x="267" y="146"/>
                    </a:lnTo>
                    <a:lnTo>
                      <a:pt x="265" y="146"/>
                    </a:lnTo>
                    <a:lnTo>
                      <a:pt x="263" y="146"/>
                    </a:lnTo>
                    <a:lnTo>
                      <a:pt x="261" y="146"/>
                    </a:lnTo>
                    <a:lnTo>
                      <a:pt x="259" y="146"/>
                    </a:lnTo>
                    <a:lnTo>
                      <a:pt x="257" y="146"/>
                    </a:lnTo>
                    <a:lnTo>
                      <a:pt x="255" y="146"/>
                    </a:lnTo>
                    <a:lnTo>
                      <a:pt x="253" y="146"/>
                    </a:lnTo>
                    <a:lnTo>
                      <a:pt x="251" y="146"/>
                    </a:lnTo>
                    <a:lnTo>
                      <a:pt x="250" y="146"/>
                    </a:lnTo>
                    <a:lnTo>
                      <a:pt x="248" y="146"/>
                    </a:lnTo>
                    <a:lnTo>
                      <a:pt x="246" y="146"/>
                    </a:lnTo>
                    <a:lnTo>
                      <a:pt x="244" y="146"/>
                    </a:lnTo>
                    <a:lnTo>
                      <a:pt x="242" y="146"/>
                    </a:lnTo>
                    <a:lnTo>
                      <a:pt x="240" y="146"/>
                    </a:lnTo>
                    <a:lnTo>
                      <a:pt x="238" y="146"/>
                    </a:lnTo>
                    <a:lnTo>
                      <a:pt x="234" y="146"/>
                    </a:lnTo>
                    <a:lnTo>
                      <a:pt x="232" y="146"/>
                    </a:lnTo>
                    <a:lnTo>
                      <a:pt x="226" y="146"/>
                    </a:lnTo>
                    <a:lnTo>
                      <a:pt x="225" y="146"/>
                    </a:lnTo>
                    <a:lnTo>
                      <a:pt x="223" y="146"/>
                    </a:lnTo>
                    <a:lnTo>
                      <a:pt x="221" y="146"/>
                    </a:lnTo>
                    <a:lnTo>
                      <a:pt x="219" y="146"/>
                    </a:lnTo>
                    <a:lnTo>
                      <a:pt x="217" y="146"/>
                    </a:lnTo>
                    <a:lnTo>
                      <a:pt x="215" y="146"/>
                    </a:lnTo>
                    <a:lnTo>
                      <a:pt x="213" y="146"/>
                    </a:lnTo>
                    <a:lnTo>
                      <a:pt x="211" y="146"/>
                    </a:lnTo>
                    <a:lnTo>
                      <a:pt x="209" y="146"/>
                    </a:lnTo>
                    <a:lnTo>
                      <a:pt x="207" y="146"/>
                    </a:lnTo>
                    <a:lnTo>
                      <a:pt x="205" y="146"/>
                    </a:lnTo>
                    <a:lnTo>
                      <a:pt x="203" y="146"/>
                    </a:lnTo>
                    <a:lnTo>
                      <a:pt x="202" y="146"/>
                    </a:lnTo>
                    <a:lnTo>
                      <a:pt x="200" y="146"/>
                    </a:lnTo>
                    <a:lnTo>
                      <a:pt x="198" y="146"/>
                    </a:lnTo>
                    <a:lnTo>
                      <a:pt x="196" y="146"/>
                    </a:lnTo>
                    <a:lnTo>
                      <a:pt x="194" y="146"/>
                    </a:lnTo>
                    <a:lnTo>
                      <a:pt x="192" y="146"/>
                    </a:lnTo>
                    <a:lnTo>
                      <a:pt x="190" y="146"/>
                    </a:lnTo>
                    <a:lnTo>
                      <a:pt x="188" y="146"/>
                    </a:lnTo>
                    <a:lnTo>
                      <a:pt x="186" y="146"/>
                    </a:lnTo>
                    <a:lnTo>
                      <a:pt x="184" y="146"/>
                    </a:lnTo>
                    <a:lnTo>
                      <a:pt x="182" y="146"/>
                    </a:lnTo>
                    <a:lnTo>
                      <a:pt x="180" y="146"/>
                    </a:lnTo>
                    <a:lnTo>
                      <a:pt x="178" y="146"/>
                    </a:lnTo>
                    <a:lnTo>
                      <a:pt x="177" y="146"/>
                    </a:lnTo>
                    <a:lnTo>
                      <a:pt x="175" y="146"/>
                    </a:lnTo>
                    <a:lnTo>
                      <a:pt x="173" y="146"/>
                    </a:lnTo>
                    <a:lnTo>
                      <a:pt x="171" y="146"/>
                    </a:lnTo>
                    <a:lnTo>
                      <a:pt x="169" y="146"/>
                    </a:lnTo>
                    <a:lnTo>
                      <a:pt x="167" y="146"/>
                    </a:lnTo>
                    <a:lnTo>
                      <a:pt x="165" y="146"/>
                    </a:lnTo>
                    <a:lnTo>
                      <a:pt x="161" y="146"/>
                    </a:lnTo>
                    <a:lnTo>
                      <a:pt x="159" y="146"/>
                    </a:lnTo>
                    <a:lnTo>
                      <a:pt x="157" y="146"/>
                    </a:lnTo>
                    <a:lnTo>
                      <a:pt x="155" y="146"/>
                    </a:lnTo>
                    <a:lnTo>
                      <a:pt x="154" y="146"/>
                    </a:lnTo>
                    <a:lnTo>
                      <a:pt x="152" y="146"/>
                    </a:lnTo>
                    <a:lnTo>
                      <a:pt x="150" y="146"/>
                    </a:lnTo>
                    <a:lnTo>
                      <a:pt x="148" y="146"/>
                    </a:lnTo>
                    <a:lnTo>
                      <a:pt x="146" y="146"/>
                    </a:lnTo>
                    <a:lnTo>
                      <a:pt x="144" y="146"/>
                    </a:lnTo>
                    <a:lnTo>
                      <a:pt x="142" y="146"/>
                    </a:lnTo>
                    <a:lnTo>
                      <a:pt x="140" y="146"/>
                    </a:lnTo>
                    <a:lnTo>
                      <a:pt x="138" y="146"/>
                    </a:lnTo>
                    <a:lnTo>
                      <a:pt x="136" y="146"/>
                    </a:lnTo>
                    <a:lnTo>
                      <a:pt x="134" y="146"/>
                    </a:lnTo>
                    <a:lnTo>
                      <a:pt x="132" y="146"/>
                    </a:lnTo>
                    <a:lnTo>
                      <a:pt x="129" y="146"/>
                    </a:lnTo>
                    <a:lnTo>
                      <a:pt x="127" y="146"/>
                    </a:lnTo>
                    <a:lnTo>
                      <a:pt x="125" y="146"/>
                    </a:lnTo>
                    <a:lnTo>
                      <a:pt x="123" y="146"/>
                    </a:lnTo>
                    <a:lnTo>
                      <a:pt x="121" y="146"/>
                    </a:lnTo>
                    <a:lnTo>
                      <a:pt x="119" y="146"/>
                    </a:lnTo>
                    <a:lnTo>
                      <a:pt x="117" y="146"/>
                    </a:lnTo>
                    <a:lnTo>
                      <a:pt x="115" y="146"/>
                    </a:lnTo>
                    <a:lnTo>
                      <a:pt x="113" y="146"/>
                    </a:lnTo>
                    <a:lnTo>
                      <a:pt x="111" y="146"/>
                    </a:lnTo>
                    <a:lnTo>
                      <a:pt x="109" y="146"/>
                    </a:lnTo>
                    <a:lnTo>
                      <a:pt x="107" y="146"/>
                    </a:lnTo>
                    <a:lnTo>
                      <a:pt x="105" y="146"/>
                    </a:lnTo>
                    <a:lnTo>
                      <a:pt x="102" y="146"/>
                    </a:lnTo>
                    <a:lnTo>
                      <a:pt x="100" y="146"/>
                    </a:lnTo>
                    <a:lnTo>
                      <a:pt x="98" y="146"/>
                    </a:lnTo>
                    <a:lnTo>
                      <a:pt x="96" y="146"/>
                    </a:lnTo>
                    <a:lnTo>
                      <a:pt x="94" y="146"/>
                    </a:lnTo>
                    <a:lnTo>
                      <a:pt x="88" y="146"/>
                    </a:lnTo>
                    <a:lnTo>
                      <a:pt x="86" y="146"/>
                    </a:lnTo>
                    <a:lnTo>
                      <a:pt x="84" y="146"/>
                    </a:lnTo>
                    <a:lnTo>
                      <a:pt x="82" y="146"/>
                    </a:lnTo>
                    <a:lnTo>
                      <a:pt x="81" y="146"/>
                    </a:lnTo>
                    <a:lnTo>
                      <a:pt x="79" y="146"/>
                    </a:lnTo>
                    <a:lnTo>
                      <a:pt x="77" y="146"/>
                    </a:lnTo>
                    <a:lnTo>
                      <a:pt x="75" y="146"/>
                    </a:lnTo>
                    <a:lnTo>
                      <a:pt x="73" y="146"/>
                    </a:lnTo>
                    <a:lnTo>
                      <a:pt x="71" y="146"/>
                    </a:lnTo>
                    <a:lnTo>
                      <a:pt x="69" y="146"/>
                    </a:lnTo>
                    <a:lnTo>
                      <a:pt x="67" y="146"/>
                    </a:lnTo>
                    <a:lnTo>
                      <a:pt x="65" y="146"/>
                    </a:lnTo>
                    <a:lnTo>
                      <a:pt x="63" y="146"/>
                    </a:lnTo>
                    <a:lnTo>
                      <a:pt x="61" y="146"/>
                    </a:lnTo>
                    <a:lnTo>
                      <a:pt x="59" y="146"/>
                    </a:lnTo>
                    <a:lnTo>
                      <a:pt x="57" y="146"/>
                    </a:lnTo>
                    <a:lnTo>
                      <a:pt x="56" y="146"/>
                    </a:lnTo>
                    <a:lnTo>
                      <a:pt x="54" y="146"/>
                    </a:lnTo>
                    <a:lnTo>
                      <a:pt x="52" y="146"/>
                    </a:lnTo>
                    <a:lnTo>
                      <a:pt x="50" y="146"/>
                    </a:lnTo>
                    <a:lnTo>
                      <a:pt x="48" y="146"/>
                    </a:lnTo>
                    <a:lnTo>
                      <a:pt x="46" y="146"/>
                    </a:lnTo>
                    <a:lnTo>
                      <a:pt x="44" y="146"/>
                    </a:lnTo>
                    <a:lnTo>
                      <a:pt x="42" y="146"/>
                    </a:lnTo>
                    <a:lnTo>
                      <a:pt x="40" y="146"/>
                    </a:lnTo>
                    <a:lnTo>
                      <a:pt x="38" y="146"/>
                    </a:lnTo>
                    <a:lnTo>
                      <a:pt x="36" y="146"/>
                    </a:lnTo>
                    <a:lnTo>
                      <a:pt x="34" y="146"/>
                    </a:lnTo>
                    <a:lnTo>
                      <a:pt x="33" y="146"/>
                    </a:lnTo>
                    <a:lnTo>
                      <a:pt x="31" y="146"/>
                    </a:lnTo>
                    <a:lnTo>
                      <a:pt x="29" y="146"/>
                    </a:lnTo>
                    <a:lnTo>
                      <a:pt x="27" y="146"/>
                    </a:lnTo>
                    <a:lnTo>
                      <a:pt x="25" y="146"/>
                    </a:lnTo>
                    <a:lnTo>
                      <a:pt x="23" y="146"/>
                    </a:lnTo>
                    <a:lnTo>
                      <a:pt x="21" y="146"/>
                    </a:lnTo>
                    <a:lnTo>
                      <a:pt x="17" y="146"/>
                    </a:lnTo>
                    <a:lnTo>
                      <a:pt x="15" y="146"/>
                    </a:lnTo>
                    <a:lnTo>
                      <a:pt x="13" y="146"/>
                    </a:lnTo>
                    <a:lnTo>
                      <a:pt x="11" y="146"/>
                    </a:lnTo>
                    <a:lnTo>
                      <a:pt x="9" y="146"/>
                    </a:lnTo>
                    <a:lnTo>
                      <a:pt x="8" y="146"/>
                    </a:lnTo>
                    <a:lnTo>
                      <a:pt x="6" y="146"/>
                    </a:lnTo>
                    <a:lnTo>
                      <a:pt x="4" y="146"/>
                    </a:lnTo>
                    <a:lnTo>
                      <a:pt x="2" y="146"/>
                    </a:lnTo>
                    <a:lnTo>
                      <a:pt x="0" y="146"/>
                    </a:lnTo>
                    <a:lnTo>
                      <a:pt x="0" y="144"/>
                    </a:lnTo>
                    <a:lnTo>
                      <a:pt x="2" y="140"/>
                    </a:lnTo>
                    <a:lnTo>
                      <a:pt x="4" y="138"/>
                    </a:lnTo>
                    <a:lnTo>
                      <a:pt x="4" y="136"/>
                    </a:lnTo>
                    <a:lnTo>
                      <a:pt x="6" y="134"/>
                    </a:lnTo>
                    <a:lnTo>
                      <a:pt x="6" y="132"/>
                    </a:lnTo>
                    <a:lnTo>
                      <a:pt x="6" y="130"/>
                    </a:lnTo>
                    <a:lnTo>
                      <a:pt x="8" y="129"/>
                    </a:lnTo>
                    <a:lnTo>
                      <a:pt x="8" y="127"/>
                    </a:lnTo>
                    <a:lnTo>
                      <a:pt x="9" y="125"/>
                    </a:lnTo>
                    <a:lnTo>
                      <a:pt x="9" y="123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11" y="117"/>
                    </a:lnTo>
                    <a:lnTo>
                      <a:pt x="11" y="115"/>
                    </a:lnTo>
                    <a:lnTo>
                      <a:pt x="13" y="113"/>
                    </a:lnTo>
                    <a:lnTo>
                      <a:pt x="13" y="111"/>
                    </a:lnTo>
                    <a:lnTo>
                      <a:pt x="13" y="109"/>
                    </a:lnTo>
                    <a:lnTo>
                      <a:pt x="15" y="109"/>
                    </a:lnTo>
                    <a:lnTo>
                      <a:pt x="15" y="107"/>
                    </a:lnTo>
                    <a:lnTo>
                      <a:pt x="15" y="106"/>
                    </a:lnTo>
                    <a:lnTo>
                      <a:pt x="15" y="104"/>
                    </a:lnTo>
                    <a:lnTo>
                      <a:pt x="17" y="104"/>
                    </a:lnTo>
                    <a:lnTo>
                      <a:pt x="17" y="102"/>
                    </a:lnTo>
                    <a:lnTo>
                      <a:pt x="17" y="100"/>
                    </a:lnTo>
                    <a:lnTo>
                      <a:pt x="19" y="100"/>
                    </a:lnTo>
                    <a:lnTo>
                      <a:pt x="19" y="98"/>
                    </a:lnTo>
                    <a:lnTo>
                      <a:pt x="19" y="96"/>
                    </a:lnTo>
                    <a:lnTo>
                      <a:pt x="21" y="92"/>
                    </a:lnTo>
                    <a:lnTo>
                      <a:pt x="21" y="90"/>
                    </a:lnTo>
                    <a:lnTo>
                      <a:pt x="23" y="88"/>
                    </a:lnTo>
                    <a:lnTo>
                      <a:pt x="23" y="86"/>
                    </a:lnTo>
                    <a:lnTo>
                      <a:pt x="23" y="84"/>
                    </a:lnTo>
                    <a:lnTo>
                      <a:pt x="25" y="84"/>
                    </a:lnTo>
                    <a:lnTo>
                      <a:pt x="25" y="82"/>
                    </a:lnTo>
                    <a:lnTo>
                      <a:pt x="25" y="81"/>
                    </a:lnTo>
                    <a:lnTo>
                      <a:pt x="25" y="79"/>
                    </a:lnTo>
                    <a:lnTo>
                      <a:pt x="27" y="79"/>
                    </a:lnTo>
                    <a:lnTo>
                      <a:pt x="27" y="77"/>
                    </a:lnTo>
                    <a:lnTo>
                      <a:pt x="27" y="75"/>
                    </a:lnTo>
                    <a:lnTo>
                      <a:pt x="29" y="73"/>
                    </a:lnTo>
                    <a:lnTo>
                      <a:pt x="29" y="71"/>
                    </a:lnTo>
                    <a:lnTo>
                      <a:pt x="29" y="69"/>
                    </a:lnTo>
                    <a:lnTo>
                      <a:pt x="31" y="69"/>
                    </a:lnTo>
                    <a:lnTo>
                      <a:pt x="31" y="67"/>
                    </a:lnTo>
                    <a:lnTo>
                      <a:pt x="31" y="65"/>
                    </a:lnTo>
                    <a:lnTo>
                      <a:pt x="31" y="63"/>
                    </a:lnTo>
                    <a:lnTo>
                      <a:pt x="33" y="63"/>
                    </a:lnTo>
                    <a:lnTo>
                      <a:pt x="33" y="61"/>
                    </a:lnTo>
                    <a:lnTo>
                      <a:pt x="33" y="59"/>
                    </a:lnTo>
                    <a:lnTo>
                      <a:pt x="34" y="59"/>
                    </a:lnTo>
                    <a:lnTo>
                      <a:pt x="34" y="58"/>
                    </a:lnTo>
                    <a:lnTo>
                      <a:pt x="34" y="56"/>
                    </a:lnTo>
                    <a:lnTo>
                      <a:pt x="34" y="54"/>
                    </a:lnTo>
                    <a:lnTo>
                      <a:pt x="36" y="50"/>
                    </a:lnTo>
                    <a:lnTo>
                      <a:pt x="36" y="48"/>
                    </a:lnTo>
                    <a:lnTo>
                      <a:pt x="38" y="48"/>
                    </a:lnTo>
                    <a:lnTo>
                      <a:pt x="38" y="46"/>
                    </a:lnTo>
                    <a:lnTo>
                      <a:pt x="38" y="44"/>
                    </a:lnTo>
                    <a:lnTo>
                      <a:pt x="40" y="44"/>
                    </a:lnTo>
                    <a:lnTo>
                      <a:pt x="40" y="42"/>
                    </a:lnTo>
                    <a:lnTo>
                      <a:pt x="40" y="40"/>
                    </a:lnTo>
                    <a:lnTo>
                      <a:pt x="40" y="38"/>
                    </a:lnTo>
                    <a:lnTo>
                      <a:pt x="42" y="38"/>
                    </a:lnTo>
                    <a:lnTo>
                      <a:pt x="42" y="36"/>
                    </a:lnTo>
                    <a:lnTo>
                      <a:pt x="42" y="34"/>
                    </a:lnTo>
                    <a:lnTo>
                      <a:pt x="44" y="33"/>
                    </a:lnTo>
                    <a:lnTo>
                      <a:pt x="44" y="31"/>
                    </a:lnTo>
                    <a:lnTo>
                      <a:pt x="44" y="29"/>
                    </a:lnTo>
                    <a:lnTo>
                      <a:pt x="46" y="27"/>
                    </a:lnTo>
                    <a:lnTo>
                      <a:pt x="46" y="25"/>
                    </a:lnTo>
                    <a:lnTo>
                      <a:pt x="46" y="23"/>
                    </a:lnTo>
                    <a:lnTo>
                      <a:pt x="48" y="23"/>
                    </a:lnTo>
                    <a:lnTo>
                      <a:pt x="48" y="21"/>
                    </a:lnTo>
                    <a:lnTo>
                      <a:pt x="48" y="19"/>
                    </a:lnTo>
                    <a:lnTo>
                      <a:pt x="52" y="11"/>
                    </a:lnTo>
                    <a:lnTo>
                      <a:pt x="52" y="10"/>
                    </a:lnTo>
                    <a:lnTo>
                      <a:pt x="52" y="8"/>
                    </a:lnTo>
                    <a:lnTo>
                      <a:pt x="54" y="8"/>
                    </a:lnTo>
                    <a:lnTo>
                      <a:pt x="54" y="6"/>
                    </a:lnTo>
                    <a:lnTo>
                      <a:pt x="54" y="4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6" y="0"/>
                    </a:lnTo>
                    <a:lnTo>
                      <a:pt x="57" y="0"/>
                    </a:lnTo>
                    <a:lnTo>
                      <a:pt x="65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7" y="0"/>
                    </a:lnTo>
                    <a:lnTo>
                      <a:pt x="81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5" y="0"/>
                    </a:lnTo>
                    <a:lnTo>
                      <a:pt x="107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3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Freeform 6854"/>
              <p:cNvSpPr>
                <a:spLocks/>
              </p:cNvSpPr>
              <p:nvPr/>
            </p:nvSpPr>
            <p:spPr bwMode="auto">
              <a:xfrm>
                <a:off x="5794375" y="3209926"/>
                <a:ext cx="347663" cy="268288"/>
              </a:xfrm>
              <a:custGeom>
                <a:avLst/>
                <a:gdLst>
                  <a:gd name="T0" fmla="*/ 175 w 219"/>
                  <a:gd name="T1" fmla="*/ 8 h 169"/>
                  <a:gd name="T2" fmla="*/ 171 w 219"/>
                  <a:gd name="T3" fmla="*/ 16 h 169"/>
                  <a:gd name="T4" fmla="*/ 169 w 219"/>
                  <a:gd name="T5" fmla="*/ 27 h 169"/>
                  <a:gd name="T6" fmla="*/ 173 w 219"/>
                  <a:gd name="T7" fmla="*/ 37 h 169"/>
                  <a:gd name="T8" fmla="*/ 183 w 219"/>
                  <a:gd name="T9" fmla="*/ 44 h 169"/>
                  <a:gd name="T10" fmla="*/ 187 w 219"/>
                  <a:gd name="T11" fmla="*/ 54 h 169"/>
                  <a:gd name="T12" fmla="*/ 190 w 219"/>
                  <a:gd name="T13" fmla="*/ 62 h 169"/>
                  <a:gd name="T14" fmla="*/ 204 w 219"/>
                  <a:gd name="T15" fmla="*/ 64 h 169"/>
                  <a:gd name="T16" fmla="*/ 198 w 219"/>
                  <a:gd name="T17" fmla="*/ 73 h 169"/>
                  <a:gd name="T18" fmla="*/ 190 w 219"/>
                  <a:gd name="T19" fmla="*/ 83 h 169"/>
                  <a:gd name="T20" fmla="*/ 194 w 219"/>
                  <a:gd name="T21" fmla="*/ 94 h 169"/>
                  <a:gd name="T22" fmla="*/ 202 w 219"/>
                  <a:gd name="T23" fmla="*/ 100 h 169"/>
                  <a:gd name="T24" fmla="*/ 210 w 219"/>
                  <a:gd name="T25" fmla="*/ 106 h 169"/>
                  <a:gd name="T26" fmla="*/ 212 w 219"/>
                  <a:gd name="T27" fmla="*/ 112 h 169"/>
                  <a:gd name="T28" fmla="*/ 210 w 219"/>
                  <a:gd name="T29" fmla="*/ 123 h 169"/>
                  <a:gd name="T30" fmla="*/ 213 w 219"/>
                  <a:gd name="T31" fmla="*/ 133 h 169"/>
                  <a:gd name="T32" fmla="*/ 219 w 219"/>
                  <a:gd name="T33" fmla="*/ 135 h 169"/>
                  <a:gd name="T34" fmla="*/ 212 w 219"/>
                  <a:gd name="T35" fmla="*/ 140 h 169"/>
                  <a:gd name="T36" fmla="*/ 202 w 219"/>
                  <a:gd name="T37" fmla="*/ 146 h 169"/>
                  <a:gd name="T38" fmla="*/ 198 w 219"/>
                  <a:gd name="T39" fmla="*/ 146 h 169"/>
                  <a:gd name="T40" fmla="*/ 194 w 219"/>
                  <a:gd name="T41" fmla="*/ 156 h 169"/>
                  <a:gd name="T42" fmla="*/ 185 w 219"/>
                  <a:gd name="T43" fmla="*/ 160 h 169"/>
                  <a:gd name="T44" fmla="*/ 181 w 219"/>
                  <a:gd name="T45" fmla="*/ 167 h 169"/>
                  <a:gd name="T46" fmla="*/ 165 w 219"/>
                  <a:gd name="T47" fmla="*/ 169 h 169"/>
                  <a:gd name="T48" fmla="*/ 160 w 219"/>
                  <a:gd name="T49" fmla="*/ 165 h 169"/>
                  <a:gd name="T50" fmla="*/ 169 w 219"/>
                  <a:gd name="T51" fmla="*/ 158 h 169"/>
                  <a:gd name="T52" fmla="*/ 171 w 219"/>
                  <a:gd name="T53" fmla="*/ 150 h 169"/>
                  <a:gd name="T54" fmla="*/ 152 w 219"/>
                  <a:gd name="T55" fmla="*/ 150 h 169"/>
                  <a:gd name="T56" fmla="*/ 135 w 219"/>
                  <a:gd name="T57" fmla="*/ 150 h 169"/>
                  <a:gd name="T58" fmla="*/ 117 w 219"/>
                  <a:gd name="T59" fmla="*/ 150 h 169"/>
                  <a:gd name="T60" fmla="*/ 100 w 219"/>
                  <a:gd name="T61" fmla="*/ 150 h 169"/>
                  <a:gd name="T62" fmla="*/ 83 w 219"/>
                  <a:gd name="T63" fmla="*/ 150 h 169"/>
                  <a:gd name="T64" fmla="*/ 66 w 219"/>
                  <a:gd name="T65" fmla="*/ 150 h 169"/>
                  <a:gd name="T66" fmla="*/ 48 w 219"/>
                  <a:gd name="T67" fmla="*/ 150 h 169"/>
                  <a:gd name="T68" fmla="*/ 29 w 219"/>
                  <a:gd name="T69" fmla="*/ 150 h 169"/>
                  <a:gd name="T70" fmla="*/ 8 w 219"/>
                  <a:gd name="T71" fmla="*/ 150 h 169"/>
                  <a:gd name="T72" fmla="*/ 4 w 219"/>
                  <a:gd name="T73" fmla="*/ 142 h 169"/>
                  <a:gd name="T74" fmla="*/ 8 w 219"/>
                  <a:gd name="T75" fmla="*/ 129 h 169"/>
                  <a:gd name="T76" fmla="*/ 14 w 219"/>
                  <a:gd name="T77" fmla="*/ 117 h 169"/>
                  <a:gd name="T78" fmla="*/ 18 w 219"/>
                  <a:gd name="T79" fmla="*/ 104 h 169"/>
                  <a:gd name="T80" fmla="*/ 23 w 219"/>
                  <a:gd name="T81" fmla="*/ 90 h 169"/>
                  <a:gd name="T82" fmla="*/ 29 w 219"/>
                  <a:gd name="T83" fmla="*/ 79 h 169"/>
                  <a:gd name="T84" fmla="*/ 33 w 219"/>
                  <a:gd name="T85" fmla="*/ 66 h 169"/>
                  <a:gd name="T86" fmla="*/ 39 w 219"/>
                  <a:gd name="T87" fmla="*/ 54 h 169"/>
                  <a:gd name="T88" fmla="*/ 31 w 219"/>
                  <a:gd name="T89" fmla="*/ 48 h 169"/>
                  <a:gd name="T90" fmla="*/ 27 w 219"/>
                  <a:gd name="T91" fmla="*/ 43 h 169"/>
                  <a:gd name="T92" fmla="*/ 29 w 219"/>
                  <a:gd name="T93" fmla="*/ 35 h 169"/>
                  <a:gd name="T94" fmla="*/ 35 w 219"/>
                  <a:gd name="T95" fmla="*/ 31 h 169"/>
                  <a:gd name="T96" fmla="*/ 33 w 219"/>
                  <a:gd name="T97" fmla="*/ 27 h 169"/>
                  <a:gd name="T98" fmla="*/ 21 w 219"/>
                  <a:gd name="T99" fmla="*/ 23 h 169"/>
                  <a:gd name="T100" fmla="*/ 21 w 219"/>
                  <a:gd name="T101" fmla="*/ 18 h 169"/>
                  <a:gd name="T102" fmla="*/ 14 w 219"/>
                  <a:gd name="T103" fmla="*/ 12 h 169"/>
                  <a:gd name="T104" fmla="*/ 16 w 219"/>
                  <a:gd name="T105" fmla="*/ 4 h 169"/>
                  <a:gd name="T106" fmla="*/ 14 w 219"/>
                  <a:gd name="T107" fmla="*/ 2 h 169"/>
                  <a:gd name="T108" fmla="*/ 31 w 219"/>
                  <a:gd name="T109" fmla="*/ 2 h 169"/>
                  <a:gd name="T110" fmla="*/ 48 w 219"/>
                  <a:gd name="T111" fmla="*/ 2 h 169"/>
                  <a:gd name="T112" fmla="*/ 66 w 219"/>
                  <a:gd name="T113" fmla="*/ 2 h 169"/>
                  <a:gd name="T114" fmla="*/ 83 w 219"/>
                  <a:gd name="T115" fmla="*/ 2 h 169"/>
                  <a:gd name="T116" fmla="*/ 100 w 219"/>
                  <a:gd name="T117" fmla="*/ 2 h 169"/>
                  <a:gd name="T118" fmla="*/ 117 w 219"/>
                  <a:gd name="T119" fmla="*/ 2 h 169"/>
                  <a:gd name="T120" fmla="*/ 135 w 219"/>
                  <a:gd name="T121" fmla="*/ 0 h 169"/>
                  <a:gd name="T122" fmla="*/ 152 w 219"/>
                  <a:gd name="T123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19" h="169">
                    <a:moveTo>
                      <a:pt x="167" y="0"/>
                    </a:moveTo>
                    <a:lnTo>
                      <a:pt x="169" y="0"/>
                    </a:lnTo>
                    <a:lnTo>
                      <a:pt x="169" y="2"/>
                    </a:lnTo>
                    <a:lnTo>
                      <a:pt x="171" y="2"/>
                    </a:lnTo>
                    <a:lnTo>
                      <a:pt x="171" y="4"/>
                    </a:lnTo>
                    <a:lnTo>
                      <a:pt x="171" y="6"/>
                    </a:lnTo>
                    <a:lnTo>
                      <a:pt x="173" y="6"/>
                    </a:lnTo>
                    <a:lnTo>
                      <a:pt x="173" y="8"/>
                    </a:lnTo>
                    <a:lnTo>
                      <a:pt x="175" y="8"/>
                    </a:lnTo>
                    <a:lnTo>
                      <a:pt x="175" y="10"/>
                    </a:lnTo>
                    <a:lnTo>
                      <a:pt x="175" y="8"/>
                    </a:lnTo>
                    <a:lnTo>
                      <a:pt x="177" y="8"/>
                    </a:lnTo>
                    <a:lnTo>
                      <a:pt x="177" y="10"/>
                    </a:lnTo>
                    <a:lnTo>
                      <a:pt x="175" y="10"/>
                    </a:lnTo>
                    <a:lnTo>
                      <a:pt x="173" y="12"/>
                    </a:lnTo>
                    <a:lnTo>
                      <a:pt x="173" y="14"/>
                    </a:lnTo>
                    <a:lnTo>
                      <a:pt x="171" y="14"/>
                    </a:lnTo>
                    <a:lnTo>
                      <a:pt x="171" y="16"/>
                    </a:lnTo>
                    <a:lnTo>
                      <a:pt x="171" y="18"/>
                    </a:lnTo>
                    <a:lnTo>
                      <a:pt x="169" y="18"/>
                    </a:lnTo>
                    <a:lnTo>
                      <a:pt x="169" y="19"/>
                    </a:lnTo>
                    <a:lnTo>
                      <a:pt x="169" y="21"/>
                    </a:lnTo>
                    <a:lnTo>
                      <a:pt x="169" y="23"/>
                    </a:lnTo>
                    <a:lnTo>
                      <a:pt x="169" y="25"/>
                    </a:lnTo>
                    <a:lnTo>
                      <a:pt x="171" y="25"/>
                    </a:lnTo>
                    <a:lnTo>
                      <a:pt x="169" y="25"/>
                    </a:lnTo>
                    <a:lnTo>
                      <a:pt x="169" y="27"/>
                    </a:lnTo>
                    <a:lnTo>
                      <a:pt x="169" y="29"/>
                    </a:lnTo>
                    <a:lnTo>
                      <a:pt x="171" y="29"/>
                    </a:lnTo>
                    <a:lnTo>
                      <a:pt x="171" y="31"/>
                    </a:lnTo>
                    <a:lnTo>
                      <a:pt x="169" y="31"/>
                    </a:lnTo>
                    <a:lnTo>
                      <a:pt x="169" y="33"/>
                    </a:lnTo>
                    <a:lnTo>
                      <a:pt x="171" y="33"/>
                    </a:lnTo>
                    <a:lnTo>
                      <a:pt x="171" y="35"/>
                    </a:lnTo>
                    <a:lnTo>
                      <a:pt x="173" y="35"/>
                    </a:lnTo>
                    <a:lnTo>
                      <a:pt x="173" y="37"/>
                    </a:lnTo>
                    <a:lnTo>
                      <a:pt x="175" y="37"/>
                    </a:lnTo>
                    <a:lnTo>
                      <a:pt x="175" y="39"/>
                    </a:lnTo>
                    <a:lnTo>
                      <a:pt x="177" y="39"/>
                    </a:lnTo>
                    <a:lnTo>
                      <a:pt x="177" y="41"/>
                    </a:lnTo>
                    <a:lnTo>
                      <a:pt x="179" y="41"/>
                    </a:lnTo>
                    <a:lnTo>
                      <a:pt x="179" y="43"/>
                    </a:lnTo>
                    <a:lnTo>
                      <a:pt x="179" y="44"/>
                    </a:lnTo>
                    <a:lnTo>
                      <a:pt x="181" y="44"/>
                    </a:lnTo>
                    <a:lnTo>
                      <a:pt x="183" y="44"/>
                    </a:lnTo>
                    <a:lnTo>
                      <a:pt x="183" y="46"/>
                    </a:lnTo>
                    <a:lnTo>
                      <a:pt x="185" y="46"/>
                    </a:lnTo>
                    <a:lnTo>
                      <a:pt x="185" y="48"/>
                    </a:lnTo>
                    <a:lnTo>
                      <a:pt x="187" y="48"/>
                    </a:lnTo>
                    <a:lnTo>
                      <a:pt x="187" y="50"/>
                    </a:lnTo>
                    <a:lnTo>
                      <a:pt x="188" y="50"/>
                    </a:lnTo>
                    <a:lnTo>
                      <a:pt x="188" y="52"/>
                    </a:lnTo>
                    <a:lnTo>
                      <a:pt x="187" y="52"/>
                    </a:lnTo>
                    <a:lnTo>
                      <a:pt x="187" y="54"/>
                    </a:lnTo>
                    <a:lnTo>
                      <a:pt x="188" y="54"/>
                    </a:lnTo>
                    <a:lnTo>
                      <a:pt x="187" y="56"/>
                    </a:lnTo>
                    <a:lnTo>
                      <a:pt x="187" y="58"/>
                    </a:lnTo>
                    <a:lnTo>
                      <a:pt x="187" y="60"/>
                    </a:lnTo>
                    <a:lnTo>
                      <a:pt x="187" y="62"/>
                    </a:lnTo>
                    <a:lnTo>
                      <a:pt x="187" y="64"/>
                    </a:lnTo>
                    <a:lnTo>
                      <a:pt x="188" y="64"/>
                    </a:lnTo>
                    <a:lnTo>
                      <a:pt x="190" y="64"/>
                    </a:lnTo>
                    <a:lnTo>
                      <a:pt x="190" y="62"/>
                    </a:lnTo>
                    <a:lnTo>
                      <a:pt x="192" y="62"/>
                    </a:lnTo>
                    <a:lnTo>
                      <a:pt x="194" y="60"/>
                    </a:lnTo>
                    <a:lnTo>
                      <a:pt x="196" y="60"/>
                    </a:lnTo>
                    <a:lnTo>
                      <a:pt x="198" y="60"/>
                    </a:lnTo>
                    <a:lnTo>
                      <a:pt x="198" y="62"/>
                    </a:lnTo>
                    <a:lnTo>
                      <a:pt x="200" y="62"/>
                    </a:lnTo>
                    <a:lnTo>
                      <a:pt x="202" y="62"/>
                    </a:lnTo>
                    <a:lnTo>
                      <a:pt x="202" y="64"/>
                    </a:lnTo>
                    <a:lnTo>
                      <a:pt x="204" y="64"/>
                    </a:lnTo>
                    <a:lnTo>
                      <a:pt x="206" y="64"/>
                    </a:lnTo>
                    <a:lnTo>
                      <a:pt x="206" y="66"/>
                    </a:lnTo>
                    <a:lnTo>
                      <a:pt x="204" y="66"/>
                    </a:lnTo>
                    <a:lnTo>
                      <a:pt x="204" y="67"/>
                    </a:lnTo>
                    <a:lnTo>
                      <a:pt x="202" y="67"/>
                    </a:lnTo>
                    <a:lnTo>
                      <a:pt x="200" y="69"/>
                    </a:lnTo>
                    <a:lnTo>
                      <a:pt x="200" y="71"/>
                    </a:lnTo>
                    <a:lnTo>
                      <a:pt x="200" y="73"/>
                    </a:lnTo>
                    <a:lnTo>
                      <a:pt x="198" y="73"/>
                    </a:lnTo>
                    <a:lnTo>
                      <a:pt x="198" y="75"/>
                    </a:lnTo>
                    <a:lnTo>
                      <a:pt x="196" y="75"/>
                    </a:lnTo>
                    <a:lnTo>
                      <a:pt x="196" y="77"/>
                    </a:lnTo>
                    <a:lnTo>
                      <a:pt x="194" y="77"/>
                    </a:lnTo>
                    <a:lnTo>
                      <a:pt x="194" y="79"/>
                    </a:lnTo>
                    <a:lnTo>
                      <a:pt x="192" y="79"/>
                    </a:lnTo>
                    <a:lnTo>
                      <a:pt x="192" y="81"/>
                    </a:lnTo>
                    <a:lnTo>
                      <a:pt x="190" y="81"/>
                    </a:lnTo>
                    <a:lnTo>
                      <a:pt x="190" y="83"/>
                    </a:lnTo>
                    <a:lnTo>
                      <a:pt x="188" y="83"/>
                    </a:lnTo>
                    <a:lnTo>
                      <a:pt x="188" y="85"/>
                    </a:lnTo>
                    <a:lnTo>
                      <a:pt x="188" y="87"/>
                    </a:lnTo>
                    <a:lnTo>
                      <a:pt x="188" y="89"/>
                    </a:lnTo>
                    <a:lnTo>
                      <a:pt x="190" y="89"/>
                    </a:lnTo>
                    <a:lnTo>
                      <a:pt x="190" y="90"/>
                    </a:lnTo>
                    <a:lnTo>
                      <a:pt x="192" y="92"/>
                    </a:lnTo>
                    <a:lnTo>
                      <a:pt x="194" y="92"/>
                    </a:lnTo>
                    <a:lnTo>
                      <a:pt x="194" y="94"/>
                    </a:lnTo>
                    <a:lnTo>
                      <a:pt x="196" y="94"/>
                    </a:lnTo>
                    <a:lnTo>
                      <a:pt x="196" y="96"/>
                    </a:lnTo>
                    <a:lnTo>
                      <a:pt x="198" y="96"/>
                    </a:lnTo>
                    <a:lnTo>
                      <a:pt x="200" y="96"/>
                    </a:lnTo>
                    <a:lnTo>
                      <a:pt x="200" y="98"/>
                    </a:lnTo>
                    <a:lnTo>
                      <a:pt x="198" y="98"/>
                    </a:lnTo>
                    <a:lnTo>
                      <a:pt x="198" y="100"/>
                    </a:lnTo>
                    <a:lnTo>
                      <a:pt x="200" y="100"/>
                    </a:lnTo>
                    <a:lnTo>
                      <a:pt x="202" y="100"/>
                    </a:lnTo>
                    <a:lnTo>
                      <a:pt x="202" y="98"/>
                    </a:lnTo>
                    <a:lnTo>
                      <a:pt x="204" y="98"/>
                    </a:lnTo>
                    <a:lnTo>
                      <a:pt x="204" y="100"/>
                    </a:lnTo>
                    <a:lnTo>
                      <a:pt x="206" y="100"/>
                    </a:lnTo>
                    <a:lnTo>
                      <a:pt x="206" y="102"/>
                    </a:lnTo>
                    <a:lnTo>
                      <a:pt x="208" y="102"/>
                    </a:lnTo>
                    <a:lnTo>
                      <a:pt x="208" y="104"/>
                    </a:lnTo>
                    <a:lnTo>
                      <a:pt x="210" y="104"/>
                    </a:lnTo>
                    <a:lnTo>
                      <a:pt x="210" y="106"/>
                    </a:lnTo>
                    <a:lnTo>
                      <a:pt x="212" y="106"/>
                    </a:lnTo>
                    <a:lnTo>
                      <a:pt x="213" y="106"/>
                    </a:lnTo>
                    <a:lnTo>
                      <a:pt x="213" y="108"/>
                    </a:lnTo>
                    <a:lnTo>
                      <a:pt x="212" y="108"/>
                    </a:lnTo>
                    <a:lnTo>
                      <a:pt x="212" y="110"/>
                    </a:lnTo>
                    <a:lnTo>
                      <a:pt x="213" y="110"/>
                    </a:lnTo>
                    <a:lnTo>
                      <a:pt x="212" y="112"/>
                    </a:lnTo>
                    <a:lnTo>
                      <a:pt x="212" y="110"/>
                    </a:lnTo>
                    <a:lnTo>
                      <a:pt x="212" y="112"/>
                    </a:lnTo>
                    <a:lnTo>
                      <a:pt x="212" y="114"/>
                    </a:lnTo>
                    <a:lnTo>
                      <a:pt x="212" y="115"/>
                    </a:lnTo>
                    <a:lnTo>
                      <a:pt x="212" y="117"/>
                    </a:lnTo>
                    <a:lnTo>
                      <a:pt x="212" y="119"/>
                    </a:lnTo>
                    <a:lnTo>
                      <a:pt x="210" y="119"/>
                    </a:lnTo>
                    <a:lnTo>
                      <a:pt x="208" y="119"/>
                    </a:lnTo>
                    <a:lnTo>
                      <a:pt x="208" y="121"/>
                    </a:lnTo>
                    <a:lnTo>
                      <a:pt x="208" y="123"/>
                    </a:lnTo>
                    <a:lnTo>
                      <a:pt x="210" y="123"/>
                    </a:lnTo>
                    <a:lnTo>
                      <a:pt x="208" y="123"/>
                    </a:lnTo>
                    <a:lnTo>
                      <a:pt x="208" y="125"/>
                    </a:lnTo>
                    <a:lnTo>
                      <a:pt x="208" y="127"/>
                    </a:lnTo>
                    <a:lnTo>
                      <a:pt x="210" y="127"/>
                    </a:lnTo>
                    <a:lnTo>
                      <a:pt x="210" y="129"/>
                    </a:lnTo>
                    <a:lnTo>
                      <a:pt x="210" y="131"/>
                    </a:lnTo>
                    <a:lnTo>
                      <a:pt x="212" y="131"/>
                    </a:lnTo>
                    <a:lnTo>
                      <a:pt x="212" y="133"/>
                    </a:lnTo>
                    <a:lnTo>
                      <a:pt x="213" y="133"/>
                    </a:lnTo>
                    <a:lnTo>
                      <a:pt x="213" y="131"/>
                    </a:lnTo>
                    <a:lnTo>
                      <a:pt x="212" y="131"/>
                    </a:lnTo>
                    <a:lnTo>
                      <a:pt x="212" y="129"/>
                    </a:lnTo>
                    <a:lnTo>
                      <a:pt x="213" y="129"/>
                    </a:lnTo>
                    <a:lnTo>
                      <a:pt x="215" y="131"/>
                    </a:lnTo>
                    <a:lnTo>
                      <a:pt x="215" y="133"/>
                    </a:lnTo>
                    <a:lnTo>
                      <a:pt x="217" y="133"/>
                    </a:lnTo>
                    <a:lnTo>
                      <a:pt x="219" y="133"/>
                    </a:lnTo>
                    <a:lnTo>
                      <a:pt x="219" y="135"/>
                    </a:lnTo>
                    <a:lnTo>
                      <a:pt x="217" y="135"/>
                    </a:lnTo>
                    <a:lnTo>
                      <a:pt x="217" y="137"/>
                    </a:lnTo>
                    <a:lnTo>
                      <a:pt x="215" y="137"/>
                    </a:lnTo>
                    <a:lnTo>
                      <a:pt x="215" y="138"/>
                    </a:lnTo>
                    <a:lnTo>
                      <a:pt x="213" y="138"/>
                    </a:lnTo>
                    <a:lnTo>
                      <a:pt x="213" y="140"/>
                    </a:lnTo>
                    <a:lnTo>
                      <a:pt x="215" y="140"/>
                    </a:lnTo>
                    <a:lnTo>
                      <a:pt x="213" y="140"/>
                    </a:lnTo>
                    <a:lnTo>
                      <a:pt x="212" y="140"/>
                    </a:lnTo>
                    <a:lnTo>
                      <a:pt x="212" y="142"/>
                    </a:lnTo>
                    <a:lnTo>
                      <a:pt x="212" y="144"/>
                    </a:lnTo>
                    <a:lnTo>
                      <a:pt x="210" y="146"/>
                    </a:lnTo>
                    <a:lnTo>
                      <a:pt x="210" y="148"/>
                    </a:lnTo>
                    <a:lnTo>
                      <a:pt x="208" y="148"/>
                    </a:lnTo>
                    <a:lnTo>
                      <a:pt x="206" y="148"/>
                    </a:lnTo>
                    <a:lnTo>
                      <a:pt x="206" y="146"/>
                    </a:lnTo>
                    <a:lnTo>
                      <a:pt x="204" y="146"/>
                    </a:lnTo>
                    <a:lnTo>
                      <a:pt x="202" y="146"/>
                    </a:lnTo>
                    <a:lnTo>
                      <a:pt x="202" y="148"/>
                    </a:lnTo>
                    <a:lnTo>
                      <a:pt x="200" y="148"/>
                    </a:lnTo>
                    <a:lnTo>
                      <a:pt x="200" y="150"/>
                    </a:lnTo>
                    <a:lnTo>
                      <a:pt x="198" y="152"/>
                    </a:lnTo>
                    <a:lnTo>
                      <a:pt x="196" y="152"/>
                    </a:lnTo>
                    <a:lnTo>
                      <a:pt x="196" y="150"/>
                    </a:lnTo>
                    <a:lnTo>
                      <a:pt x="198" y="150"/>
                    </a:lnTo>
                    <a:lnTo>
                      <a:pt x="198" y="148"/>
                    </a:lnTo>
                    <a:lnTo>
                      <a:pt x="198" y="146"/>
                    </a:lnTo>
                    <a:lnTo>
                      <a:pt x="196" y="146"/>
                    </a:lnTo>
                    <a:lnTo>
                      <a:pt x="196" y="148"/>
                    </a:lnTo>
                    <a:lnTo>
                      <a:pt x="194" y="148"/>
                    </a:lnTo>
                    <a:lnTo>
                      <a:pt x="194" y="150"/>
                    </a:lnTo>
                    <a:lnTo>
                      <a:pt x="196" y="150"/>
                    </a:lnTo>
                    <a:lnTo>
                      <a:pt x="196" y="152"/>
                    </a:lnTo>
                    <a:lnTo>
                      <a:pt x="194" y="152"/>
                    </a:lnTo>
                    <a:lnTo>
                      <a:pt x="194" y="154"/>
                    </a:lnTo>
                    <a:lnTo>
                      <a:pt x="194" y="156"/>
                    </a:lnTo>
                    <a:lnTo>
                      <a:pt x="192" y="156"/>
                    </a:lnTo>
                    <a:lnTo>
                      <a:pt x="190" y="156"/>
                    </a:lnTo>
                    <a:lnTo>
                      <a:pt x="190" y="158"/>
                    </a:lnTo>
                    <a:lnTo>
                      <a:pt x="192" y="158"/>
                    </a:lnTo>
                    <a:lnTo>
                      <a:pt x="192" y="160"/>
                    </a:lnTo>
                    <a:lnTo>
                      <a:pt x="190" y="160"/>
                    </a:lnTo>
                    <a:lnTo>
                      <a:pt x="188" y="160"/>
                    </a:lnTo>
                    <a:lnTo>
                      <a:pt x="187" y="160"/>
                    </a:lnTo>
                    <a:lnTo>
                      <a:pt x="185" y="160"/>
                    </a:lnTo>
                    <a:lnTo>
                      <a:pt x="187" y="160"/>
                    </a:lnTo>
                    <a:lnTo>
                      <a:pt x="187" y="162"/>
                    </a:lnTo>
                    <a:lnTo>
                      <a:pt x="188" y="162"/>
                    </a:lnTo>
                    <a:lnTo>
                      <a:pt x="188" y="163"/>
                    </a:lnTo>
                    <a:lnTo>
                      <a:pt x="187" y="163"/>
                    </a:lnTo>
                    <a:lnTo>
                      <a:pt x="187" y="165"/>
                    </a:lnTo>
                    <a:lnTo>
                      <a:pt x="185" y="165"/>
                    </a:lnTo>
                    <a:lnTo>
                      <a:pt x="183" y="167"/>
                    </a:lnTo>
                    <a:lnTo>
                      <a:pt x="181" y="167"/>
                    </a:lnTo>
                    <a:lnTo>
                      <a:pt x="179" y="167"/>
                    </a:lnTo>
                    <a:lnTo>
                      <a:pt x="177" y="167"/>
                    </a:lnTo>
                    <a:lnTo>
                      <a:pt x="177" y="169"/>
                    </a:lnTo>
                    <a:lnTo>
                      <a:pt x="175" y="169"/>
                    </a:lnTo>
                    <a:lnTo>
                      <a:pt x="173" y="169"/>
                    </a:lnTo>
                    <a:lnTo>
                      <a:pt x="171" y="169"/>
                    </a:lnTo>
                    <a:lnTo>
                      <a:pt x="169" y="169"/>
                    </a:lnTo>
                    <a:lnTo>
                      <a:pt x="167" y="169"/>
                    </a:lnTo>
                    <a:lnTo>
                      <a:pt x="165" y="169"/>
                    </a:lnTo>
                    <a:lnTo>
                      <a:pt x="164" y="169"/>
                    </a:lnTo>
                    <a:lnTo>
                      <a:pt x="162" y="169"/>
                    </a:lnTo>
                    <a:lnTo>
                      <a:pt x="160" y="169"/>
                    </a:lnTo>
                    <a:lnTo>
                      <a:pt x="158" y="169"/>
                    </a:lnTo>
                    <a:lnTo>
                      <a:pt x="156" y="169"/>
                    </a:lnTo>
                    <a:lnTo>
                      <a:pt x="156" y="167"/>
                    </a:lnTo>
                    <a:lnTo>
                      <a:pt x="158" y="167"/>
                    </a:lnTo>
                    <a:lnTo>
                      <a:pt x="158" y="165"/>
                    </a:lnTo>
                    <a:lnTo>
                      <a:pt x="160" y="165"/>
                    </a:lnTo>
                    <a:lnTo>
                      <a:pt x="162" y="165"/>
                    </a:lnTo>
                    <a:lnTo>
                      <a:pt x="162" y="163"/>
                    </a:lnTo>
                    <a:lnTo>
                      <a:pt x="164" y="163"/>
                    </a:lnTo>
                    <a:lnTo>
                      <a:pt x="164" y="162"/>
                    </a:lnTo>
                    <a:lnTo>
                      <a:pt x="165" y="162"/>
                    </a:lnTo>
                    <a:lnTo>
                      <a:pt x="167" y="162"/>
                    </a:lnTo>
                    <a:lnTo>
                      <a:pt x="167" y="160"/>
                    </a:lnTo>
                    <a:lnTo>
                      <a:pt x="169" y="160"/>
                    </a:lnTo>
                    <a:lnTo>
                      <a:pt x="169" y="158"/>
                    </a:lnTo>
                    <a:lnTo>
                      <a:pt x="171" y="158"/>
                    </a:lnTo>
                    <a:lnTo>
                      <a:pt x="173" y="158"/>
                    </a:lnTo>
                    <a:lnTo>
                      <a:pt x="173" y="156"/>
                    </a:lnTo>
                    <a:lnTo>
                      <a:pt x="173" y="154"/>
                    </a:lnTo>
                    <a:lnTo>
                      <a:pt x="171" y="154"/>
                    </a:lnTo>
                    <a:lnTo>
                      <a:pt x="171" y="152"/>
                    </a:lnTo>
                    <a:lnTo>
                      <a:pt x="171" y="154"/>
                    </a:lnTo>
                    <a:lnTo>
                      <a:pt x="171" y="152"/>
                    </a:lnTo>
                    <a:lnTo>
                      <a:pt x="171" y="150"/>
                    </a:lnTo>
                    <a:lnTo>
                      <a:pt x="169" y="150"/>
                    </a:lnTo>
                    <a:lnTo>
                      <a:pt x="167" y="150"/>
                    </a:lnTo>
                    <a:lnTo>
                      <a:pt x="165" y="150"/>
                    </a:lnTo>
                    <a:lnTo>
                      <a:pt x="164" y="150"/>
                    </a:lnTo>
                    <a:lnTo>
                      <a:pt x="162" y="150"/>
                    </a:lnTo>
                    <a:lnTo>
                      <a:pt x="158" y="150"/>
                    </a:lnTo>
                    <a:lnTo>
                      <a:pt x="156" y="150"/>
                    </a:lnTo>
                    <a:lnTo>
                      <a:pt x="154" y="150"/>
                    </a:lnTo>
                    <a:lnTo>
                      <a:pt x="152" y="150"/>
                    </a:lnTo>
                    <a:lnTo>
                      <a:pt x="150" y="150"/>
                    </a:lnTo>
                    <a:lnTo>
                      <a:pt x="148" y="150"/>
                    </a:lnTo>
                    <a:lnTo>
                      <a:pt x="146" y="150"/>
                    </a:lnTo>
                    <a:lnTo>
                      <a:pt x="144" y="150"/>
                    </a:lnTo>
                    <a:lnTo>
                      <a:pt x="142" y="150"/>
                    </a:lnTo>
                    <a:lnTo>
                      <a:pt x="140" y="150"/>
                    </a:lnTo>
                    <a:lnTo>
                      <a:pt x="139" y="150"/>
                    </a:lnTo>
                    <a:lnTo>
                      <a:pt x="137" y="150"/>
                    </a:lnTo>
                    <a:lnTo>
                      <a:pt x="135" y="150"/>
                    </a:lnTo>
                    <a:lnTo>
                      <a:pt x="133" y="150"/>
                    </a:lnTo>
                    <a:lnTo>
                      <a:pt x="131" y="150"/>
                    </a:lnTo>
                    <a:lnTo>
                      <a:pt x="129" y="150"/>
                    </a:lnTo>
                    <a:lnTo>
                      <a:pt x="127" y="150"/>
                    </a:lnTo>
                    <a:lnTo>
                      <a:pt x="125" y="150"/>
                    </a:lnTo>
                    <a:lnTo>
                      <a:pt x="123" y="150"/>
                    </a:lnTo>
                    <a:lnTo>
                      <a:pt x="121" y="150"/>
                    </a:lnTo>
                    <a:lnTo>
                      <a:pt x="119" y="150"/>
                    </a:lnTo>
                    <a:lnTo>
                      <a:pt x="117" y="150"/>
                    </a:lnTo>
                    <a:lnTo>
                      <a:pt x="116" y="150"/>
                    </a:lnTo>
                    <a:lnTo>
                      <a:pt x="114" y="150"/>
                    </a:lnTo>
                    <a:lnTo>
                      <a:pt x="112" y="150"/>
                    </a:lnTo>
                    <a:lnTo>
                      <a:pt x="110" y="150"/>
                    </a:lnTo>
                    <a:lnTo>
                      <a:pt x="108" y="150"/>
                    </a:lnTo>
                    <a:lnTo>
                      <a:pt x="106" y="150"/>
                    </a:lnTo>
                    <a:lnTo>
                      <a:pt x="104" y="150"/>
                    </a:lnTo>
                    <a:lnTo>
                      <a:pt x="102" y="150"/>
                    </a:lnTo>
                    <a:lnTo>
                      <a:pt x="100" y="150"/>
                    </a:lnTo>
                    <a:lnTo>
                      <a:pt x="98" y="150"/>
                    </a:lnTo>
                    <a:lnTo>
                      <a:pt x="96" y="150"/>
                    </a:lnTo>
                    <a:lnTo>
                      <a:pt x="94" y="150"/>
                    </a:lnTo>
                    <a:lnTo>
                      <a:pt x="92" y="150"/>
                    </a:lnTo>
                    <a:lnTo>
                      <a:pt x="91" y="150"/>
                    </a:lnTo>
                    <a:lnTo>
                      <a:pt x="89" y="150"/>
                    </a:lnTo>
                    <a:lnTo>
                      <a:pt x="87" y="150"/>
                    </a:lnTo>
                    <a:lnTo>
                      <a:pt x="85" y="150"/>
                    </a:lnTo>
                    <a:lnTo>
                      <a:pt x="83" y="150"/>
                    </a:lnTo>
                    <a:lnTo>
                      <a:pt x="81" y="150"/>
                    </a:lnTo>
                    <a:lnTo>
                      <a:pt x="79" y="150"/>
                    </a:lnTo>
                    <a:lnTo>
                      <a:pt x="77" y="150"/>
                    </a:lnTo>
                    <a:lnTo>
                      <a:pt x="75" y="150"/>
                    </a:lnTo>
                    <a:lnTo>
                      <a:pt x="73" y="150"/>
                    </a:lnTo>
                    <a:lnTo>
                      <a:pt x="71" y="150"/>
                    </a:lnTo>
                    <a:lnTo>
                      <a:pt x="69" y="150"/>
                    </a:lnTo>
                    <a:lnTo>
                      <a:pt x="67" y="150"/>
                    </a:lnTo>
                    <a:lnTo>
                      <a:pt x="66" y="150"/>
                    </a:lnTo>
                    <a:lnTo>
                      <a:pt x="64" y="150"/>
                    </a:lnTo>
                    <a:lnTo>
                      <a:pt x="62" y="150"/>
                    </a:lnTo>
                    <a:lnTo>
                      <a:pt x="60" y="150"/>
                    </a:lnTo>
                    <a:lnTo>
                      <a:pt x="58" y="150"/>
                    </a:lnTo>
                    <a:lnTo>
                      <a:pt x="56" y="150"/>
                    </a:lnTo>
                    <a:lnTo>
                      <a:pt x="54" y="150"/>
                    </a:lnTo>
                    <a:lnTo>
                      <a:pt x="52" y="150"/>
                    </a:lnTo>
                    <a:lnTo>
                      <a:pt x="50" y="150"/>
                    </a:lnTo>
                    <a:lnTo>
                      <a:pt x="48" y="150"/>
                    </a:lnTo>
                    <a:lnTo>
                      <a:pt x="46" y="150"/>
                    </a:lnTo>
                    <a:lnTo>
                      <a:pt x="44" y="150"/>
                    </a:lnTo>
                    <a:lnTo>
                      <a:pt x="41" y="150"/>
                    </a:lnTo>
                    <a:lnTo>
                      <a:pt x="39" y="150"/>
                    </a:lnTo>
                    <a:lnTo>
                      <a:pt x="37" y="150"/>
                    </a:lnTo>
                    <a:lnTo>
                      <a:pt x="35" y="150"/>
                    </a:lnTo>
                    <a:lnTo>
                      <a:pt x="33" y="150"/>
                    </a:lnTo>
                    <a:lnTo>
                      <a:pt x="31" y="150"/>
                    </a:lnTo>
                    <a:lnTo>
                      <a:pt x="29" y="150"/>
                    </a:lnTo>
                    <a:lnTo>
                      <a:pt x="25" y="150"/>
                    </a:lnTo>
                    <a:lnTo>
                      <a:pt x="21" y="150"/>
                    </a:lnTo>
                    <a:lnTo>
                      <a:pt x="19" y="150"/>
                    </a:lnTo>
                    <a:lnTo>
                      <a:pt x="18" y="150"/>
                    </a:lnTo>
                    <a:lnTo>
                      <a:pt x="16" y="150"/>
                    </a:lnTo>
                    <a:lnTo>
                      <a:pt x="14" y="150"/>
                    </a:lnTo>
                    <a:lnTo>
                      <a:pt x="12" y="150"/>
                    </a:lnTo>
                    <a:lnTo>
                      <a:pt x="10" y="150"/>
                    </a:lnTo>
                    <a:lnTo>
                      <a:pt x="8" y="150"/>
                    </a:lnTo>
                    <a:lnTo>
                      <a:pt x="6" y="150"/>
                    </a:lnTo>
                    <a:lnTo>
                      <a:pt x="4" y="150"/>
                    </a:lnTo>
                    <a:lnTo>
                      <a:pt x="2" y="150"/>
                    </a:lnTo>
                    <a:lnTo>
                      <a:pt x="0" y="150"/>
                    </a:lnTo>
                    <a:lnTo>
                      <a:pt x="0" y="148"/>
                    </a:lnTo>
                    <a:lnTo>
                      <a:pt x="2" y="148"/>
                    </a:lnTo>
                    <a:lnTo>
                      <a:pt x="2" y="146"/>
                    </a:lnTo>
                    <a:lnTo>
                      <a:pt x="2" y="144"/>
                    </a:lnTo>
                    <a:lnTo>
                      <a:pt x="4" y="142"/>
                    </a:lnTo>
                    <a:lnTo>
                      <a:pt x="4" y="140"/>
                    </a:lnTo>
                    <a:lnTo>
                      <a:pt x="4" y="138"/>
                    </a:lnTo>
                    <a:lnTo>
                      <a:pt x="6" y="138"/>
                    </a:lnTo>
                    <a:lnTo>
                      <a:pt x="6" y="137"/>
                    </a:lnTo>
                    <a:lnTo>
                      <a:pt x="6" y="135"/>
                    </a:lnTo>
                    <a:lnTo>
                      <a:pt x="6" y="133"/>
                    </a:lnTo>
                    <a:lnTo>
                      <a:pt x="8" y="133"/>
                    </a:lnTo>
                    <a:lnTo>
                      <a:pt x="8" y="131"/>
                    </a:lnTo>
                    <a:lnTo>
                      <a:pt x="8" y="129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5"/>
                    </a:lnTo>
                    <a:lnTo>
                      <a:pt x="10" y="123"/>
                    </a:lnTo>
                    <a:lnTo>
                      <a:pt x="12" y="123"/>
                    </a:lnTo>
                    <a:lnTo>
                      <a:pt x="12" y="121"/>
                    </a:lnTo>
                    <a:lnTo>
                      <a:pt x="12" y="119"/>
                    </a:lnTo>
                    <a:lnTo>
                      <a:pt x="12" y="117"/>
                    </a:lnTo>
                    <a:lnTo>
                      <a:pt x="14" y="117"/>
                    </a:lnTo>
                    <a:lnTo>
                      <a:pt x="14" y="115"/>
                    </a:lnTo>
                    <a:lnTo>
                      <a:pt x="14" y="114"/>
                    </a:lnTo>
                    <a:lnTo>
                      <a:pt x="16" y="114"/>
                    </a:lnTo>
                    <a:lnTo>
                      <a:pt x="16" y="112"/>
                    </a:lnTo>
                    <a:lnTo>
                      <a:pt x="16" y="110"/>
                    </a:lnTo>
                    <a:lnTo>
                      <a:pt x="16" y="108"/>
                    </a:lnTo>
                    <a:lnTo>
                      <a:pt x="18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9" y="102"/>
                    </a:lnTo>
                    <a:lnTo>
                      <a:pt x="19" y="100"/>
                    </a:lnTo>
                    <a:lnTo>
                      <a:pt x="19" y="98"/>
                    </a:lnTo>
                    <a:lnTo>
                      <a:pt x="21" y="98"/>
                    </a:lnTo>
                    <a:lnTo>
                      <a:pt x="21" y="96"/>
                    </a:lnTo>
                    <a:lnTo>
                      <a:pt x="21" y="94"/>
                    </a:lnTo>
                    <a:lnTo>
                      <a:pt x="21" y="92"/>
                    </a:lnTo>
                    <a:lnTo>
                      <a:pt x="23" y="92"/>
                    </a:lnTo>
                    <a:lnTo>
                      <a:pt x="23" y="90"/>
                    </a:lnTo>
                    <a:lnTo>
                      <a:pt x="23" y="89"/>
                    </a:lnTo>
                    <a:lnTo>
                      <a:pt x="25" y="89"/>
                    </a:lnTo>
                    <a:lnTo>
                      <a:pt x="25" y="87"/>
                    </a:lnTo>
                    <a:lnTo>
                      <a:pt x="25" y="85"/>
                    </a:lnTo>
                    <a:lnTo>
                      <a:pt x="25" y="83"/>
                    </a:lnTo>
                    <a:lnTo>
                      <a:pt x="27" y="83"/>
                    </a:lnTo>
                    <a:lnTo>
                      <a:pt x="27" y="81"/>
                    </a:lnTo>
                    <a:lnTo>
                      <a:pt x="27" y="79"/>
                    </a:lnTo>
                    <a:lnTo>
                      <a:pt x="29" y="79"/>
                    </a:lnTo>
                    <a:lnTo>
                      <a:pt x="29" y="77"/>
                    </a:lnTo>
                    <a:lnTo>
                      <a:pt x="29" y="75"/>
                    </a:lnTo>
                    <a:lnTo>
                      <a:pt x="29" y="73"/>
                    </a:lnTo>
                    <a:lnTo>
                      <a:pt x="31" y="73"/>
                    </a:lnTo>
                    <a:lnTo>
                      <a:pt x="31" y="71"/>
                    </a:lnTo>
                    <a:lnTo>
                      <a:pt x="31" y="69"/>
                    </a:lnTo>
                    <a:lnTo>
                      <a:pt x="31" y="67"/>
                    </a:lnTo>
                    <a:lnTo>
                      <a:pt x="33" y="67"/>
                    </a:lnTo>
                    <a:lnTo>
                      <a:pt x="33" y="66"/>
                    </a:lnTo>
                    <a:lnTo>
                      <a:pt x="33" y="64"/>
                    </a:lnTo>
                    <a:lnTo>
                      <a:pt x="35" y="64"/>
                    </a:lnTo>
                    <a:lnTo>
                      <a:pt x="35" y="62"/>
                    </a:lnTo>
                    <a:lnTo>
                      <a:pt x="35" y="60"/>
                    </a:lnTo>
                    <a:lnTo>
                      <a:pt x="35" y="58"/>
                    </a:lnTo>
                    <a:lnTo>
                      <a:pt x="37" y="58"/>
                    </a:lnTo>
                    <a:lnTo>
                      <a:pt x="37" y="56"/>
                    </a:lnTo>
                    <a:lnTo>
                      <a:pt x="37" y="54"/>
                    </a:lnTo>
                    <a:lnTo>
                      <a:pt x="39" y="54"/>
                    </a:lnTo>
                    <a:lnTo>
                      <a:pt x="37" y="54"/>
                    </a:lnTo>
                    <a:lnTo>
                      <a:pt x="35" y="54"/>
                    </a:lnTo>
                    <a:lnTo>
                      <a:pt x="37" y="52"/>
                    </a:lnTo>
                    <a:lnTo>
                      <a:pt x="35" y="52"/>
                    </a:lnTo>
                    <a:lnTo>
                      <a:pt x="33" y="52"/>
                    </a:lnTo>
                    <a:lnTo>
                      <a:pt x="31" y="52"/>
                    </a:lnTo>
                    <a:lnTo>
                      <a:pt x="29" y="50"/>
                    </a:lnTo>
                    <a:lnTo>
                      <a:pt x="31" y="50"/>
                    </a:lnTo>
                    <a:lnTo>
                      <a:pt x="31" y="48"/>
                    </a:lnTo>
                    <a:lnTo>
                      <a:pt x="29" y="48"/>
                    </a:lnTo>
                    <a:lnTo>
                      <a:pt x="29" y="46"/>
                    </a:lnTo>
                    <a:lnTo>
                      <a:pt x="31" y="46"/>
                    </a:lnTo>
                    <a:lnTo>
                      <a:pt x="31" y="44"/>
                    </a:lnTo>
                    <a:lnTo>
                      <a:pt x="29" y="44"/>
                    </a:lnTo>
                    <a:lnTo>
                      <a:pt x="27" y="44"/>
                    </a:lnTo>
                    <a:lnTo>
                      <a:pt x="29" y="44"/>
                    </a:lnTo>
                    <a:lnTo>
                      <a:pt x="27" y="44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5" y="41"/>
                    </a:lnTo>
                    <a:lnTo>
                      <a:pt x="23" y="41"/>
                    </a:lnTo>
                    <a:lnTo>
                      <a:pt x="23" y="39"/>
                    </a:lnTo>
                    <a:lnTo>
                      <a:pt x="25" y="39"/>
                    </a:lnTo>
                    <a:lnTo>
                      <a:pt x="27" y="39"/>
                    </a:lnTo>
                    <a:lnTo>
                      <a:pt x="27" y="37"/>
                    </a:lnTo>
                    <a:lnTo>
                      <a:pt x="27" y="35"/>
                    </a:lnTo>
                    <a:lnTo>
                      <a:pt x="29" y="35"/>
                    </a:lnTo>
                    <a:lnTo>
                      <a:pt x="31" y="35"/>
                    </a:lnTo>
                    <a:lnTo>
                      <a:pt x="31" y="33"/>
                    </a:lnTo>
                    <a:lnTo>
                      <a:pt x="33" y="33"/>
                    </a:lnTo>
                    <a:lnTo>
                      <a:pt x="33" y="31"/>
                    </a:lnTo>
                    <a:lnTo>
                      <a:pt x="33" y="33"/>
                    </a:lnTo>
                    <a:lnTo>
                      <a:pt x="35" y="33"/>
                    </a:lnTo>
                    <a:lnTo>
                      <a:pt x="37" y="33"/>
                    </a:lnTo>
                    <a:lnTo>
                      <a:pt x="37" y="31"/>
                    </a:lnTo>
                    <a:lnTo>
                      <a:pt x="35" y="31"/>
                    </a:lnTo>
                    <a:lnTo>
                      <a:pt x="33" y="31"/>
                    </a:lnTo>
                    <a:lnTo>
                      <a:pt x="35" y="31"/>
                    </a:lnTo>
                    <a:lnTo>
                      <a:pt x="37" y="31"/>
                    </a:lnTo>
                    <a:lnTo>
                      <a:pt x="37" y="29"/>
                    </a:lnTo>
                    <a:lnTo>
                      <a:pt x="35" y="29"/>
                    </a:lnTo>
                    <a:lnTo>
                      <a:pt x="35" y="27"/>
                    </a:lnTo>
                    <a:lnTo>
                      <a:pt x="35" y="25"/>
                    </a:lnTo>
                    <a:lnTo>
                      <a:pt x="35" y="27"/>
                    </a:lnTo>
                    <a:lnTo>
                      <a:pt x="33" y="27"/>
                    </a:lnTo>
                    <a:lnTo>
                      <a:pt x="31" y="27"/>
                    </a:lnTo>
                    <a:lnTo>
                      <a:pt x="29" y="27"/>
                    </a:lnTo>
                    <a:lnTo>
                      <a:pt x="27" y="27"/>
                    </a:lnTo>
                    <a:lnTo>
                      <a:pt x="27" y="25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3" y="25"/>
                    </a:lnTo>
                    <a:lnTo>
                      <a:pt x="23" y="23"/>
                    </a:lnTo>
                    <a:lnTo>
                      <a:pt x="21" y="23"/>
                    </a:lnTo>
                    <a:lnTo>
                      <a:pt x="23" y="23"/>
                    </a:lnTo>
                    <a:lnTo>
                      <a:pt x="23" y="21"/>
                    </a:lnTo>
                    <a:lnTo>
                      <a:pt x="21" y="21"/>
                    </a:lnTo>
                    <a:lnTo>
                      <a:pt x="19" y="21"/>
                    </a:lnTo>
                    <a:lnTo>
                      <a:pt x="19" y="19"/>
                    </a:lnTo>
                    <a:lnTo>
                      <a:pt x="21" y="19"/>
                    </a:lnTo>
                    <a:lnTo>
                      <a:pt x="19" y="19"/>
                    </a:lnTo>
                    <a:lnTo>
                      <a:pt x="21" y="19"/>
                    </a:lnTo>
                    <a:lnTo>
                      <a:pt x="21" y="18"/>
                    </a:lnTo>
                    <a:lnTo>
                      <a:pt x="19" y="18"/>
                    </a:lnTo>
                    <a:lnTo>
                      <a:pt x="19" y="16"/>
                    </a:lnTo>
                    <a:lnTo>
                      <a:pt x="18" y="16"/>
                    </a:lnTo>
                    <a:lnTo>
                      <a:pt x="19" y="16"/>
                    </a:lnTo>
                    <a:lnTo>
                      <a:pt x="19" y="14"/>
                    </a:lnTo>
                    <a:lnTo>
                      <a:pt x="18" y="14"/>
                    </a:lnTo>
                    <a:lnTo>
                      <a:pt x="18" y="12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4" y="10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6" y="8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5" y="2"/>
                    </a:lnTo>
                    <a:lnTo>
                      <a:pt x="37" y="2"/>
                    </a:lnTo>
                    <a:lnTo>
                      <a:pt x="39" y="2"/>
                    </a:lnTo>
                    <a:lnTo>
                      <a:pt x="41" y="2"/>
                    </a:lnTo>
                    <a:lnTo>
                      <a:pt x="43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64" y="2"/>
                    </a:lnTo>
                    <a:lnTo>
                      <a:pt x="66" y="2"/>
                    </a:lnTo>
                    <a:lnTo>
                      <a:pt x="67" y="2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73" y="2"/>
                    </a:lnTo>
                    <a:lnTo>
                      <a:pt x="75" y="2"/>
                    </a:lnTo>
                    <a:lnTo>
                      <a:pt x="77" y="2"/>
                    </a:lnTo>
                    <a:lnTo>
                      <a:pt x="79" y="2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5" y="2"/>
                    </a:lnTo>
                    <a:lnTo>
                      <a:pt x="87" y="2"/>
                    </a:lnTo>
                    <a:lnTo>
                      <a:pt x="89" y="2"/>
                    </a:lnTo>
                    <a:lnTo>
                      <a:pt x="91" y="2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98" y="2"/>
                    </a:lnTo>
                    <a:lnTo>
                      <a:pt x="100" y="2"/>
                    </a:lnTo>
                    <a:lnTo>
                      <a:pt x="102" y="2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08" y="2"/>
                    </a:lnTo>
                    <a:lnTo>
                      <a:pt x="110" y="2"/>
                    </a:lnTo>
                    <a:lnTo>
                      <a:pt x="112" y="2"/>
                    </a:lnTo>
                    <a:lnTo>
                      <a:pt x="114" y="2"/>
                    </a:lnTo>
                    <a:lnTo>
                      <a:pt x="116" y="2"/>
                    </a:lnTo>
                    <a:lnTo>
                      <a:pt x="117" y="2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31" y="0"/>
                    </a:lnTo>
                    <a:lnTo>
                      <a:pt x="133" y="0"/>
                    </a:lnTo>
                    <a:lnTo>
                      <a:pt x="135" y="0"/>
                    </a:lnTo>
                    <a:lnTo>
                      <a:pt x="137" y="0"/>
                    </a:lnTo>
                    <a:lnTo>
                      <a:pt x="139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6" y="0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162" y="0"/>
                    </a:lnTo>
                    <a:lnTo>
                      <a:pt x="164" y="0"/>
                    </a:lnTo>
                    <a:lnTo>
                      <a:pt x="165" y="0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" name="Freeform 5284"/>
              <p:cNvSpPr>
                <a:spLocks/>
              </p:cNvSpPr>
              <p:nvPr/>
            </p:nvSpPr>
            <p:spPr bwMode="auto">
              <a:xfrm>
                <a:off x="6062662" y="3100388"/>
                <a:ext cx="277813" cy="320675"/>
              </a:xfrm>
              <a:custGeom>
                <a:avLst/>
                <a:gdLst>
                  <a:gd name="T0" fmla="*/ 81 w 175"/>
                  <a:gd name="T1" fmla="*/ 0 h 202"/>
                  <a:gd name="T2" fmla="*/ 96 w 175"/>
                  <a:gd name="T3" fmla="*/ 0 h 202"/>
                  <a:gd name="T4" fmla="*/ 112 w 175"/>
                  <a:gd name="T5" fmla="*/ 0 h 202"/>
                  <a:gd name="T6" fmla="*/ 127 w 175"/>
                  <a:gd name="T7" fmla="*/ 0 h 202"/>
                  <a:gd name="T8" fmla="*/ 142 w 175"/>
                  <a:gd name="T9" fmla="*/ 0 h 202"/>
                  <a:gd name="T10" fmla="*/ 158 w 175"/>
                  <a:gd name="T11" fmla="*/ 0 h 202"/>
                  <a:gd name="T12" fmla="*/ 173 w 175"/>
                  <a:gd name="T13" fmla="*/ 0 h 202"/>
                  <a:gd name="T14" fmla="*/ 171 w 175"/>
                  <a:gd name="T15" fmla="*/ 10 h 202"/>
                  <a:gd name="T16" fmla="*/ 175 w 175"/>
                  <a:gd name="T17" fmla="*/ 21 h 202"/>
                  <a:gd name="T18" fmla="*/ 173 w 175"/>
                  <a:gd name="T19" fmla="*/ 35 h 202"/>
                  <a:gd name="T20" fmla="*/ 169 w 175"/>
                  <a:gd name="T21" fmla="*/ 46 h 202"/>
                  <a:gd name="T22" fmla="*/ 163 w 175"/>
                  <a:gd name="T23" fmla="*/ 58 h 202"/>
                  <a:gd name="T24" fmla="*/ 160 w 175"/>
                  <a:gd name="T25" fmla="*/ 69 h 202"/>
                  <a:gd name="T26" fmla="*/ 156 w 175"/>
                  <a:gd name="T27" fmla="*/ 81 h 202"/>
                  <a:gd name="T28" fmla="*/ 152 w 175"/>
                  <a:gd name="T29" fmla="*/ 92 h 202"/>
                  <a:gd name="T30" fmla="*/ 146 w 175"/>
                  <a:gd name="T31" fmla="*/ 106 h 202"/>
                  <a:gd name="T32" fmla="*/ 139 w 175"/>
                  <a:gd name="T33" fmla="*/ 117 h 202"/>
                  <a:gd name="T34" fmla="*/ 137 w 175"/>
                  <a:gd name="T35" fmla="*/ 123 h 202"/>
                  <a:gd name="T36" fmla="*/ 137 w 175"/>
                  <a:gd name="T37" fmla="*/ 131 h 202"/>
                  <a:gd name="T38" fmla="*/ 135 w 175"/>
                  <a:gd name="T39" fmla="*/ 136 h 202"/>
                  <a:gd name="T40" fmla="*/ 129 w 175"/>
                  <a:gd name="T41" fmla="*/ 140 h 202"/>
                  <a:gd name="T42" fmla="*/ 121 w 175"/>
                  <a:gd name="T43" fmla="*/ 148 h 202"/>
                  <a:gd name="T44" fmla="*/ 115 w 175"/>
                  <a:gd name="T45" fmla="*/ 154 h 202"/>
                  <a:gd name="T46" fmla="*/ 112 w 175"/>
                  <a:gd name="T47" fmla="*/ 158 h 202"/>
                  <a:gd name="T48" fmla="*/ 108 w 175"/>
                  <a:gd name="T49" fmla="*/ 161 h 202"/>
                  <a:gd name="T50" fmla="*/ 104 w 175"/>
                  <a:gd name="T51" fmla="*/ 169 h 202"/>
                  <a:gd name="T52" fmla="*/ 102 w 175"/>
                  <a:gd name="T53" fmla="*/ 171 h 202"/>
                  <a:gd name="T54" fmla="*/ 94 w 175"/>
                  <a:gd name="T55" fmla="*/ 179 h 202"/>
                  <a:gd name="T56" fmla="*/ 89 w 175"/>
                  <a:gd name="T57" fmla="*/ 184 h 202"/>
                  <a:gd name="T58" fmla="*/ 79 w 175"/>
                  <a:gd name="T59" fmla="*/ 186 h 202"/>
                  <a:gd name="T60" fmla="*/ 79 w 175"/>
                  <a:gd name="T61" fmla="*/ 196 h 202"/>
                  <a:gd name="T62" fmla="*/ 67 w 175"/>
                  <a:gd name="T63" fmla="*/ 196 h 202"/>
                  <a:gd name="T64" fmla="*/ 56 w 175"/>
                  <a:gd name="T65" fmla="*/ 192 h 202"/>
                  <a:gd name="T66" fmla="*/ 48 w 175"/>
                  <a:gd name="T67" fmla="*/ 200 h 202"/>
                  <a:gd name="T68" fmla="*/ 44 w 175"/>
                  <a:gd name="T69" fmla="*/ 202 h 202"/>
                  <a:gd name="T70" fmla="*/ 39 w 175"/>
                  <a:gd name="T71" fmla="*/ 192 h 202"/>
                  <a:gd name="T72" fmla="*/ 43 w 175"/>
                  <a:gd name="T73" fmla="*/ 184 h 202"/>
                  <a:gd name="T74" fmla="*/ 44 w 175"/>
                  <a:gd name="T75" fmla="*/ 177 h 202"/>
                  <a:gd name="T76" fmla="*/ 37 w 175"/>
                  <a:gd name="T77" fmla="*/ 169 h 202"/>
                  <a:gd name="T78" fmla="*/ 31 w 175"/>
                  <a:gd name="T79" fmla="*/ 167 h 202"/>
                  <a:gd name="T80" fmla="*/ 21 w 175"/>
                  <a:gd name="T81" fmla="*/ 159 h 202"/>
                  <a:gd name="T82" fmla="*/ 23 w 175"/>
                  <a:gd name="T83" fmla="*/ 150 h 202"/>
                  <a:gd name="T84" fmla="*/ 31 w 175"/>
                  <a:gd name="T85" fmla="*/ 142 h 202"/>
                  <a:gd name="T86" fmla="*/ 35 w 175"/>
                  <a:gd name="T87" fmla="*/ 133 h 202"/>
                  <a:gd name="T88" fmla="*/ 23 w 175"/>
                  <a:gd name="T89" fmla="*/ 131 h 202"/>
                  <a:gd name="T90" fmla="*/ 18 w 175"/>
                  <a:gd name="T91" fmla="*/ 125 h 202"/>
                  <a:gd name="T92" fmla="*/ 16 w 175"/>
                  <a:gd name="T93" fmla="*/ 117 h 202"/>
                  <a:gd name="T94" fmla="*/ 8 w 175"/>
                  <a:gd name="T95" fmla="*/ 110 h 202"/>
                  <a:gd name="T96" fmla="*/ 0 w 175"/>
                  <a:gd name="T97" fmla="*/ 102 h 202"/>
                  <a:gd name="T98" fmla="*/ 0 w 175"/>
                  <a:gd name="T99" fmla="*/ 94 h 202"/>
                  <a:gd name="T100" fmla="*/ 4 w 175"/>
                  <a:gd name="T101" fmla="*/ 83 h 202"/>
                  <a:gd name="T102" fmla="*/ 12 w 175"/>
                  <a:gd name="T103" fmla="*/ 73 h 202"/>
                  <a:gd name="T104" fmla="*/ 19 w 175"/>
                  <a:gd name="T105" fmla="*/ 69 h 202"/>
                  <a:gd name="T106" fmla="*/ 29 w 175"/>
                  <a:gd name="T107" fmla="*/ 62 h 202"/>
                  <a:gd name="T108" fmla="*/ 35 w 175"/>
                  <a:gd name="T109" fmla="*/ 52 h 202"/>
                  <a:gd name="T110" fmla="*/ 33 w 175"/>
                  <a:gd name="T111" fmla="*/ 46 h 202"/>
                  <a:gd name="T112" fmla="*/ 41 w 175"/>
                  <a:gd name="T113" fmla="*/ 39 h 202"/>
                  <a:gd name="T114" fmla="*/ 52 w 175"/>
                  <a:gd name="T115" fmla="*/ 39 h 202"/>
                  <a:gd name="T116" fmla="*/ 64 w 175"/>
                  <a:gd name="T117" fmla="*/ 35 h 202"/>
                  <a:gd name="T118" fmla="*/ 73 w 175"/>
                  <a:gd name="T119" fmla="*/ 27 h 202"/>
                  <a:gd name="T120" fmla="*/ 79 w 175"/>
                  <a:gd name="T121" fmla="*/ 17 h 202"/>
                  <a:gd name="T122" fmla="*/ 73 w 175"/>
                  <a:gd name="T123" fmla="*/ 12 h 202"/>
                  <a:gd name="T124" fmla="*/ 69 w 175"/>
                  <a:gd name="T125" fmla="*/ 4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75" h="202">
                    <a:moveTo>
                      <a:pt x="67" y="0"/>
                    </a:move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5" y="0"/>
                    </a:lnTo>
                    <a:lnTo>
                      <a:pt x="87" y="0"/>
                    </a:lnTo>
                    <a:lnTo>
                      <a:pt x="89" y="0"/>
                    </a:lnTo>
                    <a:lnTo>
                      <a:pt x="91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4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31" y="0"/>
                    </a:lnTo>
                    <a:lnTo>
                      <a:pt x="133" y="0"/>
                    </a:lnTo>
                    <a:lnTo>
                      <a:pt x="135" y="0"/>
                    </a:lnTo>
                    <a:lnTo>
                      <a:pt x="137" y="0"/>
                    </a:lnTo>
                    <a:lnTo>
                      <a:pt x="139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6" y="0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162" y="0"/>
                    </a:lnTo>
                    <a:lnTo>
                      <a:pt x="163" y="0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5" y="0"/>
                    </a:lnTo>
                    <a:lnTo>
                      <a:pt x="175" y="2"/>
                    </a:lnTo>
                    <a:lnTo>
                      <a:pt x="175" y="4"/>
                    </a:lnTo>
                    <a:lnTo>
                      <a:pt x="173" y="4"/>
                    </a:lnTo>
                    <a:lnTo>
                      <a:pt x="173" y="6"/>
                    </a:lnTo>
                    <a:lnTo>
                      <a:pt x="173" y="8"/>
                    </a:lnTo>
                    <a:lnTo>
                      <a:pt x="171" y="8"/>
                    </a:lnTo>
                    <a:lnTo>
                      <a:pt x="171" y="10"/>
                    </a:lnTo>
                    <a:lnTo>
                      <a:pt x="171" y="12"/>
                    </a:lnTo>
                    <a:lnTo>
                      <a:pt x="173" y="12"/>
                    </a:lnTo>
                    <a:lnTo>
                      <a:pt x="173" y="14"/>
                    </a:lnTo>
                    <a:lnTo>
                      <a:pt x="173" y="16"/>
                    </a:lnTo>
                    <a:lnTo>
                      <a:pt x="175" y="16"/>
                    </a:lnTo>
                    <a:lnTo>
                      <a:pt x="175" y="17"/>
                    </a:lnTo>
                    <a:lnTo>
                      <a:pt x="175" y="19"/>
                    </a:lnTo>
                    <a:lnTo>
                      <a:pt x="175" y="21"/>
                    </a:lnTo>
                    <a:lnTo>
                      <a:pt x="175" y="23"/>
                    </a:lnTo>
                    <a:lnTo>
                      <a:pt x="175" y="25"/>
                    </a:lnTo>
                    <a:lnTo>
                      <a:pt x="175" y="27"/>
                    </a:lnTo>
                    <a:lnTo>
                      <a:pt x="175" y="29"/>
                    </a:lnTo>
                    <a:lnTo>
                      <a:pt x="175" y="31"/>
                    </a:lnTo>
                    <a:lnTo>
                      <a:pt x="175" y="33"/>
                    </a:lnTo>
                    <a:lnTo>
                      <a:pt x="173" y="33"/>
                    </a:lnTo>
                    <a:lnTo>
                      <a:pt x="173" y="35"/>
                    </a:lnTo>
                    <a:lnTo>
                      <a:pt x="173" y="37"/>
                    </a:lnTo>
                    <a:lnTo>
                      <a:pt x="173" y="39"/>
                    </a:lnTo>
                    <a:lnTo>
                      <a:pt x="171" y="39"/>
                    </a:lnTo>
                    <a:lnTo>
                      <a:pt x="171" y="40"/>
                    </a:lnTo>
                    <a:lnTo>
                      <a:pt x="171" y="42"/>
                    </a:lnTo>
                    <a:lnTo>
                      <a:pt x="169" y="42"/>
                    </a:lnTo>
                    <a:lnTo>
                      <a:pt x="169" y="44"/>
                    </a:lnTo>
                    <a:lnTo>
                      <a:pt x="169" y="46"/>
                    </a:lnTo>
                    <a:lnTo>
                      <a:pt x="169" y="48"/>
                    </a:lnTo>
                    <a:lnTo>
                      <a:pt x="167" y="48"/>
                    </a:lnTo>
                    <a:lnTo>
                      <a:pt x="167" y="50"/>
                    </a:lnTo>
                    <a:lnTo>
                      <a:pt x="167" y="52"/>
                    </a:lnTo>
                    <a:lnTo>
                      <a:pt x="165" y="54"/>
                    </a:lnTo>
                    <a:lnTo>
                      <a:pt x="165" y="56"/>
                    </a:lnTo>
                    <a:lnTo>
                      <a:pt x="165" y="58"/>
                    </a:lnTo>
                    <a:lnTo>
                      <a:pt x="163" y="58"/>
                    </a:lnTo>
                    <a:lnTo>
                      <a:pt x="163" y="60"/>
                    </a:lnTo>
                    <a:lnTo>
                      <a:pt x="163" y="62"/>
                    </a:lnTo>
                    <a:lnTo>
                      <a:pt x="163" y="64"/>
                    </a:lnTo>
                    <a:lnTo>
                      <a:pt x="162" y="64"/>
                    </a:lnTo>
                    <a:lnTo>
                      <a:pt x="162" y="65"/>
                    </a:lnTo>
                    <a:lnTo>
                      <a:pt x="162" y="67"/>
                    </a:lnTo>
                    <a:lnTo>
                      <a:pt x="162" y="69"/>
                    </a:lnTo>
                    <a:lnTo>
                      <a:pt x="160" y="69"/>
                    </a:lnTo>
                    <a:lnTo>
                      <a:pt x="160" y="71"/>
                    </a:lnTo>
                    <a:lnTo>
                      <a:pt x="160" y="73"/>
                    </a:lnTo>
                    <a:lnTo>
                      <a:pt x="158" y="73"/>
                    </a:lnTo>
                    <a:lnTo>
                      <a:pt x="158" y="75"/>
                    </a:lnTo>
                    <a:lnTo>
                      <a:pt x="158" y="77"/>
                    </a:lnTo>
                    <a:lnTo>
                      <a:pt x="158" y="79"/>
                    </a:lnTo>
                    <a:lnTo>
                      <a:pt x="156" y="79"/>
                    </a:lnTo>
                    <a:lnTo>
                      <a:pt x="156" y="81"/>
                    </a:lnTo>
                    <a:lnTo>
                      <a:pt x="156" y="83"/>
                    </a:lnTo>
                    <a:lnTo>
                      <a:pt x="154" y="83"/>
                    </a:lnTo>
                    <a:lnTo>
                      <a:pt x="154" y="85"/>
                    </a:lnTo>
                    <a:lnTo>
                      <a:pt x="154" y="87"/>
                    </a:lnTo>
                    <a:lnTo>
                      <a:pt x="154" y="88"/>
                    </a:lnTo>
                    <a:lnTo>
                      <a:pt x="152" y="88"/>
                    </a:lnTo>
                    <a:lnTo>
                      <a:pt x="152" y="90"/>
                    </a:lnTo>
                    <a:lnTo>
                      <a:pt x="152" y="92"/>
                    </a:lnTo>
                    <a:lnTo>
                      <a:pt x="150" y="94"/>
                    </a:lnTo>
                    <a:lnTo>
                      <a:pt x="150" y="96"/>
                    </a:lnTo>
                    <a:lnTo>
                      <a:pt x="150" y="98"/>
                    </a:lnTo>
                    <a:lnTo>
                      <a:pt x="148" y="100"/>
                    </a:lnTo>
                    <a:lnTo>
                      <a:pt x="148" y="102"/>
                    </a:lnTo>
                    <a:lnTo>
                      <a:pt x="148" y="104"/>
                    </a:lnTo>
                    <a:lnTo>
                      <a:pt x="146" y="104"/>
                    </a:lnTo>
                    <a:lnTo>
                      <a:pt x="146" y="106"/>
                    </a:lnTo>
                    <a:lnTo>
                      <a:pt x="146" y="108"/>
                    </a:lnTo>
                    <a:lnTo>
                      <a:pt x="144" y="110"/>
                    </a:lnTo>
                    <a:lnTo>
                      <a:pt x="144" y="112"/>
                    </a:lnTo>
                    <a:lnTo>
                      <a:pt x="142" y="113"/>
                    </a:lnTo>
                    <a:lnTo>
                      <a:pt x="142" y="115"/>
                    </a:lnTo>
                    <a:lnTo>
                      <a:pt x="140" y="115"/>
                    </a:lnTo>
                    <a:lnTo>
                      <a:pt x="140" y="117"/>
                    </a:lnTo>
                    <a:lnTo>
                      <a:pt x="139" y="117"/>
                    </a:lnTo>
                    <a:lnTo>
                      <a:pt x="139" y="119"/>
                    </a:lnTo>
                    <a:lnTo>
                      <a:pt x="140" y="119"/>
                    </a:lnTo>
                    <a:lnTo>
                      <a:pt x="139" y="119"/>
                    </a:lnTo>
                    <a:lnTo>
                      <a:pt x="139" y="121"/>
                    </a:lnTo>
                    <a:lnTo>
                      <a:pt x="137" y="121"/>
                    </a:lnTo>
                    <a:lnTo>
                      <a:pt x="137" y="123"/>
                    </a:lnTo>
                    <a:lnTo>
                      <a:pt x="135" y="123"/>
                    </a:lnTo>
                    <a:lnTo>
                      <a:pt x="137" y="123"/>
                    </a:lnTo>
                    <a:lnTo>
                      <a:pt x="135" y="123"/>
                    </a:lnTo>
                    <a:lnTo>
                      <a:pt x="135" y="125"/>
                    </a:lnTo>
                    <a:lnTo>
                      <a:pt x="137" y="125"/>
                    </a:lnTo>
                    <a:lnTo>
                      <a:pt x="137" y="127"/>
                    </a:lnTo>
                    <a:lnTo>
                      <a:pt x="137" y="129"/>
                    </a:lnTo>
                    <a:lnTo>
                      <a:pt x="139" y="129"/>
                    </a:lnTo>
                    <a:lnTo>
                      <a:pt x="139" y="131"/>
                    </a:lnTo>
                    <a:lnTo>
                      <a:pt x="137" y="131"/>
                    </a:lnTo>
                    <a:lnTo>
                      <a:pt x="137" y="133"/>
                    </a:lnTo>
                    <a:lnTo>
                      <a:pt x="135" y="133"/>
                    </a:lnTo>
                    <a:lnTo>
                      <a:pt x="137" y="133"/>
                    </a:lnTo>
                    <a:lnTo>
                      <a:pt x="137" y="135"/>
                    </a:lnTo>
                    <a:lnTo>
                      <a:pt x="135" y="135"/>
                    </a:lnTo>
                    <a:lnTo>
                      <a:pt x="137" y="135"/>
                    </a:lnTo>
                    <a:lnTo>
                      <a:pt x="137" y="136"/>
                    </a:lnTo>
                    <a:lnTo>
                      <a:pt x="135" y="136"/>
                    </a:lnTo>
                    <a:lnTo>
                      <a:pt x="137" y="136"/>
                    </a:lnTo>
                    <a:lnTo>
                      <a:pt x="135" y="136"/>
                    </a:lnTo>
                    <a:lnTo>
                      <a:pt x="137" y="136"/>
                    </a:lnTo>
                    <a:lnTo>
                      <a:pt x="137" y="138"/>
                    </a:lnTo>
                    <a:lnTo>
                      <a:pt x="135" y="138"/>
                    </a:lnTo>
                    <a:lnTo>
                      <a:pt x="133" y="140"/>
                    </a:lnTo>
                    <a:lnTo>
                      <a:pt x="131" y="140"/>
                    </a:lnTo>
                    <a:lnTo>
                      <a:pt x="129" y="140"/>
                    </a:lnTo>
                    <a:lnTo>
                      <a:pt x="129" y="142"/>
                    </a:lnTo>
                    <a:lnTo>
                      <a:pt x="129" y="144"/>
                    </a:lnTo>
                    <a:lnTo>
                      <a:pt x="127" y="144"/>
                    </a:lnTo>
                    <a:lnTo>
                      <a:pt x="127" y="146"/>
                    </a:lnTo>
                    <a:lnTo>
                      <a:pt x="125" y="146"/>
                    </a:lnTo>
                    <a:lnTo>
                      <a:pt x="123" y="146"/>
                    </a:lnTo>
                    <a:lnTo>
                      <a:pt x="123" y="148"/>
                    </a:lnTo>
                    <a:lnTo>
                      <a:pt x="121" y="148"/>
                    </a:lnTo>
                    <a:lnTo>
                      <a:pt x="123" y="148"/>
                    </a:lnTo>
                    <a:lnTo>
                      <a:pt x="121" y="148"/>
                    </a:lnTo>
                    <a:lnTo>
                      <a:pt x="121" y="150"/>
                    </a:lnTo>
                    <a:lnTo>
                      <a:pt x="119" y="150"/>
                    </a:lnTo>
                    <a:lnTo>
                      <a:pt x="119" y="152"/>
                    </a:lnTo>
                    <a:lnTo>
                      <a:pt x="117" y="152"/>
                    </a:lnTo>
                    <a:lnTo>
                      <a:pt x="117" y="154"/>
                    </a:lnTo>
                    <a:lnTo>
                      <a:pt x="115" y="154"/>
                    </a:lnTo>
                    <a:lnTo>
                      <a:pt x="114" y="154"/>
                    </a:lnTo>
                    <a:lnTo>
                      <a:pt x="112" y="154"/>
                    </a:lnTo>
                    <a:lnTo>
                      <a:pt x="112" y="156"/>
                    </a:lnTo>
                    <a:lnTo>
                      <a:pt x="110" y="156"/>
                    </a:lnTo>
                    <a:lnTo>
                      <a:pt x="110" y="158"/>
                    </a:lnTo>
                    <a:lnTo>
                      <a:pt x="112" y="158"/>
                    </a:lnTo>
                    <a:lnTo>
                      <a:pt x="112" y="159"/>
                    </a:lnTo>
                    <a:lnTo>
                      <a:pt x="112" y="158"/>
                    </a:lnTo>
                    <a:lnTo>
                      <a:pt x="112" y="159"/>
                    </a:lnTo>
                    <a:lnTo>
                      <a:pt x="110" y="159"/>
                    </a:lnTo>
                    <a:lnTo>
                      <a:pt x="108" y="159"/>
                    </a:lnTo>
                    <a:lnTo>
                      <a:pt x="108" y="161"/>
                    </a:lnTo>
                    <a:lnTo>
                      <a:pt x="106" y="161"/>
                    </a:lnTo>
                    <a:lnTo>
                      <a:pt x="108" y="161"/>
                    </a:lnTo>
                    <a:lnTo>
                      <a:pt x="110" y="161"/>
                    </a:lnTo>
                    <a:lnTo>
                      <a:pt x="108" y="161"/>
                    </a:lnTo>
                    <a:lnTo>
                      <a:pt x="108" y="163"/>
                    </a:lnTo>
                    <a:lnTo>
                      <a:pt x="106" y="163"/>
                    </a:lnTo>
                    <a:lnTo>
                      <a:pt x="106" y="165"/>
                    </a:lnTo>
                    <a:lnTo>
                      <a:pt x="104" y="165"/>
                    </a:lnTo>
                    <a:lnTo>
                      <a:pt x="104" y="167"/>
                    </a:lnTo>
                    <a:lnTo>
                      <a:pt x="102" y="167"/>
                    </a:lnTo>
                    <a:lnTo>
                      <a:pt x="104" y="167"/>
                    </a:lnTo>
                    <a:lnTo>
                      <a:pt x="104" y="169"/>
                    </a:lnTo>
                    <a:lnTo>
                      <a:pt x="102" y="169"/>
                    </a:lnTo>
                    <a:lnTo>
                      <a:pt x="102" y="167"/>
                    </a:lnTo>
                    <a:lnTo>
                      <a:pt x="100" y="167"/>
                    </a:lnTo>
                    <a:lnTo>
                      <a:pt x="100" y="169"/>
                    </a:lnTo>
                    <a:lnTo>
                      <a:pt x="102" y="169"/>
                    </a:lnTo>
                    <a:lnTo>
                      <a:pt x="102" y="171"/>
                    </a:lnTo>
                    <a:lnTo>
                      <a:pt x="100" y="171"/>
                    </a:lnTo>
                    <a:lnTo>
                      <a:pt x="102" y="171"/>
                    </a:lnTo>
                    <a:lnTo>
                      <a:pt x="102" y="173"/>
                    </a:lnTo>
                    <a:lnTo>
                      <a:pt x="100" y="173"/>
                    </a:lnTo>
                    <a:lnTo>
                      <a:pt x="100" y="175"/>
                    </a:lnTo>
                    <a:lnTo>
                      <a:pt x="98" y="175"/>
                    </a:lnTo>
                    <a:lnTo>
                      <a:pt x="96" y="175"/>
                    </a:lnTo>
                    <a:lnTo>
                      <a:pt x="96" y="177"/>
                    </a:lnTo>
                    <a:lnTo>
                      <a:pt x="94" y="177"/>
                    </a:lnTo>
                    <a:lnTo>
                      <a:pt x="94" y="179"/>
                    </a:lnTo>
                    <a:lnTo>
                      <a:pt x="94" y="181"/>
                    </a:lnTo>
                    <a:lnTo>
                      <a:pt x="96" y="181"/>
                    </a:lnTo>
                    <a:lnTo>
                      <a:pt x="96" y="183"/>
                    </a:lnTo>
                    <a:lnTo>
                      <a:pt x="96" y="184"/>
                    </a:lnTo>
                    <a:lnTo>
                      <a:pt x="94" y="184"/>
                    </a:lnTo>
                    <a:lnTo>
                      <a:pt x="92" y="184"/>
                    </a:lnTo>
                    <a:lnTo>
                      <a:pt x="91" y="184"/>
                    </a:lnTo>
                    <a:lnTo>
                      <a:pt x="89" y="184"/>
                    </a:lnTo>
                    <a:lnTo>
                      <a:pt x="87" y="184"/>
                    </a:lnTo>
                    <a:lnTo>
                      <a:pt x="85" y="184"/>
                    </a:lnTo>
                    <a:lnTo>
                      <a:pt x="85" y="186"/>
                    </a:lnTo>
                    <a:lnTo>
                      <a:pt x="83" y="186"/>
                    </a:lnTo>
                    <a:lnTo>
                      <a:pt x="83" y="184"/>
                    </a:lnTo>
                    <a:lnTo>
                      <a:pt x="83" y="186"/>
                    </a:lnTo>
                    <a:lnTo>
                      <a:pt x="81" y="186"/>
                    </a:lnTo>
                    <a:lnTo>
                      <a:pt x="79" y="186"/>
                    </a:lnTo>
                    <a:lnTo>
                      <a:pt x="79" y="188"/>
                    </a:lnTo>
                    <a:lnTo>
                      <a:pt x="77" y="188"/>
                    </a:lnTo>
                    <a:lnTo>
                      <a:pt x="77" y="190"/>
                    </a:lnTo>
                    <a:lnTo>
                      <a:pt x="77" y="192"/>
                    </a:lnTo>
                    <a:lnTo>
                      <a:pt x="77" y="194"/>
                    </a:lnTo>
                    <a:lnTo>
                      <a:pt x="79" y="194"/>
                    </a:lnTo>
                    <a:lnTo>
                      <a:pt x="77" y="194"/>
                    </a:lnTo>
                    <a:lnTo>
                      <a:pt x="79" y="196"/>
                    </a:lnTo>
                    <a:lnTo>
                      <a:pt x="77" y="196"/>
                    </a:lnTo>
                    <a:lnTo>
                      <a:pt x="77" y="198"/>
                    </a:lnTo>
                    <a:lnTo>
                      <a:pt x="75" y="198"/>
                    </a:lnTo>
                    <a:lnTo>
                      <a:pt x="73" y="198"/>
                    </a:lnTo>
                    <a:lnTo>
                      <a:pt x="71" y="198"/>
                    </a:lnTo>
                    <a:lnTo>
                      <a:pt x="71" y="196"/>
                    </a:lnTo>
                    <a:lnTo>
                      <a:pt x="69" y="196"/>
                    </a:lnTo>
                    <a:lnTo>
                      <a:pt x="67" y="196"/>
                    </a:lnTo>
                    <a:lnTo>
                      <a:pt x="66" y="196"/>
                    </a:lnTo>
                    <a:lnTo>
                      <a:pt x="66" y="194"/>
                    </a:lnTo>
                    <a:lnTo>
                      <a:pt x="64" y="194"/>
                    </a:lnTo>
                    <a:lnTo>
                      <a:pt x="62" y="194"/>
                    </a:lnTo>
                    <a:lnTo>
                      <a:pt x="62" y="192"/>
                    </a:lnTo>
                    <a:lnTo>
                      <a:pt x="60" y="192"/>
                    </a:lnTo>
                    <a:lnTo>
                      <a:pt x="58" y="192"/>
                    </a:lnTo>
                    <a:lnTo>
                      <a:pt x="56" y="192"/>
                    </a:lnTo>
                    <a:lnTo>
                      <a:pt x="56" y="194"/>
                    </a:lnTo>
                    <a:lnTo>
                      <a:pt x="54" y="194"/>
                    </a:lnTo>
                    <a:lnTo>
                      <a:pt x="52" y="194"/>
                    </a:lnTo>
                    <a:lnTo>
                      <a:pt x="52" y="196"/>
                    </a:lnTo>
                    <a:lnTo>
                      <a:pt x="50" y="196"/>
                    </a:lnTo>
                    <a:lnTo>
                      <a:pt x="50" y="198"/>
                    </a:lnTo>
                    <a:lnTo>
                      <a:pt x="48" y="198"/>
                    </a:lnTo>
                    <a:lnTo>
                      <a:pt x="48" y="200"/>
                    </a:lnTo>
                    <a:lnTo>
                      <a:pt x="48" y="202"/>
                    </a:lnTo>
                    <a:lnTo>
                      <a:pt x="46" y="202"/>
                    </a:lnTo>
                    <a:lnTo>
                      <a:pt x="46" y="200"/>
                    </a:lnTo>
                    <a:lnTo>
                      <a:pt x="44" y="198"/>
                    </a:lnTo>
                    <a:lnTo>
                      <a:pt x="43" y="198"/>
                    </a:lnTo>
                    <a:lnTo>
                      <a:pt x="43" y="200"/>
                    </a:lnTo>
                    <a:lnTo>
                      <a:pt x="44" y="200"/>
                    </a:lnTo>
                    <a:lnTo>
                      <a:pt x="44" y="202"/>
                    </a:lnTo>
                    <a:lnTo>
                      <a:pt x="43" y="202"/>
                    </a:lnTo>
                    <a:lnTo>
                      <a:pt x="43" y="200"/>
                    </a:lnTo>
                    <a:lnTo>
                      <a:pt x="41" y="200"/>
                    </a:lnTo>
                    <a:lnTo>
                      <a:pt x="41" y="198"/>
                    </a:lnTo>
                    <a:lnTo>
                      <a:pt x="41" y="196"/>
                    </a:lnTo>
                    <a:lnTo>
                      <a:pt x="39" y="196"/>
                    </a:lnTo>
                    <a:lnTo>
                      <a:pt x="39" y="194"/>
                    </a:lnTo>
                    <a:lnTo>
                      <a:pt x="39" y="192"/>
                    </a:lnTo>
                    <a:lnTo>
                      <a:pt x="41" y="192"/>
                    </a:lnTo>
                    <a:lnTo>
                      <a:pt x="39" y="192"/>
                    </a:lnTo>
                    <a:lnTo>
                      <a:pt x="39" y="190"/>
                    </a:lnTo>
                    <a:lnTo>
                      <a:pt x="39" y="188"/>
                    </a:lnTo>
                    <a:lnTo>
                      <a:pt x="41" y="188"/>
                    </a:lnTo>
                    <a:lnTo>
                      <a:pt x="43" y="188"/>
                    </a:lnTo>
                    <a:lnTo>
                      <a:pt x="43" y="186"/>
                    </a:lnTo>
                    <a:lnTo>
                      <a:pt x="43" y="184"/>
                    </a:lnTo>
                    <a:lnTo>
                      <a:pt x="43" y="183"/>
                    </a:lnTo>
                    <a:lnTo>
                      <a:pt x="43" y="181"/>
                    </a:lnTo>
                    <a:lnTo>
                      <a:pt x="43" y="179"/>
                    </a:lnTo>
                    <a:lnTo>
                      <a:pt x="43" y="181"/>
                    </a:lnTo>
                    <a:lnTo>
                      <a:pt x="44" y="179"/>
                    </a:lnTo>
                    <a:lnTo>
                      <a:pt x="43" y="179"/>
                    </a:lnTo>
                    <a:lnTo>
                      <a:pt x="43" y="177"/>
                    </a:lnTo>
                    <a:lnTo>
                      <a:pt x="44" y="177"/>
                    </a:lnTo>
                    <a:lnTo>
                      <a:pt x="44" y="175"/>
                    </a:lnTo>
                    <a:lnTo>
                      <a:pt x="43" y="175"/>
                    </a:lnTo>
                    <a:lnTo>
                      <a:pt x="41" y="175"/>
                    </a:lnTo>
                    <a:lnTo>
                      <a:pt x="41" y="173"/>
                    </a:lnTo>
                    <a:lnTo>
                      <a:pt x="39" y="173"/>
                    </a:lnTo>
                    <a:lnTo>
                      <a:pt x="39" y="171"/>
                    </a:lnTo>
                    <a:lnTo>
                      <a:pt x="37" y="171"/>
                    </a:lnTo>
                    <a:lnTo>
                      <a:pt x="37" y="169"/>
                    </a:lnTo>
                    <a:lnTo>
                      <a:pt x="35" y="169"/>
                    </a:lnTo>
                    <a:lnTo>
                      <a:pt x="35" y="167"/>
                    </a:lnTo>
                    <a:lnTo>
                      <a:pt x="33" y="167"/>
                    </a:lnTo>
                    <a:lnTo>
                      <a:pt x="33" y="169"/>
                    </a:lnTo>
                    <a:lnTo>
                      <a:pt x="31" y="169"/>
                    </a:lnTo>
                    <a:lnTo>
                      <a:pt x="29" y="169"/>
                    </a:lnTo>
                    <a:lnTo>
                      <a:pt x="29" y="167"/>
                    </a:lnTo>
                    <a:lnTo>
                      <a:pt x="31" y="167"/>
                    </a:lnTo>
                    <a:lnTo>
                      <a:pt x="31" y="165"/>
                    </a:lnTo>
                    <a:lnTo>
                      <a:pt x="29" y="165"/>
                    </a:lnTo>
                    <a:lnTo>
                      <a:pt x="27" y="165"/>
                    </a:lnTo>
                    <a:lnTo>
                      <a:pt x="27" y="163"/>
                    </a:lnTo>
                    <a:lnTo>
                      <a:pt x="25" y="163"/>
                    </a:lnTo>
                    <a:lnTo>
                      <a:pt x="25" y="161"/>
                    </a:lnTo>
                    <a:lnTo>
                      <a:pt x="23" y="161"/>
                    </a:lnTo>
                    <a:lnTo>
                      <a:pt x="21" y="159"/>
                    </a:lnTo>
                    <a:lnTo>
                      <a:pt x="21" y="158"/>
                    </a:lnTo>
                    <a:lnTo>
                      <a:pt x="19" y="158"/>
                    </a:lnTo>
                    <a:lnTo>
                      <a:pt x="19" y="156"/>
                    </a:lnTo>
                    <a:lnTo>
                      <a:pt x="19" y="154"/>
                    </a:lnTo>
                    <a:lnTo>
                      <a:pt x="19" y="152"/>
                    </a:lnTo>
                    <a:lnTo>
                      <a:pt x="21" y="152"/>
                    </a:lnTo>
                    <a:lnTo>
                      <a:pt x="21" y="150"/>
                    </a:lnTo>
                    <a:lnTo>
                      <a:pt x="23" y="150"/>
                    </a:lnTo>
                    <a:lnTo>
                      <a:pt x="23" y="148"/>
                    </a:lnTo>
                    <a:lnTo>
                      <a:pt x="25" y="148"/>
                    </a:lnTo>
                    <a:lnTo>
                      <a:pt x="25" y="146"/>
                    </a:lnTo>
                    <a:lnTo>
                      <a:pt x="27" y="146"/>
                    </a:lnTo>
                    <a:lnTo>
                      <a:pt x="27" y="144"/>
                    </a:lnTo>
                    <a:lnTo>
                      <a:pt x="29" y="144"/>
                    </a:lnTo>
                    <a:lnTo>
                      <a:pt x="29" y="142"/>
                    </a:lnTo>
                    <a:lnTo>
                      <a:pt x="31" y="142"/>
                    </a:lnTo>
                    <a:lnTo>
                      <a:pt x="31" y="140"/>
                    </a:lnTo>
                    <a:lnTo>
                      <a:pt x="31" y="138"/>
                    </a:lnTo>
                    <a:lnTo>
                      <a:pt x="33" y="136"/>
                    </a:lnTo>
                    <a:lnTo>
                      <a:pt x="35" y="136"/>
                    </a:lnTo>
                    <a:lnTo>
                      <a:pt x="35" y="135"/>
                    </a:lnTo>
                    <a:lnTo>
                      <a:pt x="37" y="135"/>
                    </a:lnTo>
                    <a:lnTo>
                      <a:pt x="37" y="133"/>
                    </a:lnTo>
                    <a:lnTo>
                      <a:pt x="35" y="133"/>
                    </a:lnTo>
                    <a:lnTo>
                      <a:pt x="33" y="133"/>
                    </a:lnTo>
                    <a:lnTo>
                      <a:pt x="33" y="131"/>
                    </a:lnTo>
                    <a:lnTo>
                      <a:pt x="31" y="131"/>
                    </a:lnTo>
                    <a:lnTo>
                      <a:pt x="29" y="131"/>
                    </a:lnTo>
                    <a:lnTo>
                      <a:pt x="29" y="129"/>
                    </a:lnTo>
                    <a:lnTo>
                      <a:pt x="27" y="129"/>
                    </a:lnTo>
                    <a:lnTo>
                      <a:pt x="25" y="129"/>
                    </a:lnTo>
                    <a:lnTo>
                      <a:pt x="23" y="131"/>
                    </a:lnTo>
                    <a:lnTo>
                      <a:pt x="21" y="131"/>
                    </a:lnTo>
                    <a:lnTo>
                      <a:pt x="21" y="133"/>
                    </a:lnTo>
                    <a:lnTo>
                      <a:pt x="19" y="133"/>
                    </a:lnTo>
                    <a:lnTo>
                      <a:pt x="18" y="133"/>
                    </a:lnTo>
                    <a:lnTo>
                      <a:pt x="18" y="131"/>
                    </a:lnTo>
                    <a:lnTo>
                      <a:pt x="18" y="129"/>
                    </a:lnTo>
                    <a:lnTo>
                      <a:pt x="18" y="127"/>
                    </a:lnTo>
                    <a:lnTo>
                      <a:pt x="18" y="125"/>
                    </a:lnTo>
                    <a:lnTo>
                      <a:pt x="19" y="123"/>
                    </a:lnTo>
                    <a:lnTo>
                      <a:pt x="18" y="123"/>
                    </a:lnTo>
                    <a:lnTo>
                      <a:pt x="18" y="121"/>
                    </a:lnTo>
                    <a:lnTo>
                      <a:pt x="19" y="121"/>
                    </a:lnTo>
                    <a:lnTo>
                      <a:pt x="19" y="119"/>
                    </a:lnTo>
                    <a:lnTo>
                      <a:pt x="18" y="119"/>
                    </a:lnTo>
                    <a:lnTo>
                      <a:pt x="18" y="117"/>
                    </a:lnTo>
                    <a:lnTo>
                      <a:pt x="16" y="117"/>
                    </a:lnTo>
                    <a:lnTo>
                      <a:pt x="16" y="115"/>
                    </a:lnTo>
                    <a:lnTo>
                      <a:pt x="14" y="115"/>
                    </a:lnTo>
                    <a:lnTo>
                      <a:pt x="14" y="113"/>
                    </a:lnTo>
                    <a:lnTo>
                      <a:pt x="12" y="113"/>
                    </a:lnTo>
                    <a:lnTo>
                      <a:pt x="10" y="113"/>
                    </a:lnTo>
                    <a:lnTo>
                      <a:pt x="10" y="112"/>
                    </a:lnTo>
                    <a:lnTo>
                      <a:pt x="10" y="110"/>
                    </a:lnTo>
                    <a:lnTo>
                      <a:pt x="8" y="110"/>
                    </a:lnTo>
                    <a:lnTo>
                      <a:pt x="8" y="108"/>
                    </a:lnTo>
                    <a:lnTo>
                      <a:pt x="6" y="108"/>
                    </a:lnTo>
                    <a:lnTo>
                      <a:pt x="6" y="106"/>
                    </a:lnTo>
                    <a:lnTo>
                      <a:pt x="4" y="106"/>
                    </a:lnTo>
                    <a:lnTo>
                      <a:pt x="4" y="104"/>
                    </a:lnTo>
                    <a:lnTo>
                      <a:pt x="2" y="104"/>
                    </a:lnTo>
                    <a:lnTo>
                      <a:pt x="2" y="102"/>
                    </a:lnTo>
                    <a:lnTo>
                      <a:pt x="0" y="102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2" y="98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0" y="94"/>
                    </a:lnTo>
                    <a:lnTo>
                      <a:pt x="2" y="94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0" y="88"/>
                    </a:lnTo>
                    <a:lnTo>
                      <a:pt x="0" y="87"/>
                    </a:lnTo>
                    <a:lnTo>
                      <a:pt x="2" y="87"/>
                    </a:lnTo>
                    <a:lnTo>
                      <a:pt x="2" y="85"/>
                    </a:lnTo>
                    <a:lnTo>
                      <a:pt x="2" y="83"/>
                    </a:lnTo>
                    <a:lnTo>
                      <a:pt x="4" y="83"/>
                    </a:lnTo>
                    <a:lnTo>
                      <a:pt x="4" y="81"/>
                    </a:lnTo>
                    <a:lnTo>
                      <a:pt x="6" y="79"/>
                    </a:lnTo>
                    <a:lnTo>
                      <a:pt x="8" y="79"/>
                    </a:lnTo>
                    <a:lnTo>
                      <a:pt x="8" y="77"/>
                    </a:lnTo>
                    <a:lnTo>
                      <a:pt x="10" y="77"/>
                    </a:lnTo>
                    <a:lnTo>
                      <a:pt x="10" y="75"/>
                    </a:lnTo>
                    <a:lnTo>
                      <a:pt x="12" y="75"/>
                    </a:lnTo>
                    <a:lnTo>
                      <a:pt x="12" y="73"/>
                    </a:lnTo>
                    <a:lnTo>
                      <a:pt x="12" y="71"/>
                    </a:lnTo>
                    <a:lnTo>
                      <a:pt x="10" y="71"/>
                    </a:lnTo>
                    <a:lnTo>
                      <a:pt x="12" y="71"/>
                    </a:lnTo>
                    <a:lnTo>
                      <a:pt x="12" y="69"/>
                    </a:lnTo>
                    <a:lnTo>
                      <a:pt x="14" y="69"/>
                    </a:lnTo>
                    <a:lnTo>
                      <a:pt x="16" y="69"/>
                    </a:lnTo>
                    <a:lnTo>
                      <a:pt x="18" y="69"/>
                    </a:lnTo>
                    <a:lnTo>
                      <a:pt x="19" y="69"/>
                    </a:lnTo>
                    <a:lnTo>
                      <a:pt x="21" y="67"/>
                    </a:lnTo>
                    <a:lnTo>
                      <a:pt x="23" y="67"/>
                    </a:lnTo>
                    <a:lnTo>
                      <a:pt x="23" y="65"/>
                    </a:lnTo>
                    <a:lnTo>
                      <a:pt x="25" y="65"/>
                    </a:lnTo>
                    <a:lnTo>
                      <a:pt x="25" y="64"/>
                    </a:lnTo>
                    <a:lnTo>
                      <a:pt x="25" y="62"/>
                    </a:lnTo>
                    <a:lnTo>
                      <a:pt x="27" y="62"/>
                    </a:lnTo>
                    <a:lnTo>
                      <a:pt x="29" y="62"/>
                    </a:lnTo>
                    <a:lnTo>
                      <a:pt x="29" y="60"/>
                    </a:lnTo>
                    <a:lnTo>
                      <a:pt x="31" y="60"/>
                    </a:lnTo>
                    <a:lnTo>
                      <a:pt x="31" y="58"/>
                    </a:lnTo>
                    <a:lnTo>
                      <a:pt x="33" y="58"/>
                    </a:lnTo>
                    <a:lnTo>
                      <a:pt x="33" y="56"/>
                    </a:lnTo>
                    <a:lnTo>
                      <a:pt x="35" y="56"/>
                    </a:lnTo>
                    <a:lnTo>
                      <a:pt x="35" y="54"/>
                    </a:lnTo>
                    <a:lnTo>
                      <a:pt x="35" y="52"/>
                    </a:lnTo>
                    <a:lnTo>
                      <a:pt x="37" y="52"/>
                    </a:lnTo>
                    <a:lnTo>
                      <a:pt x="35" y="52"/>
                    </a:lnTo>
                    <a:lnTo>
                      <a:pt x="35" y="50"/>
                    </a:lnTo>
                    <a:lnTo>
                      <a:pt x="33" y="50"/>
                    </a:lnTo>
                    <a:lnTo>
                      <a:pt x="33" y="48"/>
                    </a:lnTo>
                    <a:lnTo>
                      <a:pt x="33" y="46"/>
                    </a:lnTo>
                    <a:lnTo>
                      <a:pt x="31" y="46"/>
                    </a:lnTo>
                    <a:lnTo>
                      <a:pt x="33" y="46"/>
                    </a:lnTo>
                    <a:lnTo>
                      <a:pt x="33" y="44"/>
                    </a:lnTo>
                    <a:lnTo>
                      <a:pt x="35" y="44"/>
                    </a:lnTo>
                    <a:lnTo>
                      <a:pt x="35" y="42"/>
                    </a:lnTo>
                    <a:lnTo>
                      <a:pt x="35" y="40"/>
                    </a:lnTo>
                    <a:lnTo>
                      <a:pt x="37" y="40"/>
                    </a:lnTo>
                    <a:lnTo>
                      <a:pt x="39" y="40"/>
                    </a:lnTo>
                    <a:lnTo>
                      <a:pt x="39" y="39"/>
                    </a:lnTo>
                    <a:lnTo>
                      <a:pt x="41" y="39"/>
                    </a:lnTo>
                    <a:lnTo>
                      <a:pt x="41" y="40"/>
                    </a:lnTo>
                    <a:lnTo>
                      <a:pt x="43" y="40"/>
                    </a:lnTo>
                    <a:lnTo>
                      <a:pt x="43" y="39"/>
                    </a:lnTo>
                    <a:lnTo>
                      <a:pt x="44" y="39"/>
                    </a:lnTo>
                    <a:lnTo>
                      <a:pt x="46" y="39"/>
                    </a:lnTo>
                    <a:lnTo>
                      <a:pt x="48" y="39"/>
                    </a:lnTo>
                    <a:lnTo>
                      <a:pt x="50" y="39"/>
                    </a:lnTo>
                    <a:lnTo>
                      <a:pt x="52" y="39"/>
                    </a:lnTo>
                    <a:lnTo>
                      <a:pt x="54" y="39"/>
                    </a:lnTo>
                    <a:lnTo>
                      <a:pt x="54" y="37"/>
                    </a:lnTo>
                    <a:lnTo>
                      <a:pt x="56" y="37"/>
                    </a:lnTo>
                    <a:lnTo>
                      <a:pt x="58" y="37"/>
                    </a:lnTo>
                    <a:lnTo>
                      <a:pt x="60" y="37"/>
                    </a:lnTo>
                    <a:lnTo>
                      <a:pt x="62" y="37"/>
                    </a:lnTo>
                    <a:lnTo>
                      <a:pt x="62" y="35"/>
                    </a:lnTo>
                    <a:lnTo>
                      <a:pt x="64" y="35"/>
                    </a:lnTo>
                    <a:lnTo>
                      <a:pt x="66" y="35"/>
                    </a:lnTo>
                    <a:lnTo>
                      <a:pt x="66" y="33"/>
                    </a:lnTo>
                    <a:lnTo>
                      <a:pt x="67" y="31"/>
                    </a:lnTo>
                    <a:lnTo>
                      <a:pt x="67" y="29"/>
                    </a:lnTo>
                    <a:lnTo>
                      <a:pt x="69" y="29"/>
                    </a:lnTo>
                    <a:lnTo>
                      <a:pt x="69" y="27"/>
                    </a:lnTo>
                    <a:lnTo>
                      <a:pt x="71" y="27"/>
                    </a:lnTo>
                    <a:lnTo>
                      <a:pt x="73" y="27"/>
                    </a:lnTo>
                    <a:lnTo>
                      <a:pt x="73" y="25"/>
                    </a:lnTo>
                    <a:lnTo>
                      <a:pt x="75" y="25"/>
                    </a:lnTo>
                    <a:lnTo>
                      <a:pt x="75" y="23"/>
                    </a:lnTo>
                    <a:lnTo>
                      <a:pt x="77" y="23"/>
                    </a:lnTo>
                    <a:lnTo>
                      <a:pt x="77" y="21"/>
                    </a:lnTo>
                    <a:lnTo>
                      <a:pt x="77" y="19"/>
                    </a:lnTo>
                    <a:lnTo>
                      <a:pt x="79" y="19"/>
                    </a:lnTo>
                    <a:lnTo>
                      <a:pt x="79" y="17"/>
                    </a:lnTo>
                    <a:lnTo>
                      <a:pt x="79" y="16"/>
                    </a:lnTo>
                    <a:lnTo>
                      <a:pt x="81" y="16"/>
                    </a:lnTo>
                    <a:lnTo>
                      <a:pt x="81" y="14"/>
                    </a:lnTo>
                    <a:lnTo>
                      <a:pt x="79" y="14"/>
                    </a:lnTo>
                    <a:lnTo>
                      <a:pt x="77" y="14"/>
                    </a:lnTo>
                    <a:lnTo>
                      <a:pt x="77" y="12"/>
                    </a:lnTo>
                    <a:lnTo>
                      <a:pt x="75" y="12"/>
                    </a:lnTo>
                    <a:lnTo>
                      <a:pt x="73" y="12"/>
                    </a:lnTo>
                    <a:lnTo>
                      <a:pt x="73" y="10"/>
                    </a:lnTo>
                    <a:lnTo>
                      <a:pt x="71" y="10"/>
                    </a:lnTo>
                    <a:lnTo>
                      <a:pt x="71" y="8"/>
                    </a:lnTo>
                    <a:lnTo>
                      <a:pt x="73" y="8"/>
                    </a:lnTo>
                    <a:lnTo>
                      <a:pt x="73" y="6"/>
                    </a:lnTo>
                    <a:lnTo>
                      <a:pt x="71" y="6"/>
                    </a:lnTo>
                    <a:lnTo>
                      <a:pt x="71" y="4"/>
                    </a:lnTo>
                    <a:lnTo>
                      <a:pt x="69" y="4"/>
                    </a:lnTo>
                    <a:lnTo>
                      <a:pt x="69" y="2"/>
                    </a:lnTo>
                    <a:lnTo>
                      <a:pt x="67" y="2"/>
                    </a:lnTo>
                    <a:lnTo>
                      <a:pt x="66" y="2"/>
                    </a:lnTo>
                    <a:lnTo>
                      <a:pt x="66" y="0"/>
                    </a:lnTo>
                    <a:lnTo>
                      <a:pt x="67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" name="Freeform 5285"/>
              <p:cNvSpPr>
                <a:spLocks/>
              </p:cNvSpPr>
              <p:nvPr/>
            </p:nvSpPr>
            <p:spPr bwMode="auto">
              <a:xfrm>
                <a:off x="6221412" y="3143251"/>
                <a:ext cx="287338" cy="231775"/>
              </a:xfrm>
              <a:custGeom>
                <a:avLst/>
                <a:gdLst>
                  <a:gd name="T0" fmla="*/ 142 w 181"/>
                  <a:gd name="T1" fmla="*/ 0 h 146"/>
                  <a:gd name="T2" fmla="*/ 158 w 181"/>
                  <a:gd name="T3" fmla="*/ 0 h 146"/>
                  <a:gd name="T4" fmla="*/ 171 w 181"/>
                  <a:gd name="T5" fmla="*/ 0 h 146"/>
                  <a:gd name="T6" fmla="*/ 179 w 181"/>
                  <a:gd name="T7" fmla="*/ 2 h 146"/>
                  <a:gd name="T8" fmla="*/ 177 w 181"/>
                  <a:gd name="T9" fmla="*/ 13 h 146"/>
                  <a:gd name="T10" fmla="*/ 171 w 181"/>
                  <a:gd name="T11" fmla="*/ 23 h 146"/>
                  <a:gd name="T12" fmla="*/ 167 w 181"/>
                  <a:gd name="T13" fmla="*/ 35 h 146"/>
                  <a:gd name="T14" fmla="*/ 163 w 181"/>
                  <a:gd name="T15" fmla="*/ 46 h 146"/>
                  <a:gd name="T16" fmla="*/ 160 w 181"/>
                  <a:gd name="T17" fmla="*/ 56 h 146"/>
                  <a:gd name="T18" fmla="*/ 156 w 181"/>
                  <a:gd name="T19" fmla="*/ 65 h 146"/>
                  <a:gd name="T20" fmla="*/ 152 w 181"/>
                  <a:gd name="T21" fmla="*/ 75 h 146"/>
                  <a:gd name="T22" fmla="*/ 148 w 181"/>
                  <a:gd name="T23" fmla="*/ 86 h 146"/>
                  <a:gd name="T24" fmla="*/ 144 w 181"/>
                  <a:gd name="T25" fmla="*/ 96 h 146"/>
                  <a:gd name="T26" fmla="*/ 138 w 181"/>
                  <a:gd name="T27" fmla="*/ 104 h 146"/>
                  <a:gd name="T28" fmla="*/ 140 w 181"/>
                  <a:gd name="T29" fmla="*/ 108 h 146"/>
                  <a:gd name="T30" fmla="*/ 133 w 181"/>
                  <a:gd name="T31" fmla="*/ 109 h 146"/>
                  <a:gd name="T32" fmla="*/ 123 w 181"/>
                  <a:gd name="T33" fmla="*/ 113 h 146"/>
                  <a:gd name="T34" fmla="*/ 115 w 181"/>
                  <a:gd name="T35" fmla="*/ 111 h 146"/>
                  <a:gd name="T36" fmla="*/ 110 w 181"/>
                  <a:gd name="T37" fmla="*/ 119 h 146"/>
                  <a:gd name="T38" fmla="*/ 102 w 181"/>
                  <a:gd name="T39" fmla="*/ 125 h 146"/>
                  <a:gd name="T40" fmla="*/ 92 w 181"/>
                  <a:gd name="T41" fmla="*/ 129 h 146"/>
                  <a:gd name="T42" fmla="*/ 85 w 181"/>
                  <a:gd name="T43" fmla="*/ 136 h 146"/>
                  <a:gd name="T44" fmla="*/ 75 w 181"/>
                  <a:gd name="T45" fmla="*/ 136 h 146"/>
                  <a:gd name="T46" fmla="*/ 71 w 181"/>
                  <a:gd name="T47" fmla="*/ 131 h 146"/>
                  <a:gd name="T48" fmla="*/ 67 w 181"/>
                  <a:gd name="T49" fmla="*/ 132 h 146"/>
                  <a:gd name="T50" fmla="*/ 62 w 181"/>
                  <a:gd name="T51" fmla="*/ 140 h 146"/>
                  <a:gd name="T52" fmla="*/ 56 w 181"/>
                  <a:gd name="T53" fmla="*/ 140 h 146"/>
                  <a:gd name="T54" fmla="*/ 52 w 181"/>
                  <a:gd name="T55" fmla="*/ 138 h 146"/>
                  <a:gd name="T56" fmla="*/ 40 w 181"/>
                  <a:gd name="T57" fmla="*/ 142 h 146"/>
                  <a:gd name="T58" fmla="*/ 35 w 181"/>
                  <a:gd name="T59" fmla="*/ 142 h 146"/>
                  <a:gd name="T60" fmla="*/ 23 w 181"/>
                  <a:gd name="T61" fmla="*/ 140 h 146"/>
                  <a:gd name="T62" fmla="*/ 17 w 181"/>
                  <a:gd name="T63" fmla="*/ 144 h 146"/>
                  <a:gd name="T64" fmla="*/ 14 w 181"/>
                  <a:gd name="T65" fmla="*/ 142 h 146"/>
                  <a:gd name="T66" fmla="*/ 8 w 181"/>
                  <a:gd name="T67" fmla="*/ 142 h 146"/>
                  <a:gd name="T68" fmla="*/ 0 w 181"/>
                  <a:gd name="T69" fmla="*/ 144 h 146"/>
                  <a:gd name="T70" fmla="*/ 4 w 181"/>
                  <a:gd name="T71" fmla="*/ 142 h 146"/>
                  <a:gd name="T72" fmla="*/ 8 w 181"/>
                  <a:gd name="T73" fmla="*/ 136 h 146"/>
                  <a:gd name="T74" fmla="*/ 10 w 181"/>
                  <a:gd name="T75" fmla="*/ 132 h 146"/>
                  <a:gd name="T76" fmla="*/ 12 w 181"/>
                  <a:gd name="T77" fmla="*/ 129 h 146"/>
                  <a:gd name="T78" fmla="*/ 19 w 181"/>
                  <a:gd name="T79" fmla="*/ 123 h 146"/>
                  <a:gd name="T80" fmla="*/ 25 w 181"/>
                  <a:gd name="T81" fmla="*/ 119 h 146"/>
                  <a:gd name="T82" fmla="*/ 33 w 181"/>
                  <a:gd name="T83" fmla="*/ 113 h 146"/>
                  <a:gd name="T84" fmla="*/ 37 w 181"/>
                  <a:gd name="T85" fmla="*/ 109 h 146"/>
                  <a:gd name="T86" fmla="*/ 37 w 181"/>
                  <a:gd name="T87" fmla="*/ 104 h 146"/>
                  <a:gd name="T88" fmla="*/ 35 w 181"/>
                  <a:gd name="T89" fmla="*/ 96 h 146"/>
                  <a:gd name="T90" fmla="*/ 40 w 181"/>
                  <a:gd name="T91" fmla="*/ 92 h 146"/>
                  <a:gd name="T92" fmla="*/ 44 w 181"/>
                  <a:gd name="T93" fmla="*/ 85 h 146"/>
                  <a:gd name="T94" fmla="*/ 48 w 181"/>
                  <a:gd name="T95" fmla="*/ 73 h 146"/>
                  <a:gd name="T96" fmla="*/ 54 w 181"/>
                  <a:gd name="T97" fmla="*/ 61 h 146"/>
                  <a:gd name="T98" fmla="*/ 58 w 181"/>
                  <a:gd name="T99" fmla="*/ 52 h 146"/>
                  <a:gd name="T100" fmla="*/ 62 w 181"/>
                  <a:gd name="T101" fmla="*/ 42 h 146"/>
                  <a:gd name="T102" fmla="*/ 63 w 181"/>
                  <a:gd name="T103" fmla="*/ 31 h 146"/>
                  <a:gd name="T104" fmla="*/ 69 w 181"/>
                  <a:gd name="T105" fmla="*/ 21 h 146"/>
                  <a:gd name="T106" fmla="*/ 73 w 181"/>
                  <a:gd name="T107" fmla="*/ 12 h 146"/>
                  <a:gd name="T108" fmla="*/ 77 w 181"/>
                  <a:gd name="T109" fmla="*/ 4 h 146"/>
                  <a:gd name="T110" fmla="*/ 88 w 181"/>
                  <a:gd name="T111" fmla="*/ 6 h 146"/>
                  <a:gd name="T112" fmla="*/ 96 w 181"/>
                  <a:gd name="T113" fmla="*/ 4 h 146"/>
                  <a:gd name="T114" fmla="*/ 106 w 181"/>
                  <a:gd name="T115" fmla="*/ 0 h 146"/>
                  <a:gd name="T116" fmla="*/ 121 w 181"/>
                  <a:gd name="T117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1" h="146">
                    <a:moveTo>
                      <a:pt x="131" y="0"/>
                    </a:moveTo>
                    <a:lnTo>
                      <a:pt x="133" y="0"/>
                    </a:lnTo>
                    <a:lnTo>
                      <a:pt x="135" y="0"/>
                    </a:lnTo>
                    <a:lnTo>
                      <a:pt x="136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8" y="0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6" y="0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161" y="0"/>
                    </a:lnTo>
                    <a:lnTo>
                      <a:pt x="163" y="0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5" y="0"/>
                    </a:lnTo>
                    <a:lnTo>
                      <a:pt x="177" y="0"/>
                    </a:lnTo>
                    <a:lnTo>
                      <a:pt x="179" y="0"/>
                    </a:lnTo>
                    <a:lnTo>
                      <a:pt x="181" y="0"/>
                    </a:lnTo>
                    <a:lnTo>
                      <a:pt x="181" y="2"/>
                    </a:lnTo>
                    <a:lnTo>
                      <a:pt x="179" y="2"/>
                    </a:lnTo>
                    <a:lnTo>
                      <a:pt x="179" y="4"/>
                    </a:lnTo>
                    <a:lnTo>
                      <a:pt x="179" y="6"/>
                    </a:lnTo>
                    <a:lnTo>
                      <a:pt x="179" y="8"/>
                    </a:lnTo>
                    <a:lnTo>
                      <a:pt x="177" y="8"/>
                    </a:lnTo>
                    <a:lnTo>
                      <a:pt x="177" y="10"/>
                    </a:lnTo>
                    <a:lnTo>
                      <a:pt x="177" y="12"/>
                    </a:lnTo>
                    <a:lnTo>
                      <a:pt x="177" y="13"/>
                    </a:lnTo>
                    <a:lnTo>
                      <a:pt x="175" y="13"/>
                    </a:lnTo>
                    <a:lnTo>
                      <a:pt x="175" y="15"/>
                    </a:lnTo>
                    <a:lnTo>
                      <a:pt x="175" y="17"/>
                    </a:lnTo>
                    <a:lnTo>
                      <a:pt x="173" y="19"/>
                    </a:lnTo>
                    <a:lnTo>
                      <a:pt x="173" y="21"/>
                    </a:lnTo>
                    <a:lnTo>
                      <a:pt x="173" y="23"/>
                    </a:lnTo>
                    <a:lnTo>
                      <a:pt x="171" y="23"/>
                    </a:lnTo>
                    <a:lnTo>
                      <a:pt x="171" y="25"/>
                    </a:lnTo>
                    <a:lnTo>
                      <a:pt x="171" y="27"/>
                    </a:lnTo>
                    <a:lnTo>
                      <a:pt x="171" y="29"/>
                    </a:lnTo>
                    <a:lnTo>
                      <a:pt x="169" y="29"/>
                    </a:lnTo>
                    <a:lnTo>
                      <a:pt x="169" y="31"/>
                    </a:lnTo>
                    <a:lnTo>
                      <a:pt x="169" y="33"/>
                    </a:lnTo>
                    <a:lnTo>
                      <a:pt x="167" y="35"/>
                    </a:lnTo>
                    <a:lnTo>
                      <a:pt x="167" y="37"/>
                    </a:lnTo>
                    <a:lnTo>
                      <a:pt x="167" y="38"/>
                    </a:lnTo>
                    <a:lnTo>
                      <a:pt x="165" y="40"/>
                    </a:lnTo>
                    <a:lnTo>
                      <a:pt x="165" y="42"/>
                    </a:lnTo>
                    <a:lnTo>
                      <a:pt x="165" y="44"/>
                    </a:lnTo>
                    <a:lnTo>
                      <a:pt x="163" y="44"/>
                    </a:lnTo>
                    <a:lnTo>
                      <a:pt x="163" y="46"/>
                    </a:lnTo>
                    <a:lnTo>
                      <a:pt x="163" y="48"/>
                    </a:lnTo>
                    <a:lnTo>
                      <a:pt x="161" y="48"/>
                    </a:lnTo>
                    <a:lnTo>
                      <a:pt x="161" y="50"/>
                    </a:lnTo>
                    <a:lnTo>
                      <a:pt x="161" y="52"/>
                    </a:lnTo>
                    <a:lnTo>
                      <a:pt x="161" y="54"/>
                    </a:lnTo>
                    <a:lnTo>
                      <a:pt x="160" y="54"/>
                    </a:lnTo>
                    <a:lnTo>
                      <a:pt x="160" y="56"/>
                    </a:lnTo>
                    <a:lnTo>
                      <a:pt x="160" y="58"/>
                    </a:lnTo>
                    <a:lnTo>
                      <a:pt x="158" y="58"/>
                    </a:lnTo>
                    <a:lnTo>
                      <a:pt x="158" y="60"/>
                    </a:lnTo>
                    <a:lnTo>
                      <a:pt x="158" y="61"/>
                    </a:lnTo>
                    <a:lnTo>
                      <a:pt x="158" y="63"/>
                    </a:lnTo>
                    <a:lnTo>
                      <a:pt x="156" y="63"/>
                    </a:lnTo>
                    <a:lnTo>
                      <a:pt x="156" y="65"/>
                    </a:lnTo>
                    <a:lnTo>
                      <a:pt x="156" y="67"/>
                    </a:lnTo>
                    <a:lnTo>
                      <a:pt x="154" y="67"/>
                    </a:lnTo>
                    <a:lnTo>
                      <a:pt x="154" y="69"/>
                    </a:lnTo>
                    <a:lnTo>
                      <a:pt x="154" y="71"/>
                    </a:lnTo>
                    <a:lnTo>
                      <a:pt x="154" y="73"/>
                    </a:lnTo>
                    <a:lnTo>
                      <a:pt x="152" y="73"/>
                    </a:lnTo>
                    <a:lnTo>
                      <a:pt x="152" y="75"/>
                    </a:lnTo>
                    <a:lnTo>
                      <a:pt x="152" y="77"/>
                    </a:lnTo>
                    <a:lnTo>
                      <a:pt x="150" y="79"/>
                    </a:lnTo>
                    <a:lnTo>
                      <a:pt x="150" y="81"/>
                    </a:lnTo>
                    <a:lnTo>
                      <a:pt x="150" y="83"/>
                    </a:lnTo>
                    <a:lnTo>
                      <a:pt x="148" y="83"/>
                    </a:lnTo>
                    <a:lnTo>
                      <a:pt x="148" y="85"/>
                    </a:lnTo>
                    <a:lnTo>
                      <a:pt x="148" y="86"/>
                    </a:lnTo>
                    <a:lnTo>
                      <a:pt x="148" y="88"/>
                    </a:lnTo>
                    <a:lnTo>
                      <a:pt x="146" y="88"/>
                    </a:lnTo>
                    <a:lnTo>
                      <a:pt x="146" y="90"/>
                    </a:lnTo>
                    <a:lnTo>
                      <a:pt x="146" y="92"/>
                    </a:lnTo>
                    <a:lnTo>
                      <a:pt x="144" y="92"/>
                    </a:lnTo>
                    <a:lnTo>
                      <a:pt x="144" y="94"/>
                    </a:lnTo>
                    <a:lnTo>
                      <a:pt x="144" y="96"/>
                    </a:lnTo>
                    <a:lnTo>
                      <a:pt x="144" y="98"/>
                    </a:lnTo>
                    <a:lnTo>
                      <a:pt x="142" y="98"/>
                    </a:lnTo>
                    <a:lnTo>
                      <a:pt x="140" y="98"/>
                    </a:lnTo>
                    <a:lnTo>
                      <a:pt x="140" y="100"/>
                    </a:lnTo>
                    <a:lnTo>
                      <a:pt x="140" y="102"/>
                    </a:lnTo>
                    <a:lnTo>
                      <a:pt x="140" y="104"/>
                    </a:lnTo>
                    <a:lnTo>
                      <a:pt x="138" y="104"/>
                    </a:lnTo>
                    <a:lnTo>
                      <a:pt x="138" y="106"/>
                    </a:lnTo>
                    <a:lnTo>
                      <a:pt x="140" y="106"/>
                    </a:lnTo>
                    <a:lnTo>
                      <a:pt x="142" y="106"/>
                    </a:lnTo>
                    <a:lnTo>
                      <a:pt x="140" y="106"/>
                    </a:lnTo>
                    <a:lnTo>
                      <a:pt x="140" y="108"/>
                    </a:lnTo>
                    <a:lnTo>
                      <a:pt x="138" y="108"/>
                    </a:lnTo>
                    <a:lnTo>
                      <a:pt x="140" y="108"/>
                    </a:lnTo>
                    <a:lnTo>
                      <a:pt x="140" y="109"/>
                    </a:lnTo>
                    <a:lnTo>
                      <a:pt x="138" y="109"/>
                    </a:lnTo>
                    <a:lnTo>
                      <a:pt x="136" y="109"/>
                    </a:lnTo>
                    <a:lnTo>
                      <a:pt x="136" y="108"/>
                    </a:lnTo>
                    <a:lnTo>
                      <a:pt x="136" y="109"/>
                    </a:lnTo>
                    <a:lnTo>
                      <a:pt x="135" y="109"/>
                    </a:lnTo>
                    <a:lnTo>
                      <a:pt x="133" y="109"/>
                    </a:lnTo>
                    <a:lnTo>
                      <a:pt x="131" y="109"/>
                    </a:lnTo>
                    <a:lnTo>
                      <a:pt x="129" y="109"/>
                    </a:lnTo>
                    <a:lnTo>
                      <a:pt x="129" y="111"/>
                    </a:lnTo>
                    <a:lnTo>
                      <a:pt x="127" y="111"/>
                    </a:lnTo>
                    <a:lnTo>
                      <a:pt x="125" y="111"/>
                    </a:lnTo>
                    <a:lnTo>
                      <a:pt x="125" y="113"/>
                    </a:lnTo>
                    <a:lnTo>
                      <a:pt x="123" y="113"/>
                    </a:lnTo>
                    <a:lnTo>
                      <a:pt x="123" y="111"/>
                    </a:lnTo>
                    <a:lnTo>
                      <a:pt x="121" y="111"/>
                    </a:lnTo>
                    <a:lnTo>
                      <a:pt x="121" y="109"/>
                    </a:lnTo>
                    <a:lnTo>
                      <a:pt x="119" y="109"/>
                    </a:lnTo>
                    <a:lnTo>
                      <a:pt x="119" y="111"/>
                    </a:lnTo>
                    <a:lnTo>
                      <a:pt x="117" y="111"/>
                    </a:lnTo>
                    <a:lnTo>
                      <a:pt x="115" y="111"/>
                    </a:lnTo>
                    <a:lnTo>
                      <a:pt x="113" y="111"/>
                    </a:lnTo>
                    <a:lnTo>
                      <a:pt x="113" y="113"/>
                    </a:lnTo>
                    <a:lnTo>
                      <a:pt x="113" y="115"/>
                    </a:lnTo>
                    <a:lnTo>
                      <a:pt x="113" y="117"/>
                    </a:lnTo>
                    <a:lnTo>
                      <a:pt x="112" y="117"/>
                    </a:lnTo>
                    <a:lnTo>
                      <a:pt x="112" y="119"/>
                    </a:lnTo>
                    <a:lnTo>
                      <a:pt x="110" y="119"/>
                    </a:lnTo>
                    <a:lnTo>
                      <a:pt x="110" y="121"/>
                    </a:lnTo>
                    <a:lnTo>
                      <a:pt x="108" y="121"/>
                    </a:lnTo>
                    <a:lnTo>
                      <a:pt x="106" y="121"/>
                    </a:lnTo>
                    <a:lnTo>
                      <a:pt x="104" y="121"/>
                    </a:lnTo>
                    <a:lnTo>
                      <a:pt x="104" y="123"/>
                    </a:lnTo>
                    <a:lnTo>
                      <a:pt x="102" y="123"/>
                    </a:lnTo>
                    <a:lnTo>
                      <a:pt x="102" y="125"/>
                    </a:lnTo>
                    <a:lnTo>
                      <a:pt x="100" y="125"/>
                    </a:lnTo>
                    <a:lnTo>
                      <a:pt x="100" y="127"/>
                    </a:lnTo>
                    <a:lnTo>
                      <a:pt x="98" y="127"/>
                    </a:lnTo>
                    <a:lnTo>
                      <a:pt x="96" y="127"/>
                    </a:lnTo>
                    <a:lnTo>
                      <a:pt x="94" y="127"/>
                    </a:lnTo>
                    <a:lnTo>
                      <a:pt x="92" y="127"/>
                    </a:lnTo>
                    <a:lnTo>
                      <a:pt x="92" y="129"/>
                    </a:lnTo>
                    <a:lnTo>
                      <a:pt x="90" y="131"/>
                    </a:lnTo>
                    <a:lnTo>
                      <a:pt x="88" y="131"/>
                    </a:lnTo>
                    <a:lnTo>
                      <a:pt x="88" y="132"/>
                    </a:lnTo>
                    <a:lnTo>
                      <a:pt x="88" y="134"/>
                    </a:lnTo>
                    <a:lnTo>
                      <a:pt x="87" y="134"/>
                    </a:lnTo>
                    <a:lnTo>
                      <a:pt x="87" y="136"/>
                    </a:lnTo>
                    <a:lnTo>
                      <a:pt x="85" y="136"/>
                    </a:lnTo>
                    <a:lnTo>
                      <a:pt x="85" y="138"/>
                    </a:lnTo>
                    <a:lnTo>
                      <a:pt x="83" y="138"/>
                    </a:lnTo>
                    <a:lnTo>
                      <a:pt x="81" y="138"/>
                    </a:lnTo>
                    <a:lnTo>
                      <a:pt x="79" y="138"/>
                    </a:lnTo>
                    <a:lnTo>
                      <a:pt x="79" y="136"/>
                    </a:lnTo>
                    <a:lnTo>
                      <a:pt x="77" y="136"/>
                    </a:lnTo>
                    <a:lnTo>
                      <a:pt x="75" y="136"/>
                    </a:lnTo>
                    <a:lnTo>
                      <a:pt x="73" y="136"/>
                    </a:lnTo>
                    <a:lnTo>
                      <a:pt x="73" y="134"/>
                    </a:lnTo>
                    <a:lnTo>
                      <a:pt x="73" y="132"/>
                    </a:lnTo>
                    <a:lnTo>
                      <a:pt x="75" y="132"/>
                    </a:lnTo>
                    <a:lnTo>
                      <a:pt x="73" y="132"/>
                    </a:lnTo>
                    <a:lnTo>
                      <a:pt x="73" y="131"/>
                    </a:lnTo>
                    <a:lnTo>
                      <a:pt x="71" y="131"/>
                    </a:lnTo>
                    <a:lnTo>
                      <a:pt x="71" y="132"/>
                    </a:lnTo>
                    <a:lnTo>
                      <a:pt x="73" y="132"/>
                    </a:lnTo>
                    <a:lnTo>
                      <a:pt x="71" y="132"/>
                    </a:lnTo>
                    <a:lnTo>
                      <a:pt x="69" y="132"/>
                    </a:lnTo>
                    <a:lnTo>
                      <a:pt x="69" y="134"/>
                    </a:lnTo>
                    <a:lnTo>
                      <a:pt x="69" y="132"/>
                    </a:lnTo>
                    <a:lnTo>
                      <a:pt x="67" y="132"/>
                    </a:lnTo>
                    <a:lnTo>
                      <a:pt x="67" y="134"/>
                    </a:lnTo>
                    <a:lnTo>
                      <a:pt x="67" y="136"/>
                    </a:lnTo>
                    <a:lnTo>
                      <a:pt x="65" y="136"/>
                    </a:lnTo>
                    <a:lnTo>
                      <a:pt x="63" y="136"/>
                    </a:lnTo>
                    <a:lnTo>
                      <a:pt x="63" y="138"/>
                    </a:lnTo>
                    <a:lnTo>
                      <a:pt x="62" y="138"/>
                    </a:lnTo>
                    <a:lnTo>
                      <a:pt x="62" y="140"/>
                    </a:lnTo>
                    <a:lnTo>
                      <a:pt x="60" y="140"/>
                    </a:lnTo>
                    <a:lnTo>
                      <a:pt x="58" y="140"/>
                    </a:lnTo>
                    <a:lnTo>
                      <a:pt x="58" y="142"/>
                    </a:lnTo>
                    <a:lnTo>
                      <a:pt x="56" y="142"/>
                    </a:lnTo>
                    <a:lnTo>
                      <a:pt x="56" y="144"/>
                    </a:lnTo>
                    <a:lnTo>
                      <a:pt x="56" y="142"/>
                    </a:lnTo>
                    <a:lnTo>
                      <a:pt x="56" y="140"/>
                    </a:lnTo>
                    <a:lnTo>
                      <a:pt x="58" y="140"/>
                    </a:lnTo>
                    <a:lnTo>
                      <a:pt x="56" y="140"/>
                    </a:lnTo>
                    <a:lnTo>
                      <a:pt x="54" y="140"/>
                    </a:lnTo>
                    <a:lnTo>
                      <a:pt x="54" y="142"/>
                    </a:lnTo>
                    <a:lnTo>
                      <a:pt x="54" y="140"/>
                    </a:lnTo>
                    <a:lnTo>
                      <a:pt x="52" y="140"/>
                    </a:lnTo>
                    <a:lnTo>
                      <a:pt x="52" y="138"/>
                    </a:lnTo>
                    <a:lnTo>
                      <a:pt x="50" y="138"/>
                    </a:lnTo>
                    <a:lnTo>
                      <a:pt x="48" y="138"/>
                    </a:lnTo>
                    <a:lnTo>
                      <a:pt x="48" y="140"/>
                    </a:lnTo>
                    <a:lnTo>
                      <a:pt x="46" y="140"/>
                    </a:lnTo>
                    <a:lnTo>
                      <a:pt x="44" y="140"/>
                    </a:lnTo>
                    <a:lnTo>
                      <a:pt x="42" y="140"/>
                    </a:lnTo>
                    <a:lnTo>
                      <a:pt x="40" y="142"/>
                    </a:lnTo>
                    <a:lnTo>
                      <a:pt x="40" y="144"/>
                    </a:lnTo>
                    <a:lnTo>
                      <a:pt x="39" y="144"/>
                    </a:lnTo>
                    <a:lnTo>
                      <a:pt x="39" y="146"/>
                    </a:lnTo>
                    <a:lnTo>
                      <a:pt x="37" y="146"/>
                    </a:lnTo>
                    <a:lnTo>
                      <a:pt x="37" y="144"/>
                    </a:lnTo>
                    <a:lnTo>
                      <a:pt x="35" y="144"/>
                    </a:lnTo>
                    <a:lnTo>
                      <a:pt x="35" y="142"/>
                    </a:lnTo>
                    <a:lnTo>
                      <a:pt x="33" y="142"/>
                    </a:lnTo>
                    <a:lnTo>
                      <a:pt x="31" y="142"/>
                    </a:lnTo>
                    <a:lnTo>
                      <a:pt x="31" y="140"/>
                    </a:lnTo>
                    <a:lnTo>
                      <a:pt x="29" y="140"/>
                    </a:lnTo>
                    <a:lnTo>
                      <a:pt x="27" y="140"/>
                    </a:lnTo>
                    <a:lnTo>
                      <a:pt x="25" y="140"/>
                    </a:lnTo>
                    <a:lnTo>
                      <a:pt x="23" y="140"/>
                    </a:lnTo>
                    <a:lnTo>
                      <a:pt x="21" y="140"/>
                    </a:lnTo>
                    <a:lnTo>
                      <a:pt x="21" y="138"/>
                    </a:lnTo>
                    <a:lnTo>
                      <a:pt x="21" y="140"/>
                    </a:lnTo>
                    <a:lnTo>
                      <a:pt x="19" y="140"/>
                    </a:lnTo>
                    <a:lnTo>
                      <a:pt x="19" y="142"/>
                    </a:lnTo>
                    <a:lnTo>
                      <a:pt x="19" y="144"/>
                    </a:lnTo>
                    <a:lnTo>
                      <a:pt x="17" y="144"/>
                    </a:lnTo>
                    <a:lnTo>
                      <a:pt x="15" y="144"/>
                    </a:lnTo>
                    <a:lnTo>
                      <a:pt x="15" y="142"/>
                    </a:lnTo>
                    <a:lnTo>
                      <a:pt x="17" y="142"/>
                    </a:lnTo>
                    <a:lnTo>
                      <a:pt x="17" y="140"/>
                    </a:lnTo>
                    <a:lnTo>
                      <a:pt x="15" y="140"/>
                    </a:lnTo>
                    <a:lnTo>
                      <a:pt x="15" y="142"/>
                    </a:lnTo>
                    <a:lnTo>
                      <a:pt x="14" y="142"/>
                    </a:lnTo>
                    <a:lnTo>
                      <a:pt x="12" y="142"/>
                    </a:lnTo>
                    <a:lnTo>
                      <a:pt x="10" y="142"/>
                    </a:lnTo>
                    <a:lnTo>
                      <a:pt x="10" y="140"/>
                    </a:lnTo>
                    <a:lnTo>
                      <a:pt x="8" y="140"/>
                    </a:lnTo>
                    <a:lnTo>
                      <a:pt x="8" y="142"/>
                    </a:lnTo>
                    <a:lnTo>
                      <a:pt x="6" y="142"/>
                    </a:lnTo>
                    <a:lnTo>
                      <a:pt x="8" y="142"/>
                    </a:lnTo>
                    <a:lnTo>
                      <a:pt x="8" y="144"/>
                    </a:lnTo>
                    <a:lnTo>
                      <a:pt x="6" y="144"/>
                    </a:lnTo>
                    <a:lnTo>
                      <a:pt x="6" y="146"/>
                    </a:lnTo>
                    <a:lnTo>
                      <a:pt x="4" y="146"/>
                    </a:lnTo>
                    <a:lnTo>
                      <a:pt x="4" y="144"/>
                    </a:lnTo>
                    <a:lnTo>
                      <a:pt x="2" y="144"/>
                    </a:lnTo>
                    <a:lnTo>
                      <a:pt x="0" y="144"/>
                    </a:lnTo>
                    <a:lnTo>
                      <a:pt x="2" y="144"/>
                    </a:lnTo>
                    <a:lnTo>
                      <a:pt x="2" y="142"/>
                    </a:lnTo>
                    <a:lnTo>
                      <a:pt x="0" y="142"/>
                    </a:lnTo>
                    <a:lnTo>
                      <a:pt x="0" y="140"/>
                    </a:lnTo>
                    <a:lnTo>
                      <a:pt x="2" y="140"/>
                    </a:lnTo>
                    <a:lnTo>
                      <a:pt x="2" y="142"/>
                    </a:lnTo>
                    <a:lnTo>
                      <a:pt x="4" y="142"/>
                    </a:lnTo>
                    <a:lnTo>
                      <a:pt x="4" y="140"/>
                    </a:lnTo>
                    <a:lnTo>
                      <a:pt x="2" y="140"/>
                    </a:lnTo>
                    <a:lnTo>
                      <a:pt x="4" y="140"/>
                    </a:lnTo>
                    <a:lnTo>
                      <a:pt x="4" y="138"/>
                    </a:lnTo>
                    <a:lnTo>
                      <a:pt x="6" y="138"/>
                    </a:lnTo>
                    <a:lnTo>
                      <a:pt x="6" y="136"/>
                    </a:lnTo>
                    <a:lnTo>
                      <a:pt x="8" y="136"/>
                    </a:lnTo>
                    <a:lnTo>
                      <a:pt x="8" y="134"/>
                    </a:lnTo>
                    <a:lnTo>
                      <a:pt x="10" y="134"/>
                    </a:lnTo>
                    <a:lnTo>
                      <a:pt x="8" y="134"/>
                    </a:lnTo>
                    <a:lnTo>
                      <a:pt x="6" y="134"/>
                    </a:lnTo>
                    <a:lnTo>
                      <a:pt x="8" y="134"/>
                    </a:lnTo>
                    <a:lnTo>
                      <a:pt x="8" y="132"/>
                    </a:lnTo>
                    <a:lnTo>
                      <a:pt x="10" y="132"/>
                    </a:lnTo>
                    <a:lnTo>
                      <a:pt x="12" y="132"/>
                    </a:lnTo>
                    <a:lnTo>
                      <a:pt x="12" y="131"/>
                    </a:lnTo>
                    <a:lnTo>
                      <a:pt x="12" y="132"/>
                    </a:lnTo>
                    <a:lnTo>
                      <a:pt x="12" y="131"/>
                    </a:lnTo>
                    <a:lnTo>
                      <a:pt x="10" y="131"/>
                    </a:lnTo>
                    <a:lnTo>
                      <a:pt x="10" y="129"/>
                    </a:lnTo>
                    <a:lnTo>
                      <a:pt x="12" y="129"/>
                    </a:lnTo>
                    <a:lnTo>
                      <a:pt x="12" y="127"/>
                    </a:lnTo>
                    <a:lnTo>
                      <a:pt x="14" y="127"/>
                    </a:lnTo>
                    <a:lnTo>
                      <a:pt x="15" y="127"/>
                    </a:lnTo>
                    <a:lnTo>
                      <a:pt x="17" y="127"/>
                    </a:lnTo>
                    <a:lnTo>
                      <a:pt x="17" y="125"/>
                    </a:lnTo>
                    <a:lnTo>
                      <a:pt x="19" y="125"/>
                    </a:lnTo>
                    <a:lnTo>
                      <a:pt x="19" y="123"/>
                    </a:lnTo>
                    <a:lnTo>
                      <a:pt x="21" y="123"/>
                    </a:lnTo>
                    <a:lnTo>
                      <a:pt x="21" y="121"/>
                    </a:lnTo>
                    <a:lnTo>
                      <a:pt x="23" y="121"/>
                    </a:lnTo>
                    <a:lnTo>
                      <a:pt x="21" y="121"/>
                    </a:lnTo>
                    <a:lnTo>
                      <a:pt x="23" y="121"/>
                    </a:lnTo>
                    <a:lnTo>
                      <a:pt x="23" y="119"/>
                    </a:lnTo>
                    <a:lnTo>
                      <a:pt x="25" y="119"/>
                    </a:lnTo>
                    <a:lnTo>
                      <a:pt x="27" y="119"/>
                    </a:lnTo>
                    <a:lnTo>
                      <a:pt x="27" y="117"/>
                    </a:lnTo>
                    <a:lnTo>
                      <a:pt x="29" y="117"/>
                    </a:lnTo>
                    <a:lnTo>
                      <a:pt x="29" y="115"/>
                    </a:lnTo>
                    <a:lnTo>
                      <a:pt x="29" y="113"/>
                    </a:lnTo>
                    <a:lnTo>
                      <a:pt x="31" y="113"/>
                    </a:lnTo>
                    <a:lnTo>
                      <a:pt x="33" y="113"/>
                    </a:lnTo>
                    <a:lnTo>
                      <a:pt x="35" y="111"/>
                    </a:lnTo>
                    <a:lnTo>
                      <a:pt x="37" y="111"/>
                    </a:lnTo>
                    <a:lnTo>
                      <a:pt x="37" y="109"/>
                    </a:lnTo>
                    <a:lnTo>
                      <a:pt x="35" y="109"/>
                    </a:lnTo>
                    <a:lnTo>
                      <a:pt x="37" y="109"/>
                    </a:lnTo>
                    <a:lnTo>
                      <a:pt x="35" y="109"/>
                    </a:lnTo>
                    <a:lnTo>
                      <a:pt x="37" y="109"/>
                    </a:lnTo>
                    <a:lnTo>
                      <a:pt x="37" y="108"/>
                    </a:lnTo>
                    <a:lnTo>
                      <a:pt x="35" y="108"/>
                    </a:lnTo>
                    <a:lnTo>
                      <a:pt x="37" y="108"/>
                    </a:lnTo>
                    <a:lnTo>
                      <a:pt x="37" y="106"/>
                    </a:lnTo>
                    <a:lnTo>
                      <a:pt x="35" y="106"/>
                    </a:lnTo>
                    <a:lnTo>
                      <a:pt x="37" y="106"/>
                    </a:lnTo>
                    <a:lnTo>
                      <a:pt x="37" y="104"/>
                    </a:lnTo>
                    <a:lnTo>
                      <a:pt x="39" y="104"/>
                    </a:lnTo>
                    <a:lnTo>
                      <a:pt x="39" y="102"/>
                    </a:lnTo>
                    <a:lnTo>
                      <a:pt x="37" y="102"/>
                    </a:lnTo>
                    <a:lnTo>
                      <a:pt x="37" y="100"/>
                    </a:lnTo>
                    <a:lnTo>
                      <a:pt x="37" y="98"/>
                    </a:lnTo>
                    <a:lnTo>
                      <a:pt x="35" y="98"/>
                    </a:lnTo>
                    <a:lnTo>
                      <a:pt x="35" y="96"/>
                    </a:lnTo>
                    <a:lnTo>
                      <a:pt x="37" y="96"/>
                    </a:lnTo>
                    <a:lnTo>
                      <a:pt x="35" y="96"/>
                    </a:lnTo>
                    <a:lnTo>
                      <a:pt x="37" y="96"/>
                    </a:lnTo>
                    <a:lnTo>
                      <a:pt x="37" y="94"/>
                    </a:lnTo>
                    <a:lnTo>
                      <a:pt x="39" y="94"/>
                    </a:lnTo>
                    <a:lnTo>
                      <a:pt x="39" y="92"/>
                    </a:lnTo>
                    <a:lnTo>
                      <a:pt x="40" y="92"/>
                    </a:lnTo>
                    <a:lnTo>
                      <a:pt x="39" y="92"/>
                    </a:lnTo>
                    <a:lnTo>
                      <a:pt x="39" y="90"/>
                    </a:lnTo>
                    <a:lnTo>
                      <a:pt x="40" y="90"/>
                    </a:lnTo>
                    <a:lnTo>
                      <a:pt x="40" y="88"/>
                    </a:lnTo>
                    <a:lnTo>
                      <a:pt x="42" y="88"/>
                    </a:lnTo>
                    <a:lnTo>
                      <a:pt x="42" y="86"/>
                    </a:lnTo>
                    <a:lnTo>
                      <a:pt x="44" y="85"/>
                    </a:lnTo>
                    <a:lnTo>
                      <a:pt x="44" y="83"/>
                    </a:lnTo>
                    <a:lnTo>
                      <a:pt x="46" y="81"/>
                    </a:lnTo>
                    <a:lnTo>
                      <a:pt x="46" y="79"/>
                    </a:lnTo>
                    <a:lnTo>
                      <a:pt x="46" y="77"/>
                    </a:lnTo>
                    <a:lnTo>
                      <a:pt x="48" y="77"/>
                    </a:lnTo>
                    <a:lnTo>
                      <a:pt x="48" y="75"/>
                    </a:lnTo>
                    <a:lnTo>
                      <a:pt x="48" y="73"/>
                    </a:lnTo>
                    <a:lnTo>
                      <a:pt x="50" y="71"/>
                    </a:lnTo>
                    <a:lnTo>
                      <a:pt x="50" y="69"/>
                    </a:lnTo>
                    <a:lnTo>
                      <a:pt x="50" y="67"/>
                    </a:lnTo>
                    <a:lnTo>
                      <a:pt x="52" y="65"/>
                    </a:lnTo>
                    <a:lnTo>
                      <a:pt x="52" y="63"/>
                    </a:lnTo>
                    <a:lnTo>
                      <a:pt x="52" y="61"/>
                    </a:lnTo>
                    <a:lnTo>
                      <a:pt x="54" y="61"/>
                    </a:lnTo>
                    <a:lnTo>
                      <a:pt x="54" y="60"/>
                    </a:lnTo>
                    <a:lnTo>
                      <a:pt x="54" y="58"/>
                    </a:lnTo>
                    <a:lnTo>
                      <a:pt x="54" y="56"/>
                    </a:lnTo>
                    <a:lnTo>
                      <a:pt x="56" y="56"/>
                    </a:lnTo>
                    <a:lnTo>
                      <a:pt x="56" y="54"/>
                    </a:lnTo>
                    <a:lnTo>
                      <a:pt x="56" y="52"/>
                    </a:lnTo>
                    <a:lnTo>
                      <a:pt x="58" y="52"/>
                    </a:lnTo>
                    <a:lnTo>
                      <a:pt x="58" y="50"/>
                    </a:lnTo>
                    <a:lnTo>
                      <a:pt x="58" y="48"/>
                    </a:lnTo>
                    <a:lnTo>
                      <a:pt x="58" y="46"/>
                    </a:lnTo>
                    <a:lnTo>
                      <a:pt x="60" y="46"/>
                    </a:lnTo>
                    <a:lnTo>
                      <a:pt x="60" y="44"/>
                    </a:lnTo>
                    <a:lnTo>
                      <a:pt x="60" y="42"/>
                    </a:lnTo>
                    <a:lnTo>
                      <a:pt x="62" y="42"/>
                    </a:lnTo>
                    <a:lnTo>
                      <a:pt x="62" y="40"/>
                    </a:lnTo>
                    <a:lnTo>
                      <a:pt x="62" y="38"/>
                    </a:lnTo>
                    <a:lnTo>
                      <a:pt x="62" y="37"/>
                    </a:lnTo>
                    <a:lnTo>
                      <a:pt x="63" y="37"/>
                    </a:lnTo>
                    <a:lnTo>
                      <a:pt x="63" y="35"/>
                    </a:lnTo>
                    <a:lnTo>
                      <a:pt x="63" y="33"/>
                    </a:lnTo>
                    <a:lnTo>
                      <a:pt x="63" y="31"/>
                    </a:lnTo>
                    <a:lnTo>
                      <a:pt x="65" y="31"/>
                    </a:lnTo>
                    <a:lnTo>
                      <a:pt x="65" y="29"/>
                    </a:lnTo>
                    <a:lnTo>
                      <a:pt x="65" y="27"/>
                    </a:lnTo>
                    <a:lnTo>
                      <a:pt x="67" y="25"/>
                    </a:lnTo>
                    <a:lnTo>
                      <a:pt x="67" y="23"/>
                    </a:lnTo>
                    <a:lnTo>
                      <a:pt x="67" y="21"/>
                    </a:lnTo>
                    <a:lnTo>
                      <a:pt x="69" y="21"/>
                    </a:lnTo>
                    <a:lnTo>
                      <a:pt x="69" y="19"/>
                    </a:lnTo>
                    <a:lnTo>
                      <a:pt x="69" y="17"/>
                    </a:lnTo>
                    <a:lnTo>
                      <a:pt x="69" y="15"/>
                    </a:lnTo>
                    <a:lnTo>
                      <a:pt x="71" y="15"/>
                    </a:lnTo>
                    <a:lnTo>
                      <a:pt x="71" y="13"/>
                    </a:lnTo>
                    <a:lnTo>
                      <a:pt x="71" y="12"/>
                    </a:lnTo>
                    <a:lnTo>
                      <a:pt x="73" y="12"/>
                    </a:lnTo>
                    <a:lnTo>
                      <a:pt x="73" y="10"/>
                    </a:lnTo>
                    <a:lnTo>
                      <a:pt x="73" y="8"/>
                    </a:lnTo>
                    <a:lnTo>
                      <a:pt x="73" y="6"/>
                    </a:lnTo>
                    <a:lnTo>
                      <a:pt x="75" y="6"/>
                    </a:lnTo>
                    <a:lnTo>
                      <a:pt x="75" y="4"/>
                    </a:lnTo>
                    <a:lnTo>
                      <a:pt x="75" y="2"/>
                    </a:lnTo>
                    <a:lnTo>
                      <a:pt x="77" y="4"/>
                    </a:lnTo>
                    <a:lnTo>
                      <a:pt x="79" y="4"/>
                    </a:lnTo>
                    <a:lnTo>
                      <a:pt x="79" y="6"/>
                    </a:lnTo>
                    <a:lnTo>
                      <a:pt x="81" y="6"/>
                    </a:lnTo>
                    <a:lnTo>
                      <a:pt x="83" y="6"/>
                    </a:lnTo>
                    <a:lnTo>
                      <a:pt x="85" y="6"/>
                    </a:lnTo>
                    <a:lnTo>
                      <a:pt x="87" y="6"/>
                    </a:lnTo>
                    <a:lnTo>
                      <a:pt x="88" y="6"/>
                    </a:lnTo>
                    <a:lnTo>
                      <a:pt x="88" y="4"/>
                    </a:lnTo>
                    <a:lnTo>
                      <a:pt x="88" y="6"/>
                    </a:lnTo>
                    <a:lnTo>
                      <a:pt x="88" y="4"/>
                    </a:lnTo>
                    <a:lnTo>
                      <a:pt x="90" y="4"/>
                    </a:lnTo>
                    <a:lnTo>
                      <a:pt x="92" y="4"/>
                    </a:lnTo>
                    <a:lnTo>
                      <a:pt x="94" y="4"/>
                    </a:lnTo>
                    <a:lnTo>
                      <a:pt x="96" y="4"/>
                    </a:lnTo>
                    <a:lnTo>
                      <a:pt x="96" y="2"/>
                    </a:lnTo>
                    <a:lnTo>
                      <a:pt x="98" y="2"/>
                    </a:lnTo>
                    <a:lnTo>
                      <a:pt x="100" y="2"/>
                    </a:lnTo>
                    <a:lnTo>
                      <a:pt x="102" y="2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31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Freeform 5941"/>
              <p:cNvSpPr>
                <a:spLocks noEditPoints="1"/>
              </p:cNvSpPr>
              <p:nvPr/>
            </p:nvSpPr>
            <p:spPr bwMode="auto">
              <a:xfrm>
                <a:off x="6270625" y="2771775"/>
                <a:ext cx="414338" cy="374650"/>
              </a:xfrm>
              <a:custGeom>
                <a:avLst/>
                <a:gdLst>
                  <a:gd name="T0" fmla="*/ 219 w 261"/>
                  <a:gd name="T1" fmla="*/ 221 h 236"/>
                  <a:gd name="T2" fmla="*/ 242 w 261"/>
                  <a:gd name="T3" fmla="*/ 203 h 236"/>
                  <a:gd name="T4" fmla="*/ 248 w 261"/>
                  <a:gd name="T5" fmla="*/ 203 h 236"/>
                  <a:gd name="T6" fmla="*/ 248 w 261"/>
                  <a:gd name="T7" fmla="*/ 151 h 236"/>
                  <a:gd name="T8" fmla="*/ 148 w 261"/>
                  <a:gd name="T9" fmla="*/ 113 h 236"/>
                  <a:gd name="T10" fmla="*/ 165 w 261"/>
                  <a:gd name="T11" fmla="*/ 90 h 236"/>
                  <a:gd name="T12" fmla="*/ 173 w 261"/>
                  <a:gd name="T13" fmla="*/ 96 h 236"/>
                  <a:gd name="T14" fmla="*/ 234 w 261"/>
                  <a:gd name="T15" fmla="*/ 205 h 236"/>
                  <a:gd name="T16" fmla="*/ 213 w 261"/>
                  <a:gd name="T17" fmla="*/ 226 h 236"/>
                  <a:gd name="T18" fmla="*/ 194 w 261"/>
                  <a:gd name="T19" fmla="*/ 236 h 236"/>
                  <a:gd name="T20" fmla="*/ 136 w 261"/>
                  <a:gd name="T21" fmla="*/ 234 h 236"/>
                  <a:gd name="T22" fmla="*/ 75 w 261"/>
                  <a:gd name="T23" fmla="*/ 232 h 236"/>
                  <a:gd name="T24" fmla="*/ 105 w 261"/>
                  <a:gd name="T25" fmla="*/ 205 h 236"/>
                  <a:gd name="T26" fmla="*/ 115 w 261"/>
                  <a:gd name="T27" fmla="*/ 159 h 236"/>
                  <a:gd name="T28" fmla="*/ 134 w 261"/>
                  <a:gd name="T29" fmla="*/ 127 h 236"/>
                  <a:gd name="T30" fmla="*/ 165 w 261"/>
                  <a:gd name="T31" fmla="*/ 111 h 236"/>
                  <a:gd name="T32" fmla="*/ 163 w 261"/>
                  <a:gd name="T33" fmla="*/ 123 h 236"/>
                  <a:gd name="T34" fmla="*/ 192 w 261"/>
                  <a:gd name="T35" fmla="*/ 103 h 236"/>
                  <a:gd name="T36" fmla="*/ 203 w 261"/>
                  <a:gd name="T37" fmla="*/ 90 h 236"/>
                  <a:gd name="T38" fmla="*/ 234 w 261"/>
                  <a:gd name="T39" fmla="*/ 100 h 236"/>
                  <a:gd name="T40" fmla="*/ 249 w 261"/>
                  <a:gd name="T41" fmla="*/ 113 h 236"/>
                  <a:gd name="T42" fmla="*/ 238 w 261"/>
                  <a:gd name="T43" fmla="*/ 142 h 236"/>
                  <a:gd name="T44" fmla="*/ 213 w 261"/>
                  <a:gd name="T45" fmla="*/ 157 h 236"/>
                  <a:gd name="T46" fmla="*/ 232 w 261"/>
                  <a:gd name="T47" fmla="*/ 159 h 236"/>
                  <a:gd name="T48" fmla="*/ 253 w 261"/>
                  <a:gd name="T49" fmla="*/ 151 h 236"/>
                  <a:gd name="T50" fmla="*/ 259 w 261"/>
                  <a:gd name="T51" fmla="*/ 190 h 236"/>
                  <a:gd name="T52" fmla="*/ 221 w 261"/>
                  <a:gd name="T53" fmla="*/ 88 h 236"/>
                  <a:gd name="T54" fmla="*/ 244 w 261"/>
                  <a:gd name="T55" fmla="*/ 82 h 236"/>
                  <a:gd name="T56" fmla="*/ 228 w 261"/>
                  <a:gd name="T57" fmla="*/ 80 h 236"/>
                  <a:gd name="T58" fmla="*/ 226 w 261"/>
                  <a:gd name="T59" fmla="*/ 82 h 236"/>
                  <a:gd name="T60" fmla="*/ 249 w 261"/>
                  <a:gd name="T61" fmla="*/ 77 h 236"/>
                  <a:gd name="T62" fmla="*/ 244 w 261"/>
                  <a:gd name="T63" fmla="*/ 80 h 236"/>
                  <a:gd name="T64" fmla="*/ 236 w 261"/>
                  <a:gd name="T65" fmla="*/ 73 h 236"/>
                  <a:gd name="T66" fmla="*/ 236 w 261"/>
                  <a:gd name="T67" fmla="*/ 61 h 236"/>
                  <a:gd name="T68" fmla="*/ 86 w 261"/>
                  <a:gd name="T69" fmla="*/ 38 h 236"/>
                  <a:gd name="T70" fmla="*/ 105 w 261"/>
                  <a:gd name="T71" fmla="*/ 31 h 236"/>
                  <a:gd name="T72" fmla="*/ 84 w 261"/>
                  <a:gd name="T73" fmla="*/ 38 h 236"/>
                  <a:gd name="T74" fmla="*/ 79 w 261"/>
                  <a:gd name="T75" fmla="*/ 50 h 236"/>
                  <a:gd name="T76" fmla="*/ 96 w 261"/>
                  <a:gd name="T77" fmla="*/ 46 h 236"/>
                  <a:gd name="T78" fmla="*/ 136 w 261"/>
                  <a:gd name="T79" fmla="*/ 65 h 236"/>
                  <a:gd name="T80" fmla="*/ 178 w 261"/>
                  <a:gd name="T81" fmla="*/ 55 h 236"/>
                  <a:gd name="T82" fmla="*/ 209 w 261"/>
                  <a:gd name="T83" fmla="*/ 63 h 236"/>
                  <a:gd name="T84" fmla="*/ 234 w 261"/>
                  <a:gd name="T85" fmla="*/ 71 h 236"/>
                  <a:gd name="T86" fmla="*/ 240 w 261"/>
                  <a:gd name="T87" fmla="*/ 82 h 236"/>
                  <a:gd name="T88" fmla="*/ 201 w 261"/>
                  <a:gd name="T89" fmla="*/ 80 h 236"/>
                  <a:gd name="T90" fmla="*/ 169 w 261"/>
                  <a:gd name="T91" fmla="*/ 80 h 236"/>
                  <a:gd name="T92" fmla="*/ 136 w 261"/>
                  <a:gd name="T93" fmla="*/ 92 h 236"/>
                  <a:gd name="T94" fmla="*/ 130 w 261"/>
                  <a:gd name="T95" fmla="*/ 84 h 236"/>
                  <a:gd name="T96" fmla="*/ 123 w 261"/>
                  <a:gd name="T97" fmla="*/ 86 h 236"/>
                  <a:gd name="T98" fmla="*/ 88 w 261"/>
                  <a:gd name="T99" fmla="*/ 111 h 236"/>
                  <a:gd name="T100" fmla="*/ 88 w 261"/>
                  <a:gd name="T101" fmla="*/ 90 h 236"/>
                  <a:gd name="T102" fmla="*/ 59 w 261"/>
                  <a:gd name="T103" fmla="*/ 79 h 236"/>
                  <a:gd name="T104" fmla="*/ 9 w 261"/>
                  <a:gd name="T105" fmla="*/ 69 h 236"/>
                  <a:gd name="T106" fmla="*/ 27 w 261"/>
                  <a:gd name="T107" fmla="*/ 50 h 236"/>
                  <a:gd name="T108" fmla="*/ 73 w 261"/>
                  <a:gd name="T109" fmla="*/ 36 h 236"/>
                  <a:gd name="T110" fmla="*/ 98 w 261"/>
                  <a:gd name="T111" fmla="*/ 29 h 236"/>
                  <a:gd name="T112" fmla="*/ 79 w 261"/>
                  <a:gd name="T113" fmla="*/ 11 h 236"/>
                  <a:gd name="T114" fmla="*/ 100 w 261"/>
                  <a:gd name="T115" fmla="*/ 2 h 236"/>
                  <a:gd name="T116" fmla="*/ 84 w 261"/>
                  <a:gd name="T117" fmla="*/ 7 h 236"/>
                  <a:gd name="T118" fmla="*/ 69 w 261"/>
                  <a:gd name="T119" fmla="*/ 9 h 236"/>
                  <a:gd name="T120" fmla="*/ 94 w 261"/>
                  <a:gd name="T121" fmla="*/ 2 h 236"/>
                  <a:gd name="T122" fmla="*/ 86 w 261"/>
                  <a:gd name="T123" fmla="*/ 4 h 236"/>
                  <a:gd name="T124" fmla="*/ 88 w 261"/>
                  <a:gd name="T125" fmla="*/ 7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1" h="236">
                    <a:moveTo>
                      <a:pt x="201" y="236"/>
                    </a:moveTo>
                    <a:lnTo>
                      <a:pt x="201" y="234"/>
                    </a:lnTo>
                    <a:lnTo>
                      <a:pt x="201" y="236"/>
                    </a:lnTo>
                    <a:close/>
                    <a:moveTo>
                      <a:pt x="201" y="234"/>
                    </a:moveTo>
                    <a:lnTo>
                      <a:pt x="201" y="236"/>
                    </a:lnTo>
                    <a:lnTo>
                      <a:pt x="201" y="234"/>
                    </a:lnTo>
                    <a:close/>
                    <a:moveTo>
                      <a:pt x="201" y="236"/>
                    </a:moveTo>
                    <a:lnTo>
                      <a:pt x="201" y="234"/>
                    </a:lnTo>
                    <a:lnTo>
                      <a:pt x="201" y="236"/>
                    </a:lnTo>
                    <a:close/>
                    <a:moveTo>
                      <a:pt x="213" y="226"/>
                    </a:moveTo>
                    <a:lnTo>
                      <a:pt x="215" y="226"/>
                    </a:lnTo>
                    <a:lnTo>
                      <a:pt x="213" y="226"/>
                    </a:lnTo>
                    <a:close/>
                    <a:moveTo>
                      <a:pt x="215" y="226"/>
                    </a:moveTo>
                    <a:lnTo>
                      <a:pt x="215" y="224"/>
                    </a:lnTo>
                    <a:lnTo>
                      <a:pt x="215" y="226"/>
                    </a:lnTo>
                    <a:close/>
                    <a:moveTo>
                      <a:pt x="215" y="226"/>
                    </a:moveTo>
                    <a:lnTo>
                      <a:pt x="215" y="224"/>
                    </a:lnTo>
                    <a:lnTo>
                      <a:pt x="217" y="224"/>
                    </a:lnTo>
                    <a:lnTo>
                      <a:pt x="215" y="224"/>
                    </a:lnTo>
                    <a:lnTo>
                      <a:pt x="215" y="226"/>
                    </a:lnTo>
                    <a:close/>
                    <a:moveTo>
                      <a:pt x="215" y="223"/>
                    </a:moveTo>
                    <a:lnTo>
                      <a:pt x="217" y="223"/>
                    </a:lnTo>
                    <a:lnTo>
                      <a:pt x="215" y="223"/>
                    </a:lnTo>
                    <a:close/>
                    <a:moveTo>
                      <a:pt x="219" y="223"/>
                    </a:moveTo>
                    <a:lnTo>
                      <a:pt x="217" y="223"/>
                    </a:lnTo>
                    <a:lnTo>
                      <a:pt x="219" y="223"/>
                    </a:lnTo>
                    <a:close/>
                    <a:moveTo>
                      <a:pt x="219" y="221"/>
                    </a:moveTo>
                    <a:lnTo>
                      <a:pt x="219" y="223"/>
                    </a:lnTo>
                    <a:lnTo>
                      <a:pt x="219" y="221"/>
                    </a:lnTo>
                    <a:lnTo>
                      <a:pt x="219" y="223"/>
                    </a:lnTo>
                    <a:lnTo>
                      <a:pt x="219" y="221"/>
                    </a:lnTo>
                    <a:close/>
                    <a:moveTo>
                      <a:pt x="219" y="219"/>
                    </a:moveTo>
                    <a:lnTo>
                      <a:pt x="219" y="221"/>
                    </a:lnTo>
                    <a:lnTo>
                      <a:pt x="219" y="223"/>
                    </a:lnTo>
                    <a:lnTo>
                      <a:pt x="217" y="223"/>
                    </a:lnTo>
                    <a:lnTo>
                      <a:pt x="217" y="221"/>
                    </a:lnTo>
                    <a:lnTo>
                      <a:pt x="219" y="221"/>
                    </a:lnTo>
                    <a:lnTo>
                      <a:pt x="219" y="219"/>
                    </a:lnTo>
                    <a:lnTo>
                      <a:pt x="219" y="221"/>
                    </a:lnTo>
                    <a:lnTo>
                      <a:pt x="219" y="219"/>
                    </a:lnTo>
                    <a:close/>
                    <a:moveTo>
                      <a:pt x="221" y="217"/>
                    </a:moveTo>
                    <a:lnTo>
                      <a:pt x="221" y="219"/>
                    </a:lnTo>
                    <a:lnTo>
                      <a:pt x="221" y="217"/>
                    </a:lnTo>
                    <a:close/>
                    <a:moveTo>
                      <a:pt x="228" y="213"/>
                    </a:moveTo>
                    <a:lnTo>
                      <a:pt x="226" y="213"/>
                    </a:lnTo>
                    <a:lnTo>
                      <a:pt x="228" y="213"/>
                    </a:lnTo>
                    <a:close/>
                    <a:moveTo>
                      <a:pt x="244" y="205"/>
                    </a:moveTo>
                    <a:lnTo>
                      <a:pt x="242" y="205"/>
                    </a:lnTo>
                    <a:lnTo>
                      <a:pt x="242" y="207"/>
                    </a:lnTo>
                    <a:lnTo>
                      <a:pt x="242" y="205"/>
                    </a:lnTo>
                    <a:lnTo>
                      <a:pt x="244" y="205"/>
                    </a:lnTo>
                    <a:close/>
                    <a:moveTo>
                      <a:pt x="242" y="205"/>
                    </a:moveTo>
                    <a:lnTo>
                      <a:pt x="242" y="203"/>
                    </a:lnTo>
                    <a:lnTo>
                      <a:pt x="242" y="205"/>
                    </a:lnTo>
                    <a:close/>
                    <a:moveTo>
                      <a:pt x="244" y="203"/>
                    </a:moveTo>
                    <a:lnTo>
                      <a:pt x="244" y="205"/>
                    </a:lnTo>
                    <a:lnTo>
                      <a:pt x="242" y="205"/>
                    </a:lnTo>
                    <a:lnTo>
                      <a:pt x="244" y="205"/>
                    </a:lnTo>
                    <a:lnTo>
                      <a:pt x="244" y="203"/>
                    </a:lnTo>
                    <a:lnTo>
                      <a:pt x="244" y="205"/>
                    </a:lnTo>
                    <a:lnTo>
                      <a:pt x="244" y="203"/>
                    </a:lnTo>
                    <a:close/>
                    <a:moveTo>
                      <a:pt x="242" y="205"/>
                    </a:moveTo>
                    <a:lnTo>
                      <a:pt x="242" y="203"/>
                    </a:lnTo>
                    <a:lnTo>
                      <a:pt x="242" y="205"/>
                    </a:lnTo>
                    <a:close/>
                    <a:moveTo>
                      <a:pt x="244" y="203"/>
                    </a:moveTo>
                    <a:lnTo>
                      <a:pt x="242" y="203"/>
                    </a:lnTo>
                    <a:lnTo>
                      <a:pt x="244" y="203"/>
                    </a:lnTo>
                    <a:lnTo>
                      <a:pt x="242" y="203"/>
                    </a:lnTo>
                    <a:lnTo>
                      <a:pt x="244" y="203"/>
                    </a:lnTo>
                    <a:close/>
                    <a:moveTo>
                      <a:pt x="244" y="203"/>
                    </a:moveTo>
                    <a:lnTo>
                      <a:pt x="242" y="203"/>
                    </a:lnTo>
                    <a:lnTo>
                      <a:pt x="244" y="203"/>
                    </a:lnTo>
                    <a:close/>
                    <a:moveTo>
                      <a:pt x="249" y="203"/>
                    </a:moveTo>
                    <a:lnTo>
                      <a:pt x="248" y="203"/>
                    </a:lnTo>
                    <a:lnTo>
                      <a:pt x="248" y="205"/>
                    </a:lnTo>
                    <a:lnTo>
                      <a:pt x="246" y="205"/>
                    </a:lnTo>
                    <a:lnTo>
                      <a:pt x="244" y="205"/>
                    </a:lnTo>
                    <a:lnTo>
                      <a:pt x="246" y="205"/>
                    </a:lnTo>
                    <a:lnTo>
                      <a:pt x="244" y="205"/>
                    </a:lnTo>
                    <a:lnTo>
                      <a:pt x="246" y="205"/>
                    </a:lnTo>
                    <a:lnTo>
                      <a:pt x="244" y="205"/>
                    </a:lnTo>
                    <a:lnTo>
                      <a:pt x="246" y="205"/>
                    </a:lnTo>
                    <a:lnTo>
                      <a:pt x="244" y="205"/>
                    </a:lnTo>
                    <a:lnTo>
                      <a:pt x="246" y="205"/>
                    </a:lnTo>
                    <a:lnTo>
                      <a:pt x="244" y="205"/>
                    </a:lnTo>
                    <a:lnTo>
                      <a:pt x="244" y="203"/>
                    </a:lnTo>
                    <a:lnTo>
                      <a:pt x="244" y="205"/>
                    </a:lnTo>
                    <a:lnTo>
                      <a:pt x="244" y="203"/>
                    </a:lnTo>
                    <a:lnTo>
                      <a:pt x="244" y="205"/>
                    </a:lnTo>
                    <a:lnTo>
                      <a:pt x="244" y="203"/>
                    </a:lnTo>
                    <a:lnTo>
                      <a:pt x="246" y="203"/>
                    </a:lnTo>
                    <a:lnTo>
                      <a:pt x="248" y="203"/>
                    </a:lnTo>
                    <a:lnTo>
                      <a:pt x="249" y="203"/>
                    </a:lnTo>
                    <a:lnTo>
                      <a:pt x="248" y="203"/>
                    </a:lnTo>
                    <a:lnTo>
                      <a:pt x="249" y="203"/>
                    </a:lnTo>
                    <a:close/>
                    <a:moveTo>
                      <a:pt x="248" y="203"/>
                    </a:moveTo>
                    <a:lnTo>
                      <a:pt x="246" y="203"/>
                    </a:lnTo>
                    <a:lnTo>
                      <a:pt x="246" y="205"/>
                    </a:lnTo>
                    <a:lnTo>
                      <a:pt x="248" y="203"/>
                    </a:lnTo>
                    <a:close/>
                    <a:moveTo>
                      <a:pt x="248" y="205"/>
                    </a:moveTo>
                    <a:lnTo>
                      <a:pt x="246" y="205"/>
                    </a:lnTo>
                    <a:lnTo>
                      <a:pt x="248" y="205"/>
                    </a:lnTo>
                    <a:close/>
                    <a:moveTo>
                      <a:pt x="246" y="205"/>
                    </a:moveTo>
                    <a:lnTo>
                      <a:pt x="246" y="203"/>
                    </a:lnTo>
                    <a:lnTo>
                      <a:pt x="246" y="205"/>
                    </a:lnTo>
                    <a:close/>
                    <a:moveTo>
                      <a:pt x="246" y="205"/>
                    </a:moveTo>
                    <a:lnTo>
                      <a:pt x="244" y="205"/>
                    </a:lnTo>
                    <a:lnTo>
                      <a:pt x="246" y="205"/>
                    </a:lnTo>
                    <a:close/>
                    <a:moveTo>
                      <a:pt x="242" y="203"/>
                    </a:moveTo>
                    <a:lnTo>
                      <a:pt x="244" y="203"/>
                    </a:lnTo>
                    <a:lnTo>
                      <a:pt x="242" y="203"/>
                    </a:lnTo>
                    <a:close/>
                    <a:moveTo>
                      <a:pt x="246" y="203"/>
                    </a:moveTo>
                    <a:lnTo>
                      <a:pt x="244" y="203"/>
                    </a:lnTo>
                    <a:lnTo>
                      <a:pt x="246" y="203"/>
                    </a:lnTo>
                    <a:close/>
                    <a:moveTo>
                      <a:pt x="211" y="161"/>
                    </a:moveTo>
                    <a:lnTo>
                      <a:pt x="209" y="161"/>
                    </a:lnTo>
                    <a:lnTo>
                      <a:pt x="211" y="161"/>
                    </a:lnTo>
                    <a:close/>
                    <a:moveTo>
                      <a:pt x="230" y="159"/>
                    </a:moveTo>
                    <a:lnTo>
                      <a:pt x="232" y="159"/>
                    </a:lnTo>
                    <a:lnTo>
                      <a:pt x="230" y="159"/>
                    </a:lnTo>
                    <a:lnTo>
                      <a:pt x="232" y="159"/>
                    </a:lnTo>
                    <a:lnTo>
                      <a:pt x="230" y="159"/>
                    </a:lnTo>
                    <a:lnTo>
                      <a:pt x="232" y="159"/>
                    </a:lnTo>
                    <a:lnTo>
                      <a:pt x="230" y="159"/>
                    </a:lnTo>
                    <a:lnTo>
                      <a:pt x="232" y="159"/>
                    </a:lnTo>
                    <a:lnTo>
                      <a:pt x="230" y="159"/>
                    </a:lnTo>
                    <a:close/>
                    <a:moveTo>
                      <a:pt x="230" y="157"/>
                    </a:moveTo>
                    <a:lnTo>
                      <a:pt x="230" y="159"/>
                    </a:lnTo>
                    <a:lnTo>
                      <a:pt x="230" y="157"/>
                    </a:lnTo>
                    <a:close/>
                    <a:moveTo>
                      <a:pt x="248" y="151"/>
                    </a:moveTo>
                    <a:lnTo>
                      <a:pt x="249" y="151"/>
                    </a:lnTo>
                    <a:lnTo>
                      <a:pt x="248" y="151"/>
                    </a:lnTo>
                    <a:close/>
                    <a:moveTo>
                      <a:pt x="234" y="151"/>
                    </a:moveTo>
                    <a:lnTo>
                      <a:pt x="232" y="151"/>
                    </a:lnTo>
                    <a:lnTo>
                      <a:pt x="234" y="151"/>
                    </a:lnTo>
                    <a:close/>
                    <a:moveTo>
                      <a:pt x="246" y="115"/>
                    </a:moveTo>
                    <a:lnTo>
                      <a:pt x="248" y="115"/>
                    </a:lnTo>
                    <a:lnTo>
                      <a:pt x="246" y="115"/>
                    </a:lnTo>
                    <a:close/>
                    <a:moveTo>
                      <a:pt x="144" y="115"/>
                    </a:moveTo>
                    <a:lnTo>
                      <a:pt x="146" y="115"/>
                    </a:lnTo>
                    <a:lnTo>
                      <a:pt x="144" y="115"/>
                    </a:lnTo>
                    <a:lnTo>
                      <a:pt x="146" y="117"/>
                    </a:lnTo>
                    <a:lnTo>
                      <a:pt x="144" y="117"/>
                    </a:lnTo>
                    <a:lnTo>
                      <a:pt x="142" y="117"/>
                    </a:lnTo>
                    <a:lnTo>
                      <a:pt x="142" y="115"/>
                    </a:lnTo>
                    <a:lnTo>
                      <a:pt x="144" y="115"/>
                    </a:lnTo>
                    <a:close/>
                    <a:moveTo>
                      <a:pt x="257" y="115"/>
                    </a:moveTo>
                    <a:lnTo>
                      <a:pt x="255" y="115"/>
                    </a:lnTo>
                    <a:lnTo>
                      <a:pt x="257" y="115"/>
                    </a:lnTo>
                    <a:lnTo>
                      <a:pt x="255" y="115"/>
                    </a:lnTo>
                    <a:lnTo>
                      <a:pt x="257" y="115"/>
                    </a:lnTo>
                    <a:close/>
                    <a:moveTo>
                      <a:pt x="253" y="113"/>
                    </a:moveTo>
                    <a:lnTo>
                      <a:pt x="253" y="115"/>
                    </a:lnTo>
                    <a:lnTo>
                      <a:pt x="253" y="113"/>
                    </a:lnTo>
                    <a:lnTo>
                      <a:pt x="253" y="115"/>
                    </a:lnTo>
                    <a:lnTo>
                      <a:pt x="253" y="113"/>
                    </a:lnTo>
                    <a:close/>
                    <a:moveTo>
                      <a:pt x="150" y="111"/>
                    </a:moveTo>
                    <a:lnTo>
                      <a:pt x="152" y="111"/>
                    </a:lnTo>
                    <a:lnTo>
                      <a:pt x="152" y="113"/>
                    </a:lnTo>
                    <a:lnTo>
                      <a:pt x="150" y="113"/>
                    </a:lnTo>
                    <a:lnTo>
                      <a:pt x="152" y="113"/>
                    </a:lnTo>
                    <a:lnTo>
                      <a:pt x="152" y="115"/>
                    </a:lnTo>
                    <a:lnTo>
                      <a:pt x="150" y="115"/>
                    </a:lnTo>
                    <a:lnTo>
                      <a:pt x="150" y="113"/>
                    </a:lnTo>
                    <a:lnTo>
                      <a:pt x="148" y="113"/>
                    </a:lnTo>
                    <a:lnTo>
                      <a:pt x="148" y="111"/>
                    </a:lnTo>
                    <a:lnTo>
                      <a:pt x="150" y="111"/>
                    </a:lnTo>
                    <a:close/>
                    <a:moveTo>
                      <a:pt x="159" y="103"/>
                    </a:moveTo>
                    <a:lnTo>
                      <a:pt x="159" y="102"/>
                    </a:lnTo>
                    <a:lnTo>
                      <a:pt x="159" y="100"/>
                    </a:lnTo>
                    <a:lnTo>
                      <a:pt x="159" y="102"/>
                    </a:lnTo>
                    <a:lnTo>
                      <a:pt x="161" y="102"/>
                    </a:lnTo>
                    <a:lnTo>
                      <a:pt x="161" y="103"/>
                    </a:lnTo>
                    <a:lnTo>
                      <a:pt x="159" y="103"/>
                    </a:lnTo>
                    <a:close/>
                    <a:moveTo>
                      <a:pt x="163" y="98"/>
                    </a:moveTo>
                    <a:lnTo>
                      <a:pt x="163" y="100"/>
                    </a:lnTo>
                    <a:lnTo>
                      <a:pt x="163" y="98"/>
                    </a:lnTo>
                    <a:close/>
                    <a:moveTo>
                      <a:pt x="127" y="98"/>
                    </a:moveTo>
                    <a:lnTo>
                      <a:pt x="127" y="100"/>
                    </a:lnTo>
                    <a:lnTo>
                      <a:pt x="125" y="100"/>
                    </a:lnTo>
                    <a:lnTo>
                      <a:pt x="125" y="98"/>
                    </a:lnTo>
                    <a:lnTo>
                      <a:pt x="125" y="100"/>
                    </a:lnTo>
                    <a:lnTo>
                      <a:pt x="125" y="98"/>
                    </a:lnTo>
                    <a:lnTo>
                      <a:pt x="127" y="98"/>
                    </a:lnTo>
                    <a:close/>
                    <a:moveTo>
                      <a:pt x="132" y="96"/>
                    </a:moveTo>
                    <a:lnTo>
                      <a:pt x="130" y="96"/>
                    </a:lnTo>
                    <a:lnTo>
                      <a:pt x="132" y="96"/>
                    </a:lnTo>
                    <a:close/>
                    <a:moveTo>
                      <a:pt x="113" y="94"/>
                    </a:moveTo>
                    <a:lnTo>
                      <a:pt x="113" y="92"/>
                    </a:lnTo>
                    <a:lnTo>
                      <a:pt x="113" y="94"/>
                    </a:lnTo>
                    <a:close/>
                    <a:moveTo>
                      <a:pt x="217" y="92"/>
                    </a:moveTo>
                    <a:lnTo>
                      <a:pt x="215" y="92"/>
                    </a:lnTo>
                    <a:lnTo>
                      <a:pt x="217" y="92"/>
                    </a:lnTo>
                    <a:close/>
                    <a:moveTo>
                      <a:pt x="165" y="90"/>
                    </a:moveTo>
                    <a:lnTo>
                      <a:pt x="165" y="92"/>
                    </a:lnTo>
                    <a:lnTo>
                      <a:pt x="163" y="92"/>
                    </a:lnTo>
                    <a:lnTo>
                      <a:pt x="165" y="92"/>
                    </a:lnTo>
                    <a:lnTo>
                      <a:pt x="165" y="90"/>
                    </a:lnTo>
                    <a:close/>
                    <a:moveTo>
                      <a:pt x="132" y="90"/>
                    </a:moveTo>
                    <a:lnTo>
                      <a:pt x="134" y="90"/>
                    </a:lnTo>
                    <a:lnTo>
                      <a:pt x="132" y="90"/>
                    </a:lnTo>
                    <a:close/>
                    <a:moveTo>
                      <a:pt x="171" y="90"/>
                    </a:moveTo>
                    <a:lnTo>
                      <a:pt x="173" y="90"/>
                    </a:lnTo>
                    <a:lnTo>
                      <a:pt x="171" y="90"/>
                    </a:lnTo>
                    <a:lnTo>
                      <a:pt x="171" y="92"/>
                    </a:lnTo>
                    <a:lnTo>
                      <a:pt x="169" y="92"/>
                    </a:lnTo>
                    <a:lnTo>
                      <a:pt x="169" y="90"/>
                    </a:lnTo>
                    <a:lnTo>
                      <a:pt x="171" y="90"/>
                    </a:lnTo>
                    <a:close/>
                    <a:moveTo>
                      <a:pt x="130" y="90"/>
                    </a:moveTo>
                    <a:lnTo>
                      <a:pt x="129" y="90"/>
                    </a:lnTo>
                    <a:lnTo>
                      <a:pt x="130" y="90"/>
                    </a:lnTo>
                    <a:close/>
                    <a:moveTo>
                      <a:pt x="198" y="90"/>
                    </a:moveTo>
                    <a:lnTo>
                      <a:pt x="198" y="88"/>
                    </a:lnTo>
                    <a:lnTo>
                      <a:pt x="198" y="90"/>
                    </a:lnTo>
                    <a:close/>
                    <a:moveTo>
                      <a:pt x="177" y="88"/>
                    </a:moveTo>
                    <a:lnTo>
                      <a:pt x="177" y="90"/>
                    </a:lnTo>
                    <a:lnTo>
                      <a:pt x="178" y="88"/>
                    </a:lnTo>
                    <a:lnTo>
                      <a:pt x="178" y="90"/>
                    </a:lnTo>
                    <a:lnTo>
                      <a:pt x="177" y="90"/>
                    </a:lnTo>
                    <a:lnTo>
                      <a:pt x="178" y="90"/>
                    </a:lnTo>
                    <a:lnTo>
                      <a:pt x="177" y="90"/>
                    </a:lnTo>
                    <a:lnTo>
                      <a:pt x="178" y="90"/>
                    </a:lnTo>
                    <a:lnTo>
                      <a:pt x="177" y="90"/>
                    </a:lnTo>
                    <a:lnTo>
                      <a:pt x="178" y="90"/>
                    </a:lnTo>
                    <a:lnTo>
                      <a:pt x="177" y="92"/>
                    </a:lnTo>
                    <a:lnTo>
                      <a:pt x="178" y="92"/>
                    </a:lnTo>
                    <a:lnTo>
                      <a:pt x="177" y="92"/>
                    </a:lnTo>
                    <a:lnTo>
                      <a:pt x="177" y="94"/>
                    </a:lnTo>
                    <a:lnTo>
                      <a:pt x="175" y="94"/>
                    </a:lnTo>
                    <a:lnTo>
                      <a:pt x="175" y="96"/>
                    </a:lnTo>
                    <a:lnTo>
                      <a:pt x="173" y="96"/>
                    </a:lnTo>
                    <a:lnTo>
                      <a:pt x="171" y="96"/>
                    </a:lnTo>
                    <a:lnTo>
                      <a:pt x="171" y="94"/>
                    </a:lnTo>
                    <a:lnTo>
                      <a:pt x="173" y="94"/>
                    </a:lnTo>
                    <a:lnTo>
                      <a:pt x="173" y="92"/>
                    </a:lnTo>
                    <a:lnTo>
                      <a:pt x="175" y="92"/>
                    </a:lnTo>
                    <a:lnTo>
                      <a:pt x="175" y="90"/>
                    </a:lnTo>
                    <a:lnTo>
                      <a:pt x="175" y="88"/>
                    </a:lnTo>
                    <a:lnTo>
                      <a:pt x="177" y="88"/>
                    </a:lnTo>
                    <a:close/>
                    <a:moveTo>
                      <a:pt x="196" y="88"/>
                    </a:moveTo>
                    <a:lnTo>
                      <a:pt x="194" y="88"/>
                    </a:lnTo>
                    <a:lnTo>
                      <a:pt x="196" y="88"/>
                    </a:lnTo>
                    <a:close/>
                    <a:moveTo>
                      <a:pt x="182" y="88"/>
                    </a:moveTo>
                    <a:lnTo>
                      <a:pt x="180" y="88"/>
                    </a:lnTo>
                    <a:lnTo>
                      <a:pt x="182" y="88"/>
                    </a:lnTo>
                    <a:close/>
                    <a:moveTo>
                      <a:pt x="246" y="201"/>
                    </a:moveTo>
                    <a:lnTo>
                      <a:pt x="244" y="201"/>
                    </a:lnTo>
                    <a:lnTo>
                      <a:pt x="246" y="201"/>
                    </a:lnTo>
                    <a:lnTo>
                      <a:pt x="244" y="201"/>
                    </a:lnTo>
                    <a:lnTo>
                      <a:pt x="246" y="201"/>
                    </a:lnTo>
                    <a:lnTo>
                      <a:pt x="244" y="201"/>
                    </a:lnTo>
                    <a:lnTo>
                      <a:pt x="246" y="201"/>
                    </a:lnTo>
                    <a:lnTo>
                      <a:pt x="244" y="201"/>
                    </a:lnTo>
                    <a:lnTo>
                      <a:pt x="242" y="201"/>
                    </a:lnTo>
                    <a:lnTo>
                      <a:pt x="244" y="201"/>
                    </a:lnTo>
                    <a:lnTo>
                      <a:pt x="242" y="201"/>
                    </a:lnTo>
                    <a:lnTo>
                      <a:pt x="240" y="201"/>
                    </a:lnTo>
                    <a:lnTo>
                      <a:pt x="238" y="201"/>
                    </a:lnTo>
                    <a:lnTo>
                      <a:pt x="238" y="203"/>
                    </a:lnTo>
                    <a:lnTo>
                      <a:pt x="240" y="203"/>
                    </a:lnTo>
                    <a:lnTo>
                      <a:pt x="238" y="203"/>
                    </a:lnTo>
                    <a:lnTo>
                      <a:pt x="238" y="205"/>
                    </a:lnTo>
                    <a:lnTo>
                      <a:pt x="236" y="205"/>
                    </a:lnTo>
                    <a:lnTo>
                      <a:pt x="234" y="205"/>
                    </a:lnTo>
                    <a:lnTo>
                      <a:pt x="234" y="207"/>
                    </a:lnTo>
                    <a:lnTo>
                      <a:pt x="232" y="207"/>
                    </a:lnTo>
                    <a:lnTo>
                      <a:pt x="234" y="207"/>
                    </a:lnTo>
                    <a:lnTo>
                      <a:pt x="234" y="209"/>
                    </a:lnTo>
                    <a:lnTo>
                      <a:pt x="232" y="209"/>
                    </a:lnTo>
                    <a:lnTo>
                      <a:pt x="234" y="209"/>
                    </a:lnTo>
                    <a:lnTo>
                      <a:pt x="232" y="209"/>
                    </a:lnTo>
                    <a:lnTo>
                      <a:pt x="234" y="209"/>
                    </a:lnTo>
                    <a:lnTo>
                      <a:pt x="232" y="209"/>
                    </a:lnTo>
                    <a:lnTo>
                      <a:pt x="234" y="209"/>
                    </a:lnTo>
                    <a:lnTo>
                      <a:pt x="232" y="209"/>
                    </a:lnTo>
                    <a:lnTo>
                      <a:pt x="232" y="211"/>
                    </a:lnTo>
                    <a:lnTo>
                      <a:pt x="230" y="211"/>
                    </a:lnTo>
                    <a:lnTo>
                      <a:pt x="230" y="213"/>
                    </a:lnTo>
                    <a:lnTo>
                      <a:pt x="228" y="213"/>
                    </a:lnTo>
                    <a:lnTo>
                      <a:pt x="226" y="213"/>
                    </a:lnTo>
                    <a:lnTo>
                      <a:pt x="225" y="213"/>
                    </a:lnTo>
                    <a:lnTo>
                      <a:pt x="225" y="215"/>
                    </a:lnTo>
                    <a:lnTo>
                      <a:pt x="223" y="215"/>
                    </a:lnTo>
                    <a:lnTo>
                      <a:pt x="221" y="217"/>
                    </a:lnTo>
                    <a:lnTo>
                      <a:pt x="219" y="217"/>
                    </a:lnTo>
                    <a:lnTo>
                      <a:pt x="219" y="219"/>
                    </a:lnTo>
                    <a:lnTo>
                      <a:pt x="219" y="221"/>
                    </a:lnTo>
                    <a:lnTo>
                      <a:pt x="217" y="221"/>
                    </a:lnTo>
                    <a:lnTo>
                      <a:pt x="217" y="223"/>
                    </a:lnTo>
                    <a:lnTo>
                      <a:pt x="215" y="223"/>
                    </a:lnTo>
                    <a:lnTo>
                      <a:pt x="217" y="223"/>
                    </a:lnTo>
                    <a:lnTo>
                      <a:pt x="215" y="223"/>
                    </a:lnTo>
                    <a:lnTo>
                      <a:pt x="215" y="224"/>
                    </a:lnTo>
                    <a:lnTo>
                      <a:pt x="215" y="223"/>
                    </a:lnTo>
                    <a:lnTo>
                      <a:pt x="215" y="224"/>
                    </a:lnTo>
                    <a:lnTo>
                      <a:pt x="215" y="226"/>
                    </a:lnTo>
                    <a:lnTo>
                      <a:pt x="213" y="226"/>
                    </a:lnTo>
                    <a:lnTo>
                      <a:pt x="211" y="226"/>
                    </a:lnTo>
                    <a:lnTo>
                      <a:pt x="211" y="228"/>
                    </a:lnTo>
                    <a:lnTo>
                      <a:pt x="209" y="228"/>
                    </a:lnTo>
                    <a:lnTo>
                      <a:pt x="207" y="228"/>
                    </a:lnTo>
                    <a:lnTo>
                      <a:pt x="209" y="228"/>
                    </a:lnTo>
                    <a:lnTo>
                      <a:pt x="207" y="228"/>
                    </a:lnTo>
                    <a:lnTo>
                      <a:pt x="209" y="228"/>
                    </a:lnTo>
                    <a:lnTo>
                      <a:pt x="207" y="228"/>
                    </a:lnTo>
                    <a:lnTo>
                      <a:pt x="207" y="230"/>
                    </a:lnTo>
                    <a:lnTo>
                      <a:pt x="205" y="230"/>
                    </a:lnTo>
                    <a:lnTo>
                      <a:pt x="207" y="230"/>
                    </a:lnTo>
                    <a:lnTo>
                      <a:pt x="205" y="230"/>
                    </a:lnTo>
                    <a:lnTo>
                      <a:pt x="207" y="230"/>
                    </a:lnTo>
                    <a:lnTo>
                      <a:pt x="205" y="230"/>
                    </a:lnTo>
                    <a:lnTo>
                      <a:pt x="207" y="230"/>
                    </a:lnTo>
                    <a:lnTo>
                      <a:pt x="205" y="230"/>
                    </a:lnTo>
                    <a:lnTo>
                      <a:pt x="205" y="232"/>
                    </a:lnTo>
                    <a:lnTo>
                      <a:pt x="203" y="232"/>
                    </a:lnTo>
                    <a:lnTo>
                      <a:pt x="203" y="234"/>
                    </a:lnTo>
                    <a:lnTo>
                      <a:pt x="203" y="232"/>
                    </a:lnTo>
                    <a:lnTo>
                      <a:pt x="201" y="232"/>
                    </a:lnTo>
                    <a:lnTo>
                      <a:pt x="201" y="234"/>
                    </a:lnTo>
                    <a:lnTo>
                      <a:pt x="201" y="236"/>
                    </a:lnTo>
                    <a:lnTo>
                      <a:pt x="201" y="234"/>
                    </a:lnTo>
                    <a:lnTo>
                      <a:pt x="201" y="236"/>
                    </a:lnTo>
                    <a:lnTo>
                      <a:pt x="201" y="234"/>
                    </a:lnTo>
                    <a:lnTo>
                      <a:pt x="200" y="234"/>
                    </a:lnTo>
                    <a:lnTo>
                      <a:pt x="201" y="234"/>
                    </a:lnTo>
                    <a:lnTo>
                      <a:pt x="201" y="236"/>
                    </a:lnTo>
                    <a:lnTo>
                      <a:pt x="200" y="236"/>
                    </a:lnTo>
                    <a:lnTo>
                      <a:pt x="198" y="236"/>
                    </a:lnTo>
                    <a:lnTo>
                      <a:pt x="196" y="236"/>
                    </a:lnTo>
                    <a:lnTo>
                      <a:pt x="194" y="236"/>
                    </a:lnTo>
                    <a:lnTo>
                      <a:pt x="192" y="236"/>
                    </a:lnTo>
                    <a:lnTo>
                      <a:pt x="190" y="236"/>
                    </a:lnTo>
                    <a:lnTo>
                      <a:pt x="188" y="236"/>
                    </a:lnTo>
                    <a:lnTo>
                      <a:pt x="186" y="236"/>
                    </a:lnTo>
                    <a:lnTo>
                      <a:pt x="184" y="236"/>
                    </a:lnTo>
                    <a:lnTo>
                      <a:pt x="182" y="236"/>
                    </a:lnTo>
                    <a:lnTo>
                      <a:pt x="180" y="236"/>
                    </a:lnTo>
                    <a:lnTo>
                      <a:pt x="178" y="236"/>
                    </a:lnTo>
                    <a:lnTo>
                      <a:pt x="177" y="236"/>
                    </a:lnTo>
                    <a:lnTo>
                      <a:pt x="175" y="236"/>
                    </a:lnTo>
                    <a:lnTo>
                      <a:pt x="173" y="236"/>
                    </a:lnTo>
                    <a:lnTo>
                      <a:pt x="171" y="236"/>
                    </a:lnTo>
                    <a:lnTo>
                      <a:pt x="169" y="236"/>
                    </a:lnTo>
                    <a:lnTo>
                      <a:pt x="167" y="236"/>
                    </a:lnTo>
                    <a:lnTo>
                      <a:pt x="165" y="236"/>
                    </a:lnTo>
                    <a:lnTo>
                      <a:pt x="163" y="236"/>
                    </a:lnTo>
                    <a:lnTo>
                      <a:pt x="161" y="236"/>
                    </a:lnTo>
                    <a:lnTo>
                      <a:pt x="159" y="236"/>
                    </a:lnTo>
                    <a:lnTo>
                      <a:pt x="157" y="236"/>
                    </a:lnTo>
                    <a:lnTo>
                      <a:pt x="155" y="236"/>
                    </a:lnTo>
                    <a:lnTo>
                      <a:pt x="153" y="236"/>
                    </a:lnTo>
                    <a:lnTo>
                      <a:pt x="152" y="236"/>
                    </a:lnTo>
                    <a:lnTo>
                      <a:pt x="150" y="236"/>
                    </a:lnTo>
                    <a:lnTo>
                      <a:pt x="148" y="236"/>
                    </a:lnTo>
                    <a:lnTo>
                      <a:pt x="150" y="236"/>
                    </a:lnTo>
                    <a:lnTo>
                      <a:pt x="150" y="234"/>
                    </a:lnTo>
                    <a:lnTo>
                      <a:pt x="148" y="234"/>
                    </a:lnTo>
                    <a:lnTo>
                      <a:pt x="146" y="234"/>
                    </a:lnTo>
                    <a:lnTo>
                      <a:pt x="144" y="234"/>
                    </a:lnTo>
                    <a:lnTo>
                      <a:pt x="142" y="234"/>
                    </a:lnTo>
                    <a:lnTo>
                      <a:pt x="140" y="234"/>
                    </a:lnTo>
                    <a:lnTo>
                      <a:pt x="138" y="234"/>
                    </a:lnTo>
                    <a:lnTo>
                      <a:pt x="136" y="234"/>
                    </a:lnTo>
                    <a:lnTo>
                      <a:pt x="134" y="234"/>
                    </a:lnTo>
                    <a:lnTo>
                      <a:pt x="132" y="234"/>
                    </a:lnTo>
                    <a:lnTo>
                      <a:pt x="130" y="234"/>
                    </a:lnTo>
                    <a:lnTo>
                      <a:pt x="129" y="234"/>
                    </a:lnTo>
                    <a:lnTo>
                      <a:pt x="127" y="234"/>
                    </a:lnTo>
                    <a:lnTo>
                      <a:pt x="125" y="234"/>
                    </a:lnTo>
                    <a:lnTo>
                      <a:pt x="123" y="234"/>
                    </a:lnTo>
                    <a:lnTo>
                      <a:pt x="121" y="234"/>
                    </a:lnTo>
                    <a:lnTo>
                      <a:pt x="119" y="234"/>
                    </a:lnTo>
                    <a:lnTo>
                      <a:pt x="117" y="234"/>
                    </a:lnTo>
                    <a:lnTo>
                      <a:pt x="113" y="234"/>
                    </a:lnTo>
                    <a:lnTo>
                      <a:pt x="111" y="234"/>
                    </a:lnTo>
                    <a:lnTo>
                      <a:pt x="109" y="234"/>
                    </a:lnTo>
                    <a:lnTo>
                      <a:pt x="107" y="234"/>
                    </a:lnTo>
                    <a:lnTo>
                      <a:pt x="105" y="234"/>
                    </a:lnTo>
                    <a:lnTo>
                      <a:pt x="104" y="234"/>
                    </a:lnTo>
                    <a:lnTo>
                      <a:pt x="102" y="234"/>
                    </a:lnTo>
                    <a:lnTo>
                      <a:pt x="100" y="234"/>
                    </a:lnTo>
                    <a:lnTo>
                      <a:pt x="98" y="234"/>
                    </a:lnTo>
                    <a:lnTo>
                      <a:pt x="96" y="234"/>
                    </a:lnTo>
                    <a:lnTo>
                      <a:pt x="94" y="234"/>
                    </a:lnTo>
                    <a:lnTo>
                      <a:pt x="92" y="234"/>
                    </a:lnTo>
                    <a:lnTo>
                      <a:pt x="90" y="234"/>
                    </a:lnTo>
                    <a:lnTo>
                      <a:pt x="88" y="234"/>
                    </a:lnTo>
                    <a:lnTo>
                      <a:pt x="86" y="234"/>
                    </a:lnTo>
                    <a:lnTo>
                      <a:pt x="84" y="234"/>
                    </a:lnTo>
                    <a:lnTo>
                      <a:pt x="81" y="234"/>
                    </a:lnTo>
                    <a:lnTo>
                      <a:pt x="79" y="234"/>
                    </a:lnTo>
                    <a:lnTo>
                      <a:pt x="77" y="234"/>
                    </a:lnTo>
                    <a:lnTo>
                      <a:pt x="75" y="234"/>
                    </a:lnTo>
                    <a:lnTo>
                      <a:pt x="73" y="234"/>
                    </a:lnTo>
                    <a:lnTo>
                      <a:pt x="75" y="234"/>
                    </a:lnTo>
                    <a:lnTo>
                      <a:pt x="75" y="232"/>
                    </a:lnTo>
                    <a:lnTo>
                      <a:pt x="75" y="234"/>
                    </a:lnTo>
                    <a:lnTo>
                      <a:pt x="75" y="232"/>
                    </a:lnTo>
                    <a:lnTo>
                      <a:pt x="77" y="232"/>
                    </a:lnTo>
                    <a:lnTo>
                      <a:pt x="79" y="232"/>
                    </a:lnTo>
                    <a:lnTo>
                      <a:pt x="79" y="230"/>
                    </a:lnTo>
                    <a:lnTo>
                      <a:pt x="81" y="230"/>
                    </a:lnTo>
                    <a:lnTo>
                      <a:pt x="82" y="230"/>
                    </a:lnTo>
                    <a:lnTo>
                      <a:pt x="82" y="228"/>
                    </a:lnTo>
                    <a:lnTo>
                      <a:pt x="84" y="228"/>
                    </a:lnTo>
                    <a:lnTo>
                      <a:pt x="84" y="226"/>
                    </a:lnTo>
                    <a:lnTo>
                      <a:pt x="86" y="226"/>
                    </a:lnTo>
                    <a:lnTo>
                      <a:pt x="86" y="224"/>
                    </a:lnTo>
                    <a:lnTo>
                      <a:pt x="88" y="224"/>
                    </a:lnTo>
                    <a:lnTo>
                      <a:pt x="88" y="223"/>
                    </a:lnTo>
                    <a:lnTo>
                      <a:pt x="90" y="223"/>
                    </a:lnTo>
                    <a:lnTo>
                      <a:pt x="90" y="221"/>
                    </a:lnTo>
                    <a:lnTo>
                      <a:pt x="90" y="223"/>
                    </a:lnTo>
                    <a:lnTo>
                      <a:pt x="90" y="221"/>
                    </a:lnTo>
                    <a:lnTo>
                      <a:pt x="92" y="221"/>
                    </a:lnTo>
                    <a:lnTo>
                      <a:pt x="94" y="219"/>
                    </a:lnTo>
                    <a:lnTo>
                      <a:pt x="96" y="219"/>
                    </a:lnTo>
                    <a:lnTo>
                      <a:pt x="96" y="217"/>
                    </a:lnTo>
                    <a:lnTo>
                      <a:pt x="98" y="217"/>
                    </a:lnTo>
                    <a:lnTo>
                      <a:pt x="98" y="215"/>
                    </a:lnTo>
                    <a:lnTo>
                      <a:pt x="100" y="215"/>
                    </a:lnTo>
                    <a:lnTo>
                      <a:pt x="100" y="213"/>
                    </a:lnTo>
                    <a:lnTo>
                      <a:pt x="102" y="213"/>
                    </a:lnTo>
                    <a:lnTo>
                      <a:pt x="102" y="211"/>
                    </a:lnTo>
                    <a:lnTo>
                      <a:pt x="104" y="211"/>
                    </a:lnTo>
                    <a:lnTo>
                      <a:pt x="104" y="209"/>
                    </a:lnTo>
                    <a:lnTo>
                      <a:pt x="104" y="207"/>
                    </a:lnTo>
                    <a:lnTo>
                      <a:pt x="105" y="207"/>
                    </a:lnTo>
                    <a:lnTo>
                      <a:pt x="105" y="205"/>
                    </a:lnTo>
                    <a:lnTo>
                      <a:pt x="107" y="205"/>
                    </a:lnTo>
                    <a:lnTo>
                      <a:pt x="107" y="203"/>
                    </a:lnTo>
                    <a:lnTo>
                      <a:pt x="107" y="201"/>
                    </a:lnTo>
                    <a:lnTo>
                      <a:pt x="109" y="201"/>
                    </a:lnTo>
                    <a:lnTo>
                      <a:pt x="109" y="199"/>
                    </a:lnTo>
                    <a:lnTo>
                      <a:pt x="109" y="198"/>
                    </a:lnTo>
                    <a:lnTo>
                      <a:pt x="109" y="196"/>
                    </a:lnTo>
                    <a:lnTo>
                      <a:pt x="111" y="196"/>
                    </a:lnTo>
                    <a:lnTo>
                      <a:pt x="111" y="194"/>
                    </a:lnTo>
                    <a:lnTo>
                      <a:pt x="111" y="192"/>
                    </a:lnTo>
                    <a:lnTo>
                      <a:pt x="111" y="190"/>
                    </a:lnTo>
                    <a:lnTo>
                      <a:pt x="111" y="188"/>
                    </a:lnTo>
                    <a:lnTo>
                      <a:pt x="111" y="186"/>
                    </a:lnTo>
                    <a:lnTo>
                      <a:pt x="113" y="186"/>
                    </a:lnTo>
                    <a:lnTo>
                      <a:pt x="111" y="186"/>
                    </a:lnTo>
                    <a:lnTo>
                      <a:pt x="111" y="184"/>
                    </a:lnTo>
                    <a:lnTo>
                      <a:pt x="111" y="182"/>
                    </a:lnTo>
                    <a:lnTo>
                      <a:pt x="111" y="180"/>
                    </a:lnTo>
                    <a:lnTo>
                      <a:pt x="111" y="178"/>
                    </a:lnTo>
                    <a:lnTo>
                      <a:pt x="109" y="178"/>
                    </a:lnTo>
                    <a:lnTo>
                      <a:pt x="109" y="176"/>
                    </a:lnTo>
                    <a:lnTo>
                      <a:pt x="109" y="175"/>
                    </a:lnTo>
                    <a:lnTo>
                      <a:pt x="109" y="173"/>
                    </a:lnTo>
                    <a:lnTo>
                      <a:pt x="109" y="171"/>
                    </a:lnTo>
                    <a:lnTo>
                      <a:pt x="109" y="169"/>
                    </a:lnTo>
                    <a:lnTo>
                      <a:pt x="109" y="167"/>
                    </a:lnTo>
                    <a:lnTo>
                      <a:pt x="109" y="165"/>
                    </a:lnTo>
                    <a:lnTo>
                      <a:pt x="111" y="165"/>
                    </a:lnTo>
                    <a:lnTo>
                      <a:pt x="111" y="163"/>
                    </a:lnTo>
                    <a:lnTo>
                      <a:pt x="113" y="163"/>
                    </a:lnTo>
                    <a:lnTo>
                      <a:pt x="113" y="161"/>
                    </a:lnTo>
                    <a:lnTo>
                      <a:pt x="115" y="161"/>
                    </a:lnTo>
                    <a:lnTo>
                      <a:pt x="115" y="159"/>
                    </a:lnTo>
                    <a:lnTo>
                      <a:pt x="115" y="157"/>
                    </a:lnTo>
                    <a:lnTo>
                      <a:pt x="117" y="157"/>
                    </a:lnTo>
                    <a:lnTo>
                      <a:pt x="115" y="157"/>
                    </a:lnTo>
                    <a:lnTo>
                      <a:pt x="117" y="157"/>
                    </a:lnTo>
                    <a:lnTo>
                      <a:pt x="115" y="157"/>
                    </a:lnTo>
                    <a:lnTo>
                      <a:pt x="117" y="157"/>
                    </a:lnTo>
                    <a:lnTo>
                      <a:pt x="117" y="155"/>
                    </a:lnTo>
                    <a:lnTo>
                      <a:pt x="117" y="153"/>
                    </a:lnTo>
                    <a:lnTo>
                      <a:pt x="115" y="153"/>
                    </a:lnTo>
                    <a:lnTo>
                      <a:pt x="115" y="151"/>
                    </a:lnTo>
                    <a:lnTo>
                      <a:pt x="115" y="150"/>
                    </a:lnTo>
                    <a:lnTo>
                      <a:pt x="117" y="150"/>
                    </a:lnTo>
                    <a:lnTo>
                      <a:pt x="119" y="150"/>
                    </a:lnTo>
                    <a:lnTo>
                      <a:pt x="119" y="148"/>
                    </a:lnTo>
                    <a:lnTo>
                      <a:pt x="121" y="148"/>
                    </a:lnTo>
                    <a:lnTo>
                      <a:pt x="123" y="148"/>
                    </a:lnTo>
                    <a:lnTo>
                      <a:pt x="123" y="146"/>
                    </a:lnTo>
                    <a:lnTo>
                      <a:pt x="125" y="146"/>
                    </a:lnTo>
                    <a:lnTo>
                      <a:pt x="125" y="144"/>
                    </a:lnTo>
                    <a:lnTo>
                      <a:pt x="127" y="144"/>
                    </a:lnTo>
                    <a:lnTo>
                      <a:pt x="127" y="142"/>
                    </a:lnTo>
                    <a:lnTo>
                      <a:pt x="129" y="142"/>
                    </a:lnTo>
                    <a:lnTo>
                      <a:pt x="129" y="140"/>
                    </a:lnTo>
                    <a:lnTo>
                      <a:pt x="130" y="140"/>
                    </a:lnTo>
                    <a:lnTo>
                      <a:pt x="130" y="138"/>
                    </a:lnTo>
                    <a:lnTo>
                      <a:pt x="130" y="136"/>
                    </a:lnTo>
                    <a:lnTo>
                      <a:pt x="132" y="136"/>
                    </a:lnTo>
                    <a:lnTo>
                      <a:pt x="132" y="134"/>
                    </a:lnTo>
                    <a:lnTo>
                      <a:pt x="134" y="134"/>
                    </a:lnTo>
                    <a:lnTo>
                      <a:pt x="134" y="132"/>
                    </a:lnTo>
                    <a:lnTo>
                      <a:pt x="134" y="130"/>
                    </a:lnTo>
                    <a:lnTo>
                      <a:pt x="134" y="128"/>
                    </a:lnTo>
                    <a:lnTo>
                      <a:pt x="134" y="127"/>
                    </a:lnTo>
                    <a:lnTo>
                      <a:pt x="136" y="127"/>
                    </a:lnTo>
                    <a:lnTo>
                      <a:pt x="138" y="127"/>
                    </a:lnTo>
                    <a:lnTo>
                      <a:pt x="140" y="127"/>
                    </a:lnTo>
                    <a:lnTo>
                      <a:pt x="142" y="127"/>
                    </a:lnTo>
                    <a:lnTo>
                      <a:pt x="142" y="125"/>
                    </a:lnTo>
                    <a:lnTo>
                      <a:pt x="144" y="125"/>
                    </a:lnTo>
                    <a:lnTo>
                      <a:pt x="144" y="123"/>
                    </a:lnTo>
                    <a:lnTo>
                      <a:pt x="144" y="121"/>
                    </a:lnTo>
                    <a:lnTo>
                      <a:pt x="146" y="119"/>
                    </a:lnTo>
                    <a:lnTo>
                      <a:pt x="146" y="121"/>
                    </a:lnTo>
                    <a:lnTo>
                      <a:pt x="148" y="121"/>
                    </a:lnTo>
                    <a:lnTo>
                      <a:pt x="148" y="119"/>
                    </a:lnTo>
                    <a:lnTo>
                      <a:pt x="150" y="119"/>
                    </a:lnTo>
                    <a:lnTo>
                      <a:pt x="150" y="117"/>
                    </a:lnTo>
                    <a:lnTo>
                      <a:pt x="152" y="117"/>
                    </a:lnTo>
                    <a:lnTo>
                      <a:pt x="152" y="119"/>
                    </a:lnTo>
                    <a:lnTo>
                      <a:pt x="153" y="119"/>
                    </a:lnTo>
                    <a:lnTo>
                      <a:pt x="155" y="119"/>
                    </a:lnTo>
                    <a:lnTo>
                      <a:pt x="155" y="117"/>
                    </a:lnTo>
                    <a:lnTo>
                      <a:pt x="157" y="117"/>
                    </a:lnTo>
                    <a:lnTo>
                      <a:pt x="157" y="115"/>
                    </a:lnTo>
                    <a:lnTo>
                      <a:pt x="159" y="115"/>
                    </a:lnTo>
                    <a:lnTo>
                      <a:pt x="161" y="115"/>
                    </a:lnTo>
                    <a:lnTo>
                      <a:pt x="161" y="113"/>
                    </a:lnTo>
                    <a:lnTo>
                      <a:pt x="163" y="113"/>
                    </a:lnTo>
                    <a:lnTo>
                      <a:pt x="163" y="111"/>
                    </a:lnTo>
                    <a:lnTo>
                      <a:pt x="165" y="111"/>
                    </a:lnTo>
                    <a:lnTo>
                      <a:pt x="165" y="109"/>
                    </a:lnTo>
                    <a:lnTo>
                      <a:pt x="167" y="109"/>
                    </a:lnTo>
                    <a:lnTo>
                      <a:pt x="169" y="109"/>
                    </a:lnTo>
                    <a:lnTo>
                      <a:pt x="169" y="111"/>
                    </a:lnTo>
                    <a:lnTo>
                      <a:pt x="167" y="111"/>
                    </a:lnTo>
                    <a:lnTo>
                      <a:pt x="165" y="111"/>
                    </a:lnTo>
                    <a:lnTo>
                      <a:pt x="165" y="113"/>
                    </a:lnTo>
                    <a:lnTo>
                      <a:pt x="165" y="115"/>
                    </a:lnTo>
                    <a:lnTo>
                      <a:pt x="165" y="113"/>
                    </a:lnTo>
                    <a:lnTo>
                      <a:pt x="165" y="115"/>
                    </a:lnTo>
                    <a:lnTo>
                      <a:pt x="163" y="115"/>
                    </a:lnTo>
                    <a:lnTo>
                      <a:pt x="163" y="117"/>
                    </a:lnTo>
                    <a:lnTo>
                      <a:pt x="161" y="117"/>
                    </a:lnTo>
                    <a:lnTo>
                      <a:pt x="163" y="117"/>
                    </a:lnTo>
                    <a:lnTo>
                      <a:pt x="163" y="119"/>
                    </a:lnTo>
                    <a:lnTo>
                      <a:pt x="161" y="119"/>
                    </a:lnTo>
                    <a:lnTo>
                      <a:pt x="161" y="121"/>
                    </a:lnTo>
                    <a:lnTo>
                      <a:pt x="159" y="121"/>
                    </a:lnTo>
                    <a:lnTo>
                      <a:pt x="159" y="123"/>
                    </a:lnTo>
                    <a:lnTo>
                      <a:pt x="159" y="125"/>
                    </a:lnTo>
                    <a:lnTo>
                      <a:pt x="161" y="125"/>
                    </a:lnTo>
                    <a:lnTo>
                      <a:pt x="161" y="123"/>
                    </a:lnTo>
                    <a:lnTo>
                      <a:pt x="163" y="123"/>
                    </a:lnTo>
                    <a:lnTo>
                      <a:pt x="163" y="121"/>
                    </a:lnTo>
                    <a:lnTo>
                      <a:pt x="165" y="121"/>
                    </a:lnTo>
                    <a:lnTo>
                      <a:pt x="163" y="121"/>
                    </a:lnTo>
                    <a:lnTo>
                      <a:pt x="165" y="121"/>
                    </a:lnTo>
                    <a:lnTo>
                      <a:pt x="165" y="119"/>
                    </a:lnTo>
                    <a:lnTo>
                      <a:pt x="167" y="119"/>
                    </a:lnTo>
                    <a:lnTo>
                      <a:pt x="167" y="117"/>
                    </a:lnTo>
                    <a:lnTo>
                      <a:pt x="169" y="117"/>
                    </a:lnTo>
                    <a:lnTo>
                      <a:pt x="169" y="119"/>
                    </a:lnTo>
                    <a:lnTo>
                      <a:pt x="169" y="117"/>
                    </a:lnTo>
                    <a:lnTo>
                      <a:pt x="167" y="117"/>
                    </a:lnTo>
                    <a:lnTo>
                      <a:pt x="167" y="119"/>
                    </a:lnTo>
                    <a:lnTo>
                      <a:pt x="167" y="121"/>
                    </a:lnTo>
                    <a:lnTo>
                      <a:pt x="165" y="121"/>
                    </a:lnTo>
                    <a:lnTo>
                      <a:pt x="165" y="123"/>
                    </a:lnTo>
                    <a:lnTo>
                      <a:pt x="163" y="123"/>
                    </a:lnTo>
                    <a:lnTo>
                      <a:pt x="163" y="125"/>
                    </a:lnTo>
                    <a:lnTo>
                      <a:pt x="161" y="125"/>
                    </a:lnTo>
                    <a:lnTo>
                      <a:pt x="161" y="127"/>
                    </a:lnTo>
                    <a:lnTo>
                      <a:pt x="163" y="127"/>
                    </a:lnTo>
                    <a:lnTo>
                      <a:pt x="163" y="125"/>
                    </a:lnTo>
                    <a:lnTo>
                      <a:pt x="165" y="125"/>
                    </a:lnTo>
                    <a:lnTo>
                      <a:pt x="165" y="123"/>
                    </a:lnTo>
                    <a:lnTo>
                      <a:pt x="167" y="123"/>
                    </a:lnTo>
                    <a:lnTo>
                      <a:pt x="167" y="121"/>
                    </a:lnTo>
                    <a:lnTo>
                      <a:pt x="169" y="121"/>
                    </a:lnTo>
                    <a:lnTo>
                      <a:pt x="171" y="121"/>
                    </a:lnTo>
                    <a:lnTo>
                      <a:pt x="171" y="119"/>
                    </a:lnTo>
                    <a:lnTo>
                      <a:pt x="171" y="117"/>
                    </a:lnTo>
                    <a:lnTo>
                      <a:pt x="173" y="117"/>
                    </a:lnTo>
                    <a:lnTo>
                      <a:pt x="173" y="115"/>
                    </a:lnTo>
                    <a:lnTo>
                      <a:pt x="175" y="115"/>
                    </a:lnTo>
                    <a:lnTo>
                      <a:pt x="175" y="113"/>
                    </a:lnTo>
                    <a:lnTo>
                      <a:pt x="173" y="113"/>
                    </a:lnTo>
                    <a:lnTo>
                      <a:pt x="175" y="113"/>
                    </a:lnTo>
                    <a:lnTo>
                      <a:pt x="175" y="111"/>
                    </a:lnTo>
                    <a:lnTo>
                      <a:pt x="175" y="109"/>
                    </a:lnTo>
                    <a:lnTo>
                      <a:pt x="175" y="107"/>
                    </a:lnTo>
                    <a:lnTo>
                      <a:pt x="177" y="107"/>
                    </a:lnTo>
                    <a:lnTo>
                      <a:pt x="177" y="105"/>
                    </a:lnTo>
                    <a:lnTo>
                      <a:pt x="178" y="105"/>
                    </a:lnTo>
                    <a:lnTo>
                      <a:pt x="180" y="105"/>
                    </a:lnTo>
                    <a:lnTo>
                      <a:pt x="182" y="105"/>
                    </a:lnTo>
                    <a:lnTo>
                      <a:pt x="182" y="103"/>
                    </a:lnTo>
                    <a:lnTo>
                      <a:pt x="184" y="103"/>
                    </a:lnTo>
                    <a:lnTo>
                      <a:pt x="186" y="103"/>
                    </a:lnTo>
                    <a:lnTo>
                      <a:pt x="188" y="103"/>
                    </a:lnTo>
                    <a:lnTo>
                      <a:pt x="190" y="103"/>
                    </a:lnTo>
                    <a:lnTo>
                      <a:pt x="192" y="103"/>
                    </a:lnTo>
                    <a:lnTo>
                      <a:pt x="190" y="103"/>
                    </a:lnTo>
                    <a:lnTo>
                      <a:pt x="192" y="103"/>
                    </a:lnTo>
                    <a:lnTo>
                      <a:pt x="194" y="103"/>
                    </a:lnTo>
                    <a:lnTo>
                      <a:pt x="194" y="102"/>
                    </a:lnTo>
                    <a:lnTo>
                      <a:pt x="196" y="102"/>
                    </a:lnTo>
                    <a:lnTo>
                      <a:pt x="194" y="102"/>
                    </a:lnTo>
                    <a:lnTo>
                      <a:pt x="192" y="102"/>
                    </a:lnTo>
                    <a:lnTo>
                      <a:pt x="192" y="100"/>
                    </a:lnTo>
                    <a:lnTo>
                      <a:pt x="190" y="100"/>
                    </a:lnTo>
                    <a:lnTo>
                      <a:pt x="190" y="98"/>
                    </a:lnTo>
                    <a:lnTo>
                      <a:pt x="190" y="96"/>
                    </a:lnTo>
                    <a:lnTo>
                      <a:pt x="192" y="96"/>
                    </a:lnTo>
                    <a:lnTo>
                      <a:pt x="192" y="94"/>
                    </a:lnTo>
                    <a:lnTo>
                      <a:pt x="194" y="94"/>
                    </a:lnTo>
                    <a:lnTo>
                      <a:pt x="194" y="92"/>
                    </a:lnTo>
                    <a:lnTo>
                      <a:pt x="196" y="92"/>
                    </a:lnTo>
                    <a:lnTo>
                      <a:pt x="198" y="92"/>
                    </a:lnTo>
                    <a:lnTo>
                      <a:pt x="198" y="90"/>
                    </a:lnTo>
                    <a:lnTo>
                      <a:pt x="200" y="90"/>
                    </a:lnTo>
                    <a:lnTo>
                      <a:pt x="198" y="90"/>
                    </a:lnTo>
                    <a:lnTo>
                      <a:pt x="198" y="88"/>
                    </a:lnTo>
                    <a:lnTo>
                      <a:pt x="198" y="90"/>
                    </a:lnTo>
                    <a:lnTo>
                      <a:pt x="198" y="88"/>
                    </a:lnTo>
                    <a:lnTo>
                      <a:pt x="198" y="90"/>
                    </a:lnTo>
                    <a:lnTo>
                      <a:pt x="198" y="88"/>
                    </a:lnTo>
                    <a:lnTo>
                      <a:pt x="200" y="88"/>
                    </a:lnTo>
                    <a:lnTo>
                      <a:pt x="200" y="90"/>
                    </a:lnTo>
                    <a:lnTo>
                      <a:pt x="201" y="90"/>
                    </a:lnTo>
                    <a:lnTo>
                      <a:pt x="201" y="88"/>
                    </a:lnTo>
                    <a:lnTo>
                      <a:pt x="201" y="90"/>
                    </a:lnTo>
                    <a:lnTo>
                      <a:pt x="203" y="90"/>
                    </a:lnTo>
                    <a:lnTo>
                      <a:pt x="203" y="88"/>
                    </a:lnTo>
                    <a:lnTo>
                      <a:pt x="203" y="90"/>
                    </a:lnTo>
                    <a:lnTo>
                      <a:pt x="205" y="90"/>
                    </a:lnTo>
                    <a:lnTo>
                      <a:pt x="205" y="88"/>
                    </a:lnTo>
                    <a:lnTo>
                      <a:pt x="207" y="88"/>
                    </a:lnTo>
                    <a:lnTo>
                      <a:pt x="209" y="88"/>
                    </a:lnTo>
                    <a:lnTo>
                      <a:pt x="207" y="88"/>
                    </a:lnTo>
                    <a:lnTo>
                      <a:pt x="209" y="88"/>
                    </a:lnTo>
                    <a:lnTo>
                      <a:pt x="207" y="88"/>
                    </a:lnTo>
                    <a:lnTo>
                      <a:pt x="209" y="88"/>
                    </a:lnTo>
                    <a:lnTo>
                      <a:pt x="207" y="88"/>
                    </a:lnTo>
                    <a:lnTo>
                      <a:pt x="209" y="88"/>
                    </a:lnTo>
                    <a:lnTo>
                      <a:pt x="207" y="88"/>
                    </a:lnTo>
                    <a:lnTo>
                      <a:pt x="209" y="88"/>
                    </a:lnTo>
                    <a:lnTo>
                      <a:pt x="209" y="90"/>
                    </a:lnTo>
                    <a:lnTo>
                      <a:pt x="211" y="90"/>
                    </a:lnTo>
                    <a:lnTo>
                      <a:pt x="213" y="90"/>
                    </a:lnTo>
                    <a:lnTo>
                      <a:pt x="213" y="92"/>
                    </a:lnTo>
                    <a:lnTo>
                      <a:pt x="215" y="92"/>
                    </a:lnTo>
                    <a:lnTo>
                      <a:pt x="217" y="92"/>
                    </a:lnTo>
                    <a:lnTo>
                      <a:pt x="219" y="92"/>
                    </a:lnTo>
                    <a:lnTo>
                      <a:pt x="221" y="92"/>
                    </a:lnTo>
                    <a:lnTo>
                      <a:pt x="223" y="92"/>
                    </a:lnTo>
                    <a:lnTo>
                      <a:pt x="223" y="94"/>
                    </a:lnTo>
                    <a:lnTo>
                      <a:pt x="225" y="94"/>
                    </a:lnTo>
                    <a:lnTo>
                      <a:pt x="226" y="94"/>
                    </a:lnTo>
                    <a:lnTo>
                      <a:pt x="226" y="96"/>
                    </a:lnTo>
                    <a:lnTo>
                      <a:pt x="228" y="96"/>
                    </a:lnTo>
                    <a:lnTo>
                      <a:pt x="228" y="98"/>
                    </a:lnTo>
                    <a:lnTo>
                      <a:pt x="228" y="100"/>
                    </a:lnTo>
                    <a:lnTo>
                      <a:pt x="228" y="98"/>
                    </a:lnTo>
                    <a:lnTo>
                      <a:pt x="230" y="98"/>
                    </a:lnTo>
                    <a:lnTo>
                      <a:pt x="232" y="98"/>
                    </a:lnTo>
                    <a:lnTo>
                      <a:pt x="234" y="98"/>
                    </a:lnTo>
                    <a:lnTo>
                      <a:pt x="234" y="100"/>
                    </a:lnTo>
                    <a:lnTo>
                      <a:pt x="236" y="100"/>
                    </a:lnTo>
                    <a:lnTo>
                      <a:pt x="238" y="100"/>
                    </a:lnTo>
                    <a:lnTo>
                      <a:pt x="238" y="102"/>
                    </a:lnTo>
                    <a:lnTo>
                      <a:pt x="240" y="102"/>
                    </a:lnTo>
                    <a:lnTo>
                      <a:pt x="242" y="102"/>
                    </a:lnTo>
                    <a:lnTo>
                      <a:pt x="244" y="102"/>
                    </a:lnTo>
                    <a:lnTo>
                      <a:pt x="244" y="103"/>
                    </a:lnTo>
                    <a:lnTo>
                      <a:pt x="246" y="103"/>
                    </a:lnTo>
                    <a:lnTo>
                      <a:pt x="248" y="103"/>
                    </a:lnTo>
                    <a:lnTo>
                      <a:pt x="249" y="103"/>
                    </a:lnTo>
                    <a:lnTo>
                      <a:pt x="249" y="105"/>
                    </a:lnTo>
                    <a:lnTo>
                      <a:pt x="251" y="105"/>
                    </a:lnTo>
                    <a:lnTo>
                      <a:pt x="251" y="107"/>
                    </a:lnTo>
                    <a:lnTo>
                      <a:pt x="253" y="107"/>
                    </a:lnTo>
                    <a:lnTo>
                      <a:pt x="251" y="107"/>
                    </a:lnTo>
                    <a:lnTo>
                      <a:pt x="251" y="109"/>
                    </a:lnTo>
                    <a:lnTo>
                      <a:pt x="251" y="111"/>
                    </a:lnTo>
                    <a:lnTo>
                      <a:pt x="253" y="111"/>
                    </a:lnTo>
                    <a:lnTo>
                      <a:pt x="253" y="113"/>
                    </a:lnTo>
                    <a:lnTo>
                      <a:pt x="251" y="113"/>
                    </a:lnTo>
                    <a:lnTo>
                      <a:pt x="253" y="113"/>
                    </a:lnTo>
                    <a:lnTo>
                      <a:pt x="253" y="115"/>
                    </a:lnTo>
                    <a:lnTo>
                      <a:pt x="251" y="115"/>
                    </a:lnTo>
                    <a:lnTo>
                      <a:pt x="253" y="115"/>
                    </a:lnTo>
                    <a:lnTo>
                      <a:pt x="251" y="115"/>
                    </a:lnTo>
                    <a:lnTo>
                      <a:pt x="249" y="115"/>
                    </a:lnTo>
                    <a:lnTo>
                      <a:pt x="251" y="115"/>
                    </a:lnTo>
                    <a:lnTo>
                      <a:pt x="251" y="113"/>
                    </a:lnTo>
                    <a:lnTo>
                      <a:pt x="249" y="113"/>
                    </a:lnTo>
                    <a:lnTo>
                      <a:pt x="251" y="113"/>
                    </a:lnTo>
                    <a:lnTo>
                      <a:pt x="249" y="113"/>
                    </a:lnTo>
                    <a:lnTo>
                      <a:pt x="251" y="113"/>
                    </a:lnTo>
                    <a:lnTo>
                      <a:pt x="249" y="113"/>
                    </a:lnTo>
                    <a:lnTo>
                      <a:pt x="249" y="115"/>
                    </a:lnTo>
                    <a:lnTo>
                      <a:pt x="249" y="113"/>
                    </a:lnTo>
                    <a:lnTo>
                      <a:pt x="249" y="115"/>
                    </a:lnTo>
                    <a:lnTo>
                      <a:pt x="248" y="115"/>
                    </a:lnTo>
                    <a:lnTo>
                      <a:pt x="246" y="115"/>
                    </a:lnTo>
                    <a:lnTo>
                      <a:pt x="248" y="115"/>
                    </a:lnTo>
                    <a:lnTo>
                      <a:pt x="246" y="115"/>
                    </a:lnTo>
                    <a:lnTo>
                      <a:pt x="248" y="115"/>
                    </a:lnTo>
                    <a:lnTo>
                      <a:pt x="248" y="117"/>
                    </a:lnTo>
                    <a:lnTo>
                      <a:pt x="246" y="117"/>
                    </a:lnTo>
                    <a:lnTo>
                      <a:pt x="248" y="117"/>
                    </a:lnTo>
                    <a:lnTo>
                      <a:pt x="246" y="117"/>
                    </a:lnTo>
                    <a:lnTo>
                      <a:pt x="246" y="119"/>
                    </a:lnTo>
                    <a:lnTo>
                      <a:pt x="248" y="119"/>
                    </a:lnTo>
                    <a:lnTo>
                      <a:pt x="248" y="121"/>
                    </a:lnTo>
                    <a:lnTo>
                      <a:pt x="249" y="121"/>
                    </a:lnTo>
                    <a:lnTo>
                      <a:pt x="249" y="123"/>
                    </a:lnTo>
                    <a:lnTo>
                      <a:pt x="249" y="125"/>
                    </a:lnTo>
                    <a:lnTo>
                      <a:pt x="249" y="127"/>
                    </a:lnTo>
                    <a:lnTo>
                      <a:pt x="249" y="128"/>
                    </a:lnTo>
                    <a:lnTo>
                      <a:pt x="248" y="128"/>
                    </a:lnTo>
                    <a:lnTo>
                      <a:pt x="248" y="130"/>
                    </a:lnTo>
                    <a:lnTo>
                      <a:pt x="246" y="130"/>
                    </a:lnTo>
                    <a:lnTo>
                      <a:pt x="246" y="132"/>
                    </a:lnTo>
                    <a:lnTo>
                      <a:pt x="246" y="134"/>
                    </a:lnTo>
                    <a:lnTo>
                      <a:pt x="244" y="134"/>
                    </a:lnTo>
                    <a:lnTo>
                      <a:pt x="244" y="136"/>
                    </a:lnTo>
                    <a:lnTo>
                      <a:pt x="244" y="138"/>
                    </a:lnTo>
                    <a:lnTo>
                      <a:pt x="242" y="138"/>
                    </a:lnTo>
                    <a:lnTo>
                      <a:pt x="242" y="140"/>
                    </a:lnTo>
                    <a:lnTo>
                      <a:pt x="240" y="140"/>
                    </a:lnTo>
                    <a:lnTo>
                      <a:pt x="240" y="142"/>
                    </a:lnTo>
                    <a:lnTo>
                      <a:pt x="238" y="142"/>
                    </a:lnTo>
                    <a:lnTo>
                      <a:pt x="238" y="144"/>
                    </a:lnTo>
                    <a:lnTo>
                      <a:pt x="236" y="144"/>
                    </a:lnTo>
                    <a:lnTo>
                      <a:pt x="236" y="142"/>
                    </a:lnTo>
                    <a:lnTo>
                      <a:pt x="234" y="142"/>
                    </a:lnTo>
                    <a:lnTo>
                      <a:pt x="234" y="144"/>
                    </a:lnTo>
                    <a:lnTo>
                      <a:pt x="232" y="144"/>
                    </a:lnTo>
                    <a:lnTo>
                      <a:pt x="232" y="146"/>
                    </a:lnTo>
                    <a:lnTo>
                      <a:pt x="230" y="146"/>
                    </a:lnTo>
                    <a:lnTo>
                      <a:pt x="230" y="148"/>
                    </a:lnTo>
                    <a:lnTo>
                      <a:pt x="230" y="150"/>
                    </a:lnTo>
                    <a:lnTo>
                      <a:pt x="228" y="150"/>
                    </a:lnTo>
                    <a:lnTo>
                      <a:pt x="228" y="151"/>
                    </a:lnTo>
                    <a:lnTo>
                      <a:pt x="226" y="151"/>
                    </a:lnTo>
                    <a:lnTo>
                      <a:pt x="225" y="151"/>
                    </a:lnTo>
                    <a:lnTo>
                      <a:pt x="225" y="153"/>
                    </a:lnTo>
                    <a:lnTo>
                      <a:pt x="223" y="153"/>
                    </a:lnTo>
                    <a:lnTo>
                      <a:pt x="225" y="153"/>
                    </a:lnTo>
                    <a:lnTo>
                      <a:pt x="223" y="153"/>
                    </a:lnTo>
                    <a:lnTo>
                      <a:pt x="221" y="153"/>
                    </a:lnTo>
                    <a:lnTo>
                      <a:pt x="219" y="153"/>
                    </a:lnTo>
                    <a:lnTo>
                      <a:pt x="217" y="153"/>
                    </a:lnTo>
                    <a:lnTo>
                      <a:pt x="219" y="153"/>
                    </a:lnTo>
                    <a:lnTo>
                      <a:pt x="217" y="153"/>
                    </a:lnTo>
                    <a:lnTo>
                      <a:pt x="219" y="153"/>
                    </a:lnTo>
                    <a:lnTo>
                      <a:pt x="217" y="153"/>
                    </a:lnTo>
                    <a:lnTo>
                      <a:pt x="215" y="153"/>
                    </a:lnTo>
                    <a:lnTo>
                      <a:pt x="217" y="153"/>
                    </a:lnTo>
                    <a:lnTo>
                      <a:pt x="215" y="153"/>
                    </a:lnTo>
                    <a:lnTo>
                      <a:pt x="215" y="155"/>
                    </a:lnTo>
                    <a:lnTo>
                      <a:pt x="213" y="155"/>
                    </a:lnTo>
                    <a:lnTo>
                      <a:pt x="213" y="157"/>
                    </a:lnTo>
                    <a:lnTo>
                      <a:pt x="213" y="159"/>
                    </a:lnTo>
                    <a:lnTo>
                      <a:pt x="213" y="157"/>
                    </a:lnTo>
                    <a:lnTo>
                      <a:pt x="213" y="159"/>
                    </a:lnTo>
                    <a:lnTo>
                      <a:pt x="211" y="159"/>
                    </a:lnTo>
                    <a:lnTo>
                      <a:pt x="211" y="161"/>
                    </a:lnTo>
                    <a:lnTo>
                      <a:pt x="209" y="161"/>
                    </a:lnTo>
                    <a:lnTo>
                      <a:pt x="209" y="163"/>
                    </a:lnTo>
                    <a:lnTo>
                      <a:pt x="209" y="165"/>
                    </a:lnTo>
                    <a:lnTo>
                      <a:pt x="211" y="165"/>
                    </a:lnTo>
                    <a:lnTo>
                      <a:pt x="213" y="165"/>
                    </a:lnTo>
                    <a:lnTo>
                      <a:pt x="213" y="167"/>
                    </a:lnTo>
                    <a:lnTo>
                      <a:pt x="215" y="167"/>
                    </a:lnTo>
                    <a:lnTo>
                      <a:pt x="217" y="167"/>
                    </a:lnTo>
                    <a:lnTo>
                      <a:pt x="217" y="169"/>
                    </a:lnTo>
                    <a:lnTo>
                      <a:pt x="217" y="167"/>
                    </a:lnTo>
                    <a:lnTo>
                      <a:pt x="217" y="169"/>
                    </a:lnTo>
                    <a:lnTo>
                      <a:pt x="219" y="169"/>
                    </a:lnTo>
                    <a:lnTo>
                      <a:pt x="217" y="169"/>
                    </a:lnTo>
                    <a:lnTo>
                      <a:pt x="219" y="169"/>
                    </a:lnTo>
                    <a:lnTo>
                      <a:pt x="219" y="167"/>
                    </a:lnTo>
                    <a:lnTo>
                      <a:pt x="219" y="169"/>
                    </a:lnTo>
                    <a:lnTo>
                      <a:pt x="219" y="167"/>
                    </a:lnTo>
                    <a:lnTo>
                      <a:pt x="221" y="167"/>
                    </a:lnTo>
                    <a:lnTo>
                      <a:pt x="221" y="165"/>
                    </a:lnTo>
                    <a:lnTo>
                      <a:pt x="223" y="165"/>
                    </a:lnTo>
                    <a:lnTo>
                      <a:pt x="225" y="165"/>
                    </a:lnTo>
                    <a:lnTo>
                      <a:pt x="225" y="163"/>
                    </a:lnTo>
                    <a:lnTo>
                      <a:pt x="226" y="163"/>
                    </a:lnTo>
                    <a:lnTo>
                      <a:pt x="228" y="163"/>
                    </a:lnTo>
                    <a:lnTo>
                      <a:pt x="228" y="161"/>
                    </a:lnTo>
                    <a:lnTo>
                      <a:pt x="230" y="161"/>
                    </a:lnTo>
                    <a:lnTo>
                      <a:pt x="230" y="159"/>
                    </a:lnTo>
                    <a:lnTo>
                      <a:pt x="230" y="161"/>
                    </a:lnTo>
                    <a:lnTo>
                      <a:pt x="230" y="159"/>
                    </a:lnTo>
                    <a:lnTo>
                      <a:pt x="232" y="159"/>
                    </a:lnTo>
                    <a:lnTo>
                      <a:pt x="230" y="159"/>
                    </a:lnTo>
                    <a:lnTo>
                      <a:pt x="232" y="159"/>
                    </a:lnTo>
                    <a:lnTo>
                      <a:pt x="234" y="159"/>
                    </a:lnTo>
                    <a:lnTo>
                      <a:pt x="234" y="157"/>
                    </a:lnTo>
                    <a:lnTo>
                      <a:pt x="234" y="159"/>
                    </a:lnTo>
                    <a:lnTo>
                      <a:pt x="234" y="157"/>
                    </a:lnTo>
                    <a:lnTo>
                      <a:pt x="236" y="157"/>
                    </a:lnTo>
                    <a:lnTo>
                      <a:pt x="234" y="157"/>
                    </a:lnTo>
                    <a:lnTo>
                      <a:pt x="234" y="155"/>
                    </a:lnTo>
                    <a:lnTo>
                      <a:pt x="234" y="157"/>
                    </a:lnTo>
                    <a:lnTo>
                      <a:pt x="234" y="155"/>
                    </a:lnTo>
                    <a:lnTo>
                      <a:pt x="232" y="155"/>
                    </a:lnTo>
                    <a:lnTo>
                      <a:pt x="234" y="155"/>
                    </a:lnTo>
                    <a:lnTo>
                      <a:pt x="232" y="155"/>
                    </a:lnTo>
                    <a:lnTo>
                      <a:pt x="234" y="155"/>
                    </a:lnTo>
                    <a:lnTo>
                      <a:pt x="232" y="155"/>
                    </a:lnTo>
                    <a:lnTo>
                      <a:pt x="234" y="155"/>
                    </a:lnTo>
                    <a:lnTo>
                      <a:pt x="236" y="155"/>
                    </a:lnTo>
                    <a:lnTo>
                      <a:pt x="238" y="155"/>
                    </a:lnTo>
                    <a:lnTo>
                      <a:pt x="238" y="153"/>
                    </a:lnTo>
                    <a:lnTo>
                      <a:pt x="240" y="153"/>
                    </a:lnTo>
                    <a:lnTo>
                      <a:pt x="242" y="153"/>
                    </a:lnTo>
                    <a:lnTo>
                      <a:pt x="244" y="153"/>
                    </a:lnTo>
                    <a:lnTo>
                      <a:pt x="246" y="153"/>
                    </a:lnTo>
                    <a:lnTo>
                      <a:pt x="248" y="153"/>
                    </a:lnTo>
                    <a:lnTo>
                      <a:pt x="248" y="151"/>
                    </a:lnTo>
                    <a:lnTo>
                      <a:pt x="249" y="151"/>
                    </a:lnTo>
                    <a:lnTo>
                      <a:pt x="251" y="151"/>
                    </a:lnTo>
                    <a:lnTo>
                      <a:pt x="251" y="150"/>
                    </a:lnTo>
                    <a:lnTo>
                      <a:pt x="251" y="151"/>
                    </a:lnTo>
                    <a:lnTo>
                      <a:pt x="251" y="150"/>
                    </a:lnTo>
                    <a:lnTo>
                      <a:pt x="251" y="151"/>
                    </a:lnTo>
                    <a:lnTo>
                      <a:pt x="253" y="151"/>
                    </a:lnTo>
                    <a:lnTo>
                      <a:pt x="253" y="150"/>
                    </a:lnTo>
                    <a:lnTo>
                      <a:pt x="253" y="151"/>
                    </a:lnTo>
                    <a:lnTo>
                      <a:pt x="255" y="151"/>
                    </a:lnTo>
                    <a:lnTo>
                      <a:pt x="257" y="151"/>
                    </a:lnTo>
                    <a:lnTo>
                      <a:pt x="257" y="153"/>
                    </a:lnTo>
                    <a:lnTo>
                      <a:pt x="259" y="153"/>
                    </a:lnTo>
                    <a:lnTo>
                      <a:pt x="259" y="155"/>
                    </a:lnTo>
                    <a:lnTo>
                      <a:pt x="261" y="155"/>
                    </a:lnTo>
                    <a:lnTo>
                      <a:pt x="259" y="155"/>
                    </a:lnTo>
                    <a:lnTo>
                      <a:pt x="261" y="155"/>
                    </a:lnTo>
                    <a:lnTo>
                      <a:pt x="261" y="157"/>
                    </a:lnTo>
                    <a:lnTo>
                      <a:pt x="261" y="159"/>
                    </a:lnTo>
                    <a:lnTo>
                      <a:pt x="261" y="161"/>
                    </a:lnTo>
                    <a:lnTo>
                      <a:pt x="261" y="163"/>
                    </a:lnTo>
                    <a:lnTo>
                      <a:pt x="261" y="165"/>
                    </a:lnTo>
                    <a:lnTo>
                      <a:pt x="259" y="165"/>
                    </a:lnTo>
                    <a:lnTo>
                      <a:pt x="259" y="167"/>
                    </a:lnTo>
                    <a:lnTo>
                      <a:pt x="261" y="167"/>
                    </a:lnTo>
                    <a:lnTo>
                      <a:pt x="259" y="167"/>
                    </a:lnTo>
                    <a:lnTo>
                      <a:pt x="259" y="169"/>
                    </a:lnTo>
                    <a:lnTo>
                      <a:pt x="259" y="171"/>
                    </a:lnTo>
                    <a:lnTo>
                      <a:pt x="259" y="173"/>
                    </a:lnTo>
                    <a:lnTo>
                      <a:pt x="259" y="175"/>
                    </a:lnTo>
                    <a:lnTo>
                      <a:pt x="259" y="176"/>
                    </a:lnTo>
                    <a:lnTo>
                      <a:pt x="259" y="178"/>
                    </a:lnTo>
                    <a:lnTo>
                      <a:pt x="257" y="178"/>
                    </a:lnTo>
                    <a:lnTo>
                      <a:pt x="257" y="180"/>
                    </a:lnTo>
                    <a:lnTo>
                      <a:pt x="257" y="182"/>
                    </a:lnTo>
                    <a:lnTo>
                      <a:pt x="257" y="184"/>
                    </a:lnTo>
                    <a:lnTo>
                      <a:pt x="257" y="186"/>
                    </a:lnTo>
                    <a:lnTo>
                      <a:pt x="257" y="188"/>
                    </a:lnTo>
                    <a:lnTo>
                      <a:pt x="259" y="188"/>
                    </a:lnTo>
                    <a:lnTo>
                      <a:pt x="259" y="190"/>
                    </a:lnTo>
                    <a:lnTo>
                      <a:pt x="257" y="190"/>
                    </a:lnTo>
                    <a:lnTo>
                      <a:pt x="257" y="192"/>
                    </a:lnTo>
                    <a:lnTo>
                      <a:pt x="255" y="192"/>
                    </a:lnTo>
                    <a:lnTo>
                      <a:pt x="255" y="194"/>
                    </a:lnTo>
                    <a:lnTo>
                      <a:pt x="253" y="194"/>
                    </a:lnTo>
                    <a:lnTo>
                      <a:pt x="253" y="196"/>
                    </a:lnTo>
                    <a:lnTo>
                      <a:pt x="253" y="198"/>
                    </a:lnTo>
                    <a:lnTo>
                      <a:pt x="251" y="198"/>
                    </a:lnTo>
                    <a:lnTo>
                      <a:pt x="251" y="199"/>
                    </a:lnTo>
                    <a:lnTo>
                      <a:pt x="251" y="201"/>
                    </a:lnTo>
                    <a:lnTo>
                      <a:pt x="249" y="201"/>
                    </a:lnTo>
                    <a:lnTo>
                      <a:pt x="249" y="203"/>
                    </a:lnTo>
                    <a:lnTo>
                      <a:pt x="248" y="203"/>
                    </a:lnTo>
                    <a:lnTo>
                      <a:pt x="246" y="203"/>
                    </a:lnTo>
                    <a:lnTo>
                      <a:pt x="244" y="203"/>
                    </a:lnTo>
                    <a:lnTo>
                      <a:pt x="246" y="203"/>
                    </a:lnTo>
                    <a:lnTo>
                      <a:pt x="244" y="203"/>
                    </a:lnTo>
                    <a:lnTo>
                      <a:pt x="246" y="203"/>
                    </a:lnTo>
                    <a:lnTo>
                      <a:pt x="244" y="203"/>
                    </a:lnTo>
                    <a:lnTo>
                      <a:pt x="246" y="203"/>
                    </a:lnTo>
                    <a:lnTo>
                      <a:pt x="246" y="201"/>
                    </a:lnTo>
                    <a:close/>
                    <a:moveTo>
                      <a:pt x="184" y="88"/>
                    </a:moveTo>
                    <a:lnTo>
                      <a:pt x="182" y="88"/>
                    </a:lnTo>
                    <a:lnTo>
                      <a:pt x="184" y="88"/>
                    </a:lnTo>
                    <a:lnTo>
                      <a:pt x="184" y="86"/>
                    </a:lnTo>
                    <a:lnTo>
                      <a:pt x="184" y="88"/>
                    </a:lnTo>
                    <a:close/>
                    <a:moveTo>
                      <a:pt x="215" y="86"/>
                    </a:moveTo>
                    <a:lnTo>
                      <a:pt x="217" y="86"/>
                    </a:lnTo>
                    <a:lnTo>
                      <a:pt x="217" y="88"/>
                    </a:lnTo>
                    <a:lnTo>
                      <a:pt x="219" y="88"/>
                    </a:lnTo>
                    <a:lnTo>
                      <a:pt x="221" y="88"/>
                    </a:lnTo>
                    <a:lnTo>
                      <a:pt x="221" y="86"/>
                    </a:lnTo>
                    <a:lnTo>
                      <a:pt x="221" y="88"/>
                    </a:lnTo>
                    <a:lnTo>
                      <a:pt x="223" y="88"/>
                    </a:lnTo>
                    <a:lnTo>
                      <a:pt x="221" y="88"/>
                    </a:lnTo>
                    <a:lnTo>
                      <a:pt x="221" y="90"/>
                    </a:lnTo>
                    <a:lnTo>
                      <a:pt x="219" y="90"/>
                    </a:lnTo>
                    <a:lnTo>
                      <a:pt x="217" y="90"/>
                    </a:lnTo>
                    <a:lnTo>
                      <a:pt x="217" y="88"/>
                    </a:lnTo>
                    <a:lnTo>
                      <a:pt x="215" y="88"/>
                    </a:lnTo>
                    <a:lnTo>
                      <a:pt x="213" y="88"/>
                    </a:lnTo>
                    <a:lnTo>
                      <a:pt x="213" y="86"/>
                    </a:lnTo>
                    <a:lnTo>
                      <a:pt x="215" y="86"/>
                    </a:lnTo>
                    <a:close/>
                    <a:moveTo>
                      <a:pt x="178" y="86"/>
                    </a:moveTo>
                    <a:lnTo>
                      <a:pt x="180" y="86"/>
                    </a:lnTo>
                    <a:lnTo>
                      <a:pt x="180" y="88"/>
                    </a:lnTo>
                    <a:lnTo>
                      <a:pt x="178" y="88"/>
                    </a:lnTo>
                    <a:lnTo>
                      <a:pt x="177" y="88"/>
                    </a:lnTo>
                    <a:lnTo>
                      <a:pt x="178" y="88"/>
                    </a:lnTo>
                    <a:lnTo>
                      <a:pt x="178" y="86"/>
                    </a:lnTo>
                    <a:close/>
                    <a:moveTo>
                      <a:pt x="207" y="86"/>
                    </a:moveTo>
                    <a:lnTo>
                      <a:pt x="209" y="86"/>
                    </a:lnTo>
                    <a:lnTo>
                      <a:pt x="207" y="86"/>
                    </a:lnTo>
                    <a:close/>
                    <a:moveTo>
                      <a:pt x="203" y="84"/>
                    </a:moveTo>
                    <a:lnTo>
                      <a:pt x="203" y="86"/>
                    </a:lnTo>
                    <a:lnTo>
                      <a:pt x="203" y="84"/>
                    </a:lnTo>
                    <a:close/>
                    <a:moveTo>
                      <a:pt x="213" y="86"/>
                    </a:moveTo>
                    <a:lnTo>
                      <a:pt x="213" y="84"/>
                    </a:lnTo>
                    <a:lnTo>
                      <a:pt x="211" y="84"/>
                    </a:lnTo>
                    <a:lnTo>
                      <a:pt x="213" y="84"/>
                    </a:lnTo>
                    <a:lnTo>
                      <a:pt x="213" y="86"/>
                    </a:lnTo>
                    <a:close/>
                    <a:moveTo>
                      <a:pt x="255" y="82"/>
                    </a:moveTo>
                    <a:lnTo>
                      <a:pt x="253" y="82"/>
                    </a:lnTo>
                    <a:lnTo>
                      <a:pt x="255" y="82"/>
                    </a:lnTo>
                    <a:close/>
                    <a:moveTo>
                      <a:pt x="246" y="82"/>
                    </a:moveTo>
                    <a:lnTo>
                      <a:pt x="244" y="82"/>
                    </a:lnTo>
                    <a:lnTo>
                      <a:pt x="246" y="82"/>
                    </a:lnTo>
                    <a:close/>
                    <a:moveTo>
                      <a:pt x="244" y="82"/>
                    </a:moveTo>
                    <a:lnTo>
                      <a:pt x="246" y="82"/>
                    </a:lnTo>
                    <a:lnTo>
                      <a:pt x="244" y="82"/>
                    </a:lnTo>
                    <a:close/>
                    <a:moveTo>
                      <a:pt x="228" y="82"/>
                    </a:moveTo>
                    <a:lnTo>
                      <a:pt x="226" y="82"/>
                    </a:lnTo>
                    <a:lnTo>
                      <a:pt x="228" y="82"/>
                    </a:lnTo>
                    <a:lnTo>
                      <a:pt x="228" y="80"/>
                    </a:lnTo>
                    <a:lnTo>
                      <a:pt x="228" y="82"/>
                    </a:lnTo>
                    <a:close/>
                    <a:moveTo>
                      <a:pt x="244" y="82"/>
                    </a:moveTo>
                    <a:lnTo>
                      <a:pt x="244" y="80"/>
                    </a:lnTo>
                    <a:lnTo>
                      <a:pt x="244" y="82"/>
                    </a:lnTo>
                    <a:close/>
                    <a:moveTo>
                      <a:pt x="244" y="82"/>
                    </a:moveTo>
                    <a:lnTo>
                      <a:pt x="244" y="80"/>
                    </a:lnTo>
                    <a:lnTo>
                      <a:pt x="244" y="82"/>
                    </a:lnTo>
                    <a:close/>
                    <a:moveTo>
                      <a:pt x="240" y="82"/>
                    </a:moveTo>
                    <a:lnTo>
                      <a:pt x="240" y="80"/>
                    </a:lnTo>
                    <a:lnTo>
                      <a:pt x="240" y="82"/>
                    </a:lnTo>
                    <a:close/>
                    <a:moveTo>
                      <a:pt x="225" y="82"/>
                    </a:moveTo>
                    <a:lnTo>
                      <a:pt x="226" y="82"/>
                    </a:lnTo>
                    <a:lnTo>
                      <a:pt x="226" y="80"/>
                    </a:lnTo>
                    <a:lnTo>
                      <a:pt x="226" y="82"/>
                    </a:lnTo>
                    <a:lnTo>
                      <a:pt x="225" y="82"/>
                    </a:lnTo>
                    <a:lnTo>
                      <a:pt x="225" y="80"/>
                    </a:lnTo>
                    <a:lnTo>
                      <a:pt x="225" y="82"/>
                    </a:lnTo>
                    <a:close/>
                    <a:moveTo>
                      <a:pt x="244" y="80"/>
                    </a:moveTo>
                    <a:lnTo>
                      <a:pt x="244" y="82"/>
                    </a:lnTo>
                    <a:lnTo>
                      <a:pt x="244" y="80"/>
                    </a:lnTo>
                    <a:close/>
                    <a:moveTo>
                      <a:pt x="244" y="82"/>
                    </a:moveTo>
                    <a:lnTo>
                      <a:pt x="244" y="80"/>
                    </a:lnTo>
                    <a:lnTo>
                      <a:pt x="244" y="82"/>
                    </a:lnTo>
                    <a:close/>
                    <a:moveTo>
                      <a:pt x="230" y="80"/>
                    </a:moveTo>
                    <a:lnTo>
                      <a:pt x="228" y="80"/>
                    </a:lnTo>
                    <a:lnTo>
                      <a:pt x="230" y="80"/>
                    </a:lnTo>
                    <a:close/>
                    <a:moveTo>
                      <a:pt x="242" y="80"/>
                    </a:moveTo>
                    <a:lnTo>
                      <a:pt x="240" y="80"/>
                    </a:lnTo>
                    <a:lnTo>
                      <a:pt x="242" y="80"/>
                    </a:lnTo>
                    <a:close/>
                    <a:moveTo>
                      <a:pt x="217" y="80"/>
                    </a:moveTo>
                    <a:lnTo>
                      <a:pt x="217" y="82"/>
                    </a:lnTo>
                    <a:lnTo>
                      <a:pt x="217" y="80"/>
                    </a:lnTo>
                    <a:close/>
                    <a:moveTo>
                      <a:pt x="226" y="82"/>
                    </a:moveTo>
                    <a:lnTo>
                      <a:pt x="226" y="80"/>
                    </a:lnTo>
                    <a:lnTo>
                      <a:pt x="226" y="82"/>
                    </a:lnTo>
                    <a:close/>
                    <a:moveTo>
                      <a:pt x="228" y="82"/>
                    </a:moveTo>
                    <a:lnTo>
                      <a:pt x="226" y="82"/>
                    </a:lnTo>
                    <a:lnTo>
                      <a:pt x="226" y="80"/>
                    </a:lnTo>
                    <a:lnTo>
                      <a:pt x="228" y="80"/>
                    </a:lnTo>
                    <a:lnTo>
                      <a:pt x="228" y="82"/>
                    </a:lnTo>
                    <a:close/>
                    <a:moveTo>
                      <a:pt x="223" y="80"/>
                    </a:moveTo>
                    <a:lnTo>
                      <a:pt x="221" y="80"/>
                    </a:lnTo>
                    <a:lnTo>
                      <a:pt x="223" y="80"/>
                    </a:lnTo>
                    <a:close/>
                    <a:moveTo>
                      <a:pt x="215" y="80"/>
                    </a:moveTo>
                    <a:lnTo>
                      <a:pt x="215" y="82"/>
                    </a:lnTo>
                    <a:lnTo>
                      <a:pt x="215" y="80"/>
                    </a:lnTo>
                    <a:lnTo>
                      <a:pt x="215" y="82"/>
                    </a:lnTo>
                    <a:lnTo>
                      <a:pt x="213" y="82"/>
                    </a:lnTo>
                    <a:lnTo>
                      <a:pt x="213" y="80"/>
                    </a:lnTo>
                    <a:lnTo>
                      <a:pt x="215" y="80"/>
                    </a:lnTo>
                    <a:lnTo>
                      <a:pt x="213" y="80"/>
                    </a:lnTo>
                    <a:lnTo>
                      <a:pt x="215" y="80"/>
                    </a:lnTo>
                    <a:close/>
                    <a:moveTo>
                      <a:pt x="242" y="80"/>
                    </a:moveTo>
                    <a:lnTo>
                      <a:pt x="244" y="80"/>
                    </a:lnTo>
                    <a:lnTo>
                      <a:pt x="242" y="80"/>
                    </a:lnTo>
                    <a:close/>
                    <a:moveTo>
                      <a:pt x="225" y="80"/>
                    </a:moveTo>
                    <a:lnTo>
                      <a:pt x="226" y="80"/>
                    </a:lnTo>
                    <a:lnTo>
                      <a:pt x="226" y="82"/>
                    </a:lnTo>
                    <a:lnTo>
                      <a:pt x="226" y="80"/>
                    </a:lnTo>
                    <a:lnTo>
                      <a:pt x="226" y="82"/>
                    </a:lnTo>
                    <a:lnTo>
                      <a:pt x="226" y="80"/>
                    </a:lnTo>
                    <a:lnTo>
                      <a:pt x="225" y="80"/>
                    </a:lnTo>
                    <a:lnTo>
                      <a:pt x="226" y="80"/>
                    </a:lnTo>
                    <a:lnTo>
                      <a:pt x="225" y="80"/>
                    </a:lnTo>
                    <a:close/>
                    <a:moveTo>
                      <a:pt x="223" y="80"/>
                    </a:moveTo>
                    <a:lnTo>
                      <a:pt x="225" y="80"/>
                    </a:lnTo>
                    <a:lnTo>
                      <a:pt x="223" y="80"/>
                    </a:lnTo>
                    <a:lnTo>
                      <a:pt x="225" y="80"/>
                    </a:lnTo>
                    <a:lnTo>
                      <a:pt x="223" y="80"/>
                    </a:lnTo>
                    <a:lnTo>
                      <a:pt x="225" y="80"/>
                    </a:lnTo>
                    <a:lnTo>
                      <a:pt x="225" y="82"/>
                    </a:lnTo>
                    <a:lnTo>
                      <a:pt x="225" y="80"/>
                    </a:lnTo>
                    <a:lnTo>
                      <a:pt x="225" y="82"/>
                    </a:lnTo>
                    <a:lnTo>
                      <a:pt x="223" y="82"/>
                    </a:lnTo>
                    <a:lnTo>
                      <a:pt x="223" y="80"/>
                    </a:lnTo>
                    <a:lnTo>
                      <a:pt x="223" y="82"/>
                    </a:lnTo>
                    <a:lnTo>
                      <a:pt x="223" y="80"/>
                    </a:lnTo>
                    <a:close/>
                    <a:moveTo>
                      <a:pt x="244" y="80"/>
                    </a:moveTo>
                    <a:lnTo>
                      <a:pt x="244" y="79"/>
                    </a:lnTo>
                    <a:lnTo>
                      <a:pt x="244" y="80"/>
                    </a:lnTo>
                    <a:close/>
                    <a:moveTo>
                      <a:pt x="249" y="79"/>
                    </a:moveTo>
                    <a:lnTo>
                      <a:pt x="248" y="79"/>
                    </a:lnTo>
                    <a:lnTo>
                      <a:pt x="249" y="79"/>
                    </a:lnTo>
                    <a:close/>
                    <a:moveTo>
                      <a:pt x="240" y="79"/>
                    </a:moveTo>
                    <a:lnTo>
                      <a:pt x="240" y="77"/>
                    </a:lnTo>
                    <a:lnTo>
                      <a:pt x="240" y="79"/>
                    </a:lnTo>
                    <a:lnTo>
                      <a:pt x="242" y="79"/>
                    </a:lnTo>
                    <a:lnTo>
                      <a:pt x="240" y="79"/>
                    </a:lnTo>
                    <a:close/>
                    <a:moveTo>
                      <a:pt x="248" y="79"/>
                    </a:moveTo>
                    <a:lnTo>
                      <a:pt x="249" y="79"/>
                    </a:lnTo>
                    <a:lnTo>
                      <a:pt x="249" y="77"/>
                    </a:lnTo>
                    <a:lnTo>
                      <a:pt x="249" y="79"/>
                    </a:lnTo>
                    <a:lnTo>
                      <a:pt x="248" y="79"/>
                    </a:lnTo>
                    <a:close/>
                    <a:moveTo>
                      <a:pt x="244" y="77"/>
                    </a:moveTo>
                    <a:lnTo>
                      <a:pt x="244" y="79"/>
                    </a:lnTo>
                    <a:lnTo>
                      <a:pt x="244" y="77"/>
                    </a:lnTo>
                    <a:close/>
                    <a:moveTo>
                      <a:pt x="246" y="79"/>
                    </a:moveTo>
                    <a:lnTo>
                      <a:pt x="246" y="77"/>
                    </a:lnTo>
                    <a:lnTo>
                      <a:pt x="246" y="79"/>
                    </a:lnTo>
                    <a:close/>
                    <a:moveTo>
                      <a:pt x="240" y="77"/>
                    </a:moveTo>
                    <a:lnTo>
                      <a:pt x="242" y="77"/>
                    </a:lnTo>
                    <a:lnTo>
                      <a:pt x="240" y="77"/>
                    </a:lnTo>
                    <a:close/>
                    <a:moveTo>
                      <a:pt x="248" y="77"/>
                    </a:moveTo>
                    <a:lnTo>
                      <a:pt x="249" y="77"/>
                    </a:lnTo>
                    <a:lnTo>
                      <a:pt x="248" y="77"/>
                    </a:lnTo>
                    <a:close/>
                    <a:moveTo>
                      <a:pt x="257" y="77"/>
                    </a:moveTo>
                    <a:lnTo>
                      <a:pt x="261" y="80"/>
                    </a:lnTo>
                    <a:lnTo>
                      <a:pt x="257" y="82"/>
                    </a:lnTo>
                    <a:lnTo>
                      <a:pt x="255" y="82"/>
                    </a:lnTo>
                    <a:lnTo>
                      <a:pt x="253" y="82"/>
                    </a:lnTo>
                    <a:lnTo>
                      <a:pt x="251" y="82"/>
                    </a:lnTo>
                    <a:lnTo>
                      <a:pt x="253" y="82"/>
                    </a:lnTo>
                    <a:lnTo>
                      <a:pt x="251" y="82"/>
                    </a:lnTo>
                    <a:lnTo>
                      <a:pt x="249" y="82"/>
                    </a:lnTo>
                    <a:lnTo>
                      <a:pt x="248" y="82"/>
                    </a:lnTo>
                    <a:lnTo>
                      <a:pt x="246" y="82"/>
                    </a:lnTo>
                    <a:lnTo>
                      <a:pt x="246" y="80"/>
                    </a:lnTo>
                    <a:lnTo>
                      <a:pt x="246" y="82"/>
                    </a:lnTo>
                    <a:lnTo>
                      <a:pt x="244" y="82"/>
                    </a:lnTo>
                    <a:lnTo>
                      <a:pt x="246" y="82"/>
                    </a:lnTo>
                    <a:lnTo>
                      <a:pt x="246" y="80"/>
                    </a:lnTo>
                    <a:lnTo>
                      <a:pt x="244" y="80"/>
                    </a:lnTo>
                    <a:lnTo>
                      <a:pt x="244" y="82"/>
                    </a:lnTo>
                    <a:lnTo>
                      <a:pt x="244" y="80"/>
                    </a:lnTo>
                    <a:lnTo>
                      <a:pt x="244" y="82"/>
                    </a:lnTo>
                    <a:lnTo>
                      <a:pt x="244" y="80"/>
                    </a:lnTo>
                    <a:lnTo>
                      <a:pt x="246" y="80"/>
                    </a:lnTo>
                    <a:lnTo>
                      <a:pt x="244" y="80"/>
                    </a:lnTo>
                    <a:lnTo>
                      <a:pt x="246" y="80"/>
                    </a:lnTo>
                    <a:lnTo>
                      <a:pt x="246" y="79"/>
                    </a:lnTo>
                    <a:lnTo>
                      <a:pt x="246" y="80"/>
                    </a:lnTo>
                    <a:lnTo>
                      <a:pt x="248" y="80"/>
                    </a:lnTo>
                    <a:lnTo>
                      <a:pt x="248" y="79"/>
                    </a:lnTo>
                    <a:lnTo>
                      <a:pt x="249" y="79"/>
                    </a:lnTo>
                    <a:lnTo>
                      <a:pt x="251" y="79"/>
                    </a:lnTo>
                    <a:lnTo>
                      <a:pt x="253" y="79"/>
                    </a:lnTo>
                    <a:lnTo>
                      <a:pt x="251" y="79"/>
                    </a:lnTo>
                    <a:lnTo>
                      <a:pt x="253" y="79"/>
                    </a:lnTo>
                    <a:lnTo>
                      <a:pt x="251" y="79"/>
                    </a:lnTo>
                    <a:lnTo>
                      <a:pt x="253" y="79"/>
                    </a:lnTo>
                    <a:lnTo>
                      <a:pt x="253" y="77"/>
                    </a:lnTo>
                    <a:lnTo>
                      <a:pt x="251" y="77"/>
                    </a:lnTo>
                    <a:lnTo>
                      <a:pt x="253" y="77"/>
                    </a:lnTo>
                    <a:lnTo>
                      <a:pt x="251" y="77"/>
                    </a:lnTo>
                    <a:lnTo>
                      <a:pt x="253" y="77"/>
                    </a:lnTo>
                    <a:lnTo>
                      <a:pt x="257" y="77"/>
                    </a:lnTo>
                    <a:close/>
                    <a:moveTo>
                      <a:pt x="246" y="82"/>
                    </a:moveTo>
                    <a:lnTo>
                      <a:pt x="248" y="82"/>
                    </a:lnTo>
                    <a:lnTo>
                      <a:pt x="246" y="82"/>
                    </a:lnTo>
                    <a:close/>
                    <a:moveTo>
                      <a:pt x="232" y="73"/>
                    </a:moveTo>
                    <a:lnTo>
                      <a:pt x="234" y="73"/>
                    </a:lnTo>
                    <a:lnTo>
                      <a:pt x="232" y="73"/>
                    </a:lnTo>
                    <a:close/>
                    <a:moveTo>
                      <a:pt x="236" y="69"/>
                    </a:moveTo>
                    <a:lnTo>
                      <a:pt x="238" y="69"/>
                    </a:lnTo>
                    <a:lnTo>
                      <a:pt x="238" y="71"/>
                    </a:lnTo>
                    <a:lnTo>
                      <a:pt x="236" y="71"/>
                    </a:lnTo>
                    <a:lnTo>
                      <a:pt x="236" y="73"/>
                    </a:lnTo>
                    <a:lnTo>
                      <a:pt x="236" y="71"/>
                    </a:lnTo>
                    <a:lnTo>
                      <a:pt x="234" y="71"/>
                    </a:lnTo>
                    <a:lnTo>
                      <a:pt x="236" y="71"/>
                    </a:lnTo>
                    <a:lnTo>
                      <a:pt x="234" y="71"/>
                    </a:lnTo>
                    <a:lnTo>
                      <a:pt x="234" y="69"/>
                    </a:lnTo>
                    <a:lnTo>
                      <a:pt x="236" y="69"/>
                    </a:lnTo>
                    <a:lnTo>
                      <a:pt x="234" y="69"/>
                    </a:lnTo>
                    <a:lnTo>
                      <a:pt x="236" y="69"/>
                    </a:lnTo>
                    <a:close/>
                    <a:moveTo>
                      <a:pt x="140" y="61"/>
                    </a:moveTo>
                    <a:lnTo>
                      <a:pt x="142" y="61"/>
                    </a:lnTo>
                    <a:lnTo>
                      <a:pt x="140" y="61"/>
                    </a:lnTo>
                    <a:close/>
                    <a:moveTo>
                      <a:pt x="238" y="61"/>
                    </a:moveTo>
                    <a:lnTo>
                      <a:pt x="240" y="61"/>
                    </a:lnTo>
                    <a:lnTo>
                      <a:pt x="242" y="61"/>
                    </a:lnTo>
                    <a:lnTo>
                      <a:pt x="240" y="61"/>
                    </a:lnTo>
                    <a:lnTo>
                      <a:pt x="240" y="63"/>
                    </a:lnTo>
                    <a:lnTo>
                      <a:pt x="238" y="63"/>
                    </a:lnTo>
                    <a:lnTo>
                      <a:pt x="238" y="65"/>
                    </a:lnTo>
                    <a:lnTo>
                      <a:pt x="238" y="67"/>
                    </a:lnTo>
                    <a:lnTo>
                      <a:pt x="240" y="67"/>
                    </a:lnTo>
                    <a:lnTo>
                      <a:pt x="240" y="69"/>
                    </a:lnTo>
                    <a:lnTo>
                      <a:pt x="238" y="69"/>
                    </a:lnTo>
                    <a:lnTo>
                      <a:pt x="236" y="69"/>
                    </a:lnTo>
                    <a:lnTo>
                      <a:pt x="238" y="69"/>
                    </a:lnTo>
                    <a:lnTo>
                      <a:pt x="236" y="67"/>
                    </a:lnTo>
                    <a:lnTo>
                      <a:pt x="238" y="67"/>
                    </a:lnTo>
                    <a:lnTo>
                      <a:pt x="236" y="67"/>
                    </a:lnTo>
                    <a:lnTo>
                      <a:pt x="236" y="65"/>
                    </a:lnTo>
                    <a:lnTo>
                      <a:pt x="236" y="63"/>
                    </a:lnTo>
                    <a:lnTo>
                      <a:pt x="234" y="63"/>
                    </a:lnTo>
                    <a:lnTo>
                      <a:pt x="234" y="61"/>
                    </a:lnTo>
                    <a:lnTo>
                      <a:pt x="236" y="63"/>
                    </a:lnTo>
                    <a:lnTo>
                      <a:pt x="236" y="61"/>
                    </a:lnTo>
                    <a:lnTo>
                      <a:pt x="238" y="61"/>
                    </a:lnTo>
                    <a:close/>
                    <a:moveTo>
                      <a:pt x="144" y="59"/>
                    </a:moveTo>
                    <a:lnTo>
                      <a:pt x="146" y="59"/>
                    </a:lnTo>
                    <a:lnTo>
                      <a:pt x="146" y="61"/>
                    </a:lnTo>
                    <a:lnTo>
                      <a:pt x="144" y="61"/>
                    </a:lnTo>
                    <a:lnTo>
                      <a:pt x="144" y="63"/>
                    </a:lnTo>
                    <a:lnTo>
                      <a:pt x="146" y="63"/>
                    </a:lnTo>
                    <a:lnTo>
                      <a:pt x="146" y="61"/>
                    </a:lnTo>
                    <a:lnTo>
                      <a:pt x="146" y="63"/>
                    </a:lnTo>
                    <a:lnTo>
                      <a:pt x="144" y="63"/>
                    </a:lnTo>
                    <a:lnTo>
                      <a:pt x="142" y="63"/>
                    </a:lnTo>
                    <a:lnTo>
                      <a:pt x="142" y="61"/>
                    </a:lnTo>
                    <a:lnTo>
                      <a:pt x="142" y="59"/>
                    </a:lnTo>
                    <a:lnTo>
                      <a:pt x="144" y="59"/>
                    </a:lnTo>
                    <a:close/>
                    <a:moveTo>
                      <a:pt x="100" y="46"/>
                    </a:moveTo>
                    <a:lnTo>
                      <a:pt x="98" y="46"/>
                    </a:lnTo>
                    <a:lnTo>
                      <a:pt x="100" y="46"/>
                    </a:lnTo>
                    <a:close/>
                    <a:moveTo>
                      <a:pt x="100" y="46"/>
                    </a:moveTo>
                    <a:lnTo>
                      <a:pt x="98" y="46"/>
                    </a:lnTo>
                    <a:lnTo>
                      <a:pt x="98" y="44"/>
                    </a:lnTo>
                    <a:lnTo>
                      <a:pt x="100" y="44"/>
                    </a:lnTo>
                    <a:lnTo>
                      <a:pt x="100" y="46"/>
                    </a:lnTo>
                    <a:close/>
                    <a:moveTo>
                      <a:pt x="81" y="42"/>
                    </a:moveTo>
                    <a:lnTo>
                      <a:pt x="82" y="42"/>
                    </a:lnTo>
                    <a:lnTo>
                      <a:pt x="81" y="42"/>
                    </a:lnTo>
                    <a:close/>
                    <a:moveTo>
                      <a:pt x="90" y="40"/>
                    </a:moveTo>
                    <a:lnTo>
                      <a:pt x="90" y="42"/>
                    </a:lnTo>
                    <a:lnTo>
                      <a:pt x="90" y="40"/>
                    </a:lnTo>
                    <a:lnTo>
                      <a:pt x="90" y="42"/>
                    </a:lnTo>
                    <a:lnTo>
                      <a:pt x="90" y="40"/>
                    </a:lnTo>
                    <a:close/>
                    <a:moveTo>
                      <a:pt x="86" y="38"/>
                    </a:moveTo>
                    <a:lnTo>
                      <a:pt x="84" y="38"/>
                    </a:lnTo>
                    <a:lnTo>
                      <a:pt x="86" y="38"/>
                    </a:lnTo>
                    <a:close/>
                    <a:moveTo>
                      <a:pt x="119" y="29"/>
                    </a:moveTo>
                    <a:lnTo>
                      <a:pt x="121" y="29"/>
                    </a:lnTo>
                    <a:lnTo>
                      <a:pt x="119" y="29"/>
                    </a:lnTo>
                    <a:close/>
                    <a:moveTo>
                      <a:pt x="121" y="29"/>
                    </a:moveTo>
                    <a:lnTo>
                      <a:pt x="119" y="29"/>
                    </a:lnTo>
                    <a:lnTo>
                      <a:pt x="121" y="29"/>
                    </a:lnTo>
                    <a:close/>
                    <a:moveTo>
                      <a:pt x="104" y="27"/>
                    </a:moveTo>
                    <a:lnTo>
                      <a:pt x="102" y="27"/>
                    </a:lnTo>
                    <a:lnTo>
                      <a:pt x="104" y="27"/>
                    </a:lnTo>
                    <a:close/>
                    <a:moveTo>
                      <a:pt x="111" y="27"/>
                    </a:moveTo>
                    <a:lnTo>
                      <a:pt x="109" y="27"/>
                    </a:lnTo>
                    <a:lnTo>
                      <a:pt x="111" y="27"/>
                    </a:lnTo>
                    <a:close/>
                    <a:moveTo>
                      <a:pt x="109" y="27"/>
                    </a:moveTo>
                    <a:lnTo>
                      <a:pt x="111" y="27"/>
                    </a:lnTo>
                    <a:lnTo>
                      <a:pt x="113" y="27"/>
                    </a:lnTo>
                    <a:lnTo>
                      <a:pt x="115" y="27"/>
                    </a:lnTo>
                    <a:lnTo>
                      <a:pt x="117" y="27"/>
                    </a:lnTo>
                    <a:lnTo>
                      <a:pt x="117" y="29"/>
                    </a:lnTo>
                    <a:lnTo>
                      <a:pt x="115" y="29"/>
                    </a:lnTo>
                    <a:lnTo>
                      <a:pt x="117" y="29"/>
                    </a:lnTo>
                    <a:lnTo>
                      <a:pt x="115" y="29"/>
                    </a:lnTo>
                    <a:lnTo>
                      <a:pt x="117" y="29"/>
                    </a:lnTo>
                    <a:lnTo>
                      <a:pt x="115" y="29"/>
                    </a:lnTo>
                    <a:lnTo>
                      <a:pt x="113" y="29"/>
                    </a:lnTo>
                    <a:lnTo>
                      <a:pt x="111" y="29"/>
                    </a:lnTo>
                    <a:lnTo>
                      <a:pt x="111" y="31"/>
                    </a:lnTo>
                    <a:lnTo>
                      <a:pt x="111" y="29"/>
                    </a:lnTo>
                    <a:lnTo>
                      <a:pt x="109" y="29"/>
                    </a:lnTo>
                    <a:lnTo>
                      <a:pt x="107" y="29"/>
                    </a:lnTo>
                    <a:lnTo>
                      <a:pt x="105" y="29"/>
                    </a:lnTo>
                    <a:lnTo>
                      <a:pt x="105" y="31"/>
                    </a:lnTo>
                    <a:lnTo>
                      <a:pt x="104" y="31"/>
                    </a:lnTo>
                    <a:lnTo>
                      <a:pt x="105" y="31"/>
                    </a:lnTo>
                    <a:lnTo>
                      <a:pt x="107" y="31"/>
                    </a:lnTo>
                    <a:lnTo>
                      <a:pt x="105" y="31"/>
                    </a:lnTo>
                    <a:lnTo>
                      <a:pt x="105" y="32"/>
                    </a:lnTo>
                    <a:lnTo>
                      <a:pt x="105" y="31"/>
                    </a:lnTo>
                    <a:lnTo>
                      <a:pt x="105" y="32"/>
                    </a:lnTo>
                    <a:lnTo>
                      <a:pt x="104" y="32"/>
                    </a:lnTo>
                    <a:lnTo>
                      <a:pt x="102" y="32"/>
                    </a:lnTo>
                    <a:lnTo>
                      <a:pt x="100" y="32"/>
                    </a:lnTo>
                    <a:lnTo>
                      <a:pt x="100" y="34"/>
                    </a:lnTo>
                    <a:lnTo>
                      <a:pt x="98" y="34"/>
                    </a:lnTo>
                    <a:lnTo>
                      <a:pt x="96" y="34"/>
                    </a:lnTo>
                    <a:lnTo>
                      <a:pt x="96" y="36"/>
                    </a:lnTo>
                    <a:lnTo>
                      <a:pt x="94" y="36"/>
                    </a:lnTo>
                    <a:lnTo>
                      <a:pt x="92" y="36"/>
                    </a:lnTo>
                    <a:lnTo>
                      <a:pt x="92" y="38"/>
                    </a:lnTo>
                    <a:lnTo>
                      <a:pt x="90" y="38"/>
                    </a:lnTo>
                    <a:lnTo>
                      <a:pt x="90" y="40"/>
                    </a:lnTo>
                    <a:lnTo>
                      <a:pt x="88" y="40"/>
                    </a:lnTo>
                    <a:lnTo>
                      <a:pt x="86" y="40"/>
                    </a:lnTo>
                    <a:lnTo>
                      <a:pt x="86" y="42"/>
                    </a:lnTo>
                    <a:lnTo>
                      <a:pt x="86" y="44"/>
                    </a:lnTo>
                    <a:lnTo>
                      <a:pt x="84" y="44"/>
                    </a:lnTo>
                    <a:lnTo>
                      <a:pt x="82" y="44"/>
                    </a:lnTo>
                    <a:lnTo>
                      <a:pt x="82" y="42"/>
                    </a:lnTo>
                    <a:lnTo>
                      <a:pt x="81" y="42"/>
                    </a:lnTo>
                    <a:lnTo>
                      <a:pt x="82" y="42"/>
                    </a:lnTo>
                    <a:lnTo>
                      <a:pt x="82" y="40"/>
                    </a:lnTo>
                    <a:lnTo>
                      <a:pt x="84" y="40"/>
                    </a:lnTo>
                    <a:lnTo>
                      <a:pt x="86" y="40"/>
                    </a:lnTo>
                    <a:lnTo>
                      <a:pt x="86" y="38"/>
                    </a:lnTo>
                    <a:lnTo>
                      <a:pt x="86" y="36"/>
                    </a:lnTo>
                    <a:lnTo>
                      <a:pt x="86" y="38"/>
                    </a:lnTo>
                    <a:lnTo>
                      <a:pt x="84" y="38"/>
                    </a:lnTo>
                    <a:lnTo>
                      <a:pt x="82" y="38"/>
                    </a:lnTo>
                    <a:lnTo>
                      <a:pt x="84" y="38"/>
                    </a:lnTo>
                    <a:lnTo>
                      <a:pt x="86" y="38"/>
                    </a:lnTo>
                    <a:lnTo>
                      <a:pt x="84" y="38"/>
                    </a:lnTo>
                    <a:lnTo>
                      <a:pt x="84" y="40"/>
                    </a:lnTo>
                    <a:lnTo>
                      <a:pt x="82" y="40"/>
                    </a:lnTo>
                    <a:lnTo>
                      <a:pt x="81" y="40"/>
                    </a:lnTo>
                    <a:lnTo>
                      <a:pt x="81" y="38"/>
                    </a:lnTo>
                    <a:lnTo>
                      <a:pt x="81" y="40"/>
                    </a:lnTo>
                    <a:lnTo>
                      <a:pt x="81" y="38"/>
                    </a:lnTo>
                    <a:lnTo>
                      <a:pt x="81" y="40"/>
                    </a:lnTo>
                    <a:lnTo>
                      <a:pt x="81" y="38"/>
                    </a:lnTo>
                    <a:lnTo>
                      <a:pt x="79" y="38"/>
                    </a:lnTo>
                    <a:lnTo>
                      <a:pt x="79" y="40"/>
                    </a:lnTo>
                    <a:lnTo>
                      <a:pt x="81" y="40"/>
                    </a:lnTo>
                    <a:lnTo>
                      <a:pt x="81" y="42"/>
                    </a:lnTo>
                    <a:lnTo>
                      <a:pt x="79" y="42"/>
                    </a:lnTo>
                    <a:lnTo>
                      <a:pt x="81" y="42"/>
                    </a:lnTo>
                    <a:lnTo>
                      <a:pt x="81" y="44"/>
                    </a:lnTo>
                    <a:lnTo>
                      <a:pt x="81" y="42"/>
                    </a:lnTo>
                    <a:lnTo>
                      <a:pt x="81" y="44"/>
                    </a:lnTo>
                    <a:lnTo>
                      <a:pt x="82" y="44"/>
                    </a:lnTo>
                    <a:lnTo>
                      <a:pt x="81" y="44"/>
                    </a:lnTo>
                    <a:lnTo>
                      <a:pt x="82" y="44"/>
                    </a:lnTo>
                    <a:lnTo>
                      <a:pt x="81" y="44"/>
                    </a:lnTo>
                    <a:lnTo>
                      <a:pt x="82" y="44"/>
                    </a:lnTo>
                    <a:lnTo>
                      <a:pt x="81" y="44"/>
                    </a:lnTo>
                    <a:lnTo>
                      <a:pt x="82" y="44"/>
                    </a:lnTo>
                    <a:lnTo>
                      <a:pt x="82" y="46"/>
                    </a:lnTo>
                    <a:lnTo>
                      <a:pt x="81" y="46"/>
                    </a:lnTo>
                    <a:lnTo>
                      <a:pt x="81" y="48"/>
                    </a:lnTo>
                    <a:lnTo>
                      <a:pt x="79" y="48"/>
                    </a:lnTo>
                    <a:lnTo>
                      <a:pt x="79" y="50"/>
                    </a:lnTo>
                    <a:lnTo>
                      <a:pt x="79" y="52"/>
                    </a:lnTo>
                    <a:lnTo>
                      <a:pt x="77" y="52"/>
                    </a:lnTo>
                    <a:lnTo>
                      <a:pt x="77" y="54"/>
                    </a:lnTo>
                    <a:lnTo>
                      <a:pt x="79" y="54"/>
                    </a:lnTo>
                    <a:lnTo>
                      <a:pt x="79" y="52"/>
                    </a:lnTo>
                    <a:lnTo>
                      <a:pt x="81" y="52"/>
                    </a:lnTo>
                    <a:lnTo>
                      <a:pt x="81" y="50"/>
                    </a:lnTo>
                    <a:lnTo>
                      <a:pt x="82" y="50"/>
                    </a:lnTo>
                    <a:lnTo>
                      <a:pt x="82" y="48"/>
                    </a:lnTo>
                    <a:lnTo>
                      <a:pt x="82" y="50"/>
                    </a:lnTo>
                    <a:lnTo>
                      <a:pt x="84" y="50"/>
                    </a:lnTo>
                    <a:lnTo>
                      <a:pt x="84" y="48"/>
                    </a:lnTo>
                    <a:lnTo>
                      <a:pt x="86" y="48"/>
                    </a:lnTo>
                    <a:lnTo>
                      <a:pt x="88" y="48"/>
                    </a:lnTo>
                    <a:lnTo>
                      <a:pt x="88" y="46"/>
                    </a:lnTo>
                    <a:lnTo>
                      <a:pt x="90" y="46"/>
                    </a:lnTo>
                    <a:lnTo>
                      <a:pt x="92" y="46"/>
                    </a:lnTo>
                    <a:lnTo>
                      <a:pt x="94" y="46"/>
                    </a:lnTo>
                    <a:lnTo>
                      <a:pt x="94" y="44"/>
                    </a:lnTo>
                    <a:lnTo>
                      <a:pt x="94" y="46"/>
                    </a:lnTo>
                    <a:lnTo>
                      <a:pt x="92" y="46"/>
                    </a:lnTo>
                    <a:lnTo>
                      <a:pt x="90" y="46"/>
                    </a:lnTo>
                    <a:lnTo>
                      <a:pt x="90" y="48"/>
                    </a:lnTo>
                    <a:lnTo>
                      <a:pt x="88" y="48"/>
                    </a:lnTo>
                    <a:lnTo>
                      <a:pt x="88" y="50"/>
                    </a:lnTo>
                    <a:lnTo>
                      <a:pt x="86" y="50"/>
                    </a:lnTo>
                    <a:lnTo>
                      <a:pt x="88" y="50"/>
                    </a:lnTo>
                    <a:lnTo>
                      <a:pt x="88" y="48"/>
                    </a:lnTo>
                    <a:lnTo>
                      <a:pt x="90" y="48"/>
                    </a:lnTo>
                    <a:lnTo>
                      <a:pt x="92" y="48"/>
                    </a:lnTo>
                    <a:lnTo>
                      <a:pt x="94" y="48"/>
                    </a:lnTo>
                    <a:lnTo>
                      <a:pt x="94" y="46"/>
                    </a:lnTo>
                    <a:lnTo>
                      <a:pt x="96" y="46"/>
                    </a:lnTo>
                    <a:lnTo>
                      <a:pt x="96" y="48"/>
                    </a:lnTo>
                    <a:lnTo>
                      <a:pt x="98" y="48"/>
                    </a:lnTo>
                    <a:lnTo>
                      <a:pt x="100" y="48"/>
                    </a:lnTo>
                    <a:lnTo>
                      <a:pt x="102" y="48"/>
                    </a:lnTo>
                    <a:lnTo>
                      <a:pt x="104" y="48"/>
                    </a:lnTo>
                    <a:lnTo>
                      <a:pt x="105" y="48"/>
                    </a:lnTo>
                    <a:lnTo>
                      <a:pt x="107" y="48"/>
                    </a:lnTo>
                    <a:lnTo>
                      <a:pt x="107" y="50"/>
                    </a:lnTo>
                    <a:lnTo>
                      <a:pt x="109" y="50"/>
                    </a:lnTo>
                    <a:lnTo>
                      <a:pt x="111" y="50"/>
                    </a:lnTo>
                    <a:lnTo>
                      <a:pt x="111" y="52"/>
                    </a:lnTo>
                    <a:lnTo>
                      <a:pt x="111" y="54"/>
                    </a:lnTo>
                    <a:lnTo>
                      <a:pt x="113" y="54"/>
                    </a:lnTo>
                    <a:lnTo>
                      <a:pt x="113" y="55"/>
                    </a:lnTo>
                    <a:lnTo>
                      <a:pt x="113" y="57"/>
                    </a:lnTo>
                    <a:lnTo>
                      <a:pt x="115" y="57"/>
                    </a:lnTo>
                    <a:lnTo>
                      <a:pt x="115" y="59"/>
                    </a:lnTo>
                    <a:lnTo>
                      <a:pt x="117" y="59"/>
                    </a:lnTo>
                    <a:lnTo>
                      <a:pt x="117" y="61"/>
                    </a:lnTo>
                    <a:lnTo>
                      <a:pt x="119" y="61"/>
                    </a:lnTo>
                    <a:lnTo>
                      <a:pt x="119" y="63"/>
                    </a:lnTo>
                    <a:lnTo>
                      <a:pt x="121" y="63"/>
                    </a:lnTo>
                    <a:lnTo>
                      <a:pt x="123" y="63"/>
                    </a:lnTo>
                    <a:lnTo>
                      <a:pt x="123" y="61"/>
                    </a:lnTo>
                    <a:lnTo>
                      <a:pt x="125" y="61"/>
                    </a:lnTo>
                    <a:lnTo>
                      <a:pt x="127" y="61"/>
                    </a:lnTo>
                    <a:lnTo>
                      <a:pt x="129" y="61"/>
                    </a:lnTo>
                    <a:lnTo>
                      <a:pt x="130" y="61"/>
                    </a:lnTo>
                    <a:lnTo>
                      <a:pt x="132" y="61"/>
                    </a:lnTo>
                    <a:lnTo>
                      <a:pt x="132" y="63"/>
                    </a:lnTo>
                    <a:lnTo>
                      <a:pt x="134" y="63"/>
                    </a:lnTo>
                    <a:lnTo>
                      <a:pt x="134" y="65"/>
                    </a:lnTo>
                    <a:lnTo>
                      <a:pt x="136" y="65"/>
                    </a:lnTo>
                    <a:lnTo>
                      <a:pt x="136" y="63"/>
                    </a:lnTo>
                    <a:lnTo>
                      <a:pt x="138" y="63"/>
                    </a:lnTo>
                    <a:lnTo>
                      <a:pt x="140" y="63"/>
                    </a:lnTo>
                    <a:lnTo>
                      <a:pt x="142" y="63"/>
                    </a:lnTo>
                    <a:lnTo>
                      <a:pt x="144" y="63"/>
                    </a:lnTo>
                    <a:lnTo>
                      <a:pt x="144" y="65"/>
                    </a:lnTo>
                    <a:lnTo>
                      <a:pt x="142" y="65"/>
                    </a:lnTo>
                    <a:lnTo>
                      <a:pt x="144" y="65"/>
                    </a:lnTo>
                    <a:lnTo>
                      <a:pt x="144" y="63"/>
                    </a:lnTo>
                    <a:lnTo>
                      <a:pt x="146" y="63"/>
                    </a:lnTo>
                    <a:lnTo>
                      <a:pt x="148" y="63"/>
                    </a:lnTo>
                    <a:lnTo>
                      <a:pt x="148" y="61"/>
                    </a:lnTo>
                    <a:lnTo>
                      <a:pt x="150" y="61"/>
                    </a:lnTo>
                    <a:lnTo>
                      <a:pt x="148" y="61"/>
                    </a:lnTo>
                    <a:lnTo>
                      <a:pt x="150" y="61"/>
                    </a:lnTo>
                    <a:lnTo>
                      <a:pt x="152" y="61"/>
                    </a:lnTo>
                    <a:lnTo>
                      <a:pt x="152" y="59"/>
                    </a:lnTo>
                    <a:lnTo>
                      <a:pt x="153" y="59"/>
                    </a:lnTo>
                    <a:lnTo>
                      <a:pt x="155" y="59"/>
                    </a:lnTo>
                    <a:lnTo>
                      <a:pt x="157" y="59"/>
                    </a:lnTo>
                    <a:lnTo>
                      <a:pt x="159" y="59"/>
                    </a:lnTo>
                    <a:lnTo>
                      <a:pt x="159" y="57"/>
                    </a:lnTo>
                    <a:lnTo>
                      <a:pt x="161" y="57"/>
                    </a:lnTo>
                    <a:lnTo>
                      <a:pt x="163" y="57"/>
                    </a:lnTo>
                    <a:lnTo>
                      <a:pt x="163" y="55"/>
                    </a:lnTo>
                    <a:lnTo>
                      <a:pt x="165" y="55"/>
                    </a:lnTo>
                    <a:lnTo>
                      <a:pt x="167" y="55"/>
                    </a:lnTo>
                    <a:lnTo>
                      <a:pt x="169" y="55"/>
                    </a:lnTo>
                    <a:lnTo>
                      <a:pt x="171" y="55"/>
                    </a:lnTo>
                    <a:lnTo>
                      <a:pt x="173" y="55"/>
                    </a:lnTo>
                    <a:lnTo>
                      <a:pt x="175" y="55"/>
                    </a:lnTo>
                    <a:lnTo>
                      <a:pt x="177" y="55"/>
                    </a:lnTo>
                    <a:lnTo>
                      <a:pt x="178" y="55"/>
                    </a:lnTo>
                    <a:lnTo>
                      <a:pt x="180" y="55"/>
                    </a:lnTo>
                    <a:lnTo>
                      <a:pt x="182" y="55"/>
                    </a:lnTo>
                    <a:lnTo>
                      <a:pt x="184" y="55"/>
                    </a:lnTo>
                    <a:lnTo>
                      <a:pt x="186" y="55"/>
                    </a:lnTo>
                    <a:lnTo>
                      <a:pt x="188" y="55"/>
                    </a:lnTo>
                    <a:lnTo>
                      <a:pt x="190" y="55"/>
                    </a:lnTo>
                    <a:lnTo>
                      <a:pt x="192" y="55"/>
                    </a:lnTo>
                    <a:lnTo>
                      <a:pt x="194" y="55"/>
                    </a:lnTo>
                    <a:lnTo>
                      <a:pt x="194" y="54"/>
                    </a:lnTo>
                    <a:lnTo>
                      <a:pt x="196" y="54"/>
                    </a:lnTo>
                    <a:lnTo>
                      <a:pt x="198" y="54"/>
                    </a:lnTo>
                    <a:lnTo>
                      <a:pt x="196" y="54"/>
                    </a:lnTo>
                    <a:lnTo>
                      <a:pt x="198" y="54"/>
                    </a:lnTo>
                    <a:lnTo>
                      <a:pt x="200" y="54"/>
                    </a:lnTo>
                    <a:lnTo>
                      <a:pt x="201" y="54"/>
                    </a:lnTo>
                    <a:lnTo>
                      <a:pt x="201" y="52"/>
                    </a:lnTo>
                    <a:lnTo>
                      <a:pt x="203" y="52"/>
                    </a:lnTo>
                    <a:lnTo>
                      <a:pt x="205" y="52"/>
                    </a:lnTo>
                    <a:lnTo>
                      <a:pt x="207" y="52"/>
                    </a:lnTo>
                    <a:lnTo>
                      <a:pt x="209" y="52"/>
                    </a:lnTo>
                    <a:lnTo>
                      <a:pt x="211" y="52"/>
                    </a:lnTo>
                    <a:lnTo>
                      <a:pt x="213" y="52"/>
                    </a:lnTo>
                    <a:lnTo>
                      <a:pt x="211" y="54"/>
                    </a:lnTo>
                    <a:lnTo>
                      <a:pt x="209" y="54"/>
                    </a:lnTo>
                    <a:lnTo>
                      <a:pt x="209" y="55"/>
                    </a:lnTo>
                    <a:lnTo>
                      <a:pt x="209" y="57"/>
                    </a:lnTo>
                    <a:lnTo>
                      <a:pt x="207" y="57"/>
                    </a:lnTo>
                    <a:lnTo>
                      <a:pt x="207" y="59"/>
                    </a:lnTo>
                    <a:lnTo>
                      <a:pt x="207" y="61"/>
                    </a:lnTo>
                    <a:lnTo>
                      <a:pt x="205" y="61"/>
                    </a:lnTo>
                    <a:lnTo>
                      <a:pt x="205" y="63"/>
                    </a:lnTo>
                    <a:lnTo>
                      <a:pt x="207" y="63"/>
                    </a:lnTo>
                    <a:lnTo>
                      <a:pt x="209" y="63"/>
                    </a:lnTo>
                    <a:lnTo>
                      <a:pt x="211" y="63"/>
                    </a:lnTo>
                    <a:lnTo>
                      <a:pt x="213" y="63"/>
                    </a:lnTo>
                    <a:lnTo>
                      <a:pt x="215" y="63"/>
                    </a:lnTo>
                    <a:lnTo>
                      <a:pt x="217" y="63"/>
                    </a:lnTo>
                    <a:lnTo>
                      <a:pt x="219" y="63"/>
                    </a:lnTo>
                    <a:lnTo>
                      <a:pt x="221" y="63"/>
                    </a:lnTo>
                    <a:lnTo>
                      <a:pt x="223" y="63"/>
                    </a:lnTo>
                    <a:lnTo>
                      <a:pt x="223" y="65"/>
                    </a:lnTo>
                    <a:lnTo>
                      <a:pt x="223" y="63"/>
                    </a:lnTo>
                    <a:lnTo>
                      <a:pt x="223" y="65"/>
                    </a:lnTo>
                    <a:lnTo>
                      <a:pt x="225" y="65"/>
                    </a:lnTo>
                    <a:lnTo>
                      <a:pt x="226" y="65"/>
                    </a:lnTo>
                    <a:lnTo>
                      <a:pt x="226" y="63"/>
                    </a:lnTo>
                    <a:lnTo>
                      <a:pt x="226" y="65"/>
                    </a:lnTo>
                    <a:lnTo>
                      <a:pt x="226" y="63"/>
                    </a:lnTo>
                    <a:lnTo>
                      <a:pt x="228" y="63"/>
                    </a:lnTo>
                    <a:lnTo>
                      <a:pt x="230" y="63"/>
                    </a:lnTo>
                    <a:lnTo>
                      <a:pt x="230" y="61"/>
                    </a:lnTo>
                    <a:lnTo>
                      <a:pt x="232" y="61"/>
                    </a:lnTo>
                    <a:lnTo>
                      <a:pt x="234" y="61"/>
                    </a:lnTo>
                    <a:lnTo>
                      <a:pt x="234" y="63"/>
                    </a:lnTo>
                    <a:lnTo>
                      <a:pt x="234" y="65"/>
                    </a:lnTo>
                    <a:lnTo>
                      <a:pt x="234" y="67"/>
                    </a:lnTo>
                    <a:lnTo>
                      <a:pt x="236" y="67"/>
                    </a:lnTo>
                    <a:lnTo>
                      <a:pt x="234" y="67"/>
                    </a:lnTo>
                    <a:lnTo>
                      <a:pt x="236" y="67"/>
                    </a:lnTo>
                    <a:lnTo>
                      <a:pt x="234" y="67"/>
                    </a:lnTo>
                    <a:lnTo>
                      <a:pt x="234" y="69"/>
                    </a:lnTo>
                    <a:lnTo>
                      <a:pt x="234" y="71"/>
                    </a:lnTo>
                    <a:lnTo>
                      <a:pt x="236" y="71"/>
                    </a:lnTo>
                    <a:lnTo>
                      <a:pt x="234" y="71"/>
                    </a:lnTo>
                    <a:lnTo>
                      <a:pt x="236" y="71"/>
                    </a:lnTo>
                    <a:lnTo>
                      <a:pt x="234" y="71"/>
                    </a:lnTo>
                    <a:lnTo>
                      <a:pt x="234" y="73"/>
                    </a:lnTo>
                    <a:lnTo>
                      <a:pt x="234" y="71"/>
                    </a:lnTo>
                    <a:lnTo>
                      <a:pt x="234" y="73"/>
                    </a:lnTo>
                    <a:lnTo>
                      <a:pt x="232" y="73"/>
                    </a:lnTo>
                    <a:lnTo>
                      <a:pt x="230" y="73"/>
                    </a:lnTo>
                    <a:lnTo>
                      <a:pt x="232" y="73"/>
                    </a:lnTo>
                    <a:lnTo>
                      <a:pt x="232" y="75"/>
                    </a:lnTo>
                    <a:lnTo>
                      <a:pt x="234" y="75"/>
                    </a:lnTo>
                    <a:lnTo>
                      <a:pt x="234" y="73"/>
                    </a:lnTo>
                    <a:lnTo>
                      <a:pt x="234" y="75"/>
                    </a:lnTo>
                    <a:lnTo>
                      <a:pt x="234" y="73"/>
                    </a:lnTo>
                    <a:lnTo>
                      <a:pt x="234" y="75"/>
                    </a:lnTo>
                    <a:lnTo>
                      <a:pt x="236" y="75"/>
                    </a:lnTo>
                    <a:lnTo>
                      <a:pt x="236" y="73"/>
                    </a:lnTo>
                    <a:lnTo>
                      <a:pt x="236" y="75"/>
                    </a:lnTo>
                    <a:lnTo>
                      <a:pt x="236" y="73"/>
                    </a:lnTo>
                    <a:lnTo>
                      <a:pt x="236" y="75"/>
                    </a:lnTo>
                    <a:lnTo>
                      <a:pt x="236" y="73"/>
                    </a:lnTo>
                    <a:lnTo>
                      <a:pt x="236" y="75"/>
                    </a:lnTo>
                    <a:lnTo>
                      <a:pt x="238" y="75"/>
                    </a:lnTo>
                    <a:lnTo>
                      <a:pt x="236" y="75"/>
                    </a:lnTo>
                    <a:lnTo>
                      <a:pt x="238" y="75"/>
                    </a:lnTo>
                    <a:lnTo>
                      <a:pt x="240" y="75"/>
                    </a:lnTo>
                    <a:lnTo>
                      <a:pt x="238" y="75"/>
                    </a:lnTo>
                    <a:lnTo>
                      <a:pt x="238" y="77"/>
                    </a:lnTo>
                    <a:lnTo>
                      <a:pt x="238" y="79"/>
                    </a:lnTo>
                    <a:lnTo>
                      <a:pt x="240" y="79"/>
                    </a:lnTo>
                    <a:lnTo>
                      <a:pt x="242" y="79"/>
                    </a:lnTo>
                    <a:lnTo>
                      <a:pt x="242" y="80"/>
                    </a:lnTo>
                    <a:lnTo>
                      <a:pt x="242" y="82"/>
                    </a:lnTo>
                    <a:lnTo>
                      <a:pt x="242" y="80"/>
                    </a:lnTo>
                    <a:lnTo>
                      <a:pt x="240" y="80"/>
                    </a:lnTo>
                    <a:lnTo>
                      <a:pt x="240" y="82"/>
                    </a:lnTo>
                    <a:lnTo>
                      <a:pt x="240" y="80"/>
                    </a:lnTo>
                    <a:lnTo>
                      <a:pt x="238" y="80"/>
                    </a:lnTo>
                    <a:lnTo>
                      <a:pt x="238" y="82"/>
                    </a:lnTo>
                    <a:lnTo>
                      <a:pt x="236" y="82"/>
                    </a:lnTo>
                    <a:lnTo>
                      <a:pt x="236" y="80"/>
                    </a:lnTo>
                    <a:lnTo>
                      <a:pt x="234" y="80"/>
                    </a:lnTo>
                    <a:lnTo>
                      <a:pt x="232" y="80"/>
                    </a:lnTo>
                    <a:lnTo>
                      <a:pt x="230" y="80"/>
                    </a:lnTo>
                    <a:lnTo>
                      <a:pt x="228" y="80"/>
                    </a:lnTo>
                    <a:lnTo>
                      <a:pt x="226" y="80"/>
                    </a:lnTo>
                    <a:lnTo>
                      <a:pt x="225" y="80"/>
                    </a:lnTo>
                    <a:lnTo>
                      <a:pt x="223" y="80"/>
                    </a:lnTo>
                    <a:lnTo>
                      <a:pt x="221" y="80"/>
                    </a:lnTo>
                    <a:lnTo>
                      <a:pt x="219" y="80"/>
                    </a:lnTo>
                    <a:lnTo>
                      <a:pt x="219" y="79"/>
                    </a:lnTo>
                    <a:lnTo>
                      <a:pt x="217" y="79"/>
                    </a:lnTo>
                    <a:lnTo>
                      <a:pt x="215" y="79"/>
                    </a:lnTo>
                    <a:lnTo>
                      <a:pt x="213" y="79"/>
                    </a:lnTo>
                    <a:lnTo>
                      <a:pt x="213" y="80"/>
                    </a:lnTo>
                    <a:lnTo>
                      <a:pt x="211" y="80"/>
                    </a:lnTo>
                    <a:lnTo>
                      <a:pt x="211" y="82"/>
                    </a:lnTo>
                    <a:lnTo>
                      <a:pt x="209" y="82"/>
                    </a:lnTo>
                    <a:lnTo>
                      <a:pt x="211" y="82"/>
                    </a:lnTo>
                    <a:lnTo>
                      <a:pt x="209" y="82"/>
                    </a:lnTo>
                    <a:lnTo>
                      <a:pt x="209" y="84"/>
                    </a:lnTo>
                    <a:lnTo>
                      <a:pt x="209" y="86"/>
                    </a:lnTo>
                    <a:lnTo>
                      <a:pt x="207" y="86"/>
                    </a:lnTo>
                    <a:lnTo>
                      <a:pt x="207" y="84"/>
                    </a:lnTo>
                    <a:lnTo>
                      <a:pt x="205" y="84"/>
                    </a:lnTo>
                    <a:lnTo>
                      <a:pt x="203" y="84"/>
                    </a:lnTo>
                    <a:lnTo>
                      <a:pt x="203" y="82"/>
                    </a:lnTo>
                    <a:lnTo>
                      <a:pt x="201" y="82"/>
                    </a:lnTo>
                    <a:lnTo>
                      <a:pt x="201" y="80"/>
                    </a:lnTo>
                    <a:lnTo>
                      <a:pt x="200" y="80"/>
                    </a:lnTo>
                    <a:lnTo>
                      <a:pt x="200" y="79"/>
                    </a:lnTo>
                    <a:lnTo>
                      <a:pt x="198" y="79"/>
                    </a:lnTo>
                    <a:lnTo>
                      <a:pt x="196" y="79"/>
                    </a:lnTo>
                    <a:lnTo>
                      <a:pt x="194" y="79"/>
                    </a:lnTo>
                    <a:lnTo>
                      <a:pt x="192" y="79"/>
                    </a:lnTo>
                    <a:lnTo>
                      <a:pt x="192" y="77"/>
                    </a:lnTo>
                    <a:lnTo>
                      <a:pt x="190" y="77"/>
                    </a:lnTo>
                    <a:lnTo>
                      <a:pt x="188" y="77"/>
                    </a:lnTo>
                    <a:lnTo>
                      <a:pt x="186" y="77"/>
                    </a:lnTo>
                    <a:lnTo>
                      <a:pt x="188" y="77"/>
                    </a:lnTo>
                    <a:lnTo>
                      <a:pt x="186" y="77"/>
                    </a:lnTo>
                    <a:lnTo>
                      <a:pt x="184" y="77"/>
                    </a:lnTo>
                    <a:lnTo>
                      <a:pt x="182" y="77"/>
                    </a:lnTo>
                    <a:lnTo>
                      <a:pt x="180" y="77"/>
                    </a:lnTo>
                    <a:lnTo>
                      <a:pt x="180" y="79"/>
                    </a:lnTo>
                    <a:lnTo>
                      <a:pt x="178" y="79"/>
                    </a:lnTo>
                    <a:lnTo>
                      <a:pt x="177" y="79"/>
                    </a:lnTo>
                    <a:lnTo>
                      <a:pt x="177" y="80"/>
                    </a:lnTo>
                    <a:lnTo>
                      <a:pt x="175" y="80"/>
                    </a:lnTo>
                    <a:lnTo>
                      <a:pt x="175" y="82"/>
                    </a:lnTo>
                    <a:lnTo>
                      <a:pt x="173" y="82"/>
                    </a:lnTo>
                    <a:lnTo>
                      <a:pt x="173" y="80"/>
                    </a:lnTo>
                    <a:lnTo>
                      <a:pt x="173" y="82"/>
                    </a:lnTo>
                    <a:lnTo>
                      <a:pt x="173" y="80"/>
                    </a:lnTo>
                    <a:lnTo>
                      <a:pt x="173" y="82"/>
                    </a:lnTo>
                    <a:lnTo>
                      <a:pt x="173" y="80"/>
                    </a:lnTo>
                    <a:lnTo>
                      <a:pt x="173" y="82"/>
                    </a:lnTo>
                    <a:lnTo>
                      <a:pt x="173" y="80"/>
                    </a:lnTo>
                    <a:lnTo>
                      <a:pt x="173" y="82"/>
                    </a:lnTo>
                    <a:lnTo>
                      <a:pt x="171" y="82"/>
                    </a:lnTo>
                    <a:lnTo>
                      <a:pt x="171" y="80"/>
                    </a:lnTo>
                    <a:lnTo>
                      <a:pt x="169" y="80"/>
                    </a:lnTo>
                    <a:lnTo>
                      <a:pt x="167" y="80"/>
                    </a:lnTo>
                    <a:lnTo>
                      <a:pt x="167" y="82"/>
                    </a:lnTo>
                    <a:lnTo>
                      <a:pt x="167" y="80"/>
                    </a:lnTo>
                    <a:lnTo>
                      <a:pt x="165" y="80"/>
                    </a:lnTo>
                    <a:lnTo>
                      <a:pt x="165" y="82"/>
                    </a:lnTo>
                    <a:lnTo>
                      <a:pt x="163" y="82"/>
                    </a:lnTo>
                    <a:lnTo>
                      <a:pt x="165" y="82"/>
                    </a:lnTo>
                    <a:lnTo>
                      <a:pt x="163" y="82"/>
                    </a:lnTo>
                    <a:lnTo>
                      <a:pt x="161" y="82"/>
                    </a:lnTo>
                    <a:lnTo>
                      <a:pt x="159" y="82"/>
                    </a:lnTo>
                    <a:lnTo>
                      <a:pt x="159" y="80"/>
                    </a:lnTo>
                    <a:lnTo>
                      <a:pt x="157" y="80"/>
                    </a:lnTo>
                    <a:lnTo>
                      <a:pt x="157" y="82"/>
                    </a:lnTo>
                    <a:lnTo>
                      <a:pt x="155" y="82"/>
                    </a:lnTo>
                    <a:lnTo>
                      <a:pt x="153" y="82"/>
                    </a:lnTo>
                    <a:lnTo>
                      <a:pt x="152" y="82"/>
                    </a:lnTo>
                    <a:lnTo>
                      <a:pt x="150" y="82"/>
                    </a:lnTo>
                    <a:lnTo>
                      <a:pt x="152" y="82"/>
                    </a:lnTo>
                    <a:lnTo>
                      <a:pt x="150" y="82"/>
                    </a:lnTo>
                    <a:lnTo>
                      <a:pt x="150" y="84"/>
                    </a:lnTo>
                    <a:lnTo>
                      <a:pt x="148" y="84"/>
                    </a:lnTo>
                    <a:lnTo>
                      <a:pt x="148" y="86"/>
                    </a:lnTo>
                    <a:lnTo>
                      <a:pt x="146" y="86"/>
                    </a:lnTo>
                    <a:lnTo>
                      <a:pt x="146" y="88"/>
                    </a:lnTo>
                    <a:lnTo>
                      <a:pt x="144" y="88"/>
                    </a:lnTo>
                    <a:lnTo>
                      <a:pt x="142" y="88"/>
                    </a:lnTo>
                    <a:lnTo>
                      <a:pt x="140" y="88"/>
                    </a:lnTo>
                    <a:lnTo>
                      <a:pt x="140" y="90"/>
                    </a:lnTo>
                    <a:lnTo>
                      <a:pt x="140" y="88"/>
                    </a:lnTo>
                    <a:lnTo>
                      <a:pt x="140" y="90"/>
                    </a:lnTo>
                    <a:lnTo>
                      <a:pt x="138" y="90"/>
                    </a:lnTo>
                    <a:lnTo>
                      <a:pt x="136" y="90"/>
                    </a:lnTo>
                    <a:lnTo>
                      <a:pt x="136" y="92"/>
                    </a:lnTo>
                    <a:lnTo>
                      <a:pt x="134" y="92"/>
                    </a:lnTo>
                    <a:lnTo>
                      <a:pt x="134" y="94"/>
                    </a:lnTo>
                    <a:lnTo>
                      <a:pt x="132" y="94"/>
                    </a:lnTo>
                    <a:lnTo>
                      <a:pt x="134" y="94"/>
                    </a:lnTo>
                    <a:lnTo>
                      <a:pt x="132" y="94"/>
                    </a:lnTo>
                    <a:lnTo>
                      <a:pt x="134" y="94"/>
                    </a:lnTo>
                    <a:lnTo>
                      <a:pt x="132" y="94"/>
                    </a:lnTo>
                    <a:lnTo>
                      <a:pt x="130" y="94"/>
                    </a:lnTo>
                    <a:lnTo>
                      <a:pt x="130" y="92"/>
                    </a:lnTo>
                    <a:lnTo>
                      <a:pt x="132" y="92"/>
                    </a:lnTo>
                    <a:lnTo>
                      <a:pt x="132" y="90"/>
                    </a:lnTo>
                    <a:lnTo>
                      <a:pt x="134" y="90"/>
                    </a:lnTo>
                    <a:lnTo>
                      <a:pt x="134" y="88"/>
                    </a:lnTo>
                    <a:lnTo>
                      <a:pt x="134" y="90"/>
                    </a:lnTo>
                    <a:lnTo>
                      <a:pt x="134" y="88"/>
                    </a:lnTo>
                    <a:lnTo>
                      <a:pt x="136" y="88"/>
                    </a:lnTo>
                    <a:lnTo>
                      <a:pt x="138" y="88"/>
                    </a:lnTo>
                    <a:lnTo>
                      <a:pt x="136" y="88"/>
                    </a:lnTo>
                    <a:lnTo>
                      <a:pt x="138" y="88"/>
                    </a:lnTo>
                    <a:lnTo>
                      <a:pt x="138" y="86"/>
                    </a:lnTo>
                    <a:lnTo>
                      <a:pt x="138" y="88"/>
                    </a:lnTo>
                    <a:lnTo>
                      <a:pt x="138" y="86"/>
                    </a:lnTo>
                    <a:lnTo>
                      <a:pt x="140" y="86"/>
                    </a:lnTo>
                    <a:lnTo>
                      <a:pt x="140" y="84"/>
                    </a:lnTo>
                    <a:lnTo>
                      <a:pt x="138" y="84"/>
                    </a:lnTo>
                    <a:lnTo>
                      <a:pt x="136" y="84"/>
                    </a:lnTo>
                    <a:lnTo>
                      <a:pt x="136" y="86"/>
                    </a:lnTo>
                    <a:lnTo>
                      <a:pt x="134" y="86"/>
                    </a:lnTo>
                    <a:lnTo>
                      <a:pt x="136" y="86"/>
                    </a:lnTo>
                    <a:lnTo>
                      <a:pt x="134" y="86"/>
                    </a:lnTo>
                    <a:lnTo>
                      <a:pt x="132" y="86"/>
                    </a:lnTo>
                    <a:lnTo>
                      <a:pt x="132" y="84"/>
                    </a:lnTo>
                    <a:lnTo>
                      <a:pt x="130" y="84"/>
                    </a:lnTo>
                    <a:lnTo>
                      <a:pt x="130" y="86"/>
                    </a:lnTo>
                    <a:lnTo>
                      <a:pt x="130" y="88"/>
                    </a:lnTo>
                    <a:lnTo>
                      <a:pt x="129" y="88"/>
                    </a:lnTo>
                    <a:lnTo>
                      <a:pt x="130" y="88"/>
                    </a:lnTo>
                    <a:lnTo>
                      <a:pt x="129" y="88"/>
                    </a:lnTo>
                    <a:lnTo>
                      <a:pt x="127" y="88"/>
                    </a:lnTo>
                    <a:lnTo>
                      <a:pt x="127" y="90"/>
                    </a:lnTo>
                    <a:lnTo>
                      <a:pt x="125" y="90"/>
                    </a:lnTo>
                    <a:lnTo>
                      <a:pt x="123" y="90"/>
                    </a:lnTo>
                    <a:lnTo>
                      <a:pt x="123" y="92"/>
                    </a:lnTo>
                    <a:lnTo>
                      <a:pt x="123" y="90"/>
                    </a:lnTo>
                    <a:lnTo>
                      <a:pt x="123" y="92"/>
                    </a:lnTo>
                    <a:lnTo>
                      <a:pt x="121" y="92"/>
                    </a:lnTo>
                    <a:lnTo>
                      <a:pt x="121" y="90"/>
                    </a:lnTo>
                    <a:lnTo>
                      <a:pt x="121" y="88"/>
                    </a:lnTo>
                    <a:lnTo>
                      <a:pt x="121" y="86"/>
                    </a:lnTo>
                    <a:lnTo>
                      <a:pt x="123" y="86"/>
                    </a:lnTo>
                    <a:lnTo>
                      <a:pt x="123" y="84"/>
                    </a:lnTo>
                    <a:lnTo>
                      <a:pt x="125" y="84"/>
                    </a:lnTo>
                    <a:lnTo>
                      <a:pt x="125" y="82"/>
                    </a:lnTo>
                    <a:lnTo>
                      <a:pt x="125" y="84"/>
                    </a:lnTo>
                    <a:lnTo>
                      <a:pt x="125" y="82"/>
                    </a:lnTo>
                    <a:lnTo>
                      <a:pt x="125" y="84"/>
                    </a:lnTo>
                    <a:lnTo>
                      <a:pt x="125" y="82"/>
                    </a:lnTo>
                    <a:lnTo>
                      <a:pt x="123" y="82"/>
                    </a:lnTo>
                    <a:lnTo>
                      <a:pt x="123" y="84"/>
                    </a:lnTo>
                    <a:lnTo>
                      <a:pt x="121" y="84"/>
                    </a:lnTo>
                    <a:lnTo>
                      <a:pt x="123" y="84"/>
                    </a:lnTo>
                    <a:lnTo>
                      <a:pt x="121" y="84"/>
                    </a:lnTo>
                    <a:lnTo>
                      <a:pt x="121" y="86"/>
                    </a:lnTo>
                    <a:lnTo>
                      <a:pt x="121" y="84"/>
                    </a:lnTo>
                    <a:lnTo>
                      <a:pt x="121" y="86"/>
                    </a:lnTo>
                    <a:lnTo>
                      <a:pt x="123" y="86"/>
                    </a:lnTo>
                    <a:lnTo>
                      <a:pt x="121" y="86"/>
                    </a:lnTo>
                    <a:lnTo>
                      <a:pt x="119" y="86"/>
                    </a:lnTo>
                    <a:lnTo>
                      <a:pt x="119" y="88"/>
                    </a:lnTo>
                    <a:lnTo>
                      <a:pt x="119" y="90"/>
                    </a:lnTo>
                    <a:lnTo>
                      <a:pt x="117" y="90"/>
                    </a:lnTo>
                    <a:lnTo>
                      <a:pt x="115" y="90"/>
                    </a:lnTo>
                    <a:lnTo>
                      <a:pt x="117" y="90"/>
                    </a:lnTo>
                    <a:lnTo>
                      <a:pt x="115" y="90"/>
                    </a:lnTo>
                    <a:lnTo>
                      <a:pt x="115" y="92"/>
                    </a:lnTo>
                    <a:lnTo>
                      <a:pt x="113" y="92"/>
                    </a:lnTo>
                    <a:lnTo>
                      <a:pt x="111" y="92"/>
                    </a:lnTo>
                    <a:lnTo>
                      <a:pt x="111" y="94"/>
                    </a:lnTo>
                    <a:lnTo>
                      <a:pt x="109" y="94"/>
                    </a:lnTo>
                    <a:lnTo>
                      <a:pt x="109" y="96"/>
                    </a:lnTo>
                    <a:lnTo>
                      <a:pt x="107" y="96"/>
                    </a:lnTo>
                    <a:lnTo>
                      <a:pt x="107" y="98"/>
                    </a:lnTo>
                    <a:lnTo>
                      <a:pt x="105" y="98"/>
                    </a:lnTo>
                    <a:lnTo>
                      <a:pt x="105" y="100"/>
                    </a:lnTo>
                    <a:lnTo>
                      <a:pt x="104" y="100"/>
                    </a:lnTo>
                    <a:lnTo>
                      <a:pt x="104" y="102"/>
                    </a:lnTo>
                    <a:lnTo>
                      <a:pt x="102" y="102"/>
                    </a:lnTo>
                    <a:lnTo>
                      <a:pt x="102" y="103"/>
                    </a:lnTo>
                    <a:lnTo>
                      <a:pt x="100" y="103"/>
                    </a:lnTo>
                    <a:lnTo>
                      <a:pt x="100" y="105"/>
                    </a:lnTo>
                    <a:lnTo>
                      <a:pt x="98" y="105"/>
                    </a:lnTo>
                    <a:lnTo>
                      <a:pt x="96" y="105"/>
                    </a:lnTo>
                    <a:lnTo>
                      <a:pt x="96" y="107"/>
                    </a:lnTo>
                    <a:lnTo>
                      <a:pt x="94" y="107"/>
                    </a:lnTo>
                    <a:lnTo>
                      <a:pt x="94" y="109"/>
                    </a:lnTo>
                    <a:lnTo>
                      <a:pt x="92" y="109"/>
                    </a:lnTo>
                    <a:lnTo>
                      <a:pt x="90" y="109"/>
                    </a:lnTo>
                    <a:lnTo>
                      <a:pt x="90" y="111"/>
                    </a:lnTo>
                    <a:lnTo>
                      <a:pt x="88" y="111"/>
                    </a:lnTo>
                    <a:lnTo>
                      <a:pt x="90" y="111"/>
                    </a:lnTo>
                    <a:lnTo>
                      <a:pt x="88" y="111"/>
                    </a:lnTo>
                    <a:lnTo>
                      <a:pt x="88" y="113"/>
                    </a:lnTo>
                    <a:lnTo>
                      <a:pt x="86" y="113"/>
                    </a:lnTo>
                    <a:lnTo>
                      <a:pt x="86" y="111"/>
                    </a:lnTo>
                    <a:lnTo>
                      <a:pt x="84" y="111"/>
                    </a:lnTo>
                    <a:lnTo>
                      <a:pt x="84" y="109"/>
                    </a:lnTo>
                    <a:lnTo>
                      <a:pt x="86" y="109"/>
                    </a:lnTo>
                    <a:lnTo>
                      <a:pt x="86" y="107"/>
                    </a:lnTo>
                    <a:lnTo>
                      <a:pt x="86" y="105"/>
                    </a:lnTo>
                    <a:lnTo>
                      <a:pt x="88" y="105"/>
                    </a:lnTo>
                    <a:lnTo>
                      <a:pt x="90" y="105"/>
                    </a:lnTo>
                    <a:lnTo>
                      <a:pt x="90" y="103"/>
                    </a:lnTo>
                    <a:lnTo>
                      <a:pt x="90" y="102"/>
                    </a:lnTo>
                    <a:lnTo>
                      <a:pt x="88" y="102"/>
                    </a:lnTo>
                    <a:lnTo>
                      <a:pt x="88" y="103"/>
                    </a:lnTo>
                    <a:lnTo>
                      <a:pt x="86" y="103"/>
                    </a:lnTo>
                    <a:lnTo>
                      <a:pt x="84" y="103"/>
                    </a:lnTo>
                    <a:lnTo>
                      <a:pt x="82" y="103"/>
                    </a:lnTo>
                    <a:lnTo>
                      <a:pt x="81" y="103"/>
                    </a:lnTo>
                    <a:lnTo>
                      <a:pt x="82" y="103"/>
                    </a:lnTo>
                    <a:lnTo>
                      <a:pt x="82" y="102"/>
                    </a:lnTo>
                    <a:lnTo>
                      <a:pt x="82" y="100"/>
                    </a:lnTo>
                    <a:lnTo>
                      <a:pt x="84" y="100"/>
                    </a:lnTo>
                    <a:lnTo>
                      <a:pt x="86" y="100"/>
                    </a:lnTo>
                    <a:lnTo>
                      <a:pt x="86" y="98"/>
                    </a:lnTo>
                    <a:lnTo>
                      <a:pt x="86" y="96"/>
                    </a:lnTo>
                    <a:lnTo>
                      <a:pt x="88" y="96"/>
                    </a:lnTo>
                    <a:lnTo>
                      <a:pt x="88" y="94"/>
                    </a:lnTo>
                    <a:lnTo>
                      <a:pt x="88" y="92"/>
                    </a:lnTo>
                    <a:lnTo>
                      <a:pt x="90" y="92"/>
                    </a:lnTo>
                    <a:lnTo>
                      <a:pt x="88" y="92"/>
                    </a:lnTo>
                    <a:lnTo>
                      <a:pt x="88" y="90"/>
                    </a:lnTo>
                    <a:lnTo>
                      <a:pt x="86" y="90"/>
                    </a:lnTo>
                    <a:lnTo>
                      <a:pt x="88" y="90"/>
                    </a:lnTo>
                    <a:lnTo>
                      <a:pt x="86" y="90"/>
                    </a:lnTo>
                    <a:lnTo>
                      <a:pt x="86" y="88"/>
                    </a:lnTo>
                    <a:lnTo>
                      <a:pt x="86" y="90"/>
                    </a:lnTo>
                    <a:lnTo>
                      <a:pt x="86" y="88"/>
                    </a:lnTo>
                    <a:lnTo>
                      <a:pt x="84" y="88"/>
                    </a:lnTo>
                    <a:lnTo>
                      <a:pt x="82" y="88"/>
                    </a:lnTo>
                    <a:lnTo>
                      <a:pt x="81" y="88"/>
                    </a:lnTo>
                    <a:lnTo>
                      <a:pt x="79" y="88"/>
                    </a:lnTo>
                    <a:lnTo>
                      <a:pt x="79" y="86"/>
                    </a:lnTo>
                    <a:lnTo>
                      <a:pt x="81" y="86"/>
                    </a:lnTo>
                    <a:lnTo>
                      <a:pt x="81" y="84"/>
                    </a:lnTo>
                    <a:lnTo>
                      <a:pt x="81" y="82"/>
                    </a:lnTo>
                    <a:lnTo>
                      <a:pt x="79" y="82"/>
                    </a:lnTo>
                    <a:lnTo>
                      <a:pt x="77" y="82"/>
                    </a:lnTo>
                    <a:lnTo>
                      <a:pt x="75" y="82"/>
                    </a:lnTo>
                    <a:lnTo>
                      <a:pt x="75" y="80"/>
                    </a:lnTo>
                    <a:lnTo>
                      <a:pt x="75" y="82"/>
                    </a:lnTo>
                    <a:lnTo>
                      <a:pt x="73" y="82"/>
                    </a:lnTo>
                    <a:lnTo>
                      <a:pt x="73" y="80"/>
                    </a:lnTo>
                    <a:lnTo>
                      <a:pt x="71" y="80"/>
                    </a:lnTo>
                    <a:lnTo>
                      <a:pt x="69" y="80"/>
                    </a:lnTo>
                    <a:lnTo>
                      <a:pt x="67" y="80"/>
                    </a:lnTo>
                    <a:lnTo>
                      <a:pt x="67" y="79"/>
                    </a:lnTo>
                    <a:lnTo>
                      <a:pt x="65" y="79"/>
                    </a:lnTo>
                    <a:lnTo>
                      <a:pt x="65" y="80"/>
                    </a:lnTo>
                    <a:lnTo>
                      <a:pt x="63" y="80"/>
                    </a:lnTo>
                    <a:lnTo>
                      <a:pt x="63" y="79"/>
                    </a:lnTo>
                    <a:lnTo>
                      <a:pt x="63" y="80"/>
                    </a:lnTo>
                    <a:lnTo>
                      <a:pt x="61" y="80"/>
                    </a:lnTo>
                    <a:lnTo>
                      <a:pt x="59" y="80"/>
                    </a:lnTo>
                    <a:lnTo>
                      <a:pt x="59" y="79"/>
                    </a:lnTo>
                    <a:lnTo>
                      <a:pt x="59" y="80"/>
                    </a:lnTo>
                    <a:lnTo>
                      <a:pt x="57" y="80"/>
                    </a:lnTo>
                    <a:lnTo>
                      <a:pt x="57" y="79"/>
                    </a:lnTo>
                    <a:lnTo>
                      <a:pt x="56" y="79"/>
                    </a:lnTo>
                    <a:lnTo>
                      <a:pt x="56" y="80"/>
                    </a:lnTo>
                    <a:lnTo>
                      <a:pt x="56" y="79"/>
                    </a:lnTo>
                    <a:lnTo>
                      <a:pt x="54" y="79"/>
                    </a:lnTo>
                    <a:lnTo>
                      <a:pt x="52" y="79"/>
                    </a:lnTo>
                    <a:lnTo>
                      <a:pt x="52" y="77"/>
                    </a:lnTo>
                    <a:lnTo>
                      <a:pt x="50" y="77"/>
                    </a:lnTo>
                    <a:lnTo>
                      <a:pt x="48" y="77"/>
                    </a:lnTo>
                    <a:lnTo>
                      <a:pt x="46" y="75"/>
                    </a:lnTo>
                    <a:lnTo>
                      <a:pt x="44" y="75"/>
                    </a:lnTo>
                    <a:lnTo>
                      <a:pt x="42" y="75"/>
                    </a:lnTo>
                    <a:lnTo>
                      <a:pt x="40" y="75"/>
                    </a:lnTo>
                    <a:lnTo>
                      <a:pt x="38" y="75"/>
                    </a:lnTo>
                    <a:lnTo>
                      <a:pt x="38" y="73"/>
                    </a:lnTo>
                    <a:lnTo>
                      <a:pt x="36" y="73"/>
                    </a:lnTo>
                    <a:lnTo>
                      <a:pt x="34" y="73"/>
                    </a:lnTo>
                    <a:lnTo>
                      <a:pt x="32" y="73"/>
                    </a:lnTo>
                    <a:lnTo>
                      <a:pt x="31" y="73"/>
                    </a:lnTo>
                    <a:lnTo>
                      <a:pt x="29" y="73"/>
                    </a:lnTo>
                    <a:lnTo>
                      <a:pt x="29" y="71"/>
                    </a:lnTo>
                    <a:lnTo>
                      <a:pt x="27" y="71"/>
                    </a:lnTo>
                    <a:lnTo>
                      <a:pt x="25" y="71"/>
                    </a:lnTo>
                    <a:lnTo>
                      <a:pt x="23" y="71"/>
                    </a:lnTo>
                    <a:lnTo>
                      <a:pt x="21" y="71"/>
                    </a:lnTo>
                    <a:lnTo>
                      <a:pt x="19" y="69"/>
                    </a:lnTo>
                    <a:lnTo>
                      <a:pt x="17" y="69"/>
                    </a:lnTo>
                    <a:lnTo>
                      <a:pt x="15" y="69"/>
                    </a:lnTo>
                    <a:lnTo>
                      <a:pt x="13" y="69"/>
                    </a:lnTo>
                    <a:lnTo>
                      <a:pt x="11" y="69"/>
                    </a:lnTo>
                    <a:lnTo>
                      <a:pt x="9" y="69"/>
                    </a:lnTo>
                    <a:lnTo>
                      <a:pt x="9" y="67"/>
                    </a:lnTo>
                    <a:lnTo>
                      <a:pt x="9" y="65"/>
                    </a:lnTo>
                    <a:lnTo>
                      <a:pt x="8" y="65"/>
                    </a:lnTo>
                    <a:lnTo>
                      <a:pt x="9" y="65"/>
                    </a:lnTo>
                    <a:lnTo>
                      <a:pt x="8" y="65"/>
                    </a:lnTo>
                    <a:lnTo>
                      <a:pt x="8" y="63"/>
                    </a:lnTo>
                    <a:lnTo>
                      <a:pt x="8" y="61"/>
                    </a:lnTo>
                    <a:lnTo>
                      <a:pt x="6" y="61"/>
                    </a:lnTo>
                    <a:lnTo>
                      <a:pt x="4" y="61"/>
                    </a:lnTo>
                    <a:lnTo>
                      <a:pt x="4" y="59"/>
                    </a:lnTo>
                    <a:lnTo>
                      <a:pt x="4" y="61"/>
                    </a:lnTo>
                    <a:lnTo>
                      <a:pt x="2" y="61"/>
                    </a:lnTo>
                    <a:lnTo>
                      <a:pt x="2" y="59"/>
                    </a:lnTo>
                    <a:lnTo>
                      <a:pt x="0" y="59"/>
                    </a:lnTo>
                    <a:lnTo>
                      <a:pt x="2" y="59"/>
                    </a:lnTo>
                    <a:lnTo>
                      <a:pt x="4" y="59"/>
                    </a:lnTo>
                    <a:lnTo>
                      <a:pt x="4" y="57"/>
                    </a:lnTo>
                    <a:lnTo>
                      <a:pt x="6" y="57"/>
                    </a:lnTo>
                    <a:lnTo>
                      <a:pt x="8" y="57"/>
                    </a:lnTo>
                    <a:lnTo>
                      <a:pt x="9" y="57"/>
                    </a:lnTo>
                    <a:lnTo>
                      <a:pt x="11" y="57"/>
                    </a:lnTo>
                    <a:lnTo>
                      <a:pt x="13" y="57"/>
                    </a:lnTo>
                    <a:lnTo>
                      <a:pt x="13" y="55"/>
                    </a:lnTo>
                    <a:lnTo>
                      <a:pt x="15" y="55"/>
                    </a:lnTo>
                    <a:lnTo>
                      <a:pt x="17" y="55"/>
                    </a:lnTo>
                    <a:lnTo>
                      <a:pt x="19" y="55"/>
                    </a:lnTo>
                    <a:lnTo>
                      <a:pt x="19" y="54"/>
                    </a:lnTo>
                    <a:lnTo>
                      <a:pt x="21" y="54"/>
                    </a:lnTo>
                    <a:lnTo>
                      <a:pt x="23" y="54"/>
                    </a:lnTo>
                    <a:lnTo>
                      <a:pt x="23" y="52"/>
                    </a:lnTo>
                    <a:lnTo>
                      <a:pt x="25" y="52"/>
                    </a:lnTo>
                    <a:lnTo>
                      <a:pt x="27" y="52"/>
                    </a:lnTo>
                    <a:lnTo>
                      <a:pt x="27" y="50"/>
                    </a:lnTo>
                    <a:lnTo>
                      <a:pt x="29" y="50"/>
                    </a:lnTo>
                    <a:lnTo>
                      <a:pt x="31" y="50"/>
                    </a:lnTo>
                    <a:lnTo>
                      <a:pt x="32" y="50"/>
                    </a:lnTo>
                    <a:lnTo>
                      <a:pt x="34" y="50"/>
                    </a:lnTo>
                    <a:lnTo>
                      <a:pt x="36" y="50"/>
                    </a:lnTo>
                    <a:lnTo>
                      <a:pt x="38" y="50"/>
                    </a:lnTo>
                    <a:lnTo>
                      <a:pt x="40" y="50"/>
                    </a:lnTo>
                    <a:lnTo>
                      <a:pt x="42" y="50"/>
                    </a:lnTo>
                    <a:lnTo>
                      <a:pt x="44" y="50"/>
                    </a:lnTo>
                    <a:lnTo>
                      <a:pt x="46" y="50"/>
                    </a:lnTo>
                    <a:lnTo>
                      <a:pt x="46" y="48"/>
                    </a:lnTo>
                    <a:lnTo>
                      <a:pt x="48" y="48"/>
                    </a:lnTo>
                    <a:lnTo>
                      <a:pt x="50" y="48"/>
                    </a:lnTo>
                    <a:lnTo>
                      <a:pt x="52" y="48"/>
                    </a:lnTo>
                    <a:lnTo>
                      <a:pt x="52" y="46"/>
                    </a:lnTo>
                    <a:lnTo>
                      <a:pt x="54" y="46"/>
                    </a:lnTo>
                    <a:lnTo>
                      <a:pt x="52" y="46"/>
                    </a:lnTo>
                    <a:lnTo>
                      <a:pt x="54" y="46"/>
                    </a:lnTo>
                    <a:lnTo>
                      <a:pt x="54" y="44"/>
                    </a:lnTo>
                    <a:lnTo>
                      <a:pt x="56" y="44"/>
                    </a:lnTo>
                    <a:lnTo>
                      <a:pt x="57" y="44"/>
                    </a:lnTo>
                    <a:lnTo>
                      <a:pt x="59" y="44"/>
                    </a:lnTo>
                    <a:lnTo>
                      <a:pt x="61" y="44"/>
                    </a:lnTo>
                    <a:lnTo>
                      <a:pt x="63" y="44"/>
                    </a:lnTo>
                    <a:lnTo>
                      <a:pt x="63" y="42"/>
                    </a:lnTo>
                    <a:lnTo>
                      <a:pt x="65" y="42"/>
                    </a:lnTo>
                    <a:lnTo>
                      <a:pt x="65" y="40"/>
                    </a:lnTo>
                    <a:lnTo>
                      <a:pt x="67" y="40"/>
                    </a:lnTo>
                    <a:lnTo>
                      <a:pt x="69" y="40"/>
                    </a:lnTo>
                    <a:lnTo>
                      <a:pt x="69" y="38"/>
                    </a:lnTo>
                    <a:lnTo>
                      <a:pt x="71" y="38"/>
                    </a:lnTo>
                    <a:lnTo>
                      <a:pt x="73" y="38"/>
                    </a:lnTo>
                    <a:lnTo>
                      <a:pt x="73" y="36"/>
                    </a:lnTo>
                    <a:lnTo>
                      <a:pt x="75" y="36"/>
                    </a:lnTo>
                    <a:lnTo>
                      <a:pt x="77" y="36"/>
                    </a:lnTo>
                    <a:lnTo>
                      <a:pt x="79" y="36"/>
                    </a:lnTo>
                    <a:lnTo>
                      <a:pt x="79" y="34"/>
                    </a:lnTo>
                    <a:lnTo>
                      <a:pt x="79" y="36"/>
                    </a:lnTo>
                    <a:lnTo>
                      <a:pt x="77" y="36"/>
                    </a:lnTo>
                    <a:lnTo>
                      <a:pt x="77" y="38"/>
                    </a:lnTo>
                    <a:lnTo>
                      <a:pt x="79" y="38"/>
                    </a:lnTo>
                    <a:lnTo>
                      <a:pt x="79" y="40"/>
                    </a:lnTo>
                    <a:lnTo>
                      <a:pt x="79" y="38"/>
                    </a:lnTo>
                    <a:lnTo>
                      <a:pt x="79" y="40"/>
                    </a:lnTo>
                    <a:lnTo>
                      <a:pt x="79" y="38"/>
                    </a:lnTo>
                    <a:lnTo>
                      <a:pt x="79" y="40"/>
                    </a:lnTo>
                    <a:lnTo>
                      <a:pt x="79" y="38"/>
                    </a:lnTo>
                    <a:lnTo>
                      <a:pt x="79" y="40"/>
                    </a:lnTo>
                    <a:lnTo>
                      <a:pt x="79" y="38"/>
                    </a:lnTo>
                    <a:lnTo>
                      <a:pt x="77" y="38"/>
                    </a:lnTo>
                    <a:lnTo>
                      <a:pt x="77" y="36"/>
                    </a:lnTo>
                    <a:lnTo>
                      <a:pt x="79" y="36"/>
                    </a:lnTo>
                    <a:lnTo>
                      <a:pt x="79" y="34"/>
                    </a:lnTo>
                    <a:lnTo>
                      <a:pt x="81" y="34"/>
                    </a:lnTo>
                    <a:lnTo>
                      <a:pt x="82" y="34"/>
                    </a:lnTo>
                    <a:lnTo>
                      <a:pt x="82" y="32"/>
                    </a:lnTo>
                    <a:lnTo>
                      <a:pt x="84" y="32"/>
                    </a:lnTo>
                    <a:lnTo>
                      <a:pt x="86" y="32"/>
                    </a:lnTo>
                    <a:lnTo>
                      <a:pt x="86" y="31"/>
                    </a:lnTo>
                    <a:lnTo>
                      <a:pt x="88" y="31"/>
                    </a:lnTo>
                    <a:lnTo>
                      <a:pt x="90" y="31"/>
                    </a:lnTo>
                    <a:lnTo>
                      <a:pt x="90" y="29"/>
                    </a:lnTo>
                    <a:lnTo>
                      <a:pt x="92" y="29"/>
                    </a:lnTo>
                    <a:lnTo>
                      <a:pt x="94" y="29"/>
                    </a:lnTo>
                    <a:lnTo>
                      <a:pt x="96" y="29"/>
                    </a:lnTo>
                    <a:lnTo>
                      <a:pt x="98" y="29"/>
                    </a:lnTo>
                    <a:lnTo>
                      <a:pt x="98" y="27"/>
                    </a:lnTo>
                    <a:lnTo>
                      <a:pt x="100" y="27"/>
                    </a:lnTo>
                    <a:lnTo>
                      <a:pt x="102" y="27"/>
                    </a:lnTo>
                    <a:lnTo>
                      <a:pt x="104" y="27"/>
                    </a:lnTo>
                    <a:lnTo>
                      <a:pt x="102" y="27"/>
                    </a:lnTo>
                    <a:lnTo>
                      <a:pt x="104" y="27"/>
                    </a:lnTo>
                    <a:lnTo>
                      <a:pt x="105" y="27"/>
                    </a:lnTo>
                    <a:lnTo>
                      <a:pt x="104" y="27"/>
                    </a:lnTo>
                    <a:lnTo>
                      <a:pt x="105" y="27"/>
                    </a:lnTo>
                    <a:lnTo>
                      <a:pt x="104" y="27"/>
                    </a:lnTo>
                    <a:lnTo>
                      <a:pt x="105" y="27"/>
                    </a:lnTo>
                    <a:lnTo>
                      <a:pt x="107" y="27"/>
                    </a:lnTo>
                    <a:lnTo>
                      <a:pt x="109" y="27"/>
                    </a:lnTo>
                    <a:close/>
                    <a:moveTo>
                      <a:pt x="111" y="27"/>
                    </a:moveTo>
                    <a:lnTo>
                      <a:pt x="109" y="27"/>
                    </a:lnTo>
                    <a:lnTo>
                      <a:pt x="111" y="27"/>
                    </a:lnTo>
                    <a:close/>
                    <a:moveTo>
                      <a:pt x="102" y="29"/>
                    </a:moveTo>
                    <a:lnTo>
                      <a:pt x="102" y="27"/>
                    </a:lnTo>
                    <a:lnTo>
                      <a:pt x="102" y="29"/>
                    </a:lnTo>
                    <a:close/>
                    <a:moveTo>
                      <a:pt x="115" y="29"/>
                    </a:moveTo>
                    <a:lnTo>
                      <a:pt x="117" y="29"/>
                    </a:lnTo>
                    <a:lnTo>
                      <a:pt x="115" y="29"/>
                    </a:lnTo>
                    <a:close/>
                    <a:moveTo>
                      <a:pt x="232" y="73"/>
                    </a:moveTo>
                    <a:lnTo>
                      <a:pt x="230" y="73"/>
                    </a:lnTo>
                    <a:lnTo>
                      <a:pt x="232" y="73"/>
                    </a:lnTo>
                    <a:close/>
                    <a:moveTo>
                      <a:pt x="63" y="11"/>
                    </a:moveTo>
                    <a:lnTo>
                      <a:pt x="65" y="11"/>
                    </a:lnTo>
                    <a:lnTo>
                      <a:pt x="63" y="11"/>
                    </a:lnTo>
                    <a:close/>
                    <a:moveTo>
                      <a:pt x="65" y="11"/>
                    </a:moveTo>
                    <a:lnTo>
                      <a:pt x="63" y="11"/>
                    </a:lnTo>
                    <a:lnTo>
                      <a:pt x="65" y="11"/>
                    </a:lnTo>
                    <a:close/>
                    <a:moveTo>
                      <a:pt x="81" y="9"/>
                    </a:moveTo>
                    <a:lnTo>
                      <a:pt x="79" y="11"/>
                    </a:lnTo>
                    <a:lnTo>
                      <a:pt x="79" y="9"/>
                    </a:lnTo>
                    <a:lnTo>
                      <a:pt x="81" y="9"/>
                    </a:lnTo>
                    <a:close/>
                    <a:moveTo>
                      <a:pt x="82" y="9"/>
                    </a:moveTo>
                    <a:lnTo>
                      <a:pt x="81" y="9"/>
                    </a:lnTo>
                    <a:lnTo>
                      <a:pt x="82" y="9"/>
                    </a:lnTo>
                    <a:close/>
                    <a:moveTo>
                      <a:pt x="82" y="9"/>
                    </a:moveTo>
                    <a:lnTo>
                      <a:pt x="84" y="9"/>
                    </a:lnTo>
                    <a:lnTo>
                      <a:pt x="82" y="9"/>
                    </a:lnTo>
                    <a:close/>
                    <a:moveTo>
                      <a:pt x="81" y="6"/>
                    </a:moveTo>
                    <a:lnTo>
                      <a:pt x="82" y="6"/>
                    </a:lnTo>
                    <a:lnTo>
                      <a:pt x="81" y="6"/>
                    </a:lnTo>
                    <a:close/>
                    <a:moveTo>
                      <a:pt x="94" y="4"/>
                    </a:moveTo>
                    <a:lnTo>
                      <a:pt x="92" y="4"/>
                    </a:lnTo>
                    <a:lnTo>
                      <a:pt x="94" y="4"/>
                    </a:lnTo>
                    <a:close/>
                    <a:moveTo>
                      <a:pt x="96" y="4"/>
                    </a:moveTo>
                    <a:lnTo>
                      <a:pt x="94" y="4"/>
                    </a:lnTo>
                    <a:lnTo>
                      <a:pt x="96" y="4"/>
                    </a:lnTo>
                    <a:close/>
                    <a:moveTo>
                      <a:pt x="94" y="4"/>
                    </a:moveTo>
                    <a:lnTo>
                      <a:pt x="96" y="4"/>
                    </a:lnTo>
                    <a:lnTo>
                      <a:pt x="94" y="4"/>
                    </a:lnTo>
                    <a:close/>
                    <a:moveTo>
                      <a:pt x="96" y="4"/>
                    </a:moveTo>
                    <a:lnTo>
                      <a:pt x="96" y="2"/>
                    </a:lnTo>
                    <a:lnTo>
                      <a:pt x="96" y="4"/>
                    </a:lnTo>
                    <a:close/>
                    <a:moveTo>
                      <a:pt x="92" y="2"/>
                    </a:moveTo>
                    <a:lnTo>
                      <a:pt x="94" y="2"/>
                    </a:lnTo>
                    <a:lnTo>
                      <a:pt x="92" y="2"/>
                    </a:lnTo>
                    <a:close/>
                    <a:moveTo>
                      <a:pt x="92" y="2"/>
                    </a:moveTo>
                    <a:lnTo>
                      <a:pt x="90" y="2"/>
                    </a:lnTo>
                    <a:lnTo>
                      <a:pt x="92" y="2"/>
                    </a:lnTo>
                    <a:close/>
                    <a:moveTo>
                      <a:pt x="90" y="2"/>
                    </a:moveTo>
                    <a:lnTo>
                      <a:pt x="92" y="2"/>
                    </a:lnTo>
                    <a:lnTo>
                      <a:pt x="90" y="2"/>
                    </a:lnTo>
                    <a:close/>
                    <a:moveTo>
                      <a:pt x="100" y="2"/>
                    </a:moveTo>
                    <a:lnTo>
                      <a:pt x="98" y="2"/>
                    </a:lnTo>
                    <a:lnTo>
                      <a:pt x="100" y="2"/>
                    </a:lnTo>
                    <a:close/>
                    <a:moveTo>
                      <a:pt x="100" y="0"/>
                    </a:moveTo>
                    <a:lnTo>
                      <a:pt x="100" y="2"/>
                    </a:lnTo>
                    <a:lnTo>
                      <a:pt x="98" y="2"/>
                    </a:lnTo>
                    <a:lnTo>
                      <a:pt x="100" y="0"/>
                    </a:lnTo>
                    <a:close/>
                    <a:moveTo>
                      <a:pt x="100" y="2"/>
                    </a:moveTo>
                    <a:lnTo>
                      <a:pt x="100" y="0"/>
                    </a:lnTo>
                    <a:lnTo>
                      <a:pt x="98" y="2"/>
                    </a:lnTo>
                    <a:lnTo>
                      <a:pt x="100" y="2"/>
                    </a:lnTo>
                    <a:close/>
                    <a:moveTo>
                      <a:pt x="98" y="2"/>
                    </a:moveTo>
                    <a:lnTo>
                      <a:pt x="96" y="2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98" y="2"/>
                    </a:lnTo>
                    <a:lnTo>
                      <a:pt x="96" y="2"/>
                    </a:lnTo>
                    <a:lnTo>
                      <a:pt x="94" y="2"/>
                    </a:lnTo>
                    <a:lnTo>
                      <a:pt x="94" y="4"/>
                    </a:lnTo>
                    <a:lnTo>
                      <a:pt x="92" y="4"/>
                    </a:lnTo>
                    <a:lnTo>
                      <a:pt x="90" y="4"/>
                    </a:lnTo>
                    <a:lnTo>
                      <a:pt x="90" y="6"/>
                    </a:lnTo>
                    <a:lnTo>
                      <a:pt x="90" y="4"/>
                    </a:lnTo>
                    <a:lnTo>
                      <a:pt x="92" y="4"/>
                    </a:lnTo>
                    <a:lnTo>
                      <a:pt x="92" y="6"/>
                    </a:lnTo>
                    <a:lnTo>
                      <a:pt x="90" y="6"/>
                    </a:lnTo>
                    <a:lnTo>
                      <a:pt x="88" y="6"/>
                    </a:lnTo>
                    <a:lnTo>
                      <a:pt x="88" y="7"/>
                    </a:lnTo>
                    <a:lnTo>
                      <a:pt x="88" y="6"/>
                    </a:lnTo>
                    <a:lnTo>
                      <a:pt x="88" y="7"/>
                    </a:lnTo>
                    <a:lnTo>
                      <a:pt x="86" y="7"/>
                    </a:lnTo>
                    <a:lnTo>
                      <a:pt x="84" y="7"/>
                    </a:lnTo>
                    <a:lnTo>
                      <a:pt x="82" y="7"/>
                    </a:lnTo>
                    <a:lnTo>
                      <a:pt x="84" y="7"/>
                    </a:lnTo>
                    <a:lnTo>
                      <a:pt x="82" y="7"/>
                    </a:lnTo>
                    <a:lnTo>
                      <a:pt x="81" y="7"/>
                    </a:lnTo>
                    <a:lnTo>
                      <a:pt x="81" y="9"/>
                    </a:lnTo>
                    <a:lnTo>
                      <a:pt x="79" y="9"/>
                    </a:lnTo>
                    <a:lnTo>
                      <a:pt x="77" y="9"/>
                    </a:lnTo>
                    <a:lnTo>
                      <a:pt x="75" y="9"/>
                    </a:lnTo>
                    <a:lnTo>
                      <a:pt x="77" y="9"/>
                    </a:lnTo>
                    <a:lnTo>
                      <a:pt x="75" y="9"/>
                    </a:lnTo>
                    <a:lnTo>
                      <a:pt x="75" y="11"/>
                    </a:lnTo>
                    <a:lnTo>
                      <a:pt x="73" y="11"/>
                    </a:lnTo>
                    <a:lnTo>
                      <a:pt x="75" y="11"/>
                    </a:lnTo>
                    <a:lnTo>
                      <a:pt x="77" y="11"/>
                    </a:lnTo>
                    <a:lnTo>
                      <a:pt x="75" y="11"/>
                    </a:lnTo>
                    <a:lnTo>
                      <a:pt x="73" y="11"/>
                    </a:lnTo>
                    <a:lnTo>
                      <a:pt x="73" y="13"/>
                    </a:lnTo>
                    <a:lnTo>
                      <a:pt x="71" y="13"/>
                    </a:lnTo>
                    <a:lnTo>
                      <a:pt x="69" y="13"/>
                    </a:lnTo>
                    <a:lnTo>
                      <a:pt x="67" y="13"/>
                    </a:lnTo>
                    <a:lnTo>
                      <a:pt x="65" y="13"/>
                    </a:lnTo>
                    <a:lnTo>
                      <a:pt x="63" y="13"/>
                    </a:lnTo>
                    <a:lnTo>
                      <a:pt x="65" y="13"/>
                    </a:lnTo>
                    <a:lnTo>
                      <a:pt x="65" y="11"/>
                    </a:lnTo>
                    <a:lnTo>
                      <a:pt x="67" y="11"/>
                    </a:lnTo>
                    <a:lnTo>
                      <a:pt x="67" y="9"/>
                    </a:lnTo>
                    <a:lnTo>
                      <a:pt x="67" y="11"/>
                    </a:lnTo>
                    <a:lnTo>
                      <a:pt x="65" y="11"/>
                    </a:lnTo>
                    <a:lnTo>
                      <a:pt x="65" y="9"/>
                    </a:lnTo>
                    <a:lnTo>
                      <a:pt x="65" y="11"/>
                    </a:lnTo>
                    <a:lnTo>
                      <a:pt x="65" y="9"/>
                    </a:lnTo>
                    <a:lnTo>
                      <a:pt x="67" y="9"/>
                    </a:lnTo>
                    <a:lnTo>
                      <a:pt x="65" y="9"/>
                    </a:lnTo>
                    <a:lnTo>
                      <a:pt x="67" y="9"/>
                    </a:lnTo>
                    <a:lnTo>
                      <a:pt x="69" y="9"/>
                    </a:lnTo>
                    <a:lnTo>
                      <a:pt x="71" y="9"/>
                    </a:lnTo>
                    <a:lnTo>
                      <a:pt x="71" y="7"/>
                    </a:lnTo>
                    <a:lnTo>
                      <a:pt x="73" y="7"/>
                    </a:lnTo>
                    <a:lnTo>
                      <a:pt x="75" y="7"/>
                    </a:lnTo>
                    <a:lnTo>
                      <a:pt x="77" y="7"/>
                    </a:lnTo>
                    <a:lnTo>
                      <a:pt x="77" y="6"/>
                    </a:lnTo>
                    <a:lnTo>
                      <a:pt x="79" y="6"/>
                    </a:lnTo>
                    <a:lnTo>
                      <a:pt x="81" y="6"/>
                    </a:lnTo>
                    <a:lnTo>
                      <a:pt x="82" y="6"/>
                    </a:lnTo>
                    <a:lnTo>
                      <a:pt x="81" y="6"/>
                    </a:lnTo>
                    <a:lnTo>
                      <a:pt x="82" y="6"/>
                    </a:lnTo>
                    <a:lnTo>
                      <a:pt x="84" y="6"/>
                    </a:lnTo>
                    <a:lnTo>
                      <a:pt x="84" y="4"/>
                    </a:lnTo>
                    <a:lnTo>
                      <a:pt x="86" y="4"/>
                    </a:lnTo>
                    <a:lnTo>
                      <a:pt x="88" y="4"/>
                    </a:lnTo>
                    <a:lnTo>
                      <a:pt x="86" y="4"/>
                    </a:lnTo>
                    <a:lnTo>
                      <a:pt x="88" y="4"/>
                    </a:lnTo>
                    <a:lnTo>
                      <a:pt x="90" y="4"/>
                    </a:lnTo>
                    <a:lnTo>
                      <a:pt x="88" y="4"/>
                    </a:lnTo>
                    <a:lnTo>
                      <a:pt x="88" y="2"/>
                    </a:lnTo>
                    <a:lnTo>
                      <a:pt x="90" y="2"/>
                    </a:lnTo>
                    <a:lnTo>
                      <a:pt x="92" y="2"/>
                    </a:lnTo>
                    <a:lnTo>
                      <a:pt x="90" y="2"/>
                    </a:lnTo>
                    <a:lnTo>
                      <a:pt x="92" y="2"/>
                    </a:lnTo>
                    <a:lnTo>
                      <a:pt x="90" y="2"/>
                    </a:lnTo>
                    <a:lnTo>
                      <a:pt x="90" y="4"/>
                    </a:lnTo>
                    <a:lnTo>
                      <a:pt x="90" y="2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98" y="0"/>
                    </a:lnTo>
                    <a:lnTo>
                      <a:pt x="98" y="2"/>
                    </a:lnTo>
                    <a:lnTo>
                      <a:pt x="98" y="0"/>
                    </a:lnTo>
                    <a:lnTo>
                      <a:pt x="98" y="2"/>
                    </a:lnTo>
                    <a:lnTo>
                      <a:pt x="96" y="2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98" y="2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98" y="0"/>
                    </a:lnTo>
                    <a:lnTo>
                      <a:pt x="98" y="2"/>
                    </a:lnTo>
                    <a:close/>
                    <a:moveTo>
                      <a:pt x="90" y="4"/>
                    </a:moveTo>
                    <a:lnTo>
                      <a:pt x="90" y="2"/>
                    </a:lnTo>
                    <a:lnTo>
                      <a:pt x="90" y="4"/>
                    </a:lnTo>
                    <a:close/>
                    <a:moveTo>
                      <a:pt x="90" y="4"/>
                    </a:moveTo>
                    <a:lnTo>
                      <a:pt x="88" y="4"/>
                    </a:lnTo>
                    <a:lnTo>
                      <a:pt x="90" y="4"/>
                    </a:lnTo>
                    <a:lnTo>
                      <a:pt x="88" y="4"/>
                    </a:lnTo>
                    <a:lnTo>
                      <a:pt x="90" y="4"/>
                    </a:lnTo>
                    <a:close/>
                    <a:moveTo>
                      <a:pt x="90" y="4"/>
                    </a:moveTo>
                    <a:lnTo>
                      <a:pt x="88" y="4"/>
                    </a:lnTo>
                    <a:lnTo>
                      <a:pt x="90" y="4"/>
                    </a:lnTo>
                    <a:close/>
                    <a:moveTo>
                      <a:pt x="88" y="4"/>
                    </a:moveTo>
                    <a:lnTo>
                      <a:pt x="86" y="4"/>
                    </a:lnTo>
                    <a:lnTo>
                      <a:pt x="86" y="6"/>
                    </a:lnTo>
                    <a:lnTo>
                      <a:pt x="86" y="4"/>
                    </a:lnTo>
                    <a:lnTo>
                      <a:pt x="86" y="6"/>
                    </a:lnTo>
                    <a:lnTo>
                      <a:pt x="88" y="6"/>
                    </a:lnTo>
                    <a:lnTo>
                      <a:pt x="88" y="4"/>
                    </a:lnTo>
                    <a:close/>
                    <a:moveTo>
                      <a:pt x="84" y="4"/>
                    </a:moveTo>
                    <a:lnTo>
                      <a:pt x="86" y="4"/>
                    </a:lnTo>
                    <a:lnTo>
                      <a:pt x="84" y="4"/>
                    </a:lnTo>
                    <a:close/>
                    <a:moveTo>
                      <a:pt x="84" y="4"/>
                    </a:moveTo>
                    <a:lnTo>
                      <a:pt x="86" y="4"/>
                    </a:lnTo>
                    <a:lnTo>
                      <a:pt x="84" y="4"/>
                    </a:lnTo>
                    <a:lnTo>
                      <a:pt x="86" y="4"/>
                    </a:lnTo>
                    <a:lnTo>
                      <a:pt x="84" y="4"/>
                    </a:lnTo>
                    <a:close/>
                    <a:moveTo>
                      <a:pt x="86" y="6"/>
                    </a:moveTo>
                    <a:lnTo>
                      <a:pt x="88" y="6"/>
                    </a:lnTo>
                    <a:lnTo>
                      <a:pt x="86" y="6"/>
                    </a:lnTo>
                    <a:close/>
                    <a:moveTo>
                      <a:pt x="88" y="6"/>
                    </a:moveTo>
                    <a:lnTo>
                      <a:pt x="86" y="6"/>
                    </a:lnTo>
                    <a:lnTo>
                      <a:pt x="88" y="6"/>
                    </a:lnTo>
                    <a:lnTo>
                      <a:pt x="86" y="6"/>
                    </a:lnTo>
                    <a:lnTo>
                      <a:pt x="88" y="6"/>
                    </a:lnTo>
                    <a:close/>
                    <a:moveTo>
                      <a:pt x="84" y="6"/>
                    </a:moveTo>
                    <a:lnTo>
                      <a:pt x="84" y="7"/>
                    </a:lnTo>
                    <a:lnTo>
                      <a:pt x="82" y="7"/>
                    </a:lnTo>
                    <a:lnTo>
                      <a:pt x="81" y="7"/>
                    </a:lnTo>
                    <a:lnTo>
                      <a:pt x="79" y="7"/>
                    </a:lnTo>
                    <a:lnTo>
                      <a:pt x="81" y="7"/>
                    </a:lnTo>
                    <a:lnTo>
                      <a:pt x="82" y="7"/>
                    </a:lnTo>
                    <a:lnTo>
                      <a:pt x="84" y="7"/>
                    </a:lnTo>
                    <a:lnTo>
                      <a:pt x="84" y="6"/>
                    </a:lnTo>
                    <a:lnTo>
                      <a:pt x="84" y="7"/>
                    </a:lnTo>
                    <a:lnTo>
                      <a:pt x="84" y="6"/>
                    </a:lnTo>
                    <a:close/>
                    <a:moveTo>
                      <a:pt x="77" y="7"/>
                    </a:moveTo>
                    <a:lnTo>
                      <a:pt x="75" y="7"/>
                    </a:lnTo>
                    <a:lnTo>
                      <a:pt x="75" y="9"/>
                    </a:lnTo>
                    <a:lnTo>
                      <a:pt x="75" y="7"/>
                    </a:lnTo>
                    <a:lnTo>
                      <a:pt x="77" y="7"/>
                    </a:lnTo>
                    <a:close/>
                    <a:moveTo>
                      <a:pt x="88" y="7"/>
                    </a:moveTo>
                    <a:lnTo>
                      <a:pt x="88" y="6"/>
                    </a:lnTo>
                    <a:lnTo>
                      <a:pt x="88" y="7"/>
                    </a:lnTo>
                    <a:close/>
                    <a:moveTo>
                      <a:pt x="88" y="6"/>
                    </a:moveTo>
                    <a:lnTo>
                      <a:pt x="86" y="6"/>
                    </a:lnTo>
                    <a:lnTo>
                      <a:pt x="88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Freeform 6318"/>
              <p:cNvSpPr>
                <a:spLocks noEditPoints="1"/>
              </p:cNvSpPr>
              <p:nvPr/>
            </p:nvSpPr>
            <p:spPr bwMode="auto">
              <a:xfrm>
                <a:off x="6819900" y="2954338"/>
                <a:ext cx="461963" cy="261938"/>
              </a:xfrm>
              <a:custGeom>
                <a:avLst/>
                <a:gdLst>
                  <a:gd name="T0" fmla="*/ 217 w 291"/>
                  <a:gd name="T1" fmla="*/ 161 h 165"/>
                  <a:gd name="T2" fmla="*/ 211 w 291"/>
                  <a:gd name="T3" fmla="*/ 161 h 165"/>
                  <a:gd name="T4" fmla="*/ 209 w 291"/>
                  <a:gd name="T5" fmla="*/ 161 h 165"/>
                  <a:gd name="T6" fmla="*/ 228 w 291"/>
                  <a:gd name="T7" fmla="*/ 159 h 165"/>
                  <a:gd name="T8" fmla="*/ 228 w 291"/>
                  <a:gd name="T9" fmla="*/ 159 h 165"/>
                  <a:gd name="T10" fmla="*/ 192 w 291"/>
                  <a:gd name="T11" fmla="*/ 163 h 165"/>
                  <a:gd name="T12" fmla="*/ 243 w 291"/>
                  <a:gd name="T13" fmla="*/ 157 h 165"/>
                  <a:gd name="T14" fmla="*/ 245 w 291"/>
                  <a:gd name="T15" fmla="*/ 157 h 165"/>
                  <a:gd name="T16" fmla="*/ 265 w 291"/>
                  <a:gd name="T17" fmla="*/ 154 h 165"/>
                  <a:gd name="T18" fmla="*/ 243 w 291"/>
                  <a:gd name="T19" fmla="*/ 148 h 165"/>
                  <a:gd name="T20" fmla="*/ 278 w 291"/>
                  <a:gd name="T21" fmla="*/ 150 h 165"/>
                  <a:gd name="T22" fmla="*/ 270 w 291"/>
                  <a:gd name="T23" fmla="*/ 148 h 165"/>
                  <a:gd name="T24" fmla="*/ 284 w 291"/>
                  <a:gd name="T25" fmla="*/ 146 h 165"/>
                  <a:gd name="T26" fmla="*/ 270 w 291"/>
                  <a:gd name="T27" fmla="*/ 144 h 165"/>
                  <a:gd name="T28" fmla="*/ 280 w 291"/>
                  <a:gd name="T29" fmla="*/ 140 h 165"/>
                  <a:gd name="T30" fmla="*/ 44 w 291"/>
                  <a:gd name="T31" fmla="*/ 71 h 165"/>
                  <a:gd name="T32" fmla="*/ 180 w 291"/>
                  <a:gd name="T33" fmla="*/ 27 h 165"/>
                  <a:gd name="T34" fmla="*/ 180 w 291"/>
                  <a:gd name="T35" fmla="*/ 25 h 165"/>
                  <a:gd name="T36" fmla="*/ 218 w 291"/>
                  <a:gd name="T37" fmla="*/ 6 h 165"/>
                  <a:gd name="T38" fmla="*/ 236 w 291"/>
                  <a:gd name="T39" fmla="*/ 2 h 165"/>
                  <a:gd name="T40" fmla="*/ 280 w 291"/>
                  <a:gd name="T41" fmla="*/ 2 h 165"/>
                  <a:gd name="T42" fmla="*/ 282 w 291"/>
                  <a:gd name="T43" fmla="*/ 19 h 165"/>
                  <a:gd name="T44" fmla="*/ 270 w 291"/>
                  <a:gd name="T45" fmla="*/ 48 h 165"/>
                  <a:gd name="T46" fmla="*/ 266 w 291"/>
                  <a:gd name="T47" fmla="*/ 67 h 165"/>
                  <a:gd name="T48" fmla="*/ 251 w 291"/>
                  <a:gd name="T49" fmla="*/ 96 h 165"/>
                  <a:gd name="T50" fmla="*/ 234 w 291"/>
                  <a:gd name="T51" fmla="*/ 123 h 165"/>
                  <a:gd name="T52" fmla="*/ 220 w 291"/>
                  <a:gd name="T53" fmla="*/ 148 h 165"/>
                  <a:gd name="T54" fmla="*/ 217 w 291"/>
                  <a:gd name="T55" fmla="*/ 154 h 165"/>
                  <a:gd name="T56" fmla="*/ 228 w 291"/>
                  <a:gd name="T57" fmla="*/ 150 h 165"/>
                  <a:gd name="T58" fmla="*/ 236 w 291"/>
                  <a:gd name="T59" fmla="*/ 152 h 165"/>
                  <a:gd name="T60" fmla="*/ 243 w 291"/>
                  <a:gd name="T61" fmla="*/ 150 h 165"/>
                  <a:gd name="T62" fmla="*/ 265 w 291"/>
                  <a:gd name="T63" fmla="*/ 146 h 165"/>
                  <a:gd name="T64" fmla="*/ 272 w 291"/>
                  <a:gd name="T65" fmla="*/ 144 h 165"/>
                  <a:gd name="T66" fmla="*/ 263 w 291"/>
                  <a:gd name="T67" fmla="*/ 148 h 165"/>
                  <a:gd name="T68" fmla="*/ 261 w 291"/>
                  <a:gd name="T69" fmla="*/ 152 h 165"/>
                  <a:gd name="T70" fmla="*/ 251 w 291"/>
                  <a:gd name="T71" fmla="*/ 156 h 165"/>
                  <a:gd name="T72" fmla="*/ 245 w 291"/>
                  <a:gd name="T73" fmla="*/ 156 h 165"/>
                  <a:gd name="T74" fmla="*/ 238 w 291"/>
                  <a:gd name="T75" fmla="*/ 156 h 165"/>
                  <a:gd name="T76" fmla="*/ 230 w 291"/>
                  <a:gd name="T77" fmla="*/ 159 h 165"/>
                  <a:gd name="T78" fmla="*/ 220 w 291"/>
                  <a:gd name="T79" fmla="*/ 161 h 165"/>
                  <a:gd name="T80" fmla="*/ 211 w 291"/>
                  <a:gd name="T81" fmla="*/ 161 h 165"/>
                  <a:gd name="T82" fmla="*/ 207 w 291"/>
                  <a:gd name="T83" fmla="*/ 163 h 165"/>
                  <a:gd name="T84" fmla="*/ 211 w 291"/>
                  <a:gd name="T85" fmla="*/ 150 h 165"/>
                  <a:gd name="T86" fmla="*/ 184 w 291"/>
                  <a:gd name="T87" fmla="*/ 132 h 165"/>
                  <a:gd name="T88" fmla="*/ 176 w 291"/>
                  <a:gd name="T89" fmla="*/ 115 h 165"/>
                  <a:gd name="T90" fmla="*/ 144 w 291"/>
                  <a:gd name="T91" fmla="*/ 111 h 165"/>
                  <a:gd name="T92" fmla="*/ 99 w 291"/>
                  <a:gd name="T93" fmla="*/ 111 h 165"/>
                  <a:gd name="T94" fmla="*/ 53 w 291"/>
                  <a:gd name="T95" fmla="*/ 111 h 165"/>
                  <a:gd name="T96" fmla="*/ 9 w 291"/>
                  <a:gd name="T97" fmla="*/ 111 h 165"/>
                  <a:gd name="T98" fmla="*/ 19 w 291"/>
                  <a:gd name="T99" fmla="*/ 94 h 165"/>
                  <a:gd name="T100" fmla="*/ 46 w 291"/>
                  <a:gd name="T101" fmla="*/ 81 h 165"/>
                  <a:gd name="T102" fmla="*/ 51 w 291"/>
                  <a:gd name="T103" fmla="*/ 63 h 165"/>
                  <a:gd name="T104" fmla="*/ 94 w 291"/>
                  <a:gd name="T105" fmla="*/ 61 h 165"/>
                  <a:gd name="T106" fmla="*/ 126 w 291"/>
                  <a:gd name="T107" fmla="*/ 65 h 165"/>
                  <a:gd name="T108" fmla="*/ 153 w 291"/>
                  <a:gd name="T109" fmla="*/ 56 h 165"/>
                  <a:gd name="T110" fmla="*/ 163 w 291"/>
                  <a:gd name="T111" fmla="*/ 44 h 165"/>
                  <a:gd name="T112" fmla="*/ 167 w 291"/>
                  <a:gd name="T113" fmla="*/ 36 h 165"/>
                  <a:gd name="T114" fmla="*/ 163 w 291"/>
                  <a:gd name="T115" fmla="*/ 38 h 165"/>
                  <a:gd name="T116" fmla="*/ 170 w 291"/>
                  <a:gd name="T117" fmla="*/ 29 h 165"/>
                  <a:gd name="T118" fmla="*/ 186 w 291"/>
                  <a:gd name="T119" fmla="*/ 23 h 165"/>
                  <a:gd name="T120" fmla="*/ 205 w 291"/>
                  <a:gd name="T121" fmla="*/ 10 h 165"/>
                  <a:gd name="T122" fmla="*/ 230 w 291"/>
                  <a:gd name="T123" fmla="*/ 2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91" h="165">
                    <a:moveTo>
                      <a:pt x="209" y="161"/>
                    </a:moveTo>
                    <a:lnTo>
                      <a:pt x="207" y="161"/>
                    </a:lnTo>
                    <a:lnTo>
                      <a:pt x="209" y="161"/>
                    </a:lnTo>
                    <a:close/>
                    <a:moveTo>
                      <a:pt x="217" y="161"/>
                    </a:moveTo>
                    <a:lnTo>
                      <a:pt x="218" y="161"/>
                    </a:lnTo>
                    <a:lnTo>
                      <a:pt x="218" y="163"/>
                    </a:lnTo>
                    <a:lnTo>
                      <a:pt x="218" y="161"/>
                    </a:lnTo>
                    <a:lnTo>
                      <a:pt x="218" y="163"/>
                    </a:lnTo>
                    <a:lnTo>
                      <a:pt x="218" y="161"/>
                    </a:lnTo>
                    <a:lnTo>
                      <a:pt x="218" y="163"/>
                    </a:lnTo>
                    <a:lnTo>
                      <a:pt x="217" y="161"/>
                    </a:lnTo>
                    <a:lnTo>
                      <a:pt x="217" y="163"/>
                    </a:lnTo>
                    <a:lnTo>
                      <a:pt x="215" y="163"/>
                    </a:lnTo>
                    <a:lnTo>
                      <a:pt x="213" y="163"/>
                    </a:lnTo>
                    <a:lnTo>
                      <a:pt x="213" y="161"/>
                    </a:lnTo>
                    <a:lnTo>
                      <a:pt x="211" y="161"/>
                    </a:lnTo>
                    <a:lnTo>
                      <a:pt x="211" y="163"/>
                    </a:lnTo>
                    <a:lnTo>
                      <a:pt x="211" y="161"/>
                    </a:lnTo>
                    <a:lnTo>
                      <a:pt x="213" y="161"/>
                    </a:lnTo>
                    <a:lnTo>
                      <a:pt x="215" y="161"/>
                    </a:lnTo>
                    <a:lnTo>
                      <a:pt x="217" y="161"/>
                    </a:lnTo>
                    <a:close/>
                    <a:moveTo>
                      <a:pt x="218" y="161"/>
                    </a:moveTo>
                    <a:lnTo>
                      <a:pt x="217" y="161"/>
                    </a:lnTo>
                    <a:lnTo>
                      <a:pt x="218" y="161"/>
                    </a:lnTo>
                    <a:close/>
                    <a:moveTo>
                      <a:pt x="211" y="161"/>
                    </a:moveTo>
                    <a:lnTo>
                      <a:pt x="209" y="161"/>
                    </a:lnTo>
                    <a:lnTo>
                      <a:pt x="211" y="161"/>
                    </a:lnTo>
                    <a:close/>
                    <a:moveTo>
                      <a:pt x="215" y="161"/>
                    </a:moveTo>
                    <a:lnTo>
                      <a:pt x="213" y="161"/>
                    </a:lnTo>
                    <a:lnTo>
                      <a:pt x="215" y="161"/>
                    </a:lnTo>
                    <a:close/>
                    <a:moveTo>
                      <a:pt x="207" y="161"/>
                    </a:moveTo>
                    <a:lnTo>
                      <a:pt x="209" y="161"/>
                    </a:lnTo>
                    <a:lnTo>
                      <a:pt x="207" y="161"/>
                    </a:lnTo>
                    <a:close/>
                    <a:moveTo>
                      <a:pt x="220" y="161"/>
                    </a:moveTo>
                    <a:lnTo>
                      <a:pt x="218" y="161"/>
                    </a:lnTo>
                    <a:lnTo>
                      <a:pt x="220" y="161"/>
                    </a:lnTo>
                    <a:close/>
                    <a:moveTo>
                      <a:pt x="209" y="161"/>
                    </a:moveTo>
                    <a:lnTo>
                      <a:pt x="207" y="161"/>
                    </a:lnTo>
                    <a:lnTo>
                      <a:pt x="209" y="161"/>
                    </a:lnTo>
                    <a:close/>
                    <a:moveTo>
                      <a:pt x="224" y="161"/>
                    </a:moveTo>
                    <a:lnTo>
                      <a:pt x="222" y="161"/>
                    </a:lnTo>
                    <a:lnTo>
                      <a:pt x="224" y="161"/>
                    </a:lnTo>
                    <a:close/>
                    <a:moveTo>
                      <a:pt x="222" y="161"/>
                    </a:moveTo>
                    <a:lnTo>
                      <a:pt x="220" y="161"/>
                    </a:lnTo>
                    <a:lnTo>
                      <a:pt x="222" y="161"/>
                    </a:lnTo>
                    <a:close/>
                    <a:moveTo>
                      <a:pt x="211" y="161"/>
                    </a:moveTo>
                    <a:lnTo>
                      <a:pt x="209" y="161"/>
                    </a:lnTo>
                    <a:lnTo>
                      <a:pt x="211" y="161"/>
                    </a:lnTo>
                    <a:close/>
                    <a:moveTo>
                      <a:pt x="211" y="161"/>
                    </a:moveTo>
                    <a:lnTo>
                      <a:pt x="209" y="161"/>
                    </a:lnTo>
                    <a:lnTo>
                      <a:pt x="211" y="161"/>
                    </a:lnTo>
                    <a:close/>
                    <a:moveTo>
                      <a:pt x="209" y="161"/>
                    </a:moveTo>
                    <a:lnTo>
                      <a:pt x="207" y="161"/>
                    </a:lnTo>
                    <a:lnTo>
                      <a:pt x="209" y="161"/>
                    </a:lnTo>
                    <a:close/>
                    <a:moveTo>
                      <a:pt x="224" y="161"/>
                    </a:moveTo>
                    <a:lnTo>
                      <a:pt x="226" y="161"/>
                    </a:lnTo>
                    <a:lnTo>
                      <a:pt x="224" y="161"/>
                    </a:lnTo>
                    <a:close/>
                    <a:moveTo>
                      <a:pt x="220" y="161"/>
                    </a:moveTo>
                    <a:lnTo>
                      <a:pt x="218" y="161"/>
                    </a:lnTo>
                    <a:lnTo>
                      <a:pt x="220" y="161"/>
                    </a:lnTo>
                    <a:close/>
                    <a:moveTo>
                      <a:pt x="209" y="161"/>
                    </a:moveTo>
                    <a:lnTo>
                      <a:pt x="207" y="161"/>
                    </a:lnTo>
                    <a:lnTo>
                      <a:pt x="209" y="161"/>
                    </a:lnTo>
                    <a:lnTo>
                      <a:pt x="209" y="159"/>
                    </a:lnTo>
                    <a:lnTo>
                      <a:pt x="209" y="161"/>
                    </a:lnTo>
                    <a:close/>
                    <a:moveTo>
                      <a:pt x="226" y="161"/>
                    </a:moveTo>
                    <a:lnTo>
                      <a:pt x="226" y="159"/>
                    </a:lnTo>
                    <a:lnTo>
                      <a:pt x="226" y="161"/>
                    </a:lnTo>
                    <a:close/>
                    <a:moveTo>
                      <a:pt x="209" y="161"/>
                    </a:moveTo>
                    <a:lnTo>
                      <a:pt x="209" y="159"/>
                    </a:lnTo>
                    <a:lnTo>
                      <a:pt x="209" y="161"/>
                    </a:lnTo>
                    <a:close/>
                    <a:moveTo>
                      <a:pt x="226" y="161"/>
                    </a:moveTo>
                    <a:lnTo>
                      <a:pt x="226" y="159"/>
                    </a:lnTo>
                    <a:lnTo>
                      <a:pt x="226" y="161"/>
                    </a:lnTo>
                    <a:close/>
                    <a:moveTo>
                      <a:pt x="228" y="161"/>
                    </a:moveTo>
                    <a:lnTo>
                      <a:pt x="228" y="159"/>
                    </a:lnTo>
                    <a:lnTo>
                      <a:pt x="228" y="161"/>
                    </a:lnTo>
                    <a:lnTo>
                      <a:pt x="228" y="159"/>
                    </a:lnTo>
                    <a:lnTo>
                      <a:pt x="228" y="161"/>
                    </a:lnTo>
                    <a:close/>
                    <a:moveTo>
                      <a:pt x="220" y="161"/>
                    </a:moveTo>
                    <a:lnTo>
                      <a:pt x="220" y="159"/>
                    </a:lnTo>
                    <a:lnTo>
                      <a:pt x="222" y="159"/>
                    </a:lnTo>
                    <a:lnTo>
                      <a:pt x="220" y="161"/>
                    </a:lnTo>
                    <a:close/>
                    <a:moveTo>
                      <a:pt x="224" y="161"/>
                    </a:moveTo>
                    <a:lnTo>
                      <a:pt x="224" y="159"/>
                    </a:lnTo>
                    <a:lnTo>
                      <a:pt x="224" y="161"/>
                    </a:lnTo>
                    <a:close/>
                    <a:moveTo>
                      <a:pt x="224" y="159"/>
                    </a:moveTo>
                    <a:lnTo>
                      <a:pt x="224" y="161"/>
                    </a:lnTo>
                    <a:lnTo>
                      <a:pt x="224" y="159"/>
                    </a:lnTo>
                    <a:lnTo>
                      <a:pt x="226" y="159"/>
                    </a:lnTo>
                    <a:lnTo>
                      <a:pt x="224" y="159"/>
                    </a:lnTo>
                    <a:close/>
                    <a:moveTo>
                      <a:pt x="228" y="159"/>
                    </a:moveTo>
                    <a:lnTo>
                      <a:pt x="230" y="159"/>
                    </a:lnTo>
                    <a:lnTo>
                      <a:pt x="232" y="159"/>
                    </a:lnTo>
                    <a:lnTo>
                      <a:pt x="232" y="161"/>
                    </a:lnTo>
                    <a:lnTo>
                      <a:pt x="230" y="161"/>
                    </a:lnTo>
                    <a:lnTo>
                      <a:pt x="230" y="159"/>
                    </a:lnTo>
                    <a:lnTo>
                      <a:pt x="230" y="161"/>
                    </a:lnTo>
                    <a:lnTo>
                      <a:pt x="228" y="161"/>
                    </a:lnTo>
                    <a:lnTo>
                      <a:pt x="226" y="161"/>
                    </a:lnTo>
                    <a:lnTo>
                      <a:pt x="224" y="161"/>
                    </a:lnTo>
                    <a:lnTo>
                      <a:pt x="222" y="161"/>
                    </a:lnTo>
                    <a:lnTo>
                      <a:pt x="220" y="161"/>
                    </a:lnTo>
                    <a:lnTo>
                      <a:pt x="218" y="163"/>
                    </a:lnTo>
                    <a:lnTo>
                      <a:pt x="218" y="161"/>
                    </a:lnTo>
                    <a:lnTo>
                      <a:pt x="220" y="161"/>
                    </a:lnTo>
                    <a:lnTo>
                      <a:pt x="222" y="161"/>
                    </a:lnTo>
                    <a:lnTo>
                      <a:pt x="224" y="161"/>
                    </a:lnTo>
                    <a:lnTo>
                      <a:pt x="226" y="161"/>
                    </a:lnTo>
                    <a:lnTo>
                      <a:pt x="224" y="161"/>
                    </a:lnTo>
                    <a:lnTo>
                      <a:pt x="226" y="161"/>
                    </a:lnTo>
                    <a:lnTo>
                      <a:pt x="228" y="161"/>
                    </a:lnTo>
                    <a:lnTo>
                      <a:pt x="228" y="159"/>
                    </a:lnTo>
                    <a:lnTo>
                      <a:pt x="228" y="161"/>
                    </a:lnTo>
                    <a:lnTo>
                      <a:pt x="228" y="159"/>
                    </a:lnTo>
                    <a:close/>
                    <a:moveTo>
                      <a:pt x="228" y="159"/>
                    </a:moveTo>
                    <a:lnTo>
                      <a:pt x="228" y="161"/>
                    </a:lnTo>
                    <a:lnTo>
                      <a:pt x="228" y="159"/>
                    </a:lnTo>
                    <a:lnTo>
                      <a:pt x="228" y="161"/>
                    </a:lnTo>
                    <a:lnTo>
                      <a:pt x="226" y="161"/>
                    </a:lnTo>
                    <a:lnTo>
                      <a:pt x="226" y="159"/>
                    </a:lnTo>
                    <a:lnTo>
                      <a:pt x="226" y="161"/>
                    </a:lnTo>
                    <a:lnTo>
                      <a:pt x="226" y="159"/>
                    </a:lnTo>
                    <a:lnTo>
                      <a:pt x="226" y="161"/>
                    </a:lnTo>
                    <a:lnTo>
                      <a:pt x="228" y="161"/>
                    </a:lnTo>
                    <a:lnTo>
                      <a:pt x="226" y="159"/>
                    </a:lnTo>
                    <a:lnTo>
                      <a:pt x="228" y="159"/>
                    </a:lnTo>
                    <a:close/>
                    <a:moveTo>
                      <a:pt x="199" y="159"/>
                    </a:moveTo>
                    <a:lnTo>
                      <a:pt x="199" y="161"/>
                    </a:lnTo>
                    <a:lnTo>
                      <a:pt x="199" y="163"/>
                    </a:lnTo>
                    <a:lnTo>
                      <a:pt x="197" y="163"/>
                    </a:lnTo>
                    <a:lnTo>
                      <a:pt x="195" y="163"/>
                    </a:lnTo>
                    <a:lnTo>
                      <a:pt x="195" y="165"/>
                    </a:lnTo>
                    <a:lnTo>
                      <a:pt x="195" y="163"/>
                    </a:lnTo>
                    <a:lnTo>
                      <a:pt x="195" y="165"/>
                    </a:lnTo>
                    <a:lnTo>
                      <a:pt x="193" y="165"/>
                    </a:lnTo>
                    <a:lnTo>
                      <a:pt x="192" y="165"/>
                    </a:lnTo>
                    <a:lnTo>
                      <a:pt x="192" y="163"/>
                    </a:lnTo>
                    <a:lnTo>
                      <a:pt x="193" y="163"/>
                    </a:lnTo>
                    <a:lnTo>
                      <a:pt x="193" y="161"/>
                    </a:lnTo>
                    <a:lnTo>
                      <a:pt x="195" y="161"/>
                    </a:lnTo>
                    <a:lnTo>
                      <a:pt x="195" y="159"/>
                    </a:lnTo>
                    <a:lnTo>
                      <a:pt x="197" y="159"/>
                    </a:lnTo>
                    <a:lnTo>
                      <a:pt x="199" y="159"/>
                    </a:lnTo>
                    <a:close/>
                    <a:moveTo>
                      <a:pt x="232" y="159"/>
                    </a:moveTo>
                    <a:lnTo>
                      <a:pt x="230" y="159"/>
                    </a:lnTo>
                    <a:lnTo>
                      <a:pt x="232" y="159"/>
                    </a:lnTo>
                    <a:close/>
                    <a:moveTo>
                      <a:pt x="203" y="159"/>
                    </a:moveTo>
                    <a:lnTo>
                      <a:pt x="201" y="159"/>
                    </a:lnTo>
                    <a:lnTo>
                      <a:pt x="203" y="159"/>
                    </a:lnTo>
                    <a:lnTo>
                      <a:pt x="203" y="157"/>
                    </a:lnTo>
                    <a:lnTo>
                      <a:pt x="203" y="159"/>
                    </a:lnTo>
                    <a:close/>
                    <a:moveTo>
                      <a:pt x="238" y="157"/>
                    </a:moveTo>
                    <a:lnTo>
                      <a:pt x="236" y="157"/>
                    </a:lnTo>
                    <a:lnTo>
                      <a:pt x="238" y="157"/>
                    </a:lnTo>
                    <a:close/>
                    <a:moveTo>
                      <a:pt x="251" y="156"/>
                    </a:moveTo>
                    <a:lnTo>
                      <a:pt x="249" y="156"/>
                    </a:lnTo>
                    <a:lnTo>
                      <a:pt x="249" y="157"/>
                    </a:lnTo>
                    <a:lnTo>
                      <a:pt x="247" y="157"/>
                    </a:lnTo>
                    <a:lnTo>
                      <a:pt x="245" y="157"/>
                    </a:lnTo>
                    <a:lnTo>
                      <a:pt x="243" y="157"/>
                    </a:lnTo>
                    <a:lnTo>
                      <a:pt x="241" y="157"/>
                    </a:lnTo>
                    <a:lnTo>
                      <a:pt x="241" y="159"/>
                    </a:lnTo>
                    <a:lnTo>
                      <a:pt x="240" y="159"/>
                    </a:lnTo>
                    <a:lnTo>
                      <a:pt x="238" y="159"/>
                    </a:lnTo>
                    <a:lnTo>
                      <a:pt x="236" y="159"/>
                    </a:lnTo>
                    <a:lnTo>
                      <a:pt x="234" y="159"/>
                    </a:lnTo>
                    <a:lnTo>
                      <a:pt x="234" y="161"/>
                    </a:lnTo>
                    <a:lnTo>
                      <a:pt x="232" y="161"/>
                    </a:lnTo>
                    <a:lnTo>
                      <a:pt x="230" y="161"/>
                    </a:lnTo>
                    <a:lnTo>
                      <a:pt x="228" y="161"/>
                    </a:lnTo>
                    <a:lnTo>
                      <a:pt x="230" y="161"/>
                    </a:lnTo>
                    <a:lnTo>
                      <a:pt x="232" y="161"/>
                    </a:lnTo>
                    <a:lnTo>
                      <a:pt x="234" y="161"/>
                    </a:lnTo>
                    <a:lnTo>
                      <a:pt x="234" y="159"/>
                    </a:lnTo>
                    <a:lnTo>
                      <a:pt x="236" y="159"/>
                    </a:lnTo>
                    <a:lnTo>
                      <a:pt x="238" y="159"/>
                    </a:lnTo>
                    <a:lnTo>
                      <a:pt x="240" y="159"/>
                    </a:lnTo>
                    <a:lnTo>
                      <a:pt x="238" y="159"/>
                    </a:lnTo>
                    <a:lnTo>
                      <a:pt x="240" y="159"/>
                    </a:lnTo>
                    <a:lnTo>
                      <a:pt x="241" y="159"/>
                    </a:lnTo>
                    <a:lnTo>
                      <a:pt x="241" y="157"/>
                    </a:lnTo>
                    <a:lnTo>
                      <a:pt x="243" y="157"/>
                    </a:lnTo>
                    <a:lnTo>
                      <a:pt x="245" y="157"/>
                    </a:lnTo>
                    <a:lnTo>
                      <a:pt x="247" y="157"/>
                    </a:lnTo>
                    <a:lnTo>
                      <a:pt x="249" y="157"/>
                    </a:lnTo>
                    <a:lnTo>
                      <a:pt x="249" y="156"/>
                    </a:lnTo>
                    <a:lnTo>
                      <a:pt x="251" y="156"/>
                    </a:lnTo>
                    <a:lnTo>
                      <a:pt x="253" y="156"/>
                    </a:lnTo>
                    <a:lnTo>
                      <a:pt x="251" y="156"/>
                    </a:lnTo>
                    <a:close/>
                    <a:moveTo>
                      <a:pt x="265" y="154"/>
                    </a:moveTo>
                    <a:lnTo>
                      <a:pt x="263" y="154"/>
                    </a:lnTo>
                    <a:lnTo>
                      <a:pt x="261" y="154"/>
                    </a:lnTo>
                    <a:lnTo>
                      <a:pt x="259" y="154"/>
                    </a:lnTo>
                    <a:lnTo>
                      <a:pt x="257" y="154"/>
                    </a:lnTo>
                    <a:lnTo>
                      <a:pt x="257" y="156"/>
                    </a:lnTo>
                    <a:lnTo>
                      <a:pt x="255" y="156"/>
                    </a:lnTo>
                    <a:lnTo>
                      <a:pt x="253" y="156"/>
                    </a:lnTo>
                    <a:lnTo>
                      <a:pt x="255" y="156"/>
                    </a:lnTo>
                    <a:lnTo>
                      <a:pt x="257" y="156"/>
                    </a:lnTo>
                    <a:lnTo>
                      <a:pt x="257" y="154"/>
                    </a:lnTo>
                    <a:lnTo>
                      <a:pt x="259" y="154"/>
                    </a:lnTo>
                    <a:lnTo>
                      <a:pt x="261" y="154"/>
                    </a:lnTo>
                    <a:lnTo>
                      <a:pt x="263" y="154"/>
                    </a:lnTo>
                    <a:lnTo>
                      <a:pt x="265" y="154"/>
                    </a:lnTo>
                    <a:close/>
                    <a:moveTo>
                      <a:pt x="265" y="152"/>
                    </a:moveTo>
                    <a:lnTo>
                      <a:pt x="265" y="154"/>
                    </a:lnTo>
                    <a:lnTo>
                      <a:pt x="265" y="152"/>
                    </a:lnTo>
                    <a:close/>
                    <a:moveTo>
                      <a:pt x="263" y="154"/>
                    </a:moveTo>
                    <a:lnTo>
                      <a:pt x="263" y="152"/>
                    </a:lnTo>
                    <a:lnTo>
                      <a:pt x="263" y="154"/>
                    </a:lnTo>
                    <a:close/>
                    <a:moveTo>
                      <a:pt x="215" y="152"/>
                    </a:moveTo>
                    <a:lnTo>
                      <a:pt x="215" y="154"/>
                    </a:lnTo>
                    <a:lnTo>
                      <a:pt x="213" y="154"/>
                    </a:lnTo>
                    <a:lnTo>
                      <a:pt x="213" y="152"/>
                    </a:lnTo>
                    <a:lnTo>
                      <a:pt x="215" y="152"/>
                    </a:lnTo>
                    <a:close/>
                    <a:moveTo>
                      <a:pt x="215" y="152"/>
                    </a:moveTo>
                    <a:lnTo>
                      <a:pt x="215" y="154"/>
                    </a:lnTo>
                    <a:lnTo>
                      <a:pt x="215" y="152"/>
                    </a:lnTo>
                    <a:close/>
                    <a:moveTo>
                      <a:pt x="236" y="150"/>
                    </a:moveTo>
                    <a:lnTo>
                      <a:pt x="236" y="152"/>
                    </a:lnTo>
                    <a:lnTo>
                      <a:pt x="236" y="150"/>
                    </a:lnTo>
                    <a:lnTo>
                      <a:pt x="236" y="152"/>
                    </a:lnTo>
                    <a:lnTo>
                      <a:pt x="236" y="150"/>
                    </a:lnTo>
                    <a:close/>
                    <a:moveTo>
                      <a:pt x="243" y="150"/>
                    </a:moveTo>
                    <a:lnTo>
                      <a:pt x="243" y="148"/>
                    </a:lnTo>
                    <a:lnTo>
                      <a:pt x="243" y="150"/>
                    </a:lnTo>
                    <a:close/>
                    <a:moveTo>
                      <a:pt x="243" y="148"/>
                    </a:moveTo>
                    <a:lnTo>
                      <a:pt x="243" y="150"/>
                    </a:lnTo>
                    <a:lnTo>
                      <a:pt x="243" y="148"/>
                    </a:lnTo>
                    <a:close/>
                    <a:moveTo>
                      <a:pt x="243" y="150"/>
                    </a:moveTo>
                    <a:lnTo>
                      <a:pt x="243" y="148"/>
                    </a:lnTo>
                    <a:lnTo>
                      <a:pt x="243" y="150"/>
                    </a:lnTo>
                    <a:close/>
                    <a:moveTo>
                      <a:pt x="245" y="148"/>
                    </a:moveTo>
                    <a:lnTo>
                      <a:pt x="243" y="148"/>
                    </a:lnTo>
                    <a:lnTo>
                      <a:pt x="245" y="148"/>
                    </a:lnTo>
                    <a:lnTo>
                      <a:pt x="243" y="148"/>
                    </a:lnTo>
                    <a:lnTo>
                      <a:pt x="245" y="148"/>
                    </a:lnTo>
                    <a:close/>
                    <a:moveTo>
                      <a:pt x="280" y="146"/>
                    </a:moveTo>
                    <a:lnTo>
                      <a:pt x="282" y="146"/>
                    </a:lnTo>
                    <a:lnTo>
                      <a:pt x="280" y="146"/>
                    </a:lnTo>
                    <a:close/>
                    <a:moveTo>
                      <a:pt x="289" y="144"/>
                    </a:moveTo>
                    <a:lnTo>
                      <a:pt x="291" y="144"/>
                    </a:lnTo>
                    <a:lnTo>
                      <a:pt x="289" y="144"/>
                    </a:lnTo>
                    <a:lnTo>
                      <a:pt x="289" y="146"/>
                    </a:lnTo>
                    <a:lnTo>
                      <a:pt x="288" y="146"/>
                    </a:lnTo>
                    <a:lnTo>
                      <a:pt x="286" y="146"/>
                    </a:lnTo>
                    <a:lnTo>
                      <a:pt x="284" y="146"/>
                    </a:lnTo>
                    <a:lnTo>
                      <a:pt x="284" y="148"/>
                    </a:lnTo>
                    <a:lnTo>
                      <a:pt x="282" y="148"/>
                    </a:lnTo>
                    <a:lnTo>
                      <a:pt x="280" y="148"/>
                    </a:lnTo>
                    <a:lnTo>
                      <a:pt x="278" y="148"/>
                    </a:lnTo>
                    <a:lnTo>
                      <a:pt x="278" y="150"/>
                    </a:lnTo>
                    <a:lnTo>
                      <a:pt x="276" y="150"/>
                    </a:lnTo>
                    <a:lnTo>
                      <a:pt x="274" y="150"/>
                    </a:lnTo>
                    <a:lnTo>
                      <a:pt x="272" y="150"/>
                    </a:lnTo>
                    <a:lnTo>
                      <a:pt x="272" y="152"/>
                    </a:lnTo>
                    <a:lnTo>
                      <a:pt x="270" y="152"/>
                    </a:lnTo>
                    <a:lnTo>
                      <a:pt x="268" y="152"/>
                    </a:lnTo>
                    <a:lnTo>
                      <a:pt x="266" y="152"/>
                    </a:lnTo>
                    <a:lnTo>
                      <a:pt x="265" y="152"/>
                    </a:lnTo>
                    <a:lnTo>
                      <a:pt x="265" y="154"/>
                    </a:lnTo>
                    <a:lnTo>
                      <a:pt x="265" y="152"/>
                    </a:lnTo>
                    <a:lnTo>
                      <a:pt x="265" y="154"/>
                    </a:lnTo>
                    <a:lnTo>
                      <a:pt x="265" y="152"/>
                    </a:lnTo>
                    <a:lnTo>
                      <a:pt x="266" y="152"/>
                    </a:lnTo>
                    <a:lnTo>
                      <a:pt x="265" y="152"/>
                    </a:lnTo>
                    <a:lnTo>
                      <a:pt x="263" y="152"/>
                    </a:lnTo>
                    <a:lnTo>
                      <a:pt x="265" y="152"/>
                    </a:lnTo>
                    <a:lnTo>
                      <a:pt x="265" y="150"/>
                    </a:lnTo>
                    <a:lnTo>
                      <a:pt x="266" y="150"/>
                    </a:lnTo>
                    <a:lnTo>
                      <a:pt x="266" y="148"/>
                    </a:lnTo>
                    <a:lnTo>
                      <a:pt x="268" y="148"/>
                    </a:lnTo>
                    <a:lnTo>
                      <a:pt x="270" y="148"/>
                    </a:lnTo>
                    <a:lnTo>
                      <a:pt x="270" y="146"/>
                    </a:lnTo>
                    <a:lnTo>
                      <a:pt x="270" y="148"/>
                    </a:lnTo>
                    <a:lnTo>
                      <a:pt x="272" y="148"/>
                    </a:lnTo>
                    <a:lnTo>
                      <a:pt x="272" y="146"/>
                    </a:lnTo>
                    <a:lnTo>
                      <a:pt x="272" y="148"/>
                    </a:lnTo>
                    <a:lnTo>
                      <a:pt x="274" y="148"/>
                    </a:lnTo>
                    <a:lnTo>
                      <a:pt x="274" y="146"/>
                    </a:lnTo>
                    <a:lnTo>
                      <a:pt x="274" y="148"/>
                    </a:lnTo>
                    <a:lnTo>
                      <a:pt x="274" y="146"/>
                    </a:lnTo>
                    <a:lnTo>
                      <a:pt x="276" y="146"/>
                    </a:lnTo>
                    <a:lnTo>
                      <a:pt x="274" y="146"/>
                    </a:lnTo>
                    <a:lnTo>
                      <a:pt x="276" y="146"/>
                    </a:lnTo>
                    <a:lnTo>
                      <a:pt x="278" y="146"/>
                    </a:lnTo>
                    <a:lnTo>
                      <a:pt x="276" y="146"/>
                    </a:lnTo>
                    <a:lnTo>
                      <a:pt x="276" y="148"/>
                    </a:lnTo>
                    <a:lnTo>
                      <a:pt x="278" y="148"/>
                    </a:lnTo>
                    <a:lnTo>
                      <a:pt x="278" y="146"/>
                    </a:lnTo>
                    <a:lnTo>
                      <a:pt x="278" y="144"/>
                    </a:lnTo>
                    <a:lnTo>
                      <a:pt x="280" y="146"/>
                    </a:lnTo>
                    <a:lnTo>
                      <a:pt x="280" y="148"/>
                    </a:lnTo>
                    <a:lnTo>
                      <a:pt x="282" y="148"/>
                    </a:lnTo>
                    <a:lnTo>
                      <a:pt x="282" y="146"/>
                    </a:lnTo>
                    <a:lnTo>
                      <a:pt x="282" y="148"/>
                    </a:lnTo>
                    <a:lnTo>
                      <a:pt x="284" y="148"/>
                    </a:lnTo>
                    <a:lnTo>
                      <a:pt x="284" y="146"/>
                    </a:lnTo>
                    <a:lnTo>
                      <a:pt x="282" y="146"/>
                    </a:lnTo>
                    <a:lnTo>
                      <a:pt x="284" y="146"/>
                    </a:lnTo>
                    <a:lnTo>
                      <a:pt x="286" y="146"/>
                    </a:lnTo>
                    <a:lnTo>
                      <a:pt x="286" y="144"/>
                    </a:lnTo>
                    <a:lnTo>
                      <a:pt x="288" y="144"/>
                    </a:lnTo>
                    <a:lnTo>
                      <a:pt x="288" y="146"/>
                    </a:lnTo>
                    <a:lnTo>
                      <a:pt x="289" y="146"/>
                    </a:lnTo>
                    <a:lnTo>
                      <a:pt x="289" y="144"/>
                    </a:lnTo>
                    <a:lnTo>
                      <a:pt x="288" y="144"/>
                    </a:lnTo>
                    <a:lnTo>
                      <a:pt x="289" y="144"/>
                    </a:lnTo>
                    <a:close/>
                    <a:moveTo>
                      <a:pt x="274" y="144"/>
                    </a:moveTo>
                    <a:lnTo>
                      <a:pt x="272" y="144"/>
                    </a:lnTo>
                    <a:lnTo>
                      <a:pt x="274" y="144"/>
                    </a:lnTo>
                    <a:lnTo>
                      <a:pt x="272" y="144"/>
                    </a:lnTo>
                    <a:lnTo>
                      <a:pt x="274" y="144"/>
                    </a:lnTo>
                    <a:lnTo>
                      <a:pt x="272" y="144"/>
                    </a:lnTo>
                    <a:lnTo>
                      <a:pt x="274" y="144"/>
                    </a:lnTo>
                    <a:lnTo>
                      <a:pt x="274" y="146"/>
                    </a:lnTo>
                    <a:lnTo>
                      <a:pt x="272" y="146"/>
                    </a:lnTo>
                    <a:lnTo>
                      <a:pt x="272" y="144"/>
                    </a:lnTo>
                    <a:lnTo>
                      <a:pt x="270" y="144"/>
                    </a:lnTo>
                    <a:lnTo>
                      <a:pt x="270" y="146"/>
                    </a:lnTo>
                    <a:lnTo>
                      <a:pt x="270" y="144"/>
                    </a:lnTo>
                    <a:lnTo>
                      <a:pt x="270" y="146"/>
                    </a:lnTo>
                    <a:lnTo>
                      <a:pt x="272" y="146"/>
                    </a:lnTo>
                    <a:lnTo>
                      <a:pt x="272" y="144"/>
                    </a:lnTo>
                    <a:lnTo>
                      <a:pt x="272" y="146"/>
                    </a:lnTo>
                    <a:lnTo>
                      <a:pt x="270" y="146"/>
                    </a:lnTo>
                    <a:lnTo>
                      <a:pt x="272" y="146"/>
                    </a:lnTo>
                    <a:lnTo>
                      <a:pt x="270" y="146"/>
                    </a:lnTo>
                    <a:lnTo>
                      <a:pt x="270" y="144"/>
                    </a:lnTo>
                    <a:lnTo>
                      <a:pt x="270" y="146"/>
                    </a:lnTo>
                    <a:lnTo>
                      <a:pt x="270" y="144"/>
                    </a:lnTo>
                    <a:lnTo>
                      <a:pt x="272" y="144"/>
                    </a:lnTo>
                    <a:lnTo>
                      <a:pt x="274" y="144"/>
                    </a:lnTo>
                    <a:close/>
                    <a:moveTo>
                      <a:pt x="282" y="144"/>
                    </a:moveTo>
                    <a:lnTo>
                      <a:pt x="282" y="146"/>
                    </a:lnTo>
                    <a:lnTo>
                      <a:pt x="282" y="144"/>
                    </a:lnTo>
                    <a:lnTo>
                      <a:pt x="280" y="144"/>
                    </a:lnTo>
                    <a:lnTo>
                      <a:pt x="282" y="144"/>
                    </a:lnTo>
                    <a:lnTo>
                      <a:pt x="282" y="142"/>
                    </a:lnTo>
                    <a:lnTo>
                      <a:pt x="282" y="144"/>
                    </a:lnTo>
                    <a:close/>
                    <a:moveTo>
                      <a:pt x="280" y="140"/>
                    </a:moveTo>
                    <a:lnTo>
                      <a:pt x="278" y="142"/>
                    </a:lnTo>
                    <a:lnTo>
                      <a:pt x="278" y="140"/>
                    </a:lnTo>
                    <a:lnTo>
                      <a:pt x="280" y="140"/>
                    </a:lnTo>
                    <a:close/>
                    <a:moveTo>
                      <a:pt x="291" y="136"/>
                    </a:moveTo>
                    <a:lnTo>
                      <a:pt x="289" y="136"/>
                    </a:lnTo>
                    <a:lnTo>
                      <a:pt x="289" y="138"/>
                    </a:lnTo>
                    <a:lnTo>
                      <a:pt x="288" y="138"/>
                    </a:lnTo>
                    <a:lnTo>
                      <a:pt x="286" y="138"/>
                    </a:lnTo>
                    <a:lnTo>
                      <a:pt x="288" y="138"/>
                    </a:lnTo>
                    <a:lnTo>
                      <a:pt x="288" y="136"/>
                    </a:lnTo>
                    <a:lnTo>
                      <a:pt x="288" y="138"/>
                    </a:lnTo>
                    <a:lnTo>
                      <a:pt x="288" y="136"/>
                    </a:lnTo>
                    <a:lnTo>
                      <a:pt x="289" y="136"/>
                    </a:lnTo>
                    <a:lnTo>
                      <a:pt x="291" y="136"/>
                    </a:lnTo>
                    <a:close/>
                    <a:moveTo>
                      <a:pt x="44" y="71"/>
                    </a:moveTo>
                    <a:lnTo>
                      <a:pt x="46" y="71"/>
                    </a:lnTo>
                    <a:lnTo>
                      <a:pt x="46" y="73"/>
                    </a:lnTo>
                    <a:lnTo>
                      <a:pt x="48" y="73"/>
                    </a:lnTo>
                    <a:lnTo>
                      <a:pt x="46" y="75"/>
                    </a:lnTo>
                    <a:lnTo>
                      <a:pt x="46" y="77"/>
                    </a:lnTo>
                    <a:lnTo>
                      <a:pt x="44" y="77"/>
                    </a:lnTo>
                    <a:lnTo>
                      <a:pt x="44" y="75"/>
                    </a:lnTo>
                    <a:lnTo>
                      <a:pt x="42" y="75"/>
                    </a:lnTo>
                    <a:lnTo>
                      <a:pt x="42" y="73"/>
                    </a:lnTo>
                    <a:lnTo>
                      <a:pt x="44" y="73"/>
                    </a:lnTo>
                    <a:lnTo>
                      <a:pt x="44" y="71"/>
                    </a:lnTo>
                    <a:close/>
                    <a:moveTo>
                      <a:pt x="157" y="40"/>
                    </a:moveTo>
                    <a:lnTo>
                      <a:pt x="155" y="40"/>
                    </a:lnTo>
                    <a:lnTo>
                      <a:pt x="155" y="42"/>
                    </a:lnTo>
                    <a:lnTo>
                      <a:pt x="153" y="42"/>
                    </a:lnTo>
                    <a:lnTo>
                      <a:pt x="155" y="42"/>
                    </a:lnTo>
                    <a:lnTo>
                      <a:pt x="155" y="40"/>
                    </a:lnTo>
                    <a:lnTo>
                      <a:pt x="157" y="40"/>
                    </a:lnTo>
                    <a:close/>
                    <a:moveTo>
                      <a:pt x="165" y="31"/>
                    </a:moveTo>
                    <a:lnTo>
                      <a:pt x="163" y="31"/>
                    </a:lnTo>
                    <a:lnTo>
                      <a:pt x="163" y="33"/>
                    </a:lnTo>
                    <a:lnTo>
                      <a:pt x="163" y="31"/>
                    </a:lnTo>
                    <a:lnTo>
                      <a:pt x="165" y="31"/>
                    </a:lnTo>
                    <a:close/>
                    <a:moveTo>
                      <a:pt x="174" y="27"/>
                    </a:moveTo>
                    <a:lnTo>
                      <a:pt x="172" y="27"/>
                    </a:lnTo>
                    <a:lnTo>
                      <a:pt x="172" y="29"/>
                    </a:lnTo>
                    <a:lnTo>
                      <a:pt x="170" y="29"/>
                    </a:lnTo>
                    <a:lnTo>
                      <a:pt x="170" y="27"/>
                    </a:lnTo>
                    <a:lnTo>
                      <a:pt x="172" y="27"/>
                    </a:lnTo>
                    <a:lnTo>
                      <a:pt x="174" y="27"/>
                    </a:lnTo>
                    <a:close/>
                    <a:moveTo>
                      <a:pt x="180" y="27"/>
                    </a:moveTo>
                    <a:lnTo>
                      <a:pt x="178" y="27"/>
                    </a:lnTo>
                    <a:lnTo>
                      <a:pt x="180" y="27"/>
                    </a:lnTo>
                    <a:close/>
                    <a:moveTo>
                      <a:pt x="180" y="27"/>
                    </a:moveTo>
                    <a:lnTo>
                      <a:pt x="180" y="25"/>
                    </a:lnTo>
                    <a:lnTo>
                      <a:pt x="180" y="27"/>
                    </a:lnTo>
                    <a:close/>
                    <a:moveTo>
                      <a:pt x="180" y="25"/>
                    </a:moveTo>
                    <a:lnTo>
                      <a:pt x="180" y="27"/>
                    </a:lnTo>
                    <a:lnTo>
                      <a:pt x="178" y="27"/>
                    </a:lnTo>
                    <a:lnTo>
                      <a:pt x="176" y="27"/>
                    </a:lnTo>
                    <a:lnTo>
                      <a:pt x="174" y="27"/>
                    </a:lnTo>
                    <a:lnTo>
                      <a:pt x="176" y="27"/>
                    </a:lnTo>
                    <a:lnTo>
                      <a:pt x="174" y="27"/>
                    </a:lnTo>
                    <a:lnTo>
                      <a:pt x="176" y="27"/>
                    </a:lnTo>
                    <a:lnTo>
                      <a:pt x="174" y="27"/>
                    </a:lnTo>
                    <a:lnTo>
                      <a:pt x="174" y="25"/>
                    </a:lnTo>
                    <a:lnTo>
                      <a:pt x="176" y="25"/>
                    </a:lnTo>
                    <a:lnTo>
                      <a:pt x="178" y="25"/>
                    </a:lnTo>
                    <a:lnTo>
                      <a:pt x="176" y="25"/>
                    </a:lnTo>
                    <a:lnTo>
                      <a:pt x="178" y="25"/>
                    </a:lnTo>
                    <a:lnTo>
                      <a:pt x="176" y="25"/>
                    </a:lnTo>
                    <a:lnTo>
                      <a:pt x="176" y="27"/>
                    </a:lnTo>
                    <a:lnTo>
                      <a:pt x="178" y="27"/>
                    </a:lnTo>
                    <a:lnTo>
                      <a:pt x="178" y="25"/>
                    </a:lnTo>
                    <a:lnTo>
                      <a:pt x="180" y="25"/>
                    </a:lnTo>
                    <a:close/>
                    <a:moveTo>
                      <a:pt x="182" y="25"/>
                    </a:moveTo>
                    <a:lnTo>
                      <a:pt x="180" y="25"/>
                    </a:lnTo>
                    <a:lnTo>
                      <a:pt x="182" y="25"/>
                    </a:lnTo>
                    <a:close/>
                    <a:moveTo>
                      <a:pt x="182" y="25"/>
                    </a:moveTo>
                    <a:lnTo>
                      <a:pt x="182" y="23"/>
                    </a:lnTo>
                    <a:lnTo>
                      <a:pt x="184" y="23"/>
                    </a:lnTo>
                    <a:lnTo>
                      <a:pt x="184" y="25"/>
                    </a:lnTo>
                    <a:lnTo>
                      <a:pt x="182" y="25"/>
                    </a:lnTo>
                    <a:close/>
                    <a:moveTo>
                      <a:pt x="186" y="21"/>
                    </a:moveTo>
                    <a:lnTo>
                      <a:pt x="186" y="23"/>
                    </a:lnTo>
                    <a:lnTo>
                      <a:pt x="186" y="21"/>
                    </a:lnTo>
                    <a:close/>
                    <a:moveTo>
                      <a:pt x="188" y="21"/>
                    </a:moveTo>
                    <a:lnTo>
                      <a:pt x="186" y="21"/>
                    </a:lnTo>
                    <a:lnTo>
                      <a:pt x="188" y="21"/>
                    </a:lnTo>
                    <a:close/>
                    <a:moveTo>
                      <a:pt x="207" y="10"/>
                    </a:moveTo>
                    <a:lnTo>
                      <a:pt x="205" y="10"/>
                    </a:lnTo>
                    <a:lnTo>
                      <a:pt x="205" y="12"/>
                    </a:lnTo>
                    <a:lnTo>
                      <a:pt x="205" y="10"/>
                    </a:lnTo>
                    <a:lnTo>
                      <a:pt x="207" y="10"/>
                    </a:lnTo>
                    <a:close/>
                    <a:moveTo>
                      <a:pt x="218" y="6"/>
                    </a:moveTo>
                    <a:lnTo>
                      <a:pt x="218" y="4"/>
                    </a:lnTo>
                    <a:lnTo>
                      <a:pt x="218" y="6"/>
                    </a:lnTo>
                    <a:close/>
                    <a:moveTo>
                      <a:pt x="218" y="6"/>
                    </a:moveTo>
                    <a:lnTo>
                      <a:pt x="218" y="4"/>
                    </a:lnTo>
                    <a:lnTo>
                      <a:pt x="218" y="6"/>
                    </a:lnTo>
                    <a:close/>
                    <a:moveTo>
                      <a:pt x="220" y="4"/>
                    </a:moveTo>
                    <a:lnTo>
                      <a:pt x="218" y="4"/>
                    </a:lnTo>
                    <a:lnTo>
                      <a:pt x="218" y="6"/>
                    </a:lnTo>
                    <a:lnTo>
                      <a:pt x="218" y="4"/>
                    </a:lnTo>
                    <a:lnTo>
                      <a:pt x="220" y="4"/>
                    </a:lnTo>
                    <a:close/>
                    <a:moveTo>
                      <a:pt x="224" y="4"/>
                    </a:moveTo>
                    <a:lnTo>
                      <a:pt x="226" y="4"/>
                    </a:lnTo>
                    <a:lnTo>
                      <a:pt x="224" y="4"/>
                    </a:lnTo>
                    <a:close/>
                    <a:moveTo>
                      <a:pt x="226" y="2"/>
                    </a:moveTo>
                    <a:lnTo>
                      <a:pt x="224" y="2"/>
                    </a:lnTo>
                    <a:lnTo>
                      <a:pt x="226" y="2"/>
                    </a:lnTo>
                    <a:close/>
                    <a:moveTo>
                      <a:pt x="226" y="2"/>
                    </a:moveTo>
                    <a:lnTo>
                      <a:pt x="224" y="2"/>
                    </a:lnTo>
                    <a:lnTo>
                      <a:pt x="226" y="2"/>
                    </a:lnTo>
                    <a:close/>
                    <a:moveTo>
                      <a:pt x="228" y="2"/>
                    </a:moveTo>
                    <a:lnTo>
                      <a:pt x="226" y="2"/>
                    </a:lnTo>
                    <a:lnTo>
                      <a:pt x="228" y="2"/>
                    </a:lnTo>
                    <a:close/>
                    <a:moveTo>
                      <a:pt x="232" y="0"/>
                    </a:moveTo>
                    <a:lnTo>
                      <a:pt x="232" y="2"/>
                    </a:lnTo>
                    <a:lnTo>
                      <a:pt x="232" y="0"/>
                    </a:lnTo>
                    <a:lnTo>
                      <a:pt x="232" y="2"/>
                    </a:lnTo>
                    <a:lnTo>
                      <a:pt x="234" y="2"/>
                    </a:lnTo>
                    <a:lnTo>
                      <a:pt x="236" y="2"/>
                    </a:lnTo>
                    <a:lnTo>
                      <a:pt x="238" y="2"/>
                    </a:lnTo>
                    <a:lnTo>
                      <a:pt x="240" y="2"/>
                    </a:lnTo>
                    <a:lnTo>
                      <a:pt x="241" y="2"/>
                    </a:lnTo>
                    <a:lnTo>
                      <a:pt x="243" y="2"/>
                    </a:lnTo>
                    <a:lnTo>
                      <a:pt x="245" y="2"/>
                    </a:lnTo>
                    <a:lnTo>
                      <a:pt x="247" y="2"/>
                    </a:lnTo>
                    <a:lnTo>
                      <a:pt x="249" y="2"/>
                    </a:lnTo>
                    <a:lnTo>
                      <a:pt x="251" y="2"/>
                    </a:lnTo>
                    <a:lnTo>
                      <a:pt x="253" y="2"/>
                    </a:lnTo>
                    <a:lnTo>
                      <a:pt x="255" y="2"/>
                    </a:lnTo>
                    <a:lnTo>
                      <a:pt x="257" y="2"/>
                    </a:lnTo>
                    <a:lnTo>
                      <a:pt x="259" y="2"/>
                    </a:lnTo>
                    <a:lnTo>
                      <a:pt x="261" y="2"/>
                    </a:lnTo>
                    <a:lnTo>
                      <a:pt x="263" y="2"/>
                    </a:lnTo>
                    <a:lnTo>
                      <a:pt x="265" y="2"/>
                    </a:lnTo>
                    <a:lnTo>
                      <a:pt x="266" y="2"/>
                    </a:lnTo>
                    <a:lnTo>
                      <a:pt x="268" y="2"/>
                    </a:lnTo>
                    <a:lnTo>
                      <a:pt x="270" y="2"/>
                    </a:lnTo>
                    <a:lnTo>
                      <a:pt x="272" y="2"/>
                    </a:lnTo>
                    <a:lnTo>
                      <a:pt x="274" y="2"/>
                    </a:lnTo>
                    <a:lnTo>
                      <a:pt x="276" y="2"/>
                    </a:lnTo>
                    <a:lnTo>
                      <a:pt x="278" y="2"/>
                    </a:lnTo>
                    <a:lnTo>
                      <a:pt x="280" y="2"/>
                    </a:lnTo>
                    <a:lnTo>
                      <a:pt x="282" y="2"/>
                    </a:lnTo>
                    <a:lnTo>
                      <a:pt x="284" y="2"/>
                    </a:lnTo>
                    <a:lnTo>
                      <a:pt x="286" y="2"/>
                    </a:lnTo>
                    <a:lnTo>
                      <a:pt x="288" y="2"/>
                    </a:lnTo>
                    <a:lnTo>
                      <a:pt x="288" y="4"/>
                    </a:lnTo>
                    <a:lnTo>
                      <a:pt x="286" y="4"/>
                    </a:lnTo>
                    <a:lnTo>
                      <a:pt x="286" y="6"/>
                    </a:lnTo>
                    <a:lnTo>
                      <a:pt x="284" y="6"/>
                    </a:lnTo>
                    <a:lnTo>
                      <a:pt x="284" y="8"/>
                    </a:lnTo>
                    <a:lnTo>
                      <a:pt x="286" y="8"/>
                    </a:lnTo>
                    <a:lnTo>
                      <a:pt x="286" y="10"/>
                    </a:lnTo>
                    <a:lnTo>
                      <a:pt x="284" y="10"/>
                    </a:lnTo>
                    <a:lnTo>
                      <a:pt x="284" y="12"/>
                    </a:lnTo>
                    <a:lnTo>
                      <a:pt x="284" y="13"/>
                    </a:lnTo>
                    <a:lnTo>
                      <a:pt x="282" y="13"/>
                    </a:lnTo>
                    <a:lnTo>
                      <a:pt x="282" y="15"/>
                    </a:lnTo>
                    <a:lnTo>
                      <a:pt x="280" y="15"/>
                    </a:lnTo>
                    <a:lnTo>
                      <a:pt x="282" y="15"/>
                    </a:lnTo>
                    <a:lnTo>
                      <a:pt x="280" y="17"/>
                    </a:lnTo>
                    <a:lnTo>
                      <a:pt x="282" y="17"/>
                    </a:lnTo>
                    <a:lnTo>
                      <a:pt x="280" y="17"/>
                    </a:lnTo>
                    <a:lnTo>
                      <a:pt x="282" y="17"/>
                    </a:lnTo>
                    <a:lnTo>
                      <a:pt x="282" y="19"/>
                    </a:lnTo>
                    <a:lnTo>
                      <a:pt x="282" y="21"/>
                    </a:lnTo>
                    <a:lnTo>
                      <a:pt x="282" y="23"/>
                    </a:lnTo>
                    <a:lnTo>
                      <a:pt x="280" y="23"/>
                    </a:lnTo>
                    <a:lnTo>
                      <a:pt x="280" y="25"/>
                    </a:lnTo>
                    <a:lnTo>
                      <a:pt x="280" y="27"/>
                    </a:lnTo>
                    <a:lnTo>
                      <a:pt x="280" y="29"/>
                    </a:lnTo>
                    <a:lnTo>
                      <a:pt x="278" y="29"/>
                    </a:lnTo>
                    <a:lnTo>
                      <a:pt x="276" y="29"/>
                    </a:lnTo>
                    <a:lnTo>
                      <a:pt x="276" y="31"/>
                    </a:lnTo>
                    <a:lnTo>
                      <a:pt x="274" y="31"/>
                    </a:lnTo>
                    <a:lnTo>
                      <a:pt x="274" y="33"/>
                    </a:lnTo>
                    <a:lnTo>
                      <a:pt x="272" y="33"/>
                    </a:lnTo>
                    <a:lnTo>
                      <a:pt x="272" y="35"/>
                    </a:lnTo>
                    <a:lnTo>
                      <a:pt x="272" y="36"/>
                    </a:lnTo>
                    <a:lnTo>
                      <a:pt x="270" y="36"/>
                    </a:lnTo>
                    <a:lnTo>
                      <a:pt x="272" y="36"/>
                    </a:lnTo>
                    <a:lnTo>
                      <a:pt x="272" y="38"/>
                    </a:lnTo>
                    <a:lnTo>
                      <a:pt x="270" y="38"/>
                    </a:lnTo>
                    <a:lnTo>
                      <a:pt x="270" y="40"/>
                    </a:lnTo>
                    <a:lnTo>
                      <a:pt x="270" y="42"/>
                    </a:lnTo>
                    <a:lnTo>
                      <a:pt x="270" y="44"/>
                    </a:lnTo>
                    <a:lnTo>
                      <a:pt x="270" y="46"/>
                    </a:lnTo>
                    <a:lnTo>
                      <a:pt x="270" y="48"/>
                    </a:lnTo>
                    <a:lnTo>
                      <a:pt x="268" y="48"/>
                    </a:lnTo>
                    <a:lnTo>
                      <a:pt x="268" y="50"/>
                    </a:lnTo>
                    <a:lnTo>
                      <a:pt x="266" y="50"/>
                    </a:lnTo>
                    <a:lnTo>
                      <a:pt x="268" y="50"/>
                    </a:lnTo>
                    <a:lnTo>
                      <a:pt x="266" y="50"/>
                    </a:lnTo>
                    <a:lnTo>
                      <a:pt x="266" y="52"/>
                    </a:lnTo>
                    <a:lnTo>
                      <a:pt x="265" y="52"/>
                    </a:lnTo>
                    <a:lnTo>
                      <a:pt x="265" y="54"/>
                    </a:lnTo>
                    <a:lnTo>
                      <a:pt x="266" y="54"/>
                    </a:lnTo>
                    <a:lnTo>
                      <a:pt x="266" y="52"/>
                    </a:lnTo>
                    <a:lnTo>
                      <a:pt x="268" y="52"/>
                    </a:lnTo>
                    <a:lnTo>
                      <a:pt x="270" y="52"/>
                    </a:lnTo>
                    <a:lnTo>
                      <a:pt x="270" y="54"/>
                    </a:lnTo>
                    <a:lnTo>
                      <a:pt x="272" y="54"/>
                    </a:lnTo>
                    <a:lnTo>
                      <a:pt x="272" y="56"/>
                    </a:lnTo>
                    <a:lnTo>
                      <a:pt x="270" y="56"/>
                    </a:lnTo>
                    <a:lnTo>
                      <a:pt x="270" y="58"/>
                    </a:lnTo>
                    <a:lnTo>
                      <a:pt x="270" y="60"/>
                    </a:lnTo>
                    <a:lnTo>
                      <a:pt x="268" y="60"/>
                    </a:lnTo>
                    <a:lnTo>
                      <a:pt x="268" y="61"/>
                    </a:lnTo>
                    <a:lnTo>
                      <a:pt x="268" y="63"/>
                    </a:lnTo>
                    <a:lnTo>
                      <a:pt x="266" y="65"/>
                    </a:lnTo>
                    <a:lnTo>
                      <a:pt x="266" y="67"/>
                    </a:lnTo>
                    <a:lnTo>
                      <a:pt x="266" y="69"/>
                    </a:lnTo>
                    <a:lnTo>
                      <a:pt x="265" y="69"/>
                    </a:lnTo>
                    <a:lnTo>
                      <a:pt x="265" y="71"/>
                    </a:lnTo>
                    <a:lnTo>
                      <a:pt x="265" y="73"/>
                    </a:lnTo>
                    <a:lnTo>
                      <a:pt x="263" y="73"/>
                    </a:lnTo>
                    <a:lnTo>
                      <a:pt x="263" y="75"/>
                    </a:lnTo>
                    <a:lnTo>
                      <a:pt x="263" y="77"/>
                    </a:lnTo>
                    <a:lnTo>
                      <a:pt x="261" y="77"/>
                    </a:lnTo>
                    <a:lnTo>
                      <a:pt x="261" y="79"/>
                    </a:lnTo>
                    <a:lnTo>
                      <a:pt x="261" y="81"/>
                    </a:lnTo>
                    <a:lnTo>
                      <a:pt x="259" y="81"/>
                    </a:lnTo>
                    <a:lnTo>
                      <a:pt x="259" y="83"/>
                    </a:lnTo>
                    <a:lnTo>
                      <a:pt x="259" y="84"/>
                    </a:lnTo>
                    <a:lnTo>
                      <a:pt x="261" y="84"/>
                    </a:lnTo>
                    <a:lnTo>
                      <a:pt x="259" y="84"/>
                    </a:lnTo>
                    <a:lnTo>
                      <a:pt x="257" y="86"/>
                    </a:lnTo>
                    <a:lnTo>
                      <a:pt x="257" y="88"/>
                    </a:lnTo>
                    <a:lnTo>
                      <a:pt x="255" y="88"/>
                    </a:lnTo>
                    <a:lnTo>
                      <a:pt x="255" y="90"/>
                    </a:lnTo>
                    <a:lnTo>
                      <a:pt x="253" y="92"/>
                    </a:lnTo>
                    <a:lnTo>
                      <a:pt x="253" y="94"/>
                    </a:lnTo>
                    <a:lnTo>
                      <a:pt x="251" y="94"/>
                    </a:lnTo>
                    <a:lnTo>
                      <a:pt x="251" y="96"/>
                    </a:lnTo>
                    <a:lnTo>
                      <a:pt x="249" y="96"/>
                    </a:lnTo>
                    <a:lnTo>
                      <a:pt x="249" y="98"/>
                    </a:lnTo>
                    <a:lnTo>
                      <a:pt x="247" y="98"/>
                    </a:lnTo>
                    <a:lnTo>
                      <a:pt x="247" y="100"/>
                    </a:lnTo>
                    <a:lnTo>
                      <a:pt x="247" y="102"/>
                    </a:lnTo>
                    <a:lnTo>
                      <a:pt x="245" y="102"/>
                    </a:lnTo>
                    <a:lnTo>
                      <a:pt x="245" y="104"/>
                    </a:lnTo>
                    <a:lnTo>
                      <a:pt x="243" y="104"/>
                    </a:lnTo>
                    <a:lnTo>
                      <a:pt x="243" y="106"/>
                    </a:lnTo>
                    <a:lnTo>
                      <a:pt x="241" y="106"/>
                    </a:lnTo>
                    <a:lnTo>
                      <a:pt x="241" y="108"/>
                    </a:lnTo>
                    <a:lnTo>
                      <a:pt x="241" y="109"/>
                    </a:lnTo>
                    <a:lnTo>
                      <a:pt x="241" y="111"/>
                    </a:lnTo>
                    <a:lnTo>
                      <a:pt x="240" y="111"/>
                    </a:lnTo>
                    <a:lnTo>
                      <a:pt x="240" y="113"/>
                    </a:lnTo>
                    <a:lnTo>
                      <a:pt x="240" y="115"/>
                    </a:lnTo>
                    <a:lnTo>
                      <a:pt x="238" y="115"/>
                    </a:lnTo>
                    <a:lnTo>
                      <a:pt x="238" y="117"/>
                    </a:lnTo>
                    <a:lnTo>
                      <a:pt x="238" y="119"/>
                    </a:lnTo>
                    <a:lnTo>
                      <a:pt x="236" y="119"/>
                    </a:lnTo>
                    <a:lnTo>
                      <a:pt x="236" y="121"/>
                    </a:lnTo>
                    <a:lnTo>
                      <a:pt x="236" y="123"/>
                    </a:lnTo>
                    <a:lnTo>
                      <a:pt x="234" y="123"/>
                    </a:lnTo>
                    <a:lnTo>
                      <a:pt x="234" y="125"/>
                    </a:lnTo>
                    <a:lnTo>
                      <a:pt x="234" y="127"/>
                    </a:lnTo>
                    <a:lnTo>
                      <a:pt x="232" y="129"/>
                    </a:lnTo>
                    <a:lnTo>
                      <a:pt x="232" y="131"/>
                    </a:lnTo>
                    <a:lnTo>
                      <a:pt x="232" y="132"/>
                    </a:lnTo>
                    <a:lnTo>
                      <a:pt x="230" y="132"/>
                    </a:lnTo>
                    <a:lnTo>
                      <a:pt x="230" y="134"/>
                    </a:lnTo>
                    <a:lnTo>
                      <a:pt x="230" y="136"/>
                    </a:lnTo>
                    <a:lnTo>
                      <a:pt x="228" y="136"/>
                    </a:lnTo>
                    <a:lnTo>
                      <a:pt x="230" y="136"/>
                    </a:lnTo>
                    <a:lnTo>
                      <a:pt x="230" y="138"/>
                    </a:lnTo>
                    <a:lnTo>
                      <a:pt x="230" y="140"/>
                    </a:lnTo>
                    <a:lnTo>
                      <a:pt x="228" y="140"/>
                    </a:lnTo>
                    <a:lnTo>
                      <a:pt x="226" y="140"/>
                    </a:lnTo>
                    <a:lnTo>
                      <a:pt x="226" y="142"/>
                    </a:lnTo>
                    <a:lnTo>
                      <a:pt x="224" y="142"/>
                    </a:lnTo>
                    <a:lnTo>
                      <a:pt x="222" y="142"/>
                    </a:lnTo>
                    <a:lnTo>
                      <a:pt x="220" y="142"/>
                    </a:lnTo>
                    <a:lnTo>
                      <a:pt x="220" y="144"/>
                    </a:lnTo>
                    <a:lnTo>
                      <a:pt x="218" y="144"/>
                    </a:lnTo>
                    <a:lnTo>
                      <a:pt x="220" y="144"/>
                    </a:lnTo>
                    <a:lnTo>
                      <a:pt x="220" y="146"/>
                    </a:lnTo>
                    <a:lnTo>
                      <a:pt x="220" y="148"/>
                    </a:lnTo>
                    <a:lnTo>
                      <a:pt x="218" y="148"/>
                    </a:lnTo>
                    <a:lnTo>
                      <a:pt x="218" y="150"/>
                    </a:lnTo>
                    <a:lnTo>
                      <a:pt x="218" y="148"/>
                    </a:lnTo>
                    <a:lnTo>
                      <a:pt x="218" y="150"/>
                    </a:lnTo>
                    <a:lnTo>
                      <a:pt x="218" y="148"/>
                    </a:lnTo>
                    <a:lnTo>
                      <a:pt x="218" y="150"/>
                    </a:lnTo>
                    <a:lnTo>
                      <a:pt x="218" y="148"/>
                    </a:lnTo>
                    <a:lnTo>
                      <a:pt x="218" y="150"/>
                    </a:lnTo>
                    <a:lnTo>
                      <a:pt x="217" y="150"/>
                    </a:lnTo>
                    <a:lnTo>
                      <a:pt x="218" y="150"/>
                    </a:lnTo>
                    <a:lnTo>
                      <a:pt x="217" y="150"/>
                    </a:lnTo>
                    <a:lnTo>
                      <a:pt x="215" y="150"/>
                    </a:lnTo>
                    <a:lnTo>
                      <a:pt x="215" y="152"/>
                    </a:lnTo>
                    <a:lnTo>
                      <a:pt x="213" y="152"/>
                    </a:lnTo>
                    <a:lnTo>
                      <a:pt x="215" y="152"/>
                    </a:lnTo>
                    <a:lnTo>
                      <a:pt x="213" y="152"/>
                    </a:lnTo>
                    <a:lnTo>
                      <a:pt x="213" y="154"/>
                    </a:lnTo>
                    <a:lnTo>
                      <a:pt x="213" y="152"/>
                    </a:lnTo>
                    <a:lnTo>
                      <a:pt x="213" y="154"/>
                    </a:lnTo>
                    <a:lnTo>
                      <a:pt x="213" y="156"/>
                    </a:lnTo>
                    <a:lnTo>
                      <a:pt x="215" y="156"/>
                    </a:lnTo>
                    <a:lnTo>
                      <a:pt x="215" y="154"/>
                    </a:lnTo>
                    <a:lnTo>
                      <a:pt x="217" y="154"/>
                    </a:lnTo>
                    <a:lnTo>
                      <a:pt x="217" y="156"/>
                    </a:lnTo>
                    <a:lnTo>
                      <a:pt x="217" y="154"/>
                    </a:lnTo>
                    <a:lnTo>
                      <a:pt x="215" y="154"/>
                    </a:lnTo>
                    <a:lnTo>
                      <a:pt x="215" y="152"/>
                    </a:lnTo>
                    <a:lnTo>
                      <a:pt x="217" y="152"/>
                    </a:lnTo>
                    <a:lnTo>
                      <a:pt x="218" y="152"/>
                    </a:lnTo>
                    <a:lnTo>
                      <a:pt x="218" y="154"/>
                    </a:lnTo>
                    <a:lnTo>
                      <a:pt x="218" y="152"/>
                    </a:lnTo>
                    <a:lnTo>
                      <a:pt x="220" y="152"/>
                    </a:lnTo>
                    <a:lnTo>
                      <a:pt x="222" y="150"/>
                    </a:lnTo>
                    <a:lnTo>
                      <a:pt x="224" y="150"/>
                    </a:lnTo>
                    <a:lnTo>
                      <a:pt x="224" y="152"/>
                    </a:lnTo>
                    <a:lnTo>
                      <a:pt x="224" y="150"/>
                    </a:lnTo>
                    <a:lnTo>
                      <a:pt x="224" y="152"/>
                    </a:lnTo>
                    <a:lnTo>
                      <a:pt x="224" y="150"/>
                    </a:lnTo>
                    <a:lnTo>
                      <a:pt x="224" y="152"/>
                    </a:lnTo>
                    <a:lnTo>
                      <a:pt x="226" y="152"/>
                    </a:lnTo>
                    <a:lnTo>
                      <a:pt x="226" y="150"/>
                    </a:lnTo>
                    <a:lnTo>
                      <a:pt x="226" y="152"/>
                    </a:lnTo>
                    <a:lnTo>
                      <a:pt x="226" y="150"/>
                    </a:lnTo>
                    <a:lnTo>
                      <a:pt x="228" y="150"/>
                    </a:lnTo>
                    <a:lnTo>
                      <a:pt x="226" y="150"/>
                    </a:lnTo>
                    <a:lnTo>
                      <a:pt x="228" y="150"/>
                    </a:lnTo>
                    <a:lnTo>
                      <a:pt x="228" y="152"/>
                    </a:lnTo>
                    <a:lnTo>
                      <a:pt x="228" y="150"/>
                    </a:lnTo>
                    <a:lnTo>
                      <a:pt x="230" y="150"/>
                    </a:lnTo>
                    <a:lnTo>
                      <a:pt x="230" y="152"/>
                    </a:lnTo>
                    <a:lnTo>
                      <a:pt x="230" y="150"/>
                    </a:lnTo>
                    <a:lnTo>
                      <a:pt x="230" y="152"/>
                    </a:lnTo>
                    <a:lnTo>
                      <a:pt x="230" y="150"/>
                    </a:lnTo>
                    <a:lnTo>
                      <a:pt x="230" y="152"/>
                    </a:lnTo>
                    <a:lnTo>
                      <a:pt x="230" y="150"/>
                    </a:lnTo>
                    <a:lnTo>
                      <a:pt x="232" y="150"/>
                    </a:lnTo>
                    <a:lnTo>
                      <a:pt x="230" y="150"/>
                    </a:lnTo>
                    <a:lnTo>
                      <a:pt x="230" y="148"/>
                    </a:lnTo>
                    <a:lnTo>
                      <a:pt x="230" y="150"/>
                    </a:lnTo>
                    <a:lnTo>
                      <a:pt x="232" y="150"/>
                    </a:lnTo>
                    <a:lnTo>
                      <a:pt x="234" y="150"/>
                    </a:lnTo>
                    <a:lnTo>
                      <a:pt x="236" y="150"/>
                    </a:lnTo>
                    <a:lnTo>
                      <a:pt x="236" y="152"/>
                    </a:lnTo>
                    <a:lnTo>
                      <a:pt x="238" y="152"/>
                    </a:lnTo>
                    <a:lnTo>
                      <a:pt x="236" y="152"/>
                    </a:lnTo>
                    <a:lnTo>
                      <a:pt x="238" y="152"/>
                    </a:lnTo>
                    <a:lnTo>
                      <a:pt x="236" y="152"/>
                    </a:lnTo>
                    <a:lnTo>
                      <a:pt x="238" y="152"/>
                    </a:lnTo>
                    <a:lnTo>
                      <a:pt x="236" y="152"/>
                    </a:lnTo>
                    <a:lnTo>
                      <a:pt x="238" y="152"/>
                    </a:lnTo>
                    <a:lnTo>
                      <a:pt x="236" y="152"/>
                    </a:lnTo>
                    <a:lnTo>
                      <a:pt x="236" y="150"/>
                    </a:lnTo>
                    <a:lnTo>
                      <a:pt x="238" y="150"/>
                    </a:lnTo>
                    <a:lnTo>
                      <a:pt x="240" y="150"/>
                    </a:lnTo>
                    <a:lnTo>
                      <a:pt x="240" y="148"/>
                    </a:lnTo>
                    <a:lnTo>
                      <a:pt x="241" y="148"/>
                    </a:lnTo>
                    <a:lnTo>
                      <a:pt x="240" y="148"/>
                    </a:lnTo>
                    <a:lnTo>
                      <a:pt x="240" y="150"/>
                    </a:lnTo>
                    <a:lnTo>
                      <a:pt x="241" y="150"/>
                    </a:lnTo>
                    <a:lnTo>
                      <a:pt x="241" y="148"/>
                    </a:lnTo>
                    <a:lnTo>
                      <a:pt x="241" y="150"/>
                    </a:lnTo>
                    <a:lnTo>
                      <a:pt x="241" y="148"/>
                    </a:lnTo>
                    <a:lnTo>
                      <a:pt x="241" y="150"/>
                    </a:lnTo>
                    <a:lnTo>
                      <a:pt x="243" y="150"/>
                    </a:lnTo>
                    <a:lnTo>
                      <a:pt x="243" y="148"/>
                    </a:lnTo>
                    <a:lnTo>
                      <a:pt x="241" y="148"/>
                    </a:lnTo>
                    <a:lnTo>
                      <a:pt x="243" y="148"/>
                    </a:lnTo>
                    <a:lnTo>
                      <a:pt x="241" y="148"/>
                    </a:lnTo>
                    <a:lnTo>
                      <a:pt x="243" y="148"/>
                    </a:lnTo>
                    <a:lnTo>
                      <a:pt x="243" y="150"/>
                    </a:lnTo>
                    <a:lnTo>
                      <a:pt x="243" y="148"/>
                    </a:lnTo>
                    <a:lnTo>
                      <a:pt x="243" y="150"/>
                    </a:lnTo>
                    <a:lnTo>
                      <a:pt x="243" y="148"/>
                    </a:lnTo>
                    <a:lnTo>
                      <a:pt x="245" y="148"/>
                    </a:lnTo>
                    <a:lnTo>
                      <a:pt x="243" y="148"/>
                    </a:lnTo>
                    <a:lnTo>
                      <a:pt x="245" y="148"/>
                    </a:lnTo>
                    <a:lnTo>
                      <a:pt x="243" y="148"/>
                    </a:lnTo>
                    <a:lnTo>
                      <a:pt x="245" y="148"/>
                    </a:lnTo>
                    <a:lnTo>
                      <a:pt x="247" y="148"/>
                    </a:lnTo>
                    <a:lnTo>
                      <a:pt x="249" y="148"/>
                    </a:lnTo>
                    <a:lnTo>
                      <a:pt x="251" y="148"/>
                    </a:lnTo>
                    <a:lnTo>
                      <a:pt x="253" y="148"/>
                    </a:lnTo>
                    <a:lnTo>
                      <a:pt x="255" y="148"/>
                    </a:lnTo>
                    <a:lnTo>
                      <a:pt x="257" y="148"/>
                    </a:lnTo>
                    <a:lnTo>
                      <a:pt x="259" y="148"/>
                    </a:lnTo>
                    <a:lnTo>
                      <a:pt x="261" y="148"/>
                    </a:lnTo>
                    <a:lnTo>
                      <a:pt x="263" y="148"/>
                    </a:lnTo>
                    <a:lnTo>
                      <a:pt x="263" y="146"/>
                    </a:lnTo>
                    <a:lnTo>
                      <a:pt x="263" y="148"/>
                    </a:lnTo>
                    <a:lnTo>
                      <a:pt x="265" y="148"/>
                    </a:lnTo>
                    <a:lnTo>
                      <a:pt x="263" y="148"/>
                    </a:lnTo>
                    <a:lnTo>
                      <a:pt x="265" y="148"/>
                    </a:lnTo>
                    <a:lnTo>
                      <a:pt x="263" y="148"/>
                    </a:lnTo>
                    <a:lnTo>
                      <a:pt x="263" y="146"/>
                    </a:lnTo>
                    <a:lnTo>
                      <a:pt x="265" y="146"/>
                    </a:lnTo>
                    <a:lnTo>
                      <a:pt x="266" y="146"/>
                    </a:lnTo>
                    <a:lnTo>
                      <a:pt x="266" y="144"/>
                    </a:lnTo>
                    <a:lnTo>
                      <a:pt x="268" y="144"/>
                    </a:lnTo>
                    <a:lnTo>
                      <a:pt x="270" y="144"/>
                    </a:lnTo>
                    <a:lnTo>
                      <a:pt x="270" y="142"/>
                    </a:lnTo>
                    <a:lnTo>
                      <a:pt x="272" y="142"/>
                    </a:lnTo>
                    <a:lnTo>
                      <a:pt x="274" y="142"/>
                    </a:lnTo>
                    <a:lnTo>
                      <a:pt x="276" y="142"/>
                    </a:lnTo>
                    <a:lnTo>
                      <a:pt x="278" y="142"/>
                    </a:lnTo>
                    <a:lnTo>
                      <a:pt x="276" y="142"/>
                    </a:lnTo>
                    <a:lnTo>
                      <a:pt x="274" y="142"/>
                    </a:lnTo>
                    <a:lnTo>
                      <a:pt x="274" y="144"/>
                    </a:lnTo>
                    <a:lnTo>
                      <a:pt x="274" y="142"/>
                    </a:lnTo>
                    <a:lnTo>
                      <a:pt x="276" y="142"/>
                    </a:lnTo>
                    <a:lnTo>
                      <a:pt x="274" y="142"/>
                    </a:lnTo>
                    <a:lnTo>
                      <a:pt x="276" y="142"/>
                    </a:lnTo>
                    <a:lnTo>
                      <a:pt x="274" y="142"/>
                    </a:lnTo>
                    <a:lnTo>
                      <a:pt x="272" y="142"/>
                    </a:lnTo>
                    <a:lnTo>
                      <a:pt x="272" y="144"/>
                    </a:lnTo>
                    <a:lnTo>
                      <a:pt x="272" y="142"/>
                    </a:lnTo>
                    <a:lnTo>
                      <a:pt x="272" y="144"/>
                    </a:lnTo>
                    <a:lnTo>
                      <a:pt x="272" y="142"/>
                    </a:lnTo>
                    <a:lnTo>
                      <a:pt x="272" y="144"/>
                    </a:lnTo>
                    <a:lnTo>
                      <a:pt x="270" y="144"/>
                    </a:lnTo>
                    <a:lnTo>
                      <a:pt x="268" y="144"/>
                    </a:lnTo>
                    <a:lnTo>
                      <a:pt x="268" y="146"/>
                    </a:lnTo>
                    <a:lnTo>
                      <a:pt x="268" y="144"/>
                    </a:lnTo>
                    <a:lnTo>
                      <a:pt x="268" y="146"/>
                    </a:lnTo>
                    <a:lnTo>
                      <a:pt x="270" y="146"/>
                    </a:lnTo>
                    <a:lnTo>
                      <a:pt x="268" y="146"/>
                    </a:lnTo>
                    <a:lnTo>
                      <a:pt x="270" y="146"/>
                    </a:lnTo>
                    <a:lnTo>
                      <a:pt x="268" y="146"/>
                    </a:lnTo>
                    <a:lnTo>
                      <a:pt x="266" y="146"/>
                    </a:lnTo>
                    <a:lnTo>
                      <a:pt x="266" y="148"/>
                    </a:lnTo>
                    <a:lnTo>
                      <a:pt x="266" y="146"/>
                    </a:lnTo>
                    <a:lnTo>
                      <a:pt x="266" y="148"/>
                    </a:lnTo>
                    <a:lnTo>
                      <a:pt x="266" y="146"/>
                    </a:lnTo>
                    <a:lnTo>
                      <a:pt x="266" y="148"/>
                    </a:lnTo>
                    <a:lnTo>
                      <a:pt x="266" y="146"/>
                    </a:lnTo>
                    <a:lnTo>
                      <a:pt x="266" y="148"/>
                    </a:lnTo>
                    <a:lnTo>
                      <a:pt x="266" y="146"/>
                    </a:lnTo>
                    <a:lnTo>
                      <a:pt x="266" y="148"/>
                    </a:lnTo>
                    <a:lnTo>
                      <a:pt x="265" y="148"/>
                    </a:lnTo>
                    <a:lnTo>
                      <a:pt x="263" y="148"/>
                    </a:lnTo>
                    <a:lnTo>
                      <a:pt x="265" y="148"/>
                    </a:lnTo>
                    <a:lnTo>
                      <a:pt x="263" y="148"/>
                    </a:lnTo>
                    <a:lnTo>
                      <a:pt x="265" y="148"/>
                    </a:lnTo>
                    <a:lnTo>
                      <a:pt x="263" y="148"/>
                    </a:lnTo>
                    <a:lnTo>
                      <a:pt x="265" y="148"/>
                    </a:lnTo>
                    <a:lnTo>
                      <a:pt x="263" y="148"/>
                    </a:lnTo>
                    <a:lnTo>
                      <a:pt x="263" y="150"/>
                    </a:lnTo>
                    <a:lnTo>
                      <a:pt x="261" y="150"/>
                    </a:lnTo>
                    <a:lnTo>
                      <a:pt x="259" y="150"/>
                    </a:lnTo>
                    <a:lnTo>
                      <a:pt x="261" y="150"/>
                    </a:lnTo>
                    <a:lnTo>
                      <a:pt x="263" y="150"/>
                    </a:lnTo>
                    <a:lnTo>
                      <a:pt x="263" y="152"/>
                    </a:lnTo>
                    <a:lnTo>
                      <a:pt x="265" y="152"/>
                    </a:lnTo>
                    <a:lnTo>
                      <a:pt x="263" y="152"/>
                    </a:lnTo>
                    <a:lnTo>
                      <a:pt x="263" y="154"/>
                    </a:lnTo>
                    <a:lnTo>
                      <a:pt x="263" y="152"/>
                    </a:lnTo>
                    <a:lnTo>
                      <a:pt x="263" y="154"/>
                    </a:lnTo>
                    <a:lnTo>
                      <a:pt x="263" y="152"/>
                    </a:lnTo>
                    <a:lnTo>
                      <a:pt x="263" y="154"/>
                    </a:lnTo>
                    <a:lnTo>
                      <a:pt x="263" y="152"/>
                    </a:lnTo>
                    <a:lnTo>
                      <a:pt x="261" y="152"/>
                    </a:lnTo>
                    <a:lnTo>
                      <a:pt x="263" y="152"/>
                    </a:lnTo>
                    <a:lnTo>
                      <a:pt x="261" y="152"/>
                    </a:lnTo>
                    <a:lnTo>
                      <a:pt x="263" y="152"/>
                    </a:lnTo>
                    <a:lnTo>
                      <a:pt x="261" y="152"/>
                    </a:lnTo>
                    <a:lnTo>
                      <a:pt x="261" y="154"/>
                    </a:lnTo>
                    <a:lnTo>
                      <a:pt x="261" y="152"/>
                    </a:lnTo>
                    <a:lnTo>
                      <a:pt x="261" y="154"/>
                    </a:lnTo>
                    <a:lnTo>
                      <a:pt x="259" y="154"/>
                    </a:lnTo>
                    <a:lnTo>
                      <a:pt x="257" y="154"/>
                    </a:lnTo>
                    <a:lnTo>
                      <a:pt x="259" y="154"/>
                    </a:lnTo>
                    <a:lnTo>
                      <a:pt x="257" y="154"/>
                    </a:lnTo>
                    <a:lnTo>
                      <a:pt x="257" y="156"/>
                    </a:lnTo>
                    <a:lnTo>
                      <a:pt x="257" y="154"/>
                    </a:lnTo>
                    <a:lnTo>
                      <a:pt x="255" y="154"/>
                    </a:lnTo>
                    <a:lnTo>
                      <a:pt x="255" y="156"/>
                    </a:lnTo>
                    <a:lnTo>
                      <a:pt x="255" y="154"/>
                    </a:lnTo>
                    <a:lnTo>
                      <a:pt x="255" y="156"/>
                    </a:lnTo>
                    <a:lnTo>
                      <a:pt x="255" y="154"/>
                    </a:lnTo>
                    <a:lnTo>
                      <a:pt x="255" y="156"/>
                    </a:lnTo>
                    <a:lnTo>
                      <a:pt x="255" y="154"/>
                    </a:lnTo>
                    <a:lnTo>
                      <a:pt x="253" y="154"/>
                    </a:lnTo>
                    <a:lnTo>
                      <a:pt x="255" y="154"/>
                    </a:lnTo>
                    <a:lnTo>
                      <a:pt x="253" y="154"/>
                    </a:lnTo>
                    <a:lnTo>
                      <a:pt x="255" y="154"/>
                    </a:lnTo>
                    <a:lnTo>
                      <a:pt x="253" y="154"/>
                    </a:lnTo>
                    <a:lnTo>
                      <a:pt x="253" y="156"/>
                    </a:lnTo>
                    <a:lnTo>
                      <a:pt x="251" y="156"/>
                    </a:lnTo>
                    <a:lnTo>
                      <a:pt x="253" y="156"/>
                    </a:lnTo>
                    <a:lnTo>
                      <a:pt x="251" y="156"/>
                    </a:lnTo>
                    <a:lnTo>
                      <a:pt x="251" y="154"/>
                    </a:lnTo>
                    <a:lnTo>
                      <a:pt x="251" y="156"/>
                    </a:lnTo>
                    <a:lnTo>
                      <a:pt x="251" y="154"/>
                    </a:lnTo>
                    <a:lnTo>
                      <a:pt x="251" y="156"/>
                    </a:lnTo>
                    <a:lnTo>
                      <a:pt x="249" y="156"/>
                    </a:lnTo>
                    <a:lnTo>
                      <a:pt x="249" y="154"/>
                    </a:lnTo>
                    <a:lnTo>
                      <a:pt x="251" y="154"/>
                    </a:lnTo>
                    <a:lnTo>
                      <a:pt x="249" y="154"/>
                    </a:lnTo>
                    <a:lnTo>
                      <a:pt x="249" y="156"/>
                    </a:lnTo>
                    <a:lnTo>
                      <a:pt x="249" y="154"/>
                    </a:lnTo>
                    <a:lnTo>
                      <a:pt x="249" y="156"/>
                    </a:lnTo>
                    <a:lnTo>
                      <a:pt x="249" y="154"/>
                    </a:lnTo>
                    <a:lnTo>
                      <a:pt x="249" y="156"/>
                    </a:lnTo>
                    <a:lnTo>
                      <a:pt x="247" y="156"/>
                    </a:lnTo>
                    <a:lnTo>
                      <a:pt x="247" y="157"/>
                    </a:lnTo>
                    <a:lnTo>
                      <a:pt x="247" y="156"/>
                    </a:lnTo>
                    <a:lnTo>
                      <a:pt x="247" y="157"/>
                    </a:lnTo>
                    <a:lnTo>
                      <a:pt x="247" y="156"/>
                    </a:lnTo>
                    <a:lnTo>
                      <a:pt x="247" y="157"/>
                    </a:lnTo>
                    <a:lnTo>
                      <a:pt x="247" y="156"/>
                    </a:lnTo>
                    <a:lnTo>
                      <a:pt x="245" y="156"/>
                    </a:lnTo>
                    <a:lnTo>
                      <a:pt x="245" y="157"/>
                    </a:lnTo>
                    <a:lnTo>
                      <a:pt x="243" y="157"/>
                    </a:lnTo>
                    <a:lnTo>
                      <a:pt x="243" y="156"/>
                    </a:lnTo>
                    <a:lnTo>
                      <a:pt x="243" y="157"/>
                    </a:lnTo>
                    <a:lnTo>
                      <a:pt x="243" y="156"/>
                    </a:lnTo>
                    <a:lnTo>
                      <a:pt x="241" y="156"/>
                    </a:lnTo>
                    <a:lnTo>
                      <a:pt x="243" y="156"/>
                    </a:lnTo>
                    <a:lnTo>
                      <a:pt x="241" y="156"/>
                    </a:lnTo>
                    <a:lnTo>
                      <a:pt x="243" y="156"/>
                    </a:lnTo>
                    <a:lnTo>
                      <a:pt x="241" y="156"/>
                    </a:lnTo>
                    <a:lnTo>
                      <a:pt x="243" y="156"/>
                    </a:lnTo>
                    <a:lnTo>
                      <a:pt x="241" y="156"/>
                    </a:lnTo>
                    <a:lnTo>
                      <a:pt x="241" y="157"/>
                    </a:lnTo>
                    <a:lnTo>
                      <a:pt x="240" y="157"/>
                    </a:lnTo>
                    <a:lnTo>
                      <a:pt x="238" y="157"/>
                    </a:lnTo>
                    <a:lnTo>
                      <a:pt x="240" y="157"/>
                    </a:lnTo>
                    <a:lnTo>
                      <a:pt x="238" y="157"/>
                    </a:lnTo>
                    <a:lnTo>
                      <a:pt x="240" y="157"/>
                    </a:lnTo>
                    <a:lnTo>
                      <a:pt x="238" y="157"/>
                    </a:lnTo>
                    <a:lnTo>
                      <a:pt x="240" y="157"/>
                    </a:lnTo>
                    <a:lnTo>
                      <a:pt x="238" y="157"/>
                    </a:lnTo>
                    <a:lnTo>
                      <a:pt x="236" y="157"/>
                    </a:lnTo>
                    <a:lnTo>
                      <a:pt x="238" y="156"/>
                    </a:lnTo>
                    <a:lnTo>
                      <a:pt x="236" y="157"/>
                    </a:lnTo>
                    <a:lnTo>
                      <a:pt x="236" y="156"/>
                    </a:lnTo>
                    <a:lnTo>
                      <a:pt x="236" y="157"/>
                    </a:lnTo>
                    <a:lnTo>
                      <a:pt x="238" y="157"/>
                    </a:lnTo>
                    <a:lnTo>
                      <a:pt x="236" y="157"/>
                    </a:lnTo>
                    <a:lnTo>
                      <a:pt x="234" y="157"/>
                    </a:lnTo>
                    <a:lnTo>
                      <a:pt x="236" y="157"/>
                    </a:lnTo>
                    <a:lnTo>
                      <a:pt x="234" y="157"/>
                    </a:lnTo>
                    <a:lnTo>
                      <a:pt x="232" y="157"/>
                    </a:lnTo>
                    <a:lnTo>
                      <a:pt x="232" y="159"/>
                    </a:lnTo>
                    <a:lnTo>
                      <a:pt x="232" y="157"/>
                    </a:lnTo>
                    <a:lnTo>
                      <a:pt x="232" y="159"/>
                    </a:lnTo>
                    <a:lnTo>
                      <a:pt x="230" y="159"/>
                    </a:lnTo>
                    <a:lnTo>
                      <a:pt x="230" y="157"/>
                    </a:lnTo>
                    <a:lnTo>
                      <a:pt x="230" y="159"/>
                    </a:lnTo>
                    <a:lnTo>
                      <a:pt x="230" y="157"/>
                    </a:lnTo>
                    <a:lnTo>
                      <a:pt x="230" y="159"/>
                    </a:lnTo>
                    <a:lnTo>
                      <a:pt x="230" y="157"/>
                    </a:lnTo>
                    <a:lnTo>
                      <a:pt x="230" y="159"/>
                    </a:lnTo>
                    <a:lnTo>
                      <a:pt x="230" y="157"/>
                    </a:lnTo>
                    <a:lnTo>
                      <a:pt x="230" y="159"/>
                    </a:lnTo>
                    <a:lnTo>
                      <a:pt x="230" y="157"/>
                    </a:lnTo>
                    <a:lnTo>
                      <a:pt x="230" y="159"/>
                    </a:lnTo>
                    <a:lnTo>
                      <a:pt x="230" y="157"/>
                    </a:lnTo>
                    <a:lnTo>
                      <a:pt x="230" y="159"/>
                    </a:lnTo>
                    <a:lnTo>
                      <a:pt x="230" y="157"/>
                    </a:lnTo>
                    <a:lnTo>
                      <a:pt x="230" y="159"/>
                    </a:lnTo>
                    <a:lnTo>
                      <a:pt x="228" y="159"/>
                    </a:lnTo>
                    <a:lnTo>
                      <a:pt x="230" y="159"/>
                    </a:lnTo>
                    <a:lnTo>
                      <a:pt x="228" y="159"/>
                    </a:lnTo>
                    <a:lnTo>
                      <a:pt x="230" y="157"/>
                    </a:lnTo>
                    <a:lnTo>
                      <a:pt x="228" y="157"/>
                    </a:lnTo>
                    <a:lnTo>
                      <a:pt x="228" y="159"/>
                    </a:lnTo>
                    <a:lnTo>
                      <a:pt x="228" y="157"/>
                    </a:lnTo>
                    <a:lnTo>
                      <a:pt x="228" y="159"/>
                    </a:lnTo>
                    <a:lnTo>
                      <a:pt x="226" y="159"/>
                    </a:lnTo>
                    <a:lnTo>
                      <a:pt x="224" y="159"/>
                    </a:lnTo>
                    <a:lnTo>
                      <a:pt x="222" y="159"/>
                    </a:lnTo>
                    <a:lnTo>
                      <a:pt x="222" y="161"/>
                    </a:lnTo>
                    <a:lnTo>
                      <a:pt x="222" y="159"/>
                    </a:lnTo>
                    <a:lnTo>
                      <a:pt x="222" y="161"/>
                    </a:lnTo>
                    <a:lnTo>
                      <a:pt x="220" y="161"/>
                    </a:lnTo>
                    <a:lnTo>
                      <a:pt x="222" y="161"/>
                    </a:lnTo>
                    <a:lnTo>
                      <a:pt x="222" y="159"/>
                    </a:lnTo>
                    <a:lnTo>
                      <a:pt x="220" y="159"/>
                    </a:lnTo>
                    <a:lnTo>
                      <a:pt x="220" y="161"/>
                    </a:lnTo>
                    <a:lnTo>
                      <a:pt x="220" y="159"/>
                    </a:lnTo>
                    <a:lnTo>
                      <a:pt x="220" y="161"/>
                    </a:lnTo>
                    <a:lnTo>
                      <a:pt x="220" y="159"/>
                    </a:lnTo>
                    <a:lnTo>
                      <a:pt x="220" y="161"/>
                    </a:lnTo>
                    <a:lnTo>
                      <a:pt x="220" y="159"/>
                    </a:lnTo>
                    <a:lnTo>
                      <a:pt x="220" y="161"/>
                    </a:lnTo>
                    <a:lnTo>
                      <a:pt x="218" y="161"/>
                    </a:lnTo>
                    <a:lnTo>
                      <a:pt x="218" y="159"/>
                    </a:lnTo>
                    <a:lnTo>
                      <a:pt x="218" y="161"/>
                    </a:lnTo>
                    <a:lnTo>
                      <a:pt x="218" y="159"/>
                    </a:lnTo>
                    <a:lnTo>
                      <a:pt x="218" y="161"/>
                    </a:lnTo>
                    <a:lnTo>
                      <a:pt x="218" y="159"/>
                    </a:lnTo>
                    <a:lnTo>
                      <a:pt x="218" y="161"/>
                    </a:lnTo>
                    <a:lnTo>
                      <a:pt x="218" y="159"/>
                    </a:lnTo>
                    <a:lnTo>
                      <a:pt x="218" y="161"/>
                    </a:lnTo>
                    <a:lnTo>
                      <a:pt x="217" y="161"/>
                    </a:lnTo>
                    <a:lnTo>
                      <a:pt x="215" y="161"/>
                    </a:lnTo>
                    <a:lnTo>
                      <a:pt x="217" y="161"/>
                    </a:lnTo>
                    <a:lnTo>
                      <a:pt x="215" y="161"/>
                    </a:lnTo>
                    <a:lnTo>
                      <a:pt x="213" y="161"/>
                    </a:lnTo>
                    <a:lnTo>
                      <a:pt x="215" y="161"/>
                    </a:lnTo>
                    <a:lnTo>
                      <a:pt x="213" y="161"/>
                    </a:lnTo>
                    <a:lnTo>
                      <a:pt x="211" y="161"/>
                    </a:lnTo>
                    <a:lnTo>
                      <a:pt x="209" y="161"/>
                    </a:lnTo>
                    <a:lnTo>
                      <a:pt x="209" y="163"/>
                    </a:lnTo>
                    <a:lnTo>
                      <a:pt x="207" y="163"/>
                    </a:lnTo>
                    <a:lnTo>
                      <a:pt x="205" y="163"/>
                    </a:lnTo>
                    <a:lnTo>
                      <a:pt x="203" y="163"/>
                    </a:lnTo>
                    <a:lnTo>
                      <a:pt x="205" y="163"/>
                    </a:lnTo>
                    <a:lnTo>
                      <a:pt x="207" y="163"/>
                    </a:lnTo>
                    <a:lnTo>
                      <a:pt x="209" y="163"/>
                    </a:lnTo>
                    <a:lnTo>
                      <a:pt x="209" y="161"/>
                    </a:lnTo>
                    <a:lnTo>
                      <a:pt x="211" y="161"/>
                    </a:lnTo>
                    <a:lnTo>
                      <a:pt x="211" y="159"/>
                    </a:lnTo>
                    <a:lnTo>
                      <a:pt x="209" y="159"/>
                    </a:lnTo>
                    <a:lnTo>
                      <a:pt x="211" y="159"/>
                    </a:lnTo>
                    <a:lnTo>
                      <a:pt x="209" y="159"/>
                    </a:lnTo>
                    <a:lnTo>
                      <a:pt x="207" y="159"/>
                    </a:lnTo>
                    <a:lnTo>
                      <a:pt x="207" y="161"/>
                    </a:lnTo>
                    <a:lnTo>
                      <a:pt x="207" y="159"/>
                    </a:lnTo>
                    <a:lnTo>
                      <a:pt x="207" y="161"/>
                    </a:lnTo>
                    <a:lnTo>
                      <a:pt x="205" y="161"/>
                    </a:lnTo>
                    <a:lnTo>
                      <a:pt x="207" y="161"/>
                    </a:lnTo>
                    <a:lnTo>
                      <a:pt x="205" y="161"/>
                    </a:lnTo>
                    <a:lnTo>
                      <a:pt x="207" y="161"/>
                    </a:lnTo>
                    <a:lnTo>
                      <a:pt x="207" y="163"/>
                    </a:lnTo>
                    <a:lnTo>
                      <a:pt x="205" y="163"/>
                    </a:lnTo>
                    <a:lnTo>
                      <a:pt x="205" y="161"/>
                    </a:lnTo>
                    <a:lnTo>
                      <a:pt x="205" y="163"/>
                    </a:lnTo>
                    <a:lnTo>
                      <a:pt x="205" y="161"/>
                    </a:lnTo>
                    <a:lnTo>
                      <a:pt x="205" y="163"/>
                    </a:lnTo>
                    <a:lnTo>
                      <a:pt x="203" y="163"/>
                    </a:lnTo>
                    <a:lnTo>
                      <a:pt x="205" y="163"/>
                    </a:lnTo>
                    <a:lnTo>
                      <a:pt x="203" y="163"/>
                    </a:lnTo>
                    <a:lnTo>
                      <a:pt x="201" y="163"/>
                    </a:lnTo>
                    <a:lnTo>
                      <a:pt x="203" y="163"/>
                    </a:lnTo>
                    <a:lnTo>
                      <a:pt x="201" y="163"/>
                    </a:lnTo>
                    <a:lnTo>
                      <a:pt x="201" y="161"/>
                    </a:lnTo>
                    <a:lnTo>
                      <a:pt x="201" y="159"/>
                    </a:lnTo>
                    <a:lnTo>
                      <a:pt x="203" y="159"/>
                    </a:lnTo>
                    <a:lnTo>
                      <a:pt x="203" y="157"/>
                    </a:lnTo>
                    <a:lnTo>
                      <a:pt x="203" y="156"/>
                    </a:lnTo>
                    <a:lnTo>
                      <a:pt x="205" y="156"/>
                    </a:lnTo>
                    <a:lnTo>
                      <a:pt x="205" y="154"/>
                    </a:lnTo>
                    <a:lnTo>
                      <a:pt x="207" y="154"/>
                    </a:lnTo>
                    <a:lnTo>
                      <a:pt x="207" y="152"/>
                    </a:lnTo>
                    <a:lnTo>
                      <a:pt x="209" y="152"/>
                    </a:lnTo>
                    <a:lnTo>
                      <a:pt x="209" y="150"/>
                    </a:lnTo>
                    <a:lnTo>
                      <a:pt x="211" y="150"/>
                    </a:lnTo>
                    <a:lnTo>
                      <a:pt x="211" y="148"/>
                    </a:lnTo>
                    <a:lnTo>
                      <a:pt x="211" y="146"/>
                    </a:lnTo>
                    <a:lnTo>
                      <a:pt x="209" y="146"/>
                    </a:lnTo>
                    <a:lnTo>
                      <a:pt x="207" y="146"/>
                    </a:lnTo>
                    <a:lnTo>
                      <a:pt x="207" y="144"/>
                    </a:lnTo>
                    <a:lnTo>
                      <a:pt x="205" y="144"/>
                    </a:lnTo>
                    <a:lnTo>
                      <a:pt x="203" y="144"/>
                    </a:lnTo>
                    <a:lnTo>
                      <a:pt x="203" y="142"/>
                    </a:lnTo>
                    <a:lnTo>
                      <a:pt x="201" y="142"/>
                    </a:lnTo>
                    <a:lnTo>
                      <a:pt x="199" y="142"/>
                    </a:lnTo>
                    <a:lnTo>
                      <a:pt x="199" y="140"/>
                    </a:lnTo>
                    <a:lnTo>
                      <a:pt x="197" y="140"/>
                    </a:lnTo>
                    <a:lnTo>
                      <a:pt x="195" y="140"/>
                    </a:lnTo>
                    <a:lnTo>
                      <a:pt x="195" y="138"/>
                    </a:lnTo>
                    <a:lnTo>
                      <a:pt x="193" y="138"/>
                    </a:lnTo>
                    <a:lnTo>
                      <a:pt x="192" y="138"/>
                    </a:lnTo>
                    <a:lnTo>
                      <a:pt x="192" y="136"/>
                    </a:lnTo>
                    <a:lnTo>
                      <a:pt x="190" y="136"/>
                    </a:lnTo>
                    <a:lnTo>
                      <a:pt x="188" y="136"/>
                    </a:lnTo>
                    <a:lnTo>
                      <a:pt x="188" y="134"/>
                    </a:lnTo>
                    <a:lnTo>
                      <a:pt x="186" y="134"/>
                    </a:lnTo>
                    <a:lnTo>
                      <a:pt x="186" y="132"/>
                    </a:lnTo>
                    <a:lnTo>
                      <a:pt x="184" y="132"/>
                    </a:lnTo>
                    <a:lnTo>
                      <a:pt x="186" y="132"/>
                    </a:lnTo>
                    <a:lnTo>
                      <a:pt x="186" y="131"/>
                    </a:lnTo>
                    <a:lnTo>
                      <a:pt x="184" y="132"/>
                    </a:lnTo>
                    <a:lnTo>
                      <a:pt x="182" y="132"/>
                    </a:lnTo>
                    <a:lnTo>
                      <a:pt x="182" y="131"/>
                    </a:lnTo>
                    <a:lnTo>
                      <a:pt x="180" y="131"/>
                    </a:lnTo>
                    <a:lnTo>
                      <a:pt x="178" y="131"/>
                    </a:lnTo>
                    <a:lnTo>
                      <a:pt x="178" y="129"/>
                    </a:lnTo>
                    <a:lnTo>
                      <a:pt x="178" y="131"/>
                    </a:lnTo>
                    <a:lnTo>
                      <a:pt x="176" y="131"/>
                    </a:lnTo>
                    <a:lnTo>
                      <a:pt x="176" y="129"/>
                    </a:lnTo>
                    <a:lnTo>
                      <a:pt x="176" y="127"/>
                    </a:lnTo>
                    <a:lnTo>
                      <a:pt x="174" y="125"/>
                    </a:lnTo>
                    <a:lnTo>
                      <a:pt x="176" y="125"/>
                    </a:lnTo>
                    <a:lnTo>
                      <a:pt x="176" y="123"/>
                    </a:lnTo>
                    <a:lnTo>
                      <a:pt x="176" y="121"/>
                    </a:lnTo>
                    <a:lnTo>
                      <a:pt x="178" y="121"/>
                    </a:lnTo>
                    <a:lnTo>
                      <a:pt x="178" y="119"/>
                    </a:lnTo>
                    <a:lnTo>
                      <a:pt x="176" y="119"/>
                    </a:lnTo>
                    <a:lnTo>
                      <a:pt x="178" y="119"/>
                    </a:lnTo>
                    <a:lnTo>
                      <a:pt x="178" y="117"/>
                    </a:lnTo>
                    <a:lnTo>
                      <a:pt x="176" y="117"/>
                    </a:lnTo>
                    <a:lnTo>
                      <a:pt x="176" y="115"/>
                    </a:lnTo>
                    <a:lnTo>
                      <a:pt x="176" y="117"/>
                    </a:lnTo>
                    <a:lnTo>
                      <a:pt x="174" y="117"/>
                    </a:lnTo>
                    <a:lnTo>
                      <a:pt x="174" y="115"/>
                    </a:lnTo>
                    <a:lnTo>
                      <a:pt x="172" y="115"/>
                    </a:lnTo>
                    <a:lnTo>
                      <a:pt x="170" y="115"/>
                    </a:lnTo>
                    <a:lnTo>
                      <a:pt x="172" y="113"/>
                    </a:lnTo>
                    <a:lnTo>
                      <a:pt x="170" y="113"/>
                    </a:lnTo>
                    <a:lnTo>
                      <a:pt x="170" y="111"/>
                    </a:lnTo>
                    <a:lnTo>
                      <a:pt x="168" y="111"/>
                    </a:lnTo>
                    <a:lnTo>
                      <a:pt x="170" y="111"/>
                    </a:lnTo>
                    <a:lnTo>
                      <a:pt x="168" y="111"/>
                    </a:lnTo>
                    <a:lnTo>
                      <a:pt x="167" y="111"/>
                    </a:lnTo>
                    <a:lnTo>
                      <a:pt x="165" y="111"/>
                    </a:lnTo>
                    <a:lnTo>
                      <a:pt x="163" y="111"/>
                    </a:lnTo>
                    <a:lnTo>
                      <a:pt x="161" y="111"/>
                    </a:lnTo>
                    <a:lnTo>
                      <a:pt x="159" y="111"/>
                    </a:lnTo>
                    <a:lnTo>
                      <a:pt x="157" y="111"/>
                    </a:lnTo>
                    <a:lnTo>
                      <a:pt x="155" y="111"/>
                    </a:lnTo>
                    <a:lnTo>
                      <a:pt x="153" y="111"/>
                    </a:lnTo>
                    <a:lnTo>
                      <a:pt x="151" y="111"/>
                    </a:lnTo>
                    <a:lnTo>
                      <a:pt x="149" y="111"/>
                    </a:lnTo>
                    <a:lnTo>
                      <a:pt x="147" y="111"/>
                    </a:lnTo>
                    <a:lnTo>
                      <a:pt x="144" y="111"/>
                    </a:lnTo>
                    <a:lnTo>
                      <a:pt x="142" y="111"/>
                    </a:lnTo>
                    <a:lnTo>
                      <a:pt x="140" y="111"/>
                    </a:lnTo>
                    <a:lnTo>
                      <a:pt x="138" y="111"/>
                    </a:lnTo>
                    <a:lnTo>
                      <a:pt x="136" y="111"/>
                    </a:lnTo>
                    <a:lnTo>
                      <a:pt x="134" y="111"/>
                    </a:lnTo>
                    <a:lnTo>
                      <a:pt x="132" y="111"/>
                    </a:lnTo>
                    <a:lnTo>
                      <a:pt x="130" y="111"/>
                    </a:lnTo>
                    <a:lnTo>
                      <a:pt x="128" y="111"/>
                    </a:lnTo>
                    <a:lnTo>
                      <a:pt x="126" y="111"/>
                    </a:lnTo>
                    <a:lnTo>
                      <a:pt x="124" y="111"/>
                    </a:lnTo>
                    <a:lnTo>
                      <a:pt x="122" y="111"/>
                    </a:lnTo>
                    <a:lnTo>
                      <a:pt x="120" y="111"/>
                    </a:lnTo>
                    <a:lnTo>
                      <a:pt x="119" y="111"/>
                    </a:lnTo>
                    <a:lnTo>
                      <a:pt x="117" y="111"/>
                    </a:lnTo>
                    <a:lnTo>
                      <a:pt x="115" y="111"/>
                    </a:lnTo>
                    <a:lnTo>
                      <a:pt x="113" y="111"/>
                    </a:lnTo>
                    <a:lnTo>
                      <a:pt x="111" y="111"/>
                    </a:lnTo>
                    <a:lnTo>
                      <a:pt x="109" y="111"/>
                    </a:lnTo>
                    <a:lnTo>
                      <a:pt x="107" y="111"/>
                    </a:lnTo>
                    <a:lnTo>
                      <a:pt x="105" y="111"/>
                    </a:lnTo>
                    <a:lnTo>
                      <a:pt x="103" y="111"/>
                    </a:lnTo>
                    <a:lnTo>
                      <a:pt x="101" y="111"/>
                    </a:lnTo>
                    <a:lnTo>
                      <a:pt x="99" y="111"/>
                    </a:lnTo>
                    <a:lnTo>
                      <a:pt x="97" y="111"/>
                    </a:lnTo>
                    <a:lnTo>
                      <a:pt x="96" y="111"/>
                    </a:lnTo>
                    <a:lnTo>
                      <a:pt x="94" y="111"/>
                    </a:lnTo>
                    <a:lnTo>
                      <a:pt x="92" y="111"/>
                    </a:lnTo>
                    <a:lnTo>
                      <a:pt x="88" y="111"/>
                    </a:lnTo>
                    <a:lnTo>
                      <a:pt x="86" y="111"/>
                    </a:lnTo>
                    <a:lnTo>
                      <a:pt x="84" y="111"/>
                    </a:lnTo>
                    <a:lnTo>
                      <a:pt x="82" y="111"/>
                    </a:lnTo>
                    <a:lnTo>
                      <a:pt x="80" y="111"/>
                    </a:lnTo>
                    <a:lnTo>
                      <a:pt x="78" y="111"/>
                    </a:lnTo>
                    <a:lnTo>
                      <a:pt x="76" y="111"/>
                    </a:lnTo>
                    <a:lnTo>
                      <a:pt x="74" y="111"/>
                    </a:lnTo>
                    <a:lnTo>
                      <a:pt x="72" y="111"/>
                    </a:lnTo>
                    <a:lnTo>
                      <a:pt x="71" y="111"/>
                    </a:lnTo>
                    <a:lnTo>
                      <a:pt x="69" y="111"/>
                    </a:lnTo>
                    <a:lnTo>
                      <a:pt x="67" y="111"/>
                    </a:lnTo>
                    <a:lnTo>
                      <a:pt x="65" y="111"/>
                    </a:lnTo>
                    <a:lnTo>
                      <a:pt x="63" y="111"/>
                    </a:lnTo>
                    <a:lnTo>
                      <a:pt x="61" y="111"/>
                    </a:lnTo>
                    <a:lnTo>
                      <a:pt x="59" y="111"/>
                    </a:lnTo>
                    <a:lnTo>
                      <a:pt x="57" y="111"/>
                    </a:lnTo>
                    <a:lnTo>
                      <a:pt x="55" y="111"/>
                    </a:lnTo>
                    <a:lnTo>
                      <a:pt x="53" y="111"/>
                    </a:lnTo>
                    <a:lnTo>
                      <a:pt x="51" y="111"/>
                    </a:lnTo>
                    <a:lnTo>
                      <a:pt x="49" y="111"/>
                    </a:lnTo>
                    <a:lnTo>
                      <a:pt x="48" y="111"/>
                    </a:lnTo>
                    <a:lnTo>
                      <a:pt x="46" y="111"/>
                    </a:lnTo>
                    <a:lnTo>
                      <a:pt x="44" y="111"/>
                    </a:lnTo>
                    <a:lnTo>
                      <a:pt x="42" y="111"/>
                    </a:lnTo>
                    <a:lnTo>
                      <a:pt x="40" y="111"/>
                    </a:lnTo>
                    <a:lnTo>
                      <a:pt x="38" y="111"/>
                    </a:lnTo>
                    <a:lnTo>
                      <a:pt x="36" y="111"/>
                    </a:lnTo>
                    <a:lnTo>
                      <a:pt x="34" y="111"/>
                    </a:lnTo>
                    <a:lnTo>
                      <a:pt x="32" y="111"/>
                    </a:lnTo>
                    <a:lnTo>
                      <a:pt x="30" y="111"/>
                    </a:lnTo>
                    <a:lnTo>
                      <a:pt x="28" y="111"/>
                    </a:lnTo>
                    <a:lnTo>
                      <a:pt x="26" y="111"/>
                    </a:lnTo>
                    <a:lnTo>
                      <a:pt x="24" y="111"/>
                    </a:lnTo>
                    <a:lnTo>
                      <a:pt x="23" y="111"/>
                    </a:lnTo>
                    <a:lnTo>
                      <a:pt x="21" y="111"/>
                    </a:lnTo>
                    <a:lnTo>
                      <a:pt x="19" y="111"/>
                    </a:lnTo>
                    <a:lnTo>
                      <a:pt x="17" y="111"/>
                    </a:lnTo>
                    <a:lnTo>
                      <a:pt x="15" y="111"/>
                    </a:lnTo>
                    <a:lnTo>
                      <a:pt x="13" y="111"/>
                    </a:lnTo>
                    <a:lnTo>
                      <a:pt x="11" y="111"/>
                    </a:lnTo>
                    <a:lnTo>
                      <a:pt x="9" y="111"/>
                    </a:lnTo>
                    <a:lnTo>
                      <a:pt x="7" y="111"/>
                    </a:lnTo>
                    <a:lnTo>
                      <a:pt x="5" y="111"/>
                    </a:lnTo>
                    <a:lnTo>
                      <a:pt x="3" y="111"/>
                    </a:lnTo>
                    <a:lnTo>
                      <a:pt x="1" y="111"/>
                    </a:lnTo>
                    <a:lnTo>
                      <a:pt x="0" y="111"/>
                    </a:lnTo>
                    <a:lnTo>
                      <a:pt x="1" y="109"/>
                    </a:lnTo>
                    <a:lnTo>
                      <a:pt x="1" y="108"/>
                    </a:lnTo>
                    <a:lnTo>
                      <a:pt x="1" y="106"/>
                    </a:lnTo>
                    <a:lnTo>
                      <a:pt x="3" y="106"/>
                    </a:lnTo>
                    <a:lnTo>
                      <a:pt x="3" y="104"/>
                    </a:lnTo>
                    <a:lnTo>
                      <a:pt x="3" y="102"/>
                    </a:lnTo>
                    <a:lnTo>
                      <a:pt x="5" y="102"/>
                    </a:lnTo>
                    <a:lnTo>
                      <a:pt x="5" y="100"/>
                    </a:lnTo>
                    <a:lnTo>
                      <a:pt x="7" y="100"/>
                    </a:lnTo>
                    <a:lnTo>
                      <a:pt x="9" y="100"/>
                    </a:lnTo>
                    <a:lnTo>
                      <a:pt x="9" y="98"/>
                    </a:lnTo>
                    <a:lnTo>
                      <a:pt x="11" y="98"/>
                    </a:lnTo>
                    <a:lnTo>
                      <a:pt x="13" y="98"/>
                    </a:lnTo>
                    <a:lnTo>
                      <a:pt x="15" y="98"/>
                    </a:lnTo>
                    <a:lnTo>
                      <a:pt x="15" y="96"/>
                    </a:lnTo>
                    <a:lnTo>
                      <a:pt x="17" y="96"/>
                    </a:lnTo>
                    <a:lnTo>
                      <a:pt x="19" y="96"/>
                    </a:lnTo>
                    <a:lnTo>
                      <a:pt x="19" y="94"/>
                    </a:lnTo>
                    <a:lnTo>
                      <a:pt x="21" y="94"/>
                    </a:lnTo>
                    <a:lnTo>
                      <a:pt x="23" y="94"/>
                    </a:lnTo>
                    <a:lnTo>
                      <a:pt x="23" y="92"/>
                    </a:lnTo>
                    <a:lnTo>
                      <a:pt x="24" y="92"/>
                    </a:lnTo>
                    <a:lnTo>
                      <a:pt x="26" y="92"/>
                    </a:lnTo>
                    <a:lnTo>
                      <a:pt x="28" y="92"/>
                    </a:lnTo>
                    <a:lnTo>
                      <a:pt x="28" y="90"/>
                    </a:lnTo>
                    <a:lnTo>
                      <a:pt x="28" y="92"/>
                    </a:lnTo>
                    <a:lnTo>
                      <a:pt x="28" y="90"/>
                    </a:lnTo>
                    <a:lnTo>
                      <a:pt x="30" y="90"/>
                    </a:lnTo>
                    <a:lnTo>
                      <a:pt x="32" y="90"/>
                    </a:lnTo>
                    <a:lnTo>
                      <a:pt x="32" y="88"/>
                    </a:lnTo>
                    <a:lnTo>
                      <a:pt x="34" y="88"/>
                    </a:lnTo>
                    <a:lnTo>
                      <a:pt x="36" y="88"/>
                    </a:lnTo>
                    <a:lnTo>
                      <a:pt x="36" y="86"/>
                    </a:lnTo>
                    <a:lnTo>
                      <a:pt x="38" y="86"/>
                    </a:lnTo>
                    <a:lnTo>
                      <a:pt x="38" y="84"/>
                    </a:lnTo>
                    <a:lnTo>
                      <a:pt x="40" y="84"/>
                    </a:lnTo>
                    <a:lnTo>
                      <a:pt x="42" y="84"/>
                    </a:lnTo>
                    <a:lnTo>
                      <a:pt x="44" y="84"/>
                    </a:lnTo>
                    <a:lnTo>
                      <a:pt x="44" y="83"/>
                    </a:lnTo>
                    <a:lnTo>
                      <a:pt x="46" y="83"/>
                    </a:lnTo>
                    <a:lnTo>
                      <a:pt x="46" y="81"/>
                    </a:lnTo>
                    <a:lnTo>
                      <a:pt x="48" y="81"/>
                    </a:lnTo>
                    <a:lnTo>
                      <a:pt x="46" y="81"/>
                    </a:lnTo>
                    <a:lnTo>
                      <a:pt x="46" y="79"/>
                    </a:lnTo>
                    <a:lnTo>
                      <a:pt x="46" y="81"/>
                    </a:lnTo>
                    <a:lnTo>
                      <a:pt x="46" y="79"/>
                    </a:lnTo>
                    <a:lnTo>
                      <a:pt x="46" y="77"/>
                    </a:lnTo>
                    <a:lnTo>
                      <a:pt x="46" y="75"/>
                    </a:lnTo>
                    <a:lnTo>
                      <a:pt x="48" y="75"/>
                    </a:lnTo>
                    <a:lnTo>
                      <a:pt x="48" y="73"/>
                    </a:lnTo>
                    <a:lnTo>
                      <a:pt x="48" y="71"/>
                    </a:lnTo>
                    <a:lnTo>
                      <a:pt x="46" y="71"/>
                    </a:lnTo>
                    <a:lnTo>
                      <a:pt x="44" y="71"/>
                    </a:lnTo>
                    <a:lnTo>
                      <a:pt x="42" y="71"/>
                    </a:lnTo>
                    <a:lnTo>
                      <a:pt x="42" y="69"/>
                    </a:lnTo>
                    <a:lnTo>
                      <a:pt x="44" y="69"/>
                    </a:lnTo>
                    <a:lnTo>
                      <a:pt x="44" y="67"/>
                    </a:lnTo>
                    <a:lnTo>
                      <a:pt x="44" y="65"/>
                    </a:lnTo>
                    <a:lnTo>
                      <a:pt x="46" y="65"/>
                    </a:lnTo>
                    <a:lnTo>
                      <a:pt x="44" y="65"/>
                    </a:lnTo>
                    <a:lnTo>
                      <a:pt x="46" y="65"/>
                    </a:lnTo>
                    <a:lnTo>
                      <a:pt x="48" y="63"/>
                    </a:lnTo>
                    <a:lnTo>
                      <a:pt x="49" y="63"/>
                    </a:lnTo>
                    <a:lnTo>
                      <a:pt x="51" y="63"/>
                    </a:lnTo>
                    <a:lnTo>
                      <a:pt x="53" y="63"/>
                    </a:lnTo>
                    <a:lnTo>
                      <a:pt x="55" y="63"/>
                    </a:lnTo>
                    <a:lnTo>
                      <a:pt x="57" y="63"/>
                    </a:lnTo>
                    <a:lnTo>
                      <a:pt x="57" y="61"/>
                    </a:lnTo>
                    <a:lnTo>
                      <a:pt x="59" y="61"/>
                    </a:lnTo>
                    <a:lnTo>
                      <a:pt x="61" y="61"/>
                    </a:lnTo>
                    <a:lnTo>
                      <a:pt x="63" y="61"/>
                    </a:lnTo>
                    <a:lnTo>
                      <a:pt x="65" y="61"/>
                    </a:lnTo>
                    <a:lnTo>
                      <a:pt x="67" y="61"/>
                    </a:lnTo>
                    <a:lnTo>
                      <a:pt x="69" y="61"/>
                    </a:lnTo>
                    <a:lnTo>
                      <a:pt x="71" y="61"/>
                    </a:lnTo>
                    <a:lnTo>
                      <a:pt x="72" y="61"/>
                    </a:lnTo>
                    <a:lnTo>
                      <a:pt x="74" y="61"/>
                    </a:lnTo>
                    <a:lnTo>
                      <a:pt x="76" y="61"/>
                    </a:lnTo>
                    <a:lnTo>
                      <a:pt x="78" y="61"/>
                    </a:lnTo>
                    <a:lnTo>
                      <a:pt x="80" y="61"/>
                    </a:lnTo>
                    <a:lnTo>
                      <a:pt x="82" y="61"/>
                    </a:lnTo>
                    <a:lnTo>
                      <a:pt x="84" y="61"/>
                    </a:lnTo>
                    <a:lnTo>
                      <a:pt x="86" y="61"/>
                    </a:lnTo>
                    <a:lnTo>
                      <a:pt x="88" y="61"/>
                    </a:lnTo>
                    <a:lnTo>
                      <a:pt x="90" y="61"/>
                    </a:lnTo>
                    <a:lnTo>
                      <a:pt x="92" y="61"/>
                    </a:lnTo>
                    <a:lnTo>
                      <a:pt x="94" y="61"/>
                    </a:lnTo>
                    <a:lnTo>
                      <a:pt x="96" y="61"/>
                    </a:lnTo>
                    <a:lnTo>
                      <a:pt x="97" y="61"/>
                    </a:lnTo>
                    <a:lnTo>
                      <a:pt x="97" y="63"/>
                    </a:lnTo>
                    <a:lnTo>
                      <a:pt x="96" y="63"/>
                    </a:lnTo>
                    <a:lnTo>
                      <a:pt x="97" y="63"/>
                    </a:lnTo>
                    <a:lnTo>
                      <a:pt x="99" y="63"/>
                    </a:lnTo>
                    <a:lnTo>
                      <a:pt x="99" y="65"/>
                    </a:lnTo>
                    <a:lnTo>
                      <a:pt x="101" y="65"/>
                    </a:lnTo>
                    <a:lnTo>
                      <a:pt x="103" y="65"/>
                    </a:lnTo>
                    <a:lnTo>
                      <a:pt x="105" y="65"/>
                    </a:lnTo>
                    <a:lnTo>
                      <a:pt x="107" y="65"/>
                    </a:lnTo>
                    <a:lnTo>
                      <a:pt x="109" y="65"/>
                    </a:lnTo>
                    <a:lnTo>
                      <a:pt x="109" y="63"/>
                    </a:lnTo>
                    <a:lnTo>
                      <a:pt x="111" y="63"/>
                    </a:lnTo>
                    <a:lnTo>
                      <a:pt x="113" y="63"/>
                    </a:lnTo>
                    <a:lnTo>
                      <a:pt x="115" y="63"/>
                    </a:lnTo>
                    <a:lnTo>
                      <a:pt x="117" y="63"/>
                    </a:lnTo>
                    <a:lnTo>
                      <a:pt x="119" y="63"/>
                    </a:lnTo>
                    <a:lnTo>
                      <a:pt x="120" y="63"/>
                    </a:lnTo>
                    <a:lnTo>
                      <a:pt x="122" y="63"/>
                    </a:lnTo>
                    <a:lnTo>
                      <a:pt x="122" y="65"/>
                    </a:lnTo>
                    <a:lnTo>
                      <a:pt x="124" y="65"/>
                    </a:lnTo>
                    <a:lnTo>
                      <a:pt x="126" y="65"/>
                    </a:lnTo>
                    <a:lnTo>
                      <a:pt x="126" y="63"/>
                    </a:lnTo>
                    <a:lnTo>
                      <a:pt x="128" y="63"/>
                    </a:lnTo>
                    <a:lnTo>
                      <a:pt x="130" y="63"/>
                    </a:lnTo>
                    <a:lnTo>
                      <a:pt x="132" y="63"/>
                    </a:lnTo>
                    <a:lnTo>
                      <a:pt x="134" y="63"/>
                    </a:lnTo>
                    <a:lnTo>
                      <a:pt x="134" y="61"/>
                    </a:lnTo>
                    <a:lnTo>
                      <a:pt x="136" y="61"/>
                    </a:lnTo>
                    <a:lnTo>
                      <a:pt x="136" y="63"/>
                    </a:lnTo>
                    <a:lnTo>
                      <a:pt x="136" y="61"/>
                    </a:lnTo>
                    <a:lnTo>
                      <a:pt x="136" y="63"/>
                    </a:lnTo>
                    <a:lnTo>
                      <a:pt x="136" y="61"/>
                    </a:lnTo>
                    <a:lnTo>
                      <a:pt x="138" y="61"/>
                    </a:lnTo>
                    <a:lnTo>
                      <a:pt x="138" y="60"/>
                    </a:lnTo>
                    <a:lnTo>
                      <a:pt x="140" y="60"/>
                    </a:lnTo>
                    <a:lnTo>
                      <a:pt x="142" y="60"/>
                    </a:lnTo>
                    <a:lnTo>
                      <a:pt x="142" y="58"/>
                    </a:lnTo>
                    <a:lnTo>
                      <a:pt x="144" y="58"/>
                    </a:lnTo>
                    <a:lnTo>
                      <a:pt x="145" y="58"/>
                    </a:lnTo>
                    <a:lnTo>
                      <a:pt x="147" y="58"/>
                    </a:lnTo>
                    <a:lnTo>
                      <a:pt x="147" y="56"/>
                    </a:lnTo>
                    <a:lnTo>
                      <a:pt x="149" y="56"/>
                    </a:lnTo>
                    <a:lnTo>
                      <a:pt x="151" y="56"/>
                    </a:lnTo>
                    <a:lnTo>
                      <a:pt x="153" y="56"/>
                    </a:lnTo>
                    <a:lnTo>
                      <a:pt x="155" y="56"/>
                    </a:lnTo>
                    <a:lnTo>
                      <a:pt x="157" y="56"/>
                    </a:lnTo>
                    <a:lnTo>
                      <a:pt x="157" y="54"/>
                    </a:lnTo>
                    <a:lnTo>
                      <a:pt x="159" y="54"/>
                    </a:lnTo>
                    <a:lnTo>
                      <a:pt x="159" y="52"/>
                    </a:lnTo>
                    <a:lnTo>
                      <a:pt x="159" y="50"/>
                    </a:lnTo>
                    <a:lnTo>
                      <a:pt x="161" y="50"/>
                    </a:lnTo>
                    <a:lnTo>
                      <a:pt x="159" y="50"/>
                    </a:lnTo>
                    <a:lnTo>
                      <a:pt x="159" y="52"/>
                    </a:lnTo>
                    <a:lnTo>
                      <a:pt x="161" y="52"/>
                    </a:lnTo>
                    <a:lnTo>
                      <a:pt x="161" y="50"/>
                    </a:lnTo>
                    <a:lnTo>
                      <a:pt x="161" y="48"/>
                    </a:lnTo>
                    <a:lnTo>
                      <a:pt x="161" y="46"/>
                    </a:lnTo>
                    <a:lnTo>
                      <a:pt x="161" y="44"/>
                    </a:lnTo>
                    <a:lnTo>
                      <a:pt x="159" y="44"/>
                    </a:lnTo>
                    <a:lnTo>
                      <a:pt x="159" y="42"/>
                    </a:lnTo>
                    <a:lnTo>
                      <a:pt x="161" y="42"/>
                    </a:lnTo>
                    <a:lnTo>
                      <a:pt x="163" y="42"/>
                    </a:lnTo>
                    <a:lnTo>
                      <a:pt x="161" y="42"/>
                    </a:lnTo>
                    <a:lnTo>
                      <a:pt x="163" y="42"/>
                    </a:lnTo>
                    <a:lnTo>
                      <a:pt x="161" y="42"/>
                    </a:lnTo>
                    <a:lnTo>
                      <a:pt x="163" y="42"/>
                    </a:lnTo>
                    <a:lnTo>
                      <a:pt x="163" y="44"/>
                    </a:lnTo>
                    <a:lnTo>
                      <a:pt x="163" y="42"/>
                    </a:lnTo>
                    <a:lnTo>
                      <a:pt x="165" y="42"/>
                    </a:lnTo>
                    <a:lnTo>
                      <a:pt x="167" y="42"/>
                    </a:lnTo>
                    <a:lnTo>
                      <a:pt x="167" y="40"/>
                    </a:lnTo>
                    <a:lnTo>
                      <a:pt x="168" y="40"/>
                    </a:lnTo>
                    <a:lnTo>
                      <a:pt x="168" y="38"/>
                    </a:lnTo>
                    <a:lnTo>
                      <a:pt x="170" y="38"/>
                    </a:lnTo>
                    <a:lnTo>
                      <a:pt x="168" y="38"/>
                    </a:lnTo>
                    <a:lnTo>
                      <a:pt x="167" y="38"/>
                    </a:lnTo>
                    <a:lnTo>
                      <a:pt x="165" y="40"/>
                    </a:lnTo>
                    <a:lnTo>
                      <a:pt x="165" y="38"/>
                    </a:lnTo>
                    <a:lnTo>
                      <a:pt x="167" y="38"/>
                    </a:lnTo>
                    <a:lnTo>
                      <a:pt x="167" y="36"/>
                    </a:lnTo>
                    <a:lnTo>
                      <a:pt x="168" y="36"/>
                    </a:lnTo>
                    <a:lnTo>
                      <a:pt x="167" y="36"/>
                    </a:lnTo>
                    <a:lnTo>
                      <a:pt x="168" y="36"/>
                    </a:lnTo>
                    <a:lnTo>
                      <a:pt x="167" y="36"/>
                    </a:lnTo>
                    <a:lnTo>
                      <a:pt x="168" y="36"/>
                    </a:lnTo>
                    <a:lnTo>
                      <a:pt x="168" y="35"/>
                    </a:lnTo>
                    <a:lnTo>
                      <a:pt x="167" y="35"/>
                    </a:lnTo>
                    <a:lnTo>
                      <a:pt x="167" y="36"/>
                    </a:lnTo>
                    <a:lnTo>
                      <a:pt x="167" y="35"/>
                    </a:lnTo>
                    <a:lnTo>
                      <a:pt x="167" y="36"/>
                    </a:lnTo>
                    <a:lnTo>
                      <a:pt x="165" y="36"/>
                    </a:lnTo>
                    <a:lnTo>
                      <a:pt x="165" y="35"/>
                    </a:lnTo>
                    <a:lnTo>
                      <a:pt x="167" y="35"/>
                    </a:lnTo>
                    <a:lnTo>
                      <a:pt x="165" y="35"/>
                    </a:lnTo>
                    <a:lnTo>
                      <a:pt x="167" y="35"/>
                    </a:lnTo>
                    <a:lnTo>
                      <a:pt x="165" y="35"/>
                    </a:lnTo>
                    <a:lnTo>
                      <a:pt x="165" y="36"/>
                    </a:lnTo>
                    <a:lnTo>
                      <a:pt x="165" y="35"/>
                    </a:lnTo>
                    <a:lnTo>
                      <a:pt x="165" y="36"/>
                    </a:lnTo>
                    <a:lnTo>
                      <a:pt x="163" y="36"/>
                    </a:lnTo>
                    <a:lnTo>
                      <a:pt x="165" y="36"/>
                    </a:lnTo>
                    <a:lnTo>
                      <a:pt x="163" y="36"/>
                    </a:lnTo>
                    <a:lnTo>
                      <a:pt x="161" y="36"/>
                    </a:lnTo>
                    <a:lnTo>
                      <a:pt x="161" y="38"/>
                    </a:lnTo>
                    <a:lnTo>
                      <a:pt x="161" y="36"/>
                    </a:lnTo>
                    <a:lnTo>
                      <a:pt x="163" y="36"/>
                    </a:lnTo>
                    <a:lnTo>
                      <a:pt x="165" y="36"/>
                    </a:lnTo>
                    <a:lnTo>
                      <a:pt x="165" y="38"/>
                    </a:lnTo>
                    <a:lnTo>
                      <a:pt x="163" y="38"/>
                    </a:lnTo>
                    <a:lnTo>
                      <a:pt x="165" y="38"/>
                    </a:lnTo>
                    <a:lnTo>
                      <a:pt x="163" y="38"/>
                    </a:lnTo>
                    <a:lnTo>
                      <a:pt x="165" y="38"/>
                    </a:lnTo>
                    <a:lnTo>
                      <a:pt x="163" y="38"/>
                    </a:lnTo>
                    <a:lnTo>
                      <a:pt x="161" y="38"/>
                    </a:lnTo>
                    <a:lnTo>
                      <a:pt x="163" y="38"/>
                    </a:lnTo>
                    <a:lnTo>
                      <a:pt x="161" y="38"/>
                    </a:lnTo>
                    <a:lnTo>
                      <a:pt x="161" y="36"/>
                    </a:lnTo>
                    <a:lnTo>
                      <a:pt x="161" y="35"/>
                    </a:lnTo>
                    <a:lnTo>
                      <a:pt x="163" y="35"/>
                    </a:lnTo>
                    <a:lnTo>
                      <a:pt x="161" y="35"/>
                    </a:lnTo>
                    <a:lnTo>
                      <a:pt x="159" y="35"/>
                    </a:lnTo>
                    <a:lnTo>
                      <a:pt x="161" y="35"/>
                    </a:lnTo>
                    <a:lnTo>
                      <a:pt x="159" y="35"/>
                    </a:lnTo>
                    <a:lnTo>
                      <a:pt x="161" y="35"/>
                    </a:lnTo>
                    <a:lnTo>
                      <a:pt x="161" y="33"/>
                    </a:lnTo>
                    <a:lnTo>
                      <a:pt x="163" y="33"/>
                    </a:lnTo>
                    <a:lnTo>
                      <a:pt x="165" y="33"/>
                    </a:lnTo>
                    <a:lnTo>
                      <a:pt x="165" y="31"/>
                    </a:lnTo>
                    <a:lnTo>
                      <a:pt x="165" y="33"/>
                    </a:lnTo>
                    <a:lnTo>
                      <a:pt x="165" y="31"/>
                    </a:lnTo>
                    <a:lnTo>
                      <a:pt x="167" y="31"/>
                    </a:lnTo>
                    <a:lnTo>
                      <a:pt x="168" y="31"/>
                    </a:lnTo>
                    <a:lnTo>
                      <a:pt x="170" y="31"/>
                    </a:lnTo>
                    <a:lnTo>
                      <a:pt x="170" y="29"/>
                    </a:lnTo>
                    <a:lnTo>
                      <a:pt x="170" y="31"/>
                    </a:lnTo>
                    <a:lnTo>
                      <a:pt x="170" y="29"/>
                    </a:lnTo>
                    <a:lnTo>
                      <a:pt x="172" y="29"/>
                    </a:lnTo>
                    <a:lnTo>
                      <a:pt x="174" y="29"/>
                    </a:lnTo>
                    <a:lnTo>
                      <a:pt x="176" y="29"/>
                    </a:lnTo>
                    <a:lnTo>
                      <a:pt x="174" y="29"/>
                    </a:lnTo>
                    <a:lnTo>
                      <a:pt x="176" y="29"/>
                    </a:lnTo>
                    <a:lnTo>
                      <a:pt x="176" y="27"/>
                    </a:lnTo>
                    <a:lnTo>
                      <a:pt x="176" y="29"/>
                    </a:lnTo>
                    <a:lnTo>
                      <a:pt x="176" y="27"/>
                    </a:lnTo>
                    <a:lnTo>
                      <a:pt x="178" y="27"/>
                    </a:lnTo>
                    <a:lnTo>
                      <a:pt x="180" y="27"/>
                    </a:lnTo>
                    <a:lnTo>
                      <a:pt x="180" y="25"/>
                    </a:lnTo>
                    <a:lnTo>
                      <a:pt x="180" y="27"/>
                    </a:lnTo>
                    <a:lnTo>
                      <a:pt x="180" y="25"/>
                    </a:lnTo>
                    <a:lnTo>
                      <a:pt x="180" y="27"/>
                    </a:lnTo>
                    <a:lnTo>
                      <a:pt x="180" y="25"/>
                    </a:lnTo>
                    <a:lnTo>
                      <a:pt x="182" y="25"/>
                    </a:lnTo>
                    <a:lnTo>
                      <a:pt x="184" y="25"/>
                    </a:lnTo>
                    <a:lnTo>
                      <a:pt x="184" y="23"/>
                    </a:lnTo>
                    <a:lnTo>
                      <a:pt x="184" y="25"/>
                    </a:lnTo>
                    <a:lnTo>
                      <a:pt x="182" y="25"/>
                    </a:lnTo>
                    <a:lnTo>
                      <a:pt x="184" y="25"/>
                    </a:lnTo>
                    <a:lnTo>
                      <a:pt x="184" y="23"/>
                    </a:lnTo>
                    <a:lnTo>
                      <a:pt x="186" y="23"/>
                    </a:lnTo>
                    <a:lnTo>
                      <a:pt x="188" y="23"/>
                    </a:lnTo>
                    <a:lnTo>
                      <a:pt x="188" y="21"/>
                    </a:lnTo>
                    <a:lnTo>
                      <a:pt x="186" y="21"/>
                    </a:lnTo>
                    <a:lnTo>
                      <a:pt x="188" y="21"/>
                    </a:lnTo>
                    <a:lnTo>
                      <a:pt x="188" y="19"/>
                    </a:lnTo>
                    <a:lnTo>
                      <a:pt x="190" y="19"/>
                    </a:lnTo>
                    <a:lnTo>
                      <a:pt x="188" y="19"/>
                    </a:lnTo>
                    <a:lnTo>
                      <a:pt x="190" y="19"/>
                    </a:lnTo>
                    <a:lnTo>
                      <a:pt x="190" y="17"/>
                    </a:lnTo>
                    <a:lnTo>
                      <a:pt x="192" y="17"/>
                    </a:lnTo>
                    <a:lnTo>
                      <a:pt x="193" y="17"/>
                    </a:lnTo>
                    <a:lnTo>
                      <a:pt x="193" y="15"/>
                    </a:lnTo>
                    <a:lnTo>
                      <a:pt x="195" y="15"/>
                    </a:lnTo>
                    <a:lnTo>
                      <a:pt x="197" y="15"/>
                    </a:lnTo>
                    <a:lnTo>
                      <a:pt x="197" y="13"/>
                    </a:lnTo>
                    <a:lnTo>
                      <a:pt x="199" y="13"/>
                    </a:lnTo>
                    <a:lnTo>
                      <a:pt x="201" y="13"/>
                    </a:lnTo>
                    <a:lnTo>
                      <a:pt x="201" y="12"/>
                    </a:lnTo>
                    <a:lnTo>
                      <a:pt x="201" y="13"/>
                    </a:lnTo>
                    <a:lnTo>
                      <a:pt x="201" y="12"/>
                    </a:lnTo>
                    <a:lnTo>
                      <a:pt x="203" y="12"/>
                    </a:lnTo>
                    <a:lnTo>
                      <a:pt x="205" y="12"/>
                    </a:lnTo>
                    <a:lnTo>
                      <a:pt x="205" y="10"/>
                    </a:lnTo>
                    <a:lnTo>
                      <a:pt x="207" y="10"/>
                    </a:lnTo>
                    <a:lnTo>
                      <a:pt x="209" y="10"/>
                    </a:lnTo>
                    <a:lnTo>
                      <a:pt x="209" y="8"/>
                    </a:lnTo>
                    <a:lnTo>
                      <a:pt x="211" y="8"/>
                    </a:lnTo>
                    <a:lnTo>
                      <a:pt x="213" y="8"/>
                    </a:lnTo>
                    <a:lnTo>
                      <a:pt x="211" y="8"/>
                    </a:lnTo>
                    <a:lnTo>
                      <a:pt x="213" y="8"/>
                    </a:lnTo>
                    <a:lnTo>
                      <a:pt x="213" y="6"/>
                    </a:lnTo>
                    <a:lnTo>
                      <a:pt x="213" y="8"/>
                    </a:lnTo>
                    <a:lnTo>
                      <a:pt x="213" y="6"/>
                    </a:lnTo>
                    <a:lnTo>
                      <a:pt x="215" y="6"/>
                    </a:lnTo>
                    <a:lnTo>
                      <a:pt x="217" y="6"/>
                    </a:lnTo>
                    <a:lnTo>
                      <a:pt x="218" y="6"/>
                    </a:lnTo>
                    <a:lnTo>
                      <a:pt x="220" y="6"/>
                    </a:lnTo>
                    <a:lnTo>
                      <a:pt x="218" y="6"/>
                    </a:lnTo>
                    <a:lnTo>
                      <a:pt x="220" y="6"/>
                    </a:lnTo>
                    <a:lnTo>
                      <a:pt x="220" y="4"/>
                    </a:lnTo>
                    <a:lnTo>
                      <a:pt x="222" y="4"/>
                    </a:lnTo>
                    <a:lnTo>
                      <a:pt x="224" y="4"/>
                    </a:lnTo>
                    <a:lnTo>
                      <a:pt x="226" y="4"/>
                    </a:lnTo>
                    <a:lnTo>
                      <a:pt x="226" y="2"/>
                    </a:lnTo>
                    <a:lnTo>
                      <a:pt x="228" y="2"/>
                    </a:lnTo>
                    <a:lnTo>
                      <a:pt x="230" y="2"/>
                    </a:lnTo>
                    <a:lnTo>
                      <a:pt x="228" y="2"/>
                    </a:lnTo>
                    <a:lnTo>
                      <a:pt x="230" y="2"/>
                    </a:lnTo>
                    <a:lnTo>
                      <a:pt x="230" y="0"/>
                    </a:lnTo>
                    <a:lnTo>
                      <a:pt x="232" y="0"/>
                    </a:lnTo>
                    <a:close/>
                    <a:moveTo>
                      <a:pt x="168" y="35"/>
                    </a:moveTo>
                    <a:lnTo>
                      <a:pt x="170" y="35"/>
                    </a:lnTo>
                    <a:lnTo>
                      <a:pt x="170" y="33"/>
                    </a:lnTo>
                    <a:lnTo>
                      <a:pt x="170" y="35"/>
                    </a:lnTo>
                    <a:lnTo>
                      <a:pt x="168" y="35"/>
                    </a:lnTo>
                    <a:close/>
                    <a:moveTo>
                      <a:pt x="170" y="36"/>
                    </a:moveTo>
                    <a:lnTo>
                      <a:pt x="170" y="38"/>
                    </a:lnTo>
                    <a:lnTo>
                      <a:pt x="170" y="36"/>
                    </a:lnTo>
                    <a:lnTo>
                      <a:pt x="170" y="38"/>
                    </a:lnTo>
                    <a:lnTo>
                      <a:pt x="168" y="38"/>
                    </a:lnTo>
                    <a:lnTo>
                      <a:pt x="170" y="38"/>
                    </a:lnTo>
                    <a:lnTo>
                      <a:pt x="170" y="36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" name="Freeform 6387"/>
              <p:cNvSpPr>
                <a:spLocks noEditPoints="1"/>
              </p:cNvSpPr>
              <p:nvPr/>
            </p:nvSpPr>
            <p:spPr bwMode="auto">
              <a:xfrm>
                <a:off x="6450013" y="3130551"/>
                <a:ext cx="323850" cy="207963"/>
              </a:xfrm>
              <a:custGeom>
                <a:avLst/>
                <a:gdLst>
                  <a:gd name="T0" fmla="*/ 115 w 204"/>
                  <a:gd name="T1" fmla="*/ 16 h 131"/>
                  <a:gd name="T2" fmla="*/ 112 w 204"/>
                  <a:gd name="T3" fmla="*/ 12 h 131"/>
                  <a:gd name="T4" fmla="*/ 113 w 204"/>
                  <a:gd name="T5" fmla="*/ 12 h 131"/>
                  <a:gd name="T6" fmla="*/ 202 w 204"/>
                  <a:gd name="T7" fmla="*/ 4 h 131"/>
                  <a:gd name="T8" fmla="*/ 198 w 204"/>
                  <a:gd name="T9" fmla="*/ 18 h 131"/>
                  <a:gd name="T10" fmla="*/ 192 w 204"/>
                  <a:gd name="T11" fmla="*/ 29 h 131"/>
                  <a:gd name="T12" fmla="*/ 188 w 204"/>
                  <a:gd name="T13" fmla="*/ 45 h 131"/>
                  <a:gd name="T14" fmla="*/ 181 w 204"/>
                  <a:gd name="T15" fmla="*/ 52 h 131"/>
                  <a:gd name="T16" fmla="*/ 177 w 204"/>
                  <a:gd name="T17" fmla="*/ 62 h 131"/>
                  <a:gd name="T18" fmla="*/ 169 w 204"/>
                  <a:gd name="T19" fmla="*/ 71 h 131"/>
                  <a:gd name="T20" fmla="*/ 161 w 204"/>
                  <a:gd name="T21" fmla="*/ 79 h 131"/>
                  <a:gd name="T22" fmla="*/ 156 w 204"/>
                  <a:gd name="T23" fmla="*/ 87 h 131"/>
                  <a:gd name="T24" fmla="*/ 144 w 204"/>
                  <a:gd name="T25" fmla="*/ 93 h 131"/>
                  <a:gd name="T26" fmla="*/ 133 w 204"/>
                  <a:gd name="T27" fmla="*/ 94 h 131"/>
                  <a:gd name="T28" fmla="*/ 121 w 204"/>
                  <a:gd name="T29" fmla="*/ 98 h 131"/>
                  <a:gd name="T30" fmla="*/ 113 w 204"/>
                  <a:gd name="T31" fmla="*/ 108 h 131"/>
                  <a:gd name="T32" fmla="*/ 110 w 204"/>
                  <a:gd name="T33" fmla="*/ 114 h 131"/>
                  <a:gd name="T34" fmla="*/ 106 w 204"/>
                  <a:gd name="T35" fmla="*/ 108 h 131"/>
                  <a:gd name="T36" fmla="*/ 96 w 204"/>
                  <a:gd name="T37" fmla="*/ 116 h 131"/>
                  <a:gd name="T38" fmla="*/ 88 w 204"/>
                  <a:gd name="T39" fmla="*/ 125 h 131"/>
                  <a:gd name="T40" fmla="*/ 77 w 204"/>
                  <a:gd name="T41" fmla="*/ 131 h 131"/>
                  <a:gd name="T42" fmla="*/ 67 w 204"/>
                  <a:gd name="T43" fmla="*/ 123 h 131"/>
                  <a:gd name="T44" fmla="*/ 65 w 204"/>
                  <a:gd name="T45" fmla="*/ 119 h 131"/>
                  <a:gd name="T46" fmla="*/ 52 w 204"/>
                  <a:gd name="T47" fmla="*/ 123 h 131"/>
                  <a:gd name="T48" fmla="*/ 40 w 204"/>
                  <a:gd name="T49" fmla="*/ 121 h 131"/>
                  <a:gd name="T50" fmla="*/ 31 w 204"/>
                  <a:gd name="T51" fmla="*/ 117 h 131"/>
                  <a:gd name="T52" fmla="*/ 17 w 204"/>
                  <a:gd name="T53" fmla="*/ 114 h 131"/>
                  <a:gd name="T54" fmla="*/ 14 w 204"/>
                  <a:gd name="T55" fmla="*/ 104 h 131"/>
                  <a:gd name="T56" fmla="*/ 0 w 204"/>
                  <a:gd name="T57" fmla="*/ 104 h 131"/>
                  <a:gd name="T58" fmla="*/ 4 w 204"/>
                  <a:gd name="T59" fmla="*/ 94 h 131"/>
                  <a:gd name="T60" fmla="*/ 10 w 204"/>
                  <a:gd name="T61" fmla="*/ 81 h 131"/>
                  <a:gd name="T62" fmla="*/ 14 w 204"/>
                  <a:gd name="T63" fmla="*/ 68 h 131"/>
                  <a:gd name="T64" fmla="*/ 19 w 204"/>
                  <a:gd name="T65" fmla="*/ 56 h 131"/>
                  <a:gd name="T66" fmla="*/ 25 w 204"/>
                  <a:gd name="T67" fmla="*/ 41 h 131"/>
                  <a:gd name="T68" fmla="*/ 29 w 204"/>
                  <a:gd name="T69" fmla="*/ 27 h 131"/>
                  <a:gd name="T70" fmla="*/ 35 w 204"/>
                  <a:gd name="T71" fmla="*/ 14 h 131"/>
                  <a:gd name="T72" fmla="*/ 48 w 204"/>
                  <a:gd name="T73" fmla="*/ 10 h 131"/>
                  <a:gd name="T74" fmla="*/ 65 w 204"/>
                  <a:gd name="T75" fmla="*/ 10 h 131"/>
                  <a:gd name="T76" fmla="*/ 83 w 204"/>
                  <a:gd name="T77" fmla="*/ 10 h 131"/>
                  <a:gd name="T78" fmla="*/ 88 w 204"/>
                  <a:gd name="T79" fmla="*/ 10 h 131"/>
                  <a:gd name="T80" fmla="*/ 92 w 204"/>
                  <a:gd name="T81" fmla="*/ 12 h 131"/>
                  <a:gd name="T82" fmla="*/ 100 w 204"/>
                  <a:gd name="T83" fmla="*/ 14 h 131"/>
                  <a:gd name="T84" fmla="*/ 100 w 204"/>
                  <a:gd name="T85" fmla="*/ 16 h 131"/>
                  <a:gd name="T86" fmla="*/ 96 w 204"/>
                  <a:gd name="T87" fmla="*/ 18 h 131"/>
                  <a:gd name="T88" fmla="*/ 100 w 204"/>
                  <a:gd name="T89" fmla="*/ 20 h 131"/>
                  <a:gd name="T90" fmla="*/ 110 w 204"/>
                  <a:gd name="T91" fmla="*/ 16 h 131"/>
                  <a:gd name="T92" fmla="*/ 110 w 204"/>
                  <a:gd name="T93" fmla="*/ 14 h 131"/>
                  <a:gd name="T94" fmla="*/ 112 w 204"/>
                  <a:gd name="T95" fmla="*/ 18 h 131"/>
                  <a:gd name="T96" fmla="*/ 100 w 204"/>
                  <a:gd name="T97" fmla="*/ 20 h 131"/>
                  <a:gd name="T98" fmla="*/ 102 w 204"/>
                  <a:gd name="T99" fmla="*/ 20 h 131"/>
                  <a:gd name="T100" fmla="*/ 113 w 204"/>
                  <a:gd name="T101" fmla="*/ 20 h 131"/>
                  <a:gd name="T102" fmla="*/ 117 w 204"/>
                  <a:gd name="T103" fmla="*/ 21 h 131"/>
                  <a:gd name="T104" fmla="*/ 127 w 204"/>
                  <a:gd name="T105" fmla="*/ 21 h 131"/>
                  <a:gd name="T106" fmla="*/ 136 w 204"/>
                  <a:gd name="T107" fmla="*/ 18 h 131"/>
                  <a:gd name="T108" fmla="*/ 150 w 204"/>
                  <a:gd name="T109" fmla="*/ 18 h 131"/>
                  <a:gd name="T110" fmla="*/ 152 w 204"/>
                  <a:gd name="T111" fmla="*/ 18 h 131"/>
                  <a:gd name="T112" fmla="*/ 163 w 204"/>
                  <a:gd name="T113" fmla="*/ 12 h 131"/>
                  <a:gd name="T114" fmla="*/ 171 w 204"/>
                  <a:gd name="T115" fmla="*/ 8 h 131"/>
                  <a:gd name="T116" fmla="*/ 185 w 204"/>
                  <a:gd name="T117" fmla="*/ 4 h 131"/>
                  <a:gd name="T118" fmla="*/ 192 w 204"/>
                  <a:gd name="T119" fmla="*/ 2 h 131"/>
                  <a:gd name="T120" fmla="*/ 204 w 204"/>
                  <a:gd name="T121" fmla="*/ 0 h 131"/>
                  <a:gd name="T122" fmla="*/ 110 w 204"/>
                  <a:gd name="T123" fmla="*/ 16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4" h="131">
                    <a:moveTo>
                      <a:pt x="113" y="20"/>
                    </a:moveTo>
                    <a:lnTo>
                      <a:pt x="115" y="20"/>
                    </a:lnTo>
                    <a:lnTo>
                      <a:pt x="113" y="20"/>
                    </a:lnTo>
                    <a:lnTo>
                      <a:pt x="115" y="20"/>
                    </a:lnTo>
                    <a:lnTo>
                      <a:pt x="113" y="20"/>
                    </a:lnTo>
                    <a:lnTo>
                      <a:pt x="113" y="18"/>
                    </a:lnTo>
                    <a:lnTo>
                      <a:pt x="113" y="20"/>
                    </a:lnTo>
                    <a:close/>
                    <a:moveTo>
                      <a:pt x="115" y="14"/>
                    </a:moveTo>
                    <a:lnTo>
                      <a:pt x="115" y="16"/>
                    </a:lnTo>
                    <a:lnTo>
                      <a:pt x="115" y="14"/>
                    </a:lnTo>
                    <a:lnTo>
                      <a:pt x="113" y="14"/>
                    </a:lnTo>
                    <a:lnTo>
                      <a:pt x="115" y="14"/>
                    </a:lnTo>
                    <a:lnTo>
                      <a:pt x="117" y="14"/>
                    </a:lnTo>
                    <a:lnTo>
                      <a:pt x="115" y="14"/>
                    </a:lnTo>
                    <a:close/>
                    <a:moveTo>
                      <a:pt x="94" y="12"/>
                    </a:moveTo>
                    <a:lnTo>
                      <a:pt x="96" y="12"/>
                    </a:lnTo>
                    <a:lnTo>
                      <a:pt x="94" y="12"/>
                    </a:lnTo>
                    <a:close/>
                    <a:moveTo>
                      <a:pt x="112" y="12"/>
                    </a:moveTo>
                    <a:lnTo>
                      <a:pt x="112" y="14"/>
                    </a:lnTo>
                    <a:lnTo>
                      <a:pt x="110" y="14"/>
                    </a:lnTo>
                    <a:lnTo>
                      <a:pt x="110" y="12"/>
                    </a:lnTo>
                    <a:lnTo>
                      <a:pt x="112" y="12"/>
                    </a:lnTo>
                    <a:close/>
                    <a:moveTo>
                      <a:pt x="110" y="12"/>
                    </a:moveTo>
                    <a:lnTo>
                      <a:pt x="112" y="12"/>
                    </a:lnTo>
                    <a:lnTo>
                      <a:pt x="110" y="12"/>
                    </a:lnTo>
                    <a:close/>
                    <a:moveTo>
                      <a:pt x="113" y="10"/>
                    </a:moveTo>
                    <a:lnTo>
                      <a:pt x="113" y="12"/>
                    </a:lnTo>
                    <a:lnTo>
                      <a:pt x="112" y="12"/>
                    </a:lnTo>
                    <a:lnTo>
                      <a:pt x="113" y="10"/>
                    </a:lnTo>
                    <a:close/>
                    <a:moveTo>
                      <a:pt x="112" y="10"/>
                    </a:moveTo>
                    <a:lnTo>
                      <a:pt x="113" y="10"/>
                    </a:lnTo>
                    <a:lnTo>
                      <a:pt x="112" y="10"/>
                    </a:lnTo>
                    <a:close/>
                    <a:moveTo>
                      <a:pt x="204" y="0"/>
                    </a:moveTo>
                    <a:lnTo>
                      <a:pt x="204" y="2"/>
                    </a:lnTo>
                    <a:lnTo>
                      <a:pt x="204" y="4"/>
                    </a:lnTo>
                    <a:lnTo>
                      <a:pt x="202" y="4"/>
                    </a:lnTo>
                    <a:lnTo>
                      <a:pt x="202" y="6"/>
                    </a:lnTo>
                    <a:lnTo>
                      <a:pt x="202" y="8"/>
                    </a:lnTo>
                    <a:lnTo>
                      <a:pt x="200" y="8"/>
                    </a:lnTo>
                    <a:lnTo>
                      <a:pt x="200" y="10"/>
                    </a:lnTo>
                    <a:lnTo>
                      <a:pt x="200" y="12"/>
                    </a:lnTo>
                    <a:lnTo>
                      <a:pt x="200" y="14"/>
                    </a:lnTo>
                    <a:lnTo>
                      <a:pt x="198" y="14"/>
                    </a:lnTo>
                    <a:lnTo>
                      <a:pt x="198" y="16"/>
                    </a:lnTo>
                    <a:lnTo>
                      <a:pt x="198" y="18"/>
                    </a:lnTo>
                    <a:lnTo>
                      <a:pt x="198" y="20"/>
                    </a:lnTo>
                    <a:lnTo>
                      <a:pt x="196" y="20"/>
                    </a:lnTo>
                    <a:lnTo>
                      <a:pt x="196" y="21"/>
                    </a:lnTo>
                    <a:lnTo>
                      <a:pt x="196" y="23"/>
                    </a:lnTo>
                    <a:lnTo>
                      <a:pt x="194" y="23"/>
                    </a:lnTo>
                    <a:lnTo>
                      <a:pt x="194" y="25"/>
                    </a:lnTo>
                    <a:lnTo>
                      <a:pt x="194" y="27"/>
                    </a:lnTo>
                    <a:lnTo>
                      <a:pt x="194" y="29"/>
                    </a:lnTo>
                    <a:lnTo>
                      <a:pt x="192" y="29"/>
                    </a:lnTo>
                    <a:lnTo>
                      <a:pt x="192" y="31"/>
                    </a:lnTo>
                    <a:lnTo>
                      <a:pt x="192" y="33"/>
                    </a:lnTo>
                    <a:lnTo>
                      <a:pt x="190" y="35"/>
                    </a:lnTo>
                    <a:lnTo>
                      <a:pt x="190" y="37"/>
                    </a:lnTo>
                    <a:lnTo>
                      <a:pt x="190" y="39"/>
                    </a:lnTo>
                    <a:lnTo>
                      <a:pt x="188" y="39"/>
                    </a:lnTo>
                    <a:lnTo>
                      <a:pt x="188" y="41"/>
                    </a:lnTo>
                    <a:lnTo>
                      <a:pt x="188" y="43"/>
                    </a:lnTo>
                    <a:lnTo>
                      <a:pt x="188" y="45"/>
                    </a:lnTo>
                    <a:lnTo>
                      <a:pt x="186" y="45"/>
                    </a:lnTo>
                    <a:lnTo>
                      <a:pt x="186" y="46"/>
                    </a:lnTo>
                    <a:lnTo>
                      <a:pt x="186" y="48"/>
                    </a:lnTo>
                    <a:lnTo>
                      <a:pt x="185" y="50"/>
                    </a:lnTo>
                    <a:lnTo>
                      <a:pt x="183" y="50"/>
                    </a:lnTo>
                    <a:lnTo>
                      <a:pt x="181" y="50"/>
                    </a:lnTo>
                    <a:lnTo>
                      <a:pt x="179" y="50"/>
                    </a:lnTo>
                    <a:lnTo>
                      <a:pt x="179" y="52"/>
                    </a:lnTo>
                    <a:lnTo>
                      <a:pt x="181" y="52"/>
                    </a:lnTo>
                    <a:lnTo>
                      <a:pt x="181" y="54"/>
                    </a:lnTo>
                    <a:lnTo>
                      <a:pt x="181" y="56"/>
                    </a:lnTo>
                    <a:lnTo>
                      <a:pt x="179" y="56"/>
                    </a:lnTo>
                    <a:lnTo>
                      <a:pt x="179" y="58"/>
                    </a:lnTo>
                    <a:lnTo>
                      <a:pt x="177" y="58"/>
                    </a:lnTo>
                    <a:lnTo>
                      <a:pt x="179" y="58"/>
                    </a:lnTo>
                    <a:lnTo>
                      <a:pt x="179" y="60"/>
                    </a:lnTo>
                    <a:lnTo>
                      <a:pt x="179" y="62"/>
                    </a:lnTo>
                    <a:lnTo>
                      <a:pt x="177" y="62"/>
                    </a:lnTo>
                    <a:lnTo>
                      <a:pt x="177" y="64"/>
                    </a:lnTo>
                    <a:lnTo>
                      <a:pt x="175" y="64"/>
                    </a:lnTo>
                    <a:lnTo>
                      <a:pt x="175" y="66"/>
                    </a:lnTo>
                    <a:lnTo>
                      <a:pt x="173" y="66"/>
                    </a:lnTo>
                    <a:lnTo>
                      <a:pt x="173" y="68"/>
                    </a:lnTo>
                    <a:lnTo>
                      <a:pt x="171" y="68"/>
                    </a:lnTo>
                    <a:lnTo>
                      <a:pt x="171" y="69"/>
                    </a:lnTo>
                    <a:lnTo>
                      <a:pt x="169" y="69"/>
                    </a:lnTo>
                    <a:lnTo>
                      <a:pt x="169" y="71"/>
                    </a:lnTo>
                    <a:lnTo>
                      <a:pt x="167" y="73"/>
                    </a:lnTo>
                    <a:lnTo>
                      <a:pt x="167" y="75"/>
                    </a:lnTo>
                    <a:lnTo>
                      <a:pt x="165" y="75"/>
                    </a:lnTo>
                    <a:lnTo>
                      <a:pt x="163" y="75"/>
                    </a:lnTo>
                    <a:lnTo>
                      <a:pt x="163" y="77"/>
                    </a:lnTo>
                    <a:lnTo>
                      <a:pt x="165" y="77"/>
                    </a:lnTo>
                    <a:lnTo>
                      <a:pt x="163" y="77"/>
                    </a:lnTo>
                    <a:lnTo>
                      <a:pt x="163" y="79"/>
                    </a:lnTo>
                    <a:lnTo>
                      <a:pt x="161" y="79"/>
                    </a:lnTo>
                    <a:lnTo>
                      <a:pt x="161" y="81"/>
                    </a:lnTo>
                    <a:lnTo>
                      <a:pt x="160" y="81"/>
                    </a:lnTo>
                    <a:lnTo>
                      <a:pt x="160" y="83"/>
                    </a:lnTo>
                    <a:lnTo>
                      <a:pt x="161" y="83"/>
                    </a:lnTo>
                    <a:lnTo>
                      <a:pt x="160" y="83"/>
                    </a:lnTo>
                    <a:lnTo>
                      <a:pt x="160" y="85"/>
                    </a:lnTo>
                    <a:lnTo>
                      <a:pt x="158" y="85"/>
                    </a:lnTo>
                    <a:lnTo>
                      <a:pt x="158" y="87"/>
                    </a:lnTo>
                    <a:lnTo>
                      <a:pt x="156" y="87"/>
                    </a:lnTo>
                    <a:lnTo>
                      <a:pt x="154" y="87"/>
                    </a:lnTo>
                    <a:lnTo>
                      <a:pt x="154" y="89"/>
                    </a:lnTo>
                    <a:lnTo>
                      <a:pt x="152" y="89"/>
                    </a:lnTo>
                    <a:lnTo>
                      <a:pt x="150" y="89"/>
                    </a:lnTo>
                    <a:lnTo>
                      <a:pt x="150" y="91"/>
                    </a:lnTo>
                    <a:lnTo>
                      <a:pt x="148" y="91"/>
                    </a:lnTo>
                    <a:lnTo>
                      <a:pt x="146" y="91"/>
                    </a:lnTo>
                    <a:lnTo>
                      <a:pt x="146" y="93"/>
                    </a:lnTo>
                    <a:lnTo>
                      <a:pt x="144" y="93"/>
                    </a:lnTo>
                    <a:lnTo>
                      <a:pt x="142" y="93"/>
                    </a:lnTo>
                    <a:lnTo>
                      <a:pt x="142" y="94"/>
                    </a:lnTo>
                    <a:lnTo>
                      <a:pt x="140" y="94"/>
                    </a:lnTo>
                    <a:lnTo>
                      <a:pt x="138" y="94"/>
                    </a:lnTo>
                    <a:lnTo>
                      <a:pt x="138" y="96"/>
                    </a:lnTo>
                    <a:lnTo>
                      <a:pt x="136" y="96"/>
                    </a:lnTo>
                    <a:lnTo>
                      <a:pt x="135" y="96"/>
                    </a:lnTo>
                    <a:lnTo>
                      <a:pt x="135" y="94"/>
                    </a:lnTo>
                    <a:lnTo>
                      <a:pt x="133" y="94"/>
                    </a:lnTo>
                    <a:lnTo>
                      <a:pt x="131" y="94"/>
                    </a:lnTo>
                    <a:lnTo>
                      <a:pt x="131" y="96"/>
                    </a:lnTo>
                    <a:lnTo>
                      <a:pt x="129" y="96"/>
                    </a:lnTo>
                    <a:lnTo>
                      <a:pt x="127" y="96"/>
                    </a:lnTo>
                    <a:lnTo>
                      <a:pt x="127" y="98"/>
                    </a:lnTo>
                    <a:lnTo>
                      <a:pt x="127" y="100"/>
                    </a:lnTo>
                    <a:lnTo>
                      <a:pt x="125" y="98"/>
                    </a:lnTo>
                    <a:lnTo>
                      <a:pt x="123" y="98"/>
                    </a:lnTo>
                    <a:lnTo>
                      <a:pt x="121" y="98"/>
                    </a:lnTo>
                    <a:lnTo>
                      <a:pt x="121" y="100"/>
                    </a:lnTo>
                    <a:lnTo>
                      <a:pt x="119" y="100"/>
                    </a:lnTo>
                    <a:lnTo>
                      <a:pt x="119" y="102"/>
                    </a:lnTo>
                    <a:lnTo>
                      <a:pt x="117" y="102"/>
                    </a:lnTo>
                    <a:lnTo>
                      <a:pt x="117" y="104"/>
                    </a:lnTo>
                    <a:lnTo>
                      <a:pt x="117" y="106"/>
                    </a:lnTo>
                    <a:lnTo>
                      <a:pt x="115" y="106"/>
                    </a:lnTo>
                    <a:lnTo>
                      <a:pt x="113" y="106"/>
                    </a:lnTo>
                    <a:lnTo>
                      <a:pt x="113" y="108"/>
                    </a:lnTo>
                    <a:lnTo>
                      <a:pt x="115" y="108"/>
                    </a:lnTo>
                    <a:lnTo>
                      <a:pt x="115" y="110"/>
                    </a:lnTo>
                    <a:lnTo>
                      <a:pt x="113" y="110"/>
                    </a:lnTo>
                    <a:lnTo>
                      <a:pt x="113" y="112"/>
                    </a:lnTo>
                    <a:lnTo>
                      <a:pt x="115" y="112"/>
                    </a:lnTo>
                    <a:lnTo>
                      <a:pt x="113" y="112"/>
                    </a:lnTo>
                    <a:lnTo>
                      <a:pt x="112" y="112"/>
                    </a:lnTo>
                    <a:lnTo>
                      <a:pt x="110" y="112"/>
                    </a:lnTo>
                    <a:lnTo>
                      <a:pt x="110" y="114"/>
                    </a:lnTo>
                    <a:lnTo>
                      <a:pt x="108" y="114"/>
                    </a:lnTo>
                    <a:lnTo>
                      <a:pt x="108" y="112"/>
                    </a:lnTo>
                    <a:lnTo>
                      <a:pt x="110" y="112"/>
                    </a:lnTo>
                    <a:lnTo>
                      <a:pt x="110" y="110"/>
                    </a:lnTo>
                    <a:lnTo>
                      <a:pt x="108" y="110"/>
                    </a:lnTo>
                    <a:lnTo>
                      <a:pt x="106" y="110"/>
                    </a:lnTo>
                    <a:lnTo>
                      <a:pt x="108" y="110"/>
                    </a:lnTo>
                    <a:lnTo>
                      <a:pt x="108" y="108"/>
                    </a:lnTo>
                    <a:lnTo>
                      <a:pt x="106" y="108"/>
                    </a:lnTo>
                    <a:lnTo>
                      <a:pt x="104" y="108"/>
                    </a:lnTo>
                    <a:lnTo>
                      <a:pt x="104" y="110"/>
                    </a:lnTo>
                    <a:lnTo>
                      <a:pt x="102" y="110"/>
                    </a:lnTo>
                    <a:lnTo>
                      <a:pt x="102" y="112"/>
                    </a:lnTo>
                    <a:lnTo>
                      <a:pt x="100" y="112"/>
                    </a:lnTo>
                    <a:lnTo>
                      <a:pt x="100" y="114"/>
                    </a:lnTo>
                    <a:lnTo>
                      <a:pt x="98" y="114"/>
                    </a:lnTo>
                    <a:lnTo>
                      <a:pt x="98" y="116"/>
                    </a:lnTo>
                    <a:lnTo>
                      <a:pt x="96" y="116"/>
                    </a:lnTo>
                    <a:lnTo>
                      <a:pt x="94" y="116"/>
                    </a:lnTo>
                    <a:lnTo>
                      <a:pt x="94" y="117"/>
                    </a:lnTo>
                    <a:lnTo>
                      <a:pt x="94" y="119"/>
                    </a:lnTo>
                    <a:lnTo>
                      <a:pt x="94" y="121"/>
                    </a:lnTo>
                    <a:lnTo>
                      <a:pt x="94" y="123"/>
                    </a:lnTo>
                    <a:lnTo>
                      <a:pt x="92" y="123"/>
                    </a:lnTo>
                    <a:lnTo>
                      <a:pt x="90" y="123"/>
                    </a:lnTo>
                    <a:lnTo>
                      <a:pt x="88" y="123"/>
                    </a:lnTo>
                    <a:lnTo>
                      <a:pt x="88" y="125"/>
                    </a:lnTo>
                    <a:lnTo>
                      <a:pt x="88" y="127"/>
                    </a:lnTo>
                    <a:lnTo>
                      <a:pt x="87" y="127"/>
                    </a:lnTo>
                    <a:lnTo>
                      <a:pt x="87" y="129"/>
                    </a:lnTo>
                    <a:lnTo>
                      <a:pt x="85" y="129"/>
                    </a:lnTo>
                    <a:lnTo>
                      <a:pt x="83" y="129"/>
                    </a:lnTo>
                    <a:lnTo>
                      <a:pt x="81" y="129"/>
                    </a:lnTo>
                    <a:lnTo>
                      <a:pt x="81" y="131"/>
                    </a:lnTo>
                    <a:lnTo>
                      <a:pt x="79" y="131"/>
                    </a:lnTo>
                    <a:lnTo>
                      <a:pt x="77" y="131"/>
                    </a:lnTo>
                    <a:lnTo>
                      <a:pt x="75" y="131"/>
                    </a:lnTo>
                    <a:lnTo>
                      <a:pt x="75" y="129"/>
                    </a:lnTo>
                    <a:lnTo>
                      <a:pt x="75" y="127"/>
                    </a:lnTo>
                    <a:lnTo>
                      <a:pt x="73" y="127"/>
                    </a:lnTo>
                    <a:lnTo>
                      <a:pt x="73" y="125"/>
                    </a:lnTo>
                    <a:lnTo>
                      <a:pt x="71" y="125"/>
                    </a:lnTo>
                    <a:lnTo>
                      <a:pt x="69" y="125"/>
                    </a:lnTo>
                    <a:lnTo>
                      <a:pt x="67" y="125"/>
                    </a:lnTo>
                    <a:lnTo>
                      <a:pt x="67" y="123"/>
                    </a:lnTo>
                    <a:lnTo>
                      <a:pt x="67" y="121"/>
                    </a:lnTo>
                    <a:lnTo>
                      <a:pt x="69" y="121"/>
                    </a:lnTo>
                    <a:lnTo>
                      <a:pt x="67" y="121"/>
                    </a:lnTo>
                    <a:lnTo>
                      <a:pt x="67" y="119"/>
                    </a:lnTo>
                    <a:lnTo>
                      <a:pt x="69" y="119"/>
                    </a:lnTo>
                    <a:lnTo>
                      <a:pt x="69" y="117"/>
                    </a:lnTo>
                    <a:lnTo>
                      <a:pt x="67" y="117"/>
                    </a:lnTo>
                    <a:lnTo>
                      <a:pt x="65" y="117"/>
                    </a:lnTo>
                    <a:lnTo>
                      <a:pt x="65" y="119"/>
                    </a:lnTo>
                    <a:lnTo>
                      <a:pt x="64" y="119"/>
                    </a:lnTo>
                    <a:lnTo>
                      <a:pt x="62" y="119"/>
                    </a:lnTo>
                    <a:lnTo>
                      <a:pt x="62" y="121"/>
                    </a:lnTo>
                    <a:lnTo>
                      <a:pt x="60" y="121"/>
                    </a:lnTo>
                    <a:lnTo>
                      <a:pt x="58" y="121"/>
                    </a:lnTo>
                    <a:lnTo>
                      <a:pt x="58" y="123"/>
                    </a:lnTo>
                    <a:lnTo>
                      <a:pt x="56" y="123"/>
                    </a:lnTo>
                    <a:lnTo>
                      <a:pt x="54" y="123"/>
                    </a:lnTo>
                    <a:lnTo>
                      <a:pt x="52" y="123"/>
                    </a:lnTo>
                    <a:lnTo>
                      <a:pt x="50" y="123"/>
                    </a:lnTo>
                    <a:lnTo>
                      <a:pt x="50" y="121"/>
                    </a:lnTo>
                    <a:lnTo>
                      <a:pt x="48" y="121"/>
                    </a:lnTo>
                    <a:lnTo>
                      <a:pt x="46" y="121"/>
                    </a:lnTo>
                    <a:lnTo>
                      <a:pt x="44" y="121"/>
                    </a:lnTo>
                    <a:lnTo>
                      <a:pt x="44" y="119"/>
                    </a:lnTo>
                    <a:lnTo>
                      <a:pt x="42" y="119"/>
                    </a:lnTo>
                    <a:lnTo>
                      <a:pt x="40" y="119"/>
                    </a:lnTo>
                    <a:lnTo>
                      <a:pt x="40" y="121"/>
                    </a:lnTo>
                    <a:lnTo>
                      <a:pt x="39" y="121"/>
                    </a:lnTo>
                    <a:lnTo>
                      <a:pt x="39" y="123"/>
                    </a:lnTo>
                    <a:lnTo>
                      <a:pt x="37" y="123"/>
                    </a:lnTo>
                    <a:lnTo>
                      <a:pt x="37" y="121"/>
                    </a:lnTo>
                    <a:lnTo>
                      <a:pt x="35" y="121"/>
                    </a:lnTo>
                    <a:lnTo>
                      <a:pt x="33" y="121"/>
                    </a:lnTo>
                    <a:lnTo>
                      <a:pt x="33" y="119"/>
                    </a:lnTo>
                    <a:lnTo>
                      <a:pt x="31" y="119"/>
                    </a:lnTo>
                    <a:lnTo>
                      <a:pt x="31" y="117"/>
                    </a:lnTo>
                    <a:lnTo>
                      <a:pt x="29" y="117"/>
                    </a:lnTo>
                    <a:lnTo>
                      <a:pt x="27" y="117"/>
                    </a:lnTo>
                    <a:lnTo>
                      <a:pt x="25" y="117"/>
                    </a:lnTo>
                    <a:lnTo>
                      <a:pt x="23" y="117"/>
                    </a:lnTo>
                    <a:lnTo>
                      <a:pt x="21" y="117"/>
                    </a:lnTo>
                    <a:lnTo>
                      <a:pt x="21" y="116"/>
                    </a:lnTo>
                    <a:lnTo>
                      <a:pt x="19" y="116"/>
                    </a:lnTo>
                    <a:lnTo>
                      <a:pt x="17" y="116"/>
                    </a:lnTo>
                    <a:lnTo>
                      <a:pt x="17" y="114"/>
                    </a:lnTo>
                    <a:lnTo>
                      <a:pt x="19" y="114"/>
                    </a:lnTo>
                    <a:lnTo>
                      <a:pt x="19" y="112"/>
                    </a:lnTo>
                    <a:lnTo>
                      <a:pt x="17" y="112"/>
                    </a:lnTo>
                    <a:lnTo>
                      <a:pt x="17" y="110"/>
                    </a:lnTo>
                    <a:lnTo>
                      <a:pt x="17" y="108"/>
                    </a:lnTo>
                    <a:lnTo>
                      <a:pt x="16" y="108"/>
                    </a:lnTo>
                    <a:lnTo>
                      <a:pt x="14" y="108"/>
                    </a:lnTo>
                    <a:lnTo>
                      <a:pt x="14" y="106"/>
                    </a:lnTo>
                    <a:lnTo>
                      <a:pt x="14" y="104"/>
                    </a:lnTo>
                    <a:lnTo>
                      <a:pt x="12" y="104"/>
                    </a:lnTo>
                    <a:lnTo>
                      <a:pt x="12" y="106"/>
                    </a:lnTo>
                    <a:lnTo>
                      <a:pt x="10" y="106"/>
                    </a:lnTo>
                    <a:lnTo>
                      <a:pt x="8" y="106"/>
                    </a:lnTo>
                    <a:lnTo>
                      <a:pt x="6" y="106"/>
                    </a:lnTo>
                    <a:lnTo>
                      <a:pt x="4" y="106"/>
                    </a:lnTo>
                    <a:lnTo>
                      <a:pt x="4" y="104"/>
                    </a:lnTo>
                    <a:lnTo>
                      <a:pt x="2" y="104"/>
                    </a:lnTo>
                    <a:lnTo>
                      <a:pt x="0" y="104"/>
                    </a:lnTo>
                    <a:lnTo>
                      <a:pt x="0" y="106"/>
                    </a:lnTo>
                    <a:lnTo>
                      <a:pt x="0" y="104"/>
                    </a:lnTo>
                    <a:lnTo>
                      <a:pt x="0" y="102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2" y="98"/>
                    </a:lnTo>
                    <a:lnTo>
                      <a:pt x="2" y="96"/>
                    </a:lnTo>
                    <a:lnTo>
                      <a:pt x="4" y="96"/>
                    </a:lnTo>
                    <a:lnTo>
                      <a:pt x="4" y="94"/>
                    </a:lnTo>
                    <a:lnTo>
                      <a:pt x="4" y="93"/>
                    </a:lnTo>
                    <a:lnTo>
                      <a:pt x="4" y="91"/>
                    </a:lnTo>
                    <a:lnTo>
                      <a:pt x="6" y="91"/>
                    </a:lnTo>
                    <a:lnTo>
                      <a:pt x="6" y="89"/>
                    </a:lnTo>
                    <a:lnTo>
                      <a:pt x="6" y="87"/>
                    </a:lnTo>
                    <a:lnTo>
                      <a:pt x="8" y="85"/>
                    </a:lnTo>
                    <a:lnTo>
                      <a:pt x="8" y="83"/>
                    </a:lnTo>
                    <a:lnTo>
                      <a:pt x="8" y="81"/>
                    </a:lnTo>
                    <a:lnTo>
                      <a:pt x="10" y="81"/>
                    </a:lnTo>
                    <a:lnTo>
                      <a:pt x="10" y="79"/>
                    </a:lnTo>
                    <a:lnTo>
                      <a:pt x="10" y="77"/>
                    </a:lnTo>
                    <a:lnTo>
                      <a:pt x="10" y="75"/>
                    </a:lnTo>
                    <a:lnTo>
                      <a:pt x="12" y="75"/>
                    </a:lnTo>
                    <a:lnTo>
                      <a:pt x="12" y="73"/>
                    </a:lnTo>
                    <a:lnTo>
                      <a:pt x="12" y="71"/>
                    </a:lnTo>
                    <a:lnTo>
                      <a:pt x="14" y="71"/>
                    </a:lnTo>
                    <a:lnTo>
                      <a:pt x="14" y="69"/>
                    </a:lnTo>
                    <a:lnTo>
                      <a:pt x="14" y="68"/>
                    </a:lnTo>
                    <a:lnTo>
                      <a:pt x="14" y="66"/>
                    </a:lnTo>
                    <a:lnTo>
                      <a:pt x="16" y="66"/>
                    </a:lnTo>
                    <a:lnTo>
                      <a:pt x="16" y="64"/>
                    </a:lnTo>
                    <a:lnTo>
                      <a:pt x="16" y="62"/>
                    </a:lnTo>
                    <a:lnTo>
                      <a:pt x="17" y="62"/>
                    </a:lnTo>
                    <a:lnTo>
                      <a:pt x="17" y="60"/>
                    </a:lnTo>
                    <a:lnTo>
                      <a:pt x="17" y="58"/>
                    </a:lnTo>
                    <a:lnTo>
                      <a:pt x="17" y="56"/>
                    </a:lnTo>
                    <a:lnTo>
                      <a:pt x="19" y="56"/>
                    </a:lnTo>
                    <a:lnTo>
                      <a:pt x="19" y="54"/>
                    </a:lnTo>
                    <a:lnTo>
                      <a:pt x="19" y="52"/>
                    </a:lnTo>
                    <a:lnTo>
                      <a:pt x="21" y="52"/>
                    </a:lnTo>
                    <a:lnTo>
                      <a:pt x="21" y="50"/>
                    </a:lnTo>
                    <a:lnTo>
                      <a:pt x="21" y="48"/>
                    </a:lnTo>
                    <a:lnTo>
                      <a:pt x="23" y="46"/>
                    </a:lnTo>
                    <a:lnTo>
                      <a:pt x="23" y="45"/>
                    </a:lnTo>
                    <a:lnTo>
                      <a:pt x="23" y="43"/>
                    </a:lnTo>
                    <a:lnTo>
                      <a:pt x="25" y="41"/>
                    </a:lnTo>
                    <a:lnTo>
                      <a:pt x="25" y="39"/>
                    </a:lnTo>
                    <a:lnTo>
                      <a:pt x="25" y="37"/>
                    </a:lnTo>
                    <a:lnTo>
                      <a:pt x="27" y="37"/>
                    </a:lnTo>
                    <a:lnTo>
                      <a:pt x="27" y="35"/>
                    </a:lnTo>
                    <a:lnTo>
                      <a:pt x="27" y="33"/>
                    </a:lnTo>
                    <a:lnTo>
                      <a:pt x="27" y="31"/>
                    </a:lnTo>
                    <a:lnTo>
                      <a:pt x="29" y="31"/>
                    </a:lnTo>
                    <a:lnTo>
                      <a:pt x="29" y="29"/>
                    </a:lnTo>
                    <a:lnTo>
                      <a:pt x="29" y="27"/>
                    </a:lnTo>
                    <a:lnTo>
                      <a:pt x="31" y="25"/>
                    </a:lnTo>
                    <a:lnTo>
                      <a:pt x="31" y="23"/>
                    </a:lnTo>
                    <a:lnTo>
                      <a:pt x="31" y="21"/>
                    </a:lnTo>
                    <a:lnTo>
                      <a:pt x="33" y="21"/>
                    </a:lnTo>
                    <a:lnTo>
                      <a:pt x="33" y="20"/>
                    </a:lnTo>
                    <a:lnTo>
                      <a:pt x="33" y="18"/>
                    </a:lnTo>
                    <a:lnTo>
                      <a:pt x="33" y="16"/>
                    </a:lnTo>
                    <a:lnTo>
                      <a:pt x="35" y="16"/>
                    </a:lnTo>
                    <a:lnTo>
                      <a:pt x="35" y="14"/>
                    </a:lnTo>
                    <a:lnTo>
                      <a:pt x="35" y="12"/>
                    </a:lnTo>
                    <a:lnTo>
                      <a:pt x="35" y="10"/>
                    </a:lnTo>
                    <a:lnTo>
                      <a:pt x="37" y="10"/>
                    </a:lnTo>
                    <a:lnTo>
                      <a:pt x="39" y="10"/>
                    </a:lnTo>
                    <a:lnTo>
                      <a:pt x="40" y="10"/>
                    </a:lnTo>
                    <a:lnTo>
                      <a:pt x="42" y="10"/>
                    </a:lnTo>
                    <a:lnTo>
                      <a:pt x="44" y="10"/>
                    </a:lnTo>
                    <a:lnTo>
                      <a:pt x="46" y="10"/>
                    </a:lnTo>
                    <a:lnTo>
                      <a:pt x="48" y="10"/>
                    </a:lnTo>
                    <a:lnTo>
                      <a:pt x="50" y="10"/>
                    </a:lnTo>
                    <a:lnTo>
                      <a:pt x="52" y="10"/>
                    </a:lnTo>
                    <a:lnTo>
                      <a:pt x="54" y="10"/>
                    </a:lnTo>
                    <a:lnTo>
                      <a:pt x="56" y="10"/>
                    </a:lnTo>
                    <a:lnTo>
                      <a:pt x="58" y="10"/>
                    </a:lnTo>
                    <a:lnTo>
                      <a:pt x="60" y="10"/>
                    </a:lnTo>
                    <a:lnTo>
                      <a:pt x="62" y="10"/>
                    </a:lnTo>
                    <a:lnTo>
                      <a:pt x="64" y="10"/>
                    </a:lnTo>
                    <a:lnTo>
                      <a:pt x="65" y="10"/>
                    </a:lnTo>
                    <a:lnTo>
                      <a:pt x="67" y="10"/>
                    </a:lnTo>
                    <a:lnTo>
                      <a:pt x="69" y="10"/>
                    </a:lnTo>
                    <a:lnTo>
                      <a:pt x="71" y="10"/>
                    </a:lnTo>
                    <a:lnTo>
                      <a:pt x="73" y="10"/>
                    </a:lnTo>
                    <a:lnTo>
                      <a:pt x="75" y="10"/>
                    </a:lnTo>
                    <a:lnTo>
                      <a:pt x="77" y="10"/>
                    </a:lnTo>
                    <a:lnTo>
                      <a:pt x="79" y="10"/>
                    </a:lnTo>
                    <a:lnTo>
                      <a:pt x="81" y="10"/>
                    </a:lnTo>
                    <a:lnTo>
                      <a:pt x="83" y="10"/>
                    </a:lnTo>
                    <a:lnTo>
                      <a:pt x="85" y="10"/>
                    </a:lnTo>
                    <a:lnTo>
                      <a:pt x="87" y="10"/>
                    </a:lnTo>
                    <a:lnTo>
                      <a:pt x="88" y="10"/>
                    </a:lnTo>
                    <a:lnTo>
                      <a:pt x="87" y="10"/>
                    </a:lnTo>
                    <a:lnTo>
                      <a:pt x="88" y="10"/>
                    </a:lnTo>
                    <a:lnTo>
                      <a:pt x="87" y="10"/>
                    </a:lnTo>
                    <a:lnTo>
                      <a:pt x="88" y="10"/>
                    </a:lnTo>
                    <a:lnTo>
                      <a:pt x="88" y="12"/>
                    </a:lnTo>
                    <a:lnTo>
                      <a:pt x="88" y="10"/>
                    </a:lnTo>
                    <a:lnTo>
                      <a:pt x="88" y="12"/>
                    </a:lnTo>
                    <a:lnTo>
                      <a:pt x="88" y="10"/>
                    </a:lnTo>
                    <a:lnTo>
                      <a:pt x="88" y="12"/>
                    </a:lnTo>
                    <a:lnTo>
                      <a:pt x="90" y="12"/>
                    </a:lnTo>
                    <a:lnTo>
                      <a:pt x="92" y="12"/>
                    </a:lnTo>
                    <a:lnTo>
                      <a:pt x="92" y="10"/>
                    </a:lnTo>
                    <a:lnTo>
                      <a:pt x="92" y="12"/>
                    </a:lnTo>
                    <a:lnTo>
                      <a:pt x="94" y="12"/>
                    </a:lnTo>
                    <a:lnTo>
                      <a:pt x="92" y="12"/>
                    </a:lnTo>
                    <a:lnTo>
                      <a:pt x="94" y="12"/>
                    </a:lnTo>
                    <a:lnTo>
                      <a:pt x="96" y="12"/>
                    </a:lnTo>
                    <a:lnTo>
                      <a:pt x="94" y="12"/>
                    </a:lnTo>
                    <a:lnTo>
                      <a:pt x="96" y="12"/>
                    </a:lnTo>
                    <a:lnTo>
                      <a:pt x="94" y="12"/>
                    </a:lnTo>
                    <a:lnTo>
                      <a:pt x="94" y="14"/>
                    </a:lnTo>
                    <a:lnTo>
                      <a:pt x="96" y="14"/>
                    </a:lnTo>
                    <a:lnTo>
                      <a:pt x="98" y="14"/>
                    </a:lnTo>
                    <a:lnTo>
                      <a:pt x="100" y="14"/>
                    </a:lnTo>
                    <a:lnTo>
                      <a:pt x="102" y="14"/>
                    </a:lnTo>
                    <a:lnTo>
                      <a:pt x="102" y="16"/>
                    </a:lnTo>
                    <a:lnTo>
                      <a:pt x="100" y="16"/>
                    </a:lnTo>
                    <a:lnTo>
                      <a:pt x="100" y="14"/>
                    </a:lnTo>
                    <a:lnTo>
                      <a:pt x="100" y="16"/>
                    </a:lnTo>
                    <a:lnTo>
                      <a:pt x="100" y="14"/>
                    </a:lnTo>
                    <a:lnTo>
                      <a:pt x="100" y="16"/>
                    </a:lnTo>
                    <a:lnTo>
                      <a:pt x="98" y="16"/>
                    </a:lnTo>
                    <a:lnTo>
                      <a:pt x="100" y="16"/>
                    </a:lnTo>
                    <a:lnTo>
                      <a:pt x="102" y="16"/>
                    </a:lnTo>
                    <a:lnTo>
                      <a:pt x="104" y="16"/>
                    </a:lnTo>
                    <a:lnTo>
                      <a:pt x="104" y="18"/>
                    </a:lnTo>
                    <a:lnTo>
                      <a:pt x="106" y="18"/>
                    </a:lnTo>
                    <a:lnTo>
                      <a:pt x="104" y="18"/>
                    </a:lnTo>
                    <a:lnTo>
                      <a:pt x="102" y="18"/>
                    </a:lnTo>
                    <a:lnTo>
                      <a:pt x="100" y="18"/>
                    </a:lnTo>
                    <a:lnTo>
                      <a:pt x="98" y="18"/>
                    </a:lnTo>
                    <a:lnTo>
                      <a:pt x="96" y="18"/>
                    </a:lnTo>
                    <a:lnTo>
                      <a:pt x="94" y="18"/>
                    </a:lnTo>
                    <a:lnTo>
                      <a:pt x="92" y="18"/>
                    </a:lnTo>
                    <a:lnTo>
                      <a:pt x="94" y="18"/>
                    </a:lnTo>
                    <a:lnTo>
                      <a:pt x="96" y="18"/>
                    </a:lnTo>
                    <a:lnTo>
                      <a:pt x="98" y="18"/>
                    </a:lnTo>
                    <a:lnTo>
                      <a:pt x="100" y="18"/>
                    </a:lnTo>
                    <a:lnTo>
                      <a:pt x="100" y="20"/>
                    </a:lnTo>
                    <a:lnTo>
                      <a:pt x="98" y="20"/>
                    </a:lnTo>
                    <a:lnTo>
                      <a:pt x="100" y="20"/>
                    </a:lnTo>
                    <a:lnTo>
                      <a:pt x="100" y="18"/>
                    </a:lnTo>
                    <a:lnTo>
                      <a:pt x="100" y="20"/>
                    </a:lnTo>
                    <a:lnTo>
                      <a:pt x="100" y="18"/>
                    </a:lnTo>
                    <a:lnTo>
                      <a:pt x="102" y="18"/>
                    </a:lnTo>
                    <a:lnTo>
                      <a:pt x="104" y="18"/>
                    </a:lnTo>
                    <a:lnTo>
                      <a:pt x="106" y="18"/>
                    </a:lnTo>
                    <a:lnTo>
                      <a:pt x="108" y="18"/>
                    </a:lnTo>
                    <a:lnTo>
                      <a:pt x="108" y="16"/>
                    </a:lnTo>
                    <a:lnTo>
                      <a:pt x="110" y="16"/>
                    </a:lnTo>
                    <a:lnTo>
                      <a:pt x="108" y="16"/>
                    </a:lnTo>
                    <a:lnTo>
                      <a:pt x="110" y="16"/>
                    </a:lnTo>
                    <a:lnTo>
                      <a:pt x="108" y="16"/>
                    </a:lnTo>
                    <a:lnTo>
                      <a:pt x="110" y="16"/>
                    </a:lnTo>
                    <a:lnTo>
                      <a:pt x="108" y="16"/>
                    </a:lnTo>
                    <a:lnTo>
                      <a:pt x="110" y="16"/>
                    </a:lnTo>
                    <a:lnTo>
                      <a:pt x="110" y="14"/>
                    </a:lnTo>
                    <a:lnTo>
                      <a:pt x="110" y="16"/>
                    </a:lnTo>
                    <a:lnTo>
                      <a:pt x="110" y="14"/>
                    </a:lnTo>
                    <a:lnTo>
                      <a:pt x="110" y="16"/>
                    </a:lnTo>
                    <a:lnTo>
                      <a:pt x="112" y="16"/>
                    </a:lnTo>
                    <a:lnTo>
                      <a:pt x="110" y="16"/>
                    </a:lnTo>
                    <a:lnTo>
                      <a:pt x="110" y="18"/>
                    </a:lnTo>
                    <a:lnTo>
                      <a:pt x="112" y="18"/>
                    </a:lnTo>
                    <a:lnTo>
                      <a:pt x="112" y="16"/>
                    </a:lnTo>
                    <a:lnTo>
                      <a:pt x="113" y="16"/>
                    </a:lnTo>
                    <a:lnTo>
                      <a:pt x="113" y="18"/>
                    </a:lnTo>
                    <a:lnTo>
                      <a:pt x="112" y="18"/>
                    </a:lnTo>
                    <a:lnTo>
                      <a:pt x="113" y="18"/>
                    </a:lnTo>
                    <a:lnTo>
                      <a:pt x="112" y="18"/>
                    </a:lnTo>
                    <a:lnTo>
                      <a:pt x="110" y="18"/>
                    </a:lnTo>
                    <a:lnTo>
                      <a:pt x="108" y="18"/>
                    </a:lnTo>
                    <a:lnTo>
                      <a:pt x="106" y="18"/>
                    </a:lnTo>
                    <a:lnTo>
                      <a:pt x="104" y="18"/>
                    </a:lnTo>
                    <a:lnTo>
                      <a:pt x="104" y="20"/>
                    </a:lnTo>
                    <a:lnTo>
                      <a:pt x="102" y="20"/>
                    </a:lnTo>
                    <a:lnTo>
                      <a:pt x="100" y="20"/>
                    </a:lnTo>
                    <a:lnTo>
                      <a:pt x="102" y="20"/>
                    </a:lnTo>
                    <a:lnTo>
                      <a:pt x="100" y="20"/>
                    </a:lnTo>
                    <a:lnTo>
                      <a:pt x="102" y="20"/>
                    </a:lnTo>
                    <a:lnTo>
                      <a:pt x="100" y="20"/>
                    </a:lnTo>
                    <a:lnTo>
                      <a:pt x="100" y="21"/>
                    </a:lnTo>
                    <a:lnTo>
                      <a:pt x="102" y="21"/>
                    </a:lnTo>
                    <a:lnTo>
                      <a:pt x="102" y="20"/>
                    </a:lnTo>
                    <a:lnTo>
                      <a:pt x="102" y="21"/>
                    </a:lnTo>
                    <a:lnTo>
                      <a:pt x="102" y="20"/>
                    </a:lnTo>
                    <a:lnTo>
                      <a:pt x="104" y="21"/>
                    </a:lnTo>
                    <a:lnTo>
                      <a:pt x="106" y="21"/>
                    </a:lnTo>
                    <a:lnTo>
                      <a:pt x="106" y="20"/>
                    </a:lnTo>
                    <a:lnTo>
                      <a:pt x="108" y="20"/>
                    </a:lnTo>
                    <a:lnTo>
                      <a:pt x="110" y="20"/>
                    </a:lnTo>
                    <a:lnTo>
                      <a:pt x="112" y="20"/>
                    </a:lnTo>
                    <a:lnTo>
                      <a:pt x="113" y="20"/>
                    </a:lnTo>
                    <a:lnTo>
                      <a:pt x="115" y="20"/>
                    </a:lnTo>
                    <a:lnTo>
                      <a:pt x="113" y="20"/>
                    </a:lnTo>
                    <a:lnTo>
                      <a:pt x="115" y="20"/>
                    </a:lnTo>
                    <a:lnTo>
                      <a:pt x="113" y="20"/>
                    </a:lnTo>
                    <a:lnTo>
                      <a:pt x="115" y="20"/>
                    </a:lnTo>
                    <a:lnTo>
                      <a:pt x="115" y="21"/>
                    </a:lnTo>
                    <a:lnTo>
                      <a:pt x="115" y="20"/>
                    </a:lnTo>
                    <a:lnTo>
                      <a:pt x="115" y="21"/>
                    </a:lnTo>
                    <a:lnTo>
                      <a:pt x="115" y="20"/>
                    </a:lnTo>
                    <a:lnTo>
                      <a:pt x="115" y="21"/>
                    </a:lnTo>
                    <a:lnTo>
                      <a:pt x="117" y="21"/>
                    </a:lnTo>
                    <a:lnTo>
                      <a:pt x="115" y="21"/>
                    </a:lnTo>
                    <a:lnTo>
                      <a:pt x="117" y="21"/>
                    </a:lnTo>
                    <a:lnTo>
                      <a:pt x="119" y="21"/>
                    </a:lnTo>
                    <a:lnTo>
                      <a:pt x="121" y="21"/>
                    </a:lnTo>
                    <a:lnTo>
                      <a:pt x="123" y="21"/>
                    </a:lnTo>
                    <a:lnTo>
                      <a:pt x="125" y="21"/>
                    </a:lnTo>
                    <a:lnTo>
                      <a:pt x="127" y="21"/>
                    </a:lnTo>
                    <a:lnTo>
                      <a:pt x="127" y="20"/>
                    </a:lnTo>
                    <a:lnTo>
                      <a:pt x="127" y="21"/>
                    </a:lnTo>
                    <a:lnTo>
                      <a:pt x="129" y="21"/>
                    </a:lnTo>
                    <a:lnTo>
                      <a:pt x="129" y="20"/>
                    </a:lnTo>
                    <a:lnTo>
                      <a:pt x="131" y="20"/>
                    </a:lnTo>
                    <a:lnTo>
                      <a:pt x="133" y="20"/>
                    </a:lnTo>
                    <a:lnTo>
                      <a:pt x="135" y="20"/>
                    </a:lnTo>
                    <a:lnTo>
                      <a:pt x="133" y="20"/>
                    </a:lnTo>
                    <a:lnTo>
                      <a:pt x="135" y="20"/>
                    </a:lnTo>
                    <a:lnTo>
                      <a:pt x="135" y="18"/>
                    </a:lnTo>
                    <a:lnTo>
                      <a:pt x="136" y="18"/>
                    </a:lnTo>
                    <a:lnTo>
                      <a:pt x="138" y="18"/>
                    </a:lnTo>
                    <a:lnTo>
                      <a:pt x="140" y="18"/>
                    </a:lnTo>
                    <a:lnTo>
                      <a:pt x="142" y="18"/>
                    </a:lnTo>
                    <a:lnTo>
                      <a:pt x="144" y="18"/>
                    </a:lnTo>
                    <a:lnTo>
                      <a:pt x="146" y="18"/>
                    </a:lnTo>
                    <a:lnTo>
                      <a:pt x="146" y="20"/>
                    </a:lnTo>
                    <a:lnTo>
                      <a:pt x="146" y="18"/>
                    </a:lnTo>
                    <a:lnTo>
                      <a:pt x="148" y="18"/>
                    </a:lnTo>
                    <a:lnTo>
                      <a:pt x="150" y="18"/>
                    </a:lnTo>
                    <a:lnTo>
                      <a:pt x="152" y="18"/>
                    </a:lnTo>
                    <a:lnTo>
                      <a:pt x="152" y="20"/>
                    </a:lnTo>
                    <a:lnTo>
                      <a:pt x="154" y="20"/>
                    </a:lnTo>
                    <a:lnTo>
                      <a:pt x="152" y="20"/>
                    </a:lnTo>
                    <a:lnTo>
                      <a:pt x="154" y="20"/>
                    </a:lnTo>
                    <a:lnTo>
                      <a:pt x="152" y="20"/>
                    </a:lnTo>
                    <a:lnTo>
                      <a:pt x="154" y="20"/>
                    </a:lnTo>
                    <a:lnTo>
                      <a:pt x="152" y="20"/>
                    </a:lnTo>
                    <a:lnTo>
                      <a:pt x="152" y="18"/>
                    </a:lnTo>
                    <a:lnTo>
                      <a:pt x="154" y="18"/>
                    </a:lnTo>
                    <a:lnTo>
                      <a:pt x="154" y="16"/>
                    </a:lnTo>
                    <a:lnTo>
                      <a:pt x="154" y="18"/>
                    </a:lnTo>
                    <a:lnTo>
                      <a:pt x="156" y="16"/>
                    </a:lnTo>
                    <a:lnTo>
                      <a:pt x="158" y="16"/>
                    </a:lnTo>
                    <a:lnTo>
                      <a:pt x="158" y="14"/>
                    </a:lnTo>
                    <a:lnTo>
                      <a:pt x="160" y="14"/>
                    </a:lnTo>
                    <a:lnTo>
                      <a:pt x="161" y="14"/>
                    </a:lnTo>
                    <a:lnTo>
                      <a:pt x="163" y="12"/>
                    </a:lnTo>
                    <a:lnTo>
                      <a:pt x="165" y="12"/>
                    </a:lnTo>
                    <a:lnTo>
                      <a:pt x="163" y="12"/>
                    </a:lnTo>
                    <a:lnTo>
                      <a:pt x="165" y="12"/>
                    </a:lnTo>
                    <a:lnTo>
                      <a:pt x="165" y="10"/>
                    </a:lnTo>
                    <a:lnTo>
                      <a:pt x="167" y="10"/>
                    </a:lnTo>
                    <a:lnTo>
                      <a:pt x="169" y="10"/>
                    </a:lnTo>
                    <a:lnTo>
                      <a:pt x="167" y="10"/>
                    </a:lnTo>
                    <a:lnTo>
                      <a:pt x="169" y="10"/>
                    </a:lnTo>
                    <a:lnTo>
                      <a:pt x="171" y="8"/>
                    </a:lnTo>
                    <a:lnTo>
                      <a:pt x="173" y="8"/>
                    </a:lnTo>
                    <a:lnTo>
                      <a:pt x="175" y="8"/>
                    </a:lnTo>
                    <a:lnTo>
                      <a:pt x="177" y="8"/>
                    </a:lnTo>
                    <a:lnTo>
                      <a:pt x="177" y="6"/>
                    </a:lnTo>
                    <a:lnTo>
                      <a:pt x="179" y="6"/>
                    </a:lnTo>
                    <a:lnTo>
                      <a:pt x="181" y="6"/>
                    </a:lnTo>
                    <a:lnTo>
                      <a:pt x="183" y="6"/>
                    </a:lnTo>
                    <a:lnTo>
                      <a:pt x="183" y="4"/>
                    </a:lnTo>
                    <a:lnTo>
                      <a:pt x="185" y="4"/>
                    </a:lnTo>
                    <a:lnTo>
                      <a:pt x="186" y="4"/>
                    </a:lnTo>
                    <a:lnTo>
                      <a:pt x="188" y="4"/>
                    </a:lnTo>
                    <a:lnTo>
                      <a:pt x="190" y="4"/>
                    </a:lnTo>
                    <a:lnTo>
                      <a:pt x="192" y="4"/>
                    </a:lnTo>
                    <a:lnTo>
                      <a:pt x="192" y="2"/>
                    </a:lnTo>
                    <a:lnTo>
                      <a:pt x="192" y="4"/>
                    </a:lnTo>
                    <a:lnTo>
                      <a:pt x="192" y="2"/>
                    </a:lnTo>
                    <a:lnTo>
                      <a:pt x="192" y="4"/>
                    </a:lnTo>
                    <a:lnTo>
                      <a:pt x="192" y="2"/>
                    </a:lnTo>
                    <a:lnTo>
                      <a:pt x="194" y="2"/>
                    </a:lnTo>
                    <a:lnTo>
                      <a:pt x="196" y="2"/>
                    </a:lnTo>
                    <a:lnTo>
                      <a:pt x="198" y="2"/>
                    </a:lnTo>
                    <a:lnTo>
                      <a:pt x="200" y="2"/>
                    </a:lnTo>
                    <a:lnTo>
                      <a:pt x="202" y="2"/>
                    </a:lnTo>
                    <a:lnTo>
                      <a:pt x="202" y="0"/>
                    </a:lnTo>
                    <a:lnTo>
                      <a:pt x="204" y="0"/>
                    </a:lnTo>
                    <a:lnTo>
                      <a:pt x="202" y="0"/>
                    </a:lnTo>
                    <a:lnTo>
                      <a:pt x="204" y="0"/>
                    </a:lnTo>
                    <a:close/>
                    <a:moveTo>
                      <a:pt x="100" y="20"/>
                    </a:moveTo>
                    <a:lnTo>
                      <a:pt x="102" y="20"/>
                    </a:lnTo>
                    <a:lnTo>
                      <a:pt x="100" y="20"/>
                    </a:lnTo>
                    <a:close/>
                    <a:moveTo>
                      <a:pt x="113" y="18"/>
                    </a:moveTo>
                    <a:lnTo>
                      <a:pt x="112" y="18"/>
                    </a:lnTo>
                    <a:lnTo>
                      <a:pt x="113" y="18"/>
                    </a:lnTo>
                    <a:close/>
                    <a:moveTo>
                      <a:pt x="108" y="18"/>
                    </a:moveTo>
                    <a:lnTo>
                      <a:pt x="110" y="18"/>
                    </a:lnTo>
                    <a:lnTo>
                      <a:pt x="110" y="16"/>
                    </a:lnTo>
                    <a:lnTo>
                      <a:pt x="110" y="18"/>
                    </a:lnTo>
                    <a:lnTo>
                      <a:pt x="110" y="16"/>
                    </a:lnTo>
                    <a:lnTo>
                      <a:pt x="108" y="16"/>
                    </a:lnTo>
                    <a:lnTo>
                      <a:pt x="108" y="18"/>
                    </a:lnTo>
                    <a:close/>
                    <a:moveTo>
                      <a:pt x="96" y="16"/>
                    </a:moveTo>
                    <a:lnTo>
                      <a:pt x="98" y="16"/>
                    </a:lnTo>
                    <a:lnTo>
                      <a:pt x="96" y="16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Freeform 6390"/>
              <p:cNvSpPr>
                <a:spLocks/>
              </p:cNvSpPr>
              <p:nvPr/>
            </p:nvSpPr>
            <p:spPr bwMode="auto">
              <a:xfrm>
                <a:off x="6724650" y="3116263"/>
                <a:ext cx="390525" cy="146050"/>
              </a:xfrm>
              <a:custGeom>
                <a:avLst/>
                <a:gdLst>
                  <a:gd name="T0" fmla="*/ 60 w 246"/>
                  <a:gd name="T1" fmla="*/ 9 h 92"/>
                  <a:gd name="T2" fmla="*/ 73 w 246"/>
                  <a:gd name="T3" fmla="*/ 9 h 92"/>
                  <a:gd name="T4" fmla="*/ 86 w 246"/>
                  <a:gd name="T5" fmla="*/ 9 h 92"/>
                  <a:gd name="T6" fmla="*/ 100 w 246"/>
                  <a:gd name="T7" fmla="*/ 9 h 92"/>
                  <a:gd name="T8" fmla="*/ 113 w 246"/>
                  <a:gd name="T9" fmla="*/ 9 h 92"/>
                  <a:gd name="T10" fmla="*/ 127 w 246"/>
                  <a:gd name="T11" fmla="*/ 9 h 92"/>
                  <a:gd name="T12" fmla="*/ 140 w 246"/>
                  <a:gd name="T13" fmla="*/ 9 h 92"/>
                  <a:gd name="T14" fmla="*/ 156 w 246"/>
                  <a:gd name="T15" fmla="*/ 9 h 92"/>
                  <a:gd name="T16" fmla="*/ 169 w 246"/>
                  <a:gd name="T17" fmla="*/ 9 h 92"/>
                  <a:gd name="T18" fmla="*/ 182 w 246"/>
                  <a:gd name="T19" fmla="*/ 9 h 92"/>
                  <a:gd name="T20" fmla="*/ 196 w 246"/>
                  <a:gd name="T21" fmla="*/ 9 h 92"/>
                  <a:gd name="T22" fmla="*/ 211 w 246"/>
                  <a:gd name="T23" fmla="*/ 9 h 92"/>
                  <a:gd name="T24" fmla="*/ 225 w 246"/>
                  <a:gd name="T25" fmla="*/ 9 h 92"/>
                  <a:gd name="T26" fmla="*/ 232 w 246"/>
                  <a:gd name="T27" fmla="*/ 11 h 92"/>
                  <a:gd name="T28" fmla="*/ 236 w 246"/>
                  <a:gd name="T29" fmla="*/ 15 h 92"/>
                  <a:gd name="T30" fmla="*/ 236 w 246"/>
                  <a:gd name="T31" fmla="*/ 21 h 92"/>
                  <a:gd name="T32" fmla="*/ 238 w 246"/>
                  <a:gd name="T33" fmla="*/ 27 h 92"/>
                  <a:gd name="T34" fmla="*/ 246 w 246"/>
                  <a:gd name="T35" fmla="*/ 30 h 92"/>
                  <a:gd name="T36" fmla="*/ 242 w 246"/>
                  <a:gd name="T37" fmla="*/ 32 h 92"/>
                  <a:gd name="T38" fmla="*/ 234 w 246"/>
                  <a:gd name="T39" fmla="*/ 40 h 92"/>
                  <a:gd name="T40" fmla="*/ 228 w 246"/>
                  <a:gd name="T41" fmla="*/ 44 h 92"/>
                  <a:gd name="T42" fmla="*/ 225 w 246"/>
                  <a:gd name="T43" fmla="*/ 52 h 92"/>
                  <a:gd name="T44" fmla="*/ 217 w 246"/>
                  <a:gd name="T45" fmla="*/ 57 h 92"/>
                  <a:gd name="T46" fmla="*/ 219 w 246"/>
                  <a:gd name="T47" fmla="*/ 63 h 92"/>
                  <a:gd name="T48" fmla="*/ 225 w 246"/>
                  <a:gd name="T49" fmla="*/ 71 h 92"/>
                  <a:gd name="T50" fmla="*/ 225 w 246"/>
                  <a:gd name="T51" fmla="*/ 77 h 92"/>
                  <a:gd name="T52" fmla="*/ 213 w 246"/>
                  <a:gd name="T53" fmla="*/ 80 h 92"/>
                  <a:gd name="T54" fmla="*/ 205 w 246"/>
                  <a:gd name="T55" fmla="*/ 86 h 92"/>
                  <a:gd name="T56" fmla="*/ 198 w 246"/>
                  <a:gd name="T57" fmla="*/ 88 h 92"/>
                  <a:gd name="T58" fmla="*/ 184 w 246"/>
                  <a:gd name="T59" fmla="*/ 88 h 92"/>
                  <a:gd name="T60" fmla="*/ 175 w 246"/>
                  <a:gd name="T61" fmla="*/ 92 h 92"/>
                  <a:gd name="T62" fmla="*/ 157 w 246"/>
                  <a:gd name="T63" fmla="*/ 92 h 92"/>
                  <a:gd name="T64" fmla="*/ 142 w 246"/>
                  <a:gd name="T65" fmla="*/ 92 h 92"/>
                  <a:gd name="T66" fmla="*/ 129 w 246"/>
                  <a:gd name="T67" fmla="*/ 92 h 92"/>
                  <a:gd name="T68" fmla="*/ 111 w 246"/>
                  <a:gd name="T69" fmla="*/ 92 h 92"/>
                  <a:gd name="T70" fmla="*/ 98 w 246"/>
                  <a:gd name="T71" fmla="*/ 92 h 92"/>
                  <a:gd name="T72" fmla="*/ 84 w 246"/>
                  <a:gd name="T73" fmla="*/ 92 h 92"/>
                  <a:gd name="T74" fmla="*/ 71 w 246"/>
                  <a:gd name="T75" fmla="*/ 92 h 92"/>
                  <a:gd name="T76" fmla="*/ 58 w 246"/>
                  <a:gd name="T77" fmla="*/ 92 h 92"/>
                  <a:gd name="T78" fmla="*/ 42 w 246"/>
                  <a:gd name="T79" fmla="*/ 92 h 92"/>
                  <a:gd name="T80" fmla="*/ 29 w 246"/>
                  <a:gd name="T81" fmla="*/ 92 h 92"/>
                  <a:gd name="T82" fmla="*/ 15 w 246"/>
                  <a:gd name="T83" fmla="*/ 92 h 92"/>
                  <a:gd name="T84" fmla="*/ 2 w 246"/>
                  <a:gd name="T85" fmla="*/ 92 h 92"/>
                  <a:gd name="T86" fmla="*/ 4 w 246"/>
                  <a:gd name="T87" fmla="*/ 82 h 92"/>
                  <a:gd name="T88" fmla="*/ 8 w 246"/>
                  <a:gd name="T89" fmla="*/ 71 h 92"/>
                  <a:gd name="T90" fmla="*/ 12 w 246"/>
                  <a:gd name="T91" fmla="*/ 59 h 92"/>
                  <a:gd name="T92" fmla="*/ 15 w 246"/>
                  <a:gd name="T93" fmla="*/ 48 h 92"/>
                  <a:gd name="T94" fmla="*/ 21 w 246"/>
                  <a:gd name="T95" fmla="*/ 38 h 92"/>
                  <a:gd name="T96" fmla="*/ 25 w 246"/>
                  <a:gd name="T97" fmla="*/ 29 h 92"/>
                  <a:gd name="T98" fmla="*/ 27 w 246"/>
                  <a:gd name="T99" fmla="*/ 17 h 92"/>
                  <a:gd name="T100" fmla="*/ 33 w 246"/>
                  <a:gd name="T101" fmla="*/ 9 h 92"/>
                  <a:gd name="T102" fmla="*/ 42 w 246"/>
                  <a:gd name="T103" fmla="*/ 6 h 92"/>
                  <a:gd name="T104" fmla="*/ 50 w 246"/>
                  <a:gd name="T105" fmla="*/ 4 h 92"/>
                  <a:gd name="T106" fmla="*/ 48 w 246"/>
                  <a:gd name="T107" fmla="*/ 4 h 92"/>
                  <a:gd name="T108" fmla="*/ 50 w 246"/>
                  <a:gd name="T109" fmla="*/ 4 h 92"/>
                  <a:gd name="T110" fmla="*/ 60 w 246"/>
                  <a:gd name="T111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46" h="92">
                    <a:moveTo>
                      <a:pt x="63" y="0"/>
                    </a:moveTo>
                    <a:lnTo>
                      <a:pt x="63" y="2"/>
                    </a:lnTo>
                    <a:lnTo>
                      <a:pt x="63" y="4"/>
                    </a:lnTo>
                    <a:lnTo>
                      <a:pt x="61" y="4"/>
                    </a:lnTo>
                    <a:lnTo>
                      <a:pt x="61" y="6"/>
                    </a:lnTo>
                    <a:lnTo>
                      <a:pt x="61" y="7"/>
                    </a:lnTo>
                    <a:lnTo>
                      <a:pt x="60" y="9"/>
                    </a:lnTo>
                    <a:lnTo>
                      <a:pt x="61" y="9"/>
                    </a:lnTo>
                    <a:lnTo>
                      <a:pt x="63" y="9"/>
                    </a:lnTo>
                    <a:lnTo>
                      <a:pt x="65" y="9"/>
                    </a:lnTo>
                    <a:lnTo>
                      <a:pt x="67" y="9"/>
                    </a:lnTo>
                    <a:lnTo>
                      <a:pt x="69" y="9"/>
                    </a:lnTo>
                    <a:lnTo>
                      <a:pt x="71" y="9"/>
                    </a:lnTo>
                    <a:lnTo>
                      <a:pt x="73" y="9"/>
                    </a:lnTo>
                    <a:lnTo>
                      <a:pt x="75" y="9"/>
                    </a:lnTo>
                    <a:lnTo>
                      <a:pt x="77" y="9"/>
                    </a:lnTo>
                    <a:lnTo>
                      <a:pt x="79" y="9"/>
                    </a:lnTo>
                    <a:lnTo>
                      <a:pt x="81" y="9"/>
                    </a:lnTo>
                    <a:lnTo>
                      <a:pt x="83" y="9"/>
                    </a:lnTo>
                    <a:lnTo>
                      <a:pt x="84" y="9"/>
                    </a:lnTo>
                    <a:lnTo>
                      <a:pt x="86" y="9"/>
                    </a:lnTo>
                    <a:lnTo>
                      <a:pt x="88" y="9"/>
                    </a:lnTo>
                    <a:lnTo>
                      <a:pt x="90" y="9"/>
                    </a:lnTo>
                    <a:lnTo>
                      <a:pt x="92" y="9"/>
                    </a:lnTo>
                    <a:lnTo>
                      <a:pt x="94" y="9"/>
                    </a:lnTo>
                    <a:lnTo>
                      <a:pt x="96" y="9"/>
                    </a:lnTo>
                    <a:lnTo>
                      <a:pt x="98" y="9"/>
                    </a:lnTo>
                    <a:lnTo>
                      <a:pt x="100" y="9"/>
                    </a:lnTo>
                    <a:lnTo>
                      <a:pt x="102" y="9"/>
                    </a:lnTo>
                    <a:lnTo>
                      <a:pt x="104" y="9"/>
                    </a:lnTo>
                    <a:lnTo>
                      <a:pt x="106" y="9"/>
                    </a:lnTo>
                    <a:lnTo>
                      <a:pt x="108" y="9"/>
                    </a:lnTo>
                    <a:lnTo>
                      <a:pt x="109" y="9"/>
                    </a:lnTo>
                    <a:lnTo>
                      <a:pt x="111" y="9"/>
                    </a:lnTo>
                    <a:lnTo>
                      <a:pt x="113" y="9"/>
                    </a:lnTo>
                    <a:lnTo>
                      <a:pt x="115" y="9"/>
                    </a:lnTo>
                    <a:lnTo>
                      <a:pt x="117" y="9"/>
                    </a:lnTo>
                    <a:lnTo>
                      <a:pt x="119" y="9"/>
                    </a:lnTo>
                    <a:lnTo>
                      <a:pt x="121" y="9"/>
                    </a:lnTo>
                    <a:lnTo>
                      <a:pt x="123" y="9"/>
                    </a:lnTo>
                    <a:lnTo>
                      <a:pt x="125" y="9"/>
                    </a:lnTo>
                    <a:lnTo>
                      <a:pt x="127" y="9"/>
                    </a:lnTo>
                    <a:lnTo>
                      <a:pt x="129" y="9"/>
                    </a:lnTo>
                    <a:lnTo>
                      <a:pt x="131" y="9"/>
                    </a:lnTo>
                    <a:lnTo>
                      <a:pt x="132" y="9"/>
                    </a:lnTo>
                    <a:lnTo>
                      <a:pt x="134" y="9"/>
                    </a:lnTo>
                    <a:lnTo>
                      <a:pt x="136" y="9"/>
                    </a:lnTo>
                    <a:lnTo>
                      <a:pt x="138" y="9"/>
                    </a:lnTo>
                    <a:lnTo>
                      <a:pt x="140" y="9"/>
                    </a:lnTo>
                    <a:lnTo>
                      <a:pt x="142" y="9"/>
                    </a:lnTo>
                    <a:lnTo>
                      <a:pt x="144" y="9"/>
                    </a:lnTo>
                    <a:lnTo>
                      <a:pt x="146" y="9"/>
                    </a:lnTo>
                    <a:lnTo>
                      <a:pt x="148" y="9"/>
                    </a:lnTo>
                    <a:lnTo>
                      <a:pt x="152" y="9"/>
                    </a:lnTo>
                    <a:lnTo>
                      <a:pt x="154" y="9"/>
                    </a:lnTo>
                    <a:lnTo>
                      <a:pt x="156" y="9"/>
                    </a:lnTo>
                    <a:lnTo>
                      <a:pt x="157" y="9"/>
                    </a:lnTo>
                    <a:lnTo>
                      <a:pt x="159" y="9"/>
                    </a:lnTo>
                    <a:lnTo>
                      <a:pt x="161" y="9"/>
                    </a:lnTo>
                    <a:lnTo>
                      <a:pt x="163" y="9"/>
                    </a:lnTo>
                    <a:lnTo>
                      <a:pt x="165" y="9"/>
                    </a:lnTo>
                    <a:lnTo>
                      <a:pt x="167" y="9"/>
                    </a:lnTo>
                    <a:lnTo>
                      <a:pt x="169" y="9"/>
                    </a:lnTo>
                    <a:lnTo>
                      <a:pt x="171" y="9"/>
                    </a:lnTo>
                    <a:lnTo>
                      <a:pt x="173" y="9"/>
                    </a:lnTo>
                    <a:lnTo>
                      <a:pt x="175" y="9"/>
                    </a:lnTo>
                    <a:lnTo>
                      <a:pt x="177" y="9"/>
                    </a:lnTo>
                    <a:lnTo>
                      <a:pt x="179" y="9"/>
                    </a:lnTo>
                    <a:lnTo>
                      <a:pt x="180" y="9"/>
                    </a:lnTo>
                    <a:lnTo>
                      <a:pt x="182" y="9"/>
                    </a:lnTo>
                    <a:lnTo>
                      <a:pt x="184" y="9"/>
                    </a:lnTo>
                    <a:lnTo>
                      <a:pt x="186" y="9"/>
                    </a:lnTo>
                    <a:lnTo>
                      <a:pt x="188" y="9"/>
                    </a:lnTo>
                    <a:lnTo>
                      <a:pt x="190" y="9"/>
                    </a:lnTo>
                    <a:lnTo>
                      <a:pt x="192" y="9"/>
                    </a:lnTo>
                    <a:lnTo>
                      <a:pt x="194" y="9"/>
                    </a:lnTo>
                    <a:lnTo>
                      <a:pt x="196" y="9"/>
                    </a:lnTo>
                    <a:lnTo>
                      <a:pt x="198" y="9"/>
                    </a:lnTo>
                    <a:lnTo>
                      <a:pt x="200" y="9"/>
                    </a:lnTo>
                    <a:lnTo>
                      <a:pt x="202" y="9"/>
                    </a:lnTo>
                    <a:lnTo>
                      <a:pt x="204" y="9"/>
                    </a:lnTo>
                    <a:lnTo>
                      <a:pt x="207" y="9"/>
                    </a:lnTo>
                    <a:lnTo>
                      <a:pt x="209" y="9"/>
                    </a:lnTo>
                    <a:lnTo>
                      <a:pt x="211" y="9"/>
                    </a:lnTo>
                    <a:lnTo>
                      <a:pt x="213" y="9"/>
                    </a:lnTo>
                    <a:lnTo>
                      <a:pt x="215" y="9"/>
                    </a:lnTo>
                    <a:lnTo>
                      <a:pt x="217" y="9"/>
                    </a:lnTo>
                    <a:lnTo>
                      <a:pt x="219" y="9"/>
                    </a:lnTo>
                    <a:lnTo>
                      <a:pt x="221" y="9"/>
                    </a:lnTo>
                    <a:lnTo>
                      <a:pt x="223" y="9"/>
                    </a:lnTo>
                    <a:lnTo>
                      <a:pt x="225" y="9"/>
                    </a:lnTo>
                    <a:lnTo>
                      <a:pt x="227" y="9"/>
                    </a:lnTo>
                    <a:lnTo>
                      <a:pt x="228" y="9"/>
                    </a:lnTo>
                    <a:lnTo>
                      <a:pt x="230" y="9"/>
                    </a:lnTo>
                    <a:lnTo>
                      <a:pt x="228" y="9"/>
                    </a:lnTo>
                    <a:lnTo>
                      <a:pt x="230" y="9"/>
                    </a:lnTo>
                    <a:lnTo>
                      <a:pt x="230" y="11"/>
                    </a:lnTo>
                    <a:lnTo>
                      <a:pt x="232" y="11"/>
                    </a:lnTo>
                    <a:lnTo>
                      <a:pt x="230" y="13"/>
                    </a:lnTo>
                    <a:lnTo>
                      <a:pt x="232" y="13"/>
                    </a:lnTo>
                    <a:lnTo>
                      <a:pt x="234" y="13"/>
                    </a:lnTo>
                    <a:lnTo>
                      <a:pt x="234" y="15"/>
                    </a:lnTo>
                    <a:lnTo>
                      <a:pt x="236" y="15"/>
                    </a:lnTo>
                    <a:lnTo>
                      <a:pt x="236" y="13"/>
                    </a:lnTo>
                    <a:lnTo>
                      <a:pt x="236" y="15"/>
                    </a:lnTo>
                    <a:lnTo>
                      <a:pt x="238" y="15"/>
                    </a:lnTo>
                    <a:lnTo>
                      <a:pt x="238" y="17"/>
                    </a:lnTo>
                    <a:lnTo>
                      <a:pt x="236" y="17"/>
                    </a:lnTo>
                    <a:lnTo>
                      <a:pt x="238" y="17"/>
                    </a:lnTo>
                    <a:lnTo>
                      <a:pt x="238" y="19"/>
                    </a:lnTo>
                    <a:lnTo>
                      <a:pt x="236" y="19"/>
                    </a:lnTo>
                    <a:lnTo>
                      <a:pt x="236" y="21"/>
                    </a:lnTo>
                    <a:lnTo>
                      <a:pt x="236" y="23"/>
                    </a:lnTo>
                    <a:lnTo>
                      <a:pt x="234" y="23"/>
                    </a:lnTo>
                    <a:lnTo>
                      <a:pt x="236" y="25"/>
                    </a:lnTo>
                    <a:lnTo>
                      <a:pt x="236" y="27"/>
                    </a:lnTo>
                    <a:lnTo>
                      <a:pt x="236" y="29"/>
                    </a:lnTo>
                    <a:lnTo>
                      <a:pt x="238" y="29"/>
                    </a:lnTo>
                    <a:lnTo>
                      <a:pt x="238" y="27"/>
                    </a:lnTo>
                    <a:lnTo>
                      <a:pt x="238" y="29"/>
                    </a:lnTo>
                    <a:lnTo>
                      <a:pt x="240" y="29"/>
                    </a:lnTo>
                    <a:lnTo>
                      <a:pt x="242" y="29"/>
                    </a:lnTo>
                    <a:lnTo>
                      <a:pt x="242" y="30"/>
                    </a:lnTo>
                    <a:lnTo>
                      <a:pt x="244" y="30"/>
                    </a:lnTo>
                    <a:lnTo>
                      <a:pt x="246" y="29"/>
                    </a:lnTo>
                    <a:lnTo>
                      <a:pt x="246" y="30"/>
                    </a:lnTo>
                    <a:lnTo>
                      <a:pt x="244" y="30"/>
                    </a:lnTo>
                    <a:lnTo>
                      <a:pt x="246" y="30"/>
                    </a:lnTo>
                    <a:lnTo>
                      <a:pt x="246" y="32"/>
                    </a:lnTo>
                    <a:lnTo>
                      <a:pt x="244" y="32"/>
                    </a:lnTo>
                    <a:lnTo>
                      <a:pt x="242" y="32"/>
                    </a:lnTo>
                    <a:lnTo>
                      <a:pt x="242" y="34"/>
                    </a:lnTo>
                    <a:lnTo>
                      <a:pt x="242" y="32"/>
                    </a:lnTo>
                    <a:lnTo>
                      <a:pt x="242" y="34"/>
                    </a:lnTo>
                    <a:lnTo>
                      <a:pt x="240" y="34"/>
                    </a:lnTo>
                    <a:lnTo>
                      <a:pt x="238" y="36"/>
                    </a:lnTo>
                    <a:lnTo>
                      <a:pt x="238" y="38"/>
                    </a:lnTo>
                    <a:lnTo>
                      <a:pt x="236" y="38"/>
                    </a:lnTo>
                    <a:lnTo>
                      <a:pt x="236" y="40"/>
                    </a:lnTo>
                    <a:lnTo>
                      <a:pt x="234" y="40"/>
                    </a:lnTo>
                    <a:lnTo>
                      <a:pt x="232" y="40"/>
                    </a:lnTo>
                    <a:lnTo>
                      <a:pt x="232" y="42"/>
                    </a:lnTo>
                    <a:lnTo>
                      <a:pt x="230" y="42"/>
                    </a:lnTo>
                    <a:lnTo>
                      <a:pt x="232" y="42"/>
                    </a:lnTo>
                    <a:lnTo>
                      <a:pt x="230" y="42"/>
                    </a:lnTo>
                    <a:lnTo>
                      <a:pt x="228" y="42"/>
                    </a:lnTo>
                    <a:lnTo>
                      <a:pt x="228" y="44"/>
                    </a:lnTo>
                    <a:lnTo>
                      <a:pt x="227" y="44"/>
                    </a:lnTo>
                    <a:lnTo>
                      <a:pt x="225" y="46"/>
                    </a:lnTo>
                    <a:lnTo>
                      <a:pt x="223" y="46"/>
                    </a:lnTo>
                    <a:lnTo>
                      <a:pt x="225" y="46"/>
                    </a:lnTo>
                    <a:lnTo>
                      <a:pt x="225" y="48"/>
                    </a:lnTo>
                    <a:lnTo>
                      <a:pt x="225" y="50"/>
                    </a:lnTo>
                    <a:lnTo>
                      <a:pt x="225" y="52"/>
                    </a:lnTo>
                    <a:lnTo>
                      <a:pt x="223" y="52"/>
                    </a:lnTo>
                    <a:lnTo>
                      <a:pt x="223" y="54"/>
                    </a:lnTo>
                    <a:lnTo>
                      <a:pt x="221" y="54"/>
                    </a:lnTo>
                    <a:lnTo>
                      <a:pt x="219" y="54"/>
                    </a:lnTo>
                    <a:lnTo>
                      <a:pt x="219" y="55"/>
                    </a:lnTo>
                    <a:lnTo>
                      <a:pt x="217" y="55"/>
                    </a:lnTo>
                    <a:lnTo>
                      <a:pt x="217" y="57"/>
                    </a:lnTo>
                    <a:lnTo>
                      <a:pt x="217" y="59"/>
                    </a:lnTo>
                    <a:lnTo>
                      <a:pt x="215" y="61"/>
                    </a:lnTo>
                    <a:lnTo>
                      <a:pt x="217" y="61"/>
                    </a:lnTo>
                    <a:lnTo>
                      <a:pt x="219" y="61"/>
                    </a:lnTo>
                    <a:lnTo>
                      <a:pt x="221" y="61"/>
                    </a:lnTo>
                    <a:lnTo>
                      <a:pt x="221" y="63"/>
                    </a:lnTo>
                    <a:lnTo>
                      <a:pt x="219" y="63"/>
                    </a:lnTo>
                    <a:lnTo>
                      <a:pt x="219" y="65"/>
                    </a:lnTo>
                    <a:lnTo>
                      <a:pt x="219" y="67"/>
                    </a:lnTo>
                    <a:lnTo>
                      <a:pt x="221" y="67"/>
                    </a:lnTo>
                    <a:lnTo>
                      <a:pt x="223" y="67"/>
                    </a:lnTo>
                    <a:lnTo>
                      <a:pt x="223" y="69"/>
                    </a:lnTo>
                    <a:lnTo>
                      <a:pt x="223" y="71"/>
                    </a:lnTo>
                    <a:lnTo>
                      <a:pt x="225" y="71"/>
                    </a:lnTo>
                    <a:lnTo>
                      <a:pt x="225" y="73"/>
                    </a:lnTo>
                    <a:lnTo>
                      <a:pt x="227" y="73"/>
                    </a:lnTo>
                    <a:lnTo>
                      <a:pt x="227" y="75"/>
                    </a:lnTo>
                    <a:lnTo>
                      <a:pt x="228" y="75"/>
                    </a:lnTo>
                    <a:lnTo>
                      <a:pt x="228" y="77"/>
                    </a:lnTo>
                    <a:lnTo>
                      <a:pt x="227" y="77"/>
                    </a:lnTo>
                    <a:lnTo>
                      <a:pt x="225" y="77"/>
                    </a:lnTo>
                    <a:lnTo>
                      <a:pt x="223" y="77"/>
                    </a:lnTo>
                    <a:lnTo>
                      <a:pt x="223" y="78"/>
                    </a:lnTo>
                    <a:lnTo>
                      <a:pt x="221" y="78"/>
                    </a:lnTo>
                    <a:lnTo>
                      <a:pt x="219" y="78"/>
                    </a:lnTo>
                    <a:lnTo>
                      <a:pt x="217" y="80"/>
                    </a:lnTo>
                    <a:lnTo>
                      <a:pt x="215" y="80"/>
                    </a:lnTo>
                    <a:lnTo>
                      <a:pt x="213" y="80"/>
                    </a:lnTo>
                    <a:lnTo>
                      <a:pt x="213" y="82"/>
                    </a:lnTo>
                    <a:lnTo>
                      <a:pt x="211" y="82"/>
                    </a:lnTo>
                    <a:lnTo>
                      <a:pt x="209" y="82"/>
                    </a:lnTo>
                    <a:lnTo>
                      <a:pt x="209" y="84"/>
                    </a:lnTo>
                    <a:lnTo>
                      <a:pt x="209" y="86"/>
                    </a:lnTo>
                    <a:lnTo>
                      <a:pt x="207" y="86"/>
                    </a:lnTo>
                    <a:lnTo>
                      <a:pt x="205" y="86"/>
                    </a:lnTo>
                    <a:lnTo>
                      <a:pt x="204" y="86"/>
                    </a:lnTo>
                    <a:lnTo>
                      <a:pt x="202" y="86"/>
                    </a:lnTo>
                    <a:lnTo>
                      <a:pt x="200" y="86"/>
                    </a:lnTo>
                    <a:lnTo>
                      <a:pt x="200" y="88"/>
                    </a:lnTo>
                    <a:lnTo>
                      <a:pt x="198" y="88"/>
                    </a:lnTo>
                    <a:lnTo>
                      <a:pt x="196" y="88"/>
                    </a:lnTo>
                    <a:lnTo>
                      <a:pt x="198" y="88"/>
                    </a:lnTo>
                    <a:lnTo>
                      <a:pt x="196" y="88"/>
                    </a:lnTo>
                    <a:lnTo>
                      <a:pt x="194" y="88"/>
                    </a:lnTo>
                    <a:lnTo>
                      <a:pt x="192" y="88"/>
                    </a:lnTo>
                    <a:lnTo>
                      <a:pt x="190" y="88"/>
                    </a:lnTo>
                    <a:lnTo>
                      <a:pt x="188" y="88"/>
                    </a:lnTo>
                    <a:lnTo>
                      <a:pt x="186" y="88"/>
                    </a:lnTo>
                    <a:lnTo>
                      <a:pt x="184" y="88"/>
                    </a:lnTo>
                    <a:lnTo>
                      <a:pt x="184" y="90"/>
                    </a:lnTo>
                    <a:lnTo>
                      <a:pt x="182" y="90"/>
                    </a:lnTo>
                    <a:lnTo>
                      <a:pt x="182" y="92"/>
                    </a:lnTo>
                    <a:lnTo>
                      <a:pt x="180" y="92"/>
                    </a:lnTo>
                    <a:lnTo>
                      <a:pt x="179" y="92"/>
                    </a:lnTo>
                    <a:lnTo>
                      <a:pt x="177" y="92"/>
                    </a:lnTo>
                    <a:lnTo>
                      <a:pt x="175" y="92"/>
                    </a:lnTo>
                    <a:lnTo>
                      <a:pt x="173" y="92"/>
                    </a:lnTo>
                    <a:lnTo>
                      <a:pt x="171" y="92"/>
                    </a:lnTo>
                    <a:lnTo>
                      <a:pt x="169" y="92"/>
                    </a:lnTo>
                    <a:lnTo>
                      <a:pt x="167" y="92"/>
                    </a:lnTo>
                    <a:lnTo>
                      <a:pt x="165" y="92"/>
                    </a:lnTo>
                    <a:lnTo>
                      <a:pt x="163" y="92"/>
                    </a:lnTo>
                    <a:lnTo>
                      <a:pt x="157" y="92"/>
                    </a:lnTo>
                    <a:lnTo>
                      <a:pt x="154" y="92"/>
                    </a:lnTo>
                    <a:lnTo>
                      <a:pt x="152" y="92"/>
                    </a:lnTo>
                    <a:lnTo>
                      <a:pt x="150" y="92"/>
                    </a:lnTo>
                    <a:lnTo>
                      <a:pt x="148" y="92"/>
                    </a:lnTo>
                    <a:lnTo>
                      <a:pt x="146" y="92"/>
                    </a:lnTo>
                    <a:lnTo>
                      <a:pt x="144" y="92"/>
                    </a:lnTo>
                    <a:lnTo>
                      <a:pt x="142" y="92"/>
                    </a:lnTo>
                    <a:lnTo>
                      <a:pt x="140" y="92"/>
                    </a:lnTo>
                    <a:lnTo>
                      <a:pt x="138" y="92"/>
                    </a:lnTo>
                    <a:lnTo>
                      <a:pt x="136" y="92"/>
                    </a:lnTo>
                    <a:lnTo>
                      <a:pt x="134" y="92"/>
                    </a:lnTo>
                    <a:lnTo>
                      <a:pt x="132" y="92"/>
                    </a:lnTo>
                    <a:lnTo>
                      <a:pt x="131" y="92"/>
                    </a:lnTo>
                    <a:lnTo>
                      <a:pt x="129" y="92"/>
                    </a:lnTo>
                    <a:lnTo>
                      <a:pt x="127" y="92"/>
                    </a:lnTo>
                    <a:lnTo>
                      <a:pt x="123" y="92"/>
                    </a:lnTo>
                    <a:lnTo>
                      <a:pt x="121" y="92"/>
                    </a:lnTo>
                    <a:lnTo>
                      <a:pt x="117" y="92"/>
                    </a:lnTo>
                    <a:lnTo>
                      <a:pt x="115" y="92"/>
                    </a:lnTo>
                    <a:lnTo>
                      <a:pt x="113" y="92"/>
                    </a:lnTo>
                    <a:lnTo>
                      <a:pt x="111" y="92"/>
                    </a:lnTo>
                    <a:lnTo>
                      <a:pt x="109" y="92"/>
                    </a:lnTo>
                    <a:lnTo>
                      <a:pt x="108" y="92"/>
                    </a:lnTo>
                    <a:lnTo>
                      <a:pt x="106" y="92"/>
                    </a:lnTo>
                    <a:lnTo>
                      <a:pt x="104" y="92"/>
                    </a:lnTo>
                    <a:lnTo>
                      <a:pt x="102" y="92"/>
                    </a:lnTo>
                    <a:lnTo>
                      <a:pt x="100" y="92"/>
                    </a:lnTo>
                    <a:lnTo>
                      <a:pt x="98" y="92"/>
                    </a:lnTo>
                    <a:lnTo>
                      <a:pt x="96" y="92"/>
                    </a:lnTo>
                    <a:lnTo>
                      <a:pt x="94" y="92"/>
                    </a:lnTo>
                    <a:lnTo>
                      <a:pt x="92" y="92"/>
                    </a:lnTo>
                    <a:lnTo>
                      <a:pt x="90" y="92"/>
                    </a:lnTo>
                    <a:lnTo>
                      <a:pt x="88" y="92"/>
                    </a:lnTo>
                    <a:lnTo>
                      <a:pt x="86" y="92"/>
                    </a:lnTo>
                    <a:lnTo>
                      <a:pt x="84" y="92"/>
                    </a:lnTo>
                    <a:lnTo>
                      <a:pt x="83" y="92"/>
                    </a:lnTo>
                    <a:lnTo>
                      <a:pt x="81" y="92"/>
                    </a:lnTo>
                    <a:lnTo>
                      <a:pt x="79" y="92"/>
                    </a:lnTo>
                    <a:lnTo>
                      <a:pt x="77" y="92"/>
                    </a:lnTo>
                    <a:lnTo>
                      <a:pt x="75" y="92"/>
                    </a:lnTo>
                    <a:lnTo>
                      <a:pt x="73" y="92"/>
                    </a:lnTo>
                    <a:lnTo>
                      <a:pt x="71" y="92"/>
                    </a:lnTo>
                    <a:lnTo>
                      <a:pt x="69" y="92"/>
                    </a:lnTo>
                    <a:lnTo>
                      <a:pt x="67" y="92"/>
                    </a:lnTo>
                    <a:lnTo>
                      <a:pt x="65" y="92"/>
                    </a:lnTo>
                    <a:lnTo>
                      <a:pt x="63" y="92"/>
                    </a:lnTo>
                    <a:lnTo>
                      <a:pt x="61" y="92"/>
                    </a:lnTo>
                    <a:lnTo>
                      <a:pt x="60" y="92"/>
                    </a:lnTo>
                    <a:lnTo>
                      <a:pt x="58" y="92"/>
                    </a:lnTo>
                    <a:lnTo>
                      <a:pt x="56" y="92"/>
                    </a:lnTo>
                    <a:lnTo>
                      <a:pt x="54" y="92"/>
                    </a:lnTo>
                    <a:lnTo>
                      <a:pt x="52" y="92"/>
                    </a:lnTo>
                    <a:lnTo>
                      <a:pt x="50" y="92"/>
                    </a:lnTo>
                    <a:lnTo>
                      <a:pt x="46" y="92"/>
                    </a:lnTo>
                    <a:lnTo>
                      <a:pt x="44" y="92"/>
                    </a:lnTo>
                    <a:lnTo>
                      <a:pt x="42" y="92"/>
                    </a:lnTo>
                    <a:lnTo>
                      <a:pt x="40" y="92"/>
                    </a:lnTo>
                    <a:lnTo>
                      <a:pt x="38" y="92"/>
                    </a:lnTo>
                    <a:lnTo>
                      <a:pt x="36" y="92"/>
                    </a:lnTo>
                    <a:lnTo>
                      <a:pt x="35" y="92"/>
                    </a:lnTo>
                    <a:lnTo>
                      <a:pt x="33" y="92"/>
                    </a:lnTo>
                    <a:lnTo>
                      <a:pt x="31" y="92"/>
                    </a:lnTo>
                    <a:lnTo>
                      <a:pt x="29" y="92"/>
                    </a:lnTo>
                    <a:lnTo>
                      <a:pt x="27" y="92"/>
                    </a:lnTo>
                    <a:lnTo>
                      <a:pt x="25" y="92"/>
                    </a:lnTo>
                    <a:lnTo>
                      <a:pt x="23" y="92"/>
                    </a:lnTo>
                    <a:lnTo>
                      <a:pt x="21" y="92"/>
                    </a:lnTo>
                    <a:lnTo>
                      <a:pt x="19" y="92"/>
                    </a:lnTo>
                    <a:lnTo>
                      <a:pt x="17" y="92"/>
                    </a:lnTo>
                    <a:lnTo>
                      <a:pt x="15" y="92"/>
                    </a:lnTo>
                    <a:lnTo>
                      <a:pt x="13" y="92"/>
                    </a:lnTo>
                    <a:lnTo>
                      <a:pt x="12" y="92"/>
                    </a:lnTo>
                    <a:lnTo>
                      <a:pt x="10" y="92"/>
                    </a:lnTo>
                    <a:lnTo>
                      <a:pt x="8" y="92"/>
                    </a:lnTo>
                    <a:lnTo>
                      <a:pt x="6" y="92"/>
                    </a:lnTo>
                    <a:lnTo>
                      <a:pt x="4" y="92"/>
                    </a:lnTo>
                    <a:lnTo>
                      <a:pt x="2" y="92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0" y="88"/>
                    </a:lnTo>
                    <a:lnTo>
                      <a:pt x="2" y="88"/>
                    </a:lnTo>
                    <a:lnTo>
                      <a:pt x="2" y="86"/>
                    </a:lnTo>
                    <a:lnTo>
                      <a:pt x="2" y="84"/>
                    </a:lnTo>
                    <a:lnTo>
                      <a:pt x="4" y="82"/>
                    </a:lnTo>
                    <a:lnTo>
                      <a:pt x="4" y="80"/>
                    </a:lnTo>
                    <a:lnTo>
                      <a:pt x="4" y="78"/>
                    </a:lnTo>
                    <a:lnTo>
                      <a:pt x="6" y="78"/>
                    </a:lnTo>
                    <a:lnTo>
                      <a:pt x="6" y="77"/>
                    </a:lnTo>
                    <a:lnTo>
                      <a:pt x="6" y="75"/>
                    </a:lnTo>
                    <a:lnTo>
                      <a:pt x="8" y="73"/>
                    </a:lnTo>
                    <a:lnTo>
                      <a:pt x="8" y="71"/>
                    </a:lnTo>
                    <a:lnTo>
                      <a:pt x="8" y="69"/>
                    </a:lnTo>
                    <a:lnTo>
                      <a:pt x="10" y="69"/>
                    </a:lnTo>
                    <a:lnTo>
                      <a:pt x="10" y="67"/>
                    </a:lnTo>
                    <a:lnTo>
                      <a:pt x="10" y="65"/>
                    </a:lnTo>
                    <a:lnTo>
                      <a:pt x="12" y="63"/>
                    </a:lnTo>
                    <a:lnTo>
                      <a:pt x="12" y="61"/>
                    </a:lnTo>
                    <a:lnTo>
                      <a:pt x="12" y="59"/>
                    </a:lnTo>
                    <a:lnTo>
                      <a:pt x="13" y="57"/>
                    </a:lnTo>
                    <a:lnTo>
                      <a:pt x="13" y="55"/>
                    </a:lnTo>
                    <a:lnTo>
                      <a:pt x="13" y="54"/>
                    </a:lnTo>
                    <a:lnTo>
                      <a:pt x="15" y="54"/>
                    </a:lnTo>
                    <a:lnTo>
                      <a:pt x="15" y="52"/>
                    </a:lnTo>
                    <a:lnTo>
                      <a:pt x="15" y="50"/>
                    </a:lnTo>
                    <a:lnTo>
                      <a:pt x="15" y="48"/>
                    </a:lnTo>
                    <a:lnTo>
                      <a:pt x="17" y="48"/>
                    </a:lnTo>
                    <a:lnTo>
                      <a:pt x="17" y="46"/>
                    </a:lnTo>
                    <a:lnTo>
                      <a:pt x="17" y="44"/>
                    </a:lnTo>
                    <a:lnTo>
                      <a:pt x="19" y="42"/>
                    </a:lnTo>
                    <a:lnTo>
                      <a:pt x="19" y="40"/>
                    </a:lnTo>
                    <a:lnTo>
                      <a:pt x="19" y="38"/>
                    </a:lnTo>
                    <a:lnTo>
                      <a:pt x="21" y="38"/>
                    </a:lnTo>
                    <a:lnTo>
                      <a:pt x="21" y="36"/>
                    </a:lnTo>
                    <a:lnTo>
                      <a:pt x="21" y="34"/>
                    </a:lnTo>
                    <a:lnTo>
                      <a:pt x="21" y="32"/>
                    </a:lnTo>
                    <a:lnTo>
                      <a:pt x="23" y="32"/>
                    </a:lnTo>
                    <a:lnTo>
                      <a:pt x="23" y="30"/>
                    </a:lnTo>
                    <a:lnTo>
                      <a:pt x="23" y="29"/>
                    </a:lnTo>
                    <a:lnTo>
                      <a:pt x="25" y="29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5" y="23"/>
                    </a:lnTo>
                    <a:lnTo>
                      <a:pt x="27" y="23"/>
                    </a:lnTo>
                    <a:lnTo>
                      <a:pt x="27" y="21"/>
                    </a:lnTo>
                    <a:lnTo>
                      <a:pt x="27" y="19"/>
                    </a:lnTo>
                    <a:lnTo>
                      <a:pt x="27" y="17"/>
                    </a:lnTo>
                    <a:lnTo>
                      <a:pt x="29" y="17"/>
                    </a:lnTo>
                    <a:lnTo>
                      <a:pt x="29" y="15"/>
                    </a:lnTo>
                    <a:lnTo>
                      <a:pt x="29" y="13"/>
                    </a:lnTo>
                    <a:lnTo>
                      <a:pt x="31" y="13"/>
                    </a:lnTo>
                    <a:lnTo>
                      <a:pt x="31" y="11"/>
                    </a:lnTo>
                    <a:lnTo>
                      <a:pt x="31" y="9"/>
                    </a:lnTo>
                    <a:lnTo>
                      <a:pt x="33" y="9"/>
                    </a:lnTo>
                    <a:lnTo>
                      <a:pt x="35" y="9"/>
                    </a:lnTo>
                    <a:lnTo>
                      <a:pt x="35" y="7"/>
                    </a:lnTo>
                    <a:lnTo>
                      <a:pt x="36" y="7"/>
                    </a:lnTo>
                    <a:lnTo>
                      <a:pt x="38" y="7"/>
                    </a:lnTo>
                    <a:lnTo>
                      <a:pt x="40" y="7"/>
                    </a:lnTo>
                    <a:lnTo>
                      <a:pt x="42" y="7"/>
                    </a:lnTo>
                    <a:lnTo>
                      <a:pt x="42" y="6"/>
                    </a:lnTo>
                    <a:lnTo>
                      <a:pt x="44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8" y="4"/>
                    </a:lnTo>
                    <a:lnTo>
                      <a:pt x="50" y="4"/>
                    </a:lnTo>
                    <a:lnTo>
                      <a:pt x="50" y="2"/>
                    </a:lnTo>
                    <a:lnTo>
                      <a:pt x="50" y="4"/>
                    </a:lnTo>
                    <a:lnTo>
                      <a:pt x="48" y="4"/>
                    </a:lnTo>
                    <a:lnTo>
                      <a:pt x="50" y="4"/>
                    </a:lnTo>
                    <a:lnTo>
                      <a:pt x="48" y="4"/>
                    </a:lnTo>
                    <a:lnTo>
                      <a:pt x="50" y="4"/>
                    </a:lnTo>
                    <a:lnTo>
                      <a:pt x="48" y="4"/>
                    </a:lnTo>
                    <a:lnTo>
                      <a:pt x="50" y="4"/>
                    </a:lnTo>
                    <a:lnTo>
                      <a:pt x="48" y="4"/>
                    </a:lnTo>
                    <a:lnTo>
                      <a:pt x="46" y="4"/>
                    </a:lnTo>
                    <a:lnTo>
                      <a:pt x="46" y="6"/>
                    </a:lnTo>
                    <a:lnTo>
                      <a:pt x="48" y="6"/>
                    </a:lnTo>
                    <a:lnTo>
                      <a:pt x="48" y="4"/>
                    </a:lnTo>
                    <a:lnTo>
                      <a:pt x="48" y="6"/>
                    </a:lnTo>
                    <a:lnTo>
                      <a:pt x="48" y="4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1" y="0"/>
                    </a:lnTo>
                    <a:lnTo>
                      <a:pt x="63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Freeform 4761"/>
              <p:cNvSpPr>
                <a:spLocks noEditPoints="1"/>
              </p:cNvSpPr>
              <p:nvPr/>
            </p:nvSpPr>
            <p:spPr bwMode="auto">
              <a:xfrm>
                <a:off x="6038850" y="3533776"/>
                <a:ext cx="271463" cy="276225"/>
              </a:xfrm>
              <a:custGeom>
                <a:avLst/>
                <a:gdLst>
                  <a:gd name="T0" fmla="*/ 4 w 171"/>
                  <a:gd name="T1" fmla="*/ 174 h 174"/>
                  <a:gd name="T2" fmla="*/ 4 w 171"/>
                  <a:gd name="T3" fmla="*/ 169 h 174"/>
                  <a:gd name="T4" fmla="*/ 23 w 171"/>
                  <a:gd name="T5" fmla="*/ 159 h 174"/>
                  <a:gd name="T6" fmla="*/ 21 w 171"/>
                  <a:gd name="T7" fmla="*/ 159 h 174"/>
                  <a:gd name="T8" fmla="*/ 23 w 171"/>
                  <a:gd name="T9" fmla="*/ 157 h 174"/>
                  <a:gd name="T10" fmla="*/ 19 w 171"/>
                  <a:gd name="T11" fmla="*/ 155 h 174"/>
                  <a:gd name="T12" fmla="*/ 21 w 171"/>
                  <a:gd name="T13" fmla="*/ 155 h 174"/>
                  <a:gd name="T14" fmla="*/ 25 w 171"/>
                  <a:gd name="T15" fmla="*/ 155 h 174"/>
                  <a:gd name="T16" fmla="*/ 23 w 171"/>
                  <a:gd name="T17" fmla="*/ 155 h 174"/>
                  <a:gd name="T18" fmla="*/ 23 w 171"/>
                  <a:gd name="T19" fmla="*/ 151 h 174"/>
                  <a:gd name="T20" fmla="*/ 27 w 171"/>
                  <a:gd name="T21" fmla="*/ 150 h 174"/>
                  <a:gd name="T22" fmla="*/ 88 w 171"/>
                  <a:gd name="T23" fmla="*/ 0 h 174"/>
                  <a:gd name="T24" fmla="*/ 109 w 171"/>
                  <a:gd name="T25" fmla="*/ 0 h 174"/>
                  <a:gd name="T26" fmla="*/ 129 w 171"/>
                  <a:gd name="T27" fmla="*/ 2 h 174"/>
                  <a:gd name="T28" fmla="*/ 150 w 171"/>
                  <a:gd name="T29" fmla="*/ 2 h 174"/>
                  <a:gd name="T30" fmla="*/ 171 w 171"/>
                  <a:gd name="T31" fmla="*/ 2 h 174"/>
                  <a:gd name="T32" fmla="*/ 169 w 171"/>
                  <a:gd name="T33" fmla="*/ 21 h 174"/>
                  <a:gd name="T34" fmla="*/ 165 w 171"/>
                  <a:gd name="T35" fmla="*/ 40 h 174"/>
                  <a:gd name="T36" fmla="*/ 161 w 171"/>
                  <a:gd name="T37" fmla="*/ 59 h 174"/>
                  <a:gd name="T38" fmla="*/ 159 w 171"/>
                  <a:gd name="T39" fmla="*/ 78 h 174"/>
                  <a:gd name="T40" fmla="*/ 159 w 171"/>
                  <a:gd name="T41" fmla="*/ 88 h 174"/>
                  <a:gd name="T42" fmla="*/ 159 w 171"/>
                  <a:gd name="T43" fmla="*/ 98 h 174"/>
                  <a:gd name="T44" fmla="*/ 152 w 171"/>
                  <a:gd name="T45" fmla="*/ 107 h 174"/>
                  <a:gd name="T46" fmla="*/ 146 w 171"/>
                  <a:gd name="T47" fmla="*/ 121 h 174"/>
                  <a:gd name="T48" fmla="*/ 140 w 171"/>
                  <a:gd name="T49" fmla="*/ 134 h 174"/>
                  <a:gd name="T50" fmla="*/ 140 w 171"/>
                  <a:gd name="T51" fmla="*/ 144 h 174"/>
                  <a:gd name="T52" fmla="*/ 121 w 171"/>
                  <a:gd name="T53" fmla="*/ 146 h 174"/>
                  <a:gd name="T54" fmla="*/ 100 w 171"/>
                  <a:gd name="T55" fmla="*/ 146 h 174"/>
                  <a:gd name="T56" fmla="*/ 79 w 171"/>
                  <a:gd name="T57" fmla="*/ 146 h 174"/>
                  <a:gd name="T58" fmla="*/ 58 w 171"/>
                  <a:gd name="T59" fmla="*/ 146 h 174"/>
                  <a:gd name="T60" fmla="*/ 38 w 171"/>
                  <a:gd name="T61" fmla="*/ 148 h 174"/>
                  <a:gd name="T62" fmla="*/ 42 w 171"/>
                  <a:gd name="T63" fmla="*/ 157 h 174"/>
                  <a:gd name="T64" fmla="*/ 38 w 171"/>
                  <a:gd name="T65" fmla="*/ 167 h 174"/>
                  <a:gd name="T66" fmla="*/ 33 w 171"/>
                  <a:gd name="T67" fmla="*/ 171 h 174"/>
                  <a:gd name="T68" fmla="*/ 31 w 171"/>
                  <a:gd name="T69" fmla="*/ 171 h 174"/>
                  <a:gd name="T70" fmla="*/ 31 w 171"/>
                  <a:gd name="T71" fmla="*/ 173 h 174"/>
                  <a:gd name="T72" fmla="*/ 27 w 171"/>
                  <a:gd name="T73" fmla="*/ 174 h 174"/>
                  <a:gd name="T74" fmla="*/ 17 w 171"/>
                  <a:gd name="T75" fmla="*/ 174 h 174"/>
                  <a:gd name="T76" fmla="*/ 19 w 171"/>
                  <a:gd name="T77" fmla="*/ 174 h 174"/>
                  <a:gd name="T78" fmla="*/ 25 w 171"/>
                  <a:gd name="T79" fmla="*/ 171 h 174"/>
                  <a:gd name="T80" fmla="*/ 25 w 171"/>
                  <a:gd name="T81" fmla="*/ 165 h 174"/>
                  <a:gd name="T82" fmla="*/ 21 w 171"/>
                  <a:gd name="T83" fmla="*/ 167 h 174"/>
                  <a:gd name="T84" fmla="*/ 25 w 171"/>
                  <a:gd name="T85" fmla="*/ 157 h 174"/>
                  <a:gd name="T86" fmla="*/ 27 w 171"/>
                  <a:gd name="T87" fmla="*/ 150 h 174"/>
                  <a:gd name="T88" fmla="*/ 27 w 171"/>
                  <a:gd name="T89" fmla="*/ 151 h 174"/>
                  <a:gd name="T90" fmla="*/ 25 w 171"/>
                  <a:gd name="T91" fmla="*/ 151 h 174"/>
                  <a:gd name="T92" fmla="*/ 21 w 171"/>
                  <a:gd name="T93" fmla="*/ 153 h 174"/>
                  <a:gd name="T94" fmla="*/ 17 w 171"/>
                  <a:gd name="T95" fmla="*/ 159 h 174"/>
                  <a:gd name="T96" fmla="*/ 11 w 171"/>
                  <a:gd name="T97" fmla="*/ 171 h 174"/>
                  <a:gd name="T98" fmla="*/ 2 w 171"/>
                  <a:gd name="T99" fmla="*/ 169 h 174"/>
                  <a:gd name="T100" fmla="*/ 6 w 171"/>
                  <a:gd name="T101" fmla="*/ 155 h 174"/>
                  <a:gd name="T102" fmla="*/ 11 w 171"/>
                  <a:gd name="T103" fmla="*/ 140 h 174"/>
                  <a:gd name="T104" fmla="*/ 15 w 171"/>
                  <a:gd name="T105" fmla="*/ 121 h 174"/>
                  <a:gd name="T106" fmla="*/ 23 w 171"/>
                  <a:gd name="T107" fmla="*/ 105 h 174"/>
                  <a:gd name="T108" fmla="*/ 31 w 171"/>
                  <a:gd name="T109" fmla="*/ 92 h 174"/>
                  <a:gd name="T110" fmla="*/ 36 w 171"/>
                  <a:gd name="T111" fmla="*/ 77 h 174"/>
                  <a:gd name="T112" fmla="*/ 44 w 171"/>
                  <a:gd name="T113" fmla="*/ 63 h 174"/>
                  <a:gd name="T114" fmla="*/ 54 w 171"/>
                  <a:gd name="T115" fmla="*/ 44 h 174"/>
                  <a:gd name="T116" fmla="*/ 63 w 171"/>
                  <a:gd name="T117" fmla="*/ 29 h 174"/>
                  <a:gd name="T118" fmla="*/ 69 w 171"/>
                  <a:gd name="T119" fmla="*/ 13 h 174"/>
                  <a:gd name="T120" fmla="*/ 73 w 171"/>
                  <a:gd name="T121" fmla="*/ 0 h 174"/>
                  <a:gd name="T122" fmla="*/ 10 w 171"/>
                  <a:gd name="T123" fmla="*/ 171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1" h="174">
                    <a:moveTo>
                      <a:pt x="10" y="173"/>
                    </a:moveTo>
                    <a:lnTo>
                      <a:pt x="11" y="173"/>
                    </a:lnTo>
                    <a:lnTo>
                      <a:pt x="11" y="174"/>
                    </a:lnTo>
                    <a:lnTo>
                      <a:pt x="11" y="173"/>
                    </a:lnTo>
                    <a:lnTo>
                      <a:pt x="11" y="174"/>
                    </a:lnTo>
                    <a:lnTo>
                      <a:pt x="10" y="174"/>
                    </a:lnTo>
                    <a:lnTo>
                      <a:pt x="8" y="174"/>
                    </a:lnTo>
                    <a:lnTo>
                      <a:pt x="6" y="174"/>
                    </a:lnTo>
                    <a:lnTo>
                      <a:pt x="4" y="174"/>
                    </a:lnTo>
                    <a:lnTo>
                      <a:pt x="2" y="174"/>
                    </a:lnTo>
                    <a:lnTo>
                      <a:pt x="4" y="174"/>
                    </a:lnTo>
                    <a:lnTo>
                      <a:pt x="6" y="174"/>
                    </a:lnTo>
                    <a:lnTo>
                      <a:pt x="8" y="174"/>
                    </a:lnTo>
                    <a:lnTo>
                      <a:pt x="10" y="174"/>
                    </a:lnTo>
                    <a:lnTo>
                      <a:pt x="10" y="173"/>
                    </a:lnTo>
                    <a:close/>
                    <a:moveTo>
                      <a:pt x="8" y="171"/>
                    </a:moveTo>
                    <a:lnTo>
                      <a:pt x="6" y="171"/>
                    </a:lnTo>
                    <a:lnTo>
                      <a:pt x="8" y="171"/>
                    </a:lnTo>
                    <a:close/>
                    <a:moveTo>
                      <a:pt x="6" y="171"/>
                    </a:moveTo>
                    <a:lnTo>
                      <a:pt x="6" y="169"/>
                    </a:lnTo>
                    <a:lnTo>
                      <a:pt x="6" y="171"/>
                    </a:lnTo>
                    <a:close/>
                    <a:moveTo>
                      <a:pt x="4" y="169"/>
                    </a:moveTo>
                    <a:lnTo>
                      <a:pt x="2" y="169"/>
                    </a:lnTo>
                    <a:lnTo>
                      <a:pt x="4" y="169"/>
                    </a:lnTo>
                    <a:close/>
                    <a:moveTo>
                      <a:pt x="19" y="157"/>
                    </a:moveTo>
                    <a:lnTo>
                      <a:pt x="19" y="159"/>
                    </a:lnTo>
                    <a:lnTo>
                      <a:pt x="19" y="157"/>
                    </a:lnTo>
                    <a:close/>
                    <a:moveTo>
                      <a:pt x="23" y="157"/>
                    </a:moveTo>
                    <a:lnTo>
                      <a:pt x="23" y="159"/>
                    </a:lnTo>
                    <a:lnTo>
                      <a:pt x="23" y="157"/>
                    </a:lnTo>
                    <a:lnTo>
                      <a:pt x="23" y="159"/>
                    </a:lnTo>
                    <a:lnTo>
                      <a:pt x="23" y="157"/>
                    </a:lnTo>
                    <a:lnTo>
                      <a:pt x="23" y="159"/>
                    </a:lnTo>
                    <a:lnTo>
                      <a:pt x="23" y="157"/>
                    </a:lnTo>
                    <a:lnTo>
                      <a:pt x="23" y="159"/>
                    </a:lnTo>
                    <a:lnTo>
                      <a:pt x="21" y="159"/>
                    </a:lnTo>
                    <a:lnTo>
                      <a:pt x="23" y="159"/>
                    </a:lnTo>
                    <a:lnTo>
                      <a:pt x="23" y="157"/>
                    </a:lnTo>
                    <a:close/>
                    <a:moveTo>
                      <a:pt x="21" y="157"/>
                    </a:moveTo>
                    <a:lnTo>
                      <a:pt x="23" y="157"/>
                    </a:lnTo>
                    <a:lnTo>
                      <a:pt x="21" y="157"/>
                    </a:lnTo>
                    <a:lnTo>
                      <a:pt x="23" y="157"/>
                    </a:lnTo>
                    <a:lnTo>
                      <a:pt x="21" y="157"/>
                    </a:lnTo>
                    <a:lnTo>
                      <a:pt x="21" y="159"/>
                    </a:lnTo>
                    <a:lnTo>
                      <a:pt x="21" y="157"/>
                    </a:lnTo>
                    <a:lnTo>
                      <a:pt x="19" y="157"/>
                    </a:lnTo>
                    <a:lnTo>
                      <a:pt x="21" y="157"/>
                    </a:lnTo>
                    <a:close/>
                    <a:moveTo>
                      <a:pt x="23" y="155"/>
                    </a:moveTo>
                    <a:lnTo>
                      <a:pt x="23" y="157"/>
                    </a:lnTo>
                    <a:lnTo>
                      <a:pt x="21" y="157"/>
                    </a:lnTo>
                    <a:lnTo>
                      <a:pt x="21" y="159"/>
                    </a:lnTo>
                    <a:lnTo>
                      <a:pt x="21" y="157"/>
                    </a:lnTo>
                    <a:lnTo>
                      <a:pt x="23" y="157"/>
                    </a:lnTo>
                    <a:lnTo>
                      <a:pt x="21" y="157"/>
                    </a:lnTo>
                    <a:lnTo>
                      <a:pt x="23" y="157"/>
                    </a:lnTo>
                    <a:lnTo>
                      <a:pt x="21" y="157"/>
                    </a:lnTo>
                    <a:lnTo>
                      <a:pt x="21" y="155"/>
                    </a:lnTo>
                    <a:lnTo>
                      <a:pt x="23" y="155"/>
                    </a:lnTo>
                    <a:close/>
                    <a:moveTo>
                      <a:pt x="21" y="155"/>
                    </a:moveTo>
                    <a:lnTo>
                      <a:pt x="21" y="157"/>
                    </a:lnTo>
                    <a:lnTo>
                      <a:pt x="19" y="157"/>
                    </a:lnTo>
                    <a:lnTo>
                      <a:pt x="21" y="157"/>
                    </a:lnTo>
                    <a:lnTo>
                      <a:pt x="19" y="157"/>
                    </a:lnTo>
                    <a:lnTo>
                      <a:pt x="19" y="155"/>
                    </a:lnTo>
                    <a:lnTo>
                      <a:pt x="21" y="155"/>
                    </a:lnTo>
                    <a:lnTo>
                      <a:pt x="19" y="155"/>
                    </a:lnTo>
                    <a:lnTo>
                      <a:pt x="19" y="157"/>
                    </a:lnTo>
                    <a:lnTo>
                      <a:pt x="19" y="155"/>
                    </a:lnTo>
                    <a:lnTo>
                      <a:pt x="21" y="155"/>
                    </a:lnTo>
                    <a:close/>
                    <a:moveTo>
                      <a:pt x="23" y="155"/>
                    </a:moveTo>
                    <a:lnTo>
                      <a:pt x="25" y="155"/>
                    </a:lnTo>
                    <a:lnTo>
                      <a:pt x="23" y="155"/>
                    </a:lnTo>
                    <a:lnTo>
                      <a:pt x="21" y="155"/>
                    </a:lnTo>
                    <a:lnTo>
                      <a:pt x="23" y="155"/>
                    </a:lnTo>
                    <a:lnTo>
                      <a:pt x="21" y="155"/>
                    </a:lnTo>
                    <a:lnTo>
                      <a:pt x="21" y="157"/>
                    </a:lnTo>
                    <a:lnTo>
                      <a:pt x="21" y="155"/>
                    </a:lnTo>
                    <a:lnTo>
                      <a:pt x="21" y="157"/>
                    </a:lnTo>
                    <a:lnTo>
                      <a:pt x="21" y="155"/>
                    </a:lnTo>
                    <a:lnTo>
                      <a:pt x="21" y="157"/>
                    </a:lnTo>
                    <a:lnTo>
                      <a:pt x="21" y="155"/>
                    </a:lnTo>
                    <a:lnTo>
                      <a:pt x="21" y="157"/>
                    </a:lnTo>
                    <a:lnTo>
                      <a:pt x="21" y="155"/>
                    </a:lnTo>
                    <a:lnTo>
                      <a:pt x="23" y="155"/>
                    </a:lnTo>
                    <a:lnTo>
                      <a:pt x="21" y="155"/>
                    </a:lnTo>
                    <a:lnTo>
                      <a:pt x="23" y="155"/>
                    </a:lnTo>
                    <a:close/>
                    <a:moveTo>
                      <a:pt x="25" y="153"/>
                    </a:moveTo>
                    <a:lnTo>
                      <a:pt x="25" y="155"/>
                    </a:lnTo>
                    <a:lnTo>
                      <a:pt x="25" y="153"/>
                    </a:lnTo>
                    <a:close/>
                    <a:moveTo>
                      <a:pt x="23" y="153"/>
                    </a:moveTo>
                    <a:lnTo>
                      <a:pt x="21" y="153"/>
                    </a:lnTo>
                    <a:lnTo>
                      <a:pt x="23" y="153"/>
                    </a:lnTo>
                    <a:close/>
                    <a:moveTo>
                      <a:pt x="25" y="153"/>
                    </a:moveTo>
                    <a:lnTo>
                      <a:pt x="23" y="153"/>
                    </a:lnTo>
                    <a:lnTo>
                      <a:pt x="23" y="155"/>
                    </a:lnTo>
                    <a:lnTo>
                      <a:pt x="25" y="155"/>
                    </a:lnTo>
                    <a:lnTo>
                      <a:pt x="23" y="155"/>
                    </a:lnTo>
                    <a:lnTo>
                      <a:pt x="23" y="153"/>
                    </a:lnTo>
                    <a:lnTo>
                      <a:pt x="23" y="155"/>
                    </a:lnTo>
                    <a:lnTo>
                      <a:pt x="21" y="155"/>
                    </a:lnTo>
                    <a:lnTo>
                      <a:pt x="21" y="153"/>
                    </a:lnTo>
                    <a:lnTo>
                      <a:pt x="23" y="153"/>
                    </a:lnTo>
                    <a:lnTo>
                      <a:pt x="25" y="153"/>
                    </a:lnTo>
                    <a:close/>
                    <a:moveTo>
                      <a:pt x="23" y="151"/>
                    </a:moveTo>
                    <a:lnTo>
                      <a:pt x="25" y="151"/>
                    </a:lnTo>
                    <a:lnTo>
                      <a:pt x="25" y="153"/>
                    </a:lnTo>
                    <a:lnTo>
                      <a:pt x="23" y="153"/>
                    </a:lnTo>
                    <a:lnTo>
                      <a:pt x="23" y="151"/>
                    </a:lnTo>
                    <a:lnTo>
                      <a:pt x="25" y="151"/>
                    </a:lnTo>
                    <a:lnTo>
                      <a:pt x="23" y="151"/>
                    </a:lnTo>
                    <a:lnTo>
                      <a:pt x="23" y="153"/>
                    </a:lnTo>
                    <a:lnTo>
                      <a:pt x="23" y="151"/>
                    </a:lnTo>
                    <a:lnTo>
                      <a:pt x="23" y="153"/>
                    </a:lnTo>
                    <a:lnTo>
                      <a:pt x="23" y="151"/>
                    </a:lnTo>
                    <a:lnTo>
                      <a:pt x="23" y="153"/>
                    </a:lnTo>
                    <a:lnTo>
                      <a:pt x="23" y="151"/>
                    </a:lnTo>
                    <a:lnTo>
                      <a:pt x="23" y="153"/>
                    </a:lnTo>
                    <a:lnTo>
                      <a:pt x="23" y="151"/>
                    </a:lnTo>
                    <a:close/>
                    <a:moveTo>
                      <a:pt x="25" y="151"/>
                    </a:moveTo>
                    <a:lnTo>
                      <a:pt x="25" y="150"/>
                    </a:lnTo>
                    <a:lnTo>
                      <a:pt x="27" y="150"/>
                    </a:lnTo>
                    <a:lnTo>
                      <a:pt x="27" y="151"/>
                    </a:lnTo>
                    <a:lnTo>
                      <a:pt x="25" y="151"/>
                    </a:lnTo>
                    <a:close/>
                    <a:moveTo>
                      <a:pt x="73" y="0"/>
                    </a:move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7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1" y="2"/>
                    </a:lnTo>
                    <a:lnTo>
                      <a:pt x="113" y="2"/>
                    </a:lnTo>
                    <a:lnTo>
                      <a:pt x="115" y="2"/>
                    </a:lnTo>
                    <a:lnTo>
                      <a:pt x="117" y="2"/>
                    </a:lnTo>
                    <a:lnTo>
                      <a:pt x="119" y="2"/>
                    </a:lnTo>
                    <a:lnTo>
                      <a:pt x="121" y="2"/>
                    </a:lnTo>
                    <a:lnTo>
                      <a:pt x="123" y="2"/>
                    </a:lnTo>
                    <a:lnTo>
                      <a:pt x="125" y="2"/>
                    </a:lnTo>
                    <a:lnTo>
                      <a:pt x="127" y="2"/>
                    </a:lnTo>
                    <a:lnTo>
                      <a:pt x="129" y="2"/>
                    </a:lnTo>
                    <a:lnTo>
                      <a:pt x="130" y="2"/>
                    </a:lnTo>
                    <a:lnTo>
                      <a:pt x="132" y="2"/>
                    </a:lnTo>
                    <a:lnTo>
                      <a:pt x="134" y="2"/>
                    </a:lnTo>
                    <a:lnTo>
                      <a:pt x="136" y="2"/>
                    </a:lnTo>
                    <a:lnTo>
                      <a:pt x="138" y="2"/>
                    </a:lnTo>
                    <a:lnTo>
                      <a:pt x="140" y="2"/>
                    </a:lnTo>
                    <a:lnTo>
                      <a:pt x="142" y="2"/>
                    </a:lnTo>
                    <a:lnTo>
                      <a:pt x="144" y="2"/>
                    </a:lnTo>
                    <a:lnTo>
                      <a:pt x="146" y="2"/>
                    </a:lnTo>
                    <a:lnTo>
                      <a:pt x="148" y="2"/>
                    </a:lnTo>
                    <a:lnTo>
                      <a:pt x="150" y="2"/>
                    </a:lnTo>
                    <a:lnTo>
                      <a:pt x="152" y="2"/>
                    </a:lnTo>
                    <a:lnTo>
                      <a:pt x="154" y="2"/>
                    </a:lnTo>
                    <a:lnTo>
                      <a:pt x="155" y="2"/>
                    </a:lnTo>
                    <a:lnTo>
                      <a:pt x="157" y="2"/>
                    </a:lnTo>
                    <a:lnTo>
                      <a:pt x="159" y="2"/>
                    </a:lnTo>
                    <a:lnTo>
                      <a:pt x="161" y="2"/>
                    </a:lnTo>
                    <a:lnTo>
                      <a:pt x="163" y="2"/>
                    </a:lnTo>
                    <a:lnTo>
                      <a:pt x="165" y="2"/>
                    </a:lnTo>
                    <a:lnTo>
                      <a:pt x="167" y="2"/>
                    </a:lnTo>
                    <a:lnTo>
                      <a:pt x="169" y="2"/>
                    </a:lnTo>
                    <a:lnTo>
                      <a:pt x="171" y="2"/>
                    </a:lnTo>
                    <a:lnTo>
                      <a:pt x="171" y="4"/>
                    </a:lnTo>
                    <a:lnTo>
                      <a:pt x="171" y="6"/>
                    </a:lnTo>
                    <a:lnTo>
                      <a:pt x="171" y="7"/>
                    </a:lnTo>
                    <a:lnTo>
                      <a:pt x="171" y="9"/>
                    </a:lnTo>
                    <a:lnTo>
                      <a:pt x="169" y="9"/>
                    </a:lnTo>
                    <a:lnTo>
                      <a:pt x="169" y="11"/>
                    </a:lnTo>
                    <a:lnTo>
                      <a:pt x="169" y="13"/>
                    </a:lnTo>
                    <a:lnTo>
                      <a:pt x="169" y="15"/>
                    </a:lnTo>
                    <a:lnTo>
                      <a:pt x="169" y="17"/>
                    </a:lnTo>
                    <a:lnTo>
                      <a:pt x="169" y="19"/>
                    </a:lnTo>
                    <a:lnTo>
                      <a:pt x="169" y="21"/>
                    </a:lnTo>
                    <a:lnTo>
                      <a:pt x="169" y="23"/>
                    </a:lnTo>
                    <a:lnTo>
                      <a:pt x="167" y="23"/>
                    </a:lnTo>
                    <a:lnTo>
                      <a:pt x="167" y="25"/>
                    </a:lnTo>
                    <a:lnTo>
                      <a:pt x="167" y="27"/>
                    </a:lnTo>
                    <a:lnTo>
                      <a:pt x="167" y="29"/>
                    </a:lnTo>
                    <a:lnTo>
                      <a:pt x="167" y="30"/>
                    </a:lnTo>
                    <a:lnTo>
                      <a:pt x="167" y="32"/>
                    </a:lnTo>
                    <a:lnTo>
                      <a:pt x="165" y="34"/>
                    </a:lnTo>
                    <a:lnTo>
                      <a:pt x="165" y="36"/>
                    </a:lnTo>
                    <a:lnTo>
                      <a:pt x="165" y="38"/>
                    </a:lnTo>
                    <a:lnTo>
                      <a:pt x="165" y="40"/>
                    </a:lnTo>
                    <a:lnTo>
                      <a:pt x="165" y="42"/>
                    </a:lnTo>
                    <a:lnTo>
                      <a:pt x="165" y="44"/>
                    </a:lnTo>
                    <a:lnTo>
                      <a:pt x="163" y="46"/>
                    </a:lnTo>
                    <a:lnTo>
                      <a:pt x="163" y="48"/>
                    </a:lnTo>
                    <a:lnTo>
                      <a:pt x="163" y="50"/>
                    </a:lnTo>
                    <a:lnTo>
                      <a:pt x="163" y="52"/>
                    </a:lnTo>
                    <a:lnTo>
                      <a:pt x="163" y="54"/>
                    </a:lnTo>
                    <a:lnTo>
                      <a:pt x="163" y="55"/>
                    </a:lnTo>
                    <a:lnTo>
                      <a:pt x="161" y="55"/>
                    </a:lnTo>
                    <a:lnTo>
                      <a:pt x="161" y="57"/>
                    </a:lnTo>
                    <a:lnTo>
                      <a:pt x="161" y="59"/>
                    </a:lnTo>
                    <a:lnTo>
                      <a:pt x="161" y="61"/>
                    </a:lnTo>
                    <a:lnTo>
                      <a:pt x="161" y="63"/>
                    </a:lnTo>
                    <a:lnTo>
                      <a:pt x="161" y="65"/>
                    </a:lnTo>
                    <a:lnTo>
                      <a:pt x="161" y="67"/>
                    </a:lnTo>
                    <a:lnTo>
                      <a:pt x="159" y="67"/>
                    </a:lnTo>
                    <a:lnTo>
                      <a:pt x="159" y="69"/>
                    </a:lnTo>
                    <a:lnTo>
                      <a:pt x="159" y="71"/>
                    </a:lnTo>
                    <a:lnTo>
                      <a:pt x="159" y="73"/>
                    </a:lnTo>
                    <a:lnTo>
                      <a:pt x="159" y="75"/>
                    </a:lnTo>
                    <a:lnTo>
                      <a:pt x="159" y="77"/>
                    </a:lnTo>
                    <a:lnTo>
                      <a:pt x="159" y="78"/>
                    </a:lnTo>
                    <a:lnTo>
                      <a:pt x="157" y="78"/>
                    </a:lnTo>
                    <a:lnTo>
                      <a:pt x="159" y="78"/>
                    </a:lnTo>
                    <a:lnTo>
                      <a:pt x="159" y="80"/>
                    </a:lnTo>
                    <a:lnTo>
                      <a:pt x="157" y="80"/>
                    </a:lnTo>
                    <a:lnTo>
                      <a:pt x="159" y="80"/>
                    </a:lnTo>
                    <a:lnTo>
                      <a:pt x="159" y="82"/>
                    </a:lnTo>
                    <a:lnTo>
                      <a:pt x="159" y="84"/>
                    </a:lnTo>
                    <a:lnTo>
                      <a:pt x="159" y="86"/>
                    </a:lnTo>
                    <a:lnTo>
                      <a:pt x="157" y="86"/>
                    </a:lnTo>
                    <a:lnTo>
                      <a:pt x="159" y="86"/>
                    </a:lnTo>
                    <a:lnTo>
                      <a:pt x="159" y="88"/>
                    </a:lnTo>
                    <a:lnTo>
                      <a:pt x="159" y="90"/>
                    </a:lnTo>
                    <a:lnTo>
                      <a:pt x="161" y="90"/>
                    </a:lnTo>
                    <a:lnTo>
                      <a:pt x="161" y="92"/>
                    </a:lnTo>
                    <a:lnTo>
                      <a:pt x="159" y="92"/>
                    </a:lnTo>
                    <a:lnTo>
                      <a:pt x="159" y="94"/>
                    </a:lnTo>
                    <a:lnTo>
                      <a:pt x="161" y="94"/>
                    </a:lnTo>
                    <a:lnTo>
                      <a:pt x="159" y="94"/>
                    </a:lnTo>
                    <a:lnTo>
                      <a:pt x="159" y="96"/>
                    </a:lnTo>
                    <a:lnTo>
                      <a:pt x="159" y="98"/>
                    </a:lnTo>
                    <a:lnTo>
                      <a:pt x="157" y="98"/>
                    </a:lnTo>
                    <a:lnTo>
                      <a:pt x="159" y="98"/>
                    </a:lnTo>
                    <a:lnTo>
                      <a:pt x="159" y="100"/>
                    </a:lnTo>
                    <a:lnTo>
                      <a:pt x="161" y="100"/>
                    </a:lnTo>
                    <a:lnTo>
                      <a:pt x="161" y="102"/>
                    </a:lnTo>
                    <a:lnTo>
                      <a:pt x="159" y="102"/>
                    </a:lnTo>
                    <a:lnTo>
                      <a:pt x="157" y="102"/>
                    </a:lnTo>
                    <a:lnTo>
                      <a:pt x="157" y="103"/>
                    </a:lnTo>
                    <a:lnTo>
                      <a:pt x="155" y="103"/>
                    </a:lnTo>
                    <a:lnTo>
                      <a:pt x="154" y="103"/>
                    </a:lnTo>
                    <a:lnTo>
                      <a:pt x="154" y="105"/>
                    </a:lnTo>
                    <a:lnTo>
                      <a:pt x="154" y="107"/>
                    </a:lnTo>
                    <a:lnTo>
                      <a:pt x="152" y="107"/>
                    </a:lnTo>
                    <a:lnTo>
                      <a:pt x="152" y="109"/>
                    </a:lnTo>
                    <a:lnTo>
                      <a:pt x="152" y="111"/>
                    </a:lnTo>
                    <a:lnTo>
                      <a:pt x="150" y="111"/>
                    </a:lnTo>
                    <a:lnTo>
                      <a:pt x="150" y="113"/>
                    </a:lnTo>
                    <a:lnTo>
                      <a:pt x="148" y="113"/>
                    </a:lnTo>
                    <a:lnTo>
                      <a:pt x="146" y="113"/>
                    </a:lnTo>
                    <a:lnTo>
                      <a:pt x="148" y="115"/>
                    </a:lnTo>
                    <a:lnTo>
                      <a:pt x="146" y="115"/>
                    </a:lnTo>
                    <a:lnTo>
                      <a:pt x="146" y="117"/>
                    </a:lnTo>
                    <a:lnTo>
                      <a:pt x="146" y="119"/>
                    </a:lnTo>
                    <a:lnTo>
                      <a:pt x="146" y="121"/>
                    </a:lnTo>
                    <a:lnTo>
                      <a:pt x="144" y="121"/>
                    </a:lnTo>
                    <a:lnTo>
                      <a:pt x="144" y="123"/>
                    </a:lnTo>
                    <a:lnTo>
                      <a:pt x="146" y="123"/>
                    </a:lnTo>
                    <a:lnTo>
                      <a:pt x="146" y="125"/>
                    </a:lnTo>
                    <a:lnTo>
                      <a:pt x="146" y="126"/>
                    </a:lnTo>
                    <a:lnTo>
                      <a:pt x="146" y="128"/>
                    </a:lnTo>
                    <a:lnTo>
                      <a:pt x="144" y="128"/>
                    </a:lnTo>
                    <a:lnTo>
                      <a:pt x="144" y="130"/>
                    </a:lnTo>
                    <a:lnTo>
                      <a:pt x="142" y="130"/>
                    </a:lnTo>
                    <a:lnTo>
                      <a:pt x="142" y="132"/>
                    </a:lnTo>
                    <a:lnTo>
                      <a:pt x="140" y="134"/>
                    </a:lnTo>
                    <a:lnTo>
                      <a:pt x="142" y="134"/>
                    </a:lnTo>
                    <a:lnTo>
                      <a:pt x="140" y="134"/>
                    </a:lnTo>
                    <a:lnTo>
                      <a:pt x="140" y="136"/>
                    </a:lnTo>
                    <a:lnTo>
                      <a:pt x="138" y="136"/>
                    </a:lnTo>
                    <a:lnTo>
                      <a:pt x="138" y="138"/>
                    </a:lnTo>
                    <a:lnTo>
                      <a:pt x="138" y="140"/>
                    </a:lnTo>
                    <a:lnTo>
                      <a:pt x="138" y="142"/>
                    </a:lnTo>
                    <a:lnTo>
                      <a:pt x="140" y="142"/>
                    </a:lnTo>
                    <a:lnTo>
                      <a:pt x="138" y="142"/>
                    </a:lnTo>
                    <a:lnTo>
                      <a:pt x="140" y="142"/>
                    </a:lnTo>
                    <a:lnTo>
                      <a:pt x="140" y="144"/>
                    </a:lnTo>
                    <a:lnTo>
                      <a:pt x="140" y="146"/>
                    </a:lnTo>
                    <a:lnTo>
                      <a:pt x="138" y="146"/>
                    </a:lnTo>
                    <a:lnTo>
                      <a:pt x="136" y="146"/>
                    </a:lnTo>
                    <a:lnTo>
                      <a:pt x="134" y="146"/>
                    </a:lnTo>
                    <a:lnTo>
                      <a:pt x="132" y="146"/>
                    </a:lnTo>
                    <a:lnTo>
                      <a:pt x="130" y="146"/>
                    </a:lnTo>
                    <a:lnTo>
                      <a:pt x="129" y="146"/>
                    </a:lnTo>
                    <a:lnTo>
                      <a:pt x="127" y="146"/>
                    </a:lnTo>
                    <a:lnTo>
                      <a:pt x="125" y="146"/>
                    </a:lnTo>
                    <a:lnTo>
                      <a:pt x="123" y="146"/>
                    </a:lnTo>
                    <a:lnTo>
                      <a:pt x="121" y="146"/>
                    </a:lnTo>
                    <a:lnTo>
                      <a:pt x="119" y="146"/>
                    </a:lnTo>
                    <a:lnTo>
                      <a:pt x="117" y="146"/>
                    </a:lnTo>
                    <a:lnTo>
                      <a:pt x="115" y="146"/>
                    </a:lnTo>
                    <a:lnTo>
                      <a:pt x="113" y="146"/>
                    </a:lnTo>
                    <a:lnTo>
                      <a:pt x="111" y="146"/>
                    </a:lnTo>
                    <a:lnTo>
                      <a:pt x="109" y="146"/>
                    </a:lnTo>
                    <a:lnTo>
                      <a:pt x="107" y="146"/>
                    </a:lnTo>
                    <a:lnTo>
                      <a:pt x="106" y="146"/>
                    </a:lnTo>
                    <a:lnTo>
                      <a:pt x="104" y="146"/>
                    </a:lnTo>
                    <a:lnTo>
                      <a:pt x="102" y="146"/>
                    </a:lnTo>
                    <a:lnTo>
                      <a:pt x="100" y="146"/>
                    </a:lnTo>
                    <a:lnTo>
                      <a:pt x="98" y="146"/>
                    </a:lnTo>
                    <a:lnTo>
                      <a:pt x="96" y="146"/>
                    </a:lnTo>
                    <a:lnTo>
                      <a:pt x="94" y="146"/>
                    </a:lnTo>
                    <a:lnTo>
                      <a:pt x="92" y="146"/>
                    </a:lnTo>
                    <a:lnTo>
                      <a:pt x="90" y="146"/>
                    </a:lnTo>
                    <a:lnTo>
                      <a:pt x="88" y="146"/>
                    </a:lnTo>
                    <a:lnTo>
                      <a:pt x="86" y="146"/>
                    </a:lnTo>
                    <a:lnTo>
                      <a:pt x="84" y="146"/>
                    </a:lnTo>
                    <a:lnTo>
                      <a:pt x="82" y="146"/>
                    </a:lnTo>
                    <a:lnTo>
                      <a:pt x="81" y="146"/>
                    </a:lnTo>
                    <a:lnTo>
                      <a:pt x="79" y="146"/>
                    </a:lnTo>
                    <a:lnTo>
                      <a:pt x="77" y="146"/>
                    </a:lnTo>
                    <a:lnTo>
                      <a:pt x="75" y="146"/>
                    </a:lnTo>
                    <a:lnTo>
                      <a:pt x="73" y="146"/>
                    </a:lnTo>
                    <a:lnTo>
                      <a:pt x="71" y="146"/>
                    </a:lnTo>
                    <a:lnTo>
                      <a:pt x="69" y="146"/>
                    </a:lnTo>
                    <a:lnTo>
                      <a:pt x="67" y="146"/>
                    </a:lnTo>
                    <a:lnTo>
                      <a:pt x="65" y="146"/>
                    </a:lnTo>
                    <a:lnTo>
                      <a:pt x="63" y="146"/>
                    </a:lnTo>
                    <a:lnTo>
                      <a:pt x="61" y="146"/>
                    </a:lnTo>
                    <a:lnTo>
                      <a:pt x="59" y="146"/>
                    </a:lnTo>
                    <a:lnTo>
                      <a:pt x="58" y="146"/>
                    </a:lnTo>
                    <a:lnTo>
                      <a:pt x="56" y="146"/>
                    </a:lnTo>
                    <a:lnTo>
                      <a:pt x="54" y="146"/>
                    </a:lnTo>
                    <a:lnTo>
                      <a:pt x="52" y="146"/>
                    </a:lnTo>
                    <a:lnTo>
                      <a:pt x="50" y="146"/>
                    </a:lnTo>
                    <a:lnTo>
                      <a:pt x="48" y="146"/>
                    </a:lnTo>
                    <a:lnTo>
                      <a:pt x="46" y="146"/>
                    </a:lnTo>
                    <a:lnTo>
                      <a:pt x="44" y="146"/>
                    </a:lnTo>
                    <a:lnTo>
                      <a:pt x="42" y="146"/>
                    </a:lnTo>
                    <a:lnTo>
                      <a:pt x="40" y="146"/>
                    </a:lnTo>
                    <a:lnTo>
                      <a:pt x="40" y="148"/>
                    </a:lnTo>
                    <a:lnTo>
                      <a:pt x="38" y="148"/>
                    </a:lnTo>
                    <a:lnTo>
                      <a:pt x="38" y="150"/>
                    </a:lnTo>
                    <a:lnTo>
                      <a:pt x="38" y="151"/>
                    </a:lnTo>
                    <a:lnTo>
                      <a:pt x="36" y="151"/>
                    </a:lnTo>
                    <a:lnTo>
                      <a:pt x="36" y="153"/>
                    </a:lnTo>
                    <a:lnTo>
                      <a:pt x="38" y="153"/>
                    </a:lnTo>
                    <a:lnTo>
                      <a:pt x="38" y="155"/>
                    </a:lnTo>
                    <a:lnTo>
                      <a:pt x="38" y="153"/>
                    </a:lnTo>
                    <a:lnTo>
                      <a:pt x="38" y="155"/>
                    </a:lnTo>
                    <a:lnTo>
                      <a:pt x="40" y="155"/>
                    </a:lnTo>
                    <a:lnTo>
                      <a:pt x="40" y="157"/>
                    </a:lnTo>
                    <a:lnTo>
                      <a:pt x="42" y="157"/>
                    </a:lnTo>
                    <a:lnTo>
                      <a:pt x="42" y="159"/>
                    </a:lnTo>
                    <a:lnTo>
                      <a:pt x="42" y="161"/>
                    </a:lnTo>
                    <a:lnTo>
                      <a:pt x="40" y="161"/>
                    </a:lnTo>
                    <a:lnTo>
                      <a:pt x="40" y="163"/>
                    </a:lnTo>
                    <a:lnTo>
                      <a:pt x="38" y="163"/>
                    </a:lnTo>
                    <a:lnTo>
                      <a:pt x="38" y="165"/>
                    </a:lnTo>
                    <a:lnTo>
                      <a:pt x="40" y="165"/>
                    </a:lnTo>
                    <a:lnTo>
                      <a:pt x="38" y="165"/>
                    </a:lnTo>
                    <a:lnTo>
                      <a:pt x="38" y="167"/>
                    </a:lnTo>
                    <a:lnTo>
                      <a:pt x="40" y="167"/>
                    </a:lnTo>
                    <a:lnTo>
                      <a:pt x="38" y="167"/>
                    </a:lnTo>
                    <a:lnTo>
                      <a:pt x="38" y="169"/>
                    </a:lnTo>
                    <a:lnTo>
                      <a:pt x="36" y="169"/>
                    </a:lnTo>
                    <a:lnTo>
                      <a:pt x="36" y="171"/>
                    </a:lnTo>
                    <a:lnTo>
                      <a:pt x="34" y="171"/>
                    </a:lnTo>
                    <a:lnTo>
                      <a:pt x="34" y="169"/>
                    </a:lnTo>
                    <a:lnTo>
                      <a:pt x="34" y="171"/>
                    </a:lnTo>
                    <a:lnTo>
                      <a:pt x="34" y="169"/>
                    </a:lnTo>
                    <a:lnTo>
                      <a:pt x="34" y="171"/>
                    </a:lnTo>
                    <a:lnTo>
                      <a:pt x="33" y="171"/>
                    </a:lnTo>
                    <a:lnTo>
                      <a:pt x="33" y="173"/>
                    </a:lnTo>
                    <a:lnTo>
                      <a:pt x="33" y="171"/>
                    </a:lnTo>
                    <a:lnTo>
                      <a:pt x="31" y="171"/>
                    </a:lnTo>
                    <a:lnTo>
                      <a:pt x="31" y="173"/>
                    </a:lnTo>
                    <a:lnTo>
                      <a:pt x="31" y="171"/>
                    </a:lnTo>
                    <a:lnTo>
                      <a:pt x="33" y="171"/>
                    </a:lnTo>
                    <a:lnTo>
                      <a:pt x="31" y="171"/>
                    </a:lnTo>
                    <a:lnTo>
                      <a:pt x="33" y="171"/>
                    </a:lnTo>
                    <a:lnTo>
                      <a:pt x="31" y="171"/>
                    </a:lnTo>
                    <a:lnTo>
                      <a:pt x="31" y="169"/>
                    </a:lnTo>
                    <a:lnTo>
                      <a:pt x="31" y="171"/>
                    </a:lnTo>
                    <a:lnTo>
                      <a:pt x="31" y="169"/>
                    </a:lnTo>
                    <a:lnTo>
                      <a:pt x="31" y="171"/>
                    </a:lnTo>
                    <a:lnTo>
                      <a:pt x="31" y="173"/>
                    </a:lnTo>
                    <a:lnTo>
                      <a:pt x="29" y="173"/>
                    </a:lnTo>
                    <a:lnTo>
                      <a:pt x="29" y="171"/>
                    </a:lnTo>
                    <a:lnTo>
                      <a:pt x="29" y="173"/>
                    </a:lnTo>
                    <a:lnTo>
                      <a:pt x="31" y="173"/>
                    </a:lnTo>
                    <a:lnTo>
                      <a:pt x="33" y="173"/>
                    </a:lnTo>
                    <a:lnTo>
                      <a:pt x="33" y="171"/>
                    </a:lnTo>
                    <a:lnTo>
                      <a:pt x="34" y="171"/>
                    </a:lnTo>
                    <a:lnTo>
                      <a:pt x="34" y="173"/>
                    </a:lnTo>
                    <a:lnTo>
                      <a:pt x="33" y="173"/>
                    </a:lnTo>
                    <a:lnTo>
                      <a:pt x="31" y="173"/>
                    </a:lnTo>
                    <a:lnTo>
                      <a:pt x="33" y="173"/>
                    </a:lnTo>
                    <a:lnTo>
                      <a:pt x="31" y="173"/>
                    </a:lnTo>
                    <a:lnTo>
                      <a:pt x="33" y="173"/>
                    </a:lnTo>
                    <a:lnTo>
                      <a:pt x="31" y="173"/>
                    </a:lnTo>
                    <a:lnTo>
                      <a:pt x="33" y="173"/>
                    </a:lnTo>
                    <a:lnTo>
                      <a:pt x="31" y="173"/>
                    </a:lnTo>
                    <a:lnTo>
                      <a:pt x="29" y="173"/>
                    </a:lnTo>
                    <a:lnTo>
                      <a:pt x="29" y="174"/>
                    </a:lnTo>
                    <a:lnTo>
                      <a:pt x="27" y="174"/>
                    </a:lnTo>
                    <a:lnTo>
                      <a:pt x="25" y="174"/>
                    </a:lnTo>
                    <a:lnTo>
                      <a:pt x="27" y="174"/>
                    </a:lnTo>
                    <a:lnTo>
                      <a:pt x="27" y="173"/>
                    </a:lnTo>
                    <a:lnTo>
                      <a:pt x="25" y="173"/>
                    </a:lnTo>
                    <a:lnTo>
                      <a:pt x="25" y="174"/>
                    </a:lnTo>
                    <a:lnTo>
                      <a:pt x="23" y="174"/>
                    </a:lnTo>
                    <a:lnTo>
                      <a:pt x="21" y="174"/>
                    </a:lnTo>
                    <a:lnTo>
                      <a:pt x="23" y="174"/>
                    </a:lnTo>
                    <a:lnTo>
                      <a:pt x="25" y="174"/>
                    </a:lnTo>
                    <a:lnTo>
                      <a:pt x="23" y="174"/>
                    </a:lnTo>
                    <a:lnTo>
                      <a:pt x="21" y="174"/>
                    </a:lnTo>
                    <a:lnTo>
                      <a:pt x="19" y="174"/>
                    </a:lnTo>
                    <a:lnTo>
                      <a:pt x="17" y="174"/>
                    </a:lnTo>
                    <a:lnTo>
                      <a:pt x="15" y="174"/>
                    </a:lnTo>
                    <a:lnTo>
                      <a:pt x="13" y="174"/>
                    </a:lnTo>
                    <a:lnTo>
                      <a:pt x="15" y="174"/>
                    </a:lnTo>
                    <a:lnTo>
                      <a:pt x="17" y="174"/>
                    </a:lnTo>
                    <a:lnTo>
                      <a:pt x="15" y="174"/>
                    </a:lnTo>
                    <a:lnTo>
                      <a:pt x="15" y="173"/>
                    </a:lnTo>
                    <a:lnTo>
                      <a:pt x="17" y="173"/>
                    </a:lnTo>
                    <a:lnTo>
                      <a:pt x="17" y="174"/>
                    </a:lnTo>
                    <a:lnTo>
                      <a:pt x="17" y="173"/>
                    </a:lnTo>
                    <a:lnTo>
                      <a:pt x="17" y="174"/>
                    </a:lnTo>
                    <a:lnTo>
                      <a:pt x="19" y="174"/>
                    </a:lnTo>
                    <a:lnTo>
                      <a:pt x="21" y="174"/>
                    </a:lnTo>
                    <a:lnTo>
                      <a:pt x="21" y="173"/>
                    </a:lnTo>
                    <a:lnTo>
                      <a:pt x="21" y="174"/>
                    </a:lnTo>
                    <a:lnTo>
                      <a:pt x="23" y="174"/>
                    </a:lnTo>
                    <a:lnTo>
                      <a:pt x="23" y="173"/>
                    </a:lnTo>
                    <a:lnTo>
                      <a:pt x="25" y="173"/>
                    </a:lnTo>
                    <a:lnTo>
                      <a:pt x="27" y="173"/>
                    </a:lnTo>
                    <a:lnTo>
                      <a:pt x="29" y="173"/>
                    </a:lnTo>
                    <a:lnTo>
                      <a:pt x="27" y="173"/>
                    </a:lnTo>
                    <a:lnTo>
                      <a:pt x="25" y="173"/>
                    </a:lnTo>
                    <a:lnTo>
                      <a:pt x="25" y="171"/>
                    </a:lnTo>
                    <a:lnTo>
                      <a:pt x="27" y="171"/>
                    </a:lnTo>
                    <a:lnTo>
                      <a:pt x="25" y="171"/>
                    </a:lnTo>
                    <a:lnTo>
                      <a:pt x="25" y="173"/>
                    </a:lnTo>
                    <a:lnTo>
                      <a:pt x="23" y="173"/>
                    </a:lnTo>
                    <a:lnTo>
                      <a:pt x="23" y="171"/>
                    </a:lnTo>
                    <a:lnTo>
                      <a:pt x="23" y="169"/>
                    </a:lnTo>
                    <a:lnTo>
                      <a:pt x="25" y="169"/>
                    </a:lnTo>
                    <a:lnTo>
                      <a:pt x="23" y="169"/>
                    </a:lnTo>
                    <a:lnTo>
                      <a:pt x="23" y="167"/>
                    </a:lnTo>
                    <a:lnTo>
                      <a:pt x="25" y="167"/>
                    </a:lnTo>
                    <a:lnTo>
                      <a:pt x="25" y="165"/>
                    </a:lnTo>
                    <a:lnTo>
                      <a:pt x="25" y="167"/>
                    </a:lnTo>
                    <a:lnTo>
                      <a:pt x="25" y="165"/>
                    </a:lnTo>
                    <a:lnTo>
                      <a:pt x="25" y="167"/>
                    </a:lnTo>
                    <a:lnTo>
                      <a:pt x="23" y="167"/>
                    </a:lnTo>
                    <a:lnTo>
                      <a:pt x="23" y="169"/>
                    </a:lnTo>
                    <a:lnTo>
                      <a:pt x="23" y="167"/>
                    </a:lnTo>
                    <a:lnTo>
                      <a:pt x="23" y="169"/>
                    </a:lnTo>
                    <a:lnTo>
                      <a:pt x="21" y="169"/>
                    </a:lnTo>
                    <a:lnTo>
                      <a:pt x="19" y="169"/>
                    </a:lnTo>
                    <a:lnTo>
                      <a:pt x="19" y="167"/>
                    </a:lnTo>
                    <a:lnTo>
                      <a:pt x="21" y="167"/>
                    </a:lnTo>
                    <a:lnTo>
                      <a:pt x="21" y="165"/>
                    </a:lnTo>
                    <a:lnTo>
                      <a:pt x="19" y="165"/>
                    </a:lnTo>
                    <a:lnTo>
                      <a:pt x="21" y="165"/>
                    </a:lnTo>
                    <a:lnTo>
                      <a:pt x="21" y="163"/>
                    </a:lnTo>
                    <a:lnTo>
                      <a:pt x="23" y="163"/>
                    </a:lnTo>
                    <a:lnTo>
                      <a:pt x="21" y="163"/>
                    </a:lnTo>
                    <a:lnTo>
                      <a:pt x="23" y="163"/>
                    </a:lnTo>
                    <a:lnTo>
                      <a:pt x="23" y="161"/>
                    </a:lnTo>
                    <a:lnTo>
                      <a:pt x="23" y="159"/>
                    </a:lnTo>
                    <a:lnTo>
                      <a:pt x="23" y="157"/>
                    </a:lnTo>
                    <a:lnTo>
                      <a:pt x="25" y="157"/>
                    </a:lnTo>
                    <a:lnTo>
                      <a:pt x="23" y="157"/>
                    </a:lnTo>
                    <a:lnTo>
                      <a:pt x="23" y="155"/>
                    </a:lnTo>
                    <a:lnTo>
                      <a:pt x="25" y="155"/>
                    </a:lnTo>
                    <a:lnTo>
                      <a:pt x="25" y="153"/>
                    </a:lnTo>
                    <a:lnTo>
                      <a:pt x="25" y="151"/>
                    </a:lnTo>
                    <a:lnTo>
                      <a:pt x="25" y="153"/>
                    </a:lnTo>
                    <a:lnTo>
                      <a:pt x="25" y="151"/>
                    </a:lnTo>
                    <a:lnTo>
                      <a:pt x="27" y="151"/>
                    </a:lnTo>
                    <a:lnTo>
                      <a:pt x="27" y="150"/>
                    </a:lnTo>
                    <a:lnTo>
                      <a:pt x="27" y="148"/>
                    </a:lnTo>
                    <a:lnTo>
                      <a:pt x="27" y="150"/>
                    </a:lnTo>
                    <a:lnTo>
                      <a:pt x="27" y="148"/>
                    </a:lnTo>
                    <a:lnTo>
                      <a:pt x="27" y="150"/>
                    </a:lnTo>
                    <a:lnTo>
                      <a:pt x="27" y="151"/>
                    </a:lnTo>
                    <a:lnTo>
                      <a:pt x="25" y="151"/>
                    </a:lnTo>
                    <a:lnTo>
                      <a:pt x="27" y="151"/>
                    </a:lnTo>
                    <a:lnTo>
                      <a:pt x="27" y="150"/>
                    </a:lnTo>
                    <a:lnTo>
                      <a:pt x="25" y="150"/>
                    </a:lnTo>
                    <a:lnTo>
                      <a:pt x="27" y="150"/>
                    </a:lnTo>
                    <a:lnTo>
                      <a:pt x="25" y="150"/>
                    </a:lnTo>
                    <a:lnTo>
                      <a:pt x="25" y="151"/>
                    </a:lnTo>
                    <a:lnTo>
                      <a:pt x="27" y="151"/>
                    </a:lnTo>
                    <a:lnTo>
                      <a:pt x="25" y="151"/>
                    </a:lnTo>
                    <a:lnTo>
                      <a:pt x="25" y="153"/>
                    </a:lnTo>
                    <a:lnTo>
                      <a:pt x="25" y="151"/>
                    </a:lnTo>
                    <a:lnTo>
                      <a:pt x="25" y="153"/>
                    </a:lnTo>
                    <a:lnTo>
                      <a:pt x="25" y="151"/>
                    </a:lnTo>
                    <a:lnTo>
                      <a:pt x="23" y="151"/>
                    </a:lnTo>
                    <a:lnTo>
                      <a:pt x="25" y="151"/>
                    </a:lnTo>
                    <a:lnTo>
                      <a:pt x="23" y="151"/>
                    </a:lnTo>
                    <a:lnTo>
                      <a:pt x="25" y="151"/>
                    </a:lnTo>
                    <a:lnTo>
                      <a:pt x="25" y="153"/>
                    </a:lnTo>
                    <a:lnTo>
                      <a:pt x="25" y="151"/>
                    </a:lnTo>
                    <a:lnTo>
                      <a:pt x="23" y="151"/>
                    </a:lnTo>
                    <a:lnTo>
                      <a:pt x="23" y="150"/>
                    </a:lnTo>
                    <a:lnTo>
                      <a:pt x="25" y="150"/>
                    </a:lnTo>
                    <a:lnTo>
                      <a:pt x="23" y="150"/>
                    </a:lnTo>
                    <a:lnTo>
                      <a:pt x="23" y="151"/>
                    </a:lnTo>
                    <a:lnTo>
                      <a:pt x="23" y="153"/>
                    </a:lnTo>
                    <a:lnTo>
                      <a:pt x="23" y="151"/>
                    </a:lnTo>
                    <a:lnTo>
                      <a:pt x="23" y="153"/>
                    </a:lnTo>
                    <a:lnTo>
                      <a:pt x="21" y="153"/>
                    </a:lnTo>
                    <a:lnTo>
                      <a:pt x="23" y="153"/>
                    </a:lnTo>
                    <a:lnTo>
                      <a:pt x="21" y="153"/>
                    </a:lnTo>
                    <a:lnTo>
                      <a:pt x="21" y="155"/>
                    </a:lnTo>
                    <a:lnTo>
                      <a:pt x="19" y="155"/>
                    </a:lnTo>
                    <a:lnTo>
                      <a:pt x="19" y="153"/>
                    </a:lnTo>
                    <a:lnTo>
                      <a:pt x="19" y="155"/>
                    </a:lnTo>
                    <a:lnTo>
                      <a:pt x="19" y="153"/>
                    </a:lnTo>
                    <a:lnTo>
                      <a:pt x="19" y="155"/>
                    </a:lnTo>
                    <a:lnTo>
                      <a:pt x="19" y="157"/>
                    </a:lnTo>
                    <a:lnTo>
                      <a:pt x="19" y="159"/>
                    </a:lnTo>
                    <a:lnTo>
                      <a:pt x="17" y="159"/>
                    </a:lnTo>
                    <a:lnTo>
                      <a:pt x="19" y="159"/>
                    </a:lnTo>
                    <a:lnTo>
                      <a:pt x="17" y="159"/>
                    </a:lnTo>
                    <a:lnTo>
                      <a:pt x="17" y="161"/>
                    </a:lnTo>
                    <a:lnTo>
                      <a:pt x="15" y="161"/>
                    </a:lnTo>
                    <a:lnTo>
                      <a:pt x="15" y="163"/>
                    </a:lnTo>
                    <a:lnTo>
                      <a:pt x="13" y="163"/>
                    </a:lnTo>
                    <a:lnTo>
                      <a:pt x="13" y="165"/>
                    </a:lnTo>
                    <a:lnTo>
                      <a:pt x="13" y="167"/>
                    </a:lnTo>
                    <a:lnTo>
                      <a:pt x="11" y="167"/>
                    </a:lnTo>
                    <a:lnTo>
                      <a:pt x="13" y="167"/>
                    </a:lnTo>
                    <a:lnTo>
                      <a:pt x="13" y="169"/>
                    </a:lnTo>
                    <a:lnTo>
                      <a:pt x="11" y="169"/>
                    </a:lnTo>
                    <a:lnTo>
                      <a:pt x="11" y="171"/>
                    </a:lnTo>
                    <a:lnTo>
                      <a:pt x="10" y="171"/>
                    </a:lnTo>
                    <a:lnTo>
                      <a:pt x="10" y="173"/>
                    </a:lnTo>
                    <a:lnTo>
                      <a:pt x="11" y="173"/>
                    </a:lnTo>
                    <a:lnTo>
                      <a:pt x="10" y="173"/>
                    </a:lnTo>
                    <a:lnTo>
                      <a:pt x="10" y="171"/>
                    </a:lnTo>
                    <a:lnTo>
                      <a:pt x="8" y="171"/>
                    </a:lnTo>
                    <a:lnTo>
                      <a:pt x="10" y="169"/>
                    </a:lnTo>
                    <a:lnTo>
                      <a:pt x="8" y="169"/>
                    </a:lnTo>
                    <a:lnTo>
                      <a:pt x="6" y="169"/>
                    </a:lnTo>
                    <a:lnTo>
                      <a:pt x="4" y="169"/>
                    </a:lnTo>
                    <a:lnTo>
                      <a:pt x="2" y="169"/>
                    </a:lnTo>
                    <a:lnTo>
                      <a:pt x="0" y="169"/>
                    </a:lnTo>
                    <a:lnTo>
                      <a:pt x="2" y="169"/>
                    </a:lnTo>
                    <a:lnTo>
                      <a:pt x="2" y="167"/>
                    </a:lnTo>
                    <a:lnTo>
                      <a:pt x="2" y="165"/>
                    </a:lnTo>
                    <a:lnTo>
                      <a:pt x="2" y="163"/>
                    </a:lnTo>
                    <a:lnTo>
                      <a:pt x="4" y="163"/>
                    </a:lnTo>
                    <a:lnTo>
                      <a:pt x="4" y="161"/>
                    </a:lnTo>
                    <a:lnTo>
                      <a:pt x="4" y="159"/>
                    </a:lnTo>
                    <a:lnTo>
                      <a:pt x="4" y="157"/>
                    </a:lnTo>
                    <a:lnTo>
                      <a:pt x="6" y="157"/>
                    </a:lnTo>
                    <a:lnTo>
                      <a:pt x="6" y="155"/>
                    </a:lnTo>
                    <a:lnTo>
                      <a:pt x="6" y="153"/>
                    </a:lnTo>
                    <a:lnTo>
                      <a:pt x="6" y="151"/>
                    </a:lnTo>
                    <a:lnTo>
                      <a:pt x="8" y="151"/>
                    </a:lnTo>
                    <a:lnTo>
                      <a:pt x="8" y="150"/>
                    </a:lnTo>
                    <a:lnTo>
                      <a:pt x="8" y="148"/>
                    </a:lnTo>
                    <a:lnTo>
                      <a:pt x="8" y="146"/>
                    </a:lnTo>
                    <a:lnTo>
                      <a:pt x="10" y="146"/>
                    </a:lnTo>
                    <a:lnTo>
                      <a:pt x="10" y="144"/>
                    </a:lnTo>
                    <a:lnTo>
                      <a:pt x="10" y="142"/>
                    </a:lnTo>
                    <a:lnTo>
                      <a:pt x="10" y="140"/>
                    </a:lnTo>
                    <a:lnTo>
                      <a:pt x="11" y="140"/>
                    </a:lnTo>
                    <a:lnTo>
                      <a:pt x="11" y="138"/>
                    </a:lnTo>
                    <a:lnTo>
                      <a:pt x="11" y="136"/>
                    </a:lnTo>
                    <a:lnTo>
                      <a:pt x="11" y="134"/>
                    </a:lnTo>
                    <a:lnTo>
                      <a:pt x="13" y="134"/>
                    </a:lnTo>
                    <a:lnTo>
                      <a:pt x="13" y="132"/>
                    </a:lnTo>
                    <a:lnTo>
                      <a:pt x="13" y="130"/>
                    </a:lnTo>
                    <a:lnTo>
                      <a:pt x="13" y="128"/>
                    </a:lnTo>
                    <a:lnTo>
                      <a:pt x="15" y="126"/>
                    </a:lnTo>
                    <a:lnTo>
                      <a:pt x="15" y="125"/>
                    </a:lnTo>
                    <a:lnTo>
                      <a:pt x="15" y="123"/>
                    </a:lnTo>
                    <a:lnTo>
                      <a:pt x="15" y="121"/>
                    </a:lnTo>
                    <a:lnTo>
                      <a:pt x="17" y="121"/>
                    </a:lnTo>
                    <a:lnTo>
                      <a:pt x="17" y="119"/>
                    </a:lnTo>
                    <a:lnTo>
                      <a:pt x="17" y="117"/>
                    </a:lnTo>
                    <a:lnTo>
                      <a:pt x="19" y="115"/>
                    </a:lnTo>
                    <a:lnTo>
                      <a:pt x="19" y="113"/>
                    </a:lnTo>
                    <a:lnTo>
                      <a:pt x="19" y="111"/>
                    </a:lnTo>
                    <a:lnTo>
                      <a:pt x="21" y="111"/>
                    </a:lnTo>
                    <a:lnTo>
                      <a:pt x="21" y="109"/>
                    </a:lnTo>
                    <a:lnTo>
                      <a:pt x="21" y="107"/>
                    </a:lnTo>
                    <a:lnTo>
                      <a:pt x="23" y="107"/>
                    </a:lnTo>
                    <a:lnTo>
                      <a:pt x="23" y="105"/>
                    </a:lnTo>
                    <a:lnTo>
                      <a:pt x="23" y="103"/>
                    </a:lnTo>
                    <a:lnTo>
                      <a:pt x="25" y="103"/>
                    </a:lnTo>
                    <a:lnTo>
                      <a:pt x="25" y="102"/>
                    </a:lnTo>
                    <a:lnTo>
                      <a:pt x="25" y="100"/>
                    </a:lnTo>
                    <a:lnTo>
                      <a:pt x="27" y="100"/>
                    </a:lnTo>
                    <a:lnTo>
                      <a:pt x="27" y="98"/>
                    </a:lnTo>
                    <a:lnTo>
                      <a:pt x="27" y="96"/>
                    </a:lnTo>
                    <a:lnTo>
                      <a:pt x="29" y="96"/>
                    </a:lnTo>
                    <a:lnTo>
                      <a:pt x="29" y="94"/>
                    </a:lnTo>
                    <a:lnTo>
                      <a:pt x="29" y="92"/>
                    </a:lnTo>
                    <a:lnTo>
                      <a:pt x="31" y="92"/>
                    </a:lnTo>
                    <a:lnTo>
                      <a:pt x="31" y="90"/>
                    </a:lnTo>
                    <a:lnTo>
                      <a:pt x="31" y="88"/>
                    </a:lnTo>
                    <a:lnTo>
                      <a:pt x="33" y="88"/>
                    </a:lnTo>
                    <a:lnTo>
                      <a:pt x="33" y="86"/>
                    </a:lnTo>
                    <a:lnTo>
                      <a:pt x="33" y="84"/>
                    </a:lnTo>
                    <a:lnTo>
                      <a:pt x="34" y="84"/>
                    </a:lnTo>
                    <a:lnTo>
                      <a:pt x="34" y="82"/>
                    </a:lnTo>
                    <a:lnTo>
                      <a:pt x="34" y="80"/>
                    </a:lnTo>
                    <a:lnTo>
                      <a:pt x="36" y="80"/>
                    </a:lnTo>
                    <a:lnTo>
                      <a:pt x="36" y="78"/>
                    </a:lnTo>
                    <a:lnTo>
                      <a:pt x="36" y="77"/>
                    </a:lnTo>
                    <a:lnTo>
                      <a:pt x="38" y="77"/>
                    </a:lnTo>
                    <a:lnTo>
                      <a:pt x="38" y="75"/>
                    </a:lnTo>
                    <a:lnTo>
                      <a:pt x="38" y="73"/>
                    </a:lnTo>
                    <a:lnTo>
                      <a:pt x="40" y="73"/>
                    </a:lnTo>
                    <a:lnTo>
                      <a:pt x="40" y="71"/>
                    </a:lnTo>
                    <a:lnTo>
                      <a:pt x="40" y="69"/>
                    </a:lnTo>
                    <a:lnTo>
                      <a:pt x="42" y="69"/>
                    </a:lnTo>
                    <a:lnTo>
                      <a:pt x="42" y="67"/>
                    </a:lnTo>
                    <a:lnTo>
                      <a:pt x="42" y="65"/>
                    </a:lnTo>
                    <a:lnTo>
                      <a:pt x="44" y="65"/>
                    </a:lnTo>
                    <a:lnTo>
                      <a:pt x="44" y="63"/>
                    </a:lnTo>
                    <a:lnTo>
                      <a:pt x="46" y="61"/>
                    </a:lnTo>
                    <a:lnTo>
                      <a:pt x="46" y="59"/>
                    </a:lnTo>
                    <a:lnTo>
                      <a:pt x="48" y="57"/>
                    </a:lnTo>
                    <a:lnTo>
                      <a:pt x="48" y="55"/>
                    </a:lnTo>
                    <a:lnTo>
                      <a:pt x="48" y="54"/>
                    </a:lnTo>
                    <a:lnTo>
                      <a:pt x="50" y="54"/>
                    </a:lnTo>
                    <a:lnTo>
                      <a:pt x="50" y="52"/>
                    </a:lnTo>
                    <a:lnTo>
                      <a:pt x="52" y="50"/>
                    </a:lnTo>
                    <a:lnTo>
                      <a:pt x="52" y="48"/>
                    </a:lnTo>
                    <a:lnTo>
                      <a:pt x="54" y="46"/>
                    </a:lnTo>
                    <a:lnTo>
                      <a:pt x="54" y="44"/>
                    </a:lnTo>
                    <a:lnTo>
                      <a:pt x="56" y="42"/>
                    </a:lnTo>
                    <a:lnTo>
                      <a:pt x="56" y="40"/>
                    </a:lnTo>
                    <a:lnTo>
                      <a:pt x="58" y="38"/>
                    </a:lnTo>
                    <a:lnTo>
                      <a:pt x="58" y="36"/>
                    </a:lnTo>
                    <a:lnTo>
                      <a:pt x="59" y="36"/>
                    </a:lnTo>
                    <a:lnTo>
                      <a:pt x="59" y="34"/>
                    </a:lnTo>
                    <a:lnTo>
                      <a:pt x="59" y="32"/>
                    </a:lnTo>
                    <a:lnTo>
                      <a:pt x="61" y="32"/>
                    </a:lnTo>
                    <a:lnTo>
                      <a:pt x="61" y="30"/>
                    </a:lnTo>
                    <a:lnTo>
                      <a:pt x="61" y="29"/>
                    </a:lnTo>
                    <a:lnTo>
                      <a:pt x="63" y="29"/>
                    </a:lnTo>
                    <a:lnTo>
                      <a:pt x="63" y="27"/>
                    </a:lnTo>
                    <a:lnTo>
                      <a:pt x="63" y="25"/>
                    </a:lnTo>
                    <a:lnTo>
                      <a:pt x="65" y="25"/>
                    </a:lnTo>
                    <a:lnTo>
                      <a:pt x="65" y="23"/>
                    </a:lnTo>
                    <a:lnTo>
                      <a:pt x="65" y="21"/>
                    </a:lnTo>
                    <a:lnTo>
                      <a:pt x="67" y="21"/>
                    </a:lnTo>
                    <a:lnTo>
                      <a:pt x="67" y="19"/>
                    </a:lnTo>
                    <a:lnTo>
                      <a:pt x="67" y="17"/>
                    </a:lnTo>
                    <a:lnTo>
                      <a:pt x="69" y="17"/>
                    </a:lnTo>
                    <a:lnTo>
                      <a:pt x="69" y="15"/>
                    </a:lnTo>
                    <a:lnTo>
                      <a:pt x="69" y="13"/>
                    </a:lnTo>
                    <a:lnTo>
                      <a:pt x="71" y="13"/>
                    </a:lnTo>
                    <a:lnTo>
                      <a:pt x="71" y="11"/>
                    </a:lnTo>
                    <a:lnTo>
                      <a:pt x="71" y="9"/>
                    </a:lnTo>
                    <a:lnTo>
                      <a:pt x="73" y="9"/>
                    </a:lnTo>
                    <a:lnTo>
                      <a:pt x="73" y="7"/>
                    </a:lnTo>
                    <a:lnTo>
                      <a:pt x="73" y="6"/>
                    </a:lnTo>
                    <a:lnTo>
                      <a:pt x="75" y="6"/>
                    </a:lnTo>
                    <a:lnTo>
                      <a:pt x="75" y="4"/>
                    </a:lnTo>
                    <a:lnTo>
                      <a:pt x="73" y="4"/>
                    </a:lnTo>
                    <a:lnTo>
                      <a:pt x="73" y="2"/>
                    </a:lnTo>
                    <a:lnTo>
                      <a:pt x="73" y="0"/>
                    </a:lnTo>
                    <a:close/>
                    <a:moveTo>
                      <a:pt x="15" y="159"/>
                    </a:moveTo>
                    <a:lnTo>
                      <a:pt x="15" y="161"/>
                    </a:lnTo>
                    <a:lnTo>
                      <a:pt x="15" y="159"/>
                    </a:lnTo>
                    <a:close/>
                    <a:moveTo>
                      <a:pt x="15" y="161"/>
                    </a:moveTo>
                    <a:lnTo>
                      <a:pt x="15" y="163"/>
                    </a:lnTo>
                    <a:lnTo>
                      <a:pt x="15" y="161"/>
                    </a:lnTo>
                    <a:lnTo>
                      <a:pt x="15" y="163"/>
                    </a:lnTo>
                    <a:lnTo>
                      <a:pt x="15" y="161"/>
                    </a:lnTo>
                    <a:close/>
                    <a:moveTo>
                      <a:pt x="10" y="171"/>
                    </a:moveTo>
                    <a:lnTo>
                      <a:pt x="11" y="171"/>
                    </a:lnTo>
                    <a:lnTo>
                      <a:pt x="10" y="171"/>
                    </a:lnTo>
                    <a:lnTo>
                      <a:pt x="11" y="171"/>
                    </a:lnTo>
                    <a:lnTo>
                      <a:pt x="10" y="171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" name="Freeform 5216"/>
              <p:cNvSpPr>
                <a:spLocks noEditPoints="1"/>
              </p:cNvSpPr>
              <p:nvPr/>
            </p:nvSpPr>
            <p:spPr bwMode="auto">
              <a:xfrm>
                <a:off x="6257925" y="3533776"/>
                <a:ext cx="277813" cy="271463"/>
              </a:xfrm>
              <a:custGeom>
                <a:avLst/>
                <a:gdLst>
                  <a:gd name="T0" fmla="*/ 133 w 175"/>
                  <a:gd name="T1" fmla="*/ 153 h 171"/>
                  <a:gd name="T2" fmla="*/ 135 w 175"/>
                  <a:gd name="T3" fmla="*/ 151 h 171"/>
                  <a:gd name="T4" fmla="*/ 133 w 175"/>
                  <a:gd name="T5" fmla="*/ 151 h 171"/>
                  <a:gd name="T6" fmla="*/ 135 w 175"/>
                  <a:gd name="T7" fmla="*/ 150 h 171"/>
                  <a:gd name="T8" fmla="*/ 137 w 175"/>
                  <a:gd name="T9" fmla="*/ 148 h 171"/>
                  <a:gd name="T10" fmla="*/ 133 w 175"/>
                  <a:gd name="T11" fmla="*/ 157 h 171"/>
                  <a:gd name="T12" fmla="*/ 135 w 175"/>
                  <a:gd name="T13" fmla="*/ 146 h 171"/>
                  <a:gd name="T14" fmla="*/ 138 w 175"/>
                  <a:gd name="T15" fmla="*/ 146 h 171"/>
                  <a:gd name="T16" fmla="*/ 137 w 175"/>
                  <a:gd name="T17" fmla="*/ 144 h 171"/>
                  <a:gd name="T18" fmla="*/ 140 w 175"/>
                  <a:gd name="T19" fmla="*/ 144 h 171"/>
                  <a:gd name="T20" fmla="*/ 138 w 175"/>
                  <a:gd name="T21" fmla="*/ 146 h 171"/>
                  <a:gd name="T22" fmla="*/ 138 w 175"/>
                  <a:gd name="T23" fmla="*/ 144 h 171"/>
                  <a:gd name="T24" fmla="*/ 135 w 175"/>
                  <a:gd name="T25" fmla="*/ 142 h 171"/>
                  <a:gd name="T26" fmla="*/ 140 w 175"/>
                  <a:gd name="T27" fmla="*/ 142 h 171"/>
                  <a:gd name="T28" fmla="*/ 140 w 175"/>
                  <a:gd name="T29" fmla="*/ 140 h 171"/>
                  <a:gd name="T30" fmla="*/ 144 w 175"/>
                  <a:gd name="T31" fmla="*/ 138 h 171"/>
                  <a:gd name="T32" fmla="*/ 137 w 175"/>
                  <a:gd name="T33" fmla="*/ 140 h 171"/>
                  <a:gd name="T34" fmla="*/ 142 w 175"/>
                  <a:gd name="T35" fmla="*/ 142 h 171"/>
                  <a:gd name="T36" fmla="*/ 146 w 175"/>
                  <a:gd name="T37" fmla="*/ 136 h 171"/>
                  <a:gd name="T38" fmla="*/ 146 w 175"/>
                  <a:gd name="T39" fmla="*/ 138 h 171"/>
                  <a:gd name="T40" fmla="*/ 144 w 175"/>
                  <a:gd name="T41" fmla="*/ 142 h 171"/>
                  <a:gd name="T42" fmla="*/ 150 w 175"/>
                  <a:gd name="T43" fmla="*/ 134 h 171"/>
                  <a:gd name="T44" fmla="*/ 123 w 175"/>
                  <a:gd name="T45" fmla="*/ 6 h 171"/>
                  <a:gd name="T46" fmla="*/ 127 w 175"/>
                  <a:gd name="T47" fmla="*/ 19 h 171"/>
                  <a:gd name="T48" fmla="*/ 137 w 175"/>
                  <a:gd name="T49" fmla="*/ 40 h 171"/>
                  <a:gd name="T50" fmla="*/ 152 w 175"/>
                  <a:gd name="T51" fmla="*/ 54 h 171"/>
                  <a:gd name="T52" fmla="*/ 154 w 175"/>
                  <a:gd name="T53" fmla="*/ 65 h 171"/>
                  <a:gd name="T54" fmla="*/ 163 w 175"/>
                  <a:gd name="T55" fmla="*/ 80 h 171"/>
                  <a:gd name="T56" fmla="*/ 169 w 175"/>
                  <a:gd name="T57" fmla="*/ 98 h 171"/>
                  <a:gd name="T58" fmla="*/ 167 w 175"/>
                  <a:gd name="T59" fmla="*/ 105 h 171"/>
                  <a:gd name="T60" fmla="*/ 169 w 175"/>
                  <a:gd name="T61" fmla="*/ 115 h 171"/>
                  <a:gd name="T62" fmla="*/ 154 w 175"/>
                  <a:gd name="T63" fmla="*/ 128 h 171"/>
                  <a:gd name="T64" fmla="*/ 146 w 175"/>
                  <a:gd name="T65" fmla="*/ 132 h 171"/>
                  <a:gd name="T66" fmla="*/ 150 w 175"/>
                  <a:gd name="T67" fmla="*/ 134 h 171"/>
                  <a:gd name="T68" fmla="*/ 142 w 175"/>
                  <a:gd name="T69" fmla="*/ 136 h 171"/>
                  <a:gd name="T70" fmla="*/ 140 w 175"/>
                  <a:gd name="T71" fmla="*/ 140 h 171"/>
                  <a:gd name="T72" fmla="*/ 137 w 175"/>
                  <a:gd name="T73" fmla="*/ 142 h 171"/>
                  <a:gd name="T74" fmla="*/ 137 w 175"/>
                  <a:gd name="T75" fmla="*/ 136 h 171"/>
                  <a:gd name="T76" fmla="*/ 137 w 175"/>
                  <a:gd name="T77" fmla="*/ 138 h 171"/>
                  <a:gd name="T78" fmla="*/ 137 w 175"/>
                  <a:gd name="T79" fmla="*/ 144 h 171"/>
                  <a:gd name="T80" fmla="*/ 131 w 175"/>
                  <a:gd name="T81" fmla="*/ 148 h 171"/>
                  <a:gd name="T82" fmla="*/ 133 w 175"/>
                  <a:gd name="T83" fmla="*/ 151 h 171"/>
                  <a:gd name="T84" fmla="*/ 129 w 175"/>
                  <a:gd name="T85" fmla="*/ 153 h 171"/>
                  <a:gd name="T86" fmla="*/ 133 w 175"/>
                  <a:gd name="T87" fmla="*/ 153 h 171"/>
                  <a:gd name="T88" fmla="*/ 133 w 175"/>
                  <a:gd name="T89" fmla="*/ 155 h 171"/>
                  <a:gd name="T90" fmla="*/ 129 w 175"/>
                  <a:gd name="T91" fmla="*/ 157 h 171"/>
                  <a:gd name="T92" fmla="*/ 113 w 175"/>
                  <a:gd name="T93" fmla="*/ 155 h 171"/>
                  <a:gd name="T94" fmla="*/ 106 w 175"/>
                  <a:gd name="T95" fmla="*/ 169 h 171"/>
                  <a:gd name="T96" fmla="*/ 98 w 175"/>
                  <a:gd name="T97" fmla="*/ 161 h 171"/>
                  <a:gd name="T98" fmla="*/ 67 w 175"/>
                  <a:gd name="T99" fmla="*/ 159 h 171"/>
                  <a:gd name="T100" fmla="*/ 35 w 175"/>
                  <a:gd name="T101" fmla="*/ 159 h 171"/>
                  <a:gd name="T102" fmla="*/ 4 w 175"/>
                  <a:gd name="T103" fmla="*/ 157 h 171"/>
                  <a:gd name="T104" fmla="*/ 0 w 175"/>
                  <a:gd name="T105" fmla="*/ 136 h 171"/>
                  <a:gd name="T106" fmla="*/ 8 w 175"/>
                  <a:gd name="T107" fmla="*/ 117 h 171"/>
                  <a:gd name="T108" fmla="*/ 23 w 175"/>
                  <a:gd name="T109" fmla="*/ 102 h 171"/>
                  <a:gd name="T110" fmla="*/ 21 w 175"/>
                  <a:gd name="T111" fmla="*/ 86 h 171"/>
                  <a:gd name="T112" fmla="*/ 23 w 175"/>
                  <a:gd name="T113" fmla="*/ 63 h 171"/>
                  <a:gd name="T114" fmla="*/ 29 w 175"/>
                  <a:gd name="T115" fmla="*/ 32 h 171"/>
                  <a:gd name="T116" fmla="*/ 33 w 175"/>
                  <a:gd name="T117" fmla="*/ 4 h 171"/>
                  <a:gd name="T118" fmla="*/ 64 w 175"/>
                  <a:gd name="T119" fmla="*/ 2 h 171"/>
                  <a:gd name="T120" fmla="*/ 98 w 175"/>
                  <a:gd name="T121" fmla="*/ 2 h 171"/>
                  <a:gd name="T122" fmla="*/ 129 w 175"/>
                  <a:gd name="T123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5" h="171">
                    <a:moveTo>
                      <a:pt x="135" y="155"/>
                    </a:moveTo>
                    <a:lnTo>
                      <a:pt x="135" y="153"/>
                    </a:lnTo>
                    <a:lnTo>
                      <a:pt x="135" y="155"/>
                    </a:lnTo>
                    <a:close/>
                    <a:moveTo>
                      <a:pt x="135" y="155"/>
                    </a:moveTo>
                    <a:lnTo>
                      <a:pt x="133" y="155"/>
                    </a:lnTo>
                    <a:lnTo>
                      <a:pt x="135" y="153"/>
                    </a:lnTo>
                    <a:lnTo>
                      <a:pt x="133" y="153"/>
                    </a:lnTo>
                    <a:lnTo>
                      <a:pt x="135" y="153"/>
                    </a:lnTo>
                    <a:lnTo>
                      <a:pt x="135" y="155"/>
                    </a:lnTo>
                    <a:close/>
                    <a:moveTo>
                      <a:pt x="135" y="153"/>
                    </a:moveTo>
                    <a:lnTo>
                      <a:pt x="133" y="153"/>
                    </a:lnTo>
                    <a:lnTo>
                      <a:pt x="135" y="153"/>
                    </a:lnTo>
                    <a:lnTo>
                      <a:pt x="133" y="153"/>
                    </a:lnTo>
                    <a:lnTo>
                      <a:pt x="135" y="153"/>
                    </a:lnTo>
                    <a:close/>
                    <a:moveTo>
                      <a:pt x="133" y="153"/>
                    </a:moveTo>
                    <a:lnTo>
                      <a:pt x="133" y="151"/>
                    </a:lnTo>
                    <a:lnTo>
                      <a:pt x="133" y="153"/>
                    </a:lnTo>
                    <a:close/>
                    <a:moveTo>
                      <a:pt x="135" y="153"/>
                    </a:moveTo>
                    <a:lnTo>
                      <a:pt x="135" y="151"/>
                    </a:lnTo>
                    <a:lnTo>
                      <a:pt x="135" y="153"/>
                    </a:lnTo>
                    <a:close/>
                    <a:moveTo>
                      <a:pt x="129" y="153"/>
                    </a:moveTo>
                    <a:lnTo>
                      <a:pt x="131" y="153"/>
                    </a:lnTo>
                    <a:lnTo>
                      <a:pt x="131" y="151"/>
                    </a:lnTo>
                    <a:lnTo>
                      <a:pt x="131" y="153"/>
                    </a:lnTo>
                    <a:lnTo>
                      <a:pt x="129" y="153"/>
                    </a:lnTo>
                    <a:lnTo>
                      <a:pt x="131" y="153"/>
                    </a:lnTo>
                    <a:lnTo>
                      <a:pt x="129" y="153"/>
                    </a:lnTo>
                    <a:lnTo>
                      <a:pt x="129" y="151"/>
                    </a:lnTo>
                    <a:lnTo>
                      <a:pt x="129" y="153"/>
                    </a:lnTo>
                    <a:lnTo>
                      <a:pt x="129" y="151"/>
                    </a:lnTo>
                    <a:lnTo>
                      <a:pt x="131" y="151"/>
                    </a:lnTo>
                    <a:lnTo>
                      <a:pt x="129" y="151"/>
                    </a:lnTo>
                    <a:lnTo>
                      <a:pt x="129" y="153"/>
                    </a:lnTo>
                    <a:close/>
                    <a:moveTo>
                      <a:pt x="135" y="151"/>
                    </a:moveTo>
                    <a:lnTo>
                      <a:pt x="133" y="151"/>
                    </a:lnTo>
                    <a:lnTo>
                      <a:pt x="135" y="151"/>
                    </a:lnTo>
                    <a:close/>
                    <a:moveTo>
                      <a:pt x="133" y="151"/>
                    </a:moveTo>
                    <a:lnTo>
                      <a:pt x="135" y="151"/>
                    </a:lnTo>
                    <a:lnTo>
                      <a:pt x="135" y="153"/>
                    </a:lnTo>
                    <a:lnTo>
                      <a:pt x="133" y="153"/>
                    </a:lnTo>
                    <a:lnTo>
                      <a:pt x="133" y="151"/>
                    </a:lnTo>
                    <a:close/>
                    <a:moveTo>
                      <a:pt x="135" y="151"/>
                    </a:moveTo>
                    <a:lnTo>
                      <a:pt x="133" y="151"/>
                    </a:lnTo>
                    <a:lnTo>
                      <a:pt x="135" y="151"/>
                    </a:lnTo>
                    <a:close/>
                    <a:moveTo>
                      <a:pt x="133" y="151"/>
                    </a:moveTo>
                    <a:lnTo>
                      <a:pt x="135" y="151"/>
                    </a:lnTo>
                    <a:lnTo>
                      <a:pt x="133" y="151"/>
                    </a:lnTo>
                    <a:close/>
                    <a:moveTo>
                      <a:pt x="133" y="151"/>
                    </a:moveTo>
                    <a:lnTo>
                      <a:pt x="135" y="151"/>
                    </a:lnTo>
                    <a:lnTo>
                      <a:pt x="133" y="151"/>
                    </a:lnTo>
                    <a:close/>
                    <a:moveTo>
                      <a:pt x="133" y="151"/>
                    </a:moveTo>
                    <a:lnTo>
                      <a:pt x="131" y="151"/>
                    </a:lnTo>
                    <a:lnTo>
                      <a:pt x="133" y="151"/>
                    </a:lnTo>
                    <a:lnTo>
                      <a:pt x="131" y="151"/>
                    </a:lnTo>
                    <a:lnTo>
                      <a:pt x="133" y="151"/>
                    </a:lnTo>
                    <a:close/>
                    <a:moveTo>
                      <a:pt x="137" y="150"/>
                    </a:moveTo>
                    <a:lnTo>
                      <a:pt x="137" y="151"/>
                    </a:lnTo>
                    <a:lnTo>
                      <a:pt x="137" y="150"/>
                    </a:lnTo>
                    <a:close/>
                    <a:moveTo>
                      <a:pt x="137" y="150"/>
                    </a:moveTo>
                    <a:lnTo>
                      <a:pt x="135" y="151"/>
                    </a:lnTo>
                    <a:lnTo>
                      <a:pt x="135" y="150"/>
                    </a:lnTo>
                    <a:lnTo>
                      <a:pt x="135" y="151"/>
                    </a:lnTo>
                    <a:lnTo>
                      <a:pt x="135" y="150"/>
                    </a:lnTo>
                    <a:lnTo>
                      <a:pt x="137" y="150"/>
                    </a:lnTo>
                    <a:lnTo>
                      <a:pt x="135" y="150"/>
                    </a:lnTo>
                    <a:lnTo>
                      <a:pt x="137" y="150"/>
                    </a:lnTo>
                    <a:close/>
                    <a:moveTo>
                      <a:pt x="137" y="150"/>
                    </a:moveTo>
                    <a:lnTo>
                      <a:pt x="135" y="150"/>
                    </a:lnTo>
                    <a:lnTo>
                      <a:pt x="137" y="150"/>
                    </a:lnTo>
                    <a:close/>
                    <a:moveTo>
                      <a:pt x="135" y="150"/>
                    </a:moveTo>
                    <a:lnTo>
                      <a:pt x="137" y="150"/>
                    </a:lnTo>
                    <a:lnTo>
                      <a:pt x="135" y="150"/>
                    </a:lnTo>
                    <a:close/>
                    <a:moveTo>
                      <a:pt x="137" y="148"/>
                    </a:moveTo>
                    <a:lnTo>
                      <a:pt x="137" y="150"/>
                    </a:lnTo>
                    <a:lnTo>
                      <a:pt x="137" y="148"/>
                    </a:lnTo>
                    <a:lnTo>
                      <a:pt x="137" y="150"/>
                    </a:lnTo>
                    <a:lnTo>
                      <a:pt x="137" y="148"/>
                    </a:lnTo>
                    <a:lnTo>
                      <a:pt x="137" y="150"/>
                    </a:lnTo>
                    <a:lnTo>
                      <a:pt x="135" y="150"/>
                    </a:lnTo>
                    <a:lnTo>
                      <a:pt x="137" y="150"/>
                    </a:lnTo>
                    <a:lnTo>
                      <a:pt x="135" y="150"/>
                    </a:lnTo>
                    <a:lnTo>
                      <a:pt x="135" y="148"/>
                    </a:lnTo>
                    <a:lnTo>
                      <a:pt x="137" y="148"/>
                    </a:lnTo>
                    <a:lnTo>
                      <a:pt x="135" y="148"/>
                    </a:lnTo>
                    <a:lnTo>
                      <a:pt x="137" y="148"/>
                    </a:lnTo>
                    <a:close/>
                    <a:moveTo>
                      <a:pt x="138" y="148"/>
                    </a:moveTo>
                    <a:lnTo>
                      <a:pt x="138" y="150"/>
                    </a:lnTo>
                    <a:lnTo>
                      <a:pt x="138" y="148"/>
                    </a:lnTo>
                    <a:lnTo>
                      <a:pt x="138" y="150"/>
                    </a:lnTo>
                    <a:lnTo>
                      <a:pt x="138" y="151"/>
                    </a:lnTo>
                    <a:lnTo>
                      <a:pt x="137" y="151"/>
                    </a:lnTo>
                    <a:lnTo>
                      <a:pt x="137" y="153"/>
                    </a:lnTo>
                    <a:lnTo>
                      <a:pt x="135" y="153"/>
                    </a:lnTo>
                    <a:lnTo>
                      <a:pt x="135" y="155"/>
                    </a:lnTo>
                    <a:lnTo>
                      <a:pt x="135" y="157"/>
                    </a:lnTo>
                    <a:lnTo>
                      <a:pt x="133" y="157"/>
                    </a:lnTo>
                    <a:lnTo>
                      <a:pt x="135" y="157"/>
                    </a:lnTo>
                    <a:lnTo>
                      <a:pt x="133" y="157"/>
                    </a:lnTo>
                    <a:lnTo>
                      <a:pt x="135" y="157"/>
                    </a:lnTo>
                    <a:lnTo>
                      <a:pt x="133" y="157"/>
                    </a:lnTo>
                    <a:lnTo>
                      <a:pt x="133" y="155"/>
                    </a:lnTo>
                    <a:lnTo>
                      <a:pt x="133" y="157"/>
                    </a:lnTo>
                    <a:lnTo>
                      <a:pt x="133" y="155"/>
                    </a:lnTo>
                    <a:lnTo>
                      <a:pt x="135" y="155"/>
                    </a:lnTo>
                    <a:lnTo>
                      <a:pt x="135" y="153"/>
                    </a:lnTo>
                    <a:lnTo>
                      <a:pt x="135" y="151"/>
                    </a:lnTo>
                    <a:lnTo>
                      <a:pt x="137" y="151"/>
                    </a:lnTo>
                    <a:lnTo>
                      <a:pt x="137" y="150"/>
                    </a:lnTo>
                    <a:lnTo>
                      <a:pt x="137" y="151"/>
                    </a:lnTo>
                    <a:lnTo>
                      <a:pt x="137" y="150"/>
                    </a:lnTo>
                    <a:lnTo>
                      <a:pt x="138" y="150"/>
                    </a:lnTo>
                    <a:lnTo>
                      <a:pt x="138" y="148"/>
                    </a:lnTo>
                    <a:close/>
                    <a:moveTo>
                      <a:pt x="133" y="148"/>
                    </a:moveTo>
                    <a:lnTo>
                      <a:pt x="133" y="146"/>
                    </a:lnTo>
                    <a:lnTo>
                      <a:pt x="133" y="148"/>
                    </a:lnTo>
                    <a:close/>
                    <a:moveTo>
                      <a:pt x="137" y="146"/>
                    </a:moveTo>
                    <a:lnTo>
                      <a:pt x="137" y="148"/>
                    </a:lnTo>
                    <a:lnTo>
                      <a:pt x="135" y="148"/>
                    </a:lnTo>
                    <a:lnTo>
                      <a:pt x="135" y="146"/>
                    </a:lnTo>
                    <a:lnTo>
                      <a:pt x="137" y="146"/>
                    </a:lnTo>
                    <a:close/>
                    <a:moveTo>
                      <a:pt x="135" y="146"/>
                    </a:moveTo>
                    <a:lnTo>
                      <a:pt x="135" y="148"/>
                    </a:lnTo>
                    <a:lnTo>
                      <a:pt x="135" y="146"/>
                    </a:lnTo>
                    <a:lnTo>
                      <a:pt x="135" y="148"/>
                    </a:lnTo>
                    <a:lnTo>
                      <a:pt x="133" y="148"/>
                    </a:lnTo>
                    <a:lnTo>
                      <a:pt x="133" y="146"/>
                    </a:lnTo>
                    <a:lnTo>
                      <a:pt x="135" y="146"/>
                    </a:lnTo>
                    <a:close/>
                    <a:moveTo>
                      <a:pt x="137" y="146"/>
                    </a:moveTo>
                    <a:lnTo>
                      <a:pt x="135" y="146"/>
                    </a:lnTo>
                    <a:lnTo>
                      <a:pt x="137" y="146"/>
                    </a:lnTo>
                    <a:close/>
                    <a:moveTo>
                      <a:pt x="137" y="146"/>
                    </a:moveTo>
                    <a:lnTo>
                      <a:pt x="138" y="146"/>
                    </a:lnTo>
                    <a:lnTo>
                      <a:pt x="137" y="146"/>
                    </a:lnTo>
                    <a:lnTo>
                      <a:pt x="137" y="148"/>
                    </a:lnTo>
                    <a:lnTo>
                      <a:pt x="137" y="146"/>
                    </a:lnTo>
                    <a:close/>
                    <a:moveTo>
                      <a:pt x="138" y="146"/>
                    </a:moveTo>
                    <a:lnTo>
                      <a:pt x="137" y="146"/>
                    </a:lnTo>
                    <a:lnTo>
                      <a:pt x="138" y="146"/>
                    </a:lnTo>
                    <a:lnTo>
                      <a:pt x="137" y="146"/>
                    </a:lnTo>
                    <a:lnTo>
                      <a:pt x="138" y="146"/>
                    </a:lnTo>
                    <a:lnTo>
                      <a:pt x="137" y="146"/>
                    </a:lnTo>
                    <a:lnTo>
                      <a:pt x="138" y="146"/>
                    </a:lnTo>
                    <a:lnTo>
                      <a:pt x="137" y="146"/>
                    </a:lnTo>
                    <a:lnTo>
                      <a:pt x="138" y="146"/>
                    </a:lnTo>
                    <a:close/>
                    <a:moveTo>
                      <a:pt x="137" y="146"/>
                    </a:moveTo>
                    <a:lnTo>
                      <a:pt x="137" y="144"/>
                    </a:lnTo>
                    <a:lnTo>
                      <a:pt x="137" y="146"/>
                    </a:lnTo>
                    <a:close/>
                    <a:moveTo>
                      <a:pt x="138" y="144"/>
                    </a:moveTo>
                    <a:lnTo>
                      <a:pt x="137" y="144"/>
                    </a:lnTo>
                    <a:lnTo>
                      <a:pt x="138" y="144"/>
                    </a:lnTo>
                    <a:close/>
                    <a:moveTo>
                      <a:pt x="137" y="144"/>
                    </a:moveTo>
                    <a:lnTo>
                      <a:pt x="138" y="144"/>
                    </a:lnTo>
                    <a:lnTo>
                      <a:pt x="137" y="144"/>
                    </a:lnTo>
                    <a:lnTo>
                      <a:pt x="138" y="144"/>
                    </a:lnTo>
                    <a:lnTo>
                      <a:pt x="137" y="144"/>
                    </a:lnTo>
                    <a:close/>
                    <a:moveTo>
                      <a:pt x="137" y="144"/>
                    </a:moveTo>
                    <a:lnTo>
                      <a:pt x="137" y="142"/>
                    </a:lnTo>
                    <a:lnTo>
                      <a:pt x="137" y="144"/>
                    </a:lnTo>
                    <a:close/>
                    <a:moveTo>
                      <a:pt x="137" y="144"/>
                    </a:moveTo>
                    <a:lnTo>
                      <a:pt x="137" y="142"/>
                    </a:lnTo>
                    <a:lnTo>
                      <a:pt x="138" y="142"/>
                    </a:lnTo>
                    <a:lnTo>
                      <a:pt x="137" y="144"/>
                    </a:lnTo>
                    <a:lnTo>
                      <a:pt x="138" y="144"/>
                    </a:lnTo>
                    <a:lnTo>
                      <a:pt x="137" y="144"/>
                    </a:lnTo>
                    <a:close/>
                    <a:moveTo>
                      <a:pt x="138" y="144"/>
                    </a:moveTo>
                    <a:lnTo>
                      <a:pt x="140" y="144"/>
                    </a:lnTo>
                    <a:lnTo>
                      <a:pt x="138" y="144"/>
                    </a:lnTo>
                    <a:lnTo>
                      <a:pt x="140" y="144"/>
                    </a:lnTo>
                    <a:lnTo>
                      <a:pt x="138" y="144"/>
                    </a:lnTo>
                    <a:lnTo>
                      <a:pt x="140" y="144"/>
                    </a:lnTo>
                    <a:lnTo>
                      <a:pt x="138" y="144"/>
                    </a:lnTo>
                    <a:lnTo>
                      <a:pt x="140" y="144"/>
                    </a:lnTo>
                    <a:lnTo>
                      <a:pt x="138" y="144"/>
                    </a:lnTo>
                    <a:lnTo>
                      <a:pt x="138" y="146"/>
                    </a:lnTo>
                    <a:lnTo>
                      <a:pt x="138" y="144"/>
                    </a:lnTo>
                    <a:lnTo>
                      <a:pt x="138" y="146"/>
                    </a:lnTo>
                    <a:lnTo>
                      <a:pt x="138" y="144"/>
                    </a:lnTo>
                    <a:lnTo>
                      <a:pt x="137" y="144"/>
                    </a:lnTo>
                    <a:lnTo>
                      <a:pt x="138" y="144"/>
                    </a:lnTo>
                    <a:lnTo>
                      <a:pt x="138" y="142"/>
                    </a:lnTo>
                    <a:lnTo>
                      <a:pt x="138" y="144"/>
                    </a:lnTo>
                    <a:close/>
                    <a:moveTo>
                      <a:pt x="142" y="142"/>
                    </a:moveTo>
                    <a:lnTo>
                      <a:pt x="140" y="142"/>
                    </a:lnTo>
                    <a:lnTo>
                      <a:pt x="142" y="142"/>
                    </a:lnTo>
                    <a:close/>
                    <a:moveTo>
                      <a:pt x="140" y="144"/>
                    </a:moveTo>
                    <a:lnTo>
                      <a:pt x="140" y="146"/>
                    </a:lnTo>
                    <a:lnTo>
                      <a:pt x="138" y="146"/>
                    </a:lnTo>
                    <a:lnTo>
                      <a:pt x="140" y="146"/>
                    </a:lnTo>
                    <a:lnTo>
                      <a:pt x="138" y="146"/>
                    </a:lnTo>
                    <a:lnTo>
                      <a:pt x="140" y="146"/>
                    </a:lnTo>
                    <a:lnTo>
                      <a:pt x="140" y="144"/>
                    </a:lnTo>
                    <a:lnTo>
                      <a:pt x="140" y="142"/>
                    </a:lnTo>
                    <a:lnTo>
                      <a:pt x="140" y="144"/>
                    </a:lnTo>
                    <a:close/>
                    <a:moveTo>
                      <a:pt x="138" y="142"/>
                    </a:moveTo>
                    <a:lnTo>
                      <a:pt x="137" y="142"/>
                    </a:lnTo>
                    <a:lnTo>
                      <a:pt x="138" y="142"/>
                    </a:lnTo>
                    <a:close/>
                    <a:moveTo>
                      <a:pt x="142" y="142"/>
                    </a:moveTo>
                    <a:lnTo>
                      <a:pt x="144" y="142"/>
                    </a:lnTo>
                    <a:lnTo>
                      <a:pt x="142" y="142"/>
                    </a:lnTo>
                    <a:close/>
                    <a:moveTo>
                      <a:pt x="137" y="142"/>
                    </a:moveTo>
                    <a:lnTo>
                      <a:pt x="138" y="142"/>
                    </a:lnTo>
                    <a:lnTo>
                      <a:pt x="138" y="144"/>
                    </a:lnTo>
                    <a:lnTo>
                      <a:pt x="137" y="144"/>
                    </a:lnTo>
                    <a:lnTo>
                      <a:pt x="138" y="144"/>
                    </a:lnTo>
                    <a:lnTo>
                      <a:pt x="138" y="142"/>
                    </a:lnTo>
                    <a:lnTo>
                      <a:pt x="137" y="142"/>
                    </a:lnTo>
                    <a:lnTo>
                      <a:pt x="138" y="142"/>
                    </a:lnTo>
                    <a:lnTo>
                      <a:pt x="137" y="142"/>
                    </a:lnTo>
                    <a:lnTo>
                      <a:pt x="137" y="144"/>
                    </a:lnTo>
                    <a:lnTo>
                      <a:pt x="137" y="142"/>
                    </a:lnTo>
                    <a:lnTo>
                      <a:pt x="137" y="144"/>
                    </a:lnTo>
                    <a:lnTo>
                      <a:pt x="138" y="144"/>
                    </a:lnTo>
                    <a:lnTo>
                      <a:pt x="138" y="146"/>
                    </a:lnTo>
                    <a:lnTo>
                      <a:pt x="137" y="146"/>
                    </a:lnTo>
                    <a:lnTo>
                      <a:pt x="138" y="146"/>
                    </a:lnTo>
                    <a:lnTo>
                      <a:pt x="137" y="146"/>
                    </a:lnTo>
                    <a:lnTo>
                      <a:pt x="137" y="144"/>
                    </a:lnTo>
                    <a:lnTo>
                      <a:pt x="135" y="144"/>
                    </a:lnTo>
                    <a:lnTo>
                      <a:pt x="135" y="142"/>
                    </a:lnTo>
                    <a:lnTo>
                      <a:pt x="135" y="144"/>
                    </a:lnTo>
                    <a:lnTo>
                      <a:pt x="135" y="142"/>
                    </a:lnTo>
                    <a:lnTo>
                      <a:pt x="135" y="144"/>
                    </a:lnTo>
                    <a:lnTo>
                      <a:pt x="135" y="142"/>
                    </a:lnTo>
                    <a:lnTo>
                      <a:pt x="137" y="142"/>
                    </a:lnTo>
                    <a:close/>
                    <a:moveTo>
                      <a:pt x="140" y="142"/>
                    </a:moveTo>
                    <a:lnTo>
                      <a:pt x="138" y="142"/>
                    </a:lnTo>
                    <a:lnTo>
                      <a:pt x="140" y="142"/>
                    </a:lnTo>
                    <a:lnTo>
                      <a:pt x="138" y="142"/>
                    </a:lnTo>
                    <a:lnTo>
                      <a:pt x="140" y="142"/>
                    </a:lnTo>
                    <a:lnTo>
                      <a:pt x="138" y="142"/>
                    </a:lnTo>
                    <a:lnTo>
                      <a:pt x="140" y="142"/>
                    </a:lnTo>
                    <a:lnTo>
                      <a:pt x="138" y="142"/>
                    </a:lnTo>
                    <a:lnTo>
                      <a:pt x="140" y="142"/>
                    </a:lnTo>
                    <a:close/>
                    <a:moveTo>
                      <a:pt x="138" y="142"/>
                    </a:moveTo>
                    <a:lnTo>
                      <a:pt x="140" y="142"/>
                    </a:lnTo>
                    <a:lnTo>
                      <a:pt x="138" y="142"/>
                    </a:lnTo>
                    <a:close/>
                    <a:moveTo>
                      <a:pt x="140" y="140"/>
                    </a:moveTo>
                    <a:lnTo>
                      <a:pt x="140" y="142"/>
                    </a:lnTo>
                    <a:lnTo>
                      <a:pt x="138" y="142"/>
                    </a:lnTo>
                    <a:lnTo>
                      <a:pt x="140" y="142"/>
                    </a:lnTo>
                    <a:lnTo>
                      <a:pt x="140" y="140"/>
                    </a:lnTo>
                    <a:close/>
                    <a:moveTo>
                      <a:pt x="137" y="140"/>
                    </a:moveTo>
                    <a:lnTo>
                      <a:pt x="135" y="140"/>
                    </a:lnTo>
                    <a:lnTo>
                      <a:pt x="137" y="140"/>
                    </a:lnTo>
                    <a:close/>
                    <a:moveTo>
                      <a:pt x="140" y="140"/>
                    </a:moveTo>
                    <a:lnTo>
                      <a:pt x="140" y="142"/>
                    </a:lnTo>
                    <a:lnTo>
                      <a:pt x="138" y="142"/>
                    </a:lnTo>
                    <a:lnTo>
                      <a:pt x="138" y="140"/>
                    </a:lnTo>
                    <a:lnTo>
                      <a:pt x="138" y="142"/>
                    </a:lnTo>
                    <a:lnTo>
                      <a:pt x="138" y="140"/>
                    </a:lnTo>
                    <a:lnTo>
                      <a:pt x="138" y="142"/>
                    </a:lnTo>
                    <a:lnTo>
                      <a:pt x="138" y="140"/>
                    </a:lnTo>
                    <a:lnTo>
                      <a:pt x="140" y="140"/>
                    </a:lnTo>
                    <a:close/>
                    <a:moveTo>
                      <a:pt x="142" y="140"/>
                    </a:moveTo>
                    <a:lnTo>
                      <a:pt x="140" y="140"/>
                    </a:lnTo>
                    <a:lnTo>
                      <a:pt x="142" y="140"/>
                    </a:lnTo>
                    <a:close/>
                    <a:moveTo>
                      <a:pt x="137" y="140"/>
                    </a:moveTo>
                    <a:lnTo>
                      <a:pt x="138" y="140"/>
                    </a:lnTo>
                    <a:lnTo>
                      <a:pt x="137" y="140"/>
                    </a:lnTo>
                    <a:close/>
                    <a:moveTo>
                      <a:pt x="137" y="140"/>
                    </a:moveTo>
                    <a:lnTo>
                      <a:pt x="138" y="140"/>
                    </a:lnTo>
                    <a:lnTo>
                      <a:pt x="137" y="140"/>
                    </a:lnTo>
                    <a:close/>
                    <a:moveTo>
                      <a:pt x="137" y="140"/>
                    </a:moveTo>
                    <a:lnTo>
                      <a:pt x="138" y="140"/>
                    </a:lnTo>
                    <a:lnTo>
                      <a:pt x="137" y="140"/>
                    </a:lnTo>
                    <a:close/>
                    <a:moveTo>
                      <a:pt x="140" y="140"/>
                    </a:moveTo>
                    <a:lnTo>
                      <a:pt x="140" y="142"/>
                    </a:lnTo>
                    <a:lnTo>
                      <a:pt x="140" y="140"/>
                    </a:lnTo>
                    <a:lnTo>
                      <a:pt x="140" y="138"/>
                    </a:lnTo>
                    <a:lnTo>
                      <a:pt x="140" y="140"/>
                    </a:lnTo>
                    <a:close/>
                    <a:moveTo>
                      <a:pt x="144" y="140"/>
                    </a:moveTo>
                    <a:lnTo>
                      <a:pt x="144" y="138"/>
                    </a:lnTo>
                    <a:lnTo>
                      <a:pt x="144" y="140"/>
                    </a:lnTo>
                    <a:close/>
                    <a:moveTo>
                      <a:pt x="144" y="138"/>
                    </a:moveTo>
                    <a:lnTo>
                      <a:pt x="144" y="140"/>
                    </a:lnTo>
                    <a:lnTo>
                      <a:pt x="144" y="138"/>
                    </a:lnTo>
                    <a:close/>
                    <a:moveTo>
                      <a:pt x="148" y="138"/>
                    </a:moveTo>
                    <a:lnTo>
                      <a:pt x="146" y="138"/>
                    </a:lnTo>
                    <a:lnTo>
                      <a:pt x="148" y="138"/>
                    </a:lnTo>
                    <a:close/>
                    <a:moveTo>
                      <a:pt x="140" y="138"/>
                    </a:moveTo>
                    <a:lnTo>
                      <a:pt x="140" y="140"/>
                    </a:lnTo>
                    <a:lnTo>
                      <a:pt x="140" y="138"/>
                    </a:lnTo>
                    <a:lnTo>
                      <a:pt x="142" y="138"/>
                    </a:lnTo>
                    <a:lnTo>
                      <a:pt x="140" y="138"/>
                    </a:lnTo>
                    <a:close/>
                    <a:moveTo>
                      <a:pt x="142" y="138"/>
                    </a:moveTo>
                    <a:lnTo>
                      <a:pt x="140" y="138"/>
                    </a:lnTo>
                    <a:lnTo>
                      <a:pt x="142" y="138"/>
                    </a:lnTo>
                    <a:close/>
                    <a:moveTo>
                      <a:pt x="137" y="138"/>
                    </a:moveTo>
                    <a:lnTo>
                      <a:pt x="137" y="140"/>
                    </a:lnTo>
                    <a:lnTo>
                      <a:pt x="137" y="142"/>
                    </a:lnTo>
                    <a:lnTo>
                      <a:pt x="137" y="140"/>
                    </a:lnTo>
                    <a:lnTo>
                      <a:pt x="135" y="140"/>
                    </a:lnTo>
                    <a:lnTo>
                      <a:pt x="137" y="140"/>
                    </a:lnTo>
                    <a:lnTo>
                      <a:pt x="137" y="138"/>
                    </a:lnTo>
                    <a:close/>
                    <a:moveTo>
                      <a:pt x="137" y="138"/>
                    </a:moveTo>
                    <a:lnTo>
                      <a:pt x="135" y="138"/>
                    </a:lnTo>
                    <a:lnTo>
                      <a:pt x="137" y="138"/>
                    </a:lnTo>
                    <a:close/>
                    <a:moveTo>
                      <a:pt x="142" y="138"/>
                    </a:moveTo>
                    <a:lnTo>
                      <a:pt x="142" y="140"/>
                    </a:lnTo>
                    <a:lnTo>
                      <a:pt x="140" y="140"/>
                    </a:lnTo>
                    <a:lnTo>
                      <a:pt x="142" y="138"/>
                    </a:lnTo>
                    <a:close/>
                    <a:moveTo>
                      <a:pt x="146" y="138"/>
                    </a:moveTo>
                    <a:lnTo>
                      <a:pt x="146" y="140"/>
                    </a:lnTo>
                    <a:lnTo>
                      <a:pt x="144" y="140"/>
                    </a:lnTo>
                    <a:lnTo>
                      <a:pt x="144" y="142"/>
                    </a:lnTo>
                    <a:lnTo>
                      <a:pt x="142" y="142"/>
                    </a:lnTo>
                    <a:lnTo>
                      <a:pt x="142" y="140"/>
                    </a:lnTo>
                    <a:lnTo>
                      <a:pt x="144" y="140"/>
                    </a:lnTo>
                    <a:lnTo>
                      <a:pt x="144" y="138"/>
                    </a:lnTo>
                    <a:lnTo>
                      <a:pt x="146" y="138"/>
                    </a:lnTo>
                    <a:close/>
                    <a:moveTo>
                      <a:pt x="144" y="138"/>
                    </a:moveTo>
                    <a:lnTo>
                      <a:pt x="142" y="138"/>
                    </a:lnTo>
                    <a:lnTo>
                      <a:pt x="142" y="140"/>
                    </a:lnTo>
                    <a:lnTo>
                      <a:pt x="140" y="140"/>
                    </a:lnTo>
                    <a:lnTo>
                      <a:pt x="142" y="140"/>
                    </a:lnTo>
                    <a:lnTo>
                      <a:pt x="142" y="138"/>
                    </a:lnTo>
                    <a:lnTo>
                      <a:pt x="142" y="140"/>
                    </a:lnTo>
                    <a:lnTo>
                      <a:pt x="142" y="138"/>
                    </a:lnTo>
                    <a:lnTo>
                      <a:pt x="144" y="138"/>
                    </a:lnTo>
                    <a:lnTo>
                      <a:pt x="144" y="136"/>
                    </a:lnTo>
                    <a:lnTo>
                      <a:pt x="144" y="138"/>
                    </a:lnTo>
                    <a:close/>
                    <a:moveTo>
                      <a:pt x="146" y="138"/>
                    </a:moveTo>
                    <a:lnTo>
                      <a:pt x="146" y="136"/>
                    </a:lnTo>
                    <a:lnTo>
                      <a:pt x="146" y="138"/>
                    </a:lnTo>
                    <a:close/>
                    <a:moveTo>
                      <a:pt x="144" y="136"/>
                    </a:moveTo>
                    <a:lnTo>
                      <a:pt x="142" y="136"/>
                    </a:lnTo>
                    <a:lnTo>
                      <a:pt x="144" y="136"/>
                    </a:lnTo>
                    <a:close/>
                    <a:moveTo>
                      <a:pt x="148" y="136"/>
                    </a:moveTo>
                    <a:lnTo>
                      <a:pt x="148" y="138"/>
                    </a:lnTo>
                    <a:lnTo>
                      <a:pt x="148" y="136"/>
                    </a:lnTo>
                    <a:lnTo>
                      <a:pt x="148" y="138"/>
                    </a:lnTo>
                    <a:lnTo>
                      <a:pt x="146" y="138"/>
                    </a:lnTo>
                    <a:lnTo>
                      <a:pt x="148" y="138"/>
                    </a:lnTo>
                    <a:lnTo>
                      <a:pt x="146" y="138"/>
                    </a:lnTo>
                    <a:lnTo>
                      <a:pt x="146" y="136"/>
                    </a:lnTo>
                    <a:lnTo>
                      <a:pt x="146" y="138"/>
                    </a:lnTo>
                    <a:lnTo>
                      <a:pt x="146" y="136"/>
                    </a:lnTo>
                    <a:lnTo>
                      <a:pt x="146" y="138"/>
                    </a:lnTo>
                    <a:lnTo>
                      <a:pt x="148" y="138"/>
                    </a:lnTo>
                    <a:lnTo>
                      <a:pt x="146" y="138"/>
                    </a:lnTo>
                    <a:lnTo>
                      <a:pt x="146" y="136"/>
                    </a:lnTo>
                    <a:lnTo>
                      <a:pt x="148" y="136"/>
                    </a:lnTo>
                    <a:lnTo>
                      <a:pt x="146" y="136"/>
                    </a:lnTo>
                    <a:lnTo>
                      <a:pt x="148" y="136"/>
                    </a:lnTo>
                    <a:lnTo>
                      <a:pt x="146" y="136"/>
                    </a:lnTo>
                    <a:lnTo>
                      <a:pt x="148" y="136"/>
                    </a:lnTo>
                    <a:close/>
                    <a:moveTo>
                      <a:pt x="146" y="136"/>
                    </a:moveTo>
                    <a:lnTo>
                      <a:pt x="146" y="138"/>
                    </a:lnTo>
                    <a:lnTo>
                      <a:pt x="144" y="138"/>
                    </a:lnTo>
                    <a:lnTo>
                      <a:pt x="144" y="140"/>
                    </a:lnTo>
                    <a:lnTo>
                      <a:pt x="142" y="140"/>
                    </a:lnTo>
                    <a:lnTo>
                      <a:pt x="144" y="140"/>
                    </a:lnTo>
                    <a:lnTo>
                      <a:pt x="142" y="140"/>
                    </a:lnTo>
                    <a:lnTo>
                      <a:pt x="144" y="140"/>
                    </a:lnTo>
                    <a:lnTo>
                      <a:pt x="142" y="140"/>
                    </a:lnTo>
                    <a:lnTo>
                      <a:pt x="142" y="142"/>
                    </a:lnTo>
                    <a:lnTo>
                      <a:pt x="144" y="142"/>
                    </a:lnTo>
                    <a:lnTo>
                      <a:pt x="142" y="142"/>
                    </a:lnTo>
                    <a:lnTo>
                      <a:pt x="140" y="142"/>
                    </a:lnTo>
                    <a:lnTo>
                      <a:pt x="140" y="140"/>
                    </a:lnTo>
                    <a:lnTo>
                      <a:pt x="140" y="142"/>
                    </a:lnTo>
                    <a:lnTo>
                      <a:pt x="140" y="140"/>
                    </a:lnTo>
                    <a:lnTo>
                      <a:pt x="142" y="140"/>
                    </a:lnTo>
                    <a:lnTo>
                      <a:pt x="142" y="138"/>
                    </a:lnTo>
                    <a:lnTo>
                      <a:pt x="142" y="140"/>
                    </a:lnTo>
                    <a:lnTo>
                      <a:pt x="142" y="138"/>
                    </a:lnTo>
                    <a:lnTo>
                      <a:pt x="144" y="138"/>
                    </a:lnTo>
                    <a:lnTo>
                      <a:pt x="144" y="136"/>
                    </a:lnTo>
                    <a:lnTo>
                      <a:pt x="146" y="136"/>
                    </a:lnTo>
                    <a:close/>
                    <a:moveTo>
                      <a:pt x="146" y="136"/>
                    </a:moveTo>
                    <a:lnTo>
                      <a:pt x="146" y="134"/>
                    </a:lnTo>
                    <a:lnTo>
                      <a:pt x="146" y="136"/>
                    </a:lnTo>
                    <a:close/>
                    <a:moveTo>
                      <a:pt x="148" y="134"/>
                    </a:moveTo>
                    <a:lnTo>
                      <a:pt x="150" y="134"/>
                    </a:lnTo>
                    <a:lnTo>
                      <a:pt x="150" y="136"/>
                    </a:lnTo>
                    <a:lnTo>
                      <a:pt x="148" y="136"/>
                    </a:lnTo>
                    <a:lnTo>
                      <a:pt x="148" y="134"/>
                    </a:lnTo>
                    <a:close/>
                    <a:moveTo>
                      <a:pt x="148" y="134"/>
                    </a:moveTo>
                    <a:lnTo>
                      <a:pt x="148" y="136"/>
                    </a:lnTo>
                    <a:lnTo>
                      <a:pt x="148" y="134"/>
                    </a:lnTo>
                    <a:close/>
                    <a:moveTo>
                      <a:pt x="150" y="134"/>
                    </a:moveTo>
                    <a:lnTo>
                      <a:pt x="150" y="132"/>
                    </a:lnTo>
                    <a:lnTo>
                      <a:pt x="150" y="134"/>
                    </a:lnTo>
                    <a:close/>
                    <a:moveTo>
                      <a:pt x="129" y="2"/>
                    </a:moveTo>
                    <a:lnTo>
                      <a:pt x="129" y="4"/>
                    </a:lnTo>
                    <a:lnTo>
                      <a:pt x="127" y="4"/>
                    </a:lnTo>
                    <a:lnTo>
                      <a:pt x="125" y="4"/>
                    </a:lnTo>
                    <a:lnTo>
                      <a:pt x="125" y="6"/>
                    </a:lnTo>
                    <a:lnTo>
                      <a:pt x="125" y="4"/>
                    </a:lnTo>
                    <a:lnTo>
                      <a:pt x="125" y="6"/>
                    </a:lnTo>
                    <a:lnTo>
                      <a:pt x="123" y="6"/>
                    </a:lnTo>
                    <a:lnTo>
                      <a:pt x="121" y="6"/>
                    </a:lnTo>
                    <a:lnTo>
                      <a:pt x="121" y="7"/>
                    </a:lnTo>
                    <a:lnTo>
                      <a:pt x="119" y="7"/>
                    </a:lnTo>
                    <a:lnTo>
                      <a:pt x="117" y="7"/>
                    </a:lnTo>
                    <a:lnTo>
                      <a:pt x="117" y="9"/>
                    </a:lnTo>
                    <a:lnTo>
                      <a:pt x="117" y="11"/>
                    </a:lnTo>
                    <a:lnTo>
                      <a:pt x="115" y="11"/>
                    </a:lnTo>
                    <a:lnTo>
                      <a:pt x="115" y="13"/>
                    </a:lnTo>
                    <a:lnTo>
                      <a:pt x="117" y="13"/>
                    </a:lnTo>
                    <a:lnTo>
                      <a:pt x="119" y="13"/>
                    </a:lnTo>
                    <a:lnTo>
                      <a:pt x="119" y="15"/>
                    </a:lnTo>
                    <a:lnTo>
                      <a:pt x="121" y="15"/>
                    </a:lnTo>
                    <a:lnTo>
                      <a:pt x="121" y="17"/>
                    </a:lnTo>
                    <a:lnTo>
                      <a:pt x="123" y="17"/>
                    </a:lnTo>
                    <a:lnTo>
                      <a:pt x="123" y="19"/>
                    </a:lnTo>
                    <a:lnTo>
                      <a:pt x="125" y="19"/>
                    </a:lnTo>
                    <a:lnTo>
                      <a:pt x="127" y="19"/>
                    </a:lnTo>
                    <a:lnTo>
                      <a:pt x="129" y="19"/>
                    </a:lnTo>
                    <a:lnTo>
                      <a:pt x="131" y="19"/>
                    </a:lnTo>
                    <a:lnTo>
                      <a:pt x="131" y="21"/>
                    </a:lnTo>
                    <a:lnTo>
                      <a:pt x="131" y="23"/>
                    </a:lnTo>
                    <a:lnTo>
                      <a:pt x="131" y="25"/>
                    </a:lnTo>
                    <a:lnTo>
                      <a:pt x="133" y="25"/>
                    </a:lnTo>
                    <a:lnTo>
                      <a:pt x="133" y="27"/>
                    </a:lnTo>
                    <a:lnTo>
                      <a:pt x="133" y="29"/>
                    </a:lnTo>
                    <a:lnTo>
                      <a:pt x="133" y="30"/>
                    </a:lnTo>
                    <a:lnTo>
                      <a:pt x="133" y="32"/>
                    </a:lnTo>
                    <a:lnTo>
                      <a:pt x="135" y="32"/>
                    </a:lnTo>
                    <a:lnTo>
                      <a:pt x="135" y="34"/>
                    </a:lnTo>
                    <a:lnTo>
                      <a:pt x="135" y="36"/>
                    </a:lnTo>
                    <a:lnTo>
                      <a:pt x="137" y="36"/>
                    </a:lnTo>
                    <a:lnTo>
                      <a:pt x="135" y="36"/>
                    </a:lnTo>
                    <a:lnTo>
                      <a:pt x="137" y="38"/>
                    </a:lnTo>
                    <a:lnTo>
                      <a:pt x="137" y="40"/>
                    </a:lnTo>
                    <a:lnTo>
                      <a:pt x="138" y="40"/>
                    </a:lnTo>
                    <a:lnTo>
                      <a:pt x="138" y="42"/>
                    </a:lnTo>
                    <a:lnTo>
                      <a:pt x="140" y="42"/>
                    </a:lnTo>
                    <a:lnTo>
                      <a:pt x="142" y="42"/>
                    </a:lnTo>
                    <a:lnTo>
                      <a:pt x="142" y="44"/>
                    </a:lnTo>
                    <a:lnTo>
                      <a:pt x="144" y="44"/>
                    </a:lnTo>
                    <a:lnTo>
                      <a:pt x="144" y="46"/>
                    </a:lnTo>
                    <a:lnTo>
                      <a:pt x="146" y="46"/>
                    </a:lnTo>
                    <a:lnTo>
                      <a:pt x="146" y="48"/>
                    </a:lnTo>
                    <a:lnTo>
                      <a:pt x="144" y="48"/>
                    </a:lnTo>
                    <a:lnTo>
                      <a:pt x="146" y="48"/>
                    </a:lnTo>
                    <a:lnTo>
                      <a:pt x="146" y="50"/>
                    </a:lnTo>
                    <a:lnTo>
                      <a:pt x="146" y="52"/>
                    </a:lnTo>
                    <a:lnTo>
                      <a:pt x="148" y="52"/>
                    </a:lnTo>
                    <a:lnTo>
                      <a:pt x="150" y="52"/>
                    </a:lnTo>
                    <a:lnTo>
                      <a:pt x="150" y="54"/>
                    </a:lnTo>
                    <a:lnTo>
                      <a:pt x="152" y="54"/>
                    </a:lnTo>
                    <a:lnTo>
                      <a:pt x="152" y="55"/>
                    </a:lnTo>
                    <a:lnTo>
                      <a:pt x="154" y="55"/>
                    </a:lnTo>
                    <a:lnTo>
                      <a:pt x="154" y="57"/>
                    </a:lnTo>
                    <a:lnTo>
                      <a:pt x="152" y="57"/>
                    </a:lnTo>
                    <a:lnTo>
                      <a:pt x="154" y="57"/>
                    </a:lnTo>
                    <a:lnTo>
                      <a:pt x="154" y="59"/>
                    </a:lnTo>
                    <a:lnTo>
                      <a:pt x="152" y="59"/>
                    </a:lnTo>
                    <a:lnTo>
                      <a:pt x="152" y="61"/>
                    </a:lnTo>
                    <a:lnTo>
                      <a:pt x="154" y="61"/>
                    </a:lnTo>
                    <a:lnTo>
                      <a:pt x="152" y="61"/>
                    </a:lnTo>
                    <a:lnTo>
                      <a:pt x="154" y="61"/>
                    </a:lnTo>
                    <a:lnTo>
                      <a:pt x="154" y="63"/>
                    </a:lnTo>
                    <a:lnTo>
                      <a:pt x="154" y="61"/>
                    </a:lnTo>
                    <a:lnTo>
                      <a:pt x="154" y="63"/>
                    </a:lnTo>
                    <a:lnTo>
                      <a:pt x="154" y="65"/>
                    </a:lnTo>
                    <a:lnTo>
                      <a:pt x="154" y="63"/>
                    </a:lnTo>
                    <a:lnTo>
                      <a:pt x="154" y="65"/>
                    </a:lnTo>
                    <a:lnTo>
                      <a:pt x="156" y="65"/>
                    </a:lnTo>
                    <a:lnTo>
                      <a:pt x="156" y="67"/>
                    </a:lnTo>
                    <a:lnTo>
                      <a:pt x="156" y="69"/>
                    </a:lnTo>
                    <a:lnTo>
                      <a:pt x="158" y="69"/>
                    </a:lnTo>
                    <a:lnTo>
                      <a:pt x="160" y="69"/>
                    </a:lnTo>
                    <a:lnTo>
                      <a:pt x="160" y="71"/>
                    </a:lnTo>
                    <a:lnTo>
                      <a:pt x="161" y="71"/>
                    </a:lnTo>
                    <a:lnTo>
                      <a:pt x="160" y="71"/>
                    </a:lnTo>
                    <a:lnTo>
                      <a:pt x="161" y="71"/>
                    </a:lnTo>
                    <a:lnTo>
                      <a:pt x="161" y="73"/>
                    </a:lnTo>
                    <a:lnTo>
                      <a:pt x="161" y="71"/>
                    </a:lnTo>
                    <a:lnTo>
                      <a:pt x="163" y="71"/>
                    </a:lnTo>
                    <a:lnTo>
                      <a:pt x="163" y="73"/>
                    </a:lnTo>
                    <a:lnTo>
                      <a:pt x="163" y="75"/>
                    </a:lnTo>
                    <a:lnTo>
                      <a:pt x="163" y="77"/>
                    </a:lnTo>
                    <a:lnTo>
                      <a:pt x="163" y="78"/>
                    </a:lnTo>
                    <a:lnTo>
                      <a:pt x="163" y="80"/>
                    </a:lnTo>
                    <a:lnTo>
                      <a:pt x="163" y="82"/>
                    </a:lnTo>
                    <a:lnTo>
                      <a:pt x="163" y="84"/>
                    </a:lnTo>
                    <a:lnTo>
                      <a:pt x="161" y="84"/>
                    </a:lnTo>
                    <a:lnTo>
                      <a:pt x="163" y="84"/>
                    </a:lnTo>
                    <a:lnTo>
                      <a:pt x="163" y="86"/>
                    </a:lnTo>
                    <a:lnTo>
                      <a:pt x="161" y="86"/>
                    </a:lnTo>
                    <a:lnTo>
                      <a:pt x="161" y="88"/>
                    </a:lnTo>
                    <a:lnTo>
                      <a:pt x="163" y="88"/>
                    </a:lnTo>
                    <a:lnTo>
                      <a:pt x="163" y="90"/>
                    </a:lnTo>
                    <a:lnTo>
                      <a:pt x="165" y="90"/>
                    </a:lnTo>
                    <a:lnTo>
                      <a:pt x="167" y="92"/>
                    </a:lnTo>
                    <a:lnTo>
                      <a:pt x="167" y="90"/>
                    </a:lnTo>
                    <a:lnTo>
                      <a:pt x="167" y="92"/>
                    </a:lnTo>
                    <a:lnTo>
                      <a:pt x="167" y="94"/>
                    </a:lnTo>
                    <a:lnTo>
                      <a:pt x="167" y="96"/>
                    </a:lnTo>
                    <a:lnTo>
                      <a:pt x="167" y="98"/>
                    </a:lnTo>
                    <a:lnTo>
                      <a:pt x="169" y="98"/>
                    </a:lnTo>
                    <a:lnTo>
                      <a:pt x="167" y="98"/>
                    </a:lnTo>
                    <a:lnTo>
                      <a:pt x="169" y="98"/>
                    </a:lnTo>
                    <a:lnTo>
                      <a:pt x="167" y="98"/>
                    </a:lnTo>
                    <a:lnTo>
                      <a:pt x="167" y="100"/>
                    </a:lnTo>
                    <a:lnTo>
                      <a:pt x="169" y="100"/>
                    </a:lnTo>
                    <a:lnTo>
                      <a:pt x="167" y="100"/>
                    </a:lnTo>
                    <a:lnTo>
                      <a:pt x="169" y="100"/>
                    </a:lnTo>
                    <a:lnTo>
                      <a:pt x="167" y="100"/>
                    </a:lnTo>
                    <a:lnTo>
                      <a:pt x="167" y="102"/>
                    </a:lnTo>
                    <a:lnTo>
                      <a:pt x="165" y="102"/>
                    </a:lnTo>
                    <a:lnTo>
                      <a:pt x="167" y="102"/>
                    </a:lnTo>
                    <a:lnTo>
                      <a:pt x="165" y="102"/>
                    </a:lnTo>
                    <a:lnTo>
                      <a:pt x="167" y="102"/>
                    </a:lnTo>
                    <a:lnTo>
                      <a:pt x="167" y="103"/>
                    </a:lnTo>
                    <a:lnTo>
                      <a:pt x="165" y="103"/>
                    </a:lnTo>
                    <a:lnTo>
                      <a:pt x="167" y="103"/>
                    </a:lnTo>
                    <a:lnTo>
                      <a:pt x="167" y="105"/>
                    </a:lnTo>
                    <a:lnTo>
                      <a:pt x="165" y="105"/>
                    </a:lnTo>
                    <a:lnTo>
                      <a:pt x="167" y="105"/>
                    </a:lnTo>
                    <a:lnTo>
                      <a:pt x="167" y="107"/>
                    </a:lnTo>
                    <a:lnTo>
                      <a:pt x="169" y="107"/>
                    </a:lnTo>
                    <a:lnTo>
                      <a:pt x="169" y="105"/>
                    </a:lnTo>
                    <a:lnTo>
                      <a:pt x="171" y="105"/>
                    </a:lnTo>
                    <a:lnTo>
                      <a:pt x="171" y="107"/>
                    </a:lnTo>
                    <a:lnTo>
                      <a:pt x="173" y="109"/>
                    </a:lnTo>
                    <a:lnTo>
                      <a:pt x="175" y="109"/>
                    </a:lnTo>
                    <a:lnTo>
                      <a:pt x="175" y="111"/>
                    </a:lnTo>
                    <a:lnTo>
                      <a:pt x="173" y="111"/>
                    </a:lnTo>
                    <a:lnTo>
                      <a:pt x="175" y="111"/>
                    </a:lnTo>
                    <a:lnTo>
                      <a:pt x="173" y="111"/>
                    </a:lnTo>
                    <a:lnTo>
                      <a:pt x="171" y="111"/>
                    </a:lnTo>
                    <a:lnTo>
                      <a:pt x="171" y="113"/>
                    </a:lnTo>
                    <a:lnTo>
                      <a:pt x="169" y="113"/>
                    </a:lnTo>
                    <a:lnTo>
                      <a:pt x="169" y="115"/>
                    </a:lnTo>
                    <a:lnTo>
                      <a:pt x="167" y="115"/>
                    </a:lnTo>
                    <a:lnTo>
                      <a:pt x="165" y="117"/>
                    </a:lnTo>
                    <a:lnTo>
                      <a:pt x="163" y="117"/>
                    </a:lnTo>
                    <a:lnTo>
                      <a:pt x="163" y="119"/>
                    </a:lnTo>
                    <a:lnTo>
                      <a:pt x="161" y="119"/>
                    </a:lnTo>
                    <a:lnTo>
                      <a:pt x="160" y="119"/>
                    </a:lnTo>
                    <a:lnTo>
                      <a:pt x="160" y="121"/>
                    </a:lnTo>
                    <a:lnTo>
                      <a:pt x="160" y="123"/>
                    </a:lnTo>
                    <a:lnTo>
                      <a:pt x="158" y="123"/>
                    </a:lnTo>
                    <a:lnTo>
                      <a:pt x="158" y="125"/>
                    </a:lnTo>
                    <a:lnTo>
                      <a:pt x="158" y="123"/>
                    </a:lnTo>
                    <a:lnTo>
                      <a:pt x="160" y="123"/>
                    </a:lnTo>
                    <a:lnTo>
                      <a:pt x="158" y="125"/>
                    </a:lnTo>
                    <a:lnTo>
                      <a:pt x="158" y="126"/>
                    </a:lnTo>
                    <a:lnTo>
                      <a:pt x="156" y="126"/>
                    </a:lnTo>
                    <a:lnTo>
                      <a:pt x="156" y="128"/>
                    </a:lnTo>
                    <a:lnTo>
                      <a:pt x="154" y="128"/>
                    </a:lnTo>
                    <a:lnTo>
                      <a:pt x="154" y="130"/>
                    </a:lnTo>
                    <a:lnTo>
                      <a:pt x="152" y="130"/>
                    </a:lnTo>
                    <a:lnTo>
                      <a:pt x="152" y="132"/>
                    </a:lnTo>
                    <a:lnTo>
                      <a:pt x="150" y="132"/>
                    </a:lnTo>
                    <a:lnTo>
                      <a:pt x="148" y="130"/>
                    </a:lnTo>
                    <a:lnTo>
                      <a:pt x="150" y="130"/>
                    </a:lnTo>
                    <a:lnTo>
                      <a:pt x="148" y="130"/>
                    </a:lnTo>
                    <a:lnTo>
                      <a:pt x="148" y="132"/>
                    </a:lnTo>
                    <a:lnTo>
                      <a:pt x="146" y="132"/>
                    </a:lnTo>
                    <a:lnTo>
                      <a:pt x="146" y="130"/>
                    </a:lnTo>
                    <a:lnTo>
                      <a:pt x="146" y="132"/>
                    </a:lnTo>
                    <a:lnTo>
                      <a:pt x="146" y="130"/>
                    </a:lnTo>
                    <a:lnTo>
                      <a:pt x="146" y="132"/>
                    </a:lnTo>
                    <a:lnTo>
                      <a:pt x="146" y="130"/>
                    </a:lnTo>
                    <a:lnTo>
                      <a:pt x="146" y="132"/>
                    </a:lnTo>
                    <a:lnTo>
                      <a:pt x="148" y="132"/>
                    </a:lnTo>
                    <a:lnTo>
                      <a:pt x="146" y="132"/>
                    </a:lnTo>
                    <a:lnTo>
                      <a:pt x="148" y="132"/>
                    </a:lnTo>
                    <a:lnTo>
                      <a:pt x="146" y="132"/>
                    </a:lnTo>
                    <a:lnTo>
                      <a:pt x="144" y="134"/>
                    </a:lnTo>
                    <a:lnTo>
                      <a:pt x="144" y="132"/>
                    </a:lnTo>
                    <a:lnTo>
                      <a:pt x="144" y="134"/>
                    </a:lnTo>
                    <a:lnTo>
                      <a:pt x="146" y="134"/>
                    </a:lnTo>
                    <a:lnTo>
                      <a:pt x="146" y="132"/>
                    </a:lnTo>
                    <a:lnTo>
                      <a:pt x="148" y="132"/>
                    </a:lnTo>
                    <a:lnTo>
                      <a:pt x="146" y="132"/>
                    </a:lnTo>
                    <a:lnTo>
                      <a:pt x="146" y="134"/>
                    </a:lnTo>
                    <a:lnTo>
                      <a:pt x="146" y="132"/>
                    </a:lnTo>
                    <a:lnTo>
                      <a:pt x="148" y="132"/>
                    </a:lnTo>
                    <a:lnTo>
                      <a:pt x="146" y="132"/>
                    </a:lnTo>
                    <a:lnTo>
                      <a:pt x="146" y="134"/>
                    </a:lnTo>
                    <a:lnTo>
                      <a:pt x="148" y="132"/>
                    </a:lnTo>
                    <a:lnTo>
                      <a:pt x="150" y="132"/>
                    </a:lnTo>
                    <a:lnTo>
                      <a:pt x="150" y="134"/>
                    </a:lnTo>
                    <a:lnTo>
                      <a:pt x="148" y="134"/>
                    </a:lnTo>
                    <a:lnTo>
                      <a:pt x="150" y="134"/>
                    </a:lnTo>
                    <a:lnTo>
                      <a:pt x="148" y="134"/>
                    </a:lnTo>
                    <a:lnTo>
                      <a:pt x="150" y="134"/>
                    </a:lnTo>
                    <a:lnTo>
                      <a:pt x="148" y="134"/>
                    </a:lnTo>
                    <a:lnTo>
                      <a:pt x="146" y="134"/>
                    </a:lnTo>
                    <a:lnTo>
                      <a:pt x="144" y="134"/>
                    </a:lnTo>
                    <a:lnTo>
                      <a:pt x="142" y="134"/>
                    </a:lnTo>
                    <a:lnTo>
                      <a:pt x="144" y="134"/>
                    </a:lnTo>
                    <a:lnTo>
                      <a:pt x="146" y="134"/>
                    </a:lnTo>
                    <a:lnTo>
                      <a:pt x="144" y="134"/>
                    </a:lnTo>
                    <a:lnTo>
                      <a:pt x="144" y="136"/>
                    </a:lnTo>
                    <a:lnTo>
                      <a:pt x="144" y="134"/>
                    </a:lnTo>
                    <a:lnTo>
                      <a:pt x="144" y="136"/>
                    </a:lnTo>
                    <a:lnTo>
                      <a:pt x="144" y="134"/>
                    </a:lnTo>
                    <a:lnTo>
                      <a:pt x="142" y="134"/>
                    </a:lnTo>
                    <a:lnTo>
                      <a:pt x="142" y="136"/>
                    </a:lnTo>
                    <a:lnTo>
                      <a:pt x="144" y="136"/>
                    </a:lnTo>
                    <a:lnTo>
                      <a:pt x="142" y="136"/>
                    </a:lnTo>
                    <a:lnTo>
                      <a:pt x="144" y="136"/>
                    </a:lnTo>
                    <a:lnTo>
                      <a:pt x="142" y="136"/>
                    </a:lnTo>
                    <a:lnTo>
                      <a:pt x="144" y="136"/>
                    </a:lnTo>
                    <a:lnTo>
                      <a:pt x="142" y="136"/>
                    </a:lnTo>
                    <a:lnTo>
                      <a:pt x="144" y="136"/>
                    </a:lnTo>
                    <a:lnTo>
                      <a:pt x="144" y="138"/>
                    </a:lnTo>
                    <a:lnTo>
                      <a:pt x="142" y="138"/>
                    </a:lnTo>
                    <a:lnTo>
                      <a:pt x="142" y="136"/>
                    </a:lnTo>
                    <a:lnTo>
                      <a:pt x="142" y="138"/>
                    </a:lnTo>
                    <a:lnTo>
                      <a:pt x="142" y="136"/>
                    </a:lnTo>
                    <a:lnTo>
                      <a:pt x="142" y="138"/>
                    </a:lnTo>
                    <a:lnTo>
                      <a:pt x="140" y="138"/>
                    </a:lnTo>
                    <a:lnTo>
                      <a:pt x="142" y="138"/>
                    </a:lnTo>
                    <a:lnTo>
                      <a:pt x="140" y="138"/>
                    </a:lnTo>
                    <a:lnTo>
                      <a:pt x="140" y="140"/>
                    </a:lnTo>
                    <a:lnTo>
                      <a:pt x="140" y="138"/>
                    </a:lnTo>
                    <a:lnTo>
                      <a:pt x="140" y="140"/>
                    </a:lnTo>
                    <a:lnTo>
                      <a:pt x="140" y="138"/>
                    </a:lnTo>
                    <a:lnTo>
                      <a:pt x="140" y="140"/>
                    </a:lnTo>
                    <a:lnTo>
                      <a:pt x="140" y="138"/>
                    </a:lnTo>
                    <a:lnTo>
                      <a:pt x="140" y="140"/>
                    </a:lnTo>
                    <a:lnTo>
                      <a:pt x="138" y="140"/>
                    </a:lnTo>
                    <a:lnTo>
                      <a:pt x="138" y="142"/>
                    </a:lnTo>
                    <a:lnTo>
                      <a:pt x="138" y="140"/>
                    </a:lnTo>
                    <a:lnTo>
                      <a:pt x="137" y="140"/>
                    </a:lnTo>
                    <a:lnTo>
                      <a:pt x="138" y="140"/>
                    </a:lnTo>
                    <a:lnTo>
                      <a:pt x="137" y="140"/>
                    </a:lnTo>
                    <a:lnTo>
                      <a:pt x="138" y="140"/>
                    </a:lnTo>
                    <a:lnTo>
                      <a:pt x="138" y="142"/>
                    </a:lnTo>
                    <a:lnTo>
                      <a:pt x="137" y="142"/>
                    </a:lnTo>
                    <a:lnTo>
                      <a:pt x="138" y="142"/>
                    </a:lnTo>
                    <a:lnTo>
                      <a:pt x="137" y="142"/>
                    </a:lnTo>
                    <a:lnTo>
                      <a:pt x="137" y="140"/>
                    </a:lnTo>
                    <a:lnTo>
                      <a:pt x="138" y="140"/>
                    </a:lnTo>
                    <a:lnTo>
                      <a:pt x="137" y="140"/>
                    </a:lnTo>
                    <a:lnTo>
                      <a:pt x="138" y="140"/>
                    </a:lnTo>
                    <a:lnTo>
                      <a:pt x="137" y="140"/>
                    </a:lnTo>
                    <a:lnTo>
                      <a:pt x="138" y="140"/>
                    </a:lnTo>
                    <a:lnTo>
                      <a:pt x="137" y="140"/>
                    </a:lnTo>
                    <a:lnTo>
                      <a:pt x="138" y="140"/>
                    </a:lnTo>
                    <a:lnTo>
                      <a:pt x="138" y="138"/>
                    </a:lnTo>
                    <a:lnTo>
                      <a:pt x="138" y="140"/>
                    </a:lnTo>
                    <a:lnTo>
                      <a:pt x="138" y="138"/>
                    </a:lnTo>
                    <a:lnTo>
                      <a:pt x="137" y="138"/>
                    </a:lnTo>
                    <a:lnTo>
                      <a:pt x="138" y="138"/>
                    </a:lnTo>
                    <a:lnTo>
                      <a:pt x="137" y="138"/>
                    </a:lnTo>
                    <a:lnTo>
                      <a:pt x="137" y="140"/>
                    </a:lnTo>
                    <a:lnTo>
                      <a:pt x="137" y="138"/>
                    </a:lnTo>
                    <a:lnTo>
                      <a:pt x="137" y="136"/>
                    </a:lnTo>
                    <a:lnTo>
                      <a:pt x="137" y="138"/>
                    </a:lnTo>
                    <a:lnTo>
                      <a:pt x="137" y="136"/>
                    </a:lnTo>
                    <a:lnTo>
                      <a:pt x="137" y="138"/>
                    </a:lnTo>
                    <a:lnTo>
                      <a:pt x="137" y="136"/>
                    </a:lnTo>
                    <a:lnTo>
                      <a:pt x="135" y="136"/>
                    </a:lnTo>
                    <a:lnTo>
                      <a:pt x="137" y="136"/>
                    </a:lnTo>
                    <a:lnTo>
                      <a:pt x="137" y="138"/>
                    </a:lnTo>
                    <a:lnTo>
                      <a:pt x="135" y="138"/>
                    </a:lnTo>
                    <a:lnTo>
                      <a:pt x="137" y="138"/>
                    </a:lnTo>
                    <a:lnTo>
                      <a:pt x="135" y="138"/>
                    </a:lnTo>
                    <a:lnTo>
                      <a:pt x="137" y="138"/>
                    </a:lnTo>
                    <a:lnTo>
                      <a:pt x="135" y="138"/>
                    </a:lnTo>
                    <a:lnTo>
                      <a:pt x="137" y="138"/>
                    </a:lnTo>
                    <a:lnTo>
                      <a:pt x="135" y="138"/>
                    </a:lnTo>
                    <a:lnTo>
                      <a:pt x="133" y="138"/>
                    </a:lnTo>
                    <a:lnTo>
                      <a:pt x="135" y="138"/>
                    </a:lnTo>
                    <a:lnTo>
                      <a:pt x="137" y="138"/>
                    </a:lnTo>
                    <a:lnTo>
                      <a:pt x="137" y="140"/>
                    </a:lnTo>
                    <a:lnTo>
                      <a:pt x="135" y="140"/>
                    </a:lnTo>
                    <a:lnTo>
                      <a:pt x="137" y="140"/>
                    </a:lnTo>
                    <a:lnTo>
                      <a:pt x="135" y="140"/>
                    </a:lnTo>
                    <a:lnTo>
                      <a:pt x="137" y="140"/>
                    </a:lnTo>
                    <a:lnTo>
                      <a:pt x="135" y="140"/>
                    </a:lnTo>
                    <a:lnTo>
                      <a:pt x="135" y="142"/>
                    </a:lnTo>
                    <a:lnTo>
                      <a:pt x="137" y="142"/>
                    </a:lnTo>
                    <a:lnTo>
                      <a:pt x="137" y="140"/>
                    </a:lnTo>
                    <a:lnTo>
                      <a:pt x="137" y="142"/>
                    </a:lnTo>
                    <a:lnTo>
                      <a:pt x="135" y="142"/>
                    </a:lnTo>
                    <a:lnTo>
                      <a:pt x="135" y="144"/>
                    </a:lnTo>
                    <a:lnTo>
                      <a:pt x="137" y="144"/>
                    </a:lnTo>
                    <a:lnTo>
                      <a:pt x="135" y="144"/>
                    </a:lnTo>
                    <a:lnTo>
                      <a:pt x="137" y="144"/>
                    </a:lnTo>
                    <a:lnTo>
                      <a:pt x="135" y="144"/>
                    </a:lnTo>
                    <a:lnTo>
                      <a:pt x="137" y="144"/>
                    </a:lnTo>
                    <a:lnTo>
                      <a:pt x="135" y="144"/>
                    </a:lnTo>
                    <a:lnTo>
                      <a:pt x="135" y="146"/>
                    </a:lnTo>
                    <a:lnTo>
                      <a:pt x="135" y="144"/>
                    </a:lnTo>
                    <a:lnTo>
                      <a:pt x="137" y="144"/>
                    </a:lnTo>
                    <a:lnTo>
                      <a:pt x="135" y="144"/>
                    </a:lnTo>
                    <a:lnTo>
                      <a:pt x="137" y="144"/>
                    </a:lnTo>
                    <a:lnTo>
                      <a:pt x="135" y="144"/>
                    </a:lnTo>
                    <a:lnTo>
                      <a:pt x="137" y="144"/>
                    </a:lnTo>
                    <a:lnTo>
                      <a:pt x="137" y="146"/>
                    </a:lnTo>
                    <a:lnTo>
                      <a:pt x="135" y="146"/>
                    </a:lnTo>
                    <a:lnTo>
                      <a:pt x="133" y="146"/>
                    </a:lnTo>
                    <a:lnTo>
                      <a:pt x="135" y="146"/>
                    </a:lnTo>
                    <a:lnTo>
                      <a:pt x="133" y="146"/>
                    </a:lnTo>
                    <a:lnTo>
                      <a:pt x="133" y="148"/>
                    </a:lnTo>
                    <a:lnTo>
                      <a:pt x="131" y="148"/>
                    </a:lnTo>
                    <a:lnTo>
                      <a:pt x="131" y="146"/>
                    </a:lnTo>
                    <a:lnTo>
                      <a:pt x="131" y="148"/>
                    </a:lnTo>
                    <a:lnTo>
                      <a:pt x="131" y="146"/>
                    </a:lnTo>
                    <a:lnTo>
                      <a:pt x="131" y="148"/>
                    </a:lnTo>
                    <a:lnTo>
                      <a:pt x="133" y="148"/>
                    </a:lnTo>
                    <a:lnTo>
                      <a:pt x="135" y="148"/>
                    </a:lnTo>
                    <a:lnTo>
                      <a:pt x="133" y="148"/>
                    </a:lnTo>
                    <a:lnTo>
                      <a:pt x="135" y="148"/>
                    </a:lnTo>
                    <a:lnTo>
                      <a:pt x="133" y="148"/>
                    </a:lnTo>
                    <a:lnTo>
                      <a:pt x="135" y="148"/>
                    </a:lnTo>
                    <a:lnTo>
                      <a:pt x="133" y="148"/>
                    </a:lnTo>
                    <a:lnTo>
                      <a:pt x="135" y="148"/>
                    </a:lnTo>
                    <a:lnTo>
                      <a:pt x="135" y="150"/>
                    </a:lnTo>
                    <a:lnTo>
                      <a:pt x="135" y="151"/>
                    </a:lnTo>
                    <a:lnTo>
                      <a:pt x="133" y="151"/>
                    </a:lnTo>
                    <a:lnTo>
                      <a:pt x="135" y="151"/>
                    </a:lnTo>
                    <a:lnTo>
                      <a:pt x="133" y="151"/>
                    </a:lnTo>
                    <a:lnTo>
                      <a:pt x="135" y="151"/>
                    </a:lnTo>
                    <a:lnTo>
                      <a:pt x="133" y="151"/>
                    </a:lnTo>
                    <a:lnTo>
                      <a:pt x="133" y="150"/>
                    </a:lnTo>
                    <a:lnTo>
                      <a:pt x="133" y="151"/>
                    </a:lnTo>
                    <a:lnTo>
                      <a:pt x="133" y="150"/>
                    </a:lnTo>
                    <a:lnTo>
                      <a:pt x="133" y="151"/>
                    </a:lnTo>
                    <a:lnTo>
                      <a:pt x="133" y="150"/>
                    </a:lnTo>
                    <a:lnTo>
                      <a:pt x="133" y="151"/>
                    </a:lnTo>
                    <a:lnTo>
                      <a:pt x="131" y="151"/>
                    </a:lnTo>
                    <a:lnTo>
                      <a:pt x="129" y="151"/>
                    </a:lnTo>
                    <a:lnTo>
                      <a:pt x="131" y="151"/>
                    </a:lnTo>
                    <a:lnTo>
                      <a:pt x="129" y="151"/>
                    </a:lnTo>
                    <a:lnTo>
                      <a:pt x="131" y="151"/>
                    </a:lnTo>
                    <a:lnTo>
                      <a:pt x="129" y="151"/>
                    </a:lnTo>
                    <a:lnTo>
                      <a:pt x="131" y="151"/>
                    </a:lnTo>
                    <a:lnTo>
                      <a:pt x="129" y="151"/>
                    </a:lnTo>
                    <a:lnTo>
                      <a:pt x="127" y="151"/>
                    </a:lnTo>
                    <a:lnTo>
                      <a:pt x="129" y="151"/>
                    </a:lnTo>
                    <a:lnTo>
                      <a:pt x="129" y="153"/>
                    </a:lnTo>
                    <a:lnTo>
                      <a:pt x="129" y="151"/>
                    </a:lnTo>
                    <a:lnTo>
                      <a:pt x="129" y="153"/>
                    </a:lnTo>
                    <a:lnTo>
                      <a:pt x="129" y="151"/>
                    </a:lnTo>
                    <a:lnTo>
                      <a:pt x="129" y="153"/>
                    </a:lnTo>
                    <a:lnTo>
                      <a:pt x="131" y="153"/>
                    </a:lnTo>
                    <a:lnTo>
                      <a:pt x="129" y="153"/>
                    </a:lnTo>
                    <a:lnTo>
                      <a:pt x="131" y="153"/>
                    </a:lnTo>
                    <a:lnTo>
                      <a:pt x="131" y="151"/>
                    </a:lnTo>
                    <a:lnTo>
                      <a:pt x="131" y="153"/>
                    </a:lnTo>
                    <a:lnTo>
                      <a:pt x="129" y="153"/>
                    </a:lnTo>
                    <a:lnTo>
                      <a:pt x="131" y="151"/>
                    </a:lnTo>
                    <a:lnTo>
                      <a:pt x="133" y="151"/>
                    </a:lnTo>
                    <a:lnTo>
                      <a:pt x="131" y="151"/>
                    </a:lnTo>
                    <a:lnTo>
                      <a:pt x="133" y="151"/>
                    </a:lnTo>
                    <a:lnTo>
                      <a:pt x="133" y="153"/>
                    </a:lnTo>
                    <a:lnTo>
                      <a:pt x="133" y="151"/>
                    </a:lnTo>
                    <a:lnTo>
                      <a:pt x="133" y="153"/>
                    </a:lnTo>
                    <a:lnTo>
                      <a:pt x="131" y="153"/>
                    </a:lnTo>
                    <a:lnTo>
                      <a:pt x="133" y="153"/>
                    </a:lnTo>
                    <a:lnTo>
                      <a:pt x="133" y="155"/>
                    </a:lnTo>
                    <a:lnTo>
                      <a:pt x="133" y="153"/>
                    </a:lnTo>
                    <a:lnTo>
                      <a:pt x="133" y="155"/>
                    </a:lnTo>
                    <a:lnTo>
                      <a:pt x="133" y="157"/>
                    </a:lnTo>
                    <a:lnTo>
                      <a:pt x="131" y="157"/>
                    </a:lnTo>
                    <a:lnTo>
                      <a:pt x="131" y="155"/>
                    </a:lnTo>
                    <a:lnTo>
                      <a:pt x="133" y="155"/>
                    </a:lnTo>
                    <a:lnTo>
                      <a:pt x="131" y="155"/>
                    </a:lnTo>
                    <a:lnTo>
                      <a:pt x="131" y="157"/>
                    </a:lnTo>
                    <a:lnTo>
                      <a:pt x="133" y="157"/>
                    </a:lnTo>
                    <a:lnTo>
                      <a:pt x="131" y="157"/>
                    </a:lnTo>
                    <a:lnTo>
                      <a:pt x="131" y="155"/>
                    </a:lnTo>
                    <a:lnTo>
                      <a:pt x="133" y="155"/>
                    </a:lnTo>
                    <a:lnTo>
                      <a:pt x="131" y="155"/>
                    </a:lnTo>
                    <a:lnTo>
                      <a:pt x="133" y="155"/>
                    </a:lnTo>
                    <a:lnTo>
                      <a:pt x="133" y="153"/>
                    </a:lnTo>
                    <a:lnTo>
                      <a:pt x="131" y="153"/>
                    </a:lnTo>
                    <a:lnTo>
                      <a:pt x="131" y="155"/>
                    </a:lnTo>
                    <a:lnTo>
                      <a:pt x="133" y="155"/>
                    </a:lnTo>
                    <a:lnTo>
                      <a:pt x="131" y="155"/>
                    </a:lnTo>
                    <a:lnTo>
                      <a:pt x="133" y="155"/>
                    </a:lnTo>
                    <a:lnTo>
                      <a:pt x="131" y="155"/>
                    </a:lnTo>
                    <a:lnTo>
                      <a:pt x="131" y="157"/>
                    </a:lnTo>
                    <a:lnTo>
                      <a:pt x="129" y="157"/>
                    </a:lnTo>
                    <a:lnTo>
                      <a:pt x="129" y="155"/>
                    </a:lnTo>
                    <a:lnTo>
                      <a:pt x="131" y="155"/>
                    </a:lnTo>
                    <a:lnTo>
                      <a:pt x="129" y="155"/>
                    </a:lnTo>
                    <a:lnTo>
                      <a:pt x="129" y="157"/>
                    </a:lnTo>
                    <a:lnTo>
                      <a:pt x="129" y="155"/>
                    </a:lnTo>
                    <a:lnTo>
                      <a:pt x="129" y="157"/>
                    </a:lnTo>
                    <a:lnTo>
                      <a:pt x="129" y="155"/>
                    </a:lnTo>
                    <a:lnTo>
                      <a:pt x="129" y="157"/>
                    </a:lnTo>
                    <a:lnTo>
                      <a:pt x="129" y="155"/>
                    </a:lnTo>
                    <a:lnTo>
                      <a:pt x="129" y="157"/>
                    </a:lnTo>
                    <a:lnTo>
                      <a:pt x="127" y="157"/>
                    </a:lnTo>
                    <a:lnTo>
                      <a:pt x="127" y="155"/>
                    </a:lnTo>
                    <a:lnTo>
                      <a:pt x="127" y="157"/>
                    </a:lnTo>
                    <a:lnTo>
                      <a:pt x="127" y="155"/>
                    </a:lnTo>
                    <a:lnTo>
                      <a:pt x="125" y="155"/>
                    </a:lnTo>
                    <a:lnTo>
                      <a:pt x="123" y="155"/>
                    </a:lnTo>
                    <a:lnTo>
                      <a:pt x="121" y="155"/>
                    </a:lnTo>
                    <a:lnTo>
                      <a:pt x="121" y="153"/>
                    </a:lnTo>
                    <a:lnTo>
                      <a:pt x="121" y="155"/>
                    </a:lnTo>
                    <a:lnTo>
                      <a:pt x="121" y="153"/>
                    </a:lnTo>
                    <a:lnTo>
                      <a:pt x="119" y="153"/>
                    </a:lnTo>
                    <a:lnTo>
                      <a:pt x="117" y="153"/>
                    </a:lnTo>
                    <a:lnTo>
                      <a:pt x="115" y="153"/>
                    </a:lnTo>
                    <a:lnTo>
                      <a:pt x="115" y="155"/>
                    </a:lnTo>
                    <a:lnTo>
                      <a:pt x="113" y="155"/>
                    </a:lnTo>
                    <a:lnTo>
                      <a:pt x="113" y="153"/>
                    </a:lnTo>
                    <a:lnTo>
                      <a:pt x="113" y="155"/>
                    </a:lnTo>
                    <a:lnTo>
                      <a:pt x="112" y="155"/>
                    </a:lnTo>
                    <a:lnTo>
                      <a:pt x="112" y="157"/>
                    </a:lnTo>
                    <a:lnTo>
                      <a:pt x="110" y="157"/>
                    </a:lnTo>
                    <a:lnTo>
                      <a:pt x="110" y="159"/>
                    </a:lnTo>
                    <a:lnTo>
                      <a:pt x="110" y="161"/>
                    </a:lnTo>
                    <a:lnTo>
                      <a:pt x="112" y="161"/>
                    </a:lnTo>
                    <a:lnTo>
                      <a:pt x="110" y="161"/>
                    </a:lnTo>
                    <a:lnTo>
                      <a:pt x="110" y="163"/>
                    </a:lnTo>
                    <a:lnTo>
                      <a:pt x="110" y="165"/>
                    </a:lnTo>
                    <a:lnTo>
                      <a:pt x="108" y="165"/>
                    </a:lnTo>
                    <a:lnTo>
                      <a:pt x="108" y="167"/>
                    </a:lnTo>
                    <a:lnTo>
                      <a:pt x="108" y="169"/>
                    </a:lnTo>
                    <a:lnTo>
                      <a:pt x="106" y="169"/>
                    </a:lnTo>
                    <a:lnTo>
                      <a:pt x="108" y="169"/>
                    </a:lnTo>
                    <a:lnTo>
                      <a:pt x="106" y="169"/>
                    </a:lnTo>
                    <a:lnTo>
                      <a:pt x="106" y="171"/>
                    </a:lnTo>
                    <a:lnTo>
                      <a:pt x="106" y="169"/>
                    </a:lnTo>
                    <a:lnTo>
                      <a:pt x="104" y="171"/>
                    </a:lnTo>
                    <a:lnTo>
                      <a:pt x="104" y="169"/>
                    </a:lnTo>
                    <a:lnTo>
                      <a:pt x="102" y="169"/>
                    </a:lnTo>
                    <a:lnTo>
                      <a:pt x="102" y="171"/>
                    </a:lnTo>
                    <a:lnTo>
                      <a:pt x="102" y="169"/>
                    </a:lnTo>
                    <a:lnTo>
                      <a:pt x="102" y="171"/>
                    </a:lnTo>
                    <a:lnTo>
                      <a:pt x="102" y="169"/>
                    </a:lnTo>
                    <a:lnTo>
                      <a:pt x="100" y="169"/>
                    </a:lnTo>
                    <a:lnTo>
                      <a:pt x="100" y="167"/>
                    </a:lnTo>
                    <a:lnTo>
                      <a:pt x="102" y="167"/>
                    </a:lnTo>
                    <a:lnTo>
                      <a:pt x="102" y="165"/>
                    </a:lnTo>
                    <a:lnTo>
                      <a:pt x="102" y="163"/>
                    </a:lnTo>
                    <a:lnTo>
                      <a:pt x="102" y="161"/>
                    </a:lnTo>
                    <a:lnTo>
                      <a:pt x="100" y="161"/>
                    </a:lnTo>
                    <a:lnTo>
                      <a:pt x="98" y="161"/>
                    </a:lnTo>
                    <a:lnTo>
                      <a:pt x="96" y="161"/>
                    </a:lnTo>
                    <a:lnTo>
                      <a:pt x="94" y="161"/>
                    </a:lnTo>
                    <a:lnTo>
                      <a:pt x="92" y="161"/>
                    </a:lnTo>
                    <a:lnTo>
                      <a:pt x="90" y="161"/>
                    </a:lnTo>
                    <a:lnTo>
                      <a:pt x="89" y="161"/>
                    </a:lnTo>
                    <a:lnTo>
                      <a:pt x="87" y="161"/>
                    </a:lnTo>
                    <a:lnTo>
                      <a:pt x="85" y="161"/>
                    </a:lnTo>
                    <a:lnTo>
                      <a:pt x="83" y="161"/>
                    </a:lnTo>
                    <a:lnTo>
                      <a:pt x="81" y="161"/>
                    </a:lnTo>
                    <a:lnTo>
                      <a:pt x="79" y="161"/>
                    </a:lnTo>
                    <a:lnTo>
                      <a:pt x="77" y="161"/>
                    </a:lnTo>
                    <a:lnTo>
                      <a:pt x="75" y="161"/>
                    </a:lnTo>
                    <a:lnTo>
                      <a:pt x="73" y="161"/>
                    </a:lnTo>
                    <a:lnTo>
                      <a:pt x="71" y="161"/>
                    </a:lnTo>
                    <a:lnTo>
                      <a:pt x="69" y="161"/>
                    </a:lnTo>
                    <a:lnTo>
                      <a:pt x="69" y="159"/>
                    </a:lnTo>
                    <a:lnTo>
                      <a:pt x="67" y="159"/>
                    </a:lnTo>
                    <a:lnTo>
                      <a:pt x="65" y="159"/>
                    </a:lnTo>
                    <a:lnTo>
                      <a:pt x="64" y="159"/>
                    </a:lnTo>
                    <a:lnTo>
                      <a:pt x="62" y="159"/>
                    </a:lnTo>
                    <a:lnTo>
                      <a:pt x="60" y="159"/>
                    </a:lnTo>
                    <a:lnTo>
                      <a:pt x="58" y="159"/>
                    </a:lnTo>
                    <a:lnTo>
                      <a:pt x="56" y="159"/>
                    </a:lnTo>
                    <a:lnTo>
                      <a:pt x="54" y="159"/>
                    </a:lnTo>
                    <a:lnTo>
                      <a:pt x="52" y="159"/>
                    </a:lnTo>
                    <a:lnTo>
                      <a:pt x="50" y="159"/>
                    </a:lnTo>
                    <a:lnTo>
                      <a:pt x="48" y="159"/>
                    </a:lnTo>
                    <a:lnTo>
                      <a:pt x="46" y="159"/>
                    </a:lnTo>
                    <a:lnTo>
                      <a:pt x="44" y="159"/>
                    </a:lnTo>
                    <a:lnTo>
                      <a:pt x="42" y="159"/>
                    </a:lnTo>
                    <a:lnTo>
                      <a:pt x="40" y="159"/>
                    </a:lnTo>
                    <a:lnTo>
                      <a:pt x="39" y="159"/>
                    </a:lnTo>
                    <a:lnTo>
                      <a:pt x="37" y="159"/>
                    </a:lnTo>
                    <a:lnTo>
                      <a:pt x="35" y="159"/>
                    </a:lnTo>
                    <a:lnTo>
                      <a:pt x="33" y="159"/>
                    </a:lnTo>
                    <a:lnTo>
                      <a:pt x="33" y="157"/>
                    </a:lnTo>
                    <a:lnTo>
                      <a:pt x="31" y="157"/>
                    </a:lnTo>
                    <a:lnTo>
                      <a:pt x="29" y="157"/>
                    </a:lnTo>
                    <a:lnTo>
                      <a:pt x="27" y="157"/>
                    </a:lnTo>
                    <a:lnTo>
                      <a:pt x="25" y="157"/>
                    </a:lnTo>
                    <a:lnTo>
                      <a:pt x="23" y="157"/>
                    </a:lnTo>
                    <a:lnTo>
                      <a:pt x="21" y="157"/>
                    </a:lnTo>
                    <a:lnTo>
                      <a:pt x="19" y="157"/>
                    </a:lnTo>
                    <a:lnTo>
                      <a:pt x="17" y="157"/>
                    </a:lnTo>
                    <a:lnTo>
                      <a:pt x="16" y="157"/>
                    </a:lnTo>
                    <a:lnTo>
                      <a:pt x="14" y="157"/>
                    </a:lnTo>
                    <a:lnTo>
                      <a:pt x="12" y="157"/>
                    </a:lnTo>
                    <a:lnTo>
                      <a:pt x="10" y="157"/>
                    </a:lnTo>
                    <a:lnTo>
                      <a:pt x="8" y="157"/>
                    </a:lnTo>
                    <a:lnTo>
                      <a:pt x="6" y="157"/>
                    </a:lnTo>
                    <a:lnTo>
                      <a:pt x="4" y="157"/>
                    </a:lnTo>
                    <a:lnTo>
                      <a:pt x="2" y="157"/>
                    </a:lnTo>
                    <a:lnTo>
                      <a:pt x="2" y="155"/>
                    </a:lnTo>
                    <a:lnTo>
                      <a:pt x="2" y="153"/>
                    </a:lnTo>
                    <a:lnTo>
                      <a:pt x="2" y="151"/>
                    </a:lnTo>
                    <a:lnTo>
                      <a:pt x="2" y="150"/>
                    </a:lnTo>
                    <a:lnTo>
                      <a:pt x="2" y="148"/>
                    </a:lnTo>
                    <a:lnTo>
                      <a:pt x="0" y="148"/>
                    </a:lnTo>
                    <a:lnTo>
                      <a:pt x="2" y="148"/>
                    </a:lnTo>
                    <a:lnTo>
                      <a:pt x="2" y="146"/>
                    </a:lnTo>
                    <a:lnTo>
                      <a:pt x="2" y="144"/>
                    </a:lnTo>
                    <a:lnTo>
                      <a:pt x="2" y="142"/>
                    </a:lnTo>
                    <a:lnTo>
                      <a:pt x="0" y="142"/>
                    </a:lnTo>
                    <a:lnTo>
                      <a:pt x="2" y="142"/>
                    </a:lnTo>
                    <a:lnTo>
                      <a:pt x="0" y="142"/>
                    </a:lnTo>
                    <a:lnTo>
                      <a:pt x="0" y="140"/>
                    </a:lnTo>
                    <a:lnTo>
                      <a:pt x="0" y="138"/>
                    </a:lnTo>
                    <a:lnTo>
                      <a:pt x="0" y="136"/>
                    </a:lnTo>
                    <a:lnTo>
                      <a:pt x="2" y="136"/>
                    </a:lnTo>
                    <a:lnTo>
                      <a:pt x="2" y="134"/>
                    </a:lnTo>
                    <a:lnTo>
                      <a:pt x="4" y="134"/>
                    </a:lnTo>
                    <a:lnTo>
                      <a:pt x="2" y="134"/>
                    </a:lnTo>
                    <a:lnTo>
                      <a:pt x="4" y="132"/>
                    </a:lnTo>
                    <a:lnTo>
                      <a:pt x="4" y="130"/>
                    </a:lnTo>
                    <a:lnTo>
                      <a:pt x="6" y="130"/>
                    </a:lnTo>
                    <a:lnTo>
                      <a:pt x="6" y="128"/>
                    </a:lnTo>
                    <a:lnTo>
                      <a:pt x="8" y="128"/>
                    </a:lnTo>
                    <a:lnTo>
                      <a:pt x="8" y="126"/>
                    </a:lnTo>
                    <a:lnTo>
                      <a:pt x="8" y="125"/>
                    </a:lnTo>
                    <a:lnTo>
                      <a:pt x="8" y="123"/>
                    </a:lnTo>
                    <a:lnTo>
                      <a:pt x="6" y="123"/>
                    </a:lnTo>
                    <a:lnTo>
                      <a:pt x="6" y="121"/>
                    </a:lnTo>
                    <a:lnTo>
                      <a:pt x="8" y="121"/>
                    </a:lnTo>
                    <a:lnTo>
                      <a:pt x="8" y="119"/>
                    </a:lnTo>
                    <a:lnTo>
                      <a:pt x="8" y="117"/>
                    </a:lnTo>
                    <a:lnTo>
                      <a:pt x="8" y="115"/>
                    </a:lnTo>
                    <a:lnTo>
                      <a:pt x="10" y="115"/>
                    </a:lnTo>
                    <a:lnTo>
                      <a:pt x="8" y="113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2" y="111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7"/>
                    </a:lnTo>
                    <a:lnTo>
                      <a:pt x="16" y="107"/>
                    </a:lnTo>
                    <a:lnTo>
                      <a:pt x="16" y="105"/>
                    </a:lnTo>
                    <a:lnTo>
                      <a:pt x="16" y="103"/>
                    </a:lnTo>
                    <a:lnTo>
                      <a:pt x="17" y="103"/>
                    </a:lnTo>
                    <a:lnTo>
                      <a:pt x="19" y="103"/>
                    </a:lnTo>
                    <a:lnTo>
                      <a:pt x="19" y="102"/>
                    </a:lnTo>
                    <a:lnTo>
                      <a:pt x="21" y="102"/>
                    </a:lnTo>
                    <a:lnTo>
                      <a:pt x="23" y="102"/>
                    </a:lnTo>
                    <a:lnTo>
                      <a:pt x="23" y="100"/>
                    </a:lnTo>
                    <a:lnTo>
                      <a:pt x="21" y="100"/>
                    </a:lnTo>
                    <a:lnTo>
                      <a:pt x="21" y="98"/>
                    </a:lnTo>
                    <a:lnTo>
                      <a:pt x="19" y="98"/>
                    </a:lnTo>
                    <a:lnTo>
                      <a:pt x="21" y="98"/>
                    </a:lnTo>
                    <a:lnTo>
                      <a:pt x="21" y="96"/>
                    </a:lnTo>
                    <a:lnTo>
                      <a:pt x="21" y="94"/>
                    </a:lnTo>
                    <a:lnTo>
                      <a:pt x="23" y="94"/>
                    </a:lnTo>
                    <a:lnTo>
                      <a:pt x="21" y="94"/>
                    </a:lnTo>
                    <a:lnTo>
                      <a:pt x="21" y="92"/>
                    </a:lnTo>
                    <a:lnTo>
                      <a:pt x="23" y="92"/>
                    </a:lnTo>
                    <a:lnTo>
                      <a:pt x="23" y="90"/>
                    </a:lnTo>
                    <a:lnTo>
                      <a:pt x="21" y="90"/>
                    </a:lnTo>
                    <a:lnTo>
                      <a:pt x="21" y="88"/>
                    </a:lnTo>
                    <a:lnTo>
                      <a:pt x="21" y="86"/>
                    </a:lnTo>
                    <a:lnTo>
                      <a:pt x="19" y="86"/>
                    </a:lnTo>
                    <a:lnTo>
                      <a:pt x="21" y="86"/>
                    </a:lnTo>
                    <a:lnTo>
                      <a:pt x="21" y="84"/>
                    </a:lnTo>
                    <a:lnTo>
                      <a:pt x="21" y="82"/>
                    </a:lnTo>
                    <a:lnTo>
                      <a:pt x="21" y="80"/>
                    </a:lnTo>
                    <a:lnTo>
                      <a:pt x="19" y="80"/>
                    </a:lnTo>
                    <a:lnTo>
                      <a:pt x="21" y="80"/>
                    </a:lnTo>
                    <a:lnTo>
                      <a:pt x="21" y="78"/>
                    </a:lnTo>
                    <a:lnTo>
                      <a:pt x="19" y="78"/>
                    </a:lnTo>
                    <a:lnTo>
                      <a:pt x="21" y="78"/>
                    </a:lnTo>
                    <a:lnTo>
                      <a:pt x="21" y="77"/>
                    </a:lnTo>
                    <a:lnTo>
                      <a:pt x="21" y="75"/>
                    </a:lnTo>
                    <a:lnTo>
                      <a:pt x="21" y="73"/>
                    </a:lnTo>
                    <a:lnTo>
                      <a:pt x="21" y="71"/>
                    </a:lnTo>
                    <a:lnTo>
                      <a:pt x="21" y="69"/>
                    </a:lnTo>
                    <a:lnTo>
                      <a:pt x="21" y="67"/>
                    </a:lnTo>
                    <a:lnTo>
                      <a:pt x="23" y="67"/>
                    </a:lnTo>
                    <a:lnTo>
                      <a:pt x="23" y="65"/>
                    </a:lnTo>
                    <a:lnTo>
                      <a:pt x="23" y="63"/>
                    </a:lnTo>
                    <a:lnTo>
                      <a:pt x="23" y="61"/>
                    </a:lnTo>
                    <a:lnTo>
                      <a:pt x="23" y="59"/>
                    </a:lnTo>
                    <a:lnTo>
                      <a:pt x="23" y="57"/>
                    </a:lnTo>
                    <a:lnTo>
                      <a:pt x="23" y="55"/>
                    </a:lnTo>
                    <a:lnTo>
                      <a:pt x="25" y="55"/>
                    </a:lnTo>
                    <a:lnTo>
                      <a:pt x="25" y="54"/>
                    </a:lnTo>
                    <a:lnTo>
                      <a:pt x="25" y="52"/>
                    </a:lnTo>
                    <a:lnTo>
                      <a:pt x="25" y="50"/>
                    </a:lnTo>
                    <a:lnTo>
                      <a:pt x="25" y="48"/>
                    </a:lnTo>
                    <a:lnTo>
                      <a:pt x="25" y="46"/>
                    </a:lnTo>
                    <a:lnTo>
                      <a:pt x="27" y="44"/>
                    </a:lnTo>
                    <a:lnTo>
                      <a:pt x="27" y="42"/>
                    </a:lnTo>
                    <a:lnTo>
                      <a:pt x="27" y="40"/>
                    </a:lnTo>
                    <a:lnTo>
                      <a:pt x="27" y="38"/>
                    </a:lnTo>
                    <a:lnTo>
                      <a:pt x="27" y="36"/>
                    </a:lnTo>
                    <a:lnTo>
                      <a:pt x="27" y="34"/>
                    </a:lnTo>
                    <a:lnTo>
                      <a:pt x="29" y="32"/>
                    </a:lnTo>
                    <a:lnTo>
                      <a:pt x="29" y="30"/>
                    </a:lnTo>
                    <a:lnTo>
                      <a:pt x="29" y="29"/>
                    </a:lnTo>
                    <a:lnTo>
                      <a:pt x="29" y="27"/>
                    </a:lnTo>
                    <a:lnTo>
                      <a:pt x="29" y="25"/>
                    </a:lnTo>
                    <a:lnTo>
                      <a:pt x="29" y="23"/>
                    </a:lnTo>
                    <a:lnTo>
                      <a:pt x="31" y="23"/>
                    </a:lnTo>
                    <a:lnTo>
                      <a:pt x="31" y="21"/>
                    </a:lnTo>
                    <a:lnTo>
                      <a:pt x="31" y="19"/>
                    </a:lnTo>
                    <a:lnTo>
                      <a:pt x="31" y="17"/>
                    </a:lnTo>
                    <a:lnTo>
                      <a:pt x="31" y="15"/>
                    </a:lnTo>
                    <a:lnTo>
                      <a:pt x="31" y="13"/>
                    </a:lnTo>
                    <a:lnTo>
                      <a:pt x="31" y="11"/>
                    </a:lnTo>
                    <a:lnTo>
                      <a:pt x="31" y="9"/>
                    </a:lnTo>
                    <a:lnTo>
                      <a:pt x="33" y="9"/>
                    </a:lnTo>
                    <a:lnTo>
                      <a:pt x="33" y="7"/>
                    </a:lnTo>
                    <a:lnTo>
                      <a:pt x="33" y="6"/>
                    </a:lnTo>
                    <a:lnTo>
                      <a:pt x="33" y="4"/>
                    </a:lnTo>
                    <a:lnTo>
                      <a:pt x="33" y="2"/>
                    </a:lnTo>
                    <a:lnTo>
                      <a:pt x="35" y="2"/>
                    </a:lnTo>
                    <a:lnTo>
                      <a:pt x="37" y="2"/>
                    </a:lnTo>
                    <a:lnTo>
                      <a:pt x="39" y="2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64" y="2"/>
                    </a:lnTo>
                    <a:lnTo>
                      <a:pt x="65" y="2"/>
                    </a:lnTo>
                    <a:lnTo>
                      <a:pt x="67" y="2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73" y="2"/>
                    </a:lnTo>
                    <a:lnTo>
                      <a:pt x="75" y="2"/>
                    </a:lnTo>
                    <a:lnTo>
                      <a:pt x="77" y="2"/>
                    </a:lnTo>
                    <a:lnTo>
                      <a:pt x="79" y="2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5" y="2"/>
                    </a:lnTo>
                    <a:lnTo>
                      <a:pt x="89" y="2"/>
                    </a:lnTo>
                    <a:lnTo>
                      <a:pt x="90" y="2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98" y="2"/>
                    </a:lnTo>
                    <a:lnTo>
                      <a:pt x="100" y="2"/>
                    </a:lnTo>
                    <a:lnTo>
                      <a:pt x="102" y="2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08" y="2"/>
                    </a:lnTo>
                    <a:lnTo>
                      <a:pt x="110" y="2"/>
                    </a:lnTo>
                    <a:lnTo>
                      <a:pt x="112" y="2"/>
                    </a:lnTo>
                    <a:lnTo>
                      <a:pt x="113" y="2"/>
                    </a:lnTo>
                    <a:lnTo>
                      <a:pt x="115" y="2"/>
                    </a:lnTo>
                    <a:lnTo>
                      <a:pt x="117" y="2"/>
                    </a:lnTo>
                    <a:lnTo>
                      <a:pt x="119" y="2"/>
                    </a:lnTo>
                    <a:lnTo>
                      <a:pt x="121" y="2"/>
                    </a:lnTo>
                    <a:lnTo>
                      <a:pt x="123" y="2"/>
                    </a:lnTo>
                    <a:lnTo>
                      <a:pt x="125" y="2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29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" name="Freeform 5287"/>
              <p:cNvSpPr>
                <a:spLocks noEditPoints="1"/>
              </p:cNvSpPr>
              <p:nvPr/>
            </p:nvSpPr>
            <p:spPr bwMode="auto">
              <a:xfrm>
                <a:off x="6102350" y="3295651"/>
                <a:ext cx="485775" cy="152400"/>
              </a:xfrm>
              <a:custGeom>
                <a:avLst/>
                <a:gdLst>
                  <a:gd name="T0" fmla="*/ 4 w 306"/>
                  <a:gd name="T1" fmla="*/ 96 h 96"/>
                  <a:gd name="T2" fmla="*/ 235 w 306"/>
                  <a:gd name="T3" fmla="*/ 4 h 96"/>
                  <a:gd name="T4" fmla="*/ 240 w 306"/>
                  <a:gd name="T5" fmla="*/ 12 h 96"/>
                  <a:gd name="T6" fmla="*/ 252 w 306"/>
                  <a:gd name="T7" fmla="*/ 17 h 96"/>
                  <a:gd name="T8" fmla="*/ 263 w 306"/>
                  <a:gd name="T9" fmla="*/ 15 h 96"/>
                  <a:gd name="T10" fmla="*/ 277 w 306"/>
                  <a:gd name="T11" fmla="*/ 19 h 96"/>
                  <a:gd name="T12" fmla="*/ 288 w 306"/>
                  <a:gd name="T13" fmla="*/ 13 h 96"/>
                  <a:gd name="T14" fmla="*/ 290 w 306"/>
                  <a:gd name="T15" fmla="*/ 21 h 96"/>
                  <a:gd name="T16" fmla="*/ 292 w 306"/>
                  <a:gd name="T17" fmla="*/ 33 h 96"/>
                  <a:gd name="T18" fmla="*/ 290 w 306"/>
                  <a:gd name="T19" fmla="*/ 36 h 96"/>
                  <a:gd name="T20" fmla="*/ 292 w 306"/>
                  <a:gd name="T21" fmla="*/ 42 h 96"/>
                  <a:gd name="T22" fmla="*/ 294 w 306"/>
                  <a:gd name="T23" fmla="*/ 50 h 96"/>
                  <a:gd name="T24" fmla="*/ 300 w 306"/>
                  <a:gd name="T25" fmla="*/ 56 h 96"/>
                  <a:gd name="T26" fmla="*/ 302 w 306"/>
                  <a:gd name="T27" fmla="*/ 60 h 96"/>
                  <a:gd name="T28" fmla="*/ 290 w 306"/>
                  <a:gd name="T29" fmla="*/ 65 h 96"/>
                  <a:gd name="T30" fmla="*/ 279 w 306"/>
                  <a:gd name="T31" fmla="*/ 71 h 96"/>
                  <a:gd name="T32" fmla="*/ 267 w 306"/>
                  <a:gd name="T33" fmla="*/ 77 h 96"/>
                  <a:gd name="T34" fmla="*/ 256 w 306"/>
                  <a:gd name="T35" fmla="*/ 83 h 96"/>
                  <a:gd name="T36" fmla="*/ 248 w 306"/>
                  <a:gd name="T37" fmla="*/ 88 h 96"/>
                  <a:gd name="T38" fmla="*/ 233 w 306"/>
                  <a:gd name="T39" fmla="*/ 90 h 96"/>
                  <a:gd name="T40" fmla="*/ 217 w 306"/>
                  <a:gd name="T41" fmla="*/ 92 h 96"/>
                  <a:gd name="T42" fmla="*/ 200 w 306"/>
                  <a:gd name="T43" fmla="*/ 92 h 96"/>
                  <a:gd name="T44" fmla="*/ 183 w 306"/>
                  <a:gd name="T45" fmla="*/ 92 h 96"/>
                  <a:gd name="T46" fmla="*/ 165 w 306"/>
                  <a:gd name="T47" fmla="*/ 92 h 96"/>
                  <a:gd name="T48" fmla="*/ 148 w 306"/>
                  <a:gd name="T49" fmla="*/ 92 h 96"/>
                  <a:gd name="T50" fmla="*/ 133 w 306"/>
                  <a:gd name="T51" fmla="*/ 90 h 96"/>
                  <a:gd name="T52" fmla="*/ 115 w 306"/>
                  <a:gd name="T53" fmla="*/ 90 h 96"/>
                  <a:gd name="T54" fmla="*/ 98 w 306"/>
                  <a:gd name="T55" fmla="*/ 90 h 96"/>
                  <a:gd name="T56" fmla="*/ 81 w 306"/>
                  <a:gd name="T57" fmla="*/ 90 h 96"/>
                  <a:gd name="T58" fmla="*/ 67 w 306"/>
                  <a:gd name="T59" fmla="*/ 90 h 96"/>
                  <a:gd name="T60" fmla="*/ 56 w 306"/>
                  <a:gd name="T61" fmla="*/ 96 h 96"/>
                  <a:gd name="T62" fmla="*/ 39 w 306"/>
                  <a:gd name="T63" fmla="*/ 96 h 96"/>
                  <a:gd name="T64" fmla="*/ 21 w 306"/>
                  <a:gd name="T65" fmla="*/ 96 h 96"/>
                  <a:gd name="T66" fmla="*/ 6 w 306"/>
                  <a:gd name="T67" fmla="*/ 94 h 96"/>
                  <a:gd name="T68" fmla="*/ 18 w 306"/>
                  <a:gd name="T69" fmla="*/ 90 h 96"/>
                  <a:gd name="T70" fmla="*/ 23 w 306"/>
                  <a:gd name="T71" fmla="*/ 83 h 96"/>
                  <a:gd name="T72" fmla="*/ 27 w 306"/>
                  <a:gd name="T73" fmla="*/ 73 h 96"/>
                  <a:gd name="T74" fmla="*/ 39 w 306"/>
                  <a:gd name="T75" fmla="*/ 71 h 96"/>
                  <a:gd name="T76" fmla="*/ 52 w 306"/>
                  <a:gd name="T77" fmla="*/ 75 h 96"/>
                  <a:gd name="T78" fmla="*/ 54 w 306"/>
                  <a:gd name="T79" fmla="*/ 65 h 96"/>
                  <a:gd name="T80" fmla="*/ 64 w 306"/>
                  <a:gd name="T81" fmla="*/ 61 h 96"/>
                  <a:gd name="T82" fmla="*/ 69 w 306"/>
                  <a:gd name="T83" fmla="*/ 54 h 96"/>
                  <a:gd name="T84" fmla="*/ 79 w 306"/>
                  <a:gd name="T85" fmla="*/ 50 h 96"/>
                  <a:gd name="T86" fmla="*/ 85 w 306"/>
                  <a:gd name="T87" fmla="*/ 46 h 96"/>
                  <a:gd name="T88" fmla="*/ 92 w 306"/>
                  <a:gd name="T89" fmla="*/ 48 h 96"/>
                  <a:gd name="T90" fmla="*/ 102 w 306"/>
                  <a:gd name="T91" fmla="*/ 44 h 96"/>
                  <a:gd name="T92" fmla="*/ 114 w 306"/>
                  <a:gd name="T93" fmla="*/ 50 h 96"/>
                  <a:gd name="T94" fmla="*/ 125 w 306"/>
                  <a:gd name="T95" fmla="*/ 42 h 96"/>
                  <a:gd name="T96" fmla="*/ 131 w 306"/>
                  <a:gd name="T97" fmla="*/ 46 h 96"/>
                  <a:gd name="T98" fmla="*/ 138 w 306"/>
                  <a:gd name="T99" fmla="*/ 40 h 96"/>
                  <a:gd name="T100" fmla="*/ 148 w 306"/>
                  <a:gd name="T101" fmla="*/ 36 h 96"/>
                  <a:gd name="T102" fmla="*/ 150 w 306"/>
                  <a:gd name="T103" fmla="*/ 40 h 96"/>
                  <a:gd name="T104" fmla="*/ 162 w 306"/>
                  <a:gd name="T105" fmla="*/ 38 h 96"/>
                  <a:gd name="T106" fmla="*/ 173 w 306"/>
                  <a:gd name="T107" fmla="*/ 31 h 96"/>
                  <a:gd name="T108" fmla="*/ 185 w 306"/>
                  <a:gd name="T109" fmla="*/ 25 h 96"/>
                  <a:gd name="T110" fmla="*/ 192 w 306"/>
                  <a:gd name="T111" fmla="*/ 15 h 96"/>
                  <a:gd name="T112" fmla="*/ 202 w 306"/>
                  <a:gd name="T113" fmla="*/ 15 h 96"/>
                  <a:gd name="T114" fmla="*/ 213 w 306"/>
                  <a:gd name="T115" fmla="*/ 13 h 96"/>
                  <a:gd name="T116" fmla="*/ 213 w 306"/>
                  <a:gd name="T117" fmla="*/ 8 h 96"/>
                  <a:gd name="T118" fmla="*/ 223 w 306"/>
                  <a:gd name="T119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06" h="96">
                    <a:moveTo>
                      <a:pt x="4" y="96"/>
                    </a:moveTo>
                    <a:lnTo>
                      <a:pt x="2" y="96"/>
                    </a:lnTo>
                    <a:lnTo>
                      <a:pt x="0" y="96"/>
                    </a:lnTo>
                    <a:lnTo>
                      <a:pt x="0" y="94"/>
                    </a:lnTo>
                    <a:lnTo>
                      <a:pt x="2" y="94"/>
                    </a:lnTo>
                    <a:lnTo>
                      <a:pt x="2" y="92"/>
                    </a:lnTo>
                    <a:lnTo>
                      <a:pt x="4" y="92"/>
                    </a:lnTo>
                    <a:lnTo>
                      <a:pt x="4" y="94"/>
                    </a:lnTo>
                    <a:lnTo>
                      <a:pt x="4" y="96"/>
                    </a:lnTo>
                    <a:close/>
                    <a:moveTo>
                      <a:pt x="225" y="2"/>
                    </a:moveTo>
                    <a:lnTo>
                      <a:pt x="227" y="2"/>
                    </a:lnTo>
                    <a:lnTo>
                      <a:pt x="229" y="2"/>
                    </a:lnTo>
                    <a:lnTo>
                      <a:pt x="231" y="2"/>
                    </a:lnTo>
                    <a:lnTo>
                      <a:pt x="231" y="0"/>
                    </a:lnTo>
                    <a:lnTo>
                      <a:pt x="233" y="0"/>
                    </a:lnTo>
                    <a:lnTo>
                      <a:pt x="233" y="2"/>
                    </a:lnTo>
                    <a:lnTo>
                      <a:pt x="233" y="4"/>
                    </a:lnTo>
                    <a:lnTo>
                      <a:pt x="235" y="4"/>
                    </a:lnTo>
                    <a:lnTo>
                      <a:pt x="236" y="4"/>
                    </a:lnTo>
                    <a:lnTo>
                      <a:pt x="236" y="6"/>
                    </a:lnTo>
                    <a:lnTo>
                      <a:pt x="236" y="8"/>
                    </a:lnTo>
                    <a:lnTo>
                      <a:pt x="238" y="8"/>
                    </a:lnTo>
                    <a:lnTo>
                      <a:pt x="238" y="10"/>
                    </a:lnTo>
                    <a:lnTo>
                      <a:pt x="236" y="10"/>
                    </a:lnTo>
                    <a:lnTo>
                      <a:pt x="236" y="12"/>
                    </a:lnTo>
                    <a:lnTo>
                      <a:pt x="238" y="12"/>
                    </a:lnTo>
                    <a:lnTo>
                      <a:pt x="240" y="12"/>
                    </a:lnTo>
                    <a:lnTo>
                      <a:pt x="240" y="13"/>
                    </a:lnTo>
                    <a:lnTo>
                      <a:pt x="242" y="13"/>
                    </a:lnTo>
                    <a:lnTo>
                      <a:pt x="244" y="13"/>
                    </a:lnTo>
                    <a:lnTo>
                      <a:pt x="246" y="13"/>
                    </a:lnTo>
                    <a:lnTo>
                      <a:pt x="248" y="13"/>
                    </a:lnTo>
                    <a:lnTo>
                      <a:pt x="250" y="13"/>
                    </a:lnTo>
                    <a:lnTo>
                      <a:pt x="250" y="15"/>
                    </a:lnTo>
                    <a:lnTo>
                      <a:pt x="252" y="15"/>
                    </a:lnTo>
                    <a:lnTo>
                      <a:pt x="252" y="17"/>
                    </a:lnTo>
                    <a:lnTo>
                      <a:pt x="254" y="17"/>
                    </a:lnTo>
                    <a:lnTo>
                      <a:pt x="256" y="17"/>
                    </a:lnTo>
                    <a:lnTo>
                      <a:pt x="256" y="19"/>
                    </a:lnTo>
                    <a:lnTo>
                      <a:pt x="258" y="19"/>
                    </a:lnTo>
                    <a:lnTo>
                      <a:pt x="258" y="17"/>
                    </a:lnTo>
                    <a:lnTo>
                      <a:pt x="259" y="17"/>
                    </a:lnTo>
                    <a:lnTo>
                      <a:pt x="259" y="15"/>
                    </a:lnTo>
                    <a:lnTo>
                      <a:pt x="261" y="15"/>
                    </a:lnTo>
                    <a:lnTo>
                      <a:pt x="263" y="15"/>
                    </a:lnTo>
                    <a:lnTo>
                      <a:pt x="263" y="17"/>
                    </a:lnTo>
                    <a:lnTo>
                      <a:pt x="265" y="17"/>
                    </a:lnTo>
                    <a:lnTo>
                      <a:pt x="267" y="17"/>
                    </a:lnTo>
                    <a:lnTo>
                      <a:pt x="269" y="17"/>
                    </a:lnTo>
                    <a:lnTo>
                      <a:pt x="269" y="19"/>
                    </a:lnTo>
                    <a:lnTo>
                      <a:pt x="271" y="19"/>
                    </a:lnTo>
                    <a:lnTo>
                      <a:pt x="273" y="19"/>
                    </a:lnTo>
                    <a:lnTo>
                      <a:pt x="275" y="19"/>
                    </a:lnTo>
                    <a:lnTo>
                      <a:pt x="277" y="19"/>
                    </a:lnTo>
                    <a:lnTo>
                      <a:pt x="277" y="17"/>
                    </a:lnTo>
                    <a:lnTo>
                      <a:pt x="279" y="17"/>
                    </a:lnTo>
                    <a:lnTo>
                      <a:pt x="281" y="17"/>
                    </a:lnTo>
                    <a:lnTo>
                      <a:pt x="281" y="15"/>
                    </a:lnTo>
                    <a:lnTo>
                      <a:pt x="283" y="15"/>
                    </a:lnTo>
                    <a:lnTo>
                      <a:pt x="284" y="15"/>
                    </a:lnTo>
                    <a:lnTo>
                      <a:pt x="284" y="13"/>
                    </a:lnTo>
                    <a:lnTo>
                      <a:pt x="286" y="13"/>
                    </a:lnTo>
                    <a:lnTo>
                      <a:pt x="288" y="13"/>
                    </a:lnTo>
                    <a:lnTo>
                      <a:pt x="288" y="15"/>
                    </a:lnTo>
                    <a:lnTo>
                      <a:pt x="286" y="15"/>
                    </a:lnTo>
                    <a:lnTo>
                      <a:pt x="286" y="17"/>
                    </a:lnTo>
                    <a:lnTo>
                      <a:pt x="288" y="17"/>
                    </a:lnTo>
                    <a:lnTo>
                      <a:pt x="286" y="17"/>
                    </a:lnTo>
                    <a:lnTo>
                      <a:pt x="286" y="19"/>
                    </a:lnTo>
                    <a:lnTo>
                      <a:pt x="286" y="21"/>
                    </a:lnTo>
                    <a:lnTo>
                      <a:pt x="288" y="21"/>
                    </a:lnTo>
                    <a:lnTo>
                      <a:pt x="290" y="21"/>
                    </a:lnTo>
                    <a:lnTo>
                      <a:pt x="292" y="21"/>
                    </a:lnTo>
                    <a:lnTo>
                      <a:pt x="292" y="23"/>
                    </a:lnTo>
                    <a:lnTo>
                      <a:pt x="294" y="23"/>
                    </a:lnTo>
                    <a:lnTo>
                      <a:pt x="294" y="25"/>
                    </a:lnTo>
                    <a:lnTo>
                      <a:pt x="294" y="27"/>
                    </a:lnTo>
                    <a:lnTo>
                      <a:pt x="294" y="29"/>
                    </a:lnTo>
                    <a:lnTo>
                      <a:pt x="294" y="31"/>
                    </a:lnTo>
                    <a:lnTo>
                      <a:pt x="292" y="31"/>
                    </a:lnTo>
                    <a:lnTo>
                      <a:pt x="292" y="33"/>
                    </a:lnTo>
                    <a:lnTo>
                      <a:pt x="290" y="33"/>
                    </a:lnTo>
                    <a:lnTo>
                      <a:pt x="292" y="33"/>
                    </a:lnTo>
                    <a:lnTo>
                      <a:pt x="292" y="35"/>
                    </a:lnTo>
                    <a:lnTo>
                      <a:pt x="290" y="35"/>
                    </a:lnTo>
                    <a:lnTo>
                      <a:pt x="288" y="35"/>
                    </a:lnTo>
                    <a:lnTo>
                      <a:pt x="288" y="36"/>
                    </a:lnTo>
                    <a:lnTo>
                      <a:pt x="290" y="36"/>
                    </a:lnTo>
                    <a:lnTo>
                      <a:pt x="288" y="36"/>
                    </a:lnTo>
                    <a:lnTo>
                      <a:pt x="290" y="36"/>
                    </a:lnTo>
                    <a:lnTo>
                      <a:pt x="290" y="38"/>
                    </a:lnTo>
                    <a:lnTo>
                      <a:pt x="292" y="38"/>
                    </a:lnTo>
                    <a:lnTo>
                      <a:pt x="290" y="40"/>
                    </a:lnTo>
                    <a:lnTo>
                      <a:pt x="292" y="40"/>
                    </a:lnTo>
                    <a:lnTo>
                      <a:pt x="290" y="40"/>
                    </a:lnTo>
                    <a:lnTo>
                      <a:pt x="292" y="40"/>
                    </a:lnTo>
                    <a:lnTo>
                      <a:pt x="292" y="42"/>
                    </a:lnTo>
                    <a:lnTo>
                      <a:pt x="294" y="42"/>
                    </a:lnTo>
                    <a:lnTo>
                      <a:pt x="292" y="42"/>
                    </a:lnTo>
                    <a:lnTo>
                      <a:pt x="292" y="44"/>
                    </a:lnTo>
                    <a:lnTo>
                      <a:pt x="290" y="44"/>
                    </a:lnTo>
                    <a:lnTo>
                      <a:pt x="292" y="44"/>
                    </a:lnTo>
                    <a:lnTo>
                      <a:pt x="294" y="44"/>
                    </a:lnTo>
                    <a:lnTo>
                      <a:pt x="294" y="46"/>
                    </a:lnTo>
                    <a:lnTo>
                      <a:pt x="292" y="46"/>
                    </a:lnTo>
                    <a:lnTo>
                      <a:pt x="294" y="46"/>
                    </a:lnTo>
                    <a:lnTo>
                      <a:pt x="294" y="48"/>
                    </a:lnTo>
                    <a:lnTo>
                      <a:pt x="294" y="50"/>
                    </a:lnTo>
                    <a:lnTo>
                      <a:pt x="296" y="50"/>
                    </a:lnTo>
                    <a:lnTo>
                      <a:pt x="294" y="50"/>
                    </a:lnTo>
                    <a:lnTo>
                      <a:pt x="296" y="52"/>
                    </a:lnTo>
                    <a:lnTo>
                      <a:pt x="296" y="54"/>
                    </a:lnTo>
                    <a:lnTo>
                      <a:pt x="298" y="54"/>
                    </a:lnTo>
                    <a:lnTo>
                      <a:pt x="298" y="56"/>
                    </a:lnTo>
                    <a:lnTo>
                      <a:pt x="300" y="56"/>
                    </a:lnTo>
                    <a:lnTo>
                      <a:pt x="300" y="54"/>
                    </a:lnTo>
                    <a:lnTo>
                      <a:pt x="300" y="56"/>
                    </a:lnTo>
                    <a:lnTo>
                      <a:pt x="300" y="58"/>
                    </a:lnTo>
                    <a:lnTo>
                      <a:pt x="302" y="58"/>
                    </a:lnTo>
                    <a:lnTo>
                      <a:pt x="304" y="58"/>
                    </a:lnTo>
                    <a:lnTo>
                      <a:pt x="304" y="60"/>
                    </a:lnTo>
                    <a:lnTo>
                      <a:pt x="304" y="58"/>
                    </a:lnTo>
                    <a:lnTo>
                      <a:pt x="306" y="58"/>
                    </a:lnTo>
                    <a:lnTo>
                      <a:pt x="306" y="60"/>
                    </a:lnTo>
                    <a:lnTo>
                      <a:pt x="304" y="60"/>
                    </a:lnTo>
                    <a:lnTo>
                      <a:pt x="302" y="60"/>
                    </a:lnTo>
                    <a:lnTo>
                      <a:pt x="302" y="61"/>
                    </a:lnTo>
                    <a:lnTo>
                      <a:pt x="300" y="61"/>
                    </a:lnTo>
                    <a:lnTo>
                      <a:pt x="298" y="61"/>
                    </a:lnTo>
                    <a:lnTo>
                      <a:pt x="298" y="63"/>
                    </a:lnTo>
                    <a:lnTo>
                      <a:pt x="296" y="63"/>
                    </a:lnTo>
                    <a:lnTo>
                      <a:pt x="294" y="63"/>
                    </a:lnTo>
                    <a:lnTo>
                      <a:pt x="294" y="65"/>
                    </a:lnTo>
                    <a:lnTo>
                      <a:pt x="292" y="65"/>
                    </a:lnTo>
                    <a:lnTo>
                      <a:pt x="290" y="65"/>
                    </a:lnTo>
                    <a:lnTo>
                      <a:pt x="290" y="67"/>
                    </a:lnTo>
                    <a:lnTo>
                      <a:pt x="288" y="67"/>
                    </a:lnTo>
                    <a:lnTo>
                      <a:pt x="288" y="69"/>
                    </a:lnTo>
                    <a:lnTo>
                      <a:pt x="286" y="69"/>
                    </a:lnTo>
                    <a:lnTo>
                      <a:pt x="284" y="69"/>
                    </a:lnTo>
                    <a:lnTo>
                      <a:pt x="283" y="69"/>
                    </a:lnTo>
                    <a:lnTo>
                      <a:pt x="281" y="69"/>
                    </a:lnTo>
                    <a:lnTo>
                      <a:pt x="281" y="71"/>
                    </a:lnTo>
                    <a:lnTo>
                      <a:pt x="279" y="71"/>
                    </a:lnTo>
                    <a:lnTo>
                      <a:pt x="277" y="71"/>
                    </a:lnTo>
                    <a:lnTo>
                      <a:pt x="275" y="71"/>
                    </a:lnTo>
                    <a:lnTo>
                      <a:pt x="275" y="73"/>
                    </a:lnTo>
                    <a:lnTo>
                      <a:pt x="273" y="73"/>
                    </a:lnTo>
                    <a:lnTo>
                      <a:pt x="271" y="73"/>
                    </a:lnTo>
                    <a:lnTo>
                      <a:pt x="271" y="75"/>
                    </a:lnTo>
                    <a:lnTo>
                      <a:pt x="271" y="77"/>
                    </a:lnTo>
                    <a:lnTo>
                      <a:pt x="269" y="77"/>
                    </a:lnTo>
                    <a:lnTo>
                      <a:pt x="267" y="77"/>
                    </a:lnTo>
                    <a:lnTo>
                      <a:pt x="265" y="77"/>
                    </a:lnTo>
                    <a:lnTo>
                      <a:pt x="265" y="79"/>
                    </a:lnTo>
                    <a:lnTo>
                      <a:pt x="263" y="79"/>
                    </a:lnTo>
                    <a:lnTo>
                      <a:pt x="263" y="81"/>
                    </a:lnTo>
                    <a:lnTo>
                      <a:pt x="263" y="83"/>
                    </a:lnTo>
                    <a:lnTo>
                      <a:pt x="261" y="83"/>
                    </a:lnTo>
                    <a:lnTo>
                      <a:pt x="259" y="83"/>
                    </a:lnTo>
                    <a:lnTo>
                      <a:pt x="258" y="83"/>
                    </a:lnTo>
                    <a:lnTo>
                      <a:pt x="256" y="83"/>
                    </a:lnTo>
                    <a:lnTo>
                      <a:pt x="254" y="83"/>
                    </a:lnTo>
                    <a:lnTo>
                      <a:pt x="254" y="84"/>
                    </a:lnTo>
                    <a:lnTo>
                      <a:pt x="252" y="84"/>
                    </a:lnTo>
                    <a:lnTo>
                      <a:pt x="252" y="86"/>
                    </a:lnTo>
                    <a:lnTo>
                      <a:pt x="250" y="86"/>
                    </a:lnTo>
                    <a:lnTo>
                      <a:pt x="252" y="86"/>
                    </a:lnTo>
                    <a:lnTo>
                      <a:pt x="250" y="86"/>
                    </a:lnTo>
                    <a:lnTo>
                      <a:pt x="248" y="86"/>
                    </a:lnTo>
                    <a:lnTo>
                      <a:pt x="248" y="88"/>
                    </a:lnTo>
                    <a:lnTo>
                      <a:pt x="246" y="88"/>
                    </a:lnTo>
                    <a:lnTo>
                      <a:pt x="244" y="88"/>
                    </a:lnTo>
                    <a:lnTo>
                      <a:pt x="242" y="88"/>
                    </a:lnTo>
                    <a:lnTo>
                      <a:pt x="240" y="88"/>
                    </a:lnTo>
                    <a:lnTo>
                      <a:pt x="240" y="90"/>
                    </a:lnTo>
                    <a:lnTo>
                      <a:pt x="238" y="90"/>
                    </a:lnTo>
                    <a:lnTo>
                      <a:pt x="236" y="90"/>
                    </a:lnTo>
                    <a:lnTo>
                      <a:pt x="235" y="90"/>
                    </a:lnTo>
                    <a:lnTo>
                      <a:pt x="233" y="90"/>
                    </a:lnTo>
                    <a:lnTo>
                      <a:pt x="231" y="90"/>
                    </a:lnTo>
                    <a:lnTo>
                      <a:pt x="231" y="92"/>
                    </a:lnTo>
                    <a:lnTo>
                      <a:pt x="229" y="92"/>
                    </a:lnTo>
                    <a:lnTo>
                      <a:pt x="227" y="92"/>
                    </a:lnTo>
                    <a:lnTo>
                      <a:pt x="225" y="92"/>
                    </a:lnTo>
                    <a:lnTo>
                      <a:pt x="223" y="92"/>
                    </a:lnTo>
                    <a:lnTo>
                      <a:pt x="221" y="92"/>
                    </a:lnTo>
                    <a:lnTo>
                      <a:pt x="219" y="92"/>
                    </a:lnTo>
                    <a:lnTo>
                      <a:pt x="217" y="92"/>
                    </a:lnTo>
                    <a:lnTo>
                      <a:pt x="215" y="92"/>
                    </a:lnTo>
                    <a:lnTo>
                      <a:pt x="213" y="92"/>
                    </a:lnTo>
                    <a:lnTo>
                      <a:pt x="211" y="92"/>
                    </a:lnTo>
                    <a:lnTo>
                      <a:pt x="210" y="92"/>
                    </a:lnTo>
                    <a:lnTo>
                      <a:pt x="208" y="92"/>
                    </a:lnTo>
                    <a:lnTo>
                      <a:pt x="206" y="92"/>
                    </a:lnTo>
                    <a:lnTo>
                      <a:pt x="204" y="92"/>
                    </a:lnTo>
                    <a:lnTo>
                      <a:pt x="202" y="92"/>
                    </a:lnTo>
                    <a:lnTo>
                      <a:pt x="200" y="92"/>
                    </a:lnTo>
                    <a:lnTo>
                      <a:pt x="198" y="92"/>
                    </a:lnTo>
                    <a:lnTo>
                      <a:pt x="196" y="92"/>
                    </a:lnTo>
                    <a:lnTo>
                      <a:pt x="194" y="92"/>
                    </a:lnTo>
                    <a:lnTo>
                      <a:pt x="192" y="92"/>
                    </a:lnTo>
                    <a:lnTo>
                      <a:pt x="190" y="92"/>
                    </a:lnTo>
                    <a:lnTo>
                      <a:pt x="188" y="92"/>
                    </a:lnTo>
                    <a:lnTo>
                      <a:pt x="187" y="92"/>
                    </a:lnTo>
                    <a:lnTo>
                      <a:pt x="185" y="92"/>
                    </a:lnTo>
                    <a:lnTo>
                      <a:pt x="183" y="92"/>
                    </a:lnTo>
                    <a:lnTo>
                      <a:pt x="181" y="92"/>
                    </a:lnTo>
                    <a:lnTo>
                      <a:pt x="179" y="92"/>
                    </a:lnTo>
                    <a:lnTo>
                      <a:pt x="177" y="92"/>
                    </a:lnTo>
                    <a:lnTo>
                      <a:pt x="175" y="92"/>
                    </a:lnTo>
                    <a:lnTo>
                      <a:pt x="173" y="92"/>
                    </a:lnTo>
                    <a:lnTo>
                      <a:pt x="171" y="92"/>
                    </a:lnTo>
                    <a:lnTo>
                      <a:pt x="169" y="92"/>
                    </a:lnTo>
                    <a:lnTo>
                      <a:pt x="167" y="92"/>
                    </a:lnTo>
                    <a:lnTo>
                      <a:pt x="165" y="92"/>
                    </a:lnTo>
                    <a:lnTo>
                      <a:pt x="163" y="92"/>
                    </a:lnTo>
                    <a:lnTo>
                      <a:pt x="162" y="92"/>
                    </a:lnTo>
                    <a:lnTo>
                      <a:pt x="160" y="92"/>
                    </a:lnTo>
                    <a:lnTo>
                      <a:pt x="158" y="92"/>
                    </a:lnTo>
                    <a:lnTo>
                      <a:pt x="156" y="92"/>
                    </a:lnTo>
                    <a:lnTo>
                      <a:pt x="154" y="92"/>
                    </a:lnTo>
                    <a:lnTo>
                      <a:pt x="152" y="92"/>
                    </a:lnTo>
                    <a:lnTo>
                      <a:pt x="150" y="92"/>
                    </a:lnTo>
                    <a:lnTo>
                      <a:pt x="148" y="92"/>
                    </a:lnTo>
                    <a:lnTo>
                      <a:pt x="146" y="92"/>
                    </a:lnTo>
                    <a:lnTo>
                      <a:pt x="144" y="92"/>
                    </a:lnTo>
                    <a:lnTo>
                      <a:pt x="142" y="92"/>
                    </a:lnTo>
                    <a:lnTo>
                      <a:pt x="140" y="92"/>
                    </a:lnTo>
                    <a:lnTo>
                      <a:pt x="138" y="92"/>
                    </a:lnTo>
                    <a:lnTo>
                      <a:pt x="137" y="92"/>
                    </a:lnTo>
                    <a:lnTo>
                      <a:pt x="137" y="90"/>
                    </a:lnTo>
                    <a:lnTo>
                      <a:pt x="135" y="90"/>
                    </a:lnTo>
                    <a:lnTo>
                      <a:pt x="133" y="90"/>
                    </a:lnTo>
                    <a:lnTo>
                      <a:pt x="131" y="90"/>
                    </a:lnTo>
                    <a:lnTo>
                      <a:pt x="129" y="90"/>
                    </a:lnTo>
                    <a:lnTo>
                      <a:pt x="127" y="90"/>
                    </a:lnTo>
                    <a:lnTo>
                      <a:pt x="125" y="90"/>
                    </a:lnTo>
                    <a:lnTo>
                      <a:pt x="123" y="90"/>
                    </a:lnTo>
                    <a:lnTo>
                      <a:pt x="121" y="90"/>
                    </a:lnTo>
                    <a:lnTo>
                      <a:pt x="119" y="90"/>
                    </a:lnTo>
                    <a:lnTo>
                      <a:pt x="117" y="90"/>
                    </a:lnTo>
                    <a:lnTo>
                      <a:pt x="115" y="90"/>
                    </a:lnTo>
                    <a:lnTo>
                      <a:pt x="114" y="90"/>
                    </a:lnTo>
                    <a:lnTo>
                      <a:pt x="112" y="90"/>
                    </a:lnTo>
                    <a:lnTo>
                      <a:pt x="110" y="90"/>
                    </a:lnTo>
                    <a:lnTo>
                      <a:pt x="108" y="90"/>
                    </a:lnTo>
                    <a:lnTo>
                      <a:pt x="106" y="90"/>
                    </a:lnTo>
                    <a:lnTo>
                      <a:pt x="104" y="90"/>
                    </a:lnTo>
                    <a:lnTo>
                      <a:pt x="102" y="90"/>
                    </a:lnTo>
                    <a:lnTo>
                      <a:pt x="100" y="90"/>
                    </a:lnTo>
                    <a:lnTo>
                      <a:pt x="98" y="90"/>
                    </a:lnTo>
                    <a:lnTo>
                      <a:pt x="96" y="90"/>
                    </a:lnTo>
                    <a:lnTo>
                      <a:pt x="94" y="90"/>
                    </a:lnTo>
                    <a:lnTo>
                      <a:pt x="92" y="90"/>
                    </a:lnTo>
                    <a:lnTo>
                      <a:pt x="90" y="90"/>
                    </a:lnTo>
                    <a:lnTo>
                      <a:pt x="89" y="90"/>
                    </a:lnTo>
                    <a:lnTo>
                      <a:pt x="87" y="90"/>
                    </a:lnTo>
                    <a:lnTo>
                      <a:pt x="85" y="90"/>
                    </a:lnTo>
                    <a:lnTo>
                      <a:pt x="83" y="90"/>
                    </a:lnTo>
                    <a:lnTo>
                      <a:pt x="81" y="90"/>
                    </a:lnTo>
                    <a:lnTo>
                      <a:pt x="79" y="90"/>
                    </a:lnTo>
                    <a:lnTo>
                      <a:pt x="77" y="90"/>
                    </a:lnTo>
                    <a:lnTo>
                      <a:pt x="75" y="90"/>
                    </a:lnTo>
                    <a:lnTo>
                      <a:pt x="73" y="90"/>
                    </a:lnTo>
                    <a:lnTo>
                      <a:pt x="71" y="90"/>
                    </a:lnTo>
                    <a:lnTo>
                      <a:pt x="69" y="90"/>
                    </a:lnTo>
                    <a:lnTo>
                      <a:pt x="67" y="90"/>
                    </a:lnTo>
                    <a:lnTo>
                      <a:pt x="69" y="90"/>
                    </a:lnTo>
                    <a:lnTo>
                      <a:pt x="67" y="90"/>
                    </a:lnTo>
                    <a:lnTo>
                      <a:pt x="66" y="90"/>
                    </a:lnTo>
                    <a:lnTo>
                      <a:pt x="64" y="90"/>
                    </a:lnTo>
                    <a:lnTo>
                      <a:pt x="62" y="90"/>
                    </a:lnTo>
                    <a:lnTo>
                      <a:pt x="60" y="90"/>
                    </a:lnTo>
                    <a:lnTo>
                      <a:pt x="60" y="92"/>
                    </a:lnTo>
                    <a:lnTo>
                      <a:pt x="60" y="94"/>
                    </a:lnTo>
                    <a:lnTo>
                      <a:pt x="60" y="96"/>
                    </a:lnTo>
                    <a:lnTo>
                      <a:pt x="58" y="96"/>
                    </a:lnTo>
                    <a:lnTo>
                      <a:pt x="56" y="96"/>
                    </a:lnTo>
                    <a:lnTo>
                      <a:pt x="54" y="96"/>
                    </a:lnTo>
                    <a:lnTo>
                      <a:pt x="52" y="96"/>
                    </a:lnTo>
                    <a:lnTo>
                      <a:pt x="50" y="96"/>
                    </a:lnTo>
                    <a:lnTo>
                      <a:pt x="48" y="96"/>
                    </a:lnTo>
                    <a:lnTo>
                      <a:pt x="46" y="96"/>
                    </a:lnTo>
                    <a:lnTo>
                      <a:pt x="44" y="96"/>
                    </a:lnTo>
                    <a:lnTo>
                      <a:pt x="42" y="96"/>
                    </a:lnTo>
                    <a:lnTo>
                      <a:pt x="41" y="96"/>
                    </a:lnTo>
                    <a:lnTo>
                      <a:pt x="39" y="96"/>
                    </a:lnTo>
                    <a:lnTo>
                      <a:pt x="37" y="96"/>
                    </a:lnTo>
                    <a:lnTo>
                      <a:pt x="35" y="96"/>
                    </a:lnTo>
                    <a:lnTo>
                      <a:pt x="33" y="96"/>
                    </a:lnTo>
                    <a:lnTo>
                      <a:pt x="31" y="96"/>
                    </a:lnTo>
                    <a:lnTo>
                      <a:pt x="29" y="96"/>
                    </a:lnTo>
                    <a:lnTo>
                      <a:pt x="27" y="96"/>
                    </a:lnTo>
                    <a:lnTo>
                      <a:pt x="25" y="96"/>
                    </a:lnTo>
                    <a:lnTo>
                      <a:pt x="23" y="96"/>
                    </a:lnTo>
                    <a:lnTo>
                      <a:pt x="21" y="96"/>
                    </a:lnTo>
                    <a:lnTo>
                      <a:pt x="19" y="96"/>
                    </a:lnTo>
                    <a:lnTo>
                      <a:pt x="18" y="96"/>
                    </a:lnTo>
                    <a:lnTo>
                      <a:pt x="16" y="96"/>
                    </a:lnTo>
                    <a:lnTo>
                      <a:pt x="14" y="96"/>
                    </a:lnTo>
                    <a:lnTo>
                      <a:pt x="12" y="96"/>
                    </a:lnTo>
                    <a:lnTo>
                      <a:pt x="10" y="96"/>
                    </a:lnTo>
                    <a:lnTo>
                      <a:pt x="8" y="96"/>
                    </a:lnTo>
                    <a:lnTo>
                      <a:pt x="6" y="96"/>
                    </a:lnTo>
                    <a:lnTo>
                      <a:pt x="6" y="94"/>
                    </a:lnTo>
                    <a:lnTo>
                      <a:pt x="8" y="94"/>
                    </a:lnTo>
                    <a:lnTo>
                      <a:pt x="8" y="92"/>
                    </a:lnTo>
                    <a:lnTo>
                      <a:pt x="10" y="92"/>
                    </a:lnTo>
                    <a:lnTo>
                      <a:pt x="12" y="92"/>
                    </a:lnTo>
                    <a:lnTo>
                      <a:pt x="12" y="94"/>
                    </a:lnTo>
                    <a:lnTo>
                      <a:pt x="14" y="94"/>
                    </a:lnTo>
                    <a:lnTo>
                      <a:pt x="16" y="94"/>
                    </a:lnTo>
                    <a:lnTo>
                      <a:pt x="16" y="92"/>
                    </a:lnTo>
                    <a:lnTo>
                      <a:pt x="18" y="90"/>
                    </a:lnTo>
                    <a:lnTo>
                      <a:pt x="18" y="88"/>
                    </a:lnTo>
                    <a:lnTo>
                      <a:pt x="18" y="86"/>
                    </a:lnTo>
                    <a:lnTo>
                      <a:pt x="19" y="86"/>
                    </a:lnTo>
                    <a:lnTo>
                      <a:pt x="21" y="86"/>
                    </a:lnTo>
                    <a:lnTo>
                      <a:pt x="19" y="86"/>
                    </a:lnTo>
                    <a:lnTo>
                      <a:pt x="19" y="84"/>
                    </a:lnTo>
                    <a:lnTo>
                      <a:pt x="21" y="84"/>
                    </a:lnTo>
                    <a:lnTo>
                      <a:pt x="21" y="83"/>
                    </a:lnTo>
                    <a:lnTo>
                      <a:pt x="23" y="83"/>
                    </a:lnTo>
                    <a:lnTo>
                      <a:pt x="23" y="81"/>
                    </a:lnTo>
                    <a:lnTo>
                      <a:pt x="25" y="81"/>
                    </a:lnTo>
                    <a:lnTo>
                      <a:pt x="25" y="79"/>
                    </a:lnTo>
                    <a:lnTo>
                      <a:pt x="23" y="79"/>
                    </a:lnTo>
                    <a:lnTo>
                      <a:pt x="23" y="77"/>
                    </a:lnTo>
                    <a:lnTo>
                      <a:pt x="23" y="75"/>
                    </a:lnTo>
                    <a:lnTo>
                      <a:pt x="25" y="75"/>
                    </a:lnTo>
                    <a:lnTo>
                      <a:pt x="25" y="73"/>
                    </a:lnTo>
                    <a:lnTo>
                      <a:pt x="27" y="73"/>
                    </a:lnTo>
                    <a:lnTo>
                      <a:pt x="27" y="71"/>
                    </a:lnTo>
                    <a:lnTo>
                      <a:pt x="29" y="71"/>
                    </a:lnTo>
                    <a:lnTo>
                      <a:pt x="31" y="71"/>
                    </a:lnTo>
                    <a:lnTo>
                      <a:pt x="31" y="69"/>
                    </a:lnTo>
                    <a:lnTo>
                      <a:pt x="33" y="69"/>
                    </a:lnTo>
                    <a:lnTo>
                      <a:pt x="35" y="69"/>
                    </a:lnTo>
                    <a:lnTo>
                      <a:pt x="37" y="69"/>
                    </a:lnTo>
                    <a:lnTo>
                      <a:pt x="37" y="71"/>
                    </a:lnTo>
                    <a:lnTo>
                      <a:pt x="39" y="71"/>
                    </a:lnTo>
                    <a:lnTo>
                      <a:pt x="41" y="71"/>
                    </a:lnTo>
                    <a:lnTo>
                      <a:pt x="41" y="73"/>
                    </a:lnTo>
                    <a:lnTo>
                      <a:pt x="42" y="73"/>
                    </a:lnTo>
                    <a:lnTo>
                      <a:pt x="44" y="73"/>
                    </a:lnTo>
                    <a:lnTo>
                      <a:pt x="46" y="73"/>
                    </a:lnTo>
                    <a:lnTo>
                      <a:pt x="46" y="75"/>
                    </a:lnTo>
                    <a:lnTo>
                      <a:pt x="48" y="75"/>
                    </a:lnTo>
                    <a:lnTo>
                      <a:pt x="50" y="75"/>
                    </a:lnTo>
                    <a:lnTo>
                      <a:pt x="52" y="75"/>
                    </a:lnTo>
                    <a:lnTo>
                      <a:pt x="52" y="73"/>
                    </a:lnTo>
                    <a:lnTo>
                      <a:pt x="54" y="73"/>
                    </a:lnTo>
                    <a:lnTo>
                      <a:pt x="52" y="71"/>
                    </a:lnTo>
                    <a:lnTo>
                      <a:pt x="54" y="71"/>
                    </a:lnTo>
                    <a:lnTo>
                      <a:pt x="52" y="71"/>
                    </a:lnTo>
                    <a:lnTo>
                      <a:pt x="52" y="69"/>
                    </a:lnTo>
                    <a:lnTo>
                      <a:pt x="52" y="67"/>
                    </a:lnTo>
                    <a:lnTo>
                      <a:pt x="52" y="65"/>
                    </a:lnTo>
                    <a:lnTo>
                      <a:pt x="54" y="65"/>
                    </a:lnTo>
                    <a:lnTo>
                      <a:pt x="54" y="63"/>
                    </a:lnTo>
                    <a:lnTo>
                      <a:pt x="56" y="63"/>
                    </a:lnTo>
                    <a:lnTo>
                      <a:pt x="58" y="63"/>
                    </a:lnTo>
                    <a:lnTo>
                      <a:pt x="58" y="61"/>
                    </a:lnTo>
                    <a:lnTo>
                      <a:pt x="58" y="63"/>
                    </a:lnTo>
                    <a:lnTo>
                      <a:pt x="60" y="63"/>
                    </a:lnTo>
                    <a:lnTo>
                      <a:pt x="60" y="61"/>
                    </a:lnTo>
                    <a:lnTo>
                      <a:pt x="62" y="61"/>
                    </a:lnTo>
                    <a:lnTo>
                      <a:pt x="64" y="61"/>
                    </a:lnTo>
                    <a:lnTo>
                      <a:pt x="66" y="61"/>
                    </a:lnTo>
                    <a:lnTo>
                      <a:pt x="67" y="61"/>
                    </a:lnTo>
                    <a:lnTo>
                      <a:pt x="69" y="61"/>
                    </a:lnTo>
                    <a:lnTo>
                      <a:pt x="71" y="61"/>
                    </a:lnTo>
                    <a:lnTo>
                      <a:pt x="71" y="60"/>
                    </a:lnTo>
                    <a:lnTo>
                      <a:pt x="71" y="58"/>
                    </a:lnTo>
                    <a:lnTo>
                      <a:pt x="69" y="58"/>
                    </a:lnTo>
                    <a:lnTo>
                      <a:pt x="69" y="56"/>
                    </a:lnTo>
                    <a:lnTo>
                      <a:pt x="69" y="54"/>
                    </a:lnTo>
                    <a:lnTo>
                      <a:pt x="71" y="54"/>
                    </a:lnTo>
                    <a:lnTo>
                      <a:pt x="71" y="52"/>
                    </a:lnTo>
                    <a:lnTo>
                      <a:pt x="73" y="52"/>
                    </a:lnTo>
                    <a:lnTo>
                      <a:pt x="75" y="52"/>
                    </a:lnTo>
                    <a:lnTo>
                      <a:pt x="75" y="50"/>
                    </a:lnTo>
                    <a:lnTo>
                      <a:pt x="77" y="50"/>
                    </a:lnTo>
                    <a:lnTo>
                      <a:pt x="77" y="48"/>
                    </a:lnTo>
                    <a:lnTo>
                      <a:pt x="79" y="48"/>
                    </a:lnTo>
                    <a:lnTo>
                      <a:pt x="79" y="50"/>
                    </a:lnTo>
                    <a:lnTo>
                      <a:pt x="81" y="50"/>
                    </a:lnTo>
                    <a:lnTo>
                      <a:pt x="81" y="48"/>
                    </a:lnTo>
                    <a:lnTo>
                      <a:pt x="83" y="48"/>
                    </a:lnTo>
                    <a:lnTo>
                      <a:pt x="83" y="46"/>
                    </a:lnTo>
                    <a:lnTo>
                      <a:pt x="81" y="46"/>
                    </a:lnTo>
                    <a:lnTo>
                      <a:pt x="83" y="46"/>
                    </a:lnTo>
                    <a:lnTo>
                      <a:pt x="83" y="44"/>
                    </a:lnTo>
                    <a:lnTo>
                      <a:pt x="85" y="44"/>
                    </a:lnTo>
                    <a:lnTo>
                      <a:pt x="85" y="46"/>
                    </a:lnTo>
                    <a:lnTo>
                      <a:pt x="87" y="46"/>
                    </a:lnTo>
                    <a:lnTo>
                      <a:pt x="89" y="46"/>
                    </a:lnTo>
                    <a:lnTo>
                      <a:pt x="90" y="46"/>
                    </a:lnTo>
                    <a:lnTo>
                      <a:pt x="90" y="44"/>
                    </a:lnTo>
                    <a:lnTo>
                      <a:pt x="92" y="44"/>
                    </a:lnTo>
                    <a:lnTo>
                      <a:pt x="92" y="46"/>
                    </a:lnTo>
                    <a:lnTo>
                      <a:pt x="90" y="46"/>
                    </a:lnTo>
                    <a:lnTo>
                      <a:pt x="90" y="48"/>
                    </a:lnTo>
                    <a:lnTo>
                      <a:pt x="92" y="48"/>
                    </a:lnTo>
                    <a:lnTo>
                      <a:pt x="94" y="48"/>
                    </a:lnTo>
                    <a:lnTo>
                      <a:pt x="94" y="46"/>
                    </a:lnTo>
                    <a:lnTo>
                      <a:pt x="94" y="44"/>
                    </a:lnTo>
                    <a:lnTo>
                      <a:pt x="96" y="44"/>
                    </a:lnTo>
                    <a:lnTo>
                      <a:pt x="96" y="42"/>
                    </a:lnTo>
                    <a:lnTo>
                      <a:pt x="96" y="44"/>
                    </a:lnTo>
                    <a:lnTo>
                      <a:pt x="98" y="44"/>
                    </a:lnTo>
                    <a:lnTo>
                      <a:pt x="100" y="44"/>
                    </a:lnTo>
                    <a:lnTo>
                      <a:pt x="102" y="44"/>
                    </a:lnTo>
                    <a:lnTo>
                      <a:pt x="104" y="44"/>
                    </a:lnTo>
                    <a:lnTo>
                      <a:pt x="106" y="44"/>
                    </a:lnTo>
                    <a:lnTo>
                      <a:pt x="106" y="46"/>
                    </a:lnTo>
                    <a:lnTo>
                      <a:pt x="108" y="46"/>
                    </a:lnTo>
                    <a:lnTo>
                      <a:pt x="110" y="46"/>
                    </a:lnTo>
                    <a:lnTo>
                      <a:pt x="110" y="48"/>
                    </a:lnTo>
                    <a:lnTo>
                      <a:pt x="112" y="48"/>
                    </a:lnTo>
                    <a:lnTo>
                      <a:pt x="112" y="50"/>
                    </a:lnTo>
                    <a:lnTo>
                      <a:pt x="114" y="50"/>
                    </a:lnTo>
                    <a:lnTo>
                      <a:pt x="114" y="48"/>
                    </a:lnTo>
                    <a:lnTo>
                      <a:pt x="115" y="48"/>
                    </a:lnTo>
                    <a:lnTo>
                      <a:pt x="115" y="46"/>
                    </a:lnTo>
                    <a:lnTo>
                      <a:pt x="117" y="44"/>
                    </a:lnTo>
                    <a:lnTo>
                      <a:pt x="119" y="44"/>
                    </a:lnTo>
                    <a:lnTo>
                      <a:pt x="121" y="44"/>
                    </a:lnTo>
                    <a:lnTo>
                      <a:pt x="123" y="44"/>
                    </a:lnTo>
                    <a:lnTo>
                      <a:pt x="123" y="42"/>
                    </a:lnTo>
                    <a:lnTo>
                      <a:pt x="125" y="42"/>
                    </a:lnTo>
                    <a:lnTo>
                      <a:pt x="127" y="42"/>
                    </a:lnTo>
                    <a:lnTo>
                      <a:pt x="127" y="44"/>
                    </a:lnTo>
                    <a:lnTo>
                      <a:pt x="129" y="44"/>
                    </a:lnTo>
                    <a:lnTo>
                      <a:pt x="129" y="46"/>
                    </a:lnTo>
                    <a:lnTo>
                      <a:pt x="129" y="44"/>
                    </a:lnTo>
                    <a:lnTo>
                      <a:pt x="131" y="44"/>
                    </a:lnTo>
                    <a:lnTo>
                      <a:pt x="133" y="44"/>
                    </a:lnTo>
                    <a:lnTo>
                      <a:pt x="131" y="44"/>
                    </a:lnTo>
                    <a:lnTo>
                      <a:pt x="131" y="46"/>
                    </a:lnTo>
                    <a:lnTo>
                      <a:pt x="131" y="48"/>
                    </a:lnTo>
                    <a:lnTo>
                      <a:pt x="131" y="46"/>
                    </a:lnTo>
                    <a:lnTo>
                      <a:pt x="133" y="46"/>
                    </a:lnTo>
                    <a:lnTo>
                      <a:pt x="133" y="44"/>
                    </a:lnTo>
                    <a:lnTo>
                      <a:pt x="135" y="44"/>
                    </a:lnTo>
                    <a:lnTo>
                      <a:pt x="137" y="44"/>
                    </a:lnTo>
                    <a:lnTo>
                      <a:pt x="137" y="42"/>
                    </a:lnTo>
                    <a:lnTo>
                      <a:pt x="138" y="42"/>
                    </a:lnTo>
                    <a:lnTo>
                      <a:pt x="138" y="40"/>
                    </a:lnTo>
                    <a:lnTo>
                      <a:pt x="140" y="40"/>
                    </a:lnTo>
                    <a:lnTo>
                      <a:pt x="142" y="40"/>
                    </a:lnTo>
                    <a:lnTo>
                      <a:pt x="142" y="38"/>
                    </a:lnTo>
                    <a:lnTo>
                      <a:pt x="142" y="36"/>
                    </a:lnTo>
                    <a:lnTo>
                      <a:pt x="144" y="36"/>
                    </a:lnTo>
                    <a:lnTo>
                      <a:pt x="144" y="38"/>
                    </a:lnTo>
                    <a:lnTo>
                      <a:pt x="144" y="36"/>
                    </a:lnTo>
                    <a:lnTo>
                      <a:pt x="146" y="36"/>
                    </a:lnTo>
                    <a:lnTo>
                      <a:pt x="148" y="36"/>
                    </a:lnTo>
                    <a:lnTo>
                      <a:pt x="146" y="36"/>
                    </a:lnTo>
                    <a:lnTo>
                      <a:pt x="146" y="35"/>
                    </a:lnTo>
                    <a:lnTo>
                      <a:pt x="148" y="35"/>
                    </a:lnTo>
                    <a:lnTo>
                      <a:pt x="148" y="36"/>
                    </a:lnTo>
                    <a:lnTo>
                      <a:pt x="150" y="36"/>
                    </a:lnTo>
                    <a:lnTo>
                      <a:pt x="148" y="36"/>
                    </a:lnTo>
                    <a:lnTo>
                      <a:pt x="148" y="38"/>
                    </a:lnTo>
                    <a:lnTo>
                      <a:pt x="148" y="40"/>
                    </a:lnTo>
                    <a:lnTo>
                      <a:pt x="150" y="40"/>
                    </a:lnTo>
                    <a:lnTo>
                      <a:pt x="152" y="40"/>
                    </a:lnTo>
                    <a:lnTo>
                      <a:pt x="154" y="40"/>
                    </a:lnTo>
                    <a:lnTo>
                      <a:pt x="154" y="42"/>
                    </a:lnTo>
                    <a:lnTo>
                      <a:pt x="156" y="42"/>
                    </a:lnTo>
                    <a:lnTo>
                      <a:pt x="158" y="42"/>
                    </a:lnTo>
                    <a:lnTo>
                      <a:pt x="160" y="42"/>
                    </a:lnTo>
                    <a:lnTo>
                      <a:pt x="160" y="40"/>
                    </a:lnTo>
                    <a:lnTo>
                      <a:pt x="162" y="40"/>
                    </a:lnTo>
                    <a:lnTo>
                      <a:pt x="162" y="38"/>
                    </a:lnTo>
                    <a:lnTo>
                      <a:pt x="163" y="38"/>
                    </a:lnTo>
                    <a:lnTo>
                      <a:pt x="163" y="36"/>
                    </a:lnTo>
                    <a:lnTo>
                      <a:pt x="163" y="35"/>
                    </a:lnTo>
                    <a:lnTo>
                      <a:pt x="165" y="35"/>
                    </a:lnTo>
                    <a:lnTo>
                      <a:pt x="167" y="33"/>
                    </a:lnTo>
                    <a:lnTo>
                      <a:pt x="167" y="31"/>
                    </a:lnTo>
                    <a:lnTo>
                      <a:pt x="169" y="31"/>
                    </a:lnTo>
                    <a:lnTo>
                      <a:pt x="171" y="31"/>
                    </a:lnTo>
                    <a:lnTo>
                      <a:pt x="173" y="31"/>
                    </a:lnTo>
                    <a:lnTo>
                      <a:pt x="175" y="31"/>
                    </a:lnTo>
                    <a:lnTo>
                      <a:pt x="175" y="29"/>
                    </a:lnTo>
                    <a:lnTo>
                      <a:pt x="177" y="29"/>
                    </a:lnTo>
                    <a:lnTo>
                      <a:pt x="177" y="27"/>
                    </a:lnTo>
                    <a:lnTo>
                      <a:pt x="179" y="27"/>
                    </a:lnTo>
                    <a:lnTo>
                      <a:pt x="179" y="25"/>
                    </a:lnTo>
                    <a:lnTo>
                      <a:pt x="181" y="25"/>
                    </a:lnTo>
                    <a:lnTo>
                      <a:pt x="183" y="25"/>
                    </a:lnTo>
                    <a:lnTo>
                      <a:pt x="185" y="25"/>
                    </a:lnTo>
                    <a:lnTo>
                      <a:pt x="185" y="23"/>
                    </a:lnTo>
                    <a:lnTo>
                      <a:pt x="187" y="23"/>
                    </a:lnTo>
                    <a:lnTo>
                      <a:pt x="187" y="21"/>
                    </a:lnTo>
                    <a:lnTo>
                      <a:pt x="188" y="21"/>
                    </a:lnTo>
                    <a:lnTo>
                      <a:pt x="188" y="19"/>
                    </a:lnTo>
                    <a:lnTo>
                      <a:pt x="188" y="17"/>
                    </a:lnTo>
                    <a:lnTo>
                      <a:pt x="188" y="15"/>
                    </a:lnTo>
                    <a:lnTo>
                      <a:pt x="190" y="15"/>
                    </a:lnTo>
                    <a:lnTo>
                      <a:pt x="192" y="15"/>
                    </a:lnTo>
                    <a:lnTo>
                      <a:pt x="194" y="15"/>
                    </a:lnTo>
                    <a:lnTo>
                      <a:pt x="194" y="13"/>
                    </a:lnTo>
                    <a:lnTo>
                      <a:pt x="196" y="13"/>
                    </a:lnTo>
                    <a:lnTo>
                      <a:pt x="196" y="15"/>
                    </a:lnTo>
                    <a:lnTo>
                      <a:pt x="198" y="15"/>
                    </a:lnTo>
                    <a:lnTo>
                      <a:pt x="198" y="17"/>
                    </a:lnTo>
                    <a:lnTo>
                      <a:pt x="200" y="17"/>
                    </a:lnTo>
                    <a:lnTo>
                      <a:pt x="200" y="15"/>
                    </a:lnTo>
                    <a:lnTo>
                      <a:pt x="202" y="15"/>
                    </a:lnTo>
                    <a:lnTo>
                      <a:pt x="204" y="15"/>
                    </a:lnTo>
                    <a:lnTo>
                      <a:pt x="204" y="13"/>
                    </a:lnTo>
                    <a:lnTo>
                      <a:pt x="206" y="13"/>
                    </a:lnTo>
                    <a:lnTo>
                      <a:pt x="208" y="13"/>
                    </a:lnTo>
                    <a:lnTo>
                      <a:pt x="210" y="13"/>
                    </a:lnTo>
                    <a:lnTo>
                      <a:pt x="211" y="13"/>
                    </a:lnTo>
                    <a:lnTo>
                      <a:pt x="211" y="12"/>
                    </a:lnTo>
                    <a:lnTo>
                      <a:pt x="211" y="13"/>
                    </a:lnTo>
                    <a:lnTo>
                      <a:pt x="213" y="13"/>
                    </a:lnTo>
                    <a:lnTo>
                      <a:pt x="215" y="13"/>
                    </a:lnTo>
                    <a:lnTo>
                      <a:pt x="215" y="12"/>
                    </a:lnTo>
                    <a:lnTo>
                      <a:pt x="213" y="12"/>
                    </a:lnTo>
                    <a:lnTo>
                      <a:pt x="215" y="12"/>
                    </a:lnTo>
                    <a:lnTo>
                      <a:pt x="215" y="10"/>
                    </a:lnTo>
                    <a:lnTo>
                      <a:pt x="217" y="10"/>
                    </a:lnTo>
                    <a:lnTo>
                      <a:pt x="215" y="10"/>
                    </a:lnTo>
                    <a:lnTo>
                      <a:pt x="213" y="10"/>
                    </a:lnTo>
                    <a:lnTo>
                      <a:pt x="213" y="8"/>
                    </a:lnTo>
                    <a:lnTo>
                      <a:pt x="215" y="8"/>
                    </a:lnTo>
                    <a:lnTo>
                      <a:pt x="215" y="6"/>
                    </a:lnTo>
                    <a:lnTo>
                      <a:pt x="215" y="4"/>
                    </a:lnTo>
                    <a:lnTo>
                      <a:pt x="215" y="2"/>
                    </a:lnTo>
                    <a:lnTo>
                      <a:pt x="217" y="2"/>
                    </a:lnTo>
                    <a:lnTo>
                      <a:pt x="219" y="2"/>
                    </a:lnTo>
                    <a:lnTo>
                      <a:pt x="219" y="0"/>
                    </a:lnTo>
                    <a:lnTo>
                      <a:pt x="221" y="0"/>
                    </a:lnTo>
                    <a:lnTo>
                      <a:pt x="223" y="0"/>
                    </a:lnTo>
                    <a:lnTo>
                      <a:pt x="223" y="2"/>
                    </a:lnTo>
                    <a:lnTo>
                      <a:pt x="225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Freeform 6077"/>
              <p:cNvSpPr>
                <a:spLocks noEditPoints="1"/>
              </p:cNvSpPr>
              <p:nvPr/>
            </p:nvSpPr>
            <p:spPr bwMode="auto">
              <a:xfrm>
                <a:off x="5856288" y="3536950"/>
                <a:ext cx="301625" cy="276225"/>
              </a:xfrm>
              <a:custGeom>
                <a:avLst/>
                <a:gdLst>
                  <a:gd name="T0" fmla="*/ 184 w 190"/>
                  <a:gd name="T1" fmla="*/ 0 h 174"/>
                  <a:gd name="T2" fmla="*/ 186 w 190"/>
                  <a:gd name="T3" fmla="*/ 9 h 174"/>
                  <a:gd name="T4" fmla="*/ 180 w 190"/>
                  <a:gd name="T5" fmla="*/ 23 h 174"/>
                  <a:gd name="T6" fmla="*/ 173 w 190"/>
                  <a:gd name="T7" fmla="*/ 34 h 174"/>
                  <a:gd name="T8" fmla="*/ 163 w 190"/>
                  <a:gd name="T9" fmla="*/ 52 h 174"/>
                  <a:gd name="T10" fmla="*/ 155 w 190"/>
                  <a:gd name="T11" fmla="*/ 67 h 174"/>
                  <a:gd name="T12" fmla="*/ 149 w 190"/>
                  <a:gd name="T13" fmla="*/ 80 h 174"/>
                  <a:gd name="T14" fmla="*/ 144 w 190"/>
                  <a:gd name="T15" fmla="*/ 94 h 174"/>
                  <a:gd name="T16" fmla="*/ 136 w 190"/>
                  <a:gd name="T17" fmla="*/ 105 h 174"/>
                  <a:gd name="T18" fmla="*/ 130 w 190"/>
                  <a:gd name="T19" fmla="*/ 121 h 174"/>
                  <a:gd name="T20" fmla="*/ 126 w 190"/>
                  <a:gd name="T21" fmla="*/ 138 h 174"/>
                  <a:gd name="T22" fmla="*/ 121 w 190"/>
                  <a:gd name="T23" fmla="*/ 151 h 174"/>
                  <a:gd name="T24" fmla="*/ 117 w 190"/>
                  <a:gd name="T25" fmla="*/ 167 h 174"/>
                  <a:gd name="T26" fmla="*/ 109 w 190"/>
                  <a:gd name="T27" fmla="*/ 167 h 174"/>
                  <a:gd name="T28" fmla="*/ 101 w 190"/>
                  <a:gd name="T29" fmla="*/ 169 h 174"/>
                  <a:gd name="T30" fmla="*/ 94 w 190"/>
                  <a:gd name="T31" fmla="*/ 165 h 174"/>
                  <a:gd name="T32" fmla="*/ 94 w 190"/>
                  <a:gd name="T33" fmla="*/ 167 h 174"/>
                  <a:gd name="T34" fmla="*/ 80 w 190"/>
                  <a:gd name="T35" fmla="*/ 171 h 174"/>
                  <a:gd name="T36" fmla="*/ 78 w 190"/>
                  <a:gd name="T37" fmla="*/ 169 h 174"/>
                  <a:gd name="T38" fmla="*/ 67 w 190"/>
                  <a:gd name="T39" fmla="*/ 172 h 174"/>
                  <a:gd name="T40" fmla="*/ 65 w 190"/>
                  <a:gd name="T41" fmla="*/ 159 h 174"/>
                  <a:gd name="T42" fmla="*/ 67 w 190"/>
                  <a:gd name="T43" fmla="*/ 153 h 174"/>
                  <a:gd name="T44" fmla="*/ 73 w 190"/>
                  <a:gd name="T45" fmla="*/ 144 h 174"/>
                  <a:gd name="T46" fmla="*/ 53 w 190"/>
                  <a:gd name="T47" fmla="*/ 144 h 174"/>
                  <a:gd name="T48" fmla="*/ 32 w 190"/>
                  <a:gd name="T49" fmla="*/ 144 h 174"/>
                  <a:gd name="T50" fmla="*/ 13 w 190"/>
                  <a:gd name="T51" fmla="*/ 144 h 174"/>
                  <a:gd name="T52" fmla="*/ 4 w 190"/>
                  <a:gd name="T53" fmla="*/ 142 h 174"/>
                  <a:gd name="T54" fmla="*/ 7 w 190"/>
                  <a:gd name="T55" fmla="*/ 134 h 174"/>
                  <a:gd name="T56" fmla="*/ 11 w 190"/>
                  <a:gd name="T57" fmla="*/ 130 h 174"/>
                  <a:gd name="T58" fmla="*/ 13 w 190"/>
                  <a:gd name="T59" fmla="*/ 121 h 174"/>
                  <a:gd name="T60" fmla="*/ 25 w 190"/>
                  <a:gd name="T61" fmla="*/ 117 h 174"/>
                  <a:gd name="T62" fmla="*/ 28 w 190"/>
                  <a:gd name="T63" fmla="*/ 113 h 174"/>
                  <a:gd name="T64" fmla="*/ 32 w 190"/>
                  <a:gd name="T65" fmla="*/ 105 h 174"/>
                  <a:gd name="T66" fmla="*/ 34 w 190"/>
                  <a:gd name="T67" fmla="*/ 103 h 174"/>
                  <a:gd name="T68" fmla="*/ 44 w 190"/>
                  <a:gd name="T69" fmla="*/ 98 h 174"/>
                  <a:gd name="T70" fmla="*/ 44 w 190"/>
                  <a:gd name="T71" fmla="*/ 94 h 174"/>
                  <a:gd name="T72" fmla="*/ 44 w 190"/>
                  <a:gd name="T73" fmla="*/ 90 h 174"/>
                  <a:gd name="T74" fmla="*/ 44 w 190"/>
                  <a:gd name="T75" fmla="*/ 86 h 174"/>
                  <a:gd name="T76" fmla="*/ 42 w 190"/>
                  <a:gd name="T77" fmla="*/ 78 h 174"/>
                  <a:gd name="T78" fmla="*/ 42 w 190"/>
                  <a:gd name="T79" fmla="*/ 75 h 174"/>
                  <a:gd name="T80" fmla="*/ 50 w 190"/>
                  <a:gd name="T81" fmla="*/ 67 h 174"/>
                  <a:gd name="T82" fmla="*/ 53 w 190"/>
                  <a:gd name="T83" fmla="*/ 59 h 174"/>
                  <a:gd name="T84" fmla="*/ 52 w 190"/>
                  <a:gd name="T85" fmla="*/ 57 h 174"/>
                  <a:gd name="T86" fmla="*/ 53 w 190"/>
                  <a:gd name="T87" fmla="*/ 50 h 174"/>
                  <a:gd name="T88" fmla="*/ 61 w 190"/>
                  <a:gd name="T89" fmla="*/ 46 h 174"/>
                  <a:gd name="T90" fmla="*/ 63 w 190"/>
                  <a:gd name="T91" fmla="*/ 40 h 174"/>
                  <a:gd name="T92" fmla="*/ 67 w 190"/>
                  <a:gd name="T93" fmla="*/ 36 h 174"/>
                  <a:gd name="T94" fmla="*/ 73 w 190"/>
                  <a:gd name="T95" fmla="*/ 28 h 174"/>
                  <a:gd name="T96" fmla="*/ 75 w 190"/>
                  <a:gd name="T97" fmla="*/ 27 h 174"/>
                  <a:gd name="T98" fmla="*/ 82 w 190"/>
                  <a:gd name="T99" fmla="*/ 23 h 174"/>
                  <a:gd name="T100" fmla="*/ 88 w 190"/>
                  <a:gd name="T101" fmla="*/ 21 h 174"/>
                  <a:gd name="T102" fmla="*/ 94 w 190"/>
                  <a:gd name="T103" fmla="*/ 9 h 174"/>
                  <a:gd name="T104" fmla="*/ 92 w 190"/>
                  <a:gd name="T105" fmla="*/ 7 h 174"/>
                  <a:gd name="T106" fmla="*/ 98 w 190"/>
                  <a:gd name="T107" fmla="*/ 5 h 174"/>
                  <a:gd name="T108" fmla="*/ 105 w 190"/>
                  <a:gd name="T109" fmla="*/ 2 h 174"/>
                  <a:gd name="T110" fmla="*/ 119 w 190"/>
                  <a:gd name="T111" fmla="*/ 0 h 174"/>
                  <a:gd name="T112" fmla="*/ 138 w 190"/>
                  <a:gd name="T113" fmla="*/ 0 h 174"/>
                  <a:gd name="T114" fmla="*/ 159 w 190"/>
                  <a:gd name="T115" fmla="*/ 0 h 174"/>
                  <a:gd name="T116" fmla="*/ 178 w 190"/>
                  <a:gd name="T117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90" h="174">
                    <a:moveTo>
                      <a:pt x="107" y="169"/>
                    </a:moveTo>
                    <a:lnTo>
                      <a:pt x="107" y="167"/>
                    </a:lnTo>
                    <a:lnTo>
                      <a:pt x="107" y="169"/>
                    </a:lnTo>
                    <a:close/>
                    <a:moveTo>
                      <a:pt x="100" y="167"/>
                    </a:moveTo>
                    <a:lnTo>
                      <a:pt x="98" y="167"/>
                    </a:lnTo>
                    <a:lnTo>
                      <a:pt x="100" y="167"/>
                    </a:lnTo>
                    <a:close/>
                    <a:moveTo>
                      <a:pt x="178" y="0"/>
                    </a:moveTo>
                    <a:lnTo>
                      <a:pt x="180" y="0"/>
                    </a:lnTo>
                    <a:lnTo>
                      <a:pt x="182" y="0"/>
                    </a:lnTo>
                    <a:lnTo>
                      <a:pt x="184" y="0"/>
                    </a:lnTo>
                    <a:lnTo>
                      <a:pt x="186" y="0"/>
                    </a:lnTo>
                    <a:lnTo>
                      <a:pt x="188" y="0"/>
                    </a:lnTo>
                    <a:lnTo>
                      <a:pt x="188" y="2"/>
                    </a:lnTo>
                    <a:lnTo>
                      <a:pt x="190" y="2"/>
                    </a:lnTo>
                    <a:lnTo>
                      <a:pt x="190" y="4"/>
                    </a:lnTo>
                    <a:lnTo>
                      <a:pt x="188" y="4"/>
                    </a:lnTo>
                    <a:lnTo>
                      <a:pt x="188" y="5"/>
                    </a:lnTo>
                    <a:lnTo>
                      <a:pt x="188" y="7"/>
                    </a:lnTo>
                    <a:lnTo>
                      <a:pt x="186" y="7"/>
                    </a:lnTo>
                    <a:lnTo>
                      <a:pt x="186" y="9"/>
                    </a:lnTo>
                    <a:lnTo>
                      <a:pt x="186" y="11"/>
                    </a:lnTo>
                    <a:lnTo>
                      <a:pt x="184" y="11"/>
                    </a:lnTo>
                    <a:lnTo>
                      <a:pt x="184" y="13"/>
                    </a:lnTo>
                    <a:lnTo>
                      <a:pt x="184" y="15"/>
                    </a:lnTo>
                    <a:lnTo>
                      <a:pt x="182" y="15"/>
                    </a:lnTo>
                    <a:lnTo>
                      <a:pt x="182" y="17"/>
                    </a:lnTo>
                    <a:lnTo>
                      <a:pt x="182" y="19"/>
                    </a:lnTo>
                    <a:lnTo>
                      <a:pt x="180" y="19"/>
                    </a:lnTo>
                    <a:lnTo>
                      <a:pt x="180" y="21"/>
                    </a:lnTo>
                    <a:lnTo>
                      <a:pt x="180" y="23"/>
                    </a:lnTo>
                    <a:lnTo>
                      <a:pt x="178" y="23"/>
                    </a:lnTo>
                    <a:lnTo>
                      <a:pt x="178" y="25"/>
                    </a:lnTo>
                    <a:lnTo>
                      <a:pt x="178" y="27"/>
                    </a:lnTo>
                    <a:lnTo>
                      <a:pt x="176" y="27"/>
                    </a:lnTo>
                    <a:lnTo>
                      <a:pt x="176" y="28"/>
                    </a:lnTo>
                    <a:lnTo>
                      <a:pt x="176" y="30"/>
                    </a:lnTo>
                    <a:lnTo>
                      <a:pt x="174" y="30"/>
                    </a:lnTo>
                    <a:lnTo>
                      <a:pt x="174" y="32"/>
                    </a:lnTo>
                    <a:lnTo>
                      <a:pt x="174" y="34"/>
                    </a:lnTo>
                    <a:lnTo>
                      <a:pt x="173" y="34"/>
                    </a:lnTo>
                    <a:lnTo>
                      <a:pt x="173" y="36"/>
                    </a:lnTo>
                    <a:lnTo>
                      <a:pt x="171" y="38"/>
                    </a:lnTo>
                    <a:lnTo>
                      <a:pt x="171" y="40"/>
                    </a:lnTo>
                    <a:lnTo>
                      <a:pt x="169" y="42"/>
                    </a:lnTo>
                    <a:lnTo>
                      <a:pt x="169" y="44"/>
                    </a:lnTo>
                    <a:lnTo>
                      <a:pt x="167" y="46"/>
                    </a:lnTo>
                    <a:lnTo>
                      <a:pt x="167" y="48"/>
                    </a:lnTo>
                    <a:lnTo>
                      <a:pt x="165" y="50"/>
                    </a:lnTo>
                    <a:lnTo>
                      <a:pt x="165" y="52"/>
                    </a:lnTo>
                    <a:lnTo>
                      <a:pt x="163" y="52"/>
                    </a:lnTo>
                    <a:lnTo>
                      <a:pt x="163" y="53"/>
                    </a:lnTo>
                    <a:lnTo>
                      <a:pt x="163" y="55"/>
                    </a:lnTo>
                    <a:lnTo>
                      <a:pt x="161" y="57"/>
                    </a:lnTo>
                    <a:lnTo>
                      <a:pt x="161" y="59"/>
                    </a:lnTo>
                    <a:lnTo>
                      <a:pt x="159" y="61"/>
                    </a:lnTo>
                    <a:lnTo>
                      <a:pt x="159" y="63"/>
                    </a:lnTo>
                    <a:lnTo>
                      <a:pt x="157" y="63"/>
                    </a:lnTo>
                    <a:lnTo>
                      <a:pt x="157" y="65"/>
                    </a:lnTo>
                    <a:lnTo>
                      <a:pt x="157" y="67"/>
                    </a:lnTo>
                    <a:lnTo>
                      <a:pt x="155" y="67"/>
                    </a:lnTo>
                    <a:lnTo>
                      <a:pt x="155" y="69"/>
                    </a:lnTo>
                    <a:lnTo>
                      <a:pt x="155" y="71"/>
                    </a:lnTo>
                    <a:lnTo>
                      <a:pt x="153" y="71"/>
                    </a:lnTo>
                    <a:lnTo>
                      <a:pt x="153" y="73"/>
                    </a:lnTo>
                    <a:lnTo>
                      <a:pt x="153" y="75"/>
                    </a:lnTo>
                    <a:lnTo>
                      <a:pt x="151" y="75"/>
                    </a:lnTo>
                    <a:lnTo>
                      <a:pt x="151" y="76"/>
                    </a:lnTo>
                    <a:lnTo>
                      <a:pt x="151" y="78"/>
                    </a:lnTo>
                    <a:lnTo>
                      <a:pt x="149" y="78"/>
                    </a:lnTo>
                    <a:lnTo>
                      <a:pt x="149" y="80"/>
                    </a:lnTo>
                    <a:lnTo>
                      <a:pt x="149" y="82"/>
                    </a:lnTo>
                    <a:lnTo>
                      <a:pt x="148" y="82"/>
                    </a:lnTo>
                    <a:lnTo>
                      <a:pt x="148" y="84"/>
                    </a:lnTo>
                    <a:lnTo>
                      <a:pt x="148" y="86"/>
                    </a:lnTo>
                    <a:lnTo>
                      <a:pt x="146" y="86"/>
                    </a:lnTo>
                    <a:lnTo>
                      <a:pt x="146" y="88"/>
                    </a:lnTo>
                    <a:lnTo>
                      <a:pt x="146" y="90"/>
                    </a:lnTo>
                    <a:lnTo>
                      <a:pt x="144" y="90"/>
                    </a:lnTo>
                    <a:lnTo>
                      <a:pt x="144" y="92"/>
                    </a:lnTo>
                    <a:lnTo>
                      <a:pt x="144" y="94"/>
                    </a:lnTo>
                    <a:lnTo>
                      <a:pt x="142" y="94"/>
                    </a:lnTo>
                    <a:lnTo>
                      <a:pt x="142" y="96"/>
                    </a:lnTo>
                    <a:lnTo>
                      <a:pt x="142" y="98"/>
                    </a:lnTo>
                    <a:lnTo>
                      <a:pt x="140" y="98"/>
                    </a:lnTo>
                    <a:lnTo>
                      <a:pt x="140" y="100"/>
                    </a:lnTo>
                    <a:lnTo>
                      <a:pt x="140" y="101"/>
                    </a:lnTo>
                    <a:lnTo>
                      <a:pt x="138" y="101"/>
                    </a:lnTo>
                    <a:lnTo>
                      <a:pt x="138" y="103"/>
                    </a:lnTo>
                    <a:lnTo>
                      <a:pt x="138" y="105"/>
                    </a:lnTo>
                    <a:lnTo>
                      <a:pt x="136" y="105"/>
                    </a:lnTo>
                    <a:lnTo>
                      <a:pt x="136" y="107"/>
                    </a:lnTo>
                    <a:lnTo>
                      <a:pt x="136" y="109"/>
                    </a:lnTo>
                    <a:lnTo>
                      <a:pt x="134" y="109"/>
                    </a:lnTo>
                    <a:lnTo>
                      <a:pt x="134" y="111"/>
                    </a:lnTo>
                    <a:lnTo>
                      <a:pt x="134" y="113"/>
                    </a:lnTo>
                    <a:lnTo>
                      <a:pt x="132" y="115"/>
                    </a:lnTo>
                    <a:lnTo>
                      <a:pt x="132" y="117"/>
                    </a:lnTo>
                    <a:lnTo>
                      <a:pt x="132" y="119"/>
                    </a:lnTo>
                    <a:lnTo>
                      <a:pt x="130" y="119"/>
                    </a:lnTo>
                    <a:lnTo>
                      <a:pt x="130" y="121"/>
                    </a:lnTo>
                    <a:lnTo>
                      <a:pt x="130" y="123"/>
                    </a:lnTo>
                    <a:lnTo>
                      <a:pt x="130" y="124"/>
                    </a:lnTo>
                    <a:lnTo>
                      <a:pt x="128" y="126"/>
                    </a:lnTo>
                    <a:lnTo>
                      <a:pt x="128" y="128"/>
                    </a:lnTo>
                    <a:lnTo>
                      <a:pt x="128" y="130"/>
                    </a:lnTo>
                    <a:lnTo>
                      <a:pt x="128" y="132"/>
                    </a:lnTo>
                    <a:lnTo>
                      <a:pt x="126" y="132"/>
                    </a:lnTo>
                    <a:lnTo>
                      <a:pt x="126" y="134"/>
                    </a:lnTo>
                    <a:lnTo>
                      <a:pt x="126" y="136"/>
                    </a:lnTo>
                    <a:lnTo>
                      <a:pt x="126" y="138"/>
                    </a:lnTo>
                    <a:lnTo>
                      <a:pt x="125" y="138"/>
                    </a:lnTo>
                    <a:lnTo>
                      <a:pt x="125" y="140"/>
                    </a:lnTo>
                    <a:lnTo>
                      <a:pt x="125" y="142"/>
                    </a:lnTo>
                    <a:lnTo>
                      <a:pt x="125" y="144"/>
                    </a:lnTo>
                    <a:lnTo>
                      <a:pt x="123" y="144"/>
                    </a:lnTo>
                    <a:lnTo>
                      <a:pt x="123" y="146"/>
                    </a:lnTo>
                    <a:lnTo>
                      <a:pt x="123" y="148"/>
                    </a:lnTo>
                    <a:lnTo>
                      <a:pt x="123" y="149"/>
                    </a:lnTo>
                    <a:lnTo>
                      <a:pt x="121" y="149"/>
                    </a:lnTo>
                    <a:lnTo>
                      <a:pt x="121" y="151"/>
                    </a:lnTo>
                    <a:lnTo>
                      <a:pt x="121" y="153"/>
                    </a:lnTo>
                    <a:lnTo>
                      <a:pt x="121" y="155"/>
                    </a:lnTo>
                    <a:lnTo>
                      <a:pt x="119" y="155"/>
                    </a:lnTo>
                    <a:lnTo>
                      <a:pt x="119" y="157"/>
                    </a:lnTo>
                    <a:lnTo>
                      <a:pt x="119" y="159"/>
                    </a:lnTo>
                    <a:lnTo>
                      <a:pt x="119" y="161"/>
                    </a:lnTo>
                    <a:lnTo>
                      <a:pt x="117" y="161"/>
                    </a:lnTo>
                    <a:lnTo>
                      <a:pt x="117" y="163"/>
                    </a:lnTo>
                    <a:lnTo>
                      <a:pt x="117" y="165"/>
                    </a:lnTo>
                    <a:lnTo>
                      <a:pt x="117" y="167"/>
                    </a:lnTo>
                    <a:lnTo>
                      <a:pt x="115" y="167"/>
                    </a:lnTo>
                    <a:lnTo>
                      <a:pt x="117" y="167"/>
                    </a:lnTo>
                    <a:lnTo>
                      <a:pt x="115" y="167"/>
                    </a:lnTo>
                    <a:lnTo>
                      <a:pt x="115" y="169"/>
                    </a:lnTo>
                    <a:lnTo>
                      <a:pt x="115" y="167"/>
                    </a:lnTo>
                    <a:lnTo>
                      <a:pt x="115" y="169"/>
                    </a:lnTo>
                    <a:lnTo>
                      <a:pt x="113" y="169"/>
                    </a:lnTo>
                    <a:lnTo>
                      <a:pt x="111" y="169"/>
                    </a:lnTo>
                    <a:lnTo>
                      <a:pt x="109" y="169"/>
                    </a:lnTo>
                    <a:lnTo>
                      <a:pt x="109" y="167"/>
                    </a:lnTo>
                    <a:lnTo>
                      <a:pt x="107" y="167"/>
                    </a:lnTo>
                    <a:lnTo>
                      <a:pt x="107" y="169"/>
                    </a:lnTo>
                    <a:lnTo>
                      <a:pt x="107" y="167"/>
                    </a:lnTo>
                    <a:lnTo>
                      <a:pt x="107" y="169"/>
                    </a:lnTo>
                    <a:lnTo>
                      <a:pt x="107" y="167"/>
                    </a:lnTo>
                    <a:lnTo>
                      <a:pt x="105" y="169"/>
                    </a:lnTo>
                    <a:lnTo>
                      <a:pt x="105" y="167"/>
                    </a:lnTo>
                    <a:lnTo>
                      <a:pt x="105" y="169"/>
                    </a:lnTo>
                    <a:lnTo>
                      <a:pt x="103" y="169"/>
                    </a:lnTo>
                    <a:lnTo>
                      <a:pt x="101" y="169"/>
                    </a:lnTo>
                    <a:lnTo>
                      <a:pt x="101" y="167"/>
                    </a:lnTo>
                    <a:lnTo>
                      <a:pt x="100" y="167"/>
                    </a:lnTo>
                    <a:lnTo>
                      <a:pt x="101" y="167"/>
                    </a:lnTo>
                    <a:lnTo>
                      <a:pt x="100" y="167"/>
                    </a:lnTo>
                    <a:lnTo>
                      <a:pt x="100" y="165"/>
                    </a:lnTo>
                    <a:lnTo>
                      <a:pt x="98" y="165"/>
                    </a:lnTo>
                    <a:lnTo>
                      <a:pt x="96" y="165"/>
                    </a:lnTo>
                    <a:lnTo>
                      <a:pt x="94" y="165"/>
                    </a:lnTo>
                    <a:lnTo>
                      <a:pt x="94" y="167"/>
                    </a:lnTo>
                    <a:lnTo>
                      <a:pt x="94" y="165"/>
                    </a:lnTo>
                    <a:lnTo>
                      <a:pt x="96" y="165"/>
                    </a:lnTo>
                    <a:lnTo>
                      <a:pt x="98" y="167"/>
                    </a:lnTo>
                    <a:lnTo>
                      <a:pt x="98" y="165"/>
                    </a:lnTo>
                    <a:lnTo>
                      <a:pt x="98" y="167"/>
                    </a:lnTo>
                    <a:lnTo>
                      <a:pt x="98" y="165"/>
                    </a:lnTo>
                    <a:lnTo>
                      <a:pt x="98" y="167"/>
                    </a:lnTo>
                    <a:lnTo>
                      <a:pt x="98" y="165"/>
                    </a:lnTo>
                    <a:lnTo>
                      <a:pt x="98" y="167"/>
                    </a:lnTo>
                    <a:lnTo>
                      <a:pt x="96" y="167"/>
                    </a:lnTo>
                    <a:lnTo>
                      <a:pt x="94" y="167"/>
                    </a:lnTo>
                    <a:lnTo>
                      <a:pt x="92" y="167"/>
                    </a:lnTo>
                    <a:lnTo>
                      <a:pt x="90" y="167"/>
                    </a:lnTo>
                    <a:lnTo>
                      <a:pt x="88" y="167"/>
                    </a:lnTo>
                    <a:lnTo>
                      <a:pt x="88" y="169"/>
                    </a:lnTo>
                    <a:lnTo>
                      <a:pt x="88" y="167"/>
                    </a:lnTo>
                    <a:lnTo>
                      <a:pt x="88" y="169"/>
                    </a:lnTo>
                    <a:lnTo>
                      <a:pt x="86" y="169"/>
                    </a:lnTo>
                    <a:lnTo>
                      <a:pt x="84" y="169"/>
                    </a:lnTo>
                    <a:lnTo>
                      <a:pt x="82" y="169"/>
                    </a:lnTo>
                    <a:lnTo>
                      <a:pt x="80" y="171"/>
                    </a:lnTo>
                    <a:lnTo>
                      <a:pt x="80" y="169"/>
                    </a:lnTo>
                    <a:lnTo>
                      <a:pt x="82" y="169"/>
                    </a:lnTo>
                    <a:lnTo>
                      <a:pt x="82" y="167"/>
                    </a:lnTo>
                    <a:lnTo>
                      <a:pt x="80" y="167"/>
                    </a:lnTo>
                    <a:lnTo>
                      <a:pt x="78" y="167"/>
                    </a:lnTo>
                    <a:lnTo>
                      <a:pt x="78" y="169"/>
                    </a:lnTo>
                    <a:lnTo>
                      <a:pt x="77" y="169"/>
                    </a:lnTo>
                    <a:lnTo>
                      <a:pt x="78" y="169"/>
                    </a:lnTo>
                    <a:lnTo>
                      <a:pt x="80" y="169"/>
                    </a:lnTo>
                    <a:lnTo>
                      <a:pt x="78" y="169"/>
                    </a:lnTo>
                    <a:lnTo>
                      <a:pt x="78" y="171"/>
                    </a:lnTo>
                    <a:lnTo>
                      <a:pt x="77" y="171"/>
                    </a:lnTo>
                    <a:lnTo>
                      <a:pt x="75" y="171"/>
                    </a:lnTo>
                    <a:lnTo>
                      <a:pt x="75" y="172"/>
                    </a:lnTo>
                    <a:lnTo>
                      <a:pt x="73" y="172"/>
                    </a:lnTo>
                    <a:lnTo>
                      <a:pt x="73" y="174"/>
                    </a:lnTo>
                    <a:lnTo>
                      <a:pt x="71" y="174"/>
                    </a:lnTo>
                    <a:lnTo>
                      <a:pt x="69" y="174"/>
                    </a:lnTo>
                    <a:lnTo>
                      <a:pt x="67" y="174"/>
                    </a:lnTo>
                    <a:lnTo>
                      <a:pt x="67" y="172"/>
                    </a:lnTo>
                    <a:lnTo>
                      <a:pt x="67" y="171"/>
                    </a:lnTo>
                    <a:lnTo>
                      <a:pt x="67" y="169"/>
                    </a:lnTo>
                    <a:lnTo>
                      <a:pt x="69" y="169"/>
                    </a:lnTo>
                    <a:lnTo>
                      <a:pt x="67" y="169"/>
                    </a:lnTo>
                    <a:lnTo>
                      <a:pt x="67" y="167"/>
                    </a:lnTo>
                    <a:lnTo>
                      <a:pt x="67" y="165"/>
                    </a:lnTo>
                    <a:lnTo>
                      <a:pt x="67" y="163"/>
                    </a:lnTo>
                    <a:lnTo>
                      <a:pt x="65" y="163"/>
                    </a:lnTo>
                    <a:lnTo>
                      <a:pt x="65" y="161"/>
                    </a:lnTo>
                    <a:lnTo>
                      <a:pt x="65" y="159"/>
                    </a:lnTo>
                    <a:lnTo>
                      <a:pt x="65" y="157"/>
                    </a:lnTo>
                    <a:lnTo>
                      <a:pt x="63" y="157"/>
                    </a:lnTo>
                    <a:lnTo>
                      <a:pt x="65" y="157"/>
                    </a:lnTo>
                    <a:lnTo>
                      <a:pt x="65" y="155"/>
                    </a:lnTo>
                    <a:lnTo>
                      <a:pt x="65" y="153"/>
                    </a:lnTo>
                    <a:lnTo>
                      <a:pt x="67" y="153"/>
                    </a:lnTo>
                    <a:lnTo>
                      <a:pt x="65" y="153"/>
                    </a:lnTo>
                    <a:lnTo>
                      <a:pt x="67" y="153"/>
                    </a:lnTo>
                    <a:lnTo>
                      <a:pt x="67" y="151"/>
                    </a:lnTo>
                    <a:lnTo>
                      <a:pt x="67" y="153"/>
                    </a:lnTo>
                    <a:lnTo>
                      <a:pt x="67" y="151"/>
                    </a:lnTo>
                    <a:lnTo>
                      <a:pt x="69" y="151"/>
                    </a:lnTo>
                    <a:lnTo>
                      <a:pt x="69" y="149"/>
                    </a:lnTo>
                    <a:lnTo>
                      <a:pt x="71" y="149"/>
                    </a:lnTo>
                    <a:lnTo>
                      <a:pt x="69" y="149"/>
                    </a:lnTo>
                    <a:lnTo>
                      <a:pt x="71" y="149"/>
                    </a:lnTo>
                    <a:lnTo>
                      <a:pt x="71" y="148"/>
                    </a:lnTo>
                    <a:lnTo>
                      <a:pt x="71" y="146"/>
                    </a:lnTo>
                    <a:lnTo>
                      <a:pt x="73" y="146"/>
                    </a:lnTo>
                    <a:lnTo>
                      <a:pt x="73" y="144"/>
                    </a:lnTo>
                    <a:lnTo>
                      <a:pt x="71" y="144"/>
                    </a:lnTo>
                    <a:lnTo>
                      <a:pt x="69" y="144"/>
                    </a:lnTo>
                    <a:lnTo>
                      <a:pt x="67" y="144"/>
                    </a:lnTo>
                    <a:lnTo>
                      <a:pt x="65" y="144"/>
                    </a:lnTo>
                    <a:lnTo>
                      <a:pt x="63" y="144"/>
                    </a:lnTo>
                    <a:lnTo>
                      <a:pt x="61" y="144"/>
                    </a:lnTo>
                    <a:lnTo>
                      <a:pt x="59" y="144"/>
                    </a:lnTo>
                    <a:lnTo>
                      <a:pt x="57" y="144"/>
                    </a:lnTo>
                    <a:lnTo>
                      <a:pt x="55" y="144"/>
                    </a:lnTo>
                    <a:lnTo>
                      <a:pt x="53" y="144"/>
                    </a:lnTo>
                    <a:lnTo>
                      <a:pt x="52" y="144"/>
                    </a:lnTo>
                    <a:lnTo>
                      <a:pt x="50" y="144"/>
                    </a:lnTo>
                    <a:lnTo>
                      <a:pt x="48" y="144"/>
                    </a:lnTo>
                    <a:lnTo>
                      <a:pt x="46" y="144"/>
                    </a:lnTo>
                    <a:lnTo>
                      <a:pt x="44" y="144"/>
                    </a:lnTo>
                    <a:lnTo>
                      <a:pt x="42" y="144"/>
                    </a:lnTo>
                    <a:lnTo>
                      <a:pt x="40" y="144"/>
                    </a:lnTo>
                    <a:lnTo>
                      <a:pt x="36" y="144"/>
                    </a:lnTo>
                    <a:lnTo>
                      <a:pt x="34" y="144"/>
                    </a:lnTo>
                    <a:lnTo>
                      <a:pt x="32" y="144"/>
                    </a:lnTo>
                    <a:lnTo>
                      <a:pt x="30" y="144"/>
                    </a:lnTo>
                    <a:lnTo>
                      <a:pt x="28" y="144"/>
                    </a:lnTo>
                    <a:lnTo>
                      <a:pt x="27" y="144"/>
                    </a:lnTo>
                    <a:lnTo>
                      <a:pt x="25" y="144"/>
                    </a:lnTo>
                    <a:lnTo>
                      <a:pt x="23" y="144"/>
                    </a:lnTo>
                    <a:lnTo>
                      <a:pt x="21" y="144"/>
                    </a:lnTo>
                    <a:lnTo>
                      <a:pt x="19" y="144"/>
                    </a:lnTo>
                    <a:lnTo>
                      <a:pt x="17" y="144"/>
                    </a:lnTo>
                    <a:lnTo>
                      <a:pt x="15" y="144"/>
                    </a:lnTo>
                    <a:lnTo>
                      <a:pt x="13" y="144"/>
                    </a:lnTo>
                    <a:lnTo>
                      <a:pt x="11" y="144"/>
                    </a:lnTo>
                    <a:lnTo>
                      <a:pt x="9" y="144"/>
                    </a:lnTo>
                    <a:lnTo>
                      <a:pt x="7" y="144"/>
                    </a:lnTo>
                    <a:lnTo>
                      <a:pt x="5" y="144"/>
                    </a:lnTo>
                    <a:lnTo>
                      <a:pt x="4" y="144"/>
                    </a:lnTo>
                    <a:lnTo>
                      <a:pt x="2" y="144"/>
                    </a:lnTo>
                    <a:lnTo>
                      <a:pt x="0" y="144"/>
                    </a:lnTo>
                    <a:lnTo>
                      <a:pt x="2" y="144"/>
                    </a:lnTo>
                    <a:lnTo>
                      <a:pt x="4" y="144"/>
                    </a:lnTo>
                    <a:lnTo>
                      <a:pt x="4" y="142"/>
                    </a:lnTo>
                    <a:lnTo>
                      <a:pt x="4" y="140"/>
                    </a:lnTo>
                    <a:lnTo>
                      <a:pt x="2" y="140"/>
                    </a:lnTo>
                    <a:lnTo>
                      <a:pt x="4" y="140"/>
                    </a:lnTo>
                    <a:lnTo>
                      <a:pt x="4" y="138"/>
                    </a:lnTo>
                    <a:lnTo>
                      <a:pt x="5" y="138"/>
                    </a:lnTo>
                    <a:lnTo>
                      <a:pt x="4" y="138"/>
                    </a:lnTo>
                    <a:lnTo>
                      <a:pt x="4" y="136"/>
                    </a:lnTo>
                    <a:lnTo>
                      <a:pt x="4" y="134"/>
                    </a:lnTo>
                    <a:lnTo>
                      <a:pt x="5" y="134"/>
                    </a:lnTo>
                    <a:lnTo>
                      <a:pt x="7" y="134"/>
                    </a:lnTo>
                    <a:lnTo>
                      <a:pt x="9" y="134"/>
                    </a:lnTo>
                    <a:lnTo>
                      <a:pt x="9" y="132"/>
                    </a:lnTo>
                    <a:lnTo>
                      <a:pt x="7" y="132"/>
                    </a:lnTo>
                    <a:lnTo>
                      <a:pt x="9" y="132"/>
                    </a:lnTo>
                    <a:lnTo>
                      <a:pt x="9" y="130"/>
                    </a:lnTo>
                    <a:lnTo>
                      <a:pt x="7" y="130"/>
                    </a:lnTo>
                    <a:lnTo>
                      <a:pt x="7" y="128"/>
                    </a:lnTo>
                    <a:lnTo>
                      <a:pt x="9" y="128"/>
                    </a:lnTo>
                    <a:lnTo>
                      <a:pt x="9" y="130"/>
                    </a:lnTo>
                    <a:lnTo>
                      <a:pt x="11" y="130"/>
                    </a:lnTo>
                    <a:lnTo>
                      <a:pt x="11" y="128"/>
                    </a:lnTo>
                    <a:lnTo>
                      <a:pt x="11" y="126"/>
                    </a:lnTo>
                    <a:lnTo>
                      <a:pt x="11" y="124"/>
                    </a:lnTo>
                    <a:lnTo>
                      <a:pt x="13" y="124"/>
                    </a:lnTo>
                    <a:lnTo>
                      <a:pt x="15" y="124"/>
                    </a:lnTo>
                    <a:lnTo>
                      <a:pt x="17" y="124"/>
                    </a:lnTo>
                    <a:lnTo>
                      <a:pt x="17" y="123"/>
                    </a:lnTo>
                    <a:lnTo>
                      <a:pt x="15" y="123"/>
                    </a:lnTo>
                    <a:lnTo>
                      <a:pt x="13" y="123"/>
                    </a:lnTo>
                    <a:lnTo>
                      <a:pt x="13" y="121"/>
                    </a:lnTo>
                    <a:lnTo>
                      <a:pt x="15" y="121"/>
                    </a:lnTo>
                    <a:lnTo>
                      <a:pt x="15" y="123"/>
                    </a:lnTo>
                    <a:lnTo>
                      <a:pt x="17" y="123"/>
                    </a:lnTo>
                    <a:lnTo>
                      <a:pt x="17" y="121"/>
                    </a:lnTo>
                    <a:lnTo>
                      <a:pt x="19" y="121"/>
                    </a:lnTo>
                    <a:lnTo>
                      <a:pt x="19" y="119"/>
                    </a:lnTo>
                    <a:lnTo>
                      <a:pt x="21" y="119"/>
                    </a:lnTo>
                    <a:lnTo>
                      <a:pt x="21" y="117"/>
                    </a:lnTo>
                    <a:lnTo>
                      <a:pt x="23" y="117"/>
                    </a:lnTo>
                    <a:lnTo>
                      <a:pt x="25" y="117"/>
                    </a:lnTo>
                    <a:lnTo>
                      <a:pt x="23" y="117"/>
                    </a:lnTo>
                    <a:lnTo>
                      <a:pt x="21" y="117"/>
                    </a:lnTo>
                    <a:lnTo>
                      <a:pt x="21" y="115"/>
                    </a:lnTo>
                    <a:lnTo>
                      <a:pt x="23" y="115"/>
                    </a:lnTo>
                    <a:lnTo>
                      <a:pt x="23" y="113"/>
                    </a:lnTo>
                    <a:lnTo>
                      <a:pt x="25" y="113"/>
                    </a:lnTo>
                    <a:lnTo>
                      <a:pt x="25" y="115"/>
                    </a:lnTo>
                    <a:lnTo>
                      <a:pt x="27" y="115"/>
                    </a:lnTo>
                    <a:lnTo>
                      <a:pt x="27" y="113"/>
                    </a:lnTo>
                    <a:lnTo>
                      <a:pt x="28" y="113"/>
                    </a:lnTo>
                    <a:lnTo>
                      <a:pt x="28" y="111"/>
                    </a:lnTo>
                    <a:lnTo>
                      <a:pt x="30" y="111"/>
                    </a:lnTo>
                    <a:lnTo>
                      <a:pt x="30" y="109"/>
                    </a:lnTo>
                    <a:lnTo>
                      <a:pt x="32" y="109"/>
                    </a:lnTo>
                    <a:lnTo>
                      <a:pt x="34" y="109"/>
                    </a:lnTo>
                    <a:lnTo>
                      <a:pt x="34" y="107"/>
                    </a:lnTo>
                    <a:lnTo>
                      <a:pt x="36" y="107"/>
                    </a:lnTo>
                    <a:lnTo>
                      <a:pt x="34" y="107"/>
                    </a:lnTo>
                    <a:lnTo>
                      <a:pt x="34" y="105"/>
                    </a:lnTo>
                    <a:lnTo>
                      <a:pt x="32" y="105"/>
                    </a:lnTo>
                    <a:lnTo>
                      <a:pt x="34" y="105"/>
                    </a:lnTo>
                    <a:lnTo>
                      <a:pt x="36" y="105"/>
                    </a:lnTo>
                    <a:lnTo>
                      <a:pt x="38" y="105"/>
                    </a:lnTo>
                    <a:lnTo>
                      <a:pt x="38" y="103"/>
                    </a:lnTo>
                    <a:lnTo>
                      <a:pt x="40" y="103"/>
                    </a:lnTo>
                    <a:lnTo>
                      <a:pt x="40" y="101"/>
                    </a:lnTo>
                    <a:lnTo>
                      <a:pt x="38" y="101"/>
                    </a:lnTo>
                    <a:lnTo>
                      <a:pt x="38" y="103"/>
                    </a:lnTo>
                    <a:lnTo>
                      <a:pt x="36" y="103"/>
                    </a:lnTo>
                    <a:lnTo>
                      <a:pt x="34" y="103"/>
                    </a:lnTo>
                    <a:lnTo>
                      <a:pt x="34" y="101"/>
                    </a:lnTo>
                    <a:lnTo>
                      <a:pt x="36" y="100"/>
                    </a:lnTo>
                    <a:lnTo>
                      <a:pt x="38" y="100"/>
                    </a:lnTo>
                    <a:lnTo>
                      <a:pt x="40" y="100"/>
                    </a:lnTo>
                    <a:lnTo>
                      <a:pt x="42" y="100"/>
                    </a:lnTo>
                    <a:lnTo>
                      <a:pt x="40" y="101"/>
                    </a:lnTo>
                    <a:lnTo>
                      <a:pt x="42" y="101"/>
                    </a:lnTo>
                    <a:lnTo>
                      <a:pt x="42" y="100"/>
                    </a:lnTo>
                    <a:lnTo>
                      <a:pt x="44" y="100"/>
                    </a:lnTo>
                    <a:lnTo>
                      <a:pt x="44" y="98"/>
                    </a:lnTo>
                    <a:lnTo>
                      <a:pt x="42" y="98"/>
                    </a:lnTo>
                    <a:lnTo>
                      <a:pt x="44" y="98"/>
                    </a:lnTo>
                    <a:lnTo>
                      <a:pt x="46" y="98"/>
                    </a:lnTo>
                    <a:lnTo>
                      <a:pt x="46" y="96"/>
                    </a:lnTo>
                    <a:lnTo>
                      <a:pt x="48" y="96"/>
                    </a:lnTo>
                    <a:lnTo>
                      <a:pt x="48" y="94"/>
                    </a:lnTo>
                    <a:lnTo>
                      <a:pt x="48" y="96"/>
                    </a:lnTo>
                    <a:lnTo>
                      <a:pt x="46" y="96"/>
                    </a:lnTo>
                    <a:lnTo>
                      <a:pt x="44" y="96"/>
                    </a:lnTo>
                    <a:lnTo>
                      <a:pt x="44" y="94"/>
                    </a:lnTo>
                    <a:lnTo>
                      <a:pt x="46" y="94"/>
                    </a:lnTo>
                    <a:lnTo>
                      <a:pt x="46" y="92"/>
                    </a:lnTo>
                    <a:lnTo>
                      <a:pt x="44" y="92"/>
                    </a:lnTo>
                    <a:lnTo>
                      <a:pt x="42" y="92"/>
                    </a:lnTo>
                    <a:lnTo>
                      <a:pt x="40" y="92"/>
                    </a:lnTo>
                    <a:lnTo>
                      <a:pt x="40" y="90"/>
                    </a:lnTo>
                    <a:lnTo>
                      <a:pt x="42" y="90"/>
                    </a:lnTo>
                    <a:lnTo>
                      <a:pt x="42" y="88"/>
                    </a:lnTo>
                    <a:lnTo>
                      <a:pt x="44" y="88"/>
                    </a:lnTo>
                    <a:lnTo>
                      <a:pt x="44" y="90"/>
                    </a:lnTo>
                    <a:lnTo>
                      <a:pt x="46" y="90"/>
                    </a:lnTo>
                    <a:lnTo>
                      <a:pt x="44" y="90"/>
                    </a:lnTo>
                    <a:lnTo>
                      <a:pt x="44" y="88"/>
                    </a:lnTo>
                    <a:lnTo>
                      <a:pt x="44" y="86"/>
                    </a:lnTo>
                    <a:lnTo>
                      <a:pt x="46" y="86"/>
                    </a:lnTo>
                    <a:lnTo>
                      <a:pt x="48" y="86"/>
                    </a:lnTo>
                    <a:lnTo>
                      <a:pt x="48" y="84"/>
                    </a:lnTo>
                    <a:lnTo>
                      <a:pt x="46" y="84"/>
                    </a:lnTo>
                    <a:lnTo>
                      <a:pt x="46" y="86"/>
                    </a:lnTo>
                    <a:lnTo>
                      <a:pt x="44" y="86"/>
                    </a:lnTo>
                    <a:lnTo>
                      <a:pt x="42" y="86"/>
                    </a:lnTo>
                    <a:lnTo>
                      <a:pt x="42" y="84"/>
                    </a:lnTo>
                    <a:lnTo>
                      <a:pt x="44" y="84"/>
                    </a:lnTo>
                    <a:lnTo>
                      <a:pt x="44" y="82"/>
                    </a:lnTo>
                    <a:lnTo>
                      <a:pt x="46" y="82"/>
                    </a:lnTo>
                    <a:lnTo>
                      <a:pt x="46" y="80"/>
                    </a:lnTo>
                    <a:lnTo>
                      <a:pt x="44" y="80"/>
                    </a:lnTo>
                    <a:lnTo>
                      <a:pt x="42" y="80"/>
                    </a:lnTo>
                    <a:lnTo>
                      <a:pt x="44" y="80"/>
                    </a:lnTo>
                    <a:lnTo>
                      <a:pt x="42" y="78"/>
                    </a:lnTo>
                    <a:lnTo>
                      <a:pt x="44" y="78"/>
                    </a:lnTo>
                    <a:lnTo>
                      <a:pt x="44" y="76"/>
                    </a:lnTo>
                    <a:lnTo>
                      <a:pt x="46" y="76"/>
                    </a:lnTo>
                    <a:lnTo>
                      <a:pt x="48" y="76"/>
                    </a:lnTo>
                    <a:lnTo>
                      <a:pt x="48" y="75"/>
                    </a:lnTo>
                    <a:lnTo>
                      <a:pt x="48" y="73"/>
                    </a:lnTo>
                    <a:lnTo>
                      <a:pt x="46" y="73"/>
                    </a:lnTo>
                    <a:lnTo>
                      <a:pt x="46" y="75"/>
                    </a:lnTo>
                    <a:lnTo>
                      <a:pt x="44" y="75"/>
                    </a:lnTo>
                    <a:lnTo>
                      <a:pt x="42" y="75"/>
                    </a:lnTo>
                    <a:lnTo>
                      <a:pt x="44" y="75"/>
                    </a:lnTo>
                    <a:lnTo>
                      <a:pt x="44" y="73"/>
                    </a:lnTo>
                    <a:lnTo>
                      <a:pt x="46" y="73"/>
                    </a:lnTo>
                    <a:lnTo>
                      <a:pt x="46" y="71"/>
                    </a:lnTo>
                    <a:lnTo>
                      <a:pt x="48" y="71"/>
                    </a:lnTo>
                    <a:lnTo>
                      <a:pt x="48" y="69"/>
                    </a:lnTo>
                    <a:lnTo>
                      <a:pt x="46" y="69"/>
                    </a:lnTo>
                    <a:lnTo>
                      <a:pt x="46" y="67"/>
                    </a:lnTo>
                    <a:lnTo>
                      <a:pt x="48" y="67"/>
                    </a:lnTo>
                    <a:lnTo>
                      <a:pt x="50" y="67"/>
                    </a:lnTo>
                    <a:lnTo>
                      <a:pt x="52" y="67"/>
                    </a:lnTo>
                    <a:lnTo>
                      <a:pt x="52" y="65"/>
                    </a:lnTo>
                    <a:lnTo>
                      <a:pt x="52" y="63"/>
                    </a:lnTo>
                    <a:lnTo>
                      <a:pt x="53" y="63"/>
                    </a:lnTo>
                    <a:lnTo>
                      <a:pt x="53" y="61"/>
                    </a:lnTo>
                    <a:lnTo>
                      <a:pt x="52" y="61"/>
                    </a:lnTo>
                    <a:lnTo>
                      <a:pt x="52" y="63"/>
                    </a:lnTo>
                    <a:lnTo>
                      <a:pt x="52" y="61"/>
                    </a:lnTo>
                    <a:lnTo>
                      <a:pt x="52" y="59"/>
                    </a:lnTo>
                    <a:lnTo>
                      <a:pt x="53" y="59"/>
                    </a:lnTo>
                    <a:lnTo>
                      <a:pt x="53" y="57"/>
                    </a:lnTo>
                    <a:lnTo>
                      <a:pt x="55" y="57"/>
                    </a:lnTo>
                    <a:lnTo>
                      <a:pt x="55" y="55"/>
                    </a:lnTo>
                    <a:lnTo>
                      <a:pt x="53" y="55"/>
                    </a:lnTo>
                    <a:lnTo>
                      <a:pt x="53" y="57"/>
                    </a:lnTo>
                    <a:lnTo>
                      <a:pt x="52" y="57"/>
                    </a:lnTo>
                    <a:lnTo>
                      <a:pt x="50" y="57"/>
                    </a:lnTo>
                    <a:lnTo>
                      <a:pt x="50" y="55"/>
                    </a:lnTo>
                    <a:lnTo>
                      <a:pt x="52" y="55"/>
                    </a:lnTo>
                    <a:lnTo>
                      <a:pt x="52" y="57"/>
                    </a:lnTo>
                    <a:lnTo>
                      <a:pt x="52" y="55"/>
                    </a:lnTo>
                    <a:lnTo>
                      <a:pt x="53" y="55"/>
                    </a:lnTo>
                    <a:lnTo>
                      <a:pt x="53" y="53"/>
                    </a:lnTo>
                    <a:lnTo>
                      <a:pt x="52" y="53"/>
                    </a:lnTo>
                    <a:lnTo>
                      <a:pt x="52" y="55"/>
                    </a:lnTo>
                    <a:lnTo>
                      <a:pt x="50" y="55"/>
                    </a:lnTo>
                    <a:lnTo>
                      <a:pt x="52" y="53"/>
                    </a:lnTo>
                    <a:lnTo>
                      <a:pt x="52" y="52"/>
                    </a:lnTo>
                    <a:lnTo>
                      <a:pt x="53" y="52"/>
                    </a:lnTo>
                    <a:lnTo>
                      <a:pt x="53" y="50"/>
                    </a:lnTo>
                    <a:lnTo>
                      <a:pt x="55" y="50"/>
                    </a:lnTo>
                    <a:lnTo>
                      <a:pt x="55" y="48"/>
                    </a:lnTo>
                    <a:lnTo>
                      <a:pt x="53" y="48"/>
                    </a:lnTo>
                    <a:lnTo>
                      <a:pt x="53" y="46"/>
                    </a:lnTo>
                    <a:lnTo>
                      <a:pt x="55" y="46"/>
                    </a:lnTo>
                    <a:lnTo>
                      <a:pt x="55" y="48"/>
                    </a:lnTo>
                    <a:lnTo>
                      <a:pt x="57" y="48"/>
                    </a:lnTo>
                    <a:lnTo>
                      <a:pt x="59" y="48"/>
                    </a:lnTo>
                    <a:lnTo>
                      <a:pt x="61" y="48"/>
                    </a:lnTo>
                    <a:lnTo>
                      <a:pt x="61" y="46"/>
                    </a:lnTo>
                    <a:lnTo>
                      <a:pt x="59" y="46"/>
                    </a:lnTo>
                    <a:lnTo>
                      <a:pt x="57" y="46"/>
                    </a:lnTo>
                    <a:lnTo>
                      <a:pt x="57" y="44"/>
                    </a:lnTo>
                    <a:lnTo>
                      <a:pt x="59" y="44"/>
                    </a:lnTo>
                    <a:lnTo>
                      <a:pt x="61" y="44"/>
                    </a:lnTo>
                    <a:lnTo>
                      <a:pt x="63" y="44"/>
                    </a:lnTo>
                    <a:lnTo>
                      <a:pt x="63" y="42"/>
                    </a:lnTo>
                    <a:lnTo>
                      <a:pt x="61" y="42"/>
                    </a:lnTo>
                    <a:lnTo>
                      <a:pt x="61" y="40"/>
                    </a:lnTo>
                    <a:lnTo>
                      <a:pt x="63" y="40"/>
                    </a:lnTo>
                    <a:lnTo>
                      <a:pt x="63" y="38"/>
                    </a:lnTo>
                    <a:lnTo>
                      <a:pt x="65" y="38"/>
                    </a:lnTo>
                    <a:lnTo>
                      <a:pt x="63" y="38"/>
                    </a:lnTo>
                    <a:lnTo>
                      <a:pt x="63" y="36"/>
                    </a:lnTo>
                    <a:lnTo>
                      <a:pt x="61" y="36"/>
                    </a:lnTo>
                    <a:lnTo>
                      <a:pt x="63" y="36"/>
                    </a:lnTo>
                    <a:lnTo>
                      <a:pt x="65" y="36"/>
                    </a:lnTo>
                    <a:lnTo>
                      <a:pt x="65" y="34"/>
                    </a:lnTo>
                    <a:lnTo>
                      <a:pt x="65" y="36"/>
                    </a:lnTo>
                    <a:lnTo>
                      <a:pt x="67" y="36"/>
                    </a:lnTo>
                    <a:lnTo>
                      <a:pt x="67" y="34"/>
                    </a:lnTo>
                    <a:lnTo>
                      <a:pt x="69" y="34"/>
                    </a:lnTo>
                    <a:lnTo>
                      <a:pt x="71" y="34"/>
                    </a:lnTo>
                    <a:lnTo>
                      <a:pt x="71" y="32"/>
                    </a:lnTo>
                    <a:lnTo>
                      <a:pt x="73" y="32"/>
                    </a:lnTo>
                    <a:lnTo>
                      <a:pt x="71" y="32"/>
                    </a:lnTo>
                    <a:lnTo>
                      <a:pt x="69" y="30"/>
                    </a:lnTo>
                    <a:lnTo>
                      <a:pt x="71" y="30"/>
                    </a:lnTo>
                    <a:lnTo>
                      <a:pt x="71" y="28"/>
                    </a:lnTo>
                    <a:lnTo>
                      <a:pt x="73" y="28"/>
                    </a:lnTo>
                    <a:lnTo>
                      <a:pt x="73" y="30"/>
                    </a:lnTo>
                    <a:lnTo>
                      <a:pt x="75" y="30"/>
                    </a:lnTo>
                    <a:lnTo>
                      <a:pt x="75" y="28"/>
                    </a:lnTo>
                    <a:lnTo>
                      <a:pt x="77" y="28"/>
                    </a:lnTo>
                    <a:lnTo>
                      <a:pt x="75" y="28"/>
                    </a:lnTo>
                    <a:lnTo>
                      <a:pt x="73" y="28"/>
                    </a:lnTo>
                    <a:lnTo>
                      <a:pt x="71" y="28"/>
                    </a:lnTo>
                    <a:lnTo>
                      <a:pt x="71" y="27"/>
                    </a:lnTo>
                    <a:lnTo>
                      <a:pt x="73" y="27"/>
                    </a:lnTo>
                    <a:lnTo>
                      <a:pt x="75" y="27"/>
                    </a:lnTo>
                    <a:lnTo>
                      <a:pt x="75" y="28"/>
                    </a:lnTo>
                    <a:lnTo>
                      <a:pt x="75" y="27"/>
                    </a:lnTo>
                    <a:lnTo>
                      <a:pt x="77" y="27"/>
                    </a:lnTo>
                    <a:lnTo>
                      <a:pt x="77" y="25"/>
                    </a:lnTo>
                    <a:lnTo>
                      <a:pt x="78" y="25"/>
                    </a:lnTo>
                    <a:lnTo>
                      <a:pt x="80" y="25"/>
                    </a:lnTo>
                    <a:lnTo>
                      <a:pt x="80" y="23"/>
                    </a:lnTo>
                    <a:lnTo>
                      <a:pt x="80" y="21"/>
                    </a:lnTo>
                    <a:lnTo>
                      <a:pt x="80" y="23"/>
                    </a:lnTo>
                    <a:lnTo>
                      <a:pt x="82" y="23"/>
                    </a:lnTo>
                    <a:lnTo>
                      <a:pt x="82" y="21"/>
                    </a:lnTo>
                    <a:lnTo>
                      <a:pt x="84" y="21"/>
                    </a:lnTo>
                    <a:lnTo>
                      <a:pt x="84" y="23"/>
                    </a:lnTo>
                    <a:lnTo>
                      <a:pt x="82" y="23"/>
                    </a:lnTo>
                    <a:lnTo>
                      <a:pt x="82" y="25"/>
                    </a:lnTo>
                    <a:lnTo>
                      <a:pt x="82" y="23"/>
                    </a:lnTo>
                    <a:lnTo>
                      <a:pt x="84" y="23"/>
                    </a:lnTo>
                    <a:lnTo>
                      <a:pt x="84" y="21"/>
                    </a:lnTo>
                    <a:lnTo>
                      <a:pt x="86" y="21"/>
                    </a:lnTo>
                    <a:lnTo>
                      <a:pt x="88" y="21"/>
                    </a:lnTo>
                    <a:lnTo>
                      <a:pt x="88" y="19"/>
                    </a:lnTo>
                    <a:lnTo>
                      <a:pt x="88" y="17"/>
                    </a:lnTo>
                    <a:lnTo>
                      <a:pt x="90" y="17"/>
                    </a:lnTo>
                    <a:lnTo>
                      <a:pt x="90" y="15"/>
                    </a:lnTo>
                    <a:lnTo>
                      <a:pt x="92" y="15"/>
                    </a:lnTo>
                    <a:lnTo>
                      <a:pt x="90" y="13"/>
                    </a:lnTo>
                    <a:lnTo>
                      <a:pt x="90" y="11"/>
                    </a:lnTo>
                    <a:lnTo>
                      <a:pt x="92" y="11"/>
                    </a:lnTo>
                    <a:lnTo>
                      <a:pt x="92" y="9"/>
                    </a:lnTo>
                    <a:lnTo>
                      <a:pt x="94" y="9"/>
                    </a:lnTo>
                    <a:lnTo>
                      <a:pt x="94" y="11"/>
                    </a:lnTo>
                    <a:lnTo>
                      <a:pt x="92" y="11"/>
                    </a:lnTo>
                    <a:lnTo>
                      <a:pt x="92" y="13"/>
                    </a:lnTo>
                    <a:lnTo>
                      <a:pt x="94" y="13"/>
                    </a:lnTo>
                    <a:lnTo>
                      <a:pt x="94" y="11"/>
                    </a:lnTo>
                    <a:lnTo>
                      <a:pt x="96" y="11"/>
                    </a:lnTo>
                    <a:lnTo>
                      <a:pt x="96" y="9"/>
                    </a:lnTo>
                    <a:lnTo>
                      <a:pt x="94" y="9"/>
                    </a:lnTo>
                    <a:lnTo>
                      <a:pt x="92" y="9"/>
                    </a:lnTo>
                    <a:lnTo>
                      <a:pt x="92" y="7"/>
                    </a:lnTo>
                    <a:lnTo>
                      <a:pt x="94" y="7"/>
                    </a:lnTo>
                    <a:lnTo>
                      <a:pt x="94" y="5"/>
                    </a:lnTo>
                    <a:lnTo>
                      <a:pt x="96" y="5"/>
                    </a:lnTo>
                    <a:lnTo>
                      <a:pt x="96" y="7"/>
                    </a:lnTo>
                    <a:lnTo>
                      <a:pt x="94" y="7"/>
                    </a:lnTo>
                    <a:lnTo>
                      <a:pt x="94" y="9"/>
                    </a:lnTo>
                    <a:lnTo>
                      <a:pt x="96" y="9"/>
                    </a:lnTo>
                    <a:lnTo>
                      <a:pt x="98" y="9"/>
                    </a:lnTo>
                    <a:lnTo>
                      <a:pt x="98" y="7"/>
                    </a:lnTo>
                    <a:lnTo>
                      <a:pt x="98" y="5"/>
                    </a:lnTo>
                    <a:lnTo>
                      <a:pt x="98" y="4"/>
                    </a:lnTo>
                    <a:lnTo>
                      <a:pt x="100" y="4"/>
                    </a:lnTo>
                    <a:lnTo>
                      <a:pt x="100" y="5"/>
                    </a:lnTo>
                    <a:lnTo>
                      <a:pt x="101" y="5"/>
                    </a:lnTo>
                    <a:lnTo>
                      <a:pt x="101" y="4"/>
                    </a:lnTo>
                    <a:lnTo>
                      <a:pt x="103" y="4"/>
                    </a:lnTo>
                    <a:lnTo>
                      <a:pt x="105" y="4"/>
                    </a:lnTo>
                    <a:lnTo>
                      <a:pt x="103" y="4"/>
                    </a:lnTo>
                    <a:lnTo>
                      <a:pt x="105" y="4"/>
                    </a:lnTo>
                    <a:lnTo>
                      <a:pt x="105" y="2"/>
                    </a:lnTo>
                    <a:lnTo>
                      <a:pt x="107" y="2"/>
                    </a:lnTo>
                    <a:lnTo>
                      <a:pt x="107" y="0"/>
                    </a:lnTo>
                    <a:lnTo>
                      <a:pt x="105" y="0"/>
                    </a:lnTo>
                    <a:lnTo>
                      <a:pt x="107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6" y="0"/>
                    </a:lnTo>
                    <a:lnTo>
                      <a:pt x="128" y="0"/>
                    </a:lnTo>
                    <a:lnTo>
                      <a:pt x="130" y="0"/>
                    </a:lnTo>
                    <a:lnTo>
                      <a:pt x="132" y="0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49" y="0"/>
                    </a:lnTo>
                    <a:lnTo>
                      <a:pt x="151" y="0"/>
                    </a:lnTo>
                    <a:lnTo>
                      <a:pt x="153" y="0"/>
                    </a:lnTo>
                    <a:lnTo>
                      <a:pt x="155" y="0"/>
                    </a:lnTo>
                    <a:lnTo>
                      <a:pt x="157" y="0"/>
                    </a:lnTo>
                    <a:lnTo>
                      <a:pt x="159" y="0"/>
                    </a:lnTo>
                    <a:lnTo>
                      <a:pt x="161" y="0"/>
                    </a:lnTo>
                    <a:lnTo>
                      <a:pt x="163" y="0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4" y="0"/>
                    </a:lnTo>
                    <a:lnTo>
                      <a:pt x="176" y="0"/>
                    </a:lnTo>
                    <a:lnTo>
                      <a:pt x="17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Freeform 6079"/>
              <p:cNvSpPr>
                <a:spLocks noEditPoints="1"/>
              </p:cNvSpPr>
              <p:nvPr/>
            </p:nvSpPr>
            <p:spPr bwMode="auto">
              <a:xfrm>
                <a:off x="6389688" y="3441700"/>
                <a:ext cx="554038" cy="158750"/>
              </a:xfrm>
              <a:custGeom>
                <a:avLst/>
                <a:gdLst>
                  <a:gd name="T0" fmla="*/ 269 w 349"/>
                  <a:gd name="T1" fmla="*/ 73 h 100"/>
                  <a:gd name="T2" fmla="*/ 272 w 349"/>
                  <a:gd name="T3" fmla="*/ 71 h 100"/>
                  <a:gd name="T4" fmla="*/ 295 w 349"/>
                  <a:gd name="T5" fmla="*/ 71 h 100"/>
                  <a:gd name="T6" fmla="*/ 294 w 349"/>
                  <a:gd name="T7" fmla="*/ 71 h 100"/>
                  <a:gd name="T8" fmla="*/ 278 w 349"/>
                  <a:gd name="T9" fmla="*/ 69 h 100"/>
                  <a:gd name="T10" fmla="*/ 288 w 349"/>
                  <a:gd name="T11" fmla="*/ 67 h 100"/>
                  <a:gd name="T12" fmla="*/ 303 w 349"/>
                  <a:gd name="T13" fmla="*/ 65 h 100"/>
                  <a:gd name="T14" fmla="*/ 307 w 349"/>
                  <a:gd name="T15" fmla="*/ 62 h 100"/>
                  <a:gd name="T16" fmla="*/ 313 w 349"/>
                  <a:gd name="T17" fmla="*/ 60 h 100"/>
                  <a:gd name="T18" fmla="*/ 299 w 349"/>
                  <a:gd name="T19" fmla="*/ 65 h 100"/>
                  <a:gd name="T20" fmla="*/ 292 w 349"/>
                  <a:gd name="T21" fmla="*/ 67 h 100"/>
                  <a:gd name="T22" fmla="*/ 297 w 349"/>
                  <a:gd name="T23" fmla="*/ 60 h 100"/>
                  <a:gd name="T24" fmla="*/ 307 w 349"/>
                  <a:gd name="T25" fmla="*/ 58 h 100"/>
                  <a:gd name="T26" fmla="*/ 301 w 349"/>
                  <a:gd name="T27" fmla="*/ 58 h 100"/>
                  <a:gd name="T28" fmla="*/ 299 w 349"/>
                  <a:gd name="T29" fmla="*/ 50 h 100"/>
                  <a:gd name="T30" fmla="*/ 305 w 349"/>
                  <a:gd name="T31" fmla="*/ 46 h 100"/>
                  <a:gd name="T32" fmla="*/ 309 w 349"/>
                  <a:gd name="T33" fmla="*/ 46 h 100"/>
                  <a:gd name="T34" fmla="*/ 334 w 349"/>
                  <a:gd name="T35" fmla="*/ 50 h 100"/>
                  <a:gd name="T36" fmla="*/ 347 w 349"/>
                  <a:gd name="T37" fmla="*/ 33 h 100"/>
                  <a:gd name="T38" fmla="*/ 345 w 349"/>
                  <a:gd name="T39" fmla="*/ 25 h 100"/>
                  <a:gd name="T40" fmla="*/ 336 w 349"/>
                  <a:gd name="T41" fmla="*/ 25 h 100"/>
                  <a:gd name="T42" fmla="*/ 343 w 349"/>
                  <a:gd name="T43" fmla="*/ 10 h 100"/>
                  <a:gd name="T44" fmla="*/ 343 w 349"/>
                  <a:gd name="T45" fmla="*/ 2 h 100"/>
                  <a:gd name="T46" fmla="*/ 345 w 349"/>
                  <a:gd name="T47" fmla="*/ 10 h 100"/>
                  <a:gd name="T48" fmla="*/ 347 w 349"/>
                  <a:gd name="T49" fmla="*/ 27 h 100"/>
                  <a:gd name="T50" fmla="*/ 343 w 349"/>
                  <a:gd name="T51" fmla="*/ 16 h 100"/>
                  <a:gd name="T52" fmla="*/ 345 w 349"/>
                  <a:gd name="T53" fmla="*/ 2 h 100"/>
                  <a:gd name="T54" fmla="*/ 157 w 349"/>
                  <a:gd name="T55" fmla="*/ 2 h 100"/>
                  <a:gd name="T56" fmla="*/ 223 w 349"/>
                  <a:gd name="T57" fmla="*/ 2 h 100"/>
                  <a:gd name="T58" fmla="*/ 290 w 349"/>
                  <a:gd name="T59" fmla="*/ 2 h 100"/>
                  <a:gd name="T60" fmla="*/ 340 w 349"/>
                  <a:gd name="T61" fmla="*/ 6 h 100"/>
                  <a:gd name="T62" fmla="*/ 336 w 349"/>
                  <a:gd name="T63" fmla="*/ 16 h 100"/>
                  <a:gd name="T64" fmla="*/ 315 w 349"/>
                  <a:gd name="T65" fmla="*/ 23 h 100"/>
                  <a:gd name="T66" fmla="*/ 328 w 349"/>
                  <a:gd name="T67" fmla="*/ 25 h 100"/>
                  <a:gd name="T68" fmla="*/ 322 w 349"/>
                  <a:gd name="T69" fmla="*/ 35 h 100"/>
                  <a:gd name="T70" fmla="*/ 338 w 349"/>
                  <a:gd name="T71" fmla="*/ 23 h 100"/>
                  <a:gd name="T72" fmla="*/ 332 w 349"/>
                  <a:gd name="T73" fmla="*/ 37 h 100"/>
                  <a:gd name="T74" fmla="*/ 322 w 349"/>
                  <a:gd name="T75" fmla="*/ 42 h 100"/>
                  <a:gd name="T76" fmla="*/ 311 w 349"/>
                  <a:gd name="T77" fmla="*/ 46 h 100"/>
                  <a:gd name="T78" fmla="*/ 305 w 349"/>
                  <a:gd name="T79" fmla="*/ 44 h 100"/>
                  <a:gd name="T80" fmla="*/ 303 w 349"/>
                  <a:gd name="T81" fmla="*/ 42 h 100"/>
                  <a:gd name="T82" fmla="*/ 307 w 349"/>
                  <a:gd name="T83" fmla="*/ 39 h 100"/>
                  <a:gd name="T84" fmla="*/ 303 w 349"/>
                  <a:gd name="T85" fmla="*/ 42 h 100"/>
                  <a:gd name="T86" fmla="*/ 294 w 349"/>
                  <a:gd name="T87" fmla="*/ 40 h 100"/>
                  <a:gd name="T88" fmla="*/ 294 w 349"/>
                  <a:gd name="T89" fmla="*/ 44 h 100"/>
                  <a:gd name="T90" fmla="*/ 299 w 349"/>
                  <a:gd name="T91" fmla="*/ 50 h 100"/>
                  <a:gd name="T92" fmla="*/ 297 w 349"/>
                  <a:gd name="T93" fmla="*/ 52 h 100"/>
                  <a:gd name="T94" fmla="*/ 295 w 349"/>
                  <a:gd name="T95" fmla="*/ 58 h 100"/>
                  <a:gd name="T96" fmla="*/ 280 w 349"/>
                  <a:gd name="T97" fmla="*/ 54 h 100"/>
                  <a:gd name="T98" fmla="*/ 284 w 349"/>
                  <a:gd name="T99" fmla="*/ 62 h 100"/>
                  <a:gd name="T100" fmla="*/ 288 w 349"/>
                  <a:gd name="T101" fmla="*/ 69 h 100"/>
                  <a:gd name="T102" fmla="*/ 271 w 349"/>
                  <a:gd name="T103" fmla="*/ 71 h 100"/>
                  <a:gd name="T104" fmla="*/ 263 w 349"/>
                  <a:gd name="T105" fmla="*/ 71 h 100"/>
                  <a:gd name="T106" fmla="*/ 259 w 349"/>
                  <a:gd name="T107" fmla="*/ 75 h 100"/>
                  <a:gd name="T108" fmla="*/ 251 w 349"/>
                  <a:gd name="T109" fmla="*/ 81 h 100"/>
                  <a:gd name="T110" fmla="*/ 207 w 349"/>
                  <a:gd name="T111" fmla="*/ 100 h 100"/>
                  <a:gd name="T112" fmla="*/ 176 w 349"/>
                  <a:gd name="T113" fmla="*/ 65 h 100"/>
                  <a:gd name="T114" fmla="*/ 126 w 349"/>
                  <a:gd name="T115" fmla="*/ 56 h 100"/>
                  <a:gd name="T116" fmla="*/ 77 w 349"/>
                  <a:gd name="T117" fmla="*/ 52 h 100"/>
                  <a:gd name="T118" fmla="*/ 32 w 349"/>
                  <a:gd name="T119" fmla="*/ 60 h 100"/>
                  <a:gd name="T120" fmla="*/ 17 w 349"/>
                  <a:gd name="T121" fmla="*/ 44 h 100"/>
                  <a:gd name="T122" fmla="*/ 59 w 349"/>
                  <a:gd name="T123" fmla="*/ 31 h 100"/>
                  <a:gd name="T124" fmla="*/ 96 w 349"/>
                  <a:gd name="T125" fmla="*/ 1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49" h="100">
                    <a:moveTo>
                      <a:pt x="253" y="79"/>
                    </a:moveTo>
                    <a:lnTo>
                      <a:pt x="255" y="79"/>
                    </a:lnTo>
                    <a:lnTo>
                      <a:pt x="253" y="79"/>
                    </a:lnTo>
                    <a:close/>
                    <a:moveTo>
                      <a:pt x="255" y="77"/>
                    </a:moveTo>
                    <a:lnTo>
                      <a:pt x="255" y="79"/>
                    </a:lnTo>
                    <a:lnTo>
                      <a:pt x="255" y="77"/>
                    </a:lnTo>
                    <a:close/>
                    <a:moveTo>
                      <a:pt x="255" y="79"/>
                    </a:moveTo>
                    <a:lnTo>
                      <a:pt x="255" y="77"/>
                    </a:lnTo>
                    <a:lnTo>
                      <a:pt x="255" y="79"/>
                    </a:lnTo>
                    <a:close/>
                    <a:moveTo>
                      <a:pt x="259" y="77"/>
                    </a:moveTo>
                    <a:lnTo>
                      <a:pt x="261" y="77"/>
                    </a:lnTo>
                    <a:lnTo>
                      <a:pt x="259" y="77"/>
                    </a:lnTo>
                    <a:close/>
                    <a:moveTo>
                      <a:pt x="267" y="73"/>
                    </a:moveTo>
                    <a:lnTo>
                      <a:pt x="265" y="73"/>
                    </a:lnTo>
                    <a:lnTo>
                      <a:pt x="267" y="73"/>
                    </a:lnTo>
                    <a:lnTo>
                      <a:pt x="265" y="73"/>
                    </a:lnTo>
                    <a:lnTo>
                      <a:pt x="265" y="75"/>
                    </a:lnTo>
                    <a:lnTo>
                      <a:pt x="263" y="75"/>
                    </a:lnTo>
                    <a:lnTo>
                      <a:pt x="261" y="75"/>
                    </a:lnTo>
                    <a:lnTo>
                      <a:pt x="263" y="75"/>
                    </a:lnTo>
                    <a:lnTo>
                      <a:pt x="265" y="75"/>
                    </a:lnTo>
                    <a:lnTo>
                      <a:pt x="265" y="73"/>
                    </a:lnTo>
                    <a:lnTo>
                      <a:pt x="267" y="73"/>
                    </a:lnTo>
                    <a:close/>
                    <a:moveTo>
                      <a:pt x="267" y="73"/>
                    </a:moveTo>
                    <a:lnTo>
                      <a:pt x="269" y="73"/>
                    </a:lnTo>
                    <a:lnTo>
                      <a:pt x="267" y="73"/>
                    </a:lnTo>
                    <a:close/>
                    <a:moveTo>
                      <a:pt x="267" y="73"/>
                    </a:moveTo>
                    <a:lnTo>
                      <a:pt x="269" y="73"/>
                    </a:lnTo>
                    <a:lnTo>
                      <a:pt x="267" y="73"/>
                    </a:lnTo>
                    <a:lnTo>
                      <a:pt x="269" y="73"/>
                    </a:lnTo>
                    <a:lnTo>
                      <a:pt x="267" y="73"/>
                    </a:lnTo>
                    <a:close/>
                    <a:moveTo>
                      <a:pt x="269" y="73"/>
                    </a:moveTo>
                    <a:lnTo>
                      <a:pt x="267" y="73"/>
                    </a:lnTo>
                    <a:lnTo>
                      <a:pt x="269" y="73"/>
                    </a:lnTo>
                    <a:close/>
                    <a:moveTo>
                      <a:pt x="269" y="73"/>
                    </a:moveTo>
                    <a:lnTo>
                      <a:pt x="269" y="71"/>
                    </a:lnTo>
                    <a:lnTo>
                      <a:pt x="269" y="73"/>
                    </a:lnTo>
                    <a:lnTo>
                      <a:pt x="269" y="71"/>
                    </a:lnTo>
                    <a:lnTo>
                      <a:pt x="269" y="73"/>
                    </a:lnTo>
                    <a:close/>
                    <a:moveTo>
                      <a:pt x="269" y="71"/>
                    </a:moveTo>
                    <a:lnTo>
                      <a:pt x="267" y="71"/>
                    </a:lnTo>
                    <a:lnTo>
                      <a:pt x="269" y="71"/>
                    </a:lnTo>
                    <a:close/>
                    <a:moveTo>
                      <a:pt x="269" y="71"/>
                    </a:moveTo>
                    <a:lnTo>
                      <a:pt x="269" y="73"/>
                    </a:lnTo>
                    <a:lnTo>
                      <a:pt x="269" y="71"/>
                    </a:lnTo>
                    <a:lnTo>
                      <a:pt x="269" y="73"/>
                    </a:lnTo>
                    <a:lnTo>
                      <a:pt x="269" y="71"/>
                    </a:lnTo>
                    <a:lnTo>
                      <a:pt x="269" y="73"/>
                    </a:lnTo>
                    <a:lnTo>
                      <a:pt x="269" y="71"/>
                    </a:lnTo>
                    <a:close/>
                    <a:moveTo>
                      <a:pt x="269" y="71"/>
                    </a:moveTo>
                    <a:lnTo>
                      <a:pt x="267" y="71"/>
                    </a:lnTo>
                    <a:lnTo>
                      <a:pt x="269" y="71"/>
                    </a:lnTo>
                    <a:lnTo>
                      <a:pt x="267" y="71"/>
                    </a:lnTo>
                    <a:lnTo>
                      <a:pt x="269" y="71"/>
                    </a:lnTo>
                    <a:close/>
                    <a:moveTo>
                      <a:pt x="271" y="71"/>
                    </a:moveTo>
                    <a:lnTo>
                      <a:pt x="271" y="73"/>
                    </a:lnTo>
                    <a:lnTo>
                      <a:pt x="269" y="73"/>
                    </a:lnTo>
                    <a:lnTo>
                      <a:pt x="269" y="71"/>
                    </a:lnTo>
                    <a:lnTo>
                      <a:pt x="271" y="71"/>
                    </a:lnTo>
                    <a:close/>
                    <a:moveTo>
                      <a:pt x="295" y="71"/>
                    </a:moveTo>
                    <a:lnTo>
                      <a:pt x="294" y="71"/>
                    </a:lnTo>
                    <a:lnTo>
                      <a:pt x="295" y="71"/>
                    </a:lnTo>
                    <a:close/>
                    <a:moveTo>
                      <a:pt x="271" y="71"/>
                    </a:moveTo>
                    <a:lnTo>
                      <a:pt x="269" y="71"/>
                    </a:lnTo>
                    <a:lnTo>
                      <a:pt x="269" y="73"/>
                    </a:lnTo>
                    <a:lnTo>
                      <a:pt x="269" y="71"/>
                    </a:lnTo>
                    <a:lnTo>
                      <a:pt x="271" y="71"/>
                    </a:lnTo>
                    <a:close/>
                    <a:moveTo>
                      <a:pt x="272" y="71"/>
                    </a:moveTo>
                    <a:lnTo>
                      <a:pt x="271" y="71"/>
                    </a:lnTo>
                    <a:lnTo>
                      <a:pt x="272" y="71"/>
                    </a:lnTo>
                    <a:lnTo>
                      <a:pt x="271" y="71"/>
                    </a:lnTo>
                    <a:lnTo>
                      <a:pt x="272" y="71"/>
                    </a:lnTo>
                    <a:close/>
                    <a:moveTo>
                      <a:pt x="274" y="71"/>
                    </a:moveTo>
                    <a:lnTo>
                      <a:pt x="272" y="71"/>
                    </a:lnTo>
                    <a:lnTo>
                      <a:pt x="274" y="71"/>
                    </a:lnTo>
                    <a:close/>
                    <a:moveTo>
                      <a:pt x="272" y="71"/>
                    </a:moveTo>
                    <a:lnTo>
                      <a:pt x="271" y="71"/>
                    </a:lnTo>
                    <a:lnTo>
                      <a:pt x="272" y="71"/>
                    </a:lnTo>
                    <a:close/>
                    <a:moveTo>
                      <a:pt x="274" y="71"/>
                    </a:moveTo>
                    <a:lnTo>
                      <a:pt x="272" y="71"/>
                    </a:lnTo>
                    <a:lnTo>
                      <a:pt x="274" y="71"/>
                    </a:lnTo>
                    <a:lnTo>
                      <a:pt x="272" y="71"/>
                    </a:lnTo>
                    <a:lnTo>
                      <a:pt x="274" y="71"/>
                    </a:lnTo>
                    <a:close/>
                    <a:moveTo>
                      <a:pt x="271" y="71"/>
                    </a:moveTo>
                    <a:lnTo>
                      <a:pt x="272" y="71"/>
                    </a:lnTo>
                    <a:lnTo>
                      <a:pt x="271" y="71"/>
                    </a:lnTo>
                    <a:lnTo>
                      <a:pt x="272" y="71"/>
                    </a:lnTo>
                    <a:lnTo>
                      <a:pt x="271" y="71"/>
                    </a:lnTo>
                    <a:close/>
                    <a:moveTo>
                      <a:pt x="276" y="71"/>
                    </a:moveTo>
                    <a:lnTo>
                      <a:pt x="276" y="69"/>
                    </a:lnTo>
                    <a:lnTo>
                      <a:pt x="276" y="71"/>
                    </a:lnTo>
                    <a:close/>
                    <a:moveTo>
                      <a:pt x="272" y="71"/>
                    </a:moveTo>
                    <a:lnTo>
                      <a:pt x="272" y="69"/>
                    </a:lnTo>
                    <a:lnTo>
                      <a:pt x="272" y="71"/>
                    </a:lnTo>
                    <a:close/>
                    <a:moveTo>
                      <a:pt x="276" y="71"/>
                    </a:moveTo>
                    <a:lnTo>
                      <a:pt x="276" y="69"/>
                    </a:lnTo>
                    <a:lnTo>
                      <a:pt x="276" y="71"/>
                    </a:lnTo>
                    <a:close/>
                    <a:moveTo>
                      <a:pt x="271" y="71"/>
                    </a:moveTo>
                    <a:lnTo>
                      <a:pt x="271" y="69"/>
                    </a:lnTo>
                    <a:lnTo>
                      <a:pt x="271" y="71"/>
                    </a:lnTo>
                    <a:close/>
                    <a:moveTo>
                      <a:pt x="295" y="69"/>
                    </a:moveTo>
                    <a:lnTo>
                      <a:pt x="295" y="71"/>
                    </a:lnTo>
                    <a:lnTo>
                      <a:pt x="295" y="69"/>
                    </a:lnTo>
                    <a:close/>
                    <a:moveTo>
                      <a:pt x="292" y="69"/>
                    </a:moveTo>
                    <a:lnTo>
                      <a:pt x="292" y="71"/>
                    </a:lnTo>
                    <a:lnTo>
                      <a:pt x="292" y="69"/>
                    </a:lnTo>
                    <a:close/>
                    <a:moveTo>
                      <a:pt x="272" y="69"/>
                    </a:moveTo>
                    <a:lnTo>
                      <a:pt x="272" y="71"/>
                    </a:lnTo>
                    <a:lnTo>
                      <a:pt x="272" y="69"/>
                    </a:lnTo>
                    <a:lnTo>
                      <a:pt x="272" y="71"/>
                    </a:lnTo>
                    <a:lnTo>
                      <a:pt x="272" y="69"/>
                    </a:lnTo>
                    <a:close/>
                    <a:moveTo>
                      <a:pt x="276" y="71"/>
                    </a:moveTo>
                    <a:lnTo>
                      <a:pt x="276" y="69"/>
                    </a:lnTo>
                    <a:lnTo>
                      <a:pt x="276" y="71"/>
                    </a:lnTo>
                    <a:close/>
                    <a:moveTo>
                      <a:pt x="274" y="71"/>
                    </a:moveTo>
                    <a:lnTo>
                      <a:pt x="274" y="69"/>
                    </a:lnTo>
                    <a:lnTo>
                      <a:pt x="274" y="71"/>
                    </a:lnTo>
                    <a:close/>
                    <a:moveTo>
                      <a:pt x="276" y="69"/>
                    </a:moveTo>
                    <a:lnTo>
                      <a:pt x="276" y="71"/>
                    </a:lnTo>
                    <a:lnTo>
                      <a:pt x="274" y="71"/>
                    </a:lnTo>
                    <a:lnTo>
                      <a:pt x="276" y="71"/>
                    </a:lnTo>
                    <a:lnTo>
                      <a:pt x="276" y="69"/>
                    </a:lnTo>
                    <a:close/>
                    <a:moveTo>
                      <a:pt x="272" y="69"/>
                    </a:moveTo>
                    <a:lnTo>
                      <a:pt x="272" y="71"/>
                    </a:lnTo>
                    <a:lnTo>
                      <a:pt x="272" y="69"/>
                    </a:lnTo>
                    <a:lnTo>
                      <a:pt x="272" y="71"/>
                    </a:lnTo>
                    <a:lnTo>
                      <a:pt x="272" y="69"/>
                    </a:lnTo>
                    <a:close/>
                    <a:moveTo>
                      <a:pt x="295" y="69"/>
                    </a:moveTo>
                    <a:lnTo>
                      <a:pt x="297" y="69"/>
                    </a:lnTo>
                    <a:lnTo>
                      <a:pt x="295" y="69"/>
                    </a:lnTo>
                    <a:close/>
                    <a:moveTo>
                      <a:pt x="290" y="69"/>
                    </a:moveTo>
                    <a:lnTo>
                      <a:pt x="290" y="71"/>
                    </a:lnTo>
                    <a:lnTo>
                      <a:pt x="292" y="71"/>
                    </a:lnTo>
                    <a:lnTo>
                      <a:pt x="294" y="71"/>
                    </a:lnTo>
                    <a:lnTo>
                      <a:pt x="292" y="71"/>
                    </a:lnTo>
                    <a:lnTo>
                      <a:pt x="294" y="71"/>
                    </a:lnTo>
                    <a:lnTo>
                      <a:pt x="294" y="73"/>
                    </a:lnTo>
                    <a:lnTo>
                      <a:pt x="294" y="71"/>
                    </a:lnTo>
                    <a:lnTo>
                      <a:pt x="292" y="71"/>
                    </a:lnTo>
                    <a:lnTo>
                      <a:pt x="290" y="71"/>
                    </a:lnTo>
                    <a:lnTo>
                      <a:pt x="290" y="69"/>
                    </a:lnTo>
                    <a:close/>
                    <a:moveTo>
                      <a:pt x="297" y="69"/>
                    </a:moveTo>
                    <a:lnTo>
                      <a:pt x="295" y="69"/>
                    </a:lnTo>
                    <a:lnTo>
                      <a:pt x="297" y="69"/>
                    </a:lnTo>
                    <a:close/>
                    <a:moveTo>
                      <a:pt x="276" y="69"/>
                    </a:moveTo>
                    <a:lnTo>
                      <a:pt x="278" y="69"/>
                    </a:lnTo>
                    <a:lnTo>
                      <a:pt x="276" y="69"/>
                    </a:lnTo>
                    <a:close/>
                    <a:moveTo>
                      <a:pt x="288" y="69"/>
                    </a:moveTo>
                    <a:lnTo>
                      <a:pt x="286" y="69"/>
                    </a:lnTo>
                    <a:lnTo>
                      <a:pt x="288" y="69"/>
                    </a:lnTo>
                    <a:close/>
                    <a:moveTo>
                      <a:pt x="290" y="69"/>
                    </a:moveTo>
                    <a:lnTo>
                      <a:pt x="292" y="69"/>
                    </a:lnTo>
                    <a:lnTo>
                      <a:pt x="290" y="69"/>
                    </a:lnTo>
                    <a:close/>
                    <a:moveTo>
                      <a:pt x="286" y="69"/>
                    </a:moveTo>
                    <a:lnTo>
                      <a:pt x="288" y="69"/>
                    </a:lnTo>
                    <a:lnTo>
                      <a:pt x="290" y="69"/>
                    </a:lnTo>
                    <a:lnTo>
                      <a:pt x="288" y="69"/>
                    </a:lnTo>
                    <a:lnTo>
                      <a:pt x="286" y="69"/>
                    </a:lnTo>
                    <a:lnTo>
                      <a:pt x="284" y="69"/>
                    </a:lnTo>
                    <a:lnTo>
                      <a:pt x="282" y="69"/>
                    </a:lnTo>
                    <a:lnTo>
                      <a:pt x="280" y="69"/>
                    </a:lnTo>
                    <a:lnTo>
                      <a:pt x="280" y="71"/>
                    </a:lnTo>
                    <a:lnTo>
                      <a:pt x="278" y="71"/>
                    </a:lnTo>
                    <a:lnTo>
                      <a:pt x="276" y="71"/>
                    </a:lnTo>
                    <a:lnTo>
                      <a:pt x="274" y="71"/>
                    </a:lnTo>
                    <a:lnTo>
                      <a:pt x="272" y="71"/>
                    </a:lnTo>
                    <a:lnTo>
                      <a:pt x="274" y="71"/>
                    </a:lnTo>
                    <a:lnTo>
                      <a:pt x="276" y="71"/>
                    </a:lnTo>
                    <a:lnTo>
                      <a:pt x="278" y="71"/>
                    </a:lnTo>
                    <a:lnTo>
                      <a:pt x="278" y="69"/>
                    </a:lnTo>
                    <a:lnTo>
                      <a:pt x="280" y="69"/>
                    </a:lnTo>
                    <a:lnTo>
                      <a:pt x="282" y="69"/>
                    </a:lnTo>
                    <a:lnTo>
                      <a:pt x="284" y="69"/>
                    </a:lnTo>
                    <a:lnTo>
                      <a:pt x="286" y="69"/>
                    </a:lnTo>
                    <a:close/>
                    <a:moveTo>
                      <a:pt x="295" y="69"/>
                    </a:moveTo>
                    <a:lnTo>
                      <a:pt x="294" y="69"/>
                    </a:lnTo>
                    <a:lnTo>
                      <a:pt x="295" y="69"/>
                    </a:lnTo>
                    <a:close/>
                    <a:moveTo>
                      <a:pt x="294" y="69"/>
                    </a:moveTo>
                    <a:lnTo>
                      <a:pt x="295" y="69"/>
                    </a:lnTo>
                    <a:lnTo>
                      <a:pt x="294" y="69"/>
                    </a:lnTo>
                    <a:lnTo>
                      <a:pt x="292" y="69"/>
                    </a:lnTo>
                    <a:lnTo>
                      <a:pt x="294" y="69"/>
                    </a:lnTo>
                    <a:lnTo>
                      <a:pt x="292" y="69"/>
                    </a:lnTo>
                    <a:lnTo>
                      <a:pt x="294" y="69"/>
                    </a:lnTo>
                    <a:close/>
                    <a:moveTo>
                      <a:pt x="295" y="69"/>
                    </a:moveTo>
                    <a:lnTo>
                      <a:pt x="294" y="69"/>
                    </a:lnTo>
                    <a:lnTo>
                      <a:pt x="295" y="69"/>
                    </a:lnTo>
                    <a:close/>
                    <a:moveTo>
                      <a:pt x="294" y="69"/>
                    </a:moveTo>
                    <a:lnTo>
                      <a:pt x="292" y="69"/>
                    </a:lnTo>
                    <a:lnTo>
                      <a:pt x="294" y="69"/>
                    </a:lnTo>
                    <a:close/>
                    <a:moveTo>
                      <a:pt x="290" y="69"/>
                    </a:moveTo>
                    <a:lnTo>
                      <a:pt x="288" y="69"/>
                    </a:lnTo>
                    <a:lnTo>
                      <a:pt x="290" y="69"/>
                    </a:lnTo>
                    <a:close/>
                    <a:moveTo>
                      <a:pt x="290" y="69"/>
                    </a:moveTo>
                    <a:lnTo>
                      <a:pt x="288" y="69"/>
                    </a:lnTo>
                    <a:lnTo>
                      <a:pt x="290" y="69"/>
                    </a:lnTo>
                    <a:lnTo>
                      <a:pt x="290" y="67"/>
                    </a:lnTo>
                    <a:lnTo>
                      <a:pt x="290" y="69"/>
                    </a:lnTo>
                    <a:close/>
                    <a:moveTo>
                      <a:pt x="295" y="67"/>
                    </a:moveTo>
                    <a:lnTo>
                      <a:pt x="295" y="69"/>
                    </a:lnTo>
                    <a:lnTo>
                      <a:pt x="295" y="67"/>
                    </a:lnTo>
                    <a:close/>
                    <a:moveTo>
                      <a:pt x="288" y="67"/>
                    </a:moveTo>
                    <a:lnTo>
                      <a:pt x="288" y="69"/>
                    </a:lnTo>
                    <a:lnTo>
                      <a:pt x="288" y="67"/>
                    </a:lnTo>
                    <a:close/>
                    <a:moveTo>
                      <a:pt x="290" y="67"/>
                    </a:moveTo>
                    <a:lnTo>
                      <a:pt x="288" y="67"/>
                    </a:lnTo>
                    <a:lnTo>
                      <a:pt x="288" y="69"/>
                    </a:lnTo>
                    <a:lnTo>
                      <a:pt x="288" y="67"/>
                    </a:lnTo>
                    <a:lnTo>
                      <a:pt x="290" y="67"/>
                    </a:lnTo>
                    <a:close/>
                    <a:moveTo>
                      <a:pt x="290" y="67"/>
                    </a:moveTo>
                    <a:lnTo>
                      <a:pt x="288" y="67"/>
                    </a:lnTo>
                    <a:lnTo>
                      <a:pt x="290" y="67"/>
                    </a:lnTo>
                    <a:close/>
                    <a:moveTo>
                      <a:pt x="301" y="67"/>
                    </a:moveTo>
                    <a:lnTo>
                      <a:pt x="299" y="67"/>
                    </a:lnTo>
                    <a:lnTo>
                      <a:pt x="301" y="67"/>
                    </a:lnTo>
                    <a:close/>
                    <a:moveTo>
                      <a:pt x="299" y="67"/>
                    </a:moveTo>
                    <a:lnTo>
                      <a:pt x="301" y="67"/>
                    </a:lnTo>
                    <a:lnTo>
                      <a:pt x="299" y="67"/>
                    </a:lnTo>
                    <a:close/>
                    <a:moveTo>
                      <a:pt x="301" y="67"/>
                    </a:moveTo>
                    <a:lnTo>
                      <a:pt x="299" y="67"/>
                    </a:lnTo>
                    <a:lnTo>
                      <a:pt x="301" y="67"/>
                    </a:lnTo>
                    <a:lnTo>
                      <a:pt x="299" y="67"/>
                    </a:lnTo>
                    <a:lnTo>
                      <a:pt x="301" y="67"/>
                    </a:lnTo>
                    <a:lnTo>
                      <a:pt x="299" y="67"/>
                    </a:lnTo>
                    <a:lnTo>
                      <a:pt x="301" y="67"/>
                    </a:lnTo>
                    <a:close/>
                    <a:moveTo>
                      <a:pt x="301" y="65"/>
                    </a:moveTo>
                    <a:lnTo>
                      <a:pt x="301" y="67"/>
                    </a:lnTo>
                    <a:lnTo>
                      <a:pt x="301" y="65"/>
                    </a:lnTo>
                    <a:lnTo>
                      <a:pt x="301" y="67"/>
                    </a:lnTo>
                    <a:lnTo>
                      <a:pt x="301" y="65"/>
                    </a:lnTo>
                    <a:close/>
                    <a:moveTo>
                      <a:pt x="301" y="65"/>
                    </a:moveTo>
                    <a:lnTo>
                      <a:pt x="303" y="65"/>
                    </a:lnTo>
                    <a:lnTo>
                      <a:pt x="301" y="65"/>
                    </a:lnTo>
                    <a:close/>
                    <a:moveTo>
                      <a:pt x="303" y="65"/>
                    </a:moveTo>
                    <a:lnTo>
                      <a:pt x="301" y="65"/>
                    </a:lnTo>
                    <a:lnTo>
                      <a:pt x="303" y="65"/>
                    </a:lnTo>
                    <a:lnTo>
                      <a:pt x="301" y="65"/>
                    </a:lnTo>
                    <a:lnTo>
                      <a:pt x="303" y="65"/>
                    </a:lnTo>
                    <a:close/>
                    <a:moveTo>
                      <a:pt x="299" y="65"/>
                    </a:moveTo>
                    <a:lnTo>
                      <a:pt x="301" y="65"/>
                    </a:lnTo>
                    <a:lnTo>
                      <a:pt x="299" y="65"/>
                    </a:lnTo>
                    <a:close/>
                    <a:moveTo>
                      <a:pt x="303" y="65"/>
                    </a:moveTo>
                    <a:lnTo>
                      <a:pt x="301" y="65"/>
                    </a:lnTo>
                    <a:lnTo>
                      <a:pt x="301" y="67"/>
                    </a:lnTo>
                    <a:lnTo>
                      <a:pt x="299" y="67"/>
                    </a:lnTo>
                    <a:lnTo>
                      <a:pt x="299" y="69"/>
                    </a:lnTo>
                    <a:lnTo>
                      <a:pt x="297" y="69"/>
                    </a:lnTo>
                    <a:lnTo>
                      <a:pt x="295" y="69"/>
                    </a:lnTo>
                    <a:lnTo>
                      <a:pt x="295" y="71"/>
                    </a:lnTo>
                    <a:lnTo>
                      <a:pt x="294" y="71"/>
                    </a:lnTo>
                    <a:lnTo>
                      <a:pt x="294" y="73"/>
                    </a:lnTo>
                    <a:lnTo>
                      <a:pt x="292" y="73"/>
                    </a:lnTo>
                    <a:lnTo>
                      <a:pt x="294" y="73"/>
                    </a:lnTo>
                    <a:lnTo>
                      <a:pt x="294" y="71"/>
                    </a:lnTo>
                    <a:lnTo>
                      <a:pt x="294" y="73"/>
                    </a:lnTo>
                    <a:lnTo>
                      <a:pt x="294" y="71"/>
                    </a:lnTo>
                    <a:lnTo>
                      <a:pt x="295" y="71"/>
                    </a:lnTo>
                    <a:lnTo>
                      <a:pt x="295" y="69"/>
                    </a:lnTo>
                    <a:lnTo>
                      <a:pt x="297" y="69"/>
                    </a:lnTo>
                    <a:lnTo>
                      <a:pt x="299" y="69"/>
                    </a:lnTo>
                    <a:lnTo>
                      <a:pt x="299" y="67"/>
                    </a:lnTo>
                    <a:lnTo>
                      <a:pt x="301" y="67"/>
                    </a:lnTo>
                    <a:lnTo>
                      <a:pt x="301" y="65"/>
                    </a:lnTo>
                    <a:lnTo>
                      <a:pt x="303" y="65"/>
                    </a:lnTo>
                    <a:lnTo>
                      <a:pt x="303" y="64"/>
                    </a:lnTo>
                    <a:lnTo>
                      <a:pt x="305" y="64"/>
                    </a:lnTo>
                    <a:lnTo>
                      <a:pt x="305" y="65"/>
                    </a:lnTo>
                    <a:lnTo>
                      <a:pt x="303" y="65"/>
                    </a:lnTo>
                    <a:close/>
                    <a:moveTo>
                      <a:pt x="307" y="64"/>
                    </a:moveTo>
                    <a:lnTo>
                      <a:pt x="307" y="62"/>
                    </a:lnTo>
                    <a:lnTo>
                      <a:pt x="307" y="64"/>
                    </a:lnTo>
                    <a:close/>
                    <a:moveTo>
                      <a:pt x="307" y="62"/>
                    </a:moveTo>
                    <a:lnTo>
                      <a:pt x="309" y="62"/>
                    </a:lnTo>
                    <a:lnTo>
                      <a:pt x="307" y="62"/>
                    </a:lnTo>
                    <a:close/>
                    <a:moveTo>
                      <a:pt x="311" y="62"/>
                    </a:moveTo>
                    <a:lnTo>
                      <a:pt x="309" y="62"/>
                    </a:lnTo>
                    <a:lnTo>
                      <a:pt x="307" y="62"/>
                    </a:lnTo>
                    <a:lnTo>
                      <a:pt x="307" y="64"/>
                    </a:lnTo>
                    <a:lnTo>
                      <a:pt x="305" y="64"/>
                    </a:lnTo>
                    <a:lnTo>
                      <a:pt x="307" y="64"/>
                    </a:lnTo>
                    <a:lnTo>
                      <a:pt x="307" y="62"/>
                    </a:lnTo>
                    <a:lnTo>
                      <a:pt x="309" y="62"/>
                    </a:lnTo>
                    <a:lnTo>
                      <a:pt x="311" y="62"/>
                    </a:lnTo>
                    <a:close/>
                    <a:moveTo>
                      <a:pt x="313" y="60"/>
                    </a:moveTo>
                    <a:lnTo>
                      <a:pt x="311" y="60"/>
                    </a:lnTo>
                    <a:lnTo>
                      <a:pt x="313" y="60"/>
                    </a:lnTo>
                    <a:close/>
                    <a:moveTo>
                      <a:pt x="313" y="60"/>
                    </a:moveTo>
                    <a:lnTo>
                      <a:pt x="311" y="60"/>
                    </a:lnTo>
                    <a:lnTo>
                      <a:pt x="313" y="60"/>
                    </a:lnTo>
                    <a:close/>
                    <a:moveTo>
                      <a:pt x="313" y="60"/>
                    </a:moveTo>
                    <a:lnTo>
                      <a:pt x="311" y="60"/>
                    </a:lnTo>
                    <a:lnTo>
                      <a:pt x="313" y="60"/>
                    </a:lnTo>
                    <a:close/>
                    <a:moveTo>
                      <a:pt x="309" y="60"/>
                    </a:moveTo>
                    <a:lnTo>
                      <a:pt x="309" y="58"/>
                    </a:lnTo>
                    <a:lnTo>
                      <a:pt x="309" y="60"/>
                    </a:lnTo>
                    <a:lnTo>
                      <a:pt x="309" y="58"/>
                    </a:lnTo>
                    <a:lnTo>
                      <a:pt x="309" y="60"/>
                    </a:lnTo>
                    <a:lnTo>
                      <a:pt x="309" y="58"/>
                    </a:lnTo>
                    <a:lnTo>
                      <a:pt x="309" y="60"/>
                    </a:lnTo>
                    <a:close/>
                    <a:moveTo>
                      <a:pt x="309" y="60"/>
                    </a:moveTo>
                    <a:lnTo>
                      <a:pt x="309" y="58"/>
                    </a:lnTo>
                    <a:lnTo>
                      <a:pt x="309" y="60"/>
                    </a:lnTo>
                    <a:close/>
                    <a:moveTo>
                      <a:pt x="313" y="58"/>
                    </a:moveTo>
                    <a:lnTo>
                      <a:pt x="313" y="60"/>
                    </a:lnTo>
                    <a:lnTo>
                      <a:pt x="313" y="58"/>
                    </a:lnTo>
                    <a:close/>
                    <a:moveTo>
                      <a:pt x="313" y="60"/>
                    </a:moveTo>
                    <a:lnTo>
                      <a:pt x="311" y="60"/>
                    </a:lnTo>
                    <a:lnTo>
                      <a:pt x="311" y="62"/>
                    </a:lnTo>
                    <a:lnTo>
                      <a:pt x="311" y="60"/>
                    </a:lnTo>
                    <a:lnTo>
                      <a:pt x="311" y="62"/>
                    </a:lnTo>
                    <a:lnTo>
                      <a:pt x="311" y="60"/>
                    </a:lnTo>
                    <a:lnTo>
                      <a:pt x="313" y="60"/>
                    </a:lnTo>
                    <a:lnTo>
                      <a:pt x="315" y="60"/>
                    </a:lnTo>
                    <a:lnTo>
                      <a:pt x="315" y="58"/>
                    </a:lnTo>
                    <a:lnTo>
                      <a:pt x="315" y="60"/>
                    </a:lnTo>
                    <a:lnTo>
                      <a:pt x="313" y="60"/>
                    </a:lnTo>
                    <a:close/>
                    <a:moveTo>
                      <a:pt x="307" y="58"/>
                    </a:moveTo>
                    <a:lnTo>
                      <a:pt x="307" y="60"/>
                    </a:lnTo>
                    <a:lnTo>
                      <a:pt x="307" y="58"/>
                    </a:lnTo>
                    <a:close/>
                    <a:moveTo>
                      <a:pt x="299" y="58"/>
                    </a:moveTo>
                    <a:lnTo>
                      <a:pt x="299" y="60"/>
                    </a:lnTo>
                    <a:lnTo>
                      <a:pt x="301" y="60"/>
                    </a:lnTo>
                    <a:lnTo>
                      <a:pt x="301" y="62"/>
                    </a:lnTo>
                    <a:lnTo>
                      <a:pt x="301" y="60"/>
                    </a:lnTo>
                    <a:lnTo>
                      <a:pt x="303" y="60"/>
                    </a:lnTo>
                    <a:lnTo>
                      <a:pt x="303" y="62"/>
                    </a:lnTo>
                    <a:lnTo>
                      <a:pt x="305" y="62"/>
                    </a:lnTo>
                    <a:lnTo>
                      <a:pt x="303" y="62"/>
                    </a:lnTo>
                    <a:lnTo>
                      <a:pt x="305" y="62"/>
                    </a:lnTo>
                    <a:lnTo>
                      <a:pt x="305" y="64"/>
                    </a:lnTo>
                    <a:lnTo>
                      <a:pt x="303" y="64"/>
                    </a:lnTo>
                    <a:lnTo>
                      <a:pt x="301" y="64"/>
                    </a:lnTo>
                    <a:lnTo>
                      <a:pt x="303" y="64"/>
                    </a:lnTo>
                    <a:lnTo>
                      <a:pt x="301" y="64"/>
                    </a:lnTo>
                    <a:lnTo>
                      <a:pt x="303" y="64"/>
                    </a:lnTo>
                    <a:lnTo>
                      <a:pt x="301" y="64"/>
                    </a:lnTo>
                    <a:lnTo>
                      <a:pt x="301" y="62"/>
                    </a:lnTo>
                    <a:lnTo>
                      <a:pt x="301" y="64"/>
                    </a:lnTo>
                    <a:lnTo>
                      <a:pt x="301" y="65"/>
                    </a:lnTo>
                    <a:lnTo>
                      <a:pt x="299" y="65"/>
                    </a:lnTo>
                    <a:lnTo>
                      <a:pt x="297" y="67"/>
                    </a:lnTo>
                    <a:lnTo>
                      <a:pt x="297" y="65"/>
                    </a:lnTo>
                    <a:lnTo>
                      <a:pt x="297" y="67"/>
                    </a:lnTo>
                    <a:lnTo>
                      <a:pt x="297" y="65"/>
                    </a:lnTo>
                    <a:lnTo>
                      <a:pt x="297" y="67"/>
                    </a:lnTo>
                    <a:lnTo>
                      <a:pt x="297" y="65"/>
                    </a:lnTo>
                    <a:lnTo>
                      <a:pt x="295" y="65"/>
                    </a:lnTo>
                    <a:lnTo>
                      <a:pt x="297" y="65"/>
                    </a:lnTo>
                    <a:lnTo>
                      <a:pt x="297" y="67"/>
                    </a:lnTo>
                    <a:lnTo>
                      <a:pt x="295" y="67"/>
                    </a:lnTo>
                    <a:lnTo>
                      <a:pt x="297" y="67"/>
                    </a:lnTo>
                    <a:lnTo>
                      <a:pt x="295" y="67"/>
                    </a:lnTo>
                    <a:lnTo>
                      <a:pt x="295" y="69"/>
                    </a:lnTo>
                    <a:lnTo>
                      <a:pt x="294" y="69"/>
                    </a:lnTo>
                    <a:lnTo>
                      <a:pt x="294" y="67"/>
                    </a:lnTo>
                    <a:lnTo>
                      <a:pt x="294" y="69"/>
                    </a:lnTo>
                    <a:lnTo>
                      <a:pt x="294" y="67"/>
                    </a:lnTo>
                    <a:lnTo>
                      <a:pt x="294" y="69"/>
                    </a:lnTo>
                    <a:lnTo>
                      <a:pt x="294" y="67"/>
                    </a:lnTo>
                    <a:lnTo>
                      <a:pt x="294" y="65"/>
                    </a:lnTo>
                    <a:lnTo>
                      <a:pt x="295" y="65"/>
                    </a:lnTo>
                    <a:lnTo>
                      <a:pt x="294" y="65"/>
                    </a:lnTo>
                    <a:lnTo>
                      <a:pt x="295" y="65"/>
                    </a:lnTo>
                    <a:lnTo>
                      <a:pt x="294" y="65"/>
                    </a:lnTo>
                    <a:lnTo>
                      <a:pt x="294" y="67"/>
                    </a:lnTo>
                    <a:lnTo>
                      <a:pt x="294" y="65"/>
                    </a:lnTo>
                    <a:lnTo>
                      <a:pt x="292" y="65"/>
                    </a:lnTo>
                    <a:lnTo>
                      <a:pt x="294" y="65"/>
                    </a:lnTo>
                    <a:lnTo>
                      <a:pt x="292" y="65"/>
                    </a:lnTo>
                    <a:lnTo>
                      <a:pt x="294" y="65"/>
                    </a:lnTo>
                    <a:lnTo>
                      <a:pt x="292" y="65"/>
                    </a:lnTo>
                    <a:lnTo>
                      <a:pt x="294" y="65"/>
                    </a:lnTo>
                    <a:lnTo>
                      <a:pt x="292" y="65"/>
                    </a:lnTo>
                    <a:lnTo>
                      <a:pt x="292" y="67"/>
                    </a:lnTo>
                    <a:lnTo>
                      <a:pt x="292" y="69"/>
                    </a:lnTo>
                    <a:lnTo>
                      <a:pt x="292" y="67"/>
                    </a:lnTo>
                    <a:lnTo>
                      <a:pt x="292" y="69"/>
                    </a:lnTo>
                    <a:lnTo>
                      <a:pt x="292" y="67"/>
                    </a:lnTo>
                    <a:lnTo>
                      <a:pt x="292" y="69"/>
                    </a:lnTo>
                    <a:lnTo>
                      <a:pt x="290" y="69"/>
                    </a:lnTo>
                    <a:lnTo>
                      <a:pt x="290" y="67"/>
                    </a:lnTo>
                    <a:lnTo>
                      <a:pt x="290" y="65"/>
                    </a:lnTo>
                    <a:lnTo>
                      <a:pt x="290" y="67"/>
                    </a:lnTo>
                    <a:lnTo>
                      <a:pt x="290" y="65"/>
                    </a:lnTo>
                    <a:lnTo>
                      <a:pt x="290" y="64"/>
                    </a:lnTo>
                    <a:lnTo>
                      <a:pt x="292" y="64"/>
                    </a:lnTo>
                    <a:lnTo>
                      <a:pt x="292" y="62"/>
                    </a:lnTo>
                    <a:lnTo>
                      <a:pt x="294" y="62"/>
                    </a:lnTo>
                    <a:lnTo>
                      <a:pt x="292" y="62"/>
                    </a:lnTo>
                    <a:lnTo>
                      <a:pt x="294" y="62"/>
                    </a:lnTo>
                    <a:lnTo>
                      <a:pt x="294" y="60"/>
                    </a:lnTo>
                    <a:lnTo>
                      <a:pt x="292" y="60"/>
                    </a:lnTo>
                    <a:lnTo>
                      <a:pt x="294" y="58"/>
                    </a:lnTo>
                    <a:lnTo>
                      <a:pt x="295" y="58"/>
                    </a:lnTo>
                    <a:lnTo>
                      <a:pt x="295" y="60"/>
                    </a:lnTo>
                    <a:lnTo>
                      <a:pt x="295" y="62"/>
                    </a:lnTo>
                    <a:lnTo>
                      <a:pt x="295" y="60"/>
                    </a:lnTo>
                    <a:lnTo>
                      <a:pt x="295" y="62"/>
                    </a:lnTo>
                    <a:lnTo>
                      <a:pt x="297" y="62"/>
                    </a:lnTo>
                    <a:lnTo>
                      <a:pt x="295" y="62"/>
                    </a:lnTo>
                    <a:lnTo>
                      <a:pt x="297" y="62"/>
                    </a:lnTo>
                    <a:lnTo>
                      <a:pt x="297" y="64"/>
                    </a:lnTo>
                    <a:lnTo>
                      <a:pt x="297" y="62"/>
                    </a:lnTo>
                    <a:lnTo>
                      <a:pt x="297" y="60"/>
                    </a:lnTo>
                    <a:lnTo>
                      <a:pt x="295" y="60"/>
                    </a:lnTo>
                    <a:lnTo>
                      <a:pt x="297" y="60"/>
                    </a:lnTo>
                    <a:lnTo>
                      <a:pt x="297" y="58"/>
                    </a:lnTo>
                    <a:lnTo>
                      <a:pt x="297" y="60"/>
                    </a:lnTo>
                    <a:lnTo>
                      <a:pt x="297" y="58"/>
                    </a:lnTo>
                    <a:lnTo>
                      <a:pt x="299" y="58"/>
                    </a:lnTo>
                    <a:close/>
                    <a:moveTo>
                      <a:pt x="315" y="58"/>
                    </a:moveTo>
                    <a:lnTo>
                      <a:pt x="313" y="58"/>
                    </a:lnTo>
                    <a:lnTo>
                      <a:pt x="315" y="58"/>
                    </a:lnTo>
                    <a:lnTo>
                      <a:pt x="313" y="58"/>
                    </a:lnTo>
                    <a:lnTo>
                      <a:pt x="315" y="58"/>
                    </a:lnTo>
                    <a:close/>
                    <a:moveTo>
                      <a:pt x="309" y="58"/>
                    </a:moveTo>
                    <a:lnTo>
                      <a:pt x="309" y="60"/>
                    </a:lnTo>
                    <a:lnTo>
                      <a:pt x="309" y="58"/>
                    </a:lnTo>
                    <a:lnTo>
                      <a:pt x="307" y="58"/>
                    </a:lnTo>
                    <a:lnTo>
                      <a:pt x="307" y="60"/>
                    </a:lnTo>
                    <a:lnTo>
                      <a:pt x="307" y="58"/>
                    </a:lnTo>
                    <a:lnTo>
                      <a:pt x="309" y="58"/>
                    </a:lnTo>
                    <a:close/>
                    <a:moveTo>
                      <a:pt x="309" y="58"/>
                    </a:moveTo>
                    <a:lnTo>
                      <a:pt x="307" y="58"/>
                    </a:lnTo>
                    <a:lnTo>
                      <a:pt x="309" y="58"/>
                    </a:lnTo>
                    <a:close/>
                    <a:moveTo>
                      <a:pt x="307" y="58"/>
                    </a:moveTo>
                    <a:lnTo>
                      <a:pt x="307" y="60"/>
                    </a:lnTo>
                    <a:lnTo>
                      <a:pt x="307" y="58"/>
                    </a:lnTo>
                    <a:lnTo>
                      <a:pt x="307" y="60"/>
                    </a:lnTo>
                    <a:lnTo>
                      <a:pt x="307" y="62"/>
                    </a:lnTo>
                    <a:lnTo>
                      <a:pt x="305" y="62"/>
                    </a:lnTo>
                    <a:lnTo>
                      <a:pt x="303" y="62"/>
                    </a:lnTo>
                    <a:lnTo>
                      <a:pt x="303" y="60"/>
                    </a:lnTo>
                    <a:lnTo>
                      <a:pt x="305" y="60"/>
                    </a:lnTo>
                    <a:lnTo>
                      <a:pt x="303" y="60"/>
                    </a:lnTo>
                    <a:lnTo>
                      <a:pt x="305" y="60"/>
                    </a:lnTo>
                    <a:lnTo>
                      <a:pt x="307" y="60"/>
                    </a:lnTo>
                    <a:lnTo>
                      <a:pt x="305" y="60"/>
                    </a:lnTo>
                    <a:lnTo>
                      <a:pt x="305" y="58"/>
                    </a:lnTo>
                    <a:lnTo>
                      <a:pt x="307" y="58"/>
                    </a:lnTo>
                    <a:lnTo>
                      <a:pt x="305" y="58"/>
                    </a:lnTo>
                    <a:lnTo>
                      <a:pt x="307" y="58"/>
                    </a:lnTo>
                    <a:close/>
                    <a:moveTo>
                      <a:pt x="317" y="58"/>
                    </a:moveTo>
                    <a:lnTo>
                      <a:pt x="315" y="58"/>
                    </a:lnTo>
                    <a:lnTo>
                      <a:pt x="317" y="58"/>
                    </a:lnTo>
                    <a:close/>
                    <a:moveTo>
                      <a:pt x="305" y="58"/>
                    </a:moveTo>
                    <a:lnTo>
                      <a:pt x="307" y="58"/>
                    </a:lnTo>
                    <a:lnTo>
                      <a:pt x="305" y="58"/>
                    </a:lnTo>
                    <a:close/>
                    <a:moveTo>
                      <a:pt x="317" y="56"/>
                    </a:moveTo>
                    <a:lnTo>
                      <a:pt x="317" y="58"/>
                    </a:lnTo>
                    <a:lnTo>
                      <a:pt x="317" y="56"/>
                    </a:lnTo>
                    <a:close/>
                    <a:moveTo>
                      <a:pt x="319" y="56"/>
                    </a:moveTo>
                    <a:lnTo>
                      <a:pt x="319" y="58"/>
                    </a:lnTo>
                    <a:lnTo>
                      <a:pt x="317" y="58"/>
                    </a:lnTo>
                    <a:lnTo>
                      <a:pt x="315" y="58"/>
                    </a:lnTo>
                    <a:lnTo>
                      <a:pt x="317" y="58"/>
                    </a:lnTo>
                    <a:lnTo>
                      <a:pt x="319" y="58"/>
                    </a:lnTo>
                    <a:lnTo>
                      <a:pt x="319" y="56"/>
                    </a:lnTo>
                    <a:close/>
                    <a:moveTo>
                      <a:pt x="319" y="56"/>
                    </a:moveTo>
                    <a:lnTo>
                      <a:pt x="317" y="56"/>
                    </a:lnTo>
                    <a:lnTo>
                      <a:pt x="319" y="56"/>
                    </a:lnTo>
                    <a:close/>
                    <a:moveTo>
                      <a:pt x="303" y="56"/>
                    </a:moveTo>
                    <a:lnTo>
                      <a:pt x="303" y="58"/>
                    </a:lnTo>
                    <a:lnTo>
                      <a:pt x="301" y="58"/>
                    </a:lnTo>
                    <a:lnTo>
                      <a:pt x="301" y="60"/>
                    </a:lnTo>
                    <a:lnTo>
                      <a:pt x="303" y="60"/>
                    </a:lnTo>
                    <a:lnTo>
                      <a:pt x="303" y="58"/>
                    </a:lnTo>
                    <a:lnTo>
                      <a:pt x="303" y="60"/>
                    </a:lnTo>
                    <a:lnTo>
                      <a:pt x="301" y="60"/>
                    </a:lnTo>
                    <a:lnTo>
                      <a:pt x="299" y="60"/>
                    </a:lnTo>
                    <a:lnTo>
                      <a:pt x="301" y="60"/>
                    </a:lnTo>
                    <a:lnTo>
                      <a:pt x="299" y="60"/>
                    </a:lnTo>
                    <a:lnTo>
                      <a:pt x="301" y="60"/>
                    </a:lnTo>
                    <a:lnTo>
                      <a:pt x="299" y="60"/>
                    </a:lnTo>
                    <a:lnTo>
                      <a:pt x="299" y="58"/>
                    </a:lnTo>
                    <a:lnTo>
                      <a:pt x="301" y="58"/>
                    </a:lnTo>
                    <a:lnTo>
                      <a:pt x="299" y="58"/>
                    </a:lnTo>
                    <a:lnTo>
                      <a:pt x="301" y="58"/>
                    </a:lnTo>
                    <a:lnTo>
                      <a:pt x="299" y="58"/>
                    </a:lnTo>
                    <a:lnTo>
                      <a:pt x="301" y="58"/>
                    </a:lnTo>
                    <a:lnTo>
                      <a:pt x="303" y="58"/>
                    </a:lnTo>
                    <a:lnTo>
                      <a:pt x="301" y="58"/>
                    </a:lnTo>
                    <a:lnTo>
                      <a:pt x="301" y="56"/>
                    </a:lnTo>
                    <a:lnTo>
                      <a:pt x="303" y="56"/>
                    </a:lnTo>
                    <a:close/>
                    <a:moveTo>
                      <a:pt x="303" y="56"/>
                    </a:moveTo>
                    <a:lnTo>
                      <a:pt x="305" y="56"/>
                    </a:lnTo>
                    <a:lnTo>
                      <a:pt x="303" y="56"/>
                    </a:lnTo>
                    <a:close/>
                    <a:moveTo>
                      <a:pt x="330" y="52"/>
                    </a:moveTo>
                    <a:lnTo>
                      <a:pt x="328" y="52"/>
                    </a:lnTo>
                    <a:lnTo>
                      <a:pt x="326" y="54"/>
                    </a:lnTo>
                    <a:lnTo>
                      <a:pt x="324" y="54"/>
                    </a:lnTo>
                    <a:lnTo>
                      <a:pt x="322" y="54"/>
                    </a:lnTo>
                    <a:lnTo>
                      <a:pt x="322" y="56"/>
                    </a:lnTo>
                    <a:lnTo>
                      <a:pt x="320" y="56"/>
                    </a:lnTo>
                    <a:lnTo>
                      <a:pt x="319" y="56"/>
                    </a:lnTo>
                    <a:lnTo>
                      <a:pt x="320" y="56"/>
                    </a:lnTo>
                    <a:lnTo>
                      <a:pt x="320" y="54"/>
                    </a:lnTo>
                    <a:lnTo>
                      <a:pt x="322" y="54"/>
                    </a:lnTo>
                    <a:lnTo>
                      <a:pt x="324" y="54"/>
                    </a:lnTo>
                    <a:lnTo>
                      <a:pt x="326" y="54"/>
                    </a:lnTo>
                    <a:lnTo>
                      <a:pt x="326" y="52"/>
                    </a:lnTo>
                    <a:lnTo>
                      <a:pt x="328" y="52"/>
                    </a:lnTo>
                    <a:lnTo>
                      <a:pt x="330" y="52"/>
                    </a:lnTo>
                    <a:close/>
                    <a:moveTo>
                      <a:pt x="330" y="52"/>
                    </a:moveTo>
                    <a:lnTo>
                      <a:pt x="332" y="52"/>
                    </a:lnTo>
                    <a:lnTo>
                      <a:pt x="330" y="52"/>
                    </a:lnTo>
                    <a:close/>
                    <a:moveTo>
                      <a:pt x="334" y="52"/>
                    </a:moveTo>
                    <a:lnTo>
                      <a:pt x="334" y="50"/>
                    </a:lnTo>
                    <a:lnTo>
                      <a:pt x="334" y="52"/>
                    </a:lnTo>
                    <a:close/>
                    <a:moveTo>
                      <a:pt x="299" y="50"/>
                    </a:moveTo>
                    <a:lnTo>
                      <a:pt x="301" y="50"/>
                    </a:lnTo>
                    <a:lnTo>
                      <a:pt x="299" y="50"/>
                    </a:lnTo>
                    <a:lnTo>
                      <a:pt x="301" y="50"/>
                    </a:lnTo>
                    <a:lnTo>
                      <a:pt x="299" y="50"/>
                    </a:lnTo>
                    <a:lnTo>
                      <a:pt x="301" y="50"/>
                    </a:lnTo>
                    <a:lnTo>
                      <a:pt x="301" y="52"/>
                    </a:lnTo>
                    <a:lnTo>
                      <a:pt x="299" y="52"/>
                    </a:lnTo>
                    <a:lnTo>
                      <a:pt x="301" y="52"/>
                    </a:lnTo>
                    <a:lnTo>
                      <a:pt x="299" y="52"/>
                    </a:lnTo>
                    <a:lnTo>
                      <a:pt x="301" y="52"/>
                    </a:lnTo>
                    <a:lnTo>
                      <a:pt x="299" y="52"/>
                    </a:lnTo>
                    <a:lnTo>
                      <a:pt x="301" y="52"/>
                    </a:lnTo>
                    <a:lnTo>
                      <a:pt x="299" y="52"/>
                    </a:lnTo>
                    <a:lnTo>
                      <a:pt x="299" y="50"/>
                    </a:lnTo>
                    <a:lnTo>
                      <a:pt x="299" y="52"/>
                    </a:lnTo>
                    <a:lnTo>
                      <a:pt x="299" y="50"/>
                    </a:lnTo>
                    <a:close/>
                    <a:moveTo>
                      <a:pt x="313" y="46"/>
                    </a:moveTo>
                    <a:lnTo>
                      <a:pt x="313" y="48"/>
                    </a:lnTo>
                    <a:lnTo>
                      <a:pt x="313" y="46"/>
                    </a:lnTo>
                    <a:close/>
                    <a:moveTo>
                      <a:pt x="301" y="46"/>
                    </a:moveTo>
                    <a:lnTo>
                      <a:pt x="303" y="46"/>
                    </a:lnTo>
                    <a:lnTo>
                      <a:pt x="301" y="46"/>
                    </a:lnTo>
                    <a:lnTo>
                      <a:pt x="301" y="48"/>
                    </a:lnTo>
                    <a:lnTo>
                      <a:pt x="301" y="46"/>
                    </a:lnTo>
                    <a:lnTo>
                      <a:pt x="303" y="46"/>
                    </a:lnTo>
                    <a:lnTo>
                      <a:pt x="303" y="48"/>
                    </a:lnTo>
                    <a:lnTo>
                      <a:pt x="301" y="48"/>
                    </a:lnTo>
                    <a:lnTo>
                      <a:pt x="303" y="48"/>
                    </a:lnTo>
                    <a:lnTo>
                      <a:pt x="301" y="48"/>
                    </a:lnTo>
                    <a:lnTo>
                      <a:pt x="303" y="48"/>
                    </a:lnTo>
                    <a:lnTo>
                      <a:pt x="303" y="46"/>
                    </a:lnTo>
                    <a:lnTo>
                      <a:pt x="305" y="46"/>
                    </a:lnTo>
                    <a:lnTo>
                      <a:pt x="305" y="48"/>
                    </a:lnTo>
                    <a:lnTo>
                      <a:pt x="305" y="46"/>
                    </a:lnTo>
                    <a:lnTo>
                      <a:pt x="303" y="46"/>
                    </a:lnTo>
                    <a:lnTo>
                      <a:pt x="303" y="48"/>
                    </a:lnTo>
                    <a:lnTo>
                      <a:pt x="305" y="48"/>
                    </a:lnTo>
                    <a:lnTo>
                      <a:pt x="303" y="48"/>
                    </a:lnTo>
                    <a:lnTo>
                      <a:pt x="305" y="48"/>
                    </a:lnTo>
                    <a:lnTo>
                      <a:pt x="305" y="50"/>
                    </a:lnTo>
                    <a:lnTo>
                      <a:pt x="305" y="48"/>
                    </a:lnTo>
                    <a:lnTo>
                      <a:pt x="303" y="48"/>
                    </a:lnTo>
                    <a:lnTo>
                      <a:pt x="303" y="50"/>
                    </a:lnTo>
                    <a:lnTo>
                      <a:pt x="303" y="48"/>
                    </a:lnTo>
                    <a:lnTo>
                      <a:pt x="303" y="50"/>
                    </a:lnTo>
                    <a:lnTo>
                      <a:pt x="301" y="50"/>
                    </a:lnTo>
                    <a:lnTo>
                      <a:pt x="303" y="50"/>
                    </a:lnTo>
                    <a:lnTo>
                      <a:pt x="301" y="50"/>
                    </a:lnTo>
                    <a:lnTo>
                      <a:pt x="299" y="50"/>
                    </a:lnTo>
                    <a:lnTo>
                      <a:pt x="299" y="48"/>
                    </a:lnTo>
                    <a:lnTo>
                      <a:pt x="301" y="48"/>
                    </a:lnTo>
                    <a:lnTo>
                      <a:pt x="299" y="48"/>
                    </a:lnTo>
                    <a:lnTo>
                      <a:pt x="301" y="48"/>
                    </a:lnTo>
                    <a:lnTo>
                      <a:pt x="299" y="48"/>
                    </a:lnTo>
                    <a:lnTo>
                      <a:pt x="301" y="48"/>
                    </a:lnTo>
                    <a:lnTo>
                      <a:pt x="299" y="48"/>
                    </a:lnTo>
                    <a:lnTo>
                      <a:pt x="301" y="48"/>
                    </a:lnTo>
                    <a:lnTo>
                      <a:pt x="299" y="48"/>
                    </a:lnTo>
                    <a:lnTo>
                      <a:pt x="299" y="46"/>
                    </a:lnTo>
                    <a:lnTo>
                      <a:pt x="299" y="48"/>
                    </a:lnTo>
                    <a:lnTo>
                      <a:pt x="299" y="46"/>
                    </a:lnTo>
                    <a:lnTo>
                      <a:pt x="301" y="46"/>
                    </a:lnTo>
                    <a:close/>
                    <a:moveTo>
                      <a:pt x="311" y="46"/>
                    </a:moveTo>
                    <a:lnTo>
                      <a:pt x="309" y="46"/>
                    </a:lnTo>
                    <a:lnTo>
                      <a:pt x="311" y="46"/>
                    </a:lnTo>
                    <a:close/>
                    <a:moveTo>
                      <a:pt x="309" y="46"/>
                    </a:moveTo>
                    <a:lnTo>
                      <a:pt x="307" y="46"/>
                    </a:lnTo>
                    <a:lnTo>
                      <a:pt x="309" y="46"/>
                    </a:lnTo>
                    <a:close/>
                    <a:moveTo>
                      <a:pt x="322" y="46"/>
                    </a:moveTo>
                    <a:lnTo>
                      <a:pt x="322" y="44"/>
                    </a:lnTo>
                    <a:lnTo>
                      <a:pt x="322" y="46"/>
                    </a:lnTo>
                    <a:close/>
                    <a:moveTo>
                      <a:pt x="343" y="42"/>
                    </a:moveTo>
                    <a:lnTo>
                      <a:pt x="343" y="40"/>
                    </a:lnTo>
                    <a:lnTo>
                      <a:pt x="343" y="42"/>
                    </a:lnTo>
                    <a:lnTo>
                      <a:pt x="343" y="40"/>
                    </a:lnTo>
                    <a:lnTo>
                      <a:pt x="343" y="42"/>
                    </a:lnTo>
                    <a:close/>
                    <a:moveTo>
                      <a:pt x="328" y="39"/>
                    </a:moveTo>
                    <a:lnTo>
                      <a:pt x="330" y="39"/>
                    </a:lnTo>
                    <a:lnTo>
                      <a:pt x="328" y="39"/>
                    </a:lnTo>
                    <a:close/>
                    <a:moveTo>
                      <a:pt x="307" y="39"/>
                    </a:moveTo>
                    <a:lnTo>
                      <a:pt x="307" y="37"/>
                    </a:lnTo>
                    <a:lnTo>
                      <a:pt x="307" y="39"/>
                    </a:lnTo>
                    <a:close/>
                    <a:moveTo>
                      <a:pt x="347" y="31"/>
                    </a:moveTo>
                    <a:lnTo>
                      <a:pt x="349" y="31"/>
                    </a:lnTo>
                    <a:lnTo>
                      <a:pt x="349" y="33"/>
                    </a:lnTo>
                    <a:lnTo>
                      <a:pt x="349" y="35"/>
                    </a:lnTo>
                    <a:lnTo>
                      <a:pt x="347" y="35"/>
                    </a:lnTo>
                    <a:lnTo>
                      <a:pt x="347" y="37"/>
                    </a:lnTo>
                    <a:lnTo>
                      <a:pt x="347" y="39"/>
                    </a:lnTo>
                    <a:lnTo>
                      <a:pt x="347" y="40"/>
                    </a:lnTo>
                    <a:lnTo>
                      <a:pt x="345" y="40"/>
                    </a:lnTo>
                    <a:lnTo>
                      <a:pt x="345" y="42"/>
                    </a:lnTo>
                    <a:lnTo>
                      <a:pt x="345" y="44"/>
                    </a:lnTo>
                    <a:lnTo>
                      <a:pt x="343" y="44"/>
                    </a:lnTo>
                    <a:lnTo>
                      <a:pt x="343" y="46"/>
                    </a:lnTo>
                    <a:lnTo>
                      <a:pt x="342" y="46"/>
                    </a:lnTo>
                    <a:lnTo>
                      <a:pt x="342" y="48"/>
                    </a:lnTo>
                    <a:lnTo>
                      <a:pt x="342" y="50"/>
                    </a:lnTo>
                    <a:lnTo>
                      <a:pt x="340" y="50"/>
                    </a:lnTo>
                    <a:lnTo>
                      <a:pt x="338" y="50"/>
                    </a:lnTo>
                    <a:lnTo>
                      <a:pt x="336" y="50"/>
                    </a:lnTo>
                    <a:lnTo>
                      <a:pt x="334" y="50"/>
                    </a:lnTo>
                    <a:lnTo>
                      <a:pt x="334" y="52"/>
                    </a:lnTo>
                    <a:lnTo>
                      <a:pt x="332" y="52"/>
                    </a:lnTo>
                    <a:lnTo>
                      <a:pt x="330" y="52"/>
                    </a:lnTo>
                    <a:lnTo>
                      <a:pt x="332" y="52"/>
                    </a:lnTo>
                    <a:lnTo>
                      <a:pt x="334" y="52"/>
                    </a:lnTo>
                    <a:lnTo>
                      <a:pt x="334" y="50"/>
                    </a:lnTo>
                    <a:lnTo>
                      <a:pt x="336" y="50"/>
                    </a:lnTo>
                    <a:lnTo>
                      <a:pt x="338" y="50"/>
                    </a:lnTo>
                    <a:lnTo>
                      <a:pt x="338" y="48"/>
                    </a:lnTo>
                    <a:lnTo>
                      <a:pt x="338" y="50"/>
                    </a:lnTo>
                    <a:lnTo>
                      <a:pt x="338" y="48"/>
                    </a:lnTo>
                    <a:lnTo>
                      <a:pt x="340" y="48"/>
                    </a:lnTo>
                    <a:lnTo>
                      <a:pt x="342" y="48"/>
                    </a:lnTo>
                    <a:lnTo>
                      <a:pt x="342" y="46"/>
                    </a:lnTo>
                    <a:lnTo>
                      <a:pt x="343" y="46"/>
                    </a:lnTo>
                    <a:lnTo>
                      <a:pt x="342" y="46"/>
                    </a:lnTo>
                    <a:lnTo>
                      <a:pt x="343" y="46"/>
                    </a:lnTo>
                    <a:lnTo>
                      <a:pt x="343" y="44"/>
                    </a:lnTo>
                    <a:lnTo>
                      <a:pt x="343" y="42"/>
                    </a:lnTo>
                    <a:lnTo>
                      <a:pt x="345" y="42"/>
                    </a:lnTo>
                    <a:lnTo>
                      <a:pt x="343" y="42"/>
                    </a:lnTo>
                    <a:lnTo>
                      <a:pt x="345" y="42"/>
                    </a:lnTo>
                    <a:lnTo>
                      <a:pt x="345" y="40"/>
                    </a:lnTo>
                    <a:lnTo>
                      <a:pt x="345" y="39"/>
                    </a:lnTo>
                    <a:lnTo>
                      <a:pt x="347" y="39"/>
                    </a:lnTo>
                    <a:lnTo>
                      <a:pt x="347" y="37"/>
                    </a:lnTo>
                    <a:lnTo>
                      <a:pt x="347" y="35"/>
                    </a:lnTo>
                    <a:lnTo>
                      <a:pt x="347" y="33"/>
                    </a:lnTo>
                    <a:lnTo>
                      <a:pt x="347" y="35"/>
                    </a:lnTo>
                    <a:lnTo>
                      <a:pt x="347" y="33"/>
                    </a:lnTo>
                    <a:lnTo>
                      <a:pt x="347" y="31"/>
                    </a:lnTo>
                    <a:lnTo>
                      <a:pt x="347" y="33"/>
                    </a:lnTo>
                    <a:lnTo>
                      <a:pt x="347" y="31"/>
                    </a:lnTo>
                    <a:lnTo>
                      <a:pt x="347" y="33"/>
                    </a:lnTo>
                    <a:lnTo>
                      <a:pt x="347" y="31"/>
                    </a:lnTo>
                    <a:lnTo>
                      <a:pt x="347" y="33"/>
                    </a:lnTo>
                    <a:lnTo>
                      <a:pt x="347" y="31"/>
                    </a:lnTo>
                    <a:close/>
                    <a:moveTo>
                      <a:pt x="347" y="33"/>
                    </a:moveTo>
                    <a:lnTo>
                      <a:pt x="349" y="33"/>
                    </a:lnTo>
                    <a:lnTo>
                      <a:pt x="347" y="33"/>
                    </a:lnTo>
                    <a:close/>
                    <a:moveTo>
                      <a:pt x="345" y="29"/>
                    </a:moveTo>
                    <a:lnTo>
                      <a:pt x="345" y="31"/>
                    </a:lnTo>
                    <a:lnTo>
                      <a:pt x="345" y="29"/>
                    </a:lnTo>
                    <a:close/>
                    <a:moveTo>
                      <a:pt x="345" y="29"/>
                    </a:moveTo>
                    <a:lnTo>
                      <a:pt x="343" y="29"/>
                    </a:lnTo>
                    <a:lnTo>
                      <a:pt x="345" y="29"/>
                    </a:lnTo>
                    <a:close/>
                    <a:moveTo>
                      <a:pt x="345" y="29"/>
                    </a:moveTo>
                    <a:lnTo>
                      <a:pt x="343" y="29"/>
                    </a:lnTo>
                    <a:lnTo>
                      <a:pt x="345" y="29"/>
                    </a:lnTo>
                    <a:close/>
                    <a:moveTo>
                      <a:pt x="347" y="29"/>
                    </a:moveTo>
                    <a:lnTo>
                      <a:pt x="345" y="29"/>
                    </a:lnTo>
                    <a:lnTo>
                      <a:pt x="347" y="29"/>
                    </a:lnTo>
                    <a:close/>
                    <a:moveTo>
                      <a:pt x="345" y="29"/>
                    </a:moveTo>
                    <a:lnTo>
                      <a:pt x="345" y="27"/>
                    </a:lnTo>
                    <a:lnTo>
                      <a:pt x="345" y="29"/>
                    </a:lnTo>
                    <a:close/>
                    <a:moveTo>
                      <a:pt x="345" y="27"/>
                    </a:moveTo>
                    <a:lnTo>
                      <a:pt x="347" y="27"/>
                    </a:lnTo>
                    <a:lnTo>
                      <a:pt x="345" y="27"/>
                    </a:lnTo>
                    <a:close/>
                    <a:moveTo>
                      <a:pt x="345" y="27"/>
                    </a:moveTo>
                    <a:lnTo>
                      <a:pt x="347" y="27"/>
                    </a:lnTo>
                    <a:lnTo>
                      <a:pt x="345" y="27"/>
                    </a:lnTo>
                    <a:close/>
                    <a:moveTo>
                      <a:pt x="347" y="27"/>
                    </a:moveTo>
                    <a:lnTo>
                      <a:pt x="345" y="27"/>
                    </a:lnTo>
                    <a:lnTo>
                      <a:pt x="347" y="27"/>
                    </a:lnTo>
                    <a:close/>
                    <a:moveTo>
                      <a:pt x="345" y="27"/>
                    </a:moveTo>
                    <a:lnTo>
                      <a:pt x="345" y="25"/>
                    </a:lnTo>
                    <a:lnTo>
                      <a:pt x="345" y="27"/>
                    </a:lnTo>
                    <a:close/>
                    <a:moveTo>
                      <a:pt x="345" y="25"/>
                    </a:moveTo>
                    <a:lnTo>
                      <a:pt x="345" y="27"/>
                    </a:lnTo>
                    <a:lnTo>
                      <a:pt x="345" y="25"/>
                    </a:lnTo>
                    <a:close/>
                    <a:moveTo>
                      <a:pt x="347" y="25"/>
                    </a:moveTo>
                    <a:lnTo>
                      <a:pt x="345" y="25"/>
                    </a:lnTo>
                    <a:lnTo>
                      <a:pt x="347" y="25"/>
                    </a:lnTo>
                    <a:close/>
                    <a:moveTo>
                      <a:pt x="343" y="25"/>
                    </a:moveTo>
                    <a:lnTo>
                      <a:pt x="345" y="25"/>
                    </a:lnTo>
                    <a:lnTo>
                      <a:pt x="343" y="25"/>
                    </a:lnTo>
                    <a:lnTo>
                      <a:pt x="345" y="25"/>
                    </a:lnTo>
                    <a:lnTo>
                      <a:pt x="343" y="25"/>
                    </a:lnTo>
                    <a:lnTo>
                      <a:pt x="345" y="25"/>
                    </a:lnTo>
                    <a:lnTo>
                      <a:pt x="345" y="27"/>
                    </a:lnTo>
                    <a:lnTo>
                      <a:pt x="345" y="25"/>
                    </a:lnTo>
                    <a:lnTo>
                      <a:pt x="345" y="27"/>
                    </a:lnTo>
                    <a:lnTo>
                      <a:pt x="345" y="25"/>
                    </a:lnTo>
                    <a:lnTo>
                      <a:pt x="345" y="27"/>
                    </a:lnTo>
                    <a:lnTo>
                      <a:pt x="345" y="29"/>
                    </a:lnTo>
                    <a:lnTo>
                      <a:pt x="345" y="27"/>
                    </a:lnTo>
                    <a:lnTo>
                      <a:pt x="345" y="29"/>
                    </a:lnTo>
                    <a:lnTo>
                      <a:pt x="343" y="29"/>
                    </a:lnTo>
                    <a:lnTo>
                      <a:pt x="343" y="27"/>
                    </a:lnTo>
                    <a:lnTo>
                      <a:pt x="343" y="29"/>
                    </a:lnTo>
                    <a:lnTo>
                      <a:pt x="343" y="27"/>
                    </a:lnTo>
                    <a:lnTo>
                      <a:pt x="343" y="25"/>
                    </a:lnTo>
                    <a:lnTo>
                      <a:pt x="343" y="27"/>
                    </a:lnTo>
                    <a:lnTo>
                      <a:pt x="343" y="25"/>
                    </a:lnTo>
                    <a:lnTo>
                      <a:pt x="342" y="25"/>
                    </a:lnTo>
                    <a:lnTo>
                      <a:pt x="343" y="25"/>
                    </a:lnTo>
                    <a:close/>
                    <a:moveTo>
                      <a:pt x="330" y="23"/>
                    </a:moveTo>
                    <a:lnTo>
                      <a:pt x="330" y="25"/>
                    </a:lnTo>
                    <a:lnTo>
                      <a:pt x="330" y="23"/>
                    </a:lnTo>
                    <a:close/>
                    <a:moveTo>
                      <a:pt x="338" y="23"/>
                    </a:moveTo>
                    <a:lnTo>
                      <a:pt x="336" y="23"/>
                    </a:lnTo>
                    <a:lnTo>
                      <a:pt x="336" y="25"/>
                    </a:lnTo>
                    <a:lnTo>
                      <a:pt x="334" y="25"/>
                    </a:lnTo>
                    <a:lnTo>
                      <a:pt x="334" y="23"/>
                    </a:lnTo>
                    <a:lnTo>
                      <a:pt x="336" y="23"/>
                    </a:lnTo>
                    <a:lnTo>
                      <a:pt x="338" y="23"/>
                    </a:lnTo>
                    <a:close/>
                    <a:moveTo>
                      <a:pt x="343" y="21"/>
                    </a:moveTo>
                    <a:lnTo>
                      <a:pt x="345" y="21"/>
                    </a:lnTo>
                    <a:lnTo>
                      <a:pt x="343" y="21"/>
                    </a:lnTo>
                    <a:lnTo>
                      <a:pt x="345" y="21"/>
                    </a:lnTo>
                    <a:lnTo>
                      <a:pt x="343" y="21"/>
                    </a:lnTo>
                    <a:lnTo>
                      <a:pt x="345" y="21"/>
                    </a:lnTo>
                    <a:lnTo>
                      <a:pt x="343" y="21"/>
                    </a:lnTo>
                    <a:close/>
                    <a:moveTo>
                      <a:pt x="343" y="14"/>
                    </a:moveTo>
                    <a:lnTo>
                      <a:pt x="343" y="12"/>
                    </a:lnTo>
                    <a:lnTo>
                      <a:pt x="343" y="14"/>
                    </a:lnTo>
                    <a:close/>
                    <a:moveTo>
                      <a:pt x="343" y="12"/>
                    </a:moveTo>
                    <a:lnTo>
                      <a:pt x="343" y="14"/>
                    </a:lnTo>
                    <a:lnTo>
                      <a:pt x="343" y="12"/>
                    </a:lnTo>
                    <a:lnTo>
                      <a:pt x="343" y="14"/>
                    </a:lnTo>
                    <a:lnTo>
                      <a:pt x="343" y="12"/>
                    </a:lnTo>
                    <a:close/>
                    <a:moveTo>
                      <a:pt x="343" y="12"/>
                    </a:moveTo>
                    <a:lnTo>
                      <a:pt x="343" y="14"/>
                    </a:lnTo>
                    <a:lnTo>
                      <a:pt x="343" y="12"/>
                    </a:lnTo>
                    <a:close/>
                    <a:moveTo>
                      <a:pt x="343" y="12"/>
                    </a:moveTo>
                    <a:lnTo>
                      <a:pt x="342" y="12"/>
                    </a:lnTo>
                    <a:lnTo>
                      <a:pt x="343" y="12"/>
                    </a:lnTo>
                    <a:close/>
                    <a:moveTo>
                      <a:pt x="342" y="12"/>
                    </a:moveTo>
                    <a:lnTo>
                      <a:pt x="343" y="12"/>
                    </a:lnTo>
                    <a:lnTo>
                      <a:pt x="342" y="12"/>
                    </a:lnTo>
                    <a:close/>
                    <a:moveTo>
                      <a:pt x="343" y="12"/>
                    </a:moveTo>
                    <a:lnTo>
                      <a:pt x="342" y="12"/>
                    </a:lnTo>
                    <a:lnTo>
                      <a:pt x="343" y="12"/>
                    </a:lnTo>
                    <a:close/>
                    <a:moveTo>
                      <a:pt x="343" y="10"/>
                    </a:moveTo>
                    <a:lnTo>
                      <a:pt x="343" y="12"/>
                    </a:lnTo>
                    <a:lnTo>
                      <a:pt x="343" y="10"/>
                    </a:lnTo>
                    <a:lnTo>
                      <a:pt x="343" y="12"/>
                    </a:lnTo>
                    <a:lnTo>
                      <a:pt x="343" y="10"/>
                    </a:lnTo>
                    <a:close/>
                    <a:moveTo>
                      <a:pt x="340" y="8"/>
                    </a:moveTo>
                    <a:lnTo>
                      <a:pt x="342" y="8"/>
                    </a:lnTo>
                    <a:lnTo>
                      <a:pt x="340" y="8"/>
                    </a:lnTo>
                    <a:close/>
                    <a:moveTo>
                      <a:pt x="342" y="8"/>
                    </a:moveTo>
                    <a:lnTo>
                      <a:pt x="340" y="8"/>
                    </a:lnTo>
                    <a:lnTo>
                      <a:pt x="342" y="8"/>
                    </a:lnTo>
                    <a:close/>
                    <a:moveTo>
                      <a:pt x="343" y="8"/>
                    </a:moveTo>
                    <a:lnTo>
                      <a:pt x="345" y="8"/>
                    </a:lnTo>
                    <a:lnTo>
                      <a:pt x="343" y="8"/>
                    </a:lnTo>
                    <a:close/>
                    <a:moveTo>
                      <a:pt x="343" y="4"/>
                    </a:moveTo>
                    <a:lnTo>
                      <a:pt x="343" y="6"/>
                    </a:lnTo>
                    <a:lnTo>
                      <a:pt x="343" y="4"/>
                    </a:lnTo>
                    <a:close/>
                    <a:moveTo>
                      <a:pt x="343" y="6"/>
                    </a:moveTo>
                    <a:lnTo>
                      <a:pt x="343" y="4"/>
                    </a:lnTo>
                    <a:lnTo>
                      <a:pt x="343" y="6"/>
                    </a:lnTo>
                    <a:close/>
                    <a:moveTo>
                      <a:pt x="343" y="4"/>
                    </a:moveTo>
                    <a:lnTo>
                      <a:pt x="343" y="6"/>
                    </a:lnTo>
                    <a:lnTo>
                      <a:pt x="343" y="4"/>
                    </a:lnTo>
                    <a:lnTo>
                      <a:pt x="343" y="6"/>
                    </a:lnTo>
                    <a:lnTo>
                      <a:pt x="343" y="4"/>
                    </a:lnTo>
                    <a:close/>
                    <a:moveTo>
                      <a:pt x="342" y="4"/>
                    </a:moveTo>
                    <a:lnTo>
                      <a:pt x="340" y="4"/>
                    </a:lnTo>
                    <a:lnTo>
                      <a:pt x="342" y="4"/>
                    </a:lnTo>
                    <a:close/>
                    <a:moveTo>
                      <a:pt x="345" y="4"/>
                    </a:moveTo>
                    <a:lnTo>
                      <a:pt x="343" y="4"/>
                    </a:lnTo>
                    <a:lnTo>
                      <a:pt x="345" y="4"/>
                    </a:lnTo>
                    <a:close/>
                    <a:moveTo>
                      <a:pt x="343" y="4"/>
                    </a:moveTo>
                    <a:lnTo>
                      <a:pt x="345" y="4"/>
                    </a:lnTo>
                    <a:lnTo>
                      <a:pt x="343" y="4"/>
                    </a:lnTo>
                    <a:lnTo>
                      <a:pt x="345" y="4"/>
                    </a:lnTo>
                    <a:lnTo>
                      <a:pt x="343" y="4"/>
                    </a:lnTo>
                    <a:close/>
                    <a:moveTo>
                      <a:pt x="343" y="2"/>
                    </a:moveTo>
                    <a:lnTo>
                      <a:pt x="345" y="2"/>
                    </a:lnTo>
                    <a:lnTo>
                      <a:pt x="345" y="4"/>
                    </a:lnTo>
                    <a:lnTo>
                      <a:pt x="343" y="4"/>
                    </a:lnTo>
                    <a:lnTo>
                      <a:pt x="343" y="2"/>
                    </a:lnTo>
                    <a:lnTo>
                      <a:pt x="345" y="2"/>
                    </a:lnTo>
                    <a:lnTo>
                      <a:pt x="343" y="2"/>
                    </a:lnTo>
                    <a:lnTo>
                      <a:pt x="343" y="4"/>
                    </a:lnTo>
                    <a:lnTo>
                      <a:pt x="343" y="2"/>
                    </a:lnTo>
                    <a:lnTo>
                      <a:pt x="343" y="4"/>
                    </a:lnTo>
                    <a:lnTo>
                      <a:pt x="343" y="2"/>
                    </a:lnTo>
                    <a:lnTo>
                      <a:pt x="343" y="4"/>
                    </a:lnTo>
                    <a:lnTo>
                      <a:pt x="343" y="2"/>
                    </a:lnTo>
                    <a:close/>
                    <a:moveTo>
                      <a:pt x="343" y="2"/>
                    </a:moveTo>
                    <a:lnTo>
                      <a:pt x="343" y="4"/>
                    </a:lnTo>
                    <a:lnTo>
                      <a:pt x="343" y="2"/>
                    </a:lnTo>
                    <a:lnTo>
                      <a:pt x="343" y="4"/>
                    </a:lnTo>
                    <a:lnTo>
                      <a:pt x="343" y="2"/>
                    </a:lnTo>
                    <a:close/>
                    <a:moveTo>
                      <a:pt x="345" y="2"/>
                    </a:moveTo>
                    <a:lnTo>
                      <a:pt x="345" y="4"/>
                    </a:lnTo>
                    <a:lnTo>
                      <a:pt x="345" y="2"/>
                    </a:lnTo>
                    <a:lnTo>
                      <a:pt x="345" y="4"/>
                    </a:lnTo>
                    <a:lnTo>
                      <a:pt x="345" y="2"/>
                    </a:lnTo>
                    <a:lnTo>
                      <a:pt x="343" y="2"/>
                    </a:lnTo>
                    <a:lnTo>
                      <a:pt x="345" y="2"/>
                    </a:lnTo>
                    <a:lnTo>
                      <a:pt x="343" y="2"/>
                    </a:lnTo>
                    <a:lnTo>
                      <a:pt x="345" y="2"/>
                    </a:lnTo>
                    <a:close/>
                    <a:moveTo>
                      <a:pt x="343" y="2"/>
                    </a:moveTo>
                    <a:lnTo>
                      <a:pt x="345" y="2"/>
                    </a:lnTo>
                    <a:lnTo>
                      <a:pt x="343" y="2"/>
                    </a:lnTo>
                    <a:close/>
                    <a:moveTo>
                      <a:pt x="345" y="2"/>
                    </a:moveTo>
                    <a:lnTo>
                      <a:pt x="345" y="4"/>
                    </a:lnTo>
                    <a:lnTo>
                      <a:pt x="345" y="6"/>
                    </a:lnTo>
                    <a:lnTo>
                      <a:pt x="345" y="8"/>
                    </a:lnTo>
                    <a:lnTo>
                      <a:pt x="345" y="10"/>
                    </a:lnTo>
                    <a:lnTo>
                      <a:pt x="345" y="12"/>
                    </a:lnTo>
                    <a:lnTo>
                      <a:pt x="345" y="14"/>
                    </a:lnTo>
                    <a:lnTo>
                      <a:pt x="345" y="16"/>
                    </a:lnTo>
                    <a:lnTo>
                      <a:pt x="345" y="17"/>
                    </a:lnTo>
                    <a:lnTo>
                      <a:pt x="345" y="19"/>
                    </a:lnTo>
                    <a:lnTo>
                      <a:pt x="345" y="21"/>
                    </a:lnTo>
                    <a:lnTo>
                      <a:pt x="345" y="23"/>
                    </a:lnTo>
                    <a:lnTo>
                      <a:pt x="347" y="23"/>
                    </a:lnTo>
                    <a:lnTo>
                      <a:pt x="345" y="23"/>
                    </a:lnTo>
                    <a:lnTo>
                      <a:pt x="347" y="23"/>
                    </a:lnTo>
                    <a:lnTo>
                      <a:pt x="347" y="25"/>
                    </a:lnTo>
                    <a:lnTo>
                      <a:pt x="347" y="27"/>
                    </a:lnTo>
                    <a:lnTo>
                      <a:pt x="347" y="29"/>
                    </a:lnTo>
                    <a:lnTo>
                      <a:pt x="347" y="31"/>
                    </a:lnTo>
                    <a:lnTo>
                      <a:pt x="347" y="29"/>
                    </a:lnTo>
                    <a:lnTo>
                      <a:pt x="347" y="31"/>
                    </a:lnTo>
                    <a:lnTo>
                      <a:pt x="347" y="29"/>
                    </a:lnTo>
                    <a:lnTo>
                      <a:pt x="347" y="27"/>
                    </a:lnTo>
                    <a:lnTo>
                      <a:pt x="345" y="27"/>
                    </a:lnTo>
                    <a:lnTo>
                      <a:pt x="347" y="27"/>
                    </a:lnTo>
                    <a:lnTo>
                      <a:pt x="345" y="27"/>
                    </a:lnTo>
                    <a:lnTo>
                      <a:pt x="347" y="27"/>
                    </a:lnTo>
                    <a:lnTo>
                      <a:pt x="345" y="27"/>
                    </a:lnTo>
                    <a:lnTo>
                      <a:pt x="347" y="27"/>
                    </a:lnTo>
                    <a:lnTo>
                      <a:pt x="345" y="27"/>
                    </a:lnTo>
                    <a:lnTo>
                      <a:pt x="347" y="27"/>
                    </a:lnTo>
                    <a:lnTo>
                      <a:pt x="345" y="27"/>
                    </a:lnTo>
                    <a:lnTo>
                      <a:pt x="347" y="27"/>
                    </a:lnTo>
                    <a:lnTo>
                      <a:pt x="345" y="27"/>
                    </a:lnTo>
                    <a:lnTo>
                      <a:pt x="347" y="27"/>
                    </a:lnTo>
                    <a:lnTo>
                      <a:pt x="345" y="27"/>
                    </a:lnTo>
                    <a:lnTo>
                      <a:pt x="347" y="27"/>
                    </a:lnTo>
                    <a:lnTo>
                      <a:pt x="347" y="25"/>
                    </a:lnTo>
                    <a:lnTo>
                      <a:pt x="347" y="27"/>
                    </a:lnTo>
                    <a:lnTo>
                      <a:pt x="347" y="25"/>
                    </a:lnTo>
                    <a:lnTo>
                      <a:pt x="345" y="25"/>
                    </a:lnTo>
                    <a:lnTo>
                      <a:pt x="347" y="25"/>
                    </a:lnTo>
                    <a:lnTo>
                      <a:pt x="345" y="25"/>
                    </a:lnTo>
                    <a:lnTo>
                      <a:pt x="347" y="25"/>
                    </a:lnTo>
                    <a:lnTo>
                      <a:pt x="345" y="25"/>
                    </a:lnTo>
                    <a:lnTo>
                      <a:pt x="347" y="25"/>
                    </a:lnTo>
                    <a:lnTo>
                      <a:pt x="345" y="25"/>
                    </a:lnTo>
                    <a:lnTo>
                      <a:pt x="347" y="25"/>
                    </a:lnTo>
                    <a:lnTo>
                      <a:pt x="345" y="25"/>
                    </a:lnTo>
                    <a:lnTo>
                      <a:pt x="347" y="25"/>
                    </a:lnTo>
                    <a:lnTo>
                      <a:pt x="345" y="25"/>
                    </a:lnTo>
                    <a:lnTo>
                      <a:pt x="345" y="23"/>
                    </a:lnTo>
                    <a:lnTo>
                      <a:pt x="345" y="21"/>
                    </a:lnTo>
                    <a:lnTo>
                      <a:pt x="345" y="23"/>
                    </a:lnTo>
                    <a:lnTo>
                      <a:pt x="345" y="21"/>
                    </a:lnTo>
                    <a:lnTo>
                      <a:pt x="345" y="23"/>
                    </a:lnTo>
                    <a:lnTo>
                      <a:pt x="345" y="21"/>
                    </a:lnTo>
                    <a:lnTo>
                      <a:pt x="345" y="23"/>
                    </a:lnTo>
                    <a:lnTo>
                      <a:pt x="343" y="23"/>
                    </a:lnTo>
                    <a:lnTo>
                      <a:pt x="343" y="21"/>
                    </a:lnTo>
                    <a:lnTo>
                      <a:pt x="345" y="21"/>
                    </a:lnTo>
                    <a:lnTo>
                      <a:pt x="343" y="21"/>
                    </a:lnTo>
                    <a:lnTo>
                      <a:pt x="345" y="21"/>
                    </a:lnTo>
                    <a:lnTo>
                      <a:pt x="345" y="19"/>
                    </a:lnTo>
                    <a:lnTo>
                      <a:pt x="345" y="21"/>
                    </a:lnTo>
                    <a:lnTo>
                      <a:pt x="343" y="21"/>
                    </a:lnTo>
                    <a:lnTo>
                      <a:pt x="343" y="19"/>
                    </a:lnTo>
                    <a:lnTo>
                      <a:pt x="343" y="17"/>
                    </a:lnTo>
                    <a:lnTo>
                      <a:pt x="343" y="19"/>
                    </a:lnTo>
                    <a:lnTo>
                      <a:pt x="343" y="17"/>
                    </a:lnTo>
                    <a:lnTo>
                      <a:pt x="345" y="17"/>
                    </a:lnTo>
                    <a:lnTo>
                      <a:pt x="345" y="16"/>
                    </a:lnTo>
                    <a:lnTo>
                      <a:pt x="343" y="16"/>
                    </a:lnTo>
                    <a:lnTo>
                      <a:pt x="345" y="16"/>
                    </a:lnTo>
                    <a:lnTo>
                      <a:pt x="345" y="14"/>
                    </a:lnTo>
                    <a:lnTo>
                      <a:pt x="343" y="14"/>
                    </a:lnTo>
                    <a:lnTo>
                      <a:pt x="345" y="14"/>
                    </a:lnTo>
                    <a:lnTo>
                      <a:pt x="343" y="14"/>
                    </a:lnTo>
                    <a:lnTo>
                      <a:pt x="345" y="14"/>
                    </a:lnTo>
                    <a:lnTo>
                      <a:pt x="343" y="14"/>
                    </a:lnTo>
                    <a:lnTo>
                      <a:pt x="345" y="14"/>
                    </a:lnTo>
                    <a:lnTo>
                      <a:pt x="343" y="14"/>
                    </a:lnTo>
                    <a:lnTo>
                      <a:pt x="343" y="12"/>
                    </a:lnTo>
                    <a:lnTo>
                      <a:pt x="343" y="10"/>
                    </a:lnTo>
                    <a:lnTo>
                      <a:pt x="343" y="8"/>
                    </a:lnTo>
                    <a:lnTo>
                      <a:pt x="345" y="8"/>
                    </a:lnTo>
                    <a:lnTo>
                      <a:pt x="343" y="8"/>
                    </a:lnTo>
                    <a:lnTo>
                      <a:pt x="345" y="8"/>
                    </a:lnTo>
                    <a:lnTo>
                      <a:pt x="343" y="8"/>
                    </a:lnTo>
                    <a:lnTo>
                      <a:pt x="345" y="8"/>
                    </a:lnTo>
                    <a:lnTo>
                      <a:pt x="345" y="6"/>
                    </a:lnTo>
                    <a:lnTo>
                      <a:pt x="343" y="6"/>
                    </a:lnTo>
                    <a:lnTo>
                      <a:pt x="345" y="6"/>
                    </a:lnTo>
                    <a:lnTo>
                      <a:pt x="343" y="6"/>
                    </a:lnTo>
                    <a:lnTo>
                      <a:pt x="345" y="6"/>
                    </a:lnTo>
                    <a:lnTo>
                      <a:pt x="343" y="6"/>
                    </a:lnTo>
                    <a:lnTo>
                      <a:pt x="343" y="4"/>
                    </a:lnTo>
                    <a:lnTo>
                      <a:pt x="343" y="6"/>
                    </a:lnTo>
                    <a:lnTo>
                      <a:pt x="343" y="4"/>
                    </a:lnTo>
                    <a:lnTo>
                      <a:pt x="343" y="6"/>
                    </a:lnTo>
                    <a:lnTo>
                      <a:pt x="343" y="4"/>
                    </a:lnTo>
                    <a:lnTo>
                      <a:pt x="345" y="4"/>
                    </a:lnTo>
                    <a:lnTo>
                      <a:pt x="343" y="4"/>
                    </a:lnTo>
                    <a:lnTo>
                      <a:pt x="345" y="4"/>
                    </a:lnTo>
                    <a:lnTo>
                      <a:pt x="345" y="2"/>
                    </a:lnTo>
                    <a:lnTo>
                      <a:pt x="345" y="4"/>
                    </a:lnTo>
                    <a:lnTo>
                      <a:pt x="345" y="2"/>
                    </a:lnTo>
                    <a:lnTo>
                      <a:pt x="345" y="4"/>
                    </a:lnTo>
                    <a:lnTo>
                      <a:pt x="345" y="2"/>
                    </a:lnTo>
                    <a:lnTo>
                      <a:pt x="343" y="2"/>
                    </a:lnTo>
                    <a:lnTo>
                      <a:pt x="345" y="2"/>
                    </a:lnTo>
                    <a:lnTo>
                      <a:pt x="343" y="2"/>
                    </a:lnTo>
                    <a:lnTo>
                      <a:pt x="345" y="2"/>
                    </a:lnTo>
                    <a:lnTo>
                      <a:pt x="343" y="2"/>
                    </a:lnTo>
                    <a:lnTo>
                      <a:pt x="345" y="2"/>
                    </a:lnTo>
                    <a:close/>
                    <a:moveTo>
                      <a:pt x="343" y="2"/>
                    </a:moveTo>
                    <a:lnTo>
                      <a:pt x="343" y="4"/>
                    </a:lnTo>
                    <a:lnTo>
                      <a:pt x="342" y="4"/>
                    </a:lnTo>
                    <a:lnTo>
                      <a:pt x="340" y="4"/>
                    </a:lnTo>
                    <a:lnTo>
                      <a:pt x="342" y="4"/>
                    </a:lnTo>
                    <a:lnTo>
                      <a:pt x="340" y="4"/>
                    </a:lnTo>
                    <a:lnTo>
                      <a:pt x="340" y="2"/>
                    </a:lnTo>
                    <a:lnTo>
                      <a:pt x="342" y="2"/>
                    </a:lnTo>
                    <a:lnTo>
                      <a:pt x="343" y="2"/>
                    </a:lnTo>
                    <a:close/>
                    <a:moveTo>
                      <a:pt x="130" y="2"/>
                    </a:moveTo>
                    <a:lnTo>
                      <a:pt x="130" y="0"/>
                    </a:lnTo>
                    <a:lnTo>
                      <a:pt x="130" y="2"/>
                    </a:lnTo>
                    <a:lnTo>
                      <a:pt x="132" y="2"/>
                    </a:lnTo>
                    <a:lnTo>
                      <a:pt x="134" y="2"/>
                    </a:lnTo>
                    <a:lnTo>
                      <a:pt x="136" y="2"/>
                    </a:lnTo>
                    <a:lnTo>
                      <a:pt x="138" y="2"/>
                    </a:lnTo>
                    <a:lnTo>
                      <a:pt x="140" y="2"/>
                    </a:lnTo>
                    <a:lnTo>
                      <a:pt x="142" y="2"/>
                    </a:lnTo>
                    <a:lnTo>
                      <a:pt x="144" y="2"/>
                    </a:lnTo>
                    <a:lnTo>
                      <a:pt x="146" y="2"/>
                    </a:lnTo>
                    <a:lnTo>
                      <a:pt x="148" y="2"/>
                    </a:lnTo>
                    <a:lnTo>
                      <a:pt x="150" y="2"/>
                    </a:lnTo>
                    <a:lnTo>
                      <a:pt x="151" y="2"/>
                    </a:lnTo>
                    <a:lnTo>
                      <a:pt x="153" y="2"/>
                    </a:lnTo>
                    <a:lnTo>
                      <a:pt x="155" y="2"/>
                    </a:lnTo>
                    <a:lnTo>
                      <a:pt x="157" y="2"/>
                    </a:lnTo>
                    <a:lnTo>
                      <a:pt x="159" y="2"/>
                    </a:lnTo>
                    <a:lnTo>
                      <a:pt x="161" y="2"/>
                    </a:lnTo>
                    <a:lnTo>
                      <a:pt x="163" y="2"/>
                    </a:lnTo>
                    <a:lnTo>
                      <a:pt x="165" y="2"/>
                    </a:lnTo>
                    <a:lnTo>
                      <a:pt x="167" y="2"/>
                    </a:lnTo>
                    <a:lnTo>
                      <a:pt x="169" y="2"/>
                    </a:lnTo>
                    <a:lnTo>
                      <a:pt x="171" y="2"/>
                    </a:lnTo>
                    <a:lnTo>
                      <a:pt x="173" y="2"/>
                    </a:lnTo>
                    <a:lnTo>
                      <a:pt x="174" y="2"/>
                    </a:lnTo>
                    <a:lnTo>
                      <a:pt x="176" y="2"/>
                    </a:lnTo>
                    <a:lnTo>
                      <a:pt x="178" y="2"/>
                    </a:lnTo>
                    <a:lnTo>
                      <a:pt x="180" y="2"/>
                    </a:lnTo>
                    <a:lnTo>
                      <a:pt x="182" y="2"/>
                    </a:lnTo>
                    <a:lnTo>
                      <a:pt x="184" y="2"/>
                    </a:lnTo>
                    <a:lnTo>
                      <a:pt x="186" y="2"/>
                    </a:lnTo>
                    <a:lnTo>
                      <a:pt x="188" y="2"/>
                    </a:lnTo>
                    <a:lnTo>
                      <a:pt x="190" y="2"/>
                    </a:lnTo>
                    <a:lnTo>
                      <a:pt x="192" y="2"/>
                    </a:lnTo>
                    <a:lnTo>
                      <a:pt x="194" y="2"/>
                    </a:lnTo>
                    <a:lnTo>
                      <a:pt x="196" y="2"/>
                    </a:lnTo>
                    <a:lnTo>
                      <a:pt x="198" y="2"/>
                    </a:lnTo>
                    <a:lnTo>
                      <a:pt x="199" y="2"/>
                    </a:lnTo>
                    <a:lnTo>
                      <a:pt x="201" y="2"/>
                    </a:lnTo>
                    <a:lnTo>
                      <a:pt x="203" y="2"/>
                    </a:lnTo>
                    <a:lnTo>
                      <a:pt x="205" y="2"/>
                    </a:lnTo>
                    <a:lnTo>
                      <a:pt x="207" y="2"/>
                    </a:lnTo>
                    <a:lnTo>
                      <a:pt x="209" y="2"/>
                    </a:lnTo>
                    <a:lnTo>
                      <a:pt x="211" y="2"/>
                    </a:lnTo>
                    <a:lnTo>
                      <a:pt x="213" y="2"/>
                    </a:lnTo>
                    <a:lnTo>
                      <a:pt x="215" y="2"/>
                    </a:lnTo>
                    <a:lnTo>
                      <a:pt x="217" y="2"/>
                    </a:lnTo>
                    <a:lnTo>
                      <a:pt x="219" y="2"/>
                    </a:lnTo>
                    <a:lnTo>
                      <a:pt x="221" y="2"/>
                    </a:lnTo>
                    <a:lnTo>
                      <a:pt x="223" y="2"/>
                    </a:lnTo>
                    <a:lnTo>
                      <a:pt x="224" y="2"/>
                    </a:lnTo>
                    <a:lnTo>
                      <a:pt x="228" y="2"/>
                    </a:lnTo>
                    <a:lnTo>
                      <a:pt x="230" y="2"/>
                    </a:lnTo>
                    <a:lnTo>
                      <a:pt x="232" y="2"/>
                    </a:lnTo>
                    <a:lnTo>
                      <a:pt x="234" y="2"/>
                    </a:lnTo>
                    <a:lnTo>
                      <a:pt x="236" y="2"/>
                    </a:lnTo>
                    <a:lnTo>
                      <a:pt x="238" y="2"/>
                    </a:lnTo>
                    <a:lnTo>
                      <a:pt x="240" y="2"/>
                    </a:lnTo>
                    <a:lnTo>
                      <a:pt x="242" y="2"/>
                    </a:lnTo>
                    <a:lnTo>
                      <a:pt x="244" y="2"/>
                    </a:lnTo>
                    <a:lnTo>
                      <a:pt x="246" y="2"/>
                    </a:lnTo>
                    <a:lnTo>
                      <a:pt x="247" y="2"/>
                    </a:lnTo>
                    <a:lnTo>
                      <a:pt x="249" y="2"/>
                    </a:lnTo>
                    <a:lnTo>
                      <a:pt x="251" y="2"/>
                    </a:lnTo>
                    <a:lnTo>
                      <a:pt x="253" y="2"/>
                    </a:lnTo>
                    <a:lnTo>
                      <a:pt x="255" y="2"/>
                    </a:lnTo>
                    <a:lnTo>
                      <a:pt x="257" y="2"/>
                    </a:lnTo>
                    <a:lnTo>
                      <a:pt x="259" y="2"/>
                    </a:lnTo>
                    <a:lnTo>
                      <a:pt x="261" y="2"/>
                    </a:lnTo>
                    <a:lnTo>
                      <a:pt x="263" y="2"/>
                    </a:lnTo>
                    <a:lnTo>
                      <a:pt x="265" y="2"/>
                    </a:lnTo>
                    <a:lnTo>
                      <a:pt x="267" y="2"/>
                    </a:lnTo>
                    <a:lnTo>
                      <a:pt x="269" y="2"/>
                    </a:lnTo>
                    <a:lnTo>
                      <a:pt x="271" y="2"/>
                    </a:lnTo>
                    <a:lnTo>
                      <a:pt x="272" y="2"/>
                    </a:lnTo>
                    <a:lnTo>
                      <a:pt x="274" y="2"/>
                    </a:lnTo>
                    <a:lnTo>
                      <a:pt x="276" y="2"/>
                    </a:lnTo>
                    <a:lnTo>
                      <a:pt x="278" y="2"/>
                    </a:lnTo>
                    <a:lnTo>
                      <a:pt x="280" y="2"/>
                    </a:lnTo>
                    <a:lnTo>
                      <a:pt x="282" y="2"/>
                    </a:lnTo>
                    <a:lnTo>
                      <a:pt x="284" y="2"/>
                    </a:lnTo>
                    <a:lnTo>
                      <a:pt x="286" y="2"/>
                    </a:lnTo>
                    <a:lnTo>
                      <a:pt x="288" y="2"/>
                    </a:lnTo>
                    <a:lnTo>
                      <a:pt x="290" y="2"/>
                    </a:lnTo>
                    <a:lnTo>
                      <a:pt x="292" y="2"/>
                    </a:lnTo>
                    <a:lnTo>
                      <a:pt x="294" y="2"/>
                    </a:lnTo>
                    <a:lnTo>
                      <a:pt x="295" y="2"/>
                    </a:lnTo>
                    <a:lnTo>
                      <a:pt x="297" y="2"/>
                    </a:lnTo>
                    <a:lnTo>
                      <a:pt x="299" y="2"/>
                    </a:lnTo>
                    <a:lnTo>
                      <a:pt x="301" y="2"/>
                    </a:lnTo>
                    <a:lnTo>
                      <a:pt x="303" y="2"/>
                    </a:lnTo>
                    <a:lnTo>
                      <a:pt x="305" y="2"/>
                    </a:lnTo>
                    <a:lnTo>
                      <a:pt x="307" y="2"/>
                    </a:lnTo>
                    <a:lnTo>
                      <a:pt x="309" y="2"/>
                    </a:lnTo>
                    <a:lnTo>
                      <a:pt x="311" y="2"/>
                    </a:lnTo>
                    <a:lnTo>
                      <a:pt x="313" y="2"/>
                    </a:lnTo>
                    <a:lnTo>
                      <a:pt x="315" y="2"/>
                    </a:lnTo>
                    <a:lnTo>
                      <a:pt x="317" y="2"/>
                    </a:lnTo>
                    <a:lnTo>
                      <a:pt x="319" y="2"/>
                    </a:lnTo>
                    <a:lnTo>
                      <a:pt x="320" y="2"/>
                    </a:lnTo>
                    <a:lnTo>
                      <a:pt x="322" y="2"/>
                    </a:lnTo>
                    <a:lnTo>
                      <a:pt x="324" y="2"/>
                    </a:lnTo>
                    <a:lnTo>
                      <a:pt x="326" y="2"/>
                    </a:lnTo>
                    <a:lnTo>
                      <a:pt x="328" y="2"/>
                    </a:lnTo>
                    <a:lnTo>
                      <a:pt x="334" y="2"/>
                    </a:lnTo>
                    <a:lnTo>
                      <a:pt x="336" y="2"/>
                    </a:lnTo>
                    <a:lnTo>
                      <a:pt x="338" y="2"/>
                    </a:lnTo>
                    <a:lnTo>
                      <a:pt x="340" y="2"/>
                    </a:lnTo>
                    <a:lnTo>
                      <a:pt x="340" y="4"/>
                    </a:lnTo>
                    <a:lnTo>
                      <a:pt x="340" y="2"/>
                    </a:lnTo>
                    <a:lnTo>
                      <a:pt x="340" y="4"/>
                    </a:lnTo>
                    <a:lnTo>
                      <a:pt x="338" y="4"/>
                    </a:lnTo>
                    <a:lnTo>
                      <a:pt x="336" y="4"/>
                    </a:lnTo>
                    <a:lnTo>
                      <a:pt x="338" y="4"/>
                    </a:lnTo>
                    <a:lnTo>
                      <a:pt x="338" y="6"/>
                    </a:lnTo>
                    <a:lnTo>
                      <a:pt x="340" y="6"/>
                    </a:lnTo>
                    <a:lnTo>
                      <a:pt x="340" y="8"/>
                    </a:lnTo>
                    <a:lnTo>
                      <a:pt x="340" y="6"/>
                    </a:lnTo>
                    <a:lnTo>
                      <a:pt x="338" y="6"/>
                    </a:lnTo>
                    <a:lnTo>
                      <a:pt x="338" y="8"/>
                    </a:lnTo>
                    <a:lnTo>
                      <a:pt x="340" y="8"/>
                    </a:lnTo>
                    <a:lnTo>
                      <a:pt x="338" y="8"/>
                    </a:lnTo>
                    <a:lnTo>
                      <a:pt x="340" y="8"/>
                    </a:lnTo>
                    <a:lnTo>
                      <a:pt x="340" y="10"/>
                    </a:lnTo>
                    <a:lnTo>
                      <a:pt x="340" y="8"/>
                    </a:lnTo>
                    <a:lnTo>
                      <a:pt x="340" y="10"/>
                    </a:lnTo>
                    <a:lnTo>
                      <a:pt x="340" y="8"/>
                    </a:lnTo>
                    <a:lnTo>
                      <a:pt x="342" y="8"/>
                    </a:lnTo>
                    <a:lnTo>
                      <a:pt x="340" y="8"/>
                    </a:lnTo>
                    <a:lnTo>
                      <a:pt x="342" y="8"/>
                    </a:lnTo>
                    <a:lnTo>
                      <a:pt x="342" y="6"/>
                    </a:lnTo>
                    <a:lnTo>
                      <a:pt x="342" y="8"/>
                    </a:lnTo>
                    <a:lnTo>
                      <a:pt x="342" y="10"/>
                    </a:lnTo>
                    <a:lnTo>
                      <a:pt x="340" y="10"/>
                    </a:lnTo>
                    <a:lnTo>
                      <a:pt x="342" y="10"/>
                    </a:lnTo>
                    <a:lnTo>
                      <a:pt x="342" y="12"/>
                    </a:lnTo>
                    <a:lnTo>
                      <a:pt x="342" y="14"/>
                    </a:lnTo>
                    <a:lnTo>
                      <a:pt x="342" y="12"/>
                    </a:lnTo>
                    <a:lnTo>
                      <a:pt x="342" y="14"/>
                    </a:lnTo>
                    <a:lnTo>
                      <a:pt x="342" y="12"/>
                    </a:lnTo>
                    <a:lnTo>
                      <a:pt x="342" y="14"/>
                    </a:lnTo>
                    <a:lnTo>
                      <a:pt x="342" y="16"/>
                    </a:lnTo>
                    <a:lnTo>
                      <a:pt x="342" y="14"/>
                    </a:lnTo>
                    <a:lnTo>
                      <a:pt x="342" y="16"/>
                    </a:lnTo>
                    <a:lnTo>
                      <a:pt x="342" y="17"/>
                    </a:lnTo>
                    <a:lnTo>
                      <a:pt x="342" y="16"/>
                    </a:lnTo>
                    <a:lnTo>
                      <a:pt x="342" y="17"/>
                    </a:lnTo>
                    <a:lnTo>
                      <a:pt x="342" y="19"/>
                    </a:lnTo>
                    <a:lnTo>
                      <a:pt x="340" y="19"/>
                    </a:lnTo>
                    <a:lnTo>
                      <a:pt x="340" y="17"/>
                    </a:lnTo>
                    <a:lnTo>
                      <a:pt x="338" y="16"/>
                    </a:lnTo>
                    <a:lnTo>
                      <a:pt x="336" y="16"/>
                    </a:lnTo>
                    <a:lnTo>
                      <a:pt x="334" y="17"/>
                    </a:lnTo>
                    <a:lnTo>
                      <a:pt x="332" y="17"/>
                    </a:lnTo>
                    <a:lnTo>
                      <a:pt x="330" y="17"/>
                    </a:lnTo>
                    <a:lnTo>
                      <a:pt x="328" y="17"/>
                    </a:lnTo>
                    <a:lnTo>
                      <a:pt x="326" y="17"/>
                    </a:lnTo>
                    <a:lnTo>
                      <a:pt x="326" y="19"/>
                    </a:lnTo>
                    <a:lnTo>
                      <a:pt x="324" y="19"/>
                    </a:lnTo>
                    <a:lnTo>
                      <a:pt x="324" y="17"/>
                    </a:lnTo>
                    <a:lnTo>
                      <a:pt x="324" y="19"/>
                    </a:lnTo>
                    <a:lnTo>
                      <a:pt x="322" y="19"/>
                    </a:lnTo>
                    <a:lnTo>
                      <a:pt x="320" y="19"/>
                    </a:lnTo>
                    <a:lnTo>
                      <a:pt x="319" y="19"/>
                    </a:lnTo>
                    <a:lnTo>
                      <a:pt x="317" y="19"/>
                    </a:lnTo>
                    <a:lnTo>
                      <a:pt x="317" y="21"/>
                    </a:lnTo>
                    <a:lnTo>
                      <a:pt x="315" y="21"/>
                    </a:lnTo>
                    <a:lnTo>
                      <a:pt x="313" y="21"/>
                    </a:lnTo>
                    <a:lnTo>
                      <a:pt x="311" y="21"/>
                    </a:lnTo>
                    <a:lnTo>
                      <a:pt x="311" y="19"/>
                    </a:lnTo>
                    <a:lnTo>
                      <a:pt x="309" y="19"/>
                    </a:lnTo>
                    <a:lnTo>
                      <a:pt x="311" y="19"/>
                    </a:lnTo>
                    <a:lnTo>
                      <a:pt x="309" y="19"/>
                    </a:lnTo>
                    <a:lnTo>
                      <a:pt x="309" y="21"/>
                    </a:lnTo>
                    <a:lnTo>
                      <a:pt x="307" y="21"/>
                    </a:lnTo>
                    <a:lnTo>
                      <a:pt x="307" y="23"/>
                    </a:lnTo>
                    <a:lnTo>
                      <a:pt x="305" y="23"/>
                    </a:lnTo>
                    <a:lnTo>
                      <a:pt x="305" y="25"/>
                    </a:lnTo>
                    <a:lnTo>
                      <a:pt x="303" y="25"/>
                    </a:lnTo>
                    <a:lnTo>
                      <a:pt x="305" y="25"/>
                    </a:lnTo>
                    <a:lnTo>
                      <a:pt x="307" y="25"/>
                    </a:lnTo>
                    <a:lnTo>
                      <a:pt x="309" y="25"/>
                    </a:lnTo>
                    <a:lnTo>
                      <a:pt x="311" y="25"/>
                    </a:lnTo>
                    <a:lnTo>
                      <a:pt x="313" y="25"/>
                    </a:lnTo>
                    <a:lnTo>
                      <a:pt x="313" y="23"/>
                    </a:lnTo>
                    <a:lnTo>
                      <a:pt x="315" y="23"/>
                    </a:lnTo>
                    <a:lnTo>
                      <a:pt x="317" y="23"/>
                    </a:lnTo>
                    <a:lnTo>
                      <a:pt x="319" y="23"/>
                    </a:lnTo>
                    <a:lnTo>
                      <a:pt x="317" y="23"/>
                    </a:lnTo>
                    <a:lnTo>
                      <a:pt x="319" y="23"/>
                    </a:lnTo>
                    <a:lnTo>
                      <a:pt x="317" y="23"/>
                    </a:lnTo>
                    <a:lnTo>
                      <a:pt x="317" y="25"/>
                    </a:lnTo>
                    <a:lnTo>
                      <a:pt x="319" y="25"/>
                    </a:lnTo>
                    <a:lnTo>
                      <a:pt x="317" y="25"/>
                    </a:lnTo>
                    <a:lnTo>
                      <a:pt x="319" y="25"/>
                    </a:lnTo>
                    <a:lnTo>
                      <a:pt x="320" y="25"/>
                    </a:lnTo>
                    <a:lnTo>
                      <a:pt x="322" y="25"/>
                    </a:lnTo>
                    <a:lnTo>
                      <a:pt x="320" y="25"/>
                    </a:lnTo>
                    <a:lnTo>
                      <a:pt x="320" y="27"/>
                    </a:lnTo>
                    <a:lnTo>
                      <a:pt x="319" y="27"/>
                    </a:lnTo>
                    <a:lnTo>
                      <a:pt x="320" y="27"/>
                    </a:lnTo>
                    <a:lnTo>
                      <a:pt x="320" y="25"/>
                    </a:lnTo>
                    <a:lnTo>
                      <a:pt x="322" y="25"/>
                    </a:lnTo>
                    <a:lnTo>
                      <a:pt x="320" y="25"/>
                    </a:lnTo>
                    <a:lnTo>
                      <a:pt x="320" y="23"/>
                    </a:lnTo>
                    <a:lnTo>
                      <a:pt x="322" y="23"/>
                    </a:lnTo>
                    <a:lnTo>
                      <a:pt x="324" y="23"/>
                    </a:lnTo>
                    <a:lnTo>
                      <a:pt x="326" y="23"/>
                    </a:lnTo>
                    <a:lnTo>
                      <a:pt x="328" y="23"/>
                    </a:lnTo>
                    <a:lnTo>
                      <a:pt x="330" y="23"/>
                    </a:lnTo>
                    <a:lnTo>
                      <a:pt x="332" y="23"/>
                    </a:lnTo>
                    <a:lnTo>
                      <a:pt x="332" y="25"/>
                    </a:lnTo>
                    <a:lnTo>
                      <a:pt x="332" y="23"/>
                    </a:lnTo>
                    <a:lnTo>
                      <a:pt x="332" y="25"/>
                    </a:lnTo>
                    <a:lnTo>
                      <a:pt x="330" y="25"/>
                    </a:lnTo>
                    <a:lnTo>
                      <a:pt x="330" y="23"/>
                    </a:lnTo>
                    <a:lnTo>
                      <a:pt x="330" y="25"/>
                    </a:lnTo>
                    <a:lnTo>
                      <a:pt x="328" y="25"/>
                    </a:lnTo>
                    <a:lnTo>
                      <a:pt x="328" y="23"/>
                    </a:lnTo>
                    <a:lnTo>
                      <a:pt x="328" y="25"/>
                    </a:lnTo>
                    <a:lnTo>
                      <a:pt x="328" y="23"/>
                    </a:lnTo>
                    <a:lnTo>
                      <a:pt x="328" y="25"/>
                    </a:lnTo>
                    <a:lnTo>
                      <a:pt x="328" y="23"/>
                    </a:lnTo>
                    <a:lnTo>
                      <a:pt x="328" y="25"/>
                    </a:lnTo>
                    <a:lnTo>
                      <a:pt x="330" y="25"/>
                    </a:lnTo>
                    <a:lnTo>
                      <a:pt x="332" y="25"/>
                    </a:lnTo>
                    <a:lnTo>
                      <a:pt x="330" y="25"/>
                    </a:lnTo>
                    <a:lnTo>
                      <a:pt x="330" y="27"/>
                    </a:lnTo>
                    <a:lnTo>
                      <a:pt x="328" y="27"/>
                    </a:lnTo>
                    <a:lnTo>
                      <a:pt x="326" y="27"/>
                    </a:lnTo>
                    <a:lnTo>
                      <a:pt x="328" y="27"/>
                    </a:lnTo>
                    <a:lnTo>
                      <a:pt x="328" y="29"/>
                    </a:lnTo>
                    <a:lnTo>
                      <a:pt x="328" y="31"/>
                    </a:lnTo>
                    <a:lnTo>
                      <a:pt x="326" y="31"/>
                    </a:lnTo>
                    <a:lnTo>
                      <a:pt x="328" y="31"/>
                    </a:lnTo>
                    <a:lnTo>
                      <a:pt x="326" y="31"/>
                    </a:lnTo>
                    <a:lnTo>
                      <a:pt x="326" y="29"/>
                    </a:lnTo>
                    <a:lnTo>
                      <a:pt x="324" y="29"/>
                    </a:lnTo>
                    <a:lnTo>
                      <a:pt x="326" y="29"/>
                    </a:lnTo>
                    <a:lnTo>
                      <a:pt x="326" y="31"/>
                    </a:lnTo>
                    <a:lnTo>
                      <a:pt x="324" y="31"/>
                    </a:lnTo>
                    <a:lnTo>
                      <a:pt x="326" y="31"/>
                    </a:lnTo>
                    <a:lnTo>
                      <a:pt x="328" y="31"/>
                    </a:lnTo>
                    <a:lnTo>
                      <a:pt x="328" y="33"/>
                    </a:lnTo>
                    <a:lnTo>
                      <a:pt x="326" y="33"/>
                    </a:lnTo>
                    <a:lnTo>
                      <a:pt x="326" y="35"/>
                    </a:lnTo>
                    <a:lnTo>
                      <a:pt x="324" y="35"/>
                    </a:lnTo>
                    <a:lnTo>
                      <a:pt x="324" y="33"/>
                    </a:lnTo>
                    <a:lnTo>
                      <a:pt x="324" y="35"/>
                    </a:lnTo>
                    <a:lnTo>
                      <a:pt x="324" y="33"/>
                    </a:lnTo>
                    <a:lnTo>
                      <a:pt x="324" y="35"/>
                    </a:lnTo>
                    <a:lnTo>
                      <a:pt x="324" y="33"/>
                    </a:lnTo>
                    <a:lnTo>
                      <a:pt x="322" y="33"/>
                    </a:lnTo>
                    <a:lnTo>
                      <a:pt x="322" y="35"/>
                    </a:lnTo>
                    <a:lnTo>
                      <a:pt x="320" y="35"/>
                    </a:lnTo>
                    <a:lnTo>
                      <a:pt x="322" y="35"/>
                    </a:lnTo>
                    <a:lnTo>
                      <a:pt x="322" y="33"/>
                    </a:lnTo>
                    <a:lnTo>
                      <a:pt x="324" y="33"/>
                    </a:lnTo>
                    <a:lnTo>
                      <a:pt x="324" y="35"/>
                    </a:lnTo>
                    <a:lnTo>
                      <a:pt x="326" y="35"/>
                    </a:lnTo>
                    <a:lnTo>
                      <a:pt x="328" y="35"/>
                    </a:lnTo>
                    <a:lnTo>
                      <a:pt x="328" y="33"/>
                    </a:lnTo>
                    <a:lnTo>
                      <a:pt x="330" y="33"/>
                    </a:lnTo>
                    <a:lnTo>
                      <a:pt x="330" y="31"/>
                    </a:lnTo>
                    <a:lnTo>
                      <a:pt x="330" y="29"/>
                    </a:lnTo>
                    <a:lnTo>
                      <a:pt x="332" y="29"/>
                    </a:lnTo>
                    <a:lnTo>
                      <a:pt x="332" y="27"/>
                    </a:lnTo>
                    <a:lnTo>
                      <a:pt x="332" y="25"/>
                    </a:lnTo>
                    <a:lnTo>
                      <a:pt x="334" y="25"/>
                    </a:lnTo>
                    <a:lnTo>
                      <a:pt x="336" y="25"/>
                    </a:lnTo>
                    <a:lnTo>
                      <a:pt x="336" y="27"/>
                    </a:lnTo>
                    <a:lnTo>
                      <a:pt x="334" y="27"/>
                    </a:lnTo>
                    <a:lnTo>
                      <a:pt x="336" y="27"/>
                    </a:lnTo>
                    <a:lnTo>
                      <a:pt x="338" y="27"/>
                    </a:lnTo>
                    <a:lnTo>
                      <a:pt x="338" y="25"/>
                    </a:lnTo>
                    <a:lnTo>
                      <a:pt x="338" y="27"/>
                    </a:lnTo>
                    <a:lnTo>
                      <a:pt x="338" y="25"/>
                    </a:lnTo>
                    <a:lnTo>
                      <a:pt x="336" y="25"/>
                    </a:lnTo>
                    <a:lnTo>
                      <a:pt x="336" y="27"/>
                    </a:lnTo>
                    <a:lnTo>
                      <a:pt x="336" y="25"/>
                    </a:lnTo>
                    <a:lnTo>
                      <a:pt x="336" y="27"/>
                    </a:lnTo>
                    <a:lnTo>
                      <a:pt x="336" y="25"/>
                    </a:lnTo>
                    <a:lnTo>
                      <a:pt x="336" y="27"/>
                    </a:lnTo>
                    <a:lnTo>
                      <a:pt x="336" y="25"/>
                    </a:lnTo>
                    <a:lnTo>
                      <a:pt x="338" y="25"/>
                    </a:lnTo>
                    <a:lnTo>
                      <a:pt x="340" y="25"/>
                    </a:lnTo>
                    <a:lnTo>
                      <a:pt x="338" y="25"/>
                    </a:lnTo>
                    <a:lnTo>
                      <a:pt x="338" y="23"/>
                    </a:lnTo>
                    <a:lnTo>
                      <a:pt x="340" y="23"/>
                    </a:lnTo>
                    <a:lnTo>
                      <a:pt x="340" y="25"/>
                    </a:lnTo>
                    <a:lnTo>
                      <a:pt x="340" y="23"/>
                    </a:lnTo>
                    <a:lnTo>
                      <a:pt x="340" y="25"/>
                    </a:lnTo>
                    <a:lnTo>
                      <a:pt x="340" y="27"/>
                    </a:lnTo>
                    <a:lnTo>
                      <a:pt x="342" y="27"/>
                    </a:lnTo>
                    <a:lnTo>
                      <a:pt x="340" y="27"/>
                    </a:lnTo>
                    <a:lnTo>
                      <a:pt x="340" y="29"/>
                    </a:lnTo>
                    <a:lnTo>
                      <a:pt x="342" y="29"/>
                    </a:lnTo>
                    <a:lnTo>
                      <a:pt x="340" y="29"/>
                    </a:lnTo>
                    <a:lnTo>
                      <a:pt x="342" y="29"/>
                    </a:lnTo>
                    <a:lnTo>
                      <a:pt x="340" y="29"/>
                    </a:lnTo>
                    <a:lnTo>
                      <a:pt x="342" y="29"/>
                    </a:lnTo>
                    <a:lnTo>
                      <a:pt x="340" y="29"/>
                    </a:lnTo>
                    <a:lnTo>
                      <a:pt x="342" y="29"/>
                    </a:lnTo>
                    <a:lnTo>
                      <a:pt x="340" y="29"/>
                    </a:lnTo>
                    <a:lnTo>
                      <a:pt x="340" y="31"/>
                    </a:lnTo>
                    <a:lnTo>
                      <a:pt x="340" y="33"/>
                    </a:lnTo>
                    <a:lnTo>
                      <a:pt x="340" y="35"/>
                    </a:lnTo>
                    <a:lnTo>
                      <a:pt x="338" y="35"/>
                    </a:lnTo>
                    <a:lnTo>
                      <a:pt x="338" y="33"/>
                    </a:lnTo>
                    <a:lnTo>
                      <a:pt x="338" y="35"/>
                    </a:lnTo>
                    <a:lnTo>
                      <a:pt x="338" y="37"/>
                    </a:lnTo>
                    <a:lnTo>
                      <a:pt x="336" y="37"/>
                    </a:lnTo>
                    <a:lnTo>
                      <a:pt x="336" y="39"/>
                    </a:lnTo>
                    <a:lnTo>
                      <a:pt x="334" y="39"/>
                    </a:lnTo>
                    <a:lnTo>
                      <a:pt x="334" y="37"/>
                    </a:lnTo>
                    <a:lnTo>
                      <a:pt x="332" y="37"/>
                    </a:lnTo>
                    <a:lnTo>
                      <a:pt x="334" y="37"/>
                    </a:lnTo>
                    <a:lnTo>
                      <a:pt x="334" y="35"/>
                    </a:lnTo>
                    <a:lnTo>
                      <a:pt x="334" y="37"/>
                    </a:lnTo>
                    <a:lnTo>
                      <a:pt x="332" y="37"/>
                    </a:lnTo>
                    <a:lnTo>
                      <a:pt x="332" y="35"/>
                    </a:lnTo>
                    <a:lnTo>
                      <a:pt x="332" y="37"/>
                    </a:lnTo>
                    <a:lnTo>
                      <a:pt x="330" y="37"/>
                    </a:lnTo>
                    <a:lnTo>
                      <a:pt x="332" y="37"/>
                    </a:lnTo>
                    <a:lnTo>
                      <a:pt x="330" y="37"/>
                    </a:lnTo>
                    <a:lnTo>
                      <a:pt x="332" y="37"/>
                    </a:lnTo>
                    <a:lnTo>
                      <a:pt x="332" y="39"/>
                    </a:lnTo>
                    <a:lnTo>
                      <a:pt x="330" y="39"/>
                    </a:lnTo>
                    <a:lnTo>
                      <a:pt x="328" y="39"/>
                    </a:lnTo>
                    <a:lnTo>
                      <a:pt x="328" y="40"/>
                    </a:lnTo>
                    <a:lnTo>
                      <a:pt x="326" y="40"/>
                    </a:lnTo>
                    <a:lnTo>
                      <a:pt x="328" y="40"/>
                    </a:lnTo>
                    <a:lnTo>
                      <a:pt x="326" y="40"/>
                    </a:lnTo>
                    <a:lnTo>
                      <a:pt x="328" y="40"/>
                    </a:lnTo>
                    <a:lnTo>
                      <a:pt x="326" y="40"/>
                    </a:lnTo>
                    <a:lnTo>
                      <a:pt x="326" y="39"/>
                    </a:lnTo>
                    <a:lnTo>
                      <a:pt x="326" y="40"/>
                    </a:lnTo>
                    <a:lnTo>
                      <a:pt x="328" y="40"/>
                    </a:lnTo>
                    <a:lnTo>
                      <a:pt x="326" y="40"/>
                    </a:lnTo>
                    <a:lnTo>
                      <a:pt x="328" y="40"/>
                    </a:lnTo>
                    <a:lnTo>
                      <a:pt x="326" y="40"/>
                    </a:lnTo>
                    <a:lnTo>
                      <a:pt x="326" y="42"/>
                    </a:lnTo>
                    <a:lnTo>
                      <a:pt x="326" y="40"/>
                    </a:lnTo>
                    <a:lnTo>
                      <a:pt x="326" y="42"/>
                    </a:lnTo>
                    <a:lnTo>
                      <a:pt x="326" y="40"/>
                    </a:lnTo>
                    <a:lnTo>
                      <a:pt x="324" y="40"/>
                    </a:lnTo>
                    <a:lnTo>
                      <a:pt x="324" y="42"/>
                    </a:lnTo>
                    <a:lnTo>
                      <a:pt x="326" y="42"/>
                    </a:lnTo>
                    <a:lnTo>
                      <a:pt x="324" y="42"/>
                    </a:lnTo>
                    <a:lnTo>
                      <a:pt x="326" y="42"/>
                    </a:lnTo>
                    <a:lnTo>
                      <a:pt x="324" y="42"/>
                    </a:lnTo>
                    <a:lnTo>
                      <a:pt x="324" y="44"/>
                    </a:lnTo>
                    <a:lnTo>
                      <a:pt x="324" y="42"/>
                    </a:lnTo>
                    <a:lnTo>
                      <a:pt x="322" y="42"/>
                    </a:lnTo>
                    <a:lnTo>
                      <a:pt x="322" y="44"/>
                    </a:lnTo>
                    <a:lnTo>
                      <a:pt x="322" y="42"/>
                    </a:lnTo>
                    <a:lnTo>
                      <a:pt x="322" y="44"/>
                    </a:lnTo>
                    <a:lnTo>
                      <a:pt x="320" y="44"/>
                    </a:lnTo>
                    <a:lnTo>
                      <a:pt x="322" y="44"/>
                    </a:lnTo>
                    <a:lnTo>
                      <a:pt x="320" y="44"/>
                    </a:lnTo>
                    <a:lnTo>
                      <a:pt x="322" y="44"/>
                    </a:lnTo>
                    <a:lnTo>
                      <a:pt x="320" y="44"/>
                    </a:lnTo>
                    <a:lnTo>
                      <a:pt x="320" y="46"/>
                    </a:lnTo>
                    <a:lnTo>
                      <a:pt x="319" y="46"/>
                    </a:lnTo>
                    <a:lnTo>
                      <a:pt x="317" y="46"/>
                    </a:lnTo>
                    <a:lnTo>
                      <a:pt x="319" y="46"/>
                    </a:lnTo>
                    <a:lnTo>
                      <a:pt x="317" y="46"/>
                    </a:lnTo>
                    <a:lnTo>
                      <a:pt x="315" y="46"/>
                    </a:lnTo>
                    <a:lnTo>
                      <a:pt x="315" y="44"/>
                    </a:lnTo>
                    <a:lnTo>
                      <a:pt x="315" y="46"/>
                    </a:lnTo>
                    <a:lnTo>
                      <a:pt x="315" y="44"/>
                    </a:lnTo>
                    <a:lnTo>
                      <a:pt x="315" y="46"/>
                    </a:lnTo>
                    <a:lnTo>
                      <a:pt x="313" y="46"/>
                    </a:lnTo>
                    <a:lnTo>
                      <a:pt x="313" y="44"/>
                    </a:lnTo>
                    <a:lnTo>
                      <a:pt x="313" y="46"/>
                    </a:lnTo>
                    <a:lnTo>
                      <a:pt x="313" y="44"/>
                    </a:lnTo>
                    <a:lnTo>
                      <a:pt x="311" y="44"/>
                    </a:lnTo>
                    <a:lnTo>
                      <a:pt x="313" y="44"/>
                    </a:lnTo>
                    <a:lnTo>
                      <a:pt x="311" y="44"/>
                    </a:lnTo>
                    <a:lnTo>
                      <a:pt x="311" y="46"/>
                    </a:lnTo>
                    <a:lnTo>
                      <a:pt x="309" y="46"/>
                    </a:lnTo>
                    <a:lnTo>
                      <a:pt x="309" y="44"/>
                    </a:lnTo>
                    <a:lnTo>
                      <a:pt x="309" y="46"/>
                    </a:lnTo>
                    <a:lnTo>
                      <a:pt x="307" y="46"/>
                    </a:lnTo>
                    <a:lnTo>
                      <a:pt x="309" y="46"/>
                    </a:lnTo>
                    <a:lnTo>
                      <a:pt x="309" y="44"/>
                    </a:lnTo>
                    <a:lnTo>
                      <a:pt x="309" y="46"/>
                    </a:lnTo>
                    <a:lnTo>
                      <a:pt x="309" y="44"/>
                    </a:lnTo>
                    <a:lnTo>
                      <a:pt x="309" y="46"/>
                    </a:lnTo>
                    <a:lnTo>
                      <a:pt x="311" y="46"/>
                    </a:lnTo>
                    <a:lnTo>
                      <a:pt x="311" y="44"/>
                    </a:lnTo>
                    <a:lnTo>
                      <a:pt x="309" y="44"/>
                    </a:lnTo>
                    <a:lnTo>
                      <a:pt x="311" y="44"/>
                    </a:lnTo>
                    <a:lnTo>
                      <a:pt x="309" y="44"/>
                    </a:lnTo>
                    <a:lnTo>
                      <a:pt x="311" y="44"/>
                    </a:lnTo>
                    <a:lnTo>
                      <a:pt x="309" y="44"/>
                    </a:lnTo>
                    <a:lnTo>
                      <a:pt x="311" y="44"/>
                    </a:lnTo>
                    <a:lnTo>
                      <a:pt x="309" y="44"/>
                    </a:lnTo>
                    <a:lnTo>
                      <a:pt x="311" y="44"/>
                    </a:lnTo>
                    <a:lnTo>
                      <a:pt x="309" y="44"/>
                    </a:lnTo>
                    <a:lnTo>
                      <a:pt x="311" y="44"/>
                    </a:lnTo>
                    <a:lnTo>
                      <a:pt x="311" y="42"/>
                    </a:lnTo>
                    <a:lnTo>
                      <a:pt x="309" y="42"/>
                    </a:lnTo>
                    <a:lnTo>
                      <a:pt x="311" y="42"/>
                    </a:lnTo>
                    <a:lnTo>
                      <a:pt x="309" y="42"/>
                    </a:lnTo>
                    <a:lnTo>
                      <a:pt x="309" y="44"/>
                    </a:lnTo>
                    <a:lnTo>
                      <a:pt x="307" y="44"/>
                    </a:lnTo>
                    <a:lnTo>
                      <a:pt x="307" y="42"/>
                    </a:lnTo>
                    <a:lnTo>
                      <a:pt x="307" y="44"/>
                    </a:lnTo>
                    <a:lnTo>
                      <a:pt x="307" y="42"/>
                    </a:lnTo>
                    <a:lnTo>
                      <a:pt x="307" y="44"/>
                    </a:lnTo>
                    <a:lnTo>
                      <a:pt x="307" y="42"/>
                    </a:lnTo>
                    <a:lnTo>
                      <a:pt x="307" y="44"/>
                    </a:lnTo>
                    <a:lnTo>
                      <a:pt x="305" y="44"/>
                    </a:lnTo>
                    <a:lnTo>
                      <a:pt x="307" y="44"/>
                    </a:lnTo>
                    <a:lnTo>
                      <a:pt x="305" y="44"/>
                    </a:lnTo>
                    <a:lnTo>
                      <a:pt x="307" y="44"/>
                    </a:lnTo>
                    <a:lnTo>
                      <a:pt x="305" y="44"/>
                    </a:lnTo>
                    <a:lnTo>
                      <a:pt x="307" y="44"/>
                    </a:lnTo>
                    <a:lnTo>
                      <a:pt x="305" y="44"/>
                    </a:lnTo>
                    <a:lnTo>
                      <a:pt x="307" y="44"/>
                    </a:lnTo>
                    <a:lnTo>
                      <a:pt x="305" y="44"/>
                    </a:lnTo>
                    <a:lnTo>
                      <a:pt x="307" y="44"/>
                    </a:lnTo>
                    <a:lnTo>
                      <a:pt x="305" y="44"/>
                    </a:lnTo>
                    <a:lnTo>
                      <a:pt x="307" y="44"/>
                    </a:lnTo>
                    <a:lnTo>
                      <a:pt x="305" y="44"/>
                    </a:lnTo>
                    <a:lnTo>
                      <a:pt x="307" y="44"/>
                    </a:lnTo>
                    <a:lnTo>
                      <a:pt x="305" y="44"/>
                    </a:lnTo>
                    <a:lnTo>
                      <a:pt x="303" y="44"/>
                    </a:lnTo>
                    <a:lnTo>
                      <a:pt x="305" y="44"/>
                    </a:lnTo>
                    <a:lnTo>
                      <a:pt x="303" y="44"/>
                    </a:lnTo>
                    <a:lnTo>
                      <a:pt x="305" y="44"/>
                    </a:lnTo>
                    <a:lnTo>
                      <a:pt x="303" y="44"/>
                    </a:lnTo>
                    <a:lnTo>
                      <a:pt x="305" y="44"/>
                    </a:lnTo>
                    <a:lnTo>
                      <a:pt x="305" y="42"/>
                    </a:lnTo>
                    <a:lnTo>
                      <a:pt x="305" y="44"/>
                    </a:lnTo>
                    <a:lnTo>
                      <a:pt x="305" y="42"/>
                    </a:lnTo>
                    <a:lnTo>
                      <a:pt x="305" y="44"/>
                    </a:lnTo>
                    <a:lnTo>
                      <a:pt x="305" y="42"/>
                    </a:lnTo>
                    <a:lnTo>
                      <a:pt x="303" y="42"/>
                    </a:lnTo>
                    <a:lnTo>
                      <a:pt x="305" y="42"/>
                    </a:lnTo>
                    <a:lnTo>
                      <a:pt x="303" y="42"/>
                    </a:lnTo>
                    <a:lnTo>
                      <a:pt x="305" y="42"/>
                    </a:lnTo>
                    <a:lnTo>
                      <a:pt x="305" y="40"/>
                    </a:lnTo>
                    <a:lnTo>
                      <a:pt x="305" y="42"/>
                    </a:lnTo>
                    <a:lnTo>
                      <a:pt x="305" y="40"/>
                    </a:lnTo>
                    <a:lnTo>
                      <a:pt x="305" y="42"/>
                    </a:lnTo>
                    <a:lnTo>
                      <a:pt x="305" y="40"/>
                    </a:lnTo>
                    <a:lnTo>
                      <a:pt x="305" y="42"/>
                    </a:lnTo>
                    <a:lnTo>
                      <a:pt x="307" y="42"/>
                    </a:lnTo>
                    <a:lnTo>
                      <a:pt x="305" y="42"/>
                    </a:lnTo>
                    <a:lnTo>
                      <a:pt x="305" y="40"/>
                    </a:lnTo>
                    <a:lnTo>
                      <a:pt x="305" y="42"/>
                    </a:lnTo>
                    <a:lnTo>
                      <a:pt x="305" y="40"/>
                    </a:lnTo>
                    <a:lnTo>
                      <a:pt x="305" y="42"/>
                    </a:lnTo>
                    <a:lnTo>
                      <a:pt x="305" y="40"/>
                    </a:lnTo>
                    <a:lnTo>
                      <a:pt x="305" y="42"/>
                    </a:lnTo>
                    <a:lnTo>
                      <a:pt x="303" y="42"/>
                    </a:lnTo>
                    <a:lnTo>
                      <a:pt x="303" y="40"/>
                    </a:lnTo>
                    <a:lnTo>
                      <a:pt x="305" y="40"/>
                    </a:lnTo>
                    <a:lnTo>
                      <a:pt x="303" y="40"/>
                    </a:lnTo>
                    <a:lnTo>
                      <a:pt x="305" y="40"/>
                    </a:lnTo>
                    <a:lnTo>
                      <a:pt x="303" y="40"/>
                    </a:lnTo>
                    <a:lnTo>
                      <a:pt x="305" y="40"/>
                    </a:lnTo>
                    <a:lnTo>
                      <a:pt x="307" y="40"/>
                    </a:lnTo>
                    <a:lnTo>
                      <a:pt x="309" y="40"/>
                    </a:lnTo>
                    <a:lnTo>
                      <a:pt x="307" y="40"/>
                    </a:lnTo>
                    <a:lnTo>
                      <a:pt x="309" y="40"/>
                    </a:lnTo>
                    <a:lnTo>
                      <a:pt x="309" y="39"/>
                    </a:lnTo>
                    <a:lnTo>
                      <a:pt x="309" y="40"/>
                    </a:lnTo>
                    <a:lnTo>
                      <a:pt x="309" y="39"/>
                    </a:lnTo>
                    <a:lnTo>
                      <a:pt x="311" y="39"/>
                    </a:lnTo>
                    <a:lnTo>
                      <a:pt x="313" y="39"/>
                    </a:lnTo>
                    <a:lnTo>
                      <a:pt x="311" y="39"/>
                    </a:lnTo>
                    <a:lnTo>
                      <a:pt x="309" y="39"/>
                    </a:lnTo>
                    <a:lnTo>
                      <a:pt x="307" y="39"/>
                    </a:lnTo>
                    <a:lnTo>
                      <a:pt x="307" y="37"/>
                    </a:lnTo>
                    <a:lnTo>
                      <a:pt x="309" y="37"/>
                    </a:lnTo>
                    <a:lnTo>
                      <a:pt x="307" y="37"/>
                    </a:lnTo>
                    <a:lnTo>
                      <a:pt x="307" y="39"/>
                    </a:lnTo>
                    <a:lnTo>
                      <a:pt x="309" y="39"/>
                    </a:lnTo>
                    <a:lnTo>
                      <a:pt x="309" y="37"/>
                    </a:lnTo>
                    <a:lnTo>
                      <a:pt x="307" y="37"/>
                    </a:lnTo>
                    <a:lnTo>
                      <a:pt x="307" y="39"/>
                    </a:lnTo>
                    <a:lnTo>
                      <a:pt x="307" y="37"/>
                    </a:lnTo>
                    <a:lnTo>
                      <a:pt x="307" y="39"/>
                    </a:lnTo>
                    <a:lnTo>
                      <a:pt x="307" y="37"/>
                    </a:lnTo>
                    <a:lnTo>
                      <a:pt x="307" y="39"/>
                    </a:lnTo>
                    <a:lnTo>
                      <a:pt x="309" y="39"/>
                    </a:lnTo>
                    <a:lnTo>
                      <a:pt x="307" y="39"/>
                    </a:lnTo>
                    <a:lnTo>
                      <a:pt x="309" y="39"/>
                    </a:lnTo>
                    <a:lnTo>
                      <a:pt x="307" y="39"/>
                    </a:lnTo>
                    <a:lnTo>
                      <a:pt x="305" y="39"/>
                    </a:lnTo>
                    <a:lnTo>
                      <a:pt x="307" y="39"/>
                    </a:lnTo>
                    <a:lnTo>
                      <a:pt x="305" y="39"/>
                    </a:lnTo>
                    <a:lnTo>
                      <a:pt x="303" y="39"/>
                    </a:lnTo>
                    <a:lnTo>
                      <a:pt x="305" y="39"/>
                    </a:lnTo>
                    <a:lnTo>
                      <a:pt x="303" y="39"/>
                    </a:lnTo>
                    <a:lnTo>
                      <a:pt x="301" y="39"/>
                    </a:lnTo>
                    <a:lnTo>
                      <a:pt x="301" y="37"/>
                    </a:lnTo>
                    <a:lnTo>
                      <a:pt x="301" y="39"/>
                    </a:lnTo>
                    <a:lnTo>
                      <a:pt x="299" y="39"/>
                    </a:lnTo>
                    <a:lnTo>
                      <a:pt x="301" y="39"/>
                    </a:lnTo>
                    <a:lnTo>
                      <a:pt x="303" y="39"/>
                    </a:lnTo>
                    <a:lnTo>
                      <a:pt x="301" y="39"/>
                    </a:lnTo>
                    <a:lnTo>
                      <a:pt x="303" y="39"/>
                    </a:lnTo>
                    <a:lnTo>
                      <a:pt x="303" y="40"/>
                    </a:lnTo>
                    <a:lnTo>
                      <a:pt x="301" y="40"/>
                    </a:lnTo>
                    <a:lnTo>
                      <a:pt x="299" y="40"/>
                    </a:lnTo>
                    <a:lnTo>
                      <a:pt x="297" y="40"/>
                    </a:lnTo>
                    <a:lnTo>
                      <a:pt x="297" y="39"/>
                    </a:lnTo>
                    <a:lnTo>
                      <a:pt x="297" y="40"/>
                    </a:lnTo>
                    <a:lnTo>
                      <a:pt x="299" y="40"/>
                    </a:lnTo>
                    <a:lnTo>
                      <a:pt x="297" y="40"/>
                    </a:lnTo>
                    <a:lnTo>
                      <a:pt x="299" y="40"/>
                    </a:lnTo>
                    <a:lnTo>
                      <a:pt x="297" y="40"/>
                    </a:lnTo>
                    <a:lnTo>
                      <a:pt x="299" y="40"/>
                    </a:lnTo>
                    <a:lnTo>
                      <a:pt x="297" y="40"/>
                    </a:lnTo>
                    <a:lnTo>
                      <a:pt x="299" y="40"/>
                    </a:lnTo>
                    <a:lnTo>
                      <a:pt x="301" y="40"/>
                    </a:lnTo>
                    <a:lnTo>
                      <a:pt x="303" y="40"/>
                    </a:lnTo>
                    <a:lnTo>
                      <a:pt x="303" y="42"/>
                    </a:lnTo>
                    <a:lnTo>
                      <a:pt x="301" y="42"/>
                    </a:lnTo>
                    <a:lnTo>
                      <a:pt x="303" y="42"/>
                    </a:lnTo>
                    <a:lnTo>
                      <a:pt x="301" y="42"/>
                    </a:lnTo>
                    <a:lnTo>
                      <a:pt x="303" y="42"/>
                    </a:lnTo>
                    <a:lnTo>
                      <a:pt x="301" y="42"/>
                    </a:lnTo>
                    <a:lnTo>
                      <a:pt x="301" y="44"/>
                    </a:lnTo>
                    <a:lnTo>
                      <a:pt x="303" y="44"/>
                    </a:lnTo>
                    <a:lnTo>
                      <a:pt x="301" y="44"/>
                    </a:lnTo>
                    <a:lnTo>
                      <a:pt x="299" y="44"/>
                    </a:lnTo>
                    <a:lnTo>
                      <a:pt x="299" y="42"/>
                    </a:lnTo>
                    <a:lnTo>
                      <a:pt x="301" y="42"/>
                    </a:lnTo>
                    <a:lnTo>
                      <a:pt x="299" y="42"/>
                    </a:lnTo>
                    <a:lnTo>
                      <a:pt x="301" y="42"/>
                    </a:lnTo>
                    <a:lnTo>
                      <a:pt x="299" y="42"/>
                    </a:lnTo>
                    <a:lnTo>
                      <a:pt x="299" y="44"/>
                    </a:lnTo>
                    <a:lnTo>
                      <a:pt x="299" y="42"/>
                    </a:lnTo>
                    <a:lnTo>
                      <a:pt x="299" y="44"/>
                    </a:lnTo>
                    <a:lnTo>
                      <a:pt x="297" y="44"/>
                    </a:lnTo>
                    <a:lnTo>
                      <a:pt x="297" y="42"/>
                    </a:lnTo>
                    <a:lnTo>
                      <a:pt x="295" y="42"/>
                    </a:lnTo>
                    <a:lnTo>
                      <a:pt x="295" y="44"/>
                    </a:lnTo>
                    <a:lnTo>
                      <a:pt x="295" y="42"/>
                    </a:lnTo>
                    <a:lnTo>
                      <a:pt x="294" y="42"/>
                    </a:lnTo>
                    <a:lnTo>
                      <a:pt x="295" y="42"/>
                    </a:lnTo>
                    <a:lnTo>
                      <a:pt x="295" y="40"/>
                    </a:lnTo>
                    <a:lnTo>
                      <a:pt x="295" y="42"/>
                    </a:lnTo>
                    <a:lnTo>
                      <a:pt x="295" y="40"/>
                    </a:lnTo>
                    <a:lnTo>
                      <a:pt x="295" y="42"/>
                    </a:lnTo>
                    <a:lnTo>
                      <a:pt x="294" y="42"/>
                    </a:lnTo>
                    <a:lnTo>
                      <a:pt x="294" y="40"/>
                    </a:lnTo>
                    <a:lnTo>
                      <a:pt x="295" y="40"/>
                    </a:lnTo>
                    <a:lnTo>
                      <a:pt x="294" y="40"/>
                    </a:lnTo>
                    <a:lnTo>
                      <a:pt x="295" y="40"/>
                    </a:lnTo>
                    <a:lnTo>
                      <a:pt x="294" y="40"/>
                    </a:lnTo>
                    <a:lnTo>
                      <a:pt x="295" y="40"/>
                    </a:lnTo>
                    <a:lnTo>
                      <a:pt x="294" y="40"/>
                    </a:lnTo>
                    <a:lnTo>
                      <a:pt x="295" y="40"/>
                    </a:lnTo>
                    <a:lnTo>
                      <a:pt x="294" y="40"/>
                    </a:lnTo>
                    <a:lnTo>
                      <a:pt x="294" y="42"/>
                    </a:lnTo>
                    <a:lnTo>
                      <a:pt x="292" y="42"/>
                    </a:lnTo>
                    <a:lnTo>
                      <a:pt x="290" y="42"/>
                    </a:lnTo>
                    <a:lnTo>
                      <a:pt x="290" y="40"/>
                    </a:lnTo>
                    <a:lnTo>
                      <a:pt x="290" y="42"/>
                    </a:lnTo>
                    <a:lnTo>
                      <a:pt x="290" y="40"/>
                    </a:lnTo>
                    <a:lnTo>
                      <a:pt x="290" y="42"/>
                    </a:lnTo>
                    <a:lnTo>
                      <a:pt x="290" y="40"/>
                    </a:lnTo>
                    <a:lnTo>
                      <a:pt x="292" y="40"/>
                    </a:lnTo>
                    <a:lnTo>
                      <a:pt x="290" y="40"/>
                    </a:lnTo>
                    <a:lnTo>
                      <a:pt x="290" y="42"/>
                    </a:lnTo>
                    <a:lnTo>
                      <a:pt x="290" y="40"/>
                    </a:lnTo>
                    <a:lnTo>
                      <a:pt x="288" y="40"/>
                    </a:lnTo>
                    <a:lnTo>
                      <a:pt x="288" y="39"/>
                    </a:lnTo>
                    <a:lnTo>
                      <a:pt x="286" y="39"/>
                    </a:lnTo>
                    <a:lnTo>
                      <a:pt x="284" y="39"/>
                    </a:lnTo>
                    <a:lnTo>
                      <a:pt x="286" y="39"/>
                    </a:lnTo>
                    <a:lnTo>
                      <a:pt x="284" y="39"/>
                    </a:lnTo>
                    <a:lnTo>
                      <a:pt x="286" y="39"/>
                    </a:lnTo>
                    <a:lnTo>
                      <a:pt x="284" y="39"/>
                    </a:lnTo>
                    <a:lnTo>
                      <a:pt x="286" y="39"/>
                    </a:lnTo>
                    <a:lnTo>
                      <a:pt x="286" y="40"/>
                    </a:lnTo>
                    <a:lnTo>
                      <a:pt x="284" y="40"/>
                    </a:lnTo>
                    <a:lnTo>
                      <a:pt x="286" y="40"/>
                    </a:lnTo>
                    <a:lnTo>
                      <a:pt x="284" y="40"/>
                    </a:lnTo>
                    <a:lnTo>
                      <a:pt x="286" y="40"/>
                    </a:lnTo>
                    <a:lnTo>
                      <a:pt x="288" y="40"/>
                    </a:lnTo>
                    <a:lnTo>
                      <a:pt x="288" y="42"/>
                    </a:lnTo>
                    <a:lnTo>
                      <a:pt x="288" y="44"/>
                    </a:lnTo>
                    <a:lnTo>
                      <a:pt x="288" y="42"/>
                    </a:lnTo>
                    <a:lnTo>
                      <a:pt x="290" y="42"/>
                    </a:lnTo>
                    <a:lnTo>
                      <a:pt x="292" y="42"/>
                    </a:lnTo>
                    <a:lnTo>
                      <a:pt x="292" y="44"/>
                    </a:lnTo>
                    <a:lnTo>
                      <a:pt x="294" y="44"/>
                    </a:lnTo>
                    <a:lnTo>
                      <a:pt x="292" y="44"/>
                    </a:lnTo>
                    <a:lnTo>
                      <a:pt x="292" y="46"/>
                    </a:lnTo>
                    <a:lnTo>
                      <a:pt x="290" y="46"/>
                    </a:lnTo>
                    <a:lnTo>
                      <a:pt x="292" y="46"/>
                    </a:lnTo>
                    <a:lnTo>
                      <a:pt x="292" y="44"/>
                    </a:lnTo>
                    <a:lnTo>
                      <a:pt x="294" y="44"/>
                    </a:lnTo>
                    <a:lnTo>
                      <a:pt x="294" y="46"/>
                    </a:lnTo>
                    <a:lnTo>
                      <a:pt x="294" y="44"/>
                    </a:lnTo>
                    <a:lnTo>
                      <a:pt x="295" y="44"/>
                    </a:lnTo>
                    <a:lnTo>
                      <a:pt x="297" y="44"/>
                    </a:lnTo>
                    <a:lnTo>
                      <a:pt x="297" y="46"/>
                    </a:lnTo>
                    <a:lnTo>
                      <a:pt x="295" y="46"/>
                    </a:lnTo>
                    <a:lnTo>
                      <a:pt x="294" y="46"/>
                    </a:lnTo>
                    <a:lnTo>
                      <a:pt x="294" y="48"/>
                    </a:lnTo>
                    <a:lnTo>
                      <a:pt x="294" y="46"/>
                    </a:lnTo>
                    <a:lnTo>
                      <a:pt x="294" y="48"/>
                    </a:lnTo>
                    <a:lnTo>
                      <a:pt x="294" y="46"/>
                    </a:lnTo>
                    <a:lnTo>
                      <a:pt x="295" y="46"/>
                    </a:lnTo>
                    <a:lnTo>
                      <a:pt x="297" y="46"/>
                    </a:lnTo>
                    <a:lnTo>
                      <a:pt x="295" y="46"/>
                    </a:lnTo>
                    <a:lnTo>
                      <a:pt x="297" y="46"/>
                    </a:lnTo>
                    <a:lnTo>
                      <a:pt x="295" y="46"/>
                    </a:lnTo>
                    <a:lnTo>
                      <a:pt x="297" y="46"/>
                    </a:lnTo>
                    <a:lnTo>
                      <a:pt x="295" y="46"/>
                    </a:lnTo>
                    <a:lnTo>
                      <a:pt x="297" y="46"/>
                    </a:lnTo>
                    <a:lnTo>
                      <a:pt x="299" y="46"/>
                    </a:lnTo>
                    <a:lnTo>
                      <a:pt x="299" y="48"/>
                    </a:lnTo>
                    <a:lnTo>
                      <a:pt x="299" y="46"/>
                    </a:lnTo>
                    <a:lnTo>
                      <a:pt x="299" y="48"/>
                    </a:lnTo>
                    <a:lnTo>
                      <a:pt x="297" y="48"/>
                    </a:lnTo>
                    <a:lnTo>
                      <a:pt x="299" y="48"/>
                    </a:lnTo>
                    <a:lnTo>
                      <a:pt x="297" y="48"/>
                    </a:lnTo>
                    <a:lnTo>
                      <a:pt x="299" y="48"/>
                    </a:lnTo>
                    <a:lnTo>
                      <a:pt x="299" y="50"/>
                    </a:lnTo>
                    <a:lnTo>
                      <a:pt x="299" y="52"/>
                    </a:lnTo>
                    <a:lnTo>
                      <a:pt x="297" y="52"/>
                    </a:lnTo>
                    <a:lnTo>
                      <a:pt x="299" y="52"/>
                    </a:lnTo>
                    <a:lnTo>
                      <a:pt x="297" y="52"/>
                    </a:lnTo>
                    <a:lnTo>
                      <a:pt x="299" y="52"/>
                    </a:lnTo>
                    <a:lnTo>
                      <a:pt x="297" y="52"/>
                    </a:lnTo>
                    <a:lnTo>
                      <a:pt x="295" y="52"/>
                    </a:lnTo>
                    <a:lnTo>
                      <a:pt x="297" y="52"/>
                    </a:lnTo>
                    <a:lnTo>
                      <a:pt x="295" y="52"/>
                    </a:lnTo>
                    <a:lnTo>
                      <a:pt x="297" y="52"/>
                    </a:lnTo>
                    <a:lnTo>
                      <a:pt x="295" y="52"/>
                    </a:lnTo>
                    <a:lnTo>
                      <a:pt x="294" y="52"/>
                    </a:lnTo>
                    <a:lnTo>
                      <a:pt x="294" y="54"/>
                    </a:lnTo>
                    <a:lnTo>
                      <a:pt x="294" y="52"/>
                    </a:lnTo>
                    <a:lnTo>
                      <a:pt x="294" y="54"/>
                    </a:lnTo>
                    <a:lnTo>
                      <a:pt x="292" y="54"/>
                    </a:lnTo>
                    <a:lnTo>
                      <a:pt x="294" y="54"/>
                    </a:lnTo>
                    <a:lnTo>
                      <a:pt x="292" y="54"/>
                    </a:lnTo>
                    <a:lnTo>
                      <a:pt x="294" y="54"/>
                    </a:lnTo>
                    <a:lnTo>
                      <a:pt x="292" y="54"/>
                    </a:lnTo>
                    <a:lnTo>
                      <a:pt x="294" y="54"/>
                    </a:lnTo>
                    <a:lnTo>
                      <a:pt x="295" y="54"/>
                    </a:lnTo>
                    <a:lnTo>
                      <a:pt x="294" y="54"/>
                    </a:lnTo>
                    <a:lnTo>
                      <a:pt x="295" y="54"/>
                    </a:lnTo>
                    <a:lnTo>
                      <a:pt x="294" y="54"/>
                    </a:lnTo>
                    <a:lnTo>
                      <a:pt x="295" y="54"/>
                    </a:lnTo>
                    <a:lnTo>
                      <a:pt x="295" y="52"/>
                    </a:lnTo>
                    <a:lnTo>
                      <a:pt x="297" y="52"/>
                    </a:lnTo>
                    <a:lnTo>
                      <a:pt x="297" y="54"/>
                    </a:lnTo>
                    <a:lnTo>
                      <a:pt x="295" y="54"/>
                    </a:lnTo>
                    <a:lnTo>
                      <a:pt x="297" y="54"/>
                    </a:lnTo>
                    <a:lnTo>
                      <a:pt x="295" y="54"/>
                    </a:lnTo>
                    <a:lnTo>
                      <a:pt x="297" y="54"/>
                    </a:lnTo>
                    <a:lnTo>
                      <a:pt x="297" y="52"/>
                    </a:lnTo>
                    <a:lnTo>
                      <a:pt x="297" y="54"/>
                    </a:lnTo>
                    <a:lnTo>
                      <a:pt x="297" y="52"/>
                    </a:lnTo>
                    <a:lnTo>
                      <a:pt x="297" y="54"/>
                    </a:lnTo>
                    <a:lnTo>
                      <a:pt x="297" y="52"/>
                    </a:lnTo>
                    <a:lnTo>
                      <a:pt x="297" y="54"/>
                    </a:lnTo>
                    <a:lnTo>
                      <a:pt x="299" y="54"/>
                    </a:lnTo>
                    <a:lnTo>
                      <a:pt x="299" y="52"/>
                    </a:lnTo>
                    <a:lnTo>
                      <a:pt x="299" y="54"/>
                    </a:lnTo>
                    <a:lnTo>
                      <a:pt x="299" y="52"/>
                    </a:lnTo>
                    <a:lnTo>
                      <a:pt x="299" y="54"/>
                    </a:lnTo>
                    <a:lnTo>
                      <a:pt x="301" y="54"/>
                    </a:lnTo>
                    <a:lnTo>
                      <a:pt x="299" y="54"/>
                    </a:lnTo>
                    <a:lnTo>
                      <a:pt x="297" y="54"/>
                    </a:lnTo>
                    <a:lnTo>
                      <a:pt x="299" y="54"/>
                    </a:lnTo>
                    <a:lnTo>
                      <a:pt x="297" y="54"/>
                    </a:lnTo>
                    <a:lnTo>
                      <a:pt x="299" y="54"/>
                    </a:lnTo>
                    <a:lnTo>
                      <a:pt x="299" y="56"/>
                    </a:lnTo>
                    <a:lnTo>
                      <a:pt x="297" y="56"/>
                    </a:lnTo>
                    <a:lnTo>
                      <a:pt x="297" y="54"/>
                    </a:lnTo>
                    <a:lnTo>
                      <a:pt x="297" y="56"/>
                    </a:lnTo>
                    <a:lnTo>
                      <a:pt x="297" y="54"/>
                    </a:lnTo>
                    <a:lnTo>
                      <a:pt x="297" y="56"/>
                    </a:lnTo>
                    <a:lnTo>
                      <a:pt x="297" y="54"/>
                    </a:lnTo>
                    <a:lnTo>
                      <a:pt x="297" y="56"/>
                    </a:lnTo>
                    <a:lnTo>
                      <a:pt x="297" y="54"/>
                    </a:lnTo>
                    <a:lnTo>
                      <a:pt x="297" y="56"/>
                    </a:lnTo>
                    <a:lnTo>
                      <a:pt x="295" y="56"/>
                    </a:lnTo>
                    <a:lnTo>
                      <a:pt x="297" y="56"/>
                    </a:lnTo>
                    <a:lnTo>
                      <a:pt x="295" y="56"/>
                    </a:lnTo>
                    <a:lnTo>
                      <a:pt x="295" y="54"/>
                    </a:lnTo>
                    <a:lnTo>
                      <a:pt x="295" y="56"/>
                    </a:lnTo>
                    <a:lnTo>
                      <a:pt x="297" y="56"/>
                    </a:lnTo>
                    <a:lnTo>
                      <a:pt x="295" y="56"/>
                    </a:lnTo>
                    <a:lnTo>
                      <a:pt x="295" y="58"/>
                    </a:lnTo>
                    <a:lnTo>
                      <a:pt x="294" y="58"/>
                    </a:lnTo>
                    <a:lnTo>
                      <a:pt x="294" y="56"/>
                    </a:lnTo>
                    <a:lnTo>
                      <a:pt x="294" y="58"/>
                    </a:lnTo>
                    <a:lnTo>
                      <a:pt x="292" y="58"/>
                    </a:lnTo>
                    <a:lnTo>
                      <a:pt x="294" y="58"/>
                    </a:lnTo>
                    <a:lnTo>
                      <a:pt x="292" y="58"/>
                    </a:lnTo>
                    <a:lnTo>
                      <a:pt x="294" y="58"/>
                    </a:lnTo>
                    <a:lnTo>
                      <a:pt x="292" y="58"/>
                    </a:lnTo>
                    <a:lnTo>
                      <a:pt x="294" y="58"/>
                    </a:lnTo>
                    <a:lnTo>
                      <a:pt x="292" y="58"/>
                    </a:lnTo>
                    <a:lnTo>
                      <a:pt x="292" y="60"/>
                    </a:lnTo>
                    <a:lnTo>
                      <a:pt x="290" y="60"/>
                    </a:lnTo>
                    <a:lnTo>
                      <a:pt x="288" y="60"/>
                    </a:lnTo>
                    <a:lnTo>
                      <a:pt x="286" y="60"/>
                    </a:lnTo>
                    <a:lnTo>
                      <a:pt x="286" y="58"/>
                    </a:lnTo>
                    <a:lnTo>
                      <a:pt x="286" y="60"/>
                    </a:lnTo>
                    <a:lnTo>
                      <a:pt x="286" y="58"/>
                    </a:lnTo>
                    <a:lnTo>
                      <a:pt x="284" y="58"/>
                    </a:lnTo>
                    <a:lnTo>
                      <a:pt x="284" y="56"/>
                    </a:lnTo>
                    <a:lnTo>
                      <a:pt x="284" y="58"/>
                    </a:lnTo>
                    <a:lnTo>
                      <a:pt x="284" y="56"/>
                    </a:lnTo>
                    <a:lnTo>
                      <a:pt x="284" y="54"/>
                    </a:lnTo>
                    <a:lnTo>
                      <a:pt x="284" y="56"/>
                    </a:lnTo>
                    <a:lnTo>
                      <a:pt x="282" y="56"/>
                    </a:lnTo>
                    <a:lnTo>
                      <a:pt x="284" y="56"/>
                    </a:lnTo>
                    <a:lnTo>
                      <a:pt x="282" y="56"/>
                    </a:lnTo>
                    <a:lnTo>
                      <a:pt x="282" y="54"/>
                    </a:lnTo>
                    <a:lnTo>
                      <a:pt x="282" y="56"/>
                    </a:lnTo>
                    <a:lnTo>
                      <a:pt x="282" y="54"/>
                    </a:lnTo>
                    <a:lnTo>
                      <a:pt x="280" y="54"/>
                    </a:lnTo>
                    <a:lnTo>
                      <a:pt x="282" y="54"/>
                    </a:lnTo>
                    <a:lnTo>
                      <a:pt x="280" y="54"/>
                    </a:lnTo>
                    <a:lnTo>
                      <a:pt x="280" y="56"/>
                    </a:lnTo>
                    <a:lnTo>
                      <a:pt x="280" y="54"/>
                    </a:lnTo>
                    <a:lnTo>
                      <a:pt x="280" y="56"/>
                    </a:lnTo>
                    <a:lnTo>
                      <a:pt x="278" y="56"/>
                    </a:lnTo>
                    <a:lnTo>
                      <a:pt x="276" y="56"/>
                    </a:lnTo>
                    <a:lnTo>
                      <a:pt x="278" y="56"/>
                    </a:lnTo>
                    <a:lnTo>
                      <a:pt x="276" y="56"/>
                    </a:lnTo>
                    <a:lnTo>
                      <a:pt x="274" y="56"/>
                    </a:lnTo>
                    <a:lnTo>
                      <a:pt x="276" y="56"/>
                    </a:lnTo>
                    <a:lnTo>
                      <a:pt x="278" y="56"/>
                    </a:lnTo>
                    <a:lnTo>
                      <a:pt x="280" y="56"/>
                    </a:lnTo>
                    <a:lnTo>
                      <a:pt x="278" y="56"/>
                    </a:lnTo>
                    <a:lnTo>
                      <a:pt x="280" y="56"/>
                    </a:lnTo>
                    <a:lnTo>
                      <a:pt x="278" y="56"/>
                    </a:lnTo>
                    <a:lnTo>
                      <a:pt x="280" y="56"/>
                    </a:lnTo>
                    <a:lnTo>
                      <a:pt x="282" y="56"/>
                    </a:lnTo>
                    <a:lnTo>
                      <a:pt x="280" y="56"/>
                    </a:lnTo>
                    <a:lnTo>
                      <a:pt x="282" y="56"/>
                    </a:lnTo>
                    <a:lnTo>
                      <a:pt x="282" y="58"/>
                    </a:lnTo>
                    <a:lnTo>
                      <a:pt x="282" y="60"/>
                    </a:lnTo>
                    <a:lnTo>
                      <a:pt x="284" y="60"/>
                    </a:lnTo>
                    <a:lnTo>
                      <a:pt x="284" y="62"/>
                    </a:lnTo>
                    <a:lnTo>
                      <a:pt x="282" y="62"/>
                    </a:lnTo>
                    <a:lnTo>
                      <a:pt x="284" y="62"/>
                    </a:lnTo>
                    <a:lnTo>
                      <a:pt x="282" y="62"/>
                    </a:lnTo>
                    <a:lnTo>
                      <a:pt x="284" y="62"/>
                    </a:lnTo>
                    <a:lnTo>
                      <a:pt x="282" y="62"/>
                    </a:lnTo>
                    <a:lnTo>
                      <a:pt x="282" y="64"/>
                    </a:lnTo>
                    <a:lnTo>
                      <a:pt x="282" y="62"/>
                    </a:lnTo>
                    <a:lnTo>
                      <a:pt x="284" y="62"/>
                    </a:lnTo>
                    <a:lnTo>
                      <a:pt x="284" y="60"/>
                    </a:lnTo>
                    <a:lnTo>
                      <a:pt x="284" y="62"/>
                    </a:lnTo>
                    <a:lnTo>
                      <a:pt x="284" y="60"/>
                    </a:lnTo>
                    <a:lnTo>
                      <a:pt x="286" y="60"/>
                    </a:lnTo>
                    <a:lnTo>
                      <a:pt x="286" y="62"/>
                    </a:lnTo>
                    <a:lnTo>
                      <a:pt x="284" y="62"/>
                    </a:lnTo>
                    <a:lnTo>
                      <a:pt x="286" y="62"/>
                    </a:lnTo>
                    <a:lnTo>
                      <a:pt x="284" y="62"/>
                    </a:lnTo>
                    <a:lnTo>
                      <a:pt x="286" y="62"/>
                    </a:lnTo>
                    <a:lnTo>
                      <a:pt x="284" y="62"/>
                    </a:lnTo>
                    <a:lnTo>
                      <a:pt x="284" y="64"/>
                    </a:lnTo>
                    <a:lnTo>
                      <a:pt x="284" y="62"/>
                    </a:lnTo>
                    <a:lnTo>
                      <a:pt x="286" y="62"/>
                    </a:lnTo>
                    <a:lnTo>
                      <a:pt x="288" y="62"/>
                    </a:lnTo>
                    <a:lnTo>
                      <a:pt x="288" y="64"/>
                    </a:lnTo>
                    <a:lnTo>
                      <a:pt x="288" y="62"/>
                    </a:lnTo>
                    <a:lnTo>
                      <a:pt x="288" y="64"/>
                    </a:lnTo>
                    <a:lnTo>
                      <a:pt x="288" y="62"/>
                    </a:lnTo>
                    <a:lnTo>
                      <a:pt x="290" y="62"/>
                    </a:lnTo>
                    <a:lnTo>
                      <a:pt x="292" y="62"/>
                    </a:lnTo>
                    <a:lnTo>
                      <a:pt x="292" y="60"/>
                    </a:lnTo>
                    <a:lnTo>
                      <a:pt x="292" y="62"/>
                    </a:lnTo>
                    <a:lnTo>
                      <a:pt x="294" y="62"/>
                    </a:lnTo>
                    <a:lnTo>
                      <a:pt x="292" y="62"/>
                    </a:lnTo>
                    <a:lnTo>
                      <a:pt x="292" y="64"/>
                    </a:lnTo>
                    <a:lnTo>
                      <a:pt x="290" y="64"/>
                    </a:lnTo>
                    <a:lnTo>
                      <a:pt x="290" y="65"/>
                    </a:lnTo>
                    <a:lnTo>
                      <a:pt x="290" y="67"/>
                    </a:lnTo>
                    <a:lnTo>
                      <a:pt x="288" y="67"/>
                    </a:lnTo>
                    <a:lnTo>
                      <a:pt x="288" y="65"/>
                    </a:lnTo>
                    <a:lnTo>
                      <a:pt x="288" y="67"/>
                    </a:lnTo>
                    <a:lnTo>
                      <a:pt x="286" y="67"/>
                    </a:lnTo>
                    <a:lnTo>
                      <a:pt x="288" y="67"/>
                    </a:lnTo>
                    <a:lnTo>
                      <a:pt x="288" y="69"/>
                    </a:lnTo>
                    <a:lnTo>
                      <a:pt x="288" y="67"/>
                    </a:lnTo>
                    <a:lnTo>
                      <a:pt x="288" y="69"/>
                    </a:lnTo>
                    <a:lnTo>
                      <a:pt x="288" y="67"/>
                    </a:lnTo>
                    <a:lnTo>
                      <a:pt x="288" y="69"/>
                    </a:lnTo>
                    <a:lnTo>
                      <a:pt x="288" y="67"/>
                    </a:lnTo>
                    <a:lnTo>
                      <a:pt x="288" y="69"/>
                    </a:lnTo>
                    <a:lnTo>
                      <a:pt x="286" y="69"/>
                    </a:lnTo>
                    <a:lnTo>
                      <a:pt x="288" y="69"/>
                    </a:lnTo>
                    <a:lnTo>
                      <a:pt x="286" y="69"/>
                    </a:lnTo>
                    <a:lnTo>
                      <a:pt x="284" y="69"/>
                    </a:lnTo>
                    <a:lnTo>
                      <a:pt x="282" y="69"/>
                    </a:lnTo>
                    <a:lnTo>
                      <a:pt x="280" y="69"/>
                    </a:lnTo>
                    <a:lnTo>
                      <a:pt x="278" y="69"/>
                    </a:lnTo>
                    <a:lnTo>
                      <a:pt x="276" y="69"/>
                    </a:lnTo>
                    <a:lnTo>
                      <a:pt x="274" y="69"/>
                    </a:lnTo>
                    <a:lnTo>
                      <a:pt x="274" y="71"/>
                    </a:lnTo>
                    <a:lnTo>
                      <a:pt x="274" y="69"/>
                    </a:lnTo>
                    <a:lnTo>
                      <a:pt x="274" y="71"/>
                    </a:lnTo>
                    <a:lnTo>
                      <a:pt x="272" y="71"/>
                    </a:lnTo>
                    <a:lnTo>
                      <a:pt x="272" y="69"/>
                    </a:lnTo>
                    <a:lnTo>
                      <a:pt x="274" y="69"/>
                    </a:lnTo>
                    <a:lnTo>
                      <a:pt x="272" y="69"/>
                    </a:lnTo>
                    <a:lnTo>
                      <a:pt x="274" y="69"/>
                    </a:lnTo>
                    <a:lnTo>
                      <a:pt x="272" y="69"/>
                    </a:lnTo>
                    <a:lnTo>
                      <a:pt x="272" y="67"/>
                    </a:lnTo>
                    <a:lnTo>
                      <a:pt x="271" y="67"/>
                    </a:lnTo>
                    <a:lnTo>
                      <a:pt x="272" y="67"/>
                    </a:lnTo>
                    <a:lnTo>
                      <a:pt x="271" y="67"/>
                    </a:lnTo>
                    <a:lnTo>
                      <a:pt x="272" y="67"/>
                    </a:lnTo>
                    <a:lnTo>
                      <a:pt x="271" y="67"/>
                    </a:lnTo>
                    <a:lnTo>
                      <a:pt x="272" y="67"/>
                    </a:lnTo>
                    <a:lnTo>
                      <a:pt x="271" y="67"/>
                    </a:lnTo>
                    <a:lnTo>
                      <a:pt x="272" y="67"/>
                    </a:lnTo>
                    <a:lnTo>
                      <a:pt x="271" y="67"/>
                    </a:lnTo>
                    <a:lnTo>
                      <a:pt x="272" y="67"/>
                    </a:lnTo>
                    <a:lnTo>
                      <a:pt x="272" y="69"/>
                    </a:lnTo>
                    <a:lnTo>
                      <a:pt x="271" y="69"/>
                    </a:lnTo>
                    <a:lnTo>
                      <a:pt x="272" y="69"/>
                    </a:lnTo>
                    <a:lnTo>
                      <a:pt x="271" y="69"/>
                    </a:lnTo>
                    <a:lnTo>
                      <a:pt x="271" y="71"/>
                    </a:lnTo>
                    <a:lnTo>
                      <a:pt x="271" y="69"/>
                    </a:lnTo>
                    <a:lnTo>
                      <a:pt x="271" y="71"/>
                    </a:lnTo>
                    <a:lnTo>
                      <a:pt x="271" y="69"/>
                    </a:lnTo>
                    <a:lnTo>
                      <a:pt x="271" y="71"/>
                    </a:lnTo>
                    <a:lnTo>
                      <a:pt x="271" y="69"/>
                    </a:lnTo>
                    <a:lnTo>
                      <a:pt x="269" y="69"/>
                    </a:lnTo>
                    <a:lnTo>
                      <a:pt x="271" y="69"/>
                    </a:lnTo>
                    <a:lnTo>
                      <a:pt x="271" y="71"/>
                    </a:lnTo>
                    <a:lnTo>
                      <a:pt x="269" y="71"/>
                    </a:lnTo>
                    <a:lnTo>
                      <a:pt x="271" y="71"/>
                    </a:lnTo>
                    <a:lnTo>
                      <a:pt x="269" y="71"/>
                    </a:lnTo>
                    <a:lnTo>
                      <a:pt x="267" y="71"/>
                    </a:lnTo>
                    <a:lnTo>
                      <a:pt x="269" y="71"/>
                    </a:lnTo>
                    <a:lnTo>
                      <a:pt x="267" y="71"/>
                    </a:lnTo>
                    <a:lnTo>
                      <a:pt x="267" y="73"/>
                    </a:lnTo>
                    <a:lnTo>
                      <a:pt x="265" y="73"/>
                    </a:lnTo>
                    <a:lnTo>
                      <a:pt x="265" y="75"/>
                    </a:lnTo>
                    <a:lnTo>
                      <a:pt x="263" y="75"/>
                    </a:lnTo>
                    <a:lnTo>
                      <a:pt x="261" y="75"/>
                    </a:lnTo>
                    <a:lnTo>
                      <a:pt x="263" y="75"/>
                    </a:lnTo>
                    <a:lnTo>
                      <a:pt x="261" y="75"/>
                    </a:lnTo>
                    <a:lnTo>
                      <a:pt x="263" y="75"/>
                    </a:lnTo>
                    <a:lnTo>
                      <a:pt x="261" y="75"/>
                    </a:lnTo>
                    <a:lnTo>
                      <a:pt x="261" y="73"/>
                    </a:lnTo>
                    <a:lnTo>
                      <a:pt x="259" y="73"/>
                    </a:lnTo>
                    <a:lnTo>
                      <a:pt x="261" y="73"/>
                    </a:lnTo>
                    <a:lnTo>
                      <a:pt x="263" y="73"/>
                    </a:lnTo>
                    <a:lnTo>
                      <a:pt x="263" y="71"/>
                    </a:lnTo>
                    <a:lnTo>
                      <a:pt x="263" y="73"/>
                    </a:lnTo>
                    <a:lnTo>
                      <a:pt x="263" y="71"/>
                    </a:lnTo>
                    <a:lnTo>
                      <a:pt x="261" y="71"/>
                    </a:lnTo>
                    <a:lnTo>
                      <a:pt x="263" y="71"/>
                    </a:lnTo>
                    <a:lnTo>
                      <a:pt x="263" y="69"/>
                    </a:lnTo>
                    <a:lnTo>
                      <a:pt x="263" y="71"/>
                    </a:lnTo>
                    <a:lnTo>
                      <a:pt x="263" y="69"/>
                    </a:lnTo>
                    <a:lnTo>
                      <a:pt x="261" y="69"/>
                    </a:lnTo>
                    <a:lnTo>
                      <a:pt x="263" y="69"/>
                    </a:lnTo>
                    <a:lnTo>
                      <a:pt x="263" y="67"/>
                    </a:lnTo>
                    <a:lnTo>
                      <a:pt x="265" y="67"/>
                    </a:lnTo>
                    <a:lnTo>
                      <a:pt x="263" y="67"/>
                    </a:lnTo>
                    <a:lnTo>
                      <a:pt x="263" y="69"/>
                    </a:lnTo>
                    <a:lnTo>
                      <a:pt x="261" y="69"/>
                    </a:lnTo>
                    <a:lnTo>
                      <a:pt x="261" y="67"/>
                    </a:lnTo>
                    <a:lnTo>
                      <a:pt x="261" y="69"/>
                    </a:lnTo>
                    <a:lnTo>
                      <a:pt x="261" y="67"/>
                    </a:lnTo>
                    <a:lnTo>
                      <a:pt x="261" y="69"/>
                    </a:lnTo>
                    <a:lnTo>
                      <a:pt x="261" y="67"/>
                    </a:lnTo>
                    <a:lnTo>
                      <a:pt x="261" y="69"/>
                    </a:lnTo>
                    <a:lnTo>
                      <a:pt x="259" y="69"/>
                    </a:lnTo>
                    <a:lnTo>
                      <a:pt x="259" y="71"/>
                    </a:lnTo>
                    <a:lnTo>
                      <a:pt x="259" y="69"/>
                    </a:lnTo>
                    <a:lnTo>
                      <a:pt x="259" y="71"/>
                    </a:lnTo>
                    <a:lnTo>
                      <a:pt x="259" y="69"/>
                    </a:lnTo>
                    <a:lnTo>
                      <a:pt x="261" y="69"/>
                    </a:lnTo>
                    <a:lnTo>
                      <a:pt x="259" y="69"/>
                    </a:lnTo>
                    <a:lnTo>
                      <a:pt x="261" y="69"/>
                    </a:lnTo>
                    <a:lnTo>
                      <a:pt x="261" y="71"/>
                    </a:lnTo>
                    <a:lnTo>
                      <a:pt x="261" y="73"/>
                    </a:lnTo>
                    <a:lnTo>
                      <a:pt x="259" y="73"/>
                    </a:lnTo>
                    <a:lnTo>
                      <a:pt x="257" y="73"/>
                    </a:lnTo>
                    <a:lnTo>
                      <a:pt x="259" y="73"/>
                    </a:lnTo>
                    <a:lnTo>
                      <a:pt x="259" y="75"/>
                    </a:lnTo>
                    <a:lnTo>
                      <a:pt x="259" y="73"/>
                    </a:lnTo>
                    <a:lnTo>
                      <a:pt x="259" y="75"/>
                    </a:lnTo>
                    <a:lnTo>
                      <a:pt x="261" y="75"/>
                    </a:lnTo>
                    <a:lnTo>
                      <a:pt x="259" y="75"/>
                    </a:lnTo>
                    <a:lnTo>
                      <a:pt x="261" y="75"/>
                    </a:lnTo>
                    <a:lnTo>
                      <a:pt x="259" y="75"/>
                    </a:lnTo>
                    <a:lnTo>
                      <a:pt x="259" y="77"/>
                    </a:lnTo>
                    <a:lnTo>
                      <a:pt x="259" y="75"/>
                    </a:lnTo>
                    <a:lnTo>
                      <a:pt x="261" y="75"/>
                    </a:lnTo>
                    <a:lnTo>
                      <a:pt x="259" y="77"/>
                    </a:lnTo>
                    <a:lnTo>
                      <a:pt x="257" y="77"/>
                    </a:lnTo>
                    <a:lnTo>
                      <a:pt x="255" y="77"/>
                    </a:lnTo>
                    <a:lnTo>
                      <a:pt x="253" y="77"/>
                    </a:lnTo>
                    <a:lnTo>
                      <a:pt x="255" y="77"/>
                    </a:lnTo>
                    <a:lnTo>
                      <a:pt x="253" y="77"/>
                    </a:lnTo>
                    <a:lnTo>
                      <a:pt x="253" y="79"/>
                    </a:lnTo>
                    <a:lnTo>
                      <a:pt x="253" y="77"/>
                    </a:lnTo>
                    <a:lnTo>
                      <a:pt x="253" y="79"/>
                    </a:lnTo>
                    <a:lnTo>
                      <a:pt x="255" y="79"/>
                    </a:lnTo>
                    <a:lnTo>
                      <a:pt x="255" y="77"/>
                    </a:lnTo>
                    <a:lnTo>
                      <a:pt x="255" y="79"/>
                    </a:lnTo>
                    <a:lnTo>
                      <a:pt x="253" y="79"/>
                    </a:lnTo>
                    <a:lnTo>
                      <a:pt x="255" y="79"/>
                    </a:lnTo>
                    <a:lnTo>
                      <a:pt x="255" y="77"/>
                    </a:lnTo>
                    <a:lnTo>
                      <a:pt x="257" y="77"/>
                    </a:lnTo>
                    <a:lnTo>
                      <a:pt x="259" y="77"/>
                    </a:lnTo>
                    <a:lnTo>
                      <a:pt x="257" y="77"/>
                    </a:lnTo>
                    <a:lnTo>
                      <a:pt x="259" y="77"/>
                    </a:lnTo>
                    <a:lnTo>
                      <a:pt x="261" y="77"/>
                    </a:lnTo>
                    <a:lnTo>
                      <a:pt x="261" y="75"/>
                    </a:lnTo>
                    <a:lnTo>
                      <a:pt x="261" y="77"/>
                    </a:lnTo>
                    <a:lnTo>
                      <a:pt x="261" y="75"/>
                    </a:lnTo>
                    <a:lnTo>
                      <a:pt x="261" y="77"/>
                    </a:lnTo>
                    <a:lnTo>
                      <a:pt x="259" y="77"/>
                    </a:lnTo>
                    <a:lnTo>
                      <a:pt x="257" y="77"/>
                    </a:lnTo>
                    <a:lnTo>
                      <a:pt x="255" y="77"/>
                    </a:lnTo>
                    <a:lnTo>
                      <a:pt x="255" y="79"/>
                    </a:lnTo>
                    <a:lnTo>
                      <a:pt x="253" y="79"/>
                    </a:lnTo>
                    <a:lnTo>
                      <a:pt x="251" y="79"/>
                    </a:lnTo>
                    <a:lnTo>
                      <a:pt x="251" y="81"/>
                    </a:lnTo>
                    <a:lnTo>
                      <a:pt x="249" y="81"/>
                    </a:lnTo>
                    <a:lnTo>
                      <a:pt x="247" y="81"/>
                    </a:lnTo>
                    <a:lnTo>
                      <a:pt x="247" y="83"/>
                    </a:lnTo>
                    <a:lnTo>
                      <a:pt x="246" y="83"/>
                    </a:lnTo>
                    <a:lnTo>
                      <a:pt x="244" y="83"/>
                    </a:lnTo>
                    <a:lnTo>
                      <a:pt x="244" y="85"/>
                    </a:lnTo>
                    <a:lnTo>
                      <a:pt x="242" y="85"/>
                    </a:lnTo>
                    <a:lnTo>
                      <a:pt x="242" y="87"/>
                    </a:lnTo>
                    <a:lnTo>
                      <a:pt x="240" y="87"/>
                    </a:lnTo>
                    <a:lnTo>
                      <a:pt x="240" y="88"/>
                    </a:lnTo>
                    <a:lnTo>
                      <a:pt x="238" y="88"/>
                    </a:lnTo>
                    <a:lnTo>
                      <a:pt x="236" y="90"/>
                    </a:lnTo>
                    <a:lnTo>
                      <a:pt x="236" y="92"/>
                    </a:lnTo>
                    <a:lnTo>
                      <a:pt x="234" y="92"/>
                    </a:lnTo>
                    <a:lnTo>
                      <a:pt x="234" y="94"/>
                    </a:lnTo>
                    <a:lnTo>
                      <a:pt x="232" y="94"/>
                    </a:lnTo>
                    <a:lnTo>
                      <a:pt x="232" y="96"/>
                    </a:lnTo>
                    <a:lnTo>
                      <a:pt x="230" y="96"/>
                    </a:lnTo>
                    <a:lnTo>
                      <a:pt x="230" y="98"/>
                    </a:lnTo>
                    <a:lnTo>
                      <a:pt x="228" y="98"/>
                    </a:lnTo>
                    <a:lnTo>
                      <a:pt x="228" y="100"/>
                    </a:lnTo>
                    <a:lnTo>
                      <a:pt x="226" y="100"/>
                    </a:lnTo>
                    <a:lnTo>
                      <a:pt x="226" y="98"/>
                    </a:lnTo>
                    <a:lnTo>
                      <a:pt x="224" y="98"/>
                    </a:lnTo>
                    <a:lnTo>
                      <a:pt x="223" y="98"/>
                    </a:lnTo>
                    <a:lnTo>
                      <a:pt x="221" y="98"/>
                    </a:lnTo>
                    <a:lnTo>
                      <a:pt x="219" y="98"/>
                    </a:lnTo>
                    <a:lnTo>
                      <a:pt x="217" y="98"/>
                    </a:lnTo>
                    <a:lnTo>
                      <a:pt x="215" y="98"/>
                    </a:lnTo>
                    <a:lnTo>
                      <a:pt x="213" y="98"/>
                    </a:lnTo>
                    <a:lnTo>
                      <a:pt x="211" y="98"/>
                    </a:lnTo>
                    <a:lnTo>
                      <a:pt x="211" y="100"/>
                    </a:lnTo>
                    <a:lnTo>
                      <a:pt x="209" y="100"/>
                    </a:lnTo>
                    <a:lnTo>
                      <a:pt x="207" y="100"/>
                    </a:lnTo>
                    <a:lnTo>
                      <a:pt x="205" y="100"/>
                    </a:lnTo>
                    <a:lnTo>
                      <a:pt x="205" y="98"/>
                    </a:lnTo>
                    <a:lnTo>
                      <a:pt x="203" y="98"/>
                    </a:lnTo>
                    <a:lnTo>
                      <a:pt x="203" y="96"/>
                    </a:lnTo>
                    <a:lnTo>
                      <a:pt x="201" y="96"/>
                    </a:lnTo>
                    <a:lnTo>
                      <a:pt x="201" y="94"/>
                    </a:lnTo>
                    <a:lnTo>
                      <a:pt x="199" y="94"/>
                    </a:lnTo>
                    <a:lnTo>
                      <a:pt x="199" y="92"/>
                    </a:lnTo>
                    <a:lnTo>
                      <a:pt x="198" y="92"/>
                    </a:lnTo>
                    <a:lnTo>
                      <a:pt x="198" y="90"/>
                    </a:lnTo>
                    <a:lnTo>
                      <a:pt x="196" y="90"/>
                    </a:lnTo>
                    <a:lnTo>
                      <a:pt x="196" y="88"/>
                    </a:lnTo>
                    <a:lnTo>
                      <a:pt x="194" y="88"/>
                    </a:lnTo>
                    <a:lnTo>
                      <a:pt x="194" y="87"/>
                    </a:lnTo>
                    <a:lnTo>
                      <a:pt x="194" y="85"/>
                    </a:lnTo>
                    <a:lnTo>
                      <a:pt x="192" y="85"/>
                    </a:lnTo>
                    <a:lnTo>
                      <a:pt x="192" y="83"/>
                    </a:lnTo>
                    <a:lnTo>
                      <a:pt x="190" y="83"/>
                    </a:lnTo>
                    <a:lnTo>
                      <a:pt x="190" y="81"/>
                    </a:lnTo>
                    <a:lnTo>
                      <a:pt x="188" y="81"/>
                    </a:lnTo>
                    <a:lnTo>
                      <a:pt x="188" y="79"/>
                    </a:lnTo>
                    <a:lnTo>
                      <a:pt x="186" y="79"/>
                    </a:lnTo>
                    <a:lnTo>
                      <a:pt x="186" y="77"/>
                    </a:lnTo>
                    <a:lnTo>
                      <a:pt x="184" y="77"/>
                    </a:lnTo>
                    <a:lnTo>
                      <a:pt x="184" y="75"/>
                    </a:lnTo>
                    <a:lnTo>
                      <a:pt x="182" y="75"/>
                    </a:lnTo>
                    <a:lnTo>
                      <a:pt x="182" y="73"/>
                    </a:lnTo>
                    <a:lnTo>
                      <a:pt x="180" y="73"/>
                    </a:lnTo>
                    <a:lnTo>
                      <a:pt x="180" y="71"/>
                    </a:lnTo>
                    <a:lnTo>
                      <a:pt x="180" y="69"/>
                    </a:lnTo>
                    <a:lnTo>
                      <a:pt x="178" y="69"/>
                    </a:lnTo>
                    <a:lnTo>
                      <a:pt x="178" y="67"/>
                    </a:lnTo>
                    <a:lnTo>
                      <a:pt x="176" y="67"/>
                    </a:lnTo>
                    <a:lnTo>
                      <a:pt x="176" y="65"/>
                    </a:lnTo>
                    <a:lnTo>
                      <a:pt x="174" y="65"/>
                    </a:lnTo>
                    <a:lnTo>
                      <a:pt x="173" y="65"/>
                    </a:lnTo>
                    <a:lnTo>
                      <a:pt x="171" y="65"/>
                    </a:lnTo>
                    <a:lnTo>
                      <a:pt x="169" y="65"/>
                    </a:lnTo>
                    <a:lnTo>
                      <a:pt x="167" y="65"/>
                    </a:lnTo>
                    <a:lnTo>
                      <a:pt x="165" y="65"/>
                    </a:lnTo>
                    <a:lnTo>
                      <a:pt x="163" y="65"/>
                    </a:lnTo>
                    <a:lnTo>
                      <a:pt x="161" y="65"/>
                    </a:lnTo>
                    <a:lnTo>
                      <a:pt x="159" y="65"/>
                    </a:lnTo>
                    <a:lnTo>
                      <a:pt x="157" y="65"/>
                    </a:lnTo>
                    <a:lnTo>
                      <a:pt x="155" y="65"/>
                    </a:lnTo>
                    <a:lnTo>
                      <a:pt x="153" y="65"/>
                    </a:lnTo>
                    <a:lnTo>
                      <a:pt x="151" y="65"/>
                    </a:lnTo>
                    <a:lnTo>
                      <a:pt x="150" y="65"/>
                    </a:lnTo>
                    <a:lnTo>
                      <a:pt x="148" y="65"/>
                    </a:lnTo>
                    <a:lnTo>
                      <a:pt x="146" y="65"/>
                    </a:lnTo>
                    <a:lnTo>
                      <a:pt x="144" y="65"/>
                    </a:lnTo>
                    <a:lnTo>
                      <a:pt x="142" y="65"/>
                    </a:lnTo>
                    <a:lnTo>
                      <a:pt x="140" y="65"/>
                    </a:lnTo>
                    <a:lnTo>
                      <a:pt x="138" y="65"/>
                    </a:lnTo>
                    <a:lnTo>
                      <a:pt x="136" y="65"/>
                    </a:lnTo>
                    <a:lnTo>
                      <a:pt x="134" y="65"/>
                    </a:lnTo>
                    <a:lnTo>
                      <a:pt x="132" y="65"/>
                    </a:lnTo>
                    <a:lnTo>
                      <a:pt x="132" y="64"/>
                    </a:lnTo>
                    <a:lnTo>
                      <a:pt x="134" y="64"/>
                    </a:lnTo>
                    <a:lnTo>
                      <a:pt x="134" y="62"/>
                    </a:lnTo>
                    <a:lnTo>
                      <a:pt x="134" y="60"/>
                    </a:lnTo>
                    <a:lnTo>
                      <a:pt x="134" y="58"/>
                    </a:lnTo>
                    <a:lnTo>
                      <a:pt x="132" y="58"/>
                    </a:lnTo>
                    <a:lnTo>
                      <a:pt x="132" y="56"/>
                    </a:lnTo>
                    <a:lnTo>
                      <a:pt x="130" y="54"/>
                    </a:lnTo>
                    <a:lnTo>
                      <a:pt x="130" y="56"/>
                    </a:lnTo>
                    <a:lnTo>
                      <a:pt x="128" y="56"/>
                    </a:lnTo>
                    <a:lnTo>
                      <a:pt x="126" y="56"/>
                    </a:lnTo>
                    <a:lnTo>
                      <a:pt x="126" y="58"/>
                    </a:lnTo>
                    <a:lnTo>
                      <a:pt x="126" y="56"/>
                    </a:lnTo>
                    <a:lnTo>
                      <a:pt x="126" y="54"/>
                    </a:lnTo>
                    <a:lnTo>
                      <a:pt x="128" y="54"/>
                    </a:lnTo>
                    <a:lnTo>
                      <a:pt x="126" y="54"/>
                    </a:lnTo>
                    <a:lnTo>
                      <a:pt x="128" y="54"/>
                    </a:lnTo>
                    <a:lnTo>
                      <a:pt x="126" y="54"/>
                    </a:lnTo>
                    <a:lnTo>
                      <a:pt x="125" y="54"/>
                    </a:lnTo>
                    <a:lnTo>
                      <a:pt x="123" y="54"/>
                    </a:lnTo>
                    <a:lnTo>
                      <a:pt x="123" y="52"/>
                    </a:lnTo>
                    <a:lnTo>
                      <a:pt x="121" y="52"/>
                    </a:lnTo>
                    <a:lnTo>
                      <a:pt x="119" y="52"/>
                    </a:lnTo>
                    <a:lnTo>
                      <a:pt x="117" y="52"/>
                    </a:lnTo>
                    <a:lnTo>
                      <a:pt x="115" y="52"/>
                    </a:lnTo>
                    <a:lnTo>
                      <a:pt x="113" y="52"/>
                    </a:lnTo>
                    <a:lnTo>
                      <a:pt x="111" y="52"/>
                    </a:lnTo>
                    <a:lnTo>
                      <a:pt x="109" y="52"/>
                    </a:lnTo>
                    <a:lnTo>
                      <a:pt x="107" y="52"/>
                    </a:lnTo>
                    <a:lnTo>
                      <a:pt x="105" y="52"/>
                    </a:lnTo>
                    <a:lnTo>
                      <a:pt x="103" y="52"/>
                    </a:lnTo>
                    <a:lnTo>
                      <a:pt x="102" y="52"/>
                    </a:lnTo>
                    <a:lnTo>
                      <a:pt x="100" y="52"/>
                    </a:lnTo>
                    <a:lnTo>
                      <a:pt x="98" y="52"/>
                    </a:lnTo>
                    <a:lnTo>
                      <a:pt x="96" y="52"/>
                    </a:lnTo>
                    <a:lnTo>
                      <a:pt x="94" y="52"/>
                    </a:lnTo>
                    <a:lnTo>
                      <a:pt x="92" y="52"/>
                    </a:lnTo>
                    <a:lnTo>
                      <a:pt x="90" y="52"/>
                    </a:lnTo>
                    <a:lnTo>
                      <a:pt x="88" y="52"/>
                    </a:lnTo>
                    <a:lnTo>
                      <a:pt x="86" y="52"/>
                    </a:lnTo>
                    <a:lnTo>
                      <a:pt x="84" y="52"/>
                    </a:lnTo>
                    <a:lnTo>
                      <a:pt x="82" y="52"/>
                    </a:lnTo>
                    <a:lnTo>
                      <a:pt x="80" y="52"/>
                    </a:lnTo>
                    <a:lnTo>
                      <a:pt x="78" y="52"/>
                    </a:lnTo>
                    <a:lnTo>
                      <a:pt x="77" y="52"/>
                    </a:lnTo>
                    <a:lnTo>
                      <a:pt x="78" y="52"/>
                    </a:lnTo>
                    <a:lnTo>
                      <a:pt x="77" y="52"/>
                    </a:lnTo>
                    <a:lnTo>
                      <a:pt x="77" y="50"/>
                    </a:lnTo>
                    <a:lnTo>
                      <a:pt x="77" y="52"/>
                    </a:lnTo>
                    <a:lnTo>
                      <a:pt x="75" y="52"/>
                    </a:lnTo>
                    <a:lnTo>
                      <a:pt x="73" y="52"/>
                    </a:lnTo>
                    <a:lnTo>
                      <a:pt x="75" y="52"/>
                    </a:lnTo>
                    <a:lnTo>
                      <a:pt x="73" y="52"/>
                    </a:lnTo>
                    <a:lnTo>
                      <a:pt x="71" y="52"/>
                    </a:lnTo>
                    <a:lnTo>
                      <a:pt x="71" y="54"/>
                    </a:lnTo>
                    <a:lnTo>
                      <a:pt x="71" y="52"/>
                    </a:lnTo>
                    <a:lnTo>
                      <a:pt x="69" y="52"/>
                    </a:lnTo>
                    <a:lnTo>
                      <a:pt x="69" y="54"/>
                    </a:lnTo>
                    <a:lnTo>
                      <a:pt x="67" y="54"/>
                    </a:lnTo>
                    <a:lnTo>
                      <a:pt x="65" y="54"/>
                    </a:lnTo>
                    <a:lnTo>
                      <a:pt x="63" y="54"/>
                    </a:lnTo>
                    <a:lnTo>
                      <a:pt x="63" y="56"/>
                    </a:lnTo>
                    <a:lnTo>
                      <a:pt x="61" y="56"/>
                    </a:lnTo>
                    <a:lnTo>
                      <a:pt x="59" y="56"/>
                    </a:lnTo>
                    <a:lnTo>
                      <a:pt x="57" y="56"/>
                    </a:lnTo>
                    <a:lnTo>
                      <a:pt x="55" y="56"/>
                    </a:lnTo>
                    <a:lnTo>
                      <a:pt x="54" y="58"/>
                    </a:lnTo>
                    <a:lnTo>
                      <a:pt x="52" y="58"/>
                    </a:lnTo>
                    <a:lnTo>
                      <a:pt x="50" y="58"/>
                    </a:lnTo>
                    <a:lnTo>
                      <a:pt x="48" y="58"/>
                    </a:lnTo>
                    <a:lnTo>
                      <a:pt x="46" y="58"/>
                    </a:lnTo>
                    <a:lnTo>
                      <a:pt x="44" y="58"/>
                    </a:lnTo>
                    <a:lnTo>
                      <a:pt x="42" y="58"/>
                    </a:lnTo>
                    <a:lnTo>
                      <a:pt x="42" y="60"/>
                    </a:lnTo>
                    <a:lnTo>
                      <a:pt x="40" y="60"/>
                    </a:lnTo>
                    <a:lnTo>
                      <a:pt x="38" y="60"/>
                    </a:lnTo>
                    <a:lnTo>
                      <a:pt x="36" y="60"/>
                    </a:lnTo>
                    <a:lnTo>
                      <a:pt x="34" y="60"/>
                    </a:lnTo>
                    <a:lnTo>
                      <a:pt x="32" y="60"/>
                    </a:lnTo>
                    <a:lnTo>
                      <a:pt x="30" y="60"/>
                    </a:lnTo>
                    <a:lnTo>
                      <a:pt x="29" y="60"/>
                    </a:lnTo>
                    <a:lnTo>
                      <a:pt x="27" y="60"/>
                    </a:lnTo>
                    <a:lnTo>
                      <a:pt x="25" y="60"/>
                    </a:lnTo>
                    <a:lnTo>
                      <a:pt x="23" y="60"/>
                    </a:lnTo>
                    <a:lnTo>
                      <a:pt x="21" y="60"/>
                    </a:lnTo>
                    <a:lnTo>
                      <a:pt x="19" y="60"/>
                    </a:lnTo>
                    <a:lnTo>
                      <a:pt x="17" y="60"/>
                    </a:lnTo>
                    <a:lnTo>
                      <a:pt x="15" y="60"/>
                    </a:lnTo>
                    <a:lnTo>
                      <a:pt x="13" y="60"/>
                    </a:lnTo>
                    <a:lnTo>
                      <a:pt x="11" y="60"/>
                    </a:lnTo>
                    <a:lnTo>
                      <a:pt x="9" y="60"/>
                    </a:lnTo>
                    <a:lnTo>
                      <a:pt x="7" y="60"/>
                    </a:lnTo>
                    <a:lnTo>
                      <a:pt x="6" y="60"/>
                    </a:lnTo>
                    <a:lnTo>
                      <a:pt x="2" y="60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2" y="58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6" y="50"/>
                    </a:lnTo>
                    <a:lnTo>
                      <a:pt x="7" y="50"/>
                    </a:lnTo>
                    <a:lnTo>
                      <a:pt x="7" y="48"/>
                    </a:lnTo>
                    <a:lnTo>
                      <a:pt x="7" y="50"/>
                    </a:lnTo>
                    <a:lnTo>
                      <a:pt x="9" y="50"/>
                    </a:lnTo>
                    <a:lnTo>
                      <a:pt x="11" y="50"/>
                    </a:lnTo>
                    <a:lnTo>
                      <a:pt x="13" y="50"/>
                    </a:lnTo>
                    <a:lnTo>
                      <a:pt x="13" y="48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7" y="46"/>
                    </a:lnTo>
                    <a:lnTo>
                      <a:pt x="17" y="44"/>
                    </a:lnTo>
                    <a:lnTo>
                      <a:pt x="17" y="42"/>
                    </a:lnTo>
                    <a:lnTo>
                      <a:pt x="19" y="42"/>
                    </a:lnTo>
                    <a:lnTo>
                      <a:pt x="21" y="42"/>
                    </a:lnTo>
                    <a:lnTo>
                      <a:pt x="21" y="40"/>
                    </a:lnTo>
                    <a:lnTo>
                      <a:pt x="23" y="40"/>
                    </a:lnTo>
                    <a:lnTo>
                      <a:pt x="25" y="40"/>
                    </a:lnTo>
                    <a:lnTo>
                      <a:pt x="27" y="40"/>
                    </a:lnTo>
                    <a:lnTo>
                      <a:pt x="27" y="39"/>
                    </a:lnTo>
                    <a:lnTo>
                      <a:pt x="29" y="39"/>
                    </a:lnTo>
                    <a:lnTo>
                      <a:pt x="30" y="39"/>
                    </a:lnTo>
                    <a:lnTo>
                      <a:pt x="32" y="39"/>
                    </a:lnTo>
                    <a:lnTo>
                      <a:pt x="34" y="39"/>
                    </a:lnTo>
                    <a:lnTo>
                      <a:pt x="34" y="37"/>
                    </a:lnTo>
                    <a:lnTo>
                      <a:pt x="36" y="37"/>
                    </a:lnTo>
                    <a:lnTo>
                      <a:pt x="36" y="39"/>
                    </a:lnTo>
                    <a:lnTo>
                      <a:pt x="38" y="39"/>
                    </a:lnTo>
                    <a:lnTo>
                      <a:pt x="40" y="39"/>
                    </a:lnTo>
                    <a:lnTo>
                      <a:pt x="40" y="37"/>
                    </a:lnTo>
                    <a:lnTo>
                      <a:pt x="42" y="37"/>
                    </a:lnTo>
                    <a:lnTo>
                      <a:pt x="44" y="37"/>
                    </a:lnTo>
                    <a:lnTo>
                      <a:pt x="44" y="35"/>
                    </a:lnTo>
                    <a:lnTo>
                      <a:pt x="46" y="35"/>
                    </a:lnTo>
                    <a:lnTo>
                      <a:pt x="48" y="35"/>
                    </a:lnTo>
                    <a:lnTo>
                      <a:pt x="50" y="35"/>
                    </a:lnTo>
                    <a:lnTo>
                      <a:pt x="50" y="33"/>
                    </a:lnTo>
                    <a:lnTo>
                      <a:pt x="52" y="33"/>
                    </a:lnTo>
                    <a:lnTo>
                      <a:pt x="50" y="33"/>
                    </a:lnTo>
                    <a:lnTo>
                      <a:pt x="52" y="33"/>
                    </a:lnTo>
                    <a:lnTo>
                      <a:pt x="54" y="33"/>
                    </a:lnTo>
                    <a:lnTo>
                      <a:pt x="54" y="31"/>
                    </a:lnTo>
                    <a:lnTo>
                      <a:pt x="55" y="31"/>
                    </a:lnTo>
                    <a:lnTo>
                      <a:pt x="57" y="31"/>
                    </a:lnTo>
                    <a:lnTo>
                      <a:pt x="59" y="29"/>
                    </a:lnTo>
                    <a:lnTo>
                      <a:pt x="59" y="31"/>
                    </a:lnTo>
                    <a:lnTo>
                      <a:pt x="61" y="31"/>
                    </a:lnTo>
                    <a:lnTo>
                      <a:pt x="63" y="31"/>
                    </a:lnTo>
                    <a:lnTo>
                      <a:pt x="63" y="29"/>
                    </a:lnTo>
                    <a:lnTo>
                      <a:pt x="65" y="29"/>
                    </a:lnTo>
                    <a:lnTo>
                      <a:pt x="65" y="27"/>
                    </a:lnTo>
                    <a:lnTo>
                      <a:pt x="67" y="27"/>
                    </a:lnTo>
                    <a:lnTo>
                      <a:pt x="67" y="25"/>
                    </a:lnTo>
                    <a:lnTo>
                      <a:pt x="67" y="23"/>
                    </a:lnTo>
                    <a:lnTo>
                      <a:pt x="69" y="23"/>
                    </a:lnTo>
                    <a:lnTo>
                      <a:pt x="69" y="25"/>
                    </a:lnTo>
                    <a:lnTo>
                      <a:pt x="71" y="25"/>
                    </a:lnTo>
                    <a:lnTo>
                      <a:pt x="71" y="23"/>
                    </a:lnTo>
                    <a:lnTo>
                      <a:pt x="73" y="23"/>
                    </a:lnTo>
                    <a:lnTo>
                      <a:pt x="73" y="21"/>
                    </a:lnTo>
                    <a:lnTo>
                      <a:pt x="75" y="21"/>
                    </a:lnTo>
                    <a:lnTo>
                      <a:pt x="77" y="21"/>
                    </a:lnTo>
                    <a:lnTo>
                      <a:pt x="78" y="21"/>
                    </a:lnTo>
                    <a:lnTo>
                      <a:pt x="78" y="19"/>
                    </a:lnTo>
                    <a:lnTo>
                      <a:pt x="80" y="19"/>
                    </a:lnTo>
                    <a:lnTo>
                      <a:pt x="80" y="21"/>
                    </a:lnTo>
                    <a:lnTo>
                      <a:pt x="78" y="21"/>
                    </a:lnTo>
                    <a:lnTo>
                      <a:pt x="78" y="23"/>
                    </a:lnTo>
                    <a:lnTo>
                      <a:pt x="80" y="23"/>
                    </a:lnTo>
                    <a:lnTo>
                      <a:pt x="82" y="23"/>
                    </a:lnTo>
                    <a:lnTo>
                      <a:pt x="84" y="23"/>
                    </a:lnTo>
                    <a:lnTo>
                      <a:pt x="84" y="21"/>
                    </a:lnTo>
                    <a:lnTo>
                      <a:pt x="86" y="21"/>
                    </a:lnTo>
                    <a:lnTo>
                      <a:pt x="88" y="19"/>
                    </a:lnTo>
                    <a:lnTo>
                      <a:pt x="90" y="19"/>
                    </a:lnTo>
                    <a:lnTo>
                      <a:pt x="90" y="17"/>
                    </a:lnTo>
                    <a:lnTo>
                      <a:pt x="92" y="17"/>
                    </a:lnTo>
                    <a:lnTo>
                      <a:pt x="94" y="17"/>
                    </a:lnTo>
                    <a:lnTo>
                      <a:pt x="96" y="17"/>
                    </a:lnTo>
                    <a:lnTo>
                      <a:pt x="96" y="16"/>
                    </a:lnTo>
                    <a:lnTo>
                      <a:pt x="98" y="16"/>
                    </a:lnTo>
                    <a:lnTo>
                      <a:pt x="98" y="17"/>
                    </a:lnTo>
                    <a:lnTo>
                      <a:pt x="100" y="17"/>
                    </a:lnTo>
                    <a:lnTo>
                      <a:pt x="100" y="19"/>
                    </a:lnTo>
                    <a:lnTo>
                      <a:pt x="100" y="17"/>
                    </a:lnTo>
                    <a:lnTo>
                      <a:pt x="102" y="17"/>
                    </a:lnTo>
                    <a:lnTo>
                      <a:pt x="102" y="19"/>
                    </a:lnTo>
                    <a:lnTo>
                      <a:pt x="102" y="17"/>
                    </a:lnTo>
                    <a:lnTo>
                      <a:pt x="103" y="17"/>
                    </a:lnTo>
                    <a:lnTo>
                      <a:pt x="105" y="17"/>
                    </a:lnTo>
                    <a:lnTo>
                      <a:pt x="105" y="16"/>
                    </a:lnTo>
                    <a:lnTo>
                      <a:pt x="107" y="16"/>
                    </a:lnTo>
                    <a:lnTo>
                      <a:pt x="107" y="14"/>
                    </a:lnTo>
                    <a:lnTo>
                      <a:pt x="109" y="14"/>
                    </a:lnTo>
                    <a:lnTo>
                      <a:pt x="109" y="12"/>
                    </a:lnTo>
                    <a:lnTo>
                      <a:pt x="111" y="12"/>
                    </a:lnTo>
                    <a:lnTo>
                      <a:pt x="111" y="10"/>
                    </a:lnTo>
                    <a:lnTo>
                      <a:pt x="113" y="10"/>
                    </a:lnTo>
                    <a:lnTo>
                      <a:pt x="115" y="10"/>
                    </a:lnTo>
                    <a:lnTo>
                      <a:pt x="117" y="10"/>
                    </a:lnTo>
                    <a:lnTo>
                      <a:pt x="119" y="10"/>
                    </a:lnTo>
                    <a:lnTo>
                      <a:pt x="119" y="8"/>
                    </a:lnTo>
                    <a:lnTo>
                      <a:pt x="119" y="6"/>
                    </a:lnTo>
                    <a:lnTo>
                      <a:pt x="121" y="6"/>
                    </a:lnTo>
                    <a:lnTo>
                      <a:pt x="121" y="4"/>
                    </a:lnTo>
                    <a:lnTo>
                      <a:pt x="121" y="2"/>
                    </a:lnTo>
                    <a:lnTo>
                      <a:pt x="123" y="2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6" y="0"/>
                    </a:lnTo>
                    <a:lnTo>
                      <a:pt x="128" y="0"/>
                    </a:lnTo>
                    <a:lnTo>
                      <a:pt x="130" y="0"/>
                    </a:lnTo>
                    <a:lnTo>
                      <a:pt x="13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Freeform 6394"/>
              <p:cNvSpPr>
                <a:spLocks/>
              </p:cNvSpPr>
              <p:nvPr/>
            </p:nvSpPr>
            <p:spPr bwMode="auto">
              <a:xfrm>
                <a:off x="6022975" y="3438526"/>
                <a:ext cx="565150" cy="98425"/>
              </a:xfrm>
              <a:custGeom>
                <a:avLst/>
                <a:gdLst>
                  <a:gd name="T0" fmla="*/ 121 w 356"/>
                  <a:gd name="T1" fmla="*/ 0 h 62"/>
                  <a:gd name="T2" fmla="*/ 137 w 356"/>
                  <a:gd name="T3" fmla="*/ 0 h 62"/>
                  <a:gd name="T4" fmla="*/ 152 w 356"/>
                  <a:gd name="T5" fmla="*/ 0 h 62"/>
                  <a:gd name="T6" fmla="*/ 167 w 356"/>
                  <a:gd name="T7" fmla="*/ 0 h 62"/>
                  <a:gd name="T8" fmla="*/ 183 w 356"/>
                  <a:gd name="T9" fmla="*/ 0 h 62"/>
                  <a:gd name="T10" fmla="*/ 196 w 356"/>
                  <a:gd name="T11" fmla="*/ 2 h 62"/>
                  <a:gd name="T12" fmla="*/ 212 w 356"/>
                  <a:gd name="T13" fmla="*/ 2 h 62"/>
                  <a:gd name="T14" fmla="*/ 227 w 356"/>
                  <a:gd name="T15" fmla="*/ 2 h 62"/>
                  <a:gd name="T16" fmla="*/ 242 w 356"/>
                  <a:gd name="T17" fmla="*/ 2 h 62"/>
                  <a:gd name="T18" fmla="*/ 258 w 356"/>
                  <a:gd name="T19" fmla="*/ 2 h 62"/>
                  <a:gd name="T20" fmla="*/ 273 w 356"/>
                  <a:gd name="T21" fmla="*/ 2 h 62"/>
                  <a:gd name="T22" fmla="*/ 288 w 356"/>
                  <a:gd name="T23" fmla="*/ 2 h 62"/>
                  <a:gd name="T24" fmla="*/ 304 w 356"/>
                  <a:gd name="T25" fmla="*/ 2 h 62"/>
                  <a:gd name="T26" fmla="*/ 319 w 356"/>
                  <a:gd name="T27" fmla="*/ 2 h 62"/>
                  <a:gd name="T28" fmla="*/ 336 w 356"/>
                  <a:gd name="T29" fmla="*/ 2 h 62"/>
                  <a:gd name="T30" fmla="*/ 352 w 356"/>
                  <a:gd name="T31" fmla="*/ 2 h 62"/>
                  <a:gd name="T32" fmla="*/ 350 w 356"/>
                  <a:gd name="T33" fmla="*/ 8 h 62"/>
                  <a:gd name="T34" fmla="*/ 340 w 356"/>
                  <a:gd name="T35" fmla="*/ 14 h 62"/>
                  <a:gd name="T36" fmla="*/ 333 w 356"/>
                  <a:gd name="T37" fmla="*/ 21 h 62"/>
                  <a:gd name="T38" fmla="*/ 327 w 356"/>
                  <a:gd name="T39" fmla="*/ 19 h 62"/>
                  <a:gd name="T40" fmla="*/ 315 w 356"/>
                  <a:gd name="T41" fmla="*/ 25 h 62"/>
                  <a:gd name="T42" fmla="*/ 309 w 356"/>
                  <a:gd name="T43" fmla="*/ 23 h 62"/>
                  <a:gd name="T44" fmla="*/ 300 w 356"/>
                  <a:gd name="T45" fmla="*/ 25 h 62"/>
                  <a:gd name="T46" fmla="*/ 292 w 356"/>
                  <a:gd name="T47" fmla="*/ 33 h 62"/>
                  <a:gd name="T48" fmla="*/ 281 w 356"/>
                  <a:gd name="T49" fmla="*/ 35 h 62"/>
                  <a:gd name="T50" fmla="*/ 273 w 356"/>
                  <a:gd name="T51" fmla="*/ 39 h 62"/>
                  <a:gd name="T52" fmla="*/ 263 w 356"/>
                  <a:gd name="T53" fmla="*/ 41 h 62"/>
                  <a:gd name="T54" fmla="*/ 252 w 356"/>
                  <a:gd name="T55" fmla="*/ 44 h 62"/>
                  <a:gd name="T56" fmla="*/ 244 w 356"/>
                  <a:gd name="T57" fmla="*/ 52 h 62"/>
                  <a:gd name="T58" fmla="*/ 235 w 356"/>
                  <a:gd name="T59" fmla="*/ 54 h 62"/>
                  <a:gd name="T60" fmla="*/ 225 w 356"/>
                  <a:gd name="T61" fmla="*/ 62 h 62"/>
                  <a:gd name="T62" fmla="*/ 210 w 356"/>
                  <a:gd name="T63" fmla="*/ 62 h 62"/>
                  <a:gd name="T64" fmla="*/ 194 w 356"/>
                  <a:gd name="T65" fmla="*/ 62 h 62"/>
                  <a:gd name="T66" fmla="*/ 179 w 356"/>
                  <a:gd name="T67" fmla="*/ 62 h 62"/>
                  <a:gd name="T68" fmla="*/ 164 w 356"/>
                  <a:gd name="T69" fmla="*/ 62 h 62"/>
                  <a:gd name="T70" fmla="*/ 148 w 356"/>
                  <a:gd name="T71" fmla="*/ 62 h 62"/>
                  <a:gd name="T72" fmla="*/ 133 w 356"/>
                  <a:gd name="T73" fmla="*/ 62 h 62"/>
                  <a:gd name="T74" fmla="*/ 119 w 356"/>
                  <a:gd name="T75" fmla="*/ 60 h 62"/>
                  <a:gd name="T76" fmla="*/ 104 w 356"/>
                  <a:gd name="T77" fmla="*/ 60 h 62"/>
                  <a:gd name="T78" fmla="*/ 89 w 356"/>
                  <a:gd name="T79" fmla="*/ 60 h 62"/>
                  <a:gd name="T80" fmla="*/ 75 w 356"/>
                  <a:gd name="T81" fmla="*/ 62 h 62"/>
                  <a:gd name="T82" fmla="*/ 60 w 356"/>
                  <a:gd name="T83" fmla="*/ 62 h 62"/>
                  <a:gd name="T84" fmla="*/ 44 w 356"/>
                  <a:gd name="T85" fmla="*/ 62 h 62"/>
                  <a:gd name="T86" fmla="*/ 27 w 356"/>
                  <a:gd name="T87" fmla="*/ 62 h 62"/>
                  <a:gd name="T88" fmla="*/ 12 w 356"/>
                  <a:gd name="T89" fmla="*/ 62 h 62"/>
                  <a:gd name="T90" fmla="*/ 2 w 356"/>
                  <a:gd name="T91" fmla="*/ 60 h 62"/>
                  <a:gd name="T92" fmla="*/ 12 w 356"/>
                  <a:gd name="T93" fmla="*/ 54 h 62"/>
                  <a:gd name="T94" fmla="*/ 12 w 356"/>
                  <a:gd name="T95" fmla="*/ 50 h 62"/>
                  <a:gd name="T96" fmla="*/ 16 w 356"/>
                  <a:gd name="T97" fmla="*/ 44 h 62"/>
                  <a:gd name="T98" fmla="*/ 18 w 356"/>
                  <a:gd name="T99" fmla="*/ 44 h 62"/>
                  <a:gd name="T100" fmla="*/ 23 w 356"/>
                  <a:gd name="T101" fmla="*/ 39 h 62"/>
                  <a:gd name="T102" fmla="*/ 25 w 356"/>
                  <a:gd name="T103" fmla="*/ 33 h 62"/>
                  <a:gd name="T104" fmla="*/ 35 w 356"/>
                  <a:gd name="T105" fmla="*/ 31 h 62"/>
                  <a:gd name="T106" fmla="*/ 39 w 356"/>
                  <a:gd name="T107" fmla="*/ 27 h 62"/>
                  <a:gd name="T108" fmla="*/ 44 w 356"/>
                  <a:gd name="T109" fmla="*/ 19 h 62"/>
                  <a:gd name="T110" fmla="*/ 48 w 356"/>
                  <a:gd name="T111" fmla="*/ 16 h 62"/>
                  <a:gd name="T112" fmla="*/ 52 w 356"/>
                  <a:gd name="T113" fmla="*/ 8 h 62"/>
                  <a:gd name="T114" fmla="*/ 60 w 356"/>
                  <a:gd name="T115" fmla="*/ 6 h 62"/>
                  <a:gd name="T116" fmla="*/ 75 w 356"/>
                  <a:gd name="T117" fmla="*/ 6 h 62"/>
                  <a:gd name="T118" fmla="*/ 91 w 356"/>
                  <a:gd name="T119" fmla="*/ 6 h 62"/>
                  <a:gd name="T120" fmla="*/ 106 w 356"/>
                  <a:gd name="T121" fmla="*/ 6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56" h="62">
                    <a:moveTo>
                      <a:pt x="112" y="0"/>
                    </a:moveTo>
                    <a:lnTo>
                      <a:pt x="114" y="0"/>
                    </a:lnTo>
                    <a:lnTo>
                      <a:pt x="116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31" y="0"/>
                    </a:lnTo>
                    <a:lnTo>
                      <a:pt x="133" y="0"/>
                    </a:lnTo>
                    <a:lnTo>
                      <a:pt x="135" y="0"/>
                    </a:lnTo>
                    <a:lnTo>
                      <a:pt x="137" y="0"/>
                    </a:lnTo>
                    <a:lnTo>
                      <a:pt x="139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6" y="0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162" y="0"/>
                    </a:lnTo>
                    <a:lnTo>
                      <a:pt x="164" y="0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5" y="0"/>
                    </a:lnTo>
                    <a:lnTo>
                      <a:pt x="177" y="0"/>
                    </a:lnTo>
                    <a:lnTo>
                      <a:pt x="179" y="0"/>
                    </a:lnTo>
                    <a:lnTo>
                      <a:pt x="181" y="0"/>
                    </a:lnTo>
                    <a:lnTo>
                      <a:pt x="183" y="0"/>
                    </a:lnTo>
                    <a:lnTo>
                      <a:pt x="185" y="0"/>
                    </a:lnTo>
                    <a:lnTo>
                      <a:pt x="187" y="0"/>
                    </a:lnTo>
                    <a:lnTo>
                      <a:pt x="187" y="2"/>
                    </a:lnTo>
                    <a:lnTo>
                      <a:pt x="188" y="2"/>
                    </a:lnTo>
                    <a:lnTo>
                      <a:pt x="190" y="2"/>
                    </a:lnTo>
                    <a:lnTo>
                      <a:pt x="192" y="2"/>
                    </a:lnTo>
                    <a:lnTo>
                      <a:pt x="194" y="2"/>
                    </a:lnTo>
                    <a:lnTo>
                      <a:pt x="196" y="2"/>
                    </a:lnTo>
                    <a:lnTo>
                      <a:pt x="198" y="2"/>
                    </a:lnTo>
                    <a:lnTo>
                      <a:pt x="200" y="2"/>
                    </a:lnTo>
                    <a:lnTo>
                      <a:pt x="202" y="2"/>
                    </a:lnTo>
                    <a:lnTo>
                      <a:pt x="204" y="2"/>
                    </a:lnTo>
                    <a:lnTo>
                      <a:pt x="206" y="2"/>
                    </a:lnTo>
                    <a:lnTo>
                      <a:pt x="208" y="2"/>
                    </a:lnTo>
                    <a:lnTo>
                      <a:pt x="210" y="2"/>
                    </a:lnTo>
                    <a:lnTo>
                      <a:pt x="212" y="2"/>
                    </a:lnTo>
                    <a:lnTo>
                      <a:pt x="213" y="2"/>
                    </a:lnTo>
                    <a:lnTo>
                      <a:pt x="215" y="2"/>
                    </a:lnTo>
                    <a:lnTo>
                      <a:pt x="217" y="2"/>
                    </a:lnTo>
                    <a:lnTo>
                      <a:pt x="219" y="2"/>
                    </a:lnTo>
                    <a:lnTo>
                      <a:pt x="221" y="2"/>
                    </a:lnTo>
                    <a:lnTo>
                      <a:pt x="223" y="2"/>
                    </a:lnTo>
                    <a:lnTo>
                      <a:pt x="225" y="2"/>
                    </a:lnTo>
                    <a:lnTo>
                      <a:pt x="227" y="2"/>
                    </a:lnTo>
                    <a:lnTo>
                      <a:pt x="229" y="2"/>
                    </a:lnTo>
                    <a:lnTo>
                      <a:pt x="231" y="2"/>
                    </a:lnTo>
                    <a:lnTo>
                      <a:pt x="233" y="2"/>
                    </a:lnTo>
                    <a:lnTo>
                      <a:pt x="235" y="2"/>
                    </a:lnTo>
                    <a:lnTo>
                      <a:pt x="237" y="2"/>
                    </a:lnTo>
                    <a:lnTo>
                      <a:pt x="238" y="2"/>
                    </a:lnTo>
                    <a:lnTo>
                      <a:pt x="240" y="2"/>
                    </a:lnTo>
                    <a:lnTo>
                      <a:pt x="242" y="2"/>
                    </a:lnTo>
                    <a:lnTo>
                      <a:pt x="244" y="2"/>
                    </a:lnTo>
                    <a:lnTo>
                      <a:pt x="246" y="2"/>
                    </a:lnTo>
                    <a:lnTo>
                      <a:pt x="248" y="2"/>
                    </a:lnTo>
                    <a:lnTo>
                      <a:pt x="250" y="2"/>
                    </a:lnTo>
                    <a:lnTo>
                      <a:pt x="252" y="2"/>
                    </a:lnTo>
                    <a:lnTo>
                      <a:pt x="254" y="2"/>
                    </a:lnTo>
                    <a:lnTo>
                      <a:pt x="256" y="2"/>
                    </a:lnTo>
                    <a:lnTo>
                      <a:pt x="258" y="2"/>
                    </a:lnTo>
                    <a:lnTo>
                      <a:pt x="260" y="2"/>
                    </a:lnTo>
                    <a:lnTo>
                      <a:pt x="261" y="2"/>
                    </a:lnTo>
                    <a:lnTo>
                      <a:pt x="263" y="2"/>
                    </a:lnTo>
                    <a:lnTo>
                      <a:pt x="265" y="2"/>
                    </a:lnTo>
                    <a:lnTo>
                      <a:pt x="267" y="2"/>
                    </a:lnTo>
                    <a:lnTo>
                      <a:pt x="269" y="2"/>
                    </a:lnTo>
                    <a:lnTo>
                      <a:pt x="271" y="2"/>
                    </a:lnTo>
                    <a:lnTo>
                      <a:pt x="273" y="2"/>
                    </a:lnTo>
                    <a:lnTo>
                      <a:pt x="275" y="2"/>
                    </a:lnTo>
                    <a:lnTo>
                      <a:pt x="277" y="2"/>
                    </a:lnTo>
                    <a:lnTo>
                      <a:pt x="279" y="2"/>
                    </a:lnTo>
                    <a:lnTo>
                      <a:pt x="281" y="2"/>
                    </a:lnTo>
                    <a:lnTo>
                      <a:pt x="283" y="2"/>
                    </a:lnTo>
                    <a:lnTo>
                      <a:pt x="285" y="2"/>
                    </a:lnTo>
                    <a:lnTo>
                      <a:pt x="286" y="2"/>
                    </a:lnTo>
                    <a:lnTo>
                      <a:pt x="288" y="2"/>
                    </a:lnTo>
                    <a:lnTo>
                      <a:pt x="290" y="2"/>
                    </a:lnTo>
                    <a:lnTo>
                      <a:pt x="292" y="2"/>
                    </a:lnTo>
                    <a:lnTo>
                      <a:pt x="294" y="2"/>
                    </a:lnTo>
                    <a:lnTo>
                      <a:pt x="296" y="2"/>
                    </a:lnTo>
                    <a:lnTo>
                      <a:pt x="298" y="2"/>
                    </a:lnTo>
                    <a:lnTo>
                      <a:pt x="300" y="2"/>
                    </a:lnTo>
                    <a:lnTo>
                      <a:pt x="302" y="2"/>
                    </a:lnTo>
                    <a:lnTo>
                      <a:pt x="304" y="2"/>
                    </a:lnTo>
                    <a:lnTo>
                      <a:pt x="306" y="2"/>
                    </a:lnTo>
                    <a:lnTo>
                      <a:pt x="308" y="2"/>
                    </a:lnTo>
                    <a:lnTo>
                      <a:pt x="309" y="2"/>
                    </a:lnTo>
                    <a:lnTo>
                      <a:pt x="311" y="2"/>
                    </a:lnTo>
                    <a:lnTo>
                      <a:pt x="313" y="2"/>
                    </a:lnTo>
                    <a:lnTo>
                      <a:pt x="315" y="2"/>
                    </a:lnTo>
                    <a:lnTo>
                      <a:pt x="317" y="2"/>
                    </a:lnTo>
                    <a:lnTo>
                      <a:pt x="319" y="2"/>
                    </a:lnTo>
                    <a:lnTo>
                      <a:pt x="321" y="2"/>
                    </a:lnTo>
                    <a:lnTo>
                      <a:pt x="323" y="2"/>
                    </a:lnTo>
                    <a:lnTo>
                      <a:pt x="325" y="2"/>
                    </a:lnTo>
                    <a:lnTo>
                      <a:pt x="329" y="2"/>
                    </a:lnTo>
                    <a:lnTo>
                      <a:pt x="331" y="2"/>
                    </a:lnTo>
                    <a:lnTo>
                      <a:pt x="333" y="2"/>
                    </a:lnTo>
                    <a:lnTo>
                      <a:pt x="334" y="2"/>
                    </a:lnTo>
                    <a:lnTo>
                      <a:pt x="336" y="2"/>
                    </a:lnTo>
                    <a:lnTo>
                      <a:pt x="338" y="2"/>
                    </a:lnTo>
                    <a:lnTo>
                      <a:pt x="340" y="2"/>
                    </a:lnTo>
                    <a:lnTo>
                      <a:pt x="342" y="2"/>
                    </a:lnTo>
                    <a:lnTo>
                      <a:pt x="344" y="2"/>
                    </a:lnTo>
                    <a:lnTo>
                      <a:pt x="346" y="2"/>
                    </a:lnTo>
                    <a:lnTo>
                      <a:pt x="348" y="2"/>
                    </a:lnTo>
                    <a:lnTo>
                      <a:pt x="350" y="2"/>
                    </a:lnTo>
                    <a:lnTo>
                      <a:pt x="352" y="2"/>
                    </a:lnTo>
                    <a:lnTo>
                      <a:pt x="354" y="2"/>
                    </a:lnTo>
                    <a:lnTo>
                      <a:pt x="356" y="2"/>
                    </a:lnTo>
                    <a:lnTo>
                      <a:pt x="354" y="2"/>
                    </a:lnTo>
                    <a:lnTo>
                      <a:pt x="354" y="4"/>
                    </a:lnTo>
                    <a:lnTo>
                      <a:pt x="352" y="4"/>
                    </a:lnTo>
                    <a:lnTo>
                      <a:pt x="352" y="6"/>
                    </a:lnTo>
                    <a:lnTo>
                      <a:pt x="352" y="8"/>
                    </a:lnTo>
                    <a:lnTo>
                      <a:pt x="350" y="8"/>
                    </a:lnTo>
                    <a:lnTo>
                      <a:pt x="350" y="10"/>
                    </a:lnTo>
                    <a:lnTo>
                      <a:pt x="350" y="12"/>
                    </a:lnTo>
                    <a:lnTo>
                      <a:pt x="348" y="12"/>
                    </a:lnTo>
                    <a:lnTo>
                      <a:pt x="346" y="12"/>
                    </a:lnTo>
                    <a:lnTo>
                      <a:pt x="344" y="12"/>
                    </a:lnTo>
                    <a:lnTo>
                      <a:pt x="342" y="12"/>
                    </a:lnTo>
                    <a:lnTo>
                      <a:pt x="342" y="14"/>
                    </a:lnTo>
                    <a:lnTo>
                      <a:pt x="340" y="14"/>
                    </a:lnTo>
                    <a:lnTo>
                      <a:pt x="340" y="16"/>
                    </a:lnTo>
                    <a:lnTo>
                      <a:pt x="338" y="16"/>
                    </a:lnTo>
                    <a:lnTo>
                      <a:pt x="338" y="18"/>
                    </a:lnTo>
                    <a:lnTo>
                      <a:pt x="336" y="18"/>
                    </a:lnTo>
                    <a:lnTo>
                      <a:pt x="336" y="19"/>
                    </a:lnTo>
                    <a:lnTo>
                      <a:pt x="334" y="19"/>
                    </a:lnTo>
                    <a:lnTo>
                      <a:pt x="333" y="19"/>
                    </a:lnTo>
                    <a:lnTo>
                      <a:pt x="333" y="21"/>
                    </a:lnTo>
                    <a:lnTo>
                      <a:pt x="333" y="19"/>
                    </a:lnTo>
                    <a:lnTo>
                      <a:pt x="331" y="19"/>
                    </a:lnTo>
                    <a:lnTo>
                      <a:pt x="331" y="21"/>
                    </a:lnTo>
                    <a:lnTo>
                      <a:pt x="331" y="19"/>
                    </a:lnTo>
                    <a:lnTo>
                      <a:pt x="329" y="19"/>
                    </a:lnTo>
                    <a:lnTo>
                      <a:pt x="329" y="18"/>
                    </a:lnTo>
                    <a:lnTo>
                      <a:pt x="327" y="18"/>
                    </a:lnTo>
                    <a:lnTo>
                      <a:pt x="327" y="19"/>
                    </a:lnTo>
                    <a:lnTo>
                      <a:pt x="325" y="19"/>
                    </a:lnTo>
                    <a:lnTo>
                      <a:pt x="323" y="19"/>
                    </a:lnTo>
                    <a:lnTo>
                      <a:pt x="321" y="19"/>
                    </a:lnTo>
                    <a:lnTo>
                      <a:pt x="321" y="21"/>
                    </a:lnTo>
                    <a:lnTo>
                      <a:pt x="319" y="21"/>
                    </a:lnTo>
                    <a:lnTo>
                      <a:pt x="317" y="23"/>
                    </a:lnTo>
                    <a:lnTo>
                      <a:pt x="315" y="23"/>
                    </a:lnTo>
                    <a:lnTo>
                      <a:pt x="315" y="25"/>
                    </a:lnTo>
                    <a:lnTo>
                      <a:pt x="313" y="25"/>
                    </a:lnTo>
                    <a:lnTo>
                      <a:pt x="311" y="25"/>
                    </a:lnTo>
                    <a:lnTo>
                      <a:pt x="309" y="25"/>
                    </a:lnTo>
                    <a:lnTo>
                      <a:pt x="309" y="23"/>
                    </a:lnTo>
                    <a:lnTo>
                      <a:pt x="311" y="23"/>
                    </a:lnTo>
                    <a:lnTo>
                      <a:pt x="311" y="21"/>
                    </a:lnTo>
                    <a:lnTo>
                      <a:pt x="309" y="21"/>
                    </a:lnTo>
                    <a:lnTo>
                      <a:pt x="309" y="23"/>
                    </a:lnTo>
                    <a:lnTo>
                      <a:pt x="308" y="23"/>
                    </a:lnTo>
                    <a:lnTo>
                      <a:pt x="306" y="23"/>
                    </a:lnTo>
                    <a:lnTo>
                      <a:pt x="304" y="23"/>
                    </a:lnTo>
                    <a:lnTo>
                      <a:pt x="304" y="25"/>
                    </a:lnTo>
                    <a:lnTo>
                      <a:pt x="302" y="25"/>
                    </a:lnTo>
                    <a:lnTo>
                      <a:pt x="302" y="27"/>
                    </a:lnTo>
                    <a:lnTo>
                      <a:pt x="300" y="27"/>
                    </a:lnTo>
                    <a:lnTo>
                      <a:pt x="300" y="25"/>
                    </a:lnTo>
                    <a:lnTo>
                      <a:pt x="298" y="25"/>
                    </a:lnTo>
                    <a:lnTo>
                      <a:pt x="298" y="27"/>
                    </a:lnTo>
                    <a:lnTo>
                      <a:pt x="298" y="29"/>
                    </a:lnTo>
                    <a:lnTo>
                      <a:pt x="296" y="29"/>
                    </a:lnTo>
                    <a:lnTo>
                      <a:pt x="296" y="31"/>
                    </a:lnTo>
                    <a:lnTo>
                      <a:pt x="294" y="31"/>
                    </a:lnTo>
                    <a:lnTo>
                      <a:pt x="294" y="33"/>
                    </a:lnTo>
                    <a:lnTo>
                      <a:pt x="292" y="33"/>
                    </a:lnTo>
                    <a:lnTo>
                      <a:pt x="290" y="33"/>
                    </a:lnTo>
                    <a:lnTo>
                      <a:pt x="290" y="31"/>
                    </a:lnTo>
                    <a:lnTo>
                      <a:pt x="288" y="33"/>
                    </a:lnTo>
                    <a:lnTo>
                      <a:pt x="286" y="33"/>
                    </a:lnTo>
                    <a:lnTo>
                      <a:pt x="285" y="33"/>
                    </a:lnTo>
                    <a:lnTo>
                      <a:pt x="285" y="35"/>
                    </a:lnTo>
                    <a:lnTo>
                      <a:pt x="283" y="35"/>
                    </a:lnTo>
                    <a:lnTo>
                      <a:pt x="281" y="35"/>
                    </a:lnTo>
                    <a:lnTo>
                      <a:pt x="283" y="35"/>
                    </a:lnTo>
                    <a:lnTo>
                      <a:pt x="281" y="35"/>
                    </a:lnTo>
                    <a:lnTo>
                      <a:pt x="281" y="37"/>
                    </a:lnTo>
                    <a:lnTo>
                      <a:pt x="279" y="37"/>
                    </a:lnTo>
                    <a:lnTo>
                      <a:pt x="277" y="37"/>
                    </a:lnTo>
                    <a:lnTo>
                      <a:pt x="275" y="37"/>
                    </a:lnTo>
                    <a:lnTo>
                      <a:pt x="275" y="39"/>
                    </a:lnTo>
                    <a:lnTo>
                      <a:pt x="273" y="39"/>
                    </a:lnTo>
                    <a:lnTo>
                      <a:pt x="271" y="39"/>
                    </a:lnTo>
                    <a:lnTo>
                      <a:pt x="271" y="41"/>
                    </a:lnTo>
                    <a:lnTo>
                      <a:pt x="269" y="41"/>
                    </a:lnTo>
                    <a:lnTo>
                      <a:pt x="267" y="41"/>
                    </a:lnTo>
                    <a:lnTo>
                      <a:pt x="267" y="39"/>
                    </a:lnTo>
                    <a:lnTo>
                      <a:pt x="265" y="39"/>
                    </a:lnTo>
                    <a:lnTo>
                      <a:pt x="265" y="41"/>
                    </a:lnTo>
                    <a:lnTo>
                      <a:pt x="263" y="41"/>
                    </a:lnTo>
                    <a:lnTo>
                      <a:pt x="261" y="41"/>
                    </a:lnTo>
                    <a:lnTo>
                      <a:pt x="260" y="41"/>
                    </a:lnTo>
                    <a:lnTo>
                      <a:pt x="258" y="41"/>
                    </a:lnTo>
                    <a:lnTo>
                      <a:pt x="258" y="42"/>
                    </a:lnTo>
                    <a:lnTo>
                      <a:pt x="256" y="42"/>
                    </a:lnTo>
                    <a:lnTo>
                      <a:pt x="254" y="42"/>
                    </a:lnTo>
                    <a:lnTo>
                      <a:pt x="252" y="42"/>
                    </a:lnTo>
                    <a:lnTo>
                      <a:pt x="252" y="44"/>
                    </a:lnTo>
                    <a:lnTo>
                      <a:pt x="250" y="44"/>
                    </a:lnTo>
                    <a:lnTo>
                      <a:pt x="248" y="44"/>
                    </a:lnTo>
                    <a:lnTo>
                      <a:pt x="248" y="46"/>
                    </a:lnTo>
                    <a:lnTo>
                      <a:pt x="248" y="48"/>
                    </a:lnTo>
                    <a:lnTo>
                      <a:pt x="246" y="48"/>
                    </a:lnTo>
                    <a:lnTo>
                      <a:pt x="246" y="50"/>
                    </a:lnTo>
                    <a:lnTo>
                      <a:pt x="244" y="50"/>
                    </a:lnTo>
                    <a:lnTo>
                      <a:pt x="244" y="52"/>
                    </a:lnTo>
                    <a:lnTo>
                      <a:pt x="242" y="52"/>
                    </a:lnTo>
                    <a:lnTo>
                      <a:pt x="240" y="52"/>
                    </a:lnTo>
                    <a:lnTo>
                      <a:pt x="238" y="52"/>
                    </a:lnTo>
                    <a:lnTo>
                      <a:pt x="238" y="50"/>
                    </a:lnTo>
                    <a:lnTo>
                      <a:pt x="238" y="52"/>
                    </a:lnTo>
                    <a:lnTo>
                      <a:pt x="237" y="52"/>
                    </a:lnTo>
                    <a:lnTo>
                      <a:pt x="235" y="52"/>
                    </a:lnTo>
                    <a:lnTo>
                      <a:pt x="235" y="54"/>
                    </a:lnTo>
                    <a:lnTo>
                      <a:pt x="233" y="56"/>
                    </a:lnTo>
                    <a:lnTo>
                      <a:pt x="233" y="58"/>
                    </a:lnTo>
                    <a:lnTo>
                      <a:pt x="233" y="60"/>
                    </a:lnTo>
                    <a:lnTo>
                      <a:pt x="231" y="60"/>
                    </a:lnTo>
                    <a:lnTo>
                      <a:pt x="231" y="62"/>
                    </a:lnTo>
                    <a:lnTo>
                      <a:pt x="229" y="62"/>
                    </a:lnTo>
                    <a:lnTo>
                      <a:pt x="227" y="62"/>
                    </a:lnTo>
                    <a:lnTo>
                      <a:pt x="225" y="62"/>
                    </a:lnTo>
                    <a:lnTo>
                      <a:pt x="223" y="62"/>
                    </a:lnTo>
                    <a:lnTo>
                      <a:pt x="221" y="62"/>
                    </a:lnTo>
                    <a:lnTo>
                      <a:pt x="219" y="62"/>
                    </a:lnTo>
                    <a:lnTo>
                      <a:pt x="217" y="62"/>
                    </a:lnTo>
                    <a:lnTo>
                      <a:pt x="215" y="62"/>
                    </a:lnTo>
                    <a:lnTo>
                      <a:pt x="213" y="62"/>
                    </a:lnTo>
                    <a:lnTo>
                      <a:pt x="212" y="62"/>
                    </a:lnTo>
                    <a:lnTo>
                      <a:pt x="210" y="62"/>
                    </a:lnTo>
                    <a:lnTo>
                      <a:pt x="208" y="62"/>
                    </a:lnTo>
                    <a:lnTo>
                      <a:pt x="206" y="62"/>
                    </a:lnTo>
                    <a:lnTo>
                      <a:pt x="204" y="62"/>
                    </a:lnTo>
                    <a:lnTo>
                      <a:pt x="202" y="62"/>
                    </a:lnTo>
                    <a:lnTo>
                      <a:pt x="200" y="62"/>
                    </a:lnTo>
                    <a:lnTo>
                      <a:pt x="198" y="62"/>
                    </a:lnTo>
                    <a:lnTo>
                      <a:pt x="196" y="62"/>
                    </a:lnTo>
                    <a:lnTo>
                      <a:pt x="194" y="62"/>
                    </a:lnTo>
                    <a:lnTo>
                      <a:pt x="192" y="62"/>
                    </a:lnTo>
                    <a:lnTo>
                      <a:pt x="190" y="62"/>
                    </a:lnTo>
                    <a:lnTo>
                      <a:pt x="188" y="62"/>
                    </a:lnTo>
                    <a:lnTo>
                      <a:pt x="187" y="62"/>
                    </a:lnTo>
                    <a:lnTo>
                      <a:pt x="185" y="62"/>
                    </a:lnTo>
                    <a:lnTo>
                      <a:pt x="183" y="62"/>
                    </a:lnTo>
                    <a:lnTo>
                      <a:pt x="181" y="62"/>
                    </a:lnTo>
                    <a:lnTo>
                      <a:pt x="179" y="62"/>
                    </a:lnTo>
                    <a:lnTo>
                      <a:pt x="177" y="62"/>
                    </a:lnTo>
                    <a:lnTo>
                      <a:pt x="175" y="62"/>
                    </a:lnTo>
                    <a:lnTo>
                      <a:pt x="173" y="62"/>
                    </a:lnTo>
                    <a:lnTo>
                      <a:pt x="171" y="62"/>
                    </a:lnTo>
                    <a:lnTo>
                      <a:pt x="169" y="62"/>
                    </a:lnTo>
                    <a:lnTo>
                      <a:pt x="167" y="62"/>
                    </a:lnTo>
                    <a:lnTo>
                      <a:pt x="165" y="62"/>
                    </a:lnTo>
                    <a:lnTo>
                      <a:pt x="164" y="62"/>
                    </a:lnTo>
                    <a:lnTo>
                      <a:pt x="162" y="62"/>
                    </a:lnTo>
                    <a:lnTo>
                      <a:pt x="160" y="62"/>
                    </a:lnTo>
                    <a:lnTo>
                      <a:pt x="158" y="62"/>
                    </a:lnTo>
                    <a:lnTo>
                      <a:pt x="156" y="62"/>
                    </a:lnTo>
                    <a:lnTo>
                      <a:pt x="154" y="62"/>
                    </a:lnTo>
                    <a:lnTo>
                      <a:pt x="152" y="62"/>
                    </a:lnTo>
                    <a:lnTo>
                      <a:pt x="150" y="62"/>
                    </a:lnTo>
                    <a:lnTo>
                      <a:pt x="148" y="62"/>
                    </a:lnTo>
                    <a:lnTo>
                      <a:pt x="146" y="62"/>
                    </a:lnTo>
                    <a:lnTo>
                      <a:pt x="144" y="62"/>
                    </a:lnTo>
                    <a:lnTo>
                      <a:pt x="142" y="62"/>
                    </a:lnTo>
                    <a:lnTo>
                      <a:pt x="140" y="62"/>
                    </a:lnTo>
                    <a:lnTo>
                      <a:pt x="139" y="62"/>
                    </a:lnTo>
                    <a:lnTo>
                      <a:pt x="137" y="62"/>
                    </a:lnTo>
                    <a:lnTo>
                      <a:pt x="135" y="62"/>
                    </a:lnTo>
                    <a:lnTo>
                      <a:pt x="133" y="62"/>
                    </a:lnTo>
                    <a:lnTo>
                      <a:pt x="131" y="62"/>
                    </a:lnTo>
                    <a:lnTo>
                      <a:pt x="129" y="62"/>
                    </a:lnTo>
                    <a:lnTo>
                      <a:pt x="127" y="62"/>
                    </a:lnTo>
                    <a:lnTo>
                      <a:pt x="125" y="62"/>
                    </a:lnTo>
                    <a:lnTo>
                      <a:pt x="123" y="62"/>
                    </a:lnTo>
                    <a:lnTo>
                      <a:pt x="121" y="62"/>
                    </a:lnTo>
                    <a:lnTo>
                      <a:pt x="121" y="60"/>
                    </a:lnTo>
                    <a:lnTo>
                      <a:pt x="119" y="60"/>
                    </a:lnTo>
                    <a:lnTo>
                      <a:pt x="117" y="60"/>
                    </a:lnTo>
                    <a:lnTo>
                      <a:pt x="116" y="60"/>
                    </a:lnTo>
                    <a:lnTo>
                      <a:pt x="114" y="60"/>
                    </a:lnTo>
                    <a:lnTo>
                      <a:pt x="112" y="60"/>
                    </a:lnTo>
                    <a:lnTo>
                      <a:pt x="110" y="60"/>
                    </a:lnTo>
                    <a:lnTo>
                      <a:pt x="108" y="60"/>
                    </a:lnTo>
                    <a:lnTo>
                      <a:pt x="106" y="60"/>
                    </a:lnTo>
                    <a:lnTo>
                      <a:pt x="104" y="60"/>
                    </a:lnTo>
                    <a:lnTo>
                      <a:pt x="102" y="60"/>
                    </a:lnTo>
                    <a:lnTo>
                      <a:pt x="100" y="60"/>
                    </a:lnTo>
                    <a:lnTo>
                      <a:pt x="98" y="60"/>
                    </a:lnTo>
                    <a:lnTo>
                      <a:pt x="96" y="60"/>
                    </a:lnTo>
                    <a:lnTo>
                      <a:pt x="94" y="60"/>
                    </a:lnTo>
                    <a:lnTo>
                      <a:pt x="92" y="60"/>
                    </a:lnTo>
                    <a:lnTo>
                      <a:pt x="91" y="60"/>
                    </a:lnTo>
                    <a:lnTo>
                      <a:pt x="89" y="60"/>
                    </a:lnTo>
                    <a:lnTo>
                      <a:pt x="87" y="60"/>
                    </a:lnTo>
                    <a:lnTo>
                      <a:pt x="85" y="60"/>
                    </a:lnTo>
                    <a:lnTo>
                      <a:pt x="83" y="60"/>
                    </a:lnTo>
                    <a:lnTo>
                      <a:pt x="83" y="62"/>
                    </a:lnTo>
                    <a:lnTo>
                      <a:pt x="81" y="62"/>
                    </a:lnTo>
                    <a:lnTo>
                      <a:pt x="79" y="62"/>
                    </a:lnTo>
                    <a:lnTo>
                      <a:pt x="77" y="62"/>
                    </a:lnTo>
                    <a:lnTo>
                      <a:pt x="75" y="62"/>
                    </a:lnTo>
                    <a:lnTo>
                      <a:pt x="73" y="62"/>
                    </a:lnTo>
                    <a:lnTo>
                      <a:pt x="71" y="62"/>
                    </a:lnTo>
                    <a:lnTo>
                      <a:pt x="69" y="62"/>
                    </a:lnTo>
                    <a:lnTo>
                      <a:pt x="68" y="62"/>
                    </a:lnTo>
                    <a:lnTo>
                      <a:pt x="66" y="62"/>
                    </a:lnTo>
                    <a:lnTo>
                      <a:pt x="64" y="62"/>
                    </a:lnTo>
                    <a:lnTo>
                      <a:pt x="62" y="62"/>
                    </a:lnTo>
                    <a:lnTo>
                      <a:pt x="60" y="62"/>
                    </a:lnTo>
                    <a:lnTo>
                      <a:pt x="58" y="62"/>
                    </a:lnTo>
                    <a:lnTo>
                      <a:pt x="56" y="62"/>
                    </a:lnTo>
                    <a:lnTo>
                      <a:pt x="54" y="62"/>
                    </a:lnTo>
                    <a:lnTo>
                      <a:pt x="52" y="62"/>
                    </a:lnTo>
                    <a:lnTo>
                      <a:pt x="50" y="62"/>
                    </a:lnTo>
                    <a:lnTo>
                      <a:pt x="48" y="62"/>
                    </a:lnTo>
                    <a:lnTo>
                      <a:pt x="46" y="62"/>
                    </a:lnTo>
                    <a:lnTo>
                      <a:pt x="44" y="62"/>
                    </a:lnTo>
                    <a:lnTo>
                      <a:pt x="43" y="62"/>
                    </a:lnTo>
                    <a:lnTo>
                      <a:pt x="41" y="62"/>
                    </a:lnTo>
                    <a:lnTo>
                      <a:pt x="39" y="62"/>
                    </a:lnTo>
                    <a:lnTo>
                      <a:pt x="35" y="62"/>
                    </a:lnTo>
                    <a:lnTo>
                      <a:pt x="33" y="62"/>
                    </a:lnTo>
                    <a:lnTo>
                      <a:pt x="31" y="62"/>
                    </a:lnTo>
                    <a:lnTo>
                      <a:pt x="29" y="62"/>
                    </a:lnTo>
                    <a:lnTo>
                      <a:pt x="27" y="62"/>
                    </a:lnTo>
                    <a:lnTo>
                      <a:pt x="25" y="62"/>
                    </a:lnTo>
                    <a:lnTo>
                      <a:pt x="23" y="62"/>
                    </a:lnTo>
                    <a:lnTo>
                      <a:pt x="21" y="62"/>
                    </a:lnTo>
                    <a:lnTo>
                      <a:pt x="20" y="62"/>
                    </a:lnTo>
                    <a:lnTo>
                      <a:pt x="18" y="62"/>
                    </a:lnTo>
                    <a:lnTo>
                      <a:pt x="16" y="62"/>
                    </a:lnTo>
                    <a:lnTo>
                      <a:pt x="14" y="62"/>
                    </a:lnTo>
                    <a:lnTo>
                      <a:pt x="12" y="62"/>
                    </a:lnTo>
                    <a:lnTo>
                      <a:pt x="10" y="62"/>
                    </a:lnTo>
                    <a:lnTo>
                      <a:pt x="8" y="62"/>
                    </a:lnTo>
                    <a:lnTo>
                      <a:pt x="6" y="62"/>
                    </a:lnTo>
                    <a:lnTo>
                      <a:pt x="4" y="62"/>
                    </a:lnTo>
                    <a:lnTo>
                      <a:pt x="2" y="62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2" y="60"/>
                    </a:lnTo>
                    <a:lnTo>
                      <a:pt x="4" y="60"/>
                    </a:lnTo>
                    <a:lnTo>
                      <a:pt x="6" y="60"/>
                    </a:lnTo>
                    <a:lnTo>
                      <a:pt x="6" y="58"/>
                    </a:lnTo>
                    <a:lnTo>
                      <a:pt x="8" y="58"/>
                    </a:lnTo>
                    <a:lnTo>
                      <a:pt x="8" y="56"/>
                    </a:lnTo>
                    <a:lnTo>
                      <a:pt x="10" y="56"/>
                    </a:lnTo>
                    <a:lnTo>
                      <a:pt x="12" y="56"/>
                    </a:lnTo>
                    <a:lnTo>
                      <a:pt x="12" y="54"/>
                    </a:lnTo>
                    <a:lnTo>
                      <a:pt x="12" y="52"/>
                    </a:lnTo>
                    <a:lnTo>
                      <a:pt x="12" y="54"/>
                    </a:lnTo>
                    <a:lnTo>
                      <a:pt x="14" y="54"/>
                    </a:lnTo>
                    <a:lnTo>
                      <a:pt x="14" y="52"/>
                    </a:lnTo>
                    <a:lnTo>
                      <a:pt x="12" y="52"/>
                    </a:lnTo>
                    <a:lnTo>
                      <a:pt x="10" y="52"/>
                    </a:lnTo>
                    <a:lnTo>
                      <a:pt x="10" y="50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4" y="48"/>
                    </a:lnTo>
                    <a:lnTo>
                      <a:pt x="16" y="46"/>
                    </a:lnTo>
                    <a:lnTo>
                      <a:pt x="14" y="46"/>
                    </a:lnTo>
                    <a:lnTo>
                      <a:pt x="12" y="46"/>
                    </a:lnTo>
                    <a:lnTo>
                      <a:pt x="12" y="44"/>
                    </a:lnTo>
                    <a:lnTo>
                      <a:pt x="14" y="44"/>
                    </a:lnTo>
                    <a:lnTo>
                      <a:pt x="16" y="44"/>
                    </a:lnTo>
                    <a:lnTo>
                      <a:pt x="16" y="42"/>
                    </a:lnTo>
                    <a:lnTo>
                      <a:pt x="18" y="44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8" y="46"/>
                    </a:lnTo>
                    <a:lnTo>
                      <a:pt x="16" y="46"/>
                    </a:lnTo>
                    <a:lnTo>
                      <a:pt x="18" y="46"/>
                    </a:lnTo>
                    <a:lnTo>
                      <a:pt x="18" y="44"/>
                    </a:lnTo>
                    <a:lnTo>
                      <a:pt x="20" y="44"/>
                    </a:lnTo>
                    <a:lnTo>
                      <a:pt x="18" y="42"/>
                    </a:lnTo>
                    <a:lnTo>
                      <a:pt x="20" y="41"/>
                    </a:lnTo>
                    <a:lnTo>
                      <a:pt x="21" y="41"/>
                    </a:lnTo>
                    <a:lnTo>
                      <a:pt x="21" y="42"/>
                    </a:lnTo>
                    <a:lnTo>
                      <a:pt x="23" y="42"/>
                    </a:lnTo>
                    <a:lnTo>
                      <a:pt x="23" y="41"/>
                    </a:lnTo>
                    <a:lnTo>
                      <a:pt x="23" y="39"/>
                    </a:lnTo>
                    <a:lnTo>
                      <a:pt x="25" y="39"/>
                    </a:lnTo>
                    <a:lnTo>
                      <a:pt x="27" y="39"/>
                    </a:lnTo>
                    <a:lnTo>
                      <a:pt x="27" y="37"/>
                    </a:lnTo>
                    <a:lnTo>
                      <a:pt x="25" y="37"/>
                    </a:lnTo>
                    <a:lnTo>
                      <a:pt x="25" y="35"/>
                    </a:lnTo>
                    <a:lnTo>
                      <a:pt x="23" y="35"/>
                    </a:lnTo>
                    <a:lnTo>
                      <a:pt x="25" y="35"/>
                    </a:lnTo>
                    <a:lnTo>
                      <a:pt x="25" y="33"/>
                    </a:lnTo>
                    <a:lnTo>
                      <a:pt x="27" y="33"/>
                    </a:lnTo>
                    <a:lnTo>
                      <a:pt x="29" y="33"/>
                    </a:lnTo>
                    <a:lnTo>
                      <a:pt x="31" y="33"/>
                    </a:lnTo>
                    <a:lnTo>
                      <a:pt x="31" y="31"/>
                    </a:lnTo>
                    <a:lnTo>
                      <a:pt x="33" y="31"/>
                    </a:lnTo>
                    <a:lnTo>
                      <a:pt x="35" y="31"/>
                    </a:lnTo>
                    <a:lnTo>
                      <a:pt x="37" y="31"/>
                    </a:lnTo>
                    <a:lnTo>
                      <a:pt x="35" y="31"/>
                    </a:lnTo>
                    <a:lnTo>
                      <a:pt x="35" y="29"/>
                    </a:lnTo>
                    <a:lnTo>
                      <a:pt x="33" y="29"/>
                    </a:lnTo>
                    <a:lnTo>
                      <a:pt x="35" y="29"/>
                    </a:lnTo>
                    <a:lnTo>
                      <a:pt x="35" y="27"/>
                    </a:lnTo>
                    <a:lnTo>
                      <a:pt x="37" y="27"/>
                    </a:lnTo>
                    <a:lnTo>
                      <a:pt x="37" y="29"/>
                    </a:lnTo>
                    <a:lnTo>
                      <a:pt x="39" y="29"/>
                    </a:lnTo>
                    <a:lnTo>
                      <a:pt x="39" y="27"/>
                    </a:lnTo>
                    <a:lnTo>
                      <a:pt x="39" y="25"/>
                    </a:lnTo>
                    <a:lnTo>
                      <a:pt x="37" y="25"/>
                    </a:lnTo>
                    <a:lnTo>
                      <a:pt x="37" y="23"/>
                    </a:lnTo>
                    <a:lnTo>
                      <a:pt x="39" y="23"/>
                    </a:lnTo>
                    <a:lnTo>
                      <a:pt x="41" y="21"/>
                    </a:lnTo>
                    <a:lnTo>
                      <a:pt x="43" y="21"/>
                    </a:lnTo>
                    <a:lnTo>
                      <a:pt x="43" y="19"/>
                    </a:lnTo>
                    <a:lnTo>
                      <a:pt x="44" y="19"/>
                    </a:lnTo>
                    <a:lnTo>
                      <a:pt x="44" y="18"/>
                    </a:lnTo>
                    <a:lnTo>
                      <a:pt x="43" y="18"/>
                    </a:lnTo>
                    <a:lnTo>
                      <a:pt x="43" y="16"/>
                    </a:lnTo>
                    <a:lnTo>
                      <a:pt x="41" y="16"/>
                    </a:lnTo>
                    <a:lnTo>
                      <a:pt x="43" y="16"/>
                    </a:lnTo>
                    <a:lnTo>
                      <a:pt x="44" y="16"/>
                    </a:lnTo>
                    <a:lnTo>
                      <a:pt x="46" y="16"/>
                    </a:lnTo>
                    <a:lnTo>
                      <a:pt x="48" y="16"/>
                    </a:lnTo>
                    <a:lnTo>
                      <a:pt x="48" y="14"/>
                    </a:lnTo>
                    <a:lnTo>
                      <a:pt x="46" y="14"/>
                    </a:lnTo>
                    <a:lnTo>
                      <a:pt x="46" y="12"/>
                    </a:lnTo>
                    <a:lnTo>
                      <a:pt x="48" y="12"/>
                    </a:lnTo>
                    <a:lnTo>
                      <a:pt x="50" y="12"/>
                    </a:lnTo>
                    <a:lnTo>
                      <a:pt x="50" y="10"/>
                    </a:lnTo>
                    <a:lnTo>
                      <a:pt x="50" y="8"/>
                    </a:lnTo>
                    <a:lnTo>
                      <a:pt x="52" y="8"/>
                    </a:lnTo>
                    <a:lnTo>
                      <a:pt x="52" y="6"/>
                    </a:lnTo>
                    <a:lnTo>
                      <a:pt x="54" y="6"/>
                    </a:lnTo>
                    <a:lnTo>
                      <a:pt x="52" y="6"/>
                    </a:lnTo>
                    <a:lnTo>
                      <a:pt x="52" y="8"/>
                    </a:lnTo>
                    <a:lnTo>
                      <a:pt x="54" y="8"/>
                    </a:lnTo>
                    <a:lnTo>
                      <a:pt x="56" y="6"/>
                    </a:lnTo>
                    <a:lnTo>
                      <a:pt x="58" y="6"/>
                    </a:lnTo>
                    <a:lnTo>
                      <a:pt x="60" y="6"/>
                    </a:lnTo>
                    <a:lnTo>
                      <a:pt x="62" y="6"/>
                    </a:lnTo>
                    <a:lnTo>
                      <a:pt x="64" y="6"/>
                    </a:lnTo>
                    <a:lnTo>
                      <a:pt x="66" y="6"/>
                    </a:lnTo>
                    <a:lnTo>
                      <a:pt x="68" y="6"/>
                    </a:lnTo>
                    <a:lnTo>
                      <a:pt x="69" y="6"/>
                    </a:lnTo>
                    <a:lnTo>
                      <a:pt x="71" y="6"/>
                    </a:lnTo>
                    <a:lnTo>
                      <a:pt x="73" y="6"/>
                    </a:lnTo>
                    <a:lnTo>
                      <a:pt x="75" y="6"/>
                    </a:lnTo>
                    <a:lnTo>
                      <a:pt x="77" y="6"/>
                    </a:lnTo>
                    <a:lnTo>
                      <a:pt x="79" y="6"/>
                    </a:lnTo>
                    <a:lnTo>
                      <a:pt x="81" y="6"/>
                    </a:lnTo>
                    <a:lnTo>
                      <a:pt x="83" y="6"/>
                    </a:lnTo>
                    <a:lnTo>
                      <a:pt x="85" y="6"/>
                    </a:lnTo>
                    <a:lnTo>
                      <a:pt x="87" y="6"/>
                    </a:lnTo>
                    <a:lnTo>
                      <a:pt x="89" y="6"/>
                    </a:lnTo>
                    <a:lnTo>
                      <a:pt x="91" y="6"/>
                    </a:lnTo>
                    <a:lnTo>
                      <a:pt x="92" y="6"/>
                    </a:lnTo>
                    <a:lnTo>
                      <a:pt x="94" y="6"/>
                    </a:lnTo>
                    <a:lnTo>
                      <a:pt x="96" y="6"/>
                    </a:lnTo>
                    <a:lnTo>
                      <a:pt x="98" y="6"/>
                    </a:lnTo>
                    <a:lnTo>
                      <a:pt x="100" y="6"/>
                    </a:lnTo>
                    <a:lnTo>
                      <a:pt x="102" y="6"/>
                    </a:lnTo>
                    <a:lnTo>
                      <a:pt x="104" y="6"/>
                    </a:lnTo>
                    <a:lnTo>
                      <a:pt x="106" y="6"/>
                    </a:lnTo>
                    <a:lnTo>
                      <a:pt x="108" y="6"/>
                    </a:lnTo>
                    <a:lnTo>
                      <a:pt x="110" y="6"/>
                    </a:lnTo>
                    <a:lnTo>
                      <a:pt x="110" y="4"/>
                    </a:lnTo>
                    <a:lnTo>
                      <a:pt x="110" y="2"/>
                    </a:lnTo>
                    <a:lnTo>
                      <a:pt x="110" y="0"/>
                    </a:lnTo>
                    <a:lnTo>
                      <a:pt x="11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6645"/>
              <p:cNvSpPr>
                <a:spLocks noEditPoints="1"/>
              </p:cNvSpPr>
              <p:nvPr/>
            </p:nvSpPr>
            <p:spPr bwMode="auto">
              <a:xfrm>
                <a:off x="6462713" y="3278188"/>
                <a:ext cx="546100" cy="166688"/>
              </a:xfrm>
              <a:custGeom>
                <a:avLst/>
                <a:gdLst>
                  <a:gd name="T0" fmla="*/ 280 w 344"/>
                  <a:gd name="T1" fmla="*/ 15 h 105"/>
                  <a:gd name="T2" fmla="*/ 273 w 344"/>
                  <a:gd name="T3" fmla="*/ 34 h 105"/>
                  <a:gd name="T4" fmla="*/ 297 w 344"/>
                  <a:gd name="T5" fmla="*/ 53 h 105"/>
                  <a:gd name="T6" fmla="*/ 299 w 344"/>
                  <a:gd name="T7" fmla="*/ 57 h 105"/>
                  <a:gd name="T8" fmla="*/ 297 w 344"/>
                  <a:gd name="T9" fmla="*/ 61 h 105"/>
                  <a:gd name="T10" fmla="*/ 292 w 344"/>
                  <a:gd name="T11" fmla="*/ 65 h 105"/>
                  <a:gd name="T12" fmla="*/ 292 w 344"/>
                  <a:gd name="T13" fmla="*/ 63 h 105"/>
                  <a:gd name="T14" fmla="*/ 296 w 344"/>
                  <a:gd name="T15" fmla="*/ 74 h 105"/>
                  <a:gd name="T16" fmla="*/ 290 w 344"/>
                  <a:gd name="T17" fmla="*/ 74 h 105"/>
                  <a:gd name="T18" fmla="*/ 280 w 344"/>
                  <a:gd name="T19" fmla="*/ 74 h 105"/>
                  <a:gd name="T20" fmla="*/ 290 w 344"/>
                  <a:gd name="T21" fmla="*/ 82 h 105"/>
                  <a:gd name="T22" fmla="*/ 278 w 344"/>
                  <a:gd name="T23" fmla="*/ 82 h 105"/>
                  <a:gd name="T24" fmla="*/ 278 w 344"/>
                  <a:gd name="T25" fmla="*/ 88 h 105"/>
                  <a:gd name="T26" fmla="*/ 288 w 344"/>
                  <a:gd name="T27" fmla="*/ 92 h 105"/>
                  <a:gd name="T28" fmla="*/ 296 w 344"/>
                  <a:gd name="T29" fmla="*/ 94 h 105"/>
                  <a:gd name="T30" fmla="*/ 299 w 344"/>
                  <a:gd name="T31" fmla="*/ 92 h 105"/>
                  <a:gd name="T32" fmla="*/ 280 w 344"/>
                  <a:gd name="T33" fmla="*/ 105 h 105"/>
                  <a:gd name="T34" fmla="*/ 225 w 344"/>
                  <a:gd name="T35" fmla="*/ 105 h 105"/>
                  <a:gd name="T36" fmla="*/ 167 w 344"/>
                  <a:gd name="T37" fmla="*/ 105 h 105"/>
                  <a:gd name="T38" fmla="*/ 111 w 344"/>
                  <a:gd name="T39" fmla="*/ 105 h 105"/>
                  <a:gd name="T40" fmla="*/ 65 w 344"/>
                  <a:gd name="T41" fmla="*/ 103 h 105"/>
                  <a:gd name="T42" fmla="*/ 8 w 344"/>
                  <a:gd name="T43" fmla="*/ 103 h 105"/>
                  <a:gd name="T44" fmla="*/ 34 w 344"/>
                  <a:gd name="T45" fmla="*/ 94 h 105"/>
                  <a:gd name="T46" fmla="*/ 71 w 344"/>
                  <a:gd name="T47" fmla="*/ 74 h 105"/>
                  <a:gd name="T48" fmla="*/ 94 w 344"/>
                  <a:gd name="T49" fmla="*/ 78 h 105"/>
                  <a:gd name="T50" fmla="*/ 128 w 344"/>
                  <a:gd name="T51" fmla="*/ 72 h 105"/>
                  <a:gd name="T52" fmla="*/ 155 w 344"/>
                  <a:gd name="T53" fmla="*/ 57 h 105"/>
                  <a:gd name="T54" fmla="*/ 184 w 344"/>
                  <a:gd name="T55" fmla="*/ 32 h 105"/>
                  <a:gd name="T56" fmla="*/ 215 w 344"/>
                  <a:gd name="T57" fmla="*/ 24 h 105"/>
                  <a:gd name="T58" fmla="*/ 244 w 344"/>
                  <a:gd name="T59" fmla="*/ 0 h 105"/>
                  <a:gd name="T60" fmla="*/ 313 w 344"/>
                  <a:gd name="T61" fmla="*/ 67 h 105"/>
                  <a:gd name="T62" fmla="*/ 315 w 344"/>
                  <a:gd name="T63" fmla="*/ 65 h 105"/>
                  <a:gd name="T64" fmla="*/ 319 w 344"/>
                  <a:gd name="T65" fmla="*/ 63 h 105"/>
                  <a:gd name="T66" fmla="*/ 322 w 344"/>
                  <a:gd name="T67" fmla="*/ 61 h 105"/>
                  <a:gd name="T68" fmla="*/ 326 w 344"/>
                  <a:gd name="T69" fmla="*/ 57 h 105"/>
                  <a:gd name="T70" fmla="*/ 334 w 344"/>
                  <a:gd name="T71" fmla="*/ 55 h 105"/>
                  <a:gd name="T72" fmla="*/ 330 w 344"/>
                  <a:gd name="T73" fmla="*/ 61 h 105"/>
                  <a:gd name="T74" fmla="*/ 319 w 344"/>
                  <a:gd name="T75" fmla="*/ 71 h 105"/>
                  <a:gd name="T76" fmla="*/ 338 w 344"/>
                  <a:gd name="T77" fmla="*/ 55 h 105"/>
                  <a:gd name="T78" fmla="*/ 336 w 344"/>
                  <a:gd name="T79" fmla="*/ 55 h 105"/>
                  <a:gd name="T80" fmla="*/ 322 w 344"/>
                  <a:gd name="T81" fmla="*/ 55 h 105"/>
                  <a:gd name="T82" fmla="*/ 334 w 344"/>
                  <a:gd name="T83" fmla="*/ 57 h 105"/>
                  <a:gd name="T84" fmla="*/ 330 w 344"/>
                  <a:gd name="T85" fmla="*/ 61 h 105"/>
                  <a:gd name="T86" fmla="*/ 324 w 344"/>
                  <a:gd name="T87" fmla="*/ 65 h 105"/>
                  <a:gd name="T88" fmla="*/ 322 w 344"/>
                  <a:gd name="T89" fmla="*/ 65 h 105"/>
                  <a:gd name="T90" fmla="*/ 321 w 344"/>
                  <a:gd name="T91" fmla="*/ 69 h 105"/>
                  <a:gd name="T92" fmla="*/ 309 w 344"/>
                  <a:gd name="T93" fmla="*/ 76 h 105"/>
                  <a:gd name="T94" fmla="*/ 305 w 344"/>
                  <a:gd name="T95" fmla="*/ 78 h 105"/>
                  <a:gd name="T96" fmla="*/ 309 w 344"/>
                  <a:gd name="T97" fmla="*/ 72 h 105"/>
                  <a:gd name="T98" fmla="*/ 315 w 344"/>
                  <a:gd name="T99" fmla="*/ 69 h 105"/>
                  <a:gd name="T100" fmla="*/ 319 w 344"/>
                  <a:gd name="T101" fmla="*/ 72 h 105"/>
                  <a:gd name="T102" fmla="*/ 321 w 344"/>
                  <a:gd name="T103" fmla="*/ 72 h 105"/>
                  <a:gd name="T104" fmla="*/ 315 w 344"/>
                  <a:gd name="T105" fmla="*/ 74 h 105"/>
                  <a:gd name="T106" fmla="*/ 311 w 344"/>
                  <a:gd name="T107" fmla="*/ 76 h 105"/>
                  <a:gd name="T108" fmla="*/ 309 w 344"/>
                  <a:gd name="T109" fmla="*/ 78 h 105"/>
                  <a:gd name="T110" fmla="*/ 307 w 344"/>
                  <a:gd name="T111" fmla="*/ 78 h 105"/>
                  <a:gd name="T112" fmla="*/ 311 w 344"/>
                  <a:gd name="T113" fmla="*/ 80 h 105"/>
                  <a:gd name="T114" fmla="*/ 307 w 344"/>
                  <a:gd name="T115" fmla="*/ 80 h 105"/>
                  <a:gd name="T116" fmla="*/ 309 w 344"/>
                  <a:gd name="T117" fmla="*/ 84 h 105"/>
                  <a:gd name="T118" fmla="*/ 303 w 344"/>
                  <a:gd name="T119" fmla="*/ 84 h 105"/>
                  <a:gd name="T120" fmla="*/ 297 w 344"/>
                  <a:gd name="T121" fmla="*/ 101 h 105"/>
                  <a:gd name="T122" fmla="*/ 297 w 344"/>
                  <a:gd name="T123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44" h="105">
                    <a:moveTo>
                      <a:pt x="257" y="9"/>
                    </a:moveTo>
                    <a:lnTo>
                      <a:pt x="259" y="11"/>
                    </a:lnTo>
                    <a:lnTo>
                      <a:pt x="261" y="11"/>
                    </a:lnTo>
                    <a:lnTo>
                      <a:pt x="261" y="9"/>
                    </a:lnTo>
                    <a:lnTo>
                      <a:pt x="263" y="9"/>
                    </a:lnTo>
                    <a:lnTo>
                      <a:pt x="263" y="7"/>
                    </a:lnTo>
                    <a:lnTo>
                      <a:pt x="265" y="7"/>
                    </a:lnTo>
                    <a:lnTo>
                      <a:pt x="265" y="5"/>
                    </a:lnTo>
                    <a:lnTo>
                      <a:pt x="267" y="5"/>
                    </a:lnTo>
                    <a:lnTo>
                      <a:pt x="267" y="3"/>
                    </a:lnTo>
                    <a:lnTo>
                      <a:pt x="267" y="5"/>
                    </a:lnTo>
                    <a:lnTo>
                      <a:pt x="269" y="5"/>
                    </a:lnTo>
                    <a:lnTo>
                      <a:pt x="269" y="3"/>
                    </a:lnTo>
                    <a:lnTo>
                      <a:pt x="269" y="5"/>
                    </a:lnTo>
                    <a:lnTo>
                      <a:pt x="271" y="5"/>
                    </a:lnTo>
                    <a:lnTo>
                      <a:pt x="273" y="5"/>
                    </a:lnTo>
                    <a:lnTo>
                      <a:pt x="273" y="7"/>
                    </a:lnTo>
                    <a:lnTo>
                      <a:pt x="274" y="7"/>
                    </a:lnTo>
                    <a:lnTo>
                      <a:pt x="274" y="9"/>
                    </a:lnTo>
                    <a:lnTo>
                      <a:pt x="273" y="9"/>
                    </a:lnTo>
                    <a:lnTo>
                      <a:pt x="273" y="11"/>
                    </a:lnTo>
                    <a:lnTo>
                      <a:pt x="271" y="11"/>
                    </a:lnTo>
                    <a:lnTo>
                      <a:pt x="273" y="11"/>
                    </a:lnTo>
                    <a:lnTo>
                      <a:pt x="273" y="13"/>
                    </a:lnTo>
                    <a:lnTo>
                      <a:pt x="274" y="13"/>
                    </a:lnTo>
                    <a:lnTo>
                      <a:pt x="276" y="13"/>
                    </a:lnTo>
                    <a:lnTo>
                      <a:pt x="278" y="13"/>
                    </a:lnTo>
                    <a:lnTo>
                      <a:pt x="278" y="15"/>
                    </a:lnTo>
                    <a:lnTo>
                      <a:pt x="280" y="15"/>
                    </a:lnTo>
                    <a:lnTo>
                      <a:pt x="280" y="17"/>
                    </a:lnTo>
                    <a:lnTo>
                      <a:pt x="282" y="17"/>
                    </a:lnTo>
                    <a:lnTo>
                      <a:pt x="284" y="17"/>
                    </a:lnTo>
                    <a:lnTo>
                      <a:pt x="284" y="19"/>
                    </a:lnTo>
                    <a:lnTo>
                      <a:pt x="286" y="19"/>
                    </a:lnTo>
                    <a:lnTo>
                      <a:pt x="286" y="21"/>
                    </a:lnTo>
                    <a:lnTo>
                      <a:pt x="286" y="23"/>
                    </a:lnTo>
                    <a:lnTo>
                      <a:pt x="286" y="24"/>
                    </a:lnTo>
                    <a:lnTo>
                      <a:pt x="284" y="24"/>
                    </a:lnTo>
                    <a:lnTo>
                      <a:pt x="284" y="26"/>
                    </a:lnTo>
                    <a:lnTo>
                      <a:pt x="282" y="26"/>
                    </a:lnTo>
                    <a:lnTo>
                      <a:pt x="280" y="26"/>
                    </a:lnTo>
                    <a:lnTo>
                      <a:pt x="280" y="28"/>
                    </a:lnTo>
                    <a:lnTo>
                      <a:pt x="280" y="26"/>
                    </a:lnTo>
                    <a:lnTo>
                      <a:pt x="280" y="28"/>
                    </a:lnTo>
                    <a:lnTo>
                      <a:pt x="278" y="28"/>
                    </a:lnTo>
                    <a:lnTo>
                      <a:pt x="280" y="28"/>
                    </a:lnTo>
                    <a:lnTo>
                      <a:pt x="280" y="30"/>
                    </a:lnTo>
                    <a:lnTo>
                      <a:pt x="278" y="30"/>
                    </a:lnTo>
                    <a:lnTo>
                      <a:pt x="278" y="28"/>
                    </a:lnTo>
                    <a:lnTo>
                      <a:pt x="278" y="30"/>
                    </a:lnTo>
                    <a:lnTo>
                      <a:pt x="276" y="30"/>
                    </a:lnTo>
                    <a:lnTo>
                      <a:pt x="276" y="28"/>
                    </a:lnTo>
                    <a:lnTo>
                      <a:pt x="278" y="28"/>
                    </a:lnTo>
                    <a:lnTo>
                      <a:pt x="276" y="28"/>
                    </a:lnTo>
                    <a:lnTo>
                      <a:pt x="274" y="30"/>
                    </a:lnTo>
                    <a:lnTo>
                      <a:pt x="274" y="32"/>
                    </a:lnTo>
                    <a:lnTo>
                      <a:pt x="273" y="32"/>
                    </a:lnTo>
                    <a:lnTo>
                      <a:pt x="273" y="34"/>
                    </a:lnTo>
                    <a:lnTo>
                      <a:pt x="271" y="34"/>
                    </a:lnTo>
                    <a:lnTo>
                      <a:pt x="271" y="36"/>
                    </a:lnTo>
                    <a:lnTo>
                      <a:pt x="269" y="36"/>
                    </a:lnTo>
                    <a:lnTo>
                      <a:pt x="269" y="38"/>
                    </a:lnTo>
                    <a:lnTo>
                      <a:pt x="271" y="40"/>
                    </a:lnTo>
                    <a:lnTo>
                      <a:pt x="273" y="40"/>
                    </a:lnTo>
                    <a:lnTo>
                      <a:pt x="274" y="40"/>
                    </a:lnTo>
                    <a:lnTo>
                      <a:pt x="276" y="40"/>
                    </a:lnTo>
                    <a:lnTo>
                      <a:pt x="278" y="40"/>
                    </a:lnTo>
                    <a:lnTo>
                      <a:pt x="278" y="38"/>
                    </a:lnTo>
                    <a:lnTo>
                      <a:pt x="280" y="38"/>
                    </a:lnTo>
                    <a:lnTo>
                      <a:pt x="280" y="40"/>
                    </a:lnTo>
                    <a:lnTo>
                      <a:pt x="278" y="42"/>
                    </a:lnTo>
                    <a:lnTo>
                      <a:pt x="280" y="42"/>
                    </a:lnTo>
                    <a:lnTo>
                      <a:pt x="280" y="44"/>
                    </a:lnTo>
                    <a:lnTo>
                      <a:pt x="280" y="46"/>
                    </a:lnTo>
                    <a:lnTo>
                      <a:pt x="282" y="46"/>
                    </a:lnTo>
                    <a:lnTo>
                      <a:pt x="284" y="46"/>
                    </a:lnTo>
                    <a:lnTo>
                      <a:pt x="286" y="46"/>
                    </a:lnTo>
                    <a:lnTo>
                      <a:pt x="288" y="46"/>
                    </a:lnTo>
                    <a:lnTo>
                      <a:pt x="290" y="46"/>
                    </a:lnTo>
                    <a:lnTo>
                      <a:pt x="290" y="47"/>
                    </a:lnTo>
                    <a:lnTo>
                      <a:pt x="292" y="47"/>
                    </a:lnTo>
                    <a:lnTo>
                      <a:pt x="294" y="47"/>
                    </a:lnTo>
                    <a:lnTo>
                      <a:pt x="294" y="49"/>
                    </a:lnTo>
                    <a:lnTo>
                      <a:pt x="296" y="49"/>
                    </a:lnTo>
                    <a:lnTo>
                      <a:pt x="296" y="51"/>
                    </a:lnTo>
                    <a:lnTo>
                      <a:pt x="297" y="51"/>
                    </a:lnTo>
                    <a:lnTo>
                      <a:pt x="297" y="53"/>
                    </a:lnTo>
                    <a:lnTo>
                      <a:pt x="299" y="53"/>
                    </a:lnTo>
                    <a:lnTo>
                      <a:pt x="299" y="55"/>
                    </a:lnTo>
                    <a:lnTo>
                      <a:pt x="301" y="55"/>
                    </a:lnTo>
                    <a:lnTo>
                      <a:pt x="303" y="55"/>
                    </a:lnTo>
                    <a:lnTo>
                      <a:pt x="303" y="57"/>
                    </a:lnTo>
                    <a:lnTo>
                      <a:pt x="303" y="59"/>
                    </a:lnTo>
                    <a:lnTo>
                      <a:pt x="303" y="57"/>
                    </a:lnTo>
                    <a:lnTo>
                      <a:pt x="303" y="59"/>
                    </a:lnTo>
                    <a:lnTo>
                      <a:pt x="301" y="59"/>
                    </a:lnTo>
                    <a:lnTo>
                      <a:pt x="301" y="57"/>
                    </a:lnTo>
                    <a:lnTo>
                      <a:pt x="301" y="59"/>
                    </a:lnTo>
                    <a:lnTo>
                      <a:pt x="301" y="57"/>
                    </a:lnTo>
                    <a:lnTo>
                      <a:pt x="301" y="59"/>
                    </a:lnTo>
                    <a:lnTo>
                      <a:pt x="299" y="59"/>
                    </a:lnTo>
                    <a:lnTo>
                      <a:pt x="301" y="59"/>
                    </a:lnTo>
                    <a:lnTo>
                      <a:pt x="299" y="59"/>
                    </a:lnTo>
                    <a:lnTo>
                      <a:pt x="301" y="59"/>
                    </a:lnTo>
                    <a:lnTo>
                      <a:pt x="299" y="59"/>
                    </a:lnTo>
                    <a:lnTo>
                      <a:pt x="301" y="59"/>
                    </a:lnTo>
                    <a:lnTo>
                      <a:pt x="301" y="57"/>
                    </a:lnTo>
                    <a:lnTo>
                      <a:pt x="301" y="59"/>
                    </a:lnTo>
                    <a:lnTo>
                      <a:pt x="299" y="59"/>
                    </a:lnTo>
                    <a:lnTo>
                      <a:pt x="299" y="57"/>
                    </a:lnTo>
                    <a:lnTo>
                      <a:pt x="301" y="57"/>
                    </a:lnTo>
                    <a:lnTo>
                      <a:pt x="299" y="57"/>
                    </a:lnTo>
                    <a:lnTo>
                      <a:pt x="297" y="57"/>
                    </a:lnTo>
                    <a:lnTo>
                      <a:pt x="299" y="57"/>
                    </a:lnTo>
                    <a:lnTo>
                      <a:pt x="297" y="57"/>
                    </a:lnTo>
                    <a:lnTo>
                      <a:pt x="299" y="57"/>
                    </a:lnTo>
                    <a:lnTo>
                      <a:pt x="297" y="57"/>
                    </a:lnTo>
                    <a:lnTo>
                      <a:pt x="296" y="57"/>
                    </a:lnTo>
                    <a:lnTo>
                      <a:pt x="297" y="57"/>
                    </a:lnTo>
                    <a:lnTo>
                      <a:pt x="297" y="59"/>
                    </a:lnTo>
                    <a:lnTo>
                      <a:pt x="297" y="57"/>
                    </a:lnTo>
                    <a:lnTo>
                      <a:pt x="299" y="57"/>
                    </a:lnTo>
                    <a:lnTo>
                      <a:pt x="297" y="57"/>
                    </a:lnTo>
                    <a:lnTo>
                      <a:pt x="297" y="59"/>
                    </a:lnTo>
                    <a:lnTo>
                      <a:pt x="299" y="59"/>
                    </a:lnTo>
                    <a:lnTo>
                      <a:pt x="297" y="59"/>
                    </a:lnTo>
                    <a:lnTo>
                      <a:pt x="299" y="59"/>
                    </a:lnTo>
                    <a:lnTo>
                      <a:pt x="299" y="57"/>
                    </a:lnTo>
                    <a:lnTo>
                      <a:pt x="299" y="59"/>
                    </a:lnTo>
                    <a:lnTo>
                      <a:pt x="299" y="57"/>
                    </a:lnTo>
                    <a:lnTo>
                      <a:pt x="299" y="59"/>
                    </a:lnTo>
                    <a:lnTo>
                      <a:pt x="299" y="61"/>
                    </a:lnTo>
                    <a:lnTo>
                      <a:pt x="301" y="61"/>
                    </a:lnTo>
                    <a:lnTo>
                      <a:pt x="299" y="61"/>
                    </a:lnTo>
                    <a:lnTo>
                      <a:pt x="301" y="61"/>
                    </a:lnTo>
                    <a:lnTo>
                      <a:pt x="299" y="61"/>
                    </a:lnTo>
                    <a:lnTo>
                      <a:pt x="299" y="63"/>
                    </a:lnTo>
                    <a:lnTo>
                      <a:pt x="297" y="63"/>
                    </a:lnTo>
                    <a:lnTo>
                      <a:pt x="297" y="61"/>
                    </a:lnTo>
                    <a:lnTo>
                      <a:pt x="299" y="61"/>
                    </a:lnTo>
                    <a:lnTo>
                      <a:pt x="297" y="61"/>
                    </a:lnTo>
                    <a:lnTo>
                      <a:pt x="297" y="63"/>
                    </a:lnTo>
                    <a:lnTo>
                      <a:pt x="297" y="61"/>
                    </a:lnTo>
                    <a:lnTo>
                      <a:pt x="297" y="63"/>
                    </a:lnTo>
                    <a:lnTo>
                      <a:pt x="297" y="61"/>
                    </a:lnTo>
                    <a:lnTo>
                      <a:pt x="297" y="63"/>
                    </a:lnTo>
                    <a:lnTo>
                      <a:pt x="299" y="63"/>
                    </a:lnTo>
                    <a:lnTo>
                      <a:pt x="297" y="63"/>
                    </a:lnTo>
                    <a:lnTo>
                      <a:pt x="299" y="63"/>
                    </a:lnTo>
                    <a:lnTo>
                      <a:pt x="297" y="63"/>
                    </a:lnTo>
                    <a:lnTo>
                      <a:pt x="299" y="63"/>
                    </a:lnTo>
                    <a:lnTo>
                      <a:pt x="297" y="63"/>
                    </a:lnTo>
                    <a:lnTo>
                      <a:pt x="297" y="65"/>
                    </a:lnTo>
                    <a:lnTo>
                      <a:pt x="297" y="63"/>
                    </a:lnTo>
                    <a:lnTo>
                      <a:pt x="296" y="63"/>
                    </a:lnTo>
                    <a:lnTo>
                      <a:pt x="297" y="63"/>
                    </a:lnTo>
                    <a:lnTo>
                      <a:pt x="296" y="63"/>
                    </a:lnTo>
                    <a:lnTo>
                      <a:pt x="297" y="63"/>
                    </a:lnTo>
                    <a:lnTo>
                      <a:pt x="296" y="63"/>
                    </a:lnTo>
                    <a:lnTo>
                      <a:pt x="297" y="63"/>
                    </a:lnTo>
                    <a:lnTo>
                      <a:pt x="296" y="63"/>
                    </a:lnTo>
                    <a:lnTo>
                      <a:pt x="297" y="63"/>
                    </a:lnTo>
                    <a:lnTo>
                      <a:pt x="297" y="65"/>
                    </a:lnTo>
                    <a:lnTo>
                      <a:pt x="297" y="63"/>
                    </a:lnTo>
                    <a:lnTo>
                      <a:pt x="297" y="65"/>
                    </a:lnTo>
                    <a:lnTo>
                      <a:pt x="297" y="63"/>
                    </a:lnTo>
                    <a:lnTo>
                      <a:pt x="297" y="65"/>
                    </a:lnTo>
                    <a:lnTo>
                      <a:pt x="297" y="67"/>
                    </a:lnTo>
                    <a:lnTo>
                      <a:pt x="296" y="67"/>
                    </a:lnTo>
                    <a:lnTo>
                      <a:pt x="297" y="67"/>
                    </a:lnTo>
                    <a:lnTo>
                      <a:pt x="296" y="67"/>
                    </a:lnTo>
                    <a:lnTo>
                      <a:pt x="294" y="67"/>
                    </a:lnTo>
                    <a:lnTo>
                      <a:pt x="294" y="65"/>
                    </a:lnTo>
                    <a:lnTo>
                      <a:pt x="292" y="65"/>
                    </a:lnTo>
                    <a:lnTo>
                      <a:pt x="294" y="65"/>
                    </a:lnTo>
                    <a:lnTo>
                      <a:pt x="292" y="65"/>
                    </a:lnTo>
                    <a:lnTo>
                      <a:pt x="294" y="65"/>
                    </a:lnTo>
                    <a:lnTo>
                      <a:pt x="292" y="65"/>
                    </a:lnTo>
                    <a:lnTo>
                      <a:pt x="294" y="65"/>
                    </a:lnTo>
                    <a:lnTo>
                      <a:pt x="292" y="65"/>
                    </a:lnTo>
                    <a:lnTo>
                      <a:pt x="294" y="65"/>
                    </a:lnTo>
                    <a:lnTo>
                      <a:pt x="294" y="63"/>
                    </a:lnTo>
                    <a:lnTo>
                      <a:pt x="294" y="65"/>
                    </a:lnTo>
                    <a:lnTo>
                      <a:pt x="294" y="63"/>
                    </a:lnTo>
                    <a:lnTo>
                      <a:pt x="292" y="63"/>
                    </a:lnTo>
                    <a:lnTo>
                      <a:pt x="292" y="65"/>
                    </a:lnTo>
                    <a:lnTo>
                      <a:pt x="292" y="63"/>
                    </a:lnTo>
                    <a:lnTo>
                      <a:pt x="292" y="65"/>
                    </a:lnTo>
                    <a:lnTo>
                      <a:pt x="292" y="63"/>
                    </a:lnTo>
                    <a:lnTo>
                      <a:pt x="294" y="63"/>
                    </a:lnTo>
                    <a:lnTo>
                      <a:pt x="292" y="63"/>
                    </a:lnTo>
                    <a:lnTo>
                      <a:pt x="294" y="63"/>
                    </a:lnTo>
                    <a:lnTo>
                      <a:pt x="296" y="63"/>
                    </a:lnTo>
                    <a:lnTo>
                      <a:pt x="294" y="63"/>
                    </a:lnTo>
                    <a:lnTo>
                      <a:pt x="292" y="63"/>
                    </a:lnTo>
                    <a:lnTo>
                      <a:pt x="292" y="61"/>
                    </a:lnTo>
                    <a:lnTo>
                      <a:pt x="292" y="63"/>
                    </a:lnTo>
                    <a:lnTo>
                      <a:pt x="292" y="61"/>
                    </a:lnTo>
                    <a:lnTo>
                      <a:pt x="292" y="63"/>
                    </a:lnTo>
                    <a:lnTo>
                      <a:pt x="290" y="63"/>
                    </a:lnTo>
                    <a:lnTo>
                      <a:pt x="292" y="63"/>
                    </a:lnTo>
                    <a:lnTo>
                      <a:pt x="290" y="63"/>
                    </a:lnTo>
                    <a:lnTo>
                      <a:pt x="292" y="63"/>
                    </a:lnTo>
                    <a:lnTo>
                      <a:pt x="292" y="65"/>
                    </a:lnTo>
                    <a:lnTo>
                      <a:pt x="290" y="65"/>
                    </a:lnTo>
                    <a:lnTo>
                      <a:pt x="288" y="65"/>
                    </a:lnTo>
                    <a:lnTo>
                      <a:pt x="288" y="67"/>
                    </a:lnTo>
                    <a:lnTo>
                      <a:pt x="286" y="67"/>
                    </a:lnTo>
                    <a:lnTo>
                      <a:pt x="288" y="67"/>
                    </a:lnTo>
                    <a:lnTo>
                      <a:pt x="288" y="65"/>
                    </a:lnTo>
                    <a:lnTo>
                      <a:pt x="288" y="67"/>
                    </a:lnTo>
                    <a:lnTo>
                      <a:pt x="290" y="67"/>
                    </a:lnTo>
                    <a:lnTo>
                      <a:pt x="292" y="67"/>
                    </a:lnTo>
                    <a:lnTo>
                      <a:pt x="292" y="69"/>
                    </a:lnTo>
                    <a:lnTo>
                      <a:pt x="292" y="67"/>
                    </a:lnTo>
                    <a:lnTo>
                      <a:pt x="292" y="69"/>
                    </a:lnTo>
                    <a:lnTo>
                      <a:pt x="294" y="69"/>
                    </a:lnTo>
                    <a:lnTo>
                      <a:pt x="294" y="67"/>
                    </a:lnTo>
                    <a:lnTo>
                      <a:pt x="294" y="69"/>
                    </a:lnTo>
                    <a:lnTo>
                      <a:pt x="296" y="69"/>
                    </a:lnTo>
                    <a:lnTo>
                      <a:pt x="297" y="69"/>
                    </a:lnTo>
                    <a:lnTo>
                      <a:pt x="296" y="69"/>
                    </a:lnTo>
                    <a:lnTo>
                      <a:pt x="297" y="69"/>
                    </a:lnTo>
                    <a:lnTo>
                      <a:pt x="296" y="69"/>
                    </a:lnTo>
                    <a:lnTo>
                      <a:pt x="297" y="69"/>
                    </a:lnTo>
                    <a:lnTo>
                      <a:pt x="296" y="71"/>
                    </a:lnTo>
                    <a:lnTo>
                      <a:pt x="297" y="71"/>
                    </a:lnTo>
                    <a:lnTo>
                      <a:pt x="297" y="72"/>
                    </a:lnTo>
                    <a:lnTo>
                      <a:pt x="297" y="74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6" y="74"/>
                    </a:lnTo>
                    <a:lnTo>
                      <a:pt x="297" y="74"/>
                    </a:lnTo>
                    <a:lnTo>
                      <a:pt x="296" y="74"/>
                    </a:lnTo>
                    <a:lnTo>
                      <a:pt x="296" y="76"/>
                    </a:lnTo>
                    <a:lnTo>
                      <a:pt x="294" y="76"/>
                    </a:lnTo>
                    <a:lnTo>
                      <a:pt x="296" y="76"/>
                    </a:lnTo>
                    <a:lnTo>
                      <a:pt x="294" y="76"/>
                    </a:lnTo>
                    <a:lnTo>
                      <a:pt x="294" y="74"/>
                    </a:lnTo>
                    <a:lnTo>
                      <a:pt x="294" y="76"/>
                    </a:lnTo>
                    <a:lnTo>
                      <a:pt x="294" y="74"/>
                    </a:lnTo>
                    <a:lnTo>
                      <a:pt x="294" y="76"/>
                    </a:lnTo>
                    <a:lnTo>
                      <a:pt x="294" y="74"/>
                    </a:lnTo>
                    <a:lnTo>
                      <a:pt x="294" y="76"/>
                    </a:lnTo>
                    <a:lnTo>
                      <a:pt x="294" y="74"/>
                    </a:lnTo>
                    <a:lnTo>
                      <a:pt x="294" y="76"/>
                    </a:lnTo>
                    <a:lnTo>
                      <a:pt x="294" y="74"/>
                    </a:lnTo>
                    <a:lnTo>
                      <a:pt x="294" y="76"/>
                    </a:lnTo>
                    <a:lnTo>
                      <a:pt x="296" y="76"/>
                    </a:lnTo>
                    <a:lnTo>
                      <a:pt x="294" y="76"/>
                    </a:lnTo>
                    <a:lnTo>
                      <a:pt x="296" y="76"/>
                    </a:lnTo>
                    <a:lnTo>
                      <a:pt x="294" y="76"/>
                    </a:lnTo>
                    <a:lnTo>
                      <a:pt x="296" y="76"/>
                    </a:lnTo>
                    <a:lnTo>
                      <a:pt x="294" y="76"/>
                    </a:lnTo>
                    <a:lnTo>
                      <a:pt x="294" y="78"/>
                    </a:lnTo>
                    <a:lnTo>
                      <a:pt x="294" y="76"/>
                    </a:lnTo>
                    <a:lnTo>
                      <a:pt x="292" y="76"/>
                    </a:lnTo>
                    <a:lnTo>
                      <a:pt x="292" y="74"/>
                    </a:lnTo>
                    <a:lnTo>
                      <a:pt x="292" y="76"/>
                    </a:lnTo>
                    <a:lnTo>
                      <a:pt x="292" y="74"/>
                    </a:lnTo>
                    <a:lnTo>
                      <a:pt x="290" y="74"/>
                    </a:lnTo>
                    <a:lnTo>
                      <a:pt x="290" y="76"/>
                    </a:lnTo>
                    <a:lnTo>
                      <a:pt x="290" y="78"/>
                    </a:lnTo>
                    <a:lnTo>
                      <a:pt x="290" y="80"/>
                    </a:lnTo>
                    <a:lnTo>
                      <a:pt x="290" y="78"/>
                    </a:lnTo>
                    <a:lnTo>
                      <a:pt x="290" y="80"/>
                    </a:lnTo>
                    <a:lnTo>
                      <a:pt x="288" y="80"/>
                    </a:lnTo>
                    <a:lnTo>
                      <a:pt x="288" y="78"/>
                    </a:lnTo>
                    <a:lnTo>
                      <a:pt x="288" y="80"/>
                    </a:lnTo>
                    <a:lnTo>
                      <a:pt x="288" y="78"/>
                    </a:lnTo>
                    <a:lnTo>
                      <a:pt x="288" y="80"/>
                    </a:lnTo>
                    <a:lnTo>
                      <a:pt x="286" y="80"/>
                    </a:lnTo>
                    <a:lnTo>
                      <a:pt x="284" y="80"/>
                    </a:lnTo>
                    <a:lnTo>
                      <a:pt x="284" y="78"/>
                    </a:lnTo>
                    <a:lnTo>
                      <a:pt x="284" y="76"/>
                    </a:lnTo>
                    <a:lnTo>
                      <a:pt x="284" y="78"/>
                    </a:lnTo>
                    <a:lnTo>
                      <a:pt x="284" y="76"/>
                    </a:lnTo>
                    <a:lnTo>
                      <a:pt x="284" y="78"/>
                    </a:lnTo>
                    <a:lnTo>
                      <a:pt x="284" y="76"/>
                    </a:lnTo>
                    <a:lnTo>
                      <a:pt x="282" y="76"/>
                    </a:lnTo>
                    <a:lnTo>
                      <a:pt x="284" y="76"/>
                    </a:lnTo>
                    <a:lnTo>
                      <a:pt x="282" y="76"/>
                    </a:lnTo>
                    <a:lnTo>
                      <a:pt x="284" y="76"/>
                    </a:lnTo>
                    <a:lnTo>
                      <a:pt x="282" y="76"/>
                    </a:lnTo>
                    <a:lnTo>
                      <a:pt x="282" y="78"/>
                    </a:lnTo>
                    <a:lnTo>
                      <a:pt x="282" y="76"/>
                    </a:lnTo>
                    <a:lnTo>
                      <a:pt x="282" y="78"/>
                    </a:lnTo>
                    <a:lnTo>
                      <a:pt x="282" y="76"/>
                    </a:lnTo>
                    <a:lnTo>
                      <a:pt x="282" y="74"/>
                    </a:lnTo>
                    <a:lnTo>
                      <a:pt x="280" y="74"/>
                    </a:lnTo>
                    <a:lnTo>
                      <a:pt x="280" y="76"/>
                    </a:lnTo>
                    <a:lnTo>
                      <a:pt x="280" y="78"/>
                    </a:lnTo>
                    <a:lnTo>
                      <a:pt x="282" y="78"/>
                    </a:lnTo>
                    <a:lnTo>
                      <a:pt x="284" y="78"/>
                    </a:lnTo>
                    <a:lnTo>
                      <a:pt x="282" y="78"/>
                    </a:lnTo>
                    <a:lnTo>
                      <a:pt x="284" y="78"/>
                    </a:lnTo>
                    <a:lnTo>
                      <a:pt x="284" y="80"/>
                    </a:lnTo>
                    <a:lnTo>
                      <a:pt x="286" y="80"/>
                    </a:lnTo>
                    <a:lnTo>
                      <a:pt x="288" y="80"/>
                    </a:lnTo>
                    <a:lnTo>
                      <a:pt x="288" y="82"/>
                    </a:lnTo>
                    <a:lnTo>
                      <a:pt x="286" y="82"/>
                    </a:lnTo>
                    <a:lnTo>
                      <a:pt x="288" y="82"/>
                    </a:lnTo>
                    <a:lnTo>
                      <a:pt x="286" y="82"/>
                    </a:lnTo>
                    <a:lnTo>
                      <a:pt x="288" y="82"/>
                    </a:lnTo>
                    <a:lnTo>
                      <a:pt x="288" y="80"/>
                    </a:lnTo>
                    <a:lnTo>
                      <a:pt x="288" y="82"/>
                    </a:lnTo>
                    <a:lnTo>
                      <a:pt x="288" y="80"/>
                    </a:lnTo>
                    <a:lnTo>
                      <a:pt x="288" y="82"/>
                    </a:lnTo>
                    <a:lnTo>
                      <a:pt x="288" y="84"/>
                    </a:lnTo>
                    <a:lnTo>
                      <a:pt x="286" y="84"/>
                    </a:lnTo>
                    <a:lnTo>
                      <a:pt x="288" y="84"/>
                    </a:lnTo>
                    <a:lnTo>
                      <a:pt x="286" y="84"/>
                    </a:lnTo>
                    <a:lnTo>
                      <a:pt x="288" y="84"/>
                    </a:lnTo>
                    <a:lnTo>
                      <a:pt x="288" y="82"/>
                    </a:lnTo>
                    <a:lnTo>
                      <a:pt x="288" y="84"/>
                    </a:lnTo>
                    <a:lnTo>
                      <a:pt x="288" y="82"/>
                    </a:lnTo>
                    <a:lnTo>
                      <a:pt x="290" y="82"/>
                    </a:lnTo>
                    <a:lnTo>
                      <a:pt x="290" y="84"/>
                    </a:lnTo>
                    <a:lnTo>
                      <a:pt x="290" y="82"/>
                    </a:lnTo>
                    <a:lnTo>
                      <a:pt x="290" y="84"/>
                    </a:lnTo>
                    <a:lnTo>
                      <a:pt x="290" y="82"/>
                    </a:lnTo>
                    <a:lnTo>
                      <a:pt x="290" y="84"/>
                    </a:lnTo>
                    <a:lnTo>
                      <a:pt x="292" y="84"/>
                    </a:lnTo>
                    <a:lnTo>
                      <a:pt x="292" y="86"/>
                    </a:lnTo>
                    <a:lnTo>
                      <a:pt x="290" y="86"/>
                    </a:lnTo>
                    <a:lnTo>
                      <a:pt x="290" y="88"/>
                    </a:lnTo>
                    <a:lnTo>
                      <a:pt x="290" y="86"/>
                    </a:lnTo>
                    <a:lnTo>
                      <a:pt x="290" y="88"/>
                    </a:lnTo>
                    <a:lnTo>
                      <a:pt x="290" y="90"/>
                    </a:lnTo>
                    <a:lnTo>
                      <a:pt x="288" y="90"/>
                    </a:lnTo>
                    <a:lnTo>
                      <a:pt x="288" y="88"/>
                    </a:lnTo>
                    <a:lnTo>
                      <a:pt x="290" y="88"/>
                    </a:lnTo>
                    <a:lnTo>
                      <a:pt x="288" y="88"/>
                    </a:lnTo>
                    <a:lnTo>
                      <a:pt x="286" y="90"/>
                    </a:lnTo>
                    <a:lnTo>
                      <a:pt x="284" y="90"/>
                    </a:lnTo>
                    <a:lnTo>
                      <a:pt x="284" y="88"/>
                    </a:lnTo>
                    <a:lnTo>
                      <a:pt x="282" y="88"/>
                    </a:lnTo>
                    <a:lnTo>
                      <a:pt x="282" y="86"/>
                    </a:lnTo>
                    <a:lnTo>
                      <a:pt x="280" y="86"/>
                    </a:lnTo>
                    <a:lnTo>
                      <a:pt x="280" y="84"/>
                    </a:lnTo>
                    <a:lnTo>
                      <a:pt x="280" y="86"/>
                    </a:lnTo>
                    <a:lnTo>
                      <a:pt x="278" y="86"/>
                    </a:lnTo>
                    <a:lnTo>
                      <a:pt x="278" y="84"/>
                    </a:lnTo>
                    <a:lnTo>
                      <a:pt x="280" y="84"/>
                    </a:lnTo>
                    <a:lnTo>
                      <a:pt x="280" y="82"/>
                    </a:lnTo>
                    <a:lnTo>
                      <a:pt x="278" y="82"/>
                    </a:lnTo>
                    <a:lnTo>
                      <a:pt x="280" y="82"/>
                    </a:lnTo>
                    <a:lnTo>
                      <a:pt x="278" y="82"/>
                    </a:lnTo>
                    <a:lnTo>
                      <a:pt x="278" y="80"/>
                    </a:lnTo>
                    <a:lnTo>
                      <a:pt x="276" y="80"/>
                    </a:lnTo>
                    <a:lnTo>
                      <a:pt x="274" y="80"/>
                    </a:lnTo>
                    <a:lnTo>
                      <a:pt x="274" y="82"/>
                    </a:lnTo>
                    <a:lnTo>
                      <a:pt x="274" y="80"/>
                    </a:lnTo>
                    <a:lnTo>
                      <a:pt x="274" y="82"/>
                    </a:lnTo>
                    <a:lnTo>
                      <a:pt x="273" y="82"/>
                    </a:lnTo>
                    <a:lnTo>
                      <a:pt x="274" y="82"/>
                    </a:lnTo>
                    <a:lnTo>
                      <a:pt x="274" y="84"/>
                    </a:lnTo>
                    <a:lnTo>
                      <a:pt x="276" y="84"/>
                    </a:lnTo>
                    <a:lnTo>
                      <a:pt x="274" y="84"/>
                    </a:lnTo>
                    <a:lnTo>
                      <a:pt x="276" y="84"/>
                    </a:lnTo>
                    <a:lnTo>
                      <a:pt x="274" y="84"/>
                    </a:lnTo>
                    <a:lnTo>
                      <a:pt x="276" y="84"/>
                    </a:lnTo>
                    <a:lnTo>
                      <a:pt x="274" y="84"/>
                    </a:lnTo>
                    <a:lnTo>
                      <a:pt x="276" y="84"/>
                    </a:lnTo>
                    <a:lnTo>
                      <a:pt x="274" y="84"/>
                    </a:lnTo>
                    <a:lnTo>
                      <a:pt x="276" y="84"/>
                    </a:lnTo>
                    <a:lnTo>
                      <a:pt x="274" y="84"/>
                    </a:lnTo>
                    <a:lnTo>
                      <a:pt x="276" y="84"/>
                    </a:lnTo>
                    <a:lnTo>
                      <a:pt x="274" y="84"/>
                    </a:lnTo>
                    <a:lnTo>
                      <a:pt x="276" y="84"/>
                    </a:lnTo>
                    <a:lnTo>
                      <a:pt x="276" y="82"/>
                    </a:lnTo>
                    <a:lnTo>
                      <a:pt x="278" y="82"/>
                    </a:lnTo>
                    <a:lnTo>
                      <a:pt x="276" y="82"/>
                    </a:lnTo>
                    <a:lnTo>
                      <a:pt x="276" y="84"/>
                    </a:lnTo>
                    <a:lnTo>
                      <a:pt x="276" y="86"/>
                    </a:lnTo>
                    <a:lnTo>
                      <a:pt x="276" y="88"/>
                    </a:lnTo>
                    <a:lnTo>
                      <a:pt x="278" y="88"/>
                    </a:lnTo>
                    <a:lnTo>
                      <a:pt x="278" y="90"/>
                    </a:lnTo>
                    <a:lnTo>
                      <a:pt x="278" y="88"/>
                    </a:lnTo>
                    <a:lnTo>
                      <a:pt x="276" y="88"/>
                    </a:lnTo>
                    <a:lnTo>
                      <a:pt x="276" y="90"/>
                    </a:lnTo>
                    <a:lnTo>
                      <a:pt x="278" y="90"/>
                    </a:lnTo>
                    <a:lnTo>
                      <a:pt x="278" y="88"/>
                    </a:lnTo>
                    <a:lnTo>
                      <a:pt x="280" y="88"/>
                    </a:lnTo>
                    <a:lnTo>
                      <a:pt x="280" y="90"/>
                    </a:lnTo>
                    <a:lnTo>
                      <a:pt x="282" y="90"/>
                    </a:lnTo>
                    <a:lnTo>
                      <a:pt x="280" y="90"/>
                    </a:lnTo>
                    <a:lnTo>
                      <a:pt x="282" y="90"/>
                    </a:lnTo>
                    <a:lnTo>
                      <a:pt x="280" y="90"/>
                    </a:lnTo>
                    <a:lnTo>
                      <a:pt x="282" y="90"/>
                    </a:lnTo>
                    <a:lnTo>
                      <a:pt x="282" y="92"/>
                    </a:lnTo>
                    <a:lnTo>
                      <a:pt x="280" y="92"/>
                    </a:lnTo>
                    <a:lnTo>
                      <a:pt x="282" y="92"/>
                    </a:lnTo>
                    <a:lnTo>
                      <a:pt x="280" y="92"/>
                    </a:lnTo>
                    <a:lnTo>
                      <a:pt x="282" y="92"/>
                    </a:lnTo>
                    <a:lnTo>
                      <a:pt x="284" y="92"/>
                    </a:lnTo>
                    <a:lnTo>
                      <a:pt x="284" y="94"/>
                    </a:lnTo>
                    <a:lnTo>
                      <a:pt x="284" y="92"/>
                    </a:lnTo>
                    <a:lnTo>
                      <a:pt x="286" y="92"/>
                    </a:lnTo>
                    <a:lnTo>
                      <a:pt x="288" y="92"/>
                    </a:lnTo>
                    <a:lnTo>
                      <a:pt x="288" y="90"/>
                    </a:lnTo>
                    <a:lnTo>
                      <a:pt x="288" y="92"/>
                    </a:lnTo>
                    <a:lnTo>
                      <a:pt x="288" y="90"/>
                    </a:lnTo>
                    <a:lnTo>
                      <a:pt x="288" y="92"/>
                    </a:lnTo>
                    <a:lnTo>
                      <a:pt x="290" y="92"/>
                    </a:lnTo>
                    <a:lnTo>
                      <a:pt x="288" y="92"/>
                    </a:lnTo>
                    <a:lnTo>
                      <a:pt x="290" y="92"/>
                    </a:lnTo>
                    <a:lnTo>
                      <a:pt x="290" y="90"/>
                    </a:lnTo>
                    <a:lnTo>
                      <a:pt x="288" y="90"/>
                    </a:lnTo>
                    <a:lnTo>
                      <a:pt x="290" y="90"/>
                    </a:lnTo>
                    <a:lnTo>
                      <a:pt x="290" y="92"/>
                    </a:lnTo>
                    <a:lnTo>
                      <a:pt x="292" y="92"/>
                    </a:lnTo>
                    <a:lnTo>
                      <a:pt x="294" y="92"/>
                    </a:lnTo>
                    <a:lnTo>
                      <a:pt x="292" y="92"/>
                    </a:lnTo>
                    <a:lnTo>
                      <a:pt x="294" y="92"/>
                    </a:lnTo>
                    <a:lnTo>
                      <a:pt x="292" y="92"/>
                    </a:lnTo>
                    <a:lnTo>
                      <a:pt x="294" y="92"/>
                    </a:lnTo>
                    <a:lnTo>
                      <a:pt x="296" y="92"/>
                    </a:lnTo>
                    <a:lnTo>
                      <a:pt x="296" y="94"/>
                    </a:lnTo>
                    <a:lnTo>
                      <a:pt x="294" y="94"/>
                    </a:lnTo>
                    <a:lnTo>
                      <a:pt x="296" y="94"/>
                    </a:lnTo>
                    <a:lnTo>
                      <a:pt x="294" y="94"/>
                    </a:lnTo>
                    <a:lnTo>
                      <a:pt x="296" y="94"/>
                    </a:lnTo>
                    <a:lnTo>
                      <a:pt x="294" y="94"/>
                    </a:lnTo>
                    <a:lnTo>
                      <a:pt x="296" y="94"/>
                    </a:lnTo>
                    <a:lnTo>
                      <a:pt x="294" y="94"/>
                    </a:lnTo>
                    <a:lnTo>
                      <a:pt x="296" y="94"/>
                    </a:lnTo>
                    <a:lnTo>
                      <a:pt x="294" y="94"/>
                    </a:lnTo>
                    <a:lnTo>
                      <a:pt x="296" y="94"/>
                    </a:lnTo>
                    <a:lnTo>
                      <a:pt x="294" y="94"/>
                    </a:lnTo>
                    <a:lnTo>
                      <a:pt x="296" y="94"/>
                    </a:lnTo>
                    <a:lnTo>
                      <a:pt x="294" y="94"/>
                    </a:lnTo>
                    <a:lnTo>
                      <a:pt x="296" y="94"/>
                    </a:lnTo>
                    <a:lnTo>
                      <a:pt x="294" y="94"/>
                    </a:lnTo>
                    <a:lnTo>
                      <a:pt x="296" y="94"/>
                    </a:lnTo>
                    <a:lnTo>
                      <a:pt x="296" y="95"/>
                    </a:lnTo>
                    <a:lnTo>
                      <a:pt x="296" y="94"/>
                    </a:lnTo>
                    <a:lnTo>
                      <a:pt x="297" y="94"/>
                    </a:lnTo>
                    <a:lnTo>
                      <a:pt x="296" y="94"/>
                    </a:lnTo>
                    <a:lnTo>
                      <a:pt x="297" y="94"/>
                    </a:lnTo>
                    <a:lnTo>
                      <a:pt x="296" y="94"/>
                    </a:lnTo>
                    <a:lnTo>
                      <a:pt x="297" y="94"/>
                    </a:lnTo>
                    <a:lnTo>
                      <a:pt x="296" y="94"/>
                    </a:lnTo>
                    <a:lnTo>
                      <a:pt x="297" y="94"/>
                    </a:lnTo>
                    <a:lnTo>
                      <a:pt x="296" y="94"/>
                    </a:lnTo>
                    <a:lnTo>
                      <a:pt x="297" y="94"/>
                    </a:lnTo>
                    <a:lnTo>
                      <a:pt x="296" y="94"/>
                    </a:lnTo>
                    <a:lnTo>
                      <a:pt x="297" y="94"/>
                    </a:lnTo>
                    <a:lnTo>
                      <a:pt x="296" y="94"/>
                    </a:lnTo>
                    <a:lnTo>
                      <a:pt x="297" y="94"/>
                    </a:lnTo>
                    <a:lnTo>
                      <a:pt x="297" y="92"/>
                    </a:lnTo>
                    <a:lnTo>
                      <a:pt x="297" y="94"/>
                    </a:lnTo>
                    <a:lnTo>
                      <a:pt x="296" y="94"/>
                    </a:lnTo>
                    <a:lnTo>
                      <a:pt x="297" y="94"/>
                    </a:lnTo>
                    <a:lnTo>
                      <a:pt x="296" y="94"/>
                    </a:lnTo>
                    <a:lnTo>
                      <a:pt x="296" y="92"/>
                    </a:lnTo>
                    <a:lnTo>
                      <a:pt x="296" y="94"/>
                    </a:lnTo>
                    <a:lnTo>
                      <a:pt x="296" y="92"/>
                    </a:lnTo>
                    <a:lnTo>
                      <a:pt x="296" y="94"/>
                    </a:lnTo>
                    <a:lnTo>
                      <a:pt x="296" y="92"/>
                    </a:lnTo>
                    <a:lnTo>
                      <a:pt x="296" y="94"/>
                    </a:lnTo>
                    <a:lnTo>
                      <a:pt x="296" y="92"/>
                    </a:lnTo>
                    <a:lnTo>
                      <a:pt x="297" y="92"/>
                    </a:lnTo>
                    <a:lnTo>
                      <a:pt x="299" y="92"/>
                    </a:lnTo>
                    <a:lnTo>
                      <a:pt x="299" y="94"/>
                    </a:lnTo>
                    <a:lnTo>
                      <a:pt x="299" y="95"/>
                    </a:lnTo>
                    <a:lnTo>
                      <a:pt x="299" y="97"/>
                    </a:lnTo>
                    <a:lnTo>
                      <a:pt x="299" y="99"/>
                    </a:lnTo>
                    <a:lnTo>
                      <a:pt x="299" y="101"/>
                    </a:lnTo>
                    <a:lnTo>
                      <a:pt x="299" y="103"/>
                    </a:lnTo>
                    <a:lnTo>
                      <a:pt x="299" y="105"/>
                    </a:lnTo>
                    <a:lnTo>
                      <a:pt x="299" y="103"/>
                    </a:lnTo>
                    <a:lnTo>
                      <a:pt x="299" y="101"/>
                    </a:lnTo>
                    <a:lnTo>
                      <a:pt x="299" y="99"/>
                    </a:lnTo>
                    <a:lnTo>
                      <a:pt x="297" y="99"/>
                    </a:lnTo>
                    <a:lnTo>
                      <a:pt x="299" y="99"/>
                    </a:lnTo>
                    <a:lnTo>
                      <a:pt x="297" y="99"/>
                    </a:lnTo>
                    <a:lnTo>
                      <a:pt x="297" y="101"/>
                    </a:lnTo>
                    <a:lnTo>
                      <a:pt x="296" y="101"/>
                    </a:lnTo>
                    <a:lnTo>
                      <a:pt x="297" y="101"/>
                    </a:lnTo>
                    <a:lnTo>
                      <a:pt x="296" y="101"/>
                    </a:lnTo>
                    <a:lnTo>
                      <a:pt x="296" y="103"/>
                    </a:lnTo>
                    <a:lnTo>
                      <a:pt x="296" y="105"/>
                    </a:lnTo>
                    <a:lnTo>
                      <a:pt x="294" y="105"/>
                    </a:lnTo>
                    <a:lnTo>
                      <a:pt x="294" y="103"/>
                    </a:lnTo>
                    <a:lnTo>
                      <a:pt x="292" y="103"/>
                    </a:lnTo>
                    <a:lnTo>
                      <a:pt x="294" y="103"/>
                    </a:lnTo>
                    <a:lnTo>
                      <a:pt x="294" y="105"/>
                    </a:lnTo>
                    <a:lnTo>
                      <a:pt x="292" y="105"/>
                    </a:lnTo>
                    <a:lnTo>
                      <a:pt x="290" y="105"/>
                    </a:lnTo>
                    <a:lnTo>
                      <a:pt x="288" y="105"/>
                    </a:lnTo>
                    <a:lnTo>
                      <a:pt x="282" y="105"/>
                    </a:lnTo>
                    <a:lnTo>
                      <a:pt x="280" y="105"/>
                    </a:lnTo>
                    <a:lnTo>
                      <a:pt x="278" y="105"/>
                    </a:lnTo>
                    <a:lnTo>
                      <a:pt x="276" y="105"/>
                    </a:lnTo>
                    <a:lnTo>
                      <a:pt x="274" y="105"/>
                    </a:lnTo>
                    <a:lnTo>
                      <a:pt x="273" y="105"/>
                    </a:lnTo>
                    <a:lnTo>
                      <a:pt x="271" y="105"/>
                    </a:lnTo>
                    <a:lnTo>
                      <a:pt x="269" y="105"/>
                    </a:lnTo>
                    <a:lnTo>
                      <a:pt x="267" y="105"/>
                    </a:lnTo>
                    <a:lnTo>
                      <a:pt x="265" y="105"/>
                    </a:lnTo>
                    <a:lnTo>
                      <a:pt x="263" y="105"/>
                    </a:lnTo>
                    <a:lnTo>
                      <a:pt x="261" y="105"/>
                    </a:lnTo>
                    <a:lnTo>
                      <a:pt x="259" y="105"/>
                    </a:lnTo>
                    <a:lnTo>
                      <a:pt x="257" y="105"/>
                    </a:lnTo>
                    <a:lnTo>
                      <a:pt x="255" y="105"/>
                    </a:lnTo>
                    <a:lnTo>
                      <a:pt x="253" y="105"/>
                    </a:lnTo>
                    <a:lnTo>
                      <a:pt x="251" y="105"/>
                    </a:lnTo>
                    <a:lnTo>
                      <a:pt x="249" y="105"/>
                    </a:lnTo>
                    <a:lnTo>
                      <a:pt x="248" y="105"/>
                    </a:lnTo>
                    <a:lnTo>
                      <a:pt x="246" y="105"/>
                    </a:lnTo>
                    <a:lnTo>
                      <a:pt x="244" y="105"/>
                    </a:lnTo>
                    <a:lnTo>
                      <a:pt x="242" y="105"/>
                    </a:lnTo>
                    <a:lnTo>
                      <a:pt x="240" y="105"/>
                    </a:lnTo>
                    <a:lnTo>
                      <a:pt x="238" y="105"/>
                    </a:lnTo>
                    <a:lnTo>
                      <a:pt x="236" y="105"/>
                    </a:lnTo>
                    <a:lnTo>
                      <a:pt x="234" y="105"/>
                    </a:lnTo>
                    <a:lnTo>
                      <a:pt x="232" y="105"/>
                    </a:lnTo>
                    <a:lnTo>
                      <a:pt x="230" y="105"/>
                    </a:lnTo>
                    <a:lnTo>
                      <a:pt x="228" y="105"/>
                    </a:lnTo>
                    <a:lnTo>
                      <a:pt x="226" y="105"/>
                    </a:lnTo>
                    <a:lnTo>
                      <a:pt x="225" y="105"/>
                    </a:lnTo>
                    <a:lnTo>
                      <a:pt x="223" y="105"/>
                    </a:lnTo>
                    <a:lnTo>
                      <a:pt x="221" y="105"/>
                    </a:lnTo>
                    <a:lnTo>
                      <a:pt x="219" y="105"/>
                    </a:lnTo>
                    <a:lnTo>
                      <a:pt x="217" y="105"/>
                    </a:lnTo>
                    <a:lnTo>
                      <a:pt x="215" y="105"/>
                    </a:lnTo>
                    <a:lnTo>
                      <a:pt x="213" y="105"/>
                    </a:lnTo>
                    <a:lnTo>
                      <a:pt x="211" y="105"/>
                    </a:lnTo>
                    <a:lnTo>
                      <a:pt x="209" y="105"/>
                    </a:lnTo>
                    <a:lnTo>
                      <a:pt x="207" y="105"/>
                    </a:lnTo>
                    <a:lnTo>
                      <a:pt x="205" y="105"/>
                    </a:lnTo>
                    <a:lnTo>
                      <a:pt x="203" y="105"/>
                    </a:lnTo>
                    <a:lnTo>
                      <a:pt x="201" y="105"/>
                    </a:lnTo>
                    <a:lnTo>
                      <a:pt x="200" y="105"/>
                    </a:lnTo>
                    <a:lnTo>
                      <a:pt x="198" y="105"/>
                    </a:lnTo>
                    <a:lnTo>
                      <a:pt x="196" y="105"/>
                    </a:lnTo>
                    <a:lnTo>
                      <a:pt x="194" y="105"/>
                    </a:lnTo>
                    <a:lnTo>
                      <a:pt x="192" y="105"/>
                    </a:lnTo>
                    <a:lnTo>
                      <a:pt x="190" y="105"/>
                    </a:lnTo>
                    <a:lnTo>
                      <a:pt x="188" y="105"/>
                    </a:lnTo>
                    <a:lnTo>
                      <a:pt x="186" y="105"/>
                    </a:lnTo>
                    <a:lnTo>
                      <a:pt x="184" y="105"/>
                    </a:lnTo>
                    <a:lnTo>
                      <a:pt x="182" y="105"/>
                    </a:lnTo>
                    <a:lnTo>
                      <a:pt x="178" y="105"/>
                    </a:lnTo>
                    <a:lnTo>
                      <a:pt x="177" y="105"/>
                    </a:lnTo>
                    <a:lnTo>
                      <a:pt x="175" y="105"/>
                    </a:lnTo>
                    <a:lnTo>
                      <a:pt x="173" y="105"/>
                    </a:lnTo>
                    <a:lnTo>
                      <a:pt x="171" y="105"/>
                    </a:lnTo>
                    <a:lnTo>
                      <a:pt x="169" y="105"/>
                    </a:lnTo>
                    <a:lnTo>
                      <a:pt x="167" y="105"/>
                    </a:lnTo>
                    <a:lnTo>
                      <a:pt x="165" y="105"/>
                    </a:lnTo>
                    <a:lnTo>
                      <a:pt x="163" y="105"/>
                    </a:lnTo>
                    <a:lnTo>
                      <a:pt x="161" y="105"/>
                    </a:lnTo>
                    <a:lnTo>
                      <a:pt x="159" y="105"/>
                    </a:lnTo>
                    <a:lnTo>
                      <a:pt x="157" y="105"/>
                    </a:lnTo>
                    <a:lnTo>
                      <a:pt x="155" y="105"/>
                    </a:lnTo>
                    <a:lnTo>
                      <a:pt x="153" y="105"/>
                    </a:lnTo>
                    <a:lnTo>
                      <a:pt x="152" y="105"/>
                    </a:lnTo>
                    <a:lnTo>
                      <a:pt x="150" y="105"/>
                    </a:lnTo>
                    <a:lnTo>
                      <a:pt x="148" y="105"/>
                    </a:lnTo>
                    <a:lnTo>
                      <a:pt x="146" y="105"/>
                    </a:lnTo>
                    <a:lnTo>
                      <a:pt x="144" y="105"/>
                    </a:lnTo>
                    <a:lnTo>
                      <a:pt x="142" y="105"/>
                    </a:lnTo>
                    <a:lnTo>
                      <a:pt x="140" y="105"/>
                    </a:lnTo>
                    <a:lnTo>
                      <a:pt x="138" y="105"/>
                    </a:lnTo>
                    <a:lnTo>
                      <a:pt x="136" y="105"/>
                    </a:lnTo>
                    <a:lnTo>
                      <a:pt x="134" y="105"/>
                    </a:lnTo>
                    <a:lnTo>
                      <a:pt x="132" y="105"/>
                    </a:lnTo>
                    <a:lnTo>
                      <a:pt x="130" y="105"/>
                    </a:lnTo>
                    <a:lnTo>
                      <a:pt x="128" y="105"/>
                    </a:lnTo>
                    <a:lnTo>
                      <a:pt x="127" y="105"/>
                    </a:lnTo>
                    <a:lnTo>
                      <a:pt x="125" y="105"/>
                    </a:lnTo>
                    <a:lnTo>
                      <a:pt x="123" y="105"/>
                    </a:lnTo>
                    <a:lnTo>
                      <a:pt x="121" y="105"/>
                    </a:lnTo>
                    <a:lnTo>
                      <a:pt x="119" y="105"/>
                    </a:lnTo>
                    <a:lnTo>
                      <a:pt x="117" y="105"/>
                    </a:lnTo>
                    <a:lnTo>
                      <a:pt x="115" y="105"/>
                    </a:lnTo>
                    <a:lnTo>
                      <a:pt x="113" y="105"/>
                    </a:lnTo>
                    <a:lnTo>
                      <a:pt x="111" y="105"/>
                    </a:lnTo>
                    <a:lnTo>
                      <a:pt x="109" y="105"/>
                    </a:lnTo>
                    <a:lnTo>
                      <a:pt x="107" y="105"/>
                    </a:lnTo>
                    <a:lnTo>
                      <a:pt x="105" y="105"/>
                    </a:lnTo>
                    <a:lnTo>
                      <a:pt x="104" y="105"/>
                    </a:lnTo>
                    <a:lnTo>
                      <a:pt x="102" y="105"/>
                    </a:lnTo>
                    <a:lnTo>
                      <a:pt x="100" y="105"/>
                    </a:lnTo>
                    <a:lnTo>
                      <a:pt x="98" y="105"/>
                    </a:lnTo>
                    <a:lnTo>
                      <a:pt x="96" y="105"/>
                    </a:lnTo>
                    <a:lnTo>
                      <a:pt x="94" y="105"/>
                    </a:lnTo>
                    <a:lnTo>
                      <a:pt x="92" y="105"/>
                    </a:lnTo>
                    <a:lnTo>
                      <a:pt x="90" y="105"/>
                    </a:lnTo>
                    <a:lnTo>
                      <a:pt x="88" y="105"/>
                    </a:lnTo>
                    <a:lnTo>
                      <a:pt x="86" y="105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2" y="103"/>
                    </a:lnTo>
                    <a:lnTo>
                      <a:pt x="80" y="103"/>
                    </a:lnTo>
                    <a:lnTo>
                      <a:pt x="79" y="103"/>
                    </a:lnTo>
                    <a:lnTo>
                      <a:pt x="77" y="103"/>
                    </a:lnTo>
                    <a:lnTo>
                      <a:pt x="79" y="103"/>
                    </a:lnTo>
                    <a:lnTo>
                      <a:pt x="77" y="103"/>
                    </a:lnTo>
                    <a:lnTo>
                      <a:pt x="75" y="103"/>
                    </a:lnTo>
                    <a:lnTo>
                      <a:pt x="73" y="103"/>
                    </a:lnTo>
                    <a:lnTo>
                      <a:pt x="71" y="103"/>
                    </a:lnTo>
                    <a:lnTo>
                      <a:pt x="69" y="103"/>
                    </a:lnTo>
                    <a:lnTo>
                      <a:pt x="67" y="103"/>
                    </a:lnTo>
                    <a:lnTo>
                      <a:pt x="65" y="103"/>
                    </a:lnTo>
                    <a:lnTo>
                      <a:pt x="63" y="103"/>
                    </a:lnTo>
                    <a:lnTo>
                      <a:pt x="61" y="103"/>
                    </a:lnTo>
                    <a:lnTo>
                      <a:pt x="59" y="103"/>
                    </a:lnTo>
                    <a:lnTo>
                      <a:pt x="57" y="103"/>
                    </a:lnTo>
                    <a:lnTo>
                      <a:pt x="56" y="103"/>
                    </a:lnTo>
                    <a:lnTo>
                      <a:pt x="54" y="103"/>
                    </a:lnTo>
                    <a:lnTo>
                      <a:pt x="52" y="103"/>
                    </a:lnTo>
                    <a:lnTo>
                      <a:pt x="48" y="103"/>
                    </a:lnTo>
                    <a:lnTo>
                      <a:pt x="46" y="103"/>
                    </a:lnTo>
                    <a:lnTo>
                      <a:pt x="44" y="103"/>
                    </a:lnTo>
                    <a:lnTo>
                      <a:pt x="42" y="103"/>
                    </a:lnTo>
                    <a:lnTo>
                      <a:pt x="40" y="103"/>
                    </a:lnTo>
                    <a:lnTo>
                      <a:pt x="38" y="103"/>
                    </a:lnTo>
                    <a:lnTo>
                      <a:pt x="36" y="103"/>
                    </a:lnTo>
                    <a:lnTo>
                      <a:pt x="34" y="103"/>
                    </a:lnTo>
                    <a:lnTo>
                      <a:pt x="32" y="103"/>
                    </a:lnTo>
                    <a:lnTo>
                      <a:pt x="31" y="103"/>
                    </a:lnTo>
                    <a:lnTo>
                      <a:pt x="29" y="103"/>
                    </a:lnTo>
                    <a:lnTo>
                      <a:pt x="27" y="103"/>
                    </a:lnTo>
                    <a:lnTo>
                      <a:pt x="25" y="103"/>
                    </a:lnTo>
                    <a:lnTo>
                      <a:pt x="23" y="103"/>
                    </a:lnTo>
                    <a:lnTo>
                      <a:pt x="21" y="103"/>
                    </a:lnTo>
                    <a:lnTo>
                      <a:pt x="19" y="103"/>
                    </a:lnTo>
                    <a:lnTo>
                      <a:pt x="17" y="103"/>
                    </a:lnTo>
                    <a:lnTo>
                      <a:pt x="15" y="103"/>
                    </a:lnTo>
                    <a:lnTo>
                      <a:pt x="13" y="103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8" y="103"/>
                    </a:lnTo>
                    <a:lnTo>
                      <a:pt x="6" y="103"/>
                    </a:lnTo>
                    <a:lnTo>
                      <a:pt x="4" y="103"/>
                    </a:lnTo>
                    <a:lnTo>
                      <a:pt x="2" y="103"/>
                    </a:lnTo>
                    <a:lnTo>
                      <a:pt x="0" y="103"/>
                    </a:lnTo>
                    <a:lnTo>
                      <a:pt x="2" y="103"/>
                    </a:lnTo>
                    <a:lnTo>
                      <a:pt x="4" y="103"/>
                    </a:lnTo>
                    <a:lnTo>
                      <a:pt x="4" y="101"/>
                    </a:lnTo>
                    <a:lnTo>
                      <a:pt x="6" y="101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11" y="101"/>
                    </a:lnTo>
                    <a:lnTo>
                      <a:pt x="13" y="101"/>
                    </a:lnTo>
                    <a:lnTo>
                      <a:pt x="13" y="99"/>
                    </a:lnTo>
                    <a:lnTo>
                      <a:pt x="15" y="99"/>
                    </a:lnTo>
                    <a:lnTo>
                      <a:pt x="17" y="99"/>
                    </a:lnTo>
                    <a:lnTo>
                      <a:pt x="19" y="99"/>
                    </a:lnTo>
                    <a:lnTo>
                      <a:pt x="21" y="99"/>
                    </a:lnTo>
                    <a:lnTo>
                      <a:pt x="21" y="97"/>
                    </a:lnTo>
                    <a:lnTo>
                      <a:pt x="23" y="97"/>
                    </a:lnTo>
                    <a:lnTo>
                      <a:pt x="25" y="97"/>
                    </a:lnTo>
                    <a:lnTo>
                      <a:pt x="23" y="97"/>
                    </a:lnTo>
                    <a:lnTo>
                      <a:pt x="25" y="97"/>
                    </a:lnTo>
                    <a:lnTo>
                      <a:pt x="25" y="95"/>
                    </a:lnTo>
                    <a:lnTo>
                      <a:pt x="27" y="95"/>
                    </a:lnTo>
                    <a:lnTo>
                      <a:pt x="27" y="94"/>
                    </a:lnTo>
                    <a:lnTo>
                      <a:pt x="29" y="94"/>
                    </a:lnTo>
                    <a:lnTo>
                      <a:pt x="31" y="94"/>
                    </a:lnTo>
                    <a:lnTo>
                      <a:pt x="32" y="94"/>
                    </a:lnTo>
                    <a:lnTo>
                      <a:pt x="34" y="94"/>
                    </a:lnTo>
                    <a:lnTo>
                      <a:pt x="36" y="94"/>
                    </a:lnTo>
                    <a:lnTo>
                      <a:pt x="36" y="92"/>
                    </a:lnTo>
                    <a:lnTo>
                      <a:pt x="36" y="90"/>
                    </a:lnTo>
                    <a:lnTo>
                      <a:pt x="38" y="90"/>
                    </a:lnTo>
                    <a:lnTo>
                      <a:pt x="38" y="88"/>
                    </a:lnTo>
                    <a:lnTo>
                      <a:pt x="40" y="88"/>
                    </a:lnTo>
                    <a:lnTo>
                      <a:pt x="42" y="88"/>
                    </a:lnTo>
                    <a:lnTo>
                      <a:pt x="44" y="88"/>
                    </a:lnTo>
                    <a:lnTo>
                      <a:pt x="44" y="86"/>
                    </a:lnTo>
                    <a:lnTo>
                      <a:pt x="44" y="84"/>
                    </a:lnTo>
                    <a:lnTo>
                      <a:pt x="46" y="84"/>
                    </a:lnTo>
                    <a:lnTo>
                      <a:pt x="48" y="84"/>
                    </a:lnTo>
                    <a:lnTo>
                      <a:pt x="48" y="82"/>
                    </a:lnTo>
                    <a:lnTo>
                      <a:pt x="50" y="82"/>
                    </a:lnTo>
                    <a:lnTo>
                      <a:pt x="52" y="82"/>
                    </a:lnTo>
                    <a:lnTo>
                      <a:pt x="54" y="82"/>
                    </a:lnTo>
                    <a:lnTo>
                      <a:pt x="54" y="80"/>
                    </a:lnTo>
                    <a:lnTo>
                      <a:pt x="56" y="80"/>
                    </a:lnTo>
                    <a:lnTo>
                      <a:pt x="57" y="80"/>
                    </a:lnTo>
                    <a:lnTo>
                      <a:pt x="59" y="80"/>
                    </a:lnTo>
                    <a:lnTo>
                      <a:pt x="61" y="80"/>
                    </a:lnTo>
                    <a:lnTo>
                      <a:pt x="61" y="78"/>
                    </a:lnTo>
                    <a:lnTo>
                      <a:pt x="63" y="78"/>
                    </a:lnTo>
                    <a:lnTo>
                      <a:pt x="63" y="76"/>
                    </a:lnTo>
                    <a:lnTo>
                      <a:pt x="65" y="76"/>
                    </a:lnTo>
                    <a:lnTo>
                      <a:pt x="67" y="76"/>
                    </a:lnTo>
                    <a:lnTo>
                      <a:pt x="67" y="74"/>
                    </a:lnTo>
                    <a:lnTo>
                      <a:pt x="69" y="74"/>
                    </a:lnTo>
                    <a:lnTo>
                      <a:pt x="71" y="74"/>
                    </a:lnTo>
                    <a:lnTo>
                      <a:pt x="71" y="72"/>
                    </a:lnTo>
                    <a:lnTo>
                      <a:pt x="73" y="72"/>
                    </a:lnTo>
                    <a:lnTo>
                      <a:pt x="75" y="72"/>
                    </a:lnTo>
                    <a:lnTo>
                      <a:pt x="75" y="71"/>
                    </a:lnTo>
                    <a:lnTo>
                      <a:pt x="77" y="71"/>
                    </a:lnTo>
                    <a:lnTo>
                      <a:pt x="79" y="71"/>
                    </a:lnTo>
                    <a:lnTo>
                      <a:pt x="79" y="69"/>
                    </a:lnTo>
                    <a:lnTo>
                      <a:pt x="79" y="71"/>
                    </a:lnTo>
                    <a:lnTo>
                      <a:pt x="80" y="69"/>
                    </a:lnTo>
                    <a:lnTo>
                      <a:pt x="80" y="71"/>
                    </a:lnTo>
                    <a:lnTo>
                      <a:pt x="79" y="71"/>
                    </a:lnTo>
                    <a:lnTo>
                      <a:pt x="77" y="71"/>
                    </a:lnTo>
                    <a:lnTo>
                      <a:pt x="77" y="72"/>
                    </a:lnTo>
                    <a:lnTo>
                      <a:pt x="79" y="72"/>
                    </a:lnTo>
                    <a:lnTo>
                      <a:pt x="79" y="74"/>
                    </a:lnTo>
                    <a:lnTo>
                      <a:pt x="79" y="76"/>
                    </a:lnTo>
                    <a:lnTo>
                      <a:pt x="80" y="76"/>
                    </a:lnTo>
                    <a:lnTo>
                      <a:pt x="80" y="78"/>
                    </a:lnTo>
                    <a:lnTo>
                      <a:pt x="82" y="78"/>
                    </a:lnTo>
                    <a:lnTo>
                      <a:pt x="84" y="78"/>
                    </a:lnTo>
                    <a:lnTo>
                      <a:pt x="84" y="80"/>
                    </a:lnTo>
                    <a:lnTo>
                      <a:pt x="86" y="80"/>
                    </a:lnTo>
                    <a:lnTo>
                      <a:pt x="86" y="82"/>
                    </a:lnTo>
                    <a:lnTo>
                      <a:pt x="88" y="82"/>
                    </a:lnTo>
                    <a:lnTo>
                      <a:pt x="90" y="82"/>
                    </a:lnTo>
                    <a:lnTo>
                      <a:pt x="90" y="80"/>
                    </a:lnTo>
                    <a:lnTo>
                      <a:pt x="92" y="80"/>
                    </a:lnTo>
                    <a:lnTo>
                      <a:pt x="94" y="80"/>
                    </a:lnTo>
                    <a:lnTo>
                      <a:pt x="94" y="78"/>
                    </a:lnTo>
                    <a:lnTo>
                      <a:pt x="96" y="78"/>
                    </a:lnTo>
                    <a:lnTo>
                      <a:pt x="98" y="78"/>
                    </a:lnTo>
                    <a:lnTo>
                      <a:pt x="98" y="76"/>
                    </a:lnTo>
                    <a:lnTo>
                      <a:pt x="98" y="78"/>
                    </a:lnTo>
                    <a:lnTo>
                      <a:pt x="98" y="76"/>
                    </a:lnTo>
                    <a:lnTo>
                      <a:pt x="100" y="76"/>
                    </a:lnTo>
                    <a:lnTo>
                      <a:pt x="100" y="78"/>
                    </a:lnTo>
                    <a:lnTo>
                      <a:pt x="102" y="78"/>
                    </a:lnTo>
                    <a:lnTo>
                      <a:pt x="102" y="80"/>
                    </a:lnTo>
                    <a:lnTo>
                      <a:pt x="104" y="80"/>
                    </a:lnTo>
                    <a:lnTo>
                      <a:pt x="105" y="80"/>
                    </a:lnTo>
                    <a:lnTo>
                      <a:pt x="107" y="78"/>
                    </a:lnTo>
                    <a:lnTo>
                      <a:pt x="109" y="78"/>
                    </a:lnTo>
                    <a:lnTo>
                      <a:pt x="111" y="78"/>
                    </a:lnTo>
                    <a:lnTo>
                      <a:pt x="113" y="78"/>
                    </a:lnTo>
                    <a:lnTo>
                      <a:pt x="115" y="78"/>
                    </a:lnTo>
                    <a:lnTo>
                      <a:pt x="117" y="78"/>
                    </a:lnTo>
                    <a:lnTo>
                      <a:pt x="117" y="76"/>
                    </a:lnTo>
                    <a:lnTo>
                      <a:pt x="119" y="76"/>
                    </a:lnTo>
                    <a:lnTo>
                      <a:pt x="119" y="74"/>
                    </a:lnTo>
                    <a:lnTo>
                      <a:pt x="121" y="72"/>
                    </a:lnTo>
                    <a:lnTo>
                      <a:pt x="121" y="74"/>
                    </a:lnTo>
                    <a:lnTo>
                      <a:pt x="123" y="74"/>
                    </a:lnTo>
                    <a:lnTo>
                      <a:pt x="121" y="74"/>
                    </a:lnTo>
                    <a:lnTo>
                      <a:pt x="123" y="74"/>
                    </a:lnTo>
                    <a:lnTo>
                      <a:pt x="125" y="74"/>
                    </a:lnTo>
                    <a:lnTo>
                      <a:pt x="127" y="74"/>
                    </a:lnTo>
                    <a:lnTo>
                      <a:pt x="128" y="74"/>
                    </a:lnTo>
                    <a:lnTo>
                      <a:pt x="128" y="72"/>
                    </a:lnTo>
                    <a:lnTo>
                      <a:pt x="130" y="72"/>
                    </a:lnTo>
                    <a:lnTo>
                      <a:pt x="132" y="72"/>
                    </a:lnTo>
                    <a:lnTo>
                      <a:pt x="134" y="71"/>
                    </a:lnTo>
                    <a:lnTo>
                      <a:pt x="134" y="72"/>
                    </a:lnTo>
                    <a:lnTo>
                      <a:pt x="134" y="74"/>
                    </a:lnTo>
                    <a:lnTo>
                      <a:pt x="134" y="72"/>
                    </a:lnTo>
                    <a:lnTo>
                      <a:pt x="136" y="72"/>
                    </a:lnTo>
                    <a:lnTo>
                      <a:pt x="138" y="72"/>
                    </a:lnTo>
                    <a:lnTo>
                      <a:pt x="140" y="72"/>
                    </a:lnTo>
                    <a:lnTo>
                      <a:pt x="140" y="71"/>
                    </a:lnTo>
                    <a:lnTo>
                      <a:pt x="142" y="71"/>
                    </a:lnTo>
                    <a:lnTo>
                      <a:pt x="144" y="69"/>
                    </a:lnTo>
                    <a:lnTo>
                      <a:pt x="142" y="71"/>
                    </a:lnTo>
                    <a:lnTo>
                      <a:pt x="142" y="69"/>
                    </a:lnTo>
                    <a:lnTo>
                      <a:pt x="144" y="69"/>
                    </a:lnTo>
                    <a:lnTo>
                      <a:pt x="144" y="67"/>
                    </a:lnTo>
                    <a:lnTo>
                      <a:pt x="146" y="67"/>
                    </a:lnTo>
                    <a:lnTo>
                      <a:pt x="148" y="67"/>
                    </a:lnTo>
                    <a:lnTo>
                      <a:pt x="148" y="65"/>
                    </a:lnTo>
                    <a:lnTo>
                      <a:pt x="146" y="65"/>
                    </a:lnTo>
                    <a:lnTo>
                      <a:pt x="146" y="63"/>
                    </a:lnTo>
                    <a:lnTo>
                      <a:pt x="148" y="63"/>
                    </a:lnTo>
                    <a:lnTo>
                      <a:pt x="148" y="61"/>
                    </a:lnTo>
                    <a:lnTo>
                      <a:pt x="150" y="61"/>
                    </a:lnTo>
                    <a:lnTo>
                      <a:pt x="150" y="59"/>
                    </a:lnTo>
                    <a:lnTo>
                      <a:pt x="152" y="59"/>
                    </a:lnTo>
                    <a:lnTo>
                      <a:pt x="152" y="57"/>
                    </a:lnTo>
                    <a:lnTo>
                      <a:pt x="153" y="57"/>
                    </a:lnTo>
                    <a:lnTo>
                      <a:pt x="155" y="57"/>
                    </a:lnTo>
                    <a:lnTo>
                      <a:pt x="155" y="55"/>
                    </a:lnTo>
                    <a:lnTo>
                      <a:pt x="157" y="55"/>
                    </a:lnTo>
                    <a:lnTo>
                      <a:pt x="157" y="53"/>
                    </a:lnTo>
                    <a:lnTo>
                      <a:pt x="159" y="53"/>
                    </a:lnTo>
                    <a:lnTo>
                      <a:pt x="161" y="53"/>
                    </a:lnTo>
                    <a:lnTo>
                      <a:pt x="161" y="51"/>
                    </a:lnTo>
                    <a:lnTo>
                      <a:pt x="163" y="51"/>
                    </a:lnTo>
                    <a:lnTo>
                      <a:pt x="163" y="49"/>
                    </a:lnTo>
                    <a:lnTo>
                      <a:pt x="165" y="49"/>
                    </a:lnTo>
                    <a:lnTo>
                      <a:pt x="165" y="47"/>
                    </a:lnTo>
                    <a:lnTo>
                      <a:pt x="167" y="47"/>
                    </a:lnTo>
                    <a:lnTo>
                      <a:pt x="167" y="46"/>
                    </a:lnTo>
                    <a:lnTo>
                      <a:pt x="169" y="46"/>
                    </a:lnTo>
                    <a:lnTo>
                      <a:pt x="169" y="44"/>
                    </a:lnTo>
                    <a:lnTo>
                      <a:pt x="171" y="44"/>
                    </a:lnTo>
                    <a:lnTo>
                      <a:pt x="173" y="44"/>
                    </a:lnTo>
                    <a:lnTo>
                      <a:pt x="173" y="42"/>
                    </a:lnTo>
                    <a:lnTo>
                      <a:pt x="173" y="40"/>
                    </a:lnTo>
                    <a:lnTo>
                      <a:pt x="175" y="40"/>
                    </a:lnTo>
                    <a:lnTo>
                      <a:pt x="177" y="40"/>
                    </a:lnTo>
                    <a:lnTo>
                      <a:pt x="177" y="38"/>
                    </a:lnTo>
                    <a:lnTo>
                      <a:pt x="178" y="38"/>
                    </a:lnTo>
                    <a:lnTo>
                      <a:pt x="178" y="36"/>
                    </a:lnTo>
                    <a:lnTo>
                      <a:pt x="178" y="34"/>
                    </a:lnTo>
                    <a:lnTo>
                      <a:pt x="180" y="34"/>
                    </a:lnTo>
                    <a:lnTo>
                      <a:pt x="180" y="32"/>
                    </a:lnTo>
                    <a:lnTo>
                      <a:pt x="182" y="32"/>
                    </a:lnTo>
                    <a:lnTo>
                      <a:pt x="182" y="30"/>
                    </a:lnTo>
                    <a:lnTo>
                      <a:pt x="184" y="32"/>
                    </a:lnTo>
                    <a:lnTo>
                      <a:pt x="186" y="32"/>
                    </a:lnTo>
                    <a:lnTo>
                      <a:pt x="186" y="34"/>
                    </a:lnTo>
                    <a:lnTo>
                      <a:pt x="188" y="34"/>
                    </a:lnTo>
                    <a:lnTo>
                      <a:pt x="188" y="36"/>
                    </a:lnTo>
                    <a:lnTo>
                      <a:pt x="190" y="36"/>
                    </a:lnTo>
                    <a:lnTo>
                      <a:pt x="192" y="36"/>
                    </a:lnTo>
                    <a:lnTo>
                      <a:pt x="192" y="38"/>
                    </a:lnTo>
                    <a:lnTo>
                      <a:pt x="194" y="38"/>
                    </a:lnTo>
                    <a:lnTo>
                      <a:pt x="194" y="36"/>
                    </a:lnTo>
                    <a:lnTo>
                      <a:pt x="196" y="36"/>
                    </a:lnTo>
                    <a:lnTo>
                      <a:pt x="198" y="36"/>
                    </a:lnTo>
                    <a:lnTo>
                      <a:pt x="198" y="34"/>
                    </a:lnTo>
                    <a:lnTo>
                      <a:pt x="200" y="34"/>
                    </a:lnTo>
                    <a:lnTo>
                      <a:pt x="200" y="32"/>
                    </a:lnTo>
                    <a:lnTo>
                      <a:pt x="201" y="32"/>
                    </a:lnTo>
                    <a:lnTo>
                      <a:pt x="201" y="30"/>
                    </a:lnTo>
                    <a:lnTo>
                      <a:pt x="203" y="30"/>
                    </a:lnTo>
                    <a:lnTo>
                      <a:pt x="203" y="28"/>
                    </a:lnTo>
                    <a:lnTo>
                      <a:pt x="205" y="28"/>
                    </a:lnTo>
                    <a:lnTo>
                      <a:pt x="205" y="26"/>
                    </a:lnTo>
                    <a:lnTo>
                      <a:pt x="207" y="26"/>
                    </a:lnTo>
                    <a:lnTo>
                      <a:pt x="207" y="24"/>
                    </a:lnTo>
                    <a:lnTo>
                      <a:pt x="209" y="24"/>
                    </a:lnTo>
                    <a:lnTo>
                      <a:pt x="209" y="23"/>
                    </a:lnTo>
                    <a:lnTo>
                      <a:pt x="211" y="23"/>
                    </a:lnTo>
                    <a:lnTo>
                      <a:pt x="211" y="21"/>
                    </a:lnTo>
                    <a:lnTo>
                      <a:pt x="211" y="23"/>
                    </a:lnTo>
                    <a:lnTo>
                      <a:pt x="213" y="23"/>
                    </a:lnTo>
                    <a:lnTo>
                      <a:pt x="215" y="24"/>
                    </a:lnTo>
                    <a:lnTo>
                      <a:pt x="217" y="24"/>
                    </a:lnTo>
                    <a:lnTo>
                      <a:pt x="217" y="23"/>
                    </a:lnTo>
                    <a:lnTo>
                      <a:pt x="219" y="23"/>
                    </a:lnTo>
                    <a:lnTo>
                      <a:pt x="219" y="21"/>
                    </a:lnTo>
                    <a:lnTo>
                      <a:pt x="221" y="21"/>
                    </a:lnTo>
                    <a:lnTo>
                      <a:pt x="221" y="19"/>
                    </a:lnTo>
                    <a:lnTo>
                      <a:pt x="223" y="19"/>
                    </a:lnTo>
                    <a:lnTo>
                      <a:pt x="225" y="19"/>
                    </a:lnTo>
                    <a:lnTo>
                      <a:pt x="226" y="19"/>
                    </a:lnTo>
                    <a:lnTo>
                      <a:pt x="226" y="17"/>
                    </a:lnTo>
                    <a:lnTo>
                      <a:pt x="228" y="17"/>
                    </a:lnTo>
                    <a:lnTo>
                      <a:pt x="230" y="17"/>
                    </a:lnTo>
                    <a:lnTo>
                      <a:pt x="230" y="15"/>
                    </a:lnTo>
                    <a:lnTo>
                      <a:pt x="232" y="15"/>
                    </a:lnTo>
                    <a:lnTo>
                      <a:pt x="232" y="13"/>
                    </a:lnTo>
                    <a:lnTo>
                      <a:pt x="234" y="13"/>
                    </a:lnTo>
                    <a:lnTo>
                      <a:pt x="236" y="11"/>
                    </a:lnTo>
                    <a:lnTo>
                      <a:pt x="238" y="11"/>
                    </a:lnTo>
                    <a:lnTo>
                      <a:pt x="238" y="9"/>
                    </a:lnTo>
                    <a:lnTo>
                      <a:pt x="238" y="7"/>
                    </a:lnTo>
                    <a:lnTo>
                      <a:pt x="240" y="7"/>
                    </a:lnTo>
                    <a:lnTo>
                      <a:pt x="240" y="5"/>
                    </a:lnTo>
                    <a:lnTo>
                      <a:pt x="242" y="5"/>
                    </a:lnTo>
                    <a:lnTo>
                      <a:pt x="242" y="3"/>
                    </a:lnTo>
                    <a:lnTo>
                      <a:pt x="244" y="3"/>
                    </a:lnTo>
                    <a:lnTo>
                      <a:pt x="242" y="3"/>
                    </a:lnTo>
                    <a:lnTo>
                      <a:pt x="244" y="3"/>
                    </a:lnTo>
                    <a:lnTo>
                      <a:pt x="244" y="1"/>
                    </a:lnTo>
                    <a:lnTo>
                      <a:pt x="244" y="0"/>
                    </a:lnTo>
                    <a:lnTo>
                      <a:pt x="246" y="0"/>
                    </a:lnTo>
                    <a:lnTo>
                      <a:pt x="248" y="1"/>
                    </a:lnTo>
                    <a:lnTo>
                      <a:pt x="249" y="1"/>
                    </a:lnTo>
                    <a:lnTo>
                      <a:pt x="249" y="3"/>
                    </a:lnTo>
                    <a:lnTo>
                      <a:pt x="251" y="3"/>
                    </a:lnTo>
                    <a:lnTo>
                      <a:pt x="251" y="5"/>
                    </a:lnTo>
                    <a:lnTo>
                      <a:pt x="253" y="5"/>
                    </a:lnTo>
                    <a:lnTo>
                      <a:pt x="253" y="7"/>
                    </a:lnTo>
                    <a:lnTo>
                      <a:pt x="255" y="7"/>
                    </a:lnTo>
                    <a:lnTo>
                      <a:pt x="257" y="9"/>
                    </a:lnTo>
                    <a:close/>
                    <a:moveTo>
                      <a:pt x="317" y="69"/>
                    </a:moveTo>
                    <a:lnTo>
                      <a:pt x="315" y="69"/>
                    </a:lnTo>
                    <a:lnTo>
                      <a:pt x="313" y="69"/>
                    </a:lnTo>
                    <a:lnTo>
                      <a:pt x="311" y="69"/>
                    </a:lnTo>
                    <a:lnTo>
                      <a:pt x="311" y="67"/>
                    </a:lnTo>
                    <a:lnTo>
                      <a:pt x="311" y="69"/>
                    </a:lnTo>
                    <a:lnTo>
                      <a:pt x="311" y="67"/>
                    </a:lnTo>
                    <a:lnTo>
                      <a:pt x="311" y="69"/>
                    </a:lnTo>
                    <a:lnTo>
                      <a:pt x="311" y="67"/>
                    </a:lnTo>
                    <a:lnTo>
                      <a:pt x="311" y="69"/>
                    </a:lnTo>
                    <a:lnTo>
                      <a:pt x="311" y="67"/>
                    </a:lnTo>
                    <a:lnTo>
                      <a:pt x="313" y="69"/>
                    </a:lnTo>
                    <a:lnTo>
                      <a:pt x="313" y="67"/>
                    </a:lnTo>
                    <a:lnTo>
                      <a:pt x="313" y="69"/>
                    </a:lnTo>
                    <a:lnTo>
                      <a:pt x="313" y="67"/>
                    </a:lnTo>
                    <a:lnTo>
                      <a:pt x="311" y="67"/>
                    </a:lnTo>
                    <a:lnTo>
                      <a:pt x="313" y="67"/>
                    </a:lnTo>
                    <a:lnTo>
                      <a:pt x="311" y="67"/>
                    </a:lnTo>
                    <a:lnTo>
                      <a:pt x="313" y="67"/>
                    </a:lnTo>
                    <a:lnTo>
                      <a:pt x="311" y="67"/>
                    </a:lnTo>
                    <a:lnTo>
                      <a:pt x="313" y="67"/>
                    </a:lnTo>
                    <a:lnTo>
                      <a:pt x="311" y="67"/>
                    </a:lnTo>
                    <a:lnTo>
                      <a:pt x="313" y="67"/>
                    </a:lnTo>
                    <a:lnTo>
                      <a:pt x="315" y="67"/>
                    </a:lnTo>
                    <a:lnTo>
                      <a:pt x="313" y="67"/>
                    </a:lnTo>
                    <a:lnTo>
                      <a:pt x="315" y="67"/>
                    </a:lnTo>
                    <a:lnTo>
                      <a:pt x="313" y="67"/>
                    </a:lnTo>
                    <a:lnTo>
                      <a:pt x="315" y="67"/>
                    </a:lnTo>
                    <a:lnTo>
                      <a:pt x="315" y="65"/>
                    </a:lnTo>
                    <a:lnTo>
                      <a:pt x="317" y="67"/>
                    </a:lnTo>
                    <a:lnTo>
                      <a:pt x="317" y="65"/>
                    </a:lnTo>
                    <a:lnTo>
                      <a:pt x="315" y="65"/>
                    </a:lnTo>
                    <a:lnTo>
                      <a:pt x="317" y="65"/>
                    </a:lnTo>
                    <a:lnTo>
                      <a:pt x="315" y="65"/>
                    </a:lnTo>
                    <a:lnTo>
                      <a:pt x="315" y="67"/>
                    </a:lnTo>
                    <a:lnTo>
                      <a:pt x="315" y="65"/>
                    </a:lnTo>
                    <a:lnTo>
                      <a:pt x="315" y="67"/>
                    </a:lnTo>
                    <a:lnTo>
                      <a:pt x="313" y="67"/>
                    </a:lnTo>
                    <a:lnTo>
                      <a:pt x="315" y="67"/>
                    </a:lnTo>
                    <a:lnTo>
                      <a:pt x="315" y="65"/>
                    </a:lnTo>
                    <a:lnTo>
                      <a:pt x="313" y="65"/>
                    </a:lnTo>
                    <a:lnTo>
                      <a:pt x="315" y="65"/>
                    </a:lnTo>
                    <a:lnTo>
                      <a:pt x="313" y="65"/>
                    </a:lnTo>
                    <a:lnTo>
                      <a:pt x="313" y="67"/>
                    </a:lnTo>
                    <a:lnTo>
                      <a:pt x="313" y="65"/>
                    </a:lnTo>
                    <a:lnTo>
                      <a:pt x="315" y="65"/>
                    </a:lnTo>
                    <a:lnTo>
                      <a:pt x="313" y="65"/>
                    </a:lnTo>
                    <a:lnTo>
                      <a:pt x="315" y="65"/>
                    </a:lnTo>
                    <a:lnTo>
                      <a:pt x="313" y="65"/>
                    </a:lnTo>
                    <a:lnTo>
                      <a:pt x="315" y="65"/>
                    </a:lnTo>
                    <a:lnTo>
                      <a:pt x="313" y="65"/>
                    </a:lnTo>
                    <a:lnTo>
                      <a:pt x="315" y="65"/>
                    </a:lnTo>
                    <a:lnTo>
                      <a:pt x="317" y="65"/>
                    </a:lnTo>
                    <a:lnTo>
                      <a:pt x="315" y="65"/>
                    </a:lnTo>
                    <a:lnTo>
                      <a:pt x="317" y="65"/>
                    </a:lnTo>
                    <a:lnTo>
                      <a:pt x="319" y="65"/>
                    </a:lnTo>
                    <a:lnTo>
                      <a:pt x="317" y="65"/>
                    </a:lnTo>
                    <a:lnTo>
                      <a:pt x="315" y="65"/>
                    </a:lnTo>
                    <a:lnTo>
                      <a:pt x="317" y="65"/>
                    </a:lnTo>
                    <a:lnTo>
                      <a:pt x="317" y="63"/>
                    </a:lnTo>
                    <a:lnTo>
                      <a:pt x="317" y="65"/>
                    </a:lnTo>
                    <a:lnTo>
                      <a:pt x="317" y="63"/>
                    </a:lnTo>
                    <a:lnTo>
                      <a:pt x="319" y="63"/>
                    </a:lnTo>
                    <a:lnTo>
                      <a:pt x="317" y="63"/>
                    </a:lnTo>
                    <a:lnTo>
                      <a:pt x="319" y="63"/>
                    </a:lnTo>
                    <a:lnTo>
                      <a:pt x="321" y="63"/>
                    </a:lnTo>
                    <a:lnTo>
                      <a:pt x="319" y="63"/>
                    </a:lnTo>
                    <a:lnTo>
                      <a:pt x="321" y="63"/>
                    </a:lnTo>
                    <a:lnTo>
                      <a:pt x="319" y="63"/>
                    </a:lnTo>
                    <a:lnTo>
                      <a:pt x="317" y="63"/>
                    </a:lnTo>
                    <a:lnTo>
                      <a:pt x="317" y="61"/>
                    </a:lnTo>
                    <a:lnTo>
                      <a:pt x="319" y="61"/>
                    </a:lnTo>
                    <a:lnTo>
                      <a:pt x="319" y="63"/>
                    </a:lnTo>
                    <a:lnTo>
                      <a:pt x="319" y="61"/>
                    </a:lnTo>
                    <a:lnTo>
                      <a:pt x="319" y="63"/>
                    </a:lnTo>
                    <a:lnTo>
                      <a:pt x="319" y="61"/>
                    </a:lnTo>
                    <a:lnTo>
                      <a:pt x="319" y="63"/>
                    </a:lnTo>
                    <a:lnTo>
                      <a:pt x="319" y="61"/>
                    </a:lnTo>
                    <a:lnTo>
                      <a:pt x="319" y="63"/>
                    </a:lnTo>
                    <a:lnTo>
                      <a:pt x="319" y="61"/>
                    </a:lnTo>
                    <a:lnTo>
                      <a:pt x="319" y="63"/>
                    </a:lnTo>
                    <a:lnTo>
                      <a:pt x="319" y="61"/>
                    </a:lnTo>
                    <a:lnTo>
                      <a:pt x="321" y="61"/>
                    </a:lnTo>
                    <a:lnTo>
                      <a:pt x="321" y="63"/>
                    </a:lnTo>
                    <a:lnTo>
                      <a:pt x="321" y="61"/>
                    </a:lnTo>
                    <a:lnTo>
                      <a:pt x="319" y="61"/>
                    </a:lnTo>
                    <a:lnTo>
                      <a:pt x="321" y="61"/>
                    </a:lnTo>
                    <a:lnTo>
                      <a:pt x="321" y="59"/>
                    </a:lnTo>
                    <a:lnTo>
                      <a:pt x="321" y="61"/>
                    </a:lnTo>
                    <a:lnTo>
                      <a:pt x="319" y="61"/>
                    </a:lnTo>
                    <a:lnTo>
                      <a:pt x="321" y="61"/>
                    </a:lnTo>
                    <a:lnTo>
                      <a:pt x="319" y="61"/>
                    </a:lnTo>
                    <a:lnTo>
                      <a:pt x="319" y="59"/>
                    </a:lnTo>
                    <a:lnTo>
                      <a:pt x="319" y="61"/>
                    </a:lnTo>
                    <a:lnTo>
                      <a:pt x="319" y="59"/>
                    </a:lnTo>
                    <a:lnTo>
                      <a:pt x="319" y="61"/>
                    </a:lnTo>
                    <a:lnTo>
                      <a:pt x="319" y="59"/>
                    </a:lnTo>
                    <a:lnTo>
                      <a:pt x="321" y="59"/>
                    </a:lnTo>
                    <a:lnTo>
                      <a:pt x="319" y="59"/>
                    </a:lnTo>
                    <a:lnTo>
                      <a:pt x="321" y="59"/>
                    </a:lnTo>
                    <a:lnTo>
                      <a:pt x="319" y="59"/>
                    </a:lnTo>
                    <a:lnTo>
                      <a:pt x="319" y="61"/>
                    </a:lnTo>
                    <a:lnTo>
                      <a:pt x="319" y="59"/>
                    </a:lnTo>
                    <a:lnTo>
                      <a:pt x="321" y="59"/>
                    </a:lnTo>
                    <a:lnTo>
                      <a:pt x="321" y="61"/>
                    </a:lnTo>
                    <a:lnTo>
                      <a:pt x="322" y="61"/>
                    </a:lnTo>
                    <a:lnTo>
                      <a:pt x="322" y="59"/>
                    </a:lnTo>
                    <a:lnTo>
                      <a:pt x="322" y="61"/>
                    </a:lnTo>
                    <a:lnTo>
                      <a:pt x="322" y="59"/>
                    </a:lnTo>
                    <a:lnTo>
                      <a:pt x="322" y="61"/>
                    </a:lnTo>
                    <a:lnTo>
                      <a:pt x="322" y="59"/>
                    </a:lnTo>
                    <a:lnTo>
                      <a:pt x="324" y="59"/>
                    </a:lnTo>
                    <a:lnTo>
                      <a:pt x="322" y="59"/>
                    </a:lnTo>
                    <a:lnTo>
                      <a:pt x="324" y="59"/>
                    </a:lnTo>
                    <a:lnTo>
                      <a:pt x="322" y="59"/>
                    </a:lnTo>
                    <a:lnTo>
                      <a:pt x="324" y="59"/>
                    </a:lnTo>
                    <a:lnTo>
                      <a:pt x="322" y="59"/>
                    </a:lnTo>
                    <a:lnTo>
                      <a:pt x="324" y="59"/>
                    </a:lnTo>
                    <a:lnTo>
                      <a:pt x="322" y="59"/>
                    </a:lnTo>
                    <a:lnTo>
                      <a:pt x="324" y="57"/>
                    </a:lnTo>
                    <a:lnTo>
                      <a:pt x="322" y="57"/>
                    </a:lnTo>
                    <a:lnTo>
                      <a:pt x="324" y="57"/>
                    </a:lnTo>
                    <a:lnTo>
                      <a:pt x="324" y="59"/>
                    </a:lnTo>
                    <a:lnTo>
                      <a:pt x="324" y="57"/>
                    </a:lnTo>
                    <a:lnTo>
                      <a:pt x="324" y="59"/>
                    </a:lnTo>
                    <a:lnTo>
                      <a:pt x="324" y="57"/>
                    </a:lnTo>
                    <a:lnTo>
                      <a:pt x="324" y="59"/>
                    </a:lnTo>
                    <a:lnTo>
                      <a:pt x="324" y="57"/>
                    </a:lnTo>
                    <a:lnTo>
                      <a:pt x="326" y="57"/>
                    </a:lnTo>
                    <a:lnTo>
                      <a:pt x="324" y="57"/>
                    </a:lnTo>
                    <a:lnTo>
                      <a:pt x="326" y="57"/>
                    </a:lnTo>
                    <a:lnTo>
                      <a:pt x="324" y="57"/>
                    </a:lnTo>
                    <a:lnTo>
                      <a:pt x="326" y="57"/>
                    </a:lnTo>
                    <a:lnTo>
                      <a:pt x="324" y="57"/>
                    </a:lnTo>
                    <a:lnTo>
                      <a:pt x="326" y="57"/>
                    </a:lnTo>
                    <a:lnTo>
                      <a:pt x="324" y="57"/>
                    </a:lnTo>
                    <a:lnTo>
                      <a:pt x="324" y="55"/>
                    </a:lnTo>
                    <a:lnTo>
                      <a:pt x="324" y="57"/>
                    </a:lnTo>
                    <a:lnTo>
                      <a:pt x="326" y="57"/>
                    </a:lnTo>
                    <a:lnTo>
                      <a:pt x="326" y="55"/>
                    </a:lnTo>
                    <a:lnTo>
                      <a:pt x="326" y="57"/>
                    </a:lnTo>
                    <a:lnTo>
                      <a:pt x="326" y="55"/>
                    </a:lnTo>
                    <a:lnTo>
                      <a:pt x="324" y="55"/>
                    </a:lnTo>
                    <a:lnTo>
                      <a:pt x="326" y="55"/>
                    </a:lnTo>
                    <a:lnTo>
                      <a:pt x="328" y="55"/>
                    </a:lnTo>
                    <a:lnTo>
                      <a:pt x="328" y="53"/>
                    </a:lnTo>
                    <a:lnTo>
                      <a:pt x="330" y="53"/>
                    </a:lnTo>
                    <a:lnTo>
                      <a:pt x="332" y="53"/>
                    </a:lnTo>
                    <a:lnTo>
                      <a:pt x="332" y="51"/>
                    </a:lnTo>
                    <a:lnTo>
                      <a:pt x="334" y="51"/>
                    </a:lnTo>
                    <a:lnTo>
                      <a:pt x="336" y="51"/>
                    </a:lnTo>
                    <a:lnTo>
                      <a:pt x="338" y="51"/>
                    </a:lnTo>
                    <a:lnTo>
                      <a:pt x="338" y="53"/>
                    </a:lnTo>
                    <a:lnTo>
                      <a:pt x="336" y="53"/>
                    </a:lnTo>
                    <a:lnTo>
                      <a:pt x="336" y="55"/>
                    </a:lnTo>
                    <a:lnTo>
                      <a:pt x="334" y="55"/>
                    </a:lnTo>
                    <a:lnTo>
                      <a:pt x="334" y="53"/>
                    </a:lnTo>
                    <a:lnTo>
                      <a:pt x="334" y="55"/>
                    </a:lnTo>
                    <a:lnTo>
                      <a:pt x="334" y="53"/>
                    </a:lnTo>
                    <a:lnTo>
                      <a:pt x="334" y="55"/>
                    </a:lnTo>
                    <a:lnTo>
                      <a:pt x="334" y="53"/>
                    </a:lnTo>
                    <a:lnTo>
                      <a:pt x="334" y="55"/>
                    </a:lnTo>
                    <a:lnTo>
                      <a:pt x="334" y="53"/>
                    </a:lnTo>
                    <a:lnTo>
                      <a:pt x="334" y="55"/>
                    </a:lnTo>
                    <a:lnTo>
                      <a:pt x="336" y="55"/>
                    </a:lnTo>
                    <a:lnTo>
                      <a:pt x="334" y="55"/>
                    </a:lnTo>
                    <a:lnTo>
                      <a:pt x="336" y="55"/>
                    </a:lnTo>
                    <a:lnTo>
                      <a:pt x="334" y="55"/>
                    </a:lnTo>
                    <a:lnTo>
                      <a:pt x="332" y="55"/>
                    </a:lnTo>
                    <a:lnTo>
                      <a:pt x="332" y="57"/>
                    </a:lnTo>
                    <a:lnTo>
                      <a:pt x="332" y="59"/>
                    </a:lnTo>
                    <a:lnTo>
                      <a:pt x="332" y="57"/>
                    </a:lnTo>
                    <a:lnTo>
                      <a:pt x="332" y="59"/>
                    </a:lnTo>
                    <a:lnTo>
                      <a:pt x="332" y="57"/>
                    </a:lnTo>
                    <a:lnTo>
                      <a:pt x="330" y="57"/>
                    </a:lnTo>
                    <a:lnTo>
                      <a:pt x="330" y="59"/>
                    </a:lnTo>
                    <a:lnTo>
                      <a:pt x="330" y="57"/>
                    </a:lnTo>
                    <a:lnTo>
                      <a:pt x="330" y="59"/>
                    </a:lnTo>
                    <a:lnTo>
                      <a:pt x="332" y="59"/>
                    </a:lnTo>
                    <a:lnTo>
                      <a:pt x="332" y="57"/>
                    </a:lnTo>
                    <a:lnTo>
                      <a:pt x="334" y="57"/>
                    </a:lnTo>
                    <a:lnTo>
                      <a:pt x="336" y="57"/>
                    </a:lnTo>
                    <a:lnTo>
                      <a:pt x="334" y="57"/>
                    </a:lnTo>
                    <a:lnTo>
                      <a:pt x="332" y="57"/>
                    </a:lnTo>
                    <a:lnTo>
                      <a:pt x="332" y="59"/>
                    </a:lnTo>
                    <a:lnTo>
                      <a:pt x="330" y="59"/>
                    </a:lnTo>
                    <a:lnTo>
                      <a:pt x="332" y="59"/>
                    </a:lnTo>
                    <a:lnTo>
                      <a:pt x="330" y="59"/>
                    </a:lnTo>
                    <a:lnTo>
                      <a:pt x="332" y="59"/>
                    </a:lnTo>
                    <a:lnTo>
                      <a:pt x="330" y="59"/>
                    </a:lnTo>
                    <a:lnTo>
                      <a:pt x="328" y="59"/>
                    </a:lnTo>
                    <a:lnTo>
                      <a:pt x="328" y="61"/>
                    </a:lnTo>
                    <a:lnTo>
                      <a:pt x="330" y="61"/>
                    </a:lnTo>
                    <a:lnTo>
                      <a:pt x="328" y="61"/>
                    </a:lnTo>
                    <a:lnTo>
                      <a:pt x="328" y="63"/>
                    </a:lnTo>
                    <a:lnTo>
                      <a:pt x="328" y="61"/>
                    </a:lnTo>
                    <a:lnTo>
                      <a:pt x="326" y="61"/>
                    </a:lnTo>
                    <a:lnTo>
                      <a:pt x="326" y="63"/>
                    </a:lnTo>
                    <a:lnTo>
                      <a:pt x="324" y="63"/>
                    </a:lnTo>
                    <a:lnTo>
                      <a:pt x="326" y="63"/>
                    </a:lnTo>
                    <a:lnTo>
                      <a:pt x="324" y="63"/>
                    </a:lnTo>
                    <a:lnTo>
                      <a:pt x="324" y="65"/>
                    </a:lnTo>
                    <a:lnTo>
                      <a:pt x="324" y="63"/>
                    </a:lnTo>
                    <a:lnTo>
                      <a:pt x="324" y="65"/>
                    </a:lnTo>
                    <a:lnTo>
                      <a:pt x="322" y="65"/>
                    </a:lnTo>
                    <a:lnTo>
                      <a:pt x="322" y="67"/>
                    </a:lnTo>
                    <a:lnTo>
                      <a:pt x="322" y="65"/>
                    </a:lnTo>
                    <a:lnTo>
                      <a:pt x="322" y="67"/>
                    </a:lnTo>
                    <a:lnTo>
                      <a:pt x="321" y="67"/>
                    </a:lnTo>
                    <a:lnTo>
                      <a:pt x="322" y="67"/>
                    </a:lnTo>
                    <a:lnTo>
                      <a:pt x="321" y="67"/>
                    </a:lnTo>
                    <a:lnTo>
                      <a:pt x="321" y="69"/>
                    </a:lnTo>
                    <a:lnTo>
                      <a:pt x="321" y="71"/>
                    </a:lnTo>
                    <a:lnTo>
                      <a:pt x="319" y="71"/>
                    </a:lnTo>
                    <a:lnTo>
                      <a:pt x="319" y="69"/>
                    </a:lnTo>
                    <a:lnTo>
                      <a:pt x="321" y="69"/>
                    </a:lnTo>
                    <a:lnTo>
                      <a:pt x="319" y="69"/>
                    </a:lnTo>
                    <a:lnTo>
                      <a:pt x="321" y="69"/>
                    </a:lnTo>
                    <a:lnTo>
                      <a:pt x="319" y="69"/>
                    </a:lnTo>
                    <a:lnTo>
                      <a:pt x="317" y="69"/>
                    </a:lnTo>
                    <a:lnTo>
                      <a:pt x="317" y="71"/>
                    </a:lnTo>
                    <a:lnTo>
                      <a:pt x="319" y="71"/>
                    </a:lnTo>
                    <a:lnTo>
                      <a:pt x="317" y="71"/>
                    </a:lnTo>
                    <a:lnTo>
                      <a:pt x="319" y="71"/>
                    </a:lnTo>
                    <a:lnTo>
                      <a:pt x="317" y="71"/>
                    </a:lnTo>
                    <a:lnTo>
                      <a:pt x="315" y="71"/>
                    </a:lnTo>
                    <a:lnTo>
                      <a:pt x="315" y="72"/>
                    </a:lnTo>
                    <a:lnTo>
                      <a:pt x="315" y="71"/>
                    </a:lnTo>
                    <a:lnTo>
                      <a:pt x="317" y="71"/>
                    </a:lnTo>
                    <a:lnTo>
                      <a:pt x="317" y="69"/>
                    </a:lnTo>
                    <a:lnTo>
                      <a:pt x="319" y="69"/>
                    </a:lnTo>
                    <a:lnTo>
                      <a:pt x="317" y="69"/>
                    </a:lnTo>
                    <a:lnTo>
                      <a:pt x="319" y="69"/>
                    </a:lnTo>
                    <a:lnTo>
                      <a:pt x="317" y="69"/>
                    </a:lnTo>
                    <a:lnTo>
                      <a:pt x="317" y="71"/>
                    </a:lnTo>
                    <a:lnTo>
                      <a:pt x="315" y="71"/>
                    </a:lnTo>
                    <a:lnTo>
                      <a:pt x="317" y="71"/>
                    </a:lnTo>
                    <a:lnTo>
                      <a:pt x="317" y="69"/>
                    </a:lnTo>
                    <a:close/>
                    <a:moveTo>
                      <a:pt x="342" y="51"/>
                    </a:moveTo>
                    <a:lnTo>
                      <a:pt x="344" y="51"/>
                    </a:lnTo>
                    <a:lnTo>
                      <a:pt x="344" y="53"/>
                    </a:lnTo>
                    <a:lnTo>
                      <a:pt x="342" y="53"/>
                    </a:lnTo>
                    <a:lnTo>
                      <a:pt x="340" y="53"/>
                    </a:lnTo>
                    <a:lnTo>
                      <a:pt x="340" y="55"/>
                    </a:lnTo>
                    <a:lnTo>
                      <a:pt x="338" y="55"/>
                    </a:lnTo>
                    <a:lnTo>
                      <a:pt x="338" y="57"/>
                    </a:lnTo>
                    <a:lnTo>
                      <a:pt x="336" y="57"/>
                    </a:lnTo>
                    <a:lnTo>
                      <a:pt x="338" y="57"/>
                    </a:lnTo>
                    <a:lnTo>
                      <a:pt x="336" y="57"/>
                    </a:lnTo>
                    <a:lnTo>
                      <a:pt x="336" y="55"/>
                    </a:lnTo>
                    <a:lnTo>
                      <a:pt x="338" y="55"/>
                    </a:lnTo>
                    <a:lnTo>
                      <a:pt x="340" y="55"/>
                    </a:lnTo>
                    <a:lnTo>
                      <a:pt x="340" y="53"/>
                    </a:lnTo>
                    <a:lnTo>
                      <a:pt x="342" y="53"/>
                    </a:lnTo>
                    <a:lnTo>
                      <a:pt x="342" y="51"/>
                    </a:lnTo>
                    <a:close/>
                    <a:moveTo>
                      <a:pt x="340" y="53"/>
                    </a:moveTo>
                    <a:lnTo>
                      <a:pt x="340" y="55"/>
                    </a:lnTo>
                    <a:lnTo>
                      <a:pt x="338" y="55"/>
                    </a:lnTo>
                    <a:lnTo>
                      <a:pt x="340" y="55"/>
                    </a:lnTo>
                    <a:lnTo>
                      <a:pt x="338" y="55"/>
                    </a:lnTo>
                    <a:lnTo>
                      <a:pt x="336" y="55"/>
                    </a:lnTo>
                    <a:lnTo>
                      <a:pt x="336" y="57"/>
                    </a:lnTo>
                    <a:lnTo>
                      <a:pt x="336" y="55"/>
                    </a:lnTo>
                    <a:lnTo>
                      <a:pt x="338" y="55"/>
                    </a:lnTo>
                    <a:lnTo>
                      <a:pt x="338" y="53"/>
                    </a:lnTo>
                    <a:lnTo>
                      <a:pt x="338" y="55"/>
                    </a:lnTo>
                    <a:lnTo>
                      <a:pt x="338" y="53"/>
                    </a:lnTo>
                    <a:lnTo>
                      <a:pt x="340" y="53"/>
                    </a:lnTo>
                    <a:close/>
                    <a:moveTo>
                      <a:pt x="336" y="55"/>
                    </a:moveTo>
                    <a:lnTo>
                      <a:pt x="336" y="53"/>
                    </a:lnTo>
                    <a:lnTo>
                      <a:pt x="336" y="55"/>
                    </a:lnTo>
                    <a:close/>
                    <a:moveTo>
                      <a:pt x="313" y="55"/>
                    </a:moveTo>
                    <a:lnTo>
                      <a:pt x="313" y="53"/>
                    </a:lnTo>
                    <a:lnTo>
                      <a:pt x="313" y="55"/>
                    </a:lnTo>
                    <a:close/>
                    <a:moveTo>
                      <a:pt x="340" y="55"/>
                    </a:moveTo>
                    <a:lnTo>
                      <a:pt x="338" y="55"/>
                    </a:lnTo>
                    <a:lnTo>
                      <a:pt x="340" y="55"/>
                    </a:lnTo>
                    <a:lnTo>
                      <a:pt x="340" y="53"/>
                    </a:lnTo>
                    <a:lnTo>
                      <a:pt x="340" y="55"/>
                    </a:lnTo>
                    <a:close/>
                    <a:moveTo>
                      <a:pt x="336" y="55"/>
                    </a:moveTo>
                    <a:lnTo>
                      <a:pt x="334" y="55"/>
                    </a:lnTo>
                    <a:lnTo>
                      <a:pt x="336" y="55"/>
                    </a:lnTo>
                    <a:close/>
                    <a:moveTo>
                      <a:pt x="336" y="55"/>
                    </a:moveTo>
                    <a:lnTo>
                      <a:pt x="338" y="55"/>
                    </a:lnTo>
                    <a:lnTo>
                      <a:pt x="336" y="55"/>
                    </a:lnTo>
                    <a:close/>
                    <a:moveTo>
                      <a:pt x="336" y="55"/>
                    </a:moveTo>
                    <a:lnTo>
                      <a:pt x="334" y="55"/>
                    </a:lnTo>
                    <a:lnTo>
                      <a:pt x="336" y="55"/>
                    </a:lnTo>
                    <a:close/>
                    <a:moveTo>
                      <a:pt x="340" y="55"/>
                    </a:moveTo>
                    <a:lnTo>
                      <a:pt x="338" y="55"/>
                    </a:lnTo>
                    <a:lnTo>
                      <a:pt x="340" y="55"/>
                    </a:lnTo>
                    <a:close/>
                    <a:moveTo>
                      <a:pt x="313" y="55"/>
                    </a:moveTo>
                    <a:lnTo>
                      <a:pt x="311" y="55"/>
                    </a:lnTo>
                    <a:lnTo>
                      <a:pt x="313" y="55"/>
                    </a:lnTo>
                    <a:lnTo>
                      <a:pt x="311" y="55"/>
                    </a:lnTo>
                    <a:lnTo>
                      <a:pt x="313" y="55"/>
                    </a:lnTo>
                    <a:close/>
                    <a:moveTo>
                      <a:pt x="313" y="55"/>
                    </a:moveTo>
                    <a:lnTo>
                      <a:pt x="311" y="55"/>
                    </a:lnTo>
                    <a:lnTo>
                      <a:pt x="313" y="55"/>
                    </a:lnTo>
                    <a:close/>
                    <a:moveTo>
                      <a:pt x="324" y="55"/>
                    </a:moveTo>
                    <a:lnTo>
                      <a:pt x="322" y="55"/>
                    </a:lnTo>
                    <a:lnTo>
                      <a:pt x="324" y="55"/>
                    </a:lnTo>
                    <a:close/>
                    <a:moveTo>
                      <a:pt x="322" y="55"/>
                    </a:moveTo>
                    <a:lnTo>
                      <a:pt x="324" y="55"/>
                    </a:lnTo>
                    <a:lnTo>
                      <a:pt x="322" y="55"/>
                    </a:lnTo>
                    <a:lnTo>
                      <a:pt x="322" y="57"/>
                    </a:lnTo>
                    <a:lnTo>
                      <a:pt x="322" y="55"/>
                    </a:lnTo>
                    <a:lnTo>
                      <a:pt x="322" y="57"/>
                    </a:lnTo>
                    <a:lnTo>
                      <a:pt x="322" y="55"/>
                    </a:lnTo>
                    <a:close/>
                    <a:moveTo>
                      <a:pt x="334" y="55"/>
                    </a:moveTo>
                    <a:lnTo>
                      <a:pt x="334" y="57"/>
                    </a:lnTo>
                    <a:lnTo>
                      <a:pt x="334" y="55"/>
                    </a:lnTo>
                    <a:lnTo>
                      <a:pt x="334" y="57"/>
                    </a:lnTo>
                    <a:lnTo>
                      <a:pt x="334" y="55"/>
                    </a:lnTo>
                    <a:close/>
                    <a:moveTo>
                      <a:pt x="336" y="55"/>
                    </a:moveTo>
                    <a:lnTo>
                      <a:pt x="336" y="57"/>
                    </a:lnTo>
                    <a:lnTo>
                      <a:pt x="336" y="55"/>
                    </a:lnTo>
                    <a:close/>
                    <a:moveTo>
                      <a:pt x="317" y="57"/>
                    </a:moveTo>
                    <a:lnTo>
                      <a:pt x="317" y="55"/>
                    </a:lnTo>
                    <a:lnTo>
                      <a:pt x="317" y="57"/>
                    </a:lnTo>
                    <a:lnTo>
                      <a:pt x="317" y="55"/>
                    </a:lnTo>
                    <a:lnTo>
                      <a:pt x="317" y="57"/>
                    </a:lnTo>
                    <a:close/>
                    <a:moveTo>
                      <a:pt x="322" y="55"/>
                    </a:moveTo>
                    <a:lnTo>
                      <a:pt x="324" y="55"/>
                    </a:lnTo>
                    <a:lnTo>
                      <a:pt x="324" y="57"/>
                    </a:lnTo>
                    <a:lnTo>
                      <a:pt x="322" y="57"/>
                    </a:lnTo>
                    <a:lnTo>
                      <a:pt x="322" y="55"/>
                    </a:lnTo>
                    <a:close/>
                    <a:moveTo>
                      <a:pt x="334" y="57"/>
                    </a:moveTo>
                    <a:lnTo>
                      <a:pt x="332" y="57"/>
                    </a:lnTo>
                    <a:lnTo>
                      <a:pt x="334" y="57"/>
                    </a:lnTo>
                    <a:lnTo>
                      <a:pt x="332" y="57"/>
                    </a:lnTo>
                    <a:lnTo>
                      <a:pt x="334" y="57"/>
                    </a:lnTo>
                    <a:lnTo>
                      <a:pt x="334" y="55"/>
                    </a:lnTo>
                    <a:lnTo>
                      <a:pt x="334" y="57"/>
                    </a:lnTo>
                    <a:close/>
                    <a:moveTo>
                      <a:pt x="332" y="57"/>
                    </a:moveTo>
                    <a:lnTo>
                      <a:pt x="334" y="57"/>
                    </a:lnTo>
                    <a:lnTo>
                      <a:pt x="332" y="57"/>
                    </a:lnTo>
                    <a:close/>
                    <a:moveTo>
                      <a:pt x="334" y="57"/>
                    </a:moveTo>
                    <a:lnTo>
                      <a:pt x="332" y="57"/>
                    </a:lnTo>
                    <a:lnTo>
                      <a:pt x="334" y="57"/>
                    </a:lnTo>
                    <a:close/>
                    <a:moveTo>
                      <a:pt x="334" y="57"/>
                    </a:moveTo>
                    <a:lnTo>
                      <a:pt x="332" y="57"/>
                    </a:lnTo>
                    <a:lnTo>
                      <a:pt x="334" y="57"/>
                    </a:lnTo>
                    <a:close/>
                    <a:moveTo>
                      <a:pt x="322" y="57"/>
                    </a:moveTo>
                    <a:lnTo>
                      <a:pt x="324" y="57"/>
                    </a:lnTo>
                    <a:lnTo>
                      <a:pt x="322" y="57"/>
                    </a:lnTo>
                    <a:close/>
                    <a:moveTo>
                      <a:pt x="313" y="57"/>
                    </a:moveTo>
                    <a:lnTo>
                      <a:pt x="313" y="59"/>
                    </a:lnTo>
                    <a:lnTo>
                      <a:pt x="313" y="57"/>
                    </a:lnTo>
                    <a:close/>
                    <a:moveTo>
                      <a:pt x="332" y="59"/>
                    </a:moveTo>
                    <a:lnTo>
                      <a:pt x="330" y="59"/>
                    </a:lnTo>
                    <a:lnTo>
                      <a:pt x="332" y="59"/>
                    </a:lnTo>
                    <a:close/>
                    <a:moveTo>
                      <a:pt x="313" y="59"/>
                    </a:moveTo>
                    <a:lnTo>
                      <a:pt x="311" y="59"/>
                    </a:lnTo>
                    <a:lnTo>
                      <a:pt x="313" y="59"/>
                    </a:lnTo>
                    <a:close/>
                    <a:moveTo>
                      <a:pt x="315" y="61"/>
                    </a:moveTo>
                    <a:lnTo>
                      <a:pt x="315" y="59"/>
                    </a:lnTo>
                    <a:lnTo>
                      <a:pt x="317" y="59"/>
                    </a:lnTo>
                    <a:lnTo>
                      <a:pt x="315" y="59"/>
                    </a:lnTo>
                    <a:lnTo>
                      <a:pt x="317" y="59"/>
                    </a:lnTo>
                    <a:lnTo>
                      <a:pt x="315" y="59"/>
                    </a:lnTo>
                    <a:lnTo>
                      <a:pt x="317" y="61"/>
                    </a:lnTo>
                    <a:lnTo>
                      <a:pt x="315" y="61"/>
                    </a:lnTo>
                    <a:close/>
                    <a:moveTo>
                      <a:pt x="321" y="59"/>
                    </a:moveTo>
                    <a:lnTo>
                      <a:pt x="321" y="61"/>
                    </a:lnTo>
                    <a:lnTo>
                      <a:pt x="321" y="59"/>
                    </a:lnTo>
                    <a:close/>
                    <a:moveTo>
                      <a:pt x="330" y="61"/>
                    </a:moveTo>
                    <a:lnTo>
                      <a:pt x="328" y="61"/>
                    </a:lnTo>
                    <a:lnTo>
                      <a:pt x="330" y="61"/>
                    </a:lnTo>
                    <a:close/>
                    <a:moveTo>
                      <a:pt x="319" y="61"/>
                    </a:moveTo>
                    <a:lnTo>
                      <a:pt x="321" y="61"/>
                    </a:lnTo>
                    <a:lnTo>
                      <a:pt x="319" y="61"/>
                    </a:lnTo>
                    <a:close/>
                    <a:moveTo>
                      <a:pt x="328" y="61"/>
                    </a:moveTo>
                    <a:lnTo>
                      <a:pt x="328" y="63"/>
                    </a:lnTo>
                    <a:lnTo>
                      <a:pt x="326" y="63"/>
                    </a:lnTo>
                    <a:lnTo>
                      <a:pt x="328" y="63"/>
                    </a:lnTo>
                    <a:lnTo>
                      <a:pt x="328" y="61"/>
                    </a:lnTo>
                    <a:close/>
                    <a:moveTo>
                      <a:pt x="326" y="63"/>
                    </a:moveTo>
                    <a:lnTo>
                      <a:pt x="328" y="63"/>
                    </a:lnTo>
                    <a:lnTo>
                      <a:pt x="326" y="63"/>
                    </a:lnTo>
                    <a:lnTo>
                      <a:pt x="328" y="63"/>
                    </a:lnTo>
                    <a:lnTo>
                      <a:pt x="326" y="63"/>
                    </a:lnTo>
                    <a:close/>
                    <a:moveTo>
                      <a:pt x="317" y="63"/>
                    </a:moveTo>
                    <a:lnTo>
                      <a:pt x="315" y="63"/>
                    </a:lnTo>
                    <a:lnTo>
                      <a:pt x="317" y="63"/>
                    </a:lnTo>
                    <a:close/>
                    <a:moveTo>
                      <a:pt x="326" y="63"/>
                    </a:moveTo>
                    <a:lnTo>
                      <a:pt x="326" y="65"/>
                    </a:lnTo>
                    <a:lnTo>
                      <a:pt x="326" y="63"/>
                    </a:lnTo>
                    <a:close/>
                    <a:moveTo>
                      <a:pt x="297" y="63"/>
                    </a:moveTo>
                    <a:lnTo>
                      <a:pt x="297" y="65"/>
                    </a:lnTo>
                    <a:lnTo>
                      <a:pt x="297" y="63"/>
                    </a:lnTo>
                    <a:lnTo>
                      <a:pt x="297" y="65"/>
                    </a:lnTo>
                    <a:lnTo>
                      <a:pt x="297" y="63"/>
                    </a:lnTo>
                    <a:close/>
                    <a:moveTo>
                      <a:pt x="324" y="63"/>
                    </a:moveTo>
                    <a:lnTo>
                      <a:pt x="326" y="63"/>
                    </a:lnTo>
                    <a:lnTo>
                      <a:pt x="324" y="65"/>
                    </a:lnTo>
                    <a:lnTo>
                      <a:pt x="324" y="63"/>
                    </a:lnTo>
                    <a:close/>
                    <a:moveTo>
                      <a:pt x="324" y="63"/>
                    </a:moveTo>
                    <a:lnTo>
                      <a:pt x="326" y="63"/>
                    </a:lnTo>
                    <a:lnTo>
                      <a:pt x="324" y="63"/>
                    </a:lnTo>
                    <a:close/>
                    <a:moveTo>
                      <a:pt x="315" y="63"/>
                    </a:moveTo>
                    <a:lnTo>
                      <a:pt x="315" y="65"/>
                    </a:lnTo>
                    <a:lnTo>
                      <a:pt x="315" y="63"/>
                    </a:lnTo>
                    <a:lnTo>
                      <a:pt x="315" y="65"/>
                    </a:lnTo>
                    <a:lnTo>
                      <a:pt x="315" y="63"/>
                    </a:lnTo>
                    <a:close/>
                    <a:moveTo>
                      <a:pt x="315" y="65"/>
                    </a:moveTo>
                    <a:lnTo>
                      <a:pt x="315" y="63"/>
                    </a:lnTo>
                    <a:lnTo>
                      <a:pt x="315" y="65"/>
                    </a:lnTo>
                    <a:close/>
                    <a:moveTo>
                      <a:pt x="326" y="65"/>
                    </a:moveTo>
                    <a:lnTo>
                      <a:pt x="324" y="65"/>
                    </a:lnTo>
                    <a:lnTo>
                      <a:pt x="326" y="63"/>
                    </a:lnTo>
                    <a:lnTo>
                      <a:pt x="326" y="65"/>
                    </a:lnTo>
                    <a:close/>
                    <a:moveTo>
                      <a:pt x="326" y="65"/>
                    </a:moveTo>
                    <a:lnTo>
                      <a:pt x="326" y="63"/>
                    </a:lnTo>
                    <a:lnTo>
                      <a:pt x="326" y="65"/>
                    </a:lnTo>
                    <a:close/>
                    <a:moveTo>
                      <a:pt x="324" y="65"/>
                    </a:moveTo>
                    <a:lnTo>
                      <a:pt x="326" y="65"/>
                    </a:lnTo>
                    <a:lnTo>
                      <a:pt x="324" y="65"/>
                    </a:lnTo>
                    <a:lnTo>
                      <a:pt x="324" y="67"/>
                    </a:lnTo>
                    <a:lnTo>
                      <a:pt x="322" y="67"/>
                    </a:lnTo>
                    <a:lnTo>
                      <a:pt x="324" y="67"/>
                    </a:lnTo>
                    <a:lnTo>
                      <a:pt x="322" y="67"/>
                    </a:lnTo>
                    <a:lnTo>
                      <a:pt x="324" y="67"/>
                    </a:lnTo>
                    <a:lnTo>
                      <a:pt x="322" y="67"/>
                    </a:lnTo>
                    <a:lnTo>
                      <a:pt x="322" y="65"/>
                    </a:lnTo>
                    <a:lnTo>
                      <a:pt x="322" y="67"/>
                    </a:lnTo>
                    <a:lnTo>
                      <a:pt x="322" y="65"/>
                    </a:lnTo>
                    <a:lnTo>
                      <a:pt x="324" y="65"/>
                    </a:lnTo>
                    <a:lnTo>
                      <a:pt x="322" y="65"/>
                    </a:lnTo>
                    <a:lnTo>
                      <a:pt x="324" y="65"/>
                    </a:lnTo>
                    <a:lnTo>
                      <a:pt x="322" y="65"/>
                    </a:lnTo>
                    <a:lnTo>
                      <a:pt x="324" y="65"/>
                    </a:lnTo>
                    <a:close/>
                    <a:moveTo>
                      <a:pt x="322" y="67"/>
                    </a:moveTo>
                    <a:lnTo>
                      <a:pt x="321" y="67"/>
                    </a:lnTo>
                    <a:lnTo>
                      <a:pt x="322" y="67"/>
                    </a:lnTo>
                    <a:close/>
                    <a:moveTo>
                      <a:pt x="322" y="67"/>
                    </a:moveTo>
                    <a:lnTo>
                      <a:pt x="321" y="67"/>
                    </a:lnTo>
                    <a:lnTo>
                      <a:pt x="322" y="67"/>
                    </a:lnTo>
                    <a:lnTo>
                      <a:pt x="321" y="67"/>
                    </a:lnTo>
                    <a:lnTo>
                      <a:pt x="322" y="67"/>
                    </a:lnTo>
                    <a:close/>
                    <a:moveTo>
                      <a:pt x="322" y="67"/>
                    </a:moveTo>
                    <a:lnTo>
                      <a:pt x="322" y="69"/>
                    </a:lnTo>
                    <a:lnTo>
                      <a:pt x="321" y="69"/>
                    </a:lnTo>
                    <a:lnTo>
                      <a:pt x="321" y="67"/>
                    </a:lnTo>
                    <a:lnTo>
                      <a:pt x="322" y="67"/>
                    </a:lnTo>
                    <a:lnTo>
                      <a:pt x="322" y="69"/>
                    </a:lnTo>
                    <a:lnTo>
                      <a:pt x="322" y="67"/>
                    </a:lnTo>
                    <a:close/>
                    <a:moveTo>
                      <a:pt x="324" y="69"/>
                    </a:moveTo>
                    <a:lnTo>
                      <a:pt x="322" y="69"/>
                    </a:lnTo>
                    <a:lnTo>
                      <a:pt x="322" y="71"/>
                    </a:lnTo>
                    <a:lnTo>
                      <a:pt x="321" y="71"/>
                    </a:lnTo>
                    <a:lnTo>
                      <a:pt x="321" y="69"/>
                    </a:lnTo>
                    <a:lnTo>
                      <a:pt x="322" y="69"/>
                    </a:lnTo>
                    <a:lnTo>
                      <a:pt x="321" y="69"/>
                    </a:lnTo>
                    <a:lnTo>
                      <a:pt x="322" y="69"/>
                    </a:lnTo>
                    <a:lnTo>
                      <a:pt x="324" y="69"/>
                    </a:lnTo>
                    <a:close/>
                    <a:moveTo>
                      <a:pt x="322" y="69"/>
                    </a:moveTo>
                    <a:lnTo>
                      <a:pt x="321" y="69"/>
                    </a:lnTo>
                    <a:lnTo>
                      <a:pt x="322" y="69"/>
                    </a:lnTo>
                    <a:lnTo>
                      <a:pt x="321" y="69"/>
                    </a:lnTo>
                    <a:lnTo>
                      <a:pt x="322" y="69"/>
                    </a:lnTo>
                    <a:close/>
                    <a:moveTo>
                      <a:pt x="322" y="69"/>
                    </a:moveTo>
                    <a:lnTo>
                      <a:pt x="321" y="69"/>
                    </a:lnTo>
                    <a:lnTo>
                      <a:pt x="322" y="69"/>
                    </a:lnTo>
                    <a:close/>
                    <a:moveTo>
                      <a:pt x="317" y="69"/>
                    </a:moveTo>
                    <a:lnTo>
                      <a:pt x="317" y="71"/>
                    </a:lnTo>
                    <a:lnTo>
                      <a:pt x="315" y="71"/>
                    </a:lnTo>
                    <a:lnTo>
                      <a:pt x="315" y="72"/>
                    </a:lnTo>
                    <a:lnTo>
                      <a:pt x="313" y="72"/>
                    </a:lnTo>
                    <a:lnTo>
                      <a:pt x="315" y="72"/>
                    </a:lnTo>
                    <a:lnTo>
                      <a:pt x="313" y="72"/>
                    </a:lnTo>
                    <a:lnTo>
                      <a:pt x="315" y="72"/>
                    </a:lnTo>
                    <a:lnTo>
                      <a:pt x="313" y="72"/>
                    </a:lnTo>
                    <a:lnTo>
                      <a:pt x="315" y="72"/>
                    </a:lnTo>
                    <a:lnTo>
                      <a:pt x="313" y="72"/>
                    </a:lnTo>
                    <a:lnTo>
                      <a:pt x="315" y="72"/>
                    </a:lnTo>
                    <a:lnTo>
                      <a:pt x="313" y="72"/>
                    </a:lnTo>
                    <a:lnTo>
                      <a:pt x="313" y="74"/>
                    </a:lnTo>
                    <a:lnTo>
                      <a:pt x="311" y="74"/>
                    </a:lnTo>
                    <a:lnTo>
                      <a:pt x="311" y="76"/>
                    </a:lnTo>
                    <a:lnTo>
                      <a:pt x="309" y="76"/>
                    </a:lnTo>
                    <a:lnTo>
                      <a:pt x="309" y="78"/>
                    </a:lnTo>
                    <a:lnTo>
                      <a:pt x="309" y="76"/>
                    </a:lnTo>
                    <a:lnTo>
                      <a:pt x="309" y="78"/>
                    </a:lnTo>
                    <a:lnTo>
                      <a:pt x="307" y="78"/>
                    </a:lnTo>
                    <a:lnTo>
                      <a:pt x="307" y="80"/>
                    </a:lnTo>
                    <a:lnTo>
                      <a:pt x="305" y="80"/>
                    </a:lnTo>
                    <a:lnTo>
                      <a:pt x="305" y="82"/>
                    </a:lnTo>
                    <a:lnTo>
                      <a:pt x="305" y="84"/>
                    </a:lnTo>
                    <a:lnTo>
                      <a:pt x="303" y="84"/>
                    </a:lnTo>
                    <a:lnTo>
                      <a:pt x="303" y="82"/>
                    </a:lnTo>
                    <a:lnTo>
                      <a:pt x="303" y="80"/>
                    </a:lnTo>
                    <a:lnTo>
                      <a:pt x="305" y="80"/>
                    </a:lnTo>
                    <a:lnTo>
                      <a:pt x="303" y="80"/>
                    </a:lnTo>
                    <a:lnTo>
                      <a:pt x="305" y="80"/>
                    </a:lnTo>
                    <a:lnTo>
                      <a:pt x="303" y="80"/>
                    </a:lnTo>
                    <a:lnTo>
                      <a:pt x="305" y="80"/>
                    </a:lnTo>
                    <a:lnTo>
                      <a:pt x="303" y="80"/>
                    </a:lnTo>
                    <a:lnTo>
                      <a:pt x="305" y="80"/>
                    </a:lnTo>
                    <a:lnTo>
                      <a:pt x="303" y="80"/>
                    </a:lnTo>
                    <a:lnTo>
                      <a:pt x="305" y="80"/>
                    </a:lnTo>
                    <a:lnTo>
                      <a:pt x="303" y="80"/>
                    </a:lnTo>
                    <a:lnTo>
                      <a:pt x="303" y="78"/>
                    </a:lnTo>
                    <a:lnTo>
                      <a:pt x="305" y="78"/>
                    </a:lnTo>
                    <a:lnTo>
                      <a:pt x="303" y="78"/>
                    </a:lnTo>
                    <a:lnTo>
                      <a:pt x="305" y="78"/>
                    </a:lnTo>
                    <a:lnTo>
                      <a:pt x="303" y="78"/>
                    </a:lnTo>
                    <a:lnTo>
                      <a:pt x="305" y="78"/>
                    </a:lnTo>
                    <a:lnTo>
                      <a:pt x="305" y="76"/>
                    </a:lnTo>
                    <a:lnTo>
                      <a:pt x="305" y="78"/>
                    </a:lnTo>
                    <a:lnTo>
                      <a:pt x="305" y="76"/>
                    </a:lnTo>
                    <a:lnTo>
                      <a:pt x="305" y="78"/>
                    </a:lnTo>
                    <a:lnTo>
                      <a:pt x="305" y="76"/>
                    </a:lnTo>
                    <a:lnTo>
                      <a:pt x="305" y="78"/>
                    </a:lnTo>
                    <a:lnTo>
                      <a:pt x="303" y="78"/>
                    </a:lnTo>
                    <a:lnTo>
                      <a:pt x="305" y="78"/>
                    </a:lnTo>
                    <a:lnTo>
                      <a:pt x="305" y="76"/>
                    </a:lnTo>
                    <a:lnTo>
                      <a:pt x="307" y="76"/>
                    </a:lnTo>
                    <a:lnTo>
                      <a:pt x="307" y="74"/>
                    </a:lnTo>
                    <a:lnTo>
                      <a:pt x="309" y="74"/>
                    </a:lnTo>
                    <a:lnTo>
                      <a:pt x="307" y="74"/>
                    </a:lnTo>
                    <a:lnTo>
                      <a:pt x="309" y="74"/>
                    </a:lnTo>
                    <a:lnTo>
                      <a:pt x="307" y="74"/>
                    </a:lnTo>
                    <a:lnTo>
                      <a:pt x="309" y="74"/>
                    </a:lnTo>
                    <a:lnTo>
                      <a:pt x="307" y="74"/>
                    </a:lnTo>
                    <a:lnTo>
                      <a:pt x="309" y="74"/>
                    </a:lnTo>
                    <a:lnTo>
                      <a:pt x="309" y="72"/>
                    </a:lnTo>
                    <a:lnTo>
                      <a:pt x="309" y="74"/>
                    </a:lnTo>
                    <a:lnTo>
                      <a:pt x="309" y="72"/>
                    </a:lnTo>
                    <a:lnTo>
                      <a:pt x="309" y="74"/>
                    </a:lnTo>
                    <a:lnTo>
                      <a:pt x="309" y="72"/>
                    </a:lnTo>
                    <a:lnTo>
                      <a:pt x="307" y="72"/>
                    </a:lnTo>
                    <a:lnTo>
                      <a:pt x="307" y="74"/>
                    </a:lnTo>
                    <a:lnTo>
                      <a:pt x="307" y="72"/>
                    </a:lnTo>
                    <a:lnTo>
                      <a:pt x="307" y="74"/>
                    </a:lnTo>
                    <a:lnTo>
                      <a:pt x="307" y="72"/>
                    </a:lnTo>
                    <a:lnTo>
                      <a:pt x="307" y="74"/>
                    </a:lnTo>
                    <a:lnTo>
                      <a:pt x="307" y="72"/>
                    </a:lnTo>
                    <a:lnTo>
                      <a:pt x="309" y="72"/>
                    </a:lnTo>
                    <a:lnTo>
                      <a:pt x="307" y="72"/>
                    </a:lnTo>
                    <a:lnTo>
                      <a:pt x="309" y="72"/>
                    </a:lnTo>
                    <a:lnTo>
                      <a:pt x="307" y="72"/>
                    </a:lnTo>
                    <a:lnTo>
                      <a:pt x="309" y="72"/>
                    </a:lnTo>
                    <a:lnTo>
                      <a:pt x="307" y="72"/>
                    </a:lnTo>
                    <a:lnTo>
                      <a:pt x="309" y="72"/>
                    </a:lnTo>
                    <a:lnTo>
                      <a:pt x="307" y="72"/>
                    </a:lnTo>
                    <a:lnTo>
                      <a:pt x="309" y="72"/>
                    </a:lnTo>
                    <a:lnTo>
                      <a:pt x="307" y="72"/>
                    </a:lnTo>
                    <a:lnTo>
                      <a:pt x="309" y="72"/>
                    </a:lnTo>
                    <a:lnTo>
                      <a:pt x="311" y="72"/>
                    </a:lnTo>
                    <a:lnTo>
                      <a:pt x="309" y="72"/>
                    </a:lnTo>
                    <a:lnTo>
                      <a:pt x="311" y="72"/>
                    </a:lnTo>
                    <a:lnTo>
                      <a:pt x="309" y="72"/>
                    </a:lnTo>
                    <a:lnTo>
                      <a:pt x="309" y="71"/>
                    </a:lnTo>
                    <a:lnTo>
                      <a:pt x="311" y="71"/>
                    </a:lnTo>
                    <a:lnTo>
                      <a:pt x="313" y="71"/>
                    </a:lnTo>
                    <a:lnTo>
                      <a:pt x="311" y="71"/>
                    </a:lnTo>
                    <a:lnTo>
                      <a:pt x="313" y="71"/>
                    </a:lnTo>
                    <a:lnTo>
                      <a:pt x="311" y="71"/>
                    </a:lnTo>
                    <a:lnTo>
                      <a:pt x="309" y="71"/>
                    </a:lnTo>
                    <a:lnTo>
                      <a:pt x="309" y="72"/>
                    </a:lnTo>
                    <a:lnTo>
                      <a:pt x="309" y="71"/>
                    </a:lnTo>
                    <a:lnTo>
                      <a:pt x="309" y="72"/>
                    </a:lnTo>
                    <a:lnTo>
                      <a:pt x="309" y="71"/>
                    </a:lnTo>
                    <a:lnTo>
                      <a:pt x="309" y="72"/>
                    </a:lnTo>
                    <a:lnTo>
                      <a:pt x="309" y="71"/>
                    </a:lnTo>
                    <a:lnTo>
                      <a:pt x="311" y="71"/>
                    </a:lnTo>
                    <a:lnTo>
                      <a:pt x="311" y="69"/>
                    </a:lnTo>
                    <a:lnTo>
                      <a:pt x="313" y="69"/>
                    </a:lnTo>
                    <a:lnTo>
                      <a:pt x="315" y="69"/>
                    </a:lnTo>
                    <a:lnTo>
                      <a:pt x="317" y="69"/>
                    </a:lnTo>
                    <a:close/>
                    <a:moveTo>
                      <a:pt x="321" y="71"/>
                    </a:moveTo>
                    <a:lnTo>
                      <a:pt x="319" y="71"/>
                    </a:lnTo>
                    <a:lnTo>
                      <a:pt x="321" y="71"/>
                    </a:lnTo>
                    <a:lnTo>
                      <a:pt x="321" y="69"/>
                    </a:lnTo>
                    <a:lnTo>
                      <a:pt x="321" y="71"/>
                    </a:lnTo>
                    <a:close/>
                    <a:moveTo>
                      <a:pt x="317" y="69"/>
                    </a:moveTo>
                    <a:lnTo>
                      <a:pt x="317" y="71"/>
                    </a:lnTo>
                    <a:lnTo>
                      <a:pt x="317" y="69"/>
                    </a:lnTo>
                    <a:close/>
                    <a:moveTo>
                      <a:pt x="321" y="71"/>
                    </a:moveTo>
                    <a:lnTo>
                      <a:pt x="319" y="71"/>
                    </a:lnTo>
                    <a:lnTo>
                      <a:pt x="321" y="71"/>
                    </a:lnTo>
                    <a:close/>
                    <a:moveTo>
                      <a:pt x="319" y="71"/>
                    </a:moveTo>
                    <a:lnTo>
                      <a:pt x="317" y="71"/>
                    </a:lnTo>
                    <a:lnTo>
                      <a:pt x="319" y="71"/>
                    </a:lnTo>
                    <a:close/>
                    <a:moveTo>
                      <a:pt x="319" y="71"/>
                    </a:moveTo>
                    <a:lnTo>
                      <a:pt x="317" y="71"/>
                    </a:lnTo>
                    <a:lnTo>
                      <a:pt x="319" y="71"/>
                    </a:lnTo>
                    <a:close/>
                    <a:moveTo>
                      <a:pt x="319" y="71"/>
                    </a:moveTo>
                    <a:lnTo>
                      <a:pt x="317" y="71"/>
                    </a:lnTo>
                    <a:lnTo>
                      <a:pt x="319" y="71"/>
                    </a:lnTo>
                    <a:close/>
                    <a:moveTo>
                      <a:pt x="319" y="71"/>
                    </a:moveTo>
                    <a:lnTo>
                      <a:pt x="319" y="72"/>
                    </a:lnTo>
                    <a:lnTo>
                      <a:pt x="319" y="71"/>
                    </a:lnTo>
                    <a:lnTo>
                      <a:pt x="319" y="72"/>
                    </a:lnTo>
                    <a:lnTo>
                      <a:pt x="319" y="71"/>
                    </a:lnTo>
                    <a:lnTo>
                      <a:pt x="319" y="72"/>
                    </a:lnTo>
                    <a:lnTo>
                      <a:pt x="319" y="71"/>
                    </a:lnTo>
                    <a:lnTo>
                      <a:pt x="319" y="72"/>
                    </a:lnTo>
                    <a:lnTo>
                      <a:pt x="319" y="71"/>
                    </a:lnTo>
                    <a:close/>
                    <a:moveTo>
                      <a:pt x="321" y="72"/>
                    </a:moveTo>
                    <a:lnTo>
                      <a:pt x="321" y="71"/>
                    </a:lnTo>
                    <a:lnTo>
                      <a:pt x="321" y="72"/>
                    </a:lnTo>
                    <a:close/>
                    <a:moveTo>
                      <a:pt x="319" y="72"/>
                    </a:moveTo>
                    <a:lnTo>
                      <a:pt x="319" y="71"/>
                    </a:lnTo>
                    <a:lnTo>
                      <a:pt x="319" y="72"/>
                    </a:lnTo>
                    <a:close/>
                    <a:moveTo>
                      <a:pt x="319" y="72"/>
                    </a:moveTo>
                    <a:lnTo>
                      <a:pt x="317" y="72"/>
                    </a:lnTo>
                    <a:lnTo>
                      <a:pt x="319" y="72"/>
                    </a:lnTo>
                    <a:lnTo>
                      <a:pt x="317" y="72"/>
                    </a:lnTo>
                    <a:lnTo>
                      <a:pt x="319" y="72"/>
                    </a:lnTo>
                    <a:lnTo>
                      <a:pt x="319" y="71"/>
                    </a:lnTo>
                    <a:lnTo>
                      <a:pt x="319" y="72"/>
                    </a:lnTo>
                    <a:lnTo>
                      <a:pt x="319" y="71"/>
                    </a:lnTo>
                    <a:lnTo>
                      <a:pt x="319" y="72"/>
                    </a:lnTo>
                    <a:close/>
                    <a:moveTo>
                      <a:pt x="315" y="72"/>
                    </a:moveTo>
                    <a:lnTo>
                      <a:pt x="315" y="71"/>
                    </a:lnTo>
                    <a:lnTo>
                      <a:pt x="315" y="72"/>
                    </a:lnTo>
                    <a:close/>
                    <a:moveTo>
                      <a:pt x="315" y="72"/>
                    </a:moveTo>
                    <a:lnTo>
                      <a:pt x="315" y="71"/>
                    </a:lnTo>
                    <a:lnTo>
                      <a:pt x="315" y="72"/>
                    </a:lnTo>
                    <a:close/>
                    <a:moveTo>
                      <a:pt x="309" y="72"/>
                    </a:moveTo>
                    <a:lnTo>
                      <a:pt x="309" y="71"/>
                    </a:lnTo>
                    <a:lnTo>
                      <a:pt x="309" y="72"/>
                    </a:lnTo>
                    <a:close/>
                    <a:moveTo>
                      <a:pt x="309" y="72"/>
                    </a:moveTo>
                    <a:lnTo>
                      <a:pt x="309" y="71"/>
                    </a:lnTo>
                    <a:lnTo>
                      <a:pt x="309" y="72"/>
                    </a:lnTo>
                    <a:close/>
                    <a:moveTo>
                      <a:pt x="321" y="72"/>
                    </a:moveTo>
                    <a:lnTo>
                      <a:pt x="319" y="72"/>
                    </a:lnTo>
                    <a:lnTo>
                      <a:pt x="319" y="74"/>
                    </a:lnTo>
                    <a:lnTo>
                      <a:pt x="319" y="72"/>
                    </a:lnTo>
                    <a:lnTo>
                      <a:pt x="319" y="74"/>
                    </a:lnTo>
                    <a:lnTo>
                      <a:pt x="317" y="74"/>
                    </a:lnTo>
                    <a:lnTo>
                      <a:pt x="319" y="74"/>
                    </a:lnTo>
                    <a:lnTo>
                      <a:pt x="317" y="74"/>
                    </a:lnTo>
                    <a:lnTo>
                      <a:pt x="319" y="74"/>
                    </a:lnTo>
                    <a:lnTo>
                      <a:pt x="319" y="72"/>
                    </a:lnTo>
                    <a:lnTo>
                      <a:pt x="321" y="72"/>
                    </a:lnTo>
                    <a:close/>
                    <a:moveTo>
                      <a:pt x="319" y="72"/>
                    </a:moveTo>
                    <a:lnTo>
                      <a:pt x="317" y="72"/>
                    </a:lnTo>
                    <a:lnTo>
                      <a:pt x="319" y="72"/>
                    </a:lnTo>
                    <a:close/>
                    <a:moveTo>
                      <a:pt x="317" y="72"/>
                    </a:moveTo>
                    <a:lnTo>
                      <a:pt x="317" y="74"/>
                    </a:lnTo>
                    <a:lnTo>
                      <a:pt x="317" y="72"/>
                    </a:lnTo>
                    <a:lnTo>
                      <a:pt x="317" y="74"/>
                    </a:lnTo>
                    <a:lnTo>
                      <a:pt x="317" y="72"/>
                    </a:lnTo>
                    <a:close/>
                    <a:moveTo>
                      <a:pt x="313" y="74"/>
                    </a:moveTo>
                    <a:lnTo>
                      <a:pt x="315" y="74"/>
                    </a:lnTo>
                    <a:lnTo>
                      <a:pt x="313" y="74"/>
                    </a:lnTo>
                    <a:close/>
                    <a:moveTo>
                      <a:pt x="313" y="74"/>
                    </a:moveTo>
                    <a:lnTo>
                      <a:pt x="315" y="74"/>
                    </a:lnTo>
                    <a:lnTo>
                      <a:pt x="313" y="74"/>
                    </a:lnTo>
                    <a:close/>
                    <a:moveTo>
                      <a:pt x="296" y="74"/>
                    </a:moveTo>
                    <a:lnTo>
                      <a:pt x="297" y="74"/>
                    </a:lnTo>
                    <a:lnTo>
                      <a:pt x="296" y="74"/>
                    </a:lnTo>
                    <a:close/>
                    <a:moveTo>
                      <a:pt x="313" y="74"/>
                    </a:moveTo>
                    <a:lnTo>
                      <a:pt x="315" y="74"/>
                    </a:lnTo>
                    <a:lnTo>
                      <a:pt x="313" y="74"/>
                    </a:lnTo>
                    <a:close/>
                    <a:moveTo>
                      <a:pt x="315" y="74"/>
                    </a:moveTo>
                    <a:lnTo>
                      <a:pt x="315" y="76"/>
                    </a:lnTo>
                    <a:lnTo>
                      <a:pt x="315" y="74"/>
                    </a:lnTo>
                    <a:lnTo>
                      <a:pt x="313" y="74"/>
                    </a:lnTo>
                    <a:lnTo>
                      <a:pt x="315" y="74"/>
                    </a:lnTo>
                    <a:close/>
                    <a:moveTo>
                      <a:pt x="315" y="76"/>
                    </a:moveTo>
                    <a:lnTo>
                      <a:pt x="315" y="74"/>
                    </a:lnTo>
                    <a:lnTo>
                      <a:pt x="315" y="76"/>
                    </a:lnTo>
                    <a:close/>
                    <a:moveTo>
                      <a:pt x="311" y="76"/>
                    </a:moveTo>
                    <a:lnTo>
                      <a:pt x="311" y="74"/>
                    </a:lnTo>
                    <a:lnTo>
                      <a:pt x="311" y="76"/>
                    </a:lnTo>
                    <a:close/>
                    <a:moveTo>
                      <a:pt x="315" y="76"/>
                    </a:moveTo>
                    <a:lnTo>
                      <a:pt x="313" y="76"/>
                    </a:lnTo>
                    <a:lnTo>
                      <a:pt x="315" y="76"/>
                    </a:lnTo>
                    <a:close/>
                    <a:moveTo>
                      <a:pt x="317" y="76"/>
                    </a:moveTo>
                    <a:lnTo>
                      <a:pt x="315" y="76"/>
                    </a:lnTo>
                    <a:lnTo>
                      <a:pt x="315" y="78"/>
                    </a:lnTo>
                    <a:lnTo>
                      <a:pt x="313" y="78"/>
                    </a:lnTo>
                    <a:lnTo>
                      <a:pt x="315" y="78"/>
                    </a:lnTo>
                    <a:lnTo>
                      <a:pt x="315" y="76"/>
                    </a:lnTo>
                    <a:lnTo>
                      <a:pt x="317" y="76"/>
                    </a:lnTo>
                    <a:close/>
                    <a:moveTo>
                      <a:pt x="313" y="76"/>
                    </a:moveTo>
                    <a:lnTo>
                      <a:pt x="315" y="76"/>
                    </a:lnTo>
                    <a:lnTo>
                      <a:pt x="313" y="76"/>
                    </a:lnTo>
                    <a:close/>
                    <a:moveTo>
                      <a:pt x="315" y="76"/>
                    </a:moveTo>
                    <a:lnTo>
                      <a:pt x="313" y="76"/>
                    </a:lnTo>
                    <a:lnTo>
                      <a:pt x="315" y="76"/>
                    </a:lnTo>
                    <a:close/>
                    <a:moveTo>
                      <a:pt x="311" y="76"/>
                    </a:moveTo>
                    <a:lnTo>
                      <a:pt x="309" y="76"/>
                    </a:lnTo>
                    <a:lnTo>
                      <a:pt x="311" y="76"/>
                    </a:lnTo>
                    <a:close/>
                    <a:moveTo>
                      <a:pt x="313" y="76"/>
                    </a:moveTo>
                    <a:lnTo>
                      <a:pt x="315" y="76"/>
                    </a:lnTo>
                    <a:lnTo>
                      <a:pt x="313" y="76"/>
                    </a:lnTo>
                    <a:close/>
                    <a:moveTo>
                      <a:pt x="309" y="76"/>
                    </a:moveTo>
                    <a:lnTo>
                      <a:pt x="311" y="76"/>
                    </a:lnTo>
                    <a:lnTo>
                      <a:pt x="309" y="76"/>
                    </a:lnTo>
                    <a:close/>
                    <a:moveTo>
                      <a:pt x="311" y="76"/>
                    </a:moveTo>
                    <a:lnTo>
                      <a:pt x="311" y="78"/>
                    </a:lnTo>
                    <a:lnTo>
                      <a:pt x="311" y="76"/>
                    </a:lnTo>
                    <a:close/>
                    <a:moveTo>
                      <a:pt x="311" y="76"/>
                    </a:moveTo>
                    <a:lnTo>
                      <a:pt x="309" y="76"/>
                    </a:lnTo>
                    <a:lnTo>
                      <a:pt x="311" y="76"/>
                    </a:lnTo>
                    <a:close/>
                    <a:moveTo>
                      <a:pt x="311" y="76"/>
                    </a:moveTo>
                    <a:lnTo>
                      <a:pt x="311" y="78"/>
                    </a:lnTo>
                    <a:lnTo>
                      <a:pt x="309" y="78"/>
                    </a:lnTo>
                    <a:lnTo>
                      <a:pt x="309" y="76"/>
                    </a:lnTo>
                    <a:lnTo>
                      <a:pt x="311" y="76"/>
                    </a:lnTo>
                    <a:close/>
                    <a:moveTo>
                      <a:pt x="309" y="76"/>
                    </a:moveTo>
                    <a:lnTo>
                      <a:pt x="309" y="78"/>
                    </a:lnTo>
                    <a:lnTo>
                      <a:pt x="311" y="78"/>
                    </a:lnTo>
                    <a:lnTo>
                      <a:pt x="309" y="78"/>
                    </a:lnTo>
                    <a:lnTo>
                      <a:pt x="309" y="76"/>
                    </a:lnTo>
                    <a:lnTo>
                      <a:pt x="309" y="78"/>
                    </a:lnTo>
                    <a:lnTo>
                      <a:pt x="309" y="76"/>
                    </a:lnTo>
                    <a:close/>
                    <a:moveTo>
                      <a:pt x="309" y="78"/>
                    </a:moveTo>
                    <a:lnTo>
                      <a:pt x="309" y="76"/>
                    </a:lnTo>
                    <a:lnTo>
                      <a:pt x="309" y="78"/>
                    </a:lnTo>
                    <a:close/>
                    <a:moveTo>
                      <a:pt x="309" y="78"/>
                    </a:moveTo>
                    <a:lnTo>
                      <a:pt x="309" y="76"/>
                    </a:lnTo>
                    <a:lnTo>
                      <a:pt x="309" y="78"/>
                    </a:lnTo>
                    <a:close/>
                    <a:moveTo>
                      <a:pt x="313" y="78"/>
                    </a:moveTo>
                    <a:lnTo>
                      <a:pt x="313" y="76"/>
                    </a:lnTo>
                    <a:lnTo>
                      <a:pt x="313" y="78"/>
                    </a:lnTo>
                    <a:close/>
                    <a:moveTo>
                      <a:pt x="311" y="78"/>
                    </a:moveTo>
                    <a:lnTo>
                      <a:pt x="309" y="78"/>
                    </a:lnTo>
                    <a:lnTo>
                      <a:pt x="311" y="78"/>
                    </a:lnTo>
                    <a:close/>
                    <a:moveTo>
                      <a:pt x="309" y="78"/>
                    </a:moveTo>
                    <a:lnTo>
                      <a:pt x="307" y="78"/>
                    </a:lnTo>
                    <a:lnTo>
                      <a:pt x="309" y="78"/>
                    </a:lnTo>
                    <a:close/>
                    <a:moveTo>
                      <a:pt x="309" y="78"/>
                    </a:moveTo>
                    <a:lnTo>
                      <a:pt x="307" y="78"/>
                    </a:lnTo>
                    <a:lnTo>
                      <a:pt x="309" y="78"/>
                    </a:lnTo>
                    <a:close/>
                    <a:moveTo>
                      <a:pt x="313" y="78"/>
                    </a:moveTo>
                    <a:lnTo>
                      <a:pt x="313" y="80"/>
                    </a:lnTo>
                    <a:lnTo>
                      <a:pt x="311" y="80"/>
                    </a:lnTo>
                    <a:lnTo>
                      <a:pt x="313" y="80"/>
                    </a:lnTo>
                    <a:lnTo>
                      <a:pt x="311" y="78"/>
                    </a:lnTo>
                    <a:lnTo>
                      <a:pt x="313" y="78"/>
                    </a:lnTo>
                    <a:lnTo>
                      <a:pt x="311" y="78"/>
                    </a:lnTo>
                    <a:lnTo>
                      <a:pt x="311" y="80"/>
                    </a:lnTo>
                    <a:lnTo>
                      <a:pt x="311" y="78"/>
                    </a:lnTo>
                    <a:lnTo>
                      <a:pt x="313" y="78"/>
                    </a:lnTo>
                    <a:lnTo>
                      <a:pt x="311" y="78"/>
                    </a:lnTo>
                    <a:lnTo>
                      <a:pt x="313" y="78"/>
                    </a:lnTo>
                    <a:close/>
                    <a:moveTo>
                      <a:pt x="309" y="78"/>
                    </a:moveTo>
                    <a:lnTo>
                      <a:pt x="307" y="78"/>
                    </a:lnTo>
                    <a:lnTo>
                      <a:pt x="309" y="78"/>
                    </a:lnTo>
                    <a:close/>
                    <a:moveTo>
                      <a:pt x="309" y="78"/>
                    </a:moveTo>
                    <a:lnTo>
                      <a:pt x="309" y="80"/>
                    </a:lnTo>
                    <a:lnTo>
                      <a:pt x="307" y="80"/>
                    </a:lnTo>
                    <a:lnTo>
                      <a:pt x="309" y="80"/>
                    </a:lnTo>
                    <a:lnTo>
                      <a:pt x="307" y="80"/>
                    </a:lnTo>
                    <a:lnTo>
                      <a:pt x="307" y="82"/>
                    </a:lnTo>
                    <a:lnTo>
                      <a:pt x="309" y="82"/>
                    </a:lnTo>
                    <a:lnTo>
                      <a:pt x="307" y="82"/>
                    </a:lnTo>
                    <a:lnTo>
                      <a:pt x="309" y="82"/>
                    </a:lnTo>
                    <a:lnTo>
                      <a:pt x="307" y="82"/>
                    </a:lnTo>
                    <a:lnTo>
                      <a:pt x="307" y="84"/>
                    </a:lnTo>
                    <a:lnTo>
                      <a:pt x="305" y="84"/>
                    </a:lnTo>
                    <a:lnTo>
                      <a:pt x="307" y="84"/>
                    </a:lnTo>
                    <a:lnTo>
                      <a:pt x="307" y="82"/>
                    </a:lnTo>
                    <a:lnTo>
                      <a:pt x="307" y="80"/>
                    </a:lnTo>
                    <a:lnTo>
                      <a:pt x="309" y="80"/>
                    </a:lnTo>
                    <a:lnTo>
                      <a:pt x="309" y="78"/>
                    </a:lnTo>
                    <a:close/>
                    <a:moveTo>
                      <a:pt x="311" y="78"/>
                    </a:moveTo>
                    <a:lnTo>
                      <a:pt x="309" y="78"/>
                    </a:lnTo>
                    <a:lnTo>
                      <a:pt x="311" y="78"/>
                    </a:lnTo>
                    <a:close/>
                    <a:moveTo>
                      <a:pt x="311" y="78"/>
                    </a:moveTo>
                    <a:lnTo>
                      <a:pt x="309" y="78"/>
                    </a:lnTo>
                    <a:lnTo>
                      <a:pt x="311" y="78"/>
                    </a:lnTo>
                    <a:lnTo>
                      <a:pt x="309" y="78"/>
                    </a:lnTo>
                    <a:lnTo>
                      <a:pt x="311" y="78"/>
                    </a:lnTo>
                    <a:lnTo>
                      <a:pt x="309" y="78"/>
                    </a:lnTo>
                    <a:lnTo>
                      <a:pt x="311" y="78"/>
                    </a:lnTo>
                    <a:lnTo>
                      <a:pt x="311" y="80"/>
                    </a:lnTo>
                    <a:lnTo>
                      <a:pt x="309" y="78"/>
                    </a:lnTo>
                    <a:lnTo>
                      <a:pt x="309" y="80"/>
                    </a:lnTo>
                    <a:lnTo>
                      <a:pt x="309" y="78"/>
                    </a:lnTo>
                    <a:lnTo>
                      <a:pt x="311" y="78"/>
                    </a:lnTo>
                    <a:close/>
                    <a:moveTo>
                      <a:pt x="309" y="78"/>
                    </a:moveTo>
                    <a:lnTo>
                      <a:pt x="307" y="78"/>
                    </a:lnTo>
                    <a:lnTo>
                      <a:pt x="309" y="78"/>
                    </a:lnTo>
                    <a:close/>
                    <a:moveTo>
                      <a:pt x="290" y="78"/>
                    </a:moveTo>
                    <a:lnTo>
                      <a:pt x="290" y="80"/>
                    </a:lnTo>
                    <a:lnTo>
                      <a:pt x="290" y="78"/>
                    </a:lnTo>
                    <a:close/>
                    <a:moveTo>
                      <a:pt x="311" y="80"/>
                    </a:moveTo>
                    <a:lnTo>
                      <a:pt x="311" y="82"/>
                    </a:lnTo>
                    <a:lnTo>
                      <a:pt x="311" y="80"/>
                    </a:lnTo>
                    <a:lnTo>
                      <a:pt x="311" y="82"/>
                    </a:lnTo>
                    <a:lnTo>
                      <a:pt x="309" y="82"/>
                    </a:lnTo>
                    <a:lnTo>
                      <a:pt x="309" y="80"/>
                    </a:lnTo>
                    <a:lnTo>
                      <a:pt x="311" y="80"/>
                    </a:lnTo>
                    <a:close/>
                    <a:moveTo>
                      <a:pt x="311" y="80"/>
                    </a:moveTo>
                    <a:lnTo>
                      <a:pt x="309" y="80"/>
                    </a:lnTo>
                    <a:lnTo>
                      <a:pt x="311" y="80"/>
                    </a:lnTo>
                    <a:close/>
                    <a:moveTo>
                      <a:pt x="307" y="80"/>
                    </a:moveTo>
                    <a:lnTo>
                      <a:pt x="307" y="82"/>
                    </a:lnTo>
                    <a:lnTo>
                      <a:pt x="307" y="80"/>
                    </a:lnTo>
                    <a:lnTo>
                      <a:pt x="305" y="80"/>
                    </a:lnTo>
                    <a:lnTo>
                      <a:pt x="305" y="82"/>
                    </a:lnTo>
                    <a:lnTo>
                      <a:pt x="305" y="80"/>
                    </a:lnTo>
                    <a:lnTo>
                      <a:pt x="307" y="80"/>
                    </a:lnTo>
                    <a:close/>
                    <a:moveTo>
                      <a:pt x="307" y="82"/>
                    </a:moveTo>
                    <a:lnTo>
                      <a:pt x="307" y="80"/>
                    </a:lnTo>
                    <a:lnTo>
                      <a:pt x="307" y="82"/>
                    </a:lnTo>
                    <a:close/>
                    <a:moveTo>
                      <a:pt x="307" y="82"/>
                    </a:moveTo>
                    <a:lnTo>
                      <a:pt x="307" y="80"/>
                    </a:lnTo>
                    <a:lnTo>
                      <a:pt x="307" y="82"/>
                    </a:lnTo>
                    <a:close/>
                    <a:moveTo>
                      <a:pt x="307" y="82"/>
                    </a:moveTo>
                    <a:lnTo>
                      <a:pt x="305" y="82"/>
                    </a:lnTo>
                    <a:lnTo>
                      <a:pt x="307" y="82"/>
                    </a:lnTo>
                    <a:close/>
                    <a:moveTo>
                      <a:pt x="311" y="82"/>
                    </a:moveTo>
                    <a:lnTo>
                      <a:pt x="309" y="82"/>
                    </a:lnTo>
                    <a:lnTo>
                      <a:pt x="311" y="82"/>
                    </a:lnTo>
                    <a:lnTo>
                      <a:pt x="309" y="82"/>
                    </a:lnTo>
                    <a:lnTo>
                      <a:pt x="311" y="82"/>
                    </a:lnTo>
                    <a:lnTo>
                      <a:pt x="309" y="82"/>
                    </a:lnTo>
                    <a:lnTo>
                      <a:pt x="311" y="82"/>
                    </a:lnTo>
                    <a:close/>
                    <a:moveTo>
                      <a:pt x="307" y="82"/>
                    </a:moveTo>
                    <a:lnTo>
                      <a:pt x="309" y="82"/>
                    </a:lnTo>
                    <a:lnTo>
                      <a:pt x="307" y="82"/>
                    </a:lnTo>
                    <a:close/>
                    <a:moveTo>
                      <a:pt x="309" y="82"/>
                    </a:moveTo>
                    <a:lnTo>
                      <a:pt x="307" y="82"/>
                    </a:lnTo>
                    <a:lnTo>
                      <a:pt x="309" y="82"/>
                    </a:lnTo>
                    <a:lnTo>
                      <a:pt x="307" y="82"/>
                    </a:lnTo>
                    <a:lnTo>
                      <a:pt x="309" y="82"/>
                    </a:lnTo>
                    <a:close/>
                    <a:moveTo>
                      <a:pt x="276" y="82"/>
                    </a:moveTo>
                    <a:lnTo>
                      <a:pt x="278" y="82"/>
                    </a:lnTo>
                    <a:lnTo>
                      <a:pt x="276" y="82"/>
                    </a:lnTo>
                    <a:close/>
                    <a:moveTo>
                      <a:pt x="309" y="82"/>
                    </a:moveTo>
                    <a:lnTo>
                      <a:pt x="309" y="84"/>
                    </a:lnTo>
                    <a:lnTo>
                      <a:pt x="309" y="82"/>
                    </a:lnTo>
                    <a:lnTo>
                      <a:pt x="309" y="84"/>
                    </a:lnTo>
                    <a:lnTo>
                      <a:pt x="309" y="82"/>
                    </a:lnTo>
                    <a:close/>
                    <a:moveTo>
                      <a:pt x="309" y="82"/>
                    </a:moveTo>
                    <a:lnTo>
                      <a:pt x="307" y="82"/>
                    </a:lnTo>
                    <a:lnTo>
                      <a:pt x="309" y="82"/>
                    </a:lnTo>
                    <a:close/>
                    <a:moveTo>
                      <a:pt x="307" y="82"/>
                    </a:moveTo>
                    <a:lnTo>
                      <a:pt x="307" y="84"/>
                    </a:lnTo>
                    <a:lnTo>
                      <a:pt x="307" y="82"/>
                    </a:lnTo>
                    <a:close/>
                    <a:moveTo>
                      <a:pt x="307" y="82"/>
                    </a:moveTo>
                    <a:lnTo>
                      <a:pt x="307" y="84"/>
                    </a:lnTo>
                    <a:lnTo>
                      <a:pt x="307" y="82"/>
                    </a:lnTo>
                    <a:close/>
                    <a:moveTo>
                      <a:pt x="309" y="84"/>
                    </a:moveTo>
                    <a:lnTo>
                      <a:pt x="307" y="84"/>
                    </a:lnTo>
                    <a:lnTo>
                      <a:pt x="309" y="84"/>
                    </a:lnTo>
                    <a:close/>
                    <a:moveTo>
                      <a:pt x="309" y="84"/>
                    </a:moveTo>
                    <a:lnTo>
                      <a:pt x="307" y="84"/>
                    </a:lnTo>
                    <a:lnTo>
                      <a:pt x="309" y="84"/>
                    </a:lnTo>
                    <a:close/>
                    <a:moveTo>
                      <a:pt x="307" y="84"/>
                    </a:moveTo>
                    <a:lnTo>
                      <a:pt x="305" y="84"/>
                    </a:lnTo>
                    <a:lnTo>
                      <a:pt x="307" y="84"/>
                    </a:lnTo>
                    <a:close/>
                    <a:moveTo>
                      <a:pt x="303" y="84"/>
                    </a:moveTo>
                    <a:lnTo>
                      <a:pt x="305" y="84"/>
                    </a:lnTo>
                    <a:lnTo>
                      <a:pt x="303" y="84"/>
                    </a:lnTo>
                    <a:close/>
                    <a:moveTo>
                      <a:pt x="303" y="84"/>
                    </a:moveTo>
                    <a:lnTo>
                      <a:pt x="305" y="84"/>
                    </a:lnTo>
                    <a:lnTo>
                      <a:pt x="303" y="84"/>
                    </a:lnTo>
                    <a:close/>
                    <a:moveTo>
                      <a:pt x="303" y="84"/>
                    </a:moveTo>
                    <a:lnTo>
                      <a:pt x="305" y="84"/>
                    </a:lnTo>
                    <a:lnTo>
                      <a:pt x="303" y="84"/>
                    </a:lnTo>
                    <a:close/>
                    <a:moveTo>
                      <a:pt x="303" y="84"/>
                    </a:moveTo>
                    <a:lnTo>
                      <a:pt x="303" y="86"/>
                    </a:lnTo>
                    <a:lnTo>
                      <a:pt x="303" y="84"/>
                    </a:lnTo>
                    <a:close/>
                    <a:moveTo>
                      <a:pt x="278" y="86"/>
                    </a:moveTo>
                    <a:lnTo>
                      <a:pt x="278" y="84"/>
                    </a:lnTo>
                    <a:lnTo>
                      <a:pt x="278" y="86"/>
                    </a:lnTo>
                    <a:close/>
                    <a:moveTo>
                      <a:pt x="288" y="88"/>
                    </a:moveTo>
                    <a:lnTo>
                      <a:pt x="288" y="90"/>
                    </a:lnTo>
                    <a:lnTo>
                      <a:pt x="288" y="88"/>
                    </a:lnTo>
                    <a:close/>
                    <a:moveTo>
                      <a:pt x="290" y="90"/>
                    </a:moveTo>
                    <a:lnTo>
                      <a:pt x="288" y="90"/>
                    </a:lnTo>
                    <a:lnTo>
                      <a:pt x="290" y="90"/>
                    </a:lnTo>
                    <a:close/>
                    <a:moveTo>
                      <a:pt x="299" y="99"/>
                    </a:moveTo>
                    <a:lnTo>
                      <a:pt x="299" y="101"/>
                    </a:lnTo>
                    <a:lnTo>
                      <a:pt x="297" y="101"/>
                    </a:lnTo>
                    <a:lnTo>
                      <a:pt x="299" y="101"/>
                    </a:lnTo>
                    <a:lnTo>
                      <a:pt x="297" y="101"/>
                    </a:lnTo>
                    <a:lnTo>
                      <a:pt x="299" y="101"/>
                    </a:lnTo>
                    <a:lnTo>
                      <a:pt x="299" y="99"/>
                    </a:lnTo>
                    <a:close/>
                    <a:moveTo>
                      <a:pt x="297" y="101"/>
                    </a:moveTo>
                    <a:lnTo>
                      <a:pt x="297" y="103"/>
                    </a:lnTo>
                    <a:lnTo>
                      <a:pt x="297" y="101"/>
                    </a:lnTo>
                    <a:lnTo>
                      <a:pt x="297" y="103"/>
                    </a:lnTo>
                    <a:lnTo>
                      <a:pt x="297" y="101"/>
                    </a:lnTo>
                    <a:close/>
                    <a:moveTo>
                      <a:pt x="297" y="101"/>
                    </a:moveTo>
                    <a:lnTo>
                      <a:pt x="297" y="103"/>
                    </a:lnTo>
                    <a:lnTo>
                      <a:pt x="297" y="101"/>
                    </a:lnTo>
                    <a:lnTo>
                      <a:pt x="297" y="103"/>
                    </a:lnTo>
                    <a:lnTo>
                      <a:pt x="297" y="101"/>
                    </a:lnTo>
                    <a:close/>
                    <a:moveTo>
                      <a:pt x="297" y="101"/>
                    </a:moveTo>
                    <a:lnTo>
                      <a:pt x="297" y="103"/>
                    </a:lnTo>
                    <a:lnTo>
                      <a:pt x="297" y="101"/>
                    </a:lnTo>
                    <a:lnTo>
                      <a:pt x="297" y="103"/>
                    </a:lnTo>
                    <a:lnTo>
                      <a:pt x="297" y="101"/>
                    </a:lnTo>
                    <a:close/>
                    <a:moveTo>
                      <a:pt x="296" y="105"/>
                    </a:moveTo>
                    <a:lnTo>
                      <a:pt x="297" y="105"/>
                    </a:lnTo>
                    <a:lnTo>
                      <a:pt x="296" y="105"/>
                    </a:lnTo>
                    <a:lnTo>
                      <a:pt x="297" y="105"/>
                    </a:lnTo>
                    <a:lnTo>
                      <a:pt x="296" y="105"/>
                    </a:lnTo>
                    <a:lnTo>
                      <a:pt x="297" y="105"/>
                    </a:lnTo>
                    <a:lnTo>
                      <a:pt x="296" y="105"/>
                    </a:lnTo>
                    <a:close/>
                    <a:moveTo>
                      <a:pt x="299" y="105"/>
                    </a:moveTo>
                    <a:lnTo>
                      <a:pt x="297" y="105"/>
                    </a:lnTo>
                    <a:lnTo>
                      <a:pt x="299" y="105"/>
                    </a:lnTo>
                    <a:lnTo>
                      <a:pt x="297" y="105"/>
                    </a:lnTo>
                    <a:lnTo>
                      <a:pt x="299" y="105"/>
                    </a:lnTo>
                    <a:lnTo>
                      <a:pt x="297" y="105"/>
                    </a:lnTo>
                    <a:lnTo>
                      <a:pt x="299" y="105"/>
                    </a:lnTo>
                    <a:close/>
                    <a:moveTo>
                      <a:pt x="297" y="105"/>
                    </a:moveTo>
                    <a:lnTo>
                      <a:pt x="296" y="105"/>
                    </a:lnTo>
                    <a:lnTo>
                      <a:pt x="297" y="105"/>
                    </a:lnTo>
                    <a:close/>
                    <a:moveTo>
                      <a:pt x="296" y="105"/>
                    </a:moveTo>
                    <a:lnTo>
                      <a:pt x="297" y="105"/>
                    </a:lnTo>
                    <a:lnTo>
                      <a:pt x="296" y="105"/>
                    </a:lnTo>
                    <a:close/>
                    <a:moveTo>
                      <a:pt x="297" y="105"/>
                    </a:moveTo>
                    <a:lnTo>
                      <a:pt x="296" y="105"/>
                    </a:lnTo>
                    <a:lnTo>
                      <a:pt x="297" y="105"/>
                    </a:lnTo>
                    <a:close/>
                    <a:moveTo>
                      <a:pt x="299" y="105"/>
                    </a:moveTo>
                    <a:lnTo>
                      <a:pt x="297" y="105"/>
                    </a:lnTo>
                    <a:lnTo>
                      <a:pt x="299" y="105"/>
                    </a:lnTo>
                    <a:lnTo>
                      <a:pt x="297" y="105"/>
                    </a:lnTo>
                    <a:lnTo>
                      <a:pt x="299" y="105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Freeform 6852"/>
              <p:cNvSpPr>
                <a:spLocks/>
              </p:cNvSpPr>
              <p:nvPr/>
            </p:nvSpPr>
            <p:spPr bwMode="auto">
              <a:xfrm>
                <a:off x="6559550" y="3209926"/>
                <a:ext cx="327025" cy="198438"/>
              </a:xfrm>
              <a:custGeom>
                <a:avLst/>
                <a:gdLst>
                  <a:gd name="T0" fmla="*/ 112 w 206"/>
                  <a:gd name="T1" fmla="*/ 12 h 125"/>
                  <a:gd name="T2" fmla="*/ 106 w 206"/>
                  <a:gd name="T3" fmla="*/ 25 h 125"/>
                  <a:gd name="T4" fmla="*/ 110 w 206"/>
                  <a:gd name="T5" fmla="*/ 33 h 125"/>
                  <a:gd name="T6" fmla="*/ 125 w 206"/>
                  <a:gd name="T7" fmla="*/ 33 h 125"/>
                  <a:gd name="T8" fmla="*/ 140 w 206"/>
                  <a:gd name="T9" fmla="*/ 33 h 125"/>
                  <a:gd name="T10" fmla="*/ 140 w 206"/>
                  <a:gd name="T11" fmla="*/ 43 h 125"/>
                  <a:gd name="T12" fmla="*/ 139 w 206"/>
                  <a:gd name="T13" fmla="*/ 52 h 125"/>
                  <a:gd name="T14" fmla="*/ 148 w 206"/>
                  <a:gd name="T15" fmla="*/ 46 h 125"/>
                  <a:gd name="T16" fmla="*/ 156 w 206"/>
                  <a:gd name="T17" fmla="*/ 43 h 125"/>
                  <a:gd name="T18" fmla="*/ 162 w 206"/>
                  <a:gd name="T19" fmla="*/ 41 h 125"/>
                  <a:gd name="T20" fmla="*/ 169 w 206"/>
                  <a:gd name="T21" fmla="*/ 35 h 125"/>
                  <a:gd name="T22" fmla="*/ 173 w 206"/>
                  <a:gd name="T23" fmla="*/ 39 h 125"/>
                  <a:gd name="T24" fmla="*/ 181 w 206"/>
                  <a:gd name="T25" fmla="*/ 39 h 125"/>
                  <a:gd name="T26" fmla="*/ 185 w 206"/>
                  <a:gd name="T27" fmla="*/ 35 h 125"/>
                  <a:gd name="T28" fmla="*/ 194 w 206"/>
                  <a:gd name="T29" fmla="*/ 35 h 125"/>
                  <a:gd name="T30" fmla="*/ 206 w 206"/>
                  <a:gd name="T31" fmla="*/ 39 h 125"/>
                  <a:gd name="T32" fmla="*/ 204 w 206"/>
                  <a:gd name="T33" fmla="*/ 41 h 125"/>
                  <a:gd name="T34" fmla="*/ 206 w 206"/>
                  <a:gd name="T35" fmla="*/ 43 h 125"/>
                  <a:gd name="T36" fmla="*/ 202 w 206"/>
                  <a:gd name="T37" fmla="*/ 50 h 125"/>
                  <a:gd name="T38" fmla="*/ 192 w 206"/>
                  <a:gd name="T39" fmla="*/ 48 h 125"/>
                  <a:gd name="T40" fmla="*/ 183 w 206"/>
                  <a:gd name="T41" fmla="*/ 44 h 125"/>
                  <a:gd name="T42" fmla="*/ 177 w 206"/>
                  <a:gd name="T43" fmla="*/ 50 h 125"/>
                  <a:gd name="T44" fmla="*/ 169 w 206"/>
                  <a:gd name="T45" fmla="*/ 60 h 125"/>
                  <a:gd name="T46" fmla="*/ 158 w 206"/>
                  <a:gd name="T47" fmla="*/ 64 h 125"/>
                  <a:gd name="T48" fmla="*/ 150 w 206"/>
                  <a:gd name="T49" fmla="*/ 66 h 125"/>
                  <a:gd name="T50" fmla="*/ 142 w 206"/>
                  <a:gd name="T51" fmla="*/ 73 h 125"/>
                  <a:gd name="T52" fmla="*/ 133 w 206"/>
                  <a:gd name="T53" fmla="*/ 79 h 125"/>
                  <a:gd name="T54" fmla="*/ 125 w 206"/>
                  <a:gd name="T55" fmla="*/ 75 h 125"/>
                  <a:gd name="T56" fmla="*/ 117 w 206"/>
                  <a:gd name="T57" fmla="*/ 81 h 125"/>
                  <a:gd name="T58" fmla="*/ 108 w 206"/>
                  <a:gd name="T59" fmla="*/ 87 h 125"/>
                  <a:gd name="T60" fmla="*/ 100 w 206"/>
                  <a:gd name="T61" fmla="*/ 94 h 125"/>
                  <a:gd name="T62" fmla="*/ 91 w 206"/>
                  <a:gd name="T63" fmla="*/ 100 h 125"/>
                  <a:gd name="T64" fmla="*/ 87 w 206"/>
                  <a:gd name="T65" fmla="*/ 108 h 125"/>
                  <a:gd name="T66" fmla="*/ 81 w 206"/>
                  <a:gd name="T67" fmla="*/ 114 h 125"/>
                  <a:gd name="T68" fmla="*/ 73 w 206"/>
                  <a:gd name="T69" fmla="*/ 114 h 125"/>
                  <a:gd name="T70" fmla="*/ 60 w 206"/>
                  <a:gd name="T71" fmla="*/ 117 h 125"/>
                  <a:gd name="T72" fmla="*/ 54 w 206"/>
                  <a:gd name="T73" fmla="*/ 121 h 125"/>
                  <a:gd name="T74" fmla="*/ 41 w 206"/>
                  <a:gd name="T75" fmla="*/ 121 h 125"/>
                  <a:gd name="T76" fmla="*/ 33 w 206"/>
                  <a:gd name="T77" fmla="*/ 121 h 125"/>
                  <a:gd name="T78" fmla="*/ 23 w 206"/>
                  <a:gd name="T79" fmla="*/ 123 h 125"/>
                  <a:gd name="T80" fmla="*/ 16 w 206"/>
                  <a:gd name="T81" fmla="*/ 115 h 125"/>
                  <a:gd name="T82" fmla="*/ 16 w 206"/>
                  <a:gd name="T83" fmla="*/ 114 h 125"/>
                  <a:gd name="T84" fmla="*/ 10 w 206"/>
                  <a:gd name="T85" fmla="*/ 108 h 125"/>
                  <a:gd name="T86" fmla="*/ 4 w 206"/>
                  <a:gd name="T87" fmla="*/ 100 h 125"/>
                  <a:gd name="T88" fmla="*/ 4 w 206"/>
                  <a:gd name="T89" fmla="*/ 96 h 125"/>
                  <a:gd name="T90" fmla="*/ 0 w 206"/>
                  <a:gd name="T91" fmla="*/ 90 h 125"/>
                  <a:gd name="T92" fmla="*/ 4 w 206"/>
                  <a:gd name="T93" fmla="*/ 87 h 125"/>
                  <a:gd name="T94" fmla="*/ 12 w 206"/>
                  <a:gd name="T95" fmla="*/ 79 h 125"/>
                  <a:gd name="T96" fmla="*/ 21 w 206"/>
                  <a:gd name="T97" fmla="*/ 73 h 125"/>
                  <a:gd name="T98" fmla="*/ 29 w 206"/>
                  <a:gd name="T99" fmla="*/ 66 h 125"/>
                  <a:gd name="T100" fmla="*/ 37 w 206"/>
                  <a:gd name="T101" fmla="*/ 58 h 125"/>
                  <a:gd name="T102" fmla="*/ 39 w 206"/>
                  <a:gd name="T103" fmla="*/ 64 h 125"/>
                  <a:gd name="T104" fmla="*/ 46 w 206"/>
                  <a:gd name="T105" fmla="*/ 60 h 125"/>
                  <a:gd name="T106" fmla="*/ 50 w 206"/>
                  <a:gd name="T107" fmla="*/ 52 h 125"/>
                  <a:gd name="T108" fmla="*/ 58 w 206"/>
                  <a:gd name="T109" fmla="*/ 46 h 125"/>
                  <a:gd name="T110" fmla="*/ 69 w 206"/>
                  <a:gd name="T111" fmla="*/ 46 h 125"/>
                  <a:gd name="T112" fmla="*/ 79 w 206"/>
                  <a:gd name="T113" fmla="*/ 41 h 125"/>
                  <a:gd name="T114" fmla="*/ 89 w 206"/>
                  <a:gd name="T115" fmla="*/ 35 h 125"/>
                  <a:gd name="T116" fmla="*/ 94 w 206"/>
                  <a:gd name="T117" fmla="*/ 29 h 125"/>
                  <a:gd name="T118" fmla="*/ 100 w 206"/>
                  <a:gd name="T119" fmla="*/ 21 h 125"/>
                  <a:gd name="T120" fmla="*/ 108 w 206"/>
                  <a:gd name="T121" fmla="*/ 14 h 125"/>
                  <a:gd name="T122" fmla="*/ 112 w 206"/>
                  <a:gd name="T123" fmla="*/ 6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6" h="125">
                    <a:moveTo>
                      <a:pt x="116" y="0"/>
                    </a:moveTo>
                    <a:lnTo>
                      <a:pt x="116" y="2"/>
                    </a:lnTo>
                    <a:lnTo>
                      <a:pt x="116" y="4"/>
                    </a:lnTo>
                    <a:lnTo>
                      <a:pt x="114" y="6"/>
                    </a:lnTo>
                    <a:lnTo>
                      <a:pt x="114" y="8"/>
                    </a:lnTo>
                    <a:lnTo>
                      <a:pt x="114" y="10"/>
                    </a:lnTo>
                    <a:lnTo>
                      <a:pt x="112" y="10"/>
                    </a:lnTo>
                    <a:lnTo>
                      <a:pt x="112" y="12"/>
                    </a:lnTo>
                    <a:lnTo>
                      <a:pt x="112" y="14"/>
                    </a:lnTo>
                    <a:lnTo>
                      <a:pt x="110" y="16"/>
                    </a:lnTo>
                    <a:lnTo>
                      <a:pt x="110" y="18"/>
                    </a:lnTo>
                    <a:lnTo>
                      <a:pt x="110" y="19"/>
                    </a:lnTo>
                    <a:lnTo>
                      <a:pt x="108" y="19"/>
                    </a:lnTo>
                    <a:lnTo>
                      <a:pt x="108" y="21"/>
                    </a:lnTo>
                    <a:lnTo>
                      <a:pt x="108" y="23"/>
                    </a:lnTo>
                    <a:lnTo>
                      <a:pt x="106" y="25"/>
                    </a:lnTo>
                    <a:lnTo>
                      <a:pt x="106" y="27"/>
                    </a:lnTo>
                    <a:lnTo>
                      <a:pt x="106" y="29"/>
                    </a:lnTo>
                    <a:lnTo>
                      <a:pt x="104" y="29"/>
                    </a:lnTo>
                    <a:lnTo>
                      <a:pt x="104" y="31"/>
                    </a:lnTo>
                    <a:lnTo>
                      <a:pt x="104" y="33"/>
                    </a:lnTo>
                    <a:lnTo>
                      <a:pt x="106" y="33"/>
                    </a:lnTo>
                    <a:lnTo>
                      <a:pt x="108" y="33"/>
                    </a:lnTo>
                    <a:lnTo>
                      <a:pt x="110" y="33"/>
                    </a:lnTo>
                    <a:lnTo>
                      <a:pt x="112" y="33"/>
                    </a:lnTo>
                    <a:lnTo>
                      <a:pt x="114" y="33"/>
                    </a:lnTo>
                    <a:lnTo>
                      <a:pt x="116" y="33"/>
                    </a:lnTo>
                    <a:lnTo>
                      <a:pt x="117" y="33"/>
                    </a:lnTo>
                    <a:lnTo>
                      <a:pt x="119" y="33"/>
                    </a:lnTo>
                    <a:lnTo>
                      <a:pt x="121" y="33"/>
                    </a:lnTo>
                    <a:lnTo>
                      <a:pt x="123" y="33"/>
                    </a:lnTo>
                    <a:lnTo>
                      <a:pt x="125" y="33"/>
                    </a:lnTo>
                    <a:lnTo>
                      <a:pt x="127" y="33"/>
                    </a:lnTo>
                    <a:lnTo>
                      <a:pt x="129" y="33"/>
                    </a:lnTo>
                    <a:lnTo>
                      <a:pt x="131" y="33"/>
                    </a:lnTo>
                    <a:lnTo>
                      <a:pt x="133" y="33"/>
                    </a:lnTo>
                    <a:lnTo>
                      <a:pt x="135" y="33"/>
                    </a:lnTo>
                    <a:lnTo>
                      <a:pt x="137" y="33"/>
                    </a:lnTo>
                    <a:lnTo>
                      <a:pt x="139" y="33"/>
                    </a:lnTo>
                    <a:lnTo>
                      <a:pt x="140" y="33"/>
                    </a:lnTo>
                    <a:lnTo>
                      <a:pt x="142" y="33"/>
                    </a:lnTo>
                    <a:lnTo>
                      <a:pt x="144" y="33"/>
                    </a:lnTo>
                    <a:lnTo>
                      <a:pt x="142" y="35"/>
                    </a:lnTo>
                    <a:lnTo>
                      <a:pt x="142" y="37"/>
                    </a:lnTo>
                    <a:lnTo>
                      <a:pt x="142" y="39"/>
                    </a:lnTo>
                    <a:lnTo>
                      <a:pt x="140" y="39"/>
                    </a:lnTo>
                    <a:lnTo>
                      <a:pt x="140" y="41"/>
                    </a:lnTo>
                    <a:lnTo>
                      <a:pt x="140" y="43"/>
                    </a:lnTo>
                    <a:lnTo>
                      <a:pt x="139" y="43"/>
                    </a:lnTo>
                    <a:lnTo>
                      <a:pt x="139" y="44"/>
                    </a:lnTo>
                    <a:lnTo>
                      <a:pt x="139" y="46"/>
                    </a:lnTo>
                    <a:lnTo>
                      <a:pt x="139" y="48"/>
                    </a:lnTo>
                    <a:lnTo>
                      <a:pt x="137" y="48"/>
                    </a:lnTo>
                    <a:lnTo>
                      <a:pt x="137" y="50"/>
                    </a:lnTo>
                    <a:lnTo>
                      <a:pt x="137" y="52"/>
                    </a:lnTo>
                    <a:lnTo>
                      <a:pt x="139" y="52"/>
                    </a:lnTo>
                    <a:lnTo>
                      <a:pt x="139" y="50"/>
                    </a:lnTo>
                    <a:lnTo>
                      <a:pt x="140" y="50"/>
                    </a:lnTo>
                    <a:lnTo>
                      <a:pt x="140" y="48"/>
                    </a:lnTo>
                    <a:lnTo>
                      <a:pt x="142" y="48"/>
                    </a:lnTo>
                    <a:lnTo>
                      <a:pt x="144" y="48"/>
                    </a:lnTo>
                    <a:lnTo>
                      <a:pt x="146" y="48"/>
                    </a:lnTo>
                    <a:lnTo>
                      <a:pt x="146" y="46"/>
                    </a:lnTo>
                    <a:lnTo>
                      <a:pt x="148" y="46"/>
                    </a:lnTo>
                    <a:lnTo>
                      <a:pt x="146" y="46"/>
                    </a:lnTo>
                    <a:lnTo>
                      <a:pt x="148" y="46"/>
                    </a:lnTo>
                    <a:lnTo>
                      <a:pt x="150" y="46"/>
                    </a:lnTo>
                    <a:lnTo>
                      <a:pt x="150" y="44"/>
                    </a:lnTo>
                    <a:lnTo>
                      <a:pt x="152" y="44"/>
                    </a:lnTo>
                    <a:lnTo>
                      <a:pt x="154" y="44"/>
                    </a:lnTo>
                    <a:lnTo>
                      <a:pt x="154" y="43"/>
                    </a:lnTo>
                    <a:lnTo>
                      <a:pt x="156" y="43"/>
                    </a:lnTo>
                    <a:lnTo>
                      <a:pt x="156" y="41"/>
                    </a:lnTo>
                    <a:lnTo>
                      <a:pt x="156" y="43"/>
                    </a:lnTo>
                    <a:lnTo>
                      <a:pt x="156" y="41"/>
                    </a:lnTo>
                    <a:lnTo>
                      <a:pt x="158" y="41"/>
                    </a:lnTo>
                    <a:lnTo>
                      <a:pt x="158" y="43"/>
                    </a:lnTo>
                    <a:lnTo>
                      <a:pt x="160" y="43"/>
                    </a:lnTo>
                    <a:lnTo>
                      <a:pt x="162" y="43"/>
                    </a:lnTo>
                    <a:lnTo>
                      <a:pt x="162" y="41"/>
                    </a:lnTo>
                    <a:lnTo>
                      <a:pt x="164" y="41"/>
                    </a:lnTo>
                    <a:lnTo>
                      <a:pt x="165" y="39"/>
                    </a:lnTo>
                    <a:lnTo>
                      <a:pt x="167" y="39"/>
                    </a:lnTo>
                    <a:lnTo>
                      <a:pt x="167" y="37"/>
                    </a:lnTo>
                    <a:lnTo>
                      <a:pt x="169" y="37"/>
                    </a:lnTo>
                    <a:lnTo>
                      <a:pt x="169" y="35"/>
                    </a:lnTo>
                    <a:lnTo>
                      <a:pt x="169" y="37"/>
                    </a:lnTo>
                    <a:lnTo>
                      <a:pt x="169" y="35"/>
                    </a:lnTo>
                    <a:lnTo>
                      <a:pt x="169" y="37"/>
                    </a:lnTo>
                    <a:lnTo>
                      <a:pt x="171" y="37"/>
                    </a:lnTo>
                    <a:lnTo>
                      <a:pt x="169" y="37"/>
                    </a:lnTo>
                    <a:lnTo>
                      <a:pt x="169" y="39"/>
                    </a:lnTo>
                    <a:lnTo>
                      <a:pt x="169" y="37"/>
                    </a:lnTo>
                    <a:lnTo>
                      <a:pt x="171" y="37"/>
                    </a:lnTo>
                    <a:lnTo>
                      <a:pt x="171" y="39"/>
                    </a:lnTo>
                    <a:lnTo>
                      <a:pt x="173" y="39"/>
                    </a:lnTo>
                    <a:lnTo>
                      <a:pt x="175" y="39"/>
                    </a:lnTo>
                    <a:lnTo>
                      <a:pt x="175" y="41"/>
                    </a:lnTo>
                    <a:lnTo>
                      <a:pt x="177" y="41"/>
                    </a:lnTo>
                    <a:lnTo>
                      <a:pt x="179" y="41"/>
                    </a:lnTo>
                    <a:lnTo>
                      <a:pt x="181" y="41"/>
                    </a:lnTo>
                    <a:lnTo>
                      <a:pt x="181" y="39"/>
                    </a:lnTo>
                    <a:lnTo>
                      <a:pt x="183" y="39"/>
                    </a:lnTo>
                    <a:lnTo>
                      <a:pt x="181" y="39"/>
                    </a:lnTo>
                    <a:lnTo>
                      <a:pt x="181" y="37"/>
                    </a:lnTo>
                    <a:lnTo>
                      <a:pt x="183" y="37"/>
                    </a:lnTo>
                    <a:lnTo>
                      <a:pt x="183" y="39"/>
                    </a:lnTo>
                    <a:lnTo>
                      <a:pt x="183" y="37"/>
                    </a:lnTo>
                    <a:lnTo>
                      <a:pt x="185" y="37"/>
                    </a:lnTo>
                    <a:lnTo>
                      <a:pt x="187" y="37"/>
                    </a:lnTo>
                    <a:lnTo>
                      <a:pt x="185" y="37"/>
                    </a:lnTo>
                    <a:lnTo>
                      <a:pt x="185" y="35"/>
                    </a:lnTo>
                    <a:lnTo>
                      <a:pt x="187" y="35"/>
                    </a:lnTo>
                    <a:lnTo>
                      <a:pt x="187" y="37"/>
                    </a:lnTo>
                    <a:lnTo>
                      <a:pt x="188" y="37"/>
                    </a:lnTo>
                    <a:lnTo>
                      <a:pt x="190" y="35"/>
                    </a:lnTo>
                    <a:lnTo>
                      <a:pt x="192" y="35"/>
                    </a:lnTo>
                    <a:lnTo>
                      <a:pt x="192" y="33"/>
                    </a:lnTo>
                    <a:lnTo>
                      <a:pt x="194" y="33"/>
                    </a:lnTo>
                    <a:lnTo>
                      <a:pt x="194" y="35"/>
                    </a:lnTo>
                    <a:lnTo>
                      <a:pt x="196" y="35"/>
                    </a:lnTo>
                    <a:lnTo>
                      <a:pt x="198" y="35"/>
                    </a:lnTo>
                    <a:lnTo>
                      <a:pt x="198" y="37"/>
                    </a:lnTo>
                    <a:lnTo>
                      <a:pt x="200" y="37"/>
                    </a:lnTo>
                    <a:lnTo>
                      <a:pt x="202" y="37"/>
                    </a:lnTo>
                    <a:lnTo>
                      <a:pt x="204" y="37"/>
                    </a:lnTo>
                    <a:lnTo>
                      <a:pt x="206" y="37"/>
                    </a:lnTo>
                    <a:lnTo>
                      <a:pt x="206" y="39"/>
                    </a:lnTo>
                    <a:lnTo>
                      <a:pt x="204" y="39"/>
                    </a:lnTo>
                    <a:lnTo>
                      <a:pt x="202" y="39"/>
                    </a:lnTo>
                    <a:lnTo>
                      <a:pt x="204" y="39"/>
                    </a:lnTo>
                    <a:lnTo>
                      <a:pt x="204" y="41"/>
                    </a:lnTo>
                    <a:lnTo>
                      <a:pt x="202" y="41"/>
                    </a:lnTo>
                    <a:lnTo>
                      <a:pt x="204" y="41"/>
                    </a:lnTo>
                    <a:lnTo>
                      <a:pt x="204" y="39"/>
                    </a:lnTo>
                    <a:lnTo>
                      <a:pt x="204" y="41"/>
                    </a:lnTo>
                    <a:lnTo>
                      <a:pt x="206" y="41"/>
                    </a:lnTo>
                    <a:lnTo>
                      <a:pt x="206" y="43"/>
                    </a:lnTo>
                    <a:lnTo>
                      <a:pt x="204" y="43"/>
                    </a:lnTo>
                    <a:lnTo>
                      <a:pt x="206" y="43"/>
                    </a:lnTo>
                    <a:lnTo>
                      <a:pt x="204" y="43"/>
                    </a:lnTo>
                    <a:lnTo>
                      <a:pt x="206" y="43"/>
                    </a:lnTo>
                    <a:lnTo>
                      <a:pt x="204" y="43"/>
                    </a:lnTo>
                    <a:lnTo>
                      <a:pt x="206" y="43"/>
                    </a:lnTo>
                    <a:lnTo>
                      <a:pt x="206" y="44"/>
                    </a:lnTo>
                    <a:lnTo>
                      <a:pt x="206" y="46"/>
                    </a:lnTo>
                    <a:lnTo>
                      <a:pt x="204" y="46"/>
                    </a:lnTo>
                    <a:lnTo>
                      <a:pt x="206" y="46"/>
                    </a:lnTo>
                    <a:lnTo>
                      <a:pt x="206" y="48"/>
                    </a:lnTo>
                    <a:lnTo>
                      <a:pt x="204" y="48"/>
                    </a:lnTo>
                    <a:lnTo>
                      <a:pt x="204" y="50"/>
                    </a:lnTo>
                    <a:lnTo>
                      <a:pt x="202" y="50"/>
                    </a:lnTo>
                    <a:lnTo>
                      <a:pt x="202" y="52"/>
                    </a:lnTo>
                    <a:lnTo>
                      <a:pt x="200" y="52"/>
                    </a:lnTo>
                    <a:lnTo>
                      <a:pt x="200" y="54"/>
                    </a:lnTo>
                    <a:lnTo>
                      <a:pt x="198" y="54"/>
                    </a:lnTo>
                    <a:lnTo>
                      <a:pt x="196" y="52"/>
                    </a:lnTo>
                    <a:lnTo>
                      <a:pt x="194" y="50"/>
                    </a:lnTo>
                    <a:lnTo>
                      <a:pt x="192" y="50"/>
                    </a:lnTo>
                    <a:lnTo>
                      <a:pt x="192" y="48"/>
                    </a:lnTo>
                    <a:lnTo>
                      <a:pt x="190" y="48"/>
                    </a:lnTo>
                    <a:lnTo>
                      <a:pt x="190" y="46"/>
                    </a:lnTo>
                    <a:lnTo>
                      <a:pt x="188" y="46"/>
                    </a:lnTo>
                    <a:lnTo>
                      <a:pt x="188" y="44"/>
                    </a:lnTo>
                    <a:lnTo>
                      <a:pt x="187" y="44"/>
                    </a:lnTo>
                    <a:lnTo>
                      <a:pt x="185" y="43"/>
                    </a:lnTo>
                    <a:lnTo>
                      <a:pt x="183" y="43"/>
                    </a:lnTo>
                    <a:lnTo>
                      <a:pt x="183" y="44"/>
                    </a:lnTo>
                    <a:lnTo>
                      <a:pt x="183" y="46"/>
                    </a:lnTo>
                    <a:lnTo>
                      <a:pt x="181" y="46"/>
                    </a:lnTo>
                    <a:lnTo>
                      <a:pt x="183" y="46"/>
                    </a:lnTo>
                    <a:lnTo>
                      <a:pt x="181" y="46"/>
                    </a:lnTo>
                    <a:lnTo>
                      <a:pt x="181" y="48"/>
                    </a:lnTo>
                    <a:lnTo>
                      <a:pt x="179" y="48"/>
                    </a:lnTo>
                    <a:lnTo>
                      <a:pt x="179" y="50"/>
                    </a:lnTo>
                    <a:lnTo>
                      <a:pt x="177" y="50"/>
                    </a:lnTo>
                    <a:lnTo>
                      <a:pt x="177" y="52"/>
                    </a:lnTo>
                    <a:lnTo>
                      <a:pt x="177" y="54"/>
                    </a:lnTo>
                    <a:lnTo>
                      <a:pt x="175" y="54"/>
                    </a:lnTo>
                    <a:lnTo>
                      <a:pt x="173" y="56"/>
                    </a:lnTo>
                    <a:lnTo>
                      <a:pt x="171" y="56"/>
                    </a:lnTo>
                    <a:lnTo>
                      <a:pt x="171" y="58"/>
                    </a:lnTo>
                    <a:lnTo>
                      <a:pt x="169" y="58"/>
                    </a:lnTo>
                    <a:lnTo>
                      <a:pt x="169" y="60"/>
                    </a:lnTo>
                    <a:lnTo>
                      <a:pt x="167" y="60"/>
                    </a:lnTo>
                    <a:lnTo>
                      <a:pt x="165" y="60"/>
                    </a:lnTo>
                    <a:lnTo>
                      <a:pt x="165" y="62"/>
                    </a:lnTo>
                    <a:lnTo>
                      <a:pt x="164" y="62"/>
                    </a:lnTo>
                    <a:lnTo>
                      <a:pt x="162" y="62"/>
                    </a:lnTo>
                    <a:lnTo>
                      <a:pt x="160" y="62"/>
                    </a:lnTo>
                    <a:lnTo>
                      <a:pt x="160" y="64"/>
                    </a:lnTo>
                    <a:lnTo>
                      <a:pt x="158" y="64"/>
                    </a:lnTo>
                    <a:lnTo>
                      <a:pt x="158" y="66"/>
                    </a:lnTo>
                    <a:lnTo>
                      <a:pt x="156" y="66"/>
                    </a:lnTo>
                    <a:lnTo>
                      <a:pt x="156" y="67"/>
                    </a:lnTo>
                    <a:lnTo>
                      <a:pt x="154" y="67"/>
                    </a:lnTo>
                    <a:lnTo>
                      <a:pt x="152" y="66"/>
                    </a:lnTo>
                    <a:lnTo>
                      <a:pt x="150" y="66"/>
                    </a:lnTo>
                    <a:lnTo>
                      <a:pt x="150" y="64"/>
                    </a:lnTo>
                    <a:lnTo>
                      <a:pt x="150" y="66"/>
                    </a:lnTo>
                    <a:lnTo>
                      <a:pt x="148" y="66"/>
                    </a:lnTo>
                    <a:lnTo>
                      <a:pt x="148" y="67"/>
                    </a:lnTo>
                    <a:lnTo>
                      <a:pt x="146" y="67"/>
                    </a:lnTo>
                    <a:lnTo>
                      <a:pt x="146" y="69"/>
                    </a:lnTo>
                    <a:lnTo>
                      <a:pt x="144" y="69"/>
                    </a:lnTo>
                    <a:lnTo>
                      <a:pt x="144" y="71"/>
                    </a:lnTo>
                    <a:lnTo>
                      <a:pt x="142" y="71"/>
                    </a:lnTo>
                    <a:lnTo>
                      <a:pt x="142" y="73"/>
                    </a:lnTo>
                    <a:lnTo>
                      <a:pt x="140" y="73"/>
                    </a:lnTo>
                    <a:lnTo>
                      <a:pt x="140" y="75"/>
                    </a:lnTo>
                    <a:lnTo>
                      <a:pt x="139" y="75"/>
                    </a:lnTo>
                    <a:lnTo>
                      <a:pt x="139" y="77"/>
                    </a:lnTo>
                    <a:lnTo>
                      <a:pt x="137" y="77"/>
                    </a:lnTo>
                    <a:lnTo>
                      <a:pt x="137" y="79"/>
                    </a:lnTo>
                    <a:lnTo>
                      <a:pt x="135" y="79"/>
                    </a:lnTo>
                    <a:lnTo>
                      <a:pt x="133" y="79"/>
                    </a:lnTo>
                    <a:lnTo>
                      <a:pt x="133" y="81"/>
                    </a:lnTo>
                    <a:lnTo>
                      <a:pt x="131" y="81"/>
                    </a:lnTo>
                    <a:lnTo>
                      <a:pt x="131" y="79"/>
                    </a:lnTo>
                    <a:lnTo>
                      <a:pt x="129" y="79"/>
                    </a:lnTo>
                    <a:lnTo>
                      <a:pt x="127" y="79"/>
                    </a:lnTo>
                    <a:lnTo>
                      <a:pt x="127" y="77"/>
                    </a:lnTo>
                    <a:lnTo>
                      <a:pt x="125" y="77"/>
                    </a:lnTo>
                    <a:lnTo>
                      <a:pt x="125" y="75"/>
                    </a:lnTo>
                    <a:lnTo>
                      <a:pt x="123" y="75"/>
                    </a:lnTo>
                    <a:lnTo>
                      <a:pt x="121" y="73"/>
                    </a:lnTo>
                    <a:lnTo>
                      <a:pt x="121" y="75"/>
                    </a:lnTo>
                    <a:lnTo>
                      <a:pt x="119" y="75"/>
                    </a:lnTo>
                    <a:lnTo>
                      <a:pt x="119" y="77"/>
                    </a:lnTo>
                    <a:lnTo>
                      <a:pt x="117" y="77"/>
                    </a:lnTo>
                    <a:lnTo>
                      <a:pt x="117" y="79"/>
                    </a:lnTo>
                    <a:lnTo>
                      <a:pt x="117" y="81"/>
                    </a:lnTo>
                    <a:lnTo>
                      <a:pt x="116" y="81"/>
                    </a:lnTo>
                    <a:lnTo>
                      <a:pt x="116" y="83"/>
                    </a:lnTo>
                    <a:lnTo>
                      <a:pt x="114" y="83"/>
                    </a:lnTo>
                    <a:lnTo>
                      <a:pt x="112" y="83"/>
                    </a:lnTo>
                    <a:lnTo>
                      <a:pt x="112" y="85"/>
                    </a:lnTo>
                    <a:lnTo>
                      <a:pt x="112" y="87"/>
                    </a:lnTo>
                    <a:lnTo>
                      <a:pt x="110" y="87"/>
                    </a:lnTo>
                    <a:lnTo>
                      <a:pt x="108" y="87"/>
                    </a:lnTo>
                    <a:lnTo>
                      <a:pt x="108" y="89"/>
                    </a:lnTo>
                    <a:lnTo>
                      <a:pt x="106" y="89"/>
                    </a:lnTo>
                    <a:lnTo>
                      <a:pt x="106" y="90"/>
                    </a:lnTo>
                    <a:lnTo>
                      <a:pt x="104" y="90"/>
                    </a:lnTo>
                    <a:lnTo>
                      <a:pt x="104" y="92"/>
                    </a:lnTo>
                    <a:lnTo>
                      <a:pt x="102" y="92"/>
                    </a:lnTo>
                    <a:lnTo>
                      <a:pt x="102" y="94"/>
                    </a:lnTo>
                    <a:lnTo>
                      <a:pt x="100" y="94"/>
                    </a:lnTo>
                    <a:lnTo>
                      <a:pt x="100" y="96"/>
                    </a:lnTo>
                    <a:lnTo>
                      <a:pt x="98" y="96"/>
                    </a:lnTo>
                    <a:lnTo>
                      <a:pt x="96" y="96"/>
                    </a:lnTo>
                    <a:lnTo>
                      <a:pt x="96" y="98"/>
                    </a:lnTo>
                    <a:lnTo>
                      <a:pt x="94" y="98"/>
                    </a:lnTo>
                    <a:lnTo>
                      <a:pt x="94" y="100"/>
                    </a:lnTo>
                    <a:lnTo>
                      <a:pt x="92" y="100"/>
                    </a:lnTo>
                    <a:lnTo>
                      <a:pt x="91" y="100"/>
                    </a:lnTo>
                    <a:lnTo>
                      <a:pt x="91" y="102"/>
                    </a:lnTo>
                    <a:lnTo>
                      <a:pt x="89" y="102"/>
                    </a:lnTo>
                    <a:lnTo>
                      <a:pt x="89" y="104"/>
                    </a:lnTo>
                    <a:lnTo>
                      <a:pt x="87" y="104"/>
                    </a:lnTo>
                    <a:lnTo>
                      <a:pt x="87" y="106"/>
                    </a:lnTo>
                    <a:lnTo>
                      <a:pt x="85" y="106"/>
                    </a:lnTo>
                    <a:lnTo>
                      <a:pt x="85" y="108"/>
                    </a:lnTo>
                    <a:lnTo>
                      <a:pt x="87" y="108"/>
                    </a:lnTo>
                    <a:lnTo>
                      <a:pt x="87" y="110"/>
                    </a:lnTo>
                    <a:lnTo>
                      <a:pt x="85" y="110"/>
                    </a:lnTo>
                    <a:lnTo>
                      <a:pt x="83" y="110"/>
                    </a:lnTo>
                    <a:lnTo>
                      <a:pt x="83" y="112"/>
                    </a:lnTo>
                    <a:lnTo>
                      <a:pt x="81" y="112"/>
                    </a:lnTo>
                    <a:lnTo>
                      <a:pt x="81" y="114"/>
                    </a:lnTo>
                    <a:lnTo>
                      <a:pt x="83" y="112"/>
                    </a:lnTo>
                    <a:lnTo>
                      <a:pt x="81" y="114"/>
                    </a:lnTo>
                    <a:lnTo>
                      <a:pt x="79" y="114"/>
                    </a:lnTo>
                    <a:lnTo>
                      <a:pt x="79" y="115"/>
                    </a:lnTo>
                    <a:lnTo>
                      <a:pt x="77" y="115"/>
                    </a:lnTo>
                    <a:lnTo>
                      <a:pt x="75" y="115"/>
                    </a:lnTo>
                    <a:lnTo>
                      <a:pt x="73" y="115"/>
                    </a:lnTo>
                    <a:lnTo>
                      <a:pt x="73" y="117"/>
                    </a:lnTo>
                    <a:lnTo>
                      <a:pt x="73" y="115"/>
                    </a:lnTo>
                    <a:lnTo>
                      <a:pt x="73" y="114"/>
                    </a:lnTo>
                    <a:lnTo>
                      <a:pt x="71" y="115"/>
                    </a:lnTo>
                    <a:lnTo>
                      <a:pt x="69" y="115"/>
                    </a:lnTo>
                    <a:lnTo>
                      <a:pt x="67" y="115"/>
                    </a:lnTo>
                    <a:lnTo>
                      <a:pt x="67" y="117"/>
                    </a:lnTo>
                    <a:lnTo>
                      <a:pt x="66" y="117"/>
                    </a:lnTo>
                    <a:lnTo>
                      <a:pt x="64" y="117"/>
                    </a:lnTo>
                    <a:lnTo>
                      <a:pt x="62" y="117"/>
                    </a:lnTo>
                    <a:lnTo>
                      <a:pt x="60" y="117"/>
                    </a:lnTo>
                    <a:lnTo>
                      <a:pt x="62" y="117"/>
                    </a:lnTo>
                    <a:lnTo>
                      <a:pt x="60" y="117"/>
                    </a:lnTo>
                    <a:lnTo>
                      <a:pt x="60" y="115"/>
                    </a:lnTo>
                    <a:lnTo>
                      <a:pt x="58" y="117"/>
                    </a:lnTo>
                    <a:lnTo>
                      <a:pt x="58" y="119"/>
                    </a:lnTo>
                    <a:lnTo>
                      <a:pt x="56" y="119"/>
                    </a:lnTo>
                    <a:lnTo>
                      <a:pt x="56" y="121"/>
                    </a:lnTo>
                    <a:lnTo>
                      <a:pt x="54" y="121"/>
                    </a:lnTo>
                    <a:lnTo>
                      <a:pt x="52" y="121"/>
                    </a:lnTo>
                    <a:lnTo>
                      <a:pt x="50" y="121"/>
                    </a:lnTo>
                    <a:lnTo>
                      <a:pt x="48" y="121"/>
                    </a:lnTo>
                    <a:lnTo>
                      <a:pt x="46" y="121"/>
                    </a:lnTo>
                    <a:lnTo>
                      <a:pt x="44" y="123"/>
                    </a:lnTo>
                    <a:lnTo>
                      <a:pt x="43" y="123"/>
                    </a:lnTo>
                    <a:lnTo>
                      <a:pt x="41" y="123"/>
                    </a:lnTo>
                    <a:lnTo>
                      <a:pt x="41" y="121"/>
                    </a:lnTo>
                    <a:lnTo>
                      <a:pt x="39" y="121"/>
                    </a:lnTo>
                    <a:lnTo>
                      <a:pt x="39" y="119"/>
                    </a:lnTo>
                    <a:lnTo>
                      <a:pt x="37" y="119"/>
                    </a:lnTo>
                    <a:lnTo>
                      <a:pt x="37" y="121"/>
                    </a:lnTo>
                    <a:lnTo>
                      <a:pt x="37" y="119"/>
                    </a:lnTo>
                    <a:lnTo>
                      <a:pt x="37" y="121"/>
                    </a:lnTo>
                    <a:lnTo>
                      <a:pt x="35" y="121"/>
                    </a:lnTo>
                    <a:lnTo>
                      <a:pt x="33" y="121"/>
                    </a:lnTo>
                    <a:lnTo>
                      <a:pt x="33" y="123"/>
                    </a:lnTo>
                    <a:lnTo>
                      <a:pt x="31" y="123"/>
                    </a:lnTo>
                    <a:lnTo>
                      <a:pt x="29" y="123"/>
                    </a:lnTo>
                    <a:lnTo>
                      <a:pt x="29" y="125"/>
                    </a:lnTo>
                    <a:lnTo>
                      <a:pt x="27" y="125"/>
                    </a:lnTo>
                    <a:lnTo>
                      <a:pt x="25" y="125"/>
                    </a:lnTo>
                    <a:lnTo>
                      <a:pt x="25" y="123"/>
                    </a:lnTo>
                    <a:lnTo>
                      <a:pt x="23" y="123"/>
                    </a:lnTo>
                    <a:lnTo>
                      <a:pt x="23" y="121"/>
                    </a:lnTo>
                    <a:lnTo>
                      <a:pt x="21" y="121"/>
                    </a:lnTo>
                    <a:lnTo>
                      <a:pt x="19" y="121"/>
                    </a:lnTo>
                    <a:lnTo>
                      <a:pt x="19" y="119"/>
                    </a:lnTo>
                    <a:lnTo>
                      <a:pt x="18" y="119"/>
                    </a:lnTo>
                    <a:lnTo>
                      <a:pt x="18" y="117"/>
                    </a:lnTo>
                    <a:lnTo>
                      <a:pt x="18" y="115"/>
                    </a:lnTo>
                    <a:lnTo>
                      <a:pt x="16" y="115"/>
                    </a:lnTo>
                    <a:lnTo>
                      <a:pt x="16" y="114"/>
                    </a:lnTo>
                    <a:lnTo>
                      <a:pt x="18" y="114"/>
                    </a:lnTo>
                    <a:lnTo>
                      <a:pt x="19" y="114"/>
                    </a:lnTo>
                    <a:lnTo>
                      <a:pt x="19" y="112"/>
                    </a:lnTo>
                    <a:lnTo>
                      <a:pt x="18" y="114"/>
                    </a:lnTo>
                    <a:lnTo>
                      <a:pt x="18" y="112"/>
                    </a:lnTo>
                    <a:lnTo>
                      <a:pt x="16" y="112"/>
                    </a:lnTo>
                    <a:lnTo>
                      <a:pt x="16" y="114"/>
                    </a:lnTo>
                    <a:lnTo>
                      <a:pt x="16" y="112"/>
                    </a:lnTo>
                    <a:lnTo>
                      <a:pt x="14" y="112"/>
                    </a:lnTo>
                    <a:lnTo>
                      <a:pt x="12" y="112"/>
                    </a:lnTo>
                    <a:lnTo>
                      <a:pt x="12" y="110"/>
                    </a:lnTo>
                    <a:lnTo>
                      <a:pt x="12" y="108"/>
                    </a:lnTo>
                    <a:lnTo>
                      <a:pt x="12" y="110"/>
                    </a:lnTo>
                    <a:lnTo>
                      <a:pt x="10" y="110"/>
                    </a:lnTo>
                    <a:lnTo>
                      <a:pt x="10" y="108"/>
                    </a:lnTo>
                    <a:lnTo>
                      <a:pt x="8" y="108"/>
                    </a:lnTo>
                    <a:lnTo>
                      <a:pt x="8" y="106"/>
                    </a:lnTo>
                    <a:lnTo>
                      <a:pt x="6" y="104"/>
                    </a:lnTo>
                    <a:lnTo>
                      <a:pt x="8" y="104"/>
                    </a:lnTo>
                    <a:lnTo>
                      <a:pt x="6" y="104"/>
                    </a:lnTo>
                    <a:lnTo>
                      <a:pt x="6" y="102"/>
                    </a:lnTo>
                    <a:lnTo>
                      <a:pt x="6" y="100"/>
                    </a:lnTo>
                    <a:lnTo>
                      <a:pt x="4" y="100"/>
                    </a:lnTo>
                    <a:lnTo>
                      <a:pt x="6" y="100"/>
                    </a:lnTo>
                    <a:lnTo>
                      <a:pt x="6" y="98"/>
                    </a:lnTo>
                    <a:lnTo>
                      <a:pt x="4" y="98"/>
                    </a:lnTo>
                    <a:lnTo>
                      <a:pt x="2" y="98"/>
                    </a:lnTo>
                    <a:lnTo>
                      <a:pt x="4" y="98"/>
                    </a:lnTo>
                    <a:lnTo>
                      <a:pt x="4" y="96"/>
                    </a:lnTo>
                    <a:lnTo>
                      <a:pt x="6" y="96"/>
                    </a:lnTo>
                    <a:lnTo>
                      <a:pt x="4" y="96"/>
                    </a:lnTo>
                    <a:lnTo>
                      <a:pt x="4" y="94"/>
                    </a:lnTo>
                    <a:lnTo>
                      <a:pt x="2" y="94"/>
                    </a:lnTo>
                    <a:lnTo>
                      <a:pt x="4" y="94"/>
                    </a:lnTo>
                    <a:lnTo>
                      <a:pt x="2" y="94"/>
                    </a:lnTo>
                    <a:lnTo>
                      <a:pt x="4" y="92"/>
                    </a:lnTo>
                    <a:lnTo>
                      <a:pt x="2" y="92"/>
                    </a:lnTo>
                    <a:lnTo>
                      <a:pt x="2" y="90"/>
                    </a:lnTo>
                    <a:lnTo>
                      <a:pt x="0" y="90"/>
                    </a:lnTo>
                    <a:lnTo>
                      <a:pt x="2" y="90"/>
                    </a:lnTo>
                    <a:lnTo>
                      <a:pt x="0" y="90"/>
                    </a:lnTo>
                    <a:lnTo>
                      <a:pt x="0" y="89"/>
                    </a:lnTo>
                    <a:lnTo>
                      <a:pt x="2" y="89"/>
                    </a:lnTo>
                    <a:lnTo>
                      <a:pt x="4" y="89"/>
                    </a:lnTo>
                    <a:lnTo>
                      <a:pt x="4" y="87"/>
                    </a:lnTo>
                    <a:lnTo>
                      <a:pt x="2" y="87"/>
                    </a:lnTo>
                    <a:lnTo>
                      <a:pt x="4" y="87"/>
                    </a:lnTo>
                    <a:lnTo>
                      <a:pt x="4" y="85"/>
                    </a:lnTo>
                    <a:lnTo>
                      <a:pt x="6" y="85"/>
                    </a:lnTo>
                    <a:lnTo>
                      <a:pt x="6" y="83"/>
                    </a:lnTo>
                    <a:lnTo>
                      <a:pt x="6" y="81"/>
                    </a:lnTo>
                    <a:lnTo>
                      <a:pt x="8" y="81"/>
                    </a:lnTo>
                    <a:lnTo>
                      <a:pt x="10" y="81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79"/>
                    </a:lnTo>
                    <a:lnTo>
                      <a:pt x="16" y="79"/>
                    </a:lnTo>
                    <a:lnTo>
                      <a:pt x="18" y="79"/>
                    </a:lnTo>
                    <a:lnTo>
                      <a:pt x="18" y="77"/>
                    </a:lnTo>
                    <a:lnTo>
                      <a:pt x="19" y="77"/>
                    </a:lnTo>
                    <a:lnTo>
                      <a:pt x="19" y="75"/>
                    </a:lnTo>
                    <a:lnTo>
                      <a:pt x="19" y="73"/>
                    </a:lnTo>
                    <a:lnTo>
                      <a:pt x="21" y="73"/>
                    </a:lnTo>
                    <a:lnTo>
                      <a:pt x="23" y="73"/>
                    </a:lnTo>
                    <a:lnTo>
                      <a:pt x="25" y="73"/>
                    </a:lnTo>
                    <a:lnTo>
                      <a:pt x="25" y="71"/>
                    </a:lnTo>
                    <a:lnTo>
                      <a:pt x="25" y="69"/>
                    </a:lnTo>
                    <a:lnTo>
                      <a:pt x="25" y="67"/>
                    </a:lnTo>
                    <a:lnTo>
                      <a:pt x="25" y="66"/>
                    </a:lnTo>
                    <a:lnTo>
                      <a:pt x="27" y="66"/>
                    </a:lnTo>
                    <a:lnTo>
                      <a:pt x="29" y="66"/>
                    </a:lnTo>
                    <a:lnTo>
                      <a:pt x="29" y="64"/>
                    </a:lnTo>
                    <a:lnTo>
                      <a:pt x="31" y="64"/>
                    </a:lnTo>
                    <a:lnTo>
                      <a:pt x="31" y="62"/>
                    </a:lnTo>
                    <a:lnTo>
                      <a:pt x="33" y="62"/>
                    </a:lnTo>
                    <a:lnTo>
                      <a:pt x="33" y="60"/>
                    </a:lnTo>
                    <a:lnTo>
                      <a:pt x="35" y="60"/>
                    </a:lnTo>
                    <a:lnTo>
                      <a:pt x="35" y="58"/>
                    </a:lnTo>
                    <a:lnTo>
                      <a:pt x="37" y="58"/>
                    </a:lnTo>
                    <a:lnTo>
                      <a:pt x="39" y="58"/>
                    </a:lnTo>
                    <a:lnTo>
                      <a:pt x="39" y="60"/>
                    </a:lnTo>
                    <a:lnTo>
                      <a:pt x="37" y="60"/>
                    </a:lnTo>
                    <a:lnTo>
                      <a:pt x="39" y="60"/>
                    </a:lnTo>
                    <a:lnTo>
                      <a:pt x="41" y="60"/>
                    </a:lnTo>
                    <a:lnTo>
                      <a:pt x="41" y="62"/>
                    </a:lnTo>
                    <a:lnTo>
                      <a:pt x="39" y="62"/>
                    </a:lnTo>
                    <a:lnTo>
                      <a:pt x="39" y="64"/>
                    </a:lnTo>
                    <a:lnTo>
                      <a:pt x="41" y="64"/>
                    </a:lnTo>
                    <a:lnTo>
                      <a:pt x="41" y="62"/>
                    </a:lnTo>
                    <a:lnTo>
                      <a:pt x="43" y="62"/>
                    </a:lnTo>
                    <a:lnTo>
                      <a:pt x="44" y="62"/>
                    </a:lnTo>
                    <a:lnTo>
                      <a:pt x="46" y="62"/>
                    </a:lnTo>
                    <a:lnTo>
                      <a:pt x="44" y="62"/>
                    </a:lnTo>
                    <a:lnTo>
                      <a:pt x="44" y="60"/>
                    </a:lnTo>
                    <a:lnTo>
                      <a:pt x="46" y="60"/>
                    </a:lnTo>
                    <a:lnTo>
                      <a:pt x="46" y="58"/>
                    </a:lnTo>
                    <a:lnTo>
                      <a:pt x="44" y="58"/>
                    </a:lnTo>
                    <a:lnTo>
                      <a:pt x="44" y="56"/>
                    </a:lnTo>
                    <a:lnTo>
                      <a:pt x="46" y="56"/>
                    </a:lnTo>
                    <a:lnTo>
                      <a:pt x="48" y="56"/>
                    </a:lnTo>
                    <a:lnTo>
                      <a:pt x="48" y="54"/>
                    </a:lnTo>
                    <a:lnTo>
                      <a:pt x="48" y="52"/>
                    </a:lnTo>
                    <a:lnTo>
                      <a:pt x="50" y="52"/>
                    </a:lnTo>
                    <a:lnTo>
                      <a:pt x="50" y="50"/>
                    </a:lnTo>
                    <a:lnTo>
                      <a:pt x="52" y="50"/>
                    </a:lnTo>
                    <a:lnTo>
                      <a:pt x="52" y="48"/>
                    </a:lnTo>
                    <a:lnTo>
                      <a:pt x="54" y="48"/>
                    </a:lnTo>
                    <a:lnTo>
                      <a:pt x="56" y="48"/>
                    </a:lnTo>
                    <a:lnTo>
                      <a:pt x="58" y="50"/>
                    </a:lnTo>
                    <a:lnTo>
                      <a:pt x="58" y="48"/>
                    </a:lnTo>
                    <a:lnTo>
                      <a:pt x="58" y="46"/>
                    </a:lnTo>
                    <a:lnTo>
                      <a:pt x="60" y="46"/>
                    </a:lnTo>
                    <a:lnTo>
                      <a:pt x="62" y="46"/>
                    </a:lnTo>
                    <a:lnTo>
                      <a:pt x="62" y="44"/>
                    </a:lnTo>
                    <a:lnTo>
                      <a:pt x="64" y="44"/>
                    </a:lnTo>
                    <a:lnTo>
                      <a:pt x="66" y="44"/>
                    </a:lnTo>
                    <a:lnTo>
                      <a:pt x="66" y="46"/>
                    </a:lnTo>
                    <a:lnTo>
                      <a:pt x="67" y="46"/>
                    </a:lnTo>
                    <a:lnTo>
                      <a:pt x="69" y="46"/>
                    </a:lnTo>
                    <a:lnTo>
                      <a:pt x="69" y="44"/>
                    </a:lnTo>
                    <a:lnTo>
                      <a:pt x="71" y="44"/>
                    </a:lnTo>
                    <a:lnTo>
                      <a:pt x="73" y="44"/>
                    </a:lnTo>
                    <a:lnTo>
                      <a:pt x="73" y="43"/>
                    </a:lnTo>
                    <a:lnTo>
                      <a:pt x="75" y="43"/>
                    </a:lnTo>
                    <a:lnTo>
                      <a:pt x="77" y="43"/>
                    </a:lnTo>
                    <a:lnTo>
                      <a:pt x="77" y="41"/>
                    </a:lnTo>
                    <a:lnTo>
                      <a:pt x="79" y="41"/>
                    </a:lnTo>
                    <a:lnTo>
                      <a:pt x="81" y="41"/>
                    </a:lnTo>
                    <a:lnTo>
                      <a:pt x="81" y="39"/>
                    </a:lnTo>
                    <a:lnTo>
                      <a:pt x="83" y="39"/>
                    </a:lnTo>
                    <a:lnTo>
                      <a:pt x="85" y="39"/>
                    </a:lnTo>
                    <a:lnTo>
                      <a:pt x="85" y="37"/>
                    </a:lnTo>
                    <a:lnTo>
                      <a:pt x="87" y="37"/>
                    </a:lnTo>
                    <a:lnTo>
                      <a:pt x="89" y="37"/>
                    </a:lnTo>
                    <a:lnTo>
                      <a:pt x="89" y="35"/>
                    </a:lnTo>
                    <a:lnTo>
                      <a:pt x="91" y="35"/>
                    </a:lnTo>
                    <a:lnTo>
                      <a:pt x="91" y="33"/>
                    </a:lnTo>
                    <a:lnTo>
                      <a:pt x="92" y="33"/>
                    </a:lnTo>
                    <a:lnTo>
                      <a:pt x="91" y="33"/>
                    </a:lnTo>
                    <a:lnTo>
                      <a:pt x="91" y="31"/>
                    </a:lnTo>
                    <a:lnTo>
                      <a:pt x="92" y="31"/>
                    </a:lnTo>
                    <a:lnTo>
                      <a:pt x="92" y="29"/>
                    </a:lnTo>
                    <a:lnTo>
                      <a:pt x="94" y="29"/>
                    </a:lnTo>
                    <a:lnTo>
                      <a:pt x="94" y="27"/>
                    </a:lnTo>
                    <a:lnTo>
                      <a:pt x="96" y="27"/>
                    </a:lnTo>
                    <a:lnTo>
                      <a:pt x="94" y="27"/>
                    </a:lnTo>
                    <a:lnTo>
                      <a:pt x="94" y="25"/>
                    </a:lnTo>
                    <a:lnTo>
                      <a:pt x="96" y="25"/>
                    </a:lnTo>
                    <a:lnTo>
                      <a:pt x="98" y="25"/>
                    </a:lnTo>
                    <a:lnTo>
                      <a:pt x="98" y="23"/>
                    </a:lnTo>
                    <a:lnTo>
                      <a:pt x="100" y="21"/>
                    </a:lnTo>
                    <a:lnTo>
                      <a:pt x="100" y="19"/>
                    </a:lnTo>
                    <a:lnTo>
                      <a:pt x="102" y="19"/>
                    </a:lnTo>
                    <a:lnTo>
                      <a:pt x="102" y="18"/>
                    </a:lnTo>
                    <a:lnTo>
                      <a:pt x="104" y="18"/>
                    </a:lnTo>
                    <a:lnTo>
                      <a:pt x="104" y="16"/>
                    </a:lnTo>
                    <a:lnTo>
                      <a:pt x="106" y="16"/>
                    </a:lnTo>
                    <a:lnTo>
                      <a:pt x="106" y="14"/>
                    </a:lnTo>
                    <a:lnTo>
                      <a:pt x="108" y="14"/>
                    </a:lnTo>
                    <a:lnTo>
                      <a:pt x="108" y="12"/>
                    </a:lnTo>
                    <a:lnTo>
                      <a:pt x="110" y="12"/>
                    </a:lnTo>
                    <a:lnTo>
                      <a:pt x="110" y="10"/>
                    </a:lnTo>
                    <a:lnTo>
                      <a:pt x="110" y="8"/>
                    </a:lnTo>
                    <a:lnTo>
                      <a:pt x="108" y="8"/>
                    </a:lnTo>
                    <a:lnTo>
                      <a:pt x="110" y="8"/>
                    </a:lnTo>
                    <a:lnTo>
                      <a:pt x="110" y="6"/>
                    </a:lnTo>
                    <a:lnTo>
                      <a:pt x="112" y="6"/>
                    </a:lnTo>
                    <a:lnTo>
                      <a:pt x="112" y="4"/>
                    </a:lnTo>
                    <a:lnTo>
                      <a:pt x="112" y="2"/>
                    </a:lnTo>
                    <a:lnTo>
                      <a:pt x="110" y="2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4" y="0"/>
                    </a:lnTo>
                    <a:lnTo>
                      <a:pt x="11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6855"/>
              <p:cNvSpPr>
                <a:spLocks noEditPoints="1"/>
              </p:cNvSpPr>
              <p:nvPr/>
            </p:nvSpPr>
            <p:spPr bwMode="auto">
              <a:xfrm>
                <a:off x="6440488" y="3521076"/>
                <a:ext cx="274638" cy="185738"/>
              </a:xfrm>
              <a:custGeom>
                <a:avLst/>
                <a:gdLst>
                  <a:gd name="T0" fmla="*/ 52 w 173"/>
                  <a:gd name="T1" fmla="*/ 2 h 117"/>
                  <a:gd name="T2" fmla="*/ 66 w 173"/>
                  <a:gd name="T3" fmla="*/ 2 h 117"/>
                  <a:gd name="T4" fmla="*/ 79 w 173"/>
                  <a:gd name="T5" fmla="*/ 2 h 117"/>
                  <a:gd name="T6" fmla="*/ 91 w 173"/>
                  <a:gd name="T7" fmla="*/ 4 h 117"/>
                  <a:gd name="T8" fmla="*/ 94 w 173"/>
                  <a:gd name="T9" fmla="*/ 6 h 117"/>
                  <a:gd name="T10" fmla="*/ 100 w 173"/>
                  <a:gd name="T11" fmla="*/ 8 h 117"/>
                  <a:gd name="T12" fmla="*/ 102 w 173"/>
                  <a:gd name="T13" fmla="*/ 15 h 117"/>
                  <a:gd name="T14" fmla="*/ 116 w 173"/>
                  <a:gd name="T15" fmla="*/ 15 h 117"/>
                  <a:gd name="T16" fmla="*/ 129 w 173"/>
                  <a:gd name="T17" fmla="*/ 15 h 117"/>
                  <a:gd name="T18" fmla="*/ 142 w 173"/>
                  <a:gd name="T19" fmla="*/ 15 h 117"/>
                  <a:gd name="T20" fmla="*/ 148 w 173"/>
                  <a:gd name="T21" fmla="*/ 23 h 117"/>
                  <a:gd name="T22" fmla="*/ 156 w 173"/>
                  <a:gd name="T23" fmla="*/ 29 h 117"/>
                  <a:gd name="T24" fmla="*/ 162 w 173"/>
                  <a:gd name="T25" fmla="*/ 37 h 117"/>
                  <a:gd name="T26" fmla="*/ 167 w 173"/>
                  <a:gd name="T27" fmla="*/ 44 h 117"/>
                  <a:gd name="T28" fmla="*/ 171 w 173"/>
                  <a:gd name="T29" fmla="*/ 50 h 117"/>
                  <a:gd name="T30" fmla="*/ 162 w 173"/>
                  <a:gd name="T31" fmla="*/ 54 h 117"/>
                  <a:gd name="T32" fmla="*/ 154 w 173"/>
                  <a:gd name="T33" fmla="*/ 60 h 117"/>
                  <a:gd name="T34" fmla="*/ 146 w 173"/>
                  <a:gd name="T35" fmla="*/ 65 h 117"/>
                  <a:gd name="T36" fmla="*/ 141 w 173"/>
                  <a:gd name="T37" fmla="*/ 73 h 117"/>
                  <a:gd name="T38" fmla="*/ 131 w 173"/>
                  <a:gd name="T39" fmla="*/ 81 h 117"/>
                  <a:gd name="T40" fmla="*/ 121 w 173"/>
                  <a:gd name="T41" fmla="*/ 81 h 117"/>
                  <a:gd name="T42" fmla="*/ 118 w 173"/>
                  <a:gd name="T43" fmla="*/ 86 h 117"/>
                  <a:gd name="T44" fmla="*/ 112 w 173"/>
                  <a:gd name="T45" fmla="*/ 90 h 117"/>
                  <a:gd name="T46" fmla="*/ 108 w 173"/>
                  <a:gd name="T47" fmla="*/ 88 h 117"/>
                  <a:gd name="T48" fmla="*/ 104 w 173"/>
                  <a:gd name="T49" fmla="*/ 90 h 117"/>
                  <a:gd name="T50" fmla="*/ 108 w 173"/>
                  <a:gd name="T51" fmla="*/ 92 h 117"/>
                  <a:gd name="T52" fmla="*/ 100 w 173"/>
                  <a:gd name="T53" fmla="*/ 94 h 117"/>
                  <a:gd name="T54" fmla="*/ 91 w 173"/>
                  <a:gd name="T55" fmla="*/ 98 h 117"/>
                  <a:gd name="T56" fmla="*/ 85 w 173"/>
                  <a:gd name="T57" fmla="*/ 98 h 117"/>
                  <a:gd name="T58" fmla="*/ 85 w 173"/>
                  <a:gd name="T59" fmla="*/ 100 h 117"/>
                  <a:gd name="T60" fmla="*/ 79 w 173"/>
                  <a:gd name="T61" fmla="*/ 100 h 117"/>
                  <a:gd name="T62" fmla="*/ 81 w 173"/>
                  <a:gd name="T63" fmla="*/ 104 h 117"/>
                  <a:gd name="T64" fmla="*/ 75 w 173"/>
                  <a:gd name="T65" fmla="*/ 108 h 117"/>
                  <a:gd name="T66" fmla="*/ 68 w 173"/>
                  <a:gd name="T67" fmla="*/ 111 h 117"/>
                  <a:gd name="T68" fmla="*/ 66 w 173"/>
                  <a:gd name="T69" fmla="*/ 111 h 117"/>
                  <a:gd name="T70" fmla="*/ 64 w 173"/>
                  <a:gd name="T71" fmla="*/ 110 h 117"/>
                  <a:gd name="T72" fmla="*/ 58 w 173"/>
                  <a:gd name="T73" fmla="*/ 113 h 117"/>
                  <a:gd name="T74" fmla="*/ 58 w 173"/>
                  <a:gd name="T75" fmla="*/ 115 h 117"/>
                  <a:gd name="T76" fmla="*/ 52 w 173"/>
                  <a:gd name="T77" fmla="*/ 113 h 117"/>
                  <a:gd name="T78" fmla="*/ 50 w 173"/>
                  <a:gd name="T79" fmla="*/ 110 h 117"/>
                  <a:gd name="T80" fmla="*/ 54 w 173"/>
                  <a:gd name="T81" fmla="*/ 108 h 117"/>
                  <a:gd name="T82" fmla="*/ 52 w 173"/>
                  <a:gd name="T83" fmla="*/ 104 h 117"/>
                  <a:gd name="T84" fmla="*/ 48 w 173"/>
                  <a:gd name="T85" fmla="*/ 96 h 117"/>
                  <a:gd name="T86" fmla="*/ 48 w 173"/>
                  <a:gd name="T87" fmla="*/ 90 h 117"/>
                  <a:gd name="T88" fmla="*/ 46 w 173"/>
                  <a:gd name="T89" fmla="*/ 79 h 117"/>
                  <a:gd name="T90" fmla="*/ 43 w 173"/>
                  <a:gd name="T91" fmla="*/ 77 h 117"/>
                  <a:gd name="T92" fmla="*/ 39 w 173"/>
                  <a:gd name="T93" fmla="*/ 71 h 117"/>
                  <a:gd name="T94" fmla="*/ 37 w 173"/>
                  <a:gd name="T95" fmla="*/ 67 h 117"/>
                  <a:gd name="T96" fmla="*/ 37 w 173"/>
                  <a:gd name="T97" fmla="*/ 62 h 117"/>
                  <a:gd name="T98" fmla="*/ 29 w 173"/>
                  <a:gd name="T99" fmla="*/ 56 h 117"/>
                  <a:gd name="T100" fmla="*/ 25 w 173"/>
                  <a:gd name="T101" fmla="*/ 50 h 117"/>
                  <a:gd name="T102" fmla="*/ 20 w 173"/>
                  <a:gd name="T103" fmla="*/ 44 h 117"/>
                  <a:gd name="T104" fmla="*/ 18 w 173"/>
                  <a:gd name="T105" fmla="*/ 33 h 117"/>
                  <a:gd name="T106" fmla="*/ 10 w 173"/>
                  <a:gd name="T107" fmla="*/ 27 h 117"/>
                  <a:gd name="T108" fmla="*/ 2 w 173"/>
                  <a:gd name="T109" fmla="*/ 21 h 117"/>
                  <a:gd name="T110" fmla="*/ 6 w 173"/>
                  <a:gd name="T111" fmla="*/ 15 h 117"/>
                  <a:gd name="T112" fmla="*/ 12 w 173"/>
                  <a:gd name="T113" fmla="*/ 12 h 117"/>
                  <a:gd name="T114" fmla="*/ 22 w 173"/>
                  <a:gd name="T115" fmla="*/ 8 h 117"/>
                  <a:gd name="T116" fmla="*/ 33 w 173"/>
                  <a:gd name="T117" fmla="*/ 4 h 117"/>
                  <a:gd name="T118" fmla="*/ 41 w 173"/>
                  <a:gd name="T119" fmla="*/ 2 h 117"/>
                  <a:gd name="T120" fmla="*/ 121 w 173"/>
                  <a:gd name="T121" fmla="*/ 83 h 117"/>
                  <a:gd name="T122" fmla="*/ 102 w 173"/>
                  <a:gd name="T123" fmla="*/ 96 h 117"/>
                  <a:gd name="T124" fmla="*/ 66 w 173"/>
                  <a:gd name="T125" fmla="*/ 11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73" h="117">
                    <a:moveTo>
                      <a:pt x="45" y="2"/>
                    </a:moveTo>
                    <a:lnTo>
                      <a:pt x="46" y="2"/>
                    </a:lnTo>
                    <a:lnTo>
                      <a:pt x="45" y="2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64" y="2"/>
                    </a:lnTo>
                    <a:lnTo>
                      <a:pt x="66" y="2"/>
                    </a:lnTo>
                    <a:lnTo>
                      <a:pt x="68" y="2"/>
                    </a:lnTo>
                    <a:lnTo>
                      <a:pt x="70" y="2"/>
                    </a:lnTo>
                    <a:lnTo>
                      <a:pt x="71" y="2"/>
                    </a:lnTo>
                    <a:lnTo>
                      <a:pt x="73" y="2"/>
                    </a:lnTo>
                    <a:lnTo>
                      <a:pt x="75" y="2"/>
                    </a:lnTo>
                    <a:lnTo>
                      <a:pt x="77" y="2"/>
                    </a:lnTo>
                    <a:lnTo>
                      <a:pt x="79" y="2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5" y="2"/>
                    </a:lnTo>
                    <a:lnTo>
                      <a:pt x="87" y="2"/>
                    </a:lnTo>
                    <a:lnTo>
                      <a:pt x="89" y="2"/>
                    </a:lnTo>
                    <a:lnTo>
                      <a:pt x="91" y="2"/>
                    </a:lnTo>
                    <a:lnTo>
                      <a:pt x="91" y="4"/>
                    </a:lnTo>
                    <a:lnTo>
                      <a:pt x="93" y="4"/>
                    </a:lnTo>
                    <a:lnTo>
                      <a:pt x="94" y="4"/>
                    </a:lnTo>
                    <a:lnTo>
                      <a:pt x="96" y="4"/>
                    </a:lnTo>
                    <a:lnTo>
                      <a:pt x="94" y="4"/>
                    </a:lnTo>
                    <a:lnTo>
                      <a:pt x="96" y="4"/>
                    </a:lnTo>
                    <a:lnTo>
                      <a:pt x="94" y="4"/>
                    </a:lnTo>
                    <a:lnTo>
                      <a:pt x="94" y="6"/>
                    </a:lnTo>
                    <a:lnTo>
                      <a:pt x="94" y="8"/>
                    </a:lnTo>
                    <a:lnTo>
                      <a:pt x="94" y="6"/>
                    </a:lnTo>
                    <a:lnTo>
                      <a:pt x="96" y="6"/>
                    </a:lnTo>
                    <a:lnTo>
                      <a:pt x="98" y="6"/>
                    </a:lnTo>
                    <a:lnTo>
                      <a:pt x="98" y="4"/>
                    </a:lnTo>
                    <a:lnTo>
                      <a:pt x="100" y="6"/>
                    </a:lnTo>
                    <a:lnTo>
                      <a:pt x="100" y="8"/>
                    </a:lnTo>
                    <a:lnTo>
                      <a:pt x="102" y="8"/>
                    </a:lnTo>
                    <a:lnTo>
                      <a:pt x="102" y="10"/>
                    </a:lnTo>
                    <a:lnTo>
                      <a:pt x="102" y="12"/>
                    </a:lnTo>
                    <a:lnTo>
                      <a:pt x="102" y="14"/>
                    </a:lnTo>
                    <a:lnTo>
                      <a:pt x="100" y="14"/>
                    </a:lnTo>
                    <a:lnTo>
                      <a:pt x="100" y="15"/>
                    </a:lnTo>
                    <a:lnTo>
                      <a:pt x="102" y="15"/>
                    </a:lnTo>
                    <a:lnTo>
                      <a:pt x="104" y="15"/>
                    </a:lnTo>
                    <a:lnTo>
                      <a:pt x="106" y="15"/>
                    </a:lnTo>
                    <a:lnTo>
                      <a:pt x="108" y="15"/>
                    </a:lnTo>
                    <a:lnTo>
                      <a:pt x="110" y="15"/>
                    </a:lnTo>
                    <a:lnTo>
                      <a:pt x="112" y="15"/>
                    </a:lnTo>
                    <a:lnTo>
                      <a:pt x="114" y="15"/>
                    </a:lnTo>
                    <a:lnTo>
                      <a:pt x="116" y="15"/>
                    </a:lnTo>
                    <a:lnTo>
                      <a:pt x="118" y="15"/>
                    </a:lnTo>
                    <a:lnTo>
                      <a:pt x="119" y="15"/>
                    </a:lnTo>
                    <a:lnTo>
                      <a:pt x="121" y="15"/>
                    </a:lnTo>
                    <a:lnTo>
                      <a:pt x="123" y="15"/>
                    </a:lnTo>
                    <a:lnTo>
                      <a:pt x="125" y="15"/>
                    </a:lnTo>
                    <a:lnTo>
                      <a:pt x="127" y="15"/>
                    </a:lnTo>
                    <a:lnTo>
                      <a:pt x="129" y="15"/>
                    </a:lnTo>
                    <a:lnTo>
                      <a:pt x="131" y="15"/>
                    </a:lnTo>
                    <a:lnTo>
                      <a:pt x="133" y="15"/>
                    </a:lnTo>
                    <a:lnTo>
                      <a:pt x="135" y="15"/>
                    </a:lnTo>
                    <a:lnTo>
                      <a:pt x="137" y="15"/>
                    </a:lnTo>
                    <a:lnTo>
                      <a:pt x="139" y="15"/>
                    </a:lnTo>
                    <a:lnTo>
                      <a:pt x="141" y="15"/>
                    </a:lnTo>
                    <a:lnTo>
                      <a:pt x="142" y="15"/>
                    </a:lnTo>
                    <a:lnTo>
                      <a:pt x="144" y="15"/>
                    </a:lnTo>
                    <a:lnTo>
                      <a:pt x="144" y="17"/>
                    </a:lnTo>
                    <a:lnTo>
                      <a:pt x="146" y="17"/>
                    </a:lnTo>
                    <a:lnTo>
                      <a:pt x="146" y="19"/>
                    </a:lnTo>
                    <a:lnTo>
                      <a:pt x="148" y="19"/>
                    </a:lnTo>
                    <a:lnTo>
                      <a:pt x="148" y="21"/>
                    </a:lnTo>
                    <a:lnTo>
                      <a:pt x="148" y="23"/>
                    </a:lnTo>
                    <a:lnTo>
                      <a:pt x="150" y="23"/>
                    </a:lnTo>
                    <a:lnTo>
                      <a:pt x="150" y="25"/>
                    </a:lnTo>
                    <a:lnTo>
                      <a:pt x="152" y="25"/>
                    </a:lnTo>
                    <a:lnTo>
                      <a:pt x="152" y="27"/>
                    </a:lnTo>
                    <a:lnTo>
                      <a:pt x="154" y="27"/>
                    </a:lnTo>
                    <a:lnTo>
                      <a:pt x="154" y="29"/>
                    </a:lnTo>
                    <a:lnTo>
                      <a:pt x="156" y="29"/>
                    </a:lnTo>
                    <a:lnTo>
                      <a:pt x="156" y="31"/>
                    </a:lnTo>
                    <a:lnTo>
                      <a:pt x="158" y="31"/>
                    </a:lnTo>
                    <a:lnTo>
                      <a:pt x="158" y="33"/>
                    </a:lnTo>
                    <a:lnTo>
                      <a:pt x="160" y="33"/>
                    </a:lnTo>
                    <a:lnTo>
                      <a:pt x="160" y="35"/>
                    </a:lnTo>
                    <a:lnTo>
                      <a:pt x="162" y="35"/>
                    </a:lnTo>
                    <a:lnTo>
                      <a:pt x="162" y="37"/>
                    </a:lnTo>
                    <a:lnTo>
                      <a:pt x="162" y="38"/>
                    </a:lnTo>
                    <a:lnTo>
                      <a:pt x="164" y="38"/>
                    </a:lnTo>
                    <a:lnTo>
                      <a:pt x="164" y="40"/>
                    </a:lnTo>
                    <a:lnTo>
                      <a:pt x="166" y="40"/>
                    </a:lnTo>
                    <a:lnTo>
                      <a:pt x="166" y="42"/>
                    </a:lnTo>
                    <a:lnTo>
                      <a:pt x="167" y="42"/>
                    </a:lnTo>
                    <a:lnTo>
                      <a:pt x="167" y="44"/>
                    </a:lnTo>
                    <a:lnTo>
                      <a:pt x="169" y="44"/>
                    </a:lnTo>
                    <a:lnTo>
                      <a:pt x="169" y="46"/>
                    </a:lnTo>
                    <a:lnTo>
                      <a:pt x="171" y="46"/>
                    </a:lnTo>
                    <a:lnTo>
                      <a:pt x="171" y="48"/>
                    </a:lnTo>
                    <a:lnTo>
                      <a:pt x="173" y="48"/>
                    </a:lnTo>
                    <a:lnTo>
                      <a:pt x="173" y="50"/>
                    </a:lnTo>
                    <a:lnTo>
                      <a:pt x="171" y="50"/>
                    </a:lnTo>
                    <a:lnTo>
                      <a:pt x="171" y="52"/>
                    </a:lnTo>
                    <a:lnTo>
                      <a:pt x="169" y="52"/>
                    </a:lnTo>
                    <a:lnTo>
                      <a:pt x="167" y="52"/>
                    </a:lnTo>
                    <a:lnTo>
                      <a:pt x="166" y="52"/>
                    </a:lnTo>
                    <a:lnTo>
                      <a:pt x="166" y="54"/>
                    </a:lnTo>
                    <a:lnTo>
                      <a:pt x="164" y="54"/>
                    </a:lnTo>
                    <a:lnTo>
                      <a:pt x="162" y="54"/>
                    </a:lnTo>
                    <a:lnTo>
                      <a:pt x="162" y="56"/>
                    </a:lnTo>
                    <a:lnTo>
                      <a:pt x="160" y="56"/>
                    </a:lnTo>
                    <a:lnTo>
                      <a:pt x="158" y="56"/>
                    </a:lnTo>
                    <a:lnTo>
                      <a:pt x="158" y="58"/>
                    </a:lnTo>
                    <a:lnTo>
                      <a:pt x="156" y="58"/>
                    </a:lnTo>
                    <a:lnTo>
                      <a:pt x="154" y="58"/>
                    </a:lnTo>
                    <a:lnTo>
                      <a:pt x="154" y="60"/>
                    </a:lnTo>
                    <a:lnTo>
                      <a:pt x="152" y="60"/>
                    </a:lnTo>
                    <a:lnTo>
                      <a:pt x="152" y="62"/>
                    </a:lnTo>
                    <a:lnTo>
                      <a:pt x="150" y="62"/>
                    </a:lnTo>
                    <a:lnTo>
                      <a:pt x="150" y="63"/>
                    </a:lnTo>
                    <a:lnTo>
                      <a:pt x="148" y="63"/>
                    </a:lnTo>
                    <a:lnTo>
                      <a:pt x="146" y="63"/>
                    </a:lnTo>
                    <a:lnTo>
                      <a:pt x="146" y="65"/>
                    </a:lnTo>
                    <a:lnTo>
                      <a:pt x="144" y="65"/>
                    </a:lnTo>
                    <a:lnTo>
                      <a:pt x="144" y="67"/>
                    </a:lnTo>
                    <a:lnTo>
                      <a:pt x="144" y="69"/>
                    </a:lnTo>
                    <a:lnTo>
                      <a:pt x="142" y="69"/>
                    </a:lnTo>
                    <a:lnTo>
                      <a:pt x="142" y="71"/>
                    </a:lnTo>
                    <a:lnTo>
                      <a:pt x="141" y="71"/>
                    </a:lnTo>
                    <a:lnTo>
                      <a:pt x="141" y="73"/>
                    </a:lnTo>
                    <a:lnTo>
                      <a:pt x="139" y="75"/>
                    </a:lnTo>
                    <a:lnTo>
                      <a:pt x="139" y="77"/>
                    </a:lnTo>
                    <a:lnTo>
                      <a:pt x="137" y="77"/>
                    </a:lnTo>
                    <a:lnTo>
                      <a:pt x="135" y="77"/>
                    </a:lnTo>
                    <a:lnTo>
                      <a:pt x="135" y="79"/>
                    </a:lnTo>
                    <a:lnTo>
                      <a:pt x="133" y="79"/>
                    </a:lnTo>
                    <a:lnTo>
                      <a:pt x="131" y="81"/>
                    </a:lnTo>
                    <a:lnTo>
                      <a:pt x="129" y="81"/>
                    </a:lnTo>
                    <a:lnTo>
                      <a:pt x="127" y="81"/>
                    </a:lnTo>
                    <a:lnTo>
                      <a:pt x="125" y="81"/>
                    </a:lnTo>
                    <a:lnTo>
                      <a:pt x="123" y="81"/>
                    </a:lnTo>
                    <a:lnTo>
                      <a:pt x="125" y="81"/>
                    </a:lnTo>
                    <a:lnTo>
                      <a:pt x="123" y="81"/>
                    </a:lnTo>
                    <a:lnTo>
                      <a:pt x="121" y="81"/>
                    </a:lnTo>
                    <a:lnTo>
                      <a:pt x="121" y="83"/>
                    </a:lnTo>
                    <a:lnTo>
                      <a:pt x="119" y="83"/>
                    </a:lnTo>
                    <a:lnTo>
                      <a:pt x="119" y="85"/>
                    </a:lnTo>
                    <a:lnTo>
                      <a:pt x="121" y="85"/>
                    </a:lnTo>
                    <a:lnTo>
                      <a:pt x="119" y="85"/>
                    </a:lnTo>
                    <a:lnTo>
                      <a:pt x="119" y="86"/>
                    </a:lnTo>
                    <a:lnTo>
                      <a:pt x="118" y="86"/>
                    </a:lnTo>
                    <a:lnTo>
                      <a:pt x="116" y="86"/>
                    </a:lnTo>
                    <a:lnTo>
                      <a:pt x="116" y="88"/>
                    </a:lnTo>
                    <a:lnTo>
                      <a:pt x="114" y="88"/>
                    </a:lnTo>
                    <a:lnTo>
                      <a:pt x="112" y="88"/>
                    </a:lnTo>
                    <a:lnTo>
                      <a:pt x="112" y="90"/>
                    </a:lnTo>
                    <a:lnTo>
                      <a:pt x="112" y="88"/>
                    </a:lnTo>
                    <a:lnTo>
                      <a:pt x="112" y="90"/>
                    </a:lnTo>
                    <a:lnTo>
                      <a:pt x="110" y="90"/>
                    </a:lnTo>
                    <a:lnTo>
                      <a:pt x="108" y="90"/>
                    </a:lnTo>
                    <a:lnTo>
                      <a:pt x="108" y="88"/>
                    </a:lnTo>
                    <a:lnTo>
                      <a:pt x="106" y="88"/>
                    </a:lnTo>
                    <a:lnTo>
                      <a:pt x="106" y="90"/>
                    </a:lnTo>
                    <a:lnTo>
                      <a:pt x="106" y="88"/>
                    </a:lnTo>
                    <a:lnTo>
                      <a:pt x="108" y="88"/>
                    </a:lnTo>
                    <a:lnTo>
                      <a:pt x="106" y="88"/>
                    </a:lnTo>
                    <a:lnTo>
                      <a:pt x="108" y="88"/>
                    </a:lnTo>
                    <a:lnTo>
                      <a:pt x="106" y="88"/>
                    </a:lnTo>
                    <a:lnTo>
                      <a:pt x="108" y="88"/>
                    </a:lnTo>
                    <a:lnTo>
                      <a:pt x="106" y="88"/>
                    </a:lnTo>
                    <a:lnTo>
                      <a:pt x="106" y="90"/>
                    </a:lnTo>
                    <a:lnTo>
                      <a:pt x="104" y="90"/>
                    </a:lnTo>
                    <a:lnTo>
                      <a:pt x="104" y="88"/>
                    </a:lnTo>
                    <a:lnTo>
                      <a:pt x="104" y="90"/>
                    </a:lnTo>
                    <a:lnTo>
                      <a:pt x="106" y="90"/>
                    </a:lnTo>
                    <a:lnTo>
                      <a:pt x="108" y="90"/>
                    </a:lnTo>
                    <a:lnTo>
                      <a:pt x="106" y="90"/>
                    </a:lnTo>
                    <a:lnTo>
                      <a:pt x="106" y="92"/>
                    </a:lnTo>
                    <a:lnTo>
                      <a:pt x="108" y="92"/>
                    </a:lnTo>
                    <a:lnTo>
                      <a:pt x="108" y="90"/>
                    </a:lnTo>
                    <a:lnTo>
                      <a:pt x="108" y="92"/>
                    </a:lnTo>
                    <a:lnTo>
                      <a:pt x="106" y="92"/>
                    </a:lnTo>
                    <a:lnTo>
                      <a:pt x="106" y="94"/>
                    </a:lnTo>
                    <a:lnTo>
                      <a:pt x="104" y="94"/>
                    </a:lnTo>
                    <a:lnTo>
                      <a:pt x="102" y="94"/>
                    </a:lnTo>
                    <a:lnTo>
                      <a:pt x="100" y="94"/>
                    </a:lnTo>
                    <a:lnTo>
                      <a:pt x="100" y="96"/>
                    </a:lnTo>
                    <a:lnTo>
                      <a:pt x="98" y="96"/>
                    </a:lnTo>
                    <a:lnTo>
                      <a:pt x="96" y="96"/>
                    </a:lnTo>
                    <a:lnTo>
                      <a:pt x="94" y="96"/>
                    </a:lnTo>
                    <a:lnTo>
                      <a:pt x="94" y="98"/>
                    </a:lnTo>
                    <a:lnTo>
                      <a:pt x="93" y="98"/>
                    </a:lnTo>
                    <a:lnTo>
                      <a:pt x="91" y="98"/>
                    </a:lnTo>
                    <a:lnTo>
                      <a:pt x="89" y="98"/>
                    </a:lnTo>
                    <a:lnTo>
                      <a:pt x="89" y="100"/>
                    </a:lnTo>
                    <a:lnTo>
                      <a:pt x="87" y="100"/>
                    </a:lnTo>
                    <a:lnTo>
                      <a:pt x="85" y="100"/>
                    </a:lnTo>
                    <a:lnTo>
                      <a:pt x="87" y="100"/>
                    </a:lnTo>
                    <a:lnTo>
                      <a:pt x="85" y="100"/>
                    </a:lnTo>
                    <a:lnTo>
                      <a:pt x="85" y="98"/>
                    </a:lnTo>
                    <a:lnTo>
                      <a:pt x="83" y="98"/>
                    </a:lnTo>
                    <a:lnTo>
                      <a:pt x="85" y="98"/>
                    </a:lnTo>
                    <a:lnTo>
                      <a:pt x="85" y="96"/>
                    </a:lnTo>
                    <a:lnTo>
                      <a:pt x="85" y="98"/>
                    </a:lnTo>
                    <a:lnTo>
                      <a:pt x="83" y="98"/>
                    </a:lnTo>
                    <a:lnTo>
                      <a:pt x="85" y="98"/>
                    </a:lnTo>
                    <a:lnTo>
                      <a:pt x="85" y="100"/>
                    </a:lnTo>
                    <a:lnTo>
                      <a:pt x="83" y="100"/>
                    </a:lnTo>
                    <a:lnTo>
                      <a:pt x="83" y="98"/>
                    </a:lnTo>
                    <a:lnTo>
                      <a:pt x="83" y="100"/>
                    </a:lnTo>
                    <a:lnTo>
                      <a:pt x="81" y="100"/>
                    </a:lnTo>
                    <a:lnTo>
                      <a:pt x="83" y="100"/>
                    </a:lnTo>
                    <a:lnTo>
                      <a:pt x="81" y="100"/>
                    </a:lnTo>
                    <a:lnTo>
                      <a:pt x="79" y="100"/>
                    </a:lnTo>
                    <a:lnTo>
                      <a:pt x="79" y="98"/>
                    </a:lnTo>
                    <a:lnTo>
                      <a:pt x="79" y="100"/>
                    </a:lnTo>
                    <a:lnTo>
                      <a:pt x="81" y="100"/>
                    </a:lnTo>
                    <a:lnTo>
                      <a:pt x="81" y="102"/>
                    </a:lnTo>
                    <a:lnTo>
                      <a:pt x="79" y="102"/>
                    </a:lnTo>
                    <a:lnTo>
                      <a:pt x="81" y="102"/>
                    </a:lnTo>
                    <a:lnTo>
                      <a:pt x="81" y="104"/>
                    </a:lnTo>
                    <a:lnTo>
                      <a:pt x="79" y="104"/>
                    </a:lnTo>
                    <a:lnTo>
                      <a:pt x="81" y="104"/>
                    </a:lnTo>
                    <a:lnTo>
                      <a:pt x="81" y="106"/>
                    </a:lnTo>
                    <a:lnTo>
                      <a:pt x="79" y="106"/>
                    </a:lnTo>
                    <a:lnTo>
                      <a:pt x="77" y="106"/>
                    </a:lnTo>
                    <a:lnTo>
                      <a:pt x="77" y="108"/>
                    </a:lnTo>
                    <a:lnTo>
                      <a:pt x="75" y="108"/>
                    </a:lnTo>
                    <a:lnTo>
                      <a:pt x="73" y="108"/>
                    </a:lnTo>
                    <a:lnTo>
                      <a:pt x="71" y="108"/>
                    </a:lnTo>
                    <a:lnTo>
                      <a:pt x="71" y="110"/>
                    </a:lnTo>
                    <a:lnTo>
                      <a:pt x="71" y="108"/>
                    </a:lnTo>
                    <a:lnTo>
                      <a:pt x="71" y="110"/>
                    </a:lnTo>
                    <a:lnTo>
                      <a:pt x="70" y="110"/>
                    </a:lnTo>
                    <a:lnTo>
                      <a:pt x="68" y="111"/>
                    </a:lnTo>
                    <a:lnTo>
                      <a:pt x="66" y="111"/>
                    </a:lnTo>
                    <a:lnTo>
                      <a:pt x="66" y="113"/>
                    </a:lnTo>
                    <a:lnTo>
                      <a:pt x="64" y="113"/>
                    </a:lnTo>
                    <a:lnTo>
                      <a:pt x="62" y="113"/>
                    </a:lnTo>
                    <a:lnTo>
                      <a:pt x="64" y="113"/>
                    </a:lnTo>
                    <a:lnTo>
                      <a:pt x="64" y="111"/>
                    </a:lnTo>
                    <a:lnTo>
                      <a:pt x="66" y="111"/>
                    </a:lnTo>
                    <a:lnTo>
                      <a:pt x="66" y="110"/>
                    </a:lnTo>
                    <a:lnTo>
                      <a:pt x="64" y="111"/>
                    </a:lnTo>
                    <a:lnTo>
                      <a:pt x="64" y="110"/>
                    </a:lnTo>
                    <a:lnTo>
                      <a:pt x="64" y="111"/>
                    </a:lnTo>
                    <a:lnTo>
                      <a:pt x="64" y="110"/>
                    </a:lnTo>
                    <a:lnTo>
                      <a:pt x="62" y="110"/>
                    </a:lnTo>
                    <a:lnTo>
                      <a:pt x="64" y="110"/>
                    </a:lnTo>
                    <a:lnTo>
                      <a:pt x="64" y="111"/>
                    </a:lnTo>
                    <a:lnTo>
                      <a:pt x="62" y="111"/>
                    </a:lnTo>
                    <a:lnTo>
                      <a:pt x="62" y="113"/>
                    </a:lnTo>
                    <a:lnTo>
                      <a:pt x="60" y="113"/>
                    </a:lnTo>
                    <a:lnTo>
                      <a:pt x="60" y="111"/>
                    </a:lnTo>
                    <a:lnTo>
                      <a:pt x="60" y="113"/>
                    </a:lnTo>
                    <a:lnTo>
                      <a:pt x="58" y="113"/>
                    </a:lnTo>
                    <a:lnTo>
                      <a:pt x="60" y="113"/>
                    </a:lnTo>
                    <a:lnTo>
                      <a:pt x="60" y="115"/>
                    </a:lnTo>
                    <a:lnTo>
                      <a:pt x="58" y="115"/>
                    </a:lnTo>
                    <a:lnTo>
                      <a:pt x="60" y="115"/>
                    </a:lnTo>
                    <a:lnTo>
                      <a:pt x="58" y="115"/>
                    </a:lnTo>
                    <a:lnTo>
                      <a:pt x="58" y="117"/>
                    </a:lnTo>
                    <a:lnTo>
                      <a:pt x="58" y="115"/>
                    </a:lnTo>
                    <a:lnTo>
                      <a:pt x="58" y="117"/>
                    </a:lnTo>
                    <a:lnTo>
                      <a:pt x="56" y="115"/>
                    </a:lnTo>
                    <a:lnTo>
                      <a:pt x="56" y="113"/>
                    </a:lnTo>
                    <a:lnTo>
                      <a:pt x="54" y="113"/>
                    </a:lnTo>
                    <a:lnTo>
                      <a:pt x="54" y="115"/>
                    </a:lnTo>
                    <a:lnTo>
                      <a:pt x="52" y="115"/>
                    </a:lnTo>
                    <a:lnTo>
                      <a:pt x="52" y="113"/>
                    </a:lnTo>
                    <a:lnTo>
                      <a:pt x="50" y="113"/>
                    </a:lnTo>
                    <a:lnTo>
                      <a:pt x="52" y="113"/>
                    </a:lnTo>
                    <a:lnTo>
                      <a:pt x="52" y="111"/>
                    </a:lnTo>
                    <a:lnTo>
                      <a:pt x="50" y="111"/>
                    </a:lnTo>
                    <a:lnTo>
                      <a:pt x="52" y="111"/>
                    </a:lnTo>
                    <a:lnTo>
                      <a:pt x="52" y="110"/>
                    </a:lnTo>
                    <a:lnTo>
                      <a:pt x="50" y="110"/>
                    </a:lnTo>
                    <a:lnTo>
                      <a:pt x="52" y="110"/>
                    </a:lnTo>
                    <a:lnTo>
                      <a:pt x="50" y="110"/>
                    </a:lnTo>
                    <a:lnTo>
                      <a:pt x="52" y="110"/>
                    </a:lnTo>
                    <a:lnTo>
                      <a:pt x="52" y="108"/>
                    </a:lnTo>
                    <a:lnTo>
                      <a:pt x="54" y="108"/>
                    </a:lnTo>
                    <a:lnTo>
                      <a:pt x="52" y="108"/>
                    </a:lnTo>
                    <a:lnTo>
                      <a:pt x="54" y="108"/>
                    </a:lnTo>
                    <a:lnTo>
                      <a:pt x="52" y="108"/>
                    </a:lnTo>
                    <a:lnTo>
                      <a:pt x="52" y="106"/>
                    </a:lnTo>
                    <a:lnTo>
                      <a:pt x="54" y="106"/>
                    </a:lnTo>
                    <a:lnTo>
                      <a:pt x="52" y="106"/>
                    </a:lnTo>
                    <a:lnTo>
                      <a:pt x="54" y="106"/>
                    </a:lnTo>
                    <a:lnTo>
                      <a:pt x="52" y="106"/>
                    </a:lnTo>
                    <a:lnTo>
                      <a:pt x="52" y="104"/>
                    </a:lnTo>
                    <a:lnTo>
                      <a:pt x="52" y="102"/>
                    </a:lnTo>
                    <a:lnTo>
                      <a:pt x="52" y="100"/>
                    </a:lnTo>
                    <a:lnTo>
                      <a:pt x="52" y="98"/>
                    </a:lnTo>
                    <a:lnTo>
                      <a:pt x="52" y="100"/>
                    </a:lnTo>
                    <a:lnTo>
                      <a:pt x="50" y="98"/>
                    </a:lnTo>
                    <a:lnTo>
                      <a:pt x="48" y="98"/>
                    </a:lnTo>
                    <a:lnTo>
                      <a:pt x="48" y="96"/>
                    </a:lnTo>
                    <a:lnTo>
                      <a:pt x="46" y="96"/>
                    </a:lnTo>
                    <a:lnTo>
                      <a:pt x="46" y="94"/>
                    </a:lnTo>
                    <a:lnTo>
                      <a:pt x="48" y="94"/>
                    </a:lnTo>
                    <a:lnTo>
                      <a:pt x="48" y="92"/>
                    </a:lnTo>
                    <a:lnTo>
                      <a:pt x="46" y="92"/>
                    </a:lnTo>
                    <a:lnTo>
                      <a:pt x="48" y="92"/>
                    </a:lnTo>
                    <a:lnTo>
                      <a:pt x="48" y="90"/>
                    </a:lnTo>
                    <a:lnTo>
                      <a:pt x="48" y="88"/>
                    </a:lnTo>
                    <a:lnTo>
                      <a:pt x="48" y="86"/>
                    </a:lnTo>
                    <a:lnTo>
                      <a:pt x="48" y="85"/>
                    </a:lnTo>
                    <a:lnTo>
                      <a:pt x="48" y="83"/>
                    </a:lnTo>
                    <a:lnTo>
                      <a:pt x="48" y="81"/>
                    </a:lnTo>
                    <a:lnTo>
                      <a:pt x="48" y="79"/>
                    </a:lnTo>
                    <a:lnTo>
                      <a:pt x="46" y="79"/>
                    </a:lnTo>
                    <a:lnTo>
                      <a:pt x="46" y="81"/>
                    </a:lnTo>
                    <a:lnTo>
                      <a:pt x="46" y="79"/>
                    </a:lnTo>
                    <a:lnTo>
                      <a:pt x="45" y="79"/>
                    </a:lnTo>
                    <a:lnTo>
                      <a:pt x="46" y="79"/>
                    </a:lnTo>
                    <a:lnTo>
                      <a:pt x="45" y="79"/>
                    </a:lnTo>
                    <a:lnTo>
                      <a:pt x="45" y="77"/>
                    </a:lnTo>
                    <a:lnTo>
                      <a:pt x="43" y="77"/>
                    </a:lnTo>
                    <a:lnTo>
                      <a:pt x="41" y="77"/>
                    </a:lnTo>
                    <a:lnTo>
                      <a:pt x="41" y="75"/>
                    </a:lnTo>
                    <a:lnTo>
                      <a:pt x="41" y="73"/>
                    </a:lnTo>
                    <a:lnTo>
                      <a:pt x="39" y="73"/>
                    </a:lnTo>
                    <a:lnTo>
                      <a:pt x="39" y="71"/>
                    </a:lnTo>
                    <a:lnTo>
                      <a:pt x="39" y="73"/>
                    </a:lnTo>
                    <a:lnTo>
                      <a:pt x="39" y="71"/>
                    </a:lnTo>
                    <a:lnTo>
                      <a:pt x="39" y="69"/>
                    </a:lnTo>
                    <a:lnTo>
                      <a:pt x="39" y="71"/>
                    </a:lnTo>
                    <a:lnTo>
                      <a:pt x="39" y="69"/>
                    </a:lnTo>
                    <a:lnTo>
                      <a:pt x="37" y="69"/>
                    </a:lnTo>
                    <a:lnTo>
                      <a:pt x="39" y="69"/>
                    </a:lnTo>
                    <a:lnTo>
                      <a:pt x="37" y="69"/>
                    </a:lnTo>
                    <a:lnTo>
                      <a:pt x="37" y="67"/>
                    </a:lnTo>
                    <a:lnTo>
                      <a:pt x="39" y="67"/>
                    </a:lnTo>
                    <a:lnTo>
                      <a:pt x="39" y="65"/>
                    </a:lnTo>
                    <a:lnTo>
                      <a:pt x="37" y="65"/>
                    </a:lnTo>
                    <a:lnTo>
                      <a:pt x="39" y="65"/>
                    </a:lnTo>
                    <a:lnTo>
                      <a:pt x="39" y="63"/>
                    </a:lnTo>
                    <a:lnTo>
                      <a:pt x="37" y="63"/>
                    </a:lnTo>
                    <a:lnTo>
                      <a:pt x="37" y="62"/>
                    </a:lnTo>
                    <a:lnTo>
                      <a:pt x="35" y="62"/>
                    </a:lnTo>
                    <a:lnTo>
                      <a:pt x="35" y="60"/>
                    </a:lnTo>
                    <a:lnTo>
                      <a:pt x="33" y="60"/>
                    </a:lnTo>
                    <a:lnTo>
                      <a:pt x="31" y="60"/>
                    </a:lnTo>
                    <a:lnTo>
                      <a:pt x="31" y="58"/>
                    </a:lnTo>
                    <a:lnTo>
                      <a:pt x="31" y="56"/>
                    </a:lnTo>
                    <a:lnTo>
                      <a:pt x="29" y="56"/>
                    </a:lnTo>
                    <a:lnTo>
                      <a:pt x="31" y="56"/>
                    </a:lnTo>
                    <a:lnTo>
                      <a:pt x="31" y="54"/>
                    </a:lnTo>
                    <a:lnTo>
                      <a:pt x="29" y="54"/>
                    </a:lnTo>
                    <a:lnTo>
                      <a:pt x="29" y="52"/>
                    </a:lnTo>
                    <a:lnTo>
                      <a:pt x="27" y="52"/>
                    </a:lnTo>
                    <a:lnTo>
                      <a:pt x="27" y="50"/>
                    </a:lnTo>
                    <a:lnTo>
                      <a:pt x="25" y="50"/>
                    </a:lnTo>
                    <a:lnTo>
                      <a:pt x="23" y="50"/>
                    </a:lnTo>
                    <a:lnTo>
                      <a:pt x="23" y="48"/>
                    </a:lnTo>
                    <a:lnTo>
                      <a:pt x="22" y="48"/>
                    </a:lnTo>
                    <a:lnTo>
                      <a:pt x="22" y="46"/>
                    </a:lnTo>
                    <a:lnTo>
                      <a:pt x="20" y="44"/>
                    </a:lnTo>
                    <a:lnTo>
                      <a:pt x="22" y="44"/>
                    </a:lnTo>
                    <a:lnTo>
                      <a:pt x="20" y="44"/>
                    </a:lnTo>
                    <a:lnTo>
                      <a:pt x="20" y="42"/>
                    </a:lnTo>
                    <a:lnTo>
                      <a:pt x="20" y="40"/>
                    </a:lnTo>
                    <a:lnTo>
                      <a:pt x="18" y="40"/>
                    </a:lnTo>
                    <a:lnTo>
                      <a:pt x="18" y="38"/>
                    </a:lnTo>
                    <a:lnTo>
                      <a:pt x="18" y="37"/>
                    </a:lnTo>
                    <a:lnTo>
                      <a:pt x="18" y="35"/>
                    </a:lnTo>
                    <a:lnTo>
                      <a:pt x="18" y="33"/>
                    </a:lnTo>
                    <a:lnTo>
                      <a:pt x="16" y="33"/>
                    </a:lnTo>
                    <a:lnTo>
                      <a:pt x="16" y="31"/>
                    </a:lnTo>
                    <a:lnTo>
                      <a:pt x="16" y="29"/>
                    </a:lnTo>
                    <a:lnTo>
                      <a:pt x="16" y="27"/>
                    </a:lnTo>
                    <a:lnTo>
                      <a:pt x="14" y="27"/>
                    </a:lnTo>
                    <a:lnTo>
                      <a:pt x="12" y="27"/>
                    </a:lnTo>
                    <a:lnTo>
                      <a:pt x="10" y="27"/>
                    </a:lnTo>
                    <a:lnTo>
                      <a:pt x="8" y="27"/>
                    </a:lnTo>
                    <a:lnTo>
                      <a:pt x="8" y="25"/>
                    </a:lnTo>
                    <a:lnTo>
                      <a:pt x="6" y="25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2" y="19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6" y="15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10" y="14"/>
                    </a:lnTo>
                    <a:lnTo>
                      <a:pt x="10" y="12"/>
                    </a:lnTo>
                    <a:lnTo>
                      <a:pt x="10" y="14"/>
                    </a:lnTo>
                    <a:lnTo>
                      <a:pt x="10" y="12"/>
                    </a:lnTo>
                    <a:lnTo>
                      <a:pt x="12" y="12"/>
                    </a:lnTo>
                    <a:lnTo>
                      <a:pt x="14" y="12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6" y="8"/>
                    </a:lnTo>
                    <a:lnTo>
                      <a:pt x="18" y="8"/>
                    </a:lnTo>
                    <a:lnTo>
                      <a:pt x="20" y="8"/>
                    </a:lnTo>
                    <a:lnTo>
                      <a:pt x="22" y="8"/>
                    </a:lnTo>
                    <a:lnTo>
                      <a:pt x="23" y="6"/>
                    </a:lnTo>
                    <a:lnTo>
                      <a:pt x="25" y="6"/>
                    </a:lnTo>
                    <a:lnTo>
                      <a:pt x="27" y="6"/>
                    </a:lnTo>
                    <a:lnTo>
                      <a:pt x="29" y="6"/>
                    </a:lnTo>
                    <a:lnTo>
                      <a:pt x="31" y="6"/>
                    </a:lnTo>
                    <a:lnTo>
                      <a:pt x="31" y="4"/>
                    </a:lnTo>
                    <a:lnTo>
                      <a:pt x="33" y="4"/>
                    </a:lnTo>
                    <a:lnTo>
                      <a:pt x="35" y="4"/>
                    </a:lnTo>
                    <a:lnTo>
                      <a:pt x="37" y="4"/>
                    </a:lnTo>
                    <a:lnTo>
                      <a:pt x="37" y="2"/>
                    </a:lnTo>
                    <a:lnTo>
                      <a:pt x="39" y="2"/>
                    </a:lnTo>
                    <a:lnTo>
                      <a:pt x="39" y="4"/>
                    </a:lnTo>
                    <a:lnTo>
                      <a:pt x="39" y="2"/>
                    </a:lnTo>
                    <a:lnTo>
                      <a:pt x="41" y="2"/>
                    </a:lnTo>
                    <a:lnTo>
                      <a:pt x="43" y="2"/>
                    </a:lnTo>
                    <a:lnTo>
                      <a:pt x="41" y="2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5" y="0"/>
                    </a:lnTo>
                    <a:lnTo>
                      <a:pt x="45" y="2"/>
                    </a:lnTo>
                    <a:close/>
                    <a:moveTo>
                      <a:pt x="121" y="83"/>
                    </a:moveTo>
                    <a:lnTo>
                      <a:pt x="123" y="83"/>
                    </a:lnTo>
                    <a:lnTo>
                      <a:pt x="121" y="83"/>
                    </a:lnTo>
                    <a:close/>
                    <a:moveTo>
                      <a:pt x="108" y="90"/>
                    </a:moveTo>
                    <a:lnTo>
                      <a:pt x="106" y="90"/>
                    </a:lnTo>
                    <a:lnTo>
                      <a:pt x="108" y="90"/>
                    </a:lnTo>
                    <a:close/>
                    <a:moveTo>
                      <a:pt x="102" y="94"/>
                    </a:moveTo>
                    <a:lnTo>
                      <a:pt x="102" y="96"/>
                    </a:lnTo>
                    <a:lnTo>
                      <a:pt x="102" y="94"/>
                    </a:lnTo>
                    <a:lnTo>
                      <a:pt x="100" y="94"/>
                    </a:lnTo>
                    <a:lnTo>
                      <a:pt x="102" y="94"/>
                    </a:lnTo>
                    <a:close/>
                    <a:moveTo>
                      <a:pt x="64" y="111"/>
                    </a:moveTo>
                    <a:lnTo>
                      <a:pt x="66" y="111"/>
                    </a:lnTo>
                    <a:lnTo>
                      <a:pt x="66" y="110"/>
                    </a:lnTo>
                    <a:lnTo>
                      <a:pt x="66" y="111"/>
                    </a:lnTo>
                    <a:lnTo>
                      <a:pt x="64" y="111"/>
                    </a:lnTo>
                    <a:close/>
                    <a:moveTo>
                      <a:pt x="64" y="113"/>
                    </a:moveTo>
                    <a:lnTo>
                      <a:pt x="64" y="111"/>
                    </a:lnTo>
                    <a:lnTo>
                      <a:pt x="64" y="113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4806"/>
              <p:cNvSpPr>
                <a:spLocks noEditPoints="1"/>
              </p:cNvSpPr>
              <p:nvPr/>
            </p:nvSpPr>
            <p:spPr bwMode="auto">
              <a:xfrm>
                <a:off x="7165975" y="3127376"/>
                <a:ext cx="141288" cy="61913"/>
              </a:xfrm>
              <a:custGeom>
                <a:avLst/>
                <a:gdLst>
                  <a:gd name="T0" fmla="*/ 14 w 89"/>
                  <a:gd name="T1" fmla="*/ 37 h 39"/>
                  <a:gd name="T2" fmla="*/ 12 w 89"/>
                  <a:gd name="T3" fmla="*/ 37 h 39"/>
                  <a:gd name="T4" fmla="*/ 43 w 89"/>
                  <a:gd name="T5" fmla="*/ 29 h 39"/>
                  <a:gd name="T6" fmla="*/ 71 w 89"/>
                  <a:gd name="T7" fmla="*/ 27 h 39"/>
                  <a:gd name="T8" fmla="*/ 73 w 89"/>
                  <a:gd name="T9" fmla="*/ 25 h 39"/>
                  <a:gd name="T10" fmla="*/ 56 w 89"/>
                  <a:gd name="T11" fmla="*/ 25 h 39"/>
                  <a:gd name="T12" fmla="*/ 31 w 89"/>
                  <a:gd name="T13" fmla="*/ 0 h 39"/>
                  <a:gd name="T14" fmla="*/ 43 w 89"/>
                  <a:gd name="T15" fmla="*/ 0 h 39"/>
                  <a:gd name="T16" fmla="*/ 50 w 89"/>
                  <a:gd name="T17" fmla="*/ 0 h 39"/>
                  <a:gd name="T18" fmla="*/ 62 w 89"/>
                  <a:gd name="T19" fmla="*/ 0 h 39"/>
                  <a:gd name="T20" fmla="*/ 73 w 89"/>
                  <a:gd name="T21" fmla="*/ 0 h 39"/>
                  <a:gd name="T22" fmla="*/ 85 w 89"/>
                  <a:gd name="T23" fmla="*/ 0 h 39"/>
                  <a:gd name="T24" fmla="*/ 85 w 89"/>
                  <a:gd name="T25" fmla="*/ 6 h 39"/>
                  <a:gd name="T26" fmla="*/ 83 w 89"/>
                  <a:gd name="T27" fmla="*/ 16 h 39"/>
                  <a:gd name="T28" fmla="*/ 79 w 89"/>
                  <a:gd name="T29" fmla="*/ 23 h 39"/>
                  <a:gd name="T30" fmla="*/ 73 w 89"/>
                  <a:gd name="T31" fmla="*/ 25 h 39"/>
                  <a:gd name="T32" fmla="*/ 71 w 89"/>
                  <a:gd name="T33" fmla="*/ 27 h 39"/>
                  <a:gd name="T34" fmla="*/ 71 w 89"/>
                  <a:gd name="T35" fmla="*/ 27 h 39"/>
                  <a:gd name="T36" fmla="*/ 70 w 89"/>
                  <a:gd name="T37" fmla="*/ 27 h 39"/>
                  <a:gd name="T38" fmla="*/ 70 w 89"/>
                  <a:gd name="T39" fmla="*/ 27 h 39"/>
                  <a:gd name="T40" fmla="*/ 70 w 89"/>
                  <a:gd name="T41" fmla="*/ 27 h 39"/>
                  <a:gd name="T42" fmla="*/ 70 w 89"/>
                  <a:gd name="T43" fmla="*/ 25 h 39"/>
                  <a:gd name="T44" fmla="*/ 70 w 89"/>
                  <a:gd name="T45" fmla="*/ 22 h 39"/>
                  <a:gd name="T46" fmla="*/ 70 w 89"/>
                  <a:gd name="T47" fmla="*/ 22 h 39"/>
                  <a:gd name="T48" fmla="*/ 68 w 89"/>
                  <a:gd name="T49" fmla="*/ 27 h 39"/>
                  <a:gd name="T50" fmla="*/ 66 w 89"/>
                  <a:gd name="T51" fmla="*/ 25 h 39"/>
                  <a:gd name="T52" fmla="*/ 60 w 89"/>
                  <a:gd name="T53" fmla="*/ 27 h 39"/>
                  <a:gd name="T54" fmla="*/ 58 w 89"/>
                  <a:gd name="T55" fmla="*/ 25 h 39"/>
                  <a:gd name="T56" fmla="*/ 58 w 89"/>
                  <a:gd name="T57" fmla="*/ 25 h 39"/>
                  <a:gd name="T58" fmla="*/ 58 w 89"/>
                  <a:gd name="T59" fmla="*/ 25 h 39"/>
                  <a:gd name="T60" fmla="*/ 58 w 89"/>
                  <a:gd name="T61" fmla="*/ 25 h 39"/>
                  <a:gd name="T62" fmla="*/ 54 w 89"/>
                  <a:gd name="T63" fmla="*/ 29 h 39"/>
                  <a:gd name="T64" fmla="*/ 56 w 89"/>
                  <a:gd name="T65" fmla="*/ 27 h 39"/>
                  <a:gd name="T66" fmla="*/ 52 w 89"/>
                  <a:gd name="T67" fmla="*/ 27 h 39"/>
                  <a:gd name="T68" fmla="*/ 50 w 89"/>
                  <a:gd name="T69" fmla="*/ 29 h 39"/>
                  <a:gd name="T70" fmla="*/ 50 w 89"/>
                  <a:gd name="T71" fmla="*/ 29 h 39"/>
                  <a:gd name="T72" fmla="*/ 47 w 89"/>
                  <a:gd name="T73" fmla="*/ 29 h 39"/>
                  <a:gd name="T74" fmla="*/ 45 w 89"/>
                  <a:gd name="T75" fmla="*/ 27 h 39"/>
                  <a:gd name="T76" fmla="*/ 41 w 89"/>
                  <a:gd name="T77" fmla="*/ 27 h 39"/>
                  <a:gd name="T78" fmla="*/ 41 w 89"/>
                  <a:gd name="T79" fmla="*/ 27 h 39"/>
                  <a:gd name="T80" fmla="*/ 37 w 89"/>
                  <a:gd name="T81" fmla="*/ 27 h 39"/>
                  <a:gd name="T82" fmla="*/ 35 w 89"/>
                  <a:gd name="T83" fmla="*/ 29 h 39"/>
                  <a:gd name="T84" fmla="*/ 29 w 89"/>
                  <a:gd name="T85" fmla="*/ 31 h 39"/>
                  <a:gd name="T86" fmla="*/ 23 w 89"/>
                  <a:gd name="T87" fmla="*/ 33 h 39"/>
                  <a:gd name="T88" fmla="*/ 23 w 89"/>
                  <a:gd name="T89" fmla="*/ 33 h 39"/>
                  <a:gd name="T90" fmla="*/ 20 w 89"/>
                  <a:gd name="T91" fmla="*/ 33 h 39"/>
                  <a:gd name="T92" fmla="*/ 14 w 89"/>
                  <a:gd name="T93" fmla="*/ 33 h 39"/>
                  <a:gd name="T94" fmla="*/ 12 w 89"/>
                  <a:gd name="T95" fmla="*/ 35 h 39"/>
                  <a:gd name="T96" fmla="*/ 12 w 89"/>
                  <a:gd name="T97" fmla="*/ 35 h 39"/>
                  <a:gd name="T98" fmla="*/ 12 w 89"/>
                  <a:gd name="T99" fmla="*/ 35 h 39"/>
                  <a:gd name="T100" fmla="*/ 10 w 89"/>
                  <a:gd name="T101" fmla="*/ 37 h 39"/>
                  <a:gd name="T102" fmla="*/ 6 w 89"/>
                  <a:gd name="T103" fmla="*/ 37 h 39"/>
                  <a:gd name="T104" fmla="*/ 4 w 89"/>
                  <a:gd name="T105" fmla="*/ 39 h 39"/>
                  <a:gd name="T106" fmla="*/ 2 w 89"/>
                  <a:gd name="T107" fmla="*/ 35 h 39"/>
                  <a:gd name="T108" fmla="*/ 10 w 89"/>
                  <a:gd name="T109" fmla="*/ 31 h 39"/>
                  <a:gd name="T110" fmla="*/ 12 w 89"/>
                  <a:gd name="T111" fmla="*/ 25 h 39"/>
                  <a:gd name="T112" fmla="*/ 16 w 89"/>
                  <a:gd name="T113" fmla="*/ 16 h 39"/>
                  <a:gd name="T114" fmla="*/ 20 w 89"/>
                  <a:gd name="T115" fmla="*/ 8 h 39"/>
                  <a:gd name="T116" fmla="*/ 23 w 89"/>
                  <a:gd name="T117" fmla="*/ 0 h 39"/>
                  <a:gd name="T118" fmla="*/ 71 w 89"/>
                  <a:gd name="T119" fmla="*/ 2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89" h="39">
                    <a:moveTo>
                      <a:pt x="12" y="37"/>
                    </a:moveTo>
                    <a:lnTo>
                      <a:pt x="14" y="37"/>
                    </a:lnTo>
                    <a:lnTo>
                      <a:pt x="12" y="37"/>
                    </a:lnTo>
                    <a:close/>
                    <a:moveTo>
                      <a:pt x="14" y="37"/>
                    </a:moveTo>
                    <a:lnTo>
                      <a:pt x="14" y="35"/>
                    </a:lnTo>
                    <a:lnTo>
                      <a:pt x="14" y="37"/>
                    </a:lnTo>
                    <a:close/>
                    <a:moveTo>
                      <a:pt x="12" y="37"/>
                    </a:moveTo>
                    <a:lnTo>
                      <a:pt x="12" y="35"/>
                    </a:lnTo>
                    <a:lnTo>
                      <a:pt x="12" y="37"/>
                    </a:lnTo>
                    <a:close/>
                    <a:moveTo>
                      <a:pt x="14" y="35"/>
                    </a:moveTo>
                    <a:lnTo>
                      <a:pt x="14" y="37"/>
                    </a:lnTo>
                    <a:lnTo>
                      <a:pt x="12" y="37"/>
                    </a:lnTo>
                    <a:lnTo>
                      <a:pt x="14" y="37"/>
                    </a:lnTo>
                    <a:lnTo>
                      <a:pt x="14" y="35"/>
                    </a:lnTo>
                    <a:close/>
                    <a:moveTo>
                      <a:pt x="25" y="33"/>
                    </a:moveTo>
                    <a:lnTo>
                      <a:pt x="23" y="33"/>
                    </a:lnTo>
                    <a:lnTo>
                      <a:pt x="25" y="33"/>
                    </a:lnTo>
                    <a:close/>
                    <a:moveTo>
                      <a:pt x="43" y="29"/>
                    </a:moveTo>
                    <a:lnTo>
                      <a:pt x="41" y="29"/>
                    </a:lnTo>
                    <a:lnTo>
                      <a:pt x="43" y="29"/>
                    </a:lnTo>
                    <a:close/>
                    <a:moveTo>
                      <a:pt x="54" y="27"/>
                    </a:moveTo>
                    <a:lnTo>
                      <a:pt x="54" y="29"/>
                    </a:lnTo>
                    <a:lnTo>
                      <a:pt x="54" y="27"/>
                    </a:lnTo>
                    <a:close/>
                    <a:moveTo>
                      <a:pt x="71" y="27"/>
                    </a:moveTo>
                    <a:lnTo>
                      <a:pt x="71" y="25"/>
                    </a:lnTo>
                    <a:lnTo>
                      <a:pt x="71" y="27"/>
                    </a:lnTo>
                    <a:close/>
                    <a:moveTo>
                      <a:pt x="58" y="25"/>
                    </a:moveTo>
                    <a:lnTo>
                      <a:pt x="58" y="27"/>
                    </a:lnTo>
                    <a:lnTo>
                      <a:pt x="58" y="25"/>
                    </a:lnTo>
                    <a:close/>
                    <a:moveTo>
                      <a:pt x="73" y="25"/>
                    </a:moveTo>
                    <a:lnTo>
                      <a:pt x="71" y="25"/>
                    </a:lnTo>
                    <a:lnTo>
                      <a:pt x="73" y="25"/>
                    </a:lnTo>
                    <a:close/>
                    <a:moveTo>
                      <a:pt x="73" y="25"/>
                    </a:moveTo>
                    <a:lnTo>
                      <a:pt x="71" y="25"/>
                    </a:lnTo>
                    <a:lnTo>
                      <a:pt x="73" y="25"/>
                    </a:lnTo>
                    <a:close/>
                    <a:moveTo>
                      <a:pt x="56" y="25"/>
                    </a:moveTo>
                    <a:lnTo>
                      <a:pt x="58" y="25"/>
                    </a:lnTo>
                    <a:lnTo>
                      <a:pt x="56" y="25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5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68" y="0"/>
                    </a:lnTo>
                    <a:lnTo>
                      <a:pt x="70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5" y="0"/>
                    </a:lnTo>
                    <a:lnTo>
                      <a:pt x="87" y="0"/>
                    </a:lnTo>
                    <a:lnTo>
                      <a:pt x="89" y="0"/>
                    </a:lnTo>
                    <a:lnTo>
                      <a:pt x="87" y="2"/>
                    </a:lnTo>
                    <a:lnTo>
                      <a:pt x="87" y="4"/>
                    </a:lnTo>
                    <a:lnTo>
                      <a:pt x="87" y="6"/>
                    </a:lnTo>
                    <a:lnTo>
                      <a:pt x="85" y="6"/>
                    </a:lnTo>
                    <a:lnTo>
                      <a:pt x="85" y="8"/>
                    </a:lnTo>
                    <a:lnTo>
                      <a:pt x="85" y="10"/>
                    </a:lnTo>
                    <a:lnTo>
                      <a:pt x="85" y="12"/>
                    </a:lnTo>
                    <a:lnTo>
                      <a:pt x="83" y="12"/>
                    </a:lnTo>
                    <a:lnTo>
                      <a:pt x="83" y="14"/>
                    </a:lnTo>
                    <a:lnTo>
                      <a:pt x="83" y="16"/>
                    </a:lnTo>
                    <a:lnTo>
                      <a:pt x="83" y="18"/>
                    </a:lnTo>
                    <a:lnTo>
                      <a:pt x="81" y="18"/>
                    </a:lnTo>
                    <a:lnTo>
                      <a:pt x="81" y="20"/>
                    </a:lnTo>
                    <a:lnTo>
                      <a:pt x="81" y="22"/>
                    </a:lnTo>
                    <a:lnTo>
                      <a:pt x="79" y="22"/>
                    </a:lnTo>
                    <a:lnTo>
                      <a:pt x="79" y="23"/>
                    </a:lnTo>
                    <a:lnTo>
                      <a:pt x="77" y="23"/>
                    </a:lnTo>
                    <a:lnTo>
                      <a:pt x="77" y="25"/>
                    </a:lnTo>
                    <a:lnTo>
                      <a:pt x="77" y="27"/>
                    </a:lnTo>
                    <a:lnTo>
                      <a:pt x="75" y="27"/>
                    </a:lnTo>
                    <a:lnTo>
                      <a:pt x="75" y="25"/>
                    </a:lnTo>
                    <a:lnTo>
                      <a:pt x="73" y="25"/>
                    </a:lnTo>
                    <a:lnTo>
                      <a:pt x="75" y="25"/>
                    </a:lnTo>
                    <a:lnTo>
                      <a:pt x="73" y="25"/>
                    </a:lnTo>
                    <a:lnTo>
                      <a:pt x="71" y="25"/>
                    </a:lnTo>
                    <a:lnTo>
                      <a:pt x="73" y="25"/>
                    </a:lnTo>
                    <a:lnTo>
                      <a:pt x="71" y="25"/>
                    </a:lnTo>
                    <a:lnTo>
                      <a:pt x="71" y="27"/>
                    </a:lnTo>
                    <a:lnTo>
                      <a:pt x="71" y="25"/>
                    </a:lnTo>
                    <a:lnTo>
                      <a:pt x="71" y="27"/>
                    </a:lnTo>
                    <a:lnTo>
                      <a:pt x="71" y="25"/>
                    </a:lnTo>
                    <a:lnTo>
                      <a:pt x="73" y="25"/>
                    </a:lnTo>
                    <a:lnTo>
                      <a:pt x="71" y="25"/>
                    </a:lnTo>
                    <a:lnTo>
                      <a:pt x="71" y="27"/>
                    </a:lnTo>
                    <a:lnTo>
                      <a:pt x="71" y="25"/>
                    </a:lnTo>
                    <a:lnTo>
                      <a:pt x="71" y="27"/>
                    </a:lnTo>
                    <a:lnTo>
                      <a:pt x="71" y="25"/>
                    </a:lnTo>
                    <a:lnTo>
                      <a:pt x="70" y="25"/>
                    </a:lnTo>
                    <a:lnTo>
                      <a:pt x="71" y="27"/>
                    </a:lnTo>
                    <a:lnTo>
                      <a:pt x="70" y="27"/>
                    </a:lnTo>
                    <a:lnTo>
                      <a:pt x="70" y="25"/>
                    </a:lnTo>
                    <a:lnTo>
                      <a:pt x="70" y="27"/>
                    </a:lnTo>
                    <a:lnTo>
                      <a:pt x="68" y="27"/>
                    </a:lnTo>
                    <a:lnTo>
                      <a:pt x="70" y="27"/>
                    </a:lnTo>
                    <a:lnTo>
                      <a:pt x="70" y="25"/>
                    </a:lnTo>
                    <a:lnTo>
                      <a:pt x="70" y="27"/>
                    </a:lnTo>
                    <a:lnTo>
                      <a:pt x="70" y="25"/>
                    </a:lnTo>
                    <a:lnTo>
                      <a:pt x="70" y="27"/>
                    </a:lnTo>
                    <a:lnTo>
                      <a:pt x="70" y="25"/>
                    </a:lnTo>
                    <a:lnTo>
                      <a:pt x="70" y="27"/>
                    </a:lnTo>
                    <a:lnTo>
                      <a:pt x="70" y="25"/>
                    </a:lnTo>
                    <a:lnTo>
                      <a:pt x="70" y="27"/>
                    </a:lnTo>
                    <a:lnTo>
                      <a:pt x="70" y="25"/>
                    </a:lnTo>
                    <a:lnTo>
                      <a:pt x="70" y="27"/>
                    </a:lnTo>
                    <a:lnTo>
                      <a:pt x="68" y="27"/>
                    </a:lnTo>
                    <a:lnTo>
                      <a:pt x="70" y="25"/>
                    </a:lnTo>
                    <a:lnTo>
                      <a:pt x="68" y="25"/>
                    </a:lnTo>
                    <a:lnTo>
                      <a:pt x="70" y="25"/>
                    </a:lnTo>
                    <a:lnTo>
                      <a:pt x="68" y="25"/>
                    </a:lnTo>
                    <a:lnTo>
                      <a:pt x="68" y="27"/>
                    </a:lnTo>
                    <a:lnTo>
                      <a:pt x="68" y="25"/>
                    </a:lnTo>
                    <a:lnTo>
                      <a:pt x="68" y="23"/>
                    </a:lnTo>
                    <a:lnTo>
                      <a:pt x="68" y="22"/>
                    </a:lnTo>
                    <a:lnTo>
                      <a:pt x="70" y="22"/>
                    </a:lnTo>
                    <a:lnTo>
                      <a:pt x="71" y="22"/>
                    </a:lnTo>
                    <a:lnTo>
                      <a:pt x="71" y="20"/>
                    </a:lnTo>
                    <a:lnTo>
                      <a:pt x="71" y="22"/>
                    </a:lnTo>
                    <a:lnTo>
                      <a:pt x="70" y="22"/>
                    </a:lnTo>
                    <a:lnTo>
                      <a:pt x="70" y="20"/>
                    </a:lnTo>
                    <a:lnTo>
                      <a:pt x="70" y="22"/>
                    </a:lnTo>
                    <a:lnTo>
                      <a:pt x="68" y="22"/>
                    </a:lnTo>
                    <a:lnTo>
                      <a:pt x="68" y="23"/>
                    </a:lnTo>
                    <a:lnTo>
                      <a:pt x="68" y="22"/>
                    </a:lnTo>
                    <a:lnTo>
                      <a:pt x="68" y="23"/>
                    </a:lnTo>
                    <a:lnTo>
                      <a:pt x="68" y="25"/>
                    </a:lnTo>
                    <a:lnTo>
                      <a:pt x="68" y="27"/>
                    </a:lnTo>
                    <a:lnTo>
                      <a:pt x="66" y="27"/>
                    </a:lnTo>
                    <a:lnTo>
                      <a:pt x="64" y="27"/>
                    </a:lnTo>
                    <a:lnTo>
                      <a:pt x="66" y="27"/>
                    </a:lnTo>
                    <a:lnTo>
                      <a:pt x="64" y="27"/>
                    </a:lnTo>
                    <a:lnTo>
                      <a:pt x="66" y="27"/>
                    </a:lnTo>
                    <a:lnTo>
                      <a:pt x="66" y="25"/>
                    </a:lnTo>
                    <a:lnTo>
                      <a:pt x="66" y="27"/>
                    </a:lnTo>
                    <a:lnTo>
                      <a:pt x="64" y="27"/>
                    </a:lnTo>
                    <a:lnTo>
                      <a:pt x="64" y="25"/>
                    </a:lnTo>
                    <a:lnTo>
                      <a:pt x="64" y="27"/>
                    </a:lnTo>
                    <a:lnTo>
                      <a:pt x="62" y="27"/>
                    </a:lnTo>
                    <a:lnTo>
                      <a:pt x="60" y="27"/>
                    </a:lnTo>
                    <a:lnTo>
                      <a:pt x="58" y="27"/>
                    </a:lnTo>
                    <a:lnTo>
                      <a:pt x="58" y="25"/>
                    </a:lnTo>
                    <a:lnTo>
                      <a:pt x="58" y="27"/>
                    </a:lnTo>
                    <a:lnTo>
                      <a:pt x="58" y="25"/>
                    </a:lnTo>
                    <a:lnTo>
                      <a:pt x="56" y="25"/>
                    </a:lnTo>
                    <a:lnTo>
                      <a:pt x="58" y="25"/>
                    </a:lnTo>
                    <a:lnTo>
                      <a:pt x="56" y="25"/>
                    </a:lnTo>
                    <a:lnTo>
                      <a:pt x="58" y="25"/>
                    </a:lnTo>
                    <a:lnTo>
                      <a:pt x="56" y="25"/>
                    </a:lnTo>
                    <a:lnTo>
                      <a:pt x="58" y="25"/>
                    </a:lnTo>
                    <a:lnTo>
                      <a:pt x="56" y="25"/>
                    </a:lnTo>
                    <a:lnTo>
                      <a:pt x="58" y="25"/>
                    </a:lnTo>
                    <a:lnTo>
                      <a:pt x="56" y="25"/>
                    </a:lnTo>
                    <a:lnTo>
                      <a:pt x="58" y="25"/>
                    </a:lnTo>
                    <a:lnTo>
                      <a:pt x="56" y="25"/>
                    </a:lnTo>
                    <a:lnTo>
                      <a:pt x="58" y="25"/>
                    </a:lnTo>
                    <a:lnTo>
                      <a:pt x="58" y="23"/>
                    </a:lnTo>
                    <a:lnTo>
                      <a:pt x="58" y="25"/>
                    </a:lnTo>
                    <a:lnTo>
                      <a:pt x="58" y="23"/>
                    </a:lnTo>
                    <a:lnTo>
                      <a:pt x="58" y="25"/>
                    </a:lnTo>
                    <a:lnTo>
                      <a:pt x="56" y="25"/>
                    </a:lnTo>
                    <a:lnTo>
                      <a:pt x="56" y="23"/>
                    </a:lnTo>
                    <a:lnTo>
                      <a:pt x="56" y="25"/>
                    </a:lnTo>
                    <a:lnTo>
                      <a:pt x="58" y="25"/>
                    </a:lnTo>
                    <a:lnTo>
                      <a:pt x="58" y="27"/>
                    </a:lnTo>
                    <a:lnTo>
                      <a:pt x="56" y="27"/>
                    </a:lnTo>
                    <a:lnTo>
                      <a:pt x="58" y="27"/>
                    </a:lnTo>
                    <a:lnTo>
                      <a:pt x="58" y="29"/>
                    </a:lnTo>
                    <a:lnTo>
                      <a:pt x="56" y="29"/>
                    </a:lnTo>
                    <a:lnTo>
                      <a:pt x="54" y="29"/>
                    </a:lnTo>
                    <a:lnTo>
                      <a:pt x="54" y="27"/>
                    </a:lnTo>
                    <a:lnTo>
                      <a:pt x="54" y="29"/>
                    </a:lnTo>
                    <a:lnTo>
                      <a:pt x="54" y="27"/>
                    </a:lnTo>
                    <a:lnTo>
                      <a:pt x="54" y="29"/>
                    </a:lnTo>
                    <a:lnTo>
                      <a:pt x="54" y="27"/>
                    </a:lnTo>
                    <a:lnTo>
                      <a:pt x="56" y="27"/>
                    </a:lnTo>
                    <a:lnTo>
                      <a:pt x="54" y="27"/>
                    </a:lnTo>
                    <a:lnTo>
                      <a:pt x="56" y="27"/>
                    </a:lnTo>
                    <a:lnTo>
                      <a:pt x="54" y="27"/>
                    </a:lnTo>
                    <a:lnTo>
                      <a:pt x="52" y="27"/>
                    </a:lnTo>
                    <a:lnTo>
                      <a:pt x="52" y="29"/>
                    </a:lnTo>
                    <a:lnTo>
                      <a:pt x="52" y="27"/>
                    </a:lnTo>
                    <a:lnTo>
                      <a:pt x="52" y="29"/>
                    </a:lnTo>
                    <a:lnTo>
                      <a:pt x="52" y="27"/>
                    </a:lnTo>
                    <a:lnTo>
                      <a:pt x="50" y="27"/>
                    </a:lnTo>
                    <a:lnTo>
                      <a:pt x="52" y="27"/>
                    </a:lnTo>
                    <a:lnTo>
                      <a:pt x="52" y="29"/>
                    </a:lnTo>
                    <a:lnTo>
                      <a:pt x="50" y="29"/>
                    </a:lnTo>
                    <a:lnTo>
                      <a:pt x="50" y="27"/>
                    </a:lnTo>
                    <a:lnTo>
                      <a:pt x="50" y="29"/>
                    </a:lnTo>
                    <a:lnTo>
                      <a:pt x="48" y="29"/>
                    </a:lnTo>
                    <a:lnTo>
                      <a:pt x="48" y="27"/>
                    </a:lnTo>
                    <a:lnTo>
                      <a:pt x="48" y="29"/>
                    </a:lnTo>
                    <a:lnTo>
                      <a:pt x="50" y="29"/>
                    </a:lnTo>
                    <a:lnTo>
                      <a:pt x="48" y="29"/>
                    </a:lnTo>
                    <a:lnTo>
                      <a:pt x="48" y="27"/>
                    </a:lnTo>
                    <a:lnTo>
                      <a:pt x="48" y="29"/>
                    </a:lnTo>
                    <a:lnTo>
                      <a:pt x="47" y="29"/>
                    </a:lnTo>
                    <a:lnTo>
                      <a:pt x="47" y="27"/>
                    </a:lnTo>
                    <a:lnTo>
                      <a:pt x="47" y="29"/>
                    </a:lnTo>
                    <a:lnTo>
                      <a:pt x="47" y="27"/>
                    </a:lnTo>
                    <a:lnTo>
                      <a:pt x="47" y="29"/>
                    </a:lnTo>
                    <a:lnTo>
                      <a:pt x="45" y="29"/>
                    </a:lnTo>
                    <a:lnTo>
                      <a:pt x="45" y="27"/>
                    </a:lnTo>
                    <a:lnTo>
                      <a:pt x="45" y="29"/>
                    </a:lnTo>
                    <a:lnTo>
                      <a:pt x="45" y="27"/>
                    </a:lnTo>
                    <a:lnTo>
                      <a:pt x="45" y="29"/>
                    </a:lnTo>
                    <a:lnTo>
                      <a:pt x="43" y="29"/>
                    </a:lnTo>
                    <a:lnTo>
                      <a:pt x="45" y="29"/>
                    </a:lnTo>
                    <a:lnTo>
                      <a:pt x="43" y="29"/>
                    </a:lnTo>
                    <a:lnTo>
                      <a:pt x="41" y="29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39" y="29"/>
                    </a:lnTo>
                    <a:lnTo>
                      <a:pt x="39" y="27"/>
                    </a:lnTo>
                    <a:lnTo>
                      <a:pt x="41" y="27"/>
                    </a:lnTo>
                    <a:lnTo>
                      <a:pt x="39" y="27"/>
                    </a:lnTo>
                    <a:lnTo>
                      <a:pt x="41" y="27"/>
                    </a:lnTo>
                    <a:lnTo>
                      <a:pt x="39" y="27"/>
                    </a:lnTo>
                    <a:lnTo>
                      <a:pt x="39" y="29"/>
                    </a:lnTo>
                    <a:lnTo>
                      <a:pt x="37" y="29"/>
                    </a:lnTo>
                    <a:lnTo>
                      <a:pt x="35" y="29"/>
                    </a:lnTo>
                    <a:lnTo>
                      <a:pt x="35" y="27"/>
                    </a:lnTo>
                    <a:lnTo>
                      <a:pt x="37" y="27"/>
                    </a:lnTo>
                    <a:lnTo>
                      <a:pt x="35" y="27"/>
                    </a:lnTo>
                    <a:lnTo>
                      <a:pt x="33" y="27"/>
                    </a:lnTo>
                    <a:lnTo>
                      <a:pt x="35" y="27"/>
                    </a:lnTo>
                    <a:lnTo>
                      <a:pt x="33" y="27"/>
                    </a:lnTo>
                    <a:lnTo>
                      <a:pt x="35" y="27"/>
                    </a:lnTo>
                    <a:lnTo>
                      <a:pt x="35" y="29"/>
                    </a:lnTo>
                    <a:lnTo>
                      <a:pt x="33" y="29"/>
                    </a:lnTo>
                    <a:lnTo>
                      <a:pt x="31" y="29"/>
                    </a:lnTo>
                    <a:lnTo>
                      <a:pt x="31" y="31"/>
                    </a:lnTo>
                    <a:lnTo>
                      <a:pt x="29" y="31"/>
                    </a:lnTo>
                    <a:lnTo>
                      <a:pt x="29" y="29"/>
                    </a:lnTo>
                    <a:lnTo>
                      <a:pt x="29" y="31"/>
                    </a:lnTo>
                    <a:lnTo>
                      <a:pt x="27" y="31"/>
                    </a:lnTo>
                    <a:lnTo>
                      <a:pt x="25" y="31"/>
                    </a:lnTo>
                    <a:lnTo>
                      <a:pt x="25" y="33"/>
                    </a:lnTo>
                    <a:lnTo>
                      <a:pt x="23" y="33"/>
                    </a:lnTo>
                    <a:lnTo>
                      <a:pt x="25" y="33"/>
                    </a:lnTo>
                    <a:lnTo>
                      <a:pt x="23" y="33"/>
                    </a:lnTo>
                    <a:lnTo>
                      <a:pt x="23" y="31"/>
                    </a:lnTo>
                    <a:lnTo>
                      <a:pt x="23" y="33"/>
                    </a:lnTo>
                    <a:lnTo>
                      <a:pt x="23" y="31"/>
                    </a:lnTo>
                    <a:lnTo>
                      <a:pt x="23" y="33"/>
                    </a:lnTo>
                    <a:lnTo>
                      <a:pt x="23" y="31"/>
                    </a:lnTo>
                    <a:lnTo>
                      <a:pt x="23" y="33"/>
                    </a:lnTo>
                    <a:lnTo>
                      <a:pt x="22" y="33"/>
                    </a:lnTo>
                    <a:lnTo>
                      <a:pt x="22" y="31"/>
                    </a:lnTo>
                    <a:lnTo>
                      <a:pt x="22" y="33"/>
                    </a:lnTo>
                    <a:lnTo>
                      <a:pt x="20" y="33"/>
                    </a:lnTo>
                    <a:lnTo>
                      <a:pt x="18" y="33"/>
                    </a:lnTo>
                    <a:lnTo>
                      <a:pt x="20" y="33"/>
                    </a:lnTo>
                    <a:lnTo>
                      <a:pt x="18" y="33"/>
                    </a:lnTo>
                    <a:lnTo>
                      <a:pt x="16" y="35"/>
                    </a:lnTo>
                    <a:lnTo>
                      <a:pt x="16" y="33"/>
                    </a:lnTo>
                    <a:lnTo>
                      <a:pt x="16" y="35"/>
                    </a:lnTo>
                    <a:lnTo>
                      <a:pt x="14" y="35"/>
                    </a:lnTo>
                    <a:lnTo>
                      <a:pt x="14" y="33"/>
                    </a:lnTo>
                    <a:lnTo>
                      <a:pt x="14" y="35"/>
                    </a:lnTo>
                    <a:lnTo>
                      <a:pt x="12" y="35"/>
                    </a:lnTo>
                    <a:lnTo>
                      <a:pt x="14" y="35"/>
                    </a:lnTo>
                    <a:lnTo>
                      <a:pt x="12" y="35"/>
                    </a:lnTo>
                    <a:lnTo>
                      <a:pt x="14" y="35"/>
                    </a:lnTo>
                    <a:lnTo>
                      <a:pt x="12" y="35"/>
                    </a:lnTo>
                    <a:lnTo>
                      <a:pt x="12" y="37"/>
                    </a:lnTo>
                    <a:lnTo>
                      <a:pt x="12" y="35"/>
                    </a:lnTo>
                    <a:lnTo>
                      <a:pt x="12" y="37"/>
                    </a:lnTo>
                    <a:lnTo>
                      <a:pt x="12" y="35"/>
                    </a:lnTo>
                    <a:lnTo>
                      <a:pt x="12" y="37"/>
                    </a:lnTo>
                    <a:lnTo>
                      <a:pt x="12" y="35"/>
                    </a:lnTo>
                    <a:lnTo>
                      <a:pt x="12" y="37"/>
                    </a:lnTo>
                    <a:lnTo>
                      <a:pt x="12" y="35"/>
                    </a:lnTo>
                    <a:lnTo>
                      <a:pt x="12" y="37"/>
                    </a:lnTo>
                    <a:lnTo>
                      <a:pt x="10" y="37"/>
                    </a:lnTo>
                    <a:lnTo>
                      <a:pt x="12" y="37"/>
                    </a:lnTo>
                    <a:lnTo>
                      <a:pt x="12" y="35"/>
                    </a:lnTo>
                    <a:lnTo>
                      <a:pt x="12" y="37"/>
                    </a:lnTo>
                    <a:lnTo>
                      <a:pt x="10" y="37"/>
                    </a:lnTo>
                    <a:lnTo>
                      <a:pt x="10" y="35"/>
                    </a:lnTo>
                    <a:lnTo>
                      <a:pt x="10" y="37"/>
                    </a:lnTo>
                    <a:lnTo>
                      <a:pt x="10" y="35"/>
                    </a:lnTo>
                    <a:lnTo>
                      <a:pt x="10" y="37"/>
                    </a:lnTo>
                    <a:lnTo>
                      <a:pt x="8" y="37"/>
                    </a:lnTo>
                    <a:lnTo>
                      <a:pt x="6" y="37"/>
                    </a:lnTo>
                    <a:lnTo>
                      <a:pt x="8" y="37"/>
                    </a:lnTo>
                    <a:lnTo>
                      <a:pt x="6" y="37"/>
                    </a:lnTo>
                    <a:lnTo>
                      <a:pt x="6" y="39"/>
                    </a:lnTo>
                    <a:lnTo>
                      <a:pt x="6" y="37"/>
                    </a:lnTo>
                    <a:lnTo>
                      <a:pt x="4" y="37"/>
                    </a:lnTo>
                    <a:lnTo>
                      <a:pt x="6" y="37"/>
                    </a:lnTo>
                    <a:lnTo>
                      <a:pt x="4" y="37"/>
                    </a:lnTo>
                    <a:lnTo>
                      <a:pt x="6" y="37"/>
                    </a:lnTo>
                    <a:lnTo>
                      <a:pt x="4" y="37"/>
                    </a:lnTo>
                    <a:lnTo>
                      <a:pt x="4" y="39"/>
                    </a:lnTo>
                    <a:lnTo>
                      <a:pt x="4" y="37"/>
                    </a:lnTo>
                    <a:lnTo>
                      <a:pt x="2" y="39"/>
                    </a:lnTo>
                    <a:lnTo>
                      <a:pt x="2" y="37"/>
                    </a:lnTo>
                    <a:lnTo>
                      <a:pt x="2" y="35"/>
                    </a:lnTo>
                    <a:lnTo>
                      <a:pt x="0" y="35"/>
                    </a:lnTo>
                    <a:lnTo>
                      <a:pt x="2" y="35"/>
                    </a:lnTo>
                    <a:lnTo>
                      <a:pt x="2" y="33"/>
                    </a:lnTo>
                    <a:lnTo>
                      <a:pt x="4" y="33"/>
                    </a:lnTo>
                    <a:lnTo>
                      <a:pt x="6" y="33"/>
                    </a:lnTo>
                    <a:lnTo>
                      <a:pt x="8" y="33"/>
                    </a:lnTo>
                    <a:lnTo>
                      <a:pt x="8" y="31"/>
                    </a:lnTo>
                    <a:lnTo>
                      <a:pt x="10" y="31"/>
                    </a:lnTo>
                    <a:lnTo>
                      <a:pt x="12" y="31"/>
                    </a:lnTo>
                    <a:lnTo>
                      <a:pt x="12" y="29"/>
                    </a:lnTo>
                    <a:lnTo>
                      <a:pt x="12" y="27"/>
                    </a:lnTo>
                    <a:lnTo>
                      <a:pt x="10" y="27"/>
                    </a:lnTo>
                    <a:lnTo>
                      <a:pt x="12" y="27"/>
                    </a:lnTo>
                    <a:lnTo>
                      <a:pt x="12" y="25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4" y="22"/>
                    </a:lnTo>
                    <a:lnTo>
                      <a:pt x="14" y="20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6" y="14"/>
                    </a:lnTo>
                    <a:lnTo>
                      <a:pt x="18" y="14"/>
                    </a:lnTo>
                    <a:lnTo>
                      <a:pt x="18" y="12"/>
                    </a:lnTo>
                    <a:lnTo>
                      <a:pt x="18" y="10"/>
                    </a:lnTo>
                    <a:lnTo>
                      <a:pt x="20" y="10"/>
                    </a:lnTo>
                    <a:lnTo>
                      <a:pt x="20" y="8"/>
                    </a:lnTo>
                    <a:lnTo>
                      <a:pt x="20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3" y="2"/>
                    </a:lnTo>
                    <a:lnTo>
                      <a:pt x="23" y="0"/>
                    </a:lnTo>
                    <a:lnTo>
                      <a:pt x="25" y="0"/>
                    </a:lnTo>
                    <a:close/>
                    <a:moveTo>
                      <a:pt x="73" y="23"/>
                    </a:moveTo>
                    <a:lnTo>
                      <a:pt x="73" y="25"/>
                    </a:lnTo>
                    <a:lnTo>
                      <a:pt x="71" y="25"/>
                    </a:lnTo>
                    <a:lnTo>
                      <a:pt x="73" y="25"/>
                    </a:lnTo>
                    <a:lnTo>
                      <a:pt x="71" y="25"/>
                    </a:lnTo>
                    <a:lnTo>
                      <a:pt x="73" y="25"/>
                    </a:lnTo>
                    <a:lnTo>
                      <a:pt x="71" y="25"/>
                    </a:lnTo>
                    <a:lnTo>
                      <a:pt x="73" y="25"/>
                    </a:lnTo>
                    <a:lnTo>
                      <a:pt x="73" y="23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5735"/>
              <p:cNvSpPr>
                <a:spLocks noEditPoints="1"/>
              </p:cNvSpPr>
              <p:nvPr/>
            </p:nvSpPr>
            <p:spPr bwMode="auto">
              <a:xfrm>
                <a:off x="7386638" y="2814638"/>
                <a:ext cx="276225" cy="252413"/>
              </a:xfrm>
              <a:custGeom>
                <a:avLst/>
                <a:gdLst>
                  <a:gd name="T0" fmla="*/ 40 w 174"/>
                  <a:gd name="T1" fmla="*/ 136 h 159"/>
                  <a:gd name="T2" fmla="*/ 38 w 174"/>
                  <a:gd name="T3" fmla="*/ 134 h 159"/>
                  <a:gd name="T4" fmla="*/ 40 w 174"/>
                  <a:gd name="T5" fmla="*/ 134 h 159"/>
                  <a:gd name="T6" fmla="*/ 86 w 174"/>
                  <a:gd name="T7" fmla="*/ 132 h 159"/>
                  <a:gd name="T8" fmla="*/ 44 w 174"/>
                  <a:gd name="T9" fmla="*/ 134 h 159"/>
                  <a:gd name="T10" fmla="*/ 84 w 174"/>
                  <a:gd name="T11" fmla="*/ 132 h 159"/>
                  <a:gd name="T12" fmla="*/ 71 w 174"/>
                  <a:gd name="T13" fmla="*/ 130 h 159"/>
                  <a:gd name="T14" fmla="*/ 52 w 174"/>
                  <a:gd name="T15" fmla="*/ 132 h 159"/>
                  <a:gd name="T16" fmla="*/ 71 w 174"/>
                  <a:gd name="T17" fmla="*/ 128 h 159"/>
                  <a:gd name="T18" fmla="*/ 69 w 174"/>
                  <a:gd name="T19" fmla="*/ 126 h 159"/>
                  <a:gd name="T20" fmla="*/ 63 w 174"/>
                  <a:gd name="T21" fmla="*/ 124 h 159"/>
                  <a:gd name="T22" fmla="*/ 53 w 174"/>
                  <a:gd name="T23" fmla="*/ 123 h 159"/>
                  <a:gd name="T24" fmla="*/ 98 w 174"/>
                  <a:gd name="T25" fmla="*/ 121 h 159"/>
                  <a:gd name="T26" fmla="*/ 90 w 174"/>
                  <a:gd name="T27" fmla="*/ 124 h 159"/>
                  <a:gd name="T28" fmla="*/ 94 w 174"/>
                  <a:gd name="T29" fmla="*/ 121 h 159"/>
                  <a:gd name="T30" fmla="*/ 92 w 174"/>
                  <a:gd name="T31" fmla="*/ 121 h 159"/>
                  <a:gd name="T32" fmla="*/ 107 w 174"/>
                  <a:gd name="T33" fmla="*/ 121 h 159"/>
                  <a:gd name="T34" fmla="*/ 94 w 174"/>
                  <a:gd name="T35" fmla="*/ 119 h 159"/>
                  <a:gd name="T36" fmla="*/ 92 w 174"/>
                  <a:gd name="T37" fmla="*/ 117 h 159"/>
                  <a:gd name="T38" fmla="*/ 90 w 174"/>
                  <a:gd name="T39" fmla="*/ 117 h 159"/>
                  <a:gd name="T40" fmla="*/ 98 w 174"/>
                  <a:gd name="T41" fmla="*/ 119 h 159"/>
                  <a:gd name="T42" fmla="*/ 111 w 174"/>
                  <a:gd name="T43" fmla="*/ 113 h 159"/>
                  <a:gd name="T44" fmla="*/ 92 w 174"/>
                  <a:gd name="T45" fmla="*/ 115 h 159"/>
                  <a:gd name="T46" fmla="*/ 119 w 174"/>
                  <a:gd name="T47" fmla="*/ 113 h 159"/>
                  <a:gd name="T48" fmla="*/ 111 w 174"/>
                  <a:gd name="T49" fmla="*/ 115 h 159"/>
                  <a:gd name="T50" fmla="*/ 140 w 174"/>
                  <a:gd name="T51" fmla="*/ 109 h 159"/>
                  <a:gd name="T52" fmla="*/ 146 w 174"/>
                  <a:gd name="T53" fmla="*/ 107 h 159"/>
                  <a:gd name="T54" fmla="*/ 100 w 174"/>
                  <a:gd name="T55" fmla="*/ 105 h 159"/>
                  <a:gd name="T56" fmla="*/ 171 w 174"/>
                  <a:gd name="T57" fmla="*/ 92 h 159"/>
                  <a:gd name="T58" fmla="*/ 149 w 174"/>
                  <a:gd name="T59" fmla="*/ 103 h 159"/>
                  <a:gd name="T60" fmla="*/ 136 w 174"/>
                  <a:gd name="T61" fmla="*/ 107 h 159"/>
                  <a:gd name="T62" fmla="*/ 130 w 174"/>
                  <a:gd name="T63" fmla="*/ 111 h 159"/>
                  <a:gd name="T64" fmla="*/ 128 w 174"/>
                  <a:gd name="T65" fmla="*/ 111 h 159"/>
                  <a:gd name="T66" fmla="*/ 121 w 174"/>
                  <a:gd name="T67" fmla="*/ 109 h 159"/>
                  <a:gd name="T68" fmla="*/ 113 w 174"/>
                  <a:gd name="T69" fmla="*/ 111 h 159"/>
                  <a:gd name="T70" fmla="*/ 105 w 174"/>
                  <a:gd name="T71" fmla="*/ 117 h 159"/>
                  <a:gd name="T72" fmla="*/ 98 w 174"/>
                  <a:gd name="T73" fmla="*/ 111 h 159"/>
                  <a:gd name="T74" fmla="*/ 101 w 174"/>
                  <a:gd name="T75" fmla="*/ 105 h 159"/>
                  <a:gd name="T76" fmla="*/ 88 w 174"/>
                  <a:gd name="T77" fmla="*/ 115 h 159"/>
                  <a:gd name="T78" fmla="*/ 73 w 174"/>
                  <a:gd name="T79" fmla="*/ 128 h 159"/>
                  <a:gd name="T80" fmla="*/ 73 w 174"/>
                  <a:gd name="T81" fmla="*/ 126 h 159"/>
                  <a:gd name="T82" fmla="*/ 61 w 174"/>
                  <a:gd name="T83" fmla="*/ 132 h 159"/>
                  <a:gd name="T84" fmla="*/ 59 w 174"/>
                  <a:gd name="T85" fmla="*/ 128 h 159"/>
                  <a:gd name="T86" fmla="*/ 53 w 174"/>
                  <a:gd name="T87" fmla="*/ 128 h 159"/>
                  <a:gd name="T88" fmla="*/ 48 w 174"/>
                  <a:gd name="T89" fmla="*/ 136 h 159"/>
                  <a:gd name="T90" fmla="*/ 44 w 174"/>
                  <a:gd name="T91" fmla="*/ 134 h 159"/>
                  <a:gd name="T92" fmla="*/ 38 w 174"/>
                  <a:gd name="T93" fmla="*/ 134 h 159"/>
                  <a:gd name="T94" fmla="*/ 28 w 174"/>
                  <a:gd name="T95" fmla="*/ 142 h 159"/>
                  <a:gd name="T96" fmla="*/ 2 w 174"/>
                  <a:gd name="T97" fmla="*/ 159 h 159"/>
                  <a:gd name="T98" fmla="*/ 9 w 174"/>
                  <a:gd name="T99" fmla="*/ 119 h 159"/>
                  <a:gd name="T100" fmla="*/ 28 w 174"/>
                  <a:gd name="T101" fmla="*/ 78 h 159"/>
                  <a:gd name="T102" fmla="*/ 53 w 174"/>
                  <a:gd name="T103" fmla="*/ 63 h 159"/>
                  <a:gd name="T104" fmla="*/ 73 w 174"/>
                  <a:gd name="T105" fmla="*/ 40 h 159"/>
                  <a:gd name="T106" fmla="*/ 113 w 174"/>
                  <a:gd name="T107" fmla="*/ 7 h 159"/>
                  <a:gd name="T108" fmla="*/ 153 w 174"/>
                  <a:gd name="T109" fmla="*/ 5 h 159"/>
                  <a:gd name="T110" fmla="*/ 165 w 174"/>
                  <a:gd name="T111" fmla="*/ 36 h 159"/>
                  <a:gd name="T112" fmla="*/ 163 w 174"/>
                  <a:gd name="T113" fmla="*/ 67 h 159"/>
                  <a:gd name="T114" fmla="*/ 173 w 174"/>
                  <a:gd name="T115" fmla="*/ 90 h 159"/>
                  <a:gd name="T116" fmla="*/ 165 w 174"/>
                  <a:gd name="T117" fmla="*/ 92 h 159"/>
                  <a:gd name="T118" fmla="*/ 169 w 174"/>
                  <a:gd name="T119" fmla="*/ 94 h 159"/>
                  <a:gd name="T120" fmla="*/ 169 w 174"/>
                  <a:gd name="T121" fmla="*/ 100 h 159"/>
                  <a:gd name="T122" fmla="*/ 57 w 174"/>
                  <a:gd name="T123" fmla="*/ 132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4" h="159">
                    <a:moveTo>
                      <a:pt x="36" y="140"/>
                    </a:moveTo>
                    <a:lnTo>
                      <a:pt x="34" y="140"/>
                    </a:lnTo>
                    <a:lnTo>
                      <a:pt x="36" y="140"/>
                    </a:lnTo>
                    <a:close/>
                    <a:moveTo>
                      <a:pt x="32" y="138"/>
                    </a:moveTo>
                    <a:lnTo>
                      <a:pt x="32" y="140"/>
                    </a:lnTo>
                    <a:lnTo>
                      <a:pt x="32" y="138"/>
                    </a:lnTo>
                    <a:close/>
                    <a:moveTo>
                      <a:pt x="34" y="138"/>
                    </a:moveTo>
                    <a:lnTo>
                      <a:pt x="32" y="138"/>
                    </a:lnTo>
                    <a:lnTo>
                      <a:pt x="34" y="138"/>
                    </a:lnTo>
                    <a:close/>
                    <a:moveTo>
                      <a:pt x="38" y="138"/>
                    </a:moveTo>
                    <a:lnTo>
                      <a:pt x="36" y="138"/>
                    </a:lnTo>
                    <a:lnTo>
                      <a:pt x="38" y="138"/>
                    </a:lnTo>
                    <a:close/>
                    <a:moveTo>
                      <a:pt x="34" y="138"/>
                    </a:moveTo>
                    <a:lnTo>
                      <a:pt x="32" y="138"/>
                    </a:lnTo>
                    <a:lnTo>
                      <a:pt x="34" y="138"/>
                    </a:lnTo>
                    <a:close/>
                    <a:moveTo>
                      <a:pt x="36" y="136"/>
                    </a:moveTo>
                    <a:lnTo>
                      <a:pt x="36" y="138"/>
                    </a:lnTo>
                    <a:lnTo>
                      <a:pt x="34" y="138"/>
                    </a:lnTo>
                    <a:lnTo>
                      <a:pt x="36" y="136"/>
                    </a:lnTo>
                    <a:close/>
                    <a:moveTo>
                      <a:pt x="38" y="136"/>
                    </a:moveTo>
                    <a:lnTo>
                      <a:pt x="38" y="138"/>
                    </a:lnTo>
                    <a:lnTo>
                      <a:pt x="38" y="136"/>
                    </a:lnTo>
                    <a:lnTo>
                      <a:pt x="36" y="138"/>
                    </a:lnTo>
                    <a:lnTo>
                      <a:pt x="36" y="136"/>
                    </a:lnTo>
                    <a:lnTo>
                      <a:pt x="38" y="136"/>
                    </a:lnTo>
                    <a:close/>
                    <a:moveTo>
                      <a:pt x="52" y="136"/>
                    </a:moveTo>
                    <a:lnTo>
                      <a:pt x="50" y="136"/>
                    </a:lnTo>
                    <a:lnTo>
                      <a:pt x="52" y="136"/>
                    </a:lnTo>
                    <a:lnTo>
                      <a:pt x="50" y="136"/>
                    </a:lnTo>
                    <a:lnTo>
                      <a:pt x="52" y="136"/>
                    </a:lnTo>
                    <a:close/>
                    <a:moveTo>
                      <a:pt x="40" y="136"/>
                    </a:moveTo>
                    <a:lnTo>
                      <a:pt x="42" y="136"/>
                    </a:lnTo>
                    <a:lnTo>
                      <a:pt x="40" y="136"/>
                    </a:lnTo>
                    <a:close/>
                    <a:moveTo>
                      <a:pt x="34" y="136"/>
                    </a:moveTo>
                    <a:lnTo>
                      <a:pt x="36" y="136"/>
                    </a:lnTo>
                    <a:lnTo>
                      <a:pt x="34" y="136"/>
                    </a:lnTo>
                    <a:close/>
                    <a:moveTo>
                      <a:pt x="48" y="134"/>
                    </a:moveTo>
                    <a:lnTo>
                      <a:pt x="48" y="136"/>
                    </a:lnTo>
                    <a:lnTo>
                      <a:pt x="46" y="136"/>
                    </a:lnTo>
                    <a:lnTo>
                      <a:pt x="48" y="136"/>
                    </a:lnTo>
                    <a:lnTo>
                      <a:pt x="48" y="134"/>
                    </a:lnTo>
                    <a:close/>
                    <a:moveTo>
                      <a:pt x="42" y="136"/>
                    </a:moveTo>
                    <a:lnTo>
                      <a:pt x="42" y="134"/>
                    </a:lnTo>
                    <a:lnTo>
                      <a:pt x="42" y="136"/>
                    </a:lnTo>
                    <a:close/>
                    <a:moveTo>
                      <a:pt x="52" y="134"/>
                    </a:moveTo>
                    <a:lnTo>
                      <a:pt x="52" y="136"/>
                    </a:lnTo>
                    <a:lnTo>
                      <a:pt x="52" y="134"/>
                    </a:lnTo>
                    <a:close/>
                    <a:moveTo>
                      <a:pt x="52" y="134"/>
                    </a:moveTo>
                    <a:lnTo>
                      <a:pt x="52" y="136"/>
                    </a:lnTo>
                    <a:lnTo>
                      <a:pt x="52" y="134"/>
                    </a:lnTo>
                    <a:close/>
                    <a:moveTo>
                      <a:pt x="46" y="134"/>
                    </a:moveTo>
                    <a:lnTo>
                      <a:pt x="46" y="136"/>
                    </a:lnTo>
                    <a:lnTo>
                      <a:pt x="46" y="134"/>
                    </a:lnTo>
                    <a:close/>
                    <a:moveTo>
                      <a:pt x="38" y="136"/>
                    </a:moveTo>
                    <a:lnTo>
                      <a:pt x="36" y="136"/>
                    </a:lnTo>
                    <a:lnTo>
                      <a:pt x="38" y="136"/>
                    </a:lnTo>
                    <a:lnTo>
                      <a:pt x="38" y="134"/>
                    </a:lnTo>
                    <a:lnTo>
                      <a:pt x="38" y="136"/>
                    </a:lnTo>
                    <a:lnTo>
                      <a:pt x="38" y="134"/>
                    </a:lnTo>
                    <a:lnTo>
                      <a:pt x="38" y="136"/>
                    </a:lnTo>
                    <a:close/>
                    <a:moveTo>
                      <a:pt x="40" y="136"/>
                    </a:moveTo>
                    <a:lnTo>
                      <a:pt x="40" y="134"/>
                    </a:lnTo>
                    <a:lnTo>
                      <a:pt x="40" y="136"/>
                    </a:lnTo>
                    <a:close/>
                    <a:moveTo>
                      <a:pt x="38" y="134"/>
                    </a:moveTo>
                    <a:lnTo>
                      <a:pt x="36" y="134"/>
                    </a:lnTo>
                    <a:lnTo>
                      <a:pt x="38" y="134"/>
                    </a:lnTo>
                    <a:close/>
                    <a:moveTo>
                      <a:pt x="69" y="134"/>
                    </a:moveTo>
                    <a:lnTo>
                      <a:pt x="67" y="134"/>
                    </a:lnTo>
                    <a:lnTo>
                      <a:pt x="69" y="134"/>
                    </a:lnTo>
                    <a:close/>
                    <a:moveTo>
                      <a:pt x="52" y="134"/>
                    </a:moveTo>
                    <a:lnTo>
                      <a:pt x="50" y="134"/>
                    </a:lnTo>
                    <a:lnTo>
                      <a:pt x="52" y="134"/>
                    </a:lnTo>
                    <a:close/>
                    <a:moveTo>
                      <a:pt x="38" y="134"/>
                    </a:moveTo>
                    <a:lnTo>
                      <a:pt x="36" y="134"/>
                    </a:lnTo>
                    <a:lnTo>
                      <a:pt x="36" y="136"/>
                    </a:lnTo>
                    <a:lnTo>
                      <a:pt x="36" y="134"/>
                    </a:lnTo>
                    <a:lnTo>
                      <a:pt x="38" y="134"/>
                    </a:lnTo>
                    <a:close/>
                    <a:moveTo>
                      <a:pt x="48" y="134"/>
                    </a:moveTo>
                    <a:lnTo>
                      <a:pt x="46" y="134"/>
                    </a:lnTo>
                    <a:lnTo>
                      <a:pt x="48" y="134"/>
                    </a:lnTo>
                    <a:close/>
                    <a:moveTo>
                      <a:pt x="52" y="134"/>
                    </a:moveTo>
                    <a:lnTo>
                      <a:pt x="50" y="134"/>
                    </a:lnTo>
                    <a:lnTo>
                      <a:pt x="52" y="134"/>
                    </a:lnTo>
                    <a:close/>
                    <a:moveTo>
                      <a:pt x="42" y="136"/>
                    </a:moveTo>
                    <a:lnTo>
                      <a:pt x="42" y="134"/>
                    </a:lnTo>
                    <a:lnTo>
                      <a:pt x="44" y="134"/>
                    </a:lnTo>
                    <a:lnTo>
                      <a:pt x="42" y="134"/>
                    </a:lnTo>
                    <a:lnTo>
                      <a:pt x="44" y="134"/>
                    </a:lnTo>
                    <a:lnTo>
                      <a:pt x="42" y="134"/>
                    </a:lnTo>
                    <a:lnTo>
                      <a:pt x="42" y="136"/>
                    </a:lnTo>
                    <a:close/>
                    <a:moveTo>
                      <a:pt x="42" y="134"/>
                    </a:moveTo>
                    <a:lnTo>
                      <a:pt x="40" y="134"/>
                    </a:lnTo>
                    <a:lnTo>
                      <a:pt x="42" y="134"/>
                    </a:lnTo>
                    <a:close/>
                    <a:moveTo>
                      <a:pt x="57" y="132"/>
                    </a:moveTo>
                    <a:lnTo>
                      <a:pt x="57" y="134"/>
                    </a:lnTo>
                    <a:lnTo>
                      <a:pt x="57" y="132"/>
                    </a:lnTo>
                    <a:close/>
                    <a:moveTo>
                      <a:pt x="40" y="134"/>
                    </a:moveTo>
                    <a:lnTo>
                      <a:pt x="40" y="132"/>
                    </a:lnTo>
                    <a:lnTo>
                      <a:pt x="40" y="134"/>
                    </a:lnTo>
                    <a:close/>
                    <a:moveTo>
                      <a:pt x="48" y="134"/>
                    </a:moveTo>
                    <a:lnTo>
                      <a:pt x="48" y="132"/>
                    </a:lnTo>
                    <a:lnTo>
                      <a:pt x="48" y="134"/>
                    </a:lnTo>
                    <a:close/>
                    <a:moveTo>
                      <a:pt x="42" y="132"/>
                    </a:moveTo>
                    <a:lnTo>
                      <a:pt x="42" y="134"/>
                    </a:lnTo>
                    <a:lnTo>
                      <a:pt x="42" y="132"/>
                    </a:lnTo>
                    <a:close/>
                    <a:moveTo>
                      <a:pt x="59" y="132"/>
                    </a:moveTo>
                    <a:lnTo>
                      <a:pt x="57" y="132"/>
                    </a:lnTo>
                    <a:lnTo>
                      <a:pt x="59" y="132"/>
                    </a:lnTo>
                    <a:close/>
                    <a:moveTo>
                      <a:pt x="59" y="132"/>
                    </a:moveTo>
                    <a:lnTo>
                      <a:pt x="61" y="132"/>
                    </a:lnTo>
                    <a:lnTo>
                      <a:pt x="59" y="132"/>
                    </a:lnTo>
                    <a:close/>
                    <a:moveTo>
                      <a:pt x="57" y="132"/>
                    </a:moveTo>
                    <a:lnTo>
                      <a:pt x="55" y="132"/>
                    </a:lnTo>
                    <a:lnTo>
                      <a:pt x="57" y="132"/>
                    </a:lnTo>
                    <a:lnTo>
                      <a:pt x="55" y="132"/>
                    </a:lnTo>
                    <a:lnTo>
                      <a:pt x="57" y="132"/>
                    </a:lnTo>
                    <a:lnTo>
                      <a:pt x="55" y="132"/>
                    </a:lnTo>
                    <a:lnTo>
                      <a:pt x="57" y="132"/>
                    </a:lnTo>
                    <a:close/>
                    <a:moveTo>
                      <a:pt x="61" y="132"/>
                    </a:moveTo>
                    <a:lnTo>
                      <a:pt x="59" y="132"/>
                    </a:lnTo>
                    <a:lnTo>
                      <a:pt x="61" y="132"/>
                    </a:lnTo>
                    <a:close/>
                    <a:moveTo>
                      <a:pt x="44" y="132"/>
                    </a:moveTo>
                    <a:lnTo>
                      <a:pt x="42" y="132"/>
                    </a:lnTo>
                    <a:lnTo>
                      <a:pt x="44" y="132"/>
                    </a:lnTo>
                    <a:lnTo>
                      <a:pt x="42" y="132"/>
                    </a:lnTo>
                    <a:lnTo>
                      <a:pt x="44" y="132"/>
                    </a:lnTo>
                    <a:close/>
                    <a:moveTo>
                      <a:pt x="52" y="132"/>
                    </a:moveTo>
                    <a:lnTo>
                      <a:pt x="50" y="132"/>
                    </a:lnTo>
                    <a:lnTo>
                      <a:pt x="52" y="132"/>
                    </a:lnTo>
                    <a:close/>
                    <a:moveTo>
                      <a:pt x="86" y="132"/>
                    </a:moveTo>
                    <a:lnTo>
                      <a:pt x="84" y="132"/>
                    </a:lnTo>
                    <a:lnTo>
                      <a:pt x="86" y="132"/>
                    </a:lnTo>
                    <a:close/>
                    <a:moveTo>
                      <a:pt x="69" y="132"/>
                    </a:moveTo>
                    <a:lnTo>
                      <a:pt x="67" y="132"/>
                    </a:lnTo>
                    <a:lnTo>
                      <a:pt x="69" y="132"/>
                    </a:lnTo>
                    <a:close/>
                    <a:moveTo>
                      <a:pt x="55" y="132"/>
                    </a:moveTo>
                    <a:lnTo>
                      <a:pt x="57" y="132"/>
                    </a:lnTo>
                    <a:lnTo>
                      <a:pt x="55" y="132"/>
                    </a:lnTo>
                    <a:lnTo>
                      <a:pt x="57" y="132"/>
                    </a:lnTo>
                    <a:lnTo>
                      <a:pt x="55" y="132"/>
                    </a:lnTo>
                    <a:lnTo>
                      <a:pt x="55" y="134"/>
                    </a:lnTo>
                    <a:lnTo>
                      <a:pt x="55" y="132"/>
                    </a:lnTo>
                    <a:close/>
                    <a:moveTo>
                      <a:pt x="55" y="132"/>
                    </a:moveTo>
                    <a:lnTo>
                      <a:pt x="55" y="130"/>
                    </a:lnTo>
                    <a:lnTo>
                      <a:pt x="55" y="132"/>
                    </a:lnTo>
                    <a:close/>
                    <a:moveTo>
                      <a:pt x="69" y="132"/>
                    </a:moveTo>
                    <a:lnTo>
                      <a:pt x="69" y="130"/>
                    </a:lnTo>
                    <a:lnTo>
                      <a:pt x="69" y="132"/>
                    </a:lnTo>
                    <a:close/>
                    <a:moveTo>
                      <a:pt x="48" y="130"/>
                    </a:moveTo>
                    <a:lnTo>
                      <a:pt x="48" y="132"/>
                    </a:lnTo>
                    <a:lnTo>
                      <a:pt x="48" y="130"/>
                    </a:lnTo>
                    <a:lnTo>
                      <a:pt x="48" y="132"/>
                    </a:lnTo>
                    <a:lnTo>
                      <a:pt x="48" y="130"/>
                    </a:lnTo>
                    <a:lnTo>
                      <a:pt x="48" y="132"/>
                    </a:lnTo>
                    <a:lnTo>
                      <a:pt x="48" y="134"/>
                    </a:lnTo>
                    <a:lnTo>
                      <a:pt x="46" y="134"/>
                    </a:lnTo>
                    <a:lnTo>
                      <a:pt x="44" y="134"/>
                    </a:lnTo>
                    <a:lnTo>
                      <a:pt x="46" y="134"/>
                    </a:lnTo>
                    <a:lnTo>
                      <a:pt x="46" y="132"/>
                    </a:lnTo>
                    <a:lnTo>
                      <a:pt x="46" y="134"/>
                    </a:lnTo>
                    <a:lnTo>
                      <a:pt x="46" y="132"/>
                    </a:lnTo>
                    <a:lnTo>
                      <a:pt x="46" y="134"/>
                    </a:lnTo>
                    <a:lnTo>
                      <a:pt x="44" y="134"/>
                    </a:lnTo>
                    <a:lnTo>
                      <a:pt x="44" y="132"/>
                    </a:lnTo>
                    <a:lnTo>
                      <a:pt x="44" y="134"/>
                    </a:lnTo>
                    <a:lnTo>
                      <a:pt x="44" y="132"/>
                    </a:lnTo>
                    <a:lnTo>
                      <a:pt x="46" y="132"/>
                    </a:lnTo>
                    <a:lnTo>
                      <a:pt x="44" y="132"/>
                    </a:lnTo>
                    <a:lnTo>
                      <a:pt x="46" y="132"/>
                    </a:lnTo>
                    <a:lnTo>
                      <a:pt x="44" y="132"/>
                    </a:lnTo>
                    <a:lnTo>
                      <a:pt x="46" y="132"/>
                    </a:lnTo>
                    <a:lnTo>
                      <a:pt x="46" y="130"/>
                    </a:lnTo>
                    <a:lnTo>
                      <a:pt x="46" y="132"/>
                    </a:lnTo>
                    <a:lnTo>
                      <a:pt x="46" y="130"/>
                    </a:lnTo>
                    <a:lnTo>
                      <a:pt x="46" y="132"/>
                    </a:lnTo>
                    <a:lnTo>
                      <a:pt x="46" y="130"/>
                    </a:lnTo>
                    <a:lnTo>
                      <a:pt x="48" y="130"/>
                    </a:lnTo>
                    <a:close/>
                    <a:moveTo>
                      <a:pt x="48" y="130"/>
                    </a:moveTo>
                    <a:lnTo>
                      <a:pt x="48" y="132"/>
                    </a:lnTo>
                    <a:lnTo>
                      <a:pt x="48" y="130"/>
                    </a:lnTo>
                    <a:close/>
                    <a:moveTo>
                      <a:pt x="88" y="130"/>
                    </a:moveTo>
                    <a:lnTo>
                      <a:pt x="88" y="132"/>
                    </a:lnTo>
                    <a:lnTo>
                      <a:pt x="88" y="130"/>
                    </a:lnTo>
                    <a:close/>
                    <a:moveTo>
                      <a:pt x="55" y="130"/>
                    </a:moveTo>
                    <a:lnTo>
                      <a:pt x="55" y="132"/>
                    </a:lnTo>
                    <a:lnTo>
                      <a:pt x="55" y="130"/>
                    </a:lnTo>
                    <a:close/>
                    <a:moveTo>
                      <a:pt x="61" y="130"/>
                    </a:moveTo>
                    <a:lnTo>
                      <a:pt x="61" y="132"/>
                    </a:lnTo>
                    <a:lnTo>
                      <a:pt x="61" y="130"/>
                    </a:lnTo>
                    <a:lnTo>
                      <a:pt x="61" y="132"/>
                    </a:lnTo>
                    <a:lnTo>
                      <a:pt x="59" y="132"/>
                    </a:lnTo>
                    <a:lnTo>
                      <a:pt x="61" y="132"/>
                    </a:lnTo>
                    <a:lnTo>
                      <a:pt x="59" y="132"/>
                    </a:lnTo>
                    <a:lnTo>
                      <a:pt x="59" y="130"/>
                    </a:lnTo>
                    <a:lnTo>
                      <a:pt x="61" y="130"/>
                    </a:lnTo>
                    <a:close/>
                    <a:moveTo>
                      <a:pt x="86" y="130"/>
                    </a:moveTo>
                    <a:lnTo>
                      <a:pt x="86" y="132"/>
                    </a:lnTo>
                    <a:lnTo>
                      <a:pt x="84" y="132"/>
                    </a:lnTo>
                    <a:lnTo>
                      <a:pt x="86" y="132"/>
                    </a:lnTo>
                    <a:lnTo>
                      <a:pt x="86" y="130"/>
                    </a:lnTo>
                    <a:close/>
                    <a:moveTo>
                      <a:pt x="71" y="130"/>
                    </a:moveTo>
                    <a:lnTo>
                      <a:pt x="69" y="130"/>
                    </a:lnTo>
                    <a:lnTo>
                      <a:pt x="71" y="130"/>
                    </a:lnTo>
                    <a:lnTo>
                      <a:pt x="69" y="130"/>
                    </a:lnTo>
                    <a:lnTo>
                      <a:pt x="71" y="130"/>
                    </a:lnTo>
                    <a:close/>
                    <a:moveTo>
                      <a:pt x="67" y="130"/>
                    </a:moveTo>
                    <a:lnTo>
                      <a:pt x="65" y="130"/>
                    </a:lnTo>
                    <a:lnTo>
                      <a:pt x="67" y="130"/>
                    </a:lnTo>
                    <a:close/>
                    <a:moveTo>
                      <a:pt x="57" y="130"/>
                    </a:moveTo>
                    <a:lnTo>
                      <a:pt x="55" y="130"/>
                    </a:lnTo>
                    <a:lnTo>
                      <a:pt x="57" y="130"/>
                    </a:lnTo>
                    <a:close/>
                    <a:moveTo>
                      <a:pt x="53" y="130"/>
                    </a:moveTo>
                    <a:lnTo>
                      <a:pt x="53" y="132"/>
                    </a:lnTo>
                    <a:lnTo>
                      <a:pt x="52" y="132"/>
                    </a:lnTo>
                    <a:lnTo>
                      <a:pt x="52" y="134"/>
                    </a:lnTo>
                    <a:lnTo>
                      <a:pt x="52" y="132"/>
                    </a:lnTo>
                    <a:lnTo>
                      <a:pt x="52" y="134"/>
                    </a:lnTo>
                    <a:lnTo>
                      <a:pt x="52" y="132"/>
                    </a:lnTo>
                    <a:lnTo>
                      <a:pt x="53" y="132"/>
                    </a:lnTo>
                    <a:lnTo>
                      <a:pt x="55" y="132"/>
                    </a:lnTo>
                    <a:lnTo>
                      <a:pt x="53" y="132"/>
                    </a:lnTo>
                    <a:lnTo>
                      <a:pt x="53" y="134"/>
                    </a:lnTo>
                    <a:lnTo>
                      <a:pt x="52" y="134"/>
                    </a:lnTo>
                    <a:lnTo>
                      <a:pt x="50" y="134"/>
                    </a:lnTo>
                    <a:lnTo>
                      <a:pt x="52" y="134"/>
                    </a:lnTo>
                    <a:lnTo>
                      <a:pt x="52" y="132"/>
                    </a:lnTo>
                    <a:lnTo>
                      <a:pt x="52" y="130"/>
                    </a:lnTo>
                    <a:lnTo>
                      <a:pt x="53" y="130"/>
                    </a:lnTo>
                    <a:close/>
                    <a:moveTo>
                      <a:pt x="71" y="130"/>
                    </a:moveTo>
                    <a:lnTo>
                      <a:pt x="69" y="130"/>
                    </a:lnTo>
                    <a:lnTo>
                      <a:pt x="71" y="130"/>
                    </a:lnTo>
                    <a:close/>
                    <a:moveTo>
                      <a:pt x="86" y="130"/>
                    </a:moveTo>
                    <a:lnTo>
                      <a:pt x="88" y="130"/>
                    </a:lnTo>
                    <a:lnTo>
                      <a:pt x="86" y="130"/>
                    </a:lnTo>
                    <a:close/>
                    <a:moveTo>
                      <a:pt x="61" y="130"/>
                    </a:moveTo>
                    <a:lnTo>
                      <a:pt x="59" y="130"/>
                    </a:lnTo>
                    <a:lnTo>
                      <a:pt x="61" y="130"/>
                    </a:lnTo>
                    <a:close/>
                    <a:moveTo>
                      <a:pt x="78" y="130"/>
                    </a:moveTo>
                    <a:lnTo>
                      <a:pt x="76" y="130"/>
                    </a:lnTo>
                    <a:lnTo>
                      <a:pt x="78" y="130"/>
                    </a:lnTo>
                    <a:lnTo>
                      <a:pt x="76" y="130"/>
                    </a:lnTo>
                    <a:lnTo>
                      <a:pt x="78" y="130"/>
                    </a:lnTo>
                    <a:close/>
                    <a:moveTo>
                      <a:pt x="61" y="130"/>
                    </a:moveTo>
                    <a:lnTo>
                      <a:pt x="61" y="128"/>
                    </a:lnTo>
                    <a:lnTo>
                      <a:pt x="61" y="130"/>
                    </a:lnTo>
                    <a:close/>
                    <a:moveTo>
                      <a:pt x="65" y="130"/>
                    </a:moveTo>
                    <a:lnTo>
                      <a:pt x="65" y="128"/>
                    </a:lnTo>
                    <a:lnTo>
                      <a:pt x="65" y="130"/>
                    </a:lnTo>
                    <a:close/>
                    <a:moveTo>
                      <a:pt x="82" y="130"/>
                    </a:moveTo>
                    <a:lnTo>
                      <a:pt x="82" y="128"/>
                    </a:lnTo>
                    <a:lnTo>
                      <a:pt x="82" y="130"/>
                    </a:lnTo>
                    <a:close/>
                    <a:moveTo>
                      <a:pt x="52" y="128"/>
                    </a:moveTo>
                    <a:lnTo>
                      <a:pt x="52" y="130"/>
                    </a:lnTo>
                    <a:lnTo>
                      <a:pt x="53" y="130"/>
                    </a:lnTo>
                    <a:lnTo>
                      <a:pt x="52" y="130"/>
                    </a:lnTo>
                    <a:lnTo>
                      <a:pt x="53" y="130"/>
                    </a:lnTo>
                    <a:lnTo>
                      <a:pt x="52" y="130"/>
                    </a:lnTo>
                    <a:lnTo>
                      <a:pt x="53" y="130"/>
                    </a:lnTo>
                    <a:lnTo>
                      <a:pt x="52" y="130"/>
                    </a:lnTo>
                    <a:lnTo>
                      <a:pt x="53" y="130"/>
                    </a:lnTo>
                    <a:lnTo>
                      <a:pt x="52" y="130"/>
                    </a:lnTo>
                    <a:lnTo>
                      <a:pt x="52" y="132"/>
                    </a:lnTo>
                    <a:lnTo>
                      <a:pt x="50" y="132"/>
                    </a:lnTo>
                    <a:lnTo>
                      <a:pt x="52" y="132"/>
                    </a:lnTo>
                    <a:lnTo>
                      <a:pt x="52" y="130"/>
                    </a:lnTo>
                    <a:lnTo>
                      <a:pt x="52" y="132"/>
                    </a:lnTo>
                    <a:lnTo>
                      <a:pt x="52" y="130"/>
                    </a:lnTo>
                    <a:lnTo>
                      <a:pt x="52" y="128"/>
                    </a:lnTo>
                    <a:lnTo>
                      <a:pt x="52" y="130"/>
                    </a:lnTo>
                    <a:lnTo>
                      <a:pt x="52" y="128"/>
                    </a:lnTo>
                    <a:close/>
                    <a:moveTo>
                      <a:pt x="53" y="128"/>
                    </a:moveTo>
                    <a:lnTo>
                      <a:pt x="53" y="130"/>
                    </a:lnTo>
                    <a:lnTo>
                      <a:pt x="53" y="128"/>
                    </a:lnTo>
                    <a:close/>
                    <a:moveTo>
                      <a:pt x="57" y="130"/>
                    </a:moveTo>
                    <a:lnTo>
                      <a:pt x="57" y="128"/>
                    </a:lnTo>
                    <a:lnTo>
                      <a:pt x="57" y="130"/>
                    </a:lnTo>
                    <a:close/>
                    <a:moveTo>
                      <a:pt x="71" y="128"/>
                    </a:moveTo>
                    <a:lnTo>
                      <a:pt x="71" y="130"/>
                    </a:lnTo>
                    <a:lnTo>
                      <a:pt x="71" y="128"/>
                    </a:lnTo>
                    <a:close/>
                    <a:moveTo>
                      <a:pt x="69" y="128"/>
                    </a:moveTo>
                    <a:lnTo>
                      <a:pt x="67" y="130"/>
                    </a:lnTo>
                    <a:lnTo>
                      <a:pt x="67" y="128"/>
                    </a:lnTo>
                    <a:lnTo>
                      <a:pt x="69" y="128"/>
                    </a:lnTo>
                    <a:close/>
                    <a:moveTo>
                      <a:pt x="71" y="128"/>
                    </a:moveTo>
                    <a:lnTo>
                      <a:pt x="73" y="128"/>
                    </a:lnTo>
                    <a:lnTo>
                      <a:pt x="71" y="128"/>
                    </a:lnTo>
                    <a:close/>
                    <a:moveTo>
                      <a:pt x="67" y="128"/>
                    </a:moveTo>
                    <a:lnTo>
                      <a:pt x="65" y="128"/>
                    </a:lnTo>
                    <a:lnTo>
                      <a:pt x="67" y="128"/>
                    </a:lnTo>
                    <a:close/>
                    <a:moveTo>
                      <a:pt x="73" y="128"/>
                    </a:moveTo>
                    <a:lnTo>
                      <a:pt x="71" y="128"/>
                    </a:lnTo>
                    <a:lnTo>
                      <a:pt x="73" y="128"/>
                    </a:lnTo>
                    <a:close/>
                    <a:moveTo>
                      <a:pt x="69" y="126"/>
                    </a:moveTo>
                    <a:lnTo>
                      <a:pt x="69" y="128"/>
                    </a:lnTo>
                    <a:lnTo>
                      <a:pt x="69" y="126"/>
                    </a:lnTo>
                    <a:close/>
                    <a:moveTo>
                      <a:pt x="71" y="126"/>
                    </a:moveTo>
                    <a:lnTo>
                      <a:pt x="71" y="128"/>
                    </a:lnTo>
                    <a:lnTo>
                      <a:pt x="71" y="126"/>
                    </a:lnTo>
                    <a:lnTo>
                      <a:pt x="71" y="128"/>
                    </a:lnTo>
                    <a:lnTo>
                      <a:pt x="69" y="128"/>
                    </a:lnTo>
                    <a:lnTo>
                      <a:pt x="71" y="126"/>
                    </a:lnTo>
                    <a:lnTo>
                      <a:pt x="71" y="128"/>
                    </a:lnTo>
                    <a:lnTo>
                      <a:pt x="71" y="126"/>
                    </a:lnTo>
                    <a:close/>
                    <a:moveTo>
                      <a:pt x="52" y="126"/>
                    </a:moveTo>
                    <a:lnTo>
                      <a:pt x="52" y="128"/>
                    </a:lnTo>
                    <a:lnTo>
                      <a:pt x="52" y="126"/>
                    </a:lnTo>
                    <a:close/>
                    <a:moveTo>
                      <a:pt x="67" y="126"/>
                    </a:moveTo>
                    <a:lnTo>
                      <a:pt x="67" y="128"/>
                    </a:lnTo>
                    <a:lnTo>
                      <a:pt x="67" y="126"/>
                    </a:lnTo>
                    <a:close/>
                    <a:moveTo>
                      <a:pt x="59" y="126"/>
                    </a:moveTo>
                    <a:lnTo>
                      <a:pt x="57" y="126"/>
                    </a:lnTo>
                    <a:lnTo>
                      <a:pt x="57" y="128"/>
                    </a:lnTo>
                    <a:lnTo>
                      <a:pt x="55" y="128"/>
                    </a:lnTo>
                    <a:lnTo>
                      <a:pt x="55" y="130"/>
                    </a:lnTo>
                    <a:lnTo>
                      <a:pt x="53" y="130"/>
                    </a:lnTo>
                    <a:lnTo>
                      <a:pt x="55" y="130"/>
                    </a:lnTo>
                    <a:lnTo>
                      <a:pt x="53" y="132"/>
                    </a:lnTo>
                    <a:lnTo>
                      <a:pt x="53" y="130"/>
                    </a:lnTo>
                    <a:lnTo>
                      <a:pt x="53" y="132"/>
                    </a:lnTo>
                    <a:lnTo>
                      <a:pt x="53" y="130"/>
                    </a:lnTo>
                    <a:lnTo>
                      <a:pt x="55" y="130"/>
                    </a:lnTo>
                    <a:lnTo>
                      <a:pt x="55" y="128"/>
                    </a:lnTo>
                    <a:lnTo>
                      <a:pt x="55" y="130"/>
                    </a:lnTo>
                    <a:lnTo>
                      <a:pt x="55" y="128"/>
                    </a:lnTo>
                    <a:lnTo>
                      <a:pt x="57" y="128"/>
                    </a:lnTo>
                    <a:lnTo>
                      <a:pt x="57" y="126"/>
                    </a:lnTo>
                    <a:lnTo>
                      <a:pt x="59" y="126"/>
                    </a:lnTo>
                    <a:close/>
                    <a:moveTo>
                      <a:pt x="69" y="126"/>
                    </a:moveTo>
                    <a:lnTo>
                      <a:pt x="67" y="126"/>
                    </a:lnTo>
                    <a:lnTo>
                      <a:pt x="69" y="126"/>
                    </a:lnTo>
                    <a:close/>
                    <a:moveTo>
                      <a:pt x="78" y="126"/>
                    </a:moveTo>
                    <a:lnTo>
                      <a:pt x="76" y="126"/>
                    </a:lnTo>
                    <a:lnTo>
                      <a:pt x="78" y="126"/>
                    </a:lnTo>
                    <a:close/>
                    <a:moveTo>
                      <a:pt x="78" y="126"/>
                    </a:moveTo>
                    <a:lnTo>
                      <a:pt x="76" y="126"/>
                    </a:lnTo>
                    <a:lnTo>
                      <a:pt x="78" y="126"/>
                    </a:lnTo>
                    <a:close/>
                    <a:moveTo>
                      <a:pt x="78" y="126"/>
                    </a:moveTo>
                    <a:lnTo>
                      <a:pt x="80" y="126"/>
                    </a:lnTo>
                    <a:lnTo>
                      <a:pt x="78" y="126"/>
                    </a:lnTo>
                    <a:close/>
                    <a:moveTo>
                      <a:pt x="82" y="126"/>
                    </a:moveTo>
                    <a:lnTo>
                      <a:pt x="80" y="126"/>
                    </a:lnTo>
                    <a:lnTo>
                      <a:pt x="82" y="126"/>
                    </a:lnTo>
                    <a:close/>
                    <a:moveTo>
                      <a:pt x="71" y="126"/>
                    </a:moveTo>
                    <a:lnTo>
                      <a:pt x="69" y="126"/>
                    </a:lnTo>
                    <a:lnTo>
                      <a:pt x="71" y="126"/>
                    </a:lnTo>
                    <a:close/>
                    <a:moveTo>
                      <a:pt x="82" y="126"/>
                    </a:moveTo>
                    <a:lnTo>
                      <a:pt x="80" y="126"/>
                    </a:lnTo>
                    <a:lnTo>
                      <a:pt x="82" y="126"/>
                    </a:lnTo>
                    <a:close/>
                    <a:moveTo>
                      <a:pt x="92" y="126"/>
                    </a:moveTo>
                    <a:lnTo>
                      <a:pt x="92" y="124"/>
                    </a:lnTo>
                    <a:lnTo>
                      <a:pt x="92" y="126"/>
                    </a:lnTo>
                    <a:close/>
                    <a:moveTo>
                      <a:pt x="80" y="126"/>
                    </a:moveTo>
                    <a:lnTo>
                      <a:pt x="80" y="124"/>
                    </a:lnTo>
                    <a:lnTo>
                      <a:pt x="80" y="126"/>
                    </a:lnTo>
                    <a:close/>
                    <a:moveTo>
                      <a:pt x="92" y="124"/>
                    </a:moveTo>
                    <a:lnTo>
                      <a:pt x="92" y="126"/>
                    </a:lnTo>
                    <a:lnTo>
                      <a:pt x="92" y="124"/>
                    </a:lnTo>
                    <a:close/>
                    <a:moveTo>
                      <a:pt x="82" y="124"/>
                    </a:moveTo>
                    <a:lnTo>
                      <a:pt x="82" y="126"/>
                    </a:lnTo>
                    <a:lnTo>
                      <a:pt x="82" y="124"/>
                    </a:lnTo>
                    <a:close/>
                    <a:moveTo>
                      <a:pt x="63" y="124"/>
                    </a:moveTo>
                    <a:lnTo>
                      <a:pt x="63" y="126"/>
                    </a:lnTo>
                    <a:lnTo>
                      <a:pt x="63" y="124"/>
                    </a:lnTo>
                    <a:close/>
                    <a:moveTo>
                      <a:pt x="82" y="124"/>
                    </a:moveTo>
                    <a:lnTo>
                      <a:pt x="82" y="126"/>
                    </a:lnTo>
                    <a:lnTo>
                      <a:pt x="82" y="124"/>
                    </a:lnTo>
                    <a:lnTo>
                      <a:pt x="82" y="126"/>
                    </a:lnTo>
                    <a:lnTo>
                      <a:pt x="82" y="124"/>
                    </a:lnTo>
                    <a:close/>
                    <a:moveTo>
                      <a:pt x="100" y="124"/>
                    </a:moveTo>
                    <a:lnTo>
                      <a:pt x="100" y="126"/>
                    </a:lnTo>
                    <a:lnTo>
                      <a:pt x="100" y="124"/>
                    </a:lnTo>
                    <a:close/>
                    <a:moveTo>
                      <a:pt x="71" y="124"/>
                    </a:moveTo>
                    <a:lnTo>
                      <a:pt x="69" y="124"/>
                    </a:lnTo>
                    <a:lnTo>
                      <a:pt x="71" y="124"/>
                    </a:lnTo>
                    <a:close/>
                    <a:moveTo>
                      <a:pt x="101" y="124"/>
                    </a:moveTo>
                    <a:lnTo>
                      <a:pt x="100" y="124"/>
                    </a:lnTo>
                    <a:lnTo>
                      <a:pt x="101" y="124"/>
                    </a:lnTo>
                    <a:close/>
                    <a:moveTo>
                      <a:pt x="90" y="124"/>
                    </a:moveTo>
                    <a:lnTo>
                      <a:pt x="90" y="123"/>
                    </a:lnTo>
                    <a:lnTo>
                      <a:pt x="90" y="124"/>
                    </a:lnTo>
                    <a:close/>
                    <a:moveTo>
                      <a:pt x="88" y="124"/>
                    </a:moveTo>
                    <a:lnTo>
                      <a:pt x="88" y="123"/>
                    </a:lnTo>
                    <a:lnTo>
                      <a:pt x="88" y="124"/>
                    </a:lnTo>
                    <a:close/>
                    <a:moveTo>
                      <a:pt x="82" y="123"/>
                    </a:moveTo>
                    <a:lnTo>
                      <a:pt x="82" y="124"/>
                    </a:lnTo>
                    <a:lnTo>
                      <a:pt x="82" y="123"/>
                    </a:lnTo>
                    <a:close/>
                    <a:moveTo>
                      <a:pt x="100" y="123"/>
                    </a:moveTo>
                    <a:lnTo>
                      <a:pt x="100" y="124"/>
                    </a:lnTo>
                    <a:lnTo>
                      <a:pt x="100" y="123"/>
                    </a:lnTo>
                    <a:lnTo>
                      <a:pt x="101" y="123"/>
                    </a:lnTo>
                    <a:lnTo>
                      <a:pt x="100" y="123"/>
                    </a:lnTo>
                    <a:close/>
                    <a:moveTo>
                      <a:pt x="84" y="123"/>
                    </a:moveTo>
                    <a:lnTo>
                      <a:pt x="82" y="123"/>
                    </a:lnTo>
                    <a:lnTo>
                      <a:pt x="84" y="123"/>
                    </a:lnTo>
                    <a:close/>
                    <a:moveTo>
                      <a:pt x="53" y="124"/>
                    </a:moveTo>
                    <a:lnTo>
                      <a:pt x="53" y="123"/>
                    </a:lnTo>
                    <a:lnTo>
                      <a:pt x="55" y="123"/>
                    </a:lnTo>
                    <a:lnTo>
                      <a:pt x="53" y="123"/>
                    </a:lnTo>
                    <a:lnTo>
                      <a:pt x="55" y="123"/>
                    </a:lnTo>
                    <a:lnTo>
                      <a:pt x="53" y="123"/>
                    </a:lnTo>
                    <a:lnTo>
                      <a:pt x="53" y="124"/>
                    </a:lnTo>
                    <a:close/>
                    <a:moveTo>
                      <a:pt x="100" y="123"/>
                    </a:moveTo>
                    <a:lnTo>
                      <a:pt x="100" y="124"/>
                    </a:lnTo>
                    <a:lnTo>
                      <a:pt x="100" y="126"/>
                    </a:lnTo>
                    <a:lnTo>
                      <a:pt x="100" y="124"/>
                    </a:lnTo>
                    <a:lnTo>
                      <a:pt x="100" y="126"/>
                    </a:lnTo>
                    <a:lnTo>
                      <a:pt x="98" y="126"/>
                    </a:lnTo>
                    <a:lnTo>
                      <a:pt x="98" y="124"/>
                    </a:lnTo>
                    <a:lnTo>
                      <a:pt x="98" y="126"/>
                    </a:lnTo>
                    <a:lnTo>
                      <a:pt x="98" y="124"/>
                    </a:lnTo>
                    <a:lnTo>
                      <a:pt x="98" y="123"/>
                    </a:lnTo>
                    <a:lnTo>
                      <a:pt x="100" y="123"/>
                    </a:lnTo>
                    <a:close/>
                    <a:moveTo>
                      <a:pt x="94" y="123"/>
                    </a:moveTo>
                    <a:lnTo>
                      <a:pt x="92" y="123"/>
                    </a:lnTo>
                    <a:lnTo>
                      <a:pt x="94" y="123"/>
                    </a:lnTo>
                    <a:close/>
                    <a:moveTo>
                      <a:pt x="94" y="123"/>
                    </a:moveTo>
                    <a:lnTo>
                      <a:pt x="92" y="123"/>
                    </a:lnTo>
                    <a:lnTo>
                      <a:pt x="94" y="123"/>
                    </a:lnTo>
                    <a:close/>
                    <a:moveTo>
                      <a:pt x="98" y="123"/>
                    </a:moveTo>
                    <a:lnTo>
                      <a:pt x="100" y="123"/>
                    </a:lnTo>
                    <a:lnTo>
                      <a:pt x="98" y="123"/>
                    </a:lnTo>
                    <a:lnTo>
                      <a:pt x="100" y="123"/>
                    </a:lnTo>
                    <a:lnTo>
                      <a:pt x="98" y="123"/>
                    </a:lnTo>
                    <a:close/>
                    <a:moveTo>
                      <a:pt x="107" y="123"/>
                    </a:moveTo>
                    <a:lnTo>
                      <a:pt x="107" y="121"/>
                    </a:lnTo>
                    <a:lnTo>
                      <a:pt x="107" y="123"/>
                    </a:lnTo>
                    <a:close/>
                    <a:moveTo>
                      <a:pt x="98" y="121"/>
                    </a:moveTo>
                    <a:lnTo>
                      <a:pt x="100" y="121"/>
                    </a:lnTo>
                    <a:lnTo>
                      <a:pt x="98" y="121"/>
                    </a:lnTo>
                    <a:close/>
                    <a:moveTo>
                      <a:pt x="105" y="123"/>
                    </a:moveTo>
                    <a:lnTo>
                      <a:pt x="103" y="123"/>
                    </a:lnTo>
                    <a:lnTo>
                      <a:pt x="103" y="121"/>
                    </a:lnTo>
                    <a:lnTo>
                      <a:pt x="105" y="121"/>
                    </a:lnTo>
                    <a:lnTo>
                      <a:pt x="105" y="123"/>
                    </a:lnTo>
                    <a:close/>
                    <a:moveTo>
                      <a:pt x="111" y="121"/>
                    </a:moveTo>
                    <a:lnTo>
                      <a:pt x="111" y="123"/>
                    </a:lnTo>
                    <a:lnTo>
                      <a:pt x="109" y="123"/>
                    </a:lnTo>
                    <a:lnTo>
                      <a:pt x="109" y="121"/>
                    </a:lnTo>
                    <a:lnTo>
                      <a:pt x="109" y="123"/>
                    </a:lnTo>
                    <a:lnTo>
                      <a:pt x="109" y="121"/>
                    </a:lnTo>
                    <a:lnTo>
                      <a:pt x="111" y="121"/>
                    </a:lnTo>
                    <a:close/>
                    <a:moveTo>
                      <a:pt x="100" y="121"/>
                    </a:moveTo>
                    <a:lnTo>
                      <a:pt x="98" y="121"/>
                    </a:lnTo>
                    <a:lnTo>
                      <a:pt x="100" y="121"/>
                    </a:lnTo>
                    <a:close/>
                    <a:moveTo>
                      <a:pt x="92" y="121"/>
                    </a:moveTo>
                    <a:lnTo>
                      <a:pt x="92" y="123"/>
                    </a:lnTo>
                    <a:lnTo>
                      <a:pt x="92" y="121"/>
                    </a:lnTo>
                    <a:lnTo>
                      <a:pt x="92" y="123"/>
                    </a:lnTo>
                    <a:lnTo>
                      <a:pt x="90" y="123"/>
                    </a:lnTo>
                    <a:lnTo>
                      <a:pt x="92" y="123"/>
                    </a:lnTo>
                    <a:lnTo>
                      <a:pt x="90" y="123"/>
                    </a:lnTo>
                    <a:lnTo>
                      <a:pt x="92" y="123"/>
                    </a:lnTo>
                    <a:lnTo>
                      <a:pt x="94" y="123"/>
                    </a:lnTo>
                    <a:lnTo>
                      <a:pt x="92" y="123"/>
                    </a:lnTo>
                    <a:lnTo>
                      <a:pt x="94" y="123"/>
                    </a:lnTo>
                    <a:lnTo>
                      <a:pt x="94" y="124"/>
                    </a:lnTo>
                    <a:lnTo>
                      <a:pt x="92" y="124"/>
                    </a:lnTo>
                    <a:lnTo>
                      <a:pt x="90" y="124"/>
                    </a:lnTo>
                    <a:lnTo>
                      <a:pt x="92" y="124"/>
                    </a:lnTo>
                    <a:lnTo>
                      <a:pt x="90" y="124"/>
                    </a:lnTo>
                    <a:lnTo>
                      <a:pt x="92" y="124"/>
                    </a:lnTo>
                    <a:lnTo>
                      <a:pt x="90" y="124"/>
                    </a:lnTo>
                    <a:lnTo>
                      <a:pt x="90" y="123"/>
                    </a:lnTo>
                    <a:lnTo>
                      <a:pt x="90" y="124"/>
                    </a:lnTo>
                    <a:lnTo>
                      <a:pt x="90" y="123"/>
                    </a:lnTo>
                    <a:lnTo>
                      <a:pt x="88" y="123"/>
                    </a:lnTo>
                    <a:lnTo>
                      <a:pt x="90" y="123"/>
                    </a:lnTo>
                    <a:lnTo>
                      <a:pt x="88" y="123"/>
                    </a:lnTo>
                    <a:lnTo>
                      <a:pt x="90" y="123"/>
                    </a:lnTo>
                    <a:lnTo>
                      <a:pt x="88" y="123"/>
                    </a:lnTo>
                    <a:lnTo>
                      <a:pt x="88" y="121"/>
                    </a:lnTo>
                    <a:lnTo>
                      <a:pt x="90" y="121"/>
                    </a:lnTo>
                    <a:lnTo>
                      <a:pt x="90" y="123"/>
                    </a:lnTo>
                    <a:lnTo>
                      <a:pt x="90" y="121"/>
                    </a:lnTo>
                    <a:lnTo>
                      <a:pt x="90" y="123"/>
                    </a:lnTo>
                    <a:lnTo>
                      <a:pt x="90" y="121"/>
                    </a:lnTo>
                    <a:lnTo>
                      <a:pt x="90" y="123"/>
                    </a:lnTo>
                    <a:lnTo>
                      <a:pt x="92" y="123"/>
                    </a:lnTo>
                    <a:lnTo>
                      <a:pt x="92" y="121"/>
                    </a:lnTo>
                    <a:close/>
                    <a:moveTo>
                      <a:pt x="90" y="123"/>
                    </a:moveTo>
                    <a:lnTo>
                      <a:pt x="92" y="123"/>
                    </a:lnTo>
                    <a:lnTo>
                      <a:pt x="90" y="123"/>
                    </a:lnTo>
                    <a:close/>
                    <a:moveTo>
                      <a:pt x="109" y="121"/>
                    </a:moveTo>
                    <a:lnTo>
                      <a:pt x="111" y="121"/>
                    </a:lnTo>
                    <a:lnTo>
                      <a:pt x="109" y="121"/>
                    </a:lnTo>
                    <a:close/>
                    <a:moveTo>
                      <a:pt x="100" y="121"/>
                    </a:moveTo>
                    <a:lnTo>
                      <a:pt x="101" y="121"/>
                    </a:lnTo>
                    <a:lnTo>
                      <a:pt x="100" y="121"/>
                    </a:lnTo>
                    <a:close/>
                    <a:moveTo>
                      <a:pt x="94" y="121"/>
                    </a:moveTo>
                    <a:lnTo>
                      <a:pt x="92" y="121"/>
                    </a:lnTo>
                    <a:lnTo>
                      <a:pt x="94" y="121"/>
                    </a:lnTo>
                    <a:close/>
                    <a:moveTo>
                      <a:pt x="101" y="121"/>
                    </a:moveTo>
                    <a:lnTo>
                      <a:pt x="100" y="121"/>
                    </a:lnTo>
                    <a:lnTo>
                      <a:pt x="101" y="121"/>
                    </a:lnTo>
                    <a:close/>
                    <a:moveTo>
                      <a:pt x="94" y="121"/>
                    </a:moveTo>
                    <a:lnTo>
                      <a:pt x="92" y="121"/>
                    </a:lnTo>
                    <a:lnTo>
                      <a:pt x="94" y="121"/>
                    </a:lnTo>
                    <a:close/>
                    <a:moveTo>
                      <a:pt x="101" y="121"/>
                    </a:moveTo>
                    <a:lnTo>
                      <a:pt x="100" y="121"/>
                    </a:lnTo>
                    <a:lnTo>
                      <a:pt x="101" y="121"/>
                    </a:lnTo>
                    <a:close/>
                    <a:moveTo>
                      <a:pt x="98" y="121"/>
                    </a:moveTo>
                    <a:lnTo>
                      <a:pt x="96" y="121"/>
                    </a:lnTo>
                    <a:lnTo>
                      <a:pt x="98" y="121"/>
                    </a:lnTo>
                    <a:close/>
                    <a:moveTo>
                      <a:pt x="105" y="121"/>
                    </a:moveTo>
                    <a:lnTo>
                      <a:pt x="105" y="119"/>
                    </a:lnTo>
                    <a:lnTo>
                      <a:pt x="105" y="121"/>
                    </a:lnTo>
                    <a:close/>
                    <a:moveTo>
                      <a:pt x="101" y="121"/>
                    </a:moveTo>
                    <a:lnTo>
                      <a:pt x="101" y="119"/>
                    </a:lnTo>
                    <a:lnTo>
                      <a:pt x="101" y="121"/>
                    </a:lnTo>
                    <a:close/>
                    <a:moveTo>
                      <a:pt x="105" y="121"/>
                    </a:moveTo>
                    <a:lnTo>
                      <a:pt x="105" y="119"/>
                    </a:lnTo>
                    <a:lnTo>
                      <a:pt x="105" y="121"/>
                    </a:lnTo>
                    <a:close/>
                    <a:moveTo>
                      <a:pt x="115" y="119"/>
                    </a:moveTo>
                    <a:lnTo>
                      <a:pt x="115" y="121"/>
                    </a:lnTo>
                    <a:lnTo>
                      <a:pt x="115" y="119"/>
                    </a:lnTo>
                    <a:close/>
                    <a:moveTo>
                      <a:pt x="105" y="119"/>
                    </a:moveTo>
                    <a:lnTo>
                      <a:pt x="107" y="119"/>
                    </a:lnTo>
                    <a:lnTo>
                      <a:pt x="105" y="119"/>
                    </a:lnTo>
                    <a:close/>
                    <a:moveTo>
                      <a:pt x="111" y="119"/>
                    </a:moveTo>
                    <a:lnTo>
                      <a:pt x="111" y="121"/>
                    </a:lnTo>
                    <a:lnTo>
                      <a:pt x="111" y="119"/>
                    </a:lnTo>
                    <a:close/>
                    <a:moveTo>
                      <a:pt x="94" y="119"/>
                    </a:moveTo>
                    <a:lnTo>
                      <a:pt x="92" y="119"/>
                    </a:lnTo>
                    <a:lnTo>
                      <a:pt x="94" y="119"/>
                    </a:lnTo>
                    <a:lnTo>
                      <a:pt x="92" y="119"/>
                    </a:lnTo>
                    <a:lnTo>
                      <a:pt x="94" y="119"/>
                    </a:lnTo>
                    <a:lnTo>
                      <a:pt x="94" y="121"/>
                    </a:lnTo>
                    <a:lnTo>
                      <a:pt x="92" y="121"/>
                    </a:lnTo>
                    <a:lnTo>
                      <a:pt x="94" y="121"/>
                    </a:lnTo>
                    <a:lnTo>
                      <a:pt x="92" y="121"/>
                    </a:lnTo>
                    <a:lnTo>
                      <a:pt x="94" y="121"/>
                    </a:lnTo>
                    <a:lnTo>
                      <a:pt x="92" y="121"/>
                    </a:lnTo>
                    <a:lnTo>
                      <a:pt x="90" y="121"/>
                    </a:lnTo>
                    <a:lnTo>
                      <a:pt x="92" y="121"/>
                    </a:lnTo>
                    <a:lnTo>
                      <a:pt x="90" y="121"/>
                    </a:lnTo>
                    <a:lnTo>
                      <a:pt x="92" y="121"/>
                    </a:lnTo>
                    <a:lnTo>
                      <a:pt x="90" y="121"/>
                    </a:lnTo>
                    <a:lnTo>
                      <a:pt x="88" y="121"/>
                    </a:lnTo>
                    <a:lnTo>
                      <a:pt x="90" y="121"/>
                    </a:lnTo>
                    <a:lnTo>
                      <a:pt x="88" y="121"/>
                    </a:lnTo>
                    <a:lnTo>
                      <a:pt x="88" y="123"/>
                    </a:lnTo>
                    <a:lnTo>
                      <a:pt x="88" y="121"/>
                    </a:lnTo>
                    <a:lnTo>
                      <a:pt x="90" y="121"/>
                    </a:lnTo>
                    <a:lnTo>
                      <a:pt x="92" y="121"/>
                    </a:lnTo>
                    <a:lnTo>
                      <a:pt x="90" y="121"/>
                    </a:lnTo>
                    <a:lnTo>
                      <a:pt x="92" y="121"/>
                    </a:lnTo>
                    <a:lnTo>
                      <a:pt x="92" y="119"/>
                    </a:lnTo>
                    <a:lnTo>
                      <a:pt x="94" y="119"/>
                    </a:lnTo>
                    <a:close/>
                    <a:moveTo>
                      <a:pt x="92" y="121"/>
                    </a:moveTo>
                    <a:lnTo>
                      <a:pt x="92" y="119"/>
                    </a:lnTo>
                    <a:lnTo>
                      <a:pt x="92" y="121"/>
                    </a:lnTo>
                    <a:close/>
                    <a:moveTo>
                      <a:pt x="109" y="119"/>
                    </a:moveTo>
                    <a:lnTo>
                      <a:pt x="109" y="121"/>
                    </a:lnTo>
                    <a:lnTo>
                      <a:pt x="107" y="121"/>
                    </a:lnTo>
                    <a:lnTo>
                      <a:pt x="105" y="121"/>
                    </a:lnTo>
                    <a:lnTo>
                      <a:pt x="107" y="121"/>
                    </a:lnTo>
                    <a:lnTo>
                      <a:pt x="105" y="119"/>
                    </a:lnTo>
                    <a:lnTo>
                      <a:pt x="107" y="119"/>
                    </a:lnTo>
                    <a:lnTo>
                      <a:pt x="107" y="121"/>
                    </a:lnTo>
                    <a:lnTo>
                      <a:pt x="107" y="119"/>
                    </a:lnTo>
                    <a:lnTo>
                      <a:pt x="107" y="121"/>
                    </a:lnTo>
                    <a:lnTo>
                      <a:pt x="107" y="119"/>
                    </a:lnTo>
                    <a:lnTo>
                      <a:pt x="109" y="119"/>
                    </a:lnTo>
                    <a:close/>
                    <a:moveTo>
                      <a:pt x="100" y="119"/>
                    </a:moveTo>
                    <a:lnTo>
                      <a:pt x="101" y="119"/>
                    </a:lnTo>
                    <a:lnTo>
                      <a:pt x="100" y="119"/>
                    </a:lnTo>
                    <a:close/>
                    <a:moveTo>
                      <a:pt x="111" y="119"/>
                    </a:moveTo>
                    <a:lnTo>
                      <a:pt x="109" y="119"/>
                    </a:lnTo>
                    <a:lnTo>
                      <a:pt x="111" y="119"/>
                    </a:lnTo>
                    <a:close/>
                    <a:moveTo>
                      <a:pt x="113" y="119"/>
                    </a:moveTo>
                    <a:lnTo>
                      <a:pt x="111" y="119"/>
                    </a:lnTo>
                    <a:lnTo>
                      <a:pt x="113" y="119"/>
                    </a:lnTo>
                    <a:close/>
                    <a:moveTo>
                      <a:pt x="107" y="119"/>
                    </a:moveTo>
                    <a:lnTo>
                      <a:pt x="105" y="119"/>
                    </a:lnTo>
                    <a:lnTo>
                      <a:pt x="107" y="119"/>
                    </a:lnTo>
                    <a:lnTo>
                      <a:pt x="105" y="119"/>
                    </a:lnTo>
                    <a:lnTo>
                      <a:pt x="107" y="119"/>
                    </a:lnTo>
                    <a:lnTo>
                      <a:pt x="105" y="119"/>
                    </a:lnTo>
                    <a:lnTo>
                      <a:pt x="107" y="119"/>
                    </a:lnTo>
                    <a:close/>
                    <a:moveTo>
                      <a:pt x="96" y="119"/>
                    </a:moveTo>
                    <a:lnTo>
                      <a:pt x="94" y="119"/>
                    </a:lnTo>
                    <a:lnTo>
                      <a:pt x="96" y="119"/>
                    </a:lnTo>
                    <a:lnTo>
                      <a:pt x="94" y="119"/>
                    </a:lnTo>
                    <a:lnTo>
                      <a:pt x="96" y="119"/>
                    </a:lnTo>
                    <a:close/>
                    <a:moveTo>
                      <a:pt x="103" y="119"/>
                    </a:moveTo>
                    <a:lnTo>
                      <a:pt x="101" y="119"/>
                    </a:lnTo>
                    <a:lnTo>
                      <a:pt x="103" y="119"/>
                    </a:lnTo>
                    <a:close/>
                    <a:moveTo>
                      <a:pt x="94" y="117"/>
                    </a:moveTo>
                    <a:lnTo>
                      <a:pt x="94" y="119"/>
                    </a:lnTo>
                    <a:lnTo>
                      <a:pt x="94" y="117"/>
                    </a:lnTo>
                    <a:close/>
                    <a:moveTo>
                      <a:pt x="94" y="119"/>
                    </a:moveTo>
                    <a:lnTo>
                      <a:pt x="94" y="117"/>
                    </a:lnTo>
                    <a:lnTo>
                      <a:pt x="94" y="119"/>
                    </a:lnTo>
                    <a:close/>
                    <a:moveTo>
                      <a:pt x="94" y="119"/>
                    </a:moveTo>
                    <a:lnTo>
                      <a:pt x="94" y="117"/>
                    </a:lnTo>
                    <a:lnTo>
                      <a:pt x="94" y="119"/>
                    </a:lnTo>
                    <a:close/>
                    <a:moveTo>
                      <a:pt x="96" y="117"/>
                    </a:moveTo>
                    <a:lnTo>
                      <a:pt x="96" y="119"/>
                    </a:lnTo>
                    <a:lnTo>
                      <a:pt x="96" y="117"/>
                    </a:lnTo>
                    <a:close/>
                    <a:moveTo>
                      <a:pt x="101" y="117"/>
                    </a:moveTo>
                    <a:lnTo>
                      <a:pt x="101" y="119"/>
                    </a:lnTo>
                    <a:lnTo>
                      <a:pt x="101" y="117"/>
                    </a:lnTo>
                    <a:lnTo>
                      <a:pt x="101" y="119"/>
                    </a:lnTo>
                    <a:lnTo>
                      <a:pt x="101" y="117"/>
                    </a:lnTo>
                    <a:close/>
                    <a:moveTo>
                      <a:pt x="105" y="117"/>
                    </a:moveTo>
                    <a:lnTo>
                      <a:pt x="105" y="119"/>
                    </a:lnTo>
                    <a:lnTo>
                      <a:pt x="105" y="117"/>
                    </a:lnTo>
                    <a:close/>
                    <a:moveTo>
                      <a:pt x="103" y="117"/>
                    </a:moveTo>
                    <a:lnTo>
                      <a:pt x="103" y="119"/>
                    </a:lnTo>
                    <a:lnTo>
                      <a:pt x="103" y="117"/>
                    </a:lnTo>
                    <a:close/>
                    <a:moveTo>
                      <a:pt x="107" y="117"/>
                    </a:moveTo>
                    <a:lnTo>
                      <a:pt x="107" y="119"/>
                    </a:lnTo>
                    <a:lnTo>
                      <a:pt x="107" y="117"/>
                    </a:lnTo>
                    <a:close/>
                    <a:moveTo>
                      <a:pt x="96" y="117"/>
                    </a:moveTo>
                    <a:lnTo>
                      <a:pt x="94" y="117"/>
                    </a:lnTo>
                    <a:lnTo>
                      <a:pt x="96" y="117"/>
                    </a:lnTo>
                    <a:close/>
                    <a:moveTo>
                      <a:pt x="90" y="117"/>
                    </a:moveTo>
                    <a:lnTo>
                      <a:pt x="88" y="117"/>
                    </a:lnTo>
                    <a:lnTo>
                      <a:pt x="88" y="119"/>
                    </a:lnTo>
                    <a:lnTo>
                      <a:pt x="88" y="117"/>
                    </a:lnTo>
                    <a:lnTo>
                      <a:pt x="90" y="117"/>
                    </a:lnTo>
                    <a:close/>
                    <a:moveTo>
                      <a:pt x="117" y="117"/>
                    </a:moveTo>
                    <a:lnTo>
                      <a:pt x="119" y="117"/>
                    </a:lnTo>
                    <a:lnTo>
                      <a:pt x="117" y="117"/>
                    </a:lnTo>
                    <a:close/>
                    <a:moveTo>
                      <a:pt x="92" y="117"/>
                    </a:moveTo>
                    <a:lnTo>
                      <a:pt x="94" y="117"/>
                    </a:lnTo>
                    <a:lnTo>
                      <a:pt x="92" y="117"/>
                    </a:lnTo>
                    <a:close/>
                    <a:moveTo>
                      <a:pt x="115" y="117"/>
                    </a:moveTo>
                    <a:lnTo>
                      <a:pt x="117" y="117"/>
                    </a:lnTo>
                    <a:lnTo>
                      <a:pt x="115" y="117"/>
                    </a:lnTo>
                    <a:lnTo>
                      <a:pt x="117" y="117"/>
                    </a:lnTo>
                    <a:lnTo>
                      <a:pt x="115" y="117"/>
                    </a:lnTo>
                    <a:lnTo>
                      <a:pt x="117" y="117"/>
                    </a:lnTo>
                    <a:lnTo>
                      <a:pt x="115" y="117"/>
                    </a:lnTo>
                    <a:lnTo>
                      <a:pt x="117" y="117"/>
                    </a:lnTo>
                    <a:lnTo>
                      <a:pt x="115" y="117"/>
                    </a:lnTo>
                    <a:lnTo>
                      <a:pt x="117" y="117"/>
                    </a:lnTo>
                    <a:lnTo>
                      <a:pt x="115" y="117"/>
                    </a:lnTo>
                    <a:lnTo>
                      <a:pt x="117" y="117"/>
                    </a:lnTo>
                    <a:lnTo>
                      <a:pt x="115" y="117"/>
                    </a:lnTo>
                    <a:close/>
                    <a:moveTo>
                      <a:pt x="98" y="117"/>
                    </a:moveTo>
                    <a:lnTo>
                      <a:pt x="96" y="117"/>
                    </a:lnTo>
                    <a:lnTo>
                      <a:pt x="98" y="117"/>
                    </a:lnTo>
                    <a:close/>
                    <a:moveTo>
                      <a:pt x="90" y="117"/>
                    </a:moveTo>
                    <a:lnTo>
                      <a:pt x="88" y="117"/>
                    </a:lnTo>
                    <a:lnTo>
                      <a:pt x="90" y="117"/>
                    </a:lnTo>
                    <a:lnTo>
                      <a:pt x="88" y="117"/>
                    </a:lnTo>
                    <a:lnTo>
                      <a:pt x="90" y="117"/>
                    </a:lnTo>
                    <a:close/>
                    <a:moveTo>
                      <a:pt x="117" y="117"/>
                    </a:moveTo>
                    <a:lnTo>
                      <a:pt x="115" y="117"/>
                    </a:lnTo>
                    <a:lnTo>
                      <a:pt x="115" y="115"/>
                    </a:lnTo>
                    <a:lnTo>
                      <a:pt x="115" y="117"/>
                    </a:lnTo>
                    <a:lnTo>
                      <a:pt x="117" y="117"/>
                    </a:lnTo>
                    <a:close/>
                    <a:moveTo>
                      <a:pt x="90" y="117"/>
                    </a:moveTo>
                    <a:lnTo>
                      <a:pt x="90" y="115"/>
                    </a:lnTo>
                    <a:lnTo>
                      <a:pt x="90" y="117"/>
                    </a:lnTo>
                    <a:close/>
                    <a:moveTo>
                      <a:pt x="100" y="117"/>
                    </a:moveTo>
                    <a:lnTo>
                      <a:pt x="100" y="115"/>
                    </a:lnTo>
                    <a:lnTo>
                      <a:pt x="100" y="117"/>
                    </a:lnTo>
                    <a:close/>
                    <a:moveTo>
                      <a:pt x="90" y="117"/>
                    </a:moveTo>
                    <a:lnTo>
                      <a:pt x="90" y="115"/>
                    </a:lnTo>
                    <a:lnTo>
                      <a:pt x="90" y="117"/>
                    </a:lnTo>
                    <a:close/>
                    <a:moveTo>
                      <a:pt x="107" y="117"/>
                    </a:moveTo>
                    <a:lnTo>
                      <a:pt x="107" y="115"/>
                    </a:lnTo>
                    <a:lnTo>
                      <a:pt x="107" y="117"/>
                    </a:lnTo>
                    <a:close/>
                    <a:moveTo>
                      <a:pt x="115" y="115"/>
                    </a:moveTo>
                    <a:lnTo>
                      <a:pt x="115" y="117"/>
                    </a:lnTo>
                    <a:lnTo>
                      <a:pt x="115" y="115"/>
                    </a:lnTo>
                    <a:lnTo>
                      <a:pt x="115" y="117"/>
                    </a:lnTo>
                    <a:lnTo>
                      <a:pt x="115" y="115"/>
                    </a:lnTo>
                    <a:close/>
                    <a:moveTo>
                      <a:pt x="98" y="115"/>
                    </a:moveTo>
                    <a:lnTo>
                      <a:pt x="100" y="115"/>
                    </a:lnTo>
                    <a:lnTo>
                      <a:pt x="100" y="117"/>
                    </a:lnTo>
                    <a:lnTo>
                      <a:pt x="101" y="117"/>
                    </a:lnTo>
                    <a:lnTo>
                      <a:pt x="101" y="119"/>
                    </a:lnTo>
                    <a:lnTo>
                      <a:pt x="100" y="119"/>
                    </a:lnTo>
                    <a:lnTo>
                      <a:pt x="101" y="119"/>
                    </a:lnTo>
                    <a:lnTo>
                      <a:pt x="103" y="119"/>
                    </a:lnTo>
                    <a:lnTo>
                      <a:pt x="101" y="119"/>
                    </a:lnTo>
                    <a:lnTo>
                      <a:pt x="103" y="119"/>
                    </a:lnTo>
                    <a:lnTo>
                      <a:pt x="101" y="119"/>
                    </a:lnTo>
                    <a:lnTo>
                      <a:pt x="103" y="119"/>
                    </a:lnTo>
                    <a:lnTo>
                      <a:pt x="101" y="119"/>
                    </a:lnTo>
                    <a:lnTo>
                      <a:pt x="100" y="119"/>
                    </a:lnTo>
                    <a:lnTo>
                      <a:pt x="101" y="119"/>
                    </a:lnTo>
                    <a:lnTo>
                      <a:pt x="100" y="119"/>
                    </a:lnTo>
                    <a:lnTo>
                      <a:pt x="100" y="121"/>
                    </a:lnTo>
                    <a:lnTo>
                      <a:pt x="100" y="119"/>
                    </a:lnTo>
                    <a:lnTo>
                      <a:pt x="100" y="121"/>
                    </a:lnTo>
                    <a:lnTo>
                      <a:pt x="98" y="121"/>
                    </a:lnTo>
                    <a:lnTo>
                      <a:pt x="98" y="119"/>
                    </a:lnTo>
                    <a:lnTo>
                      <a:pt x="98" y="121"/>
                    </a:lnTo>
                    <a:lnTo>
                      <a:pt x="98" y="119"/>
                    </a:lnTo>
                    <a:lnTo>
                      <a:pt x="98" y="121"/>
                    </a:lnTo>
                    <a:lnTo>
                      <a:pt x="98" y="119"/>
                    </a:lnTo>
                    <a:lnTo>
                      <a:pt x="98" y="117"/>
                    </a:lnTo>
                    <a:lnTo>
                      <a:pt x="100" y="117"/>
                    </a:lnTo>
                    <a:lnTo>
                      <a:pt x="100" y="119"/>
                    </a:lnTo>
                    <a:lnTo>
                      <a:pt x="100" y="117"/>
                    </a:lnTo>
                    <a:lnTo>
                      <a:pt x="100" y="119"/>
                    </a:lnTo>
                    <a:lnTo>
                      <a:pt x="100" y="117"/>
                    </a:lnTo>
                    <a:lnTo>
                      <a:pt x="98" y="117"/>
                    </a:lnTo>
                    <a:lnTo>
                      <a:pt x="100" y="117"/>
                    </a:lnTo>
                    <a:lnTo>
                      <a:pt x="100" y="115"/>
                    </a:lnTo>
                    <a:lnTo>
                      <a:pt x="100" y="117"/>
                    </a:lnTo>
                    <a:lnTo>
                      <a:pt x="98" y="117"/>
                    </a:lnTo>
                    <a:lnTo>
                      <a:pt x="98" y="115"/>
                    </a:lnTo>
                    <a:close/>
                    <a:moveTo>
                      <a:pt x="92" y="115"/>
                    </a:moveTo>
                    <a:lnTo>
                      <a:pt x="90" y="115"/>
                    </a:lnTo>
                    <a:lnTo>
                      <a:pt x="92" y="115"/>
                    </a:lnTo>
                    <a:lnTo>
                      <a:pt x="92" y="113"/>
                    </a:lnTo>
                    <a:lnTo>
                      <a:pt x="92" y="115"/>
                    </a:lnTo>
                    <a:close/>
                    <a:moveTo>
                      <a:pt x="125" y="113"/>
                    </a:moveTo>
                    <a:lnTo>
                      <a:pt x="125" y="115"/>
                    </a:lnTo>
                    <a:lnTo>
                      <a:pt x="125" y="113"/>
                    </a:lnTo>
                    <a:close/>
                    <a:moveTo>
                      <a:pt x="121" y="113"/>
                    </a:moveTo>
                    <a:lnTo>
                      <a:pt x="123" y="113"/>
                    </a:lnTo>
                    <a:lnTo>
                      <a:pt x="121" y="113"/>
                    </a:lnTo>
                    <a:lnTo>
                      <a:pt x="123" y="113"/>
                    </a:lnTo>
                    <a:lnTo>
                      <a:pt x="121" y="113"/>
                    </a:lnTo>
                    <a:close/>
                    <a:moveTo>
                      <a:pt x="125" y="113"/>
                    </a:moveTo>
                    <a:lnTo>
                      <a:pt x="123" y="113"/>
                    </a:lnTo>
                    <a:lnTo>
                      <a:pt x="125" y="113"/>
                    </a:lnTo>
                    <a:close/>
                    <a:moveTo>
                      <a:pt x="111" y="113"/>
                    </a:moveTo>
                    <a:lnTo>
                      <a:pt x="109" y="113"/>
                    </a:lnTo>
                    <a:lnTo>
                      <a:pt x="111" y="113"/>
                    </a:lnTo>
                    <a:lnTo>
                      <a:pt x="109" y="113"/>
                    </a:lnTo>
                    <a:lnTo>
                      <a:pt x="109" y="115"/>
                    </a:lnTo>
                    <a:lnTo>
                      <a:pt x="109" y="113"/>
                    </a:lnTo>
                    <a:lnTo>
                      <a:pt x="111" y="113"/>
                    </a:lnTo>
                    <a:close/>
                    <a:moveTo>
                      <a:pt x="125" y="111"/>
                    </a:moveTo>
                    <a:lnTo>
                      <a:pt x="125" y="113"/>
                    </a:lnTo>
                    <a:lnTo>
                      <a:pt x="125" y="111"/>
                    </a:lnTo>
                    <a:close/>
                    <a:moveTo>
                      <a:pt x="111" y="113"/>
                    </a:moveTo>
                    <a:lnTo>
                      <a:pt x="111" y="111"/>
                    </a:lnTo>
                    <a:lnTo>
                      <a:pt x="111" y="113"/>
                    </a:lnTo>
                    <a:close/>
                    <a:moveTo>
                      <a:pt x="113" y="111"/>
                    </a:moveTo>
                    <a:lnTo>
                      <a:pt x="113" y="113"/>
                    </a:lnTo>
                    <a:lnTo>
                      <a:pt x="113" y="111"/>
                    </a:lnTo>
                    <a:lnTo>
                      <a:pt x="113" y="113"/>
                    </a:lnTo>
                    <a:lnTo>
                      <a:pt x="113" y="111"/>
                    </a:lnTo>
                    <a:close/>
                    <a:moveTo>
                      <a:pt x="107" y="115"/>
                    </a:moveTo>
                    <a:lnTo>
                      <a:pt x="105" y="115"/>
                    </a:lnTo>
                    <a:lnTo>
                      <a:pt x="105" y="113"/>
                    </a:lnTo>
                    <a:lnTo>
                      <a:pt x="107" y="113"/>
                    </a:lnTo>
                    <a:lnTo>
                      <a:pt x="107" y="111"/>
                    </a:lnTo>
                    <a:lnTo>
                      <a:pt x="107" y="113"/>
                    </a:lnTo>
                    <a:lnTo>
                      <a:pt x="107" y="115"/>
                    </a:lnTo>
                    <a:close/>
                    <a:moveTo>
                      <a:pt x="94" y="113"/>
                    </a:moveTo>
                    <a:lnTo>
                      <a:pt x="92" y="113"/>
                    </a:lnTo>
                    <a:lnTo>
                      <a:pt x="94" y="113"/>
                    </a:lnTo>
                    <a:lnTo>
                      <a:pt x="92" y="113"/>
                    </a:lnTo>
                    <a:lnTo>
                      <a:pt x="92" y="115"/>
                    </a:lnTo>
                    <a:lnTo>
                      <a:pt x="92" y="117"/>
                    </a:lnTo>
                    <a:lnTo>
                      <a:pt x="90" y="117"/>
                    </a:lnTo>
                    <a:lnTo>
                      <a:pt x="92" y="117"/>
                    </a:lnTo>
                    <a:lnTo>
                      <a:pt x="90" y="117"/>
                    </a:lnTo>
                    <a:lnTo>
                      <a:pt x="90" y="115"/>
                    </a:lnTo>
                    <a:lnTo>
                      <a:pt x="92" y="115"/>
                    </a:lnTo>
                    <a:lnTo>
                      <a:pt x="92" y="113"/>
                    </a:lnTo>
                    <a:lnTo>
                      <a:pt x="92" y="115"/>
                    </a:lnTo>
                    <a:lnTo>
                      <a:pt x="92" y="113"/>
                    </a:lnTo>
                    <a:lnTo>
                      <a:pt x="94" y="113"/>
                    </a:lnTo>
                    <a:lnTo>
                      <a:pt x="94" y="111"/>
                    </a:lnTo>
                    <a:lnTo>
                      <a:pt x="94" y="113"/>
                    </a:lnTo>
                    <a:close/>
                    <a:moveTo>
                      <a:pt x="121" y="111"/>
                    </a:moveTo>
                    <a:lnTo>
                      <a:pt x="119" y="111"/>
                    </a:lnTo>
                    <a:lnTo>
                      <a:pt x="121" y="111"/>
                    </a:lnTo>
                    <a:close/>
                    <a:moveTo>
                      <a:pt x="123" y="111"/>
                    </a:moveTo>
                    <a:lnTo>
                      <a:pt x="123" y="113"/>
                    </a:lnTo>
                    <a:lnTo>
                      <a:pt x="123" y="111"/>
                    </a:lnTo>
                    <a:lnTo>
                      <a:pt x="121" y="111"/>
                    </a:lnTo>
                    <a:lnTo>
                      <a:pt x="123" y="111"/>
                    </a:lnTo>
                    <a:close/>
                    <a:moveTo>
                      <a:pt x="121" y="111"/>
                    </a:moveTo>
                    <a:lnTo>
                      <a:pt x="123" y="111"/>
                    </a:lnTo>
                    <a:lnTo>
                      <a:pt x="121" y="111"/>
                    </a:lnTo>
                    <a:close/>
                    <a:moveTo>
                      <a:pt x="142" y="109"/>
                    </a:moveTo>
                    <a:lnTo>
                      <a:pt x="142" y="111"/>
                    </a:lnTo>
                    <a:lnTo>
                      <a:pt x="142" y="109"/>
                    </a:lnTo>
                    <a:close/>
                    <a:moveTo>
                      <a:pt x="115" y="111"/>
                    </a:moveTo>
                    <a:lnTo>
                      <a:pt x="115" y="109"/>
                    </a:lnTo>
                    <a:lnTo>
                      <a:pt x="115" y="111"/>
                    </a:lnTo>
                    <a:close/>
                    <a:moveTo>
                      <a:pt x="115" y="109"/>
                    </a:moveTo>
                    <a:lnTo>
                      <a:pt x="115" y="111"/>
                    </a:lnTo>
                    <a:lnTo>
                      <a:pt x="115" y="109"/>
                    </a:lnTo>
                    <a:close/>
                    <a:moveTo>
                      <a:pt x="117" y="109"/>
                    </a:moveTo>
                    <a:lnTo>
                      <a:pt x="117" y="111"/>
                    </a:lnTo>
                    <a:lnTo>
                      <a:pt x="117" y="109"/>
                    </a:lnTo>
                    <a:lnTo>
                      <a:pt x="119" y="109"/>
                    </a:lnTo>
                    <a:lnTo>
                      <a:pt x="119" y="111"/>
                    </a:lnTo>
                    <a:lnTo>
                      <a:pt x="121" y="111"/>
                    </a:lnTo>
                    <a:lnTo>
                      <a:pt x="119" y="113"/>
                    </a:lnTo>
                    <a:lnTo>
                      <a:pt x="119" y="111"/>
                    </a:lnTo>
                    <a:lnTo>
                      <a:pt x="119" y="113"/>
                    </a:lnTo>
                    <a:lnTo>
                      <a:pt x="121" y="113"/>
                    </a:lnTo>
                    <a:lnTo>
                      <a:pt x="121" y="115"/>
                    </a:lnTo>
                    <a:lnTo>
                      <a:pt x="119" y="115"/>
                    </a:lnTo>
                    <a:lnTo>
                      <a:pt x="119" y="113"/>
                    </a:lnTo>
                    <a:lnTo>
                      <a:pt x="119" y="115"/>
                    </a:lnTo>
                    <a:lnTo>
                      <a:pt x="117" y="115"/>
                    </a:lnTo>
                    <a:lnTo>
                      <a:pt x="115" y="115"/>
                    </a:lnTo>
                    <a:lnTo>
                      <a:pt x="115" y="113"/>
                    </a:lnTo>
                    <a:lnTo>
                      <a:pt x="115" y="115"/>
                    </a:lnTo>
                    <a:lnTo>
                      <a:pt x="113" y="115"/>
                    </a:lnTo>
                    <a:lnTo>
                      <a:pt x="115" y="115"/>
                    </a:lnTo>
                    <a:lnTo>
                      <a:pt x="113" y="115"/>
                    </a:lnTo>
                    <a:lnTo>
                      <a:pt x="113" y="117"/>
                    </a:lnTo>
                    <a:lnTo>
                      <a:pt x="113" y="115"/>
                    </a:lnTo>
                    <a:lnTo>
                      <a:pt x="113" y="117"/>
                    </a:lnTo>
                    <a:lnTo>
                      <a:pt x="115" y="117"/>
                    </a:lnTo>
                    <a:lnTo>
                      <a:pt x="113" y="117"/>
                    </a:lnTo>
                    <a:lnTo>
                      <a:pt x="113" y="119"/>
                    </a:lnTo>
                    <a:lnTo>
                      <a:pt x="111" y="119"/>
                    </a:lnTo>
                    <a:lnTo>
                      <a:pt x="111" y="117"/>
                    </a:lnTo>
                    <a:lnTo>
                      <a:pt x="113" y="117"/>
                    </a:lnTo>
                    <a:lnTo>
                      <a:pt x="111" y="117"/>
                    </a:lnTo>
                    <a:lnTo>
                      <a:pt x="113" y="117"/>
                    </a:lnTo>
                    <a:lnTo>
                      <a:pt x="111" y="117"/>
                    </a:lnTo>
                    <a:lnTo>
                      <a:pt x="109" y="117"/>
                    </a:lnTo>
                    <a:lnTo>
                      <a:pt x="109" y="115"/>
                    </a:lnTo>
                    <a:lnTo>
                      <a:pt x="111" y="115"/>
                    </a:lnTo>
                    <a:lnTo>
                      <a:pt x="109" y="115"/>
                    </a:lnTo>
                    <a:lnTo>
                      <a:pt x="111" y="115"/>
                    </a:lnTo>
                    <a:lnTo>
                      <a:pt x="109" y="115"/>
                    </a:lnTo>
                    <a:lnTo>
                      <a:pt x="111" y="115"/>
                    </a:lnTo>
                    <a:lnTo>
                      <a:pt x="111" y="113"/>
                    </a:lnTo>
                    <a:lnTo>
                      <a:pt x="113" y="113"/>
                    </a:lnTo>
                    <a:lnTo>
                      <a:pt x="111" y="113"/>
                    </a:lnTo>
                    <a:lnTo>
                      <a:pt x="113" y="113"/>
                    </a:lnTo>
                    <a:lnTo>
                      <a:pt x="113" y="111"/>
                    </a:lnTo>
                    <a:lnTo>
                      <a:pt x="115" y="111"/>
                    </a:lnTo>
                    <a:lnTo>
                      <a:pt x="113" y="111"/>
                    </a:lnTo>
                    <a:lnTo>
                      <a:pt x="115" y="111"/>
                    </a:lnTo>
                    <a:lnTo>
                      <a:pt x="115" y="109"/>
                    </a:lnTo>
                    <a:lnTo>
                      <a:pt x="117" y="109"/>
                    </a:lnTo>
                    <a:close/>
                    <a:moveTo>
                      <a:pt x="123" y="109"/>
                    </a:moveTo>
                    <a:lnTo>
                      <a:pt x="123" y="111"/>
                    </a:lnTo>
                    <a:lnTo>
                      <a:pt x="123" y="109"/>
                    </a:lnTo>
                    <a:close/>
                    <a:moveTo>
                      <a:pt x="134" y="109"/>
                    </a:moveTo>
                    <a:lnTo>
                      <a:pt x="134" y="111"/>
                    </a:lnTo>
                    <a:lnTo>
                      <a:pt x="132" y="111"/>
                    </a:lnTo>
                    <a:lnTo>
                      <a:pt x="132" y="109"/>
                    </a:lnTo>
                    <a:lnTo>
                      <a:pt x="134" y="109"/>
                    </a:lnTo>
                    <a:close/>
                    <a:moveTo>
                      <a:pt x="132" y="109"/>
                    </a:moveTo>
                    <a:lnTo>
                      <a:pt x="134" y="109"/>
                    </a:lnTo>
                    <a:lnTo>
                      <a:pt x="132" y="109"/>
                    </a:lnTo>
                    <a:close/>
                    <a:moveTo>
                      <a:pt x="142" y="109"/>
                    </a:moveTo>
                    <a:lnTo>
                      <a:pt x="140" y="109"/>
                    </a:lnTo>
                    <a:lnTo>
                      <a:pt x="142" y="109"/>
                    </a:lnTo>
                    <a:close/>
                    <a:moveTo>
                      <a:pt x="121" y="109"/>
                    </a:moveTo>
                    <a:lnTo>
                      <a:pt x="123" y="109"/>
                    </a:lnTo>
                    <a:lnTo>
                      <a:pt x="121" y="109"/>
                    </a:lnTo>
                    <a:close/>
                    <a:moveTo>
                      <a:pt x="140" y="109"/>
                    </a:moveTo>
                    <a:lnTo>
                      <a:pt x="140" y="107"/>
                    </a:lnTo>
                    <a:lnTo>
                      <a:pt x="140" y="109"/>
                    </a:lnTo>
                    <a:close/>
                    <a:moveTo>
                      <a:pt x="140" y="109"/>
                    </a:moveTo>
                    <a:lnTo>
                      <a:pt x="140" y="107"/>
                    </a:lnTo>
                    <a:lnTo>
                      <a:pt x="140" y="109"/>
                    </a:lnTo>
                    <a:close/>
                    <a:moveTo>
                      <a:pt x="144" y="109"/>
                    </a:moveTo>
                    <a:lnTo>
                      <a:pt x="144" y="107"/>
                    </a:lnTo>
                    <a:lnTo>
                      <a:pt x="144" y="109"/>
                    </a:lnTo>
                    <a:close/>
                    <a:moveTo>
                      <a:pt x="144" y="107"/>
                    </a:moveTo>
                    <a:lnTo>
                      <a:pt x="144" y="109"/>
                    </a:lnTo>
                    <a:lnTo>
                      <a:pt x="142" y="109"/>
                    </a:lnTo>
                    <a:lnTo>
                      <a:pt x="142" y="107"/>
                    </a:lnTo>
                    <a:lnTo>
                      <a:pt x="144" y="107"/>
                    </a:lnTo>
                    <a:close/>
                    <a:moveTo>
                      <a:pt x="136" y="107"/>
                    </a:moveTo>
                    <a:lnTo>
                      <a:pt x="136" y="109"/>
                    </a:lnTo>
                    <a:lnTo>
                      <a:pt x="134" y="109"/>
                    </a:lnTo>
                    <a:lnTo>
                      <a:pt x="136" y="109"/>
                    </a:lnTo>
                    <a:lnTo>
                      <a:pt x="136" y="107"/>
                    </a:lnTo>
                    <a:close/>
                    <a:moveTo>
                      <a:pt x="148" y="107"/>
                    </a:moveTo>
                    <a:lnTo>
                      <a:pt x="148" y="109"/>
                    </a:lnTo>
                    <a:lnTo>
                      <a:pt x="146" y="109"/>
                    </a:lnTo>
                    <a:lnTo>
                      <a:pt x="146" y="107"/>
                    </a:lnTo>
                    <a:lnTo>
                      <a:pt x="148" y="107"/>
                    </a:lnTo>
                    <a:close/>
                    <a:moveTo>
                      <a:pt x="144" y="107"/>
                    </a:moveTo>
                    <a:lnTo>
                      <a:pt x="142" y="107"/>
                    </a:lnTo>
                    <a:lnTo>
                      <a:pt x="144" y="107"/>
                    </a:lnTo>
                    <a:close/>
                    <a:moveTo>
                      <a:pt x="148" y="107"/>
                    </a:moveTo>
                    <a:lnTo>
                      <a:pt x="146" y="107"/>
                    </a:lnTo>
                    <a:lnTo>
                      <a:pt x="148" y="107"/>
                    </a:lnTo>
                    <a:close/>
                    <a:moveTo>
                      <a:pt x="136" y="107"/>
                    </a:moveTo>
                    <a:lnTo>
                      <a:pt x="136" y="109"/>
                    </a:lnTo>
                    <a:lnTo>
                      <a:pt x="136" y="107"/>
                    </a:lnTo>
                    <a:close/>
                    <a:moveTo>
                      <a:pt x="144" y="107"/>
                    </a:moveTo>
                    <a:lnTo>
                      <a:pt x="142" y="107"/>
                    </a:lnTo>
                    <a:lnTo>
                      <a:pt x="144" y="107"/>
                    </a:lnTo>
                    <a:close/>
                    <a:moveTo>
                      <a:pt x="146" y="107"/>
                    </a:moveTo>
                    <a:lnTo>
                      <a:pt x="148" y="107"/>
                    </a:lnTo>
                    <a:lnTo>
                      <a:pt x="146" y="107"/>
                    </a:lnTo>
                    <a:close/>
                    <a:moveTo>
                      <a:pt x="146" y="107"/>
                    </a:moveTo>
                    <a:lnTo>
                      <a:pt x="144" y="107"/>
                    </a:lnTo>
                    <a:lnTo>
                      <a:pt x="146" y="107"/>
                    </a:lnTo>
                    <a:lnTo>
                      <a:pt x="146" y="109"/>
                    </a:lnTo>
                    <a:lnTo>
                      <a:pt x="144" y="109"/>
                    </a:lnTo>
                    <a:lnTo>
                      <a:pt x="144" y="107"/>
                    </a:lnTo>
                    <a:lnTo>
                      <a:pt x="144" y="109"/>
                    </a:lnTo>
                    <a:lnTo>
                      <a:pt x="146" y="109"/>
                    </a:lnTo>
                    <a:lnTo>
                      <a:pt x="144" y="109"/>
                    </a:lnTo>
                    <a:lnTo>
                      <a:pt x="144" y="107"/>
                    </a:lnTo>
                    <a:lnTo>
                      <a:pt x="146" y="107"/>
                    </a:lnTo>
                    <a:lnTo>
                      <a:pt x="144" y="107"/>
                    </a:lnTo>
                    <a:lnTo>
                      <a:pt x="146" y="107"/>
                    </a:lnTo>
                    <a:close/>
                    <a:moveTo>
                      <a:pt x="142" y="107"/>
                    </a:moveTo>
                    <a:lnTo>
                      <a:pt x="144" y="107"/>
                    </a:lnTo>
                    <a:lnTo>
                      <a:pt x="142" y="107"/>
                    </a:lnTo>
                    <a:close/>
                    <a:moveTo>
                      <a:pt x="142" y="107"/>
                    </a:moveTo>
                    <a:lnTo>
                      <a:pt x="144" y="107"/>
                    </a:lnTo>
                    <a:lnTo>
                      <a:pt x="142" y="107"/>
                    </a:lnTo>
                    <a:close/>
                    <a:moveTo>
                      <a:pt x="136" y="107"/>
                    </a:moveTo>
                    <a:lnTo>
                      <a:pt x="136" y="105"/>
                    </a:lnTo>
                    <a:lnTo>
                      <a:pt x="136" y="107"/>
                    </a:lnTo>
                    <a:close/>
                    <a:moveTo>
                      <a:pt x="140" y="105"/>
                    </a:moveTo>
                    <a:lnTo>
                      <a:pt x="138" y="105"/>
                    </a:lnTo>
                    <a:lnTo>
                      <a:pt x="140" y="105"/>
                    </a:lnTo>
                    <a:close/>
                    <a:moveTo>
                      <a:pt x="149" y="105"/>
                    </a:moveTo>
                    <a:lnTo>
                      <a:pt x="148" y="105"/>
                    </a:lnTo>
                    <a:lnTo>
                      <a:pt x="149" y="105"/>
                    </a:lnTo>
                    <a:lnTo>
                      <a:pt x="148" y="105"/>
                    </a:lnTo>
                    <a:lnTo>
                      <a:pt x="149" y="105"/>
                    </a:lnTo>
                    <a:close/>
                    <a:moveTo>
                      <a:pt x="100" y="105"/>
                    </a:moveTo>
                    <a:lnTo>
                      <a:pt x="100" y="107"/>
                    </a:lnTo>
                    <a:lnTo>
                      <a:pt x="100" y="105"/>
                    </a:lnTo>
                    <a:close/>
                    <a:moveTo>
                      <a:pt x="153" y="105"/>
                    </a:moveTo>
                    <a:lnTo>
                      <a:pt x="155" y="105"/>
                    </a:lnTo>
                    <a:lnTo>
                      <a:pt x="153" y="105"/>
                    </a:lnTo>
                    <a:close/>
                    <a:moveTo>
                      <a:pt x="151" y="105"/>
                    </a:moveTo>
                    <a:lnTo>
                      <a:pt x="149" y="105"/>
                    </a:lnTo>
                    <a:lnTo>
                      <a:pt x="151" y="105"/>
                    </a:lnTo>
                    <a:close/>
                    <a:moveTo>
                      <a:pt x="149" y="103"/>
                    </a:moveTo>
                    <a:lnTo>
                      <a:pt x="149" y="105"/>
                    </a:lnTo>
                    <a:lnTo>
                      <a:pt x="148" y="105"/>
                    </a:lnTo>
                    <a:lnTo>
                      <a:pt x="149" y="105"/>
                    </a:lnTo>
                    <a:lnTo>
                      <a:pt x="149" y="103"/>
                    </a:lnTo>
                    <a:close/>
                    <a:moveTo>
                      <a:pt x="153" y="103"/>
                    </a:moveTo>
                    <a:lnTo>
                      <a:pt x="155" y="103"/>
                    </a:lnTo>
                    <a:lnTo>
                      <a:pt x="153" y="103"/>
                    </a:lnTo>
                    <a:close/>
                    <a:moveTo>
                      <a:pt x="148" y="103"/>
                    </a:moveTo>
                    <a:lnTo>
                      <a:pt x="149" y="103"/>
                    </a:lnTo>
                    <a:lnTo>
                      <a:pt x="148" y="103"/>
                    </a:lnTo>
                    <a:close/>
                    <a:moveTo>
                      <a:pt x="157" y="103"/>
                    </a:moveTo>
                    <a:lnTo>
                      <a:pt x="159" y="103"/>
                    </a:lnTo>
                    <a:lnTo>
                      <a:pt x="157" y="103"/>
                    </a:lnTo>
                    <a:close/>
                    <a:moveTo>
                      <a:pt x="161" y="101"/>
                    </a:moveTo>
                    <a:lnTo>
                      <a:pt x="163" y="101"/>
                    </a:lnTo>
                    <a:lnTo>
                      <a:pt x="161" y="101"/>
                    </a:lnTo>
                    <a:close/>
                    <a:moveTo>
                      <a:pt x="167" y="96"/>
                    </a:moveTo>
                    <a:lnTo>
                      <a:pt x="167" y="94"/>
                    </a:lnTo>
                    <a:lnTo>
                      <a:pt x="167" y="96"/>
                    </a:lnTo>
                    <a:close/>
                    <a:moveTo>
                      <a:pt x="171" y="94"/>
                    </a:moveTo>
                    <a:lnTo>
                      <a:pt x="171" y="96"/>
                    </a:lnTo>
                    <a:lnTo>
                      <a:pt x="171" y="94"/>
                    </a:lnTo>
                    <a:close/>
                    <a:moveTo>
                      <a:pt x="169" y="94"/>
                    </a:moveTo>
                    <a:lnTo>
                      <a:pt x="167" y="94"/>
                    </a:lnTo>
                    <a:lnTo>
                      <a:pt x="169" y="94"/>
                    </a:lnTo>
                    <a:close/>
                    <a:moveTo>
                      <a:pt x="171" y="92"/>
                    </a:moveTo>
                    <a:lnTo>
                      <a:pt x="173" y="92"/>
                    </a:lnTo>
                    <a:lnTo>
                      <a:pt x="171" y="92"/>
                    </a:lnTo>
                    <a:close/>
                    <a:moveTo>
                      <a:pt x="161" y="101"/>
                    </a:moveTo>
                    <a:lnTo>
                      <a:pt x="161" y="103"/>
                    </a:lnTo>
                    <a:lnTo>
                      <a:pt x="163" y="101"/>
                    </a:lnTo>
                    <a:lnTo>
                      <a:pt x="163" y="103"/>
                    </a:lnTo>
                    <a:lnTo>
                      <a:pt x="161" y="103"/>
                    </a:lnTo>
                    <a:lnTo>
                      <a:pt x="159" y="103"/>
                    </a:lnTo>
                    <a:lnTo>
                      <a:pt x="159" y="101"/>
                    </a:lnTo>
                    <a:lnTo>
                      <a:pt x="161" y="101"/>
                    </a:lnTo>
                    <a:lnTo>
                      <a:pt x="159" y="101"/>
                    </a:lnTo>
                    <a:lnTo>
                      <a:pt x="159" y="103"/>
                    </a:lnTo>
                    <a:lnTo>
                      <a:pt x="157" y="103"/>
                    </a:lnTo>
                    <a:lnTo>
                      <a:pt x="157" y="101"/>
                    </a:lnTo>
                    <a:lnTo>
                      <a:pt x="159" y="101"/>
                    </a:lnTo>
                    <a:lnTo>
                      <a:pt x="159" y="100"/>
                    </a:lnTo>
                    <a:lnTo>
                      <a:pt x="157" y="100"/>
                    </a:lnTo>
                    <a:lnTo>
                      <a:pt x="155" y="100"/>
                    </a:lnTo>
                    <a:lnTo>
                      <a:pt x="157" y="100"/>
                    </a:lnTo>
                    <a:lnTo>
                      <a:pt x="155" y="100"/>
                    </a:lnTo>
                    <a:lnTo>
                      <a:pt x="155" y="101"/>
                    </a:lnTo>
                    <a:lnTo>
                      <a:pt x="157" y="101"/>
                    </a:lnTo>
                    <a:lnTo>
                      <a:pt x="155" y="101"/>
                    </a:lnTo>
                    <a:lnTo>
                      <a:pt x="155" y="103"/>
                    </a:lnTo>
                    <a:lnTo>
                      <a:pt x="155" y="101"/>
                    </a:lnTo>
                    <a:lnTo>
                      <a:pt x="155" y="103"/>
                    </a:lnTo>
                    <a:lnTo>
                      <a:pt x="153" y="103"/>
                    </a:lnTo>
                    <a:lnTo>
                      <a:pt x="155" y="103"/>
                    </a:lnTo>
                    <a:lnTo>
                      <a:pt x="153" y="103"/>
                    </a:lnTo>
                    <a:lnTo>
                      <a:pt x="151" y="103"/>
                    </a:lnTo>
                    <a:lnTo>
                      <a:pt x="149" y="103"/>
                    </a:lnTo>
                    <a:lnTo>
                      <a:pt x="148" y="103"/>
                    </a:lnTo>
                    <a:lnTo>
                      <a:pt x="149" y="103"/>
                    </a:lnTo>
                    <a:lnTo>
                      <a:pt x="148" y="103"/>
                    </a:lnTo>
                    <a:lnTo>
                      <a:pt x="146" y="103"/>
                    </a:lnTo>
                    <a:lnTo>
                      <a:pt x="148" y="103"/>
                    </a:lnTo>
                    <a:lnTo>
                      <a:pt x="148" y="105"/>
                    </a:lnTo>
                    <a:lnTo>
                      <a:pt x="146" y="105"/>
                    </a:lnTo>
                    <a:lnTo>
                      <a:pt x="146" y="107"/>
                    </a:lnTo>
                    <a:lnTo>
                      <a:pt x="144" y="107"/>
                    </a:lnTo>
                    <a:lnTo>
                      <a:pt x="146" y="107"/>
                    </a:lnTo>
                    <a:lnTo>
                      <a:pt x="144" y="107"/>
                    </a:lnTo>
                    <a:lnTo>
                      <a:pt x="142" y="107"/>
                    </a:lnTo>
                    <a:lnTo>
                      <a:pt x="142" y="105"/>
                    </a:lnTo>
                    <a:lnTo>
                      <a:pt x="142" y="107"/>
                    </a:lnTo>
                    <a:lnTo>
                      <a:pt x="142" y="105"/>
                    </a:lnTo>
                    <a:lnTo>
                      <a:pt x="142" y="107"/>
                    </a:lnTo>
                    <a:lnTo>
                      <a:pt x="140" y="107"/>
                    </a:lnTo>
                    <a:lnTo>
                      <a:pt x="138" y="107"/>
                    </a:lnTo>
                    <a:lnTo>
                      <a:pt x="140" y="107"/>
                    </a:lnTo>
                    <a:lnTo>
                      <a:pt x="140" y="105"/>
                    </a:lnTo>
                    <a:lnTo>
                      <a:pt x="138" y="105"/>
                    </a:lnTo>
                    <a:lnTo>
                      <a:pt x="140" y="105"/>
                    </a:lnTo>
                    <a:lnTo>
                      <a:pt x="140" y="103"/>
                    </a:lnTo>
                    <a:lnTo>
                      <a:pt x="142" y="103"/>
                    </a:lnTo>
                    <a:lnTo>
                      <a:pt x="142" y="101"/>
                    </a:lnTo>
                    <a:lnTo>
                      <a:pt x="142" y="103"/>
                    </a:lnTo>
                    <a:lnTo>
                      <a:pt x="140" y="103"/>
                    </a:lnTo>
                    <a:lnTo>
                      <a:pt x="140" y="105"/>
                    </a:lnTo>
                    <a:lnTo>
                      <a:pt x="140" y="103"/>
                    </a:lnTo>
                    <a:lnTo>
                      <a:pt x="140" y="105"/>
                    </a:lnTo>
                    <a:lnTo>
                      <a:pt x="138" y="105"/>
                    </a:lnTo>
                    <a:lnTo>
                      <a:pt x="140" y="105"/>
                    </a:lnTo>
                    <a:lnTo>
                      <a:pt x="138" y="105"/>
                    </a:lnTo>
                    <a:lnTo>
                      <a:pt x="138" y="107"/>
                    </a:lnTo>
                    <a:lnTo>
                      <a:pt x="136" y="107"/>
                    </a:lnTo>
                    <a:lnTo>
                      <a:pt x="136" y="105"/>
                    </a:lnTo>
                    <a:lnTo>
                      <a:pt x="138" y="105"/>
                    </a:lnTo>
                    <a:lnTo>
                      <a:pt x="136" y="105"/>
                    </a:lnTo>
                    <a:lnTo>
                      <a:pt x="138" y="105"/>
                    </a:lnTo>
                    <a:lnTo>
                      <a:pt x="136" y="105"/>
                    </a:lnTo>
                    <a:lnTo>
                      <a:pt x="138" y="105"/>
                    </a:lnTo>
                    <a:lnTo>
                      <a:pt x="136" y="105"/>
                    </a:lnTo>
                    <a:lnTo>
                      <a:pt x="136" y="103"/>
                    </a:lnTo>
                    <a:lnTo>
                      <a:pt x="138" y="103"/>
                    </a:lnTo>
                    <a:lnTo>
                      <a:pt x="136" y="103"/>
                    </a:lnTo>
                    <a:lnTo>
                      <a:pt x="136" y="105"/>
                    </a:lnTo>
                    <a:lnTo>
                      <a:pt x="134" y="105"/>
                    </a:lnTo>
                    <a:lnTo>
                      <a:pt x="136" y="105"/>
                    </a:lnTo>
                    <a:lnTo>
                      <a:pt x="134" y="105"/>
                    </a:lnTo>
                    <a:lnTo>
                      <a:pt x="136" y="105"/>
                    </a:lnTo>
                    <a:lnTo>
                      <a:pt x="134" y="105"/>
                    </a:lnTo>
                    <a:lnTo>
                      <a:pt x="136" y="105"/>
                    </a:lnTo>
                    <a:lnTo>
                      <a:pt x="136" y="107"/>
                    </a:lnTo>
                    <a:lnTo>
                      <a:pt x="134" y="107"/>
                    </a:lnTo>
                    <a:lnTo>
                      <a:pt x="136" y="107"/>
                    </a:lnTo>
                    <a:lnTo>
                      <a:pt x="134" y="107"/>
                    </a:lnTo>
                    <a:lnTo>
                      <a:pt x="134" y="109"/>
                    </a:lnTo>
                    <a:lnTo>
                      <a:pt x="134" y="107"/>
                    </a:lnTo>
                    <a:lnTo>
                      <a:pt x="134" y="109"/>
                    </a:lnTo>
                    <a:lnTo>
                      <a:pt x="134" y="107"/>
                    </a:lnTo>
                    <a:lnTo>
                      <a:pt x="134" y="109"/>
                    </a:lnTo>
                    <a:lnTo>
                      <a:pt x="132" y="109"/>
                    </a:lnTo>
                    <a:lnTo>
                      <a:pt x="134" y="109"/>
                    </a:lnTo>
                    <a:lnTo>
                      <a:pt x="132" y="109"/>
                    </a:lnTo>
                    <a:lnTo>
                      <a:pt x="132" y="107"/>
                    </a:lnTo>
                    <a:lnTo>
                      <a:pt x="132" y="109"/>
                    </a:lnTo>
                    <a:lnTo>
                      <a:pt x="132" y="111"/>
                    </a:lnTo>
                    <a:lnTo>
                      <a:pt x="130" y="111"/>
                    </a:lnTo>
                    <a:lnTo>
                      <a:pt x="132" y="111"/>
                    </a:lnTo>
                    <a:lnTo>
                      <a:pt x="132" y="109"/>
                    </a:lnTo>
                    <a:lnTo>
                      <a:pt x="132" y="111"/>
                    </a:lnTo>
                    <a:lnTo>
                      <a:pt x="132" y="109"/>
                    </a:lnTo>
                    <a:lnTo>
                      <a:pt x="132" y="111"/>
                    </a:lnTo>
                    <a:lnTo>
                      <a:pt x="132" y="109"/>
                    </a:lnTo>
                    <a:lnTo>
                      <a:pt x="132" y="107"/>
                    </a:lnTo>
                    <a:lnTo>
                      <a:pt x="132" y="109"/>
                    </a:lnTo>
                    <a:lnTo>
                      <a:pt x="130" y="109"/>
                    </a:lnTo>
                    <a:lnTo>
                      <a:pt x="132" y="109"/>
                    </a:lnTo>
                    <a:lnTo>
                      <a:pt x="130" y="109"/>
                    </a:lnTo>
                    <a:lnTo>
                      <a:pt x="132" y="109"/>
                    </a:lnTo>
                    <a:lnTo>
                      <a:pt x="130" y="109"/>
                    </a:lnTo>
                    <a:lnTo>
                      <a:pt x="130" y="111"/>
                    </a:lnTo>
                    <a:lnTo>
                      <a:pt x="130" y="109"/>
                    </a:lnTo>
                    <a:lnTo>
                      <a:pt x="128" y="109"/>
                    </a:lnTo>
                    <a:lnTo>
                      <a:pt x="130" y="109"/>
                    </a:lnTo>
                    <a:lnTo>
                      <a:pt x="130" y="107"/>
                    </a:lnTo>
                    <a:lnTo>
                      <a:pt x="128" y="107"/>
                    </a:lnTo>
                    <a:lnTo>
                      <a:pt x="130" y="107"/>
                    </a:lnTo>
                    <a:lnTo>
                      <a:pt x="128" y="107"/>
                    </a:lnTo>
                    <a:lnTo>
                      <a:pt x="130" y="107"/>
                    </a:lnTo>
                    <a:lnTo>
                      <a:pt x="130" y="109"/>
                    </a:lnTo>
                    <a:lnTo>
                      <a:pt x="128" y="109"/>
                    </a:lnTo>
                    <a:lnTo>
                      <a:pt x="128" y="107"/>
                    </a:lnTo>
                    <a:lnTo>
                      <a:pt x="128" y="109"/>
                    </a:lnTo>
                    <a:lnTo>
                      <a:pt x="126" y="109"/>
                    </a:lnTo>
                    <a:lnTo>
                      <a:pt x="128" y="109"/>
                    </a:lnTo>
                    <a:lnTo>
                      <a:pt x="126" y="109"/>
                    </a:lnTo>
                    <a:lnTo>
                      <a:pt x="128" y="109"/>
                    </a:lnTo>
                    <a:lnTo>
                      <a:pt x="128" y="111"/>
                    </a:lnTo>
                    <a:lnTo>
                      <a:pt x="128" y="109"/>
                    </a:lnTo>
                    <a:lnTo>
                      <a:pt x="128" y="111"/>
                    </a:lnTo>
                    <a:lnTo>
                      <a:pt x="126" y="111"/>
                    </a:lnTo>
                    <a:lnTo>
                      <a:pt x="126" y="113"/>
                    </a:lnTo>
                    <a:lnTo>
                      <a:pt x="125" y="113"/>
                    </a:lnTo>
                    <a:lnTo>
                      <a:pt x="125" y="111"/>
                    </a:lnTo>
                    <a:lnTo>
                      <a:pt x="125" y="113"/>
                    </a:lnTo>
                    <a:lnTo>
                      <a:pt x="123" y="113"/>
                    </a:lnTo>
                    <a:lnTo>
                      <a:pt x="123" y="111"/>
                    </a:lnTo>
                    <a:lnTo>
                      <a:pt x="125" y="111"/>
                    </a:lnTo>
                    <a:lnTo>
                      <a:pt x="123" y="111"/>
                    </a:lnTo>
                    <a:lnTo>
                      <a:pt x="125" y="111"/>
                    </a:lnTo>
                    <a:lnTo>
                      <a:pt x="123" y="111"/>
                    </a:lnTo>
                    <a:lnTo>
                      <a:pt x="125" y="111"/>
                    </a:lnTo>
                    <a:lnTo>
                      <a:pt x="123" y="111"/>
                    </a:lnTo>
                    <a:lnTo>
                      <a:pt x="125" y="111"/>
                    </a:lnTo>
                    <a:lnTo>
                      <a:pt x="123" y="111"/>
                    </a:lnTo>
                    <a:lnTo>
                      <a:pt x="123" y="109"/>
                    </a:lnTo>
                    <a:lnTo>
                      <a:pt x="125" y="109"/>
                    </a:lnTo>
                    <a:lnTo>
                      <a:pt x="123" y="109"/>
                    </a:lnTo>
                    <a:lnTo>
                      <a:pt x="125" y="109"/>
                    </a:lnTo>
                    <a:lnTo>
                      <a:pt x="123" y="109"/>
                    </a:lnTo>
                    <a:lnTo>
                      <a:pt x="125" y="109"/>
                    </a:lnTo>
                    <a:lnTo>
                      <a:pt x="123" y="109"/>
                    </a:lnTo>
                    <a:lnTo>
                      <a:pt x="125" y="109"/>
                    </a:lnTo>
                    <a:lnTo>
                      <a:pt x="125" y="107"/>
                    </a:lnTo>
                    <a:lnTo>
                      <a:pt x="123" y="107"/>
                    </a:lnTo>
                    <a:lnTo>
                      <a:pt x="125" y="107"/>
                    </a:lnTo>
                    <a:lnTo>
                      <a:pt x="123" y="107"/>
                    </a:lnTo>
                    <a:lnTo>
                      <a:pt x="123" y="109"/>
                    </a:lnTo>
                    <a:lnTo>
                      <a:pt x="121" y="109"/>
                    </a:lnTo>
                    <a:lnTo>
                      <a:pt x="123" y="109"/>
                    </a:lnTo>
                    <a:lnTo>
                      <a:pt x="121" y="109"/>
                    </a:lnTo>
                    <a:lnTo>
                      <a:pt x="123" y="109"/>
                    </a:lnTo>
                    <a:lnTo>
                      <a:pt x="121" y="109"/>
                    </a:lnTo>
                    <a:lnTo>
                      <a:pt x="123" y="109"/>
                    </a:lnTo>
                    <a:lnTo>
                      <a:pt x="121" y="109"/>
                    </a:lnTo>
                    <a:lnTo>
                      <a:pt x="121" y="107"/>
                    </a:lnTo>
                    <a:lnTo>
                      <a:pt x="123" y="107"/>
                    </a:lnTo>
                    <a:lnTo>
                      <a:pt x="121" y="107"/>
                    </a:lnTo>
                    <a:lnTo>
                      <a:pt x="121" y="105"/>
                    </a:lnTo>
                    <a:lnTo>
                      <a:pt x="123" y="105"/>
                    </a:lnTo>
                    <a:lnTo>
                      <a:pt x="121" y="105"/>
                    </a:lnTo>
                    <a:lnTo>
                      <a:pt x="123" y="105"/>
                    </a:lnTo>
                    <a:lnTo>
                      <a:pt x="121" y="105"/>
                    </a:lnTo>
                    <a:lnTo>
                      <a:pt x="123" y="105"/>
                    </a:lnTo>
                    <a:lnTo>
                      <a:pt x="121" y="105"/>
                    </a:lnTo>
                    <a:lnTo>
                      <a:pt x="119" y="105"/>
                    </a:lnTo>
                    <a:lnTo>
                      <a:pt x="121" y="105"/>
                    </a:lnTo>
                    <a:lnTo>
                      <a:pt x="119" y="105"/>
                    </a:lnTo>
                    <a:lnTo>
                      <a:pt x="119" y="107"/>
                    </a:lnTo>
                    <a:lnTo>
                      <a:pt x="121" y="107"/>
                    </a:lnTo>
                    <a:lnTo>
                      <a:pt x="121" y="109"/>
                    </a:lnTo>
                    <a:lnTo>
                      <a:pt x="119" y="109"/>
                    </a:lnTo>
                    <a:lnTo>
                      <a:pt x="119" y="107"/>
                    </a:lnTo>
                    <a:lnTo>
                      <a:pt x="117" y="107"/>
                    </a:lnTo>
                    <a:lnTo>
                      <a:pt x="119" y="107"/>
                    </a:lnTo>
                    <a:lnTo>
                      <a:pt x="117" y="107"/>
                    </a:lnTo>
                    <a:lnTo>
                      <a:pt x="119" y="107"/>
                    </a:lnTo>
                    <a:lnTo>
                      <a:pt x="119" y="109"/>
                    </a:lnTo>
                    <a:lnTo>
                      <a:pt x="117" y="109"/>
                    </a:lnTo>
                    <a:lnTo>
                      <a:pt x="119" y="109"/>
                    </a:lnTo>
                    <a:lnTo>
                      <a:pt x="117" y="109"/>
                    </a:lnTo>
                    <a:lnTo>
                      <a:pt x="115" y="109"/>
                    </a:lnTo>
                    <a:lnTo>
                      <a:pt x="115" y="107"/>
                    </a:lnTo>
                    <a:lnTo>
                      <a:pt x="115" y="109"/>
                    </a:lnTo>
                    <a:lnTo>
                      <a:pt x="113" y="109"/>
                    </a:lnTo>
                    <a:lnTo>
                      <a:pt x="113" y="111"/>
                    </a:lnTo>
                    <a:lnTo>
                      <a:pt x="113" y="109"/>
                    </a:lnTo>
                    <a:lnTo>
                      <a:pt x="113" y="111"/>
                    </a:lnTo>
                    <a:lnTo>
                      <a:pt x="111" y="111"/>
                    </a:lnTo>
                    <a:lnTo>
                      <a:pt x="111" y="109"/>
                    </a:lnTo>
                    <a:lnTo>
                      <a:pt x="113" y="109"/>
                    </a:lnTo>
                    <a:lnTo>
                      <a:pt x="113" y="107"/>
                    </a:lnTo>
                    <a:lnTo>
                      <a:pt x="113" y="105"/>
                    </a:lnTo>
                    <a:lnTo>
                      <a:pt x="113" y="107"/>
                    </a:lnTo>
                    <a:lnTo>
                      <a:pt x="111" y="107"/>
                    </a:lnTo>
                    <a:lnTo>
                      <a:pt x="111" y="109"/>
                    </a:lnTo>
                    <a:lnTo>
                      <a:pt x="111" y="107"/>
                    </a:lnTo>
                    <a:lnTo>
                      <a:pt x="109" y="107"/>
                    </a:lnTo>
                    <a:lnTo>
                      <a:pt x="111" y="107"/>
                    </a:lnTo>
                    <a:lnTo>
                      <a:pt x="111" y="109"/>
                    </a:lnTo>
                    <a:lnTo>
                      <a:pt x="109" y="109"/>
                    </a:lnTo>
                    <a:lnTo>
                      <a:pt x="109" y="111"/>
                    </a:lnTo>
                    <a:lnTo>
                      <a:pt x="111" y="111"/>
                    </a:lnTo>
                    <a:lnTo>
                      <a:pt x="109" y="111"/>
                    </a:lnTo>
                    <a:lnTo>
                      <a:pt x="111" y="111"/>
                    </a:lnTo>
                    <a:lnTo>
                      <a:pt x="109" y="111"/>
                    </a:lnTo>
                    <a:lnTo>
                      <a:pt x="109" y="113"/>
                    </a:lnTo>
                    <a:lnTo>
                      <a:pt x="109" y="111"/>
                    </a:lnTo>
                    <a:lnTo>
                      <a:pt x="109" y="109"/>
                    </a:lnTo>
                    <a:lnTo>
                      <a:pt x="109" y="111"/>
                    </a:lnTo>
                    <a:lnTo>
                      <a:pt x="107" y="111"/>
                    </a:lnTo>
                    <a:lnTo>
                      <a:pt x="105" y="111"/>
                    </a:lnTo>
                    <a:lnTo>
                      <a:pt x="105" y="113"/>
                    </a:lnTo>
                    <a:lnTo>
                      <a:pt x="103" y="113"/>
                    </a:lnTo>
                    <a:lnTo>
                      <a:pt x="103" y="115"/>
                    </a:lnTo>
                    <a:lnTo>
                      <a:pt x="103" y="113"/>
                    </a:lnTo>
                    <a:lnTo>
                      <a:pt x="105" y="113"/>
                    </a:lnTo>
                    <a:lnTo>
                      <a:pt x="105" y="115"/>
                    </a:lnTo>
                    <a:lnTo>
                      <a:pt x="105" y="117"/>
                    </a:lnTo>
                    <a:lnTo>
                      <a:pt x="105" y="115"/>
                    </a:lnTo>
                    <a:lnTo>
                      <a:pt x="105" y="117"/>
                    </a:lnTo>
                    <a:lnTo>
                      <a:pt x="103" y="117"/>
                    </a:lnTo>
                    <a:lnTo>
                      <a:pt x="105" y="117"/>
                    </a:lnTo>
                    <a:lnTo>
                      <a:pt x="103" y="117"/>
                    </a:lnTo>
                    <a:lnTo>
                      <a:pt x="105" y="117"/>
                    </a:lnTo>
                    <a:lnTo>
                      <a:pt x="103" y="117"/>
                    </a:lnTo>
                    <a:lnTo>
                      <a:pt x="105" y="117"/>
                    </a:lnTo>
                    <a:lnTo>
                      <a:pt x="103" y="117"/>
                    </a:lnTo>
                    <a:lnTo>
                      <a:pt x="105" y="117"/>
                    </a:lnTo>
                    <a:lnTo>
                      <a:pt x="103" y="117"/>
                    </a:lnTo>
                    <a:lnTo>
                      <a:pt x="101" y="117"/>
                    </a:lnTo>
                    <a:lnTo>
                      <a:pt x="101" y="115"/>
                    </a:lnTo>
                    <a:lnTo>
                      <a:pt x="103" y="115"/>
                    </a:lnTo>
                    <a:lnTo>
                      <a:pt x="101" y="115"/>
                    </a:lnTo>
                    <a:lnTo>
                      <a:pt x="100" y="115"/>
                    </a:lnTo>
                    <a:lnTo>
                      <a:pt x="98" y="115"/>
                    </a:lnTo>
                    <a:lnTo>
                      <a:pt x="98" y="113"/>
                    </a:lnTo>
                    <a:lnTo>
                      <a:pt x="100" y="113"/>
                    </a:lnTo>
                    <a:lnTo>
                      <a:pt x="98" y="113"/>
                    </a:lnTo>
                    <a:lnTo>
                      <a:pt x="98" y="115"/>
                    </a:lnTo>
                    <a:lnTo>
                      <a:pt x="98" y="113"/>
                    </a:lnTo>
                    <a:lnTo>
                      <a:pt x="98" y="115"/>
                    </a:lnTo>
                    <a:lnTo>
                      <a:pt x="96" y="115"/>
                    </a:lnTo>
                    <a:lnTo>
                      <a:pt x="94" y="115"/>
                    </a:lnTo>
                    <a:lnTo>
                      <a:pt x="96" y="115"/>
                    </a:lnTo>
                    <a:lnTo>
                      <a:pt x="96" y="113"/>
                    </a:lnTo>
                    <a:lnTo>
                      <a:pt x="98" y="113"/>
                    </a:lnTo>
                    <a:lnTo>
                      <a:pt x="96" y="113"/>
                    </a:lnTo>
                    <a:lnTo>
                      <a:pt x="98" y="113"/>
                    </a:lnTo>
                    <a:lnTo>
                      <a:pt x="96" y="113"/>
                    </a:lnTo>
                    <a:lnTo>
                      <a:pt x="98" y="113"/>
                    </a:lnTo>
                    <a:lnTo>
                      <a:pt x="98" y="111"/>
                    </a:lnTo>
                    <a:lnTo>
                      <a:pt x="100" y="111"/>
                    </a:lnTo>
                    <a:lnTo>
                      <a:pt x="101" y="111"/>
                    </a:lnTo>
                    <a:lnTo>
                      <a:pt x="101" y="113"/>
                    </a:lnTo>
                    <a:lnTo>
                      <a:pt x="101" y="111"/>
                    </a:lnTo>
                    <a:lnTo>
                      <a:pt x="100" y="111"/>
                    </a:lnTo>
                    <a:lnTo>
                      <a:pt x="101" y="111"/>
                    </a:lnTo>
                    <a:lnTo>
                      <a:pt x="100" y="111"/>
                    </a:lnTo>
                    <a:lnTo>
                      <a:pt x="100" y="109"/>
                    </a:lnTo>
                    <a:lnTo>
                      <a:pt x="101" y="109"/>
                    </a:lnTo>
                    <a:lnTo>
                      <a:pt x="100" y="109"/>
                    </a:lnTo>
                    <a:lnTo>
                      <a:pt x="101" y="109"/>
                    </a:lnTo>
                    <a:lnTo>
                      <a:pt x="100" y="109"/>
                    </a:lnTo>
                    <a:lnTo>
                      <a:pt x="100" y="111"/>
                    </a:lnTo>
                    <a:lnTo>
                      <a:pt x="100" y="109"/>
                    </a:lnTo>
                    <a:lnTo>
                      <a:pt x="100" y="111"/>
                    </a:lnTo>
                    <a:lnTo>
                      <a:pt x="98" y="111"/>
                    </a:lnTo>
                    <a:lnTo>
                      <a:pt x="96" y="111"/>
                    </a:lnTo>
                    <a:lnTo>
                      <a:pt x="98" y="111"/>
                    </a:lnTo>
                    <a:lnTo>
                      <a:pt x="96" y="111"/>
                    </a:lnTo>
                    <a:lnTo>
                      <a:pt x="96" y="113"/>
                    </a:lnTo>
                    <a:lnTo>
                      <a:pt x="96" y="111"/>
                    </a:lnTo>
                    <a:lnTo>
                      <a:pt x="96" y="113"/>
                    </a:lnTo>
                    <a:lnTo>
                      <a:pt x="96" y="111"/>
                    </a:lnTo>
                    <a:lnTo>
                      <a:pt x="98" y="111"/>
                    </a:lnTo>
                    <a:lnTo>
                      <a:pt x="98" y="109"/>
                    </a:lnTo>
                    <a:lnTo>
                      <a:pt x="100" y="109"/>
                    </a:lnTo>
                    <a:lnTo>
                      <a:pt x="100" y="107"/>
                    </a:lnTo>
                    <a:lnTo>
                      <a:pt x="101" y="107"/>
                    </a:lnTo>
                    <a:lnTo>
                      <a:pt x="100" y="107"/>
                    </a:lnTo>
                    <a:lnTo>
                      <a:pt x="101" y="107"/>
                    </a:lnTo>
                    <a:lnTo>
                      <a:pt x="101" y="105"/>
                    </a:lnTo>
                    <a:lnTo>
                      <a:pt x="101" y="103"/>
                    </a:lnTo>
                    <a:lnTo>
                      <a:pt x="101" y="105"/>
                    </a:lnTo>
                    <a:lnTo>
                      <a:pt x="103" y="105"/>
                    </a:lnTo>
                    <a:lnTo>
                      <a:pt x="101" y="103"/>
                    </a:lnTo>
                    <a:lnTo>
                      <a:pt x="101" y="105"/>
                    </a:lnTo>
                    <a:lnTo>
                      <a:pt x="101" y="103"/>
                    </a:lnTo>
                    <a:lnTo>
                      <a:pt x="101" y="105"/>
                    </a:lnTo>
                    <a:lnTo>
                      <a:pt x="101" y="107"/>
                    </a:lnTo>
                    <a:lnTo>
                      <a:pt x="100" y="107"/>
                    </a:lnTo>
                    <a:lnTo>
                      <a:pt x="100" y="105"/>
                    </a:lnTo>
                    <a:lnTo>
                      <a:pt x="100" y="103"/>
                    </a:lnTo>
                    <a:lnTo>
                      <a:pt x="98" y="103"/>
                    </a:lnTo>
                    <a:lnTo>
                      <a:pt x="100" y="103"/>
                    </a:lnTo>
                    <a:lnTo>
                      <a:pt x="100" y="101"/>
                    </a:lnTo>
                    <a:lnTo>
                      <a:pt x="100" y="103"/>
                    </a:lnTo>
                    <a:lnTo>
                      <a:pt x="98" y="103"/>
                    </a:lnTo>
                    <a:lnTo>
                      <a:pt x="100" y="103"/>
                    </a:lnTo>
                    <a:lnTo>
                      <a:pt x="100" y="105"/>
                    </a:lnTo>
                    <a:lnTo>
                      <a:pt x="98" y="105"/>
                    </a:lnTo>
                    <a:lnTo>
                      <a:pt x="98" y="107"/>
                    </a:lnTo>
                    <a:lnTo>
                      <a:pt x="98" y="109"/>
                    </a:lnTo>
                    <a:lnTo>
                      <a:pt x="96" y="109"/>
                    </a:lnTo>
                    <a:lnTo>
                      <a:pt x="98" y="109"/>
                    </a:lnTo>
                    <a:lnTo>
                      <a:pt x="96" y="109"/>
                    </a:lnTo>
                    <a:lnTo>
                      <a:pt x="94" y="109"/>
                    </a:lnTo>
                    <a:lnTo>
                      <a:pt x="96" y="109"/>
                    </a:lnTo>
                    <a:lnTo>
                      <a:pt x="94" y="109"/>
                    </a:lnTo>
                    <a:lnTo>
                      <a:pt x="94" y="111"/>
                    </a:lnTo>
                    <a:lnTo>
                      <a:pt x="94" y="109"/>
                    </a:lnTo>
                    <a:lnTo>
                      <a:pt x="92" y="109"/>
                    </a:lnTo>
                    <a:lnTo>
                      <a:pt x="92" y="111"/>
                    </a:lnTo>
                    <a:lnTo>
                      <a:pt x="90" y="111"/>
                    </a:lnTo>
                    <a:lnTo>
                      <a:pt x="90" y="113"/>
                    </a:lnTo>
                    <a:lnTo>
                      <a:pt x="90" y="115"/>
                    </a:lnTo>
                    <a:lnTo>
                      <a:pt x="88" y="115"/>
                    </a:lnTo>
                    <a:lnTo>
                      <a:pt x="88" y="117"/>
                    </a:lnTo>
                    <a:lnTo>
                      <a:pt x="86" y="117"/>
                    </a:lnTo>
                    <a:lnTo>
                      <a:pt x="84" y="117"/>
                    </a:lnTo>
                    <a:lnTo>
                      <a:pt x="84" y="119"/>
                    </a:lnTo>
                    <a:lnTo>
                      <a:pt x="84" y="121"/>
                    </a:lnTo>
                    <a:lnTo>
                      <a:pt x="84" y="119"/>
                    </a:lnTo>
                    <a:lnTo>
                      <a:pt x="82" y="119"/>
                    </a:lnTo>
                    <a:lnTo>
                      <a:pt x="82" y="121"/>
                    </a:lnTo>
                    <a:lnTo>
                      <a:pt x="82" y="123"/>
                    </a:lnTo>
                    <a:lnTo>
                      <a:pt x="82" y="121"/>
                    </a:lnTo>
                    <a:lnTo>
                      <a:pt x="82" y="123"/>
                    </a:lnTo>
                    <a:lnTo>
                      <a:pt x="80" y="123"/>
                    </a:lnTo>
                    <a:lnTo>
                      <a:pt x="82" y="123"/>
                    </a:lnTo>
                    <a:lnTo>
                      <a:pt x="84" y="123"/>
                    </a:lnTo>
                    <a:lnTo>
                      <a:pt x="82" y="123"/>
                    </a:lnTo>
                    <a:lnTo>
                      <a:pt x="82" y="124"/>
                    </a:lnTo>
                    <a:lnTo>
                      <a:pt x="80" y="124"/>
                    </a:lnTo>
                    <a:lnTo>
                      <a:pt x="78" y="124"/>
                    </a:lnTo>
                    <a:lnTo>
                      <a:pt x="78" y="126"/>
                    </a:lnTo>
                    <a:lnTo>
                      <a:pt x="78" y="124"/>
                    </a:lnTo>
                    <a:lnTo>
                      <a:pt x="78" y="126"/>
                    </a:lnTo>
                    <a:lnTo>
                      <a:pt x="76" y="126"/>
                    </a:lnTo>
                    <a:lnTo>
                      <a:pt x="78" y="126"/>
                    </a:lnTo>
                    <a:lnTo>
                      <a:pt x="76" y="126"/>
                    </a:lnTo>
                    <a:lnTo>
                      <a:pt x="75" y="126"/>
                    </a:lnTo>
                    <a:lnTo>
                      <a:pt x="76" y="126"/>
                    </a:lnTo>
                    <a:lnTo>
                      <a:pt x="75" y="126"/>
                    </a:lnTo>
                    <a:lnTo>
                      <a:pt x="75" y="128"/>
                    </a:lnTo>
                    <a:lnTo>
                      <a:pt x="75" y="126"/>
                    </a:lnTo>
                    <a:lnTo>
                      <a:pt x="76" y="126"/>
                    </a:lnTo>
                    <a:lnTo>
                      <a:pt x="76" y="128"/>
                    </a:lnTo>
                    <a:lnTo>
                      <a:pt x="75" y="128"/>
                    </a:lnTo>
                    <a:lnTo>
                      <a:pt x="73" y="128"/>
                    </a:lnTo>
                    <a:lnTo>
                      <a:pt x="73" y="126"/>
                    </a:lnTo>
                    <a:lnTo>
                      <a:pt x="75" y="126"/>
                    </a:lnTo>
                    <a:lnTo>
                      <a:pt x="76" y="126"/>
                    </a:lnTo>
                    <a:lnTo>
                      <a:pt x="75" y="126"/>
                    </a:lnTo>
                    <a:lnTo>
                      <a:pt x="76" y="126"/>
                    </a:lnTo>
                    <a:lnTo>
                      <a:pt x="76" y="124"/>
                    </a:lnTo>
                    <a:lnTo>
                      <a:pt x="78" y="124"/>
                    </a:lnTo>
                    <a:lnTo>
                      <a:pt x="78" y="123"/>
                    </a:lnTo>
                    <a:lnTo>
                      <a:pt x="76" y="123"/>
                    </a:lnTo>
                    <a:lnTo>
                      <a:pt x="76" y="124"/>
                    </a:lnTo>
                    <a:lnTo>
                      <a:pt x="75" y="124"/>
                    </a:lnTo>
                    <a:lnTo>
                      <a:pt x="75" y="126"/>
                    </a:lnTo>
                    <a:lnTo>
                      <a:pt x="75" y="124"/>
                    </a:lnTo>
                    <a:lnTo>
                      <a:pt x="75" y="126"/>
                    </a:lnTo>
                    <a:lnTo>
                      <a:pt x="73" y="126"/>
                    </a:lnTo>
                    <a:lnTo>
                      <a:pt x="73" y="128"/>
                    </a:lnTo>
                    <a:lnTo>
                      <a:pt x="73" y="126"/>
                    </a:lnTo>
                    <a:lnTo>
                      <a:pt x="73" y="128"/>
                    </a:lnTo>
                    <a:lnTo>
                      <a:pt x="73" y="126"/>
                    </a:lnTo>
                    <a:lnTo>
                      <a:pt x="73" y="128"/>
                    </a:lnTo>
                    <a:lnTo>
                      <a:pt x="73" y="126"/>
                    </a:lnTo>
                    <a:lnTo>
                      <a:pt x="73" y="128"/>
                    </a:lnTo>
                    <a:lnTo>
                      <a:pt x="71" y="128"/>
                    </a:lnTo>
                    <a:lnTo>
                      <a:pt x="71" y="126"/>
                    </a:lnTo>
                    <a:lnTo>
                      <a:pt x="73" y="126"/>
                    </a:lnTo>
                    <a:lnTo>
                      <a:pt x="71" y="126"/>
                    </a:lnTo>
                    <a:lnTo>
                      <a:pt x="73" y="126"/>
                    </a:lnTo>
                    <a:lnTo>
                      <a:pt x="71" y="126"/>
                    </a:lnTo>
                    <a:lnTo>
                      <a:pt x="73" y="126"/>
                    </a:lnTo>
                    <a:lnTo>
                      <a:pt x="71" y="126"/>
                    </a:lnTo>
                    <a:lnTo>
                      <a:pt x="73" y="126"/>
                    </a:lnTo>
                    <a:lnTo>
                      <a:pt x="71" y="126"/>
                    </a:lnTo>
                    <a:lnTo>
                      <a:pt x="73" y="126"/>
                    </a:lnTo>
                    <a:lnTo>
                      <a:pt x="71" y="126"/>
                    </a:lnTo>
                    <a:lnTo>
                      <a:pt x="73" y="126"/>
                    </a:lnTo>
                    <a:lnTo>
                      <a:pt x="71" y="126"/>
                    </a:lnTo>
                    <a:lnTo>
                      <a:pt x="69" y="126"/>
                    </a:lnTo>
                    <a:lnTo>
                      <a:pt x="71" y="126"/>
                    </a:lnTo>
                    <a:lnTo>
                      <a:pt x="71" y="124"/>
                    </a:lnTo>
                    <a:lnTo>
                      <a:pt x="71" y="126"/>
                    </a:lnTo>
                    <a:lnTo>
                      <a:pt x="71" y="124"/>
                    </a:lnTo>
                    <a:lnTo>
                      <a:pt x="69" y="124"/>
                    </a:lnTo>
                    <a:lnTo>
                      <a:pt x="71" y="124"/>
                    </a:lnTo>
                    <a:lnTo>
                      <a:pt x="69" y="124"/>
                    </a:lnTo>
                    <a:lnTo>
                      <a:pt x="69" y="126"/>
                    </a:lnTo>
                    <a:lnTo>
                      <a:pt x="69" y="124"/>
                    </a:lnTo>
                    <a:lnTo>
                      <a:pt x="71" y="124"/>
                    </a:lnTo>
                    <a:lnTo>
                      <a:pt x="71" y="123"/>
                    </a:lnTo>
                    <a:lnTo>
                      <a:pt x="69" y="123"/>
                    </a:lnTo>
                    <a:lnTo>
                      <a:pt x="69" y="124"/>
                    </a:lnTo>
                    <a:lnTo>
                      <a:pt x="69" y="123"/>
                    </a:lnTo>
                    <a:lnTo>
                      <a:pt x="69" y="124"/>
                    </a:lnTo>
                    <a:lnTo>
                      <a:pt x="69" y="123"/>
                    </a:lnTo>
                    <a:lnTo>
                      <a:pt x="71" y="123"/>
                    </a:lnTo>
                    <a:lnTo>
                      <a:pt x="71" y="124"/>
                    </a:lnTo>
                    <a:lnTo>
                      <a:pt x="69" y="124"/>
                    </a:lnTo>
                    <a:lnTo>
                      <a:pt x="69" y="126"/>
                    </a:lnTo>
                    <a:lnTo>
                      <a:pt x="69" y="124"/>
                    </a:lnTo>
                    <a:lnTo>
                      <a:pt x="69" y="126"/>
                    </a:lnTo>
                    <a:lnTo>
                      <a:pt x="67" y="126"/>
                    </a:lnTo>
                    <a:lnTo>
                      <a:pt x="67" y="128"/>
                    </a:lnTo>
                    <a:lnTo>
                      <a:pt x="65" y="128"/>
                    </a:lnTo>
                    <a:lnTo>
                      <a:pt x="65" y="130"/>
                    </a:lnTo>
                    <a:lnTo>
                      <a:pt x="63" y="130"/>
                    </a:lnTo>
                    <a:lnTo>
                      <a:pt x="63" y="132"/>
                    </a:lnTo>
                    <a:lnTo>
                      <a:pt x="61" y="132"/>
                    </a:lnTo>
                    <a:lnTo>
                      <a:pt x="61" y="130"/>
                    </a:lnTo>
                    <a:lnTo>
                      <a:pt x="63" y="130"/>
                    </a:lnTo>
                    <a:lnTo>
                      <a:pt x="61" y="130"/>
                    </a:lnTo>
                    <a:lnTo>
                      <a:pt x="61" y="128"/>
                    </a:lnTo>
                    <a:lnTo>
                      <a:pt x="63" y="128"/>
                    </a:lnTo>
                    <a:lnTo>
                      <a:pt x="61" y="128"/>
                    </a:lnTo>
                    <a:lnTo>
                      <a:pt x="63" y="128"/>
                    </a:lnTo>
                    <a:lnTo>
                      <a:pt x="61" y="128"/>
                    </a:lnTo>
                    <a:lnTo>
                      <a:pt x="61" y="130"/>
                    </a:lnTo>
                    <a:lnTo>
                      <a:pt x="61" y="128"/>
                    </a:lnTo>
                    <a:lnTo>
                      <a:pt x="61" y="130"/>
                    </a:lnTo>
                    <a:lnTo>
                      <a:pt x="61" y="128"/>
                    </a:lnTo>
                    <a:lnTo>
                      <a:pt x="61" y="130"/>
                    </a:lnTo>
                    <a:lnTo>
                      <a:pt x="59" y="130"/>
                    </a:lnTo>
                    <a:lnTo>
                      <a:pt x="61" y="130"/>
                    </a:lnTo>
                    <a:lnTo>
                      <a:pt x="59" y="130"/>
                    </a:lnTo>
                    <a:lnTo>
                      <a:pt x="61" y="130"/>
                    </a:lnTo>
                    <a:lnTo>
                      <a:pt x="59" y="130"/>
                    </a:lnTo>
                    <a:lnTo>
                      <a:pt x="61" y="130"/>
                    </a:lnTo>
                    <a:lnTo>
                      <a:pt x="59" y="130"/>
                    </a:lnTo>
                    <a:lnTo>
                      <a:pt x="61" y="130"/>
                    </a:lnTo>
                    <a:lnTo>
                      <a:pt x="61" y="128"/>
                    </a:lnTo>
                    <a:lnTo>
                      <a:pt x="61" y="126"/>
                    </a:lnTo>
                    <a:lnTo>
                      <a:pt x="63" y="126"/>
                    </a:lnTo>
                    <a:lnTo>
                      <a:pt x="63" y="124"/>
                    </a:lnTo>
                    <a:lnTo>
                      <a:pt x="65" y="124"/>
                    </a:lnTo>
                    <a:lnTo>
                      <a:pt x="63" y="124"/>
                    </a:lnTo>
                    <a:lnTo>
                      <a:pt x="63" y="126"/>
                    </a:lnTo>
                    <a:lnTo>
                      <a:pt x="61" y="126"/>
                    </a:lnTo>
                    <a:lnTo>
                      <a:pt x="61" y="128"/>
                    </a:lnTo>
                    <a:lnTo>
                      <a:pt x="59" y="128"/>
                    </a:lnTo>
                    <a:lnTo>
                      <a:pt x="61" y="128"/>
                    </a:lnTo>
                    <a:lnTo>
                      <a:pt x="59" y="128"/>
                    </a:lnTo>
                    <a:lnTo>
                      <a:pt x="59" y="130"/>
                    </a:lnTo>
                    <a:lnTo>
                      <a:pt x="59" y="128"/>
                    </a:lnTo>
                    <a:lnTo>
                      <a:pt x="61" y="128"/>
                    </a:lnTo>
                    <a:lnTo>
                      <a:pt x="59" y="128"/>
                    </a:lnTo>
                    <a:lnTo>
                      <a:pt x="59" y="130"/>
                    </a:lnTo>
                    <a:lnTo>
                      <a:pt x="59" y="132"/>
                    </a:lnTo>
                    <a:lnTo>
                      <a:pt x="59" y="130"/>
                    </a:lnTo>
                    <a:lnTo>
                      <a:pt x="59" y="132"/>
                    </a:lnTo>
                    <a:lnTo>
                      <a:pt x="57" y="132"/>
                    </a:lnTo>
                    <a:lnTo>
                      <a:pt x="59" y="132"/>
                    </a:lnTo>
                    <a:lnTo>
                      <a:pt x="59" y="130"/>
                    </a:lnTo>
                    <a:lnTo>
                      <a:pt x="59" y="132"/>
                    </a:lnTo>
                    <a:lnTo>
                      <a:pt x="57" y="132"/>
                    </a:lnTo>
                    <a:lnTo>
                      <a:pt x="55" y="132"/>
                    </a:lnTo>
                    <a:lnTo>
                      <a:pt x="55" y="130"/>
                    </a:lnTo>
                    <a:lnTo>
                      <a:pt x="57" y="130"/>
                    </a:lnTo>
                    <a:lnTo>
                      <a:pt x="57" y="128"/>
                    </a:lnTo>
                    <a:lnTo>
                      <a:pt x="57" y="130"/>
                    </a:lnTo>
                    <a:lnTo>
                      <a:pt x="55" y="130"/>
                    </a:lnTo>
                    <a:lnTo>
                      <a:pt x="55" y="128"/>
                    </a:lnTo>
                    <a:lnTo>
                      <a:pt x="55" y="130"/>
                    </a:lnTo>
                    <a:lnTo>
                      <a:pt x="57" y="130"/>
                    </a:lnTo>
                    <a:lnTo>
                      <a:pt x="57" y="128"/>
                    </a:lnTo>
                    <a:lnTo>
                      <a:pt x="55" y="128"/>
                    </a:lnTo>
                    <a:lnTo>
                      <a:pt x="57" y="128"/>
                    </a:lnTo>
                    <a:lnTo>
                      <a:pt x="57" y="126"/>
                    </a:lnTo>
                    <a:lnTo>
                      <a:pt x="59" y="126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5" y="128"/>
                    </a:lnTo>
                    <a:lnTo>
                      <a:pt x="53" y="128"/>
                    </a:lnTo>
                    <a:lnTo>
                      <a:pt x="55" y="128"/>
                    </a:lnTo>
                    <a:lnTo>
                      <a:pt x="53" y="128"/>
                    </a:lnTo>
                    <a:lnTo>
                      <a:pt x="55" y="128"/>
                    </a:lnTo>
                    <a:lnTo>
                      <a:pt x="53" y="128"/>
                    </a:lnTo>
                    <a:lnTo>
                      <a:pt x="55" y="128"/>
                    </a:lnTo>
                    <a:lnTo>
                      <a:pt x="53" y="128"/>
                    </a:lnTo>
                    <a:lnTo>
                      <a:pt x="53" y="130"/>
                    </a:lnTo>
                    <a:lnTo>
                      <a:pt x="53" y="128"/>
                    </a:lnTo>
                    <a:lnTo>
                      <a:pt x="53" y="130"/>
                    </a:lnTo>
                    <a:lnTo>
                      <a:pt x="52" y="130"/>
                    </a:lnTo>
                    <a:lnTo>
                      <a:pt x="52" y="128"/>
                    </a:lnTo>
                    <a:lnTo>
                      <a:pt x="52" y="126"/>
                    </a:lnTo>
                    <a:lnTo>
                      <a:pt x="53" y="126"/>
                    </a:lnTo>
                    <a:lnTo>
                      <a:pt x="53" y="124"/>
                    </a:lnTo>
                    <a:lnTo>
                      <a:pt x="53" y="123"/>
                    </a:lnTo>
                    <a:lnTo>
                      <a:pt x="55" y="123"/>
                    </a:lnTo>
                    <a:lnTo>
                      <a:pt x="55" y="121"/>
                    </a:lnTo>
                    <a:lnTo>
                      <a:pt x="55" y="123"/>
                    </a:lnTo>
                    <a:lnTo>
                      <a:pt x="53" y="123"/>
                    </a:lnTo>
                    <a:lnTo>
                      <a:pt x="53" y="124"/>
                    </a:lnTo>
                    <a:lnTo>
                      <a:pt x="52" y="124"/>
                    </a:lnTo>
                    <a:lnTo>
                      <a:pt x="53" y="124"/>
                    </a:lnTo>
                    <a:lnTo>
                      <a:pt x="52" y="124"/>
                    </a:lnTo>
                    <a:lnTo>
                      <a:pt x="52" y="126"/>
                    </a:lnTo>
                    <a:lnTo>
                      <a:pt x="52" y="128"/>
                    </a:lnTo>
                    <a:lnTo>
                      <a:pt x="52" y="130"/>
                    </a:lnTo>
                    <a:lnTo>
                      <a:pt x="50" y="130"/>
                    </a:lnTo>
                    <a:lnTo>
                      <a:pt x="52" y="130"/>
                    </a:lnTo>
                    <a:lnTo>
                      <a:pt x="52" y="132"/>
                    </a:lnTo>
                    <a:lnTo>
                      <a:pt x="50" y="132"/>
                    </a:lnTo>
                    <a:lnTo>
                      <a:pt x="50" y="134"/>
                    </a:lnTo>
                    <a:lnTo>
                      <a:pt x="50" y="136"/>
                    </a:lnTo>
                    <a:lnTo>
                      <a:pt x="50" y="134"/>
                    </a:lnTo>
                    <a:lnTo>
                      <a:pt x="50" y="136"/>
                    </a:lnTo>
                    <a:lnTo>
                      <a:pt x="48" y="136"/>
                    </a:lnTo>
                    <a:lnTo>
                      <a:pt x="48" y="134"/>
                    </a:lnTo>
                    <a:lnTo>
                      <a:pt x="48" y="136"/>
                    </a:lnTo>
                    <a:lnTo>
                      <a:pt x="48" y="134"/>
                    </a:lnTo>
                    <a:lnTo>
                      <a:pt x="48" y="132"/>
                    </a:lnTo>
                    <a:lnTo>
                      <a:pt x="48" y="134"/>
                    </a:lnTo>
                    <a:lnTo>
                      <a:pt x="48" y="132"/>
                    </a:lnTo>
                    <a:lnTo>
                      <a:pt x="48" y="134"/>
                    </a:lnTo>
                    <a:lnTo>
                      <a:pt x="48" y="132"/>
                    </a:lnTo>
                    <a:lnTo>
                      <a:pt x="50" y="132"/>
                    </a:lnTo>
                    <a:lnTo>
                      <a:pt x="48" y="132"/>
                    </a:lnTo>
                    <a:lnTo>
                      <a:pt x="50" y="132"/>
                    </a:lnTo>
                    <a:lnTo>
                      <a:pt x="48" y="132"/>
                    </a:lnTo>
                    <a:lnTo>
                      <a:pt x="48" y="130"/>
                    </a:lnTo>
                    <a:lnTo>
                      <a:pt x="50" y="130"/>
                    </a:lnTo>
                    <a:lnTo>
                      <a:pt x="48" y="130"/>
                    </a:lnTo>
                    <a:lnTo>
                      <a:pt x="50" y="130"/>
                    </a:lnTo>
                    <a:lnTo>
                      <a:pt x="48" y="130"/>
                    </a:lnTo>
                    <a:lnTo>
                      <a:pt x="50" y="130"/>
                    </a:lnTo>
                    <a:lnTo>
                      <a:pt x="50" y="128"/>
                    </a:lnTo>
                    <a:lnTo>
                      <a:pt x="50" y="130"/>
                    </a:lnTo>
                    <a:lnTo>
                      <a:pt x="48" y="130"/>
                    </a:lnTo>
                    <a:lnTo>
                      <a:pt x="46" y="130"/>
                    </a:lnTo>
                    <a:lnTo>
                      <a:pt x="48" y="130"/>
                    </a:lnTo>
                    <a:lnTo>
                      <a:pt x="46" y="130"/>
                    </a:lnTo>
                    <a:lnTo>
                      <a:pt x="46" y="132"/>
                    </a:lnTo>
                    <a:lnTo>
                      <a:pt x="46" y="130"/>
                    </a:lnTo>
                    <a:lnTo>
                      <a:pt x="46" y="132"/>
                    </a:lnTo>
                    <a:lnTo>
                      <a:pt x="44" y="132"/>
                    </a:lnTo>
                    <a:lnTo>
                      <a:pt x="46" y="132"/>
                    </a:lnTo>
                    <a:lnTo>
                      <a:pt x="44" y="132"/>
                    </a:lnTo>
                    <a:lnTo>
                      <a:pt x="44" y="134"/>
                    </a:lnTo>
                    <a:lnTo>
                      <a:pt x="44" y="132"/>
                    </a:lnTo>
                    <a:lnTo>
                      <a:pt x="44" y="134"/>
                    </a:lnTo>
                    <a:lnTo>
                      <a:pt x="44" y="132"/>
                    </a:lnTo>
                    <a:lnTo>
                      <a:pt x="44" y="134"/>
                    </a:lnTo>
                    <a:lnTo>
                      <a:pt x="42" y="134"/>
                    </a:lnTo>
                    <a:lnTo>
                      <a:pt x="42" y="136"/>
                    </a:lnTo>
                    <a:lnTo>
                      <a:pt x="40" y="136"/>
                    </a:lnTo>
                    <a:lnTo>
                      <a:pt x="42" y="136"/>
                    </a:lnTo>
                    <a:lnTo>
                      <a:pt x="42" y="134"/>
                    </a:lnTo>
                    <a:lnTo>
                      <a:pt x="40" y="134"/>
                    </a:lnTo>
                    <a:lnTo>
                      <a:pt x="40" y="136"/>
                    </a:lnTo>
                    <a:lnTo>
                      <a:pt x="40" y="134"/>
                    </a:lnTo>
                    <a:lnTo>
                      <a:pt x="42" y="134"/>
                    </a:lnTo>
                    <a:lnTo>
                      <a:pt x="40" y="134"/>
                    </a:lnTo>
                    <a:lnTo>
                      <a:pt x="40" y="136"/>
                    </a:lnTo>
                    <a:lnTo>
                      <a:pt x="40" y="134"/>
                    </a:lnTo>
                    <a:lnTo>
                      <a:pt x="42" y="134"/>
                    </a:lnTo>
                    <a:lnTo>
                      <a:pt x="42" y="132"/>
                    </a:lnTo>
                    <a:lnTo>
                      <a:pt x="44" y="132"/>
                    </a:lnTo>
                    <a:lnTo>
                      <a:pt x="46" y="132"/>
                    </a:lnTo>
                    <a:lnTo>
                      <a:pt x="46" y="130"/>
                    </a:lnTo>
                    <a:lnTo>
                      <a:pt x="44" y="130"/>
                    </a:lnTo>
                    <a:lnTo>
                      <a:pt x="44" y="132"/>
                    </a:lnTo>
                    <a:lnTo>
                      <a:pt x="44" y="130"/>
                    </a:lnTo>
                    <a:lnTo>
                      <a:pt x="44" y="132"/>
                    </a:lnTo>
                    <a:lnTo>
                      <a:pt x="42" y="132"/>
                    </a:lnTo>
                    <a:lnTo>
                      <a:pt x="44" y="132"/>
                    </a:lnTo>
                    <a:lnTo>
                      <a:pt x="44" y="130"/>
                    </a:lnTo>
                    <a:lnTo>
                      <a:pt x="42" y="130"/>
                    </a:lnTo>
                    <a:lnTo>
                      <a:pt x="42" y="132"/>
                    </a:lnTo>
                    <a:lnTo>
                      <a:pt x="40" y="132"/>
                    </a:lnTo>
                    <a:lnTo>
                      <a:pt x="38" y="132"/>
                    </a:lnTo>
                    <a:lnTo>
                      <a:pt x="40" y="132"/>
                    </a:lnTo>
                    <a:lnTo>
                      <a:pt x="38" y="132"/>
                    </a:lnTo>
                    <a:lnTo>
                      <a:pt x="38" y="134"/>
                    </a:lnTo>
                    <a:lnTo>
                      <a:pt x="38" y="132"/>
                    </a:lnTo>
                    <a:lnTo>
                      <a:pt x="38" y="134"/>
                    </a:lnTo>
                    <a:lnTo>
                      <a:pt x="36" y="134"/>
                    </a:lnTo>
                    <a:lnTo>
                      <a:pt x="36" y="132"/>
                    </a:lnTo>
                    <a:lnTo>
                      <a:pt x="36" y="134"/>
                    </a:lnTo>
                    <a:lnTo>
                      <a:pt x="34" y="134"/>
                    </a:lnTo>
                    <a:lnTo>
                      <a:pt x="36" y="134"/>
                    </a:lnTo>
                    <a:lnTo>
                      <a:pt x="34" y="134"/>
                    </a:lnTo>
                    <a:lnTo>
                      <a:pt x="34" y="136"/>
                    </a:lnTo>
                    <a:lnTo>
                      <a:pt x="32" y="136"/>
                    </a:lnTo>
                    <a:lnTo>
                      <a:pt x="32" y="138"/>
                    </a:lnTo>
                    <a:lnTo>
                      <a:pt x="32" y="136"/>
                    </a:lnTo>
                    <a:lnTo>
                      <a:pt x="30" y="136"/>
                    </a:lnTo>
                    <a:lnTo>
                      <a:pt x="30" y="138"/>
                    </a:lnTo>
                    <a:lnTo>
                      <a:pt x="32" y="138"/>
                    </a:lnTo>
                    <a:lnTo>
                      <a:pt x="30" y="138"/>
                    </a:lnTo>
                    <a:lnTo>
                      <a:pt x="32" y="138"/>
                    </a:lnTo>
                    <a:lnTo>
                      <a:pt x="30" y="138"/>
                    </a:lnTo>
                    <a:lnTo>
                      <a:pt x="30" y="140"/>
                    </a:lnTo>
                    <a:lnTo>
                      <a:pt x="30" y="138"/>
                    </a:lnTo>
                    <a:lnTo>
                      <a:pt x="28" y="138"/>
                    </a:lnTo>
                    <a:lnTo>
                      <a:pt x="28" y="140"/>
                    </a:lnTo>
                    <a:lnTo>
                      <a:pt x="30" y="140"/>
                    </a:lnTo>
                    <a:lnTo>
                      <a:pt x="28" y="140"/>
                    </a:lnTo>
                    <a:lnTo>
                      <a:pt x="30" y="140"/>
                    </a:lnTo>
                    <a:lnTo>
                      <a:pt x="30" y="138"/>
                    </a:lnTo>
                    <a:lnTo>
                      <a:pt x="30" y="140"/>
                    </a:lnTo>
                    <a:lnTo>
                      <a:pt x="30" y="138"/>
                    </a:lnTo>
                    <a:lnTo>
                      <a:pt x="32" y="138"/>
                    </a:lnTo>
                    <a:lnTo>
                      <a:pt x="32" y="140"/>
                    </a:lnTo>
                    <a:lnTo>
                      <a:pt x="32" y="142"/>
                    </a:lnTo>
                    <a:lnTo>
                      <a:pt x="30" y="142"/>
                    </a:lnTo>
                    <a:lnTo>
                      <a:pt x="28" y="142"/>
                    </a:lnTo>
                    <a:lnTo>
                      <a:pt x="27" y="142"/>
                    </a:lnTo>
                    <a:lnTo>
                      <a:pt x="27" y="144"/>
                    </a:lnTo>
                    <a:lnTo>
                      <a:pt x="27" y="142"/>
                    </a:lnTo>
                    <a:lnTo>
                      <a:pt x="25" y="142"/>
                    </a:lnTo>
                    <a:lnTo>
                      <a:pt x="27" y="142"/>
                    </a:lnTo>
                    <a:lnTo>
                      <a:pt x="25" y="142"/>
                    </a:lnTo>
                    <a:lnTo>
                      <a:pt x="25" y="144"/>
                    </a:lnTo>
                    <a:lnTo>
                      <a:pt x="23" y="144"/>
                    </a:lnTo>
                    <a:lnTo>
                      <a:pt x="23" y="146"/>
                    </a:lnTo>
                    <a:lnTo>
                      <a:pt x="23" y="148"/>
                    </a:lnTo>
                    <a:lnTo>
                      <a:pt x="21" y="148"/>
                    </a:lnTo>
                    <a:lnTo>
                      <a:pt x="21" y="149"/>
                    </a:lnTo>
                    <a:lnTo>
                      <a:pt x="19" y="149"/>
                    </a:lnTo>
                    <a:lnTo>
                      <a:pt x="17" y="149"/>
                    </a:lnTo>
                    <a:lnTo>
                      <a:pt x="15" y="149"/>
                    </a:lnTo>
                    <a:lnTo>
                      <a:pt x="15" y="151"/>
                    </a:lnTo>
                    <a:lnTo>
                      <a:pt x="13" y="151"/>
                    </a:lnTo>
                    <a:lnTo>
                      <a:pt x="15" y="151"/>
                    </a:lnTo>
                    <a:lnTo>
                      <a:pt x="13" y="151"/>
                    </a:lnTo>
                    <a:lnTo>
                      <a:pt x="13" y="153"/>
                    </a:lnTo>
                    <a:lnTo>
                      <a:pt x="11" y="153"/>
                    </a:lnTo>
                    <a:lnTo>
                      <a:pt x="13" y="153"/>
                    </a:lnTo>
                    <a:lnTo>
                      <a:pt x="11" y="153"/>
                    </a:lnTo>
                    <a:lnTo>
                      <a:pt x="13" y="153"/>
                    </a:lnTo>
                    <a:lnTo>
                      <a:pt x="13" y="155"/>
                    </a:lnTo>
                    <a:lnTo>
                      <a:pt x="11" y="155"/>
                    </a:lnTo>
                    <a:lnTo>
                      <a:pt x="11" y="157"/>
                    </a:lnTo>
                    <a:lnTo>
                      <a:pt x="9" y="157"/>
                    </a:lnTo>
                    <a:lnTo>
                      <a:pt x="9" y="159"/>
                    </a:lnTo>
                    <a:lnTo>
                      <a:pt x="7" y="159"/>
                    </a:lnTo>
                    <a:lnTo>
                      <a:pt x="5" y="159"/>
                    </a:lnTo>
                    <a:lnTo>
                      <a:pt x="4" y="159"/>
                    </a:lnTo>
                    <a:lnTo>
                      <a:pt x="2" y="159"/>
                    </a:lnTo>
                    <a:lnTo>
                      <a:pt x="2" y="157"/>
                    </a:lnTo>
                    <a:lnTo>
                      <a:pt x="2" y="155"/>
                    </a:lnTo>
                    <a:lnTo>
                      <a:pt x="4" y="155"/>
                    </a:lnTo>
                    <a:lnTo>
                      <a:pt x="4" y="153"/>
                    </a:lnTo>
                    <a:lnTo>
                      <a:pt x="2" y="153"/>
                    </a:lnTo>
                    <a:lnTo>
                      <a:pt x="2" y="151"/>
                    </a:lnTo>
                    <a:lnTo>
                      <a:pt x="0" y="151"/>
                    </a:lnTo>
                    <a:lnTo>
                      <a:pt x="0" y="149"/>
                    </a:lnTo>
                    <a:lnTo>
                      <a:pt x="0" y="148"/>
                    </a:lnTo>
                    <a:lnTo>
                      <a:pt x="0" y="146"/>
                    </a:lnTo>
                    <a:lnTo>
                      <a:pt x="2" y="146"/>
                    </a:lnTo>
                    <a:lnTo>
                      <a:pt x="0" y="146"/>
                    </a:lnTo>
                    <a:lnTo>
                      <a:pt x="2" y="146"/>
                    </a:lnTo>
                    <a:lnTo>
                      <a:pt x="2" y="144"/>
                    </a:lnTo>
                    <a:lnTo>
                      <a:pt x="2" y="142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2" y="140"/>
                    </a:lnTo>
                    <a:lnTo>
                      <a:pt x="4" y="140"/>
                    </a:lnTo>
                    <a:lnTo>
                      <a:pt x="4" y="138"/>
                    </a:lnTo>
                    <a:lnTo>
                      <a:pt x="4" y="136"/>
                    </a:lnTo>
                    <a:lnTo>
                      <a:pt x="4" y="134"/>
                    </a:lnTo>
                    <a:lnTo>
                      <a:pt x="5" y="134"/>
                    </a:lnTo>
                    <a:lnTo>
                      <a:pt x="5" y="132"/>
                    </a:lnTo>
                    <a:lnTo>
                      <a:pt x="5" y="130"/>
                    </a:lnTo>
                    <a:lnTo>
                      <a:pt x="5" y="128"/>
                    </a:lnTo>
                    <a:lnTo>
                      <a:pt x="7" y="128"/>
                    </a:lnTo>
                    <a:lnTo>
                      <a:pt x="7" y="126"/>
                    </a:lnTo>
                    <a:lnTo>
                      <a:pt x="7" y="124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117"/>
                    </a:lnTo>
                    <a:lnTo>
                      <a:pt x="11" y="117"/>
                    </a:lnTo>
                    <a:lnTo>
                      <a:pt x="11" y="115"/>
                    </a:lnTo>
                    <a:lnTo>
                      <a:pt x="11" y="113"/>
                    </a:lnTo>
                    <a:lnTo>
                      <a:pt x="11" y="111"/>
                    </a:lnTo>
                    <a:lnTo>
                      <a:pt x="13" y="111"/>
                    </a:lnTo>
                    <a:lnTo>
                      <a:pt x="13" y="109"/>
                    </a:lnTo>
                    <a:lnTo>
                      <a:pt x="13" y="107"/>
                    </a:lnTo>
                    <a:lnTo>
                      <a:pt x="13" y="105"/>
                    </a:lnTo>
                    <a:lnTo>
                      <a:pt x="13" y="103"/>
                    </a:lnTo>
                    <a:lnTo>
                      <a:pt x="15" y="103"/>
                    </a:lnTo>
                    <a:lnTo>
                      <a:pt x="15" y="101"/>
                    </a:lnTo>
                    <a:lnTo>
                      <a:pt x="15" y="100"/>
                    </a:lnTo>
                    <a:lnTo>
                      <a:pt x="15" y="98"/>
                    </a:lnTo>
                    <a:lnTo>
                      <a:pt x="17" y="98"/>
                    </a:lnTo>
                    <a:lnTo>
                      <a:pt x="17" y="96"/>
                    </a:lnTo>
                    <a:lnTo>
                      <a:pt x="17" y="94"/>
                    </a:lnTo>
                    <a:lnTo>
                      <a:pt x="17" y="92"/>
                    </a:lnTo>
                    <a:lnTo>
                      <a:pt x="19" y="92"/>
                    </a:lnTo>
                    <a:lnTo>
                      <a:pt x="19" y="90"/>
                    </a:lnTo>
                    <a:lnTo>
                      <a:pt x="19" y="88"/>
                    </a:lnTo>
                    <a:lnTo>
                      <a:pt x="19" y="86"/>
                    </a:lnTo>
                    <a:lnTo>
                      <a:pt x="19" y="84"/>
                    </a:lnTo>
                    <a:lnTo>
                      <a:pt x="21" y="84"/>
                    </a:lnTo>
                    <a:lnTo>
                      <a:pt x="21" y="82"/>
                    </a:lnTo>
                    <a:lnTo>
                      <a:pt x="21" y="80"/>
                    </a:lnTo>
                    <a:lnTo>
                      <a:pt x="21" y="78"/>
                    </a:lnTo>
                    <a:lnTo>
                      <a:pt x="23" y="78"/>
                    </a:lnTo>
                    <a:lnTo>
                      <a:pt x="25" y="78"/>
                    </a:lnTo>
                    <a:lnTo>
                      <a:pt x="25" y="76"/>
                    </a:lnTo>
                    <a:lnTo>
                      <a:pt x="27" y="76"/>
                    </a:lnTo>
                    <a:lnTo>
                      <a:pt x="27" y="78"/>
                    </a:lnTo>
                    <a:lnTo>
                      <a:pt x="28" y="78"/>
                    </a:lnTo>
                    <a:lnTo>
                      <a:pt x="28" y="80"/>
                    </a:lnTo>
                    <a:lnTo>
                      <a:pt x="30" y="80"/>
                    </a:lnTo>
                    <a:lnTo>
                      <a:pt x="30" y="78"/>
                    </a:lnTo>
                    <a:lnTo>
                      <a:pt x="32" y="78"/>
                    </a:lnTo>
                    <a:lnTo>
                      <a:pt x="32" y="76"/>
                    </a:lnTo>
                    <a:lnTo>
                      <a:pt x="34" y="76"/>
                    </a:lnTo>
                    <a:lnTo>
                      <a:pt x="32" y="76"/>
                    </a:lnTo>
                    <a:lnTo>
                      <a:pt x="32" y="75"/>
                    </a:lnTo>
                    <a:lnTo>
                      <a:pt x="34" y="75"/>
                    </a:lnTo>
                    <a:lnTo>
                      <a:pt x="36" y="75"/>
                    </a:lnTo>
                    <a:lnTo>
                      <a:pt x="38" y="75"/>
                    </a:lnTo>
                    <a:lnTo>
                      <a:pt x="38" y="76"/>
                    </a:lnTo>
                    <a:lnTo>
                      <a:pt x="40" y="76"/>
                    </a:lnTo>
                    <a:lnTo>
                      <a:pt x="40" y="75"/>
                    </a:lnTo>
                    <a:lnTo>
                      <a:pt x="40" y="73"/>
                    </a:lnTo>
                    <a:lnTo>
                      <a:pt x="38" y="73"/>
                    </a:lnTo>
                    <a:lnTo>
                      <a:pt x="40" y="73"/>
                    </a:lnTo>
                    <a:lnTo>
                      <a:pt x="38" y="73"/>
                    </a:lnTo>
                    <a:lnTo>
                      <a:pt x="38" y="71"/>
                    </a:lnTo>
                    <a:lnTo>
                      <a:pt x="40" y="71"/>
                    </a:lnTo>
                    <a:lnTo>
                      <a:pt x="40" y="69"/>
                    </a:lnTo>
                    <a:lnTo>
                      <a:pt x="42" y="69"/>
                    </a:lnTo>
                    <a:lnTo>
                      <a:pt x="42" y="67"/>
                    </a:lnTo>
                    <a:lnTo>
                      <a:pt x="44" y="67"/>
                    </a:lnTo>
                    <a:lnTo>
                      <a:pt x="46" y="67"/>
                    </a:lnTo>
                    <a:lnTo>
                      <a:pt x="46" y="65"/>
                    </a:lnTo>
                    <a:lnTo>
                      <a:pt x="48" y="65"/>
                    </a:lnTo>
                    <a:lnTo>
                      <a:pt x="48" y="67"/>
                    </a:lnTo>
                    <a:lnTo>
                      <a:pt x="48" y="65"/>
                    </a:lnTo>
                    <a:lnTo>
                      <a:pt x="50" y="65"/>
                    </a:lnTo>
                    <a:lnTo>
                      <a:pt x="52" y="65"/>
                    </a:lnTo>
                    <a:lnTo>
                      <a:pt x="52" y="63"/>
                    </a:lnTo>
                    <a:lnTo>
                      <a:pt x="53" y="63"/>
                    </a:lnTo>
                    <a:lnTo>
                      <a:pt x="52" y="63"/>
                    </a:lnTo>
                    <a:lnTo>
                      <a:pt x="53" y="63"/>
                    </a:lnTo>
                    <a:lnTo>
                      <a:pt x="55" y="63"/>
                    </a:lnTo>
                    <a:lnTo>
                      <a:pt x="53" y="63"/>
                    </a:lnTo>
                    <a:lnTo>
                      <a:pt x="55" y="63"/>
                    </a:lnTo>
                    <a:lnTo>
                      <a:pt x="53" y="61"/>
                    </a:lnTo>
                    <a:lnTo>
                      <a:pt x="55" y="61"/>
                    </a:lnTo>
                    <a:lnTo>
                      <a:pt x="55" y="59"/>
                    </a:lnTo>
                    <a:lnTo>
                      <a:pt x="57" y="59"/>
                    </a:lnTo>
                    <a:lnTo>
                      <a:pt x="59" y="59"/>
                    </a:lnTo>
                    <a:lnTo>
                      <a:pt x="59" y="57"/>
                    </a:lnTo>
                    <a:lnTo>
                      <a:pt x="61" y="57"/>
                    </a:lnTo>
                    <a:lnTo>
                      <a:pt x="61" y="55"/>
                    </a:lnTo>
                    <a:lnTo>
                      <a:pt x="63" y="55"/>
                    </a:lnTo>
                    <a:lnTo>
                      <a:pt x="63" y="53"/>
                    </a:lnTo>
                    <a:lnTo>
                      <a:pt x="61" y="55"/>
                    </a:lnTo>
                    <a:lnTo>
                      <a:pt x="61" y="53"/>
                    </a:lnTo>
                    <a:lnTo>
                      <a:pt x="61" y="55"/>
                    </a:lnTo>
                    <a:lnTo>
                      <a:pt x="61" y="53"/>
                    </a:lnTo>
                    <a:lnTo>
                      <a:pt x="61" y="52"/>
                    </a:lnTo>
                    <a:lnTo>
                      <a:pt x="63" y="52"/>
                    </a:lnTo>
                    <a:lnTo>
                      <a:pt x="61" y="52"/>
                    </a:lnTo>
                    <a:lnTo>
                      <a:pt x="63" y="50"/>
                    </a:lnTo>
                    <a:lnTo>
                      <a:pt x="65" y="50"/>
                    </a:lnTo>
                    <a:lnTo>
                      <a:pt x="65" y="48"/>
                    </a:lnTo>
                    <a:lnTo>
                      <a:pt x="65" y="46"/>
                    </a:lnTo>
                    <a:lnTo>
                      <a:pt x="65" y="44"/>
                    </a:lnTo>
                    <a:lnTo>
                      <a:pt x="67" y="44"/>
                    </a:lnTo>
                    <a:lnTo>
                      <a:pt x="67" y="42"/>
                    </a:lnTo>
                    <a:lnTo>
                      <a:pt x="69" y="42"/>
                    </a:lnTo>
                    <a:lnTo>
                      <a:pt x="69" y="40"/>
                    </a:lnTo>
                    <a:lnTo>
                      <a:pt x="71" y="40"/>
                    </a:lnTo>
                    <a:lnTo>
                      <a:pt x="73" y="40"/>
                    </a:lnTo>
                    <a:lnTo>
                      <a:pt x="71" y="40"/>
                    </a:lnTo>
                    <a:lnTo>
                      <a:pt x="73" y="40"/>
                    </a:lnTo>
                    <a:lnTo>
                      <a:pt x="75" y="38"/>
                    </a:lnTo>
                    <a:lnTo>
                      <a:pt x="76" y="38"/>
                    </a:lnTo>
                    <a:lnTo>
                      <a:pt x="78" y="36"/>
                    </a:lnTo>
                    <a:lnTo>
                      <a:pt x="80" y="32"/>
                    </a:lnTo>
                    <a:lnTo>
                      <a:pt x="80" y="30"/>
                    </a:lnTo>
                    <a:lnTo>
                      <a:pt x="82" y="30"/>
                    </a:lnTo>
                    <a:lnTo>
                      <a:pt x="82" y="28"/>
                    </a:lnTo>
                    <a:lnTo>
                      <a:pt x="84" y="27"/>
                    </a:lnTo>
                    <a:lnTo>
                      <a:pt x="86" y="27"/>
                    </a:lnTo>
                    <a:lnTo>
                      <a:pt x="86" y="25"/>
                    </a:lnTo>
                    <a:lnTo>
                      <a:pt x="88" y="25"/>
                    </a:lnTo>
                    <a:lnTo>
                      <a:pt x="88" y="23"/>
                    </a:lnTo>
                    <a:lnTo>
                      <a:pt x="90" y="23"/>
                    </a:lnTo>
                    <a:lnTo>
                      <a:pt x="92" y="23"/>
                    </a:lnTo>
                    <a:lnTo>
                      <a:pt x="92" y="21"/>
                    </a:lnTo>
                    <a:lnTo>
                      <a:pt x="94" y="21"/>
                    </a:lnTo>
                    <a:lnTo>
                      <a:pt x="94" y="19"/>
                    </a:lnTo>
                    <a:lnTo>
                      <a:pt x="96" y="19"/>
                    </a:lnTo>
                    <a:lnTo>
                      <a:pt x="96" y="17"/>
                    </a:lnTo>
                    <a:lnTo>
                      <a:pt x="98" y="17"/>
                    </a:lnTo>
                    <a:lnTo>
                      <a:pt x="100" y="17"/>
                    </a:lnTo>
                    <a:lnTo>
                      <a:pt x="100" y="15"/>
                    </a:lnTo>
                    <a:lnTo>
                      <a:pt x="101" y="15"/>
                    </a:lnTo>
                    <a:lnTo>
                      <a:pt x="103" y="13"/>
                    </a:lnTo>
                    <a:lnTo>
                      <a:pt x="105" y="13"/>
                    </a:lnTo>
                    <a:lnTo>
                      <a:pt x="105" y="11"/>
                    </a:lnTo>
                    <a:lnTo>
                      <a:pt x="107" y="11"/>
                    </a:lnTo>
                    <a:lnTo>
                      <a:pt x="107" y="9"/>
                    </a:lnTo>
                    <a:lnTo>
                      <a:pt x="109" y="9"/>
                    </a:lnTo>
                    <a:lnTo>
                      <a:pt x="111" y="7"/>
                    </a:lnTo>
                    <a:lnTo>
                      <a:pt x="113" y="7"/>
                    </a:lnTo>
                    <a:lnTo>
                      <a:pt x="115" y="5"/>
                    </a:lnTo>
                    <a:lnTo>
                      <a:pt x="117" y="4"/>
                    </a:lnTo>
                    <a:lnTo>
                      <a:pt x="119" y="4"/>
                    </a:lnTo>
                    <a:lnTo>
                      <a:pt x="121" y="2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6" y="0"/>
                    </a:lnTo>
                    <a:lnTo>
                      <a:pt x="126" y="2"/>
                    </a:lnTo>
                    <a:lnTo>
                      <a:pt x="128" y="2"/>
                    </a:lnTo>
                    <a:lnTo>
                      <a:pt x="130" y="2"/>
                    </a:lnTo>
                    <a:lnTo>
                      <a:pt x="128" y="2"/>
                    </a:lnTo>
                    <a:lnTo>
                      <a:pt x="130" y="2"/>
                    </a:lnTo>
                    <a:lnTo>
                      <a:pt x="128" y="2"/>
                    </a:lnTo>
                    <a:lnTo>
                      <a:pt x="128" y="4"/>
                    </a:lnTo>
                    <a:lnTo>
                      <a:pt x="128" y="5"/>
                    </a:lnTo>
                    <a:lnTo>
                      <a:pt x="126" y="5"/>
                    </a:lnTo>
                    <a:lnTo>
                      <a:pt x="126" y="7"/>
                    </a:lnTo>
                    <a:lnTo>
                      <a:pt x="128" y="7"/>
                    </a:lnTo>
                    <a:lnTo>
                      <a:pt x="128" y="9"/>
                    </a:lnTo>
                    <a:lnTo>
                      <a:pt x="130" y="9"/>
                    </a:lnTo>
                    <a:lnTo>
                      <a:pt x="132" y="9"/>
                    </a:lnTo>
                    <a:lnTo>
                      <a:pt x="134" y="9"/>
                    </a:lnTo>
                    <a:lnTo>
                      <a:pt x="136" y="9"/>
                    </a:lnTo>
                    <a:lnTo>
                      <a:pt x="138" y="9"/>
                    </a:lnTo>
                    <a:lnTo>
                      <a:pt x="138" y="7"/>
                    </a:lnTo>
                    <a:lnTo>
                      <a:pt x="140" y="7"/>
                    </a:lnTo>
                    <a:lnTo>
                      <a:pt x="142" y="7"/>
                    </a:lnTo>
                    <a:lnTo>
                      <a:pt x="144" y="7"/>
                    </a:lnTo>
                    <a:lnTo>
                      <a:pt x="146" y="5"/>
                    </a:lnTo>
                    <a:lnTo>
                      <a:pt x="148" y="5"/>
                    </a:lnTo>
                    <a:lnTo>
                      <a:pt x="149" y="5"/>
                    </a:lnTo>
                    <a:lnTo>
                      <a:pt x="151" y="5"/>
                    </a:lnTo>
                    <a:lnTo>
                      <a:pt x="153" y="5"/>
                    </a:lnTo>
                    <a:lnTo>
                      <a:pt x="153" y="4"/>
                    </a:lnTo>
                    <a:lnTo>
                      <a:pt x="155" y="4"/>
                    </a:lnTo>
                    <a:lnTo>
                      <a:pt x="157" y="4"/>
                    </a:lnTo>
                    <a:lnTo>
                      <a:pt x="159" y="4"/>
                    </a:lnTo>
                    <a:lnTo>
                      <a:pt x="161" y="4"/>
                    </a:lnTo>
                    <a:lnTo>
                      <a:pt x="161" y="5"/>
                    </a:lnTo>
                    <a:lnTo>
                      <a:pt x="163" y="5"/>
                    </a:lnTo>
                    <a:lnTo>
                      <a:pt x="161" y="5"/>
                    </a:lnTo>
                    <a:lnTo>
                      <a:pt x="163" y="5"/>
                    </a:lnTo>
                    <a:lnTo>
                      <a:pt x="163" y="7"/>
                    </a:lnTo>
                    <a:lnTo>
                      <a:pt x="165" y="7"/>
                    </a:lnTo>
                    <a:lnTo>
                      <a:pt x="167" y="7"/>
                    </a:lnTo>
                    <a:lnTo>
                      <a:pt x="167" y="9"/>
                    </a:lnTo>
                    <a:lnTo>
                      <a:pt x="169" y="9"/>
                    </a:lnTo>
                    <a:lnTo>
                      <a:pt x="169" y="11"/>
                    </a:lnTo>
                    <a:lnTo>
                      <a:pt x="169" y="13"/>
                    </a:lnTo>
                    <a:lnTo>
                      <a:pt x="171" y="13"/>
                    </a:lnTo>
                    <a:lnTo>
                      <a:pt x="173" y="13"/>
                    </a:lnTo>
                    <a:lnTo>
                      <a:pt x="173" y="15"/>
                    </a:lnTo>
                    <a:lnTo>
                      <a:pt x="173" y="17"/>
                    </a:lnTo>
                    <a:lnTo>
                      <a:pt x="171" y="17"/>
                    </a:lnTo>
                    <a:lnTo>
                      <a:pt x="171" y="19"/>
                    </a:lnTo>
                    <a:lnTo>
                      <a:pt x="171" y="21"/>
                    </a:lnTo>
                    <a:lnTo>
                      <a:pt x="169" y="23"/>
                    </a:lnTo>
                    <a:lnTo>
                      <a:pt x="169" y="25"/>
                    </a:lnTo>
                    <a:lnTo>
                      <a:pt x="169" y="27"/>
                    </a:lnTo>
                    <a:lnTo>
                      <a:pt x="167" y="27"/>
                    </a:lnTo>
                    <a:lnTo>
                      <a:pt x="167" y="28"/>
                    </a:lnTo>
                    <a:lnTo>
                      <a:pt x="167" y="30"/>
                    </a:lnTo>
                    <a:lnTo>
                      <a:pt x="167" y="32"/>
                    </a:lnTo>
                    <a:lnTo>
                      <a:pt x="165" y="32"/>
                    </a:lnTo>
                    <a:lnTo>
                      <a:pt x="165" y="34"/>
                    </a:lnTo>
                    <a:lnTo>
                      <a:pt x="165" y="36"/>
                    </a:lnTo>
                    <a:lnTo>
                      <a:pt x="163" y="38"/>
                    </a:lnTo>
                    <a:lnTo>
                      <a:pt x="163" y="40"/>
                    </a:lnTo>
                    <a:lnTo>
                      <a:pt x="163" y="42"/>
                    </a:lnTo>
                    <a:lnTo>
                      <a:pt x="161" y="42"/>
                    </a:lnTo>
                    <a:lnTo>
                      <a:pt x="161" y="44"/>
                    </a:lnTo>
                    <a:lnTo>
                      <a:pt x="161" y="46"/>
                    </a:lnTo>
                    <a:lnTo>
                      <a:pt x="161" y="48"/>
                    </a:lnTo>
                    <a:lnTo>
                      <a:pt x="159" y="48"/>
                    </a:lnTo>
                    <a:lnTo>
                      <a:pt x="159" y="50"/>
                    </a:lnTo>
                    <a:lnTo>
                      <a:pt x="159" y="52"/>
                    </a:lnTo>
                    <a:lnTo>
                      <a:pt x="159" y="53"/>
                    </a:lnTo>
                    <a:lnTo>
                      <a:pt x="157" y="53"/>
                    </a:lnTo>
                    <a:lnTo>
                      <a:pt x="157" y="55"/>
                    </a:lnTo>
                    <a:lnTo>
                      <a:pt x="157" y="57"/>
                    </a:lnTo>
                    <a:lnTo>
                      <a:pt x="157" y="55"/>
                    </a:lnTo>
                    <a:lnTo>
                      <a:pt x="157" y="57"/>
                    </a:lnTo>
                    <a:lnTo>
                      <a:pt x="155" y="57"/>
                    </a:lnTo>
                    <a:lnTo>
                      <a:pt x="155" y="59"/>
                    </a:lnTo>
                    <a:lnTo>
                      <a:pt x="157" y="59"/>
                    </a:lnTo>
                    <a:lnTo>
                      <a:pt x="155" y="59"/>
                    </a:lnTo>
                    <a:lnTo>
                      <a:pt x="155" y="61"/>
                    </a:lnTo>
                    <a:lnTo>
                      <a:pt x="153" y="61"/>
                    </a:lnTo>
                    <a:lnTo>
                      <a:pt x="153" y="63"/>
                    </a:lnTo>
                    <a:lnTo>
                      <a:pt x="153" y="65"/>
                    </a:lnTo>
                    <a:lnTo>
                      <a:pt x="151" y="65"/>
                    </a:lnTo>
                    <a:lnTo>
                      <a:pt x="153" y="65"/>
                    </a:lnTo>
                    <a:lnTo>
                      <a:pt x="155" y="65"/>
                    </a:lnTo>
                    <a:lnTo>
                      <a:pt x="157" y="65"/>
                    </a:lnTo>
                    <a:lnTo>
                      <a:pt x="157" y="67"/>
                    </a:lnTo>
                    <a:lnTo>
                      <a:pt x="159" y="67"/>
                    </a:lnTo>
                    <a:lnTo>
                      <a:pt x="161" y="67"/>
                    </a:lnTo>
                    <a:lnTo>
                      <a:pt x="163" y="69"/>
                    </a:lnTo>
                    <a:lnTo>
                      <a:pt x="163" y="67"/>
                    </a:lnTo>
                    <a:lnTo>
                      <a:pt x="165" y="67"/>
                    </a:lnTo>
                    <a:lnTo>
                      <a:pt x="165" y="69"/>
                    </a:lnTo>
                    <a:lnTo>
                      <a:pt x="165" y="71"/>
                    </a:lnTo>
                    <a:lnTo>
                      <a:pt x="163" y="71"/>
                    </a:lnTo>
                    <a:lnTo>
                      <a:pt x="161" y="71"/>
                    </a:lnTo>
                    <a:lnTo>
                      <a:pt x="161" y="73"/>
                    </a:lnTo>
                    <a:lnTo>
                      <a:pt x="163" y="73"/>
                    </a:lnTo>
                    <a:lnTo>
                      <a:pt x="161" y="73"/>
                    </a:lnTo>
                    <a:lnTo>
                      <a:pt x="163" y="73"/>
                    </a:lnTo>
                    <a:lnTo>
                      <a:pt x="161" y="73"/>
                    </a:lnTo>
                    <a:lnTo>
                      <a:pt x="161" y="75"/>
                    </a:lnTo>
                    <a:lnTo>
                      <a:pt x="163" y="75"/>
                    </a:lnTo>
                    <a:lnTo>
                      <a:pt x="163" y="76"/>
                    </a:lnTo>
                    <a:lnTo>
                      <a:pt x="161" y="76"/>
                    </a:lnTo>
                    <a:lnTo>
                      <a:pt x="161" y="78"/>
                    </a:lnTo>
                    <a:lnTo>
                      <a:pt x="159" y="78"/>
                    </a:lnTo>
                    <a:lnTo>
                      <a:pt x="159" y="80"/>
                    </a:lnTo>
                    <a:lnTo>
                      <a:pt x="161" y="80"/>
                    </a:lnTo>
                    <a:lnTo>
                      <a:pt x="161" y="82"/>
                    </a:lnTo>
                    <a:lnTo>
                      <a:pt x="161" y="84"/>
                    </a:lnTo>
                    <a:lnTo>
                      <a:pt x="163" y="84"/>
                    </a:lnTo>
                    <a:lnTo>
                      <a:pt x="165" y="84"/>
                    </a:lnTo>
                    <a:lnTo>
                      <a:pt x="165" y="82"/>
                    </a:lnTo>
                    <a:lnTo>
                      <a:pt x="167" y="82"/>
                    </a:lnTo>
                    <a:lnTo>
                      <a:pt x="167" y="84"/>
                    </a:lnTo>
                    <a:lnTo>
                      <a:pt x="169" y="84"/>
                    </a:lnTo>
                    <a:lnTo>
                      <a:pt x="171" y="84"/>
                    </a:lnTo>
                    <a:lnTo>
                      <a:pt x="171" y="86"/>
                    </a:lnTo>
                    <a:lnTo>
                      <a:pt x="171" y="88"/>
                    </a:lnTo>
                    <a:lnTo>
                      <a:pt x="171" y="90"/>
                    </a:lnTo>
                    <a:lnTo>
                      <a:pt x="173" y="90"/>
                    </a:lnTo>
                    <a:lnTo>
                      <a:pt x="171" y="90"/>
                    </a:lnTo>
                    <a:lnTo>
                      <a:pt x="173" y="90"/>
                    </a:lnTo>
                    <a:lnTo>
                      <a:pt x="173" y="92"/>
                    </a:lnTo>
                    <a:lnTo>
                      <a:pt x="174" y="92"/>
                    </a:lnTo>
                    <a:lnTo>
                      <a:pt x="173" y="92"/>
                    </a:lnTo>
                    <a:lnTo>
                      <a:pt x="174" y="92"/>
                    </a:lnTo>
                    <a:lnTo>
                      <a:pt x="174" y="94"/>
                    </a:lnTo>
                    <a:lnTo>
                      <a:pt x="173" y="94"/>
                    </a:lnTo>
                    <a:lnTo>
                      <a:pt x="173" y="92"/>
                    </a:lnTo>
                    <a:lnTo>
                      <a:pt x="171" y="92"/>
                    </a:lnTo>
                    <a:lnTo>
                      <a:pt x="173" y="92"/>
                    </a:lnTo>
                    <a:lnTo>
                      <a:pt x="171" y="92"/>
                    </a:lnTo>
                    <a:lnTo>
                      <a:pt x="171" y="90"/>
                    </a:lnTo>
                    <a:lnTo>
                      <a:pt x="171" y="92"/>
                    </a:lnTo>
                    <a:lnTo>
                      <a:pt x="171" y="90"/>
                    </a:lnTo>
                    <a:lnTo>
                      <a:pt x="171" y="92"/>
                    </a:lnTo>
                    <a:lnTo>
                      <a:pt x="169" y="92"/>
                    </a:lnTo>
                    <a:lnTo>
                      <a:pt x="171" y="92"/>
                    </a:lnTo>
                    <a:lnTo>
                      <a:pt x="169" y="92"/>
                    </a:lnTo>
                    <a:lnTo>
                      <a:pt x="171" y="92"/>
                    </a:lnTo>
                    <a:lnTo>
                      <a:pt x="169" y="92"/>
                    </a:lnTo>
                    <a:lnTo>
                      <a:pt x="167" y="92"/>
                    </a:lnTo>
                    <a:lnTo>
                      <a:pt x="169" y="92"/>
                    </a:lnTo>
                    <a:lnTo>
                      <a:pt x="169" y="94"/>
                    </a:lnTo>
                    <a:lnTo>
                      <a:pt x="167" y="94"/>
                    </a:lnTo>
                    <a:lnTo>
                      <a:pt x="169" y="94"/>
                    </a:lnTo>
                    <a:lnTo>
                      <a:pt x="167" y="94"/>
                    </a:lnTo>
                    <a:lnTo>
                      <a:pt x="169" y="94"/>
                    </a:lnTo>
                    <a:lnTo>
                      <a:pt x="167" y="94"/>
                    </a:lnTo>
                    <a:lnTo>
                      <a:pt x="169" y="94"/>
                    </a:lnTo>
                    <a:lnTo>
                      <a:pt x="167" y="94"/>
                    </a:lnTo>
                    <a:lnTo>
                      <a:pt x="167" y="92"/>
                    </a:lnTo>
                    <a:lnTo>
                      <a:pt x="167" y="94"/>
                    </a:lnTo>
                    <a:lnTo>
                      <a:pt x="167" y="92"/>
                    </a:lnTo>
                    <a:lnTo>
                      <a:pt x="165" y="92"/>
                    </a:lnTo>
                    <a:lnTo>
                      <a:pt x="167" y="92"/>
                    </a:lnTo>
                    <a:lnTo>
                      <a:pt x="167" y="94"/>
                    </a:lnTo>
                    <a:lnTo>
                      <a:pt x="165" y="94"/>
                    </a:lnTo>
                    <a:lnTo>
                      <a:pt x="165" y="92"/>
                    </a:lnTo>
                    <a:lnTo>
                      <a:pt x="165" y="94"/>
                    </a:lnTo>
                    <a:lnTo>
                      <a:pt x="167" y="94"/>
                    </a:lnTo>
                    <a:lnTo>
                      <a:pt x="165" y="94"/>
                    </a:lnTo>
                    <a:lnTo>
                      <a:pt x="167" y="94"/>
                    </a:lnTo>
                    <a:lnTo>
                      <a:pt x="167" y="96"/>
                    </a:lnTo>
                    <a:lnTo>
                      <a:pt x="165" y="96"/>
                    </a:lnTo>
                    <a:lnTo>
                      <a:pt x="167" y="96"/>
                    </a:lnTo>
                    <a:lnTo>
                      <a:pt x="165" y="96"/>
                    </a:lnTo>
                    <a:lnTo>
                      <a:pt x="165" y="98"/>
                    </a:lnTo>
                    <a:lnTo>
                      <a:pt x="165" y="96"/>
                    </a:lnTo>
                    <a:lnTo>
                      <a:pt x="165" y="98"/>
                    </a:lnTo>
                    <a:lnTo>
                      <a:pt x="165" y="96"/>
                    </a:lnTo>
                    <a:lnTo>
                      <a:pt x="165" y="98"/>
                    </a:lnTo>
                    <a:lnTo>
                      <a:pt x="165" y="96"/>
                    </a:lnTo>
                    <a:lnTo>
                      <a:pt x="167" y="96"/>
                    </a:lnTo>
                    <a:lnTo>
                      <a:pt x="167" y="94"/>
                    </a:lnTo>
                    <a:lnTo>
                      <a:pt x="169" y="94"/>
                    </a:lnTo>
                    <a:lnTo>
                      <a:pt x="167" y="94"/>
                    </a:lnTo>
                    <a:lnTo>
                      <a:pt x="167" y="96"/>
                    </a:lnTo>
                    <a:lnTo>
                      <a:pt x="167" y="94"/>
                    </a:lnTo>
                    <a:lnTo>
                      <a:pt x="167" y="96"/>
                    </a:lnTo>
                    <a:lnTo>
                      <a:pt x="169" y="96"/>
                    </a:lnTo>
                    <a:lnTo>
                      <a:pt x="169" y="94"/>
                    </a:lnTo>
                    <a:lnTo>
                      <a:pt x="169" y="96"/>
                    </a:lnTo>
                    <a:lnTo>
                      <a:pt x="169" y="94"/>
                    </a:lnTo>
                    <a:lnTo>
                      <a:pt x="171" y="94"/>
                    </a:lnTo>
                    <a:lnTo>
                      <a:pt x="169" y="94"/>
                    </a:lnTo>
                    <a:lnTo>
                      <a:pt x="169" y="96"/>
                    </a:lnTo>
                    <a:lnTo>
                      <a:pt x="169" y="94"/>
                    </a:lnTo>
                    <a:lnTo>
                      <a:pt x="171" y="94"/>
                    </a:lnTo>
                    <a:lnTo>
                      <a:pt x="171" y="96"/>
                    </a:lnTo>
                    <a:lnTo>
                      <a:pt x="169" y="96"/>
                    </a:lnTo>
                    <a:lnTo>
                      <a:pt x="171" y="96"/>
                    </a:lnTo>
                    <a:lnTo>
                      <a:pt x="169" y="96"/>
                    </a:lnTo>
                    <a:lnTo>
                      <a:pt x="171" y="96"/>
                    </a:lnTo>
                    <a:lnTo>
                      <a:pt x="169" y="96"/>
                    </a:lnTo>
                    <a:lnTo>
                      <a:pt x="171" y="96"/>
                    </a:lnTo>
                    <a:lnTo>
                      <a:pt x="171" y="94"/>
                    </a:lnTo>
                    <a:lnTo>
                      <a:pt x="171" y="96"/>
                    </a:lnTo>
                    <a:lnTo>
                      <a:pt x="171" y="94"/>
                    </a:lnTo>
                    <a:lnTo>
                      <a:pt x="171" y="96"/>
                    </a:lnTo>
                    <a:lnTo>
                      <a:pt x="171" y="94"/>
                    </a:lnTo>
                    <a:lnTo>
                      <a:pt x="173" y="94"/>
                    </a:lnTo>
                    <a:lnTo>
                      <a:pt x="171" y="94"/>
                    </a:lnTo>
                    <a:lnTo>
                      <a:pt x="173" y="94"/>
                    </a:lnTo>
                    <a:lnTo>
                      <a:pt x="171" y="94"/>
                    </a:lnTo>
                    <a:lnTo>
                      <a:pt x="173" y="94"/>
                    </a:lnTo>
                    <a:lnTo>
                      <a:pt x="173" y="96"/>
                    </a:lnTo>
                    <a:lnTo>
                      <a:pt x="171" y="96"/>
                    </a:lnTo>
                    <a:lnTo>
                      <a:pt x="173" y="96"/>
                    </a:lnTo>
                    <a:lnTo>
                      <a:pt x="173" y="94"/>
                    </a:lnTo>
                    <a:lnTo>
                      <a:pt x="173" y="96"/>
                    </a:lnTo>
                    <a:lnTo>
                      <a:pt x="174" y="96"/>
                    </a:lnTo>
                    <a:lnTo>
                      <a:pt x="173" y="96"/>
                    </a:lnTo>
                    <a:lnTo>
                      <a:pt x="173" y="98"/>
                    </a:lnTo>
                    <a:lnTo>
                      <a:pt x="173" y="96"/>
                    </a:lnTo>
                    <a:lnTo>
                      <a:pt x="173" y="98"/>
                    </a:lnTo>
                    <a:lnTo>
                      <a:pt x="171" y="98"/>
                    </a:lnTo>
                    <a:lnTo>
                      <a:pt x="169" y="98"/>
                    </a:lnTo>
                    <a:lnTo>
                      <a:pt x="167" y="98"/>
                    </a:lnTo>
                    <a:lnTo>
                      <a:pt x="169" y="98"/>
                    </a:lnTo>
                    <a:lnTo>
                      <a:pt x="169" y="100"/>
                    </a:lnTo>
                    <a:lnTo>
                      <a:pt x="169" y="98"/>
                    </a:lnTo>
                    <a:lnTo>
                      <a:pt x="169" y="100"/>
                    </a:lnTo>
                    <a:lnTo>
                      <a:pt x="167" y="100"/>
                    </a:lnTo>
                    <a:lnTo>
                      <a:pt x="169" y="100"/>
                    </a:lnTo>
                    <a:lnTo>
                      <a:pt x="167" y="100"/>
                    </a:lnTo>
                    <a:lnTo>
                      <a:pt x="165" y="100"/>
                    </a:lnTo>
                    <a:lnTo>
                      <a:pt x="165" y="101"/>
                    </a:lnTo>
                    <a:lnTo>
                      <a:pt x="163" y="101"/>
                    </a:lnTo>
                    <a:lnTo>
                      <a:pt x="161" y="101"/>
                    </a:lnTo>
                    <a:lnTo>
                      <a:pt x="163" y="101"/>
                    </a:lnTo>
                    <a:lnTo>
                      <a:pt x="161" y="101"/>
                    </a:lnTo>
                    <a:close/>
                    <a:moveTo>
                      <a:pt x="13" y="153"/>
                    </a:moveTo>
                    <a:lnTo>
                      <a:pt x="11" y="153"/>
                    </a:lnTo>
                    <a:lnTo>
                      <a:pt x="13" y="153"/>
                    </a:lnTo>
                    <a:close/>
                    <a:moveTo>
                      <a:pt x="61" y="123"/>
                    </a:moveTo>
                    <a:lnTo>
                      <a:pt x="63" y="123"/>
                    </a:lnTo>
                    <a:lnTo>
                      <a:pt x="61" y="123"/>
                    </a:lnTo>
                    <a:lnTo>
                      <a:pt x="61" y="124"/>
                    </a:lnTo>
                    <a:lnTo>
                      <a:pt x="59" y="124"/>
                    </a:lnTo>
                    <a:lnTo>
                      <a:pt x="59" y="126"/>
                    </a:lnTo>
                    <a:lnTo>
                      <a:pt x="59" y="124"/>
                    </a:lnTo>
                    <a:lnTo>
                      <a:pt x="59" y="126"/>
                    </a:lnTo>
                    <a:lnTo>
                      <a:pt x="57" y="126"/>
                    </a:lnTo>
                    <a:lnTo>
                      <a:pt x="59" y="126"/>
                    </a:lnTo>
                    <a:lnTo>
                      <a:pt x="59" y="124"/>
                    </a:lnTo>
                    <a:lnTo>
                      <a:pt x="61" y="124"/>
                    </a:lnTo>
                    <a:lnTo>
                      <a:pt x="59" y="124"/>
                    </a:lnTo>
                    <a:lnTo>
                      <a:pt x="61" y="124"/>
                    </a:lnTo>
                    <a:lnTo>
                      <a:pt x="61" y="123"/>
                    </a:lnTo>
                    <a:lnTo>
                      <a:pt x="63" y="123"/>
                    </a:lnTo>
                    <a:lnTo>
                      <a:pt x="61" y="123"/>
                    </a:lnTo>
                    <a:close/>
                    <a:moveTo>
                      <a:pt x="57" y="130"/>
                    </a:moveTo>
                    <a:lnTo>
                      <a:pt x="57" y="132"/>
                    </a:lnTo>
                    <a:lnTo>
                      <a:pt x="57" y="130"/>
                    </a:lnTo>
                    <a:close/>
                    <a:moveTo>
                      <a:pt x="73" y="124"/>
                    </a:moveTo>
                    <a:lnTo>
                      <a:pt x="73" y="126"/>
                    </a:lnTo>
                    <a:lnTo>
                      <a:pt x="73" y="124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6215"/>
              <p:cNvSpPr>
                <a:spLocks/>
              </p:cNvSpPr>
              <p:nvPr/>
            </p:nvSpPr>
            <p:spPr bwMode="auto">
              <a:xfrm>
                <a:off x="7277101" y="2938463"/>
                <a:ext cx="142875" cy="149225"/>
              </a:xfrm>
              <a:custGeom>
                <a:avLst/>
                <a:gdLst>
                  <a:gd name="T0" fmla="*/ 90 w 90"/>
                  <a:gd name="T1" fmla="*/ 6 h 94"/>
                  <a:gd name="T2" fmla="*/ 88 w 90"/>
                  <a:gd name="T3" fmla="*/ 12 h 94"/>
                  <a:gd name="T4" fmla="*/ 86 w 90"/>
                  <a:gd name="T5" fmla="*/ 18 h 94"/>
                  <a:gd name="T6" fmla="*/ 84 w 90"/>
                  <a:gd name="T7" fmla="*/ 23 h 94"/>
                  <a:gd name="T8" fmla="*/ 82 w 90"/>
                  <a:gd name="T9" fmla="*/ 29 h 94"/>
                  <a:gd name="T10" fmla="*/ 80 w 90"/>
                  <a:gd name="T11" fmla="*/ 35 h 94"/>
                  <a:gd name="T12" fmla="*/ 78 w 90"/>
                  <a:gd name="T13" fmla="*/ 41 h 94"/>
                  <a:gd name="T14" fmla="*/ 76 w 90"/>
                  <a:gd name="T15" fmla="*/ 46 h 94"/>
                  <a:gd name="T16" fmla="*/ 74 w 90"/>
                  <a:gd name="T17" fmla="*/ 52 h 94"/>
                  <a:gd name="T18" fmla="*/ 73 w 90"/>
                  <a:gd name="T19" fmla="*/ 58 h 94"/>
                  <a:gd name="T20" fmla="*/ 71 w 90"/>
                  <a:gd name="T21" fmla="*/ 64 h 94"/>
                  <a:gd name="T22" fmla="*/ 71 w 90"/>
                  <a:gd name="T23" fmla="*/ 68 h 94"/>
                  <a:gd name="T24" fmla="*/ 69 w 90"/>
                  <a:gd name="T25" fmla="*/ 70 h 94"/>
                  <a:gd name="T26" fmla="*/ 71 w 90"/>
                  <a:gd name="T27" fmla="*/ 75 h 94"/>
                  <a:gd name="T28" fmla="*/ 71 w 90"/>
                  <a:gd name="T29" fmla="*/ 79 h 94"/>
                  <a:gd name="T30" fmla="*/ 74 w 90"/>
                  <a:gd name="T31" fmla="*/ 83 h 94"/>
                  <a:gd name="T32" fmla="*/ 71 w 90"/>
                  <a:gd name="T33" fmla="*/ 87 h 94"/>
                  <a:gd name="T34" fmla="*/ 65 w 90"/>
                  <a:gd name="T35" fmla="*/ 89 h 94"/>
                  <a:gd name="T36" fmla="*/ 59 w 90"/>
                  <a:gd name="T37" fmla="*/ 91 h 94"/>
                  <a:gd name="T38" fmla="*/ 53 w 90"/>
                  <a:gd name="T39" fmla="*/ 93 h 94"/>
                  <a:gd name="T40" fmla="*/ 48 w 90"/>
                  <a:gd name="T41" fmla="*/ 94 h 94"/>
                  <a:gd name="T42" fmla="*/ 40 w 90"/>
                  <a:gd name="T43" fmla="*/ 94 h 94"/>
                  <a:gd name="T44" fmla="*/ 32 w 90"/>
                  <a:gd name="T45" fmla="*/ 94 h 94"/>
                  <a:gd name="T46" fmla="*/ 25 w 90"/>
                  <a:gd name="T47" fmla="*/ 94 h 94"/>
                  <a:gd name="T48" fmla="*/ 17 w 90"/>
                  <a:gd name="T49" fmla="*/ 94 h 94"/>
                  <a:gd name="T50" fmla="*/ 9 w 90"/>
                  <a:gd name="T51" fmla="*/ 94 h 94"/>
                  <a:gd name="T52" fmla="*/ 1 w 90"/>
                  <a:gd name="T53" fmla="*/ 94 h 94"/>
                  <a:gd name="T54" fmla="*/ 0 w 90"/>
                  <a:gd name="T55" fmla="*/ 91 h 94"/>
                  <a:gd name="T56" fmla="*/ 3 w 90"/>
                  <a:gd name="T57" fmla="*/ 87 h 94"/>
                  <a:gd name="T58" fmla="*/ 7 w 90"/>
                  <a:gd name="T59" fmla="*/ 83 h 94"/>
                  <a:gd name="T60" fmla="*/ 9 w 90"/>
                  <a:gd name="T61" fmla="*/ 81 h 94"/>
                  <a:gd name="T62" fmla="*/ 11 w 90"/>
                  <a:gd name="T63" fmla="*/ 75 h 94"/>
                  <a:gd name="T64" fmla="*/ 13 w 90"/>
                  <a:gd name="T65" fmla="*/ 70 h 94"/>
                  <a:gd name="T66" fmla="*/ 15 w 90"/>
                  <a:gd name="T67" fmla="*/ 66 h 94"/>
                  <a:gd name="T68" fmla="*/ 19 w 90"/>
                  <a:gd name="T69" fmla="*/ 62 h 94"/>
                  <a:gd name="T70" fmla="*/ 25 w 90"/>
                  <a:gd name="T71" fmla="*/ 58 h 94"/>
                  <a:gd name="T72" fmla="*/ 28 w 90"/>
                  <a:gd name="T73" fmla="*/ 52 h 94"/>
                  <a:gd name="T74" fmla="*/ 30 w 90"/>
                  <a:gd name="T75" fmla="*/ 50 h 94"/>
                  <a:gd name="T76" fmla="*/ 32 w 90"/>
                  <a:gd name="T77" fmla="*/ 48 h 94"/>
                  <a:gd name="T78" fmla="*/ 36 w 90"/>
                  <a:gd name="T79" fmla="*/ 45 h 94"/>
                  <a:gd name="T80" fmla="*/ 36 w 90"/>
                  <a:gd name="T81" fmla="*/ 45 h 94"/>
                  <a:gd name="T82" fmla="*/ 38 w 90"/>
                  <a:gd name="T83" fmla="*/ 39 h 94"/>
                  <a:gd name="T84" fmla="*/ 38 w 90"/>
                  <a:gd name="T85" fmla="*/ 39 h 94"/>
                  <a:gd name="T86" fmla="*/ 44 w 90"/>
                  <a:gd name="T87" fmla="*/ 35 h 94"/>
                  <a:gd name="T88" fmla="*/ 49 w 90"/>
                  <a:gd name="T89" fmla="*/ 33 h 94"/>
                  <a:gd name="T90" fmla="*/ 55 w 90"/>
                  <a:gd name="T91" fmla="*/ 31 h 94"/>
                  <a:gd name="T92" fmla="*/ 61 w 90"/>
                  <a:gd name="T93" fmla="*/ 29 h 94"/>
                  <a:gd name="T94" fmla="*/ 63 w 90"/>
                  <a:gd name="T95" fmla="*/ 27 h 94"/>
                  <a:gd name="T96" fmla="*/ 63 w 90"/>
                  <a:gd name="T97" fmla="*/ 20 h 94"/>
                  <a:gd name="T98" fmla="*/ 67 w 90"/>
                  <a:gd name="T99" fmla="*/ 16 h 94"/>
                  <a:gd name="T100" fmla="*/ 71 w 90"/>
                  <a:gd name="T101" fmla="*/ 12 h 94"/>
                  <a:gd name="T102" fmla="*/ 73 w 90"/>
                  <a:gd name="T103" fmla="*/ 10 h 94"/>
                  <a:gd name="T104" fmla="*/ 76 w 90"/>
                  <a:gd name="T105" fmla="*/ 6 h 94"/>
                  <a:gd name="T106" fmla="*/ 80 w 90"/>
                  <a:gd name="T107" fmla="*/ 2 h 94"/>
                  <a:gd name="T108" fmla="*/ 84 w 90"/>
                  <a:gd name="T109" fmla="*/ 2 h 94"/>
                  <a:gd name="T110" fmla="*/ 90 w 90"/>
                  <a:gd name="T111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0" h="94">
                    <a:moveTo>
                      <a:pt x="90" y="0"/>
                    </a:moveTo>
                    <a:lnTo>
                      <a:pt x="90" y="2"/>
                    </a:lnTo>
                    <a:lnTo>
                      <a:pt x="90" y="4"/>
                    </a:lnTo>
                    <a:lnTo>
                      <a:pt x="90" y="6"/>
                    </a:lnTo>
                    <a:lnTo>
                      <a:pt x="88" y="6"/>
                    </a:lnTo>
                    <a:lnTo>
                      <a:pt x="88" y="8"/>
                    </a:lnTo>
                    <a:lnTo>
                      <a:pt x="88" y="10"/>
                    </a:lnTo>
                    <a:lnTo>
                      <a:pt x="88" y="12"/>
                    </a:lnTo>
                    <a:lnTo>
                      <a:pt x="88" y="14"/>
                    </a:lnTo>
                    <a:lnTo>
                      <a:pt x="86" y="14"/>
                    </a:lnTo>
                    <a:lnTo>
                      <a:pt x="86" y="16"/>
                    </a:lnTo>
                    <a:lnTo>
                      <a:pt x="86" y="18"/>
                    </a:lnTo>
                    <a:lnTo>
                      <a:pt x="86" y="20"/>
                    </a:lnTo>
                    <a:lnTo>
                      <a:pt x="84" y="20"/>
                    </a:lnTo>
                    <a:lnTo>
                      <a:pt x="84" y="22"/>
                    </a:lnTo>
                    <a:lnTo>
                      <a:pt x="84" y="23"/>
                    </a:lnTo>
                    <a:lnTo>
                      <a:pt x="84" y="25"/>
                    </a:lnTo>
                    <a:lnTo>
                      <a:pt x="82" y="25"/>
                    </a:lnTo>
                    <a:lnTo>
                      <a:pt x="82" y="27"/>
                    </a:lnTo>
                    <a:lnTo>
                      <a:pt x="82" y="29"/>
                    </a:lnTo>
                    <a:lnTo>
                      <a:pt x="82" y="31"/>
                    </a:lnTo>
                    <a:lnTo>
                      <a:pt x="82" y="33"/>
                    </a:lnTo>
                    <a:lnTo>
                      <a:pt x="80" y="33"/>
                    </a:lnTo>
                    <a:lnTo>
                      <a:pt x="80" y="35"/>
                    </a:lnTo>
                    <a:lnTo>
                      <a:pt x="80" y="37"/>
                    </a:lnTo>
                    <a:lnTo>
                      <a:pt x="80" y="39"/>
                    </a:lnTo>
                    <a:lnTo>
                      <a:pt x="78" y="39"/>
                    </a:lnTo>
                    <a:lnTo>
                      <a:pt x="78" y="41"/>
                    </a:lnTo>
                    <a:lnTo>
                      <a:pt x="78" y="43"/>
                    </a:lnTo>
                    <a:lnTo>
                      <a:pt x="78" y="45"/>
                    </a:lnTo>
                    <a:lnTo>
                      <a:pt x="76" y="45"/>
                    </a:lnTo>
                    <a:lnTo>
                      <a:pt x="76" y="46"/>
                    </a:lnTo>
                    <a:lnTo>
                      <a:pt x="76" y="48"/>
                    </a:lnTo>
                    <a:lnTo>
                      <a:pt x="76" y="50"/>
                    </a:lnTo>
                    <a:lnTo>
                      <a:pt x="74" y="50"/>
                    </a:lnTo>
                    <a:lnTo>
                      <a:pt x="74" y="52"/>
                    </a:lnTo>
                    <a:lnTo>
                      <a:pt x="74" y="54"/>
                    </a:lnTo>
                    <a:lnTo>
                      <a:pt x="74" y="56"/>
                    </a:lnTo>
                    <a:lnTo>
                      <a:pt x="73" y="56"/>
                    </a:lnTo>
                    <a:lnTo>
                      <a:pt x="73" y="58"/>
                    </a:lnTo>
                    <a:lnTo>
                      <a:pt x="73" y="60"/>
                    </a:lnTo>
                    <a:lnTo>
                      <a:pt x="73" y="62"/>
                    </a:lnTo>
                    <a:lnTo>
                      <a:pt x="71" y="62"/>
                    </a:lnTo>
                    <a:lnTo>
                      <a:pt x="71" y="64"/>
                    </a:lnTo>
                    <a:lnTo>
                      <a:pt x="73" y="64"/>
                    </a:lnTo>
                    <a:lnTo>
                      <a:pt x="71" y="64"/>
                    </a:lnTo>
                    <a:lnTo>
                      <a:pt x="71" y="66"/>
                    </a:lnTo>
                    <a:lnTo>
                      <a:pt x="71" y="68"/>
                    </a:lnTo>
                    <a:lnTo>
                      <a:pt x="69" y="68"/>
                    </a:lnTo>
                    <a:lnTo>
                      <a:pt x="71" y="68"/>
                    </a:lnTo>
                    <a:lnTo>
                      <a:pt x="69" y="68"/>
                    </a:lnTo>
                    <a:lnTo>
                      <a:pt x="69" y="70"/>
                    </a:lnTo>
                    <a:lnTo>
                      <a:pt x="69" y="71"/>
                    </a:lnTo>
                    <a:lnTo>
                      <a:pt x="69" y="73"/>
                    </a:lnTo>
                    <a:lnTo>
                      <a:pt x="71" y="73"/>
                    </a:lnTo>
                    <a:lnTo>
                      <a:pt x="71" y="75"/>
                    </a:lnTo>
                    <a:lnTo>
                      <a:pt x="73" y="75"/>
                    </a:lnTo>
                    <a:lnTo>
                      <a:pt x="73" y="77"/>
                    </a:lnTo>
                    <a:lnTo>
                      <a:pt x="71" y="77"/>
                    </a:lnTo>
                    <a:lnTo>
                      <a:pt x="71" y="79"/>
                    </a:lnTo>
                    <a:lnTo>
                      <a:pt x="71" y="81"/>
                    </a:lnTo>
                    <a:lnTo>
                      <a:pt x="73" y="81"/>
                    </a:lnTo>
                    <a:lnTo>
                      <a:pt x="74" y="81"/>
                    </a:lnTo>
                    <a:lnTo>
                      <a:pt x="74" y="83"/>
                    </a:lnTo>
                    <a:lnTo>
                      <a:pt x="73" y="83"/>
                    </a:lnTo>
                    <a:lnTo>
                      <a:pt x="73" y="85"/>
                    </a:lnTo>
                    <a:lnTo>
                      <a:pt x="71" y="85"/>
                    </a:lnTo>
                    <a:lnTo>
                      <a:pt x="71" y="87"/>
                    </a:lnTo>
                    <a:lnTo>
                      <a:pt x="69" y="87"/>
                    </a:lnTo>
                    <a:lnTo>
                      <a:pt x="69" y="89"/>
                    </a:lnTo>
                    <a:lnTo>
                      <a:pt x="67" y="89"/>
                    </a:lnTo>
                    <a:lnTo>
                      <a:pt x="65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9"/>
                    </a:lnTo>
                    <a:lnTo>
                      <a:pt x="59" y="91"/>
                    </a:lnTo>
                    <a:lnTo>
                      <a:pt x="57" y="91"/>
                    </a:lnTo>
                    <a:lnTo>
                      <a:pt x="55" y="91"/>
                    </a:lnTo>
                    <a:lnTo>
                      <a:pt x="53" y="91"/>
                    </a:lnTo>
                    <a:lnTo>
                      <a:pt x="53" y="93"/>
                    </a:lnTo>
                    <a:lnTo>
                      <a:pt x="51" y="93"/>
                    </a:lnTo>
                    <a:lnTo>
                      <a:pt x="51" y="94"/>
                    </a:lnTo>
                    <a:lnTo>
                      <a:pt x="49" y="94"/>
                    </a:lnTo>
                    <a:lnTo>
                      <a:pt x="48" y="94"/>
                    </a:lnTo>
                    <a:lnTo>
                      <a:pt x="46" y="94"/>
                    </a:lnTo>
                    <a:lnTo>
                      <a:pt x="44" y="94"/>
                    </a:lnTo>
                    <a:lnTo>
                      <a:pt x="42" y="94"/>
                    </a:lnTo>
                    <a:lnTo>
                      <a:pt x="40" y="94"/>
                    </a:lnTo>
                    <a:lnTo>
                      <a:pt x="38" y="94"/>
                    </a:lnTo>
                    <a:lnTo>
                      <a:pt x="36" y="94"/>
                    </a:lnTo>
                    <a:lnTo>
                      <a:pt x="34" y="94"/>
                    </a:lnTo>
                    <a:lnTo>
                      <a:pt x="32" y="94"/>
                    </a:lnTo>
                    <a:lnTo>
                      <a:pt x="30" y="94"/>
                    </a:lnTo>
                    <a:lnTo>
                      <a:pt x="28" y="94"/>
                    </a:lnTo>
                    <a:lnTo>
                      <a:pt x="26" y="94"/>
                    </a:lnTo>
                    <a:lnTo>
                      <a:pt x="25" y="94"/>
                    </a:lnTo>
                    <a:lnTo>
                      <a:pt x="23" y="94"/>
                    </a:lnTo>
                    <a:lnTo>
                      <a:pt x="21" y="94"/>
                    </a:lnTo>
                    <a:lnTo>
                      <a:pt x="19" y="94"/>
                    </a:lnTo>
                    <a:lnTo>
                      <a:pt x="17" y="94"/>
                    </a:lnTo>
                    <a:lnTo>
                      <a:pt x="15" y="94"/>
                    </a:lnTo>
                    <a:lnTo>
                      <a:pt x="13" y="94"/>
                    </a:lnTo>
                    <a:lnTo>
                      <a:pt x="11" y="94"/>
                    </a:lnTo>
                    <a:lnTo>
                      <a:pt x="9" y="94"/>
                    </a:lnTo>
                    <a:lnTo>
                      <a:pt x="7" y="94"/>
                    </a:lnTo>
                    <a:lnTo>
                      <a:pt x="5" y="94"/>
                    </a:lnTo>
                    <a:lnTo>
                      <a:pt x="3" y="94"/>
                    </a:lnTo>
                    <a:lnTo>
                      <a:pt x="1" y="94"/>
                    </a:lnTo>
                    <a:lnTo>
                      <a:pt x="1" y="93"/>
                    </a:lnTo>
                    <a:lnTo>
                      <a:pt x="0" y="91"/>
                    </a:lnTo>
                    <a:lnTo>
                      <a:pt x="1" y="91"/>
                    </a:lnTo>
                    <a:lnTo>
                      <a:pt x="0" y="91"/>
                    </a:lnTo>
                    <a:lnTo>
                      <a:pt x="0" y="89"/>
                    </a:lnTo>
                    <a:lnTo>
                      <a:pt x="1" y="89"/>
                    </a:lnTo>
                    <a:lnTo>
                      <a:pt x="1" y="87"/>
                    </a:lnTo>
                    <a:lnTo>
                      <a:pt x="3" y="87"/>
                    </a:lnTo>
                    <a:lnTo>
                      <a:pt x="3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7" y="83"/>
                    </a:lnTo>
                    <a:lnTo>
                      <a:pt x="7" y="81"/>
                    </a:lnTo>
                    <a:lnTo>
                      <a:pt x="9" y="81"/>
                    </a:lnTo>
                    <a:lnTo>
                      <a:pt x="7" y="81"/>
                    </a:lnTo>
                    <a:lnTo>
                      <a:pt x="9" y="81"/>
                    </a:lnTo>
                    <a:lnTo>
                      <a:pt x="9" y="79"/>
                    </a:lnTo>
                    <a:lnTo>
                      <a:pt x="9" y="77"/>
                    </a:lnTo>
                    <a:lnTo>
                      <a:pt x="9" y="75"/>
                    </a:lnTo>
                    <a:lnTo>
                      <a:pt x="11" y="75"/>
                    </a:lnTo>
                    <a:lnTo>
                      <a:pt x="11" y="73"/>
                    </a:lnTo>
                    <a:lnTo>
                      <a:pt x="13" y="73"/>
                    </a:lnTo>
                    <a:lnTo>
                      <a:pt x="13" y="71"/>
                    </a:lnTo>
                    <a:lnTo>
                      <a:pt x="13" y="70"/>
                    </a:lnTo>
                    <a:lnTo>
                      <a:pt x="15" y="70"/>
                    </a:lnTo>
                    <a:lnTo>
                      <a:pt x="15" y="68"/>
                    </a:lnTo>
                    <a:lnTo>
                      <a:pt x="17" y="66"/>
                    </a:lnTo>
                    <a:lnTo>
                      <a:pt x="15" y="66"/>
                    </a:lnTo>
                    <a:lnTo>
                      <a:pt x="17" y="66"/>
                    </a:lnTo>
                    <a:lnTo>
                      <a:pt x="17" y="64"/>
                    </a:lnTo>
                    <a:lnTo>
                      <a:pt x="19" y="64"/>
                    </a:lnTo>
                    <a:lnTo>
                      <a:pt x="19" y="62"/>
                    </a:lnTo>
                    <a:lnTo>
                      <a:pt x="21" y="62"/>
                    </a:lnTo>
                    <a:lnTo>
                      <a:pt x="21" y="60"/>
                    </a:lnTo>
                    <a:lnTo>
                      <a:pt x="23" y="58"/>
                    </a:lnTo>
                    <a:lnTo>
                      <a:pt x="25" y="58"/>
                    </a:lnTo>
                    <a:lnTo>
                      <a:pt x="26" y="56"/>
                    </a:lnTo>
                    <a:lnTo>
                      <a:pt x="28" y="56"/>
                    </a:lnTo>
                    <a:lnTo>
                      <a:pt x="28" y="54"/>
                    </a:lnTo>
                    <a:lnTo>
                      <a:pt x="28" y="52"/>
                    </a:lnTo>
                    <a:lnTo>
                      <a:pt x="30" y="52"/>
                    </a:lnTo>
                    <a:lnTo>
                      <a:pt x="28" y="52"/>
                    </a:lnTo>
                    <a:lnTo>
                      <a:pt x="30" y="52"/>
                    </a:lnTo>
                    <a:lnTo>
                      <a:pt x="30" y="50"/>
                    </a:lnTo>
                    <a:lnTo>
                      <a:pt x="32" y="50"/>
                    </a:lnTo>
                    <a:lnTo>
                      <a:pt x="34" y="50"/>
                    </a:lnTo>
                    <a:lnTo>
                      <a:pt x="34" y="48"/>
                    </a:lnTo>
                    <a:lnTo>
                      <a:pt x="32" y="48"/>
                    </a:lnTo>
                    <a:lnTo>
                      <a:pt x="34" y="48"/>
                    </a:lnTo>
                    <a:lnTo>
                      <a:pt x="34" y="46"/>
                    </a:lnTo>
                    <a:lnTo>
                      <a:pt x="36" y="46"/>
                    </a:lnTo>
                    <a:lnTo>
                      <a:pt x="36" y="45"/>
                    </a:lnTo>
                    <a:lnTo>
                      <a:pt x="38" y="45"/>
                    </a:lnTo>
                    <a:lnTo>
                      <a:pt x="36" y="45"/>
                    </a:lnTo>
                    <a:lnTo>
                      <a:pt x="38" y="45"/>
                    </a:lnTo>
                    <a:lnTo>
                      <a:pt x="36" y="45"/>
                    </a:lnTo>
                    <a:lnTo>
                      <a:pt x="38" y="45"/>
                    </a:lnTo>
                    <a:lnTo>
                      <a:pt x="38" y="43"/>
                    </a:lnTo>
                    <a:lnTo>
                      <a:pt x="38" y="41"/>
                    </a:lnTo>
                    <a:lnTo>
                      <a:pt x="38" y="39"/>
                    </a:lnTo>
                    <a:lnTo>
                      <a:pt x="40" y="39"/>
                    </a:lnTo>
                    <a:lnTo>
                      <a:pt x="38" y="39"/>
                    </a:lnTo>
                    <a:lnTo>
                      <a:pt x="40" y="39"/>
                    </a:lnTo>
                    <a:lnTo>
                      <a:pt x="38" y="39"/>
                    </a:lnTo>
                    <a:lnTo>
                      <a:pt x="40" y="37"/>
                    </a:lnTo>
                    <a:lnTo>
                      <a:pt x="42" y="37"/>
                    </a:lnTo>
                    <a:lnTo>
                      <a:pt x="42" y="35"/>
                    </a:lnTo>
                    <a:lnTo>
                      <a:pt x="44" y="35"/>
                    </a:lnTo>
                    <a:lnTo>
                      <a:pt x="46" y="35"/>
                    </a:lnTo>
                    <a:lnTo>
                      <a:pt x="48" y="35"/>
                    </a:lnTo>
                    <a:lnTo>
                      <a:pt x="49" y="35"/>
                    </a:lnTo>
                    <a:lnTo>
                      <a:pt x="49" y="33"/>
                    </a:lnTo>
                    <a:lnTo>
                      <a:pt x="51" y="33"/>
                    </a:lnTo>
                    <a:lnTo>
                      <a:pt x="53" y="33"/>
                    </a:lnTo>
                    <a:lnTo>
                      <a:pt x="55" y="33"/>
                    </a:lnTo>
                    <a:lnTo>
                      <a:pt x="55" y="31"/>
                    </a:lnTo>
                    <a:lnTo>
                      <a:pt x="57" y="31"/>
                    </a:lnTo>
                    <a:lnTo>
                      <a:pt x="59" y="31"/>
                    </a:lnTo>
                    <a:lnTo>
                      <a:pt x="59" y="29"/>
                    </a:lnTo>
                    <a:lnTo>
                      <a:pt x="61" y="29"/>
                    </a:lnTo>
                    <a:lnTo>
                      <a:pt x="61" y="27"/>
                    </a:lnTo>
                    <a:lnTo>
                      <a:pt x="63" y="27"/>
                    </a:lnTo>
                    <a:lnTo>
                      <a:pt x="63" y="25"/>
                    </a:lnTo>
                    <a:lnTo>
                      <a:pt x="63" y="27"/>
                    </a:lnTo>
                    <a:lnTo>
                      <a:pt x="63" y="25"/>
                    </a:lnTo>
                    <a:lnTo>
                      <a:pt x="63" y="23"/>
                    </a:lnTo>
                    <a:lnTo>
                      <a:pt x="63" y="22"/>
                    </a:lnTo>
                    <a:lnTo>
                      <a:pt x="63" y="20"/>
                    </a:lnTo>
                    <a:lnTo>
                      <a:pt x="65" y="20"/>
                    </a:lnTo>
                    <a:lnTo>
                      <a:pt x="65" y="18"/>
                    </a:lnTo>
                    <a:lnTo>
                      <a:pt x="67" y="18"/>
                    </a:lnTo>
                    <a:lnTo>
                      <a:pt x="67" y="16"/>
                    </a:lnTo>
                    <a:lnTo>
                      <a:pt x="69" y="16"/>
                    </a:lnTo>
                    <a:lnTo>
                      <a:pt x="69" y="14"/>
                    </a:lnTo>
                    <a:lnTo>
                      <a:pt x="69" y="12"/>
                    </a:lnTo>
                    <a:lnTo>
                      <a:pt x="71" y="12"/>
                    </a:lnTo>
                    <a:lnTo>
                      <a:pt x="73" y="12"/>
                    </a:lnTo>
                    <a:lnTo>
                      <a:pt x="71" y="12"/>
                    </a:lnTo>
                    <a:lnTo>
                      <a:pt x="71" y="10"/>
                    </a:lnTo>
                    <a:lnTo>
                      <a:pt x="73" y="10"/>
                    </a:lnTo>
                    <a:lnTo>
                      <a:pt x="73" y="8"/>
                    </a:lnTo>
                    <a:lnTo>
                      <a:pt x="74" y="8"/>
                    </a:lnTo>
                    <a:lnTo>
                      <a:pt x="74" y="6"/>
                    </a:lnTo>
                    <a:lnTo>
                      <a:pt x="76" y="6"/>
                    </a:lnTo>
                    <a:lnTo>
                      <a:pt x="76" y="4"/>
                    </a:lnTo>
                    <a:lnTo>
                      <a:pt x="76" y="2"/>
                    </a:lnTo>
                    <a:lnTo>
                      <a:pt x="78" y="2"/>
                    </a:lnTo>
                    <a:lnTo>
                      <a:pt x="80" y="2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90" y="2"/>
                    </a:lnTo>
                    <a:lnTo>
                      <a:pt x="9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6216"/>
              <p:cNvSpPr>
                <a:spLocks noEditPoints="1"/>
              </p:cNvSpPr>
              <p:nvPr/>
            </p:nvSpPr>
            <p:spPr bwMode="auto">
              <a:xfrm>
                <a:off x="7019926" y="3167063"/>
                <a:ext cx="134938" cy="141288"/>
              </a:xfrm>
              <a:custGeom>
                <a:avLst/>
                <a:gdLst>
                  <a:gd name="T0" fmla="*/ 21 w 85"/>
                  <a:gd name="T1" fmla="*/ 85 h 89"/>
                  <a:gd name="T2" fmla="*/ 21 w 85"/>
                  <a:gd name="T3" fmla="*/ 89 h 89"/>
                  <a:gd name="T4" fmla="*/ 23 w 85"/>
                  <a:gd name="T5" fmla="*/ 87 h 89"/>
                  <a:gd name="T6" fmla="*/ 25 w 85"/>
                  <a:gd name="T7" fmla="*/ 85 h 89"/>
                  <a:gd name="T8" fmla="*/ 25 w 85"/>
                  <a:gd name="T9" fmla="*/ 83 h 89"/>
                  <a:gd name="T10" fmla="*/ 23 w 85"/>
                  <a:gd name="T11" fmla="*/ 85 h 89"/>
                  <a:gd name="T12" fmla="*/ 29 w 85"/>
                  <a:gd name="T13" fmla="*/ 81 h 89"/>
                  <a:gd name="T14" fmla="*/ 31 w 85"/>
                  <a:gd name="T15" fmla="*/ 79 h 89"/>
                  <a:gd name="T16" fmla="*/ 35 w 85"/>
                  <a:gd name="T17" fmla="*/ 75 h 89"/>
                  <a:gd name="T18" fmla="*/ 35 w 85"/>
                  <a:gd name="T19" fmla="*/ 77 h 89"/>
                  <a:gd name="T20" fmla="*/ 37 w 85"/>
                  <a:gd name="T21" fmla="*/ 73 h 89"/>
                  <a:gd name="T22" fmla="*/ 41 w 85"/>
                  <a:gd name="T23" fmla="*/ 73 h 89"/>
                  <a:gd name="T24" fmla="*/ 42 w 85"/>
                  <a:gd name="T25" fmla="*/ 71 h 89"/>
                  <a:gd name="T26" fmla="*/ 42 w 85"/>
                  <a:gd name="T27" fmla="*/ 71 h 89"/>
                  <a:gd name="T28" fmla="*/ 42 w 85"/>
                  <a:gd name="T29" fmla="*/ 70 h 89"/>
                  <a:gd name="T30" fmla="*/ 44 w 85"/>
                  <a:gd name="T31" fmla="*/ 70 h 89"/>
                  <a:gd name="T32" fmla="*/ 46 w 85"/>
                  <a:gd name="T33" fmla="*/ 70 h 89"/>
                  <a:gd name="T34" fmla="*/ 48 w 85"/>
                  <a:gd name="T35" fmla="*/ 70 h 89"/>
                  <a:gd name="T36" fmla="*/ 50 w 85"/>
                  <a:gd name="T37" fmla="*/ 68 h 89"/>
                  <a:gd name="T38" fmla="*/ 6 w 85"/>
                  <a:gd name="T39" fmla="*/ 64 h 89"/>
                  <a:gd name="T40" fmla="*/ 54 w 85"/>
                  <a:gd name="T41" fmla="*/ 62 h 89"/>
                  <a:gd name="T42" fmla="*/ 60 w 85"/>
                  <a:gd name="T43" fmla="*/ 60 h 89"/>
                  <a:gd name="T44" fmla="*/ 56 w 85"/>
                  <a:gd name="T45" fmla="*/ 62 h 89"/>
                  <a:gd name="T46" fmla="*/ 64 w 85"/>
                  <a:gd name="T47" fmla="*/ 50 h 89"/>
                  <a:gd name="T48" fmla="*/ 62 w 85"/>
                  <a:gd name="T49" fmla="*/ 56 h 89"/>
                  <a:gd name="T50" fmla="*/ 66 w 85"/>
                  <a:gd name="T51" fmla="*/ 48 h 89"/>
                  <a:gd name="T52" fmla="*/ 66 w 85"/>
                  <a:gd name="T53" fmla="*/ 4 h 89"/>
                  <a:gd name="T54" fmla="*/ 83 w 85"/>
                  <a:gd name="T55" fmla="*/ 18 h 89"/>
                  <a:gd name="T56" fmla="*/ 75 w 85"/>
                  <a:gd name="T57" fmla="*/ 25 h 89"/>
                  <a:gd name="T58" fmla="*/ 67 w 85"/>
                  <a:gd name="T59" fmla="*/ 33 h 89"/>
                  <a:gd name="T60" fmla="*/ 73 w 85"/>
                  <a:gd name="T61" fmla="*/ 35 h 89"/>
                  <a:gd name="T62" fmla="*/ 71 w 85"/>
                  <a:gd name="T63" fmla="*/ 37 h 89"/>
                  <a:gd name="T64" fmla="*/ 71 w 85"/>
                  <a:gd name="T65" fmla="*/ 39 h 89"/>
                  <a:gd name="T66" fmla="*/ 67 w 85"/>
                  <a:gd name="T67" fmla="*/ 46 h 89"/>
                  <a:gd name="T68" fmla="*/ 66 w 85"/>
                  <a:gd name="T69" fmla="*/ 48 h 89"/>
                  <a:gd name="T70" fmla="*/ 64 w 85"/>
                  <a:gd name="T71" fmla="*/ 50 h 89"/>
                  <a:gd name="T72" fmla="*/ 60 w 85"/>
                  <a:gd name="T73" fmla="*/ 54 h 89"/>
                  <a:gd name="T74" fmla="*/ 58 w 85"/>
                  <a:gd name="T75" fmla="*/ 60 h 89"/>
                  <a:gd name="T76" fmla="*/ 56 w 85"/>
                  <a:gd name="T77" fmla="*/ 62 h 89"/>
                  <a:gd name="T78" fmla="*/ 50 w 85"/>
                  <a:gd name="T79" fmla="*/ 66 h 89"/>
                  <a:gd name="T80" fmla="*/ 42 w 85"/>
                  <a:gd name="T81" fmla="*/ 66 h 89"/>
                  <a:gd name="T82" fmla="*/ 41 w 85"/>
                  <a:gd name="T83" fmla="*/ 71 h 89"/>
                  <a:gd name="T84" fmla="*/ 37 w 85"/>
                  <a:gd name="T85" fmla="*/ 75 h 89"/>
                  <a:gd name="T86" fmla="*/ 33 w 85"/>
                  <a:gd name="T87" fmla="*/ 71 h 89"/>
                  <a:gd name="T88" fmla="*/ 31 w 85"/>
                  <a:gd name="T89" fmla="*/ 77 h 89"/>
                  <a:gd name="T90" fmla="*/ 29 w 85"/>
                  <a:gd name="T91" fmla="*/ 79 h 89"/>
                  <a:gd name="T92" fmla="*/ 25 w 85"/>
                  <a:gd name="T93" fmla="*/ 83 h 89"/>
                  <a:gd name="T94" fmla="*/ 21 w 85"/>
                  <a:gd name="T95" fmla="*/ 87 h 89"/>
                  <a:gd name="T96" fmla="*/ 23 w 85"/>
                  <a:gd name="T97" fmla="*/ 81 h 89"/>
                  <a:gd name="T98" fmla="*/ 19 w 85"/>
                  <a:gd name="T99" fmla="*/ 73 h 89"/>
                  <a:gd name="T100" fmla="*/ 14 w 85"/>
                  <a:gd name="T101" fmla="*/ 75 h 89"/>
                  <a:gd name="T102" fmla="*/ 8 w 85"/>
                  <a:gd name="T103" fmla="*/ 73 h 89"/>
                  <a:gd name="T104" fmla="*/ 6 w 85"/>
                  <a:gd name="T105" fmla="*/ 71 h 89"/>
                  <a:gd name="T106" fmla="*/ 6 w 85"/>
                  <a:gd name="T107" fmla="*/ 68 h 89"/>
                  <a:gd name="T108" fmla="*/ 6 w 85"/>
                  <a:gd name="T109" fmla="*/ 64 h 89"/>
                  <a:gd name="T110" fmla="*/ 4 w 85"/>
                  <a:gd name="T111" fmla="*/ 66 h 89"/>
                  <a:gd name="T112" fmla="*/ 6 w 85"/>
                  <a:gd name="T113" fmla="*/ 62 h 89"/>
                  <a:gd name="T114" fmla="*/ 27 w 85"/>
                  <a:gd name="T115" fmla="*/ 50 h 89"/>
                  <a:gd name="T116" fmla="*/ 37 w 85"/>
                  <a:gd name="T117" fmla="*/ 35 h 89"/>
                  <a:gd name="T118" fmla="*/ 39 w 85"/>
                  <a:gd name="T119" fmla="*/ 20 h 89"/>
                  <a:gd name="T120" fmla="*/ 52 w 85"/>
                  <a:gd name="T121" fmla="*/ 4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5" h="89">
                    <a:moveTo>
                      <a:pt x="19" y="87"/>
                    </a:moveTo>
                    <a:lnTo>
                      <a:pt x="19" y="89"/>
                    </a:lnTo>
                    <a:lnTo>
                      <a:pt x="18" y="89"/>
                    </a:lnTo>
                    <a:lnTo>
                      <a:pt x="19" y="89"/>
                    </a:lnTo>
                    <a:lnTo>
                      <a:pt x="18" y="89"/>
                    </a:lnTo>
                    <a:lnTo>
                      <a:pt x="18" y="87"/>
                    </a:lnTo>
                    <a:lnTo>
                      <a:pt x="19" y="87"/>
                    </a:lnTo>
                    <a:close/>
                    <a:moveTo>
                      <a:pt x="18" y="87"/>
                    </a:moveTo>
                    <a:lnTo>
                      <a:pt x="18" y="89"/>
                    </a:lnTo>
                    <a:lnTo>
                      <a:pt x="18" y="87"/>
                    </a:lnTo>
                    <a:lnTo>
                      <a:pt x="18" y="89"/>
                    </a:lnTo>
                    <a:lnTo>
                      <a:pt x="19" y="89"/>
                    </a:lnTo>
                    <a:lnTo>
                      <a:pt x="18" y="89"/>
                    </a:lnTo>
                    <a:lnTo>
                      <a:pt x="16" y="89"/>
                    </a:lnTo>
                    <a:lnTo>
                      <a:pt x="16" y="87"/>
                    </a:lnTo>
                    <a:lnTo>
                      <a:pt x="18" y="87"/>
                    </a:lnTo>
                    <a:close/>
                    <a:moveTo>
                      <a:pt x="21" y="87"/>
                    </a:moveTo>
                    <a:lnTo>
                      <a:pt x="21" y="85"/>
                    </a:lnTo>
                    <a:lnTo>
                      <a:pt x="21" y="87"/>
                    </a:lnTo>
                    <a:close/>
                    <a:moveTo>
                      <a:pt x="21" y="87"/>
                    </a:moveTo>
                    <a:lnTo>
                      <a:pt x="21" y="85"/>
                    </a:lnTo>
                    <a:lnTo>
                      <a:pt x="21" y="87"/>
                    </a:lnTo>
                    <a:close/>
                    <a:moveTo>
                      <a:pt x="23" y="87"/>
                    </a:moveTo>
                    <a:lnTo>
                      <a:pt x="21" y="87"/>
                    </a:lnTo>
                    <a:lnTo>
                      <a:pt x="21" y="85"/>
                    </a:lnTo>
                    <a:lnTo>
                      <a:pt x="21" y="87"/>
                    </a:lnTo>
                    <a:lnTo>
                      <a:pt x="23" y="87"/>
                    </a:lnTo>
                    <a:close/>
                    <a:moveTo>
                      <a:pt x="21" y="87"/>
                    </a:moveTo>
                    <a:lnTo>
                      <a:pt x="21" y="85"/>
                    </a:lnTo>
                    <a:lnTo>
                      <a:pt x="21" y="87"/>
                    </a:lnTo>
                    <a:lnTo>
                      <a:pt x="21" y="85"/>
                    </a:lnTo>
                    <a:lnTo>
                      <a:pt x="21" y="87"/>
                    </a:lnTo>
                    <a:close/>
                    <a:moveTo>
                      <a:pt x="23" y="85"/>
                    </a:moveTo>
                    <a:lnTo>
                      <a:pt x="23" y="87"/>
                    </a:lnTo>
                    <a:lnTo>
                      <a:pt x="21" y="87"/>
                    </a:lnTo>
                    <a:lnTo>
                      <a:pt x="21" y="89"/>
                    </a:lnTo>
                    <a:lnTo>
                      <a:pt x="19" y="89"/>
                    </a:lnTo>
                    <a:lnTo>
                      <a:pt x="19" y="87"/>
                    </a:lnTo>
                    <a:lnTo>
                      <a:pt x="21" y="87"/>
                    </a:lnTo>
                    <a:lnTo>
                      <a:pt x="23" y="87"/>
                    </a:lnTo>
                    <a:lnTo>
                      <a:pt x="21" y="85"/>
                    </a:lnTo>
                    <a:lnTo>
                      <a:pt x="23" y="85"/>
                    </a:lnTo>
                    <a:lnTo>
                      <a:pt x="23" y="87"/>
                    </a:lnTo>
                    <a:lnTo>
                      <a:pt x="23" y="85"/>
                    </a:lnTo>
                    <a:close/>
                    <a:moveTo>
                      <a:pt x="23" y="85"/>
                    </a:moveTo>
                    <a:lnTo>
                      <a:pt x="25" y="85"/>
                    </a:lnTo>
                    <a:lnTo>
                      <a:pt x="23" y="85"/>
                    </a:lnTo>
                    <a:close/>
                    <a:moveTo>
                      <a:pt x="23" y="85"/>
                    </a:moveTo>
                    <a:lnTo>
                      <a:pt x="21" y="85"/>
                    </a:lnTo>
                    <a:lnTo>
                      <a:pt x="23" y="85"/>
                    </a:lnTo>
                    <a:lnTo>
                      <a:pt x="21" y="85"/>
                    </a:lnTo>
                    <a:lnTo>
                      <a:pt x="23" y="85"/>
                    </a:lnTo>
                    <a:close/>
                    <a:moveTo>
                      <a:pt x="23" y="85"/>
                    </a:moveTo>
                    <a:lnTo>
                      <a:pt x="23" y="87"/>
                    </a:lnTo>
                    <a:lnTo>
                      <a:pt x="23" y="85"/>
                    </a:lnTo>
                    <a:lnTo>
                      <a:pt x="23" y="87"/>
                    </a:lnTo>
                    <a:lnTo>
                      <a:pt x="23" y="85"/>
                    </a:lnTo>
                    <a:close/>
                    <a:moveTo>
                      <a:pt x="25" y="85"/>
                    </a:moveTo>
                    <a:lnTo>
                      <a:pt x="23" y="85"/>
                    </a:lnTo>
                    <a:lnTo>
                      <a:pt x="25" y="85"/>
                    </a:lnTo>
                    <a:close/>
                    <a:moveTo>
                      <a:pt x="25" y="85"/>
                    </a:moveTo>
                    <a:lnTo>
                      <a:pt x="23" y="85"/>
                    </a:lnTo>
                    <a:lnTo>
                      <a:pt x="25" y="85"/>
                    </a:lnTo>
                    <a:close/>
                    <a:moveTo>
                      <a:pt x="23" y="85"/>
                    </a:moveTo>
                    <a:lnTo>
                      <a:pt x="23" y="83"/>
                    </a:lnTo>
                    <a:lnTo>
                      <a:pt x="25" y="83"/>
                    </a:lnTo>
                    <a:lnTo>
                      <a:pt x="25" y="85"/>
                    </a:lnTo>
                    <a:lnTo>
                      <a:pt x="23" y="85"/>
                    </a:lnTo>
                    <a:close/>
                    <a:moveTo>
                      <a:pt x="25" y="83"/>
                    </a:moveTo>
                    <a:lnTo>
                      <a:pt x="25" y="85"/>
                    </a:lnTo>
                    <a:lnTo>
                      <a:pt x="25" y="83"/>
                    </a:lnTo>
                    <a:lnTo>
                      <a:pt x="25" y="85"/>
                    </a:lnTo>
                    <a:lnTo>
                      <a:pt x="23" y="85"/>
                    </a:lnTo>
                    <a:lnTo>
                      <a:pt x="25" y="85"/>
                    </a:lnTo>
                    <a:lnTo>
                      <a:pt x="23" y="85"/>
                    </a:lnTo>
                    <a:lnTo>
                      <a:pt x="25" y="85"/>
                    </a:lnTo>
                    <a:lnTo>
                      <a:pt x="25" y="83"/>
                    </a:lnTo>
                    <a:close/>
                    <a:moveTo>
                      <a:pt x="25" y="83"/>
                    </a:moveTo>
                    <a:lnTo>
                      <a:pt x="23" y="83"/>
                    </a:lnTo>
                    <a:lnTo>
                      <a:pt x="25" y="83"/>
                    </a:lnTo>
                    <a:close/>
                    <a:moveTo>
                      <a:pt x="27" y="83"/>
                    </a:moveTo>
                    <a:lnTo>
                      <a:pt x="25" y="83"/>
                    </a:lnTo>
                    <a:lnTo>
                      <a:pt x="27" y="83"/>
                    </a:lnTo>
                    <a:lnTo>
                      <a:pt x="25" y="83"/>
                    </a:lnTo>
                    <a:lnTo>
                      <a:pt x="27" y="83"/>
                    </a:lnTo>
                    <a:close/>
                    <a:moveTo>
                      <a:pt x="25" y="83"/>
                    </a:moveTo>
                    <a:lnTo>
                      <a:pt x="27" y="83"/>
                    </a:lnTo>
                    <a:lnTo>
                      <a:pt x="25" y="83"/>
                    </a:lnTo>
                    <a:lnTo>
                      <a:pt x="27" y="83"/>
                    </a:lnTo>
                    <a:lnTo>
                      <a:pt x="25" y="83"/>
                    </a:lnTo>
                    <a:close/>
                    <a:moveTo>
                      <a:pt x="27" y="83"/>
                    </a:moveTo>
                    <a:lnTo>
                      <a:pt x="27" y="81"/>
                    </a:lnTo>
                    <a:lnTo>
                      <a:pt x="27" y="83"/>
                    </a:lnTo>
                    <a:close/>
                    <a:moveTo>
                      <a:pt x="27" y="83"/>
                    </a:moveTo>
                    <a:lnTo>
                      <a:pt x="27" y="81"/>
                    </a:lnTo>
                    <a:lnTo>
                      <a:pt x="27" y="83"/>
                    </a:lnTo>
                    <a:close/>
                    <a:moveTo>
                      <a:pt x="27" y="81"/>
                    </a:moveTo>
                    <a:lnTo>
                      <a:pt x="27" y="83"/>
                    </a:lnTo>
                    <a:lnTo>
                      <a:pt x="27" y="81"/>
                    </a:lnTo>
                    <a:lnTo>
                      <a:pt x="27" y="83"/>
                    </a:lnTo>
                    <a:lnTo>
                      <a:pt x="27" y="81"/>
                    </a:lnTo>
                    <a:close/>
                    <a:moveTo>
                      <a:pt x="29" y="83"/>
                    </a:moveTo>
                    <a:lnTo>
                      <a:pt x="27" y="83"/>
                    </a:lnTo>
                    <a:lnTo>
                      <a:pt x="25" y="83"/>
                    </a:lnTo>
                    <a:lnTo>
                      <a:pt x="25" y="85"/>
                    </a:lnTo>
                    <a:lnTo>
                      <a:pt x="23" y="85"/>
                    </a:lnTo>
                    <a:lnTo>
                      <a:pt x="25" y="85"/>
                    </a:lnTo>
                    <a:lnTo>
                      <a:pt x="23" y="85"/>
                    </a:lnTo>
                    <a:lnTo>
                      <a:pt x="25" y="85"/>
                    </a:lnTo>
                    <a:lnTo>
                      <a:pt x="23" y="85"/>
                    </a:lnTo>
                    <a:lnTo>
                      <a:pt x="25" y="85"/>
                    </a:lnTo>
                    <a:lnTo>
                      <a:pt x="25" y="83"/>
                    </a:lnTo>
                    <a:lnTo>
                      <a:pt x="27" y="83"/>
                    </a:lnTo>
                    <a:lnTo>
                      <a:pt x="27" y="81"/>
                    </a:lnTo>
                    <a:lnTo>
                      <a:pt x="29" y="81"/>
                    </a:lnTo>
                    <a:lnTo>
                      <a:pt x="29" y="83"/>
                    </a:lnTo>
                    <a:close/>
                    <a:moveTo>
                      <a:pt x="29" y="81"/>
                    </a:moveTo>
                    <a:lnTo>
                      <a:pt x="27" y="81"/>
                    </a:lnTo>
                    <a:lnTo>
                      <a:pt x="29" y="81"/>
                    </a:lnTo>
                    <a:close/>
                    <a:moveTo>
                      <a:pt x="27" y="81"/>
                    </a:moveTo>
                    <a:lnTo>
                      <a:pt x="29" y="81"/>
                    </a:lnTo>
                    <a:lnTo>
                      <a:pt x="27" y="81"/>
                    </a:lnTo>
                    <a:close/>
                    <a:moveTo>
                      <a:pt x="29" y="81"/>
                    </a:moveTo>
                    <a:lnTo>
                      <a:pt x="27" y="81"/>
                    </a:lnTo>
                    <a:lnTo>
                      <a:pt x="29" y="81"/>
                    </a:lnTo>
                    <a:close/>
                    <a:moveTo>
                      <a:pt x="29" y="81"/>
                    </a:moveTo>
                    <a:lnTo>
                      <a:pt x="29" y="79"/>
                    </a:lnTo>
                    <a:lnTo>
                      <a:pt x="29" y="81"/>
                    </a:lnTo>
                    <a:close/>
                    <a:moveTo>
                      <a:pt x="29" y="79"/>
                    </a:moveTo>
                    <a:lnTo>
                      <a:pt x="31" y="79"/>
                    </a:lnTo>
                    <a:lnTo>
                      <a:pt x="29" y="79"/>
                    </a:lnTo>
                    <a:close/>
                    <a:moveTo>
                      <a:pt x="31" y="79"/>
                    </a:moveTo>
                    <a:lnTo>
                      <a:pt x="29" y="79"/>
                    </a:lnTo>
                    <a:lnTo>
                      <a:pt x="31" y="79"/>
                    </a:lnTo>
                    <a:close/>
                    <a:moveTo>
                      <a:pt x="31" y="79"/>
                    </a:moveTo>
                    <a:lnTo>
                      <a:pt x="29" y="79"/>
                    </a:lnTo>
                    <a:lnTo>
                      <a:pt x="31" y="79"/>
                    </a:lnTo>
                    <a:close/>
                    <a:moveTo>
                      <a:pt x="31" y="79"/>
                    </a:moveTo>
                    <a:lnTo>
                      <a:pt x="29" y="79"/>
                    </a:lnTo>
                    <a:lnTo>
                      <a:pt x="29" y="81"/>
                    </a:lnTo>
                    <a:lnTo>
                      <a:pt x="27" y="81"/>
                    </a:lnTo>
                    <a:lnTo>
                      <a:pt x="29" y="81"/>
                    </a:lnTo>
                    <a:lnTo>
                      <a:pt x="29" y="79"/>
                    </a:lnTo>
                    <a:lnTo>
                      <a:pt x="31" y="79"/>
                    </a:lnTo>
                    <a:close/>
                    <a:moveTo>
                      <a:pt x="33" y="79"/>
                    </a:moveTo>
                    <a:lnTo>
                      <a:pt x="31" y="79"/>
                    </a:lnTo>
                    <a:lnTo>
                      <a:pt x="31" y="77"/>
                    </a:lnTo>
                    <a:lnTo>
                      <a:pt x="31" y="79"/>
                    </a:lnTo>
                    <a:lnTo>
                      <a:pt x="33" y="79"/>
                    </a:lnTo>
                    <a:close/>
                    <a:moveTo>
                      <a:pt x="18" y="79"/>
                    </a:moveTo>
                    <a:lnTo>
                      <a:pt x="18" y="77"/>
                    </a:lnTo>
                    <a:lnTo>
                      <a:pt x="18" y="79"/>
                    </a:lnTo>
                    <a:close/>
                    <a:moveTo>
                      <a:pt x="31" y="77"/>
                    </a:moveTo>
                    <a:lnTo>
                      <a:pt x="31" y="79"/>
                    </a:lnTo>
                    <a:lnTo>
                      <a:pt x="31" y="77"/>
                    </a:lnTo>
                    <a:lnTo>
                      <a:pt x="31" y="79"/>
                    </a:lnTo>
                    <a:lnTo>
                      <a:pt x="31" y="77"/>
                    </a:lnTo>
                    <a:close/>
                    <a:moveTo>
                      <a:pt x="35" y="75"/>
                    </a:moveTo>
                    <a:lnTo>
                      <a:pt x="35" y="77"/>
                    </a:lnTo>
                    <a:lnTo>
                      <a:pt x="33" y="77"/>
                    </a:lnTo>
                    <a:lnTo>
                      <a:pt x="35" y="77"/>
                    </a:lnTo>
                    <a:lnTo>
                      <a:pt x="35" y="75"/>
                    </a:lnTo>
                    <a:close/>
                    <a:moveTo>
                      <a:pt x="35" y="75"/>
                    </a:moveTo>
                    <a:lnTo>
                      <a:pt x="35" y="77"/>
                    </a:lnTo>
                    <a:lnTo>
                      <a:pt x="35" y="75"/>
                    </a:lnTo>
                    <a:close/>
                    <a:moveTo>
                      <a:pt x="37" y="75"/>
                    </a:moveTo>
                    <a:lnTo>
                      <a:pt x="35" y="75"/>
                    </a:lnTo>
                    <a:lnTo>
                      <a:pt x="35" y="77"/>
                    </a:lnTo>
                    <a:lnTo>
                      <a:pt x="33" y="77"/>
                    </a:lnTo>
                    <a:lnTo>
                      <a:pt x="33" y="79"/>
                    </a:lnTo>
                    <a:lnTo>
                      <a:pt x="33" y="77"/>
                    </a:lnTo>
                    <a:lnTo>
                      <a:pt x="31" y="77"/>
                    </a:lnTo>
                    <a:lnTo>
                      <a:pt x="33" y="77"/>
                    </a:lnTo>
                    <a:lnTo>
                      <a:pt x="31" y="77"/>
                    </a:lnTo>
                    <a:lnTo>
                      <a:pt x="33" y="77"/>
                    </a:lnTo>
                    <a:lnTo>
                      <a:pt x="35" y="77"/>
                    </a:lnTo>
                    <a:lnTo>
                      <a:pt x="33" y="77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7" y="75"/>
                    </a:lnTo>
                    <a:close/>
                    <a:moveTo>
                      <a:pt x="37" y="75"/>
                    </a:moveTo>
                    <a:lnTo>
                      <a:pt x="35" y="75"/>
                    </a:lnTo>
                    <a:lnTo>
                      <a:pt x="37" y="75"/>
                    </a:lnTo>
                    <a:close/>
                    <a:moveTo>
                      <a:pt x="37" y="75"/>
                    </a:moveTo>
                    <a:lnTo>
                      <a:pt x="35" y="75"/>
                    </a:lnTo>
                    <a:lnTo>
                      <a:pt x="37" y="75"/>
                    </a:lnTo>
                    <a:close/>
                    <a:moveTo>
                      <a:pt x="39" y="75"/>
                    </a:moveTo>
                    <a:lnTo>
                      <a:pt x="37" y="75"/>
                    </a:lnTo>
                    <a:lnTo>
                      <a:pt x="39" y="75"/>
                    </a:lnTo>
                    <a:lnTo>
                      <a:pt x="37" y="75"/>
                    </a:lnTo>
                    <a:lnTo>
                      <a:pt x="39" y="75"/>
                    </a:lnTo>
                    <a:lnTo>
                      <a:pt x="37" y="75"/>
                    </a:lnTo>
                    <a:lnTo>
                      <a:pt x="39" y="75"/>
                    </a:lnTo>
                    <a:close/>
                    <a:moveTo>
                      <a:pt x="37" y="73"/>
                    </a:moveTo>
                    <a:lnTo>
                      <a:pt x="37" y="75"/>
                    </a:lnTo>
                    <a:lnTo>
                      <a:pt x="37" y="73"/>
                    </a:lnTo>
                    <a:close/>
                    <a:moveTo>
                      <a:pt x="39" y="75"/>
                    </a:moveTo>
                    <a:lnTo>
                      <a:pt x="37" y="75"/>
                    </a:lnTo>
                    <a:lnTo>
                      <a:pt x="37" y="73"/>
                    </a:lnTo>
                    <a:lnTo>
                      <a:pt x="39" y="73"/>
                    </a:lnTo>
                    <a:lnTo>
                      <a:pt x="39" y="75"/>
                    </a:lnTo>
                    <a:close/>
                    <a:moveTo>
                      <a:pt x="39" y="73"/>
                    </a:moveTo>
                    <a:lnTo>
                      <a:pt x="37" y="73"/>
                    </a:lnTo>
                    <a:lnTo>
                      <a:pt x="39" y="73"/>
                    </a:lnTo>
                    <a:close/>
                    <a:moveTo>
                      <a:pt x="37" y="73"/>
                    </a:moveTo>
                    <a:lnTo>
                      <a:pt x="37" y="75"/>
                    </a:lnTo>
                    <a:lnTo>
                      <a:pt x="37" y="73"/>
                    </a:lnTo>
                    <a:close/>
                    <a:moveTo>
                      <a:pt x="41" y="73"/>
                    </a:moveTo>
                    <a:lnTo>
                      <a:pt x="39" y="73"/>
                    </a:lnTo>
                    <a:lnTo>
                      <a:pt x="41" y="73"/>
                    </a:lnTo>
                    <a:lnTo>
                      <a:pt x="39" y="73"/>
                    </a:lnTo>
                    <a:lnTo>
                      <a:pt x="41" y="73"/>
                    </a:lnTo>
                    <a:close/>
                    <a:moveTo>
                      <a:pt x="41" y="73"/>
                    </a:moveTo>
                    <a:lnTo>
                      <a:pt x="41" y="71"/>
                    </a:lnTo>
                    <a:lnTo>
                      <a:pt x="41" y="73"/>
                    </a:lnTo>
                    <a:close/>
                    <a:moveTo>
                      <a:pt x="42" y="73"/>
                    </a:moveTo>
                    <a:lnTo>
                      <a:pt x="41" y="73"/>
                    </a:lnTo>
                    <a:lnTo>
                      <a:pt x="41" y="71"/>
                    </a:lnTo>
                    <a:lnTo>
                      <a:pt x="42" y="71"/>
                    </a:lnTo>
                    <a:lnTo>
                      <a:pt x="42" y="73"/>
                    </a:lnTo>
                    <a:close/>
                    <a:moveTo>
                      <a:pt x="42" y="71"/>
                    </a:moveTo>
                    <a:lnTo>
                      <a:pt x="42" y="73"/>
                    </a:lnTo>
                    <a:lnTo>
                      <a:pt x="42" y="71"/>
                    </a:lnTo>
                    <a:close/>
                    <a:moveTo>
                      <a:pt x="42" y="71"/>
                    </a:moveTo>
                    <a:lnTo>
                      <a:pt x="42" y="73"/>
                    </a:lnTo>
                    <a:lnTo>
                      <a:pt x="42" y="71"/>
                    </a:lnTo>
                    <a:lnTo>
                      <a:pt x="42" y="73"/>
                    </a:lnTo>
                    <a:lnTo>
                      <a:pt x="42" y="71"/>
                    </a:lnTo>
                    <a:lnTo>
                      <a:pt x="42" y="73"/>
                    </a:lnTo>
                    <a:lnTo>
                      <a:pt x="42" y="71"/>
                    </a:lnTo>
                    <a:lnTo>
                      <a:pt x="42" y="73"/>
                    </a:lnTo>
                    <a:lnTo>
                      <a:pt x="41" y="73"/>
                    </a:lnTo>
                    <a:lnTo>
                      <a:pt x="39" y="73"/>
                    </a:lnTo>
                    <a:lnTo>
                      <a:pt x="39" y="75"/>
                    </a:lnTo>
                    <a:lnTo>
                      <a:pt x="37" y="75"/>
                    </a:lnTo>
                    <a:lnTo>
                      <a:pt x="39" y="75"/>
                    </a:lnTo>
                    <a:lnTo>
                      <a:pt x="39" y="73"/>
                    </a:lnTo>
                    <a:lnTo>
                      <a:pt x="41" y="73"/>
                    </a:lnTo>
                    <a:lnTo>
                      <a:pt x="42" y="73"/>
                    </a:lnTo>
                    <a:lnTo>
                      <a:pt x="42" y="71"/>
                    </a:lnTo>
                    <a:close/>
                    <a:moveTo>
                      <a:pt x="6" y="71"/>
                    </a:moveTo>
                    <a:lnTo>
                      <a:pt x="4" y="71"/>
                    </a:lnTo>
                    <a:lnTo>
                      <a:pt x="6" y="71"/>
                    </a:lnTo>
                    <a:close/>
                    <a:moveTo>
                      <a:pt x="42" y="71"/>
                    </a:moveTo>
                    <a:lnTo>
                      <a:pt x="41" y="71"/>
                    </a:lnTo>
                    <a:lnTo>
                      <a:pt x="42" y="71"/>
                    </a:lnTo>
                    <a:close/>
                    <a:moveTo>
                      <a:pt x="44" y="71"/>
                    </a:moveTo>
                    <a:lnTo>
                      <a:pt x="42" y="71"/>
                    </a:lnTo>
                    <a:lnTo>
                      <a:pt x="44" y="71"/>
                    </a:lnTo>
                    <a:close/>
                    <a:moveTo>
                      <a:pt x="42" y="71"/>
                    </a:moveTo>
                    <a:lnTo>
                      <a:pt x="41" y="71"/>
                    </a:lnTo>
                    <a:lnTo>
                      <a:pt x="42" y="71"/>
                    </a:lnTo>
                    <a:close/>
                    <a:moveTo>
                      <a:pt x="44" y="71"/>
                    </a:moveTo>
                    <a:lnTo>
                      <a:pt x="42" y="71"/>
                    </a:lnTo>
                    <a:lnTo>
                      <a:pt x="44" y="71"/>
                    </a:lnTo>
                    <a:close/>
                    <a:moveTo>
                      <a:pt x="44" y="71"/>
                    </a:moveTo>
                    <a:lnTo>
                      <a:pt x="42" y="71"/>
                    </a:lnTo>
                    <a:lnTo>
                      <a:pt x="44" y="71"/>
                    </a:lnTo>
                    <a:lnTo>
                      <a:pt x="44" y="70"/>
                    </a:lnTo>
                    <a:lnTo>
                      <a:pt x="44" y="71"/>
                    </a:lnTo>
                    <a:close/>
                    <a:moveTo>
                      <a:pt x="46" y="70"/>
                    </a:moveTo>
                    <a:lnTo>
                      <a:pt x="46" y="71"/>
                    </a:lnTo>
                    <a:lnTo>
                      <a:pt x="46" y="70"/>
                    </a:lnTo>
                    <a:lnTo>
                      <a:pt x="46" y="71"/>
                    </a:lnTo>
                    <a:lnTo>
                      <a:pt x="46" y="70"/>
                    </a:lnTo>
                    <a:close/>
                    <a:moveTo>
                      <a:pt x="42" y="70"/>
                    </a:moveTo>
                    <a:lnTo>
                      <a:pt x="42" y="71"/>
                    </a:lnTo>
                    <a:lnTo>
                      <a:pt x="42" y="70"/>
                    </a:lnTo>
                    <a:close/>
                    <a:moveTo>
                      <a:pt x="42" y="70"/>
                    </a:moveTo>
                    <a:lnTo>
                      <a:pt x="42" y="71"/>
                    </a:lnTo>
                    <a:lnTo>
                      <a:pt x="42" y="70"/>
                    </a:lnTo>
                    <a:lnTo>
                      <a:pt x="42" y="71"/>
                    </a:lnTo>
                    <a:lnTo>
                      <a:pt x="42" y="70"/>
                    </a:lnTo>
                    <a:close/>
                    <a:moveTo>
                      <a:pt x="46" y="71"/>
                    </a:moveTo>
                    <a:lnTo>
                      <a:pt x="46" y="70"/>
                    </a:lnTo>
                    <a:lnTo>
                      <a:pt x="46" y="71"/>
                    </a:lnTo>
                    <a:close/>
                    <a:moveTo>
                      <a:pt x="44" y="70"/>
                    </a:moveTo>
                    <a:lnTo>
                      <a:pt x="44" y="71"/>
                    </a:lnTo>
                    <a:lnTo>
                      <a:pt x="46" y="71"/>
                    </a:lnTo>
                    <a:lnTo>
                      <a:pt x="44" y="71"/>
                    </a:lnTo>
                    <a:lnTo>
                      <a:pt x="44" y="70"/>
                    </a:lnTo>
                    <a:lnTo>
                      <a:pt x="44" y="71"/>
                    </a:lnTo>
                    <a:lnTo>
                      <a:pt x="44" y="70"/>
                    </a:lnTo>
                    <a:close/>
                    <a:moveTo>
                      <a:pt x="44" y="70"/>
                    </a:moveTo>
                    <a:lnTo>
                      <a:pt x="44" y="71"/>
                    </a:lnTo>
                    <a:lnTo>
                      <a:pt x="44" y="70"/>
                    </a:lnTo>
                    <a:close/>
                    <a:moveTo>
                      <a:pt x="46" y="70"/>
                    </a:moveTo>
                    <a:lnTo>
                      <a:pt x="44" y="70"/>
                    </a:lnTo>
                    <a:lnTo>
                      <a:pt x="46" y="70"/>
                    </a:lnTo>
                    <a:close/>
                    <a:moveTo>
                      <a:pt x="46" y="70"/>
                    </a:moveTo>
                    <a:lnTo>
                      <a:pt x="46" y="71"/>
                    </a:lnTo>
                    <a:lnTo>
                      <a:pt x="44" y="71"/>
                    </a:lnTo>
                    <a:lnTo>
                      <a:pt x="42" y="71"/>
                    </a:lnTo>
                    <a:lnTo>
                      <a:pt x="44" y="71"/>
                    </a:lnTo>
                    <a:lnTo>
                      <a:pt x="46" y="71"/>
                    </a:lnTo>
                    <a:lnTo>
                      <a:pt x="46" y="70"/>
                    </a:lnTo>
                    <a:close/>
                    <a:moveTo>
                      <a:pt x="46" y="70"/>
                    </a:moveTo>
                    <a:lnTo>
                      <a:pt x="44" y="70"/>
                    </a:lnTo>
                    <a:lnTo>
                      <a:pt x="46" y="70"/>
                    </a:lnTo>
                    <a:close/>
                    <a:moveTo>
                      <a:pt x="46" y="70"/>
                    </a:moveTo>
                    <a:lnTo>
                      <a:pt x="48" y="70"/>
                    </a:lnTo>
                    <a:lnTo>
                      <a:pt x="46" y="70"/>
                    </a:lnTo>
                    <a:lnTo>
                      <a:pt x="48" y="70"/>
                    </a:lnTo>
                    <a:lnTo>
                      <a:pt x="46" y="70"/>
                    </a:lnTo>
                    <a:lnTo>
                      <a:pt x="48" y="70"/>
                    </a:lnTo>
                    <a:lnTo>
                      <a:pt x="46" y="70"/>
                    </a:lnTo>
                    <a:close/>
                    <a:moveTo>
                      <a:pt x="44" y="70"/>
                    </a:moveTo>
                    <a:lnTo>
                      <a:pt x="46" y="70"/>
                    </a:lnTo>
                    <a:lnTo>
                      <a:pt x="44" y="70"/>
                    </a:lnTo>
                    <a:lnTo>
                      <a:pt x="46" y="70"/>
                    </a:lnTo>
                    <a:lnTo>
                      <a:pt x="44" y="70"/>
                    </a:lnTo>
                    <a:close/>
                    <a:moveTo>
                      <a:pt x="44" y="70"/>
                    </a:moveTo>
                    <a:lnTo>
                      <a:pt x="46" y="70"/>
                    </a:lnTo>
                    <a:lnTo>
                      <a:pt x="44" y="70"/>
                    </a:lnTo>
                    <a:close/>
                    <a:moveTo>
                      <a:pt x="44" y="70"/>
                    </a:moveTo>
                    <a:lnTo>
                      <a:pt x="46" y="70"/>
                    </a:lnTo>
                    <a:lnTo>
                      <a:pt x="44" y="70"/>
                    </a:lnTo>
                    <a:close/>
                    <a:moveTo>
                      <a:pt x="48" y="70"/>
                    </a:moveTo>
                    <a:lnTo>
                      <a:pt x="46" y="70"/>
                    </a:lnTo>
                    <a:lnTo>
                      <a:pt x="48" y="70"/>
                    </a:lnTo>
                    <a:close/>
                    <a:moveTo>
                      <a:pt x="46" y="68"/>
                    </a:moveTo>
                    <a:lnTo>
                      <a:pt x="46" y="70"/>
                    </a:lnTo>
                    <a:lnTo>
                      <a:pt x="46" y="68"/>
                    </a:lnTo>
                    <a:close/>
                    <a:moveTo>
                      <a:pt x="46" y="68"/>
                    </a:moveTo>
                    <a:lnTo>
                      <a:pt x="46" y="70"/>
                    </a:lnTo>
                    <a:lnTo>
                      <a:pt x="48" y="70"/>
                    </a:lnTo>
                    <a:lnTo>
                      <a:pt x="46" y="70"/>
                    </a:lnTo>
                    <a:lnTo>
                      <a:pt x="46" y="68"/>
                    </a:lnTo>
                    <a:close/>
                    <a:moveTo>
                      <a:pt x="48" y="68"/>
                    </a:moveTo>
                    <a:lnTo>
                      <a:pt x="48" y="70"/>
                    </a:lnTo>
                    <a:lnTo>
                      <a:pt x="48" y="68"/>
                    </a:lnTo>
                    <a:lnTo>
                      <a:pt x="48" y="70"/>
                    </a:lnTo>
                    <a:lnTo>
                      <a:pt x="48" y="68"/>
                    </a:lnTo>
                    <a:lnTo>
                      <a:pt x="46" y="68"/>
                    </a:lnTo>
                    <a:lnTo>
                      <a:pt x="48" y="68"/>
                    </a:lnTo>
                    <a:close/>
                    <a:moveTo>
                      <a:pt x="50" y="68"/>
                    </a:moveTo>
                    <a:lnTo>
                      <a:pt x="48" y="68"/>
                    </a:lnTo>
                    <a:lnTo>
                      <a:pt x="50" y="68"/>
                    </a:lnTo>
                    <a:close/>
                    <a:moveTo>
                      <a:pt x="50" y="66"/>
                    </a:moveTo>
                    <a:lnTo>
                      <a:pt x="50" y="68"/>
                    </a:lnTo>
                    <a:lnTo>
                      <a:pt x="48" y="68"/>
                    </a:lnTo>
                    <a:lnTo>
                      <a:pt x="48" y="66"/>
                    </a:lnTo>
                    <a:lnTo>
                      <a:pt x="50" y="66"/>
                    </a:lnTo>
                    <a:close/>
                    <a:moveTo>
                      <a:pt x="52" y="66"/>
                    </a:moveTo>
                    <a:lnTo>
                      <a:pt x="50" y="66"/>
                    </a:lnTo>
                    <a:lnTo>
                      <a:pt x="52" y="66"/>
                    </a:lnTo>
                    <a:close/>
                    <a:moveTo>
                      <a:pt x="52" y="66"/>
                    </a:moveTo>
                    <a:lnTo>
                      <a:pt x="52" y="64"/>
                    </a:lnTo>
                    <a:lnTo>
                      <a:pt x="52" y="66"/>
                    </a:lnTo>
                    <a:close/>
                    <a:moveTo>
                      <a:pt x="52" y="64"/>
                    </a:moveTo>
                    <a:lnTo>
                      <a:pt x="52" y="66"/>
                    </a:lnTo>
                    <a:lnTo>
                      <a:pt x="52" y="64"/>
                    </a:lnTo>
                    <a:close/>
                    <a:moveTo>
                      <a:pt x="6" y="64"/>
                    </a:moveTo>
                    <a:lnTo>
                      <a:pt x="6" y="66"/>
                    </a:lnTo>
                    <a:lnTo>
                      <a:pt x="6" y="64"/>
                    </a:lnTo>
                    <a:close/>
                    <a:moveTo>
                      <a:pt x="6" y="64"/>
                    </a:moveTo>
                    <a:lnTo>
                      <a:pt x="6" y="66"/>
                    </a:lnTo>
                    <a:lnTo>
                      <a:pt x="6" y="64"/>
                    </a:lnTo>
                    <a:close/>
                    <a:moveTo>
                      <a:pt x="6" y="64"/>
                    </a:moveTo>
                    <a:lnTo>
                      <a:pt x="6" y="62"/>
                    </a:lnTo>
                    <a:lnTo>
                      <a:pt x="6" y="64"/>
                    </a:lnTo>
                    <a:close/>
                    <a:moveTo>
                      <a:pt x="6" y="64"/>
                    </a:moveTo>
                    <a:lnTo>
                      <a:pt x="6" y="62"/>
                    </a:lnTo>
                    <a:lnTo>
                      <a:pt x="6" y="64"/>
                    </a:lnTo>
                    <a:close/>
                    <a:moveTo>
                      <a:pt x="56" y="62"/>
                    </a:moveTo>
                    <a:lnTo>
                      <a:pt x="56" y="64"/>
                    </a:lnTo>
                    <a:lnTo>
                      <a:pt x="54" y="64"/>
                    </a:lnTo>
                    <a:lnTo>
                      <a:pt x="56" y="64"/>
                    </a:lnTo>
                    <a:lnTo>
                      <a:pt x="56" y="62"/>
                    </a:lnTo>
                    <a:close/>
                    <a:moveTo>
                      <a:pt x="6" y="62"/>
                    </a:moveTo>
                    <a:lnTo>
                      <a:pt x="6" y="64"/>
                    </a:lnTo>
                    <a:lnTo>
                      <a:pt x="6" y="62"/>
                    </a:lnTo>
                    <a:close/>
                    <a:moveTo>
                      <a:pt x="56" y="62"/>
                    </a:moveTo>
                    <a:lnTo>
                      <a:pt x="54" y="62"/>
                    </a:lnTo>
                    <a:lnTo>
                      <a:pt x="56" y="62"/>
                    </a:lnTo>
                    <a:close/>
                    <a:moveTo>
                      <a:pt x="58" y="62"/>
                    </a:moveTo>
                    <a:lnTo>
                      <a:pt x="56" y="62"/>
                    </a:lnTo>
                    <a:lnTo>
                      <a:pt x="58" y="62"/>
                    </a:lnTo>
                    <a:close/>
                    <a:moveTo>
                      <a:pt x="56" y="62"/>
                    </a:moveTo>
                    <a:lnTo>
                      <a:pt x="58" y="62"/>
                    </a:lnTo>
                    <a:lnTo>
                      <a:pt x="56" y="62"/>
                    </a:lnTo>
                    <a:close/>
                    <a:moveTo>
                      <a:pt x="56" y="62"/>
                    </a:moveTo>
                    <a:lnTo>
                      <a:pt x="56" y="60"/>
                    </a:lnTo>
                    <a:lnTo>
                      <a:pt x="56" y="62"/>
                    </a:lnTo>
                    <a:close/>
                    <a:moveTo>
                      <a:pt x="56" y="60"/>
                    </a:moveTo>
                    <a:lnTo>
                      <a:pt x="56" y="62"/>
                    </a:lnTo>
                    <a:lnTo>
                      <a:pt x="56" y="60"/>
                    </a:lnTo>
                    <a:close/>
                    <a:moveTo>
                      <a:pt x="60" y="58"/>
                    </a:moveTo>
                    <a:lnTo>
                      <a:pt x="60" y="60"/>
                    </a:lnTo>
                    <a:lnTo>
                      <a:pt x="60" y="58"/>
                    </a:lnTo>
                    <a:close/>
                    <a:moveTo>
                      <a:pt x="60" y="58"/>
                    </a:moveTo>
                    <a:lnTo>
                      <a:pt x="60" y="60"/>
                    </a:lnTo>
                    <a:lnTo>
                      <a:pt x="60" y="58"/>
                    </a:lnTo>
                    <a:close/>
                    <a:moveTo>
                      <a:pt x="60" y="58"/>
                    </a:moveTo>
                    <a:lnTo>
                      <a:pt x="60" y="60"/>
                    </a:lnTo>
                    <a:lnTo>
                      <a:pt x="58" y="60"/>
                    </a:lnTo>
                    <a:lnTo>
                      <a:pt x="58" y="62"/>
                    </a:lnTo>
                    <a:lnTo>
                      <a:pt x="56" y="62"/>
                    </a:lnTo>
                    <a:lnTo>
                      <a:pt x="56" y="64"/>
                    </a:lnTo>
                    <a:lnTo>
                      <a:pt x="54" y="64"/>
                    </a:lnTo>
                    <a:lnTo>
                      <a:pt x="54" y="66"/>
                    </a:lnTo>
                    <a:lnTo>
                      <a:pt x="52" y="66"/>
                    </a:lnTo>
                    <a:lnTo>
                      <a:pt x="52" y="68"/>
                    </a:lnTo>
                    <a:lnTo>
                      <a:pt x="50" y="68"/>
                    </a:lnTo>
                    <a:lnTo>
                      <a:pt x="50" y="66"/>
                    </a:lnTo>
                    <a:lnTo>
                      <a:pt x="52" y="66"/>
                    </a:lnTo>
                    <a:lnTo>
                      <a:pt x="54" y="66"/>
                    </a:lnTo>
                    <a:lnTo>
                      <a:pt x="54" y="64"/>
                    </a:lnTo>
                    <a:lnTo>
                      <a:pt x="56" y="64"/>
                    </a:lnTo>
                    <a:lnTo>
                      <a:pt x="56" y="62"/>
                    </a:lnTo>
                    <a:lnTo>
                      <a:pt x="58" y="62"/>
                    </a:lnTo>
                    <a:lnTo>
                      <a:pt x="58" y="60"/>
                    </a:lnTo>
                    <a:lnTo>
                      <a:pt x="60" y="60"/>
                    </a:lnTo>
                    <a:lnTo>
                      <a:pt x="58" y="60"/>
                    </a:lnTo>
                    <a:lnTo>
                      <a:pt x="60" y="60"/>
                    </a:lnTo>
                    <a:lnTo>
                      <a:pt x="58" y="60"/>
                    </a:lnTo>
                    <a:lnTo>
                      <a:pt x="60" y="60"/>
                    </a:lnTo>
                    <a:lnTo>
                      <a:pt x="60" y="58"/>
                    </a:lnTo>
                    <a:close/>
                    <a:moveTo>
                      <a:pt x="62" y="56"/>
                    </a:moveTo>
                    <a:lnTo>
                      <a:pt x="62" y="58"/>
                    </a:lnTo>
                    <a:lnTo>
                      <a:pt x="62" y="56"/>
                    </a:lnTo>
                    <a:close/>
                    <a:moveTo>
                      <a:pt x="60" y="58"/>
                    </a:moveTo>
                    <a:lnTo>
                      <a:pt x="60" y="56"/>
                    </a:lnTo>
                    <a:lnTo>
                      <a:pt x="60" y="58"/>
                    </a:lnTo>
                    <a:close/>
                    <a:moveTo>
                      <a:pt x="64" y="52"/>
                    </a:moveTo>
                    <a:lnTo>
                      <a:pt x="64" y="50"/>
                    </a:lnTo>
                    <a:lnTo>
                      <a:pt x="64" y="52"/>
                    </a:lnTo>
                    <a:close/>
                    <a:moveTo>
                      <a:pt x="64" y="50"/>
                    </a:moveTo>
                    <a:lnTo>
                      <a:pt x="66" y="50"/>
                    </a:lnTo>
                    <a:lnTo>
                      <a:pt x="64" y="50"/>
                    </a:lnTo>
                    <a:close/>
                    <a:moveTo>
                      <a:pt x="66" y="50"/>
                    </a:moveTo>
                    <a:lnTo>
                      <a:pt x="64" y="50"/>
                    </a:lnTo>
                    <a:lnTo>
                      <a:pt x="66" y="50"/>
                    </a:lnTo>
                    <a:close/>
                    <a:moveTo>
                      <a:pt x="67" y="46"/>
                    </a:moveTo>
                    <a:lnTo>
                      <a:pt x="67" y="48"/>
                    </a:lnTo>
                    <a:lnTo>
                      <a:pt x="66" y="48"/>
                    </a:lnTo>
                    <a:lnTo>
                      <a:pt x="66" y="50"/>
                    </a:lnTo>
                    <a:lnTo>
                      <a:pt x="64" y="50"/>
                    </a:lnTo>
                    <a:lnTo>
                      <a:pt x="64" y="52"/>
                    </a:lnTo>
                    <a:lnTo>
                      <a:pt x="64" y="54"/>
                    </a:lnTo>
                    <a:lnTo>
                      <a:pt x="62" y="54"/>
                    </a:lnTo>
                    <a:lnTo>
                      <a:pt x="62" y="56"/>
                    </a:lnTo>
                    <a:lnTo>
                      <a:pt x="62" y="58"/>
                    </a:lnTo>
                    <a:lnTo>
                      <a:pt x="60" y="58"/>
                    </a:lnTo>
                    <a:lnTo>
                      <a:pt x="62" y="58"/>
                    </a:lnTo>
                    <a:lnTo>
                      <a:pt x="62" y="56"/>
                    </a:lnTo>
                    <a:lnTo>
                      <a:pt x="62" y="58"/>
                    </a:lnTo>
                    <a:lnTo>
                      <a:pt x="62" y="56"/>
                    </a:lnTo>
                    <a:lnTo>
                      <a:pt x="62" y="54"/>
                    </a:lnTo>
                    <a:lnTo>
                      <a:pt x="64" y="54"/>
                    </a:lnTo>
                    <a:lnTo>
                      <a:pt x="64" y="52"/>
                    </a:lnTo>
                    <a:lnTo>
                      <a:pt x="64" y="50"/>
                    </a:lnTo>
                    <a:lnTo>
                      <a:pt x="64" y="52"/>
                    </a:lnTo>
                    <a:lnTo>
                      <a:pt x="64" y="50"/>
                    </a:lnTo>
                    <a:lnTo>
                      <a:pt x="64" y="52"/>
                    </a:lnTo>
                    <a:lnTo>
                      <a:pt x="64" y="50"/>
                    </a:lnTo>
                    <a:lnTo>
                      <a:pt x="66" y="50"/>
                    </a:lnTo>
                    <a:lnTo>
                      <a:pt x="64" y="50"/>
                    </a:lnTo>
                    <a:lnTo>
                      <a:pt x="66" y="50"/>
                    </a:lnTo>
                    <a:lnTo>
                      <a:pt x="66" y="48"/>
                    </a:lnTo>
                    <a:lnTo>
                      <a:pt x="66" y="50"/>
                    </a:lnTo>
                    <a:lnTo>
                      <a:pt x="66" y="48"/>
                    </a:lnTo>
                    <a:lnTo>
                      <a:pt x="67" y="48"/>
                    </a:lnTo>
                    <a:lnTo>
                      <a:pt x="66" y="48"/>
                    </a:lnTo>
                    <a:lnTo>
                      <a:pt x="67" y="48"/>
                    </a:lnTo>
                    <a:lnTo>
                      <a:pt x="66" y="48"/>
                    </a:lnTo>
                    <a:lnTo>
                      <a:pt x="67" y="48"/>
                    </a:lnTo>
                    <a:lnTo>
                      <a:pt x="67" y="46"/>
                    </a:lnTo>
                    <a:lnTo>
                      <a:pt x="66" y="46"/>
                    </a:lnTo>
                    <a:lnTo>
                      <a:pt x="67" y="46"/>
                    </a:lnTo>
                    <a:close/>
                    <a:moveTo>
                      <a:pt x="67" y="46"/>
                    </a:moveTo>
                    <a:lnTo>
                      <a:pt x="67" y="45"/>
                    </a:lnTo>
                    <a:lnTo>
                      <a:pt x="67" y="46"/>
                    </a:lnTo>
                    <a:close/>
                    <a:moveTo>
                      <a:pt x="73" y="35"/>
                    </a:moveTo>
                    <a:lnTo>
                      <a:pt x="73" y="37"/>
                    </a:lnTo>
                    <a:lnTo>
                      <a:pt x="73" y="35"/>
                    </a:lnTo>
                    <a:close/>
                    <a:moveTo>
                      <a:pt x="60" y="0"/>
                    </a:moveTo>
                    <a:lnTo>
                      <a:pt x="62" y="0"/>
                    </a:lnTo>
                    <a:lnTo>
                      <a:pt x="62" y="2"/>
                    </a:lnTo>
                    <a:lnTo>
                      <a:pt x="64" y="2"/>
                    </a:lnTo>
                    <a:lnTo>
                      <a:pt x="66" y="2"/>
                    </a:lnTo>
                    <a:lnTo>
                      <a:pt x="66" y="4"/>
                    </a:lnTo>
                    <a:lnTo>
                      <a:pt x="67" y="4"/>
                    </a:lnTo>
                    <a:lnTo>
                      <a:pt x="69" y="4"/>
                    </a:lnTo>
                    <a:lnTo>
                      <a:pt x="69" y="6"/>
                    </a:lnTo>
                    <a:lnTo>
                      <a:pt x="71" y="6"/>
                    </a:lnTo>
                    <a:lnTo>
                      <a:pt x="73" y="6"/>
                    </a:lnTo>
                    <a:lnTo>
                      <a:pt x="73" y="8"/>
                    </a:lnTo>
                    <a:lnTo>
                      <a:pt x="75" y="8"/>
                    </a:lnTo>
                    <a:lnTo>
                      <a:pt x="77" y="8"/>
                    </a:lnTo>
                    <a:lnTo>
                      <a:pt x="77" y="10"/>
                    </a:lnTo>
                    <a:lnTo>
                      <a:pt x="79" y="10"/>
                    </a:lnTo>
                    <a:lnTo>
                      <a:pt x="81" y="10"/>
                    </a:lnTo>
                    <a:lnTo>
                      <a:pt x="81" y="12"/>
                    </a:lnTo>
                    <a:lnTo>
                      <a:pt x="83" y="12"/>
                    </a:lnTo>
                    <a:lnTo>
                      <a:pt x="85" y="12"/>
                    </a:lnTo>
                    <a:lnTo>
                      <a:pt x="85" y="14"/>
                    </a:lnTo>
                    <a:lnTo>
                      <a:pt x="85" y="16"/>
                    </a:lnTo>
                    <a:lnTo>
                      <a:pt x="83" y="16"/>
                    </a:lnTo>
                    <a:lnTo>
                      <a:pt x="83" y="18"/>
                    </a:lnTo>
                    <a:lnTo>
                      <a:pt x="81" y="18"/>
                    </a:lnTo>
                    <a:lnTo>
                      <a:pt x="81" y="20"/>
                    </a:lnTo>
                    <a:lnTo>
                      <a:pt x="79" y="20"/>
                    </a:lnTo>
                    <a:lnTo>
                      <a:pt x="79" y="22"/>
                    </a:lnTo>
                    <a:lnTo>
                      <a:pt x="77" y="22"/>
                    </a:lnTo>
                    <a:lnTo>
                      <a:pt x="77" y="23"/>
                    </a:lnTo>
                    <a:lnTo>
                      <a:pt x="75" y="23"/>
                    </a:lnTo>
                    <a:lnTo>
                      <a:pt x="77" y="23"/>
                    </a:lnTo>
                    <a:lnTo>
                      <a:pt x="75" y="23"/>
                    </a:lnTo>
                    <a:lnTo>
                      <a:pt x="77" y="23"/>
                    </a:lnTo>
                    <a:lnTo>
                      <a:pt x="75" y="23"/>
                    </a:lnTo>
                    <a:lnTo>
                      <a:pt x="75" y="25"/>
                    </a:lnTo>
                    <a:lnTo>
                      <a:pt x="75" y="23"/>
                    </a:lnTo>
                    <a:lnTo>
                      <a:pt x="75" y="25"/>
                    </a:lnTo>
                    <a:lnTo>
                      <a:pt x="73" y="25"/>
                    </a:lnTo>
                    <a:lnTo>
                      <a:pt x="75" y="25"/>
                    </a:lnTo>
                    <a:lnTo>
                      <a:pt x="73" y="25"/>
                    </a:lnTo>
                    <a:lnTo>
                      <a:pt x="75" y="25"/>
                    </a:lnTo>
                    <a:lnTo>
                      <a:pt x="73" y="25"/>
                    </a:lnTo>
                    <a:lnTo>
                      <a:pt x="75" y="25"/>
                    </a:lnTo>
                    <a:lnTo>
                      <a:pt x="73" y="25"/>
                    </a:lnTo>
                    <a:lnTo>
                      <a:pt x="75" y="25"/>
                    </a:lnTo>
                    <a:lnTo>
                      <a:pt x="73" y="25"/>
                    </a:lnTo>
                    <a:lnTo>
                      <a:pt x="75" y="25"/>
                    </a:lnTo>
                    <a:lnTo>
                      <a:pt x="73" y="25"/>
                    </a:lnTo>
                    <a:lnTo>
                      <a:pt x="71" y="25"/>
                    </a:lnTo>
                    <a:lnTo>
                      <a:pt x="69" y="25"/>
                    </a:lnTo>
                    <a:lnTo>
                      <a:pt x="69" y="27"/>
                    </a:lnTo>
                    <a:lnTo>
                      <a:pt x="67" y="27"/>
                    </a:lnTo>
                    <a:lnTo>
                      <a:pt x="67" y="29"/>
                    </a:lnTo>
                    <a:lnTo>
                      <a:pt x="66" y="29"/>
                    </a:lnTo>
                    <a:lnTo>
                      <a:pt x="66" y="31"/>
                    </a:lnTo>
                    <a:lnTo>
                      <a:pt x="64" y="31"/>
                    </a:lnTo>
                    <a:lnTo>
                      <a:pt x="64" y="33"/>
                    </a:lnTo>
                    <a:lnTo>
                      <a:pt x="66" y="33"/>
                    </a:lnTo>
                    <a:lnTo>
                      <a:pt x="67" y="33"/>
                    </a:lnTo>
                    <a:lnTo>
                      <a:pt x="69" y="33"/>
                    </a:lnTo>
                    <a:lnTo>
                      <a:pt x="71" y="33"/>
                    </a:lnTo>
                    <a:lnTo>
                      <a:pt x="71" y="35"/>
                    </a:lnTo>
                    <a:lnTo>
                      <a:pt x="73" y="35"/>
                    </a:lnTo>
                    <a:lnTo>
                      <a:pt x="71" y="35"/>
                    </a:lnTo>
                    <a:lnTo>
                      <a:pt x="73" y="35"/>
                    </a:lnTo>
                    <a:lnTo>
                      <a:pt x="71" y="35"/>
                    </a:lnTo>
                    <a:lnTo>
                      <a:pt x="71" y="37"/>
                    </a:lnTo>
                    <a:lnTo>
                      <a:pt x="71" y="35"/>
                    </a:lnTo>
                    <a:lnTo>
                      <a:pt x="71" y="37"/>
                    </a:lnTo>
                    <a:lnTo>
                      <a:pt x="69" y="37"/>
                    </a:lnTo>
                    <a:lnTo>
                      <a:pt x="71" y="37"/>
                    </a:lnTo>
                    <a:lnTo>
                      <a:pt x="71" y="35"/>
                    </a:lnTo>
                    <a:lnTo>
                      <a:pt x="73" y="35"/>
                    </a:lnTo>
                    <a:lnTo>
                      <a:pt x="73" y="37"/>
                    </a:lnTo>
                    <a:lnTo>
                      <a:pt x="73" y="35"/>
                    </a:lnTo>
                    <a:lnTo>
                      <a:pt x="73" y="37"/>
                    </a:lnTo>
                    <a:lnTo>
                      <a:pt x="73" y="35"/>
                    </a:lnTo>
                    <a:lnTo>
                      <a:pt x="73" y="37"/>
                    </a:lnTo>
                    <a:lnTo>
                      <a:pt x="71" y="37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9"/>
                    </a:lnTo>
                    <a:lnTo>
                      <a:pt x="69" y="39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3" y="37"/>
                    </a:lnTo>
                    <a:lnTo>
                      <a:pt x="71" y="37"/>
                    </a:lnTo>
                    <a:lnTo>
                      <a:pt x="73" y="37"/>
                    </a:lnTo>
                    <a:lnTo>
                      <a:pt x="71" y="39"/>
                    </a:lnTo>
                    <a:lnTo>
                      <a:pt x="73" y="39"/>
                    </a:lnTo>
                    <a:lnTo>
                      <a:pt x="71" y="39"/>
                    </a:lnTo>
                    <a:lnTo>
                      <a:pt x="73" y="39"/>
                    </a:lnTo>
                    <a:lnTo>
                      <a:pt x="73" y="37"/>
                    </a:lnTo>
                    <a:lnTo>
                      <a:pt x="73" y="39"/>
                    </a:lnTo>
                    <a:lnTo>
                      <a:pt x="73" y="37"/>
                    </a:lnTo>
                    <a:lnTo>
                      <a:pt x="73" y="35"/>
                    </a:lnTo>
                    <a:lnTo>
                      <a:pt x="73" y="33"/>
                    </a:lnTo>
                    <a:lnTo>
                      <a:pt x="73" y="35"/>
                    </a:lnTo>
                    <a:lnTo>
                      <a:pt x="73" y="33"/>
                    </a:lnTo>
                    <a:lnTo>
                      <a:pt x="75" y="33"/>
                    </a:lnTo>
                    <a:lnTo>
                      <a:pt x="75" y="35"/>
                    </a:lnTo>
                    <a:lnTo>
                      <a:pt x="73" y="35"/>
                    </a:lnTo>
                    <a:lnTo>
                      <a:pt x="73" y="37"/>
                    </a:lnTo>
                    <a:lnTo>
                      <a:pt x="73" y="39"/>
                    </a:lnTo>
                    <a:lnTo>
                      <a:pt x="71" y="39"/>
                    </a:lnTo>
                    <a:lnTo>
                      <a:pt x="71" y="41"/>
                    </a:lnTo>
                    <a:lnTo>
                      <a:pt x="71" y="43"/>
                    </a:lnTo>
                    <a:lnTo>
                      <a:pt x="69" y="43"/>
                    </a:lnTo>
                    <a:lnTo>
                      <a:pt x="67" y="43"/>
                    </a:lnTo>
                    <a:lnTo>
                      <a:pt x="69" y="43"/>
                    </a:lnTo>
                    <a:lnTo>
                      <a:pt x="69" y="45"/>
                    </a:lnTo>
                    <a:lnTo>
                      <a:pt x="67" y="45"/>
                    </a:lnTo>
                    <a:lnTo>
                      <a:pt x="67" y="46"/>
                    </a:lnTo>
                    <a:lnTo>
                      <a:pt x="67" y="45"/>
                    </a:lnTo>
                    <a:lnTo>
                      <a:pt x="67" y="46"/>
                    </a:lnTo>
                    <a:lnTo>
                      <a:pt x="67" y="45"/>
                    </a:lnTo>
                    <a:lnTo>
                      <a:pt x="67" y="46"/>
                    </a:lnTo>
                    <a:lnTo>
                      <a:pt x="67" y="45"/>
                    </a:lnTo>
                    <a:lnTo>
                      <a:pt x="67" y="46"/>
                    </a:lnTo>
                    <a:lnTo>
                      <a:pt x="66" y="46"/>
                    </a:lnTo>
                    <a:lnTo>
                      <a:pt x="66" y="45"/>
                    </a:lnTo>
                    <a:lnTo>
                      <a:pt x="66" y="46"/>
                    </a:lnTo>
                    <a:lnTo>
                      <a:pt x="67" y="46"/>
                    </a:lnTo>
                    <a:lnTo>
                      <a:pt x="66" y="46"/>
                    </a:lnTo>
                    <a:lnTo>
                      <a:pt x="67" y="46"/>
                    </a:lnTo>
                    <a:lnTo>
                      <a:pt x="66" y="46"/>
                    </a:lnTo>
                    <a:lnTo>
                      <a:pt x="67" y="46"/>
                    </a:lnTo>
                    <a:lnTo>
                      <a:pt x="66" y="46"/>
                    </a:lnTo>
                    <a:lnTo>
                      <a:pt x="66" y="48"/>
                    </a:lnTo>
                    <a:lnTo>
                      <a:pt x="66" y="46"/>
                    </a:lnTo>
                    <a:lnTo>
                      <a:pt x="66" y="48"/>
                    </a:lnTo>
                    <a:lnTo>
                      <a:pt x="66" y="46"/>
                    </a:lnTo>
                    <a:lnTo>
                      <a:pt x="66" y="48"/>
                    </a:lnTo>
                    <a:lnTo>
                      <a:pt x="66" y="46"/>
                    </a:lnTo>
                    <a:lnTo>
                      <a:pt x="66" y="48"/>
                    </a:lnTo>
                    <a:lnTo>
                      <a:pt x="66" y="46"/>
                    </a:lnTo>
                    <a:lnTo>
                      <a:pt x="64" y="46"/>
                    </a:lnTo>
                    <a:lnTo>
                      <a:pt x="64" y="48"/>
                    </a:lnTo>
                    <a:lnTo>
                      <a:pt x="66" y="48"/>
                    </a:lnTo>
                    <a:lnTo>
                      <a:pt x="66" y="46"/>
                    </a:lnTo>
                    <a:lnTo>
                      <a:pt x="66" y="48"/>
                    </a:lnTo>
                    <a:lnTo>
                      <a:pt x="66" y="46"/>
                    </a:lnTo>
                    <a:lnTo>
                      <a:pt x="66" y="48"/>
                    </a:lnTo>
                    <a:lnTo>
                      <a:pt x="66" y="46"/>
                    </a:lnTo>
                    <a:lnTo>
                      <a:pt x="66" y="48"/>
                    </a:lnTo>
                    <a:lnTo>
                      <a:pt x="66" y="46"/>
                    </a:lnTo>
                    <a:lnTo>
                      <a:pt x="66" y="48"/>
                    </a:lnTo>
                    <a:lnTo>
                      <a:pt x="66" y="46"/>
                    </a:lnTo>
                    <a:lnTo>
                      <a:pt x="66" y="48"/>
                    </a:lnTo>
                    <a:lnTo>
                      <a:pt x="64" y="48"/>
                    </a:lnTo>
                    <a:lnTo>
                      <a:pt x="64" y="46"/>
                    </a:lnTo>
                    <a:lnTo>
                      <a:pt x="64" y="48"/>
                    </a:lnTo>
                    <a:lnTo>
                      <a:pt x="66" y="48"/>
                    </a:lnTo>
                    <a:lnTo>
                      <a:pt x="64" y="48"/>
                    </a:lnTo>
                    <a:lnTo>
                      <a:pt x="62" y="48"/>
                    </a:lnTo>
                    <a:lnTo>
                      <a:pt x="64" y="48"/>
                    </a:lnTo>
                    <a:lnTo>
                      <a:pt x="64" y="50"/>
                    </a:lnTo>
                    <a:lnTo>
                      <a:pt x="64" y="48"/>
                    </a:lnTo>
                    <a:lnTo>
                      <a:pt x="64" y="50"/>
                    </a:lnTo>
                    <a:lnTo>
                      <a:pt x="62" y="50"/>
                    </a:lnTo>
                    <a:lnTo>
                      <a:pt x="64" y="50"/>
                    </a:lnTo>
                    <a:lnTo>
                      <a:pt x="62" y="50"/>
                    </a:lnTo>
                    <a:lnTo>
                      <a:pt x="64" y="50"/>
                    </a:lnTo>
                    <a:lnTo>
                      <a:pt x="64" y="52"/>
                    </a:lnTo>
                    <a:lnTo>
                      <a:pt x="62" y="52"/>
                    </a:lnTo>
                    <a:lnTo>
                      <a:pt x="60" y="52"/>
                    </a:lnTo>
                    <a:lnTo>
                      <a:pt x="62" y="52"/>
                    </a:lnTo>
                    <a:lnTo>
                      <a:pt x="64" y="52"/>
                    </a:lnTo>
                    <a:lnTo>
                      <a:pt x="62" y="52"/>
                    </a:lnTo>
                    <a:lnTo>
                      <a:pt x="62" y="54"/>
                    </a:lnTo>
                    <a:lnTo>
                      <a:pt x="60" y="54"/>
                    </a:lnTo>
                    <a:lnTo>
                      <a:pt x="62" y="54"/>
                    </a:lnTo>
                    <a:lnTo>
                      <a:pt x="60" y="54"/>
                    </a:lnTo>
                    <a:lnTo>
                      <a:pt x="62" y="54"/>
                    </a:lnTo>
                    <a:lnTo>
                      <a:pt x="60" y="54"/>
                    </a:lnTo>
                    <a:lnTo>
                      <a:pt x="62" y="54"/>
                    </a:lnTo>
                    <a:lnTo>
                      <a:pt x="60" y="54"/>
                    </a:lnTo>
                    <a:lnTo>
                      <a:pt x="62" y="54"/>
                    </a:lnTo>
                    <a:lnTo>
                      <a:pt x="60" y="54"/>
                    </a:lnTo>
                    <a:lnTo>
                      <a:pt x="62" y="54"/>
                    </a:lnTo>
                    <a:lnTo>
                      <a:pt x="60" y="54"/>
                    </a:lnTo>
                    <a:lnTo>
                      <a:pt x="62" y="54"/>
                    </a:lnTo>
                    <a:lnTo>
                      <a:pt x="60" y="54"/>
                    </a:lnTo>
                    <a:lnTo>
                      <a:pt x="60" y="56"/>
                    </a:lnTo>
                    <a:lnTo>
                      <a:pt x="60" y="54"/>
                    </a:lnTo>
                    <a:lnTo>
                      <a:pt x="60" y="56"/>
                    </a:lnTo>
                    <a:lnTo>
                      <a:pt x="58" y="56"/>
                    </a:lnTo>
                    <a:lnTo>
                      <a:pt x="60" y="56"/>
                    </a:lnTo>
                    <a:lnTo>
                      <a:pt x="58" y="56"/>
                    </a:lnTo>
                    <a:lnTo>
                      <a:pt x="58" y="58"/>
                    </a:lnTo>
                    <a:lnTo>
                      <a:pt x="56" y="58"/>
                    </a:lnTo>
                    <a:lnTo>
                      <a:pt x="56" y="60"/>
                    </a:lnTo>
                    <a:lnTo>
                      <a:pt x="56" y="58"/>
                    </a:lnTo>
                    <a:lnTo>
                      <a:pt x="56" y="60"/>
                    </a:lnTo>
                    <a:lnTo>
                      <a:pt x="58" y="60"/>
                    </a:lnTo>
                    <a:lnTo>
                      <a:pt x="56" y="60"/>
                    </a:lnTo>
                    <a:lnTo>
                      <a:pt x="58" y="60"/>
                    </a:lnTo>
                    <a:lnTo>
                      <a:pt x="58" y="58"/>
                    </a:lnTo>
                    <a:lnTo>
                      <a:pt x="58" y="60"/>
                    </a:lnTo>
                    <a:lnTo>
                      <a:pt x="58" y="58"/>
                    </a:lnTo>
                    <a:lnTo>
                      <a:pt x="56" y="58"/>
                    </a:lnTo>
                    <a:lnTo>
                      <a:pt x="58" y="58"/>
                    </a:lnTo>
                    <a:lnTo>
                      <a:pt x="56" y="58"/>
                    </a:lnTo>
                    <a:lnTo>
                      <a:pt x="58" y="58"/>
                    </a:lnTo>
                    <a:lnTo>
                      <a:pt x="58" y="60"/>
                    </a:lnTo>
                    <a:lnTo>
                      <a:pt x="56" y="60"/>
                    </a:lnTo>
                    <a:lnTo>
                      <a:pt x="58" y="60"/>
                    </a:lnTo>
                    <a:lnTo>
                      <a:pt x="56" y="60"/>
                    </a:lnTo>
                    <a:lnTo>
                      <a:pt x="58" y="60"/>
                    </a:lnTo>
                    <a:lnTo>
                      <a:pt x="56" y="60"/>
                    </a:lnTo>
                    <a:lnTo>
                      <a:pt x="56" y="62"/>
                    </a:lnTo>
                    <a:lnTo>
                      <a:pt x="56" y="60"/>
                    </a:lnTo>
                    <a:lnTo>
                      <a:pt x="56" y="62"/>
                    </a:lnTo>
                    <a:lnTo>
                      <a:pt x="54" y="62"/>
                    </a:lnTo>
                    <a:lnTo>
                      <a:pt x="56" y="62"/>
                    </a:lnTo>
                    <a:lnTo>
                      <a:pt x="54" y="62"/>
                    </a:lnTo>
                    <a:lnTo>
                      <a:pt x="52" y="62"/>
                    </a:lnTo>
                    <a:lnTo>
                      <a:pt x="54" y="62"/>
                    </a:lnTo>
                    <a:lnTo>
                      <a:pt x="52" y="62"/>
                    </a:lnTo>
                    <a:lnTo>
                      <a:pt x="54" y="62"/>
                    </a:lnTo>
                    <a:lnTo>
                      <a:pt x="52" y="62"/>
                    </a:lnTo>
                    <a:lnTo>
                      <a:pt x="54" y="62"/>
                    </a:lnTo>
                    <a:lnTo>
                      <a:pt x="52" y="64"/>
                    </a:lnTo>
                    <a:lnTo>
                      <a:pt x="52" y="62"/>
                    </a:lnTo>
                    <a:lnTo>
                      <a:pt x="52" y="64"/>
                    </a:lnTo>
                    <a:lnTo>
                      <a:pt x="50" y="64"/>
                    </a:lnTo>
                    <a:lnTo>
                      <a:pt x="52" y="64"/>
                    </a:lnTo>
                    <a:lnTo>
                      <a:pt x="50" y="64"/>
                    </a:lnTo>
                    <a:lnTo>
                      <a:pt x="50" y="66"/>
                    </a:lnTo>
                    <a:lnTo>
                      <a:pt x="48" y="66"/>
                    </a:lnTo>
                    <a:lnTo>
                      <a:pt x="50" y="66"/>
                    </a:lnTo>
                    <a:lnTo>
                      <a:pt x="48" y="66"/>
                    </a:lnTo>
                    <a:lnTo>
                      <a:pt x="50" y="66"/>
                    </a:lnTo>
                    <a:lnTo>
                      <a:pt x="50" y="68"/>
                    </a:lnTo>
                    <a:lnTo>
                      <a:pt x="50" y="66"/>
                    </a:lnTo>
                    <a:lnTo>
                      <a:pt x="48" y="66"/>
                    </a:lnTo>
                    <a:lnTo>
                      <a:pt x="48" y="68"/>
                    </a:lnTo>
                    <a:lnTo>
                      <a:pt x="48" y="66"/>
                    </a:lnTo>
                    <a:lnTo>
                      <a:pt x="46" y="66"/>
                    </a:lnTo>
                    <a:lnTo>
                      <a:pt x="44" y="66"/>
                    </a:lnTo>
                    <a:lnTo>
                      <a:pt x="42" y="66"/>
                    </a:lnTo>
                    <a:lnTo>
                      <a:pt x="41" y="66"/>
                    </a:lnTo>
                    <a:lnTo>
                      <a:pt x="42" y="66"/>
                    </a:lnTo>
                    <a:lnTo>
                      <a:pt x="44" y="66"/>
                    </a:lnTo>
                    <a:lnTo>
                      <a:pt x="42" y="66"/>
                    </a:lnTo>
                    <a:lnTo>
                      <a:pt x="42" y="68"/>
                    </a:lnTo>
                    <a:lnTo>
                      <a:pt x="42" y="66"/>
                    </a:lnTo>
                    <a:lnTo>
                      <a:pt x="42" y="68"/>
                    </a:lnTo>
                    <a:lnTo>
                      <a:pt x="42" y="66"/>
                    </a:lnTo>
                    <a:lnTo>
                      <a:pt x="42" y="68"/>
                    </a:lnTo>
                    <a:lnTo>
                      <a:pt x="42" y="66"/>
                    </a:lnTo>
                    <a:lnTo>
                      <a:pt x="44" y="66"/>
                    </a:lnTo>
                    <a:lnTo>
                      <a:pt x="46" y="66"/>
                    </a:lnTo>
                    <a:lnTo>
                      <a:pt x="44" y="66"/>
                    </a:lnTo>
                    <a:lnTo>
                      <a:pt x="46" y="66"/>
                    </a:lnTo>
                    <a:lnTo>
                      <a:pt x="46" y="68"/>
                    </a:lnTo>
                    <a:lnTo>
                      <a:pt x="44" y="68"/>
                    </a:lnTo>
                    <a:lnTo>
                      <a:pt x="46" y="68"/>
                    </a:lnTo>
                    <a:lnTo>
                      <a:pt x="46" y="70"/>
                    </a:lnTo>
                    <a:lnTo>
                      <a:pt x="44" y="70"/>
                    </a:lnTo>
                    <a:lnTo>
                      <a:pt x="44" y="68"/>
                    </a:lnTo>
                    <a:lnTo>
                      <a:pt x="44" y="70"/>
                    </a:lnTo>
                    <a:lnTo>
                      <a:pt x="42" y="70"/>
                    </a:lnTo>
                    <a:lnTo>
                      <a:pt x="42" y="71"/>
                    </a:lnTo>
                    <a:lnTo>
                      <a:pt x="41" y="71"/>
                    </a:lnTo>
                    <a:lnTo>
                      <a:pt x="42" y="71"/>
                    </a:lnTo>
                    <a:lnTo>
                      <a:pt x="41" y="71"/>
                    </a:lnTo>
                    <a:lnTo>
                      <a:pt x="42" y="71"/>
                    </a:lnTo>
                    <a:lnTo>
                      <a:pt x="41" y="71"/>
                    </a:lnTo>
                    <a:lnTo>
                      <a:pt x="41" y="73"/>
                    </a:lnTo>
                    <a:lnTo>
                      <a:pt x="42" y="73"/>
                    </a:lnTo>
                    <a:lnTo>
                      <a:pt x="41" y="73"/>
                    </a:lnTo>
                    <a:lnTo>
                      <a:pt x="41" y="71"/>
                    </a:lnTo>
                    <a:lnTo>
                      <a:pt x="41" y="73"/>
                    </a:lnTo>
                    <a:lnTo>
                      <a:pt x="41" y="71"/>
                    </a:lnTo>
                    <a:lnTo>
                      <a:pt x="39" y="71"/>
                    </a:lnTo>
                    <a:lnTo>
                      <a:pt x="39" y="73"/>
                    </a:lnTo>
                    <a:lnTo>
                      <a:pt x="37" y="73"/>
                    </a:lnTo>
                    <a:lnTo>
                      <a:pt x="39" y="73"/>
                    </a:lnTo>
                    <a:lnTo>
                      <a:pt x="37" y="73"/>
                    </a:lnTo>
                    <a:lnTo>
                      <a:pt x="39" y="73"/>
                    </a:lnTo>
                    <a:lnTo>
                      <a:pt x="37" y="73"/>
                    </a:lnTo>
                    <a:lnTo>
                      <a:pt x="37" y="75"/>
                    </a:lnTo>
                    <a:lnTo>
                      <a:pt x="35" y="75"/>
                    </a:lnTo>
                    <a:lnTo>
                      <a:pt x="37" y="75"/>
                    </a:lnTo>
                    <a:lnTo>
                      <a:pt x="37" y="73"/>
                    </a:lnTo>
                    <a:lnTo>
                      <a:pt x="37" y="75"/>
                    </a:lnTo>
                    <a:lnTo>
                      <a:pt x="37" y="73"/>
                    </a:lnTo>
                    <a:lnTo>
                      <a:pt x="37" y="75"/>
                    </a:lnTo>
                    <a:lnTo>
                      <a:pt x="35" y="75"/>
                    </a:lnTo>
                    <a:lnTo>
                      <a:pt x="35" y="73"/>
                    </a:lnTo>
                    <a:lnTo>
                      <a:pt x="37" y="73"/>
                    </a:lnTo>
                    <a:lnTo>
                      <a:pt x="35" y="73"/>
                    </a:lnTo>
                    <a:lnTo>
                      <a:pt x="35" y="75"/>
                    </a:lnTo>
                    <a:lnTo>
                      <a:pt x="33" y="75"/>
                    </a:lnTo>
                    <a:lnTo>
                      <a:pt x="33" y="73"/>
                    </a:lnTo>
                    <a:lnTo>
                      <a:pt x="31" y="73"/>
                    </a:lnTo>
                    <a:lnTo>
                      <a:pt x="31" y="71"/>
                    </a:lnTo>
                    <a:lnTo>
                      <a:pt x="33" y="71"/>
                    </a:lnTo>
                    <a:lnTo>
                      <a:pt x="33" y="70"/>
                    </a:lnTo>
                    <a:lnTo>
                      <a:pt x="33" y="71"/>
                    </a:lnTo>
                    <a:lnTo>
                      <a:pt x="33" y="70"/>
                    </a:lnTo>
                    <a:lnTo>
                      <a:pt x="33" y="71"/>
                    </a:lnTo>
                    <a:lnTo>
                      <a:pt x="31" y="71"/>
                    </a:lnTo>
                    <a:lnTo>
                      <a:pt x="31" y="70"/>
                    </a:lnTo>
                    <a:lnTo>
                      <a:pt x="31" y="71"/>
                    </a:lnTo>
                    <a:lnTo>
                      <a:pt x="31" y="73"/>
                    </a:lnTo>
                    <a:lnTo>
                      <a:pt x="33" y="73"/>
                    </a:lnTo>
                    <a:lnTo>
                      <a:pt x="33" y="75"/>
                    </a:lnTo>
                    <a:lnTo>
                      <a:pt x="33" y="73"/>
                    </a:lnTo>
                    <a:lnTo>
                      <a:pt x="33" y="75"/>
                    </a:lnTo>
                    <a:lnTo>
                      <a:pt x="31" y="75"/>
                    </a:lnTo>
                    <a:lnTo>
                      <a:pt x="33" y="75"/>
                    </a:lnTo>
                    <a:lnTo>
                      <a:pt x="31" y="75"/>
                    </a:lnTo>
                    <a:lnTo>
                      <a:pt x="29" y="75"/>
                    </a:lnTo>
                    <a:lnTo>
                      <a:pt x="27" y="75"/>
                    </a:lnTo>
                    <a:lnTo>
                      <a:pt x="29" y="75"/>
                    </a:lnTo>
                    <a:lnTo>
                      <a:pt x="31" y="75"/>
                    </a:lnTo>
                    <a:lnTo>
                      <a:pt x="31" y="77"/>
                    </a:lnTo>
                    <a:lnTo>
                      <a:pt x="29" y="77"/>
                    </a:lnTo>
                    <a:lnTo>
                      <a:pt x="31" y="77"/>
                    </a:lnTo>
                    <a:lnTo>
                      <a:pt x="31" y="75"/>
                    </a:lnTo>
                    <a:lnTo>
                      <a:pt x="33" y="75"/>
                    </a:lnTo>
                    <a:lnTo>
                      <a:pt x="35" y="75"/>
                    </a:lnTo>
                    <a:lnTo>
                      <a:pt x="33" y="75"/>
                    </a:lnTo>
                    <a:lnTo>
                      <a:pt x="35" y="75"/>
                    </a:lnTo>
                    <a:lnTo>
                      <a:pt x="33" y="75"/>
                    </a:lnTo>
                    <a:lnTo>
                      <a:pt x="33" y="77"/>
                    </a:lnTo>
                    <a:lnTo>
                      <a:pt x="31" y="77"/>
                    </a:lnTo>
                    <a:lnTo>
                      <a:pt x="31" y="79"/>
                    </a:lnTo>
                    <a:lnTo>
                      <a:pt x="29" y="79"/>
                    </a:lnTo>
                    <a:lnTo>
                      <a:pt x="31" y="79"/>
                    </a:lnTo>
                    <a:lnTo>
                      <a:pt x="29" y="79"/>
                    </a:lnTo>
                    <a:lnTo>
                      <a:pt x="29" y="81"/>
                    </a:lnTo>
                    <a:lnTo>
                      <a:pt x="29" y="79"/>
                    </a:lnTo>
                    <a:lnTo>
                      <a:pt x="29" y="81"/>
                    </a:lnTo>
                    <a:lnTo>
                      <a:pt x="29" y="79"/>
                    </a:lnTo>
                    <a:lnTo>
                      <a:pt x="29" y="81"/>
                    </a:lnTo>
                    <a:lnTo>
                      <a:pt x="29" y="79"/>
                    </a:lnTo>
                    <a:lnTo>
                      <a:pt x="29" y="81"/>
                    </a:lnTo>
                    <a:lnTo>
                      <a:pt x="29" y="79"/>
                    </a:lnTo>
                    <a:lnTo>
                      <a:pt x="29" y="81"/>
                    </a:lnTo>
                    <a:lnTo>
                      <a:pt x="27" y="81"/>
                    </a:lnTo>
                    <a:lnTo>
                      <a:pt x="29" y="81"/>
                    </a:lnTo>
                    <a:lnTo>
                      <a:pt x="27" y="81"/>
                    </a:lnTo>
                    <a:lnTo>
                      <a:pt x="29" y="81"/>
                    </a:lnTo>
                    <a:lnTo>
                      <a:pt x="27" y="81"/>
                    </a:lnTo>
                    <a:lnTo>
                      <a:pt x="25" y="81"/>
                    </a:lnTo>
                    <a:lnTo>
                      <a:pt x="27" y="81"/>
                    </a:lnTo>
                    <a:lnTo>
                      <a:pt x="25" y="81"/>
                    </a:lnTo>
                    <a:lnTo>
                      <a:pt x="27" y="81"/>
                    </a:lnTo>
                    <a:lnTo>
                      <a:pt x="27" y="83"/>
                    </a:lnTo>
                    <a:lnTo>
                      <a:pt x="25" y="83"/>
                    </a:lnTo>
                    <a:lnTo>
                      <a:pt x="25" y="81"/>
                    </a:lnTo>
                    <a:lnTo>
                      <a:pt x="25" y="83"/>
                    </a:lnTo>
                    <a:lnTo>
                      <a:pt x="25" y="85"/>
                    </a:lnTo>
                    <a:lnTo>
                      <a:pt x="25" y="83"/>
                    </a:lnTo>
                    <a:lnTo>
                      <a:pt x="25" y="85"/>
                    </a:lnTo>
                    <a:lnTo>
                      <a:pt x="25" y="83"/>
                    </a:lnTo>
                    <a:lnTo>
                      <a:pt x="23" y="83"/>
                    </a:lnTo>
                    <a:lnTo>
                      <a:pt x="23" y="85"/>
                    </a:lnTo>
                    <a:lnTo>
                      <a:pt x="21" y="85"/>
                    </a:lnTo>
                    <a:lnTo>
                      <a:pt x="23" y="85"/>
                    </a:lnTo>
                    <a:lnTo>
                      <a:pt x="21" y="85"/>
                    </a:lnTo>
                    <a:lnTo>
                      <a:pt x="23" y="85"/>
                    </a:lnTo>
                    <a:lnTo>
                      <a:pt x="21" y="85"/>
                    </a:lnTo>
                    <a:lnTo>
                      <a:pt x="23" y="85"/>
                    </a:lnTo>
                    <a:lnTo>
                      <a:pt x="21" y="85"/>
                    </a:lnTo>
                    <a:lnTo>
                      <a:pt x="23" y="85"/>
                    </a:lnTo>
                    <a:lnTo>
                      <a:pt x="21" y="85"/>
                    </a:lnTo>
                    <a:lnTo>
                      <a:pt x="23" y="85"/>
                    </a:lnTo>
                    <a:lnTo>
                      <a:pt x="21" y="85"/>
                    </a:lnTo>
                    <a:lnTo>
                      <a:pt x="23" y="85"/>
                    </a:lnTo>
                    <a:lnTo>
                      <a:pt x="21" y="85"/>
                    </a:lnTo>
                    <a:lnTo>
                      <a:pt x="21" y="87"/>
                    </a:lnTo>
                    <a:lnTo>
                      <a:pt x="21" y="85"/>
                    </a:lnTo>
                    <a:lnTo>
                      <a:pt x="21" y="87"/>
                    </a:lnTo>
                    <a:lnTo>
                      <a:pt x="19" y="87"/>
                    </a:lnTo>
                    <a:lnTo>
                      <a:pt x="21" y="87"/>
                    </a:lnTo>
                    <a:lnTo>
                      <a:pt x="19" y="87"/>
                    </a:lnTo>
                    <a:lnTo>
                      <a:pt x="21" y="87"/>
                    </a:lnTo>
                    <a:lnTo>
                      <a:pt x="19" y="87"/>
                    </a:lnTo>
                    <a:lnTo>
                      <a:pt x="18" y="87"/>
                    </a:lnTo>
                    <a:lnTo>
                      <a:pt x="16" y="87"/>
                    </a:lnTo>
                    <a:lnTo>
                      <a:pt x="18" y="87"/>
                    </a:lnTo>
                    <a:lnTo>
                      <a:pt x="18" y="85"/>
                    </a:lnTo>
                    <a:lnTo>
                      <a:pt x="19" y="85"/>
                    </a:lnTo>
                    <a:lnTo>
                      <a:pt x="19" y="83"/>
                    </a:lnTo>
                    <a:lnTo>
                      <a:pt x="21" y="83"/>
                    </a:lnTo>
                    <a:lnTo>
                      <a:pt x="21" y="81"/>
                    </a:lnTo>
                    <a:lnTo>
                      <a:pt x="21" y="83"/>
                    </a:lnTo>
                    <a:lnTo>
                      <a:pt x="21" y="81"/>
                    </a:lnTo>
                    <a:lnTo>
                      <a:pt x="23" y="81"/>
                    </a:lnTo>
                    <a:lnTo>
                      <a:pt x="21" y="81"/>
                    </a:lnTo>
                    <a:lnTo>
                      <a:pt x="21" y="79"/>
                    </a:lnTo>
                    <a:lnTo>
                      <a:pt x="19" y="79"/>
                    </a:lnTo>
                    <a:lnTo>
                      <a:pt x="18" y="79"/>
                    </a:lnTo>
                    <a:lnTo>
                      <a:pt x="18" y="77"/>
                    </a:lnTo>
                    <a:lnTo>
                      <a:pt x="19" y="77"/>
                    </a:lnTo>
                    <a:lnTo>
                      <a:pt x="19" y="75"/>
                    </a:lnTo>
                    <a:lnTo>
                      <a:pt x="21" y="75"/>
                    </a:lnTo>
                    <a:lnTo>
                      <a:pt x="19" y="75"/>
                    </a:lnTo>
                    <a:lnTo>
                      <a:pt x="21" y="75"/>
                    </a:lnTo>
                    <a:lnTo>
                      <a:pt x="19" y="75"/>
                    </a:lnTo>
                    <a:lnTo>
                      <a:pt x="21" y="75"/>
                    </a:lnTo>
                    <a:lnTo>
                      <a:pt x="19" y="75"/>
                    </a:lnTo>
                    <a:lnTo>
                      <a:pt x="21" y="75"/>
                    </a:lnTo>
                    <a:lnTo>
                      <a:pt x="19" y="75"/>
                    </a:lnTo>
                    <a:lnTo>
                      <a:pt x="19" y="73"/>
                    </a:lnTo>
                    <a:lnTo>
                      <a:pt x="19" y="75"/>
                    </a:lnTo>
                    <a:lnTo>
                      <a:pt x="19" y="73"/>
                    </a:lnTo>
                    <a:lnTo>
                      <a:pt x="19" y="71"/>
                    </a:lnTo>
                    <a:lnTo>
                      <a:pt x="19" y="73"/>
                    </a:lnTo>
                    <a:lnTo>
                      <a:pt x="19" y="75"/>
                    </a:lnTo>
                    <a:lnTo>
                      <a:pt x="19" y="77"/>
                    </a:lnTo>
                    <a:lnTo>
                      <a:pt x="18" y="77"/>
                    </a:lnTo>
                    <a:lnTo>
                      <a:pt x="18" y="79"/>
                    </a:lnTo>
                    <a:lnTo>
                      <a:pt x="16" y="79"/>
                    </a:lnTo>
                    <a:lnTo>
                      <a:pt x="14" y="79"/>
                    </a:lnTo>
                    <a:lnTo>
                      <a:pt x="14" y="77"/>
                    </a:lnTo>
                    <a:lnTo>
                      <a:pt x="14" y="79"/>
                    </a:lnTo>
                    <a:lnTo>
                      <a:pt x="12" y="79"/>
                    </a:lnTo>
                    <a:lnTo>
                      <a:pt x="12" y="77"/>
                    </a:lnTo>
                    <a:lnTo>
                      <a:pt x="10" y="77"/>
                    </a:lnTo>
                    <a:lnTo>
                      <a:pt x="10" y="75"/>
                    </a:lnTo>
                    <a:lnTo>
                      <a:pt x="12" y="75"/>
                    </a:lnTo>
                    <a:lnTo>
                      <a:pt x="10" y="75"/>
                    </a:lnTo>
                    <a:lnTo>
                      <a:pt x="12" y="75"/>
                    </a:lnTo>
                    <a:lnTo>
                      <a:pt x="14" y="75"/>
                    </a:lnTo>
                    <a:lnTo>
                      <a:pt x="12" y="75"/>
                    </a:lnTo>
                    <a:lnTo>
                      <a:pt x="10" y="75"/>
                    </a:lnTo>
                    <a:lnTo>
                      <a:pt x="12" y="75"/>
                    </a:lnTo>
                    <a:lnTo>
                      <a:pt x="10" y="75"/>
                    </a:lnTo>
                    <a:lnTo>
                      <a:pt x="12" y="75"/>
                    </a:lnTo>
                    <a:lnTo>
                      <a:pt x="10" y="75"/>
                    </a:lnTo>
                    <a:lnTo>
                      <a:pt x="8" y="75"/>
                    </a:lnTo>
                    <a:lnTo>
                      <a:pt x="10" y="75"/>
                    </a:lnTo>
                    <a:lnTo>
                      <a:pt x="10" y="73"/>
                    </a:lnTo>
                    <a:lnTo>
                      <a:pt x="10" y="75"/>
                    </a:lnTo>
                    <a:lnTo>
                      <a:pt x="8" y="75"/>
                    </a:lnTo>
                    <a:lnTo>
                      <a:pt x="10" y="75"/>
                    </a:lnTo>
                    <a:lnTo>
                      <a:pt x="8" y="75"/>
                    </a:lnTo>
                    <a:lnTo>
                      <a:pt x="8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8" y="71"/>
                    </a:lnTo>
                    <a:lnTo>
                      <a:pt x="10" y="71"/>
                    </a:lnTo>
                    <a:lnTo>
                      <a:pt x="10" y="73"/>
                    </a:lnTo>
                    <a:lnTo>
                      <a:pt x="10" y="71"/>
                    </a:lnTo>
                    <a:lnTo>
                      <a:pt x="12" y="71"/>
                    </a:lnTo>
                    <a:lnTo>
                      <a:pt x="10" y="71"/>
                    </a:lnTo>
                    <a:lnTo>
                      <a:pt x="8" y="71"/>
                    </a:lnTo>
                    <a:lnTo>
                      <a:pt x="8" y="73"/>
                    </a:lnTo>
                    <a:lnTo>
                      <a:pt x="6" y="73"/>
                    </a:lnTo>
                    <a:lnTo>
                      <a:pt x="6" y="71"/>
                    </a:lnTo>
                    <a:lnTo>
                      <a:pt x="4" y="71"/>
                    </a:lnTo>
                    <a:lnTo>
                      <a:pt x="6" y="71"/>
                    </a:lnTo>
                    <a:lnTo>
                      <a:pt x="6" y="70"/>
                    </a:lnTo>
                    <a:lnTo>
                      <a:pt x="6" y="71"/>
                    </a:lnTo>
                    <a:lnTo>
                      <a:pt x="6" y="70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6" y="71"/>
                    </a:lnTo>
                    <a:lnTo>
                      <a:pt x="4" y="71"/>
                    </a:lnTo>
                    <a:lnTo>
                      <a:pt x="4" y="70"/>
                    </a:lnTo>
                    <a:lnTo>
                      <a:pt x="6" y="70"/>
                    </a:lnTo>
                    <a:lnTo>
                      <a:pt x="4" y="70"/>
                    </a:lnTo>
                    <a:lnTo>
                      <a:pt x="4" y="71"/>
                    </a:lnTo>
                    <a:lnTo>
                      <a:pt x="4" y="70"/>
                    </a:lnTo>
                    <a:lnTo>
                      <a:pt x="2" y="70"/>
                    </a:lnTo>
                    <a:lnTo>
                      <a:pt x="4" y="70"/>
                    </a:lnTo>
                    <a:lnTo>
                      <a:pt x="2" y="70"/>
                    </a:lnTo>
                    <a:lnTo>
                      <a:pt x="0" y="70"/>
                    </a:lnTo>
                    <a:lnTo>
                      <a:pt x="2" y="70"/>
                    </a:lnTo>
                    <a:lnTo>
                      <a:pt x="2" y="68"/>
                    </a:lnTo>
                    <a:lnTo>
                      <a:pt x="4" y="68"/>
                    </a:lnTo>
                    <a:lnTo>
                      <a:pt x="6" y="68"/>
                    </a:lnTo>
                    <a:lnTo>
                      <a:pt x="6" y="66"/>
                    </a:lnTo>
                    <a:lnTo>
                      <a:pt x="8" y="66"/>
                    </a:lnTo>
                    <a:lnTo>
                      <a:pt x="6" y="66"/>
                    </a:lnTo>
                    <a:lnTo>
                      <a:pt x="6" y="68"/>
                    </a:lnTo>
                    <a:lnTo>
                      <a:pt x="6" y="66"/>
                    </a:lnTo>
                    <a:lnTo>
                      <a:pt x="6" y="68"/>
                    </a:lnTo>
                    <a:lnTo>
                      <a:pt x="4" y="68"/>
                    </a:lnTo>
                    <a:lnTo>
                      <a:pt x="2" y="68"/>
                    </a:lnTo>
                    <a:lnTo>
                      <a:pt x="2" y="66"/>
                    </a:lnTo>
                    <a:lnTo>
                      <a:pt x="2" y="68"/>
                    </a:lnTo>
                    <a:lnTo>
                      <a:pt x="2" y="66"/>
                    </a:lnTo>
                    <a:lnTo>
                      <a:pt x="4" y="66"/>
                    </a:lnTo>
                    <a:lnTo>
                      <a:pt x="2" y="66"/>
                    </a:lnTo>
                    <a:lnTo>
                      <a:pt x="4" y="66"/>
                    </a:lnTo>
                    <a:lnTo>
                      <a:pt x="6" y="66"/>
                    </a:lnTo>
                    <a:lnTo>
                      <a:pt x="6" y="64"/>
                    </a:lnTo>
                    <a:lnTo>
                      <a:pt x="8" y="64"/>
                    </a:lnTo>
                    <a:lnTo>
                      <a:pt x="6" y="64"/>
                    </a:lnTo>
                    <a:lnTo>
                      <a:pt x="8" y="64"/>
                    </a:lnTo>
                    <a:lnTo>
                      <a:pt x="6" y="64"/>
                    </a:lnTo>
                    <a:lnTo>
                      <a:pt x="6" y="62"/>
                    </a:lnTo>
                    <a:lnTo>
                      <a:pt x="6" y="64"/>
                    </a:lnTo>
                    <a:lnTo>
                      <a:pt x="6" y="62"/>
                    </a:lnTo>
                    <a:lnTo>
                      <a:pt x="6" y="64"/>
                    </a:lnTo>
                    <a:lnTo>
                      <a:pt x="6" y="62"/>
                    </a:lnTo>
                    <a:lnTo>
                      <a:pt x="6" y="64"/>
                    </a:lnTo>
                    <a:lnTo>
                      <a:pt x="4" y="64"/>
                    </a:lnTo>
                    <a:lnTo>
                      <a:pt x="6" y="64"/>
                    </a:lnTo>
                    <a:lnTo>
                      <a:pt x="4" y="64"/>
                    </a:lnTo>
                    <a:lnTo>
                      <a:pt x="6" y="64"/>
                    </a:lnTo>
                    <a:lnTo>
                      <a:pt x="4" y="64"/>
                    </a:lnTo>
                    <a:lnTo>
                      <a:pt x="6" y="64"/>
                    </a:lnTo>
                    <a:lnTo>
                      <a:pt x="6" y="66"/>
                    </a:lnTo>
                    <a:lnTo>
                      <a:pt x="4" y="66"/>
                    </a:lnTo>
                    <a:lnTo>
                      <a:pt x="6" y="66"/>
                    </a:lnTo>
                    <a:lnTo>
                      <a:pt x="4" y="66"/>
                    </a:lnTo>
                    <a:lnTo>
                      <a:pt x="4" y="64"/>
                    </a:lnTo>
                    <a:lnTo>
                      <a:pt x="4" y="66"/>
                    </a:lnTo>
                    <a:lnTo>
                      <a:pt x="4" y="64"/>
                    </a:lnTo>
                    <a:lnTo>
                      <a:pt x="4" y="66"/>
                    </a:lnTo>
                    <a:lnTo>
                      <a:pt x="4" y="64"/>
                    </a:lnTo>
                    <a:lnTo>
                      <a:pt x="4" y="66"/>
                    </a:lnTo>
                    <a:lnTo>
                      <a:pt x="4" y="64"/>
                    </a:lnTo>
                    <a:lnTo>
                      <a:pt x="4" y="66"/>
                    </a:lnTo>
                    <a:lnTo>
                      <a:pt x="4" y="64"/>
                    </a:lnTo>
                    <a:lnTo>
                      <a:pt x="2" y="64"/>
                    </a:lnTo>
                    <a:lnTo>
                      <a:pt x="4" y="64"/>
                    </a:lnTo>
                    <a:lnTo>
                      <a:pt x="2" y="64"/>
                    </a:lnTo>
                    <a:lnTo>
                      <a:pt x="4" y="64"/>
                    </a:lnTo>
                    <a:lnTo>
                      <a:pt x="2" y="64"/>
                    </a:lnTo>
                    <a:lnTo>
                      <a:pt x="4" y="64"/>
                    </a:lnTo>
                    <a:lnTo>
                      <a:pt x="2" y="64"/>
                    </a:lnTo>
                    <a:lnTo>
                      <a:pt x="4" y="64"/>
                    </a:lnTo>
                    <a:lnTo>
                      <a:pt x="2" y="64"/>
                    </a:lnTo>
                    <a:lnTo>
                      <a:pt x="4" y="64"/>
                    </a:lnTo>
                    <a:lnTo>
                      <a:pt x="2" y="64"/>
                    </a:lnTo>
                    <a:lnTo>
                      <a:pt x="4" y="62"/>
                    </a:lnTo>
                    <a:lnTo>
                      <a:pt x="6" y="62"/>
                    </a:lnTo>
                    <a:lnTo>
                      <a:pt x="6" y="60"/>
                    </a:lnTo>
                    <a:lnTo>
                      <a:pt x="8" y="60"/>
                    </a:lnTo>
                    <a:lnTo>
                      <a:pt x="8" y="58"/>
                    </a:lnTo>
                    <a:lnTo>
                      <a:pt x="10" y="58"/>
                    </a:lnTo>
                    <a:lnTo>
                      <a:pt x="12" y="56"/>
                    </a:lnTo>
                    <a:lnTo>
                      <a:pt x="10" y="56"/>
                    </a:lnTo>
                    <a:lnTo>
                      <a:pt x="12" y="56"/>
                    </a:lnTo>
                    <a:lnTo>
                      <a:pt x="14" y="56"/>
                    </a:lnTo>
                    <a:lnTo>
                      <a:pt x="14" y="54"/>
                    </a:lnTo>
                    <a:lnTo>
                      <a:pt x="16" y="54"/>
                    </a:lnTo>
                    <a:lnTo>
                      <a:pt x="18" y="54"/>
                    </a:lnTo>
                    <a:lnTo>
                      <a:pt x="19" y="54"/>
                    </a:lnTo>
                    <a:lnTo>
                      <a:pt x="21" y="54"/>
                    </a:lnTo>
                    <a:lnTo>
                      <a:pt x="23" y="54"/>
                    </a:lnTo>
                    <a:lnTo>
                      <a:pt x="23" y="52"/>
                    </a:lnTo>
                    <a:lnTo>
                      <a:pt x="23" y="50"/>
                    </a:lnTo>
                    <a:lnTo>
                      <a:pt x="25" y="50"/>
                    </a:lnTo>
                    <a:lnTo>
                      <a:pt x="27" y="50"/>
                    </a:lnTo>
                    <a:lnTo>
                      <a:pt x="27" y="48"/>
                    </a:lnTo>
                    <a:lnTo>
                      <a:pt x="29" y="48"/>
                    </a:lnTo>
                    <a:lnTo>
                      <a:pt x="31" y="48"/>
                    </a:lnTo>
                    <a:lnTo>
                      <a:pt x="33" y="46"/>
                    </a:lnTo>
                    <a:lnTo>
                      <a:pt x="35" y="46"/>
                    </a:lnTo>
                    <a:lnTo>
                      <a:pt x="37" y="46"/>
                    </a:lnTo>
                    <a:lnTo>
                      <a:pt x="37" y="45"/>
                    </a:lnTo>
                    <a:lnTo>
                      <a:pt x="39" y="45"/>
                    </a:lnTo>
                    <a:lnTo>
                      <a:pt x="41" y="45"/>
                    </a:lnTo>
                    <a:lnTo>
                      <a:pt x="42" y="45"/>
                    </a:lnTo>
                    <a:lnTo>
                      <a:pt x="42" y="43"/>
                    </a:lnTo>
                    <a:lnTo>
                      <a:pt x="41" y="43"/>
                    </a:lnTo>
                    <a:lnTo>
                      <a:pt x="41" y="41"/>
                    </a:lnTo>
                    <a:lnTo>
                      <a:pt x="39" y="41"/>
                    </a:lnTo>
                    <a:lnTo>
                      <a:pt x="39" y="39"/>
                    </a:lnTo>
                    <a:lnTo>
                      <a:pt x="37" y="39"/>
                    </a:lnTo>
                    <a:lnTo>
                      <a:pt x="37" y="37"/>
                    </a:lnTo>
                    <a:lnTo>
                      <a:pt x="37" y="35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3"/>
                    </a:lnTo>
                    <a:lnTo>
                      <a:pt x="33" y="31"/>
                    </a:lnTo>
                    <a:lnTo>
                      <a:pt x="35" y="31"/>
                    </a:lnTo>
                    <a:lnTo>
                      <a:pt x="35" y="29"/>
                    </a:lnTo>
                    <a:lnTo>
                      <a:pt x="33" y="29"/>
                    </a:lnTo>
                    <a:lnTo>
                      <a:pt x="31" y="29"/>
                    </a:lnTo>
                    <a:lnTo>
                      <a:pt x="29" y="29"/>
                    </a:lnTo>
                    <a:lnTo>
                      <a:pt x="31" y="27"/>
                    </a:lnTo>
                    <a:lnTo>
                      <a:pt x="31" y="25"/>
                    </a:lnTo>
                    <a:lnTo>
                      <a:pt x="31" y="23"/>
                    </a:lnTo>
                    <a:lnTo>
                      <a:pt x="33" y="23"/>
                    </a:lnTo>
                    <a:lnTo>
                      <a:pt x="33" y="22"/>
                    </a:lnTo>
                    <a:lnTo>
                      <a:pt x="35" y="22"/>
                    </a:lnTo>
                    <a:lnTo>
                      <a:pt x="37" y="22"/>
                    </a:lnTo>
                    <a:lnTo>
                      <a:pt x="37" y="20"/>
                    </a:lnTo>
                    <a:lnTo>
                      <a:pt x="39" y="20"/>
                    </a:lnTo>
                    <a:lnTo>
                      <a:pt x="39" y="18"/>
                    </a:lnTo>
                    <a:lnTo>
                      <a:pt x="39" y="16"/>
                    </a:lnTo>
                    <a:lnTo>
                      <a:pt x="39" y="14"/>
                    </a:lnTo>
                    <a:lnTo>
                      <a:pt x="37" y="14"/>
                    </a:lnTo>
                    <a:lnTo>
                      <a:pt x="39" y="14"/>
                    </a:lnTo>
                    <a:lnTo>
                      <a:pt x="41" y="12"/>
                    </a:lnTo>
                    <a:lnTo>
                      <a:pt x="42" y="12"/>
                    </a:lnTo>
                    <a:lnTo>
                      <a:pt x="42" y="10"/>
                    </a:lnTo>
                    <a:lnTo>
                      <a:pt x="44" y="10"/>
                    </a:lnTo>
                    <a:lnTo>
                      <a:pt x="46" y="10"/>
                    </a:lnTo>
                    <a:lnTo>
                      <a:pt x="44" y="10"/>
                    </a:lnTo>
                    <a:lnTo>
                      <a:pt x="46" y="10"/>
                    </a:lnTo>
                    <a:lnTo>
                      <a:pt x="46" y="8"/>
                    </a:lnTo>
                    <a:lnTo>
                      <a:pt x="48" y="8"/>
                    </a:lnTo>
                    <a:lnTo>
                      <a:pt x="50" y="8"/>
                    </a:lnTo>
                    <a:lnTo>
                      <a:pt x="50" y="6"/>
                    </a:lnTo>
                    <a:lnTo>
                      <a:pt x="52" y="6"/>
                    </a:lnTo>
                    <a:lnTo>
                      <a:pt x="52" y="4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6" y="0"/>
                    </a:lnTo>
                    <a:lnTo>
                      <a:pt x="56" y="2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6780"/>
              <p:cNvSpPr>
                <a:spLocks/>
              </p:cNvSpPr>
              <p:nvPr/>
            </p:nvSpPr>
            <p:spPr bwMode="auto">
              <a:xfrm>
                <a:off x="7231063" y="2954338"/>
                <a:ext cx="161925" cy="133350"/>
              </a:xfrm>
              <a:custGeom>
                <a:avLst/>
                <a:gdLst>
                  <a:gd name="T0" fmla="*/ 54 w 102"/>
                  <a:gd name="T1" fmla="*/ 0 h 84"/>
                  <a:gd name="T2" fmla="*/ 61 w 102"/>
                  <a:gd name="T3" fmla="*/ 2 h 84"/>
                  <a:gd name="T4" fmla="*/ 69 w 102"/>
                  <a:gd name="T5" fmla="*/ 2 h 84"/>
                  <a:gd name="T6" fmla="*/ 77 w 102"/>
                  <a:gd name="T7" fmla="*/ 2 h 84"/>
                  <a:gd name="T8" fmla="*/ 84 w 102"/>
                  <a:gd name="T9" fmla="*/ 2 h 84"/>
                  <a:gd name="T10" fmla="*/ 92 w 102"/>
                  <a:gd name="T11" fmla="*/ 2 h 84"/>
                  <a:gd name="T12" fmla="*/ 100 w 102"/>
                  <a:gd name="T13" fmla="*/ 2 h 84"/>
                  <a:gd name="T14" fmla="*/ 98 w 102"/>
                  <a:gd name="T15" fmla="*/ 4 h 84"/>
                  <a:gd name="T16" fmla="*/ 94 w 102"/>
                  <a:gd name="T17" fmla="*/ 8 h 84"/>
                  <a:gd name="T18" fmla="*/ 92 w 102"/>
                  <a:gd name="T19" fmla="*/ 13 h 84"/>
                  <a:gd name="T20" fmla="*/ 92 w 102"/>
                  <a:gd name="T21" fmla="*/ 17 h 84"/>
                  <a:gd name="T22" fmla="*/ 88 w 102"/>
                  <a:gd name="T23" fmla="*/ 21 h 84"/>
                  <a:gd name="T24" fmla="*/ 82 w 102"/>
                  <a:gd name="T25" fmla="*/ 23 h 84"/>
                  <a:gd name="T26" fmla="*/ 77 w 102"/>
                  <a:gd name="T27" fmla="*/ 25 h 84"/>
                  <a:gd name="T28" fmla="*/ 71 w 102"/>
                  <a:gd name="T29" fmla="*/ 27 h 84"/>
                  <a:gd name="T30" fmla="*/ 67 w 102"/>
                  <a:gd name="T31" fmla="*/ 29 h 84"/>
                  <a:gd name="T32" fmla="*/ 67 w 102"/>
                  <a:gd name="T33" fmla="*/ 33 h 84"/>
                  <a:gd name="T34" fmla="*/ 65 w 102"/>
                  <a:gd name="T35" fmla="*/ 35 h 84"/>
                  <a:gd name="T36" fmla="*/ 63 w 102"/>
                  <a:gd name="T37" fmla="*/ 36 h 84"/>
                  <a:gd name="T38" fmla="*/ 63 w 102"/>
                  <a:gd name="T39" fmla="*/ 40 h 84"/>
                  <a:gd name="T40" fmla="*/ 57 w 102"/>
                  <a:gd name="T41" fmla="*/ 42 h 84"/>
                  <a:gd name="T42" fmla="*/ 57 w 102"/>
                  <a:gd name="T43" fmla="*/ 46 h 84"/>
                  <a:gd name="T44" fmla="*/ 50 w 102"/>
                  <a:gd name="T45" fmla="*/ 50 h 84"/>
                  <a:gd name="T46" fmla="*/ 46 w 102"/>
                  <a:gd name="T47" fmla="*/ 54 h 84"/>
                  <a:gd name="T48" fmla="*/ 44 w 102"/>
                  <a:gd name="T49" fmla="*/ 58 h 84"/>
                  <a:gd name="T50" fmla="*/ 42 w 102"/>
                  <a:gd name="T51" fmla="*/ 63 h 84"/>
                  <a:gd name="T52" fmla="*/ 38 w 102"/>
                  <a:gd name="T53" fmla="*/ 67 h 84"/>
                  <a:gd name="T54" fmla="*/ 38 w 102"/>
                  <a:gd name="T55" fmla="*/ 71 h 84"/>
                  <a:gd name="T56" fmla="*/ 34 w 102"/>
                  <a:gd name="T57" fmla="*/ 75 h 84"/>
                  <a:gd name="T58" fmla="*/ 30 w 102"/>
                  <a:gd name="T59" fmla="*/ 79 h 84"/>
                  <a:gd name="T60" fmla="*/ 29 w 102"/>
                  <a:gd name="T61" fmla="*/ 81 h 84"/>
                  <a:gd name="T62" fmla="*/ 30 w 102"/>
                  <a:gd name="T63" fmla="*/ 84 h 84"/>
                  <a:gd name="T64" fmla="*/ 23 w 102"/>
                  <a:gd name="T65" fmla="*/ 84 h 84"/>
                  <a:gd name="T66" fmla="*/ 15 w 102"/>
                  <a:gd name="T67" fmla="*/ 84 h 84"/>
                  <a:gd name="T68" fmla="*/ 7 w 102"/>
                  <a:gd name="T69" fmla="*/ 84 h 84"/>
                  <a:gd name="T70" fmla="*/ 0 w 102"/>
                  <a:gd name="T71" fmla="*/ 84 h 84"/>
                  <a:gd name="T72" fmla="*/ 2 w 102"/>
                  <a:gd name="T73" fmla="*/ 79 h 84"/>
                  <a:gd name="T74" fmla="*/ 4 w 102"/>
                  <a:gd name="T75" fmla="*/ 73 h 84"/>
                  <a:gd name="T76" fmla="*/ 7 w 102"/>
                  <a:gd name="T77" fmla="*/ 69 h 84"/>
                  <a:gd name="T78" fmla="*/ 9 w 102"/>
                  <a:gd name="T79" fmla="*/ 61 h 84"/>
                  <a:gd name="T80" fmla="*/ 11 w 102"/>
                  <a:gd name="T81" fmla="*/ 56 h 84"/>
                  <a:gd name="T82" fmla="*/ 11 w 102"/>
                  <a:gd name="T83" fmla="*/ 52 h 84"/>
                  <a:gd name="T84" fmla="*/ 6 w 102"/>
                  <a:gd name="T85" fmla="*/ 54 h 84"/>
                  <a:gd name="T86" fmla="*/ 9 w 102"/>
                  <a:gd name="T87" fmla="*/ 50 h 84"/>
                  <a:gd name="T88" fmla="*/ 11 w 102"/>
                  <a:gd name="T89" fmla="*/ 48 h 84"/>
                  <a:gd name="T90" fmla="*/ 11 w 102"/>
                  <a:gd name="T91" fmla="*/ 40 h 84"/>
                  <a:gd name="T92" fmla="*/ 11 w 102"/>
                  <a:gd name="T93" fmla="*/ 36 h 84"/>
                  <a:gd name="T94" fmla="*/ 15 w 102"/>
                  <a:gd name="T95" fmla="*/ 33 h 84"/>
                  <a:gd name="T96" fmla="*/ 19 w 102"/>
                  <a:gd name="T97" fmla="*/ 29 h 84"/>
                  <a:gd name="T98" fmla="*/ 21 w 102"/>
                  <a:gd name="T99" fmla="*/ 23 h 84"/>
                  <a:gd name="T100" fmla="*/ 23 w 102"/>
                  <a:gd name="T101" fmla="*/ 17 h 84"/>
                  <a:gd name="T102" fmla="*/ 23 w 102"/>
                  <a:gd name="T103" fmla="*/ 15 h 84"/>
                  <a:gd name="T104" fmla="*/ 25 w 102"/>
                  <a:gd name="T105" fmla="*/ 13 h 84"/>
                  <a:gd name="T106" fmla="*/ 27 w 102"/>
                  <a:gd name="T107" fmla="*/ 8 h 84"/>
                  <a:gd name="T108" fmla="*/ 27 w 102"/>
                  <a:gd name="T109" fmla="*/ 4 h 84"/>
                  <a:gd name="T110" fmla="*/ 32 w 102"/>
                  <a:gd name="T111" fmla="*/ 2 h 84"/>
                  <a:gd name="T112" fmla="*/ 42 w 102"/>
                  <a:gd name="T113" fmla="*/ 0 h 84"/>
                  <a:gd name="T114" fmla="*/ 48 w 102"/>
                  <a:gd name="T115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2" h="84">
                    <a:moveTo>
                      <a:pt x="48" y="0"/>
                    </a:move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7" y="2"/>
                    </a:lnTo>
                    <a:lnTo>
                      <a:pt x="59" y="2"/>
                    </a:lnTo>
                    <a:lnTo>
                      <a:pt x="61" y="2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7" y="2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73" y="2"/>
                    </a:lnTo>
                    <a:lnTo>
                      <a:pt x="75" y="2"/>
                    </a:lnTo>
                    <a:lnTo>
                      <a:pt x="77" y="2"/>
                    </a:lnTo>
                    <a:lnTo>
                      <a:pt x="78" y="2"/>
                    </a:lnTo>
                    <a:lnTo>
                      <a:pt x="80" y="2"/>
                    </a:lnTo>
                    <a:lnTo>
                      <a:pt x="82" y="2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90" y="2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98" y="2"/>
                    </a:lnTo>
                    <a:lnTo>
                      <a:pt x="100" y="2"/>
                    </a:lnTo>
                    <a:lnTo>
                      <a:pt x="102" y="2"/>
                    </a:lnTo>
                    <a:lnTo>
                      <a:pt x="100" y="2"/>
                    </a:lnTo>
                    <a:lnTo>
                      <a:pt x="98" y="2"/>
                    </a:lnTo>
                    <a:lnTo>
                      <a:pt x="98" y="4"/>
                    </a:lnTo>
                    <a:lnTo>
                      <a:pt x="98" y="6"/>
                    </a:lnTo>
                    <a:lnTo>
                      <a:pt x="96" y="6"/>
                    </a:lnTo>
                    <a:lnTo>
                      <a:pt x="96" y="8"/>
                    </a:lnTo>
                    <a:lnTo>
                      <a:pt x="94" y="8"/>
                    </a:lnTo>
                    <a:lnTo>
                      <a:pt x="94" y="10"/>
                    </a:lnTo>
                    <a:lnTo>
                      <a:pt x="92" y="10"/>
                    </a:lnTo>
                    <a:lnTo>
                      <a:pt x="92" y="12"/>
                    </a:lnTo>
                    <a:lnTo>
                      <a:pt x="92" y="13"/>
                    </a:lnTo>
                    <a:lnTo>
                      <a:pt x="92" y="15"/>
                    </a:lnTo>
                    <a:lnTo>
                      <a:pt x="92" y="17"/>
                    </a:lnTo>
                    <a:lnTo>
                      <a:pt x="92" y="15"/>
                    </a:lnTo>
                    <a:lnTo>
                      <a:pt x="92" y="17"/>
                    </a:lnTo>
                    <a:lnTo>
                      <a:pt x="90" y="17"/>
                    </a:lnTo>
                    <a:lnTo>
                      <a:pt x="90" y="19"/>
                    </a:lnTo>
                    <a:lnTo>
                      <a:pt x="88" y="19"/>
                    </a:lnTo>
                    <a:lnTo>
                      <a:pt x="88" y="21"/>
                    </a:lnTo>
                    <a:lnTo>
                      <a:pt x="86" y="21"/>
                    </a:lnTo>
                    <a:lnTo>
                      <a:pt x="84" y="21"/>
                    </a:lnTo>
                    <a:lnTo>
                      <a:pt x="84" y="23"/>
                    </a:lnTo>
                    <a:lnTo>
                      <a:pt x="82" y="23"/>
                    </a:lnTo>
                    <a:lnTo>
                      <a:pt x="80" y="23"/>
                    </a:lnTo>
                    <a:lnTo>
                      <a:pt x="78" y="23"/>
                    </a:lnTo>
                    <a:lnTo>
                      <a:pt x="78" y="25"/>
                    </a:lnTo>
                    <a:lnTo>
                      <a:pt x="77" y="25"/>
                    </a:lnTo>
                    <a:lnTo>
                      <a:pt x="75" y="25"/>
                    </a:lnTo>
                    <a:lnTo>
                      <a:pt x="73" y="25"/>
                    </a:lnTo>
                    <a:lnTo>
                      <a:pt x="71" y="25"/>
                    </a:lnTo>
                    <a:lnTo>
                      <a:pt x="71" y="27"/>
                    </a:lnTo>
                    <a:lnTo>
                      <a:pt x="69" y="27"/>
                    </a:lnTo>
                    <a:lnTo>
                      <a:pt x="67" y="29"/>
                    </a:lnTo>
                    <a:lnTo>
                      <a:pt x="69" y="29"/>
                    </a:lnTo>
                    <a:lnTo>
                      <a:pt x="67" y="29"/>
                    </a:lnTo>
                    <a:lnTo>
                      <a:pt x="69" y="29"/>
                    </a:lnTo>
                    <a:lnTo>
                      <a:pt x="67" y="29"/>
                    </a:lnTo>
                    <a:lnTo>
                      <a:pt x="67" y="31"/>
                    </a:lnTo>
                    <a:lnTo>
                      <a:pt x="67" y="33"/>
                    </a:lnTo>
                    <a:lnTo>
                      <a:pt x="67" y="35"/>
                    </a:lnTo>
                    <a:lnTo>
                      <a:pt x="65" y="35"/>
                    </a:lnTo>
                    <a:lnTo>
                      <a:pt x="67" y="35"/>
                    </a:lnTo>
                    <a:lnTo>
                      <a:pt x="65" y="35"/>
                    </a:lnTo>
                    <a:lnTo>
                      <a:pt x="67" y="35"/>
                    </a:lnTo>
                    <a:lnTo>
                      <a:pt x="65" y="35"/>
                    </a:lnTo>
                    <a:lnTo>
                      <a:pt x="65" y="36"/>
                    </a:lnTo>
                    <a:lnTo>
                      <a:pt x="63" y="36"/>
                    </a:lnTo>
                    <a:lnTo>
                      <a:pt x="63" y="38"/>
                    </a:lnTo>
                    <a:lnTo>
                      <a:pt x="61" y="38"/>
                    </a:lnTo>
                    <a:lnTo>
                      <a:pt x="63" y="38"/>
                    </a:lnTo>
                    <a:lnTo>
                      <a:pt x="63" y="40"/>
                    </a:lnTo>
                    <a:lnTo>
                      <a:pt x="61" y="40"/>
                    </a:lnTo>
                    <a:lnTo>
                      <a:pt x="59" y="40"/>
                    </a:lnTo>
                    <a:lnTo>
                      <a:pt x="59" y="42"/>
                    </a:lnTo>
                    <a:lnTo>
                      <a:pt x="57" y="42"/>
                    </a:lnTo>
                    <a:lnTo>
                      <a:pt x="59" y="42"/>
                    </a:lnTo>
                    <a:lnTo>
                      <a:pt x="57" y="42"/>
                    </a:lnTo>
                    <a:lnTo>
                      <a:pt x="57" y="44"/>
                    </a:lnTo>
                    <a:lnTo>
                      <a:pt x="57" y="46"/>
                    </a:lnTo>
                    <a:lnTo>
                      <a:pt x="55" y="46"/>
                    </a:lnTo>
                    <a:lnTo>
                      <a:pt x="54" y="48"/>
                    </a:lnTo>
                    <a:lnTo>
                      <a:pt x="52" y="48"/>
                    </a:lnTo>
                    <a:lnTo>
                      <a:pt x="50" y="50"/>
                    </a:lnTo>
                    <a:lnTo>
                      <a:pt x="50" y="52"/>
                    </a:lnTo>
                    <a:lnTo>
                      <a:pt x="48" y="52"/>
                    </a:lnTo>
                    <a:lnTo>
                      <a:pt x="48" y="54"/>
                    </a:lnTo>
                    <a:lnTo>
                      <a:pt x="46" y="54"/>
                    </a:lnTo>
                    <a:lnTo>
                      <a:pt x="46" y="56"/>
                    </a:lnTo>
                    <a:lnTo>
                      <a:pt x="44" y="56"/>
                    </a:lnTo>
                    <a:lnTo>
                      <a:pt x="46" y="56"/>
                    </a:lnTo>
                    <a:lnTo>
                      <a:pt x="44" y="58"/>
                    </a:lnTo>
                    <a:lnTo>
                      <a:pt x="44" y="60"/>
                    </a:lnTo>
                    <a:lnTo>
                      <a:pt x="42" y="60"/>
                    </a:lnTo>
                    <a:lnTo>
                      <a:pt x="42" y="61"/>
                    </a:lnTo>
                    <a:lnTo>
                      <a:pt x="42" y="63"/>
                    </a:lnTo>
                    <a:lnTo>
                      <a:pt x="40" y="63"/>
                    </a:lnTo>
                    <a:lnTo>
                      <a:pt x="40" y="65"/>
                    </a:lnTo>
                    <a:lnTo>
                      <a:pt x="38" y="65"/>
                    </a:lnTo>
                    <a:lnTo>
                      <a:pt x="38" y="67"/>
                    </a:lnTo>
                    <a:lnTo>
                      <a:pt x="38" y="69"/>
                    </a:lnTo>
                    <a:lnTo>
                      <a:pt x="38" y="71"/>
                    </a:lnTo>
                    <a:lnTo>
                      <a:pt x="36" y="71"/>
                    </a:lnTo>
                    <a:lnTo>
                      <a:pt x="38" y="71"/>
                    </a:lnTo>
                    <a:lnTo>
                      <a:pt x="36" y="71"/>
                    </a:lnTo>
                    <a:lnTo>
                      <a:pt x="36" y="73"/>
                    </a:lnTo>
                    <a:lnTo>
                      <a:pt x="36" y="75"/>
                    </a:lnTo>
                    <a:lnTo>
                      <a:pt x="34" y="75"/>
                    </a:lnTo>
                    <a:lnTo>
                      <a:pt x="32" y="75"/>
                    </a:lnTo>
                    <a:lnTo>
                      <a:pt x="32" y="77"/>
                    </a:lnTo>
                    <a:lnTo>
                      <a:pt x="30" y="77"/>
                    </a:lnTo>
                    <a:lnTo>
                      <a:pt x="30" y="79"/>
                    </a:lnTo>
                    <a:lnTo>
                      <a:pt x="29" y="79"/>
                    </a:lnTo>
                    <a:lnTo>
                      <a:pt x="29" y="81"/>
                    </a:lnTo>
                    <a:lnTo>
                      <a:pt x="30" y="81"/>
                    </a:lnTo>
                    <a:lnTo>
                      <a:pt x="29" y="81"/>
                    </a:lnTo>
                    <a:lnTo>
                      <a:pt x="30" y="83"/>
                    </a:lnTo>
                    <a:lnTo>
                      <a:pt x="30" y="84"/>
                    </a:lnTo>
                    <a:lnTo>
                      <a:pt x="32" y="84"/>
                    </a:lnTo>
                    <a:lnTo>
                      <a:pt x="30" y="84"/>
                    </a:lnTo>
                    <a:lnTo>
                      <a:pt x="29" y="84"/>
                    </a:lnTo>
                    <a:lnTo>
                      <a:pt x="27" y="84"/>
                    </a:lnTo>
                    <a:lnTo>
                      <a:pt x="25" y="84"/>
                    </a:lnTo>
                    <a:lnTo>
                      <a:pt x="23" y="84"/>
                    </a:lnTo>
                    <a:lnTo>
                      <a:pt x="21" y="84"/>
                    </a:lnTo>
                    <a:lnTo>
                      <a:pt x="19" y="84"/>
                    </a:lnTo>
                    <a:lnTo>
                      <a:pt x="17" y="84"/>
                    </a:lnTo>
                    <a:lnTo>
                      <a:pt x="15" y="84"/>
                    </a:lnTo>
                    <a:lnTo>
                      <a:pt x="13" y="84"/>
                    </a:lnTo>
                    <a:lnTo>
                      <a:pt x="11" y="84"/>
                    </a:lnTo>
                    <a:lnTo>
                      <a:pt x="9" y="84"/>
                    </a:lnTo>
                    <a:lnTo>
                      <a:pt x="7" y="84"/>
                    </a:lnTo>
                    <a:lnTo>
                      <a:pt x="6" y="84"/>
                    </a:lnTo>
                    <a:lnTo>
                      <a:pt x="4" y="84"/>
                    </a:lnTo>
                    <a:lnTo>
                      <a:pt x="2" y="84"/>
                    </a:lnTo>
                    <a:lnTo>
                      <a:pt x="0" y="84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2" y="81"/>
                    </a:lnTo>
                    <a:lnTo>
                      <a:pt x="2" y="79"/>
                    </a:lnTo>
                    <a:lnTo>
                      <a:pt x="2" y="77"/>
                    </a:lnTo>
                    <a:lnTo>
                      <a:pt x="4" y="77"/>
                    </a:lnTo>
                    <a:lnTo>
                      <a:pt x="4" y="75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6" y="71"/>
                    </a:lnTo>
                    <a:lnTo>
                      <a:pt x="6" y="69"/>
                    </a:lnTo>
                    <a:lnTo>
                      <a:pt x="7" y="69"/>
                    </a:lnTo>
                    <a:lnTo>
                      <a:pt x="7" y="67"/>
                    </a:lnTo>
                    <a:lnTo>
                      <a:pt x="7" y="65"/>
                    </a:lnTo>
                    <a:lnTo>
                      <a:pt x="9" y="63"/>
                    </a:lnTo>
                    <a:lnTo>
                      <a:pt x="9" y="61"/>
                    </a:lnTo>
                    <a:lnTo>
                      <a:pt x="9" y="60"/>
                    </a:lnTo>
                    <a:lnTo>
                      <a:pt x="11" y="60"/>
                    </a:lnTo>
                    <a:lnTo>
                      <a:pt x="11" y="58"/>
                    </a:lnTo>
                    <a:lnTo>
                      <a:pt x="11" y="56"/>
                    </a:lnTo>
                    <a:lnTo>
                      <a:pt x="13" y="56"/>
                    </a:lnTo>
                    <a:lnTo>
                      <a:pt x="13" y="54"/>
                    </a:lnTo>
                    <a:lnTo>
                      <a:pt x="11" y="54"/>
                    </a:lnTo>
                    <a:lnTo>
                      <a:pt x="11" y="52"/>
                    </a:lnTo>
                    <a:lnTo>
                      <a:pt x="9" y="52"/>
                    </a:lnTo>
                    <a:lnTo>
                      <a:pt x="7" y="52"/>
                    </a:lnTo>
                    <a:lnTo>
                      <a:pt x="7" y="54"/>
                    </a:lnTo>
                    <a:lnTo>
                      <a:pt x="6" y="54"/>
                    </a:lnTo>
                    <a:lnTo>
                      <a:pt x="6" y="52"/>
                    </a:lnTo>
                    <a:lnTo>
                      <a:pt x="7" y="52"/>
                    </a:lnTo>
                    <a:lnTo>
                      <a:pt x="7" y="50"/>
                    </a:lnTo>
                    <a:lnTo>
                      <a:pt x="9" y="50"/>
                    </a:lnTo>
                    <a:lnTo>
                      <a:pt x="7" y="50"/>
                    </a:lnTo>
                    <a:lnTo>
                      <a:pt x="9" y="50"/>
                    </a:lnTo>
                    <a:lnTo>
                      <a:pt x="9" y="48"/>
                    </a:lnTo>
                    <a:lnTo>
                      <a:pt x="11" y="48"/>
                    </a:lnTo>
                    <a:lnTo>
                      <a:pt x="11" y="46"/>
                    </a:lnTo>
                    <a:lnTo>
                      <a:pt x="11" y="44"/>
                    </a:lnTo>
                    <a:lnTo>
                      <a:pt x="11" y="42"/>
                    </a:lnTo>
                    <a:lnTo>
                      <a:pt x="11" y="40"/>
                    </a:lnTo>
                    <a:lnTo>
                      <a:pt x="11" y="38"/>
                    </a:lnTo>
                    <a:lnTo>
                      <a:pt x="13" y="38"/>
                    </a:lnTo>
                    <a:lnTo>
                      <a:pt x="13" y="36"/>
                    </a:lnTo>
                    <a:lnTo>
                      <a:pt x="11" y="36"/>
                    </a:lnTo>
                    <a:lnTo>
                      <a:pt x="13" y="36"/>
                    </a:lnTo>
                    <a:lnTo>
                      <a:pt x="13" y="35"/>
                    </a:lnTo>
                    <a:lnTo>
                      <a:pt x="13" y="33"/>
                    </a:lnTo>
                    <a:lnTo>
                      <a:pt x="15" y="33"/>
                    </a:lnTo>
                    <a:lnTo>
                      <a:pt x="15" y="31"/>
                    </a:lnTo>
                    <a:lnTo>
                      <a:pt x="17" y="31"/>
                    </a:lnTo>
                    <a:lnTo>
                      <a:pt x="17" y="29"/>
                    </a:lnTo>
                    <a:lnTo>
                      <a:pt x="19" y="29"/>
                    </a:lnTo>
                    <a:lnTo>
                      <a:pt x="21" y="29"/>
                    </a:lnTo>
                    <a:lnTo>
                      <a:pt x="21" y="27"/>
                    </a:lnTo>
                    <a:lnTo>
                      <a:pt x="21" y="25"/>
                    </a:lnTo>
                    <a:lnTo>
                      <a:pt x="21" y="23"/>
                    </a:lnTo>
                    <a:lnTo>
                      <a:pt x="23" y="23"/>
                    </a:lnTo>
                    <a:lnTo>
                      <a:pt x="23" y="21"/>
                    </a:lnTo>
                    <a:lnTo>
                      <a:pt x="23" y="19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23" y="15"/>
                    </a:lnTo>
                    <a:lnTo>
                      <a:pt x="21" y="15"/>
                    </a:lnTo>
                    <a:lnTo>
                      <a:pt x="23" y="15"/>
                    </a:lnTo>
                    <a:lnTo>
                      <a:pt x="23" y="13"/>
                    </a:lnTo>
                    <a:lnTo>
                      <a:pt x="25" y="13"/>
                    </a:lnTo>
                    <a:lnTo>
                      <a:pt x="25" y="12"/>
                    </a:lnTo>
                    <a:lnTo>
                      <a:pt x="25" y="10"/>
                    </a:lnTo>
                    <a:lnTo>
                      <a:pt x="27" y="10"/>
                    </a:lnTo>
                    <a:lnTo>
                      <a:pt x="27" y="8"/>
                    </a:lnTo>
                    <a:lnTo>
                      <a:pt x="25" y="8"/>
                    </a:lnTo>
                    <a:lnTo>
                      <a:pt x="25" y="6"/>
                    </a:lnTo>
                    <a:lnTo>
                      <a:pt x="27" y="6"/>
                    </a:lnTo>
                    <a:lnTo>
                      <a:pt x="27" y="4"/>
                    </a:lnTo>
                    <a:lnTo>
                      <a:pt x="29" y="4"/>
                    </a:lnTo>
                    <a:lnTo>
                      <a:pt x="29" y="2"/>
                    </a:lnTo>
                    <a:lnTo>
                      <a:pt x="30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2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6856"/>
              <p:cNvSpPr>
                <a:spLocks noEditPoints="1"/>
              </p:cNvSpPr>
              <p:nvPr/>
            </p:nvSpPr>
            <p:spPr bwMode="auto">
              <a:xfrm>
                <a:off x="6777038" y="3262313"/>
                <a:ext cx="252413" cy="103188"/>
              </a:xfrm>
              <a:custGeom>
                <a:avLst/>
                <a:gdLst>
                  <a:gd name="T0" fmla="*/ 115 w 159"/>
                  <a:gd name="T1" fmla="*/ 61 h 65"/>
                  <a:gd name="T2" fmla="*/ 142 w 159"/>
                  <a:gd name="T3" fmla="*/ 59 h 65"/>
                  <a:gd name="T4" fmla="*/ 149 w 159"/>
                  <a:gd name="T5" fmla="*/ 57 h 65"/>
                  <a:gd name="T6" fmla="*/ 157 w 159"/>
                  <a:gd name="T7" fmla="*/ 48 h 65"/>
                  <a:gd name="T8" fmla="*/ 121 w 159"/>
                  <a:gd name="T9" fmla="*/ 27 h 65"/>
                  <a:gd name="T10" fmla="*/ 117 w 159"/>
                  <a:gd name="T11" fmla="*/ 27 h 65"/>
                  <a:gd name="T12" fmla="*/ 140 w 159"/>
                  <a:gd name="T13" fmla="*/ 0 h 65"/>
                  <a:gd name="T14" fmla="*/ 138 w 159"/>
                  <a:gd name="T15" fmla="*/ 36 h 65"/>
                  <a:gd name="T16" fmla="*/ 155 w 159"/>
                  <a:gd name="T17" fmla="*/ 48 h 65"/>
                  <a:gd name="T18" fmla="*/ 151 w 159"/>
                  <a:gd name="T19" fmla="*/ 52 h 65"/>
                  <a:gd name="T20" fmla="*/ 134 w 159"/>
                  <a:gd name="T21" fmla="*/ 61 h 65"/>
                  <a:gd name="T22" fmla="*/ 119 w 159"/>
                  <a:gd name="T23" fmla="*/ 65 h 65"/>
                  <a:gd name="T24" fmla="*/ 123 w 159"/>
                  <a:gd name="T25" fmla="*/ 61 h 65"/>
                  <a:gd name="T26" fmla="*/ 126 w 159"/>
                  <a:gd name="T27" fmla="*/ 57 h 65"/>
                  <a:gd name="T28" fmla="*/ 124 w 159"/>
                  <a:gd name="T29" fmla="*/ 56 h 65"/>
                  <a:gd name="T30" fmla="*/ 121 w 159"/>
                  <a:gd name="T31" fmla="*/ 48 h 65"/>
                  <a:gd name="T32" fmla="*/ 113 w 159"/>
                  <a:gd name="T33" fmla="*/ 52 h 65"/>
                  <a:gd name="T34" fmla="*/ 115 w 159"/>
                  <a:gd name="T35" fmla="*/ 44 h 65"/>
                  <a:gd name="T36" fmla="*/ 117 w 159"/>
                  <a:gd name="T37" fmla="*/ 44 h 65"/>
                  <a:gd name="T38" fmla="*/ 115 w 159"/>
                  <a:gd name="T39" fmla="*/ 42 h 65"/>
                  <a:gd name="T40" fmla="*/ 121 w 159"/>
                  <a:gd name="T41" fmla="*/ 40 h 65"/>
                  <a:gd name="T42" fmla="*/ 124 w 159"/>
                  <a:gd name="T43" fmla="*/ 40 h 65"/>
                  <a:gd name="T44" fmla="*/ 119 w 159"/>
                  <a:gd name="T45" fmla="*/ 38 h 65"/>
                  <a:gd name="T46" fmla="*/ 123 w 159"/>
                  <a:gd name="T47" fmla="*/ 34 h 65"/>
                  <a:gd name="T48" fmla="*/ 119 w 159"/>
                  <a:gd name="T49" fmla="*/ 34 h 65"/>
                  <a:gd name="T50" fmla="*/ 117 w 159"/>
                  <a:gd name="T51" fmla="*/ 36 h 65"/>
                  <a:gd name="T52" fmla="*/ 119 w 159"/>
                  <a:gd name="T53" fmla="*/ 31 h 65"/>
                  <a:gd name="T54" fmla="*/ 124 w 159"/>
                  <a:gd name="T55" fmla="*/ 33 h 65"/>
                  <a:gd name="T56" fmla="*/ 124 w 159"/>
                  <a:gd name="T57" fmla="*/ 29 h 65"/>
                  <a:gd name="T58" fmla="*/ 121 w 159"/>
                  <a:gd name="T59" fmla="*/ 29 h 65"/>
                  <a:gd name="T60" fmla="*/ 126 w 159"/>
                  <a:gd name="T61" fmla="*/ 21 h 65"/>
                  <a:gd name="T62" fmla="*/ 123 w 159"/>
                  <a:gd name="T63" fmla="*/ 23 h 65"/>
                  <a:gd name="T64" fmla="*/ 128 w 159"/>
                  <a:gd name="T65" fmla="*/ 13 h 65"/>
                  <a:gd name="T66" fmla="*/ 142 w 159"/>
                  <a:gd name="T67" fmla="*/ 11 h 65"/>
                  <a:gd name="T68" fmla="*/ 142 w 159"/>
                  <a:gd name="T69" fmla="*/ 8 h 65"/>
                  <a:gd name="T70" fmla="*/ 134 w 159"/>
                  <a:gd name="T71" fmla="*/ 4 h 65"/>
                  <a:gd name="T72" fmla="*/ 71 w 159"/>
                  <a:gd name="T73" fmla="*/ 0 h 65"/>
                  <a:gd name="T74" fmla="*/ 130 w 159"/>
                  <a:gd name="T75" fmla="*/ 0 h 65"/>
                  <a:gd name="T76" fmla="*/ 126 w 159"/>
                  <a:gd name="T77" fmla="*/ 13 h 65"/>
                  <a:gd name="T78" fmla="*/ 121 w 159"/>
                  <a:gd name="T79" fmla="*/ 11 h 65"/>
                  <a:gd name="T80" fmla="*/ 119 w 159"/>
                  <a:gd name="T81" fmla="*/ 13 h 65"/>
                  <a:gd name="T82" fmla="*/ 119 w 159"/>
                  <a:gd name="T83" fmla="*/ 17 h 65"/>
                  <a:gd name="T84" fmla="*/ 113 w 159"/>
                  <a:gd name="T85" fmla="*/ 15 h 65"/>
                  <a:gd name="T86" fmla="*/ 109 w 159"/>
                  <a:gd name="T87" fmla="*/ 19 h 65"/>
                  <a:gd name="T88" fmla="*/ 115 w 159"/>
                  <a:gd name="T89" fmla="*/ 27 h 65"/>
                  <a:gd name="T90" fmla="*/ 109 w 159"/>
                  <a:gd name="T91" fmla="*/ 25 h 65"/>
                  <a:gd name="T92" fmla="*/ 107 w 159"/>
                  <a:gd name="T93" fmla="*/ 27 h 65"/>
                  <a:gd name="T94" fmla="*/ 107 w 159"/>
                  <a:gd name="T95" fmla="*/ 33 h 65"/>
                  <a:gd name="T96" fmla="*/ 105 w 159"/>
                  <a:gd name="T97" fmla="*/ 52 h 65"/>
                  <a:gd name="T98" fmla="*/ 98 w 159"/>
                  <a:gd name="T99" fmla="*/ 44 h 65"/>
                  <a:gd name="T100" fmla="*/ 103 w 159"/>
                  <a:gd name="T101" fmla="*/ 57 h 65"/>
                  <a:gd name="T102" fmla="*/ 101 w 159"/>
                  <a:gd name="T103" fmla="*/ 56 h 65"/>
                  <a:gd name="T104" fmla="*/ 96 w 159"/>
                  <a:gd name="T105" fmla="*/ 54 h 65"/>
                  <a:gd name="T106" fmla="*/ 90 w 159"/>
                  <a:gd name="T107" fmla="*/ 52 h 65"/>
                  <a:gd name="T108" fmla="*/ 88 w 159"/>
                  <a:gd name="T109" fmla="*/ 52 h 65"/>
                  <a:gd name="T110" fmla="*/ 76 w 159"/>
                  <a:gd name="T111" fmla="*/ 48 h 65"/>
                  <a:gd name="T112" fmla="*/ 82 w 159"/>
                  <a:gd name="T113" fmla="*/ 38 h 65"/>
                  <a:gd name="T114" fmla="*/ 86 w 159"/>
                  <a:gd name="T115" fmla="*/ 29 h 65"/>
                  <a:gd name="T116" fmla="*/ 67 w 159"/>
                  <a:gd name="T117" fmla="*/ 13 h 65"/>
                  <a:gd name="T118" fmla="*/ 59 w 159"/>
                  <a:gd name="T119" fmla="*/ 2 h 65"/>
                  <a:gd name="T120" fmla="*/ 34 w 159"/>
                  <a:gd name="T121" fmla="*/ 6 h 65"/>
                  <a:gd name="T122" fmla="*/ 15 w 159"/>
                  <a:gd name="T123" fmla="*/ 11 h 65"/>
                  <a:gd name="T124" fmla="*/ 5 w 159"/>
                  <a:gd name="T125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9" h="65">
                    <a:moveTo>
                      <a:pt x="119" y="65"/>
                    </a:moveTo>
                    <a:lnTo>
                      <a:pt x="121" y="65"/>
                    </a:lnTo>
                    <a:lnTo>
                      <a:pt x="119" y="65"/>
                    </a:lnTo>
                    <a:close/>
                    <a:moveTo>
                      <a:pt x="123" y="65"/>
                    </a:moveTo>
                    <a:lnTo>
                      <a:pt x="121" y="65"/>
                    </a:lnTo>
                    <a:lnTo>
                      <a:pt x="123" y="65"/>
                    </a:lnTo>
                    <a:close/>
                    <a:moveTo>
                      <a:pt x="115" y="63"/>
                    </a:moveTo>
                    <a:lnTo>
                      <a:pt x="115" y="65"/>
                    </a:lnTo>
                    <a:lnTo>
                      <a:pt x="115" y="63"/>
                    </a:lnTo>
                    <a:close/>
                    <a:moveTo>
                      <a:pt x="115" y="63"/>
                    </a:moveTo>
                    <a:lnTo>
                      <a:pt x="115" y="65"/>
                    </a:lnTo>
                    <a:lnTo>
                      <a:pt x="115" y="63"/>
                    </a:lnTo>
                    <a:lnTo>
                      <a:pt x="115" y="65"/>
                    </a:lnTo>
                    <a:lnTo>
                      <a:pt x="113" y="65"/>
                    </a:lnTo>
                    <a:lnTo>
                      <a:pt x="115" y="65"/>
                    </a:lnTo>
                    <a:lnTo>
                      <a:pt x="115" y="63"/>
                    </a:lnTo>
                    <a:close/>
                    <a:moveTo>
                      <a:pt x="115" y="63"/>
                    </a:moveTo>
                    <a:lnTo>
                      <a:pt x="117" y="63"/>
                    </a:lnTo>
                    <a:lnTo>
                      <a:pt x="117" y="65"/>
                    </a:lnTo>
                    <a:lnTo>
                      <a:pt x="115" y="65"/>
                    </a:lnTo>
                    <a:lnTo>
                      <a:pt x="115" y="63"/>
                    </a:lnTo>
                    <a:lnTo>
                      <a:pt x="117" y="63"/>
                    </a:lnTo>
                    <a:lnTo>
                      <a:pt x="115" y="63"/>
                    </a:lnTo>
                    <a:close/>
                    <a:moveTo>
                      <a:pt x="115" y="61"/>
                    </a:moveTo>
                    <a:lnTo>
                      <a:pt x="115" y="63"/>
                    </a:lnTo>
                    <a:lnTo>
                      <a:pt x="115" y="61"/>
                    </a:lnTo>
                    <a:close/>
                    <a:moveTo>
                      <a:pt x="117" y="61"/>
                    </a:moveTo>
                    <a:lnTo>
                      <a:pt x="119" y="61"/>
                    </a:lnTo>
                    <a:lnTo>
                      <a:pt x="117" y="61"/>
                    </a:lnTo>
                    <a:close/>
                    <a:moveTo>
                      <a:pt x="117" y="61"/>
                    </a:moveTo>
                    <a:lnTo>
                      <a:pt x="117" y="63"/>
                    </a:lnTo>
                    <a:lnTo>
                      <a:pt x="117" y="61"/>
                    </a:lnTo>
                    <a:lnTo>
                      <a:pt x="117" y="63"/>
                    </a:lnTo>
                    <a:lnTo>
                      <a:pt x="117" y="61"/>
                    </a:lnTo>
                    <a:lnTo>
                      <a:pt x="117" y="63"/>
                    </a:lnTo>
                    <a:lnTo>
                      <a:pt x="117" y="61"/>
                    </a:lnTo>
                    <a:lnTo>
                      <a:pt x="115" y="61"/>
                    </a:lnTo>
                    <a:lnTo>
                      <a:pt x="117" y="61"/>
                    </a:lnTo>
                    <a:lnTo>
                      <a:pt x="115" y="61"/>
                    </a:lnTo>
                    <a:lnTo>
                      <a:pt x="117" y="61"/>
                    </a:lnTo>
                    <a:lnTo>
                      <a:pt x="115" y="61"/>
                    </a:lnTo>
                    <a:lnTo>
                      <a:pt x="117" y="61"/>
                    </a:lnTo>
                    <a:close/>
                    <a:moveTo>
                      <a:pt x="144" y="61"/>
                    </a:moveTo>
                    <a:lnTo>
                      <a:pt x="142" y="61"/>
                    </a:lnTo>
                    <a:lnTo>
                      <a:pt x="144" y="61"/>
                    </a:lnTo>
                    <a:lnTo>
                      <a:pt x="144" y="59"/>
                    </a:lnTo>
                    <a:lnTo>
                      <a:pt x="144" y="61"/>
                    </a:lnTo>
                    <a:close/>
                    <a:moveTo>
                      <a:pt x="146" y="59"/>
                    </a:moveTo>
                    <a:lnTo>
                      <a:pt x="144" y="59"/>
                    </a:lnTo>
                    <a:lnTo>
                      <a:pt x="146" y="59"/>
                    </a:lnTo>
                    <a:close/>
                    <a:moveTo>
                      <a:pt x="144" y="59"/>
                    </a:moveTo>
                    <a:lnTo>
                      <a:pt x="142" y="59"/>
                    </a:lnTo>
                    <a:lnTo>
                      <a:pt x="144" y="59"/>
                    </a:lnTo>
                    <a:close/>
                    <a:moveTo>
                      <a:pt x="144" y="59"/>
                    </a:moveTo>
                    <a:lnTo>
                      <a:pt x="146" y="59"/>
                    </a:lnTo>
                    <a:lnTo>
                      <a:pt x="144" y="59"/>
                    </a:lnTo>
                    <a:close/>
                    <a:moveTo>
                      <a:pt x="155" y="50"/>
                    </a:moveTo>
                    <a:lnTo>
                      <a:pt x="155" y="52"/>
                    </a:lnTo>
                    <a:lnTo>
                      <a:pt x="153" y="52"/>
                    </a:lnTo>
                    <a:lnTo>
                      <a:pt x="153" y="54"/>
                    </a:lnTo>
                    <a:lnTo>
                      <a:pt x="151" y="54"/>
                    </a:lnTo>
                    <a:lnTo>
                      <a:pt x="151" y="56"/>
                    </a:lnTo>
                    <a:lnTo>
                      <a:pt x="151" y="57"/>
                    </a:lnTo>
                    <a:lnTo>
                      <a:pt x="149" y="57"/>
                    </a:lnTo>
                    <a:lnTo>
                      <a:pt x="149" y="59"/>
                    </a:lnTo>
                    <a:lnTo>
                      <a:pt x="147" y="59"/>
                    </a:lnTo>
                    <a:lnTo>
                      <a:pt x="147" y="61"/>
                    </a:lnTo>
                    <a:lnTo>
                      <a:pt x="146" y="61"/>
                    </a:lnTo>
                    <a:lnTo>
                      <a:pt x="144" y="61"/>
                    </a:lnTo>
                    <a:lnTo>
                      <a:pt x="146" y="61"/>
                    </a:lnTo>
                    <a:lnTo>
                      <a:pt x="146" y="59"/>
                    </a:lnTo>
                    <a:lnTo>
                      <a:pt x="147" y="59"/>
                    </a:lnTo>
                    <a:lnTo>
                      <a:pt x="149" y="59"/>
                    </a:lnTo>
                    <a:lnTo>
                      <a:pt x="149" y="57"/>
                    </a:lnTo>
                    <a:lnTo>
                      <a:pt x="149" y="59"/>
                    </a:lnTo>
                    <a:lnTo>
                      <a:pt x="149" y="57"/>
                    </a:lnTo>
                    <a:lnTo>
                      <a:pt x="149" y="56"/>
                    </a:lnTo>
                    <a:lnTo>
                      <a:pt x="149" y="57"/>
                    </a:lnTo>
                    <a:lnTo>
                      <a:pt x="149" y="56"/>
                    </a:lnTo>
                    <a:lnTo>
                      <a:pt x="151" y="56"/>
                    </a:lnTo>
                    <a:lnTo>
                      <a:pt x="149" y="56"/>
                    </a:lnTo>
                    <a:lnTo>
                      <a:pt x="151" y="56"/>
                    </a:lnTo>
                    <a:lnTo>
                      <a:pt x="151" y="54"/>
                    </a:lnTo>
                    <a:lnTo>
                      <a:pt x="153" y="54"/>
                    </a:lnTo>
                    <a:lnTo>
                      <a:pt x="153" y="52"/>
                    </a:lnTo>
                    <a:lnTo>
                      <a:pt x="155" y="52"/>
                    </a:lnTo>
                    <a:lnTo>
                      <a:pt x="155" y="50"/>
                    </a:lnTo>
                    <a:lnTo>
                      <a:pt x="155" y="52"/>
                    </a:lnTo>
                    <a:lnTo>
                      <a:pt x="155" y="50"/>
                    </a:lnTo>
                    <a:close/>
                    <a:moveTo>
                      <a:pt x="159" y="46"/>
                    </a:moveTo>
                    <a:lnTo>
                      <a:pt x="159" y="48"/>
                    </a:lnTo>
                    <a:lnTo>
                      <a:pt x="157" y="48"/>
                    </a:lnTo>
                    <a:lnTo>
                      <a:pt x="157" y="50"/>
                    </a:lnTo>
                    <a:lnTo>
                      <a:pt x="155" y="50"/>
                    </a:lnTo>
                    <a:lnTo>
                      <a:pt x="157" y="50"/>
                    </a:lnTo>
                    <a:lnTo>
                      <a:pt x="157" y="48"/>
                    </a:lnTo>
                    <a:lnTo>
                      <a:pt x="159" y="48"/>
                    </a:lnTo>
                    <a:lnTo>
                      <a:pt x="157" y="48"/>
                    </a:lnTo>
                    <a:lnTo>
                      <a:pt x="159" y="48"/>
                    </a:lnTo>
                    <a:lnTo>
                      <a:pt x="157" y="48"/>
                    </a:lnTo>
                    <a:lnTo>
                      <a:pt x="159" y="48"/>
                    </a:lnTo>
                    <a:lnTo>
                      <a:pt x="157" y="48"/>
                    </a:lnTo>
                    <a:lnTo>
                      <a:pt x="159" y="48"/>
                    </a:lnTo>
                    <a:lnTo>
                      <a:pt x="157" y="48"/>
                    </a:lnTo>
                    <a:lnTo>
                      <a:pt x="157" y="46"/>
                    </a:lnTo>
                    <a:lnTo>
                      <a:pt x="159" y="46"/>
                    </a:lnTo>
                    <a:close/>
                    <a:moveTo>
                      <a:pt x="126" y="40"/>
                    </a:moveTo>
                    <a:lnTo>
                      <a:pt x="126" y="38"/>
                    </a:lnTo>
                    <a:lnTo>
                      <a:pt x="126" y="40"/>
                    </a:lnTo>
                    <a:close/>
                    <a:moveTo>
                      <a:pt x="113" y="36"/>
                    </a:moveTo>
                    <a:lnTo>
                      <a:pt x="113" y="38"/>
                    </a:lnTo>
                    <a:lnTo>
                      <a:pt x="113" y="36"/>
                    </a:lnTo>
                    <a:close/>
                    <a:moveTo>
                      <a:pt x="115" y="31"/>
                    </a:moveTo>
                    <a:lnTo>
                      <a:pt x="117" y="31"/>
                    </a:lnTo>
                    <a:lnTo>
                      <a:pt x="115" y="31"/>
                    </a:lnTo>
                    <a:close/>
                    <a:moveTo>
                      <a:pt x="117" y="31"/>
                    </a:moveTo>
                    <a:lnTo>
                      <a:pt x="117" y="29"/>
                    </a:lnTo>
                    <a:lnTo>
                      <a:pt x="117" y="31"/>
                    </a:lnTo>
                    <a:close/>
                    <a:moveTo>
                      <a:pt x="117" y="29"/>
                    </a:moveTo>
                    <a:lnTo>
                      <a:pt x="117" y="31"/>
                    </a:lnTo>
                    <a:lnTo>
                      <a:pt x="117" y="29"/>
                    </a:lnTo>
                    <a:close/>
                    <a:moveTo>
                      <a:pt x="119" y="31"/>
                    </a:moveTo>
                    <a:lnTo>
                      <a:pt x="119" y="29"/>
                    </a:lnTo>
                    <a:lnTo>
                      <a:pt x="119" y="31"/>
                    </a:lnTo>
                    <a:close/>
                    <a:moveTo>
                      <a:pt x="119" y="29"/>
                    </a:moveTo>
                    <a:lnTo>
                      <a:pt x="121" y="29"/>
                    </a:lnTo>
                    <a:lnTo>
                      <a:pt x="119" y="29"/>
                    </a:lnTo>
                    <a:close/>
                    <a:moveTo>
                      <a:pt x="119" y="25"/>
                    </a:moveTo>
                    <a:lnTo>
                      <a:pt x="119" y="27"/>
                    </a:lnTo>
                    <a:lnTo>
                      <a:pt x="121" y="27"/>
                    </a:lnTo>
                    <a:lnTo>
                      <a:pt x="119" y="27"/>
                    </a:lnTo>
                    <a:lnTo>
                      <a:pt x="121" y="27"/>
                    </a:lnTo>
                    <a:lnTo>
                      <a:pt x="119" y="27"/>
                    </a:lnTo>
                    <a:lnTo>
                      <a:pt x="121" y="27"/>
                    </a:lnTo>
                    <a:lnTo>
                      <a:pt x="119" y="27"/>
                    </a:lnTo>
                    <a:lnTo>
                      <a:pt x="119" y="29"/>
                    </a:lnTo>
                    <a:lnTo>
                      <a:pt x="119" y="27"/>
                    </a:lnTo>
                    <a:lnTo>
                      <a:pt x="119" y="29"/>
                    </a:lnTo>
                    <a:lnTo>
                      <a:pt x="119" y="27"/>
                    </a:lnTo>
                    <a:lnTo>
                      <a:pt x="121" y="27"/>
                    </a:lnTo>
                    <a:lnTo>
                      <a:pt x="121" y="29"/>
                    </a:lnTo>
                    <a:lnTo>
                      <a:pt x="119" y="29"/>
                    </a:lnTo>
                    <a:lnTo>
                      <a:pt x="119" y="27"/>
                    </a:lnTo>
                    <a:lnTo>
                      <a:pt x="119" y="29"/>
                    </a:lnTo>
                    <a:lnTo>
                      <a:pt x="119" y="27"/>
                    </a:lnTo>
                    <a:lnTo>
                      <a:pt x="119" y="29"/>
                    </a:lnTo>
                    <a:lnTo>
                      <a:pt x="117" y="29"/>
                    </a:lnTo>
                    <a:lnTo>
                      <a:pt x="119" y="29"/>
                    </a:lnTo>
                    <a:lnTo>
                      <a:pt x="117" y="29"/>
                    </a:lnTo>
                    <a:lnTo>
                      <a:pt x="119" y="29"/>
                    </a:lnTo>
                    <a:lnTo>
                      <a:pt x="119" y="27"/>
                    </a:lnTo>
                    <a:lnTo>
                      <a:pt x="117" y="27"/>
                    </a:lnTo>
                    <a:lnTo>
                      <a:pt x="119" y="27"/>
                    </a:lnTo>
                    <a:lnTo>
                      <a:pt x="117" y="27"/>
                    </a:lnTo>
                    <a:lnTo>
                      <a:pt x="119" y="27"/>
                    </a:lnTo>
                    <a:lnTo>
                      <a:pt x="117" y="27"/>
                    </a:lnTo>
                    <a:lnTo>
                      <a:pt x="117" y="29"/>
                    </a:lnTo>
                    <a:lnTo>
                      <a:pt x="117" y="27"/>
                    </a:lnTo>
                    <a:lnTo>
                      <a:pt x="117" y="29"/>
                    </a:lnTo>
                    <a:lnTo>
                      <a:pt x="115" y="29"/>
                    </a:lnTo>
                    <a:lnTo>
                      <a:pt x="117" y="29"/>
                    </a:lnTo>
                    <a:lnTo>
                      <a:pt x="115" y="29"/>
                    </a:lnTo>
                    <a:lnTo>
                      <a:pt x="117" y="29"/>
                    </a:lnTo>
                    <a:lnTo>
                      <a:pt x="117" y="31"/>
                    </a:lnTo>
                    <a:lnTo>
                      <a:pt x="115" y="31"/>
                    </a:lnTo>
                    <a:lnTo>
                      <a:pt x="115" y="33"/>
                    </a:lnTo>
                    <a:lnTo>
                      <a:pt x="113" y="33"/>
                    </a:lnTo>
                    <a:lnTo>
                      <a:pt x="115" y="33"/>
                    </a:lnTo>
                    <a:lnTo>
                      <a:pt x="113" y="33"/>
                    </a:lnTo>
                    <a:lnTo>
                      <a:pt x="113" y="31"/>
                    </a:lnTo>
                    <a:lnTo>
                      <a:pt x="115" y="31"/>
                    </a:lnTo>
                    <a:lnTo>
                      <a:pt x="115" y="29"/>
                    </a:lnTo>
                    <a:lnTo>
                      <a:pt x="117" y="29"/>
                    </a:lnTo>
                    <a:lnTo>
                      <a:pt x="117" y="27"/>
                    </a:lnTo>
                    <a:lnTo>
                      <a:pt x="119" y="27"/>
                    </a:lnTo>
                    <a:lnTo>
                      <a:pt x="119" y="25"/>
                    </a:lnTo>
                    <a:close/>
                    <a:moveTo>
                      <a:pt x="144" y="4"/>
                    </a:moveTo>
                    <a:lnTo>
                      <a:pt x="144" y="6"/>
                    </a:lnTo>
                    <a:lnTo>
                      <a:pt x="144" y="4"/>
                    </a:lnTo>
                    <a:close/>
                    <a:moveTo>
                      <a:pt x="136" y="0"/>
                    </a:moveTo>
                    <a:lnTo>
                      <a:pt x="138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46" y="6"/>
                    </a:lnTo>
                    <a:lnTo>
                      <a:pt x="146" y="8"/>
                    </a:lnTo>
                    <a:lnTo>
                      <a:pt x="146" y="10"/>
                    </a:lnTo>
                    <a:lnTo>
                      <a:pt x="146" y="11"/>
                    </a:lnTo>
                    <a:lnTo>
                      <a:pt x="144" y="11"/>
                    </a:lnTo>
                    <a:lnTo>
                      <a:pt x="144" y="13"/>
                    </a:lnTo>
                    <a:lnTo>
                      <a:pt x="144" y="15"/>
                    </a:lnTo>
                    <a:lnTo>
                      <a:pt x="144" y="17"/>
                    </a:lnTo>
                    <a:lnTo>
                      <a:pt x="142" y="19"/>
                    </a:lnTo>
                    <a:lnTo>
                      <a:pt x="142" y="21"/>
                    </a:lnTo>
                    <a:lnTo>
                      <a:pt x="142" y="23"/>
                    </a:lnTo>
                    <a:lnTo>
                      <a:pt x="142" y="25"/>
                    </a:lnTo>
                    <a:lnTo>
                      <a:pt x="140" y="25"/>
                    </a:lnTo>
                    <a:lnTo>
                      <a:pt x="140" y="27"/>
                    </a:lnTo>
                    <a:lnTo>
                      <a:pt x="140" y="29"/>
                    </a:lnTo>
                    <a:lnTo>
                      <a:pt x="140" y="31"/>
                    </a:lnTo>
                    <a:lnTo>
                      <a:pt x="138" y="31"/>
                    </a:lnTo>
                    <a:lnTo>
                      <a:pt x="138" y="33"/>
                    </a:lnTo>
                    <a:lnTo>
                      <a:pt x="138" y="34"/>
                    </a:lnTo>
                    <a:lnTo>
                      <a:pt x="138" y="36"/>
                    </a:lnTo>
                    <a:lnTo>
                      <a:pt x="136" y="38"/>
                    </a:lnTo>
                    <a:lnTo>
                      <a:pt x="136" y="40"/>
                    </a:lnTo>
                    <a:lnTo>
                      <a:pt x="136" y="42"/>
                    </a:lnTo>
                    <a:lnTo>
                      <a:pt x="136" y="44"/>
                    </a:lnTo>
                    <a:lnTo>
                      <a:pt x="134" y="44"/>
                    </a:lnTo>
                    <a:lnTo>
                      <a:pt x="134" y="46"/>
                    </a:lnTo>
                    <a:lnTo>
                      <a:pt x="136" y="46"/>
                    </a:lnTo>
                    <a:lnTo>
                      <a:pt x="138" y="46"/>
                    </a:lnTo>
                    <a:lnTo>
                      <a:pt x="140" y="46"/>
                    </a:lnTo>
                    <a:lnTo>
                      <a:pt x="142" y="46"/>
                    </a:lnTo>
                    <a:lnTo>
                      <a:pt x="144" y="46"/>
                    </a:lnTo>
                    <a:lnTo>
                      <a:pt x="146" y="46"/>
                    </a:lnTo>
                    <a:lnTo>
                      <a:pt x="147" y="46"/>
                    </a:lnTo>
                    <a:lnTo>
                      <a:pt x="149" y="46"/>
                    </a:lnTo>
                    <a:lnTo>
                      <a:pt x="151" y="46"/>
                    </a:lnTo>
                    <a:lnTo>
                      <a:pt x="153" y="46"/>
                    </a:lnTo>
                    <a:lnTo>
                      <a:pt x="155" y="46"/>
                    </a:lnTo>
                    <a:lnTo>
                      <a:pt x="157" y="46"/>
                    </a:lnTo>
                    <a:lnTo>
                      <a:pt x="155" y="46"/>
                    </a:lnTo>
                    <a:lnTo>
                      <a:pt x="157" y="46"/>
                    </a:lnTo>
                    <a:lnTo>
                      <a:pt x="155" y="46"/>
                    </a:lnTo>
                    <a:lnTo>
                      <a:pt x="157" y="46"/>
                    </a:lnTo>
                    <a:lnTo>
                      <a:pt x="157" y="48"/>
                    </a:lnTo>
                    <a:lnTo>
                      <a:pt x="155" y="48"/>
                    </a:lnTo>
                    <a:lnTo>
                      <a:pt x="157" y="48"/>
                    </a:lnTo>
                    <a:lnTo>
                      <a:pt x="155" y="48"/>
                    </a:lnTo>
                    <a:lnTo>
                      <a:pt x="153" y="48"/>
                    </a:lnTo>
                    <a:lnTo>
                      <a:pt x="153" y="46"/>
                    </a:lnTo>
                    <a:lnTo>
                      <a:pt x="153" y="48"/>
                    </a:lnTo>
                    <a:lnTo>
                      <a:pt x="155" y="48"/>
                    </a:lnTo>
                    <a:lnTo>
                      <a:pt x="153" y="48"/>
                    </a:lnTo>
                    <a:lnTo>
                      <a:pt x="155" y="48"/>
                    </a:lnTo>
                    <a:lnTo>
                      <a:pt x="155" y="50"/>
                    </a:lnTo>
                    <a:lnTo>
                      <a:pt x="155" y="48"/>
                    </a:lnTo>
                    <a:lnTo>
                      <a:pt x="155" y="50"/>
                    </a:lnTo>
                    <a:lnTo>
                      <a:pt x="153" y="50"/>
                    </a:lnTo>
                    <a:lnTo>
                      <a:pt x="155" y="50"/>
                    </a:lnTo>
                    <a:lnTo>
                      <a:pt x="155" y="52"/>
                    </a:lnTo>
                    <a:lnTo>
                      <a:pt x="153" y="52"/>
                    </a:lnTo>
                    <a:lnTo>
                      <a:pt x="153" y="54"/>
                    </a:lnTo>
                    <a:lnTo>
                      <a:pt x="151" y="54"/>
                    </a:lnTo>
                    <a:lnTo>
                      <a:pt x="149" y="54"/>
                    </a:lnTo>
                    <a:lnTo>
                      <a:pt x="151" y="54"/>
                    </a:lnTo>
                    <a:lnTo>
                      <a:pt x="151" y="56"/>
                    </a:lnTo>
                    <a:lnTo>
                      <a:pt x="149" y="56"/>
                    </a:lnTo>
                    <a:lnTo>
                      <a:pt x="149" y="54"/>
                    </a:lnTo>
                    <a:lnTo>
                      <a:pt x="151" y="54"/>
                    </a:lnTo>
                    <a:lnTo>
                      <a:pt x="149" y="54"/>
                    </a:lnTo>
                    <a:lnTo>
                      <a:pt x="151" y="54"/>
                    </a:lnTo>
                    <a:lnTo>
                      <a:pt x="151" y="52"/>
                    </a:lnTo>
                    <a:lnTo>
                      <a:pt x="151" y="54"/>
                    </a:lnTo>
                    <a:lnTo>
                      <a:pt x="151" y="52"/>
                    </a:lnTo>
                    <a:lnTo>
                      <a:pt x="151" y="54"/>
                    </a:lnTo>
                    <a:lnTo>
                      <a:pt x="151" y="52"/>
                    </a:lnTo>
                    <a:lnTo>
                      <a:pt x="151" y="54"/>
                    </a:lnTo>
                    <a:lnTo>
                      <a:pt x="149" y="54"/>
                    </a:lnTo>
                    <a:lnTo>
                      <a:pt x="147" y="54"/>
                    </a:lnTo>
                    <a:lnTo>
                      <a:pt x="149" y="54"/>
                    </a:lnTo>
                    <a:lnTo>
                      <a:pt x="147" y="54"/>
                    </a:lnTo>
                    <a:lnTo>
                      <a:pt x="147" y="56"/>
                    </a:lnTo>
                    <a:lnTo>
                      <a:pt x="147" y="57"/>
                    </a:lnTo>
                    <a:lnTo>
                      <a:pt x="147" y="56"/>
                    </a:lnTo>
                    <a:lnTo>
                      <a:pt x="147" y="57"/>
                    </a:lnTo>
                    <a:lnTo>
                      <a:pt x="146" y="57"/>
                    </a:lnTo>
                    <a:lnTo>
                      <a:pt x="146" y="59"/>
                    </a:lnTo>
                    <a:lnTo>
                      <a:pt x="144" y="59"/>
                    </a:lnTo>
                    <a:lnTo>
                      <a:pt x="146" y="59"/>
                    </a:lnTo>
                    <a:lnTo>
                      <a:pt x="146" y="57"/>
                    </a:lnTo>
                    <a:lnTo>
                      <a:pt x="144" y="57"/>
                    </a:lnTo>
                    <a:lnTo>
                      <a:pt x="144" y="59"/>
                    </a:lnTo>
                    <a:lnTo>
                      <a:pt x="144" y="57"/>
                    </a:lnTo>
                    <a:lnTo>
                      <a:pt x="144" y="59"/>
                    </a:lnTo>
                    <a:lnTo>
                      <a:pt x="142" y="59"/>
                    </a:lnTo>
                    <a:lnTo>
                      <a:pt x="142" y="61"/>
                    </a:lnTo>
                    <a:lnTo>
                      <a:pt x="140" y="61"/>
                    </a:lnTo>
                    <a:lnTo>
                      <a:pt x="138" y="61"/>
                    </a:lnTo>
                    <a:lnTo>
                      <a:pt x="136" y="61"/>
                    </a:lnTo>
                    <a:lnTo>
                      <a:pt x="134" y="61"/>
                    </a:lnTo>
                    <a:lnTo>
                      <a:pt x="134" y="63"/>
                    </a:lnTo>
                    <a:lnTo>
                      <a:pt x="132" y="63"/>
                    </a:lnTo>
                    <a:lnTo>
                      <a:pt x="130" y="63"/>
                    </a:lnTo>
                    <a:lnTo>
                      <a:pt x="130" y="61"/>
                    </a:lnTo>
                    <a:lnTo>
                      <a:pt x="132" y="61"/>
                    </a:lnTo>
                    <a:lnTo>
                      <a:pt x="132" y="59"/>
                    </a:lnTo>
                    <a:lnTo>
                      <a:pt x="134" y="59"/>
                    </a:lnTo>
                    <a:lnTo>
                      <a:pt x="136" y="59"/>
                    </a:lnTo>
                    <a:lnTo>
                      <a:pt x="134" y="59"/>
                    </a:lnTo>
                    <a:lnTo>
                      <a:pt x="132" y="59"/>
                    </a:lnTo>
                    <a:lnTo>
                      <a:pt x="132" y="61"/>
                    </a:lnTo>
                    <a:lnTo>
                      <a:pt x="130" y="61"/>
                    </a:lnTo>
                    <a:lnTo>
                      <a:pt x="130" y="63"/>
                    </a:lnTo>
                    <a:lnTo>
                      <a:pt x="128" y="63"/>
                    </a:lnTo>
                    <a:lnTo>
                      <a:pt x="126" y="63"/>
                    </a:lnTo>
                    <a:lnTo>
                      <a:pt x="128" y="63"/>
                    </a:lnTo>
                    <a:lnTo>
                      <a:pt x="126" y="63"/>
                    </a:lnTo>
                    <a:lnTo>
                      <a:pt x="124" y="63"/>
                    </a:lnTo>
                    <a:lnTo>
                      <a:pt x="123" y="63"/>
                    </a:lnTo>
                    <a:lnTo>
                      <a:pt x="123" y="65"/>
                    </a:lnTo>
                    <a:lnTo>
                      <a:pt x="121" y="65"/>
                    </a:lnTo>
                    <a:lnTo>
                      <a:pt x="123" y="65"/>
                    </a:lnTo>
                    <a:lnTo>
                      <a:pt x="121" y="65"/>
                    </a:lnTo>
                    <a:lnTo>
                      <a:pt x="119" y="65"/>
                    </a:lnTo>
                    <a:lnTo>
                      <a:pt x="121" y="65"/>
                    </a:lnTo>
                    <a:lnTo>
                      <a:pt x="119" y="65"/>
                    </a:lnTo>
                    <a:lnTo>
                      <a:pt x="121" y="65"/>
                    </a:lnTo>
                    <a:lnTo>
                      <a:pt x="121" y="63"/>
                    </a:lnTo>
                    <a:lnTo>
                      <a:pt x="121" y="65"/>
                    </a:lnTo>
                    <a:lnTo>
                      <a:pt x="121" y="63"/>
                    </a:lnTo>
                    <a:lnTo>
                      <a:pt x="121" y="65"/>
                    </a:lnTo>
                    <a:lnTo>
                      <a:pt x="121" y="63"/>
                    </a:lnTo>
                    <a:lnTo>
                      <a:pt x="123" y="63"/>
                    </a:lnTo>
                    <a:lnTo>
                      <a:pt x="121" y="63"/>
                    </a:lnTo>
                    <a:lnTo>
                      <a:pt x="123" y="63"/>
                    </a:lnTo>
                    <a:lnTo>
                      <a:pt x="121" y="63"/>
                    </a:lnTo>
                    <a:lnTo>
                      <a:pt x="123" y="63"/>
                    </a:lnTo>
                    <a:lnTo>
                      <a:pt x="121" y="63"/>
                    </a:lnTo>
                    <a:lnTo>
                      <a:pt x="123" y="63"/>
                    </a:lnTo>
                    <a:lnTo>
                      <a:pt x="123" y="61"/>
                    </a:lnTo>
                    <a:lnTo>
                      <a:pt x="123" y="63"/>
                    </a:lnTo>
                    <a:lnTo>
                      <a:pt x="121" y="63"/>
                    </a:lnTo>
                    <a:lnTo>
                      <a:pt x="121" y="61"/>
                    </a:lnTo>
                    <a:lnTo>
                      <a:pt x="123" y="61"/>
                    </a:lnTo>
                    <a:lnTo>
                      <a:pt x="121" y="61"/>
                    </a:lnTo>
                    <a:lnTo>
                      <a:pt x="123" y="61"/>
                    </a:lnTo>
                    <a:lnTo>
                      <a:pt x="124" y="61"/>
                    </a:lnTo>
                    <a:lnTo>
                      <a:pt x="123" y="61"/>
                    </a:lnTo>
                    <a:lnTo>
                      <a:pt x="124" y="61"/>
                    </a:lnTo>
                    <a:lnTo>
                      <a:pt x="123" y="61"/>
                    </a:lnTo>
                    <a:lnTo>
                      <a:pt x="124" y="61"/>
                    </a:lnTo>
                    <a:lnTo>
                      <a:pt x="123" y="61"/>
                    </a:lnTo>
                    <a:lnTo>
                      <a:pt x="124" y="61"/>
                    </a:lnTo>
                    <a:lnTo>
                      <a:pt x="124" y="59"/>
                    </a:lnTo>
                    <a:lnTo>
                      <a:pt x="126" y="59"/>
                    </a:lnTo>
                    <a:lnTo>
                      <a:pt x="128" y="59"/>
                    </a:lnTo>
                    <a:lnTo>
                      <a:pt x="126" y="59"/>
                    </a:lnTo>
                    <a:lnTo>
                      <a:pt x="124" y="59"/>
                    </a:lnTo>
                    <a:lnTo>
                      <a:pt x="126" y="59"/>
                    </a:lnTo>
                    <a:lnTo>
                      <a:pt x="124" y="59"/>
                    </a:lnTo>
                    <a:lnTo>
                      <a:pt x="126" y="59"/>
                    </a:lnTo>
                    <a:lnTo>
                      <a:pt x="124" y="59"/>
                    </a:lnTo>
                    <a:lnTo>
                      <a:pt x="126" y="59"/>
                    </a:lnTo>
                    <a:lnTo>
                      <a:pt x="124" y="59"/>
                    </a:lnTo>
                    <a:lnTo>
                      <a:pt x="126" y="59"/>
                    </a:lnTo>
                    <a:lnTo>
                      <a:pt x="124" y="59"/>
                    </a:lnTo>
                    <a:lnTo>
                      <a:pt x="123" y="59"/>
                    </a:lnTo>
                    <a:lnTo>
                      <a:pt x="124" y="59"/>
                    </a:lnTo>
                    <a:lnTo>
                      <a:pt x="123" y="59"/>
                    </a:lnTo>
                    <a:lnTo>
                      <a:pt x="124" y="59"/>
                    </a:lnTo>
                    <a:lnTo>
                      <a:pt x="124" y="57"/>
                    </a:lnTo>
                    <a:lnTo>
                      <a:pt x="124" y="59"/>
                    </a:lnTo>
                    <a:lnTo>
                      <a:pt x="123" y="59"/>
                    </a:lnTo>
                    <a:lnTo>
                      <a:pt x="124" y="59"/>
                    </a:lnTo>
                    <a:lnTo>
                      <a:pt x="124" y="57"/>
                    </a:lnTo>
                    <a:lnTo>
                      <a:pt x="124" y="59"/>
                    </a:lnTo>
                    <a:lnTo>
                      <a:pt x="124" y="57"/>
                    </a:lnTo>
                    <a:lnTo>
                      <a:pt x="126" y="57"/>
                    </a:lnTo>
                    <a:lnTo>
                      <a:pt x="128" y="57"/>
                    </a:lnTo>
                    <a:lnTo>
                      <a:pt x="126" y="57"/>
                    </a:lnTo>
                    <a:lnTo>
                      <a:pt x="128" y="57"/>
                    </a:lnTo>
                    <a:lnTo>
                      <a:pt x="128" y="56"/>
                    </a:lnTo>
                    <a:lnTo>
                      <a:pt x="128" y="57"/>
                    </a:lnTo>
                    <a:lnTo>
                      <a:pt x="128" y="56"/>
                    </a:lnTo>
                    <a:lnTo>
                      <a:pt x="128" y="57"/>
                    </a:lnTo>
                    <a:lnTo>
                      <a:pt x="126" y="57"/>
                    </a:lnTo>
                    <a:lnTo>
                      <a:pt x="126" y="56"/>
                    </a:lnTo>
                    <a:lnTo>
                      <a:pt x="126" y="57"/>
                    </a:lnTo>
                    <a:lnTo>
                      <a:pt x="124" y="57"/>
                    </a:lnTo>
                    <a:lnTo>
                      <a:pt x="126" y="57"/>
                    </a:lnTo>
                    <a:lnTo>
                      <a:pt x="126" y="56"/>
                    </a:lnTo>
                    <a:lnTo>
                      <a:pt x="126" y="57"/>
                    </a:lnTo>
                    <a:lnTo>
                      <a:pt x="124" y="57"/>
                    </a:lnTo>
                    <a:lnTo>
                      <a:pt x="124" y="56"/>
                    </a:lnTo>
                    <a:lnTo>
                      <a:pt x="124" y="57"/>
                    </a:lnTo>
                    <a:lnTo>
                      <a:pt x="123" y="57"/>
                    </a:lnTo>
                    <a:lnTo>
                      <a:pt x="123" y="56"/>
                    </a:lnTo>
                    <a:lnTo>
                      <a:pt x="123" y="57"/>
                    </a:lnTo>
                    <a:lnTo>
                      <a:pt x="121" y="57"/>
                    </a:lnTo>
                    <a:lnTo>
                      <a:pt x="121" y="56"/>
                    </a:lnTo>
                    <a:lnTo>
                      <a:pt x="123" y="56"/>
                    </a:lnTo>
                    <a:lnTo>
                      <a:pt x="124" y="56"/>
                    </a:lnTo>
                    <a:lnTo>
                      <a:pt x="123" y="56"/>
                    </a:lnTo>
                    <a:lnTo>
                      <a:pt x="124" y="56"/>
                    </a:lnTo>
                    <a:lnTo>
                      <a:pt x="126" y="56"/>
                    </a:lnTo>
                    <a:lnTo>
                      <a:pt x="126" y="54"/>
                    </a:lnTo>
                    <a:lnTo>
                      <a:pt x="126" y="56"/>
                    </a:lnTo>
                    <a:lnTo>
                      <a:pt x="126" y="54"/>
                    </a:lnTo>
                    <a:lnTo>
                      <a:pt x="126" y="56"/>
                    </a:lnTo>
                    <a:lnTo>
                      <a:pt x="126" y="54"/>
                    </a:lnTo>
                    <a:lnTo>
                      <a:pt x="128" y="54"/>
                    </a:lnTo>
                    <a:lnTo>
                      <a:pt x="126" y="54"/>
                    </a:lnTo>
                    <a:lnTo>
                      <a:pt x="124" y="54"/>
                    </a:lnTo>
                    <a:lnTo>
                      <a:pt x="123" y="54"/>
                    </a:lnTo>
                    <a:lnTo>
                      <a:pt x="123" y="52"/>
                    </a:lnTo>
                    <a:lnTo>
                      <a:pt x="124" y="52"/>
                    </a:lnTo>
                    <a:lnTo>
                      <a:pt x="124" y="50"/>
                    </a:lnTo>
                    <a:lnTo>
                      <a:pt x="126" y="50"/>
                    </a:lnTo>
                    <a:lnTo>
                      <a:pt x="124" y="50"/>
                    </a:lnTo>
                    <a:lnTo>
                      <a:pt x="124" y="52"/>
                    </a:lnTo>
                    <a:lnTo>
                      <a:pt x="123" y="52"/>
                    </a:lnTo>
                    <a:lnTo>
                      <a:pt x="123" y="54"/>
                    </a:lnTo>
                    <a:lnTo>
                      <a:pt x="123" y="52"/>
                    </a:lnTo>
                    <a:lnTo>
                      <a:pt x="123" y="54"/>
                    </a:lnTo>
                    <a:lnTo>
                      <a:pt x="121" y="54"/>
                    </a:lnTo>
                    <a:lnTo>
                      <a:pt x="121" y="52"/>
                    </a:lnTo>
                    <a:lnTo>
                      <a:pt x="123" y="52"/>
                    </a:lnTo>
                    <a:lnTo>
                      <a:pt x="123" y="50"/>
                    </a:lnTo>
                    <a:lnTo>
                      <a:pt x="123" y="48"/>
                    </a:lnTo>
                    <a:lnTo>
                      <a:pt x="121" y="48"/>
                    </a:lnTo>
                    <a:lnTo>
                      <a:pt x="123" y="48"/>
                    </a:lnTo>
                    <a:lnTo>
                      <a:pt x="121" y="48"/>
                    </a:lnTo>
                    <a:lnTo>
                      <a:pt x="121" y="50"/>
                    </a:lnTo>
                    <a:lnTo>
                      <a:pt x="119" y="50"/>
                    </a:lnTo>
                    <a:lnTo>
                      <a:pt x="119" y="52"/>
                    </a:lnTo>
                    <a:lnTo>
                      <a:pt x="119" y="54"/>
                    </a:lnTo>
                    <a:lnTo>
                      <a:pt x="117" y="54"/>
                    </a:lnTo>
                    <a:lnTo>
                      <a:pt x="117" y="52"/>
                    </a:lnTo>
                    <a:lnTo>
                      <a:pt x="115" y="52"/>
                    </a:lnTo>
                    <a:lnTo>
                      <a:pt x="115" y="50"/>
                    </a:lnTo>
                    <a:lnTo>
                      <a:pt x="113" y="50"/>
                    </a:lnTo>
                    <a:lnTo>
                      <a:pt x="113" y="52"/>
                    </a:lnTo>
                    <a:lnTo>
                      <a:pt x="113" y="50"/>
                    </a:lnTo>
                    <a:lnTo>
                      <a:pt x="115" y="50"/>
                    </a:lnTo>
                    <a:lnTo>
                      <a:pt x="113" y="50"/>
                    </a:lnTo>
                    <a:lnTo>
                      <a:pt x="115" y="50"/>
                    </a:lnTo>
                    <a:lnTo>
                      <a:pt x="113" y="50"/>
                    </a:lnTo>
                    <a:lnTo>
                      <a:pt x="113" y="48"/>
                    </a:lnTo>
                    <a:lnTo>
                      <a:pt x="113" y="50"/>
                    </a:lnTo>
                    <a:lnTo>
                      <a:pt x="113" y="52"/>
                    </a:lnTo>
                    <a:lnTo>
                      <a:pt x="115" y="52"/>
                    </a:lnTo>
                    <a:lnTo>
                      <a:pt x="113" y="52"/>
                    </a:lnTo>
                    <a:lnTo>
                      <a:pt x="113" y="54"/>
                    </a:lnTo>
                    <a:lnTo>
                      <a:pt x="115" y="54"/>
                    </a:lnTo>
                    <a:lnTo>
                      <a:pt x="113" y="54"/>
                    </a:lnTo>
                    <a:lnTo>
                      <a:pt x="113" y="52"/>
                    </a:lnTo>
                    <a:lnTo>
                      <a:pt x="111" y="52"/>
                    </a:lnTo>
                    <a:lnTo>
                      <a:pt x="113" y="52"/>
                    </a:lnTo>
                    <a:lnTo>
                      <a:pt x="111" y="50"/>
                    </a:lnTo>
                    <a:lnTo>
                      <a:pt x="113" y="50"/>
                    </a:lnTo>
                    <a:lnTo>
                      <a:pt x="111" y="50"/>
                    </a:lnTo>
                    <a:lnTo>
                      <a:pt x="113" y="50"/>
                    </a:lnTo>
                    <a:lnTo>
                      <a:pt x="111" y="50"/>
                    </a:lnTo>
                    <a:lnTo>
                      <a:pt x="113" y="50"/>
                    </a:lnTo>
                    <a:lnTo>
                      <a:pt x="111" y="50"/>
                    </a:lnTo>
                    <a:lnTo>
                      <a:pt x="111" y="48"/>
                    </a:lnTo>
                    <a:lnTo>
                      <a:pt x="111" y="50"/>
                    </a:lnTo>
                    <a:lnTo>
                      <a:pt x="111" y="48"/>
                    </a:lnTo>
                    <a:lnTo>
                      <a:pt x="111" y="50"/>
                    </a:lnTo>
                    <a:lnTo>
                      <a:pt x="111" y="48"/>
                    </a:lnTo>
                    <a:lnTo>
                      <a:pt x="113" y="48"/>
                    </a:lnTo>
                    <a:lnTo>
                      <a:pt x="113" y="46"/>
                    </a:lnTo>
                    <a:lnTo>
                      <a:pt x="111" y="46"/>
                    </a:lnTo>
                    <a:lnTo>
                      <a:pt x="113" y="46"/>
                    </a:lnTo>
                    <a:lnTo>
                      <a:pt x="111" y="46"/>
                    </a:lnTo>
                    <a:lnTo>
                      <a:pt x="113" y="46"/>
                    </a:lnTo>
                    <a:lnTo>
                      <a:pt x="111" y="46"/>
                    </a:lnTo>
                    <a:lnTo>
                      <a:pt x="113" y="46"/>
                    </a:lnTo>
                    <a:lnTo>
                      <a:pt x="111" y="46"/>
                    </a:lnTo>
                    <a:lnTo>
                      <a:pt x="113" y="46"/>
                    </a:lnTo>
                    <a:lnTo>
                      <a:pt x="113" y="44"/>
                    </a:lnTo>
                    <a:lnTo>
                      <a:pt x="115" y="44"/>
                    </a:lnTo>
                    <a:lnTo>
                      <a:pt x="115" y="42"/>
                    </a:lnTo>
                    <a:lnTo>
                      <a:pt x="115" y="44"/>
                    </a:lnTo>
                    <a:lnTo>
                      <a:pt x="117" y="42"/>
                    </a:lnTo>
                    <a:lnTo>
                      <a:pt x="117" y="44"/>
                    </a:lnTo>
                    <a:lnTo>
                      <a:pt x="115" y="44"/>
                    </a:lnTo>
                    <a:lnTo>
                      <a:pt x="117" y="44"/>
                    </a:lnTo>
                    <a:lnTo>
                      <a:pt x="115" y="44"/>
                    </a:lnTo>
                    <a:lnTo>
                      <a:pt x="117" y="44"/>
                    </a:lnTo>
                    <a:lnTo>
                      <a:pt x="117" y="42"/>
                    </a:lnTo>
                    <a:lnTo>
                      <a:pt x="117" y="44"/>
                    </a:lnTo>
                    <a:lnTo>
                      <a:pt x="117" y="42"/>
                    </a:lnTo>
                    <a:lnTo>
                      <a:pt x="117" y="44"/>
                    </a:lnTo>
                    <a:lnTo>
                      <a:pt x="119" y="44"/>
                    </a:lnTo>
                    <a:lnTo>
                      <a:pt x="119" y="42"/>
                    </a:lnTo>
                    <a:lnTo>
                      <a:pt x="119" y="44"/>
                    </a:lnTo>
                    <a:lnTo>
                      <a:pt x="119" y="42"/>
                    </a:lnTo>
                    <a:lnTo>
                      <a:pt x="119" y="44"/>
                    </a:lnTo>
                    <a:lnTo>
                      <a:pt x="119" y="42"/>
                    </a:lnTo>
                    <a:lnTo>
                      <a:pt x="119" y="44"/>
                    </a:lnTo>
                    <a:lnTo>
                      <a:pt x="119" y="42"/>
                    </a:lnTo>
                    <a:lnTo>
                      <a:pt x="117" y="42"/>
                    </a:lnTo>
                    <a:lnTo>
                      <a:pt x="117" y="44"/>
                    </a:lnTo>
                    <a:lnTo>
                      <a:pt x="117" y="42"/>
                    </a:lnTo>
                    <a:lnTo>
                      <a:pt x="117" y="44"/>
                    </a:lnTo>
                    <a:lnTo>
                      <a:pt x="117" y="42"/>
                    </a:lnTo>
                    <a:lnTo>
                      <a:pt x="117" y="44"/>
                    </a:lnTo>
                    <a:lnTo>
                      <a:pt x="117" y="42"/>
                    </a:lnTo>
                    <a:lnTo>
                      <a:pt x="117" y="44"/>
                    </a:lnTo>
                    <a:lnTo>
                      <a:pt x="117" y="42"/>
                    </a:lnTo>
                    <a:lnTo>
                      <a:pt x="117" y="44"/>
                    </a:lnTo>
                    <a:lnTo>
                      <a:pt x="117" y="42"/>
                    </a:lnTo>
                    <a:lnTo>
                      <a:pt x="117" y="44"/>
                    </a:lnTo>
                    <a:lnTo>
                      <a:pt x="117" y="42"/>
                    </a:lnTo>
                    <a:lnTo>
                      <a:pt x="115" y="42"/>
                    </a:lnTo>
                    <a:lnTo>
                      <a:pt x="117" y="42"/>
                    </a:lnTo>
                    <a:lnTo>
                      <a:pt x="119" y="42"/>
                    </a:lnTo>
                    <a:lnTo>
                      <a:pt x="117" y="42"/>
                    </a:lnTo>
                    <a:lnTo>
                      <a:pt x="117" y="40"/>
                    </a:lnTo>
                    <a:lnTo>
                      <a:pt x="117" y="42"/>
                    </a:lnTo>
                    <a:lnTo>
                      <a:pt x="117" y="40"/>
                    </a:lnTo>
                    <a:lnTo>
                      <a:pt x="117" y="42"/>
                    </a:lnTo>
                    <a:lnTo>
                      <a:pt x="115" y="42"/>
                    </a:lnTo>
                    <a:lnTo>
                      <a:pt x="117" y="42"/>
                    </a:lnTo>
                    <a:lnTo>
                      <a:pt x="115" y="42"/>
                    </a:lnTo>
                    <a:lnTo>
                      <a:pt x="117" y="42"/>
                    </a:lnTo>
                    <a:lnTo>
                      <a:pt x="117" y="40"/>
                    </a:lnTo>
                    <a:lnTo>
                      <a:pt x="117" y="42"/>
                    </a:lnTo>
                    <a:lnTo>
                      <a:pt x="115" y="42"/>
                    </a:lnTo>
                    <a:lnTo>
                      <a:pt x="115" y="40"/>
                    </a:lnTo>
                    <a:lnTo>
                      <a:pt x="115" y="42"/>
                    </a:lnTo>
                    <a:lnTo>
                      <a:pt x="113" y="42"/>
                    </a:lnTo>
                    <a:lnTo>
                      <a:pt x="115" y="42"/>
                    </a:lnTo>
                    <a:lnTo>
                      <a:pt x="113" y="42"/>
                    </a:lnTo>
                    <a:lnTo>
                      <a:pt x="115" y="42"/>
                    </a:lnTo>
                    <a:lnTo>
                      <a:pt x="113" y="42"/>
                    </a:lnTo>
                    <a:lnTo>
                      <a:pt x="113" y="40"/>
                    </a:lnTo>
                    <a:lnTo>
                      <a:pt x="113" y="42"/>
                    </a:lnTo>
                    <a:lnTo>
                      <a:pt x="115" y="42"/>
                    </a:lnTo>
                    <a:lnTo>
                      <a:pt x="115" y="40"/>
                    </a:lnTo>
                    <a:lnTo>
                      <a:pt x="115" y="42"/>
                    </a:lnTo>
                    <a:lnTo>
                      <a:pt x="115" y="40"/>
                    </a:lnTo>
                    <a:lnTo>
                      <a:pt x="117" y="40"/>
                    </a:lnTo>
                    <a:lnTo>
                      <a:pt x="115" y="40"/>
                    </a:lnTo>
                    <a:lnTo>
                      <a:pt x="117" y="40"/>
                    </a:lnTo>
                    <a:lnTo>
                      <a:pt x="115" y="40"/>
                    </a:lnTo>
                    <a:lnTo>
                      <a:pt x="117" y="40"/>
                    </a:lnTo>
                    <a:lnTo>
                      <a:pt x="115" y="40"/>
                    </a:lnTo>
                    <a:lnTo>
                      <a:pt x="117" y="40"/>
                    </a:lnTo>
                    <a:lnTo>
                      <a:pt x="115" y="40"/>
                    </a:lnTo>
                    <a:lnTo>
                      <a:pt x="117" y="40"/>
                    </a:lnTo>
                    <a:lnTo>
                      <a:pt x="119" y="40"/>
                    </a:lnTo>
                    <a:lnTo>
                      <a:pt x="117" y="40"/>
                    </a:lnTo>
                    <a:lnTo>
                      <a:pt x="119" y="40"/>
                    </a:lnTo>
                    <a:lnTo>
                      <a:pt x="117" y="40"/>
                    </a:lnTo>
                    <a:lnTo>
                      <a:pt x="119" y="40"/>
                    </a:lnTo>
                    <a:lnTo>
                      <a:pt x="121" y="40"/>
                    </a:lnTo>
                    <a:lnTo>
                      <a:pt x="121" y="42"/>
                    </a:lnTo>
                    <a:lnTo>
                      <a:pt x="121" y="40"/>
                    </a:lnTo>
                    <a:lnTo>
                      <a:pt x="121" y="42"/>
                    </a:lnTo>
                    <a:lnTo>
                      <a:pt x="123" y="42"/>
                    </a:lnTo>
                    <a:lnTo>
                      <a:pt x="121" y="42"/>
                    </a:lnTo>
                    <a:lnTo>
                      <a:pt x="123" y="42"/>
                    </a:lnTo>
                    <a:lnTo>
                      <a:pt x="124" y="42"/>
                    </a:lnTo>
                    <a:lnTo>
                      <a:pt x="124" y="40"/>
                    </a:lnTo>
                    <a:lnTo>
                      <a:pt x="124" y="42"/>
                    </a:lnTo>
                    <a:lnTo>
                      <a:pt x="124" y="40"/>
                    </a:lnTo>
                    <a:lnTo>
                      <a:pt x="126" y="40"/>
                    </a:lnTo>
                    <a:lnTo>
                      <a:pt x="126" y="38"/>
                    </a:lnTo>
                    <a:lnTo>
                      <a:pt x="128" y="38"/>
                    </a:lnTo>
                    <a:lnTo>
                      <a:pt x="126" y="38"/>
                    </a:lnTo>
                    <a:lnTo>
                      <a:pt x="128" y="38"/>
                    </a:lnTo>
                    <a:lnTo>
                      <a:pt x="126" y="38"/>
                    </a:lnTo>
                    <a:lnTo>
                      <a:pt x="126" y="36"/>
                    </a:lnTo>
                    <a:lnTo>
                      <a:pt x="126" y="38"/>
                    </a:lnTo>
                    <a:lnTo>
                      <a:pt x="128" y="38"/>
                    </a:lnTo>
                    <a:lnTo>
                      <a:pt x="126" y="38"/>
                    </a:lnTo>
                    <a:lnTo>
                      <a:pt x="126" y="40"/>
                    </a:lnTo>
                    <a:lnTo>
                      <a:pt x="124" y="40"/>
                    </a:lnTo>
                    <a:lnTo>
                      <a:pt x="124" y="42"/>
                    </a:lnTo>
                    <a:lnTo>
                      <a:pt x="123" y="42"/>
                    </a:lnTo>
                    <a:lnTo>
                      <a:pt x="123" y="40"/>
                    </a:lnTo>
                    <a:lnTo>
                      <a:pt x="124" y="40"/>
                    </a:lnTo>
                    <a:lnTo>
                      <a:pt x="123" y="40"/>
                    </a:lnTo>
                    <a:lnTo>
                      <a:pt x="124" y="40"/>
                    </a:lnTo>
                    <a:lnTo>
                      <a:pt x="123" y="40"/>
                    </a:lnTo>
                    <a:lnTo>
                      <a:pt x="121" y="40"/>
                    </a:lnTo>
                    <a:lnTo>
                      <a:pt x="121" y="38"/>
                    </a:lnTo>
                    <a:lnTo>
                      <a:pt x="121" y="40"/>
                    </a:lnTo>
                    <a:lnTo>
                      <a:pt x="121" y="38"/>
                    </a:lnTo>
                    <a:lnTo>
                      <a:pt x="123" y="38"/>
                    </a:lnTo>
                    <a:lnTo>
                      <a:pt x="121" y="38"/>
                    </a:lnTo>
                    <a:lnTo>
                      <a:pt x="123" y="38"/>
                    </a:lnTo>
                    <a:lnTo>
                      <a:pt x="121" y="38"/>
                    </a:lnTo>
                    <a:lnTo>
                      <a:pt x="121" y="40"/>
                    </a:lnTo>
                    <a:lnTo>
                      <a:pt x="121" y="38"/>
                    </a:lnTo>
                    <a:lnTo>
                      <a:pt x="121" y="40"/>
                    </a:lnTo>
                    <a:lnTo>
                      <a:pt x="121" y="38"/>
                    </a:lnTo>
                    <a:lnTo>
                      <a:pt x="119" y="38"/>
                    </a:lnTo>
                    <a:lnTo>
                      <a:pt x="121" y="38"/>
                    </a:lnTo>
                    <a:lnTo>
                      <a:pt x="123" y="38"/>
                    </a:lnTo>
                    <a:lnTo>
                      <a:pt x="121" y="38"/>
                    </a:lnTo>
                    <a:lnTo>
                      <a:pt x="123" y="38"/>
                    </a:lnTo>
                    <a:lnTo>
                      <a:pt x="123" y="36"/>
                    </a:lnTo>
                    <a:lnTo>
                      <a:pt x="123" y="38"/>
                    </a:lnTo>
                    <a:lnTo>
                      <a:pt x="121" y="38"/>
                    </a:lnTo>
                    <a:lnTo>
                      <a:pt x="119" y="38"/>
                    </a:lnTo>
                    <a:lnTo>
                      <a:pt x="121" y="38"/>
                    </a:lnTo>
                    <a:lnTo>
                      <a:pt x="119" y="38"/>
                    </a:lnTo>
                    <a:lnTo>
                      <a:pt x="119" y="36"/>
                    </a:lnTo>
                    <a:lnTo>
                      <a:pt x="119" y="38"/>
                    </a:lnTo>
                    <a:lnTo>
                      <a:pt x="119" y="36"/>
                    </a:lnTo>
                    <a:lnTo>
                      <a:pt x="119" y="38"/>
                    </a:lnTo>
                    <a:lnTo>
                      <a:pt x="121" y="38"/>
                    </a:lnTo>
                    <a:lnTo>
                      <a:pt x="121" y="36"/>
                    </a:lnTo>
                    <a:lnTo>
                      <a:pt x="119" y="36"/>
                    </a:lnTo>
                    <a:lnTo>
                      <a:pt x="121" y="36"/>
                    </a:lnTo>
                    <a:lnTo>
                      <a:pt x="119" y="36"/>
                    </a:lnTo>
                    <a:lnTo>
                      <a:pt x="121" y="36"/>
                    </a:lnTo>
                    <a:lnTo>
                      <a:pt x="119" y="36"/>
                    </a:lnTo>
                    <a:lnTo>
                      <a:pt x="121" y="36"/>
                    </a:lnTo>
                    <a:lnTo>
                      <a:pt x="121" y="38"/>
                    </a:lnTo>
                    <a:lnTo>
                      <a:pt x="121" y="36"/>
                    </a:lnTo>
                    <a:lnTo>
                      <a:pt x="123" y="36"/>
                    </a:lnTo>
                    <a:lnTo>
                      <a:pt x="121" y="36"/>
                    </a:lnTo>
                    <a:lnTo>
                      <a:pt x="123" y="36"/>
                    </a:lnTo>
                    <a:lnTo>
                      <a:pt x="121" y="36"/>
                    </a:lnTo>
                    <a:lnTo>
                      <a:pt x="123" y="36"/>
                    </a:lnTo>
                    <a:lnTo>
                      <a:pt x="121" y="36"/>
                    </a:lnTo>
                    <a:lnTo>
                      <a:pt x="123" y="36"/>
                    </a:lnTo>
                    <a:lnTo>
                      <a:pt x="124" y="36"/>
                    </a:lnTo>
                    <a:lnTo>
                      <a:pt x="123" y="36"/>
                    </a:lnTo>
                    <a:lnTo>
                      <a:pt x="123" y="34"/>
                    </a:lnTo>
                    <a:lnTo>
                      <a:pt x="123" y="36"/>
                    </a:lnTo>
                    <a:lnTo>
                      <a:pt x="123" y="34"/>
                    </a:lnTo>
                    <a:lnTo>
                      <a:pt x="124" y="34"/>
                    </a:lnTo>
                    <a:lnTo>
                      <a:pt x="123" y="34"/>
                    </a:lnTo>
                    <a:lnTo>
                      <a:pt x="124" y="34"/>
                    </a:lnTo>
                    <a:lnTo>
                      <a:pt x="123" y="34"/>
                    </a:lnTo>
                    <a:lnTo>
                      <a:pt x="123" y="36"/>
                    </a:lnTo>
                    <a:lnTo>
                      <a:pt x="121" y="36"/>
                    </a:lnTo>
                    <a:lnTo>
                      <a:pt x="121" y="34"/>
                    </a:lnTo>
                    <a:lnTo>
                      <a:pt x="123" y="34"/>
                    </a:lnTo>
                    <a:lnTo>
                      <a:pt x="121" y="34"/>
                    </a:lnTo>
                    <a:lnTo>
                      <a:pt x="121" y="36"/>
                    </a:lnTo>
                    <a:lnTo>
                      <a:pt x="121" y="34"/>
                    </a:lnTo>
                    <a:lnTo>
                      <a:pt x="121" y="36"/>
                    </a:lnTo>
                    <a:lnTo>
                      <a:pt x="121" y="34"/>
                    </a:lnTo>
                    <a:lnTo>
                      <a:pt x="121" y="36"/>
                    </a:lnTo>
                    <a:lnTo>
                      <a:pt x="119" y="36"/>
                    </a:lnTo>
                    <a:lnTo>
                      <a:pt x="119" y="38"/>
                    </a:lnTo>
                    <a:lnTo>
                      <a:pt x="117" y="38"/>
                    </a:lnTo>
                    <a:lnTo>
                      <a:pt x="117" y="36"/>
                    </a:lnTo>
                    <a:lnTo>
                      <a:pt x="119" y="36"/>
                    </a:lnTo>
                    <a:lnTo>
                      <a:pt x="117" y="36"/>
                    </a:lnTo>
                    <a:lnTo>
                      <a:pt x="119" y="36"/>
                    </a:lnTo>
                    <a:lnTo>
                      <a:pt x="117" y="36"/>
                    </a:lnTo>
                    <a:lnTo>
                      <a:pt x="119" y="36"/>
                    </a:lnTo>
                    <a:lnTo>
                      <a:pt x="119" y="34"/>
                    </a:lnTo>
                    <a:lnTo>
                      <a:pt x="119" y="36"/>
                    </a:lnTo>
                    <a:lnTo>
                      <a:pt x="119" y="34"/>
                    </a:lnTo>
                    <a:lnTo>
                      <a:pt x="117" y="34"/>
                    </a:lnTo>
                    <a:lnTo>
                      <a:pt x="119" y="34"/>
                    </a:lnTo>
                    <a:lnTo>
                      <a:pt x="117" y="34"/>
                    </a:lnTo>
                    <a:lnTo>
                      <a:pt x="119" y="34"/>
                    </a:lnTo>
                    <a:lnTo>
                      <a:pt x="117" y="34"/>
                    </a:lnTo>
                    <a:lnTo>
                      <a:pt x="119" y="34"/>
                    </a:lnTo>
                    <a:lnTo>
                      <a:pt x="117" y="34"/>
                    </a:lnTo>
                    <a:lnTo>
                      <a:pt x="119" y="34"/>
                    </a:lnTo>
                    <a:lnTo>
                      <a:pt x="119" y="33"/>
                    </a:lnTo>
                    <a:lnTo>
                      <a:pt x="117" y="33"/>
                    </a:lnTo>
                    <a:lnTo>
                      <a:pt x="117" y="34"/>
                    </a:lnTo>
                    <a:lnTo>
                      <a:pt x="117" y="33"/>
                    </a:lnTo>
                    <a:lnTo>
                      <a:pt x="117" y="34"/>
                    </a:lnTo>
                    <a:lnTo>
                      <a:pt x="115" y="34"/>
                    </a:lnTo>
                    <a:lnTo>
                      <a:pt x="117" y="34"/>
                    </a:lnTo>
                    <a:lnTo>
                      <a:pt x="115" y="34"/>
                    </a:lnTo>
                    <a:lnTo>
                      <a:pt x="117" y="34"/>
                    </a:lnTo>
                    <a:lnTo>
                      <a:pt x="115" y="34"/>
                    </a:lnTo>
                    <a:lnTo>
                      <a:pt x="115" y="36"/>
                    </a:lnTo>
                    <a:lnTo>
                      <a:pt x="117" y="36"/>
                    </a:lnTo>
                    <a:lnTo>
                      <a:pt x="117" y="34"/>
                    </a:lnTo>
                    <a:lnTo>
                      <a:pt x="117" y="36"/>
                    </a:lnTo>
                    <a:lnTo>
                      <a:pt x="117" y="34"/>
                    </a:lnTo>
                    <a:lnTo>
                      <a:pt x="117" y="36"/>
                    </a:lnTo>
                    <a:lnTo>
                      <a:pt x="115" y="36"/>
                    </a:lnTo>
                    <a:lnTo>
                      <a:pt x="117" y="36"/>
                    </a:lnTo>
                    <a:lnTo>
                      <a:pt x="115" y="36"/>
                    </a:lnTo>
                    <a:lnTo>
                      <a:pt x="117" y="36"/>
                    </a:lnTo>
                    <a:lnTo>
                      <a:pt x="115" y="36"/>
                    </a:lnTo>
                    <a:lnTo>
                      <a:pt x="117" y="36"/>
                    </a:lnTo>
                    <a:lnTo>
                      <a:pt x="115" y="36"/>
                    </a:lnTo>
                    <a:lnTo>
                      <a:pt x="117" y="36"/>
                    </a:lnTo>
                    <a:lnTo>
                      <a:pt x="115" y="36"/>
                    </a:lnTo>
                    <a:lnTo>
                      <a:pt x="115" y="34"/>
                    </a:lnTo>
                    <a:lnTo>
                      <a:pt x="117" y="34"/>
                    </a:lnTo>
                    <a:lnTo>
                      <a:pt x="117" y="33"/>
                    </a:lnTo>
                    <a:lnTo>
                      <a:pt x="119" y="33"/>
                    </a:lnTo>
                    <a:lnTo>
                      <a:pt x="117" y="33"/>
                    </a:lnTo>
                    <a:lnTo>
                      <a:pt x="117" y="34"/>
                    </a:lnTo>
                    <a:lnTo>
                      <a:pt x="115" y="34"/>
                    </a:lnTo>
                    <a:lnTo>
                      <a:pt x="117" y="34"/>
                    </a:lnTo>
                    <a:lnTo>
                      <a:pt x="115" y="34"/>
                    </a:lnTo>
                    <a:lnTo>
                      <a:pt x="117" y="34"/>
                    </a:lnTo>
                    <a:lnTo>
                      <a:pt x="115" y="34"/>
                    </a:lnTo>
                    <a:lnTo>
                      <a:pt x="117" y="34"/>
                    </a:lnTo>
                    <a:lnTo>
                      <a:pt x="115" y="34"/>
                    </a:lnTo>
                    <a:lnTo>
                      <a:pt x="115" y="36"/>
                    </a:lnTo>
                    <a:lnTo>
                      <a:pt x="113" y="36"/>
                    </a:lnTo>
                    <a:lnTo>
                      <a:pt x="113" y="34"/>
                    </a:lnTo>
                    <a:lnTo>
                      <a:pt x="115" y="34"/>
                    </a:lnTo>
                    <a:lnTo>
                      <a:pt x="115" y="33"/>
                    </a:lnTo>
                    <a:lnTo>
                      <a:pt x="117" y="33"/>
                    </a:lnTo>
                    <a:lnTo>
                      <a:pt x="117" y="31"/>
                    </a:lnTo>
                    <a:lnTo>
                      <a:pt x="119" y="31"/>
                    </a:lnTo>
                    <a:lnTo>
                      <a:pt x="119" y="33"/>
                    </a:lnTo>
                    <a:lnTo>
                      <a:pt x="117" y="33"/>
                    </a:lnTo>
                    <a:lnTo>
                      <a:pt x="119" y="33"/>
                    </a:lnTo>
                    <a:lnTo>
                      <a:pt x="117" y="33"/>
                    </a:lnTo>
                    <a:lnTo>
                      <a:pt x="119" y="33"/>
                    </a:lnTo>
                    <a:lnTo>
                      <a:pt x="117" y="33"/>
                    </a:lnTo>
                    <a:lnTo>
                      <a:pt x="119" y="33"/>
                    </a:lnTo>
                    <a:lnTo>
                      <a:pt x="117" y="33"/>
                    </a:lnTo>
                    <a:lnTo>
                      <a:pt x="119" y="33"/>
                    </a:lnTo>
                    <a:lnTo>
                      <a:pt x="117" y="33"/>
                    </a:lnTo>
                    <a:lnTo>
                      <a:pt x="119" y="33"/>
                    </a:lnTo>
                    <a:lnTo>
                      <a:pt x="119" y="34"/>
                    </a:lnTo>
                    <a:lnTo>
                      <a:pt x="121" y="34"/>
                    </a:lnTo>
                    <a:lnTo>
                      <a:pt x="123" y="34"/>
                    </a:lnTo>
                    <a:lnTo>
                      <a:pt x="123" y="33"/>
                    </a:lnTo>
                    <a:lnTo>
                      <a:pt x="123" y="34"/>
                    </a:lnTo>
                    <a:lnTo>
                      <a:pt x="123" y="33"/>
                    </a:lnTo>
                    <a:lnTo>
                      <a:pt x="123" y="34"/>
                    </a:lnTo>
                    <a:lnTo>
                      <a:pt x="123" y="33"/>
                    </a:lnTo>
                    <a:lnTo>
                      <a:pt x="124" y="33"/>
                    </a:lnTo>
                    <a:lnTo>
                      <a:pt x="123" y="33"/>
                    </a:lnTo>
                    <a:lnTo>
                      <a:pt x="124" y="33"/>
                    </a:lnTo>
                    <a:lnTo>
                      <a:pt x="123" y="33"/>
                    </a:lnTo>
                    <a:lnTo>
                      <a:pt x="124" y="33"/>
                    </a:lnTo>
                    <a:lnTo>
                      <a:pt x="123" y="33"/>
                    </a:lnTo>
                    <a:lnTo>
                      <a:pt x="124" y="33"/>
                    </a:lnTo>
                    <a:lnTo>
                      <a:pt x="123" y="33"/>
                    </a:lnTo>
                    <a:lnTo>
                      <a:pt x="123" y="34"/>
                    </a:lnTo>
                    <a:lnTo>
                      <a:pt x="123" y="33"/>
                    </a:lnTo>
                    <a:lnTo>
                      <a:pt x="123" y="34"/>
                    </a:lnTo>
                    <a:lnTo>
                      <a:pt x="121" y="34"/>
                    </a:lnTo>
                    <a:lnTo>
                      <a:pt x="121" y="33"/>
                    </a:lnTo>
                    <a:lnTo>
                      <a:pt x="123" y="33"/>
                    </a:lnTo>
                    <a:lnTo>
                      <a:pt x="121" y="33"/>
                    </a:lnTo>
                    <a:lnTo>
                      <a:pt x="121" y="34"/>
                    </a:lnTo>
                    <a:lnTo>
                      <a:pt x="121" y="33"/>
                    </a:lnTo>
                    <a:lnTo>
                      <a:pt x="123" y="33"/>
                    </a:lnTo>
                    <a:lnTo>
                      <a:pt x="121" y="33"/>
                    </a:lnTo>
                    <a:lnTo>
                      <a:pt x="121" y="31"/>
                    </a:lnTo>
                    <a:lnTo>
                      <a:pt x="123" y="31"/>
                    </a:lnTo>
                    <a:lnTo>
                      <a:pt x="124" y="31"/>
                    </a:lnTo>
                    <a:lnTo>
                      <a:pt x="124" y="29"/>
                    </a:lnTo>
                    <a:lnTo>
                      <a:pt x="126" y="29"/>
                    </a:lnTo>
                    <a:lnTo>
                      <a:pt x="124" y="29"/>
                    </a:lnTo>
                    <a:lnTo>
                      <a:pt x="124" y="31"/>
                    </a:lnTo>
                    <a:lnTo>
                      <a:pt x="124" y="29"/>
                    </a:lnTo>
                    <a:lnTo>
                      <a:pt x="123" y="29"/>
                    </a:lnTo>
                    <a:lnTo>
                      <a:pt x="124" y="29"/>
                    </a:lnTo>
                    <a:lnTo>
                      <a:pt x="123" y="29"/>
                    </a:lnTo>
                    <a:lnTo>
                      <a:pt x="124" y="29"/>
                    </a:lnTo>
                    <a:lnTo>
                      <a:pt x="123" y="29"/>
                    </a:lnTo>
                    <a:lnTo>
                      <a:pt x="124" y="29"/>
                    </a:lnTo>
                    <a:lnTo>
                      <a:pt x="124" y="27"/>
                    </a:lnTo>
                    <a:lnTo>
                      <a:pt x="123" y="27"/>
                    </a:lnTo>
                    <a:lnTo>
                      <a:pt x="124" y="27"/>
                    </a:lnTo>
                    <a:lnTo>
                      <a:pt x="123" y="27"/>
                    </a:lnTo>
                    <a:lnTo>
                      <a:pt x="124" y="27"/>
                    </a:lnTo>
                    <a:lnTo>
                      <a:pt x="123" y="27"/>
                    </a:lnTo>
                    <a:lnTo>
                      <a:pt x="124" y="27"/>
                    </a:lnTo>
                    <a:lnTo>
                      <a:pt x="123" y="27"/>
                    </a:lnTo>
                    <a:lnTo>
                      <a:pt x="123" y="29"/>
                    </a:lnTo>
                    <a:lnTo>
                      <a:pt x="123" y="31"/>
                    </a:lnTo>
                    <a:lnTo>
                      <a:pt x="123" y="29"/>
                    </a:lnTo>
                    <a:lnTo>
                      <a:pt x="123" y="31"/>
                    </a:lnTo>
                    <a:lnTo>
                      <a:pt x="121" y="31"/>
                    </a:lnTo>
                    <a:lnTo>
                      <a:pt x="123" y="31"/>
                    </a:lnTo>
                    <a:lnTo>
                      <a:pt x="123" y="29"/>
                    </a:lnTo>
                    <a:lnTo>
                      <a:pt x="121" y="29"/>
                    </a:lnTo>
                    <a:lnTo>
                      <a:pt x="121" y="31"/>
                    </a:lnTo>
                    <a:lnTo>
                      <a:pt x="121" y="29"/>
                    </a:lnTo>
                    <a:lnTo>
                      <a:pt x="121" y="31"/>
                    </a:lnTo>
                    <a:lnTo>
                      <a:pt x="121" y="29"/>
                    </a:lnTo>
                    <a:lnTo>
                      <a:pt x="121" y="27"/>
                    </a:lnTo>
                    <a:lnTo>
                      <a:pt x="121" y="29"/>
                    </a:lnTo>
                    <a:lnTo>
                      <a:pt x="121" y="27"/>
                    </a:lnTo>
                    <a:lnTo>
                      <a:pt x="121" y="29"/>
                    </a:lnTo>
                    <a:lnTo>
                      <a:pt x="121" y="27"/>
                    </a:lnTo>
                    <a:lnTo>
                      <a:pt x="121" y="29"/>
                    </a:lnTo>
                    <a:lnTo>
                      <a:pt x="121" y="27"/>
                    </a:lnTo>
                    <a:lnTo>
                      <a:pt x="123" y="27"/>
                    </a:lnTo>
                    <a:lnTo>
                      <a:pt x="124" y="27"/>
                    </a:lnTo>
                    <a:lnTo>
                      <a:pt x="124" y="25"/>
                    </a:lnTo>
                    <a:lnTo>
                      <a:pt x="124" y="27"/>
                    </a:lnTo>
                    <a:lnTo>
                      <a:pt x="124" y="25"/>
                    </a:lnTo>
                    <a:lnTo>
                      <a:pt x="124" y="23"/>
                    </a:lnTo>
                    <a:lnTo>
                      <a:pt x="124" y="25"/>
                    </a:lnTo>
                    <a:lnTo>
                      <a:pt x="126" y="25"/>
                    </a:lnTo>
                    <a:lnTo>
                      <a:pt x="124" y="25"/>
                    </a:lnTo>
                    <a:lnTo>
                      <a:pt x="126" y="25"/>
                    </a:lnTo>
                    <a:lnTo>
                      <a:pt x="124" y="25"/>
                    </a:lnTo>
                    <a:lnTo>
                      <a:pt x="124" y="23"/>
                    </a:lnTo>
                    <a:lnTo>
                      <a:pt x="126" y="23"/>
                    </a:lnTo>
                    <a:lnTo>
                      <a:pt x="128" y="23"/>
                    </a:lnTo>
                    <a:lnTo>
                      <a:pt x="128" y="25"/>
                    </a:lnTo>
                    <a:lnTo>
                      <a:pt x="128" y="23"/>
                    </a:lnTo>
                    <a:lnTo>
                      <a:pt x="126" y="23"/>
                    </a:lnTo>
                    <a:lnTo>
                      <a:pt x="126" y="21"/>
                    </a:lnTo>
                    <a:lnTo>
                      <a:pt x="126" y="23"/>
                    </a:lnTo>
                    <a:lnTo>
                      <a:pt x="126" y="21"/>
                    </a:lnTo>
                    <a:lnTo>
                      <a:pt x="126" y="23"/>
                    </a:lnTo>
                    <a:lnTo>
                      <a:pt x="124" y="23"/>
                    </a:lnTo>
                    <a:lnTo>
                      <a:pt x="126" y="21"/>
                    </a:lnTo>
                    <a:lnTo>
                      <a:pt x="126" y="19"/>
                    </a:lnTo>
                    <a:lnTo>
                      <a:pt x="126" y="21"/>
                    </a:lnTo>
                    <a:lnTo>
                      <a:pt x="128" y="21"/>
                    </a:lnTo>
                    <a:lnTo>
                      <a:pt x="128" y="19"/>
                    </a:lnTo>
                    <a:lnTo>
                      <a:pt x="128" y="21"/>
                    </a:lnTo>
                    <a:lnTo>
                      <a:pt x="128" y="19"/>
                    </a:lnTo>
                    <a:lnTo>
                      <a:pt x="126" y="19"/>
                    </a:lnTo>
                    <a:lnTo>
                      <a:pt x="126" y="21"/>
                    </a:lnTo>
                    <a:lnTo>
                      <a:pt x="124" y="21"/>
                    </a:lnTo>
                    <a:lnTo>
                      <a:pt x="126" y="21"/>
                    </a:lnTo>
                    <a:lnTo>
                      <a:pt x="124" y="21"/>
                    </a:lnTo>
                    <a:lnTo>
                      <a:pt x="126" y="21"/>
                    </a:lnTo>
                    <a:lnTo>
                      <a:pt x="124" y="21"/>
                    </a:lnTo>
                    <a:lnTo>
                      <a:pt x="126" y="21"/>
                    </a:lnTo>
                    <a:lnTo>
                      <a:pt x="126" y="19"/>
                    </a:lnTo>
                    <a:lnTo>
                      <a:pt x="126" y="21"/>
                    </a:lnTo>
                    <a:lnTo>
                      <a:pt x="124" y="21"/>
                    </a:lnTo>
                    <a:lnTo>
                      <a:pt x="124" y="19"/>
                    </a:lnTo>
                    <a:lnTo>
                      <a:pt x="124" y="21"/>
                    </a:lnTo>
                    <a:lnTo>
                      <a:pt x="124" y="23"/>
                    </a:lnTo>
                    <a:lnTo>
                      <a:pt x="123" y="23"/>
                    </a:lnTo>
                    <a:lnTo>
                      <a:pt x="124" y="23"/>
                    </a:lnTo>
                    <a:lnTo>
                      <a:pt x="124" y="21"/>
                    </a:lnTo>
                    <a:lnTo>
                      <a:pt x="124" y="23"/>
                    </a:lnTo>
                    <a:lnTo>
                      <a:pt x="123" y="21"/>
                    </a:lnTo>
                    <a:lnTo>
                      <a:pt x="123" y="23"/>
                    </a:lnTo>
                    <a:lnTo>
                      <a:pt x="124" y="23"/>
                    </a:lnTo>
                    <a:lnTo>
                      <a:pt x="123" y="23"/>
                    </a:lnTo>
                    <a:lnTo>
                      <a:pt x="123" y="25"/>
                    </a:lnTo>
                    <a:lnTo>
                      <a:pt x="121" y="25"/>
                    </a:lnTo>
                    <a:lnTo>
                      <a:pt x="123" y="25"/>
                    </a:lnTo>
                    <a:lnTo>
                      <a:pt x="123" y="23"/>
                    </a:lnTo>
                    <a:lnTo>
                      <a:pt x="123" y="21"/>
                    </a:lnTo>
                    <a:lnTo>
                      <a:pt x="123" y="19"/>
                    </a:lnTo>
                    <a:lnTo>
                      <a:pt x="123" y="21"/>
                    </a:lnTo>
                    <a:lnTo>
                      <a:pt x="123" y="19"/>
                    </a:lnTo>
                    <a:lnTo>
                      <a:pt x="123" y="21"/>
                    </a:lnTo>
                    <a:lnTo>
                      <a:pt x="121" y="21"/>
                    </a:lnTo>
                    <a:lnTo>
                      <a:pt x="123" y="21"/>
                    </a:lnTo>
                    <a:lnTo>
                      <a:pt x="123" y="19"/>
                    </a:lnTo>
                    <a:lnTo>
                      <a:pt x="124" y="19"/>
                    </a:lnTo>
                    <a:lnTo>
                      <a:pt x="124" y="17"/>
                    </a:lnTo>
                    <a:lnTo>
                      <a:pt x="126" y="17"/>
                    </a:lnTo>
                    <a:lnTo>
                      <a:pt x="126" y="15"/>
                    </a:lnTo>
                    <a:lnTo>
                      <a:pt x="126" y="17"/>
                    </a:lnTo>
                    <a:lnTo>
                      <a:pt x="126" y="15"/>
                    </a:lnTo>
                    <a:lnTo>
                      <a:pt x="128" y="15"/>
                    </a:lnTo>
                    <a:lnTo>
                      <a:pt x="126" y="15"/>
                    </a:lnTo>
                    <a:lnTo>
                      <a:pt x="128" y="15"/>
                    </a:lnTo>
                    <a:lnTo>
                      <a:pt x="128" y="17"/>
                    </a:lnTo>
                    <a:lnTo>
                      <a:pt x="128" y="15"/>
                    </a:lnTo>
                    <a:lnTo>
                      <a:pt x="128" y="13"/>
                    </a:lnTo>
                    <a:lnTo>
                      <a:pt x="128" y="15"/>
                    </a:lnTo>
                    <a:lnTo>
                      <a:pt x="128" y="13"/>
                    </a:lnTo>
                    <a:lnTo>
                      <a:pt x="130" y="13"/>
                    </a:lnTo>
                    <a:lnTo>
                      <a:pt x="130" y="15"/>
                    </a:lnTo>
                    <a:lnTo>
                      <a:pt x="130" y="13"/>
                    </a:lnTo>
                    <a:lnTo>
                      <a:pt x="128" y="13"/>
                    </a:lnTo>
                    <a:lnTo>
                      <a:pt x="130" y="13"/>
                    </a:lnTo>
                    <a:lnTo>
                      <a:pt x="130" y="15"/>
                    </a:lnTo>
                    <a:lnTo>
                      <a:pt x="130" y="13"/>
                    </a:lnTo>
                    <a:lnTo>
                      <a:pt x="130" y="15"/>
                    </a:lnTo>
                    <a:lnTo>
                      <a:pt x="130" y="13"/>
                    </a:lnTo>
                    <a:lnTo>
                      <a:pt x="130" y="15"/>
                    </a:lnTo>
                    <a:lnTo>
                      <a:pt x="132" y="15"/>
                    </a:lnTo>
                    <a:lnTo>
                      <a:pt x="132" y="13"/>
                    </a:lnTo>
                    <a:lnTo>
                      <a:pt x="130" y="13"/>
                    </a:lnTo>
                    <a:lnTo>
                      <a:pt x="132" y="13"/>
                    </a:lnTo>
                    <a:lnTo>
                      <a:pt x="134" y="13"/>
                    </a:lnTo>
                    <a:lnTo>
                      <a:pt x="136" y="13"/>
                    </a:lnTo>
                    <a:lnTo>
                      <a:pt x="138" y="13"/>
                    </a:lnTo>
                    <a:lnTo>
                      <a:pt x="136" y="13"/>
                    </a:lnTo>
                    <a:lnTo>
                      <a:pt x="138" y="13"/>
                    </a:lnTo>
                    <a:lnTo>
                      <a:pt x="140" y="13"/>
                    </a:lnTo>
                    <a:lnTo>
                      <a:pt x="142" y="13"/>
                    </a:lnTo>
                    <a:lnTo>
                      <a:pt x="140" y="13"/>
                    </a:lnTo>
                    <a:lnTo>
                      <a:pt x="142" y="13"/>
                    </a:lnTo>
                    <a:lnTo>
                      <a:pt x="142" y="11"/>
                    </a:lnTo>
                    <a:lnTo>
                      <a:pt x="144" y="11"/>
                    </a:lnTo>
                    <a:lnTo>
                      <a:pt x="142" y="11"/>
                    </a:lnTo>
                    <a:lnTo>
                      <a:pt x="142" y="13"/>
                    </a:lnTo>
                    <a:lnTo>
                      <a:pt x="140" y="13"/>
                    </a:lnTo>
                    <a:lnTo>
                      <a:pt x="138" y="13"/>
                    </a:lnTo>
                    <a:lnTo>
                      <a:pt x="138" y="11"/>
                    </a:lnTo>
                    <a:lnTo>
                      <a:pt x="138" y="13"/>
                    </a:lnTo>
                    <a:lnTo>
                      <a:pt x="138" y="11"/>
                    </a:lnTo>
                    <a:lnTo>
                      <a:pt x="140" y="11"/>
                    </a:lnTo>
                    <a:lnTo>
                      <a:pt x="138" y="11"/>
                    </a:lnTo>
                    <a:lnTo>
                      <a:pt x="136" y="11"/>
                    </a:lnTo>
                    <a:lnTo>
                      <a:pt x="136" y="13"/>
                    </a:lnTo>
                    <a:lnTo>
                      <a:pt x="136" y="11"/>
                    </a:lnTo>
                    <a:lnTo>
                      <a:pt x="134" y="11"/>
                    </a:lnTo>
                    <a:lnTo>
                      <a:pt x="136" y="11"/>
                    </a:lnTo>
                    <a:lnTo>
                      <a:pt x="136" y="10"/>
                    </a:lnTo>
                    <a:lnTo>
                      <a:pt x="138" y="10"/>
                    </a:lnTo>
                    <a:lnTo>
                      <a:pt x="140" y="10"/>
                    </a:lnTo>
                    <a:lnTo>
                      <a:pt x="142" y="10"/>
                    </a:lnTo>
                    <a:lnTo>
                      <a:pt x="144" y="10"/>
                    </a:lnTo>
                    <a:lnTo>
                      <a:pt x="142" y="10"/>
                    </a:lnTo>
                    <a:lnTo>
                      <a:pt x="144" y="10"/>
                    </a:lnTo>
                    <a:lnTo>
                      <a:pt x="146" y="10"/>
                    </a:lnTo>
                    <a:lnTo>
                      <a:pt x="144" y="10"/>
                    </a:lnTo>
                    <a:lnTo>
                      <a:pt x="142" y="10"/>
                    </a:lnTo>
                    <a:lnTo>
                      <a:pt x="142" y="8"/>
                    </a:lnTo>
                    <a:lnTo>
                      <a:pt x="140" y="8"/>
                    </a:lnTo>
                    <a:lnTo>
                      <a:pt x="142" y="8"/>
                    </a:lnTo>
                    <a:lnTo>
                      <a:pt x="142" y="6"/>
                    </a:lnTo>
                    <a:lnTo>
                      <a:pt x="144" y="6"/>
                    </a:lnTo>
                    <a:lnTo>
                      <a:pt x="146" y="6"/>
                    </a:lnTo>
                    <a:lnTo>
                      <a:pt x="144" y="6"/>
                    </a:lnTo>
                    <a:lnTo>
                      <a:pt x="144" y="4"/>
                    </a:lnTo>
                    <a:lnTo>
                      <a:pt x="144" y="6"/>
                    </a:lnTo>
                    <a:lnTo>
                      <a:pt x="142" y="6"/>
                    </a:lnTo>
                    <a:lnTo>
                      <a:pt x="142" y="8"/>
                    </a:lnTo>
                    <a:lnTo>
                      <a:pt x="140" y="8"/>
                    </a:lnTo>
                    <a:lnTo>
                      <a:pt x="138" y="8"/>
                    </a:lnTo>
                    <a:lnTo>
                      <a:pt x="138" y="10"/>
                    </a:lnTo>
                    <a:lnTo>
                      <a:pt x="136" y="10"/>
                    </a:lnTo>
                    <a:lnTo>
                      <a:pt x="138" y="10"/>
                    </a:lnTo>
                    <a:lnTo>
                      <a:pt x="138" y="8"/>
                    </a:lnTo>
                    <a:lnTo>
                      <a:pt x="138" y="6"/>
                    </a:lnTo>
                    <a:lnTo>
                      <a:pt x="138" y="8"/>
                    </a:lnTo>
                    <a:lnTo>
                      <a:pt x="138" y="6"/>
                    </a:lnTo>
                    <a:lnTo>
                      <a:pt x="140" y="6"/>
                    </a:lnTo>
                    <a:lnTo>
                      <a:pt x="138" y="6"/>
                    </a:lnTo>
                    <a:lnTo>
                      <a:pt x="140" y="6"/>
                    </a:lnTo>
                    <a:lnTo>
                      <a:pt x="140" y="4"/>
                    </a:lnTo>
                    <a:lnTo>
                      <a:pt x="140" y="6"/>
                    </a:lnTo>
                    <a:lnTo>
                      <a:pt x="138" y="6"/>
                    </a:lnTo>
                    <a:lnTo>
                      <a:pt x="136" y="6"/>
                    </a:lnTo>
                    <a:lnTo>
                      <a:pt x="134" y="6"/>
                    </a:lnTo>
                    <a:lnTo>
                      <a:pt x="134" y="4"/>
                    </a:lnTo>
                    <a:lnTo>
                      <a:pt x="134" y="2"/>
                    </a:lnTo>
                    <a:lnTo>
                      <a:pt x="132" y="2"/>
                    </a:lnTo>
                    <a:lnTo>
                      <a:pt x="132" y="0"/>
                    </a:lnTo>
                    <a:lnTo>
                      <a:pt x="134" y="0"/>
                    </a:lnTo>
                    <a:lnTo>
                      <a:pt x="136" y="0"/>
                    </a:lnTo>
                    <a:close/>
                    <a:moveTo>
                      <a:pt x="32" y="0"/>
                    </a:move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1" y="0"/>
                    </a:lnTo>
                    <a:lnTo>
                      <a:pt x="53" y="0"/>
                    </a:lnTo>
                    <a:lnTo>
                      <a:pt x="55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6" y="0"/>
                    </a:lnTo>
                    <a:lnTo>
                      <a:pt x="78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99" y="0"/>
                    </a:lnTo>
                    <a:lnTo>
                      <a:pt x="101" y="0"/>
                    </a:lnTo>
                    <a:lnTo>
                      <a:pt x="103" y="0"/>
                    </a:lnTo>
                    <a:lnTo>
                      <a:pt x="105" y="0"/>
                    </a:lnTo>
                    <a:lnTo>
                      <a:pt x="107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4" y="0"/>
                    </a:lnTo>
                    <a:lnTo>
                      <a:pt x="130" y="0"/>
                    </a:lnTo>
                    <a:lnTo>
                      <a:pt x="132" y="2"/>
                    </a:lnTo>
                    <a:lnTo>
                      <a:pt x="132" y="4"/>
                    </a:lnTo>
                    <a:lnTo>
                      <a:pt x="134" y="4"/>
                    </a:lnTo>
                    <a:lnTo>
                      <a:pt x="134" y="6"/>
                    </a:lnTo>
                    <a:lnTo>
                      <a:pt x="134" y="8"/>
                    </a:lnTo>
                    <a:lnTo>
                      <a:pt x="132" y="8"/>
                    </a:lnTo>
                    <a:lnTo>
                      <a:pt x="132" y="10"/>
                    </a:lnTo>
                    <a:lnTo>
                      <a:pt x="132" y="8"/>
                    </a:lnTo>
                    <a:lnTo>
                      <a:pt x="132" y="10"/>
                    </a:lnTo>
                    <a:lnTo>
                      <a:pt x="134" y="10"/>
                    </a:lnTo>
                    <a:lnTo>
                      <a:pt x="132" y="10"/>
                    </a:lnTo>
                    <a:lnTo>
                      <a:pt x="132" y="11"/>
                    </a:lnTo>
                    <a:lnTo>
                      <a:pt x="130" y="11"/>
                    </a:lnTo>
                    <a:lnTo>
                      <a:pt x="128" y="11"/>
                    </a:lnTo>
                    <a:lnTo>
                      <a:pt x="126" y="11"/>
                    </a:lnTo>
                    <a:lnTo>
                      <a:pt x="128" y="11"/>
                    </a:lnTo>
                    <a:lnTo>
                      <a:pt x="126" y="11"/>
                    </a:lnTo>
                    <a:lnTo>
                      <a:pt x="128" y="11"/>
                    </a:lnTo>
                    <a:lnTo>
                      <a:pt x="126" y="11"/>
                    </a:lnTo>
                    <a:lnTo>
                      <a:pt x="128" y="11"/>
                    </a:lnTo>
                    <a:lnTo>
                      <a:pt x="126" y="11"/>
                    </a:lnTo>
                    <a:lnTo>
                      <a:pt x="128" y="11"/>
                    </a:lnTo>
                    <a:lnTo>
                      <a:pt x="128" y="13"/>
                    </a:lnTo>
                    <a:lnTo>
                      <a:pt x="126" y="13"/>
                    </a:lnTo>
                    <a:lnTo>
                      <a:pt x="126" y="11"/>
                    </a:lnTo>
                    <a:lnTo>
                      <a:pt x="126" y="13"/>
                    </a:lnTo>
                    <a:lnTo>
                      <a:pt x="126" y="11"/>
                    </a:lnTo>
                    <a:lnTo>
                      <a:pt x="128" y="11"/>
                    </a:lnTo>
                    <a:lnTo>
                      <a:pt x="128" y="10"/>
                    </a:lnTo>
                    <a:lnTo>
                      <a:pt x="126" y="10"/>
                    </a:lnTo>
                    <a:lnTo>
                      <a:pt x="128" y="10"/>
                    </a:lnTo>
                    <a:lnTo>
                      <a:pt x="126" y="10"/>
                    </a:lnTo>
                    <a:lnTo>
                      <a:pt x="128" y="10"/>
                    </a:lnTo>
                    <a:lnTo>
                      <a:pt x="126" y="10"/>
                    </a:lnTo>
                    <a:lnTo>
                      <a:pt x="126" y="11"/>
                    </a:lnTo>
                    <a:lnTo>
                      <a:pt x="124" y="11"/>
                    </a:lnTo>
                    <a:lnTo>
                      <a:pt x="126" y="11"/>
                    </a:lnTo>
                    <a:lnTo>
                      <a:pt x="124" y="11"/>
                    </a:lnTo>
                    <a:lnTo>
                      <a:pt x="126" y="11"/>
                    </a:lnTo>
                    <a:lnTo>
                      <a:pt x="124" y="11"/>
                    </a:lnTo>
                    <a:lnTo>
                      <a:pt x="124" y="13"/>
                    </a:lnTo>
                    <a:lnTo>
                      <a:pt x="124" y="15"/>
                    </a:lnTo>
                    <a:lnTo>
                      <a:pt x="123" y="15"/>
                    </a:lnTo>
                    <a:lnTo>
                      <a:pt x="123" y="13"/>
                    </a:lnTo>
                    <a:lnTo>
                      <a:pt x="124" y="13"/>
                    </a:lnTo>
                    <a:lnTo>
                      <a:pt x="123" y="13"/>
                    </a:lnTo>
                    <a:lnTo>
                      <a:pt x="124" y="13"/>
                    </a:lnTo>
                    <a:lnTo>
                      <a:pt x="124" y="11"/>
                    </a:lnTo>
                    <a:lnTo>
                      <a:pt x="123" y="11"/>
                    </a:lnTo>
                    <a:lnTo>
                      <a:pt x="121" y="11"/>
                    </a:lnTo>
                    <a:lnTo>
                      <a:pt x="119" y="11"/>
                    </a:lnTo>
                    <a:lnTo>
                      <a:pt x="121" y="11"/>
                    </a:lnTo>
                    <a:lnTo>
                      <a:pt x="119" y="11"/>
                    </a:lnTo>
                    <a:lnTo>
                      <a:pt x="121" y="11"/>
                    </a:lnTo>
                    <a:lnTo>
                      <a:pt x="121" y="13"/>
                    </a:lnTo>
                    <a:lnTo>
                      <a:pt x="121" y="11"/>
                    </a:lnTo>
                    <a:lnTo>
                      <a:pt x="121" y="13"/>
                    </a:lnTo>
                    <a:lnTo>
                      <a:pt x="121" y="11"/>
                    </a:lnTo>
                    <a:lnTo>
                      <a:pt x="123" y="11"/>
                    </a:lnTo>
                    <a:lnTo>
                      <a:pt x="123" y="13"/>
                    </a:lnTo>
                    <a:lnTo>
                      <a:pt x="121" y="13"/>
                    </a:lnTo>
                    <a:lnTo>
                      <a:pt x="123" y="13"/>
                    </a:lnTo>
                    <a:lnTo>
                      <a:pt x="121" y="13"/>
                    </a:lnTo>
                    <a:lnTo>
                      <a:pt x="121" y="15"/>
                    </a:lnTo>
                    <a:lnTo>
                      <a:pt x="121" y="13"/>
                    </a:lnTo>
                    <a:lnTo>
                      <a:pt x="121" y="15"/>
                    </a:lnTo>
                    <a:lnTo>
                      <a:pt x="119" y="15"/>
                    </a:lnTo>
                    <a:lnTo>
                      <a:pt x="119" y="13"/>
                    </a:lnTo>
                    <a:lnTo>
                      <a:pt x="119" y="15"/>
                    </a:lnTo>
                    <a:lnTo>
                      <a:pt x="121" y="15"/>
                    </a:lnTo>
                    <a:lnTo>
                      <a:pt x="119" y="15"/>
                    </a:lnTo>
                    <a:lnTo>
                      <a:pt x="121" y="15"/>
                    </a:lnTo>
                    <a:lnTo>
                      <a:pt x="119" y="15"/>
                    </a:lnTo>
                    <a:lnTo>
                      <a:pt x="119" y="13"/>
                    </a:lnTo>
                    <a:lnTo>
                      <a:pt x="119" y="15"/>
                    </a:lnTo>
                    <a:lnTo>
                      <a:pt x="119" y="13"/>
                    </a:lnTo>
                    <a:lnTo>
                      <a:pt x="119" y="15"/>
                    </a:lnTo>
                    <a:lnTo>
                      <a:pt x="119" y="13"/>
                    </a:lnTo>
                    <a:lnTo>
                      <a:pt x="119" y="15"/>
                    </a:lnTo>
                    <a:lnTo>
                      <a:pt x="119" y="13"/>
                    </a:lnTo>
                    <a:lnTo>
                      <a:pt x="117" y="13"/>
                    </a:lnTo>
                    <a:lnTo>
                      <a:pt x="119" y="13"/>
                    </a:lnTo>
                    <a:lnTo>
                      <a:pt x="117" y="13"/>
                    </a:lnTo>
                    <a:lnTo>
                      <a:pt x="117" y="15"/>
                    </a:lnTo>
                    <a:lnTo>
                      <a:pt x="119" y="15"/>
                    </a:lnTo>
                    <a:lnTo>
                      <a:pt x="117" y="15"/>
                    </a:lnTo>
                    <a:lnTo>
                      <a:pt x="119" y="15"/>
                    </a:lnTo>
                    <a:lnTo>
                      <a:pt x="117" y="15"/>
                    </a:lnTo>
                    <a:lnTo>
                      <a:pt x="119" y="15"/>
                    </a:lnTo>
                    <a:lnTo>
                      <a:pt x="117" y="15"/>
                    </a:lnTo>
                    <a:lnTo>
                      <a:pt x="119" y="15"/>
                    </a:lnTo>
                    <a:lnTo>
                      <a:pt x="119" y="17"/>
                    </a:lnTo>
                    <a:lnTo>
                      <a:pt x="119" y="15"/>
                    </a:lnTo>
                    <a:lnTo>
                      <a:pt x="119" y="17"/>
                    </a:lnTo>
                    <a:lnTo>
                      <a:pt x="117" y="17"/>
                    </a:lnTo>
                    <a:lnTo>
                      <a:pt x="117" y="15"/>
                    </a:lnTo>
                    <a:lnTo>
                      <a:pt x="115" y="15"/>
                    </a:lnTo>
                    <a:lnTo>
                      <a:pt x="117" y="15"/>
                    </a:lnTo>
                    <a:lnTo>
                      <a:pt x="117" y="13"/>
                    </a:lnTo>
                    <a:lnTo>
                      <a:pt x="117" y="15"/>
                    </a:lnTo>
                    <a:lnTo>
                      <a:pt x="115" y="15"/>
                    </a:lnTo>
                    <a:lnTo>
                      <a:pt x="117" y="15"/>
                    </a:lnTo>
                    <a:lnTo>
                      <a:pt x="117" y="17"/>
                    </a:lnTo>
                    <a:lnTo>
                      <a:pt x="119" y="17"/>
                    </a:lnTo>
                    <a:lnTo>
                      <a:pt x="117" y="17"/>
                    </a:lnTo>
                    <a:lnTo>
                      <a:pt x="117" y="19"/>
                    </a:lnTo>
                    <a:lnTo>
                      <a:pt x="115" y="19"/>
                    </a:lnTo>
                    <a:lnTo>
                      <a:pt x="117" y="19"/>
                    </a:lnTo>
                    <a:lnTo>
                      <a:pt x="117" y="17"/>
                    </a:lnTo>
                    <a:lnTo>
                      <a:pt x="115" y="17"/>
                    </a:lnTo>
                    <a:lnTo>
                      <a:pt x="117" y="17"/>
                    </a:lnTo>
                    <a:lnTo>
                      <a:pt x="115" y="17"/>
                    </a:lnTo>
                    <a:lnTo>
                      <a:pt x="117" y="17"/>
                    </a:lnTo>
                    <a:lnTo>
                      <a:pt x="115" y="17"/>
                    </a:lnTo>
                    <a:lnTo>
                      <a:pt x="115" y="19"/>
                    </a:lnTo>
                    <a:lnTo>
                      <a:pt x="113" y="19"/>
                    </a:lnTo>
                    <a:lnTo>
                      <a:pt x="115" y="19"/>
                    </a:lnTo>
                    <a:lnTo>
                      <a:pt x="115" y="17"/>
                    </a:lnTo>
                    <a:lnTo>
                      <a:pt x="113" y="17"/>
                    </a:lnTo>
                    <a:lnTo>
                      <a:pt x="111" y="17"/>
                    </a:lnTo>
                    <a:lnTo>
                      <a:pt x="113" y="17"/>
                    </a:lnTo>
                    <a:lnTo>
                      <a:pt x="111" y="17"/>
                    </a:lnTo>
                    <a:lnTo>
                      <a:pt x="113" y="17"/>
                    </a:lnTo>
                    <a:lnTo>
                      <a:pt x="111" y="17"/>
                    </a:lnTo>
                    <a:lnTo>
                      <a:pt x="113" y="17"/>
                    </a:lnTo>
                    <a:lnTo>
                      <a:pt x="111" y="17"/>
                    </a:lnTo>
                    <a:lnTo>
                      <a:pt x="113" y="17"/>
                    </a:lnTo>
                    <a:lnTo>
                      <a:pt x="111" y="17"/>
                    </a:lnTo>
                    <a:lnTo>
                      <a:pt x="111" y="15"/>
                    </a:lnTo>
                    <a:lnTo>
                      <a:pt x="113" y="15"/>
                    </a:lnTo>
                    <a:lnTo>
                      <a:pt x="111" y="15"/>
                    </a:lnTo>
                    <a:lnTo>
                      <a:pt x="113" y="15"/>
                    </a:lnTo>
                    <a:lnTo>
                      <a:pt x="111" y="15"/>
                    </a:lnTo>
                    <a:lnTo>
                      <a:pt x="111" y="17"/>
                    </a:lnTo>
                    <a:lnTo>
                      <a:pt x="111" y="15"/>
                    </a:lnTo>
                    <a:lnTo>
                      <a:pt x="111" y="17"/>
                    </a:lnTo>
                    <a:lnTo>
                      <a:pt x="111" y="15"/>
                    </a:lnTo>
                    <a:lnTo>
                      <a:pt x="111" y="17"/>
                    </a:lnTo>
                    <a:lnTo>
                      <a:pt x="109" y="17"/>
                    </a:lnTo>
                    <a:lnTo>
                      <a:pt x="111" y="17"/>
                    </a:lnTo>
                    <a:lnTo>
                      <a:pt x="111" y="15"/>
                    </a:lnTo>
                    <a:lnTo>
                      <a:pt x="109" y="15"/>
                    </a:lnTo>
                    <a:lnTo>
                      <a:pt x="109" y="17"/>
                    </a:lnTo>
                    <a:lnTo>
                      <a:pt x="109" y="15"/>
                    </a:lnTo>
                    <a:lnTo>
                      <a:pt x="109" y="17"/>
                    </a:lnTo>
                    <a:lnTo>
                      <a:pt x="111" y="17"/>
                    </a:lnTo>
                    <a:lnTo>
                      <a:pt x="111" y="19"/>
                    </a:lnTo>
                    <a:lnTo>
                      <a:pt x="109" y="19"/>
                    </a:lnTo>
                    <a:lnTo>
                      <a:pt x="111" y="19"/>
                    </a:lnTo>
                    <a:lnTo>
                      <a:pt x="109" y="19"/>
                    </a:lnTo>
                    <a:lnTo>
                      <a:pt x="111" y="19"/>
                    </a:lnTo>
                    <a:lnTo>
                      <a:pt x="109" y="19"/>
                    </a:lnTo>
                    <a:lnTo>
                      <a:pt x="109" y="21"/>
                    </a:lnTo>
                    <a:lnTo>
                      <a:pt x="109" y="19"/>
                    </a:lnTo>
                    <a:lnTo>
                      <a:pt x="109" y="21"/>
                    </a:lnTo>
                    <a:lnTo>
                      <a:pt x="109" y="19"/>
                    </a:lnTo>
                    <a:lnTo>
                      <a:pt x="111" y="19"/>
                    </a:lnTo>
                    <a:lnTo>
                      <a:pt x="111" y="17"/>
                    </a:lnTo>
                    <a:lnTo>
                      <a:pt x="111" y="19"/>
                    </a:lnTo>
                    <a:lnTo>
                      <a:pt x="113" y="17"/>
                    </a:lnTo>
                    <a:lnTo>
                      <a:pt x="113" y="19"/>
                    </a:lnTo>
                    <a:lnTo>
                      <a:pt x="111" y="19"/>
                    </a:lnTo>
                    <a:lnTo>
                      <a:pt x="113" y="19"/>
                    </a:lnTo>
                    <a:lnTo>
                      <a:pt x="111" y="19"/>
                    </a:lnTo>
                    <a:lnTo>
                      <a:pt x="113" y="19"/>
                    </a:lnTo>
                    <a:lnTo>
                      <a:pt x="111" y="19"/>
                    </a:lnTo>
                    <a:lnTo>
                      <a:pt x="111" y="21"/>
                    </a:lnTo>
                    <a:lnTo>
                      <a:pt x="113" y="21"/>
                    </a:lnTo>
                    <a:lnTo>
                      <a:pt x="111" y="21"/>
                    </a:lnTo>
                    <a:lnTo>
                      <a:pt x="113" y="21"/>
                    </a:lnTo>
                    <a:lnTo>
                      <a:pt x="113" y="19"/>
                    </a:lnTo>
                    <a:lnTo>
                      <a:pt x="113" y="21"/>
                    </a:lnTo>
                    <a:lnTo>
                      <a:pt x="113" y="19"/>
                    </a:lnTo>
                    <a:lnTo>
                      <a:pt x="115" y="19"/>
                    </a:lnTo>
                    <a:lnTo>
                      <a:pt x="115" y="21"/>
                    </a:lnTo>
                    <a:lnTo>
                      <a:pt x="113" y="21"/>
                    </a:lnTo>
                    <a:lnTo>
                      <a:pt x="115" y="21"/>
                    </a:lnTo>
                    <a:lnTo>
                      <a:pt x="115" y="23"/>
                    </a:lnTo>
                    <a:lnTo>
                      <a:pt x="115" y="25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15" y="27"/>
                    </a:lnTo>
                    <a:lnTo>
                      <a:pt x="115" y="25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13" y="25"/>
                    </a:lnTo>
                    <a:lnTo>
                      <a:pt x="115" y="25"/>
                    </a:lnTo>
                    <a:lnTo>
                      <a:pt x="113" y="25"/>
                    </a:lnTo>
                    <a:lnTo>
                      <a:pt x="115" y="25"/>
                    </a:lnTo>
                    <a:lnTo>
                      <a:pt x="113" y="25"/>
                    </a:lnTo>
                    <a:lnTo>
                      <a:pt x="113" y="27"/>
                    </a:lnTo>
                    <a:lnTo>
                      <a:pt x="113" y="25"/>
                    </a:lnTo>
                    <a:lnTo>
                      <a:pt x="113" y="27"/>
                    </a:lnTo>
                    <a:lnTo>
                      <a:pt x="111" y="27"/>
                    </a:lnTo>
                    <a:lnTo>
                      <a:pt x="113" y="27"/>
                    </a:lnTo>
                    <a:lnTo>
                      <a:pt x="111" y="27"/>
                    </a:lnTo>
                    <a:lnTo>
                      <a:pt x="111" y="25"/>
                    </a:lnTo>
                    <a:lnTo>
                      <a:pt x="111" y="27"/>
                    </a:lnTo>
                    <a:lnTo>
                      <a:pt x="111" y="25"/>
                    </a:lnTo>
                    <a:lnTo>
                      <a:pt x="111" y="23"/>
                    </a:lnTo>
                    <a:lnTo>
                      <a:pt x="109" y="23"/>
                    </a:lnTo>
                    <a:lnTo>
                      <a:pt x="111" y="23"/>
                    </a:lnTo>
                    <a:lnTo>
                      <a:pt x="109" y="23"/>
                    </a:lnTo>
                    <a:lnTo>
                      <a:pt x="107" y="23"/>
                    </a:lnTo>
                    <a:lnTo>
                      <a:pt x="109" y="23"/>
                    </a:lnTo>
                    <a:lnTo>
                      <a:pt x="109" y="25"/>
                    </a:lnTo>
                    <a:lnTo>
                      <a:pt x="109" y="23"/>
                    </a:lnTo>
                    <a:lnTo>
                      <a:pt x="109" y="25"/>
                    </a:lnTo>
                    <a:lnTo>
                      <a:pt x="111" y="25"/>
                    </a:lnTo>
                    <a:lnTo>
                      <a:pt x="109" y="25"/>
                    </a:lnTo>
                    <a:lnTo>
                      <a:pt x="111" y="25"/>
                    </a:lnTo>
                    <a:lnTo>
                      <a:pt x="109" y="25"/>
                    </a:lnTo>
                    <a:lnTo>
                      <a:pt x="111" y="25"/>
                    </a:lnTo>
                    <a:lnTo>
                      <a:pt x="109" y="25"/>
                    </a:lnTo>
                    <a:lnTo>
                      <a:pt x="111" y="25"/>
                    </a:lnTo>
                    <a:lnTo>
                      <a:pt x="111" y="27"/>
                    </a:lnTo>
                    <a:lnTo>
                      <a:pt x="111" y="25"/>
                    </a:lnTo>
                    <a:lnTo>
                      <a:pt x="111" y="27"/>
                    </a:lnTo>
                    <a:lnTo>
                      <a:pt x="109" y="27"/>
                    </a:lnTo>
                    <a:lnTo>
                      <a:pt x="111" y="27"/>
                    </a:lnTo>
                    <a:lnTo>
                      <a:pt x="111" y="29"/>
                    </a:lnTo>
                    <a:lnTo>
                      <a:pt x="113" y="29"/>
                    </a:lnTo>
                    <a:lnTo>
                      <a:pt x="111" y="29"/>
                    </a:lnTo>
                    <a:lnTo>
                      <a:pt x="109" y="29"/>
                    </a:lnTo>
                    <a:lnTo>
                      <a:pt x="111" y="29"/>
                    </a:lnTo>
                    <a:lnTo>
                      <a:pt x="109" y="29"/>
                    </a:lnTo>
                    <a:lnTo>
                      <a:pt x="109" y="27"/>
                    </a:lnTo>
                    <a:lnTo>
                      <a:pt x="109" y="29"/>
                    </a:lnTo>
                    <a:lnTo>
                      <a:pt x="109" y="27"/>
                    </a:lnTo>
                    <a:lnTo>
                      <a:pt x="109" y="29"/>
                    </a:lnTo>
                    <a:lnTo>
                      <a:pt x="109" y="27"/>
                    </a:lnTo>
                    <a:lnTo>
                      <a:pt x="107" y="27"/>
                    </a:lnTo>
                    <a:lnTo>
                      <a:pt x="107" y="29"/>
                    </a:lnTo>
                    <a:lnTo>
                      <a:pt x="107" y="27"/>
                    </a:lnTo>
                    <a:lnTo>
                      <a:pt x="107" y="29"/>
                    </a:lnTo>
                    <a:lnTo>
                      <a:pt x="109" y="29"/>
                    </a:lnTo>
                    <a:lnTo>
                      <a:pt x="107" y="29"/>
                    </a:lnTo>
                    <a:lnTo>
                      <a:pt x="109" y="29"/>
                    </a:lnTo>
                    <a:lnTo>
                      <a:pt x="107" y="29"/>
                    </a:lnTo>
                    <a:lnTo>
                      <a:pt x="109" y="29"/>
                    </a:lnTo>
                    <a:lnTo>
                      <a:pt x="107" y="29"/>
                    </a:lnTo>
                    <a:lnTo>
                      <a:pt x="109" y="29"/>
                    </a:lnTo>
                    <a:lnTo>
                      <a:pt x="107" y="29"/>
                    </a:lnTo>
                    <a:lnTo>
                      <a:pt x="109" y="29"/>
                    </a:lnTo>
                    <a:lnTo>
                      <a:pt x="109" y="31"/>
                    </a:lnTo>
                    <a:lnTo>
                      <a:pt x="109" y="29"/>
                    </a:lnTo>
                    <a:lnTo>
                      <a:pt x="109" y="31"/>
                    </a:lnTo>
                    <a:lnTo>
                      <a:pt x="109" y="29"/>
                    </a:lnTo>
                    <a:lnTo>
                      <a:pt x="109" y="31"/>
                    </a:lnTo>
                    <a:lnTo>
                      <a:pt x="109" y="29"/>
                    </a:lnTo>
                    <a:lnTo>
                      <a:pt x="109" y="31"/>
                    </a:lnTo>
                    <a:lnTo>
                      <a:pt x="109" y="29"/>
                    </a:lnTo>
                    <a:lnTo>
                      <a:pt x="109" y="31"/>
                    </a:lnTo>
                    <a:lnTo>
                      <a:pt x="107" y="29"/>
                    </a:lnTo>
                    <a:lnTo>
                      <a:pt x="107" y="31"/>
                    </a:lnTo>
                    <a:lnTo>
                      <a:pt x="109" y="31"/>
                    </a:lnTo>
                    <a:lnTo>
                      <a:pt x="107" y="31"/>
                    </a:lnTo>
                    <a:lnTo>
                      <a:pt x="107" y="33"/>
                    </a:lnTo>
                    <a:lnTo>
                      <a:pt x="107" y="31"/>
                    </a:lnTo>
                    <a:lnTo>
                      <a:pt x="109" y="31"/>
                    </a:lnTo>
                    <a:lnTo>
                      <a:pt x="109" y="33"/>
                    </a:lnTo>
                    <a:lnTo>
                      <a:pt x="109" y="31"/>
                    </a:lnTo>
                    <a:lnTo>
                      <a:pt x="109" y="33"/>
                    </a:lnTo>
                    <a:lnTo>
                      <a:pt x="109" y="31"/>
                    </a:lnTo>
                    <a:lnTo>
                      <a:pt x="109" y="33"/>
                    </a:lnTo>
                    <a:lnTo>
                      <a:pt x="107" y="33"/>
                    </a:lnTo>
                    <a:lnTo>
                      <a:pt x="107" y="34"/>
                    </a:lnTo>
                    <a:lnTo>
                      <a:pt x="105" y="34"/>
                    </a:lnTo>
                    <a:lnTo>
                      <a:pt x="107" y="34"/>
                    </a:lnTo>
                    <a:lnTo>
                      <a:pt x="105" y="34"/>
                    </a:lnTo>
                    <a:lnTo>
                      <a:pt x="105" y="33"/>
                    </a:lnTo>
                    <a:lnTo>
                      <a:pt x="105" y="34"/>
                    </a:lnTo>
                    <a:lnTo>
                      <a:pt x="105" y="36"/>
                    </a:lnTo>
                    <a:lnTo>
                      <a:pt x="105" y="38"/>
                    </a:lnTo>
                    <a:lnTo>
                      <a:pt x="105" y="40"/>
                    </a:lnTo>
                    <a:lnTo>
                      <a:pt x="105" y="42"/>
                    </a:lnTo>
                    <a:lnTo>
                      <a:pt x="103" y="42"/>
                    </a:lnTo>
                    <a:lnTo>
                      <a:pt x="103" y="44"/>
                    </a:lnTo>
                    <a:lnTo>
                      <a:pt x="105" y="46"/>
                    </a:lnTo>
                    <a:lnTo>
                      <a:pt x="105" y="48"/>
                    </a:lnTo>
                    <a:lnTo>
                      <a:pt x="107" y="48"/>
                    </a:lnTo>
                    <a:lnTo>
                      <a:pt x="107" y="50"/>
                    </a:lnTo>
                    <a:lnTo>
                      <a:pt x="105" y="50"/>
                    </a:lnTo>
                    <a:lnTo>
                      <a:pt x="105" y="52"/>
                    </a:lnTo>
                    <a:lnTo>
                      <a:pt x="105" y="50"/>
                    </a:lnTo>
                    <a:lnTo>
                      <a:pt x="103" y="50"/>
                    </a:lnTo>
                    <a:lnTo>
                      <a:pt x="105" y="50"/>
                    </a:lnTo>
                    <a:lnTo>
                      <a:pt x="103" y="50"/>
                    </a:lnTo>
                    <a:lnTo>
                      <a:pt x="103" y="52"/>
                    </a:lnTo>
                    <a:lnTo>
                      <a:pt x="103" y="50"/>
                    </a:lnTo>
                    <a:lnTo>
                      <a:pt x="101" y="50"/>
                    </a:lnTo>
                    <a:lnTo>
                      <a:pt x="103" y="50"/>
                    </a:lnTo>
                    <a:lnTo>
                      <a:pt x="103" y="48"/>
                    </a:lnTo>
                    <a:lnTo>
                      <a:pt x="103" y="50"/>
                    </a:lnTo>
                    <a:lnTo>
                      <a:pt x="103" y="48"/>
                    </a:lnTo>
                    <a:lnTo>
                      <a:pt x="103" y="46"/>
                    </a:lnTo>
                    <a:lnTo>
                      <a:pt x="103" y="48"/>
                    </a:lnTo>
                    <a:lnTo>
                      <a:pt x="103" y="46"/>
                    </a:lnTo>
                    <a:lnTo>
                      <a:pt x="103" y="48"/>
                    </a:lnTo>
                    <a:lnTo>
                      <a:pt x="101" y="48"/>
                    </a:lnTo>
                    <a:lnTo>
                      <a:pt x="101" y="46"/>
                    </a:lnTo>
                    <a:lnTo>
                      <a:pt x="101" y="48"/>
                    </a:lnTo>
                    <a:lnTo>
                      <a:pt x="99" y="48"/>
                    </a:lnTo>
                    <a:lnTo>
                      <a:pt x="101" y="48"/>
                    </a:lnTo>
                    <a:lnTo>
                      <a:pt x="99" y="48"/>
                    </a:lnTo>
                    <a:lnTo>
                      <a:pt x="99" y="46"/>
                    </a:lnTo>
                    <a:lnTo>
                      <a:pt x="99" y="44"/>
                    </a:lnTo>
                    <a:lnTo>
                      <a:pt x="99" y="46"/>
                    </a:lnTo>
                    <a:lnTo>
                      <a:pt x="98" y="46"/>
                    </a:lnTo>
                    <a:lnTo>
                      <a:pt x="98" y="44"/>
                    </a:lnTo>
                    <a:lnTo>
                      <a:pt x="98" y="46"/>
                    </a:lnTo>
                    <a:lnTo>
                      <a:pt x="99" y="46"/>
                    </a:lnTo>
                    <a:lnTo>
                      <a:pt x="99" y="48"/>
                    </a:lnTo>
                    <a:lnTo>
                      <a:pt x="101" y="48"/>
                    </a:lnTo>
                    <a:lnTo>
                      <a:pt x="101" y="50"/>
                    </a:lnTo>
                    <a:lnTo>
                      <a:pt x="103" y="50"/>
                    </a:lnTo>
                    <a:lnTo>
                      <a:pt x="103" y="52"/>
                    </a:lnTo>
                    <a:lnTo>
                      <a:pt x="101" y="52"/>
                    </a:lnTo>
                    <a:lnTo>
                      <a:pt x="103" y="52"/>
                    </a:lnTo>
                    <a:lnTo>
                      <a:pt x="105" y="52"/>
                    </a:lnTo>
                    <a:lnTo>
                      <a:pt x="105" y="54"/>
                    </a:lnTo>
                    <a:lnTo>
                      <a:pt x="105" y="56"/>
                    </a:lnTo>
                    <a:lnTo>
                      <a:pt x="105" y="57"/>
                    </a:lnTo>
                    <a:lnTo>
                      <a:pt x="105" y="59"/>
                    </a:lnTo>
                    <a:lnTo>
                      <a:pt x="105" y="61"/>
                    </a:lnTo>
                    <a:lnTo>
                      <a:pt x="103" y="61"/>
                    </a:lnTo>
                    <a:lnTo>
                      <a:pt x="103" y="59"/>
                    </a:lnTo>
                    <a:lnTo>
                      <a:pt x="103" y="57"/>
                    </a:lnTo>
                    <a:lnTo>
                      <a:pt x="103" y="59"/>
                    </a:lnTo>
                    <a:lnTo>
                      <a:pt x="103" y="57"/>
                    </a:lnTo>
                    <a:lnTo>
                      <a:pt x="103" y="59"/>
                    </a:lnTo>
                    <a:lnTo>
                      <a:pt x="101" y="59"/>
                    </a:lnTo>
                    <a:lnTo>
                      <a:pt x="101" y="57"/>
                    </a:lnTo>
                    <a:lnTo>
                      <a:pt x="103" y="57"/>
                    </a:lnTo>
                    <a:lnTo>
                      <a:pt x="101" y="57"/>
                    </a:lnTo>
                    <a:lnTo>
                      <a:pt x="103" y="57"/>
                    </a:lnTo>
                    <a:lnTo>
                      <a:pt x="101" y="57"/>
                    </a:lnTo>
                    <a:lnTo>
                      <a:pt x="103" y="57"/>
                    </a:lnTo>
                    <a:lnTo>
                      <a:pt x="101" y="57"/>
                    </a:lnTo>
                    <a:lnTo>
                      <a:pt x="103" y="57"/>
                    </a:lnTo>
                    <a:lnTo>
                      <a:pt x="101" y="57"/>
                    </a:lnTo>
                    <a:lnTo>
                      <a:pt x="101" y="59"/>
                    </a:lnTo>
                    <a:lnTo>
                      <a:pt x="101" y="57"/>
                    </a:lnTo>
                    <a:lnTo>
                      <a:pt x="101" y="59"/>
                    </a:lnTo>
                    <a:lnTo>
                      <a:pt x="101" y="57"/>
                    </a:lnTo>
                    <a:lnTo>
                      <a:pt x="101" y="56"/>
                    </a:lnTo>
                    <a:lnTo>
                      <a:pt x="103" y="56"/>
                    </a:lnTo>
                    <a:lnTo>
                      <a:pt x="103" y="57"/>
                    </a:lnTo>
                    <a:lnTo>
                      <a:pt x="103" y="56"/>
                    </a:lnTo>
                    <a:lnTo>
                      <a:pt x="103" y="57"/>
                    </a:lnTo>
                    <a:lnTo>
                      <a:pt x="103" y="56"/>
                    </a:lnTo>
                    <a:lnTo>
                      <a:pt x="101" y="56"/>
                    </a:lnTo>
                    <a:lnTo>
                      <a:pt x="103" y="56"/>
                    </a:lnTo>
                    <a:lnTo>
                      <a:pt x="101" y="56"/>
                    </a:lnTo>
                    <a:lnTo>
                      <a:pt x="101" y="57"/>
                    </a:lnTo>
                    <a:lnTo>
                      <a:pt x="101" y="56"/>
                    </a:lnTo>
                    <a:lnTo>
                      <a:pt x="103" y="56"/>
                    </a:lnTo>
                    <a:lnTo>
                      <a:pt x="101" y="56"/>
                    </a:lnTo>
                    <a:lnTo>
                      <a:pt x="101" y="54"/>
                    </a:lnTo>
                    <a:lnTo>
                      <a:pt x="101" y="56"/>
                    </a:lnTo>
                    <a:lnTo>
                      <a:pt x="101" y="57"/>
                    </a:lnTo>
                    <a:lnTo>
                      <a:pt x="101" y="56"/>
                    </a:lnTo>
                    <a:lnTo>
                      <a:pt x="101" y="57"/>
                    </a:lnTo>
                    <a:lnTo>
                      <a:pt x="101" y="56"/>
                    </a:lnTo>
                    <a:lnTo>
                      <a:pt x="99" y="56"/>
                    </a:lnTo>
                    <a:lnTo>
                      <a:pt x="101" y="56"/>
                    </a:lnTo>
                    <a:lnTo>
                      <a:pt x="99" y="56"/>
                    </a:lnTo>
                    <a:lnTo>
                      <a:pt x="101" y="56"/>
                    </a:lnTo>
                    <a:lnTo>
                      <a:pt x="99" y="56"/>
                    </a:lnTo>
                    <a:lnTo>
                      <a:pt x="99" y="57"/>
                    </a:lnTo>
                    <a:lnTo>
                      <a:pt x="101" y="57"/>
                    </a:lnTo>
                    <a:lnTo>
                      <a:pt x="99" y="57"/>
                    </a:lnTo>
                    <a:lnTo>
                      <a:pt x="101" y="57"/>
                    </a:lnTo>
                    <a:lnTo>
                      <a:pt x="99" y="57"/>
                    </a:lnTo>
                    <a:lnTo>
                      <a:pt x="101" y="57"/>
                    </a:lnTo>
                    <a:lnTo>
                      <a:pt x="99" y="57"/>
                    </a:lnTo>
                    <a:lnTo>
                      <a:pt x="99" y="56"/>
                    </a:lnTo>
                    <a:lnTo>
                      <a:pt x="98" y="56"/>
                    </a:lnTo>
                    <a:lnTo>
                      <a:pt x="99" y="56"/>
                    </a:lnTo>
                    <a:lnTo>
                      <a:pt x="99" y="57"/>
                    </a:lnTo>
                    <a:lnTo>
                      <a:pt x="99" y="56"/>
                    </a:lnTo>
                    <a:lnTo>
                      <a:pt x="99" y="57"/>
                    </a:lnTo>
                    <a:lnTo>
                      <a:pt x="99" y="59"/>
                    </a:lnTo>
                    <a:lnTo>
                      <a:pt x="99" y="57"/>
                    </a:lnTo>
                    <a:lnTo>
                      <a:pt x="98" y="57"/>
                    </a:lnTo>
                    <a:lnTo>
                      <a:pt x="98" y="56"/>
                    </a:lnTo>
                    <a:lnTo>
                      <a:pt x="98" y="54"/>
                    </a:lnTo>
                    <a:lnTo>
                      <a:pt x="96" y="54"/>
                    </a:lnTo>
                    <a:lnTo>
                      <a:pt x="94" y="54"/>
                    </a:lnTo>
                    <a:lnTo>
                      <a:pt x="96" y="54"/>
                    </a:lnTo>
                    <a:lnTo>
                      <a:pt x="96" y="52"/>
                    </a:lnTo>
                    <a:lnTo>
                      <a:pt x="96" y="54"/>
                    </a:lnTo>
                    <a:lnTo>
                      <a:pt x="94" y="54"/>
                    </a:lnTo>
                    <a:lnTo>
                      <a:pt x="94" y="52"/>
                    </a:lnTo>
                    <a:lnTo>
                      <a:pt x="94" y="54"/>
                    </a:lnTo>
                    <a:lnTo>
                      <a:pt x="92" y="54"/>
                    </a:lnTo>
                    <a:lnTo>
                      <a:pt x="94" y="54"/>
                    </a:lnTo>
                    <a:lnTo>
                      <a:pt x="94" y="52"/>
                    </a:lnTo>
                    <a:lnTo>
                      <a:pt x="92" y="52"/>
                    </a:lnTo>
                    <a:lnTo>
                      <a:pt x="94" y="52"/>
                    </a:lnTo>
                    <a:lnTo>
                      <a:pt x="92" y="52"/>
                    </a:lnTo>
                    <a:lnTo>
                      <a:pt x="94" y="52"/>
                    </a:lnTo>
                    <a:lnTo>
                      <a:pt x="92" y="52"/>
                    </a:lnTo>
                    <a:lnTo>
                      <a:pt x="94" y="52"/>
                    </a:lnTo>
                    <a:lnTo>
                      <a:pt x="92" y="52"/>
                    </a:lnTo>
                    <a:lnTo>
                      <a:pt x="92" y="54"/>
                    </a:lnTo>
                    <a:lnTo>
                      <a:pt x="90" y="54"/>
                    </a:lnTo>
                    <a:lnTo>
                      <a:pt x="92" y="54"/>
                    </a:lnTo>
                    <a:lnTo>
                      <a:pt x="90" y="54"/>
                    </a:lnTo>
                    <a:lnTo>
                      <a:pt x="90" y="52"/>
                    </a:lnTo>
                    <a:lnTo>
                      <a:pt x="90" y="54"/>
                    </a:lnTo>
                    <a:lnTo>
                      <a:pt x="90" y="52"/>
                    </a:lnTo>
                    <a:lnTo>
                      <a:pt x="88" y="52"/>
                    </a:lnTo>
                    <a:lnTo>
                      <a:pt x="90" y="52"/>
                    </a:lnTo>
                    <a:lnTo>
                      <a:pt x="88" y="52"/>
                    </a:lnTo>
                    <a:lnTo>
                      <a:pt x="90" y="52"/>
                    </a:lnTo>
                    <a:lnTo>
                      <a:pt x="90" y="50"/>
                    </a:lnTo>
                    <a:lnTo>
                      <a:pt x="90" y="52"/>
                    </a:lnTo>
                    <a:lnTo>
                      <a:pt x="88" y="52"/>
                    </a:lnTo>
                    <a:lnTo>
                      <a:pt x="90" y="50"/>
                    </a:lnTo>
                    <a:lnTo>
                      <a:pt x="88" y="50"/>
                    </a:lnTo>
                    <a:lnTo>
                      <a:pt x="90" y="50"/>
                    </a:lnTo>
                    <a:lnTo>
                      <a:pt x="90" y="48"/>
                    </a:lnTo>
                    <a:lnTo>
                      <a:pt x="88" y="48"/>
                    </a:lnTo>
                    <a:lnTo>
                      <a:pt x="86" y="48"/>
                    </a:lnTo>
                    <a:lnTo>
                      <a:pt x="88" y="48"/>
                    </a:lnTo>
                    <a:lnTo>
                      <a:pt x="86" y="48"/>
                    </a:lnTo>
                    <a:lnTo>
                      <a:pt x="88" y="48"/>
                    </a:lnTo>
                    <a:lnTo>
                      <a:pt x="86" y="48"/>
                    </a:lnTo>
                    <a:lnTo>
                      <a:pt x="88" y="48"/>
                    </a:lnTo>
                    <a:lnTo>
                      <a:pt x="86" y="48"/>
                    </a:lnTo>
                    <a:lnTo>
                      <a:pt x="88" y="48"/>
                    </a:lnTo>
                    <a:lnTo>
                      <a:pt x="88" y="50"/>
                    </a:lnTo>
                    <a:lnTo>
                      <a:pt x="88" y="52"/>
                    </a:lnTo>
                    <a:lnTo>
                      <a:pt x="88" y="54"/>
                    </a:lnTo>
                    <a:lnTo>
                      <a:pt x="88" y="52"/>
                    </a:lnTo>
                    <a:lnTo>
                      <a:pt x="88" y="54"/>
                    </a:lnTo>
                    <a:lnTo>
                      <a:pt x="88" y="52"/>
                    </a:lnTo>
                    <a:lnTo>
                      <a:pt x="88" y="54"/>
                    </a:lnTo>
                    <a:lnTo>
                      <a:pt x="88" y="52"/>
                    </a:lnTo>
                    <a:lnTo>
                      <a:pt x="86" y="52"/>
                    </a:lnTo>
                    <a:lnTo>
                      <a:pt x="88" y="52"/>
                    </a:lnTo>
                    <a:lnTo>
                      <a:pt x="86" y="52"/>
                    </a:lnTo>
                    <a:lnTo>
                      <a:pt x="84" y="52"/>
                    </a:lnTo>
                    <a:lnTo>
                      <a:pt x="86" y="52"/>
                    </a:lnTo>
                    <a:lnTo>
                      <a:pt x="86" y="50"/>
                    </a:lnTo>
                    <a:lnTo>
                      <a:pt x="86" y="52"/>
                    </a:lnTo>
                    <a:lnTo>
                      <a:pt x="86" y="50"/>
                    </a:lnTo>
                    <a:lnTo>
                      <a:pt x="84" y="50"/>
                    </a:lnTo>
                    <a:lnTo>
                      <a:pt x="86" y="50"/>
                    </a:lnTo>
                    <a:lnTo>
                      <a:pt x="84" y="50"/>
                    </a:lnTo>
                    <a:lnTo>
                      <a:pt x="84" y="48"/>
                    </a:lnTo>
                    <a:lnTo>
                      <a:pt x="84" y="46"/>
                    </a:lnTo>
                    <a:lnTo>
                      <a:pt x="84" y="44"/>
                    </a:lnTo>
                    <a:lnTo>
                      <a:pt x="82" y="44"/>
                    </a:lnTo>
                    <a:lnTo>
                      <a:pt x="82" y="46"/>
                    </a:lnTo>
                    <a:lnTo>
                      <a:pt x="80" y="46"/>
                    </a:lnTo>
                    <a:lnTo>
                      <a:pt x="80" y="48"/>
                    </a:lnTo>
                    <a:lnTo>
                      <a:pt x="80" y="46"/>
                    </a:lnTo>
                    <a:lnTo>
                      <a:pt x="78" y="46"/>
                    </a:lnTo>
                    <a:lnTo>
                      <a:pt x="80" y="46"/>
                    </a:lnTo>
                    <a:lnTo>
                      <a:pt x="78" y="46"/>
                    </a:lnTo>
                    <a:lnTo>
                      <a:pt x="80" y="46"/>
                    </a:lnTo>
                    <a:lnTo>
                      <a:pt x="78" y="46"/>
                    </a:lnTo>
                    <a:lnTo>
                      <a:pt x="78" y="48"/>
                    </a:lnTo>
                    <a:lnTo>
                      <a:pt x="76" y="48"/>
                    </a:lnTo>
                    <a:lnTo>
                      <a:pt x="76" y="50"/>
                    </a:lnTo>
                    <a:lnTo>
                      <a:pt x="75" y="50"/>
                    </a:lnTo>
                    <a:lnTo>
                      <a:pt x="75" y="48"/>
                    </a:lnTo>
                    <a:lnTo>
                      <a:pt x="75" y="46"/>
                    </a:lnTo>
                    <a:lnTo>
                      <a:pt x="75" y="44"/>
                    </a:lnTo>
                    <a:lnTo>
                      <a:pt x="76" y="44"/>
                    </a:lnTo>
                    <a:lnTo>
                      <a:pt x="76" y="42"/>
                    </a:lnTo>
                    <a:lnTo>
                      <a:pt x="78" y="42"/>
                    </a:lnTo>
                    <a:lnTo>
                      <a:pt x="80" y="42"/>
                    </a:lnTo>
                    <a:lnTo>
                      <a:pt x="80" y="40"/>
                    </a:lnTo>
                    <a:lnTo>
                      <a:pt x="80" y="42"/>
                    </a:lnTo>
                    <a:lnTo>
                      <a:pt x="80" y="40"/>
                    </a:lnTo>
                    <a:lnTo>
                      <a:pt x="82" y="40"/>
                    </a:lnTo>
                    <a:lnTo>
                      <a:pt x="80" y="40"/>
                    </a:lnTo>
                    <a:lnTo>
                      <a:pt x="82" y="40"/>
                    </a:lnTo>
                    <a:lnTo>
                      <a:pt x="80" y="40"/>
                    </a:lnTo>
                    <a:lnTo>
                      <a:pt x="80" y="42"/>
                    </a:lnTo>
                    <a:lnTo>
                      <a:pt x="80" y="40"/>
                    </a:lnTo>
                    <a:lnTo>
                      <a:pt x="80" y="42"/>
                    </a:lnTo>
                    <a:lnTo>
                      <a:pt x="78" y="42"/>
                    </a:lnTo>
                    <a:lnTo>
                      <a:pt x="78" y="40"/>
                    </a:lnTo>
                    <a:lnTo>
                      <a:pt x="80" y="40"/>
                    </a:lnTo>
                    <a:lnTo>
                      <a:pt x="82" y="40"/>
                    </a:lnTo>
                    <a:lnTo>
                      <a:pt x="82" y="38"/>
                    </a:lnTo>
                    <a:lnTo>
                      <a:pt x="82" y="40"/>
                    </a:lnTo>
                    <a:lnTo>
                      <a:pt x="82" y="38"/>
                    </a:lnTo>
                    <a:lnTo>
                      <a:pt x="84" y="38"/>
                    </a:lnTo>
                    <a:lnTo>
                      <a:pt x="82" y="38"/>
                    </a:lnTo>
                    <a:lnTo>
                      <a:pt x="84" y="38"/>
                    </a:lnTo>
                    <a:lnTo>
                      <a:pt x="82" y="38"/>
                    </a:lnTo>
                    <a:lnTo>
                      <a:pt x="82" y="40"/>
                    </a:lnTo>
                    <a:lnTo>
                      <a:pt x="82" y="38"/>
                    </a:lnTo>
                    <a:lnTo>
                      <a:pt x="82" y="40"/>
                    </a:lnTo>
                    <a:lnTo>
                      <a:pt x="82" y="38"/>
                    </a:lnTo>
                    <a:lnTo>
                      <a:pt x="84" y="38"/>
                    </a:lnTo>
                    <a:lnTo>
                      <a:pt x="84" y="36"/>
                    </a:lnTo>
                    <a:lnTo>
                      <a:pt x="86" y="36"/>
                    </a:lnTo>
                    <a:lnTo>
                      <a:pt x="88" y="36"/>
                    </a:lnTo>
                    <a:lnTo>
                      <a:pt x="86" y="36"/>
                    </a:lnTo>
                    <a:lnTo>
                      <a:pt x="88" y="36"/>
                    </a:lnTo>
                    <a:lnTo>
                      <a:pt x="88" y="34"/>
                    </a:lnTo>
                    <a:lnTo>
                      <a:pt x="88" y="33"/>
                    </a:lnTo>
                    <a:lnTo>
                      <a:pt x="90" y="33"/>
                    </a:lnTo>
                    <a:lnTo>
                      <a:pt x="92" y="31"/>
                    </a:lnTo>
                    <a:lnTo>
                      <a:pt x="94" y="31"/>
                    </a:lnTo>
                    <a:lnTo>
                      <a:pt x="94" y="29"/>
                    </a:lnTo>
                    <a:lnTo>
                      <a:pt x="92" y="29"/>
                    </a:lnTo>
                    <a:lnTo>
                      <a:pt x="92" y="27"/>
                    </a:lnTo>
                    <a:lnTo>
                      <a:pt x="90" y="27"/>
                    </a:lnTo>
                    <a:lnTo>
                      <a:pt x="88" y="27"/>
                    </a:lnTo>
                    <a:lnTo>
                      <a:pt x="88" y="29"/>
                    </a:lnTo>
                    <a:lnTo>
                      <a:pt x="86" y="29"/>
                    </a:lnTo>
                    <a:lnTo>
                      <a:pt x="86" y="27"/>
                    </a:lnTo>
                    <a:lnTo>
                      <a:pt x="84" y="27"/>
                    </a:lnTo>
                    <a:lnTo>
                      <a:pt x="82" y="27"/>
                    </a:lnTo>
                    <a:lnTo>
                      <a:pt x="82" y="25"/>
                    </a:lnTo>
                    <a:lnTo>
                      <a:pt x="80" y="25"/>
                    </a:lnTo>
                    <a:lnTo>
                      <a:pt x="80" y="23"/>
                    </a:lnTo>
                    <a:lnTo>
                      <a:pt x="78" y="23"/>
                    </a:lnTo>
                    <a:lnTo>
                      <a:pt x="76" y="23"/>
                    </a:lnTo>
                    <a:lnTo>
                      <a:pt x="75" y="23"/>
                    </a:lnTo>
                    <a:lnTo>
                      <a:pt x="75" y="21"/>
                    </a:lnTo>
                    <a:lnTo>
                      <a:pt x="73" y="21"/>
                    </a:lnTo>
                    <a:lnTo>
                      <a:pt x="75" y="21"/>
                    </a:lnTo>
                    <a:lnTo>
                      <a:pt x="75" y="19"/>
                    </a:lnTo>
                    <a:lnTo>
                      <a:pt x="76" y="19"/>
                    </a:lnTo>
                    <a:lnTo>
                      <a:pt x="76" y="17"/>
                    </a:lnTo>
                    <a:lnTo>
                      <a:pt x="75" y="17"/>
                    </a:lnTo>
                    <a:lnTo>
                      <a:pt x="75" y="15"/>
                    </a:lnTo>
                    <a:lnTo>
                      <a:pt x="73" y="15"/>
                    </a:lnTo>
                    <a:lnTo>
                      <a:pt x="71" y="15"/>
                    </a:lnTo>
                    <a:lnTo>
                      <a:pt x="71" y="13"/>
                    </a:lnTo>
                    <a:lnTo>
                      <a:pt x="71" y="15"/>
                    </a:lnTo>
                    <a:lnTo>
                      <a:pt x="69" y="15"/>
                    </a:lnTo>
                    <a:lnTo>
                      <a:pt x="69" y="13"/>
                    </a:lnTo>
                    <a:lnTo>
                      <a:pt x="69" y="15"/>
                    </a:lnTo>
                    <a:lnTo>
                      <a:pt x="69" y="13"/>
                    </a:lnTo>
                    <a:lnTo>
                      <a:pt x="67" y="13"/>
                    </a:lnTo>
                    <a:lnTo>
                      <a:pt x="69" y="13"/>
                    </a:lnTo>
                    <a:lnTo>
                      <a:pt x="69" y="11"/>
                    </a:lnTo>
                    <a:lnTo>
                      <a:pt x="69" y="10"/>
                    </a:lnTo>
                    <a:lnTo>
                      <a:pt x="67" y="10"/>
                    </a:lnTo>
                    <a:lnTo>
                      <a:pt x="69" y="10"/>
                    </a:lnTo>
                    <a:lnTo>
                      <a:pt x="67" y="10"/>
                    </a:lnTo>
                    <a:lnTo>
                      <a:pt x="69" y="10"/>
                    </a:lnTo>
                    <a:lnTo>
                      <a:pt x="67" y="10"/>
                    </a:lnTo>
                    <a:lnTo>
                      <a:pt x="69" y="10"/>
                    </a:lnTo>
                    <a:lnTo>
                      <a:pt x="69" y="8"/>
                    </a:lnTo>
                    <a:lnTo>
                      <a:pt x="67" y="8"/>
                    </a:lnTo>
                    <a:lnTo>
                      <a:pt x="67" y="6"/>
                    </a:lnTo>
                    <a:lnTo>
                      <a:pt x="67" y="8"/>
                    </a:lnTo>
                    <a:lnTo>
                      <a:pt x="65" y="8"/>
                    </a:lnTo>
                    <a:lnTo>
                      <a:pt x="67" y="8"/>
                    </a:lnTo>
                    <a:lnTo>
                      <a:pt x="67" y="6"/>
                    </a:lnTo>
                    <a:lnTo>
                      <a:pt x="65" y="6"/>
                    </a:lnTo>
                    <a:lnTo>
                      <a:pt x="67" y="6"/>
                    </a:lnTo>
                    <a:lnTo>
                      <a:pt x="69" y="6"/>
                    </a:lnTo>
                    <a:lnTo>
                      <a:pt x="69" y="4"/>
                    </a:lnTo>
                    <a:lnTo>
                      <a:pt x="67" y="4"/>
                    </a:lnTo>
                    <a:lnTo>
                      <a:pt x="65" y="4"/>
                    </a:lnTo>
                    <a:lnTo>
                      <a:pt x="63" y="4"/>
                    </a:lnTo>
                    <a:lnTo>
                      <a:pt x="61" y="4"/>
                    </a:lnTo>
                    <a:lnTo>
                      <a:pt x="61" y="2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3" y="2"/>
                    </a:lnTo>
                    <a:lnTo>
                      <a:pt x="51" y="4"/>
                    </a:lnTo>
                    <a:lnTo>
                      <a:pt x="50" y="4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8" y="4"/>
                    </a:lnTo>
                    <a:lnTo>
                      <a:pt x="50" y="4"/>
                    </a:lnTo>
                    <a:lnTo>
                      <a:pt x="48" y="4"/>
                    </a:lnTo>
                    <a:lnTo>
                      <a:pt x="46" y="4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4" y="4"/>
                    </a:lnTo>
                    <a:lnTo>
                      <a:pt x="44" y="6"/>
                    </a:lnTo>
                    <a:lnTo>
                      <a:pt x="46" y="6"/>
                    </a:lnTo>
                    <a:lnTo>
                      <a:pt x="44" y="6"/>
                    </a:lnTo>
                    <a:lnTo>
                      <a:pt x="44" y="8"/>
                    </a:lnTo>
                    <a:lnTo>
                      <a:pt x="42" y="8"/>
                    </a:lnTo>
                    <a:lnTo>
                      <a:pt x="40" y="8"/>
                    </a:lnTo>
                    <a:lnTo>
                      <a:pt x="38" y="8"/>
                    </a:lnTo>
                    <a:lnTo>
                      <a:pt x="38" y="6"/>
                    </a:lnTo>
                    <a:lnTo>
                      <a:pt x="36" y="6"/>
                    </a:lnTo>
                    <a:lnTo>
                      <a:pt x="34" y="6"/>
                    </a:lnTo>
                    <a:lnTo>
                      <a:pt x="34" y="4"/>
                    </a:lnTo>
                    <a:lnTo>
                      <a:pt x="32" y="4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2" y="4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30" y="6"/>
                    </a:lnTo>
                    <a:lnTo>
                      <a:pt x="28" y="6"/>
                    </a:lnTo>
                    <a:lnTo>
                      <a:pt x="27" y="8"/>
                    </a:lnTo>
                    <a:lnTo>
                      <a:pt x="25" y="8"/>
                    </a:lnTo>
                    <a:lnTo>
                      <a:pt x="25" y="10"/>
                    </a:lnTo>
                    <a:lnTo>
                      <a:pt x="23" y="10"/>
                    </a:lnTo>
                    <a:lnTo>
                      <a:pt x="21" y="10"/>
                    </a:lnTo>
                    <a:lnTo>
                      <a:pt x="21" y="8"/>
                    </a:lnTo>
                    <a:lnTo>
                      <a:pt x="19" y="8"/>
                    </a:lnTo>
                    <a:lnTo>
                      <a:pt x="19" y="10"/>
                    </a:lnTo>
                    <a:lnTo>
                      <a:pt x="19" y="8"/>
                    </a:lnTo>
                    <a:lnTo>
                      <a:pt x="19" y="10"/>
                    </a:lnTo>
                    <a:lnTo>
                      <a:pt x="17" y="10"/>
                    </a:lnTo>
                    <a:lnTo>
                      <a:pt x="17" y="11"/>
                    </a:lnTo>
                    <a:lnTo>
                      <a:pt x="15" y="11"/>
                    </a:lnTo>
                    <a:lnTo>
                      <a:pt x="13" y="11"/>
                    </a:lnTo>
                    <a:lnTo>
                      <a:pt x="13" y="13"/>
                    </a:lnTo>
                    <a:lnTo>
                      <a:pt x="11" y="13"/>
                    </a:lnTo>
                    <a:lnTo>
                      <a:pt x="9" y="13"/>
                    </a:lnTo>
                    <a:lnTo>
                      <a:pt x="11" y="13"/>
                    </a:lnTo>
                    <a:lnTo>
                      <a:pt x="9" y="13"/>
                    </a:lnTo>
                    <a:lnTo>
                      <a:pt x="9" y="15"/>
                    </a:lnTo>
                    <a:lnTo>
                      <a:pt x="7" y="15"/>
                    </a:lnTo>
                    <a:lnTo>
                      <a:pt x="5" y="15"/>
                    </a:lnTo>
                    <a:lnTo>
                      <a:pt x="3" y="15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5734"/>
              <p:cNvSpPr>
                <a:spLocks noEditPoints="1"/>
              </p:cNvSpPr>
              <p:nvPr/>
            </p:nvSpPr>
            <p:spPr bwMode="auto">
              <a:xfrm>
                <a:off x="7202488" y="3079751"/>
                <a:ext cx="211138" cy="93663"/>
              </a:xfrm>
              <a:custGeom>
                <a:avLst/>
                <a:gdLst>
                  <a:gd name="T0" fmla="*/ 112 w 133"/>
                  <a:gd name="T1" fmla="*/ 55 h 59"/>
                  <a:gd name="T2" fmla="*/ 123 w 133"/>
                  <a:gd name="T3" fmla="*/ 57 h 59"/>
                  <a:gd name="T4" fmla="*/ 123 w 133"/>
                  <a:gd name="T5" fmla="*/ 57 h 59"/>
                  <a:gd name="T6" fmla="*/ 93 w 133"/>
                  <a:gd name="T7" fmla="*/ 53 h 59"/>
                  <a:gd name="T8" fmla="*/ 106 w 133"/>
                  <a:gd name="T9" fmla="*/ 53 h 59"/>
                  <a:gd name="T10" fmla="*/ 96 w 133"/>
                  <a:gd name="T11" fmla="*/ 55 h 59"/>
                  <a:gd name="T12" fmla="*/ 104 w 133"/>
                  <a:gd name="T13" fmla="*/ 52 h 59"/>
                  <a:gd name="T14" fmla="*/ 96 w 133"/>
                  <a:gd name="T15" fmla="*/ 50 h 59"/>
                  <a:gd name="T16" fmla="*/ 95 w 133"/>
                  <a:gd name="T17" fmla="*/ 46 h 59"/>
                  <a:gd name="T18" fmla="*/ 129 w 133"/>
                  <a:gd name="T19" fmla="*/ 46 h 59"/>
                  <a:gd name="T20" fmla="*/ 131 w 133"/>
                  <a:gd name="T21" fmla="*/ 44 h 59"/>
                  <a:gd name="T22" fmla="*/ 133 w 133"/>
                  <a:gd name="T23" fmla="*/ 40 h 59"/>
                  <a:gd name="T24" fmla="*/ 102 w 133"/>
                  <a:gd name="T25" fmla="*/ 21 h 59"/>
                  <a:gd name="T26" fmla="*/ 100 w 133"/>
                  <a:gd name="T27" fmla="*/ 21 h 59"/>
                  <a:gd name="T28" fmla="*/ 112 w 133"/>
                  <a:gd name="T29" fmla="*/ 11 h 59"/>
                  <a:gd name="T30" fmla="*/ 116 w 133"/>
                  <a:gd name="T31" fmla="*/ 9 h 59"/>
                  <a:gd name="T32" fmla="*/ 106 w 133"/>
                  <a:gd name="T33" fmla="*/ 11 h 59"/>
                  <a:gd name="T34" fmla="*/ 100 w 133"/>
                  <a:gd name="T35" fmla="*/ 17 h 59"/>
                  <a:gd name="T36" fmla="*/ 100 w 133"/>
                  <a:gd name="T37" fmla="*/ 21 h 59"/>
                  <a:gd name="T38" fmla="*/ 104 w 133"/>
                  <a:gd name="T39" fmla="*/ 21 h 59"/>
                  <a:gd name="T40" fmla="*/ 108 w 133"/>
                  <a:gd name="T41" fmla="*/ 25 h 59"/>
                  <a:gd name="T42" fmla="*/ 110 w 133"/>
                  <a:gd name="T43" fmla="*/ 27 h 59"/>
                  <a:gd name="T44" fmla="*/ 110 w 133"/>
                  <a:gd name="T45" fmla="*/ 30 h 59"/>
                  <a:gd name="T46" fmla="*/ 110 w 133"/>
                  <a:gd name="T47" fmla="*/ 30 h 59"/>
                  <a:gd name="T48" fmla="*/ 112 w 133"/>
                  <a:gd name="T49" fmla="*/ 36 h 59"/>
                  <a:gd name="T50" fmla="*/ 118 w 133"/>
                  <a:gd name="T51" fmla="*/ 42 h 59"/>
                  <a:gd name="T52" fmla="*/ 131 w 133"/>
                  <a:gd name="T53" fmla="*/ 36 h 59"/>
                  <a:gd name="T54" fmla="*/ 129 w 133"/>
                  <a:gd name="T55" fmla="*/ 30 h 59"/>
                  <a:gd name="T56" fmla="*/ 133 w 133"/>
                  <a:gd name="T57" fmla="*/ 34 h 59"/>
                  <a:gd name="T58" fmla="*/ 131 w 133"/>
                  <a:gd name="T59" fmla="*/ 44 h 59"/>
                  <a:gd name="T60" fmla="*/ 120 w 133"/>
                  <a:gd name="T61" fmla="*/ 44 h 59"/>
                  <a:gd name="T62" fmla="*/ 118 w 133"/>
                  <a:gd name="T63" fmla="*/ 46 h 59"/>
                  <a:gd name="T64" fmla="*/ 114 w 133"/>
                  <a:gd name="T65" fmla="*/ 46 h 59"/>
                  <a:gd name="T66" fmla="*/ 108 w 133"/>
                  <a:gd name="T67" fmla="*/ 48 h 59"/>
                  <a:gd name="T68" fmla="*/ 104 w 133"/>
                  <a:gd name="T69" fmla="*/ 44 h 59"/>
                  <a:gd name="T70" fmla="*/ 106 w 133"/>
                  <a:gd name="T71" fmla="*/ 42 h 59"/>
                  <a:gd name="T72" fmla="*/ 106 w 133"/>
                  <a:gd name="T73" fmla="*/ 40 h 59"/>
                  <a:gd name="T74" fmla="*/ 104 w 133"/>
                  <a:gd name="T75" fmla="*/ 42 h 59"/>
                  <a:gd name="T76" fmla="*/ 98 w 133"/>
                  <a:gd name="T77" fmla="*/ 44 h 59"/>
                  <a:gd name="T78" fmla="*/ 96 w 133"/>
                  <a:gd name="T79" fmla="*/ 46 h 59"/>
                  <a:gd name="T80" fmla="*/ 93 w 133"/>
                  <a:gd name="T81" fmla="*/ 46 h 59"/>
                  <a:gd name="T82" fmla="*/ 91 w 133"/>
                  <a:gd name="T83" fmla="*/ 48 h 59"/>
                  <a:gd name="T84" fmla="*/ 87 w 133"/>
                  <a:gd name="T85" fmla="*/ 52 h 59"/>
                  <a:gd name="T86" fmla="*/ 85 w 133"/>
                  <a:gd name="T87" fmla="*/ 50 h 59"/>
                  <a:gd name="T88" fmla="*/ 89 w 133"/>
                  <a:gd name="T89" fmla="*/ 38 h 59"/>
                  <a:gd name="T90" fmla="*/ 81 w 133"/>
                  <a:gd name="T91" fmla="*/ 42 h 59"/>
                  <a:gd name="T92" fmla="*/ 77 w 133"/>
                  <a:gd name="T93" fmla="*/ 30 h 59"/>
                  <a:gd name="T94" fmla="*/ 56 w 133"/>
                  <a:gd name="T95" fmla="*/ 30 h 59"/>
                  <a:gd name="T96" fmla="*/ 29 w 133"/>
                  <a:gd name="T97" fmla="*/ 30 h 59"/>
                  <a:gd name="T98" fmla="*/ 6 w 133"/>
                  <a:gd name="T99" fmla="*/ 30 h 59"/>
                  <a:gd name="T100" fmla="*/ 8 w 133"/>
                  <a:gd name="T101" fmla="*/ 17 h 59"/>
                  <a:gd name="T102" fmla="*/ 27 w 133"/>
                  <a:gd name="T103" fmla="*/ 5 h 59"/>
                  <a:gd name="T104" fmla="*/ 54 w 133"/>
                  <a:gd name="T105" fmla="*/ 5 h 59"/>
                  <a:gd name="T106" fmla="*/ 81 w 133"/>
                  <a:gd name="T107" fmla="*/ 5 h 59"/>
                  <a:gd name="T108" fmla="*/ 104 w 133"/>
                  <a:gd name="T109" fmla="*/ 2 h 59"/>
                  <a:gd name="T110" fmla="*/ 114 w 133"/>
                  <a:gd name="T111" fmla="*/ 5 h 59"/>
                  <a:gd name="T112" fmla="*/ 112 w 133"/>
                  <a:gd name="T113" fmla="*/ 5 h 59"/>
                  <a:gd name="T114" fmla="*/ 114 w 133"/>
                  <a:gd name="T115" fmla="*/ 7 h 59"/>
                  <a:gd name="T116" fmla="*/ 114 w 133"/>
                  <a:gd name="T117" fmla="*/ 7 h 59"/>
                  <a:gd name="T118" fmla="*/ 129 w 133"/>
                  <a:gd name="T119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3" h="59">
                    <a:moveTo>
                      <a:pt x="93" y="59"/>
                    </a:moveTo>
                    <a:lnTo>
                      <a:pt x="91" y="59"/>
                    </a:lnTo>
                    <a:lnTo>
                      <a:pt x="93" y="59"/>
                    </a:lnTo>
                    <a:close/>
                    <a:moveTo>
                      <a:pt x="114" y="57"/>
                    </a:moveTo>
                    <a:lnTo>
                      <a:pt x="116" y="57"/>
                    </a:lnTo>
                    <a:lnTo>
                      <a:pt x="114" y="57"/>
                    </a:lnTo>
                    <a:lnTo>
                      <a:pt x="116" y="57"/>
                    </a:lnTo>
                    <a:lnTo>
                      <a:pt x="114" y="57"/>
                    </a:lnTo>
                    <a:lnTo>
                      <a:pt x="116" y="57"/>
                    </a:lnTo>
                    <a:lnTo>
                      <a:pt x="114" y="57"/>
                    </a:lnTo>
                    <a:close/>
                    <a:moveTo>
                      <a:pt x="114" y="55"/>
                    </a:moveTo>
                    <a:lnTo>
                      <a:pt x="112" y="55"/>
                    </a:lnTo>
                    <a:lnTo>
                      <a:pt x="114" y="55"/>
                    </a:lnTo>
                    <a:lnTo>
                      <a:pt x="112" y="55"/>
                    </a:lnTo>
                    <a:lnTo>
                      <a:pt x="114" y="55"/>
                    </a:lnTo>
                    <a:close/>
                    <a:moveTo>
                      <a:pt x="125" y="55"/>
                    </a:moveTo>
                    <a:lnTo>
                      <a:pt x="125" y="57"/>
                    </a:lnTo>
                    <a:lnTo>
                      <a:pt x="125" y="59"/>
                    </a:lnTo>
                    <a:lnTo>
                      <a:pt x="123" y="59"/>
                    </a:lnTo>
                    <a:lnTo>
                      <a:pt x="121" y="59"/>
                    </a:lnTo>
                    <a:lnTo>
                      <a:pt x="120" y="59"/>
                    </a:lnTo>
                    <a:lnTo>
                      <a:pt x="118" y="59"/>
                    </a:lnTo>
                    <a:lnTo>
                      <a:pt x="116" y="59"/>
                    </a:lnTo>
                    <a:lnTo>
                      <a:pt x="116" y="57"/>
                    </a:lnTo>
                    <a:lnTo>
                      <a:pt x="118" y="57"/>
                    </a:lnTo>
                    <a:lnTo>
                      <a:pt x="120" y="57"/>
                    </a:lnTo>
                    <a:lnTo>
                      <a:pt x="121" y="57"/>
                    </a:lnTo>
                    <a:lnTo>
                      <a:pt x="123" y="57"/>
                    </a:lnTo>
                    <a:lnTo>
                      <a:pt x="123" y="55"/>
                    </a:lnTo>
                    <a:lnTo>
                      <a:pt x="125" y="55"/>
                    </a:lnTo>
                    <a:lnTo>
                      <a:pt x="123" y="55"/>
                    </a:lnTo>
                    <a:lnTo>
                      <a:pt x="125" y="55"/>
                    </a:lnTo>
                    <a:lnTo>
                      <a:pt x="123" y="55"/>
                    </a:lnTo>
                    <a:lnTo>
                      <a:pt x="125" y="55"/>
                    </a:lnTo>
                    <a:lnTo>
                      <a:pt x="123" y="55"/>
                    </a:lnTo>
                    <a:lnTo>
                      <a:pt x="123" y="57"/>
                    </a:lnTo>
                    <a:lnTo>
                      <a:pt x="123" y="55"/>
                    </a:lnTo>
                    <a:lnTo>
                      <a:pt x="123" y="57"/>
                    </a:lnTo>
                    <a:lnTo>
                      <a:pt x="121" y="57"/>
                    </a:lnTo>
                    <a:lnTo>
                      <a:pt x="120" y="57"/>
                    </a:lnTo>
                    <a:lnTo>
                      <a:pt x="121" y="57"/>
                    </a:lnTo>
                    <a:lnTo>
                      <a:pt x="123" y="57"/>
                    </a:lnTo>
                    <a:lnTo>
                      <a:pt x="123" y="55"/>
                    </a:lnTo>
                    <a:lnTo>
                      <a:pt x="123" y="53"/>
                    </a:lnTo>
                    <a:lnTo>
                      <a:pt x="123" y="55"/>
                    </a:lnTo>
                    <a:lnTo>
                      <a:pt x="125" y="55"/>
                    </a:lnTo>
                    <a:close/>
                    <a:moveTo>
                      <a:pt x="91" y="52"/>
                    </a:moveTo>
                    <a:lnTo>
                      <a:pt x="91" y="53"/>
                    </a:lnTo>
                    <a:lnTo>
                      <a:pt x="89" y="53"/>
                    </a:lnTo>
                    <a:lnTo>
                      <a:pt x="91" y="53"/>
                    </a:lnTo>
                    <a:lnTo>
                      <a:pt x="91" y="52"/>
                    </a:lnTo>
                    <a:close/>
                    <a:moveTo>
                      <a:pt x="104" y="53"/>
                    </a:moveTo>
                    <a:lnTo>
                      <a:pt x="104" y="52"/>
                    </a:lnTo>
                    <a:lnTo>
                      <a:pt x="104" y="53"/>
                    </a:lnTo>
                    <a:close/>
                    <a:moveTo>
                      <a:pt x="93" y="52"/>
                    </a:moveTo>
                    <a:lnTo>
                      <a:pt x="93" y="53"/>
                    </a:lnTo>
                    <a:lnTo>
                      <a:pt x="91" y="53"/>
                    </a:lnTo>
                    <a:lnTo>
                      <a:pt x="91" y="52"/>
                    </a:lnTo>
                    <a:lnTo>
                      <a:pt x="93" y="52"/>
                    </a:lnTo>
                    <a:close/>
                    <a:moveTo>
                      <a:pt x="104" y="52"/>
                    </a:moveTo>
                    <a:lnTo>
                      <a:pt x="102" y="52"/>
                    </a:lnTo>
                    <a:lnTo>
                      <a:pt x="104" y="52"/>
                    </a:lnTo>
                    <a:lnTo>
                      <a:pt x="102" y="52"/>
                    </a:lnTo>
                    <a:lnTo>
                      <a:pt x="104" y="52"/>
                    </a:lnTo>
                    <a:lnTo>
                      <a:pt x="102" y="52"/>
                    </a:lnTo>
                    <a:lnTo>
                      <a:pt x="102" y="53"/>
                    </a:lnTo>
                    <a:lnTo>
                      <a:pt x="102" y="52"/>
                    </a:lnTo>
                    <a:lnTo>
                      <a:pt x="104" y="52"/>
                    </a:lnTo>
                    <a:lnTo>
                      <a:pt x="104" y="53"/>
                    </a:lnTo>
                    <a:lnTo>
                      <a:pt x="106" y="53"/>
                    </a:lnTo>
                    <a:lnTo>
                      <a:pt x="106" y="55"/>
                    </a:lnTo>
                    <a:lnTo>
                      <a:pt x="106" y="53"/>
                    </a:lnTo>
                    <a:lnTo>
                      <a:pt x="106" y="55"/>
                    </a:lnTo>
                    <a:lnTo>
                      <a:pt x="106" y="53"/>
                    </a:lnTo>
                    <a:lnTo>
                      <a:pt x="108" y="53"/>
                    </a:lnTo>
                    <a:lnTo>
                      <a:pt x="108" y="55"/>
                    </a:lnTo>
                    <a:lnTo>
                      <a:pt x="108" y="53"/>
                    </a:lnTo>
                    <a:lnTo>
                      <a:pt x="108" y="55"/>
                    </a:lnTo>
                    <a:lnTo>
                      <a:pt x="106" y="55"/>
                    </a:lnTo>
                    <a:lnTo>
                      <a:pt x="104" y="55"/>
                    </a:lnTo>
                    <a:lnTo>
                      <a:pt x="102" y="55"/>
                    </a:lnTo>
                    <a:lnTo>
                      <a:pt x="100" y="55"/>
                    </a:lnTo>
                    <a:lnTo>
                      <a:pt x="98" y="55"/>
                    </a:lnTo>
                    <a:lnTo>
                      <a:pt x="96" y="55"/>
                    </a:lnTo>
                    <a:lnTo>
                      <a:pt x="95" y="55"/>
                    </a:lnTo>
                    <a:lnTo>
                      <a:pt x="95" y="57"/>
                    </a:lnTo>
                    <a:lnTo>
                      <a:pt x="93" y="57"/>
                    </a:lnTo>
                    <a:lnTo>
                      <a:pt x="93" y="55"/>
                    </a:lnTo>
                    <a:lnTo>
                      <a:pt x="95" y="55"/>
                    </a:lnTo>
                    <a:lnTo>
                      <a:pt x="95" y="57"/>
                    </a:lnTo>
                    <a:lnTo>
                      <a:pt x="95" y="55"/>
                    </a:lnTo>
                    <a:lnTo>
                      <a:pt x="96" y="55"/>
                    </a:lnTo>
                    <a:lnTo>
                      <a:pt x="96" y="53"/>
                    </a:lnTo>
                    <a:lnTo>
                      <a:pt x="98" y="53"/>
                    </a:lnTo>
                    <a:lnTo>
                      <a:pt x="98" y="52"/>
                    </a:lnTo>
                    <a:lnTo>
                      <a:pt x="100" y="52"/>
                    </a:lnTo>
                    <a:lnTo>
                      <a:pt x="102" y="52"/>
                    </a:lnTo>
                    <a:lnTo>
                      <a:pt x="104" y="52"/>
                    </a:lnTo>
                    <a:lnTo>
                      <a:pt x="104" y="50"/>
                    </a:lnTo>
                    <a:lnTo>
                      <a:pt x="104" y="52"/>
                    </a:lnTo>
                    <a:close/>
                    <a:moveTo>
                      <a:pt x="95" y="55"/>
                    </a:moveTo>
                    <a:lnTo>
                      <a:pt x="95" y="57"/>
                    </a:lnTo>
                    <a:lnTo>
                      <a:pt x="93" y="57"/>
                    </a:lnTo>
                    <a:lnTo>
                      <a:pt x="95" y="57"/>
                    </a:lnTo>
                    <a:lnTo>
                      <a:pt x="95" y="55"/>
                    </a:lnTo>
                    <a:close/>
                    <a:moveTo>
                      <a:pt x="100" y="50"/>
                    </a:moveTo>
                    <a:lnTo>
                      <a:pt x="98" y="50"/>
                    </a:lnTo>
                    <a:lnTo>
                      <a:pt x="98" y="52"/>
                    </a:lnTo>
                    <a:lnTo>
                      <a:pt x="96" y="52"/>
                    </a:lnTo>
                    <a:lnTo>
                      <a:pt x="95" y="52"/>
                    </a:lnTo>
                    <a:lnTo>
                      <a:pt x="96" y="52"/>
                    </a:lnTo>
                    <a:lnTo>
                      <a:pt x="96" y="50"/>
                    </a:lnTo>
                    <a:lnTo>
                      <a:pt x="98" y="50"/>
                    </a:lnTo>
                    <a:lnTo>
                      <a:pt x="100" y="50"/>
                    </a:lnTo>
                    <a:close/>
                    <a:moveTo>
                      <a:pt x="110" y="48"/>
                    </a:moveTo>
                    <a:lnTo>
                      <a:pt x="110" y="46"/>
                    </a:lnTo>
                    <a:lnTo>
                      <a:pt x="110" y="48"/>
                    </a:lnTo>
                    <a:close/>
                    <a:moveTo>
                      <a:pt x="96" y="46"/>
                    </a:moveTo>
                    <a:lnTo>
                      <a:pt x="96" y="48"/>
                    </a:lnTo>
                    <a:lnTo>
                      <a:pt x="96" y="46"/>
                    </a:lnTo>
                    <a:close/>
                    <a:moveTo>
                      <a:pt x="114" y="46"/>
                    </a:moveTo>
                    <a:lnTo>
                      <a:pt x="112" y="46"/>
                    </a:lnTo>
                    <a:lnTo>
                      <a:pt x="114" y="46"/>
                    </a:lnTo>
                    <a:close/>
                    <a:moveTo>
                      <a:pt x="95" y="46"/>
                    </a:moveTo>
                    <a:lnTo>
                      <a:pt x="93" y="46"/>
                    </a:lnTo>
                    <a:lnTo>
                      <a:pt x="95" y="46"/>
                    </a:lnTo>
                    <a:close/>
                    <a:moveTo>
                      <a:pt x="114" y="46"/>
                    </a:moveTo>
                    <a:lnTo>
                      <a:pt x="112" y="46"/>
                    </a:lnTo>
                    <a:lnTo>
                      <a:pt x="114" y="46"/>
                    </a:lnTo>
                    <a:lnTo>
                      <a:pt x="112" y="46"/>
                    </a:lnTo>
                    <a:lnTo>
                      <a:pt x="114" y="46"/>
                    </a:lnTo>
                    <a:lnTo>
                      <a:pt x="112" y="46"/>
                    </a:lnTo>
                    <a:lnTo>
                      <a:pt x="114" y="46"/>
                    </a:lnTo>
                    <a:close/>
                    <a:moveTo>
                      <a:pt x="95" y="44"/>
                    </a:moveTo>
                    <a:lnTo>
                      <a:pt x="95" y="46"/>
                    </a:lnTo>
                    <a:lnTo>
                      <a:pt x="93" y="46"/>
                    </a:lnTo>
                    <a:lnTo>
                      <a:pt x="93" y="44"/>
                    </a:lnTo>
                    <a:lnTo>
                      <a:pt x="95" y="44"/>
                    </a:lnTo>
                    <a:close/>
                    <a:moveTo>
                      <a:pt x="129" y="44"/>
                    </a:moveTo>
                    <a:lnTo>
                      <a:pt x="129" y="46"/>
                    </a:lnTo>
                    <a:lnTo>
                      <a:pt x="129" y="48"/>
                    </a:lnTo>
                    <a:lnTo>
                      <a:pt x="127" y="48"/>
                    </a:lnTo>
                    <a:lnTo>
                      <a:pt x="129" y="48"/>
                    </a:lnTo>
                    <a:lnTo>
                      <a:pt x="129" y="46"/>
                    </a:lnTo>
                    <a:lnTo>
                      <a:pt x="129" y="44"/>
                    </a:lnTo>
                    <a:close/>
                    <a:moveTo>
                      <a:pt x="131" y="44"/>
                    </a:moveTo>
                    <a:lnTo>
                      <a:pt x="131" y="46"/>
                    </a:lnTo>
                    <a:lnTo>
                      <a:pt x="131" y="44"/>
                    </a:lnTo>
                    <a:lnTo>
                      <a:pt x="131" y="46"/>
                    </a:lnTo>
                    <a:lnTo>
                      <a:pt x="131" y="44"/>
                    </a:lnTo>
                    <a:close/>
                    <a:moveTo>
                      <a:pt x="104" y="44"/>
                    </a:moveTo>
                    <a:lnTo>
                      <a:pt x="106" y="44"/>
                    </a:lnTo>
                    <a:lnTo>
                      <a:pt x="104" y="44"/>
                    </a:lnTo>
                    <a:close/>
                    <a:moveTo>
                      <a:pt x="131" y="44"/>
                    </a:moveTo>
                    <a:lnTo>
                      <a:pt x="131" y="42"/>
                    </a:lnTo>
                    <a:lnTo>
                      <a:pt x="131" y="44"/>
                    </a:lnTo>
                    <a:lnTo>
                      <a:pt x="131" y="42"/>
                    </a:lnTo>
                    <a:lnTo>
                      <a:pt x="131" y="44"/>
                    </a:lnTo>
                    <a:close/>
                    <a:moveTo>
                      <a:pt x="118" y="42"/>
                    </a:moveTo>
                    <a:lnTo>
                      <a:pt x="116" y="42"/>
                    </a:lnTo>
                    <a:lnTo>
                      <a:pt x="118" y="42"/>
                    </a:lnTo>
                    <a:close/>
                    <a:moveTo>
                      <a:pt x="133" y="40"/>
                    </a:moveTo>
                    <a:lnTo>
                      <a:pt x="133" y="42"/>
                    </a:lnTo>
                    <a:lnTo>
                      <a:pt x="133" y="40"/>
                    </a:lnTo>
                    <a:lnTo>
                      <a:pt x="133" y="42"/>
                    </a:lnTo>
                    <a:lnTo>
                      <a:pt x="133" y="40"/>
                    </a:lnTo>
                    <a:lnTo>
                      <a:pt x="133" y="42"/>
                    </a:lnTo>
                    <a:lnTo>
                      <a:pt x="133" y="40"/>
                    </a:lnTo>
                    <a:lnTo>
                      <a:pt x="131" y="40"/>
                    </a:lnTo>
                    <a:lnTo>
                      <a:pt x="133" y="40"/>
                    </a:lnTo>
                    <a:close/>
                    <a:moveTo>
                      <a:pt x="131" y="36"/>
                    </a:moveTo>
                    <a:lnTo>
                      <a:pt x="133" y="36"/>
                    </a:lnTo>
                    <a:lnTo>
                      <a:pt x="131" y="36"/>
                    </a:lnTo>
                    <a:close/>
                    <a:moveTo>
                      <a:pt x="104" y="21"/>
                    </a:moveTo>
                    <a:lnTo>
                      <a:pt x="102" y="21"/>
                    </a:lnTo>
                    <a:lnTo>
                      <a:pt x="104" y="21"/>
                    </a:lnTo>
                    <a:close/>
                    <a:moveTo>
                      <a:pt x="102" y="21"/>
                    </a:moveTo>
                    <a:lnTo>
                      <a:pt x="100" y="21"/>
                    </a:lnTo>
                    <a:lnTo>
                      <a:pt x="102" y="21"/>
                    </a:lnTo>
                    <a:close/>
                    <a:moveTo>
                      <a:pt x="102" y="21"/>
                    </a:moveTo>
                    <a:lnTo>
                      <a:pt x="100" y="21"/>
                    </a:lnTo>
                    <a:lnTo>
                      <a:pt x="102" y="21"/>
                    </a:lnTo>
                    <a:close/>
                    <a:moveTo>
                      <a:pt x="100" y="21"/>
                    </a:moveTo>
                    <a:lnTo>
                      <a:pt x="98" y="21"/>
                    </a:lnTo>
                    <a:lnTo>
                      <a:pt x="100" y="21"/>
                    </a:lnTo>
                    <a:close/>
                    <a:moveTo>
                      <a:pt x="102" y="21"/>
                    </a:moveTo>
                    <a:lnTo>
                      <a:pt x="102" y="19"/>
                    </a:lnTo>
                    <a:lnTo>
                      <a:pt x="102" y="21"/>
                    </a:lnTo>
                    <a:close/>
                    <a:moveTo>
                      <a:pt x="100" y="21"/>
                    </a:moveTo>
                    <a:lnTo>
                      <a:pt x="100" y="19"/>
                    </a:lnTo>
                    <a:lnTo>
                      <a:pt x="100" y="21"/>
                    </a:lnTo>
                    <a:close/>
                    <a:moveTo>
                      <a:pt x="100" y="21"/>
                    </a:moveTo>
                    <a:lnTo>
                      <a:pt x="100" y="19"/>
                    </a:lnTo>
                    <a:lnTo>
                      <a:pt x="102" y="19"/>
                    </a:lnTo>
                    <a:lnTo>
                      <a:pt x="102" y="21"/>
                    </a:lnTo>
                    <a:lnTo>
                      <a:pt x="100" y="21"/>
                    </a:lnTo>
                    <a:close/>
                    <a:moveTo>
                      <a:pt x="102" y="21"/>
                    </a:moveTo>
                    <a:lnTo>
                      <a:pt x="102" y="19"/>
                    </a:lnTo>
                    <a:lnTo>
                      <a:pt x="102" y="21"/>
                    </a:lnTo>
                    <a:close/>
                    <a:moveTo>
                      <a:pt x="102" y="19"/>
                    </a:moveTo>
                    <a:lnTo>
                      <a:pt x="100" y="19"/>
                    </a:lnTo>
                    <a:lnTo>
                      <a:pt x="102" y="19"/>
                    </a:lnTo>
                    <a:close/>
                    <a:moveTo>
                      <a:pt x="104" y="15"/>
                    </a:moveTo>
                    <a:lnTo>
                      <a:pt x="104" y="17"/>
                    </a:lnTo>
                    <a:lnTo>
                      <a:pt x="104" y="15"/>
                    </a:lnTo>
                    <a:close/>
                    <a:moveTo>
                      <a:pt x="108" y="15"/>
                    </a:moveTo>
                    <a:lnTo>
                      <a:pt x="108" y="13"/>
                    </a:lnTo>
                    <a:lnTo>
                      <a:pt x="108" y="15"/>
                    </a:lnTo>
                    <a:close/>
                    <a:moveTo>
                      <a:pt x="110" y="13"/>
                    </a:moveTo>
                    <a:lnTo>
                      <a:pt x="112" y="11"/>
                    </a:lnTo>
                    <a:lnTo>
                      <a:pt x="112" y="13"/>
                    </a:lnTo>
                    <a:lnTo>
                      <a:pt x="110" y="13"/>
                    </a:lnTo>
                    <a:close/>
                    <a:moveTo>
                      <a:pt x="114" y="7"/>
                    </a:moveTo>
                    <a:lnTo>
                      <a:pt x="114" y="9"/>
                    </a:lnTo>
                    <a:lnTo>
                      <a:pt x="114" y="7"/>
                    </a:lnTo>
                    <a:close/>
                    <a:moveTo>
                      <a:pt x="114" y="2"/>
                    </a:moveTo>
                    <a:lnTo>
                      <a:pt x="112" y="2"/>
                    </a:lnTo>
                    <a:lnTo>
                      <a:pt x="114" y="2"/>
                    </a:lnTo>
                    <a:close/>
                    <a:moveTo>
                      <a:pt x="120" y="7"/>
                    </a:moveTo>
                    <a:lnTo>
                      <a:pt x="120" y="9"/>
                    </a:lnTo>
                    <a:lnTo>
                      <a:pt x="118" y="9"/>
                    </a:lnTo>
                    <a:lnTo>
                      <a:pt x="118" y="11"/>
                    </a:lnTo>
                    <a:lnTo>
                      <a:pt x="116" y="11"/>
                    </a:lnTo>
                    <a:lnTo>
                      <a:pt x="116" y="9"/>
                    </a:lnTo>
                    <a:lnTo>
                      <a:pt x="118" y="9"/>
                    </a:lnTo>
                    <a:lnTo>
                      <a:pt x="116" y="9"/>
                    </a:lnTo>
                    <a:lnTo>
                      <a:pt x="118" y="9"/>
                    </a:lnTo>
                    <a:lnTo>
                      <a:pt x="116" y="9"/>
                    </a:lnTo>
                    <a:lnTo>
                      <a:pt x="116" y="11"/>
                    </a:lnTo>
                    <a:lnTo>
                      <a:pt x="114" y="11"/>
                    </a:lnTo>
                    <a:lnTo>
                      <a:pt x="112" y="11"/>
                    </a:lnTo>
                    <a:lnTo>
                      <a:pt x="110" y="11"/>
                    </a:lnTo>
                    <a:lnTo>
                      <a:pt x="108" y="11"/>
                    </a:lnTo>
                    <a:lnTo>
                      <a:pt x="106" y="11"/>
                    </a:lnTo>
                    <a:lnTo>
                      <a:pt x="108" y="11"/>
                    </a:lnTo>
                    <a:lnTo>
                      <a:pt x="106" y="11"/>
                    </a:lnTo>
                    <a:lnTo>
                      <a:pt x="106" y="13"/>
                    </a:lnTo>
                    <a:lnTo>
                      <a:pt x="106" y="11"/>
                    </a:lnTo>
                    <a:lnTo>
                      <a:pt x="106" y="13"/>
                    </a:lnTo>
                    <a:lnTo>
                      <a:pt x="108" y="11"/>
                    </a:lnTo>
                    <a:lnTo>
                      <a:pt x="108" y="13"/>
                    </a:lnTo>
                    <a:lnTo>
                      <a:pt x="106" y="13"/>
                    </a:lnTo>
                    <a:lnTo>
                      <a:pt x="108" y="13"/>
                    </a:lnTo>
                    <a:lnTo>
                      <a:pt x="106" y="13"/>
                    </a:lnTo>
                    <a:lnTo>
                      <a:pt x="108" y="13"/>
                    </a:lnTo>
                    <a:lnTo>
                      <a:pt x="106" y="15"/>
                    </a:lnTo>
                    <a:lnTo>
                      <a:pt x="104" y="15"/>
                    </a:lnTo>
                    <a:lnTo>
                      <a:pt x="102" y="15"/>
                    </a:lnTo>
                    <a:lnTo>
                      <a:pt x="102" y="17"/>
                    </a:lnTo>
                    <a:lnTo>
                      <a:pt x="102" y="19"/>
                    </a:lnTo>
                    <a:lnTo>
                      <a:pt x="100" y="19"/>
                    </a:lnTo>
                    <a:lnTo>
                      <a:pt x="100" y="17"/>
                    </a:lnTo>
                    <a:lnTo>
                      <a:pt x="100" y="19"/>
                    </a:lnTo>
                    <a:lnTo>
                      <a:pt x="100" y="17"/>
                    </a:lnTo>
                    <a:lnTo>
                      <a:pt x="100" y="19"/>
                    </a:lnTo>
                    <a:lnTo>
                      <a:pt x="98" y="19"/>
                    </a:lnTo>
                    <a:lnTo>
                      <a:pt x="98" y="17"/>
                    </a:lnTo>
                    <a:lnTo>
                      <a:pt x="98" y="19"/>
                    </a:lnTo>
                    <a:lnTo>
                      <a:pt x="100" y="19"/>
                    </a:lnTo>
                    <a:lnTo>
                      <a:pt x="98" y="19"/>
                    </a:lnTo>
                    <a:lnTo>
                      <a:pt x="98" y="21"/>
                    </a:lnTo>
                    <a:lnTo>
                      <a:pt x="100" y="21"/>
                    </a:lnTo>
                    <a:lnTo>
                      <a:pt x="98" y="21"/>
                    </a:lnTo>
                    <a:lnTo>
                      <a:pt x="98" y="23"/>
                    </a:lnTo>
                    <a:lnTo>
                      <a:pt x="100" y="23"/>
                    </a:lnTo>
                    <a:lnTo>
                      <a:pt x="100" y="21"/>
                    </a:lnTo>
                    <a:lnTo>
                      <a:pt x="100" y="23"/>
                    </a:lnTo>
                    <a:lnTo>
                      <a:pt x="98" y="23"/>
                    </a:lnTo>
                    <a:lnTo>
                      <a:pt x="100" y="23"/>
                    </a:lnTo>
                    <a:lnTo>
                      <a:pt x="102" y="23"/>
                    </a:lnTo>
                    <a:lnTo>
                      <a:pt x="100" y="23"/>
                    </a:lnTo>
                    <a:lnTo>
                      <a:pt x="102" y="23"/>
                    </a:lnTo>
                    <a:lnTo>
                      <a:pt x="104" y="23"/>
                    </a:lnTo>
                    <a:lnTo>
                      <a:pt x="104" y="21"/>
                    </a:lnTo>
                    <a:lnTo>
                      <a:pt x="104" y="23"/>
                    </a:lnTo>
                    <a:lnTo>
                      <a:pt x="106" y="23"/>
                    </a:lnTo>
                    <a:lnTo>
                      <a:pt x="104" y="23"/>
                    </a:lnTo>
                    <a:lnTo>
                      <a:pt x="106" y="23"/>
                    </a:lnTo>
                    <a:lnTo>
                      <a:pt x="104" y="23"/>
                    </a:lnTo>
                    <a:lnTo>
                      <a:pt x="104" y="21"/>
                    </a:lnTo>
                    <a:lnTo>
                      <a:pt x="102" y="21"/>
                    </a:lnTo>
                    <a:lnTo>
                      <a:pt x="104" y="21"/>
                    </a:lnTo>
                    <a:lnTo>
                      <a:pt x="104" y="23"/>
                    </a:lnTo>
                    <a:lnTo>
                      <a:pt x="106" y="23"/>
                    </a:lnTo>
                    <a:lnTo>
                      <a:pt x="108" y="23"/>
                    </a:lnTo>
                    <a:lnTo>
                      <a:pt x="106" y="23"/>
                    </a:lnTo>
                    <a:lnTo>
                      <a:pt x="108" y="23"/>
                    </a:lnTo>
                    <a:lnTo>
                      <a:pt x="108" y="25"/>
                    </a:lnTo>
                    <a:lnTo>
                      <a:pt x="110" y="25"/>
                    </a:lnTo>
                    <a:lnTo>
                      <a:pt x="108" y="25"/>
                    </a:lnTo>
                    <a:lnTo>
                      <a:pt x="110" y="25"/>
                    </a:lnTo>
                    <a:lnTo>
                      <a:pt x="108" y="25"/>
                    </a:lnTo>
                    <a:lnTo>
                      <a:pt x="108" y="27"/>
                    </a:lnTo>
                    <a:lnTo>
                      <a:pt x="108" y="25"/>
                    </a:lnTo>
                    <a:lnTo>
                      <a:pt x="108" y="27"/>
                    </a:lnTo>
                    <a:lnTo>
                      <a:pt x="108" y="25"/>
                    </a:lnTo>
                    <a:lnTo>
                      <a:pt x="108" y="27"/>
                    </a:lnTo>
                    <a:lnTo>
                      <a:pt x="108" y="25"/>
                    </a:lnTo>
                    <a:lnTo>
                      <a:pt x="108" y="27"/>
                    </a:lnTo>
                    <a:lnTo>
                      <a:pt x="110" y="27"/>
                    </a:lnTo>
                    <a:lnTo>
                      <a:pt x="108" y="27"/>
                    </a:lnTo>
                    <a:lnTo>
                      <a:pt x="110" y="27"/>
                    </a:lnTo>
                    <a:lnTo>
                      <a:pt x="108" y="27"/>
                    </a:lnTo>
                    <a:lnTo>
                      <a:pt x="110" y="27"/>
                    </a:lnTo>
                    <a:lnTo>
                      <a:pt x="108" y="27"/>
                    </a:lnTo>
                    <a:lnTo>
                      <a:pt x="110" y="27"/>
                    </a:lnTo>
                    <a:lnTo>
                      <a:pt x="108" y="27"/>
                    </a:lnTo>
                    <a:lnTo>
                      <a:pt x="110" y="27"/>
                    </a:lnTo>
                    <a:lnTo>
                      <a:pt x="108" y="27"/>
                    </a:lnTo>
                    <a:lnTo>
                      <a:pt x="110" y="27"/>
                    </a:lnTo>
                    <a:lnTo>
                      <a:pt x="110" y="29"/>
                    </a:lnTo>
                    <a:lnTo>
                      <a:pt x="108" y="29"/>
                    </a:lnTo>
                    <a:lnTo>
                      <a:pt x="110" y="29"/>
                    </a:lnTo>
                    <a:lnTo>
                      <a:pt x="110" y="30"/>
                    </a:lnTo>
                    <a:lnTo>
                      <a:pt x="110" y="32"/>
                    </a:lnTo>
                    <a:lnTo>
                      <a:pt x="110" y="30"/>
                    </a:lnTo>
                    <a:lnTo>
                      <a:pt x="110" y="32"/>
                    </a:lnTo>
                    <a:lnTo>
                      <a:pt x="110" y="30"/>
                    </a:lnTo>
                    <a:lnTo>
                      <a:pt x="110" y="29"/>
                    </a:lnTo>
                    <a:lnTo>
                      <a:pt x="110" y="30"/>
                    </a:lnTo>
                    <a:lnTo>
                      <a:pt x="110" y="29"/>
                    </a:lnTo>
                    <a:lnTo>
                      <a:pt x="110" y="30"/>
                    </a:lnTo>
                    <a:lnTo>
                      <a:pt x="108" y="30"/>
                    </a:lnTo>
                    <a:lnTo>
                      <a:pt x="110" y="30"/>
                    </a:lnTo>
                    <a:lnTo>
                      <a:pt x="108" y="30"/>
                    </a:lnTo>
                    <a:lnTo>
                      <a:pt x="108" y="29"/>
                    </a:lnTo>
                    <a:lnTo>
                      <a:pt x="110" y="29"/>
                    </a:lnTo>
                    <a:lnTo>
                      <a:pt x="108" y="29"/>
                    </a:lnTo>
                    <a:lnTo>
                      <a:pt x="110" y="29"/>
                    </a:lnTo>
                    <a:lnTo>
                      <a:pt x="108" y="29"/>
                    </a:lnTo>
                    <a:lnTo>
                      <a:pt x="108" y="30"/>
                    </a:lnTo>
                    <a:lnTo>
                      <a:pt x="108" y="29"/>
                    </a:lnTo>
                    <a:lnTo>
                      <a:pt x="108" y="30"/>
                    </a:lnTo>
                    <a:lnTo>
                      <a:pt x="110" y="30"/>
                    </a:lnTo>
                    <a:lnTo>
                      <a:pt x="108" y="30"/>
                    </a:lnTo>
                    <a:lnTo>
                      <a:pt x="110" y="30"/>
                    </a:lnTo>
                    <a:lnTo>
                      <a:pt x="108" y="30"/>
                    </a:lnTo>
                    <a:lnTo>
                      <a:pt x="108" y="32"/>
                    </a:lnTo>
                    <a:lnTo>
                      <a:pt x="108" y="30"/>
                    </a:lnTo>
                    <a:lnTo>
                      <a:pt x="106" y="30"/>
                    </a:lnTo>
                    <a:lnTo>
                      <a:pt x="106" y="32"/>
                    </a:lnTo>
                    <a:lnTo>
                      <a:pt x="108" y="32"/>
                    </a:lnTo>
                    <a:lnTo>
                      <a:pt x="108" y="34"/>
                    </a:lnTo>
                    <a:lnTo>
                      <a:pt x="108" y="32"/>
                    </a:lnTo>
                    <a:lnTo>
                      <a:pt x="108" y="34"/>
                    </a:lnTo>
                    <a:lnTo>
                      <a:pt x="110" y="34"/>
                    </a:lnTo>
                    <a:lnTo>
                      <a:pt x="112" y="34"/>
                    </a:lnTo>
                    <a:lnTo>
                      <a:pt x="110" y="34"/>
                    </a:lnTo>
                    <a:lnTo>
                      <a:pt x="112" y="34"/>
                    </a:lnTo>
                    <a:lnTo>
                      <a:pt x="112" y="36"/>
                    </a:lnTo>
                    <a:lnTo>
                      <a:pt x="112" y="38"/>
                    </a:lnTo>
                    <a:lnTo>
                      <a:pt x="110" y="38"/>
                    </a:lnTo>
                    <a:lnTo>
                      <a:pt x="110" y="40"/>
                    </a:lnTo>
                    <a:lnTo>
                      <a:pt x="112" y="40"/>
                    </a:lnTo>
                    <a:lnTo>
                      <a:pt x="114" y="40"/>
                    </a:lnTo>
                    <a:lnTo>
                      <a:pt x="114" y="42"/>
                    </a:lnTo>
                    <a:lnTo>
                      <a:pt x="116" y="42"/>
                    </a:lnTo>
                    <a:lnTo>
                      <a:pt x="118" y="42"/>
                    </a:lnTo>
                    <a:lnTo>
                      <a:pt x="120" y="42"/>
                    </a:lnTo>
                    <a:lnTo>
                      <a:pt x="118" y="42"/>
                    </a:lnTo>
                    <a:lnTo>
                      <a:pt x="116" y="42"/>
                    </a:lnTo>
                    <a:lnTo>
                      <a:pt x="118" y="42"/>
                    </a:lnTo>
                    <a:lnTo>
                      <a:pt x="116" y="42"/>
                    </a:lnTo>
                    <a:lnTo>
                      <a:pt x="118" y="42"/>
                    </a:lnTo>
                    <a:lnTo>
                      <a:pt x="120" y="42"/>
                    </a:lnTo>
                    <a:lnTo>
                      <a:pt x="121" y="42"/>
                    </a:lnTo>
                    <a:lnTo>
                      <a:pt x="121" y="40"/>
                    </a:lnTo>
                    <a:lnTo>
                      <a:pt x="123" y="40"/>
                    </a:lnTo>
                    <a:lnTo>
                      <a:pt x="125" y="40"/>
                    </a:lnTo>
                    <a:lnTo>
                      <a:pt x="123" y="40"/>
                    </a:lnTo>
                    <a:lnTo>
                      <a:pt x="125" y="40"/>
                    </a:lnTo>
                    <a:lnTo>
                      <a:pt x="123" y="40"/>
                    </a:lnTo>
                    <a:lnTo>
                      <a:pt x="125" y="40"/>
                    </a:lnTo>
                    <a:lnTo>
                      <a:pt x="127" y="40"/>
                    </a:lnTo>
                    <a:lnTo>
                      <a:pt x="129" y="40"/>
                    </a:lnTo>
                    <a:lnTo>
                      <a:pt x="131" y="40"/>
                    </a:lnTo>
                    <a:lnTo>
                      <a:pt x="131" y="38"/>
                    </a:lnTo>
                    <a:lnTo>
                      <a:pt x="131" y="36"/>
                    </a:lnTo>
                    <a:lnTo>
                      <a:pt x="133" y="36"/>
                    </a:lnTo>
                    <a:lnTo>
                      <a:pt x="133" y="34"/>
                    </a:lnTo>
                    <a:lnTo>
                      <a:pt x="131" y="34"/>
                    </a:lnTo>
                    <a:lnTo>
                      <a:pt x="129" y="34"/>
                    </a:lnTo>
                    <a:lnTo>
                      <a:pt x="131" y="34"/>
                    </a:lnTo>
                    <a:lnTo>
                      <a:pt x="129" y="34"/>
                    </a:lnTo>
                    <a:lnTo>
                      <a:pt x="129" y="36"/>
                    </a:lnTo>
                    <a:lnTo>
                      <a:pt x="129" y="34"/>
                    </a:lnTo>
                    <a:lnTo>
                      <a:pt x="131" y="34"/>
                    </a:lnTo>
                    <a:lnTo>
                      <a:pt x="131" y="32"/>
                    </a:lnTo>
                    <a:lnTo>
                      <a:pt x="131" y="30"/>
                    </a:lnTo>
                    <a:lnTo>
                      <a:pt x="129" y="30"/>
                    </a:lnTo>
                    <a:lnTo>
                      <a:pt x="129" y="29"/>
                    </a:lnTo>
                    <a:lnTo>
                      <a:pt x="129" y="30"/>
                    </a:lnTo>
                    <a:lnTo>
                      <a:pt x="127" y="30"/>
                    </a:lnTo>
                    <a:lnTo>
                      <a:pt x="125" y="30"/>
                    </a:lnTo>
                    <a:lnTo>
                      <a:pt x="127" y="30"/>
                    </a:lnTo>
                    <a:lnTo>
                      <a:pt x="125" y="30"/>
                    </a:lnTo>
                    <a:lnTo>
                      <a:pt x="125" y="29"/>
                    </a:lnTo>
                    <a:lnTo>
                      <a:pt x="125" y="30"/>
                    </a:lnTo>
                    <a:lnTo>
                      <a:pt x="125" y="29"/>
                    </a:lnTo>
                    <a:lnTo>
                      <a:pt x="127" y="29"/>
                    </a:lnTo>
                    <a:lnTo>
                      <a:pt x="129" y="29"/>
                    </a:lnTo>
                    <a:lnTo>
                      <a:pt x="131" y="29"/>
                    </a:lnTo>
                    <a:lnTo>
                      <a:pt x="131" y="30"/>
                    </a:lnTo>
                    <a:lnTo>
                      <a:pt x="133" y="30"/>
                    </a:lnTo>
                    <a:lnTo>
                      <a:pt x="133" y="32"/>
                    </a:lnTo>
                    <a:lnTo>
                      <a:pt x="133" y="34"/>
                    </a:lnTo>
                    <a:lnTo>
                      <a:pt x="133" y="36"/>
                    </a:lnTo>
                    <a:lnTo>
                      <a:pt x="133" y="38"/>
                    </a:lnTo>
                    <a:lnTo>
                      <a:pt x="133" y="40"/>
                    </a:lnTo>
                    <a:lnTo>
                      <a:pt x="133" y="42"/>
                    </a:lnTo>
                    <a:lnTo>
                      <a:pt x="133" y="44"/>
                    </a:lnTo>
                    <a:lnTo>
                      <a:pt x="131" y="44"/>
                    </a:lnTo>
                    <a:lnTo>
                      <a:pt x="131" y="42"/>
                    </a:lnTo>
                    <a:lnTo>
                      <a:pt x="133" y="42"/>
                    </a:lnTo>
                    <a:lnTo>
                      <a:pt x="133" y="40"/>
                    </a:lnTo>
                    <a:lnTo>
                      <a:pt x="131" y="40"/>
                    </a:lnTo>
                    <a:lnTo>
                      <a:pt x="131" y="42"/>
                    </a:lnTo>
                    <a:lnTo>
                      <a:pt x="129" y="42"/>
                    </a:lnTo>
                    <a:lnTo>
                      <a:pt x="131" y="42"/>
                    </a:lnTo>
                    <a:lnTo>
                      <a:pt x="131" y="44"/>
                    </a:lnTo>
                    <a:lnTo>
                      <a:pt x="129" y="44"/>
                    </a:lnTo>
                    <a:lnTo>
                      <a:pt x="131" y="44"/>
                    </a:lnTo>
                    <a:lnTo>
                      <a:pt x="129" y="44"/>
                    </a:lnTo>
                    <a:lnTo>
                      <a:pt x="131" y="44"/>
                    </a:lnTo>
                    <a:lnTo>
                      <a:pt x="129" y="44"/>
                    </a:lnTo>
                    <a:lnTo>
                      <a:pt x="127" y="44"/>
                    </a:lnTo>
                    <a:lnTo>
                      <a:pt x="125" y="44"/>
                    </a:lnTo>
                    <a:lnTo>
                      <a:pt x="123" y="44"/>
                    </a:lnTo>
                    <a:lnTo>
                      <a:pt x="121" y="44"/>
                    </a:lnTo>
                    <a:lnTo>
                      <a:pt x="123" y="44"/>
                    </a:lnTo>
                    <a:lnTo>
                      <a:pt x="121" y="44"/>
                    </a:lnTo>
                    <a:lnTo>
                      <a:pt x="121" y="46"/>
                    </a:lnTo>
                    <a:lnTo>
                      <a:pt x="120" y="46"/>
                    </a:lnTo>
                    <a:lnTo>
                      <a:pt x="120" y="44"/>
                    </a:lnTo>
                    <a:lnTo>
                      <a:pt x="120" y="46"/>
                    </a:lnTo>
                    <a:lnTo>
                      <a:pt x="118" y="46"/>
                    </a:lnTo>
                    <a:lnTo>
                      <a:pt x="120" y="46"/>
                    </a:lnTo>
                    <a:lnTo>
                      <a:pt x="118" y="46"/>
                    </a:lnTo>
                    <a:lnTo>
                      <a:pt x="120" y="46"/>
                    </a:lnTo>
                    <a:lnTo>
                      <a:pt x="118" y="46"/>
                    </a:lnTo>
                    <a:lnTo>
                      <a:pt x="120" y="46"/>
                    </a:lnTo>
                    <a:lnTo>
                      <a:pt x="120" y="44"/>
                    </a:lnTo>
                    <a:lnTo>
                      <a:pt x="120" y="46"/>
                    </a:lnTo>
                    <a:lnTo>
                      <a:pt x="120" y="44"/>
                    </a:lnTo>
                    <a:lnTo>
                      <a:pt x="118" y="44"/>
                    </a:lnTo>
                    <a:lnTo>
                      <a:pt x="118" y="46"/>
                    </a:lnTo>
                    <a:lnTo>
                      <a:pt x="116" y="46"/>
                    </a:lnTo>
                    <a:lnTo>
                      <a:pt x="118" y="46"/>
                    </a:lnTo>
                    <a:lnTo>
                      <a:pt x="116" y="46"/>
                    </a:lnTo>
                    <a:lnTo>
                      <a:pt x="118" y="46"/>
                    </a:lnTo>
                    <a:lnTo>
                      <a:pt x="116" y="46"/>
                    </a:lnTo>
                    <a:lnTo>
                      <a:pt x="114" y="46"/>
                    </a:lnTo>
                    <a:lnTo>
                      <a:pt x="116" y="46"/>
                    </a:lnTo>
                    <a:lnTo>
                      <a:pt x="116" y="44"/>
                    </a:lnTo>
                    <a:lnTo>
                      <a:pt x="114" y="44"/>
                    </a:lnTo>
                    <a:lnTo>
                      <a:pt x="116" y="44"/>
                    </a:lnTo>
                    <a:lnTo>
                      <a:pt x="116" y="46"/>
                    </a:lnTo>
                    <a:lnTo>
                      <a:pt x="114" y="46"/>
                    </a:lnTo>
                    <a:lnTo>
                      <a:pt x="114" y="44"/>
                    </a:lnTo>
                    <a:lnTo>
                      <a:pt x="114" y="46"/>
                    </a:lnTo>
                    <a:lnTo>
                      <a:pt x="114" y="44"/>
                    </a:lnTo>
                    <a:lnTo>
                      <a:pt x="114" y="46"/>
                    </a:lnTo>
                    <a:lnTo>
                      <a:pt x="112" y="46"/>
                    </a:lnTo>
                    <a:lnTo>
                      <a:pt x="114" y="46"/>
                    </a:lnTo>
                    <a:lnTo>
                      <a:pt x="112" y="46"/>
                    </a:lnTo>
                    <a:lnTo>
                      <a:pt x="110" y="46"/>
                    </a:lnTo>
                    <a:lnTo>
                      <a:pt x="110" y="48"/>
                    </a:lnTo>
                    <a:lnTo>
                      <a:pt x="110" y="46"/>
                    </a:lnTo>
                    <a:lnTo>
                      <a:pt x="112" y="46"/>
                    </a:lnTo>
                    <a:lnTo>
                      <a:pt x="110" y="46"/>
                    </a:lnTo>
                    <a:lnTo>
                      <a:pt x="110" y="48"/>
                    </a:lnTo>
                    <a:lnTo>
                      <a:pt x="110" y="46"/>
                    </a:lnTo>
                    <a:lnTo>
                      <a:pt x="110" y="48"/>
                    </a:lnTo>
                    <a:lnTo>
                      <a:pt x="110" y="46"/>
                    </a:lnTo>
                    <a:lnTo>
                      <a:pt x="110" y="48"/>
                    </a:lnTo>
                    <a:lnTo>
                      <a:pt x="108" y="48"/>
                    </a:lnTo>
                    <a:lnTo>
                      <a:pt x="106" y="48"/>
                    </a:lnTo>
                    <a:lnTo>
                      <a:pt x="104" y="48"/>
                    </a:lnTo>
                    <a:lnTo>
                      <a:pt x="102" y="48"/>
                    </a:lnTo>
                    <a:lnTo>
                      <a:pt x="102" y="50"/>
                    </a:lnTo>
                    <a:lnTo>
                      <a:pt x="100" y="50"/>
                    </a:lnTo>
                    <a:lnTo>
                      <a:pt x="102" y="50"/>
                    </a:lnTo>
                    <a:lnTo>
                      <a:pt x="102" y="48"/>
                    </a:lnTo>
                    <a:lnTo>
                      <a:pt x="104" y="48"/>
                    </a:lnTo>
                    <a:lnTo>
                      <a:pt x="104" y="46"/>
                    </a:lnTo>
                    <a:lnTo>
                      <a:pt x="102" y="46"/>
                    </a:lnTo>
                    <a:lnTo>
                      <a:pt x="104" y="46"/>
                    </a:lnTo>
                    <a:lnTo>
                      <a:pt x="104" y="44"/>
                    </a:lnTo>
                    <a:lnTo>
                      <a:pt x="104" y="46"/>
                    </a:lnTo>
                    <a:lnTo>
                      <a:pt x="104" y="44"/>
                    </a:lnTo>
                    <a:lnTo>
                      <a:pt x="106" y="44"/>
                    </a:lnTo>
                    <a:lnTo>
                      <a:pt x="104" y="44"/>
                    </a:lnTo>
                    <a:lnTo>
                      <a:pt x="106" y="44"/>
                    </a:lnTo>
                    <a:lnTo>
                      <a:pt x="104" y="44"/>
                    </a:lnTo>
                    <a:lnTo>
                      <a:pt x="106" y="44"/>
                    </a:lnTo>
                    <a:lnTo>
                      <a:pt x="104" y="44"/>
                    </a:lnTo>
                    <a:lnTo>
                      <a:pt x="106" y="44"/>
                    </a:lnTo>
                    <a:lnTo>
                      <a:pt x="104" y="44"/>
                    </a:lnTo>
                    <a:lnTo>
                      <a:pt x="106" y="44"/>
                    </a:lnTo>
                    <a:lnTo>
                      <a:pt x="104" y="44"/>
                    </a:lnTo>
                    <a:lnTo>
                      <a:pt x="106" y="44"/>
                    </a:lnTo>
                    <a:lnTo>
                      <a:pt x="106" y="42"/>
                    </a:lnTo>
                    <a:lnTo>
                      <a:pt x="106" y="44"/>
                    </a:lnTo>
                    <a:lnTo>
                      <a:pt x="106" y="42"/>
                    </a:lnTo>
                    <a:lnTo>
                      <a:pt x="104" y="42"/>
                    </a:lnTo>
                    <a:lnTo>
                      <a:pt x="104" y="44"/>
                    </a:lnTo>
                    <a:lnTo>
                      <a:pt x="106" y="44"/>
                    </a:lnTo>
                    <a:lnTo>
                      <a:pt x="104" y="44"/>
                    </a:lnTo>
                    <a:lnTo>
                      <a:pt x="104" y="42"/>
                    </a:lnTo>
                    <a:lnTo>
                      <a:pt x="106" y="42"/>
                    </a:lnTo>
                    <a:lnTo>
                      <a:pt x="106" y="40"/>
                    </a:lnTo>
                    <a:lnTo>
                      <a:pt x="108" y="40"/>
                    </a:lnTo>
                    <a:lnTo>
                      <a:pt x="106" y="40"/>
                    </a:lnTo>
                    <a:lnTo>
                      <a:pt x="108" y="40"/>
                    </a:lnTo>
                    <a:lnTo>
                      <a:pt x="106" y="40"/>
                    </a:lnTo>
                    <a:lnTo>
                      <a:pt x="106" y="42"/>
                    </a:lnTo>
                    <a:lnTo>
                      <a:pt x="104" y="42"/>
                    </a:lnTo>
                    <a:lnTo>
                      <a:pt x="106" y="40"/>
                    </a:lnTo>
                    <a:lnTo>
                      <a:pt x="104" y="40"/>
                    </a:lnTo>
                    <a:lnTo>
                      <a:pt x="106" y="40"/>
                    </a:lnTo>
                    <a:lnTo>
                      <a:pt x="104" y="40"/>
                    </a:lnTo>
                    <a:lnTo>
                      <a:pt x="104" y="42"/>
                    </a:lnTo>
                    <a:lnTo>
                      <a:pt x="104" y="40"/>
                    </a:lnTo>
                    <a:lnTo>
                      <a:pt x="104" y="42"/>
                    </a:lnTo>
                    <a:lnTo>
                      <a:pt x="104" y="40"/>
                    </a:lnTo>
                    <a:lnTo>
                      <a:pt x="104" y="42"/>
                    </a:lnTo>
                    <a:lnTo>
                      <a:pt x="106" y="42"/>
                    </a:lnTo>
                    <a:lnTo>
                      <a:pt x="104" y="42"/>
                    </a:lnTo>
                    <a:lnTo>
                      <a:pt x="106" y="42"/>
                    </a:lnTo>
                    <a:lnTo>
                      <a:pt x="104" y="42"/>
                    </a:lnTo>
                    <a:lnTo>
                      <a:pt x="104" y="44"/>
                    </a:lnTo>
                    <a:lnTo>
                      <a:pt x="104" y="42"/>
                    </a:lnTo>
                    <a:lnTo>
                      <a:pt x="102" y="42"/>
                    </a:lnTo>
                    <a:lnTo>
                      <a:pt x="104" y="42"/>
                    </a:lnTo>
                    <a:lnTo>
                      <a:pt x="102" y="42"/>
                    </a:lnTo>
                    <a:lnTo>
                      <a:pt x="102" y="44"/>
                    </a:lnTo>
                    <a:lnTo>
                      <a:pt x="100" y="44"/>
                    </a:lnTo>
                    <a:lnTo>
                      <a:pt x="100" y="42"/>
                    </a:lnTo>
                    <a:lnTo>
                      <a:pt x="100" y="44"/>
                    </a:lnTo>
                    <a:lnTo>
                      <a:pt x="102" y="44"/>
                    </a:lnTo>
                    <a:lnTo>
                      <a:pt x="102" y="42"/>
                    </a:lnTo>
                    <a:lnTo>
                      <a:pt x="100" y="42"/>
                    </a:lnTo>
                    <a:lnTo>
                      <a:pt x="102" y="42"/>
                    </a:lnTo>
                    <a:lnTo>
                      <a:pt x="100" y="42"/>
                    </a:lnTo>
                    <a:lnTo>
                      <a:pt x="100" y="44"/>
                    </a:lnTo>
                    <a:lnTo>
                      <a:pt x="98" y="44"/>
                    </a:lnTo>
                    <a:lnTo>
                      <a:pt x="100" y="44"/>
                    </a:lnTo>
                    <a:lnTo>
                      <a:pt x="98" y="44"/>
                    </a:lnTo>
                    <a:lnTo>
                      <a:pt x="100" y="44"/>
                    </a:lnTo>
                    <a:lnTo>
                      <a:pt x="98" y="44"/>
                    </a:lnTo>
                    <a:lnTo>
                      <a:pt x="96" y="44"/>
                    </a:lnTo>
                    <a:lnTo>
                      <a:pt x="98" y="44"/>
                    </a:lnTo>
                    <a:lnTo>
                      <a:pt x="96" y="44"/>
                    </a:lnTo>
                    <a:lnTo>
                      <a:pt x="98" y="44"/>
                    </a:lnTo>
                    <a:lnTo>
                      <a:pt x="98" y="46"/>
                    </a:lnTo>
                    <a:lnTo>
                      <a:pt x="96" y="46"/>
                    </a:lnTo>
                    <a:lnTo>
                      <a:pt x="95" y="46"/>
                    </a:lnTo>
                    <a:lnTo>
                      <a:pt x="96" y="46"/>
                    </a:lnTo>
                    <a:lnTo>
                      <a:pt x="95" y="46"/>
                    </a:lnTo>
                    <a:lnTo>
                      <a:pt x="96" y="46"/>
                    </a:lnTo>
                    <a:lnTo>
                      <a:pt x="95" y="46"/>
                    </a:lnTo>
                    <a:lnTo>
                      <a:pt x="96" y="46"/>
                    </a:lnTo>
                    <a:lnTo>
                      <a:pt x="95" y="46"/>
                    </a:lnTo>
                    <a:lnTo>
                      <a:pt x="95" y="48"/>
                    </a:lnTo>
                    <a:lnTo>
                      <a:pt x="95" y="46"/>
                    </a:lnTo>
                    <a:lnTo>
                      <a:pt x="95" y="44"/>
                    </a:lnTo>
                    <a:lnTo>
                      <a:pt x="93" y="44"/>
                    </a:lnTo>
                    <a:lnTo>
                      <a:pt x="93" y="46"/>
                    </a:lnTo>
                    <a:lnTo>
                      <a:pt x="95" y="46"/>
                    </a:lnTo>
                    <a:lnTo>
                      <a:pt x="93" y="46"/>
                    </a:lnTo>
                    <a:lnTo>
                      <a:pt x="95" y="46"/>
                    </a:lnTo>
                    <a:lnTo>
                      <a:pt x="93" y="46"/>
                    </a:lnTo>
                    <a:lnTo>
                      <a:pt x="95" y="46"/>
                    </a:lnTo>
                    <a:lnTo>
                      <a:pt x="93" y="46"/>
                    </a:lnTo>
                    <a:lnTo>
                      <a:pt x="93" y="48"/>
                    </a:lnTo>
                    <a:lnTo>
                      <a:pt x="91" y="48"/>
                    </a:lnTo>
                    <a:lnTo>
                      <a:pt x="93" y="48"/>
                    </a:lnTo>
                    <a:lnTo>
                      <a:pt x="91" y="48"/>
                    </a:lnTo>
                    <a:lnTo>
                      <a:pt x="91" y="46"/>
                    </a:lnTo>
                    <a:lnTo>
                      <a:pt x="91" y="48"/>
                    </a:lnTo>
                    <a:lnTo>
                      <a:pt x="93" y="48"/>
                    </a:lnTo>
                    <a:lnTo>
                      <a:pt x="91" y="48"/>
                    </a:lnTo>
                    <a:lnTo>
                      <a:pt x="93" y="48"/>
                    </a:lnTo>
                    <a:lnTo>
                      <a:pt x="91" y="48"/>
                    </a:lnTo>
                    <a:lnTo>
                      <a:pt x="93" y="48"/>
                    </a:lnTo>
                    <a:lnTo>
                      <a:pt x="91" y="48"/>
                    </a:lnTo>
                    <a:lnTo>
                      <a:pt x="91" y="50"/>
                    </a:lnTo>
                    <a:lnTo>
                      <a:pt x="91" y="48"/>
                    </a:lnTo>
                    <a:lnTo>
                      <a:pt x="91" y="50"/>
                    </a:lnTo>
                    <a:lnTo>
                      <a:pt x="89" y="50"/>
                    </a:lnTo>
                    <a:lnTo>
                      <a:pt x="91" y="50"/>
                    </a:lnTo>
                    <a:lnTo>
                      <a:pt x="91" y="48"/>
                    </a:lnTo>
                    <a:lnTo>
                      <a:pt x="91" y="50"/>
                    </a:lnTo>
                    <a:lnTo>
                      <a:pt x="91" y="48"/>
                    </a:lnTo>
                    <a:lnTo>
                      <a:pt x="89" y="48"/>
                    </a:lnTo>
                    <a:lnTo>
                      <a:pt x="89" y="50"/>
                    </a:lnTo>
                    <a:lnTo>
                      <a:pt x="89" y="48"/>
                    </a:lnTo>
                    <a:lnTo>
                      <a:pt x="89" y="50"/>
                    </a:lnTo>
                    <a:lnTo>
                      <a:pt x="89" y="48"/>
                    </a:lnTo>
                    <a:lnTo>
                      <a:pt x="89" y="50"/>
                    </a:lnTo>
                    <a:lnTo>
                      <a:pt x="87" y="50"/>
                    </a:lnTo>
                    <a:lnTo>
                      <a:pt x="87" y="52"/>
                    </a:lnTo>
                    <a:lnTo>
                      <a:pt x="87" y="50"/>
                    </a:lnTo>
                    <a:lnTo>
                      <a:pt x="85" y="50"/>
                    </a:lnTo>
                    <a:lnTo>
                      <a:pt x="87" y="50"/>
                    </a:lnTo>
                    <a:lnTo>
                      <a:pt x="87" y="48"/>
                    </a:lnTo>
                    <a:lnTo>
                      <a:pt x="87" y="46"/>
                    </a:lnTo>
                    <a:lnTo>
                      <a:pt x="87" y="48"/>
                    </a:lnTo>
                    <a:lnTo>
                      <a:pt x="87" y="46"/>
                    </a:lnTo>
                    <a:lnTo>
                      <a:pt x="89" y="46"/>
                    </a:lnTo>
                    <a:lnTo>
                      <a:pt x="87" y="46"/>
                    </a:lnTo>
                    <a:lnTo>
                      <a:pt x="87" y="48"/>
                    </a:lnTo>
                    <a:lnTo>
                      <a:pt x="87" y="50"/>
                    </a:lnTo>
                    <a:lnTo>
                      <a:pt x="85" y="50"/>
                    </a:lnTo>
                    <a:lnTo>
                      <a:pt x="85" y="48"/>
                    </a:lnTo>
                    <a:lnTo>
                      <a:pt x="85" y="50"/>
                    </a:lnTo>
                    <a:lnTo>
                      <a:pt x="83" y="50"/>
                    </a:lnTo>
                    <a:lnTo>
                      <a:pt x="85" y="50"/>
                    </a:lnTo>
                    <a:lnTo>
                      <a:pt x="85" y="48"/>
                    </a:lnTo>
                    <a:lnTo>
                      <a:pt x="85" y="46"/>
                    </a:lnTo>
                    <a:lnTo>
                      <a:pt x="85" y="44"/>
                    </a:lnTo>
                    <a:lnTo>
                      <a:pt x="83" y="44"/>
                    </a:lnTo>
                    <a:lnTo>
                      <a:pt x="85" y="44"/>
                    </a:lnTo>
                    <a:lnTo>
                      <a:pt x="85" y="42"/>
                    </a:lnTo>
                    <a:lnTo>
                      <a:pt x="87" y="42"/>
                    </a:lnTo>
                    <a:lnTo>
                      <a:pt x="87" y="40"/>
                    </a:lnTo>
                    <a:lnTo>
                      <a:pt x="89" y="40"/>
                    </a:lnTo>
                    <a:lnTo>
                      <a:pt x="87" y="40"/>
                    </a:lnTo>
                    <a:lnTo>
                      <a:pt x="89" y="40"/>
                    </a:lnTo>
                    <a:lnTo>
                      <a:pt x="89" y="38"/>
                    </a:lnTo>
                    <a:lnTo>
                      <a:pt x="89" y="40"/>
                    </a:lnTo>
                    <a:lnTo>
                      <a:pt x="91" y="40"/>
                    </a:lnTo>
                    <a:lnTo>
                      <a:pt x="89" y="40"/>
                    </a:lnTo>
                    <a:lnTo>
                      <a:pt x="89" y="38"/>
                    </a:lnTo>
                    <a:lnTo>
                      <a:pt x="89" y="40"/>
                    </a:lnTo>
                    <a:lnTo>
                      <a:pt x="89" y="38"/>
                    </a:lnTo>
                    <a:lnTo>
                      <a:pt x="89" y="40"/>
                    </a:lnTo>
                    <a:lnTo>
                      <a:pt x="87" y="40"/>
                    </a:lnTo>
                    <a:lnTo>
                      <a:pt x="87" y="42"/>
                    </a:lnTo>
                    <a:lnTo>
                      <a:pt x="85" y="42"/>
                    </a:lnTo>
                    <a:lnTo>
                      <a:pt x="83" y="42"/>
                    </a:lnTo>
                    <a:lnTo>
                      <a:pt x="85" y="42"/>
                    </a:lnTo>
                    <a:lnTo>
                      <a:pt x="83" y="42"/>
                    </a:lnTo>
                    <a:lnTo>
                      <a:pt x="81" y="42"/>
                    </a:lnTo>
                    <a:lnTo>
                      <a:pt x="81" y="40"/>
                    </a:lnTo>
                    <a:lnTo>
                      <a:pt x="79" y="40"/>
                    </a:lnTo>
                    <a:lnTo>
                      <a:pt x="79" y="38"/>
                    </a:lnTo>
                    <a:lnTo>
                      <a:pt x="81" y="38"/>
                    </a:lnTo>
                    <a:lnTo>
                      <a:pt x="79" y="38"/>
                    </a:lnTo>
                    <a:lnTo>
                      <a:pt x="81" y="38"/>
                    </a:lnTo>
                    <a:lnTo>
                      <a:pt x="81" y="36"/>
                    </a:lnTo>
                    <a:lnTo>
                      <a:pt x="79" y="36"/>
                    </a:lnTo>
                    <a:lnTo>
                      <a:pt x="79" y="34"/>
                    </a:lnTo>
                    <a:lnTo>
                      <a:pt x="79" y="32"/>
                    </a:lnTo>
                    <a:lnTo>
                      <a:pt x="81" y="32"/>
                    </a:lnTo>
                    <a:lnTo>
                      <a:pt x="81" y="30"/>
                    </a:lnTo>
                    <a:lnTo>
                      <a:pt x="79" y="30"/>
                    </a:lnTo>
                    <a:lnTo>
                      <a:pt x="77" y="30"/>
                    </a:lnTo>
                    <a:lnTo>
                      <a:pt x="75" y="30"/>
                    </a:lnTo>
                    <a:lnTo>
                      <a:pt x="73" y="30"/>
                    </a:lnTo>
                    <a:lnTo>
                      <a:pt x="72" y="30"/>
                    </a:lnTo>
                    <a:lnTo>
                      <a:pt x="70" y="30"/>
                    </a:lnTo>
                    <a:lnTo>
                      <a:pt x="68" y="30"/>
                    </a:lnTo>
                    <a:lnTo>
                      <a:pt x="66" y="30"/>
                    </a:lnTo>
                    <a:lnTo>
                      <a:pt x="66" y="32"/>
                    </a:lnTo>
                    <a:lnTo>
                      <a:pt x="64" y="32"/>
                    </a:lnTo>
                    <a:lnTo>
                      <a:pt x="66" y="30"/>
                    </a:lnTo>
                    <a:lnTo>
                      <a:pt x="64" y="30"/>
                    </a:lnTo>
                    <a:lnTo>
                      <a:pt x="62" y="30"/>
                    </a:lnTo>
                    <a:lnTo>
                      <a:pt x="60" y="30"/>
                    </a:lnTo>
                    <a:lnTo>
                      <a:pt x="58" y="30"/>
                    </a:lnTo>
                    <a:lnTo>
                      <a:pt x="56" y="30"/>
                    </a:lnTo>
                    <a:lnTo>
                      <a:pt x="54" y="30"/>
                    </a:lnTo>
                    <a:lnTo>
                      <a:pt x="52" y="30"/>
                    </a:lnTo>
                    <a:lnTo>
                      <a:pt x="50" y="30"/>
                    </a:lnTo>
                    <a:lnTo>
                      <a:pt x="48" y="30"/>
                    </a:lnTo>
                    <a:lnTo>
                      <a:pt x="47" y="30"/>
                    </a:lnTo>
                    <a:lnTo>
                      <a:pt x="45" y="30"/>
                    </a:lnTo>
                    <a:lnTo>
                      <a:pt x="43" y="30"/>
                    </a:lnTo>
                    <a:lnTo>
                      <a:pt x="41" y="30"/>
                    </a:lnTo>
                    <a:lnTo>
                      <a:pt x="39" y="30"/>
                    </a:lnTo>
                    <a:lnTo>
                      <a:pt x="37" y="30"/>
                    </a:lnTo>
                    <a:lnTo>
                      <a:pt x="35" y="30"/>
                    </a:lnTo>
                    <a:lnTo>
                      <a:pt x="33" y="30"/>
                    </a:lnTo>
                    <a:lnTo>
                      <a:pt x="31" y="30"/>
                    </a:lnTo>
                    <a:lnTo>
                      <a:pt x="29" y="30"/>
                    </a:lnTo>
                    <a:lnTo>
                      <a:pt x="27" y="30"/>
                    </a:lnTo>
                    <a:lnTo>
                      <a:pt x="27" y="32"/>
                    </a:lnTo>
                    <a:lnTo>
                      <a:pt x="25" y="32"/>
                    </a:lnTo>
                    <a:lnTo>
                      <a:pt x="25" y="30"/>
                    </a:lnTo>
                    <a:lnTo>
                      <a:pt x="24" y="30"/>
                    </a:lnTo>
                    <a:lnTo>
                      <a:pt x="22" y="30"/>
                    </a:lnTo>
                    <a:lnTo>
                      <a:pt x="20" y="30"/>
                    </a:lnTo>
                    <a:lnTo>
                      <a:pt x="18" y="30"/>
                    </a:lnTo>
                    <a:lnTo>
                      <a:pt x="16" y="30"/>
                    </a:lnTo>
                    <a:lnTo>
                      <a:pt x="14" y="30"/>
                    </a:lnTo>
                    <a:lnTo>
                      <a:pt x="12" y="30"/>
                    </a:lnTo>
                    <a:lnTo>
                      <a:pt x="10" y="30"/>
                    </a:lnTo>
                    <a:lnTo>
                      <a:pt x="8" y="30"/>
                    </a:lnTo>
                    <a:lnTo>
                      <a:pt x="6" y="30"/>
                    </a:lnTo>
                    <a:lnTo>
                      <a:pt x="4" y="30"/>
                    </a:lnTo>
                    <a:lnTo>
                      <a:pt x="2" y="30"/>
                    </a:lnTo>
                    <a:lnTo>
                      <a:pt x="0" y="30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6" y="23"/>
                    </a:lnTo>
                    <a:lnTo>
                      <a:pt x="6" y="21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8" y="17"/>
                    </a:lnTo>
                    <a:lnTo>
                      <a:pt x="10" y="17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2" y="13"/>
                    </a:lnTo>
                    <a:lnTo>
                      <a:pt x="14" y="11"/>
                    </a:lnTo>
                    <a:lnTo>
                      <a:pt x="14" y="9"/>
                    </a:lnTo>
                    <a:lnTo>
                      <a:pt x="16" y="9"/>
                    </a:lnTo>
                    <a:lnTo>
                      <a:pt x="16" y="7"/>
                    </a:lnTo>
                    <a:lnTo>
                      <a:pt x="18" y="5"/>
                    </a:lnTo>
                    <a:lnTo>
                      <a:pt x="20" y="5"/>
                    </a:lnTo>
                    <a:lnTo>
                      <a:pt x="22" y="5"/>
                    </a:lnTo>
                    <a:lnTo>
                      <a:pt x="24" y="5"/>
                    </a:lnTo>
                    <a:lnTo>
                      <a:pt x="25" y="5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31" y="5"/>
                    </a:lnTo>
                    <a:lnTo>
                      <a:pt x="33" y="5"/>
                    </a:lnTo>
                    <a:lnTo>
                      <a:pt x="35" y="5"/>
                    </a:lnTo>
                    <a:lnTo>
                      <a:pt x="37" y="5"/>
                    </a:lnTo>
                    <a:lnTo>
                      <a:pt x="39" y="5"/>
                    </a:lnTo>
                    <a:lnTo>
                      <a:pt x="41" y="5"/>
                    </a:lnTo>
                    <a:lnTo>
                      <a:pt x="43" y="5"/>
                    </a:lnTo>
                    <a:lnTo>
                      <a:pt x="45" y="5"/>
                    </a:lnTo>
                    <a:lnTo>
                      <a:pt x="47" y="5"/>
                    </a:lnTo>
                    <a:lnTo>
                      <a:pt x="48" y="5"/>
                    </a:lnTo>
                    <a:lnTo>
                      <a:pt x="50" y="5"/>
                    </a:lnTo>
                    <a:lnTo>
                      <a:pt x="52" y="5"/>
                    </a:lnTo>
                    <a:lnTo>
                      <a:pt x="54" y="5"/>
                    </a:lnTo>
                    <a:lnTo>
                      <a:pt x="56" y="5"/>
                    </a:lnTo>
                    <a:lnTo>
                      <a:pt x="58" y="5"/>
                    </a:lnTo>
                    <a:lnTo>
                      <a:pt x="60" y="5"/>
                    </a:lnTo>
                    <a:lnTo>
                      <a:pt x="62" y="5"/>
                    </a:lnTo>
                    <a:lnTo>
                      <a:pt x="64" y="5"/>
                    </a:lnTo>
                    <a:lnTo>
                      <a:pt x="66" y="5"/>
                    </a:lnTo>
                    <a:lnTo>
                      <a:pt x="68" y="5"/>
                    </a:lnTo>
                    <a:lnTo>
                      <a:pt x="70" y="5"/>
                    </a:lnTo>
                    <a:lnTo>
                      <a:pt x="72" y="5"/>
                    </a:lnTo>
                    <a:lnTo>
                      <a:pt x="73" y="5"/>
                    </a:lnTo>
                    <a:lnTo>
                      <a:pt x="75" y="5"/>
                    </a:lnTo>
                    <a:lnTo>
                      <a:pt x="77" y="5"/>
                    </a:lnTo>
                    <a:lnTo>
                      <a:pt x="79" y="5"/>
                    </a:lnTo>
                    <a:lnTo>
                      <a:pt x="81" y="5"/>
                    </a:lnTo>
                    <a:lnTo>
                      <a:pt x="83" y="5"/>
                    </a:lnTo>
                    <a:lnTo>
                      <a:pt x="85" y="5"/>
                    </a:lnTo>
                    <a:lnTo>
                      <a:pt x="87" y="5"/>
                    </a:lnTo>
                    <a:lnTo>
                      <a:pt x="89" y="5"/>
                    </a:lnTo>
                    <a:lnTo>
                      <a:pt x="91" y="5"/>
                    </a:lnTo>
                    <a:lnTo>
                      <a:pt x="93" y="5"/>
                    </a:lnTo>
                    <a:lnTo>
                      <a:pt x="95" y="5"/>
                    </a:lnTo>
                    <a:lnTo>
                      <a:pt x="96" y="5"/>
                    </a:lnTo>
                    <a:lnTo>
                      <a:pt x="98" y="5"/>
                    </a:lnTo>
                    <a:lnTo>
                      <a:pt x="98" y="4"/>
                    </a:lnTo>
                    <a:lnTo>
                      <a:pt x="100" y="4"/>
                    </a:lnTo>
                    <a:lnTo>
                      <a:pt x="100" y="2"/>
                    </a:lnTo>
                    <a:lnTo>
                      <a:pt x="102" y="2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4" y="0"/>
                    </a:lnTo>
                    <a:lnTo>
                      <a:pt x="114" y="2"/>
                    </a:lnTo>
                    <a:lnTo>
                      <a:pt x="112" y="2"/>
                    </a:lnTo>
                    <a:lnTo>
                      <a:pt x="112" y="4"/>
                    </a:lnTo>
                    <a:lnTo>
                      <a:pt x="114" y="2"/>
                    </a:lnTo>
                    <a:lnTo>
                      <a:pt x="114" y="4"/>
                    </a:lnTo>
                    <a:lnTo>
                      <a:pt x="114" y="2"/>
                    </a:lnTo>
                    <a:lnTo>
                      <a:pt x="114" y="4"/>
                    </a:lnTo>
                    <a:lnTo>
                      <a:pt x="114" y="5"/>
                    </a:lnTo>
                    <a:lnTo>
                      <a:pt x="114" y="4"/>
                    </a:lnTo>
                    <a:lnTo>
                      <a:pt x="112" y="4"/>
                    </a:lnTo>
                    <a:lnTo>
                      <a:pt x="110" y="4"/>
                    </a:lnTo>
                    <a:lnTo>
                      <a:pt x="112" y="4"/>
                    </a:lnTo>
                    <a:lnTo>
                      <a:pt x="112" y="5"/>
                    </a:lnTo>
                    <a:lnTo>
                      <a:pt x="110" y="5"/>
                    </a:lnTo>
                    <a:lnTo>
                      <a:pt x="112" y="5"/>
                    </a:lnTo>
                    <a:lnTo>
                      <a:pt x="112" y="7"/>
                    </a:lnTo>
                    <a:lnTo>
                      <a:pt x="112" y="5"/>
                    </a:lnTo>
                    <a:lnTo>
                      <a:pt x="114" y="5"/>
                    </a:lnTo>
                    <a:lnTo>
                      <a:pt x="112" y="5"/>
                    </a:lnTo>
                    <a:lnTo>
                      <a:pt x="114" y="5"/>
                    </a:lnTo>
                    <a:lnTo>
                      <a:pt x="114" y="7"/>
                    </a:lnTo>
                    <a:lnTo>
                      <a:pt x="112" y="5"/>
                    </a:lnTo>
                    <a:lnTo>
                      <a:pt x="114" y="5"/>
                    </a:lnTo>
                    <a:lnTo>
                      <a:pt x="112" y="5"/>
                    </a:lnTo>
                    <a:lnTo>
                      <a:pt x="112" y="7"/>
                    </a:lnTo>
                    <a:lnTo>
                      <a:pt x="112" y="5"/>
                    </a:lnTo>
                    <a:lnTo>
                      <a:pt x="112" y="7"/>
                    </a:lnTo>
                    <a:lnTo>
                      <a:pt x="110" y="7"/>
                    </a:lnTo>
                    <a:lnTo>
                      <a:pt x="112" y="7"/>
                    </a:lnTo>
                    <a:lnTo>
                      <a:pt x="114" y="7"/>
                    </a:lnTo>
                    <a:lnTo>
                      <a:pt x="116" y="7"/>
                    </a:lnTo>
                    <a:lnTo>
                      <a:pt x="114" y="7"/>
                    </a:lnTo>
                    <a:lnTo>
                      <a:pt x="112" y="7"/>
                    </a:lnTo>
                    <a:lnTo>
                      <a:pt x="114" y="7"/>
                    </a:lnTo>
                    <a:lnTo>
                      <a:pt x="112" y="7"/>
                    </a:lnTo>
                    <a:lnTo>
                      <a:pt x="114" y="7"/>
                    </a:lnTo>
                    <a:lnTo>
                      <a:pt x="114" y="9"/>
                    </a:lnTo>
                    <a:lnTo>
                      <a:pt x="114" y="7"/>
                    </a:lnTo>
                    <a:lnTo>
                      <a:pt x="114" y="9"/>
                    </a:lnTo>
                    <a:lnTo>
                      <a:pt x="112" y="9"/>
                    </a:lnTo>
                    <a:lnTo>
                      <a:pt x="114" y="9"/>
                    </a:lnTo>
                    <a:lnTo>
                      <a:pt x="114" y="7"/>
                    </a:lnTo>
                    <a:lnTo>
                      <a:pt x="114" y="9"/>
                    </a:lnTo>
                    <a:lnTo>
                      <a:pt x="114" y="7"/>
                    </a:lnTo>
                    <a:lnTo>
                      <a:pt x="114" y="9"/>
                    </a:lnTo>
                    <a:lnTo>
                      <a:pt x="114" y="7"/>
                    </a:lnTo>
                    <a:lnTo>
                      <a:pt x="114" y="9"/>
                    </a:lnTo>
                    <a:lnTo>
                      <a:pt x="114" y="7"/>
                    </a:lnTo>
                    <a:lnTo>
                      <a:pt x="116" y="7"/>
                    </a:lnTo>
                    <a:lnTo>
                      <a:pt x="114" y="7"/>
                    </a:lnTo>
                    <a:lnTo>
                      <a:pt x="116" y="7"/>
                    </a:lnTo>
                    <a:lnTo>
                      <a:pt x="116" y="9"/>
                    </a:lnTo>
                    <a:lnTo>
                      <a:pt x="116" y="7"/>
                    </a:lnTo>
                    <a:lnTo>
                      <a:pt x="116" y="9"/>
                    </a:lnTo>
                    <a:lnTo>
                      <a:pt x="118" y="9"/>
                    </a:lnTo>
                    <a:lnTo>
                      <a:pt x="118" y="7"/>
                    </a:lnTo>
                    <a:lnTo>
                      <a:pt x="118" y="9"/>
                    </a:lnTo>
                    <a:lnTo>
                      <a:pt x="118" y="7"/>
                    </a:lnTo>
                    <a:lnTo>
                      <a:pt x="116" y="7"/>
                    </a:lnTo>
                    <a:lnTo>
                      <a:pt x="118" y="7"/>
                    </a:lnTo>
                    <a:lnTo>
                      <a:pt x="116" y="7"/>
                    </a:lnTo>
                    <a:lnTo>
                      <a:pt x="118" y="7"/>
                    </a:lnTo>
                    <a:lnTo>
                      <a:pt x="120" y="7"/>
                    </a:lnTo>
                    <a:close/>
                    <a:moveTo>
                      <a:pt x="129" y="30"/>
                    </a:moveTo>
                    <a:lnTo>
                      <a:pt x="129" y="29"/>
                    </a:lnTo>
                    <a:lnTo>
                      <a:pt x="129" y="30"/>
                    </a:lnTo>
                    <a:lnTo>
                      <a:pt x="129" y="29"/>
                    </a:lnTo>
                    <a:lnTo>
                      <a:pt x="129" y="3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6392"/>
              <p:cNvSpPr>
                <a:spLocks noEditPoints="1"/>
              </p:cNvSpPr>
              <p:nvPr/>
            </p:nvSpPr>
            <p:spPr bwMode="auto">
              <a:xfrm>
                <a:off x="7285038" y="3127376"/>
                <a:ext cx="52388" cy="52388"/>
              </a:xfrm>
              <a:custGeom>
                <a:avLst/>
                <a:gdLst>
                  <a:gd name="T0" fmla="*/ 10 w 33"/>
                  <a:gd name="T1" fmla="*/ 31 h 33"/>
                  <a:gd name="T2" fmla="*/ 8 w 33"/>
                  <a:gd name="T3" fmla="*/ 33 h 33"/>
                  <a:gd name="T4" fmla="*/ 23 w 33"/>
                  <a:gd name="T5" fmla="*/ 18 h 33"/>
                  <a:gd name="T6" fmla="*/ 21 w 33"/>
                  <a:gd name="T7" fmla="*/ 20 h 33"/>
                  <a:gd name="T8" fmla="*/ 21 w 33"/>
                  <a:gd name="T9" fmla="*/ 20 h 33"/>
                  <a:gd name="T10" fmla="*/ 21 w 33"/>
                  <a:gd name="T11" fmla="*/ 20 h 33"/>
                  <a:gd name="T12" fmla="*/ 21 w 33"/>
                  <a:gd name="T13" fmla="*/ 20 h 33"/>
                  <a:gd name="T14" fmla="*/ 20 w 33"/>
                  <a:gd name="T15" fmla="*/ 18 h 33"/>
                  <a:gd name="T16" fmla="*/ 27 w 33"/>
                  <a:gd name="T17" fmla="*/ 16 h 33"/>
                  <a:gd name="T18" fmla="*/ 29 w 33"/>
                  <a:gd name="T19" fmla="*/ 14 h 33"/>
                  <a:gd name="T20" fmla="*/ 29 w 33"/>
                  <a:gd name="T21" fmla="*/ 18 h 33"/>
                  <a:gd name="T22" fmla="*/ 27 w 33"/>
                  <a:gd name="T23" fmla="*/ 20 h 33"/>
                  <a:gd name="T24" fmla="*/ 25 w 33"/>
                  <a:gd name="T25" fmla="*/ 22 h 33"/>
                  <a:gd name="T26" fmla="*/ 21 w 33"/>
                  <a:gd name="T27" fmla="*/ 22 h 33"/>
                  <a:gd name="T28" fmla="*/ 25 w 33"/>
                  <a:gd name="T29" fmla="*/ 18 h 33"/>
                  <a:gd name="T30" fmla="*/ 29 w 33"/>
                  <a:gd name="T31" fmla="*/ 14 h 33"/>
                  <a:gd name="T32" fmla="*/ 25 w 33"/>
                  <a:gd name="T33" fmla="*/ 16 h 33"/>
                  <a:gd name="T34" fmla="*/ 25 w 33"/>
                  <a:gd name="T35" fmla="*/ 16 h 33"/>
                  <a:gd name="T36" fmla="*/ 33 w 33"/>
                  <a:gd name="T37" fmla="*/ 18 h 33"/>
                  <a:gd name="T38" fmla="*/ 31 w 33"/>
                  <a:gd name="T39" fmla="*/ 20 h 33"/>
                  <a:gd name="T40" fmla="*/ 29 w 33"/>
                  <a:gd name="T41" fmla="*/ 18 h 33"/>
                  <a:gd name="T42" fmla="*/ 31 w 33"/>
                  <a:gd name="T43" fmla="*/ 16 h 33"/>
                  <a:gd name="T44" fmla="*/ 29 w 33"/>
                  <a:gd name="T45" fmla="*/ 12 h 33"/>
                  <a:gd name="T46" fmla="*/ 29 w 33"/>
                  <a:gd name="T47" fmla="*/ 12 h 33"/>
                  <a:gd name="T48" fmla="*/ 27 w 33"/>
                  <a:gd name="T49" fmla="*/ 14 h 33"/>
                  <a:gd name="T50" fmla="*/ 29 w 33"/>
                  <a:gd name="T51" fmla="*/ 12 h 33"/>
                  <a:gd name="T52" fmla="*/ 27 w 33"/>
                  <a:gd name="T53" fmla="*/ 12 h 33"/>
                  <a:gd name="T54" fmla="*/ 29 w 33"/>
                  <a:gd name="T55" fmla="*/ 2 h 33"/>
                  <a:gd name="T56" fmla="*/ 29 w 33"/>
                  <a:gd name="T57" fmla="*/ 6 h 33"/>
                  <a:gd name="T58" fmla="*/ 27 w 33"/>
                  <a:gd name="T59" fmla="*/ 8 h 33"/>
                  <a:gd name="T60" fmla="*/ 27 w 33"/>
                  <a:gd name="T61" fmla="*/ 12 h 33"/>
                  <a:gd name="T62" fmla="*/ 25 w 33"/>
                  <a:gd name="T63" fmla="*/ 10 h 33"/>
                  <a:gd name="T64" fmla="*/ 25 w 33"/>
                  <a:gd name="T65" fmla="*/ 10 h 33"/>
                  <a:gd name="T66" fmla="*/ 27 w 33"/>
                  <a:gd name="T67" fmla="*/ 8 h 33"/>
                  <a:gd name="T68" fmla="*/ 25 w 33"/>
                  <a:gd name="T69" fmla="*/ 10 h 33"/>
                  <a:gd name="T70" fmla="*/ 25 w 33"/>
                  <a:gd name="T71" fmla="*/ 14 h 33"/>
                  <a:gd name="T72" fmla="*/ 23 w 33"/>
                  <a:gd name="T73" fmla="*/ 12 h 33"/>
                  <a:gd name="T74" fmla="*/ 23 w 33"/>
                  <a:gd name="T75" fmla="*/ 12 h 33"/>
                  <a:gd name="T76" fmla="*/ 21 w 33"/>
                  <a:gd name="T77" fmla="*/ 14 h 33"/>
                  <a:gd name="T78" fmla="*/ 23 w 33"/>
                  <a:gd name="T79" fmla="*/ 16 h 33"/>
                  <a:gd name="T80" fmla="*/ 23 w 33"/>
                  <a:gd name="T81" fmla="*/ 16 h 33"/>
                  <a:gd name="T82" fmla="*/ 21 w 33"/>
                  <a:gd name="T83" fmla="*/ 18 h 33"/>
                  <a:gd name="T84" fmla="*/ 20 w 33"/>
                  <a:gd name="T85" fmla="*/ 16 h 33"/>
                  <a:gd name="T86" fmla="*/ 20 w 33"/>
                  <a:gd name="T87" fmla="*/ 16 h 33"/>
                  <a:gd name="T88" fmla="*/ 21 w 33"/>
                  <a:gd name="T89" fmla="*/ 18 h 33"/>
                  <a:gd name="T90" fmla="*/ 21 w 33"/>
                  <a:gd name="T91" fmla="*/ 18 h 33"/>
                  <a:gd name="T92" fmla="*/ 20 w 33"/>
                  <a:gd name="T93" fmla="*/ 20 h 33"/>
                  <a:gd name="T94" fmla="*/ 16 w 33"/>
                  <a:gd name="T95" fmla="*/ 23 h 33"/>
                  <a:gd name="T96" fmla="*/ 10 w 33"/>
                  <a:gd name="T97" fmla="*/ 25 h 33"/>
                  <a:gd name="T98" fmla="*/ 4 w 33"/>
                  <a:gd name="T99" fmla="*/ 27 h 33"/>
                  <a:gd name="T100" fmla="*/ 0 w 33"/>
                  <a:gd name="T101" fmla="*/ 27 h 33"/>
                  <a:gd name="T102" fmla="*/ 4 w 33"/>
                  <a:gd name="T103" fmla="*/ 23 h 33"/>
                  <a:gd name="T104" fmla="*/ 6 w 33"/>
                  <a:gd name="T105" fmla="*/ 18 h 33"/>
                  <a:gd name="T106" fmla="*/ 8 w 33"/>
                  <a:gd name="T107" fmla="*/ 12 h 33"/>
                  <a:gd name="T108" fmla="*/ 10 w 33"/>
                  <a:gd name="T109" fmla="*/ 6 h 33"/>
                  <a:gd name="T110" fmla="*/ 14 w 33"/>
                  <a:gd name="T111" fmla="*/ 2 h 33"/>
                  <a:gd name="T112" fmla="*/ 20 w 33"/>
                  <a:gd name="T113" fmla="*/ 0 h 33"/>
                  <a:gd name="T114" fmla="*/ 27 w 33"/>
                  <a:gd name="T11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3" h="33">
                    <a:moveTo>
                      <a:pt x="10" y="29"/>
                    </a:moveTo>
                    <a:lnTo>
                      <a:pt x="12" y="29"/>
                    </a:lnTo>
                    <a:lnTo>
                      <a:pt x="12" y="31"/>
                    </a:lnTo>
                    <a:lnTo>
                      <a:pt x="10" y="31"/>
                    </a:lnTo>
                    <a:lnTo>
                      <a:pt x="10" y="33"/>
                    </a:lnTo>
                    <a:lnTo>
                      <a:pt x="12" y="33"/>
                    </a:lnTo>
                    <a:lnTo>
                      <a:pt x="10" y="33"/>
                    </a:lnTo>
                    <a:lnTo>
                      <a:pt x="8" y="33"/>
                    </a:lnTo>
                    <a:lnTo>
                      <a:pt x="8" y="31"/>
                    </a:lnTo>
                    <a:lnTo>
                      <a:pt x="10" y="31"/>
                    </a:lnTo>
                    <a:lnTo>
                      <a:pt x="10" y="29"/>
                    </a:lnTo>
                    <a:close/>
                    <a:moveTo>
                      <a:pt x="23" y="18"/>
                    </a:moveTo>
                    <a:lnTo>
                      <a:pt x="23" y="20"/>
                    </a:lnTo>
                    <a:lnTo>
                      <a:pt x="23" y="18"/>
                    </a:lnTo>
                    <a:close/>
                    <a:moveTo>
                      <a:pt x="23" y="20"/>
                    </a:moveTo>
                    <a:lnTo>
                      <a:pt x="21" y="20"/>
                    </a:lnTo>
                    <a:lnTo>
                      <a:pt x="23" y="20"/>
                    </a:lnTo>
                    <a:lnTo>
                      <a:pt x="21" y="20"/>
                    </a:lnTo>
                    <a:lnTo>
                      <a:pt x="23" y="20"/>
                    </a:lnTo>
                    <a:lnTo>
                      <a:pt x="21" y="20"/>
                    </a:lnTo>
                    <a:lnTo>
                      <a:pt x="21" y="22"/>
                    </a:lnTo>
                    <a:lnTo>
                      <a:pt x="23" y="22"/>
                    </a:lnTo>
                    <a:lnTo>
                      <a:pt x="21" y="22"/>
                    </a:lnTo>
                    <a:lnTo>
                      <a:pt x="21" y="20"/>
                    </a:lnTo>
                    <a:lnTo>
                      <a:pt x="21" y="22"/>
                    </a:lnTo>
                    <a:lnTo>
                      <a:pt x="20" y="22"/>
                    </a:lnTo>
                    <a:lnTo>
                      <a:pt x="21" y="22"/>
                    </a:lnTo>
                    <a:lnTo>
                      <a:pt x="21" y="20"/>
                    </a:lnTo>
                    <a:lnTo>
                      <a:pt x="21" y="18"/>
                    </a:lnTo>
                    <a:lnTo>
                      <a:pt x="23" y="18"/>
                    </a:lnTo>
                    <a:lnTo>
                      <a:pt x="23" y="20"/>
                    </a:lnTo>
                    <a:close/>
                    <a:moveTo>
                      <a:pt x="20" y="18"/>
                    </a:moveTo>
                    <a:lnTo>
                      <a:pt x="21" y="18"/>
                    </a:lnTo>
                    <a:lnTo>
                      <a:pt x="20" y="18"/>
                    </a:lnTo>
                    <a:close/>
                    <a:moveTo>
                      <a:pt x="27" y="14"/>
                    </a:moveTo>
                    <a:lnTo>
                      <a:pt x="27" y="16"/>
                    </a:lnTo>
                    <a:lnTo>
                      <a:pt x="27" y="14"/>
                    </a:lnTo>
                    <a:close/>
                    <a:moveTo>
                      <a:pt x="29" y="14"/>
                    </a:moveTo>
                    <a:lnTo>
                      <a:pt x="31" y="14"/>
                    </a:lnTo>
                    <a:lnTo>
                      <a:pt x="29" y="14"/>
                    </a:lnTo>
                    <a:lnTo>
                      <a:pt x="29" y="16"/>
                    </a:lnTo>
                    <a:lnTo>
                      <a:pt x="31" y="16"/>
                    </a:lnTo>
                    <a:lnTo>
                      <a:pt x="29" y="16"/>
                    </a:lnTo>
                    <a:lnTo>
                      <a:pt x="29" y="18"/>
                    </a:lnTo>
                    <a:lnTo>
                      <a:pt x="27" y="18"/>
                    </a:lnTo>
                    <a:lnTo>
                      <a:pt x="29" y="18"/>
                    </a:lnTo>
                    <a:lnTo>
                      <a:pt x="27" y="18"/>
                    </a:lnTo>
                    <a:lnTo>
                      <a:pt x="27" y="20"/>
                    </a:lnTo>
                    <a:lnTo>
                      <a:pt x="27" y="22"/>
                    </a:lnTo>
                    <a:lnTo>
                      <a:pt x="27" y="20"/>
                    </a:lnTo>
                    <a:lnTo>
                      <a:pt x="25" y="20"/>
                    </a:lnTo>
                    <a:lnTo>
                      <a:pt x="25" y="22"/>
                    </a:lnTo>
                    <a:lnTo>
                      <a:pt x="25" y="20"/>
                    </a:lnTo>
                    <a:lnTo>
                      <a:pt x="25" y="22"/>
                    </a:lnTo>
                    <a:lnTo>
                      <a:pt x="23" y="22"/>
                    </a:lnTo>
                    <a:lnTo>
                      <a:pt x="21" y="22"/>
                    </a:lnTo>
                    <a:lnTo>
                      <a:pt x="23" y="22"/>
                    </a:lnTo>
                    <a:lnTo>
                      <a:pt x="23" y="20"/>
                    </a:lnTo>
                    <a:lnTo>
                      <a:pt x="25" y="20"/>
                    </a:lnTo>
                    <a:lnTo>
                      <a:pt x="25" y="18"/>
                    </a:lnTo>
                    <a:lnTo>
                      <a:pt x="27" y="18"/>
                    </a:lnTo>
                    <a:lnTo>
                      <a:pt x="27" y="16"/>
                    </a:lnTo>
                    <a:lnTo>
                      <a:pt x="29" y="16"/>
                    </a:lnTo>
                    <a:lnTo>
                      <a:pt x="29" y="14"/>
                    </a:lnTo>
                    <a:lnTo>
                      <a:pt x="31" y="14"/>
                    </a:lnTo>
                    <a:lnTo>
                      <a:pt x="29" y="14"/>
                    </a:lnTo>
                    <a:close/>
                    <a:moveTo>
                      <a:pt x="25" y="14"/>
                    </a:moveTo>
                    <a:lnTo>
                      <a:pt x="25" y="16"/>
                    </a:lnTo>
                    <a:lnTo>
                      <a:pt x="27" y="16"/>
                    </a:lnTo>
                    <a:lnTo>
                      <a:pt x="25" y="16"/>
                    </a:lnTo>
                    <a:lnTo>
                      <a:pt x="25" y="18"/>
                    </a:lnTo>
                    <a:lnTo>
                      <a:pt x="25" y="16"/>
                    </a:lnTo>
                    <a:lnTo>
                      <a:pt x="25" y="14"/>
                    </a:lnTo>
                    <a:close/>
                    <a:moveTo>
                      <a:pt x="33" y="14"/>
                    </a:moveTo>
                    <a:lnTo>
                      <a:pt x="33" y="16"/>
                    </a:lnTo>
                    <a:lnTo>
                      <a:pt x="33" y="18"/>
                    </a:lnTo>
                    <a:lnTo>
                      <a:pt x="33" y="20"/>
                    </a:lnTo>
                    <a:lnTo>
                      <a:pt x="31" y="20"/>
                    </a:lnTo>
                    <a:lnTo>
                      <a:pt x="31" y="22"/>
                    </a:lnTo>
                    <a:lnTo>
                      <a:pt x="31" y="20"/>
                    </a:lnTo>
                    <a:lnTo>
                      <a:pt x="31" y="22"/>
                    </a:lnTo>
                    <a:lnTo>
                      <a:pt x="29" y="22"/>
                    </a:lnTo>
                    <a:lnTo>
                      <a:pt x="29" y="20"/>
                    </a:lnTo>
                    <a:lnTo>
                      <a:pt x="29" y="18"/>
                    </a:lnTo>
                    <a:lnTo>
                      <a:pt x="29" y="16"/>
                    </a:lnTo>
                    <a:lnTo>
                      <a:pt x="31" y="16"/>
                    </a:lnTo>
                    <a:lnTo>
                      <a:pt x="29" y="16"/>
                    </a:lnTo>
                    <a:lnTo>
                      <a:pt x="31" y="16"/>
                    </a:lnTo>
                    <a:lnTo>
                      <a:pt x="31" y="14"/>
                    </a:lnTo>
                    <a:lnTo>
                      <a:pt x="33" y="14"/>
                    </a:lnTo>
                    <a:close/>
                    <a:moveTo>
                      <a:pt x="29" y="10"/>
                    </a:moveTo>
                    <a:lnTo>
                      <a:pt x="29" y="12"/>
                    </a:lnTo>
                    <a:lnTo>
                      <a:pt x="31" y="12"/>
                    </a:lnTo>
                    <a:lnTo>
                      <a:pt x="29" y="12"/>
                    </a:lnTo>
                    <a:lnTo>
                      <a:pt x="31" y="12"/>
                    </a:lnTo>
                    <a:lnTo>
                      <a:pt x="29" y="12"/>
                    </a:lnTo>
                    <a:lnTo>
                      <a:pt x="31" y="12"/>
                    </a:lnTo>
                    <a:lnTo>
                      <a:pt x="29" y="12"/>
                    </a:lnTo>
                    <a:lnTo>
                      <a:pt x="29" y="14"/>
                    </a:lnTo>
                    <a:lnTo>
                      <a:pt x="27" y="14"/>
                    </a:lnTo>
                    <a:lnTo>
                      <a:pt x="29" y="14"/>
                    </a:lnTo>
                    <a:lnTo>
                      <a:pt x="27" y="14"/>
                    </a:lnTo>
                    <a:lnTo>
                      <a:pt x="27" y="12"/>
                    </a:lnTo>
                    <a:lnTo>
                      <a:pt x="29" y="12"/>
                    </a:lnTo>
                    <a:lnTo>
                      <a:pt x="29" y="10"/>
                    </a:lnTo>
                    <a:close/>
                    <a:moveTo>
                      <a:pt x="29" y="10"/>
                    </a:moveTo>
                    <a:lnTo>
                      <a:pt x="29" y="12"/>
                    </a:lnTo>
                    <a:lnTo>
                      <a:pt x="27" y="12"/>
                    </a:lnTo>
                    <a:lnTo>
                      <a:pt x="27" y="10"/>
                    </a:lnTo>
                    <a:lnTo>
                      <a:pt x="29" y="10"/>
                    </a:lnTo>
                    <a:close/>
                    <a:moveTo>
                      <a:pt x="29" y="0"/>
                    </a:moveTo>
                    <a:lnTo>
                      <a:pt x="29" y="2"/>
                    </a:lnTo>
                    <a:lnTo>
                      <a:pt x="27" y="2"/>
                    </a:lnTo>
                    <a:lnTo>
                      <a:pt x="27" y="4"/>
                    </a:lnTo>
                    <a:lnTo>
                      <a:pt x="27" y="6"/>
                    </a:lnTo>
                    <a:lnTo>
                      <a:pt x="29" y="6"/>
                    </a:lnTo>
                    <a:lnTo>
                      <a:pt x="29" y="8"/>
                    </a:lnTo>
                    <a:lnTo>
                      <a:pt x="27" y="8"/>
                    </a:lnTo>
                    <a:lnTo>
                      <a:pt x="29" y="8"/>
                    </a:lnTo>
                    <a:lnTo>
                      <a:pt x="27" y="8"/>
                    </a:lnTo>
                    <a:lnTo>
                      <a:pt x="27" y="10"/>
                    </a:lnTo>
                    <a:lnTo>
                      <a:pt x="27" y="12"/>
                    </a:lnTo>
                    <a:lnTo>
                      <a:pt x="29" y="12"/>
                    </a:lnTo>
                    <a:lnTo>
                      <a:pt x="27" y="12"/>
                    </a:lnTo>
                    <a:lnTo>
                      <a:pt x="27" y="10"/>
                    </a:lnTo>
                    <a:lnTo>
                      <a:pt x="27" y="12"/>
                    </a:lnTo>
                    <a:lnTo>
                      <a:pt x="27" y="10"/>
                    </a:lnTo>
                    <a:lnTo>
                      <a:pt x="25" y="10"/>
                    </a:lnTo>
                    <a:lnTo>
                      <a:pt x="27" y="10"/>
                    </a:lnTo>
                    <a:lnTo>
                      <a:pt x="25" y="10"/>
                    </a:lnTo>
                    <a:lnTo>
                      <a:pt x="25" y="12"/>
                    </a:lnTo>
                    <a:lnTo>
                      <a:pt x="25" y="10"/>
                    </a:lnTo>
                    <a:lnTo>
                      <a:pt x="27" y="10"/>
                    </a:lnTo>
                    <a:lnTo>
                      <a:pt x="25" y="10"/>
                    </a:lnTo>
                    <a:lnTo>
                      <a:pt x="25" y="8"/>
                    </a:lnTo>
                    <a:lnTo>
                      <a:pt x="27" y="8"/>
                    </a:lnTo>
                    <a:lnTo>
                      <a:pt x="27" y="6"/>
                    </a:lnTo>
                    <a:lnTo>
                      <a:pt x="27" y="8"/>
                    </a:lnTo>
                    <a:lnTo>
                      <a:pt x="25" y="8"/>
                    </a:lnTo>
                    <a:lnTo>
                      <a:pt x="25" y="10"/>
                    </a:lnTo>
                    <a:lnTo>
                      <a:pt x="25" y="12"/>
                    </a:lnTo>
                    <a:lnTo>
                      <a:pt x="25" y="10"/>
                    </a:lnTo>
                    <a:lnTo>
                      <a:pt x="25" y="12"/>
                    </a:lnTo>
                    <a:lnTo>
                      <a:pt x="25" y="14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5" y="12"/>
                    </a:lnTo>
                    <a:lnTo>
                      <a:pt x="23" y="12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3" y="14"/>
                    </a:lnTo>
                    <a:lnTo>
                      <a:pt x="21" y="14"/>
                    </a:lnTo>
                    <a:lnTo>
                      <a:pt x="21" y="12"/>
                    </a:lnTo>
                    <a:lnTo>
                      <a:pt x="21" y="14"/>
                    </a:lnTo>
                    <a:lnTo>
                      <a:pt x="23" y="14"/>
                    </a:lnTo>
                    <a:lnTo>
                      <a:pt x="21" y="14"/>
                    </a:lnTo>
                    <a:lnTo>
                      <a:pt x="23" y="14"/>
                    </a:lnTo>
                    <a:lnTo>
                      <a:pt x="23" y="16"/>
                    </a:lnTo>
                    <a:lnTo>
                      <a:pt x="21" y="16"/>
                    </a:lnTo>
                    <a:lnTo>
                      <a:pt x="23" y="16"/>
                    </a:lnTo>
                    <a:lnTo>
                      <a:pt x="21" y="16"/>
                    </a:lnTo>
                    <a:lnTo>
                      <a:pt x="23" y="16"/>
                    </a:lnTo>
                    <a:lnTo>
                      <a:pt x="21" y="16"/>
                    </a:lnTo>
                    <a:lnTo>
                      <a:pt x="23" y="16"/>
                    </a:lnTo>
                    <a:lnTo>
                      <a:pt x="21" y="16"/>
                    </a:lnTo>
                    <a:lnTo>
                      <a:pt x="21" y="18"/>
                    </a:lnTo>
                    <a:lnTo>
                      <a:pt x="20" y="18"/>
                    </a:lnTo>
                    <a:lnTo>
                      <a:pt x="20" y="16"/>
                    </a:lnTo>
                    <a:lnTo>
                      <a:pt x="21" y="16"/>
                    </a:lnTo>
                    <a:lnTo>
                      <a:pt x="20" y="16"/>
                    </a:lnTo>
                    <a:lnTo>
                      <a:pt x="20" y="18"/>
                    </a:lnTo>
                    <a:lnTo>
                      <a:pt x="20" y="16"/>
                    </a:lnTo>
                    <a:lnTo>
                      <a:pt x="21" y="16"/>
                    </a:lnTo>
                    <a:lnTo>
                      <a:pt x="20" y="16"/>
                    </a:lnTo>
                    <a:lnTo>
                      <a:pt x="21" y="16"/>
                    </a:lnTo>
                    <a:lnTo>
                      <a:pt x="20" y="16"/>
                    </a:lnTo>
                    <a:lnTo>
                      <a:pt x="20" y="18"/>
                    </a:lnTo>
                    <a:lnTo>
                      <a:pt x="21" y="18"/>
                    </a:lnTo>
                    <a:lnTo>
                      <a:pt x="20" y="18"/>
                    </a:lnTo>
                    <a:lnTo>
                      <a:pt x="21" y="18"/>
                    </a:lnTo>
                    <a:lnTo>
                      <a:pt x="20" y="18"/>
                    </a:lnTo>
                    <a:lnTo>
                      <a:pt x="21" y="18"/>
                    </a:lnTo>
                    <a:lnTo>
                      <a:pt x="20" y="18"/>
                    </a:lnTo>
                    <a:lnTo>
                      <a:pt x="21" y="18"/>
                    </a:lnTo>
                    <a:lnTo>
                      <a:pt x="21" y="20"/>
                    </a:lnTo>
                    <a:lnTo>
                      <a:pt x="20" y="20"/>
                    </a:lnTo>
                    <a:lnTo>
                      <a:pt x="20" y="22"/>
                    </a:lnTo>
                    <a:lnTo>
                      <a:pt x="18" y="22"/>
                    </a:lnTo>
                    <a:lnTo>
                      <a:pt x="18" y="23"/>
                    </a:lnTo>
                    <a:lnTo>
                      <a:pt x="16" y="23"/>
                    </a:lnTo>
                    <a:lnTo>
                      <a:pt x="16" y="25"/>
                    </a:lnTo>
                    <a:lnTo>
                      <a:pt x="14" y="25"/>
                    </a:lnTo>
                    <a:lnTo>
                      <a:pt x="12" y="25"/>
                    </a:lnTo>
                    <a:lnTo>
                      <a:pt x="10" y="25"/>
                    </a:lnTo>
                    <a:lnTo>
                      <a:pt x="8" y="25"/>
                    </a:lnTo>
                    <a:lnTo>
                      <a:pt x="6" y="25"/>
                    </a:lnTo>
                    <a:lnTo>
                      <a:pt x="4" y="25"/>
                    </a:lnTo>
                    <a:lnTo>
                      <a:pt x="4" y="27"/>
                    </a:lnTo>
                    <a:lnTo>
                      <a:pt x="2" y="27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4" y="23"/>
                    </a:lnTo>
                    <a:lnTo>
                      <a:pt x="4" y="22"/>
                    </a:lnTo>
                    <a:lnTo>
                      <a:pt x="6" y="22"/>
                    </a:lnTo>
                    <a:lnTo>
                      <a:pt x="6" y="20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8" y="16"/>
                    </a:lnTo>
                    <a:lnTo>
                      <a:pt x="8" y="14"/>
                    </a:lnTo>
                    <a:lnTo>
                      <a:pt x="8" y="12"/>
                    </a:lnTo>
                    <a:lnTo>
                      <a:pt x="10" y="12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4808"/>
              <p:cNvSpPr>
                <a:spLocks noEditPoints="1"/>
              </p:cNvSpPr>
              <p:nvPr/>
            </p:nvSpPr>
            <p:spPr bwMode="auto">
              <a:xfrm>
                <a:off x="6989763" y="3255963"/>
                <a:ext cx="49213" cy="79375"/>
              </a:xfrm>
              <a:custGeom>
                <a:avLst/>
                <a:gdLst>
                  <a:gd name="T0" fmla="*/ 27 w 31"/>
                  <a:gd name="T1" fmla="*/ 44 h 50"/>
                  <a:gd name="T2" fmla="*/ 23 w 31"/>
                  <a:gd name="T3" fmla="*/ 19 h 50"/>
                  <a:gd name="T4" fmla="*/ 21 w 31"/>
                  <a:gd name="T5" fmla="*/ 19 h 50"/>
                  <a:gd name="T6" fmla="*/ 19 w 31"/>
                  <a:gd name="T7" fmla="*/ 19 h 50"/>
                  <a:gd name="T8" fmla="*/ 19 w 31"/>
                  <a:gd name="T9" fmla="*/ 17 h 50"/>
                  <a:gd name="T10" fmla="*/ 21 w 31"/>
                  <a:gd name="T11" fmla="*/ 10 h 50"/>
                  <a:gd name="T12" fmla="*/ 27 w 31"/>
                  <a:gd name="T13" fmla="*/ 0 h 50"/>
                  <a:gd name="T14" fmla="*/ 27 w 31"/>
                  <a:gd name="T15" fmla="*/ 4 h 50"/>
                  <a:gd name="T16" fmla="*/ 25 w 31"/>
                  <a:gd name="T17" fmla="*/ 4 h 50"/>
                  <a:gd name="T18" fmla="*/ 21 w 31"/>
                  <a:gd name="T19" fmla="*/ 6 h 50"/>
                  <a:gd name="T20" fmla="*/ 19 w 31"/>
                  <a:gd name="T21" fmla="*/ 10 h 50"/>
                  <a:gd name="T22" fmla="*/ 19 w 31"/>
                  <a:gd name="T23" fmla="*/ 12 h 50"/>
                  <a:gd name="T24" fmla="*/ 17 w 31"/>
                  <a:gd name="T25" fmla="*/ 14 h 50"/>
                  <a:gd name="T26" fmla="*/ 19 w 31"/>
                  <a:gd name="T27" fmla="*/ 14 h 50"/>
                  <a:gd name="T28" fmla="*/ 19 w 31"/>
                  <a:gd name="T29" fmla="*/ 19 h 50"/>
                  <a:gd name="T30" fmla="*/ 23 w 31"/>
                  <a:gd name="T31" fmla="*/ 21 h 50"/>
                  <a:gd name="T32" fmla="*/ 17 w 31"/>
                  <a:gd name="T33" fmla="*/ 21 h 50"/>
                  <a:gd name="T34" fmla="*/ 21 w 31"/>
                  <a:gd name="T35" fmla="*/ 23 h 50"/>
                  <a:gd name="T36" fmla="*/ 21 w 31"/>
                  <a:gd name="T37" fmla="*/ 21 h 50"/>
                  <a:gd name="T38" fmla="*/ 21 w 31"/>
                  <a:gd name="T39" fmla="*/ 23 h 50"/>
                  <a:gd name="T40" fmla="*/ 19 w 31"/>
                  <a:gd name="T41" fmla="*/ 27 h 50"/>
                  <a:gd name="T42" fmla="*/ 21 w 31"/>
                  <a:gd name="T43" fmla="*/ 31 h 50"/>
                  <a:gd name="T44" fmla="*/ 21 w 31"/>
                  <a:gd name="T45" fmla="*/ 31 h 50"/>
                  <a:gd name="T46" fmla="*/ 21 w 31"/>
                  <a:gd name="T47" fmla="*/ 33 h 50"/>
                  <a:gd name="T48" fmla="*/ 25 w 31"/>
                  <a:gd name="T49" fmla="*/ 37 h 50"/>
                  <a:gd name="T50" fmla="*/ 21 w 31"/>
                  <a:gd name="T51" fmla="*/ 37 h 50"/>
                  <a:gd name="T52" fmla="*/ 25 w 31"/>
                  <a:gd name="T53" fmla="*/ 38 h 50"/>
                  <a:gd name="T54" fmla="*/ 29 w 31"/>
                  <a:gd name="T55" fmla="*/ 40 h 50"/>
                  <a:gd name="T56" fmla="*/ 27 w 31"/>
                  <a:gd name="T57" fmla="*/ 40 h 50"/>
                  <a:gd name="T58" fmla="*/ 25 w 31"/>
                  <a:gd name="T59" fmla="*/ 40 h 50"/>
                  <a:gd name="T60" fmla="*/ 25 w 31"/>
                  <a:gd name="T61" fmla="*/ 42 h 50"/>
                  <a:gd name="T62" fmla="*/ 25 w 31"/>
                  <a:gd name="T63" fmla="*/ 40 h 50"/>
                  <a:gd name="T64" fmla="*/ 25 w 31"/>
                  <a:gd name="T65" fmla="*/ 42 h 50"/>
                  <a:gd name="T66" fmla="*/ 23 w 31"/>
                  <a:gd name="T67" fmla="*/ 42 h 50"/>
                  <a:gd name="T68" fmla="*/ 25 w 31"/>
                  <a:gd name="T69" fmla="*/ 42 h 50"/>
                  <a:gd name="T70" fmla="*/ 21 w 31"/>
                  <a:gd name="T71" fmla="*/ 44 h 50"/>
                  <a:gd name="T72" fmla="*/ 19 w 31"/>
                  <a:gd name="T73" fmla="*/ 44 h 50"/>
                  <a:gd name="T74" fmla="*/ 21 w 31"/>
                  <a:gd name="T75" fmla="*/ 44 h 50"/>
                  <a:gd name="T76" fmla="*/ 19 w 31"/>
                  <a:gd name="T77" fmla="*/ 44 h 50"/>
                  <a:gd name="T78" fmla="*/ 21 w 31"/>
                  <a:gd name="T79" fmla="*/ 46 h 50"/>
                  <a:gd name="T80" fmla="*/ 25 w 31"/>
                  <a:gd name="T81" fmla="*/ 44 h 50"/>
                  <a:gd name="T82" fmla="*/ 27 w 31"/>
                  <a:gd name="T83" fmla="*/ 44 h 50"/>
                  <a:gd name="T84" fmla="*/ 27 w 31"/>
                  <a:gd name="T85" fmla="*/ 46 h 50"/>
                  <a:gd name="T86" fmla="*/ 21 w 31"/>
                  <a:gd name="T87" fmla="*/ 50 h 50"/>
                  <a:gd name="T88" fmla="*/ 12 w 31"/>
                  <a:gd name="T89" fmla="*/ 50 h 50"/>
                  <a:gd name="T90" fmla="*/ 2 w 31"/>
                  <a:gd name="T91" fmla="*/ 50 h 50"/>
                  <a:gd name="T92" fmla="*/ 2 w 31"/>
                  <a:gd name="T93" fmla="*/ 44 h 50"/>
                  <a:gd name="T94" fmla="*/ 4 w 31"/>
                  <a:gd name="T95" fmla="*/ 35 h 50"/>
                  <a:gd name="T96" fmla="*/ 8 w 31"/>
                  <a:gd name="T97" fmla="*/ 29 h 50"/>
                  <a:gd name="T98" fmla="*/ 10 w 31"/>
                  <a:gd name="T99" fmla="*/ 19 h 50"/>
                  <a:gd name="T100" fmla="*/ 12 w 31"/>
                  <a:gd name="T101" fmla="*/ 12 h 50"/>
                  <a:gd name="T102" fmla="*/ 15 w 31"/>
                  <a:gd name="T103" fmla="*/ 4 h 50"/>
                  <a:gd name="T104" fmla="*/ 21 w 31"/>
                  <a:gd name="T10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1" h="50">
                    <a:moveTo>
                      <a:pt x="27" y="44"/>
                    </a:moveTo>
                    <a:lnTo>
                      <a:pt x="25" y="44"/>
                    </a:lnTo>
                    <a:lnTo>
                      <a:pt x="27" y="44"/>
                    </a:lnTo>
                    <a:lnTo>
                      <a:pt x="25" y="44"/>
                    </a:lnTo>
                    <a:lnTo>
                      <a:pt x="27" y="44"/>
                    </a:lnTo>
                    <a:close/>
                    <a:moveTo>
                      <a:pt x="27" y="44"/>
                    </a:moveTo>
                    <a:lnTo>
                      <a:pt x="25" y="44"/>
                    </a:lnTo>
                    <a:lnTo>
                      <a:pt x="27" y="44"/>
                    </a:lnTo>
                    <a:close/>
                    <a:moveTo>
                      <a:pt x="21" y="19"/>
                    </a:moveTo>
                    <a:lnTo>
                      <a:pt x="23" y="19"/>
                    </a:lnTo>
                    <a:lnTo>
                      <a:pt x="23" y="21"/>
                    </a:lnTo>
                    <a:lnTo>
                      <a:pt x="21" y="21"/>
                    </a:lnTo>
                    <a:lnTo>
                      <a:pt x="23" y="21"/>
                    </a:lnTo>
                    <a:lnTo>
                      <a:pt x="21" y="21"/>
                    </a:lnTo>
                    <a:lnTo>
                      <a:pt x="21" y="19"/>
                    </a:lnTo>
                    <a:lnTo>
                      <a:pt x="21" y="21"/>
                    </a:lnTo>
                    <a:lnTo>
                      <a:pt x="21" y="19"/>
                    </a:lnTo>
                    <a:close/>
                    <a:moveTo>
                      <a:pt x="21" y="17"/>
                    </a:moveTo>
                    <a:lnTo>
                      <a:pt x="21" y="19"/>
                    </a:lnTo>
                    <a:lnTo>
                      <a:pt x="19" y="19"/>
                    </a:lnTo>
                    <a:lnTo>
                      <a:pt x="19" y="17"/>
                    </a:lnTo>
                    <a:lnTo>
                      <a:pt x="21" y="17"/>
                    </a:lnTo>
                    <a:close/>
                    <a:moveTo>
                      <a:pt x="19" y="17"/>
                    </a:moveTo>
                    <a:lnTo>
                      <a:pt x="21" y="17"/>
                    </a:lnTo>
                    <a:lnTo>
                      <a:pt x="19" y="17"/>
                    </a:lnTo>
                    <a:close/>
                    <a:moveTo>
                      <a:pt x="21" y="17"/>
                    </a:moveTo>
                    <a:lnTo>
                      <a:pt x="21" y="19"/>
                    </a:lnTo>
                    <a:lnTo>
                      <a:pt x="21" y="17"/>
                    </a:lnTo>
                    <a:close/>
                    <a:moveTo>
                      <a:pt x="21" y="8"/>
                    </a:moveTo>
                    <a:lnTo>
                      <a:pt x="21" y="10"/>
                    </a:lnTo>
                    <a:lnTo>
                      <a:pt x="21" y="8"/>
                    </a:lnTo>
                    <a:lnTo>
                      <a:pt x="21" y="10"/>
                    </a:lnTo>
                    <a:lnTo>
                      <a:pt x="21" y="8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29" y="2"/>
                    </a:lnTo>
                    <a:lnTo>
                      <a:pt x="27" y="2"/>
                    </a:lnTo>
                    <a:lnTo>
                      <a:pt x="27" y="4"/>
                    </a:lnTo>
                    <a:lnTo>
                      <a:pt x="25" y="4"/>
                    </a:lnTo>
                    <a:lnTo>
                      <a:pt x="23" y="4"/>
                    </a:lnTo>
                    <a:lnTo>
                      <a:pt x="25" y="4"/>
                    </a:lnTo>
                    <a:lnTo>
                      <a:pt x="23" y="4"/>
                    </a:lnTo>
                    <a:lnTo>
                      <a:pt x="25" y="4"/>
                    </a:lnTo>
                    <a:lnTo>
                      <a:pt x="23" y="4"/>
                    </a:lnTo>
                    <a:lnTo>
                      <a:pt x="25" y="4"/>
                    </a:lnTo>
                    <a:lnTo>
                      <a:pt x="23" y="4"/>
                    </a:lnTo>
                    <a:lnTo>
                      <a:pt x="23" y="6"/>
                    </a:lnTo>
                    <a:lnTo>
                      <a:pt x="21" y="6"/>
                    </a:lnTo>
                    <a:lnTo>
                      <a:pt x="21" y="8"/>
                    </a:lnTo>
                    <a:lnTo>
                      <a:pt x="19" y="8"/>
                    </a:lnTo>
                    <a:lnTo>
                      <a:pt x="19" y="10"/>
                    </a:lnTo>
                    <a:lnTo>
                      <a:pt x="19" y="8"/>
                    </a:lnTo>
                    <a:lnTo>
                      <a:pt x="19" y="10"/>
                    </a:lnTo>
                    <a:lnTo>
                      <a:pt x="21" y="10"/>
                    </a:lnTo>
                    <a:lnTo>
                      <a:pt x="19" y="10"/>
                    </a:lnTo>
                    <a:lnTo>
                      <a:pt x="19" y="12"/>
                    </a:lnTo>
                    <a:lnTo>
                      <a:pt x="19" y="14"/>
                    </a:lnTo>
                    <a:lnTo>
                      <a:pt x="19" y="12"/>
                    </a:lnTo>
                    <a:lnTo>
                      <a:pt x="17" y="14"/>
                    </a:lnTo>
                    <a:lnTo>
                      <a:pt x="19" y="14"/>
                    </a:lnTo>
                    <a:lnTo>
                      <a:pt x="17" y="14"/>
                    </a:lnTo>
                    <a:lnTo>
                      <a:pt x="19" y="14"/>
                    </a:lnTo>
                    <a:lnTo>
                      <a:pt x="17" y="14"/>
                    </a:lnTo>
                    <a:lnTo>
                      <a:pt x="19" y="14"/>
                    </a:lnTo>
                    <a:lnTo>
                      <a:pt x="17" y="14"/>
                    </a:lnTo>
                    <a:lnTo>
                      <a:pt x="19" y="14"/>
                    </a:lnTo>
                    <a:lnTo>
                      <a:pt x="17" y="14"/>
                    </a:lnTo>
                    <a:lnTo>
                      <a:pt x="19" y="14"/>
                    </a:lnTo>
                    <a:lnTo>
                      <a:pt x="19" y="15"/>
                    </a:lnTo>
                    <a:lnTo>
                      <a:pt x="19" y="17"/>
                    </a:lnTo>
                    <a:lnTo>
                      <a:pt x="21" y="17"/>
                    </a:lnTo>
                    <a:lnTo>
                      <a:pt x="19" y="17"/>
                    </a:lnTo>
                    <a:lnTo>
                      <a:pt x="19" y="19"/>
                    </a:lnTo>
                    <a:lnTo>
                      <a:pt x="21" y="19"/>
                    </a:lnTo>
                    <a:lnTo>
                      <a:pt x="21" y="21"/>
                    </a:lnTo>
                    <a:lnTo>
                      <a:pt x="21" y="19"/>
                    </a:lnTo>
                    <a:lnTo>
                      <a:pt x="21" y="21"/>
                    </a:lnTo>
                    <a:lnTo>
                      <a:pt x="23" y="21"/>
                    </a:lnTo>
                    <a:lnTo>
                      <a:pt x="21" y="21"/>
                    </a:lnTo>
                    <a:lnTo>
                      <a:pt x="19" y="21"/>
                    </a:lnTo>
                    <a:lnTo>
                      <a:pt x="17" y="21"/>
                    </a:lnTo>
                    <a:lnTo>
                      <a:pt x="15" y="21"/>
                    </a:lnTo>
                    <a:lnTo>
                      <a:pt x="17" y="21"/>
                    </a:lnTo>
                    <a:lnTo>
                      <a:pt x="19" y="21"/>
                    </a:lnTo>
                    <a:lnTo>
                      <a:pt x="21" y="21"/>
                    </a:lnTo>
                    <a:lnTo>
                      <a:pt x="23" y="21"/>
                    </a:lnTo>
                    <a:lnTo>
                      <a:pt x="21" y="21"/>
                    </a:lnTo>
                    <a:lnTo>
                      <a:pt x="21" y="23"/>
                    </a:lnTo>
                    <a:lnTo>
                      <a:pt x="21" y="21"/>
                    </a:lnTo>
                    <a:lnTo>
                      <a:pt x="19" y="21"/>
                    </a:lnTo>
                    <a:lnTo>
                      <a:pt x="21" y="21"/>
                    </a:lnTo>
                    <a:lnTo>
                      <a:pt x="19" y="21"/>
                    </a:lnTo>
                    <a:lnTo>
                      <a:pt x="21" y="21"/>
                    </a:lnTo>
                    <a:lnTo>
                      <a:pt x="21" y="23"/>
                    </a:lnTo>
                    <a:lnTo>
                      <a:pt x="21" y="21"/>
                    </a:lnTo>
                    <a:lnTo>
                      <a:pt x="23" y="21"/>
                    </a:lnTo>
                    <a:lnTo>
                      <a:pt x="23" y="23"/>
                    </a:lnTo>
                    <a:lnTo>
                      <a:pt x="21" y="23"/>
                    </a:lnTo>
                    <a:lnTo>
                      <a:pt x="21" y="25"/>
                    </a:lnTo>
                    <a:lnTo>
                      <a:pt x="21" y="27"/>
                    </a:lnTo>
                    <a:lnTo>
                      <a:pt x="19" y="27"/>
                    </a:lnTo>
                    <a:lnTo>
                      <a:pt x="19" y="29"/>
                    </a:lnTo>
                    <a:lnTo>
                      <a:pt x="19" y="27"/>
                    </a:lnTo>
                    <a:lnTo>
                      <a:pt x="19" y="29"/>
                    </a:lnTo>
                    <a:lnTo>
                      <a:pt x="21" y="29"/>
                    </a:lnTo>
                    <a:lnTo>
                      <a:pt x="21" y="31"/>
                    </a:lnTo>
                    <a:lnTo>
                      <a:pt x="23" y="31"/>
                    </a:lnTo>
                    <a:lnTo>
                      <a:pt x="21" y="31"/>
                    </a:lnTo>
                    <a:lnTo>
                      <a:pt x="21" y="33"/>
                    </a:lnTo>
                    <a:lnTo>
                      <a:pt x="21" y="31"/>
                    </a:lnTo>
                    <a:lnTo>
                      <a:pt x="21" y="33"/>
                    </a:lnTo>
                    <a:lnTo>
                      <a:pt x="19" y="31"/>
                    </a:lnTo>
                    <a:lnTo>
                      <a:pt x="21" y="31"/>
                    </a:lnTo>
                    <a:lnTo>
                      <a:pt x="19" y="31"/>
                    </a:lnTo>
                    <a:lnTo>
                      <a:pt x="19" y="33"/>
                    </a:lnTo>
                    <a:lnTo>
                      <a:pt x="21" y="33"/>
                    </a:lnTo>
                    <a:lnTo>
                      <a:pt x="21" y="31"/>
                    </a:lnTo>
                    <a:lnTo>
                      <a:pt x="21" y="33"/>
                    </a:lnTo>
                    <a:lnTo>
                      <a:pt x="23" y="35"/>
                    </a:lnTo>
                    <a:lnTo>
                      <a:pt x="23" y="37"/>
                    </a:lnTo>
                    <a:lnTo>
                      <a:pt x="25" y="37"/>
                    </a:lnTo>
                    <a:lnTo>
                      <a:pt x="25" y="38"/>
                    </a:lnTo>
                    <a:lnTo>
                      <a:pt x="25" y="37"/>
                    </a:lnTo>
                    <a:lnTo>
                      <a:pt x="23" y="37"/>
                    </a:lnTo>
                    <a:lnTo>
                      <a:pt x="21" y="37"/>
                    </a:lnTo>
                    <a:lnTo>
                      <a:pt x="21" y="38"/>
                    </a:lnTo>
                    <a:lnTo>
                      <a:pt x="23" y="38"/>
                    </a:lnTo>
                    <a:lnTo>
                      <a:pt x="21" y="37"/>
                    </a:lnTo>
                    <a:lnTo>
                      <a:pt x="23" y="37"/>
                    </a:lnTo>
                    <a:lnTo>
                      <a:pt x="25" y="37"/>
                    </a:lnTo>
                    <a:lnTo>
                      <a:pt x="25" y="38"/>
                    </a:lnTo>
                    <a:lnTo>
                      <a:pt x="27" y="38"/>
                    </a:lnTo>
                    <a:lnTo>
                      <a:pt x="25" y="38"/>
                    </a:lnTo>
                    <a:lnTo>
                      <a:pt x="27" y="38"/>
                    </a:lnTo>
                    <a:lnTo>
                      <a:pt x="29" y="38"/>
                    </a:lnTo>
                    <a:lnTo>
                      <a:pt x="29" y="37"/>
                    </a:lnTo>
                    <a:lnTo>
                      <a:pt x="29" y="38"/>
                    </a:lnTo>
                    <a:lnTo>
                      <a:pt x="29" y="40"/>
                    </a:lnTo>
                    <a:lnTo>
                      <a:pt x="27" y="40"/>
                    </a:lnTo>
                    <a:lnTo>
                      <a:pt x="27" y="42"/>
                    </a:lnTo>
                    <a:lnTo>
                      <a:pt x="27" y="44"/>
                    </a:lnTo>
                    <a:lnTo>
                      <a:pt x="27" y="42"/>
                    </a:lnTo>
                    <a:lnTo>
                      <a:pt x="27" y="40"/>
                    </a:lnTo>
                    <a:lnTo>
                      <a:pt x="27" y="42"/>
                    </a:lnTo>
                    <a:lnTo>
                      <a:pt x="27" y="40"/>
                    </a:lnTo>
                    <a:lnTo>
                      <a:pt x="27" y="42"/>
                    </a:lnTo>
                    <a:lnTo>
                      <a:pt x="27" y="40"/>
                    </a:lnTo>
                    <a:lnTo>
                      <a:pt x="25" y="40"/>
                    </a:lnTo>
                    <a:lnTo>
                      <a:pt x="25" y="42"/>
                    </a:lnTo>
                    <a:lnTo>
                      <a:pt x="25" y="40"/>
                    </a:lnTo>
                    <a:lnTo>
                      <a:pt x="25" y="42"/>
                    </a:lnTo>
                    <a:lnTo>
                      <a:pt x="25" y="40"/>
                    </a:lnTo>
                    <a:lnTo>
                      <a:pt x="25" y="42"/>
                    </a:lnTo>
                    <a:lnTo>
                      <a:pt x="25" y="40"/>
                    </a:lnTo>
                    <a:lnTo>
                      <a:pt x="23" y="40"/>
                    </a:lnTo>
                    <a:lnTo>
                      <a:pt x="25" y="40"/>
                    </a:lnTo>
                    <a:lnTo>
                      <a:pt x="23" y="40"/>
                    </a:lnTo>
                    <a:lnTo>
                      <a:pt x="25" y="40"/>
                    </a:lnTo>
                    <a:lnTo>
                      <a:pt x="23" y="40"/>
                    </a:lnTo>
                    <a:lnTo>
                      <a:pt x="25" y="40"/>
                    </a:lnTo>
                    <a:lnTo>
                      <a:pt x="25" y="42"/>
                    </a:lnTo>
                    <a:lnTo>
                      <a:pt x="23" y="42"/>
                    </a:lnTo>
                    <a:lnTo>
                      <a:pt x="25" y="42"/>
                    </a:lnTo>
                    <a:lnTo>
                      <a:pt x="23" y="42"/>
                    </a:lnTo>
                    <a:lnTo>
                      <a:pt x="25" y="42"/>
                    </a:lnTo>
                    <a:lnTo>
                      <a:pt x="23" y="42"/>
                    </a:lnTo>
                    <a:lnTo>
                      <a:pt x="23" y="44"/>
                    </a:lnTo>
                    <a:lnTo>
                      <a:pt x="23" y="42"/>
                    </a:lnTo>
                    <a:lnTo>
                      <a:pt x="25" y="42"/>
                    </a:lnTo>
                    <a:lnTo>
                      <a:pt x="25" y="44"/>
                    </a:lnTo>
                    <a:lnTo>
                      <a:pt x="25" y="42"/>
                    </a:lnTo>
                    <a:lnTo>
                      <a:pt x="25" y="44"/>
                    </a:lnTo>
                    <a:lnTo>
                      <a:pt x="25" y="42"/>
                    </a:lnTo>
                    <a:lnTo>
                      <a:pt x="25" y="44"/>
                    </a:lnTo>
                    <a:lnTo>
                      <a:pt x="25" y="42"/>
                    </a:lnTo>
                    <a:lnTo>
                      <a:pt x="25" y="44"/>
                    </a:lnTo>
                    <a:lnTo>
                      <a:pt x="23" y="44"/>
                    </a:lnTo>
                    <a:lnTo>
                      <a:pt x="21" y="44"/>
                    </a:lnTo>
                    <a:lnTo>
                      <a:pt x="19" y="44"/>
                    </a:lnTo>
                    <a:lnTo>
                      <a:pt x="17" y="44"/>
                    </a:lnTo>
                    <a:lnTo>
                      <a:pt x="19" y="44"/>
                    </a:lnTo>
                    <a:lnTo>
                      <a:pt x="17" y="44"/>
                    </a:lnTo>
                    <a:lnTo>
                      <a:pt x="19" y="44"/>
                    </a:lnTo>
                    <a:lnTo>
                      <a:pt x="19" y="46"/>
                    </a:lnTo>
                    <a:lnTo>
                      <a:pt x="19" y="44"/>
                    </a:lnTo>
                    <a:lnTo>
                      <a:pt x="19" y="46"/>
                    </a:lnTo>
                    <a:lnTo>
                      <a:pt x="19" y="44"/>
                    </a:lnTo>
                    <a:lnTo>
                      <a:pt x="21" y="44"/>
                    </a:lnTo>
                    <a:lnTo>
                      <a:pt x="19" y="44"/>
                    </a:lnTo>
                    <a:lnTo>
                      <a:pt x="19" y="46"/>
                    </a:lnTo>
                    <a:lnTo>
                      <a:pt x="19" y="44"/>
                    </a:lnTo>
                    <a:lnTo>
                      <a:pt x="19" y="46"/>
                    </a:lnTo>
                    <a:lnTo>
                      <a:pt x="19" y="44"/>
                    </a:lnTo>
                    <a:lnTo>
                      <a:pt x="19" y="46"/>
                    </a:lnTo>
                    <a:lnTo>
                      <a:pt x="21" y="44"/>
                    </a:lnTo>
                    <a:lnTo>
                      <a:pt x="21" y="46"/>
                    </a:lnTo>
                    <a:lnTo>
                      <a:pt x="21" y="44"/>
                    </a:lnTo>
                    <a:lnTo>
                      <a:pt x="21" y="46"/>
                    </a:lnTo>
                    <a:lnTo>
                      <a:pt x="19" y="46"/>
                    </a:lnTo>
                    <a:lnTo>
                      <a:pt x="21" y="46"/>
                    </a:lnTo>
                    <a:lnTo>
                      <a:pt x="23" y="46"/>
                    </a:lnTo>
                    <a:lnTo>
                      <a:pt x="23" y="44"/>
                    </a:lnTo>
                    <a:lnTo>
                      <a:pt x="25" y="44"/>
                    </a:lnTo>
                    <a:lnTo>
                      <a:pt x="25" y="46"/>
                    </a:lnTo>
                    <a:lnTo>
                      <a:pt x="25" y="44"/>
                    </a:lnTo>
                    <a:lnTo>
                      <a:pt x="27" y="44"/>
                    </a:lnTo>
                    <a:lnTo>
                      <a:pt x="25" y="44"/>
                    </a:lnTo>
                    <a:lnTo>
                      <a:pt x="27" y="44"/>
                    </a:lnTo>
                    <a:lnTo>
                      <a:pt x="27" y="46"/>
                    </a:lnTo>
                    <a:lnTo>
                      <a:pt x="25" y="46"/>
                    </a:lnTo>
                    <a:lnTo>
                      <a:pt x="27" y="46"/>
                    </a:lnTo>
                    <a:lnTo>
                      <a:pt x="27" y="44"/>
                    </a:lnTo>
                    <a:lnTo>
                      <a:pt x="27" y="46"/>
                    </a:lnTo>
                    <a:lnTo>
                      <a:pt x="27" y="48"/>
                    </a:lnTo>
                    <a:lnTo>
                      <a:pt x="25" y="48"/>
                    </a:lnTo>
                    <a:lnTo>
                      <a:pt x="25" y="50"/>
                    </a:lnTo>
                    <a:lnTo>
                      <a:pt x="23" y="50"/>
                    </a:lnTo>
                    <a:lnTo>
                      <a:pt x="21" y="50"/>
                    </a:lnTo>
                    <a:lnTo>
                      <a:pt x="19" y="50"/>
                    </a:lnTo>
                    <a:lnTo>
                      <a:pt x="17" y="50"/>
                    </a:lnTo>
                    <a:lnTo>
                      <a:pt x="15" y="50"/>
                    </a:lnTo>
                    <a:lnTo>
                      <a:pt x="13" y="50"/>
                    </a:lnTo>
                    <a:lnTo>
                      <a:pt x="12" y="50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6" y="50"/>
                    </a:lnTo>
                    <a:lnTo>
                      <a:pt x="4" y="50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4" y="40"/>
                    </a:lnTo>
                    <a:lnTo>
                      <a:pt x="4" y="38"/>
                    </a:lnTo>
                    <a:lnTo>
                      <a:pt x="4" y="37"/>
                    </a:lnTo>
                    <a:lnTo>
                      <a:pt x="4" y="35"/>
                    </a:lnTo>
                    <a:lnTo>
                      <a:pt x="6" y="35"/>
                    </a:lnTo>
                    <a:lnTo>
                      <a:pt x="6" y="33"/>
                    </a:lnTo>
                    <a:lnTo>
                      <a:pt x="6" y="31"/>
                    </a:lnTo>
                    <a:lnTo>
                      <a:pt x="6" y="29"/>
                    </a:lnTo>
                    <a:lnTo>
                      <a:pt x="8" y="29"/>
                    </a:lnTo>
                    <a:lnTo>
                      <a:pt x="8" y="27"/>
                    </a:lnTo>
                    <a:lnTo>
                      <a:pt x="8" y="25"/>
                    </a:lnTo>
                    <a:lnTo>
                      <a:pt x="8" y="23"/>
                    </a:lnTo>
                    <a:lnTo>
                      <a:pt x="10" y="21"/>
                    </a:lnTo>
                    <a:lnTo>
                      <a:pt x="10" y="19"/>
                    </a:lnTo>
                    <a:lnTo>
                      <a:pt x="10" y="17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5" y="2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4807"/>
              <p:cNvSpPr>
                <a:spLocks noEditPoints="1"/>
              </p:cNvSpPr>
              <p:nvPr/>
            </p:nvSpPr>
            <p:spPr bwMode="auto">
              <a:xfrm>
                <a:off x="6913563" y="3305176"/>
                <a:ext cx="12700" cy="9525"/>
              </a:xfrm>
              <a:custGeom>
                <a:avLst/>
                <a:gdLst>
                  <a:gd name="T0" fmla="*/ 2 w 8"/>
                  <a:gd name="T1" fmla="*/ 6 h 6"/>
                  <a:gd name="T2" fmla="*/ 2 w 8"/>
                  <a:gd name="T3" fmla="*/ 6 h 6"/>
                  <a:gd name="T4" fmla="*/ 2 w 8"/>
                  <a:gd name="T5" fmla="*/ 4 h 6"/>
                  <a:gd name="T6" fmla="*/ 2 w 8"/>
                  <a:gd name="T7" fmla="*/ 4 h 6"/>
                  <a:gd name="T8" fmla="*/ 8 w 8"/>
                  <a:gd name="T9" fmla="*/ 2 h 6"/>
                  <a:gd name="T10" fmla="*/ 8 w 8"/>
                  <a:gd name="T11" fmla="*/ 4 h 6"/>
                  <a:gd name="T12" fmla="*/ 8 w 8"/>
                  <a:gd name="T13" fmla="*/ 4 h 6"/>
                  <a:gd name="T14" fmla="*/ 6 w 8"/>
                  <a:gd name="T15" fmla="*/ 4 h 6"/>
                  <a:gd name="T16" fmla="*/ 6 w 8"/>
                  <a:gd name="T17" fmla="*/ 4 h 6"/>
                  <a:gd name="T18" fmla="*/ 6 w 8"/>
                  <a:gd name="T19" fmla="*/ 4 h 6"/>
                  <a:gd name="T20" fmla="*/ 4 w 8"/>
                  <a:gd name="T21" fmla="*/ 6 h 6"/>
                  <a:gd name="T22" fmla="*/ 4 w 8"/>
                  <a:gd name="T23" fmla="*/ 6 h 6"/>
                  <a:gd name="T24" fmla="*/ 2 w 8"/>
                  <a:gd name="T25" fmla="*/ 6 h 6"/>
                  <a:gd name="T26" fmla="*/ 2 w 8"/>
                  <a:gd name="T27" fmla="*/ 6 h 6"/>
                  <a:gd name="T28" fmla="*/ 2 w 8"/>
                  <a:gd name="T29" fmla="*/ 6 h 6"/>
                  <a:gd name="T30" fmla="*/ 2 w 8"/>
                  <a:gd name="T31" fmla="*/ 6 h 6"/>
                  <a:gd name="T32" fmla="*/ 2 w 8"/>
                  <a:gd name="T33" fmla="*/ 6 h 6"/>
                  <a:gd name="T34" fmla="*/ 2 w 8"/>
                  <a:gd name="T35" fmla="*/ 6 h 6"/>
                  <a:gd name="T36" fmla="*/ 2 w 8"/>
                  <a:gd name="T37" fmla="*/ 6 h 6"/>
                  <a:gd name="T38" fmla="*/ 2 w 8"/>
                  <a:gd name="T39" fmla="*/ 6 h 6"/>
                  <a:gd name="T40" fmla="*/ 2 w 8"/>
                  <a:gd name="T41" fmla="*/ 6 h 6"/>
                  <a:gd name="T42" fmla="*/ 2 w 8"/>
                  <a:gd name="T43" fmla="*/ 6 h 6"/>
                  <a:gd name="T44" fmla="*/ 2 w 8"/>
                  <a:gd name="T45" fmla="*/ 6 h 6"/>
                  <a:gd name="T46" fmla="*/ 2 w 8"/>
                  <a:gd name="T47" fmla="*/ 6 h 6"/>
                  <a:gd name="T48" fmla="*/ 2 w 8"/>
                  <a:gd name="T49" fmla="*/ 6 h 6"/>
                  <a:gd name="T50" fmla="*/ 2 w 8"/>
                  <a:gd name="T51" fmla="*/ 6 h 6"/>
                  <a:gd name="T52" fmla="*/ 4 w 8"/>
                  <a:gd name="T53" fmla="*/ 4 h 6"/>
                  <a:gd name="T54" fmla="*/ 4 w 8"/>
                  <a:gd name="T55" fmla="*/ 4 h 6"/>
                  <a:gd name="T56" fmla="*/ 2 w 8"/>
                  <a:gd name="T57" fmla="*/ 4 h 6"/>
                  <a:gd name="T58" fmla="*/ 2 w 8"/>
                  <a:gd name="T59" fmla="*/ 4 h 6"/>
                  <a:gd name="T60" fmla="*/ 2 w 8"/>
                  <a:gd name="T61" fmla="*/ 4 h 6"/>
                  <a:gd name="T62" fmla="*/ 2 w 8"/>
                  <a:gd name="T63" fmla="*/ 4 h 6"/>
                  <a:gd name="T64" fmla="*/ 2 w 8"/>
                  <a:gd name="T65" fmla="*/ 4 h 6"/>
                  <a:gd name="T66" fmla="*/ 2 w 8"/>
                  <a:gd name="T67" fmla="*/ 4 h 6"/>
                  <a:gd name="T68" fmla="*/ 2 w 8"/>
                  <a:gd name="T69" fmla="*/ 4 h 6"/>
                  <a:gd name="T70" fmla="*/ 2 w 8"/>
                  <a:gd name="T71" fmla="*/ 4 h 6"/>
                  <a:gd name="T72" fmla="*/ 2 w 8"/>
                  <a:gd name="T73" fmla="*/ 4 h 6"/>
                  <a:gd name="T74" fmla="*/ 2 w 8"/>
                  <a:gd name="T75" fmla="*/ 4 h 6"/>
                  <a:gd name="T76" fmla="*/ 2 w 8"/>
                  <a:gd name="T77" fmla="*/ 2 h 6"/>
                  <a:gd name="T78" fmla="*/ 2 w 8"/>
                  <a:gd name="T79" fmla="*/ 2 h 6"/>
                  <a:gd name="T80" fmla="*/ 0 w 8"/>
                  <a:gd name="T81" fmla="*/ 2 h 6"/>
                  <a:gd name="T82" fmla="*/ 0 w 8"/>
                  <a:gd name="T83" fmla="*/ 2 h 6"/>
                  <a:gd name="T84" fmla="*/ 0 w 8"/>
                  <a:gd name="T85" fmla="*/ 2 h 6"/>
                  <a:gd name="T86" fmla="*/ 2 w 8"/>
                  <a:gd name="T87" fmla="*/ 0 h 6"/>
                  <a:gd name="T88" fmla="*/ 2 w 8"/>
                  <a:gd name="T89" fmla="*/ 0 h 6"/>
                  <a:gd name="T90" fmla="*/ 4 w 8"/>
                  <a:gd name="T91" fmla="*/ 0 h 6"/>
                  <a:gd name="T92" fmla="*/ 4 w 8"/>
                  <a:gd name="T93" fmla="*/ 0 h 6"/>
                  <a:gd name="T94" fmla="*/ 4 w 8"/>
                  <a:gd name="T95" fmla="*/ 0 h 6"/>
                  <a:gd name="T96" fmla="*/ 4 w 8"/>
                  <a:gd name="T97" fmla="*/ 0 h 6"/>
                  <a:gd name="T98" fmla="*/ 6 w 8"/>
                  <a:gd name="T99" fmla="*/ 0 h 6"/>
                  <a:gd name="T100" fmla="*/ 6 w 8"/>
                  <a:gd name="T101" fmla="*/ 0 h 6"/>
                  <a:gd name="T102" fmla="*/ 6 w 8"/>
                  <a:gd name="T103" fmla="*/ 2 h 6"/>
                  <a:gd name="T104" fmla="*/ 6 w 8"/>
                  <a:gd name="T105" fmla="*/ 2 h 6"/>
                  <a:gd name="T106" fmla="*/ 8 w 8"/>
                  <a:gd name="T107" fmla="*/ 2 h 6"/>
                  <a:gd name="T108" fmla="*/ 8 w 8"/>
                  <a:gd name="T10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" h="6">
                    <a:moveTo>
                      <a:pt x="2" y="6"/>
                    </a:move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close/>
                    <a:moveTo>
                      <a:pt x="2" y="4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  <a:moveTo>
                      <a:pt x="8" y="2"/>
                    </a:moveTo>
                    <a:lnTo>
                      <a:pt x="8" y="2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Freeform 6391"/>
              <p:cNvSpPr>
                <a:spLocks noEditPoints="1"/>
              </p:cNvSpPr>
              <p:nvPr/>
            </p:nvSpPr>
            <p:spPr bwMode="auto">
              <a:xfrm>
                <a:off x="7016750" y="4487863"/>
                <a:ext cx="171450" cy="36513"/>
              </a:xfrm>
              <a:custGeom>
                <a:avLst/>
                <a:gdLst>
                  <a:gd name="T0" fmla="*/ 64 w 108"/>
                  <a:gd name="T1" fmla="*/ 23 h 23"/>
                  <a:gd name="T2" fmla="*/ 62 w 108"/>
                  <a:gd name="T3" fmla="*/ 21 h 23"/>
                  <a:gd name="T4" fmla="*/ 62 w 108"/>
                  <a:gd name="T5" fmla="*/ 21 h 23"/>
                  <a:gd name="T6" fmla="*/ 52 w 108"/>
                  <a:gd name="T7" fmla="*/ 21 h 23"/>
                  <a:gd name="T8" fmla="*/ 33 w 108"/>
                  <a:gd name="T9" fmla="*/ 21 h 23"/>
                  <a:gd name="T10" fmla="*/ 35 w 108"/>
                  <a:gd name="T11" fmla="*/ 21 h 23"/>
                  <a:gd name="T12" fmla="*/ 31 w 108"/>
                  <a:gd name="T13" fmla="*/ 21 h 23"/>
                  <a:gd name="T14" fmla="*/ 44 w 108"/>
                  <a:gd name="T15" fmla="*/ 19 h 23"/>
                  <a:gd name="T16" fmla="*/ 2 w 108"/>
                  <a:gd name="T17" fmla="*/ 15 h 23"/>
                  <a:gd name="T18" fmla="*/ 102 w 108"/>
                  <a:gd name="T19" fmla="*/ 13 h 23"/>
                  <a:gd name="T20" fmla="*/ 96 w 108"/>
                  <a:gd name="T21" fmla="*/ 15 h 23"/>
                  <a:gd name="T22" fmla="*/ 93 w 108"/>
                  <a:gd name="T23" fmla="*/ 15 h 23"/>
                  <a:gd name="T24" fmla="*/ 98 w 108"/>
                  <a:gd name="T25" fmla="*/ 13 h 23"/>
                  <a:gd name="T26" fmla="*/ 104 w 108"/>
                  <a:gd name="T27" fmla="*/ 9 h 23"/>
                  <a:gd name="T28" fmla="*/ 108 w 108"/>
                  <a:gd name="T29" fmla="*/ 7 h 23"/>
                  <a:gd name="T30" fmla="*/ 106 w 108"/>
                  <a:gd name="T31" fmla="*/ 7 h 23"/>
                  <a:gd name="T32" fmla="*/ 102 w 108"/>
                  <a:gd name="T33" fmla="*/ 7 h 23"/>
                  <a:gd name="T34" fmla="*/ 81 w 108"/>
                  <a:gd name="T35" fmla="*/ 2 h 23"/>
                  <a:gd name="T36" fmla="*/ 79 w 108"/>
                  <a:gd name="T37" fmla="*/ 2 h 23"/>
                  <a:gd name="T38" fmla="*/ 43 w 108"/>
                  <a:gd name="T39" fmla="*/ 0 h 23"/>
                  <a:gd name="T40" fmla="*/ 52 w 108"/>
                  <a:gd name="T41" fmla="*/ 2 h 23"/>
                  <a:gd name="T42" fmla="*/ 64 w 108"/>
                  <a:gd name="T43" fmla="*/ 2 h 23"/>
                  <a:gd name="T44" fmla="*/ 71 w 108"/>
                  <a:gd name="T45" fmla="*/ 2 h 23"/>
                  <a:gd name="T46" fmla="*/ 75 w 108"/>
                  <a:gd name="T47" fmla="*/ 2 h 23"/>
                  <a:gd name="T48" fmla="*/ 73 w 108"/>
                  <a:gd name="T49" fmla="*/ 4 h 23"/>
                  <a:gd name="T50" fmla="*/ 75 w 108"/>
                  <a:gd name="T51" fmla="*/ 2 h 23"/>
                  <a:gd name="T52" fmla="*/ 79 w 108"/>
                  <a:gd name="T53" fmla="*/ 2 h 23"/>
                  <a:gd name="T54" fmla="*/ 81 w 108"/>
                  <a:gd name="T55" fmla="*/ 4 h 23"/>
                  <a:gd name="T56" fmla="*/ 79 w 108"/>
                  <a:gd name="T57" fmla="*/ 2 h 23"/>
                  <a:gd name="T58" fmla="*/ 85 w 108"/>
                  <a:gd name="T59" fmla="*/ 4 h 23"/>
                  <a:gd name="T60" fmla="*/ 87 w 108"/>
                  <a:gd name="T61" fmla="*/ 5 h 23"/>
                  <a:gd name="T62" fmla="*/ 93 w 108"/>
                  <a:gd name="T63" fmla="*/ 7 h 23"/>
                  <a:gd name="T64" fmla="*/ 91 w 108"/>
                  <a:gd name="T65" fmla="*/ 9 h 23"/>
                  <a:gd name="T66" fmla="*/ 89 w 108"/>
                  <a:gd name="T67" fmla="*/ 11 h 23"/>
                  <a:gd name="T68" fmla="*/ 87 w 108"/>
                  <a:gd name="T69" fmla="*/ 13 h 23"/>
                  <a:gd name="T70" fmla="*/ 81 w 108"/>
                  <a:gd name="T71" fmla="*/ 17 h 23"/>
                  <a:gd name="T72" fmla="*/ 75 w 108"/>
                  <a:gd name="T73" fmla="*/ 19 h 23"/>
                  <a:gd name="T74" fmla="*/ 71 w 108"/>
                  <a:gd name="T75" fmla="*/ 19 h 23"/>
                  <a:gd name="T76" fmla="*/ 66 w 108"/>
                  <a:gd name="T77" fmla="*/ 21 h 23"/>
                  <a:gd name="T78" fmla="*/ 60 w 108"/>
                  <a:gd name="T79" fmla="*/ 19 h 23"/>
                  <a:gd name="T80" fmla="*/ 56 w 108"/>
                  <a:gd name="T81" fmla="*/ 19 h 23"/>
                  <a:gd name="T82" fmla="*/ 50 w 108"/>
                  <a:gd name="T83" fmla="*/ 21 h 23"/>
                  <a:gd name="T84" fmla="*/ 44 w 108"/>
                  <a:gd name="T85" fmla="*/ 19 h 23"/>
                  <a:gd name="T86" fmla="*/ 39 w 108"/>
                  <a:gd name="T87" fmla="*/ 21 h 23"/>
                  <a:gd name="T88" fmla="*/ 35 w 108"/>
                  <a:gd name="T89" fmla="*/ 21 h 23"/>
                  <a:gd name="T90" fmla="*/ 35 w 108"/>
                  <a:gd name="T91" fmla="*/ 21 h 23"/>
                  <a:gd name="T92" fmla="*/ 33 w 108"/>
                  <a:gd name="T93" fmla="*/ 19 h 23"/>
                  <a:gd name="T94" fmla="*/ 27 w 108"/>
                  <a:gd name="T95" fmla="*/ 21 h 23"/>
                  <a:gd name="T96" fmla="*/ 29 w 108"/>
                  <a:gd name="T97" fmla="*/ 19 h 23"/>
                  <a:gd name="T98" fmla="*/ 27 w 108"/>
                  <a:gd name="T99" fmla="*/ 17 h 23"/>
                  <a:gd name="T100" fmla="*/ 27 w 108"/>
                  <a:gd name="T101" fmla="*/ 17 h 23"/>
                  <a:gd name="T102" fmla="*/ 31 w 108"/>
                  <a:gd name="T103" fmla="*/ 13 h 23"/>
                  <a:gd name="T104" fmla="*/ 31 w 108"/>
                  <a:gd name="T105" fmla="*/ 5 h 23"/>
                  <a:gd name="T106" fmla="*/ 37 w 108"/>
                  <a:gd name="T107" fmla="*/ 0 h 23"/>
                  <a:gd name="T108" fmla="*/ 25 w 108"/>
                  <a:gd name="T109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8" h="23">
                    <a:moveTo>
                      <a:pt x="52" y="23"/>
                    </a:moveTo>
                    <a:lnTo>
                      <a:pt x="50" y="23"/>
                    </a:lnTo>
                    <a:lnTo>
                      <a:pt x="52" y="23"/>
                    </a:lnTo>
                    <a:close/>
                    <a:moveTo>
                      <a:pt x="64" y="23"/>
                    </a:moveTo>
                    <a:lnTo>
                      <a:pt x="62" y="23"/>
                    </a:lnTo>
                    <a:lnTo>
                      <a:pt x="64" y="23"/>
                    </a:lnTo>
                    <a:close/>
                    <a:moveTo>
                      <a:pt x="62" y="23"/>
                    </a:moveTo>
                    <a:lnTo>
                      <a:pt x="62" y="21"/>
                    </a:lnTo>
                    <a:lnTo>
                      <a:pt x="62" y="23"/>
                    </a:lnTo>
                    <a:close/>
                    <a:moveTo>
                      <a:pt x="62" y="21"/>
                    </a:moveTo>
                    <a:lnTo>
                      <a:pt x="62" y="23"/>
                    </a:lnTo>
                    <a:lnTo>
                      <a:pt x="62" y="21"/>
                    </a:lnTo>
                    <a:close/>
                    <a:moveTo>
                      <a:pt x="64" y="21"/>
                    </a:moveTo>
                    <a:lnTo>
                      <a:pt x="62" y="21"/>
                    </a:lnTo>
                    <a:lnTo>
                      <a:pt x="64" y="21"/>
                    </a:lnTo>
                    <a:close/>
                    <a:moveTo>
                      <a:pt x="62" y="21"/>
                    </a:moveTo>
                    <a:lnTo>
                      <a:pt x="60" y="21"/>
                    </a:lnTo>
                    <a:lnTo>
                      <a:pt x="62" y="21"/>
                    </a:lnTo>
                    <a:close/>
                    <a:moveTo>
                      <a:pt x="56" y="21"/>
                    </a:moveTo>
                    <a:lnTo>
                      <a:pt x="58" y="21"/>
                    </a:lnTo>
                    <a:lnTo>
                      <a:pt x="56" y="21"/>
                    </a:lnTo>
                    <a:close/>
                    <a:moveTo>
                      <a:pt x="52" y="21"/>
                    </a:moveTo>
                    <a:lnTo>
                      <a:pt x="50" y="21"/>
                    </a:lnTo>
                    <a:lnTo>
                      <a:pt x="52" y="21"/>
                    </a:lnTo>
                    <a:close/>
                    <a:moveTo>
                      <a:pt x="44" y="21"/>
                    </a:moveTo>
                    <a:lnTo>
                      <a:pt x="43" y="21"/>
                    </a:lnTo>
                    <a:lnTo>
                      <a:pt x="44" y="21"/>
                    </a:lnTo>
                    <a:close/>
                    <a:moveTo>
                      <a:pt x="33" y="21"/>
                    </a:moveTo>
                    <a:lnTo>
                      <a:pt x="33" y="19"/>
                    </a:lnTo>
                    <a:lnTo>
                      <a:pt x="33" y="21"/>
                    </a:lnTo>
                    <a:close/>
                    <a:moveTo>
                      <a:pt x="33" y="21"/>
                    </a:moveTo>
                    <a:lnTo>
                      <a:pt x="33" y="19"/>
                    </a:lnTo>
                    <a:lnTo>
                      <a:pt x="33" y="21"/>
                    </a:lnTo>
                    <a:close/>
                    <a:moveTo>
                      <a:pt x="35" y="21"/>
                    </a:moveTo>
                    <a:lnTo>
                      <a:pt x="35" y="19"/>
                    </a:lnTo>
                    <a:lnTo>
                      <a:pt x="35" y="21"/>
                    </a:lnTo>
                    <a:close/>
                    <a:moveTo>
                      <a:pt x="44" y="21"/>
                    </a:moveTo>
                    <a:lnTo>
                      <a:pt x="44" y="19"/>
                    </a:lnTo>
                    <a:lnTo>
                      <a:pt x="44" y="21"/>
                    </a:lnTo>
                    <a:close/>
                    <a:moveTo>
                      <a:pt x="31" y="21"/>
                    </a:moveTo>
                    <a:lnTo>
                      <a:pt x="31" y="19"/>
                    </a:lnTo>
                    <a:lnTo>
                      <a:pt x="31" y="21"/>
                    </a:lnTo>
                    <a:close/>
                    <a:moveTo>
                      <a:pt x="31" y="19"/>
                    </a:moveTo>
                    <a:lnTo>
                      <a:pt x="31" y="21"/>
                    </a:lnTo>
                    <a:lnTo>
                      <a:pt x="31" y="19"/>
                    </a:lnTo>
                    <a:close/>
                    <a:moveTo>
                      <a:pt x="44" y="19"/>
                    </a:moveTo>
                    <a:lnTo>
                      <a:pt x="46" y="19"/>
                    </a:lnTo>
                    <a:lnTo>
                      <a:pt x="44" y="19"/>
                    </a:lnTo>
                    <a:close/>
                    <a:moveTo>
                      <a:pt x="4" y="15"/>
                    </a:moveTo>
                    <a:lnTo>
                      <a:pt x="2" y="15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4" y="15"/>
                    </a:lnTo>
                    <a:close/>
                    <a:moveTo>
                      <a:pt x="98" y="13"/>
                    </a:moveTo>
                    <a:lnTo>
                      <a:pt x="100" y="13"/>
                    </a:lnTo>
                    <a:lnTo>
                      <a:pt x="102" y="13"/>
                    </a:lnTo>
                    <a:lnTo>
                      <a:pt x="102" y="15"/>
                    </a:lnTo>
                    <a:lnTo>
                      <a:pt x="102" y="13"/>
                    </a:lnTo>
                    <a:lnTo>
                      <a:pt x="102" y="15"/>
                    </a:lnTo>
                    <a:lnTo>
                      <a:pt x="100" y="15"/>
                    </a:lnTo>
                    <a:lnTo>
                      <a:pt x="100" y="13"/>
                    </a:lnTo>
                    <a:lnTo>
                      <a:pt x="98" y="13"/>
                    </a:lnTo>
                    <a:lnTo>
                      <a:pt x="98" y="15"/>
                    </a:lnTo>
                    <a:lnTo>
                      <a:pt x="96" y="15"/>
                    </a:lnTo>
                    <a:lnTo>
                      <a:pt x="94" y="15"/>
                    </a:lnTo>
                    <a:lnTo>
                      <a:pt x="93" y="15"/>
                    </a:lnTo>
                    <a:lnTo>
                      <a:pt x="91" y="15"/>
                    </a:lnTo>
                    <a:lnTo>
                      <a:pt x="93" y="15"/>
                    </a:lnTo>
                    <a:lnTo>
                      <a:pt x="91" y="15"/>
                    </a:lnTo>
                    <a:lnTo>
                      <a:pt x="93" y="15"/>
                    </a:lnTo>
                    <a:lnTo>
                      <a:pt x="93" y="13"/>
                    </a:lnTo>
                    <a:lnTo>
                      <a:pt x="94" y="13"/>
                    </a:lnTo>
                    <a:lnTo>
                      <a:pt x="96" y="13"/>
                    </a:lnTo>
                    <a:lnTo>
                      <a:pt x="98" y="13"/>
                    </a:lnTo>
                    <a:close/>
                    <a:moveTo>
                      <a:pt x="100" y="13"/>
                    </a:moveTo>
                    <a:lnTo>
                      <a:pt x="98" y="13"/>
                    </a:lnTo>
                    <a:lnTo>
                      <a:pt x="100" y="13"/>
                    </a:lnTo>
                    <a:close/>
                    <a:moveTo>
                      <a:pt x="93" y="9"/>
                    </a:moveTo>
                    <a:lnTo>
                      <a:pt x="91" y="9"/>
                    </a:lnTo>
                    <a:lnTo>
                      <a:pt x="93" y="9"/>
                    </a:lnTo>
                    <a:close/>
                    <a:moveTo>
                      <a:pt x="104" y="7"/>
                    </a:moveTo>
                    <a:lnTo>
                      <a:pt x="104" y="9"/>
                    </a:lnTo>
                    <a:lnTo>
                      <a:pt x="104" y="7"/>
                    </a:lnTo>
                    <a:close/>
                    <a:moveTo>
                      <a:pt x="108" y="7"/>
                    </a:moveTo>
                    <a:lnTo>
                      <a:pt x="106" y="7"/>
                    </a:lnTo>
                    <a:lnTo>
                      <a:pt x="108" y="7"/>
                    </a:lnTo>
                    <a:close/>
                    <a:moveTo>
                      <a:pt x="108" y="5"/>
                    </a:moveTo>
                    <a:lnTo>
                      <a:pt x="108" y="7"/>
                    </a:lnTo>
                    <a:lnTo>
                      <a:pt x="108" y="5"/>
                    </a:lnTo>
                    <a:close/>
                    <a:moveTo>
                      <a:pt x="93" y="5"/>
                    </a:moveTo>
                    <a:lnTo>
                      <a:pt x="93" y="7"/>
                    </a:lnTo>
                    <a:lnTo>
                      <a:pt x="93" y="5"/>
                    </a:lnTo>
                    <a:close/>
                    <a:moveTo>
                      <a:pt x="106" y="5"/>
                    </a:moveTo>
                    <a:lnTo>
                      <a:pt x="106" y="7"/>
                    </a:lnTo>
                    <a:lnTo>
                      <a:pt x="106" y="5"/>
                    </a:lnTo>
                    <a:close/>
                    <a:moveTo>
                      <a:pt x="104" y="5"/>
                    </a:moveTo>
                    <a:lnTo>
                      <a:pt x="104" y="7"/>
                    </a:lnTo>
                    <a:lnTo>
                      <a:pt x="106" y="7"/>
                    </a:lnTo>
                    <a:lnTo>
                      <a:pt x="104" y="7"/>
                    </a:lnTo>
                    <a:lnTo>
                      <a:pt x="102" y="7"/>
                    </a:lnTo>
                    <a:lnTo>
                      <a:pt x="104" y="7"/>
                    </a:lnTo>
                    <a:lnTo>
                      <a:pt x="102" y="7"/>
                    </a:lnTo>
                    <a:lnTo>
                      <a:pt x="102" y="5"/>
                    </a:lnTo>
                    <a:lnTo>
                      <a:pt x="104" y="5"/>
                    </a:lnTo>
                    <a:close/>
                    <a:moveTo>
                      <a:pt x="79" y="2"/>
                    </a:moveTo>
                    <a:lnTo>
                      <a:pt x="81" y="2"/>
                    </a:lnTo>
                    <a:lnTo>
                      <a:pt x="81" y="4"/>
                    </a:lnTo>
                    <a:lnTo>
                      <a:pt x="79" y="4"/>
                    </a:lnTo>
                    <a:lnTo>
                      <a:pt x="79" y="2"/>
                    </a:lnTo>
                    <a:close/>
                    <a:moveTo>
                      <a:pt x="79" y="2"/>
                    </a:moveTo>
                    <a:lnTo>
                      <a:pt x="79" y="4"/>
                    </a:lnTo>
                    <a:lnTo>
                      <a:pt x="79" y="2"/>
                    </a:lnTo>
                    <a:close/>
                    <a:moveTo>
                      <a:pt x="64" y="2"/>
                    </a:moveTo>
                    <a:lnTo>
                      <a:pt x="66" y="2"/>
                    </a:lnTo>
                    <a:lnTo>
                      <a:pt x="64" y="2"/>
                    </a:lnTo>
                    <a:close/>
                    <a:moveTo>
                      <a:pt x="39" y="0"/>
                    </a:moveTo>
                    <a:lnTo>
                      <a:pt x="41" y="0"/>
                    </a:lnTo>
                    <a:lnTo>
                      <a:pt x="43" y="0"/>
                    </a:lnTo>
                    <a:lnTo>
                      <a:pt x="43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64" y="2"/>
                    </a:lnTo>
                    <a:lnTo>
                      <a:pt x="66" y="2"/>
                    </a:lnTo>
                    <a:lnTo>
                      <a:pt x="68" y="2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73" y="2"/>
                    </a:lnTo>
                    <a:lnTo>
                      <a:pt x="71" y="2"/>
                    </a:lnTo>
                    <a:lnTo>
                      <a:pt x="73" y="2"/>
                    </a:lnTo>
                    <a:lnTo>
                      <a:pt x="71" y="2"/>
                    </a:lnTo>
                    <a:lnTo>
                      <a:pt x="73" y="2"/>
                    </a:lnTo>
                    <a:lnTo>
                      <a:pt x="75" y="2"/>
                    </a:lnTo>
                    <a:lnTo>
                      <a:pt x="73" y="2"/>
                    </a:lnTo>
                    <a:lnTo>
                      <a:pt x="73" y="4"/>
                    </a:lnTo>
                    <a:lnTo>
                      <a:pt x="73" y="2"/>
                    </a:lnTo>
                    <a:lnTo>
                      <a:pt x="73" y="4"/>
                    </a:lnTo>
                    <a:lnTo>
                      <a:pt x="73" y="2"/>
                    </a:lnTo>
                    <a:lnTo>
                      <a:pt x="73" y="4"/>
                    </a:lnTo>
                    <a:lnTo>
                      <a:pt x="75" y="4"/>
                    </a:lnTo>
                    <a:lnTo>
                      <a:pt x="77" y="4"/>
                    </a:lnTo>
                    <a:lnTo>
                      <a:pt x="75" y="4"/>
                    </a:lnTo>
                    <a:lnTo>
                      <a:pt x="77" y="4"/>
                    </a:lnTo>
                    <a:lnTo>
                      <a:pt x="75" y="4"/>
                    </a:lnTo>
                    <a:lnTo>
                      <a:pt x="75" y="2"/>
                    </a:lnTo>
                    <a:lnTo>
                      <a:pt x="77" y="2"/>
                    </a:lnTo>
                    <a:lnTo>
                      <a:pt x="75" y="2"/>
                    </a:lnTo>
                    <a:lnTo>
                      <a:pt x="77" y="2"/>
                    </a:lnTo>
                    <a:lnTo>
                      <a:pt x="77" y="4"/>
                    </a:lnTo>
                    <a:lnTo>
                      <a:pt x="79" y="4"/>
                    </a:lnTo>
                    <a:lnTo>
                      <a:pt x="79" y="2"/>
                    </a:lnTo>
                    <a:lnTo>
                      <a:pt x="79" y="4"/>
                    </a:lnTo>
                    <a:lnTo>
                      <a:pt x="79" y="2"/>
                    </a:lnTo>
                    <a:lnTo>
                      <a:pt x="79" y="4"/>
                    </a:lnTo>
                    <a:lnTo>
                      <a:pt x="79" y="2"/>
                    </a:lnTo>
                    <a:lnTo>
                      <a:pt x="79" y="4"/>
                    </a:lnTo>
                    <a:lnTo>
                      <a:pt x="81" y="4"/>
                    </a:lnTo>
                    <a:lnTo>
                      <a:pt x="79" y="4"/>
                    </a:lnTo>
                    <a:lnTo>
                      <a:pt x="81" y="4"/>
                    </a:lnTo>
                    <a:lnTo>
                      <a:pt x="81" y="2"/>
                    </a:lnTo>
                    <a:lnTo>
                      <a:pt x="79" y="2"/>
                    </a:lnTo>
                    <a:lnTo>
                      <a:pt x="81" y="2"/>
                    </a:lnTo>
                    <a:lnTo>
                      <a:pt x="79" y="2"/>
                    </a:lnTo>
                    <a:lnTo>
                      <a:pt x="81" y="2"/>
                    </a:lnTo>
                    <a:lnTo>
                      <a:pt x="81" y="4"/>
                    </a:lnTo>
                    <a:lnTo>
                      <a:pt x="83" y="4"/>
                    </a:lnTo>
                    <a:lnTo>
                      <a:pt x="83" y="2"/>
                    </a:lnTo>
                    <a:lnTo>
                      <a:pt x="83" y="4"/>
                    </a:lnTo>
                    <a:lnTo>
                      <a:pt x="85" y="4"/>
                    </a:lnTo>
                    <a:lnTo>
                      <a:pt x="87" y="4"/>
                    </a:lnTo>
                    <a:lnTo>
                      <a:pt x="85" y="4"/>
                    </a:lnTo>
                    <a:lnTo>
                      <a:pt x="87" y="4"/>
                    </a:lnTo>
                    <a:lnTo>
                      <a:pt x="87" y="5"/>
                    </a:lnTo>
                    <a:lnTo>
                      <a:pt x="89" y="5"/>
                    </a:lnTo>
                    <a:lnTo>
                      <a:pt x="87" y="5"/>
                    </a:lnTo>
                    <a:lnTo>
                      <a:pt x="89" y="5"/>
                    </a:lnTo>
                    <a:lnTo>
                      <a:pt x="91" y="5"/>
                    </a:lnTo>
                    <a:lnTo>
                      <a:pt x="93" y="5"/>
                    </a:lnTo>
                    <a:lnTo>
                      <a:pt x="91" y="5"/>
                    </a:lnTo>
                    <a:lnTo>
                      <a:pt x="93" y="5"/>
                    </a:lnTo>
                    <a:lnTo>
                      <a:pt x="93" y="7"/>
                    </a:lnTo>
                    <a:lnTo>
                      <a:pt x="91" y="7"/>
                    </a:lnTo>
                    <a:lnTo>
                      <a:pt x="93" y="7"/>
                    </a:lnTo>
                    <a:lnTo>
                      <a:pt x="91" y="7"/>
                    </a:lnTo>
                    <a:lnTo>
                      <a:pt x="93" y="7"/>
                    </a:lnTo>
                    <a:lnTo>
                      <a:pt x="91" y="7"/>
                    </a:lnTo>
                    <a:lnTo>
                      <a:pt x="91" y="9"/>
                    </a:lnTo>
                    <a:lnTo>
                      <a:pt x="93" y="9"/>
                    </a:lnTo>
                    <a:lnTo>
                      <a:pt x="93" y="11"/>
                    </a:lnTo>
                    <a:lnTo>
                      <a:pt x="91" y="11"/>
                    </a:lnTo>
                    <a:lnTo>
                      <a:pt x="91" y="9"/>
                    </a:lnTo>
                    <a:lnTo>
                      <a:pt x="91" y="11"/>
                    </a:lnTo>
                    <a:lnTo>
                      <a:pt x="89" y="11"/>
                    </a:lnTo>
                    <a:lnTo>
                      <a:pt x="91" y="11"/>
                    </a:lnTo>
                    <a:lnTo>
                      <a:pt x="89" y="11"/>
                    </a:lnTo>
                    <a:lnTo>
                      <a:pt x="87" y="11"/>
                    </a:lnTo>
                    <a:lnTo>
                      <a:pt x="87" y="13"/>
                    </a:lnTo>
                    <a:lnTo>
                      <a:pt x="87" y="11"/>
                    </a:lnTo>
                    <a:lnTo>
                      <a:pt x="87" y="13"/>
                    </a:lnTo>
                    <a:lnTo>
                      <a:pt x="87" y="11"/>
                    </a:lnTo>
                    <a:lnTo>
                      <a:pt x="85" y="13"/>
                    </a:lnTo>
                    <a:lnTo>
                      <a:pt x="83" y="13"/>
                    </a:lnTo>
                    <a:lnTo>
                      <a:pt x="83" y="15"/>
                    </a:lnTo>
                    <a:lnTo>
                      <a:pt x="81" y="15"/>
                    </a:lnTo>
                    <a:lnTo>
                      <a:pt x="81" y="17"/>
                    </a:lnTo>
                    <a:lnTo>
                      <a:pt x="79" y="17"/>
                    </a:lnTo>
                    <a:lnTo>
                      <a:pt x="81" y="17"/>
                    </a:lnTo>
                    <a:lnTo>
                      <a:pt x="79" y="17"/>
                    </a:lnTo>
                    <a:lnTo>
                      <a:pt x="79" y="19"/>
                    </a:lnTo>
                    <a:lnTo>
                      <a:pt x="77" y="19"/>
                    </a:lnTo>
                    <a:lnTo>
                      <a:pt x="75" y="19"/>
                    </a:lnTo>
                    <a:lnTo>
                      <a:pt x="75" y="21"/>
                    </a:lnTo>
                    <a:lnTo>
                      <a:pt x="73" y="21"/>
                    </a:lnTo>
                    <a:lnTo>
                      <a:pt x="73" y="19"/>
                    </a:lnTo>
                    <a:lnTo>
                      <a:pt x="73" y="21"/>
                    </a:lnTo>
                    <a:lnTo>
                      <a:pt x="73" y="19"/>
                    </a:lnTo>
                    <a:lnTo>
                      <a:pt x="71" y="19"/>
                    </a:lnTo>
                    <a:lnTo>
                      <a:pt x="71" y="21"/>
                    </a:lnTo>
                    <a:lnTo>
                      <a:pt x="69" y="21"/>
                    </a:lnTo>
                    <a:lnTo>
                      <a:pt x="71" y="21"/>
                    </a:lnTo>
                    <a:lnTo>
                      <a:pt x="69" y="21"/>
                    </a:lnTo>
                    <a:lnTo>
                      <a:pt x="68" y="21"/>
                    </a:lnTo>
                    <a:lnTo>
                      <a:pt x="66" y="21"/>
                    </a:lnTo>
                    <a:lnTo>
                      <a:pt x="64" y="21"/>
                    </a:lnTo>
                    <a:lnTo>
                      <a:pt x="66" y="21"/>
                    </a:lnTo>
                    <a:lnTo>
                      <a:pt x="64" y="21"/>
                    </a:lnTo>
                    <a:lnTo>
                      <a:pt x="62" y="21"/>
                    </a:lnTo>
                    <a:lnTo>
                      <a:pt x="60" y="21"/>
                    </a:lnTo>
                    <a:lnTo>
                      <a:pt x="60" y="19"/>
                    </a:lnTo>
                    <a:lnTo>
                      <a:pt x="60" y="21"/>
                    </a:lnTo>
                    <a:lnTo>
                      <a:pt x="60" y="19"/>
                    </a:lnTo>
                    <a:lnTo>
                      <a:pt x="60" y="21"/>
                    </a:lnTo>
                    <a:lnTo>
                      <a:pt x="58" y="21"/>
                    </a:lnTo>
                    <a:lnTo>
                      <a:pt x="56" y="21"/>
                    </a:lnTo>
                    <a:lnTo>
                      <a:pt x="56" y="19"/>
                    </a:lnTo>
                    <a:lnTo>
                      <a:pt x="54" y="19"/>
                    </a:lnTo>
                    <a:lnTo>
                      <a:pt x="52" y="19"/>
                    </a:lnTo>
                    <a:lnTo>
                      <a:pt x="52" y="21"/>
                    </a:lnTo>
                    <a:lnTo>
                      <a:pt x="50" y="21"/>
                    </a:lnTo>
                    <a:lnTo>
                      <a:pt x="50" y="19"/>
                    </a:lnTo>
                    <a:lnTo>
                      <a:pt x="50" y="21"/>
                    </a:lnTo>
                    <a:lnTo>
                      <a:pt x="48" y="21"/>
                    </a:lnTo>
                    <a:lnTo>
                      <a:pt x="48" y="19"/>
                    </a:lnTo>
                    <a:lnTo>
                      <a:pt x="46" y="19"/>
                    </a:lnTo>
                    <a:lnTo>
                      <a:pt x="46" y="21"/>
                    </a:lnTo>
                    <a:lnTo>
                      <a:pt x="46" y="19"/>
                    </a:lnTo>
                    <a:lnTo>
                      <a:pt x="44" y="19"/>
                    </a:lnTo>
                    <a:lnTo>
                      <a:pt x="43" y="19"/>
                    </a:lnTo>
                    <a:lnTo>
                      <a:pt x="44" y="19"/>
                    </a:lnTo>
                    <a:lnTo>
                      <a:pt x="43" y="19"/>
                    </a:lnTo>
                    <a:lnTo>
                      <a:pt x="43" y="21"/>
                    </a:lnTo>
                    <a:lnTo>
                      <a:pt x="41" y="21"/>
                    </a:lnTo>
                    <a:lnTo>
                      <a:pt x="39" y="21"/>
                    </a:lnTo>
                    <a:lnTo>
                      <a:pt x="37" y="21"/>
                    </a:lnTo>
                    <a:lnTo>
                      <a:pt x="37" y="19"/>
                    </a:lnTo>
                    <a:lnTo>
                      <a:pt x="37" y="21"/>
                    </a:lnTo>
                    <a:lnTo>
                      <a:pt x="37" y="19"/>
                    </a:lnTo>
                    <a:lnTo>
                      <a:pt x="37" y="21"/>
                    </a:lnTo>
                    <a:lnTo>
                      <a:pt x="35" y="21"/>
                    </a:lnTo>
                    <a:lnTo>
                      <a:pt x="35" y="19"/>
                    </a:lnTo>
                    <a:lnTo>
                      <a:pt x="35" y="21"/>
                    </a:lnTo>
                    <a:lnTo>
                      <a:pt x="35" y="19"/>
                    </a:lnTo>
                    <a:lnTo>
                      <a:pt x="35" y="21"/>
                    </a:lnTo>
                    <a:lnTo>
                      <a:pt x="35" y="19"/>
                    </a:lnTo>
                    <a:lnTo>
                      <a:pt x="35" y="21"/>
                    </a:lnTo>
                    <a:lnTo>
                      <a:pt x="35" y="19"/>
                    </a:lnTo>
                    <a:lnTo>
                      <a:pt x="35" y="21"/>
                    </a:lnTo>
                    <a:lnTo>
                      <a:pt x="33" y="21"/>
                    </a:lnTo>
                    <a:lnTo>
                      <a:pt x="33" y="19"/>
                    </a:lnTo>
                    <a:lnTo>
                      <a:pt x="33" y="21"/>
                    </a:lnTo>
                    <a:lnTo>
                      <a:pt x="33" y="19"/>
                    </a:lnTo>
                    <a:lnTo>
                      <a:pt x="33" y="21"/>
                    </a:lnTo>
                    <a:lnTo>
                      <a:pt x="33" y="19"/>
                    </a:lnTo>
                    <a:lnTo>
                      <a:pt x="31" y="19"/>
                    </a:lnTo>
                    <a:lnTo>
                      <a:pt x="31" y="21"/>
                    </a:lnTo>
                    <a:lnTo>
                      <a:pt x="29" y="21"/>
                    </a:lnTo>
                    <a:lnTo>
                      <a:pt x="27" y="21"/>
                    </a:lnTo>
                    <a:lnTo>
                      <a:pt x="25" y="21"/>
                    </a:lnTo>
                    <a:lnTo>
                      <a:pt x="27" y="21"/>
                    </a:lnTo>
                    <a:lnTo>
                      <a:pt x="25" y="21"/>
                    </a:lnTo>
                    <a:lnTo>
                      <a:pt x="25" y="19"/>
                    </a:lnTo>
                    <a:lnTo>
                      <a:pt x="27" y="19"/>
                    </a:lnTo>
                    <a:lnTo>
                      <a:pt x="29" y="19"/>
                    </a:lnTo>
                    <a:lnTo>
                      <a:pt x="27" y="19"/>
                    </a:lnTo>
                    <a:lnTo>
                      <a:pt x="29" y="19"/>
                    </a:lnTo>
                    <a:lnTo>
                      <a:pt x="29" y="17"/>
                    </a:lnTo>
                    <a:lnTo>
                      <a:pt x="27" y="17"/>
                    </a:lnTo>
                    <a:lnTo>
                      <a:pt x="29" y="17"/>
                    </a:lnTo>
                    <a:lnTo>
                      <a:pt x="27" y="17"/>
                    </a:lnTo>
                    <a:lnTo>
                      <a:pt x="29" y="17"/>
                    </a:lnTo>
                    <a:lnTo>
                      <a:pt x="29" y="15"/>
                    </a:lnTo>
                    <a:lnTo>
                      <a:pt x="27" y="15"/>
                    </a:lnTo>
                    <a:lnTo>
                      <a:pt x="29" y="15"/>
                    </a:lnTo>
                    <a:lnTo>
                      <a:pt x="29" y="17"/>
                    </a:lnTo>
                    <a:lnTo>
                      <a:pt x="27" y="17"/>
                    </a:lnTo>
                    <a:lnTo>
                      <a:pt x="27" y="15"/>
                    </a:lnTo>
                    <a:lnTo>
                      <a:pt x="29" y="15"/>
                    </a:lnTo>
                    <a:lnTo>
                      <a:pt x="29" y="13"/>
                    </a:lnTo>
                    <a:lnTo>
                      <a:pt x="31" y="13"/>
                    </a:lnTo>
                    <a:lnTo>
                      <a:pt x="29" y="13"/>
                    </a:lnTo>
                    <a:lnTo>
                      <a:pt x="31" y="13"/>
                    </a:lnTo>
                    <a:lnTo>
                      <a:pt x="31" y="11"/>
                    </a:lnTo>
                    <a:lnTo>
                      <a:pt x="31" y="9"/>
                    </a:lnTo>
                    <a:lnTo>
                      <a:pt x="31" y="7"/>
                    </a:lnTo>
                    <a:lnTo>
                      <a:pt x="29" y="7"/>
                    </a:lnTo>
                    <a:lnTo>
                      <a:pt x="29" y="5"/>
                    </a:lnTo>
                    <a:lnTo>
                      <a:pt x="31" y="5"/>
                    </a:lnTo>
                    <a:lnTo>
                      <a:pt x="33" y="5"/>
                    </a:lnTo>
                    <a:lnTo>
                      <a:pt x="33" y="4"/>
                    </a:lnTo>
                    <a:lnTo>
                      <a:pt x="35" y="4"/>
                    </a:lnTo>
                    <a:lnTo>
                      <a:pt x="35" y="2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close/>
                    <a:moveTo>
                      <a:pt x="29" y="13"/>
                    </a:moveTo>
                    <a:lnTo>
                      <a:pt x="29" y="15"/>
                    </a:lnTo>
                    <a:lnTo>
                      <a:pt x="29" y="13"/>
                    </a:lnTo>
                    <a:close/>
                    <a:moveTo>
                      <a:pt x="25" y="21"/>
                    </a:moveTo>
                    <a:lnTo>
                      <a:pt x="25" y="19"/>
                    </a:lnTo>
                    <a:lnTo>
                      <a:pt x="27" y="19"/>
                    </a:lnTo>
                    <a:lnTo>
                      <a:pt x="25" y="19"/>
                    </a:lnTo>
                    <a:lnTo>
                      <a:pt x="25" y="21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6779"/>
              <p:cNvSpPr>
                <a:spLocks noEditPoints="1"/>
              </p:cNvSpPr>
              <p:nvPr/>
            </p:nvSpPr>
            <p:spPr bwMode="auto">
              <a:xfrm>
                <a:off x="7191375" y="4494213"/>
                <a:ext cx="30163" cy="41275"/>
              </a:xfrm>
              <a:custGeom>
                <a:avLst/>
                <a:gdLst>
                  <a:gd name="T0" fmla="*/ 9 w 19"/>
                  <a:gd name="T1" fmla="*/ 23 h 26"/>
                  <a:gd name="T2" fmla="*/ 9 w 19"/>
                  <a:gd name="T3" fmla="*/ 23 h 26"/>
                  <a:gd name="T4" fmla="*/ 9 w 19"/>
                  <a:gd name="T5" fmla="*/ 23 h 26"/>
                  <a:gd name="T6" fmla="*/ 11 w 19"/>
                  <a:gd name="T7" fmla="*/ 24 h 26"/>
                  <a:gd name="T8" fmla="*/ 11 w 19"/>
                  <a:gd name="T9" fmla="*/ 24 h 26"/>
                  <a:gd name="T10" fmla="*/ 11 w 19"/>
                  <a:gd name="T11" fmla="*/ 24 h 26"/>
                  <a:gd name="T12" fmla="*/ 11 w 19"/>
                  <a:gd name="T13" fmla="*/ 24 h 26"/>
                  <a:gd name="T14" fmla="*/ 11 w 19"/>
                  <a:gd name="T15" fmla="*/ 24 h 26"/>
                  <a:gd name="T16" fmla="*/ 11 w 19"/>
                  <a:gd name="T17" fmla="*/ 24 h 26"/>
                  <a:gd name="T18" fmla="*/ 13 w 19"/>
                  <a:gd name="T19" fmla="*/ 23 h 26"/>
                  <a:gd name="T20" fmla="*/ 13 w 19"/>
                  <a:gd name="T21" fmla="*/ 23 h 26"/>
                  <a:gd name="T22" fmla="*/ 15 w 19"/>
                  <a:gd name="T23" fmla="*/ 24 h 26"/>
                  <a:gd name="T24" fmla="*/ 15 w 19"/>
                  <a:gd name="T25" fmla="*/ 24 h 26"/>
                  <a:gd name="T26" fmla="*/ 11 w 19"/>
                  <a:gd name="T27" fmla="*/ 24 h 26"/>
                  <a:gd name="T28" fmla="*/ 9 w 19"/>
                  <a:gd name="T29" fmla="*/ 26 h 26"/>
                  <a:gd name="T30" fmla="*/ 6 w 19"/>
                  <a:gd name="T31" fmla="*/ 26 h 26"/>
                  <a:gd name="T32" fmla="*/ 2 w 19"/>
                  <a:gd name="T33" fmla="*/ 26 h 26"/>
                  <a:gd name="T34" fmla="*/ 2 w 19"/>
                  <a:gd name="T35" fmla="*/ 26 h 26"/>
                  <a:gd name="T36" fmla="*/ 2 w 19"/>
                  <a:gd name="T37" fmla="*/ 23 h 26"/>
                  <a:gd name="T38" fmla="*/ 6 w 19"/>
                  <a:gd name="T39" fmla="*/ 23 h 26"/>
                  <a:gd name="T40" fmla="*/ 6 w 19"/>
                  <a:gd name="T41" fmla="*/ 26 h 26"/>
                  <a:gd name="T42" fmla="*/ 6 w 19"/>
                  <a:gd name="T43" fmla="*/ 26 h 26"/>
                  <a:gd name="T44" fmla="*/ 11 w 19"/>
                  <a:gd name="T45" fmla="*/ 23 h 26"/>
                  <a:gd name="T46" fmla="*/ 11 w 19"/>
                  <a:gd name="T47" fmla="*/ 3 h 26"/>
                  <a:gd name="T48" fmla="*/ 11 w 19"/>
                  <a:gd name="T49" fmla="*/ 3 h 26"/>
                  <a:gd name="T50" fmla="*/ 11 w 19"/>
                  <a:gd name="T51" fmla="*/ 3 h 26"/>
                  <a:gd name="T52" fmla="*/ 11 w 19"/>
                  <a:gd name="T53" fmla="*/ 3 h 26"/>
                  <a:gd name="T54" fmla="*/ 7 w 19"/>
                  <a:gd name="T55" fmla="*/ 3 h 26"/>
                  <a:gd name="T56" fmla="*/ 7 w 19"/>
                  <a:gd name="T57" fmla="*/ 3 h 26"/>
                  <a:gd name="T58" fmla="*/ 4 w 19"/>
                  <a:gd name="T59" fmla="*/ 3 h 26"/>
                  <a:gd name="T60" fmla="*/ 4 w 19"/>
                  <a:gd name="T61" fmla="*/ 3 h 26"/>
                  <a:gd name="T62" fmla="*/ 4 w 19"/>
                  <a:gd name="T63" fmla="*/ 1 h 26"/>
                  <a:gd name="T64" fmla="*/ 4 w 19"/>
                  <a:gd name="T65" fmla="*/ 1 h 26"/>
                  <a:gd name="T66" fmla="*/ 19 w 19"/>
                  <a:gd name="T67" fmla="*/ 1 h 26"/>
                  <a:gd name="T68" fmla="*/ 19 w 19"/>
                  <a:gd name="T69" fmla="*/ 1 h 26"/>
                  <a:gd name="T70" fmla="*/ 19 w 19"/>
                  <a:gd name="T71" fmla="*/ 1 h 26"/>
                  <a:gd name="T72" fmla="*/ 17 w 19"/>
                  <a:gd name="T73" fmla="*/ 3 h 26"/>
                  <a:gd name="T74" fmla="*/ 19 w 19"/>
                  <a:gd name="T75" fmla="*/ 1 h 26"/>
                  <a:gd name="T76" fmla="*/ 19 w 19"/>
                  <a:gd name="T77" fmla="*/ 1 h 26"/>
                  <a:gd name="T78" fmla="*/ 17 w 19"/>
                  <a:gd name="T79" fmla="*/ 3 h 26"/>
                  <a:gd name="T80" fmla="*/ 13 w 19"/>
                  <a:gd name="T81" fmla="*/ 3 h 26"/>
                  <a:gd name="T82" fmla="*/ 15 w 19"/>
                  <a:gd name="T83" fmla="*/ 1 h 26"/>
                  <a:gd name="T84" fmla="*/ 15 w 19"/>
                  <a:gd name="T85" fmla="*/ 1 h 26"/>
                  <a:gd name="T86" fmla="*/ 15 w 19"/>
                  <a:gd name="T87" fmla="*/ 1 h 26"/>
                  <a:gd name="T88" fmla="*/ 9 w 19"/>
                  <a:gd name="T89" fmla="*/ 1 h 26"/>
                  <a:gd name="T90" fmla="*/ 9 w 19"/>
                  <a:gd name="T91" fmla="*/ 1 h 26"/>
                  <a:gd name="T92" fmla="*/ 11 w 19"/>
                  <a:gd name="T93" fmla="*/ 3 h 26"/>
                  <a:gd name="T94" fmla="*/ 11 w 19"/>
                  <a:gd name="T95" fmla="*/ 3 h 26"/>
                  <a:gd name="T96" fmla="*/ 9 w 19"/>
                  <a:gd name="T97" fmla="*/ 1 h 26"/>
                  <a:gd name="T98" fmla="*/ 9 w 19"/>
                  <a:gd name="T99" fmla="*/ 1 h 26"/>
                  <a:gd name="T100" fmla="*/ 7 w 19"/>
                  <a:gd name="T101" fmla="*/ 3 h 26"/>
                  <a:gd name="T102" fmla="*/ 7 w 19"/>
                  <a:gd name="T103" fmla="*/ 3 h 26"/>
                  <a:gd name="T104" fmla="*/ 6 w 19"/>
                  <a:gd name="T105" fmla="*/ 1 h 26"/>
                  <a:gd name="T106" fmla="*/ 6 w 19"/>
                  <a:gd name="T107" fmla="*/ 1 h 26"/>
                  <a:gd name="T108" fmla="*/ 6 w 19"/>
                  <a:gd name="T109" fmla="*/ 1 h 26"/>
                  <a:gd name="T110" fmla="*/ 9 w 19"/>
                  <a:gd name="T111" fmla="*/ 1 h 26"/>
                  <a:gd name="T112" fmla="*/ 7 w 19"/>
                  <a:gd name="T113" fmla="*/ 1 h 26"/>
                  <a:gd name="T114" fmla="*/ 7 w 19"/>
                  <a:gd name="T115" fmla="*/ 1 h 26"/>
                  <a:gd name="T116" fmla="*/ 9 w 19"/>
                  <a:gd name="T117" fmla="*/ 0 h 26"/>
                  <a:gd name="T118" fmla="*/ 11 w 19"/>
                  <a:gd name="T119" fmla="*/ 1 h 26"/>
                  <a:gd name="T120" fmla="*/ 9 w 19"/>
                  <a:gd name="T121" fmla="*/ 0 h 26"/>
                  <a:gd name="T122" fmla="*/ 4 w 19"/>
                  <a:gd name="T12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" h="26">
                    <a:moveTo>
                      <a:pt x="7" y="23"/>
                    </a:moveTo>
                    <a:lnTo>
                      <a:pt x="9" y="23"/>
                    </a:lnTo>
                    <a:lnTo>
                      <a:pt x="9" y="24"/>
                    </a:lnTo>
                    <a:lnTo>
                      <a:pt x="9" y="23"/>
                    </a:lnTo>
                    <a:lnTo>
                      <a:pt x="9" y="24"/>
                    </a:lnTo>
                    <a:lnTo>
                      <a:pt x="9" y="23"/>
                    </a:lnTo>
                    <a:lnTo>
                      <a:pt x="9" y="24"/>
                    </a:lnTo>
                    <a:lnTo>
                      <a:pt x="11" y="24"/>
                    </a:lnTo>
                    <a:lnTo>
                      <a:pt x="11" y="23"/>
                    </a:lnTo>
                    <a:lnTo>
                      <a:pt x="11" y="24"/>
                    </a:lnTo>
                    <a:lnTo>
                      <a:pt x="11" y="23"/>
                    </a:lnTo>
                    <a:lnTo>
                      <a:pt x="11" y="24"/>
                    </a:lnTo>
                    <a:lnTo>
                      <a:pt x="11" y="23"/>
                    </a:lnTo>
                    <a:lnTo>
                      <a:pt x="11" y="24"/>
                    </a:lnTo>
                    <a:lnTo>
                      <a:pt x="11" y="23"/>
                    </a:lnTo>
                    <a:lnTo>
                      <a:pt x="11" y="24"/>
                    </a:lnTo>
                    <a:lnTo>
                      <a:pt x="11" y="23"/>
                    </a:lnTo>
                    <a:lnTo>
                      <a:pt x="11" y="24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5" y="24"/>
                    </a:lnTo>
                    <a:lnTo>
                      <a:pt x="15" y="23"/>
                    </a:lnTo>
                    <a:lnTo>
                      <a:pt x="15" y="24"/>
                    </a:lnTo>
                    <a:lnTo>
                      <a:pt x="13" y="24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9" y="26"/>
                    </a:lnTo>
                    <a:lnTo>
                      <a:pt x="7" y="26"/>
                    </a:lnTo>
                    <a:lnTo>
                      <a:pt x="6" y="26"/>
                    </a:lnTo>
                    <a:lnTo>
                      <a:pt x="4" y="26"/>
                    </a:lnTo>
                    <a:lnTo>
                      <a:pt x="2" y="26"/>
                    </a:lnTo>
                    <a:lnTo>
                      <a:pt x="0" y="26"/>
                    </a:lnTo>
                    <a:lnTo>
                      <a:pt x="2" y="26"/>
                    </a:lnTo>
                    <a:lnTo>
                      <a:pt x="2" y="24"/>
                    </a:lnTo>
                    <a:lnTo>
                      <a:pt x="2" y="23"/>
                    </a:lnTo>
                    <a:lnTo>
                      <a:pt x="4" y="23"/>
                    </a:lnTo>
                    <a:lnTo>
                      <a:pt x="6" y="23"/>
                    </a:lnTo>
                    <a:lnTo>
                      <a:pt x="7" y="23"/>
                    </a:lnTo>
                    <a:close/>
                    <a:moveTo>
                      <a:pt x="6" y="26"/>
                    </a:moveTo>
                    <a:lnTo>
                      <a:pt x="6" y="24"/>
                    </a:lnTo>
                    <a:lnTo>
                      <a:pt x="6" y="26"/>
                    </a:lnTo>
                    <a:close/>
                    <a:moveTo>
                      <a:pt x="11" y="24"/>
                    </a:moveTo>
                    <a:lnTo>
                      <a:pt x="11" y="23"/>
                    </a:lnTo>
                    <a:lnTo>
                      <a:pt x="11" y="24"/>
                    </a:lnTo>
                    <a:close/>
                    <a:moveTo>
                      <a:pt x="11" y="3"/>
                    </a:moveTo>
                    <a:lnTo>
                      <a:pt x="9" y="3"/>
                    </a:lnTo>
                    <a:lnTo>
                      <a:pt x="11" y="3"/>
                    </a:lnTo>
                    <a:close/>
                    <a:moveTo>
                      <a:pt x="13" y="3"/>
                    </a:moveTo>
                    <a:lnTo>
                      <a:pt x="11" y="3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3" y="3"/>
                    </a:lnTo>
                    <a:close/>
                    <a:moveTo>
                      <a:pt x="7" y="3"/>
                    </a:moveTo>
                    <a:lnTo>
                      <a:pt x="9" y="3"/>
                    </a:lnTo>
                    <a:lnTo>
                      <a:pt x="7" y="3"/>
                    </a:lnTo>
                    <a:close/>
                    <a:moveTo>
                      <a:pt x="4" y="1"/>
                    </a:moveTo>
                    <a:lnTo>
                      <a:pt x="4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1"/>
                    </a:lnTo>
                    <a:close/>
                    <a:moveTo>
                      <a:pt x="4" y="1"/>
                    </a:moveTo>
                    <a:lnTo>
                      <a:pt x="6" y="1"/>
                    </a:lnTo>
                    <a:lnTo>
                      <a:pt x="4" y="1"/>
                    </a:lnTo>
                    <a:close/>
                    <a:moveTo>
                      <a:pt x="17" y="1"/>
                    </a:moveTo>
                    <a:lnTo>
                      <a:pt x="19" y="1"/>
                    </a:lnTo>
                    <a:lnTo>
                      <a:pt x="19" y="3"/>
                    </a:lnTo>
                    <a:lnTo>
                      <a:pt x="19" y="1"/>
                    </a:lnTo>
                    <a:lnTo>
                      <a:pt x="19" y="3"/>
                    </a:lnTo>
                    <a:lnTo>
                      <a:pt x="19" y="1"/>
                    </a:lnTo>
                    <a:lnTo>
                      <a:pt x="17" y="1"/>
                    </a:lnTo>
                    <a:lnTo>
                      <a:pt x="17" y="3"/>
                    </a:lnTo>
                    <a:lnTo>
                      <a:pt x="17" y="1"/>
                    </a:lnTo>
                    <a:lnTo>
                      <a:pt x="19" y="1"/>
                    </a:lnTo>
                    <a:lnTo>
                      <a:pt x="17" y="1"/>
                    </a:lnTo>
                    <a:lnTo>
                      <a:pt x="19" y="1"/>
                    </a:lnTo>
                    <a:lnTo>
                      <a:pt x="17" y="1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3" y="3"/>
                    </a:lnTo>
                    <a:lnTo>
                      <a:pt x="13" y="1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5" y="1"/>
                    </a:lnTo>
                    <a:lnTo>
                      <a:pt x="17" y="1"/>
                    </a:lnTo>
                    <a:lnTo>
                      <a:pt x="15" y="1"/>
                    </a:lnTo>
                    <a:lnTo>
                      <a:pt x="17" y="1"/>
                    </a:lnTo>
                    <a:close/>
                    <a:moveTo>
                      <a:pt x="9" y="1"/>
                    </a:moveTo>
                    <a:lnTo>
                      <a:pt x="11" y="1"/>
                    </a:lnTo>
                    <a:lnTo>
                      <a:pt x="9" y="1"/>
                    </a:lnTo>
                    <a:lnTo>
                      <a:pt x="11" y="1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9" y="1"/>
                    </a:lnTo>
                    <a:close/>
                    <a:moveTo>
                      <a:pt x="7" y="0"/>
                    </a:move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close/>
                    <a:moveTo>
                      <a:pt x="9" y="0"/>
                    </a:moveTo>
                    <a:lnTo>
                      <a:pt x="11" y="0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close/>
                    <a:moveTo>
                      <a:pt x="6" y="0"/>
                    </a:move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0" name="组合 59"/>
            <p:cNvGrpSpPr/>
            <p:nvPr/>
          </p:nvGrpSpPr>
          <p:grpSpPr>
            <a:xfrm>
              <a:off x="1753096" y="1543090"/>
              <a:ext cx="5842113" cy="3152619"/>
              <a:chOff x="1904958" y="1588769"/>
              <a:chExt cx="5842113" cy="3152619"/>
            </a:xfrm>
          </p:grpSpPr>
          <p:sp>
            <p:nvSpPr>
              <p:cNvPr id="62" name="Rectangle 6"/>
              <p:cNvSpPr>
                <a:spLocks noChangeArrowheads="1"/>
              </p:cNvSpPr>
              <p:nvPr/>
            </p:nvSpPr>
            <p:spPr bwMode="auto">
              <a:xfrm>
                <a:off x="1904958" y="3890718"/>
                <a:ext cx="84960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AK</a:t>
                </a:r>
              </a:p>
            </p:txBody>
          </p:sp>
          <p:sp>
            <p:nvSpPr>
              <p:cNvPr id="63" name="Rectangle 7"/>
              <p:cNvSpPr>
                <a:spLocks noChangeArrowheads="1"/>
              </p:cNvSpPr>
              <p:nvPr/>
            </p:nvSpPr>
            <p:spPr bwMode="auto">
              <a:xfrm>
                <a:off x="3866753" y="3273774"/>
                <a:ext cx="76944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TX</a:t>
                </a:r>
              </a:p>
            </p:txBody>
          </p:sp>
          <p:sp>
            <p:nvSpPr>
              <p:cNvPr id="64" name="Rectangle 8"/>
              <p:cNvSpPr>
                <a:spLocks noChangeArrowheads="1"/>
              </p:cNvSpPr>
              <p:nvPr/>
            </p:nvSpPr>
            <p:spPr bwMode="auto">
              <a:xfrm>
                <a:off x="2001503" y="2728811"/>
                <a:ext cx="86562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CA</a:t>
                </a:r>
              </a:p>
            </p:txBody>
          </p:sp>
          <p:sp>
            <p:nvSpPr>
              <p:cNvPr id="65" name="Rectangle 9"/>
              <p:cNvSpPr>
                <a:spLocks noChangeArrowheads="1"/>
              </p:cNvSpPr>
              <p:nvPr/>
            </p:nvSpPr>
            <p:spPr bwMode="auto">
              <a:xfrm>
                <a:off x="3302658" y="1649158"/>
                <a:ext cx="102592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MT</a:t>
                </a:r>
              </a:p>
            </p:txBody>
          </p:sp>
          <p:sp>
            <p:nvSpPr>
              <p:cNvPr id="66" name="Rectangle 10"/>
              <p:cNvSpPr>
                <a:spLocks noChangeArrowheads="1"/>
              </p:cNvSpPr>
              <p:nvPr/>
            </p:nvSpPr>
            <p:spPr bwMode="auto">
              <a:xfrm>
                <a:off x="3238538" y="2962630"/>
                <a:ext cx="115416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NM</a:t>
                </a:r>
              </a:p>
            </p:txBody>
          </p:sp>
          <p:sp>
            <p:nvSpPr>
              <p:cNvPr id="67" name="Rectangle 11"/>
              <p:cNvSpPr>
                <a:spLocks noChangeArrowheads="1"/>
              </p:cNvSpPr>
              <p:nvPr/>
            </p:nvSpPr>
            <p:spPr bwMode="auto">
              <a:xfrm>
                <a:off x="2606371" y="2973814"/>
                <a:ext cx="80150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AZ</a:t>
                </a:r>
              </a:p>
            </p:txBody>
          </p:sp>
          <p:sp>
            <p:nvSpPr>
              <p:cNvPr id="68" name="Rectangle 12"/>
              <p:cNvSpPr>
                <a:spLocks noChangeArrowheads="1"/>
              </p:cNvSpPr>
              <p:nvPr/>
            </p:nvSpPr>
            <p:spPr bwMode="auto">
              <a:xfrm>
                <a:off x="2331478" y="2509452"/>
                <a:ext cx="92974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NV</a:t>
                </a:r>
              </a:p>
            </p:txBody>
          </p:sp>
          <p:sp>
            <p:nvSpPr>
              <p:cNvPr id="69" name="Rectangle 13"/>
              <p:cNvSpPr>
                <a:spLocks noChangeArrowheads="1"/>
              </p:cNvSpPr>
              <p:nvPr/>
            </p:nvSpPr>
            <p:spPr bwMode="auto">
              <a:xfrm>
                <a:off x="3503128" y="2580037"/>
                <a:ext cx="92974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CO</a:t>
                </a:r>
              </a:p>
            </p:txBody>
          </p:sp>
          <p:sp>
            <p:nvSpPr>
              <p:cNvPr id="70" name="Rectangle 14"/>
              <p:cNvSpPr>
                <a:spLocks noChangeArrowheads="1"/>
              </p:cNvSpPr>
              <p:nvPr/>
            </p:nvSpPr>
            <p:spPr bwMode="auto">
              <a:xfrm>
                <a:off x="3397330" y="2138140"/>
                <a:ext cx="105798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WY</a:t>
                </a:r>
              </a:p>
            </p:txBody>
          </p:sp>
          <p:sp>
            <p:nvSpPr>
              <p:cNvPr id="71" name="Rectangle 15"/>
              <p:cNvSpPr>
                <a:spLocks noChangeArrowheads="1"/>
              </p:cNvSpPr>
              <p:nvPr/>
            </p:nvSpPr>
            <p:spPr bwMode="auto">
              <a:xfrm>
                <a:off x="2075304" y="1978576"/>
                <a:ext cx="92974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OR</a:t>
                </a:r>
              </a:p>
            </p:txBody>
          </p:sp>
          <p:sp>
            <p:nvSpPr>
              <p:cNvPr id="72" name="Rectangle 16"/>
              <p:cNvSpPr>
                <a:spLocks noChangeArrowheads="1"/>
              </p:cNvSpPr>
              <p:nvPr/>
            </p:nvSpPr>
            <p:spPr bwMode="auto">
              <a:xfrm>
                <a:off x="2911303" y="2555618"/>
                <a:ext cx="86562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UT</a:t>
                </a:r>
              </a:p>
            </p:txBody>
          </p:sp>
          <p:sp>
            <p:nvSpPr>
              <p:cNvPr id="73" name="Rectangle 17"/>
              <p:cNvSpPr>
                <a:spLocks noChangeArrowheads="1"/>
              </p:cNvSpPr>
              <p:nvPr/>
            </p:nvSpPr>
            <p:spPr bwMode="auto">
              <a:xfrm>
                <a:off x="4242837" y="2533870"/>
                <a:ext cx="75342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KS</a:t>
                </a:r>
              </a:p>
            </p:txBody>
          </p:sp>
          <p:sp>
            <p:nvSpPr>
              <p:cNvPr id="74" name="Rectangle 18"/>
              <p:cNvSpPr>
                <a:spLocks noChangeArrowheads="1"/>
              </p:cNvSpPr>
              <p:nvPr/>
            </p:nvSpPr>
            <p:spPr bwMode="auto">
              <a:xfrm>
                <a:off x="2686637" y="1911996"/>
                <a:ext cx="67326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ID</a:t>
                </a:r>
              </a:p>
            </p:txBody>
          </p:sp>
          <p:sp>
            <p:nvSpPr>
              <p:cNvPr id="75" name="Rectangle 19"/>
              <p:cNvSpPr>
                <a:spLocks noChangeArrowheads="1"/>
              </p:cNvSpPr>
              <p:nvPr/>
            </p:nvSpPr>
            <p:spPr bwMode="auto">
              <a:xfrm>
                <a:off x="4935884" y="1746794"/>
                <a:ext cx="115416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MN</a:t>
                </a:r>
              </a:p>
            </p:txBody>
          </p:sp>
          <p:sp>
            <p:nvSpPr>
              <p:cNvPr id="76" name="Rectangle 20"/>
              <p:cNvSpPr>
                <a:spLocks noChangeArrowheads="1"/>
              </p:cNvSpPr>
              <p:nvPr/>
            </p:nvSpPr>
            <p:spPr bwMode="auto">
              <a:xfrm>
                <a:off x="4206424" y="2227465"/>
                <a:ext cx="86562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NE</a:t>
                </a:r>
              </a:p>
            </p:txBody>
          </p:sp>
          <p:sp>
            <p:nvSpPr>
              <p:cNvPr id="77" name="Rectangle 21"/>
              <p:cNvSpPr>
                <a:spLocks noChangeArrowheads="1"/>
              </p:cNvSpPr>
              <p:nvPr/>
            </p:nvSpPr>
            <p:spPr bwMode="auto">
              <a:xfrm>
                <a:off x="4234822" y="2846128"/>
                <a:ext cx="91372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OK</a:t>
                </a:r>
              </a:p>
            </p:txBody>
          </p:sp>
          <p:sp>
            <p:nvSpPr>
              <p:cNvPr id="78" name="Rectangle 22"/>
              <p:cNvSpPr>
                <a:spLocks noChangeArrowheads="1"/>
              </p:cNvSpPr>
              <p:nvPr/>
            </p:nvSpPr>
            <p:spPr bwMode="auto">
              <a:xfrm>
                <a:off x="4260043" y="1900639"/>
                <a:ext cx="83356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SD</a:t>
                </a:r>
              </a:p>
            </p:txBody>
          </p:sp>
          <p:sp>
            <p:nvSpPr>
              <p:cNvPr id="79" name="Rectangle 23"/>
              <p:cNvSpPr>
                <a:spLocks noChangeArrowheads="1"/>
              </p:cNvSpPr>
              <p:nvPr/>
            </p:nvSpPr>
            <p:spPr bwMode="auto">
              <a:xfrm>
                <a:off x="4877374" y="2507526"/>
                <a:ext cx="117020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MO</a:t>
                </a:r>
              </a:p>
            </p:txBody>
          </p:sp>
          <p:sp>
            <p:nvSpPr>
              <p:cNvPr id="80" name="Rectangle 24"/>
              <p:cNvSpPr>
                <a:spLocks noChangeArrowheads="1"/>
              </p:cNvSpPr>
              <p:nvPr/>
            </p:nvSpPr>
            <p:spPr bwMode="auto">
              <a:xfrm>
                <a:off x="5630446" y="3506776"/>
                <a:ext cx="67326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FL</a:t>
                </a:r>
              </a:p>
            </p:txBody>
          </p:sp>
          <p:sp>
            <p:nvSpPr>
              <p:cNvPr id="81" name="Rectangle 25"/>
              <p:cNvSpPr>
                <a:spLocks noChangeArrowheads="1"/>
              </p:cNvSpPr>
              <p:nvPr/>
            </p:nvSpPr>
            <p:spPr bwMode="auto">
              <a:xfrm>
                <a:off x="4287688" y="1609530"/>
                <a:ext cx="97784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ND</a:t>
                </a:r>
              </a:p>
            </p:txBody>
          </p:sp>
          <p:sp>
            <p:nvSpPr>
              <p:cNvPr id="82" name="Rectangle 26"/>
              <p:cNvSpPr>
                <a:spLocks noChangeArrowheads="1"/>
              </p:cNvSpPr>
              <p:nvPr/>
            </p:nvSpPr>
            <p:spPr bwMode="auto">
              <a:xfrm>
                <a:off x="5616884" y="3146466"/>
                <a:ext cx="92974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GA</a:t>
                </a:r>
              </a:p>
            </p:txBody>
          </p:sp>
          <p:sp>
            <p:nvSpPr>
              <p:cNvPr id="83" name="Rectangle 27"/>
              <p:cNvSpPr>
                <a:spLocks noChangeArrowheads="1"/>
              </p:cNvSpPr>
              <p:nvPr/>
            </p:nvSpPr>
            <p:spPr bwMode="auto">
              <a:xfrm>
                <a:off x="2164393" y="1588769"/>
                <a:ext cx="113814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WA</a:t>
                </a:r>
              </a:p>
            </p:txBody>
          </p:sp>
          <p:sp>
            <p:nvSpPr>
              <p:cNvPr id="84" name="Rectangle 28"/>
              <p:cNvSpPr>
                <a:spLocks noChangeArrowheads="1"/>
              </p:cNvSpPr>
              <p:nvPr/>
            </p:nvSpPr>
            <p:spPr bwMode="auto">
              <a:xfrm>
                <a:off x="4721127" y="2934612"/>
                <a:ext cx="86562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AR</a:t>
                </a:r>
              </a:p>
            </p:txBody>
          </p:sp>
          <p:sp>
            <p:nvSpPr>
              <p:cNvPr id="85" name="Rectangle 29"/>
              <p:cNvSpPr>
                <a:spLocks noChangeArrowheads="1"/>
              </p:cNvSpPr>
              <p:nvPr/>
            </p:nvSpPr>
            <p:spPr bwMode="auto">
              <a:xfrm>
                <a:off x="5258057" y="3128036"/>
                <a:ext cx="76944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AL</a:t>
                </a:r>
              </a:p>
            </p:txBody>
          </p:sp>
          <p:sp>
            <p:nvSpPr>
              <p:cNvPr id="86" name="Rectangle 30"/>
              <p:cNvSpPr>
                <a:spLocks noChangeArrowheads="1"/>
              </p:cNvSpPr>
              <p:nvPr/>
            </p:nvSpPr>
            <p:spPr bwMode="auto">
              <a:xfrm>
                <a:off x="5301743" y="2361656"/>
                <a:ext cx="51296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IL</a:t>
                </a:r>
              </a:p>
            </p:txBody>
          </p:sp>
          <p:sp>
            <p:nvSpPr>
              <p:cNvPr id="87" name="Rectangle 31"/>
              <p:cNvSpPr>
                <a:spLocks noChangeArrowheads="1"/>
              </p:cNvSpPr>
              <p:nvPr/>
            </p:nvSpPr>
            <p:spPr bwMode="auto">
              <a:xfrm>
                <a:off x="4909692" y="2135132"/>
                <a:ext cx="64120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IA</a:t>
                </a:r>
              </a:p>
            </p:txBody>
          </p:sp>
          <p:sp>
            <p:nvSpPr>
              <p:cNvPr id="88" name="Rectangle 32"/>
              <p:cNvSpPr>
                <a:spLocks noChangeArrowheads="1"/>
              </p:cNvSpPr>
              <p:nvPr/>
            </p:nvSpPr>
            <p:spPr bwMode="auto">
              <a:xfrm>
                <a:off x="5361169" y="1914856"/>
                <a:ext cx="88166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WI</a:t>
                </a:r>
              </a:p>
            </p:txBody>
          </p:sp>
          <p:sp>
            <p:nvSpPr>
              <p:cNvPr id="89" name="Rectangle 33"/>
              <p:cNvSpPr>
                <a:spLocks noChangeArrowheads="1"/>
              </p:cNvSpPr>
              <p:nvPr/>
            </p:nvSpPr>
            <p:spPr bwMode="auto">
              <a:xfrm>
                <a:off x="4933540" y="3136644"/>
                <a:ext cx="100990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MS</a:t>
                </a:r>
              </a:p>
            </p:txBody>
          </p:sp>
          <p:sp>
            <p:nvSpPr>
              <p:cNvPr id="90" name="Rectangle 34"/>
              <p:cNvSpPr>
                <a:spLocks noChangeArrowheads="1"/>
              </p:cNvSpPr>
              <p:nvPr/>
            </p:nvSpPr>
            <p:spPr bwMode="auto">
              <a:xfrm>
                <a:off x="6237868" y="2809295"/>
                <a:ext cx="91372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NC</a:t>
                </a:r>
              </a:p>
            </p:txBody>
          </p:sp>
          <p:sp>
            <p:nvSpPr>
              <p:cNvPr id="91" name="Rectangle 35"/>
              <p:cNvSpPr>
                <a:spLocks noChangeArrowheads="1"/>
              </p:cNvSpPr>
              <p:nvPr/>
            </p:nvSpPr>
            <p:spPr bwMode="auto">
              <a:xfrm>
                <a:off x="4621281" y="3302892"/>
                <a:ext cx="76944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LA</a:t>
                </a:r>
              </a:p>
            </p:txBody>
          </p:sp>
          <p:sp>
            <p:nvSpPr>
              <p:cNvPr id="92" name="Rectangle 36"/>
              <p:cNvSpPr>
                <a:spLocks noChangeArrowheads="1"/>
              </p:cNvSpPr>
              <p:nvPr/>
            </p:nvSpPr>
            <p:spPr bwMode="auto">
              <a:xfrm>
                <a:off x="6890951" y="2027617"/>
                <a:ext cx="86562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NY</a:t>
                </a:r>
              </a:p>
            </p:txBody>
          </p:sp>
          <p:sp>
            <p:nvSpPr>
              <p:cNvPr id="93" name="Rectangle 37"/>
              <p:cNvSpPr>
                <a:spLocks noChangeArrowheads="1"/>
              </p:cNvSpPr>
              <p:nvPr/>
            </p:nvSpPr>
            <p:spPr bwMode="auto">
              <a:xfrm>
                <a:off x="6604902" y="2277059"/>
                <a:ext cx="84960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PA</a:t>
                </a:r>
              </a:p>
            </p:txBody>
          </p:sp>
          <p:sp>
            <p:nvSpPr>
              <p:cNvPr id="94" name="Rectangle 38"/>
              <p:cNvSpPr>
                <a:spLocks noChangeArrowheads="1"/>
              </p:cNvSpPr>
              <p:nvPr/>
            </p:nvSpPr>
            <p:spPr bwMode="auto">
              <a:xfrm>
                <a:off x="5450996" y="2808510"/>
                <a:ext cx="86562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TN</a:t>
                </a:r>
              </a:p>
            </p:txBody>
          </p:sp>
          <p:sp>
            <p:nvSpPr>
              <p:cNvPr id="95" name="Rectangle 39"/>
              <p:cNvSpPr>
                <a:spLocks noChangeArrowheads="1"/>
              </p:cNvSpPr>
              <p:nvPr/>
            </p:nvSpPr>
            <p:spPr bwMode="auto">
              <a:xfrm>
                <a:off x="5678093" y="2607026"/>
                <a:ext cx="76944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KY</a:t>
                </a:r>
              </a:p>
            </p:txBody>
          </p:sp>
          <p:sp>
            <p:nvSpPr>
              <p:cNvPr id="96" name="Rectangle 40"/>
              <p:cNvSpPr>
                <a:spLocks noChangeArrowheads="1"/>
              </p:cNvSpPr>
              <p:nvPr/>
            </p:nvSpPr>
            <p:spPr bwMode="auto">
              <a:xfrm>
                <a:off x="5970887" y="2319798"/>
                <a:ext cx="99386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OH</a:t>
                </a:r>
              </a:p>
            </p:txBody>
          </p:sp>
          <p:sp>
            <p:nvSpPr>
              <p:cNvPr id="97" name="Rectangle 41"/>
              <p:cNvSpPr>
                <a:spLocks noChangeArrowheads="1"/>
              </p:cNvSpPr>
              <p:nvPr/>
            </p:nvSpPr>
            <p:spPr bwMode="auto">
              <a:xfrm>
                <a:off x="6384194" y="2608715"/>
                <a:ext cx="88166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VA</a:t>
                </a:r>
              </a:p>
            </p:txBody>
          </p:sp>
          <p:sp>
            <p:nvSpPr>
              <p:cNvPr id="98" name="Rectangle 42"/>
              <p:cNvSpPr>
                <a:spLocks noChangeArrowheads="1"/>
              </p:cNvSpPr>
              <p:nvPr/>
            </p:nvSpPr>
            <p:spPr bwMode="auto">
              <a:xfrm>
                <a:off x="5904557" y="2015323"/>
                <a:ext cx="84960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MI</a:t>
                </a:r>
              </a:p>
            </p:txBody>
          </p:sp>
          <p:sp>
            <p:nvSpPr>
              <p:cNvPr id="99" name="Rectangle 43"/>
              <p:cNvSpPr>
                <a:spLocks noChangeArrowheads="1"/>
              </p:cNvSpPr>
              <p:nvPr/>
            </p:nvSpPr>
            <p:spPr bwMode="auto">
              <a:xfrm>
                <a:off x="5597602" y="2362631"/>
                <a:ext cx="68930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IN</a:t>
                </a:r>
              </a:p>
            </p:txBody>
          </p:sp>
          <p:sp>
            <p:nvSpPr>
              <p:cNvPr id="100" name="Rectangle 44"/>
              <p:cNvSpPr>
                <a:spLocks noChangeArrowheads="1"/>
              </p:cNvSpPr>
              <p:nvPr/>
            </p:nvSpPr>
            <p:spPr bwMode="auto">
              <a:xfrm>
                <a:off x="5968148" y="3008796"/>
                <a:ext cx="76944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SC</a:t>
                </a:r>
              </a:p>
            </p:txBody>
          </p:sp>
          <p:sp>
            <p:nvSpPr>
              <p:cNvPr id="101" name="Rectangle 45"/>
              <p:cNvSpPr>
                <a:spLocks noChangeArrowheads="1"/>
              </p:cNvSpPr>
              <p:nvPr/>
            </p:nvSpPr>
            <p:spPr bwMode="auto">
              <a:xfrm>
                <a:off x="7644479" y="1803675"/>
                <a:ext cx="102592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ME</a:t>
                </a:r>
              </a:p>
            </p:txBody>
          </p:sp>
          <p:sp>
            <p:nvSpPr>
              <p:cNvPr id="102" name="Rectangle 46"/>
              <p:cNvSpPr>
                <a:spLocks noChangeArrowheads="1"/>
              </p:cNvSpPr>
              <p:nvPr/>
            </p:nvSpPr>
            <p:spPr bwMode="auto">
              <a:xfrm>
                <a:off x="6157072" y="2495309"/>
                <a:ext cx="112210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WV</a:t>
                </a:r>
              </a:p>
            </p:txBody>
          </p:sp>
          <p:sp>
            <p:nvSpPr>
              <p:cNvPr id="103" name="Rectangle 47"/>
              <p:cNvSpPr>
                <a:spLocks noChangeArrowheads="1"/>
              </p:cNvSpPr>
              <p:nvPr/>
            </p:nvSpPr>
            <p:spPr bwMode="auto">
              <a:xfrm>
                <a:off x="5709858" y="1708067"/>
                <a:ext cx="84960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MI</a:t>
                </a:r>
              </a:p>
            </p:txBody>
          </p:sp>
          <p:sp>
            <p:nvSpPr>
              <p:cNvPr id="104" name="Rectangle 48"/>
              <p:cNvSpPr>
                <a:spLocks noChangeArrowheads="1"/>
              </p:cNvSpPr>
              <p:nvPr/>
            </p:nvSpPr>
            <p:spPr bwMode="auto">
              <a:xfrm>
                <a:off x="7266710" y="1893511"/>
                <a:ext cx="80150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VT</a:t>
                </a:r>
              </a:p>
            </p:txBody>
          </p:sp>
          <p:sp>
            <p:nvSpPr>
              <p:cNvPr id="105" name="Rectangle 49"/>
              <p:cNvSpPr>
                <a:spLocks noChangeArrowheads="1"/>
              </p:cNvSpPr>
              <p:nvPr/>
            </p:nvSpPr>
            <p:spPr bwMode="auto">
              <a:xfrm>
                <a:off x="7349514" y="1995847"/>
                <a:ext cx="97784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NH</a:t>
                </a:r>
              </a:p>
            </p:txBody>
          </p:sp>
          <p:sp>
            <p:nvSpPr>
              <p:cNvPr id="106" name="Rectangle 50"/>
              <p:cNvSpPr>
                <a:spLocks noChangeArrowheads="1"/>
              </p:cNvSpPr>
              <p:nvPr/>
            </p:nvSpPr>
            <p:spPr bwMode="auto">
              <a:xfrm>
                <a:off x="7423317" y="2247188"/>
                <a:ext cx="110608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MA</a:t>
                </a:r>
              </a:p>
            </p:txBody>
          </p:sp>
          <p:sp>
            <p:nvSpPr>
              <p:cNvPr id="107" name="Rectangle 51"/>
              <p:cNvSpPr>
                <a:spLocks noChangeArrowheads="1"/>
              </p:cNvSpPr>
              <p:nvPr/>
            </p:nvSpPr>
            <p:spPr bwMode="auto">
              <a:xfrm>
                <a:off x="6989875" y="2419685"/>
                <a:ext cx="73738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NJ</a:t>
                </a:r>
              </a:p>
            </p:txBody>
          </p:sp>
          <p:sp>
            <p:nvSpPr>
              <p:cNvPr id="108" name="Rectangle 54"/>
              <p:cNvSpPr>
                <a:spLocks noChangeArrowheads="1"/>
              </p:cNvSpPr>
              <p:nvPr/>
            </p:nvSpPr>
            <p:spPr bwMode="auto">
              <a:xfrm>
                <a:off x="7154144" y="2213196"/>
                <a:ext cx="78548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CT</a:t>
                </a:r>
              </a:p>
            </p:txBody>
          </p:sp>
          <p:sp>
            <p:nvSpPr>
              <p:cNvPr id="109" name="Rectangle 55"/>
              <p:cNvSpPr>
                <a:spLocks noChangeArrowheads="1"/>
              </p:cNvSpPr>
              <p:nvPr/>
            </p:nvSpPr>
            <p:spPr bwMode="auto">
              <a:xfrm>
                <a:off x="6880916" y="4537534"/>
                <a:ext cx="81754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PR</a:t>
                </a:r>
              </a:p>
            </p:txBody>
          </p:sp>
          <p:sp>
            <p:nvSpPr>
              <p:cNvPr id="110" name="Rectangle 56"/>
              <p:cNvSpPr>
                <a:spLocks noChangeArrowheads="1"/>
              </p:cNvSpPr>
              <p:nvPr/>
            </p:nvSpPr>
            <p:spPr bwMode="auto">
              <a:xfrm>
                <a:off x="6792182" y="2628053"/>
                <a:ext cx="113814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MD</a:t>
                </a:r>
              </a:p>
            </p:txBody>
          </p:sp>
          <p:sp>
            <p:nvSpPr>
              <p:cNvPr id="111" name="Rectangle 57"/>
              <p:cNvSpPr>
                <a:spLocks noChangeArrowheads="1"/>
              </p:cNvSpPr>
              <p:nvPr/>
            </p:nvSpPr>
            <p:spPr bwMode="auto">
              <a:xfrm>
                <a:off x="6801390" y="2487703"/>
                <a:ext cx="84960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DE</a:t>
                </a:r>
              </a:p>
            </p:txBody>
          </p:sp>
          <p:sp>
            <p:nvSpPr>
              <p:cNvPr id="112" name="Rectangle 59"/>
              <p:cNvSpPr>
                <a:spLocks noChangeArrowheads="1"/>
              </p:cNvSpPr>
              <p:nvPr/>
            </p:nvSpPr>
            <p:spPr bwMode="auto">
              <a:xfrm>
                <a:off x="7339469" y="2292225"/>
                <a:ext cx="60914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RI</a:t>
                </a:r>
              </a:p>
            </p:txBody>
          </p:sp>
          <p:sp>
            <p:nvSpPr>
              <p:cNvPr id="113" name="Rectangle 61"/>
              <p:cNvSpPr>
                <a:spLocks noChangeArrowheads="1"/>
              </p:cNvSpPr>
              <p:nvPr/>
            </p:nvSpPr>
            <p:spPr bwMode="auto">
              <a:xfrm>
                <a:off x="3475175" y="4619162"/>
                <a:ext cx="67326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HI</a:t>
                </a:r>
              </a:p>
            </p:txBody>
          </p:sp>
          <p:sp>
            <p:nvSpPr>
              <p:cNvPr id="114" name="Rectangle 62"/>
              <p:cNvSpPr>
                <a:spLocks noChangeArrowheads="1"/>
              </p:cNvSpPr>
              <p:nvPr/>
            </p:nvSpPr>
            <p:spPr bwMode="auto">
              <a:xfrm>
                <a:off x="7097668" y="4649055"/>
                <a:ext cx="62518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VI</a:t>
                </a:r>
              </a:p>
            </p:txBody>
          </p:sp>
          <p:sp>
            <p:nvSpPr>
              <p:cNvPr id="115" name="Rectangle 41"/>
              <p:cNvSpPr>
                <a:spLocks noChangeArrowheads="1"/>
              </p:cNvSpPr>
              <p:nvPr/>
            </p:nvSpPr>
            <p:spPr bwMode="auto">
              <a:xfrm>
                <a:off x="6624533" y="2560859"/>
                <a:ext cx="89768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rPr>
                  <a:t>DC</a:t>
                </a:r>
                <a:endParaRPr kumimoji="0" lang="zh-CN" altLang="zh-CN" sz="600" b="0" i="0" u="none" strike="noStrike" cap="none" normalizeH="0" baseline="0" dirty="0" smtClean="0">
                  <a:ln>
                    <a:noFill/>
                  </a:ln>
                  <a:solidFill>
                    <a:schemeClr val="tx2"/>
                  </a:solidFill>
                  <a:effectLst/>
                  <a:ea typeface="宋体" pitchFamily="2" charset="-122"/>
                  <a:cs typeface="宋体" pitchFamily="2" charset="-122"/>
                </a:endParaRPr>
              </a:p>
            </p:txBody>
          </p:sp>
          <p:cxnSp>
            <p:nvCxnSpPr>
              <p:cNvPr id="116" name="直接连接符 115"/>
              <p:cNvCxnSpPr/>
              <p:nvPr/>
            </p:nvCxnSpPr>
            <p:spPr>
              <a:xfrm flipH="1" flipV="1">
                <a:off x="7303957" y="2243694"/>
                <a:ext cx="40278" cy="59874"/>
              </a:xfrm>
              <a:prstGeom prst="line">
                <a:avLst/>
              </a:prstGeom>
              <a:ln w="317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7" name="直接连接符 116"/>
              <p:cNvCxnSpPr/>
              <p:nvPr/>
            </p:nvCxnSpPr>
            <p:spPr>
              <a:xfrm flipH="1" flipV="1">
                <a:off x="7383039" y="2193290"/>
                <a:ext cx="40278" cy="59874"/>
              </a:xfrm>
              <a:prstGeom prst="line">
                <a:avLst/>
              </a:prstGeom>
              <a:ln w="317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8" name="直接连接符 117"/>
              <p:cNvCxnSpPr/>
              <p:nvPr/>
            </p:nvCxnSpPr>
            <p:spPr>
              <a:xfrm flipH="1" flipV="1">
                <a:off x="6754395" y="2582388"/>
                <a:ext cx="40278" cy="59874"/>
              </a:xfrm>
              <a:prstGeom prst="line">
                <a:avLst/>
              </a:prstGeom>
              <a:ln w="317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9" name="直接连接符 118"/>
              <p:cNvCxnSpPr/>
              <p:nvPr/>
            </p:nvCxnSpPr>
            <p:spPr>
              <a:xfrm flipH="1" flipV="1">
                <a:off x="6942888" y="2401965"/>
                <a:ext cx="40278" cy="59874"/>
              </a:xfrm>
              <a:prstGeom prst="line">
                <a:avLst/>
              </a:prstGeom>
              <a:ln w="317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0" name="直接连接符 119"/>
              <p:cNvCxnSpPr/>
              <p:nvPr/>
            </p:nvCxnSpPr>
            <p:spPr>
              <a:xfrm flipH="1" flipV="1">
                <a:off x="6622427" y="2518916"/>
                <a:ext cx="40278" cy="59874"/>
              </a:xfrm>
              <a:prstGeom prst="line">
                <a:avLst/>
              </a:prstGeom>
              <a:ln w="317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1" name="任意多边形 120"/>
            <p:cNvSpPr/>
            <p:nvPr/>
          </p:nvSpPr>
          <p:spPr>
            <a:xfrm>
              <a:off x="919688" y="3385075"/>
              <a:ext cx="2131828" cy="1399630"/>
            </a:xfrm>
            <a:custGeom>
              <a:avLst/>
              <a:gdLst>
                <a:gd name="connsiteX0" fmla="*/ 0 w 1400175"/>
                <a:gd name="connsiteY0" fmla="*/ 76200 h 1590675"/>
                <a:gd name="connsiteX1" fmla="*/ 876300 w 1400175"/>
                <a:gd name="connsiteY1" fmla="*/ 0 h 1590675"/>
                <a:gd name="connsiteX2" fmla="*/ 1400175 w 1400175"/>
                <a:gd name="connsiteY2" fmla="*/ 581025 h 1590675"/>
                <a:gd name="connsiteX3" fmla="*/ 1266825 w 1400175"/>
                <a:gd name="connsiteY3" fmla="*/ 1590675 h 1590675"/>
                <a:gd name="connsiteX0" fmla="*/ 0 w 1400175"/>
                <a:gd name="connsiteY0" fmla="*/ 0 h 1514475"/>
                <a:gd name="connsiteX1" fmla="*/ 1038225 w 1400175"/>
                <a:gd name="connsiteY1" fmla="*/ 19050 h 1514475"/>
                <a:gd name="connsiteX2" fmla="*/ 1400175 w 1400175"/>
                <a:gd name="connsiteY2" fmla="*/ 504825 h 1514475"/>
                <a:gd name="connsiteX3" fmla="*/ 1266825 w 1400175"/>
                <a:gd name="connsiteY3" fmla="*/ 1514475 h 1514475"/>
                <a:gd name="connsiteX0" fmla="*/ 0 w 1815465"/>
                <a:gd name="connsiteY0" fmla="*/ 0 h 1314177"/>
                <a:gd name="connsiteX1" fmla="*/ 1038225 w 1815465"/>
                <a:gd name="connsiteY1" fmla="*/ 19050 h 1314177"/>
                <a:gd name="connsiteX2" fmla="*/ 1400175 w 1815465"/>
                <a:gd name="connsiteY2" fmla="*/ 504825 h 1314177"/>
                <a:gd name="connsiteX3" fmla="*/ 1815465 w 1815465"/>
                <a:gd name="connsiteY3" fmla="*/ 1314177 h 1314177"/>
                <a:gd name="connsiteX0" fmla="*/ 0 w 1815465"/>
                <a:gd name="connsiteY0" fmla="*/ 0 h 1314177"/>
                <a:gd name="connsiteX1" fmla="*/ 1038225 w 1815465"/>
                <a:gd name="connsiteY1" fmla="*/ 19050 h 1314177"/>
                <a:gd name="connsiteX2" fmla="*/ 1583055 w 1815465"/>
                <a:gd name="connsiteY2" fmla="*/ 835750 h 1314177"/>
                <a:gd name="connsiteX3" fmla="*/ 1815465 w 1815465"/>
                <a:gd name="connsiteY3" fmla="*/ 1314177 h 1314177"/>
                <a:gd name="connsiteX0" fmla="*/ 0 w 1815465"/>
                <a:gd name="connsiteY0" fmla="*/ 0 h 1314177"/>
                <a:gd name="connsiteX1" fmla="*/ 1038225 w 1815465"/>
                <a:gd name="connsiteY1" fmla="*/ 19050 h 1314177"/>
                <a:gd name="connsiteX2" fmla="*/ 1644015 w 1815465"/>
                <a:gd name="connsiteY2" fmla="*/ 957670 h 1314177"/>
                <a:gd name="connsiteX3" fmla="*/ 1815465 w 1815465"/>
                <a:gd name="connsiteY3" fmla="*/ 1314177 h 1314177"/>
                <a:gd name="connsiteX0" fmla="*/ 0 w 1644015"/>
                <a:gd name="connsiteY0" fmla="*/ 0 h 1436097"/>
                <a:gd name="connsiteX1" fmla="*/ 1038225 w 1644015"/>
                <a:gd name="connsiteY1" fmla="*/ 19050 h 1436097"/>
                <a:gd name="connsiteX2" fmla="*/ 1644015 w 1644015"/>
                <a:gd name="connsiteY2" fmla="*/ 957670 h 1436097"/>
                <a:gd name="connsiteX3" fmla="*/ 1397454 w 1644015"/>
                <a:gd name="connsiteY3" fmla="*/ 1436097 h 1436097"/>
                <a:gd name="connsiteX0" fmla="*/ 0 w 1635306"/>
                <a:gd name="connsiteY0" fmla="*/ 24493 h 1417047"/>
                <a:gd name="connsiteX1" fmla="*/ 1029516 w 1635306"/>
                <a:gd name="connsiteY1" fmla="*/ 0 h 1417047"/>
                <a:gd name="connsiteX2" fmla="*/ 1635306 w 1635306"/>
                <a:gd name="connsiteY2" fmla="*/ 938620 h 1417047"/>
                <a:gd name="connsiteX3" fmla="*/ 1388745 w 1635306"/>
                <a:gd name="connsiteY3" fmla="*/ 1417047 h 1417047"/>
                <a:gd name="connsiteX0" fmla="*/ 0 w 1635306"/>
                <a:gd name="connsiteY0" fmla="*/ 7076 h 1399630"/>
                <a:gd name="connsiteX1" fmla="*/ 977265 w 1635306"/>
                <a:gd name="connsiteY1" fmla="*/ 0 h 1399630"/>
                <a:gd name="connsiteX2" fmla="*/ 1635306 w 1635306"/>
                <a:gd name="connsiteY2" fmla="*/ 921203 h 1399630"/>
                <a:gd name="connsiteX3" fmla="*/ 1388745 w 1635306"/>
                <a:gd name="connsiteY3" fmla="*/ 1399630 h 139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35306" h="1399630">
                  <a:moveTo>
                    <a:pt x="0" y="7076"/>
                  </a:moveTo>
                  <a:lnTo>
                    <a:pt x="977265" y="0"/>
                  </a:lnTo>
                  <a:lnTo>
                    <a:pt x="1635306" y="921203"/>
                  </a:lnTo>
                  <a:lnTo>
                    <a:pt x="1388745" y="1399630"/>
                  </a:lnTo>
                </a:path>
              </a:pathLst>
            </a:custGeom>
            <a:noFill/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2" name="任意多边形 121"/>
            <p:cNvSpPr/>
            <p:nvPr/>
          </p:nvSpPr>
          <p:spPr>
            <a:xfrm>
              <a:off x="3040545" y="4478972"/>
              <a:ext cx="714415" cy="469042"/>
            </a:xfrm>
            <a:custGeom>
              <a:avLst/>
              <a:gdLst>
                <a:gd name="connsiteX0" fmla="*/ 0 w 1400175"/>
                <a:gd name="connsiteY0" fmla="*/ 76200 h 1590675"/>
                <a:gd name="connsiteX1" fmla="*/ 876300 w 1400175"/>
                <a:gd name="connsiteY1" fmla="*/ 0 h 1590675"/>
                <a:gd name="connsiteX2" fmla="*/ 1400175 w 1400175"/>
                <a:gd name="connsiteY2" fmla="*/ 581025 h 1590675"/>
                <a:gd name="connsiteX3" fmla="*/ 1266825 w 1400175"/>
                <a:gd name="connsiteY3" fmla="*/ 1590675 h 1590675"/>
                <a:gd name="connsiteX0" fmla="*/ 0 w 1400175"/>
                <a:gd name="connsiteY0" fmla="*/ 0 h 1514475"/>
                <a:gd name="connsiteX1" fmla="*/ 1038225 w 1400175"/>
                <a:gd name="connsiteY1" fmla="*/ 19050 h 1514475"/>
                <a:gd name="connsiteX2" fmla="*/ 1400175 w 1400175"/>
                <a:gd name="connsiteY2" fmla="*/ 504825 h 1514475"/>
                <a:gd name="connsiteX3" fmla="*/ 1266825 w 1400175"/>
                <a:gd name="connsiteY3" fmla="*/ 1514475 h 1514475"/>
                <a:gd name="connsiteX0" fmla="*/ 0 w 1815465"/>
                <a:gd name="connsiteY0" fmla="*/ 0 h 1314177"/>
                <a:gd name="connsiteX1" fmla="*/ 1038225 w 1815465"/>
                <a:gd name="connsiteY1" fmla="*/ 19050 h 1314177"/>
                <a:gd name="connsiteX2" fmla="*/ 1400175 w 1815465"/>
                <a:gd name="connsiteY2" fmla="*/ 504825 h 1314177"/>
                <a:gd name="connsiteX3" fmla="*/ 1815465 w 1815465"/>
                <a:gd name="connsiteY3" fmla="*/ 1314177 h 1314177"/>
                <a:gd name="connsiteX0" fmla="*/ 0 w 1815465"/>
                <a:gd name="connsiteY0" fmla="*/ 0 h 1314177"/>
                <a:gd name="connsiteX1" fmla="*/ 1038225 w 1815465"/>
                <a:gd name="connsiteY1" fmla="*/ 19050 h 1314177"/>
                <a:gd name="connsiteX2" fmla="*/ 1583055 w 1815465"/>
                <a:gd name="connsiteY2" fmla="*/ 835750 h 1314177"/>
                <a:gd name="connsiteX3" fmla="*/ 1815465 w 1815465"/>
                <a:gd name="connsiteY3" fmla="*/ 1314177 h 1314177"/>
                <a:gd name="connsiteX0" fmla="*/ 0 w 1815465"/>
                <a:gd name="connsiteY0" fmla="*/ 0 h 1314177"/>
                <a:gd name="connsiteX1" fmla="*/ 1038225 w 1815465"/>
                <a:gd name="connsiteY1" fmla="*/ 19050 h 1314177"/>
                <a:gd name="connsiteX2" fmla="*/ 1644015 w 1815465"/>
                <a:gd name="connsiteY2" fmla="*/ 957670 h 1314177"/>
                <a:gd name="connsiteX3" fmla="*/ 1815465 w 1815465"/>
                <a:gd name="connsiteY3" fmla="*/ 1314177 h 1314177"/>
                <a:gd name="connsiteX0" fmla="*/ 0 w 1644015"/>
                <a:gd name="connsiteY0" fmla="*/ 0 h 1436097"/>
                <a:gd name="connsiteX1" fmla="*/ 1038225 w 1644015"/>
                <a:gd name="connsiteY1" fmla="*/ 19050 h 1436097"/>
                <a:gd name="connsiteX2" fmla="*/ 1644015 w 1644015"/>
                <a:gd name="connsiteY2" fmla="*/ 957670 h 1436097"/>
                <a:gd name="connsiteX3" fmla="*/ 1397454 w 1644015"/>
                <a:gd name="connsiteY3" fmla="*/ 1436097 h 1436097"/>
                <a:gd name="connsiteX0" fmla="*/ 0 w 1635306"/>
                <a:gd name="connsiteY0" fmla="*/ 24493 h 1417047"/>
                <a:gd name="connsiteX1" fmla="*/ 1029516 w 1635306"/>
                <a:gd name="connsiteY1" fmla="*/ 0 h 1417047"/>
                <a:gd name="connsiteX2" fmla="*/ 1635306 w 1635306"/>
                <a:gd name="connsiteY2" fmla="*/ 938620 h 1417047"/>
                <a:gd name="connsiteX3" fmla="*/ 1388745 w 1635306"/>
                <a:gd name="connsiteY3" fmla="*/ 1417047 h 1417047"/>
                <a:gd name="connsiteX0" fmla="*/ 0 w 1635306"/>
                <a:gd name="connsiteY0" fmla="*/ 7076 h 1399630"/>
                <a:gd name="connsiteX1" fmla="*/ 977265 w 1635306"/>
                <a:gd name="connsiteY1" fmla="*/ 0 h 1399630"/>
                <a:gd name="connsiteX2" fmla="*/ 1635306 w 1635306"/>
                <a:gd name="connsiteY2" fmla="*/ 921203 h 1399630"/>
                <a:gd name="connsiteX3" fmla="*/ 1388745 w 1635306"/>
                <a:gd name="connsiteY3" fmla="*/ 1399630 h 139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35306" h="1399630">
                  <a:moveTo>
                    <a:pt x="0" y="7076"/>
                  </a:moveTo>
                  <a:lnTo>
                    <a:pt x="977265" y="0"/>
                  </a:lnTo>
                  <a:lnTo>
                    <a:pt x="1635306" y="921203"/>
                  </a:lnTo>
                  <a:lnTo>
                    <a:pt x="1388745" y="1399630"/>
                  </a:lnTo>
                </a:path>
              </a:pathLst>
            </a:custGeom>
            <a:noFill/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5502262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标题 1"/>
          <p:cNvSpPr>
            <a:spLocks noGrp="1"/>
          </p:cNvSpPr>
          <p:nvPr>
            <p:ph type="title"/>
          </p:nvPr>
        </p:nvSpPr>
        <p:spPr>
          <a:xfrm>
            <a:off x="457200" y="86126"/>
            <a:ext cx="8229600" cy="857250"/>
          </a:xfrm>
        </p:spPr>
        <p:txBody>
          <a:bodyPr>
            <a:noAutofit/>
          </a:bodyPr>
          <a:lstStyle/>
          <a:p>
            <a:r>
              <a:rPr lang="en-US" altLang="zh-CN" sz="3200" dirty="0"/>
              <a:t>Contiguous United States </a:t>
            </a:r>
            <a:r>
              <a:rPr lang="en-US" altLang="zh-CN" sz="3200" dirty="0" smtClean="0"/>
              <a:t/>
            </a:r>
            <a:br>
              <a:rPr lang="en-US" altLang="zh-CN" sz="3200" dirty="0" smtClean="0"/>
            </a:br>
            <a:r>
              <a:rPr lang="en-US" altLang="zh-CN" sz="3200" dirty="0" smtClean="0"/>
              <a:t>Plate </a:t>
            </a:r>
            <a:r>
              <a:rPr lang="en-US" altLang="zh-CN" sz="3200" dirty="0" err="1" smtClean="0"/>
              <a:t>Carrée</a:t>
            </a:r>
            <a:r>
              <a:rPr lang="en-US" altLang="zh-CN" sz="3200" dirty="0" smtClean="0"/>
              <a:t> Projection</a:t>
            </a:r>
            <a:endParaRPr lang="en-US" altLang="zh-CN" sz="3200" dirty="0"/>
          </a:p>
        </p:txBody>
      </p:sp>
      <p:grpSp>
        <p:nvGrpSpPr>
          <p:cNvPr id="180" name="组合 179"/>
          <p:cNvGrpSpPr/>
          <p:nvPr/>
        </p:nvGrpSpPr>
        <p:grpSpPr>
          <a:xfrm>
            <a:off x="145065" y="1544302"/>
            <a:ext cx="7916568" cy="3348936"/>
            <a:chOff x="145065" y="1544302"/>
            <a:chExt cx="7916568" cy="3348936"/>
          </a:xfrm>
        </p:grpSpPr>
        <p:sp>
          <p:nvSpPr>
            <p:cNvPr id="5" name="Freeform 6"/>
            <p:cNvSpPr>
              <a:spLocks noEditPoints="1"/>
            </p:cNvSpPr>
            <p:nvPr/>
          </p:nvSpPr>
          <p:spPr bwMode="auto">
            <a:xfrm>
              <a:off x="145065" y="3578962"/>
              <a:ext cx="2311030" cy="947327"/>
            </a:xfrm>
            <a:custGeom>
              <a:avLst/>
              <a:gdLst>
                <a:gd name="T0" fmla="*/ 133 w 2481"/>
                <a:gd name="T1" fmla="*/ 979 h 1017"/>
                <a:gd name="T2" fmla="*/ 204 w 2481"/>
                <a:gd name="T3" fmla="*/ 977 h 1017"/>
                <a:gd name="T4" fmla="*/ 659 w 2481"/>
                <a:gd name="T5" fmla="*/ 885 h 1017"/>
                <a:gd name="T6" fmla="*/ 688 w 2481"/>
                <a:gd name="T7" fmla="*/ 875 h 1017"/>
                <a:gd name="T8" fmla="*/ 845 w 2481"/>
                <a:gd name="T9" fmla="*/ 831 h 1017"/>
                <a:gd name="T10" fmla="*/ 874 w 2481"/>
                <a:gd name="T11" fmla="*/ 821 h 1017"/>
                <a:gd name="T12" fmla="*/ 2403 w 2481"/>
                <a:gd name="T13" fmla="*/ 814 h 1017"/>
                <a:gd name="T14" fmla="*/ 2395 w 2481"/>
                <a:gd name="T15" fmla="*/ 810 h 1017"/>
                <a:gd name="T16" fmla="*/ 2397 w 2481"/>
                <a:gd name="T17" fmla="*/ 783 h 1017"/>
                <a:gd name="T18" fmla="*/ 2395 w 2481"/>
                <a:gd name="T19" fmla="*/ 789 h 1017"/>
                <a:gd name="T20" fmla="*/ 2370 w 2481"/>
                <a:gd name="T21" fmla="*/ 775 h 1017"/>
                <a:gd name="T22" fmla="*/ 2372 w 2481"/>
                <a:gd name="T23" fmla="*/ 819 h 1017"/>
                <a:gd name="T24" fmla="*/ 2312 w 2481"/>
                <a:gd name="T25" fmla="*/ 783 h 1017"/>
                <a:gd name="T26" fmla="*/ 2362 w 2481"/>
                <a:gd name="T27" fmla="*/ 745 h 1017"/>
                <a:gd name="T28" fmla="*/ 2326 w 2481"/>
                <a:gd name="T29" fmla="*/ 727 h 1017"/>
                <a:gd name="T30" fmla="*/ 2266 w 2481"/>
                <a:gd name="T31" fmla="*/ 729 h 1017"/>
                <a:gd name="T32" fmla="*/ 2237 w 2481"/>
                <a:gd name="T33" fmla="*/ 704 h 1017"/>
                <a:gd name="T34" fmla="*/ 2218 w 2481"/>
                <a:gd name="T35" fmla="*/ 735 h 1017"/>
                <a:gd name="T36" fmla="*/ 1346 w 2481"/>
                <a:gd name="T37" fmla="*/ 679 h 1017"/>
                <a:gd name="T38" fmla="*/ 1256 w 2481"/>
                <a:gd name="T39" fmla="*/ 731 h 1017"/>
                <a:gd name="T40" fmla="*/ 2226 w 2481"/>
                <a:gd name="T41" fmla="*/ 666 h 1017"/>
                <a:gd name="T42" fmla="*/ 2176 w 2481"/>
                <a:gd name="T43" fmla="*/ 698 h 1017"/>
                <a:gd name="T44" fmla="*/ 2268 w 2481"/>
                <a:gd name="T45" fmla="*/ 683 h 1017"/>
                <a:gd name="T46" fmla="*/ 1356 w 2481"/>
                <a:gd name="T47" fmla="*/ 662 h 1017"/>
                <a:gd name="T48" fmla="*/ 2170 w 2481"/>
                <a:gd name="T49" fmla="*/ 635 h 1017"/>
                <a:gd name="T50" fmla="*/ 1994 w 2481"/>
                <a:gd name="T51" fmla="*/ 591 h 1017"/>
                <a:gd name="T52" fmla="*/ 1729 w 2481"/>
                <a:gd name="T53" fmla="*/ 554 h 1017"/>
                <a:gd name="T54" fmla="*/ 607 w 2481"/>
                <a:gd name="T55" fmla="*/ 574 h 1017"/>
                <a:gd name="T56" fmla="*/ 1583 w 2481"/>
                <a:gd name="T57" fmla="*/ 556 h 1017"/>
                <a:gd name="T58" fmla="*/ 715 w 2481"/>
                <a:gd name="T59" fmla="*/ 530 h 1017"/>
                <a:gd name="T60" fmla="*/ 791 w 2481"/>
                <a:gd name="T61" fmla="*/ 418 h 1017"/>
                <a:gd name="T62" fmla="*/ 375 w 2481"/>
                <a:gd name="T63" fmla="*/ 389 h 1017"/>
                <a:gd name="T64" fmla="*/ 912 w 2481"/>
                <a:gd name="T65" fmla="*/ 261 h 1017"/>
                <a:gd name="T66" fmla="*/ 1782 w 2481"/>
                <a:gd name="T67" fmla="*/ 63 h 1017"/>
                <a:gd name="T68" fmla="*/ 1329 w 2481"/>
                <a:gd name="T69" fmla="*/ 25 h 1017"/>
                <a:gd name="T70" fmla="*/ 1060 w 2481"/>
                <a:gd name="T71" fmla="*/ 624 h 1017"/>
                <a:gd name="T72" fmla="*/ 870 w 2481"/>
                <a:gd name="T73" fmla="*/ 585 h 1017"/>
                <a:gd name="T74" fmla="*/ 686 w 2481"/>
                <a:gd name="T75" fmla="*/ 516 h 1017"/>
                <a:gd name="T76" fmla="*/ 868 w 2481"/>
                <a:gd name="T77" fmla="*/ 399 h 1017"/>
                <a:gd name="T78" fmla="*/ 795 w 2481"/>
                <a:gd name="T79" fmla="*/ 339 h 1017"/>
                <a:gd name="T80" fmla="*/ 576 w 2481"/>
                <a:gd name="T81" fmla="*/ 286 h 1017"/>
                <a:gd name="T82" fmla="*/ 909 w 2481"/>
                <a:gd name="T83" fmla="*/ 261 h 1017"/>
                <a:gd name="T84" fmla="*/ 889 w 2481"/>
                <a:gd name="T85" fmla="*/ 224 h 1017"/>
                <a:gd name="T86" fmla="*/ 813 w 2481"/>
                <a:gd name="T87" fmla="*/ 90 h 1017"/>
                <a:gd name="T88" fmla="*/ 1010 w 2481"/>
                <a:gd name="T89" fmla="*/ 28 h 1017"/>
                <a:gd name="T90" fmla="*/ 1216 w 2481"/>
                <a:gd name="T91" fmla="*/ 15 h 1017"/>
                <a:gd name="T92" fmla="*/ 1525 w 2481"/>
                <a:gd name="T93" fmla="*/ 50 h 1017"/>
                <a:gd name="T94" fmla="*/ 1926 w 2481"/>
                <a:gd name="T95" fmla="*/ 155 h 1017"/>
                <a:gd name="T96" fmla="*/ 2443 w 2481"/>
                <a:gd name="T97" fmla="*/ 829 h 1017"/>
                <a:gd name="T98" fmla="*/ 2378 w 2481"/>
                <a:gd name="T99" fmla="*/ 785 h 1017"/>
                <a:gd name="T100" fmla="*/ 2307 w 2481"/>
                <a:gd name="T101" fmla="*/ 679 h 1017"/>
                <a:gd name="T102" fmla="*/ 2212 w 2481"/>
                <a:gd name="T103" fmla="*/ 631 h 1017"/>
                <a:gd name="T104" fmla="*/ 2147 w 2481"/>
                <a:gd name="T105" fmla="*/ 658 h 1017"/>
                <a:gd name="T106" fmla="*/ 1967 w 2481"/>
                <a:gd name="T107" fmla="*/ 587 h 1017"/>
                <a:gd name="T108" fmla="*/ 1682 w 2481"/>
                <a:gd name="T109" fmla="*/ 549 h 1017"/>
                <a:gd name="T110" fmla="*/ 1583 w 2481"/>
                <a:gd name="T111" fmla="*/ 533 h 1017"/>
                <a:gd name="T112" fmla="*/ 1515 w 2481"/>
                <a:gd name="T113" fmla="*/ 574 h 1017"/>
                <a:gd name="T114" fmla="*/ 1377 w 2481"/>
                <a:gd name="T115" fmla="*/ 606 h 1017"/>
                <a:gd name="T116" fmla="*/ 1442 w 2481"/>
                <a:gd name="T117" fmla="*/ 506 h 1017"/>
                <a:gd name="T118" fmla="*/ 1266 w 2481"/>
                <a:gd name="T119" fmla="*/ 658 h 1017"/>
                <a:gd name="T120" fmla="*/ 1045 w 2481"/>
                <a:gd name="T121" fmla="*/ 754 h 1017"/>
                <a:gd name="T122" fmla="*/ 905 w 2481"/>
                <a:gd name="T123" fmla="*/ 798 h 1017"/>
                <a:gd name="T124" fmla="*/ 922 w 2481"/>
                <a:gd name="T125" fmla="*/ 777 h 1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81" h="1017">
                  <a:moveTo>
                    <a:pt x="4" y="1013"/>
                  </a:moveTo>
                  <a:lnTo>
                    <a:pt x="4" y="1015"/>
                  </a:lnTo>
                  <a:lnTo>
                    <a:pt x="6" y="1015"/>
                  </a:lnTo>
                  <a:lnTo>
                    <a:pt x="4" y="1015"/>
                  </a:lnTo>
                  <a:lnTo>
                    <a:pt x="6" y="1015"/>
                  </a:lnTo>
                  <a:lnTo>
                    <a:pt x="4" y="1015"/>
                  </a:lnTo>
                  <a:lnTo>
                    <a:pt x="4" y="1017"/>
                  </a:lnTo>
                  <a:lnTo>
                    <a:pt x="2" y="1017"/>
                  </a:lnTo>
                  <a:lnTo>
                    <a:pt x="2" y="1015"/>
                  </a:lnTo>
                  <a:lnTo>
                    <a:pt x="2" y="1013"/>
                  </a:lnTo>
                  <a:lnTo>
                    <a:pt x="0" y="1013"/>
                  </a:lnTo>
                  <a:lnTo>
                    <a:pt x="2" y="1013"/>
                  </a:lnTo>
                  <a:lnTo>
                    <a:pt x="4" y="1013"/>
                  </a:lnTo>
                  <a:close/>
                  <a:moveTo>
                    <a:pt x="12" y="1008"/>
                  </a:moveTo>
                  <a:lnTo>
                    <a:pt x="12" y="1009"/>
                  </a:lnTo>
                  <a:lnTo>
                    <a:pt x="14" y="1009"/>
                  </a:lnTo>
                  <a:lnTo>
                    <a:pt x="14" y="1011"/>
                  </a:lnTo>
                  <a:lnTo>
                    <a:pt x="12" y="1011"/>
                  </a:lnTo>
                  <a:lnTo>
                    <a:pt x="12" y="1009"/>
                  </a:lnTo>
                  <a:lnTo>
                    <a:pt x="10" y="1009"/>
                  </a:lnTo>
                  <a:lnTo>
                    <a:pt x="10" y="1011"/>
                  </a:lnTo>
                  <a:lnTo>
                    <a:pt x="12" y="1011"/>
                  </a:lnTo>
                  <a:lnTo>
                    <a:pt x="10" y="1011"/>
                  </a:lnTo>
                  <a:lnTo>
                    <a:pt x="10" y="1009"/>
                  </a:lnTo>
                  <a:lnTo>
                    <a:pt x="10" y="1008"/>
                  </a:lnTo>
                  <a:lnTo>
                    <a:pt x="12" y="1008"/>
                  </a:lnTo>
                  <a:lnTo>
                    <a:pt x="10" y="1008"/>
                  </a:lnTo>
                  <a:lnTo>
                    <a:pt x="12" y="1008"/>
                  </a:lnTo>
                  <a:close/>
                  <a:moveTo>
                    <a:pt x="42" y="1004"/>
                  </a:moveTo>
                  <a:lnTo>
                    <a:pt x="41" y="1004"/>
                  </a:lnTo>
                  <a:lnTo>
                    <a:pt x="42" y="1004"/>
                  </a:lnTo>
                  <a:close/>
                  <a:moveTo>
                    <a:pt x="18" y="998"/>
                  </a:moveTo>
                  <a:lnTo>
                    <a:pt x="18" y="1000"/>
                  </a:lnTo>
                  <a:lnTo>
                    <a:pt x="19" y="1000"/>
                  </a:lnTo>
                  <a:lnTo>
                    <a:pt x="21" y="1000"/>
                  </a:lnTo>
                  <a:lnTo>
                    <a:pt x="19" y="1000"/>
                  </a:lnTo>
                  <a:lnTo>
                    <a:pt x="18" y="1000"/>
                  </a:lnTo>
                  <a:lnTo>
                    <a:pt x="16" y="1000"/>
                  </a:lnTo>
                  <a:lnTo>
                    <a:pt x="16" y="998"/>
                  </a:lnTo>
                  <a:lnTo>
                    <a:pt x="18" y="998"/>
                  </a:lnTo>
                  <a:close/>
                  <a:moveTo>
                    <a:pt x="6" y="998"/>
                  </a:moveTo>
                  <a:lnTo>
                    <a:pt x="6" y="1000"/>
                  </a:lnTo>
                  <a:lnTo>
                    <a:pt x="6" y="998"/>
                  </a:lnTo>
                  <a:close/>
                  <a:moveTo>
                    <a:pt x="29" y="998"/>
                  </a:moveTo>
                  <a:lnTo>
                    <a:pt x="31" y="998"/>
                  </a:lnTo>
                  <a:lnTo>
                    <a:pt x="29" y="998"/>
                  </a:lnTo>
                  <a:lnTo>
                    <a:pt x="31" y="998"/>
                  </a:lnTo>
                  <a:lnTo>
                    <a:pt x="29" y="998"/>
                  </a:lnTo>
                  <a:lnTo>
                    <a:pt x="31" y="998"/>
                  </a:lnTo>
                  <a:lnTo>
                    <a:pt x="29" y="998"/>
                  </a:lnTo>
                  <a:close/>
                  <a:moveTo>
                    <a:pt x="27" y="996"/>
                  </a:moveTo>
                  <a:lnTo>
                    <a:pt x="27" y="998"/>
                  </a:lnTo>
                  <a:lnTo>
                    <a:pt x="27" y="996"/>
                  </a:lnTo>
                  <a:lnTo>
                    <a:pt x="27" y="998"/>
                  </a:lnTo>
                  <a:lnTo>
                    <a:pt x="29" y="998"/>
                  </a:lnTo>
                  <a:lnTo>
                    <a:pt x="27" y="998"/>
                  </a:lnTo>
                  <a:lnTo>
                    <a:pt x="25" y="998"/>
                  </a:lnTo>
                  <a:lnTo>
                    <a:pt x="25" y="996"/>
                  </a:lnTo>
                  <a:lnTo>
                    <a:pt x="25" y="998"/>
                  </a:lnTo>
                  <a:lnTo>
                    <a:pt x="25" y="996"/>
                  </a:lnTo>
                  <a:lnTo>
                    <a:pt x="27" y="996"/>
                  </a:lnTo>
                  <a:close/>
                  <a:moveTo>
                    <a:pt x="154" y="988"/>
                  </a:moveTo>
                  <a:lnTo>
                    <a:pt x="152" y="988"/>
                  </a:lnTo>
                  <a:lnTo>
                    <a:pt x="154" y="988"/>
                  </a:lnTo>
                  <a:close/>
                  <a:moveTo>
                    <a:pt x="121" y="988"/>
                  </a:moveTo>
                  <a:lnTo>
                    <a:pt x="119" y="988"/>
                  </a:lnTo>
                  <a:lnTo>
                    <a:pt x="119" y="986"/>
                  </a:lnTo>
                  <a:lnTo>
                    <a:pt x="121" y="986"/>
                  </a:lnTo>
                  <a:lnTo>
                    <a:pt x="121" y="988"/>
                  </a:lnTo>
                  <a:close/>
                  <a:moveTo>
                    <a:pt x="117" y="986"/>
                  </a:moveTo>
                  <a:lnTo>
                    <a:pt x="119" y="986"/>
                  </a:lnTo>
                  <a:lnTo>
                    <a:pt x="119" y="988"/>
                  </a:lnTo>
                  <a:lnTo>
                    <a:pt x="117" y="986"/>
                  </a:lnTo>
                  <a:close/>
                  <a:moveTo>
                    <a:pt x="119" y="986"/>
                  </a:moveTo>
                  <a:lnTo>
                    <a:pt x="121" y="986"/>
                  </a:lnTo>
                  <a:lnTo>
                    <a:pt x="119" y="986"/>
                  </a:lnTo>
                  <a:close/>
                  <a:moveTo>
                    <a:pt x="18" y="986"/>
                  </a:moveTo>
                  <a:lnTo>
                    <a:pt x="19" y="986"/>
                  </a:lnTo>
                  <a:lnTo>
                    <a:pt x="21" y="986"/>
                  </a:lnTo>
                  <a:lnTo>
                    <a:pt x="21" y="988"/>
                  </a:lnTo>
                  <a:lnTo>
                    <a:pt x="21" y="990"/>
                  </a:lnTo>
                  <a:lnTo>
                    <a:pt x="19" y="990"/>
                  </a:lnTo>
                  <a:lnTo>
                    <a:pt x="18" y="990"/>
                  </a:lnTo>
                  <a:lnTo>
                    <a:pt x="16" y="988"/>
                  </a:lnTo>
                  <a:lnTo>
                    <a:pt x="16" y="986"/>
                  </a:lnTo>
                  <a:lnTo>
                    <a:pt x="18" y="986"/>
                  </a:lnTo>
                  <a:lnTo>
                    <a:pt x="18" y="985"/>
                  </a:lnTo>
                  <a:lnTo>
                    <a:pt x="18" y="986"/>
                  </a:lnTo>
                  <a:close/>
                  <a:moveTo>
                    <a:pt x="119" y="986"/>
                  </a:moveTo>
                  <a:lnTo>
                    <a:pt x="119" y="985"/>
                  </a:lnTo>
                  <a:lnTo>
                    <a:pt x="119" y="986"/>
                  </a:lnTo>
                  <a:close/>
                  <a:moveTo>
                    <a:pt x="163" y="985"/>
                  </a:moveTo>
                  <a:lnTo>
                    <a:pt x="165" y="985"/>
                  </a:lnTo>
                  <a:lnTo>
                    <a:pt x="163" y="985"/>
                  </a:lnTo>
                  <a:close/>
                  <a:moveTo>
                    <a:pt x="146" y="985"/>
                  </a:moveTo>
                  <a:lnTo>
                    <a:pt x="146" y="986"/>
                  </a:lnTo>
                  <a:lnTo>
                    <a:pt x="144" y="986"/>
                  </a:lnTo>
                  <a:lnTo>
                    <a:pt x="142" y="986"/>
                  </a:lnTo>
                  <a:lnTo>
                    <a:pt x="144" y="986"/>
                  </a:lnTo>
                  <a:lnTo>
                    <a:pt x="146" y="986"/>
                  </a:lnTo>
                  <a:lnTo>
                    <a:pt x="146" y="988"/>
                  </a:lnTo>
                  <a:lnTo>
                    <a:pt x="144" y="988"/>
                  </a:lnTo>
                  <a:lnTo>
                    <a:pt x="146" y="988"/>
                  </a:lnTo>
                  <a:lnTo>
                    <a:pt x="144" y="988"/>
                  </a:lnTo>
                  <a:lnTo>
                    <a:pt x="146" y="988"/>
                  </a:lnTo>
                  <a:lnTo>
                    <a:pt x="144" y="990"/>
                  </a:lnTo>
                  <a:lnTo>
                    <a:pt x="146" y="990"/>
                  </a:lnTo>
                  <a:lnTo>
                    <a:pt x="144" y="990"/>
                  </a:lnTo>
                  <a:lnTo>
                    <a:pt x="142" y="990"/>
                  </a:lnTo>
                  <a:lnTo>
                    <a:pt x="144" y="990"/>
                  </a:lnTo>
                  <a:lnTo>
                    <a:pt x="142" y="990"/>
                  </a:lnTo>
                  <a:lnTo>
                    <a:pt x="140" y="990"/>
                  </a:lnTo>
                  <a:lnTo>
                    <a:pt x="140" y="988"/>
                  </a:lnTo>
                  <a:lnTo>
                    <a:pt x="139" y="988"/>
                  </a:lnTo>
                  <a:lnTo>
                    <a:pt x="139" y="986"/>
                  </a:lnTo>
                  <a:lnTo>
                    <a:pt x="140" y="986"/>
                  </a:lnTo>
                  <a:lnTo>
                    <a:pt x="139" y="986"/>
                  </a:lnTo>
                  <a:lnTo>
                    <a:pt x="139" y="985"/>
                  </a:lnTo>
                  <a:lnTo>
                    <a:pt x="140" y="985"/>
                  </a:lnTo>
                  <a:lnTo>
                    <a:pt x="142" y="985"/>
                  </a:lnTo>
                  <a:lnTo>
                    <a:pt x="144" y="985"/>
                  </a:lnTo>
                  <a:lnTo>
                    <a:pt x="146" y="985"/>
                  </a:lnTo>
                  <a:close/>
                  <a:moveTo>
                    <a:pt x="150" y="983"/>
                  </a:moveTo>
                  <a:lnTo>
                    <a:pt x="152" y="983"/>
                  </a:lnTo>
                  <a:lnTo>
                    <a:pt x="152" y="985"/>
                  </a:lnTo>
                  <a:lnTo>
                    <a:pt x="154" y="985"/>
                  </a:lnTo>
                  <a:lnTo>
                    <a:pt x="152" y="985"/>
                  </a:lnTo>
                  <a:lnTo>
                    <a:pt x="152" y="986"/>
                  </a:lnTo>
                  <a:lnTo>
                    <a:pt x="154" y="986"/>
                  </a:lnTo>
                  <a:lnTo>
                    <a:pt x="154" y="985"/>
                  </a:lnTo>
                  <a:lnTo>
                    <a:pt x="156" y="985"/>
                  </a:lnTo>
                  <a:lnTo>
                    <a:pt x="158" y="985"/>
                  </a:lnTo>
                  <a:lnTo>
                    <a:pt x="158" y="986"/>
                  </a:lnTo>
                  <a:lnTo>
                    <a:pt x="160" y="986"/>
                  </a:lnTo>
                  <a:lnTo>
                    <a:pt x="158" y="986"/>
                  </a:lnTo>
                  <a:lnTo>
                    <a:pt x="160" y="986"/>
                  </a:lnTo>
                  <a:lnTo>
                    <a:pt x="158" y="986"/>
                  </a:lnTo>
                  <a:lnTo>
                    <a:pt x="156" y="986"/>
                  </a:lnTo>
                  <a:lnTo>
                    <a:pt x="154" y="986"/>
                  </a:lnTo>
                  <a:lnTo>
                    <a:pt x="156" y="986"/>
                  </a:lnTo>
                  <a:lnTo>
                    <a:pt x="156" y="988"/>
                  </a:lnTo>
                  <a:lnTo>
                    <a:pt x="154" y="988"/>
                  </a:lnTo>
                  <a:lnTo>
                    <a:pt x="154" y="986"/>
                  </a:lnTo>
                  <a:lnTo>
                    <a:pt x="154" y="988"/>
                  </a:lnTo>
                  <a:lnTo>
                    <a:pt x="154" y="986"/>
                  </a:lnTo>
                  <a:lnTo>
                    <a:pt x="152" y="986"/>
                  </a:lnTo>
                  <a:lnTo>
                    <a:pt x="154" y="986"/>
                  </a:lnTo>
                  <a:lnTo>
                    <a:pt x="152" y="986"/>
                  </a:lnTo>
                  <a:lnTo>
                    <a:pt x="154" y="986"/>
                  </a:lnTo>
                  <a:lnTo>
                    <a:pt x="152" y="986"/>
                  </a:lnTo>
                  <a:lnTo>
                    <a:pt x="152" y="988"/>
                  </a:lnTo>
                  <a:lnTo>
                    <a:pt x="150" y="988"/>
                  </a:lnTo>
                  <a:lnTo>
                    <a:pt x="152" y="988"/>
                  </a:lnTo>
                  <a:lnTo>
                    <a:pt x="152" y="986"/>
                  </a:lnTo>
                  <a:lnTo>
                    <a:pt x="150" y="986"/>
                  </a:lnTo>
                  <a:lnTo>
                    <a:pt x="148" y="986"/>
                  </a:lnTo>
                  <a:lnTo>
                    <a:pt x="148" y="985"/>
                  </a:lnTo>
                  <a:lnTo>
                    <a:pt x="150" y="986"/>
                  </a:lnTo>
                  <a:lnTo>
                    <a:pt x="150" y="985"/>
                  </a:lnTo>
                  <a:lnTo>
                    <a:pt x="148" y="985"/>
                  </a:lnTo>
                  <a:lnTo>
                    <a:pt x="150" y="985"/>
                  </a:lnTo>
                  <a:lnTo>
                    <a:pt x="148" y="985"/>
                  </a:lnTo>
                  <a:lnTo>
                    <a:pt x="150" y="983"/>
                  </a:lnTo>
                  <a:close/>
                  <a:moveTo>
                    <a:pt x="160" y="983"/>
                  </a:moveTo>
                  <a:lnTo>
                    <a:pt x="162" y="983"/>
                  </a:lnTo>
                  <a:lnTo>
                    <a:pt x="160" y="983"/>
                  </a:lnTo>
                  <a:lnTo>
                    <a:pt x="158" y="983"/>
                  </a:lnTo>
                  <a:lnTo>
                    <a:pt x="160" y="983"/>
                  </a:lnTo>
                  <a:lnTo>
                    <a:pt x="162" y="983"/>
                  </a:lnTo>
                  <a:lnTo>
                    <a:pt x="160" y="983"/>
                  </a:lnTo>
                  <a:lnTo>
                    <a:pt x="162" y="983"/>
                  </a:lnTo>
                  <a:lnTo>
                    <a:pt x="162" y="985"/>
                  </a:lnTo>
                  <a:lnTo>
                    <a:pt x="160" y="985"/>
                  </a:lnTo>
                  <a:lnTo>
                    <a:pt x="158" y="985"/>
                  </a:lnTo>
                  <a:lnTo>
                    <a:pt x="156" y="985"/>
                  </a:lnTo>
                  <a:lnTo>
                    <a:pt x="156" y="983"/>
                  </a:lnTo>
                  <a:lnTo>
                    <a:pt x="154" y="983"/>
                  </a:lnTo>
                  <a:lnTo>
                    <a:pt x="156" y="983"/>
                  </a:lnTo>
                  <a:lnTo>
                    <a:pt x="158" y="983"/>
                  </a:lnTo>
                  <a:lnTo>
                    <a:pt x="160" y="983"/>
                  </a:lnTo>
                  <a:close/>
                  <a:moveTo>
                    <a:pt x="54" y="981"/>
                  </a:moveTo>
                  <a:lnTo>
                    <a:pt x="56" y="981"/>
                  </a:lnTo>
                  <a:lnTo>
                    <a:pt x="56" y="983"/>
                  </a:lnTo>
                  <a:lnTo>
                    <a:pt x="56" y="981"/>
                  </a:lnTo>
                  <a:lnTo>
                    <a:pt x="58" y="981"/>
                  </a:lnTo>
                  <a:lnTo>
                    <a:pt x="58" y="983"/>
                  </a:lnTo>
                  <a:lnTo>
                    <a:pt x="60" y="983"/>
                  </a:lnTo>
                  <a:lnTo>
                    <a:pt x="60" y="981"/>
                  </a:lnTo>
                  <a:lnTo>
                    <a:pt x="62" y="981"/>
                  </a:lnTo>
                  <a:lnTo>
                    <a:pt x="62" y="983"/>
                  </a:lnTo>
                  <a:lnTo>
                    <a:pt x="64" y="983"/>
                  </a:lnTo>
                  <a:lnTo>
                    <a:pt x="64" y="985"/>
                  </a:lnTo>
                  <a:lnTo>
                    <a:pt x="66" y="985"/>
                  </a:lnTo>
                  <a:lnTo>
                    <a:pt x="66" y="986"/>
                  </a:lnTo>
                  <a:lnTo>
                    <a:pt x="67" y="986"/>
                  </a:lnTo>
                  <a:lnTo>
                    <a:pt x="69" y="986"/>
                  </a:lnTo>
                  <a:lnTo>
                    <a:pt x="69" y="985"/>
                  </a:lnTo>
                  <a:lnTo>
                    <a:pt x="71" y="985"/>
                  </a:lnTo>
                  <a:lnTo>
                    <a:pt x="71" y="986"/>
                  </a:lnTo>
                  <a:lnTo>
                    <a:pt x="73" y="986"/>
                  </a:lnTo>
                  <a:lnTo>
                    <a:pt x="75" y="986"/>
                  </a:lnTo>
                  <a:lnTo>
                    <a:pt x="75" y="985"/>
                  </a:lnTo>
                  <a:lnTo>
                    <a:pt x="77" y="985"/>
                  </a:lnTo>
                  <a:lnTo>
                    <a:pt x="79" y="985"/>
                  </a:lnTo>
                  <a:lnTo>
                    <a:pt x="77" y="986"/>
                  </a:lnTo>
                  <a:lnTo>
                    <a:pt x="79" y="986"/>
                  </a:lnTo>
                  <a:lnTo>
                    <a:pt x="77" y="986"/>
                  </a:lnTo>
                  <a:lnTo>
                    <a:pt x="75" y="986"/>
                  </a:lnTo>
                  <a:lnTo>
                    <a:pt x="73" y="986"/>
                  </a:lnTo>
                  <a:lnTo>
                    <a:pt x="71" y="986"/>
                  </a:lnTo>
                  <a:lnTo>
                    <a:pt x="71" y="988"/>
                  </a:lnTo>
                  <a:lnTo>
                    <a:pt x="69" y="988"/>
                  </a:lnTo>
                  <a:lnTo>
                    <a:pt x="67" y="988"/>
                  </a:lnTo>
                  <a:lnTo>
                    <a:pt x="69" y="988"/>
                  </a:lnTo>
                  <a:lnTo>
                    <a:pt x="69" y="990"/>
                  </a:lnTo>
                  <a:lnTo>
                    <a:pt x="67" y="990"/>
                  </a:lnTo>
                  <a:lnTo>
                    <a:pt x="67" y="992"/>
                  </a:lnTo>
                  <a:lnTo>
                    <a:pt x="66" y="994"/>
                  </a:lnTo>
                  <a:lnTo>
                    <a:pt x="67" y="994"/>
                  </a:lnTo>
                  <a:lnTo>
                    <a:pt x="66" y="994"/>
                  </a:lnTo>
                  <a:lnTo>
                    <a:pt x="66" y="992"/>
                  </a:lnTo>
                  <a:lnTo>
                    <a:pt x="64" y="992"/>
                  </a:lnTo>
                  <a:lnTo>
                    <a:pt x="64" y="994"/>
                  </a:lnTo>
                  <a:lnTo>
                    <a:pt x="62" y="994"/>
                  </a:lnTo>
                  <a:lnTo>
                    <a:pt x="62" y="996"/>
                  </a:lnTo>
                  <a:lnTo>
                    <a:pt x="64" y="996"/>
                  </a:lnTo>
                  <a:lnTo>
                    <a:pt x="64" y="998"/>
                  </a:lnTo>
                  <a:lnTo>
                    <a:pt x="62" y="998"/>
                  </a:lnTo>
                  <a:lnTo>
                    <a:pt x="62" y="996"/>
                  </a:lnTo>
                  <a:lnTo>
                    <a:pt x="62" y="998"/>
                  </a:lnTo>
                  <a:lnTo>
                    <a:pt x="62" y="996"/>
                  </a:lnTo>
                  <a:lnTo>
                    <a:pt x="62" y="994"/>
                  </a:lnTo>
                  <a:lnTo>
                    <a:pt x="60" y="994"/>
                  </a:lnTo>
                  <a:lnTo>
                    <a:pt x="60" y="996"/>
                  </a:lnTo>
                  <a:lnTo>
                    <a:pt x="60" y="994"/>
                  </a:lnTo>
                  <a:lnTo>
                    <a:pt x="60" y="996"/>
                  </a:lnTo>
                  <a:lnTo>
                    <a:pt x="58" y="996"/>
                  </a:lnTo>
                  <a:lnTo>
                    <a:pt x="58" y="994"/>
                  </a:lnTo>
                  <a:lnTo>
                    <a:pt x="56" y="994"/>
                  </a:lnTo>
                  <a:lnTo>
                    <a:pt x="54" y="994"/>
                  </a:lnTo>
                  <a:lnTo>
                    <a:pt x="54" y="992"/>
                  </a:lnTo>
                  <a:lnTo>
                    <a:pt x="56" y="992"/>
                  </a:lnTo>
                  <a:lnTo>
                    <a:pt x="58" y="992"/>
                  </a:lnTo>
                  <a:lnTo>
                    <a:pt x="56" y="992"/>
                  </a:lnTo>
                  <a:lnTo>
                    <a:pt x="58" y="992"/>
                  </a:lnTo>
                  <a:lnTo>
                    <a:pt x="60" y="992"/>
                  </a:lnTo>
                  <a:lnTo>
                    <a:pt x="62" y="992"/>
                  </a:lnTo>
                  <a:lnTo>
                    <a:pt x="62" y="990"/>
                  </a:lnTo>
                  <a:lnTo>
                    <a:pt x="62" y="988"/>
                  </a:lnTo>
                  <a:lnTo>
                    <a:pt x="60" y="988"/>
                  </a:lnTo>
                  <a:lnTo>
                    <a:pt x="58" y="988"/>
                  </a:lnTo>
                  <a:lnTo>
                    <a:pt x="56" y="988"/>
                  </a:lnTo>
                  <a:lnTo>
                    <a:pt x="54" y="988"/>
                  </a:lnTo>
                  <a:lnTo>
                    <a:pt x="54" y="986"/>
                  </a:lnTo>
                  <a:lnTo>
                    <a:pt x="52" y="986"/>
                  </a:lnTo>
                  <a:lnTo>
                    <a:pt x="50" y="986"/>
                  </a:lnTo>
                  <a:lnTo>
                    <a:pt x="50" y="985"/>
                  </a:lnTo>
                  <a:lnTo>
                    <a:pt x="48" y="985"/>
                  </a:lnTo>
                  <a:lnTo>
                    <a:pt x="48" y="983"/>
                  </a:lnTo>
                  <a:lnTo>
                    <a:pt x="50" y="983"/>
                  </a:lnTo>
                  <a:lnTo>
                    <a:pt x="52" y="983"/>
                  </a:lnTo>
                  <a:lnTo>
                    <a:pt x="52" y="981"/>
                  </a:lnTo>
                  <a:lnTo>
                    <a:pt x="54" y="981"/>
                  </a:lnTo>
                  <a:close/>
                  <a:moveTo>
                    <a:pt x="56" y="992"/>
                  </a:moveTo>
                  <a:lnTo>
                    <a:pt x="56" y="994"/>
                  </a:lnTo>
                  <a:lnTo>
                    <a:pt x="56" y="992"/>
                  </a:lnTo>
                  <a:lnTo>
                    <a:pt x="56" y="994"/>
                  </a:lnTo>
                  <a:lnTo>
                    <a:pt x="56" y="992"/>
                  </a:lnTo>
                  <a:close/>
                  <a:moveTo>
                    <a:pt x="87" y="981"/>
                  </a:moveTo>
                  <a:lnTo>
                    <a:pt x="89" y="981"/>
                  </a:lnTo>
                  <a:lnTo>
                    <a:pt x="89" y="983"/>
                  </a:lnTo>
                  <a:lnTo>
                    <a:pt x="87" y="983"/>
                  </a:lnTo>
                  <a:lnTo>
                    <a:pt x="87" y="981"/>
                  </a:lnTo>
                  <a:close/>
                  <a:moveTo>
                    <a:pt x="156" y="981"/>
                  </a:moveTo>
                  <a:lnTo>
                    <a:pt x="154" y="981"/>
                  </a:lnTo>
                  <a:lnTo>
                    <a:pt x="156" y="981"/>
                  </a:lnTo>
                  <a:close/>
                  <a:moveTo>
                    <a:pt x="102" y="981"/>
                  </a:moveTo>
                  <a:lnTo>
                    <a:pt x="104" y="981"/>
                  </a:lnTo>
                  <a:lnTo>
                    <a:pt x="106" y="981"/>
                  </a:lnTo>
                  <a:lnTo>
                    <a:pt x="106" y="983"/>
                  </a:lnTo>
                  <a:lnTo>
                    <a:pt x="108" y="983"/>
                  </a:lnTo>
                  <a:lnTo>
                    <a:pt x="106" y="983"/>
                  </a:lnTo>
                  <a:lnTo>
                    <a:pt x="106" y="985"/>
                  </a:lnTo>
                  <a:lnTo>
                    <a:pt x="104" y="985"/>
                  </a:lnTo>
                  <a:lnTo>
                    <a:pt x="104" y="986"/>
                  </a:lnTo>
                  <a:lnTo>
                    <a:pt x="102" y="986"/>
                  </a:lnTo>
                  <a:lnTo>
                    <a:pt x="104" y="986"/>
                  </a:lnTo>
                  <a:lnTo>
                    <a:pt x="102" y="988"/>
                  </a:lnTo>
                  <a:lnTo>
                    <a:pt x="104" y="988"/>
                  </a:lnTo>
                  <a:lnTo>
                    <a:pt x="102" y="990"/>
                  </a:lnTo>
                  <a:lnTo>
                    <a:pt x="104" y="990"/>
                  </a:lnTo>
                  <a:lnTo>
                    <a:pt x="102" y="990"/>
                  </a:lnTo>
                  <a:lnTo>
                    <a:pt x="104" y="990"/>
                  </a:lnTo>
                  <a:lnTo>
                    <a:pt x="102" y="992"/>
                  </a:lnTo>
                  <a:lnTo>
                    <a:pt x="100" y="992"/>
                  </a:lnTo>
                  <a:lnTo>
                    <a:pt x="100" y="990"/>
                  </a:lnTo>
                  <a:lnTo>
                    <a:pt x="100" y="992"/>
                  </a:lnTo>
                  <a:lnTo>
                    <a:pt x="98" y="992"/>
                  </a:lnTo>
                  <a:lnTo>
                    <a:pt x="100" y="992"/>
                  </a:lnTo>
                  <a:lnTo>
                    <a:pt x="98" y="992"/>
                  </a:lnTo>
                  <a:lnTo>
                    <a:pt x="100" y="992"/>
                  </a:lnTo>
                  <a:lnTo>
                    <a:pt x="98" y="992"/>
                  </a:lnTo>
                  <a:lnTo>
                    <a:pt x="96" y="992"/>
                  </a:lnTo>
                  <a:lnTo>
                    <a:pt x="98" y="992"/>
                  </a:lnTo>
                  <a:lnTo>
                    <a:pt x="96" y="992"/>
                  </a:lnTo>
                  <a:lnTo>
                    <a:pt x="96" y="994"/>
                  </a:lnTo>
                  <a:lnTo>
                    <a:pt x="94" y="992"/>
                  </a:lnTo>
                  <a:lnTo>
                    <a:pt x="94" y="994"/>
                  </a:lnTo>
                  <a:lnTo>
                    <a:pt x="94" y="992"/>
                  </a:lnTo>
                  <a:lnTo>
                    <a:pt x="92" y="992"/>
                  </a:lnTo>
                  <a:lnTo>
                    <a:pt x="94" y="992"/>
                  </a:lnTo>
                  <a:lnTo>
                    <a:pt x="92" y="992"/>
                  </a:lnTo>
                  <a:lnTo>
                    <a:pt x="92" y="990"/>
                  </a:lnTo>
                  <a:lnTo>
                    <a:pt x="91" y="990"/>
                  </a:lnTo>
                  <a:lnTo>
                    <a:pt x="89" y="990"/>
                  </a:lnTo>
                  <a:lnTo>
                    <a:pt x="89" y="992"/>
                  </a:lnTo>
                  <a:lnTo>
                    <a:pt x="87" y="992"/>
                  </a:lnTo>
                  <a:lnTo>
                    <a:pt x="87" y="990"/>
                  </a:lnTo>
                  <a:lnTo>
                    <a:pt x="87" y="992"/>
                  </a:lnTo>
                  <a:lnTo>
                    <a:pt x="85" y="992"/>
                  </a:lnTo>
                  <a:lnTo>
                    <a:pt x="83" y="992"/>
                  </a:lnTo>
                  <a:lnTo>
                    <a:pt x="81" y="992"/>
                  </a:lnTo>
                  <a:lnTo>
                    <a:pt x="79" y="992"/>
                  </a:lnTo>
                  <a:lnTo>
                    <a:pt x="77" y="992"/>
                  </a:lnTo>
                  <a:lnTo>
                    <a:pt x="77" y="994"/>
                  </a:lnTo>
                  <a:lnTo>
                    <a:pt x="75" y="994"/>
                  </a:lnTo>
                  <a:lnTo>
                    <a:pt x="75" y="992"/>
                  </a:lnTo>
                  <a:lnTo>
                    <a:pt x="73" y="992"/>
                  </a:lnTo>
                  <a:lnTo>
                    <a:pt x="75" y="992"/>
                  </a:lnTo>
                  <a:lnTo>
                    <a:pt x="77" y="992"/>
                  </a:lnTo>
                  <a:lnTo>
                    <a:pt x="77" y="990"/>
                  </a:lnTo>
                  <a:lnTo>
                    <a:pt x="79" y="990"/>
                  </a:lnTo>
                  <a:lnTo>
                    <a:pt x="81" y="990"/>
                  </a:lnTo>
                  <a:lnTo>
                    <a:pt x="81" y="992"/>
                  </a:lnTo>
                  <a:lnTo>
                    <a:pt x="83" y="992"/>
                  </a:lnTo>
                  <a:lnTo>
                    <a:pt x="83" y="990"/>
                  </a:lnTo>
                  <a:lnTo>
                    <a:pt x="85" y="990"/>
                  </a:lnTo>
                  <a:lnTo>
                    <a:pt x="87" y="990"/>
                  </a:lnTo>
                  <a:lnTo>
                    <a:pt x="89" y="990"/>
                  </a:lnTo>
                  <a:lnTo>
                    <a:pt x="91" y="988"/>
                  </a:lnTo>
                  <a:lnTo>
                    <a:pt x="92" y="988"/>
                  </a:lnTo>
                  <a:lnTo>
                    <a:pt x="94" y="988"/>
                  </a:lnTo>
                  <a:lnTo>
                    <a:pt x="96" y="988"/>
                  </a:lnTo>
                  <a:lnTo>
                    <a:pt x="98" y="988"/>
                  </a:lnTo>
                  <a:lnTo>
                    <a:pt x="98" y="986"/>
                  </a:lnTo>
                  <a:lnTo>
                    <a:pt x="100" y="985"/>
                  </a:lnTo>
                  <a:lnTo>
                    <a:pt x="98" y="985"/>
                  </a:lnTo>
                  <a:lnTo>
                    <a:pt x="100" y="985"/>
                  </a:lnTo>
                  <a:lnTo>
                    <a:pt x="100" y="983"/>
                  </a:lnTo>
                  <a:lnTo>
                    <a:pt x="100" y="981"/>
                  </a:lnTo>
                  <a:lnTo>
                    <a:pt x="102" y="981"/>
                  </a:lnTo>
                  <a:close/>
                  <a:moveTo>
                    <a:pt x="158" y="981"/>
                  </a:moveTo>
                  <a:lnTo>
                    <a:pt x="158" y="979"/>
                  </a:lnTo>
                  <a:lnTo>
                    <a:pt x="158" y="981"/>
                  </a:lnTo>
                  <a:lnTo>
                    <a:pt x="160" y="981"/>
                  </a:lnTo>
                  <a:lnTo>
                    <a:pt x="158" y="981"/>
                  </a:lnTo>
                  <a:close/>
                  <a:moveTo>
                    <a:pt x="152" y="979"/>
                  </a:moveTo>
                  <a:lnTo>
                    <a:pt x="152" y="981"/>
                  </a:lnTo>
                  <a:lnTo>
                    <a:pt x="152" y="979"/>
                  </a:lnTo>
                  <a:close/>
                  <a:moveTo>
                    <a:pt x="171" y="979"/>
                  </a:moveTo>
                  <a:lnTo>
                    <a:pt x="171" y="981"/>
                  </a:lnTo>
                  <a:lnTo>
                    <a:pt x="169" y="981"/>
                  </a:lnTo>
                  <a:lnTo>
                    <a:pt x="171" y="981"/>
                  </a:lnTo>
                  <a:lnTo>
                    <a:pt x="171" y="983"/>
                  </a:lnTo>
                  <a:lnTo>
                    <a:pt x="171" y="981"/>
                  </a:lnTo>
                  <a:lnTo>
                    <a:pt x="171" y="983"/>
                  </a:lnTo>
                  <a:lnTo>
                    <a:pt x="171" y="981"/>
                  </a:lnTo>
                  <a:lnTo>
                    <a:pt x="169" y="981"/>
                  </a:lnTo>
                  <a:lnTo>
                    <a:pt x="167" y="981"/>
                  </a:lnTo>
                  <a:lnTo>
                    <a:pt x="165" y="981"/>
                  </a:lnTo>
                  <a:lnTo>
                    <a:pt x="167" y="981"/>
                  </a:lnTo>
                  <a:lnTo>
                    <a:pt x="167" y="979"/>
                  </a:lnTo>
                  <a:lnTo>
                    <a:pt x="167" y="981"/>
                  </a:lnTo>
                  <a:lnTo>
                    <a:pt x="169" y="981"/>
                  </a:lnTo>
                  <a:lnTo>
                    <a:pt x="169" y="979"/>
                  </a:lnTo>
                  <a:lnTo>
                    <a:pt x="171" y="979"/>
                  </a:lnTo>
                  <a:close/>
                  <a:moveTo>
                    <a:pt x="156" y="979"/>
                  </a:moveTo>
                  <a:lnTo>
                    <a:pt x="156" y="981"/>
                  </a:lnTo>
                  <a:lnTo>
                    <a:pt x="154" y="981"/>
                  </a:lnTo>
                  <a:lnTo>
                    <a:pt x="154" y="979"/>
                  </a:lnTo>
                  <a:lnTo>
                    <a:pt x="156" y="979"/>
                  </a:lnTo>
                  <a:close/>
                  <a:moveTo>
                    <a:pt x="160" y="981"/>
                  </a:moveTo>
                  <a:lnTo>
                    <a:pt x="160" y="979"/>
                  </a:lnTo>
                  <a:lnTo>
                    <a:pt x="160" y="981"/>
                  </a:lnTo>
                  <a:close/>
                  <a:moveTo>
                    <a:pt x="179" y="979"/>
                  </a:moveTo>
                  <a:lnTo>
                    <a:pt x="177" y="979"/>
                  </a:lnTo>
                  <a:lnTo>
                    <a:pt x="179" y="979"/>
                  </a:lnTo>
                  <a:close/>
                  <a:moveTo>
                    <a:pt x="173" y="979"/>
                  </a:moveTo>
                  <a:lnTo>
                    <a:pt x="175" y="979"/>
                  </a:lnTo>
                  <a:lnTo>
                    <a:pt x="177" y="979"/>
                  </a:lnTo>
                  <a:lnTo>
                    <a:pt x="175" y="979"/>
                  </a:lnTo>
                  <a:lnTo>
                    <a:pt x="175" y="981"/>
                  </a:lnTo>
                  <a:lnTo>
                    <a:pt x="175" y="979"/>
                  </a:lnTo>
                  <a:lnTo>
                    <a:pt x="175" y="981"/>
                  </a:lnTo>
                  <a:lnTo>
                    <a:pt x="173" y="981"/>
                  </a:lnTo>
                  <a:lnTo>
                    <a:pt x="173" y="979"/>
                  </a:lnTo>
                  <a:close/>
                  <a:moveTo>
                    <a:pt x="187" y="979"/>
                  </a:moveTo>
                  <a:lnTo>
                    <a:pt x="185" y="979"/>
                  </a:lnTo>
                  <a:lnTo>
                    <a:pt x="187" y="979"/>
                  </a:lnTo>
                  <a:close/>
                  <a:moveTo>
                    <a:pt x="188" y="979"/>
                  </a:moveTo>
                  <a:lnTo>
                    <a:pt x="187" y="979"/>
                  </a:lnTo>
                  <a:lnTo>
                    <a:pt x="188" y="979"/>
                  </a:lnTo>
                  <a:close/>
                  <a:moveTo>
                    <a:pt x="165" y="977"/>
                  </a:moveTo>
                  <a:lnTo>
                    <a:pt x="165" y="979"/>
                  </a:lnTo>
                  <a:lnTo>
                    <a:pt x="165" y="977"/>
                  </a:lnTo>
                  <a:lnTo>
                    <a:pt x="167" y="977"/>
                  </a:lnTo>
                  <a:lnTo>
                    <a:pt x="167" y="979"/>
                  </a:lnTo>
                  <a:lnTo>
                    <a:pt x="167" y="977"/>
                  </a:lnTo>
                  <a:lnTo>
                    <a:pt x="169" y="977"/>
                  </a:lnTo>
                  <a:lnTo>
                    <a:pt x="169" y="979"/>
                  </a:lnTo>
                  <a:lnTo>
                    <a:pt x="167" y="979"/>
                  </a:lnTo>
                  <a:lnTo>
                    <a:pt x="165" y="979"/>
                  </a:lnTo>
                  <a:lnTo>
                    <a:pt x="163" y="979"/>
                  </a:lnTo>
                  <a:lnTo>
                    <a:pt x="162" y="979"/>
                  </a:lnTo>
                  <a:lnTo>
                    <a:pt x="163" y="979"/>
                  </a:lnTo>
                  <a:lnTo>
                    <a:pt x="163" y="977"/>
                  </a:lnTo>
                  <a:lnTo>
                    <a:pt x="163" y="979"/>
                  </a:lnTo>
                  <a:lnTo>
                    <a:pt x="163" y="977"/>
                  </a:lnTo>
                  <a:lnTo>
                    <a:pt x="165" y="977"/>
                  </a:lnTo>
                  <a:close/>
                  <a:moveTo>
                    <a:pt x="131" y="977"/>
                  </a:moveTo>
                  <a:lnTo>
                    <a:pt x="133" y="977"/>
                  </a:lnTo>
                  <a:lnTo>
                    <a:pt x="133" y="979"/>
                  </a:lnTo>
                  <a:lnTo>
                    <a:pt x="131" y="979"/>
                  </a:lnTo>
                  <a:lnTo>
                    <a:pt x="131" y="981"/>
                  </a:lnTo>
                  <a:lnTo>
                    <a:pt x="133" y="981"/>
                  </a:lnTo>
                  <a:lnTo>
                    <a:pt x="133" y="983"/>
                  </a:lnTo>
                  <a:lnTo>
                    <a:pt x="131" y="983"/>
                  </a:lnTo>
                  <a:lnTo>
                    <a:pt x="131" y="981"/>
                  </a:lnTo>
                  <a:lnTo>
                    <a:pt x="131" y="983"/>
                  </a:lnTo>
                  <a:lnTo>
                    <a:pt x="129" y="983"/>
                  </a:lnTo>
                  <a:lnTo>
                    <a:pt x="129" y="985"/>
                  </a:lnTo>
                  <a:lnTo>
                    <a:pt x="127" y="985"/>
                  </a:lnTo>
                  <a:lnTo>
                    <a:pt x="129" y="985"/>
                  </a:lnTo>
                  <a:lnTo>
                    <a:pt x="131" y="985"/>
                  </a:lnTo>
                  <a:lnTo>
                    <a:pt x="129" y="985"/>
                  </a:lnTo>
                  <a:lnTo>
                    <a:pt x="129" y="986"/>
                  </a:lnTo>
                  <a:lnTo>
                    <a:pt x="129" y="985"/>
                  </a:lnTo>
                  <a:lnTo>
                    <a:pt x="131" y="986"/>
                  </a:lnTo>
                  <a:lnTo>
                    <a:pt x="131" y="985"/>
                  </a:lnTo>
                  <a:lnTo>
                    <a:pt x="133" y="985"/>
                  </a:lnTo>
                  <a:lnTo>
                    <a:pt x="133" y="986"/>
                  </a:lnTo>
                  <a:lnTo>
                    <a:pt x="135" y="986"/>
                  </a:lnTo>
                  <a:lnTo>
                    <a:pt x="135" y="985"/>
                  </a:lnTo>
                  <a:lnTo>
                    <a:pt x="137" y="985"/>
                  </a:lnTo>
                  <a:lnTo>
                    <a:pt x="137" y="986"/>
                  </a:lnTo>
                  <a:lnTo>
                    <a:pt x="139" y="986"/>
                  </a:lnTo>
                  <a:lnTo>
                    <a:pt x="137" y="986"/>
                  </a:lnTo>
                  <a:lnTo>
                    <a:pt x="137" y="985"/>
                  </a:lnTo>
                  <a:lnTo>
                    <a:pt x="139" y="985"/>
                  </a:lnTo>
                  <a:lnTo>
                    <a:pt x="139" y="986"/>
                  </a:lnTo>
                  <a:lnTo>
                    <a:pt x="139" y="988"/>
                  </a:lnTo>
                  <a:lnTo>
                    <a:pt x="139" y="990"/>
                  </a:lnTo>
                  <a:lnTo>
                    <a:pt x="137" y="990"/>
                  </a:lnTo>
                  <a:lnTo>
                    <a:pt x="135" y="990"/>
                  </a:lnTo>
                  <a:lnTo>
                    <a:pt x="135" y="988"/>
                  </a:lnTo>
                  <a:lnTo>
                    <a:pt x="135" y="990"/>
                  </a:lnTo>
                  <a:lnTo>
                    <a:pt x="133" y="990"/>
                  </a:lnTo>
                  <a:lnTo>
                    <a:pt x="133" y="992"/>
                  </a:lnTo>
                  <a:lnTo>
                    <a:pt x="131" y="992"/>
                  </a:lnTo>
                  <a:lnTo>
                    <a:pt x="129" y="992"/>
                  </a:lnTo>
                  <a:lnTo>
                    <a:pt x="127" y="992"/>
                  </a:lnTo>
                  <a:lnTo>
                    <a:pt x="127" y="994"/>
                  </a:lnTo>
                  <a:lnTo>
                    <a:pt x="125" y="994"/>
                  </a:lnTo>
                  <a:lnTo>
                    <a:pt x="125" y="992"/>
                  </a:lnTo>
                  <a:lnTo>
                    <a:pt x="125" y="994"/>
                  </a:lnTo>
                  <a:lnTo>
                    <a:pt x="125" y="992"/>
                  </a:lnTo>
                  <a:lnTo>
                    <a:pt x="125" y="994"/>
                  </a:lnTo>
                  <a:lnTo>
                    <a:pt x="125" y="992"/>
                  </a:lnTo>
                  <a:lnTo>
                    <a:pt x="125" y="994"/>
                  </a:lnTo>
                  <a:lnTo>
                    <a:pt x="123" y="994"/>
                  </a:lnTo>
                  <a:lnTo>
                    <a:pt x="123" y="996"/>
                  </a:lnTo>
                  <a:lnTo>
                    <a:pt x="121" y="996"/>
                  </a:lnTo>
                  <a:lnTo>
                    <a:pt x="123" y="996"/>
                  </a:lnTo>
                  <a:lnTo>
                    <a:pt x="121" y="996"/>
                  </a:lnTo>
                  <a:lnTo>
                    <a:pt x="119" y="996"/>
                  </a:lnTo>
                  <a:lnTo>
                    <a:pt x="119" y="998"/>
                  </a:lnTo>
                  <a:lnTo>
                    <a:pt x="119" y="996"/>
                  </a:lnTo>
                  <a:lnTo>
                    <a:pt x="117" y="996"/>
                  </a:lnTo>
                  <a:lnTo>
                    <a:pt x="119" y="996"/>
                  </a:lnTo>
                  <a:lnTo>
                    <a:pt x="119" y="994"/>
                  </a:lnTo>
                  <a:lnTo>
                    <a:pt x="117" y="994"/>
                  </a:lnTo>
                  <a:lnTo>
                    <a:pt x="117" y="992"/>
                  </a:lnTo>
                  <a:lnTo>
                    <a:pt x="119" y="992"/>
                  </a:lnTo>
                  <a:lnTo>
                    <a:pt x="117" y="992"/>
                  </a:lnTo>
                  <a:lnTo>
                    <a:pt x="119" y="992"/>
                  </a:lnTo>
                  <a:lnTo>
                    <a:pt x="117" y="992"/>
                  </a:lnTo>
                  <a:lnTo>
                    <a:pt x="117" y="994"/>
                  </a:lnTo>
                  <a:lnTo>
                    <a:pt x="115" y="994"/>
                  </a:lnTo>
                  <a:lnTo>
                    <a:pt x="117" y="994"/>
                  </a:lnTo>
                  <a:lnTo>
                    <a:pt x="115" y="994"/>
                  </a:lnTo>
                  <a:lnTo>
                    <a:pt x="115" y="996"/>
                  </a:lnTo>
                  <a:lnTo>
                    <a:pt x="114" y="996"/>
                  </a:lnTo>
                  <a:lnTo>
                    <a:pt x="114" y="998"/>
                  </a:lnTo>
                  <a:lnTo>
                    <a:pt x="112" y="998"/>
                  </a:lnTo>
                  <a:lnTo>
                    <a:pt x="110" y="998"/>
                  </a:lnTo>
                  <a:lnTo>
                    <a:pt x="110" y="996"/>
                  </a:lnTo>
                  <a:lnTo>
                    <a:pt x="112" y="996"/>
                  </a:lnTo>
                  <a:lnTo>
                    <a:pt x="110" y="996"/>
                  </a:lnTo>
                  <a:lnTo>
                    <a:pt x="110" y="994"/>
                  </a:lnTo>
                  <a:lnTo>
                    <a:pt x="112" y="994"/>
                  </a:lnTo>
                  <a:lnTo>
                    <a:pt x="112" y="992"/>
                  </a:lnTo>
                  <a:lnTo>
                    <a:pt x="114" y="992"/>
                  </a:lnTo>
                  <a:lnTo>
                    <a:pt x="115" y="992"/>
                  </a:lnTo>
                  <a:lnTo>
                    <a:pt x="115" y="990"/>
                  </a:lnTo>
                  <a:lnTo>
                    <a:pt x="117" y="990"/>
                  </a:lnTo>
                  <a:lnTo>
                    <a:pt x="115" y="990"/>
                  </a:lnTo>
                  <a:lnTo>
                    <a:pt x="117" y="990"/>
                  </a:lnTo>
                  <a:lnTo>
                    <a:pt x="117" y="988"/>
                  </a:lnTo>
                  <a:lnTo>
                    <a:pt x="119" y="988"/>
                  </a:lnTo>
                  <a:lnTo>
                    <a:pt x="117" y="988"/>
                  </a:lnTo>
                  <a:lnTo>
                    <a:pt x="115" y="988"/>
                  </a:lnTo>
                  <a:lnTo>
                    <a:pt x="114" y="988"/>
                  </a:lnTo>
                  <a:lnTo>
                    <a:pt x="114" y="986"/>
                  </a:lnTo>
                  <a:lnTo>
                    <a:pt x="115" y="986"/>
                  </a:lnTo>
                  <a:lnTo>
                    <a:pt x="117" y="986"/>
                  </a:lnTo>
                  <a:lnTo>
                    <a:pt x="117" y="988"/>
                  </a:lnTo>
                  <a:lnTo>
                    <a:pt x="119" y="988"/>
                  </a:lnTo>
                  <a:lnTo>
                    <a:pt x="121" y="988"/>
                  </a:lnTo>
                  <a:lnTo>
                    <a:pt x="123" y="988"/>
                  </a:lnTo>
                  <a:lnTo>
                    <a:pt x="125" y="988"/>
                  </a:lnTo>
                  <a:lnTo>
                    <a:pt x="123" y="988"/>
                  </a:lnTo>
                  <a:lnTo>
                    <a:pt x="123" y="986"/>
                  </a:lnTo>
                  <a:lnTo>
                    <a:pt x="121" y="988"/>
                  </a:lnTo>
                  <a:lnTo>
                    <a:pt x="121" y="986"/>
                  </a:lnTo>
                  <a:lnTo>
                    <a:pt x="121" y="985"/>
                  </a:lnTo>
                  <a:lnTo>
                    <a:pt x="123" y="985"/>
                  </a:lnTo>
                  <a:lnTo>
                    <a:pt x="123" y="983"/>
                  </a:lnTo>
                  <a:lnTo>
                    <a:pt x="121" y="983"/>
                  </a:lnTo>
                  <a:lnTo>
                    <a:pt x="121" y="985"/>
                  </a:lnTo>
                  <a:lnTo>
                    <a:pt x="121" y="983"/>
                  </a:lnTo>
                  <a:lnTo>
                    <a:pt x="119" y="983"/>
                  </a:lnTo>
                  <a:lnTo>
                    <a:pt x="119" y="981"/>
                  </a:lnTo>
                  <a:lnTo>
                    <a:pt x="119" y="979"/>
                  </a:lnTo>
                  <a:lnTo>
                    <a:pt x="121" y="979"/>
                  </a:lnTo>
                  <a:lnTo>
                    <a:pt x="123" y="979"/>
                  </a:lnTo>
                  <a:lnTo>
                    <a:pt x="125" y="979"/>
                  </a:lnTo>
                  <a:lnTo>
                    <a:pt x="127" y="979"/>
                  </a:lnTo>
                  <a:lnTo>
                    <a:pt x="129" y="979"/>
                  </a:lnTo>
                  <a:lnTo>
                    <a:pt x="129" y="977"/>
                  </a:lnTo>
                  <a:lnTo>
                    <a:pt x="131" y="977"/>
                  </a:lnTo>
                  <a:close/>
                  <a:moveTo>
                    <a:pt x="127" y="979"/>
                  </a:moveTo>
                  <a:lnTo>
                    <a:pt x="127" y="981"/>
                  </a:lnTo>
                  <a:lnTo>
                    <a:pt x="129" y="981"/>
                  </a:lnTo>
                  <a:lnTo>
                    <a:pt x="129" y="979"/>
                  </a:lnTo>
                  <a:lnTo>
                    <a:pt x="127" y="979"/>
                  </a:lnTo>
                  <a:close/>
                  <a:moveTo>
                    <a:pt x="127" y="986"/>
                  </a:moveTo>
                  <a:lnTo>
                    <a:pt x="127" y="985"/>
                  </a:lnTo>
                  <a:lnTo>
                    <a:pt x="127" y="986"/>
                  </a:lnTo>
                  <a:close/>
                  <a:moveTo>
                    <a:pt x="125" y="988"/>
                  </a:moveTo>
                  <a:lnTo>
                    <a:pt x="123" y="986"/>
                  </a:lnTo>
                  <a:lnTo>
                    <a:pt x="123" y="988"/>
                  </a:lnTo>
                  <a:lnTo>
                    <a:pt x="125" y="988"/>
                  </a:lnTo>
                  <a:close/>
                  <a:moveTo>
                    <a:pt x="121" y="990"/>
                  </a:moveTo>
                  <a:lnTo>
                    <a:pt x="119" y="990"/>
                  </a:lnTo>
                  <a:lnTo>
                    <a:pt x="121" y="990"/>
                  </a:lnTo>
                  <a:lnTo>
                    <a:pt x="121" y="992"/>
                  </a:lnTo>
                  <a:lnTo>
                    <a:pt x="123" y="992"/>
                  </a:lnTo>
                  <a:lnTo>
                    <a:pt x="123" y="990"/>
                  </a:lnTo>
                  <a:lnTo>
                    <a:pt x="121" y="990"/>
                  </a:lnTo>
                  <a:close/>
                  <a:moveTo>
                    <a:pt x="236" y="975"/>
                  </a:moveTo>
                  <a:lnTo>
                    <a:pt x="236" y="977"/>
                  </a:lnTo>
                  <a:lnTo>
                    <a:pt x="236" y="975"/>
                  </a:lnTo>
                  <a:close/>
                  <a:moveTo>
                    <a:pt x="238" y="975"/>
                  </a:moveTo>
                  <a:lnTo>
                    <a:pt x="240" y="975"/>
                  </a:lnTo>
                  <a:lnTo>
                    <a:pt x="240" y="977"/>
                  </a:lnTo>
                  <a:lnTo>
                    <a:pt x="240" y="975"/>
                  </a:lnTo>
                  <a:lnTo>
                    <a:pt x="238" y="975"/>
                  </a:lnTo>
                  <a:close/>
                  <a:moveTo>
                    <a:pt x="163" y="975"/>
                  </a:moveTo>
                  <a:lnTo>
                    <a:pt x="162" y="975"/>
                  </a:lnTo>
                  <a:lnTo>
                    <a:pt x="163" y="975"/>
                  </a:lnTo>
                  <a:close/>
                  <a:moveTo>
                    <a:pt x="154" y="971"/>
                  </a:moveTo>
                  <a:lnTo>
                    <a:pt x="156" y="971"/>
                  </a:lnTo>
                  <a:lnTo>
                    <a:pt x="156" y="973"/>
                  </a:lnTo>
                  <a:lnTo>
                    <a:pt x="158" y="971"/>
                  </a:lnTo>
                  <a:lnTo>
                    <a:pt x="158" y="973"/>
                  </a:lnTo>
                  <a:lnTo>
                    <a:pt x="160" y="973"/>
                  </a:lnTo>
                  <a:lnTo>
                    <a:pt x="160" y="975"/>
                  </a:lnTo>
                  <a:lnTo>
                    <a:pt x="162" y="975"/>
                  </a:lnTo>
                  <a:lnTo>
                    <a:pt x="162" y="977"/>
                  </a:lnTo>
                  <a:lnTo>
                    <a:pt x="160" y="977"/>
                  </a:lnTo>
                  <a:lnTo>
                    <a:pt x="160" y="975"/>
                  </a:lnTo>
                  <a:lnTo>
                    <a:pt x="160" y="977"/>
                  </a:lnTo>
                  <a:lnTo>
                    <a:pt x="158" y="977"/>
                  </a:lnTo>
                  <a:lnTo>
                    <a:pt x="158" y="979"/>
                  </a:lnTo>
                  <a:lnTo>
                    <a:pt x="160" y="979"/>
                  </a:lnTo>
                  <a:lnTo>
                    <a:pt x="158" y="979"/>
                  </a:lnTo>
                  <a:lnTo>
                    <a:pt x="156" y="979"/>
                  </a:lnTo>
                  <a:lnTo>
                    <a:pt x="156" y="977"/>
                  </a:lnTo>
                  <a:lnTo>
                    <a:pt x="154" y="977"/>
                  </a:lnTo>
                  <a:lnTo>
                    <a:pt x="152" y="977"/>
                  </a:lnTo>
                  <a:lnTo>
                    <a:pt x="150" y="977"/>
                  </a:lnTo>
                  <a:lnTo>
                    <a:pt x="150" y="975"/>
                  </a:lnTo>
                  <a:lnTo>
                    <a:pt x="150" y="973"/>
                  </a:lnTo>
                  <a:lnTo>
                    <a:pt x="152" y="973"/>
                  </a:lnTo>
                  <a:lnTo>
                    <a:pt x="152" y="971"/>
                  </a:lnTo>
                  <a:lnTo>
                    <a:pt x="154" y="971"/>
                  </a:lnTo>
                  <a:close/>
                  <a:moveTo>
                    <a:pt x="284" y="969"/>
                  </a:moveTo>
                  <a:lnTo>
                    <a:pt x="284" y="971"/>
                  </a:lnTo>
                  <a:lnTo>
                    <a:pt x="284" y="973"/>
                  </a:lnTo>
                  <a:lnTo>
                    <a:pt x="286" y="973"/>
                  </a:lnTo>
                  <a:lnTo>
                    <a:pt x="286" y="971"/>
                  </a:lnTo>
                  <a:lnTo>
                    <a:pt x="286" y="973"/>
                  </a:lnTo>
                  <a:lnTo>
                    <a:pt x="286" y="971"/>
                  </a:lnTo>
                  <a:lnTo>
                    <a:pt x="288" y="971"/>
                  </a:lnTo>
                  <a:lnTo>
                    <a:pt x="288" y="973"/>
                  </a:lnTo>
                  <a:lnTo>
                    <a:pt x="288" y="971"/>
                  </a:lnTo>
                  <a:lnTo>
                    <a:pt x="288" y="973"/>
                  </a:lnTo>
                  <a:lnTo>
                    <a:pt x="288" y="971"/>
                  </a:lnTo>
                  <a:lnTo>
                    <a:pt x="290" y="971"/>
                  </a:lnTo>
                  <a:lnTo>
                    <a:pt x="290" y="973"/>
                  </a:lnTo>
                  <a:lnTo>
                    <a:pt x="292" y="973"/>
                  </a:lnTo>
                  <a:lnTo>
                    <a:pt x="292" y="971"/>
                  </a:lnTo>
                  <a:lnTo>
                    <a:pt x="292" y="973"/>
                  </a:lnTo>
                  <a:lnTo>
                    <a:pt x="294" y="973"/>
                  </a:lnTo>
                  <a:lnTo>
                    <a:pt x="296" y="973"/>
                  </a:lnTo>
                  <a:lnTo>
                    <a:pt x="296" y="971"/>
                  </a:lnTo>
                  <a:lnTo>
                    <a:pt x="298" y="971"/>
                  </a:lnTo>
                  <a:lnTo>
                    <a:pt x="298" y="973"/>
                  </a:lnTo>
                  <a:lnTo>
                    <a:pt x="300" y="973"/>
                  </a:lnTo>
                  <a:lnTo>
                    <a:pt x="302" y="973"/>
                  </a:lnTo>
                  <a:lnTo>
                    <a:pt x="302" y="971"/>
                  </a:lnTo>
                  <a:lnTo>
                    <a:pt x="304" y="971"/>
                  </a:lnTo>
                  <a:lnTo>
                    <a:pt x="304" y="973"/>
                  </a:lnTo>
                  <a:lnTo>
                    <a:pt x="304" y="971"/>
                  </a:lnTo>
                  <a:lnTo>
                    <a:pt x="306" y="971"/>
                  </a:lnTo>
                  <a:lnTo>
                    <a:pt x="306" y="973"/>
                  </a:lnTo>
                  <a:lnTo>
                    <a:pt x="307" y="973"/>
                  </a:lnTo>
                  <a:lnTo>
                    <a:pt x="309" y="973"/>
                  </a:lnTo>
                  <a:lnTo>
                    <a:pt x="311" y="973"/>
                  </a:lnTo>
                  <a:lnTo>
                    <a:pt x="313" y="973"/>
                  </a:lnTo>
                  <a:lnTo>
                    <a:pt x="311" y="973"/>
                  </a:lnTo>
                  <a:lnTo>
                    <a:pt x="309" y="973"/>
                  </a:lnTo>
                  <a:lnTo>
                    <a:pt x="307" y="973"/>
                  </a:lnTo>
                  <a:lnTo>
                    <a:pt x="306" y="973"/>
                  </a:lnTo>
                  <a:lnTo>
                    <a:pt x="304" y="975"/>
                  </a:lnTo>
                  <a:lnTo>
                    <a:pt x="302" y="975"/>
                  </a:lnTo>
                  <a:lnTo>
                    <a:pt x="300" y="973"/>
                  </a:lnTo>
                  <a:lnTo>
                    <a:pt x="300" y="975"/>
                  </a:lnTo>
                  <a:lnTo>
                    <a:pt x="298" y="975"/>
                  </a:lnTo>
                  <a:lnTo>
                    <a:pt x="296" y="975"/>
                  </a:lnTo>
                  <a:lnTo>
                    <a:pt x="294" y="975"/>
                  </a:lnTo>
                  <a:lnTo>
                    <a:pt x="292" y="975"/>
                  </a:lnTo>
                  <a:lnTo>
                    <a:pt x="290" y="975"/>
                  </a:lnTo>
                  <a:lnTo>
                    <a:pt x="292" y="975"/>
                  </a:lnTo>
                  <a:lnTo>
                    <a:pt x="290" y="975"/>
                  </a:lnTo>
                  <a:lnTo>
                    <a:pt x="288" y="975"/>
                  </a:lnTo>
                  <a:lnTo>
                    <a:pt x="286" y="975"/>
                  </a:lnTo>
                  <a:lnTo>
                    <a:pt x="286" y="977"/>
                  </a:lnTo>
                  <a:lnTo>
                    <a:pt x="286" y="975"/>
                  </a:lnTo>
                  <a:lnTo>
                    <a:pt x="284" y="975"/>
                  </a:lnTo>
                  <a:lnTo>
                    <a:pt x="284" y="977"/>
                  </a:lnTo>
                  <a:lnTo>
                    <a:pt x="283" y="975"/>
                  </a:lnTo>
                  <a:lnTo>
                    <a:pt x="281" y="975"/>
                  </a:lnTo>
                  <a:lnTo>
                    <a:pt x="279" y="975"/>
                  </a:lnTo>
                  <a:lnTo>
                    <a:pt x="277" y="975"/>
                  </a:lnTo>
                  <a:lnTo>
                    <a:pt x="279" y="975"/>
                  </a:lnTo>
                  <a:lnTo>
                    <a:pt x="277" y="975"/>
                  </a:lnTo>
                  <a:lnTo>
                    <a:pt x="277" y="973"/>
                  </a:lnTo>
                  <a:lnTo>
                    <a:pt x="277" y="975"/>
                  </a:lnTo>
                  <a:lnTo>
                    <a:pt x="275" y="975"/>
                  </a:lnTo>
                  <a:lnTo>
                    <a:pt x="273" y="975"/>
                  </a:lnTo>
                  <a:lnTo>
                    <a:pt x="271" y="975"/>
                  </a:lnTo>
                  <a:lnTo>
                    <a:pt x="269" y="975"/>
                  </a:lnTo>
                  <a:lnTo>
                    <a:pt x="267" y="975"/>
                  </a:lnTo>
                  <a:lnTo>
                    <a:pt x="265" y="975"/>
                  </a:lnTo>
                  <a:lnTo>
                    <a:pt x="263" y="975"/>
                  </a:lnTo>
                  <a:lnTo>
                    <a:pt x="263" y="973"/>
                  </a:lnTo>
                  <a:lnTo>
                    <a:pt x="261" y="973"/>
                  </a:lnTo>
                  <a:lnTo>
                    <a:pt x="261" y="971"/>
                  </a:lnTo>
                  <a:lnTo>
                    <a:pt x="261" y="973"/>
                  </a:lnTo>
                  <a:lnTo>
                    <a:pt x="259" y="973"/>
                  </a:lnTo>
                  <a:lnTo>
                    <a:pt x="259" y="971"/>
                  </a:lnTo>
                  <a:lnTo>
                    <a:pt x="258" y="971"/>
                  </a:lnTo>
                  <a:lnTo>
                    <a:pt x="259" y="971"/>
                  </a:lnTo>
                  <a:lnTo>
                    <a:pt x="261" y="971"/>
                  </a:lnTo>
                  <a:lnTo>
                    <a:pt x="263" y="971"/>
                  </a:lnTo>
                  <a:lnTo>
                    <a:pt x="265" y="971"/>
                  </a:lnTo>
                  <a:lnTo>
                    <a:pt x="267" y="971"/>
                  </a:lnTo>
                  <a:lnTo>
                    <a:pt x="265" y="971"/>
                  </a:lnTo>
                  <a:lnTo>
                    <a:pt x="267" y="971"/>
                  </a:lnTo>
                  <a:lnTo>
                    <a:pt x="269" y="971"/>
                  </a:lnTo>
                  <a:lnTo>
                    <a:pt x="269" y="973"/>
                  </a:lnTo>
                  <a:lnTo>
                    <a:pt x="269" y="971"/>
                  </a:lnTo>
                  <a:lnTo>
                    <a:pt x="269" y="973"/>
                  </a:lnTo>
                  <a:lnTo>
                    <a:pt x="271" y="973"/>
                  </a:lnTo>
                  <a:lnTo>
                    <a:pt x="271" y="971"/>
                  </a:lnTo>
                  <a:lnTo>
                    <a:pt x="273" y="971"/>
                  </a:lnTo>
                  <a:lnTo>
                    <a:pt x="275" y="971"/>
                  </a:lnTo>
                  <a:lnTo>
                    <a:pt x="277" y="971"/>
                  </a:lnTo>
                  <a:lnTo>
                    <a:pt x="279" y="969"/>
                  </a:lnTo>
                  <a:lnTo>
                    <a:pt x="281" y="969"/>
                  </a:lnTo>
                  <a:lnTo>
                    <a:pt x="281" y="971"/>
                  </a:lnTo>
                  <a:lnTo>
                    <a:pt x="281" y="969"/>
                  </a:lnTo>
                  <a:lnTo>
                    <a:pt x="281" y="971"/>
                  </a:lnTo>
                  <a:lnTo>
                    <a:pt x="281" y="969"/>
                  </a:lnTo>
                  <a:lnTo>
                    <a:pt x="283" y="971"/>
                  </a:lnTo>
                  <a:lnTo>
                    <a:pt x="283" y="969"/>
                  </a:lnTo>
                  <a:lnTo>
                    <a:pt x="284" y="969"/>
                  </a:lnTo>
                  <a:close/>
                  <a:moveTo>
                    <a:pt x="229" y="969"/>
                  </a:moveTo>
                  <a:lnTo>
                    <a:pt x="227" y="969"/>
                  </a:lnTo>
                  <a:lnTo>
                    <a:pt x="229" y="969"/>
                  </a:lnTo>
                  <a:close/>
                  <a:moveTo>
                    <a:pt x="185" y="969"/>
                  </a:moveTo>
                  <a:lnTo>
                    <a:pt x="185" y="967"/>
                  </a:lnTo>
                  <a:lnTo>
                    <a:pt x="185" y="969"/>
                  </a:lnTo>
                  <a:lnTo>
                    <a:pt x="187" y="969"/>
                  </a:lnTo>
                  <a:lnTo>
                    <a:pt x="185" y="969"/>
                  </a:lnTo>
                  <a:close/>
                  <a:moveTo>
                    <a:pt x="204" y="965"/>
                  </a:moveTo>
                  <a:lnTo>
                    <a:pt x="204" y="967"/>
                  </a:lnTo>
                  <a:lnTo>
                    <a:pt x="204" y="965"/>
                  </a:lnTo>
                  <a:close/>
                  <a:moveTo>
                    <a:pt x="340" y="958"/>
                  </a:moveTo>
                  <a:lnTo>
                    <a:pt x="342" y="958"/>
                  </a:lnTo>
                  <a:lnTo>
                    <a:pt x="342" y="960"/>
                  </a:lnTo>
                  <a:lnTo>
                    <a:pt x="344" y="960"/>
                  </a:lnTo>
                  <a:lnTo>
                    <a:pt x="346" y="960"/>
                  </a:lnTo>
                  <a:lnTo>
                    <a:pt x="346" y="961"/>
                  </a:lnTo>
                  <a:lnTo>
                    <a:pt x="344" y="961"/>
                  </a:lnTo>
                  <a:lnTo>
                    <a:pt x="342" y="961"/>
                  </a:lnTo>
                  <a:lnTo>
                    <a:pt x="342" y="963"/>
                  </a:lnTo>
                  <a:lnTo>
                    <a:pt x="340" y="963"/>
                  </a:lnTo>
                  <a:lnTo>
                    <a:pt x="338" y="963"/>
                  </a:lnTo>
                  <a:lnTo>
                    <a:pt x="336" y="963"/>
                  </a:lnTo>
                  <a:lnTo>
                    <a:pt x="334" y="965"/>
                  </a:lnTo>
                  <a:lnTo>
                    <a:pt x="332" y="965"/>
                  </a:lnTo>
                  <a:lnTo>
                    <a:pt x="331" y="965"/>
                  </a:lnTo>
                  <a:lnTo>
                    <a:pt x="331" y="963"/>
                  </a:lnTo>
                  <a:lnTo>
                    <a:pt x="331" y="961"/>
                  </a:lnTo>
                  <a:lnTo>
                    <a:pt x="332" y="961"/>
                  </a:lnTo>
                  <a:lnTo>
                    <a:pt x="332" y="960"/>
                  </a:lnTo>
                  <a:lnTo>
                    <a:pt x="334" y="960"/>
                  </a:lnTo>
                  <a:lnTo>
                    <a:pt x="336" y="960"/>
                  </a:lnTo>
                  <a:lnTo>
                    <a:pt x="336" y="958"/>
                  </a:lnTo>
                  <a:lnTo>
                    <a:pt x="338" y="958"/>
                  </a:lnTo>
                  <a:lnTo>
                    <a:pt x="340" y="958"/>
                  </a:lnTo>
                  <a:close/>
                  <a:moveTo>
                    <a:pt x="254" y="956"/>
                  </a:moveTo>
                  <a:lnTo>
                    <a:pt x="254" y="958"/>
                  </a:lnTo>
                  <a:lnTo>
                    <a:pt x="256" y="958"/>
                  </a:lnTo>
                  <a:lnTo>
                    <a:pt x="258" y="958"/>
                  </a:lnTo>
                  <a:lnTo>
                    <a:pt x="258" y="960"/>
                  </a:lnTo>
                  <a:lnTo>
                    <a:pt x="259" y="960"/>
                  </a:lnTo>
                  <a:lnTo>
                    <a:pt x="261" y="960"/>
                  </a:lnTo>
                  <a:lnTo>
                    <a:pt x="261" y="961"/>
                  </a:lnTo>
                  <a:lnTo>
                    <a:pt x="261" y="963"/>
                  </a:lnTo>
                  <a:lnTo>
                    <a:pt x="259" y="963"/>
                  </a:lnTo>
                  <a:lnTo>
                    <a:pt x="261" y="963"/>
                  </a:lnTo>
                  <a:lnTo>
                    <a:pt x="259" y="963"/>
                  </a:lnTo>
                  <a:lnTo>
                    <a:pt x="259" y="965"/>
                  </a:lnTo>
                  <a:lnTo>
                    <a:pt x="258" y="965"/>
                  </a:lnTo>
                  <a:lnTo>
                    <a:pt x="256" y="965"/>
                  </a:lnTo>
                  <a:lnTo>
                    <a:pt x="254" y="965"/>
                  </a:lnTo>
                  <a:lnTo>
                    <a:pt x="252" y="965"/>
                  </a:lnTo>
                  <a:lnTo>
                    <a:pt x="250" y="967"/>
                  </a:lnTo>
                  <a:lnTo>
                    <a:pt x="252" y="967"/>
                  </a:lnTo>
                  <a:lnTo>
                    <a:pt x="252" y="969"/>
                  </a:lnTo>
                  <a:lnTo>
                    <a:pt x="254" y="969"/>
                  </a:lnTo>
                  <a:lnTo>
                    <a:pt x="256" y="969"/>
                  </a:lnTo>
                  <a:lnTo>
                    <a:pt x="256" y="971"/>
                  </a:lnTo>
                  <a:lnTo>
                    <a:pt x="258" y="971"/>
                  </a:lnTo>
                  <a:lnTo>
                    <a:pt x="256" y="971"/>
                  </a:lnTo>
                  <a:lnTo>
                    <a:pt x="256" y="973"/>
                  </a:lnTo>
                  <a:lnTo>
                    <a:pt x="256" y="971"/>
                  </a:lnTo>
                  <a:lnTo>
                    <a:pt x="254" y="971"/>
                  </a:lnTo>
                  <a:lnTo>
                    <a:pt x="252" y="971"/>
                  </a:lnTo>
                  <a:lnTo>
                    <a:pt x="250" y="971"/>
                  </a:lnTo>
                  <a:lnTo>
                    <a:pt x="250" y="973"/>
                  </a:lnTo>
                  <a:lnTo>
                    <a:pt x="248" y="973"/>
                  </a:lnTo>
                  <a:lnTo>
                    <a:pt x="246" y="973"/>
                  </a:lnTo>
                  <a:lnTo>
                    <a:pt x="246" y="971"/>
                  </a:lnTo>
                  <a:lnTo>
                    <a:pt x="244" y="971"/>
                  </a:lnTo>
                  <a:lnTo>
                    <a:pt x="246" y="971"/>
                  </a:lnTo>
                  <a:lnTo>
                    <a:pt x="244" y="971"/>
                  </a:lnTo>
                  <a:lnTo>
                    <a:pt x="242" y="971"/>
                  </a:lnTo>
                  <a:lnTo>
                    <a:pt x="240" y="971"/>
                  </a:lnTo>
                  <a:lnTo>
                    <a:pt x="240" y="973"/>
                  </a:lnTo>
                  <a:lnTo>
                    <a:pt x="240" y="971"/>
                  </a:lnTo>
                  <a:lnTo>
                    <a:pt x="238" y="971"/>
                  </a:lnTo>
                  <a:lnTo>
                    <a:pt x="238" y="973"/>
                  </a:lnTo>
                  <a:lnTo>
                    <a:pt x="240" y="973"/>
                  </a:lnTo>
                  <a:lnTo>
                    <a:pt x="242" y="973"/>
                  </a:lnTo>
                  <a:lnTo>
                    <a:pt x="240" y="973"/>
                  </a:lnTo>
                  <a:lnTo>
                    <a:pt x="242" y="973"/>
                  </a:lnTo>
                  <a:lnTo>
                    <a:pt x="240" y="973"/>
                  </a:lnTo>
                  <a:lnTo>
                    <a:pt x="242" y="975"/>
                  </a:lnTo>
                  <a:lnTo>
                    <a:pt x="240" y="975"/>
                  </a:lnTo>
                  <a:lnTo>
                    <a:pt x="238" y="975"/>
                  </a:lnTo>
                  <a:lnTo>
                    <a:pt x="238" y="973"/>
                  </a:lnTo>
                  <a:lnTo>
                    <a:pt x="236" y="973"/>
                  </a:lnTo>
                  <a:lnTo>
                    <a:pt x="235" y="973"/>
                  </a:lnTo>
                  <a:lnTo>
                    <a:pt x="233" y="973"/>
                  </a:lnTo>
                  <a:lnTo>
                    <a:pt x="235" y="973"/>
                  </a:lnTo>
                  <a:lnTo>
                    <a:pt x="235" y="975"/>
                  </a:lnTo>
                  <a:lnTo>
                    <a:pt x="236" y="975"/>
                  </a:lnTo>
                  <a:lnTo>
                    <a:pt x="235" y="975"/>
                  </a:lnTo>
                  <a:lnTo>
                    <a:pt x="233" y="975"/>
                  </a:lnTo>
                  <a:lnTo>
                    <a:pt x="233" y="973"/>
                  </a:lnTo>
                  <a:lnTo>
                    <a:pt x="233" y="975"/>
                  </a:lnTo>
                  <a:lnTo>
                    <a:pt x="235" y="975"/>
                  </a:lnTo>
                  <a:lnTo>
                    <a:pt x="233" y="975"/>
                  </a:lnTo>
                  <a:lnTo>
                    <a:pt x="231" y="975"/>
                  </a:lnTo>
                  <a:lnTo>
                    <a:pt x="229" y="975"/>
                  </a:lnTo>
                  <a:lnTo>
                    <a:pt x="229" y="977"/>
                  </a:lnTo>
                  <a:lnTo>
                    <a:pt x="229" y="975"/>
                  </a:lnTo>
                  <a:lnTo>
                    <a:pt x="229" y="977"/>
                  </a:lnTo>
                  <a:lnTo>
                    <a:pt x="227" y="975"/>
                  </a:lnTo>
                  <a:lnTo>
                    <a:pt x="225" y="975"/>
                  </a:lnTo>
                  <a:lnTo>
                    <a:pt x="227" y="975"/>
                  </a:lnTo>
                  <a:lnTo>
                    <a:pt x="225" y="975"/>
                  </a:lnTo>
                  <a:lnTo>
                    <a:pt x="225" y="977"/>
                  </a:lnTo>
                  <a:lnTo>
                    <a:pt x="227" y="977"/>
                  </a:lnTo>
                  <a:lnTo>
                    <a:pt x="225" y="977"/>
                  </a:lnTo>
                  <a:lnTo>
                    <a:pt x="223" y="977"/>
                  </a:lnTo>
                  <a:lnTo>
                    <a:pt x="221" y="977"/>
                  </a:lnTo>
                  <a:lnTo>
                    <a:pt x="223" y="977"/>
                  </a:lnTo>
                  <a:lnTo>
                    <a:pt x="223" y="975"/>
                  </a:lnTo>
                  <a:lnTo>
                    <a:pt x="221" y="975"/>
                  </a:lnTo>
                  <a:lnTo>
                    <a:pt x="221" y="977"/>
                  </a:lnTo>
                  <a:lnTo>
                    <a:pt x="221" y="975"/>
                  </a:lnTo>
                  <a:lnTo>
                    <a:pt x="219" y="975"/>
                  </a:lnTo>
                  <a:lnTo>
                    <a:pt x="219" y="977"/>
                  </a:lnTo>
                  <a:lnTo>
                    <a:pt x="219" y="975"/>
                  </a:lnTo>
                  <a:lnTo>
                    <a:pt x="217" y="975"/>
                  </a:lnTo>
                  <a:lnTo>
                    <a:pt x="215" y="975"/>
                  </a:lnTo>
                  <a:lnTo>
                    <a:pt x="213" y="975"/>
                  </a:lnTo>
                  <a:lnTo>
                    <a:pt x="211" y="975"/>
                  </a:lnTo>
                  <a:lnTo>
                    <a:pt x="211" y="977"/>
                  </a:lnTo>
                  <a:lnTo>
                    <a:pt x="210" y="977"/>
                  </a:lnTo>
                  <a:lnTo>
                    <a:pt x="210" y="975"/>
                  </a:lnTo>
                  <a:lnTo>
                    <a:pt x="210" y="977"/>
                  </a:lnTo>
                  <a:lnTo>
                    <a:pt x="208" y="977"/>
                  </a:lnTo>
                  <a:lnTo>
                    <a:pt x="206" y="977"/>
                  </a:lnTo>
                  <a:lnTo>
                    <a:pt x="204" y="977"/>
                  </a:lnTo>
                  <a:lnTo>
                    <a:pt x="202" y="977"/>
                  </a:lnTo>
                  <a:lnTo>
                    <a:pt x="200" y="977"/>
                  </a:lnTo>
                  <a:lnTo>
                    <a:pt x="198" y="977"/>
                  </a:lnTo>
                  <a:lnTo>
                    <a:pt x="196" y="977"/>
                  </a:lnTo>
                  <a:lnTo>
                    <a:pt x="194" y="977"/>
                  </a:lnTo>
                  <a:lnTo>
                    <a:pt x="192" y="977"/>
                  </a:lnTo>
                  <a:lnTo>
                    <a:pt x="194" y="977"/>
                  </a:lnTo>
                  <a:lnTo>
                    <a:pt x="196" y="977"/>
                  </a:lnTo>
                  <a:lnTo>
                    <a:pt x="196" y="975"/>
                  </a:lnTo>
                  <a:lnTo>
                    <a:pt x="198" y="975"/>
                  </a:lnTo>
                  <a:lnTo>
                    <a:pt x="200" y="975"/>
                  </a:lnTo>
                  <a:lnTo>
                    <a:pt x="202" y="975"/>
                  </a:lnTo>
                  <a:lnTo>
                    <a:pt x="204" y="975"/>
                  </a:lnTo>
                  <a:lnTo>
                    <a:pt x="204" y="977"/>
                  </a:lnTo>
                  <a:lnTo>
                    <a:pt x="204" y="975"/>
                  </a:lnTo>
                  <a:lnTo>
                    <a:pt x="206" y="975"/>
                  </a:lnTo>
                  <a:lnTo>
                    <a:pt x="208" y="975"/>
                  </a:lnTo>
                  <a:lnTo>
                    <a:pt x="210" y="977"/>
                  </a:lnTo>
                  <a:lnTo>
                    <a:pt x="210" y="975"/>
                  </a:lnTo>
                  <a:lnTo>
                    <a:pt x="208" y="975"/>
                  </a:lnTo>
                  <a:lnTo>
                    <a:pt x="210" y="975"/>
                  </a:lnTo>
                  <a:lnTo>
                    <a:pt x="210" y="973"/>
                  </a:lnTo>
                  <a:lnTo>
                    <a:pt x="210" y="975"/>
                  </a:lnTo>
                  <a:lnTo>
                    <a:pt x="211" y="975"/>
                  </a:lnTo>
                  <a:lnTo>
                    <a:pt x="211" y="973"/>
                  </a:lnTo>
                  <a:lnTo>
                    <a:pt x="213" y="973"/>
                  </a:lnTo>
                  <a:lnTo>
                    <a:pt x="215" y="973"/>
                  </a:lnTo>
                  <a:lnTo>
                    <a:pt x="213" y="973"/>
                  </a:lnTo>
                  <a:lnTo>
                    <a:pt x="213" y="971"/>
                  </a:lnTo>
                  <a:lnTo>
                    <a:pt x="215" y="971"/>
                  </a:lnTo>
                  <a:lnTo>
                    <a:pt x="215" y="973"/>
                  </a:lnTo>
                  <a:lnTo>
                    <a:pt x="217" y="973"/>
                  </a:lnTo>
                  <a:lnTo>
                    <a:pt x="219" y="973"/>
                  </a:lnTo>
                  <a:lnTo>
                    <a:pt x="221" y="973"/>
                  </a:lnTo>
                  <a:lnTo>
                    <a:pt x="223" y="973"/>
                  </a:lnTo>
                  <a:lnTo>
                    <a:pt x="223" y="971"/>
                  </a:lnTo>
                  <a:lnTo>
                    <a:pt x="225" y="971"/>
                  </a:lnTo>
                  <a:lnTo>
                    <a:pt x="225" y="973"/>
                  </a:lnTo>
                  <a:lnTo>
                    <a:pt x="225" y="971"/>
                  </a:lnTo>
                  <a:lnTo>
                    <a:pt x="227" y="971"/>
                  </a:lnTo>
                  <a:lnTo>
                    <a:pt x="227" y="973"/>
                  </a:lnTo>
                  <a:lnTo>
                    <a:pt x="227" y="971"/>
                  </a:lnTo>
                  <a:lnTo>
                    <a:pt x="229" y="971"/>
                  </a:lnTo>
                  <a:lnTo>
                    <a:pt x="229" y="973"/>
                  </a:lnTo>
                  <a:lnTo>
                    <a:pt x="229" y="971"/>
                  </a:lnTo>
                  <a:lnTo>
                    <a:pt x="229" y="973"/>
                  </a:lnTo>
                  <a:lnTo>
                    <a:pt x="231" y="971"/>
                  </a:lnTo>
                  <a:lnTo>
                    <a:pt x="231" y="973"/>
                  </a:lnTo>
                  <a:lnTo>
                    <a:pt x="231" y="971"/>
                  </a:lnTo>
                  <a:lnTo>
                    <a:pt x="231" y="969"/>
                  </a:lnTo>
                  <a:lnTo>
                    <a:pt x="231" y="971"/>
                  </a:lnTo>
                  <a:lnTo>
                    <a:pt x="233" y="971"/>
                  </a:lnTo>
                  <a:lnTo>
                    <a:pt x="235" y="971"/>
                  </a:lnTo>
                  <a:lnTo>
                    <a:pt x="236" y="971"/>
                  </a:lnTo>
                  <a:lnTo>
                    <a:pt x="235" y="971"/>
                  </a:lnTo>
                  <a:lnTo>
                    <a:pt x="235" y="969"/>
                  </a:lnTo>
                  <a:lnTo>
                    <a:pt x="233" y="969"/>
                  </a:lnTo>
                  <a:lnTo>
                    <a:pt x="235" y="969"/>
                  </a:lnTo>
                  <a:lnTo>
                    <a:pt x="236" y="969"/>
                  </a:lnTo>
                  <a:lnTo>
                    <a:pt x="236" y="967"/>
                  </a:lnTo>
                  <a:lnTo>
                    <a:pt x="236" y="969"/>
                  </a:lnTo>
                  <a:lnTo>
                    <a:pt x="238" y="969"/>
                  </a:lnTo>
                  <a:lnTo>
                    <a:pt x="240" y="969"/>
                  </a:lnTo>
                  <a:lnTo>
                    <a:pt x="240" y="967"/>
                  </a:lnTo>
                  <a:lnTo>
                    <a:pt x="240" y="969"/>
                  </a:lnTo>
                  <a:lnTo>
                    <a:pt x="240" y="967"/>
                  </a:lnTo>
                  <a:lnTo>
                    <a:pt x="238" y="967"/>
                  </a:lnTo>
                  <a:lnTo>
                    <a:pt x="240" y="967"/>
                  </a:lnTo>
                  <a:lnTo>
                    <a:pt x="240" y="965"/>
                  </a:lnTo>
                  <a:lnTo>
                    <a:pt x="242" y="967"/>
                  </a:lnTo>
                  <a:lnTo>
                    <a:pt x="244" y="967"/>
                  </a:lnTo>
                  <a:lnTo>
                    <a:pt x="246" y="967"/>
                  </a:lnTo>
                  <a:lnTo>
                    <a:pt x="246" y="965"/>
                  </a:lnTo>
                  <a:lnTo>
                    <a:pt x="246" y="967"/>
                  </a:lnTo>
                  <a:lnTo>
                    <a:pt x="246" y="965"/>
                  </a:lnTo>
                  <a:lnTo>
                    <a:pt x="248" y="965"/>
                  </a:lnTo>
                  <a:lnTo>
                    <a:pt x="246" y="965"/>
                  </a:lnTo>
                  <a:lnTo>
                    <a:pt x="248" y="965"/>
                  </a:lnTo>
                  <a:lnTo>
                    <a:pt x="250" y="965"/>
                  </a:lnTo>
                  <a:lnTo>
                    <a:pt x="250" y="963"/>
                  </a:lnTo>
                  <a:lnTo>
                    <a:pt x="248" y="963"/>
                  </a:lnTo>
                  <a:lnTo>
                    <a:pt x="246" y="963"/>
                  </a:lnTo>
                  <a:lnTo>
                    <a:pt x="248" y="963"/>
                  </a:lnTo>
                  <a:lnTo>
                    <a:pt x="248" y="961"/>
                  </a:lnTo>
                  <a:lnTo>
                    <a:pt x="246" y="961"/>
                  </a:lnTo>
                  <a:lnTo>
                    <a:pt x="246" y="963"/>
                  </a:lnTo>
                  <a:lnTo>
                    <a:pt x="244" y="963"/>
                  </a:lnTo>
                  <a:lnTo>
                    <a:pt x="244" y="961"/>
                  </a:lnTo>
                  <a:lnTo>
                    <a:pt x="246" y="961"/>
                  </a:lnTo>
                  <a:lnTo>
                    <a:pt x="246" y="960"/>
                  </a:lnTo>
                  <a:lnTo>
                    <a:pt x="244" y="960"/>
                  </a:lnTo>
                  <a:lnTo>
                    <a:pt x="244" y="961"/>
                  </a:lnTo>
                  <a:lnTo>
                    <a:pt x="242" y="961"/>
                  </a:lnTo>
                  <a:lnTo>
                    <a:pt x="244" y="961"/>
                  </a:lnTo>
                  <a:lnTo>
                    <a:pt x="244" y="963"/>
                  </a:lnTo>
                  <a:lnTo>
                    <a:pt x="242" y="963"/>
                  </a:lnTo>
                  <a:lnTo>
                    <a:pt x="240" y="961"/>
                  </a:lnTo>
                  <a:lnTo>
                    <a:pt x="240" y="963"/>
                  </a:lnTo>
                  <a:lnTo>
                    <a:pt x="240" y="961"/>
                  </a:lnTo>
                  <a:lnTo>
                    <a:pt x="238" y="961"/>
                  </a:lnTo>
                  <a:lnTo>
                    <a:pt x="240" y="961"/>
                  </a:lnTo>
                  <a:lnTo>
                    <a:pt x="242" y="961"/>
                  </a:lnTo>
                  <a:lnTo>
                    <a:pt x="244" y="961"/>
                  </a:lnTo>
                  <a:lnTo>
                    <a:pt x="244" y="960"/>
                  </a:lnTo>
                  <a:lnTo>
                    <a:pt x="244" y="958"/>
                  </a:lnTo>
                  <a:lnTo>
                    <a:pt x="246" y="958"/>
                  </a:lnTo>
                  <a:lnTo>
                    <a:pt x="248" y="958"/>
                  </a:lnTo>
                  <a:lnTo>
                    <a:pt x="246" y="958"/>
                  </a:lnTo>
                  <a:lnTo>
                    <a:pt x="248" y="958"/>
                  </a:lnTo>
                  <a:lnTo>
                    <a:pt x="250" y="958"/>
                  </a:lnTo>
                  <a:lnTo>
                    <a:pt x="250" y="956"/>
                  </a:lnTo>
                  <a:lnTo>
                    <a:pt x="252" y="956"/>
                  </a:lnTo>
                  <a:lnTo>
                    <a:pt x="254" y="956"/>
                  </a:lnTo>
                  <a:close/>
                  <a:moveTo>
                    <a:pt x="402" y="952"/>
                  </a:moveTo>
                  <a:lnTo>
                    <a:pt x="402" y="954"/>
                  </a:lnTo>
                  <a:lnTo>
                    <a:pt x="400" y="954"/>
                  </a:lnTo>
                  <a:lnTo>
                    <a:pt x="400" y="956"/>
                  </a:lnTo>
                  <a:lnTo>
                    <a:pt x="400" y="954"/>
                  </a:lnTo>
                  <a:lnTo>
                    <a:pt x="398" y="954"/>
                  </a:lnTo>
                  <a:lnTo>
                    <a:pt x="396" y="954"/>
                  </a:lnTo>
                  <a:lnTo>
                    <a:pt x="396" y="952"/>
                  </a:lnTo>
                  <a:lnTo>
                    <a:pt x="398" y="952"/>
                  </a:lnTo>
                  <a:lnTo>
                    <a:pt x="400" y="952"/>
                  </a:lnTo>
                  <a:lnTo>
                    <a:pt x="400" y="950"/>
                  </a:lnTo>
                  <a:lnTo>
                    <a:pt x="400" y="952"/>
                  </a:lnTo>
                  <a:lnTo>
                    <a:pt x="402" y="952"/>
                  </a:lnTo>
                  <a:close/>
                  <a:moveTo>
                    <a:pt x="405" y="950"/>
                  </a:moveTo>
                  <a:lnTo>
                    <a:pt x="404" y="950"/>
                  </a:lnTo>
                  <a:lnTo>
                    <a:pt x="404" y="948"/>
                  </a:lnTo>
                  <a:lnTo>
                    <a:pt x="405" y="948"/>
                  </a:lnTo>
                  <a:lnTo>
                    <a:pt x="405" y="950"/>
                  </a:lnTo>
                  <a:close/>
                  <a:moveTo>
                    <a:pt x="428" y="942"/>
                  </a:moveTo>
                  <a:lnTo>
                    <a:pt x="430" y="942"/>
                  </a:lnTo>
                  <a:lnTo>
                    <a:pt x="432" y="942"/>
                  </a:lnTo>
                  <a:lnTo>
                    <a:pt x="434" y="942"/>
                  </a:lnTo>
                  <a:lnTo>
                    <a:pt x="434" y="944"/>
                  </a:lnTo>
                  <a:lnTo>
                    <a:pt x="434" y="946"/>
                  </a:lnTo>
                  <a:lnTo>
                    <a:pt x="432" y="946"/>
                  </a:lnTo>
                  <a:lnTo>
                    <a:pt x="432" y="948"/>
                  </a:lnTo>
                  <a:lnTo>
                    <a:pt x="430" y="948"/>
                  </a:lnTo>
                  <a:lnTo>
                    <a:pt x="428" y="948"/>
                  </a:lnTo>
                  <a:lnTo>
                    <a:pt x="428" y="946"/>
                  </a:lnTo>
                  <a:lnTo>
                    <a:pt x="427" y="948"/>
                  </a:lnTo>
                  <a:lnTo>
                    <a:pt x="425" y="948"/>
                  </a:lnTo>
                  <a:lnTo>
                    <a:pt x="425" y="950"/>
                  </a:lnTo>
                  <a:lnTo>
                    <a:pt x="423" y="950"/>
                  </a:lnTo>
                  <a:lnTo>
                    <a:pt x="421" y="950"/>
                  </a:lnTo>
                  <a:lnTo>
                    <a:pt x="421" y="948"/>
                  </a:lnTo>
                  <a:lnTo>
                    <a:pt x="421" y="946"/>
                  </a:lnTo>
                  <a:lnTo>
                    <a:pt x="423" y="944"/>
                  </a:lnTo>
                  <a:lnTo>
                    <a:pt x="425" y="944"/>
                  </a:lnTo>
                  <a:lnTo>
                    <a:pt x="427" y="944"/>
                  </a:lnTo>
                  <a:lnTo>
                    <a:pt x="425" y="944"/>
                  </a:lnTo>
                  <a:lnTo>
                    <a:pt x="427" y="942"/>
                  </a:lnTo>
                  <a:lnTo>
                    <a:pt x="428" y="942"/>
                  </a:lnTo>
                  <a:close/>
                  <a:moveTo>
                    <a:pt x="457" y="938"/>
                  </a:moveTo>
                  <a:lnTo>
                    <a:pt x="459" y="938"/>
                  </a:lnTo>
                  <a:lnTo>
                    <a:pt x="459" y="940"/>
                  </a:lnTo>
                  <a:lnTo>
                    <a:pt x="457" y="940"/>
                  </a:lnTo>
                  <a:lnTo>
                    <a:pt x="455" y="940"/>
                  </a:lnTo>
                  <a:lnTo>
                    <a:pt x="453" y="940"/>
                  </a:lnTo>
                  <a:lnTo>
                    <a:pt x="453" y="938"/>
                  </a:lnTo>
                  <a:lnTo>
                    <a:pt x="455" y="938"/>
                  </a:lnTo>
                  <a:lnTo>
                    <a:pt x="455" y="937"/>
                  </a:lnTo>
                  <a:lnTo>
                    <a:pt x="457" y="938"/>
                  </a:lnTo>
                  <a:close/>
                  <a:moveTo>
                    <a:pt x="505" y="937"/>
                  </a:moveTo>
                  <a:lnTo>
                    <a:pt x="503" y="938"/>
                  </a:lnTo>
                  <a:lnTo>
                    <a:pt x="501" y="938"/>
                  </a:lnTo>
                  <a:lnTo>
                    <a:pt x="503" y="938"/>
                  </a:lnTo>
                  <a:lnTo>
                    <a:pt x="503" y="937"/>
                  </a:lnTo>
                  <a:lnTo>
                    <a:pt x="505" y="937"/>
                  </a:lnTo>
                  <a:close/>
                  <a:moveTo>
                    <a:pt x="475" y="933"/>
                  </a:moveTo>
                  <a:lnTo>
                    <a:pt x="476" y="933"/>
                  </a:lnTo>
                  <a:lnTo>
                    <a:pt x="478" y="933"/>
                  </a:lnTo>
                  <a:lnTo>
                    <a:pt x="480" y="935"/>
                  </a:lnTo>
                  <a:lnTo>
                    <a:pt x="478" y="935"/>
                  </a:lnTo>
                  <a:lnTo>
                    <a:pt x="480" y="935"/>
                  </a:lnTo>
                  <a:lnTo>
                    <a:pt x="478" y="935"/>
                  </a:lnTo>
                  <a:lnTo>
                    <a:pt x="478" y="937"/>
                  </a:lnTo>
                  <a:lnTo>
                    <a:pt x="476" y="937"/>
                  </a:lnTo>
                  <a:lnTo>
                    <a:pt x="478" y="937"/>
                  </a:lnTo>
                  <a:lnTo>
                    <a:pt x="478" y="938"/>
                  </a:lnTo>
                  <a:lnTo>
                    <a:pt x="476" y="938"/>
                  </a:lnTo>
                  <a:lnTo>
                    <a:pt x="475" y="938"/>
                  </a:lnTo>
                  <a:lnTo>
                    <a:pt x="475" y="937"/>
                  </a:lnTo>
                  <a:lnTo>
                    <a:pt x="473" y="937"/>
                  </a:lnTo>
                  <a:lnTo>
                    <a:pt x="471" y="937"/>
                  </a:lnTo>
                  <a:lnTo>
                    <a:pt x="469" y="937"/>
                  </a:lnTo>
                  <a:lnTo>
                    <a:pt x="467" y="937"/>
                  </a:lnTo>
                  <a:lnTo>
                    <a:pt x="467" y="938"/>
                  </a:lnTo>
                  <a:lnTo>
                    <a:pt x="467" y="937"/>
                  </a:lnTo>
                  <a:lnTo>
                    <a:pt x="465" y="937"/>
                  </a:lnTo>
                  <a:lnTo>
                    <a:pt x="465" y="938"/>
                  </a:lnTo>
                  <a:lnTo>
                    <a:pt x="465" y="937"/>
                  </a:lnTo>
                  <a:lnTo>
                    <a:pt x="463" y="937"/>
                  </a:lnTo>
                  <a:lnTo>
                    <a:pt x="461" y="937"/>
                  </a:lnTo>
                  <a:lnTo>
                    <a:pt x="461" y="935"/>
                  </a:lnTo>
                  <a:lnTo>
                    <a:pt x="463" y="935"/>
                  </a:lnTo>
                  <a:lnTo>
                    <a:pt x="465" y="935"/>
                  </a:lnTo>
                  <a:lnTo>
                    <a:pt x="467" y="935"/>
                  </a:lnTo>
                  <a:lnTo>
                    <a:pt x="469" y="935"/>
                  </a:lnTo>
                  <a:lnTo>
                    <a:pt x="469" y="933"/>
                  </a:lnTo>
                  <a:lnTo>
                    <a:pt x="471" y="933"/>
                  </a:lnTo>
                  <a:lnTo>
                    <a:pt x="473" y="933"/>
                  </a:lnTo>
                  <a:lnTo>
                    <a:pt x="475" y="933"/>
                  </a:lnTo>
                  <a:lnTo>
                    <a:pt x="473" y="933"/>
                  </a:lnTo>
                  <a:lnTo>
                    <a:pt x="475" y="933"/>
                  </a:lnTo>
                  <a:close/>
                  <a:moveTo>
                    <a:pt x="505" y="931"/>
                  </a:moveTo>
                  <a:lnTo>
                    <a:pt x="505" y="933"/>
                  </a:lnTo>
                  <a:lnTo>
                    <a:pt x="505" y="931"/>
                  </a:lnTo>
                  <a:lnTo>
                    <a:pt x="503" y="931"/>
                  </a:lnTo>
                  <a:lnTo>
                    <a:pt x="505" y="931"/>
                  </a:lnTo>
                  <a:close/>
                  <a:moveTo>
                    <a:pt x="461" y="931"/>
                  </a:moveTo>
                  <a:lnTo>
                    <a:pt x="463" y="931"/>
                  </a:lnTo>
                  <a:lnTo>
                    <a:pt x="463" y="933"/>
                  </a:lnTo>
                  <a:lnTo>
                    <a:pt x="461" y="933"/>
                  </a:lnTo>
                  <a:lnTo>
                    <a:pt x="461" y="935"/>
                  </a:lnTo>
                  <a:lnTo>
                    <a:pt x="459" y="935"/>
                  </a:lnTo>
                  <a:lnTo>
                    <a:pt x="457" y="933"/>
                  </a:lnTo>
                  <a:lnTo>
                    <a:pt x="457" y="931"/>
                  </a:lnTo>
                  <a:lnTo>
                    <a:pt x="459" y="931"/>
                  </a:lnTo>
                  <a:lnTo>
                    <a:pt x="461" y="931"/>
                  </a:lnTo>
                  <a:close/>
                  <a:moveTo>
                    <a:pt x="540" y="927"/>
                  </a:moveTo>
                  <a:lnTo>
                    <a:pt x="540" y="929"/>
                  </a:lnTo>
                  <a:lnTo>
                    <a:pt x="542" y="929"/>
                  </a:lnTo>
                  <a:lnTo>
                    <a:pt x="540" y="929"/>
                  </a:lnTo>
                  <a:lnTo>
                    <a:pt x="540" y="927"/>
                  </a:lnTo>
                  <a:lnTo>
                    <a:pt x="540" y="929"/>
                  </a:lnTo>
                  <a:lnTo>
                    <a:pt x="540" y="927"/>
                  </a:lnTo>
                  <a:close/>
                  <a:moveTo>
                    <a:pt x="519" y="927"/>
                  </a:moveTo>
                  <a:lnTo>
                    <a:pt x="517" y="927"/>
                  </a:lnTo>
                  <a:lnTo>
                    <a:pt x="519" y="927"/>
                  </a:lnTo>
                  <a:close/>
                  <a:moveTo>
                    <a:pt x="480" y="925"/>
                  </a:moveTo>
                  <a:lnTo>
                    <a:pt x="480" y="927"/>
                  </a:lnTo>
                  <a:lnTo>
                    <a:pt x="478" y="927"/>
                  </a:lnTo>
                  <a:lnTo>
                    <a:pt x="478" y="929"/>
                  </a:lnTo>
                  <a:lnTo>
                    <a:pt x="476" y="929"/>
                  </a:lnTo>
                  <a:lnTo>
                    <a:pt x="475" y="929"/>
                  </a:lnTo>
                  <a:lnTo>
                    <a:pt x="475" y="927"/>
                  </a:lnTo>
                  <a:lnTo>
                    <a:pt x="476" y="927"/>
                  </a:lnTo>
                  <a:lnTo>
                    <a:pt x="476" y="925"/>
                  </a:lnTo>
                  <a:lnTo>
                    <a:pt x="475" y="925"/>
                  </a:lnTo>
                  <a:lnTo>
                    <a:pt x="476" y="925"/>
                  </a:lnTo>
                  <a:lnTo>
                    <a:pt x="478" y="925"/>
                  </a:lnTo>
                  <a:lnTo>
                    <a:pt x="480" y="925"/>
                  </a:lnTo>
                  <a:close/>
                  <a:moveTo>
                    <a:pt x="475" y="923"/>
                  </a:moveTo>
                  <a:lnTo>
                    <a:pt x="476" y="923"/>
                  </a:lnTo>
                  <a:lnTo>
                    <a:pt x="476" y="925"/>
                  </a:lnTo>
                  <a:lnTo>
                    <a:pt x="475" y="925"/>
                  </a:lnTo>
                  <a:lnTo>
                    <a:pt x="473" y="925"/>
                  </a:lnTo>
                  <a:lnTo>
                    <a:pt x="473" y="923"/>
                  </a:lnTo>
                  <a:lnTo>
                    <a:pt x="475" y="923"/>
                  </a:lnTo>
                  <a:close/>
                  <a:moveTo>
                    <a:pt x="621" y="904"/>
                  </a:moveTo>
                  <a:lnTo>
                    <a:pt x="621" y="906"/>
                  </a:lnTo>
                  <a:lnTo>
                    <a:pt x="621" y="904"/>
                  </a:lnTo>
                  <a:close/>
                  <a:moveTo>
                    <a:pt x="565" y="898"/>
                  </a:moveTo>
                  <a:lnTo>
                    <a:pt x="565" y="900"/>
                  </a:lnTo>
                  <a:lnTo>
                    <a:pt x="567" y="900"/>
                  </a:lnTo>
                  <a:lnTo>
                    <a:pt x="569" y="900"/>
                  </a:lnTo>
                  <a:lnTo>
                    <a:pt x="571" y="900"/>
                  </a:lnTo>
                  <a:lnTo>
                    <a:pt x="573" y="900"/>
                  </a:lnTo>
                  <a:lnTo>
                    <a:pt x="574" y="900"/>
                  </a:lnTo>
                  <a:lnTo>
                    <a:pt x="574" y="902"/>
                  </a:lnTo>
                  <a:lnTo>
                    <a:pt x="573" y="904"/>
                  </a:lnTo>
                  <a:lnTo>
                    <a:pt x="571" y="904"/>
                  </a:lnTo>
                  <a:lnTo>
                    <a:pt x="571" y="906"/>
                  </a:lnTo>
                  <a:lnTo>
                    <a:pt x="573" y="906"/>
                  </a:lnTo>
                  <a:lnTo>
                    <a:pt x="571" y="906"/>
                  </a:lnTo>
                  <a:lnTo>
                    <a:pt x="571" y="908"/>
                  </a:lnTo>
                  <a:lnTo>
                    <a:pt x="573" y="908"/>
                  </a:lnTo>
                  <a:lnTo>
                    <a:pt x="571" y="908"/>
                  </a:lnTo>
                  <a:lnTo>
                    <a:pt x="569" y="908"/>
                  </a:lnTo>
                  <a:lnTo>
                    <a:pt x="569" y="910"/>
                  </a:lnTo>
                  <a:lnTo>
                    <a:pt x="567" y="910"/>
                  </a:lnTo>
                  <a:lnTo>
                    <a:pt x="565" y="910"/>
                  </a:lnTo>
                  <a:lnTo>
                    <a:pt x="563" y="910"/>
                  </a:lnTo>
                  <a:lnTo>
                    <a:pt x="563" y="912"/>
                  </a:lnTo>
                  <a:lnTo>
                    <a:pt x="561" y="912"/>
                  </a:lnTo>
                  <a:lnTo>
                    <a:pt x="559" y="912"/>
                  </a:lnTo>
                  <a:lnTo>
                    <a:pt x="557" y="913"/>
                  </a:lnTo>
                  <a:lnTo>
                    <a:pt x="555" y="913"/>
                  </a:lnTo>
                  <a:lnTo>
                    <a:pt x="553" y="913"/>
                  </a:lnTo>
                  <a:lnTo>
                    <a:pt x="551" y="913"/>
                  </a:lnTo>
                  <a:lnTo>
                    <a:pt x="551" y="915"/>
                  </a:lnTo>
                  <a:lnTo>
                    <a:pt x="549" y="915"/>
                  </a:lnTo>
                  <a:lnTo>
                    <a:pt x="548" y="915"/>
                  </a:lnTo>
                  <a:lnTo>
                    <a:pt x="548" y="917"/>
                  </a:lnTo>
                  <a:lnTo>
                    <a:pt x="546" y="917"/>
                  </a:lnTo>
                  <a:lnTo>
                    <a:pt x="546" y="919"/>
                  </a:lnTo>
                  <a:lnTo>
                    <a:pt x="544" y="919"/>
                  </a:lnTo>
                  <a:lnTo>
                    <a:pt x="544" y="917"/>
                  </a:lnTo>
                  <a:lnTo>
                    <a:pt x="544" y="919"/>
                  </a:lnTo>
                  <a:lnTo>
                    <a:pt x="544" y="917"/>
                  </a:lnTo>
                  <a:lnTo>
                    <a:pt x="544" y="919"/>
                  </a:lnTo>
                  <a:lnTo>
                    <a:pt x="546" y="919"/>
                  </a:lnTo>
                  <a:lnTo>
                    <a:pt x="546" y="921"/>
                  </a:lnTo>
                  <a:lnTo>
                    <a:pt x="544" y="921"/>
                  </a:lnTo>
                  <a:lnTo>
                    <a:pt x="542" y="921"/>
                  </a:lnTo>
                  <a:lnTo>
                    <a:pt x="542" y="923"/>
                  </a:lnTo>
                  <a:lnTo>
                    <a:pt x="540" y="923"/>
                  </a:lnTo>
                  <a:lnTo>
                    <a:pt x="540" y="925"/>
                  </a:lnTo>
                  <a:lnTo>
                    <a:pt x="538" y="925"/>
                  </a:lnTo>
                  <a:lnTo>
                    <a:pt x="540" y="925"/>
                  </a:lnTo>
                  <a:lnTo>
                    <a:pt x="538" y="925"/>
                  </a:lnTo>
                  <a:lnTo>
                    <a:pt x="536" y="925"/>
                  </a:lnTo>
                  <a:lnTo>
                    <a:pt x="534" y="925"/>
                  </a:lnTo>
                  <a:lnTo>
                    <a:pt x="534" y="927"/>
                  </a:lnTo>
                  <a:lnTo>
                    <a:pt x="532" y="927"/>
                  </a:lnTo>
                  <a:lnTo>
                    <a:pt x="530" y="927"/>
                  </a:lnTo>
                  <a:lnTo>
                    <a:pt x="530" y="929"/>
                  </a:lnTo>
                  <a:lnTo>
                    <a:pt x="528" y="929"/>
                  </a:lnTo>
                  <a:lnTo>
                    <a:pt x="526" y="929"/>
                  </a:lnTo>
                  <a:lnTo>
                    <a:pt x="528" y="929"/>
                  </a:lnTo>
                  <a:lnTo>
                    <a:pt x="526" y="929"/>
                  </a:lnTo>
                  <a:lnTo>
                    <a:pt x="524" y="929"/>
                  </a:lnTo>
                  <a:lnTo>
                    <a:pt x="524" y="931"/>
                  </a:lnTo>
                  <a:lnTo>
                    <a:pt x="526" y="931"/>
                  </a:lnTo>
                  <a:lnTo>
                    <a:pt x="524" y="931"/>
                  </a:lnTo>
                  <a:lnTo>
                    <a:pt x="523" y="931"/>
                  </a:lnTo>
                  <a:lnTo>
                    <a:pt x="521" y="931"/>
                  </a:lnTo>
                  <a:lnTo>
                    <a:pt x="521" y="933"/>
                  </a:lnTo>
                  <a:lnTo>
                    <a:pt x="519" y="933"/>
                  </a:lnTo>
                  <a:lnTo>
                    <a:pt x="517" y="933"/>
                  </a:lnTo>
                  <a:lnTo>
                    <a:pt x="515" y="933"/>
                  </a:lnTo>
                  <a:lnTo>
                    <a:pt x="515" y="935"/>
                  </a:lnTo>
                  <a:lnTo>
                    <a:pt x="513" y="935"/>
                  </a:lnTo>
                  <a:lnTo>
                    <a:pt x="511" y="935"/>
                  </a:lnTo>
                  <a:lnTo>
                    <a:pt x="509" y="935"/>
                  </a:lnTo>
                  <a:lnTo>
                    <a:pt x="507" y="937"/>
                  </a:lnTo>
                  <a:lnTo>
                    <a:pt x="507" y="935"/>
                  </a:lnTo>
                  <a:lnTo>
                    <a:pt x="509" y="935"/>
                  </a:lnTo>
                  <a:lnTo>
                    <a:pt x="511" y="935"/>
                  </a:lnTo>
                  <a:lnTo>
                    <a:pt x="509" y="935"/>
                  </a:lnTo>
                  <a:lnTo>
                    <a:pt x="509" y="933"/>
                  </a:lnTo>
                  <a:lnTo>
                    <a:pt x="511" y="933"/>
                  </a:lnTo>
                  <a:lnTo>
                    <a:pt x="511" y="935"/>
                  </a:lnTo>
                  <a:lnTo>
                    <a:pt x="511" y="933"/>
                  </a:lnTo>
                  <a:lnTo>
                    <a:pt x="513" y="933"/>
                  </a:lnTo>
                  <a:lnTo>
                    <a:pt x="515" y="933"/>
                  </a:lnTo>
                  <a:lnTo>
                    <a:pt x="515" y="931"/>
                  </a:lnTo>
                  <a:lnTo>
                    <a:pt x="517" y="931"/>
                  </a:lnTo>
                  <a:lnTo>
                    <a:pt x="519" y="931"/>
                  </a:lnTo>
                  <a:lnTo>
                    <a:pt x="519" y="929"/>
                  </a:lnTo>
                  <a:lnTo>
                    <a:pt x="519" y="931"/>
                  </a:lnTo>
                  <a:lnTo>
                    <a:pt x="521" y="931"/>
                  </a:lnTo>
                  <a:lnTo>
                    <a:pt x="521" y="929"/>
                  </a:lnTo>
                  <a:lnTo>
                    <a:pt x="521" y="927"/>
                  </a:lnTo>
                  <a:lnTo>
                    <a:pt x="519" y="927"/>
                  </a:lnTo>
                  <a:lnTo>
                    <a:pt x="521" y="927"/>
                  </a:lnTo>
                  <a:lnTo>
                    <a:pt x="519" y="927"/>
                  </a:lnTo>
                  <a:lnTo>
                    <a:pt x="521" y="927"/>
                  </a:lnTo>
                  <a:lnTo>
                    <a:pt x="521" y="925"/>
                  </a:lnTo>
                  <a:lnTo>
                    <a:pt x="521" y="927"/>
                  </a:lnTo>
                  <a:lnTo>
                    <a:pt x="523" y="925"/>
                  </a:lnTo>
                  <a:lnTo>
                    <a:pt x="524" y="925"/>
                  </a:lnTo>
                  <a:lnTo>
                    <a:pt x="524" y="923"/>
                  </a:lnTo>
                  <a:lnTo>
                    <a:pt x="524" y="921"/>
                  </a:lnTo>
                  <a:lnTo>
                    <a:pt x="523" y="921"/>
                  </a:lnTo>
                  <a:lnTo>
                    <a:pt x="523" y="919"/>
                  </a:lnTo>
                  <a:lnTo>
                    <a:pt x="524" y="919"/>
                  </a:lnTo>
                  <a:lnTo>
                    <a:pt x="523" y="919"/>
                  </a:lnTo>
                  <a:lnTo>
                    <a:pt x="524" y="919"/>
                  </a:lnTo>
                  <a:lnTo>
                    <a:pt x="524" y="917"/>
                  </a:lnTo>
                  <a:lnTo>
                    <a:pt x="526" y="917"/>
                  </a:lnTo>
                  <a:lnTo>
                    <a:pt x="528" y="917"/>
                  </a:lnTo>
                  <a:lnTo>
                    <a:pt x="528" y="915"/>
                  </a:lnTo>
                  <a:lnTo>
                    <a:pt x="530" y="915"/>
                  </a:lnTo>
                  <a:lnTo>
                    <a:pt x="532" y="913"/>
                  </a:lnTo>
                  <a:lnTo>
                    <a:pt x="534" y="913"/>
                  </a:lnTo>
                  <a:lnTo>
                    <a:pt x="536" y="913"/>
                  </a:lnTo>
                  <a:lnTo>
                    <a:pt x="538" y="913"/>
                  </a:lnTo>
                  <a:lnTo>
                    <a:pt x="540" y="913"/>
                  </a:lnTo>
                  <a:lnTo>
                    <a:pt x="538" y="913"/>
                  </a:lnTo>
                  <a:lnTo>
                    <a:pt x="540" y="913"/>
                  </a:lnTo>
                  <a:lnTo>
                    <a:pt x="542" y="913"/>
                  </a:lnTo>
                  <a:lnTo>
                    <a:pt x="544" y="913"/>
                  </a:lnTo>
                  <a:lnTo>
                    <a:pt x="546" y="913"/>
                  </a:lnTo>
                  <a:lnTo>
                    <a:pt x="546" y="912"/>
                  </a:lnTo>
                  <a:lnTo>
                    <a:pt x="544" y="912"/>
                  </a:lnTo>
                  <a:lnTo>
                    <a:pt x="542" y="912"/>
                  </a:lnTo>
                  <a:lnTo>
                    <a:pt x="542" y="910"/>
                  </a:lnTo>
                  <a:lnTo>
                    <a:pt x="544" y="910"/>
                  </a:lnTo>
                  <a:lnTo>
                    <a:pt x="544" y="908"/>
                  </a:lnTo>
                  <a:lnTo>
                    <a:pt x="544" y="906"/>
                  </a:lnTo>
                  <a:lnTo>
                    <a:pt x="544" y="904"/>
                  </a:lnTo>
                  <a:lnTo>
                    <a:pt x="546" y="904"/>
                  </a:lnTo>
                  <a:lnTo>
                    <a:pt x="546" y="902"/>
                  </a:lnTo>
                  <a:lnTo>
                    <a:pt x="548" y="902"/>
                  </a:lnTo>
                  <a:lnTo>
                    <a:pt x="549" y="902"/>
                  </a:lnTo>
                  <a:lnTo>
                    <a:pt x="551" y="900"/>
                  </a:lnTo>
                  <a:lnTo>
                    <a:pt x="553" y="900"/>
                  </a:lnTo>
                  <a:lnTo>
                    <a:pt x="555" y="900"/>
                  </a:lnTo>
                  <a:lnTo>
                    <a:pt x="557" y="900"/>
                  </a:lnTo>
                  <a:lnTo>
                    <a:pt x="557" y="898"/>
                  </a:lnTo>
                  <a:lnTo>
                    <a:pt x="557" y="900"/>
                  </a:lnTo>
                  <a:lnTo>
                    <a:pt x="557" y="898"/>
                  </a:lnTo>
                  <a:lnTo>
                    <a:pt x="559" y="898"/>
                  </a:lnTo>
                  <a:lnTo>
                    <a:pt x="561" y="898"/>
                  </a:lnTo>
                  <a:lnTo>
                    <a:pt x="563" y="898"/>
                  </a:lnTo>
                  <a:lnTo>
                    <a:pt x="565" y="898"/>
                  </a:lnTo>
                  <a:close/>
                  <a:moveTo>
                    <a:pt x="622" y="894"/>
                  </a:moveTo>
                  <a:lnTo>
                    <a:pt x="622" y="892"/>
                  </a:lnTo>
                  <a:lnTo>
                    <a:pt x="622" y="894"/>
                  </a:lnTo>
                  <a:close/>
                  <a:moveTo>
                    <a:pt x="659" y="885"/>
                  </a:moveTo>
                  <a:lnTo>
                    <a:pt x="661" y="885"/>
                  </a:lnTo>
                  <a:lnTo>
                    <a:pt x="659" y="885"/>
                  </a:lnTo>
                  <a:lnTo>
                    <a:pt x="657" y="885"/>
                  </a:lnTo>
                  <a:lnTo>
                    <a:pt x="657" y="887"/>
                  </a:lnTo>
                  <a:lnTo>
                    <a:pt x="659" y="887"/>
                  </a:lnTo>
                  <a:lnTo>
                    <a:pt x="657" y="887"/>
                  </a:lnTo>
                  <a:lnTo>
                    <a:pt x="659" y="887"/>
                  </a:lnTo>
                  <a:lnTo>
                    <a:pt x="659" y="889"/>
                  </a:lnTo>
                  <a:lnTo>
                    <a:pt x="657" y="889"/>
                  </a:lnTo>
                  <a:lnTo>
                    <a:pt x="655" y="889"/>
                  </a:lnTo>
                  <a:lnTo>
                    <a:pt x="657" y="889"/>
                  </a:lnTo>
                  <a:lnTo>
                    <a:pt x="655" y="889"/>
                  </a:lnTo>
                  <a:lnTo>
                    <a:pt x="655" y="890"/>
                  </a:lnTo>
                  <a:lnTo>
                    <a:pt x="657" y="890"/>
                  </a:lnTo>
                  <a:lnTo>
                    <a:pt x="655" y="890"/>
                  </a:lnTo>
                  <a:lnTo>
                    <a:pt x="653" y="890"/>
                  </a:lnTo>
                  <a:lnTo>
                    <a:pt x="655" y="890"/>
                  </a:lnTo>
                  <a:lnTo>
                    <a:pt x="653" y="890"/>
                  </a:lnTo>
                  <a:lnTo>
                    <a:pt x="651" y="890"/>
                  </a:lnTo>
                  <a:lnTo>
                    <a:pt x="649" y="890"/>
                  </a:lnTo>
                  <a:lnTo>
                    <a:pt x="649" y="889"/>
                  </a:lnTo>
                  <a:lnTo>
                    <a:pt x="649" y="887"/>
                  </a:lnTo>
                  <a:lnTo>
                    <a:pt x="651" y="887"/>
                  </a:lnTo>
                  <a:lnTo>
                    <a:pt x="651" y="889"/>
                  </a:lnTo>
                  <a:lnTo>
                    <a:pt x="651" y="887"/>
                  </a:lnTo>
                  <a:lnTo>
                    <a:pt x="653" y="887"/>
                  </a:lnTo>
                  <a:lnTo>
                    <a:pt x="653" y="889"/>
                  </a:lnTo>
                  <a:lnTo>
                    <a:pt x="653" y="887"/>
                  </a:lnTo>
                  <a:lnTo>
                    <a:pt x="653" y="885"/>
                  </a:lnTo>
                  <a:lnTo>
                    <a:pt x="655" y="885"/>
                  </a:lnTo>
                  <a:lnTo>
                    <a:pt x="657" y="885"/>
                  </a:lnTo>
                  <a:lnTo>
                    <a:pt x="659" y="885"/>
                  </a:lnTo>
                  <a:close/>
                  <a:moveTo>
                    <a:pt x="663" y="883"/>
                  </a:moveTo>
                  <a:lnTo>
                    <a:pt x="661" y="883"/>
                  </a:lnTo>
                  <a:lnTo>
                    <a:pt x="663" y="883"/>
                  </a:lnTo>
                  <a:close/>
                  <a:moveTo>
                    <a:pt x="640" y="881"/>
                  </a:moveTo>
                  <a:lnTo>
                    <a:pt x="638" y="881"/>
                  </a:lnTo>
                  <a:lnTo>
                    <a:pt x="638" y="883"/>
                  </a:lnTo>
                  <a:lnTo>
                    <a:pt x="636" y="883"/>
                  </a:lnTo>
                  <a:lnTo>
                    <a:pt x="638" y="883"/>
                  </a:lnTo>
                  <a:lnTo>
                    <a:pt x="636" y="883"/>
                  </a:lnTo>
                  <a:lnTo>
                    <a:pt x="638" y="883"/>
                  </a:lnTo>
                  <a:lnTo>
                    <a:pt x="638" y="881"/>
                  </a:lnTo>
                  <a:lnTo>
                    <a:pt x="636" y="881"/>
                  </a:lnTo>
                  <a:lnTo>
                    <a:pt x="638" y="881"/>
                  </a:lnTo>
                  <a:lnTo>
                    <a:pt x="640" y="881"/>
                  </a:lnTo>
                  <a:close/>
                  <a:moveTo>
                    <a:pt x="563" y="881"/>
                  </a:moveTo>
                  <a:lnTo>
                    <a:pt x="561" y="881"/>
                  </a:lnTo>
                  <a:lnTo>
                    <a:pt x="561" y="879"/>
                  </a:lnTo>
                  <a:lnTo>
                    <a:pt x="563" y="881"/>
                  </a:lnTo>
                  <a:close/>
                  <a:moveTo>
                    <a:pt x="657" y="877"/>
                  </a:moveTo>
                  <a:lnTo>
                    <a:pt x="659" y="877"/>
                  </a:lnTo>
                  <a:lnTo>
                    <a:pt x="661" y="877"/>
                  </a:lnTo>
                  <a:lnTo>
                    <a:pt x="661" y="879"/>
                  </a:lnTo>
                  <a:lnTo>
                    <a:pt x="659" y="879"/>
                  </a:lnTo>
                  <a:lnTo>
                    <a:pt x="657" y="879"/>
                  </a:lnTo>
                  <a:lnTo>
                    <a:pt x="655" y="879"/>
                  </a:lnTo>
                  <a:lnTo>
                    <a:pt x="655" y="877"/>
                  </a:lnTo>
                  <a:lnTo>
                    <a:pt x="657" y="877"/>
                  </a:lnTo>
                  <a:close/>
                  <a:moveTo>
                    <a:pt x="632" y="875"/>
                  </a:moveTo>
                  <a:lnTo>
                    <a:pt x="632" y="877"/>
                  </a:lnTo>
                  <a:lnTo>
                    <a:pt x="634" y="877"/>
                  </a:lnTo>
                  <a:lnTo>
                    <a:pt x="634" y="879"/>
                  </a:lnTo>
                  <a:lnTo>
                    <a:pt x="632" y="879"/>
                  </a:lnTo>
                  <a:lnTo>
                    <a:pt x="632" y="881"/>
                  </a:lnTo>
                  <a:lnTo>
                    <a:pt x="634" y="881"/>
                  </a:lnTo>
                  <a:lnTo>
                    <a:pt x="634" y="883"/>
                  </a:lnTo>
                  <a:lnTo>
                    <a:pt x="632" y="883"/>
                  </a:lnTo>
                  <a:lnTo>
                    <a:pt x="634" y="883"/>
                  </a:lnTo>
                  <a:lnTo>
                    <a:pt x="636" y="883"/>
                  </a:lnTo>
                  <a:lnTo>
                    <a:pt x="634" y="883"/>
                  </a:lnTo>
                  <a:lnTo>
                    <a:pt x="634" y="885"/>
                  </a:lnTo>
                  <a:lnTo>
                    <a:pt x="636" y="885"/>
                  </a:lnTo>
                  <a:lnTo>
                    <a:pt x="636" y="883"/>
                  </a:lnTo>
                  <a:lnTo>
                    <a:pt x="638" y="883"/>
                  </a:lnTo>
                  <a:lnTo>
                    <a:pt x="640" y="883"/>
                  </a:lnTo>
                  <a:lnTo>
                    <a:pt x="640" y="881"/>
                  </a:lnTo>
                  <a:lnTo>
                    <a:pt x="642" y="881"/>
                  </a:lnTo>
                  <a:lnTo>
                    <a:pt x="642" y="883"/>
                  </a:lnTo>
                  <a:lnTo>
                    <a:pt x="642" y="881"/>
                  </a:lnTo>
                  <a:lnTo>
                    <a:pt x="642" y="879"/>
                  </a:lnTo>
                  <a:lnTo>
                    <a:pt x="644" y="879"/>
                  </a:lnTo>
                  <a:lnTo>
                    <a:pt x="644" y="877"/>
                  </a:lnTo>
                  <a:lnTo>
                    <a:pt x="645" y="877"/>
                  </a:lnTo>
                  <a:lnTo>
                    <a:pt x="645" y="875"/>
                  </a:lnTo>
                  <a:lnTo>
                    <a:pt x="645" y="877"/>
                  </a:lnTo>
                  <a:lnTo>
                    <a:pt x="647" y="877"/>
                  </a:lnTo>
                  <a:lnTo>
                    <a:pt x="645" y="877"/>
                  </a:lnTo>
                  <a:lnTo>
                    <a:pt x="645" y="879"/>
                  </a:lnTo>
                  <a:lnTo>
                    <a:pt x="647" y="879"/>
                  </a:lnTo>
                  <a:lnTo>
                    <a:pt x="649" y="879"/>
                  </a:lnTo>
                  <a:lnTo>
                    <a:pt x="649" y="877"/>
                  </a:lnTo>
                  <a:lnTo>
                    <a:pt x="651" y="877"/>
                  </a:lnTo>
                  <a:lnTo>
                    <a:pt x="651" y="879"/>
                  </a:lnTo>
                  <a:lnTo>
                    <a:pt x="651" y="881"/>
                  </a:lnTo>
                  <a:lnTo>
                    <a:pt x="649" y="881"/>
                  </a:lnTo>
                  <a:lnTo>
                    <a:pt x="651" y="881"/>
                  </a:lnTo>
                  <a:lnTo>
                    <a:pt x="653" y="881"/>
                  </a:lnTo>
                  <a:lnTo>
                    <a:pt x="653" y="879"/>
                  </a:lnTo>
                  <a:lnTo>
                    <a:pt x="655" y="879"/>
                  </a:lnTo>
                  <a:lnTo>
                    <a:pt x="655" y="881"/>
                  </a:lnTo>
                  <a:lnTo>
                    <a:pt x="653" y="881"/>
                  </a:lnTo>
                  <a:lnTo>
                    <a:pt x="651" y="881"/>
                  </a:lnTo>
                  <a:lnTo>
                    <a:pt x="653" y="883"/>
                  </a:lnTo>
                  <a:lnTo>
                    <a:pt x="651" y="883"/>
                  </a:lnTo>
                  <a:lnTo>
                    <a:pt x="649" y="883"/>
                  </a:lnTo>
                  <a:lnTo>
                    <a:pt x="647" y="883"/>
                  </a:lnTo>
                  <a:lnTo>
                    <a:pt x="647" y="885"/>
                  </a:lnTo>
                  <a:lnTo>
                    <a:pt x="645" y="885"/>
                  </a:lnTo>
                  <a:lnTo>
                    <a:pt x="644" y="885"/>
                  </a:lnTo>
                  <a:lnTo>
                    <a:pt x="644" y="887"/>
                  </a:lnTo>
                  <a:lnTo>
                    <a:pt x="642" y="887"/>
                  </a:lnTo>
                  <a:lnTo>
                    <a:pt x="640" y="887"/>
                  </a:lnTo>
                  <a:lnTo>
                    <a:pt x="638" y="887"/>
                  </a:lnTo>
                  <a:lnTo>
                    <a:pt x="636" y="887"/>
                  </a:lnTo>
                  <a:lnTo>
                    <a:pt x="638" y="887"/>
                  </a:lnTo>
                  <a:lnTo>
                    <a:pt x="638" y="889"/>
                  </a:lnTo>
                  <a:lnTo>
                    <a:pt x="638" y="887"/>
                  </a:lnTo>
                  <a:lnTo>
                    <a:pt x="640" y="889"/>
                  </a:lnTo>
                  <a:lnTo>
                    <a:pt x="638" y="889"/>
                  </a:lnTo>
                  <a:lnTo>
                    <a:pt x="636" y="889"/>
                  </a:lnTo>
                  <a:lnTo>
                    <a:pt x="636" y="890"/>
                  </a:lnTo>
                  <a:lnTo>
                    <a:pt x="634" y="890"/>
                  </a:lnTo>
                  <a:lnTo>
                    <a:pt x="632" y="890"/>
                  </a:lnTo>
                  <a:lnTo>
                    <a:pt x="634" y="890"/>
                  </a:lnTo>
                  <a:lnTo>
                    <a:pt x="636" y="890"/>
                  </a:lnTo>
                  <a:lnTo>
                    <a:pt x="634" y="890"/>
                  </a:lnTo>
                  <a:lnTo>
                    <a:pt x="634" y="892"/>
                  </a:lnTo>
                  <a:lnTo>
                    <a:pt x="634" y="890"/>
                  </a:lnTo>
                  <a:lnTo>
                    <a:pt x="636" y="890"/>
                  </a:lnTo>
                  <a:lnTo>
                    <a:pt x="634" y="890"/>
                  </a:lnTo>
                  <a:lnTo>
                    <a:pt x="636" y="890"/>
                  </a:lnTo>
                  <a:lnTo>
                    <a:pt x="638" y="890"/>
                  </a:lnTo>
                  <a:lnTo>
                    <a:pt x="638" y="892"/>
                  </a:lnTo>
                  <a:lnTo>
                    <a:pt x="636" y="892"/>
                  </a:lnTo>
                  <a:lnTo>
                    <a:pt x="638" y="892"/>
                  </a:lnTo>
                  <a:lnTo>
                    <a:pt x="638" y="890"/>
                  </a:lnTo>
                  <a:lnTo>
                    <a:pt x="640" y="890"/>
                  </a:lnTo>
                  <a:lnTo>
                    <a:pt x="640" y="892"/>
                  </a:lnTo>
                  <a:lnTo>
                    <a:pt x="640" y="890"/>
                  </a:lnTo>
                  <a:lnTo>
                    <a:pt x="642" y="890"/>
                  </a:lnTo>
                  <a:lnTo>
                    <a:pt x="640" y="890"/>
                  </a:lnTo>
                  <a:lnTo>
                    <a:pt x="642" y="890"/>
                  </a:lnTo>
                  <a:lnTo>
                    <a:pt x="642" y="889"/>
                  </a:lnTo>
                  <a:lnTo>
                    <a:pt x="644" y="889"/>
                  </a:lnTo>
                  <a:lnTo>
                    <a:pt x="644" y="890"/>
                  </a:lnTo>
                  <a:lnTo>
                    <a:pt x="645" y="890"/>
                  </a:lnTo>
                  <a:lnTo>
                    <a:pt x="645" y="889"/>
                  </a:lnTo>
                  <a:lnTo>
                    <a:pt x="645" y="887"/>
                  </a:lnTo>
                  <a:lnTo>
                    <a:pt x="647" y="887"/>
                  </a:lnTo>
                  <a:lnTo>
                    <a:pt x="647" y="889"/>
                  </a:lnTo>
                  <a:lnTo>
                    <a:pt x="649" y="889"/>
                  </a:lnTo>
                  <a:lnTo>
                    <a:pt x="647" y="889"/>
                  </a:lnTo>
                  <a:lnTo>
                    <a:pt x="647" y="890"/>
                  </a:lnTo>
                  <a:lnTo>
                    <a:pt x="649" y="890"/>
                  </a:lnTo>
                  <a:lnTo>
                    <a:pt x="651" y="890"/>
                  </a:lnTo>
                  <a:lnTo>
                    <a:pt x="651" y="892"/>
                  </a:lnTo>
                  <a:lnTo>
                    <a:pt x="649" y="892"/>
                  </a:lnTo>
                  <a:lnTo>
                    <a:pt x="651" y="892"/>
                  </a:lnTo>
                  <a:lnTo>
                    <a:pt x="649" y="892"/>
                  </a:lnTo>
                  <a:lnTo>
                    <a:pt x="647" y="892"/>
                  </a:lnTo>
                  <a:lnTo>
                    <a:pt x="647" y="894"/>
                  </a:lnTo>
                  <a:lnTo>
                    <a:pt x="645" y="894"/>
                  </a:lnTo>
                  <a:lnTo>
                    <a:pt x="645" y="892"/>
                  </a:lnTo>
                  <a:lnTo>
                    <a:pt x="644" y="892"/>
                  </a:lnTo>
                  <a:lnTo>
                    <a:pt x="644" y="894"/>
                  </a:lnTo>
                  <a:lnTo>
                    <a:pt x="642" y="894"/>
                  </a:lnTo>
                  <a:lnTo>
                    <a:pt x="644" y="894"/>
                  </a:lnTo>
                  <a:lnTo>
                    <a:pt x="642" y="894"/>
                  </a:lnTo>
                  <a:lnTo>
                    <a:pt x="640" y="894"/>
                  </a:lnTo>
                  <a:lnTo>
                    <a:pt x="638" y="894"/>
                  </a:lnTo>
                  <a:lnTo>
                    <a:pt x="640" y="894"/>
                  </a:lnTo>
                  <a:lnTo>
                    <a:pt x="638" y="894"/>
                  </a:lnTo>
                  <a:lnTo>
                    <a:pt x="636" y="894"/>
                  </a:lnTo>
                  <a:lnTo>
                    <a:pt x="638" y="894"/>
                  </a:lnTo>
                  <a:lnTo>
                    <a:pt x="638" y="896"/>
                  </a:lnTo>
                  <a:lnTo>
                    <a:pt x="636" y="896"/>
                  </a:lnTo>
                  <a:lnTo>
                    <a:pt x="638" y="896"/>
                  </a:lnTo>
                  <a:lnTo>
                    <a:pt x="638" y="898"/>
                  </a:lnTo>
                  <a:lnTo>
                    <a:pt x="640" y="898"/>
                  </a:lnTo>
                  <a:lnTo>
                    <a:pt x="638" y="898"/>
                  </a:lnTo>
                  <a:lnTo>
                    <a:pt x="638" y="896"/>
                  </a:lnTo>
                  <a:lnTo>
                    <a:pt x="636" y="896"/>
                  </a:lnTo>
                  <a:lnTo>
                    <a:pt x="636" y="898"/>
                  </a:lnTo>
                  <a:lnTo>
                    <a:pt x="634" y="898"/>
                  </a:lnTo>
                  <a:lnTo>
                    <a:pt x="634" y="900"/>
                  </a:lnTo>
                  <a:lnTo>
                    <a:pt x="636" y="900"/>
                  </a:lnTo>
                  <a:lnTo>
                    <a:pt x="634" y="900"/>
                  </a:lnTo>
                  <a:lnTo>
                    <a:pt x="634" y="898"/>
                  </a:lnTo>
                  <a:lnTo>
                    <a:pt x="632" y="898"/>
                  </a:lnTo>
                  <a:lnTo>
                    <a:pt x="632" y="896"/>
                  </a:lnTo>
                  <a:lnTo>
                    <a:pt x="630" y="896"/>
                  </a:lnTo>
                  <a:lnTo>
                    <a:pt x="630" y="898"/>
                  </a:lnTo>
                  <a:lnTo>
                    <a:pt x="632" y="898"/>
                  </a:lnTo>
                  <a:lnTo>
                    <a:pt x="630" y="898"/>
                  </a:lnTo>
                  <a:lnTo>
                    <a:pt x="632" y="898"/>
                  </a:lnTo>
                  <a:lnTo>
                    <a:pt x="632" y="900"/>
                  </a:lnTo>
                  <a:lnTo>
                    <a:pt x="630" y="900"/>
                  </a:lnTo>
                  <a:lnTo>
                    <a:pt x="628" y="900"/>
                  </a:lnTo>
                  <a:lnTo>
                    <a:pt x="628" y="898"/>
                  </a:lnTo>
                  <a:lnTo>
                    <a:pt x="628" y="900"/>
                  </a:lnTo>
                  <a:lnTo>
                    <a:pt x="630" y="900"/>
                  </a:lnTo>
                  <a:lnTo>
                    <a:pt x="630" y="902"/>
                  </a:lnTo>
                  <a:lnTo>
                    <a:pt x="632" y="902"/>
                  </a:lnTo>
                  <a:lnTo>
                    <a:pt x="630" y="902"/>
                  </a:lnTo>
                  <a:lnTo>
                    <a:pt x="628" y="902"/>
                  </a:lnTo>
                  <a:lnTo>
                    <a:pt x="626" y="902"/>
                  </a:lnTo>
                  <a:lnTo>
                    <a:pt x="626" y="900"/>
                  </a:lnTo>
                  <a:lnTo>
                    <a:pt x="626" y="898"/>
                  </a:lnTo>
                  <a:lnTo>
                    <a:pt x="624" y="898"/>
                  </a:lnTo>
                  <a:lnTo>
                    <a:pt x="624" y="900"/>
                  </a:lnTo>
                  <a:lnTo>
                    <a:pt x="626" y="900"/>
                  </a:lnTo>
                  <a:lnTo>
                    <a:pt x="624" y="900"/>
                  </a:lnTo>
                  <a:lnTo>
                    <a:pt x="624" y="902"/>
                  </a:lnTo>
                  <a:lnTo>
                    <a:pt x="626" y="902"/>
                  </a:lnTo>
                  <a:lnTo>
                    <a:pt x="624" y="902"/>
                  </a:lnTo>
                  <a:lnTo>
                    <a:pt x="626" y="902"/>
                  </a:lnTo>
                  <a:lnTo>
                    <a:pt x="626" y="904"/>
                  </a:lnTo>
                  <a:lnTo>
                    <a:pt x="624" y="904"/>
                  </a:lnTo>
                  <a:lnTo>
                    <a:pt x="622" y="904"/>
                  </a:lnTo>
                  <a:lnTo>
                    <a:pt x="624" y="904"/>
                  </a:lnTo>
                  <a:lnTo>
                    <a:pt x="624" y="906"/>
                  </a:lnTo>
                  <a:lnTo>
                    <a:pt x="622" y="906"/>
                  </a:lnTo>
                  <a:lnTo>
                    <a:pt x="622" y="904"/>
                  </a:lnTo>
                  <a:lnTo>
                    <a:pt x="621" y="904"/>
                  </a:lnTo>
                  <a:lnTo>
                    <a:pt x="621" y="902"/>
                  </a:lnTo>
                  <a:lnTo>
                    <a:pt x="621" y="904"/>
                  </a:lnTo>
                  <a:lnTo>
                    <a:pt x="619" y="904"/>
                  </a:lnTo>
                  <a:lnTo>
                    <a:pt x="619" y="906"/>
                  </a:lnTo>
                  <a:lnTo>
                    <a:pt x="619" y="904"/>
                  </a:lnTo>
                  <a:lnTo>
                    <a:pt x="617" y="904"/>
                  </a:lnTo>
                  <a:lnTo>
                    <a:pt x="619" y="904"/>
                  </a:lnTo>
                  <a:lnTo>
                    <a:pt x="617" y="904"/>
                  </a:lnTo>
                  <a:lnTo>
                    <a:pt x="617" y="906"/>
                  </a:lnTo>
                  <a:lnTo>
                    <a:pt x="615" y="906"/>
                  </a:lnTo>
                  <a:lnTo>
                    <a:pt x="615" y="904"/>
                  </a:lnTo>
                  <a:lnTo>
                    <a:pt x="613" y="904"/>
                  </a:lnTo>
                  <a:lnTo>
                    <a:pt x="615" y="904"/>
                  </a:lnTo>
                  <a:lnTo>
                    <a:pt x="615" y="902"/>
                  </a:lnTo>
                  <a:lnTo>
                    <a:pt x="613" y="904"/>
                  </a:lnTo>
                  <a:lnTo>
                    <a:pt x="613" y="902"/>
                  </a:lnTo>
                  <a:lnTo>
                    <a:pt x="613" y="904"/>
                  </a:lnTo>
                  <a:lnTo>
                    <a:pt x="611" y="904"/>
                  </a:lnTo>
                  <a:lnTo>
                    <a:pt x="611" y="906"/>
                  </a:lnTo>
                  <a:lnTo>
                    <a:pt x="609" y="906"/>
                  </a:lnTo>
                  <a:lnTo>
                    <a:pt x="607" y="906"/>
                  </a:lnTo>
                  <a:lnTo>
                    <a:pt x="605" y="906"/>
                  </a:lnTo>
                  <a:lnTo>
                    <a:pt x="605" y="908"/>
                  </a:lnTo>
                  <a:lnTo>
                    <a:pt x="603" y="908"/>
                  </a:lnTo>
                  <a:lnTo>
                    <a:pt x="601" y="908"/>
                  </a:lnTo>
                  <a:lnTo>
                    <a:pt x="599" y="908"/>
                  </a:lnTo>
                  <a:lnTo>
                    <a:pt x="599" y="910"/>
                  </a:lnTo>
                  <a:lnTo>
                    <a:pt x="597" y="910"/>
                  </a:lnTo>
                  <a:lnTo>
                    <a:pt x="596" y="910"/>
                  </a:lnTo>
                  <a:lnTo>
                    <a:pt x="594" y="910"/>
                  </a:lnTo>
                  <a:lnTo>
                    <a:pt x="592" y="910"/>
                  </a:lnTo>
                  <a:lnTo>
                    <a:pt x="592" y="912"/>
                  </a:lnTo>
                  <a:lnTo>
                    <a:pt x="590" y="912"/>
                  </a:lnTo>
                  <a:lnTo>
                    <a:pt x="590" y="913"/>
                  </a:lnTo>
                  <a:lnTo>
                    <a:pt x="588" y="913"/>
                  </a:lnTo>
                  <a:lnTo>
                    <a:pt x="586" y="913"/>
                  </a:lnTo>
                  <a:lnTo>
                    <a:pt x="584" y="913"/>
                  </a:lnTo>
                  <a:lnTo>
                    <a:pt x="584" y="912"/>
                  </a:lnTo>
                  <a:lnTo>
                    <a:pt x="584" y="913"/>
                  </a:lnTo>
                  <a:lnTo>
                    <a:pt x="582" y="913"/>
                  </a:lnTo>
                  <a:lnTo>
                    <a:pt x="584" y="913"/>
                  </a:lnTo>
                  <a:lnTo>
                    <a:pt x="582" y="913"/>
                  </a:lnTo>
                  <a:lnTo>
                    <a:pt x="580" y="913"/>
                  </a:lnTo>
                  <a:lnTo>
                    <a:pt x="580" y="915"/>
                  </a:lnTo>
                  <a:lnTo>
                    <a:pt x="580" y="913"/>
                  </a:lnTo>
                  <a:lnTo>
                    <a:pt x="578" y="913"/>
                  </a:lnTo>
                  <a:lnTo>
                    <a:pt x="576" y="913"/>
                  </a:lnTo>
                  <a:lnTo>
                    <a:pt x="574" y="913"/>
                  </a:lnTo>
                  <a:lnTo>
                    <a:pt x="574" y="912"/>
                  </a:lnTo>
                  <a:lnTo>
                    <a:pt x="573" y="912"/>
                  </a:lnTo>
                  <a:lnTo>
                    <a:pt x="571" y="912"/>
                  </a:lnTo>
                  <a:lnTo>
                    <a:pt x="573" y="912"/>
                  </a:lnTo>
                  <a:lnTo>
                    <a:pt x="573" y="910"/>
                  </a:lnTo>
                  <a:lnTo>
                    <a:pt x="574" y="910"/>
                  </a:lnTo>
                  <a:lnTo>
                    <a:pt x="576" y="910"/>
                  </a:lnTo>
                  <a:lnTo>
                    <a:pt x="576" y="908"/>
                  </a:lnTo>
                  <a:lnTo>
                    <a:pt x="578" y="908"/>
                  </a:lnTo>
                  <a:lnTo>
                    <a:pt x="580" y="908"/>
                  </a:lnTo>
                  <a:lnTo>
                    <a:pt x="582" y="908"/>
                  </a:lnTo>
                  <a:lnTo>
                    <a:pt x="584" y="908"/>
                  </a:lnTo>
                  <a:lnTo>
                    <a:pt x="584" y="906"/>
                  </a:lnTo>
                  <a:lnTo>
                    <a:pt x="586" y="906"/>
                  </a:lnTo>
                  <a:lnTo>
                    <a:pt x="586" y="908"/>
                  </a:lnTo>
                  <a:lnTo>
                    <a:pt x="588" y="908"/>
                  </a:lnTo>
                  <a:lnTo>
                    <a:pt x="590" y="908"/>
                  </a:lnTo>
                  <a:lnTo>
                    <a:pt x="592" y="908"/>
                  </a:lnTo>
                  <a:lnTo>
                    <a:pt x="590" y="908"/>
                  </a:lnTo>
                  <a:lnTo>
                    <a:pt x="588" y="906"/>
                  </a:lnTo>
                  <a:lnTo>
                    <a:pt x="586" y="906"/>
                  </a:lnTo>
                  <a:lnTo>
                    <a:pt x="588" y="906"/>
                  </a:lnTo>
                  <a:lnTo>
                    <a:pt x="590" y="906"/>
                  </a:lnTo>
                  <a:lnTo>
                    <a:pt x="590" y="904"/>
                  </a:lnTo>
                  <a:lnTo>
                    <a:pt x="592" y="904"/>
                  </a:lnTo>
                  <a:lnTo>
                    <a:pt x="592" y="906"/>
                  </a:lnTo>
                  <a:lnTo>
                    <a:pt x="594" y="906"/>
                  </a:lnTo>
                  <a:lnTo>
                    <a:pt x="594" y="904"/>
                  </a:lnTo>
                  <a:lnTo>
                    <a:pt x="596" y="904"/>
                  </a:lnTo>
                  <a:lnTo>
                    <a:pt x="596" y="906"/>
                  </a:lnTo>
                  <a:lnTo>
                    <a:pt x="597" y="906"/>
                  </a:lnTo>
                  <a:lnTo>
                    <a:pt x="597" y="904"/>
                  </a:lnTo>
                  <a:lnTo>
                    <a:pt x="599" y="904"/>
                  </a:lnTo>
                  <a:lnTo>
                    <a:pt x="599" y="906"/>
                  </a:lnTo>
                  <a:lnTo>
                    <a:pt x="599" y="904"/>
                  </a:lnTo>
                  <a:lnTo>
                    <a:pt x="601" y="904"/>
                  </a:lnTo>
                  <a:lnTo>
                    <a:pt x="599" y="904"/>
                  </a:lnTo>
                  <a:lnTo>
                    <a:pt x="599" y="902"/>
                  </a:lnTo>
                  <a:lnTo>
                    <a:pt x="601" y="902"/>
                  </a:lnTo>
                  <a:lnTo>
                    <a:pt x="601" y="904"/>
                  </a:lnTo>
                  <a:lnTo>
                    <a:pt x="603" y="904"/>
                  </a:lnTo>
                  <a:lnTo>
                    <a:pt x="605" y="904"/>
                  </a:lnTo>
                  <a:lnTo>
                    <a:pt x="607" y="904"/>
                  </a:lnTo>
                  <a:lnTo>
                    <a:pt x="609" y="904"/>
                  </a:lnTo>
                  <a:lnTo>
                    <a:pt x="607" y="904"/>
                  </a:lnTo>
                  <a:lnTo>
                    <a:pt x="605" y="904"/>
                  </a:lnTo>
                  <a:lnTo>
                    <a:pt x="607" y="904"/>
                  </a:lnTo>
                  <a:lnTo>
                    <a:pt x="607" y="902"/>
                  </a:lnTo>
                  <a:lnTo>
                    <a:pt x="605" y="902"/>
                  </a:lnTo>
                  <a:lnTo>
                    <a:pt x="607" y="902"/>
                  </a:lnTo>
                  <a:lnTo>
                    <a:pt x="605" y="902"/>
                  </a:lnTo>
                  <a:lnTo>
                    <a:pt x="605" y="900"/>
                  </a:lnTo>
                  <a:lnTo>
                    <a:pt x="607" y="900"/>
                  </a:lnTo>
                  <a:lnTo>
                    <a:pt x="609" y="900"/>
                  </a:lnTo>
                  <a:lnTo>
                    <a:pt x="609" y="902"/>
                  </a:lnTo>
                  <a:lnTo>
                    <a:pt x="611" y="902"/>
                  </a:lnTo>
                  <a:lnTo>
                    <a:pt x="611" y="900"/>
                  </a:lnTo>
                  <a:lnTo>
                    <a:pt x="613" y="900"/>
                  </a:lnTo>
                  <a:lnTo>
                    <a:pt x="615" y="900"/>
                  </a:lnTo>
                  <a:lnTo>
                    <a:pt x="617" y="900"/>
                  </a:lnTo>
                  <a:lnTo>
                    <a:pt x="617" y="902"/>
                  </a:lnTo>
                  <a:lnTo>
                    <a:pt x="617" y="900"/>
                  </a:lnTo>
                  <a:lnTo>
                    <a:pt x="615" y="900"/>
                  </a:lnTo>
                  <a:lnTo>
                    <a:pt x="617" y="900"/>
                  </a:lnTo>
                  <a:lnTo>
                    <a:pt x="615" y="900"/>
                  </a:lnTo>
                  <a:lnTo>
                    <a:pt x="615" y="898"/>
                  </a:lnTo>
                  <a:lnTo>
                    <a:pt x="615" y="900"/>
                  </a:lnTo>
                  <a:lnTo>
                    <a:pt x="613" y="900"/>
                  </a:lnTo>
                  <a:lnTo>
                    <a:pt x="611" y="900"/>
                  </a:lnTo>
                  <a:lnTo>
                    <a:pt x="609" y="900"/>
                  </a:lnTo>
                  <a:lnTo>
                    <a:pt x="607" y="900"/>
                  </a:lnTo>
                  <a:lnTo>
                    <a:pt x="607" y="898"/>
                  </a:lnTo>
                  <a:lnTo>
                    <a:pt x="609" y="898"/>
                  </a:lnTo>
                  <a:lnTo>
                    <a:pt x="611" y="898"/>
                  </a:lnTo>
                  <a:lnTo>
                    <a:pt x="609" y="898"/>
                  </a:lnTo>
                  <a:lnTo>
                    <a:pt x="607" y="898"/>
                  </a:lnTo>
                  <a:lnTo>
                    <a:pt x="607" y="896"/>
                  </a:lnTo>
                  <a:lnTo>
                    <a:pt x="605" y="896"/>
                  </a:lnTo>
                  <a:lnTo>
                    <a:pt x="607" y="896"/>
                  </a:lnTo>
                  <a:lnTo>
                    <a:pt x="607" y="894"/>
                  </a:lnTo>
                  <a:lnTo>
                    <a:pt x="609" y="894"/>
                  </a:lnTo>
                  <a:lnTo>
                    <a:pt x="609" y="896"/>
                  </a:lnTo>
                  <a:lnTo>
                    <a:pt x="611" y="896"/>
                  </a:lnTo>
                  <a:lnTo>
                    <a:pt x="613" y="896"/>
                  </a:lnTo>
                  <a:lnTo>
                    <a:pt x="611" y="896"/>
                  </a:lnTo>
                  <a:lnTo>
                    <a:pt x="613" y="896"/>
                  </a:lnTo>
                  <a:lnTo>
                    <a:pt x="611" y="896"/>
                  </a:lnTo>
                  <a:lnTo>
                    <a:pt x="611" y="894"/>
                  </a:lnTo>
                  <a:lnTo>
                    <a:pt x="613" y="894"/>
                  </a:lnTo>
                  <a:lnTo>
                    <a:pt x="613" y="896"/>
                  </a:lnTo>
                  <a:lnTo>
                    <a:pt x="615" y="896"/>
                  </a:lnTo>
                  <a:lnTo>
                    <a:pt x="615" y="894"/>
                  </a:lnTo>
                  <a:lnTo>
                    <a:pt x="613" y="894"/>
                  </a:lnTo>
                  <a:lnTo>
                    <a:pt x="615" y="894"/>
                  </a:lnTo>
                  <a:lnTo>
                    <a:pt x="617" y="894"/>
                  </a:lnTo>
                  <a:lnTo>
                    <a:pt x="615" y="894"/>
                  </a:lnTo>
                  <a:lnTo>
                    <a:pt x="613" y="894"/>
                  </a:lnTo>
                  <a:lnTo>
                    <a:pt x="611" y="894"/>
                  </a:lnTo>
                  <a:lnTo>
                    <a:pt x="611" y="892"/>
                  </a:lnTo>
                  <a:lnTo>
                    <a:pt x="611" y="890"/>
                  </a:lnTo>
                  <a:lnTo>
                    <a:pt x="613" y="890"/>
                  </a:lnTo>
                  <a:lnTo>
                    <a:pt x="615" y="890"/>
                  </a:lnTo>
                  <a:lnTo>
                    <a:pt x="617" y="890"/>
                  </a:lnTo>
                  <a:lnTo>
                    <a:pt x="619" y="890"/>
                  </a:lnTo>
                  <a:lnTo>
                    <a:pt x="619" y="892"/>
                  </a:lnTo>
                  <a:lnTo>
                    <a:pt x="621" y="892"/>
                  </a:lnTo>
                  <a:lnTo>
                    <a:pt x="621" y="894"/>
                  </a:lnTo>
                  <a:lnTo>
                    <a:pt x="621" y="896"/>
                  </a:lnTo>
                  <a:lnTo>
                    <a:pt x="622" y="896"/>
                  </a:lnTo>
                  <a:lnTo>
                    <a:pt x="621" y="896"/>
                  </a:lnTo>
                  <a:lnTo>
                    <a:pt x="621" y="894"/>
                  </a:lnTo>
                  <a:lnTo>
                    <a:pt x="622" y="894"/>
                  </a:lnTo>
                  <a:lnTo>
                    <a:pt x="624" y="894"/>
                  </a:lnTo>
                  <a:lnTo>
                    <a:pt x="624" y="896"/>
                  </a:lnTo>
                  <a:lnTo>
                    <a:pt x="624" y="894"/>
                  </a:lnTo>
                  <a:lnTo>
                    <a:pt x="624" y="892"/>
                  </a:lnTo>
                  <a:lnTo>
                    <a:pt x="622" y="892"/>
                  </a:lnTo>
                  <a:lnTo>
                    <a:pt x="622" y="890"/>
                  </a:lnTo>
                  <a:lnTo>
                    <a:pt x="624" y="890"/>
                  </a:lnTo>
                  <a:lnTo>
                    <a:pt x="624" y="892"/>
                  </a:lnTo>
                  <a:lnTo>
                    <a:pt x="626" y="892"/>
                  </a:lnTo>
                  <a:lnTo>
                    <a:pt x="624" y="892"/>
                  </a:lnTo>
                  <a:lnTo>
                    <a:pt x="624" y="890"/>
                  </a:lnTo>
                  <a:lnTo>
                    <a:pt x="626" y="890"/>
                  </a:lnTo>
                  <a:lnTo>
                    <a:pt x="628" y="890"/>
                  </a:lnTo>
                  <a:lnTo>
                    <a:pt x="630" y="890"/>
                  </a:lnTo>
                  <a:lnTo>
                    <a:pt x="628" y="890"/>
                  </a:lnTo>
                  <a:lnTo>
                    <a:pt x="626" y="890"/>
                  </a:lnTo>
                  <a:lnTo>
                    <a:pt x="624" y="890"/>
                  </a:lnTo>
                  <a:lnTo>
                    <a:pt x="622" y="890"/>
                  </a:lnTo>
                  <a:lnTo>
                    <a:pt x="621" y="890"/>
                  </a:lnTo>
                  <a:lnTo>
                    <a:pt x="621" y="889"/>
                  </a:lnTo>
                  <a:lnTo>
                    <a:pt x="619" y="889"/>
                  </a:lnTo>
                  <a:lnTo>
                    <a:pt x="617" y="889"/>
                  </a:lnTo>
                  <a:lnTo>
                    <a:pt x="615" y="889"/>
                  </a:lnTo>
                  <a:lnTo>
                    <a:pt x="613" y="889"/>
                  </a:lnTo>
                  <a:lnTo>
                    <a:pt x="611" y="889"/>
                  </a:lnTo>
                  <a:lnTo>
                    <a:pt x="611" y="887"/>
                  </a:lnTo>
                  <a:lnTo>
                    <a:pt x="609" y="887"/>
                  </a:lnTo>
                  <a:lnTo>
                    <a:pt x="611" y="887"/>
                  </a:lnTo>
                  <a:lnTo>
                    <a:pt x="611" y="889"/>
                  </a:lnTo>
                  <a:lnTo>
                    <a:pt x="613" y="889"/>
                  </a:lnTo>
                  <a:lnTo>
                    <a:pt x="613" y="887"/>
                  </a:lnTo>
                  <a:lnTo>
                    <a:pt x="611" y="887"/>
                  </a:lnTo>
                  <a:lnTo>
                    <a:pt x="609" y="887"/>
                  </a:lnTo>
                  <a:lnTo>
                    <a:pt x="609" y="885"/>
                  </a:lnTo>
                  <a:lnTo>
                    <a:pt x="607" y="885"/>
                  </a:lnTo>
                  <a:lnTo>
                    <a:pt x="605" y="885"/>
                  </a:lnTo>
                  <a:lnTo>
                    <a:pt x="607" y="885"/>
                  </a:lnTo>
                  <a:lnTo>
                    <a:pt x="605" y="885"/>
                  </a:lnTo>
                  <a:lnTo>
                    <a:pt x="607" y="883"/>
                  </a:lnTo>
                  <a:lnTo>
                    <a:pt x="609" y="883"/>
                  </a:lnTo>
                  <a:lnTo>
                    <a:pt x="609" y="881"/>
                  </a:lnTo>
                  <a:lnTo>
                    <a:pt x="611" y="881"/>
                  </a:lnTo>
                  <a:lnTo>
                    <a:pt x="611" y="879"/>
                  </a:lnTo>
                  <a:lnTo>
                    <a:pt x="613" y="879"/>
                  </a:lnTo>
                  <a:lnTo>
                    <a:pt x="615" y="879"/>
                  </a:lnTo>
                  <a:lnTo>
                    <a:pt x="617" y="879"/>
                  </a:lnTo>
                  <a:lnTo>
                    <a:pt x="617" y="877"/>
                  </a:lnTo>
                  <a:lnTo>
                    <a:pt x="619" y="877"/>
                  </a:lnTo>
                  <a:lnTo>
                    <a:pt x="621" y="877"/>
                  </a:lnTo>
                  <a:lnTo>
                    <a:pt x="622" y="877"/>
                  </a:lnTo>
                  <a:lnTo>
                    <a:pt x="622" y="879"/>
                  </a:lnTo>
                  <a:lnTo>
                    <a:pt x="622" y="877"/>
                  </a:lnTo>
                  <a:lnTo>
                    <a:pt x="622" y="879"/>
                  </a:lnTo>
                  <a:lnTo>
                    <a:pt x="622" y="877"/>
                  </a:lnTo>
                  <a:lnTo>
                    <a:pt x="622" y="879"/>
                  </a:lnTo>
                  <a:lnTo>
                    <a:pt x="622" y="877"/>
                  </a:lnTo>
                  <a:lnTo>
                    <a:pt x="624" y="877"/>
                  </a:lnTo>
                  <a:lnTo>
                    <a:pt x="626" y="877"/>
                  </a:lnTo>
                  <a:lnTo>
                    <a:pt x="626" y="875"/>
                  </a:lnTo>
                  <a:lnTo>
                    <a:pt x="628" y="875"/>
                  </a:lnTo>
                  <a:lnTo>
                    <a:pt x="628" y="877"/>
                  </a:lnTo>
                  <a:lnTo>
                    <a:pt x="626" y="877"/>
                  </a:lnTo>
                  <a:lnTo>
                    <a:pt x="628" y="877"/>
                  </a:lnTo>
                  <a:lnTo>
                    <a:pt x="628" y="879"/>
                  </a:lnTo>
                  <a:lnTo>
                    <a:pt x="628" y="877"/>
                  </a:lnTo>
                  <a:lnTo>
                    <a:pt x="630" y="875"/>
                  </a:lnTo>
                  <a:lnTo>
                    <a:pt x="632" y="875"/>
                  </a:lnTo>
                  <a:close/>
                  <a:moveTo>
                    <a:pt x="690" y="875"/>
                  </a:moveTo>
                  <a:lnTo>
                    <a:pt x="688" y="875"/>
                  </a:lnTo>
                  <a:lnTo>
                    <a:pt x="686" y="875"/>
                  </a:lnTo>
                  <a:lnTo>
                    <a:pt x="686" y="873"/>
                  </a:lnTo>
                  <a:lnTo>
                    <a:pt x="688" y="873"/>
                  </a:lnTo>
                  <a:lnTo>
                    <a:pt x="690" y="873"/>
                  </a:lnTo>
                  <a:lnTo>
                    <a:pt x="690" y="875"/>
                  </a:lnTo>
                  <a:close/>
                  <a:moveTo>
                    <a:pt x="699" y="871"/>
                  </a:moveTo>
                  <a:lnTo>
                    <a:pt x="701" y="871"/>
                  </a:lnTo>
                  <a:lnTo>
                    <a:pt x="701" y="873"/>
                  </a:lnTo>
                  <a:lnTo>
                    <a:pt x="703" y="873"/>
                  </a:lnTo>
                  <a:lnTo>
                    <a:pt x="701" y="873"/>
                  </a:lnTo>
                  <a:lnTo>
                    <a:pt x="701" y="875"/>
                  </a:lnTo>
                  <a:lnTo>
                    <a:pt x="699" y="875"/>
                  </a:lnTo>
                  <a:lnTo>
                    <a:pt x="699" y="873"/>
                  </a:lnTo>
                  <a:lnTo>
                    <a:pt x="697" y="873"/>
                  </a:lnTo>
                  <a:lnTo>
                    <a:pt x="695" y="873"/>
                  </a:lnTo>
                  <a:lnTo>
                    <a:pt x="693" y="873"/>
                  </a:lnTo>
                  <a:lnTo>
                    <a:pt x="692" y="873"/>
                  </a:lnTo>
                  <a:lnTo>
                    <a:pt x="690" y="873"/>
                  </a:lnTo>
                  <a:lnTo>
                    <a:pt x="692" y="873"/>
                  </a:lnTo>
                  <a:lnTo>
                    <a:pt x="693" y="873"/>
                  </a:lnTo>
                  <a:lnTo>
                    <a:pt x="695" y="873"/>
                  </a:lnTo>
                  <a:lnTo>
                    <a:pt x="695" y="871"/>
                  </a:lnTo>
                  <a:lnTo>
                    <a:pt x="695" y="873"/>
                  </a:lnTo>
                  <a:lnTo>
                    <a:pt x="695" y="871"/>
                  </a:lnTo>
                  <a:lnTo>
                    <a:pt x="697" y="871"/>
                  </a:lnTo>
                  <a:lnTo>
                    <a:pt x="699" y="871"/>
                  </a:lnTo>
                  <a:close/>
                  <a:moveTo>
                    <a:pt x="715" y="869"/>
                  </a:moveTo>
                  <a:lnTo>
                    <a:pt x="717" y="869"/>
                  </a:lnTo>
                  <a:lnTo>
                    <a:pt x="718" y="869"/>
                  </a:lnTo>
                  <a:lnTo>
                    <a:pt x="718" y="871"/>
                  </a:lnTo>
                  <a:lnTo>
                    <a:pt x="717" y="871"/>
                  </a:lnTo>
                  <a:lnTo>
                    <a:pt x="717" y="873"/>
                  </a:lnTo>
                  <a:lnTo>
                    <a:pt x="715" y="873"/>
                  </a:lnTo>
                  <a:lnTo>
                    <a:pt x="713" y="873"/>
                  </a:lnTo>
                  <a:lnTo>
                    <a:pt x="711" y="873"/>
                  </a:lnTo>
                  <a:lnTo>
                    <a:pt x="709" y="873"/>
                  </a:lnTo>
                  <a:lnTo>
                    <a:pt x="709" y="871"/>
                  </a:lnTo>
                  <a:lnTo>
                    <a:pt x="707" y="873"/>
                  </a:lnTo>
                  <a:lnTo>
                    <a:pt x="705" y="871"/>
                  </a:lnTo>
                  <a:lnTo>
                    <a:pt x="703" y="871"/>
                  </a:lnTo>
                  <a:lnTo>
                    <a:pt x="705" y="871"/>
                  </a:lnTo>
                  <a:lnTo>
                    <a:pt x="707" y="871"/>
                  </a:lnTo>
                  <a:lnTo>
                    <a:pt x="707" y="869"/>
                  </a:lnTo>
                  <a:lnTo>
                    <a:pt x="709" y="869"/>
                  </a:lnTo>
                  <a:lnTo>
                    <a:pt x="709" y="871"/>
                  </a:lnTo>
                  <a:lnTo>
                    <a:pt x="711" y="871"/>
                  </a:lnTo>
                  <a:lnTo>
                    <a:pt x="711" y="869"/>
                  </a:lnTo>
                  <a:lnTo>
                    <a:pt x="711" y="871"/>
                  </a:lnTo>
                  <a:lnTo>
                    <a:pt x="713" y="871"/>
                  </a:lnTo>
                  <a:lnTo>
                    <a:pt x="713" y="869"/>
                  </a:lnTo>
                  <a:lnTo>
                    <a:pt x="713" y="871"/>
                  </a:lnTo>
                  <a:lnTo>
                    <a:pt x="715" y="871"/>
                  </a:lnTo>
                  <a:lnTo>
                    <a:pt x="715" y="869"/>
                  </a:lnTo>
                  <a:lnTo>
                    <a:pt x="715" y="871"/>
                  </a:lnTo>
                  <a:lnTo>
                    <a:pt x="717" y="871"/>
                  </a:lnTo>
                  <a:lnTo>
                    <a:pt x="717" y="869"/>
                  </a:lnTo>
                  <a:lnTo>
                    <a:pt x="715" y="869"/>
                  </a:lnTo>
                  <a:close/>
                  <a:moveTo>
                    <a:pt x="724" y="867"/>
                  </a:moveTo>
                  <a:lnTo>
                    <a:pt x="722" y="867"/>
                  </a:lnTo>
                  <a:lnTo>
                    <a:pt x="724" y="867"/>
                  </a:lnTo>
                  <a:close/>
                  <a:moveTo>
                    <a:pt x="669" y="865"/>
                  </a:moveTo>
                  <a:lnTo>
                    <a:pt x="670" y="865"/>
                  </a:lnTo>
                  <a:lnTo>
                    <a:pt x="670" y="867"/>
                  </a:lnTo>
                  <a:lnTo>
                    <a:pt x="672" y="867"/>
                  </a:lnTo>
                  <a:lnTo>
                    <a:pt x="672" y="869"/>
                  </a:lnTo>
                  <a:lnTo>
                    <a:pt x="672" y="867"/>
                  </a:lnTo>
                  <a:lnTo>
                    <a:pt x="674" y="867"/>
                  </a:lnTo>
                  <a:lnTo>
                    <a:pt x="676" y="867"/>
                  </a:lnTo>
                  <a:lnTo>
                    <a:pt x="676" y="869"/>
                  </a:lnTo>
                  <a:lnTo>
                    <a:pt x="678" y="869"/>
                  </a:lnTo>
                  <a:lnTo>
                    <a:pt x="676" y="869"/>
                  </a:lnTo>
                  <a:lnTo>
                    <a:pt x="674" y="869"/>
                  </a:lnTo>
                  <a:lnTo>
                    <a:pt x="676" y="871"/>
                  </a:lnTo>
                  <a:lnTo>
                    <a:pt x="678" y="871"/>
                  </a:lnTo>
                  <a:lnTo>
                    <a:pt x="678" y="869"/>
                  </a:lnTo>
                  <a:lnTo>
                    <a:pt x="678" y="871"/>
                  </a:lnTo>
                  <a:lnTo>
                    <a:pt x="680" y="871"/>
                  </a:lnTo>
                  <a:lnTo>
                    <a:pt x="680" y="869"/>
                  </a:lnTo>
                  <a:lnTo>
                    <a:pt x="682" y="869"/>
                  </a:lnTo>
                  <a:lnTo>
                    <a:pt x="682" y="871"/>
                  </a:lnTo>
                  <a:lnTo>
                    <a:pt x="680" y="871"/>
                  </a:lnTo>
                  <a:lnTo>
                    <a:pt x="682" y="871"/>
                  </a:lnTo>
                  <a:lnTo>
                    <a:pt x="680" y="871"/>
                  </a:lnTo>
                  <a:lnTo>
                    <a:pt x="678" y="871"/>
                  </a:lnTo>
                  <a:lnTo>
                    <a:pt x="678" y="873"/>
                  </a:lnTo>
                  <a:lnTo>
                    <a:pt x="676" y="873"/>
                  </a:lnTo>
                  <a:lnTo>
                    <a:pt x="674" y="873"/>
                  </a:lnTo>
                  <a:lnTo>
                    <a:pt x="672" y="873"/>
                  </a:lnTo>
                  <a:lnTo>
                    <a:pt x="670" y="873"/>
                  </a:lnTo>
                  <a:lnTo>
                    <a:pt x="670" y="875"/>
                  </a:lnTo>
                  <a:lnTo>
                    <a:pt x="669" y="875"/>
                  </a:lnTo>
                  <a:lnTo>
                    <a:pt x="669" y="873"/>
                  </a:lnTo>
                  <a:lnTo>
                    <a:pt x="670" y="873"/>
                  </a:lnTo>
                  <a:lnTo>
                    <a:pt x="669" y="873"/>
                  </a:lnTo>
                  <a:lnTo>
                    <a:pt x="667" y="873"/>
                  </a:lnTo>
                  <a:lnTo>
                    <a:pt x="665" y="873"/>
                  </a:lnTo>
                  <a:lnTo>
                    <a:pt x="663" y="873"/>
                  </a:lnTo>
                  <a:lnTo>
                    <a:pt x="663" y="875"/>
                  </a:lnTo>
                  <a:lnTo>
                    <a:pt x="663" y="873"/>
                  </a:lnTo>
                  <a:lnTo>
                    <a:pt x="661" y="873"/>
                  </a:lnTo>
                  <a:lnTo>
                    <a:pt x="663" y="873"/>
                  </a:lnTo>
                  <a:lnTo>
                    <a:pt x="661" y="873"/>
                  </a:lnTo>
                  <a:lnTo>
                    <a:pt x="661" y="871"/>
                  </a:lnTo>
                  <a:lnTo>
                    <a:pt x="659" y="871"/>
                  </a:lnTo>
                  <a:lnTo>
                    <a:pt x="659" y="869"/>
                  </a:lnTo>
                  <a:lnTo>
                    <a:pt x="661" y="869"/>
                  </a:lnTo>
                  <a:lnTo>
                    <a:pt x="661" y="867"/>
                  </a:lnTo>
                  <a:lnTo>
                    <a:pt x="663" y="867"/>
                  </a:lnTo>
                  <a:lnTo>
                    <a:pt x="665" y="865"/>
                  </a:lnTo>
                  <a:lnTo>
                    <a:pt x="667" y="865"/>
                  </a:lnTo>
                  <a:lnTo>
                    <a:pt x="669" y="865"/>
                  </a:lnTo>
                  <a:close/>
                  <a:moveTo>
                    <a:pt x="726" y="865"/>
                  </a:moveTo>
                  <a:lnTo>
                    <a:pt x="724" y="865"/>
                  </a:lnTo>
                  <a:lnTo>
                    <a:pt x="722" y="867"/>
                  </a:lnTo>
                  <a:lnTo>
                    <a:pt x="720" y="867"/>
                  </a:lnTo>
                  <a:lnTo>
                    <a:pt x="720" y="865"/>
                  </a:lnTo>
                  <a:lnTo>
                    <a:pt x="722" y="865"/>
                  </a:lnTo>
                  <a:lnTo>
                    <a:pt x="724" y="865"/>
                  </a:lnTo>
                  <a:lnTo>
                    <a:pt x="726" y="865"/>
                  </a:lnTo>
                  <a:close/>
                  <a:moveTo>
                    <a:pt x="692" y="862"/>
                  </a:moveTo>
                  <a:lnTo>
                    <a:pt x="690" y="862"/>
                  </a:lnTo>
                  <a:lnTo>
                    <a:pt x="690" y="864"/>
                  </a:lnTo>
                  <a:lnTo>
                    <a:pt x="688" y="864"/>
                  </a:lnTo>
                  <a:lnTo>
                    <a:pt x="686" y="864"/>
                  </a:lnTo>
                  <a:lnTo>
                    <a:pt x="688" y="864"/>
                  </a:lnTo>
                  <a:lnTo>
                    <a:pt x="688" y="865"/>
                  </a:lnTo>
                  <a:lnTo>
                    <a:pt x="688" y="864"/>
                  </a:lnTo>
                  <a:lnTo>
                    <a:pt x="688" y="865"/>
                  </a:lnTo>
                  <a:lnTo>
                    <a:pt x="690" y="865"/>
                  </a:lnTo>
                  <a:lnTo>
                    <a:pt x="692" y="865"/>
                  </a:lnTo>
                  <a:lnTo>
                    <a:pt x="693" y="865"/>
                  </a:lnTo>
                  <a:lnTo>
                    <a:pt x="695" y="865"/>
                  </a:lnTo>
                  <a:lnTo>
                    <a:pt x="695" y="867"/>
                  </a:lnTo>
                  <a:lnTo>
                    <a:pt x="693" y="867"/>
                  </a:lnTo>
                  <a:lnTo>
                    <a:pt x="692" y="867"/>
                  </a:lnTo>
                  <a:lnTo>
                    <a:pt x="690" y="867"/>
                  </a:lnTo>
                  <a:lnTo>
                    <a:pt x="692" y="867"/>
                  </a:lnTo>
                  <a:lnTo>
                    <a:pt x="692" y="869"/>
                  </a:lnTo>
                  <a:lnTo>
                    <a:pt x="690" y="869"/>
                  </a:lnTo>
                  <a:lnTo>
                    <a:pt x="688" y="869"/>
                  </a:lnTo>
                  <a:lnTo>
                    <a:pt x="688" y="871"/>
                  </a:lnTo>
                  <a:lnTo>
                    <a:pt x="686" y="871"/>
                  </a:lnTo>
                  <a:lnTo>
                    <a:pt x="684" y="871"/>
                  </a:lnTo>
                  <a:lnTo>
                    <a:pt x="684" y="869"/>
                  </a:lnTo>
                  <a:lnTo>
                    <a:pt x="682" y="869"/>
                  </a:lnTo>
                  <a:lnTo>
                    <a:pt x="684" y="869"/>
                  </a:lnTo>
                  <a:lnTo>
                    <a:pt x="684" y="867"/>
                  </a:lnTo>
                  <a:lnTo>
                    <a:pt x="682" y="867"/>
                  </a:lnTo>
                  <a:lnTo>
                    <a:pt x="684" y="865"/>
                  </a:lnTo>
                  <a:lnTo>
                    <a:pt x="686" y="865"/>
                  </a:lnTo>
                  <a:lnTo>
                    <a:pt x="686" y="864"/>
                  </a:lnTo>
                  <a:lnTo>
                    <a:pt x="684" y="864"/>
                  </a:lnTo>
                  <a:lnTo>
                    <a:pt x="684" y="865"/>
                  </a:lnTo>
                  <a:lnTo>
                    <a:pt x="682" y="865"/>
                  </a:lnTo>
                  <a:lnTo>
                    <a:pt x="680" y="865"/>
                  </a:lnTo>
                  <a:lnTo>
                    <a:pt x="680" y="864"/>
                  </a:lnTo>
                  <a:lnTo>
                    <a:pt x="682" y="864"/>
                  </a:lnTo>
                  <a:lnTo>
                    <a:pt x="682" y="862"/>
                  </a:lnTo>
                  <a:lnTo>
                    <a:pt x="684" y="862"/>
                  </a:lnTo>
                  <a:lnTo>
                    <a:pt x="682" y="862"/>
                  </a:lnTo>
                  <a:lnTo>
                    <a:pt x="684" y="862"/>
                  </a:lnTo>
                  <a:lnTo>
                    <a:pt x="686" y="862"/>
                  </a:lnTo>
                  <a:lnTo>
                    <a:pt x="684" y="862"/>
                  </a:lnTo>
                  <a:lnTo>
                    <a:pt x="684" y="864"/>
                  </a:lnTo>
                  <a:lnTo>
                    <a:pt x="686" y="864"/>
                  </a:lnTo>
                  <a:lnTo>
                    <a:pt x="686" y="862"/>
                  </a:lnTo>
                  <a:lnTo>
                    <a:pt x="688" y="862"/>
                  </a:lnTo>
                  <a:lnTo>
                    <a:pt x="690" y="862"/>
                  </a:lnTo>
                  <a:lnTo>
                    <a:pt x="692" y="862"/>
                  </a:lnTo>
                  <a:close/>
                  <a:moveTo>
                    <a:pt x="841" y="858"/>
                  </a:moveTo>
                  <a:lnTo>
                    <a:pt x="843" y="858"/>
                  </a:lnTo>
                  <a:lnTo>
                    <a:pt x="841" y="858"/>
                  </a:lnTo>
                  <a:lnTo>
                    <a:pt x="839" y="858"/>
                  </a:lnTo>
                  <a:lnTo>
                    <a:pt x="841" y="858"/>
                  </a:lnTo>
                  <a:close/>
                  <a:moveTo>
                    <a:pt x="828" y="858"/>
                  </a:moveTo>
                  <a:lnTo>
                    <a:pt x="826" y="858"/>
                  </a:lnTo>
                  <a:lnTo>
                    <a:pt x="828" y="858"/>
                  </a:lnTo>
                  <a:lnTo>
                    <a:pt x="828" y="856"/>
                  </a:lnTo>
                  <a:lnTo>
                    <a:pt x="828" y="858"/>
                  </a:lnTo>
                  <a:close/>
                  <a:moveTo>
                    <a:pt x="843" y="856"/>
                  </a:moveTo>
                  <a:lnTo>
                    <a:pt x="845" y="856"/>
                  </a:lnTo>
                  <a:lnTo>
                    <a:pt x="845" y="858"/>
                  </a:lnTo>
                  <a:lnTo>
                    <a:pt x="847" y="858"/>
                  </a:lnTo>
                  <a:lnTo>
                    <a:pt x="845" y="858"/>
                  </a:lnTo>
                  <a:lnTo>
                    <a:pt x="843" y="858"/>
                  </a:lnTo>
                  <a:lnTo>
                    <a:pt x="843" y="856"/>
                  </a:lnTo>
                  <a:lnTo>
                    <a:pt x="841" y="856"/>
                  </a:lnTo>
                  <a:lnTo>
                    <a:pt x="843" y="856"/>
                  </a:lnTo>
                  <a:close/>
                  <a:moveTo>
                    <a:pt x="824" y="856"/>
                  </a:moveTo>
                  <a:lnTo>
                    <a:pt x="826" y="856"/>
                  </a:lnTo>
                  <a:lnTo>
                    <a:pt x="826" y="858"/>
                  </a:lnTo>
                  <a:lnTo>
                    <a:pt x="826" y="856"/>
                  </a:lnTo>
                  <a:lnTo>
                    <a:pt x="824" y="856"/>
                  </a:lnTo>
                  <a:lnTo>
                    <a:pt x="822" y="856"/>
                  </a:lnTo>
                  <a:lnTo>
                    <a:pt x="824" y="856"/>
                  </a:lnTo>
                  <a:lnTo>
                    <a:pt x="824" y="854"/>
                  </a:lnTo>
                  <a:lnTo>
                    <a:pt x="824" y="856"/>
                  </a:lnTo>
                  <a:close/>
                  <a:moveTo>
                    <a:pt x="826" y="852"/>
                  </a:moveTo>
                  <a:lnTo>
                    <a:pt x="828" y="852"/>
                  </a:lnTo>
                  <a:lnTo>
                    <a:pt x="830" y="852"/>
                  </a:lnTo>
                  <a:lnTo>
                    <a:pt x="830" y="854"/>
                  </a:lnTo>
                  <a:lnTo>
                    <a:pt x="832" y="854"/>
                  </a:lnTo>
                  <a:lnTo>
                    <a:pt x="834" y="854"/>
                  </a:lnTo>
                  <a:lnTo>
                    <a:pt x="836" y="854"/>
                  </a:lnTo>
                  <a:lnTo>
                    <a:pt x="838" y="854"/>
                  </a:lnTo>
                  <a:lnTo>
                    <a:pt x="836" y="854"/>
                  </a:lnTo>
                  <a:lnTo>
                    <a:pt x="838" y="854"/>
                  </a:lnTo>
                  <a:lnTo>
                    <a:pt x="838" y="856"/>
                  </a:lnTo>
                  <a:lnTo>
                    <a:pt x="839" y="856"/>
                  </a:lnTo>
                  <a:lnTo>
                    <a:pt x="838" y="856"/>
                  </a:lnTo>
                  <a:lnTo>
                    <a:pt x="839" y="858"/>
                  </a:lnTo>
                  <a:lnTo>
                    <a:pt x="838" y="858"/>
                  </a:lnTo>
                  <a:lnTo>
                    <a:pt x="836" y="858"/>
                  </a:lnTo>
                  <a:lnTo>
                    <a:pt x="836" y="856"/>
                  </a:lnTo>
                  <a:lnTo>
                    <a:pt x="836" y="858"/>
                  </a:lnTo>
                  <a:lnTo>
                    <a:pt x="834" y="856"/>
                  </a:lnTo>
                  <a:lnTo>
                    <a:pt x="834" y="858"/>
                  </a:lnTo>
                  <a:lnTo>
                    <a:pt x="836" y="858"/>
                  </a:lnTo>
                  <a:lnTo>
                    <a:pt x="834" y="858"/>
                  </a:lnTo>
                  <a:lnTo>
                    <a:pt x="832" y="858"/>
                  </a:lnTo>
                  <a:lnTo>
                    <a:pt x="832" y="856"/>
                  </a:lnTo>
                  <a:lnTo>
                    <a:pt x="832" y="858"/>
                  </a:lnTo>
                  <a:lnTo>
                    <a:pt x="830" y="856"/>
                  </a:lnTo>
                  <a:lnTo>
                    <a:pt x="828" y="856"/>
                  </a:lnTo>
                  <a:lnTo>
                    <a:pt x="826" y="856"/>
                  </a:lnTo>
                  <a:lnTo>
                    <a:pt x="826" y="854"/>
                  </a:lnTo>
                  <a:lnTo>
                    <a:pt x="824" y="854"/>
                  </a:lnTo>
                  <a:lnTo>
                    <a:pt x="826" y="854"/>
                  </a:lnTo>
                  <a:lnTo>
                    <a:pt x="826" y="852"/>
                  </a:lnTo>
                  <a:lnTo>
                    <a:pt x="824" y="852"/>
                  </a:lnTo>
                  <a:lnTo>
                    <a:pt x="826" y="852"/>
                  </a:lnTo>
                  <a:close/>
                  <a:moveTo>
                    <a:pt x="847" y="844"/>
                  </a:moveTo>
                  <a:lnTo>
                    <a:pt x="849" y="844"/>
                  </a:lnTo>
                  <a:lnTo>
                    <a:pt x="847" y="844"/>
                  </a:lnTo>
                  <a:lnTo>
                    <a:pt x="849" y="844"/>
                  </a:lnTo>
                  <a:lnTo>
                    <a:pt x="847" y="844"/>
                  </a:lnTo>
                  <a:close/>
                  <a:moveTo>
                    <a:pt x="2445" y="839"/>
                  </a:moveTo>
                  <a:lnTo>
                    <a:pt x="2445" y="841"/>
                  </a:lnTo>
                  <a:lnTo>
                    <a:pt x="2447" y="841"/>
                  </a:lnTo>
                  <a:lnTo>
                    <a:pt x="2445" y="841"/>
                  </a:lnTo>
                  <a:lnTo>
                    <a:pt x="2447" y="841"/>
                  </a:lnTo>
                  <a:lnTo>
                    <a:pt x="2445" y="841"/>
                  </a:lnTo>
                  <a:lnTo>
                    <a:pt x="2445" y="839"/>
                  </a:lnTo>
                  <a:lnTo>
                    <a:pt x="2445" y="841"/>
                  </a:lnTo>
                  <a:lnTo>
                    <a:pt x="2445" y="839"/>
                  </a:lnTo>
                  <a:lnTo>
                    <a:pt x="2443" y="839"/>
                  </a:lnTo>
                  <a:lnTo>
                    <a:pt x="2445" y="839"/>
                  </a:lnTo>
                  <a:close/>
                  <a:moveTo>
                    <a:pt x="2447" y="839"/>
                  </a:moveTo>
                  <a:lnTo>
                    <a:pt x="2449" y="839"/>
                  </a:lnTo>
                  <a:lnTo>
                    <a:pt x="2449" y="841"/>
                  </a:lnTo>
                  <a:lnTo>
                    <a:pt x="2447" y="841"/>
                  </a:lnTo>
                  <a:lnTo>
                    <a:pt x="2447" y="839"/>
                  </a:lnTo>
                  <a:lnTo>
                    <a:pt x="2445" y="839"/>
                  </a:lnTo>
                  <a:lnTo>
                    <a:pt x="2447" y="839"/>
                  </a:lnTo>
                  <a:close/>
                  <a:moveTo>
                    <a:pt x="2443" y="837"/>
                  </a:moveTo>
                  <a:lnTo>
                    <a:pt x="2443" y="839"/>
                  </a:lnTo>
                  <a:lnTo>
                    <a:pt x="2443" y="837"/>
                  </a:lnTo>
                  <a:lnTo>
                    <a:pt x="2443" y="839"/>
                  </a:lnTo>
                  <a:lnTo>
                    <a:pt x="2443" y="837"/>
                  </a:lnTo>
                  <a:close/>
                  <a:moveTo>
                    <a:pt x="2360" y="837"/>
                  </a:moveTo>
                  <a:lnTo>
                    <a:pt x="2358" y="837"/>
                  </a:lnTo>
                  <a:lnTo>
                    <a:pt x="2360" y="837"/>
                  </a:lnTo>
                  <a:lnTo>
                    <a:pt x="2358" y="837"/>
                  </a:lnTo>
                  <a:lnTo>
                    <a:pt x="2360" y="837"/>
                  </a:lnTo>
                  <a:close/>
                  <a:moveTo>
                    <a:pt x="2449" y="837"/>
                  </a:moveTo>
                  <a:lnTo>
                    <a:pt x="2449" y="835"/>
                  </a:lnTo>
                  <a:lnTo>
                    <a:pt x="2449" y="837"/>
                  </a:lnTo>
                  <a:close/>
                  <a:moveTo>
                    <a:pt x="2358" y="837"/>
                  </a:moveTo>
                  <a:lnTo>
                    <a:pt x="2356" y="837"/>
                  </a:lnTo>
                  <a:lnTo>
                    <a:pt x="2358" y="837"/>
                  </a:lnTo>
                  <a:lnTo>
                    <a:pt x="2356" y="837"/>
                  </a:lnTo>
                  <a:lnTo>
                    <a:pt x="2358" y="835"/>
                  </a:lnTo>
                  <a:lnTo>
                    <a:pt x="2358" y="837"/>
                  </a:lnTo>
                  <a:close/>
                  <a:moveTo>
                    <a:pt x="2445" y="837"/>
                  </a:moveTo>
                  <a:lnTo>
                    <a:pt x="2443" y="837"/>
                  </a:lnTo>
                  <a:lnTo>
                    <a:pt x="2443" y="835"/>
                  </a:lnTo>
                  <a:lnTo>
                    <a:pt x="2445" y="835"/>
                  </a:lnTo>
                  <a:lnTo>
                    <a:pt x="2445" y="837"/>
                  </a:lnTo>
                  <a:close/>
                  <a:moveTo>
                    <a:pt x="989" y="835"/>
                  </a:moveTo>
                  <a:lnTo>
                    <a:pt x="989" y="837"/>
                  </a:lnTo>
                  <a:lnTo>
                    <a:pt x="991" y="837"/>
                  </a:lnTo>
                  <a:lnTo>
                    <a:pt x="991" y="839"/>
                  </a:lnTo>
                  <a:lnTo>
                    <a:pt x="989" y="839"/>
                  </a:lnTo>
                  <a:lnTo>
                    <a:pt x="987" y="839"/>
                  </a:lnTo>
                  <a:lnTo>
                    <a:pt x="987" y="837"/>
                  </a:lnTo>
                  <a:lnTo>
                    <a:pt x="987" y="835"/>
                  </a:lnTo>
                  <a:lnTo>
                    <a:pt x="989" y="835"/>
                  </a:lnTo>
                  <a:close/>
                  <a:moveTo>
                    <a:pt x="2332" y="835"/>
                  </a:moveTo>
                  <a:lnTo>
                    <a:pt x="2330" y="835"/>
                  </a:lnTo>
                  <a:lnTo>
                    <a:pt x="2332" y="835"/>
                  </a:lnTo>
                  <a:close/>
                  <a:moveTo>
                    <a:pt x="2303" y="835"/>
                  </a:moveTo>
                  <a:lnTo>
                    <a:pt x="2303" y="837"/>
                  </a:lnTo>
                  <a:lnTo>
                    <a:pt x="2303" y="839"/>
                  </a:lnTo>
                  <a:lnTo>
                    <a:pt x="2303" y="837"/>
                  </a:lnTo>
                  <a:lnTo>
                    <a:pt x="2301" y="837"/>
                  </a:lnTo>
                  <a:lnTo>
                    <a:pt x="2303" y="837"/>
                  </a:lnTo>
                  <a:lnTo>
                    <a:pt x="2301" y="837"/>
                  </a:lnTo>
                  <a:lnTo>
                    <a:pt x="2303" y="837"/>
                  </a:lnTo>
                  <a:lnTo>
                    <a:pt x="2303" y="835"/>
                  </a:lnTo>
                  <a:lnTo>
                    <a:pt x="2301" y="835"/>
                  </a:lnTo>
                  <a:lnTo>
                    <a:pt x="2303" y="835"/>
                  </a:lnTo>
                  <a:lnTo>
                    <a:pt x="2301" y="835"/>
                  </a:lnTo>
                  <a:lnTo>
                    <a:pt x="2303" y="835"/>
                  </a:lnTo>
                  <a:close/>
                  <a:moveTo>
                    <a:pt x="982" y="835"/>
                  </a:moveTo>
                  <a:lnTo>
                    <a:pt x="980" y="835"/>
                  </a:lnTo>
                  <a:lnTo>
                    <a:pt x="980" y="837"/>
                  </a:lnTo>
                  <a:lnTo>
                    <a:pt x="978" y="837"/>
                  </a:lnTo>
                  <a:lnTo>
                    <a:pt x="976" y="837"/>
                  </a:lnTo>
                  <a:lnTo>
                    <a:pt x="978" y="837"/>
                  </a:lnTo>
                  <a:lnTo>
                    <a:pt x="976" y="837"/>
                  </a:lnTo>
                  <a:lnTo>
                    <a:pt x="976" y="835"/>
                  </a:lnTo>
                  <a:lnTo>
                    <a:pt x="978" y="835"/>
                  </a:lnTo>
                  <a:lnTo>
                    <a:pt x="980" y="835"/>
                  </a:lnTo>
                  <a:lnTo>
                    <a:pt x="982" y="835"/>
                  </a:lnTo>
                  <a:close/>
                  <a:moveTo>
                    <a:pt x="2416" y="833"/>
                  </a:moveTo>
                  <a:lnTo>
                    <a:pt x="2418" y="833"/>
                  </a:lnTo>
                  <a:lnTo>
                    <a:pt x="2416" y="833"/>
                  </a:lnTo>
                  <a:lnTo>
                    <a:pt x="2414" y="833"/>
                  </a:lnTo>
                  <a:lnTo>
                    <a:pt x="2416" y="833"/>
                  </a:lnTo>
                  <a:close/>
                  <a:moveTo>
                    <a:pt x="2381" y="833"/>
                  </a:moveTo>
                  <a:lnTo>
                    <a:pt x="2380" y="833"/>
                  </a:lnTo>
                  <a:lnTo>
                    <a:pt x="2380" y="831"/>
                  </a:lnTo>
                  <a:lnTo>
                    <a:pt x="2380" y="833"/>
                  </a:lnTo>
                  <a:lnTo>
                    <a:pt x="2380" y="831"/>
                  </a:lnTo>
                  <a:lnTo>
                    <a:pt x="2381" y="831"/>
                  </a:lnTo>
                  <a:lnTo>
                    <a:pt x="2381" y="833"/>
                  </a:lnTo>
                  <a:close/>
                  <a:moveTo>
                    <a:pt x="822" y="831"/>
                  </a:moveTo>
                  <a:lnTo>
                    <a:pt x="820" y="831"/>
                  </a:lnTo>
                  <a:lnTo>
                    <a:pt x="822" y="831"/>
                  </a:lnTo>
                  <a:close/>
                  <a:moveTo>
                    <a:pt x="2343" y="829"/>
                  </a:moveTo>
                  <a:lnTo>
                    <a:pt x="2343" y="831"/>
                  </a:lnTo>
                  <a:lnTo>
                    <a:pt x="2341" y="831"/>
                  </a:lnTo>
                  <a:lnTo>
                    <a:pt x="2343" y="831"/>
                  </a:lnTo>
                  <a:lnTo>
                    <a:pt x="2343" y="829"/>
                  </a:lnTo>
                  <a:lnTo>
                    <a:pt x="2345" y="829"/>
                  </a:lnTo>
                  <a:lnTo>
                    <a:pt x="2345" y="831"/>
                  </a:lnTo>
                  <a:lnTo>
                    <a:pt x="2347" y="831"/>
                  </a:lnTo>
                  <a:lnTo>
                    <a:pt x="2345" y="831"/>
                  </a:lnTo>
                  <a:lnTo>
                    <a:pt x="2347" y="831"/>
                  </a:lnTo>
                  <a:lnTo>
                    <a:pt x="2347" y="833"/>
                  </a:lnTo>
                  <a:lnTo>
                    <a:pt x="2347" y="835"/>
                  </a:lnTo>
                  <a:lnTo>
                    <a:pt x="2347" y="833"/>
                  </a:lnTo>
                  <a:lnTo>
                    <a:pt x="2345" y="833"/>
                  </a:lnTo>
                  <a:lnTo>
                    <a:pt x="2345" y="835"/>
                  </a:lnTo>
                  <a:lnTo>
                    <a:pt x="2345" y="833"/>
                  </a:lnTo>
                  <a:lnTo>
                    <a:pt x="2345" y="835"/>
                  </a:lnTo>
                  <a:lnTo>
                    <a:pt x="2345" y="833"/>
                  </a:lnTo>
                  <a:lnTo>
                    <a:pt x="2343" y="833"/>
                  </a:lnTo>
                  <a:lnTo>
                    <a:pt x="2343" y="835"/>
                  </a:lnTo>
                  <a:lnTo>
                    <a:pt x="2345" y="835"/>
                  </a:lnTo>
                  <a:lnTo>
                    <a:pt x="2347" y="835"/>
                  </a:lnTo>
                  <a:lnTo>
                    <a:pt x="2345" y="835"/>
                  </a:lnTo>
                  <a:lnTo>
                    <a:pt x="2347" y="835"/>
                  </a:lnTo>
                  <a:lnTo>
                    <a:pt x="2347" y="837"/>
                  </a:lnTo>
                  <a:lnTo>
                    <a:pt x="2349" y="837"/>
                  </a:lnTo>
                  <a:lnTo>
                    <a:pt x="2347" y="837"/>
                  </a:lnTo>
                  <a:lnTo>
                    <a:pt x="2349" y="837"/>
                  </a:lnTo>
                  <a:lnTo>
                    <a:pt x="2349" y="839"/>
                  </a:lnTo>
                  <a:lnTo>
                    <a:pt x="2347" y="839"/>
                  </a:lnTo>
                  <a:lnTo>
                    <a:pt x="2345" y="839"/>
                  </a:lnTo>
                  <a:lnTo>
                    <a:pt x="2345" y="837"/>
                  </a:lnTo>
                  <a:lnTo>
                    <a:pt x="2345" y="835"/>
                  </a:lnTo>
                  <a:lnTo>
                    <a:pt x="2343" y="835"/>
                  </a:lnTo>
                  <a:lnTo>
                    <a:pt x="2343" y="833"/>
                  </a:lnTo>
                  <a:lnTo>
                    <a:pt x="2341" y="833"/>
                  </a:lnTo>
                  <a:lnTo>
                    <a:pt x="2341" y="835"/>
                  </a:lnTo>
                  <a:lnTo>
                    <a:pt x="2341" y="833"/>
                  </a:lnTo>
                  <a:lnTo>
                    <a:pt x="2339" y="833"/>
                  </a:lnTo>
                  <a:lnTo>
                    <a:pt x="2339" y="831"/>
                  </a:lnTo>
                  <a:lnTo>
                    <a:pt x="2339" y="829"/>
                  </a:lnTo>
                  <a:lnTo>
                    <a:pt x="2339" y="831"/>
                  </a:lnTo>
                  <a:lnTo>
                    <a:pt x="2339" y="829"/>
                  </a:lnTo>
                  <a:lnTo>
                    <a:pt x="2341" y="829"/>
                  </a:lnTo>
                  <a:lnTo>
                    <a:pt x="2341" y="831"/>
                  </a:lnTo>
                  <a:lnTo>
                    <a:pt x="2341" y="829"/>
                  </a:lnTo>
                  <a:lnTo>
                    <a:pt x="2343" y="829"/>
                  </a:lnTo>
                  <a:close/>
                  <a:moveTo>
                    <a:pt x="2401" y="829"/>
                  </a:moveTo>
                  <a:lnTo>
                    <a:pt x="2399" y="829"/>
                  </a:lnTo>
                  <a:lnTo>
                    <a:pt x="2401" y="829"/>
                  </a:lnTo>
                  <a:close/>
                  <a:moveTo>
                    <a:pt x="1005" y="829"/>
                  </a:moveTo>
                  <a:lnTo>
                    <a:pt x="1005" y="831"/>
                  </a:lnTo>
                  <a:lnTo>
                    <a:pt x="1006" y="829"/>
                  </a:lnTo>
                  <a:lnTo>
                    <a:pt x="1006" y="831"/>
                  </a:lnTo>
                  <a:lnTo>
                    <a:pt x="1006" y="833"/>
                  </a:lnTo>
                  <a:lnTo>
                    <a:pt x="1005" y="833"/>
                  </a:lnTo>
                  <a:lnTo>
                    <a:pt x="1003" y="833"/>
                  </a:lnTo>
                  <a:lnTo>
                    <a:pt x="1001" y="833"/>
                  </a:lnTo>
                  <a:lnTo>
                    <a:pt x="1001" y="831"/>
                  </a:lnTo>
                  <a:lnTo>
                    <a:pt x="1003" y="831"/>
                  </a:lnTo>
                  <a:lnTo>
                    <a:pt x="1003" y="829"/>
                  </a:lnTo>
                  <a:lnTo>
                    <a:pt x="1003" y="831"/>
                  </a:lnTo>
                  <a:lnTo>
                    <a:pt x="1005" y="831"/>
                  </a:lnTo>
                  <a:lnTo>
                    <a:pt x="1005" y="829"/>
                  </a:lnTo>
                  <a:lnTo>
                    <a:pt x="1003" y="829"/>
                  </a:lnTo>
                  <a:lnTo>
                    <a:pt x="1001" y="829"/>
                  </a:lnTo>
                  <a:lnTo>
                    <a:pt x="1003" y="829"/>
                  </a:lnTo>
                  <a:lnTo>
                    <a:pt x="1005" y="829"/>
                  </a:lnTo>
                  <a:lnTo>
                    <a:pt x="1003" y="829"/>
                  </a:lnTo>
                  <a:lnTo>
                    <a:pt x="1005" y="829"/>
                  </a:lnTo>
                  <a:close/>
                  <a:moveTo>
                    <a:pt x="845" y="829"/>
                  </a:moveTo>
                  <a:lnTo>
                    <a:pt x="843" y="829"/>
                  </a:lnTo>
                  <a:lnTo>
                    <a:pt x="845" y="829"/>
                  </a:lnTo>
                  <a:close/>
                  <a:moveTo>
                    <a:pt x="2404" y="829"/>
                  </a:moveTo>
                  <a:lnTo>
                    <a:pt x="2404" y="827"/>
                  </a:lnTo>
                  <a:lnTo>
                    <a:pt x="2404" y="829"/>
                  </a:lnTo>
                  <a:close/>
                  <a:moveTo>
                    <a:pt x="958" y="827"/>
                  </a:moveTo>
                  <a:lnTo>
                    <a:pt x="957" y="827"/>
                  </a:lnTo>
                  <a:lnTo>
                    <a:pt x="958" y="827"/>
                  </a:lnTo>
                  <a:close/>
                  <a:moveTo>
                    <a:pt x="851" y="827"/>
                  </a:moveTo>
                  <a:lnTo>
                    <a:pt x="853" y="827"/>
                  </a:lnTo>
                  <a:lnTo>
                    <a:pt x="855" y="827"/>
                  </a:lnTo>
                  <a:lnTo>
                    <a:pt x="855" y="829"/>
                  </a:lnTo>
                  <a:lnTo>
                    <a:pt x="855" y="831"/>
                  </a:lnTo>
                  <a:lnTo>
                    <a:pt x="855" y="833"/>
                  </a:lnTo>
                  <a:lnTo>
                    <a:pt x="853" y="833"/>
                  </a:lnTo>
                  <a:lnTo>
                    <a:pt x="853" y="835"/>
                  </a:lnTo>
                  <a:lnTo>
                    <a:pt x="851" y="835"/>
                  </a:lnTo>
                  <a:lnTo>
                    <a:pt x="849" y="835"/>
                  </a:lnTo>
                  <a:lnTo>
                    <a:pt x="849" y="833"/>
                  </a:lnTo>
                  <a:lnTo>
                    <a:pt x="847" y="833"/>
                  </a:lnTo>
                  <a:lnTo>
                    <a:pt x="845" y="833"/>
                  </a:lnTo>
                  <a:lnTo>
                    <a:pt x="845" y="831"/>
                  </a:lnTo>
                  <a:lnTo>
                    <a:pt x="845" y="829"/>
                  </a:lnTo>
                  <a:lnTo>
                    <a:pt x="843" y="829"/>
                  </a:lnTo>
                  <a:lnTo>
                    <a:pt x="845" y="829"/>
                  </a:lnTo>
                  <a:lnTo>
                    <a:pt x="847" y="829"/>
                  </a:lnTo>
                  <a:lnTo>
                    <a:pt x="847" y="827"/>
                  </a:lnTo>
                  <a:lnTo>
                    <a:pt x="849" y="827"/>
                  </a:lnTo>
                  <a:lnTo>
                    <a:pt x="851" y="827"/>
                  </a:lnTo>
                  <a:close/>
                  <a:moveTo>
                    <a:pt x="2414" y="827"/>
                  </a:moveTo>
                  <a:lnTo>
                    <a:pt x="2412" y="827"/>
                  </a:lnTo>
                  <a:lnTo>
                    <a:pt x="2414" y="827"/>
                  </a:lnTo>
                  <a:lnTo>
                    <a:pt x="2412" y="827"/>
                  </a:lnTo>
                  <a:lnTo>
                    <a:pt x="2414" y="827"/>
                  </a:lnTo>
                  <a:close/>
                  <a:moveTo>
                    <a:pt x="2404" y="827"/>
                  </a:moveTo>
                  <a:lnTo>
                    <a:pt x="2403" y="827"/>
                  </a:lnTo>
                  <a:lnTo>
                    <a:pt x="2404" y="827"/>
                  </a:lnTo>
                  <a:lnTo>
                    <a:pt x="2403" y="827"/>
                  </a:lnTo>
                  <a:lnTo>
                    <a:pt x="2404" y="827"/>
                  </a:lnTo>
                  <a:lnTo>
                    <a:pt x="2403" y="827"/>
                  </a:lnTo>
                  <a:lnTo>
                    <a:pt x="2403" y="825"/>
                  </a:lnTo>
                  <a:lnTo>
                    <a:pt x="2403" y="827"/>
                  </a:lnTo>
                  <a:lnTo>
                    <a:pt x="2404" y="827"/>
                  </a:lnTo>
                  <a:lnTo>
                    <a:pt x="2404" y="825"/>
                  </a:lnTo>
                  <a:lnTo>
                    <a:pt x="2404" y="827"/>
                  </a:lnTo>
                  <a:close/>
                  <a:moveTo>
                    <a:pt x="2418" y="827"/>
                  </a:moveTo>
                  <a:lnTo>
                    <a:pt x="2418" y="829"/>
                  </a:lnTo>
                  <a:lnTo>
                    <a:pt x="2416" y="829"/>
                  </a:lnTo>
                  <a:lnTo>
                    <a:pt x="2416" y="831"/>
                  </a:lnTo>
                  <a:lnTo>
                    <a:pt x="2418" y="831"/>
                  </a:lnTo>
                  <a:lnTo>
                    <a:pt x="2418" y="829"/>
                  </a:lnTo>
                  <a:lnTo>
                    <a:pt x="2420" y="829"/>
                  </a:lnTo>
                  <a:lnTo>
                    <a:pt x="2420" y="831"/>
                  </a:lnTo>
                  <a:lnTo>
                    <a:pt x="2418" y="831"/>
                  </a:lnTo>
                  <a:lnTo>
                    <a:pt x="2418" y="833"/>
                  </a:lnTo>
                  <a:lnTo>
                    <a:pt x="2416" y="833"/>
                  </a:lnTo>
                  <a:lnTo>
                    <a:pt x="2416" y="831"/>
                  </a:lnTo>
                  <a:lnTo>
                    <a:pt x="2416" y="833"/>
                  </a:lnTo>
                  <a:lnTo>
                    <a:pt x="2416" y="831"/>
                  </a:lnTo>
                  <a:lnTo>
                    <a:pt x="2416" y="833"/>
                  </a:lnTo>
                  <a:lnTo>
                    <a:pt x="2414" y="833"/>
                  </a:lnTo>
                  <a:lnTo>
                    <a:pt x="2412" y="833"/>
                  </a:lnTo>
                  <a:lnTo>
                    <a:pt x="2410" y="833"/>
                  </a:lnTo>
                  <a:lnTo>
                    <a:pt x="2410" y="831"/>
                  </a:lnTo>
                  <a:lnTo>
                    <a:pt x="2412" y="831"/>
                  </a:lnTo>
                  <a:lnTo>
                    <a:pt x="2410" y="831"/>
                  </a:lnTo>
                  <a:lnTo>
                    <a:pt x="2412" y="831"/>
                  </a:lnTo>
                  <a:lnTo>
                    <a:pt x="2412" y="829"/>
                  </a:lnTo>
                  <a:lnTo>
                    <a:pt x="2412" y="831"/>
                  </a:lnTo>
                  <a:lnTo>
                    <a:pt x="2412" y="829"/>
                  </a:lnTo>
                  <a:lnTo>
                    <a:pt x="2412" y="831"/>
                  </a:lnTo>
                  <a:lnTo>
                    <a:pt x="2410" y="831"/>
                  </a:lnTo>
                  <a:lnTo>
                    <a:pt x="2408" y="831"/>
                  </a:lnTo>
                  <a:lnTo>
                    <a:pt x="2406" y="831"/>
                  </a:lnTo>
                  <a:lnTo>
                    <a:pt x="2406" y="829"/>
                  </a:lnTo>
                  <a:lnTo>
                    <a:pt x="2404" y="829"/>
                  </a:lnTo>
                  <a:lnTo>
                    <a:pt x="2406" y="829"/>
                  </a:lnTo>
                  <a:lnTo>
                    <a:pt x="2406" y="827"/>
                  </a:lnTo>
                  <a:lnTo>
                    <a:pt x="2406" y="829"/>
                  </a:lnTo>
                  <a:lnTo>
                    <a:pt x="2406" y="827"/>
                  </a:lnTo>
                  <a:lnTo>
                    <a:pt x="2408" y="827"/>
                  </a:lnTo>
                  <a:lnTo>
                    <a:pt x="2408" y="829"/>
                  </a:lnTo>
                  <a:lnTo>
                    <a:pt x="2408" y="827"/>
                  </a:lnTo>
                  <a:lnTo>
                    <a:pt x="2408" y="829"/>
                  </a:lnTo>
                  <a:lnTo>
                    <a:pt x="2408" y="827"/>
                  </a:lnTo>
                  <a:lnTo>
                    <a:pt x="2408" y="829"/>
                  </a:lnTo>
                  <a:lnTo>
                    <a:pt x="2408" y="827"/>
                  </a:lnTo>
                  <a:lnTo>
                    <a:pt x="2410" y="827"/>
                  </a:lnTo>
                  <a:lnTo>
                    <a:pt x="2408" y="827"/>
                  </a:lnTo>
                  <a:lnTo>
                    <a:pt x="2410" y="827"/>
                  </a:lnTo>
                  <a:lnTo>
                    <a:pt x="2410" y="829"/>
                  </a:lnTo>
                  <a:lnTo>
                    <a:pt x="2410" y="827"/>
                  </a:lnTo>
                  <a:lnTo>
                    <a:pt x="2412" y="827"/>
                  </a:lnTo>
                  <a:lnTo>
                    <a:pt x="2412" y="829"/>
                  </a:lnTo>
                  <a:lnTo>
                    <a:pt x="2412" y="827"/>
                  </a:lnTo>
                  <a:lnTo>
                    <a:pt x="2412" y="829"/>
                  </a:lnTo>
                  <a:lnTo>
                    <a:pt x="2412" y="827"/>
                  </a:lnTo>
                  <a:lnTo>
                    <a:pt x="2414" y="827"/>
                  </a:lnTo>
                  <a:lnTo>
                    <a:pt x="2414" y="829"/>
                  </a:lnTo>
                  <a:lnTo>
                    <a:pt x="2414" y="827"/>
                  </a:lnTo>
                  <a:lnTo>
                    <a:pt x="2414" y="829"/>
                  </a:lnTo>
                  <a:lnTo>
                    <a:pt x="2414" y="827"/>
                  </a:lnTo>
                  <a:lnTo>
                    <a:pt x="2416" y="827"/>
                  </a:lnTo>
                  <a:lnTo>
                    <a:pt x="2416" y="825"/>
                  </a:lnTo>
                  <a:lnTo>
                    <a:pt x="2418" y="825"/>
                  </a:lnTo>
                  <a:lnTo>
                    <a:pt x="2418" y="827"/>
                  </a:lnTo>
                  <a:close/>
                  <a:moveTo>
                    <a:pt x="2381" y="825"/>
                  </a:moveTo>
                  <a:lnTo>
                    <a:pt x="2380" y="825"/>
                  </a:lnTo>
                  <a:lnTo>
                    <a:pt x="2381" y="825"/>
                  </a:lnTo>
                  <a:close/>
                  <a:moveTo>
                    <a:pt x="874" y="827"/>
                  </a:moveTo>
                  <a:lnTo>
                    <a:pt x="872" y="827"/>
                  </a:lnTo>
                  <a:lnTo>
                    <a:pt x="872" y="825"/>
                  </a:lnTo>
                  <a:lnTo>
                    <a:pt x="870" y="825"/>
                  </a:lnTo>
                  <a:lnTo>
                    <a:pt x="872" y="825"/>
                  </a:lnTo>
                  <a:lnTo>
                    <a:pt x="874" y="825"/>
                  </a:lnTo>
                  <a:lnTo>
                    <a:pt x="874" y="827"/>
                  </a:lnTo>
                  <a:close/>
                  <a:moveTo>
                    <a:pt x="2378" y="825"/>
                  </a:moveTo>
                  <a:lnTo>
                    <a:pt x="2380" y="825"/>
                  </a:lnTo>
                  <a:lnTo>
                    <a:pt x="2378" y="825"/>
                  </a:lnTo>
                  <a:close/>
                  <a:moveTo>
                    <a:pt x="2418" y="825"/>
                  </a:moveTo>
                  <a:lnTo>
                    <a:pt x="2416" y="825"/>
                  </a:lnTo>
                  <a:lnTo>
                    <a:pt x="2418" y="825"/>
                  </a:lnTo>
                  <a:close/>
                  <a:moveTo>
                    <a:pt x="2378" y="825"/>
                  </a:moveTo>
                  <a:lnTo>
                    <a:pt x="2378" y="823"/>
                  </a:lnTo>
                  <a:lnTo>
                    <a:pt x="2378" y="825"/>
                  </a:lnTo>
                  <a:lnTo>
                    <a:pt x="2378" y="823"/>
                  </a:lnTo>
                  <a:lnTo>
                    <a:pt x="2378" y="825"/>
                  </a:lnTo>
                  <a:close/>
                  <a:moveTo>
                    <a:pt x="778" y="823"/>
                  </a:moveTo>
                  <a:lnTo>
                    <a:pt x="780" y="823"/>
                  </a:lnTo>
                  <a:lnTo>
                    <a:pt x="782" y="823"/>
                  </a:lnTo>
                  <a:lnTo>
                    <a:pt x="784" y="823"/>
                  </a:lnTo>
                  <a:lnTo>
                    <a:pt x="782" y="823"/>
                  </a:lnTo>
                  <a:lnTo>
                    <a:pt x="782" y="825"/>
                  </a:lnTo>
                  <a:lnTo>
                    <a:pt x="784" y="825"/>
                  </a:lnTo>
                  <a:lnTo>
                    <a:pt x="786" y="825"/>
                  </a:lnTo>
                  <a:lnTo>
                    <a:pt x="786" y="823"/>
                  </a:lnTo>
                  <a:lnTo>
                    <a:pt x="784" y="823"/>
                  </a:lnTo>
                  <a:lnTo>
                    <a:pt x="786" y="823"/>
                  </a:lnTo>
                  <a:lnTo>
                    <a:pt x="788" y="823"/>
                  </a:lnTo>
                  <a:lnTo>
                    <a:pt x="789" y="823"/>
                  </a:lnTo>
                  <a:lnTo>
                    <a:pt x="791" y="823"/>
                  </a:lnTo>
                  <a:lnTo>
                    <a:pt x="793" y="823"/>
                  </a:lnTo>
                  <a:lnTo>
                    <a:pt x="793" y="825"/>
                  </a:lnTo>
                  <a:lnTo>
                    <a:pt x="791" y="825"/>
                  </a:lnTo>
                  <a:lnTo>
                    <a:pt x="791" y="823"/>
                  </a:lnTo>
                  <a:lnTo>
                    <a:pt x="791" y="825"/>
                  </a:lnTo>
                  <a:lnTo>
                    <a:pt x="793" y="825"/>
                  </a:lnTo>
                  <a:lnTo>
                    <a:pt x="791" y="823"/>
                  </a:lnTo>
                  <a:lnTo>
                    <a:pt x="789" y="823"/>
                  </a:lnTo>
                  <a:lnTo>
                    <a:pt x="788" y="823"/>
                  </a:lnTo>
                  <a:lnTo>
                    <a:pt x="789" y="825"/>
                  </a:lnTo>
                  <a:lnTo>
                    <a:pt x="788" y="825"/>
                  </a:lnTo>
                  <a:lnTo>
                    <a:pt x="789" y="825"/>
                  </a:lnTo>
                  <a:lnTo>
                    <a:pt x="791" y="825"/>
                  </a:lnTo>
                  <a:lnTo>
                    <a:pt x="791" y="827"/>
                  </a:lnTo>
                  <a:lnTo>
                    <a:pt x="793" y="827"/>
                  </a:lnTo>
                  <a:lnTo>
                    <a:pt x="793" y="829"/>
                  </a:lnTo>
                  <a:lnTo>
                    <a:pt x="795" y="829"/>
                  </a:lnTo>
                  <a:lnTo>
                    <a:pt x="795" y="831"/>
                  </a:lnTo>
                  <a:lnTo>
                    <a:pt x="795" y="833"/>
                  </a:lnTo>
                  <a:lnTo>
                    <a:pt x="795" y="835"/>
                  </a:lnTo>
                  <a:lnTo>
                    <a:pt x="797" y="835"/>
                  </a:lnTo>
                  <a:lnTo>
                    <a:pt x="797" y="837"/>
                  </a:lnTo>
                  <a:lnTo>
                    <a:pt x="799" y="839"/>
                  </a:lnTo>
                  <a:lnTo>
                    <a:pt x="801" y="839"/>
                  </a:lnTo>
                  <a:lnTo>
                    <a:pt x="803" y="839"/>
                  </a:lnTo>
                  <a:lnTo>
                    <a:pt x="805" y="839"/>
                  </a:lnTo>
                  <a:lnTo>
                    <a:pt x="807" y="837"/>
                  </a:lnTo>
                  <a:lnTo>
                    <a:pt x="807" y="839"/>
                  </a:lnTo>
                  <a:lnTo>
                    <a:pt x="809" y="839"/>
                  </a:lnTo>
                  <a:lnTo>
                    <a:pt x="811" y="839"/>
                  </a:lnTo>
                  <a:lnTo>
                    <a:pt x="811" y="841"/>
                  </a:lnTo>
                  <a:lnTo>
                    <a:pt x="811" y="842"/>
                  </a:lnTo>
                  <a:lnTo>
                    <a:pt x="813" y="842"/>
                  </a:lnTo>
                  <a:lnTo>
                    <a:pt x="811" y="842"/>
                  </a:lnTo>
                  <a:lnTo>
                    <a:pt x="809" y="842"/>
                  </a:lnTo>
                  <a:lnTo>
                    <a:pt x="811" y="842"/>
                  </a:lnTo>
                  <a:lnTo>
                    <a:pt x="811" y="841"/>
                  </a:lnTo>
                  <a:lnTo>
                    <a:pt x="809" y="841"/>
                  </a:lnTo>
                  <a:lnTo>
                    <a:pt x="809" y="842"/>
                  </a:lnTo>
                  <a:lnTo>
                    <a:pt x="809" y="841"/>
                  </a:lnTo>
                  <a:lnTo>
                    <a:pt x="807" y="841"/>
                  </a:lnTo>
                  <a:lnTo>
                    <a:pt x="805" y="841"/>
                  </a:lnTo>
                  <a:lnTo>
                    <a:pt x="805" y="842"/>
                  </a:lnTo>
                  <a:lnTo>
                    <a:pt x="803" y="842"/>
                  </a:lnTo>
                  <a:lnTo>
                    <a:pt x="803" y="841"/>
                  </a:lnTo>
                  <a:lnTo>
                    <a:pt x="801" y="841"/>
                  </a:lnTo>
                  <a:lnTo>
                    <a:pt x="799" y="841"/>
                  </a:lnTo>
                  <a:lnTo>
                    <a:pt x="799" y="839"/>
                  </a:lnTo>
                  <a:lnTo>
                    <a:pt x="797" y="839"/>
                  </a:lnTo>
                  <a:lnTo>
                    <a:pt x="795" y="839"/>
                  </a:lnTo>
                  <a:lnTo>
                    <a:pt x="795" y="841"/>
                  </a:lnTo>
                  <a:lnTo>
                    <a:pt x="793" y="841"/>
                  </a:lnTo>
                  <a:lnTo>
                    <a:pt x="795" y="841"/>
                  </a:lnTo>
                  <a:lnTo>
                    <a:pt x="795" y="842"/>
                  </a:lnTo>
                  <a:lnTo>
                    <a:pt x="795" y="844"/>
                  </a:lnTo>
                  <a:lnTo>
                    <a:pt x="793" y="844"/>
                  </a:lnTo>
                  <a:lnTo>
                    <a:pt x="791" y="842"/>
                  </a:lnTo>
                  <a:lnTo>
                    <a:pt x="791" y="844"/>
                  </a:lnTo>
                  <a:lnTo>
                    <a:pt x="789" y="844"/>
                  </a:lnTo>
                  <a:lnTo>
                    <a:pt x="788" y="844"/>
                  </a:lnTo>
                  <a:lnTo>
                    <a:pt x="786" y="844"/>
                  </a:lnTo>
                  <a:lnTo>
                    <a:pt x="788" y="844"/>
                  </a:lnTo>
                  <a:lnTo>
                    <a:pt x="786" y="846"/>
                  </a:lnTo>
                  <a:lnTo>
                    <a:pt x="784" y="846"/>
                  </a:lnTo>
                  <a:lnTo>
                    <a:pt x="784" y="844"/>
                  </a:lnTo>
                  <a:lnTo>
                    <a:pt x="782" y="844"/>
                  </a:lnTo>
                  <a:lnTo>
                    <a:pt x="780" y="844"/>
                  </a:lnTo>
                  <a:lnTo>
                    <a:pt x="778" y="844"/>
                  </a:lnTo>
                  <a:lnTo>
                    <a:pt x="776" y="844"/>
                  </a:lnTo>
                  <a:lnTo>
                    <a:pt x="774" y="844"/>
                  </a:lnTo>
                  <a:lnTo>
                    <a:pt x="772" y="844"/>
                  </a:lnTo>
                  <a:lnTo>
                    <a:pt x="770" y="844"/>
                  </a:lnTo>
                  <a:lnTo>
                    <a:pt x="768" y="844"/>
                  </a:lnTo>
                  <a:lnTo>
                    <a:pt x="766" y="844"/>
                  </a:lnTo>
                  <a:lnTo>
                    <a:pt x="765" y="844"/>
                  </a:lnTo>
                  <a:lnTo>
                    <a:pt x="763" y="844"/>
                  </a:lnTo>
                  <a:lnTo>
                    <a:pt x="761" y="844"/>
                  </a:lnTo>
                  <a:lnTo>
                    <a:pt x="761" y="846"/>
                  </a:lnTo>
                  <a:lnTo>
                    <a:pt x="759" y="846"/>
                  </a:lnTo>
                  <a:lnTo>
                    <a:pt x="759" y="844"/>
                  </a:lnTo>
                  <a:lnTo>
                    <a:pt x="759" y="846"/>
                  </a:lnTo>
                  <a:lnTo>
                    <a:pt x="759" y="844"/>
                  </a:lnTo>
                  <a:lnTo>
                    <a:pt x="757" y="844"/>
                  </a:lnTo>
                  <a:lnTo>
                    <a:pt x="759" y="844"/>
                  </a:lnTo>
                  <a:lnTo>
                    <a:pt x="759" y="846"/>
                  </a:lnTo>
                  <a:lnTo>
                    <a:pt x="757" y="846"/>
                  </a:lnTo>
                  <a:lnTo>
                    <a:pt x="755" y="846"/>
                  </a:lnTo>
                  <a:lnTo>
                    <a:pt x="753" y="846"/>
                  </a:lnTo>
                  <a:lnTo>
                    <a:pt x="753" y="848"/>
                  </a:lnTo>
                  <a:lnTo>
                    <a:pt x="753" y="846"/>
                  </a:lnTo>
                  <a:lnTo>
                    <a:pt x="753" y="848"/>
                  </a:lnTo>
                  <a:lnTo>
                    <a:pt x="751" y="848"/>
                  </a:lnTo>
                  <a:lnTo>
                    <a:pt x="749" y="848"/>
                  </a:lnTo>
                  <a:lnTo>
                    <a:pt x="749" y="850"/>
                  </a:lnTo>
                  <a:lnTo>
                    <a:pt x="749" y="848"/>
                  </a:lnTo>
                  <a:lnTo>
                    <a:pt x="751" y="848"/>
                  </a:lnTo>
                  <a:lnTo>
                    <a:pt x="749" y="848"/>
                  </a:lnTo>
                  <a:lnTo>
                    <a:pt x="747" y="848"/>
                  </a:lnTo>
                  <a:lnTo>
                    <a:pt x="749" y="848"/>
                  </a:lnTo>
                  <a:lnTo>
                    <a:pt x="749" y="850"/>
                  </a:lnTo>
                  <a:lnTo>
                    <a:pt x="747" y="850"/>
                  </a:lnTo>
                  <a:lnTo>
                    <a:pt x="749" y="850"/>
                  </a:lnTo>
                  <a:lnTo>
                    <a:pt x="747" y="852"/>
                  </a:lnTo>
                  <a:lnTo>
                    <a:pt x="749" y="852"/>
                  </a:lnTo>
                  <a:lnTo>
                    <a:pt x="747" y="852"/>
                  </a:lnTo>
                  <a:lnTo>
                    <a:pt x="747" y="854"/>
                  </a:lnTo>
                  <a:lnTo>
                    <a:pt x="745" y="854"/>
                  </a:lnTo>
                  <a:lnTo>
                    <a:pt x="743" y="854"/>
                  </a:lnTo>
                  <a:lnTo>
                    <a:pt x="743" y="856"/>
                  </a:lnTo>
                  <a:lnTo>
                    <a:pt x="741" y="856"/>
                  </a:lnTo>
                  <a:lnTo>
                    <a:pt x="740" y="856"/>
                  </a:lnTo>
                  <a:lnTo>
                    <a:pt x="738" y="856"/>
                  </a:lnTo>
                  <a:lnTo>
                    <a:pt x="736" y="856"/>
                  </a:lnTo>
                  <a:lnTo>
                    <a:pt x="734" y="856"/>
                  </a:lnTo>
                  <a:lnTo>
                    <a:pt x="732" y="856"/>
                  </a:lnTo>
                  <a:lnTo>
                    <a:pt x="730" y="856"/>
                  </a:lnTo>
                  <a:lnTo>
                    <a:pt x="728" y="856"/>
                  </a:lnTo>
                  <a:lnTo>
                    <a:pt x="726" y="856"/>
                  </a:lnTo>
                  <a:lnTo>
                    <a:pt x="724" y="856"/>
                  </a:lnTo>
                  <a:lnTo>
                    <a:pt x="722" y="856"/>
                  </a:lnTo>
                  <a:lnTo>
                    <a:pt x="722" y="854"/>
                  </a:lnTo>
                  <a:lnTo>
                    <a:pt x="720" y="854"/>
                  </a:lnTo>
                  <a:lnTo>
                    <a:pt x="720" y="852"/>
                  </a:lnTo>
                  <a:lnTo>
                    <a:pt x="718" y="852"/>
                  </a:lnTo>
                  <a:lnTo>
                    <a:pt x="720" y="852"/>
                  </a:lnTo>
                  <a:lnTo>
                    <a:pt x="718" y="850"/>
                  </a:lnTo>
                  <a:lnTo>
                    <a:pt x="718" y="848"/>
                  </a:lnTo>
                  <a:lnTo>
                    <a:pt x="717" y="848"/>
                  </a:lnTo>
                  <a:lnTo>
                    <a:pt x="718" y="846"/>
                  </a:lnTo>
                  <a:lnTo>
                    <a:pt x="720" y="846"/>
                  </a:lnTo>
                  <a:lnTo>
                    <a:pt x="722" y="846"/>
                  </a:lnTo>
                  <a:lnTo>
                    <a:pt x="722" y="844"/>
                  </a:lnTo>
                  <a:lnTo>
                    <a:pt x="724" y="844"/>
                  </a:lnTo>
                  <a:lnTo>
                    <a:pt x="726" y="844"/>
                  </a:lnTo>
                  <a:lnTo>
                    <a:pt x="728" y="844"/>
                  </a:lnTo>
                  <a:lnTo>
                    <a:pt x="730" y="842"/>
                  </a:lnTo>
                  <a:lnTo>
                    <a:pt x="732" y="841"/>
                  </a:lnTo>
                  <a:lnTo>
                    <a:pt x="732" y="839"/>
                  </a:lnTo>
                  <a:lnTo>
                    <a:pt x="734" y="839"/>
                  </a:lnTo>
                  <a:lnTo>
                    <a:pt x="734" y="837"/>
                  </a:lnTo>
                  <a:lnTo>
                    <a:pt x="736" y="837"/>
                  </a:lnTo>
                  <a:lnTo>
                    <a:pt x="736" y="835"/>
                  </a:lnTo>
                  <a:lnTo>
                    <a:pt x="738" y="833"/>
                  </a:lnTo>
                  <a:lnTo>
                    <a:pt x="738" y="835"/>
                  </a:lnTo>
                  <a:lnTo>
                    <a:pt x="736" y="835"/>
                  </a:lnTo>
                  <a:lnTo>
                    <a:pt x="738" y="835"/>
                  </a:lnTo>
                  <a:lnTo>
                    <a:pt x="738" y="833"/>
                  </a:lnTo>
                  <a:lnTo>
                    <a:pt x="738" y="831"/>
                  </a:lnTo>
                  <a:lnTo>
                    <a:pt x="740" y="831"/>
                  </a:lnTo>
                  <a:lnTo>
                    <a:pt x="741" y="831"/>
                  </a:lnTo>
                  <a:lnTo>
                    <a:pt x="741" y="829"/>
                  </a:lnTo>
                  <a:lnTo>
                    <a:pt x="741" y="831"/>
                  </a:lnTo>
                  <a:lnTo>
                    <a:pt x="743" y="829"/>
                  </a:lnTo>
                  <a:lnTo>
                    <a:pt x="745" y="829"/>
                  </a:lnTo>
                  <a:lnTo>
                    <a:pt x="745" y="831"/>
                  </a:lnTo>
                  <a:lnTo>
                    <a:pt x="747" y="831"/>
                  </a:lnTo>
                  <a:lnTo>
                    <a:pt x="749" y="831"/>
                  </a:lnTo>
                  <a:lnTo>
                    <a:pt x="751" y="831"/>
                  </a:lnTo>
                  <a:lnTo>
                    <a:pt x="749" y="831"/>
                  </a:lnTo>
                  <a:lnTo>
                    <a:pt x="751" y="831"/>
                  </a:lnTo>
                  <a:lnTo>
                    <a:pt x="749" y="831"/>
                  </a:lnTo>
                  <a:lnTo>
                    <a:pt x="751" y="831"/>
                  </a:lnTo>
                  <a:lnTo>
                    <a:pt x="753" y="831"/>
                  </a:lnTo>
                  <a:lnTo>
                    <a:pt x="751" y="831"/>
                  </a:lnTo>
                  <a:lnTo>
                    <a:pt x="753" y="831"/>
                  </a:lnTo>
                  <a:lnTo>
                    <a:pt x="755" y="831"/>
                  </a:lnTo>
                  <a:lnTo>
                    <a:pt x="753" y="831"/>
                  </a:lnTo>
                  <a:lnTo>
                    <a:pt x="755" y="831"/>
                  </a:lnTo>
                  <a:lnTo>
                    <a:pt x="753" y="831"/>
                  </a:lnTo>
                  <a:lnTo>
                    <a:pt x="751" y="831"/>
                  </a:lnTo>
                  <a:lnTo>
                    <a:pt x="753" y="831"/>
                  </a:lnTo>
                  <a:lnTo>
                    <a:pt x="755" y="829"/>
                  </a:lnTo>
                  <a:lnTo>
                    <a:pt x="755" y="831"/>
                  </a:lnTo>
                  <a:lnTo>
                    <a:pt x="757" y="831"/>
                  </a:lnTo>
                  <a:lnTo>
                    <a:pt x="755" y="831"/>
                  </a:lnTo>
                  <a:lnTo>
                    <a:pt x="755" y="829"/>
                  </a:lnTo>
                  <a:lnTo>
                    <a:pt x="757" y="829"/>
                  </a:lnTo>
                  <a:lnTo>
                    <a:pt x="755" y="829"/>
                  </a:lnTo>
                  <a:lnTo>
                    <a:pt x="757" y="829"/>
                  </a:lnTo>
                  <a:lnTo>
                    <a:pt x="757" y="827"/>
                  </a:lnTo>
                  <a:lnTo>
                    <a:pt x="757" y="829"/>
                  </a:lnTo>
                  <a:lnTo>
                    <a:pt x="759" y="829"/>
                  </a:lnTo>
                  <a:lnTo>
                    <a:pt x="759" y="827"/>
                  </a:lnTo>
                  <a:lnTo>
                    <a:pt x="759" y="829"/>
                  </a:lnTo>
                  <a:lnTo>
                    <a:pt x="759" y="827"/>
                  </a:lnTo>
                  <a:lnTo>
                    <a:pt x="761" y="827"/>
                  </a:lnTo>
                  <a:lnTo>
                    <a:pt x="763" y="827"/>
                  </a:lnTo>
                  <a:lnTo>
                    <a:pt x="765" y="827"/>
                  </a:lnTo>
                  <a:lnTo>
                    <a:pt x="766" y="827"/>
                  </a:lnTo>
                  <a:lnTo>
                    <a:pt x="766" y="825"/>
                  </a:lnTo>
                  <a:lnTo>
                    <a:pt x="768" y="825"/>
                  </a:lnTo>
                  <a:lnTo>
                    <a:pt x="770" y="825"/>
                  </a:lnTo>
                  <a:lnTo>
                    <a:pt x="770" y="823"/>
                  </a:lnTo>
                  <a:lnTo>
                    <a:pt x="772" y="823"/>
                  </a:lnTo>
                  <a:lnTo>
                    <a:pt x="774" y="823"/>
                  </a:lnTo>
                  <a:lnTo>
                    <a:pt x="776" y="823"/>
                  </a:lnTo>
                  <a:lnTo>
                    <a:pt x="778" y="823"/>
                  </a:lnTo>
                  <a:close/>
                  <a:moveTo>
                    <a:pt x="976" y="825"/>
                  </a:moveTo>
                  <a:lnTo>
                    <a:pt x="974" y="823"/>
                  </a:lnTo>
                  <a:lnTo>
                    <a:pt x="976" y="823"/>
                  </a:lnTo>
                  <a:lnTo>
                    <a:pt x="976" y="825"/>
                  </a:lnTo>
                  <a:close/>
                  <a:moveTo>
                    <a:pt x="2335" y="823"/>
                  </a:moveTo>
                  <a:lnTo>
                    <a:pt x="2337" y="823"/>
                  </a:lnTo>
                  <a:lnTo>
                    <a:pt x="2335" y="823"/>
                  </a:lnTo>
                  <a:close/>
                  <a:moveTo>
                    <a:pt x="1003" y="823"/>
                  </a:moveTo>
                  <a:lnTo>
                    <a:pt x="1001" y="823"/>
                  </a:lnTo>
                  <a:lnTo>
                    <a:pt x="1003" y="823"/>
                  </a:lnTo>
                  <a:close/>
                  <a:moveTo>
                    <a:pt x="997" y="823"/>
                  </a:moveTo>
                  <a:lnTo>
                    <a:pt x="999" y="823"/>
                  </a:lnTo>
                  <a:lnTo>
                    <a:pt x="1001" y="823"/>
                  </a:lnTo>
                  <a:lnTo>
                    <a:pt x="1001" y="825"/>
                  </a:lnTo>
                  <a:lnTo>
                    <a:pt x="999" y="823"/>
                  </a:lnTo>
                  <a:lnTo>
                    <a:pt x="999" y="825"/>
                  </a:lnTo>
                  <a:lnTo>
                    <a:pt x="997" y="825"/>
                  </a:lnTo>
                  <a:lnTo>
                    <a:pt x="999" y="825"/>
                  </a:lnTo>
                  <a:lnTo>
                    <a:pt x="1001" y="825"/>
                  </a:lnTo>
                  <a:lnTo>
                    <a:pt x="1001" y="827"/>
                  </a:lnTo>
                  <a:lnTo>
                    <a:pt x="999" y="827"/>
                  </a:lnTo>
                  <a:lnTo>
                    <a:pt x="999" y="829"/>
                  </a:lnTo>
                  <a:lnTo>
                    <a:pt x="997" y="829"/>
                  </a:lnTo>
                  <a:lnTo>
                    <a:pt x="995" y="829"/>
                  </a:lnTo>
                  <a:lnTo>
                    <a:pt x="995" y="827"/>
                  </a:lnTo>
                  <a:lnTo>
                    <a:pt x="997" y="827"/>
                  </a:lnTo>
                  <a:lnTo>
                    <a:pt x="997" y="825"/>
                  </a:lnTo>
                  <a:lnTo>
                    <a:pt x="997" y="823"/>
                  </a:lnTo>
                  <a:lnTo>
                    <a:pt x="995" y="823"/>
                  </a:lnTo>
                  <a:lnTo>
                    <a:pt x="995" y="825"/>
                  </a:lnTo>
                  <a:lnTo>
                    <a:pt x="993" y="825"/>
                  </a:lnTo>
                  <a:lnTo>
                    <a:pt x="995" y="825"/>
                  </a:lnTo>
                  <a:lnTo>
                    <a:pt x="993" y="825"/>
                  </a:lnTo>
                  <a:lnTo>
                    <a:pt x="995" y="825"/>
                  </a:lnTo>
                  <a:lnTo>
                    <a:pt x="995" y="823"/>
                  </a:lnTo>
                  <a:lnTo>
                    <a:pt x="997" y="823"/>
                  </a:lnTo>
                  <a:close/>
                  <a:moveTo>
                    <a:pt x="2374" y="823"/>
                  </a:moveTo>
                  <a:lnTo>
                    <a:pt x="2376" y="823"/>
                  </a:lnTo>
                  <a:lnTo>
                    <a:pt x="2374" y="823"/>
                  </a:lnTo>
                  <a:close/>
                  <a:moveTo>
                    <a:pt x="2380" y="823"/>
                  </a:moveTo>
                  <a:lnTo>
                    <a:pt x="2378" y="823"/>
                  </a:lnTo>
                  <a:lnTo>
                    <a:pt x="2380" y="823"/>
                  </a:lnTo>
                  <a:close/>
                  <a:moveTo>
                    <a:pt x="2333" y="823"/>
                  </a:moveTo>
                  <a:lnTo>
                    <a:pt x="2333" y="821"/>
                  </a:lnTo>
                  <a:lnTo>
                    <a:pt x="2333" y="823"/>
                  </a:lnTo>
                  <a:close/>
                  <a:moveTo>
                    <a:pt x="870" y="823"/>
                  </a:moveTo>
                  <a:lnTo>
                    <a:pt x="868" y="823"/>
                  </a:lnTo>
                  <a:lnTo>
                    <a:pt x="868" y="821"/>
                  </a:lnTo>
                  <a:lnTo>
                    <a:pt x="868" y="823"/>
                  </a:lnTo>
                  <a:lnTo>
                    <a:pt x="870" y="823"/>
                  </a:lnTo>
                  <a:close/>
                  <a:moveTo>
                    <a:pt x="993" y="821"/>
                  </a:moveTo>
                  <a:lnTo>
                    <a:pt x="995" y="821"/>
                  </a:lnTo>
                  <a:lnTo>
                    <a:pt x="995" y="823"/>
                  </a:lnTo>
                  <a:lnTo>
                    <a:pt x="993" y="823"/>
                  </a:lnTo>
                  <a:lnTo>
                    <a:pt x="993" y="821"/>
                  </a:lnTo>
                  <a:lnTo>
                    <a:pt x="993" y="823"/>
                  </a:lnTo>
                  <a:lnTo>
                    <a:pt x="993" y="821"/>
                  </a:lnTo>
                  <a:close/>
                  <a:moveTo>
                    <a:pt x="2333" y="823"/>
                  </a:moveTo>
                  <a:lnTo>
                    <a:pt x="2333" y="821"/>
                  </a:lnTo>
                  <a:lnTo>
                    <a:pt x="2333" y="823"/>
                  </a:lnTo>
                  <a:close/>
                  <a:moveTo>
                    <a:pt x="2335" y="821"/>
                  </a:moveTo>
                  <a:lnTo>
                    <a:pt x="2337" y="821"/>
                  </a:lnTo>
                  <a:lnTo>
                    <a:pt x="2335" y="821"/>
                  </a:lnTo>
                  <a:close/>
                  <a:moveTo>
                    <a:pt x="980" y="823"/>
                  </a:moveTo>
                  <a:lnTo>
                    <a:pt x="978" y="823"/>
                  </a:lnTo>
                  <a:lnTo>
                    <a:pt x="976" y="823"/>
                  </a:lnTo>
                  <a:lnTo>
                    <a:pt x="976" y="821"/>
                  </a:lnTo>
                  <a:lnTo>
                    <a:pt x="978" y="821"/>
                  </a:lnTo>
                  <a:lnTo>
                    <a:pt x="980" y="821"/>
                  </a:lnTo>
                  <a:lnTo>
                    <a:pt x="980" y="823"/>
                  </a:lnTo>
                  <a:close/>
                  <a:moveTo>
                    <a:pt x="797" y="821"/>
                  </a:moveTo>
                  <a:lnTo>
                    <a:pt x="795" y="821"/>
                  </a:lnTo>
                  <a:lnTo>
                    <a:pt x="795" y="823"/>
                  </a:lnTo>
                  <a:lnTo>
                    <a:pt x="793" y="823"/>
                  </a:lnTo>
                  <a:lnTo>
                    <a:pt x="795" y="823"/>
                  </a:lnTo>
                  <a:lnTo>
                    <a:pt x="797" y="823"/>
                  </a:lnTo>
                  <a:lnTo>
                    <a:pt x="795" y="823"/>
                  </a:lnTo>
                  <a:lnTo>
                    <a:pt x="793" y="823"/>
                  </a:lnTo>
                  <a:lnTo>
                    <a:pt x="793" y="821"/>
                  </a:lnTo>
                  <a:lnTo>
                    <a:pt x="795" y="821"/>
                  </a:lnTo>
                  <a:lnTo>
                    <a:pt x="797" y="821"/>
                  </a:lnTo>
                  <a:close/>
                  <a:moveTo>
                    <a:pt x="2333" y="821"/>
                  </a:moveTo>
                  <a:lnTo>
                    <a:pt x="2335" y="821"/>
                  </a:lnTo>
                  <a:lnTo>
                    <a:pt x="2333" y="821"/>
                  </a:lnTo>
                  <a:close/>
                  <a:moveTo>
                    <a:pt x="2420" y="821"/>
                  </a:moveTo>
                  <a:lnTo>
                    <a:pt x="2422" y="821"/>
                  </a:lnTo>
                  <a:lnTo>
                    <a:pt x="2420" y="821"/>
                  </a:lnTo>
                  <a:lnTo>
                    <a:pt x="2422" y="821"/>
                  </a:lnTo>
                  <a:lnTo>
                    <a:pt x="2420" y="821"/>
                  </a:lnTo>
                  <a:lnTo>
                    <a:pt x="2420" y="823"/>
                  </a:lnTo>
                  <a:lnTo>
                    <a:pt x="2418" y="823"/>
                  </a:lnTo>
                  <a:lnTo>
                    <a:pt x="2418" y="821"/>
                  </a:lnTo>
                  <a:lnTo>
                    <a:pt x="2420" y="821"/>
                  </a:lnTo>
                  <a:close/>
                  <a:moveTo>
                    <a:pt x="889" y="823"/>
                  </a:moveTo>
                  <a:lnTo>
                    <a:pt x="887" y="823"/>
                  </a:lnTo>
                  <a:lnTo>
                    <a:pt x="886" y="823"/>
                  </a:lnTo>
                  <a:lnTo>
                    <a:pt x="886" y="821"/>
                  </a:lnTo>
                  <a:lnTo>
                    <a:pt x="887" y="821"/>
                  </a:lnTo>
                  <a:lnTo>
                    <a:pt x="886" y="821"/>
                  </a:lnTo>
                  <a:lnTo>
                    <a:pt x="886" y="819"/>
                  </a:lnTo>
                  <a:lnTo>
                    <a:pt x="886" y="821"/>
                  </a:lnTo>
                  <a:lnTo>
                    <a:pt x="887" y="821"/>
                  </a:lnTo>
                  <a:lnTo>
                    <a:pt x="889" y="821"/>
                  </a:lnTo>
                  <a:lnTo>
                    <a:pt x="889" y="823"/>
                  </a:lnTo>
                  <a:close/>
                  <a:moveTo>
                    <a:pt x="872" y="821"/>
                  </a:moveTo>
                  <a:lnTo>
                    <a:pt x="874" y="821"/>
                  </a:lnTo>
                  <a:lnTo>
                    <a:pt x="872" y="821"/>
                  </a:lnTo>
                  <a:lnTo>
                    <a:pt x="870" y="821"/>
                  </a:lnTo>
                  <a:lnTo>
                    <a:pt x="870" y="819"/>
                  </a:lnTo>
                  <a:lnTo>
                    <a:pt x="872" y="819"/>
                  </a:lnTo>
                  <a:lnTo>
                    <a:pt x="872" y="821"/>
                  </a:lnTo>
                  <a:close/>
                  <a:moveTo>
                    <a:pt x="982" y="821"/>
                  </a:moveTo>
                  <a:lnTo>
                    <a:pt x="980" y="821"/>
                  </a:lnTo>
                  <a:lnTo>
                    <a:pt x="980" y="819"/>
                  </a:lnTo>
                  <a:lnTo>
                    <a:pt x="982" y="819"/>
                  </a:lnTo>
                  <a:lnTo>
                    <a:pt x="980" y="819"/>
                  </a:lnTo>
                  <a:lnTo>
                    <a:pt x="982" y="819"/>
                  </a:lnTo>
                  <a:lnTo>
                    <a:pt x="982" y="821"/>
                  </a:lnTo>
                  <a:close/>
                  <a:moveTo>
                    <a:pt x="2343" y="819"/>
                  </a:moveTo>
                  <a:lnTo>
                    <a:pt x="2345" y="819"/>
                  </a:lnTo>
                  <a:lnTo>
                    <a:pt x="2345" y="821"/>
                  </a:lnTo>
                  <a:lnTo>
                    <a:pt x="2343" y="821"/>
                  </a:lnTo>
                  <a:lnTo>
                    <a:pt x="2343" y="819"/>
                  </a:lnTo>
                  <a:close/>
                  <a:moveTo>
                    <a:pt x="2418" y="819"/>
                  </a:moveTo>
                  <a:lnTo>
                    <a:pt x="2420" y="819"/>
                  </a:lnTo>
                  <a:lnTo>
                    <a:pt x="2418" y="819"/>
                  </a:lnTo>
                  <a:close/>
                  <a:moveTo>
                    <a:pt x="2330" y="817"/>
                  </a:moveTo>
                  <a:lnTo>
                    <a:pt x="2328" y="817"/>
                  </a:lnTo>
                  <a:lnTo>
                    <a:pt x="2330" y="817"/>
                  </a:lnTo>
                  <a:close/>
                  <a:moveTo>
                    <a:pt x="2401" y="817"/>
                  </a:moveTo>
                  <a:lnTo>
                    <a:pt x="2403" y="817"/>
                  </a:lnTo>
                  <a:lnTo>
                    <a:pt x="2401" y="817"/>
                  </a:lnTo>
                  <a:lnTo>
                    <a:pt x="2403" y="817"/>
                  </a:lnTo>
                  <a:lnTo>
                    <a:pt x="2401" y="817"/>
                  </a:lnTo>
                  <a:close/>
                  <a:moveTo>
                    <a:pt x="876" y="817"/>
                  </a:moveTo>
                  <a:lnTo>
                    <a:pt x="878" y="817"/>
                  </a:lnTo>
                  <a:lnTo>
                    <a:pt x="880" y="817"/>
                  </a:lnTo>
                  <a:lnTo>
                    <a:pt x="880" y="819"/>
                  </a:lnTo>
                  <a:lnTo>
                    <a:pt x="882" y="819"/>
                  </a:lnTo>
                  <a:lnTo>
                    <a:pt x="884" y="819"/>
                  </a:lnTo>
                  <a:lnTo>
                    <a:pt x="886" y="819"/>
                  </a:lnTo>
                  <a:lnTo>
                    <a:pt x="884" y="819"/>
                  </a:lnTo>
                  <a:lnTo>
                    <a:pt x="886" y="819"/>
                  </a:lnTo>
                  <a:lnTo>
                    <a:pt x="886" y="821"/>
                  </a:lnTo>
                  <a:lnTo>
                    <a:pt x="884" y="821"/>
                  </a:lnTo>
                  <a:lnTo>
                    <a:pt x="882" y="821"/>
                  </a:lnTo>
                  <a:lnTo>
                    <a:pt x="882" y="823"/>
                  </a:lnTo>
                  <a:lnTo>
                    <a:pt x="882" y="821"/>
                  </a:lnTo>
                  <a:lnTo>
                    <a:pt x="882" y="823"/>
                  </a:lnTo>
                  <a:lnTo>
                    <a:pt x="880" y="823"/>
                  </a:lnTo>
                  <a:lnTo>
                    <a:pt x="878" y="823"/>
                  </a:lnTo>
                  <a:lnTo>
                    <a:pt x="878" y="821"/>
                  </a:lnTo>
                  <a:lnTo>
                    <a:pt x="876" y="821"/>
                  </a:lnTo>
                  <a:lnTo>
                    <a:pt x="878" y="821"/>
                  </a:lnTo>
                  <a:lnTo>
                    <a:pt x="878" y="819"/>
                  </a:lnTo>
                  <a:lnTo>
                    <a:pt x="878" y="817"/>
                  </a:lnTo>
                  <a:lnTo>
                    <a:pt x="876" y="817"/>
                  </a:lnTo>
                  <a:lnTo>
                    <a:pt x="876" y="819"/>
                  </a:lnTo>
                  <a:lnTo>
                    <a:pt x="876" y="821"/>
                  </a:lnTo>
                  <a:lnTo>
                    <a:pt x="876" y="819"/>
                  </a:lnTo>
                  <a:lnTo>
                    <a:pt x="874" y="819"/>
                  </a:lnTo>
                  <a:lnTo>
                    <a:pt x="872" y="819"/>
                  </a:lnTo>
                  <a:lnTo>
                    <a:pt x="872" y="817"/>
                  </a:lnTo>
                  <a:lnTo>
                    <a:pt x="874" y="817"/>
                  </a:lnTo>
                  <a:lnTo>
                    <a:pt x="876" y="817"/>
                  </a:lnTo>
                  <a:close/>
                  <a:moveTo>
                    <a:pt x="2414" y="817"/>
                  </a:moveTo>
                  <a:lnTo>
                    <a:pt x="2412" y="817"/>
                  </a:lnTo>
                  <a:lnTo>
                    <a:pt x="2412" y="816"/>
                  </a:lnTo>
                  <a:lnTo>
                    <a:pt x="2414" y="817"/>
                  </a:lnTo>
                  <a:close/>
                  <a:moveTo>
                    <a:pt x="985" y="817"/>
                  </a:moveTo>
                  <a:lnTo>
                    <a:pt x="983" y="817"/>
                  </a:lnTo>
                  <a:lnTo>
                    <a:pt x="983" y="816"/>
                  </a:lnTo>
                  <a:lnTo>
                    <a:pt x="983" y="817"/>
                  </a:lnTo>
                  <a:lnTo>
                    <a:pt x="985" y="817"/>
                  </a:lnTo>
                  <a:close/>
                  <a:moveTo>
                    <a:pt x="2337" y="816"/>
                  </a:moveTo>
                  <a:lnTo>
                    <a:pt x="2335" y="816"/>
                  </a:lnTo>
                  <a:lnTo>
                    <a:pt x="2337" y="816"/>
                  </a:lnTo>
                  <a:close/>
                  <a:moveTo>
                    <a:pt x="2412" y="817"/>
                  </a:moveTo>
                  <a:lnTo>
                    <a:pt x="2414" y="817"/>
                  </a:lnTo>
                  <a:lnTo>
                    <a:pt x="2412" y="817"/>
                  </a:lnTo>
                  <a:lnTo>
                    <a:pt x="2410" y="817"/>
                  </a:lnTo>
                  <a:lnTo>
                    <a:pt x="2410" y="816"/>
                  </a:lnTo>
                  <a:lnTo>
                    <a:pt x="2412" y="817"/>
                  </a:lnTo>
                  <a:close/>
                  <a:moveTo>
                    <a:pt x="832" y="816"/>
                  </a:moveTo>
                  <a:lnTo>
                    <a:pt x="834" y="816"/>
                  </a:lnTo>
                  <a:lnTo>
                    <a:pt x="832" y="816"/>
                  </a:lnTo>
                  <a:close/>
                  <a:moveTo>
                    <a:pt x="2337" y="816"/>
                  </a:moveTo>
                  <a:lnTo>
                    <a:pt x="2337" y="817"/>
                  </a:lnTo>
                  <a:lnTo>
                    <a:pt x="2337" y="816"/>
                  </a:lnTo>
                  <a:lnTo>
                    <a:pt x="2337" y="817"/>
                  </a:lnTo>
                  <a:lnTo>
                    <a:pt x="2339" y="817"/>
                  </a:lnTo>
                  <a:lnTo>
                    <a:pt x="2337" y="817"/>
                  </a:lnTo>
                  <a:lnTo>
                    <a:pt x="2339" y="817"/>
                  </a:lnTo>
                  <a:lnTo>
                    <a:pt x="2341" y="817"/>
                  </a:lnTo>
                  <a:lnTo>
                    <a:pt x="2341" y="819"/>
                  </a:lnTo>
                  <a:lnTo>
                    <a:pt x="2343" y="819"/>
                  </a:lnTo>
                  <a:lnTo>
                    <a:pt x="2343" y="821"/>
                  </a:lnTo>
                  <a:lnTo>
                    <a:pt x="2345" y="821"/>
                  </a:lnTo>
                  <a:lnTo>
                    <a:pt x="2343" y="821"/>
                  </a:lnTo>
                  <a:lnTo>
                    <a:pt x="2345" y="821"/>
                  </a:lnTo>
                  <a:lnTo>
                    <a:pt x="2345" y="823"/>
                  </a:lnTo>
                  <a:lnTo>
                    <a:pt x="2345" y="825"/>
                  </a:lnTo>
                  <a:lnTo>
                    <a:pt x="2343" y="825"/>
                  </a:lnTo>
                  <a:lnTo>
                    <a:pt x="2341" y="825"/>
                  </a:lnTo>
                  <a:lnTo>
                    <a:pt x="2341" y="827"/>
                  </a:lnTo>
                  <a:lnTo>
                    <a:pt x="2341" y="825"/>
                  </a:lnTo>
                  <a:lnTo>
                    <a:pt x="2339" y="825"/>
                  </a:lnTo>
                  <a:lnTo>
                    <a:pt x="2341" y="825"/>
                  </a:lnTo>
                  <a:lnTo>
                    <a:pt x="2339" y="825"/>
                  </a:lnTo>
                  <a:lnTo>
                    <a:pt x="2339" y="823"/>
                  </a:lnTo>
                  <a:lnTo>
                    <a:pt x="2339" y="825"/>
                  </a:lnTo>
                  <a:lnTo>
                    <a:pt x="2337" y="825"/>
                  </a:lnTo>
                  <a:lnTo>
                    <a:pt x="2335" y="825"/>
                  </a:lnTo>
                  <a:lnTo>
                    <a:pt x="2335" y="823"/>
                  </a:lnTo>
                  <a:lnTo>
                    <a:pt x="2337" y="823"/>
                  </a:lnTo>
                  <a:lnTo>
                    <a:pt x="2337" y="821"/>
                  </a:lnTo>
                  <a:lnTo>
                    <a:pt x="2339" y="821"/>
                  </a:lnTo>
                  <a:lnTo>
                    <a:pt x="2337" y="821"/>
                  </a:lnTo>
                  <a:lnTo>
                    <a:pt x="2335" y="821"/>
                  </a:lnTo>
                  <a:lnTo>
                    <a:pt x="2335" y="819"/>
                  </a:lnTo>
                  <a:lnTo>
                    <a:pt x="2335" y="817"/>
                  </a:lnTo>
                  <a:lnTo>
                    <a:pt x="2333" y="817"/>
                  </a:lnTo>
                  <a:lnTo>
                    <a:pt x="2335" y="817"/>
                  </a:lnTo>
                  <a:lnTo>
                    <a:pt x="2337" y="817"/>
                  </a:lnTo>
                  <a:lnTo>
                    <a:pt x="2337" y="816"/>
                  </a:lnTo>
                  <a:lnTo>
                    <a:pt x="2337" y="817"/>
                  </a:lnTo>
                  <a:lnTo>
                    <a:pt x="2337" y="816"/>
                  </a:lnTo>
                  <a:close/>
                  <a:moveTo>
                    <a:pt x="912" y="816"/>
                  </a:moveTo>
                  <a:lnTo>
                    <a:pt x="914" y="816"/>
                  </a:lnTo>
                  <a:lnTo>
                    <a:pt x="916" y="817"/>
                  </a:lnTo>
                  <a:lnTo>
                    <a:pt x="916" y="819"/>
                  </a:lnTo>
                  <a:lnTo>
                    <a:pt x="914" y="819"/>
                  </a:lnTo>
                  <a:lnTo>
                    <a:pt x="914" y="821"/>
                  </a:lnTo>
                  <a:lnTo>
                    <a:pt x="912" y="821"/>
                  </a:lnTo>
                  <a:lnTo>
                    <a:pt x="910" y="821"/>
                  </a:lnTo>
                  <a:lnTo>
                    <a:pt x="909" y="819"/>
                  </a:lnTo>
                  <a:lnTo>
                    <a:pt x="907" y="819"/>
                  </a:lnTo>
                  <a:lnTo>
                    <a:pt x="907" y="817"/>
                  </a:lnTo>
                  <a:lnTo>
                    <a:pt x="909" y="817"/>
                  </a:lnTo>
                  <a:lnTo>
                    <a:pt x="909" y="816"/>
                  </a:lnTo>
                  <a:lnTo>
                    <a:pt x="910" y="816"/>
                  </a:lnTo>
                  <a:lnTo>
                    <a:pt x="912" y="816"/>
                  </a:lnTo>
                  <a:close/>
                  <a:moveTo>
                    <a:pt x="2374" y="816"/>
                  </a:moveTo>
                  <a:lnTo>
                    <a:pt x="2372" y="816"/>
                  </a:lnTo>
                  <a:lnTo>
                    <a:pt x="2374" y="816"/>
                  </a:lnTo>
                  <a:close/>
                  <a:moveTo>
                    <a:pt x="2372" y="816"/>
                  </a:moveTo>
                  <a:lnTo>
                    <a:pt x="2374" y="816"/>
                  </a:lnTo>
                  <a:lnTo>
                    <a:pt x="2372" y="816"/>
                  </a:lnTo>
                  <a:close/>
                  <a:moveTo>
                    <a:pt x="899" y="816"/>
                  </a:moveTo>
                  <a:lnTo>
                    <a:pt x="901" y="816"/>
                  </a:lnTo>
                  <a:lnTo>
                    <a:pt x="899" y="816"/>
                  </a:lnTo>
                  <a:lnTo>
                    <a:pt x="901" y="816"/>
                  </a:lnTo>
                  <a:lnTo>
                    <a:pt x="901" y="817"/>
                  </a:lnTo>
                  <a:lnTo>
                    <a:pt x="899" y="817"/>
                  </a:lnTo>
                  <a:lnTo>
                    <a:pt x="897" y="817"/>
                  </a:lnTo>
                  <a:lnTo>
                    <a:pt x="895" y="817"/>
                  </a:lnTo>
                  <a:lnTo>
                    <a:pt x="895" y="816"/>
                  </a:lnTo>
                  <a:lnTo>
                    <a:pt x="897" y="816"/>
                  </a:lnTo>
                  <a:lnTo>
                    <a:pt x="899" y="816"/>
                  </a:lnTo>
                  <a:close/>
                  <a:moveTo>
                    <a:pt x="2335" y="816"/>
                  </a:moveTo>
                  <a:lnTo>
                    <a:pt x="2335" y="817"/>
                  </a:lnTo>
                  <a:lnTo>
                    <a:pt x="2333" y="817"/>
                  </a:lnTo>
                  <a:lnTo>
                    <a:pt x="2335" y="816"/>
                  </a:lnTo>
                  <a:lnTo>
                    <a:pt x="2333" y="816"/>
                  </a:lnTo>
                  <a:lnTo>
                    <a:pt x="2333" y="817"/>
                  </a:lnTo>
                  <a:lnTo>
                    <a:pt x="2332" y="817"/>
                  </a:lnTo>
                  <a:lnTo>
                    <a:pt x="2332" y="816"/>
                  </a:lnTo>
                  <a:lnTo>
                    <a:pt x="2333" y="816"/>
                  </a:lnTo>
                  <a:lnTo>
                    <a:pt x="2332" y="816"/>
                  </a:lnTo>
                  <a:lnTo>
                    <a:pt x="2333" y="816"/>
                  </a:lnTo>
                  <a:lnTo>
                    <a:pt x="2335" y="816"/>
                  </a:lnTo>
                  <a:lnTo>
                    <a:pt x="2335" y="814"/>
                  </a:lnTo>
                  <a:lnTo>
                    <a:pt x="2335" y="816"/>
                  </a:lnTo>
                  <a:close/>
                  <a:moveTo>
                    <a:pt x="2347" y="814"/>
                  </a:moveTo>
                  <a:lnTo>
                    <a:pt x="2345" y="814"/>
                  </a:lnTo>
                  <a:lnTo>
                    <a:pt x="2347" y="814"/>
                  </a:lnTo>
                  <a:close/>
                  <a:moveTo>
                    <a:pt x="991" y="816"/>
                  </a:moveTo>
                  <a:lnTo>
                    <a:pt x="991" y="817"/>
                  </a:lnTo>
                  <a:lnTo>
                    <a:pt x="993" y="817"/>
                  </a:lnTo>
                  <a:lnTo>
                    <a:pt x="991" y="817"/>
                  </a:lnTo>
                  <a:lnTo>
                    <a:pt x="993" y="817"/>
                  </a:lnTo>
                  <a:lnTo>
                    <a:pt x="991" y="817"/>
                  </a:lnTo>
                  <a:lnTo>
                    <a:pt x="991" y="819"/>
                  </a:lnTo>
                  <a:lnTo>
                    <a:pt x="993" y="819"/>
                  </a:lnTo>
                  <a:lnTo>
                    <a:pt x="991" y="819"/>
                  </a:lnTo>
                  <a:lnTo>
                    <a:pt x="991" y="821"/>
                  </a:lnTo>
                  <a:lnTo>
                    <a:pt x="991" y="823"/>
                  </a:lnTo>
                  <a:lnTo>
                    <a:pt x="993" y="823"/>
                  </a:lnTo>
                  <a:lnTo>
                    <a:pt x="991" y="823"/>
                  </a:lnTo>
                  <a:lnTo>
                    <a:pt x="989" y="823"/>
                  </a:lnTo>
                  <a:lnTo>
                    <a:pt x="989" y="821"/>
                  </a:lnTo>
                  <a:lnTo>
                    <a:pt x="989" y="823"/>
                  </a:lnTo>
                  <a:lnTo>
                    <a:pt x="987" y="823"/>
                  </a:lnTo>
                  <a:lnTo>
                    <a:pt x="985" y="823"/>
                  </a:lnTo>
                  <a:lnTo>
                    <a:pt x="985" y="821"/>
                  </a:lnTo>
                  <a:lnTo>
                    <a:pt x="987" y="821"/>
                  </a:lnTo>
                  <a:lnTo>
                    <a:pt x="985" y="821"/>
                  </a:lnTo>
                  <a:lnTo>
                    <a:pt x="985" y="819"/>
                  </a:lnTo>
                  <a:lnTo>
                    <a:pt x="987" y="819"/>
                  </a:lnTo>
                  <a:lnTo>
                    <a:pt x="987" y="821"/>
                  </a:lnTo>
                  <a:lnTo>
                    <a:pt x="989" y="821"/>
                  </a:lnTo>
                  <a:lnTo>
                    <a:pt x="989" y="819"/>
                  </a:lnTo>
                  <a:lnTo>
                    <a:pt x="987" y="819"/>
                  </a:lnTo>
                  <a:lnTo>
                    <a:pt x="989" y="819"/>
                  </a:lnTo>
                  <a:lnTo>
                    <a:pt x="987" y="819"/>
                  </a:lnTo>
                  <a:lnTo>
                    <a:pt x="989" y="819"/>
                  </a:lnTo>
                  <a:lnTo>
                    <a:pt x="991" y="819"/>
                  </a:lnTo>
                  <a:lnTo>
                    <a:pt x="989" y="817"/>
                  </a:lnTo>
                  <a:lnTo>
                    <a:pt x="987" y="817"/>
                  </a:lnTo>
                  <a:lnTo>
                    <a:pt x="989" y="817"/>
                  </a:lnTo>
                  <a:lnTo>
                    <a:pt x="989" y="816"/>
                  </a:lnTo>
                  <a:lnTo>
                    <a:pt x="987" y="816"/>
                  </a:lnTo>
                  <a:lnTo>
                    <a:pt x="989" y="816"/>
                  </a:lnTo>
                  <a:lnTo>
                    <a:pt x="991" y="816"/>
                  </a:lnTo>
                  <a:lnTo>
                    <a:pt x="991" y="814"/>
                  </a:lnTo>
                  <a:lnTo>
                    <a:pt x="993" y="814"/>
                  </a:lnTo>
                  <a:lnTo>
                    <a:pt x="991" y="814"/>
                  </a:lnTo>
                  <a:lnTo>
                    <a:pt x="991" y="816"/>
                  </a:lnTo>
                  <a:close/>
                  <a:moveTo>
                    <a:pt x="889" y="814"/>
                  </a:moveTo>
                  <a:lnTo>
                    <a:pt x="889" y="816"/>
                  </a:lnTo>
                  <a:lnTo>
                    <a:pt x="887" y="816"/>
                  </a:lnTo>
                  <a:lnTo>
                    <a:pt x="886" y="816"/>
                  </a:lnTo>
                  <a:lnTo>
                    <a:pt x="884" y="816"/>
                  </a:lnTo>
                  <a:lnTo>
                    <a:pt x="882" y="816"/>
                  </a:lnTo>
                  <a:lnTo>
                    <a:pt x="882" y="814"/>
                  </a:lnTo>
                  <a:lnTo>
                    <a:pt x="884" y="814"/>
                  </a:lnTo>
                  <a:lnTo>
                    <a:pt x="886" y="814"/>
                  </a:lnTo>
                  <a:lnTo>
                    <a:pt x="887" y="814"/>
                  </a:lnTo>
                  <a:lnTo>
                    <a:pt x="889" y="814"/>
                  </a:lnTo>
                  <a:close/>
                  <a:moveTo>
                    <a:pt x="2324" y="816"/>
                  </a:moveTo>
                  <a:lnTo>
                    <a:pt x="2322" y="816"/>
                  </a:lnTo>
                  <a:lnTo>
                    <a:pt x="2324" y="816"/>
                  </a:lnTo>
                  <a:lnTo>
                    <a:pt x="2324" y="817"/>
                  </a:lnTo>
                  <a:lnTo>
                    <a:pt x="2326" y="817"/>
                  </a:lnTo>
                  <a:lnTo>
                    <a:pt x="2324" y="817"/>
                  </a:lnTo>
                  <a:lnTo>
                    <a:pt x="2326" y="817"/>
                  </a:lnTo>
                  <a:lnTo>
                    <a:pt x="2326" y="819"/>
                  </a:lnTo>
                  <a:lnTo>
                    <a:pt x="2324" y="819"/>
                  </a:lnTo>
                  <a:lnTo>
                    <a:pt x="2326" y="819"/>
                  </a:lnTo>
                  <a:lnTo>
                    <a:pt x="2328" y="819"/>
                  </a:lnTo>
                  <a:lnTo>
                    <a:pt x="2328" y="821"/>
                  </a:lnTo>
                  <a:lnTo>
                    <a:pt x="2330" y="821"/>
                  </a:lnTo>
                  <a:lnTo>
                    <a:pt x="2328" y="821"/>
                  </a:lnTo>
                  <a:lnTo>
                    <a:pt x="2330" y="821"/>
                  </a:lnTo>
                  <a:lnTo>
                    <a:pt x="2330" y="823"/>
                  </a:lnTo>
                  <a:lnTo>
                    <a:pt x="2328" y="821"/>
                  </a:lnTo>
                  <a:lnTo>
                    <a:pt x="2326" y="821"/>
                  </a:lnTo>
                  <a:lnTo>
                    <a:pt x="2324" y="821"/>
                  </a:lnTo>
                  <a:lnTo>
                    <a:pt x="2326" y="821"/>
                  </a:lnTo>
                  <a:lnTo>
                    <a:pt x="2326" y="823"/>
                  </a:lnTo>
                  <a:lnTo>
                    <a:pt x="2328" y="823"/>
                  </a:lnTo>
                  <a:lnTo>
                    <a:pt x="2326" y="823"/>
                  </a:lnTo>
                  <a:lnTo>
                    <a:pt x="2324" y="823"/>
                  </a:lnTo>
                  <a:lnTo>
                    <a:pt x="2326" y="823"/>
                  </a:lnTo>
                  <a:lnTo>
                    <a:pt x="2328" y="823"/>
                  </a:lnTo>
                  <a:lnTo>
                    <a:pt x="2328" y="825"/>
                  </a:lnTo>
                  <a:lnTo>
                    <a:pt x="2330" y="825"/>
                  </a:lnTo>
                  <a:lnTo>
                    <a:pt x="2332" y="825"/>
                  </a:lnTo>
                  <a:lnTo>
                    <a:pt x="2332" y="827"/>
                  </a:lnTo>
                  <a:lnTo>
                    <a:pt x="2332" y="829"/>
                  </a:lnTo>
                  <a:lnTo>
                    <a:pt x="2330" y="829"/>
                  </a:lnTo>
                  <a:lnTo>
                    <a:pt x="2332" y="829"/>
                  </a:lnTo>
                  <a:lnTo>
                    <a:pt x="2333" y="829"/>
                  </a:lnTo>
                  <a:lnTo>
                    <a:pt x="2333" y="831"/>
                  </a:lnTo>
                  <a:lnTo>
                    <a:pt x="2335" y="831"/>
                  </a:lnTo>
                  <a:lnTo>
                    <a:pt x="2337" y="831"/>
                  </a:lnTo>
                  <a:lnTo>
                    <a:pt x="2337" y="833"/>
                  </a:lnTo>
                  <a:lnTo>
                    <a:pt x="2335" y="833"/>
                  </a:lnTo>
                  <a:lnTo>
                    <a:pt x="2337" y="833"/>
                  </a:lnTo>
                  <a:lnTo>
                    <a:pt x="2339" y="833"/>
                  </a:lnTo>
                  <a:lnTo>
                    <a:pt x="2337" y="833"/>
                  </a:lnTo>
                  <a:lnTo>
                    <a:pt x="2337" y="835"/>
                  </a:lnTo>
                  <a:lnTo>
                    <a:pt x="2339" y="835"/>
                  </a:lnTo>
                  <a:lnTo>
                    <a:pt x="2339" y="833"/>
                  </a:lnTo>
                  <a:lnTo>
                    <a:pt x="2339" y="835"/>
                  </a:lnTo>
                  <a:lnTo>
                    <a:pt x="2341" y="835"/>
                  </a:lnTo>
                  <a:lnTo>
                    <a:pt x="2339" y="835"/>
                  </a:lnTo>
                  <a:lnTo>
                    <a:pt x="2339" y="837"/>
                  </a:lnTo>
                  <a:lnTo>
                    <a:pt x="2341" y="835"/>
                  </a:lnTo>
                  <a:lnTo>
                    <a:pt x="2341" y="837"/>
                  </a:lnTo>
                  <a:lnTo>
                    <a:pt x="2341" y="835"/>
                  </a:lnTo>
                  <a:lnTo>
                    <a:pt x="2341" y="837"/>
                  </a:lnTo>
                  <a:lnTo>
                    <a:pt x="2343" y="837"/>
                  </a:lnTo>
                  <a:lnTo>
                    <a:pt x="2341" y="837"/>
                  </a:lnTo>
                  <a:lnTo>
                    <a:pt x="2343" y="837"/>
                  </a:lnTo>
                  <a:lnTo>
                    <a:pt x="2343" y="839"/>
                  </a:lnTo>
                  <a:lnTo>
                    <a:pt x="2341" y="837"/>
                  </a:lnTo>
                  <a:lnTo>
                    <a:pt x="2341" y="839"/>
                  </a:lnTo>
                  <a:lnTo>
                    <a:pt x="2343" y="839"/>
                  </a:lnTo>
                  <a:lnTo>
                    <a:pt x="2341" y="839"/>
                  </a:lnTo>
                  <a:lnTo>
                    <a:pt x="2343" y="839"/>
                  </a:lnTo>
                  <a:lnTo>
                    <a:pt x="2345" y="841"/>
                  </a:lnTo>
                  <a:lnTo>
                    <a:pt x="2343" y="841"/>
                  </a:lnTo>
                  <a:lnTo>
                    <a:pt x="2343" y="842"/>
                  </a:lnTo>
                  <a:lnTo>
                    <a:pt x="2345" y="842"/>
                  </a:lnTo>
                  <a:lnTo>
                    <a:pt x="2343" y="842"/>
                  </a:lnTo>
                  <a:lnTo>
                    <a:pt x="2341" y="842"/>
                  </a:lnTo>
                  <a:lnTo>
                    <a:pt x="2339" y="842"/>
                  </a:lnTo>
                  <a:lnTo>
                    <a:pt x="2341" y="842"/>
                  </a:lnTo>
                  <a:lnTo>
                    <a:pt x="2341" y="841"/>
                  </a:lnTo>
                  <a:lnTo>
                    <a:pt x="2341" y="842"/>
                  </a:lnTo>
                  <a:lnTo>
                    <a:pt x="2339" y="842"/>
                  </a:lnTo>
                  <a:lnTo>
                    <a:pt x="2339" y="841"/>
                  </a:lnTo>
                  <a:lnTo>
                    <a:pt x="2337" y="841"/>
                  </a:lnTo>
                  <a:lnTo>
                    <a:pt x="2339" y="841"/>
                  </a:lnTo>
                  <a:lnTo>
                    <a:pt x="2337" y="841"/>
                  </a:lnTo>
                  <a:lnTo>
                    <a:pt x="2337" y="842"/>
                  </a:lnTo>
                  <a:lnTo>
                    <a:pt x="2337" y="841"/>
                  </a:lnTo>
                  <a:lnTo>
                    <a:pt x="2335" y="841"/>
                  </a:lnTo>
                  <a:lnTo>
                    <a:pt x="2335" y="839"/>
                  </a:lnTo>
                  <a:lnTo>
                    <a:pt x="2337" y="839"/>
                  </a:lnTo>
                  <a:lnTo>
                    <a:pt x="2335" y="839"/>
                  </a:lnTo>
                  <a:lnTo>
                    <a:pt x="2333" y="837"/>
                  </a:lnTo>
                  <a:lnTo>
                    <a:pt x="2335" y="837"/>
                  </a:lnTo>
                  <a:lnTo>
                    <a:pt x="2333" y="837"/>
                  </a:lnTo>
                  <a:lnTo>
                    <a:pt x="2332" y="837"/>
                  </a:lnTo>
                  <a:lnTo>
                    <a:pt x="2330" y="837"/>
                  </a:lnTo>
                  <a:lnTo>
                    <a:pt x="2330" y="835"/>
                  </a:lnTo>
                  <a:lnTo>
                    <a:pt x="2332" y="835"/>
                  </a:lnTo>
                  <a:lnTo>
                    <a:pt x="2333" y="835"/>
                  </a:lnTo>
                  <a:lnTo>
                    <a:pt x="2332" y="835"/>
                  </a:lnTo>
                  <a:lnTo>
                    <a:pt x="2333" y="835"/>
                  </a:lnTo>
                  <a:lnTo>
                    <a:pt x="2333" y="833"/>
                  </a:lnTo>
                  <a:lnTo>
                    <a:pt x="2332" y="835"/>
                  </a:lnTo>
                  <a:lnTo>
                    <a:pt x="2332" y="833"/>
                  </a:lnTo>
                  <a:lnTo>
                    <a:pt x="2332" y="835"/>
                  </a:lnTo>
                  <a:lnTo>
                    <a:pt x="2330" y="835"/>
                  </a:lnTo>
                  <a:lnTo>
                    <a:pt x="2328" y="835"/>
                  </a:lnTo>
                  <a:lnTo>
                    <a:pt x="2328" y="833"/>
                  </a:lnTo>
                  <a:lnTo>
                    <a:pt x="2328" y="835"/>
                  </a:lnTo>
                  <a:lnTo>
                    <a:pt x="2328" y="833"/>
                  </a:lnTo>
                  <a:lnTo>
                    <a:pt x="2326" y="833"/>
                  </a:lnTo>
                  <a:lnTo>
                    <a:pt x="2328" y="833"/>
                  </a:lnTo>
                  <a:lnTo>
                    <a:pt x="2328" y="831"/>
                  </a:lnTo>
                  <a:lnTo>
                    <a:pt x="2330" y="831"/>
                  </a:lnTo>
                  <a:lnTo>
                    <a:pt x="2328" y="831"/>
                  </a:lnTo>
                  <a:lnTo>
                    <a:pt x="2326" y="831"/>
                  </a:lnTo>
                  <a:lnTo>
                    <a:pt x="2324" y="831"/>
                  </a:lnTo>
                  <a:lnTo>
                    <a:pt x="2326" y="831"/>
                  </a:lnTo>
                  <a:lnTo>
                    <a:pt x="2328" y="831"/>
                  </a:lnTo>
                  <a:lnTo>
                    <a:pt x="2328" y="829"/>
                  </a:lnTo>
                  <a:lnTo>
                    <a:pt x="2326" y="829"/>
                  </a:lnTo>
                  <a:lnTo>
                    <a:pt x="2326" y="831"/>
                  </a:lnTo>
                  <a:lnTo>
                    <a:pt x="2324" y="831"/>
                  </a:lnTo>
                  <a:lnTo>
                    <a:pt x="2324" y="829"/>
                  </a:lnTo>
                  <a:lnTo>
                    <a:pt x="2324" y="831"/>
                  </a:lnTo>
                  <a:lnTo>
                    <a:pt x="2324" y="829"/>
                  </a:lnTo>
                  <a:lnTo>
                    <a:pt x="2322" y="829"/>
                  </a:lnTo>
                  <a:lnTo>
                    <a:pt x="2324" y="829"/>
                  </a:lnTo>
                  <a:lnTo>
                    <a:pt x="2326" y="829"/>
                  </a:lnTo>
                  <a:lnTo>
                    <a:pt x="2324" y="829"/>
                  </a:lnTo>
                  <a:lnTo>
                    <a:pt x="2322" y="829"/>
                  </a:lnTo>
                  <a:lnTo>
                    <a:pt x="2320" y="829"/>
                  </a:lnTo>
                  <a:lnTo>
                    <a:pt x="2322" y="829"/>
                  </a:lnTo>
                  <a:lnTo>
                    <a:pt x="2322" y="827"/>
                  </a:lnTo>
                  <a:lnTo>
                    <a:pt x="2320" y="827"/>
                  </a:lnTo>
                  <a:lnTo>
                    <a:pt x="2322" y="827"/>
                  </a:lnTo>
                  <a:lnTo>
                    <a:pt x="2320" y="827"/>
                  </a:lnTo>
                  <a:lnTo>
                    <a:pt x="2322" y="827"/>
                  </a:lnTo>
                  <a:lnTo>
                    <a:pt x="2322" y="825"/>
                  </a:lnTo>
                  <a:lnTo>
                    <a:pt x="2320" y="825"/>
                  </a:lnTo>
                  <a:lnTo>
                    <a:pt x="2318" y="825"/>
                  </a:lnTo>
                  <a:lnTo>
                    <a:pt x="2318" y="823"/>
                  </a:lnTo>
                  <a:lnTo>
                    <a:pt x="2320" y="823"/>
                  </a:lnTo>
                  <a:lnTo>
                    <a:pt x="2318" y="823"/>
                  </a:lnTo>
                  <a:lnTo>
                    <a:pt x="2318" y="821"/>
                  </a:lnTo>
                  <a:lnTo>
                    <a:pt x="2316" y="821"/>
                  </a:lnTo>
                  <a:lnTo>
                    <a:pt x="2318" y="821"/>
                  </a:lnTo>
                  <a:lnTo>
                    <a:pt x="2320" y="821"/>
                  </a:lnTo>
                  <a:lnTo>
                    <a:pt x="2322" y="821"/>
                  </a:lnTo>
                  <a:lnTo>
                    <a:pt x="2320" y="819"/>
                  </a:lnTo>
                  <a:lnTo>
                    <a:pt x="2322" y="819"/>
                  </a:lnTo>
                  <a:lnTo>
                    <a:pt x="2324" y="819"/>
                  </a:lnTo>
                  <a:lnTo>
                    <a:pt x="2322" y="819"/>
                  </a:lnTo>
                  <a:lnTo>
                    <a:pt x="2320" y="819"/>
                  </a:lnTo>
                  <a:lnTo>
                    <a:pt x="2318" y="819"/>
                  </a:lnTo>
                  <a:lnTo>
                    <a:pt x="2320" y="819"/>
                  </a:lnTo>
                  <a:lnTo>
                    <a:pt x="2318" y="819"/>
                  </a:lnTo>
                  <a:lnTo>
                    <a:pt x="2318" y="817"/>
                  </a:lnTo>
                  <a:lnTo>
                    <a:pt x="2320" y="817"/>
                  </a:lnTo>
                  <a:lnTo>
                    <a:pt x="2318" y="817"/>
                  </a:lnTo>
                  <a:lnTo>
                    <a:pt x="2320" y="817"/>
                  </a:lnTo>
                  <a:lnTo>
                    <a:pt x="2318" y="817"/>
                  </a:lnTo>
                  <a:lnTo>
                    <a:pt x="2316" y="817"/>
                  </a:lnTo>
                  <a:lnTo>
                    <a:pt x="2318" y="817"/>
                  </a:lnTo>
                  <a:lnTo>
                    <a:pt x="2318" y="816"/>
                  </a:lnTo>
                  <a:lnTo>
                    <a:pt x="2320" y="816"/>
                  </a:lnTo>
                  <a:lnTo>
                    <a:pt x="2322" y="816"/>
                  </a:lnTo>
                  <a:lnTo>
                    <a:pt x="2320" y="816"/>
                  </a:lnTo>
                  <a:lnTo>
                    <a:pt x="2318" y="816"/>
                  </a:lnTo>
                  <a:lnTo>
                    <a:pt x="2320" y="816"/>
                  </a:lnTo>
                  <a:lnTo>
                    <a:pt x="2318" y="816"/>
                  </a:lnTo>
                  <a:lnTo>
                    <a:pt x="2318" y="814"/>
                  </a:lnTo>
                  <a:lnTo>
                    <a:pt x="2320" y="814"/>
                  </a:lnTo>
                  <a:lnTo>
                    <a:pt x="2322" y="814"/>
                  </a:lnTo>
                  <a:lnTo>
                    <a:pt x="2324" y="814"/>
                  </a:lnTo>
                  <a:lnTo>
                    <a:pt x="2324" y="816"/>
                  </a:lnTo>
                  <a:close/>
                  <a:moveTo>
                    <a:pt x="2404" y="812"/>
                  </a:moveTo>
                  <a:lnTo>
                    <a:pt x="2404" y="814"/>
                  </a:lnTo>
                  <a:lnTo>
                    <a:pt x="2404" y="812"/>
                  </a:lnTo>
                  <a:close/>
                  <a:moveTo>
                    <a:pt x="2328" y="812"/>
                  </a:moveTo>
                  <a:lnTo>
                    <a:pt x="2328" y="814"/>
                  </a:lnTo>
                  <a:lnTo>
                    <a:pt x="2330" y="814"/>
                  </a:lnTo>
                  <a:lnTo>
                    <a:pt x="2328" y="814"/>
                  </a:lnTo>
                  <a:lnTo>
                    <a:pt x="2328" y="812"/>
                  </a:lnTo>
                  <a:close/>
                  <a:moveTo>
                    <a:pt x="2408" y="814"/>
                  </a:moveTo>
                  <a:lnTo>
                    <a:pt x="2410" y="814"/>
                  </a:lnTo>
                  <a:lnTo>
                    <a:pt x="2408" y="814"/>
                  </a:lnTo>
                  <a:lnTo>
                    <a:pt x="2406" y="814"/>
                  </a:lnTo>
                  <a:lnTo>
                    <a:pt x="2406" y="812"/>
                  </a:lnTo>
                  <a:lnTo>
                    <a:pt x="2406" y="814"/>
                  </a:lnTo>
                  <a:lnTo>
                    <a:pt x="2408" y="814"/>
                  </a:lnTo>
                  <a:close/>
                  <a:moveTo>
                    <a:pt x="2330" y="812"/>
                  </a:moveTo>
                  <a:lnTo>
                    <a:pt x="2330" y="814"/>
                  </a:lnTo>
                  <a:lnTo>
                    <a:pt x="2328" y="814"/>
                  </a:lnTo>
                  <a:lnTo>
                    <a:pt x="2328" y="812"/>
                  </a:lnTo>
                  <a:lnTo>
                    <a:pt x="2330" y="812"/>
                  </a:lnTo>
                  <a:close/>
                  <a:moveTo>
                    <a:pt x="2320" y="812"/>
                  </a:moveTo>
                  <a:lnTo>
                    <a:pt x="2320" y="814"/>
                  </a:lnTo>
                  <a:lnTo>
                    <a:pt x="2320" y="812"/>
                  </a:lnTo>
                  <a:lnTo>
                    <a:pt x="2320" y="814"/>
                  </a:lnTo>
                  <a:lnTo>
                    <a:pt x="2320" y="812"/>
                  </a:lnTo>
                  <a:close/>
                  <a:moveTo>
                    <a:pt x="2399" y="812"/>
                  </a:moveTo>
                  <a:lnTo>
                    <a:pt x="2397" y="812"/>
                  </a:lnTo>
                  <a:lnTo>
                    <a:pt x="2399" y="812"/>
                  </a:lnTo>
                  <a:close/>
                  <a:moveTo>
                    <a:pt x="2401" y="812"/>
                  </a:moveTo>
                  <a:lnTo>
                    <a:pt x="2403" y="812"/>
                  </a:lnTo>
                  <a:lnTo>
                    <a:pt x="2403" y="814"/>
                  </a:lnTo>
                  <a:lnTo>
                    <a:pt x="2404" y="814"/>
                  </a:lnTo>
                  <a:lnTo>
                    <a:pt x="2406" y="814"/>
                  </a:lnTo>
                  <a:lnTo>
                    <a:pt x="2404" y="814"/>
                  </a:lnTo>
                  <a:lnTo>
                    <a:pt x="2406" y="814"/>
                  </a:lnTo>
                  <a:lnTo>
                    <a:pt x="2404" y="814"/>
                  </a:lnTo>
                  <a:lnTo>
                    <a:pt x="2406" y="814"/>
                  </a:lnTo>
                  <a:lnTo>
                    <a:pt x="2406" y="816"/>
                  </a:lnTo>
                  <a:lnTo>
                    <a:pt x="2408" y="816"/>
                  </a:lnTo>
                  <a:lnTo>
                    <a:pt x="2410" y="816"/>
                  </a:lnTo>
                  <a:lnTo>
                    <a:pt x="2410" y="817"/>
                  </a:lnTo>
                  <a:lnTo>
                    <a:pt x="2412" y="817"/>
                  </a:lnTo>
                  <a:lnTo>
                    <a:pt x="2412" y="819"/>
                  </a:lnTo>
                  <a:lnTo>
                    <a:pt x="2412" y="821"/>
                  </a:lnTo>
                  <a:lnTo>
                    <a:pt x="2412" y="819"/>
                  </a:lnTo>
                  <a:lnTo>
                    <a:pt x="2410" y="819"/>
                  </a:lnTo>
                  <a:lnTo>
                    <a:pt x="2410" y="821"/>
                  </a:lnTo>
                  <a:lnTo>
                    <a:pt x="2410" y="819"/>
                  </a:lnTo>
                  <a:lnTo>
                    <a:pt x="2410" y="821"/>
                  </a:lnTo>
                  <a:lnTo>
                    <a:pt x="2412" y="821"/>
                  </a:lnTo>
                  <a:lnTo>
                    <a:pt x="2410" y="821"/>
                  </a:lnTo>
                  <a:lnTo>
                    <a:pt x="2412" y="821"/>
                  </a:lnTo>
                  <a:lnTo>
                    <a:pt x="2412" y="823"/>
                  </a:lnTo>
                  <a:lnTo>
                    <a:pt x="2412" y="825"/>
                  </a:lnTo>
                  <a:lnTo>
                    <a:pt x="2410" y="825"/>
                  </a:lnTo>
                  <a:lnTo>
                    <a:pt x="2408" y="825"/>
                  </a:lnTo>
                  <a:lnTo>
                    <a:pt x="2406" y="825"/>
                  </a:lnTo>
                  <a:lnTo>
                    <a:pt x="2404" y="825"/>
                  </a:lnTo>
                  <a:lnTo>
                    <a:pt x="2404" y="823"/>
                  </a:lnTo>
                  <a:lnTo>
                    <a:pt x="2403" y="823"/>
                  </a:lnTo>
                  <a:lnTo>
                    <a:pt x="2403" y="821"/>
                  </a:lnTo>
                  <a:lnTo>
                    <a:pt x="2401" y="821"/>
                  </a:lnTo>
                  <a:lnTo>
                    <a:pt x="2401" y="823"/>
                  </a:lnTo>
                  <a:lnTo>
                    <a:pt x="2403" y="823"/>
                  </a:lnTo>
                  <a:lnTo>
                    <a:pt x="2403" y="825"/>
                  </a:lnTo>
                  <a:lnTo>
                    <a:pt x="2401" y="825"/>
                  </a:lnTo>
                  <a:lnTo>
                    <a:pt x="2399" y="825"/>
                  </a:lnTo>
                  <a:lnTo>
                    <a:pt x="2401" y="825"/>
                  </a:lnTo>
                  <a:lnTo>
                    <a:pt x="2399" y="825"/>
                  </a:lnTo>
                  <a:lnTo>
                    <a:pt x="2397" y="825"/>
                  </a:lnTo>
                  <a:lnTo>
                    <a:pt x="2399" y="825"/>
                  </a:lnTo>
                  <a:lnTo>
                    <a:pt x="2397" y="825"/>
                  </a:lnTo>
                  <a:lnTo>
                    <a:pt x="2397" y="823"/>
                  </a:lnTo>
                  <a:lnTo>
                    <a:pt x="2399" y="823"/>
                  </a:lnTo>
                  <a:lnTo>
                    <a:pt x="2399" y="825"/>
                  </a:lnTo>
                  <a:lnTo>
                    <a:pt x="2399" y="823"/>
                  </a:lnTo>
                  <a:lnTo>
                    <a:pt x="2399" y="825"/>
                  </a:lnTo>
                  <a:lnTo>
                    <a:pt x="2399" y="823"/>
                  </a:lnTo>
                  <a:lnTo>
                    <a:pt x="2401" y="823"/>
                  </a:lnTo>
                  <a:lnTo>
                    <a:pt x="2401" y="821"/>
                  </a:lnTo>
                  <a:lnTo>
                    <a:pt x="2399" y="821"/>
                  </a:lnTo>
                  <a:lnTo>
                    <a:pt x="2399" y="819"/>
                  </a:lnTo>
                  <a:lnTo>
                    <a:pt x="2401" y="819"/>
                  </a:lnTo>
                  <a:lnTo>
                    <a:pt x="2403" y="819"/>
                  </a:lnTo>
                  <a:lnTo>
                    <a:pt x="2403" y="817"/>
                  </a:lnTo>
                  <a:lnTo>
                    <a:pt x="2401" y="817"/>
                  </a:lnTo>
                  <a:lnTo>
                    <a:pt x="2399" y="817"/>
                  </a:lnTo>
                  <a:lnTo>
                    <a:pt x="2401" y="817"/>
                  </a:lnTo>
                  <a:lnTo>
                    <a:pt x="2401" y="816"/>
                  </a:lnTo>
                  <a:lnTo>
                    <a:pt x="2399" y="816"/>
                  </a:lnTo>
                  <a:lnTo>
                    <a:pt x="2401" y="816"/>
                  </a:lnTo>
                  <a:lnTo>
                    <a:pt x="2399" y="816"/>
                  </a:lnTo>
                  <a:lnTo>
                    <a:pt x="2399" y="814"/>
                  </a:lnTo>
                  <a:lnTo>
                    <a:pt x="2401" y="814"/>
                  </a:lnTo>
                  <a:lnTo>
                    <a:pt x="2401" y="812"/>
                  </a:lnTo>
                  <a:lnTo>
                    <a:pt x="2403" y="812"/>
                  </a:lnTo>
                  <a:lnTo>
                    <a:pt x="2403" y="814"/>
                  </a:lnTo>
                  <a:lnTo>
                    <a:pt x="2404" y="814"/>
                  </a:lnTo>
                  <a:lnTo>
                    <a:pt x="2403" y="814"/>
                  </a:lnTo>
                  <a:lnTo>
                    <a:pt x="2403" y="812"/>
                  </a:lnTo>
                  <a:lnTo>
                    <a:pt x="2401" y="812"/>
                  </a:lnTo>
                  <a:close/>
                  <a:moveTo>
                    <a:pt x="995" y="812"/>
                  </a:moveTo>
                  <a:lnTo>
                    <a:pt x="993" y="812"/>
                  </a:lnTo>
                  <a:lnTo>
                    <a:pt x="995" y="812"/>
                  </a:lnTo>
                  <a:close/>
                  <a:moveTo>
                    <a:pt x="974" y="812"/>
                  </a:moveTo>
                  <a:lnTo>
                    <a:pt x="974" y="814"/>
                  </a:lnTo>
                  <a:lnTo>
                    <a:pt x="976" y="814"/>
                  </a:lnTo>
                  <a:lnTo>
                    <a:pt x="974" y="814"/>
                  </a:lnTo>
                  <a:lnTo>
                    <a:pt x="972" y="814"/>
                  </a:lnTo>
                  <a:lnTo>
                    <a:pt x="972" y="816"/>
                  </a:lnTo>
                  <a:lnTo>
                    <a:pt x="974" y="816"/>
                  </a:lnTo>
                  <a:lnTo>
                    <a:pt x="972" y="816"/>
                  </a:lnTo>
                  <a:lnTo>
                    <a:pt x="972" y="817"/>
                  </a:lnTo>
                  <a:lnTo>
                    <a:pt x="972" y="819"/>
                  </a:lnTo>
                  <a:lnTo>
                    <a:pt x="974" y="819"/>
                  </a:lnTo>
                  <a:lnTo>
                    <a:pt x="974" y="817"/>
                  </a:lnTo>
                  <a:lnTo>
                    <a:pt x="976" y="817"/>
                  </a:lnTo>
                  <a:lnTo>
                    <a:pt x="976" y="819"/>
                  </a:lnTo>
                  <a:lnTo>
                    <a:pt x="974" y="819"/>
                  </a:lnTo>
                  <a:lnTo>
                    <a:pt x="976" y="819"/>
                  </a:lnTo>
                  <a:lnTo>
                    <a:pt x="974" y="819"/>
                  </a:lnTo>
                  <a:lnTo>
                    <a:pt x="974" y="821"/>
                  </a:lnTo>
                  <a:lnTo>
                    <a:pt x="972" y="821"/>
                  </a:lnTo>
                  <a:lnTo>
                    <a:pt x="972" y="819"/>
                  </a:lnTo>
                  <a:lnTo>
                    <a:pt x="970" y="819"/>
                  </a:lnTo>
                  <a:lnTo>
                    <a:pt x="970" y="821"/>
                  </a:lnTo>
                  <a:lnTo>
                    <a:pt x="968" y="821"/>
                  </a:lnTo>
                  <a:lnTo>
                    <a:pt x="970" y="821"/>
                  </a:lnTo>
                  <a:lnTo>
                    <a:pt x="970" y="823"/>
                  </a:lnTo>
                  <a:lnTo>
                    <a:pt x="968" y="823"/>
                  </a:lnTo>
                  <a:lnTo>
                    <a:pt x="968" y="821"/>
                  </a:lnTo>
                  <a:lnTo>
                    <a:pt x="966" y="821"/>
                  </a:lnTo>
                  <a:lnTo>
                    <a:pt x="966" y="823"/>
                  </a:lnTo>
                  <a:lnTo>
                    <a:pt x="968" y="823"/>
                  </a:lnTo>
                  <a:lnTo>
                    <a:pt x="966" y="823"/>
                  </a:lnTo>
                  <a:lnTo>
                    <a:pt x="966" y="825"/>
                  </a:lnTo>
                  <a:lnTo>
                    <a:pt x="964" y="825"/>
                  </a:lnTo>
                  <a:lnTo>
                    <a:pt x="962" y="827"/>
                  </a:lnTo>
                  <a:lnTo>
                    <a:pt x="960" y="827"/>
                  </a:lnTo>
                  <a:lnTo>
                    <a:pt x="960" y="829"/>
                  </a:lnTo>
                  <a:lnTo>
                    <a:pt x="958" y="829"/>
                  </a:lnTo>
                  <a:lnTo>
                    <a:pt x="958" y="831"/>
                  </a:lnTo>
                  <a:lnTo>
                    <a:pt x="957" y="831"/>
                  </a:lnTo>
                  <a:lnTo>
                    <a:pt x="957" y="833"/>
                  </a:lnTo>
                  <a:lnTo>
                    <a:pt x="955" y="833"/>
                  </a:lnTo>
                  <a:lnTo>
                    <a:pt x="957" y="833"/>
                  </a:lnTo>
                  <a:lnTo>
                    <a:pt x="955" y="833"/>
                  </a:lnTo>
                  <a:lnTo>
                    <a:pt x="955" y="831"/>
                  </a:lnTo>
                  <a:lnTo>
                    <a:pt x="955" y="829"/>
                  </a:lnTo>
                  <a:lnTo>
                    <a:pt x="957" y="829"/>
                  </a:lnTo>
                  <a:lnTo>
                    <a:pt x="958" y="829"/>
                  </a:lnTo>
                  <a:lnTo>
                    <a:pt x="957" y="827"/>
                  </a:lnTo>
                  <a:lnTo>
                    <a:pt x="958" y="827"/>
                  </a:lnTo>
                  <a:lnTo>
                    <a:pt x="960" y="827"/>
                  </a:lnTo>
                  <a:lnTo>
                    <a:pt x="960" y="825"/>
                  </a:lnTo>
                  <a:lnTo>
                    <a:pt x="962" y="825"/>
                  </a:lnTo>
                  <a:lnTo>
                    <a:pt x="960" y="825"/>
                  </a:lnTo>
                  <a:lnTo>
                    <a:pt x="962" y="825"/>
                  </a:lnTo>
                  <a:lnTo>
                    <a:pt x="962" y="823"/>
                  </a:lnTo>
                  <a:lnTo>
                    <a:pt x="960" y="823"/>
                  </a:lnTo>
                  <a:lnTo>
                    <a:pt x="958" y="823"/>
                  </a:lnTo>
                  <a:lnTo>
                    <a:pt x="960" y="823"/>
                  </a:lnTo>
                  <a:lnTo>
                    <a:pt x="962" y="823"/>
                  </a:lnTo>
                  <a:lnTo>
                    <a:pt x="960" y="821"/>
                  </a:lnTo>
                  <a:lnTo>
                    <a:pt x="958" y="821"/>
                  </a:lnTo>
                  <a:lnTo>
                    <a:pt x="957" y="821"/>
                  </a:lnTo>
                  <a:lnTo>
                    <a:pt x="958" y="821"/>
                  </a:lnTo>
                  <a:lnTo>
                    <a:pt x="958" y="819"/>
                  </a:lnTo>
                  <a:lnTo>
                    <a:pt x="960" y="819"/>
                  </a:lnTo>
                  <a:lnTo>
                    <a:pt x="960" y="821"/>
                  </a:lnTo>
                  <a:lnTo>
                    <a:pt x="962" y="821"/>
                  </a:lnTo>
                  <a:lnTo>
                    <a:pt x="964" y="821"/>
                  </a:lnTo>
                  <a:lnTo>
                    <a:pt x="962" y="821"/>
                  </a:lnTo>
                  <a:lnTo>
                    <a:pt x="962" y="819"/>
                  </a:lnTo>
                  <a:lnTo>
                    <a:pt x="960" y="819"/>
                  </a:lnTo>
                  <a:lnTo>
                    <a:pt x="960" y="817"/>
                  </a:lnTo>
                  <a:lnTo>
                    <a:pt x="962" y="817"/>
                  </a:lnTo>
                  <a:lnTo>
                    <a:pt x="962" y="819"/>
                  </a:lnTo>
                  <a:lnTo>
                    <a:pt x="964" y="819"/>
                  </a:lnTo>
                  <a:lnTo>
                    <a:pt x="964" y="821"/>
                  </a:lnTo>
                  <a:lnTo>
                    <a:pt x="964" y="819"/>
                  </a:lnTo>
                  <a:lnTo>
                    <a:pt x="966" y="819"/>
                  </a:lnTo>
                  <a:lnTo>
                    <a:pt x="966" y="821"/>
                  </a:lnTo>
                  <a:lnTo>
                    <a:pt x="966" y="819"/>
                  </a:lnTo>
                  <a:lnTo>
                    <a:pt x="966" y="817"/>
                  </a:lnTo>
                  <a:lnTo>
                    <a:pt x="964" y="817"/>
                  </a:lnTo>
                  <a:lnTo>
                    <a:pt x="966" y="817"/>
                  </a:lnTo>
                  <a:lnTo>
                    <a:pt x="964" y="817"/>
                  </a:lnTo>
                  <a:lnTo>
                    <a:pt x="964" y="816"/>
                  </a:lnTo>
                  <a:lnTo>
                    <a:pt x="966" y="816"/>
                  </a:lnTo>
                  <a:lnTo>
                    <a:pt x="968" y="816"/>
                  </a:lnTo>
                  <a:lnTo>
                    <a:pt x="968" y="817"/>
                  </a:lnTo>
                  <a:lnTo>
                    <a:pt x="970" y="817"/>
                  </a:lnTo>
                  <a:lnTo>
                    <a:pt x="970" y="816"/>
                  </a:lnTo>
                  <a:lnTo>
                    <a:pt x="968" y="816"/>
                  </a:lnTo>
                  <a:lnTo>
                    <a:pt x="970" y="816"/>
                  </a:lnTo>
                  <a:lnTo>
                    <a:pt x="972" y="816"/>
                  </a:lnTo>
                  <a:lnTo>
                    <a:pt x="970" y="816"/>
                  </a:lnTo>
                  <a:lnTo>
                    <a:pt x="972" y="816"/>
                  </a:lnTo>
                  <a:lnTo>
                    <a:pt x="972" y="814"/>
                  </a:lnTo>
                  <a:lnTo>
                    <a:pt x="970" y="814"/>
                  </a:lnTo>
                  <a:lnTo>
                    <a:pt x="972" y="814"/>
                  </a:lnTo>
                  <a:lnTo>
                    <a:pt x="972" y="812"/>
                  </a:lnTo>
                  <a:lnTo>
                    <a:pt x="974" y="812"/>
                  </a:lnTo>
                  <a:close/>
                  <a:moveTo>
                    <a:pt x="2428" y="812"/>
                  </a:moveTo>
                  <a:lnTo>
                    <a:pt x="2428" y="810"/>
                  </a:lnTo>
                  <a:lnTo>
                    <a:pt x="2428" y="812"/>
                  </a:lnTo>
                  <a:lnTo>
                    <a:pt x="2429" y="812"/>
                  </a:lnTo>
                  <a:lnTo>
                    <a:pt x="2428" y="812"/>
                  </a:lnTo>
                  <a:lnTo>
                    <a:pt x="2429" y="812"/>
                  </a:lnTo>
                  <a:lnTo>
                    <a:pt x="2428" y="812"/>
                  </a:lnTo>
                  <a:lnTo>
                    <a:pt x="2428" y="810"/>
                  </a:lnTo>
                  <a:lnTo>
                    <a:pt x="2428" y="812"/>
                  </a:lnTo>
                  <a:close/>
                  <a:moveTo>
                    <a:pt x="818" y="812"/>
                  </a:moveTo>
                  <a:lnTo>
                    <a:pt x="820" y="812"/>
                  </a:lnTo>
                  <a:lnTo>
                    <a:pt x="820" y="810"/>
                  </a:lnTo>
                  <a:lnTo>
                    <a:pt x="820" y="812"/>
                  </a:lnTo>
                  <a:lnTo>
                    <a:pt x="818" y="812"/>
                  </a:lnTo>
                  <a:close/>
                  <a:moveTo>
                    <a:pt x="2397" y="810"/>
                  </a:moveTo>
                  <a:lnTo>
                    <a:pt x="2399" y="810"/>
                  </a:lnTo>
                  <a:lnTo>
                    <a:pt x="2401" y="810"/>
                  </a:lnTo>
                  <a:lnTo>
                    <a:pt x="2399" y="810"/>
                  </a:lnTo>
                  <a:lnTo>
                    <a:pt x="2397" y="810"/>
                  </a:lnTo>
                  <a:close/>
                  <a:moveTo>
                    <a:pt x="935" y="810"/>
                  </a:moveTo>
                  <a:lnTo>
                    <a:pt x="935" y="808"/>
                  </a:lnTo>
                  <a:lnTo>
                    <a:pt x="935" y="810"/>
                  </a:lnTo>
                  <a:close/>
                  <a:moveTo>
                    <a:pt x="964" y="808"/>
                  </a:moveTo>
                  <a:lnTo>
                    <a:pt x="964" y="810"/>
                  </a:lnTo>
                  <a:lnTo>
                    <a:pt x="966" y="810"/>
                  </a:lnTo>
                  <a:lnTo>
                    <a:pt x="964" y="810"/>
                  </a:lnTo>
                  <a:lnTo>
                    <a:pt x="962" y="810"/>
                  </a:lnTo>
                  <a:lnTo>
                    <a:pt x="960" y="810"/>
                  </a:lnTo>
                  <a:lnTo>
                    <a:pt x="962" y="810"/>
                  </a:lnTo>
                  <a:lnTo>
                    <a:pt x="962" y="808"/>
                  </a:lnTo>
                  <a:lnTo>
                    <a:pt x="964" y="808"/>
                  </a:lnTo>
                  <a:close/>
                  <a:moveTo>
                    <a:pt x="2312" y="808"/>
                  </a:moveTo>
                  <a:lnTo>
                    <a:pt x="2312" y="810"/>
                  </a:lnTo>
                  <a:lnTo>
                    <a:pt x="2314" y="810"/>
                  </a:lnTo>
                  <a:lnTo>
                    <a:pt x="2314" y="812"/>
                  </a:lnTo>
                  <a:lnTo>
                    <a:pt x="2312" y="812"/>
                  </a:lnTo>
                  <a:lnTo>
                    <a:pt x="2314" y="812"/>
                  </a:lnTo>
                  <a:lnTo>
                    <a:pt x="2316" y="812"/>
                  </a:lnTo>
                  <a:lnTo>
                    <a:pt x="2314" y="812"/>
                  </a:lnTo>
                  <a:lnTo>
                    <a:pt x="2316" y="812"/>
                  </a:lnTo>
                  <a:lnTo>
                    <a:pt x="2318" y="812"/>
                  </a:lnTo>
                  <a:lnTo>
                    <a:pt x="2318" y="814"/>
                  </a:lnTo>
                  <a:lnTo>
                    <a:pt x="2316" y="814"/>
                  </a:lnTo>
                  <a:lnTo>
                    <a:pt x="2316" y="816"/>
                  </a:lnTo>
                  <a:lnTo>
                    <a:pt x="2314" y="816"/>
                  </a:lnTo>
                  <a:lnTo>
                    <a:pt x="2312" y="816"/>
                  </a:lnTo>
                  <a:lnTo>
                    <a:pt x="2310" y="816"/>
                  </a:lnTo>
                  <a:lnTo>
                    <a:pt x="2310" y="814"/>
                  </a:lnTo>
                  <a:lnTo>
                    <a:pt x="2310" y="816"/>
                  </a:lnTo>
                  <a:lnTo>
                    <a:pt x="2310" y="814"/>
                  </a:lnTo>
                  <a:lnTo>
                    <a:pt x="2308" y="814"/>
                  </a:lnTo>
                  <a:lnTo>
                    <a:pt x="2308" y="816"/>
                  </a:lnTo>
                  <a:lnTo>
                    <a:pt x="2307" y="816"/>
                  </a:lnTo>
                  <a:lnTo>
                    <a:pt x="2307" y="814"/>
                  </a:lnTo>
                  <a:lnTo>
                    <a:pt x="2305" y="814"/>
                  </a:lnTo>
                  <a:lnTo>
                    <a:pt x="2305" y="812"/>
                  </a:lnTo>
                  <a:lnTo>
                    <a:pt x="2307" y="812"/>
                  </a:lnTo>
                  <a:lnTo>
                    <a:pt x="2308" y="812"/>
                  </a:lnTo>
                  <a:lnTo>
                    <a:pt x="2307" y="812"/>
                  </a:lnTo>
                  <a:lnTo>
                    <a:pt x="2307" y="810"/>
                  </a:lnTo>
                  <a:lnTo>
                    <a:pt x="2308" y="810"/>
                  </a:lnTo>
                  <a:lnTo>
                    <a:pt x="2310" y="810"/>
                  </a:lnTo>
                  <a:lnTo>
                    <a:pt x="2308" y="810"/>
                  </a:lnTo>
                  <a:lnTo>
                    <a:pt x="2308" y="808"/>
                  </a:lnTo>
                  <a:lnTo>
                    <a:pt x="2310" y="810"/>
                  </a:lnTo>
                  <a:lnTo>
                    <a:pt x="2310" y="808"/>
                  </a:lnTo>
                  <a:lnTo>
                    <a:pt x="2312" y="808"/>
                  </a:lnTo>
                  <a:close/>
                  <a:moveTo>
                    <a:pt x="2332" y="808"/>
                  </a:moveTo>
                  <a:lnTo>
                    <a:pt x="2333" y="808"/>
                  </a:lnTo>
                  <a:lnTo>
                    <a:pt x="2332" y="808"/>
                  </a:lnTo>
                  <a:close/>
                  <a:moveTo>
                    <a:pt x="2332" y="808"/>
                  </a:moveTo>
                  <a:lnTo>
                    <a:pt x="2330" y="808"/>
                  </a:lnTo>
                  <a:lnTo>
                    <a:pt x="2332" y="808"/>
                  </a:lnTo>
                  <a:close/>
                  <a:moveTo>
                    <a:pt x="949" y="808"/>
                  </a:moveTo>
                  <a:lnTo>
                    <a:pt x="951" y="808"/>
                  </a:lnTo>
                  <a:lnTo>
                    <a:pt x="949" y="808"/>
                  </a:lnTo>
                  <a:lnTo>
                    <a:pt x="949" y="810"/>
                  </a:lnTo>
                  <a:lnTo>
                    <a:pt x="951" y="810"/>
                  </a:lnTo>
                  <a:lnTo>
                    <a:pt x="951" y="812"/>
                  </a:lnTo>
                  <a:lnTo>
                    <a:pt x="951" y="814"/>
                  </a:lnTo>
                  <a:lnTo>
                    <a:pt x="949" y="814"/>
                  </a:lnTo>
                  <a:lnTo>
                    <a:pt x="947" y="814"/>
                  </a:lnTo>
                  <a:lnTo>
                    <a:pt x="949" y="812"/>
                  </a:lnTo>
                  <a:lnTo>
                    <a:pt x="947" y="812"/>
                  </a:lnTo>
                  <a:lnTo>
                    <a:pt x="945" y="812"/>
                  </a:lnTo>
                  <a:lnTo>
                    <a:pt x="943" y="812"/>
                  </a:lnTo>
                  <a:lnTo>
                    <a:pt x="941" y="812"/>
                  </a:lnTo>
                  <a:lnTo>
                    <a:pt x="941" y="810"/>
                  </a:lnTo>
                  <a:lnTo>
                    <a:pt x="943" y="810"/>
                  </a:lnTo>
                  <a:lnTo>
                    <a:pt x="941" y="810"/>
                  </a:lnTo>
                  <a:lnTo>
                    <a:pt x="941" y="808"/>
                  </a:lnTo>
                  <a:lnTo>
                    <a:pt x="941" y="810"/>
                  </a:lnTo>
                  <a:lnTo>
                    <a:pt x="941" y="808"/>
                  </a:lnTo>
                  <a:lnTo>
                    <a:pt x="943" y="808"/>
                  </a:lnTo>
                  <a:lnTo>
                    <a:pt x="941" y="808"/>
                  </a:lnTo>
                  <a:lnTo>
                    <a:pt x="943" y="808"/>
                  </a:lnTo>
                  <a:lnTo>
                    <a:pt x="945" y="808"/>
                  </a:lnTo>
                  <a:lnTo>
                    <a:pt x="945" y="810"/>
                  </a:lnTo>
                  <a:lnTo>
                    <a:pt x="947" y="810"/>
                  </a:lnTo>
                  <a:lnTo>
                    <a:pt x="947" y="808"/>
                  </a:lnTo>
                  <a:lnTo>
                    <a:pt x="949" y="808"/>
                  </a:lnTo>
                  <a:close/>
                  <a:moveTo>
                    <a:pt x="2418" y="808"/>
                  </a:moveTo>
                  <a:lnTo>
                    <a:pt x="2416" y="808"/>
                  </a:lnTo>
                  <a:lnTo>
                    <a:pt x="2418" y="808"/>
                  </a:lnTo>
                  <a:close/>
                  <a:moveTo>
                    <a:pt x="2330" y="808"/>
                  </a:moveTo>
                  <a:lnTo>
                    <a:pt x="2328" y="808"/>
                  </a:lnTo>
                  <a:lnTo>
                    <a:pt x="2330" y="808"/>
                  </a:lnTo>
                  <a:close/>
                  <a:moveTo>
                    <a:pt x="2431" y="810"/>
                  </a:moveTo>
                  <a:lnTo>
                    <a:pt x="2431" y="808"/>
                  </a:lnTo>
                  <a:lnTo>
                    <a:pt x="2433" y="806"/>
                  </a:lnTo>
                  <a:lnTo>
                    <a:pt x="2433" y="808"/>
                  </a:lnTo>
                  <a:lnTo>
                    <a:pt x="2433" y="810"/>
                  </a:lnTo>
                  <a:lnTo>
                    <a:pt x="2431" y="810"/>
                  </a:lnTo>
                  <a:close/>
                  <a:moveTo>
                    <a:pt x="2324" y="806"/>
                  </a:moveTo>
                  <a:lnTo>
                    <a:pt x="2326" y="806"/>
                  </a:lnTo>
                  <a:lnTo>
                    <a:pt x="2326" y="808"/>
                  </a:lnTo>
                  <a:lnTo>
                    <a:pt x="2324" y="808"/>
                  </a:lnTo>
                  <a:lnTo>
                    <a:pt x="2324" y="806"/>
                  </a:lnTo>
                  <a:close/>
                  <a:moveTo>
                    <a:pt x="2324" y="806"/>
                  </a:moveTo>
                  <a:lnTo>
                    <a:pt x="2322" y="806"/>
                  </a:lnTo>
                  <a:lnTo>
                    <a:pt x="2324" y="806"/>
                  </a:lnTo>
                  <a:close/>
                  <a:moveTo>
                    <a:pt x="2324" y="806"/>
                  </a:moveTo>
                  <a:lnTo>
                    <a:pt x="2326" y="806"/>
                  </a:lnTo>
                  <a:lnTo>
                    <a:pt x="2324" y="806"/>
                  </a:lnTo>
                  <a:close/>
                  <a:moveTo>
                    <a:pt x="843" y="808"/>
                  </a:moveTo>
                  <a:lnTo>
                    <a:pt x="841" y="808"/>
                  </a:lnTo>
                  <a:lnTo>
                    <a:pt x="841" y="806"/>
                  </a:lnTo>
                  <a:lnTo>
                    <a:pt x="841" y="808"/>
                  </a:lnTo>
                  <a:lnTo>
                    <a:pt x="843" y="808"/>
                  </a:lnTo>
                  <a:close/>
                  <a:moveTo>
                    <a:pt x="2324" y="806"/>
                  </a:moveTo>
                  <a:lnTo>
                    <a:pt x="2322" y="806"/>
                  </a:lnTo>
                  <a:lnTo>
                    <a:pt x="2324" y="806"/>
                  </a:lnTo>
                  <a:close/>
                  <a:moveTo>
                    <a:pt x="2370" y="806"/>
                  </a:moveTo>
                  <a:lnTo>
                    <a:pt x="2372" y="806"/>
                  </a:lnTo>
                  <a:lnTo>
                    <a:pt x="2370" y="806"/>
                  </a:lnTo>
                  <a:close/>
                  <a:moveTo>
                    <a:pt x="2370" y="806"/>
                  </a:moveTo>
                  <a:lnTo>
                    <a:pt x="2368" y="806"/>
                  </a:lnTo>
                  <a:lnTo>
                    <a:pt x="2370" y="806"/>
                  </a:lnTo>
                  <a:close/>
                  <a:moveTo>
                    <a:pt x="824" y="808"/>
                  </a:moveTo>
                  <a:lnTo>
                    <a:pt x="826" y="808"/>
                  </a:lnTo>
                  <a:lnTo>
                    <a:pt x="826" y="806"/>
                  </a:lnTo>
                  <a:lnTo>
                    <a:pt x="828" y="806"/>
                  </a:lnTo>
                  <a:lnTo>
                    <a:pt x="830" y="806"/>
                  </a:lnTo>
                  <a:lnTo>
                    <a:pt x="832" y="806"/>
                  </a:lnTo>
                  <a:lnTo>
                    <a:pt x="830" y="806"/>
                  </a:lnTo>
                  <a:lnTo>
                    <a:pt x="828" y="806"/>
                  </a:lnTo>
                  <a:lnTo>
                    <a:pt x="826" y="806"/>
                  </a:lnTo>
                  <a:lnTo>
                    <a:pt x="826" y="808"/>
                  </a:lnTo>
                  <a:lnTo>
                    <a:pt x="824" y="808"/>
                  </a:lnTo>
                  <a:close/>
                  <a:moveTo>
                    <a:pt x="932" y="806"/>
                  </a:moveTo>
                  <a:lnTo>
                    <a:pt x="934" y="806"/>
                  </a:lnTo>
                  <a:lnTo>
                    <a:pt x="934" y="808"/>
                  </a:lnTo>
                  <a:lnTo>
                    <a:pt x="934" y="810"/>
                  </a:lnTo>
                  <a:lnTo>
                    <a:pt x="932" y="810"/>
                  </a:lnTo>
                  <a:lnTo>
                    <a:pt x="934" y="810"/>
                  </a:lnTo>
                  <a:lnTo>
                    <a:pt x="934" y="812"/>
                  </a:lnTo>
                  <a:lnTo>
                    <a:pt x="934" y="810"/>
                  </a:lnTo>
                  <a:lnTo>
                    <a:pt x="935" y="810"/>
                  </a:lnTo>
                  <a:lnTo>
                    <a:pt x="937" y="810"/>
                  </a:lnTo>
                  <a:lnTo>
                    <a:pt x="937" y="808"/>
                  </a:lnTo>
                  <a:lnTo>
                    <a:pt x="935" y="808"/>
                  </a:lnTo>
                  <a:lnTo>
                    <a:pt x="937" y="808"/>
                  </a:lnTo>
                  <a:lnTo>
                    <a:pt x="937" y="806"/>
                  </a:lnTo>
                  <a:lnTo>
                    <a:pt x="939" y="806"/>
                  </a:lnTo>
                  <a:lnTo>
                    <a:pt x="937" y="806"/>
                  </a:lnTo>
                  <a:lnTo>
                    <a:pt x="939" y="806"/>
                  </a:lnTo>
                  <a:lnTo>
                    <a:pt x="941" y="806"/>
                  </a:lnTo>
                  <a:lnTo>
                    <a:pt x="941" y="808"/>
                  </a:lnTo>
                  <a:lnTo>
                    <a:pt x="939" y="808"/>
                  </a:lnTo>
                  <a:lnTo>
                    <a:pt x="939" y="810"/>
                  </a:lnTo>
                  <a:lnTo>
                    <a:pt x="937" y="810"/>
                  </a:lnTo>
                  <a:lnTo>
                    <a:pt x="937" y="812"/>
                  </a:lnTo>
                  <a:lnTo>
                    <a:pt x="939" y="812"/>
                  </a:lnTo>
                  <a:lnTo>
                    <a:pt x="939" y="814"/>
                  </a:lnTo>
                  <a:lnTo>
                    <a:pt x="941" y="814"/>
                  </a:lnTo>
                  <a:lnTo>
                    <a:pt x="939" y="814"/>
                  </a:lnTo>
                  <a:lnTo>
                    <a:pt x="937" y="814"/>
                  </a:lnTo>
                  <a:lnTo>
                    <a:pt x="939" y="814"/>
                  </a:lnTo>
                  <a:lnTo>
                    <a:pt x="941" y="814"/>
                  </a:lnTo>
                  <a:lnTo>
                    <a:pt x="941" y="816"/>
                  </a:lnTo>
                  <a:lnTo>
                    <a:pt x="943" y="816"/>
                  </a:lnTo>
                  <a:lnTo>
                    <a:pt x="943" y="817"/>
                  </a:lnTo>
                  <a:lnTo>
                    <a:pt x="941" y="817"/>
                  </a:lnTo>
                  <a:lnTo>
                    <a:pt x="939" y="816"/>
                  </a:lnTo>
                  <a:lnTo>
                    <a:pt x="939" y="817"/>
                  </a:lnTo>
                  <a:lnTo>
                    <a:pt x="941" y="817"/>
                  </a:lnTo>
                  <a:lnTo>
                    <a:pt x="939" y="817"/>
                  </a:lnTo>
                  <a:lnTo>
                    <a:pt x="941" y="817"/>
                  </a:lnTo>
                  <a:lnTo>
                    <a:pt x="941" y="819"/>
                  </a:lnTo>
                  <a:lnTo>
                    <a:pt x="939" y="819"/>
                  </a:lnTo>
                  <a:lnTo>
                    <a:pt x="941" y="819"/>
                  </a:lnTo>
                  <a:lnTo>
                    <a:pt x="939" y="819"/>
                  </a:lnTo>
                  <a:lnTo>
                    <a:pt x="939" y="817"/>
                  </a:lnTo>
                  <a:lnTo>
                    <a:pt x="937" y="817"/>
                  </a:lnTo>
                  <a:lnTo>
                    <a:pt x="939" y="817"/>
                  </a:lnTo>
                  <a:lnTo>
                    <a:pt x="937" y="819"/>
                  </a:lnTo>
                  <a:lnTo>
                    <a:pt x="937" y="817"/>
                  </a:lnTo>
                  <a:lnTo>
                    <a:pt x="935" y="819"/>
                  </a:lnTo>
                  <a:lnTo>
                    <a:pt x="935" y="817"/>
                  </a:lnTo>
                  <a:lnTo>
                    <a:pt x="934" y="817"/>
                  </a:lnTo>
                  <a:lnTo>
                    <a:pt x="932" y="816"/>
                  </a:lnTo>
                  <a:lnTo>
                    <a:pt x="934" y="816"/>
                  </a:lnTo>
                  <a:lnTo>
                    <a:pt x="932" y="816"/>
                  </a:lnTo>
                  <a:lnTo>
                    <a:pt x="930" y="816"/>
                  </a:lnTo>
                  <a:lnTo>
                    <a:pt x="928" y="817"/>
                  </a:lnTo>
                  <a:lnTo>
                    <a:pt x="928" y="819"/>
                  </a:lnTo>
                  <a:lnTo>
                    <a:pt x="926" y="819"/>
                  </a:lnTo>
                  <a:lnTo>
                    <a:pt x="926" y="817"/>
                  </a:lnTo>
                  <a:lnTo>
                    <a:pt x="926" y="816"/>
                  </a:lnTo>
                  <a:lnTo>
                    <a:pt x="924" y="816"/>
                  </a:lnTo>
                  <a:lnTo>
                    <a:pt x="924" y="814"/>
                  </a:lnTo>
                  <a:lnTo>
                    <a:pt x="926" y="814"/>
                  </a:lnTo>
                  <a:lnTo>
                    <a:pt x="924" y="814"/>
                  </a:lnTo>
                  <a:lnTo>
                    <a:pt x="924" y="812"/>
                  </a:lnTo>
                  <a:lnTo>
                    <a:pt x="924" y="810"/>
                  </a:lnTo>
                  <a:lnTo>
                    <a:pt x="926" y="810"/>
                  </a:lnTo>
                  <a:lnTo>
                    <a:pt x="924" y="810"/>
                  </a:lnTo>
                  <a:lnTo>
                    <a:pt x="924" y="808"/>
                  </a:lnTo>
                  <a:lnTo>
                    <a:pt x="926" y="808"/>
                  </a:lnTo>
                  <a:lnTo>
                    <a:pt x="928" y="808"/>
                  </a:lnTo>
                  <a:lnTo>
                    <a:pt x="926" y="808"/>
                  </a:lnTo>
                  <a:lnTo>
                    <a:pt x="928" y="806"/>
                  </a:lnTo>
                  <a:lnTo>
                    <a:pt x="930" y="806"/>
                  </a:lnTo>
                  <a:lnTo>
                    <a:pt x="932" y="806"/>
                  </a:lnTo>
                  <a:close/>
                  <a:moveTo>
                    <a:pt x="2322" y="806"/>
                  </a:moveTo>
                  <a:lnTo>
                    <a:pt x="2324" y="806"/>
                  </a:lnTo>
                  <a:lnTo>
                    <a:pt x="2322" y="806"/>
                  </a:lnTo>
                  <a:close/>
                  <a:moveTo>
                    <a:pt x="2356" y="806"/>
                  </a:moveTo>
                  <a:lnTo>
                    <a:pt x="2355" y="806"/>
                  </a:lnTo>
                  <a:lnTo>
                    <a:pt x="2356" y="806"/>
                  </a:lnTo>
                  <a:close/>
                  <a:moveTo>
                    <a:pt x="2307" y="804"/>
                  </a:moveTo>
                  <a:lnTo>
                    <a:pt x="2307" y="806"/>
                  </a:lnTo>
                  <a:lnTo>
                    <a:pt x="2305" y="806"/>
                  </a:lnTo>
                  <a:lnTo>
                    <a:pt x="2305" y="804"/>
                  </a:lnTo>
                  <a:lnTo>
                    <a:pt x="2307" y="804"/>
                  </a:lnTo>
                  <a:close/>
                  <a:moveTo>
                    <a:pt x="2387" y="804"/>
                  </a:moveTo>
                  <a:lnTo>
                    <a:pt x="2387" y="806"/>
                  </a:lnTo>
                  <a:lnTo>
                    <a:pt x="2389" y="806"/>
                  </a:lnTo>
                  <a:lnTo>
                    <a:pt x="2391" y="806"/>
                  </a:lnTo>
                  <a:lnTo>
                    <a:pt x="2391" y="808"/>
                  </a:lnTo>
                  <a:lnTo>
                    <a:pt x="2393" y="808"/>
                  </a:lnTo>
                  <a:lnTo>
                    <a:pt x="2395" y="808"/>
                  </a:lnTo>
                  <a:lnTo>
                    <a:pt x="2395" y="810"/>
                  </a:lnTo>
                  <a:lnTo>
                    <a:pt x="2397" y="810"/>
                  </a:lnTo>
                  <a:lnTo>
                    <a:pt x="2399" y="810"/>
                  </a:lnTo>
                  <a:lnTo>
                    <a:pt x="2399" y="812"/>
                  </a:lnTo>
                  <a:lnTo>
                    <a:pt x="2397" y="812"/>
                  </a:lnTo>
                  <a:lnTo>
                    <a:pt x="2395" y="812"/>
                  </a:lnTo>
                  <a:lnTo>
                    <a:pt x="2395" y="810"/>
                  </a:lnTo>
                  <a:lnTo>
                    <a:pt x="2395" y="812"/>
                  </a:lnTo>
                  <a:lnTo>
                    <a:pt x="2395" y="814"/>
                  </a:lnTo>
                  <a:lnTo>
                    <a:pt x="2397" y="814"/>
                  </a:lnTo>
                  <a:lnTo>
                    <a:pt x="2395" y="814"/>
                  </a:lnTo>
                  <a:lnTo>
                    <a:pt x="2395" y="816"/>
                  </a:lnTo>
                  <a:lnTo>
                    <a:pt x="2395" y="814"/>
                  </a:lnTo>
                  <a:lnTo>
                    <a:pt x="2393" y="814"/>
                  </a:lnTo>
                  <a:lnTo>
                    <a:pt x="2391" y="814"/>
                  </a:lnTo>
                  <a:lnTo>
                    <a:pt x="2393" y="814"/>
                  </a:lnTo>
                  <a:lnTo>
                    <a:pt x="2393" y="816"/>
                  </a:lnTo>
                  <a:lnTo>
                    <a:pt x="2391" y="816"/>
                  </a:lnTo>
                  <a:lnTo>
                    <a:pt x="2393" y="816"/>
                  </a:lnTo>
                  <a:lnTo>
                    <a:pt x="2395" y="816"/>
                  </a:lnTo>
                  <a:lnTo>
                    <a:pt x="2393" y="816"/>
                  </a:lnTo>
                  <a:lnTo>
                    <a:pt x="2393" y="817"/>
                  </a:lnTo>
                  <a:lnTo>
                    <a:pt x="2393" y="816"/>
                  </a:lnTo>
                  <a:lnTo>
                    <a:pt x="2393" y="817"/>
                  </a:lnTo>
                  <a:lnTo>
                    <a:pt x="2391" y="817"/>
                  </a:lnTo>
                  <a:lnTo>
                    <a:pt x="2391" y="819"/>
                  </a:lnTo>
                  <a:lnTo>
                    <a:pt x="2393" y="819"/>
                  </a:lnTo>
                  <a:lnTo>
                    <a:pt x="2393" y="817"/>
                  </a:lnTo>
                  <a:lnTo>
                    <a:pt x="2393" y="819"/>
                  </a:lnTo>
                  <a:lnTo>
                    <a:pt x="2391" y="819"/>
                  </a:lnTo>
                  <a:lnTo>
                    <a:pt x="2391" y="817"/>
                  </a:lnTo>
                  <a:lnTo>
                    <a:pt x="2389" y="817"/>
                  </a:lnTo>
                  <a:lnTo>
                    <a:pt x="2389" y="816"/>
                  </a:lnTo>
                  <a:lnTo>
                    <a:pt x="2387" y="816"/>
                  </a:lnTo>
                  <a:lnTo>
                    <a:pt x="2389" y="816"/>
                  </a:lnTo>
                  <a:lnTo>
                    <a:pt x="2387" y="816"/>
                  </a:lnTo>
                  <a:lnTo>
                    <a:pt x="2389" y="816"/>
                  </a:lnTo>
                  <a:lnTo>
                    <a:pt x="2387" y="816"/>
                  </a:lnTo>
                  <a:lnTo>
                    <a:pt x="2387" y="814"/>
                  </a:lnTo>
                  <a:lnTo>
                    <a:pt x="2387" y="812"/>
                  </a:lnTo>
                  <a:lnTo>
                    <a:pt x="2387" y="810"/>
                  </a:lnTo>
                  <a:lnTo>
                    <a:pt x="2385" y="810"/>
                  </a:lnTo>
                  <a:lnTo>
                    <a:pt x="2387" y="810"/>
                  </a:lnTo>
                  <a:lnTo>
                    <a:pt x="2387" y="808"/>
                  </a:lnTo>
                  <a:lnTo>
                    <a:pt x="2385" y="808"/>
                  </a:lnTo>
                  <a:lnTo>
                    <a:pt x="2387" y="808"/>
                  </a:lnTo>
                  <a:lnTo>
                    <a:pt x="2385" y="808"/>
                  </a:lnTo>
                  <a:lnTo>
                    <a:pt x="2387" y="808"/>
                  </a:lnTo>
                  <a:lnTo>
                    <a:pt x="2387" y="806"/>
                  </a:lnTo>
                  <a:lnTo>
                    <a:pt x="2387" y="808"/>
                  </a:lnTo>
                  <a:lnTo>
                    <a:pt x="2387" y="806"/>
                  </a:lnTo>
                  <a:lnTo>
                    <a:pt x="2387" y="804"/>
                  </a:lnTo>
                  <a:close/>
                  <a:moveTo>
                    <a:pt x="2308" y="804"/>
                  </a:moveTo>
                  <a:lnTo>
                    <a:pt x="2308" y="806"/>
                  </a:lnTo>
                  <a:lnTo>
                    <a:pt x="2307" y="806"/>
                  </a:lnTo>
                  <a:lnTo>
                    <a:pt x="2307" y="804"/>
                  </a:lnTo>
                  <a:lnTo>
                    <a:pt x="2308" y="804"/>
                  </a:lnTo>
                  <a:close/>
                  <a:moveTo>
                    <a:pt x="2301" y="804"/>
                  </a:moveTo>
                  <a:lnTo>
                    <a:pt x="2301" y="806"/>
                  </a:lnTo>
                  <a:lnTo>
                    <a:pt x="2303" y="806"/>
                  </a:lnTo>
                  <a:lnTo>
                    <a:pt x="2303" y="804"/>
                  </a:lnTo>
                  <a:lnTo>
                    <a:pt x="2305" y="804"/>
                  </a:lnTo>
                  <a:lnTo>
                    <a:pt x="2305" y="806"/>
                  </a:lnTo>
                  <a:lnTo>
                    <a:pt x="2307" y="806"/>
                  </a:lnTo>
                  <a:lnTo>
                    <a:pt x="2305" y="808"/>
                  </a:lnTo>
                  <a:lnTo>
                    <a:pt x="2303" y="808"/>
                  </a:lnTo>
                  <a:lnTo>
                    <a:pt x="2303" y="806"/>
                  </a:lnTo>
                  <a:lnTo>
                    <a:pt x="2301" y="806"/>
                  </a:lnTo>
                  <a:lnTo>
                    <a:pt x="2301" y="808"/>
                  </a:lnTo>
                  <a:lnTo>
                    <a:pt x="2303" y="808"/>
                  </a:lnTo>
                  <a:lnTo>
                    <a:pt x="2303" y="810"/>
                  </a:lnTo>
                  <a:lnTo>
                    <a:pt x="2301" y="810"/>
                  </a:lnTo>
                  <a:lnTo>
                    <a:pt x="2301" y="808"/>
                  </a:lnTo>
                  <a:lnTo>
                    <a:pt x="2299" y="808"/>
                  </a:lnTo>
                  <a:lnTo>
                    <a:pt x="2297" y="808"/>
                  </a:lnTo>
                  <a:lnTo>
                    <a:pt x="2297" y="810"/>
                  </a:lnTo>
                  <a:lnTo>
                    <a:pt x="2299" y="810"/>
                  </a:lnTo>
                  <a:lnTo>
                    <a:pt x="2299" y="808"/>
                  </a:lnTo>
                  <a:lnTo>
                    <a:pt x="2299" y="810"/>
                  </a:lnTo>
                  <a:lnTo>
                    <a:pt x="2301" y="810"/>
                  </a:lnTo>
                  <a:lnTo>
                    <a:pt x="2299" y="810"/>
                  </a:lnTo>
                  <a:lnTo>
                    <a:pt x="2299" y="812"/>
                  </a:lnTo>
                  <a:lnTo>
                    <a:pt x="2299" y="814"/>
                  </a:lnTo>
                  <a:lnTo>
                    <a:pt x="2297" y="814"/>
                  </a:lnTo>
                  <a:lnTo>
                    <a:pt x="2297" y="812"/>
                  </a:lnTo>
                  <a:lnTo>
                    <a:pt x="2295" y="812"/>
                  </a:lnTo>
                  <a:lnTo>
                    <a:pt x="2295" y="810"/>
                  </a:lnTo>
                  <a:lnTo>
                    <a:pt x="2297" y="810"/>
                  </a:lnTo>
                  <a:lnTo>
                    <a:pt x="2295" y="810"/>
                  </a:lnTo>
                  <a:lnTo>
                    <a:pt x="2297" y="810"/>
                  </a:lnTo>
                  <a:lnTo>
                    <a:pt x="2297" y="808"/>
                  </a:lnTo>
                  <a:lnTo>
                    <a:pt x="2295" y="808"/>
                  </a:lnTo>
                  <a:lnTo>
                    <a:pt x="2295" y="806"/>
                  </a:lnTo>
                  <a:lnTo>
                    <a:pt x="2297" y="806"/>
                  </a:lnTo>
                  <a:lnTo>
                    <a:pt x="2299" y="806"/>
                  </a:lnTo>
                  <a:lnTo>
                    <a:pt x="2299" y="804"/>
                  </a:lnTo>
                  <a:lnTo>
                    <a:pt x="2301" y="804"/>
                  </a:lnTo>
                  <a:close/>
                  <a:moveTo>
                    <a:pt x="2360" y="804"/>
                  </a:moveTo>
                  <a:lnTo>
                    <a:pt x="2362" y="804"/>
                  </a:lnTo>
                  <a:lnTo>
                    <a:pt x="2360" y="804"/>
                  </a:lnTo>
                  <a:close/>
                  <a:moveTo>
                    <a:pt x="809" y="804"/>
                  </a:moveTo>
                  <a:lnTo>
                    <a:pt x="811" y="804"/>
                  </a:lnTo>
                  <a:lnTo>
                    <a:pt x="809" y="804"/>
                  </a:lnTo>
                  <a:lnTo>
                    <a:pt x="811" y="804"/>
                  </a:lnTo>
                  <a:lnTo>
                    <a:pt x="809" y="804"/>
                  </a:lnTo>
                  <a:lnTo>
                    <a:pt x="809" y="806"/>
                  </a:lnTo>
                  <a:lnTo>
                    <a:pt x="807" y="806"/>
                  </a:lnTo>
                  <a:lnTo>
                    <a:pt x="807" y="804"/>
                  </a:lnTo>
                  <a:lnTo>
                    <a:pt x="809" y="804"/>
                  </a:lnTo>
                  <a:close/>
                  <a:moveTo>
                    <a:pt x="2297" y="804"/>
                  </a:moveTo>
                  <a:lnTo>
                    <a:pt x="2295" y="806"/>
                  </a:lnTo>
                  <a:lnTo>
                    <a:pt x="2295" y="804"/>
                  </a:lnTo>
                  <a:lnTo>
                    <a:pt x="2297" y="804"/>
                  </a:lnTo>
                  <a:close/>
                  <a:moveTo>
                    <a:pt x="836" y="806"/>
                  </a:moveTo>
                  <a:lnTo>
                    <a:pt x="836" y="804"/>
                  </a:lnTo>
                  <a:lnTo>
                    <a:pt x="838" y="804"/>
                  </a:lnTo>
                  <a:lnTo>
                    <a:pt x="836" y="804"/>
                  </a:lnTo>
                  <a:lnTo>
                    <a:pt x="836" y="806"/>
                  </a:lnTo>
                  <a:close/>
                  <a:moveTo>
                    <a:pt x="2316" y="804"/>
                  </a:moveTo>
                  <a:lnTo>
                    <a:pt x="2318" y="804"/>
                  </a:lnTo>
                  <a:lnTo>
                    <a:pt x="2316" y="806"/>
                  </a:lnTo>
                  <a:lnTo>
                    <a:pt x="2314" y="806"/>
                  </a:lnTo>
                  <a:lnTo>
                    <a:pt x="2312" y="806"/>
                  </a:lnTo>
                  <a:lnTo>
                    <a:pt x="2312" y="804"/>
                  </a:lnTo>
                  <a:lnTo>
                    <a:pt x="2314" y="804"/>
                  </a:lnTo>
                  <a:lnTo>
                    <a:pt x="2316" y="804"/>
                  </a:lnTo>
                  <a:close/>
                  <a:moveTo>
                    <a:pt x="2374" y="804"/>
                  </a:moveTo>
                  <a:lnTo>
                    <a:pt x="2372" y="804"/>
                  </a:lnTo>
                  <a:lnTo>
                    <a:pt x="2374" y="804"/>
                  </a:lnTo>
                  <a:close/>
                  <a:moveTo>
                    <a:pt x="2435" y="804"/>
                  </a:moveTo>
                  <a:lnTo>
                    <a:pt x="2435" y="806"/>
                  </a:lnTo>
                  <a:lnTo>
                    <a:pt x="2435" y="804"/>
                  </a:lnTo>
                  <a:lnTo>
                    <a:pt x="2433" y="804"/>
                  </a:lnTo>
                  <a:lnTo>
                    <a:pt x="2435" y="804"/>
                  </a:lnTo>
                  <a:lnTo>
                    <a:pt x="2433" y="804"/>
                  </a:lnTo>
                  <a:lnTo>
                    <a:pt x="2435" y="804"/>
                  </a:lnTo>
                  <a:lnTo>
                    <a:pt x="2435" y="802"/>
                  </a:lnTo>
                  <a:lnTo>
                    <a:pt x="2435" y="804"/>
                  </a:lnTo>
                  <a:close/>
                  <a:moveTo>
                    <a:pt x="955" y="802"/>
                  </a:moveTo>
                  <a:lnTo>
                    <a:pt x="957" y="802"/>
                  </a:lnTo>
                  <a:lnTo>
                    <a:pt x="957" y="804"/>
                  </a:lnTo>
                  <a:lnTo>
                    <a:pt x="955" y="804"/>
                  </a:lnTo>
                  <a:lnTo>
                    <a:pt x="957" y="804"/>
                  </a:lnTo>
                  <a:lnTo>
                    <a:pt x="958" y="804"/>
                  </a:lnTo>
                  <a:lnTo>
                    <a:pt x="960" y="804"/>
                  </a:lnTo>
                  <a:lnTo>
                    <a:pt x="958" y="804"/>
                  </a:lnTo>
                  <a:lnTo>
                    <a:pt x="958" y="806"/>
                  </a:lnTo>
                  <a:lnTo>
                    <a:pt x="960" y="806"/>
                  </a:lnTo>
                  <a:lnTo>
                    <a:pt x="958" y="806"/>
                  </a:lnTo>
                  <a:lnTo>
                    <a:pt x="960" y="806"/>
                  </a:lnTo>
                  <a:lnTo>
                    <a:pt x="960" y="808"/>
                  </a:lnTo>
                  <a:lnTo>
                    <a:pt x="958" y="808"/>
                  </a:lnTo>
                  <a:lnTo>
                    <a:pt x="958" y="806"/>
                  </a:lnTo>
                  <a:lnTo>
                    <a:pt x="957" y="806"/>
                  </a:lnTo>
                  <a:lnTo>
                    <a:pt x="955" y="806"/>
                  </a:lnTo>
                  <a:lnTo>
                    <a:pt x="953" y="806"/>
                  </a:lnTo>
                  <a:lnTo>
                    <a:pt x="951" y="806"/>
                  </a:lnTo>
                  <a:lnTo>
                    <a:pt x="949" y="806"/>
                  </a:lnTo>
                  <a:lnTo>
                    <a:pt x="949" y="804"/>
                  </a:lnTo>
                  <a:lnTo>
                    <a:pt x="951" y="804"/>
                  </a:lnTo>
                  <a:lnTo>
                    <a:pt x="953" y="804"/>
                  </a:lnTo>
                  <a:lnTo>
                    <a:pt x="953" y="802"/>
                  </a:lnTo>
                  <a:lnTo>
                    <a:pt x="955" y="802"/>
                  </a:lnTo>
                  <a:close/>
                  <a:moveTo>
                    <a:pt x="2404" y="802"/>
                  </a:moveTo>
                  <a:lnTo>
                    <a:pt x="2404" y="804"/>
                  </a:lnTo>
                  <a:lnTo>
                    <a:pt x="2404" y="802"/>
                  </a:lnTo>
                  <a:close/>
                  <a:moveTo>
                    <a:pt x="2347" y="802"/>
                  </a:moveTo>
                  <a:lnTo>
                    <a:pt x="2345" y="802"/>
                  </a:lnTo>
                  <a:lnTo>
                    <a:pt x="2347" y="802"/>
                  </a:lnTo>
                  <a:close/>
                  <a:moveTo>
                    <a:pt x="2364" y="802"/>
                  </a:moveTo>
                  <a:lnTo>
                    <a:pt x="2362" y="802"/>
                  </a:lnTo>
                  <a:lnTo>
                    <a:pt x="2364" y="802"/>
                  </a:lnTo>
                  <a:close/>
                  <a:moveTo>
                    <a:pt x="2389" y="802"/>
                  </a:moveTo>
                  <a:lnTo>
                    <a:pt x="2387" y="802"/>
                  </a:lnTo>
                  <a:lnTo>
                    <a:pt x="2389" y="802"/>
                  </a:lnTo>
                  <a:close/>
                  <a:moveTo>
                    <a:pt x="2322" y="800"/>
                  </a:moveTo>
                  <a:lnTo>
                    <a:pt x="2320" y="800"/>
                  </a:lnTo>
                  <a:lnTo>
                    <a:pt x="2322" y="800"/>
                  </a:lnTo>
                  <a:close/>
                  <a:moveTo>
                    <a:pt x="2404" y="802"/>
                  </a:moveTo>
                  <a:lnTo>
                    <a:pt x="2406" y="802"/>
                  </a:lnTo>
                  <a:lnTo>
                    <a:pt x="2406" y="800"/>
                  </a:lnTo>
                  <a:lnTo>
                    <a:pt x="2406" y="802"/>
                  </a:lnTo>
                  <a:lnTo>
                    <a:pt x="2404" y="802"/>
                  </a:lnTo>
                  <a:lnTo>
                    <a:pt x="2404" y="800"/>
                  </a:lnTo>
                  <a:lnTo>
                    <a:pt x="2406" y="800"/>
                  </a:lnTo>
                  <a:lnTo>
                    <a:pt x="2404" y="800"/>
                  </a:lnTo>
                  <a:lnTo>
                    <a:pt x="2404" y="802"/>
                  </a:lnTo>
                  <a:close/>
                  <a:moveTo>
                    <a:pt x="2320" y="800"/>
                  </a:moveTo>
                  <a:lnTo>
                    <a:pt x="2320" y="802"/>
                  </a:lnTo>
                  <a:lnTo>
                    <a:pt x="2322" y="802"/>
                  </a:lnTo>
                  <a:lnTo>
                    <a:pt x="2320" y="802"/>
                  </a:lnTo>
                  <a:lnTo>
                    <a:pt x="2320" y="800"/>
                  </a:lnTo>
                  <a:close/>
                  <a:moveTo>
                    <a:pt x="2362" y="800"/>
                  </a:moveTo>
                  <a:lnTo>
                    <a:pt x="2362" y="802"/>
                  </a:lnTo>
                  <a:lnTo>
                    <a:pt x="2362" y="800"/>
                  </a:lnTo>
                  <a:lnTo>
                    <a:pt x="2364" y="800"/>
                  </a:lnTo>
                  <a:lnTo>
                    <a:pt x="2364" y="802"/>
                  </a:lnTo>
                  <a:lnTo>
                    <a:pt x="2362" y="802"/>
                  </a:lnTo>
                  <a:lnTo>
                    <a:pt x="2360" y="800"/>
                  </a:lnTo>
                  <a:lnTo>
                    <a:pt x="2362" y="800"/>
                  </a:lnTo>
                  <a:lnTo>
                    <a:pt x="2360" y="800"/>
                  </a:lnTo>
                  <a:lnTo>
                    <a:pt x="2362" y="800"/>
                  </a:lnTo>
                  <a:close/>
                  <a:moveTo>
                    <a:pt x="2307" y="802"/>
                  </a:moveTo>
                  <a:lnTo>
                    <a:pt x="2308" y="802"/>
                  </a:lnTo>
                  <a:lnTo>
                    <a:pt x="2307" y="802"/>
                  </a:lnTo>
                  <a:lnTo>
                    <a:pt x="2307" y="804"/>
                  </a:lnTo>
                  <a:lnTo>
                    <a:pt x="2305" y="804"/>
                  </a:lnTo>
                  <a:lnTo>
                    <a:pt x="2303" y="804"/>
                  </a:lnTo>
                  <a:lnTo>
                    <a:pt x="2301" y="804"/>
                  </a:lnTo>
                  <a:lnTo>
                    <a:pt x="2299" y="804"/>
                  </a:lnTo>
                  <a:lnTo>
                    <a:pt x="2297" y="804"/>
                  </a:lnTo>
                  <a:lnTo>
                    <a:pt x="2297" y="802"/>
                  </a:lnTo>
                  <a:lnTo>
                    <a:pt x="2299" y="802"/>
                  </a:lnTo>
                  <a:lnTo>
                    <a:pt x="2301" y="802"/>
                  </a:lnTo>
                  <a:lnTo>
                    <a:pt x="2301" y="800"/>
                  </a:lnTo>
                  <a:lnTo>
                    <a:pt x="2303" y="800"/>
                  </a:lnTo>
                  <a:lnTo>
                    <a:pt x="2301" y="800"/>
                  </a:lnTo>
                  <a:lnTo>
                    <a:pt x="2303" y="800"/>
                  </a:lnTo>
                  <a:lnTo>
                    <a:pt x="2301" y="800"/>
                  </a:lnTo>
                  <a:lnTo>
                    <a:pt x="2303" y="800"/>
                  </a:lnTo>
                  <a:lnTo>
                    <a:pt x="2305" y="800"/>
                  </a:lnTo>
                  <a:lnTo>
                    <a:pt x="2307" y="800"/>
                  </a:lnTo>
                  <a:lnTo>
                    <a:pt x="2307" y="802"/>
                  </a:lnTo>
                  <a:close/>
                  <a:moveTo>
                    <a:pt x="2393" y="800"/>
                  </a:moveTo>
                  <a:lnTo>
                    <a:pt x="2393" y="798"/>
                  </a:lnTo>
                  <a:lnTo>
                    <a:pt x="2393" y="800"/>
                  </a:lnTo>
                  <a:close/>
                  <a:moveTo>
                    <a:pt x="2391" y="798"/>
                  </a:moveTo>
                  <a:lnTo>
                    <a:pt x="2391" y="800"/>
                  </a:lnTo>
                  <a:lnTo>
                    <a:pt x="2389" y="800"/>
                  </a:lnTo>
                  <a:lnTo>
                    <a:pt x="2389" y="802"/>
                  </a:lnTo>
                  <a:lnTo>
                    <a:pt x="2387" y="802"/>
                  </a:lnTo>
                  <a:lnTo>
                    <a:pt x="2387" y="800"/>
                  </a:lnTo>
                  <a:lnTo>
                    <a:pt x="2389" y="800"/>
                  </a:lnTo>
                  <a:lnTo>
                    <a:pt x="2387" y="800"/>
                  </a:lnTo>
                  <a:lnTo>
                    <a:pt x="2389" y="800"/>
                  </a:lnTo>
                  <a:lnTo>
                    <a:pt x="2389" y="798"/>
                  </a:lnTo>
                  <a:lnTo>
                    <a:pt x="2391" y="798"/>
                  </a:lnTo>
                  <a:close/>
                  <a:moveTo>
                    <a:pt x="949" y="798"/>
                  </a:moveTo>
                  <a:lnTo>
                    <a:pt x="947" y="798"/>
                  </a:lnTo>
                  <a:lnTo>
                    <a:pt x="949" y="798"/>
                  </a:lnTo>
                  <a:close/>
                  <a:moveTo>
                    <a:pt x="2293" y="798"/>
                  </a:moveTo>
                  <a:lnTo>
                    <a:pt x="2295" y="798"/>
                  </a:lnTo>
                  <a:lnTo>
                    <a:pt x="2297" y="798"/>
                  </a:lnTo>
                  <a:lnTo>
                    <a:pt x="2297" y="800"/>
                  </a:lnTo>
                  <a:lnTo>
                    <a:pt x="2297" y="798"/>
                  </a:lnTo>
                  <a:lnTo>
                    <a:pt x="2299" y="798"/>
                  </a:lnTo>
                  <a:lnTo>
                    <a:pt x="2299" y="800"/>
                  </a:lnTo>
                  <a:lnTo>
                    <a:pt x="2297" y="800"/>
                  </a:lnTo>
                  <a:lnTo>
                    <a:pt x="2297" y="802"/>
                  </a:lnTo>
                  <a:lnTo>
                    <a:pt x="2297" y="804"/>
                  </a:lnTo>
                  <a:lnTo>
                    <a:pt x="2295" y="804"/>
                  </a:lnTo>
                  <a:lnTo>
                    <a:pt x="2293" y="804"/>
                  </a:lnTo>
                  <a:lnTo>
                    <a:pt x="2293" y="802"/>
                  </a:lnTo>
                  <a:lnTo>
                    <a:pt x="2291" y="802"/>
                  </a:lnTo>
                  <a:lnTo>
                    <a:pt x="2289" y="802"/>
                  </a:lnTo>
                  <a:lnTo>
                    <a:pt x="2289" y="804"/>
                  </a:lnTo>
                  <a:lnTo>
                    <a:pt x="2287" y="804"/>
                  </a:lnTo>
                  <a:lnTo>
                    <a:pt x="2287" y="802"/>
                  </a:lnTo>
                  <a:lnTo>
                    <a:pt x="2289" y="802"/>
                  </a:lnTo>
                  <a:lnTo>
                    <a:pt x="2289" y="800"/>
                  </a:lnTo>
                  <a:lnTo>
                    <a:pt x="2291" y="800"/>
                  </a:lnTo>
                  <a:lnTo>
                    <a:pt x="2293" y="800"/>
                  </a:lnTo>
                  <a:lnTo>
                    <a:pt x="2291" y="800"/>
                  </a:lnTo>
                  <a:lnTo>
                    <a:pt x="2291" y="798"/>
                  </a:lnTo>
                  <a:lnTo>
                    <a:pt x="2293" y="798"/>
                  </a:lnTo>
                  <a:close/>
                  <a:moveTo>
                    <a:pt x="2393" y="798"/>
                  </a:moveTo>
                  <a:lnTo>
                    <a:pt x="2395" y="798"/>
                  </a:lnTo>
                  <a:lnTo>
                    <a:pt x="2393" y="798"/>
                  </a:lnTo>
                  <a:close/>
                  <a:moveTo>
                    <a:pt x="2308" y="798"/>
                  </a:moveTo>
                  <a:lnTo>
                    <a:pt x="2310" y="798"/>
                  </a:lnTo>
                  <a:lnTo>
                    <a:pt x="2310" y="796"/>
                  </a:lnTo>
                  <a:lnTo>
                    <a:pt x="2310" y="798"/>
                  </a:lnTo>
                  <a:lnTo>
                    <a:pt x="2312" y="798"/>
                  </a:lnTo>
                  <a:lnTo>
                    <a:pt x="2314" y="798"/>
                  </a:lnTo>
                  <a:lnTo>
                    <a:pt x="2314" y="800"/>
                  </a:lnTo>
                  <a:lnTo>
                    <a:pt x="2314" y="802"/>
                  </a:lnTo>
                  <a:lnTo>
                    <a:pt x="2312" y="802"/>
                  </a:lnTo>
                  <a:lnTo>
                    <a:pt x="2310" y="802"/>
                  </a:lnTo>
                  <a:lnTo>
                    <a:pt x="2310" y="804"/>
                  </a:lnTo>
                  <a:lnTo>
                    <a:pt x="2310" y="802"/>
                  </a:lnTo>
                  <a:lnTo>
                    <a:pt x="2308" y="802"/>
                  </a:lnTo>
                  <a:lnTo>
                    <a:pt x="2308" y="800"/>
                  </a:lnTo>
                  <a:lnTo>
                    <a:pt x="2307" y="800"/>
                  </a:lnTo>
                  <a:lnTo>
                    <a:pt x="2307" y="798"/>
                  </a:lnTo>
                  <a:lnTo>
                    <a:pt x="2308" y="798"/>
                  </a:lnTo>
                  <a:lnTo>
                    <a:pt x="2308" y="796"/>
                  </a:lnTo>
                  <a:lnTo>
                    <a:pt x="2308" y="798"/>
                  </a:lnTo>
                  <a:close/>
                  <a:moveTo>
                    <a:pt x="2316" y="798"/>
                  </a:moveTo>
                  <a:lnTo>
                    <a:pt x="2316" y="796"/>
                  </a:lnTo>
                  <a:lnTo>
                    <a:pt x="2316" y="798"/>
                  </a:lnTo>
                  <a:close/>
                  <a:moveTo>
                    <a:pt x="2397" y="796"/>
                  </a:moveTo>
                  <a:lnTo>
                    <a:pt x="2395" y="796"/>
                  </a:lnTo>
                  <a:lnTo>
                    <a:pt x="2397" y="796"/>
                  </a:lnTo>
                  <a:close/>
                  <a:moveTo>
                    <a:pt x="2351" y="796"/>
                  </a:moveTo>
                  <a:lnTo>
                    <a:pt x="2353" y="796"/>
                  </a:lnTo>
                  <a:lnTo>
                    <a:pt x="2351" y="796"/>
                  </a:lnTo>
                  <a:close/>
                  <a:moveTo>
                    <a:pt x="2297" y="796"/>
                  </a:moveTo>
                  <a:lnTo>
                    <a:pt x="2299" y="796"/>
                  </a:lnTo>
                  <a:lnTo>
                    <a:pt x="2297" y="796"/>
                  </a:lnTo>
                  <a:close/>
                  <a:moveTo>
                    <a:pt x="2353" y="794"/>
                  </a:moveTo>
                  <a:lnTo>
                    <a:pt x="2351" y="794"/>
                  </a:lnTo>
                  <a:lnTo>
                    <a:pt x="2353" y="794"/>
                  </a:lnTo>
                  <a:close/>
                  <a:moveTo>
                    <a:pt x="2297" y="794"/>
                  </a:moveTo>
                  <a:lnTo>
                    <a:pt x="2297" y="796"/>
                  </a:lnTo>
                  <a:lnTo>
                    <a:pt x="2297" y="794"/>
                  </a:lnTo>
                  <a:close/>
                  <a:moveTo>
                    <a:pt x="2301" y="794"/>
                  </a:moveTo>
                  <a:lnTo>
                    <a:pt x="2301" y="793"/>
                  </a:lnTo>
                  <a:lnTo>
                    <a:pt x="2301" y="794"/>
                  </a:lnTo>
                  <a:lnTo>
                    <a:pt x="2299" y="794"/>
                  </a:lnTo>
                  <a:lnTo>
                    <a:pt x="2301" y="794"/>
                  </a:lnTo>
                  <a:lnTo>
                    <a:pt x="2299" y="794"/>
                  </a:lnTo>
                  <a:lnTo>
                    <a:pt x="2299" y="793"/>
                  </a:lnTo>
                  <a:lnTo>
                    <a:pt x="2301" y="793"/>
                  </a:lnTo>
                  <a:lnTo>
                    <a:pt x="2301" y="794"/>
                  </a:lnTo>
                  <a:close/>
                  <a:moveTo>
                    <a:pt x="2299" y="793"/>
                  </a:moveTo>
                  <a:lnTo>
                    <a:pt x="2299" y="794"/>
                  </a:lnTo>
                  <a:lnTo>
                    <a:pt x="2297" y="794"/>
                  </a:lnTo>
                  <a:lnTo>
                    <a:pt x="2297" y="793"/>
                  </a:lnTo>
                  <a:lnTo>
                    <a:pt x="2299" y="793"/>
                  </a:lnTo>
                  <a:close/>
                  <a:moveTo>
                    <a:pt x="2308" y="794"/>
                  </a:moveTo>
                  <a:lnTo>
                    <a:pt x="2307" y="794"/>
                  </a:lnTo>
                  <a:lnTo>
                    <a:pt x="2307" y="793"/>
                  </a:lnTo>
                  <a:lnTo>
                    <a:pt x="2308" y="793"/>
                  </a:lnTo>
                  <a:lnTo>
                    <a:pt x="2308" y="794"/>
                  </a:lnTo>
                  <a:close/>
                  <a:moveTo>
                    <a:pt x="2299" y="793"/>
                  </a:moveTo>
                  <a:lnTo>
                    <a:pt x="2301" y="793"/>
                  </a:lnTo>
                  <a:lnTo>
                    <a:pt x="2299" y="793"/>
                  </a:lnTo>
                  <a:lnTo>
                    <a:pt x="2299" y="791"/>
                  </a:lnTo>
                  <a:lnTo>
                    <a:pt x="2299" y="793"/>
                  </a:lnTo>
                  <a:close/>
                  <a:moveTo>
                    <a:pt x="2308" y="791"/>
                  </a:moveTo>
                  <a:lnTo>
                    <a:pt x="2308" y="789"/>
                  </a:lnTo>
                  <a:lnTo>
                    <a:pt x="2308" y="791"/>
                  </a:lnTo>
                  <a:close/>
                  <a:moveTo>
                    <a:pt x="2312" y="789"/>
                  </a:moveTo>
                  <a:lnTo>
                    <a:pt x="2310" y="789"/>
                  </a:lnTo>
                  <a:lnTo>
                    <a:pt x="2312" y="789"/>
                  </a:lnTo>
                  <a:close/>
                  <a:moveTo>
                    <a:pt x="2366" y="789"/>
                  </a:moveTo>
                  <a:lnTo>
                    <a:pt x="2364" y="789"/>
                  </a:lnTo>
                  <a:lnTo>
                    <a:pt x="2366" y="789"/>
                  </a:lnTo>
                  <a:close/>
                  <a:moveTo>
                    <a:pt x="2366" y="789"/>
                  </a:moveTo>
                  <a:lnTo>
                    <a:pt x="2364" y="789"/>
                  </a:lnTo>
                  <a:lnTo>
                    <a:pt x="2366" y="789"/>
                  </a:lnTo>
                  <a:lnTo>
                    <a:pt x="2364" y="789"/>
                  </a:lnTo>
                  <a:lnTo>
                    <a:pt x="2366" y="789"/>
                  </a:lnTo>
                  <a:close/>
                  <a:moveTo>
                    <a:pt x="2366" y="789"/>
                  </a:moveTo>
                  <a:lnTo>
                    <a:pt x="2364" y="789"/>
                  </a:lnTo>
                  <a:lnTo>
                    <a:pt x="2366" y="789"/>
                  </a:lnTo>
                  <a:close/>
                  <a:moveTo>
                    <a:pt x="2316" y="789"/>
                  </a:moveTo>
                  <a:lnTo>
                    <a:pt x="2316" y="787"/>
                  </a:lnTo>
                  <a:lnTo>
                    <a:pt x="2316" y="789"/>
                  </a:lnTo>
                  <a:close/>
                  <a:moveTo>
                    <a:pt x="1001" y="787"/>
                  </a:moveTo>
                  <a:lnTo>
                    <a:pt x="1001" y="789"/>
                  </a:lnTo>
                  <a:lnTo>
                    <a:pt x="999" y="789"/>
                  </a:lnTo>
                  <a:lnTo>
                    <a:pt x="999" y="791"/>
                  </a:lnTo>
                  <a:lnTo>
                    <a:pt x="997" y="791"/>
                  </a:lnTo>
                  <a:lnTo>
                    <a:pt x="997" y="789"/>
                  </a:lnTo>
                  <a:lnTo>
                    <a:pt x="999" y="789"/>
                  </a:lnTo>
                  <a:lnTo>
                    <a:pt x="999" y="787"/>
                  </a:lnTo>
                  <a:lnTo>
                    <a:pt x="1001" y="787"/>
                  </a:lnTo>
                  <a:close/>
                  <a:moveTo>
                    <a:pt x="2305" y="787"/>
                  </a:moveTo>
                  <a:lnTo>
                    <a:pt x="2305" y="785"/>
                  </a:lnTo>
                  <a:lnTo>
                    <a:pt x="2307" y="785"/>
                  </a:lnTo>
                  <a:lnTo>
                    <a:pt x="2305" y="787"/>
                  </a:lnTo>
                  <a:close/>
                  <a:moveTo>
                    <a:pt x="1003" y="785"/>
                  </a:moveTo>
                  <a:lnTo>
                    <a:pt x="1003" y="787"/>
                  </a:lnTo>
                  <a:lnTo>
                    <a:pt x="1003" y="785"/>
                  </a:lnTo>
                  <a:lnTo>
                    <a:pt x="1003" y="787"/>
                  </a:lnTo>
                  <a:lnTo>
                    <a:pt x="1005" y="787"/>
                  </a:lnTo>
                  <a:lnTo>
                    <a:pt x="1003" y="787"/>
                  </a:lnTo>
                  <a:lnTo>
                    <a:pt x="1003" y="789"/>
                  </a:lnTo>
                  <a:lnTo>
                    <a:pt x="1003" y="787"/>
                  </a:lnTo>
                  <a:lnTo>
                    <a:pt x="1001" y="787"/>
                  </a:lnTo>
                  <a:lnTo>
                    <a:pt x="999" y="787"/>
                  </a:lnTo>
                  <a:lnTo>
                    <a:pt x="999" y="785"/>
                  </a:lnTo>
                  <a:lnTo>
                    <a:pt x="1001" y="785"/>
                  </a:lnTo>
                  <a:lnTo>
                    <a:pt x="1003" y="785"/>
                  </a:lnTo>
                  <a:close/>
                  <a:moveTo>
                    <a:pt x="2301" y="785"/>
                  </a:moveTo>
                  <a:lnTo>
                    <a:pt x="2303" y="785"/>
                  </a:lnTo>
                  <a:lnTo>
                    <a:pt x="2305" y="785"/>
                  </a:lnTo>
                  <a:lnTo>
                    <a:pt x="2305" y="787"/>
                  </a:lnTo>
                  <a:lnTo>
                    <a:pt x="2307" y="787"/>
                  </a:lnTo>
                  <a:lnTo>
                    <a:pt x="2308" y="787"/>
                  </a:lnTo>
                  <a:lnTo>
                    <a:pt x="2310" y="787"/>
                  </a:lnTo>
                  <a:lnTo>
                    <a:pt x="2312" y="787"/>
                  </a:lnTo>
                  <a:lnTo>
                    <a:pt x="2310" y="787"/>
                  </a:lnTo>
                  <a:lnTo>
                    <a:pt x="2312" y="787"/>
                  </a:lnTo>
                  <a:lnTo>
                    <a:pt x="2312" y="785"/>
                  </a:lnTo>
                  <a:lnTo>
                    <a:pt x="2314" y="787"/>
                  </a:lnTo>
                  <a:lnTo>
                    <a:pt x="2312" y="787"/>
                  </a:lnTo>
                  <a:lnTo>
                    <a:pt x="2312" y="789"/>
                  </a:lnTo>
                  <a:lnTo>
                    <a:pt x="2310" y="789"/>
                  </a:lnTo>
                  <a:lnTo>
                    <a:pt x="2308" y="789"/>
                  </a:lnTo>
                  <a:lnTo>
                    <a:pt x="2307" y="789"/>
                  </a:lnTo>
                  <a:lnTo>
                    <a:pt x="2305" y="789"/>
                  </a:lnTo>
                  <a:lnTo>
                    <a:pt x="2305" y="787"/>
                  </a:lnTo>
                  <a:lnTo>
                    <a:pt x="2303" y="787"/>
                  </a:lnTo>
                  <a:lnTo>
                    <a:pt x="2301" y="787"/>
                  </a:lnTo>
                  <a:lnTo>
                    <a:pt x="2303" y="787"/>
                  </a:lnTo>
                  <a:lnTo>
                    <a:pt x="2303" y="789"/>
                  </a:lnTo>
                  <a:lnTo>
                    <a:pt x="2305" y="789"/>
                  </a:lnTo>
                  <a:lnTo>
                    <a:pt x="2305" y="791"/>
                  </a:lnTo>
                  <a:lnTo>
                    <a:pt x="2303" y="791"/>
                  </a:lnTo>
                  <a:lnTo>
                    <a:pt x="2301" y="791"/>
                  </a:lnTo>
                  <a:lnTo>
                    <a:pt x="2299" y="791"/>
                  </a:lnTo>
                  <a:lnTo>
                    <a:pt x="2297" y="791"/>
                  </a:lnTo>
                  <a:lnTo>
                    <a:pt x="2297" y="789"/>
                  </a:lnTo>
                  <a:lnTo>
                    <a:pt x="2295" y="789"/>
                  </a:lnTo>
                  <a:lnTo>
                    <a:pt x="2295" y="787"/>
                  </a:lnTo>
                  <a:lnTo>
                    <a:pt x="2293" y="787"/>
                  </a:lnTo>
                  <a:lnTo>
                    <a:pt x="2295" y="787"/>
                  </a:lnTo>
                  <a:lnTo>
                    <a:pt x="2297" y="787"/>
                  </a:lnTo>
                  <a:lnTo>
                    <a:pt x="2295" y="787"/>
                  </a:lnTo>
                  <a:lnTo>
                    <a:pt x="2295" y="785"/>
                  </a:lnTo>
                  <a:lnTo>
                    <a:pt x="2297" y="785"/>
                  </a:lnTo>
                  <a:lnTo>
                    <a:pt x="2299" y="785"/>
                  </a:lnTo>
                  <a:lnTo>
                    <a:pt x="2299" y="787"/>
                  </a:lnTo>
                  <a:lnTo>
                    <a:pt x="2299" y="785"/>
                  </a:lnTo>
                  <a:lnTo>
                    <a:pt x="2301" y="785"/>
                  </a:lnTo>
                  <a:close/>
                  <a:moveTo>
                    <a:pt x="1001" y="785"/>
                  </a:moveTo>
                  <a:lnTo>
                    <a:pt x="999" y="785"/>
                  </a:lnTo>
                  <a:lnTo>
                    <a:pt x="999" y="783"/>
                  </a:lnTo>
                  <a:lnTo>
                    <a:pt x="999" y="785"/>
                  </a:lnTo>
                  <a:lnTo>
                    <a:pt x="1001" y="785"/>
                  </a:lnTo>
                  <a:close/>
                  <a:moveTo>
                    <a:pt x="1014" y="783"/>
                  </a:moveTo>
                  <a:lnTo>
                    <a:pt x="1012" y="783"/>
                  </a:lnTo>
                  <a:lnTo>
                    <a:pt x="1014" y="783"/>
                  </a:lnTo>
                  <a:close/>
                  <a:moveTo>
                    <a:pt x="2389" y="783"/>
                  </a:moveTo>
                  <a:lnTo>
                    <a:pt x="2387" y="783"/>
                  </a:lnTo>
                  <a:lnTo>
                    <a:pt x="2389" y="783"/>
                  </a:lnTo>
                  <a:close/>
                  <a:moveTo>
                    <a:pt x="2397" y="783"/>
                  </a:moveTo>
                  <a:lnTo>
                    <a:pt x="2395" y="783"/>
                  </a:lnTo>
                  <a:lnTo>
                    <a:pt x="2393" y="783"/>
                  </a:lnTo>
                  <a:lnTo>
                    <a:pt x="2395" y="783"/>
                  </a:lnTo>
                  <a:lnTo>
                    <a:pt x="2397" y="783"/>
                  </a:lnTo>
                  <a:close/>
                  <a:moveTo>
                    <a:pt x="2437" y="785"/>
                  </a:moveTo>
                  <a:lnTo>
                    <a:pt x="2435" y="785"/>
                  </a:lnTo>
                  <a:lnTo>
                    <a:pt x="2437" y="785"/>
                  </a:lnTo>
                  <a:lnTo>
                    <a:pt x="2437" y="783"/>
                  </a:lnTo>
                  <a:lnTo>
                    <a:pt x="2437" y="785"/>
                  </a:lnTo>
                  <a:close/>
                  <a:moveTo>
                    <a:pt x="1012" y="783"/>
                  </a:moveTo>
                  <a:lnTo>
                    <a:pt x="1012" y="785"/>
                  </a:lnTo>
                  <a:lnTo>
                    <a:pt x="1010" y="785"/>
                  </a:lnTo>
                  <a:lnTo>
                    <a:pt x="1008" y="783"/>
                  </a:lnTo>
                  <a:lnTo>
                    <a:pt x="1010" y="783"/>
                  </a:lnTo>
                  <a:lnTo>
                    <a:pt x="1010" y="781"/>
                  </a:lnTo>
                  <a:lnTo>
                    <a:pt x="1010" y="783"/>
                  </a:lnTo>
                  <a:lnTo>
                    <a:pt x="1012" y="783"/>
                  </a:lnTo>
                  <a:close/>
                  <a:moveTo>
                    <a:pt x="2364" y="783"/>
                  </a:moveTo>
                  <a:lnTo>
                    <a:pt x="2362" y="783"/>
                  </a:lnTo>
                  <a:lnTo>
                    <a:pt x="2364" y="783"/>
                  </a:lnTo>
                  <a:lnTo>
                    <a:pt x="2362" y="783"/>
                  </a:lnTo>
                  <a:lnTo>
                    <a:pt x="2362" y="781"/>
                  </a:lnTo>
                  <a:lnTo>
                    <a:pt x="2364" y="781"/>
                  </a:lnTo>
                  <a:lnTo>
                    <a:pt x="2364" y="783"/>
                  </a:lnTo>
                  <a:close/>
                  <a:moveTo>
                    <a:pt x="1012" y="781"/>
                  </a:moveTo>
                  <a:lnTo>
                    <a:pt x="1010" y="781"/>
                  </a:lnTo>
                  <a:lnTo>
                    <a:pt x="1012" y="781"/>
                  </a:lnTo>
                  <a:close/>
                  <a:moveTo>
                    <a:pt x="2310" y="781"/>
                  </a:moveTo>
                  <a:lnTo>
                    <a:pt x="2308" y="781"/>
                  </a:lnTo>
                  <a:lnTo>
                    <a:pt x="2310" y="781"/>
                  </a:lnTo>
                  <a:close/>
                  <a:moveTo>
                    <a:pt x="2305" y="781"/>
                  </a:moveTo>
                  <a:lnTo>
                    <a:pt x="2303" y="781"/>
                  </a:lnTo>
                  <a:lnTo>
                    <a:pt x="2305" y="781"/>
                  </a:lnTo>
                  <a:close/>
                  <a:moveTo>
                    <a:pt x="1028" y="781"/>
                  </a:moveTo>
                  <a:lnTo>
                    <a:pt x="1030" y="781"/>
                  </a:lnTo>
                  <a:lnTo>
                    <a:pt x="1030" y="783"/>
                  </a:lnTo>
                  <a:lnTo>
                    <a:pt x="1031" y="783"/>
                  </a:lnTo>
                  <a:lnTo>
                    <a:pt x="1033" y="783"/>
                  </a:lnTo>
                  <a:lnTo>
                    <a:pt x="1033" y="785"/>
                  </a:lnTo>
                  <a:lnTo>
                    <a:pt x="1031" y="785"/>
                  </a:lnTo>
                  <a:lnTo>
                    <a:pt x="1031" y="783"/>
                  </a:lnTo>
                  <a:lnTo>
                    <a:pt x="1030" y="783"/>
                  </a:lnTo>
                  <a:lnTo>
                    <a:pt x="1028" y="783"/>
                  </a:lnTo>
                  <a:lnTo>
                    <a:pt x="1026" y="783"/>
                  </a:lnTo>
                  <a:lnTo>
                    <a:pt x="1024" y="783"/>
                  </a:lnTo>
                  <a:lnTo>
                    <a:pt x="1024" y="785"/>
                  </a:lnTo>
                  <a:lnTo>
                    <a:pt x="1026" y="785"/>
                  </a:lnTo>
                  <a:lnTo>
                    <a:pt x="1024" y="785"/>
                  </a:lnTo>
                  <a:lnTo>
                    <a:pt x="1022" y="785"/>
                  </a:lnTo>
                  <a:lnTo>
                    <a:pt x="1024" y="785"/>
                  </a:lnTo>
                  <a:lnTo>
                    <a:pt x="1024" y="783"/>
                  </a:lnTo>
                  <a:lnTo>
                    <a:pt x="1024" y="781"/>
                  </a:lnTo>
                  <a:lnTo>
                    <a:pt x="1026" y="781"/>
                  </a:lnTo>
                  <a:lnTo>
                    <a:pt x="1028" y="781"/>
                  </a:lnTo>
                  <a:lnTo>
                    <a:pt x="1026" y="781"/>
                  </a:lnTo>
                  <a:lnTo>
                    <a:pt x="1028" y="781"/>
                  </a:lnTo>
                  <a:close/>
                  <a:moveTo>
                    <a:pt x="1191" y="783"/>
                  </a:moveTo>
                  <a:lnTo>
                    <a:pt x="1191" y="785"/>
                  </a:lnTo>
                  <a:lnTo>
                    <a:pt x="1191" y="787"/>
                  </a:lnTo>
                  <a:lnTo>
                    <a:pt x="1191" y="789"/>
                  </a:lnTo>
                  <a:lnTo>
                    <a:pt x="1189" y="789"/>
                  </a:lnTo>
                  <a:lnTo>
                    <a:pt x="1187" y="789"/>
                  </a:lnTo>
                  <a:lnTo>
                    <a:pt x="1185" y="789"/>
                  </a:lnTo>
                  <a:lnTo>
                    <a:pt x="1183" y="789"/>
                  </a:lnTo>
                  <a:lnTo>
                    <a:pt x="1183" y="787"/>
                  </a:lnTo>
                  <a:lnTo>
                    <a:pt x="1181" y="787"/>
                  </a:lnTo>
                  <a:lnTo>
                    <a:pt x="1181" y="785"/>
                  </a:lnTo>
                  <a:lnTo>
                    <a:pt x="1183" y="785"/>
                  </a:lnTo>
                  <a:lnTo>
                    <a:pt x="1185" y="785"/>
                  </a:lnTo>
                  <a:lnTo>
                    <a:pt x="1187" y="783"/>
                  </a:lnTo>
                  <a:lnTo>
                    <a:pt x="1187" y="781"/>
                  </a:lnTo>
                  <a:lnTo>
                    <a:pt x="1189" y="781"/>
                  </a:lnTo>
                  <a:lnTo>
                    <a:pt x="1191" y="781"/>
                  </a:lnTo>
                  <a:lnTo>
                    <a:pt x="1191" y="783"/>
                  </a:lnTo>
                  <a:close/>
                  <a:moveTo>
                    <a:pt x="1189" y="783"/>
                  </a:moveTo>
                  <a:lnTo>
                    <a:pt x="1191" y="783"/>
                  </a:lnTo>
                  <a:lnTo>
                    <a:pt x="1189" y="783"/>
                  </a:lnTo>
                  <a:close/>
                  <a:moveTo>
                    <a:pt x="2439" y="781"/>
                  </a:moveTo>
                  <a:lnTo>
                    <a:pt x="2437" y="781"/>
                  </a:lnTo>
                  <a:lnTo>
                    <a:pt x="2437" y="783"/>
                  </a:lnTo>
                  <a:lnTo>
                    <a:pt x="2437" y="781"/>
                  </a:lnTo>
                  <a:lnTo>
                    <a:pt x="2439" y="781"/>
                  </a:lnTo>
                  <a:close/>
                  <a:moveTo>
                    <a:pt x="2399" y="781"/>
                  </a:moveTo>
                  <a:lnTo>
                    <a:pt x="2401" y="781"/>
                  </a:lnTo>
                  <a:lnTo>
                    <a:pt x="2401" y="783"/>
                  </a:lnTo>
                  <a:lnTo>
                    <a:pt x="2401" y="781"/>
                  </a:lnTo>
                  <a:lnTo>
                    <a:pt x="2401" y="783"/>
                  </a:lnTo>
                  <a:lnTo>
                    <a:pt x="2399" y="783"/>
                  </a:lnTo>
                  <a:lnTo>
                    <a:pt x="2397" y="783"/>
                  </a:lnTo>
                  <a:lnTo>
                    <a:pt x="2395" y="783"/>
                  </a:lnTo>
                  <a:lnTo>
                    <a:pt x="2395" y="781"/>
                  </a:lnTo>
                  <a:lnTo>
                    <a:pt x="2397" y="781"/>
                  </a:lnTo>
                  <a:lnTo>
                    <a:pt x="2399" y="781"/>
                  </a:lnTo>
                  <a:close/>
                  <a:moveTo>
                    <a:pt x="2360" y="781"/>
                  </a:moveTo>
                  <a:lnTo>
                    <a:pt x="2362" y="781"/>
                  </a:lnTo>
                  <a:lnTo>
                    <a:pt x="2362" y="783"/>
                  </a:lnTo>
                  <a:lnTo>
                    <a:pt x="2360" y="783"/>
                  </a:lnTo>
                  <a:lnTo>
                    <a:pt x="2360" y="781"/>
                  </a:lnTo>
                  <a:close/>
                  <a:moveTo>
                    <a:pt x="2364" y="781"/>
                  </a:moveTo>
                  <a:lnTo>
                    <a:pt x="2362" y="781"/>
                  </a:lnTo>
                  <a:lnTo>
                    <a:pt x="2364" y="781"/>
                  </a:lnTo>
                  <a:close/>
                  <a:moveTo>
                    <a:pt x="2364" y="781"/>
                  </a:moveTo>
                  <a:lnTo>
                    <a:pt x="2364" y="779"/>
                  </a:lnTo>
                  <a:lnTo>
                    <a:pt x="2364" y="781"/>
                  </a:lnTo>
                  <a:close/>
                  <a:moveTo>
                    <a:pt x="2397" y="781"/>
                  </a:moveTo>
                  <a:lnTo>
                    <a:pt x="2395" y="781"/>
                  </a:lnTo>
                  <a:lnTo>
                    <a:pt x="2397" y="781"/>
                  </a:lnTo>
                  <a:lnTo>
                    <a:pt x="2397" y="779"/>
                  </a:lnTo>
                  <a:lnTo>
                    <a:pt x="2397" y="781"/>
                  </a:lnTo>
                  <a:lnTo>
                    <a:pt x="2399" y="781"/>
                  </a:lnTo>
                  <a:lnTo>
                    <a:pt x="2397" y="781"/>
                  </a:lnTo>
                  <a:close/>
                  <a:moveTo>
                    <a:pt x="2305" y="779"/>
                  </a:moveTo>
                  <a:lnTo>
                    <a:pt x="2305" y="781"/>
                  </a:lnTo>
                  <a:lnTo>
                    <a:pt x="2305" y="779"/>
                  </a:lnTo>
                  <a:close/>
                  <a:moveTo>
                    <a:pt x="2297" y="781"/>
                  </a:moveTo>
                  <a:lnTo>
                    <a:pt x="2297" y="779"/>
                  </a:lnTo>
                  <a:lnTo>
                    <a:pt x="2297" y="781"/>
                  </a:lnTo>
                  <a:close/>
                  <a:moveTo>
                    <a:pt x="2360" y="779"/>
                  </a:moveTo>
                  <a:lnTo>
                    <a:pt x="2362" y="781"/>
                  </a:lnTo>
                  <a:lnTo>
                    <a:pt x="2360" y="781"/>
                  </a:lnTo>
                  <a:lnTo>
                    <a:pt x="2360" y="779"/>
                  </a:lnTo>
                  <a:close/>
                  <a:moveTo>
                    <a:pt x="2372" y="779"/>
                  </a:moveTo>
                  <a:lnTo>
                    <a:pt x="2370" y="779"/>
                  </a:lnTo>
                  <a:lnTo>
                    <a:pt x="2372" y="779"/>
                  </a:lnTo>
                  <a:close/>
                  <a:moveTo>
                    <a:pt x="2264" y="781"/>
                  </a:moveTo>
                  <a:lnTo>
                    <a:pt x="2266" y="781"/>
                  </a:lnTo>
                  <a:lnTo>
                    <a:pt x="2268" y="781"/>
                  </a:lnTo>
                  <a:lnTo>
                    <a:pt x="2270" y="781"/>
                  </a:lnTo>
                  <a:lnTo>
                    <a:pt x="2270" y="779"/>
                  </a:lnTo>
                  <a:lnTo>
                    <a:pt x="2272" y="779"/>
                  </a:lnTo>
                  <a:lnTo>
                    <a:pt x="2272" y="781"/>
                  </a:lnTo>
                  <a:lnTo>
                    <a:pt x="2270" y="781"/>
                  </a:lnTo>
                  <a:lnTo>
                    <a:pt x="2268" y="781"/>
                  </a:lnTo>
                  <a:lnTo>
                    <a:pt x="2268" y="783"/>
                  </a:lnTo>
                  <a:lnTo>
                    <a:pt x="2266" y="783"/>
                  </a:lnTo>
                  <a:lnTo>
                    <a:pt x="2264" y="783"/>
                  </a:lnTo>
                  <a:lnTo>
                    <a:pt x="2264" y="785"/>
                  </a:lnTo>
                  <a:lnTo>
                    <a:pt x="2262" y="785"/>
                  </a:lnTo>
                  <a:lnTo>
                    <a:pt x="2262" y="783"/>
                  </a:lnTo>
                  <a:lnTo>
                    <a:pt x="2260" y="783"/>
                  </a:lnTo>
                  <a:lnTo>
                    <a:pt x="2262" y="783"/>
                  </a:lnTo>
                  <a:lnTo>
                    <a:pt x="2264" y="783"/>
                  </a:lnTo>
                  <a:lnTo>
                    <a:pt x="2264" y="781"/>
                  </a:lnTo>
                  <a:lnTo>
                    <a:pt x="2262" y="781"/>
                  </a:lnTo>
                  <a:lnTo>
                    <a:pt x="2260" y="781"/>
                  </a:lnTo>
                  <a:lnTo>
                    <a:pt x="2262" y="781"/>
                  </a:lnTo>
                  <a:lnTo>
                    <a:pt x="2260" y="781"/>
                  </a:lnTo>
                  <a:lnTo>
                    <a:pt x="2260" y="779"/>
                  </a:lnTo>
                  <a:lnTo>
                    <a:pt x="2262" y="779"/>
                  </a:lnTo>
                  <a:lnTo>
                    <a:pt x="2262" y="781"/>
                  </a:lnTo>
                  <a:lnTo>
                    <a:pt x="2262" y="779"/>
                  </a:lnTo>
                  <a:lnTo>
                    <a:pt x="2262" y="781"/>
                  </a:lnTo>
                  <a:lnTo>
                    <a:pt x="2264" y="781"/>
                  </a:lnTo>
                  <a:lnTo>
                    <a:pt x="2264" y="779"/>
                  </a:lnTo>
                  <a:lnTo>
                    <a:pt x="2264" y="781"/>
                  </a:lnTo>
                  <a:close/>
                  <a:moveTo>
                    <a:pt x="2310" y="779"/>
                  </a:moveTo>
                  <a:lnTo>
                    <a:pt x="2312" y="779"/>
                  </a:lnTo>
                  <a:lnTo>
                    <a:pt x="2310" y="779"/>
                  </a:lnTo>
                  <a:close/>
                  <a:moveTo>
                    <a:pt x="2285" y="779"/>
                  </a:moveTo>
                  <a:lnTo>
                    <a:pt x="2285" y="781"/>
                  </a:lnTo>
                  <a:lnTo>
                    <a:pt x="2287" y="781"/>
                  </a:lnTo>
                  <a:lnTo>
                    <a:pt x="2285" y="781"/>
                  </a:lnTo>
                  <a:lnTo>
                    <a:pt x="2287" y="781"/>
                  </a:lnTo>
                  <a:lnTo>
                    <a:pt x="2285" y="781"/>
                  </a:lnTo>
                  <a:lnTo>
                    <a:pt x="2285" y="783"/>
                  </a:lnTo>
                  <a:lnTo>
                    <a:pt x="2287" y="783"/>
                  </a:lnTo>
                  <a:lnTo>
                    <a:pt x="2285" y="783"/>
                  </a:lnTo>
                  <a:lnTo>
                    <a:pt x="2283" y="783"/>
                  </a:lnTo>
                  <a:lnTo>
                    <a:pt x="2282" y="783"/>
                  </a:lnTo>
                  <a:lnTo>
                    <a:pt x="2282" y="781"/>
                  </a:lnTo>
                  <a:lnTo>
                    <a:pt x="2282" y="779"/>
                  </a:lnTo>
                  <a:lnTo>
                    <a:pt x="2283" y="779"/>
                  </a:lnTo>
                  <a:lnTo>
                    <a:pt x="2285" y="779"/>
                  </a:lnTo>
                  <a:close/>
                  <a:moveTo>
                    <a:pt x="2312" y="779"/>
                  </a:moveTo>
                  <a:lnTo>
                    <a:pt x="2310" y="779"/>
                  </a:lnTo>
                  <a:lnTo>
                    <a:pt x="2312" y="779"/>
                  </a:lnTo>
                  <a:close/>
                  <a:moveTo>
                    <a:pt x="2310" y="779"/>
                  </a:moveTo>
                  <a:lnTo>
                    <a:pt x="2312" y="779"/>
                  </a:lnTo>
                  <a:lnTo>
                    <a:pt x="2310" y="779"/>
                  </a:lnTo>
                  <a:close/>
                  <a:moveTo>
                    <a:pt x="926" y="779"/>
                  </a:moveTo>
                  <a:lnTo>
                    <a:pt x="926" y="781"/>
                  </a:lnTo>
                  <a:lnTo>
                    <a:pt x="926" y="779"/>
                  </a:lnTo>
                  <a:lnTo>
                    <a:pt x="924" y="779"/>
                  </a:lnTo>
                  <a:lnTo>
                    <a:pt x="924" y="781"/>
                  </a:lnTo>
                  <a:lnTo>
                    <a:pt x="922" y="781"/>
                  </a:lnTo>
                  <a:lnTo>
                    <a:pt x="920" y="781"/>
                  </a:lnTo>
                  <a:lnTo>
                    <a:pt x="922" y="781"/>
                  </a:lnTo>
                  <a:lnTo>
                    <a:pt x="922" y="779"/>
                  </a:lnTo>
                  <a:lnTo>
                    <a:pt x="924" y="779"/>
                  </a:lnTo>
                  <a:lnTo>
                    <a:pt x="926" y="779"/>
                  </a:lnTo>
                  <a:lnTo>
                    <a:pt x="926" y="777"/>
                  </a:lnTo>
                  <a:lnTo>
                    <a:pt x="926" y="779"/>
                  </a:lnTo>
                  <a:close/>
                  <a:moveTo>
                    <a:pt x="2416" y="777"/>
                  </a:moveTo>
                  <a:lnTo>
                    <a:pt x="2418" y="777"/>
                  </a:lnTo>
                  <a:lnTo>
                    <a:pt x="2418" y="779"/>
                  </a:lnTo>
                  <a:lnTo>
                    <a:pt x="2420" y="779"/>
                  </a:lnTo>
                  <a:lnTo>
                    <a:pt x="2422" y="779"/>
                  </a:lnTo>
                  <a:lnTo>
                    <a:pt x="2422" y="781"/>
                  </a:lnTo>
                  <a:lnTo>
                    <a:pt x="2424" y="781"/>
                  </a:lnTo>
                  <a:lnTo>
                    <a:pt x="2424" y="783"/>
                  </a:lnTo>
                  <a:lnTo>
                    <a:pt x="2426" y="783"/>
                  </a:lnTo>
                  <a:lnTo>
                    <a:pt x="2426" y="785"/>
                  </a:lnTo>
                  <a:lnTo>
                    <a:pt x="2428" y="785"/>
                  </a:lnTo>
                  <a:lnTo>
                    <a:pt x="2428" y="787"/>
                  </a:lnTo>
                  <a:lnTo>
                    <a:pt x="2426" y="787"/>
                  </a:lnTo>
                  <a:lnTo>
                    <a:pt x="2426" y="789"/>
                  </a:lnTo>
                  <a:lnTo>
                    <a:pt x="2428" y="789"/>
                  </a:lnTo>
                  <a:lnTo>
                    <a:pt x="2428" y="787"/>
                  </a:lnTo>
                  <a:lnTo>
                    <a:pt x="2426" y="787"/>
                  </a:lnTo>
                  <a:lnTo>
                    <a:pt x="2428" y="787"/>
                  </a:lnTo>
                  <a:lnTo>
                    <a:pt x="2428" y="789"/>
                  </a:lnTo>
                  <a:lnTo>
                    <a:pt x="2429" y="789"/>
                  </a:lnTo>
                  <a:lnTo>
                    <a:pt x="2429" y="791"/>
                  </a:lnTo>
                  <a:lnTo>
                    <a:pt x="2431" y="791"/>
                  </a:lnTo>
                  <a:lnTo>
                    <a:pt x="2431" y="793"/>
                  </a:lnTo>
                  <a:lnTo>
                    <a:pt x="2433" y="793"/>
                  </a:lnTo>
                  <a:lnTo>
                    <a:pt x="2433" y="794"/>
                  </a:lnTo>
                  <a:lnTo>
                    <a:pt x="2431" y="796"/>
                  </a:lnTo>
                  <a:lnTo>
                    <a:pt x="2433" y="796"/>
                  </a:lnTo>
                  <a:lnTo>
                    <a:pt x="2433" y="798"/>
                  </a:lnTo>
                  <a:lnTo>
                    <a:pt x="2431" y="798"/>
                  </a:lnTo>
                  <a:lnTo>
                    <a:pt x="2431" y="796"/>
                  </a:lnTo>
                  <a:lnTo>
                    <a:pt x="2431" y="798"/>
                  </a:lnTo>
                  <a:lnTo>
                    <a:pt x="2431" y="800"/>
                  </a:lnTo>
                  <a:lnTo>
                    <a:pt x="2429" y="800"/>
                  </a:lnTo>
                  <a:lnTo>
                    <a:pt x="2431" y="800"/>
                  </a:lnTo>
                  <a:lnTo>
                    <a:pt x="2431" y="802"/>
                  </a:lnTo>
                  <a:lnTo>
                    <a:pt x="2429" y="802"/>
                  </a:lnTo>
                  <a:lnTo>
                    <a:pt x="2431" y="802"/>
                  </a:lnTo>
                  <a:lnTo>
                    <a:pt x="2431" y="804"/>
                  </a:lnTo>
                  <a:lnTo>
                    <a:pt x="2429" y="804"/>
                  </a:lnTo>
                  <a:lnTo>
                    <a:pt x="2431" y="804"/>
                  </a:lnTo>
                  <a:lnTo>
                    <a:pt x="2431" y="806"/>
                  </a:lnTo>
                  <a:lnTo>
                    <a:pt x="2429" y="806"/>
                  </a:lnTo>
                  <a:lnTo>
                    <a:pt x="2428" y="806"/>
                  </a:lnTo>
                  <a:lnTo>
                    <a:pt x="2428" y="808"/>
                  </a:lnTo>
                  <a:lnTo>
                    <a:pt x="2429" y="808"/>
                  </a:lnTo>
                  <a:lnTo>
                    <a:pt x="2428" y="808"/>
                  </a:lnTo>
                  <a:lnTo>
                    <a:pt x="2429" y="808"/>
                  </a:lnTo>
                  <a:lnTo>
                    <a:pt x="2428" y="808"/>
                  </a:lnTo>
                  <a:lnTo>
                    <a:pt x="2428" y="810"/>
                  </a:lnTo>
                  <a:lnTo>
                    <a:pt x="2428" y="812"/>
                  </a:lnTo>
                  <a:lnTo>
                    <a:pt x="2428" y="814"/>
                  </a:lnTo>
                  <a:lnTo>
                    <a:pt x="2426" y="814"/>
                  </a:lnTo>
                  <a:lnTo>
                    <a:pt x="2424" y="814"/>
                  </a:lnTo>
                  <a:lnTo>
                    <a:pt x="2422" y="814"/>
                  </a:lnTo>
                  <a:lnTo>
                    <a:pt x="2422" y="816"/>
                  </a:lnTo>
                  <a:lnTo>
                    <a:pt x="2420" y="816"/>
                  </a:lnTo>
                  <a:lnTo>
                    <a:pt x="2418" y="816"/>
                  </a:lnTo>
                  <a:lnTo>
                    <a:pt x="2416" y="816"/>
                  </a:lnTo>
                  <a:lnTo>
                    <a:pt x="2416" y="814"/>
                  </a:lnTo>
                  <a:lnTo>
                    <a:pt x="2416" y="816"/>
                  </a:lnTo>
                  <a:lnTo>
                    <a:pt x="2416" y="814"/>
                  </a:lnTo>
                  <a:lnTo>
                    <a:pt x="2414" y="814"/>
                  </a:lnTo>
                  <a:lnTo>
                    <a:pt x="2416" y="814"/>
                  </a:lnTo>
                  <a:lnTo>
                    <a:pt x="2416" y="812"/>
                  </a:lnTo>
                  <a:lnTo>
                    <a:pt x="2418" y="812"/>
                  </a:lnTo>
                  <a:lnTo>
                    <a:pt x="2418" y="810"/>
                  </a:lnTo>
                  <a:lnTo>
                    <a:pt x="2420" y="810"/>
                  </a:lnTo>
                  <a:lnTo>
                    <a:pt x="2420" y="808"/>
                  </a:lnTo>
                  <a:lnTo>
                    <a:pt x="2420" y="806"/>
                  </a:lnTo>
                  <a:lnTo>
                    <a:pt x="2418" y="806"/>
                  </a:lnTo>
                  <a:lnTo>
                    <a:pt x="2416" y="806"/>
                  </a:lnTo>
                  <a:lnTo>
                    <a:pt x="2416" y="808"/>
                  </a:lnTo>
                  <a:lnTo>
                    <a:pt x="2416" y="810"/>
                  </a:lnTo>
                  <a:lnTo>
                    <a:pt x="2418" y="810"/>
                  </a:lnTo>
                  <a:lnTo>
                    <a:pt x="2416" y="810"/>
                  </a:lnTo>
                  <a:lnTo>
                    <a:pt x="2416" y="812"/>
                  </a:lnTo>
                  <a:lnTo>
                    <a:pt x="2414" y="812"/>
                  </a:lnTo>
                  <a:lnTo>
                    <a:pt x="2412" y="812"/>
                  </a:lnTo>
                  <a:lnTo>
                    <a:pt x="2412" y="814"/>
                  </a:lnTo>
                  <a:lnTo>
                    <a:pt x="2412" y="812"/>
                  </a:lnTo>
                  <a:lnTo>
                    <a:pt x="2412" y="814"/>
                  </a:lnTo>
                  <a:lnTo>
                    <a:pt x="2412" y="812"/>
                  </a:lnTo>
                  <a:lnTo>
                    <a:pt x="2410" y="812"/>
                  </a:lnTo>
                  <a:lnTo>
                    <a:pt x="2410" y="814"/>
                  </a:lnTo>
                  <a:lnTo>
                    <a:pt x="2408" y="814"/>
                  </a:lnTo>
                  <a:lnTo>
                    <a:pt x="2408" y="812"/>
                  </a:lnTo>
                  <a:lnTo>
                    <a:pt x="2406" y="812"/>
                  </a:lnTo>
                  <a:lnTo>
                    <a:pt x="2406" y="810"/>
                  </a:lnTo>
                  <a:lnTo>
                    <a:pt x="2408" y="810"/>
                  </a:lnTo>
                  <a:lnTo>
                    <a:pt x="2410" y="810"/>
                  </a:lnTo>
                  <a:lnTo>
                    <a:pt x="2410" y="808"/>
                  </a:lnTo>
                  <a:lnTo>
                    <a:pt x="2412" y="808"/>
                  </a:lnTo>
                  <a:lnTo>
                    <a:pt x="2412" y="806"/>
                  </a:lnTo>
                  <a:lnTo>
                    <a:pt x="2412" y="808"/>
                  </a:lnTo>
                  <a:lnTo>
                    <a:pt x="2412" y="806"/>
                  </a:lnTo>
                  <a:lnTo>
                    <a:pt x="2414" y="806"/>
                  </a:lnTo>
                  <a:lnTo>
                    <a:pt x="2414" y="808"/>
                  </a:lnTo>
                  <a:lnTo>
                    <a:pt x="2412" y="808"/>
                  </a:lnTo>
                  <a:lnTo>
                    <a:pt x="2414" y="808"/>
                  </a:lnTo>
                  <a:lnTo>
                    <a:pt x="2414" y="806"/>
                  </a:lnTo>
                  <a:lnTo>
                    <a:pt x="2416" y="804"/>
                  </a:lnTo>
                  <a:lnTo>
                    <a:pt x="2416" y="802"/>
                  </a:lnTo>
                  <a:lnTo>
                    <a:pt x="2414" y="802"/>
                  </a:lnTo>
                  <a:lnTo>
                    <a:pt x="2414" y="800"/>
                  </a:lnTo>
                  <a:lnTo>
                    <a:pt x="2414" y="798"/>
                  </a:lnTo>
                  <a:lnTo>
                    <a:pt x="2412" y="798"/>
                  </a:lnTo>
                  <a:lnTo>
                    <a:pt x="2412" y="796"/>
                  </a:lnTo>
                  <a:lnTo>
                    <a:pt x="2412" y="794"/>
                  </a:lnTo>
                  <a:lnTo>
                    <a:pt x="2412" y="793"/>
                  </a:lnTo>
                  <a:lnTo>
                    <a:pt x="2412" y="794"/>
                  </a:lnTo>
                  <a:lnTo>
                    <a:pt x="2412" y="796"/>
                  </a:lnTo>
                  <a:lnTo>
                    <a:pt x="2412" y="798"/>
                  </a:lnTo>
                  <a:lnTo>
                    <a:pt x="2412" y="800"/>
                  </a:lnTo>
                  <a:lnTo>
                    <a:pt x="2414" y="800"/>
                  </a:lnTo>
                  <a:lnTo>
                    <a:pt x="2414" y="802"/>
                  </a:lnTo>
                  <a:lnTo>
                    <a:pt x="2414" y="800"/>
                  </a:lnTo>
                  <a:lnTo>
                    <a:pt x="2412" y="800"/>
                  </a:lnTo>
                  <a:lnTo>
                    <a:pt x="2412" y="802"/>
                  </a:lnTo>
                  <a:lnTo>
                    <a:pt x="2414" y="802"/>
                  </a:lnTo>
                  <a:lnTo>
                    <a:pt x="2414" y="804"/>
                  </a:lnTo>
                  <a:lnTo>
                    <a:pt x="2412" y="804"/>
                  </a:lnTo>
                  <a:lnTo>
                    <a:pt x="2414" y="804"/>
                  </a:lnTo>
                  <a:lnTo>
                    <a:pt x="2412" y="804"/>
                  </a:lnTo>
                  <a:lnTo>
                    <a:pt x="2414" y="806"/>
                  </a:lnTo>
                  <a:lnTo>
                    <a:pt x="2412" y="806"/>
                  </a:lnTo>
                  <a:lnTo>
                    <a:pt x="2410" y="806"/>
                  </a:lnTo>
                  <a:lnTo>
                    <a:pt x="2410" y="808"/>
                  </a:lnTo>
                  <a:lnTo>
                    <a:pt x="2408" y="808"/>
                  </a:lnTo>
                  <a:lnTo>
                    <a:pt x="2410" y="808"/>
                  </a:lnTo>
                  <a:lnTo>
                    <a:pt x="2408" y="808"/>
                  </a:lnTo>
                  <a:lnTo>
                    <a:pt x="2408" y="810"/>
                  </a:lnTo>
                  <a:lnTo>
                    <a:pt x="2406" y="810"/>
                  </a:lnTo>
                  <a:lnTo>
                    <a:pt x="2406" y="808"/>
                  </a:lnTo>
                  <a:lnTo>
                    <a:pt x="2406" y="810"/>
                  </a:lnTo>
                  <a:lnTo>
                    <a:pt x="2406" y="808"/>
                  </a:lnTo>
                  <a:lnTo>
                    <a:pt x="2408" y="808"/>
                  </a:lnTo>
                  <a:lnTo>
                    <a:pt x="2408" y="806"/>
                  </a:lnTo>
                  <a:lnTo>
                    <a:pt x="2406" y="806"/>
                  </a:lnTo>
                  <a:lnTo>
                    <a:pt x="2406" y="804"/>
                  </a:lnTo>
                  <a:lnTo>
                    <a:pt x="2404" y="804"/>
                  </a:lnTo>
                  <a:lnTo>
                    <a:pt x="2406" y="804"/>
                  </a:lnTo>
                  <a:lnTo>
                    <a:pt x="2406" y="802"/>
                  </a:lnTo>
                  <a:lnTo>
                    <a:pt x="2404" y="802"/>
                  </a:lnTo>
                  <a:lnTo>
                    <a:pt x="2406" y="802"/>
                  </a:lnTo>
                  <a:lnTo>
                    <a:pt x="2404" y="802"/>
                  </a:lnTo>
                  <a:lnTo>
                    <a:pt x="2406" y="802"/>
                  </a:lnTo>
                  <a:lnTo>
                    <a:pt x="2406" y="800"/>
                  </a:lnTo>
                  <a:lnTo>
                    <a:pt x="2408" y="800"/>
                  </a:lnTo>
                  <a:lnTo>
                    <a:pt x="2408" y="798"/>
                  </a:lnTo>
                  <a:lnTo>
                    <a:pt x="2406" y="798"/>
                  </a:lnTo>
                  <a:lnTo>
                    <a:pt x="2406" y="800"/>
                  </a:lnTo>
                  <a:lnTo>
                    <a:pt x="2404" y="800"/>
                  </a:lnTo>
                  <a:lnTo>
                    <a:pt x="2404" y="802"/>
                  </a:lnTo>
                  <a:lnTo>
                    <a:pt x="2403" y="802"/>
                  </a:lnTo>
                  <a:lnTo>
                    <a:pt x="2403" y="804"/>
                  </a:lnTo>
                  <a:lnTo>
                    <a:pt x="2404" y="804"/>
                  </a:lnTo>
                  <a:lnTo>
                    <a:pt x="2404" y="806"/>
                  </a:lnTo>
                  <a:lnTo>
                    <a:pt x="2404" y="804"/>
                  </a:lnTo>
                  <a:lnTo>
                    <a:pt x="2404" y="806"/>
                  </a:lnTo>
                  <a:lnTo>
                    <a:pt x="2406" y="806"/>
                  </a:lnTo>
                  <a:lnTo>
                    <a:pt x="2406" y="808"/>
                  </a:lnTo>
                  <a:lnTo>
                    <a:pt x="2404" y="808"/>
                  </a:lnTo>
                  <a:lnTo>
                    <a:pt x="2404" y="810"/>
                  </a:lnTo>
                  <a:lnTo>
                    <a:pt x="2403" y="810"/>
                  </a:lnTo>
                  <a:lnTo>
                    <a:pt x="2404" y="810"/>
                  </a:lnTo>
                  <a:lnTo>
                    <a:pt x="2403" y="810"/>
                  </a:lnTo>
                  <a:lnTo>
                    <a:pt x="2403" y="812"/>
                  </a:lnTo>
                  <a:lnTo>
                    <a:pt x="2401" y="812"/>
                  </a:lnTo>
                  <a:lnTo>
                    <a:pt x="2401" y="810"/>
                  </a:lnTo>
                  <a:lnTo>
                    <a:pt x="2399" y="810"/>
                  </a:lnTo>
                  <a:lnTo>
                    <a:pt x="2397" y="810"/>
                  </a:lnTo>
                  <a:lnTo>
                    <a:pt x="2397" y="808"/>
                  </a:lnTo>
                  <a:lnTo>
                    <a:pt x="2399" y="808"/>
                  </a:lnTo>
                  <a:lnTo>
                    <a:pt x="2397" y="808"/>
                  </a:lnTo>
                  <a:lnTo>
                    <a:pt x="2397" y="810"/>
                  </a:lnTo>
                  <a:lnTo>
                    <a:pt x="2397" y="808"/>
                  </a:lnTo>
                  <a:lnTo>
                    <a:pt x="2395" y="808"/>
                  </a:lnTo>
                  <a:lnTo>
                    <a:pt x="2393" y="808"/>
                  </a:lnTo>
                  <a:lnTo>
                    <a:pt x="2393" y="806"/>
                  </a:lnTo>
                  <a:lnTo>
                    <a:pt x="2395" y="806"/>
                  </a:lnTo>
                  <a:lnTo>
                    <a:pt x="2393" y="806"/>
                  </a:lnTo>
                  <a:lnTo>
                    <a:pt x="2391" y="806"/>
                  </a:lnTo>
                  <a:lnTo>
                    <a:pt x="2391" y="804"/>
                  </a:lnTo>
                  <a:lnTo>
                    <a:pt x="2391" y="806"/>
                  </a:lnTo>
                  <a:lnTo>
                    <a:pt x="2391" y="804"/>
                  </a:lnTo>
                  <a:lnTo>
                    <a:pt x="2389" y="804"/>
                  </a:lnTo>
                  <a:lnTo>
                    <a:pt x="2387" y="804"/>
                  </a:lnTo>
                  <a:lnTo>
                    <a:pt x="2387" y="802"/>
                  </a:lnTo>
                  <a:lnTo>
                    <a:pt x="2389" y="802"/>
                  </a:lnTo>
                  <a:lnTo>
                    <a:pt x="2391" y="802"/>
                  </a:lnTo>
                  <a:lnTo>
                    <a:pt x="2391" y="800"/>
                  </a:lnTo>
                  <a:lnTo>
                    <a:pt x="2393" y="800"/>
                  </a:lnTo>
                  <a:lnTo>
                    <a:pt x="2395" y="800"/>
                  </a:lnTo>
                  <a:lnTo>
                    <a:pt x="2395" y="798"/>
                  </a:lnTo>
                  <a:lnTo>
                    <a:pt x="2397" y="798"/>
                  </a:lnTo>
                  <a:lnTo>
                    <a:pt x="2397" y="796"/>
                  </a:lnTo>
                  <a:lnTo>
                    <a:pt x="2399" y="796"/>
                  </a:lnTo>
                  <a:lnTo>
                    <a:pt x="2397" y="796"/>
                  </a:lnTo>
                  <a:lnTo>
                    <a:pt x="2399" y="796"/>
                  </a:lnTo>
                  <a:lnTo>
                    <a:pt x="2397" y="796"/>
                  </a:lnTo>
                  <a:lnTo>
                    <a:pt x="2395" y="794"/>
                  </a:lnTo>
                  <a:lnTo>
                    <a:pt x="2393" y="794"/>
                  </a:lnTo>
                  <a:lnTo>
                    <a:pt x="2393" y="793"/>
                  </a:lnTo>
                  <a:lnTo>
                    <a:pt x="2395" y="793"/>
                  </a:lnTo>
                  <a:lnTo>
                    <a:pt x="2395" y="791"/>
                  </a:lnTo>
                  <a:lnTo>
                    <a:pt x="2397" y="791"/>
                  </a:lnTo>
                  <a:lnTo>
                    <a:pt x="2399" y="791"/>
                  </a:lnTo>
                  <a:lnTo>
                    <a:pt x="2397" y="791"/>
                  </a:lnTo>
                  <a:lnTo>
                    <a:pt x="2399" y="791"/>
                  </a:lnTo>
                  <a:lnTo>
                    <a:pt x="2397" y="791"/>
                  </a:lnTo>
                  <a:lnTo>
                    <a:pt x="2397" y="789"/>
                  </a:lnTo>
                  <a:lnTo>
                    <a:pt x="2399" y="789"/>
                  </a:lnTo>
                  <a:lnTo>
                    <a:pt x="2401" y="789"/>
                  </a:lnTo>
                  <a:lnTo>
                    <a:pt x="2401" y="791"/>
                  </a:lnTo>
                  <a:lnTo>
                    <a:pt x="2401" y="789"/>
                  </a:lnTo>
                  <a:lnTo>
                    <a:pt x="2401" y="791"/>
                  </a:lnTo>
                  <a:lnTo>
                    <a:pt x="2401" y="789"/>
                  </a:lnTo>
                  <a:lnTo>
                    <a:pt x="2403" y="789"/>
                  </a:lnTo>
                  <a:lnTo>
                    <a:pt x="2404" y="789"/>
                  </a:lnTo>
                  <a:lnTo>
                    <a:pt x="2403" y="789"/>
                  </a:lnTo>
                  <a:lnTo>
                    <a:pt x="2401" y="789"/>
                  </a:lnTo>
                  <a:lnTo>
                    <a:pt x="2399" y="789"/>
                  </a:lnTo>
                  <a:lnTo>
                    <a:pt x="2397" y="789"/>
                  </a:lnTo>
                  <a:lnTo>
                    <a:pt x="2397" y="791"/>
                  </a:lnTo>
                  <a:lnTo>
                    <a:pt x="2395" y="791"/>
                  </a:lnTo>
                  <a:lnTo>
                    <a:pt x="2397" y="791"/>
                  </a:lnTo>
                  <a:lnTo>
                    <a:pt x="2395" y="791"/>
                  </a:lnTo>
                  <a:lnTo>
                    <a:pt x="2393" y="791"/>
                  </a:lnTo>
                  <a:lnTo>
                    <a:pt x="2393" y="789"/>
                  </a:lnTo>
                  <a:lnTo>
                    <a:pt x="2395" y="789"/>
                  </a:lnTo>
                  <a:lnTo>
                    <a:pt x="2395" y="787"/>
                  </a:lnTo>
                  <a:lnTo>
                    <a:pt x="2397" y="787"/>
                  </a:lnTo>
                  <a:lnTo>
                    <a:pt x="2395" y="787"/>
                  </a:lnTo>
                  <a:lnTo>
                    <a:pt x="2397" y="787"/>
                  </a:lnTo>
                  <a:lnTo>
                    <a:pt x="2399" y="787"/>
                  </a:lnTo>
                  <a:lnTo>
                    <a:pt x="2401" y="787"/>
                  </a:lnTo>
                  <a:lnTo>
                    <a:pt x="2403" y="787"/>
                  </a:lnTo>
                  <a:lnTo>
                    <a:pt x="2404" y="787"/>
                  </a:lnTo>
                  <a:lnTo>
                    <a:pt x="2403" y="785"/>
                  </a:lnTo>
                  <a:lnTo>
                    <a:pt x="2403" y="787"/>
                  </a:lnTo>
                  <a:lnTo>
                    <a:pt x="2401" y="787"/>
                  </a:lnTo>
                  <a:lnTo>
                    <a:pt x="2399" y="787"/>
                  </a:lnTo>
                  <a:lnTo>
                    <a:pt x="2397" y="787"/>
                  </a:lnTo>
                  <a:lnTo>
                    <a:pt x="2399" y="787"/>
                  </a:lnTo>
                  <a:lnTo>
                    <a:pt x="2397" y="787"/>
                  </a:lnTo>
                  <a:lnTo>
                    <a:pt x="2395" y="785"/>
                  </a:lnTo>
                  <a:lnTo>
                    <a:pt x="2395" y="787"/>
                  </a:lnTo>
                  <a:lnTo>
                    <a:pt x="2395" y="785"/>
                  </a:lnTo>
                  <a:lnTo>
                    <a:pt x="2395" y="783"/>
                  </a:lnTo>
                  <a:lnTo>
                    <a:pt x="2397" y="783"/>
                  </a:lnTo>
                  <a:lnTo>
                    <a:pt x="2397" y="785"/>
                  </a:lnTo>
                  <a:lnTo>
                    <a:pt x="2399" y="785"/>
                  </a:lnTo>
                  <a:lnTo>
                    <a:pt x="2401" y="785"/>
                  </a:lnTo>
                  <a:lnTo>
                    <a:pt x="2403" y="785"/>
                  </a:lnTo>
                  <a:lnTo>
                    <a:pt x="2403" y="783"/>
                  </a:lnTo>
                  <a:lnTo>
                    <a:pt x="2404" y="783"/>
                  </a:lnTo>
                  <a:lnTo>
                    <a:pt x="2404" y="785"/>
                  </a:lnTo>
                  <a:lnTo>
                    <a:pt x="2406" y="785"/>
                  </a:lnTo>
                  <a:lnTo>
                    <a:pt x="2406" y="783"/>
                  </a:lnTo>
                  <a:lnTo>
                    <a:pt x="2408" y="783"/>
                  </a:lnTo>
                  <a:lnTo>
                    <a:pt x="2406" y="783"/>
                  </a:lnTo>
                  <a:lnTo>
                    <a:pt x="2404" y="783"/>
                  </a:lnTo>
                  <a:lnTo>
                    <a:pt x="2406" y="783"/>
                  </a:lnTo>
                  <a:lnTo>
                    <a:pt x="2404" y="783"/>
                  </a:lnTo>
                  <a:lnTo>
                    <a:pt x="2403" y="783"/>
                  </a:lnTo>
                  <a:lnTo>
                    <a:pt x="2401" y="783"/>
                  </a:lnTo>
                  <a:lnTo>
                    <a:pt x="2403" y="783"/>
                  </a:lnTo>
                  <a:lnTo>
                    <a:pt x="2401" y="783"/>
                  </a:lnTo>
                  <a:lnTo>
                    <a:pt x="2401" y="781"/>
                  </a:lnTo>
                  <a:lnTo>
                    <a:pt x="2403" y="781"/>
                  </a:lnTo>
                  <a:lnTo>
                    <a:pt x="2401" y="781"/>
                  </a:lnTo>
                  <a:lnTo>
                    <a:pt x="2401" y="779"/>
                  </a:lnTo>
                  <a:lnTo>
                    <a:pt x="2401" y="781"/>
                  </a:lnTo>
                  <a:lnTo>
                    <a:pt x="2401" y="779"/>
                  </a:lnTo>
                  <a:lnTo>
                    <a:pt x="2403" y="781"/>
                  </a:lnTo>
                  <a:lnTo>
                    <a:pt x="2404" y="781"/>
                  </a:lnTo>
                  <a:lnTo>
                    <a:pt x="2404" y="779"/>
                  </a:lnTo>
                  <a:lnTo>
                    <a:pt x="2406" y="779"/>
                  </a:lnTo>
                  <a:lnTo>
                    <a:pt x="2408" y="779"/>
                  </a:lnTo>
                  <a:lnTo>
                    <a:pt x="2410" y="779"/>
                  </a:lnTo>
                  <a:lnTo>
                    <a:pt x="2412" y="779"/>
                  </a:lnTo>
                  <a:lnTo>
                    <a:pt x="2412" y="777"/>
                  </a:lnTo>
                  <a:lnTo>
                    <a:pt x="2410" y="777"/>
                  </a:lnTo>
                  <a:lnTo>
                    <a:pt x="2410" y="779"/>
                  </a:lnTo>
                  <a:lnTo>
                    <a:pt x="2410" y="777"/>
                  </a:lnTo>
                  <a:lnTo>
                    <a:pt x="2412" y="777"/>
                  </a:lnTo>
                  <a:lnTo>
                    <a:pt x="2412" y="779"/>
                  </a:lnTo>
                  <a:lnTo>
                    <a:pt x="2412" y="777"/>
                  </a:lnTo>
                  <a:lnTo>
                    <a:pt x="2414" y="777"/>
                  </a:lnTo>
                  <a:lnTo>
                    <a:pt x="2416" y="777"/>
                  </a:lnTo>
                  <a:close/>
                  <a:moveTo>
                    <a:pt x="2272" y="777"/>
                  </a:moveTo>
                  <a:lnTo>
                    <a:pt x="2274" y="777"/>
                  </a:lnTo>
                  <a:lnTo>
                    <a:pt x="2272" y="777"/>
                  </a:lnTo>
                  <a:close/>
                  <a:moveTo>
                    <a:pt x="2445" y="777"/>
                  </a:moveTo>
                  <a:lnTo>
                    <a:pt x="2447" y="777"/>
                  </a:lnTo>
                  <a:lnTo>
                    <a:pt x="2445" y="777"/>
                  </a:lnTo>
                  <a:close/>
                  <a:moveTo>
                    <a:pt x="2312" y="775"/>
                  </a:moveTo>
                  <a:lnTo>
                    <a:pt x="2312" y="777"/>
                  </a:lnTo>
                  <a:lnTo>
                    <a:pt x="2310" y="777"/>
                  </a:lnTo>
                  <a:lnTo>
                    <a:pt x="2310" y="779"/>
                  </a:lnTo>
                  <a:lnTo>
                    <a:pt x="2308" y="779"/>
                  </a:lnTo>
                  <a:lnTo>
                    <a:pt x="2310" y="779"/>
                  </a:lnTo>
                  <a:lnTo>
                    <a:pt x="2310" y="781"/>
                  </a:lnTo>
                  <a:lnTo>
                    <a:pt x="2308" y="781"/>
                  </a:lnTo>
                  <a:lnTo>
                    <a:pt x="2310" y="781"/>
                  </a:lnTo>
                  <a:lnTo>
                    <a:pt x="2308" y="781"/>
                  </a:lnTo>
                  <a:lnTo>
                    <a:pt x="2308" y="779"/>
                  </a:lnTo>
                  <a:lnTo>
                    <a:pt x="2308" y="781"/>
                  </a:lnTo>
                  <a:lnTo>
                    <a:pt x="2307" y="781"/>
                  </a:lnTo>
                  <a:lnTo>
                    <a:pt x="2307" y="779"/>
                  </a:lnTo>
                  <a:lnTo>
                    <a:pt x="2308" y="779"/>
                  </a:lnTo>
                  <a:lnTo>
                    <a:pt x="2307" y="779"/>
                  </a:lnTo>
                  <a:lnTo>
                    <a:pt x="2307" y="777"/>
                  </a:lnTo>
                  <a:lnTo>
                    <a:pt x="2308" y="777"/>
                  </a:lnTo>
                  <a:lnTo>
                    <a:pt x="2310" y="777"/>
                  </a:lnTo>
                  <a:lnTo>
                    <a:pt x="2310" y="775"/>
                  </a:lnTo>
                  <a:lnTo>
                    <a:pt x="2312" y="775"/>
                  </a:lnTo>
                  <a:close/>
                  <a:moveTo>
                    <a:pt x="2378" y="777"/>
                  </a:moveTo>
                  <a:lnTo>
                    <a:pt x="2378" y="775"/>
                  </a:lnTo>
                  <a:lnTo>
                    <a:pt x="2378" y="777"/>
                  </a:lnTo>
                  <a:close/>
                  <a:moveTo>
                    <a:pt x="2310" y="775"/>
                  </a:moveTo>
                  <a:lnTo>
                    <a:pt x="2310" y="777"/>
                  </a:lnTo>
                  <a:lnTo>
                    <a:pt x="2308" y="777"/>
                  </a:lnTo>
                  <a:lnTo>
                    <a:pt x="2308" y="775"/>
                  </a:lnTo>
                  <a:lnTo>
                    <a:pt x="2310" y="775"/>
                  </a:lnTo>
                  <a:close/>
                  <a:moveTo>
                    <a:pt x="2308" y="775"/>
                  </a:moveTo>
                  <a:lnTo>
                    <a:pt x="2308" y="777"/>
                  </a:lnTo>
                  <a:lnTo>
                    <a:pt x="2308" y="775"/>
                  </a:lnTo>
                  <a:lnTo>
                    <a:pt x="2308" y="777"/>
                  </a:lnTo>
                  <a:lnTo>
                    <a:pt x="2307" y="777"/>
                  </a:lnTo>
                  <a:lnTo>
                    <a:pt x="2307" y="779"/>
                  </a:lnTo>
                  <a:lnTo>
                    <a:pt x="2305" y="779"/>
                  </a:lnTo>
                  <a:lnTo>
                    <a:pt x="2303" y="779"/>
                  </a:lnTo>
                  <a:lnTo>
                    <a:pt x="2303" y="777"/>
                  </a:lnTo>
                  <a:lnTo>
                    <a:pt x="2305" y="777"/>
                  </a:lnTo>
                  <a:lnTo>
                    <a:pt x="2307" y="777"/>
                  </a:lnTo>
                  <a:lnTo>
                    <a:pt x="2305" y="777"/>
                  </a:lnTo>
                  <a:lnTo>
                    <a:pt x="2305" y="775"/>
                  </a:lnTo>
                  <a:lnTo>
                    <a:pt x="2307" y="775"/>
                  </a:lnTo>
                  <a:lnTo>
                    <a:pt x="2305" y="775"/>
                  </a:lnTo>
                  <a:lnTo>
                    <a:pt x="2307" y="775"/>
                  </a:lnTo>
                  <a:lnTo>
                    <a:pt x="2308" y="775"/>
                  </a:lnTo>
                  <a:close/>
                  <a:moveTo>
                    <a:pt x="2408" y="779"/>
                  </a:moveTo>
                  <a:lnTo>
                    <a:pt x="2406" y="779"/>
                  </a:lnTo>
                  <a:lnTo>
                    <a:pt x="2404" y="779"/>
                  </a:lnTo>
                  <a:lnTo>
                    <a:pt x="2403" y="779"/>
                  </a:lnTo>
                  <a:lnTo>
                    <a:pt x="2401" y="779"/>
                  </a:lnTo>
                  <a:lnTo>
                    <a:pt x="2399" y="779"/>
                  </a:lnTo>
                  <a:lnTo>
                    <a:pt x="2401" y="779"/>
                  </a:lnTo>
                  <a:lnTo>
                    <a:pt x="2401" y="777"/>
                  </a:lnTo>
                  <a:lnTo>
                    <a:pt x="2403" y="777"/>
                  </a:lnTo>
                  <a:lnTo>
                    <a:pt x="2404" y="777"/>
                  </a:lnTo>
                  <a:lnTo>
                    <a:pt x="2406" y="777"/>
                  </a:lnTo>
                  <a:lnTo>
                    <a:pt x="2406" y="775"/>
                  </a:lnTo>
                  <a:lnTo>
                    <a:pt x="2408" y="775"/>
                  </a:lnTo>
                  <a:lnTo>
                    <a:pt x="2408" y="777"/>
                  </a:lnTo>
                  <a:lnTo>
                    <a:pt x="2410" y="777"/>
                  </a:lnTo>
                  <a:lnTo>
                    <a:pt x="2408" y="777"/>
                  </a:lnTo>
                  <a:lnTo>
                    <a:pt x="2408" y="779"/>
                  </a:lnTo>
                  <a:close/>
                  <a:moveTo>
                    <a:pt x="2312" y="775"/>
                  </a:moveTo>
                  <a:lnTo>
                    <a:pt x="2314" y="775"/>
                  </a:lnTo>
                  <a:lnTo>
                    <a:pt x="2314" y="777"/>
                  </a:lnTo>
                  <a:lnTo>
                    <a:pt x="2312" y="777"/>
                  </a:lnTo>
                  <a:lnTo>
                    <a:pt x="2312" y="775"/>
                  </a:lnTo>
                  <a:lnTo>
                    <a:pt x="2310" y="775"/>
                  </a:lnTo>
                  <a:lnTo>
                    <a:pt x="2312" y="775"/>
                  </a:lnTo>
                  <a:close/>
                  <a:moveTo>
                    <a:pt x="918" y="775"/>
                  </a:moveTo>
                  <a:lnTo>
                    <a:pt x="916" y="775"/>
                  </a:lnTo>
                  <a:lnTo>
                    <a:pt x="916" y="773"/>
                  </a:lnTo>
                  <a:lnTo>
                    <a:pt x="918" y="775"/>
                  </a:lnTo>
                  <a:close/>
                  <a:moveTo>
                    <a:pt x="2349" y="773"/>
                  </a:moveTo>
                  <a:lnTo>
                    <a:pt x="2349" y="775"/>
                  </a:lnTo>
                  <a:lnTo>
                    <a:pt x="2349" y="773"/>
                  </a:lnTo>
                  <a:close/>
                  <a:moveTo>
                    <a:pt x="926" y="773"/>
                  </a:moveTo>
                  <a:lnTo>
                    <a:pt x="926" y="775"/>
                  </a:lnTo>
                  <a:lnTo>
                    <a:pt x="924" y="775"/>
                  </a:lnTo>
                  <a:lnTo>
                    <a:pt x="924" y="773"/>
                  </a:lnTo>
                  <a:lnTo>
                    <a:pt x="922" y="773"/>
                  </a:lnTo>
                  <a:lnTo>
                    <a:pt x="922" y="775"/>
                  </a:lnTo>
                  <a:lnTo>
                    <a:pt x="920" y="775"/>
                  </a:lnTo>
                  <a:lnTo>
                    <a:pt x="918" y="775"/>
                  </a:lnTo>
                  <a:lnTo>
                    <a:pt x="920" y="775"/>
                  </a:lnTo>
                  <a:lnTo>
                    <a:pt x="922" y="773"/>
                  </a:lnTo>
                  <a:lnTo>
                    <a:pt x="924" y="773"/>
                  </a:lnTo>
                  <a:lnTo>
                    <a:pt x="926" y="773"/>
                  </a:lnTo>
                  <a:close/>
                  <a:moveTo>
                    <a:pt x="2337" y="775"/>
                  </a:moveTo>
                  <a:lnTo>
                    <a:pt x="2337" y="773"/>
                  </a:lnTo>
                  <a:lnTo>
                    <a:pt x="2337" y="775"/>
                  </a:lnTo>
                  <a:close/>
                  <a:moveTo>
                    <a:pt x="2370" y="773"/>
                  </a:moveTo>
                  <a:lnTo>
                    <a:pt x="2370" y="775"/>
                  </a:lnTo>
                  <a:lnTo>
                    <a:pt x="2372" y="775"/>
                  </a:lnTo>
                  <a:lnTo>
                    <a:pt x="2370" y="775"/>
                  </a:lnTo>
                  <a:lnTo>
                    <a:pt x="2370" y="777"/>
                  </a:lnTo>
                  <a:lnTo>
                    <a:pt x="2372" y="777"/>
                  </a:lnTo>
                  <a:lnTo>
                    <a:pt x="2374" y="777"/>
                  </a:lnTo>
                  <a:lnTo>
                    <a:pt x="2372" y="779"/>
                  </a:lnTo>
                  <a:lnTo>
                    <a:pt x="2370" y="779"/>
                  </a:lnTo>
                  <a:lnTo>
                    <a:pt x="2370" y="777"/>
                  </a:lnTo>
                  <a:lnTo>
                    <a:pt x="2370" y="775"/>
                  </a:lnTo>
                  <a:lnTo>
                    <a:pt x="2370" y="773"/>
                  </a:lnTo>
                  <a:close/>
                  <a:moveTo>
                    <a:pt x="2376" y="773"/>
                  </a:moveTo>
                  <a:lnTo>
                    <a:pt x="2378" y="773"/>
                  </a:lnTo>
                  <a:lnTo>
                    <a:pt x="2378" y="775"/>
                  </a:lnTo>
                  <a:lnTo>
                    <a:pt x="2376" y="775"/>
                  </a:lnTo>
                  <a:lnTo>
                    <a:pt x="2376" y="773"/>
                  </a:lnTo>
                  <a:close/>
                  <a:moveTo>
                    <a:pt x="2349" y="773"/>
                  </a:moveTo>
                  <a:lnTo>
                    <a:pt x="2347" y="773"/>
                  </a:lnTo>
                  <a:lnTo>
                    <a:pt x="2349" y="773"/>
                  </a:lnTo>
                  <a:lnTo>
                    <a:pt x="2347" y="773"/>
                  </a:lnTo>
                  <a:lnTo>
                    <a:pt x="2349" y="773"/>
                  </a:lnTo>
                  <a:close/>
                  <a:moveTo>
                    <a:pt x="1133" y="773"/>
                  </a:moveTo>
                  <a:lnTo>
                    <a:pt x="1135" y="773"/>
                  </a:lnTo>
                  <a:lnTo>
                    <a:pt x="1133" y="773"/>
                  </a:lnTo>
                  <a:lnTo>
                    <a:pt x="1135" y="773"/>
                  </a:lnTo>
                  <a:lnTo>
                    <a:pt x="1133" y="773"/>
                  </a:lnTo>
                  <a:lnTo>
                    <a:pt x="1135" y="773"/>
                  </a:lnTo>
                  <a:lnTo>
                    <a:pt x="1135" y="775"/>
                  </a:lnTo>
                  <a:lnTo>
                    <a:pt x="1135" y="773"/>
                  </a:lnTo>
                  <a:lnTo>
                    <a:pt x="1135" y="775"/>
                  </a:lnTo>
                  <a:lnTo>
                    <a:pt x="1133" y="775"/>
                  </a:lnTo>
                  <a:lnTo>
                    <a:pt x="1131" y="775"/>
                  </a:lnTo>
                  <a:lnTo>
                    <a:pt x="1131" y="773"/>
                  </a:lnTo>
                  <a:lnTo>
                    <a:pt x="1133" y="773"/>
                  </a:lnTo>
                  <a:lnTo>
                    <a:pt x="1133" y="771"/>
                  </a:lnTo>
                  <a:lnTo>
                    <a:pt x="1133" y="773"/>
                  </a:lnTo>
                  <a:close/>
                  <a:moveTo>
                    <a:pt x="2353" y="771"/>
                  </a:moveTo>
                  <a:lnTo>
                    <a:pt x="2353" y="773"/>
                  </a:lnTo>
                  <a:lnTo>
                    <a:pt x="2351" y="773"/>
                  </a:lnTo>
                  <a:lnTo>
                    <a:pt x="2351" y="771"/>
                  </a:lnTo>
                  <a:lnTo>
                    <a:pt x="2353" y="771"/>
                  </a:lnTo>
                  <a:close/>
                  <a:moveTo>
                    <a:pt x="1137" y="771"/>
                  </a:moveTo>
                  <a:lnTo>
                    <a:pt x="1135" y="771"/>
                  </a:lnTo>
                  <a:lnTo>
                    <a:pt x="1137" y="771"/>
                  </a:lnTo>
                  <a:close/>
                  <a:moveTo>
                    <a:pt x="1133" y="771"/>
                  </a:moveTo>
                  <a:lnTo>
                    <a:pt x="1131" y="771"/>
                  </a:lnTo>
                  <a:lnTo>
                    <a:pt x="1133" y="771"/>
                  </a:lnTo>
                  <a:close/>
                  <a:moveTo>
                    <a:pt x="2378" y="771"/>
                  </a:moveTo>
                  <a:lnTo>
                    <a:pt x="2380" y="771"/>
                  </a:lnTo>
                  <a:lnTo>
                    <a:pt x="2380" y="773"/>
                  </a:lnTo>
                  <a:lnTo>
                    <a:pt x="2380" y="775"/>
                  </a:lnTo>
                  <a:lnTo>
                    <a:pt x="2380" y="777"/>
                  </a:lnTo>
                  <a:lnTo>
                    <a:pt x="2378" y="777"/>
                  </a:lnTo>
                  <a:lnTo>
                    <a:pt x="2378" y="775"/>
                  </a:lnTo>
                  <a:lnTo>
                    <a:pt x="2378" y="773"/>
                  </a:lnTo>
                  <a:lnTo>
                    <a:pt x="2376" y="773"/>
                  </a:lnTo>
                  <a:lnTo>
                    <a:pt x="2378" y="771"/>
                  </a:lnTo>
                  <a:close/>
                  <a:moveTo>
                    <a:pt x="2295" y="771"/>
                  </a:moveTo>
                  <a:lnTo>
                    <a:pt x="2295" y="769"/>
                  </a:lnTo>
                  <a:lnTo>
                    <a:pt x="2295" y="771"/>
                  </a:lnTo>
                  <a:close/>
                  <a:moveTo>
                    <a:pt x="2333" y="768"/>
                  </a:moveTo>
                  <a:lnTo>
                    <a:pt x="2335" y="768"/>
                  </a:lnTo>
                  <a:lnTo>
                    <a:pt x="2335" y="769"/>
                  </a:lnTo>
                  <a:lnTo>
                    <a:pt x="2333" y="769"/>
                  </a:lnTo>
                  <a:lnTo>
                    <a:pt x="2333" y="771"/>
                  </a:lnTo>
                  <a:lnTo>
                    <a:pt x="2333" y="769"/>
                  </a:lnTo>
                  <a:lnTo>
                    <a:pt x="2332" y="769"/>
                  </a:lnTo>
                  <a:lnTo>
                    <a:pt x="2333" y="768"/>
                  </a:lnTo>
                  <a:close/>
                  <a:moveTo>
                    <a:pt x="1064" y="768"/>
                  </a:moveTo>
                  <a:lnTo>
                    <a:pt x="1062" y="768"/>
                  </a:lnTo>
                  <a:lnTo>
                    <a:pt x="1062" y="769"/>
                  </a:lnTo>
                  <a:lnTo>
                    <a:pt x="1060" y="769"/>
                  </a:lnTo>
                  <a:lnTo>
                    <a:pt x="1060" y="768"/>
                  </a:lnTo>
                  <a:lnTo>
                    <a:pt x="1062" y="768"/>
                  </a:lnTo>
                  <a:lnTo>
                    <a:pt x="1064" y="768"/>
                  </a:lnTo>
                  <a:close/>
                  <a:moveTo>
                    <a:pt x="2308" y="768"/>
                  </a:moveTo>
                  <a:lnTo>
                    <a:pt x="2310" y="768"/>
                  </a:lnTo>
                  <a:lnTo>
                    <a:pt x="2312" y="768"/>
                  </a:lnTo>
                  <a:lnTo>
                    <a:pt x="2314" y="768"/>
                  </a:lnTo>
                  <a:lnTo>
                    <a:pt x="2314" y="769"/>
                  </a:lnTo>
                  <a:lnTo>
                    <a:pt x="2314" y="771"/>
                  </a:lnTo>
                  <a:lnTo>
                    <a:pt x="2312" y="771"/>
                  </a:lnTo>
                  <a:lnTo>
                    <a:pt x="2310" y="771"/>
                  </a:lnTo>
                  <a:lnTo>
                    <a:pt x="2312" y="771"/>
                  </a:lnTo>
                  <a:lnTo>
                    <a:pt x="2314" y="771"/>
                  </a:lnTo>
                  <a:lnTo>
                    <a:pt x="2312" y="771"/>
                  </a:lnTo>
                  <a:lnTo>
                    <a:pt x="2314" y="771"/>
                  </a:lnTo>
                  <a:lnTo>
                    <a:pt x="2314" y="773"/>
                  </a:lnTo>
                  <a:lnTo>
                    <a:pt x="2314" y="775"/>
                  </a:lnTo>
                  <a:lnTo>
                    <a:pt x="2312" y="775"/>
                  </a:lnTo>
                  <a:lnTo>
                    <a:pt x="2310" y="775"/>
                  </a:lnTo>
                  <a:lnTo>
                    <a:pt x="2310" y="773"/>
                  </a:lnTo>
                  <a:lnTo>
                    <a:pt x="2308" y="775"/>
                  </a:lnTo>
                  <a:lnTo>
                    <a:pt x="2307" y="775"/>
                  </a:lnTo>
                  <a:lnTo>
                    <a:pt x="2305" y="775"/>
                  </a:lnTo>
                  <a:lnTo>
                    <a:pt x="2305" y="773"/>
                  </a:lnTo>
                  <a:lnTo>
                    <a:pt x="2305" y="775"/>
                  </a:lnTo>
                  <a:lnTo>
                    <a:pt x="2303" y="775"/>
                  </a:lnTo>
                  <a:lnTo>
                    <a:pt x="2303" y="777"/>
                  </a:lnTo>
                  <a:lnTo>
                    <a:pt x="2301" y="777"/>
                  </a:lnTo>
                  <a:lnTo>
                    <a:pt x="2299" y="777"/>
                  </a:lnTo>
                  <a:lnTo>
                    <a:pt x="2299" y="779"/>
                  </a:lnTo>
                  <a:lnTo>
                    <a:pt x="2299" y="777"/>
                  </a:lnTo>
                  <a:lnTo>
                    <a:pt x="2297" y="777"/>
                  </a:lnTo>
                  <a:lnTo>
                    <a:pt x="2295" y="777"/>
                  </a:lnTo>
                  <a:lnTo>
                    <a:pt x="2295" y="779"/>
                  </a:lnTo>
                  <a:lnTo>
                    <a:pt x="2297" y="779"/>
                  </a:lnTo>
                  <a:lnTo>
                    <a:pt x="2295" y="779"/>
                  </a:lnTo>
                  <a:lnTo>
                    <a:pt x="2293" y="779"/>
                  </a:lnTo>
                  <a:lnTo>
                    <a:pt x="2293" y="781"/>
                  </a:lnTo>
                  <a:lnTo>
                    <a:pt x="2293" y="779"/>
                  </a:lnTo>
                  <a:lnTo>
                    <a:pt x="2291" y="779"/>
                  </a:lnTo>
                  <a:lnTo>
                    <a:pt x="2289" y="779"/>
                  </a:lnTo>
                  <a:lnTo>
                    <a:pt x="2287" y="779"/>
                  </a:lnTo>
                  <a:lnTo>
                    <a:pt x="2287" y="777"/>
                  </a:lnTo>
                  <a:lnTo>
                    <a:pt x="2289" y="777"/>
                  </a:lnTo>
                  <a:lnTo>
                    <a:pt x="2289" y="775"/>
                  </a:lnTo>
                  <a:lnTo>
                    <a:pt x="2291" y="775"/>
                  </a:lnTo>
                  <a:lnTo>
                    <a:pt x="2291" y="773"/>
                  </a:lnTo>
                  <a:lnTo>
                    <a:pt x="2293" y="773"/>
                  </a:lnTo>
                  <a:lnTo>
                    <a:pt x="2295" y="773"/>
                  </a:lnTo>
                  <a:lnTo>
                    <a:pt x="2293" y="773"/>
                  </a:lnTo>
                  <a:lnTo>
                    <a:pt x="2293" y="771"/>
                  </a:lnTo>
                  <a:lnTo>
                    <a:pt x="2295" y="771"/>
                  </a:lnTo>
                  <a:lnTo>
                    <a:pt x="2297" y="771"/>
                  </a:lnTo>
                  <a:lnTo>
                    <a:pt x="2299" y="771"/>
                  </a:lnTo>
                  <a:lnTo>
                    <a:pt x="2301" y="771"/>
                  </a:lnTo>
                  <a:lnTo>
                    <a:pt x="2303" y="771"/>
                  </a:lnTo>
                  <a:lnTo>
                    <a:pt x="2301" y="771"/>
                  </a:lnTo>
                  <a:lnTo>
                    <a:pt x="2299" y="771"/>
                  </a:lnTo>
                  <a:lnTo>
                    <a:pt x="2299" y="769"/>
                  </a:lnTo>
                  <a:lnTo>
                    <a:pt x="2297" y="769"/>
                  </a:lnTo>
                  <a:lnTo>
                    <a:pt x="2297" y="768"/>
                  </a:lnTo>
                  <a:lnTo>
                    <a:pt x="2299" y="768"/>
                  </a:lnTo>
                  <a:lnTo>
                    <a:pt x="2299" y="769"/>
                  </a:lnTo>
                  <a:lnTo>
                    <a:pt x="2301" y="769"/>
                  </a:lnTo>
                  <a:lnTo>
                    <a:pt x="2303" y="769"/>
                  </a:lnTo>
                  <a:lnTo>
                    <a:pt x="2305" y="769"/>
                  </a:lnTo>
                  <a:lnTo>
                    <a:pt x="2307" y="769"/>
                  </a:lnTo>
                  <a:lnTo>
                    <a:pt x="2307" y="768"/>
                  </a:lnTo>
                  <a:lnTo>
                    <a:pt x="2308" y="768"/>
                  </a:lnTo>
                  <a:close/>
                  <a:moveTo>
                    <a:pt x="2305" y="768"/>
                  </a:moveTo>
                  <a:lnTo>
                    <a:pt x="2305" y="769"/>
                  </a:lnTo>
                  <a:lnTo>
                    <a:pt x="2303" y="769"/>
                  </a:lnTo>
                  <a:lnTo>
                    <a:pt x="2301" y="769"/>
                  </a:lnTo>
                  <a:lnTo>
                    <a:pt x="2301" y="768"/>
                  </a:lnTo>
                  <a:lnTo>
                    <a:pt x="2303" y="768"/>
                  </a:lnTo>
                  <a:lnTo>
                    <a:pt x="2305" y="768"/>
                  </a:lnTo>
                  <a:close/>
                  <a:moveTo>
                    <a:pt x="2333" y="768"/>
                  </a:moveTo>
                  <a:lnTo>
                    <a:pt x="2332" y="768"/>
                  </a:lnTo>
                  <a:lnTo>
                    <a:pt x="2333" y="768"/>
                  </a:lnTo>
                  <a:close/>
                  <a:moveTo>
                    <a:pt x="2332" y="768"/>
                  </a:moveTo>
                  <a:lnTo>
                    <a:pt x="2332" y="766"/>
                  </a:lnTo>
                  <a:lnTo>
                    <a:pt x="2332" y="768"/>
                  </a:lnTo>
                  <a:close/>
                  <a:moveTo>
                    <a:pt x="2303" y="766"/>
                  </a:moveTo>
                  <a:lnTo>
                    <a:pt x="2303" y="768"/>
                  </a:lnTo>
                  <a:lnTo>
                    <a:pt x="2301" y="768"/>
                  </a:lnTo>
                  <a:lnTo>
                    <a:pt x="2301" y="766"/>
                  </a:lnTo>
                  <a:lnTo>
                    <a:pt x="2303" y="766"/>
                  </a:lnTo>
                  <a:close/>
                  <a:moveTo>
                    <a:pt x="2332" y="768"/>
                  </a:moveTo>
                  <a:lnTo>
                    <a:pt x="2332" y="766"/>
                  </a:lnTo>
                  <a:lnTo>
                    <a:pt x="2332" y="768"/>
                  </a:lnTo>
                  <a:close/>
                  <a:moveTo>
                    <a:pt x="2330" y="766"/>
                  </a:moveTo>
                  <a:lnTo>
                    <a:pt x="2330" y="768"/>
                  </a:lnTo>
                  <a:lnTo>
                    <a:pt x="2328" y="768"/>
                  </a:lnTo>
                  <a:lnTo>
                    <a:pt x="2330" y="766"/>
                  </a:lnTo>
                  <a:close/>
                  <a:moveTo>
                    <a:pt x="2332" y="766"/>
                  </a:moveTo>
                  <a:lnTo>
                    <a:pt x="2330" y="766"/>
                  </a:lnTo>
                  <a:lnTo>
                    <a:pt x="2332" y="766"/>
                  </a:lnTo>
                  <a:close/>
                  <a:moveTo>
                    <a:pt x="2295" y="766"/>
                  </a:moveTo>
                  <a:lnTo>
                    <a:pt x="2295" y="764"/>
                  </a:lnTo>
                  <a:lnTo>
                    <a:pt x="2295" y="766"/>
                  </a:lnTo>
                  <a:close/>
                  <a:moveTo>
                    <a:pt x="1129" y="764"/>
                  </a:moveTo>
                  <a:lnTo>
                    <a:pt x="1129" y="766"/>
                  </a:lnTo>
                  <a:lnTo>
                    <a:pt x="1131" y="766"/>
                  </a:lnTo>
                  <a:lnTo>
                    <a:pt x="1129" y="768"/>
                  </a:lnTo>
                  <a:lnTo>
                    <a:pt x="1131" y="768"/>
                  </a:lnTo>
                  <a:lnTo>
                    <a:pt x="1129" y="768"/>
                  </a:lnTo>
                  <a:lnTo>
                    <a:pt x="1127" y="768"/>
                  </a:lnTo>
                  <a:lnTo>
                    <a:pt x="1129" y="768"/>
                  </a:lnTo>
                  <a:lnTo>
                    <a:pt x="1129" y="766"/>
                  </a:lnTo>
                  <a:lnTo>
                    <a:pt x="1127" y="766"/>
                  </a:lnTo>
                  <a:lnTo>
                    <a:pt x="1129" y="766"/>
                  </a:lnTo>
                  <a:lnTo>
                    <a:pt x="1129" y="764"/>
                  </a:lnTo>
                  <a:close/>
                  <a:moveTo>
                    <a:pt x="2383" y="766"/>
                  </a:moveTo>
                  <a:lnTo>
                    <a:pt x="2383" y="764"/>
                  </a:lnTo>
                  <a:lnTo>
                    <a:pt x="2383" y="766"/>
                  </a:lnTo>
                  <a:close/>
                  <a:moveTo>
                    <a:pt x="2332" y="764"/>
                  </a:moveTo>
                  <a:lnTo>
                    <a:pt x="2333" y="764"/>
                  </a:lnTo>
                  <a:lnTo>
                    <a:pt x="2333" y="766"/>
                  </a:lnTo>
                  <a:lnTo>
                    <a:pt x="2332" y="766"/>
                  </a:lnTo>
                  <a:lnTo>
                    <a:pt x="2330" y="766"/>
                  </a:lnTo>
                  <a:lnTo>
                    <a:pt x="2330" y="764"/>
                  </a:lnTo>
                  <a:lnTo>
                    <a:pt x="2332" y="764"/>
                  </a:lnTo>
                  <a:close/>
                  <a:moveTo>
                    <a:pt x="2332" y="762"/>
                  </a:moveTo>
                  <a:lnTo>
                    <a:pt x="2332" y="764"/>
                  </a:lnTo>
                  <a:lnTo>
                    <a:pt x="2330" y="764"/>
                  </a:lnTo>
                  <a:lnTo>
                    <a:pt x="2330" y="762"/>
                  </a:lnTo>
                  <a:lnTo>
                    <a:pt x="2332" y="762"/>
                  </a:lnTo>
                  <a:close/>
                  <a:moveTo>
                    <a:pt x="1039" y="762"/>
                  </a:moveTo>
                  <a:lnTo>
                    <a:pt x="1037" y="762"/>
                  </a:lnTo>
                  <a:lnTo>
                    <a:pt x="1039" y="762"/>
                  </a:lnTo>
                  <a:close/>
                  <a:moveTo>
                    <a:pt x="2282" y="760"/>
                  </a:moveTo>
                  <a:lnTo>
                    <a:pt x="2282" y="762"/>
                  </a:lnTo>
                  <a:lnTo>
                    <a:pt x="2280" y="762"/>
                  </a:lnTo>
                  <a:lnTo>
                    <a:pt x="2280" y="760"/>
                  </a:lnTo>
                  <a:lnTo>
                    <a:pt x="2282" y="760"/>
                  </a:lnTo>
                  <a:close/>
                  <a:moveTo>
                    <a:pt x="2312" y="760"/>
                  </a:moveTo>
                  <a:lnTo>
                    <a:pt x="2314" y="760"/>
                  </a:lnTo>
                  <a:lnTo>
                    <a:pt x="2312" y="760"/>
                  </a:lnTo>
                  <a:close/>
                  <a:moveTo>
                    <a:pt x="2299" y="760"/>
                  </a:moveTo>
                  <a:lnTo>
                    <a:pt x="2297" y="760"/>
                  </a:lnTo>
                  <a:lnTo>
                    <a:pt x="2299" y="760"/>
                  </a:lnTo>
                  <a:close/>
                  <a:moveTo>
                    <a:pt x="2358" y="758"/>
                  </a:moveTo>
                  <a:lnTo>
                    <a:pt x="2358" y="760"/>
                  </a:lnTo>
                  <a:lnTo>
                    <a:pt x="2360" y="760"/>
                  </a:lnTo>
                  <a:lnTo>
                    <a:pt x="2360" y="762"/>
                  </a:lnTo>
                  <a:lnTo>
                    <a:pt x="2360" y="764"/>
                  </a:lnTo>
                  <a:lnTo>
                    <a:pt x="2360" y="762"/>
                  </a:lnTo>
                  <a:lnTo>
                    <a:pt x="2360" y="764"/>
                  </a:lnTo>
                  <a:lnTo>
                    <a:pt x="2358" y="764"/>
                  </a:lnTo>
                  <a:lnTo>
                    <a:pt x="2358" y="766"/>
                  </a:lnTo>
                  <a:lnTo>
                    <a:pt x="2356" y="766"/>
                  </a:lnTo>
                  <a:lnTo>
                    <a:pt x="2355" y="766"/>
                  </a:lnTo>
                  <a:lnTo>
                    <a:pt x="2356" y="766"/>
                  </a:lnTo>
                  <a:lnTo>
                    <a:pt x="2358" y="766"/>
                  </a:lnTo>
                  <a:lnTo>
                    <a:pt x="2360" y="766"/>
                  </a:lnTo>
                  <a:lnTo>
                    <a:pt x="2360" y="764"/>
                  </a:lnTo>
                  <a:lnTo>
                    <a:pt x="2362" y="764"/>
                  </a:lnTo>
                  <a:lnTo>
                    <a:pt x="2362" y="766"/>
                  </a:lnTo>
                  <a:lnTo>
                    <a:pt x="2364" y="766"/>
                  </a:lnTo>
                  <a:lnTo>
                    <a:pt x="2362" y="766"/>
                  </a:lnTo>
                  <a:lnTo>
                    <a:pt x="2364" y="766"/>
                  </a:lnTo>
                  <a:lnTo>
                    <a:pt x="2362" y="766"/>
                  </a:lnTo>
                  <a:lnTo>
                    <a:pt x="2362" y="768"/>
                  </a:lnTo>
                  <a:lnTo>
                    <a:pt x="2364" y="768"/>
                  </a:lnTo>
                  <a:lnTo>
                    <a:pt x="2364" y="766"/>
                  </a:lnTo>
                  <a:lnTo>
                    <a:pt x="2366" y="766"/>
                  </a:lnTo>
                  <a:lnTo>
                    <a:pt x="2364" y="766"/>
                  </a:lnTo>
                  <a:lnTo>
                    <a:pt x="2366" y="766"/>
                  </a:lnTo>
                  <a:lnTo>
                    <a:pt x="2368" y="766"/>
                  </a:lnTo>
                  <a:lnTo>
                    <a:pt x="2366" y="766"/>
                  </a:lnTo>
                  <a:lnTo>
                    <a:pt x="2368" y="766"/>
                  </a:lnTo>
                  <a:lnTo>
                    <a:pt x="2368" y="768"/>
                  </a:lnTo>
                  <a:lnTo>
                    <a:pt x="2370" y="768"/>
                  </a:lnTo>
                  <a:lnTo>
                    <a:pt x="2372" y="768"/>
                  </a:lnTo>
                  <a:lnTo>
                    <a:pt x="2372" y="769"/>
                  </a:lnTo>
                  <a:lnTo>
                    <a:pt x="2374" y="769"/>
                  </a:lnTo>
                  <a:lnTo>
                    <a:pt x="2374" y="771"/>
                  </a:lnTo>
                  <a:lnTo>
                    <a:pt x="2372" y="771"/>
                  </a:lnTo>
                  <a:lnTo>
                    <a:pt x="2374" y="771"/>
                  </a:lnTo>
                  <a:lnTo>
                    <a:pt x="2372" y="771"/>
                  </a:lnTo>
                  <a:lnTo>
                    <a:pt x="2370" y="771"/>
                  </a:lnTo>
                  <a:lnTo>
                    <a:pt x="2368" y="771"/>
                  </a:lnTo>
                  <a:lnTo>
                    <a:pt x="2368" y="769"/>
                  </a:lnTo>
                  <a:lnTo>
                    <a:pt x="2366" y="769"/>
                  </a:lnTo>
                  <a:lnTo>
                    <a:pt x="2368" y="769"/>
                  </a:lnTo>
                  <a:lnTo>
                    <a:pt x="2368" y="771"/>
                  </a:lnTo>
                  <a:lnTo>
                    <a:pt x="2370" y="771"/>
                  </a:lnTo>
                  <a:lnTo>
                    <a:pt x="2370" y="773"/>
                  </a:lnTo>
                  <a:lnTo>
                    <a:pt x="2368" y="773"/>
                  </a:lnTo>
                  <a:lnTo>
                    <a:pt x="2368" y="775"/>
                  </a:lnTo>
                  <a:lnTo>
                    <a:pt x="2370" y="775"/>
                  </a:lnTo>
                  <a:lnTo>
                    <a:pt x="2370" y="777"/>
                  </a:lnTo>
                  <a:lnTo>
                    <a:pt x="2368" y="777"/>
                  </a:lnTo>
                  <a:lnTo>
                    <a:pt x="2368" y="779"/>
                  </a:lnTo>
                  <a:lnTo>
                    <a:pt x="2366" y="779"/>
                  </a:lnTo>
                  <a:lnTo>
                    <a:pt x="2368" y="779"/>
                  </a:lnTo>
                  <a:lnTo>
                    <a:pt x="2366" y="779"/>
                  </a:lnTo>
                  <a:lnTo>
                    <a:pt x="2364" y="779"/>
                  </a:lnTo>
                  <a:lnTo>
                    <a:pt x="2362" y="779"/>
                  </a:lnTo>
                  <a:lnTo>
                    <a:pt x="2360" y="779"/>
                  </a:lnTo>
                  <a:lnTo>
                    <a:pt x="2358" y="779"/>
                  </a:lnTo>
                  <a:lnTo>
                    <a:pt x="2358" y="777"/>
                  </a:lnTo>
                  <a:lnTo>
                    <a:pt x="2358" y="779"/>
                  </a:lnTo>
                  <a:lnTo>
                    <a:pt x="2358" y="777"/>
                  </a:lnTo>
                  <a:lnTo>
                    <a:pt x="2358" y="779"/>
                  </a:lnTo>
                  <a:lnTo>
                    <a:pt x="2358" y="777"/>
                  </a:lnTo>
                  <a:lnTo>
                    <a:pt x="2356" y="777"/>
                  </a:lnTo>
                  <a:lnTo>
                    <a:pt x="2358" y="777"/>
                  </a:lnTo>
                  <a:lnTo>
                    <a:pt x="2356" y="777"/>
                  </a:lnTo>
                  <a:lnTo>
                    <a:pt x="2358" y="777"/>
                  </a:lnTo>
                  <a:lnTo>
                    <a:pt x="2358" y="775"/>
                  </a:lnTo>
                  <a:lnTo>
                    <a:pt x="2360" y="775"/>
                  </a:lnTo>
                  <a:lnTo>
                    <a:pt x="2360" y="773"/>
                  </a:lnTo>
                  <a:lnTo>
                    <a:pt x="2360" y="775"/>
                  </a:lnTo>
                  <a:lnTo>
                    <a:pt x="2358" y="775"/>
                  </a:lnTo>
                  <a:lnTo>
                    <a:pt x="2358" y="773"/>
                  </a:lnTo>
                  <a:lnTo>
                    <a:pt x="2358" y="775"/>
                  </a:lnTo>
                  <a:lnTo>
                    <a:pt x="2358" y="773"/>
                  </a:lnTo>
                  <a:lnTo>
                    <a:pt x="2356" y="773"/>
                  </a:lnTo>
                  <a:lnTo>
                    <a:pt x="2356" y="775"/>
                  </a:lnTo>
                  <a:lnTo>
                    <a:pt x="2356" y="773"/>
                  </a:lnTo>
                  <a:lnTo>
                    <a:pt x="2355" y="773"/>
                  </a:lnTo>
                  <a:lnTo>
                    <a:pt x="2356" y="773"/>
                  </a:lnTo>
                  <a:lnTo>
                    <a:pt x="2356" y="771"/>
                  </a:lnTo>
                  <a:lnTo>
                    <a:pt x="2356" y="769"/>
                  </a:lnTo>
                  <a:lnTo>
                    <a:pt x="2356" y="768"/>
                  </a:lnTo>
                  <a:lnTo>
                    <a:pt x="2355" y="768"/>
                  </a:lnTo>
                  <a:lnTo>
                    <a:pt x="2355" y="769"/>
                  </a:lnTo>
                  <a:lnTo>
                    <a:pt x="2356" y="769"/>
                  </a:lnTo>
                  <a:lnTo>
                    <a:pt x="2356" y="771"/>
                  </a:lnTo>
                  <a:lnTo>
                    <a:pt x="2355" y="771"/>
                  </a:lnTo>
                  <a:lnTo>
                    <a:pt x="2353" y="771"/>
                  </a:lnTo>
                  <a:lnTo>
                    <a:pt x="2351" y="771"/>
                  </a:lnTo>
                  <a:lnTo>
                    <a:pt x="2351" y="769"/>
                  </a:lnTo>
                  <a:lnTo>
                    <a:pt x="2351" y="768"/>
                  </a:lnTo>
                  <a:lnTo>
                    <a:pt x="2349" y="768"/>
                  </a:lnTo>
                  <a:lnTo>
                    <a:pt x="2349" y="769"/>
                  </a:lnTo>
                  <a:lnTo>
                    <a:pt x="2351" y="769"/>
                  </a:lnTo>
                  <a:lnTo>
                    <a:pt x="2351" y="771"/>
                  </a:lnTo>
                  <a:lnTo>
                    <a:pt x="2349" y="771"/>
                  </a:lnTo>
                  <a:lnTo>
                    <a:pt x="2349" y="773"/>
                  </a:lnTo>
                  <a:lnTo>
                    <a:pt x="2347" y="773"/>
                  </a:lnTo>
                  <a:lnTo>
                    <a:pt x="2349" y="773"/>
                  </a:lnTo>
                  <a:lnTo>
                    <a:pt x="2347" y="773"/>
                  </a:lnTo>
                  <a:lnTo>
                    <a:pt x="2347" y="771"/>
                  </a:lnTo>
                  <a:lnTo>
                    <a:pt x="2347" y="773"/>
                  </a:lnTo>
                  <a:lnTo>
                    <a:pt x="2345" y="773"/>
                  </a:lnTo>
                  <a:lnTo>
                    <a:pt x="2345" y="771"/>
                  </a:lnTo>
                  <a:lnTo>
                    <a:pt x="2345" y="769"/>
                  </a:lnTo>
                  <a:lnTo>
                    <a:pt x="2343" y="769"/>
                  </a:lnTo>
                  <a:lnTo>
                    <a:pt x="2343" y="768"/>
                  </a:lnTo>
                  <a:lnTo>
                    <a:pt x="2345" y="768"/>
                  </a:lnTo>
                  <a:lnTo>
                    <a:pt x="2345" y="769"/>
                  </a:lnTo>
                  <a:lnTo>
                    <a:pt x="2347" y="769"/>
                  </a:lnTo>
                  <a:lnTo>
                    <a:pt x="2345" y="769"/>
                  </a:lnTo>
                  <a:lnTo>
                    <a:pt x="2345" y="768"/>
                  </a:lnTo>
                  <a:lnTo>
                    <a:pt x="2345" y="766"/>
                  </a:lnTo>
                  <a:lnTo>
                    <a:pt x="2343" y="766"/>
                  </a:lnTo>
                  <a:lnTo>
                    <a:pt x="2345" y="766"/>
                  </a:lnTo>
                  <a:lnTo>
                    <a:pt x="2343" y="766"/>
                  </a:lnTo>
                  <a:lnTo>
                    <a:pt x="2343" y="764"/>
                  </a:lnTo>
                  <a:lnTo>
                    <a:pt x="2345" y="764"/>
                  </a:lnTo>
                  <a:lnTo>
                    <a:pt x="2347" y="764"/>
                  </a:lnTo>
                  <a:lnTo>
                    <a:pt x="2349" y="764"/>
                  </a:lnTo>
                  <a:lnTo>
                    <a:pt x="2349" y="762"/>
                  </a:lnTo>
                  <a:lnTo>
                    <a:pt x="2351" y="762"/>
                  </a:lnTo>
                  <a:lnTo>
                    <a:pt x="2351" y="760"/>
                  </a:lnTo>
                  <a:lnTo>
                    <a:pt x="2353" y="760"/>
                  </a:lnTo>
                  <a:lnTo>
                    <a:pt x="2353" y="758"/>
                  </a:lnTo>
                  <a:lnTo>
                    <a:pt x="2355" y="758"/>
                  </a:lnTo>
                  <a:lnTo>
                    <a:pt x="2356" y="758"/>
                  </a:lnTo>
                  <a:lnTo>
                    <a:pt x="2358" y="758"/>
                  </a:lnTo>
                  <a:close/>
                  <a:moveTo>
                    <a:pt x="2299" y="758"/>
                  </a:moveTo>
                  <a:lnTo>
                    <a:pt x="2301" y="758"/>
                  </a:lnTo>
                  <a:lnTo>
                    <a:pt x="2303" y="758"/>
                  </a:lnTo>
                  <a:lnTo>
                    <a:pt x="2305" y="758"/>
                  </a:lnTo>
                  <a:lnTo>
                    <a:pt x="2307" y="758"/>
                  </a:lnTo>
                  <a:lnTo>
                    <a:pt x="2307" y="760"/>
                  </a:lnTo>
                  <a:lnTo>
                    <a:pt x="2308" y="760"/>
                  </a:lnTo>
                  <a:lnTo>
                    <a:pt x="2308" y="758"/>
                  </a:lnTo>
                  <a:lnTo>
                    <a:pt x="2308" y="760"/>
                  </a:lnTo>
                  <a:lnTo>
                    <a:pt x="2308" y="758"/>
                  </a:lnTo>
                  <a:lnTo>
                    <a:pt x="2310" y="758"/>
                  </a:lnTo>
                  <a:lnTo>
                    <a:pt x="2312" y="758"/>
                  </a:lnTo>
                  <a:lnTo>
                    <a:pt x="2312" y="760"/>
                  </a:lnTo>
                  <a:lnTo>
                    <a:pt x="2310" y="760"/>
                  </a:lnTo>
                  <a:lnTo>
                    <a:pt x="2312" y="760"/>
                  </a:lnTo>
                  <a:lnTo>
                    <a:pt x="2312" y="762"/>
                  </a:lnTo>
                  <a:lnTo>
                    <a:pt x="2310" y="762"/>
                  </a:lnTo>
                  <a:lnTo>
                    <a:pt x="2312" y="762"/>
                  </a:lnTo>
                  <a:lnTo>
                    <a:pt x="2314" y="762"/>
                  </a:lnTo>
                  <a:lnTo>
                    <a:pt x="2312" y="762"/>
                  </a:lnTo>
                  <a:lnTo>
                    <a:pt x="2312" y="760"/>
                  </a:lnTo>
                  <a:lnTo>
                    <a:pt x="2314" y="760"/>
                  </a:lnTo>
                  <a:lnTo>
                    <a:pt x="2314" y="758"/>
                  </a:lnTo>
                  <a:lnTo>
                    <a:pt x="2316" y="758"/>
                  </a:lnTo>
                  <a:lnTo>
                    <a:pt x="2316" y="760"/>
                  </a:lnTo>
                  <a:lnTo>
                    <a:pt x="2318" y="760"/>
                  </a:lnTo>
                  <a:lnTo>
                    <a:pt x="2318" y="758"/>
                  </a:lnTo>
                  <a:lnTo>
                    <a:pt x="2320" y="758"/>
                  </a:lnTo>
                  <a:lnTo>
                    <a:pt x="2320" y="760"/>
                  </a:lnTo>
                  <a:lnTo>
                    <a:pt x="2322" y="760"/>
                  </a:lnTo>
                  <a:lnTo>
                    <a:pt x="2322" y="762"/>
                  </a:lnTo>
                  <a:lnTo>
                    <a:pt x="2324" y="762"/>
                  </a:lnTo>
                  <a:lnTo>
                    <a:pt x="2322" y="762"/>
                  </a:lnTo>
                  <a:lnTo>
                    <a:pt x="2324" y="762"/>
                  </a:lnTo>
                  <a:lnTo>
                    <a:pt x="2322" y="762"/>
                  </a:lnTo>
                  <a:lnTo>
                    <a:pt x="2322" y="764"/>
                  </a:lnTo>
                  <a:lnTo>
                    <a:pt x="2324" y="764"/>
                  </a:lnTo>
                  <a:lnTo>
                    <a:pt x="2326" y="764"/>
                  </a:lnTo>
                  <a:lnTo>
                    <a:pt x="2326" y="766"/>
                  </a:lnTo>
                  <a:lnTo>
                    <a:pt x="2324" y="766"/>
                  </a:lnTo>
                  <a:lnTo>
                    <a:pt x="2324" y="768"/>
                  </a:lnTo>
                  <a:lnTo>
                    <a:pt x="2326" y="766"/>
                  </a:lnTo>
                  <a:lnTo>
                    <a:pt x="2328" y="766"/>
                  </a:lnTo>
                  <a:lnTo>
                    <a:pt x="2326" y="768"/>
                  </a:lnTo>
                  <a:lnTo>
                    <a:pt x="2326" y="769"/>
                  </a:lnTo>
                  <a:lnTo>
                    <a:pt x="2328" y="769"/>
                  </a:lnTo>
                  <a:lnTo>
                    <a:pt x="2330" y="769"/>
                  </a:lnTo>
                  <a:lnTo>
                    <a:pt x="2330" y="771"/>
                  </a:lnTo>
                  <a:lnTo>
                    <a:pt x="2330" y="773"/>
                  </a:lnTo>
                  <a:lnTo>
                    <a:pt x="2328" y="771"/>
                  </a:lnTo>
                  <a:lnTo>
                    <a:pt x="2326" y="771"/>
                  </a:lnTo>
                  <a:lnTo>
                    <a:pt x="2326" y="773"/>
                  </a:lnTo>
                  <a:lnTo>
                    <a:pt x="2326" y="771"/>
                  </a:lnTo>
                  <a:lnTo>
                    <a:pt x="2326" y="769"/>
                  </a:lnTo>
                  <a:lnTo>
                    <a:pt x="2324" y="769"/>
                  </a:lnTo>
                  <a:lnTo>
                    <a:pt x="2324" y="771"/>
                  </a:lnTo>
                  <a:lnTo>
                    <a:pt x="2324" y="769"/>
                  </a:lnTo>
                  <a:lnTo>
                    <a:pt x="2322" y="769"/>
                  </a:lnTo>
                  <a:lnTo>
                    <a:pt x="2322" y="771"/>
                  </a:lnTo>
                  <a:lnTo>
                    <a:pt x="2324" y="771"/>
                  </a:lnTo>
                  <a:lnTo>
                    <a:pt x="2324" y="773"/>
                  </a:lnTo>
                  <a:lnTo>
                    <a:pt x="2326" y="773"/>
                  </a:lnTo>
                  <a:lnTo>
                    <a:pt x="2328" y="773"/>
                  </a:lnTo>
                  <a:lnTo>
                    <a:pt x="2330" y="773"/>
                  </a:lnTo>
                  <a:lnTo>
                    <a:pt x="2332" y="773"/>
                  </a:lnTo>
                  <a:lnTo>
                    <a:pt x="2333" y="773"/>
                  </a:lnTo>
                  <a:lnTo>
                    <a:pt x="2333" y="775"/>
                  </a:lnTo>
                  <a:lnTo>
                    <a:pt x="2332" y="775"/>
                  </a:lnTo>
                  <a:lnTo>
                    <a:pt x="2333" y="775"/>
                  </a:lnTo>
                  <a:lnTo>
                    <a:pt x="2332" y="775"/>
                  </a:lnTo>
                  <a:lnTo>
                    <a:pt x="2330" y="775"/>
                  </a:lnTo>
                  <a:lnTo>
                    <a:pt x="2332" y="775"/>
                  </a:lnTo>
                  <a:lnTo>
                    <a:pt x="2330" y="775"/>
                  </a:lnTo>
                  <a:lnTo>
                    <a:pt x="2332" y="777"/>
                  </a:lnTo>
                  <a:lnTo>
                    <a:pt x="2333" y="777"/>
                  </a:lnTo>
                  <a:lnTo>
                    <a:pt x="2333" y="775"/>
                  </a:lnTo>
                  <a:lnTo>
                    <a:pt x="2333" y="777"/>
                  </a:lnTo>
                  <a:lnTo>
                    <a:pt x="2332" y="777"/>
                  </a:lnTo>
                  <a:lnTo>
                    <a:pt x="2332" y="775"/>
                  </a:lnTo>
                  <a:lnTo>
                    <a:pt x="2333" y="775"/>
                  </a:lnTo>
                  <a:lnTo>
                    <a:pt x="2335" y="775"/>
                  </a:lnTo>
                  <a:lnTo>
                    <a:pt x="2333" y="775"/>
                  </a:lnTo>
                  <a:lnTo>
                    <a:pt x="2335" y="775"/>
                  </a:lnTo>
                  <a:lnTo>
                    <a:pt x="2335" y="773"/>
                  </a:lnTo>
                  <a:lnTo>
                    <a:pt x="2335" y="775"/>
                  </a:lnTo>
                  <a:lnTo>
                    <a:pt x="2335" y="773"/>
                  </a:lnTo>
                  <a:lnTo>
                    <a:pt x="2337" y="773"/>
                  </a:lnTo>
                  <a:lnTo>
                    <a:pt x="2337" y="775"/>
                  </a:lnTo>
                  <a:lnTo>
                    <a:pt x="2335" y="775"/>
                  </a:lnTo>
                  <a:lnTo>
                    <a:pt x="2337" y="775"/>
                  </a:lnTo>
                  <a:lnTo>
                    <a:pt x="2339" y="775"/>
                  </a:lnTo>
                  <a:lnTo>
                    <a:pt x="2341" y="775"/>
                  </a:lnTo>
                  <a:lnTo>
                    <a:pt x="2341" y="777"/>
                  </a:lnTo>
                  <a:lnTo>
                    <a:pt x="2343" y="777"/>
                  </a:lnTo>
                  <a:lnTo>
                    <a:pt x="2345" y="779"/>
                  </a:lnTo>
                  <a:lnTo>
                    <a:pt x="2347" y="779"/>
                  </a:lnTo>
                  <a:lnTo>
                    <a:pt x="2349" y="779"/>
                  </a:lnTo>
                  <a:lnTo>
                    <a:pt x="2349" y="781"/>
                  </a:lnTo>
                  <a:lnTo>
                    <a:pt x="2351" y="781"/>
                  </a:lnTo>
                  <a:lnTo>
                    <a:pt x="2351" y="783"/>
                  </a:lnTo>
                  <a:lnTo>
                    <a:pt x="2353" y="783"/>
                  </a:lnTo>
                  <a:lnTo>
                    <a:pt x="2353" y="785"/>
                  </a:lnTo>
                  <a:lnTo>
                    <a:pt x="2355" y="785"/>
                  </a:lnTo>
                  <a:lnTo>
                    <a:pt x="2355" y="787"/>
                  </a:lnTo>
                  <a:lnTo>
                    <a:pt x="2356" y="787"/>
                  </a:lnTo>
                  <a:lnTo>
                    <a:pt x="2355" y="787"/>
                  </a:lnTo>
                  <a:lnTo>
                    <a:pt x="2355" y="789"/>
                  </a:lnTo>
                  <a:lnTo>
                    <a:pt x="2356" y="789"/>
                  </a:lnTo>
                  <a:lnTo>
                    <a:pt x="2356" y="791"/>
                  </a:lnTo>
                  <a:lnTo>
                    <a:pt x="2356" y="789"/>
                  </a:lnTo>
                  <a:lnTo>
                    <a:pt x="2356" y="791"/>
                  </a:lnTo>
                  <a:lnTo>
                    <a:pt x="2355" y="791"/>
                  </a:lnTo>
                  <a:lnTo>
                    <a:pt x="2356" y="791"/>
                  </a:lnTo>
                  <a:lnTo>
                    <a:pt x="2356" y="793"/>
                  </a:lnTo>
                  <a:lnTo>
                    <a:pt x="2356" y="791"/>
                  </a:lnTo>
                  <a:lnTo>
                    <a:pt x="2355" y="791"/>
                  </a:lnTo>
                  <a:lnTo>
                    <a:pt x="2356" y="791"/>
                  </a:lnTo>
                  <a:lnTo>
                    <a:pt x="2356" y="793"/>
                  </a:lnTo>
                  <a:lnTo>
                    <a:pt x="2355" y="793"/>
                  </a:lnTo>
                  <a:lnTo>
                    <a:pt x="2353" y="793"/>
                  </a:lnTo>
                  <a:lnTo>
                    <a:pt x="2353" y="791"/>
                  </a:lnTo>
                  <a:lnTo>
                    <a:pt x="2353" y="793"/>
                  </a:lnTo>
                  <a:lnTo>
                    <a:pt x="2353" y="791"/>
                  </a:lnTo>
                  <a:lnTo>
                    <a:pt x="2351" y="791"/>
                  </a:lnTo>
                  <a:lnTo>
                    <a:pt x="2349" y="791"/>
                  </a:lnTo>
                  <a:lnTo>
                    <a:pt x="2347" y="791"/>
                  </a:lnTo>
                  <a:lnTo>
                    <a:pt x="2349" y="791"/>
                  </a:lnTo>
                  <a:lnTo>
                    <a:pt x="2351" y="791"/>
                  </a:lnTo>
                  <a:lnTo>
                    <a:pt x="2351" y="793"/>
                  </a:lnTo>
                  <a:lnTo>
                    <a:pt x="2353" y="793"/>
                  </a:lnTo>
                  <a:lnTo>
                    <a:pt x="2355" y="793"/>
                  </a:lnTo>
                  <a:lnTo>
                    <a:pt x="2355" y="794"/>
                  </a:lnTo>
                  <a:lnTo>
                    <a:pt x="2355" y="793"/>
                  </a:lnTo>
                  <a:lnTo>
                    <a:pt x="2356" y="793"/>
                  </a:lnTo>
                  <a:lnTo>
                    <a:pt x="2356" y="794"/>
                  </a:lnTo>
                  <a:lnTo>
                    <a:pt x="2358" y="794"/>
                  </a:lnTo>
                  <a:lnTo>
                    <a:pt x="2358" y="793"/>
                  </a:lnTo>
                  <a:lnTo>
                    <a:pt x="2360" y="793"/>
                  </a:lnTo>
                  <a:lnTo>
                    <a:pt x="2362" y="793"/>
                  </a:lnTo>
                  <a:lnTo>
                    <a:pt x="2362" y="794"/>
                  </a:lnTo>
                  <a:lnTo>
                    <a:pt x="2362" y="796"/>
                  </a:lnTo>
                  <a:lnTo>
                    <a:pt x="2364" y="796"/>
                  </a:lnTo>
                  <a:lnTo>
                    <a:pt x="2364" y="798"/>
                  </a:lnTo>
                  <a:lnTo>
                    <a:pt x="2364" y="800"/>
                  </a:lnTo>
                  <a:lnTo>
                    <a:pt x="2364" y="798"/>
                  </a:lnTo>
                  <a:lnTo>
                    <a:pt x="2366" y="798"/>
                  </a:lnTo>
                  <a:lnTo>
                    <a:pt x="2368" y="800"/>
                  </a:lnTo>
                  <a:lnTo>
                    <a:pt x="2370" y="800"/>
                  </a:lnTo>
                  <a:lnTo>
                    <a:pt x="2372" y="802"/>
                  </a:lnTo>
                  <a:lnTo>
                    <a:pt x="2372" y="804"/>
                  </a:lnTo>
                  <a:lnTo>
                    <a:pt x="2370" y="804"/>
                  </a:lnTo>
                  <a:lnTo>
                    <a:pt x="2370" y="802"/>
                  </a:lnTo>
                  <a:lnTo>
                    <a:pt x="2368" y="802"/>
                  </a:lnTo>
                  <a:lnTo>
                    <a:pt x="2366" y="802"/>
                  </a:lnTo>
                  <a:lnTo>
                    <a:pt x="2366" y="800"/>
                  </a:lnTo>
                  <a:lnTo>
                    <a:pt x="2364" y="800"/>
                  </a:lnTo>
                  <a:lnTo>
                    <a:pt x="2362" y="800"/>
                  </a:lnTo>
                  <a:lnTo>
                    <a:pt x="2360" y="800"/>
                  </a:lnTo>
                  <a:lnTo>
                    <a:pt x="2360" y="798"/>
                  </a:lnTo>
                  <a:lnTo>
                    <a:pt x="2358" y="798"/>
                  </a:lnTo>
                  <a:lnTo>
                    <a:pt x="2356" y="798"/>
                  </a:lnTo>
                  <a:lnTo>
                    <a:pt x="2355" y="796"/>
                  </a:lnTo>
                  <a:lnTo>
                    <a:pt x="2353" y="796"/>
                  </a:lnTo>
                  <a:lnTo>
                    <a:pt x="2353" y="794"/>
                  </a:lnTo>
                  <a:lnTo>
                    <a:pt x="2351" y="794"/>
                  </a:lnTo>
                  <a:lnTo>
                    <a:pt x="2351" y="796"/>
                  </a:lnTo>
                  <a:lnTo>
                    <a:pt x="2353" y="796"/>
                  </a:lnTo>
                  <a:lnTo>
                    <a:pt x="2351" y="796"/>
                  </a:lnTo>
                  <a:lnTo>
                    <a:pt x="2351" y="798"/>
                  </a:lnTo>
                  <a:lnTo>
                    <a:pt x="2353" y="798"/>
                  </a:lnTo>
                  <a:lnTo>
                    <a:pt x="2351" y="798"/>
                  </a:lnTo>
                  <a:lnTo>
                    <a:pt x="2353" y="798"/>
                  </a:lnTo>
                  <a:lnTo>
                    <a:pt x="2351" y="800"/>
                  </a:lnTo>
                  <a:lnTo>
                    <a:pt x="2349" y="800"/>
                  </a:lnTo>
                  <a:lnTo>
                    <a:pt x="2351" y="800"/>
                  </a:lnTo>
                  <a:lnTo>
                    <a:pt x="2349" y="802"/>
                  </a:lnTo>
                  <a:lnTo>
                    <a:pt x="2347" y="802"/>
                  </a:lnTo>
                  <a:lnTo>
                    <a:pt x="2349" y="802"/>
                  </a:lnTo>
                  <a:lnTo>
                    <a:pt x="2347" y="802"/>
                  </a:lnTo>
                  <a:lnTo>
                    <a:pt x="2345" y="802"/>
                  </a:lnTo>
                  <a:lnTo>
                    <a:pt x="2345" y="804"/>
                  </a:lnTo>
                  <a:lnTo>
                    <a:pt x="2345" y="806"/>
                  </a:lnTo>
                  <a:lnTo>
                    <a:pt x="2343" y="806"/>
                  </a:lnTo>
                  <a:lnTo>
                    <a:pt x="2343" y="808"/>
                  </a:lnTo>
                  <a:lnTo>
                    <a:pt x="2341" y="808"/>
                  </a:lnTo>
                  <a:lnTo>
                    <a:pt x="2343" y="808"/>
                  </a:lnTo>
                  <a:lnTo>
                    <a:pt x="2343" y="806"/>
                  </a:lnTo>
                  <a:lnTo>
                    <a:pt x="2345" y="806"/>
                  </a:lnTo>
                  <a:lnTo>
                    <a:pt x="2347" y="806"/>
                  </a:lnTo>
                  <a:lnTo>
                    <a:pt x="2347" y="804"/>
                  </a:lnTo>
                  <a:lnTo>
                    <a:pt x="2347" y="802"/>
                  </a:lnTo>
                  <a:lnTo>
                    <a:pt x="2349" y="802"/>
                  </a:lnTo>
                  <a:lnTo>
                    <a:pt x="2351" y="802"/>
                  </a:lnTo>
                  <a:lnTo>
                    <a:pt x="2351" y="800"/>
                  </a:lnTo>
                  <a:lnTo>
                    <a:pt x="2353" y="800"/>
                  </a:lnTo>
                  <a:lnTo>
                    <a:pt x="2353" y="802"/>
                  </a:lnTo>
                  <a:lnTo>
                    <a:pt x="2355" y="800"/>
                  </a:lnTo>
                  <a:lnTo>
                    <a:pt x="2355" y="802"/>
                  </a:lnTo>
                  <a:lnTo>
                    <a:pt x="2355" y="800"/>
                  </a:lnTo>
                  <a:lnTo>
                    <a:pt x="2356" y="800"/>
                  </a:lnTo>
                  <a:lnTo>
                    <a:pt x="2358" y="800"/>
                  </a:lnTo>
                  <a:lnTo>
                    <a:pt x="2358" y="802"/>
                  </a:lnTo>
                  <a:lnTo>
                    <a:pt x="2360" y="802"/>
                  </a:lnTo>
                  <a:lnTo>
                    <a:pt x="2362" y="802"/>
                  </a:lnTo>
                  <a:lnTo>
                    <a:pt x="2364" y="802"/>
                  </a:lnTo>
                  <a:lnTo>
                    <a:pt x="2364" y="804"/>
                  </a:lnTo>
                  <a:lnTo>
                    <a:pt x="2366" y="804"/>
                  </a:lnTo>
                  <a:lnTo>
                    <a:pt x="2364" y="804"/>
                  </a:lnTo>
                  <a:lnTo>
                    <a:pt x="2362" y="804"/>
                  </a:lnTo>
                  <a:lnTo>
                    <a:pt x="2364" y="804"/>
                  </a:lnTo>
                  <a:lnTo>
                    <a:pt x="2362" y="804"/>
                  </a:lnTo>
                  <a:lnTo>
                    <a:pt x="2362" y="802"/>
                  </a:lnTo>
                  <a:lnTo>
                    <a:pt x="2362" y="804"/>
                  </a:lnTo>
                  <a:lnTo>
                    <a:pt x="2360" y="804"/>
                  </a:lnTo>
                  <a:lnTo>
                    <a:pt x="2358" y="804"/>
                  </a:lnTo>
                  <a:lnTo>
                    <a:pt x="2356" y="804"/>
                  </a:lnTo>
                  <a:lnTo>
                    <a:pt x="2355" y="804"/>
                  </a:lnTo>
                  <a:lnTo>
                    <a:pt x="2355" y="806"/>
                  </a:lnTo>
                  <a:lnTo>
                    <a:pt x="2353" y="806"/>
                  </a:lnTo>
                  <a:lnTo>
                    <a:pt x="2353" y="808"/>
                  </a:lnTo>
                  <a:lnTo>
                    <a:pt x="2355" y="808"/>
                  </a:lnTo>
                  <a:lnTo>
                    <a:pt x="2355" y="810"/>
                  </a:lnTo>
                  <a:lnTo>
                    <a:pt x="2356" y="810"/>
                  </a:lnTo>
                  <a:lnTo>
                    <a:pt x="2355" y="810"/>
                  </a:lnTo>
                  <a:lnTo>
                    <a:pt x="2355" y="808"/>
                  </a:lnTo>
                  <a:lnTo>
                    <a:pt x="2355" y="806"/>
                  </a:lnTo>
                  <a:lnTo>
                    <a:pt x="2356" y="806"/>
                  </a:lnTo>
                  <a:lnTo>
                    <a:pt x="2355" y="806"/>
                  </a:lnTo>
                  <a:lnTo>
                    <a:pt x="2356" y="806"/>
                  </a:lnTo>
                  <a:lnTo>
                    <a:pt x="2356" y="804"/>
                  </a:lnTo>
                  <a:lnTo>
                    <a:pt x="2358" y="804"/>
                  </a:lnTo>
                  <a:lnTo>
                    <a:pt x="2358" y="806"/>
                  </a:lnTo>
                  <a:lnTo>
                    <a:pt x="2358" y="804"/>
                  </a:lnTo>
                  <a:lnTo>
                    <a:pt x="2358" y="806"/>
                  </a:lnTo>
                  <a:lnTo>
                    <a:pt x="2360" y="806"/>
                  </a:lnTo>
                  <a:lnTo>
                    <a:pt x="2358" y="806"/>
                  </a:lnTo>
                  <a:lnTo>
                    <a:pt x="2360" y="806"/>
                  </a:lnTo>
                  <a:lnTo>
                    <a:pt x="2358" y="806"/>
                  </a:lnTo>
                  <a:lnTo>
                    <a:pt x="2360" y="806"/>
                  </a:lnTo>
                  <a:lnTo>
                    <a:pt x="2360" y="808"/>
                  </a:lnTo>
                  <a:lnTo>
                    <a:pt x="2360" y="810"/>
                  </a:lnTo>
                  <a:lnTo>
                    <a:pt x="2362" y="810"/>
                  </a:lnTo>
                  <a:lnTo>
                    <a:pt x="2362" y="808"/>
                  </a:lnTo>
                  <a:lnTo>
                    <a:pt x="2360" y="808"/>
                  </a:lnTo>
                  <a:lnTo>
                    <a:pt x="2362" y="808"/>
                  </a:lnTo>
                  <a:lnTo>
                    <a:pt x="2360" y="808"/>
                  </a:lnTo>
                  <a:lnTo>
                    <a:pt x="2362" y="808"/>
                  </a:lnTo>
                  <a:lnTo>
                    <a:pt x="2362" y="806"/>
                  </a:lnTo>
                  <a:lnTo>
                    <a:pt x="2360" y="806"/>
                  </a:lnTo>
                  <a:lnTo>
                    <a:pt x="2362" y="806"/>
                  </a:lnTo>
                  <a:lnTo>
                    <a:pt x="2364" y="806"/>
                  </a:lnTo>
                  <a:lnTo>
                    <a:pt x="2366" y="806"/>
                  </a:lnTo>
                  <a:lnTo>
                    <a:pt x="2366" y="804"/>
                  </a:lnTo>
                  <a:lnTo>
                    <a:pt x="2366" y="806"/>
                  </a:lnTo>
                  <a:lnTo>
                    <a:pt x="2368" y="806"/>
                  </a:lnTo>
                  <a:lnTo>
                    <a:pt x="2368" y="808"/>
                  </a:lnTo>
                  <a:lnTo>
                    <a:pt x="2370" y="808"/>
                  </a:lnTo>
                  <a:lnTo>
                    <a:pt x="2372" y="808"/>
                  </a:lnTo>
                  <a:lnTo>
                    <a:pt x="2370" y="808"/>
                  </a:lnTo>
                  <a:lnTo>
                    <a:pt x="2372" y="808"/>
                  </a:lnTo>
                  <a:lnTo>
                    <a:pt x="2372" y="810"/>
                  </a:lnTo>
                  <a:lnTo>
                    <a:pt x="2374" y="810"/>
                  </a:lnTo>
                  <a:lnTo>
                    <a:pt x="2372" y="810"/>
                  </a:lnTo>
                  <a:lnTo>
                    <a:pt x="2372" y="812"/>
                  </a:lnTo>
                  <a:lnTo>
                    <a:pt x="2370" y="812"/>
                  </a:lnTo>
                  <a:lnTo>
                    <a:pt x="2372" y="812"/>
                  </a:lnTo>
                  <a:lnTo>
                    <a:pt x="2374" y="812"/>
                  </a:lnTo>
                  <a:lnTo>
                    <a:pt x="2374" y="814"/>
                  </a:lnTo>
                  <a:lnTo>
                    <a:pt x="2372" y="814"/>
                  </a:lnTo>
                  <a:lnTo>
                    <a:pt x="2370" y="814"/>
                  </a:lnTo>
                  <a:lnTo>
                    <a:pt x="2368" y="814"/>
                  </a:lnTo>
                  <a:lnTo>
                    <a:pt x="2366" y="814"/>
                  </a:lnTo>
                  <a:lnTo>
                    <a:pt x="2366" y="812"/>
                  </a:lnTo>
                  <a:lnTo>
                    <a:pt x="2366" y="814"/>
                  </a:lnTo>
                  <a:lnTo>
                    <a:pt x="2364" y="814"/>
                  </a:lnTo>
                  <a:lnTo>
                    <a:pt x="2362" y="814"/>
                  </a:lnTo>
                  <a:lnTo>
                    <a:pt x="2360" y="814"/>
                  </a:lnTo>
                  <a:lnTo>
                    <a:pt x="2358" y="814"/>
                  </a:lnTo>
                  <a:lnTo>
                    <a:pt x="2356" y="814"/>
                  </a:lnTo>
                  <a:lnTo>
                    <a:pt x="2358" y="814"/>
                  </a:lnTo>
                  <a:lnTo>
                    <a:pt x="2360" y="814"/>
                  </a:lnTo>
                  <a:lnTo>
                    <a:pt x="2358" y="814"/>
                  </a:lnTo>
                  <a:lnTo>
                    <a:pt x="2360" y="814"/>
                  </a:lnTo>
                  <a:lnTo>
                    <a:pt x="2358" y="814"/>
                  </a:lnTo>
                  <a:lnTo>
                    <a:pt x="2360" y="814"/>
                  </a:lnTo>
                  <a:lnTo>
                    <a:pt x="2362" y="814"/>
                  </a:lnTo>
                  <a:lnTo>
                    <a:pt x="2364" y="814"/>
                  </a:lnTo>
                  <a:lnTo>
                    <a:pt x="2364" y="816"/>
                  </a:lnTo>
                  <a:lnTo>
                    <a:pt x="2362" y="816"/>
                  </a:lnTo>
                  <a:lnTo>
                    <a:pt x="2362" y="817"/>
                  </a:lnTo>
                  <a:lnTo>
                    <a:pt x="2362" y="819"/>
                  </a:lnTo>
                  <a:lnTo>
                    <a:pt x="2362" y="817"/>
                  </a:lnTo>
                  <a:lnTo>
                    <a:pt x="2362" y="816"/>
                  </a:lnTo>
                  <a:lnTo>
                    <a:pt x="2364" y="816"/>
                  </a:lnTo>
                  <a:lnTo>
                    <a:pt x="2366" y="816"/>
                  </a:lnTo>
                  <a:lnTo>
                    <a:pt x="2366" y="814"/>
                  </a:lnTo>
                  <a:lnTo>
                    <a:pt x="2368" y="814"/>
                  </a:lnTo>
                  <a:lnTo>
                    <a:pt x="2366" y="814"/>
                  </a:lnTo>
                  <a:lnTo>
                    <a:pt x="2366" y="816"/>
                  </a:lnTo>
                  <a:lnTo>
                    <a:pt x="2366" y="817"/>
                  </a:lnTo>
                  <a:lnTo>
                    <a:pt x="2368" y="817"/>
                  </a:lnTo>
                  <a:lnTo>
                    <a:pt x="2368" y="816"/>
                  </a:lnTo>
                  <a:lnTo>
                    <a:pt x="2366" y="816"/>
                  </a:lnTo>
                  <a:lnTo>
                    <a:pt x="2368" y="816"/>
                  </a:lnTo>
                  <a:lnTo>
                    <a:pt x="2370" y="816"/>
                  </a:lnTo>
                  <a:lnTo>
                    <a:pt x="2372" y="816"/>
                  </a:lnTo>
                  <a:lnTo>
                    <a:pt x="2372" y="817"/>
                  </a:lnTo>
                  <a:lnTo>
                    <a:pt x="2372" y="816"/>
                  </a:lnTo>
                  <a:lnTo>
                    <a:pt x="2372" y="817"/>
                  </a:lnTo>
                  <a:lnTo>
                    <a:pt x="2370" y="817"/>
                  </a:lnTo>
                  <a:lnTo>
                    <a:pt x="2372" y="817"/>
                  </a:lnTo>
                  <a:lnTo>
                    <a:pt x="2374" y="817"/>
                  </a:lnTo>
                  <a:lnTo>
                    <a:pt x="2372" y="817"/>
                  </a:lnTo>
                  <a:lnTo>
                    <a:pt x="2372" y="816"/>
                  </a:lnTo>
                  <a:lnTo>
                    <a:pt x="2374" y="816"/>
                  </a:lnTo>
                  <a:lnTo>
                    <a:pt x="2376" y="816"/>
                  </a:lnTo>
                  <a:lnTo>
                    <a:pt x="2376" y="814"/>
                  </a:lnTo>
                  <a:lnTo>
                    <a:pt x="2378" y="814"/>
                  </a:lnTo>
                  <a:lnTo>
                    <a:pt x="2378" y="812"/>
                  </a:lnTo>
                  <a:lnTo>
                    <a:pt x="2380" y="812"/>
                  </a:lnTo>
                  <a:lnTo>
                    <a:pt x="2380" y="814"/>
                  </a:lnTo>
                  <a:lnTo>
                    <a:pt x="2380" y="816"/>
                  </a:lnTo>
                  <a:lnTo>
                    <a:pt x="2381" y="816"/>
                  </a:lnTo>
                  <a:lnTo>
                    <a:pt x="2380" y="816"/>
                  </a:lnTo>
                  <a:lnTo>
                    <a:pt x="2381" y="817"/>
                  </a:lnTo>
                  <a:lnTo>
                    <a:pt x="2380" y="817"/>
                  </a:lnTo>
                  <a:lnTo>
                    <a:pt x="2378" y="817"/>
                  </a:lnTo>
                  <a:lnTo>
                    <a:pt x="2380" y="817"/>
                  </a:lnTo>
                  <a:lnTo>
                    <a:pt x="2378" y="817"/>
                  </a:lnTo>
                  <a:lnTo>
                    <a:pt x="2378" y="819"/>
                  </a:lnTo>
                  <a:lnTo>
                    <a:pt x="2376" y="819"/>
                  </a:lnTo>
                  <a:lnTo>
                    <a:pt x="2374" y="819"/>
                  </a:lnTo>
                  <a:lnTo>
                    <a:pt x="2376" y="819"/>
                  </a:lnTo>
                  <a:lnTo>
                    <a:pt x="2378" y="819"/>
                  </a:lnTo>
                  <a:lnTo>
                    <a:pt x="2380" y="819"/>
                  </a:lnTo>
                  <a:lnTo>
                    <a:pt x="2380" y="821"/>
                  </a:lnTo>
                  <a:lnTo>
                    <a:pt x="2378" y="821"/>
                  </a:lnTo>
                  <a:lnTo>
                    <a:pt x="2376" y="821"/>
                  </a:lnTo>
                  <a:lnTo>
                    <a:pt x="2374" y="821"/>
                  </a:lnTo>
                  <a:lnTo>
                    <a:pt x="2374" y="819"/>
                  </a:lnTo>
                  <a:lnTo>
                    <a:pt x="2372" y="819"/>
                  </a:lnTo>
                  <a:lnTo>
                    <a:pt x="2370" y="819"/>
                  </a:lnTo>
                  <a:lnTo>
                    <a:pt x="2372" y="819"/>
                  </a:lnTo>
                  <a:lnTo>
                    <a:pt x="2372" y="821"/>
                  </a:lnTo>
                  <a:lnTo>
                    <a:pt x="2374" y="821"/>
                  </a:lnTo>
                  <a:lnTo>
                    <a:pt x="2376" y="821"/>
                  </a:lnTo>
                  <a:lnTo>
                    <a:pt x="2376" y="823"/>
                  </a:lnTo>
                  <a:lnTo>
                    <a:pt x="2374" y="823"/>
                  </a:lnTo>
                  <a:lnTo>
                    <a:pt x="2372" y="823"/>
                  </a:lnTo>
                  <a:lnTo>
                    <a:pt x="2374" y="823"/>
                  </a:lnTo>
                  <a:lnTo>
                    <a:pt x="2376" y="823"/>
                  </a:lnTo>
                  <a:lnTo>
                    <a:pt x="2374" y="823"/>
                  </a:lnTo>
                  <a:lnTo>
                    <a:pt x="2376" y="823"/>
                  </a:lnTo>
                  <a:lnTo>
                    <a:pt x="2374" y="823"/>
                  </a:lnTo>
                  <a:lnTo>
                    <a:pt x="2374" y="825"/>
                  </a:lnTo>
                  <a:lnTo>
                    <a:pt x="2372" y="825"/>
                  </a:lnTo>
                  <a:lnTo>
                    <a:pt x="2370" y="825"/>
                  </a:lnTo>
                  <a:lnTo>
                    <a:pt x="2372" y="825"/>
                  </a:lnTo>
                  <a:lnTo>
                    <a:pt x="2370" y="825"/>
                  </a:lnTo>
                  <a:lnTo>
                    <a:pt x="2372" y="825"/>
                  </a:lnTo>
                  <a:lnTo>
                    <a:pt x="2370" y="825"/>
                  </a:lnTo>
                  <a:lnTo>
                    <a:pt x="2368" y="825"/>
                  </a:lnTo>
                  <a:lnTo>
                    <a:pt x="2366" y="825"/>
                  </a:lnTo>
                  <a:lnTo>
                    <a:pt x="2366" y="823"/>
                  </a:lnTo>
                  <a:lnTo>
                    <a:pt x="2364" y="823"/>
                  </a:lnTo>
                  <a:lnTo>
                    <a:pt x="2366" y="823"/>
                  </a:lnTo>
                  <a:lnTo>
                    <a:pt x="2366" y="825"/>
                  </a:lnTo>
                  <a:lnTo>
                    <a:pt x="2368" y="825"/>
                  </a:lnTo>
                  <a:lnTo>
                    <a:pt x="2366" y="825"/>
                  </a:lnTo>
                  <a:lnTo>
                    <a:pt x="2364" y="825"/>
                  </a:lnTo>
                  <a:lnTo>
                    <a:pt x="2366" y="825"/>
                  </a:lnTo>
                  <a:lnTo>
                    <a:pt x="2368" y="825"/>
                  </a:lnTo>
                  <a:lnTo>
                    <a:pt x="2368" y="827"/>
                  </a:lnTo>
                  <a:lnTo>
                    <a:pt x="2366" y="827"/>
                  </a:lnTo>
                  <a:lnTo>
                    <a:pt x="2364" y="827"/>
                  </a:lnTo>
                  <a:lnTo>
                    <a:pt x="2366" y="827"/>
                  </a:lnTo>
                  <a:lnTo>
                    <a:pt x="2368" y="827"/>
                  </a:lnTo>
                  <a:lnTo>
                    <a:pt x="2370" y="827"/>
                  </a:lnTo>
                  <a:lnTo>
                    <a:pt x="2372" y="827"/>
                  </a:lnTo>
                  <a:lnTo>
                    <a:pt x="2370" y="827"/>
                  </a:lnTo>
                  <a:lnTo>
                    <a:pt x="2370" y="829"/>
                  </a:lnTo>
                  <a:lnTo>
                    <a:pt x="2368" y="829"/>
                  </a:lnTo>
                  <a:lnTo>
                    <a:pt x="2368" y="831"/>
                  </a:lnTo>
                  <a:lnTo>
                    <a:pt x="2368" y="829"/>
                  </a:lnTo>
                  <a:lnTo>
                    <a:pt x="2370" y="829"/>
                  </a:lnTo>
                  <a:lnTo>
                    <a:pt x="2372" y="829"/>
                  </a:lnTo>
                  <a:lnTo>
                    <a:pt x="2372" y="827"/>
                  </a:lnTo>
                  <a:lnTo>
                    <a:pt x="2372" y="829"/>
                  </a:lnTo>
                  <a:lnTo>
                    <a:pt x="2372" y="827"/>
                  </a:lnTo>
                  <a:lnTo>
                    <a:pt x="2374" y="827"/>
                  </a:lnTo>
                  <a:lnTo>
                    <a:pt x="2372" y="827"/>
                  </a:lnTo>
                  <a:lnTo>
                    <a:pt x="2374" y="827"/>
                  </a:lnTo>
                  <a:lnTo>
                    <a:pt x="2376" y="827"/>
                  </a:lnTo>
                  <a:lnTo>
                    <a:pt x="2374" y="827"/>
                  </a:lnTo>
                  <a:lnTo>
                    <a:pt x="2374" y="825"/>
                  </a:lnTo>
                  <a:lnTo>
                    <a:pt x="2376" y="825"/>
                  </a:lnTo>
                  <a:lnTo>
                    <a:pt x="2378" y="825"/>
                  </a:lnTo>
                  <a:lnTo>
                    <a:pt x="2380" y="825"/>
                  </a:lnTo>
                  <a:lnTo>
                    <a:pt x="2380" y="823"/>
                  </a:lnTo>
                  <a:lnTo>
                    <a:pt x="2380" y="825"/>
                  </a:lnTo>
                  <a:lnTo>
                    <a:pt x="2381" y="825"/>
                  </a:lnTo>
                  <a:lnTo>
                    <a:pt x="2380" y="825"/>
                  </a:lnTo>
                  <a:lnTo>
                    <a:pt x="2380" y="827"/>
                  </a:lnTo>
                  <a:lnTo>
                    <a:pt x="2381" y="827"/>
                  </a:lnTo>
                  <a:lnTo>
                    <a:pt x="2381" y="829"/>
                  </a:lnTo>
                  <a:lnTo>
                    <a:pt x="2380" y="829"/>
                  </a:lnTo>
                  <a:lnTo>
                    <a:pt x="2381" y="829"/>
                  </a:lnTo>
                  <a:lnTo>
                    <a:pt x="2380" y="829"/>
                  </a:lnTo>
                  <a:lnTo>
                    <a:pt x="2381" y="829"/>
                  </a:lnTo>
                  <a:lnTo>
                    <a:pt x="2380" y="829"/>
                  </a:lnTo>
                  <a:lnTo>
                    <a:pt x="2380" y="831"/>
                  </a:lnTo>
                  <a:lnTo>
                    <a:pt x="2380" y="829"/>
                  </a:lnTo>
                  <a:lnTo>
                    <a:pt x="2380" y="831"/>
                  </a:lnTo>
                  <a:lnTo>
                    <a:pt x="2381" y="831"/>
                  </a:lnTo>
                  <a:lnTo>
                    <a:pt x="2380" y="831"/>
                  </a:lnTo>
                  <a:lnTo>
                    <a:pt x="2381" y="831"/>
                  </a:lnTo>
                  <a:lnTo>
                    <a:pt x="2380" y="831"/>
                  </a:lnTo>
                  <a:lnTo>
                    <a:pt x="2378" y="831"/>
                  </a:lnTo>
                  <a:lnTo>
                    <a:pt x="2376" y="831"/>
                  </a:lnTo>
                  <a:lnTo>
                    <a:pt x="2374" y="831"/>
                  </a:lnTo>
                  <a:lnTo>
                    <a:pt x="2376" y="831"/>
                  </a:lnTo>
                  <a:lnTo>
                    <a:pt x="2376" y="833"/>
                  </a:lnTo>
                  <a:lnTo>
                    <a:pt x="2378" y="833"/>
                  </a:lnTo>
                  <a:lnTo>
                    <a:pt x="2376" y="833"/>
                  </a:lnTo>
                  <a:lnTo>
                    <a:pt x="2378" y="833"/>
                  </a:lnTo>
                  <a:lnTo>
                    <a:pt x="2376" y="833"/>
                  </a:lnTo>
                  <a:lnTo>
                    <a:pt x="2376" y="835"/>
                  </a:lnTo>
                  <a:lnTo>
                    <a:pt x="2378" y="835"/>
                  </a:lnTo>
                  <a:lnTo>
                    <a:pt x="2378" y="833"/>
                  </a:lnTo>
                  <a:lnTo>
                    <a:pt x="2380" y="833"/>
                  </a:lnTo>
                  <a:lnTo>
                    <a:pt x="2381" y="833"/>
                  </a:lnTo>
                  <a:lnTo>
                    <a:pt x="2381" y="835"/>
                  </a:lnTo>
                  <a:lnTo>
                    <a:pt x="2380" y="835"/>
                  </a:lnTo>
                  <a:lnTo>
                    <a:pt x="2381" y="835"/>
                  </a:lnTo>
                  <a:lnTo>
                    <a:pt x="2381" y="837"/>
                  </a:lnTo>
                  <a:lnTo>
                    <a:pt x="2380" y="837"/>
                  </a:lnTo>
                  <a:lnTo>
                    <a:pt x="2378" y="837"/>
                  </a:lnTo>
                  <a:lnTo>
                    <a:pt x="2378" y="835"/>
                  </a:lnTo>
                  <a:lnTo>
                    <a:pt x="2376" y="835"/>
                  </a:lnTo>
                  <a:lnTo>
                    <a:pt x="2376" y="837"/>
                  </a:lnTo>
                  <a:lnTo>
                    <a:pt x="2378" y="837"/>
                  </a:lnTo>
                  <a:lnTo>
                    <a:pt x="2380" y="837"/>
                  </a:lnTo>
                  <a:lnTo>
                    <a:pt x="2381" y="837"/>
                  </a:lnTo>
                  <a:lnTo>
                    <a:pt x="2380" y="837"/>
                  </a:lnTo>
                  <a:lnTo>
                    <a:pt x="2378" y="837"/>
                  </a:lnTo>
                  <a:lnTo>
                    <a:pt x="2380" y="837"/>
                  </a:lnTo>
                  <a:lnTo>
                    <a:pt x="2380" y="839"/>
                  </a:lnTo>
                  <a:lnTo>
                    <a:pt x="2378" y="839"/>
                  </a:lnTo>
                  <a:lnTo>
                    <a:pt x="2380" y="839"/>
                  </a:lnTo>
                  <a:lnTo>
                    <a:pt x="2380" y="841"/>
                  </a:lnTo>
                  <a:lnTo>
                    <a:pt x="2378" y="841"/>
                  </a:lnTo>
                  <a:lnTo>
                    <a:pt x="2380" y="841"/>
                  </a:lnTo>
                  <a:lnTo>
                    <a:pt x="2378" y="841"/>
                  </a:lnTo>
                  <a:lnTo>
                    <a:pt x="2380" y="841"/>
                  </a:lnTo>
                  <a:lnTo>
                    <a:pt x="2378" y="841"/>
                  </a:lnTo>
                  <a:lnTo>
                    <a:pt x="2380" y="841"/>
                  </a:lnTo>
                  <a:lnTo>
                    <a:pt x="2380" y="842"/>
                  </a:lnTo>
                  <a:lnTo>
                    <a:pt x="2378" y="842"/>
                  </a:lnTo>
                  <a:lnTo>
                    <a:pt x="2378" y="841"/>
                  </a:lnTo>
                  <a:lnTo>
                    <a:pt x="2376" y="841"/>
                  </a:lnTo>
                  <a:lnTo>
                    <a:pt x="2374" y="841"/>
                  </a:lnTo>
                  <a:lnTo>
                    <a:pt x="2372" y="839"/>
                  </a:lnTo>
                  <a:lnTo>
                    <a:pt x="2372" y="841"/>
                  </a:lnTo>
                  <a:lnTo>
                    <a:pt x="2374" y="841"/>
                  </a:lnTo>
                  <a:lnTo>
                    <a:pt x="2372" y="841"/>
                  </a:lnTo>
                  <a:lnTo>
                    <a:pt x="2374" y="841"/>
                  </a:lnTo>
                  <a:lnTo>
                    <a:pt x="2374" y="842"/>
                  </a:lnTo>
                  <a:lnTo>
                    <a:pt x="2374" y="841"/>
                  </a:lnTo>
                  <a:lnTo>
                    <a:pt x="2372" y="841"/>
                  </a:lnTo>
                  <a:lnTo>
                    <a:pt x="2372" y="842"/>
                  </a:lnTo>
                  <a:lnTo>
                    <a:pt x="2372" y="841"/>
                  </a:lnTo>
                  <a:lnTo>
                    <a:pt x="2372" y="842"/>
                  </a:lnTo>
                  <a:lnTo>
                    <a:pt x="2372" y="841"/>
                  </a:lnTo>
                  <a:lnTo>
                    <a:pt x="2370" y="841"/>
                  </a:lnTo>
                  <a:lnTo>
                    <a:pt x="2368" y="841"/>
                  </a:lnTo>
                  <a:lnTo>
                    <a:pt x="2368" y="839"/>
                  </a:lnTo>
                  <a:lnTo>
                    <a:pt x="2368" y="837"/>
                  </a:lnTo>
                  <a:lnTo>
                    <a:pt x="2368" y="839"/>
                  </a:lnTo>
                  <a:lnTo>
                    <a:pt x="2366" y="839"/>
                  </a:lnTo>
                  <a:lnTo>
                    <a:pt x="2366" y="841"/>
                  </a:lnTo>
                  <a:lnTo>
                    <a:pt x="2364" y="841"/>
                  </a:lnTo>
                  <a:lnTo>
                    <a:pt x="2366" y="841"/>
                  </a:lnTo>
                  <a:lnTo>
                    <a:pt x="2364" y="841"/>
                  </a:lnTo>
                  <a:lnTo>
                    <a:pt x="2364" y="839"/>
                  </a:lnTo>
                  <a:lnTo>
                    <a:pt x="2364" y="837"/>
                  </a:lnTo>
                  <a:lnTo>
                    <a:pt x="2366" y="837"/>
                  </a:lnTo>
                  <a:lnTo>
                    <a:pt x="2368" y="837"/>
                  </a:lnTo>
                  <a:lnTo>
                    <a:pt x="2366" y="837"/>
                  </a:lnTo>
                  <a:lnTo>
                    <a:pt x="2368" y="835"/>
                  </a:lnTo>
                  <a:lnTo>
                    <a:pt x="2366" y="835"/>
                  </a:lnTo>
                  <a:lnTo>
                    <a:pt x="2366" y="837"/>
                  </a:lnTo>
                  <a:lnTo>
                    <a:pt x="2364" y="837"/>
                  </a:lnTo>
                  <a:lnTo>
                    <a:pt x="2362" y="837"/>
                  </a:lnTo>
                  <a:lnTo>
                    <a:pt x="2362" y="835"/>
                  </a:lnTo>
                  <a:lnTo>
                    <a:pt x="2364" y="835"/>
                  </a:lnTo>
                  <a:lnTo>
                    <a:pt x="2364" y="833"/>
                  </a:lnTo>
                  <a:lnTo>
                    <a:pt x="2362" y="833"/>
                  </a:lnTo>
                  <a:lnTo>
                    <a:pt x="2360" y="833"/>
                  </a:lnTo>
                  <a:lnTo>
                    <a:pt x="2360" y="831"/>
                  </a:lnTo>
                  <a:lnTo>
                    <a:pt x="2362" y="831"/>
                  </a:lnTo>
                  <a:lnTo>
                    <a:pt x="2360" y="831"/>
                  </a:lnTo>
                  <a:lnTo>
                    <a:pt x="2360" y="829"/>
                  </a:lnTo>
                  <a:lnTo>
                    <a:pt x="2358" y="829"/>
                  </a:lnTo>
                  <a:lnTo>
                    <a:pt x="2360" y="829"/>
                  </a:lnTo>
                  <a:lnTo>
                    <a:pt x="2358" y="829"/>
                  </a:lnTo>
                  <a:lnTo>
                    <a:pt x="2360" y="829"/>
                  </a:lnTo>
                  <a:lnTo>
                    <a:pt x="2360" y="831"/>
                  </a:lnTo>
                  <a:lnTo>
                    <a:pt x="2362" y="831"/>
                  </a:lnTo>
                  <a:lnTo>
                    <a:pt x="2362" y="829"/>
                  </a:lnTo>
                  <a:lnTo>
                    <a:pt x="2360" y="829"/>
                  </a:lnTo>
                  <a:lnTo>
                    <a:pt x="2358" y="829"/>
                  </a:lnTo>
                  <a:lnTo>
                    <a:pt x="2358" y="827"/>
                  </a:lnTo>
                  <a:lnTo>
                    <a:pt x="2358" y="825"/>
                  </a:lnTo>
                  <a:lnTo>
                    <a:pt x="2360" y="825"/>
                  </a:lnTo>
                  <a:lnTo>
                    <a:pt x="2358" y="825"/>
                  </a:lnTo>
                  <a:lnTo>
                    <a:pt x="2358" y="823"/>
                  </a:lnTo>
                  <a:lnTo>
                    <a:pt x="2360" y="823"/>
                  </a:lnTo>
                  <a:lnTo>
                    <a:pt x="2360" y="821"/>
                  </a:lnTo>
                  <a:lnTo>
                    <a:pt x="2358" y="821"/>
                  </a:lnTo>
                  <a:lnTo>
                    <a:pt x="2358" y="823"/>
                  </a:lnTo>
                  <a:lnTo>
                    <a:pt x="2358" y="825"/>
                  </a:lnTo>
                  <a:lnTo>
                    <a:pt x="2358" y="827"/>
                  </a:lnTo>
                  <a:lnTo>
                    <a:pt x="2358" y="829"/>
                  </a:lnTo>
                  <a:lnTo>
                    <a:pt x="2358" y="831"/>
                  </a:lnTo>
                  <a:lnTo>
                    <a:pt x="2356" y="831"/>
                  </a:lnTo>
                  <a:lnTo>
                    <a:pt x="2355" y="831"/>
                  </a:lnTo>
                  <a:lnTo>
                    <a:pt x="2353" y="831"/>
                  </a:lnTo>
                  <a:lnTo>
                    <a:pt x="2353" y="829"/>
                  </a:lnTo>
                  <a:lnTo>
                    <a:pt x="2355" y="829"/>
                  </a:lnTo>
                  <a:lnTo>
                    <a:pt x="2356" y="829"/>
                  </a:lnTo>
                  <a:lnTo>
                    <a:pt x="2356" y="827"/>
                  </a:lnTo>
                  <a:lnTo>
                    <a:pt x="2355" y="827"/>
                  </a:lnTo>
                  <a:lnTo>
                    <a:pt x="2355" y="825"/>
                  </a:lnTo>
                  <a:lnTo>
                    <a:pt x="2355" y="827"/>
                  </a:lnTo>
                  <a:lnTo>
                    <a:pt x="2355" y="829"/>
                  </a:lnTo>
                  <a:lnTo>
                    <a:pt x="2355" y="827"/>
                  </a:lnTo>
                  <a:lnTo>
                    <a:pt x="2355" y="829"/>
                  </a:lnTo>
                  <a:lnTo>
                    <a:pt x="2355" y="827"/>
                  </a:lnTo>
                  <a:lnTo>
                    <a:pt x="2353" y="827"/>
                  </a:lnTo>
                  <a:lnTo>
                    <a:pt x="2353" y="829"/>
                  </a:lnTo>
                  <a:lnTo>
                    <a:pt x="2351" y="829"/>
                  </a:lnTo>
                  <a:lnTo>
                    <a:pt x="2349" y="829"/>
                  </a:lnTo>
                  <a:lnTo>
                    <a:pt x="2349" y="827"/>
                  </a:lnTo>
                  <a:lnTo>
                    <a:pt x="2351" y="827"/>
                  </a:lnTo>
                  <a:lnTo>
                    <a:pt x="2353" y="827"/>
                  </a:lnTo>
                  <a:lnTo>
                    <a:pt x="2351" y="827"/>
                  </a:lnTo>
                  <a:lnTo>
                    <a:pt x="2351" y="825"/>
                  </a:lnTo>
                  <a:lnTo>
                    <a:pt x="2353" y="825"/>
                  </a:lnTo>
                  <a:lnTo>
                    <a:pt x="2351" y="825"/>
                  </a:lnTo>
                  <a:lnTo>
                    <a:pt x="2349" y="825"/>
                  </a:lnTo>
                  <a:lnTo>
                    <a:pt x="2351" y="825"/>
                  </a:lnTo>
                  <a:lnTo>
                    <a:pt x="2351" y="823"/>
                  </a:lnTo>
                  <a:lnTo>
                    <a:pt x="2353" y="823"/>
                  </a:lnTo>
                  <a:lnTo>
                    <a:pt x="2355" y="823"/>
                  </a:lnTo>
                  <a:lnTo>
                    <a:pt x="2355" y="821"/>
                  </a:lnTo>
                  <a:lnTo>
                    <a:pt x="2356" y="821"/>
                  </a:lnTo>
                  <a:lnTo>
                    <a:pt x="2355" y="821"/>
                  </a:lnTo>
                  <a:lnTo>
                    <a:pt x="2355" y="823"/>
                  </a:lnTo>
                  <a:lnTo>
                    <a:pt x="2353" y="823"/>
                  </a:lnTo>
                  <a:lnTo>
                    <a:pt x="2351" y="823"/>
                  </a:lnTo>
                  <a:lnTo>
                    <a:pt x="2351" y="821"/>
                  </a:lnTo>
                  <a:lnTo>
                    <a:pt x="2353" y="821"/>
                  </a:lnTo>
                  <a:lnTo>
                    <a:pt x="2353" y="819"/>
                  </a:lnTo>
                  <a:lnTo>
                    <a:pt x="2355" y="819"/>
                  </a:lnTo>
                  <a:lnTo>
                    <a:pt x="2356" y="819"/>
                  </a:lnTo>
                  <a:lnTo>
                    <a:pt x="2355" y="819"/>
                  </a:lnTo>
                  <a:lnTo>
                    <a:pt x="2353" y="819"/>
                  </a:lnTo>
                  <a:lnTo>
                    <a:pt x="2353" y="821"/>
                  </a:lnTo>
                  <a:lnTo>
                    <a:pt x="2353" y="819"/>
                  </a:lnTo>
                  <a:lnTo>
                    <a:pt x="2351" y="819"/>
                  </a:lnTo>
                  <a:lnTo>
                    <a:pt x="2353" y="819"/>
                  </a:lnTo>
                  <a:lnTo>
                    <a:pt x="2351" y="819"/>
                  </a:lnTo>
                  <a:lnTo>
                    <a:pt x="2349" y="821"/>
                  </a:lnTo>
                  <a:lnTo>
                    <a:pt x="2349" y="823"/>
                  </a:lnTo>
                  <a:lnTo>
                    <a:pt x="2347" y="823"/>
                  </a:lnTo>
                  <a:lnTo>
                    <a:pt x="2347" y="821"/>
                  </a:lnTo>
                  <a:lnTo>
                    <a:pt x="2349" y="821"/>
                  </a:lnTo>
                  <a:lnTo>
                    <a:pt x="2347" y="821"/>
                  </a:lnTo>
                  <a:lnTo>
                    <a:pt x="2349" y="821"/>
                  </a:lnTo>
                  <a:lnTo>
                    <a:pt x="2349" y="819"/>
                  </a:lnTo>
                  <a:lnTo>
                    <a:pt x="2349" y="817"/>
                  </a:lnTo>
                  <a:lnTo>
                    <a:pt x="2351" y="817"/>
                  </a:lnTo>
                  <a:lnTo>
                    <a:pt x="2349" y="817"/>
                  </a:lnTo>
                  <a:lnTo>
                    <a:pt x="2349" y="816"/>
                  </a:lnTo>
                  <a:lnTo>
                    <a:pt x="2347" y="816"/>
                  </a:lnTo>
                  <a:lnTo>
                    <a:pt x="2347" y="814"/>
                  </a:lnTo>
                  <a:lnTo>
                    <a:pt x="2347" y="812"/>
                  </a:lnTo>
                  <a:lnTo>
                    <a:pt x="2349" y="812"/>
                  </a:lnTo>
                  <a:lnTo>
                    <a:pt x="2351" y="812"/>
                  </a:lnTo>
                  <a:lnTo>
                    <a:pt x="2353" y="812"/>
                  </a:lnTo>
                  <a:lnTo>
                    <a:pt x="2351" y="812"/>
                  </a:lnTo>
                  <a:lnTo>
                    <a:pt x="2349" y="812"/>
                  </a:lnTo>
                  <a:lnTo>
                    <a:pt x="2347" y="812"/>
                  </a:lnTo>
                  <a:lnTo>
                    <a:pt x="2345" y="812"/>
                  </a:lnTo>
                  <a:lnTo>
                    <a:pt x="2345" y="814"/>
                  </a:lnTo>
                  <a:lnTo>
                    <a:pt x="2345" y="816"/>
                  </a:lnTo>
                  <a:lnTo>
                    <a:pt x="2347" y="816"/>
                  </a:lnTo>
                  <a:lnTo>
                    <a:pt x="2347" y="817"/>
                  </a:lnTo>
                  <a:lnTo>
                    <a:pt x="2347" y="819"/>
                  </a:lnTo>
                  <a:lnTo>
                    <a:pt x="2347" y="817"/>
                  </a:lnTo>
                  <a:lnTo>
                    <a:pt x="2347" y="819"/>
                  </a:lnTo>
                  <a:lnTo>
                    <a:pt x="2347" y="817"/>
                  </a:lnTo>
                  <a:lnTo>
                    <a:pt x="2347" y="819"/>
                  </a:lnTo>
                  <a:lnTo>
                    <a:pt x="2345" y="819"/>
                  </a:lnTo>
                  <a:lnTo>
                    <a:pt x="2343" y="819"/>
                  </a:lnTo>
                  <a:lnTo>
                    <a:pt x="2343" y="817"/>
                  </a:lnTo>
                  <a:lnTo>
                    <a:pt x="2341" y="817"/>
                  </a:lnTo>
                  <a:lnTo>
                    <a:pt x="2339" y="817"/>
                  </a:lnTo>
                  <a:lnTo>
                    <a:pt x="2339" y="816"/>
                  </a:lnTo>
                  <a:lnTo>
                    <a:pt x="2337" y="816"/>
                  </a:lnTo>
                  <a:lnTo>
                    <a:pt x="2337" y="814"/>
                  </a:lnTo>
                  <a:lnTo>
                    <a:pt x="2337" y="812"/>
                  </a:lnTo>
                  <a:lnTo>
                    <a:pt x="2335" y="812"/>
                  </a:lnTo>
                  <a:lnTo>
                    <a:pt x="2335" y="814"/>
                  </a:lnTo>
                  <a:lnTo>
                    <a:pt x="2333" y="814"/>
                  </a:lnTo>
                  <a:lnTo>
                    <a:pt x="2332" y="816"/>
                  </a:lnTo>
                  <a:lnTo>
                    <a:pt x="2332" y="814"/>
                  </a:lnTo>
                  <a:lnTo>
                    <a:pt x="2330" y="816"/>
                  </a:lnTo>
                  <a:lnTo>
                    <a:pt x="2328" y="816"/>
                  </a:lnTo>
                  <a:lnTo>
                    <a:pt x="2326" y="816"/>
                  </a:lnTo>
                  <a:lnTo>
                    <a:pt x="2328" y="816"/>
                  </a:lnTo>
                  <a:lnTo>
                    <a:pt x="2328" y="814"/>
                  </a:lnTo>
                  <a:lnTo>
                    <a:pt x="2330" y="814"/>
                  </a:lnTo>
                  <a:lnTo>
                    <a:pt x="2332" y="814"/>
                  </a:lnTo>
                  <a:lnTo>
                    <a:pt x="2332" y="812"/>
                  </a:lnTo>
                  <a:lnTo>
                    <a:pt x="2333" y="812"/>
                  </a:lnTo>
                  <a:lnTo>
                    <a:pt x="2332" y="812"/>
                  </a:lnTo>
                  <a:lnTo>
                    <a:pt x="2330" y="812"/>
                  </a:lnTo>
                  <a:lnTo>
                    <a:pt x="2328" y="812"/>
                  </a:lnTo>
                  <a:lnTo>
                    <a:pt x="2326" y="812"/>
                  </a:lnTo>
                  <a:lnTo>
                    <a:pt x="2324" y="812"/>
                  </a:lnTo>
                  <a:lnTo>
                    <a:pt x="2324" y="814"/>
                  </a:lnTo>
                  <a:lnTo>
                    <a:pt x="2324" y="812"/>
                  </a:lnTo>
                  <a:lnTo>
                    <a:pt x="2322" y="812"/>
                  </a:lnTo>
                  <a:lnTo>
                    <a:pt x="2320" y="812"/>
                  </a:lnTo>
                  <a:lnTo>
                    <a:pt x="2318" y="812"/>
                  </a:lnTo>
                  <a:lnTo>
                    <a:pt x="2316" y="812"/>
                  </a:lnTo>
                  <a:lnTo>
                    <a:pt x="2318" y="810"/>
                  </a:lnTo>
                  <a:lnTo>
                    <a:pt x="2316" y="810"/>
                  </a:lnTo>
                  <a:lnTo>
                    <a:pt x="2314" y="810"/>
                  </a:lnTo>
                  <a:lnTo>
                    <a:pt x="2314" y="808"/>
                  </a:lnTo>
                  <a:lnTo>
                    <a:pt x="2316" y="808"/>
                  </a:lnTo>
                  <a:lnTo>
                    <a:pt x="2318" y="808"/>
                  </a:lnTo>
                  <a:lnTo>
                    <a:pt x="2316" y="808"/>
                  </a:lnTo>
                  <a:lnTo>
                    <a:pt x="2318" y="808"/>
                  </a:lnTo>
                  <a:lnTo>
                    <a:pt x="2318" y="806"/>
                  </a:lnTo>
                  <a:lnTo>
                    <a:pt x="2320" y="806"/>
                  </a:lnTo>
                  <a:lnTo>
                    <a:pt x="2320" y="808"/>
                  </a:lnTo>
                  <a:lnTo>
                    <a:pt x="2322" y="808"/>
                  </a:lnTo>
                  <a:lnTo>
                    <a:pt x="2322" y="806"/>
                  </a:lnTo>
                  <a:lnTo>
                    <a:pt x="2322" y="808"/>
                  </a:lnTo>
                  <a:lnTo>
                    <a:pt x="2324" y="808"/>
                  </a:lnTo>
                  <a:lnTo>
                    <a:pt x="2326" y="808"/>
                  </a:lnTo>
                  <a:lnTo>
                    <a:pt x="2328" y="808"/>
                  </a:lnTo>
                  <a:lnTo>
                    <a:pt x="2328" y="810"/>
                  </a:lnTo>
                  <a:lnTo>
                    <a:pt x="2328" y="808"/>
                  </a:lnTo>
                  <a:lnTo>
                    <a:pt x="2330" y="808"/>
                  </a:lnTo>
                  <a:lnTo>
                    <a:pt x="2332" y="808"/>
                  </a:lnTo>
                  <a:lnTo>
                    <a:pt x="2333" y="808"/>
                  </a:lnTo>
                  <a:lnTo>
                    <a:pt x="2335" y="808"/>
                  </a:lnTo>
                  <a:lnTo>
                    <a:pt x="2333" y="808"/>
                  </a:lnTo>
                  <a:lnTo>
                    <a:pt x="2332" y="808"/>
                  </a:lnTo>
                  <a:lnTo>
                    <a:pt x="2330" y="808"/>
                  </a:lnTo>
                  <a:lnTo>
                    <a:pt x="2328" y="806"/>
                  </a:lnTo>
                  <a:lnTo>
                    <a:pt x="2326" y="806"/>
                  </a:lnTo>
                  <a:lnTo>
                    <a:pt x="2328" y="806"/>
                  </a:lnTo>
                  <a:lnTo>
                    <a:pt x="2328" y="804"/>
                  </a:lnTo>
                  <a:lnTo>
                    <a:pt x="2326" y="804"/>
                  </a:lnTo>
                  <a:lnTo>
                    <a:pt x="2324" y="804"/>
                  </a:lnTo>
                  <a:lnTo>
                    <a:pt x="2326" y="804"/>
                  </a:lnTo>
                  <a:lnTo>
                    <a:pt x="2328" y="804"/>
                  </a:lnTo>
                  <a:lnTo>
                    <a:pt x="2330" y="804"/>
                  </a:lnTo>
                  <a:lnTo>
                    <a:pt x="2328" y="804"/>
                  </a:lnTo>
                  <a:lnTo>
                    <a:pt x="2328" y="802"/>
                  </a:lnTo>
                  <a:lnTo>
                    <a:pt x="2326" y="804"/>
                  </a:lnTo>
                  <a:lnTo>
                    <a:pt x="2324" y="804"/>
                  </a:lnTo>
                  <a:lnTo>
                    <a:pt x="2324" y="802"/>
                  </a:lnTo>
                  <a:lnTo>
                    <a:pt x="2322" y="802"/>
                  </a:lnTo>
                  <a:lnTo>
                    <a:pt x="2322" y="800"/>
                  </a:lnTo>
                  <a:lnTo>
                    <a:pt x="2324" y="800"/>
                  </a:lnTo>
                  <a:lnTo>
                    <a:pt x="2324" y="798"/>
                  </a:lnTo>
                  <a:lnTo>
                    <a:pt x="2326" y="798"/>
                  </a:lnTo>
                  <a:lnTo>
                    <a:pt x="2328" y="798"/>
                  </a:lnTo>
                  <a:lnTo>
                    <a:pt x="2326" y="798"/>
                  </a:lnTo>
                  <a:lnTo>
                    <a:pt x="2324" y="798"/>
                  </a:lnTo>
                  <a:lnTo>
                    <a:pt x="2324" y="796"/>
                  </a:lnTo>
                  <a:lnTo>
                    <a:pt x="2322" y="796"/>
                  </a:lnTo>
                  <a:lnTo>
                    <a:pt x="2322" y="798"/>
                  </a:lnTo>
                  <a:lnTo>
                    <a:pt x="2324" y="798"/>
                  </a:lnTo>
                  <a:lnTo>
                    <a:pt x="2324" y="796"/>
                  </a:lnTo>
                  <a:lnTo>
                    <a:pt x="2324" y="798"/>
                  </a:lnTo>
                  <a:lnTo>
                    <a:pt x="2322" y="798"/>
                  </a:lnTo>
                  <a:lnTo>
                    <a:pt x="2322" y="800"/>
                  </a:lnTo>
                  <a:lnTo>
                    <a:pt x="2322" y="798"/>
                  </a:lnTo>
                  <a:lnTo>
                    <a:pt x="2322" y="800"/>
                  </a:lnTo>
                  <a:lnTo>
                    <a:pt x="2322" y="798"/>
                  </a:lnTo>
                  <a:lnTo>
                    <a:pt x="2320" y="798"/>
                  </a:lnTo>
                  <a:lnTo>
                    <a:pt x="2322" y="798"/>
                  </a:lnTo>
                  <a:lnTo>
                    <a:pt x="2322" y="796"/>
                  </a:lnTo>
                  <a:lnTo>
                    <a:pt x="2324" y="796"/>
                  </a:lnTo>
                  <a:lnTo>
                    <a:pt x="2324" y="794"/>
                  </a:lnTo>
                  <a:lnTo>
                    <a:pt x="2322" y="794"/>
                  </a:lnTo>
                  <a:lnTo>
                    <a:pt x="2322" y="796"/>
                  </a:lnTo>
                  <a:lnTo>
                    <a:pt x="2320" y="796"/>
                  </a:lnTo>
                  <a:lnTo>
                    <a:pt x="2322" y="796"/>
                  </a:lnTo>
                  <a:lnTo>
                    <a:pt x="2320" y="796"/>
                  </a:lnTo>
                  <a:lnTo>
                    <a:pt x="2318" y="796"/>
                  </a:lnTo>
                  <a:lnTo>
                    <a:pt x="2316" y="796"/>
                  </a:lnTo>
                  <a:lnTo>
                    <a:pt x="2314" y="796"/>
                  </a:lnTo>
                  <a:lnTo>
                    <a:pt x="2312" y="796"/>
                  </a:lnTo>
                  <a:lnTo>
                    <a:pt x="2310" y="794"/>
                  </a:lnTo>
                  <a:lnTo>
                    <a:pt x="2308" y="794"/>
                  </a:lnTo>
                  <a:lnTo>
                    <a:pt x="2310" y="794"/>
                  </a:lnTo>
                  <a:lnTo>
                    <a:pt x="2308" y="794"/>
                  </a:lnTo>
                  <a:lnTo>
                    <a:pt x="2308" y="793"/>
                  </a:lnTo>
                  <a:lnTo>
                    <a:pt x="2310" y="793"/>
                  </a:lnTo>
                  <a:lnTo>
                    <a:pt x="2310" y="791"/>
                  </a:lnTo>
                  <a:lnTo>
                    <a:pt x="2308" y="791"/>
                  </a:lnTo>
                  <a:lnTo>
                    <a:pt x="2310" y="791"/>
                  </a:lnTo>
                  <a:lnTo>
                    <a:pt x="2310" y="789"/>
                  </a:lnTo>
                  <a:lnTo>
                    <a:pt x="2310" y="791"/>
                  </a:lnTo>
                  <a:lnTo>
                    <a:pt x="2312" y="791"/>
                  </a:lnTo>
                  <a:lnTo>
                    <a:pt x="2312" y="789"/>
                  </a:lnTo>
                  <a:lnTo>
                    <a:pt x="2312" y="791"/>
                  </a:lnTo>
                  <a:lnTo>
                    <a:pt x="2312" y="789"/>
                  </a:lnTo>
                  <a:lnTo>
                    <a:pt x="2314" y="789"/>
                  </a:lnTo>
                  <a:lnTo>
                    <a:pt x="2312" y="789"/>
                  </a:lnTo>
                  <a:lnTo>
                    <a:pt x="2314" y="789"/>
                  </a:lnTo>
                  <a:lnTo>
                    <a:pt x="2316" y="789"/>
                  </a:lnTo>
                  <a:lnTo>
                    <a:pt x="2318" y="789"/>
                  </a:lnTo>
                  <a:lnTo>
                    <a:pt x="2318" y="787"/>
                  </a:lnTo>
                  <a:lnTo>
                    <a:pt x="2320" y="787"/>
                  </a:lnTo>
                  <a:lnTo>
                    <a:pt x="2320" y="785"/>
                  </a:lnTo>
                  <a:lnTo>
                    <a:pt x="2322" y="785"/>
                  </a:lnTo>
                  <a:lnTo>
                    <a:pt x="2320" y="785"/>
                  </a:lnTo>
                  <a:lnTo>
                    <a:pt x="2322" y="785"/>
                  </a:lnTo>
                  <a:lnTo>
                    <a:pt x="2320" y="783"/>
                  </a:lnTo>
                  <a:lnTo>
                    <a:pt x="2322" y="783"/>
                  </a:lnTo>
                  <a:lnTo>
                    <a:pt x="2320" y="783"/>
                  </a:lnTo>
                  <a:lnTo>
                    <a:pt x="2322" y="783"/>
                  </a:lnTo>
                  <a:lnTo>
                    <a:pt x="2322" y="781"/>
                  </a:lnTo>
                  <a:lnTo>
                    <a:pt x="2320" y="781"/>
                  </a:lnTo>
                  <a:lnTo>
                    <a:pt x="2320" y="783"/>
                  </a:lnTo>
                  <a:lnTo>
                    <a:pt x="2318" y="783"/>
                  </a:lnTo>
                  <a:lnTo>
                    <a:pt x="2318" y="781"/>
                  </a:lnTo>
                  <a:lnTo>
                    <a:pt x="2316" y="781"/>
                  </a:lnTo>
                  <a:lnTo>
                    <a:pt x="2316" y="783"/>
                  </a:lnTo>
                  <a:lnTo>
                    <a:pt x="2316" y="781"/>
                  </a:lnTo>
                  <a:lnTo>
                    <a:pt x="2318" y="781"/>
                  </a:lnTo>
                  <a:lnTo>
                    <a:pt x="2318" y="783"/>
                  </a:lnTo>
                  <a:lnTo>
                    <a:pt x="2318" y="785"/>
                  </a:lnTo>
                  <a:lnTo>
                    <a:pt x="2318" y="787"/>
                  </a:lnTo>
                  <a:lnTo>
                    <a:pt x="2316" y="787"/>
                  </a:lnTo>
                  <a:lnTo>
                    <a:pt x="2316" y="785"/>
                  </a:lnTo>
                  <a:lnTo>
                    <a:pt x="2316" y="787"/>
                  </a:lnTo>
                  <a:lnTo>
                    <a:pt x="2314" y="787"/>
                  </a:lnTo>
                  <a:lnTo>
                    <a:pt x="2314" y="785"/>
                  </a:lnTo>
                  <a:lnTo>
                    <a:pt x="2312" y="785"/>
                  </a:lnTo>
                  <a:lnTo>
                    <a:pt x="2314" y="785"/>
                  </a:lnTo>
                  <a:lnTo>
                    <a:pt x="2312" y="785"/>
                  </a:lnTo>
                  <a:lnTo>
                    <a:pt x="2312" y="783"/>
                  </a:lnTo>
                  <a:lnTo>
                    <a:pt x="2310" y="783"/>
                  </a:lnTo>
                  <a:lnTo>
                    <a:pt x="2312" y="783"/>
                  </a:lnTo>
                  <a:lnTo>
                    <a:pt x="2314" y="783"/>
                  </a:lnTo>
                  <a:lnTo>
                    <a:pt x="2312" y="783"/>
                  </a:lnTo>
                  <a:lnTo>
                    <a:pt x="2312" y="781"/>
                  </a:lnTo>
                  <a:lnTo>
                    <a:pt x="2310" y="781"/>
                  </a:lnTo>
                  <a:lnTo>
                    <a:pt x="2312" y="781"/>
                  </a:lnTo>
                  <a:lnTo>
                    <a:pt x="2310" y="781"/>
                  </a:lnTo>
                  <a:lnTo>
                    <a:pt x="2312" y="781"/>
                  </a:lnTo>
                  <a:lnTo>
                    <a:pt x="2312" y="779"/>
                  </a:lnTo>
                  <a:lnTo>
                    <a:pt x="2312" y="777"/>
                  </a:lnTo>
                  <a:lnTo>
                    <a:pt x="2314" y="777"/>
                  </a:lnTo>
                  <a:lnTo>
                    <a:pt x="2314" y="779"/>
                  </a:lnTo>
                  <a:lnTo>
                    <a:pt x="2316" y="779"/>
                  </a:lnTo>
                  <a:lnTo>
                    <a:pt x="2314" y="777"/>
                  </a:lnTo>
                  <a:lnTo>
                    <a:pt x="2316" y="777"/>
                  </a:lnTo>
                  <a:lnTo>
                    <a:pt x="2316" y="779"/>
                  </a:lnTo>
                  <a:lnTo>
                    <a:pt x="2318" y="779"/>
                  </a:lnTo>
                  <a:lnTo>
                    <a:pt x="2320" y="777"/>
                  </a:lnTo>
                  <a:lnTo>
                    <a:pt x="2318" y="777"/>
                  </a:lnTo>
                  <a:lnTo>
                    <a:pt x="2318" y="779"/>
                  </a:lnTo>
                  <a:lnTo>
                    <a:pt x="2318" y="777"/>
                  </a:lnTo>
                  <a:lnTo>
                    <a:pt x="2316" y="777"/>
                  </a:lnTo>
                  <a:lnTo>
                    <a:pt x="2318" y="777"/>
                  </a:lnTo>
                  <a:lnTo>
                    <a:pt x="2316" y="777"/>
                  </a:lnTo>
                  <a:lnTo>
                    <a:pt x="2316" y="775"/>
                  </a:lnTo>
                  <a:lnTo>
                    <a:pt x="2316" y="773"/>
                  </a:lnTo>
                  <a:lnTo>
                    <a:pt x="2314" y="771"/>
                  </a:lnTo>
                  <a:lnTo>
                    <a:pt x="2314" y="769"/>
                  </a:lnTo>
                  <a:lnTo>
                    <a:pt x="2316" y="769"/>
                  </a:lnTo>
                  <a:lnTo>
                    <a:pt x="2314" y="769"/>
                  </a:lnTo>
                  <a:lnTo>
                    <a:pt x="2316" y="769"/>
                  </a:lnTo>
                  <a:lnTo>
                    <a:pt x="2316" y="768"/>
                  </a:lnTo>
                  <a:lnTo>
                    <a:pt x="2314" y="768"/>
                  </a:lnTo>
                  <a:lnTo>
                    <a:pt x="2312" y="768"/>
                  </a:lnTo>
                  <a:lnTo>
                    <a:pt x="2310" y="768"/>
                  </a:lnTo>
                  <a:lnTo>
                    <a:pt x="2308" y="768"/>
                  </a:lnTo>
                  <a:lnTo>
                    <a:pt x="2307" y="768"/>
                  </a:lnTo>
                  <a:lnTo>
                    <a:pt x="2305" y="768"/>
                  </a:lnTo>
                  <a:lnTo>
                    <a:pt x="2307" y="768"/>
                  </a:lnTo>
                  <a:lnTo>
                    <a:pt x="2305" y="768"/>
                  </a:lnTo>
                  <a:lnTo>
                    <a:pt x="2303" y="766"/>
                  </a:lnTo>
                  <a:lnTo>
                    <a:pt x="2301" y="766"/>
                  </a:lnTo>
                  <a:lnTo>
                    <a:pt x="2301" y="768"/>
                  </a:lnTo>
                  <a:lnTo>
                    <a:pt x="2299" y="766"/>
                  </a:lnTo>
                  <a:lnTo>
                    <a:pt x="2297" y="766"/>
                  </a:lnTo>
                  <a:lnTo>
                    <a:pt x="2297" y="764"/>
                  </a:lnTo>
                  <a:lnTo>
                    <a:pt x="2297" y="762"/>
                  </a:lnTo>
                  <a:lnTo>
                    <a:pt x="2299" y="762"/>
                  </a:lnTo>
                  <a:lnTo>
                    <a:pt x="2297" y="762"/>
                  </a:lnTo>
                  <a:lnTo>
                    <a:pt x="2297" y="760"/>
                  </a:lnTo>
                  <a:lnTo>
                    <a:pt x="2295" y="760"/>
                  </a:lnTo>
                  <a:lnTo>
                    <a:pt x="2297" y="760"/>
                  </a:lnTo>
                  <a:lnTo>
                    <a:pt x="2299" y="760"/>
                  </a:lnTo>
                  <a:lnTo>
                    <a:pt x="2299" y="762"/>
                  </a:lnTo>
                  <a:lnTo>
                    <a:pt x="2299" y="760"/>
                  </a:lnTo>
                  <a:lnTo>
                    <a:pt x="2299" y="758"/>
                  </a:lnTo>
                  <a:lnTo>
                    <a:pt x="2297" y="758"/>
                  </a:lnTo>
                  <a:lnTo>
                    <a:pt x="2299" y="758"/>
                  </a:lnTo>
                  <a:close/>
                  <a:moveTo>
                    <a:pt x="2324" y="798"/>
                  </a:moveTo>
                  <a:lnTo>
                    <a:pt x="2326" y="798"/>
                  </a:lnTo>
                  <a:lnTo>
                    <a:pt x="2324" y="798"/>
                  </a:lnTo>
                  <a:close/>
                  <a:moveTo>
                    <a:pt x="2372" y="758"/>
                  </a:moveTo>
                  <a:lnTo>
                    <a:pt x="2370" y="758"/>
                  </a:lnTo>
                  <a:lnTo>
                    <a:pt x="2372" y="758"/>
                  </a:lnTo>
                  <a:close/>
                  <a:moveTo>
                    <a:pt x="1078" y="756"/>
                  </a:moveTo>
                  <a:lnTo>
                    <a:pt x="1078" y="758"/>
                  </a:lnTo>
                  <a:lnTo>
                    <a:pt x="1078" y="760"/>
                  </a:lnTo>
                  <a:lnTo>
                    <a:pt x="1076" y="760"/>
                  </a:lnTo>
                  <a:lnTo>
                    <a:pt x="1076" y="758"/>
                  </a:lnTo>
                  <a:lnTo>
                    <a:pt x="1074" y="758"/>
                  </a:lnTo>
                  <a:lnTo>
                    <a:pt x="1074" y="756"/>
                  </a:lnTo>
                  <a:lnTo>
                    <a:pt x="1076" y="756"/>
                  </a:lnTo>
                  <a:lnTo>
                    <a:pt x="1078" y="756"/>
                  </a:lnTo>
                  <a:close/>
                  <a:moveTo>
                    <a:pt x="2289" y="754"/>
                  </a:moveTo>
                  <a:lnTo>
                    <a:pt x="2289" y="756"/>
                  </a:lnTo>
                  <a:lnTo>
                    <a:pt x="2287" y="756"/>
                  </a:lnTo>
                  <a:lnTo>
                    <a:pt x="2287" y="754"/>
                  </a:lnTo>
                  <a:lnTo>
                    <a:pt x="2289" y="754"/>
                  </a:lnTo>
                  <a:close/>
                  <a:moveTo>
                    <a:pt x="2356" y="754"/>
                  </a:moveTo>
                  <a:lnTo>
                    <a:pt x="2358" y="754"/>
                  </a:lnTo>
                  <a:lnTo>
                    <a:pt x="2358" y="756"/>
                  </a:lnTo>
                  <a:lnTo>
                    <a:pt x="2356" y="756"/>
                  </a:lnTo>
                  <a:lnTo>
                    <a:pt x="2355" y="756"/>
                  </a:lnTo>
                  <a:lnTo>
                    <a:pt x="2355" y="758"/>
                  </a:lnTo>
                  <a:lnTo>
                    <a:pt x="2353" y="758"/>
                  </a:lnTo>
                  <a:lnTo>
                    <a:pt x="2351" y="758"/>
                  </a:lnTo>
                  <a:lnTo>
                    <a:pt x="2351" y="756"/>
                  </a:lnTo>
                  <a:lnTo>
                    <a:pt x="2353" y="756"/>
                  </a:lnTo>
                  <a:lnTo>
                    <a:pt x="2353" y="754"/>
                  </a:lnTo>
                  <a:lnTo>
                    <a:pt x="2355" y="754"/>
                  </a:lnTo>
                  <a:lnTo>
                    <a:pt x="2356" y="754"/>
                  </a:lnTo>
                  <a:close/>
                  <a:moveTo>
                    <a:pt x="2343" y="752"/>
                  </a:moveTo>
                  <a:lnTo>
                    <a:pt x="2345" y="752"/>
                  </a:lnTo>
                  <a:lnTo>
                    <a:pt x="2345" y="754"/>
                  </a:lnTo>
                  <a:lnTo>
                    <a:pt x="2347" y="754"/>
                  </a:lnTo>
                  <a:lnTo>
                    <a:pt x="2347" y="756"/>
                  </a:lnTo>
                  <a:lnTo>
                    <a:pt x="2349" y="756"/>
                  </a:lnTo>
                  <a:lnTo>
                    <a:pt x="2347" y="756"/>
                  </a:lnTo>
                  <a:lnTo>
                    <a:pt x="2347" y="758"/>
                  </a:lnTo>
                  <a:lnTo>
                    <a:pt x="2345" y="758"/>
                  </a:lnTo>
                  <a:lnTo>
                    <a:pt x="2345" y="760"/>
                  </a:lnTo>
                  <a:lnTo>
                    <a:pt x="2347" y="760"/>
                  </a:lnTo>
                  <a:lnTo>
                    <a:pt x="2347" y="762"/>
                  </a:lnTo>
                  <a:lnTo>
                    <a:pt x="2345" y="762"/>
                  </a:lnTo>
                  <a:lnTo>
                    <a:pt x="2343" y="762"/>
                  </a:lnTo>
                  <a:lnTo>
                    <a:pt x="2341" y="762"/>
                  </a:lnTo>
                  <a:lnTo>
                    <a:pt x="2341" y="764"/>
                  </a:lnTo>
                  <a:lnTo>
                    <a:pt x="2339" y="764"/>
                  </a:lnTo>
                  <a:lnTo>
                    <a:pt x="2337" y="764"/>
                  </a:lnTo>
                  <a:lnTo>
                    <a:pt x="2335" y="764"/>
                  </a:lnTo>
                  <a:lnTo>
                    <a:pt x="2333" y="764"/>
                  </a:lnTo>
                  <a:lnTo>
                    <a:pt x="2335" y="764"/>
                  </a:lnTo>
                  <a:lnTo>
                    <a:pt x="2333" y="764"/>
                  </a:lnTo>
                  <a:lnTo>
                    <a:pt x="2333" y="762"/>
                  </a:lnTo>
                  <a:lnTo>
                    <a:pt x="2332" y="762"/>
                  </a:lnTo>
                  <a:lnTo>
                    <a:pt x="2332" y="760"/>
                  </a:lnTo>
                  <a:lnTo>
                    <a:pt x="2330" y="760"/>
                  </a:lnTo>
                  <a:lnTo>
                    <a:pt x="2328" y="760"/>
                  </a:lnTo>
                  <a:lnTo>
                    <a:pt x="2326" y="760"/>
                  </a:lnTo>
                  <a:lnTo>
                    <a:pt x="2326" y="758"/>
                  </a:lnTo>
                  <a:lnTo>
                    <a:pt x="2326" y="756"/>
                  </a:lnTo>
                  <a:lnTo>
                    <a:pt x="2328" y="756"/>
                  </a:lnTo>
                  <a:lnTo>
                    <a:pt x="2328" y="754"/>
                  </a:lnTo>
                  <a:lnTo>
                    <a:pt x="2330" y="754"/>
                  </a:lnTo>
                  <a:lnTo>
                    <a:pt x="2328" y="754"/>
                  </a:lnTo>
                  <a:lnTo>
                    <a:pt x="2330" y="754"/>
                  </a:lnTo>
                  <a:lnTo>
                    <a:pt x="2332" y="754"/>
                  </a:lnTo>
                  <a:lnTo>
                    <a:pt x="2332" y="752"/>
                  </a:lnTo>
                  <a:lnTo>
                    <a:pt x="2333" y="752"/>
                  </a:lnTo>
                  <a:lnTo>
                    <a:pt x="2335" y="752"/>
                  </a:lnTo>
                  <a:lnTo>
                    <a:pt x="2337" y="754"/>
                  </a:lnTo>
                  <a:lnTo>
                    <a:pt x="2339" y="754"/>
                  </a:lnTo>
                  <a:lnTo>
                    <a:pt x="2339" y="752"/>
                  </a:lnTo>
                  <a:lnTo>
                    <a:pt x="2341" y="752"/>
                  </a:lnTo>
                  <a:lnTo>
                    <a:pt x="2343" y="752"/>
                  </a:lnTo>
                  <a:close/>
                  <a:moveTo>
                    <a:pt x="2324" y="752"/>
                  </a:moveTo>
                  <a:lnTo>
                    <a:pt x="2322" y="752"/>
                  </a:lnTo>
                  <a:lnTo>
                    <a:pt x="2324" y="752"/>
                  </a:lnTo>
                  <a:close/>
                  <a:moveTo>
                    <a:pt x="2326" y="752"/>
                  </a:moveTo>
                  <a:lnTo>
                    <a:pt x="2324" y="752"/>
                  </a:lnTo>
                  <a:lnTo>
                    <a:pt x="2326" y="752"/>
                  </a:lnTo>
                  <a:close/>
                  <a:moveTo>
                    <a:pt x="2349" y="750"/>
                  </a:moveTo>
                  <a:lnTo>
                    <a:pt x="2349" y="752"/>
                  </a:lnTo>
                  <a:lnTo>
                    <a:pt x="2351" y="752"/>
                  </a:lnTo>
                  <a:lnTo>
                    <a:pt x="2349" y="752"/>
                  </a:lnTo>
                  <a:lnTo>
                    <a:pt x="2347" y="752"/>
                  </a:lnTo>
                  <a:lnTo>
                    <a:pt x="2347" y="750"/>
                  </a:lnTo>
                  <a:lnTo>
                    <a:pt x="2349" y="750"/>
                  </a:lnTo>
                  <a:close/>
                  <a:moveTo>
                    <a:pt x="2360" y="750"/>
                  </a:moveTo>
                  <a:lnTo>
                    <a:pt x="2362" y="750"/>
                  </a:lnTo>
                  <a:lnTo>
                    <a:pt x="2362" y="752"/>
                  </a:lnTo>
                  <a:lnTo>
                    <a:pt x="2364" y="752"/>
                  </a:lnTo>
                  <a:lnTo>
                    <a:pt x="2366" y="752"/>
                  </a:lnTo>
                  <a:lnTo>
                    <a:pt x="2366" y="754"/>
                  </a:lnTo>
                  <a:lnTo>
                    <a:pt x="2368" y="754"/>
                  </a:lnTo>
                  <a:lnTo>
                    <a:pt x="2368" y="756"/>
                  </a:lnTo>
                  <a:lnTo>
                    <a:pt x="2370" y="756"/>
                  </a:lnTo>
                  <a:lnTo>
                    <a:pt x="2370" y="758"/>
                  </a:lnTo>
                  <a:lnTo>
                    <a:pt x="2372" y="758"/>
                  </a:lnTo>
                  <a:lnTo>
                    <a:pt x="2374" y="758"/>
                  </a:lnTo>
                  <a:lnTo>
                    <a:pt x="2374" y="756"/>
                  </a:lnTo>
                  <a:lnTo>
                    <a:pt x="2376" y="756"/>
                  </a:lnTo>
                  <a:lnTo>
                    <a:pt x="2376" y="758"/>
                  </a:lnTo>
                  <a:lnTo>
                    <a:pt x="2378" y="758"/>
                  </a:lnTo>
                  <a:lnTo>
                    <a:pt x="2380" y="758"/>
                  </a:lnTo>
                  <a:lnTo>
                    <a:pt x="2380" y="760"/>
                  </a:lnTo>
                  <a:lnTo>
                    <a:pt x="2380" y="762"/>
                  </a:lnTo>
                  <a:lnTo>
                    <a:pt x="2381" y="762"/>
                  </a:lnTo>
                  <a:lnTo>
                    <a:pt x="2381" y="764"/>
                  </a:lnTo>
                  <a:lnTo>
                    <a:pt x="2383" y="764"/>
                  </a:lnTo>
                  <a:lnTo>
                    <a:pt x="2383" y="766"/>
                  </a:lnTo>
                  <a:lnTo>
                    <a:pt x="2381" y="766"/>
                  </a:lnTo>
                  <a:lnTo>
                    <a:pt x="2380" y="766"/>
                  </a:lnTo>
                  <a:lnTo>
                    <a:pt x="2378" y="766"/>
                  </a:lnTo>
                  <a:lnTo>
                    <a:pt x="2378" y="764"/>
                  </a:lnTo>
                  <a:lnTo>
                    <a:pt x="2376" y="764"/>
                  </a:lnTo>
                  <a:lnTo>
                    <a:pt x="2378" y="764"/>
                  </a:lnTo>
                  <a:lnTo>
                    <a:pt x="2378" y="766"/>
                  </a:lnTo>
                  <a:lnTo>
                    <a:pt x="2380" y="766"/>
                  </a:lnTo>
                  <a:lnTo>
                    <a:pt x="2378" y="766"/>
                  </a:lnTo>
                  <a:lnTo>
                    <a:pt x="2380" y="766"/>
                  </a:lnTo>
                  <a:lnTo>
                    <a:pt x="2380" y="768"/>
                  </a:lnTo>
                  <a:lnTo>
                    <a:pt x="2378" y="768"/>
                  </a:lnTo>
                  <a:lnTo>
                    <a:pt x="2378" y="769"/>
                  </a:lnTo>
                  <a:lnTo>
                    <a:pt x="2378" y="768"/>
                  </a:lnTo>
                  <a:lnTo>
                    <a:pt x="2376" y="768"/>
                  </a:lnTo>
                  <a:lnTo>
                    <a:pt x="2376" y="769"/>
                  </a:lnTo>
                  <a:lnTo>
                    <a:pt x="2378" y="769"/>
                  </a:lnTo>
                  <a:lnTo>
                    <a:pt x="2376" y="769"/>
                  </a:lnTo>
                  <a:lnTo>
                    <a:pt x="2374" y="769"/>
                  </a:lnTo>
                  <a:lnTo>
                    <a:pt x="2374" y="768"/>
                  </a:lnTo>
                  <a:lnTo>
                    <a:pt x="2372" y="768"/>
                  </a:lnTo>
                  <a:lnTo>
                    <a:pt x="2372" y="766"/>
                  </a:lnTo>
                  <a:lnTo>
                    <a:pt x="2372" y="768"/>
                  </a:lnTo>
                  <a:lnTo>
                    <a:pt x="2374" y="768"/>
                  </a:lnTo>
                  <a:lnTo>
                    <a:pt x="2372" y="768"/>
                  </a:lnTo>
                  <a:lnTo>
                    <a:pt x="2372" y="766"/>
                  </a:lnTo>
                  <a:lnTo>
                    <a:pt x="2372" y="768"/>
                  </a:lnTo>
                  <a:lnTo>
                    <a:pt x="2370" y="768"/>
                  </a:lnTo>
                  <a:lnTo>
                    <a:pt x="2372" y="768"/>
                  </a:lnTo>
                  <a:lnTo>
                    <a:pt x="2372" y="766"/>
                  </a:lnTo>
                  <a:lnTo>
                    <a:pt x="2370" y="766"/>
                  </a:lnTo>
                  <a:lnTo>
                    <a:pt x="2368" y="766"/>
                  </a:lnTo>
                  <a:lnTo>
                    <a:pt x="2366" y="766"/>
                  </a:lnTo>
                  <a:lnTo>
                    <a:pt x="2364" y="766"/>
                  </a:lnTo>
                  <a:lnTo>
                    <a:pt x="2364" y="764"/>
                  </a:lnTo>
                  <a:lnTo>
                    <a:pt x="2362" y="764"/>
                  </a:lnTo>
                  <a:lnTo>
                    <a:pt x="2362" y="762"/>
                  </a:lnTo>
                  <a:lnTo>
                    <a:pt x="2360" y="762"/>
                  </a:lnTo>
                  <a:lnTo>
                    <a:pt x="2362" y="762"/>
                  </a:lnTo>
                  <a:lnTo>
                    <a:pt x="2362" y="760"/>
                  </a:lnTo>
                  <a:lnTo>
                    <a:pt x="2362" y="758"/>
                  </a:lnTo>
                  <a:lnTo>
                    <a:pt x="2360" y="756"/>
                  </a:lnTo>
                  <a:lnTo>
                    <a:pt x="2362" y="756"/>
                  </a:lnTo>
                  <a:lnTo>
                    <a:pt x="2362" y="754"/>
                  </a:lnTo>
                  <a:lnTo>
                    <a:pt x="2360" y="754"/>
                  </a:lnTo>
                  <a:lnTo>
                    <a:pt x="2360" y="752"/>
                  </a:lnTo>
                  <a:lnTo>
                    <a:pt x="2360" y="750"/>
                  </a:lnTo>
                  <a:close/>
                  <a:moveTo>
                    <a:pt x="2289" y="752"/>
                  </a:moveTo>
                  <a:lnTo>
                    <a:pt x="2287" y="752"/>
                  </a:lnTo>
                  <a:lnTo>
                    <a:pt x="2287" y="750"/>
                  </a:lnTo>
                  <a:lnTo>
                    <a:pt x="2289" y="750"/>
                  </a:lnTo>
                  <a:lnTo>
                    <a:pt x="2289" y="752"/>
                  </a:lnTo>
                  <a:close/>
                  <a:moveTo>
                    <a:pt x="1083" y="750"/>
                  </a:moveTo>
                  <a:lnTo>
                    <a:pt x="1081" y="750"/>
                  </a:lnTo>
                  <a:lnTo>
                    <a:pt x="1081" y="752"/>
                  </a:lnTo>
                  <a:lnTo>
                    <a:pt x="1081" y="750"/>
                  </a:lnTo>
                  <a:lnTo>
                    <a:pt x="1083" y="750"/>
                  </a:lnTo>
                  <a:close/>
                  <a:moveTo>
                    <a:pt x="2351" y="750"/>
                  </a:moveTo>
                  <a:lnTo>
                    <a:pt x="2349" y="750"/>
                  </a:lnTo>
                  <a:lnTo>
                    <a:pt x="2351" y="750"/>
                  </a:lnTo>
                  <a:close/>
                  <a:moveTo>
                    <a:pt x="2353" y="750"/>
                  </a:moveTo>
                  <a:lnTo>
                    <a:pt x="2351" y="750"/>
                  </a:lnTo>
                  <a:lnTo>
                    <a:pt x="2353" y="748"/>
                  </a:lnTo>
                  <a:lnTo>
                    <a:pt x="2353" y="750"/>
                  </a:lnTo>
                  <a:close/>
                  <a:moveTo>
                    <a:pt x="2356" y="750"/>
                  </a:moveTo>
                  <a:lnTo>
                    <a:pt x="2355" y="750"/>
                  </a:lnTo>
                  <a:lnTo>
                    <a:pt x="2356" y="748"/>
                  </a:lnTo>
                  <a:lnTo>
                    <a:pt x="2356" y="750"/>
                  </a:lnTo>
                  <a:close/>
                  <a:moveTo>
                    <a:pt x="2351" y="748"/>
                  </a:moveTo>
                  <a:lnTo>
                    <a:pt x="2353" y="748"/>
                  </a:lnTo>
                  <a:lnTo>
                    <a:pt x="2353" y="746"/>
                  </a:lnTo>
                  <a:lnTo>
                    <a:pt x="2353" y="748"/>
                  </a:lnTo>
                  <a:lnTo>
                    <a:pt x="2351" y="748"/>
                  </a:lnTo>
                  <a:close/>
                  <a:moveTo>
                    <a:pt x="1275" y="746"/>
                  </a:moveTo>
                  <a:lnTo>
                    <a:pt x="1275" y="748"/>
                  </a:lnTo>
                  <a:lnTo>
                    <a:pt x="1277" y="748"/>
                  </a:lnTo>
                  <a:lnTo>
                    <a:pt x="1275" y="748"/>
                  </a:lnTo>
                  <a:lnTo>
                    <a:pt x="1273" y="748"/>
                  </a:lnTo>
                  <a:lnTo>
                    <a:pt x="1273" y="750"/>
                  </a:lnTo>
                  <a:lnTo>
                    <a:pt x="1271" y="750"/>
                  </a:lnTo>
                  <a:lnTo>
                    <a:pt x="1270" y="750"/>
                  </a:lnTo>
                  <a:lnTo>
                    <a:pt x="1268" y="750"/>
                  </a:lnTo>
                  <a:lnTo>
                    <a:pt x="1266" y="750"/>
                  </a:lnTo>
                  <a:lnTo>
                    <a:pt x="1264" y="750"/>
                  </a:lnTo>
                  <a:lnTo>
                    <a:pt x="1264" y="748"/>
                  </a:lnTo>
                  <a:lnTo>
                    <a:pt x="1266" y="748"/>
                  </a:lnTo>
                  <a:lnTo>
                    <a:pt x="1268" y="748"/>
                  </a:lnTo>
                  <a:lnTo>
                    <a:pt x="1270" y="748"/>
                  </a:lnTo>
                  <a:lnTo>
                    <a:pt x="1271" y="748"/>
                  </a:lnTo>
                  <a:lnTo>
                    <a:pt x="1271" y="746"/>
                  </a:lnTo>
                  <a:lnTo>
                    <a:pt x="1271" y="748"/>
                  </a:lnTo>
                  <a:lnTo>
                    <a:pt x="1273" y="748"/>
                  </a:lnTo>
                  <a:lnTo>
                    <a:pt x="1273" y="746"/>
                  </a:lnTo>
                  <a:lnTo>
                    <a:pt x="1275" y="746"/>
                  </a:lnTo>
                  <a:close/>
                  <a:moveTo>
                    <a:pt x="1106" y="746"/>
                  </a:moveTo>
                  <a:lnTo>
                    <a:pt x="1108" y="746"/>
                  </a:lnTo>
                  <a:lnTo>
                    <a:pt x="1110" y="746"/>
                  </a:lnTo>
                  <a:lnTo>
                    <a:pt x="1112" y="746"/>
                  </a:lnTo>
                  <a:lnTo>
                    <a:pt x="1114" y="746"/>
                  </a:lnTo>
                  <a:lnTo>
                    <a:pt x="1116" y="746"/>
                  </a:lnTo>
                  <a:lnTo>
                    <a:pt x="1118" y="746"/>
                  </a:lnTo>
                  <a:lnTo>
                    <a:pt x="1118" y="748"/>
                  </a:lnTo>
                  <a:lnTo>
                    <a:pt x="1116" y="748"/>
                  </a:lnTo>
                  <a:lnTo>
                    <a:pt x="1118" y="748"/>
                  </a:lnTo>
                  <a:lnTo>
                    <a:pt x="1120" y="748"/>
                  </a:lnTo>
                  <a:lnTo>
                    <a:pt x="1118" y="748"/>
                  </a:lnTo>
                  <a:lnTo>
                    <a:pt x="1116" y="748"/>
                  </a:lnTo>
                  <a:lnTo>
                    <a:pt x="1114" y="748"/>
                  </a:lnTo>
                  <a:lnTo>
                    <a:pt x="1112" y="748"/>
                  </a:lnTo>
                  <a:lnTo>
                    <a:pt x="1110" y="748"/>
                  </a:lnTo>
                  <a:lnTo>
                    <a:pt x="1108" y="748"/>
                  </a:lnTo>
                  <a:lnTo>
                    <a:pt x="1106" y="748"/>
                  </a:lnTo>
                  <a:lnTo>
                    <a:pt x="1104" y="748"/>
                  </a:lnTo>
                  <a:lnTo>
                    <a:pt x="1103" y="748"/>
                  </a:lnTo>
                  <a:lnTo>
                    <a:pt x="1103" y="746"/>
                  </a:lnTo>
                  <a:lnTo>
                    <a:pt x="1104" y="746"/>
                  </a:lnTo>
                  <a:lnTo>
                    <a:pt x="1106" y="746"/>
                  </a:lnTo>
                  <a:close/>
                  <a:moveTo>
                    <a:pt x="2330" y="746"/>
                  </a:moveTo>
                  <a:lnTo>
                    <a:pt x="2332" y="746"/>
                  </a:lnTo>
                  <a:lnTo>
                    <a:pt x="2332" y="748"/>
                  </a:lnTo>
                  <a:lnTo>
                    <a:pt x="2330" y="748"/>
                  </a:lnTo>
                  <a:lnTo>
                    <a:pt x="2332" y="748"/>
                  </a:lnTo>
                  <a:lnTo>
                    <a:pt x="2330" y="748"/>
                  </a:lnTo>
                  <a:lnTo>
                    <a:pt x="2330" y="750"/>
                  </a:lnTo>
                  <a:lnTo>
                    <a:pt x="2328" y="750"/>
                  </a:lnTo>
                  <a:lnTo>
                    <a:pt x="2326" y="748"/>
                  </a:lnTo>
                  <a:lnTo>
                    <a:pt x="2326" y="746"/>
                  </a:lnTo>
                  <a:lnTo>
                    <a:pt x="2328" y="746"/>
                  </a:lnTo>
                  <a:lnTo>
                    <a:pt x="2330" y="746"/>
                  </a:lnTo>
                  <a:close/>
                  <a:moveTo>
                    <a:pt x="2326" y="746"/>
                  </a:moveTo>
                  <a:lnTo>
                    <a:pt x="2328" y="746"/>
                  </a:lnTo>
                  <a:lnTo>
                    <a:pt x="2326" y="746"/>
                  </a:lnTo>
                  <a:close/>
                  <a:moveTo>
                    <a:pt x="1245" y="745"/>
                  </a:moveTo>
                  <a:lnTo>
                    <a:pt x="1247" y="745"/>
                  </a:lnTo>
                  <a:lnTo>
                    <a:pt x="1247" y="746"/>
                  </a:lnTo>
                  <a:lnTo>
                    <a:pt x="1248" y="746"/>
                  </a:lnTo>
                  <a:lnTo>
                    <a:pt x="1250" y="746"/>
                  </a:lnTo>
                  <a:lnTo>
                    <a:pt x="1248" y="746"/>
                  </a:lnTo>
                  <a:lnTo>
                    <a:pt x="1250" y="746"/>
                  </a:lnTo>
                  <a:lnTo>
                    <a:pt x="1250" y="748"/>
                  </a:lnTo>
                  <a:lnTo>
                    <a:pt x="1248" y="748"/>
                  </a:lnTo>
                  <a:lnTo>
                    <a:pt x="1247" y="748"/>
                  </a:lnTo>
                  <a:lnTo>
                    <a:pt x="1248" y="748"/>
                  </a:lnTo>
                  <a:lnTo>
                    <a:pt x="1247" y="748"/>
                  </a:lnTo>
                  <a:lnTo>
                    <a:pt x="1248" y="748"/>
                  </a:lnTo>
                  <a:lnTo>
                    <a:pt x="1247" y="748"/>
                  </a:lnTo>
                  <a:lnTo>
                    <a:pt x="1248" y="748"/>
                  </a:lnTo>
                  <a:lnTo>
                    <a:pt x="1248" y="746"/>
                  </a:lnTo>
                  <a:lnTo>
                    <a:pt x="1247" y="746"/>
                  </a:lnTo>
                  <a:lnTo>
                    <a:pt x="1247" y="748"/>
                  </a:lnTo>
                  <a:lnTo>
                    <a:pt x="1247" y="746"/>
                  </a:lnTo>
                  <a:lnTo>
                    <a:pt x="1248" y="746"/>
                  </a:lnTo>
                  <a:lnTo>
                    <a:pt x="1247" y="746"/>
                  </a:lnTo>
                  <a:lnTo>
                    <a:pt x="1248" y="746"/>
                  </a:lnTo>
                  <a:lnTo>
                    <a:pt x="1247" y="746"/>
                  </a:lnTo>
                  <a:lnTo>
                    <a:pt x="1247" y="745"/>
                  </a:lnTo>
                  <a:lnTo>
                    <a:pt x="1247" y="746"/>
                  </a:lnTo>
                  <a:lnTo>
                    <a:pt x="1247" y="745"/>
                  </a:lnTo>
                  <a:lnTo>
                    <a:pt x="1245" y="745"/>
                  </a:lnTo>
                  <a:lnTo>
                    <a:pt x="1245" y="746"/>
                  </a:lnTo>
                  <a:lnTo>
                    <a:pt x="1245" y="745"/>
                  </a:lnTo>
                  <a:lnTo>
                    <a:pt x="1243" y="745"/>
                  </a:lnTo>
                  <a:lnTo>
                    <a:pt x="1243" y="746"/>
                  </a:lnTo>
                  <a:lnTo>
                    <a:pt x="1243" y="748"/>
                  </a:lnTo>
                  <a:lnTo>
                    <a:pt x="1245" y="748"/>
                  </a:lnTo>
                  <a:lnTo>
                    <a:pt x="1245" y="750"/>
                  </a:lnTo>
                  <a:lnTo>
                    <a:pt x="1245" y="748"/>
                  </a:lnTo>
                  <a:lnTo>
                    <a:pt x="1247" y="748"/>
                  </a:lnTo>
                  <a:lnTo>
                    <a:pt x="1245" y="750"/>
                  </a:lnTo>
                  <a:lnTo>
                    <a:pt x="1243" y="750"/>
                  </a:lnTo>
                  <a:lnTo>
                    <a:pt x="1241" y="750"/>
                  </a:lnTo>
                  <a:lnTo>
                    <a:pt x="1239" y="752"/>
                  </a:lnTo>
                  <a:lnTo>
                    <a:pt x="1237" y="752"/>
                  </a:lnTo>
                  <a:lnTo>
                    <a:pt x="1235" y="752"/>
                  </a:lnTo>
                  <a:lnTo>
                    <a:pt x="1235" y="754"/>
                  </a:lnTo>
                  <a:lnTo>
                    <a:pt x="1233" y="754"/>
                  </a:lnTo>
                  <a:lnTo>
                    <a:pt x="1233" y="756"/>
                  </a:lnTo>
                  <a:lnTo>
                    <a:pt x="1231" y="756"/>
                  </a:lnTo>
                  <a:lnTo>
                    <a:pt x="1229" y="754"/>
                  </a:lnTo>
                  <a:lnTo>
                    <a:pt x="1229" y="752"/>
                  </a:lnTo>
                  <a:lnTo>
                    <a:pt x="1231" y="752"/>
                  </a:lnTo>
                  <a:lnTo>
                    <a:pt x="1231" y="750"/>
                  </a:lnTo>
                  <a:lnTo>
                    <a:pt x="1233" y="750"/>
                  </a:lnTo>
                  <a:lnTo>
                    <a:pt x="1235" y="750"/>
                  </a:lnTo>
                  <a:lnTo>
                    <a:pt x="1235" y="748"/>
                  </a:lnTo>
                  <a:lnTo>
                    <a:pt x="1237" y="748"/>
                  </a:lnTo>
                  <a:lnTo>
                    <a:pt x="1239" y="748"/>
                  </a:lnTo>
                  <a:lnTo>
                    <a:pt x="1239" y="746"/>
                  </a:lnTo>
                  <a:lnTo>
                    <a:pt x="1241" y="746"/>
                  </a:lnTo>
                  <a:lnTo>
                    <a:pt x="1243" y="745"/>
                  </a:lnTo>
                  <a:lnTo>
                    <a:pt x="1245" y="745"/>
                  </a:lnTo>
                  <a:close/>
                  <a:moveTo>
                    <a:pt x="2360" y="745"/>
                  </a:moveTo>
                  <a:lnTo>
                    <a:pt x="2358" y="746"/>
                  </a:lnTo>
                  <a:lnTo>
                    <a:pt x="2356" y="746"/>
                  </a:lnTo>
                  <a:lnTo>
                    <a:pt x="2356" y="745"/>
                  </a:lnTo>
                  <a:lnTo>
                    <a:pt x="2358" y="745"/>
                  </a:lnTo>
                  <a:lnTo>
                    <a:pt x="2360" y="745"/>
                  </a:lnTo>
                  <a:close/>
                  <a:moveTo>
                    <a:pt x="1266" y="745"/>
                  </a:moveTo>
                  <a:lnTo>
                    <a:pt x="1266" y="746"/>
                  </a:lnTo>
                  <a:lnTo>
                    <a:pt x="1268" y="746"/>
                  </a:lnTo>
                  <a:lnTo>
                    <a:pt x="1268" y="748"/>
                  </a:lnTo>
                  <a:lnTo>
                    <a:pt x="1268" y="746"/>
                  </a:lnTo>
                  <a:lnTo>
                    <a:pt x="1266" y="746"/>
                  </a:lnTo>
                  <a:lnTo>
                    <a:pt x="1264" y="746"/>
                  </a:lnTo>
                  <a:lnTo>
                    <a:pt x="1264" y="748"/>
                  </a:lnTo>
                  <a:lnTo>
                    <a:pt x="1266" y="748"/>
                  </a:lnTo>
                  <a:lnTo>
                    <a:pt x="1264" y="748"/>
                  </a:lnTo>
                  <a:lnTo>
                    <a:pt x="1264" y="750"/>
                  </a:lnTo>
                  <a:lnTo>
                    <a:pt x="1262" y="750"/>
                  </a:lnTo>
                  <a:lnTo>
                    <a:pt x="1260" y="750"/>
                  </a:lnTo>
                  <a:lnTo>
                    <a:pt x="1258" y="750"/>
                  </a:lnTo>
                  <a:lnTo>
                    <a:pt x="1256" y="750"/>
                  </a:lnTo>
                  <a:lnTo>
                    <a:pt x="1254" y="750"/>
                  </a:lnTo>
                  <a:lnTo>
                    <a:pt x="1252" y="750"/>
                  </a:lnTo>
                  <a:lnTo>
                    <a:pt x="1252" y="748"/>
                  </a:lnTo>
                  <a:lnTo>
                    <a:pt x="1252" y="750"/>
                  </a:lnTo>
                  <a:lnTo>
                    <a:pt x="1252" y="748"/>
                  </a:lnTo>
                  <a:lnTo>
                    <a:pt x="1252" y="746"/>
                  </a:lnTo>
                  <a:lnTo>
                    <a:pt x="1254" y="746"/>
                  </a:lnTo>
                  <a:lnTo>
                    <a:pt x="1256" y="745"/>
                  </a:lnTo>
                  <a:lnTo>
                    <a:pt x="1258" y="745"/>
                  </a:lnTo>
                  <a:lnTo>
                    <a:pt x="1260" y="745"/>
                  </a:lnTo>
                  <a:lnTo>
                    <a:pt x="1262" y="745"/>
                  </a:lnTo>
                  <a:lnTo>
                    <a:pt x="1264" y="745"/>
                  </a:lnTo>
                  <a:lnTo>
                    <a:pt x="1266" y="745"/>
                  </a:lnTo>
                  <a:close/>
                  <a:moveTo>
                    <a:pt x="1262" y="748"/>
                  </a:moveTo>
                  <a:lnTo>
                    <a:pt x="1264" y="748"/>
                  </a:lnTo>
                  <a:lnTo>
                    <a:pt x="1262" y="748"/>
                  </a:lnTo>
                  <a:close/>
                  <a:moveTo>
                    <a:pt x="475" y="745"/>
                  </a:moveTo>
                  <a:lnTo>
                    <a:pt x="476" y="745"/>
                  </a:lnTo>
                  <a:lnTo>
                    <a:pt x="478" y="745"/>
                  </a:lnTo>
                  <a:lnTo>
                    <a:pt x="480" y="745"/>
                  </a:lnTo>
                  <a:lnTo>
                    <a:pt x="482" y="745"/>
                  </a:lnTo>
                  <a:lnTo>
                    <a:pt x="484" y="745"/>
                  </a:lnTo>
                  <a:lnTo>
                    <a:pt x="486" y="745"/>
                  </a:lnTo>
                  <a:lnTo>
                    <a:pt x="488" y="745"/>
                  </a:lnTo>
                  <a:lnTo>
                    <a:pt x="490" y="745"/>
                  </a:lnTo>
                  <a:lnTo>
                    <a:pt x="490" y="746"/>
                  </a:lnTo>
                  <a:lnTo>
                    <a:pt x="488" y="746"/>
                  </a:lnTo>
                  <a:lnTo>
                    <a:pt x="486" y="746"/>
                  </a:lnTo>
                  <a:lnTo>
                    <a:pt x="486" y="748"/>
                  </a:lnTo>
                  <a:lnTo>
                    <a:pt x="484" y="748"/>
                  </a:lnTo>
                  <a:lnTo>
                    <a:pt x="482" y="748"/>
                  </a:lnTo>
                  <a:lnTo>
                    <a:pt x="480" y="748"/>
                  </a:lnTo>
                  <a:lnTo>
                    <a:pt x="478" y="748"/>
                  </a:lnTo>
                  <a:lnTo>
                    <a:pt x="478" y="746"/>
                  </a:lnTo>
                  <a:lnTo>
                    <a:pt x="476" y="746"/>
                  </a:lnTo>
                  <a:lnTo>
                    <a:pt x="475" y="746"/>
                  </a:lnTo>
                  <a:lnTo>
                    <a:pt x="475" y="745"/>
                  </a:lnTo>
                  <a:lnTo>
                    <a:pt x="473" y="745"/>
                  </a:lnTo>
                  <a:lnTo>
                    <a:pt x="475" y="745"/>
                  </a:lnTo>
                  <a:close/>
                  <a:moveTo>
                    <a:pt x="2362" y="745"/>
                  </a:moveTo>
                  <a:lnTo>
                    <a:pt x="2364" y="745"/>
                  </a:lnTo>
                  <a:lnTo>
                    <a:pt x="2362" y="745"/>
                  </a:lnTo>
                  <a:close/>
                  <a:moveTo>
                    <a:pt x="2362" y="745"/>
                  </a:moveTo>
                  <a:lnTo>
                    <a:pt x="2364" y="745"/>
                  </a:lnTo>
                  <a:lnTo>
                    <a:pt x="2362" y="745"/>
                  </a:lnTo>
                  <a:close/>
                  <a:moveTo>
                    <a:pt x="2264" y="745"/>
                  </a:moveTo>
                  <a:lnTo>
                    <a:pt x="2262" y="745"/>
                  </a:lnTo>
                  <a:lnTo>
                    <a:pt x="2264" y="745"/>
                  </a:lnTo>
                  <a:close/>
                  <a:moveTo>
                    <a:pt x="2364" y="745"/>
                  </a:moveTo>
                  <a:lnTo>
                    <a:pt x="2364" y="743"/>
                  </a:lnTo>
                  <a:lnTo>
                    <a:pt x="2364" y="745"/>
                  </a:lnTo>
                  <a:close/>
                  <a:moveTo>
                    <a:pt x="1097" y="743"/>
                  </a:moveTo>
                  <a:lnTo>
                    <a:pt x="1099" y="743"/>
                  </a:lnTo>
                  <a:lnTo>
                    <a:pt x="1099" y="745"/>
                  </a:lnTo>
                  <a:lnTo>
                    <a:pt x="1097" y="745"/>
                  </a:lnTo>
                  <a:lnTo>
                    <a:pt x="1097" y="743"/>
                  </a:lnTo>
                  <a:lnTo>
                    <a:pt x="1097" y="745"/>
                  </a:lnTo>
                  <a:lnTo>
                    <a:pt x="1097" y="743"/>
                  </a:lnTo>
                  <a:close/>
                  <a:moveTo>
                    <a:pt x="2364" y="745"/>
                  </a:moveTo>
                  <a:lnTo>
                    <a:pt x="2364" y="743"/>
                  </a:lnTo>
                  <a:lnTo>
                    <a:pt x="2366" y="743"/>
                  </a:lnTo>
                  <a:lnTo>
                    <a:pt x="2364" y="743"/>
                  </a:lnTo>
                  <a:lnTo>
                    <a:pt x="2364" y="745"/>
                  </a:lnTo>
                  <a:close/>
                  <a:moveTo>
                    <a:pt x="2320" y="743"/>
                  </a:moveTo>
                  <a:lnTo>
                    <a:pt x="2322" y="743"/>
                  </a:lnTo>
                  <a:lnTo>
                    <a:pt x="2320" y="743"/>
                  </a:lnTo>
                  <a:close/>
                  <a:moveTo>
                    <a:pt x="2353" y="741"/>
                  </a:moveTo>
                  <a:lnTo>
                    <a:pt x="2353" y="743"/>
                  </a:lnTo>
                  <a:lnTo>
                    <a:pt x="2351" y="743"/>
                  </a:lnTo>
                  <a:lnTo>
                    <a:pt x="2351" y="741"/>
                  </a:lnTo>
                  <a:lnTo>
                    <a:pt x="2353" y="741"/>
                  </a:lnTo>
                  <a:close/>
                  <a:moveTo>
                    <a:pt x="2293" y="743"/>
                  </a:moveTo>
                  <a:lnTo>
                    <a:pt x="2293" y="741"/>
                  </a:lnTo>
                  <a:lnTo>
                    <a:pt x="2293" y="743"/>
                  </a:lnTo>
                  <a:close/>
                  <a:moveTo>
                    <a:pt x="2351" y="743"/>
                  </a:moveTo>
                  <a:lnTo>
                    <a:pt x="2349" y="743"/>
                  </a:lnTo>
                  <a:lnTo>
                    <a:pt x="2349" y="741"/>
                  </a:lnTo>
                  <a:lnTo>
                    <a:pt x="2351" y="741"/>
                  </a:lnTo>
                  <a:lnTo>
                    <a:pt x="2351" y="743"/>
                  </a:lnTo>
                  <a:close/>
                  <a:moveTo>
                    <a:pt x="2353" y="741"/>
                  </a:moveTo>
                  <a:lnTo>
                    <a:pt x="2355" y="741"/>
                  </a:lnTo>
                  <a:lnTo>
                    <a:pt x="2355" y="743"/>
                  </a:lnTo>
                  <a:lnTo>
                    <a:pt x="2356" y="743"/>
                  </a:lnTo>
                  <a:lnTo>
                    <a:pt x="2358" y="743"/>
                  </a:lnTo>
                  <a:lnTo>
                    <a:pt x="2360" y="743"/>
                  </a:lnTo>
                  <a:lnTo>
                    <a:pt x="2362" y="743"/>
                  </a:lnTo>
                  <a:lnTo>
                    <a:pt x="2364" y="743"/>
                  </a:lnTo>
                  <a:lnTo>
                    <a:pt x="2362" y="743"/>
                  </a:lnTo>
                  <a:lnTo>
                    <a:pt x="2362" y="745"/>
                  </a:lnTo>
                  <a:lnTo>
                    <a:pt x="2360" y="745"/>
                  </a:lnTo>
                  <a:lnTo>
                    <a:pt x="2358" y="745"/>
                  </a:lnTo>
                  <a:lnTo>
                    <a:pt x="2356" y="745"/>
                  </a:lnTo>
                  <a:lnTo>
                    <a:pt x="2355" y="745"/>
                  </a:lnTo>
                  <a:lnTo>
                    <a:pt x="2353" y="745"/>
                  </a:lnTo>
                  <a:lnTo>
                    <a:pt x="2355" y="745"/>
                  </a:lnTo>
                  <a:lnTo>
                    <a:pt x="2356" y="745"/>
                  </a:lnTo>
                  <a:lnTo>
                    <a:pt x="2356" y="743"/>
                  </a:lnTo>
                  <a:lnTo>
                    <a:pt x="2356" y="745"/>
                  </a:lnTo>
                  <a:lnTo>
                    <a:pt x="2355" y="745"/>
                  </a:lnTo>
                  <a:lnTo>
                    <a:pt x="2353" y="745"/>
                  </a:lnTo>
                  <a:lnTo>
                    <a:pt x="2351" y="745"/>
                  </a:lnTo>
                  <a:lnTo>
                    <a:pt x="2351" y="743"/>
                  </a:lnTo>
                  <a:lnTo>
                    <a:pt x="2353" y="743"/>
                  </a:lnTo>
                  <a:lnTo>
                    <a:pt x="2353" y="741"/>
                  </a:lnTo>
                  <a:close/>
                  <a:moveTo>
                    <a:pt x="997" y="743"/>
                  </a:moveTo>
                  <a:lnTo>
                    <a:pt x="997" y="741"/>
                  </a:lnTo>
                  <a:lnTo>
                    <a:pt x="999" y="741"/>
                  </a:lnTo>
                  <a:lnTo>
                    <a:pt x="997" y="741"/>
                  </a:lnTo>
                  <a:lnTo>
                    <a:pt x="997" y="743"/>
                  </a:lnTo>
                  <a:close/>
                  <a:moveTo>
                    <a:pt x="2364" y="743"/>
                  </a:moveTo>
                  <a:lnTo>
                    <a:pt x="2362" y="743"/>
                  </a:lnTo>
                  <a:lnTo>
                    <a:pt x="2364" y="743"/>
                  </a:lnTo>
                  <a:lnTo>
                    <a:pt x="2364" y="741"/>
                  </a:lnTo>
                  <a:lnTo>
                    <a:pt x="2366" y="741"/>
                  </a:lnTo>
                  <a:lnTo>
                    <a:pt x="2366" y="743"/>
                  </a:lnTo>
                  <a:lnTo>
                    <a:pt x="2364" y="743"/>
                  </a:lnTo>
                  <a:close/>
                  <a:moveTo>
                    <a:pt x="1262" y="741"/>
                  </a:moveTo>
                  <a:lnTo>
                    <a:pt x="1264" y="741"/>
                  </a:lnTo>
                  <a:lnTo>
                    <a:pt x="1262" y="741"/>
                  </a:lnTo>
                  <a:close/>
                  <a:moveTo>
                    <a:pt x="1001" y="741"/>
                  </a:moveTo>
                  <a:lnTo>
                    <a:pt x="999" y="741"/>
                  </a:lnTo>
                  <a:lnTo>
                    <a:pt x="1001" y="741"/>
                  </a:lnTo>
                  <a:lnTo>
                    <a:pt x="1003" y="741"/>
                  </a:lnTo>
                  <a:lnTo>
                    <a:pt x="1003" y="739"/>
                  </a:lnTo>
                  <a:lnTo>
                    <a:pt x="1003" y="741"/>
                  </a:lnTo>
                  <a:lnTo>
                    <a:pt x="1001" y="741"/>
                  </a:lnTo>
                  <a:close/>
                  <a:moveTo>
                    <a:pt x="2283" y="739"/>
                  </a:moveTo>
                  <a:lnTo>
                    <a:pt x="2283" y="741"/>
                  </a:lnTo>
                  <a:lnTo>
                    <a:pt x="2283" y="739"/>
                  </a:lnTo>
                  <a:close/>
                  <a:moveTo>
                    <a:pt x="1273" y="739"/>
                  </a:moveTo>
                  <a:lnTo>
                    <a:pt x="1271" y="739"/>
                  </a:lnTo>
                  <a:lnTo>
                    <a:pt x="1273" y="739"/>
                  </a:lnTo>
                  <a:close/>
                  <a:moveTo>
                    <a:pt x="1268" y="739"/>
                  </a:moveTo>
                  <a:lnTo>
                    <a:pt x="1268" y="741"/>
                  </a:lnTo>
                  <a:lnTo>
                    <a:pt x="1270" y="741"/>
                  </a:lnTo>
                  <a:lnTo>
                    <a:pt x="1268" y="741"/>
                  </a:lnTo>
                  <a:lnTo>
                    <a:pt x="1266" y="741"/>
                  </a:lnTo>
                  <a:lnTo>
                    <a:pt x="1264" y="741"/>
                  </a:lnTo>
                  <a:lnTo>
                    <a:pt x="1266" y="741"/>
                  </a:lnTo>
                  <a:lnTo>
                    <a:pt x="1266" y="739"/>
                  </a:lnTo>
                  <a:lnTo>
                    <a:pt x="1268" y="739"/>
                  </a:lnTo>
                  <a:close/>
                  <a:moveTo>
                    <a:pt x="1275" y="739"/>
                  </a:moveTo>
                  <a:lnTo>
                    <a:pt x="1273" y="739"/>
                  </a:lnTo>
                  <a:lnTo>
                    <a:pt x="1275" y="739"/>
                  </a:lnTo>
                  <a:close/>
                  <a:moveTo>
                    <a:pt x="2216" y="739"/>
                  </a:moveTo>
                  <a:lnTo>
                    <a:pt x="2218" y="739"/>
                  </a:lnTo>
                  <a:lnTo>
                    <a:pt x="2216" y="741"/>
                  </a:lnTo>
                  <a:lnTo>
                    <a:pt x="2214" y="741"/>
                  </a:lnTo>
                  <a:lnTo>
                    <a:pt x="2216" y="741"/>
                  </a:lnTo>
                  <a:lnTo>
                    <a:pt x="2216" y="739"/>
                  </a:lnTo>
                  <a:lnTo>
                    <a:pt x="2214" y="739"/>
                  </a:lnTo>
                  <a:lnTo>
                    <a:pt x="2214" y="741"/>
                  </a:lnTo>
                  <a:lnTo>
                    <a:pt x="2214" y="739"/>
                  </a:lnTo>
                  <a:lnTo>
                    <a:pt x="2216" y="739"/>
                  </a:lnTo>
                  <a:lnTo>
                    <a:pt x="2214" y="739"/>
                  </a:lnTo>
                  <a:lnTo>
                    <a:pt x="2216" y="739"/>
                  </a:lnTo>
                  <a:close/>
                  <a:moveTo>
                    <a:pt x="2214" y="739"/>
                  </a:moveTo>
                  <a:lnTo>
                    <a:pt x="2212" y="739"/>
                  </a:lnTo>
                  <a:lnTo>
                    <a:pt x="2214" y="739"/>
                  </a:lnTo>
                  <a:close/>
                  <a:moveTo>
                    <a:pt x="2293" y="739"/>
                  </a:moveTo>
                  <a:lnTo>
                    <a:pt x="2291" y="739"/>
                  </a:lnTo>
                  <a:lnTo>
                    <a:pt x="2293" y="739"/>
                  </a:lnTo>
                  <a:close/>
                  <a:moveTo>
                    <a:pt x="1277" y="739"/>
                  </a:moveTo>
                  <a:lnTo>
                    <a:pt x="1275" y="739"/>
                  </a:lnTo>
                  <a:lnTo>
                    <a:pt x="1277" y="739"/>
                  </a:lnTo>
                  <a:close/>
                  <a:moveTo>
                    <a:pt x="2226" y="739"/>
                  </a:moveTo>
                  <a:lnTo>
                    <a:pt x="2224" y="739"/>
                  </a:lnTo>
                  <a:lnTo>
                    <a:pt x="2226" y="739"/>
                  </a:lnTo>
                  <a:lnTo>
                    <a:pt x="2226" y="737"/>
                  </a:lnTo>
                  <a:lnTo>
                    <a:pt x="2228" y="737"/>
                  </a:lnTo>
                  <a:lnTo>
                    <a:pt x="2228" y="739"/>
                  </a:lnTo>
                  <a:lnTo>
                    <a:pt x="2226" y="739"/>
                  </a:lnTo>
                  <a:close/>
                  <a:moveTo>
                    <a:pt x="2212" y="739"/>
                  </a:moveTo>
                  <a:lnTo>
                    <a:pt x="2214" y="739"/>
                  </a:lnTo>
                  <a:lnTo>
                    <a:pt x="2214" y="737"/>
                  </a:lnTo>
                  <a:lnTo>
                    <a:pt x="2214" y="739"/>
                  </a:lnTo>
                  <a:lnTo>
                    <a:pt x="2212" y="739"/>
                  </a:lnTo>
                  <a:close/>
                  <a:moveTo>
                    <a:pt x="2212" y="737"/>
                  </a:moveTo>
                  <a:lnTo>
                    <a:pt x="2212" y="739"/>
                  </a:lnTo>
                  <a:lnTo>
                    <a:pt x="2212" y="737"/>
                  </a:lnTo>
                  <a:close/>
                  <a:moveTo>
                    <a:pt x="1126" y="735"/>
                  </a:moveTo>
                  <a:lnTo>
                    <a:pt x="1126" y="737"/>
                  </a:lnTo>
                  <a:lnTo>
                    <a:pt x="1126" y="735"/>
                  </a:lnTo>
                  <a:lnTo>
                    <a:pt x="1126" y="737"/>
                  </a:lnTo>
                  <a:lnTo>
                    <a:pt x="1126" y="735"/>
                  </a:lnTo>
                  <a:lnTo>
                    <a:pt x="1124" y="735"/>
                  </a:lnTo>
                  <a:lnTo>
                    <a:pt x="1126" y="735"/>
                  </a:lnTo>
                  <a:close/>
                  <a:moveTo>
                    <a:pt x="2211" y="735"/>
                  </a:moveTo>
                  <a:lnTo>
                    <a:pt x="2211" y="737"/>
                  </a:lnTo>
                  <a:lnTo>
                    <a:pt x="2209" y="735"/>
                  </a:lnTo>
                  <a:lnTo>
                    <a:pt x="2211" y="735"/>
                  </a:lnTo>
                  <a:close/>
                  <a:moveTo>
                    <a:pt x="2293" y="735"/>
                  </a:moveTo>
                  <a:lnTo>
                    <a:pt x="2291" y="735"/>
                  </a:lnTo>
                  <a:lnTo>
                    <a:pt x="2291" y="737"/>
                  </a:lnTo>
                  <a:lnTo>
                    <a:pt x="2291" y="735"/>
                  </a:lnTo>
                  <a:lnTo>
                    <a:pt x="2293" y="735"/>
                  </a:lnTo>
                  <a:lnTo>
                    <a:pt x="2291" y="735"/>
                  </a:lnTo>
                  <a:lnTo>
                    <a:pt x="2293" y="735"/>
                  </a:lnTo>
                  <a:close/>
                  <a:moveTo>
                    <a:pt x="2209" y="737"/>
                  </a:moveTo>
                  <a:lnTo>
                    <a:pt x="2209" y="735"/>
                  </a:lnTo>
                  <a:lnTo>
                    <a:pt x="2209" y="737"/>
                  </a:lnTo>
                  <a:close/>
                  <a:moveTo>
                    <a:pt x="2218" y="737"/>
                  </a:moveTo>
                  <a:lnTo>
                    <a:pt x="2216" y="739"/>
                  </a:lnTo>
                  <a:lnTo>
                    <a:pt x="2214" y="739"/>
                  </a:lnTo>
                  <a:lnTo>
                    <a:pt x="2214" y="737"/>
                  </a:lnTo>
                  <a:lnTo>
                    <a:pt x="2216" y="737"/>
                  </a:lnTo>
                  <a:lnTo>
                    <a:pt x="2214" y="737"/>
                  </a:lnTo>
                  <a:lnTo>
                    <a:pt x="2216" y="737"/>
                  </a:lnTo>
                  <a:lnTo>
                    <a:pt x="2218" y="735"/>
                  </a:lnTo>
                  <a:lnTo>
                    <a:pt x="2218" y="737"/>
                  </a:lnTo>
                  <a:close/>
                  <a:moveTo>
                    <a:pt x="2333" y="735"/>
                  </a:moveTo>
                  <a:lnTo>
                    <a:pt x="2335" y="735"/>
                  </a:lnTo>
                  <a:lnTo>
                    <a:pt x="2337" y="735"/>
                  </a:lnTo>
                  <a:lnTo>
                    <a:pt x="2339" y="735"/>
                  </a:lnTo>
                  <a:lnTo>
                    <a:pt x="2339" y="737"/>
                  </a:lnTo>
                  <a:lnTo>
                    <a:pt x="2341" y="737"/>
                  </a:lnTo>
                  <a:lnTo>
                    <a:pt x="2341" y="739"/>
                  </a:lnTo>
                  <a:lnTo>
                    <a:pt x="2343" y="739"/>
                  </a:lnTo>
                  <a:lnTo>
                    <a:pt x="2341" y="739"/>
                  </a:lnTo>
                  <a:lnTo>
                    <a:pt x="2343" y="741"/>
                  </a:lnTo>
                  <a:lnTo>
                    <a:pt x="2345" y="741"/>
                  </a:lnTo>
                  <a:lnTo>
                    <a:pt x="2347" y="741"/>
                  </a:lnTo>
                  <a:lnTo>
                    <a:pt x="2347" y="743"/>
                  </a:lnTo>
                  <a:lnTo>
                    <a:pt x="2347" y="741"/>
                  </a:lnTo>
                  <a:lnTo>
                    <a:pt x="2347" y="743"/>
                  </a:lnTo>
                  <a:lnTo>
                    <a:pt x="2349" y="743"/>
                  </a:lnTo>
                  <a:lnTo>
                    <a:pt x="2347" y="743"/>
                  </a:lnTo>
                  <a:lnTo>
                    <a:pt x="2349" y="743"/>
                  </a:lnTo>
                  <a:lnTo>
                    <a:pt x="2349" y="745"/>
                  </a:lnTo>
                  <a:lnTo>
                    <a:pt x="2351" y="745"/>
                  </a:lnTo>
                  <a:lnTo>
                    <a:pt x="2353" y="745"/>
                  </a:lnTo>
                  <a:lnTo>
                    <a:pt x="2353" y="746"/>
                  </a:lnTo>
                  <a:lnTo>
                    <a:pt x="2351" y="746"/>
                  </a:lnTo>
                  <a:lnTo>
                    <a:pt x="2349" y="746"/>
                  </a:lnTo>
                  <a:lnTo>
                    <a:pt x="2349" y="748"/>
                  </a:lnTo>
                  <a:lnTo>
                    <a:pt x="2347" y="748"/>
                  </a:lnTo>
                  <a:lnTo>
                    <a:pt x="2345" y="748"/>
                  </a:lnTo>
                  <a:lnTo>
                    <a:pt x="2343" y="748"/>
                  </a:lnTo>
                  <a:lnTo>
                    <a:pt x="2343" y="746"/>
                  </a:lnTo>
                  <a:lnTo>
                    <a:pt x="2343" y="748"/>
                  </a:lnTo>
                  <a:lnTo>
                    <a:pt x="2341" y="746"/>
                  </a:lnTo>
                  <a:lnTo>
                    <a:pt x="2341" y="748"/>
                  </a:lnTo>
                  <a:lnTo>
                    <a:pt x="2343" y="748"/>
                  </a:lnTo>
                  <a:lnTo>
                    <a:pt x="2343" y="750"/>
                  </a:lnTo>
                  <a:lnTo>
                    <a:pt x="2341" y="750"/>
                  </a:lnTo>
                  <a:lnTo>
                    <a:pt x="2339" y="750"/>
                  </a:lnTo>
                  <a:lnTo>
                    <a:pt x="2337" y="750"/>
                  </a:lnTo>
                  <a:lnTo>
                    <a:pt x="2339" y="750"/>
                  </a:lnTo>
                  <a:lnTo>
                    <a:pt x="2337" y="750"/>
                  </a:lnTo>
                  <a:lnTo>
                    <a:pt x="2335" y="750"/>
                  </a:lnTo>
                  <a:lnTo>
                    <a:pt x="2333" y="750"/>
                  </a:lnTo>
                  <a:lnTo>
                    <a:pt x="2332" y="750"/>
                  </a:lnTo>
                  <a:lnTo>
                    <a:pt x="2332" y="748"/>
                  </a:lnTo>
                  <a:lnTo>
                    <a:pt x="2332" y="746"/>
                  </a:lnTo>
                  <a:lnTo>
                    <a:pt x="2330" y="746"/>
                  </a:lnTo>
                  <a:lnTo>
                    <a:pt x="2330" y="745"/>
                  </a:lnTo>
                  <a:lnTo>
                    <a:pt x="2332" y="745"/>
                  </a:lnTo>
                  <a:lnTo>
                    <a:pt x="2333" y="745"/>
                  </a:lnTo>
                  <a:lnTo>
                    <a:pt x="2333" y="743"/>
                  </a:lnTo>
                  <a:lnTo>
                    <a:pt x="2333" y="745"/>
                  </a:lnTo>
                  <a:lnTo>
                    <a:pt x="2335" y="745"/>
                  </a:lnTo>
                  <a:lnTo>
                    <a:pt x="2337" y="745"/>
                  </a:lnTo>
                  <a:lnTo>
                    <a:pt x="2339" y="745"/>
                  </a:lnTo>
                  <a:lnTo>
                    <a:pt x="2335" y="745"/>
                  </a:lnTo>
                  <a:lnTo>
                    <a:pt x="2333" y="743"/>
                  </a:lnTo>
                  <a:lnTo>
                    <a:pt x="2332" y="743"/>
                  </a:lnTo>
                  <a:lnTo>
                    <a:pt x="2333" y="743"/>
                  </a:lnTo>
                  <a:lnTo>
                    <a:pt x="2333" y="741"/>
                  </a:lnTo>
                  <a:lnTo>
                    <a:pt x="2332" y="741"/>
                  </a:lnTo>
                  <a:lnTo>
                    <a:pt x="2332" y="739"/>
                  </a:lnTo>
                  <a:lnTo>
                    <a:pt x="2333" y="739"/>
                  </a:lnTo>
                  <a:lnTo>
                    <a:pt x="2332" y="739"/>
                  </a:lnTo>
                  <a:lnTo>
                    <a:pt x="2332" y="737"/>
                  </a:lnTo>
                  <a:lnTo>
                    <a:pt x="2330" y="737"/>
                  </a:lnTo>
                  <a:lnTo>
                    <a:pt x="2332" y="737"/>
                  </a:lnTo>
                  <a:lnTo>
                    <a:pt x="2330" y="737"/>
                  </a:lnTo>
                  <a:lnTo>
                    <a:pt x="2332" y="737"/>
                  </a:lnTo>
                  <a:lnTo>
                    <a:pt x="2330" y="737"/>
                  </a:lnTo>
                  <a:lnTo>
                    <a:pt x="2330" y="735"/>
                  </a:lnTo>
                  <a:lnTo>
                    <a:pt x="2332" y="735"/>
                  </a:lnTo>
                  <a:lnTo>
                    <a:pt x="2333" y="735"/>
                  </a:lnTo>
                  <a:close/>
                  <a:moveTo>
                    <a:pt x="2209" y="735"/>
                  </a:moveTo>
                  <a:lnTo>
                    <a:pt x="2207" y="735"/>
                  </a:lnTo>
                  <a:lnTo>
                    <a:pt x="2209" y="733"/>
                  </a:lnTo>
                  <a:lnTo>
                    <a:pt x="2209" y="735"/>
                  </a:lnTo>
                  <a:close/>
                  <a:moveTo>
                    <a:pt x="2332" y="733"/>
                  </a:moveTo>
                  <a:lnTo>
                    <a:pt x="2332" y="735"/>
                  </a:lnTo>
                  <a:lnTo>
                    <a:pt x="2332" y="733"/>
                  </a:lnTo>
                  <a:close/>
                  <a:moveTo>
                    <a:pt x="2203" y="735"/>
                  </a:moveTo>
                  <a:lnTo>
                    <a:pt x="2203" y="733"/>
                  </a:lnTo>
                  <a:lnTo>
                    <a:pt x="2203" y="735"/>
                  </a:lnTo>
                  <a:close/>
                  <a:moveTo>
                    <a:pt x="2205" y="735"/>
                  </a:moveTo>
                  <a:lnTo>
                    <a:pt x="2203" y="735"/>
                  </a:lnTo>
                  <a:lnTo>
                    <a:pt x="2203" y="733"/>
                  </a:lnTo>
                  <a:lnTo>
                    <a:pt x="2205" y="733"/>
                  </a:lnTo>
                  <a:lnTo>
                    <a:pt x="2205" y="735"/>
                  </a:lnTo>
                  <a:close/>
                  <a:moveTo>
                    <a:pt x="2205" y="733"/>
                  </a:moveTo>
                  <a:lnTo>
                    <a:pt x="2207" y="733"/>
                  </a:lnTo>
                  <a:lnTo>
                    <a:pt x="2205" y="735"/>
                  </a:lnTo>
                  <a:lnTo>
                    <a:pt x="2205" y="733"/>
                  </a:lnTo>
                  <a:close/>
                  <a:moveTo>
                    <a:pt x="2264" y="733"/>
                  </a:moveTo>
                  <a:lnTo>
                    <a:pt x="2262" y="733"/>
                  </a:lnTo>
                  <a:lnTo>
                    <a:pt x="2264" y="733"/>
                  </a:lnTo>
                  <a:close/>
                  <a:moveTo>
                    <a:pt x="2262" y="733"/>
                  </a:moveTo>
                  <a:lnTo>
                    <a:pt x="2260" y="733"/>
                  </a:lnTo>
                  <a:lnTo>
                    <a:pt x="2262" y="733"/>
                  </a:lnTo>
                  <a:close/>
                  <a:moveTo>
                    <a:pt x="2201" y="733"/>
                  </a:moveTo>
                  <a:lnTo>
                    <a:pt x="2203" y="733"/>
                  </a:lnTo>
                  <a:lnTo>
                    <a:pt x="2201" y="733"/>
                  </a:lnTo>
                  <a:lnTo>
                    <a:pt x="2199" y="733"/>
                  </a:lnTo>
                  <a:lnTo>
                    <a:pt x="2199" y="731"/>
                  </a:lnTo>
                  <a:lnTo>
                    <a:pt x="2201" y="731"/>
                  </a:lnTo>
                  <a:lnTo>
                    <a:pt x="2201" y="733"/>
                  </a:lnTo>
                  <a:close/>
                  <a:moveTo>
                    <a:pt x="1024" y="731"/>
                  </a:moveTo>
                  <a:lnTo>
                    <a:pt x="1026" y="731"/>
                  </a:lnTo>
                  <a:lnTo>
                    <a:pt x="1024" y="731"/>
                  </a:lnTo>
                  <a:close/>
                  <a:moveTo>
                    <a:pt x="2207" y="731"/>
                  </a:moveTo>
                  <a:lnTo>
                    <a:pt x="2205" y="731"/>
                  </a:lnTo>
                  <a:lnTo>
                    <a:pt x="2207" y="731"/>
                  </a:lnTo>
                  <a:lnTo>
                    <a:pt x="2205" y="731"/>
                  </a:lnTo>
                  <a:lnTo>
                    <a:pt x="2207" y="731"/>
                  </a:lnTo>
                  <a:close/>
                  <a:moveTo>
                    <a:pt x="2333" y="731"/>
                  </a:moveTo>
                  <a:lnTo>
                    <a:pt x="2332" y="731"/>
                  </a:lnTo>
                  <a:lnTo>
                    <a:pt x="2333" y="731"/>
                  </a:lnTo>
                  <a:close/>
                  <a:moveTo>
                    <a:pt x="2278" y="731"/>
                  </a:moveTo>
                  <a:lnTo>
                    <a:pt x="2276" y="731"/>
                  </a:lnTo>
                  <a:lnTo>
                    <a:pt x="2276" y="729"/>
                  </a:lnTo>
                  <a:lnTo>
                    <a:pt x="2276" y="731"/>
                  </a:lnTo>
                  <a:lnTo>
                    <a:pt x="2278" y="731"/>
                  </a:lnTo>
                  <a:close/>
                  <a:moveTo>
                    <a:pt x="1291" y="731"/>
                  </a:moveTo>
                  <a:lnTo>
                    <a:pt x="1289" y="731"/>
                  </a:lnTo>
                  <a:lnTo>
                    <a:pt x="1289" y="729"/>
                  </a:lnTo>
                  <a:lnTo>
                    <a:pt x="1291" y="729"/>
                  </a:lnTo>
                  <a:lnTo>
                    <a:pt x="1293" y="729"/>
                  </a:lnTo>
                  <a:lnTo>
                    <a:pt x="1293" y="731"/>
                  </a:lnTo>
                  <a:lnTo>
                    <a:pt x="1291" y="731"/>
                  </a:lnTo>
                  <a:close/>
                  <a:moveTo>
                    <a:pt x="2283" y="729"/>
                  </a:moveTo>
                  <a:lnTo>
                    <a:pt x="2282" y="729"/>
                  </a:lnTo>
                  <a:lnTo>
                    <a:pt x="2283" y="729"/>
                  </a:lnTo>
                  <a:close/>
                  <a:moveTo>
                    <a:pt x="1262" y="729"/>
                  </a:moveTo>
                  <a:lnTo>
                    <a:pt x="1260" y="729"/>
                  </a:lnTo>
                  <a:lnTo>
                    <a:pt x="1262" y="729"/>
                  </a:lnTo>
                  <a:close/>
                  <a:moveTo>
                    <a:pt x="2274" y="729"/>
                  </a:moveTo>
                  <a:lnTo>
                    <a:pt x="2276" y="729"/>
                  </a:lnTo>
                  <a:lnTo>
                    <a:pt x="2274" y="729"/>
                  </a:lnTo>
                  <a:close/>
                  <a:moveTo>
                    <a:pt x="2274" y="729"/>
                  </a:moveTo>
                  <a:lnTo>
                    <a:pt x="2272" y="729"/>
                  </a:lnTo>
                  <a:lnTo>
                    <a:pt x="2274" y="729"/>
                  </a:lnTo>
                  <a:close/>
                  <a:moveTo>
                    <a:pt x="1033" y="729"/>
                  </a:moveTo>
                  <a:lnTo>
                    <a:pt x="1031" y="729"/>
                  </a:lnTo>
                  <a:lnTo>
                    <a:pt x="1033" y="729"/>
                  </a:lnTo>
                  <a:close/>
                  <a:moveTo>
                    <a:pt x="2283" y="727"/>
                  </a:moveTo>
                  <a:lnTo>
                    <a:pt x="2283" y="729"/>
                  </a:lnTo>
                  <a:lnTo>
                    <a:pt x="2285" y="729"/>
                  </a:lnTo>
                  <a:lnTo>
                    <a:pt x="2283" y="729"/>
                  </a:lnTo>
                  <a:lnTo>
                    <a:pt x="2285" y="729"/>
                  </a:lnTo>
                  <a:lnTo>
                    <a:pt x="2283" y="729"/>
                  </a:lnTo>
                  <a:lnTo>
                    <a:pt x="2282" y="729"/>
                  </a:lnTo>
                  <a:lnTo>
                    <a:pt x="2282" y="727"/>
                  </a:lnTo>
                  <a:lnTo>
                    <a:pt x="2283" y="727"/>
                  </a:lnTo>
                  <a:close/>
                  <a:moveTo>
                    <a:pt x="2274" y="729"/>
                  </a:moveTo>
                  <a:lnTo>
                    <a:pt x="2272" y="729"/>
                  </a:lnTo>
                  <a:lnTo>
                    <a:pt x="2272" y="727"/>
                  </a:lnTo>
                  <a:lnTo>
                    <a:pt x="2272" y="729"/>
                  </a:lnTo>
                  <a:lnTo>
                    <a:pt x="2274" y="729"/>
                  </a:lnTo>
                  <a:close/>
                  <a:moveTo>
                    <a:pt x="1262" y="727"/>
                  </a:moveTo>
                  <a:lnTo>
                    <a:pt x="1264" y="727"/>
                  </a:lnTo>
                  <a:lnTo>
                    <a:pt x="1262" y="727"/>
                  </a:lnTo>
                  <a:close/>
                  <a:moveTo>
                    <a:pt x="2193" y="725"/>
                  </a:moveTo>
                  <a:lnTo>
                    <a:pt x="2191" y="725"/>
                  </a:lnTo>
                  <a:lnTo>
                    <a:pt x="2193" y="725"/>
                  </a:lnTo>
                  <a:close/>
                  <a:moveTo>
                    <a:pt x="2211" y="725"/>
                  </a:moveTo>
                  <a:lnTo>
                    <a:pt x="2209" y="725"/>
                  </a:lnTo>
                  <a:lnTo>
                    <a:pt x="2211" y="725"/>
                  </a:lnTo>
                  <a:close/>
                  <a:moveTo>
                    <a:pt x="2212" y="725"/>
                  </a:moveTo>
                  <a:lnTo>
                    <a:pt x="2211" y="725"/>
                  </a:lnTo>
                  <a:lnTo>
                    <a:pt x="2212" y="725"/>
                  </a:lnTo>
                  <a:close/>
                  <a:moveTo>
                    <a:pt x="2214" y="725"/>
                  </a:moveTo>
                  <a:lnTo>
                    <a:pt x="2212" y="725"/>
                  </a:lnTo>
                  <a:lnTo>
                    <a:pt x="2214" y="725"/>
                  </a:lnTo>
                  <a:close/>
                  <a:moveTo>
                    <a:pt x="2216" y="725"/>
                  </a:moveTo>
                  <a:lnTo>
                    <a:pt x="2214" y="725"/>
                  </a:lnTo>
                  <a:lnTo>
                    <a:pt x="2216" y="725"/>
                  </a:lnTo>
                  <a:close/>
                  <a:moveTo>
                    <a:pt x="2337" y="723"/>
                  </a:moveTo>
                  <a:lnTo>
                    <a:pt x="2337" y="725"/>
                  </a:lnTo>
                  <a:lnTo>
                    <a:pt x="2339" y="725"/>
                  </a:lnTo>
                  <a:lnTo>
                    <a:pt x="2337" y="725"/>
                  </a:lnTo>
                  <a:lnTo>
                    <a:pt x="2339" y="725"/>
                  </a:lnTo>
                  <a:lnTo>
                    <a:pt x="2339" y="727"/>
                  </a:lnTo>
                  <a:lnTo>
                    <a:pt x="2337" y="727"/>
                  </a:lnTo>
                  <a:lnTo>
                    <a:pt x="2337" y="725"/>
                  </a:lnTo>
                  <a:lnTo>
                    <a:pt x="2337" y="723"/>
                  </a:lnTo>
                  <a:close/>
                  <a:moveTo>
                    <a:pt x="2211" y="723"/>
                  </a:moveTo>
                  <a:lnTo>
                    <a:pt x="2212" y="723"/>
                  </a:lnTo>
                  <a:lnTo>
                    <a:pt x="2211" y="723"/>
                  </a:lnTo>
                  <a:close/>
                  <a:moveTo>
                    <a:pt x="2211" y="723"/>
                  </a:moveTo>
                  <a:lnTo>
                    <a:pt x="2212" y="723"/>
                  </a:lnTo>
                  <a:lnTo>
                    <a:pt x="2211" y="723"/>
                  </a:lnTo>
                  <a:close/>
                  <a:moveTo>
                    <a:pt x="2214" y="723"/>
                  </a:moveTo>
                  <a:lnTo>
                    <a:pt x="2212" y="723"/>
                  </a:lnTo>
                  <a:lnTo>
                    <a:pt x="2214" y="723"/>
                  </a:lnTo>
                  <a:close/>
                  <a:moveTo>
                    <a:pt x="2214" y="723"/>
                  </a:moveTo>
                  <a:lnTo>
                    <a:pt x="2212" y="723"/>
                  </a:lnTo>
                  <a:lnTo>
                    <a:pt x="2214" y="723"/>
                  </a:lnTo>
                  <a:close/>
                  <a:moveTo>
                    <a:pt x="2212" y="723"/>
                  </a:moveTo>
                  <a:lnTo>
                    <a:pt x="2211" y="723"/>
                  </a:lnTo>
                  <a:lnTo>
                    <a:pt x="2212" y="723"/>
                  </a:lnTo>
                  <a:close/>
                  <a:moveTo>
                    <a:pt x="2211" y="723"/>
                  </a:moveTo>
                  <a:lnTo>
                    <a:pt x="2212" y="723"/>
                  </a:lnTo>
                  <a:lnTo>
                    <a:pt x="2211" y="723"/>
                  </a:lnTo>
                  <a:close/>
                  <a:moveTo>
                    <a:pt x="2211" y="721"/>
                  </a:moveTo>
                  <a:lnTo>
                    <a:pt x="2211" y="723"/>
                  </a:lnTo>
                  <a:lnTo>
                    <a:pt x="2209" y="723"/>
                  </a:lnTo>
                  <a:lnTo>
                    <a:pt x="2211" y="723"/>
                  </a:lnTo>
                  <a:lnTo>
                    <a:pt x="2209" y="723"/>
                  </a:lnTo>
                  <a:lnTo>
                    <a:pt x="2209" y="721"/>
                  </a:lnTo>
                  <a:lnTo>
                    <a:pt x="2211" y="721"/>
                  </a:lnTo>
                  <a:close/>
                  <a:moveTo>
                    <a:pt x="2209" y="721"/>
                  </a:moveTo>
                  <a:lnTo>
                    <a:pt x="2207" y="721"/>
                  </a:lnTo>
                  <a:lnTo>
                    <a:pt x="2209" y="721"/>
                  </a:lnTo>
                  <a:close/>
                  <a:moveTo>
                    <a:pt x="2207" y="721"/>
                  </a:moveTo>
                  <a:lnTo>
                    <a:pt x="2209" y="721"/>
                  </a:lnTo>
                  <a:lnTo>
                    <a:pt x="2207" y="721"/>
                  </a:lnTo>
                  <a:close/>
                  <a:moveTo>
                    <a:pt x="2283" y="720"/>
                  </a:moveTo>
                  <a:lnTo>
                    <a:pt x="2285" y="720"/>
                  </a:lnTo>
                  <a:lnTo>
                    <a:pt x="2285" y="721"/>
                  </a:lnTo>
                  <a:lnTo>
                    <a:pt x="2287" y="721"/>
                  </a:lnTo>
                  <a:lnTo>
                    <a:pt x="2289" y="721"/>
                  </a:lnTo>
                  <a:lnTo>
                    <a:pt x="2291" y="721"/>
                  </a:lnTo>
                  <a:lnTo>
                    <a:pt x="2293" y="721"/>
                  </a:lnTo>
                  <a:lnTo>
                    <a:pt x="2295" y="721"/>
                  </a:lnTo>
                  <a:lnTo>
                    <a:pt x="2297" y="721"/>
                  </a:lnTo>
                  <a:lnTo>
                    <a:pt x="2297" y="723"/>
                  </a:lnTo>
                  <a:lnTo>
                    <a:pt x="2297" y="721"/>
                  </a:lnTo>
                  <a:lnTo>
                    <a:pt x="2299" y="721"/>
                  </a:lnTo>
                  <a:lnTo>
                    <a:pt x="2299" y="723"/>
                  </a:lnTo>
                  <a:lnTo>
                    <a:pt x="2301" y="723"/>
                  </a:lnTo>
                  <a:lnTo>
                    <a:pt x="2303" y="723"/>
                  </a:lnTo>
                  <a:lnTo>
                    <a:pt x="2305" y="723"/>
                  </a:lnTo>
                  <a:lnTo>
                    <a:pt x="2307" y="723"/>
                  </a:lnTo>
                  <a:lnTo>
                    <a:pt x="2307" y="725"/>
                  </a:lnTo>
                  <a:lnTo>
                    <a:pt x="2308" y="725"/>
                  </a:lnTo>
                  <a:lnTo>
                    <a:pt x="2310" y="725"/>
                  </a:lnTo>
                  <a:lnTo>
                    <a:pt x="2312" y="725"/>
                  </a:lnTo>
                  <a:lnTo>
                    <a:pt x="2310" y="725"/>
                  </a:lnTo>
                  <a:lnTo>
                    <a:pt x="2312" y="725"/>
                  </a:lnTo>
                  <a:lnTo>
                    <a:pt x="2312" y="727"/>
                  </a:lnTo>
                  <a:lnTo>
                    <a:pt x="2314" y="727"/>
                  </a:lnTo>
                  <a:lnTo>
                    <a:pt x="2314" y="729"/>
                  </a:lnTo>
                  <a:lnTo>
                    <a:pt x="2316" y="729"/>
                  </a:lnTo>
                  <a:lnTo>
                    <a:pt x="2316" y="727"/>
                  </a:lnTo>
                  <a:lnTo>
                    <a:pt x="2314" y="727"/>
                  </a:lnTo>
                  <a:lnTo>
                    <a:pt x="2314" y="725"/>
                  </a:lnTo>
                  <a:lnTo>
                    <a:pt x="2312" y="725"/>
                  </a:lnTo>
                  <a:lnTo>
                    <a:pt x="2314" y="725"/>
                  </a:lnTo>
                  <a:lnTo>
                    <a:pt x="2316" y="725"/>
                  </a:lnTo>
                  <a:lnTo>
                    <a:pt x="2318" y="725"/>
                  </a:lnTo>
                  <a:lnTo>
                    <a:pt x="2320" y="725"/>
                  </a:lnTo>
                  <a:lnTo>
                    <a:pt x="2322" y="725"/>
                  </a:lnTo>
                  <a:lnTo>
                    <a:pt x="2324" y="725"/>
                  </a:lnTo>
                  <a:lnTo>
                    <a:pt x="2326" y="725"/>
                  </a:lnTo>
                  <a:lnTo>
                    <a:pt x="2326" y="727"/>
                  </a:lnTo>
                  <a:lnTo>
                    <a:pt x="2326" y="725"/>
                  </a:lnTo>
                  <a:lnTo>
                    <a:pt x="2326" y="727"/>
                  </a:lnTo>
                  <a:lnTo>
                    <a:pt x="2328" y="727"/>
                  </a:lnTo>
                  <a:lnTo>
                    <a:pt x="2330" y="727"/>
                  </a:lnTo>
                  <a:lnTo>
                    <a:pt x="2330" y="729"/>
                  </a:lnTo>
                  <a:lnTo>
                    <a:pt x="2332" y="731"/>
                  </a:lnTo>
                  <a:lnTo>
                    <a:pt x="2332" y="733"/>
                  </a:lnTo>
                  <a:lnTo>
                    <a:pt x="2332" y="735"/>
                  </a:lnTo>
                  <a:lnTo>
                    <a:pt x="2330" y="735"/>
                  </a:lnTo>
                  <a:lnTo>
                    <a:pt x="2330" y="733"/>
                  </a:lnTo>
                  <a:lnTo>
                    <a:pt x="2328" y="733"/>
                  </a:lnTo>
                  <a:lnTo>
                    <a:pt x="2326" y="733"/>
                  </a:lnTo>
                  <a:lnTo>
                    <a:pt x="2328" y="733"/>
                  </a:lnTo>
                  <a:lnTo>
                    <a:pt x="2330" y="735"/>
                  </a:lnTo>
                  <a:lnTo>
                    <a:pt x="2330" y="737"/>
                  </a:lnTo>
                  <a:lnTo>
                    <a:pt x="2330" y="739"/>
                  </a:lnTo>
                  <a:lnTo>
                    <a:pt x="2332" y="739"/>
                  </a:lnTo>
                  <a:lnTo>
                    <a:pt x="2332" y="741"/>
                  </a:lnTo>
                  <a:lnTo>
                    <a:pt x="2332" y="743"/>
                  </a:lnTo>
                  <a:lnTo>
                    <a:pt x="2332" y="745"/>
                  </a:lnTo>
                  <a:lnTo>
                    <a:pt x="2330" y="745"/>
                  </a:lnTo>
                  <a:lnTo>
                    <a:pt x="2328" y="745"/>
                  </a:lnTo>
                  <a:lnTo>
                    <a:pt x="2326" y="745"/>
                  </a:lnTo>
                  <a:lnTo>
                    <a:pt x="2326" y="743"/>
                  </a:lnTo>
                  <a:lnTo>
                    <a:pt x="2324" y="743"/>
                  </a:lnTo>
                  <a:lnTo>
                    <a:pt x="2322" y="741"/>
                  </a:lnTo>
                  <a:lnTo>
                    <a:pt x="2320" y="741"/>
                  </a:lnTo>
                  <a:lnTo>
                    <a:pt x="2320" y="739"/>
                  </a:lnTo>
                  <a:lnTo>
                    <a:pt x="2318" y="739"/>
                  </a:lnTo>
                  <a:lnTo>
                    <a:pt x="2320" y="739"/>
                  </a:lnTo>
                  <a:lnTo>
                    <a:pt x="2318" y="739"/>
                  </a:lnTo>
                  <a:lnTo>
                    <a:pt x="2318" y="737"/>
                  </a:lnTo>
                  <a:lnTo>
                    <a:pt x="2316" y="735"/>
                  </a:lnTo>
                  <a:lnTo>
                    <a:pt x="2314" y="735"/>
                  </a:lnTo>
                  <a:lnTo>
                    <a:pt x="2316" y="735"/>
                  </a:lnTo>
                  <a:lnTo>
                    <a:pt x="2314" y="735"/>
                  </a:lnTo>
                  <a:lnTo>
                    <a:pt x="2314" y="733"/>
                  </a:lnTo>
                  <a:lnTo>
                    <a:pt x="2314" y="731"/>
                  </a:lnTo>
                  <a:lnTo>
                    <a:pt x="2312" y="731"/>
                  </a:lnTo>
                  <a:lnTo>
                    <a:pt x="2312" y="733"/>
                  </a:lnTo>
                  <a:lnTo>
                    <a:pt x="2312" y="731"/>
                  </a:lnTo>
                  <a:lnTo>
                    <a:pt x="2312" y="733"/>
                  </a:lnTo>
                  <a:lnTo>
                    <a:pt x="2314" y="733"/>
                  </a:lnTo>
                  <a:lnTo>
                    <a:pt x="2314" y="735"/>
                  </a:lnTo>
                  <a:lnTo>
                    <a:pt x="2312" y="735"/>
                  </a:lnTo>
                  <a:lnTo>
                    <a:pt x="2312" y="733"/>
                  </a:lnTo>
                  <a:lnTo>
                    <a:pt x="2310" y="733"/>
                  </a:lnTo>
                  <a:lnTo>
                    <a:pt x="2310" y="735"/>
                  </a:lnTo>
                  <a:lnTo>
                    <a:pt x="2312" y="735"/>
                  </a:lnTo>
                  <a:lnTo>
                    <a:pt x="2312" y="737"/>
                  </a:lnTo>
                  <a:lnTo>
                    <a:pt x="2312" y="739"/>
                  </a:lnTo>
                  <a:lnTo>
                    <a:pt x="2314" y="739"/>
                  </a:lnTo>
                  <a:lnTo>
                    <a:pt x="2316" y="739"/>
                  </a:lnTo>
                  <a:lnTo>
                    <a:pt x="2316" y="737"/>
                  </a:lnTo>
                  <a:lnTo>
                    <a:pt x="2316" y="739"/>
                  </a:lnTo>
                  <a:lnTo>
                    <a:pt x="2318" y="739"/>
                  </a:lnTo>
                  <a:lnTo>
                    <a:pt x="2318" y="741"/>
                  </a:lnTo>
                  <a:lnTo>
                    <a:pt x="2316" y="741"/>
                  </a:lnTo>
                  <a:lnTo>
                    <a:pt x="2318" y="741"/>
                  </a:lnTo>
                  <a:lnTo>
                    <a:pt x="2318" y="743"/>
                  </a:lnTo>
                  <a:lnTo>
                    <a:pt x="2316" y="743"/>
                  </a:lnTo>
                  <a:lnTo>
                    <a:pt x="2318" y="743"/>
                  </a:lnTo>
                  <a:lnTo>
                    <a:pt x="2316" y="743"/>
                  </a:lnTo>
                  <a:lnTo>
                    <a:pt x="2318" y="743"/>
                  </a:lnTo>
                  <a:lnTo>
                    <a:pt x="2316" y="743"/>
                  </a:lnTo>
                  <a:lnTo>
                    <a:pt x="2318" y="743"/>
                  </a:lnTo>
                  <a:lnTo>
                    <a:pt x="2320" y="745"/>
                  </a:lnTo>
                  <a:lnTo>
                    <a:pt x="2320" y="743"/>
                  </a:lnTo>
                  <a:lnTo>
                    <a:pt x="2320" y="745"/>
                  </a:lnTo>
                  <a:lnTo>
                    <a:pt x="2320" y="743"/>
                  </a:lnTo>
                  <a:lnTo>
                    <a:pt x="2322" y="743"/>
                  </a:lnTo>
                  <a:lnTo>
                    <a:pt x="2322" y="745"/>
                  </a:lnTo>
                  <a:lnTo>
                    <a:pt x="2324" y="745"/>
                  </a:lnTo>
                  <a:lnTo>
                    <a:pt x="2322" y="745"/>
                  </a:lnTo>
                  <a:lnTo>
                    <a:pt x="2324" y="745"/>
                  </a:lnTo>
                  <a:lnTo>
                    <a:pt x="2324" y="746"/>
                  </a:lnTo>
                  <a:lnTo>
                    <a:pt x="2322" y="745"/>
                  </a:lnTo>
                  <a:lnTo>
                    <a:pt x="2320" y="745"/>
                  </a:lnTo>
                  <a:lnTo>
                    <a:pt x="2322" y="745"/>
                  </a:lnTo>
                  <a:lnTo>
                    <a:pt x="2322" y="746"/>
                  </a:lnTo>
                  <a:lnTo>
                    <a:pt x="2324" y="746"/>
                  </a:lnTo>
                  <a:lnTo>
                    <a:pt x="2324" y="748"/>
                  </a:lnTo>
                  <a:lnTo>
                    <a:pt x="2322" y="748"/>
                  </a:lnTo>
                  <a:lnTo>
                    <a:pt x="2322" y="750"/>
                  </a:lnTo>
                  <a:lnTo>
                    <a:pt x="2324" y="750"/>
                  </a:lnTo>
                  <a:lnTo>
                    <a:pt x="2322" y="752"/>
                  </a:lnTo>
                  <a:lnTo>
                    <a:pt x="2320" y="752"/>
                  </a:lnTo>
                  <a:lnTo>
                    <a:pt x="2318" y="752"/>
                  </a:lnTo>
                  <a:lnTo>
                    <a:pt x="2316" y="752"/>
                  </a:lnTo>
                  <a:lnTo>
                    <a:pt x="2318" y="752"/>
                  </a:lnTo>
                  <a:lnTo>
                    <a:pt x="2316" y="752"/>
                  </a:lnTo>
                  <a:lnTo>
                    <a:pt x="2318" y="752"/>
                  </a:lnTo>
                  <a:lnTo>
                    <a:pt x="2316" y="752"/>
                  </a:lnTo>
                  <a:lnTo>
                    <a:pt x="2314" y="752"/>
                  </a:lnTo>
                  <a:lnTo>
                    <a:pt x="2312" y="752"/>
                  </a:lnTo>
                  <a:lnTo>
                    <a:pt x="2310" y="752"/>
                  </a:lnTo>
                  <a:lnTo>
                    <a:pt x="2310" y="750"/>
                  </a:lnTo>
                  <a:lnTo>
                    <a:pt x="2308" y="750"/>
                  </a:lnTo>
                  <a:lnTo>
                    <a:pt x="2307" y="750"/>
                  </a:lnTo>
                  <a:lnTo>
                    <a:pt x="2307" y="752"/>
                  </a:lnTo>
                  <a:lnTo>
                    <a:pt x="2308" y="752"/>
                  </a:lnTo>
                  <a:lnTo>
                    <a:pt x="2307" y="752"/>
                  </a:lnTo>
                  <a:lnTo>
                    <a:pt x="2305" y="752"/>
                  </a:lnTo>
                  <a:lnTo>
                    <a:pt x="2303" y="754"/>
                  </a:lnTo>
                  <a:lnTo>
                    <a:pt x="2301" y="754"/>
                  </a:lnTo>
                  <a:lnTo>
                    <a:pt x="2299" y="754"/>
                  </a:lnTo>
                  <a:lnTo>
                    <a:pt x="2297" y="754"/>
                  </a:lnTo>
                  <a:lnTo>
                    <a:pt x="2295" y="754"/>
                  </a:lnTo>
                  <a:lnTo>
                    <a:pt x="2297" y="754"/>
                  </a:lnTo>
                  <a:lnTo>
                    <a:pt x="2295" y="754"/>
                  </a:lnTo>
                  <a:lnTo>
                    <a:pt x="2295" y="752"/>
                  </a:lnTo>
                  <a:lnTo>
                    <a:pt x="2295" y="750"/>
                  </a:lnTo>
                  <a:lnTo>
                    <a:pt x="2295" y="748"/>
                  </a:lnTo>
                  <a:lnTo>
                    <a:pt x="2297" y="746"/>
                  </a:lnTo>
                  <a:lnTo>
                    <a:pt x="2295" y="746"/>
                  </a:lnTo>
                  <a:lnTo>
                    <a:pt x="2293" y="746"/>
                  </a:lnTo>
                  <a:lnTo>
                    <a:pt x="2295" y="746"/>
                  </a:lnTo>
                  <a:lnTo>
                    <a:pt x="2297" y="746"/>
                  </a:lnTo>
                  <a:lnTo>
                    <a:pt x="2297" y="745"/>
                  </a:lnTo>
                  <a:lnTo>
                    <a:pt x="2295" y="745"/>
                  </a:lnTo>
                  <a:lnTo>
                    <a:pt x="2293" y="745"/>
                  </a:lnTo>
                  <a:lnTo>
                    <a:pt x="2295" y="745"/>
                  </a:lnTo>
                  <a:lnTo>
                    <a:pt x="2293" y="746"/>
                  </a:lnTo>
                  <a:lnTo>
                    <a:pt x="2291" y="746"/>
                  </a:lnTo>
                  <a:lnTo>
                    <a:pt x="2291" y="748"/>
                  </a:lnTo>
                  <a:lnTo>
                    <a:pt x="2291" y="746"/>
                  </a:lnTo>
                  <a:lnTo>
                    <a:pt x="2291" y="748"/>
                  </a:lnTo>
                  <a:lnTo>
                    <a:pt x="2289" y="746"/>
                  </a:lnTo>
                  <a:lnTo>
                    <a:pt x="2287" y="746"/>
                  </a:lnTo>
                  <a:lnTo>
                    <a:pt x="2289" y="745"/>
                  </a:lnTo>
                  <a:lnTo>
                    <a:pt x="2287" y="745"/>
                  </a:lnTo>
                  <a:lnTo>
                    <a:pt x="2287" y="746"/>
                  </a:lnTo>
                  <a:lnTo>
                    <a:pt x="2287" y="745"/>
                  </a:lnTo>
                  <a:lnTo>
                    <a:pt x="2287" y="746"/>
                  </a:lnTo>
                  <a:lnTo>
                    <a:pt x="2287" y="745"/>
                  </a:lnTo>
                  <a:lnTo>
                    <a:pt x="2285" y="745"/>
                  </a:lnTo>
                  <a:lnTo>
                    <a:pt x="2283" y="745"/>
                  </a:lnTo>
                  <a:lnTo>
                    <a:pt x="2282" y="745"/>
                  </a:lnTo>
                  <a:lnTo>
                    <a:pt x="2283" y="745"/>
                  </a:lnTo>
                  <a:lnTo>
                    <a:pt x="2283" y="746"/>
                  </a:lnTo>
                  <a:lnTo>
                    <a:pt x="2285" y="746"/>
                  </a:lnTo>
                  <a:lnTo>
                    <a:pt x="2285" y="748"/>
                  </a:lnTo>
                  <a:lnTo>
                    <a:pt x="2283" y="746"/>
                  </a:lnTo>
                  <a:lnTo>
                    <a:pt x="2282" y="746"/>
                  </a:lnTo>
                  <a:lnTo>
                    <a:pt x="2282" y="748"/>
                  </a:lnTo>
                  <a:lnTo>
                    <a:pt x="2283" y="746"/>
                  </a:lnTo>
                  <a:lnTo>
                    <a:pt x="2283" y="748"/>
                  </a:lnTo>
                  <a:lnTo>
                    <a:pt x="2283" y="746"/>
                  </a:lnTo>
                  <a:lnTo>
                    <a:pt x="2283" y="748"/>
                  </a:lnTo>
                  <a:lnTo>
                    <a:pt x="2285" y="748"/>
                  </a:lnTo>
                  <a:lnTo>
                    <a:pt x="2283" y="748"/>
                  </a:lnTo>
                  <a:lnTo>
                    <a:pt x="2283" y="750"/>
                  </a:lnTo>
                  <a:lnTo>
                    <a:pt x="2282" y="750"/>
                  </a:lnTo>
                  <a:lnTo>
                    <a:pt x="2280" y="750"/>
                  </a:lnTo>
                  <a:lnTo>
                    <a:pt x="2282" y="750"/>
                  </a:lnTo>
                  <a:lnTo>
                    <a:pt x="2283" y="750"/>
                  </a:lnTo>
                  <a:lnTo>
                    <a:pt x="2283" y="752"/>
                  </a:lnTo>
                  <a:lnTo>
                    <a:pt x="2283" y="750"/>
                  </a:lnTo>
                  <a:lnTo>
                    <a:pt x="2283" y="752"/>
                  </a:lnTo>
                  <a:lnTo>
                    <a:pt x="2285" y="752"/>
                  </a:lnTo>
                  <a:lnTo>
                    <a:pt x="2285" y="754"/>
                  </a:lnTo>
                  <a:lnTo>
                    <a:pt x="2287" y="754"/>
                  </a:lnTo>
                  <a:lnTo>
                    <a:pt x="2285" y="754"/>
                  </a:lnTo>
                  <a:lnTo>
                    <a:pt x="2283" y="754"/>
                  </a:lnTo>
                  <a:lnTo>
                    <a:pt x="2282" y="754"/>
                  </a:lnTo>
                  <a:lnTo>
                    <a:pt x="2283" y="754"/>
                  </a:lnTo>
                  <a:lnTo>
                    <a:pt x="2285" y="756"/>
                  </a:lnTo>
                  <a:lnTo>
                    <a:pt x="2283" y="756"/>
                  </a:lnTo>
                  <a:lnTo>
                    <a:pt x="2282" y="756"/>
                  </a:lnTo>
                  <a:lnTo>
                    <a:pt x="2283" y="756"/>
                  </a:lnTo>
                  <a:lnTo>
                    <a:pt x="2282" y="756"/>
                  </a:lnTo>
                  <a:lnTo>
                    <a:pt x="2283" y="756"/>
                  </a:lnTo>
                  <a:lnTo>
                    <a:pt x="2283" y="758"/>
                  </a:lnTo>
                  <a:lnTo>
                    <a:pt x="2285" y="758"/>
                  </a:lnTo>
                  <a:lnTo>
                    <a:pt x="2287" y="758"/>
                  </a:lnTo>
                  <a:lnTo>
                    <a:pt x="2287" y="760"/>
                  </a:lnTo>
                  <a:lnTo>
                    <a:pt x="2285" y="760"/>
                  </a:lnTo>
                  <a:lnTo>
                    <a:pt x="2285" y="762"/>
                  </a:lnTo>
                  <a:lnTo>
                    <a:pt x="2283" y="762"/>
                  </a:lnTo>
                  <a:lnTo>
                    <a:pt x="2283" y="760"/>
                  </a:lnTo>
                  <a:lnTo>
                    <a:pt x="2282" y="760"/>
                  </a:lnTo>
                  <a:lnTo>
                    <a:pt x="2282" y="758"/>
                  </a:lnTo>
                  <a:lnTo>
                    <a:pt x="2280" y="758"/>
                  </a:lnTo>
                  <a:lnTo>
                    <a:pt x="2280" y="756"/>
                  </a:lnTo>
                  <a:lnTo>
                    <a:pt x="2280" y="758"/>
                  </a:lnTo>
                  <a:lnTo>
                    <a:pt x="2280" y="760"/>
                  </a:lnTo>
                  <a:lnTo>
                    <a:pt x="2278" y="760"/>
                  </a:lnTo>
                  <a:lnTo>
                    <a:pt x="2280" y="760"/>
                  </a:lnTo>
                  <a:lnTo>
                    <a:pt x="2280" y="762"/>
                  </a:lnTo>
                  <a:lnTo>
                    <a:pt x="2280" y="764"/>
                  </a:lnTo>
                  <a:lnTo>
                    <a:pt x="2280" y="762"/>
                  </a:lnTo>
                  <a:lnTo>
                    <a:pt x="2282" y="762"/>
                  </a:lnTo>
                  <a:lnTo>
                    <a:pt x="2283" y="762"/>
                  </a:lnTo>
                  <a:lnTo>
                    <a:pt x="2283" y="764"/>
                  </a:lnTo>
                  <a:lnTo>
                    <a:pt x="2285" y="764"/>
                  </a:lnTo>
                  <a:lnTo>
                    <a:pt x="2283" y="764"/>
                  </a:lnTo>
                  <a:lnTo>
                    <a:pt x="2283" y="766"/>
                  </a:lnTo>
                  <a:lnTo>
                    <a:pt x="2282" y="766"/>
                  </a:lnTo>
                  <a:lnTo>
                    <a:pt x="2280" y="766"/>
                  </a:lnTo>
                  <a:lnTo>
                    <a:pt x="2282" y="766"/>
                  </a:lnTo>
                  <a:lnTo>
                    <a:pt x="2282" y="768"/>
                  </a:lnTo>
                  <a:lnTo>
                    <a:pt x="2282" y="769"/>
                  </a:lnTo>
                  <a:lnTo>
                    <a:pt x="2280" y="769"/>
                  </a:lnTo>
                  <a:lnTo>
                    <a:pt x="2282" y="769"/>
                  </a:lnTo>
                  <a:lnTo>
                    <a:pt x="2282" y="771"/>
                  </a:lnTo>
                  <a:lnTo>
                    <a:pt x="2280" y="771"/>
                  </a:lnTo>
                  <a:lnTo>
                    <a:pt x="2278" y="771"/>
                  </a:lnTo>
                  <a:lnTo>
                    <a:pt x="2276" y="769"/>
                  </a:lnTo>
                  <a:lnTo>
                    <a:pt x="2278" y="769"/>
                  </a:lnTo>
                  <a:lnTo>
                    <a:pt x="2278" y="768"/>
                  </a:lnTo>
                  <a:lnTo>
                    <a:pt x="2278" y="766"/>
                  </a:lnTo>
                  <a:lnTo>
                    <a:pt x="2276" y="766"/>
                  </a:lnTo>
                  <a:lnTo>
                    <a:pt x="2276" y="764"/>
                  </a:lnTo>
                  <a:lnTo>
                    <a:pt x="2276" y="762"/>
                  </a:lnTo>
                  <a:lnTo>
                    <a:pt x="2276" y="760"/>
                  </a:lnTo>
                  <a:lnTo>
                    <a:pt x="2274" y="760"/>
                  </a:lnTo>
                  <a:lnTo>
                    <a:pt x="2274" y="762"/>
                  </a:lnTo>
                  <a:lnTo>
                    <a:pt x="2274" y="764"/>
                  </a:lnTo>
                  <a:lnTo>
                    <a:pt x="2274" y="762"/>
                  </a:lnTo>
                  <a:lnTo>
                    <a:pt x="2272" y="762"/>
                  </a:lnTo>
                  <a:lnTo>
                    <a:pt x="2274" y="762"/>
                  </a:lnTo>
                  <a:lnTo>
                    <a:pt x="2274" y="764"/>
                  </a:lnTo>
                  <a:lnTo>
                    <a:pt x="2272" y="764"/>
                  </a:lnTo>
                  <a:lnTo>
                    <a:pt x="2274" y="764"/>
                  </a:lnTo>
                  <a:lnTo>
                    <a:pt x="2272" y="764"/>
                  </a:lnTo>
                  <a:lnTo>
                    <a:pt x="2274" y="764"/>
                  </a:lnTo>
                  <a:lnTo>
                    <a:pt x="2274" y="766"/>
                  </a:lnTo>
                  <a:lnTo>
                    <a:pt x="2272" y="766"/>
                  </a:lnTo>
                  <a:lnTo>
                    <a:pt x="2274" y="766"/>
                  </a:lnTo>
                  <a:lnTo>
                    <a:pt x="2274" y="768"/>
                  </a:lnTo>
                  <a:lnTo>
                    <a:pt x="2272" y="768"/>
                  </a:lnTo>
                  <a:lnTo>
                    <a:pt x="2270" y="768"/>
                  </a:lnTo>
                  <a:lnTo>
                    <a:pt x="2268" y="766"/>
                  </a:lnTo>
                  <a:lnTo>
                    <a:pt x="2268" y="768"/>
                  </a:lnTo>
                  <a:lnTo>
                    <a:pt x="2270" y="768"/>
                  </a:lnTo>
                  <a:lnTo>
                    <a:pt x="2268" y="768"/>
                  </a:lnTo>
                  <a:lnTo>
                    <a:pt x="2270" y="768"/>
                  </a:lnTo>
                  <a:lnTo>
                    <a:pt x="2270" y="769"/>
                  </a:lnTo>
                  <a:lnTo>
                    <a:pt x="2272" y="768"/>
                  </a:lnTo>
                  <a:lnTo>
                    <a:pt x="2272" y="769"/>
                  </a:lnTo>
                  <a:lnTo>
                    <a:pt x="2274" y="768"/>
                  </a:lnTo>
                  <a:lnTo>
                    <a:pt x="2274" y="769"/>
                  </a:lnTo>
                  <a:lnTo>
                    <a:pt x="2272" y="769"/>
                  </a:lnTo>
                  <a:lnTo>
                    <a:pt x="2274" y="771"/>
                  </a:lnTo>
                  <a:lnTo>
                    <a:pt x="2272" y="771"/>
                  </a:lnTo>
                  <a:lnTo>
                    <a:pt x="2270" y="771"/>
                  </a:lnTo>
                  <a:lnTo>
                    <a:pt x="2272" y="771"/>
                  </a:lnTo>
                  <a:lnTo>
                    <a:pt x="2272" y="773"/>
                  </a:lnTo>
                  <a:lnTo>
                    <a:pt x="2274" y="773"/>
                  </a:lnTo>
                  <a:lnTo>
                    <a:pt x="2272" y="773"/>
                  </a:lnTo>
                  <a:lnTo>
                    <a:pt x="2272" y="775"/>
                  </a:lnTo>
                  <a:lnTo>
                    <a:pt x="2270" y="775"/>
                  </a:lnTo>
                  <a:lnTo>
                    <a:pt x="2270" y="773"/>
                  </a:lnTo>
                  <a:lnTo>
                    <a:pt x="2268" y="773"/>
                  </a:lnTo>
                  <a:lnTo>
                    <a:pt x="2268" y="771"/>
                  </a:lnTo>
                  <a:lnTo>
                    <a:pt x="2266" y="771"/>
                  </a:lnTo>
                  <a:lnTo>
                    <a:pt x="2268" y="771"/>
                  </a:lnTo>
                  <a:lnTo>
                    <a:pt x="2268" y="769"/>
                  </a:lnTo>
                  <a:lnTo>
                    <a:pt x="2266" y="769"/>
                  </a:lnTo>
                  <a:lnTo>
                    <a:pt x="2266" y="768"/>
                  </a:lnTo>
                  <a:lnTo>
                    <a:pt x="2268" y="768"/>
                  </a:lnTo>
                  <a:lnTo>
                    <a:pt x="2266" y="768"/>
                  </a:lnTo>
                  <a:lnTo>
                    <a:pt x="2264" y="768"/>
                  </a:lnTo>
                  <a:lnTo>
                    <a:pt x="2266" y="768"/>
                  </a:lnTo>
                  <a:lnTo>
                    <a:pt x="2266" y="766"/>
                  </a:lnTo>
                  <a:lnTo>
                    <a:pt x="2266" y="764"/>
                  </a:lnTo>
                  <a:lnTo>
                    <a:pt x="2264" y="764"/>
                  </a:lnTo>
                  <a:lnTo>
                    <a:pt x="2264" y="762"/>
                  </a:lnTo>
                  <a:lnTo>
                    <a:pt x="2266" y="762"/>
                  </a:lnTo>
                  <a:lnTo>
                    <a:pt x="2266" y="764"/>
                  </a:lnTo>
                  <a:lnTo>
                    <a:pt x="2268" y="764"/>
                  </a:lnTo>
                  <a:lnTo>
                    <a:pt x="2268" y="762"/>
                  </a:lnTo>
                  <a:lnTo>
                    <a:pt x="2266" y="762"/>
                  </a:lnTo>
                  <a:lnTo>
                    <a:pt x="2268" y="762"/>
                  </a:lnTo>
                  <a:lnTo>
                    <a:pt x="2268" y="760"/>
                  </a:lnTo>
                  <a:lnTo>
                    <a:pt x="2270" y="762"/>
                  </a:lnTo>
                  <a:lnTo>
                    <a:pt x="2270" y="760"/>
                  </a:lnTo>
                  <a:lnTo>
                    <a:pt x="2270" y="762"/>
                  </a:lnTo>
                  <a:lnTo>
                    <a:pt x="2270" y="760"/>
                  </a:lnTo>
                  <a:lnTo>
                    <a:pt x="2268" y="760"/>
                  </a:lnTo>
                  <a:lnTo>
                    <a:pt x="2266" y="760"/>
                  </a:lnTo>
                  <a:lnTo>
                    <a:pt x="2266" y="762"/>
                  </a:lnTo>
                  <a:lnTo>
                    <a:pt x="2264" y="762"/>
                  </a:lnTo>
                  <a:lnTo>
                    <a:pt x="2264" y="760"/>
                  </a:lnTo>
                  <a:lnTo>
                    <a:pt x="2266" y="760"/>
                  </a:lnTo>
                  <a:lnTo>
                    <a:pt x="2264" y="760"/>
                  </a:lnTo>
                  <a:lnTo>
                    <a:pt x="2264" y="758"/>
                  </a:lnTo>
                  <a:lnTo>
                    <a:pt x="2266" y="756"/>
                  </a:lnTo>
                  <a:lnTo>
                    <a:pt x="2266" y="758"/>
                  </a:lnTo>
                  <a:lnTo>
                    <a:pt x="2268" y="758"/>
                  </a:lnTo>
                  <a:lnTo>
                    <a:pt x="2266" y="758"/>
                  </a:lnTo>
                  <a:lnTo>
                    <a:pt x="2266" y="756"/>
                  </a:lnTo>
                  <a:lnTo>
                    <a:pt x="2266" y="754"/>
                  </a:lnTo>
                  <a:lnTo>
                    <a:pt x="2268" y="754"/>
                  </a:lnTo>
                  <a:lnTo>
                    <a:pt x="2270" y="754"/>
                  </a:lnTo>
                  <a:lnTo>
                    <a:pt x="2268" y="754"/>
                  </a:lnTo>
                  <a:lnTo>
                    <a:pt x="2268" y="752"/>
                  </a:lnTo>
                  <a:lnTo>
                    <a:pt x="2270" y="752"/>
                  </a:lnTo>
                  <a:lnTo>
                    <a:pt x="2270" y="754"/>
                  </a:lnTo>
                  <a:lnTo>
                    <a:pt x="2270" y="756"/>
                  </a:lnTo>
                  <a:lnTo>
                    <a:pt x="2270" y="758"/>
                  </a:lnTo>
                  <a:lnTo>
                    <a:pt x="2270" y="756"/>
                  </a:lnTo>
                  <a:lnTo>
                    <a:pt x="2272" y="756"/>
                  </a:lnTo>
                  <a:lnTo>
                    <a:pt x="2272" y="754"/>
                  </a:lnTo>
                  <a:lnTo>
                    <a:pt x="2274" y="754"/>
                  </a:lnTo>
                  <a:lnTo>
                    <a:pt x="2274" y="756"/>
                  </a:lnTo>
                  <a:lnTo>
                    <a:pt x="2276" y="756"/>
                  </a:lnTo>
                  <a:lnTo>
                    <a:pt x="2274" y="756"/>
                  </a:lnTo>
                  <a:lnTo>
                    <a:pt x="2276" y="756"/>
                  </a:lnTo>
                  <a:lnTo>
                    <a:pt x="2276" y="758"/>
                  </a:lnTo>
                  <a:lnTo>
                    <a:pt x="2276" y="756"/>
                  </a:lnTo>
                  <a:lnTo>
                    <a:pt x="2276" y="754"/>
                  </a:lnTo>
                  <a:lnTo>
                    <a:pt x="2278" y="754"/>
                  </a:lnTo>
                  <a:lnTo>
                    <a:pt x="2276" y="754"/>
                  </a:lnTo>
                  <a:lnTo>
                    <a:pt x="2276" y="752"/>
                  </a:lnTo>
                  <a:lnTo>
                    <a:pt x="2274" y="752"/>
                  </a:lnTo>
                  <a:lnTo>
                    <a:pt x="2276" y="752"/>
                  </a:lnTo>
                  <a:lnTo>
                    <a:pt x="2274" y="752"/>
                  </a:lnTo>
                  <a:lnTo>
                    <a:pt x="2274" y="750"/>
                  </a:lnTo>
                  <a:lnTo>
                    <a:pt x="2276" y="750"/>
                  </a:lnTo>
                  <a:lnTo>
                    <a:pt x="2276" y="752"/>
                  </a:lnTo>
                  <a:lnTo>
                    <a:pt x="2276" y="750"/>
                  </a:lnTo>
                  <a:lnTo>
                    <a:pt x="2276" y="752"/>
                  </a:lnTo>
                  <a:lnTo>
                    <a:pt x="2278" y="752"/>
                  </a:lnTo>
                  <a:lnTo>
                    <a:pt x="2276" y="752"/>
                  </a:lnTo>
                  <a:lnTo>
                    <a:pt x="2276" y="750"/>
                  </a:lnTo>
                  <a:lnTo>
                    <a:pt x="2278" y="750"/>
                  </a:lnTo>
                  <a:lnTo>
                    <a:pt x="2276" y="750"/>
                  </a:lnTo>
                  <a:lnTo>
                    <a:pt x="2278" y="750"/>
                  </a:lnTo>
                  <a:lnTo>
                    <a:pt x="2276" y="750"/>
                  </a:lnTo>
                  <a:lnTo>
                    <a:pt x="2276" y="748"/>
                  </a:lnTo>
                  <a:lnTo>
                    <a:pt x="2274" y="748"/>
                  </a:lnTo>
                  <a:lnTo>
                    <a:pt x="2274" y="750"/>
                  </a:lnTo>
                  <a:lnTo>
                    <a:pt x="2272" y="750"/>
                  </a:lnTo>
                  <a:lnTo>
                    <a:pt x="2272" y="752"/>
                  </a:lnTo>
                  <a:lnTo>
                    <a:pt x="2272" y="750"/>
                  </a:lnTo>
                  <a:lnTo>
                    <a:pt x="2270" y="750"/>
                  </a:lnTo>
                  <a:lnTo>
                    <a:pt x="2272" y="750"/>
                  </a:lnTo>
                  <a:lnTo>
                    <a:pt x="2270" y="750"/>
                  </a:lnTo>
                  <a:lnTo>
                    <a:pt x="2268" y="750"/>
                  </a:lnTo>
                  <a:lnTo>
                    <a:pt x="2268" y="748"/>
                  </a:lnTo>
                  <a:lnTo>
                    <a:pt x="2266" y="748"/>
                  </a:lnTo>
                  <a:lnTo>
                    <a:pt x="2266" y="746"/>
                  </a:lnTo>
                  <a:lnTo>
                    <a:pt x="2266" y="748"/>
                  </a:lnTo>
                  <a:lnTo>
                    <a:pt x="2264" y="746"/>
                  </a:lnTo>
                  <a:lnTo>
                    <a:pt x="2264" y="748"/>
                  </a:lnTo>
                  <a:lnTo>
                    <a:pt x="2262" y="748"/>
                  </a:lnTo>
                  <a:lnTo>
                    <a:pt x="2262" y="746"/>
                  </a:lnTo>
                  <a:lnTo>
                    <a:pt x="2264" y="746"/>
                  </a:lnTo>
                  <a:lnTo>
                    <a:pt x="2266" y="746"/>
                  </a:lnTo>
                  <a:lnTo>
                    <a:pt x="2266" y="745"/>
                  </a:lnTo>
                  <a:lnTo>
                    <a:pt x="2268" y="745"/>
                  </a:lnTo>
                  <a:lnTo>
                    <a:pt x="2270" y="745"/>
                  </a:lnTo>
                  <a:lnTo>
                    <a:pt x="2268" y="745"/>
                  </a:lnTo>
                  <a:lnTo>
                    <a:pt x="2270" y="745"/>
                  </a:lnTo>
                  <a:lnTo>
                    <a:pt x="2270" y="743"/>
                  </a:lnTo>
                  <a:lnTo>
                    <a:pt x="2272" y="743"/>
                  </a:lnTo>
                  <a:lnTo>
                    <a:pt x="2272" y="745"/>
                  </a:lnTo>
                  <a:lnTo>
                    <a:pt x="2274" y="745"/>
                  </a:lnTo>
                  <a:lnTo>
                    <a:pt x="2274" y="743"/>
                  </a:lnTo>
                  <a:lnTo>
                    <a:pt x="2272" y="743"/>
                  </a:lnTo>
                  <a:lnTo>
                    <a:pt x="2270" y="743"/>
                  </a:lnTo>
                  <a:lnTo>
                    <a:pt x="2270" y="745"/>
                  </a:lnTo>
                  <a:lnTo>
                    <a:pt x="2268" y="745"/>
                  </a:lnTo>
                  <a:lnTo>
                    <a:pt x="2266" y="745"/>
                  </a:lnTo>
                  <a:lnTo>
                    <a:pt x="2264" y="745"/>
                  </a:lnTo>
                  <a:lnTo>
                    <a:pt x="2264" y="743"/>
                  </a:lnTo>
                  <a:lnTo>
                    <a:pt x="2264" y="745"/>
                  </a:lnTo>
                  <a:lnTo>
                    <a:pt x="2264" y="743"/>
                  </a:lnTo>
                  <a:lnTo>
                    <a:pt x="2266" y="743"/>
                  </a:lnTo>
                  <a:lnTo>
                    <a:pt x="2268" y="743"/>
                  </a:lnTo>
                  <a:lnTo>
                    <a:pt x="2268" y="741"/>
                  </a:lnTo>
                  <a:lnTo>
                    <a:pt x="2266" y="741"/>
                  </a:lnTo>
                  <a:lnTo>
                    <a:pt x="2266" y="743"/>
                  </a:lnTo>
                  <a:lnTo>
                    <a:pt x="2264" y="743"/>
                  </a:lnTo>
                  <a:lnTo>
                    <a:pt x="2262" y="743"/>
                  </a:lnTo>
                  <a:lnTo>
                    <a:pt x="2260" y="743"/>
                  </a:lnTo>
                  <a:lnTo>
                    <a:pt x="2260" y="741"/>
                  </a:lnTo>
                  <a:lnTo>
                    <a:pt x="2260" y="743"/>
                  </a:lnTo>
                  <a:lnTo>
                    <a:pt x="2260" y="741"/>
                  </a:lnTo>
                  <a:lnTo>
                    <a:pt x="2259" y="741"/>
                  </a:lnTo>
                  <a:lnTo>
                    <a:pt x="2259" y="739"/>
                  </a:lnTo>
                  <a:lnTo>
                    <a:pt x="2260" y="739"/>
                  </a:lnTo>
                  <a:lnTo>
                    <a:pt x="2259" y="739"/>
                  </a:lnTo>
                  <a:lnTo>
                    <a:pt x="2259" y="737"/>
                  </a:lnTo>
                  <a:lnTo>
                    <a:pt x="2259" y="735"/>
                  </a:lnTo>
                  <a:lnTo>
                    <a:pt x="2257" y="733"/>
                  </a:lnTo>
                  <a:lnTo>
                    <a:pt x="2259" y="733"/>
                  </a:lnTo>
                  <a:lnTo>
                    <a:pt x="2260" y="733"/>
                  </a:lnTo>
                  <a:lnTo>
                    <a:pt x="2262" y="733"/>
                  </a:lnTo>
                  <a:lnTo>
                    <a:pt x="2262" y="735"/>
                  </a:lnTo>
                  <a:lnTo>
                    <a:pt x="2262" y="733"/>
                  </a:lnTo>
                  <a:lnTo>
                    <a:pt x="2262" y="735"/>
                  </a:lnTo>
                  <a:lnTo>
                    <a:pt x="2264" y="735"/>
                  </a:lnTo>
                  <a:lnTo>
                    <a:pt x="2262" y="735"/>
                  </a:lnTo>
                  <a:lnTo>
                    <a:pt x="2262" y="737"/>
                  </a:lnTo>
                  <a:lnTo>
                    <a:pt x="2264" y="737"/>
                  </a:lnTo>
                  <a:lnTo>
                    <a:pt x="2264" y="735"/>
                  </a:lnTo>
                  <a:lnTo>
                    <a:pt x="2264" y="733"/>
                  </a:lnTo>
                  <a:lnTo>
                    <a:pt x="2262" y="733"/>
                  </a:lnTo>
                  <a:lnTo>
                    <a:pt x="2260" y="733"/>
                  </a:lnTo>
                  <a:lnTo>
                    <a:pt x="2260" y="731"/>
                  </a:lnTo>
                  <a:lnTo>
                    <a:pt x="2262" y="731"/>
                  </a:lnTo>
                  <a:lnTo>
                    <a:pt x="2260" y="731"/>
                  </a:lnTo>
                  <a:lnTo>
                    <a:pt x="2262" y="731"/>
                  </a:lnTo>
                  <a:lnTo>
                    <a:pt x="2262" y="729"/>
                  </a:lnTo>
                  <a:lnTo>
                    <a:pt x="2262" y="731"/>
                  </a:lnTo>
                  <a:lnTo>
                    <a:pt x="2262" y="729"/>
                  </a:lnTo>
                  <a:lnTo>
                    <a:pt x="2264" y="729"/>
                  </a:lnTo>
                  <a:lnTo>
                    <a:pt x="2264" y="731"/>
                  </a:lnTo>
                  <a:lnTo>
                    <a:pt x="2264" y="729"/>
                  </a:lnTo>
                  <a:lnTo>
                    <a:pt x="2264" y="731"/>
                  </a:lnTo>
                  <a:lnTo>
                    <a:pt x="2266" y="731"/>
                  </a:lnTo>
                  <a:lnTo>
                    <a:pt x="2268" y="731"/>
                  </a:lnTo>
                  <a:lnTo>
                    <a:pt x="2268" y="733"/>
                  </a:lnTo>
                  <a:lnTo>
                    <a:pt x="2270" y="733"/>
                  </a:lnTo>
                  <a:lnTo>
                    <a:pt x="2272" y="733"/>
                  </a:lnTo>
                  <a:lnTo>
                    <a:pt x="2272" y="731"/>
                  </a:lnTo>
                  <a:lnTo>
                    <a:pt x="2270" y="731"/>
                  </a:lnTo>
                  <a:lnTo>
                    <a:pt x="2268" y="731"/>
                  </a:lnTo>
                  <a:lnTo>
                    <a:pt x="2268" y="729"/>
                  </a:lnTo>
                  <a:lnTo>
                    <a:pt x="2266" y="729"/>
                  </a:lnTo>
                  <a:lnTo>
                    <a:pt x="2264" y="729"/>
                  </a:lnTo>
                  <a:lnTo>
                    <a:pt x="2266" y="729"/>
                  </a:lnTo>
                  <a:lnTo>
                    <a:pt x="2268" y="729"/>
                  </a:lnTo>
                  <a:lnTo>
                    <a:pt x="2270" y="729"/>
                  </a:lnTo>
                  <a:lnTo>
                    <a:pt x="2272" y="729"/>
                  </a:lnTo>
                  <a:lnTo>
                    <a:pt x="2272" y="731"/>
                  </a:lnTo>
                  <a:lnTo>
                    <a:pt x="2274" y="731"/>
                  </a:lnTo>
                  <a:lnTo>
                    <a:pt x="2276" y="731"/>
                  </a:lnTo>
                  <a:lnTo>
                    <a:pt x="2278" y="731"/>
                  </a:lnTo>
                  <a:lnTo>
                    <a:pt x="2278" y="733"/>
                  </a:lnTo>
                  <a:lnTo>
                    <a:pt x="2278" y="735"/>
                  </a:lnTo>
                  <a:lnTo>
                    <a:pt x="2280" y="735"/>
                  </a:lnTo>
                  <a:lnTo>
                    <a:pt x="2280" y="733"/>
                  </a:lnTo>
                  <a:lnTo>
                    <a:pt x="2280" y="735"/>
                  </a:lnTo>
                  <a:lnTo>
                    <a:pt x="2278" y="735"/>
                  </a:lnTo>
                  <a:lnTo>
                    <a:pt x="2280" y="735"/>
                  </a:lnTo>
                  <a:lnTo>
                    <a:pt x="2280" y="737"/>
                  </a:lnTo>
                  <a:lnTo>
                    <a:pt x="2280" y="735"/>
                  </a:lnTo>
                  <a:lnTo>
                    <a:pt x="2282" y="735"/>
                  </a:lnTo>
                  <a:lnTo>
                    <a:pt x="2282" y="737"/>
                  </a:lnTo>
                  <a:lnTo>
                    <a:pt x="2283" y="737"/>
                  </a:lnTo>
                  <a:lnTo>
                    <a:pt x="2282" y="737"/>
                  </a:lnTo>
                  <a:lnTo>
                    <a:pt x="2282" y="739"/>
                  </a:lnTo>
                  <a:lnTo>
                    <a:pt x="2280" y="741"/>
                  </a:lnTo>
                  <a:lnTo>
                    <a:pt x="2282" y="741"/>
                  </a:lnTo>
                  <a:lnTo>
                    <a:pt x="2280" y="741"/>
                  </a:lnTo>
                  <a:lnTo>
                    <a:pt x="2282" y="741"/>
                  </a:lnTo>
                  <a:lnTo>
                    <a:pt x="2282" y="743"/>
                  </a:lnTo>
                  <a:lnTo>
                    <a:pt x="2280" y="743"/>
                  </a:lnTo>
                  <a:lnTo>
                    <a:pt x="2278" y="743"/>
                  </a:lnTo>
                  <a:lnTo>
                    <a:pt x="2276" y="743"/>
                  </a:lnTo>
                  <a:lnTo>
                    <a:pt x="2278" y="743"/>
                  </a:lnTo>
                  <a:lnTo>
                    <a:pt x="2278" y="745"/>
                  </a:lnTo>
                  <a:lnTo>
                    <a:pt x="2280" y="745"/>
                  </a:lnTo>
                  <a:lnTo>
                    <a:pt x="2280" y="743"/>
                  </a:lnTo>
                  <a:lnTo>
                    <a:pt x="2282" y="743"/>
                  </a:lnTo>
                  <a:lnTo>
                    <a:pt x="2282" y="741"/>
                  </a:lnTo>
                  <a:lnTo>
                    <a:pt x="2283" y="741"/>
                  </a:lnTo>
                  <a:lnTo>
                    <a:pt x="2283" y="739"/>
                  </a:lnTo>
                  <a:lnTo>
                    <a:pt x="2285" y="739"/>
                  </a:lnTo>
                  <a:lnTo>
                    <a:pt x="2285" y="737"/>
                  </a:lnTo>
                  <a:lnTo>
                    <a:pt x="2285" y="735"/>
                  </a:lnTo>
                  <a:lnTo>
                    <a:pt x="2283" y="735"/>
                  </a:lnTo>
                  <a:lnTo>
                    <a:pt x="2285" y="735"/>
                  </a:lnTo>
                  <a:lnTo>
                    <a:pt x="2287" y="735"/>
                  </a:lnTo>
                  <a:lnTo>
                    <a:pt x="2287" y="737"/>
                  </a:lnTo>
                  <a:lnTo>
                    <a:pt x="2289" y="737"/>
                  </a:lnTo>
                  <a:lnTo>
                    <a:pt x="2289" y="735"/>
                  </a:lnTo>
                  <a:lnTo>
                    <a:pt x="2289" y="737"/>
                  </a:lnTo>
                  <a:lnTo>
                    <a:pt x="2291" y="737"/>
                  </a:lnTo>
                  <a:lnTo>
                    <a:pt x="2293" y="737"/>
                  </a:lnTo>
                  <a:lnTo>
                    <a:pt x="2291" y="737"/>
                  </a:lnTo>
                  <a:lnTo>
                    <a:pt x="2293" y="737"/>
                  </a:lnTo>
                  <a:lnTo>
                    <a:pt x="2291" y="737"/>
                  </a:lnTo>
                  <a:lnTo>
                    <a:pt x="2291" y="739"/>
                  </a:lnTo>
                  <a:lnTo>
                    <a:pt x="2291" y="741"/>
                  </a:lnTo>
                  <a:lnTo>
                    <a:pt x="2289" y="741"/>
                  </a:lnTo>
                  <a:lnTo>
                    <a:pt x="2291" y="741"/>
                  </a:lnTo>
                  <a:lnTo>
                    <a:pt x="2291" y="743"/>
                  </a:lnTo>
                  <a:lnTo>
                    <a:pt x="2291" y="741"/>
                  </a:lnTo>
                  <a:lnTo>
                    <a:pt x="2291" y="743"/>
                  </a:lnTo>
                  <a:lnTo>
                    <a:pt x="2291" y="741"/>
                  </a:lnTo>
                  <a:lnTo>
                    <a:pt x="2291" y="743"/>
                  </a:lnTo>
                  <a:lnTo>
                    <a:pt x="2291" y="741"/>
                  </a:lnTo>
                  <a:lnTo>
                    <a:pt x="2291" y="743"/>
                  </a:lnTo>
                  <a:lnTo>
                    <a:pt x="2293" y="743"/>
                  </a:lnTo>
                  <a:lnTo>
                    <a:pt x="2291" y="743"/>
                  </a:lnTo>
                  <a:lnTo>
                    <a:pt x="2293" y="743"/>
                  </a:lnTo>
                  <a:lnTo>
                    <a:pt x="2293" y="741"/>
                  </a:lnTo>
                  <a:lnTo>
                    <a:pt x="2293" y="739"/>
                  </a:lnTo>
                  <a:lnTo>
                    <a:pt x="2295" y="739"/>
                  </a:lnTo>
                  <a:lnTo>
                    <a:pt x="2293" y="739"/>
                  </a:lnTo>
                  <a:lnTo>
                    <a:pt x="2293" y="737"/>
                  </a:lnTo>
                  <a:lnTo>
                    <a:pt x="2295" y="737"/>
                  </a:lnTo>
                  <a:lnTo>
                    <a:pt x="2293" y="737"/>
                  </a:lnTo>
                  <a:lnTo>
                    <a:pt x="2295" y="737"/>
                  </a:lnTo>
                  <a:lnTo>
                    <a:pt x="2293" y="737"/>
                  </a:lnTo>
                  <a:lnTo>
                    <a:pt x="2295" y="737"/>
                  </a:lnTo>
                  <a:lnTo>
                    <a:pt x="2293" y="737"/>
                  </a:lnTo>
                  <a:lnTo>
                    <a:pt x="2293" y="735"/>
                  </a:lnTo>
                  <a:lnTo>
                    <a:pt x="2295" y="735"/>
                  </a:lnTo>
                  <a:lnTo>
                    <a:pt x="2293" y="733"/>
                  </a:lnTo>
                  <a:lnTo>
                    <a:pt x="2295" y="733"/>
                  </a:lnTo>
                  <a:lnTo>
                    <a:pt x="2293" y="733"/>
                  </a:lnTo>
                  <a:lnTo>
                    <a:pt x="2293" y="735"/>
                  </a:lnTo>
                  <a:lnTo>
                    <a:pt x="2291" y="735"/>
                  </a:lnTo>
                  <a:lnTo>
                    <a:pt x="2289" y="735"/>
                  </a:lnTo>
                  <a:lnTo>
                    <a:pt x="2291" y="735"/>
                  </a:lnTo>
                  <a:lnTo>
                    <a:pt x="2291" y="733"/>
                  </a:lnTo>
                  <a:lnTo>
                    <a:pt x="2291" y="735"/>
                  </a:lnTo>
                  <a:lnTo>
                    <a:pt x="2289" y="735"/>
                  </a:lnTo>
                  <a:lnTo>
                    <a:pt x="2287" y="733"/>
                  </a:lnTo>
                  <a:lnTo>
                    <a:pt x="2285" y="733"/>
                  </a:lnTo>
                  <a:lnTo>
                    <a:pt x="2287" y="733"/>
                  </a:lnTo>
                  <a:lnTo>
                    <a:pt x="2287" y="731"/>
                  </a:lnTo>
                  <a:lnTo>
                    <a:pt x="2285" y="731"/>
                  </a:lnTo>
                  <a:lnTo>
                    <a:pt x="2285" y="733"/>
                  </a:lnTo>
                  <a:lnTo>
                    <a:pt x="2285" y="731"/>
                  </a:lnTo>
                  <a:lnTo>
                    <a:pt x="2283" y="731"/>
                  </a:lnTo>
                  <a:lnTo>
                    <a:pt x="2283" y="729"/>
                  </a:lnTo>
                  <a:lnTo>
                    <a:pt x="2283" y="731"/>
                  </a:lnTo>
                  <a:lnTo>
                    <a:pt x="2285" y="731"/>
                  </a:lnTo>
                  <a:lnTo>
                    <a:pt x="2287" y="731"/>
                  </a:lnTo>
                  <a:lnTo>
                    <a:pt x="2289" y="731"/>
                  </a:lnTo>
                  <a:lnTo>
                    <a:pt x="2291" y="731"/>
                  </a:lnTo>
                  <a:lnTo>
                    <a:pt x="2293" y="731"/>
                  </a:lnTo>
                  <a:lnTo>
                    <a:pt x="2291" y="731"/>
                  </a:lnTo>
                  <a:lnTo>
                    <a:pt x="2289" y="731"/>
                  </a:lnTo>
                  <a:lnTo>
                    <a:pt x="2289" y="729"/>
                  </a:lnTo>
                  <a:lnTo>
                    <a:pt x="2289" y="731"/>
                  </a:lnTo>
                  <a:lnTo>
                    <a:pt x="2287" y="731"/>
                  </a:lnTo>
                  <a:lnTo>
                    <a:pt x="2287" y="729"/>
                  </a:lnTo>
                  <a:lnTo>
                    <a:pt x="2285" y="729"/>
                  </a:lnTo>
                  <a:lnTo>
                    <a:pt x="2283" y="729"/>
                  </a:lnTo>
                  <a:lnTo>
                    <a:pt x="2285" y="729"/>
                  </a:lnTo>
                  <a:lnTo>
                    <a:pt x="2283" y="729"/>
                  </a:lnTo>
                  <a:lnTo>
                    <a:pt x="2283" y="727"/>
                  </a:lnTo>
                  <a:lnTo>
                    <a:pt x="2282" y="727"/>
                  </a:lnTo>
                  <a:lnTo>
                    <a:pt x="2282" y="725"/>
                  </a:lnTo>
                  <a:lnTo>
                    <a:pt x="2280" y="725"/>
                  </a:lnTo>
                  <a:lnTo>
                    <a:pt x="2278" y="725"/>
                  </a:lnTo>
                  <a:lnTo>
                    <a:pt x="2278" y="723"/>
                  </a:lnTo>
                  <a:lnTo>
                    <a:pt x="2276" y="723"/>
                  </a:lnTo>
                  <a:lnTo>
                    <a:pt x="2278" y="723"/>
                  </a:lnTo>
                  <a:lnTo>
                    <a:pt x="2278" y="721"/>
                  </a:lnTo>
                  <a:lnTo>
                    <a:pt x="2280" y="721"/>
                  </a:lnTo>
                  <a:lnTo>
                    <a:pt x="2282" y="721"/>
                  </a:lnTo>
                  <a:lnTo>
                    <a:pt x="2283" y="721"/>
                  </a:lnTo>
                  <a:lnTo>
                    <a:pt x="2283" y="720"/>
                  </a:lnTo>
                  <a:close/>
                  <a:moveTo>
                    <a:pt x="2205" y="720"/>
                  </a:moveTo>
                  <a:lnTo>
                    <a:pt x="2207" y="720"/>
                  </a:lnTo>
                  <a:lnTo>
                    <a:pt x="2207" y="721"/>
                  </a:lnTo>
                  <a:lnTo>
                    <a:pt x="2205" y="721"/>
                  </a:lnTo>
                  <a:lnTo>
                    <a:pt x="2205" y="720"/>
                  </a:lnTo>
                  <a:lnTo>
                    <a:pt x="2205" y="721"/>
                  </a:lnTo>
                  <a:lnTo>
                    <a:pt x="2205" y="720"/>
                  </a:lnTo>
                  <a:lnTo>
                    <a:pt x="2205" y="721"/>
                  </a:lnTo>
                  <a:lnTo>
                    <a:pt x="2205" y="720"/>
                  </a:lnTo>
                  <a:lnTo>
                    <a:pt x="2205" y="721"/>
                  </a:lnTo>
                  <a:lnTo>
                    <a:pt x="2205" y="720"/>
                  </a:lnTo>
                  <a:close/>
                  <a:moveTo>
                    <a:pt x="2320" y="720"/>
                  </a:moveTo>
                  <a:lnTo>
                    <a:pt x="2318" y="720"/>
                  </a:lnTo>
                  <a:lnTo>
                    <a:pt x="2320" y="720"/>
                  </a:lnTo>
                  <a:close/>
                  <a:moveTo>
                    <a:pt x="1268" y="720"/>
                  </a:moveTo>
                  <a:lnTo>
                    <a:pt x="1268" y="718"/>
                  </a:lnTo>
                  <a:lnTo>
                    <a:pt x="1268" y="720"/>
                  </a:lnTo>
                  <a:close/>
                  <a:moveTo>
                    <a:pt x="2207" y="720"/>
                  </a:moveTo>
                  <a:lnTo>
                    <a:pt x="2207" y="718"/>
                  </a:lnTo>
                  <a:lnTo>
                    <a:pt x="2207" y="720"/>
                  </a:lnTo>
                  <a:close/>
                  <a:moveTo>
                    <a:pt x="2199" y="716"/>
                  </a:moveTo>
                  <a:lnTo>
                    <a:pt x="2201" y="716"/>
                  </a:lnTo>
                  <a:lnTo>
                    <a:pt x="2201" y="718"/>
                  </a:lnTo>
                  <a:lnTo>
                    <a:pt x="2199" y="718"/>
                  </a:lnTo>
                  <a:lnTo>
                    <a:pt x="2199" y="716"/>
                  </a:lnTo>
                  <a:close/>
                  <a:moveTo>
                    <a:pt x="2266" y="718"/>
                  </a:moveTo>
                  <a:lnTo>
                    <a:pt x="2264" y="718"/>
                  </a:lnTo>
                  <a:lnTo>
                    <a:pt x="2264" y="716"/>
                  </a:lnTo>
                  <a:lnTo>
                    <a:pt x="2266" y="716"/>
                  </a:lnTo>
                  <a:lnTo>
                    <a:pt x="2264" y="716"/>
                  </a:lnTo>
                  <a:lnTo>
                    <a:pt x="2264" y="718"/>
                  </a:lnTo>
                  <a:lnTo>
                    <a:pt x="2266" y="718"/>
                  </a:lnTo>
                  <a:close/>
                  <a:moveTo>
                    <a:pt x="1310" y="716"/>
                  </a:moveTo>
                  <a:lnTo>
                    <a:pt x="1312" y="716"/>
                  </a:lnTo>
                  <a:lnTo>
                    <a:pt x="1312" y="718"/>
                  </a:lnTo>
                  <a:lnTo>
                    <a:pt x="1310" y="718"/>
                  </a:lnTo>
                  <a:lnTo>
                    <a:pt x="1312" y="718"/>
                  </a:lnTo>
                  <a:lnTo>
                    <a:pt x="1314" y="718"/>
                  </a:lnTo>
                  <a:lnTo>
                    <a:pt x="1314" y="716"/>
                  </a:lnTo>
                  <a:lnTo>
                    <a:pt x="1316" y="716"/>
                  </a:lnTo>
                  <a:lnTo>
                    <a:pt x="1318" y="716"/>
                  </a:lnTo>
                  <a:lnTo>
                    <a:pt x="1316" y="716"/>
                  </a:lnTo>
                  <a:lnTo>
                    <a:pt x="1316" y="718"/>
                  </a:lnTo>
                  <a:lnTo>
                    <a:pt x="1318" y="718"/>
                  </a:lnTo>
                  <a:lnTo>
                    <a:pt x="1316" y="718"/>
                  </a:lnTo>
                  <a:lnTo>
                    <a:pt x="1316" y="720"/>
                  </a:lnTo>
                  <a:lnTo>
                    <a:pt x="1316" y="718"/>
                  </a:lnTo>
                  <a:lnTo>
                    <a:pt x="1318" y="718"/>
                  </a:lnTo>
                  <a:lnTo>
                    <a:pt x="1318" y="716"/>
                  </a:lnTo>
                  <a:lnTo>
                    <a:pt x="1318" y="718"/>
                  </a:lnTo>
                  <a:lnTo>
                    <a:pt x="1320" y="718"/>
                  </a:lnTo>
                  <a:lnTo>
                    <a:pt x="1320" y="716"/>
                  </a:lnTo>
                  <a:lnTo>
                    <a:pt x="1321" y="716"/>
                  </a:lnTo>
                  <a:lnTo>
                    <a:pt x="1323" y="716"/>
                  </a:lnTo>
                  <a:lnTo>
                    <a:pt x="1323" y="718"/>
                  </a:lnTo>
                  <a:lnTo>
                    <a:pt x="1325" y="718"/>
                  </a:lnTo>
                  <a:lnTo>
                    <a:pt x="1327" y="718"/>
                  </a:lnTo>
                  <a:lnTo>
                    <a:pt x="1325" y="718"/>
                  </a:lnTo>
                  <a:lnTo>
                    <a:pt x="1325" y="720"/>
                  </a:lnTo>
                  <a:lnTo>
                    <a:pt x="1323" y="720"/>
                  </a:lnTo>
                  <a:lnTo>
                    <a:pt x="1321" y="720"/>
                  </a:lnTo>
                  <a:lnTo>
                    <a:pt x="1320" y="720"/>
                  </a:lnTo>
                  <a:lnTo>
                    <a:pt x="1320" y="718"/>
                  </a:lnTo>
                  <a:lnTo>
                    <a:pt x="1318" y="718"/>
                  </a:lnTo>
                  <a:lnTo>
                    <a:pt x="1318" y="720"/>
                  </a:lnTo>
                  <a:lnTo>
                    <a:pt x="1320" y="720"/>
                  </a:lnTo>
                  <a:lnTo>
                    <a:pt x="1318" y="720"/>
                  </a:lnTo>
                  <a:lnTo>
                    <a:pt x="1316" y="720"/>
                  </a:lnTo>
                  <a:lnTo>
                    <a:pt x="1314" y="721"/>
                  </a:lnTo>
                  <a:lnTo>
                    <a:pt x="1314" y="720"/>
                  </a:lnTo>
                  <a:lnTo>
                    <a:pt x="1312" y="720"/>
                  </a:lnTo>
                  <a:lnTo>
                    <a:pt x="1310" y="721"/>
                  </a:lnTo>
                  <a:lnTo>
                    <a:pt x="1310" y="723"/>
                  </a:lnTo>
                  <a:lnTo>
                    <a:pt x="1308" y="723"/>
                  </a:lnTo>
                  <a:lnTo>
                    <a:pt x="1308" y="725"/>
                  </a:lnTo>
                  <a:lnTo>
                    <a:pt x="1306" y="725"/>
                  </a:lnTo>
                  <a:lnTo>
                    <a:pt x="1304" y="725"/>
                  </a:lnTo>
                  <a:lnTo>
                    <a:pt x="1302" y="725"/>
                  </a:lnTo>
                  <a:lnTo>
                    <a:pt x="1302" y="723"/>
                  </a:lnTo>
                  <a:lnTo>
                    <a:pt x="1304" y="723"/>
                  </a:lnTo>
                  <a:lnTo>
                    <a:pt x="1302" y="723"/>
                  </a:lnTo>
                  <a:lnTo>
                    <a:pt x="1302" y="721"/>
                  </a:lnTo>
                  <a:lnTo>
                    <a:pt x="1304" y="721"/>
                  </a:lnTo>
                  <a:lnTo>
                    <a:pt x="1306" y="721"/>
                  </a:lnTo>
                  <a:lnTo>
                    <a:pt x="1306" y="720"/>
                  </a:lnTo>
                  <a:lnTo>
                    <a:pt x="1304" y="720"/>
                  </a:lnTo>
                  <a:lnTo>
                    <a:pt x="1304" y="721"/>
                  </a:lnTo>
                  <a:lnTo>
                    <a:pt x="1302" y="721"/>
                  </a:lnTo>
                  <a:lnTo>
                    <a:pt x="1304" y="721"/>
                  </a:lnTo>
                  <a:lnTo>
                    <a:pt x="1302" y="721"/>
                  </a:lnTo>
                  <a:lnTo>
                    <a:pt x="1300" y="721"/>
                  </a:lnTo>
                  <a:lnTo>
                    <a:pt x="1302" y="721"/>
                  </a:lnTo>
                  <a:lnTo>
                    <a:pt x="1302" y="720"/>
                  </a:lnTo>
                  <a:lnTo>
                    <a:pt x="1304" y="720"/>
                  </a:lnTo>
                  <a:lnTo>
                    <a:pt x="1302" y="720"/>
                  </a:lnTo>
                  <a:lnTo>
                    <a:pt x="1300" y="720"/>
                  </a:lnTo>
                  <a:lnTo>
                    <a:pt x="1302" y="720"/>
                  </a:lnTo>
                  <a:lnTo>
                    <a:pt x="1302" y="718"/>
                  </a:lnTo>
                  <a:lnTo>
                    <a:pt x="1304" y="718"/>
                  </a:lnTo>
                  <a:lnTo>
                    <a:pt x="1306" y="718"/>
                  </a:lnTo>
                  <a:lnTo>
                    <a:pt x="1306" y="716"/>
                  </a:lnTo>
                  <a:lnTo>
                    <a:pt x="1308" y="714"/>
                  </a:lnTo>
                  <a:lnTo>
                    <a:pt x="1308" y="716"/>
                  </a:lnTo>
                  <a:lnTo>
                    <a:pt x="1308" y="714"/>
                  </a:lnTo>
                  <a:lnTo>
                    <a:pt x="1310" y="714"/>
                  </a:lnTo>
                  <a:lnTo>
                    <a:pt x="1310" y="716"/>
                  </a:lnTo>
                  <a:close/>
                  <a:moveTo>
                    <a:pt x="2201" y="714"/>
                  </a:moveTo>
                  <a:lnTo>
                    <a:pt x="2203" y="714"/>
                  </a:lnTo>
                  <a:lnTo>
                    <a:pt x="2203" y="716"/>
                  </a:lnTo>
                  <a:lnTo>
                    <a:pt x="2205" y="716"/>
                  </a:lnTo>
                  <a:lnTo>
                    <a:pt x="2205" y="718"/>
                  </a:lnTo>
                  <a:lnTo>
                    <a:pt x="2205" y="716"/>
                  </a:lnTo>
                  <a:lnTo>
                    <a:pt x="2205" y="718"/>
                  </a:lnTo>
                  <a:lnTo>
                    <a:pt x="2205" y="716"/>
                  </a:lnTo>
                  <a:lnTo>
                    <a:pt x="2205" y="718"/>
                  </a:lnTo>
                  <a:lnTo>
                    <a:pt x="2205" y="716"/>
                  </a:lnTo>
                  <a:lnTo>
                    <a:pt x="2205" y="718"/>
                  </a:lnTo>
                  <a:lnTo>
                    <a:pt x="2203" y="718"/>
                  </a:lnTo>
                  <a:lnTo>
                    <a:pt x="2201" y="718"/>
                  </a:lnTo>
                  <a:lnTo>
                    <a:pt x="2203" y="718"/>
                  </a:lnTo>
                  <a:lnTo>
                    <a:pt x="2201" y="718"/>
                  </a:lnTo>
                  <a:lnTo>
                    <a:pt x="2201" y="716"/>
                  </a:lnTo>
                  <a:lnTo>
                    <a:pt x="2203" y="716"/>
                  </a:lnTo>
                  <a:lnTo>
                    <a:pt x="2201" y="716"/>
                  </a:lnTo>
                  <a:lnTo>
                    <a:pt x="2203" y="716"/>
                  </a:lnTo>
                  <a:lnTo>
                    <a:pt x="2201" y="716"/>
                  </a:lnTo>
                  <a:lnTo>
                    <a:pt x="2201" y="714"/>
                  </a:lnTo>
                  <a:close/>
                  <a:moveTo>
                    <a:pt x="2205" y="714"/>
                  </a:moveTo>
                  <a:lnTo>
                    <a:pt x="2207" y="714"/>
                  </a:lnTo>
                  <a:lnTo>
                    <a:pt x="2207" y="712"/>
                  </a:lnTo>
                  <a:lnTo>
                    <a:pt x="2209" y="714"/>
                  </a:lnTo>
                  <a:lnTo>
                    <a:pt x="2207" y="716"/>
                  </a:lnTo>
                  <a:lnTo>
                    <a:pt x="2205" y="716"/>
                  </a:lnTo>
                  <a:lnTo>
                    <a:pt x="2203" y="716"/>
                  </a:lnTo>
                  <a:lnTo>
                    <a:pt x="2203" y="714"/>
                  </a:lnTo>
                  <a:lnTo>
                    <a:pt x="2203" y="712"/>
                  </a:lnTo>
                  <a:lnTo>
                    <a:pt x="2205" y="712"/>
                  </a:lnTo>
                  <a:lnTo>
                    <a:pt x="2205" y="714"/>
                  </a:lnTo>
                  <a:close/>
                  <a:moveTo>
                    <a:pt x="2303" y="714"/>
                  </a:moveTo>
                  <a:lnTo>
                    <a:pt x="2301" y="714"/>
                  </a:lnTo>
                  <a:lnTo>
                    <a:pt x="2303" y="714"/>
                  </a:lnTo>
                  <a:lnTo>
                    <a:pt x="2301" y="712"/>
                  </a:lnTo>
                  <a:lnTo>
                    <a:pt x="2303" y="712"/>
                  </a:lnTo>
                  <a:lnTo>
                    <a:pt x="2303" y="714"/>
                  </a:lnTo>
                  <a:close/>
                  <a:moveTo>
                    <a:pt x="457" y="714"/>
                  </a:moveTo>
                  <a:lnTo>
                    <a:pt x="455" y="714"/>
                  </a:lnTo>
                  <a:lnTo>
                    <a:pt x="455" y="716"/>
                  </a:lnTo>
                  <a:lnTo>
                    <a:pt x="453" y="716"/>
                  </a:lnTo>
                  <a:lnTo>
                    <a:pt x="453" y="718"/>
                  </a:lnTo>
                  <a:lnTo>
                    <a:pt x="452" y="718"/>
                  </a:lnTo>
                  <a:lnTo>
                    <a:pt x="450" y="718"/>
                  </a:lnTo>
                  <a:lnTo>
                    <a:pt x="450" y="720"/>
                  </a:lnTo>
                  <a:lnTo>
                    <a:pt x="448" y="720"/>
                  </a:lnTo>
                  <a:lnTo>
                    <a:pt x="450" y="720"/>
                  </a:lnTo>
                  <a:lnTo>
                    <a:pt x="450" y="718"/>
                  </a:lnTo>
                  <a:lnTo>
                    <a:pt x="448" y="718"/>
                  </a:lnTo>
                  <a:lnTo>
                    <a:pt x="448" y="720"/>
                  </a:lnTo>
                  <a:lnTo>
                    <a:pt x="448" y="718"/>
                  </a:lnTo>
                  <a:lnTo>
                    <a:pt x="446" y="718"/>
                  </a:lnTo>
                  <a:lnTo>
                    <a:pt x="444" y="718"/>
                  </a:lnTo>
                  <a:lnTo>
                    <a:pt x="442" y="718"/>
                  </a:lnTo>
                  <a:lnTo>
                    <a:pt x="442" y="716"/>
                  </a:lnTo>
                  <a:lnTo>
                    <a:pt x="444" y="716"/>
                  </a:lnTo>
                  <a:lnTo>
                    <a:pt x="446" y="716"/>
                  </a:lnTo>
                  <a:lnTo>
                    <a:pt x="446" y="714"/>
                  </a:lnTo>
                  <a:lnTo>
                    <a:pt x="448" y="714"/>
                  </a:lnTo>
                  <a:lnTo>
                    <a:pt x="450" y="714"/>
                  </a:lnTo>
                  <a:lnTo>
                    <a:pt x="452" y="714"/>
                  </a:lnTo>
                  <a:lnTo>
                    <a:pt x="453" y="714"/>
                  </a:lnTo>
                  <a:lnTo>
                    <a:pt x="455" y="714"/>
                  </a:lnTo>
                  <a:lnTo>
                    <a:pt x="455" y="712"/>
                  </a:lnTo>
                  <a:lnTo>
                    <a:pt x="457" y="712"/>
                  </a:lnTo>
                  <a:lnTo>
                    <a:pt x="457" y="714"/>
                  </a:lnTo>
                  <a:close/>
                  <a:moveTo>
                    <a:pt x="453" y="714"/>
                  </a:moveTo>
                  <a:lnTo>
                    <a:pt x="452" y="714"/>
                  </a:lnTo>
                  <a:lnTo>
                    <a:pt x="453" y="714"/>
                  </a:lnTo>
                  <a:lnTo>
                    <a:pt x="453" y="716"/>
                  </a:lnTo>
                  <a:lnTo>
                    <a:pt x="453" y="714"/>
                  </a:lnTo>
                  <a:lnTo>
                    <a:pt x="455" y="714"/>
                  </a:lnTo>
                  <a:lnTo>
                    <a:pt x="453" y="714"/>
                  </a:lnTo>
                  <a:close/>
                  <a:moveTo>
                    <a:pt x="2276" y="712"/>
                  </a:moveTo>
                  <a:lnTo>
                    <a:pt x="2276" y="714"/>
                  </a:lnTo>
                  <a:lnTo>
                    <a:pt x="2276" y="712"/>
                  </a:lnTo>
                  <a:close/>
                  <a:moveTo>
                    <a:pt x="2278" y="710"/>
                  </a:moveTo>
                  <a:lnTo>
                    <a:pt x="2280" y="710"/>
                  </a:lnTo>
                  <a:lnTo>
                    <a:pt x="2280" y="712"/>
                  </a:lnTo>
                  <a:lnTo>
                    <a:pt x="2278" y="712"/>
                  </a:lnTo>
                  <a:lnTo>
                    <a:pt x="2278" y="710"/>
                  </a:lnTo>
                  <a:close/>
                  <a:moveTo>
                    <a:pt x="2234" y="710"/>
                  </a:moveTo>
                  <a:lnTo>
                    <a:pt x="2235" y="710"/>
                  </a:lnTo>
                  <a:lnTo>
                    <a:pt x="2234" y="712"/>
                  </a:lnTo>
                  <a:lnTo>
                    <a:pt x="2234" y="710"/>
                  </a:lnTo>
                  <a:close/>
                  <a:moveTo>
                    <a:pt x="2278" y="710"/>
                  </a:moveTo>
                  <a:lnTo>
                    <a:pt x="2280" y="710"/>
                  </a:lnTo>
                  <a:lnTo>
                    <a:pt x="2278" y="710"/>
                  </a:lnTo>
                  <a:close/>
                  <a:moveTo>
                    <a:pt x="2305" y="710"/>
                  </a:moveTo>
                  <a:lnTo>
                    <a:pt x="2307" y="710"/>
                  </a:lnTo>
                  <a:lnTo>
                    <a:pt x="2305" y="710"/>
                  </a:lnTo>
                  <a:close/>
                  <a:moveTo>
                    <a:pt x="2287" y="712"/>
                  </a:moveTo>
                  <a:lnTo>
                    <a:pt x="2285" y="712"/>
                  </a:lnTo>
                  <a:lnTo>
                    <a:pt x="2285" y="710"/>
                  </a:lnTo>
                  <a:lnTo>
                    <a:pt x="2287" y="710"/>
                  </a:lnTo>
                  <a:lnTo>
                    <a:pt x="2287" y="712"/>
                  </a:lnTo>
                  <a:close/>
                  <a:moveTo>
                    <a:pt x="2289" y="710"/>
                  </a:moveTo>
                  <a:lnTo>
                    <a:pt x="2287" y="710"/>
                  </a:lnTo>
                  <a:lnTo>
                    <a:pt x="2289" y="710"/>
                  </a:lnTo>
                  <a:close/>
                  <a:moveTo>
                    <a:pt x="2276" y="710"/>
                  </a:moveTo>
                  <a:lnTo>
                    <a:pt x="2274" y="710"/>
                  </a:lnTo>
                  <a:lnTo>
                    <a:pt x="2276" y="710"/>
                  </a:lnTo>
                  <a:close/>
                  <a:moveTo>
                    <a:pt x="2195" y="710"/>
                  </a:moveTo>
                  <a:lnTo>
                    <a:pt x="2197" y="710"/>
                  </a:lnTo>
                  <a:lnTo>
                    <a:pt x="2197" y="712"/>
                  </a:lnTo>
                  <a:lnTo>
                    <a:pt x="2199" y="712"/>
                  </a:lnTo>
                  <a:lnTo>
                    <a:pt x="2199" y="714"/>
                  </a:lnTo>
                  <a:lnTo>
                    <a:pt x="2197" y="714"/>
                  </a:lnTo>
                  <a:lnTo>
                    <a:pt x="2197" y="712"/>
                  </a:lnTo>
                  <a:lnTo>
                    <a:pt x="2195" y="712"/>
                  </a:lnTo>
                  <a:lnTo>
                    <a:pt x="2193" y="712"/>
                  </a:lnTo>
                  <a:lnTo>
                    <a:pt x="2193" y="710"/>
                  </a:lnTo>
                  <a:lnTo>
                    <a:pt x="2195" y="710"/>
                  </a:lnTo>
                  <a:close/>
                  <a:moveTo>
                    <a:pt x="2189" y="708"/>
                  </a:moveTo>
                  <a:lnTo>
                    <a:pt x="2191" y="708"/>
                  </a:lnTo>
                  <a:lnTo>
                    <a:pt x="2193" y="708"/>
                  </a:lnTo>
                  <a:lnTo>
                    <a:pt x="2193" y="710"/>
                  </a:lnTo>
                  <a:lnTo>
                    <a:pt x="2193" y="712"/>
                  </a:lnTo>
                  <a:lnTo>
                    <a:pt x="2195" y="712"/>
                  </a:lnTo>
                  <a:lnTo>
                    <a:pt x="2195" y="714"/>
                  </a:lnTo>
                  <a:lnTo>
                    <a:pt x="2197" y="714"/>
                  </a:lnTo>
                  <a:lnTo>
                    <a:pt x="2197" y="716"/>
                  </a:lnTo>
                  <a:lnTo>
                    <a:pt x="2197" y="718"/>
                  </a:lnTo>
                  <a:lnTo>
                    <a:pt x="2199" y="718"/>
                  </a:lnTo>
                  <a:lnTo>
                    <a:pt x="2197" y="718"/>
                  </a:lnTo>
                  <a:lnTo>
                    <a:pt x="2199" y="718"/>
                  </a:lnTo>
                  <a:lnTo>
                    <a:pt x="2199" y="720"/>
                  </a:lnTo>
                  <a:lnTo>
                    <a:pt x="2199" y="721"/>
                  </a:lnTo>
                  <a:lnTo>
                    <a:pt x="2197" y="721"/>
                  </a:lnTo>
                  <a:lnTo>
                    <a:pt x="2197" y="723"/>
                  </a:lnTo>
                  <a:lnTo>
                    <a:pt x="2195" y="723"/>
                  </a:lnTo>
                  <a:lnTo>
                    <a:pt x="2197" y="723"/>
                  </a:lnTo>
                  <a:lnTo>
                    <a:pt x="2197" y="725"/>
                  </a:lnTo>
                  <a:lnTo>
                    <a:pt x="2195" y="725"/>
                  </a:lnTo>
                  <a:lnTo>
                    <a:pt x="2195" y="723"/>
                  </a:lnTo>
                  <a:lnTo>
                    <a:pt x="2193" y="723"/>
                  </a:lnTo>
                  <a:lnTo>
                    <a:pt x="2193" y="725"/>
                  </a:lnTo>
                  <a:lnTo>
                    <a:pt x="2191" y="725"/>
                  </a:lnTo>
                  <a:lnTo>
                    <a:pt x="2189" y="725"/>
                  </a:lnTo>
                  <a:lnTo>
                    <a:pt x="2187" y="725"/>
                  </a:lnTo>
                  <a:lnTo>
                    <a:pt x="2186" y="725"/>
                  </a:lnTo>
                  <a:lnTo>
                    <a:pt x="2186" y="723"/>
                  </a:lnTo>
                  <a:lnTo>
                    <a:pt x="2186" y="721"/>
                  </a:lnTo>
                  <a:lnTo>
                    <a:pt x="2186" y="720"/>
                  </a:lnTo>
                  <a:lnTo>
                    <a:pt x="2187" y="720"/>
                  </a:lnTo>
                  <a:lnTo>
                    <a:pt x="2189" y="720"/>
                  </a:lnTo>
                  <a:lnTo>
                    <a:pt x="2189" y="718"/>
                  </a:lnTo>
                  <a:lnTo>
                    <a:pt x="2191" y="718"/>
                  </a:lnTo>
                  <a:lnTo>
                    <a:pt x="2189" y="718"/>
                  </a:lnTo>
                  <a:lnTo>
                    <a:pt x="2191" y="718"/>
                  </a:lnTo>
                  <a:lnTo>
                    <a:pt x="2191" y="716"/>
                  </a:lnTo>
                  <a:lnTo>
                    <a:pt x="2189" y="716"/>
                  </a:lnTo>
                  <a:lnTo>
                    <a:pt x="2189" y="718"/>
                  </a:lnTo>
                  <a:lnTo>
                    <a:pt x="2189" y="716"/>
                  </a:lnTo>
                  <a:lnTo>
                    <a:pt x="2187" y="716"/>
                  </a:lnTo>
                  <a:lnTo>
                    <a:pt x="2186" y="716"/>
                  </a:lnTo>
                  <a:lnTo>
                    <a:pt x="2187" y="716"/>
                  </a:lnTo>
                  <a:lnTo>
                    <a:pt x="2187" y="714"/>
                  </a:lnTo>
                  <a:lnTo>
                    <a:pt x="2187" y="712"/>
                  </a:lnTo>
                  <a:lnTo>
                    <a:pt x="2187" y="714"/>
                  </a:lnTo>
                  <a:lnTo>
                    <a:pt x="2186" y="714"/>
                  </a:lnTo>
                  <a:lnTo>
                    <a:pt x="2184" y="714"/>
                  </a:lnTo>
                  <a:lnTo>
                    <a:pt x="2186" y="714"/>
                  </a:lnTo>
                  <a:lnTo>
                    <a:pt x="2186" y="712"/>
                  </a:lnTo>
                  <a:lnTo>
                    <a:pt x="2186" y="710"/>
                  </a:lnTo>
                  <a:lnTo>
                    <a:pt x="2186" y="708"/>
                  </a:lnTo>
                  <a:lnTo>
                    <a:pt x="2184" y="708"/>
                  </a:lnTo>
                  <a:lnTo>
                    <a:pt x="2186" y="708"/>
                  </a:lnTo>
                  <a:lnTo>
                    <a:pt x="2187" y="708"/>
                  </a:lnTo>
                  <a:lnTo>
                    <a:pt x="2187" y="710"/>
                  </a:lnTo>
                  <a:lnTo>
                    <a:pt x="2189" y="710"/>
                  </a:lnTo>
                  <a:lnTo>
                    <a:pt x="2189" y="708"/>
                  </a:lnTo>
                  <a:close/>
                  <a:moveTo>
                    <a:pt x="1356" y="706"/>
                  </a:moveTo>
                  <a:lnTo>
                    <a:pt x="1354" y="706"/>
                  </a:lnTo>
                  <a:lnTo>
                    <a:pt x="1356" y="706"/>
                  </a:lnTo>
                  <a:lnTo>
                    <a:pt x="1358" y="706"/>
                  </a:lnTo>
                  <a:lnTo>
                    <a:pt x="1356" y="706"/>
                  </a:lnTo>
                  <a:close/>
                  <a:moveTo>
                    <a:pt x="2184" y="704"/>
                  </a:moveTo>
                  <a:lnTo>
                    <a:pt x="2182" y="704"/>
                  </a:lnTo>
                  <a:lnTo>
                    <a:pt x="2184" y="704"/>
                  </a:lnTo>
                  <a:close/>
                  <a:moveTo>
                    <a:pt x="2228" y="704"/>
                  </a:moveTo>
                  <a:lnTo>
                    <a:pt x="2226" y="704"/>
                  </a:lnTo>
                  <a:lnTo>
                    <a:pt x="2228" y="704"/>
                  </a:lnTo>
                  <a:close/>
                  <a:moveTo>
                    <a:pt x="2234" y="704"/>
                  </a:moveTo>
                  <a:lnTo>
                    <a:pt x="2235" y="704"/>
                  </a:lnTo>
                  <a:lnTo>
                    <a:pt x="2237" y="704"/>
                  </a:lnTo>
                  <a:lnTo>
                    <a:pt x="2235" y="704"/>
                  </a:lnTo>
                  <a:lnTo>
                    <a:pt x="2237" y="704"/>
                  </a:lnTo>
                  <a:lnTo>
                    <a:pt x="2237" y="706"/>
                  </a:lnTo>
                  <a:lnTo>
                    <a:pt x="2235" y="706"/>
                  </a:lnTo>
                  <a:lnTo>
                    <a:pt x="2237" y="706"/>
                  </a:lnTo>
                  <a:lnTo>
                    <a:pt x="2237" y="708"/>
                  </a:lnTo>
                  <a:lnTo>
                    <a:pt x="2237" y="710"/>
                  </a:lnTo>
                  <a:lnTo>
                    <a:pt x="2235" y="710"/>
                  </a:lnTo>
                  <a:lnTo>
                    <a:pt x="2235" y="708"/>
                  </a:lnTo>
                  <a:lnTo>
                    <a:pt x="2234" y="708"/>
                  </a:lnTo>
                  <a:lnTo>
                    <a:pt x="2232" y="708"/>
                  </a:lnTo>
                  <a:lnTo>
                    <a:pt x="2232" y="706"/>
                  </a:lnTo>
                  <a:lnTo>
                    <a:pt x="2230" y="706"/>
                  </a:lnTo>
                  <a:lnTo>
                    <a:pt x="2228" y="706"/>
                  </a:lnTo>
                  <a:lnTo>
                    <a:pt x="2228" y="704"/>
                  </a:lnTo>
                  <a:lnTo>
                    <a:pt x="2230" y="704"/>
                  </a:lnTo>
                  <a:lnTo>
                    <a:pt x="2232" y="704"/>
                  </a:lnTo>
                  <a:lnTo>
                    <a:pt x="2234" y="704"/>
                  </a:lnTo>
                  <a:close/>
                  <a:moveTo>
                    <a:pt x="2287" y="704"/>
                  </a:moveTo>
                  <a:lnTo>
                    <a:pt x="2285" y="704"/>
                  </a:lnTo>
                  <a:lnTo>
                    <a:pt x="2285" y="702"/>
                  </a:lnTo>
                  <a:lnTo>
                    <a:pt x="2287" y="702"/>
                  </a:lnTo>
                  <a:lnTo>
                    <a:pt x="2287" y="704"/>
                  </a:lnTo>
                  <a:close/>
                  <a:moveTo>
                    <a:pt x="2283" y="702"/>
                  </a:moveTo>
                  <a:lnTo>
                    <a:pt x="2282" y="702"/>
                  </a:lnTo>
                  <a:lnTo>
                    <a:pt x="2283" y="702"/>
                  </a:lnTo>
                  <a:close/>
                  <a:moveTo>
                    <a:pt x="2249" y="702"/>
                  </a:moveTo>
                  <a:lnTo>
                    <a:pt x="2251" y="702"/>
                  </a:lnTo>
                  <a:lnTo>
                    <a:pt x="2249" y="702"/>
                  </a:lnTo>
                  <a:lnTo>
                    <a:pt x="2247" y="702"/>
                  </a:lnTo>
                  <a:lnTo>
                    <a:pt x="2249" y="702"/>
                  </a:lnTo>
                  <a:lnTo>
                    <a:pt x="2249" y="700"/>
                  </a:lnTo>
                  <a:lnTo>
                    <a:pt x="2249" y="702"/>
                  </a:lnTo>
                  <a:close/>
                  <a:moveTo>
                    <a:pt x="2301" y="700"/>
                  </a:moveTo>
                  <a:lnTo>
                    <a:pt x="2299" y="700"/>
                  </a:lnTo>
                  <a:lnTo>
                    <a:pt x="2301" y="700"/>
                  </a:lnTo>
                  <a:close/>
                  <a:moveTo>
                    <a:pt x="2251" y="700"/>
                  </a:moveTo>
                  <a:lnTo>
                    <a:pt x="2253" y="700"/>
                  </a:lnTo>
                  <a:lnTo>
                    <a:pt x="2251" y="700"/>
                  </a:lnTo>
                  <a:close/>
                  <a:moveTo>
                    <a:pt x="2251" y="700"/>
                  </a:moveTo>
                  <a:lnTo>
                    <a:pt x="2251" y="698"/>
                  </a:lnTo>
                  <a:lnTo>
                    <a:pt x="2251" y="700"/>
                  </a:lnTo>
                  <a:close/>
                  <a:moveTo>
                    <a:pt x="2253" y="700"/>
                  </a:moveTo>
                  <a:lnTo>
                    <a:pt x="2253" y="698"/>
                  </a:lnTo>
                  <a:lnTo>
                    <a:pt x="2253" y="700"/>
                  </a:lnTo>
                  <a:close/>
                  <a:moveTo>
                    <a:pt x="2251" y="700"/>
                  </a:moveTo>
                  <a:lnTo>
                    <a:pt x="2251" y="698"/>
                  </a:lnTo>
                  <a:lnTo>
                    <a:pt x="2251" y="700"/>
                  </a:lnTo>
                  <a:close/>
                  <a:moveTo>
                    <a:pt x="2253" y="698"/>
                  </a:moveTo>
                  <a:lnTo>
                    <a:pt x="2251" y="698"/>
                  </a:lnTo>
                  <a:lnTo>
                    <a:pt x="2253" y="698"/>
                  </a:lnTo>
                  <a:close/>
                  <a:moveTo>
                    <a:pt x="2255" y="698"/>
                  </a:moveTo>
                  <a:lnTo>
                    <a:pt x="2253" y="698"/>
                  </a:lnTo>
                  <a:lnTo>
                    <a:pt x="2251" y="698"/>
                  </a:lnTo>
                  <a:lnTo>
                    <a:pt x="2253" y="698"/>
                  </a:lnTo>
                  <a:lnTo>
                    <a:pt x="2255" y="698"/>
                  </a:lnTo>
                  <a:close/>
                  <a:moveTo>
                    <a:pt x="1277" y="698"/>
                  </a:moveTo>
                  <a:lnTo>
                    <a:pt x="1279" y="698"/>
                  </a:lnTo>
                  <a:lnTo>
                    <a:pt x="1277" y="698"/>
                  </a:lnTo>
                  <a:lnTo>
                    <a:pt x="1277" y="700"/>
                  </a:lnTo>
                  <a:lnTo>
                    <a:pt x="1279" y="700"/>
                  </a:lnTo>
                  <a:lnTo>
                    <a:pt x="1279" y="702"/>
                  </a:lnTo>
                  <a:lnTo>
                    <a:pt x="1279" y="704"/>
                  </a:lnTo>
                  <a:lnTo>
                    <a:pt x="1277" y="704"/>
                  </a:lnTo>
                  <a:lnTo>
                    <a:pt x="1277" y="702"/>
                  </a:lnTo>
                  <a:lnTo>
                    <a:pt x="1275" y="702"/>
                  </a:lnTo>
                  <a:lnTo>
                    <a:pt x="1275" y="700"/>
                  </a:lnTo>
                  <a:lnTo>
                    <a:pt x="1275" y="698"/>
                  </a:lnTo>
                  <a:lnTo>
                    <a:pt x="1275" y="697"/>
                  </a:lnTo>
                  <a:lnTo>
                    <a:pt x="1277" y="697"/>
                  </a:lnTo>
                  <a:lnTo>
                    <a:pt x="1277" y="698"/>
                  </a:lnTo>
                  <a:close/>
                  <a:moveTo>
                    <a:pt x="2207" y="697"/>
                  </a:moveTo>
                  <a:lnTo>
                    <a:pt x="2209" y="697"/>
                  </a:lnTo>
                  <a:lnTo>
                    <a:pt x="2211" y="697"/>
                  </a:lnTo>
                  <a:lnTo>
                    <a:pt x="2211" y="698"/>
                  </a:lnTo>
                  <a:lnTo>
                    <a:pt x="2212" y="698"/>
                  </a:lnTo>
                  <a:lnTo>
                    <a:pt x="2212" y="700"/>
                  </a:lnTo>
                  <a:lnTo>
                    <a:pt x="2211" y="700"/>
                  </a:lnTo>
                  <a:lnTo>
                    <a:pt x="2209" y="700"/>
                  </a:lnTo>
                  <a:lnTo>
                    <a:pt x="2209" y="702"/>
                  </a:lnTo>
                  <a:lnTo>
                    <a:pt x="2207" y="702"/>
                  </a:lnTo>
                  <a:lnTo>
                    <a:pt x="2209" y="702"/>
                  </a:lnTo>
                  <a:lnTo>
                    <a:pt x="2209" y="704"/>
                  </a:lnTo>
                  <a:lnTo>
                    <a:pt x="2209" y="702"/>
                  </a:lnTo>
                  <a:lnTo>
                    <a:pt x="2211" y="702"/>
                  </a:lnTo>
                  <a:lnTo>
                    <a:pt x="2211" y="700"/>
                  </a:lnTo>
                  <a:lnTo>
                    <a:pt x="2212" y="700"/>
                  </a:lnTo>
                  <a:lnTo>
                    <a:pt x="2214" y="700"/>
                  </a:lnTo>
                  <a:lnTo>
                    <a:pt x="2212" y="702"/>
                  </a:lnTo>
                  <a:lnTo>
                    <a:pt x="2214" y="702"/>
                  </a:lnTo>
                  <a:lnTo>
                    <a:pt x="2216" y="700"/>
                  </a:lnTo>
                  <a:lnTo>
                    <a:pt x="2214" y="700"/>
                  </a:lnTo>
                  <a:lnTo>
                    <a:pt x="2216" y="700"/>
                  </a:lnTo>
                  <a:lnTo>
                    <a:pt x="2218" y="700"/>
                  </a:lnTo>
                  <a:lnTo>
                    <a:pt x="2218" y="702"/>
                  </a:lnTo>
                  <a:lnTo>
                    <a:pt x="2220" y="702"/>
                  </a:lnTo>
                  <a:lnTo>
                    <a:pt x="2218" y="702"/>
                  </a:lnTo>
                  <a:lnTo>
                    <a:pt x="2216" y="704"/>
                  </a:lnTo>
                  <a:lnTo>
                    <a:pt x="2218" y="704"/>
                  </a:lnTo>
                  <a:lnTo>
                    <a:pt x="2216" y="704"/>
                  </a:lnTo>
                  <a:lnTo>
                    <a:pt x="2218" y="704"/>
                  </a:lnTo>
                  <a:lnTo>
                    <a:pt x="2218" y="702"/>
                  </a:lnTo>
                  <a:lnTo>
                    <a:pt x="2220" y="702"/>
                  </a:lnTo>
                  <a:lnTo>
                    <a:pt x="2222" y="702"/>
                  </a:lnTo>
                  <a:lnTo>
                    <a:pt x="2222" y="704"/>
                  </a:lnTo>
                  <a:lnTo>
                    <a:pt x="2224" y="704"/>
                  </a:lnTo>
                  <a:lnTo>
                    <a:pt x="2226" y="704"/>
                  </a:lnTo>
                  <a:lnTo>
                    <a:pt x="2224" y="704"/>
                  </a:lnTo>
                  <a:lnTo>
                    <a:pt x="2226" y="704"/>
                  </a:lnTo>
                  <a:lnTo>
                    <a:pt x="2228" y="704"/>
                  </a:lnTo>
                  <a:lnTo>
                    <a:pt x="2228" y="706"/>
                  </a:lnTo>
                  <a:lnTo>
                    <a:pt x="2230" y="706"/>
                  </a:lnTo>
                  <a:lnTo>
                    <a:pt x="2232" y="706"/>
                  </a:lnTo>
                  <a:lnTo>
                    <a:pt x="2232" y="708"/>
                  </a:lnTo>
                  <a:lnTo>
                    <a:pt x="2230" y="708"/>
                  </a:lnTo>
                  <a:lnTo>
                    <a:pt x="2228" y="708"/>
                  </a:lnTo>
                  <a:lnTo>
                    <a:pt x="2226" y="708"/>
                  </a:lnTo>
                  <a:lnTo>
                    <a:pt x="2224" y="708"/>
                  </a:lnTo>
                  <a:lnTo>
                    <a:pt x="2226" y="708"/>
                  </a:lnTo>
                  <a:lnTo>
                    <a:pt x="2228" y="708"/>
                  </a:lnTo>
                  <a:lnTo>
                    <a:pt x="2230" y="708"/>
                  </a:lnTo>
                  <a:lnTo>
                    <a:pt x="2230" y="710"/>
                  </a:lnTo>
                  <a:lnTo>
                    <a:pt x="2228" y="710"/>
                  </a:lnTo>
                  <a:lnTo>
                    <a:pt x="2228" y="712"/>
                  </a:lnTo>
                  <a:lnTo>
                    <a:pt x="2228" y="710"/>
                  </a:lnTo>
                  <a:lnTo>
                    <a:pt x="2230" y="710"/>
                  </a:lnTo>
                  <a:lnTo>
                    <a:pt x="2232" y="710"/>
                  </a:lnTo>
                  <a:lnTo>
                    <a:pt x="2232" y="712"/>
                  </a:lnTo>
                  <a:lnTo>
                    <a:pt x="2234" y="712"/>
                  </a:lnTo>
                  <a:lnTo>
                    <a:pt x="2235" y="712"/>
                  </a:lnTo>
                  <a:lnTo>
                    <a:pt x="2234" y="714"/>
                  </a:lnTo>
                  <a:lnTo>
                    <a:pt x="2235" y="714"/>
                  </a:lnTo>
                  <a:lnTo>
                    <a:pt x="2234" y="714"/>
                  </a:lnTo>
                  <a:lnTo>
                    <a:pt x="2235" y="714"/>
                  </a:lnTo>
                  <a:lnTo>
                    <a:pt x="2235" y="716"/>
                  </a:lnTo>
                  <a:lnTo>
                    <a:pt x="2237" y="716"/>
                  </a:lnTo>
                  <a:lnTo>
                    <a:pt x="2235" y="716"/>
                  </a:lnTo>
                  <a:lnTo>
                    <a:pt x="2237" y="716"/>
                  </a:lnTo>
                  <a:lnTo>
                    <a:pt x="2237" y="718"/>
                  </a:lnTo>
                  <a:lnTo>
                    <a:pt x="2235" y="718"/>
                  </a:lnTo>
                  <a:lnTo>
                    <a:pt x="2237" y="718"/>
                  </a:lnTo>
                  <a:lnTo>
                    <a:pt x="2235" y="718"/>
                  </a:lnTo>
                  <a:lnTo>
                    <a:pt x="2237" y="718"/>
                  </a:lnTo>
                  <a:lnTo>
                    <a:pt x="2239" y="718"/>
                  </a:lnTo>
                  <a:lnTo>
                    <a:pt x="2237" y="718"/>
                  </a:lnTo>
                  <a:lnTo>
                    <a:pt x="2237" y="720"/>
                  </a:lnTo>
                  <a:lnTo>
                    <a:pt x="2239" y="720"/>
                  </a:lnTo>
                  <a:lnTo>
                    <a:pt x="2239" y="721"/>
                  </a:lnTo>
                  <a:lnTo>
                    <a:pt x="2237" y="721"/>
                  </a:lnTo>
                  <a:lnTo>
                    <a:pt x="2239" y="721"/>
                  </a:lnTo>
                  <a:lnTo>
                    <a:pt x="2237" y="721"/>
                  </a:lnTo>
                  <a:lnTo>
                    <a:pt x="2237" y="720"/>
                  </a:lnTo>
                  <a:lnTo>
                    <a:pt x="2237" y="721"/>
                  </a:lnTo>
                  <a:lnTo>
                    <a:pt x="2235" y="721"/>
                  </a:lnTo>
                  <a:lnTo>
                    <a:pt x="2237" y="721"/>
                  </a:lnTo>
                  <a:lnTo>
                    <a:pt x="2239" y="721"/>
                  </a:lnTo>
                  <a:lnTo>
                    <a:pt x="2241" y="721"/>
                  </a:lnTo>
                  <a:lnTo>
                    <a:pt x="2241" y="723"/>
                  </a:lnTo>
                  <a:lnTo>
                    <a:pt x="2239" y="723"/>
                  </a:lnTo>
                  <a:lnTo>
                    <a:pt x="2241" y="723"/>
                  </a:lnTo>
                  <a:lnTo>
                    <a:pt x="2239" y="723"/>
                  </a:lnTo>
                  <a:lnTo>
                    <a:pt x="2241" y="723"/>
                  </a:lnTo>
                  <a:lnTo>
                    <a:pt x="2241" y="725"/>
                  </a:lnTo>
                  <a:lnTo>
                    <a:pt x="2241" y="727"/>
                  </a:lnTo>
                  <a:lnTo>
                    <a:pt x="2243" y="729"/>
                  </a:lnTo>
                  <a:lnTo>
                    <a:pt x="2241" y="729"/>
                  </a:lnTo>
                  <a:lnTo>
                    <a:pt x="2243" y="729"/>
                  </a:lnTo>
                  <a:lnTo>
                    <a:pt x="2241" y="729"/>
                  </a:lnTo>
                  <a:lnTo>
                    <a:pt x="2243" y="729"/>
                  </a:lnTo>
                  <a:lnTo>
                    <a:pt x="2243" y="731"/>
                  </a:lnTo>
                  <a:lnTo>
                    <a:pt x="2243" y="733"/>
                  </a:lnTo>
                  <a:lnTo>
                    <a:pt x="2241" y="733"/>
                  </a:lnTo>
                  <a:lnTo>
                    <a:pt x="2239" y="733"/>
                  </a:lnTo>
                  <a:lnTo>
                    <a:pt x="2239" y="731"/>
                  </a:lnTo>
                  <a:lnTo>
                    <a:pt x="2237" y="731"/>
                  </a:lnTo>
                  <a:lnTo>
                    <a:pt x="2239" y="731"/>
                  </a:lnTo>
                  <a:lnTo>
                    <a:pt x="2239" y="733"/>
                  </a:lnTo>
                  <a:lnTo>
                    <a:pt x="2241" y="733"/>
                  </a:lnTo>
                  <a:lnTo>
                    <a:pt x="2243" y="733"/>
                  </a:lnTo>
                  <a:lnTo>
                    <a:pt x="2245" y="733"/>
                  </a:lnTo>
                  <a:lnTo>
                    <a:pt x="2245" y="735"/>
                  </a:lnTo>
                  <a:lnTo>
                    <a:pt x="2245" y="737"/>
                  </a:lnTo>
                  <a:lnTo>
                    <a:pt x="2243" y="737"/>
                  </a:lnTo>
                  <a:lnTo>
                    <a:pt x="2241" y="737"/>
                  </a:lnTo>
                  <a:lnTo>
                    <a:pt x="2241" y="735"/>
                  </a:lnTo>
                  <a:lnTo>
                    <a:pt x="2241" y="737"/>
                  </a:lnTo>
                  <a:lnTo>
                    <a:pt x="2243" y="737"/>
                  </a:lnTo>
                  <a:lnTo>
                    <a:pt x="2245" y="737"/>
                  </a:lnTo>
                  <a:lnTo>
                    <a:pt x="2245" y="739"/>
                  </a:lnTo>
                  <a:lnTo>
                    <a:pt x="2247" y="739"/>
                  </a:lnTo>
                  <a:lnTo>
                    <a:pt x="2245" y="739"/>
                  </a:lnTo>
                  <a:lnTo>
                    <a:pt x="2243" y="739"/>
                  </a:lnTo>
                  <a:lnTo>
                    <a:pt x="2241" y="739"/>
                  </a:lnTo>
                  <a:lnTo>
                    <a:pt x="2241" y="741"/>
                  </a:lnTo>
                  <a:lnTo>
                    <a:pt x="2243" y="741"/>
                  </a:lnTo>
                  <a:lnTo>
                    <a:pt x="2243" y="739"/>
                  </a:lnTo>
                  <a:lnTo>
                    <a:pt x="2245" y="739"/>
                  </a:lnTo>
                  <a:lnTo>
                    <a:pt x="2247" y="739"/>
                  </a:lnTo>
                  <a:lnTo>
                    <a:pt x="2247" y="741"/>
                  </a:lnTo>
                  <a:lnTo>
                    <a:pt x="2245" y="741"/>
                  </a:lnTo>
                  <a:lnTo>
                    <a:pt x="2247" y="741"/>
                  </a:lnTo>
                  <a:lnTo>
                    <a:pt x="2247" y="743"/>
                  </a:lnTo>
                  <a:lnTo>
                    <a:pt x="2247" y="745"/>
                  </a:lnTo>
                  <a:lnTo>
                    <a:pt x="2247" y="746"/>
                  </a:lnTo>
                  <a:lnTo>
                    <a:pt x="2247" y="748"/>
                  </a:lnTo>
                  <a:lnTo>
                    <a:pt x="2245" y="748"/>
                  </a:lnTo>
                  <a:lnTo>
                    <a:pt x="2245" y="746"/>
                  </a:lnTo>
                  <a:lnTo>
                    <a:pt x="2245" y="745"/>
                  </a:lnTo>
                  <a:lnTo>
                    <a:pt x="2245" y="746"/>
                  </a:lnTo>
                  <a:lnTo>
                    <a:pt x="2245" y="748"/>
                  </a:lnTo>
                  <a:lnTo>
                    <a:pt x="2243" y="748"/>
                  </a:lnTo>
                  <a:lnTo>
                    <a:pt x="2241" y="748"/>
                  </a:lnTo>
                  <a:lnTo>
                    <a:pt x="2239" y="748"/>
                  </a:lnTo>
                  <a:lnTo>
                    <a:pt x="2241" y="748"/>
                  </a:lnTo>
                  <a:lnTo>
                    <a:pt x="2243" y="748"/>
                  </a:lnTo>
                  <a:lnTo>
                    <a:pt x="2245" y="748"/>
                  </a:lnTo>
                  <a:lnTo>
                    <a:pt x="2245" y="750"/>
                  </a:lnTo>
                  <a:lnTo>
                    <a:pt x="2247" y="750"/>
                  </a:lnTo>
                  <a:lnTo>
                    <a:pt x="2245" y="750"/>
                  </a:lnTo>
                  <a:lnTo>
                    <a:pt x="2245" y="752"/>
                  </a:lnTo>
                  <a:lnTo>
                    <a:pt x="2247" y="752"/>
                  </a:lnTo>
                  <a:lnTo>
                    <a:pt x="2245" y="752"/>
                  </a:lnTo>
                  <a:lnTo>
                    <a:pt x="2247" y="752"/>
                  </a:lnTo>
                  <a:lnTo>
                    <a:pt x="2247" y="754"/>
                  </a:lnTo>
                  <a:lnTo>
                    <a:pt x="2245" y="754"/>
                  </a:lnTo>
                  <a:lnTo>
                    <a:pt x="2243" y="754"/>
                  </a:lnTo>
                  <a:lnTo>
                    <a:pt x="2241" y="754"/>
                  </a:lnTo>
                  <a:lnTo>
                    <a:pt x="2243" y="754"/>
                  </a:lnTo>
                  <a:lnTo>
                    <a:pt x="2245" y="754"/>
                  </a:lnTo>
                  <a:lnTo>
                    <a:pt x="2247" y="754"/>
                  </a:lnTo>
                  <a:lnTo>
                    <a:pt x="2245" y="754"/>
                  </a:lnTo>
                  <a:lnTo>
                    <a:pt x="2247" y="754"/>
                  </a:lnTo>
                  <a:lnTo>
                    <a:pt x="2247" y="756"/>
                  </a:lnTo>
                  <a:lnTo>
                    <a:pt x="2245" y="756"/>
                  </a:lnTo>
                  <a:lnTo>
                    <a:pt x="2243" y="756"/>
                  </a:lnTo>
                  <a:lnTo>
                    <a:pt x="2241" y="756"/>
                  </a:lnTo>
                  <a:lnTo>
                    <a:pt x="2243" y="756"/>
                  </a:lnTo>
                  <a:lnTo>
                    <a:pt x="2245" y="756"/>
                  </a:lnTo>
                  <a:lnTo>
                    <a:pt x="2247" y="756"/>
                  </a:lnTo>
                  <a:lnTo>
                    <a:pt x="2247" y="758"/>
                  </a:lnTo>
                  <a:lnTo>
                    <a:pt x="2245" y="758"/>
                  </a:lnTo>
                  <a:lnTo>
                    <a:pt x="2243" y="760"/>
                  </a:lnTo>
                  <a:lnTo>
                    <a:pt x="2241" y="760"/>
                  </a:lnTo>
                  <a:lnTo>
                    <a:pt x="2241" y="762"/>
                  </a:lnTo>
                  <a:lnTo>
                    <a:pt x="2241" y="760"/>
                  </a:lnTo>
                  <a:lnTo>
                    <a:pt x="2243" y="760"/>
                  </a:lnTo>
                  <a:lnTo>
                    <a:pt x="2245" y="760"/>
                  </a:lnTo>
                  <a:lnTo>
                    <a:pt x="2245" y="758"/>
                  </a:lnTo>
                  <a:lnTo>
                    <a:pt x="2247" y="758"/>
                  </a:lnTo>
                  <a:lnTo>
                    <a:pt x="2247" y="760"/>
                  </a:lnTo>
                  <a:lnTo>
                    <a:pt x="2245" y="760"/>
                  </a:lnTo>
                  <a:lnTo>
                    <a:pt x="2245" y="762"/>
                  </a:lnTo>
                  <a:lnTo>
                    <a:pt x="2245" y="760"/>
                  </a:lnTo>
                  <a:lnTo>
                    <a:pt x="2247" y="760"/>
                  </a:lnTo>
                  <a:lnTo>
                    <a:pt x="2245" y="760"/>
                  </a:lnTo>
                  <a:lnTo>
                    <a:pt x="2245" y="762"/>
                  </a:lnTo>
                  <a:lnTo>
                    <a:pt x="2245" y="764"/>
                  </a:lnTo>
                  <a:lnTo>
                    <a:pt x="2245" y="762"/>
                  </a:lnTo>
                  <a:lnTo>
                    <a:pt x="2247" y="762"/>
                  </a:lnTo>
                  <a:lnTo>
                    <a:pt x="2247" y="764"/>
                  </a:lnTo>
                  <a:lnTo>
                    <a:pt x="2247" y="762"/>
                  </a:lnTo>
                  <a:lnTo>
                    <a:pt x="2247" y="764"/>
                  </a:lnTo>
                  <a:lnTo>
                    <a:pt x="2245" y="764"/>
                  </a:lnTo>
                  <a:lnTo>
                    <a:pt x="2247" y="764"/>
                  </a:lnTo>
                  <a:lnTo>
                    <a:pt x="2245" y="764"/>
                  </a:lnTo>
                  <a:lnTo>
                    <a:pt x="2247" y="764"/>
                  </a:lnTo>
                  <a:lnTo>
                    <a:pt x="2245" y="764"/>
                  </a:lnTo>
                  <a:lnTo>
                    <a:pt x="2247" y="764"/>
                  </a:lnTo>
                  <a:lnTo>
                    <a:pt x="2247" y="762"/>
                  </a:lnTo>
                  <a:lnTo>
                    <a:pt x="2247" y="764"/>
                  </a:lnTo>
                  <a:lnTo>
                    <a:pt x="2247" y="762"/>
                  </a:lnTo>
                  <a:lnTo>
                    <a:pt x="2245" y="762"/>
                  </a:lnTo>
                  <a:lnTo>
                    <a:pt x="2245" y="764"/>
                  </a:lnTo>
                  <a:lnTo>
                    <a:pt x="2245" y="766"/>
                  </a:lnTo>
                  <a:lnTo>
                    <a:pt x="2245" y="768"/>
                  </a:lnTo>
                  <a:lnTo>
                    <a:pt x="2243" y="768"/>
                  </a:lnTo>
                  <a:lnTo>
                    <a:pt x="2243" y="766"/>
                  </a:lnTo>
                  <a:lnTo>
                    <a:pt x="2245" y="766"/>
                  </a:lnTo>
                  <a:lnTo>
                    <a:pt x="2243" y="766"/>
                  </a:lnTo>
                  <a:lnTo>
                    <a:pt x="2243" y="764"/>
                  </a:lnTo>
                  <a:lnTo>
                    <a:pt x="2241" y="764"/>
                  </a:lnTo>
                  <a:lnTo>
                    <a:pt x="2241" y="766"/>
                  </a:lnTo>
                  <a:lnTo>
                    <a:pt x="2241" y="764"/>
                  </a:lnTo>
                  <a:lnTo>
                    <a:pt x="2239" y="764"/>
                  </a:lnTo>
                  <a:lnTo>
                    <a:pt x="2237" y="764"/>
                  </a:lnTo>
                  <a:lnTo>
                    <a:pt x="2239" y="764"/>
                  </a:lnTo>
                  <a:lnTo>
                    <a:pt x="2239" y="762"/>
                  </a:lnTo>
                  <a:lnTo>
                    <a:pt x="2237" y="762"/>
                  </a:lnTo>
                  <a:lnTo>
                    <a:pt x="2235" y="762"/>
                  </a:lnTo>
                  <a:lnTo>
                    <a:pt x="2237" y="760"/>
                  </a:lnTo>
                  <a:lnTo>
                    <a:pt x="2235" y="760"/>
                  </a:lnTo>
                  <a:lnTo>
                    <a:pt x="2237" y="760"/>
                  </a:lnTo>
                  <a:lnTo>
                    <a:pt x="2239" y="760"/>
                  </a:lnTo>
                  <a:lnTo>
                    <a:pt x="2239" y="758"/>
                  </a:lnTo>
                  <a:lnTo>
                    <a:pt x="2237" y="758"/>
                  </a:lnTo>
                  <a:lnTo>
                    <a:pt x="2237" y="760"/>
                  </a:lnTo>
                  <a:lnTo>
                    <a:pt x="2235" y="760"/>
                  </a:lnTo>
                  <a:lnTo>
                    <a:pt x="2237" y="760"/>
                  </a:lnTo>
                  <a:lnTo>
                    <a:pt x="2237" y="758"/>
                  </a:lnTo>
                  <a:lnTo>
                    <a:pt x="2237" y="756"/>
                  </a:lnTo>
                  <a:lnTo>
                    <a:pt x="2237" y="758"/>
                  </a:lnTo>
                  <a:lnTo>
                    <a:pt x="2235" y="760"/>
                  </a:lnTo>
                  <a:lnTo>
                    <a:pt x="2235" y="758"/>
                  </a:lnTo>
                  <a:lnTo>
                    <a:pt x="2235" y="760"/>
                  </a:lnTo>
                  <a:lnTo>
                    <a:pt x="2234" y="760"/>
                  </a:lnTo>
                  <a:lnTo>
                    <a:pt x="2234" y="758"/>
                  </a:lnTo>
                  <a:lnTo>
                    <a:pt x="2232" y="758"/>
                  </a:lnTo>
                  <a:lnTo>
                    <a:pt x="2232" y="756"/>
                  </a:lnTo>
                  <a:lnTo>
                    <a:pt x="2234" y="756"/>
                  </a:lnTo>
                  <a:lnTo>
                    <a:pt x="2232" y="756"/>
                  </a:lnTo>
                  <a:lnTo>
                    <a:pt x="2232" y="754"/>
                  </a:lnTo>
                  <a:lnTo>
                    <a:pt x="2234" y="754"/>
                  </a:lnTo>
                  <a:lnTo>
                    <a:pt x="2234" y="752"/>
                  </a:lnTo>
                  <a:lnTo>
                    <a:pt x="2232" y="754"/>
                  </a:lnTo>
                  <a:lnTo>
                    <a:pt x="2230" y="754"/>
                  </a:lnTo>
                  <a:lnTo>
                    <a:pt x="2228" y="752"/>
                  </a:lnTo>
                  <a:lnTo>
                    <a:pt x="2230" y="752"/>
                  </a:lnTo>
                  <a:lnTo>
                    <a:pt x="2232" y="752"/>
                  </a:lnTo>
                  <a:lnTo>
                    <a:pt x="2230" y="752"/>
                  </a:lnTo>
                  <a:lnTo>
                    <a:pt x="2230" y="750"/>
                  </a:lnTo>
                  <a:lnTo>
                    <a:pt x="2228" y="752"/>
                  </a:lnTo>
                  <a:lnTo>
                    <a:pt x="2228" y="750"/>
                  </a:lnTo>
                  <a:lnTo>
                    <a:pt x="2226" y="750"/>
                  </a:lnTo>
                  <a:lnTo>
                    <a:pt x="2228" y="750"/>
                  </a:lnTo>
                  <a:lnTo>
                    <a:pt x="2226" y="750"/>
                  </a:lnTo>
                  <a:lnTo>
                    <a:pt x="2228" y="750"/>
                  </a:lnTo>
                  <a:lnTo>
                    <a:pt x="2228" y="748"/>
                  </a:lnTo>
                  <a:lnTo>
                    <a:pt x="2226" y="748"/>
                  </a:lnTo>
                  <a:lnTo>
                    <a:pt x="2228" y="748"/>
                  </a:lnTo>
                  <a:lnTo>
                    <a:pt x="2226" y="748"/>
                  </a:lnTo>
                  <a:lnTo>
                    <a:pt x="2226" y="746"/>
                  </a:lnTo>
                  <a:lnTo>
                    <a:pt x="2228" y="746"/>
                  </a:lnTo>
                  <a:lnTo>
                    <a:pt x="2228" y="745"/>
                  </a:lnTo>
                  <a:lnTo>
                    <a:pt x="2228" y="746"/>
                  </a:lnTo>
                  <a:lnTo>
                    <a:pt x="2230" y="746"/>
                  </a:lnTo>
                  <a:lnTo>
                    <a:pt x="2228" y="746"/>
                  </a:lnTo>
                  <a:lnTo>
                    <a:pt x="2228" y="745"/>
                  </a:lnTo>
                  <a:lnTo>
                    <a:pt x="2228" y="746"/>
                  </a:lnTo>
                  <a:lnTo>
                    <a:pt x="2230" y="746"/>
                  </a:lnTo>
                  <a:lnTo>
                    <a:pt x="2232" y="746"/>
                  </a:lnTo>
                  <a:lnTo>
                    <a:pt x="2230" y="746"/>
                  </a:lnTo>
                  <a:lnTo>
                    <a:pt x="2230" y="745"/>
                  </a:lnTo>
                  <a:lnTo>
                    <a:pt x="2232" y="745"/>
                  </a:lnTo>
                  <a:lnTo>
                    <a:pt x="2232" y="743"/>
                  </a:lnTo>
                  <a:lnTo>
                    <a:pt x="2234" y="743"/>
                  </a:lnTo>
                  <a:lnTo>
                    <a:pt x="2234" y="741"/>
                  </a:lnTo>
                  <a:lnTo>
                    <a:pt x="2235" y="741"/>
                  </a:lnTo>
                  <a:lnTo>
                    <a:pt x="2234" y="741"/>
                  </a:lnTo>
                  <a:lnTo>
                    <a:pt x="2235" y="741"/>
                  </a:lnTo>
                  <a:lnTo>
                    <a:pt x="2235" y="739"/>
                  </a:lnTo>
                  <a:lnTo>
                    <a:pt x="2237" y="739"/>
                  </a:lnTo>
                  <a:lnTo>
                    <a:pt x="2235" y="739"/>
                  </a:lnTo>
                  <a:lnTo>
                    <a:pt x="2235" y="741"/>
                  </a:lnTo>
                  <a:lnTo>
                    <a:pt x="2234" y="741"/>
                  </a:lnTo>
                  <a:lnTo>
                    <a:pt x="2234" y="743"/>
                  </a:lnTo>
                  <a:lnTo>
                    <a:pt x="2232" y="743"/>
                  </a:lnTo>
                  <a:lnTo>
                    <a:pt x="2232" y="745"/>
                  </a:lnTo>
                  <a:lnTo>
                    <a:pt x="2230" y="745"/>
                  </a:lnTo>
                  <a:lnTo>
                    <a:pt x="2228" y="745"/>
                  </a:lnTo>
                  <a:lnTo>
                    <a:pt x="2228" y="743"/>
                  </a:lnTo>
                  <a:lnTo>
                    <a:pt x="2228" y="741"/>
                  </a:lnTo>
                  <a:lnTo>
                    <a:pt x="2230" y="741"/>
                  </a:lnTo>
                  <a:lnTo>
                    <a:pt x="2230" y="739"/>
                  </a:lnTo>
                  <a:lnTo>
                    <a:pt x="2230" y="741"/>
                  </a:lnTo>
                  <a:lnTo>
                    <a:pt x="2228" y="741"/>
                  </a:lnTo>
                  <a:lnTo>
                    <a:pt x="2228" y="743"/>
                  </a:lnTo>
                  <a:lnTo>
                    <a:pt x="2226" y="745"/>
                  </a:lnTo>
                  <a:lnTo>
                    <a:pt x="2224" y="745"/>
                  </a:lnTo>
                  <a:lnTo>
                    <a:pt x="2222" y="745"/>
                  </a:lnTo>
                  <a:lnTo>
                    <a:pt x="2222" y="746"/>
                  </a:lnTo>
                  <a:lnTo>
                    <a:pt x="2222" y="745"/>
                  </a:lnTo>
                  <a:lnTo>
                    <a:pt x="2222" y="743"/>
                  </a:lnTo>
                  <a:lnTo>
                    <a:pt x="2220" y="743"/>
                  </a:lnTo>
                  <a:lnTo>
                    <a:pt x="2220" y="741"/>
                  </a:lnTo>
                  <a:lnTo>
                    <a:pt x="2222" y="741"/>
                  </a:lnTo>
                  <a:lnTo>
                    <a:pt x="2224" y="741"/>
                  </a:lnTo>
                  <a:lnTo>
                    <a:pt x="2224" y="739"/>
                  </a:lnTo>
                  <a:lnTo>
                    <a:pt x="2226" y="739"/>
                  </a:lnTo>
                  <a:lnTo>
                    <a:pt x="2228" y="739"/>
                  </a:lnTo>
                  <a:lnTo>
                    <a:pt x="2228" y="737"/>
                  </a:lnTo>
                  <a:lnTo>
                    <a:pt x="2228" y="739"/>
                  </a:lnTo>
                  <a:lnTo>
                    <a:pt x="2228" y="737"/>
                  </a:lnTo>
                  <a:lnTo>
                    <a:pt x="2226" y="737"/>
                  </a:lnTo>
                  <a:lnTo>
                    <a:pt x="2226" y="739"/>
                  </a:lnTo>
                  <a:lnTo>
                    <a:pt x="2224" y="739"/>
                  </a:lnTo>
                  <a:lnTo>
                    <a:pt x="2222" y="739"/>
                  </a:lnTo>
                  <a:lnTo>
                    <a:pt x="2222" y="741"/>
                  </a:lnTo>
                  <a:lnTo>
                    <a:pt x="2220" y="741"/>
                  </a:lnTo>
                  <a:lnTo>
                    <a:pt x="2218" y="741"/>
                  </a:lnTo>
                  <a:lnTo>
                    <a:pt x="2218" y="743"/>
                  </a:lnTo>
                  <a:lnTo>
                    <a:pt x="2218" y="741"/>
                  </a:lnTo>
                  <a:lnTo>
                    <a:pt x="2216" y="741"/>
                  </a:lnTo>
                  <a:lnTo>
                    <a:pt x="2218" y="741"/>
                  </a:lnTo>
                  <a:lnTo>
                    <a:pt x="2220" y="741"/>
                  </a:lnTo>
                  <a:lnTo>
                    <a:pt x="2218" y="741"/>
                  </a:lnTo>
                  <a:lnTo>
                    <a:pt x="2218" y="739"/>
                  </a:lnTo>
                  <a:lnTo>
                    <a:pt x="2220" y="739"/>
                  </a:lnTo>
                  <a:lnTo>
                    <a:pt x="2220" y="737"/>
                  </a:lnTo>
                  <a:lnTo>
                    <a:pt x="2222" y="737"/>
                  </a:lnTo>
                  <a:lnTo>
                    <a:pt x="2224" y="737"/>
                  </a:lnTo>
                  <a:lnTo>
                    <a:pt x="2224" y="735"/>
                  </a:lnTo>
                  <a:lnTo>
                    <a:pt x="2226" y="735"/>
                  </a:lnTo>
                  <a:lnTo>
                    <a:pt x="2228" y="735"/>
                  </a:lnTo>
                  <a:lnTo>
                    <a:pt x="2226" y="735"/>
                  </a:lnTo>
                  <a:lnTo>
                    <a:pt x="2224" y="735"/>
                  </a:lnTo>
                  <a:lnTo>
                    <a:pt x="2222" y="735"/>
                  </a:lnTo>
                  <a:lnTo>
                    <a:pt x="2222" y="737"/>
                  </a:lnTo>
                  <a:lnTo>
                    <a:pt x="2220" y="737"/>
                  </a:lnTo>
                  <a:lnTo>
                    <a:pt x="2218" y="737"/>
                  </a:lnTo>
                  <a:lnTo>
                    <a:pt x="2220" y="737"/>
                  </a:lnTo>
                  <a:lnTo>
                    <a:pt x="2218" y="737"/>
                  </a:lnTo>
                  <a:lnTo>
                    <a:pt x="2220" y="737"/>
                  </a:lnTo>
                  <a:lnTo>
                    <a:pt x="2218" y="737"/>
                  </a:lnTo>
                  <a:lnTo>
                    <a:pt x="2218" y="735"/>
                  </a:lnTo>
                  <a:lnTo>
                    <a:pt x="2220" y="735"/>
                  </a:lnTo>
                  <a:lnTo>
                    <a:pt x="2220" y="733"/>
                  </a:lnTo>
                  <a:lnTo>
                    <a:pt x="2222" y="733"/>
                  </a:lnTo>
                  <a:lnTo>
                    <a:pt x="2222" y="735"/>
                  </a:lnTo>
                  <a:lnTo>
                    <a:pt x="2222" y="733"/>
                  </a:lnTo>
                  <a:lnTo>
                    <a:pt x="2220" y="733"/>
                  </a:lnTo>
                  <a:lnTo>
                    <a:pt x="2220" y="735"/>
                  </a:lnTo>
                  <a:lnTo>
                    <a:pt x="2218" y="735"/>
                  </a:lnTo>
                  <a:lnTo>
                    <a:pt x="2218" y="733"/>
                  </a:lnTo>
                  <a:lnTo>
                    <a:pt x="2218" y="735"/>
                  </a:lnTo>
                  <a:lnTo>
                    <a:pt x="2216" y="735"/>
                  </a:lnTo>
                  <a:lnTo>
                    <a:pt x="2214" y="737"/>
                  </a:lnTo>
                  <a:lnTo>
                    <a:pt x="2212" y="737"/>
                  </a:lnTo>
                  <a:lnTo>
                    <a:pt x="2214" y="737"/>
                  </a:lnTo>
                  <a:lnTo>
                    <a:pt x="2214" y="735"/>
                  </a:lnTo>
                  <a:lnTo>
                    <a:pt x="2214" y="737"/>
                  </a:lnTo>
                  <a:lnTo>
                    <a:pt x="2212" y="737"/>
                  </a:lnTo>
                  <a:lnTo>
                    <a:pt x="2212" y="735"/>
                  </a:lnTo>
                  <a:lnTo>
                    <a:pt x="2214" y="735"/>
                  </a:lnTo>
                  <a:lnTo>
                    <a:pt x="2212" y="735"/>
                  </a:lnTo>
                  <a:lnTo>
                    <a:pt x="2211" y="735"/>
                  </a:lnTo>
                  <a:lnTo>
                    <a:pt x="2212" y="735"/>
                  </a:lnTo>
                  <a:lnTo>
                    <a:pt x="2212" y="733"/>
                  </a:lnTo>
                  <a:lnTo>
                    <a:pt x="2211" y="733"/>
                  </a:lnTo>
                  <a:lnTo>
                    <a:pt x="2211" y="735"/>
                  </a:lnTo>
                  <a:lnTo>
                    <a:pt x="2209" y="735"/>
                  </a:lnTo>
                  <a:lnTo>
                    <a:pt x="2209" y="733"/>
                  </a:lnTo>
                  <a:lnTo>
                    <a:pt x="2209" y="731"/>
                  </a:lnTo>
                  <a:lnTo>
                    <a:pt x="2211" y="731"/>
                  </a:lnTo>
                  <a:lnTo>
                    <a:pt x="2212" y="731"/>
                  </a:lnTo>
                  <a:lnTo>
                    <a:pt x="2211" y="731"/>
                  </a:lnTo>
                  <a:lnTo>
                    <a:pt x="2211" y="729"/>
                  </a:lnTo>
                  <a:lnTo>
                    <a:pt x="2211" y="731"/>
                  </a:lnTo>
                  <a:lnTo>
                    <a:pt x="2212" y="731"/>
                  </a:lnTo>
                  <a:lnTo>
                    <a:pt x="2214" y="731"/>
                  </a:lnTo>
                  <a:lnTo>
                    <a:pt x="2212" y="731"/>
                  </a:lnTo>
                  <a:lnTo>
                    <a:pt x="2212" y="733"/>
                  </a:lnTo>
                  <a:lnTo>
                    <a:pt x="2211" y="733"/>
                  </a:lnTo>
                  <a:lnTo>
                    <a:pt x="2212" y="733"/>
                  </a:lnTo>
                  <a:lnTo>
                    <a:pt x="2214" y="731"/>
                  </a:lnTo>
                  <a:lnTo>
                    <a:pt x="2216" y="731"/>
                  </a:lnTo>
                  <a:lnTo>
                    <a:pt x="2218" y="731"/>
                  </a:lnTo>
                  <a:lnTo>
                    <a:pt x="2218" y="729"/>
                  </a:lnTo>
                  <a:lnTo>
                    <a:pt x="2220" y="729"/>
                  </a:lnTo>
                  <a:lnTo>
                    <a:pt x="2222" y="729"/>
                  </a:lnTo>
                  <a:lnTo>
                    <a:pt x="2220" y="729"/>
                  </a:lnTo>
                  <a:lnTo>
                    <a:pt x="2218" y="729"/>
                  </a:lnTo>
                  <a:lnTo>
                    <a:pt x="2216" y="729"/>
                  </a:lnTo>
                  <a:lnTo>
                    <a:pt x="2216" y="731"/>
                  </a:lnTo>
                  <a:lnTo>
                    <a:pt x="2214" y="731"/>
                  </a:lnTo>
                  <a:lnTo>
                    <a:pt x="2212" y="731"/>
                  </a:lnTo>
                  <a:lnTo>
                    <a:pt x="2212" y="729"/>
                  </a:lnTo>
                  <a:lnTo>
                    <a:pt x="2211" y="729"/>
                  </a:lnTo>
                  <a:lnTo>
                    <a:pt x="2209" y="729"/>
                  </a:lnTo>
                  <a:lnTo>
                    <a:pt x="2209" y="727"/>
                  </a:lnTo>
                  <a:lnTo>
                    <a:pt x="2211" y="727"/>
                  </a:lnTo>
                  <a:lnTo>
                    <a:pt x="2211" y="725"/>
                  </a:lnTo>
                  <a:lnTo>
                    <a:pt x="2209" y="725"/>
                  </a:lnTo>
                  <a:lnTo>
                    <a:pt x="2211" y="725"/>
                  </a:lnTo>
                  <a:lnTo>
                    <a:pt x="2212" y="725"/>
                  </a:lnTo>
                  <a:lnTo>
                    <a:pt x="2212" y="727"/>
                  </a:lnTo>
                  <a:lnTo>
                    <a:pt x="2212" y="725"/>
                  </a:lnTo>
                  <a:lnTo>
                    <a:pt x="2212" y="727"/>
                  </a:lnTo>
                  <a:lnTo>
                    <a:pt x="2214" y="727"/>
                  </a:lnTo>
                  <a:lnTo>
                    <a:pt x="2216" y="727"/>
                  </a:lnTo>
                  <a:lnTo>
                    <a:pt x="2214" y="727"/>
                  </a:lnTo>
                  <a:lnTo>
                    <a:pt x="2212" y="725"/>
                  </a:lnTo>
                  <a:lnTo>
                    <a:pt x="2214" y="725"/>
                  </a:lnTo>
                  <a:lnTo>
                    <a:pt x="2216" y="725"/>
                  </a:lnTo>
                  <a:lnTo>
                    <a:pt x="2214" y="725"/>
                  </a:lnTo>
                  <a:lnTo>
                    <a:pt x="2212" y="725"/>
                  </a:lnTo>
                  <a:lnTo>
                    <a:pt x="2214" y="725"/>
                  </a:lnTo>
                  <a:lnTo>
                    <a:pt x="2216" y="725"/>
                  </a:lnTo>
                  <a:lnTo>
                    <a:pt x="2218" y="725"/>
                  </a:lnTo>
                  <a:lnTo>
                    <a:pt x="2216" y="725"/>
                  </a:lnTo>
                  <a:lnTo>
                    <a:pt x="2218" y="725"/>
                  </a:lnTo>
                  <a:lnTo>
                    <a:pt x="2216" y="725"/>
                  </a:lnTo>
                  <a:lnTo>
                    <a:pt x="2216" y="723"/>
                  </a:lnTo>
                  <a:lnTo>
                    <a:pt x="2216" y="725"/>
                  </a:lnTo>
                  <a:lnTo>
                    <a:pt x="2216" y="723"/>
                  </a:lnTo>
                  <a:lnTo>
                    <a:pt x="2216" y="725"/>
                  </a:lnTo>
                  <a:lnTo>
                    <a:pt x="2218" y="725"/>
                  </a:lnTo>
                  <a:lnTo>
                    <a:pt x="2218" y="723"/>
                  </a:lnTo>
                  <a:lnTo>
                    <a:pt x="2216" y="723"/>
                  </a:lnTo>
                  <a:lnTo>
                    <a:pt x="2218" y="723"/>
                  </a:lnTo>
                  <a:lnTo>
                    <a:pt x="2218" y="725"/>
                  </a:lnTo>
                  <a:lnTo>
                    <a:pt x="2220" y="725"/>
                  </a:lnTo>
                  <a:lnTo>
                    <a:pt x="2222" y="725"/>
                  </a:lnTo>
                  <a:lnTo>
                    <a:pt x="2220" y="725"/>
                  </a:lnTo>
                  <a:lnTo>
                    <a:pt x="2220" y="723"/>
                  </a:lnTo>
                  <a:lnTo>
                    <a:pt x="2218" y="723"/>
                  </a:lnTo>
                  <a:lnTo>
                    <a:pt x="2216" y="723"/>
                  </a:lnTo>
                  <a:lnTo>
                    <a:pt x="2214" y="723"/>
                  </a:lnTo>
                  <a:lnTo>
                    <a:pt x="2212" y="723"/>
                  </a:lnTo>
                  <a:lnTo>
                    <a:pt x="2211" y="723"/>
                  </a:lnTo>
                  <a:lnTo>
                    <a:pt x="2211" y="721"/>
                  </a:lnTo>
                  <a:lnTo>
                    <a:pt x="2209" y="721"/>
                  </a:lnTo>
                  <a:lnTo>
                    <a:pt x="2209" y="720"/>
                  </a:lnTo>
                  <a:lnTo>
                    <a:pt x="2211" y="720"/>
                  </a:lnTo>
                  <a:lnTo>
                    <a:pt x="2209" y="718"/>
                  </a:lnTo>
                  <a:lnTo>
                    <a:pt x="2211" y="718"/>
                  </a:lnTo>
                  <a:lnTo>
                    <a:pt x="2212" y="718"/>
                  </a:lnTo>
                  <a:lnTo>
                    <a:pt x="2214" y="718"/>
                  </a:lnTo>
                  <a:lnTo>
                    <a:pt x="2214" y="716"/>
                  </a:lnTo>
                  <a:lnTo>
                    <a:pt x="2212" y="716"/>
                  </a:lnTo>
                  <a:lnTo>
                    <a:pt x="2211" y="716"/>
                  </a:lnTo>
                  <a:lnTo>
                    <a:pt x="2211" y="718"/>
                  </a:lnTo>
                  <a:lnTo>
                    <a:pt x="2209" y="718"/>
                  </a:lnTo>
                  <a:lnTo>
                    <a:pt x="2207" y="718"/>
                  </a:lnTo>
                  <a:lnTo>
                    <a:pt x="2207" y="716"/>
                  </a:lnTo>
                  <a:lnTo>
                    <a:pt x="2209" y="716"/>
                  </a:lnTo>
                  <a:lnTo>
                    <a:pt x="2209" y="714"/>
                  </a:lnTo>
                  <a:lnTo>
                    <a:pt x="2211" y="714"/>
                  </a:lnTo>
                  <a:lnTo>
                    <a:pt x="2211" y="712"/>
                  </a:lnTo>
                  <a:lnTo>
                    <a:pt x="2209" y="712"/>
                  </a:lnTo>
                  <a:lnTo>
                    <a:pt x="2207" y="712"/>
                  </a:lnTo>
                  <a:lnTo>
                    <a:pt x="2205" y="712"/>
                  </a:lnTo>
                  <a:lnTo>
                    <a:pt x="2203" y="712"/>
                  </a:lnTo>
                  <a:lnTo>
                    <a:pt x="2203" y="714"/>
                  </a:lnTo>
                  <a:lnTo>
                    <a:pt x="2201" y="714"/>
                  </a:lnTo>
                  <a:lnTo>
                    <a:pt x="2199" y="714"/>
                  </a:lnTo>
                  <a:lnTo>
                    <a:pt x="2199" y="712"/>
                  </a:lnTo>
                  <a:lnTo>
                    <a:pt x="2197" y="712"/>
                  </a:lnTo>
                  <a:lnTo>
                    <a:pt x="2197" y="710"/>
                  </a:lnTo>
                  <a:lnTo>
                    <a:pt x="2199" y="710"/>
                  </a:lnTo>
                  <a:lnTo>
                    <a:pt x="2201" y="712"/>
                  </a:lnTo>
                  <a:lnTo>
                    <a:pt x="2201" y="710"/>
                  </a:lnTo>
                  <a:lnTo>
                    <a:pt x="2199" y="710"/>
                  </a:lnTo>
                  <a:lnTo>
                    <a:pt x="2197" y="710"/>
                  </a:lnTo>
                  <a:lnTo>
                    <a:pt x="2195" y="710"/>
                  </a:lnTo>
                  <a:lnTo>
                    <a:pt x="2195" y="708"/>
                  </a:lnTo>
                  <a:lnTo>
                    <a:pt x="2193" y="708"/>
                  </a:lnTo>
                  <a:lnTo>
                    <a:pt x="2193" y="706"/>
                  </a:lnTo>
                  <a:lnTo>
                    <a:pt x="2195" y="706"/>
                  </a:lnTo>
                  <a:lnTo>
                    <a:pt x="2197" y="706"/>
                  </a:lnTo>
                  <a:lnTo>
                    <a:pt x="2199" y="706"/>
                  </a:lnTo>
                  <a:lnTo>
                    <a:pt x="2201" y="706"/>
                  </a:lnTo>
                  <a:lnTo>
                    <a:pt x="2203" y="706"/>
                  </a:lnTo>
                  <a:lnTo>
                    <a:pt x="2203" y="708"/>
                  </a:lnTo>
                  <a:lnTo>
                    <a:pt x="2203" y="706"/>
                  </a:lnTo>
                  <a:lnTo>
                    <a:pt x="2201" y="706"/>
                  </a:lnTo>
                  <a:lnTo>
                    <a:pt x="2199" y="706"/>
                  </a:lnTo>
                  <a:lnTo>
                    <a:pt x="2197" y="704"/>
                  </a:lnTo>
                  <a:lnTo>
                    <a:pt x="2197" y="706"/>
                  </a:lnTo>
                  <a:lnTo>
                    <a:pt x="2197" y="704"/>
                  </a:lnTo>
                  <a:lnTo>
                    <a:pt x="2199" y="704"/>
                  </a:lnTo>
                  <a:lnTo>
                    <a:pt x="2201" y="704"/>
                  </a:lnTo>
                  <a:lnTo>
                    <a:pt x="2201" y="702"/>
                  </a:lnTo>
                  <a:lnTo>
                    <a:pt x="2199" y="702"/>
                  </a:lnTo>
                  <a:lnTo>
                    <a:pt x="2201" y="702"/>
                  </a:lnTo>
                  <a:lnTo>
                    <a:pt x="2201" y="704"/>
                  </a:lnTo>
                  <a:lnTo>
                    <a:pt x="2199" y="704"/>
                  </a:lnTo>
                  <a:lnTo>
                    <a:pt x="2199" y="702"/>
                  </a:lnTo>
                  <a:lnTo>
                    <a:pt x="2201" y="702"/>
                  </a:lnTo>
                  <a:lnTo>
                    <a:pt x="2201" y="700"/>
                  </a:lnTo>
                  <a:lnTo>
                    <a:pt x="2203" y="698"/>
                  </a:lnTo>
                  <a:lnTo>
                    <a:pt x="2205" y="698"/>
                  </a:lnTo>
                  <a:lnTo>
                    <a:pt x="2205" y="697"/>
                  </a:lnTo>
                  <a:lnTo>
                    <a:pt x="2207" y="697"/>
                  </a:lnTo>
                  <a:close/>
                  <a:moveTo>
                    <a:pt x="2235" y="721"/>
                  </a:moveTo>
                  <a:lnTo>
                    <a:pt x="2237" y="721"/>
                  </a:lnTo>
                  <a:lnTo>
                    <a:pt x="2237" y="720"/>
                  </a:lnTo>
                  <a:lnTo>
                    <a:pt x="2235" y="720"/>
                  </a:lnTo>
                  <a:lnTo>
                    <a:pt x="2235" y="721"/>
                  </a:lnTo>
                  <a:close/>
                  <a:moveTo>
                    <a:pt x="2174" y="697"/>
                  </a:moveTo>
                  <a:lnTo>
                    <a:pt x="2176" y="697"/>
                  </a:lnTo>
                  <a:lnTo>
                    <a:pt x="2174" y="697"/>
                  </a:lnTo>
                  <a:lnTo>
                    <a:pt x="2176" y="697"/>
                  </a:lnTo>
                  <a:lnTo>
                    <a:pt x="2174" y="697"/>
                  </a:lnTo>
                  <a:close/>
                  <a:moveTo>
                    <a:pt x="2203" y="695"/>
                  </a:moveTo>
                  <a:lnTo>
                    <a:pt x="2201" y="695"/>
                  </a:lnTo>
                  <a:lnTo>
                    <a:pt x="2199" y="695"/>
                  </a:lnTo>
                  <a:lnTo>
                    <a:pt x="2201" y="695"/>
                  </a:lnTo>
                  <a:lnTo>
                    <a:pt x="2203" y="695"/>
                  </a:lnTo>
                  <a:close/>
                  <a:moveTo>
                    <a:pt x="2168" y="693"/>
                  </a:moveTo>
                  <a:lnTo>
                    <a:pt x="2168" y="695"/>
                  </a:lnTo>
                  <a:lnTo>
                    <a:pt x="2168" y="693"/>
                  </a:lnTo>
                  <a:lnTo>
                    <a:pt x="2166" y="693"/>
                  </a:lnTo>
                  <a:lnTo>
                    <a:pt x="2168" y="693"/>
                  </a:lnTo>
                  <a:close/>
                  <a:moveTo>
                    <a:pt x="1270" y="693"/>
                  </a:moveTo>
                  <a:lnTo>
                    <a:pt x="1271" y="693"/>
                  </a:lnTo>
                  <a:lnTo>
                    <a:pt x="1270" y="693"/>
                  </a:lnTo>
                  <a:close/>
                  <a:moveTo>
                    <a:pt x="1273" y="689"/>
                  </a:moveTo>
                  <a:lnTo>
                    <a:pt x="1273" y="691"/>
                  </a:lnTo>
                  <a:lnTo>
                    <a:pt x="1273" y="689"/>
                  </a:lnTo>
                  <a:close/>
                  <a:moveTo>
                    <a:pt x="2193" y="689"/>
                  </a:moveTo>
                  <a:lnTo>
                    <a:pt x="2195" y="691"/>
                  </a:lnTo>
                  <a:lnTo>
                    <a:pt x="2197" y="691"/>
                  </a:lnTo>
                  <a:lnTo>
                    <a:pt x="2199" y="691"/>
                  </a:lnTo>
                  <a:lnTo>
                    <a:pt x="2199" y="693"/>
                  </a:lnTo>
                  <a:lnTo>
                    <a:pt x="2197" y="693"/>
                  </a:lnTo>
                  <a:lnTo>
                    <a:pt x="2195" y="693"/>
                  </a:lnTo>
                  <a:lnTo>
                    <a:pt x="2195" y="691"/>
                  </a:lnTo>
                  <a:lnTo>
                    <a:pt x="2193" y="691"/>
                  </a:lnTo>
                  <a:lnTo>
                    <a:pt x="2191" y="691"/>
                  </a:lnTo>
                  <a:lnTo>
                    <a:pt x="2191" y="689"/>
                  </a:lnTo>
                  <a:lnTo>
                    <a:pt x="2193" y="689"/>
                  </a:lnTo>
                  <a:close/>
                  <a:moveTo>
                    <a:pt x="2307" y="691"/>
                  </a:moveTo>
                  <a:lnTo>
                    <a:pt x="2305" y="691"/>
                  </a:lnTo>
                  <a:lnTo>
                    <a:pt x="2305" y="689"/>
                  </a:lnTo>
                  <a:lnTo>
                    <a:pt x="2307" y="689"/>
                  </a:lnTo>
                  <a:lnTo>
                    <a:pt x="2307" y="691"/>
                  </a:lnTo>
                  <a:close/>
                  <a:moveTo>
                    <a:pt x="2168" y="689"/>
                  </a:moveTo>
                  <a:lnTo>
                    <a:pt x="2170" y="689"/>
                  </a:lnTo>
                  <a:lnTo>
                    <a:pt x="2170" y="691"/>
                  </a:lnTo>
                  <a:lnTo>
                    <a:pt x="2168" y="691"/>
                  </a:lnTo>
                  <a:lnTo>
                    <a:pt x="2170" y="691"/>
                  </a:lnTo>
                  <a:lnTo>
                    <a:pt x="2168" y="691"/>
                  </a:lnTo>
                  <a:lnTo>
                    <a:pt x="2168" y="693"/>
                  </a:lnTo>
                  <a:lnTo>
                    <a:pt x="2166" y="693"/>
                  </a:lnTo>
                  <a:lnTo>
                    <a:pt x="2166" y="691"/>
                  </a:lnTo>
                  <a:lnTo>
                    <a:pt x="2164" y="691"/>
                  </a:lnTo>
                  <a:lnTo>
                    <a:pt x="2166" y="691"/>
                  </a:lnTo>
                  <a:lnTo>
                    <a:pt x="2168" y="691"/>
                  </a:lnTo>
                  <a:lnTo>
                    <a:pt x="2168" y="689"/>
                  </a:lnTo>
                  <a:close/>
                  <a:moveTo>
                    <a:pt x="2166" y="689"/>
                  </a:moveTo>
                  <a:lnTo>
                    <a:pt x="2166" y="691"/>
                  </a:lnTo>
                  <a:lnTo>
                    <a:pt x="2164" y="691"/>
                  </a:lnTo>
                  <a:lnTo>
                    <a:pt x="2164" y="689"/>
                  </a:lnTo>
                  <a:lnTo>
                    <a:pt x="2166" y="689"/>
                  </a:lnTo>
                  <a:close/>
                  <a:moveTo>
                    <a:pt x="1302" y="687"/>
                  </a:moveTo>
                  <a:lnTo>
                    <a:pt x="1302" y="689"/>
                  </a:lnTo>
                  <a:lnTo>
                    <a:pt x="1304" y="689"/>
                  </a:lnTo>
                  <a:lnTo>
                    <a:pt x="1302" y="689"/>
                  </a:lnTo>
                  <a:lnTo>
                    <a:pt x="1302" y="687"/>
                  </a:lnTo>
                  <a:close/>
                  <a:moveTo>
                    <a:pt x="2297" y="687"/>
                  </a:moveTo>
                  <a:lnTo>
                    <a:pt x="2299" y="687"/>
                  </a:lnTo>
                  <a:lnTo>
                    <a:pt x="2297" y="687"/>
                  </a:lnTo>
                  <a:close/>
                  <a:moveTo>
                    <a:pt x="2164" y="687"/>
                  </a:moveTo>
                  <a:lnTo>
                    <a:pt x="2164" y="689"/>
                  </a:lnTo>
                  <a:lnTo>
                    <a:pt x="2163" y="689"/>
                  </a:lnTo>
                  <a:lnTo>
                    <a:pt x="2163" y="687"/>
                  </a:lnTo>
                  <a:lnTo>
                    <a:pt x="2164" y="687"/>
                  </a:lnTo>
                  <a:close/>
                  <a:moveTo>
                    <a:pt x="1293" y="687"/>
                  </a:moveTo>
                  <a:lnTo>
                    <a:pt x="1295" y="687"/>
                  </a:lnTo>
                  <a:lnTo>
                    <a:pt x="1293" y="687"/>
                  </a:lnTo>
                  <a:lnTo>
                    <a:pt x="1293" y="685"/>
                  </a:lnTo>
                  <a:lnTo>
                    <a:pt x="1293" y="687"/>
                  </a:lnTo>
                  <a:close/>
                  <a:moveTo>
                    <a:pt x="1352" y="685"/>
                  </a:moveTo>
                  <a:lnTo>
                    <a:pt x="1352" y="687"/>
                  </a:lnTo>
                  <a:lnTo>
                    <a:pt x="1352" y="685"/>
                  </a:lnTo>
                  <a:lnTo>
                    <a:pt x="1352" y="687"/>
                  </a:lnTo>
                  <a:lnTo>
                    <a:pt x="1352" y="685"/>
                  </a:lnTo>
                  <a:lnTo>
                    <a:pt x="1350" y="685"/>
                  </a:lnTo>
                  <a:lnTo>
                    <a:pt x="1352" y="685"/>
                  </a:lnTo>
                  <a:lnTo>
                    <a:pt x="1350" y="685"/>
                  </a:lnTo>
                  <a:lnTo>
                    <a:pt x="1352" y="685"/>
                  </a:lnTo>
                  <a:close/>
                  <a:moveTo>
                    <a:pt x="1350" y="685"/>
                  </a:moveTo>
                  <a:lnTo>
                    <a:pt x="1350" y="687"/>
                  </a:lnTo>
                  <a:lnTo>
                    <a:pt x="1350" y="685"/>
                  </a:lnTo>
                  <a:close/>
                  <a:moveTo>
                    <a:pt x="2276" y="687"/>
                  </a:moveTo>
                  <a:lnTo>
                    <a:pt x="2276" y="685"/>
                  </a:lnTo>
                  <a:lnTo>
                    <a:pt x="2276" y="687"/>
                  </a:lnTo>
                  <a:close/>
                  <a:moveTo>
                    <a:pt x="1358" y="685"/>
                  </a:moveTo>
                  <a:lnTo>
                    <a:pt x="1360" y="685"/>
                  </a:lnTo>
                  <a:lnTo>
                    <a:pt x="1358" y="685"/>
                  </a:lnTo>
                  <a:lnTo>
                    <a:pt x="1358" y="687"/>
                  </a:lnTo>
                  <a:lnTo>
                    <a:pt x="1356" y="687"/>
                  </a:lnTo>
                  <a:lnTo>
                    <a:pt x="1358" y="687"/>
                  </a:lnTo>
                  <a:lnTo>
                    <a:pt x="1358" y="685"/>
                  </a:lnTo>
                  <a:close/>
                  <a:moveTo>
                    <a:pt x="1354" y="685"/>
                  </a:moveTo>
                  <a:lnTo>
                    <a:pt x="1354" y="687"/>
                  </a:lnTo>
                  <a:lnTo>
                    <a:pt x="1352" y="687"/>
                  </a:lnTo>
                  <a:lnTo>
                    <a:pt x="1352" y="685"/>
                  </a:lnTo>
                  <a:lnTo>
                    <a:pt x="1354" y="685"/>
                  </a:lnTo>
                  <a:close/>
                  <a:moveTo>
                    <a:pt x="2287" y="683"/>
                  </a:moveTo>
                  <a:lnTo>
                    <a:pt x="2289" y="683"/>
                  </a:lnTo>
                  <a:lnTo>
                    <a:pt x="2287" y="683"/>
                  </a:lnTo>
                  <a:close/>
                  <a:moveTo>
                    <a:pt x="2268" y="679"/>
                  </a:moveTo>
                  <a:lnTo>
                    <a:pt x="2268" y="681"/>
                  </a:lnTo>
                  <a:lnTo>
                    <a:pt x="2270" y="681"/>
                  </a:lnTo>
                  <a:lnTo>
                    <a:pt x="2270" y="683"/>
                  </a:lnTo>
                  <a:lnTo>
                    <a:pt x="2272" y="683"/>
                  </a:lnTo>
                  <a:lnTo>
                    <a:pt x="2272" y="685"/>
                  </a:lnTo>
                  <a:lnTo>
                    <a:pt x="2274" y="685"/>
                  </a:lnTo>
                  <a:lnTo>
                    <a:pt x="2274" y="687"/>
                  </a:lnTo>
                  <a:lnTo>
                    <a:pt x="2272" y="687"/>
                  </a:lnTo>
                  <a:lnTo>
                    <a:pt x="2272" y="685"/>
                  </a:lnTo>
                  <a:lnTo>
                    <a:pt x="2270" y="685"/>
                  </a:lnTo>
                  <a:lnTo>
                    <a:pt x="2270" y="683"/>
                  </a:lnTo>
                  <a:lnTo>
                    <a:pt x="2268" y="683"/>
                  </a:lnTo>
                  <a:lnTo>
                    <a:pt x="2270" y="683"/>
                  </a:lnTo>
                  <a:lnTo>
                    <a:pt x="2268" y="681"/>
                  </a:lnTo>
                  <a:lnTo>
                    <a:pt x="2268" y="679"/>
                  </a:lnTo>
                  <a:close/>
                  <a:moveTo>
                    <a:pt x="2266" y="681"/>
                  </a:moveTo>
                  <a:lnTo>
                    <a:pt x="2264" y="681"/>
                  </a:lnTo>
                  <a:lnTo>
                    <a:pt x="2264" y="679"/>
                  </a:lnTo>
                  <a:lnTo>
                    <a:pt x="2266" y="679"/>
                  </a:lnTo>
                  <a:lnTo>
                    <a:pt x="2266" y="681"/>
                  </a:lnTo>
                  <a:close/>
                  <a:moveTo>
                    <a:pt x="2270" y="679"/>
                  </a:moveTo>
                  <a:lnTo>
                    <a:pt x="2272" y="679"/>
                  </a:lnTo>
                  <a:lnTo>
                    <a:pt x="2270" y="679"/>
                  </a:lnTo>
                  <a:lnTo>
                    <a:pt x="2272" y="679"/>
                  </a:lnTo>
                  <a:lnTo>
                    <a:pt x="2270" y="679"/>
                  </a:lnTo>
                  <a:close/>
                  <a:moveTo>
                    <a:pt x="2266" y="677"/>
                  </a:moveTo>
                  <a:lnTo>
                    <a:pt x="2268" y="677"/>
                  </a:lnTo>
                  <a:lnTo>
                    <a:pt x="2270" y="677"/>
                  </a:lnTo>
                  <a:lnTo>
                    <a:pt x="2270" y="679"/>
                  </a:lnTo>
                  <a:lnTo>
                    <a:pt x="2268" y="679"/>
                  </a:lnTo>
                  <a:lnTo>
                    <a:pt x="2266" y="679"/>
                  </a:lnTo>
                  <a:lnTo>
                    <a:pt x="2264" y="677"/>
                  </a:lnTo>
                  <a:lnTo>
                    <a:pt x="2266" y="677"/>
                  </a:lnTo>
                  <a:close/>
                  <a:moveTo>
                    <a:pt x="1318" y="677"/>
                  </a:moveTo>
                  <a:lnTo>
                    <a:pt x="1316" y="677"/>
                  </a:lnTo>
                  <a:lnTo>
                    <a:pt x="1318" y="677"/>
                  </a:lnTo>
                  <a:close/>
                  <a:moveTo>
                    <a:pt x="1318" y="677"/>
                  </a:moveTo>
                  <a:lnTo>
                    <a:pt x="1320" y="677"/>
                  </a:lnTo>
                  <a:lnTo>
                    <a:pt x="1318" y="677"/>
                  </a:lnTo>
                  <a:close/>
                  <a:moveTo>
                    <a:pt x="1348" y="677"/>
                  </a:moveTo>
                  <a:lnTo>
                    <a:pt x="1350" y="677"/>
                  </a:lnTo>
                  <a:lnTo>
                    <a:pt x="1348" y="677"/>
                  </a:lnTo>
                  <a:lnTo>
                    <a:pt x="1350" y="677"/>
                  </a:lnTo>
                  <a:lnTo>
                    <a:pt x="1350" y="679"/>
                  </a:lnTo>
                  <a:lnTo>
                    <a:pt x="1352" y="679"/>
                  </a:lnTo>
                  <a:lnTo>
                    <a:pt x="1354" y="679"/>
                  </a:lnTo>
                  <a:lnTo>
                    <a:pt x="1352" y="679"/>
                  </a:lnTo>
                  <a:lnTo>
                    <a:pt x="1352" y="681"/>
                  </a:lnTo>
                  <a:lnTo>
                    <a:pt x="1350" y="681"/>
                  </a:lnTo>
                  <a:lnTo>
                    <a:pt x="1350" y="679"/>
                  </a:lnTo>
                  <a:lnTo>
                    <a:pt x="1348" y="679"/>
                  </a:lnTo>
                  <a:lnTo>
                    <a:pt x="1346" y="679"/>
                  </a:lnTo>
                  <a:lnTo>
                    <a:pt x="1344" y="679"/>
                  </a:lnTo>
                  <a:lnTo>
                    <a:pt x="1344" y="677"/>
                  </a:lnTo>
                  <a:lnTo>
                    <a:pt x="1346" y="677"/>
                  </a:lnTo>
                  <a:lnTo>
                    <a:pt x="1344" y="677"/>
                  </a:lnTo>
                  <a:lnTo>
                    <a:pt x="1346" y="677"/>
                  </a:lnTo>
                  <a:lnTo>
                    <a:pt x="1348" y="677"/>
                  </a:lnTo>
                  <a:lnTo>
                    <a:pt x="1348" y="675"/>
                  </a:lnTo>
                  <a:lnTo>
                    <a:pt x="1350" y="675"/>
                  </a:lnTo>
                  <a:lnTo>
                    <a:pt x="1350" y="677"/>
                  </a:lnTo>
                  <a:lnTo>
                    <a:pt x="1348" y="677"/>
                  </a:lnTo>
                  <a:close/>
                  <a:moveTo>
                    <a:pt x="1296" y="677"/>
                  </a:moveTo>
                  <a:lnTo>
                    <a:pt x="1298" y="677"/>
                  </a:lnTo>
                  <a:lnTo>
                    <a:pt x="1300" y="677"/>
                  </a:lnTo>
                  <a:lnTo>
                    <a:pt x="1302" y="677"/>
                  </a:lnTo>
                  <a:lnTo>
                    <a:pt x="1302" y="679"/>
                  </a:lnTo>
                  <a:lnTo>
                    <a:pt x="1304" y="679"/>
                  </a:lnTo>
                  <a:lnTo>
                    <a:pt x="1306" y="679"/>
                  </a:lnTo>
                  <a:lnTo>
                    <a:pt x="1306" y="681"/>
                  </a:lnTo>
                  <a:lnTo>
                    <a:pt x="1308" y="681"/>
                  </a:lnTo>
                  <a:lnTo>
                    <a:pt x="1308" y="683"/>
                  </a:lnTo>
                  <a:lnTo>
                    <a:pt x="1310" y="683"/>
                  </a:lnTo>
                  <a:lnTo>
                    <a:pt x="1310" y="685"/>
                  </a:lnTo>
                  <a:lnTo>
                    <a:pt x="1308" y="685"/>
                  </a:lnTo>
                  <a:lnTo>
                    <a:pt x="1306" y="685"/>
                  </a:lnTo>
                  <a:lnTo>
                    <a:pt x="1308" y="685"/>
                  </a:lnTo>
                  <a:lnTo>
                    <a:pt x="1306" y="685"/>
                  </a:lnTo>
                  <a:lnTo>
                    <a:pt x="1306" y="683"/>
                  </a:lnTo>
                  <a:lnTo>
                    <a:pt x="1304" y="683"/>
                  </a:lnTo>
                  <a:lnTo>
                    <a:pt x="1302" y="683"/>
                  </a:lnTo>
                  <a:lnTo>
                    <a:pt x="1300" y="683"/>
                  </a:lnTo>
                  <a:lnTo>
                    <a:pt x="1300" y="681"/>
                  </a:lnTo>
                  <a:lnTo>
                    <a:pt x="1298" y="681"/>
                  </a:lnTo>
                  <a:lnTo>
                    <a:pt x="1296" y="681"/>
                  </a:lnTo>
                  <a:lnTo>
                    <a:pt x="1296" y="679"/>
                  </a:lnTo>
                  <a:lnTo>
                    <a:pt x="1295" y="679"/>
                  </a:lnTo>
                  <a:lnTo>
                    <a:pt x="1293" y="679"/>
                  </a:lnTo>
                  <a:lnTo>
                    <a:pt x="1293" y="677"/>
                  </a:lnTo>
                  <a:lnTo>
                    <a:pt x="1295" y="677"/>
                  </a:lnTo>
                  <a:lnTo>
                    <a:pt x="1295" y="675"/>
                  </a:lnTo>
                  <a:lnTo>
                    <a:pt x="1296" y="675"/>
                  </a:lnTo>
                  <a:lnTo>
                    <a:pt x="1296" y="677"/>
                  </a:lnTo>
                  <a:close/>
                  <a:moveTo>
                    <a:pt x="1335" y="675"/>
                  </a:moveTo>
                  <a:lnTo>
                    <a:pt x="1333" y="675"/>
                  </a:lnTo>
                  <a:lnTo>
                    <a:pt x="1333" y="677"/>
                  </a:lnTo>
                  <a:lnTo>
                    <a:pt x="1333" y="679"/>
                  </a:lnTo>
                  <a:lnTo>
                    <a:pt x="1331" y="679"/>
                  </a:lnTo>
                  <a:lnTo>
                    <a:pt x="1329" y="679"/>
                  </a:lnTo>
                  <a:lnTo>
                    <a:pt x="1329" y="677"/>
                  </a:lnTo>
                  <a:lnTo>
                    <a:pt x="1327" y="677"/>
                  </a:lnTo>
                  <a:lnTo>
                    <a:pt x="1327" y="675"/>
                  </a:lnTo>
                  <a:lnTo>
                    <a:pt x="1329" y="675"/>
                  </a:lnTo>
                  <a:lnTo>
                    <a:pt x="1331" y="675"/>
                  </a:lnTo>
                  <a:lnTo>
                    <a:pt x="1333" y="675"/>
                  </a:lnTo>
                  <a:lnTo>
                    <a:pt x="1335" y="675"/>
                  </a:lnTo>
                  <a:close/>
                  <a:moveTo>
                    <a:pt x="1308" y="675"/>
                  </a:moveTo>
                  <a:lnTo>
                    <a:pt x="1310" y="675"/>
                  </a:lnTo>
                  <a:lnTo>
                    <a:pt x="1312" y="675"/>
                  </a:lnTo>
                  <a:lnTo>
                    <a:pt x="1312" y="677"/>
                  </a:lnTo>
                  <a:lnTo>
                    <a:pt x="1314" y="677"/>
                  </a:lnTo>
                  <a:lnTo>
                    <a:pt x="1316" y="677"/>
                  </a:lnTo>
                  <a:lnTo>
                    <a:pt x="1318" y="677"/>
                  </a:lnTo>
                  <a:lnTo>
                    <a:pt x="1320" y="677"/>
                  </a:lnTo>
                  <a:lnTo>
                    <a:pt x="1320" y="679"/>
                  </a:lnTo>
                  <a:lnTo>
                    <a:pt x="1321" y="679"/>
                  </a:lnTo>
                  <a:lnTo>
                    <a:pt x="1320" y="679"/>
                  </a:lnTo>
                  <a:lnTo>
                    <a:pt x="1320" y="677"/>
                  </a:lnTo>
                  <a:lnTo>
                    <a:pt x="1321" y="677"/>
                  </a:lnTo>
                  <a:lnTo>
                    <a:pt x="1323" y="677"/>
                  </a:lnTo>
                  <a:lnTo>
                    <a:pt x="1325" y="677"/>
                  </a:lnTo>
                  <a:lnTo>
                    <a:pt x="1327" y="677"/>
                  </a:lnTo>
                  <a:lnTo>
                    <a:pt x="1327" y="679"/>
                  </a:lnTo>
                  <a:lnTo>
                    <a:pt x="1329" y="679"/>
                  </a:lnTo>
                  <a:lnTo>
                    <a:pt x="1331" y="679"/>
                  </a:lnTo>
                  <a:lnTo>
                    <a:pt x="1329" y="679"/>
                  </a:lnTo>
                  <a:lnTo>
                    <a:pt x="1329" y="681"/>
                  </a:lnTo>
                  <a:lnTo>
                    <a:pt x="1327" y="681"/>
                  </a:lnTo>
                  <a:lnTo>
                    <a:pt x="1325" y="681"/>
                  </a:lnTo>
                  <a:lnTo>
                    <a:pt x="1327" y="681"/>
                  </a:lnTo>
                  <a:lnTo>
                    <a:pt x="1327" y="683"/>
                  </a:lnTo>
                  <a:lnTo>
                    <a:pt x="1325" y="683"/>
                  </a:lnTo>
                  <a:lnTo>
                    <a:pt x="1325" y="685"/>
                  </a:lnTo>
                  <a:lnTo>
                    <a:pt x="1325" y="687"/>
                  </a:lnTo>
                  <a:lnTo>
                    <a:pt x="1325" y="689"/>
                  </a:lnTo>
                  <a:lnTo>
                    <a:pt x="1327" y="689"/>
                  </a:lnTo>
                  <a:lnTo>
                    <a:pt x="1327" y="687"/>
                  </a:lnTo>
                  <a:lnTo>
                    <a:pt x="1327" y="685"/>
                  </a:lnTo>
                  <a:lnTo>
                    <a:pt x="1327" y="683"/>
                  </a:lnTo>
                  <a:lnTo>
                    <a:pt x="1329" y="683"/>
                  </a:lnTo>
                  <a:lnTo>
                    <a:pt x="1331" y="683"/>
                  </a:lnTo>
                  <a:lnTo>
                    <a:pt x="1331" y="681"/>
                  </a:lnTo>
                  <a:lnTo>
                    <a:pt x="1331" y="683"/>
                  </a:lnTo>
                  <a:lnTo>
                    <a:pt x="1333" y="683"/>
                  </a:lnTo>
                  <a:lnTo>
                    <a:pt x="1333" y="685"/>
                  </a:lnTo>
                  <a:lnTo>
                    <a:pt x="1333" y="683"/>
                  </a:lnTo>
                  <a:lnTo>
                    <a:pt x="1333" y="685"/>
                  </a:lnTo>
                  <a:lnTo>
                    <a:pt x="1333" y="683"/>
                  </a:lnTo>
                  <a:lnTo>
                    <a:pt x="1335" y="683"/>
                  </a:lnTo>
                  <a:lnTo>
                    <a:pt x="1335" y="681"/>
                  </a:lnTo>
                  <a:lnTo>
                    <a:pt x="1337" y="681"/>
                  </a:lnTo>
                  <a:lnTo>
                    <a:pt x="1339" y="681"/>
                  </a:lnTo>
                  <a:lnTo>
                    <a:pt x="1339" y="683"/>
                  </a:lnTo>
                  <a:lnTo>
                    <a:pt x="1339" y="681"/>
                  </a:lnTo>
                  <a:lnTo>
                    <a:pt x="1339" y="679"/>
                  </a:lnTo>
                  <a:lnTo>
                    <a:pt x="1341" y="679"/>
                  </a:lnTo>
                  <a:lnTo>
                    <a:pt x="1343" y="679"/>
                  </a:lnTo>
                  <a:lnTo>
                    <a:pt x="1343" y="681"/>
                  </a:lnTo>
                  <a:lnTo>
                    <a:pt x="1343" y="679"/>
                  </a:lnTo>
                  <a:lnTo>
                    <a:pt x="1344" y="679"/>
                  </a:lnTo>
                  <a:lnTo>
                    <a:pt x="1346" y="679"/>
                  </a:lnTo>
                  <a:lnTo>
                    <a:pt x="1346" y="681"/>
                  </a:lnTo>
                  <a:lnTo>
                    <a:pt x="1348" y="681"/>
                  </a:lnTo>
                  <a:lnTo>
                    <a:pt x="1350" y="681"/>
                  </a:lnTo>
                  <a:lnTo>
                    <a:pt x="1350" y="683"/>
                  </a:lnTo>
                  <a:lnTo>
                    <a:pt x="1350" y="681"/>
                  </a:lnTo>
                  <a:lnTo>
                    <a:pt x="1350" y="683"/>
                  </a:lnTo>
                  <a:lnTo>
                    <a:pt x="1348" y="683"/>
                  </a:lnTo>
                  <a:lnTo>
                    <a:pt x="1348" y="685"/>
                  </a:lnTo>
                  <a:lnTo>
                    <a:pt x="1350" y="685"/>
                  </a:lnTo>
                  <a:lnTo>
                    <a:pt x="1350" y="683"/>
                  </a:lnTo>
                  <a:lnTo>
                    <a:pt x="1352" y="683"/>
                  </a:lnTo>
                  <a:lnTo>
                    <a:pt x="1354" y="683"/>
                  </a:lnTo>
                  <a:lnTo>
                    <a:pt x="1352" y="683"/>
                  </a:lnTo>
                  <a:lnTo>
                    <a:pt x="1354" y="683"/>
                  </a:lnTo>
                  <a:lnTo>
                    <a:pt x="1352" y="683"/>
                  </a:lnTo>
                  <a:lnTo>
                    <a:pt x="1354" y="683"/>
                  </a:lnTo>
                  <a:lnTo>
                    <a:pt x="1354" y="685"/>
                  </a:lnTo>
                  <a:lnTo>
                    <a:pt x="1352" y="685"/>
                  </a:lnTo>
                  <a:lnTo>
                    <a:pt x="1350" y="685"/>
                  </a:lnTo>
                  <a:lnTo>
                    <a:pt x="1348" y="685"/>
                  </a:lnTo>
                  <a:lnTo>
                    <a:pt x="1348" y="687"/>
                  </a:lnTo>
                  <a:lnTo>
                    <a:pt x="1346" y="687"/>
                  </a:lnTo>
                  <a:lnTo>
                    <a:pt x="1344" y="687"/>
                  </a:lnTo>
                  <a:lnTo>
                    <a:pt x="1344" y="685"/>
                  </a:lnTo>
                  <a:lnTo>
                    <a:pt x="1343" y="685"/>
                  </a:lnTo>
                  <a:lnTo>
                    <a:pt x="1343" y="687"/>
                  </a:lnTo>
                  <a:lnTo>
                    <a:pt x="1344" y="687"/>
                  </a:lnTo>
                  <a:lnTo>
                    <a:pt x="1346" y="687"/>
                  </a:lnTo>
                  <a:lnTo>
                    <a:pt x="1346" y="689"/>
                  </a:lnTo>
                  <a:lnTo>
                    <a:pt x="1344" y="689"/>
                  </a:lnTo>
                  <a:lnTo>
                    <a:pt x="1343" y="689"/>
                  </a:lnTo>
                  <a:lnTo>
                    <a:pt x="1341" y="689"/>
                  </a:lnTo>
                  <a:lnTo>
                    <a:pt x="1343" y="689"/>
                  </a:lnTo>
                  <a:lnTo>
                    <a:pt x="1343" y="691"/>
                  </a:lnTo>
                  <a:lnTo>
                    <a:pt x="1344" y="691"/>
                  </a:lnTo>
                  <a:lnTo>
                    <a:pt x="1344" y="689"/>
                  </a:lnTo>
                  <a:lnTo>
                    <a:pt x="1346" y="689"/>
                  </a:lnTo>
                  <a:lnTo>
                    <a:pt x="1348" y="689"/>
                  </a:lnTo>
                  <a:lnTo>
                    <a:pt x="1346" y="689"/>
                  </a:lnTo>
                  <a:lnTo>
                    <a:pt x="1346" y="691"/>
                  </a:lnTo>
                  <a:lnTo>
                    <a:pt x="1346" y="693"/>
                  </a:lnTo>
                  <a:lnTo>
                    <a:pt x="1344" y="693"/>
                  </a:lnTo>
                  <a:lnTo>
                    <a:pt x="1343" y="693"/>
                  </a:lnTo>
                  <a:lnTo>
                    <a:pt x="1344" y="693"/>
                  </a:lnTo>
                  <a:lnTo>
                    <a:pt x="1346" y="693"/>
                  </a:lnTo>
                  <a:lnTo>
                    <a:pt x="1348" y="693"/>
                  </a:lnTo>
                  <a:lnTo>
                    <a:pt x="1348" y="691"/>
                  </a:lnTo>
                  <a:lnTo>
                    <a:pt x="1350" y="691"/>
                  </a:lnTo>
                  <a:lnTo>
                    <a:pt x="1350" y="693"/>
                  </a:lnTo>
                  <a:lnTo>
                    <a:pt x="1348" y="693"/>
                  </a:lnTo>
                  <a:lnTo>
                    <a:pt x="1348" y="695"/>
                  </a:lnTo>
                  <a:lnTo>
                    <a:pt x="1346" y="695"/>
                  </a:lnTo>
                  <a:lnTo>
                    <a:pt x="1348" y="695"/>
                  </a:lnTo>
                  <a:lnTo>
                    <a:pt x="1350" y="695"/>
                  </a:lnTo>
                  <a:lnTo>
                    <a:pt x="1352" y="695"/>
                  </a:lnTo>
                  <a:lnTo>
                    <a:pt x="1354" y="695"/>
                  </a:lnTo>
                  <a:lnTo>
                    <a:pt x="1354" y="693"/>
                  </a:lnTo>
                  <a:lnTo>
                    <a:pt x="1354" y="695"/>
                  </a:lnTo>
                  <a:lnTo>
                    <a:pt x="1356" y="695"/>
                  </a:lnTo>
                  <a:lnTo>
                    <a:pt x="1356" y="693"/>
                  </a:lnTo>
                  <a:lnTo>
                    <a:pt x="1358" y="693"/>
                  </a:lnTo>
                  <a:lnTo>
                    <a:pt x="1358" y="695"/>
                  </a:lnTo>
                  <a:lnTo>
                    <a:pt x="1360" y="695"/>
                  </a:lnTo>
                  <a:lnTo>
                    <a:pt x="1362" y="695"/>
                  </a:lnTo>
                  <a:lnTo>
                    <a:pt x="1364" y="695"/>
                  </a:lnTo>
                  <a:lnTo>
                    <a:pt x="1362" y="695"/>
                  </a:lnTo>
                  <a:lnTo>
                    <a:pt x="1364" y="695"/>
                  </a:lnTo>
                  <a:lnTo>
                    <a:pt x="1364" y="697"/>
                  </a:lnTo>
                  <a:lnTo>
                    <a:pt x="1362" y="697"/>
                  </a:lnTo>
                  <a:lnTo>
                    <a:pt x="1360" y="697"/>
                  </a:lnTo>
                  <a:lnTo>
                    <a:pt x="1360" y="698"/>
                  </a:lnTo>
                  <a:lnTo>
                    <a:pt x="1358" y="698"/>
                  </a:lnTo>
                  <a:lnTo>
                    <a:pt x="1356" y="698"/>
                  </a:lnTo>
                  <a:lnTo>
                    <a:pt x="1356" y="700"/>
                  </a:lnTo>
                  <a:lnTo>
                    <a:pt x="1354" y="700"/>
                  </a:lnTo>
                  <a:lnTo>
                    <a:pt x="1354" y="702"/>
                  </a:lnTo>
                  <a:lnTo>
                    <a:pt x="1354" y="704"/>
                  </a:lnTo>
                  <a:lnTo>
                    <a:pt x="1352" y="704"/>
                  </a:lnTo>
                  <a:lnTo>
                    <a:pt x="1350" y="704"/>
                  </a:lnTo>
                  <a:lnTo>
                    <a:pt x="1350" y="702"/>
                  </a:lnTo>
                  <a:lnTo>
                    <a:pt x="1348" y="702"/>
                  </a:lnTo>
                  <a:lnTo>
                    <a:pt x="1348" y="704"/>
                  </a:lnTo>
                  <a:lnTo>
                    <a:pt x="1346" y="704"/>
                  </a:lnTo>
                  <a:lnTo>
                    <a:pt x="1346" y="702"/>
                  </a:lnTo>
                  <a:lnTo>
                    <a:pt x="1348" y="702"/>
                  </a:lnTo>
                  <a:lnTo>
                    <a:pt x="1346" y="702"/>
                  </a:lnTo>
                  <a:lnTo>
                    <a:pt x="1344" y="702"/>
                  </a:lnTo>
                  <a:lnTo>
                    <a:pt x="1344" y="704"/>
                  </a:lnTo>
                  <a:lnTo>
                    <a:pt x="1344" y="702"/>
                  </a:lnTo>
                  <a:lnTo>
                    <a:pt x="1343" y="702"/>
                  </a:lnTo>
                  <a:lnTo>
                    <a:pt x="1341" y="702"/>
                  </a:lnTo>
                  <a:lnTo>
                    <a:pt x="1341" y="700"/>
                  </a:lnTo>
                  <a:lnTo>
                    <a:pt x="1339" y="700"/>
                  </a:lnTo>
                  <a:lnTo>
                    <a:pt x="1339" y="702"/>
                  </a:lnTo>
                  <a:lnTo>
                    <a:pt x="1337" y="702"/>
                  </a:lnTo>
                  <a:lnTo>
                    <a:pt x="1335" y="702"/>
                  </a:lnTo>
                  <a:lnTo>
                    <a:pt x="1335" y="700"/>
                  </a:lnTo>
                  <a:lnTo>
                    <a:pt x="1333" y="700"/>
                  </a:lnTo>
                  <a:lnTo>
                    <a:pt x="1331" y="700"/>
                  </a:lnTo>
                  <a:lnTo>
                    <a:pt x="1329" y="700"/>
                  </a:lnTo>
                  <a:lnTo>
                    <a:pt x="1327" y="700"/>
                  </a:lnTo>
                  <a:lnTo>
                    <a:pt x="1327" y="698"/>
                  </a:lnTo>
                  <a:lnTo>
                    <a:pt x="1325" y="698"/>
                  </a:lnTo>
                  <a:lnTo>
                    <a:pt x="1325" y="700"/>
                  </a:lnTo>
                  <a:lnTo>
                    <a:pt x="1323" y="700"/>
                  </a:lnTo>
                  <a:lnTo>
                    <a:pt x="1325" y="700"/>
                  </a:lnTo>
                  <a:lnTo>
                    <a:pt x="1325" y="698"/>
                  </a:lnTo>
                  <a:lnTo>
                    <a:pt x="1323" y="698"/>
                  </a:lnTo>
                  <a:lnTo>
                    <a:pt x="1321" y="698"/>
                  </a:lnTo>
                  <a:lnTo>
                    <a:pt x="1323" y="698"/>
                  </a:lnTo>
                  <a:lnTo>
                    <a:pt x="1321" y="698"/>
                  </a:lnTo>
                  <a:lnTo>
                    <a:pt x="1321" y="700"/>
                  </a:lnTo>
                  <a:lnTo>
                    <a:pt x="1323" y="700"/>
                  </a:lnTo>
                  <a:lnTo>
                    <a:pt x="1325" y="700"/>
                  </a:lnTo>
                  <a:lnTo>
                    <a:pt x="1323" y="700"/>
                  </a:lnTo>
                  <a:lnTo>
                    <a:pt x="1323" y="702"/>
                  </a:lnTo>
                  <a:lnTo>
                    <a:pt x="1323" y="700"/>
                  </a:lnTo>
                  <a:lnTo>
                    <a:pt x="1321" y="700"/>
                  </a:lnTo>
                  <a:lnTo>
                    <a:pt x="1321" y="702"/>
                  </a:lnTo>
                  <a:lnTo>
                    <a:pt x="1320" y="702"/>
                  </a:lnTo>
                  <a:lnTo>
                    <a:pt x="1320" y="700"/>
                  </a:lnTo>
                  <a:lnTo>
                    <a:pt x="1320" y="702"/>
                  </a:lnTo>
                  <a:lnTo>
                    <a:pt x="1320" y="700"/>
                  </a:lnTo>
                  <a:lnTo>
                    <a:pt x="1320" y="702"/>
                  </a:lnTo>
                  <a:lnTo>
                    <a:pt x="1320" y="700"/>
                  </a:lnTo>
                  <a:lnTo>
                    <a:pt x="1320" y="702"/>
                  </a:lnTo>
                  <a:lnTo>
                    <a:pt x="1318" y="702"/>
                  </a:lnTo>
                  <a:lnTo>
                    <a:pt x="1318" y="704"/>
                  </a:lnTo>
                  <a:lnTo>
                    <a:pt x="1320" y="702"/>
                  </a:lnTo>
                  <a:lnTo>
                    <a:pt x="1321" y="702"/>
                  </a:lnTo>
                  <a:lnTo>
                    <a:pt x="1323" y="702"/>
                  </a:lnTo>
                  <a:lnTo>
                    <a:pt x="1325" y="702"/>
                  </a:lnTo>
                  <a:lnTo>
                    <a:pt x="1327" y="702"/>
                  </a:lnTo>
                  <a:lnTo>
                    <a:pt x="1329" y="702"/>
                  </a:lnTo>
                  <a:lnTo>
                    <a:pt x="1331" y="702"/>
                  </a:lnTo>
                  <a:lnTo>
                    <a:pt x="1333" y="702"/>
                  </a:lnTo>
                  <a:lnTo>
                    <a:pt x="1335" y="704"/>
                  </a:lnTo>
                  <a:lnTo>
                    <a:pt x="1337" y="704"/>
                  </a:lnTo>
                  <a:lnTo>
                    <a:pt x="1339" y="704"/>
                  </a:lnTo>
                  <a:lnTo>
                    <a:pt x="1339" y="706"/>
                  </a:lnTo>
                  <a:lnTo>
                    <a:pt x="1341" y="706"/>
                  </a:lnTo>
                  <a:lnTo>
                    <a:pt x="1341" y="708"/>
                  </a:lnTo>
                  <a:lnTo>
                    <a:pt x="1339" y="708"/>
                  </a:lnTo>
                  <a:lnTo>
                    <a:pt x="1339" y="710"/>
                  </a:lnTo>
                  <a:lnTo>
                    <a:pt x="1337" y="710"/>
                  </a:lnTo>
                  <a:lnTo>
                    <a:pt x="1335" y="710"/>
                  </a:lnTo>
                  <a:lnTo>
                    <a:pt x="1335" y="712"/>
                  </a:lnTo>
                  <a:lnTo>
                    <a:pt x="1335" y="710"/>
                  </a:lnTo>
                  <a:lnTo>
                    <a:pt x="1333" y="710"/>
                  </a:lnTo>
                  <a:lnTo>
                    <a:pt x="1331" y="710"/>
                  </a:lnTo>
                  <a:lnTo>
                    <a:pt x="1331" y="712"/>
                  </a:lnTo>
                  <a:lnTo>
                    <a:pt x="1329" y="712"/>
                  </a:lnTo>
                  <a:lnTo>
                    <a:pt x="1327" y="712"/>
                  </a:lnTo>
                  <a:lnTo>
                    <a:pt x="1327" y="710"/>
                  </a:lnTo>
                  <a:lnTo>
                    <a:pt x="1329" y="710"/>
                  </a:lnTo>
                  <a:lnTo>
                    <a:pt x="1327" y="710"/>
                  </a:lnTo>
                  <a:lnTo>
                    <a:pt x="1325" y="710"/>
                  </a:lnTo>
                  <a:lnTo>
                    <a:pt x="1325" y="708"/>
                  </a:lnTo>
                  <a:lnTo>
                    <a:pt x="1327" y="708"/>
                  </a:lnTo>
                  <a:lnTo>
                    <a:pt x="1325" y="708"/>
                  </a:lnTo>
                  <a:lnTo>
                    <a:pt x="1323" y="708"/>
                  </a:lnTo>
                  <a:lnTo>
                    <a:pt x="1321" y="708"/>
                  </a:lnTo>
                  <a:lnTo>
                    <a:pt x="1320" y="708"/>
                  </a:lnTo>
                  <a:lnTo>
                    <a:pt x="1318" y="708"/>
                  </a:lnTo>
                  <a:lnTo>
                    <a:pt x="1316" y="708"/>
                  </a:lnTo>
                  <a:lnTo>
                    <a:pt x="1316" y="710"/>
                  </a:lnTo>
                  <a:lnTo>
                    <a:pt x="1314" y="710"/>
                  </a:lnTo>
                  <a:lnTo>
                    <a:pt x="1312" y="708"/>
                  </a:lnTo>
                  <a:lnTo>
                    <a:pt x="1312" y="710"/>
                  </a:lnTo>
                  <a:lnTo>
                    <a:pt x="1310" y="710"/>
                  </a:lnTo>
                  <a:lnTo>
                    <a:pt x="1312" y="710"/>
                  </a:lnTo>
                  <a:lnTo>
                    <a:pt x="1314" y="710"/>
                  </a:lnTo>
                  <a:lnTo>
                    <a:pt x="1316" y="710"/>
                  </a:lnTo>
                  <a:lnTo>
                    <a:pt x="1318" y="710"/>
                  </a:lnTo>
                  <a:lnTo>
                    <a:pt x="1320" y="710"/>
                  </a:lnTo>
                  <a:lnTo>
                    <a:pt x="1321" y="710"/>
                  </a:lnTo>
                  <a:lnTo>
                    <a:pt x="1321" y="712"/>
                  </a:lnTo>
                  <a:lnTo>
                    <a:pt x="1323" y="712"/>
                  </a:lnTo>
                  <a:lnTo>
                    <a:pt x="1321" y="712"/>
                  </a:lnTo>
                  <a:lnTo>
                    <a:pt x="1321" y="714"/>
                  </a:lnTo>
                  <a:lnTo>
                    <a:pt x="1320" y="714"/>
                  </a:lnTo>
                  <a:lnTo>
                    <a:pt x="1318" y="714"/>
                  </a:lnTo>
                  <a:lnTo>
                    <a:pt x="1316" y="714"/>
                  </a:lnTo>
                  <a:lnTo>
                    <a:pt x="1314" y="714"/>
                  </a:lnTo>
                  <a:lnTo>
                    <a:pt x="1314" y="716"/>
                  </a:lnTo>
                  <a:lnTo>
                    <a:pt x="1314" y="714"/>
                  </a:lnTo>
                  <a:lnTo>
                    <a:pt x="1312" y="714"/>
                  </a:lnTo>
                  <a:lnTo>
                    <a:pt x="1310" y="714"/>
                  </a:lnTo>
                  <a:lnTo>
                    <a:pt x="1308" y="714"/>
                  </a:lnTo>
                  <a:lnTo>
                    <a:pt x="1306" y="714"/>
                  </a:lnTo>
                  <a:lnTo>
                    <a:pt x="1308" y="714"/>
                  </a:lnTo>
                  <a:lnTo>
                    <a:pt x="1306" y="714"/>
                  </a:lnTo>
                  <a:lnTo>
                    <a:pt x="1308" y="714"/>
                  </a:lnTo>
                  <a:lnTo>
                    <a:pt x="1306" y="714"/>
                  </a:lnTo>
                  <a:lnTo>
                    <a:pt x="1306" y="716"/>
                  </a:lnTo>
                  <a:lnTo>
                    <a:pt x="1306" y="714"/>
                  </a:lnTo>
                  <a:lnTo>
                    <a:pt x="1306" y="716"/>
                  </a:lnTo>
                  <a:lnTo>
                    <a:pt x="1304" y="716"/>
                  </a:lnTo>
                  <a:lnTo>
                    <a:pt x="1302" y="716"/>
                  </a:lnTo>
                  <a:lnTo>
                    <a:pt x="1300" y="716"/>
                  </a:lnTo>
                  <a:lnTo>
                    <a:pt x="1302" y="716"/>
                  </a:lnTo>
                  <a:lnTo>
                    <a:pt x="1302" y="718"/>
                  </a:lnTo>
                  <a:lnTo>
                    <a:pt x="1300" y="718"/>
                  </a:lnTo>
                  <a:lnTo>
                    <a:pt x="1298" y="718"/>
                  </a:lnTo>
                  <a:lnTo>
                    <a:pt x="1298" y="720"/>
                  </a:lnTo>
                  <a:lnTo>
                    <a:pt x="1296" y="720"/>
                  </a:lnTo>
                  <a:lnTo>
                    <a:pt x="1296" y="718"/>
                  </a:lnTo>
                  <a:lnTo>
                    <a:pt x="1296" y="720"/>
                  </a:lnTo>
                  <a:lnTo>
                    <a:pt x="1296" y="718"/>
                  </a:lnTo>
                  <a:lnTo>
                    <a:pt x="1296" y="716"/>
                  </a:lnTo>
                  <a:lnTo>
                    <a:pt x="1295" y="716"/>
                  </a:lnTo>
                  <a:lnTo>
                    <a:pt x="1293" y="716"/>
                  </a:lnTo>
                  <a:lnTo>
                    <a:pt x="1293" y="718"/>
                  </a:lnTo>
                  <a:lnTo>
                    <a:pt x="1295" y="718"/>
                  </a:lnTo>
                  <a:lnTo>
                    <a:pt x="1295" y="716"/>
                  </a:lnTo>
                  <a:lnTo>
                    <a:pt x="1295" y="718"/>
                  </a:lnTo>
                  <a:lnTo>
                    <a:pt x="1295" y="720"/>
                  </a:lnTo>
                  <a:lnTo>
                    <a:pt x="1296" y="720"/>
                  </a:lnTo>
                  <a:lnTo>
                    <a:pt x="1296" y="721"/>
                  </a:lnTo>
                  <a:lnTo>
                    <a:pt x="1295" y="721"/>
                  </a:lnTo>
                  <a:lnTo>
                    <a:pt x="1293" y="721"/>
                  </a:lnTo>
                  <a:lnTo>
                    <a:pt x="1291" y="721"/>
                  </a:lnTo>
                  <a:lnTo>
                    <a:pt x="1291" y="720"/>
                  </a:lnTo>
                  <a:lnTo>
                    <a:pt x="1291" y="721"/>
                  </a:lnTo>
                  <a:lnTo>
                    <a:pt x="1289" y="721"/>
                  </a:lnTo>
                  <a:lnTo>
                    <a:pt x="1287" y="721"/>
                  </a:lnTo>
                  <a:lnTo>
                    <a:pt x="1285" y="721"/>
                  </a:lnTo>
                  <a:lnTo>
                    <a:pt x="1283" y="721"/>
                  </a:lnTo>
                  <a:lnTo>
                    <a:pt x="1283" y="723"/>
                  </a:lnTo>
                  <a:lnTo>
                    <a:pt x="1281" y="723"/>
                  </a:lnTo>
                  <a:lnTo>
                    <a:pt x="1283" y="723"/>
                  </a:lnTo>
                  <a:lnTo>
                    <a:pt x="1283" y="721"/>
                  </a:lnTo>
                  <a:lnTo>
                    <a:pt x="1285" y="721"/>
                  </a:lnTo>
                  <a:lnTo>
                    <a:pt x="1287" y="721"/>
                  </a:lnTo>
                  <a:lnTo>
                    <a:pt x="1287" y="723"/>
                  </a:lnTo>
                  <a:lnTo>
                    <a:pt x="1287" y="721"/>
                  </a:lnTo>
                  <a:lnTo>
                    <a:pt x="1289" y="721"/>
                  </a:lnTo>
                  <a:lnTo>
                    <a:pt x="1289" y="723"/>
                  </a:lnTo>
                  <a:lnTo>
                    <a:pt x="1289" y="721"/>
                  </a:lnTo>
                  <a:lnTo>
                    <a:pt x="1291" y="721"/>
                  </a:lnTo>
                  <a:lnTo>
                    <a:pt x="1291" y="723"/>
                  </a:lnTo>
                  <a:lnTo>
                    <a:pt x="1289" y="723"/>
                  </a:lnTo>
                  <a:lnTo>
                    <a:pt x="1289" y="725"/>
                  </a:lnTo>
                  <a:lnTo>
                    <a:pt x="1289" y="723"/>
                  </a:lnTo>
                  <a:lnTo>
                    <a:pt x="1287" y="723"/>
                  </a:lnTo>
                  <a:lnTo>
                    <a:pt x="1287" y="725"/>
                  </a:lnTo>
                  <a:lnTo>
                    <a:pt x="1289" y="723"/>
                  </a:lnTo>
                  <a:lnTo>
                    <a:pt x="1289" y="725"/>
                  </a:lnTo>
                  <a:lnTo>
                    <a:pt x="1291" y="725"/>
                  </a:lnTo>
                  <a:lnTo>
                    <a:pt x="1293" y="725"/>
                  </a:lnTo>
                  <a:lnTo>
                    <a:pt x="1293" y="727"/>
                  </a:lnTo>
                  <a:lnTo>
                    <a:pt x="1291" y="727"/>
                  </a:lnTo>
                  <a:lnTo>
                    <a:pt x="1291" y="729"/>
                  </a:lnTo>
                  <a:lnTo>
                    <a:pt x="1289" y="729"/>
                  </a:lnTo>
                  <a:lnTo>
                    <a:pt x="1287" y="729"/>
                  </a:lnTo>
                  <a:lnTo>
                    <a:pt x="1285" y="729"/>
                  </a:lnTo>
                  <a:lnTo>
                    <a:pt x="1285" y="727"/>
                  </a:lnTo>
                  <a:lnTo>
                    <a:pt x="1285" y="729"/>
                  </a:lnTo>
                  <a:lnTo>
                    <a:pt x="1285" y="731"/>
                  </a:lnTo>
                  <a:lnTo>
                    <a:pt x="1283" y="731"/>
                  </a:lnTo>
                  <a:lnTo>
                    <a:pt x="1281" y="731"/>
                  </a:lnTo>
                  <a:lnTo>
                    <a:pt x="1281" y="733"/>
                  </a:lnTo>
                  <a:lnTo>
                    <a:pt x="1283" y="731"/>
                  </a:lnTo>
                  <a:lnTo>
                    <a:pt x="1285" y="731"/>
                  </a:lnTo>
                  <a:lnTo>
                    <a:pt x="1285" y="733"/>
                  </a:lnTo>
                  <a:lnTo>
                    <a:pt x="1283" y="733"/>
                  </a:lnTo>
                  <a:lnTo>
                    <a:pt x="1281" y="733"/>
                  </a:lnTo>
                  <a:lnTo>
                    <a:pt x="1279" y="733"/>
                  </a:lnTo>
                  <a:lnTo>
                    <a:pt x="1277" y="733"/>
                  </a:lnTo>
                  <a:lnTo>
                    <a:pt x="1277" y="735"/>
                  </a:lnTo>
                  <a:lnTo>
                    <a:pt x="1275" y="735"/>
                  </a:lnTo>
                  <a:lnTo>
                    <a:pt x="1273" y="735"/>
                  </a:lnTo>
                  <a:lnTo>
                    <a:pt x="1273" y="737"/>
                  </a:lnTo>
                  <a:lnTo>
                    <a:pt x="1271" y="737"/>
                  </a:lnTo>
                  <a:lnTo>
                    <a:pt x="1271" y="739"/>
                  </a:lnTo>
                  <a:lnTo>
                    <a:pt x="1270" y="739"/>
                  </a:lnTo>
                  <a:lnTo>
                    <a:pt x="1270" y="737"/>
                  </a:lnTo>
                  <a:lnTo>
                    <a:pt x="1268" y="737"/>
                  </a:lnTo>
                  <a:lnTo>
                    <a:pt x="1268" y="735"/>
                  </a:lnTo>
                  <a:lnTo>
                    <a:pt x="1268" y="737"/>
                  </a:lnTo>
                  <a:lnTo>
                    <a:pt x="1266" y="737"/>
                  </a:lnTo>
                  <a:lnTo>
                    <a:pt x="1266" y="739"/>
                  </a:lnTo>
                  <a:lnTo>
                    <a:pt x="1264" y="739"/>
                  </a:lnTo>
                  <a:lnTo>
                    <a:pt x="1262" y="739"/>
                  </a:lnTo>
                  <a:lnTo>
                    <a:pt x="1262" y="737"/>
                  </a:lnTo>
                  <a:lnTo>
                    <a:pt x="1264" y="737"/>
                  </a:lnTo>
                  <a:lnTo>
                    <a:pt x="1264" y="735"/>
                  </a:lnTo>
                  <a:lnTo>
                    <a:pt x="1266" y="735"/>
                  </a:lnTo>
                  <a:lnTo>
                    <a:pt x="1266" y="733"/>
                  </a:lnTo>
                  <a:lnTo>
                    <a:pt x="1268" y="733"/>
                  </a:lnTo>
                  <a:lnTo>
                    <a:pt x="1270" y="733"/>
                  </a:lnTo>
                  <a:lnTo>
                    <a:pt x="1270" y="731"/>
                  </a:lnTo>
                  <a:lnTo>
                    <a:pt x="1271" y="731"/>
                  </a:lnTo>
                  <a:lnTo>
                    <a:pt x="1271" y="729"/>
                  </a:lnTo>
                  <a:lnTo>
                    <a:pt x="1273" y="729"/>
                  </a:lnTo>
                  <a:lnTo>
                    <a:pt x="1275" y="729"/>
                  </a:lnTo>
                  <a:lnTo>
                    <a:pt x="1275" y="727"/>
                  </a:lnTo>
                  <a:lnTo>
                    <a:pt x="1277" y="727"/>
                  </a:lnTo>
                  <a:lnTo>
                    <a:pt x="1279" y="727"/>
                  </a:lnTo>
                  <a:lnTo>
                    <a:pt x="1279" y="725"/>
                  </a:lnTo>
                  <a:lnTo>
                    <a:pt x="1281" y="725"/>
                  </a:lnTo>
                  <a:lnTo>
                    <a:pt x="1279" y="725"/>
                  </a:lnTo>
                  <a:lnTo>
                    <a:pt x="1277" y="725"/>
                  </a:lnTo>
                  <a:lnTo>
                    <a:pt x="1277" y="727"/>
                  </a:lnTo>
                  <a:lnTo>
                    <a:pt x="1275" y="727"/>
                  </a:lnTo>
                  <a:lnTo>
                    <a:pt x="1275" y="725"/>
                  </a:lnTo>
                  <a:lnTo>
                    <a:pt x="1277" y="725"/>
                  </a:lnTo>
                  <a:lnTo>
                    <a:pt x="1277" y="723"/>
                  </a:lnTo>
                  <a:lnTo>
                    <a:pt x="1275" y="723"/>
                  </a:lnTo>
                  <a:lnTo>
                    <a:pt x="1275" y="725"/>
                  </a:lnTo>
                  <a:lnTo>
                    <a:pt x="1275" y="727"/>
                  </a:lnTo>
                  <a:lnTo>
                    <a:pt x="1273" y="727"/>
                  </a:lnTo>
                  <a:lnTo>
                    <a:pt x="1271" y="727"/>
                  </a:lnTo>
                  <a:lnTo>
                    <a:pt x="1271" y="725"/>
                  </a:lnTo>
                  <a:lnTo>
                    <a:pt x="1271" y="723"/>
                  </a:lnTo>
                  <a:lnTo>
                    <a:pt x="1273" y="723"/>
                  </a:lnTo>
                  <a:lnTo>
                    <a:pt x="1273" y="721"/>
                  </a:lnTo>
                  <a:lnTo>
                    <a:pt x="1275" y="721"/>
                  </a:lnTo>
                  <a:lnTo>
                    <a:pt x="1277" y="721"/>
                  </a:lnTo>
                  <a:lnTo>
                    <a:pt x="1277" y="720"/>
                  </a:lnTo>
                  <a:lnTo>
                    <a:pt x="1279" y="720"/>
                  </a:lnTo>
                  <a:lnTo>
                    <a:pt x="1281" y="720"/>
                  </a:lnTo>
                  <a:lnTo>
                    <a:pt x="1281" y="718"/>
                  </a:lnTo>
                  <a:lnTo>
                    <a:pt x="1283" y="718"/>
                  </a:lnTo>
                  <a:lnTo>
                    <a:pt x="1281" y="718"/>
                  </a:lnTo>
                  <a:lnTo>
                    <a:pt x="1279" y="718"/>
                  </a:lnTo>
                  <a:lnTo>
                    <a:pt x="1279" y="720"/>
                  </a:lnTo>
                  <a:lnTo>
                    <a:pt x="1277" y="720"/>
                  </a:lnTo>
                  <a:lnTo>
                    <a:pt x="1275" y="720"/>
                  </a:lnTo>
                  <a:lnTo>
                    <a:pt x="1273" y="720"/>
                  </a:lnTo>
                  <a:lnTo>
                    <a:pt x="1273" y="721"/>
                  </a:lnTo>
                  <a:lnTo>
                    <a:pt x="1271" y="721"/>
                  </a:lnTo>
                  <a:lnTo>
                    <a:pt x="1270" y="721"/>
                  </a:lnTo>
                  <a:lnTo>
                    <a:pt x="1270" y="723"/>
                  </a:lnTo>
                  <a:lnTo>
                    <a:pt x="1268" y="723"/>
                  </a:lnTo>
                  <a:lnTo>
                    <a:pt x="1268" y="725"/>
                  </a:lnTo>
                  <a:lnTo>
                    <a:pt x="1266" y="725"/>
                  </a:lnTo>
                  <a:lnTo>
                    <a:pt x="1266" y="727"/>
                  </a:lnTo>
                  <a:lnTo>
                    <a:pt x="1264" y="727"/>
                  </a:lnTo>
                  <a:lnTo>
                    <a:pt x="1264" y="725"/>
                  </a:lnTo>
                  <a:lnTo>
                    <a:pt x="1262" y="725"/>
                  </a:lnTo>
                  <a:lnTo>
                    <a:pt x="1264" y="725"/>
                  </a:lnTo>
                  <a:lnTo>
                    <a:pt x="1264" y="723"/>
                  </a:lnTo>
                  <a:lnTo>
                    <a:pt x="1266" y="723"/>
                  </a:lnTo>
                  <a:lnTo>
                    <a:pt x="1264" y="723"/>
                  </a:lnTo>
                  <a:lnTo>
                    <a:pt x="1266" y="721"/>
                  </a:lnTo>
                  <a:lnTo>
                    <a:pt x="1268" y="721"/>
                  </a:lnTo>
                  <a:lnTo>
                    <a:pt x="1268" y="720"/>
                  </a:lnTo>
                  <a:lnTo>
                    <a:pt x="1270" y="720"/>
                  </a:lnTo>
                  <a:lnTo>
                    <a:pt x="1271" y="720"/>
                  </a:lnTo>
                  <a:lnTo>
                    <a:pt x="1270" y="720"/>
                  </a:lnTo>
                  <a:lnTo>
                    <a:pt x="1268" y="720"/>
                  </a:lnTo>
                  <a:lnTo>
                    <a:pt x="1268" y="718"/>
                  </a:lnTo>
                  <a:lnTo>
                    <a:pt x="1268" y="716"/>
                  </a:lnTo>
                  <a:lnTo>
                    <a:pt x="1268" y="718"/>
                  </a:lnTo>
                  <a:lnTo>
                    <a:pt x="1268" y="720"/>
                  </a:lnTo>
                  <a:lnTo>
                    <a:pt x="1266" y="720"/>
                  </a:lnTo>
                  <a:lnTo>
                    <a:pt x="1264" y="718"/>
                  </a:lnTo>
                  <a:lnTo>
                    <a:pt x="1262" y="718"/>
                  </a:lnTo>
                  <a:lnTo>
                    <a:pt x="1260" y="718"/>
                  </a:lnTo>
                  <a:lnTo>
                    <a:pt x="1258" y="718"/>
                  </a:lnTo>
                  <a:lnTo>
                    <a:pt x="1256" y="718"/>
                  </a:lnTo>
                  <a:lnTo>
                    <a:pt x="1254" y="718"/>
                  </a:lnTo>
                  <a:lnTo>
                    <a:pt x="1252" y="718"/>
                  </a:lnTo>
                  <a:lnTo>
                    <a:pt x="1250" y="718"/>
                  </a:lnTo>
                  <a:lnTo>
                    <a:pt x="1250" y="720"/>
                  </a:lnTo>
                  <a:lnTo>
                    <a:pt x="1248" y="720"/>
                  </a:lnTo>
                  <a:lnTo>
                    <a:pt x="1247" y="720"/>
                  </a:lnTo>
                  <a:lnTo>
                    <a:pt x="1245" y="720"/>
                  </a:lnTo>
                  <a:lnTo>
                    <a:pt x="1245" y="721"/>
                  </a:lnTo>
                  <a:lnTo>
                    <a:pt x="1247" y="721"/>
                  </a:lnTo>
                  <a:lnTo>
                    <a:pt x="1248" y="721"/>
                  </a:lnTo>
                  <a:lnTo>
                    <a:pt x="1248" y="723"/>
                  </a:lnTo>
                  <a:lnTo>
                    <a:pt x="1250" y="723"/>
                  </a:lnTo>
                  <a:lnTo>
                    <a:pt x="1252" y="721"/>
                  </a:lnTo>
                  <a:lnTo>
                    <a:pt x="1254" y="720"/>
                  </a:lnTo>
                  <a:lnTo>
                    <a:pt x="1256" y="720"/>
                  </a:lnTo>
                  <a:lnTo>
                    <a:pt x="1258" y="720"/>
                  </a:lnTo>
                  <a:lnTo>
                    <a:pt x="1260" y="720"/>
                  </a:lnTo>
                  <a:lnTo>
                    <a:pt x="1262" y="720"/>
                  </a:lnTo>
                  <a:lnTo>
                    <a:pt x="1264" y="720"/>
                  </a:lnTo>
                  <a:lnTo>
                    <a:pt x="1262" y="720"/>
                  </a:lnTo>
                  <a:lnTo>
                    <a:pt x="1264" y="720"/>
                  </a:lnTo>
                  <a:lnTo>
                    <a:pt x="1266" y="720"/>
                  </a:lnTo>
                  <a:lnTo>
                    <a:pt x="1264" y="720"/>
                  </a:lnTo>
                  <a:lnTo>
                    <a:pt x="1266" y="720"/>
                  </a:lnTo>
                  <a:lnTo>
                    <a:pt x="1266" y="721"/>
                  </a:lnTo>
                  <a:lnTo>
                    <a:pt x="1264" y="721"/>
                  </a:lnTo>
                  <a:lnTo>
                    <a:pt x="1264" y="723"/>
                  </a:lnTo>
                  <a:lnTo>
                    <a:pt x="1262" y="723"/>
                  </a:lnTo>
                  <a:lnTo>
                    <a:pt x="1262" y="725"/>
                  </a:lnTo>
                  <a:lnTo>
                    <a:pt x="1260" y="725"/>
                  </a:lnTo>
                  <a:lnTo>
                    <a:pt x="1262" y="725"/>
                  </a:lnTo>
                  <a:lnTo>
                    <a:pt x="1262" y="727"/>
                  </a:lnTo>
                  <a:lnTo>
                    <a:pt x="1260" y="727"/>
                  </a:lnTo>
                  <a:lnTo>
                    <a:pt x="1262" y="729"/>
                  </a:lnTo>
                  <a:lnTo>
                    <a:pt x="1260" y="729"/>
                  </a:lnTo>
                  <a:lnTo>
                    <a:pt x="1260" y="727"/>
                  </a:lnTo>
                  <a:lnTo>
                    <a:pt x="1260" y="729"/>
                  </a:lnTo>
                  <a:lnTo>
                    <a:pt x="1258" y="729"/>
                  </a:lnTo>
                  <a:lnTo>
                    <a:pt x="1258" y="727"/>
                  </a:lnTo>
                  <a:lnTo>
                    <a:pt x="1258" y="729"/>
                  </a:lnTo>
                  <a:lnTo>
                    <a:pt x="1256" y="727"/>
                  </a:lnTo>
                  <a:lnTo>
                    <a:pt x="1256" y="729"/>
                  </a:lnTo>
                  <a:lnTo>
                    <a:pt x="1258" y="729"/>
                  </a:lnTo>
                  <a:lnTo>
                    <a:pt x="1260" y="729"/>
                  </a:lnTo>
                  <a:lnTo>
                    <a:pt x="1258" y="731"/>
                  </a:lnTo>
                  <a:lnTo>
                    <a:pt x="1258" y="729"/>
                  </a:lnTo>
                  <a:lnTo>
                    <a:pt x="1256" y="729"/>
                  </a:lnTo>
                  <a:lnTo>
                    <a:pt x="1256" y="731"/>
                  </a:lnTo>
                  <a:lnTo>
                    <a:pt x="1254" y="731"/>
                  </a:lnTo>
                  <a:lnTo>
                    <a:pt x="1256" y="731"/>
                  </a:lnTo>
                  <a:lnTo>
                    <a:pt x="1254" y="731"/>
                  </a:lnTo>
                  <a:lnTo>
                    <a:pt x="1256" y="731"/>
                  </a:lnTo>
                  <a:lnTo>
                    <a:pt x="1256" y="729"/>
                  </a:lnTo>
                  <a:lnTo>
                    <a:pt x="1254" y="729"/>
                  </a:lnTo>
                  <a:lnTo>
                    <a:pt x="1254" y="731"/>
                  </a:lnTo>
                  <a:lnTo>
                    <a:pt x="1254" y="733"/>
                  </a:lnTo>
                  <a:lnTo>
                    <a:pt x="1256" y="733"/>
                  </a:lnTo>
                  <a:lnTo>
                    <a:pt x="1254" y="733"/>
                  </a:lnTo>
                  <a:lnTo>
                    <a:pt x="1256" y="733"/>
                  </a:lnTo>
                  <a:lnTo>
                    <a:pt x="1256" y="731"/>
                  </a:lnTo>
                  <a:lnTo>
                    <a:pt x="1258" y="731"/>
                  </a:lnTo>
                  <a:lnTo>
                    <a:pt x="1256" y="731"/>
                  </a:lnTo>
                  <a:lnTo>
                    <a:pt x="1256" y="733"/>
                  </a:lnTo>
                  <a:lnTo>
                    <a:pt x="1254" y="733"/>
                  </a:lnTo>
                  <a:lnTo>
                    <a:pt x="1254" y="731"/>
                  </a:lnTo>
                  <a:lnTo>
                    <a:pt x="1254" y="729"/>
                  </a:lnTo>
                  <a:lnTo>
                    <a:pt x="1252" y="729"/>
                  </a:lnTo>
                  <a:lnTo>
                    <a:pt x="1252" y="727"/>
                  </a:lnTo>
                  <a:lnTo>
                    <a:pt x="1254" y="727"/>
                  </a:lnTo>
                  <a:lnTo>
                    <a:pt x="1254" y="729"/>
                  </a:lnTo>
                  <a:lnTo>
                    <a:pt x="1256" y="727"/>
                  </a:lnTo>
                  <a:lnTo>
                    <a:pt x="1254" y="727"/>
                  </a:lnTo>
                  <a:lnTo>
                    <a:pt x="1252" y="727"/>
                  </a:lnTo>
                  <a:lnTo>
                    <a:pt x="1250" y="727"/>
                  </a:lnTo>
                  <a:lnTo>
                    <a:pt x="1252" y="727"/>
                  </a:lnTo>
                  <a:lnTo>
                    <a:pt x="1252" y="729"/>
                  </a:lnTo>
                  <a:lnTo>
                    <a:pt x="1252" y="727"/>
                  </a:lnTo>
                  <a:lnTo>
                    <a:pt x="1250" y="727"/>
                  </a:lnTo>
                  <a:lnTo>
                    <a:pt x="1248" y="727"/>
                  </a:lnTo>
                  <a:lnTo>
                    <a:pt x="1247" y="725"/>
                  </a:lnTo>
                  <a:lnTo>
                    <a:pt x="1245" y="725"/>
                  </a:lnTo>
                  <a:lnTo>
                    <a:pt x="1243" y="725"/>
                  </a:lnTo>
                  <a:lnTo>
                    <a:pt x="1243" y="723"/>
                  </a:lnTo>
                  <a:lnTo>
                    <a:pt x="1245" y="723"/>
                  </a:lnTo>
                  <a:lnTo>
                    <a:pt x="1243" y="721"/>
                  </a:lnTo>
                  <a:lnTo>
                    <a:pt x="1245" y="721"/>
                  </a:lnTo>
                  <a:lnTo>
                    <a:pt x="1243" y="721"/>
                  </a:lnTo>
                  <a:lnTo>
                    <a:pt x="1243" y="720"/>
                  </a:lnTo>
                  <a:lnTo>
                    <a:pt x="1243" y="718"/>
                  </a:lnTo>
                  <a:lnTo>
                    <a:pt x="1243" y="716"/>
                  </a:lnTo>
                  <a:lnTo>
                    <a:pt x="1243" y="714"/>
                  </a:lnTo>
                  <a:lnTo>
                    <a:pt x="1241" y="714"/>
                  </a:lnTo>
                  <a:lnTo>
                    <a:pt x="1241" y="712"/>
                  </a:lnTo>
                  <a:lnTo>
                    <a:pt x="1239" y="712"/>
                  </a:lnTo>
                  <a:lnTo>
                    <a:pt x="1237" y="712"/>
                  </a:lnTo>
                  <a:lnTo>
                    <a:pt x="1235" y="712"/>
                  </a:lnTo>
                  <a:lnTo>
                    <a:pt x="1235" y="710"/>
                  </a:lnTo>
                  <a:lnTo>
                    <a:pt x="1233" y="712"/>
                  </a:lnTo>
                  <a:lnTo>
                    <a:pt x="1231" y="712"/>
                  </a:lnTo>
                  <a:lnTo>
                    <a:pt x="1231" y="710"/>
                  </a:lnTo>
                  <a:lnTo>
                    <a:pt x="1229" y="710"/>
                  </a:lnTo>
                  <a:lnTo>
                    <a:pt x="1231" y="710"/>
                  </a:lnTo>
                  <a:lnTo>
                    <a:pt x="1233" y="710"/>
                  </a:lnTo>
                  <a:lnTo>
                    <a:pt x="1231" y="708"/>
                  </a:lnTo>
                  <a:lnTo>
                    <a:pt x="1229" y="708"/>
                  </a:lnTo>
                  <a:lnTo>
                    <a:pt x="1231" y="706"/>
                  </a:lnTo>
                  <a:lnTo>
                    <a:pt x="1231" y="708"/>
                  </a:lnTo>
                  <a:lnTo>
                    <a:pt x="1233" y="708"/>
                  </a:lnTo>
                  <a:lnTo>
                    <a:pt x="1235" y="708"/>
                  </a:lnTo>
                  <a:lnTo>
                    <a:pt x="1233" y="708"/>
                  </a:lnTo>
                  <a:lnTo>
                    <a:pt x="1233" y="706"/>
                  </a:lnTo>
                  <a:lnTo>
                    <a:pt x="1233" y="708"/>
                  </a:lnTo>
                  <a:lnTo>
                    <a:pt x="1233" y="706"/>
                  </a:lnTo>
                  <a:lnTo>
                    <a:pt x="1235" y="704"/>
                  </a:lnTo>
                  <a:lnTo>
                    <a:pt x="1233" y="704"/>
                  </a:lnTo>
                  <a:lnTo>
                    <a:pt x="1233" y="702"/>
                  </a:lnTo>
                  <a:lnTo>
                    <a:pt x="1235" y="702"/>
                  </a:lnTo>
                  <a:lnTo>
                    <a:pt x="1237" y="702"/>
                  </a:lnTo>
                  <a:lnTo>
                    <a:pt x="1237" y="700"/>
                  </a:lnTo>
                  <a:lnTo>
                    <a:pt x="1239" y="700"/>
                  </a:lnTo>
                  <a:lnTo>
                    <a:pt x="1239" y="698"/>
                  </a:lnTo>
                  <a:lnTo>
                    <a:pt x="1241" y="698"/>
                  </a:lnTo>
                  <a:lnTo>
                    <a:pt x="1243" y="698"/>
                  </a:lnTo>
                  <a:lnTo>
                    <a:pt x="1241" y="698"/>
                  </a:lnTo>
                  <a:lnTo>
                    <a:pt x="1243" y="698"/>
                  </a:lnTo>
                  <a:lnTo>
                    <a:pt x="1243" y="700"/>
                  </a:lnTo>
                  <a:lnTo>
                    <a:pt x="1245" y="700"/>
                  </a:lnTo>
                  <a:lnTo>
                    <a:pt x="1245" y="698"/>
                  </a:lnTo>
                  <a:lnTo>
                    <a:pt x="1243" y="698"/>
                  </a:lnTo>
                  <a:lnTo>
                    <a:pt x="1245" y="698"/>
                  </a:lnTo>
                  <a:lnTo>
                    <a:pt x="1243" y="698"/>
                  </a:lnTo>
                  <a:lnTo>
                    <a:pt x="1243" y="697"/>
                  </a:lnTo>
                  <a:lnTo>
                    <a:pt x="1245" y="697"/>
                  </a:lnTo>
                  <a:lnTo>
                    <a:pt x="1247" y="697"/>
                  </a:lnTo>
                  <a:lnTo>
                    <a:pt x="1248" y="697"/>
                  </a:lnTo>
                  <a:lnTo>
                    <a:pt x="1248" y="695"/>
                  </a:lnTo>
                  <a:lnTo>
                    <a:pt x="1250" y="695"/>
                  </a:lnTo>
                  <a:lnTo>
                    <a:pt x="1252" y="695"/>
                  </a:lnTo>
                  <a:lnTo>
                    <a:pt x="1252" y="693"/>
                  </a:lnTo>
                  <a:lnTo>
                    <a:pt x="1254" y="693"/>
                  </a:lnTo>
                  <a:lnTo>
                    <a:pt x="1256" y="693"/>
                  </a:lnTo>
                  <a:lnTo>
                    <a:pt x="1258" y="693"/>
                  </a:lnTo>
                  <a:lnTo>
                    <a:pt x="1260" y="693"/>
                  </a:lnTo>
                  <a:lnTo>
                    <a:pt x="1260" y="691"/>
                  </a:lnTo>
                  <a:lnTo>
                    <a:pt x="1260" y="693"/>
                  </a:lnTo>
                  <a:lnTo>
                    <a:pt x="1262" y="693"/>
                  </a:lnTo>
                  <a:lnTo>
                    <a:pt x="1266" y="693"/>
                  </a:lnTo>
                  <a:lnTo>
                    <a:pt x="1268" y="693"/>
                  </a:lnTo>
                  <a:lnTo>
                    <a:pt x="1270" y="693"/>
                  </a:lnTo>
                  <a:lnTo>
                    <a:pt x="1271" y="695"/>
                  </a:lnTo>
                  <a:lnTo>
                    <a:pt x="1270" y="695"/>
                  </a:lnTo>
                  <a:lnTo>
                    <a:pt x="1271" y="697"/>
                  </a:lnTo>
                  <a:lnTo>
                    <a:pt x="1270" y="697"/>
                  </a:lnTo>
                  <a:lnTo>
                    <a:pt x="1270" y="698"/>
                  </a:lnTo>
                  <a:lnTo>
                    <a:pt x="1268" y="698"/>
                  </a:lnTo>
                  <a:lnTo>
                    <a:pt x="1266" y="698"/>
                  </a:lnTo>
                  <a:lnTo>
                    <a:pt x="1264" y="698"/>
                  </a:lnTo>
                  <a:lnTo>
                    <a:pt x="1266" y="698"/>
                  </a:lnTo>
                  <a:lnTo>
                    <a:pt x="1268" y="698"/>
                  </a:lnTo>
                  <a:lnTo>
                    <a:pt x="1270" y="698"/>
                  </a:lnTo>
                  <a:lnTo>
                    <a:pt x="1271" y="698"/>
                  </a:lnTo>
                  <a:lnTo>
                    <a:pt x="1273" y="698"/>
                  </a:lnTo>
                  <a:lnTo>
                    <a:pt x="1273" y="700"/>
                  </a:lnTo>
                  <a:lnTo>
                    <a:pt x="1273" y="702"/>
                  </a:lnTo>
                  <a:lnTo>
                    <a:pt x="1275" y="702"/>
                  </a:lnTo>
                  <a:lnTo>
                    <a:pt x="1273" y="702"/>
                  </a:lnTo>
                  <a:lnTo>
                    <a:pt x="1275" y="704"/>
                  </a:lnTo>
                  <a:lnTo>
                    <a:pt x="1277" y="704"/>
                  </a:lnTo>
                  <a:lnTo>
                    <a:pt x="1277" y="706"/>
                  </a:lnTo>
                  <a:lnTo>
                    <a:pt x="1279" y="706"/>
                  </a:lnTo>
                  <a:lnTo>
                    <a:pt x="1279" y="708"/>
                  </a:lnTo>
                  <a:lnTo>
                    <a:pt x="1281" y="708"/>
                  </a:lnTo>
                  <a:lnTo>
                    <a:pt x="1281" y="710"/>
                  </a:lnTo>
                  <a:lnTo>
                    <a:pt x="1283" y="710"/>
                  </a:lnTo>
                  <a:lnTo>
                    <a:pt x="1285" y="710"/>
                  </a:lnTo>
                  <a:lnTo>
                    <a:pt x="1287" y="710"/>
                  </a:lnTo>
                  <a:lnTo>
                    <a:pt x="1287" y="712"/>
                  </a:lnTo>
                  <a:lnTo>
                    <a:pt x="1289" y="712"/>
                  </a:lnTo>
                  <a:lnTo>
                    <a:pt x="1289" y="710"/>
                  </a:lnTo>
                  <a:lnTo>
                    <a:pt x="1287" y="710"/>
                  </a:lnTo>
                  <a:lnTo>
                    <a:pt x="1285" y="710"/>
                  </a:lnTo>
                  <a:lnTo>
                    <a:pt x="1283" y="710"/>
                  </a:lnTo>
                  <a:lnTo>
                    <a:pt x="1283" y="708"/>
                  </a:lnTo>
                  <a:lnTo>
                    <a:pt x="1281" y="708"/>
                  </a:lnTo>
                  <a:lnTo>
                    <a:pt x="1281" y="706"/>
                  </a:lnTo>
                  <a:lnTo>
                    <a:pt x="1279" y="706"/>
                  </a:lnTo>
                  <a:lnTo>
                    <a:pt x="1279" y="704"/>
                  </a:lnTo>
                  <a:lnTo>
                    <a:pt x="1279" y="702"/>
                  </a:lnTo>
                  <a:lnTo>
                    <a:pt x="1279" y="700"/>
                  </a:lnTo>
                  <a:lnTo>
                    <a:pt x="1279" y="698"/>
                  </a:lnTo>
                  <a:lnTo>
                    <a:pt x="1277" y="698"/>
                  </a:lnTo>
                  <a:lnTo>
                    <a:pt x="1277" y="697"/>
                  </a:lnTo>
                  <a:lnTo>
                    <a:pt x="1279" y="697"/>
                  </a:lnTo>
                  <a:lnTo>
                    <a:pt x="1277" y="697"/>
                  </a:lnTo>
                  <a:lnTo>
                    <a:pt x="1279" y="697"/>
                  </a:lnTo>
                  <a:lnTo>
                    <a:pt x="1281" y="697"/>
                  </a:lnTo>
                  <a:lnTo>
                    <a:pt x="1281" y="698"/>
                  </a:lnTo>
                  <a:lnTo>
                    <a:pt x="1283" y="698"/>
                  </a:lnTo>
                  <a:lnTo>
                    <a:pt x="1285" y="698"/>
                  </a:lnTo>
                  <a:lnTo>
                    <a:pt x="1287" y="698"/>
                  </a:lnTo>
                  <a:lnTo>
                    <a:pt x="1285" y="698"/>
                  </a:lnTo>
                  <a:lnTo>
                    <a:pt x="1283" y="697"/>
                  </a:lnTo>
                  <a:lnTo>
                    <a:pt x="1281" y="697"/>
                  </a:lnTo>
                  <a:lnTo>
                    <a:pt x="1279" y="697"/>
                  </a:lnTo>
                  <a:lnTo>
                    <a:pt x="1279" y="695"/>
                  </a:lnTo>
                  <a:lnTo>
                    <a:pt x="1277" y="695"/>
                  </a:lnTo>
                  <a:lnTo>
                    <a:pt x="1277" y="693"/>
                  </a:lnTo>
                  <a:lnTo>
                    <a:pt x="1275" y="693"/>
                  </a:lnTo>
                  <a:lnTo>
                    <a:pt x="1277" y="693"/>
                  </a:lnTo>
                  <a:lnTo>
                    <a:pt x="1279" y="693"/>
                  </a:lnTo>
                  <a:lnTo>
                    <a:pt x="1281" y="693"/>
                  </a:lnTo>
                  <a:lnTo>
                    <a:pt x="1283" y="693"/>
                  </a:lnTo>
                  <a:lnTo>
                    <a:pt x="1285" y="693"/>
                  </a:lnTo>
                  <a:lnTo>
                    <a:pt x="1287" y="693"/>
                  </a:lnTo>
                  <a:lnTo>
                    <a:pt x="1289" y="693"/>
                  </a:lnTo>
                  <a:lnTo>
                    <a:pt x="1289" y="695"/>
                  </a:lnTo>
                  <a:lnTo>
                    <a:pt x="1291" y="695"/>
                  </a:lnTo>
                  <a:lnTo>
                    <a:pt x="1293" y="695"/>
                  </a:lnTo>
                  <a:lnTo>
                    <a:pt x="1291" y="695"/>
                  </a:lnTo>
                  <a:lnTo>
                    <a:pt x="1291" y="693"/>
                  </a:lnTo>
                  <a:lnTo>
                    <a:pt x="1289" y="693"/>
                  </a:lnTo>
                  <a:lnTo>
                    <a:pt x="1287" y="693"/>
                  </a:lnTo>
                  <a:lnTo>
                    <a:pt x="1287" y="691"/>
                  </a:lnTo>
                  <a:lnTo>
                    <a:pt x="1285" y="691"/>
                  </a:lnTo>
                  <a:lnTo>
                    <a:pt x="1283" y="691"/>
                  </a:lnTo>
                  <a:lnTo>
                    <a:pt x="1281" y="691"/>
                  </a:lnTo>
                  <a:lnTo>
                    <a:pt x="1279" y="691"/>
                  </a:lnTo>
                  <a:lnTo>
                    <a:pt x="1277" y="689"/>
                  </a:lnTo>
                  <a:lnTo>
                    <a:pt x="1275" y="689"/>
                  </a:lnTo>
                  <a:lnTo>
                    <a:pt x="1273" y="689"/>
                  </a:lnTo>
                  <a:lnTo>
                    <a:pt x="1275" y="689"/>
                  </a:lnTo>
                  <a:lnTo>
                    <a:pt x="1273" y="689"/>
                  </a:lnTo>
                  <a:lnTo>
                    <a:pt x="1273" y="687"/>
                  </a:lnTo>
                  <a:lnTo>
                    <a:pt x="1273" y="685"/>
                  </a:lnTo>
                  <a:lnTo>
                    <a:pt x="1273" y="683"/>
                  </a:lnTo>
                  <a:lnTo>
                    <a:pt x="1275" y="683"/>
                  </a:lnTo>
                  <a:lnTo>
                    <a:pt x="1277" y="683"/>
                  </a:lnTo>
                  <a:lnTo>
                    <a:pt x="1277" y="681"/>
                  </a:lnTo>
                  <a:lnTo>
                    <a:pt x="1279" y="681"/>
                  </a:lnTo>
                  <a:lnTo>
                    <a:pt x="1281" y="681"/>
                  </a:lnTo>
                  <a:lnTo>
                    <a:pt x="1283" y="681"/>
                  </a:lnTo>
                  <a:lnTo>
                    <a:pt x="1281" y="681"/>
                  </a:lnTo>
                  <a:lnTo>
                    <a:pt x="1283" y="681"/>
                  </a:lnTo>
                  <a:lnTo>
                    <a:pt x="1283" y="679"/>
                  </a:lnTo>
                  <a:lnTo>
                    <a:pt x="1283" y="681"/>
                  </a:lnTo>
                  <a:lnTo>
                    <a:pt x="1285" y="681"/>
                  </a:lnTo>
                  <a:lnTo>
                    <a:pt x="1287" y="681"/>
                  </a:lnTo>
                  <a:lnTo>
                    <a:pt x="1289" y="681"/>
                  </a:lnTo>
                  <a:lnTo>
                    <a:pt x="1287" y="681"/>
                  </a:lnTo>
                  <a:lnTo>
                    <a:pt x="1289" y="681"/>
                  </a:lnTo>
                  <a:lnTo>
                    <a:pt x="1289" y="683"/>
                  </a:lnTo>
                  <a:lnTo>
                    <a:pt x="1291" y="683"/>
                  </a:lnTo>
                  <a:lnTo>
                    <a:pt x="1293" y="683"/>
                  </a:lnTo>
                  <a:lnTo>
                    <a:pt x="1293" y="685"/>
                  </a:lnTo>
                  <a:lnTo>
                    <a:pt x="1293" y="687"/>
                  </a:lnTo>
                  <a:lnTo>
                    <a:pt x="1293" y="689"/>
                  </a:lnTo>
                  <a:lnTo>
                    <a:pt x="1293" y="691"/>
                  </a:lnTo>
                  <a:lnTo>
                    <a:pt x="1295" y="691"/>
                  </a:lnTo>
                  <a:lnTo>
                    <a:pt x="1295" y="693"/>
                  </a:lnTo>
                  <a:lnTo>
                    <a:pt x="1295" y="695"/>
                  </a:lnTo>
                  <a:lnTo>
                    <a:pt x="1296" y="695"/>
                  </a:lnTo>
                  <a:lnTo>
                    <a:pt x="1295" y="695"/>
                  </a:lnTo>
                  <a:lnTo>
                    <a:pt x="1295" y="693"/>
                  </a:lnTo>
                  <a:lnTo>
                    <a:pt x="1295" y="691"/>
                  </a:lnTo>
                  <a:lnTo>
                    <a:pt x="1295" y="689"/>
                  </a:lnTo>
                  <a:lnTo>
                    <a:pt x="1296" y="689"/>
                  </a:lnTo>
                  <a:lnTo>
                    <a:pt x="1296" y="691"/>
                  </a:lnTo>
                  <a:lnTo>
                    <a:pt x="1298" y="691"/>
                  </a:lnTo>
                  <a:lnTo>
                    <a:pt x="1298" y="689"/>
                  </a:lnTo>
                  <a:lnTo>
                    <a:pt x="1296" y="689"/>
                  </a:lnTo>
                  <a:lnTo>
                    <a:pt x="1295" y="689"/>
                  </a:lnTo>
                  <a:lnTo>
                    <a:pt x="1295" y="687"/>
                  </a:lnTo>
                  <a:lnTo>
                    <a:pt x="1296" y="687"/>
                  </a:lnTo>
                  <a:lnTo>
                    <a:pt x="1298" y="687"/>
                  </a:lnTo>
                  <a:lnTo>
                    <a:pt x="1300" y="687"/>
                  </a:lnTo>
                  <a:lnTo>
                    <a:pt x="1300" y="689"/>
                  </a:lnTo>
                  <a:lnTo>
                    <a:pt x="1302" y="689"/>
                  </a:lnTo>
                  <a:lnTo>
                    <a:pt x="1304" y="689"/>
                  </a:lnTo>
                  <a:lnTo>
                    <a:pt x="1304" y="691"/>
                  </a:lnTo>
                  <a:lnTo>
                    <a:pt x="1304" y="689"/>
                  </a:lnTo>
                  <a:lnTo>
                    <a:pt x="1304" y="687"/>
                  </a:lnTo>
                  <a:lnTo>
                    <a:pt x="1302" y="687"/>
                  </a:lnTo>
                  <a:lnTo>
                    <a:pt x="1300" y="687"/>
                  </a:lnTo>
                  <a:lnTo>
                    <a:pt x="1300" y="685"/>
                  </a:lnTo>
                  <a:lnTo>
                    <a:pt x="1298" y="685"/>
                  </a:lnTo>
                  <a:lnTo>
                    <a:pt x="1296" y="685"/>
                  </a:lnTo>
                  <a:lnTo>
                    <a:pt x="1296" y="683"/>
                  </a:lnTo>
                  <a:lnTo>
                    <a:pt x="1298" y="683"/>
                  </a:lnTo>
                  <a:lnTo>
                    <a:pt x="1300" y="683"/>
                  </a:lnTo>
                  <a:lnTo>
                    <a:pt x="1302" y="683"/>
                  </a:lnTo>
                  <a:lnTo>
                    <a:pt x="1302" y="685"/>
                  </a:lnTo>
                  <a:lnTo>
                    <a:pt x="1304" y="685"/>
                  </a:lnTo>
                  <a:lnTo>
                    <a:pt x="1302" y="685"/>
                  </a:lnTo>
                  <a:lnTo>
                    <a:pt x="1304" y="685"/>
                  </a:lnTo>
                  <a:lnTo>
                    <a:pt x="1306" y="685"/>
                  </a:lnTo>
                  <a:lnTo>
                    <a:pt x="1308" y="685"/>
                  </a:lnTo>
                  <a:lnTo>
                    <a:pt x="1310" y="685"/>
                  </a:lnTo>
                  <a:lnTo>
                    <a:pt x="1310" y="687"/>
                  </a:lnTo>
                  <a:lnTo>
                    <a:pt x="1308" y="689"/>
                  </a:lnTo>
                  <a:lnTo>
                    <a:pt x="1310" y="689"/>
                  </a:lnTo>
                  <a:lnTo>
                    <a:pt x="1312" y="689"/>
                  </a:lnTo>
                  <a:lnTo>
                    <a:pt x="1310" y="689"/>
                  </a:lnTo>
                  <a:lnTo>
                    <a:pt x="1310" y="687"/>
                  </a:lnTo>
                  <a:lnTo>
                    <a:pt x="1310" y="685"/>
                  </a:lnTo>
                  <a:lnTo>
                    <a:pt x="1312" y="685"/>
                  </a:lnTo>
                  <a:lnTo>
                    <a:pt x="1310" y="685"/>
                  </a:lnTo>
                  <a:lnTo>
                    <a:pt x="1312" y="685"/>
                  </a:lnTo>
                  <a:lnTo>
                    <a:pt x="1310" y="683"/>
                  </a:lnTo>
                  <a:lnTo>
                    <a:pt x="1312" y="683"/>
                  </a:lnTo>
                  <a:lnTo>
                    <a:pt x="1310" y="683"/>
                  </a:lnTo>
                  <a:lnTo>
                    <a:pt x="1310" y="681"/>
                  </a:lnTo>
                  <a:lnTo>
                    <a:pt x="1308" y="681"/>
                  </a:lnTo>
                  <a:lnTo>
                    <a:pt x="1308" y="679"/>
                  </a:lnTo>
                  <a:lnTo>
                    <a:pt x="1308" y="681"/>
                  </a:lnTo>
                  <a:lnTo>
                    <a:pt x="1310" y="681"/>
                  </a:lnTo>
                  <a:lnTo>
                    <a:pt x="1312" y="681"/>
                  </a:lnTo>
                  <a:lnTo>
                    <a:pt x="1314" y="681"/>
                  </a:lnTo>
                  <a:lnTo>
                    <a:pt x="1314" y="683"/>
                  </a:lnTo>
                  <a:lnTo>
                    <a:pt x="1316" y="683"/>
                  </a:lnTo>
                  <a:lnTo>
                    <a:pt x="1318" y="683"/>
                  </a:lnTo>
                  <a:lnTo>
                    <a:pt x="1316" y="683"/>
                  </a:lnTo>
                  <a:lnTo>
                    <a:pt x="1316" y="681"/>
                  </a:lnTo>
                  <a:lnTo>
                    <a:pt x="1314" y="681"/>
                  </a:lnTo>
                  <a:lnTo>
                    <a:pt x="1312" y="679"/>
                  </a:lnTo>
                  <a:lnTo>
                    <a:pt x="1310" y="679"/>
                  </a:lnTo>
                  <a:lnTo>
                    <a:pt x="1310" y="677"/>
                  </a:lnTo>
                  <a:lnTo>
                    <a:pt x="1308" y="677"/>
                  </a:lnTo>
                  <a:lnTo>
                    <a:pt x="1306" y="677"/>
                  </a:lnTo>
                  <a:lnTo>
                    <a:pt x="1306" y="675"/>
                  </a:lnTo>
                  <a:lnTo>
                    <a:pt x="1304" y="675"/>
                  </a:lnTo>
                  <a:lnTo>
                    <a:pt x="1306" y="675"/>
                  </a:lnTo>
                  <a:lnTo>
                    <a:pt x="1308" y="675"/>
                  </a:lnTo>
                  <a:close/>
                  <a:moveTo>
                    <a:pt x="1304" y="714"/>
                  </a:moveTo>
                  <a:lnTo>
                    <a:pt x="1304" y="716"/>
                  </a:lnTo>
                  <a:lnTo>
                    <a:pt x="1304" y="714"/>
                  </a:lnTo>
                  <a:lnTo>
                    <a:pt x="1306" y="714"/>
                  </a:lnTo>
                  <a:lnTo>
                    <a:pt x="1304" y="714"/>
                  </a:lnTo>
                  <a:close/>
                  <a:moveTo>
                    <a:pt x="1348" y="702"/>
                  </a:moveTo>
                  <a:lnTo>
                    <a:pt x="1346" y="702"/>
                  </a:lnTo>
                  <a:lnTo>
                    <a:pt x="1348" y="702"/>
                  </a:lnTo>
                  <a:close/>
                  <a:moveTo>
                    <a:pt x="1325" y="675"/>
                  </a:moveTo>
                  <a:lnTo>
                    <a:pt x="1323" y="675"/>
                  </a:lnTo>
                  <a:lnTo>
                    <a:pt x="1325" y="675"/>
                  </a:lnTo>
                  <a:close/>
                  <a:moveTo>
                    <a:pt x="2301" y="674"/>
                  </a:moveTo>
                  <a:lnTo>
                    <a:pt x="2301" y="672"/>
                  </a:lnTo>
                  <a:lnTo>
                    <a:pt x="2303" y="672"/>
                  </a:lnTo>
                  <a:lnTo>
                    <a:pt x="2303" y="674"/>
                  </a:lnTo>
                  <a:lnTo>
                    <a:pt x="2301" y="674"/>
                  </a:lnTo>
                  <a:close/>
                  <a:moveTo>
                    <a:pt x="2303" y="672"/>
                  </a:moveTo>
                  <a:lnTo>
                    <a:pt x="2305" y="672"/>
                  </a:lnTo>
                  <a:lnTo>
                    <a:pt x="2303" y="672"/>
                  </a:lnTo>
                  <a:close/>
                  <a:moveTo>
                    <a:pt x="2153" y="670"/>
                  </a:moveTo>
                  <a:lnTo>
                    <a:pt x="2155" y="670"/>
                  </a:lnTo>
                  <a:lnTo>
                    <a:pt x="2155" y="672"/>
                  </a:lnTo>
                  <a:lnTo>
                    <a:pt x="2157" y="672"/>
                  </a:lnTo>
                  <a:lnTo>
                    <a:pt x="2159" y="672"/>
                  </a:lnTo>
                  <a:lnTo>
                    <a:pt x="2159" y="674"/>
                  </a:lnTo>
                  <a:lnTo>
                    <a:pt x="2161" y="674"/>
                  </a:lnTo>
                  <a:lnTo>
                    <a:pt x="2159" y="675"/>
                  </a:lnTo>
                  <a:lnTo>
                    <a:pt x="2159" y="677"/>
                  </a:lnTo>
                  <a:lnTo>
                    <a:pt x="2159" y="679"/>
                  </a:lnTo>
                  <a:lnTo>
                    <a:pt x="2157" y="679"/>
                  </a:lnTo>
                  <a:lnTo>
                    <a:pt x="2157" y="681"/>
                  </a:lnTo>
                  <a:lnTo>
                    <a:pt x="2155" y="681"/>
                  </a:lnTo>
                  <a:lnTo>
                    <a:pt x="2155" y="683"/>
                  </a:lnTo>
                  <a:lnTo>
                    <a:pt x="2155" y="681"/>
                  </a:lnTo>
                  <a:lnTo>
                    <a:pt x="2155" y="683"/>
                  </a:lnTo>
                  <a:lnTo>
                    <a:pt x="2155" y="681"/>
                  </a:lnTo>
                  <a:lnTo>
                    <a:pt x="2153" y="681"/>
                  </a:lnTo>
                  <a:lnTo>
                    <a:pt x="2155" y="681"/>
                  </a:lnTo>
                  <a:lnTo>
                    <a:pt x="2155" y="679"/>
                  </a:lnTo>
                  <a:lnTo>
                    <a:pt x="2153" y="679"/>
                  </a:lnTo>
                  <a:lnTo>
                    <a:pt x="2153" y="681"/>
                  </a:lnTo>
                  <a:lnTo>
                    <a:pt x="2153" y="679"/>
                  </a:lnTo>
                  <a:lnTo>
                    <a:pt x="2151" y="679"/>
                  </a:lnTo>
                  <a:lnTo>
                    <a:pt x="2153" y="679"/>
                  </a:lnTo>
                  <a:lnTo>
                    <a:pt x="2153" y="677"/>
                  </a:lnTo>
                  <a:lnTo>
                    <a:pt x="2153" y="679"/>
                  </a:lnTo>
                  <a:lnTo>
                    <a:pt x="2153" y="677"/>
                  </a:lnTo>
                  <a:lnTo>
                    <a:pt x="2153" y="679"/>
                  </a:lnTo>
                  <a:lnTo>
                    <a:pt x="2153" y="677"/>
                  </a:lnTo>
                  <a:lnTo>
                    <a:pt x="2153" y="679"/>
                  </a:lnTo>
                  <a:lnTo>
                    <a:pt x="2153" y="677"/>
                  </a:lnTo>
                  <a:lnTo>
                    <a:pt x="2151" y="677"/>
                  </a:lnTo>
                  <a:lnTo>
                    <a:pt x="2151" y="679"/>
                  </a:lnTo>
                  <a:lnTo>
                    <a:pt x="2151" y="677"/>
                  </a:lnTo>
                  <a:lnTo>
                    <a:pt x="2151" y="679"/>
                  </a:lnTo>
                  <a:lnTo>
                    <a:pt x="2149" y="679"/>
                  </a:lnTo>
                  <a:lnTo>
                    <a:pt x="2149" y="677"/>
                  </a:lnTo>
                  <a:lnTo>
                    <a:pt x="2151" y="677"/>
                  </a:lnTo>
                  <a:lnTo>
                    <a:pt x="2149" y="677"/>
                  </a:lnTo>
                  <a:lnTo>
                    <a:pt x="2149" y="675"/>
                  </a:lnTo>
                  <a:lnTo>
                    <a:pt x="2151" y="675"/>
                  </a:lnTo>
                  <a:lnTo>
                    <a:pt x="2151" y="674"/>
                  </a:lnTo>
                  <a:lnTo>
                    <a:pt x="2149" y="674"/>
                  </a:lnTo>
                  <a:lnTo>
                    <a:pt x="2149" y="675"/>
                  </a:lnTo>
                  <a:lnTo>
                    <a:pt x="2149" y="674"/>
                  </a:lnTo>
                  <a:lnTo>
                    <a:pt x="2149" y="672"/>
                  </a:lnTo>
                  <a:lnTo>
                    <a:pt x="2151" y="672"/>
                  </a:lnTo>
                  <a:lnTo>
                    <a:pt x="2149" y="672"/>
                  </a:lnTo>
                  <a:lnTo>
                    <a:pt x="2151" y="672"/>
                  </a:lnTo>
                  <a:lnTo>
                    <a:pt x="2151" y="670"/>
                  </a:lnTo>
                  <a:lnTo>
                    <a:pt x="2153" y="670"/>
                  </a:lnTo>
                  <a:close/>
                  <a:moveTo>
                    <a:pt x="2272" y="670"/>
                  </a:moveTo>
                  <a:lnTo>
                    <a:pt x="2274" y="670"/>
                  </a:lnTo>
                  <a:lnTo>
                    <a:pt x="2272" y="670"/>
                  </a:lnTo>
                  <a:close/>
                  <a:moveTo>
                    <a:pt x="2205" y="670"/>
                  </a:moveTo>
                  <a:lnTo>
                    <a:pt x="2207" y="670"/>
                  </a:lnTo>
                  <a:lnTo>
                    <a:pt x="2205" y="670"/>
                  </a:lnTo>
                  <a:close/>
                  <a:moveTo>
                    <a:pt x="1310" y="670"/>
                  </a:moveTo>
                  <a:lnTo>
                    <a:pt x="1312" y="670"/>
                  </a:lnTo>
                  <a:lnTo>
                    <a:pt x="1314" y="670"/>
                  </a:lnTo>
                  <a:lnTo>
                    <a:pt x="1316" y="670"/>
                  </a:lnTo>
                  <a:lnTo>
                    <a:pt x="1316" y="672"/>
                  </a:lnTo>
                  <a:lnTo>
                    <a:pt x="1318" y="672"/>
                  </a:lnTo>
                  <a:lnTo>
                    <a:pt x="1318" y="674"/>
                  </a:lnTo>
                  <a:lnTo>
                    <a:pt x="1320" y="674"/>
                  </a:lnTo>
                  <a:lnTo>
                    <a:pt x="1318" y="674"/>
                  </a:lnTo>
                  <a:lnTo>
                    <a:pt x="1320" y="674"/>
                  </a:lnTo>
                  <a:lnTo>
                    <a:pt x="1321" y="674"/>
                  </a:lnTo>
                  <a:lnTo>
                    <a:pt x="1323" y="674"/>
                  </a:lnTo>
                  <a:lnTo>
                    <a:pt x="1323" y="675"/>
                  </a:lnTo>
                  <a:lnTo>
                    <a:pt x="1321" y="675"/>
                  </a:lnTo>
                  <a:lnTo>
                    <a:pt x="1320" y="675"/>
                  </a:lnTo>
                  <a:lnTo>
                    <a:pt x="1318" y="675"/>
                  </a:lnTo>
                  <a:lnTo>
                    <a:pt x="1316" y="675"/>
                  </a:lnTo>
                  <a:lnTo>
                    <a:pt x="1316" y="674"/>
                  </a:lnTo>
                  <a:lnTo>
                    <a:pt x="1314" y="674"/>
                  </a:lnTo>
                  <a:lnTo>
                    <a:pt x="1312" y="674"/>
                  </a:lnTo>
                  <a:lnTo>
                    <a:pt x="1310" y="674"/>
                  </a:lnTo>
                  <a:lnTo>
                    <a:pt x="1310" y="672"/>
                  </a:lnTo>
                  <a:lnTo>
                    <a:pt x="1308" y="672"/>
                  </a:lnTo>
                  <a:lnTo>
                    <a:pt x="1306" y="670"/>
                  </a:lnTo>
                  <a:lnTo>
                    <a:pt x="1306" y="672"/>
                  </a:lnTo>
                  <a:lnTo>
                    <a:pt x="1308" y="672"/>
                  </a:lnTo>
                  <a:lnTo>
                    <a:pt x="1306" y="672"/>
                  </a:lnTo>
                  <a:lnTo>
                    <a:pt x="1304" y="672"/>
                  </a:lnTo>
                  <a:lnTo>
                    <a:pt x="1304" y="674"/>
                  </a:lnTo>
                  <a:lnTo>
                    <a:pt x="1302" y="674"/>
                  </a:lnTo>
                  <a:lnTo>
                    <a:pt x="1302" y="672"/>
                  </a:lnTo>
                  <a:lnTo>
                    <a:pt x="1300" y="672"/>
                  </a:lnTo>
                  <a:lnTo>
                    <a:pt x="1298" y="672"/>
                  </a:lnTo>
                  <a:lnTo>
                    <a:pt x="1300" y="672"/>
                  </a:lnTo>
                  <a:lnTo>
                    <a:pt x="1300" y="670"/>
                  </a:lnTo>
                  <a:lnTo>
                    <a:pt x="1302" y="670"/>
                  </a:lnTo>
                  <a:lnTo>
                    <a:pt x="1304" y="670"/>
                  </a:lnTo>
                  <a:lnTo>
                    <a:pt x="1302" y="670"/>
                  </a:lnTo>
                  <a:lnTo>
                    <a:pt x="1304" y="668"/>
                  </a:lnTo>
                  <a:lnTo>
                    <a:pt x="1306" y="668"/>
                  </a:lnTo>
                  <a:lnTo>
                    <a:pt x="1308" y="668"/>
                  </a:lnTo>
                  <a:lnTo>
                    <a:pt x="1310" y="670"/>
                  </a:lnTo>
                  <a:close/>
                  <a:moveTo>
                    <a:pt x="2216" y="666"/>
                  </a:moveTo>
                  <a:lnTo>
                    <a:pt x="2214" y="666"/>
                  </a:lnTo>
                  <a:lnTo>
                    <a:pt x="2216" y="666"/>
                  </a:lnTo>
                  <a:close/>
                  <a:moveTo>
                    <a:pt x="2157" y="666"/>
                  </a:moveTo>
                  <a:lnTo>
                    <a:pt x="2159" y="666"/>
                  </a:lnTo>
                  <a:lnTo>
                    <a:pt x="2159" y="668"/>
                  </a:lnTo>
                  <a:lnTo>
                    <a:pt x="2159" y="666"/>
                  </a:lnTo>
                  <a:lnTo>
                    <a:pt x="2157" y="666"/>
                  </a:lnTo>
                  <a:close/>
                  <a:moveTo>
                    <a:pt x="1093" y="666"/>
                  </a:moveTo>
                  <a:lnTo>
                    <a:pt x="1091" y="666"/>
                  </a:lnTo>
                  <a:lnTo>
                    <a:pt x="1093" y="666"/>
                  </a:lnTo>
                  <a:close/>
                  <a:moveTo>
                    <a:pt x="2159" y="666"/>
                  </a:moveTo>
                  <a:lnTo>
                    <a:pt x="2159" y="664"/>
                  </a:lnTo>
                  <a:lnTo>
                    <a:pt x="2159" y="666"/>
                  </a:lnTo>
                  <a:close/>
                  <a:moveTo>
                    <a:pt x="2159" y="664"/>
                  </a:moveTo>
                  <a:lnTo>
                    <a:pt x="2159" y="666"/>
                  </a:lnTo>
                  <a:lnTo>
                    <a:pt x="2159" y="664"/>
                  </a:lnTo>
                  <a:close/>
                  <a:moveTo>
                    <a:pt x="2159" y="664"/>
                  </a:moveTo>
                  <a:lnTo>
                    <a:pt x="2157" y="664"/>
                  </a:lnTo>
                  <a:lnTo>
                    <a:pt x="2157" y="666"/>
                  </a:lnTo>
                  <a:lnTo>
                    <a:pt x="2157" y="664"/>
                  </a:lnTo>
                  <a:lnTo>
                    <a:pt x="2159" y="664"/>
                  </a:lnTo>
                  <a:close/>
                  <a:moveTo>
                    <a:pt x="1104" y="664"/>
                  </a:moveTo>
                  <a:lnTo>
                    <a:pt x="1104" y="666"/>
                  </a:lnTo>
                  <a:lnTo>
                    <a:pt x="1104" y="664"/>
                  </a:lnTo>
                  <a:close/>
                  <a:moveTo>
                    <a:pt x="2176" y="664"/>
                  </a:moveTo>
                  <a:lnTo>
                    <a:pt x="2174" y="664"/>
                  </a:lnTo>
                  <a:lnTo>
                    <a:pt x="2176" y="664"/>
                  </a:lnTo>
                  <a:close/>
                  <a:moveTo>
                    <a:pt x="2224" y="664"/>
                  </a:moveTo>
                  <a:lnTo>
                    <a:pt x="2224" y="666"/>
                  </a:lnTo>
                  <a:lnTo>
                    <a:pt x="2226" y="666"/>
                  </a:lnTo>
                  <a:lnTo>
                    <a:pt x="2224" y="666"/>
                  </a:lnTo>
                  <a:lnTo>
                    <a:pt x="2224" y="664"/>
                  </a:lnTo>
                  <a:lnTo>
                    <a:pt x="2222" y="664"/>
                  </a:lnTo>
                  <a:lnTo>
                    <a:pt x="2224" y="664"/>
                  </a:lnTo>
                  <a:lnTo>
                    <a:pt x="2224" y="662"/>
                  </a:lnTo>
                  <a:lnTo>
                    <a:pt x="2224" y="664"/>
                  </a:lnTo>
                  <a:close/>
                  <a:moveTo>
                    <a:pt x="2161" y="664"/>
                  </a:moveTo>
                  <a:lnTo>
                    <a:pt x="2159" y="664"/>
                  </a:lnTo>
                  <a:lnTo>
                    <a:pt x="2159" y="662"/>
                  </a:lnTo>
                  <a:lnTo>
                    <a:pt x="2161" y="664"/>
                  </a:lnTo>
                  <a:close/>
                  <a:moveTo>
                    <a:pt x="2226" y="662"/>
                  </a:moveTo>
                  <a:lnTo>
                    <a:pt x="2226" y="664"/>
                  </a:lnTo>
                  <a:lnTo>
                    <a:pt x="2226" y="662"/>
                  </a:lnTo>
                  <a:lnTo>
                    <a:pt x="2226" y="664"/>
                  </a:lnTo>
                  <a:lnTo>
                    <a:pt x="2224" y="664"/>
                  </a:lnTo>
                  <a:lnTo>
                    <a:pt x="2224" y="662"/>
                  </a:lnTo>
                  <a:lnTo>
                    <a:pt x="2226" y="662"/>
                  </a:lnTo>
                  <a:close/>
                  <a:moveTo>
                    <a:pt x="2161" y="662"/>
                  </a:moveTo>
                  <a:lnTo>
                    <a:pt x="2159" y="662"/>
                  </a:lnTo>
                  <a:lnTo>
                    <a:pt x="2161" y="662"/>
                  </a:lnTo>
                  <a:close/>
                  <a:moveTo>
                    <a:pt x="1381" y="662"/>
                  </a:moveTo>
                  <a:lnTo>
                    <a:pt x="1381" y="664"/>
                  </a:lnTo>
                  <a:lnTo>
                    <a:pt x="1381" y="666"/>
                  </a:lnTo>
                  <a:lnTo>
                    <a:pt x="1379" y="666"/>
                  </a:lnTo>
                  <a:lnTo>
                    <a:pt x="1377" y="666"/>
                  </a:lnTo>
                  <a:lnTo>
                    <a:pt x="1375" y="666"/>
                  </a:lnTo>
                  <a:lnTo>
                    <a:pt x="1375" y="664"/>
                  </a:lnTo>
                  <a:lnTo>
                    <a:pt x="1377" y="664"/>
                  </a:lnTo>
                  <a:lnTo>
                    <a:pt x="1375" y="664"/>
                  </a:lnTo>
                  <a:lnTo>
                    <a:pt x="1377" y="664"/>
                  </a:lnTo>
                  <a:lnTo>
                    <a:pt x="1377" y="662"/>
                  </a:lnTo>
                  <a:lnTo>
                    <a:pt x="1379" y="662"/>
                  </a:lnTo>
                  <a:lnTo>
                    <a:pt x="1381" y="662"/>
                  </a:lnTo>
                  <a:close/>
                  <a:moveTo>
                    <a:pt x="2161" y="662"/>
                  </a:moveTo>
                  <a:lnTo>
                    <a:pt x="2163" y="662"/>
                  </a:lnTo>
                  <a:lnTo>
                    <a:pt x="2164" y="662"/>
                  </a:lnTo>
                  <a:lnTo>
                    <a:pt x="2163" y="662"/>
                  </a:lnTo>
                  <a:lnTo>
                    <a:pt x="2163" y="664"/>
                  </a:lnTo>
                  <a:lnTo>
                    <a:pt x="2161" y="662"/>
                  </a:lnTo>
                  <a:lnTo>
                    <a:pt x="2159" y="662"/>
                  </a:lnTo>
                  <a:lnTo>
                    <a:pt x="2161" y="662"/>
                  </a:lnTo>
                  <a:lnTo>
                    <a:pt x="2163" y="662"/>
                  </a:lnTo>
                  <a:lnTo>
                    <a:pt x="2161" y="662"/>
                  </a:lnTo>
                  <a:close/>
                  <a:moveTo>
                    <a:pt x="2159" y="662"/>
                  </a:moveTo>
                  <a:lnTo>
                    <a:pt x="2157" y="662"/>
                  </a:lnTo>
                  <a:lnTo>
                    <a:pt x="2159" y="662"/>
                  </a:lnTo>
                  <a:close/>
                  <a:moveTo>
                    <a:pt x="2241" y="662"/>
                  </a:moveTo>
                  <a:lnTo>
                    <a:pt x="2241" y="660"/>
                  </a:lnTo>
                  <a:lnTo>
                    <a:pt x="2241" y="662"/>
                  </a:lnTo>
                  <a:close/>
                  <a:moveTo>
                    <a:pt x="2189" y="662"/>
                  </a:moveTo>
                  <a:lnTo>
                    <a:pt x="2191" y="662"/>
                  </a:lnTo>
                  <a:lnTo>
                    <a:pt x="2191" y="664"/>
                  </a:lnTo>
                  <a:lnTo>
                    <a:pt x="2193" y="664"/>
                  </a:lnTo>
                  <a:lnTo>
                    <a:pt x="2195" y="664"/>
                  </a:lnTo>
                  <a:lnTo>
                    <a:pt x="2197" y="664"/>
                  </a:lnTo>
                  <a:lnTo>
                    <a:pt x="2199" y="664"/>
                  </a:lnTo>
                  <a:lnTo>
                    <a:pt x="2201" y="666"/>
                  </a:lnTo>
                  <a:lnTo>
                    <a:pt x="2203" y="666"/>
                  </a:lnTo>
                  <a:lnTo>
                    <a:pt x="2203" y="668"/>
                  </a:lnTo>
                  <a:lnTo>
                    <a:pt x="2201" y="668"/>
                  </a:lnTo>
                  <a:lnTo>
                    <a:pt x="2201" y="670"/>
                  </a:lnTo>
                  <a:lnTo>
                    <a:pt x="2199" y="670"/>
                  </a:lnTo>
                  <a:lnTo>
                    <a:pt x="2199" y="672"/>
                  </a:lnTo>
                  <a:lnTo>
                    <a:pt x="2197" y="672"/>
                  </a:lnTo>
                  <a:lnTo>
                    <a:pt x="2195" y="672"/>
                  </a:lnTo>
                  <a:lnTo>
                    <a:pt x="2193" y="672"/>
                  </a:lnTo>
                  <a:lnTo>
                    <a:pt x="2191" y="672"/>
                  </a:lnTo>
                  <a:lnTo>
                    <a:pt x="2189" y="672"/>
                  </a:lnTo>
                  <a:lnTo>
                    <a:pt x="2187" y="672"/>
                  </a:lnTo>
                  <a:lnTo>
                    <a:pt x="2189" y="672"/>
                  </a:lnTo>
                  <a:lnTo>
                    <a:pt x="2189" y="674"/>
                  </a:lnTo>
                  <a:lnTo>
                    <a:pt x="2191" y="674"/>
                  </a:lnTo>
                  <a:lnTo>
                    <a:pt x="2191" y="672"/>
                  </a:lnTo>
                  <a:lnTo>
                    <a:pt x="2193" y="672"/>
                  </a:lnTo>
                  <a:lnTo>
                    <a:pt x="2195" y="672"/>
                  </a:lnTo>
                  <a:lnTo>
                    <a:pt x="2195" y="674"/>
                  </a:lnTo>
                  <a:lnTo>
                    <a:pt x="2193" y="674"/>
                  </a:lnTo>
                  <a:lnTo>
                    <a:pt x="2193" y="672"/>
                  </a:lnTo>
                  <a:lnTo>
                    <a:pt x="2193" y="674"/>
                  </a:lnTo>
                  <a:lnTo>
                    <a:pt x="2195" y="674"/>
                  </a:lnTo>
                  <a:lnTo>
                    <a:pt x="2193" y="674"/>
                  </a:lnTo>
                  <a:lnTo>
                    <a:pt x="2195" y="674"/>
                  </a:lnTo>
                  <a:lnTo>
                    <a:pt x="2197" y="674"/>
                  </a:lnTo>
                  <a:lnTo>
                    <a:pt x="2195" y="674"/>
                  </a:lnTo>
                  <a:lnTo>
                    <a:pt x="2197" y="675"/>
                  </a:lnTo>
                  <a:lnTo>
                    <a:pt x="2195" y="675"/>
                  </a:lnTo>
                  <a:lnTo>
                    <a:pt x="2193" y="675"/>
                  </a:lnTo>
                  <a:lnTo>
                    <a:pt x="2191" y="675"/>
                  </a:lnTo>
                  <a:lnTo>
                    <a:pt x="2191" y="674"/>
                  </a:lnTo>
                  <a:lnTo>
                    <a:pt x="2189" y="674"/>
                  </a:lnTo>
                  <a:lnTo>
                    <a:pt x="2191" y="675"/>
                  </a:lnTo>
                  <a:lnTo>
                    <a:pt x="2189" y="675"/>
                  </a:lnTo>
                  <a:lnTo>
                    <a:pt x="2187" y="675"/>
                  </a:lnTo>
                  <a:lnTo>
                    <a:pt x="2189" y="675"/>
                  </a:lnTo>
                  <a:lnTo>
                    <a:pt x="2187" y="675"/>
                  </a:lnTo>
                  <a:lnTo>
                    <a:pt x="2186" y="675"/>
                  </a:lnTo>
                  <a:lnTo>
                    <a:pt x="2187" y="675"/>
                  </a:lnTo>
                  <a:lnTo>
                    <a:pt x="2189" y="675"/>
                  </a:lnTo>
                  <a:lnTo>
                    <a:pt x="2191" y="675"/>
                  </a:lnTo>
                  <a:lnTo>
                    <a:pt x="2193" y="675"/>
                  </a:lnTo>
                  <a:lnTo>
                    <a:pt x="2193" y="677"/>
                  </a:lnTo>
                  <a:lnTo>
                    <a:pt x="2193" y="675"/>
                  </a:lnTo>
                  <a:lnTo>
                    <a:pt x="2195" y="675"/>
                  </a:lnTo>
                  <a:lnTo>
                    <a:pt x="2195" y="677"/>
                  </a:lnTo>
                  <a:lnTo>
                    <a:pt x="2193" y="677"/>
                  </a:lnTo>
                  <a:lnTo>
                    <a:pt x="2195" y="677"/>
                  </a:lnTo>
                  <a:lnTo>
                    <a:pt x="2193" y="677"/>
                  </a:lnTo>
                  <a:lnTo>
                    <a:pt x="2195" y="677"/>
                  </a:lnTo>
                  <a:lnTo>
                    <a:pt x="2195" y="675"/>
                  </a:lnTo>
                  <a:lnTo>
                    <a:pt x="2197" y="675"/>
                  </a:lnTo>
                  <a:lnTo>
                    <a:pt x="2199" y="675"/>
                  </a:lnTo>
                  <a:lnTo>
                    <a:pt x="2199" y="674"/>
                  </a:lnTo>
                  <a:lnTo>
                    <a:pt x="2201" y="674"/>
                  </a:lnTo>
                  <a:lnTo>
                    <a:pt x="2201" y="672"/>
                  </a:lnTo>
                  <a:lnTo>
                    <a:pt x="2203" y="672"/>
                  </a:lnTo>
                  <a:lnTo>
                    <a:pt x="2205" y="672"/>
                  </a:lnTo>
                  <a:lnTo>
                    <a:pt x="2203" y="672"/>
                  </a:lnTo>
                  <a:lnTo>
                    <a:pt x="2203" y="670"/>
                  </a:lnTo>
                  <a:lnTo>
                    <a:pt x="2205" y="670"/>
                  </a:lnTo>
                  <a:lnTo>
                    <a:pt x="2205" y="672"/>
                  </a:lnTo>
                  <a:lnTo>
                    <a:pt x="2205" y="670"/>
                  </a:lnTo>
                  <a:lnTo>
                    <a:pt x="2207" y="670"/>
                  </a:lnTo>
                  <a:lnTo>
                    <a:pt x="2205" y="670"/>
                  </a:lnTo>
                  <a:lnTo>
                    <a:pt x="2207" y="670"/>
                  </a:lnTo>
                  <a:lnTo>
                    <a:pt x="2209" y="670"/>
                  </a:lnTo>
                  <a:lnTo>
                    <a:pt x="2207" y="670"/>
                  </a:lnTo>
                  <a:lnTo>
                    <a:pt x="2205" y="670"/>
                  </a:lnTo>
                  <a:lnTo>
                    <a:pt x="2207" y="670"/>
                  </a:lnTo>
                  <a:lnTo>
                    <a:pt x="2205" y="670"/>
                  </a:lnTo>
                  <a:lnTo>
                    <a:pt x="2205" y="668"/>
                  </a:lnTo>
                  <a:lnTo>
                    <a:pt x="2207" y="668"/>
                  </a:lnTo>
                  <a:lnTo>
                    <a:pt x="2209" y="668"/>
                  </a:lnTo>
                  <a:lnTo>
                    <a:pt x="2211" y="668"/>
                  </a:lnTo>
                  <a:lnTo>
                    <a:pt x="2212" y="668"/>
                  </a:lnTo>
                  <a:lnTo>
                    <a:pt x="2212" y="670"/>
                  </a:lnTo>
                  <a:lnTo>
                    <a:pt x="2211" y="670"/>
                  </a:lnTo>
                  <a:lnTo>
                    <a:pt x="2212" y="670"/>
                  </a:lnTo>
                  <a:lnTo>
                    <a:pt x="2211" y="670"/>
                  </a:lnTo>
                  <a:lnTo>
                    <a:pt x="2212" y="670"/>
                  </a:lnTo>
                  <a:lnTo>
                    <a:pt x="2214" y="670"/>
                  </a:lnTo>
                  <a:lnTo>
                    <a:pt x="2212" y="670"/>
                  </a:lnTo>
                  <a:lnTo>
                    <a:pt x="2214" y="670"/>
                  </a:lnTo>
                  <a:lnTo>
                    <a:pt x="2216" y="670"/>
                  </a:lnTo>
                  <a:lnTo>
                    <a:pt x="2218" y="670"/>
                  </a:lnTo>
                  <a:lnTo>
                    <a:pt x="2220" y="670"/>
                  </a:lnTo>
                  <a:lnTo>
                    <a:pt x="2222" y="670"/>
                  </a:lnTo>
                  <a:lnTo>
                    <a:pt x="2224" y="670"/>
                  </a:lnTo>
                  <a:lnTo>
                    <a:pt x="2224" y="672"/>
                  </a:lnTo>
                  <a:lnTo>
                    <a:pt x="2222" y="672"/>
                  </a:lnTo>
                  <a:lnTo>
                    <a:pt x="2224" y="672"/>
                  </a:lnTo>
                  <a:lnTo>
                    <a:pt x="2226" y="672"/>
                  </a:lnTo>
                  <a:lnTo>
                    <a:pt x="2228" y="672"/>
                  </a:lnTo>
                  <a:lnTo>
                    <a:pt x="2230" y="672"/>
                  </a:lnTo>
                  <a:lnTo>
                    <a:pt x="2230" y="674"/>
                  </a:lnTo>
                  <a:lnTo>
                    <a:pt x="2232" y="674"/>
                  </a:lnTo>
                  <a:lnTo>
                    <a:pt x="2232" y="675"/>
                  </a:lnTo>
                  <a:lnTo>
                    <a:pt x="2232" y="677"/>
                  </a:lnTo>
                  <a:lnTo>
                    <a:pt x="2232" y="679"/>
                  </a:lnTo>
                  <a:lnTo>
                    <a:pt x="2230" y="679"/>
                  </a:lnTo>
                  <a:lnTo>
                    <a:pt x="2228" y="679"/>
                  </a:lnTo>
                  <a:lnTo>
                    <a:pt x="2228" y="681"/>
                  </a:lnTo>
                  <a:lnTo>
                    <a:pt x="2230" y="681"/>
                  </a:lnTo>
                  <a:lnTo>
                    <a:pt x="2232" y="681"/>
                  </a:lnTo>
                  <a:lnTo>
                    <a:pt x="2232" y="683"/>
                  </a:lnTo>
                  <a:lnTo>
                    <a:pt x="2232" y="681"/>
                  </a:lnTo>
                  <a:lnTo>
                    <a:pt x="2230" y="681"/>
                  </a:lnTo>
                  <a:lnTo>
                    <a:pt x="2228" y="681"/>
                  </a:lnTo>
                  <a:lnTo>
                    <a:pt x="2228" y="679"/>
                  </a:lnTo>
                  <a:lnTo>
                    <a:pt x="2226" y="679"/>
                  </a:lnTo>
                  <a:lnTo>
                    <a:pt x="2224" y="679"/>
                  </a:lnTo>
                  <a:lnTo>
                    <a:pt x="2222" y="679"/>
                  </a:lnTo>
                  <a:lnTo>
                    <a:pt x="2220" y="679"/>
                  </a:lnTo>
                  <a:lnTo>
                    <a:pt x="2220" y="677"/>
                  </a:lnTo>
                  <a:lnTo>
                    <a:pt x="2218" y="677"/>
                  </a:lnTo>
                  <a:lnTo>
                    <a:pt x="2216" y="677"/>
                  </a:lnTo>
                  <a:lnTo>
                    <a:pt x="2218" y="677"/>
                  </a:lnTo>
                  <a:lnTo>
                    <a:pt x="2216" y="677"/>
                  </a:lnTo>
                  <a:lnTo>
                    <a:pt x="2218" y="677"/>
                  </a:lnTo>
                  <a:lnTo>
                    <a:pt x="2218" y="679"/>
                  </a:lnTo>
                  <a:lnTo>
                    <a:pt x="2218" y="677"/>
                  </a:lnTo>
                  <a:lnTo>
                    <a:pt x="2218" y="679"/>
                  </a:lnTo>
                  <a:lnTo>
                    <a:pt x="2220" y="679"/>
                  </a:lnTo>
                  <a:lnTo>
                    <a:pt x="2220" y="681"/>
                  </a:lnTo>
                  <a:lnTo>
                    <a:pt x="2222" y="681"/>
                  </a:lnTo>
                  <a:lnTo>
                    <a:pt x="2224" y="681"/>
                  </a:lnTo>
                  <a:lnTo>
                    <a:pt x="2226" y="681"/>
                  </a:lnTo>
                  <a:lnTo>
                    <a:pt x="2226" y="683"/>
                  </a:lnTo>
                  <a:lnTo>
                    <a:pt x="2228" y="683"/>
                  </a:lnTo>
                  <a:lnTo>
                    <a:pt x="2230" y="683"/>
                  </a:lnTo>
                  <a:lnTo>
                    <a:pt x="2230" y="685"/>
                  </a:lnTo>
                  <a:lnTo>
                    <a:pt x="2232" y="685"/>
                  </a:lnTo>
                  <a:lnTo>
                    <a:pt x="2230" y="685"/>
                  </a:lnTo>
                  <a:lnTo>
                    <a:pt x="2228" y="685"/>
                  </a:lnTo>
                  <a:lnTo>
                    <a:pt x="2226" y="685"/>
                  </a:lnTo>
                  <a:lnTo>
                    <a:pt x="2224" y="685"/>
                  </a:lnTo>
                  <a:lnTo>
                    <a:pt x="2224" y="687"/>
                  </a:lnTo>
                  <a:lnTo>
                    <a:pt x="2224" y="685"/>
                  </a:lnTo>
                  <a:lnTo>
                    <a:pt x="2222" y="685"/>
                  </a:lnTo>
                  <a:lnTo>
                    <a:pt x="2222" y="687"/>
                  </a:lnTo>
                  <a:lnTo>
                    <a:pt x="2220" y="685"/>
                  </a:lnTo>
                  <a:lnTo>
                    <a:pt x="2220" y="687"/>
                  </a:lnTo>
                  <a:lnTo>
                    <a:pt x="2220" y="685"/>
                  </a:lnTo>
                  <a:lnTo>
                    <a:pt x="2218" y="685"/>
                  </a:lnTo>
                  <a:lnTo>
                    <a:pt x="2218" y="687"/>
                  </a:lnTo>
                  <a:lnTo>
                    <a:pt x="2216" y="687"/>
                  </a:lnTo>
                  <a:lnTo>
                    <a:pt x="2216" y="685"/>
                  </a:lnTo>
                  <a:lnTo>
                    <a:pt x="2214" y="685"/>
                  </a:lnTo>
                  <a:lnTo>
                    <a:pt x="2212" y="685"/>
                  </a:lnTo>
                  <a:lnTo>
                    <a:pt x="2211" y="683"/>
                  </a:lnTo>
                  <a:lnTo>
                    <a:pt x="2209" y="683"/>
                  </a:lnTo>
                  <a:lnTo>
                    <a:pt x="2209" y="681"/>
                  </a:lnTo>
                  <a:lnTo>
                    <a:pt x="2207" y="681"/>
                  </a:lnTo>
                  <a:lnTo>
                    <a:pt x="2205" y="681"/>
                  </a:lnTo>
                  <a:lnTo>
                    <a:pt x="2203" y="681"/>
                  </a:lnTo>
                  <a:lnTo>
                    <a:pt x="2201" y="681"/>
                  </a:lnTo>
                  <a:lnTo>
                    <a:pt x="2201" y="679"/>
                  </a:lnTo>
                  <a:lnTo>
                    <a:pt x="2199" y="679"/>
                  </a:lnTo>
                  <a:lnTo>
                    <a:pt x="2197" y="679"/>
                  </a:lnTo>
                  <a:lnTo>
                    <a:pt x="2195" y="679"/>
                  </a:lnTo>
                  <a:lnTo>
                    <a:pt x="2193" y="677"/>
                  </a:lnTo>
                  <a:lnTo>
                    <a:pt x="2191" y="677"/>
                  </a:lnTo>
                  <a:lnTo>
                    <a:pt x="2189" y="677"/>
                  </a:lnTo>
                  <a:lnTo>
                    <a:pt x="2187" y="675"/>
                  </a:lnTo>
                  <a:lnTo>
                    <a:pt x="2186" y="675"/>
                  </a:lnTo>
                  <a:lnTo>
                    <a:pt x="2184" y="675"/>
                  </a:lnTo>
                  <a:lnTo>
                    <a:pt x="2182" y="675"/>
                  </a:lnTo>
                  <a:lnTo>
                    <a:pt x="2184" y="675"/>
                  </a:lnTo>
                  <a:lnTo>
                    <a:pt x="2186" y="675"/>
                  </a:lnTo>
                  <a:lnTo>
                    <a:pt x="2187" y="675"/>
                  </a:lnTo>
                  <a:lnTo>
                    <a:pt x="2187" y="677"/>
                  </a:lnTo>
                  <a:lnTo>
                    <a:pt x="2189" y="677"/>
                  </a:lnTo>
                  <a:lnTo>
                    <a:pt x="2189" y="679"/>
                  </a:lnTo>
                  <a:lnTo>
                    <a:pt x="2189" y="677"/>
                  </a:lnTo>
                  <a:lnTo>
                    <a:pt x="2191" y="677"/>
                  </a:lnTo>
                  <a:lnTo>
                    <a:pt x="2189" y="677"/>
                  </a:lnTo>
                  <a:lnTo>
                    <a:pt x="2189" y="679"/>
                  </a:lnTo>
                  <a:lnTo>
                    <a:pt x="2191" y="679"/>
                  </a:lnTo>
                  <a:lnTo>
                    <a:pt x="2193" y="679"/>
                  </a:lnTo>
                  <a:lnTo>
                    <a:pt x="2195" y="679"/>
                  </a:lnTo>
                  <a:lnTo>
                    <a:pt x="2197" y="679"/>
                  </a:lnTo>
                  <a:lnTo>
                    <a:pt x="2197" y="681"/>
                  </a:lnTo>
                  <a:lnTo>
                    <a:pt x="2199" y="681"/>
                  </a:lnTo>
                  <a:lnTo>
                    <a:pt x="2197" y="681"/>
                  </a:lnTo>
                  <a:lnTo>
                    <a:pt x="2195" y="681"/>
                  </a:lnTo>
                  <a:lnTo>
                    <a:pt x="2197" y="681"/>
                  </a:lnTo>
                  <a:lnTo>
                    <a:pt x="2199" y="681"/>
                  </a:lnTo>
                  <a:lnTo>
                    <a:pt x="2201" y="681"/>
                  </a:lnTo>
                  <a:lnTo>
                    <a:pt x="2199" y="681"/>
                  </a:lnTo>
                  <a:lnTo>
                    <a:pt x="2201" y="681"/>
                  </a:lnTo>
                  <a:lnTo>
                    <a:pt x="2203" y="681"/>
                  </a:lnTo>
                  <a:lnTo>
                    <a:pt x="2201" y="683"/>
                  </a:lnTo>
                  <a:lnTo>
                    <a:pt x="2199" y="683"/>
                  </a:lnTo>
                  <a:lnTo>
                    <a:pt x="2201" y="683"/>
                  </a:lnTo>
                  <a:lnTo>
                    <a:pt x="2203" y="683"/>
                  </a:lnTo>
                  <a:lnTo>
                    <a:pt x="2201" y="683"/>
                  </a:lnTo>
                  <a:lnTo>
                    <a:pt x="2203" y="683"/>
                  </a:lnTo>
                  <a:lnTo>
                    <a:pt x="2205" y="683"/>
                  </a:lnTo>
                  <a:lnTo>
                    <a:pt x="2207" y="683"/>
                  </a:lnTo>
                  <a:lnTo>
                    <a:pt x="2207" y="685"/>
                  </a:lnTo>
                  <a:lnTo>
                    <a:pt x="2209" y="685"/>
                  </a:lnTo>
                  <a:lnTo>
                    <a:pt x="2209" y="687"/>
                  </a:lnTo>
                  <a:lnTo>
                    <a:pt x="2207" y="687"/>
                  </a:lnTo>
                  <a:lnTo>
                    <a:pt x="2205" y="687"/>
                  </a:lnTo>
                  <a:lnTo>
                    <a:pt x="2207" y="687"/>
                  </a:lnTo>
                  <a:lnTo>
                    <a:pt x="2209" y="687"/>
                  </a:lnTo>
                  <a:lnTo>
                    <a:pt x="2211" y="687"/>
                  </a:lnTo>
                  <a:lnTo>
                    <a:pt x="2212" y="687"/>
                  </a:lnTo>
                  <a:lnTo>
                    <a:pt x="2211" y="687"/>
                  </a:lnTo>
                  <a:lnTo>
                    <a:pt x="2209" y="687"/>
                  </a:lnTo>
                  <a:lnTo>
                    <a:pt x="2207" y="687"/>
                  </a:lnTo>
                  <a:lnTo>
                    <a:pt x="2207" y="689"/>
                  </a:lnTo>
                  <a:lnTo>
                    <a:pt x="2205" y="689"/>
                  </a:lnTo>
                  <a:lnTo>
                    <a:pt x="2207" y="689"/>
                  </a:lnTo>
                  <a:lnTo>
                    <a:pt x="2209" y="689"/>
                  </a:lnTo>
                  <a:lnTo>
                    <a:pt x="2211" y="689"/>
                  </a:lnTo>
                  <a:lnTo>
                    <a:pt x="2212" y="689"/>
                  </a:lnTo>
                  <a:lnTo>
                    <a:pt x="2212" y="687"/>
                  </a:lnTo>
                  <a:lnTo>
                    <a:pt x="2212" y="689"/>
                  </a:lnTo>
                  <a:lnTo>
                    <a:pt x="2214" y="689"/>
                  </a:lnTo>
                  <a:lnTo>
                    <a:pt x="2214" y="687"/>
                  </a:lnTo>
                  <a:lnTo>
                    <a:pt x="2214" y="689"/>
                  </a:lnTo>
                  <a:lnTo>
                    <a:pt x="2216" y="689"/>
                  </a:lnTo>
                  <a:lnTo>
                    <a:pt x="2218" y="689"/>
                  </a:lnTo>
                  <a:lnTo>
                    <a:pt x="2220" y="689"/>
                  </a:lnTo>
                  <a:lnTo>
                    <a:pt x="2222" y="689"/>
                  </a:lnTo>
                  <a:lnTo>
                    <a:pt x="2222" y="687"/>
                  </a:lnTo>
                  <a:lnTo>
                    <a:pt x="2224" y="687"/>
                  </a:lnTo>
                  <a:lnTo>
                    <a:pt x="2226" y="687"/>
                  </a:lnTo>
                  <a:lnTo>
                    <a:pt x="2228" y="687"/>
                  </a:lnTo>
                  <a:lnTo>
                    <a:pt x="2230" y="687"/>
                  </a:lnTo>
                  <a:lnTo>
                    <a:pt x="2232" y="687"/>
                  </a:lnTo>
                  <a:lnTo>
                    <a:pt x="2232" y="689"/>
                  </a:lnTo>
                  <a:lnTo>
                    <a:pt x="2234" y="689"/>
                  </a:lnTo>
                  <a:lnTo>
                    <a:pt x="2234" y="691"/>
                  </a:lnTo>
                  <a:lnTo>
                    <a:pt x="2232" y="691"/>
                  </a:lnTo>
                  <a:lnTo>
                    <a:pt x="2234" y="691"/>
                  </a:lnTo>
                  <a:lnTo>
                    <a:pt x="2234" y="693"/>
                  </a:lnTo>
                  <a:lnTo>
                    <a:pt x="2234" y="691"/>
                  </a:lnTo>
                  <a:lnTo>
                    <a:pt x="2232" y="691"/>
                  </a:lnTo>
                  <a:lnTo>
                    <a:pt x="2232" y="693"/>
                  </a:lnTo>
                  <a:lnTo>
                    <a:pt x="2234" y="693"/>
                  </a:lnTo>
                  <a:lnTo>
                    <a:pt x="2235" y="693"/>
                  </a:lnTo>
                  <a:lnTo>
                    <a:pt x="2235" y="695"/>
                  </a:lnTo>
                  <a:lnTo>
                    <a:pt x="2235" y="697"/>
                  </a:lnTo>
                  <a:lnTo>
                    <a:pt x="2235" y="698"/>
                  </a:lnTo>
                  <a:lnTo>
                    <a:pt x="2235" y="700"/>
                  </a:lnTo>
                  <a:lnTo>
                    <a:pt x="2235" y="698"/>
                  </a:lnTo>
                  <a:lnTo>
                    <a:pt x="2237" y="698"/>
                  </a:lnTo>
                  <a:lnTo>
                    <a:pt x="2237" y="700"/>
                  </a:lnTo>
                  <a:lnTo>
                    <a:pt x="2235" y="700"/>
                  </a:lnTo>
                  <a:lnTo>
                    <a:pt x="2237" y="700"/>
                  </a:lnTo>
                  <a:lnTo>
                    <a:pt x="2235" y="700"/>
                  </a:lnTo>
                  <a:lnTo>
                    <a:pt x="2234" y="700"/>
                  </a:lnTo>
                  <a:lnTo>
                    <a:pt x="2232" y="700"/>
                  </a:lnTo>
                  <a:lnTo>
                    <a:pt x="2232" y="698"/>
                  </a:lnTo>
                  <a:lnTo>
                    <a:pt x="2230" y="698"/>
                  </a:lnTo>
                  <a:lnTo>
                    <a:pt x="2228" y="698"/>
                  </a:lnTo>
                  <a:lnTo>
                    <a:pt x="2228" y="697"/>
                  </a:lnTo>
                  <a:lnTo>
                    <a:pt x="2228" y="698"/>
                  </a:lnTo>
                  <a:lnTo>
                    <a:pt x="2230" y="698"/>
                  </a:lnTo>
                  <a:lnTo>
                    <a:pt x="2232" y="698"/>
                  </a:lnTo>
                  <a:lnTo>
                    <a:pt x="2232" y="700"/>
                  </a:lnTo>
                  <a:lnTo>
                    <a:pt x="2234" y="700"/>
                  </a:lnTo>
                  <a:lnTo>
                    <a:pt x="2235" y="702"/>
                  </a:lnTo>
                  <a:lnTo>
                    <a:pt x="2234" y="702"/>
                  </a:lnTo>
                  <a:lnTo>
                    <a:pt x="2232" y="702"/>
                  </a:lnTo>
                  <a:lnTo>
                    <a:pt x="2230" y="702"/>
                  </a:lnTo>
                  <a:lnTo>
                    <a:pt x="2228" y="702"/>
                  </a:lnTo>
                  <a:lnTo>
                    <a:pt x="2226" y="702"/>
                  </a:lnTo>
                  <a:lnTo>
                    <a:pt x="2224" y="702"/>
                  </a:lnTo>
                  <a:lnTo>
                    <a:pt x="2222" y="700"/>
                  </a:lnTo>
                  <a:lnTo>
                    <a:pt x="2220" y="700"/>
                  </a:lnTo>
                  <a:lnTo>
                    <a:pt x="2220" y="698"/>
                  </a:lnTo>
                  <a:lnTo>
                    <a:pt x="2218" y="698"/>
                  </a:lnTo>
                  <a:lnTo>
                    <a:pt x="2216" y="698"/>
                  </a:lnTo>
                  <a:lnTo>
                    <a:pt x="2214" y="697"/>
                  </a:lnTo>
                  <a:lnTo>
                    <a:pt x="2212" y="697"/>
                  </a:lnTo>
                  <a:lnTo>
                    <a:pt x="2211" y="697"/>
                  </a:lnTo>
                  <a:lnTo>
                    <a:pt x="2211" y="695"/>
                  </a:lnTo>
                  <a:lnTo>
                    <a:pt x="2209" y="695"/>
                  </a:lnTo>
                  <a:lnTo>
                    <a:pt x="2207" y="695"/>
                  </a:lnTo>
                  <a:lnTo>
                    <a:pt x="2205" y="695"/>
                  </a:lnTo>
                  <a:lnTo>
                    <a:pt x="2205" y="693"/>
                  </a:lnTo>
                  <a:lnTo>
                    <a:pt x="2203" y="693"/>
                  </a:lnTo>
                  <a:lnTo>
                    <a:pt x="2201" y="693"/>
                  </a:lnTo>
                  <a:lnTo>
                    <a:pt x="2201" y="691"/>
                  </a:lnTo>
                  <a:lnTo>
                    <a:pt x="2199" y="691"/>
                  </a:lnTo>
                  <a:lnTo>
                    <a:pt x="2197" y="691"/>
                  </a:lnTo>
                  <a:lnTo>
                    <a:pt x="2197" y="689"/>
                  </a:lnTo>
                  <a:lnTo>
                    <a:pt x="2195" y="689"/>
                  </a:lnTo>
                  <a:lnTo>
                    <a:pt x="2193" y="689"/>
                  </a:lnTo>
                  <a:lnTo>
                    <a:pt x="2191" y="689"/>
                  </a:lnTo>
                  <a:lnTo>
                    <a:pt x="2191" y="687"/>
                  </a:lnTo>
                  <a:lnTo>
                    <a:pt x="2189" y="687"/>
                  </a:lnTo>
                  <a:lnTo>
                    <a:pt x="2187" y="687"/>
                  </a:lnTo>
                  <a:lnTo>
                    <a:pt x="2186" y="687"/>
                  </a:lnTo>
                  <a:lnTo>
                    <a:pt x="2187" y="687"/>
                  </a:lnTo>
                  <a:lnTo>
                    <a:pt x="2189" y="689"/>
                  </a:lnTo>
                  <a:lnTo>
                    <a:pt x="2191" y="689"/>
                  </a:lnTo>
                  <a:lnTo>
                    <a:pt x="2189" y="689"/>
                  </a:lnTo>
                  <a:lnTo>
                    <a:pt x="2189" y="691"/>
                  </a:lnTo>
                  <a:lnTo>
                    <a:pt x="2191" y="691"/>
                  </a:lnTo>
                  <a:lnTo>
                    <a:pt x="2193" y="691"/>
                  </a:lnTo>
                  <a:lnTo>
                    <a:pt x="2191" y="691"/>
                  </a:lnTo>
                  <a:lnTo>
                    <a:pt x="2189" y="691"/>
                  </a:lnTo>
                  <a:lnTo>
                    <a:pt x="2189" y="693"/>
                  </a:lnTo>
                  <a:lnTo>
                    <a:pt x="2187" y="693"/>
                  </a:lnTo>
                  <a:lnTo>
                    <a:pt x="2189" y="693"/>
                  </a:lnTo>
                  <a:lnTo>
                    <a:pt x="2191" y="693"/>
                  </a:lnTo>
                  <a:lnTo>
                    <a:pt x="2193" y="693"/>
                  </a:lnTo>
                  <a:lnTo>
                    <a:pt x="2193" y="695"/>
                  </a:lnTo>
                  <a:lnTo>
                    <a:pt x="2195" y="695"/>
                  </a:lnTo>
                  <a:lnTo>
                    <a:pt x="2195" y="693"/>
                  </a:lnTo>
                  <a:lnTo>
                    <a:pt x="2195" y="695"/>
                  </a:lnTo>
                  <a:lnTo>
                    <a:pt x="2197" y="695"/>
                  </a:lnTo>
                  <a:lnTo>
                    <a:pt x="2199" y="695"/>
                  </a:lnTo>
                  <a:lnTo>
                    <a:pt x="2199" y="697"/>
                  </a:lnTo>
                  <a:lnTo>
                    <a:pt x="2201" y="697"/>
                  </a:lnTo>
                  <a:lnTo>
                    <a:pt x="2199" y="697"/>
                  </a:lnTo>
                  <a:lnTo>
                    <a:pt x="2197" y="697"/>
                  </a:lnTo>
                  <a:lnTo>
                    <a:pt x="2195" y="697"/>
                  </a:lnTo>
                  <a:lnTo>
                    <a:pt x="2193" y="697"/>
                  </a:lnTo>
                  <a:lnTo>
                    <a:pt x="2193" y="698"/>
                  </a:lnTo>
                  <a:lnTo>
                    <a:pt x="2195" y="698"/>
                  </a:lnTo>
                  <a:lnTo>
                    <a:pt x="2195" y="697"/>
                  </a:lnTo>
                  <a:lnTo>
                    <a:pt x="2197" y="697"/>
                  </a:lnTo>
                  <a:lnTo>
                    <a:pt x="2199" y="697"/>
                  </a:lnTo>
                  <a:lnTo>
                    <a:pt x="2199" y="698"/>
                  </a:lnTo>
                  <a:lnTo>
                    <a:pt x="2199" y="700"/>
                  </a:lnTo>
                  <a:lnTo>
                    <a:pt x="2201" y="700"/>
                  </a:lnTo>
                  <a:lnTo>
                    <a:pt x="2201" y="702"/>
                  </a:lnTo>
                  <a:lnTo>
                    <a:pt x="2199" y="702"/>
                  </a:lnTo>
                  <a:lnTo>
                    <a:pt x="2197" y="702"/>
                  </a:lnTo>
                  <a:lnTo>
                    <a:pt x="2195" y="702"/>
                  </a:lnTo>
                  <a:lnTo>
                    <a:pt x="2197" y="702"/>
                  </a:lnTo>
                  <a:lnTo>
                    <a:pt x="2197" y="704"/>
                  </a:lnTo>
                  <a:lnTo>
                    <a:pt x="2195" y="704"/>
                  </a:lnTo>
                  <a:lnTo>
                    <a:pt x="2193" y="704"/>
                  </a:lnTo>
                  <a:lnTo>
                    <a:pt x="2195" y="706"/>
                  </a:lnTo>
                  <a:lnTo>
                    <a:pt x="2193" y="706"/>
                  </a:lnTo>
                  <a:lnTo>
                    <a:pt x="2191" y="706"/>
                  </a:lnTo>
                  <a:lnTo>
                    <a:pt x="2189" y="706"/>
                  </a:lnTo>
                  <a:lnTo>
                    <a:pt x="2187" y="706"/>
                  </a:lnTo>
                  <a:lnTo>
                    <a:pt x="2186" y="706"/>
                  </a:lnTo>
                  <a:lnTo>
                    <a:pt x="2186" y="704"/>
                  </a:lnTo>
                  <a:lnTo>
                    <a:pt x="2184" y="704"/>
                  </a:lnTo>
                  <a:lnTo>
                    <a:pt x="2184" y="702"/>
                  </a:lnTo>
                  <a:lnTo>
                    <a:pt x="2182" y="702"/>
                  </a:lnTo>
                  <a:lnTo>
                    <a:pt x="2184" y="702"/>
                  </a:lnTo>
                  <a:lnTo>
                    <a:pt x="2182" y="702"/>
                  </a:lnTo>
                  <a:lnTo>
                    <a:pt x="2180" y="702"/>
                  </a:lnTo>
                  <a:lnTo>
                    <a:pt x="2180" y="700"/>
                  </a:lnTo>
                  <a:lnTo>
                    <a:pt x="2178" y="700"/>
                  </a:lnTo>
                  <a:lnTo>
                    <a:pt x="2180" y="700"/>
                  </a:lnTo>
                  <a:lnTo>
                    <a:pt x="2178" y="700"/>
                  </a:lnTo>
                  <a:lnTo>
                    <a:pt x="2176" y="700"/>
                  </a:lnTo>
                  <a:lnTo>
                    <a:pt x="2178" y="700"/>
                  </a:lnTo>
                  <a:lnTo>
                    <a:pt x="2176" y="698"/>
                  </a:lnTo>
                  <a:lnTo>
                    <a:pt x="2178" y="698"/>
                  </a:lnTo>
                  <a:lnTo>
                    <a:pt x="2176" y="698"/>
                  </a:lnTo>
                  <a:lnTo>
                    <a:pt x="2178" y="698"/>
                  </a:lnTo>
                  <a:lnTo>
                    <a:pt x="2176" y="698"/>
                  </a:lnTo>
                  <a:lnTo>
                    <a:pt x="2178" y="698"/>
                  </a:lnTo>
                  <a:lnTo>
                    <a:pt x="2180" y="698"/>
                  </a:lnTo>
                  <a:lnTo>
                    <a:pt x="2180" y="700"/>
                  </a:lnTo>
                  <a:lnTo>
                    <a:pt x="2182" y="700"/>
                  </a:lnTo>
                  <a:lnTo>
                    <a:pt x="2184" y="700"/>
                  </a:lnTo>
                  <a:lnTo>
                    <a:pt x="2184" y="702"/>
                  </a:lnTo>
                  <a:lnTo>
                    <a:pt x="2186" y="702"/>
                  </a:lnTo>
                  <a:lnTo>
                    <a:pt x="2187" y="702"/>
                  </a:lnTo>
                  <a:lnTo>
                    <a:pt x="2186" y="702"/>
                  </a:lnTo>
                  <a:lnTo>
                    <a:pt x="2187" y="702"/>
                  </a:lnTo>
                  <a:lnTo>
                    <a:pt x="2186" y="702"/>
                  </a:lnTo>
                  <a:lnTo>
                    <a:pt x="2186" y="700"/>
                  </a:lnTo>
                  <a:lnTo>
                    <a:pt x="2184" y="700"/>
                  </a:lnTo>
                  <a:lnTo>
                    <a:pt x="2182" y="700"/>
                  </a:lnTo>
                  <a:lnTo>
                    <a:pt x="2182" y="698"/>
                  </a:lnTo>
                  <a:lnTo>
                    <a:pt x="2180" y="698"/>
                  </a:lnTo>
                  <a:lnTo>
                    <a:pt x="2182" y="698"/>
                  </a:lnTo>
                  <a:lnTo>
                    <a:pt x="2182" y="697"/>
                  </a:lnTo>
                  <a:lnTo>
                    <a:pt x="2180" y="697"/>
                  </a:lnTo>
                  <a:lnTo>
                    <a:pt x="2180" y="698"/>
                  </a:lnTo>
                  <a:lnTo>
                    <a:pt x="2178" y="698"/>
                  </a:lnTo>
                  <a:lnTo>
                    <a:pt x="2178" y="697"/>
                  </a:lnTo>
                  <a:lnTo>
                    <a:pt x="2180" y="697"/>
                  </a:lnTo>
                  <a:lnTo>
                    <a:pt x="2182" y="697"/>
                  </a:lnTo>
                  <a:lnTo>
                    <a:pt x="2182" y="695"/>
                  </a:lnTo>
                  <a:lnTo>
                    <a:pt x="2180" y="695"/>
                  </a:lnTo>
                  <a:lnTo>
                    <a:pt x="2180" y="697"/>
                  </a:lnTo>
                  <a:lnTo>
                    <a:pt x="2180" y="695"/>
                  </a:lnTo>
                  <a:lnTo>
                    <a:pt x="2178" y="695"/>
                  </a:lnTo>
                  <a:lnTo>
                    <a:pt x="2180" y="695"/>
                  </a:lnTo>
                  <a:lnTo>
                    <a:pt x="2180" y="697"/>
                  </a:lnTo>
                  <a:lnTo>
                    <a:pt x="2178" y="697"/>
                  </a:lnTo>
                  <a:lnTo>
                    <a:pt x="2176" y="697"/>
                  </a:lnTo>
                  <a:lnTo>
                    <a:pt x="2174" y="697"/>
                  </a:lnTo>
                  <a:lnTo>
                    <a:pt x="2174" y="695"/>
                  </a:lnTo>
                  <a:lnTo>
                    <a:pt x="2172" y="695"/>
                  </a:lnTo>
                  <a:lnTo>
                    <a:pt x="2174" y="695"/>
                  </a:lnTo>
                  <a:lnTo>
                    <a:pt x="2174" y="693"/>
                  </a:lnTo>
                  <a:lnTo>
                    <a:pt x="2176" y="693"/>
                  </a:lnTo>
                  <a:lnTo>
                    <a:pt x="2176" y="695"/>
                  </a:lnTo>
                  <a:lnTo>
                    <a:pt x="2174" y="695"/>
                  </a:lnTo>
                  <a:lnTo>
                    <a:pt x="2176" y="695"/>
                  </a:lnTo>
                  <a:lnTo>
                    <a:pt x="2174" y="695"/>
                  </a:lnTo>
                  <a:lnTo>
                    <a:pt x="2176" y="695"/>
                  </a:lnTo>
                  <a:lnTo>
                    <a:pt x="2176" y="697"/>
                  </a:lnTo>
                  <a:lnTo>
                    <a:pt x="2176" y="695"/>
                  </a:lnTo>
                  <a:lnTo>
                    <a:pt x="2176" y="697"/>
                  </a:lnTo>
                  <a:lnTo>
                    <a:pt x="2176" y="695"/>
                  </a:lnTo>
                  <a:lnTo>
                    <a:pt x="2178" y="695"/>
                  </a:lnTo>
                  <a:lnTo>
                    <a:pt x="2176" y="695"/>
                  </a:lnTo>
                  <a:lnTo>
                    <a:pt x="2178" y="695"/>
                  </a:lnTo>
                  <a:lnTo>
                    <a:pt x="2178" y="693"/>
                  </a:lnTo>
                  <a:lnTo>
                    <a:pt x="2176" y="693"/>
                  </a:lnTo>
                  <a:lnTo>
                    <a:pt x="2174" y="693"/>
                  </a:lnTo>
                  <a:lnTo>
                    <a:pt x="2174" y="695"/>
                  </a:lnTo>
                  <a:lnTo>
                    <a:pt x="2174" y="693"/>
                  </a:lnTo>
                  <a:lnTo>
                    <a:pt x="2172" y="693"/>
                  </a:lnTo>
                  <a:lnTo>
                    <a:pt x="2174" y="693"/>
                  </a:lnTo>
                  <a:lnTo>
                    <a:pt x="2174" y="691"/>
                  </a:lnTo>
                  <a:lnTo>
                    <a:pt x="2172" y="691"/>
                  </a:lnTo>
                  <a:lnTo>
                    <a:pt x="2172" y="693"/>
                  </a:lnTo>
                  <a:lnTo>
                    <a:pt x="2172" y="695"/>
                  </a:lnTo>
                  <a:lnTo>
                    <a:pt x="2170" y="695"/>
                  </a:lnTo>
                  <a:lnTo>
                    <a:pt x="2170" y="693"/>
                  </a:lnTo>
                  <a:lnTo>
                    <a:pt x="2170" y="691"/>
                  </a:lnTo>
                  <a:lnTo>
                    <a:pt x="2170" y="693"/>
                  </a:lnTo>
                  <a:lnTo>
                    <a:pt x="2170" y="691"/>
                  </a:lnTo>
                  <a:lnTo>
                    <a:pt x="2170" y="693"/>
                  </a:lnTo>
                  <a:lnTo>
                    <a:pt x="2172" y="693"/>
                  </a:lnTo>
                  <a:lnTo>
                    <a:pt x="2172" y="691"/>
                  </a:lnTo>
                  <a:lnTo>
                    <a:pt x="2170" y="691"/>
                  </a:lnTo>
                  <a:lnTo>
                    <a:pt x="2172" y="691"/>
                  </a:lnTo>
                  <a:lnTo>
                    <a:pt x="2170" y="691"/>
                  </a:lnTo>
                  <a:lnTo>
                    <a:pt x="2170" y="689"/>
                  </a:lnTo>
                  <a:lnTo>
                    <a:pt x="2172" y="689"/>
                  </a:lnTo>
                  <a:lnTo>
                    <a:pt x="2170" y="689"/>
                  </a:lnTo>
                  <a:lnTo>
                    <a:pt x="2168" y="689"/>
                  </a:lnTo>
                  <a:lnTo>
                    <a:pt x="2168" y="687"/>
                  </a:lnTo>
                  <a:lnTo>
                    <a:pt x="2168" y="689"/>
                  </a:lnTo>
                  <a:lnTo>
                    <a:pt x="2166" y="689"/>
                  </a:lnTo>
                  <a:lnTo>
                    <a:pt x="2166" y="687"/>
                  </a:lnTo>
                  <a:lnTo>
                    <a:pt x="2168" y="687"/>
                  </a:lnTo>
                  <a:lnTo>
                    <a:pt x="2166" y="687"/>
                  </a:lnTo>
                  <a:lnTo>
                    <a:pt x="2168" y="685"/>
                  </a:lnTo>
                  <a:lnTo>
                    <a:pt x="2166" y="685"/>
                  </a:lnTo>
                  <a:lnTo>
                    <a:pt x="2166" y="687"/>
                  </a:lnTo>
                  <a:lnTo>
                    <a:pt x="2164" y="687"/>
                  </a:lnTo>
                  <a:lnTo>
                    <a:pt x="2166" y="685"/>
                  </a:lnTo>
                  <a:lnTo>
                    <a:pt x="2164" y="685"/>
                  </a:lnTo>
                  <a:lnTo>
                    <a:pt x="2164" y="687"/>
                  </a:lnTo>
                  <a:lnTo>
                    <a:pt x="2163" y="687"/>
                  </a:lnTo>
                  <a:lnTo>
                    <a:pt x="2163" y="685"/>
                  </a:lnTo>
                  <a:lnTo>
                    <a:pt x="2161" y="685"/>
                  </a:lnTo>
                  <a:lnTo>
                    <a:pt x="2159" y="685"/>
                  </a:lnTo>
                  <a:lnTo>
                    <a:pt x="2161" y="685"/>
                  </a:lnTo>
                  <a:lnTo>
                    <a:pt x="2161" y="683"/>
                  </a:lnTo>
                  <a:lnTo>
                    <a:pt x="2159" y="683"/>
                  </a:lnTo>
                  <a:lnTo>
                    <a:pt x="2161" y="683"/>
                  </a:lnTo>
                  <a:lnTo>
                    <a:pt x="2159" y="683"/>
                  </a:lnTo>
                  <a:lnTo>
                    <a:pt x="2157" y="683"/>
                  </a:lnTo>
                  <a:lnTo>
                    <a:pt x="2157" y="681"/>
                  </a:lnTo>
                  <a:lnTo>
                    <a:pt x="2159" y="681"/>
                  </a:lnTo>
                  <a:lnTo>
                    <a:pt x="2159" y="679"/>
                  </a:lnTo>
                  <a:lnTo>
                    <a:pt x="2161" y="679"/>
                  </a:lnTo>
                  <a:lnTo>
                    <a:pt x="2163" y="679"/>
                  </a:lnTo>
                  <a:lnTo>
                    <a:pt x="2164" y="679"/>
                  </a:lnTo>
                  <a:lnTo>
                    <a:pt x="2163" y="679"/>
                  </a:lnTo>
                  <a:lnTo>
                    <a:pt x="2161" y="679"/>
                  </a:lnTo>
                  <a:lnTo>
                    <a:pt x="2161" y="677"/>
                  </a:lnTo>
                  <a:lnTo>
                    <a:pt x="2159" y="677"/>
                  </a:lnTo>
                  <a:lnTo>
                    <a:pt x="2159" y="675"/>
                  </a:lnTo>
                  <a:lnTo>
                    <a:pt x="2161" y="675"/>
                  </a:lnTo>
                  <a:lnTo>
                    <a:pt x="2163" y="675"/>
                  </a:lnTo>
                  <a:lnTo>
                    <a:pt x="2164" y="675"/>
                  </a:lnTo>
                  <a:lnTo>
                    <a:pt x="2164" y="677"/>
                  </a:lnTo>
                  <a:lnTo>
                    <a:pt x="2166" y="677"/>
                  </a:lnTo>
                  <a:lnTo>
                    <a:pt x="2168" y="679"/>
                  </a:lnTo>
                  <a:lnTo>
                    <a:pt x="2170" y="679"/>
                  </a:lnTo>
                  <a:lnTo>
                    <a:pt x="2170" y="681"/>
                  </a:lnTo>
                  <a:lnTo>
                    <a:pt x="2172" y="681"/>
                  </a:lnTo>
                  <a:lnTo>
                    <a:pt x="2174" y="681"/>
                  </a:lnTo>
                  <a:lnTo>
                    <a:pt x="2174" y="683"/>
                  </a:lnTo>
                  <a:lnTo>
                    <a:pt x="2176" y="683"/>
                  </a:lnTo>
                  <a:lnTo>
                    <a:pt x="2174" y="681"/>
                  </a:lnTo>
                  <a:lnTo>
                    <a:pt x="2172" y="681"/>
                  </a:lnTo>
                  <a:lnTo>
                    <a:pt x="2170" y="679"/>
                  </a:lnTo>
                  <a:lnTo>
                    <a:pt x="2168" y="679"/>
                  </a:lnTo>
                  <a:lnTo>
                    <a:pt x="2168" y="677"/>
                  </a:lnTo>
                  <a:lnTo>
                    <a:pt x="2166" y="677"/>
                  </a:lnTo>
                  <a:lnTo>
                    <a:pt x="2166" y="675"/>
                  </a:lnTo>
                  <a:lnTo>
                    <a:pt x="2164" y="675"/>
                  </a:lnTo>
                  <a:lnTo>
                    <a:pt x="2163" y="675"/>
                  </a:lnTo>
                  <a:lnTo>
                    <a:pt x="2163" y="674"/>
                  </a:lnTo>
                  <a:lnTo>
                    <a:pt x="2161" y="674"/>
                  </a:lnTo>
                  <a:lnTo>
                    <a:pt x="2161" y="672"/>
                  </a:lnTo>
                  <a:lnTo>
                    <a:pt x="2159" y="672"/>
                  </a:lnTo>
                  <a:lnTo>
                    <a:pt x="2157" y="672"/>
                  </a:lnTo>
                  <a:lnTo>
                    <a:pt x="2157" y="670"/>
                  </a:lnTo>
                  <a:lnTo>
                    <a:pt x="2155" y="670"/>
                  </a:lnTo>
                  <a:lnTo>
                    <a:pt x="2155" y="668"/>
                  </a:lnTo>
                  <a:lnTo>
                    <a:pt x="2157" y="668"/>
                  </a:lnTo>
                  <a:lnTo>
                    <a:pt x="2159" y="668"/>
                  </a:lnTo>
                  <a:lnTo>
                    <a:pt x="2161" y="668"/>
                  </a:lnTo>
                  <a:lnTo>
                    <a:pt x="2163" y="668"/>
                  </a:lnTo>
                  <a:lnTo>
                    <a:pt x="2163" y="670"/>
                  </a:lnTo>
                  <a:lnTo>
                    <a:pt x="2164" y="670"/>
                  </a:lnTo>
                  <a:lnTo>
                    <a:pt x="2163" y="668"/>
                  </a:lnTo>
                  <a:lnTo>
                    <a:pt x="2164" y="668"/>
                  </a:lnTo>
                  <a:lnTo>
                    <a:pt x="2163" y="668"/>
                  </a:lnTo>
                  <a:lnTo>
                    <a:pt x="2161" y="668"/>
                  </a:lnTo>
                  <a:lnTo>
                    <a:pt x="2161" y="666"/>
                  </a:lnTo>
                  <a:lnTo>
                    <a:pt x="2159" y="666"/>
                  </a:lnTo>
                  <a:lnTo>
                    <a:pt x="2161" y="666"/>
                  </a:lnTo>
                  <a:lnTo>
                    <a:pt x="2161" y="664"/>
                  </a:lnTo>
                  <a:lnTo>
                    <a:pt x="2161" y="666"/>
                  </a:lnTo>
                  <a:lnTo>
                    <a:pt x="2161" y="664"/>
                  </a:lnTo>
                  <a:lnTo>
                    <a:pt x="2159" y="664"/>
                  </a:lnTo>
                  <a:lnTo>
                    <a:pt x="2161" y="664"/>
                  </a:lnTo>
                  <a:lnTo>
                    <a:pt x="2163" y="664"/>
                  </a:lnTo>
                  <a:lnTo>
                    <a:pt x="2164" y="664"/>
                  </a:lnTo>
                  <a:lnTo>
                    <a:pt x="2164" y="666"/>
                  </a:lnTo>
                  <a:lnTo>
                    <a:pt x="2164" y="664"/>
                  </a:lnTo>
                  <a:lnTo>
                    <a:pt x="2164" y="666"/>
                  </a:lnTo>
                  <a:lnTo>
                    <a:pt x="2166" y="666"/>
                  </a:lnTo>
                  <a:lnTo>
                    <a:pt x="2166" y="668"/>
                  </a:lnTo>
                  <a:lnTo>
                    <a:pt x="2168" y="668"/>
                  </a:lnTo>
                  <a:lnTo>
                    <a:pt x="2168" y="670"/>
                  </a:lnTo>
                  <a:lnTo>
                    <a:pt x="2168" y="672"/>
                  </a:lnTo>
                  <a:lnTo>
                    <a:pt x="2170" y="672"/>
                  </a:lnTo>
                  <a:lnTo>
                    <a:pt x="2172" y="672"/>
                  </a:lnTo>
                  <a:lnTo>
                    <a:pt x="2170" y="672"/>
                  </a:lnTo>
                  <a:lnTo>
                    <a:pt x="2170" y="670"/>
                  </a:lnTo>
                  <a:lnTo>
                    <a:pt x="2168" y="670"/>
                  </a:lnTo>
                  <a:lnTo>
                    <a:pt x="2168" y="668"/>
                  </a:lnTo>
                  <a:lnTo>
                    <a:pt x="2168" y="666"/>
                  </a:lnTo>
                  <a:lnTo>
                    <a:pt x="2168" y="664"/>
                  </a:lnTo>
                  <a:lnTo>
                    <a:pt x="2170" y="664"/>
                  </a:lnTo>
                  <a:lnTo>
                    <a:pt x="2172" y="664"/>
                  </a:lnTo>
                  <a:lnTo>
                    <a:pt x="2174" y="664"/>
                  </a:lnTo>
                  <a:lnTo>
                    <a:pt x="2176" y="664"/>
                  </a:lnTo>
                  <a:lnTo>
                    <a:pt x="2176" y="666"/>
                  </a:lnTo>
                  <a:lnTo>
                    <a:pt x="2178" y="666"/>
                  </a:lnTo>
                  <a:lnTo>
                    <a:pt x="2180" y="666"/>
                  </a:lnTo>
                  <a:lnTo>
                    <a:pt x="2180" y="664"/>
                  </a:lnTo>
                  <a:lnTo>
                    <a:pt x="2178" y="666"/>
                  </a:lnTo>
                  <a:lnTo>
                    <a:pt x="2178" y="664"/>
                  </a:lnTo>
                  <a:lnTo>
                    <a:pt x="2180" y="664"/>
                  </a:lnTo>
                  <a:lnTo>
                    <a:pt x="2182" y="664"/>
                  </a:lnTo>
                  <a:lnTo>
                    <a:pt x="2182" y="662"/>
                  </a:lnTo>
                  <a:lnTo>
                    <a:pt x="2184" y="662"/>
                  </a:lnTo>
                  <a:lnTo>
                    <a:pt x="2186" y="662"/>
                  </a:lnTo>
                  <a:lnTo>
                    <a:pt x="2186" y="660"/>
                  </a:lnTo>
                  <a:lnTo>
                    <a:pt x="2187" y="660"/>
                  </a:lnTo>
                  <a:lnTo>
                    <a:pt x="2189" y="660"/>
                  </a:lnTo>
                  <a:lnTo>
                    <a:pt x="2189" y="662"/>
                  </a:lnTo>
                  <a:close/>
                  <a:moveTo>
                    <a:pt x="2153" y="660"/>
                  </a:moveTo>
                  <a:lnTo>
                    <a:pt x="2151" y="660"/>
                  </a:lnTo>
                  <a:lnTo>
                    <a:pt x="2153" y="660"/>
                  </a:lnTo>
                  <a:close/>
                  <a:moveTo>
                    <a:pt x="2176" y="660"/>
                  </a:moveTo>
                  <a:lnTo>
                    <a:pt x="2174" y="660"/>
                  </a:lnTo>
                  <a:lnTo>
                    <a:pt x="2174" y="662"/>
                  </a:lnTo>
                  <a:lnTo>
                    <a:pt x="2172" y="662"/>
                  </a:lnTo>
                  <a:lnTo>
                    <a:pt x="2170" y="662"/>
                  </a:lnTo>
                  <a:lnTo>
                    <a:pt x="2170" y="660"/>
                  </a:lnTo>
                  <a:lnTo>
                    <a:pt x="2172" y="660"/>
                  </a:lnTo>
                  <a:lnTo>
                    <a:pt x="2174" y="660"/>
                  </a:lnTo>
                  <a:lnTo>
                    <a:pt x="2174" y="658"/>
                  </a:lnTo>
                  <a:lnTo>
                    <a:pt x="2176" y="658"/>
                  </a:lnTo>
                  <a:lnTo>
                    <a:pt x="2176" y="660"/>
                  </a:lnTo>
                  <a:close/>
                  <a:moveTo>
                    <a:pt x="1352" y="658"/>
                  </a:moveTo>
                  <a:lnTo>
                    <a:pt x="1350" y="658"/>
                  </a:lnTo>
                  <a:lnTo>
                    <a:pt x="1352" y="658"/>
                  </a:lnTo>
                  <a:lnTo>
                    <a:pt x="1350" y="658"/>
                  </a:lnTo>
                  <a:lnTo>
                    <a:pt x="1352" y="658"/>
                  </a:lnTo>
                  <a:close/>
                  <a:moveTo>
                    <a:pt x="1327" y="658"/>
                  </a:moveTo>
                  <a:lnTo>
                    <a:pt x="1329" y="658"/>
                  </a:lnTo>
                  <a:lnTo>
                    <a:pt x="1327" y="658"/>
                  </a:lnTo>
                  <a:lnTo>
                    <a:pt x="1329" y="658"/>
                  </a:lnTo>
                  <a:lnTo>
                    <a:pt x="1331" y="658"/>
                  </a:lnTo>
                  <a:lnTo>
                    <a:pt x="1329" y="658"/>
                  </a:lnTo>
                  <a:lnTo>
                    <a:pt x="1331" y="658"/>
                  </a:lnTo>
                  <a:lnTo>
                    <a:pt x="1331" y="660"/>
                  </a:lnTo>
                  <a:lnTo>
                    <a:pt x="1329" y="660"/>
                  </a:lnTo>
                  <a:lnTo>
                    <a:pt x="1327" y="660"/>
                  </a:lnTo>
                  <a:lnTo>
                    <a:pt x="1325" y="660"/>
                  </a:lnTo>
                  <a:lnTo>
                    <a:pt x="1323" y="658"/>
                  </a:lnTo>
                  <a:lnTo>
                    <a:pt x="1325" y="658"/>
                  </a:lnTo>
                  <a:lnTo>
                    <a:pt x="1327" y="658"/>
                  </a:lnTo>
                  <a:close/>
                  <a:moveTo>
                    <a:pt x="2251" y="658"/>
                  </a:moveTo>
                  <a:lnTo>
                    <a:pt x="2253" y="658"/>
                  </a:lnTo>
                  <a:lnTo>
                    <a:pt x="2255" y="658"/>
                  </a:lnTo>
                  <a:lnTo>
                    <a:pt x="2255" y="660"/>
                  </a:lnTo>
                  <a:lnTo>
                    <a:pt x="2257" y="660"/>
                  </a:lnTo>
                  <a:lnTo>
                    <a:pt x="2259" y="660"/>
                  </a:lnTo>
                  <a:lnTo>
                    <a:pt x="2259" y="662"/>
                  </a:lnTo>
                  <a:lnTo>
                    <a:pt x="2260" y="662"/>
                  </a:lnTo>
                  <a:lnTo>
                    <a:pt x="2262" y="662"/>
                  </a:lnTo>
                  <a:lnTo>
                    <a:pt x="2262" y="664"/>
                  </a:lnTo>
                  <a:lnTo>
                    <a:pt x="2264" y="664"/>
                  </a:lnTo>
                  <a:lnTo>
                    <a:pt x="2266" y="664"/>
                  </a:lnTo>
                  <a:lnTo>
                    <a:pt x="2266" y="666"/>
                  </a:lnTo>
                  <a:lnTo>
                    <a:pt x="2264" y="666"/>
                  </a:lnTo>
                  <a:lnTo>
                    <a:pt x="2262" y="666"/>
                  </a:lnTo>
                  <a:lnTo>
                    <a:pt x="2262" y="664"/>
                  </a:lnTo>
                  <a:lnTo>
                    <a:pt x="2260" y="664"/>
                  </a:lnTo>
                  <a:lnTo>
                    <a:pt x="2259" y="664"/>
                  </a:lnTo>
                  <a:lnTo>
                    <a:pt x="2257" y="664"/>
                  </a:lnTo>
                  <a:lnTo>
                    <a:pt x="2255" y="664"/>
                  </a:lnTo>
                  <a:lnTo>
                    <a:pt x="2253" y="664"/>
                  </a:lnTo>
                  <a:lnTo>
                    <a:pt x="2251" y="664"/>
                  </a:lnTo>
                  <a:lnTo>
                    <a:pt x="2249" y="664"/>
                  </a:lnTo>
                  <a:lnTo>
                    <a:pt x="2249" y="662"/>
                  </a:lnTo>
                  <a:lnTo>
                    <a:pt x="2247" y="662"/>
                  </a:lnTo>
                  <a:lnTo>
                    <a:pt x="2245" y="662"/>
                  </a:lnTo>
                  <a:lnTo>
                    <a:pt x="2245" y="660"/>
                  </a:lnTo>
                  <a:lnTo>
                    <a:pt x="2243" y="660"/>
                  </a:lnTo>
                  <a:lnTo>
                    <a:pt x="2245" y="660"/>
                  </a:lnTo>
                  <a:lnTo>
                    <a:pt x="2245" y="658"/>
                  </a:lnTo>
                  <a:lnTo>
                    <a:pt x="2247" y="658"/>
                  </a:lnTo>
                  <a:lnTo>
                    <a:pt x="2249" y="658"/>
                  </a:lnTo>
                  <a:lnTo>
                    <a:pt x="2247" y="658"/>
                  </a:lnTo>
                  <a:lnTo>
                    <a:pt x="2249" y="658"/>
                  </a:lnTo>
                  <a:lnTo>
                    <a:pt x="2251" y="658"/>
                  </a:lnTo>
                  <a:close/>
                  <a:moveTo>
                    <a:pt x="1346" y="658"/>
                  </a:moveTo>
                  <a:lnTo>
                    <a:pt x="1346" y="656"/>
                  </a:lnTo>
                  <a:lnTo>
                    <a:pt x="1346" y="658"/>
                  </a:lnTo>
                  <a:close/>
                  <a:moveTo>
                    <a:pt x="2243" y="658"/>
                  </a:moveTo>
                  <a:lnTo>
                    <a:pt x="2243" y="656"/>
                  </a:lnTo>
                  <a:lnTo>
                    <a:pt x="2243" y="658"/>
                  </a:lnTo>
                  <a:close/>
                  <a:moveTo>
                    <a:pt x="2197" y="656"/>
                  </a:moveTo>
                  <a:lnTo>
                    <a:pt x="2199" y="656"/>
                  </a:lnTo>
                  <a:lnTo>
                    <a:pt x="2201" y="656"/>
                  </a:lnTo>
                  <a:lnTo>
                    <a:pt x="2201" y="658"/>
                  </a:lnTo>
                  <a:lnTo>
                    <a:pt x="2199" y="658"/>
                  </a:lnTo>
                  <a:lnTo>
                    <a:pt x="2197" y="658"/>
                  </a:lnTo>
                  <a:lnTo>
                    <a:pt x="2195" y="658"/>
                  </a:lnTo>
                  <a:lnTo>
                    <a:pt x="2193" y="658"/>
                  </a:lnTo>
                  <a:lnTo>
                    <a:pt x="2191" y="656"/>
                  </a:lnTo>
                  <a:lnTo>
                    <a:pt x="2193" y="656"/>
                  </a:lnTo>
                  <a:lnTo>
                    <a:pt x="2195" y="656"/>
                  </a:lnTo>
                  <a:lnTo>
                    <a:pt x="2197" y="656"/>
                  </a:lnTo>
                  <a:close/>
                  <a:moveTo>
                    <a:pt x="1360" y="656"/>
                  </a:moveTo>
                  <a:lnTo>
                    <a:pt x="1358" y="656"/>
                  </a:lnTo>
                  <a:lnTo>
                    <a:pt x="1360" y="656"/>
                  </a:lnTo>
                  <a:lnTo>
                    <a:pt x="1360" y="654"/>
                  </a:lnTo>
                  <a:lnTo>
                    <a:pt x="1360" y="656"/>
                  </a:lnTo>
                  <a:close/>
                  <a:moveTo>
                    <a:pt x="2234" y="658"/>
                  </a:moveTo>
                  <a:lnTo>
                    <a:pt x="2235" y="658"/>
                  </a:lnTo>
                  <a:lnTo>
                    <a:pt x="2234" y="658"/>
                  </a:lnTo>
                  <a:lnTo>
                    <a:pt x="2234" y="656"/>
                  </a:lnTo>
                  <a:lnTo>
                    <a:pt x="2235" y="656"/>
                  </a:lnTo>
                  <a:lnTo>
                    <a:pt x="2235" y="658"/>
                  </a:lnTo>
                  <a:lnTo>
                    <a:pt x="2237" y="658"/>
                  </a:lnTo>
                  <a:lnTo>
                    <a:pt x="2237" y="660"/>
                  </a:lnTo>
                  <a:lnTo>
                    <a:pt x="2239" y="660"/>
                  </a:lnTo>
                  <a:lnTo>
                    <a:pt x="2241" y="660"/>
                  </a:lnTo>
                  <a:lnTo>
                    <a:pt x="2241" y="662"/>
                  </a:lnTo>
                  <a:lnTo>
                    <a:pt x="2241" y="664"/>
                  </a:lnTo>
                  <a:lnTo>
                    <a:pt x="2243" y="664"/>
                  </a:lnTo>
                  <a:lnTo>
                    <a:pt x="2243" y="666"/>
                  </a:lnTo>
                  <a:lnTo>
                    <a:pt x="2245" y="666"/>
                  </a:lnTo>
                  <a:lnTo>
                    <a:pt x="2247" y="666"/>
                  </a:lnTo>
                  <a:lnTo>
                    <a:pt x="2249" y="666"/>
                  </a:lnTo>
                  <a:lnTo>
                    <a:pt x="2251" y="666"/>
                  </a:lnTo>
                  <a:lnTo>
                    <a:pt x="2249" y="666"/>
                  </a:lnTo>
                  <a:lnTo>
                    <a:pt x="2251" y="666"/>
                  </a:lnTo>
                  <a:lnTo>
                    <a:pt x="2249" y="666"/>
                  </a:lnTo>
                  <a:lnTo>
                    <a:pt x="2251" y="666"/>
                  </a:lnTo>
                  <a:lnTo>
                    <a:pt x="2253" y="666"/>
                  </a:lnTo>
                  <a:lnTo>
                    <a:pt x="2255" y="666"/>
                  </a:lnTo>
                  <a:lnTo>
                    <a:pt x="2257" y="666"/>
                  </a:lnTo>
                  <a:lnTo>
                    <a:pt x="2259" y="666"/>
                  </a:lnTo>
                  <a:lnTo>
                    <a:pt x="2259" y="668"/>
                  </a:lnTo>
                  <a:lnTo>
                    <a:pt x="2260" y="668"/>
                  </a:lnTo>
                  <a:lnTo>
                    <a:pt x="2262" y="668"/>
                  </a:lnTo>
                  <a:lnTo>
                    <a:pt x="2264" y="668"/>
                  </a:lnTo>
                  <a:lnTo>
                    <a:pt x="2266" y="668"/>
                  </a:lnTo>
                  <a:lnTo>
                    <a:pt x="2266" y="666"/>
                  </a:lnTo>
                  <a:lnTo>
                    <a:pt x="2268" y="666"/>
                  </a:lnTo>
                  <a:lnTo>
                    <a:pt x="2270" y="666"/>
                  </a:lnTo>
                  <a:lnTo>
                    <a:pt x="2270" y="668"/>
                  </a:lnTo>
                  <a:lnTo>
                    <a:pt x="2268" y="668"/>
                  </a:lnTo>
                  <a:lnTo>
                    <a:pt x="2266" y="668"/>
                  </a:lnTo>
                  <a:lnTo>
                    <a:pt x="2268" y="668"/>
                  </a:lnTo>
                  <a:lnTo>
                    <a:pt x="2268" y="670"/>
                  </a:lnTo>
                  <a:lnTo>
                    <a:pt x="2270" y="670"/>
                  </a:lnTo>
                  <a:lnTo>
                    <a:pt x="2268" y="670"/>
                  </a:lnTo>
                  <a:lnTo>
                    <a:pt x="2270" y="672"/>
                  </a:lnTo>
                  <a:lnTo>
                    <a:pt x="2272" y="672"/>
                  </a:lnTo>
                  <a:lnTo>
                    <a:pt x="2272" y="674"/>
                  </a:lnTo>
                  <a:lnTo>
                    <a:pt x="2274" y="674"/>
                  </a:lnTo>
                  <a:lnTo>
                    <a:pt x="2274" y="675"/>
                  </a:lnTo>
                  <a:lnTo>
                    <a:pt x="2276" y="677"/>
                  </a:lnTo>
                  <a:lnTo>
                    <a:pt x="2278" y="677"/>
                  </a:lnTo>
                  <a:lnTo>
                    <a:pt x="2278" y="679"/>
                  </a:lnTo>
                  <a:lnTo>
                    <a:pt x="2280" y="679"/>
                  </a:lnTo>
                  <a:lnTo>
                    <a:pt x="2278" y="679"/>
                  </a:lnTo>
                  <a:lnTo>
                    <a:pt x="2280" y="679"/>
                  </a:lnTo>
                  <a:lnTo>
                    <a:pt x="2278" y="679"/>
                  </a:lnTo>
                  <a:lnTo>
                    <a:pt x="2280" y="681"/>
                  </a:lnTo>
                  <a:lnTo>
                    <a:pt x="2280" y="683"/>
                  </a:lnTo>
                  <a:lnTo>
                    <a:pt x="2282" y="683"/>
                  </a:lnTo>
                  <a:lnTo>
                    <a:pt x="2283" y="683"/>
                  </a:lnTo>
                  <a:lnTo>
                    <a:pt x="2283" y="685"/>
                  </a:lnTo>
                  <a:lnTo>
                    <a:pt x="2283" y="687"/>
                  </a:lnTo>
                  <a:lnTo>
                    <a:pt x="2283" y="689"/>
                  </a:lnTo>
                  <a:lnTo>
                    <a:pt x="2285" y="689"/>
                  </a:lnTo>
                  <a:lnTo>
                    <a:pt x="2283" y="689"/>
                  </a:lnTo>
                  <a:lnTo>
                    <a:pt x="2283" y="691"/>
                  </a:lnTo>
                  <a:lnTo>
                    <a:pt x="2285" y="691"/>
                  </a:lnTo>
                  <a:lnTo>
                    <a:pt x="2285" y="693"/>
                  </a:lnTo>
                  <a:lnTo>
                    <a:pt x="2287" y="693"/>
                  </a:lnTo>
                  <a:lnTo>
                    <a:pt x="2287" y="695"/>
                  </a:lnTo>
                  <a:lnTo>
                    <a:pt x="2289" y="695"/>
                  </a:lnTo>
                  <a:lnTo>
                    <a:pt x="2289" y="697"/>
                  </a:lnTo>
                  <a:lnTo>
                    <a:pt x="2287" y="697"/>
                  </a:lnTo>
                  <a:lnTo>
                    <a:pt x="2285" y="695"/>
                  </a:lnTo>
                  <a:lnTo>
                    <a:pt x="2285" y="693"/>
                  </a:lnTo>
                  <a:lnTo>
                    <a:pt x="2283" y="693"/>
                  </a:lnTo>
                  <a:lnTo>
                    <a:pt x="2282" y="691"/>
                  </a:lnTo>
                  <a:lnTo>
                    <a:pt x="2280" y="691"/>
                  </a:lnTo>
                  <a:lnTo>
                    <a:pt x="2280" y="689"/>
                  </a:lnTo>
                  <a:lnTo>
                    <a:pt x="2280" y="687"/>
                  </a:lnTo>
                  <a:lnTo>
                    <a:pt x="2278" y="687"/>
                  </a:lnTo>
                  <a:lnTo>
                    <a:pt x="2278" y="685"/>
                  </a:lnTo>
                  <a:lnTo>
                    <a:pt x="2278" y="683"/>
                  </a:lnTo>
                  <a:lnTo>
                    <a:pt x="2276" y="683"/>
                  </a:lnTo>
                  <a:lnTo>
                    <a:pt x="2274" y="683"/>
                  </a:lnTo>
                  <a:lnTo>
                    <a:pt x="2274" y="681"/>
                  </a:lnTo>
                  <a:lnTo>
                    <a:pt x="2274" y="683"/>
                  </a:lnTo>
                  <a:lnTo>
                    <a:pt x="2274" y="681"/>
                  </a:lnTo>
                  <a:lnTo>
                    <a:pt x="2272" y="681"/>
                  </a:lnTo>
                  <a:lnTo>
                    <a:pt x="2272" y="679"/>
                  </a:lnTo>
                  <a:lnTo>
                    <a:pt x="2272" y="677"/>
                  </a:lnTo>
                  <a:lnTo>
                    <a:pt x="2270" y="677"/>
                  </a:lnTo>
                  <a:lnTo>
                    <a:pt x="2272" y="677"/>
                  </a:lnTo>
                  <a:lnTo>
                    <a:pt x="2270" y="677"/>
                  </a:lnTo>
                  <a:lnTo>
                    <a:pt x="2270" y="675"/>
                  </a:lnTo>
                  <a:lnTo>
                    <a:pt x="2268" y="675"/>
                  </a:lnTo>
                  <a:lnTo>
                    <a:pt x="2268" y="674"/>
                  </a:lnTo>
                  <a:lnTo>
                    <a:pt x="2266" y="674"/>
                  </a:lnTo>
                  <a:lnTo>
                    <a:pt x="2268" y="674"/>
                  </a:lnTo>
                  <a:lnTo>
                    <a:pt x="2268" y="675"/>
                  </a:lnTo>
                  <a:lnTo>
                    <a:pt x="2270" y="675"/>
                  </a:lnTo>
                  <a:lnTo>
                    <a:pt x="2270" y="674"/>
                  </a:lnTo>
                  <a:lnTo>
                    <a:pt x="2268" y="674"/>
                  </a:lnTo>
                  <a:lnTo>
                    <a:pt x="2270" y="674"/>
                  </a:lnTo>
                  <a:lnTo>
                    <a:pt x="2268" y="674"/>
                  </a:lnTo>
                  <a:lnTo>
                    <a:pt x="2266" y="674"/>
                  </a:lnTo>
                  <a:lnTo>
                    <a:pt x="2266" y="672"/>
                  </a:lnTo>
                  <a:lnTo>
                    <a:pt x="2264" y="672"/>
                  </a:lnTo>
                  <a:lnTo>
                    <a:pt x="2266" y="672"/>
                  </a:lnTo>
                  <a:lnTo>
                    <a:pt x="2264" y="672"/>
                  </a:lnTo>
                  <a:lnTo>
                    <a:pt x="2264" y="670"/>
                  </a:lnTo>
                  <a:lnTo>
                    <a:pt x="2262" y="670"/>
                  </a:lnTo>
                  <a:lnTo>
                    <a:pt x="2262" y="672"/>
                  </a:lnTo>
                  <a:lnTo>
                    <a:pt x="2264" y="672"/>
                  </a:lnTo>
                  <a:lnTo>
                    <a:pt x="2264" y="674"/>
                  </a:lnTo>
                  <a:lnTo>
                    <a:pt x="2262" y="674"/>
                  </a:lnTo>
                  <a:lnTo>
                    <a:pt x="2262" y="672"/>
                  </a:lnTo>
                  <a:lnTo>
                    <a:pt x="2262" y="674"/>
                  </a:lnTo>
                  <a:lnTo>
                    <a:pt x="2260" y="674"/>
                  </a:lnTo>
                  <a:lnTo>
                    <a:pt x="2262" y="674"/>
                  </a:lnTo>
                  <a:lnTo>
                    <a:pt x="2264" y="674"/>
                  </a:lnTo>
                  <a:lnTo>
                    <a:pt x="2264" y="675"/>
                  </a:lnTo>
                  <a:lnTo>
                    <a:pt x="2266" y="675"/>
                  </a:lnTo>
                  <a:lnTo>
                    <a:pt x="2266" y="677"/>
                  </a:lnTo>
                  <a:lnTo>
                    <a:pt x="2266" y="675"/>
                  </a:lnTo>
                  <a:lnTo>
                    <a:pt x="2264" y="675"/>
                  </a:lnTo>
                  <a:lnTo>
                    <a:pt x="2262" y="675"/>
                  </a:lnTo>
                  <a:lnTo>
                    <a:pt x="2260" y="675"/>
                  </a:lnTo>
                  <a:lnTo>
                    <a:pt x="2262" y="675"/>
                  </a:lnTo>
                  <a:lnTo>
                    <a:pt x="2262" y="677"/>
                  </a:lnTo>
                  <a:lnTo>
                    <a:pt x="2264" y="677"/>
                  </a:lnTo>
                  <a:lnTo>
                    <a:pt x="2264" y="679"/>
                  </a:lnTo>
                  <a:lnTo>
                    <a:pt x="2264" y="681"/>
                  </a:lnTo>
                  <a:lnTo>
                    <a:pt x="2262" y="681"/>
                  </a:lnTo>
                  <a:lnTo>
                    <a:pt x="2262" y="683"/>
                  </a:lnTo>
                  <a:lnTo>
                    <a:pt x="2264" y="683"/>
                  </a:lnTo>
                  <a:lnTo>
                    <a:pt x="2264" y="681"/>
                  </a:lnTo>
                  <a:lnTo>
                    <a:pt x="2266" y="681"/>
                  </a:lnTo>
                  <a:lnTo>
                    <a:pt x="2268" y="683"/>
                  </a:lnTo>
                  <a:lnTo>
                    <a:pt x="2270" y="685"/>
                  </a:lnTo>
                  <a:lnTo>
                    <a:pt x="2272" y="687"/>
                  </a:lnTo>
                  <a:lnTo>
                    <a:pt x="2270" y="687"/>
                  </a:lnTo>
                  <a:lnTo>
                    <a:pt x="2272" y="687"/>
                  </a:lnTo>
                  <a:lnTo>
                    <a:pt x="2272" y="689"/>
                  </a:lnTo>
                  <a:lnTo>
                    <a:pt x="2274" y="689"/>
                  </a:lnTo>
                  <a:lnTo>
                    <a:pt x="2276" y="691"/>
                  </a:lnTo>
                  <a:lnTo>
                    <a:pt x="2274" y="691"/>
                  </a:lnTo>
                  <a:lnTo>
                    <a:pt x="2274" y="693"/>
                  </a:lnTo>
                  <a:lnTo>
                    <a:pt x="2276" y="693"/>
                  </a:lnTo>
                  <a:lnTo>
                    <a:pt x="2278" y="693"/>
                  </a:lnTo>
                  <a:lnTo>
                    <a:pt x="2280" y="693"/>
                  </a:lnTo>
                  <a:lnTo>
                    <a:pt x="2278" y="693"/>
                  </a:lnTo>
                  <a:lnTo>
                    <a:pt x="2280" y="693"/>
                  </a:lnTo>
                  <a:lnTo>
                    <a:pt x="2282" y="693"/>
                  </a:lnTo>
                  <a:lnTo>
                    <a:pt x="2282" y="695"/>
                  </a:lnTo>
                  <a:lnTo>
                    <a:pt x="2282" y="697"/>
                  </a:lnTo>
                  <a:lnTo>
                    <a:pt x="2282" y="698"/>
                  </a:lnTo>
                  <a:lnTo>
                    <a:pt x="2283" y="698"/>
                  </a:lnTo>
                  <a:lnTo>
                    <a:pt x="2283" y="700"/>
                  </a:lnTo>
                  <a:lnTo>
                    <a:pt x="2285" y="700"/>
                  </a:lnTo>
                  <a:lnTo>
                    <a:pt x="2285" y="702"/>
                  </a:lnTo>
                  <a:lnTo>
                    <a:pt x="2285" y="700"/>
                  </a:lnTo>
                  <a:lnTo>
                    <a:pt x="2283" y="700"/>
                  </a:lnTo>
                  <a:lnTo>
                    <a:pt x="2285" y="702"/>
                  </a:lnTo>
                  <a:lnTo>
                    <a:pt x="2283" y="702"/>
                  </a:lnTo>
                  <a:lnTo>
                    <a:pt x="2283" y="700"/>
                  </a:lnTo>
                  <a:lnTo>
                    <a:pt x="2283" y="698"/>
                  </a:lnTo>
                  <a:lnTo>
                    <a:pt x="2282" y="698"/>
                  </a:lnTo>
                  <a:lnTo>
                    <a:pt x="2282" y="700"/>
                  </a:lnTo>
                  <a:lnTo>
                    <a:pt x="2283" y="700"/>
                  </a:lnTo>
                  <a:lnTo>
                    <a:pt x="2282" y="700"/>
                  </a:lnTo>
                  <a:lnTo>
                    <a:pt x="2283" y="700"/>
                  </a:lnTo>
                  <a:lnTo>
                    <a:pt x="2282" y="700"/>
                  </a:lnTo>
                  <a:lnTo>
                    <a:pt x="2282" y="702"/>
                  </a:lnTo>
                  <a:lnTo>
                    <a:pt x="2282" y="700"/>
                  </a:lnTo>
                  <a:lnTo>
                    <a:pt x="2280" y="700"/>
                  </a:lnTo>
                  <a:lnTo>
                    <a:pt x="2278" y="700"/>
                  </a:lnTo>
                  <a:lnTo>
                    <a:pt x="2276" y="700"/>
                  </a:lnTo>
                  <a:lnTo>
                    <a:pt x="2274" y="700"/>
                  </a:lnTo>
                  <a:lnTo>
                    <a:pt x="2274" y="698"/>
                  </a:lnTo>
                  <a:lnTo>
                    <a:pt x="2274" y="700"/>
                  </a:lnTo>
                  <a:lnTo>
                    <a:pt x="2276" y="700"/>
                  </a:lnTo>
                  <a:lnTo>
                    <a:pt x="2274" y="700"/>
                  </a:lnTo>
                  <a:lnTo>
                    <a:pt x="2274" y="702"/>
                  </a:lnTo>
                  <a:lnTo>
                    <a:pt x="2276" y="702"/>
                  </a:lnTo>
                  <a:lnTo>
                    <a:pt x="2278" y="702"/>
                  </a:lnTo>
                  <a:lnTo>
                    <a:pt x="2280" y="702"/>
                  </a:lnTo>
                  <a:lnTo>
                    <a:pt x="2280" y="704"/>
                  </a:lnTo>
                  <a:lnTo>
                    <a:pt x="2278" y="704"/>
                  </a:lnTo>
                  <a:lnTo>
                    <a:pt x="2280" y="704"/>
                  </a:lnTo>
                  <a:lnTo>
                    <a:pt x="2282" y="704"/>
                  </a:lnTo>
                  <a:lnTo>
                    <a:pt x="2283" y="704"/>
                  </a:lnTo>
                  <a:lnTo>
                    <a:pt x="2283" y="702"/>
                  </a:lnTo>
                  <a:lnTo>
                    <a:pt x="2283" y="704"/>
                  </a:lnTo>
                  <a:lnTo>
                    <a:pt x="2283" y="706"/>
                  </a:lnTo>
                  <a:lnTo>
                    <a:pt x="2285" y="706"/>
                  </a:lnTo>
                  <a:lnTo>
                    <a:pt x="2285" y="708"/>
                  </a:lnTo>
                  <a:lnTo>
                    <a:pt x="2283" y="708"/>
                  </a:lnTo>
                  <a:lnTo>
                    <a:pt x="2282" y="708"/>
                  </a:lnTo>
                  <a:lnTo>
                    <a:pt x="2282" y="710"/>
                  </a:lnTo>
                  <a:lnTo>
                    <a:pt x="2280" y="710"/>
                  </a:lnTo>
                  <a:lnTo>
                    <a:pt x="2280" y="708"/>
                  </a:lnTo>
                  <a:lnTo>
                    <a:pt x="2280" y="710"/>
                  </a:lnTo>
                  <a:lnTo>
                    <a:pt x="2278" y="710"/>
                  </a:lnTo>
                  <a:lnTo>
                    <a:pt x="2278" y="708"/>
                  </a:lnTo>
                  <a:lnTo>
                    <a:pt x="2276" y="708"/>
                  </a:lnTo>
                  <a:lnTo>
                    <a:pt x="2274" y="708"/>
                  </a:lnTo>
                  <a:lnTo>
                    <a:pt x="2274" y="706"/>
                  </a:lnTo>
                  <a:lnTo>
                    <a:pt x="2274" y="708"/>
                  </a:lnTo>
                  <a:lnTo>
                    <a:pt x="2272" y="708"/>
                  </a:lnTo>
                  <a:lnTo>
                    <a:pt x="2274" y="708"/>
                  </a:lnTo>
                  <a:lnTo>
                    <a:pt x="2272" y="708"/>
                  </a:lnTo>
                  <a:lnTo>
                    <a:pt x="2274" y="708"/>
                  </a:lnTo>
                  <a:lnTo>
                    <a:pt x="2272" y="708"/>
                  </a:lnTo>
                  <a:lnTo>
                    <a:pt x="2272" y="706"/>
                  </a:lnTo>
                  <a:lnTo>
                    <a:pt x="2270" y="706"/>
                  </a:lnTo>
                  <a:lnTo>
                    <a:pt x="2268" y="706"/>
                  </a:lnTo>
                  <a:lnTo>
                    <a:pt x="2270" y="706"/>
                  </a:lnTo>
                  <a:lnTo>
                    <a:pt x="2268" y="706"/>
                  </a:lnTo>
                  <a:lnTo>
                    <a:pt x="2270" y="706"/>
                  </a:lnTo>
                  <a:lnTo>
                    <a:pt x="2270" y="708"/>
                  </a:lnTo>
                  <a:lnTo>
                    <a:pt x="2272" y="708"/>
                  </a:lnTo>
                  <a:lnTo>
                    <a:pt x="2272" y="710"/>
                  </a:lnTo>
                  <a:lnTo>
                    <a:pt x="2270" y="710"/>
                  </a:lnTo>
                  <a:lnTo>
                    <a:pt x="2272" y="710"/>
                  </a:lnTo>
                  <a:lnTo>
                    <a:pt x="2274" y="710"/>
                  </a:lnTo>
                  <a:lnTo>
                    <a:pt x="2274" y="712"/>
                  </a:lnTo>
                  <a:lnTo>
                    <a:pt x="2272" y="712"/>
                  </a:lnTo>
                  <a:lnTo>
                    <a:pt x="2272" y="714"/>
                  </a:lnTo>
                  <a:lnTo>
                    <a:pt x="2272" y="712"/>
                  </a:lnTo>
                  <a:lnTo>
                    <a:pt x="2270" y="712"/>
                  </a:lnTo>
                  <a:lnTo>
                    <a:pt x="2272" y="712"/>
                  </a:lnTo>
                  <a:lnTo>
                    <a:pt x="2270" y="712"/>
                  </a:lnTo>
                  <a:lnTo>
                    <a:pt x="2272" y="714"/>
                  </a:lnTo>
                  <a:lnTo>
                    <a:pt x="2270" y="714"/>
                  </a:lnTo>
                  <a:lnTo>
                    <a:pt x="2270" y="716"/>
                  </a:lnTo>
                  <a:lnTo>
                    <a:pt x="2268" y="716"/>
                  </a:lnTo>
                  <a:lnTo>
                    <a:pt x="2266" y="716"/>
                  </a:lnTo>
                  <a:lnTo>
                    <a:pt x="2264" y="716"/>
                  </a:lnTo>
                  <a:lnTo>
                    <a:pt x="2264" y="714"/>
                  </a:lnTo>
                  <a:lnTo>
                    <a:pt x="2264" y="712"/>
                  </a:lnTo>
                  <a:lnTo>
                    <a:pt x="2264" y="714"/>
                  </a:lnTo>
                  <a:lnTo>
                    <a:pt x="2262" y="714"/>
                  </a:lnTo>
                  <a:lnTo>
                    <a:pt x="2264" y="714"/>
                  </a:lnTo>
                  <a:lnTo>
                    <a:pt x="2264" y="716"/>
                  </a:lnTo>
                  <a:lnTo>
                    <a:pt x="2264" y="718"/>
                  </a:lnTo>
                  <a:lnTo>
                    <a:pt x="2262" y="718"/>
                  </a:lnTo>
                  <a:lnTo>
                    <a:pt x="2260" y="718"/>
                  </a:lnTo>
                  <a:lnTo>
                    <a:pt x="2262" y="718"/>
                  </a:lnTo>
                  <a:lnTo>
                    <a:pt x="2262" y="720"/>
                  </a:lnTo>
                  <a:lnTo>
                    <a:pt x="2260" y="720"/>
                  </a:lnTo>
                  <a:lnTo>
                    <a:pt x="2260" y="718"/>
                  </a:lnTo>
                  <a:lnTo>
                    <a:pt x="2259" y="718"/>
                  </a:lnTo>
                  <a:lnTo>
                    <a:pt x="2259" y="720"/>
                  </a:lnTo>
                  <a:lnTo>
                    <a:pt x="2260" y="720"/>
                  </a:lnTo>
                  <a:lnTo>
                    <a:pt x="2259" y="720"/>
                  </a:lnTo>
                  <a:lnTo>
                    <a:pt x="2260" y="720"/>
                  </a:lnTo>
                  <a:lnTo>
                    <a:pt x="2259" y="721"/>
                  </a:lnTo>
                  <a:lnTo>
                    <a:pt x="2257" y="721"/>
                  </a:lnTo>
                  <a:lnTo>
                    <a:pt x="2255" y="721"/>
                  </a:lnTo>
                  <a:lnTo>
                    <a:pt x="2255" y="723"/>
                  </a:lnTo>
                  <a:lnTo>
                    <a:pt x="2253" y="723"/>
                  </a:lnTo>
                  <a:lnTo>
                    <a:pt x="2251" y="723"/>
                  </a:lnTo>
                  <a:lnTo>
                    <a:pt x="2251" y="721"/>
                  </a:lnTo>
                  <a:lnTo>
                    <a:pt x="2251" y="723"/>
                  </a:lnTo>
                  <a:lnTo>
                    <a:pt x="2249" y="723"/>
                  </a:lnTo>
                  <a:lnTo>
                    <a:pt x="2247" y="723"/>
                  </a:lnTo>
                  <a:lnTo>
                    <a:pt x="2249" y="723"/>
                  </a:lnTo>
                  <a:lnTo>
                    <a:pt x="2247" y="721"/>
                  </a:lnTo>
                  <a:lnTo>
                    <a:pt x="2247" y="720"/>
                  </a:lnTo>
                  <a:lnTo>
                    <a:pt x="2247" y="718"/>
                  </a:lnTo>
                  <a:lnTo>
                    <a:pt x="2249" y="718"/>
                  </a:lnTo>
                  <a:lnTo>
                    <a:pt x="2249" y="716"/>
                  </a:lnTo>
                  <a:lnTo>
                    <a:pt x="2247" y="716"/>
                  </a:lnTo>
                  <a:lnTo>
                    <a:pt x="2247" y="714"/>
                  </a:lnTo>
                  <a:lnTo>
                    <a:pt x="2245" y="714"/>
                  </a:lnTo>
                  <a:lnTo>
                    <a:pt x="2247" y="714"/>
                  </a:lnTo>
                  <a:lnTo>
                    <a:pt x="2247" y="712"/>
                  </a:lnTo>
                  <a:lnTo>
                    <a:pt x="2247" y="714"/>
                  </a:lnTo>
                  <a:lnTo>
                    <a:pt x="2249" y="714"/>
                  </a:lnTo>
                  <a:lnTo>
                    <a:pt x="2251" y="714"/>
                  </a:lnTo>
                  <a:lnTo>
                    <a:pt x="2253" y="714"/>
                  </a:lnTo>
                  <a:lnTo>
                    <a:pt x="2251" y="714"/>
                  </a:lnTo>
                  <a:lnTo>
                    <a:pt x="2249" y="714"/>
                  </a:lnTo>
                  <a:lnTo>
                    <a:pt x="2249" y="712"/>
                  </a:lnTo>
                  <a:lnTo>
                    <a:pt x="2247" y="712"/>
                  </a:lnTo>
                  <a:lnTo>
                    <a:pt x="2249" y="712"/>
                  </a:lnTo>
                  <a:lnTo>
                    <a:pt x="2249" y="710"/>
                  </a:lnTo>
                  <a:lnTo>
                    <a:pt x="2251" y="710"/>
                  </a:lnTo>
                  <a:lnTo>
                    <a:pt x="2253" y="710"/>
                  </a:lnTo>
                  <a:lnTo>
                    <a:pt x="2255" y="710"/>
                  </a:lnTo>
                  <a:lnTo>
                    <a:pt x="2257" y="710"/>
                  </a:lnTo>
                  <a:lnTo>
                    <a:pt x="2255" y="710"/>
                  </a:lnTo>
                  <a:lnTo>
                    <a:pt x="2255" y="708"/>
                  </a:lnTo>
                  <a:lnTo>
                    <a:pt x="2253" y="708"/>
                  </a:lnTo>
                  <a:lnTo>
                    <a:pt x="2251" y="708"/>
                  </a:lnTo>
                  <a:lnTo>
                    <a:pt x="2249" y="708"/>
                  </a:lnTo>
                  <a:lnTo>
                    <a:pt x="2251" y="706"/>
                  </a:lnTo>
                  <a:lnTo>
                    <a:pt x="2249" y="706"/>
                  </a:lnTo>
                  <a:lnTo>
                    <a:pt x="2249" y="704"/>
                  </a:lnTo>
                  <a:lnTo>
                    <a:pt x="2251" y="704"/>
                  </a:lnTo>
                  <a:lnTo>
                    <a:pt x="2253" y="704"/>
                  </a:lnTo>
                  <a:lnTo>
                    <a:pt x="2253" y="706"/>
                  </a:lnTo>
                  <a:lnTo>
                    <a:pt x="2255" y="706"/>
                  </a:lnTo>
                  <a:lnTo>
                    <a:pt x="2257" y="706"/>
                  </a:lnTo>
                  <a:lnTo>
                    <a:pt x="2259" y="706"/>
                  </a:lnTo>
                  <a:lnTo>
                    <a:pt x="2257" y="706"/>
                  </a:lnTo>
                  <a:lnTo>
                    <a:pt x="2259" y="706"/>
                  </a:lnTo>
                  <a:lnTo>
                    <a:pt x="2259" y="708"/>
                  </a:lnTo>
                  <a:lnTo>
                    <a:pt x="2260" y="708"/>
                  </a:lnTo>
                  <a:lnTo>
                    <a:pt x="2262" y="708"/>
                  </a:lnTo>
                  <a:lnTo>
                    <a:pt x="2260" y="708"/>
                  </a:lnTo>
                  <a:lnTo>
                    <a:pt x="2260" y="706"/>
                  </a:lnTo>
                  <a:lnTo>
                    <a:pt x="2259" y="706"/>
                  </a:lnTo>
                  <a:lnTo>
                    <a:pt x="2260" y="706"/>
                  </a:lnTo>
                  <a:lnTo>
                    <a:pt x="2262" y="706"/>
                  </a:lnTo>
                  <a:lnTo>
                    <a:pt x="2260" y="706"/>
                  </a:lnTo>
                  <a:lnTo>
                    <a:pt x="2260" y="704"/>
                  </a:lnTo>
                  <a:lnTo>
                    <a:pt x="2260" y="706"/>
                  </a:lnTo>
                  <a:lnTo>
                    <a:pt x="2259" y="706"/>
                  </a:lnTo>
                  <a:lnTo>
                    <a:pt x="2257" y="706"/>
                  </a:lnTo>
                  <a:lnTo>
                    <a:pt x="2255" y="706"/>
                  </a:lnTo>
                  <a:lnTo>
                    <a:pt x="2255" y="704"/>
                  </a:lnTo>
                  <a:lnTo>
                    <a:pt x="2253" y="704"/>
                  </a:lnTo>
                  <a:lnTo>
                    <a:pt x="2253" y="702"/>
                  </a:lnTo>
                  <a:lnTo>
                    <a:pt x="2251" y="702"/>
                  </a:lnTo>
                  <a:lnTo>
                    <a:pt x="2251" y="700"/>
                  </a:lnTo>
                  <a:lnTo>
                    <a:pt x="2249" y="702"/>
                  </a:lnTo>
                  <a:lnTo>
                    <a:pt x="2249" y="700"/>
                  </a:lnTo>
                  <a:lnTo>
                    <a:pt x="2247" y="700"/>
                  </a:lnTo>
                  <a:lnTo>
                    <a:pt x="2247" y="698"/>
                  </a:lnTo>
                  <a:lnTo>
                    <a:pt x="2249" y="698"/>
                  </a:lnTo>
                  <a:lnTo>
                    <a:pt x="2249" y="700"/>
                  </a:lnTo>
                  <a:lnTo>
                    <a:pt x="2251" y="700"/>
                  </a:lnTo>
                  <a:lnTo>
                    <a:pt x="2253" y="700"/>
                  </a:lnTo>
                  <a:lnTo>
                    <a:pt x="2253" y="702"/>
                  </a:lnTo>
                  <a:lnTo>
                    <a:pt x="2255" y="702"/>
                  </a:lnTo>
                  <a:lnTo>
                    <a:pt x="2253" y="702"/>
                  </a:lnTo>
                  <a:lnTo>
                    <a:pt x="2253" y="700"/>
                  </a:lnTo>
                  <a:lnTo>
                    <a:pt x="2251" y="700"/>
                  </a:lnTo>
                  <a:lnTo>
                    <a:pt x="2253" y="700"/>
                  </a:lnTo>
                  <a:lnTo>
                    <a:pt x="2253" y="698"/>
                  </a:lnTo>
                  <a:lnTo>
                    <a:pt x="2255" y="698"/>
                  </a:lnTo>
                  <a:lnTo>
                    <a:pt x="2257" y="698"/>
                  </a:lnTo>
                  <a:lnTo>
                    <a:pt x="2255" y="698"/>
                  </a:lnTo>
                  <a:lnTo>
                    <a:pt x="2257" y="698"/>
                  </a:lnTo>
                  <a:lnTo>
                    <a:pt x="2255" y="698"/>
                  </a:lnTo>
                  <a:lnTo>
                    <a:pt x="2257" y="698"/>
                  </a:lnTo>
                  <a:lnTo>
                    <a:pt x="2255" y="700"/>
                  </a:lnTo>
                  <a:lnTo>
                    <a:pt x="2257" y="700"/>
                  </a:lnTo>
                  <a:lnTo>
                    <a:pt x="2259" y="700"/>
                  </a:lnTo>
                  <a:lnTo>
                    <a:pt x="2257" y="700"/>
                  </a:lnTo>
                  <a:lnTo>
                    <a:pt x="2257" y="698"/>
                  </a:lnTo>
                  <a:lnTo>
                    <a:pt x="2259" y="698"/>
                  </a:lnTo>
                  <a:lnTo>
                    <a:pt x="2260" y="698"/>
                  </a:lnTo>
                  <a:lnTo>
                    <a:pt x="2260" y="697"/>
                  </a:lnTo>
                  <a:lnTo>
                    <a:pt x="2262" y="697"/>
                  </a:lnTo>
                  <a:lnTo>
                    <a:pt x="2260" y="697"/>
                  </a:lnTo>
                  <a:lnTo>
                    <a:pt x="2262" y="697"/>
                  </a:lnTo>
                  <a:lnTo>
                    <a:pt x="2262" y="695"/>
                  </a:lnTo>
                  <a:lnTo>
                    <a:pt x="2262" y="697"/>
                  </a:lnTo>
                  <a:lnTo>
                    <a:pt x="2260" y="697"/>
                  </a:lnTo>
                  <a:lnTo>
                    <a:pt x="2259" y="697"/>
                  </a:lnTo>
                  <a:lnTo>
                    <a:pt x="2260" y="697"/>
                  </a:lnTo>
                  <a:lnTo>
                    <a:pt x="2259" y="697"/>
                  </a:lnTo>
                  <a:lnTo>
                    <a:pt x="2257" y="697"/>
                  </a:lnTo>
                  <a:lnTo>
                    <a:pt x="2257" y="698"/>
                  </a:lnTo>
                  <a:lnTo>
                    <a:pt x="2255" y="698"/>
                  </a:lnTo>
                  <a:lnTo>
                    <a:pt x="2255" y="697"/>
                  </a:lnTo>
                  <a:lnTo>
                    <a:pt x="2257" y="697"/>
                  </a:lnTo>
                  <a:lnTo>
                    <a:pt x="2255" y="697"/>
                  </a:lnTo>
                  <a:lnTo>
                    <a:pt x="2255" y="698"/>
                  </a:lnTo>
                  <a:lnTo>
                    <a:pt x="2253" y="698"/>
                  </a:lnTo>
                  <a:lnTo>
                    <a:pt x="2251" y="698"/>
                  </a:lnTo>
                  <a:lnTo>
                    <a:pt x="2249" y="698"/>
                  </a:lnTo>
                  <a:lnTo>
                    <a:pt x="2249" y="700"/>
                  </a:lnTo>
                  <a:lnTo>
                    <a:pt x="2249" y="698"/>
                  </a:lnTo>
                  <a:lnTo>
                    <a:pt x="2249" y="697"/>
                  </a:lnTo>
                  <a:lnTo>
                    <a:pt x="2247" y="697"/>
                  </a:lnTo>
                  <a:lnTo>
                    <a:pt x="2245" y="695"/>
                  </a:lnTo>
                  <a:lnTo>
                    <a:pt x="2245" y="693"/>
                  </a:lnTo>
                  <a:lnTo>
                    <a:pt x="2243" y="693"/>
                  </a:lnTo>
                  <a:lnTo>
                    <a:pt x="2243" y="691"/>
                  </a:lnTo>
                  <a:lnTo>
                    <a:pt x="2243" y="689"/>
                  </a:lnTo>
                  <a:lnTo>
                    <a:pt x="2241" y="689"/>
                  </a:lnTo>
                  <a:lnTo>
                    <a:pt x="2241" y="687"/>
                  </a:lnTo>
                  <a:lnTo>
                    <a:pt x="2243" y="687"/>
                  </a:lnTo>
                  <a:lnTo>
                    <a:pt x="2243" y="685"/>
                  </a:lnTo>
                  <a:lnTo>
                    <a:pt x="2243" y="683"/>
                  </a:lnTo>
                  <a:lnTo>
                    <a:pt x="2241" y="683"/>
                  </a:lnTo>
                  <a:lnTo>
                    <a:pt x="2243" y="683"/>
                  </a:lnTo>
                  <a:lnTo>
                    <a:pt x="2243" y="681"/>
                  </a:lnTo>
                  <a:lnTo>
                    <a:pt x="2241" y="681"/>
                  </a:lnTo>
                  <a:lnTo>
                    <a:pt x="2241" y="679"/>
                  </a:lnTo>
                  <a:lnTo>
                    <a:pt x="2241" y="677"/>
                  </a:lnTo>
                  <a:lnTo>
                    <a:pt x="2239" y="677"/>
                  </a:lnTo>
                  <a:lnTo>
                    <a:pt x="2239" y="675"/>
                  </a:lnTo>
                  <a:lnTo>
                    <a:pt x="2241" y="675"/>
                  </a:lnTo>
                  <a:lnTo>
                    <a:pt x="2239" y="675"/>
                  </a:lnTo>
                  <a:lnTo>
                    <a:pt x="2241" y="675"/>
                  </a:lnTo>
                  <a:lnTo>
                    <a:pt x="2239" y="675"/>
                  </a:lnTo>
                  <a:lnTo>
                    <a:pt x="2239" y="674"/>
                  </a:lnTo>
                  <a:lnTo>
                    <a:pt x="2237" y="674"/>
                  </a:lnTo>
                  <a:lnTo>
                    <a:pt x="2237" y="672"/>
                  </a:lnTo>
                  <a:lnTo>
                    <a:pt x="2239" y="672"/>
                  </a:lnTo>
                  <a:lnTo>
                    <a:pt x="2237" y="672"/>
                  </a:lnTo>
                  <a:lnTo>
                    <a:pt x="2239" y="672"/>
                  </a:lnTo>
                  <a:lnTo>
                    <a:pt x="2239" y="670"/>
                  </a:lnTo>
                  <a:lnTo>
                    <a:pt x="2239" y="672"/>
                  </a:lnTo>
                  <a:lnTo>
                    <a:pt x="2239" y="670"/>
                  </a:lnTo>
                  <a:lnTo>
                    <a:pt x="2237" y="670"/>
                  </a:lnTo>
                  <a:lnTo>
                    <a:pt x="2237" y="668"/>
                  </a:lnTo>
                  <a:lnTo>
                    <a:pt x="2235" y="668"/>
                  </a:lnTo>
                  <a:lnTo>
                    <a:pt x="2235" y="666"/>
                  </a:lnTo>
                  <a:lnTo>
                    <a:pt x="2234" y="666"/>
                  </a:lnTo>
                  <a:lnTo>
                    <a:pt x="2234" y="664"/>
                  </a:lnTo>
                  <a:lnTo>
                    <a:pt x="2232" y="664"/>
                  </a:lnTo>
                  <a:lnTo>
                    <a:pt x="2234" y="664"/>
                  </a:lnTo>
                  <a:lnTo>
                    <a:pt x="2234" y="662"/>
                  </a:lnTo>
                  <a:lnTo>
                    <a:pt x="2232" y="662"/>
                  </a:lnTo>
                  <a:lnTo>
                    <a:pt x="2232" y="660"/>
                  </a:lnTo>
                  <a:lnTo>
                    <a:pt x="2230" y="660"/>
                  </a:lnTo>
                  <a:lnTo>
                    <a:pt x="2232" y="660"/>
                  </a:lnTo>
                  <a:lnTo>
                    <a:pt x="2230" y="660"/>
                  </a:lnTo>
                  <a:lnTo>
                    <a:pt x="2230" y="658"/>
                  </a:lnTo>
                  <a:lnTo>
                    <a:pt x="2230" y="656"/>
                  </a:lnTo>
                  <a:lnTo>
                    <a:pt x="2230" y="654"/>
                  </a:lnTo>
                  <a:lnTo>
                    <a:pt x="2232" y="654"/>
                  </a:lnTo>
                  <a:lnTo>
                    <a:pt x="2232" y="656"/>
                  </a:lnTo>
                  <a:lnTo>
                    <a:pt x="2234" y="656"/>
                  </a:lnTo>
                  <a:lnTo>
                    <a:pt x="2234" y="658"/>
                  </a:lnTo>
                  <a:close/>
                  <a:moveTo>
                    <a:pt x="1354" y="652"/>
                  </a:moveTo>
                  <a:lnTo>
                    <a:pt x="1354" y="654"/>
                  </a:lnTo>
                  <a:lnTo>
                    <a:pt x="1354" y="652"/>
                  </a:lnTo>
                  <a:close/>
                  <a:moveTo>
                    <a:pt x="1335" y="652"/>
                  </a:moveTo>
                  <a:lnTo>
                    <a:pt x="1337" y="652"/>
                  </a:lnTo>
                  <a:lnTo>
                    <a:pt x="1335" y="652"/>
                  </a:lnTo>
                  <a:close/>
                  <a:moveTo>
                    <a:pt x="2230" y="652"/>
                  </a:moveTo>
                  <a:lnTo>
                    <a:pt x="2228" y="652"/>
                  </a:lnTo>
                  <a:lnTo>
                    <a:pt x="2230" y="652"/>
                  </a:lnTo>
                  <a:close/>
                  <a:moveTo>
                    <a:pt x="1337" y="652"/>
                  </a:moveTo>
                  <a:lnTo>
                    <a:pt x="1335" y="652"/>
                  </a:lnTo>
                  <a:lnTo>
                    <a:pt x="1337" y="652"/>
                  </a:lnTo>
                  <a:lnTo>
                    <a:pt x="1337" y="650"/>
                  </a:lnTo>
                  <a:lnTo>
                    <a:pt x="1337" y="652"/>
                  </a:lnTo>
                  <a:close/>
                  <a:moveTo>
                    <a:pt x="1339" y="650"/>
                  </a:moveTo>
                  <a:lnTo>
                    <a:pt x="1341" y="650"/>
                  </a:lnTo>
                  <a:lnTo>
                    <a:pt x="1341" y="652"/>
                  </a:lnTo>
                  <a:lnTo>
                    <a:pt x="1339" y="652"/>
                  </a:lnTo>
                  <a:lnTo>
                    <a:pt x="1341" y="652"/>
                  </a:lnTo>
                  <a:lnTo>
                    <a:pt x="1341" y="650"/>
                  </a:lnTo>
                  <a:lnTo>
                    <a:pt x="1343" y="650"/>
                  </a:lnTo>
                  <a:lnTo>
                    <a:pt x="1343" y="652"/>
                  </a:lnTo>
                  <a:lnTo>
                    <a:pt x="1344" y="652"/>
                  </a:lnTo>
                  <a:lnTo>
                    <a:pt x="1344" y="650"/>
                  </a:lnTo>
                  <a:lnTo>
                    <a:pt x="1346" y="650"/>
                  </a:lnTo>
                  <a:lnTo>
                    <a:pt x="1346" y="652"/>
                  </a:lnTo>
                  <a:lnTo>
                    <a:pt x="1344" y="652"/>
                  </a:lnTo>
                  <a:lnTo>
                    <a:pt x="1344" y="654"/>
                  </a:lnTo>
                  <a:lnTo>
                    <a:pt x="1346" y="654"/>
                  </a:lnTo>
                  <a:lnTo>
                    <a:pt x="1346" y="656"/>
                  </a:lnTo>
                  <a:lnTo>
                    <a:pt x="1346" y="658"/>
                  </a:lnTo>
                  <a:lnTo>
                    <a:pt x="1348" y="658"/>
                  </a:lnTo>
                  <a:lnTo>
                    <a:pt x="1346" y="658"/>
                  </a:lnTo>
                  <a:lnTo>
                    <a:pt x="1346" y="656"/>
                  </a:lnTo>
                  <a:lnTo>
                    <a:pt x="1348" y="656"/>
                  </a:lnTo>
                  <a:lnTo>
                    <a:pt x="1348" y="658"/>
                  </a:lnTo>
                  <a:lnTo>
                    <a:pt x="1348" y="656"/>
                  </a:lnTo>
                  <a:lnTo>
                    <a:pt x="1350" y="656"/>
                  </a:lnTo>
                  <a:lnTo>
                    <a:pt x="1350" y="658"/>
                  </a:lnTo>
                  <a:lnTo>
                    <a:pt x="1350" y="656"/>
                  </a:lnTo>
                  <a:lnTo>
                    <a:pt x="1350" y="658"/>
                  </a:lnTo>
                  <a:lnTo>
                    <a:pt x="1350" y="660"/>
                  </a:lnTo>
                  <a:lnTo>
                    <a:pt x="1348" y="660"/>
                  </a:lnTo>
                  <a:lnTo>
                    <a:pt x="1350" y="660"/>
                  </a:lnTo>
                  <a:lnTo>
                    <a:pt x="1350" y="658"/>
                  </a:lnTo>
                  <a:lnTo>
                    <a:pt x="1352" y="658"/>
                  </a:lnTo>
                  <a:lnTo>
                    <a:pt x="1352" y="660"/>
                  </a:lnTo>
                  <a:lnTo>
                    <a:pt x="1352" y="658"/>
                  </a:lnTo>
                  <a:lnTo>
                    <a:pt x="1352" y="656"/>
                  </a:lnTo>
                  <a:lnTo>
                    <a:pt x="1350" y="656"/>
                  </a:lnTo>
                  <a:lnTo>
                    <a:pt x="1352" y="656"/>
                  </a:lnTo>
                  <a:lnTo>
                    <a:pt x="1352" y="658"/>
                  </a:lnTo>
                  <a:lnTo>
                    <a:pt x="1352" y="656"/>
                  </a:lnTo>
                  <a:lnTo>
                    <a:pt x="1352" y="654"/>
                  </a:lnTo>
                  <a:lnTo>
                    <a:pt x="1354" y="654"/>
                  </a:lnTo>
                  <a:lnTo>
                    <a:pt x="1352" y="654"/>
                  </a:lnTo>
                  <a:lnTo>
                    <a:pt x="1354" y="654"/>
                  </a:lnTo>
                  <a:lnTo>
                    <a:pt x="1356" y="654"/>
                  </a:lnTo>
                  <a:lnTo>
                    <a:pt x="1354" y="654"/>
                  </a:lnTo>
                  <a:lnTo>
                    <a:pt x="1356" y="654"/>
                  </a:lnTo>
                  <a:lnTo>
                    <a:pt x="1354" y="654"/>
                  </a:lnTo>
                  <a:lnTo>
                    <a:pt x="1356" y="654"/>
                  </a:lnTo>
                  <a:lnTo>
                    <a:pt x="1356" y="652"/>
                  </a:lnTo>
                  <a:lnTo>
                    <a:pt x="1356" y="654"/>
                  </a:lnTo>
                  <a:lnTo>
                    <a:pt x="1358" y="654"/>
                  </a:lnTo>
                  <a:lnTo>
                    <a:pt x="1356" y="654"/>
                  </a:lnTo>
                  <a:lnTo>
                    <a:pt x="1358" y="654"/>
                  </a:lnTo>
                  <a:lnTo>
                    <a:pt x="1358" y="656"/>
                  </a:lnTo>
                  <a:lnTo>
                    <a:pt x="1356" y="656"/>
                  </a:lnTo>
                  <a:lnTo>
                    <a:pt x="1358" y="656"/>
                  </a:lnTo>
                  <a:lnTo>
                    <a:pt x="1358" y="658"/>
                  </a:lnTo>
                  <a:lnTo>
                    <a:pt x="1360" y="658"/>
                  </a:lnTo>
                  <a:lnTo>
                    <a:pt x="1358" y="658"/>
                  </a:lnTo>
                  <a:lnTo>
                    <a:pt x="1358" y="656"/>
                  </a:lnTo>
                  <a:lnTo>
                    <a:pt x="1360" y="656"/>
                  </a:lnTo>
                  <a:lnTo>
                    <a:pt x="1360" y="658"/>
                  </a:lnTo>
                  <a:lnTo>
                    <a:pt x="1360" y="656"/>
                  </a:lnTo>
                  <a:lnTo>
                    <a:pt x="1362" y="656"/>
                  </a:lnTo>
                  <a:lnTo>
                    <a:pt x="1364" y="656"/>
                  </a:lnTo>
                  <a:lnTo>
                    <a:pt x="1364" y="654"/>
                  </a:lnTo>
                  <a:lnTo>
                    <a:pt x="1366" y="654"/>
                  </a:lnTo>
                  <a:lnTo>
                    <a:pt x="1366" y="656"/>
                  </a:lnTo>
                  <a:lnTo>
                    <a:pt x="1364" y="656"/>
                  </a:lnTo>
                  <a:lnTo>
                    <a:pt x="1366" y="656"/>
                  </a:lnTo>
                  <a:lnTo>
                    <a:pt x="1366" y="658"/>
                  </a:lnTo>
                  <a:lnTo>
                    <a:pt x="1364" y="658"/>
                  </a:lnTo>
                  <a:lnTo>
                    <a:pt x="1366" y="658"/>
                  </a:lnTo>
                  <a:lnTo>
                    <a:pt x="1364" y="658"/>
                  </a:lnTo>
                  <a:lnTo>
                    <a:pt x="1364" y="660"/>
                  </a:lnTo>
                  <a:lnTo>
                    <a:pt x="1364" y="662"/>
                  </a:lnTo>
                  <a:lnTo>
                    <a:pt x="1364" y="664"/>
                  </a:lnTo>
                  <a:lnTo>
                    <a:pt x="1364" y="662"/>
                  </a:lnTo>
                  <a:lnTo>
                    <a:pt x="1366" y="662"/>
                  </a:lnTo>
                  <a:lnTo>
                    <a:pt x="1366" y="660"/>
                  </a:lnTo>
                  <a:lnTo>
                    <a:pt x="1368" y="658"/>
                  </a:lnTo>
                  <a:lnTo>
                    <a:pt x="1368" y="660"/>
                  </a:lnTo>
                  <a:lnTo>
                    <a:pt x="1368" y="662"/>
                  </a:lnTo>
                  <a:lnTo>
                    <a:pt x="1368" y="660"/>
                  </a:lnTo>
                  <a:lnTo>
                    <a:pt x="1369" y="660"/>
                  </a:lnTo>
                  <a:lnTo>
                    <a:pt x="1369" y="658"/>
                  </a:lnTo>
                  <a:lnTo>
                    <a:pt x="1371" y="658"/>
                  </a:lnTo>
                  <a:lnTo>
                    <a:pt x="1371" y="656"/>
                  </a:lnTo>
                  <a:lnTo>
                    <a:pt x="1371" y="658"/>
                  </a:lnTo>
                  <a:lnTo>
                    <a:pt x="1373" y="658"/>
                  </a:lnTo>
                  <a:lnTo>
                    <a:pt x="1371" y="658"/>
                  </a:lnTo>
                  <a:lnTo>
                    <a:pt x="1373" y="660"/>
                  </a:lnTo>
                  <a:lnTo>
                    <a:pt x="1371" y="660"/>
                  </a:lnTo>
                  <a:lnTo>
                    <a:pt x="1373" y="660"/>
                  </a:lnTo>
                  <a:lnTo>
                    <a:pt x="1371" y="660"/>
                  </a:lnTo>
                  <a:lnTo>
                    <a:pt x="1371" y="662"/>
                  </a:lnTo>
                  <a:lnTo>
                    <a:pt x="1373" y="662"/>
                  </a:lnTo>
                  <a:lnTo>
                    <a:pt x="1371" y="662"/>
                  </a:lnTo>
                  <a:lnTo>
                    <a:pt x="1371" y="664"/>
                  </a:lnTo>
                  <a:lnTo>
                    <a:pt x="1369" y="664"/>
                  </a:lnTo>
                  <a:lnTo>
                    <a:pt x="1368" y="664"/>
                  </a:lnTo>
                  <a:lnTo>
                    <a:pt x="1368" y="666"/>
                  </a:lnTo>
                  <a:lnTo>
                    <a:pt x="1368" y="668"/>
                  </a:lnTo>
                  <a:lnTo>
                    <a:pt x="1366" y="668"/>
                  </a:lnTo>
                  <a:lnTo>
                    <a:pt x="1364" y="668"/>
                  </a:lnTo>
                  <a:lnTo>
                    <a:pt x="1364" y="666"/>
                  </a:lnTo>
                  <a:lnTo>
                    <a:pt x="1364" y="668"/>
                  </a:lnTo>
                  <a:lnTo>
                    <a:pt x="1364" y="666"/>
                  </a:lnTo>
                  <a:lnTo>
                    <a:pt x="1362" y="666"/>
                  </a:lnTo>
                  <a:lnTo>
                    <a:pt x="1360" y="666"/>
                  </a:lnTo>
                  <a:lnTo>
                    <a:pt x="1360" y="664"/>
                  </a:lnTo>
                  <a:lnTo>
                    <a:pt x="1358" y="664"/>
                  </a:lnTo>
                  <a:lnTo>
                    <a:pt x="1358" y="662"/>
                  </a:lnTo>
                  <a:lnTo>
                    <a:pt x="1358" y="660"/>
                  </a:lnTo>
                  <a:lnTo>
                    <a:pt x="1358" y="662"/>
                  </a:lnTo>
                  <a:lnTo>
                    <a:pt x="1356" y="662"/>
                  </a:lnTo>
                  <a:lnTo>
                    <a:pt x="1358" y="662"/>
                  </a:lnTo>
                  <a:lnTo>
                    <a:pt x="1356" y="662"/>
                  </a:lnTo>
                  <a:lnTo>
                    <a:pt x="1354" y="662"/>
                  </a:lnTo>
                  <a:lnTo>
                    <a:pt x="1354" y="664"/>
                  </a:lnTo>
                  <a:lnTo>
                    <a:pt x="1356" y="664"/>
                  </a:lnTo>
                  <a:lnTo>
                    <a:pt x="1356" y="666"/>
                  </a:lnTo>
                  <a:lnTo>
                    <a:pt x="1354" y="666"/>
                  </a:lnTo>
                  <a:lnTo>
                    <a:pt x="1354" y="664"/>
                  </a:lnTo>
                  <a:lnTo>
                    <a:pt x="1352" y="664"/>
                  </a:lnTo>
                  <a:lnTo>
                    <a:pt x="1352" y="666"/>
                  </a:lnTo>
                  <a:lnTo>
                    <a:pt x="1354" y="666"/>
                  </a:lnTo>
                  <a:lnTo>
                    <a:pt x="1354" y="668"/>
                  </a:lnTo>
                  <a:lnTo>
                    <a:pt x="1356" y="668"/>
                  </a:lnTo>
                  <a:lnTo>
                    <a:pt x="1358" y="668"/>
                  </a:lnTo>
                  <a:lnTo>
                    <a:pt x="1356" y="668"/>
                  </a:lnTo>
                  <a:lnTo>
                    <a:pt x="1354" y="668"/>
                  </a:lnTo>
                  <a:lnTo>
                    <a:pt x="1354" y="670"/>
                  </a:lnTo>
                  <a:lnTo>
                    <a:pt x="1352" y="670"/>
                  </a:lnTo>
                  <a:lnTo>
                    <a:pt x="1354" y="670"/>
                  </a:lnTo>
                  <a:lnTo>
                    <a:pt x="1354" y="668"/>
                  </a:lnTo>
                  <a:lnTo>
                    <a:pt x="1352" y="668"/>
                  </a:lnTo>
                  <a:lnTo>
                    <a:pt x="1350" y="668"/>
                  </a:lnTo>
                  <a:lnTo>
                    <a:pt x="1350" y="670"/>
                  </a:lnTo>
                  <a:lnTo>
                    <a:pt x="1350" y="668"/>
                  </a:lnTo>
                  <a:lnTo>
                    <a:pt x="1348" y="668"/>
                  </a:lnTo>
                  <a:lnTo>
                    <a:pt x="1346" y="668"/>
                  </a:lnTo>
                  <a:lnTo>
                    <a:pt x="1346" y="670"/>
                  </a:lnTo>
                  <a:lnTo>
                    <a:pt x="1344" y="670"/>
                  </a:lnTo>
                  <a:lnTo>
                    <a:pt x="1343" y="670"/>
                  </a:lnTo>
                  <a:lnTo>
                    <a:pt x="1344" y="670"/>
                  </a:lnTo>
                  <a:lnTo>
                    <a:pt x="1343" y="670"/>
                  </a:lnTo>
                  <a:lnTo>
                    <a:pt x="1343" y="668"/>
                  </a:lnTo>
                  <a:lnTo>
                    <a:pt x="1343" y="666"/>
                  </a:lnTo>
                  <a:lnTo>
                    <a:pt x="1343" y="664"/>
                  </a:lnTo>
                  <a:lnTo>
                    <a:pt x="1341" y="664"/>
                  </a:lnTo>
                  <a:lnTo>
                    <a:pt x="1343" y="664"/>
                  </a:lnTo>
                  <a:lnTo>
                    <a:pt x="1341" y="666"/>
                  </a:lnTo>
                  <a:lnTo>
                    <a:pt x="1341" y="664"/>
                  </a:lnTo>
                  <a:lnTo>
                    <a:pt x="1341" y="666"/>
                  </a:lnTo>
                  <a:lnTo>
                    <a:pt x="1341" y="668"/>
                  </a:lnTo>
                  <a:lnTo>
                    <a:pt x="1341" y="670"/>
                  </a:lnTo>
                  <a:lnTo>
                    <a:pt x="1339" y="670"/>
                  </a:lnTo>
                  <a:lnTo>
                    <a:pt x="1339" y="672"/>
                  </a:lnTo>
                  <a:lnTo>
                    <a:pt x="1337" y="672"/>
                  </a:lnTo>
                  <a:lnTo>
                    <a:pt x="1337" y="670"/>
                  </a:lnTo>
                  <a:lnTo>
                    <a:pt x="1337" y="672"/>
                  </a:lnTo>
                  <a:lnTo>
                    <a:pt x="1335" y="672"/>
                  </a:lnTo>
                  <a:lnTo>
                    <a:pt x="1333" y="672"/>
                  </a:lnTo>
                  <a:lnTo>
                    <a:pt x="1331" y="672"/>
                  </a:lnTo>
                  <a:lnTo>
                    <a:pt x="1333" y="672"/>
                  </a:lnTo>
                  <a:lnTo>
                    <a:pt x="1333" y="670"/>
                  </a:lnTo>
                  <a:lnTo>
                    <a:pt x="1331" y="670"/>
                  </a:lnTo>
                  <a:lnTo>
                    <a:pt x="1331" y="672"/>
                  </a:lnTo>
                  <a:lnTo>
                    <a:pt x="1329" y="672"/>
                  </a:lnTo>
                  <a:lnTo>
                    <a:pt x="1331" y="672"/>
                  </a:lnTo>
                  <a:lnTo>
                    <a:pt x="1333" y="674"/>
                  </a:lnTo>
                  <a:lnTo>
                    <a:pt x="1331" y="675"/>
                  </a:lnTo>
                  <a:lnTo>
                    <a:pt x="1329" y="675"/>
                  </a:lnTo>
                  <a:lnTo>
                    <a:pt x="1327" y="675"/>
                  </a:lnTo>
                  <a:lnTo>
                    <a:pt x="1325" y="675"/>
                  </a:lnTo>
                  <a:lnTo>
                    <a:pt x="1325" y="674"/>
                  </a:lnTo>
                  <a:lnTo>
                    <a:pt x="1323" y="674"/>
                  </a:lnTo>
                  <a:lnTo>
                    <a:pt x="1321" y="674"/>
                  </a:lnTo>
                  <a:lnTo>
                    <a:pt x="1320" y="674"/>
                  </a:lnTo>
                  <a:lnTo>
                    <a:pt x="1320" y="672"/>
                  </a:lnTo>
                  <a:lnTo>
                    <a:pt x="1318" y="672"/>
                  </a:lnTo>
                  <a:lnTo>
                    <a:pt x="1318" y="670"/>
                  </a:lnTo>
                  <a:lnTo>
                    <a:pt x="1316" y="670"/>
                  </a:lnTo>
                  <a:lnTo>
                    <a:pt x="1318" y="670"/>
                  </a:lnTo>
                  <a:lnTo>
                    <a:pt x="1316" y="670"/>
                  </a:lnTo>
                  <a:lnTo>
                    <a:pt x="1314" y="670"/>
                  </a:lnTo>
                  <a:lnTo>
                    <a:pt x="1312" y="670"/>
                  </a:lnTo>
                  <a:lnTo>
                    <a:pt x="1312" y="668"/>
                  </a:lnTo>
                  <a:lnTo>
                    <a:pt x="1310" y="668"/>
                  </a:lnTo>
                  <a:lnTo>
                    <a:pt x="1310" y="666"/>
                  </a:lnTo>
                  <a:lnTo>
                    <a:pt x="1308" y="666"/>
                  </a:lnTo>
                  <a:lnTo>
                    <a:pt x="1310" y="666"/>
                  </a:lnTo>
                  <a:lnTo>
                    <a:pt x="1310" y="664"/>
                  </a:lnTo>
                  <a:lnTo>
                    <a:pt x="1312" y="664"/>
                  </a:lnTo>
                  <a:lnTo>
                    <a:pt x="1314" y="664"/>
                  </a:lnTo>
                  <a:lnTo>
                    <a:pt x="1316" y="664"/>
                  </a:lnTo>
                  <a:lnTo>
                    <a:pt x="1316" y="666"/>
                  </a:lnTo>
                  <a:lnTo>
                    <a:pt x="1318" y="666"/>
                  </a:lnTo>
                  <a:lnTo>
                    <a:pt x="1318" y="664"/>
                  </a:lnTo>
                  <a:lnTo>
                    <a:pt x="1320" y="664"/>
                  </a:lnTo>
                  <a:lnTo>
                    <a:pt x="1320" y="666"/>
                  </a:lnTo>
                  <a:lnTo>
                    <a:pt x="1321" y="666"/>
                  </a:lnTo>
                  <a:lnTo>
                    <a:pt x="1320" y="666"/>
                  </a:lnTo>
                  <a:lnTo>
                    <a:pt x="1321" y="666"/>
                  </a:lnTo>
                  <a:lnTo>
                    <a:pt x="1323" y="666"/>
                  </a:lnTo>
                  <a:lnTo>
                    <a:pt x="1325" y="666"/>
                  </a:lnTo>
                  <a:lnTo>
                    <a:pt x="1327" y="666"/>
                  </a:lnTo>
                  <a:lnTo>
                    <a:pt x="1327" y="668"/>
                  </a:lnTo>
                  <a:lnTo>
                    <a:pt x="1327" y="666"/>
                  </a:lnTo>
                  <a:lnTo>
                    <a:pt x="1325" y="666"/>
                  </a:lnTo>
                  <a:lnTo>
                    <a:pt x="1323" y="666"/>
                  </a:lnTo>
                  <a:lnTo>
                    <a:pt x="1321" y="666"/>
                  </a:lnTo>
                  <a:lnTo>
                    <a:pt x="1321" y="664"/>
                  </a:lnTo>
                  <a:lnTo>
                    <a:pt x="1320" y="664"/>
                  </a:lnTo>
                  <a:lnTo>
                    <a:pt x="1318" y="664"/>
                  </a:lnTo>
                  <a:lnTo>
                    <a:pt x="1318" y="662"/>
                  </a:lnTo>
                  <a:lnTo>
                    <a:pt x="1316" y="662"/>
                  </a:lnTo>
                  <a:lnTo>
                    <a:pt x="1316" y="660"/>
                  </a:lnTo>
                  <a:lnTo>
                    <a:pt x="1318" y="660"/>
                  </a:lnTo>
                  <a:lnTo>
                    <a:pt x="1320" y="660"/>
                  </a:lnTo>
                  <a:lnTo>
                    <a:pt x="1321" y="660"/>
                  </a:lnTo>
                  <a:lnTo>
                    <a:pt x="1323" y="660"/>
                  </a:lnTo>
                  <a:lnTo>
                    <a:pt x="1325" y="660"/>
                  </a:lnTo>
                  <a:lnTo>
                    <a:pt x="1323" y="660"/>
                  </a:lnTo>
                  <a:lnTo>
                    <a:pt x="1325" y="660"/>
                  </a:lnTo>
                  <a:lnTo>
                    <a:pt x="1325" y="662"/>
                  </a:lnTo>
                  <a:lnTo>
                    <a:pt x="1325" y="660"/>
                  </a:lnTo>
                  <a:lnTo>
                    <a:pt x="1325" y="662"/>
                  </a:lnTo>
                  <a:lnTo>
                    <a:pt x="1325" y="660"/>
                  </a:lnTo>
                  <a:lnTo>
                    <a:pt x="1325" y="662"/>
                  </a:lnTo>
                  <a:lnTo>
                    <a:pt x="1327" y="662"/>
                  </a:lnTo>
                  <a:lnTo>
                    <a:pt x="1327" y="660"/>
                  </a:lnTo>
                  <a:lnTo>
                    <a:pt x="1325" y="660"/>
                  </a:lnTo>
                  <a:lnTo>
                    <a:pt x="1327" y="660"/>
                  </a:lnTo>
                  <a:lnTo>
                    <a:pt x="1329" y="660"/>
                  </a:lnTo>
                  <a:lnTo>
                    <a:pt x="1331" y="660"/>
                  </a:lnTo>
                  <a:lnTo>
                    <a:pt x="1331" y="662"/>
                  </a:lnTo>
                  <a:lnTo>
                    <a:pt x="1333" y="662"/>
                  </a:lnTo>
                  <a:lnTo>
                    <a:pt x="1333" y="664"/>
                  </a:lnTo>
                  <a:lnTo>
                    <a:pt x="1333" y="662"/>
                  </a:lnTo>
                  <a:lnTo>
                    <a:pt x="1335" y="662"/>
                  </a:lnTo>
                  <a:lnTo>
                    <a:pt x="1333" y="662"/>
                  </a:lnTo>
                  <a:lnTo>
                    <a:pt x="1331" y="660"/>
                  </a:lnTo>
                  <a:lnTo>
                    <a:pt x="1333" y="660"/>
                  </a:lnTo>
                  <a:lnTo>
                    <a:pt x="1331" y="660"/>
                  </a:lnTo>
                  <a:lnTo>
                    <a:pt x="1331" y="658"/>
                  </a:lnTo>
                  <a:lnTo>
                    <a:pt x="1333" y="658"/>
                  </a:lnTo>
                  <a:lnTo>
                    <a:pt x="1331" y="658"/>
                  </a:lnTo>
                  <a:lnTo>
                    <a:pt x="1329" y="658"/>
                  </a:lnTo>
                  <a:lnTo>
                    <a:pt x="1331" y="658"/>
                  </a:lnTo>
                  <a:lnTo>
                    <a:pt x="1331" y="656"/>
                  </a:lnTo>
                  <a:lnTo>
                    <a:pt x="1331" y="658"/>
                  </a:lnTo>
                  <a:lnTo>
                    <a:pt x="1333" y="658"/>
                  </a:lnTo>
                  <a:lnTo>
                    <a:pt x="1335" y="658"/>
                  </a:lnTo>
                  <a:lnTo>
                    <a:pt x="1333" y="658"/>
                  </a:lnTo>
                  <a:lnTo>
                    <a:pt x="1333" y="656"/>
                  </a:lnTo>
                  <a:lnTo>
                    <a:pt x="1331" y="656"/>
                  </a:lnTo>
                  <a:lnTo>
                    <a:pt x="1329" y="656"/>
                  </a:lnTo>
                  <a:lnTo>
                    <a:pt x="1327" y="656"/>
                  </a:lnTo>
                  <a:lnTo>
                    <a:pt x="1327" y="654"/>
                  </a:lnTo>
                  <a:lnTo>
                    <a:pt x="1325" y="654"/>
                  </a:lnTo>
                  <a:lnTo>
                    <a:pt x="1327" y="654"/>
                  </a:lnTo>
                  <a:lnTo>
                    <a:pt x="1329" y="654"/>
                  </a:lnTo>
                  <a:lnTo>
                    <a:pt x="1331" y="654"/>
                  </a:lnTo>
                  <a:lnTo>
                    <a:pt x="1331" y="656"/>
                  </a:lnTo>
                  <a:lnTo>
                    <a:pt x="1333" y="654"/>
                  </a:lnTo>
                  <a:lnTo>
                    <a:pt x="1331" y="654"/>
                  </a:lnTo>
                  <a:lnTo>
                    <a:pt x="1331" y="652"/>
                  </a:lnTo>
                  <a:lnTo>
                    <a:pt x="1333" y="652"/>
                  </a:lnTo>
                  <a:lnTo>
                    <a:pt x="1335" y="652"/>
                  </a:lnTo>
                  <a:lnTo>
                    <a:pt x="1333" y="652"/>
                  </a:lnTo>
                  <a:lnTo>
                    <a:pt x="1335" y="652"/>
                  </a:lnTo>
                  <a:lnTo>
                    <a:pt x="1335" y="654"/>
                  </a:lnTo>
                  <a:lnTo>
                    <a:pt x="1337" y="654"/>
                  </a:lnTo>
                  <a:lnTo>
                    <a:pt x="1337" y="652"/>
                  </a:lnTo>
                  <a:lnTo>
                    <a:pt x="1337" y="650"/>
                  </a:lnTo>
                  <a:lnTo>
                    <a:pt x="1339" y="650"/>
                  </a:lnTo>
                  <a:close/>
                  <a:moveTo>
                    <a:pt x="2232" y="650"/>
                  </a:moveTo>
                  <a:lnTo>
                    <a:pt x="2234" y="650"/>
                  </a:lnTo>
                  <a:lnTo>
                    <a:pt x="2234" y="652"/>
                  </a:lnTo>
                  <a:lnTo>
                    <a:pt x="2235" y="652"/>
                  </a:lnTo>
                  <a:lnTo>
                    <a:pt x="2235" y="654"/>
                  </a:lnTo>
                  <a:lnTo>
                    <a:pt x="2237" y="654"/>
                  </a:lnTo>
                  <a:lnTo>
                    <a:pt x="2237" y="656"/>
                  </a:lnTo>
                  <a:lnTo>
                    <a:pt x="2235" y="656"/>
                  </a:lnTo>
                  <a:lnTo>
                    <a:pt x="2235" y="654"/>
                  </a:lnTo>
                  <a:lnTo>
                    <a:pt x="2234" y="654"/>
                  </a:lnTo>
                  <a:lnTo>
                    <a:pt x="2234" y="652"/>
                  </a:lnTo>
                  <a:lnTo>
                    <a:pt x="2232" y="652"/>
                  </a:lnTo>
                  <a:lnTo>
                    <a:pt x="2232" y="650"/>
                  </a:lnTo>
                  <a:close/>
                  <a:moveTo>
                    <a:pt x="2184" y="650"/>
                  </a:moveTo>
                  <a:lnTo>
                    <a:pt x="2186" y="650"/>
                  </a:lnTo>
                  <a:lnTo>
                    <a:pt x="2184" y="650"/>
                  </a:lnTo>
                  <a:lnTo>
                    <a:pt x="2182" y="650"/>
                  </a:lnTo>
                  <a:lnTo>
                    <a:pt x="2182" y="652"/>
                  </a:lnTo>
                  <a:lnTo>
                    <a:pt x="2180" y="652"/>
                  </a:lnTo>
                  <a:lnTo>
                    <a:pt x="2180" y="650"/>
                  </a:lnTo>
                  <a:lnTo>
                    <a:pt x="2182" y="650"/>
                  </a:lnTo>
                  <a:lnTo>
                    <a:pt x="2184" y="650"/>
                  </a:lnTo>
                  <a:lnTo>
                    <a:pt x="2182" y="650"/>
                  </a:lnTo>
                  <a:lnTo>
                    <a:pt x="2184" y="650"/>
                  </a:lnTo>
                  <a:close/>
                  <a:moveTo>
                    <a:pt x="2180" y="650"/>
                  </a:moveTo>
                  <a:lnTo>
                    <a:pt x="2178" y="650"/>
                  </a:lnTo>
                  <a:lnTo>
                    <a:pt x="2178" y="652"/>
                  </a:lnTo>
                  <a:lnTo>
                    <a:pt x="2178" y="650"/>
                  </a:lnTo>
                  <a:lnTo>
                    <a:pt x="2180" y="650"/>
                  </a:lnTo>
                  <a:close/>
                  <a:moveTo>
                    <a:pt x="2182" y="650"/>
                  </a:moveTo>
                  <a:lnTo>
                    <a:pt x="2184" y="650"/>
                  </a:lnTo>
                  <a:lnTo>
                    <a:pt x="2182" y="650"/>
                  </a:lnTo>
                  <a:lnTo>
                    <a:pt x="2180" y="650"/>
                  </a:lnTo>
                  <a:lnTo>
                    <a:pt x="2182" y="650"/>
                  </a:lnTo>
                  <a:close/>
                  <a:moveTo>
                    <a:pt x="1350" y="649"/>
                  </a:moveTo>
                  <a:lnTo>
                    <a:pt x="1350" y="650"/>
                  </a:lnTo>
                  <a:lnTo>
                    <a:pt x="1348" y="650"/>
                  </a:lnTo>
                  <a:lnTo>
                    <a:pt x="1350" y="650"/>
                  </a:lnTo>
                  <a:lnTo>
                    <a:pt x="1348" y="650"/>
                  </a:lnTo>
                  <a:lnTo>
                    <a:pt x="1348" y="649"/>
                  </a:lnTo>
                  <a:lnTo>
                    <a:pt x="1350" y="649"/>
                  </a:lnTo>
                  <a:close/>
                  <a:moveTo>
                    <a:pt x="2184" y="649"/>
                  </a:moveTo>
                  <a:lnTo>
                    <a:pt x="2184" y="650"/>
                  </a:lnTo>
                  <a:lnTo>
                    <a:pt x="2184" y="649"/>
                  </a:lnTo>
                  <a:lnTo>
                    <a:pt x="2182" y="649"/>
                  </a:lnTo>
                  <a:lnTo>
                    <a:pt x="2184" y="649"/>
                  </a:lnTo>
                  <a:close/>
                  <a:moveTo>
                    <a:pt x="2228" y="650"/>
                  </a:moveTo>
                  <a:lnTo>
                    <a:pt x="2228" y="649"/>
                  </a:lnTo>
                  <a:lnTo>
                    <a:pt x="2230" y="649"/>
                  </a:lnTo>
                  <a:lnTo>
                    <a:pt x="2230" y="650"/>
                  </a:lnTo>
                  <a:lnTo>
                    <a:pt x="2232" y="650"/>
                  </a:lnTo>
                  <a:lnTo>
                    <a:pt x="2230" y="650"/>
                  </a:lnTo>
                  <a:lnTo>
                    <a:pt x="2228" y="650"/>
                  </a:lnTo>
                  <a:lnTo>
                    <a:pt x="2226" y="649"/>
                  </a:lnTo>
                  <a:lnTo>
                    <a:pt x="2228" y="649"/>
                  </a:lnTo>
                  <a:lnTo>
                    <a:pt x="2228" y="650"/>
                  </a:lnTo>
                  <a:close/>
                  <a:moveTo>
                    <a:pt x="2186" y="650"/>
                  </a:moveTo>
                  <a:lnTo>
                    <a:pt x="2184" y="650"/>
                  </a:lnTo>
                  <a:lnTo>
                    <a:pt x="2184" y="649"/>
                  </a:lnTo>
                  <a:lnTo>
                    <a:pt x="2186" y="649"/>
                  </a:lnTo>
                  <a:lnTo>
                    <a:pt x="2186" y="650"/>
                  </a:lnTo>
                  <a:close/>
                  <a:moveTo>
                    <a:pt x="2178" y="649"/>
                  </a:moveTo>
                  <a:lnTo>
                    <a:pt x="2176" y="649"/>
                  </a:lnTo>
                  <a:lnTo>
                    <a:pt x="2178" y="649"/>
                  </a:lnTo>
                  <a:close/>
                  <a:moveTo>
                    <a:pt x="2172" y="649"/>
                  </a:moveTo>
                  <a:lnTo>
                    <a:pt x="2170" y="649"/>
                  </a:lnTo>
                  <a:lnTo>
                    <a:pt x="2172" y="649"/>
                  </a:lnTo>
                  <a:close/>
                  <a:moveTo>
                    <a:pt x="2184" y="649"/>
                  </a:moveTo>
                  <a:lnTo>
                    <a:pt x="2184" y="647"/>
                  </a:lnTo>
                  <a:lnTo>
                    <a:pt x="2184" y="649"/>
                  </a:lnTo>
                  <a:close/>
                  <a:moveTo>
                    <a:pt x="2170" y="647"/>
                  </a:moveTo>
                  <a:lnTo>
                    <a:pt x="2170" y="649"/>
                  </a:lnTo>
                  <a:lnTo>
                    <a:pt x="2170" y="647"/>
                  </a:lnTo>
                  <a:close/>
                  <a:moveTo>
                    <a:pt x="2180" y="647"/>
                  </a:moveTo>
                  <a:lnTo>
                    <a:pt x="2180" y="649"/>
                  </a:lnTo>
                  <a:lnTo>
                    <a:pt x="2180" y="647"/>
                  </a:lnTo>
                  <a:close/>
                  <a:moveTo>
                    <a:pt x="2182" y="647"/>
                  </a:moveTo>
                  <a:lnTo>
                    <a:pt x="2184" y="647"/>
                  </a:lnTo>
                  <a:lnTo>
                    <a:pt x="2182" y="647"/>
                  </a:lnTo>
                  <a:lnTo>
                    <a:pt x="2184" y="647"/>
                  </a:lnTo>
                  <a:lnTo>
                    <a:pt x="2182" y="647"/>
                  </a:lnTo>
                  <a:close/>
                  <a:moveTo>
                    <a:pt x="2232" y="647"/>
                  </a:moveTo>
                  <a:lnTo>
                    <a:pt x="2234" y="647"/>
                  </a:lnTo>
                  <a:lnTo>
                    <a:pt x="2232" y="647"/>
                  </a:lnTo>
                  <a:close/>
                  <a:moveTo>
                    <a:pt x="2182" y="645"/>
                  </a:moveTo>
                  <a:lnTo>
                    <a:pt x="2182" y="647"/>
                  </a:lnTo>
                  <a:lnTo>
                    <a:pt x="2182" y="645"/>
                  </a:lnTo>
                  <a:close/>
                  <a:moveTo>
                    <a:pt x="2172" y="645"/>
                  </a:moveTo>
                  <a:lnTo>
                    <a:pt x="2174" y="645"/>
                  </a:lnTo>
                  <a:lnTo>
                    <a:pt x="2174" y="647"/>
                  </a:lnTo>
                  <a:lnTo>
                    <a:pt x="2172" y="647"/>
                  </a:lnTo>
                  <a:lnTo>
                    <a:pt x="2170" y="645"/>
                  </a:lnTo>
                  <a:lnTo>
                    <a:pt x="2172" y="645"/>
                  </a:lnTo>
                  <a:close/>
                  <a:moveTo>
                    <a:pt x="1293" y="645"/>
                  </a:moveTo>
                  <a:lnTo>
                    <a:pt x="1291" y="645"/>
                  </a:lnTo>
                  <a:lnTo>
                    <a:pt x="1293" y="645"/>
                  </a:lnTo>
                  <a:close/>
                  <a:moveTo>
                    <a:pt x="968" y="645"/>
                  </a:moveTo>
                  <a:lnTo>
                    <a:pt x="966" y="645"/>
                  </a:lnTo>
                  <a:lnTo>
                    <a:pt x="968" y="645"/>
                  </a:lnTo>
                  <a:lnTo>
                    <a:pt x="966" y="645"/>
                  </a:lnTo>
                  <a:lnTo>
                    <a:pt x="966" y="643"/>
                  </a:lnTo>
                  <a:lnTo>
                    <a:pt x="968" y="643"/>
                  </a:lnTo>
                  <a:lnTo>
                    <a:pt x="968" y="645"/>
                  </a:lnTo>
                  <a:close/>
                  <a:moveTo>
                    <a:pt x="2218" y="645"/>
                  </a:moveTo>
                  <a:lnTo>
                    <a:pt x="2218" y="643"/>
                  </a:lnTo>
                  <a:lnTo>
                    <a:pt x="2220" y="645"/>
                  </a:lnTo>
                  <a:lnTo>
                    <a:pt x="2218" y="645"/>
                  </a:lnTo>
                  <a:close/>
                  <a:moveTo>
                    <a:pt x="1343" y="645"/>
                  </a:moveTo>
                  <a:lnTo>
                    <a:pt x="1343" y="647"/>
                  </a:lnTo>
                  <a:lnTo>
                    <a:pt x="1343" y="645"/>
                  </a:lnTo>
                  <a:lnTo>
                    <a:pt x="1341" y="645"/>
                  </a:lnTo>
                  <a:lnTo>
                    <a:pt x="1341" y="647"/>
                  </a:lnTo>
                  <a:lnTo>
                    <a:pt x="1339" y="647"/>
                  </a:lnTo>
                  <a:lnTo>
                    <a:pt x="1339" y="645"/>
                  </a:lnTo>
                  <a:lnTo>
                    <a:pt x="1341" y="645"/>
                  </a:lnTo>
                  <a:lnTo>
                    <a:pt x="1339" y="645"/>
                  </a:lnTo>
                  <a:lnTo>
                    <a:pt x="1339" y="647"/>
                  </a:lnTo>
                  <a:lnTo>
                    <a:pt x="1341" y="647"/>
                  </a:lnTo>
                  <a:lnTo>
                    <a:pt x="1339" y="647"/>
                  </a:lnTo>
                  <a:lnTo>
                    <a:pt x="1337" y="647"/>
                  </a:lnTo>
                  <a:lnTo>
                    <a:pt x="1339" y="647"/>
                  </a:lnTo>
                  <a:lnTo>
                    <a:pt x="1337" y="647"/>
                  </a:lnTo>
                  <a:lnTo>
                    <a:pt x="1339" y="647"/>
                  </a:lnTo>
                  <a:lnTo>
                    <a:pt x="1337" y="647"/>
                  </a:lnTo>
                  <a:lnTo>
                    <a:pt x="1339" y="647"/>
                  </a:lnTo>
                  <a:lnTo>
                    <a:pt x="1339" y="645"/>
                  </a:lnTo>
                  <a:lnTo>
                    <a:pt x="1341" y="645"/>
                  </a:lnTo>
                  <a:lnTo>
                    <a:pt x="1341" y="647"/>
                  </a:lnTo>
                  <a:lnTo>
                    <a:pt x="1341" y="645"/>
                  </a:lnTo>
                  <a:lnTo>
                    <a:pt x="1339" y="645"/>
                  </a:lnTo>
                  <a:lnTo>
                    <a:pt x="1341" y="645"/>
                  </a:lnTo>
                  <a:lnTo>
                    <a:pt x="1339" y="645"/>
                  </a:lnTo>
                  <a:lnTo>
                    <a:pt x="1341" y="645"/>
                  </a:lnTo>
                  <a:lnTo>
                    <a:pt x="1341" y="643"/>
                  </a:lnTo>
                  <a:lnTo>
                    <a:pt x="1343" y="643"/>
                  </a:lnTo>
                  <a:lnTo>
                    <a:pt x="1343" y="645"/>
                  </a:lnTo>
                  <a:close/>
                  <a:moveTo>
                    <a:pt x="2218" y="645"/>
                  </a:moveTo>
                  <a:lnTo>
                    <a:pt x="2218" y="643"/>
                  </a:lnTo>
                  <a:lnTo>
                    <a:pt x="2216" y="643"/>
                  </a:lnTo>
                  <a:lnTo>
                    <a:pt x="2218" y="643"/>
                  </a:lnTo>
                  <a:lnTo>
                    <a:pt x="2218" y="645"/>
                  </a:lnTo>
                  <a:close/>
                  <a:moveTo>
                    <a:pt x="1354" y="643"/>
                  </a:moveTo>
                  <a:lnTo>
                    <a:pt x="1352" y="643"/>
                  </a:lnTo>
                  <a:lnTo>
                    <a:pt x="1354" y="643"/>
                  </a:lnTo>
                  <a:lnTo>
                    <a:pt x="1354" y="645"/>
                  </a:lnTo>
                  <a:lnTo>
                    <a:pt x="1352" y="645"/>
                  </a:lnTo>
                  <a:lnTo>
                    <a:pt x="1354" y="645"/>
                  </a:lnTo>
                  <a:lnTo>
                    <a:pt x="1352" y="647"/>
                  </a:lnTo>
                  <a:lnTo>
                    <a:pt x="1352" y="649"/>
                  </a:lnTo>
                  <a:lnTo>
                    <a:pt x="1350" y="649"/>
                  </a:lnTo>
                  <a:lnTo>
                    <a:pt x="1348" y="649"/>
                  </a:lnTo>
                  <a:lnTo>
                    <a:pt x="1348" y="650"/>
                  </a:lnTo>
                  <a:lnTo>
                    <a:pt x="1346" y="650"/>
                  </a:lnTo>
                  <a:lnTo>
                    <a:pt x="1344" y="650"/>
                  </a:lnTo>
                  <a:lnTo>
                    <a:pt x="1343" y="650"/>
                  </a:lnTo>
                  <a:lnTo>
                    <a:pt x="1341" y="650"/>
                  </a:lnTo>
                  <a:lnTo>
                    <a:pt x="1339" y="650"/>
                  </a:lnTo>
                  <a:lnTo>
                    <a:pt x="1339" y="649"/>
                  </a:lnTo>
                  <a:lnTo>
                    <a:pt x="1339" y="650"/>
                  </a:lnTo>
                  <a:lnTo>
                    <a:pt x="1339" y="649"/>
                  </a:lnTo>
                  <a:lnTo>
                    <a:pt x="1337" y="649"/>
                  </a:lnTo>
                  <a:lnTo>
                    <a:pt x="1339" y="649"/>
                  </a:lnTo>
                  <a:lnTo>
                    <a:pt x="1337" y="649"/>
                  </a:lnTo>
                  <a:lnTo>
                    <a:pt x="1339" y="649"/>
                  </a:lnTo>
                  <a:lnTo>
                    <a:pt x="1341" y="649"/>
                  </a:lnTo>
                  <a:lnTo>
                    <a:pt x="1341" y="647"/>
                  </a:lnTo>
                  <a:lnTo>
                    <a:pt x="1339" y="647"/>
                  </a:lnTo>
                  <a:lnTo>
                    <a:pt x="1339" y="649"/>
                  </a:lnTo>
                  <a:lnTo>
                    <a:pt x="1339" y="647"/>
                  </a:lnTo>
                  <a:lnTo>
                    <a:pt x="1339" y="649"/>
                  </a:lnTo>
                  <a:lnTo>
                    <a:pt x="1337" y="649"/>
                  </a:lnTo>
                  <a:lnTo>
                    <a:pt x="1337" y="647"/>
                  </a:lnTo>
                  <a:lnTo>
                    <a:pt x="1339" y="647"/>
                  </a:lnTo>
                  <a:lnTo>
                    <a:pt x="1341" y="647"/>
                  </a:lnTo>
                  <a:lnTo>
                    <a:pt x="1343" y="647"/>
                  </a:lnTo>
                  <a:lnTo>
                    <a:pt x="1341" y="647"/>
                  </a:lnTo>
                  <a:lnTo>
                    <a:pt x="1343" y="647"/>
                  </a:lnTo>
                  <a:lnTo>
                    <a:pt x="1343" y="645"/>
                  </a:lnTo>
                  <a:lnTo>
                    <a:pt x="1344" y="645"/>
                  </a:lnTo>
                  <a:lnTo>
                    <a:pt x="1343" y="645"/>
                  </a:lnTo>
                  <a:lnTo>
                    <a:pt x="1343" y="647"/>
                  </a:lnTo>
                  <a:lnTo>
                    <a:pt x="1344" y="647"/>
                  </a:lnTo>
                  <a:lnTo>
                    <a:pt x="1343" y="647"/>
                  </a:lnTo>
                  <a:lnTo>
                    <a:pt x="1344" y="647"/>
                  </a:lnTo>
                  <a:lnTo>
                    <a:pt x="1344" y="645"/>
                  </a:lnTo>
                  <a:lnTo>
                    <a:pt x="1346" y="645"/>
                  </a:lnTo>
                  <a:lnTo>
                    <a:pt x="1348" y="645"/>
                  </a:lnTo>
                  <a:lnTo>
                    <a:pt x="1346" y="645"/>
                  </a:lnTo>
                  <a:lnTo>
                    <a:pt x="1348" y="643"/>
                  </a:lnTo>
                  <a:lnTo>
                    <a:pt x="1346" y="643"/>
                  </a:lnTo>
                  <a:lnTo>
                    <a:pt x="1348" y="643"/>
                  </a:lnTo>
                  <a:lnTo>
                    <a:pt x="1346" y="643"/>
                  </a:lnTo>
                  <a:lnTo>
                    <a:pt x="1348" y="643"/>
                  </a:lnTo>
                  <a:lnTo>
                    <a:pt x="1346" y="643"/>
                  </a:lnTo>
                  <a:lnTo>
                    <a:pt x="1348" y="643"/>
                  </a:lnTo>
                  <a:lnTo>
                    <a:pt x="1348" y="645"/>
                  </a:lnTo>
                  <a:lnTo>
                    <a:pt x="1346" y="645"/>
                  </a:lnTo>
                  <a:lnTo>
                    <a:pt x="1348" y="645"/>
                  </a:lnTo>
                  <a:lnTo>
                    <a:pt x="1348" y="647"/>
                  </a:lnTo>
                  <a:lnTo>
                    <a:pt x="1348" y="645"/>
                  </a:lnTo>
                  <a:lnTo>
                    <a:pt x="1350" y="645"/>
                  </a:lnTo>
                  <a:lnTo>
                    <a:pt x="1350" y="643"/>
                  </a:lnTo>
                  <a:lnTo>
                    <a:pt x="1352" y="643"/>
                  </a:lnTo>
                  <a:lnTo>
                    <a:pt x="1354" y="643"/>
                  </a:lnTo>
                  <a:close/>
                  <a:moveTo>
                    <a:pt x="1352" y="643"/>
                  </a:moveTo>
                  <a:lnTo>
                    <a:pt x="1354" y="643"/>
                  </a:lnTo>
                  <a:lnTo>
                    <a:pt x="1352" y="643"/>
                  </a:lnTo>
                  <a:close/>
                  <a:moveTo>
                    <a:pt x="2097" y="643"/>
                  </a:moveTo>
                  <a:lnTo>
                    <a:pt x="2099" y="643"/>
                  </a:lnTo>
                  <a:lnTo>
                    <a:pt x="2097" y="643"/>
                  </a:lnTo>
                  <a:close/>
                  <a:moveTo>
                    <a:pt x="1343" y="643"/>
                  </a:moveTo>
                  <a:lnTo>
                    <a:pt x="1344" y="643"/>
                  </a:lnTo>
                  <a:lnTo>
                    <a:pt x="1343" y="643"/>
                  </a:lnTo>
                  <a:lnTo>
                    <a:pt x="1344" y="643"/>
                  </a:lnTo>
                  <a:lnTo>
                    <a:pt x="1343" y="643"/>
                  </a:lnTo>
                  <a:close/>
                  <a:moveTo>
                    <a:pt x="2178" y="643"/>
                  </a:moveTo>
                  <a:lnTo>
                    <a:pt x="2178" y="641"/>
                  </a:lnTo>
                  <a:lnTo>
                    <a:pt x="2178" y="643"/>
                  </a:lnTo>
                  <a:close/>
                  <a:moveTo>
                    <a:pt x="2168" y="643"/>
                  </a:moveTo>
                  <a:lnTo>
                    <a:pt x="2166" y="643"/>
                  </a:lnTo>
                  <a:lnTo>
                    <a:pt x="2166" y="641"/>
                  </a:lnTo>
                  <a:lnTo>
                    <a:pt x="2164" y="641"/>
                  </a:lnTo>
                  <a:lnTo>
                    <a:pt x="2166" y="641"/>
                  </a:lnTo>
                  <a:lnTo>
                    <a:pt x="2166" y="643"/>
                  </a:lnTo>
                  <a:lnTo>
                    <a:pt x="2168" y="643"/>
                  </a:lnTo>
                  <a:close/>
                  <a:moveTo>
                    <a:pt x="2176" y="639"/>
                  </a:moveTo>
                  <a:lnTo>
                    <a:pt x="2174" y="639"/>
                  </a:lnTo>
                  <a:lnTo>
                    <a:pt x="2176" y="639"/>
                  </a:lnTo>
                  <a:close/>
                  <a:moveTo>
                    <a:pt x="953" y="641"/>
                  </a:moveTo>
                  <a:lnTo>
                    <a:pt x="955" y="641"/>
                  </a:lnTo>
                  <a:lnTo>
                    <a:pt x="955" y="643"/>
                  </a:lnTo>
                  <a:lnTo>
                    <a:pt x="953" y="643"/>
                  </a:lnTo>
                  <a:lnTo>
                    <a:pt x="953" y="641"/>
                  </a:lnTo>
                  <a:lnTo>
                    <a:pt x="951" y="641"/>
                  </a:lnTo>
                  <a:lnTo>
                    <a:pt x="951" y="639"/>
                  </a:lnTo>
                  <a:lnTo>
                    <a:pt x="953" y="639"/>
                  </a:lnTo>
                  <a:lnTo>
                    <a:pt x="951" y="639"/>
                  </a:lnTo>
                  <a:lnTo>
                    <a:pt x="953" y="639"/>
                  </a:lnTo>
                  <a:lnTo>
                    <a:pt x="951" y="639"/>
                  </a:lnTo>
                  <a:lnTo>
                    <a:pt x="953" y="639"/>
                  </a:lnTo>
                  <a:lnTo>
                    <a:pt x="953" y="637"/>
                  </a:lnTo>
                  <a:lnTo>
                    <a:pt x="953" y="639"/>
                  </a:lnTo>
                  <a:lnTo>
                    <a:pt x="953" y="641"/>
                  </a:lnTo>
                  <a:close/>
                  <a:moveTo>
                    <a:pt x="2178" y="639"/>
                  </a:moveTo>
                  <a:lnTo>
                    <a:pt x="2178" y="637"/>
                  </a:lnTo>
                  <a:lnTo>
                    <a:pt x="2178" y="639"/>
                  </a:lnTo>
                  <a:close/>
                  <a:moveTo>
                    <a:pt x="945" y="641"/>
                  </a:moveTo>
                  <a:lnTo>
                    <a:pt x="945" y="639"/>
                  </a:lnTo>
                  <a:lnTo>
                    <a:pt x="945" y="637"/>
                  </a:lnTo>
                  <a:lnTo>
                    <a:pt x="947" y="637"/>
                  </a:lnTo>
                  <a:lnTo>
                    <a:pt x="947" y="639"/>
                  </a:lnTo>
                  <a:lnTo>
                    <a:pt x="947" y="641"/>
                  </a:lnTo>
                  <a:lnTo>
                    <a:pt x="945" y="641"/>
                  </a:lnTo>
                  <a:close/>
                  <a:moveTo>
                    <a:pt x="2153" y="637"/>
                  </a:moveTo>
                  <a:lnTo>
                    <a:pt x="2153" y="635"/>
                  </a:lnTo>
                  <a:lnTo>
                    <a:pt x="2151" y="635"/>
                  </a:lnTo>
                  <a:lnTo>
                    <a:pt x="2153" y="635"/>
                  </a:lnTo>
                  <a:lnTo>
                    <a:pt x="2153" y="637"/>
                  </a:lnTo>
                  <a:close/>
                  <a:moveTo>
                    <a:pt x="2170" y="637"/>
                  </a:moveTo>
                  <a:lnTo>
                    <a:pt x="2170" y="635"/>
                  </a:lnTo>
                  <a:lnTo>
                    <a:pt x="2170" y="637"/>
                  </a:lnTo>
                  <a:close/>
                  <a:moveTo>
                    <a:pt x="2155" y="637"/>
                  </a:moveTo>
                  <a:lnTo>
                    <a:pt x="2155" y="635"/>
                  </a:lnTo>
                  <a:lnTo>
                    <a:pt x="2153" y="635"/>
                  </a:lnTo>
                  <a:lnTo>
                    <a:pt x="2155" y="635"/>
                  </a:lnTo>
                  <a:lnTo>
                    <a:pt x="2155" y="637"/>
                  </a:lnTo>
                  <a:close/>
                  <a:moveTo>
                    <a:pt x="932" y="635"/>
                  </a:moveTo>
                  <a:lnTo>
                    <a:pt x="930" y="635"/>
                  </a:lnTo>
                  <a:lnTo>
                    <a:pt x="930" y="637"/>
                  </a:lnTo>
                  <a:lnTo>
                    <a:pt x="928" y="639"/>
                  </a:lnTo>
                  <a:lnTo>
                    <a:pt x="928" y="641"/>
                  </a:lnTo>
                  <a:lnTo>
                    <a:pt x="926" y="641"/>
                  </a:lnTo>
                  <a:lnTo>
                    <a:pt x="926" y="643"/>
                  </a:lnTo>
                  <a:lnTo>
                    <a:pt x="924" y="643"/>
                  </a:lnTo>
                  <a:lnTo>
                    <a:pt x="924" y="645"/>
                  </a:lnTo>
                  <a:lnTo>
                    <a:pt x="922" y="645"/>
                  </a:lnTo>
                  <a:lnTo>
                    <a:pt x="922" y="647"/>
                  </a:lnTo>
                  <a:lnTo>
                    <a:pt x="920" y="647"/>
                  </a:lnTo>
                  <a:lnTo>
                    <a:pt x="918" y="647"/>
                  </a:lnTo>
                  <a:lnTo>
                    <a:pt x="916" y="647"/>
                  </a:lnTo>
                  <a:lnTo>
                    <a:pt x="914" y="647"/>
                  </a:lnTo>
                  <a:lnTo>
                    <a:pt x="912" y="647"/>
                  </a:lnTo>
                  <a:lnTo>
                    <a:pt x="912" y="645"/>
                  </a:lnTo>
                  <a:lnTo>
                    <a:pt x="912" y="643"/>
                  </a:lnTo>
                  <a:lnTo>
                    <a:pt x="910" y="643"/>
                  </a:lnTo>
                  <a:lnTo>
                    <a:pt x="910" y="641"/>
                  </a:lnTo>
                  <a:lnTo>
                    <a:pt x="909" y="641"/>
                  </a:lnTo>
                  <a:lnTo>
                    <a:pt x="909" y="639"/>
                  </a:lnTo>
                  <a:lnTo>
                    <a:pt x="909" y="641"/>
                  </a:lnTo>
                  <a:lnTo>
                    <a:pt x="912" y="643"/>
                  </a:lnTo>
                  <a:lnTo>
                    <a:pt x="912" y="641"/>
                  </a:lnTo>
                  <a:lnTo>
                    <a:pt x="914" y="641"/>
                  </a:lnTo>
                  <a:lnTo>
                    <a:pt x="914" y="639"/>
                  </a:lnTo>
                  <a:lnTo>
                    <a:pt x="912" y="639"/>
                  </a:lnTo>
                  <a:lnTo>
                    <a:pt x="912" y="641"/>
                  </a:lnTo>
                  <a:lnTo>
                    <a:pt x="912" y="639"/>
                  </a:lnTo>
                  <a:lnTo>
                    <a:pt x="914" y="639"/>
                  </a:lnTo>
                  <a:lnTo>
                    <a:pt x="916" y="639"/>
                  </a:lnTo>
                  <a:lnTo>
                    <a:pt x="918" y="639"/>
                  </a:lnTo>
                  <a:lnTo>
                    <a:pt x="918" y="637"/>
                  </a:lnTo>
                  <a:lnTo>
                    <a:pt x="920" y="637"/>
                  </a:lnTo>
                  <a:lnTo>
                    <a:pt x="922" y="637"/>
                  </a:lnTo>
                  <a:lnTo>
                    <a:pt x="924" y="637"/>
                  </a:lnTo>
                  <a:lnTo>
                    <a:pt x="926" y="637"/>
                  </a:lnTo>
                  <a:lnTo>
                    <a:pt x="926" y="635"/>
                  </a:lnTo>
                  <a:lnTo>
                    <a:pt x="928" y="635"/>
                  </a:lnTo>
                  <a:lnTo>
                    <a:pt x="930" y="635"/>
                  </a:lnTo>
                  <a:lnTo>
                    <a:pt x="932" y="635"/>
                  </a:lnTo>
                  <a:lnTo>
                    <a:pt x="932" y="633"/>
                  </a:lnTo>
                  <a:lnTo>
                    <a:pt x="934" y="633"/>
                  </a:lnTo>
                  <a:lnTo>
                    <a:pt x="932" y="633"/>
                  </a:lnTo>
                  <a:lnTo>
                    <a:pt x="932" y="635"/>
                  </a:lnTo>
                  <a:close/>
                  <a:moveTo>
                    <a:pt x="2230" y="633"/>
                  </a:moveTo>
                  <a:lnTo>
                    <a:pt x="2228" y="633"/>
                  </a:lnTo>
                  <a:lnTo>
                    <a:pt x="2230" y="633"/>
                  </a:lnTo>
                  <a:lnTo>
                    <a:pt x="2232" y="633"/>
                  </a:lnTo>
                  <a:lnTo>
                    <a:pt x="2230" y="633"/>
                  </a:lnTo>
                  <a:close/>
                  <a:moveTo>
                    <a:pt x="957" y="631"/>
                  </a:moveTo>
                  <a:lnTo>
                    <a:pt x="957" y="633"/>
                  </a:lnTo>
                  <a:lnTo>
                    <a:pt x="958" y="633"/>
                  </a:lnTo>
                  <a:lnTo>
                    <a:pt x="957" y="633"/>
                  </a:lnTo>
                  <a:lnTo>
                    <a:pt x="955" y="633"/>
                  </a:lnTo>
                  <a:lnTo>
                    <a:pt x="955" y="631"/>
                  </a:lnTo>
                  <a:lnTo>
                    <a:pt x="957" y="631"/>
                  </a:lnTo>
                  <a:close/>
                  <a:moveTo>
                    <a:pt x="1369" y="629"/>
                  </a:moveTo>
                  <a:lnTo>
                    <a:pt x="1368" y="629"/>
                  </a:lnTo>
                  <a:lnTo>
                    <a:pt x="1369" y="629"/>
                  </a:lnTo>
                  <a:close/>
                  <a:moveTo>
                    <a:pt x="2149" y="631"/>
                  </a:moveTo>
                  <a:lnTo>
                    <a:pt x="2149" y="629"/>
                  </a:lnTo>
                  <a:lnTo>
                    <a:pt x="2149" y="631"/>
                  </a:lnTo>
                  <a:close/>
                  <a:moveTo>
                    <a:pt x="2184" y="629"/>
                  </a:moveTo>
                  <a:lnTo>
                    <a:pt x="2186" y="629"/>
                  </a:lnTo>
                  <a:lnTo>
                    <a:pt x="2184" y="629"/>
                  </a:lnTo>
                  <a:lnTo>
                    <a:pt x="2184" y="631"/>
                  </a:lnTo>
                  <a:lnTo>
                    <a:pt x="2182" y="631"/>
                  </a:lnTo>
                  <a:lnTo>
                    <a:pt x="2182" y="629"/>
                  </a:lnTo>
                  <a:lnTo>
                    <a:pt x="2184" y="629"/>
                  </a:lnTo>
                  <a:close/>
                  <a:moveTo>
                    <a:pt x="1373" y="629"/>
                  </a:moveTo>
                  <a:lnTo>
                    <a:pt x="1371" y="629"/>
                  </a:lnTo>
                  <a:lnTo>
                    <a:pt x="1369" y="629"/>
                  </a:lnTo>
                  <a:lnTo>
                    <a:pt x="1369" y="627"/>
                  </a:lnTo>
                  <a:lnTo>
                    <a:pt x="1369" y="629"/>
                  </a:lnTo>
                  <a:lnTo>
                    <a:pt x="1371" y="629"/>
                  </a:lnTo>
                  <a:lnTo>
                    <a:pt x="1371" y="627"/>
                  </a:lnTo>
                  <a:lnTo>
                    <a:pt x="1373" y="627"/>
                  </a:lnTo>
                  <a:lnTo>
                    <a:pt x="1373" y="629"/>
                  </a:lnTo>
                  <a:close/>
                  <a:moveTo>
                    <a:pt x="2138" y="629"/>
                  </a:moveTo>
                  <a:lnTo>
                    <a:pt x="2136" y="629"/>
                  </a:lnTo>
                  <a:lnTo>
                    <a:pt x="2136" y="627"/>
                  </a:lnTo>
                  <a:lnTo>
                    <a:pt x="2134" y="627"/>
                  </a:lnTo>
                  <a:lnTo>
                    <a:pt x="2136" y="627"/>
                  </a:lnTo>
                  <a:lnTo>
                    <a:pt x="2138" y="627"/>
                  </a:lnTo>
                  <a:lnTo>
                    <a:pt x="2138" y="629"/>
                  </a:lnTo>
                  <a:close/>
                  <a:moveTo>
                    <a:pt x="1369" y="627"/>
                  </a:moveTo>
                  <a:lnTo>
                    <a:pt x="1368" y="627"/>
                  </a:lnTo>
                  <a:lnTo>
                    <a:pt x="1368" y="629"/>
                  </a:lnTo>
                  <a:lnTo>
                    <a:pt x="1368" y="627"/>
                  </a:lnTo>
                  <a:lnTo>
                    <a:pt x="1369" y="627"/>
                  </a:lnTo>
                  <a:lnTo>
                    <a:pt x="1368" y="627"/>
                  </a:lnTo>
                  <a:lnTo>
                    <a:pt x="1369" y="627"/>
                  </a:lnTo>
                  <a:close/>
                  <a:moveTo>
                    <a:pt x="1118" y="627"/>
                  </a:moveTo>
                  <a:lnTo>
                    <a:pt x="1120" y="627"/>
                  </a:lnTo>
                  <a:lnTo>
                    <a:pt x="1118" y="627"/>
                  </a:lnTo>
                  <a:close/>
                  <a:moveTo>
                    <a:pt x="1356" y="627"/>
                  </a:moveTo>
                  <a:lnTo>
                    <a:pt x="1358" y="627"/>
                  </a:lnTo>
                  <a:lnTo>
                    <a:pt x="1360" y="627"/>
                  </a:lnTo>
                  <a:lnTo>
                    <a:pt x="1362" y="627"/>
                  </a:lnTo>
                  <a:lnTo>
                    <a:pt x="1364" y="627"/>
                  </a:lnTo>
                  <a:lnTo>
                    <a:pt x="1362" y="627"/>
                  </a:lnTo>
                  <a:lnTo>
                    <a:pt x="1360" y="627"/>
                  </a:lnTo>
                  <a:lnTo>
                    <a:pt x="1358" y="629"/>
                  </a:lnTo>
                  <a:lnTo>
                    <a:pt x="1356" y="629"/>
                  </a:lnTo>
                  <a:lnTo>
                    <a:pt x="1354" y="629"/>
                  </a:lnTo>
                  <a:lnTo>
                    <a:pt x="1352" y="629"/>
                  </a:lnTo>
                  <a:lnTo>
                    <a:pt x="1354" y="629"/>
                  </a:lnTo>
                  <a:lnTo>
                    <a:pt x="1354" y="627"/>
                  </a:lnTo>
                  <a:lnTo>
                    <a:pt x="1356" y="627"/>
                  </a:lnTo>
                  <a:lnTo>
                    <a:pt x="1354" y="627"/>
                  </a:lnTo>
                  <a:lnTo>
                    <a:pt x="1354" y="626"/>
                  </a:lnTo>
                  <a:lnTo>
                    <a:pt x="1356" y="626"/>
                  </a:lnTo>
                  <a:lnTo>
                    <a:pt x="1356" y="627"/>
                  </a:lnTo>
                  <a:close/>
                  <a:moveTo>
                    <a:pt x="1364" y="626"/>
                  </a:moveTo>
                  <a:lnTo>
                    <a:pt x="1362" y="626"/>
                  </a:lnTo>
                  <a:lnTo>
                    <a:pt x="1364" y="626"/>
                  </a:lnTo>
                  <a:close/>
                  <a:moveTo>
                    <a:pt x="1300" y="624"/>
                  </a:moveTo>
                  <a:lnTo>
                    <a:pt x="1302" y="624"/>
                  </a:lnTo>
                  <a:lnTo>
                    <a:pt x="1300" y="624"/>
                  </a:lnTo>
                  <a:close/>
                  <a:moveTo>
                    <a:pt x="1047" y="624"/>
                  </a:moveTo>
                  <a:lnTo>
                    <a:pt x="1045" y="624"/>
                  </a:lnTo>
                  <a:lnTo>
                    <a:pt x="1045" y="626"/>
                  </a:lnTo>
                  <a:lnTo>
                    <a:pt x="1043" y="626"/>
                  </a:lnTo>
                  <a:lnTo>
                    <a:pt x="1045" y="626"/>
                  </a:lnTo>
                  <a:lnTo>
                    <a:pt x="1045" y="624"/>
                  </a:lnTo>
                  <a:lnTo>
                    <a:pt x="1045" y="626"/>
                  </a:lnTo>
                  <a:lnTo>
                    <a:pt x="1043" y="626"/>
                  </a:lnTo>
                  <a:lnTo>
                    <a:pt x="1043" y="624"/>
                  </a:lnTo>
                  <a:lnTo>
                    <a:pt x="1045" y="624"/>
                  </a:lnTo>
                  <a:lnTo>
                    <a:pt x="1047" y="624"/>
                  </a:lnTo>
                  <a:close/>
                  <a:moveTo>
                    <a:pt x="2212" y="627"/>
                  </a:moveTo>
                  <a:lnTo>
                    <a:pt x="2212" y="629"/>
                  </a:lnTo>
                  <a:lnTo>
                    <a:pt x="2212" y="627"/>
                  </a:lnTo>
                  <a:lnTo>
                    <a:pt x="2212" y="629"/>
                  </a:lnTo>
                  <a:lnTo>
                    <a:pt x="2212" y="627"/>
                  </a:lnTo>
                  <a:lnTo>
                    <a:pt x="2211" y="627"/>
                  </a:lnTo>
                  <a:lnTo>
                    <a:pt x="2211" y="626"/>
                  </a:lnTo>
                  <a:lnTo>
                    <a:pt x="2211" y="624"/>
                  </a:lnTo>
                  <a:lnTo>
                    <a:pt x="2212" y="624"/>
                  </a:lnTo>
                  <a:lnTo>
                    <a:pt x="2212" y="626"/>
                  </a:lnTo>
                  <a:lnTo>
                    <a:pt x="2212" y="627"/>
                  </a:lnTo>
                  <a:close/>
                  <a:moveTo>
                    <a:pt x="2216" y="624"/>
                  </a:moveTo>
                  <a:lnTo>
                    <a:pt x="2214" y="624"/>
                  </a:lnTo>
                  <a:lnTo>
                    <a:pt x="2216" y="624"/>
                  </a:lnTo>
                  <a:close/>
                  <a:moveTo>
                    <a:pt x="2214" y="624"/>
                  </a:moveTo>
                  <a:lnTo>
                    <a:pt x="2214" y="622"/>
                  </a:lnTo>
                  <a:lnTo>
                    <a:pt x="2214" y="624"/>
                  </a:lnTo>
                  <a:close/>
                  <a:moveTo>
                    <a:pt x="1283" y="620"/>
                  </a:moveTo>
                  <a:lnTo>
                    <a:pt x="1283" y="622"/>
                  </a:lnTo>
                  <a:lnTo>
                    <a:pt x="1281" y="622"/>
                  </a:lnTo>
                  <a:lnTo>
                    <a:pt x="1281" y="620"/>
                  </a:lnTo>
                  <a:lnTo>
                    <a:pt x="1283" y="620"/>
                  </a:lnTo>
                  <a:close/>
                  <a:moveTo>
                    <a:pt x="2214" y="620"/>
                  </a:moveTo>
                  <a:lnTo>
                    <a:pt x="2214" y="622"/>
                  </a:lnTo>
                  <a:lnTo>
                    <a:pt x="2214" y="620"/>
                  </a:lnTo>
                  <a:close/>
                  <a:moveTo>
                    <a:pt x="1285" y="620"/>
                  </a:moveTo>
                  <a:lnTo>
                    <a:pt x="1283" y="620"/>
                  </a:lnTo>
                  <a:lnTo>
                    <a:pt x="1285" y="620"/>
                  </a:lnTo>
                  <a:lnTo>
                    <a:pt x="1283" y="620"/>
                  </a:lnTo>
                  <a:lnTo>
                    <a:pt x="1285" y="620"/>
                  </a:lnTo>
                  <a:close/>
                  <a:moveTo>
                    <a:pt x="2057" y="620"/>
                  </a:moveTo>
                  <a:lnTo>
                    <a:pt x="2055" y="620"/>
                  </a:lnTo>
                  <a:lnTo>
                    <a:pt x="2057" y="620"/>
                  </a:lnTo>
                  <a:close/>
                  <a:moveTo>
                    <a:pt x="2055" y="620"/>
                  </a:moveTo>
                  <a:lnTo>
                    <a:pt x="2053" y="620"/>
                  </a:lnTo>
                  <a:lnTo>
                    <a:pt x="2051" y="620"/>
                  </a:lnTo>
                  <a:lnTo>
                    <a:pt x="2053" y="620"/>
                  </a:lnTo>
                  <a:lnTo>
                    <a:pt x="2055" y="620"/>
                  </a:lnTo>
                  <a:close/>
                  <a:moveTo>
                    <a:pt x="889" y="620"/>
                  </a:moveTo>
                  <a:lnTo>
                    <a:pt x="887" y="620"/>
                  </a:lnTo>
                  <a:lnTo>
                    <a:pt x="889" y="620"/>
                  </a:lnTo>
                  <a:close/>
                  <a:moveTo>
                    <a:pt x="889" y="620"/>
                  </a:moveTo>
                  <a:lnTo>
                    <a:pt x="889" y="618"/>
                  </a:lnTo>
                  <a:lnTo>
                    <a:pt x="889" y="620"/>
                  </a:lnTo>
                  <a:close/>
                  <a:moveTo>
                    <a:pt x="891" y="620"/>
                  </a:moveTo>
                  <a:lnTo>
                    <a:pt x="889" y="620"/>
                  </a:lnTo>
                  <a:lnTo>
                    <a:pt x="891" y="620"/>
                  </a:lnTo>
                  <a:lnTo>
                    <a:pt x="889" y="618"/>
                  </a:lnTo>
                  <a:lnTo>
                    <a:pt x="891" y="618"/>
                  </a:lnTo>
                  <a:lnTo>
                    <a:pt x="891" y="620"/>
                  </a:lnTo>
                  <a:close/>
                  <a:moveTo>
                    <a:pt x="889" y="620"/>
                  </a:moveTo>
                  <a:lnTo>
                    <a:pt x="889" y="618"/>
                  </a:lnTo>
                  <a:lnTo>
                    <a:pt x="889" y="620"/>
                  </a:lnTo>
                  <a:close/>
                  <a:moveTo>
                    <a:pt x="887" y="618"/>
                  </a:moveTo>
                  <a:lnTo>
                    <a:pt x="889" y="618"/>
                  </a:lnTo>
                  <a:lnTo>
                    <a:pt x="889" y="620"/>
                  </a:lnTo>
                  <a:lnTo>
                    <a:pt x="889" y="618"/>
                  </a:lnTo>
                  <a:lnTo>
                    <a:pt x="887" y="618"/>
                  </a:lnTo>
                  <a:close/>
                  <a:moveTo>
                    <a:pt x="1389" y="618"/>
                  </a:moveTo>
                  <a:lnTo>
                    <a:pt x="1389" y="620"/>
                  </a:lnTo>
                  <a:lnTo>
                    <a:pt x="1387" y="620"/>
                  </a:lnTo>
                  <a:lnTo>
                    <a:pt x="1385" y="620"/>
                  </a:lnTo>
                  <a:lnTo>
                    <a:pt x="1385" y="618"/>
                  </a:lnTo>
                  <a:lnTo>
                    <a:pt x="1387" y="618"/>
                  </a:lnTo>
                  <a:lnTo>
                    <a:pt x="1389" y="618"/>
                  </a:lnTo>
                  <a:close/>
                  <a:moveTo>
                    <a:pt x="1398" y="618"/>
                  </a:moveTo>
                  <a:lnTo>
                    <a:pt x="1400" y="618"/>
                  </a:lnTo>
                  <a:lnTo>
                    <a:pt x="1398" y="618"/>
                  </a:lnTo>
                  <a:lnTo>
                    <a:pt x="1400" y="618"/>
                  </a:lnTo>
                  <a:lnTo>
                    <a:pt x="1398" y="620"/>
                  </a:lnTo>
                  <a:lnTo>
                    <a:pt x="1398" y="618"/>
                  </a:lnTo>
                  <a:lnTo>
                    <a:pt x="1396" y="618"/>
                  </a:lnTo>
                  <a:lnTo>
                    <a:pt x="1394" y="618"/>
                  </a:lnTo>
                  <a:lnTo>
                    <a:pt x="1396" y="618"/>
                  </a:lnTo>
                  <a:lnTo>
                    <a:pt x="1398" y="618"/>
                  </a:lnTo>
                  <a:close/>
                  <a:moveTo>
                    <a:pt x="2209" y="618"/>
                  </a:moveTo>
                  <a:lnTo>
                    <a:pt x="2209" y="616"/>
                  </a:lnTo>
                  <a:lnTo>
                    <a:pt x="2209" y="618"/>
                  </a:lnTo>
                  <a:close/>
                  <a:moveTo>
                    <a:pt x="1381" y="616"/>
                  </a:moveTo>
                  <a:lnTo>
                    <a:pt x="1381" y="618"/>
                  </a:lnTo>
                  <a:lnTo>
                    <a:pt x="1379" y="618"/>
                  </a:lnTo>
                  <a:lnTo>
                    <a:pt x="1377" y="618"/>
                  </a:lnTo>
                  <a:lnTo>
                    <a:pt x="1377" y="616"/>
                  </a:lnTo>
                  <a:lnTo>
                    <a:pt x="1379" y="616"/>
                  </a:lnTo>
                  <a:lnTo>
                    <a:pt x="1381" y="616"/>
                  </a:lnTo>
                  <a:close/>
                  <a:moveTo>
                    <a:pt x="2011" y="606"/>
                  </a:moveTo>
                  <a:lnTo>
                    <a:pt x="2013" y="606"/>
                  </a:lnTo>
                  <a:lnTo>
                    <a:pt x="2013" y="608"/>
                  </a:lnTo>
                  <a:lnTo>
                    <a:pt x="2015" y="608"/>
                  </a:lnTo>
                  <a:lnTo>
                    <a:pt x="2013" y="608"/>
                  </a:lnTo>
                  <a:lnTo>
                    <a:pt x="2013" y="606"/>
                  </a:lnTo>
                  <a:lnTo>
                    <a:pt x="2011" y="606"/>
                  </a:lnTo>
                  <a:close/>
                  <a:moveTo>
                    <a:pt x="1452" y="606"/>
                  </a:moveTo>
                  <a:lnTo>
                    <a:pt x="1450" y="606"/>
                  </a:lnTo>
                  <a:lnTo>
                    <a:pt x="1452" y="606"/>
                  </a:lnTo>
                  <a:close/>
                  <a:moveTo>
                    <a:pt x="1268" y="606"/>
                  </a:moveTo>
                  <a:lnTo>
                    <a:pt x="1266" y="606"/>
                  </a:lnTo>
                  <a:lnTo>
                    <a:pt x="1268" y="606"/>
                  </a:lnTo>
                  <a:close/>
                  <a:moveTo>
                    <a:pt x="1377" y="606"/>
                  </a:moveTo>
                  <a:lnTo>
                    <a:pt x="1375" y="606"/>
                  </a:lnTo>
                  <a:lnTo>
                    <a:pt x="1377" y="606"/>
                  </a:lnTo>
                  <a:close/>
                  <a:moveTo>
                    <a:pt x="1452" y="606"/>
                  </a:moveTo>
                  <a:lnTo>
                    <a:pt x="1450" y="606"/>
                  </a:lnTo>
                  <a:lnTo>
                    <a:pt x="1450" y="604"/>
                  </a:lnTo>
                  <a:lnTo>
                    <a:pt x="1450" y="606"/>
                  </a:lnTo>
                  <a:lnTo>
                    <a:pt x="1452" y="606"/>
                  </a:lnTo>
                  <a:lnTo>
                    <a:pt x="1452" y="604"/>
                  </a:lnTo>
                  <a:lnTo>
                    <a:pt x="1454" y="604"/>
                  </a:lnTo>
                  <a:lnTo>
                    <a:pt x="1452" y="606"/>
                  </a:lnTo>
                  <a:close/>
                  <a:moveTo>
                    <a:pt x="1293" y="604"/>
                  </a:moveTo>
                  <a:lnTo>
                    <a:pt x="1295" y="604"/>
                  </a:lnTo>
                  <a:lnTo>
                    <a:pt x="1293" y="604"/>
                  </a:lnTo>
                  <a:lnTo>
                    <a:pt x="1293" y="606"/>
                  </a:lnTo>
                  <a:lnTo>
                    <a:pt x="1291" y="606"/>
                  </a:lnTo>
                  <a:lnTo>
                    <a:pt x="1291" y="604"/>
                  </a:lnTo>
                  <a:lnTo>
                    <a:pt x="1293" y="604"/>
                  </a:lnTo>
                  <a:close/>
                  <a:moveTo>
                    <a:pt x="1298" y="604"/>
                  </a:moveTo>
                  <a:lnTo>
                    <a:pt x="1300" y="604"/>
                  </a:lnTo>
                  <a:lnTo>
                    <a:pt x="1302" y="604"/>
                  </a:lnTo>
                  <a:lnTo>
                    <a:pt x="1302" y="606"/>
                  </a:lnTo>
                  <a:lnTo>
                    <a:pt x="1302" y="608"/>
                  </a:lnTo>
                  <a:lnTo>
                    <a:pt x="1300" y="608"/>
                  </a:lnTo>
                  <a:lnTo>
                    <a:pt x="1298" y="608"/>
                  </a:lnTo>
                  <a:lnTo>
                    <a:pt x="1296" y="608"/>
                  </a:lnTo>
                  <a:lnTo>
                    <a:pt x="1295" y="608"/>
                  </a:lnTo>
                  <a:lnTo>
                    <a:pt x="1293" y="608"/>
                  </a:lnTo>
                  <a:lnTo>
                    <a:pt x="1293" y="606"/>
                  </a:lnTo>
                  <a:lnTo>
                    <a:pt x="1293" y="608"/>
                  </a:lnTo>
                  <a:lnTo>
                    <a:pt x="1295" y="606"/>
                  </a:lnTo>
                  <a:lnTo>
                    <a:pt x="1293" y="606"/>
                  </a:lnTo>
                  <a:lnTo>
                    <a:pt x="1295" y="606"/>
                  </a:lnTo>
                  <a:lnTo>
                    <a:pt x="1295" y="604"/>
                  </a:lnTo>
                  <a:lnTo>
                    <a:pt x="1296" y="604"/>
                  </a:lnTo>
                  <a:lnTo>
                    <a:pt x="1298" y="604"/>
                  </a:lnTo>
                  <a:lnTo>
                    <a:pt x="1298" y="602"/>
                  </a:lnTo>
                  <a:lnTo>
                    <a:pt x="1298" y="604"/>
                  </a:lnTo>
                  <a:close/>
                  <a:moveTo>
                    <a:pt x="1440" y="604"/>
                  </a:moveTo>
                  <a:lnTo>
                    <a:pt x="1440" y="606"/>
                  </a:lnTo>
                  <a:lnTo>
                    <a:pt x="1439" y="606"/>
                  </a:lnTo>
                  <a:lnTo>
                    <a:pt x="1439" y="608"/>
                  </a:lnTo>
                  <a:lnTo>
                    <a:pt x="1437" y="608"/>
                  </a:lnTo>
                  <a:lnTo>
                    <a:pt x="1437" y="610"/>
                  </a:lnTo>
                  <a:lnTo>
                    <a:pt x="1435" y="610"/>
                  </a:lnTo>
                  <a:lnTo>
                    <a:pt x="1435" y="608"/>
                  </a:lnTo>
                  <a:lnTo>
                    <a:pt x="1433" y="608"/>
                  </a:lnTo>
                  <a:lnTo>
                    <a:pt x="1435" y="608"/>
                  </a:lnTo>
                  <a:lnTo>
                    <a:pt x="1435" y="606"/>
                  </a:lnTo>
                  <a:lnTo>
                    <a:pt x="1437" y="606"/>
                  </a:lnTo>
                  <a:lnTo>
                    <a:pt x="1435" y="606"/>
                  </a:lnTo>
                  <a:lnTo>
                    <a:pt x="1437" y="606"/>
                  </a:lnTo>
                  <a:lnTo>
                    <a:pt x="1437" y="604"/>
                  </a:lnTo>
                  <a:lnTo>
                    <a:pt x="1435" y="604"/>
                  </a:lnTo>
                  <a:lnTo>
                    <a:pt x="1437" y="604"/>
                  </a:lnTo>
                  <a:lnTo>
                    <a:pt x="1437" y="602"/>
                  </a:lnTo>
                  <a:lnTo>
                    <a:pt x="1437" y="604"/>
                  </a:lnTo>
                  <a:lnTo>
                    <a:pt x="1439" y="604"/>
                  </a:lnTo>
                  <a:lnTo>
                    <a:pt x="1440" y="604"/>
                  </a:lnTo>
                  <a:close/>
                  <a:moveTo>
                    <a:pt x="1997" y="602"/>
                  </a:moveTo>
                  <a:lnTo>
                    <a:pt x="1999" y="602"/>
                  </a:lnTo>
                  <a:lnTo>
                    <a:pt x="1997" y="602"/>
                  </a:lnTo>
                  <a:lnTo>
                    <a:pt x="1995" y="602"/>
                  </a:lnTo>
                  <a:lnTo>
                    <a:pt x="1995" y="601"/>
                  </a:lnTo>
                  <a:lnTo>
                    <a:pt x="1995" y="602"/>
                  </a:lnTo>
                  <a:lnTo>
                    <a:pt x="1997" y="602"/>
                  </a:lnTo>
                  <a:close/>
                  <a:moveTo>
                    <a:pt x="1456" y="602"/>
                  </a:moveTo>
                  <a:lnTo>
                    <a:pt x="1456" y="601"/>
                  </a:lnTo>
                  <a:lnTo>
                    <a:pt x="1458" y="601"/>
                  </a:lnTo>
                  <a:lnTo>
                    <a:pt x="1456" y="601"/>
                  </a:lnTo>
                  <a:lnTo>
                    <a:pt x="1456" y="602"/>
                  </a:lnTo>
                  <a:lnTo>
                    <a:pt x="1456" y="604"/>
                  </a:lnTo>
                  <a:lnTo>
                    <a:pt x="1456" y="602"/>
                  </a:lnTo>
                  <a:lnTo>
                    <a:pt x="1454" y="602"/>
                  </a:lnTo>
                  <a:lnTo>
                    <a:pt x="1452" y="602"/>
                  </a:lnTo>
                  <a:lnTo>
                    <a:pt x="1454" y="602"/>
                  </a:lnTo>
                  <a:lnTo>
                    <a:pt x="1452" y="602"/>
                  </a:lnTo>
                  <a:lnTo>
                    <a:pt x="1452" y="604"/>
                  </a:lnTo>
                  <a:lnTo>
                    <a:pt x="1450" y="604"/>
                  </a:lnTo>
                  <a:lnTo>
                    <a:pt x="1450" y="602"/>
                  </a:lnTo>
                  <a:lnTo>
                    <a:pt x="1452" y="602"/>
                  </a:lnTo>
                  <a:lnTo>
                    <a:pt x="1450" y="602"/>
                  </a:lnTo>
                  <a:lnTo>
                    <a:pt x="1452" y="602"/>
                  </a:lnTo>
                  <a:lnTo>
                    <a:pt x="1454" y="602"/>
                  </a:lnTo>
                  <a:lnTo>
                    <a:pt x="1454" y="601"/>
                  </a:lnTo>
                  <a:lnTo>
                    <a:pt x="1456" y="601"/>
                  </a:lnTo>
                  <a:lnTo>
                    <a:pt x="1456" y="602"/>
                  </a:lnTo>
                  <a:close/>
                  <a:moveTo>
                    <a:pt x="1656" y="604"/>
                  </a:moveTo>
                  <a:lnTo>
                    <a:pt x="1654" y="604"/>
                  </a:lnTo>
                  <a:lnTo>
                    <a:pt x="1654" y="602"/>
                  </a:lnTo>
                  <a:lnTo>
                    <a:pt x="1656" y="602"/>
                  </a:lnTo>
                  <a:lnTo>
                    <a:pt x="1657" y="602"/>
                  </a:lnTo>
                  <a:lnTo>
                    <a:pt x="1657" y="601"/>
                  </a:lnTo>
                  <a:lnTo>
                    <a:pt x="1659" y="602"/>
                  </a:lnTo>
                  <a:lnTo>
                    <a:pt x="1657" y="602"/>
                  </a:lnTo>
                  <a:lnTo>
                    <a:pt x="1656" y="604"/>
                  </a:lnTo>
                  <a:close/>
                  <a:moveTo>
                    <a:pt x="1394" y="599"/>
                  </a:moveTo>
                  <a:lnTo>
                    <a:pt x="1396" y="599"/>
                  </a:lnTo>
                  <a:lnTo>
                    <a:pt x="1394" y="599"/>
                  </a:lnTo>
                  <a:close/>
                  <a:moveTo>
                    <a:pt x="1396" y="599"/>
                  </a:moveTo>
                  <a:lnTo>
                    <a:pt x="1394" y="599"/>
                  </a:lnTo>
                  <a:lnTo>
                    <a:pt x="1396" y="599"/>
                  </a:lnTo>
                  <a:lnTo>
                    <a:pt x="1396" y="597"/>
                  </a:lnTo>
                  <a:lnTo>
                    <a:pt x="1396" y="599"/>
                  </a:lnTo>
                  <a:close/>
                  <a:moveTo>
                    <a:pt x="1396" y="597"/>
                  </a:moveTo>
                  <a:lnTo>
                    <a:pt x="1398" y="597"/>
                  </a:lnTo>
                  <a:lnTo>
                    <a:pt x="1396" y="597"/>
                  </a:lnTo>
                  <a:close/>
                  <a:moveTo>
                    <a:pt x="1452" y="597"/>
                  </a:moveTo>
                  <a:lnTo>
                    <a:pt x="1450" y="597"/>
                  </a:lnTo>
                  <a:lnTo>
                    <a:pt x="1452" y="597"/>
                  </a:lnTo>
                  <a:close/>
                  <a:moveTo>
                    <a:pt x="1990" y="597"/>
                  </a:moveTo>
                  <a:lnTo>
                    <a:pt x="1988" y="597"/>
                  </a:lnTo>
                  <a:lnTo>
                    <a:pt x="1990" y="597"/>
                  </a:lnTo>
                  <a:close/>
                  <a:moveTo>
                    <a:pt x="1990" y="597"/>
                  </a:moveTo>
                  <a:lnTo>
                    <a:pt x="1990" y="595"/>
                  </a:lnTo>
                  <a:lnTo>
                    <a:pt x="1990" y="597"/>
                  </a:lnTo>
                  <a:close/>
                  <a:moveTo>
                    <a:pt x="1410" y="595"/>
                  </a:moveTo>
                  <a:lnTo>
                    <a:pt x="1408" y="595"/>
                  </a:lnTo>
                  <a:lnTo>
                    <a:pt x="1410" y="595"/>
                  </a:lnTo>
                  <a:close/>
                  <a:moveTo>
                    <a:pt x="1410" y="595"/>
                  </a:moveTo>
                  <a:lnTo>
                    <a:pt x="1408" y="595"/>
                  </a:lnTo>
                  <a:lnTo>
                    <a:pt x="1410" y="595"/>
                  </a:lnTo>
                  <a:close/>
                  <a:moveTo>
                    <a:pt x="1990" y="595"/>
                  </a:moveTo>
                  <a:lnTo>
                    <a:pt x="1992" y="595"/>
                  </a:lnTo>
                  <a:lnTo>
                    <a:pt x="1990" y="595"/>
                  </a:lnTo>
                  <a:close/>
                  <a:moveTo>
                    <a:pt x="1992" y="595"/>
                  </a:moveTo>
                  <a:lnTo>
                    <a:pt x="1990" y="595"/>
                  </a:lnTo>
                  <a:lnTo>
                    <a:pt x="1990" y="593"/>
                  </a:lnTo>
                  <a:lnTo>
                    <a:pt x="1992" y="593"/>
                  </a:lnTo>
                  <a:lnTo>
                    <a:pt x="1992" y="595"/>
                  </a:lnTo>
                  <a:close/>
                  <a:moveTo>
                    <a:pt x="1990" y="593"/>
                  </a:moveTo>
                  <a:lnTo>
                    <a:pt x="1990" y="595"/>
                  </a:lnTo>
                  <a:lnTo>
                    <a:pt x="1990" y="593"/>
                  </a:lnTo>
                  <a:lnTo>
                    <a:pt x="1992" y="593"/>
                  </a:lnTo>
                  <a:lnTo>
                    <a:pt x="1990" y="593"/>
                  </a:lnTo>
                  <a:close/>
                  <a:moveTo>
                    <a:pt x="1990" y="593"/>
                  </a:moveTo>
                  <a:lnTo>
                    <a:pt x="1990" y="595"/>
                  </a:lnTo>
                  <a:lnTo>
                    <a:pt x="1990" y="593"/>
                  </a:lnTo>
                  <a:lnTo>
                    <a:pt x="1990" y="595"/>
                  </a:lnTo>
                  <a:lnTo>
                    <a:pt x="1990" y="593"/>
                  </a:lnTo>
                  <a:lnTo>
                    <a:pt x="1988" y="593"/>
                  </a:lnTo>
                  <a:lnTo>
                    <a:pt x="1990" y="593"/>
                  </a:lnTo>
                  <a:close/>
                  <a:moveTo>
                    <a:pt x="1490" y="593"/>
                  </a:moveTo>
                  <a:lnTo>
                    <a:pt x="1490" y="595"/>
                  </a:lnTo>
                  <a:lnTo>
                    <a:pt x="1490" y="593"/>
                  </a:lnTo>
                  <a:lnTo>
                    <a:pt x="1488" y="593"/>
                  </a:lnTo>
                  <a:lnTo>
                    <a:pt x="1490" y="593"/>
                  </a:lnTo>
                  <a:close/>
                  <a:moveTo>
                    <a:pt x="1992" y="593"/>
                  </a:moveTo>
                  <a:lnTo>
                    <a:pt x="1992" y="595"/>
                  </a:lnTo>
                  <a:lnTo>
                    <a:pt x="1992" y="593"/>
                  </a:lnTo>
                  <a:close/>
                  <a:moveTo>
                    <a:pt x="1992" y="595"/>
                  </a:moveTo>
                  <a:lnTo>
                    <a:pt x="1992" y="593"/>
                  </a:lnTo>
                  <a:lnTo>
                    <a:pt x="1992" y="595"/>
                  </a:lnTo>
                  <a:close/>
                  <a:moveTo>
                    <a:pt x="1994" y="593"/>
                  </a:moveTo>
                  <a:lnTo>
                    <a:pt x="1992" y="593"/>
                  </a:lnTo>
                  <a:lnTo>
                    <a:pt x="1994" y="593"/>
                  </a:lnTo>
                  <a:close/>
                  <a:moveTo>
                    <a:pt x="1990" y="593"/>
                  </a:moveTo>
                  <a:lnTo>
                    <a:pt x="1988" y="593"/>
                  </a:lnTo>
                  <a:lnTo>
                    <a:pt x="1990" y="595"/>
                  </a:lnTo>
                  <a:lnTo>
                    <a:pt x="1988" y="595"/>
                  </a:lnTo>
                  <a:lnTo>
                    <a:pt x="1990" y="595"/>
                  </a:lnTo>
                  <a:lnTo>
                    <a:pt x="1988" y="595"/>
                  </a:lnTo>
                  <a:lnTo>
                    <a:pt x="1990" y="595"/>
                  </a:lnTo>
                  <a:lnTo>
                    <a:pt x="1988" y="595"/>
                  </a:lnTo>
                  <a:lnTo>
                    <a:pt x="1986" y="595"/>
                  </a:lnTo>
                  <a:lnTo>
                    <a:pt x="1988" y="597"/>
                  </a:lnTo>
                  <a:lnTo>
                    <a:pt x="1986" y="597"/>
                  </a:lnTo>
                  <a:lnTo>
                    <a:pt x="1986" y="595"/>
                  </a:lnTo>
                  <a:lnTo>
                    <a:pt x="1988" y="595"/>
                  </a:lnTo>
                  <a:lnTo>
                    <a:pt x="1988" y="593"/>
                  </a:lnTo>
                  <a:lnTo>
                    <a:pt x="1990" y="593"/>
                  </a:lnTo>
                  <a:lnTo>
                    <a:pt x="1992" y="593"/>
                  </a:lnTo>
                  <a:lnTo>
                    <a:pt x="1990" y="593"/>
                  </a:lnTo>
                  <a:close/>
                  <a:moveTo>
                    <a:pt x="1994" y="593"/>
                  </a:moveTo>
                  <a:lnTo>
                    <a:pt x="1994" y="591"/>
                  </a:lnTo>
                  <a:lnTo>
                    <a:pt x="1994" y="593"/>
                  </a:lnTo>
                  <a:close/>
                  <a:moveTo>
                    <a:pt x="1492" y="591"/>
                  </a:moveTo>
                  <a:lnTo>
                    <a:pt x="1492" y="593"/>
                  </a:lnTo>
                  <a:lnTo>
                    <a:pt x="1490" y="593"/>
                  </a:lnTo>
                  <a:lnTo>
                    <a:pt x="1490" y="591"/>
                  </a:lnTo>
                  <a:lnTo>
                    <a:pt x="1492" y="591"/>
                  </a:lnTo>
                  <a:close/>
                  <a:moveTo>
                    <a:pt x="1490" y="591"/>
                  </a:moveTo>
                  <a:lnTo>
                    <a:pt x="1488" y="591"/>
                  </a:lnTo>
                  <a:lnTo>
                    <a:pt x="1490" y="591"/>
                  </a:lnTo>
                  <a:close/>
                  <a:moveTo>
                    <a:pt x="1992" y="591"/>
                  </a:moveTo>
                  <a:lnTo>
                    <a:pt x="1994" y="591"/>
                  </a:lnTo>
                  <a:lnTo>
                    <a:pt x="1992" y="591"/>
                  </a:lnTo>
                  <a:lnTo>
                    <a:pt x="1994" y="591"/>
                  </a:lnTo>
                  <a:lnTo>
                    <a:pt x="1992" y="591"/>
                  </a:lnTo>
                  <a:close/>
                  <a:moveTo>
                    <a:pt x="1481" y="591"/>
                  </a:moveTo>
                  <a:lnTo>
                    <a:pt x="1483" y="593"/>
                  </a:lnTo>
                  <a:lnTo>
                    <a:pt x="1481" y="593"/>
                  </a:lnTo>
                  <a:lnTo>
                    <a:pt x="1481" y="591"/>
                  </a:lnTo>
                  <a:lnTo>
                    <a:pt x="1479" y="591"/>
                  </a:lnTo>
                  <a:lnTo>
                    <a:pt x="1481" y="591"/>
                  </a:lnTo>
                  <a:lnTo>
                    <a:pt x="1479" y="591"/>
                  </a:lnTo>
                  <a:lnTo>
                    <a:pt x="1481" y="591"/>
                  </a:lnTo>
                  <a:close/>
                  <a:moveTo>
                    <a:pt x="1487" y="591"/>
                  </a:moveTo>
                  <a:lnTo>
                    <a:pt x="1485" y="591"/>
                  </a:lnTo>
                  <a:lnTo>
                    <a:pt x="1485" y="589"/>
                  </a:lnTo>
                  <a:lnTo>
                    <a:pt x="1485" y="591"/>
                  </a:lnTo>
                  <a:lnTo>
                    <a:pt x="1487" y="591"/>
                  </a:lnTo>
                  <a:close/>
                  <a:moveTo>
                    <a:pt x="1488" y="591"/>
                  </a:moveTo>
                  <a:lnTo>
                    <a:pt x="1488" y="593"/>
                  </a:lnTo>
                  <a:lnTo>
                    <a:pt x="1488" y="591"/>
                  </a:lnTo>
                  <a:lnTo>
                    <a:pt x="1488" y="589"/>
                  </a:lnTo>
                  <a:lnTo>
                    <a:pt x="1488" y="591"/>
                  </a:lnTo>
                  <a:close/>
                  <a:moveTo>
                    <a:pt x="1494" y="589"/>
                  </a:moveTo>
                  <a:lnTo>
                    <a:pt x="1492" y="589"/>
                  </a:lnTo>
                  <a:lnTo>
                    <a:pt x="1494" y="589"/>
                  </a:lnTo>
                  <a:close/>
                  <a:moveTo>
                    <a:pt x="768" y="591"/>
                  </a:moveTo>
                  <a:lnTo>
                    <a:pt x="766" y="591"/>
                  </a:lnTo>
                  <a:lnTo>
                    <a:pt x="766" y="589"/>
                  </a:lnTo>
                  <a:lnTo>
                    <a:pt x="765" y="589"/>
                  </a:lnTo>
                  <a:lnTo>
                    <a:pt x="766" y="589"/>
                  </a:lnTo>
                  <a:lnTo>
                    <a:pt x="768" y="589"/>
                  </a:lnTo>
                  <a:lnTo>
                    <a:pt x="770" y="591"/>
                  </a:lnTo>
                  <a:lnTo>
                    <a:pt x="768" y="591"/>
                  </a:lnTo>
                  <a:close/>
                  <a:moveTo>
                    <a:pt x="1999" y="589"/>
                  </a:moveTo>
                  <a:lnTo>
                    <a:pt x="1997" y="589"/>
                  </a:lnTo>
                  <a:lnTo>
                    <a:pt x="1997" y="587"/>
                  </a:lnTo>
                  <a:lnTo>
                    <a:pt x="1999" y="587"/>
                  </a:lnTo>
                  <a:lnTo>
                    <a:pt x="2001" y="587"/>
                  </a:lnTo>
                  <a:lnTo>
                    <a:pt x="2001" y="589"/>
                  </a:lnTo>
                  <a:lnTo>
                    <a:pt x="1999" y="589"/>
                  </a:lnTo>
                  <a:close/>
                  <a:moveTo>
                    <a:pt x="757" y="585"/>
                  </a:moveTo>
                  <a:lnTo>
                    <a:pt x="759" y="585"/>
                  </a:lnTo>
                  <a:lnTo>
                    <a:pt x="757" y="585"/>
                  </a:lnTo>
                  <a:lnTo>
                    <a:pt x="755" y="585"/>
                  </a:lnTo>
                  <a:lnTo>
                    <a:pt x="755" y="583"/>
                  </a:lnTo>
                  <a:lnTo>
                    <a:pt x="753" y="583"/>
                  </a:lnTo>
                  <a:lnTo>
                    <a:pt x="755" y="583"/>
                  </a:lnTo>
                  <a:lnTo>
                    <a:pt x="757" y="585"/>
                  </a:lnTo>
                  <a:close/>
                  <a:moveTo>
                    <a:pt x="753" y="583"/>
                  </a:moveTo>
                  <a:lnTo>
                    <a:pt x="753" y="581"/>
                  </a:lnTo>
                  <a:lnTo>
                    <a:pt x="751" y="581"/>
                  </a:lnTo>
                  <a:lnTo>
                    <a:pt x="751" y="579"/>
                  </a:lnTo>
                  <a:lnTo>
                    <a:pt x="753" y="579"/>
                  </a:lnTo>
                  <a:lnTo>
                    <a:pt x="753" y="581"/>
                  </a:lnTo>
                  <a:lnTo>
                    <a:pt x="753" y="583"/>
                  </a:lnTo>
                  <a:close/>
                  <a:moveTo>
                    <a:pt x="1604" y="579"/>
                  </a:moveTo>
                  <a:lnTo>
                    <a:pt x="1604" y="581"/>
                  </a:lnTo>
                  <a:lnTo>
                    <a:pt x="1602" y="581"/>
                  </a:lnTo>
                  <a:lnTo>
                    <a:pt x="1602" y="579"/>
                  </a:lnTo>
                  <a:lnTo>
                    <a:pt x="1604" y="579"/>
                  </a:lnTo>
                  <a:close/>
                  <a:moveTo>
                    <a:pt x="749" y="578"/>
                  </a:moveTo>
                  <a:lnTo>
                    <a:pt x="747" y="578"/>
                  </a:lnTo>
                  <a:lnTo>
                    <a:pt x="749" y="578"/>
                  </a:lnTo>
                  <a:close/>
                  <a:moveTo>
                    <a:pt x="1763" y="574"/>
                  </a:moveTo>
                  <a:lnTo>
                    <a:pt x="1763" y="576"/>
                  </a:lnTo>
                  <a:lnTo>
                    <a:pt x="1761" y="576"/>
                  </a:lnTo>
                  <a:lnTo>
                    <a:pt x="1759" y="576"/>
                  </a:lnTo>
                  <a:lnTo>
                    <a:pt x="1757" y="576"/>
                  </a:lnTo>
                  <a:lnTo>
                    <a:pt x="1757" y="578"/>
                  </a:lnTo>
                  <a:lnTo>
                    <a:pt x="1755" y="578"/>
                  </a:lnTo>
                  <a:lnTo>
                    <a:pt x="1753" y="578"/>
                  </a:lnTo>
                  <a:lnTo>
                    <a:pt x="1753" y="579"/>
                  </a:lnTo>
                  <a:lnTo>
                    <a:pt x="1752" y="579"/>
                  </a:lnTo>
                  <a:lnTo>
                    <a:pt x="1750" y="581"/>
                  </a:lnTo>
                  <a:lnTo>
                    <a:pt x="1748" y="581"/>
                  </a:lnTo>
                  <a:lnTo>
                    <a:pt x="1748" y="583"/>
                  </a:lnTo>
                  <a:lnTo>
                    <a:pt x="1746" y="583"/>
                  </a:lnTo>
                  <a:lnTo>
                    <a:pt x="1744" y="583"/>
                  </a:lnTo>
                  <a:lnTo>
                    <a:pt x="1746" y="583"/>
                  </a:lnTo>
                  <a:lnTo>
                    <a:pt x="1746" y="581"/>
                  </a:lnTo>
                  <a:lnTo>
                    <a:pt x="1748" y="581"/>
                  </a:lnTo>
                  <a:lnTo>
                    <a:pt x="1748" y="579"/>
                  </a:lnTo>
                  <a:lnTo>
                    <a:pt x="1750" y="579"/>
                  </a:lnTo>
                  <a:lnTo>
                    <a:pt x="1752" y="579"/>
                  </a:lnTo>
                  <a:lnTo>
                    <a:pt x="1752" y="578"/>
                  </a:lnTo>
                  <a:lnTo>
                    <a:pt x="1753" y="578"/>
                  </a:lnTo>
                  <a:lnTo>
                    <a:pt x="1755" y="578"/>
                  </a:lnTo>
                  <a:lnTo>
                    <a:pt x="1755" y="576"/>
                  </a:lnTo>
                  <a:lnTo>
                    <a:pt x="1757" y="576"/>
                  </a:lnTo>
                  <a:lnTo>
                    <a:pt x="1757" y="574"/>
                  </a:lnTo>
                  <a:lnTo>
                    <a:pt x="1757" y="576"/>
                  </a:lnTo>
                  <a:lnTo>
                    <a:pt x="1759" y="576"/>
                  </a:lnTo>
                  <a:lnTo>
                    <a:pt x="1759" y="574"/>
                  </a:lnTo>
                  <a:lnTo>
                    <a:pt x="1761" y="574"/>
                  </a:lnTo>
                  <a:lnTo>
                    <a:pt x="1763" y="574"/>
                  </a:lnTo>
                  <a:close/>
                  <a:moveTo>
                    <a:pt x="1755" y="574"/>
                  </a:moveTo>
                  <a:lnTo>
                    <a:pt x="1753" y="574"/>
                  </a:lnTo>
                  <a:lnTo>
                    <a:pt x="1755" y="574"/>
                  </a:lnTo>
                  <a:lnTo>
                    <a:pt x="1753" y="574"/>
                  </a:lnTo>
                  <a:lnTo>
                    <a:pt x="1755" y="574"/>
                  </a:lnTo>
                  <a:lnTo>
                    <a:pt x="1753" y="574"/>
                  </a:lnTo>
                  <a:lnTo>
                    <a:pt x="1753" y="572"/>
                  </a:lnTo>
                  <a:lnTo>
                    <a:pt x="1755" y="572"/>
                  </a:lnTo>
                  <a:lnTo>
                    <a:pt x="1755" y="574"/>
                  </a:lnTo>
                  <a:close/>
                  <a:moveTo>
                    <a:pt x="1581" y="570"/>
                  </a:moveTo>
                  <a:lnTo>
                    <a:pt x="1581" y="572"/>
                  </a:lnTo>
                  <a:lnTo>
                    <a:pt x="1583" y="572"/>
                  </a:lnTo>
                  <a:lnTo>
                    <a:pt x="1581" y="572"/>
                  </a:lnTo>
                  <a:lnTo>
                    <a:pt x="1579" y="574"/>
                  </a:lnTo>
                  <a:lnTo>
                    <a:pt x="1579" y="576"/>
                  </a:lnTo>
                  <a:lnTo>
                    <a:pt x="1577" y="576"/>
                  </a:lnTo>
                  <a:lnTo>
                    <a:pt x="1575" y="576"/>
                  </a:lnTo>
                  <a:lnTo>
                    <a:pt x="1573" y="576"/>
                  </a:lnTo>
                  <a:lnTo>
                    <a:pt x="1573" y="578"/>
                  </a:lnTo>
                  <a:lnTo>
                    <a:pt x="1571" y="578"/>
                  </a:lnTo>
                  <a:lnTo>
                    <a:pt x="1569" y="578"/>
                  </a:lnTo>
                  <a:lnTo>
                    <a:pt x="1569" y="576"/>
                  </a:lnTo>
                  <a:lnTo>
                    <a:pt x="1571" y="576"/>
                  </a:lnTo>
                  <a:lnTo>
                    <a:pt x="1569" y="576"/>
                  </a:lnTo>
                  <a:lnTo>
                    <a:pt x="1571" y="576"/>
                  </a:lnTo>
                  <a:lnTo>
                    <a:pt x="1571" y="574"/>
                  </a:lnTo>
                  <a:lnTo>
                    <a:pt x="1573" y="574"/>
                  </a:lnTo>
                  <a:lnTo>
                    <a:pt x="1575" y="574"/>
                  </a:lnTo>
                  <a:lnTo>
                    <a:pt x="1575" y="572"/>
                  </a:lnTo>
                  <a:lnTo>
                    <a:pt x="1577" y="572"/>
                  </a:lnTo>
                  <a:lnTo>
                    <a:pt x="1577" y="570"/>
                  </a:lnTo>
                  <a:lnTo>
                    <a:pt x="1579" y="570"/>
                  </a:lnTo>
                  <a:lnTo>
                    <a:pt x="1581" y="570"/>
                  </a:lnTo>
                  <a:close/>
                  <a:moveTo>
                    <a:pt x="1761" y="566"/>
                  </a:moveTo>
                  <a:lnTo>
                    <a:pt x="1763" y="566"/>
                  </a:lnTo>
                  <a:lnTo>
                    <a:pt x="1761" y="566"/>
                  </a:lnTo>
                  <a:close/>
                  <a:moveTo>
                    <a:pt x="1755" y="566"/>
                  </a:moveTo>
                  <a:lnTo>
                    <a:pt x="1757" y="568"/>
                  </a:lnTo>
                  <a:lnTo>
                    <a:pt x="1757" y="570"/>
                  </a:lnTo>
                  <a:lnTo>
                    <a:pt x="1755" y="570"/>
                  </a:lnTo>
                  <a:lnTo>
                    <a:pt x="1757" y="570"/>
                  </a:lnTo>
                  <a:lnTo>
                    <a:pt x="1755" y="570"/>
                  </a:lnTo>
                  <a:lnTo>
                    <a:pt x="1755" y="568"/>
                  </a:lnTo>
                  <a:lnTo>
                    <a:pt x="1755" y="566"/>
                  </a:lnTo>
                  <a:lnTo>
                    <a:pt x="1753" y="566"/>
                  </a:lnTo>
                  <a:lnTo>
                    <a:pt x="1755" y="566"/>
                  </a:lnTo>
                  <a:close/>
                  <a:moveTo>
                    <a:pt x="1575" y="568"/>
                  </a:moveTo>
                  <a:lnTo>
                    <a:pt x="1577" y="568"/>
                  </a:lnTo>
                  <a:lnTo>
                    <a:pt x="1579" y="568"/>
                  </a:lnTo>
                  <a:lnTo>
                    <a:pt x="1577" y="570"/>
                  </a:lnTo>
                  <a:lnTo>
                    <a:pt x="1575" y="570"/>
                  </a:lnTo>
                  <a:lnTo>
                    <a:pt x="1573" y="570"/>
                  </a:lnTo>
                  <a:lnTo>
                    <a:pt x="1571" y="570"/>
                  </a:lnTo>
                  <a:lnTo>
                    <a:pt x="1569" y="570"/>
                  </a:lnTo>
                  <a:lnTo>
                    <a:pt x="1569" y="572"/>
                  </a:lnTo>
                  <a:lnTo>
                    <a:pt x="1571" y="572"/>
                  </a:lnTo>
                  <a:lnTo>
                    <a:pt x="1569" y="572"/>
                  </a:lnTo>
                  <a:lnTo>
                    <a:pt x="1569" y="574"/>
                  </a:lnTo>
                  <a:lnTo>
                    <a:pt x="1567" y="574"/>
                  </a:lnTo>
                  <a:lnTo>
                    <a:pt x="1565" y="574"/>
                  </a:lnTo>
                  <a:lnTo>
                    <a:pt x="1567" y="576"/>
                  </a:lnTo>
                  <a:lnTo>
                    <a:pt x="1567" y="574"/>
                  </a:lnTo>
                  <a:lnTo>
                    <a:pt x="1569" y="574"/>
                  </a:lnTo>
                  <a:lnTo>
                    <a:pt x="1571" y="574"/>
                  </a:lnTo>
                  <a:lnTo>
                    <a:pt x="1571" y="572"/>
                  </a:lnTo>
                  <a:lnTo>
                    <a:pt x="1573" y="572"/>
                  </a:lnTo>
                  <a:lnTo>
                    <a:pt x="1573" y="574"/>
                  </a:lnTo>
                  <a:lnTo>
                    <a:pt x="1571" y="574"/>
                  </a:lnTo>
                  <a:lnTo>
                    <a:pt x="1571" y="576"/>
                  </a:lnTo>
                  <a:lnTo>
                    <a:pt x="1569" y="576"/>
                  </a:lnTo>
                  <a:lnTo>
                    <a:pt x="1567" y="576"/>
                  </a:lnTo>
                  <a:lnTo>
                    <a:pt x="1567" y="578"/>
                  </a:lnTo>
                  <a:lnTo>
                    <a:pt x="1565" y="578"/>
                  </a:lnTo>
                  <a:lnTo>
                    <a:pt x="1563" y="578"/>
                  </a:lnTo>
                  <a:lnTo>
                    <a:pt x="1561" y="578"/>
                  </a:lnTo>
                  <a:lnTo>
                    <a:pt x="1560" y="578"/>
                  </a:lnTo>
                  <a:lnTo>
                    <a:pt x="1561" y="578"/>
                  </a:lnTo>
                  <a:lnTo>
                    <a:pt x="1563" y="578"/>
                  </a:lnTo>
                  <a:lnTo>
                    <a:pt x="1563" y="576"/>
                  </a:lnTo>
                  <a:lnTo>
                    <a:pt x="1561" y="576"/>
                  </a:lnTo>
                  <a:lnTo>
                    <a:pt x="1560" y="576"/>
                  </a:lnTo>
                  <a:lnTo>
                    <a:pt x="1561" y="576"/>
                  </a:lnTo>
                  <a:lnTo>
                    <a:pt x="1563" y="576"/>
                  </a:lnTo>
                  <a:lnTo>
                    <a:pt x="1561" y="576"/>
                  </a:lnTo>
                  <a:lnTo>
                    <a:pt x="1563" y="576"/>
                  </a:lnTo>
                  <a:lnTo>
                    <a:pt x="1563" y="574"/>
                  </a:lnTo>
                  <a:lnTo>
                    <a:pt x="1563" y="576"/>
                  </a:lnTo>
                  <a:lnTo>
                    <a:pt x="1563" y="574"/>
                  </a:lnTo>
                  <a:lnTo>
                    <a:pt x="1561" y="574"/>
                  </a:lnTo>
                  <a:lnTo>
                    <a:pt x="1563" y="574"/>
                  </a:lnTo>
                  <a:lnTo>
                    <a:pt x="1563" y="576"/>
                  </a:lnTo>
                  <a:lnTo>
                    <a:pt x="1565" y="576"/>
                  </a:lnTo>
                  <a:lnTo>
                    <a:pt x="1565" y="574"/>
                  </a:lnTo>
                  <a:lnTo>
                    <a:pt x="1565" y="576"/>
                  </a:lnTo>
                  <a:lnTo>
                    <a:pt x="1565" y="574"/>
                  </a:lnTo>
                  <a:lnTo>
                    <a:pt x="1563" y="574"/>
                  </a:lnTo>
                  <a:lnTo>
                    <a:pt x="1565" y="574"/>
                  </a:lnTo>
                  <a:lnTo>
                    <a:pt x="1567" y="572"/>
                  </a:lnTo>
                  <a:lnTo>
                    <a:pt x="1565" y="572"/>
                  </a:lnTo>
                  <a:lnTo>
                    <a:pt x="1567" y="572"/>
                  </a:lnTo>
                  <a:lnTo>
                    <a:pt x="1567" y="570"/>
                  </a:lnTo>
                  <a:lnTo>
                    <a:pt x="1569" y="570"/>
                  </a:lnTo>
                  <a:lnTo>
                    <a:pt x="1569" y="568"/>
                  </a:lnTo>
                  <a:lnTo>
                    <a:pt x="1571" y="568"/>
                  </a:lnTo>
                  <a:lnTo>
                    <a:pt x="1569" y="570"/>
                  </a:lnTo>
                  <a:lnTo>
                    <a:pt x="1571" y="570"/>
                  </a:lnTo>
                  <a:lnTo>
                    <a:pt x="1571" y="568"/>
                  </a:lnTo>
                  <a:lnTo>
                    <a:pt x="1571" y="570"/>
                  </a:lnTo>
                  <a:lnTo>
                    <a:pt x="1573" y="568"/>
                  </a:lnTo>
                  <a:lnTo>
                    <a:pt x="1573" y="566"/>
                  </a:lnTo>
                  <a:lnTo>
                    <a:pt x="1575" y="566"/>
                  </a:lnTo>
                  <a:lnTo>
                    <a:pt x="1575" y="568"/>
                  </a:lnTo>
                  <a:close/>
                  <a:moveTo>
                    <a:pt x="849" y="566"/>
                  </a:moveTo>
                  <a:lnTo>
                    <a:pt x="851" y="566"/>
                  </a:lnTo>
                  <a:lnTo>
                    <a:pt x="853" y="566"/>
                  </a:lnTo>
                  <a:lnTo>
                    <a:pt x="851" y="566"/>
                  </a:lnTo>
                  <a:lnTo>
                    <a:pt x="851" y="568"/>
                  </a:lnTo>
                  <a:lnTo>
                    <a:pt x="849" y="568"/>
                  </a:lnTo>
                  <a:lnTo>
                    <a:pt x="847" y="566"/>
                  </a:lnTo>
                  <a:lnTo>
                    <a:pt x="847" y="564"/>
                  </a:lnTo>
                  <a:lnTo>
                    <a:pt x="849" y="564"/>
                  </a:lnTo>
                  <a:lnTo>
                    <a:pt x="849" y="566"/>
                  </a:lnTo>
                  <a:close/>
                  <a:moveTo>
                    <a:pt x="1573" y="564"/>
                  </a:moveTo>
                  <a:lnTo>
                    <a:pt x="1573" y="566"/>
                  </a:lnTo>
                  <a:lnTo>
                    <a:pt x="1571" y="566"/>
                  </a:lnTo>
                  <a:lnTo>
                    <a:pt x="1569" y="566"/>
                  </a:lnTo>
                  <a:lnTo>
                    <a:pt x="1571" y="566"/>
                  </a:lnTo>
                  <a:lnTo>
                    <a:pt x="1571" y="564"/>
                  </a:lnTo>
                  <a:lnTo>
                    <a:pt x="1573" y="564"/>
                  </a:lnTo>
                  <a:close/>
                  <a:moveTo>
                    <a:pt x="851" y="564"/>
                  </a:moveTo>
                  <a:lnTo>
                    <a:pt x="851" y="566"/>
                  </a:lnTo>
                  <a:lnTo>
                    <a:pt x="851" y="564"/>
                  </a:lnTo>
                  <a:lnTo>
                    <a:pt x="849" y="564"/>
                  </a:lnTo>
                  <a:lnTo>
                    <a:pt x="851" y="564"/>
                  </a:lnTo>
                  <a:close/>
                  <a:moveTo>
                    <a:pt x="1569" y="564"/>
                  </a:moveTo>
                  <a:lnTo>
                    <a:pt x="1571" y="564"/>
                  </a:lnTo>
                  <a:lnTo>
                    <a:pt x="1569" y="564"/>
                  </a:lnTo>
                  <a:lnTo>
                    <a:pt x="1569" y="566"/>
                  </a:lnTo>
                  <a:lnTo>
                    <a:pt x="1569" y="568"/>
                  </a:lnTo>
                  <a:lnTo>
                    <a:pt x="1567" y="568"/>
                  </a:lnTo>
                  <a:lnTo>
                    <a:pt x="1567" y="570"/>
                  </a:lnTo>
                  <a:lnTo>
                    <a:pt x="1565" y="570"/>
                  </a:lnTo>
                  <a:lnTo>
                    <a:pt x="1565" y="572"/>
                  </a:lnTo>
                  <a:lnTo>
                    <a:pt x="1563" y="572"/>
                  </a:lnTo>
                  <a:lnTo>
                    <a:pt x="1563" y="574"/>
                  </a:lnTo>
                  <a:lnTo>
                    <a:pt x="1561" y="574"/>
                  </a:lnTo>
                  <a:lnTo>
                    <a:pt x="1560" y="574"/>
                  </a:lnTo>
                  <a:lnTo>
                    <a:pt x="1558" y="574"/>
                  </a:lnTo>
                  <a:lnTo>
                    <a:pt x="1558" y="572"/>
                  </a:lnTo>
                  <a:lnTo>
                    <a:pt x="1556" y="572"/>
                  </a:lnTo>
                  <a:lnTo>
                    <a:pt x="1558" y="572"/>
                  </a:lnTo>
                  <a:lnTo>
                    <a:pt x="1560" y="572"/>
                  </a:lnTo>
                  <a:lnTo>
                    <a:pt x="1561" y="572"/>
                  </a:lnTo>
                  <a:lnTo>
                    <a:pt x="1563" y="572"/>
                  </a:lnTo>
                  <a:lnTo>
                    <a:pt x="1561" y="572"/>
                  </a:lnTo>
                  <a:lnTo>
                    <a:pt x="1560" y="572"/>
                  </a:lnTo>
                  <a:lnTo>
                    <a:pt x="1558" y="572"/>
                  </a:lnTo>
                  <a:lnTo>
                    <a:pt x="1560" y="570"/>
                  </a:lnTo>
                  <a:lnTo>
                    <a:pt x="1561" y="572"/>
                  </a:lnTo>
                  <a:lnTo>
                    <a:pt x="1561" y="570"/>
                  </a:lnTo>
                  <a:lnTo>
                    <a:pt x="1563" y="570"/>
                  </a:lnTo>
                  <a:lnTo>
                    <a:pt x="1561" y="570"/>
                  </a:lnTo>
                  <a:lnTo>
                    <a:pt x="1563" y="570"/>
                  </a:lnTo>
                  <a:lnTo>
                    <a:pt x="1561" y="570"/>
                  </a:lnTo>
                  <a:lnTo>
                    <a:pt x="1563" y="570"/>
                  </a:lnTo>
                  <a:lnTo>
                    <a:pt x="1561" y="570"/>
                  </a:lnTo>
                  <a:lnTo>
                    <a:pt x="1560" y="570"/>
                  </a:lnTo>
                  <a:lnTo>
                    <a:pt x="1558" y="570"/>
                  </a:lnTo>
                  <a:lnTo>
                    <a:pt x="1558" y="568"/>
                  </a:lnTo>
                  <a:lnTo>
                    <a:pt x="1560" y="568"/>
                  </a:lnTo>
                  <a:lnTo>
                    <a:pt x="1561" y="568"/>
                  </a:lnTo>
                  <a:lnTo>
                    <a:pt x="1563" y="568"/>
                  </a:lnTo>
                  <a:lnTo>
                    <a:pt x="1565" y="568"/>
                  </a:lnTo>
                  <a:lnTo>
                    <a:pt x="1565" y="566"/>
                  </a:lnTo>
                  <a:lnTo>
                    <a:pt x="1567" y="566"/>
                  </a:lnTo>
                  <a:lnTo>
                    <a:pt x="1567" y="568"/>
                  </a:lnTo>
                  <a:lnTo>
                    <a:pt x="1565" y="568"/>
                  </a:lnTo>
                  <a:lnTo>
                    <a:pt x="1567" y="568"/>
                  </a:lnTo>
                  <a:lnTo>
                    <a:pt x="1567" y="566"/>
                  </a:lnTo>
                  <a:lnTo>
                    <a:pt x="1569" y="566"/>
                  </a:lnTo>
                  <a:lnTo>
                    <a:pt x="1569" y="564"/>
                  </a:lnTo>
                  <a:lnTo>
                    <a:pt x="1567" y="564"/>
                  </a:lnTo>
                  <a:lnTo>
                    <a:pt x="1569" y="564"/>
                  </a:lnTo>
                  <a:close/>
                  <a:moveTo>
                    <a:pt x="325" y="564"/>
                  </a:moveTo>
                  <a:lnTo>
                    <a:pt x="323" y="564"/>
                  </a:lnTo>
                  <a:lnTo>
                    <a:pt x="325" y="564"/>
                  </a:lnTo>
                  <a:lnTo>
                    <a:pt x="325" y="562"/>
                  </a:lnTo>
                  <a:lnTo>
                    <a:pt x="325" y="564"/>
                  </a:lnTo>
                  <a:close/>
                  <a:moveTo>
                    <a:pt x="1729" y="562"/>
                  </a:moveTo>
                  <a:lnTo>
                    <a:pt x="1727" y="562"/>
                  </a:lnTo>
                  <a:lnTo>
                    <a:pt x="1725" y="562"/>
                  </a:lnTo>
                  <a:lnTo>
                    <a:pt x="1723" y="562"/>
                  </a:lnTo>
                  <a:lnTo>
                    <a:pt x="1721" y="562"/>
                  </a:lnTo>
                  <a:lnTo>
                    <a:pt x="1723" y="562"/>
                  </a:lnTo>
                  <a:lnTo>
                    <a:pt x="1725" y="562"/>
                  </a:lnTo>
                  <a:lnTo>
                    <a:pt x="1727" y="562"/>
                  </a:lnTo>
                  <a:lnTo>
                    <a:pt x="1729" y="562"/>
                  </a:lnTo>
                  <a:close/>
                  <a:moveTo>
                    <a:pt x="1730" y="562"/>
                  </a:moveTo>
                  <a:lnTo>
                    <a:pt x="1732" y="562"/>
                  </a:lnTo>
                  <a:lnTo>
                    <a:pt x="1734" y="562"/>
                  </a:lnTo>
                  <a:lnTo>
                    <a:pt x="1736" y="562"/>
                  </a:lnTo>
                  <a:lnTo>
                    <a:pt x="1734" y="564"/>
                  </a:lnTo>
                  <a:lnTo>
                    <a:pt x="1734" y="562"/>
                  </a:lnTo>
                  <a:lnTo>
                    <a:pt x="1732" y="562"/>
                  </a:lnTo>
                  <a:lnTo>
                    <a:pt x="1730" y="562"/>
                  </a:lnTo>
                  <a:close/>
                  <a:moveTo>
                    <a:pt x="1717" y="562"/>
                  </a:moveTo>
                  <a:lnTo>
                    <a:pt x="1715" y="562"/>
                  </a:lnTo>
                  <a:lnTo>
                    <a:pt x="1713" y="562"/>
                  </a:lnTo>
                  <a:lnTo>
                    <a:pt x="1713" y="560"/>
                  </a:lnTo>
                  <a:lnTo>
                    <a:pt x="1713" y="562"/>
                  </a:lnTo>
                  <a:lnTo>
                    <a:pt x="1715" y="562"/>
                  </a:lnTo>
                  <a:lnTo>
                    <a:pt x="1717" y="562"/>
                  </a:lnTo>
                  <a:close/>
                  <a:moveTo>
                    <a:pt x="1740" y="560"/>
                  </a:moveTo>
                  <a:lnTo>
                    <a:pt x="1742" y="562"/>
                  </a:lnTo>
                  <a:lnTo>
                    <a:pt x="1740" y="562"/>
                  </a:lnTo>
                  <a:lnTo>
                    <a:pt x="1740" y="560"/>
                  </a:lnTo>
                  <a:lnTo>
                    <a:pt x="1738" y="560"/>
                  </a:lnTo>
                  <a:lnTo>
                    <a:pt x="1740" y="560"/>
                  </a:lnTo>
                  <a:close/>
                  <a:moveTo>
                    <a:pt x="1577" y="560"/>
                  </a:moveTo>
                  <a:lnTo>
                    <a:pt x="1577" y="562"/>
                  </a:lnTo>
                  <a:lnTo>
                    <a:pt x="1575" y="562"/>
                  </a:lnTo>
                  <a:lnTo>
                    <a:pt x="1575" y="560"/>
                  </a:lnTo>
                  <a:lnTo>
                    <a:pt x="1577" y="560"/>
                  </a:lnTo>
                  <a:lnTo>
                    <a:pt x="1575" y="560"/>
                  </a:lnTo>
                  <a:lnTo>
                    <a:pt x="1577" y="560"/>
                  </a:lnTo>
                  <a:close/>
                  <a:moveTo>
                    <a:pt x="1705" y="560"/>
                  </a:moveTo>
                  <a:lnTo>
                    <a:pt x="1707" y="560"/>
                  </a:lnTo>
                  <a:lnTo>
                    <a:pt x="1711" y="562"/>
                  </a:lnTo>
                  <a:lnTo>
                    <a:pt x="1711" y="560"/>
                  </a:lnTo>
                  <a:lnTo>
                    <a:pt x="1711" y="562"/>
                  </a:lnTo>
                  <a:lnTo>
                    <a:pt x="1709" y="562"/>
                  </a:lnTo>
                  <a:lnTo>
                    <a:pt x="1707" y="560"/>
                  </a:lnTo>
                  <a:lnTo>
                    <a:pt x="1705" y="560"/>
                  </a:lnTo>
                  <a:lnTo>
                    <a:pt x="1704" y="560"/>
                  </a:lnTo>
                  <a:lnTo>
                    <a:pt x="1705" y="560"/>
                  </a:lnTo>
                  <a:close/>
                  <a:moveTo>
                    <a:pt x="1602" y="560"/>
                  </a:moveTo>
                  <a:lnTo>
                    <a:pt x="1602" y="558"/>
                  </a:lnTo>
                  <a:lnTo>
                    <a:pt x="1602" y="560"/>
                  </a:lnTo>
                  <a:close/>
                  <a:moveTo>
                    <a:pt x="1577" y="558"/>
                  </a:moveTo>
                  <a:lnTo>
                    <a:pt x="1577" y="560"/>
                  </a:lnTo>
                  <a:lnTo>
                    <a:pt x="1577" y="558"/>
                  </a:lnTo>
                  <a:close/>
                  <a:moveTo>
                    <a:pt x="1602" y="558"/>
                  </a:moveTo>
                  <a:lnTo>
                    <a:pt x="1604" y="558"/>
                  </a:lnTo>
                  <a:lnTo>
                    <a:pt x="1602" y="558"/>
                  </a:lnTo>
                  <a:close/>
                  <a:moveTo>
                    <a:pt x="1606" y="558"/>
                  </a:moveTo>
                  <a:lnTo>
                    <a:pt x="1606" y="560"/>
                  </a:lnTo>
                  <a:lnTo>
                    <a:pt x="1604" y="560"/>
                  </a:lnTo>
                  <a:lnTo>
                    <a:pt x="1602" y="560"/>
                  </a:lnTo>
                  <a:lnTo>
                    <a:pt x="1602" y="562"/>
                  </a:lnTo>
                  <a:lnTo>
                    <a:pt x="1600" y="562"/>
                  </a:lnTo>
                  <a:lnTo>
                    <a:pt x="1598" y="562"/>
                  </a:lnTo>
                  <a:lnTo>
                    <a:pt x="1598" y="560"/>
                  </a:lnTo>
                  <a:lnTo>
                    <a:pt x="1600" y="560"/>
                  </a:lnTo>
                  <a:lnTo>
                    <a:pt x="1602" y="560"/>
                  </a:lnTo>
                  <a:lnTo>
                    <a:pt x="1604" y="560"/>
                  </a:lnTo>
                  <a:lnTo>
                    <a:pt x="1604" y="558"/>
                  </a:lnTo>
                  <a:lnTo>
                    <a:pt x="1606" y="558"/>
                  </a:lnTo>
                  <a:lnTo>
                    <a:pt x="1604" y="558"/>
                  </a:lnTo>
                  <a:lnTo>
                    <a:pt x="1606" y="558"/>
                  </a:lnTo>
                  <a:close/>
                  <a:moveTo>
                    <a:pt x="1717" y="558"/>
                  </a:moveTo>
                  <a:lnTo>
                    <a:pt x="1715" y="558"/>
                  </a:lnTo>
                  <a:lnTo>
                    <a:pt x="1717" y="558"/>
                  </a:lnTo>
                  <a:close/>
                  <a:moveTo>
                    <a:pt x="1715" y="558"/>
                  </a:moveTo>
                  <a:lnTo>
                    <a:pt x="1713" y="558"/>
                  </a:lnTo>
                  <a:lnTo>
                    <a:pt x="1715" y="558"/>
                  </a:lnTo>
                  <a:close/>
                  <a:moveTo>
                    <a:pt x="1713" y="558"/>
                  </a:moveTo>
                  <a:lnTo>
                    <a:pt x="1711" y="558"/>
                  </a:lnTo>
                  <a:lnTo>
                    <a:pt x="1713" y="558"/>
                  </a:lnTo>
                  <a:close/>
                  <a:moveTo>
                    <a:pt x="1717" y="558"/>
                  </a:moveTo>
                  <a:lnTo>
                    <a:pt x="1717" y="556"/>
                  </a:lnTo>
                  <a:lnTo>
                    <a:pt x="1717" y="558"/>
                  </a:lnTo>
                  <a:lnTo>
                    <a:pt x="1719" y="558"/>
                  </a:lnTo>
                  <a:lnTo>
                    <a:pt x="1717" y="558"/>
                  </a:lnTo>
                  <a:lnTo>
                    <a:pt x="1719" y="558"/>
                  </a:lnTo>
                  <a:lnTo>
                    <a:pt x="1717" y="558"/>
                  </a:lnTo>
                  <a:close/>
                  <a:moveTo>
                    <a:pt x="1715" y="558"/>
                  </a:moveTo>
                  <a:lnTo>
                    <a:pt x="1715" y="556"/>
                  </a:lnTo>
                  <a:lnTo>
                    <a:pt x="1717" y="556"/>
                  </a:lnTo>
                  <a:lnTo>
                    <a:pt x="1715" y="558"/>
                  </a:lnTo>
                  <a:close/>
                  <a:moveTo>
                    <a:pt x="1700" y="558"/>
                  </a:moveTo>
                  <a:lnTo>
                    <a:pt x="1698" y="558"/>
                  </a:lnTo>
                  <a:lnTo>
                    <a:pt x="1696" y="558"/>
                  </a:lnTo>
                  <a:lnTo>
                    <a:pt x="1694" y="558"/>
                  </a:lnTo>
                  <a:lnTo>
                    <a:pt x="1694" y="556"/>
                  </a:lnTo>
                  <a:lnTo>
                    <a:pt x="1692" y="556"/>
                  </a:lnTo>
                  <a:lnTo>
                    <a:pt x="1694" y="556"/>
                  </a:lnTo>
                  <a:lnTo>
                    <a:pt x="1696" y="558"/>
                  </a:lnTo>
                  <a:lnTo>
                    <a:pt x="1698" y="558"/>
                  </a:lnTo>
                  <a:lnTo>
                    <a:pt x="1700" y="558"/>
                  </a:lnTo>
                  <a:close/>
                  <a:moveTo>
                    <a:pt x="1715" y="556"/>
                  </a:moveTo>
                  <a:lnTo>
                    <a:pt x="1715" y="558"/>
                  </a:lnTo>
                  <a:lnTo>
                    <a:pt x="1713" y="558"/>
                  </a:lnTo>
                  <a:lnTo>
                    <a:pt x="1711" y="558"/>
                  </a:lnTo>
                  <a:lnTo>
                    <a:pt x="1709" y="558"/>
                  </a:lnTo>
                  <a:lnTo>
                    <a:pt x="1707" y="556"/>
                  </a:lnTo>
                  <a:lnTo>
                    <a:pt x="1709" y="556"/>
                  </a:lnTo>
                  <a:lnTo>
                    <a:pt x="1711" y="556"/>
                  </a:lnTo>
                  <a:lnTo>
                    <a:pt x="1713" y="556"/>
                  </a:lnTo>
                  <a:lnTo>
                    <a:pt x="1715" y="556"/>
                  </a:lnTo>
                  <a:close/>
                  <a:moveTo>
                    <a:pt x="1696" y="556"/>
                  </a:moveTo>
                  <a:lnTo>
                    <a:pt x="1694" y="556"/>
                  </a:lnTo>
                  <a:lnTo>
                    <a:pt x="1694" y="554"/>
                  </a:lnTo>
                  <a:lnTo>
                    <a:pt x="1694" y="556"/>
                  </a:lnTo>
                  <a:lnTo>
                    <a:pt x="1696" y="556"/>
                  </a:lnTo>
                  <a:close/>
                  <a:moveTo>
                    <a:pt x="1715" y="556"/>
                  </a:moveTo>
                  <a:lnTo>
                    <a:pt x="1717" y="556"/>
                  </a:lnTo>
                  <a:lnTo>
                    <a:pt x="1717" y="554"/>
                  </a:lnTo>
                  <a:lnTo>
                    <a:pt x="1717" y="556"/>
                  </a:lnTo>
                  <a:lnTo>
                    <a:pt x="1715" y="556"/>
                  </a:lnTo>
                  <a:close/>
                  <a:moveTo>
                    <a:pt x="1719" y="558"/>
                  </a:moveTo>
                  <a:lnTo>
                    <a:pt x="1719" y="556"/>
                  </a:lnTo>
                  <a:lnTo>
                    <a:pt x="1721" y="556"/>
                  </a:lnTo>
                  <a:lnTo>
                    <a:pt x="1721" y="554"/>
                  </a:lnTo>
                  <a:lnTo>
                    <a:pt x="1721" y="556"/>
                  </a:lnTo>
                  <a:lnTo>
                    <a:pt x="1719" y="556"/>
                  </a:lnTo>
                  <a:lnTo>
                    <a:pt x="1719" y="558"/>
                  </a:lnTo>
                  <a:close/>
                  <a:moveTo>
                    <a:pt x="1729" y="554"/>
                  </a:moveTo>
                  <a:lnTo>
                    <a:pt x="1729" y="556"/>
                  </a:lnTo>
                  <a:lnTo>
                    <a:pt x="1729" y="554"/>
                  </a:lnTo>
                  <a:close/>
                  <a:moveTo>
                    <a:pt x="1729" y="556"/>
                  </a:moveTo>
                  <a:lnTo>
                    <a:pt x="1729" y="554"/>
                  </a:lnTo>
                  <a:lnTo>
                    <a:pt x="1730" y="554"/>
                  </a:lnTo>
                  <a:lnTo>
                    <a:pt x="1730" y="556"/>
                  </a:lnTo>
                  <a:lnTo>
                    <a:pt x="1729" y="556"/>
                  </a:lnTo>
                  <a:close/>
                  <a:moveTo>
                    <a:pt x="1729" y="554"/>
                  </a:moveTo>
                  <a:lnTo>
                    <a:pt x="1730" y="554"/>
                  </a:lnTo>
                  <a:lnTo>
                    <a:pt x="1729" y="554"/>
                  </a:lnTo>
                  <a:close/>
                  <a:moveTo>
                    <a:pt x="1729" y="554"/>
                  </a:moveTo>
                  <a:lnTo>
                    <a:pt x="1727" y="554"/>
                  </a:lnTo>
                  <a:lnTo>
                    <a:pt x="1729" y="554"/>
                  </a:lnTo>
                  <a:close/>
                  <a:moveTo>
                    <a:pt x="1715" y="554"/>
                  </a:moveTo>
                  <a:lnTo>
                    <a:pt x="1713" y="554"/>
                  </a:lnTo>
                  <a:lnTo>
                    <a:pt x="1715" y="554"/>
                  </a:lnTo>
                  <a:close/>
                  <a:moveTo>
                    <a:pt x="1615" y="556"/>
                  </a:moveTo>
                  <a:lnTo>
                    <a:pt x="1617" y="556"/>
                  </a:lnTo>
                  <a:lnTo>
                    <a:pt x="1619" y="556"/>
                  </a:lnTo>
                  <a:lnTo>
                    <a:pt x="1617" y="556"/>
                  </a:lnTo>
                  <a:lnTo>
                    <a:pt x="1619" y="556"/>
                  </a:lnTo>
                  <a:lnTo>
                    <a:pt x="1621" y="556"/>
                  </a:lnTo>
                  <a:lnTo>
                    <a:pt x="1623" y="556"/>
                  </a:lnTo>
                  <a:lnTo>
                    <a:pt x="1623" y="558"/>
                  </a:lnTo>
                  <a:lnTo>
                    <a:pt x="1621" y="558"/>
                  </a:lnTo>
                  <a:lnTo>
                    <a:pt x="1619" y="558"/>
                  </a:lnTo>
                  <a:lnTo>
                    <a:pt x="1619" y="560"/>
                  </a:lnTo>
                  <a:lnTo>
                    <a:pt x="1617" y="560"/>
                  </a:lnTo>
                  <a:lnTo>
                    <a:pt x="1619" y="560"/>
                  </a:lnTo>
                  <a:lnTo>
                    <a:pt x="1621" y="560"/>
                  </a:lnTo>
                  <a:lnTo>
                    <a:pt x="1623" y="558"/>
                  </a:lnTo>
                  <a:lnTo>
                    <a:pt x="1623" y="560"/>
                  </a:lnTo>
                  <a:lnTo>
                    <a:pt x="1623" y="558"/>
                  </a:lnTo>
                  <a:lnTo>
                    <a:pt x="1625" y="558"/>
                  </a:lnTo>
                  <a:lnTo>
                    <a:pt x="1627" y="558"/>
                  </a:lnTo>
                  <a:lnTo>
                    <a:pt x="1627" y="560"/>
                  </a:lnTo>
                  <a:lnTo>
                    <a:pt x="1625" y="560"/>
                  </a:lnTo>
                  <a:lnTo>
                    <a:pt x="1623" y="560"/>
                  </a:lnTo>
                  <a:lnTo>
                    <a:pt x="1623" y="562"/>
                  </a:lnTo>
                  <a:lnTo>
                    <a:pt x="1621" y="562"/>
                  </a:lnTo>
                  <a:lnTo>
                    <a:pt x="1619" y="564"/>
                  </a:lnTo>
                  <a:lnTo>
                    <a:pt x="1617" y="564"/>
                  </a:lnTo>
                  <a:lnTo>
                    <a:pt x="1615" y="564"/>
                  </a:lnTo>
                  <a:lnTo>
                    <a:pt x="1615" y="566"/>
                  </a:lnTo>
                  <a:lnTo>
                    <a:pt x="1613" y="566"/>
                  </a:lnTo>
                  <a:lnTo>
                    <a:pt x="1611" y="566"/>
                  </a:lnTo>
                  <a:lnTo>
                    <a:pt x="1611" y="568"/>
                  </a:lnTo>
                  <a:lnTo>
                    <a:pt x="1609" y="568"/>
                  </a:lnTo>
                  <a:lnTo>
                    <a:pt x="1609" y="570"/>
                  </a:lnTo>
                  <a:lnTo>
                    <a:pt x="1608" y="570"/>
                  </a:lnTo>
                  <a:lnTo>
                    <a:pt x="1606" y="570"/>
                  </a:lnTo>
                  <a:lnTo>
                    <a:pt x="1606" y="572"/>
                  </a:lnTo>
                  <a:lnTo>
                    <a:pt x="1604" y="572"/>
                  </a:lnTo>
                  <a:lnTo>
                    <a:pt x="1604" y="574"/>
                  </a:lnTo>
                  <a:lnTo>
                    <a:pt x="1604" y="576"/>
                  </a:lnTo>
                  <a:lnTo>
                    <a:pt x="1606" y="576"/>
                  </a:lnTo>
                  <a:lnTo>
                    <a:pt x="1604" y="576"/>
                  </a:lnTo>
                  <a:lnTo>
                    <a:pt x="1602" y="576"/>
                  </a:lnTo>
                  <a:lnTo>
                    <a:pt x="1600" y="576"/>
                  </a:lnTo>
                  <a:lnTo>
                    <a:pt x="1598" y="576"/>
                  </a:lnTo>
                  <a:lnTo>
                    <a:pt x="1598" y="578"/>
                  </a:lnTo>
                  <a:lnTo>
                    <a:pt x="1600" y="578"/>
                  </a:lnTo>
                  <a:lnTo>
                    <a:pt x="1600" y="579"/>
                  </a:lnTo>
                  <a:lnTo>
                    <a:pt x="1600" y="581"/>
                  </a:lnTo>
                  <a:lnTo>
                    <a:pt x="1598" y="581"/>
                  </a:lnTo>
                  <a:lnTo>
                    <a:pt x="1596" y="581"/>
                  </a:lnTo>
                  <a:lnTo>
                    <a:pt x="1594" y="581"/>
                  </a:lnTo>
                  <a:lnTo>
                    <a:pt x="1592" y="581"/>
                  </a:lnTo>
                  <a:lnTo>
                    <a:pt x="1590" y="581"/>
                  </a:lnTo>
                  <a:lnTo>
                    <a:pt x="1590" y="583"/>
                  </a:lnTo>
                  <a:lnTo>
                    <a:pt x="1588" y="583"/>
                  </a:lnTo>
                  <a:lnTo>
                    <a:pt x="1586" y="583"/>
                  </a:lnTo>
                  <a:lnTo>
                    <a:pt x="1585" y="583"/>
                  </a:lnTo>
                  <a:lnTo>
                    <a:pt x="1583" y="585"/>
                  </a:lnTo>
                  <a:lnTo>
                    <a:pt x="1581" y="585"/>
                  </a:lnTo>
                  <a:lnTo>
                    <a:pt x="1579" y="585"/>
                  </a:lnTo>
                  <a:lnTo>
                    <a:pt x="1577" y="585"/>
                  </a:lnTo>
                  <a:lnTo>
                    <a:pt x="1577" y="583"/>
                  </a:lnTo>
                  <a:lnTo>
                    <a:pt x="1579" y="583"/>
                  </a:lnTo>
                  <a:lnTo>
                    <a:pt x="1577" y="583"/>
                  </a:lnTo>
                  <a:lnTo>
                    <a:pt x="1577" y="581"/>
                  </a:lnTo>
                  <a:lnTo>
                    <a:pt x="1579" y="581"/>
                  </a:lnTo>
                  <a:lnTo>
                    <a:pt x="1579" y="579"/>
                  </a:lnTo>
                  <a:lnTo>
                    <a:pt x="1581" y="579"/>
                  </a:lnTo>
                  <a:lnTo>
                    <a:pt x="1583" y="579"/>
                  </a:lnTo>
                  <a:lnTo>
                    <a:pt x="1585" y="579"/>
                  </a:lnTo>
                  <a:lnTo>
                    <a:pt x="1586" y="579"/>
                  </a:lnTo>
                  <a:lnTo>
                    <a:pt x="1585" y="579"/>
                  </a:lnTo>
                  <a:lnTo>
                    <a:pt x="1583" y="579"/>
                  </a:lnTo>
                  <a:lnTo>
                    <a:pt x="1583" y="578"/>
                  </a:lnTo>
                  <a:lnTo>
                    <a:pt x="1585" y="578"/>
                  </a:lnTo>
                  <a:lnTo>
                    <a:pt x="1585" y="576"/>
                  </a:lnTo>
                  <a:lnTo>
                    <a:pt x="1586" y="576"/>
                  </a:lnTo>
                  <a:lnTo>
                    <a:pt x="1588" y="576"/>
                  </a:lnTo>
                  <a:lnTo>
                    <a:pt x="1590" y="576"/>
                  </a:lnTo>
                  <a:lnTo>
                    <a:pt x="1588" y="576"/>
                  </a:lnTo>
                  <a:lnTo>
                    <a:pt x="1588" y="574"/>
                  </a:lnTo>
                  <a:lnTo>
                    <a:pt x="1590" y="574"/>
                  </a:lnTo>
                  <a:lnTo>
                    <a:pt x="1592" y="574"/>
                  </a:lnTo>
                  <a:lnTo>
                    <a:pt x="1594" y="574"/>
                  </a:lnTo>
                  <a:lnTo>
                    <a:pt x="1594" y="572"/>
                  </a:lnTo>
                  <a:lnTo>
                    <a:pt x="1596" y="572"/>
                  </a:lnTo>
                  <a:lnTo>
                    <a:pt x="1596" y="570"/>
                  </a:lnTo>
                  <a:lnTo>
                    <a:pt x="1598" y="570"/>
                  </a:lnTo>
                  <a:lnTo>
                    <a:pt x="1600" y="570"/>
                  </a:lnTo>
                  <a:lnTo>
                    <a:pt x="1602" y="570"/>
                  </a:lnTo>
                  <a:lnTo>
                    <a:pt x="1602" y="568"/>
                  </a:lnTo>
                  <a:lnTo>
                    <a:pt x="1604" y="568"/>
                  </a:lnTo>
                  <a:lnTo>
                    <a:pt x="1604" y="566"/>
                  </a:lnTo>
                  <a:lnTo>
                    <a:pt x="1606" y="566"/>
                  </a:lnTo>
                  <a:lnTo>
                    <a:pt x="1606" y="564"/>
                  </a:lnTo>
                  <a:lnTo>
                    <a:pt x="1608" y="564"/>
                  </a:lnTo>
                  <a:lnTo>
                    <a:pt x="1608" y="562"/>
                  </a:lnTo>
                  <a:lnTo>
                    <a:pt x="1606" y="562"/>
                  </a:lnTo>
                  <a:lnTo>
                    <a:pt x="1608" y="562"/>
                  </a:lnTo>
                  <a:lnTo>
                    <a:pt x="1609" y="562"/>
                  </a:lnTo>
                  <a:lnTo>
                    <a:pt x="1608" y="562"/>
                  </a:lnTo>
                  <a:lnTo>
                    <a:pt x="1608" y="564"/>
                  </a:lnTo>
                  <a:lnTo>
                    <a:pt x="1609" y="562"/>
                  </a:lnTo>
                  <a:lnTo>
                    <a:pt x="1611" y="562"/>
                  </a:lnTo>
                  <a:lnTo>
                    <a:pt x="1609" y="562"/>
                  </a:lnTo>
                  <a:lnTo>
                    <a:pt x="1611" y="562"/>
                  </a:lnTo>
                  <a:lnTo>
                    <a:pt x="1613" y="562"/>
                  </a:lnTo>
                  <a:lnTo>
                    <a:pt x="1613" y="560"/>
                  </a:lnTo>
                  <a:lnTo>
                    <a:pt x="1611" y="560"/>
                  </a:lnTo>
                  <a:lnTo>
                    <a:pt x="1613" y="560"/>
                  </a:lnTo>
                  <a:lnTo>
                    <a:pt x="1611" y="560"/>
                  </a:lnTo>
                  <a:lnTo>
                    <a:pt x="1613" y="560"/>
                  </a:lnTo>
                  <a:lnTo>
                    <a:pt x="1611" y="560"/>
                  </a:lnTo>
                  <a:lnTo>
                    <a:pt x="1611" y="558"/>
                  </a:lnTo>
                  <a:lnTo>
                    <a:pt x="1611" y="560"/>
                  </a:lnTo>
                  <a:lnTo>
                    <a:pt x="1613" y="560"/>
                  </a:lnTo>
                  <a:lnTo>
                    <a:pt x="1613" y="558"/>
                  </a:lnTo>
                  <a:lnTo>
                    <a:pt x="1615" y="558"/>
                  </a:lnTo>
                  <a:lnTo>
                    <a:pt x="1613" y="558"/>
                  </a:lnTo>
                  <a:lnTo>
                    <a:pt x="1615" y="558"/>
                  </a:lnTo>
                  <a:lnTo>
                    <a:pt x="1613" y="558"/>
                  </a:lnTo>
                  <a:lnTo>
                    <a:pt x="1611" y="558"/>
                  </a:lnTo>
                  <a:lnTo>
                    <a:pt x="1611" y="556"/>
                  </a:lnTo>
                  <a:lnTo>
                    <a:pt x="1613" y="556"/>
                  </a:lnTo>
                  <a:lnTo>
                    <a:pt x="1615" y="556"/>
                  </a:lnTo>
                  <a:lnTo>
                    <a:pt x="1615" y="554"/>
                  </a:lnTo>
                  <a:lnTo>
                    <a:pt x="1617" y="554"/>
                  </a:lnTo>
                  <a:lnTo>
                    <a:pt x="1619" y="554"/>
                  </a:lnTo>
                  <a:lnTo>
                    <a:pt x="1619" y="556"/>
                  </a:lnTo>
                  <a:lnTo>
                    <a:pt x="1617" y="556"/>
                  </a:lnTo>
                  <a:lnTo>
                    <a:pt x="1615" y="556"/>
                  </a:lnTo>
                  <a:close/>
                  <a:moveTo>
                    <a:pt x="1730" y="554"/>
                  </a:moveTo>
                  <a:lnTo>
                    <a:pt x="1729" y="554"/>
                  </a:lnTo>
                  <a:lnTo>
                    <a:pt x="1730" y="554"/>
                  </a:lnTo>
                  <a:close/>
                  <a:moveTo>
                    <a:pt x="1571" y="554"/>
                  </a:moveTo>
                  <a:lnTo>
                    <a:pt x="1573" y="554"/>
                  </a:lnTo>
                  <a:lnTo>
                    <a:pt x="1573" y="556"/>
                  </a:lnTo>
                  <a:lnTo>
                    <a:pt x="1571" y="556"/>
                  </a:lnTo>
                  <a:lnTo>
                    <a:pt x="1571" y="558"/>
                  </a:lnTo>
                  <a:lnTo>
                    <a:pt x="1571" y="560"/>
                  </a:lnTo>
                  <a:lnTo>
                    <a:pt x="1571" y="558"/>
                  </a:lnTo>
                  <a:lnTo>
                    <a:pt x="1571" y="560"/>
                  </a:lnTo>
                  <a:lnTo>
                    <a:pt x="1569" y="560"/>
                  </a:lnTo>
                  <a:lnTo>
                    <a:pt x="1567" y="560"/>
                  </a:lnTo>
                  <a:lnTo>
                    <a:pt x="1565" y="560"/>
                  </a:lnTo>
                  <a:lnTo>
                    <a:pt x="1567" y="560"/>
                  </a:lnTo>
                  <a:lnTo>
                    <a:pt x="1567" y="558"/>
                  </a:lnTo>
                  <a:lnTo>
                    <a:pt x="1565" y="558"/>
                  </a:lnTo>
                  <a:lnTo>
                    <a:pt x="1565" y="556"/>
                  </a:lnTo>
                  <a:lnTo>
                    <a:pt x="1565" y="558"/>
                  </a:lnTo>
                  <a:lnTo>
                    <a:pt x="1565" y="556"/>
                  </a:lnTo>
                  <a:lnTo>
                    <a:pt x="1565" y="558"/>
                  </a:lnTo>
                  <a:lnTo>
                    <a:pt x="1567" y="558"/>
                  </a:lnTo>
                  <a:lnTo>
                    <a:pt x="1565" y="558"/>
                  </a:lnTo>
                  <a:lnTo>
                    <a:pt x="1565" y="556"/>
                  </a:lnTo>
                  <a:lnTo>
                    <a:pt x="1567" y="556"/>
                  </a:lnTo>
                  <a:lnTo>
                    <a:pt x="1569" y="556"/>
                  </a:lnTo>
                  <a:lnTo>
                    <a:pt x="1569" y="554"/>
                  </a:lnTo>
                  <a:lnTo>
                    <a:pt x="1569" y="556"/>
                  </a:lnTo>
                  <a:lnTo>
                    <a:pt x="1569" y="554"/>
                  </a:lnTo>
                  <a:lnTo>
                    <a:pt x="1571" y="554"/>
                  </a:lnTo>
                  <a:lnTo>
                    <a:pt x="1571" y="556"/>
                  </a:lnTo>
                  <a:lnTo>
                    <a:pt x="1569" y="556"/>
                  </a:lnTo>
                  <a:lnTo>
                    <a:pt x="1571" y="556"/>
                  </a:lnTo>
                  <a:lnTo>
                    <a:pt x="1571" y="554"/>
                  </a:lnTo>
                  <a:lnTo>
                    <a:pt x="1569" y="554"/>
                  </a:lnTo>
                  <a:lnTo>
                    <a:pt x="1571" y="554"/>
                  </a:lnTo>
                  <a:lnTo>
                    <a:pt x="1573" y="554"/>
                  </a:lnTo>
                  <a:lnTo>
                    <a:pt x="1571" y="554"/>
                  </a:lnTo>
                  <a:close/>
                  <a:moveTo>
                    <a:pt x="1729" y="554"/>
                  </a:moveTo>
                  <a:lnTo>
                    <a:pt x="1727" y="554"/>
                  </a:lnTo>
                  <a:lnTo>
                    <a:pt x="1729" y="554"/>
                  </a:lnTo>
                  <a:close/>
                  <a:moveTo>
                    <a:pt x="1730" y="554"/>
                  </a:moveTo>
                  <a:lnTo>
                    <a:pt x="1732" y="554"/>
                  </a:lnTo>
                  <a:lnTo>
                    <a:pt x="1730" y="554"/>
                  </a:lnTo>
                  <a:lnTo>
                    <a:pt x="1729" y="554"/>
                  </a:lnTo>
                  <a:lnTo>
                    <a:pt x="1730" y="554"/>
                  </a:lnTo>
                  <a:close/>
                  <a:moveTo>
                    <a:pt x="1719" y="556"/>
                  </a:moveTo>
                  <a:lnTo>
                    <a:pt x="1717" y="556"/>
                  </a:lnTo>
                  <a:lnTo>
                    <a:pt x="1719" y="556"/>
                  </a:lnTo>
                  <a:lnTo>
                    <a:pt x="1717" y="556"/>
                  </a:lnTo>
                  <a:lnTo>
                    <a:pt x="1717" y="558"/>
                  </a:lnTo>
                  <a:lnTo>
                    <a:pt x="1717" y="556"/>
                  </a:lnTo>
                  <a:lnTo>
                    <a:pt x="1715" y="556"/>
                  </a:lnTo>
                  <a:lnTo>
                    <a:pt x="1717" y="556"/>
                  </a:lnTo>
                  <a:lnTo>
                    <a:pt x="1719" y="554"/>
                  </a:lnTo>
                  <a:lnTo>
                    <a:pt x="1719" y="556"/>
                  </a:lnTo>
                  <a:close/>
                  <a:moveTo>
                    <a:pt x="1692" y="554"/>
                  </a:moveTo>
                  <a:lnTo>
                    <a:pt x="1694" y="554"/>
                  </a:lnTo>
                  <a:lnTo>
                    <a:pt x="1692" y="554"/>
                  </a:lnTo>
                  <a:lnTo>
                    <a:pt x="1690" y="554"/>
                  </a:lnTo>
                  <a:lnTo>
                    <a:pt x="1692" y="554"/>
                  </a:lnTo>
                  <a:lnTo>
                    <a:pt x="1690" y="554"/>
                  </a:lnTo>
                  <a:lnTo>
                    <a:pt x="1692" y="554"/>
                  </a:lnTo>
                  <a:close/>
                  <a:moveTo>
                    <a:pt x="1717" y="554"/>
                  </a:moveTo>
                  <a:lnTo>
                    <a:pt x="1715" y="554"/>
                  </a:lnTo>
                  <a:lnTo>
                    <a:pt x="1717" y="554"/>
                  </a:lnTo>
                  <a:close/>
                  <a:moveTo>
                    <a:pt x="1681" y="554"/>
                  </a:moveTo>
                  <a:lnTo>
                    <a:pt x="1682" y="554"/>
                  </a:lnTo>
                  <a:lnTo>
                    <a:pt x="1684" y="554"/>
                  </a:lnTo>
                  <a:lnTo>
                    <a:pt x="1686" y="554"/>
                  </a:lnTo>
                  <a:lnTo>
                    <a:pt x="1686" y="556"/>
                  </a:lnTo>
                  <a:lnTo>
                    <a:pt x="1684" y="556"/>
                  </a:lnTo>
                  <a:lnTo>
                    <a:pt x="1682" y="556"/>
                  </a:lnTo>
                  <a:lnTo>
                    <a:pt x="1682" y="554"/>
                  </a:lnTo>
                  <a:lnTo>
                    <a:pt x="1681" y="554"/>
                  </a:lnTo>
                  <a:lnTo>
                    <a:pt x="1679" y="554"/>
                  </a:lnTo>
                  <a:lnTo>
                    <a:pt x="1681" y="554"/>
                  </a:lnTo>
                  <a:close/>
                  <a:moveTo>
                    <a:pt x="1717" y="554"/>
                  </a:moveTo>
                  <a:lnTo>
                    <a:pt x="1719" y="554"/>
                  </a:lnTo>
                  <a:lnTo>
                    <a:pt x="1719" y="553"/>
                  </a:lnTo>
                  <a:lnTo>
                    <a:pt x="1719" y="554"/>
                  </a:lnTo>
                  <a:lnTo>
                    <a:pt x="1717" y="554"/>
                  </a:lnTo>
                  <a:close/>
                  <a:moveTo>
                    <a:pt x="1715" y="553"/>
                  </a:moveTo>
                  <a:lnTo>
                    <a:pt x="1717" y="553"/>
                  </a:lnTo>
                  <a:lnTo>
                    <a:pt x="1715" y="553"/>
                  </a:lnTo>
                  <a:lnTo>
                    <a:pt x="1713" y="554"/>
                  </a:lnTo>
                  <a:lnTo>
                    <a:pt x="1711" y="554"/>
                  </a:lnTo>
                  <a:lnTo>
                    <a:pt x="1713" y="554"/>
                  </a:lnTo>
                  <a:lnTo>
                    <a:pt x="1715" y="554"/>
                  </a:lnTo>
                  <a:lnTo>
                    <a:pt x="1715" y="553"/>
                  </a:lnTo>
                  <a:lnTo>
                    <a:pt x="1717" y="553"/>
                  </a:lnTo>
                  <a:lnTo>
                    <a:pt x="1717" y="554"/>
                  </a:lnTo>
                  <a:lnTo>
                    <a:pt x="1715" y="554"/>
                  </a:lnTo>
                  <a:lnTo>
                    <a:pt x="1713" y="554"/>
                  </a:lnTo>
                  <a:lnTo>
                    <a:pt x="1715" y="554"/>
                  </a:lnTo>
                  <a:lnTo>
                    <a:pt x="1713" y="554"/>
                  </a:lnTo>
                  <a:lnTo>
                    <a:pt x="1713" y="556"/>
                  </a:lnTo>
                  <a:lnTo>
                    <a:pt x="1711" y="556"/>
                  </a:lnTo>
                  <a:lnTo>
                    <a:pt x="1711" y="554"/>
                  </a:lnTo>
                  <a:lnTo>
                    <a:pt x="1711" y="556"/>
                  </a:lnTo>
                  <a:lnTo>
                    <a:pt x="1711" y="554"/>
                  </a:lnTo>
                  <a:lnTo>
                    <a:pt x="1711" y="556"/>
                  </a:lnTo>
                  <a:lnTo>
                    <a:pt x="1709" y="556"/>
                  </a:lnTo>
                  <a:lnTo>
                    <a:pt x="1707" y="556"/>
                  </a:lnTo>
                  <a:lnTo>
                    <a:pt x="1709" y="556"/>
                  </a:lnTo>
                  <a:lnTo>
                    <a:pt x="1707" y="556"/>
                  </a:lnTo>
                  <a:lnTo>
                    <a:pt x="1707" y="554"/>
                  </a:lnTo>
                  <a:lnTo>
                    <a:pt x="1709" y="554"/>
                  </a:lnTo>
                  <a:lnTo>
                    <a:pt x="1707" y="554"/>
                  </a:lnTo>
                  <a:lnTo>
                    <a:pt x="1707" y="556"/>
                  </a:lnTo>
                  <a:lnTo>
                    <a:pt x="1705" y="556"/>
                  </a:lnTo>
                  <a:lnTo>
                    <a:pt x="1704" y="556"/>
                  </a:lnTo>
                  <a:lnTo>
                    <a:pt x="1704" y="554"/>
                  </a:lnTo>
                  <a:lnTo>
                    <a:pt x="1702" y="554"/>
                  </a:lnTo>
                  <a:lnTo>
                    <a:pt x="1704" y="554"/>
                  </a:lnTo>
                  <a:lnTo>
                    <a:pt x="1705" y="554"/>
                  </a:lnTo>
                  <a:lnTo>
                    <a:pt x="1704" y="554"/>
                  </a:lnTo>
                  <a:lnTo>
                    <a:pt x="1702" y="554"/>
                  </a:lnTo>
                  <a:lnTo>
                    <a:pt x="1700" y="554"/>
                  </a:lnTo>
                  <a:lnTo>
                    <a:pt x="1698" y="554"/>
                  </a:lnTo>
                  <a:lnTo>
                    <a:pt x="1700" y="554"/>
                  </a:lnTo>
                  <a:lnTo>
                    <a:pt x="1698" y="554"/>
                  </a:lnTo>
                  <a:lnTo>
                    <a:pt x="1698" y="553"/>
                  </a:lnTo>
                  <a:lnTo>
                    <a:pt x="1700" y="553"/>
                  </a:lnTo>
                  <a:lnTo>
                    <a:pt x="1702" y="553"/>
                  </a:lnTo>
                  <a:lnTo>
                    <a:pt x="1704" y="553"/>
                  </a:lnTo>
                  <a:lnTo>
                    <a:pt x="1705" y="553"/>
                  </a:lnTo>
                  <a:lnTo>
                    <a:pt x="1707" y="553"/>
                  </a:lnTo>
                  <a:lnTo>
                    <a:pt x="1709" y="553"/>
                  </a:lnTo>
                  <a:lnTo>
                    <a:pt x="1711" y="553"/>
                  </a:lnTo>
                  <a:lnTo>
                    <a:pt x="1713" y="553"/>
                  </a:lnTo>
                  <a:lnTo>
                    <a:pt x="1715" y="553"/>
                  </a:lnTo>
                  <a:close/>
                  <a:moveTo>
                    <a:pt x="1715" y="553"/>
                  </a:moveTo>
                  <a:lnTo>
                    <a:pt x="1717" y="553"/>
                  </a:lnTo>
                  <a:lnTo>
                    <a:pt x="1719" y="553"/>
                  </a:lnTo>
                  <a:lnTo>
                    <a:pt x="1717" y="553"/>
                  </a:lnTo>
                  <a:lnTo>
                    <a:pt x="1715" y="553"/>
                  </a:lnTo>
                  <a:close/>
                  <a:moveTo>
                    <a:pt x="1730" y="553"/>
                  </a:moveTo>
                  <a:lnTo>
                    <a:pt x="1732" y="553"/>
                  </a:lnTo>
                  <a:lnTo>
                    <a:pt x="1730" y="553"/>
                  </a:lnTo>
                  <a:close/>
                  <a:moveTo>
                    <a:pt x="1730" y="553"/>
                  </a:moveTo>
                  <a:lnTo>
                    <a:pt x="1732" y="553"/>
                  </a:lnTo>
                  <a:lnTo>
                    <a:pt x="1730" y="553"/>
                  </a:lnTo>
                  <a:close/>
                  <a:moveTo>
                    <a:pt x="1729" y="553"/>
                  </a:moveTo>
                  <a:lnTo>
                    <a:pt x="1727" y="553"/>
                  </a:lnTo>
                  <a:lnTo>
                    <a:pt x="1729" y="553"/>
                  </a:lnTo>
                  <a:close/>
                  <a:moveTo>
                    <a:pt x="659" y="553"/>
                  </a:moveTo>
                  <a:lnTo>
                    <a:pt x="659" y="554"/>
                  </a:lnTo>
                  <a:lnTo>
                    <a:pt x="657" y="554"/>
                  </a:lnTo>
                  <a:lnTo>
                    <a:pt x="659" y="554"/>
                  </a:lnTo>
                  <a:lnTo>
                    <a:pt x="659" y="556"/>
                  </a:lnTo>
                  <a:lnTo>
                    <a:pt x="661" y="556"/>
                  </a:lnTo>
                  <a:lnTo>
                    <a:pt x="659" y="556"/>
                  </a:lnTo>
                  <a:lnTo>
                    <a:pt x="661" y="556"/>
                  </a:lnTo>
                  <a:lnTo>
                    <a:pt x="661" y="558"/>
                  </a:lnTo>
                  <a:lnTo>
                    <a:pt x="659" y="558"/>
                  </a:lnTo>
                  <a:lnTo>
                    <a:pt x="661" y="558"/>
                  </a:lnTo>
                  <a:lnTo>
                    <a:pt x="663" y="558"/>
                  </a:lnTo>
                  <a:lnTo>
                    <a:pt x="665" y="558"/>
                  </a:lnTo>
                  <a:lnTo>
                    <a:pt x="667" y="558"/>
                  </a:lnTo>
                  <a:lnTo>
                    <a:pt x="669" y="558"/>
                  </a:lnTo>
                  <a:lnTo>
                    <a:pt x="669" y="556"/>
                  </a:lnTo>
                  <a:lnTo>
                    <a:pt x="670" y="556"/>
                  </a:lnTo>
                  <a:lnTo>
                    <a:pt x="672" y="556"/>
                  </a:lnTo>
                  <a:lnTo>
                    <a:pt x="674" y="556"/>
                  </a:lnTo>
                  <a:lnTo>
                    <a:pt x="674" y="558"/>
                  </a:lnTo>
                  <a:lnTo>
                    <a:pt x="674" y="556"/>
                  </a:lnTo>
                  <a:lnTo>
                    <a:pt x="676" y="556"/>
                  </a:lnTo>
                  <a:lnTo>
                    <a:pt x="676" y="558"/>
                  </a:lnTo>
                  <a:lnTo>
                    <a:pt x="678" y="558"/>
                  </a:lnTo>
                  <a:lnTo>
                    <a:pt x="680" y="558"/>
                  </a:lnTo>
                  <a:lnTo>
                    <a:pt x="680" y="560"/>
                  </a:lnTo>
                  <a:lnTo>
                    <a:pt x="682" y="560"/>
                  </a:lnTo>
                  <a:lnTo>
                    <a:pt x="680" y="560"/>
                  </a:lnTo>
                  <a:lnTo>
                    <a:pt x="680" y="562"/>
                  </a:lnTo>
                  <a:lnTo>
                    <a:pt x="678" y="562"/>
                  </a:lnTo>
                  <a:lnTo>
                    <a:pt x="680" y="562"/>
                  </a:lnTo>
                  <a:lnTo>
                    <a:pt x="680" y="564"/>
                  </a:lnTo>
                  <a:lnTo>
                    <a:pt x="682" y="564"/>
                  </a:lnTo>
                  <a:lnTo>
                    <a:pt x="680" y="564"/>
                  </a:lnTo>
                  <a:lnTo>
                    <a:pt x="678" y="564"/>
                  </a:lnTo>
                  <a:lnTo>
                    <a:pt x="678" y="566"/>
                  </a:lnTo>
                  <a:lnTo>
                    <a:pt x="680" y="566"/>
                  </a:lnTo>
                  <a:lnTo>
                    <a:pt x="682" y="566"/>
                  </a:lnTo>
                  <a:lnTo>
                    <a:pt x="680" y="566"/>
                  </a:lnTo>
                  <a:lnTo>
                    <a:pt x="680" y="568"/>
                  </a:lnTo>
                  <a:lnTo>
                    <a:pt x="682" y="568"/>
                  </a:lnTo>
                  <a:lnTo>
                    <a:pt x="682" y="570"/>
                  </a:lnTo>
                  <a:lnTo>
                    <a:pt x="680" y="570"/>
                  </a:lnTo>
                  <a:lnTo>
                    <a:pt x="678" y="570"/>
                  </a:lnTo>
                  <a:lnTo>
                    <a:pt x="678" y="572"/>
                  </a:lnTo>
                  <a:lnTo>
                    <a:pt x="680" y="572"/>
                  </a:lnTo>
                  <a:lnTo>
                    <a:pt x="680" y="570"/>
                  </a:lnTo>
                  <a:lnTo>
                    <a:pt x="680" y="572"/>
                  </a:lnTo>
                  <a:lnTo>
                    <a:pt x="682" y="572"/>
                  </a:lnTo>
                  <a:lnTo>
                    <a:pt x="682" y="574"/>
                  </a:lnTo>
                  <a:lnTo>
                    <a:pt x="684" y="574"/>
                  </a:lnTo>
                  <a:lnTo>
                    <a:pt x="682" y="574"/>
                  </a:lnTo>
                  <a:lnTo>
                    <a:pt x="684" y="574"/>
                  </a:lnTo>
                  <a:lnTo>
                    <a:pt x="682" y="574"/>
                  </a:lnTo>
                  <a:lnTo>
                    <a:pt x="682" y="576"/>
                  </a:lnTo>
                  <a:lnTo>
                    <a:pt x="684" y="576"/>
                  </a:lnTo>
                  <a:lnTo>
                    <a:pt x="682" y="576"/>
                  </a:lnTo>
                  <a:lnTo>
                    <a:pt x="684" y="576"/>
                  </a:lnTo>
                  <a:lnTo>
                    <a:pt x="686" y="576"/>
                  </a:lnTo>
                  <a:lnTo>
                    <a:pt x="688" y="576"/>
                  </a:lnTo>
                  <a:lnTo>
                    <a:pt x="686" y="576"/>
                  </a:lnTo>
                  <a:lnTo>
                    <a:pt x="688" y="576"/>
                  </a:lnTo>
                  <a:lnTo>
                    <a:pt x="686" y="576"/>
                  </a:lnTo>
                  <a:lnTo>
                    <a:pt x="686" y="578"/>
                  </a:lnTo>
                  <a:lnTo>
                    <a:pt x="686" y="579"/>
                  </a:lnTo>
                  <a:lnTo>
                    <a:pt x="684" y="579"/>
                  </a:lnTo>
                  <a:lnTo>
                    <a:pt x="684" y="578"/>
                  </a:lnTo>
                  <a:lnTo>
                    <a:pt x="684" y="579"/>
                  </a:lnTo>
                  <a:lnTo>
                    <a:pt x="682" y="579"/>
                  </a:lnTo>
                  <a:lnTo>
                    <a:pt x="680" y="579"/>
                  </a:lnTo>
                  <a:lnTo>
                    <a:pt x="678" y="579"/>
                  </a:lnTo>
                  <a:lnTo>
                    <a:pt x="678" y="578"/>
                  </a:lnTo>
                  <a:lnTo>
                    <a:pt x="676" y="578"/>
                  </a:lnTo>
                  <a:lnTo>
                    <a:pt x="676" y="579"/>
                  </a:lnTo>
                  <a:lnTo>
                    <a:pt x="674" y="579"/>
                  </a:lnTo>
                  <a:lnTo>
                    <a:pt x="672" y="579"/>
                  </a:lnTo>
                  <a:lnTo>
                    <a:pt x="670" y="579"/>
                  </a:lnTo>
                  <a:lnTo>
                    <a:pt x="670" y="581"/>
                  </a:lnTo>
                  <a:lnTo>
                    <a:pt x="669" y="579"/>
                  </a:lnTo>
                  <a:lnTo>
                    <a:pt x="670" y="579"/>
                  </a:lnTo>
                  <a:lnTo>
                    <a:pt x="669" y="579"/>
                  </a:lnTo>
                  <a:lnTo>
                    <a:pt x="667" y="579"/>
                  </a:lnTo>
                  <a:lnTo>
                    <a:pt x="665" y="579"/>
                  </a:lnTo>
                  <a:lnTo>
                    <a:pt x="667" y="579"/>
                  </a:lnTo>
                  <a:lnTo>
                    <a:pt x="665" y="581"/>
                  </a:lnTo>
                  <a:lnTo>
                    <a:pt x="663" y="581"/>
                  </a:lnTo>
                  <a:lnTo>
                    <a:pt x="661" y="581"/>
                  </a:lnTo>
                  <a:lnTo>
                    <a:pt x="659" y="581"/>
                  </a:lnTo>
                  <a:lnTo>
                    <a:pt x="657" y="581"/>
                  </a:lnTo>
                  <a:lnTo>
                    <a:pt x="655" y="581"/>
                  </a:lnTo>
                  <a:lnTo>
                    <a:pt x="653" y="581"/>
                  </a:lnTo>
                  <a:lnTo>
                    <a:pt x="651" y="581"/>
                  </a:lnTo>
                  <a:lnTo>
                    <a:pt x="649" y="581"/>
                  </a:lnTo>
                  <a:lnTo>
                    <a:pt x="651" y="581"/>
                  </a:lnTo>
                  <a:lnTo>
                    <a:pt x="649" y="581"/>
                  </a:lnTo>
                  <a:lnTo>
                    <a:pt x="651" y="581"/>
                  </a:lnTo>
                  <a:lnTo>
                    <a:pt x="651" y="583"/>
                  </a:lnTo>
                  <a:lnTo>
                    <a:pt x="653" y="583"/>
                  </a:lnTo>
                  <a:lnTo>
                    <a:pt x="655" y="583"/>
                  </a:lnTo>
                  <a:lnTo>
                    <a:pt x="657" y="583"/>
                  </a:lnTo>
                  <a:lnTo>
                    <a:pt x="659" y="583"/>
                  </a:lnTo>
                  <a:lnTo>
                    <a:pt x="659" y="585"/>
                  </a:lnTo>
                  <a:lnTo>
                    <a:pt x="661" y="585"/>
                  </a:lnTo>
                  <a:lnTo>
                    <a:pt x="659" y="585"/>
                  </a:lnTo>
                  <a:lnTo>
                    <a:pt x="659" y="587"/>
                  </a:lnTo>
                  <a:lnTo>
                    <a:pt x="657" y="587"/>
                  </a:lnTo>
                  <a:lnTo>
                    <a:pt x="655" y="587"/>
                  </a:lnTo>
                  <a:lnTo>
                    <a:pt x="655" y="585"/>
                  </a:lnTo>
                  <a:lnTo>
                    <a:pt x="653" y="585"/>
                  </a:lnTo>
                  <a:lnTo>
                    <a:pt x="655" y="585"/>
                  </a:lnTo>
                  <a:lnTo>
                    <a:pt x="653" y="585"/>
                  </a:lnTo>
                  <a:lnTo>
                    <a:pt x="653" y="583"/>
                  </a:lnTo>
                  <a:lnTo>
                    <a:pt x="651" y="583"/>
                  </a:lnTo>
                  <a:lnTo>
                    <a:pt x="649" y="583"/>
                  </a:lnTo>
                  <a:lnTo>
                    <a:pt x="647" y="583"/>
                  </a:lnTo>
                  <a:lnTo>
                    <a:pt x="645" y="581"/>
                  </a:lnTo>
                  <a:lnTo>
                    <a:pt x="644" y="581"/>
                  </a:lnTo>
                  <a:lnTo>
                    <a:pt x="642" y="581"/>
                  </a:lnTo>
                  <a:lnTo>
                    <a:pt x="640" y="581"/>
                  </a:lnTo>
                  <a:lnTo>
                    <a:pt x="638" y="581"/>
                  </a:lnTo>
                  <a:lnTo>
                    <a:pt x="640" y="581"/>
                  </a:lnTo>
                  <a:lnTo>
                    <a:pt x="638" y="581"/>
                  </a:lnTo>
                  <a:lnTo>
                    <a:pt x="636" y="581"/>
                  </a:lnTo>
                  <a:lnTo>
                    <a:pt x="634" y="581"/>
                  </a:lnTo>
                  <a:lnTo>
                    <a:pt x="632" y="581"/>
                  </a:lnTo>
                  <a:lnTo>
                    <a:pt x="632" y="579"/>
                  </a:lnTo>
                  <a:lnTo>
                    <a:pt x="630" y="579"/>
                  </a:lnTo>
                  <a:lnTo>
                    <a:pt x="628" y="579"/>
                  </a:lnTo>
                  <a:lnTo>
                    <a:pt x="626" y="579"/>
                  </a:lnTo>
                  <a:lnTo>
                    <a:pt x="624" y="578"/>
                  </a:lnTo>
                  <a:lnTo>
                    <a:pt x="622" y="578"/>
                  </a:lnTo>
                  <a:lnTo>
                    <a:pt x="621" y="576"/>
                  </a:lnTo>
                  <a:lnTo>
                    <a:pt x="619" y="576"/>
                  </a:lnTo>
                  <a:lnTo>
                    <a:pt x="617" y="576"/>
                  </a:lnTo>
                  <a:lnTo>
                    <a:pt x="615" y="576"/>
                  </a:lnTo>
                  <a:lnTo>
                    <a:pt x="613" y="576"/>
                  </a:lnTo>
                  <a:lnTo>
                    <a:pt x="613" y="574"/>
                  </a:lnTo>
                  <a:lnTo>
                    <a:pt x="611" y="574"/>
                  </a:lnTo>
                  <a:lnTo>
                    <a:pt x="609" y="574"/>
                  </a:lnTo>
                  <a:lnTo>
                    <a:pt x="607" y="574"/>
                  </a:lnTo>
                  <a:lnTo>
                    <a:pt x="605" y="574"/>
                  </a:lnTo>
                  <a:lnTo>
                    <a:pt x="605" y="572"/>
                  </a:lnTo>
                  <a:lnTo>
                    <a:pt x="603" y="572"/>
                  </a:lnTo>
                  <a:lnTo>
                    <a:pt x="601" y="572"/>
                  </a:lnTo>
                  <a:lnTo>
                    <a:pt x="601" y="570"/>
                  </a:lnTo>
                  <a:lnTo>
                    <a:pt x="599" y="570"/>
                  </a:lnTo>
                  <a:lnTo>
                    <a:pt x="597" y="570"/>
                  </a:lnTo>
                  <a:lnTo>
                    <a:pt x="597" y="568"/>
                  </a:lnTo>
                  <a:lnTo>
                    <a:pt x="596" y="566"/>
                  </a:lnTo>
                  <a:lnTo>
                    <a:pt x="594" y="566"/>
                  </a:lnTo>
                  <a:lnTo>
                    <a:pt x="594" y="564"/>
                  </a:lnTo>
                  <a:lnTo>
                    <a:pt x="592" y="564"/>
                  </a:lnTo>
                  <a:lnTo>
                    <a:pt x="592" y="562"/>
                  </a:lnTo>
                  <a:lnTo>
                    <a:pt x="592" y="564"/>
                  </a:lnTo>
                  <a:lnTo>
                    <a:pt x="594" y="564"/>
                  </a:lnTo>
                  <a:lnTo>
                    <a:pt x="596" y="564"/>
                  </a:lnTo>
                  <a:lnTo>
                    <a:pt x="596" y="562"/>
                  </a:lnTo>
                  <a:lnTo>
                    <a:pt x="597" y="562"/>
                  </a:lnTo>
                  <a:lnTo>
                    <a:pt x="599" y="562"/>
                  </a:lnTo>
                  <a:lnTo>
                    <a:pt x="601" y="562"/>
                  </a:lnTo>
                  <a:lnTo>
                    <a:pt x="599" y="562"/>
                  </a:lnTo>
                  <a:lnTo>
                    <a:pt x="601" y="562"/>
                  </a:lnTo>
                  <a:lnTo>
                    <a:pt x="603" y="562"/>
                  </a:lnTo>
                  <a:lnTo>
                    <a:pt x="605" y="562"/>
                  </a:lnTo>
                  <a:lnTo>
                    <a:pt x="607" y="562"/>
                  </a:lnTo>
                  <a:lnTo>
                    <a:pt x="605" y="562"/>
                  </a:lnTo>
                  <a:lnTo>
                    <a:pt x="607" y="562"/>
                  </a:lnTo>
                  <a:lnTo>
                    <a:pt x="609" y="562"/>
                  </a:lnTo>
                  <a:lnTo>
                    <a:pt x="611" y="562"/>
                  </a:lnTo>
                  <a:lnTo>
                    <a:pt x="613" y="562"/>
                  </a:lnTo>
                  <a:lnTo>
                    <a:pt x="617" y="562"/>
                  </a:lnTo>
                  <a:lnTo>
                    <a:pt x="617" y="564"/>
                  </a:lnTo>
                  <a:lnTo>
                    <a:pt x="619" y="564"/>
                  </a:lnTo>
                  <a:lnTo>
                    <a:pt x="621" y="562"/>
                  </a:lnTo>
                  <a:lnTo>
                    <a:pt x="621" y="564"/>
                  </a:lnTo>
                  <a:lnTo>
                    <a:pt x="622" y="564"/>
                  </a:lnTo>
                  <a:lnTo>
                    <a:pt x="622" y="562"/>
                  </a:lnTo>
                  <a:lnTo>
                    <a:pt x="624" y="562"/>
                  </a:lnTo>
                  <a:lnTo>
                    <a:pt x="622" y="560"/>
                  </a:lnTo>
                  <a:lnTo>
                    <a:pt x="624" y="560"/>
                  </a:lnTo>
                  <a:lnTo>
                    <a:pt x="622" y="560"/>
                  </a:lnTo>
                  <a:lnTo>
                    <a:pt x="624" y="560"/>
                  </a:lnTo>
                  <a:lnTo>
                    <a:pt x="624" y="558"/>
                  </a:lnTo>
                  <a:lnTo>
                    <a:pt x="624" y="560"/>
                  </a:lnTo>
                  <a:lnTo>
                    <a:pt x="626" y="560"/>
                  </a:lnTo>
                  <a:lnTo>
                    <a:pt x="624" y="560"/>
                  </a:lnTo>
                  <a:lnTo>
                    <a:pt x="624" y="558"/>
                  </a:lnTo>
                  <a:lnTo>
                    <a:pt x="626" y="558"/>
                  </a:lnTo>
                  <a:lnTo>
                    <a:pt x="628" y="558"/>
                  </a:lnTo>
                  <a:lnTo>
                    <a:pt x="628" y="556"/>
                  </a:lnTo>
                  <a:lnTo>
                    <a:pt x="630" y="558"/>
                  </a:lnTo>
                  <a:lnTo>
                    <a:pt x="630" y="556"/>
                  </a:lnTo>
                  <a:lnTo>
                    <a:pt x="632" y="556"/>
                  </a:lnTo>
                  <a:lnTo>
                    <a:pt x="632" y="558"/>
                  </a:lnTo>
                  <a:lnTo>
                    <a:pt x="634" y="558"/>
                  </a:lnTo>
                  <a:lnTo>
                    <a:pt x="636" y="558"/>
                  </a:lnTo>
                  <a:lnTo>
                    <a:pt x="636" y="556"/>
                  </a:lnTo>
                  <a:lnTo>
                    <a:pt x="638" y="556"/>
                  </a:lnTo>
                  <a:lnTo>
                    <a:pt x="638" y="554"/>
                  </a:lnTo>
                  <a:lnTo>
                    <a:pt x="640" y="554"/>
                  </a:lnTo>
                  <a:lnTo>
                    <a:pt x="642" y="554"/>
                  </a:lnTo>
                  <a:lnTo>
                    <a:pt x="644" y="554"/>
                  </a:lnTo>
                  <a:lnTo>
                    <a:pt x="644" y="556"/>
                  </a:lnTo>
                  <a:lnTo>
                    <a:pt x="645" y="556"/>
                  </a:lnTo>
                  <a:lnTo>
                    <a:pt x="644" y="556"/>
                  </a:lnTo>
                  <a:lnTo>
                    <a:pt x="645" y="556"/>
                  </a:lnTo>
                  <a:lnTo>
                    <a:pt x="644" y="556"/>
                  </a:lnTo>
                  <a:lnTo>
                    <a:pt x="645" y="556"/>
                  </a:lnTo>
                  <a:lnTo>
                    <a:pt x="647" y="556"/>
                  </a:lnTo>
                  <a:lnTo>
                    <a:pt x="647" y="554"/>
                  </a:lnTo>
                  <a:lnTo>
                    <a:pt x="647" y="556"/>
                  </a:lnTo>
                  <a:lnTo>
                    <a:pt x="647" y="554"/>
                  </a:lnTo>
                  <a:lnTo>
                    <a:pt x="649" y="554"/>
                  </a:lnTo>
                  <a:lnTo>
                    <a:pt x="651" y="554"/>
                  </a:lnTo>
                  <a:lnTo>
                    <a:pt x="653" y="554"/>
                  </a:lnTo>
                  <a:lnTo>
                    <a:pt x="655" y="554"/>
                  </a:lnTo>
                  <a:lnTo>
                    <a:pt x="653" y="554"/>
                  </a:lnTo>
                  <a:lnTo>
                    <a:pt x="653" y="556"/>
                  </a:lnTo>
                  <a:lnTo>
                    <a:pt x="653" y="554"/>
                  </a:lnTo>
                  <a:lnTo>
                    <a:pt x="655" y="554"/>
                  </a:lnTo>
                  <a:lnTo>
                    <a:pt x="657" y="554"/>
                  </a:lnTo>
                  <a:lnTo>
                    <a:pt x="657" y="553"/>
                  </a:lnTo>
                  <a:lnTo>
                    <a:pt x="655" y="554"/>
                  </a:lnTo>
                  <a:lnTo>
                    <a:pt x="655" y="553"/>
                  </a:lnTo>
                  <a:lnTo>
                    <a:pt x="657" y="553"/>
                  </a:lnTo>
                  <a:lnTo>
                    <a:pt x="655" y="553"/>
                  </a:lnTo>
                  <a:lnTo>
                    <a:pt x="657" y="553"/>
                  </a:lnTo>
                  <a:lnTo>
                    <a:pt x="657" y="551"/>
                  </a:lnTo>
                  <a:lnTo>
                    <a:pt x="657" y="553"/>
                  </a:lnTo>
                  <a:lnTo>
                    <a:pt x="659" y="553"/>
                  </a:lnTo>
                  <a:close/>
                  <a:moveTo>
                    <a:pt x="1721" y="551"/>
                  </a:moveTo>
                  <a:lnTo>
                    <a:pt x="1721" y="553"/>
                  </a:lnTo>
                  <a:lnTo>
                    <a:pt x="1719" y="553"/>
                  </a:lnTo>
                  <a:lnTo>
                    <a:pt x="1721" y="553"/>
                  </a:lnTo>
                  <a:lnTo>
                    <a:pt x="1721" y="551"/>
                  </a:lnTo>
                  <a:close/>
                  <a:moveTo>
                    <a:pt x="1585" y="551"/>
                  </a:moveTo>
                  <a:lnTo>
                    <a:pt x="1585" y="553"/>
                  </a:lnTo>
                  <a:lnTo>
                    <a:pt x="1585" y="551"/>
                  </a:lnTo>
                  <a:close/>
                  <a:moveTo>
                    <a:pt x="1730" y="553"/>
                  </a:moveTo>
                  <a:lnTo>
                    <a:pt x="1732" y="553"/>
                  </a:lnTo>
                  <a:lnTo>
                    <a:pt x="1732" y="551"/>
                  </a:lnTo>
                  <a:lnTo>
                    <a:pt x="1734" y="551"/>
                  </a:lnTo>
                  <a:lnTo>
                    <a:pt x="1734" y="553"/>
                  </a:lnTo>
                  <a:lnTo>
                    <a:pt x="1732" y="553"/>
                  </a:lnTo>
                  <a:lnTo>
                    <a:pt x="1730" y="553"/>
                  </a:lnTo>
                  <a:close/>
                  <a:moveTo>
                    <a:pt x="1727" y="551"/>
                  </a:moveTo>
                  <a:lnTo>
                    <a:pt x="1725" y="551"/>
                  </a:lnTo>
                  <a:lnTo>
                    <a:pt x="1727" y="551"/>
                  </a:lnTo>
                  <a:close/>
                  <a:moveTo>
                    <a:pt x="1734" y="551"/>
                  </a:moveTo>
                  <a:lnTo>
                    <a:pt x="1732" y="551"/>
                  </a:lnTo>
                  <a:lnTo>
                    <a:pt x="1734" y="551"/>
                  </a:lnTo>
                  <a:close/>
                  <a:moveTo>
                    <a:pt x="1725" y="551"/>
                  </a:moveTo>
                  <a:lnTo>
                    <a:pt x="1723" y="551"/>
                  </a:lnTo>
                  <a:lnTo>
                    <a:pt x="1725" y="551"/>
                  </a:lnTo>
                  <a:close/>
                  <a:moveTo>
                    <a:pt x="1729" y="551"/>
                  </a:moveTo>
                  <a:lnTo>
                    <a:pt x="1727" y="551"/>
                  </a:lnTo>
                  <a:lnTo>
                    <a:pt x="1729" y="551"/>
                  </a:lnTo>
                  <a:close/>
                  <a:moveTo>
                    <a:pt x="1732" y="551"/>
                  </a:moveTo>
                  <a:lnTo>
                    <a:pt x="1730" y="551"/>
                  </a:lnTo>
                  <a:lnTo>
                    <a:pt x="1732" y="551"/>
                  </a:lnTo>
                  <a:close/>
                  <a:moveTo>
                    <a:pt x="1729" y="551"/>
                  </a:moveTo>
                  <a:lnTo>
                    <a:pt x="1729" y="553"/>
                  </a:lnTo>
                  <a:lnTo>
                    <a:pt x="1729" y="551"/>
                  </a:lnTo>
                  <a:close/>
                  <a:moveTo>
                    <a:pt x="1736" y="551"/>
                  </a:moveTo>
                  <a:lnTo>
                    <a:pt x="1738" y="551"/>
                  </a:lnTo>
                  <a:lnTo>
                    <a:pt x="1736" y="551"/>
                  </a:lnTo>
                  <a:lnTo>
                    <a:pt x="1734" y="551"/>
                  </a:lnTo>
                  <a:lnTo>
                    <a:pt x="1736" y="551"/>
                  </a:lnTo>
                  <a:close/>
                  <a:moveTo>
                    <a:pt x="1727" y="551"/>
                  </a:moveTo>
                  <a:lnTo>
                    <a:pt x="1729" y="551"/>
                  </a:lnTo>
                  <a:lnTo>
                    <a:pt x="1727" y="551"/>
                  </a:lnTo>
                  <a:close/>
                  <a:moveTo>
                    <a:pt x="1727" y="551"/>
                  </a:moveTo>
                  <a:lnTo>
                    <a:pt x="1725" y="551"/>
                  </a:lnTo>
                  <a:lnTo>
                    <a:pt x="1727" y="551"/>
                  </a:lnTo>
                  <a:close/>
                  <a:moveTo>
                    <a:pt x="1729" y="551"/>
                  </a:moveTo>
                  <a:lnTo>
                    <a:pt x="1727" y="551"/>
                  </a:lnTo>
                  <a:lnTo>
                    <a:pt x="1729" y="551"/>
                  </a:lnTo>
                  <a:close/>
                  <a:moveTo>
                    <a:pt x="1734" y="551"/>
                  </a:moveTo>
                  <a:lnTo>
                    <a:pt x="1732" y="551"/>
                  </a:lnTo>
                  <a:lnTo>
                    <a:pt x="1734" y="551"/>
                  </a:lnTo>
                  <a:close/>
                  <a:moveTo>
                    <a:pt x="1730" y="551"/>
                  </a:moveTo>
                  <a:lnTo>
                    <a:pt x="1729" y="551"/>
                  </a:lnTo>
                  <a:lnTo>
                    <a:pt x="1730" y="551"/>
                  </a:lnTo>
                  <a:close/>
                  <a:moveTo>
                    <a:pt x="1730" y="551"/>
                  </a:moveTo>
                  <a:lnTo>
                    <a:pt x="1729" y="551"/>
                  </a:lnTo>
                  <a:lnTo>
                    <a:pt x="1730" y="551"/>
                  </a:lnTo>
                  <a:close/>
                  <a:moveTo>
                    <a:pt x="1730" y="551"/>
                  </a:moveTo>
                  <a:lnTo>
                    <a:pt x="1732" y="551"/>
                  </a:lnTo>
                  <a:lnTo>
                    <a:pt x="1730" y="551"/>
                  </a:lnTo>
                  <a:close/>
                  <a:moveTo>
                    <a:pt x="1721" y="551"/>
                  </a:moveTo>
                  <a:lnTo>
                    <a:pt x="1723" y="551"/>
                  </a:lnTo>
                  <a:lnTo>
                    <a:pt x="1721" y="551"/>
                  </a:lnTo>
                  <a:close/>
                  <a:moveTo>
                    <a:pt x="1732" y="551"/>
                  </a:moveTo>
                  <a:lnTo>
                    <a:pt x="1734" y="551"/>
                  </a:lnTo>
                  <a:lnTo>
                    <a:pt x="1732" y="551"/>
                  </a:lnTo>
                  <a:close/>
                  <a:moveTo>
                    <a:pt x="1729" y="551"/>
                  </a:moveTo>
                  <a:lnTo>
                    <a:pt x="1729" y="549"/>
                  </a:lnTo>
                  <a:lnTo>
                    <a:pt x="1729" y="551"/>
                  </a:lnTo>
                  <a:close/>
                  <a:moveTo>
                    <a:pt x="1725" y="551"/>
                  </a:moveTo>
                  <a:lnTo>
                    <a:pt x="1723" y="551"/>
                  </a:lnTo>
                  <a:lnTo>
                    <a:pt x="1723" y="549"/>
                  </a:lnTo>
                  <a:lnTo>
                    <a:pt x="1725" y="549"/>
                  </a:lnTo>
                  <a:lnTo>
                    <a:pt x="1725" y="551"/>
                  </a:lnTo>
                  <a:close/>
                  <a:moveTo>
                    <a:pt x="1730" y="551"/>
                  </a:moveTo>
                  <a:lnTo>
                    <a:pt x="1730" y="549"/>
                  </a:lnTo>
                  <a:lnTo>
                    <a:pt x="1730" y="551"/>
                  </a:lnTo>
                  <a:close/>
                  <a:moveTo>
                    <a:pt x="1730" y="551"/>
                  </a:moveTo>
                  <a:lnTo>
                    <a:pt x="1729" y="551"/>
                  </a:lnTo>
                  <a:lnTo>
                    <a:pt x="1730" y="551"/>
                  </a:lnTo>
                  <a:lnTo>
                    <a:pt x="1730" y="549"/>
                  </a:lnTo>
                  <a:lnTo>
                    <a:pt x="1730" y="551"/>
                  </a:lnTo>
                  <a:close/>
                  <a:moveTo>
                    <a:pt x="1646" y="549"/>
                  </a:moveTo>
                  <a:lnTo>
                    <a:pt x="1648" y="549"/>
                  </a:lnTo>
                  <a:lnTo>
                    <a:pt x="1646" y="549"/>
                  </a:lnTo>
                  <a:lnTo>
                    <a:pt x="1646" y="551"/>
                  </a:lnTo>
                  <a:lnTo>
                    <a:pt x="1648" y="551"/>
                  </a:lnTo>
                  <a:lnTo>
                    <a:pt x="1646" y="551"/>
                  </a:lnTo>
                  <a:lnTo>
                    <a:pt x="1648" y="551"/>
                  </a:lnTo>
                  <a:lnTo>
                    <a:pt x="1646" y="551"/>
                  </a:lnTo>
                  <a:lnTo>
                    <a:pt x="1648" y="551"/>
                  </a:lnTo>
                  <a:lnTo>
                    <a:pt x="1650" y="551"/>
                  </a:lnTo>
                  <a:lnTo>
                    <a:pt x="1648" y="551"/>
                  </a:lnTo>
                  <a:lnTo>
                    <a:pt x="1650" y="551"/>
                  </a:lnTo>
                  <a:lnTo>
                    <a:pt x="1648" y="551"/>
                  </a:lnTo>
                  <a:lnTo>
                    <a:pt x="1650" y="551"/>
                  </a:lnTo>
                  <a:lnTo>
                    <a:pt x="1652" y="551"/>
                  </a:lnTo>
                  <a:lnTo>
                    <a:pt x="1652" y="549"/>
                  </a:lnTo>
                  <a:lnTo>
                    <a:pt x="1654" y="549"/>
                  </a:lnTo>
                  <a:lnTo>
                    <a:pt x="1654" y="551"/>
                  </a:lnTo>
                  <a:lnTo>
                    <a:pt x="1656" y="551"/>
                  </a:lnTo>
                  <a:lnTo>
                    <a:pt x="1656" y="549"/>
                  </a:lnTo>
                  <a:lnTo>
                    <a:pt x="1656" y="551"/>
                  </a:lnTo>
                  <a:lnTo>
                    <a:pt x="1656" y="549"/>
                  </a:lnTo>
                  <a:lnTo>
                    <a:pt x="1656" y="551"/>
                  </a:lnTo>
                  <a:lnTo>
                    <a:pt x="1654" y="551"/>
                  </a:lnTo>
                  <a:lnTo>
                    <a:pt x="1656" y="551"/>
                  </a:lnTo>
                  <a:lnTo>
                    <a:pt x="1656" y="553"/>
                  </a:lnTo>
                  <a:lnTo>
                    <a:pt x="1656" y="554"/>
                  </a:lnTo>
                  <a:lnTo>
                    <a:pt x="1656" y="553"/>
                  </a:lnTo>
                  <a:lnTo>
                    <a:pt x="1657" y="553"/>
                  </a:lnTo>
                  <a:lnTo>
                    <a:pt x="1659" y="553"/>
                  </a:lnTo>
                  <a:lnTo>
                    <a:pt x="1661" y="553"/>
                  </a:lnTo>
                  <a:lnTo>
                    <a:pt x="1663" y="553"/>
                  </a:lnTo>
                  <a:lnTo>
                    <a:pt x="1665" y="553"/>
                  </a:lnTo>
                  <a:lnTo>
                    <a:pt x="1667" y="553"/>
                  </a:lnTo>
                  <a:lnTo>
                    <a:pt x="1665" y="553"/>
                  </a:lnTo>
                  <a:lnTo>
                    <a:pt x="1665" y="554"/>
                  </a:lnTo>
                  <a:lnTo>
                    <a:pt x="1663" y="554"/>
                  </a:lnTo>
                  <a:lnTo>
                    <a:pt x="1665" y="554"/>
                  </a:lnTo>
                  <a:lnTo>
                    <a:pt x="1667" y="554"/>
                  </a:lnTo>
                  <a:lnTo>
                    <a:pt x="1669" y="554"/>
                  </a:lnTo>
                  <a:lnTo>
                    <a:pt x="1669" y="553"/>
                  </a:lnTo>
                  <a:lnTo>
                    <a:pt x="1669" y="554"/>
                  </a:lnTo>
                  <a:lnTo>
                    <a:pt x="1669" y="553"/>
                  </a:lnTo>
                  <a:lnTo>
                    <a:pt x="1669" y="554"/>
                  </a:lnTo>
                  <a:lnTo>
                    <a:pt x="1667" y="554"/>
                  </a:lnTo>
                  <a:lnTo>
                    <a:pt x="1665" y="554"/>
                  </a:lnTo>
                  <a:lnTo>
                    <a:pt x="1663" y="554"/>
                  </a:lnTo>
                  <a:lnTo>
                    <a:pt x="1663" y="556"/>
                  </a:lnTo>
                  <a:lnTo>
                    <a:pt x="1661" y="556"/>
                  </a:lnTo>
                  <a:lnTo>
                    <a:pt x="1659" y="556"/>
                  </a:lnTo>
                  <a:lnTo>
                    <a:pt x="1661" y="556"/>
                  </a:lnTo>
                  <a:lnTo>
                    <a:pt x="1659" y="556"/>
                  </a:lnTo>
                  <a:lnTo>
                    <a:pt x="1657" y="556"/>
                  </a:lnTo>
                  <a:lnTo>
                    <a:pt x="1656" y="556"/>
                  </a:lnTo>
                  <a:lnTo>
                    <a:pt x="1654" y="556"/>
                  </a:lnTo>
                  <a:lnTo>
                    <a:pt x="1654" y="558"/>
                  </a:lnTo>
                  <a:lnTo>
                    <a:pt x="1652" y="558"/>
                  </a:lnTo>
                  <a:lnTo>
                    <a:pt x="1650" y="558"/>
                  </a:lnTo>
                  <a:lnTo>
                    <a:pt x="1648" y="558"/>
                  </a:lnTo>
                  <a:lnTo>
                    <a:pt x="1648" y="560"/>
                  </a:lnTo>
                  <a:lnTo>
                    <a:pt x="1646" y="560"/>
                  </a:lnTo>
                  <a:lnTo>
                    <a:pt x="1644" y="560"/>
                  </a:lnTo>
                  <a:lnTo>
                    <a:pt x="1644" y="562"/>
                  </a:lnTo>
                  <a:lnTo>
                    <a:pt x="1642" y="562"/>
                  </a:lnTo>
                  <a:lnTo>
                    <a:pt x="1640" y="562"/>
                  </a:lnTo>
                  <a:lnTo>
                    <a:pt x="1640" y="560"/>
                  </a:lnTo>
                  <a:lnTo>
                    <a:pt x="1638" y="560"/>
                  </a:lnTo>
                  <a:lnTo>
                    <a:pt x="1638" y="558"/>
                  </a:lnTo>
                  <a:lnTo>
                    <a:pt x="1640" y="558"/>
                  </a:lnTo>
                  <a:lnTo>
                    <a:pt x="1642" y="558"/>
                  </a:lnTo>
                  <a:lnTo>
                    <a:pt x="1644" y="558"/>
                  </a:lnTo>
                  <a:lnTo>
                    <a:pt x="1646" y="556"/>
                  </a:lnTo>
                  <a:lnTo>
                    <a:pt x="1644" y="556"/>
                  </a:lnTo>
                  <a:lnTo>
                    <a:pt x="1646" y="556"/>
                  </a:lnTo>
                  <a:lnTo>
                    <a:pt x="1648" y="556"/>
                  </a:lnTo>
                  <a:lnTo>
                    <a:pt x="1646" y="556"/>
                  </a:lnTo>
                  <a:lnTo>
                    <a:pt x="1648" y="556"/>
                  </a:lnTo>
                  <a:lnTo>
                    <a:pt x="1650" y="556"/>
                  </a:lnTo>
                  <a:lnTo>
                    <a:pt x="1650" y="554"/>
                  </a:lnTo>
                  <a:lnTo>
                    <a:pt x="1648" y="554"/>
                  </a:lnTo>
                  <a:lnTo>
                    <a:pt x="1648" y="556"/>
                  </a:lnTo>
                  <a:lnTo>
                    <a:pt x="1646" y="556"/>
                  </a:lnTo>
                  <a:lnTo>
                    <a:pt x="1644" y="556"/>
                  </a:lnTo>
                  <a:lnTo>
                    <a:pt x="1642" y="556"/>
                  </a:lnTo>
                  <a:lnTo>
                    <a:pt x="1644" y="554"/>
                  </a:lnTo>
                  <a:lnTo>
                    <a:pt x="1644" y="556"/>
                  </a:lnTo>
                  <a:lnTo>
                    <a:pt x="1644" y="554"/>
                  </a:lnTo>
                  <a:lnTo>
                    <a:pt x="1644" y="556"/>
                  </a:lnTo>
                  <a:lnTo>
                    <a:pt x="1644" y="554"/>
                  </a:lnTo>
                  <a:lnTo>
                    <a:pt x="1642" y="554"/>
                  </a:lnTo>
                  <a:lnTo>
                    <a:pt x="1644" y="554"/>
                  </a:lnTo>
                  <a:lnTo>
                    <a:pt x="1642" y="554"/>
                  </a:lnTo>
                  <a:lnTo>
                    <a:pt x="1642" y="556"/>
                  </a:lnTo>
                  <a:lnTo>
                    <a:pt x="1640" y="556"/>
                  </a:lnTo>
                  <a:lnTo>
                    <a:pt x="1642" y="556"/>
                  </a:lnTo>
                  <a:lnTo>
                    <a:pt x="1640" y="556"/>
                  </a:lnTo>
                  <a:lnTo>
                    <a:pt x="1638" y="556"/>
                  </a:lnTo>
                  <a:lnTo>
                    <a:pt x="1636" y="556"/>
                  </a:lnTo>
                  <a:lnTo>
                    <a:pt x="1636" y="554"/>
                  </a:lnTo>
                  <a:lnTo>
                    <a:pt x="1638" y="554"/>
                  </a:lnTo>
                  <a:lnTo>
                    <a:pt x="1638" y="553"/>
                  </a:lnTo>
                  <a:lnTo>
                    <a:pt x="1640" y="553"/>
                  </a:lnTo>
                  <a:lnTo>
                    <a:pt x="1642" y="553"/>
                  </a:lnTo>
                  <a:lnTo>
                    <a:pt x="1640" y="553"/>
                  </a:lnTo>
                  <a:lnTo>
                    <a:pt x="1640" y="551"/>
                  </a:lnTo>
                  <a:lnTo>
                    <a:pt x="1642" y="551"/>
                  </a:lnTo>
                  <a:lnTo>
                    <a:pt x="1642" y="549"/>
                  </a:lnTo>
                  <a:lnTo>
                    <a:pt x="1644" y="549"/>
                  </a:lnTo>
                  <a:lnTo>
                    <a:pt x="1646" y="549"/>
                  </a:lnTo>
                  <a:close/>
                  <a:moveTo>
                    <a:pt x="1723" y="551"/>
                  </a:moveTo>
                  <a:lnTo>
                    <a:pt x="1723" y="553"/>
                  </a:lnTo>
                  <a:lnTo>
                    <a:pt x="1721" y="553"/>
                  </a:lnTo>
                  <a:lnTo>
                    <a:pt x="1721" y="551"/>
                  </a:lnTo>
                  <a:lnTo>
                    <a:pt x="1723" y="551"/>
                  </a:lnTo>
                  <a:lnTo>
                    <a:pt x="1725" y="551"/>
                  </a:lnTo>
                  <a:lnTo>
                    <a:pt x="1725" y="549"/>
                  </a:lnTo>
                  <a:lnTo>
                    <a:pt x="1727" y="549"/>
                  </a:lnTo>
                  <a:lnTo>
                    <a:pt x="1727" y="551"/>
                  </a:lnTo>
                  <a:lnTo>
                    <a:pt x="1725" y="551"/>
                  </a:lnTo>
                  <a:lnTo>
                    <a:pt x="1723" y="551"/>
                  </a:lnTo>
                  <a:close/>
                  <a:moveTo>
                    <a:pt x="1590" y="549"/>
                  </a:moveTo>
                  <a:lnTo>
                    <a:pt x="1588" y="549"/>
                  </a:lnTo>
                  <a:lnTo>
                    <a:pt x="1590" y="549"/>
                  </a:lnTo>
                  <a:lnTo>
                    <a:pt x="1588" y="549"/>
                  </a:lnTo>
                  <a:lnTo>
                    <a:pt x="1590" y="549"/>
                  </a:lnTo>
                  <a:close/>
                  <a:moveTo>
                    <a:pt x="1727" y="549"/>
                  </a:moveTo>
                  <a:lnTo>
                    <a:pt x="1729" y="549"/>
                  </a:lnTo>
                  <a:lnTo>
                    <a:pt x="1727" y="549"/>
                  </a:lnTo>
                  <a:lnTo>
                    <a:pt x="1729" y="549"/>
                  </a:lnTo>
                  <a:lnTo>
                    <a:pt x="1727" y="549"/>
                  </a:lnTo>
                  <a:lnTo>
                    <a:pt x="1729" y="549"/>
                  </a:lnTo>
                  <a:lnTo>
                    <a:pt x="1727" y="549"/>
                  </a:lnTo>
                  <a:lnTo>
                    <a:pt x="1727" y="551"/>
                  </a:lnTo>
                  <a:lnTo>
                    <a:pt x="1729" y="551"/>
                  </a:lnTo>
                  <a:lnTo>
                    <a:pt x="1727" y="551"/>
                  </a:lnTo>
                  <a:lnTo>
                    <a:pt x="1729" y="551"/>
                  </a:lnTo>
                  <a:lnTo>
                    <a:pt x="1727" y="551"/>
                  </a:lnTo>
                  <a:lnTo>
                    <a:pt x="1725" y="551"/>
                  </a:lnTo>
                  <a:lnTo>
                    <a:pt x="1727" y="551"/>
                  </a:lnTo>
                  <a:lnTo>
                    <a:pt x="1725" y="551"/>
                  </a:lnTo>
                  <a:lnTo>
                    <a:pt x="1727" y="551"/>
                  </a:lnTo>
                  <a:lnTo>
                    <a:pt x="1727" y="549"/>
                  </a:lnTo>
                  <a:close/>
                  <a:moveTo>
                    <a:pt x="1730" y="549"/>
                  </a:moveTo>
                  <a:lnTo>
                    <a:pt x="1729" y="549"/>
                  </a:lnTo>
                  <a:lnTo>
                    <a:pt x="1730" y="549"/>
                  </a:lnTo>
                  <a:close/>
                  <a:moveTo>
                    <a:pt x="1732" y="549"/>
                  </a:moveTo>
                  <a:lnTo>
                    <a:pt x="1730" y="549"/>
                  </a:lnTo>
                  <a:lnTo>
                    <a:pt x="1732" y="549"/>
                  </a:lnTo>
                  <a:close/>
                  <a:moveTo>
                    <a:pt x="1377" y="553"/>
                  </a:moveTo>
                  <a:lnTo>
                    <a:pt x="1375" y="553"/>
                  </a:lnTo>
                  <a:lnTo>
                    <a:pt x="1373" y="553"/>
                  </a:lnTo>
                  <a:lnTo>
                    <a:pt x="1371" y="554"/>
                  </a:lnTo>
                  <a:lnTo>
                    <a:pt x="1373" y="554"/>
                  </a:lnTo>
                  <a:lnTo>
                    <a:pt x="1371" y="556"/>
                  </a:lnTo>
                  <a:lnTo>
                    <a:pt x="1369" y="556"/>
                  </a:lnTo>
                  <a:lnTo>
                    <a:pt x="1368" y="556"/>
                  </a:lnTo>
                  <a:lnTo>
                    <a:pt x="1366" y="556"/>
                  </a:lnTo>
                  <a:lnTo>
                    <a:pt x="1368" y="556"/>
                  </a:lnTo>
                  <a:lnTo>
                    <a:pt x="1369" y="556"/>
                  </a:lnTo>
                  <a:lnTo>
                    <a:pt x="1369" y="554"/>
                  </a:lnTo>
                  <a:lnTo>
                    <a:pt x="1369" y="553"/>
                  </a:lnTo>
                  <a:lnTo>
                    <a:pt x="1371" y="553"/>
                  </a:lnTo>
                  <a:lnTo>
                    <a:pt x="1373" y="553"/>
                  </a:lnTo>
                  <a:lnTo>
                    <a:pt x="1373" y="551"/>
                  </a:lnTo>
                  <a:lnTo>
                    <a:pt x="1371" y="551"/>
                  </a:lnTo>
                  <a:lnTo>
                    <a:pt x="1373" y="549"/>
                  </a:lnTo>
                  <a:lnTo>
                    <a:pt x="1371" y="549"/>
                  </a:lnTo>
                  <a:lnTo>
                    <a:pt x="1373" y="549"/>
                  </a:lnTo>
                  <a:lnTo>
                    <a:pt x="1375" y="549"/>
                  </a:lnTo>
                  <a:lnTo>
                    <a:pt x="1377" y="549"/>
                  </a:lnTo>
                  <a:lnTo>
                    <a:pt x="1379" y="549"/>
                  </a:lnTo>
                  <a:lnTo>
                    <a:pt x="1377" y="551"/>
                  </a:lnTo>
                  <a:lnTo>
                    <a:pt x="1375" y="551"/>
                  </a:lnTo>
                  <a:lnTo>
                    <a:pt x="1377" y="551"/>
                  </a:lnTo>
                  <a:lnTo>
                    <a:pt x="1377" y="553"/>
                  </a:lnTo>
                  <a:close/>
                  <a:moveTo>
                    <a:pt x="1588" y="549"/>
                  </a:moveTo>
                  <a:lnTo>
                    <a:pt x="1588" y="551"/>
                  </a:lnTo>
                  <a:lnTo>
                    <a:pt x="1590" y="551"/>
                  </a:lnTo>
                  <a:lnTo>
                    <a:pt x="1590" y="549"/>
                  </a:lnTo>
                  <a:lnTo>
                    <a:pt x="1590" y="551"/>
                  </a:lnTo>
                  <a:lnTo>
                    <a:pt x="1590" y="549"/>
                  </a:lnTo>
                  <a:lnTo>
                    <a:pt x="1590" y="551"/>
                  </a:lnTo>
                  <a:lnTo>
                    <a:pt x="1592" y="551"/>
                  </a:lnTo>
                  <a:lnTo>
                    <a:pt x="1590" y="551"/>
                  </a:lnTo>
                  <a:lnTo>
                    <a:pt x="1590" y="553"/>
                  </a:lnTo>
                  <a:lnTo>
                    <a:pt x="1592" y="553"/>
                  </a:lnTo>
                  <a:lnTo>
                    <a:pt x="1590" y="553"/>
                  </a:lnTo>
                  <a:lnTo>
                    <a:pt x="1588" y="553"/>
                  </a:lnTo>
                  <a:lnTo>
                    <a:pt x="1588" y="554"/>
                  </a:lnTo>
                  <a:lnTo>
                    <a:pt x="1586" y="554"/>
                  </a:lnTo>
                  <a:lnTo>
                    <a:pt x="1585" y="554"/>
                  </a:lnTo>
                  <a:lnTo>
                    <a:pt x="1586" y="554"/>
                  </a:lnTo>
                  <a:lnTo>
                    <a:pt x="1586" y="556"/>
                  </a:lnTo>
                  <a:lnTo>
                    <a:pt x="1588" y="556"/>
                  </a:lnTo>
                  <a:lnTo>
                    <a:pt x="1588" y="554"/>
                  </a:lnTo>
                  <a:lnTo>
                    <a:pt x="1590" y="554"/>
                  </a:lnTo>
                  <a:lnTo>
                    <a:pt x="1592" y="554"/>
                  </a:lnTo>
                  <a:lnTo>
                    <a:pt x="1592" y="556"/>
                  </a:lnTo>
                  <a:lnTo>
                    <a:pt x="1590" y="556"/>
                  </a:lnTo>
                  <a:lnTo>
                    <a:pt x="1588" y="556"/>
                  </a:lnTo>
                  <a:lnTo>
                    <a:pt x="1588" y="558"/>
                  </a:lnTo>
                  <a:lnTo>
                    <a:pt x="1590" y="558"/>
                  </a:lnTo>
                  <a:lnTo>
                    <a:pt x="1588" y="558"/>
                  </a:lnTo>
                  <a:lnTo>
                    <a:pt x="1586" y="560"/>
                  </a:lnTo>
                  <a:lnTo>
                    <a:pt x="1585" y="560"/>
                  </a:lnTo>
                  <a:lnTo>
                    <a:pt x="1586" y="562"/>
                  </a:lnTo>
                  <a:lnTo>
                    <a:pt x="1588" y="562"/>
                  </a:lnTo>
                  <a:lnTo>
                    <a:pt x="1586" y="562"/>
                  </a:lnTo>
                  <a:lnTo>
                    <a:pt x="1586" y="564"/>
                  </a:lnTo>
                  <a:lnTo>
                    <a:pt x="1585" y="564"/>
                  </a:lnTo>
                  <a:lnTo>
                    <a:pt x="1585" y="566"/>
                  </a:lnTo>
                  <a:lnTo>
                    <a:pt x="1583" y="566"/>
                  </a:lnTo>
                  <a:lnTo>
                    <a:pt x="1583" y="564"/>
                  </a:lnTo>
                  <a:lnTo>
                    <a:pt x="1581" y="564"/>
                  </a:lnTo>
                  <a:lnTo>
                    <a:pt x="1583" y="564"/>
                  </a:lnTo>
                  <a:lnTo>
                    <a:pt x="1583" y="562"/>
                  </a:lnTo>
                  <a:lnTo>
                    <a:pt x="1585" y="562"/>
                  </a:lnTo>
                  <a:lnTo>
                    <a:pt x="1583" y="562"/>
                  </a:lnTo>
                  <a:lnTo>
                    <a:pt x="1581" y="562"/>
                  </a:lnTo>
                  <a:lnTo>
                    <a:pt x="1579" y="562"/>
                  </a:lnTo>
                  <a:lnTo>
                    <a:pt x="1577" y="562"/>
                  </a:lnTo>
                  <a:lnTo>
                    <a:pt x="1579" y="562"/>
                  </a:lnTo>
                  <a:lnTo>
                    <a:pt x="1577" y="562"/>
                  </a:lnTo>
                  <a:lnTo>
                    <a:pt x="1577" y="560"/>
                  </a:lnTo>
                  <a:lnTo>
                    <a:pt x="1579" y="560"/>
                  </a:lnTo>
                  <a:lnTo>
                    <a:pt x="1581" y="560"/>
                  </a:lnTo>
                  <a:lnTo>
                    <a:pt x="1579" y="560"/>
                  </a:lnTo>
                  <a:lnTo>
                    <a:pt x="1577" y="560"/>
                  </a:lnTo>
                  <a:lnTo>
                    <a:pt x="1579" y="560"/>
                  </a:lnTo>
                  <a:lnTo>
                    <a:pt x="1577" y="560"/>
                  </a:lnTo>
                  <a:lnTo>
                    <a:pt x="1577" y="558"/>
                  </a:lnTo>
                  <a:lnTo>
                    <a:pt x="1579" y="558"/>
                  </a:lnTo>
                  <a:lnTo>
                    <a:pt x="1581" y="558"/>
                  </a:lnTo>
                  <a:lnTo>
                    <a:pt x="1579" y="558"/>
                  </a:lnTo>
                  <a:lnTo>
                    <a:pt x="1579" y="560"/>
                  </a:lnTo>
                  <a:lnTo>
                    <a:pt x="1581" y="560"/>
                  </a:lnTo>
                  <a:lnTo>
                    <a:pt x="1581" y="558"/>
                  </a:lnTo>
                  <a:lnTo>
                    <a:pt x="1581" y="560"/>
                  </a:lnTo>
                  <a:lnTo>
                    <a:pt x="1583" y="560"/>
                  </a:lnTo>
                  <a:lnTo>
                    <a:pt x="1583" y="558"/>
                  </a:lnTo>
                  <a:lnTo>
                    <a:pt x="1585" y="558"/>
                  </a:lnTo>
                  <a:lnTo>
                    <a:pt x="1586" y="558"/>
                  </a:lnTo>
                  <a:lnTo>
                    <a:pt x="1585" y="558"/>
                  </a:lnTo>
                  <a:lnTo>
                    <a:pt x="1585" y="556"/>
                  </a:lnTo>
                  <a:lnTo>
                    <a:pt x="1583" y="556"/>
                  </a:lnTo>
                  <a:lnTo>
                    <a:pt x="1583" y="558"/>
                  </a:lnTo>
                  <a:lnTo>
                    <a:pt x="1581" y="558"/>
                  </a:lnTo>
                  <a:lnTo>
                    <a:pt x="1579" y="558"/>
                  </a:lnTo>
                  <a:lnTo>
                    <a:pt x="1579" y="556"/>
                  </a:lnTo>
                  <a:lnTo>
                    <a:pt x="1581" y="556"/>
                  </a:lnTo>
                  <a:lnTo>
                    <a:pt x="1583" y="556"/>
                  </a:lnTo>
                  <a:lnTo>
                    <a:pt x="1581" y="556"/>
                  </a:lnTo>
                  <a:lnTo>
                    <a:pt x="1579" y="556"/>
                  </a:lnTo>
                  <a:lnTo>
                    <a:pt x="1581" y="556"/>
                  </a:lnTo>
                  <a:lnTo>
                    <a:pt x="1581" y="554"/>
                  </a:lnTo>
                  <a:lnTo>
                    <a:pt x="1579" y="554"/>
                  </a:lnTo>
                  <a:lnTo>
                    <a:pt x="1581" y="554"/>
                  </a:lnTo>
                  <a:lnTo>
                    <a:pt x="1583" y="554"/>
                  </a:lnTo>
                  <a:lnTo>
                    <a:pt x="1585" y="554"/>
                  </a:lnTo>
                  <a:lnTo>
                    <a:pt x="1583" y="554"/>
                  </a:lnTo>
                  <a:lnTo>
                    <a:pt x="1585" y="554"/>
                  </a:lnTo>
                  <a:lnTo>
                    <a:pt x="1585" y="553"/>
                  </a:lnTo>
                  <a:lnTo>
                    <a:pt x="1583" y="553"/>
                  </a:lnTo>
                  <a:lnTo>
                    <a:pt x="1583" y="554"/>
                  </a:lnTo>
                  <a:lnTo>
                    <a:pt x="1583" y="553"/>
                  </a:lnTo>
                  <a:lnTo>
                    <a:pt x="1583" y="554"/>
                  </a:lnTo>
                  <a:lnTo>
                    <a:pt x="1581" y="554"/>
                  </a:lnTo>
                  <a:lnTo>
                    <a:pt x="1581" y="553"/>
                  </a:lnTo>
                  <a:lnTo>
                    <a:pt x="1581" y="551"/>
                  </a:lnTo>
                  <a:lnTo>
                    <a:pt x="1583" y="551"/>
                  </a:lnTo>
                  <a:lnTo>
                    <a:pt x="1583" y="549"/>
                  </a:lnTo>
                  <a:lnTo>
                    <a:pt x="1585" y="549"/>
                  </a:lnTo>
                  <a:lnTo>
                    <a:pt x="1585" y="551"/>
                  </a:lnTo>
                  <a:lnTo>
                    <a:pt x="1583" y="551"/>
                  </a:lnTo>
                  <a:lnTo>
                    <a:pt x="1583" y="553"/>
                  </a:lnTo>
                  <a:lnTo>
                    <a:pt x="1585" y="553"/>
                  </a:lnTo>
                  <a:lnTo>
                    <a:pt x="1586" y="553"/>
                  </a:lnTo>
                  <a:lnTo>
                    <a:pt x="1586" y="551"/>
                  </a:lnTo>
                  <a:lnTo>
                    <a:pt x="1588" y="551"/>
                  </a:lnTo>
                  <a:lnTo>
                    <a:pt x="1586" y="551"/>
                  </a:lnTo>
                  <a:lnTo>
                    <a:pt x="1586" y="549"/>
                  </a:lnTo>
                  <a:lnTo>
                    <a:pt x="1588" y="549"/>
                  </a:lnTo>
                  <a:close/>
                  <a:moveTo>
                    <a:pt x="1730" y="549"/>
                  </a:moveTo>
                  <a:lnTo>
                    <a:pt x="1730" y="547"/>
                  </a:lnTo>
                  <a:lnTo>
                    <a:pt x="1730" y="549"/>
                  </a:lnTo>
                  <a:close/>
                  <a:moveTo>
                    <a:pt x="1730" y="549"/>
                  </a:moveTo>
                  <a:lnTo>
                    <a:pt x="1730" y="547"/>
                  </a:lnTo>
                  <a:lnTo>
                    <a:pt x="1730" y="549"/>
                  </a:lnTo>
                  <a:close/>
                  <a:moveTo>
                    <a:pt x="1734" y="549"/>
                  </a:moveTo>
                  <a:lnTo>
                    <a:pt x="1732" y="549"/>
                  </a:lnTo>
                  <a:lnTo>
                    <a:pt x="1732" y="547"/>
                  </a:lnTo>
                  <a:lnTo>
                    <a:pt x="1732" y="549"/>
                  </a:lnTo>
                  <a:lnTo>
                    <a:pt x="1734" y="549"/>
                  </a:lnTo>
                  <a:close/>
                  <a:moveTo>
                    <a:pt x="1602" y="549"/>
                  </a:moveTo>
                  <a:lnTo>
                    <a:pt x="1602" y="547"/>
                  </a:lnTo>
                  <a:lnTo>
                    <a:pt x="1602" y="549"/>
                  </a:lnTo>
                  <a:close/>
                  <a:moveTo>
                    <a:pt x="1725" y="549"/>
                  </a:moveTo>
                  <a:lnTo>
                    <a:pt x="1725" y="547"/>
                  </a:lnTo>
                  <a:lnTo>
                    <a:pt x="1727" y="547"/>
                  </a:lnTo>
                  <a:lnTo>
                    <a:pt x="1727" y="549"/>
                  </a:lnTo>
                  <a:lnTo>
                    <a:pt x="1725" y="549"/>
                  </a:lnTo>
                  <a:close/>
                  <a:moveTo>
                    <a:pt x="1730" y="549"/>
                  </a:moveTo>
                  <a:lnTo>
                    <a:pt x="1730" y="547"/>
                  </a:lnTo>
                  <a:lnTo>
                    <a:pt x="1730" y="549"/>
                  </a:lnTo>
                  <a:close/>
                  <a:moveTo>
                    <a:pt x="1723" y="547"/>
                  </a:moveTo>
                  <a:lnTo>
                    <a:pt x="1723" y="549"/>
                  </a:lnTo>
                  <a:lnTo>
                    <a:pt x="1723" y="547"/>
                  </a:lnTo>
                  <a:lnTo>
                    <a:pt x="1723" y="549"/>
                  </a:lnTo>
                  <a:lnTo>
                    <a:pt x="1723" y="547"/>
                  </a:lnTo>
                  <a:lnTo>
                    <a:pt x="1725" y="547"/>
                  </a:lnTo>
                  <a:lnTo>
                    <a:pt x="1723" y="547"/>
                  </a:lnTo>
                  <a:close/>
                  <a:moveTo>
                    <a:pt x="1608" y="547"/>
                  </a:moveTo>
                  <a:lnTo>
                    <a:pt x="1606" y="547"/>
                  </a:lnTo>
                  <a:lnTo>
                    <a:pt x="1604" y="547"/>
                  </a:lnTo>
                  <a:lnTo>
                    <a:pt x="1604" y="549"/>
                  </a:lnTo>
                  <a:lnTo>
                    <a:pt x="1602" y="549"/>
                  </a:lnTo>
                  <a:lnTo>
                    <a:pt x="1602" y="547"/>
                  </a:lnTo>
                  <a:lnTo>
                    <a:pt x="1604" y="547"/>
                  </a:lnTo>
                  <a:lnTo>
                    <a:pt x="1606" y="547"/>
                  </a:lnTo>
                  <a:lnTo>
                    <a:pt x="1608" y="547"/>
                  </a:lnTo>
                  <a:close/>
                  <a:moveTo>
                    <a:pt x="1592" y="549"/>
                  </a:moveTo>
                  <a:lnTo>
                    <a:pt x="1592" y="547"/>
                  </a:lnTo>
                  <a:lnTo>
                    <a:pt x="1592" y="549"/>
                  </a:lnTo>
                  <a:close/>
                  <a:moveTo>
                    <a:pt x="1734" y="549"/>
                  </a:moveTo>
                  <a:lnTo>
                    <a:pt x="1732" y="549"/>
                  </a:lnTo>
                  <a:lnTo>
                    <a:pt x="1732" y="547"/>
                  </a:lnTo>
                  <a:lnTo>
                    <a:pt x="1732" y="549"/>
                  </a:lnTo>
                  <a:lnTo>
                    <a:pt x="1734" y="549"/>
                  </a:lnTo>
                  <a:close/>
                  <a:moveTo>
                    <a:pt x="1592" y="549"/>
                  </a:moveTo>
                  <a:lnTo>
                    <a:pt x="1590" y="549"/>
                  </a:lnTo>
                  <a:lnTo>
                    <a:pt x="1590" y="547"/>
                  </a:lnTo>
                  <a:lnTo>
                    <a:pt x="1592" y="547"/>
                  </a:lnTo>
                  <a:lnTo>
                    <a:pt x="1592" y="549"/>
                  </a:lnTo>
                  <a:close/>
                  <a:moveTo>
                    <a:pt x="740" y="547"/>
                  </a:moveTo>
                  <a:lnTo>
                    <a:pt x="741" y="545"/>
                  </a:lnTo>
                  <a:lnTo>
                    <a:pt x="741" y="547"/>
                  </a:lnTo>
                  <a:lnTo>
                    <a:pt x="740" y="547"/>
                  </a:lnTo>
                  <a:close/>
                  <a:moveTo>
                    <a:pt x="1594" y="545"/>
                  </a:moveTo>
                  <a:lnTo>
                    <a:pt x="1596" y="545"/>
                  </a:lnTo>
                  <a:lnTo>
                    <a:pt x="1596" y="547"/>
                  </a:lnTo>
                  <a:lnTo>
                    <a:pt x="1594" y="547"/>
                  </a:lnTo>
                  <a:lnTo>
                    <a:pt x="1592" y="547"/>
                  </a:lnTo>
                  <a:lnTo>
                    <a:pt x="1590" y="547"/>
                  </a:lnTo>
                  <a:lnTo>
                    <a:pt x="1592" y="547"/>
                  </a:lnTo>
                  <a:lnTo>
                    <a:pt x="1590" y="545"/>
                  </a:lnTo>
                  <a:lnTo>
                    <a:pt x="1592" y="545"/>
                  </a:lnTo>
                  <a:lnTo>
                    <a:pt x="1592" y="547"/>
                  </a:lnTo>
                  <a:lnTo>
                    <a:pt x="1592" y="545"/>
                  </a:lnTo>
                  <a:lnTo>
                    <a:pt x="1592" y="547"/>
                  </a:lnTo>
                  <a:lnTo>
                    <a:pt x="1594" y="547"/>
                  </a:lnTo>
                  <a:lnTo>
                    <a:pt x="1594" y="545"/>
                  </a:lnTo>
                  <a:lnTo>
                    <a:pt x="1592" y="545"/>
                  </a:lnTo>
                  <a:lnTo>
                    <a:pt x="1594" y="545"/>
                  </a:lnTo>
                  <a:close/>
                  <a:moveTo>
                    <a:pt x="1732" y="545"/>
                  </a:moveTo>
                  <a:lnTo>
                    <a:pt x="1734" y="545"/>
                  </a:lnTo>
                  <a:lnTo>
                    <a:pt x="1732" y="545"/>
                  </a:lnTo>
                  <a:close/>
                  <a:moveTo>
                    <a:pt x="1686" y="543"/>
                  </a:moveTo>
                  <a:lnTo>
                    <a:pt x="1686" y="545"/>
                  </a:lnTo>
                  <a:lnTo>
                    <a:pt x="1686" y="543"/>
                  </a:lnTo>
                  <a:close/>
                  <a:moveTo>
                    <a:pt x="315" y="543"/>
                  </a:moveTo>
                  <a:lnTo>
                    <a:pt x="315" y="545"/>
                  </a:lnTo>
                  <a:lnTo>
                    <a:pt x="315" y="547"/>
                  </a:lnTo>
                  <a:lnTo>
                    <a:pt x="317" y="547"/>
                  </a:lnTo>
                  <a:lnTo>
                    <a:pt x="317" y="549"/>
                  </a:lnTo>
                  <a:lnTo>
                    <a:pt x="319" y="549"/>
                  </a:lnTo>
                  <a:lnTo>
                    <a:pt x="321" y="551"/>
                  </a:lnTo>
                  <a:lnTo>
                    <a:pt x="323" y="551"/>
                  </a:lnTo>
                  <a:lnTo>
                    <a:pt x="325" y="551"/>
                  </a:lnTo>
                  <a:lnTo>
                    <a:pt x="325" y="553"/>
                  </a:lnTo>
                  <a:lnTo>
                    <a:pt x="327" y="553"/>
                  </a:lnTo>
                  <a:lnTo>
                    <a:pt x="329" y="553"/>
                  </a:lnTo>
                  <a:lnTo>
                    <a:pt x="331" y="553"/>
                  </a:lnTo>
                  <a:lnTo>
                    <a:pt x="331" y="554"/>
                  </a:lnTo>
                  <a:lnTo>
                    <a:pt x="332" y="554"/>
                  </a:lnTo>
                  <a:lnTo>
                    <a:pt x="334" y="554"/>
                  </a:lnTo>
                  <a:lnTo>
                    <a:pt x="336" y="554"/>
                  </a:lnTo>
                  <a:lnTo>
                    <a:pt x="338" y="554"/>
                  </a:lnTo>
                  <a:lnTo>
                    <a:pt x="340" y="554"/>
                  </a:lnTo>
                  <a:lnTo>
                    <a:pt x="342" y="554"/>
                  </a:lnTo>
                  <a:lnTo>
                    <a:pt x="344" y="554"/>
                  </a:lnTo>
                  <a:lnTo>
                    <a:pt x="344" y="556"/>
                  </a:lnTo>
                  <a:lnTo>
                    <a:pt x="346" y="556"/>
                  </a:lnTo>
                  <a:lnTo>
                    <a:pt x="348" y="556"/>
                  </a:lnTo>
                  <a:lnTo>
                    <a:pt x="350" y="558"/>
                  </a:lnTo>
                  <a:lnTo>
                    <a:pt x="352" y="558"/>
                  </a:lnTo>
                  <a:lnTo>
                    <a:pt x="350" y="558"/>
                  </a:lnTo>
                  <a:lnTo>
                    <a:pt x="348" y="558"/>
                  </a:lnTo>
                  <a:lnTo>
                    <a:pt x="346" y="558"/>
                  </a:lnTo>
                  <a:lnTo>
                    <a:pt x="346" y="556"/>
                  </a:lnTo>
                  <a:lnTo>
                    <a:pt x="344" y="556"/>
                  </a:lnTo>
                  <a:lnTo>
                    <a:pt x="342" y="556"/>
                  </a:lnTo>
                  <a:lnTo>
                    <a:pt x="340" y="556"/>
                  </a:lnTo>
                  <a:lnTo>
                    <a:pt x="338" y="556"/>
                  </a:lnTo>
                  <a:lnTo>
                    <a:pt x="336" y="556"/>
                  </a:lnTo>
                  <a:lnTo>
                    <a:pt x="336" y="558"/>
                  </a:lnTo>
                  <a:lnTo>
                    <a:pt x="334" y="558"/>
                  </a:lnTo>
                  <a:lnTo>
                    <a:pt x="332" y="558"/>
                  </a:lnTo>
                  <a:lnTo>
                    <a:pt x="331" y="558"/>
                  </a:lnTo>
                  <a:lnTo>
                    <a:pt x="331" y="556"/>
                  </a:lnTo>
                  <a:lnTo>
                    <a:pt x="329" y="556"/>
                  </a:lnTo>
                  <a:lnTo>
                    <a:pt x="327" y="556"/>
                  </a:lnTo>
                  <a:lnTo>
                    <a:pt x="325" y="556"/>
                  </a:lnTo>
                  <a:lnTo>
                    <a:pt x="325" y="554"/>
                  </a:lnTo>
                  <a:lnTo>
                    <a:pt x="323" y="554"/>
                  </a:lnTo>
                  <a:lnTo>
                    <a:pt x="321" y="554"/>
                  </a:lnTo>
                  <a:lnTo>
                    <a:pt x="321" y="553"/>
                  </a:lnTo>
                  <a:lnTo>
                    <a:pt x="319" y="553"/>
                  </a:lnTo>
                  <a:lnTo>
                    <a:pt x="317" y="553"/>
                  </a:lnTo>
                  <a:lnTo>
                    <a:pt x="317" y="551"/>
                  </a:lnTo>
                  <a:lnTo>
                    <a:pt x="315" y="551"/>
                  </a:lnTo>
                  <a:lnTo>
                    <a:pt x="313" y="551"/>
                  </a:lnTo>
                  <a:lnTo>
                    <a:pt x="313" y="549"/>
                  </a:lnTo>
                  <a:lnTo>
                    <a:pt x="313" y="551"/>
                  </a:lnTo>
                  <a:lnTo>
                    <a:pt x="313" y="549"/>
                  </a:lnTo>
                  <a:lnTo>
                    <a:pt x="311" y="551"/>
                  </a:lnTo>
                  <a:lnTo>
                    <a:pt x="311" y="549"/>
                  </a:lnTo>
                  <a:lnTo>
                    <a:pt x="309" y="549"/>
                  </a:lnTo>
                  <a:lnTo>
                    <a:pt x="307" y="549"/>
                  </a:lnTo>
                  <a:lnTo>
                    <a:pt x="309" y="549"/>
                  </a:lnTo>
                  <a:lnTo>
                    <a:pt x="307" y="547"/>
                  </a:lnTo>
                  <a:lnTo>
                    <a:pt x="309" y="547"/>
                  </a:lnTo>
                  <a:lnTo>
                    <a:pt x="307" y="547"/>
                  </a:lnTo>
                  <a:lnTo>
                    <a:pt x="309" y="547"/>
                  </a:lnTo>
                  <a:lnTo>
                    <a:pt x="309" y="545"/>
                  </a:lnTo>
                  <a:lnTo>
                    <a:pt x="311" y="545"/>
                  </a:lnTo>
                  <a:lnTo>
                    <a:pt x="313" y="545"/>
                  </a:lnTo>
                  <a:lnTo>
                    <a:pt x="313" y="543"/>
                  </a:lnTo>
                  <a:lnTo>
                    <a:pt x="315" y="543"/>
                  </a:lnTo>
                  <a:close/>
                  <a:moveTo>
                    <a:pt x="1734" y="543"/>
                  </a:moveTo>
                  <a:lnTo>
                    <a:pt x="1734" y="545"/>
                  </a:lnTo>
                  <a:lnTo>
                    <a:pt x="1732" y="545"/>
                  </a:lnTo>
                  <a:lnTo>
                    <a:pt x="1732" y="543"/>
                  </a:lnTo>
                  <a:lnTo>
                    <a:pt x="1734" y="543"/>
                  </a:lnTo>
                  <a:close/>
                  <a:moveTo>
                    <a:pt x="1684" y="543"/>
                  </a:moveTo>
                  <a:lnTo>
                    <a:pt x="1684" y="545"/>
                  </a:lnTo>
                  <a:lnTo>
                    <a:pt x="1682" y="545"/>
                  </a:lnTo>
                  <a:lnTo>
                    <a:pt x="1684" y="545"/>
                  </a:lnTo>
                  <a:lnTo>
                    <a:pt x="1682" y="545"/>
                  </a:lnTo>
                  <a:lnTo>
                    <a:pt x="1684" y="545"/>
                  </a:lnTo>
                  <a:lnTo>
                    <a:pt x="1682" y="545"/>
                  </a:lnTo>
                  <a:lnTo>
                    <a:pt x="1682" y="547"/>
                  </a:lnTo>
                  <a:lnTo>
                    <a:pt x="1681" y="547"/>
                  </a:lnTo>
                  <a:lnTo>
                    <a:pt x="1679" y="547"/>
                  </a:lnTo>
                  <a:lnTo>
                    <a:pt x="1677" y="547"/>
                  </a:lnTo>
                  <a:lnTo>
                    <a:pt x="1675" y="549"/>
                  </a:lnTo>
                  <a:lnTo>
                    <a:pt x="1673" y="549"/>
                  </a:lnTo>
                  <a:lnTo>
                    <a:pt x="1671" y="549"/>
                  </a:lnTo>
                  <a:lnTo>
                    <a:pt x="1669" y="549"/>
                  </a:lnTo>
                  <a:lnTo>
                    <a:pt x="1669" y="551"/>
                  </a:lnTo>
                  <a:lnTo>
                    <a:pt x="1667" y="551"/>
                  </a:lnTo>
                  <a:lnTo>
                    <a:pt x="1665" y="551"/>
                  </a:lnTo>
                  <a:lnTo>
                    <a:pt x="1663" y="551"/>
                  </a:lnTo>
                  <a:lnTo>
                    <a:pt x="1661" y="551"/>
                  </a:lnTo>
                  <a:lnTo>
                    <a:pt x="1659" y="551"/>
                  </a:lnTo>
                  <a:lnTo>
                    <a:pt x="1657" y="551"/>
                  </a:lnTo>
                  <a:lnTo>
                    <a:pt x="1657" y="549"/>
                  </a:lnTo>
                  <a:lnTo>
                    <a:pt x="1659" y="549"/>
                  </a:lnTo>
                  <a:lnTo>
                    <a:pt x="1661" y="549"/>
                  </a:lnTo>
                  <a:lnTo>
                    <a:pt x="1663" y="549"/>
                  </a:lnTo>
                  <a:lnTo>
                    <a:pt x="1661" y="549"/>
                  </a:lnTo>
                  <a:lnTo>
                    <a:pt x="1663" y="547"/>
                  </a:lnTo>
                  <a:lnTo>
                    <a:pt x="1665" y="547"/>
                  </a:lnTo>
                  <a:lnTo>
                    <a:pt x="1665" y="549"/>
                  </a:lnTo>
                  <a:lnTo>
                    <a:pt x="1667" y="549"/>
                  </a:lnTo>
                  <a:lnTo>
                    <a:pt x="1667" y="547"/>
                  </a:lnTo>
                  <a:lnTo>
                    <a:pt x="1667" y="549"/>
                  </a:lnTo>
                  <a:lnTo>
                    <a:pt x="1669" y="549"/>
                  </a:lnTo>
                  <a:lnTo>
                    <a:pt x="1671" y="549"/>
                  </a:lnTo>
                  <a:lnTo>
                    <a:pt x="1669" y="549"/>
                  </a:lnTo>
                  <a:lnTo>
                    <a:pt x="1669" y="547"/>
                  </a:lnTo>
                  <a:lnTo>
                    <a:pt x="1667" y="547"/>
                  </a:lnTo>
                  <a:lnTo>
                    <a:pt x="1667" y="549"/>
                  </a:lnTo>
                  <a:lnTo>
                    <a:pt x="1667" y="547"/>
                  </a:lnTo>
                  <a:lnTo>
                    <a:pt x="1669" y="547"/>
                  </a:lnTo>
                  <a:lnTo>
                    <a:pt x="1671" y="547"/>
                  </a:lnTo>
                  <a:lnTo>
                    <a:pt x="1673" y="547"/>
                  </a:lnTo>
                  <a:lnTo>
                    <a:pt x="1671" y="547"/>
                  </a:lnTo>
                  <a:lnTo>
                    <a:pt x="1673" y="547"/>
                  </a:lnTo>
                  <a:lnTo>
                    <a:pt x="1673" y="545"/>
                  </a:lnTo>
                  <a:lnTo>
                    <a:pt x="1675" y="545"/>
                  </a:lnTo>
                  <a:lnTo>
                    <a:pt x="1677" y="547"/>
                  </a:lnTo>
                  <a:lnTo>
                    <a:pt x="1677" y="545"/>
                  </a:lnTo>
                  <a:lnTo>
                    <a:pt x="1677" y="547"/>
                  </a:lnTo>
                  <a:lnTo>
                    <a:pt x="1677" y="545"/>
                  </a:lnTo>
                  <a:lnTo>
                    <a:pt x="1675" y="545"/>
                  </a:lnTo>
                  <a:lnTo>
                    <a:pt x="1677" y="545"/>
                  </a:lnTo>
                  <a:lnTo>
                    <a:pt x="1675" y="545"/>
                  </a:lnTo>
                  <a:lnTo>
                    <a:pt x="1677" y="545"/>
                  </a:lnTo>
                  <a:lnTo>
                    <a:pt x="1679" y="545"/>
                  </a:lnTo>
                  <a:lnTo>
                    <a:pt x="1681" y="545"/>
                  </a:lnTo>
                  <a:lnTo>
                    <a:pt x="1682" y="545"/>
                  </a:lnTo>
                  <a:lnTo>
                    <a:pt x="1682" y="543"/>
                  </a:lnTo>
                  <a:lnTo>
                    <a:pt x="1684" y="543"/>
                  </a:lnTo>
                  <a:close/>
                  <a:moveTo>
                    <a:pt x="1684" y="543"/>
                  </a:moveTo>
                  <a:lnTo>
                    <a:pt x="1682" y="543"/>
                  </a:lnTo>
                  <a:lnTo>
                    <a:pt x="1684" y="543"/>
                  </a:lnTo>
                  <a:close/>
                  <a:moveTo>
                    <a:pt x="1732" y="543"/>
                  </a:moveTo>
                  <a:lnTo>
                    <a:pt x="1734" y="543"/>
                  </a:lnTo>
                  <a:lnTo>
                    <a:pt x="1732" y="543"/>
                  </a:lnTo>
                  <a:close/>
                  <a:moveTo>
                    <a:pt x="1565" y="543"/>
                  </a:moveTo>
                  <a:lnTo>
                    <a:pt x="1563" y="543"/>
                  </a:lnTo>
                  <a:lnTo>
                    <a:pt x="1565" y="543"/>
                  </a:lnTo>
                  <a:close/>
                  <a:moveTo>
                    <a:pt x="1675" y="539"/>
                  </a:moveTo>
                  <a:lnTo>
                    <a:pt x="1675" y="541"/>
                  </a:lnTo>
                  <a:lnTo>
                    <a:pt x="1673" y="541"/>
                  </a:lnTo>
                  <a:lnTo>
                    <a:pt x="1673" y="539"/>
                  </a:lnTo>
                  <a:lnTo>
                    <a:pt x="1675" y="539"/>
                  </a:lnTo>
                  <a:close/>
                  <a:moveTo>
                    <a:pt x="1654" y="539"/>
                  </a:moveTo>
                  <a:lnTo>
                    <a:pt x="1652" y="539"/>
                  </a:lnTo>
                  <a:lnTo>
                    <a:pt x="1654" y="539"/>
                  </a:lnTo>
                  <a:close/>
                  <a:moveTo>
                    <a:pt x="1585" y="541"/>
                  </a:moveTo>
                  <a:lnTo>
                    <a:pt x="1585" y="539"/>
                  </a:lnTo>
                  <a:lnTo>
                    <a:pt x="1586" y="539"/>
                  </a:lnTo>
                  <a:lnTo>
                    <a:pt x="1585" y="539"/>
                  </a:lnTo>
                  <a:lnTo>
                    <a:pt x="1585" y="541"/>
                  </a:lnTo>
                  <a:close/>
                  <a:moveTo>
                    <a:pt x="1600" y="539"/>
                  </a:moveTo>
                  <a:lnTo>
                    <a:pt x="1602" y="539"/>
                  </a:lnTo>
                  <a:lnTo>
                    <a:pt x="1604" y="539"/>
                  </a:lnTo>
                  <a:lnTo>
                    <a:pt x="1604" y="541"/>
                  </a:lnTo>
                  <a:lnTo>
                    <a:pt x="1606" y="541"/>
                  </a:lnTo>
                  <a:lnTo>
                    <a:pt x="1606" y="539"/>
                  </a:lnTo>
                  <a:lnTo>
                    <a:pt x="1606" y="541"/>
                  </a:lnTo>
                  <a:lnTo>
                    <a:pt x="1608" y="541"/>
                  </a:lnTo>
                  <a:lnTo>
                    <a:pt x="1606" y="541"/>
                  </a:lnTo>
                  <a:lnTo>
                    <a:pt x="1606" y="543"/>
                  </a:lnTo>
                  <a:lnTo>
                    <a:pt x="1604" y="543"/>
                  </a:lnTo>
                  <a:lnTo>
                    <a:pt x="1604" y="541"/>
                  </a:lnTo>
                  <a:lnTo>
                    <a:pt x="1602" y="541"/>
                  </a:lnTo>
                  <a:lnTo>
                    <a:pt x="1602" y="543"/>
                  </a:lnTo>
                  <a:lnTo>
                    <a:pt x="1600" y="543"/>
                  </a:lnTo>
                  <a:lnTo>
                    <a:pt x="1598" y="543"/>
                  </a:lnTo>
                  <a:lnTo>
                    <a:pt x="1600" y="543"/>
                  </a:lnTo>
                  <a:lnTo>
                    <a:pt x="1600" y="541"/>
                  </a:lnTo>
                  <a:lnTo>
                    <a:pt x="1602" y="541"/>
                  </a:lnTo>
                  <a:lnTo>
                    <a:pt x="1600" y="541"/>
                  </a:lnTo>
                  <a:lnTo>
                    <a:pt x="1598" y="541"/>
                  </a:lnTo>
                  <a:lnTo>
                    <a:pt x="1600" y="541"/>
                  </a:lnTo>
                  <a:lnTo>
                    <a:pt x="1602" y="541"/>
                  </a:lnTo>
                  <a:lnTo>
                    <a:pt x="1600" y="541"/>
                  </a:lnTo>
                  <a:lnTo>
                    <a:pt x="1600" y="539"/>
                  </a:lnTo>
                  <a:lnTo>
                    <a:pt x="1598" y="539"/>
                  </a:lnTo>
                  <a:lnTo>
                    <a:pt x="1600" y="539"/>
                  </a:lnTo>
                  <a:close/>
                  <a:moveTo>
                    <a:pt x="307" y="539"/>
                  </a:moveTo>
                  <a:lnTo>
                    <a:pt x="309" y="539"/>
                  </a:lnTo>
                  <a:lnTo>
                    <a:pt x="307" y="539"/>
                  </a:lnTo>
                  <a:lnTo>
                    <a:pt x="309" y="539"/>
                  </a:lnTo>
                  <a:lnTo>
                    <a:pt x="309" y="541"/>
                  </a:lnTo>
                  <a:lnTo>
                    <a:pt x="309" y="543"/>
                  </a:lnTo>
                  <a:lnTo>
                    <a:pt x="307" y="543"/>
                  </a:lnTo>
                  <a:lnTo>
                    <a:pt x="307" y="541"/>
                  </a:lnTo>
                  <a:lnTo>
                    <a:pt x="306" y="541"/>
                  </a:lnTo>
                  <a:lnTo>
                    <a:pt x="306" y="539"/>
                  </a:lnTo>
                  <a:lnTo>
                    <a:pt x="307" y="539"/>
                  </a:lnTo>
                  <a:close/>
                  <a:moveTo>
                    <a:pt x="1604" y="539"/>
                  </a:moveTo>
                  <a:lnTo>
                    <a:pt x="1606" y="539"/>
                  </a:lnTo>
                  <a:lnTo>
                    <a:pt x="1604" y="539"/>
                  </a:lnTo>
                  <a:lnTo>
                    <a:pt x="1602" y="539"/>
                  </a:lnTo>
                  <a:lnTo>
                    <a:pt x="1604" y="539"/>
                  </a:lnTo>
                  <a:lnTo>
                    <a:pt x="1604" y="537"/>
                  </a:lnTo>
                  <a:lnTo>
                    <a:pt x="1604" y="539"/>
                  </a:lnTo>
                  <a:close/>
                  <a:moveTo>
                    <a:pt x="1540" y="539"/>
                  </a:moveTo>
                  <a:lnTo>
                    <a:pt x="1538" y="539"/>
                  </a:lnTo>
                  <a:lnTo>
                    <a:pt x="1540" y="539"/>
                  </a:lnTo>
                  <a:lnTo>
                    <a:pt x="1538" y="539"/>
                  </a:lnTo>
                  <a:lnTo>
                    <a:pt x="1540" y="539"/>
                  </a:lnTo>
                  <a:lnTo>
                    <a:pt x="1538" y="539"/>
                  </a:lnTo>
                  <a:lnTo>
                    <a:pt x="1540" y="539"/>
                  </a:lnTo>
                  <a:lnTo>
                    <a:pt x="1540" y="537"/>
                  </a:lnTo>
                  <a:lnTo>
                    <a:pt x="1540" y="539"/>
                  </a:lnTo>
                  <a:close/>
                  <a:moveTo>
                    <a:pt x="1636" y="539"/>
                  </a:moveTo>
                  <a:lnTo>
                    <a:pt x="1636" y="537"/>
                  </a:lnTo>
                  <a:lnTo>
                    <a:pt x="1636" y="539"/>
                  </a:lnTo>
                  <a:close/>
                  <a:moveTo>
                    <a:pt x="1604" y="537"/>
                  </a:moveTo>
                  <a:lnTo>
                    <a:pt x="1602" y="537"/>
                  </a:lnTo>
                  <a:lnTo>
                    <a:pt x="1600" y="537"/>
                  </a:lnTo>
                  <a:lnTo>
                    <a:pt x="1598" y="537"/>
                  </a:lnTo>
                  <a:lnTo>
                    <a:pt x="1600" y="537"/>
                  </a:lnTo>
                  <a:lnTo>
                    <a:pt x="1602" y="537"/>
                  </a:lnTo>
                  <a:lnTo>
                    <a:pt x="1604" y="537"/>
                  </a:lnTo>
                  <a:close/>
                  <a:moveTo>
                    <a:pt x="1575" y="537"/>
                  </a:moveTo>
                  <a:lnTo>
                    <a:pt x="1577" y="537"/>
                  </a:lnTo>
                  <a:lnTo>
                    <a:pt x="1575" y="537"/>
                  </a:lnTo>
                  <a:lnTo>
                    <a:pt x="1577" y="537"/>
                  </a:lnTo>
                  <a:lnTo>
                    <a:pt x="1579" y="537"/>
                  </a:lnTo>
                  <a:lnTo>
                    <a:pt x="1579" y="539"/>
                  </a:lnTo>
                  <a:lnTo>
                    <a:pt x="1579" y="537"/>
                  </a:lnTo>
                  <a:lnTo>
                    <a:pt x="1579" y="539"/>
                  </a:lnTo>
                  <a:lnTo>
                    <a:pt x="1581" y="539"/>
                  </a:lnTo>
                  <a:lnTo>
                    <a:pt x="1579" y="539"/>
                  </a:lnTo>
                  <a:lnTo>
                    <a:pt x="1579" y="541"/>
                  </a:lnTo>
                  <a:lnTo>
                    <a:pt x="1579" y="539"/>
                  </a:lnTo>
                  <a:lnTo>
                    <a:pt x="1577" y="539"/>
                  </a:lnTo>
                  <a:lnTo>
                    <a:pt x="1577" y="541"/>
                  </a:lnTo>
                  <a:lnTo>
                    <a:pt x="1575" y="541"/>
                  </a:lnTo>
                  <a:lnTo>
                    <a:pt x="1575" y="539"/>
                  </a:lnTo>
                  <a:lnTo>
                    <a:pt x="1573" y="539"/>
                  </a:lnTo>
                  <a:lnTo>
                    <a:pt x="1573" y="537"/>
                  </a:lnTo>
                  <a:lnTo>
                    <a:pt x="1571" y="537"/>
                  </a:lnTo>
                  <a:lnTo>
                    <a:pt x="1573" y="537"/>
                  </a:lnTo>
                  <a:lnTo>
                    <a:pt x="1573" y="539"/>
                  </a:lnTo>
                  <a:lnTo>
                    <a:pt x="1575" y="539"/>
                  </a:lnTo>
                  <a:lnTo>
                    <a:pt x="1575" y="537"/>
                  </a:lnTo>
                  <a:lnTo>
                    <a:pt x="1573" y="537"/>
                  </a:lnTo>
                  <a:lnTo>
                    <a:pt x="1575" y="537"/>
                  </a:lnTo>
                  <a:lnTo>
                    <a:pt x="1573" y="537"/>
                  </a:lnTo>
                  <a:lnTo>
                    <a:pt x="1575" y="535"/>
                  </a:lnTo>
                  <a:lnTo>
                    <a:pt x="1575" y="537"/>
                  </a:lnTo>
                  <a:close/>
                  <a:moveTo>
                    <a:pt x="1563" y="535"/>
                  </a:moveTo>
                  <a:lnTo>
                    <a:pt x="1565" y="535"/>
                  </a:lnTo>
                  <a:lnTo>
                    <a:pt x="1563" y="535"/>
                  </a:lnTo>
                  <a:lnTo>
                    <a:pt x="1563" y="537"/>
                  </a:lnTo>
                  <a:lnTo>
                    <a:pt x="1565" y="535"/>
                  </a:lnTo>
                  <a:lnTo>
                    <a:pt x="1567" y="535"/>
                  </a:lnTo>
                  <a:lnTo>
                    <a:pt x="1567" y="537"/>
                  </a:lnTo>
                  <a:lnTo>
                    <a:pt x="1565" y="537"/>
                  </a:lnTo>
                  <a:lnTo>
                    <a:pt x="1567" y="537"/>
                  </a:lnTo>
                  <a:lnTo>
                    <a:pt x="1565" y="539"/>
                  </a:lnTo>
                  <a:lnTo>
                    <a:pt x="1563" y="539"/>
                  </a:lnTo>
                  <a:lnTo>
                    <a:pt x="1563" y="537"/>
                  </a:lnTo>
                  <a:lnTo>
                    <a:pt x="1563" y="539"/>
                  </a:lnTo>
                  <a:lnTo>
                    <a:pt x="1565" y="539"/>
                  </a:lnTo>
                  <a:lnTo>
                    <a:pt x="1567" y="539"/>
                  </a:lnTo>
                  <a:lnTo>
                    <a:pt x="1567" y="541"/>
                  </a:lnTo>
                  <a:lnTo>
                    <a:pt x="1565" y="541"/>
                  </a:lnTo>
                  <a:lnTo>
                    <a:pt x="1563" y="543"/>
                  </a:lnTo>
                  <a:lnTo>
                    <a:pt x="1563" y="541"/>
                  </a:lnTo>
                  <a:lnTo>
                    <a:pt x="1561" y="541"/>
                  </a:lnTo>
                  <a:lnTo>
                    <a:pt x="1561" y="539"/>
                  </a:lnTo>
                  <a:lnTo>
                    <a:pt x="1560" y="539"/>
                  </a:lnTo>
                  <a:lnTo>
                    <a:pt x="1561" y="537"/>
                  </a:lnTo>
                  <a:lnTo>
                    <a:pt x="1560" y="537"/>
                  </a:lnTo>
                  <a:lnTo>
                    <a:pt x="1560" y="539"/>
                  </a:lnTo>
                  <a:lnTo>
                    <a:pt x="1560" y="537"/>
                  </a:lnTo>
                  <a:lnTo>
                    <a:pt x="1561" y="537"/>
                  </a:lnTo>
                  <a:lnTo>
                    <a:pt x="1561" y="535"/>
                  </a:lnTo>
                  <a:lnTo>
                    <a:pt x="1561" y="537"/>
                  </a:lnTo>
                  <a:lnTo>
                    <a:pt x="1561" y="535"/>
                  </a:lnTo>
                  <a:lnTo>
                    <a:pt x="1563" y="535"/>
                  </a:lnTo>
                  <a:close/>
                  <a:moveTo>
                    <a:pt x="1588" y="533"/>
                  </a:moveTo>
                  <a:lnTo>
                    <a:pt x="1590" y="533"/>
                  </a:lnTo>
                  <a:lnTo>
                    <a:pt x="1588" y="533"/>
                  </a:lnTo>
                  <a:close/>
                  <a:moveTo>
                    <a:pt x="1586" y="531"/>
                  </a:moveTo>
                  <a:lnTo>
                    <a:pt x="1586" y="533"/>
                  </a:lnTo>
                  <a:lnTo>
                    <a:pt x="1585" y="533"/>
                  </a:lnTo>
                  <a:lnTo>
                    <a:pt x="1585" y="531"/>
                  </a:lnTo>
                  <a:lnTo>
                    <a:pt x="1585" y="533"/>
                  </a:lnTo>
                  <a:lnTo>
                    <a:pt x="1585" y="531"/>
                  </a:lnTo>
                  <a:lnTo>
                    <a:pt x="1586" y="531"/>
                  </a:lnTo>
                  <a:close/>
                  <a:moveTo>
                    <a:pt x="1600" y="531"/>
                  </a:moveTo>
                  <a:lnTo>
                    <a:pt x="1600" y="530"/>
                  </a:lnTo>
                  <a:lnTo>
                    <a:pt x="1600" y="531"/>
                  </a:lnTo>
                  <a:close/>
                  <a:moveTo>
                    <a:pt x="736" y="531"/>
                  </a:moveTo>
                  <a:lnTo>
                    <a:pt x="734" y="531"/>
                  </a:lnTo>
                  <a:lnTo>
                    <a:pt x="732" y="531"/>
                  </a:lnTo>
                  <a:lnTo>
                    <a:pt x="734" y="531"/>
                  </a:lnTo>
                  <a:lnTo>
                    <a:pt x="734" y="530"/>
                  </a:lnTo>
                  <a:lnTo>
                    <a:pt x="734" y="531"/>
                  </a:lnTo>
                  <a:lnTo>
                    <a:pt x="736" y="531"/>
                  </a:lnTo>
                  <a:close/>
                  <a:moveTo>
                    <a:pt x="1594" y="531"/>
                  </a:moveTo>
                  <a:lnTo>
                    <a:pt x="1594" y="530"/>
                  </a:lnTo>
                  <a:lnTo>
                    <a:pt x="1594" y="531"/>
                  </a:lnTo>
                  <a:close/>
                  <a:moveTo>
                    <a:pt x="1661" y="530"/>
                  </a:moveTo>
                  <a:lnTo>
                    <a:pt x="1663" y="530"/>
                  </a:lnTo>
                  <a:lnTo>
                    <a:pt x="1661" y="530"/>
                  </a:lnTo>
                  <a:close/>
                  <a:moveTo>
                    <a:pt x="720" y="531"/>
                  </a:moveTo>
                  <a:lnTo>
                    <a:pt x="718" y="531"/>
                  </a:lnTo>
                  <a:lnTo>
                    <a:pt x="718" y="533"/>
                  </a:lnTo>
                  <a:lnTo>
                    <a:pt x="717" y="533"/>
                  </a:lnTo>
                  <a:lnTo>
                    <a:pt x="715" y="533"/>
                  </a:lnTo>
                  <a:lnTo>
                    <a:pt x="713" y="533"/>
                  </a:lnTo>
                  <a:lnTo>
                    <a:pt x="713" y="531"/>
                  </a:lnTo>
                  <a:lnTo>
                    <a:pt x="715" y="531"/>
                  </a:lnTo>
                  <a:lnTo>
                    <a:pt x="715" y="530"/>
                  </a:lnTo>
                  <a:lnTo>
                    <a:pt x="717" y="530"/>
                  </a:lnTo>
                  <a:lnTo>
                    <a:pt x="718" y="530"/>
                  </a:lnTo>
                  <a:lnTo>
                    <a:pt x="718" y="531"/>
                  </a:lnTo>
                  <a:lnTo>
                    <a:pt x="720" y="531"/>
                  </a:lnTo>
                  <a:close/>
                  <a:moveTo>
                    <a:pt x="1594" y="530"/>
                  </a:moveTo>
                  <a:lnTo>
                    <a:pt x="1596" y="530"/>
                  </a:lnTo>
                  <a:lnTo>
                    <a:pt x="1594" y="530"/>
                  </a:lnTo>
                  <a:close/>
                  <a:moveTo>
                    <a:pt x="1602" y="530"/>
                  </a:moveTo>
                  <a:lnTo>
                    <a:pt x="1600" y="530"/>
                  </a:lnTo>
                  <a:lnTo>
                    <a:pt x="1602" y="530"/>
                  </a:lnTo>
                  <a:close/>
                  <a:moveTo>
                    <a:pt x="1617" y="528"/>
                  </a:moveTo>
                  <a:lnTo>
                    <a:pt x="1615" y="528"/>
                  </a:lnTo>
                  <a:lnTo>
                    <a:pt x="1617" y="528"/>
                  </a:lnTo>
                  <a:close/>
                  <a:moveTo>
                    <a:pt x="1615" y="528"/>
                  </a:moveTo>
                  <a:lnTo>
                    <a:pt x="1615" y="530"/>
                  </a:lnTo>
                  <a:lnTo>
                    <a:pt x="1617" y="528"/>
                  </a:lnTo>
                  <a:lnTo>
                    <a:pt x="1617" y="530"/>
                  </a:lnTo>
                  <a:lnTo>
                    <a:pt x="1615" y="530"/>
                  </a:lnTo>
                  <a:lnTo>
                    <a:pt x="1613" y="530"/>
                  </a:lnTo>
                  <a:lnTo>
                    <a:pt x="1615" y="530"/>
                  </a:lnTo>
                  <a:lnTo>
                    <a:pt x="1617" y="530"/>
                  </a:lnTo>
                  <a:lnTo>
                    <a:pt x="1617" y="528"/>
                  </a:lnTo>
                  <a:lnTo>
                    <a:pt x="1619" y="530"/>
                  </a:lnTo>
                  <a:lnTo>
                    <a:pt x="1619" y="528"/>
                  </a:lnTo>
                  <a:lnTo>
                    <a:pt x="1619" y="530"/>
                  </a:lnTo>
                  <a:lnTo>
                    <a:pt x="1619" y="528"/>
                  </a:lnTo>
                  <a:lnTo>
                    <a:pt x="1619" y="530"/>
                  </a:lnTo>
                  <a:lnTo>
                    <a:pt x="1619" y="531"/>
                  </a:lnTo>
                  <a:lnTo>
                    <a:pt x="1615" y="531"/>
                  </a:lnTo>
                  <a:lnTo>
                    <a:pt x="1613" y="531"/>
                  </a:lnTo>
                  <a:lnTo>
                    <a:pt x="1613" y="530"/>
                  </a:lnTo>
                  <a:lnTo>
                    <a:pt x="1611" y="530"/>
                  </a:lnTo>
                  <a:lnTo>
                    <a:pt x="1609" y="530"/>
                  </a:lnTo>
                  <a:lnTo>
                    <a:pt x="1608" y="530"/>
                  </a:lnTo>
                  <a:lnTo>
                    <a:pt x="1606" y="530"/>
                  </a:lnTo>
                  <a:lnTo>
                    <a:pt x="1608" y="530"/>
                  </a:lnTo>
                  <a:lnTo>
                    <a:pt x="1609" y="530"/>
                  </a:lnTo>
                  <a:lnTo>
                    <a:pt x="1609" y="528"/>
                  </a:lnTo>
                  <a:lnTo>
                    <a:pt x="1611" y="528"/>
                  </a:lnTo>
                  <a:lnTo>
                    <a:pt x="1611" y="530"/>
                  </a:lnTo>
                  <a:lnTo>
                    <a:pt x="1613" y="528"/>
                  </a:lnTo>
                  <a:lnTo>
                    <a:pt x="1613" y="530"/>
                  </a:lnTo>
                  <a:lnTo>
                    <a:pt x="1615" y="530"/>
                  </a:lnTo>
                  <a:lnTo>
                    <a:pt x="1615" y="528"/>
                  </a:lnTo>
                  <a:lnTo>
                    <a:pt x="1617" y="528"/>
                  </a:lnTo>
                  <a:lnTo>
                    <a:pt x="1615" y="528"/>
                  </a:lnTo>
                  <a:close/>
                  <a:moveTo>
                    <a:pt x="718" y="528"/>
                  </a:moveTo>
                  <a:lnTo>
                    <a:pt x="718" y="530"/>
                  </a:lnTo>
                  <a:lnTo>
                    <a:pt x="720" y="528"/>
                  </a:lnTo>
                  <a:lnTo>
                    <a:pt x="720" y="530"/>
                  </a:lnTo>
                  <a:lnTo>
                    <a:pt x="722" y="530"/>
                  </a:lnTo>
                  <a:lnTo>
                    <a:pt x="724" y="530"/>
                  </a:lnTo>
                  <a:lnTo>
                    <a:pt x="726" y="530"/>
                  </a:lnTo>
                  <a:lnTo>
                    <a:pt x="728" y="530"/>
                  </a:lnTo>
                  <a:lnTo>
                    <a:pt x="730" y="530"/>
                  </a:lnTo>
                  <a:lnTo>
                    <a:pt x="730" y="528"/>
                  </a:lnTo>
                  <a:lnTo>
                    <a:pt x="730" y="530"/>
                  </a:lnTo>
                  <a:lnTo>
                    <a:pt x="730" y="528"/>
                  </a:lnTo>
                  <a:lnTo>
                    <a:pt x="732" y="528"/>
                  </a:lnTo>
                  <a:lnTo>
                    <a:pt x="732" y="530"/>
                  </a:lnTo>
                  <a:lnTo>
                    <a:pt x="732" y="528"/>
                  </a:lnTo>
                  <a:lnTo>
                    <a:pt x="734" y="528"/>
                  </a:lnTo>
                  <a:lnTo>
                    <a:pt x="734" y="530"/>
                  </a:lnTo>
                  <a:lnTo>
                    <a:pt x="732" y="530"/>
                  </a:lnTo>
                  <a:lnTo>
                    <a:pt x="730" y="530"/>
                  </a:lnTo>
                  <a:lnTo>
                    <a:pt x="730" y="531"/>
                  </a:lnTo>
                  <a:lnTo>
                    <a:pt x="730" y="530"/>
                  </a:lnTo>
                  <a:lnTo>
                    <a:pt x="732" y="530"/>
                  </a:lnTo>
                  <a:lnTo>
                    <a:pt x="730" y="531"/>
                  </a:lnTo>
                  <a:lnTo>
                    <a:pt x="732" y="533"/>
                  </a:lnTo>
                  <a:lnTo>
                    <a:pt x="734" y="533"/>
                  </a:lnTo>
                  <a:lnTo>
                    <a:pt x="736" y="533"/>
                  </a:lnTo>
                  <a:lnTo>
                    <a:pt x="738" y="533"/>
                  </a:lnTo>
                  <a:lnTo>
                    <a:pt x="740" y="533"/>
                  </a:lnTo>
                  <a:lnTo>
                    <a:pt x="741" y="531"/>
                  </a:lnTo>
                  <a:lnTo>
                    <a:pt x="741" y="533"/>
                  </a:lnTo>
                  <a:lnTo>
                    <a:pt x="743" y="533"/>
                  </a:lnTo>
                  <a:lnTo>
                    <a:pt x="745" y="533"/>
                  </a:lnTo>
                  <a:lnTo>
                    <a:pt x="747" y="533"/>
                  </a:lnTo>
                  <a:lnTo>
                    <a:pt x="749" y="533"/>
                  </a:lnTo>
                  <a:lnTo>
                    <a:pt x="749" y="535"/>
                  </a:lnTo>
                  <a:lnTo>
                    <a:pt x="751" y="533"/>
                  </a:lnTo>
                  <a:lnTo>
                    <a:pt x="753" y="535"/>
                  </a:lnTo>
                  <a:lnTo>
                    <a:pt x="751" y="535"/>
                  </a:lnTo>
                  <a:lnTo>
                    <a:pt x="753" y="535"/>
                  </a:lnTo>
                  <a:lnTo>
                    <a:pt x="753" y="537"/>
                  </a:lnTo>
                  <a:lnTo>
                    <a:pt x="751" y="537"/>
                  </a:lnTo>
                  <a:lnTo>
                    <a:pt x="753" y="537"/>
                  </a:lnTo>
                  <a:lnTo>
                    <a:pt x="753" y="539"/>
                  </a:lnTo>
                  <a:lnTo>
                    <a:pt x="755" y="539"/>
                  </a:lnTo>
                  <a:lnTo>
                    <a:pt x="753" y="539"/>
                  </a:lnTo>
                  <a:lnTo>
                    <a:pt x="751" y="541"/>
                  </a:lnTo>
                  <a:lnTo>
                    <a:pt x="749" y="541"/>
                  </a:lnTo>
                  <a:lnTo>
                    <a:pt x="749" y="543"/>
                  </a:lnTo>
                  <a:lnTo>
                    <a:pt x="747" y="543"/>
                  </a:lnTo>
                  <a:lnTo>
                    <a:pt x="747" y="545"/>
                  </a:lnTo>
                  <a:lnTo>
                    <a:pt x="745" y="545"/>
                  </a:lnTo>
                  <a:lnTo>
                    <a:pt x="743" y="545"/>
                  </a:lnTo>
                  <a:lnTo>
                    <a:pt x="741" y="545"/>
                  </a:lnTo>
                  <a:lnTo>
                    <a:pt x="740" y="545"/>
                  </a:lnTo>
                  <a:lnTo>
                    <a:pt x="740" y="547"/>
                  </a:lnTo>
                  <a:lnTo>
                    <a:pt x="741" y="547"/>
                  </a:lnTo>
                  <a:lnTo>
                    <a:pt x="743" y="547"/>
                  </a:lnTo>
                  <a:lnTo>
                    <a:pt x="743" y="549"/>
                  </a:lnTo>
                  <a:lnTo>
                    <a:pt x="743" y="551"/>
                  </a:lnTo>
                  <a:lnTo>
                    <a:pt x="741" y="551"/>
                  </a:lnTo>
                  <a:lnTo>
                    <a:pt x="740" y="551"/>
                  </a:lnTo>
                  <a:lnTo>
                    <a:pt x="738" y="551"/>
                  </a:lnTo>
                  <a:lnTo>
                    <a:pt x="736" y="551"/>
                  </a:lnTo>
                  <a:lnTo>
                    <a:pt x="736" y="553"/>
                  </a:lnTo>
                  <a:lnTo>
                    <a:pt x="738" y="553"/>
                  </a:lnTo>
                  <a:lnTo>
                    <a:pt x="738" y="554"/>
                  </a:lnTo>
                  <a:lnTo>
                    <a:pt x="734" y="554"/>
                  </a:lnTo>
                  <a:lnTo>
                    <a:pt x="734" y="556"/>
                  </a:lnTo>
                  <a:lnTo>
                    <a:pt x="734" y="554"/>
                  </a:lnTo>
                  <a:lnTo>
                    <a:pt x="734" y="556"/>
                  </a:lnTo>
                  <a:lnTo>
                    <a:pt x="732" y="556"/>
                  </a:lnTo>
                  <a:lnTo>
                    <a:pt x="732" y="558"/>
                  </a:lnTo>
                  <a:lnTo>
                    <a:pt x="730" y="558"/>
                  </a:lnTo>
                  <a:lnTo>
                    <a:pt x="728" y="558"/>
                  </a:lnTo>
                  <a:lnTo>
                    <a:pt x="726" y="558"/>
                  </a:lnTo>
                  <a:lnTo>
                    <a:pt x="724" y="558"/>
                  </a:lnTo>
                  <a:lnTo>
                    <a:pt x="722" y="558"/>
                  </a:lnTo>
                  <a:lnTo>
                    <a:pt x="720" y="558"/>
                  </a:lnTo>
                  <a:lnTo>
                    <a:pt x="718" y="558"/>
                  </a:lnTo>
                  <a:lnTo>
                    <a:pt x="718" y="556"/>
                  </a:lnTo>
                  <a:lnTo>
                    <a:pt x="717" y="556"/>
                  </a:lnTo>
                  <a:lnTo>
                    <a:pt x="715" y="556"/>
                  </a:lnTo>
                  <a:lnTo>
                    <a:pt x="715" y="554"/>
                  </a:lnTo>
                  <a:lnTo>
                    <a:pt x="713" y="554"/>
                  </a:lnTo>
                  <a:lnTo>
                    <a:pt x="711" y="554"/>
                  </a:lnTo>
                  <a:lnTo>
                    <a:pt x="709" y="553"/>
                  </a:lnTo>
                  <a:lnTo>
                    <a:pt x="709" y="551"/>
                  </a:lnTo>
                  <a:lnTo>
                    <a:pt x="711" y="551"/>
                  </a:lnTo>
                  <a:lnTo>
                    <a:pt x="713" y="551"/>
                  </a:lnTo>
                  <a:lnTo>
                    <a:pt x="715" y="551"/>
                  </a:lnTo>
                  <a:lnTo>
                    <a:pt x="717" y="551"/>
                  </a:lnTo>
                  <a:lnTo>
                    <a:pt x="715" y="549"/>
                  </a:lnTo>
                  <a:lnTo>
                    <a:pt x="715" y="551"/>
                  </a:lnTo>
                  <a:lnTo>
                    <a:pt x="715" y="549"/>
                  </a:lnTo>
                  <a:lnTo>
                    <a:pt x="717" y="549"/>
                  </a:lnTo>
                  <a:lnTo>
                    <a:pt x="717" y="547"/>
                  </a:lnTo>
                  <a:lnTo>
                    <a:pt x="715" y="547"/>
                  </a:lnTo>
                  <a:lnTo>
                    <a:pt x="713" y="547"/>
                  </a:lnTo>
                  <a:lnTo>
                    <a:pt x="711" y="547"/>
                  </a:lnTo>
                  <a:lnTo>
                    <a:pt x="709" y="547"/>
                  </a:lnTo>
                  <a:lnTo>
                    <a:pt x="711" y="547"/>
                  </a:lnTo>
                  <a:lnTo>
                    <a:pt x="709" y="547"/>
                  </a:lnTo>
                  <a:lnTo>
                    <a:pt x="707" y="547"/>
                  </a:lnTo>
                  <a:lnTo>
                    <a:pt x="707" y="549"/>
                  </a:lnTo>
                  <a:lnTo>
                    <a:pt x="705" y="549"/>
                  </a:lnTo>
                  <a:lnTo>
                    <a:pt x="703" y="549"/>
                  </a:lnTo>
                  <a:lnTo>
                    <a:pt x="701" y="549"/>
                  </a:lnTo>
                  <a:lnTo>
                    <a:pt x="699" y="549"/>
                  </a:lnTo>
                  <a:lnTo>
                    <a:pt x="697" y="549"/>
                  </a:lnTo>
                  <a:lnTo>
                    <a:pt x="695" y="549"/>
                  </a:lnTo>
                  <a:lnTo>
                    <a:pt x="695" y="547"/>
                  </a:lnTo>
                  <a:lnTo>
                    <a:pt x="693" y="547"/>
                  </a:lnTo>
                  <a:lnTo>
                    <a:pt x="693" y="545"/>
                  </a:lnTo>
                  <a:lnTo>
                    <a:pt x="695" y="545"/>
                  </a:lnTo>
                  <a:lnTo>
                    <a:pt x="697" y="545"/>
                  </a:lnTo>
                  <a:lnTo>
                    <a:pt x="699" y="545"/>
                  </a:lnTo>
                  <a:lnTo>
                    <a:pt x="701" y="545"/>
                  </a:lnTo>
                  <a:lnTo>
                    <a:pt x="703" y="545"/>
                  </a:lnTo>
                  <a:lnTo>
                    <a:pt x="703" y="543"/>
                  </a:lnTo>
                  <a:lnTo>
                    <a:pt x="701" y="543"/>
                  </a:lnTo>
                  <a:lnTo>
                    <a:pt x="703" y="543"/>
                  </a:lnTo>
                  <a:lnTo>
                    <a:pt x="705" y="543"/>
                  </a:lnTo>
                  <a:lnTo>
                    <a:pt x="707" y="543"/>
                  </a:lnTo>
                  <a:lnTo>
                    <a:pt x="707" y="541"/>
                  </a:lnTo>
                  <a:lnTo>
                    <a:pt x="709" y="541"/>
                  </a:lnTo>
                  <a:lnTo>
                    <a:pt x="711" y="541"/>
                  </a:lnTo>
                  <a:lnTo>
                    <a:pt x="711" y="539"/>
                  </a:lnTo>
                  <a:lnTo>
                    <a:pt x="713" y="539"/>
                  </a:lnTo>
                  <a:lnTo>
                    <a:pt x="715" y="539"/>
                  </a:lnTo>
                  <a:lnTo>
                    <a:pt x="717" y="539"/>
                  </a:lnTo>
                  <a:lnTo>
                    <a:pt x="717" y="537"/>
                  </a:lnTo>
                  <a:lnTo>
                    <a:pt x="715" y="537"/>
                  </a:lnTo>
                  <a:lnTo>
                    <a:pt x="715" y="535"/>
                  </a:lnTo>
                  <a:lnTo>
                    <a:pt x="713" y="535"/>
                  </a:lnTo>
                  <a:lnTo>
                    <a:pt x="713" y="533"/>
                  </a:lnTo>
                  <a:lnTo>
                    <a:pt x="715" y="533"/>
                  </a:lnTo>
                  <a:lnTo>
                    <a:pt x="717" y="533"/>
                  </a:lnTo>
                  <a:lnTo>
                    <a:pt x="718" y="533"/>
                  </a:lnTo>
                  <a:lnTo>
                    <a:pt x="720" y="533"/>
                  </a:lnTo>
                  <a:lnTo>
                    <a:pt x="720" y="531"/>
                  </a:lnTo>
                  <a:lnTo>
                    <a:pt x="722" y="531"/>
                  </a:lnTo>
                  <a:lnTo>
                    <a:pt x="720" y="531"/>
                  </a:lnTo>
                  <a:lnTo>
                    <a:pt x="720" y="530"/>
                  </a:lnTo>
                  <a:lnTo>
                    <a:pt x="718" y="530"/>
                  </a:lnTo>
                  <a:lnTo>
                    <a:pt x="717" y="530"/>
                  </a:lnTo>
                  <a:lnTo>
                    <a:pt x="717" y="528"/>
                  </a:lnTo>
                  <a:lnTo>
                    <a:pt x="718" y="528"/>
                  </a:lnTo>
                  <a:close/>
                  <a:moveTo>
                    <a:pt x="1609" y="526"/>
                  </a:moveTo>
                  <a:lnTo>
                    <a:pt x="1611" y="526"/>
                  </a:lnTo>
                  <a:lnTo>
                    <a:pt x="1609" y="526"/>
                  </a:lnTo>
                  <a:close/>
                  <a:moveTo>
                    <a:pt x="1604" y="526"/>
                  </a:moveTo>
                  <a:lnTo>
                    <a:pt x="1602" y="526"/>
                  </a:lnTo>
                  <a:lnTo>
                    <a:pt x="1604" y="526"/>
                  </a:lnTo>
                  <a:close/>
                  <a:moveTo>
                    <a:pt x="1623" y="524"/>
                  </a:moveTo>
                  <a:lnTo>
                    <a:pt x="1621" y="524"/>
                  </a:lnTo>
                  <a:lnTo>
                    <a:pt x="1623" y="524"/>
                  </a:lnTo>
                  <a:lnTo>
                    <a:pt x="1621" y="524"/>
                  </a:lnTo>
                  <a:lnTo>
                    <a:pt x="1621" y="526"/>
                  </a:lnTo>
                  <a:lnTo>
                    <a:pt x="1621" y="524"/>
                  </a:lnTo>
                  <a:lnTo>
                    <a:pt x="1621" y="526"/>
                  </a:lnTo>
                  <a:lnTo>
                    <a:pt x="1619" y="526"/>
                  </a:lnTo>
                  <a:lnTo>
                    <a:pt x="1621" y="524"/>
                  </a:lnTo>
                  <a:lnTo>
                    <a:pt x="1623" y="524"/>
                  </a:lnTo>
                  <a:close/>
                  <a:moveTo>
                    <a:pt x="1460" y="516"/>
                  </a:moveTo>
                  <a:lnTo>
                    <a:pt x="1460" y="518"/>
                  </a:lnTo>
                  <a:lnTo>
                    <a:pt x="1458" y="518"/>
                  </a:lnTo>
                  <a:lnTo>
                    <a:pt x="1458" y="516"/>
                  </a:lnTo>
                  <a:lnTo>
                    <a:pt x="1458" y="518"/>
                  </a:lnTo>
                  <a:lnTo>
                    <a:pt x="1458" y="516"/>
                  </a:lnTo>
                  <a:lnTo>
                    <a:pt x="1460" y="516"/>
                  </a:lnTo>
                  <a:lnTo>
                    <a:pt x="1460" y="514"/>
                  </a:lnTo>
                  <a:lnTo>
                    <a:pt x="1462" y="514"/>
                  </a:lnTo>
                  <a:lnTo>
                    <a:pt x="1464" y="514"/>
                  </a:lnTo>
                  <a:lnTo>
                    <a:pt x="1464" y="516"/>
                  </a:lnTo>
                  <a:lnTo>
                    <a:pt x="1462" y="516"/>
                  </a:lnTo>
                  <a:lnTo>
                    <a:pt x="1460" y="516"/>
                  </a:lnTo>
                  <a:close/>
                  <a:moveTo>
                    <a:pt x="1442" y="510"/>
                  </a:moveTo>
                  <a:lnTo>
                    <a:pt x="1442" y="508"/>
                  </a:lnTo>
                  <a:lnTo>
                    <a:pt x="1444" y="508"/>
                  </a:lnTo>
                  <a:lnTo>
                    <a:pt x="1444" y="510"/>
                  </a:lnTo>
                  <a:lnTo>
                    <a:pt x="1442" y="510"/>
                  </a:lnTo>
                  <a:close/>
                  <a:moveTo>
                    <a:pt x="1442" y="508"/>
                  </a:moveTo>
                  <a:lnTo>
                    <a:pt x="1442" y="506"/>
                  </a:lnTo>
                  <a:lnTo>
                    <a:pt x="1442" y="508"/>
                  </a:lnTo>
                  <a:close/>
                  <a:moveTo>
                    <a:pt x="1442" y="508"/>
                  </a:moveTo>
                  <a:lnTo>
                    <a:pt x="1442" y="506"/>
                  </a:lnTo>
                  <a:lnTo>
                    <a:pt x="1442" y="508"/>
                  </a:lnTo>
                  <a:close/>
                  <a:moveTo>
                    <a:pt x="1442" y="508"/>
                  </a:moveTo>
                  <a:lnTo>
                    <a:pt x="1442" y="506"/>
                  </a:lnTo>
                  <a:lnTo>
                    <a:pt x="1442" y="508"/>
                  </a:lnTo>
                  <a:close/>
                  <a:moveTo>
                    <a:pt x="1442" y="506"/>
                  </a:moveTo>
                  <a:lnTo>
                    <a:pt x="1440" y="506"/>
                  </a:lnTo>
                  <a:lnTo>
                    <a:pt x="1442" y="506"/>
                  </a:lnTo>
                  <a:close/>
                  <a:moveTo>
                    <a:pt x="1442" y="506"/>
                  </a:moveTo>
                  <a:lnTo>
                    <a:pt x="1442" y="505"/>
                  </a:lnTo>
                  <a:lnTo>
                    <a:pt x="1442" y="506"/>
                  </a:lnTo>
                  <a:close/>
                  <a:moveTo>
                    <a:pt x="1444" y="505"/>
                  </a:moveTo>
                  <a:lnTo>
                    <a:pt x="1444" y="506"/>
                  </a:lnTo>
                  <a:lnTo>
                    <a:pt x="1444" y="505"/>
                  </a:lnTo>
                  <a:close/>
                  <a:moveTo>
                    <a:pt x="1444" y="505"/>
                  </a:moveTo>
                  <a:lnTo>
                    <a:pt x="1444" y="506"/>
                  </a:lnTo>
                  <a:lnTo>
                    <a:pt x="1444" y="505"/>
                  </a:lnTo>
                  <a:close/>
                  <a:moveTo>
                    <a:pt x="1506" y="499"/>
                  </a:moveTo>
                  <a:lnTo>
                    <a:pt x="1504" y="499"/>
                  </a:lnTo>
                  <a:lnTo>
                    <a:pt x="1506" y="499"/>
                  </a:lnTo>
                  <a:close/>
                  <a:moveTo>
                    <a:pt x="1508" y="499"/>
                  </a:moveTo>
                  <a:lnTo>
                    <a:pt x="1510" y="499"/>
                  </a:lnTo>
                  <a:lnTo>
                    <a:pt x="1508" y="499"/>
                  </a:lnTo>
                  <a:close/>
                  <a:moveTo>
                    <a:pt x="659" y="483"/>
                  </a:moveTo>
                  <a:lnTo>
                    <a:pt x="659" y="485"/>
                  </a:lnTo>
                  <a:lnTo>
                    <a:pt x="659" y="487"/>
                  </a:lnTo>
                  <a:lnTo>
                    <a:pt x="659" y="485"/>
                  </a:lnTo>
                  <a:lnTo>
                    <a:pt x="657" y="485"/>
                  </a:lnTo>
                  <a:lnTo>
                    <a:pt x="657" y="483"/>
                  </a:lnTo>
                  <a:lnTo>
                    <a:pt x="659" y="483"/>
                  </a:lnTo>
                  <a:close/>
                  <a:moveTo>
                    <a:pt x="667" y="474"/>
                  </a:moveTo>
                  <a:lnTo>
                    <a:pt x="667" y="476"/>
                  </a:lnTo>
                  <a:lnTo>
                    <a:pt x="665" y="476"/>
                  </a:lnTo>
                  <a:lnTo>
                    <a:pt x="665" y="478"/>
                  </a:lnTo>
                  <a:lnTo>
                    <a:pt x="665" y="480"/>
                  </a:lnTo>
                  <a:lnTo>
                    <a:pt x="667" y="480"/>
                  </a:lnTo>
                  <a:lnTo>
                    <a:pt x="665" y="480"/>
                  </a:lnTo>
                  <a:lnTo>
                    <a:pt x="665" y="478"/>
                  </a:lnTo>
                  <a:lnTo>
                    <a:pt x="665" y="476"/>
                  </a:lnTo>
                  <a:lnTo>
                    <a:pt x="667" y="476"/>
                  </a:lnTo>
                  <a:lnTo>
                    <a:pt x="667" y="474"/>
                  </a:lnTo>
                  <a:close/>
                  <a:moveTo>
                    <a:pt x="667" y="474"/>
                  </a:moveTo>
                  <a:lnTo>
                    <a:pt x="667" y="472"/>
                  </a:lnTo>
                  <a:lnTo>
                    <a:pt x="667" y="474"/>
                  </a:lnTo>
                  <a:close/>
                  <a:moveTo>
                    <a:pt x="667" y="470"/>
                  </a:moveTo>
                  <a:lnTo>
                    <a:pt x="665" y="470"/>
                  </a:lnTo>
                  <a:lnTo>
                    <a:pt x="665" y="472"/>
                  </a:lnTo>
                  <a:lnTo>
                    <a:pt x="667" y="472"/>
                  </a:lnTo>
                  <a:lnTo>
                    <a:pt x="669" y="472"/>
                  </a:lnTo>
                  <a:lnTo>
                    <a:pt x="667" y="472"/>
                  </a:lnTo>
                  <a:lnTo>
                    <a:pt x="665" y="472"/>
                  </a:lnTo>
                  <a:lnTo>
                    <a:pt x="667" y="472"/>
                  </a:lnTo>
                  <a:lnTo>
                    <a:pt x="665" y="472"/>
                  </a:lnTo>
                  <a:lnTo>
                    <a:pt x="665" y="470"/>
                  </a:lnTo>
                  <a:lnTo>
                    <a:pt x="667" y="470"/>
                  </a:lnTo>
                  <a:close/>
                  <a:moveTo>
                    <a:pt x="718" y="445"/>
                  </a:moveTo>
                  <a:lnTo>
                    <a:pt x="717" y="445"/>
                  </a:lnTo>
                  <a:lnTo>
                    <a:pt x="718" y="445"/>
                  </a:lnTo>
                  <a:lnTo>
                    <a:pt x="720" y="445"/>
                  </a:lnTo>
                  <a:lnTo>
                    <a:pt x="718" y="445"/>
                  </a:lnTo>
                  <a:close/>
                  <a:moveTo>
                    <a:pt x="720" y="445"/>
                  </a:moveTo>
                  <a:lnTo>
                    <a:pt x="718" y="445"/>
                  </a:lnTo>
                  <a:lnTo>
                    <a:pt x="720" y="445"/>
                  </a:lnTo>
                  <a:lnTo>
                    <a:pt x="722" y="445"/>
                  </a:lnTo>
                  <a:lnTo>
                    <a:pt x="720" y="445"/>
                  </a:lnTo>
                  <a:close/>
                  <a:moveTo>
                    <a:pt x="722" y="441"/>
                  </a:moveTo>
                  <a:lnTo>
                    <a:pt x="724" y="441"/>
                  </a:lnTo>
                  <a:lnTo>
                    <a:pt x="724" y="443"/>
                  </a:lnTo>
                  <a:lnTo>
                    <a:pt x="722" y="443"/>
                  </a:lnTo>
                  <a:lnTo>
                    <a:pt x="722" y="441"/>
                  </a:lnTo>
                  <a:close/>
                  <a:moveTo>
                    <a:pt x="720" y="441"/>
                  </a:moveTo>
                  <a:lnTo>
                    <a:pt x="722" y="443"/>
                  </a:lnTo>
                  <a:lnTo>
                    <a:pt x="720" y="443"/>
                  </a:lnTo>
                  <a:lnTo>
                    <a:pt x="720" y="441"/>
                  </a:lnTo>
                  <a:close/>
                  <a:moveTo>
                    <a:pt x="720" y="443"/>
                  </a:moveTo>
                  <a:lnTo>
                    <a:pt x="718" y="443"/>
                  </a:lnTo>
                  <a:lnTo>
                    <a:pt x="718" y="441"/>
                  </a:lnTo>
                  <a:lnTo>
                    <a:pt x="720" y="441"/>
                  </a:lnTo>
                  <a:lnTo>
                    <a:pt x="720" y="443"/>
                  </a:lnTo>
                  <a:close/>
                  <a:moveTo>
                    <a:pt x="720" y="441"/>
                  </a:moveTo>
                  <a:lnTo>
                    <a:pt x="722" y="441"/>
                  </a:lnTo>
                  <a:lnTo>
                    <a:pt x="720" y="441"/>
                  </a:lnTo>
                  <a:close/>
                  <a:moveTo>
                    <a:pt x="722" y="441"/>
                  </a:moveTo>
                  <a:lnTo>
                    <a:pt x="720" y="441"/>
                  </a:lnTo>
                  <a:lnTo>
                    <a:pt x="722" y="441"/>
                  </a:lnTo>
                  <a:lnTo>
                    <a:pt x="720" y="441"/>
                  </a:lnTo>
                  <a:lnTo>
                    <a:pt x="722" y="441"/>
                  </a:lnTo>
                  <a:close/>
                  <a:moveTo>
                    <a:pt x="720" y="439"/>
                  </a:moveTo>
                  <a:lnTo>
                    <a:pt x="720" y="441"/>
                  </a:lnTo>
                  <a:lnTo>
                    <a:pt x="718" y="441"/>
                  </a:lnTo>
                  <a:lnTo>
                    <a:pt x="718" y="439"/>
                  </a:lnTo>
                  <a:lnTo>
                    <a:pt x="720" y="439"/>
                  </a:lnTo>
                  <a:close/>
                  <a:moveTo>
                    <a:pt x="724" y="434"/>
                  </a:moveTo>
                  <a:lnTo>
                    <a:pt x="722" y="434"/>
                  </a:lnTo>
                  <a:lnTo>
                    <a:pt x="720" y="434"/>
                  </a:lnTo>
                  <a:lnTo>
                    <a:pt x="722" y="434"/>
                  </a:lnTo>
                  <a:lnTo>
                    <a:pt x="724" y="434"/>
                  </a:lnTo>
                  <a:lnTo>
                    <a:pt x="726" y="434"/>
                  </a:lnTo>
                  <a:lnTo>
                    <a:pt x="724" y="434"/>
                  </a:lnTo>
                  <a:close/>
                  <a:moveTo>
                    <a:pt x="722" y="434"/>
                  </a:moveTo>
                  <a:lnTo>
                    <a:pt x="720" y="434"/>
                  </a:lnTo>
                  <a:lnTo>
                    <a:pt x="720" y="432"/>
                  </a:lnTo>
                  <a:lnTo>
                    <a:pt x="722" y="432"/>
                  </a:lnTo>
                  <a:lnTo>
                    <a:pt x="722" y="434"/>
                  </a:lnTo>
                  <a:close/>
                  <a:moveTo>
                    <a:pt x="734" y="422"/>
                  </a:moveTo>
                  <a:lnTo>
                    <a:pt x="732" y="422"/>
                  </a:lnTo>
                  <a:lnTo>
                    <a:pt x="734" y="422"/>
                  </a:lnTo>
                  <a:close/>
                  <a:moveTo>
                    <a:pt x="740" y="422"/>
                  </a:moveTo>
                  <a:lnTo>
                    <a:pt x="741" y="422"/>
                  </a:lnTo>
                  <a:lnTo>
                    <a:pt x="740" y="422"/>
                  </a:lnTo>
                  <a:close/>
                  <a:moveTo>
                    <a:pt x="789" y="420"/>
                  </a:moveTo>
                  <a:lnTo>
                    <a:pt x="788" y="420"/>
                  </a:lnTo>
                  <a:lnTo>
                    <a:pt x="789" y="420"/>
                  </a:lnTo>
                  <a:close/>
                  <a:moveTo>
                    <a:pt x="741" y="420"/>
                  </a:moveTo>
                  <a:lnTo>
                    <a:pt x="740" y="420"/>
                  </a:lnTo>
                  <a:lnTo>
                    <a:pt x="741" y="420"/>
                  </a:lnTo>
                  <a:close/>
                  <a:moveTo>
                    <a:pt x="791" y="420"/>
                  </a:moveTo>
                  <a:lnTo>
                    <a:pt x="789" y="420"/>
                  </a:lnTo>
                  <a:lnTo>
                    <a:pt x="791" y="420"/>
                  </a:lnTo>
                  <a:lnTo>
                    <a:pt x="793" y="420"/>
                  </a:lnTo>
                  <a:lnTo>
                    <a:pt x="791" y="420"/>
                  </a:lnTo>
                  <a:close/>
                  <a:moveTo>
                    <a:pt x="738" y="420"/>
                  </a:moveTo>
                  <a:lnTo>
                    <a:pt x="736" y="420"/>
                  </a:lnTo>
                  <a:lnTo>
                    <a:pt x="734" y="420"/>
                  </a:lnTo>
                  <a:lnTo>
                    <a:pt x="736" y="420"/>
                  </a:lnTo>
                  <a:lnTo>
                    <a:pt x="738" y="420"/>
                  </a:lnTo>
                  <a:close/>
                  <a:moveTo>
                    <a:pt x="740" y="420"/>
                  </a:moveTo>
                  <a:lnTo>
                    <a:pt x="741" y="420"/>
                  </a:lnTo>
                  <a:lnTo>
                    <a:pt x="740" y="420"/>
                  </a:lnTo>
                  <a:close/>
                  <a:moveTo>
                    <a:pt x="741" y="420"/>
                  </a:moveTo>
                  <a:lnTo>
                    <a:pt x="740" y="420"/>
                  </a:lnTo>
                  <a:lnTo>
                    <a:pt x="741" y="420"/>
                  </a:lnTo>
                  <a:lnTo>
                    <a:pt x="741" y="418"/>
                  </a:lnTo>
                  <a:lnTo>
                    <a:pt x="741" y="420"/>
                  </a:lnTo>
                  <a:close/>
                  <a:moveTo>
                    <a:pt x="747" y="422"/>
                  </a:moveTo>
                  <a:lnTo>
                    <a:pt x="745" y="422"/>
                  </a:lnTo>
                  <a:lnTo>
                    <a:pt x="745" y="420"/>
                  </a:lnTo>
                  <a:lnTo>
                    <a:pt x="743" y="420"/>
                  </a:lnTo>
                  <a:lnTo>
                    <a:pt x="741" y="420"/>
                  </a:lnTo>
                  <a:lnTo>
                    <a:pt x="743" y="420"/>
                  </a:lnTo>
                  <a:lnTo>
                    <a:pt x="743" y="418"/>
                  </a:lnTo>
                  <a:lnTo>
                    <a:pt x="743" y="420"/>
                  </a:lnTo>
                  <a:lnTo>
                    <a:pt x="745" y="420"/>
                  </a:lnTo>
                  <a:lnTo>
                    <a:pt x="747" y="420"/>
                  </a:lnTo>
                  <a:lnTo>
                    <a:pt x="747" y="422"/>
                  </a:lnTo>
                  <a:close/>
                  <a:moveTo>
                    <a:pt x="786" y="418"/>
                  </a:moveTo>
                  <a:lnTo>
                    <a:pt x="786" y="420"/>
                  </a:lnTo>
                  <a:lnTo>
                    <a:pt x="784" y="420"/>
                  </a:lnTo>
                  <a:lnTo>
                    <a:pt x="784" y="418"/>
                  </a:lnTo>
                  <a:lnTo>
                    <a:pt x="786" y="418"/>
                  </a:lnTo>
                  <a:lnTo>
                    <a:pt x="784" y="418"/>
                  </a:lnTo>
                  <a:lnTo>
                    <a:pt x="784" y="420"/>
                  </a:lnTo>
                  <a:lnTo>
                    <a:pt x="786" y="420"/>
                  </a:lnTo>
                  <a:lnTo>
                    <a:pt x="786" y="418"/>
                  </a:lnTo>
                  <a:close/>
                  <a:moveTo>
                    <a:pt x="797" y="420"/>
                  </a:moveTo>
                  <a:lnTo>
                    <a:pt x="795" y="420"/>
                  </a:lnTo>
                  <a:lnTo>
                    <a:pt x="793" y="420"/>
                  </a:lnTo>
                  <a:lnTo>
                    <a:pt x="793" y="418"/>
                  </a:lnTo>
                  <a:lnTo>
                    <a:pt x="795" y="418"/>
                  </a:lnTo>
                  <a:lnTo>
                    <a:pt x="797" y="420"/>
                  </a:lnTo>
                  <a:close/>
                  <a:moveTo>
                    <a:pt x="738" y="418"/>
                  </a:moveTo>
                  <a:lnTo>
                    <a:pt x="740" y="418"/>
                  </a:lnTo>
                  <a:lnTo>
                    <a:pt x="741" y="418"/>
                  </a:lnTo>
                  <a:lnTo>
                    <a:pt x="740" y="420"/>
                  </a:lnTo>
                  <a:lnTo>
                    <a:pt x="738" y="420"/>
                  </a:lnTo>
                  <a:lnTo>
                    <a:pt x="736" y="420"/>
                  </a:lnTo>
                  <a:lnTo>
                    <a:pt x="736" y="418"/>
                  </a:lnTo>
                  <a:lnTo>
                    <a:pt x="738" y="418"/>
                  </a:lnTo>
                  <a:close/>
                  <a:moveTo>
                    <a:pt x="793" y="418"/>
                  </a:moveTo>
                  <a:lnTo>
                    <a:pt x="791" y="418"/>
                  </a:lnTo>
                  <a:lnTo>
                    <a:pt x="791" y="420"/>
                  </a:lnTo>
                  <a:lnTo>
                    <a:pt x="793" y="418"/>
                  </a:lnTo>
                  <a:lnTo>
                    <a:pt x="793" y="420"/>
                  </a:lnTo>
                  <a:lnTo>
                    <a:pt x="791" y="420"/>
                  </a:lnTo>
                  <a:lnTo>
                    <a:pt x="789" y="420"/>
                  </a:lnTo>
                  <a:lnTo>
                    <a:pt x="788" y="420"/>
                  </a:lnTo>
                  <a:lnTo>
                    <a:pt x="789" y="420"/>
                  </a:lnTo>
                  <a:lnTo>
                    <a:pt x="788" y="420"/>
                  </a:lnTo>
                  <a:lnTo>
                    <a:pt x="789" y="420"/>
                  </a:lnTo>
                  <a:lnTo>
                    <a:pt x="789" y="418"/>
                  </a:lnTo>
                  <a:lnTo>
                    <a:pt x="791" y="418"/>
                  </a:lnTo>
                  <a:lnTo>
                    <a:pt x="793" y="418"/>
                  </a:lnTo>
                  <a:close/>
                  <a:moveTo>
                    <a:pt x="793" y="418"/>
                  </a:moveTo>
                  <a:lnTo>
                    <a:pt x="795" y="418"/>
                  </a:lnTo>
                  <a:lnTo>
                    <a:pt x="793" y="418"/>
                  </a:lnTo>
                  <a:close/>
                  <a:moveTo>
                    <a:pt x="738" y="418"/>
                  </a:moveTo>
                  <a:lnTo>
                    <a:pt x="740" y="418"/>
                  </a:lnTo>
                  <a:lnTo>
                    <a:pt x="738" y="418"/>
                  </a:lnTo>
                  <a:lnTo>
                    <a:pt x="736" y="418"/>
                  </a:lnTo>
                  <a:lnTo>
                    <a:pt x="738" y="418"/>
                  </a:lnTo>
                  <a:close/>
                  <a:moveTo>
                    <a:pt x="791" y="418"/>
                  </a:moveTo>
                  <a:lnTo>
                    <a:pt x="789" y="418"/>
                  </a:lnTo>
                  <a:lnTo>
                    <a:pt x="791" y="418"/>
                  </a:lnTo>
                  <a:lnTo>
                    <a:pt x="793" y="418"/>
                  </a:lnTo>
                  <a:lnTo>
                    <a:pt x="791" y="418"/>
                  </a:lnTo>
                  <a:close/>
                  <a:moveTo>
                    <a:pt x="736" y="418"/>
                  </a:moveTo>
                  <a:lnTo>
                    <a:pt x="734" y="418"/>
                  </a:lnTo>
                  <a:lnTo>
                    <a:pt x="732" y="418"/>
                  </a:lnTo>
                  <a:lnTo>
                    <a:pt x="734" y="418"/>
                  </a:lnTo>
                  <a:lnTo>
                    <a:pt x="734" y="416"/>
                  </a:lnTo>
                  <a:lnTo>
                    <a:pt x="736" y="418"/>
                  </a:lnTo>
                  <a:close/>
                  <a:moveTo>
                    <a:pt x="784" y="418"/>
                  </a:moveTo>
                  <a:lnTo>
                    <a:pt x="786" y="416"/>
                  </a:lnTo>
                  <a:lnTo>
                    <a:pt x="786" y="418"/>
                  </a:lnTo>
                  <a:lnTo>
                    <a:pt x="784" y="418"/>
                  </a:lnTo>
                  <a:close/>
                  <a:moveTo>
                    <a:pt x="786" y="418"/>
                  </a:moveTo>
                  <a:lnTo>
                    <a:pt x="786" y="416"/>
                  </a:lnTo>
                  <a:lnTo>
                    <a:pt x="788" y="416"/>
                  </a:lnTo>
                  <a:lnTo>
                    <a:pt x="786" y="416"/>
                  </a:lnTo>
                  <a:lnTo>
                    <a:pt x="788" y="416"/>
                  </a:lnTo>
                  <a:lnTo>
                    <a:pt x="788" y="418"/>
                  </a:lnTo>
                  <a:lnTo>
                    <a:pt x="786" y="418"/>
                  </a:lnTo>
                  <a:close/>
                  <a:moveTo>
                    <a:pt x="788" y="416"/>
                  </a:moveTo>
                  <a:lnTo>
                    <a:pt x="789" y="416"/>
                  </a:lnTo>
                  <a:lnTo>
                    <a:pt x="788" y="416"/>
                  </a:lnTo>
                  <a:close/>
                  <a:moveTo>
                    <a:pt x="738" y="416"/>
                  </a:moveTo>
                  <a:lnTo>
                    <a:pt x="740" y="416"/>
                  </a:lnTo>
                  <a:lnTo>
                    <a:pt x="740" y="418"/>
                  </a:lnTo>
                  <a:lnTo>
                    <a:pt x="738" y="418"/>
                  </a:lnTo>
                  <a:lnTo>
                    <a:pt x="736" y="418"/>
                  </a:lnTo>
                  <a:lnTo>
                    <a:pt x="736" y="416"/>
                  </a:lnTo>
                  <a:lnTo>
                    <a:pt x="738" y="414"/>
                  </a:lnTo>
                  <a:lnTo>
                    <a:pt x="738" y="416"/>
                  </a:lnTo>
                  <a:close/>
                  <a:moveTo>
                    <a:pt x="786" y="416"/>
                  </a:moveTo>
                  <a:lnTo>
                    <a:pt x="786" y="414"/>
                  </a:lnTo>
                  <a:lnTo>
                    <a:pt x="786" y="416"/>
                  </a:lnTo>
                  <a:lnTo>
                    <a:pt x="788" y="416"/>
                  </a:lnTo>
                  <a:lnTo>
                    <a:pt x="786" y="416"/>
                  </a:lnTo>
                  <a:close/>
                  <a:moveTo>
                    <a:pt x="784" y="416"/>
                  </a:moveTo>
                  <a:lnTo>
                    <a:pt x="782" y="416"/>
                  </a:lnTo>
                  <a:lnTo>
                    <a:pt x="780" y="416"/>
                  </a:lnTo>
                  <a:lnTo>
                    <a:pt x="782" y="416"/>
                  </a:lnTo>
                  <a:lnTo>
                    <a:pt x="782" y="414"/>
                  </a:lnTo>
                  <a:lnTo>
                    <a:pt x="784" y="414"/>
                  </a:lnTo>
                  <a:lnTo>
                    <a:pt x="784" y="416"/>
                  </a:lnTo>
                  <a:close/>
                  <a:moveTo>
                    <a:pt x="782" y="414"/>
                  </a:moveTo>
                  <a:lnTo>
                    <a:pt x="780" y="416"/>
                  </a:lnTo>
                  <a:lnTo>
                    <a:pt x="778" y="418"/>
                  </a:lnTo>
                  <a:lnTo>
                    <a:pt x="778" y="416"/>
                  </a:lnTo>
                  <a:lnTo>
                    <a:pt x="780" y="416"/>
                  </a:lnTo>
                  <a:lnTo>
                    <a:pt x="780" y="414"/>
                  </a:lnTo>
                  <a:lnTo>
                    <a:pt x="782" y="414"/>
                  </a:lnTo>
                  <a:close/>
                  <a:moveTo>
                    <a:pt x="780" y="416"/>
                  </a:moveTo>
                  <a:lnTo>
                    <a:pt x="780" y="414"/>
                  </a:lnTo>
                  <a:lnTo>
                    <a:pt x="782" y="414"/>
                  </a:lnTo>
                  <a:lnTo>
                    <a:pt x="780" y="414"/>
                  </a:lnTo>
                  <a:lnTo>
                    <a:pt x="780" y="416"/>
                  </a:lnTo>
                  <a:close/>
                  <a:moveTo>
                    <a:pt x="782" y="414"/>
                  </a:moveTo>
                  <a:lnTo>
                    <a:pt x="780" y="414"/>
                  </a:lnTo>
                  <a:lnTo>
                    <a:pt x="780" y="416"/>
                  </a:lnTo>
                  <a:lnTo>
                    <a:pt x="778" y="416"/>
                  </a:lnTo>
                  <a:lnTo>
                    <a:pt x="780" y="416"/>
                  </a:lnTo>
                  <a:lnTo>
                    <a:pt x="778" y="416"/>
                  </a:lnTo>
                  <a:lnTo>
                    <a:pt x="776" y="416"/>
                  </a:lnTo>
                  <a:lnTo>
                    <a:pt x="774" y="416"/>
                  </a:lnTo>
                  <a:lnTo>
                    <a:pt x="776" y="414"/>
                  </a:lnTo>
                  <a:lnTo>
                    <a:pt x="778" y="414"/>
                  </a:lnTo>
                  <a:lnTo>
                    <a:pt x="780" y="414"/>
                  </a:lnTo>
                  <a:lnTo>
                    <a:pt x="780" y="412"/>
                  </a:lnTo>
                  <a:lnTo>
                    <a:pt x="782" y="412"/>
                  </a:lnTo>
                  <a:lnTo>
                    <a:pt x="782" y="414"/>
                  </a:lnTo>
                  <a:close/>
                  <a:moveTo>
                    <a:pt x="778" y="412"/>
                  </a:moveTo>
                  <a:lnTo>
                    <a:pt x="780" y="412"/>
                  </a:lnTo>
                  <a:lnTo>
                    <a:pt x="780" y="414"/>
                  </a:lnTo>
                  <a:lnTo>
                    <a:pt x="778" y="414"/>
                  </a:lnTo>
                  <a:lnTo>
                    <a:pt x="776" y="414"/>
                  </a:lnTo>
                  <a:lnTo>
                    <a:pt x="776" y="412"/>
                  </a:lnTo>
                  <a:lnTo>
                    <a:pt x="778" y="412"/>
                  </a:lnTo>
                  <a:close/>
                  <a:moveTo>
                    <a:pt x="778" y="412"/>
                  </a:moveTo>
                  <a:lnTo>
                    <a:pt x="780" y="412"/>
                  </a:lnTo>
                  <a:lnTo>
                    <a:pt x="778" y="412"/>
                  </a:lnTo>
                  <a:close/>
                  <a:moveTo>
                    <a:pt x="880" y="391"/>
                  </a:moveTo>
                  <a:lnTo>
                    <a:pt x="878" y="391"/>
                  </a:lnTo>
                  <a:lnTo>
                    <a:pt x="880" y="391"/>
                  </a:lnTo>
                  <a:close/>
                  <a:moveTo>
                    <a:pt x="839" y="391"/>
                  </a:moveTo>
                  <a:lnTo>
                    <a:pt x="841" y="391"/>
                  </a:lnTo>
                  <a:lnTo>
                    <a:pt x="841" y="393"/>
                  </a:lnTo>
                  <a:lnTo>
                    <a:pt x="839" y="393"/>
                  </a:lnTo>
                  <a:lnTo>
                    <a:pt x="839" y="395"/>
                  </a:lnTo>
                  <a:lnTo>
                    <a:pt x="839" y="393"/>
                  </a:lnTo>
                  <a:lnTo>
                    <a:pt x="839" y="395"/>
                  </a:lnTo>
                  <a:lnTo>
                    <a:pt x="838" y="395"/>
                  </a:lnTo>
                  <a:lnTo>
                    <a:pt x="836" y="395"/>
                  </a:lnTo>
                  <a:lnTo>
                    <a:pt x="834" y="395"/>
                  </a:lnTo>
                  <a:lnTo>
                    <a:pt x="836" y="395"/>
                  </a:lnTo>
                  <a:lnTo>
                    <a:pt x="834" y="395"/>
                  </a:lnTo>
                  <a:lnTo>
                    <a:pt x="832" y="395"/>
                  </a:lnTo>
                  <a:lnTo>
                    <a:pt x="832" y="393"/>
                  </a:lnTo>
                  <a:lnTo>
                    <a:pt x="830" y="393"/>
                  </a:lnTo>
                  <a:lnTo>
                    <a:pt x="832" y="393"/>
                  </a:lnTo>
                  <a:lnTo>
                    <a:pt x="834" y="393"/>
                  </a:lnTo>
                  <a:lnTo>
                    <a:pt x="834" y="391"/>
                  </a:lnTo>
                  <a:lnTo>
                    <a:pt x="836" y="391"/>
                  </a:lnTo>
                  <a:lnTo>
                    <a:pt x="838" y="391"/>
                  </a:lnTo>
                  <a:lnTo>
                    <a:pt x="836" y="391"/>
                  </a:lnTo>
                  <a:lnTo>
                    <a:pt x="838" y="391"/>
                  </a:lnTo>
                  <a:lnTo>
                    <a:pt x="836" y="391"/>
                  </a:lnTo>
                  <a:lnTo>
                    <a:pt x="838" y="391"/>
                  </a:lnTo>
                  <a:lnTo>
                    <a:pt x="839" y="391"/>
                  </a:lnTo>
                  <a:close/>
                  <a:moveTo>
                    <a:pt x="845" y="391"/>
                  </a:moveTo>
                  <a:lnTo>
                    <a:pt x="847" y="391"/>
                  </a:lnTo>
                  <a:lnTo>
                    <a:pt x="849" y="391"/>
                  </a:lnTo>
                  <a:lnTo>
                    <a:pt x="849" y="393"/>
                  </a:lnTo>
                  <a:lnTo>
                    <a:pt x="847" y="393"/>
                  </a:lnTo>
                  <a:lnTo>
                    <a:pt x="847" y="395"/>
                  </a:lnTo>
                  <a:lnTo>
                    <a:pt x="849" y="395"/>
                  </a:lnTo>
                  <a:lnTo>
                    <a:pt x="847" y="395"/>
                  </a:lnTo>
                  <a:lnTo>
                    <a:pt x="845" y="395"/>
                  </a:lnTo>
                  <a:lnTo>
                    <a:pt x="843" y="395"/>
                  </a:lnTo>
                  <a:lnTo>
                    <a:pt x="841" y="395"/>
                  </a:lnTo>
                  <a:lnTo>
                    <a:pt x="839" y="395"/>
                  </a:lnTo>
                  <a:lnTo>
                    <a:pt x="838" y="395"/>
                  </a:lnTo>
                  <a:lnTo>
                    <a:pt x="839" y="395"/>
                  </a:lnTo>
                  <a:lnTo>
                    <a:pt x="839" y="393"/>
                  </a:lnTo>
                  <a:lnTo>
                    <a:pt x="841" y="393"/>
                  </a:lnTo>
                  <a:lnTo>
                    <a:pt x="841" y="391"/>
                  </a:lnTo>
                  <a:lnTo>
                    <a:pt x="843" y="391"/>
                  </a:lnTo>
                  <a:lnTo>
                    <a:pt x="845" y="391"/>
                  </a:lnTo>
                  <a:close/>
                  <a:moveTo>
                    <a:pt x="379" y="384"/>
                  </a:moveTo>
                  <a:lnTo>
                    <a:pt x="380" y="384"/>
                  </a:lnTo>
                  <a:lnTo>
                    <a:pt x="380" y="386"/>
                  </a:lnTo>
                  <a:lnTo>
                    <a:pt x="379" y="386"/>
                  </a:lnTo>
                  <a:lnTo>
                    <a:pt x="380" y="386"/>
                  </a:lnTo>
                  <a:lnTo>
                    <a:pt x="379" y="386"/>
                  </a:lnTo>
                  <a:lnTo>
                    <a:pt x="379" y="387"/>
                  </a:lnTo>
                  <a:lnTo>
                    <a:pt x="380" y="387"/>
                  </a:lnTo>
                  <a:lnTo>
                    <a:pt x="382" y="389"/>
                  </a:lnTo>
                  <a:lnTo>
                    <a:pt x="384" y="389"/>
                  </a:lnTo>
                  <a:lnTo>
                    <a:pt x="386" y="389"/>
                  </a:lnTo>
                  <a:lnTo>
                    <a:pt x="384" y="389"/>
                  </a:lnTo>
                  <a:lnTo>
                    <a:pt x="382" y="389"/>
                  </a:lnTo>
                  <a:lnTo>
                    <a:pt x="380" y="389"/>
                  </a:lnTo>
                  <a:lnTo>
                    <a:pt x="380" y="391"/>
                  </a:lnTo>
                  <a:lnTo>
                    <a:pt x="379" y="391"/>
                  </a:lnTo>
                  <a:lnTo>
                    <a:pt x="380" y="391"/>
                  </a:lnTo>
                  <a:lnTo>
                    <a:pt x="382" y="391"/>
                  </a:lnTo>
                  <a:lnTo>
                    <a:pt x="380" y="391"/>
                  </a:lnTo>
                  <a:lnTo>
                    <a:pt x="382" y="391"/>
                  </a:lnTo>
                  <a:lnTo>
                    <a:pt x="382" y="389"/>
                  </a:lnTo>
                  <a:lnTo>
                    <a:pt x="384" y="389"/>
                  </a:lnTo>
                  <a:lnTo>
                    <a:pt x="386" y="389"/>
                  </a:lnTo>
                  <a:lnTo>
                    <a:pt x="388" y="389"/>
                  </a:lnTo>
                  <a:lnTo>
                    <a:pt x="390" y="389"/>
                  </a:lnTo>
                  <a:lnTo>
                    <a:pt x="392" y="391"/>
                  </a:lnTo>
                  <a:lnTo>
                    <a:pt x="394" y="391"/>
                  </a:lnTo>
                  <a:lnTo>
                    <a:pt x="392" y="391"/>
                  </a:lnTo>
                  <a:lnTo>
                    <a:pt x="390" y="391"/>
                  </a:lnTo>
                  <a:lnTo>
                    <a:pt x="390" y="389"/>
                  </a:lnTo>
                  <a:lnTo>
                    <a:pt x="388" y="389"/>
                  </a:lnTo>
                  <a:lnTo>
                    <a:pt x="386" y="391"/>
                  </a:lnTo>
                  <a:lnTo>
                    <a:pt x="386" y="393"/>
                  </a:lnTo>
                  <a:lnTo>
                    <a:pt x="388" y="393"/>
                  </a:lnTo>
                  <a:lnTo>
                    <a:pt x="390" y="393"/>
                  </a:lnTo>
                  <a:lnTo>
                    <a:pt x="392" y="393"/>
                  </a:lnTo>
                  <a:lnTo>
                    <a:pt x="394" y="391"/>
                  </a:lnTo>
                  <a:lnTo>
                    <a:pt x="394" y="393"/>
                  </a:lnTo>
                  <a:lnTo>
                    <a:pt x="396" y="391"/>
                  </a:lnTo>
                  <a:lnTo>
                    <a:pt x="398" y="391"/>
                  </a:lnTo>
                  <a:lnTo>
                    <a:pt x="396" y="391"/>
                  </a:lnTo>
                  <a:lnTo>
                    <a:pt x="394" y="391"/>
                  </a:lnTo>
                  <a:lnTo>
                    <a:pt x="396" y="391"/>
                  </a:lnTo>
                  <a:lnTo>
                    <a:pt x="398" y="391"/>
                  </a:lnTo>
                  <a:lnTo>
                    <a:pt x="400" y="391"/>
                  </a:lnTo>
                  <a:lnTo>
                    <a:pt x="402" y="391"/>
                  </a:lnTo>
                  <a:lnTo>
                    <a:pt x="404" y="391"/>
                  </a:lnTo>
                  <a:lnTo>
                    <a:pt x="405" y="393"/>
                  </a:lnTo>
                  <a:lnTo>
                    <a:pt x="407" y="393"/>
                  </a:lnTo>
                  <a:lnTo>
                    <a:pt x="409" y="393"/>
                  </a:lnTo>
                  <a:lnTo>
                    <a:pt x="407" y="393"/>
                  </a:lnTo>
                  <a:lnTo>
                    <a:pt x="405" y="393"/>
                  </a:lnTo>
                  <a:lnTo>
                    <a:pt x="404" y="393"/>
                  </a:lnTo>
                  <a:lnTo>
                    <a:pt x="405" y="393"/>
                  </a:lnTo>
                  <a:lnTo>
                    <a:pt x="407" y="393"/>
                  </a:lnTo>
                  <a:lnTo>
                    <a:pt x="409" y="393"/>
                  </a:lnTo>
                  <a:lnTo>
                    <a:pt x="411" y="393"/>
                  </a:lnTo>
                  <a:lnTo>
                    <a:pt x="413" y="393"/>
                  </a:lnTo>
                  <a:lnTo>
                    <a:pt x="415" y="393"/>
                  </a:lnTo>
                  <a:lnTo>
                    <a:pt x="413" y="393"/>
                  </a:lnTo>
                  <a:lnTo>
                    <a:pt x="411" y="393"/>
                  </a:lnTo>
                  <a:lnTo>
                    <a:pt x="413" y="393"/>
                  </a:lnTo>
                  <a:lnTo>
                    <a:pt x="413" y="395"/>
                  </a:lnTo>
                  <a:lnTo>
                    <a:pt x="415" y="395"/>
                  </a:lnTo>
                  <a:lnTo>
                    <a:pt x="415" y="393"/>
                  </a:lnTo>
                  <a:lnTo>
                    <a:pt x="417" y="393"/>
                  </a:lnTo>
                  <a:lnTo>
                    <a:pt x="415" y="393"/>
                  </a:lnTo>
                  <a:lnTo>
                    <a:pt x="417" y="393"/>
                  </a:lnTo>
                  <a:lnTo>
                    <a:pt x="419" y="393"/>
                  </a:lnTo>
                  <a:lnTo>
                    <a:pt x="421" y="393"/>
                  </a:lnTo>
                  <a:lnTo>
                    <a:pt x="421" y="391"/>
                  </a:lnTo>
                  <a:lnTo>
                    <a:pt x="423" y="391"/>
                  </a:lnTo>
                  <a:lnTo>
                    <a:pt x="425" y="391"/>
                  </a:lnTo>
                  <a:lnTo>
                    <a:pt x="427" y="391"/>
                  </a:lnTo>
                  <a:lnTo>
                    <a:pt x="427" y="389"/>
                  </a:lnTo>
                  <a:lnTo>
                    <a:pt x="428" y="389"/>
                  </a:lnTo>
                  <a:lnTo>
                    <a:pt x="430" y="389"/>
                  </a:lnTo>
                  <a:lnTo>
                    <a:pt x="432" y="389"/>
                  </a:lnTo>
                  <a:lnTo>
                    <a:pt x="434" y="389"/>
                  </a:lnTo>
                  <a:lnTo>
                    <a:pt x="436" y="389"/>
                  </a:lnTo>
                  <a:lnTo>
                    <a:pt x="436" y="387"/>
                  </a:lnTo>
                  <a:lnTo>
                    <a:pt x="438" y="387"/>
                  </a:lnTo>
                  <a:lnTo>
                    <a:pt x="440" y="387"/>
                  </a:lnTo>
                  <a:lnTo>
                    <a:pt x="442" y="387"/>
                  </a:lnTo>
                  <a:lnTo>
                    <a:pt x="444" y="387"/>
                  </a:lnTo>
                  <a:lnTo>
                    <a:pt x="446" y="387"/>
                  </a:lnTo>
                  <a:lnTo>
                    <a:pt x="448" y="387"/>
                  </a:lnTo>
                  <a:lnTo>
                    <a:pt x="450" y="387"/>
                  </a:lnTo>
                  <a:lnTo>
                    <a:pt x="450" y="389"/>
                  </a:lnTo>
                  <a:lnTo>
                    <a:pt x="452" y="389"/>
                  </a:lnTo>
                  <a:lnTo>
                    <a:pt x="452" y="391"/>
                  </a:lnTo>
                  <a:lnTo>
                    <a:pt x="453" y="391"/>
                  </a:lnTo>
                  <a:lnTo>
                    <a:pt x="455" y="391"/>
                  </a:lnTo>
                  <a:lnTo>
                    <a:pt x="457" y="391"/>
                  </a:lnTo>
                  <a:lnTo>
                    <a:pt x="457" y="393"/>
                  </a:lnTo>
                  <a:lnTo>
                    <a:pt x="459" y="393"/>
                  </a:lnTo>
                  <a:lnTo>
                    <a:pt x="459" y="395"/>
                  </a:lnTo>
                  <a:lnTo>
                    <a:pt x="461" y="395"/>
                  </a:lnTo>
                  <a:lnTo>
                    <a:pt x="461" y="397"/>
                  </a:lnTo>
                  <a:lnTo>
                    <a:pt x="459" y="397"/>
                  </a:lnTo>
                  <a:lnTo>
                    <a:pt x="461" y="397"/>
                  </a:lnTo>
                  <a:lnTo>
                    <a:pt x="461" y="399"/>
                  </a:lnTo>
                  <a:lnTo>
                    <a:pt x="463" y="399"/>
                  </a:lnTo>
                  <a:lnTo>
                    <a:pt x="465" y="399"/>
                  </a:lnTo>
                  <a:lnTo>
                    <a:pt x="467" y="399"/>
                  </a:lnTo>
                  <a:lnTo>
                    <a:pt x="469" y="399"/>
                  </a:lnTo>
                  <a:lnTo>
                    <a:pt x="469" y="401"/>
                  </a:lnTo>
                  <a:lnTo>
                    <a:pt x="471" y="401"/>
                  </a:lnTo>
                  <a:lnTo>
                    <a:pt x="473" y="401"/>
                  </a:lnTo>
                  <a:lnTo>
                    <a:pt x="475" y="401"/>
                  </a:lnTo>
                  <a:lnTo>
                    <a:pt x="476" y="401"/>
                  </a:lnTo>
                  <a:lnTo>
                    <a:pt x="475" y="401"/>
                  </a:lnTo>
                  <a:lnTo>
                    <a:pt x="473" y="401"/>
                  </a:lnTo>
                  <a:lnTo>
                    <a:pt x="471" y="401"/>
                  </a:lnTo>
                  <a:lnTo>
                    <a:pt x="473" y="401"/>
                  </a:lnTo>
                  <a:lnTo>
                    <a:pt x="475" y="401"/>
                  </a:lnTo>
                  <a:lnTo>
                    <a:pt x="476" y="401"/>
                  </a:lnTo>
                  <a:lnTo>
                    <a:pt x="478" y="401"/>
                  </a:lnTo>
                  <a:lnTo>
                    <a:pt x="480" y="401"/>
                  </a:lnTo>
                  <a:lnTo>
                    <a:pt x="482" y="401"/>
                  </a:lnTo>
                  <a:lnTo>
                    <a:pt x="482" y="403"/>
                  </a:lnTo>
                  <a:lnTo>
                    <a:pt x="484" y="403"/>
                  </a:lnTo>
                  <a:lnTo>
                    <a:pt x="484" y="405"/>
                  </a:lnTo>
                  <a:lnTo>
                    <a:pt x="486" y="405"/>
                  </a:lnTo>
                  <a:lnTo>
                    <a:pt x="488" y="405"/>
                  </a:lnTo>
                  <a:lnTo>
                    <a:pt x="490" y="405"/>
                  </a:lnTo>
                  <a:lnTo>
                    <a:pt x="492" y="405"/>
                  </a:lnTo>
                  <a:lnTo>
                    <a:pt x="490" y="405"/>
                  </a:lnTo>
                  <a:lnTo>
                    <a:pt x="488" y="405"/>
                  </a:lnTo>
                  <a:lnTo>
                    <a:pt x="486" y="405"/>
                  </a:lnTo>
                  <a:lnTo>
                    <a:pt x="484" y="403"/>
                  </a:lnTo>
                  <a:lnTo>
                    <a:pt x="486" y="403"/>
                  </a:lnTo>
                  <a:lnTo>
                    <a:pt x="486" y="405"/>
                  </a:lnTo>
                  <a:lnTo>
                    <a:pt x="488" y="405"/>
                  </a:lnTo>
                  <a:lnTo>
                    <a:pt x="490" y="405"/>
                  </a:lnTo>
                  <a:lnTo>
                    <a:pt x="492" y="405"/>
                  </a:lnTo>
                  <a:lnTo>
                    <a:pt x="494" y="405"/>
                  </a:lnTo>
                  <a:lnTo>
                    <a:pt x="496" y="405"/>
                  </a:lnTo>
                  <a:lnTo>
                    <a:pt x="498" y="405"/>
                  </a:lnTo>
                  <a:lnTo>
                    <a:pt x="500" y="405"/>
                  </a:lnTo>
                  <a:lnTo>
                    <a:pt x="501" y="405"/>
                  </a:lnTo>
                  <a:lnTo>
                    <a:pt x="501" y="407"/>
                  </a:lnTo>
                  <a:lnTo>
                    <a:pt x="503" y="407"/>
                  </a:lnTo>
                  <a:lnTo>
                    <a:pt x="505" y="407"/>
                  </a:lnTo>
                  <a:lnTo>
                    <a:pt x="507" y="407"/>
                  </a:lnTo>
                  <a:lnTo>
                    <a:pt x="509" y="407"/>
                  </a:lnTo>
                  <a:lnTo>
                    <a:pt x="507" y="407"/>
                  </a:lnTo>
                  <a:lnTo>
                    <a:pt x="505" y="407"/>
                  </a:lnTo>
                  <a:lnTo>
                    <a:pt x="505" y="405"/>
                  </a:lnTo>
                  <a:lnTo>
                    <a:pt x="505" y="407"/>
                  </a:lnTo>
                  <a:lnTo>
                    <a:pt x="503" y="405"/>
                  </a:lnTo>
                  <a:lnTo>
                    <a:pt x="501" y="405"/>
                  </a:lnTo>
                  <a:lnTo>
                    <a:pt x="501" y="407"/>
                  </a:lnTo>
                  <a:lnTo>
                    <a:pt x="501" y="405"/>
                  </a:lnTo>
                  <a:lnTo>
                    <a:pt x="500" y="405"/>
                  </a:lnTo>
                  <a:lnTo>
                    <a:pt x="507" y="405"/>
                  </a:lnTo>
                  <a:lnTo>
                    <a:pt x="509" y="405"/>
                  </a:lnTo>
                  <a:lnTo>
                    <a:pt x="511" y="405"/>
                  </a:lnTo>
                  <a:lnTo>
                    <a:pt x="513" y="405"/>
                  </a:lnTo>
                  <a:lnTo>
                    <a:pt x="515" y="405"/>
                  </a:lnTo>
                  <a:lnTo>
                    <a:pt x="517" y="405"/>
                  </a:lnTo>
                  <a:lnTo>
                    <a:pt x="517" y="407"/>
                  </a:lnTo>
                  <a:lnTo>
                    <a:pt x="519" y="407"/>
                  </a:lnTo>
                  <a:lnTo>
                    <a:pt x="521" y="407"/>
                  </a:lnTo>
                  <a:lnTo>
                    <a:pt x="523" y="407"/>
                  </a:lnTo>
                  <a:lnTo>
                    <a:pt x="524" y="407"/>
                  </a:lnTo>
                  <a:lnTo>
                    <a:pt x="526" y="407"/>
                  </a:lnTo>
                  <a:lnTo>
                    <a:pt x="528" y="407"/>
                  </a:lnTo>
                  <a:lnTo>
                    <a:pt x="528" y="409"/>
                  </a:lnTo>
                  <a:lnTo>
                    <a:pt x="526" y="409"/>
                  </a:lnTo>
                  <a:lnTo>
                    <a:pt x="528" y="409"/>
                  </a:lnTo>
                  <a:lnTo>
                    <a:pt x="526" y="409"/>
                  </a:lnTo>
                  <a:lnTo>
                    <a:pt x="526" y="410"/>
                  </a:lnTo>
                  <a:lnTo>
                    <a:pt x="526" y="412"/>
                  </a:lnTo>
                  <a:lnTo>
                    <a:pt x="524" y="412"/>
                  </a:lnTo>
                  <a:lnTo>
                    <a:pt x="524" y="414"/>
                  </a:lnTo>
                  <a:lnTo>
                    <a:pt x="523" y="414"/>
                  </a:lnTo>
                  <a:lnTo>
                    <a:pt x="521" y="414"/>
                  </a:lnTo>
                  <a:lnTo>
                    <a:pt x="519" y="414"/>
                  </a:lnTo>
                  <a:lnTo>
                    <a:pt x="517" y="414"/>
                  </a:lnTo>
                  <a:lnTo>
                    <a:pt x="515" y="414"/>
                  </a:lnTo>
                  <a:lnTo>
                    <a:pt x="513" y="414"/>
                  </a:lnTo>
                  <a:lnTo>
                    <a:pt x="511" y="414"/>
                  </a:lnTo>
                  <a:lnTo>
                    <a:pt x="507" y="414"/>
                  </a:lnTo>
                  <a:lnTo>
                    <a:pt x="505" y="414"/>
                  </a:lnTo>
                  <a:lnTo>
                    <a:pt x="503" y="414"/>
                  </a:lnTo>
                  <a:lnTo>
                    <a:pt x="500" y="414"/>
                  </a:lnTo>
                  <a:lnTo>
                    <a:pt x="498" y="414"/>
                  </a:lnTo>
                  <a:lnTo>
                    <a:pt x="496" y="414"/>
                  </a:lnTo>
                  <a:lnTo>
                    <a:pt x="494" y="414"/>
                  </a:lnTo>
                  <a:lnTo>
                    <a:pt x="494" y="416"/>
                  </a:lnTo>
                  <a:lnTo>
                    <a:pt x="492" y="416"/>
                  </a:lnTo>
                  <a:lnTo>
                    <a:pt x="490" y="418"/>
                  </a:lnTo>
                  <a:lnTo>
                    <a:pt x="488" y="418"/>
                  </a:lnTo>
                  <a:lnTo>
                    <a:pt x="486" y="418"/>
                  </a:lnTo>
                  <a:lnTo>
                    <a:pt x="486" y="420"/>
                  </a:lnTo>
                  <a:lnTo>
                    <a:pt x="484" y="420"/>
                  </a:lnTo>
                  <a:lnTo>
                    <a:pt x="484" y="422"/>
                  </a:lnTo>
                  <a:lnTo>
                    <a:pt x="486" y="422"/>
                  </a:lnTo>
                  <a:lnTo>
                    <a:pt x="486" y="424"/>
                  </a:lnTo>
                  <a:lnTo>
                    <a:pt x="484" y="424"/>
                  </a:lnTo>
                  <a:lnTo>
                    <a:pt x="482" y="424"/>
                  </a:lnTo>
                  <a:lnTo>
                    <a:pt x="480" y="426"/>
                  </a:lnTo>
                  <a:lnTo>
                    <a:pt x="482" y="426"/>
                  </a:lnTo>
                  <a:lnTo>
                    <a:pt x="480" y="426"/>
                  </a:lnTo>
                  <a:lnTo>
                    <a:pt x="478" y="426"/>
                  </a:lnTo>
                  <a:lnTo>
                    <a:pt x="476" y="426"/>
                  </a:lnTo>
                  <a:lnTo>
                    <a:pt x="476" y="424"/>
                  </a:lnTo>
                  <a:lnTo>
                    <a:pt x="475" y="424"/>
                  </a:lnTo>
                  <a:lnTo>
                    <a:pt x="476" y="424"/>
                  </a:lnTo>
                  <a:lnTo>
                    <a:pt x="475" y="424"/>
                  </a:lnTo>
                  <a:lnTo>
                    <a:pt x="475" y="422"/>
                  </a:lnTo>
                  <a:lnTo>
                    <a:pt x="475" y="420"/>
                  </a:lnTo>
                  <a:lnTo>
                    <a:pt x="473" y="420"/>
                  </a:lnTo>
                  <a:lnTo>
                    <a:pt x="471" y="418"/>
                  </a:lnTo>
                  <a:lnTo>
                    <a:pt x="469" y="418"/>
                  </a:lnTo>
                  <a:lnTo>
                    <a:pt x="469" y="416"/>
                  </a:lnTo>
                  <a:lnTo>
                    <a:pt x="467" y="416"/>
                  </a:lnTo>
                  <a:lnTo>
                    <a:pt x="465" y="416"/>
                  </a:lnTo>
                  <a:lnTo>
                    <a:pt x="463" y="416"/>
                  </a:lnTo>
                  <a:lnTo>
                    <a:pt x="461" y="414"/>
                  </a:lnTo>
                  <a:lnTo>
                    <a:pt x="459" y="414"/>
                  </a:lnTo>
                  <a:lnTo>
                    <a:pt x="457" y="414"/>
                  </a:lnTo>
                  <a:lnTo>
                    <a:pt x="457" y="412"/>
                  </a:lnTo>
                  <a:lnTo>
                    <a:pt x="455" y="414"/>
                  </a:lnTo>
                  <a:lnTo>
                    <a:pt x="455" y="412"/>
                  </a:lnTo>
                  <a:lnTo>
                    <a:pt x="453" y="412"/>
                  </a:lnTo>
                  <a:lnTo>
                    <a:pt x="453" y="414"/>
                  </a:lnTo>
                  <a:lnTo>
                    <a:pt x="452" y="414"/>
                  </a:lnTo>
                  <a:lnTo>
                    <a:pt x="450" y="414"/>
                  </a:lnTo>
                  <a:lnTo>
                    <a:pt x="450" y="412"/>
                  </a:lnTo>
                  <a:lnTo>
                    <a:pt x="448" y="412"/>
                  </a:lnTo>
                  <a:lnTo>
                    <a:pt x="448" y="410"/>
                  </a:lnTo>
                  <a:lnTo>
                    <a:pt x="446" y="410"/>
                  </a:lnTo>
                  <a:lnTo>
                    <a:pt x="446" y="409"/>
                  </a:lnTo>
                  <a:lnTo>
                    <a:pt x="444" y="409"/>
                  </a:lnTo>
                  <a:lnTo>
                    <a:pt x="440" y="407"/>
                  </a:lnTo>
                  <a:lnTo>
                    <a:pt x="436" y="405"/>
                  </a:lnTo>
                  <a:lnTo>
                    <a:pt x="434" y="405"/>
                  </a:lnTo>
                  <a:lnTo>
                    <a:pt x="430" y="405"/>
                  </a:lnTo>
                  <a:lnTo>
                    <a:pt x="428" y="403"/>
                  </a:lnTo>
                  <a:lnTo>
                    <a:pt x="427" y="403"/>
                  </a:lnTo>
                  <a:lnTo>
                    <a:pt x="425" y="403"/>
                  </a:lnTo>
                  <a:lnTo>
                    <a:pt x="423" y="403"/>
                  </a:lnTo>
                  <a:lnTo>
                    <a:pt x="421" y="403"/>
                  </a:lnTo>
                  <a:lnTo>
                    <a:pt x="419" y="401"/>
                  </a:lnTo>
                  <a:lnTo>
                    <a:pt x="417" y="401"/>
                  </a:lnTo>
                  <a:lnTo>
                    <a:pt x="415" y="401"/>
                  </a:lnTo>
                  <a:lnTo>
                    <a:pt x="413" y="401"/>
                  </a:lnTo>
                  <a:lnTo>
                    <a:pt x="411" y="401"/>
                  </a:lnTo>
                  <a:lnTo>
                    <a:pt x="409" y="401"/>
                  </a:lnTo>
                  <a:lnTo>
                    <a:pt x="407" y="401"/>
                  </a:lnTo>
                  <a:lnTo>
                    <a:pt x="405" y="401"/>
                  </a:lnTo>
                  <a:lnTo>
                    <a:pt x="405" y="403"/>
                  </a:lnTo>
                  <a:lnTo>
                    <a:pt x="404" y="403"/>
                  </a:lnTo>
                  <a:lnTo>
                    <a:pt x="402" y="403"/>
                  </a:lnTo>
                  <a:lnTo>
                    <a:pt x="400" y="403"/>
                  </a:lnTo>
                  <a:lnTo>
                    <a:pt x="398" y="403"/>
                  </a:lnTo>
                  <a:lnTo>
                    <a:pt x="398" y="405"/>
                  </a:lnTo>
                  <a:lnTo>
                    <a:pt x="396" y="405"/>
                  </a:lnTo>
                  <a:lnTo>
                    <a:pt x="396" y="407"/>
                  </a:lnTo>
                  <a:lnTo>
                    <a:pt x="394" y="407"/>
                  </a:lnTo>
                  <a:lnTo>
                    <a:pt x="392" y="407"/>
                  </a:lnTo>
                  <a:lnTo>
                    <a:pt x="390" y="407"/>
                  </a:lnTo>
                  <a:lnTo>
                    <a:pt x="388" y="407"/>
                  </a:lnTo>
                  <a:lnTo>
                    <a:pt x="386" y="407"/>
                  </a:lnTo>
                  <a:lnTo>
                    <a:pt x="384" y="407"/>
                  </a:lnTo>
                  <a:lnTo>
                    <a:pt x="384" y="405"/>
                  </a:lnTo>
                  <a:lnTo>
                    <a:pt x="382" y="405"/>
                  </a:lnTo>
                  <a:lnTo>
                    <a:pt x="384" y="405"/>
                  </a:lnTo>
                  <a:lnTo>
                    <a:pt x="382" y="405"/>
                  </a:lnTo>
                  <a:lnTo>
                    <a:pt x="380" y="405"/>
                  </a:lnTo>
                  <a:lnTo>
                    <a:pt x="379" y="405"/>
                  </a:lnTo>
                  <a:lnTo>
                    <a:pt x="377" y="405"/>
                  </a:lnTo>
                  <a:lnTo>
                    <a:pt x="375" y="405"/>
                  </a:lnTo>
                  <a:lnTo>
                    <a:pt x="375" y="403"/>
                  </a:lnTo>
                  <a:lnTo>
                    <a:pt x="373" y="403"/>
                  </a:lnTo>
                  <a:lnTo>
                    <a:pt x="373" y="401"/>
                  </a:lnTo>
                  <a:lnTo>
                    <a:pt x="371" y="401"/>
                  </a:lnTo>
                  <a:lnTo>
                    <a:pt x="371" y="399"/>
                  </a:lnTo>
                  <a:lnTo>
                    <a:pt x="369" y="399"/>
                  </a:lnTo>
                  <a:lnTo>
                    <a:pt x="369" y="397"/>
                  </a:lnTo>
                  <a:lnTo>
                    <a:pt x="371" y="397"/>
                  </a:lnTo>
                  <a:lnTo>
                    <a:pt x="371" y="395"/>
                  </a:lnTo>
                  <a:lnTo>
                    <a:pt x="369" y="395"/>
                  </a:lnTo>
                  <a:lnTo>
                    <a:pt x="371" y="395"/>
                  </a:lnTo>
                  <a:lnTo>
                    <a:pt x="371" y="393"/>
                  </a:lnTo>
                  <a:lnTo>
                    <a:pt x="373" y="393"/>
                  </a:lnTo>
                  <a:lnTo>
                    <a:pt x="373" y="391"/>
                  </a:lnTo>
                  <a:lnTo>
                    <a:pt x="371" y="391"/>
                  </a:lnTo>
                  <a:lnTo>
                    <a:pt x="373" y="391"/>
                  </a:lnTo>
                  <a:lnTo>
                    <a:pt x="371" y="391"/>
                  </a:lnTo>
                  <a:lnTo>
                    <a:pt x="373" y="391"/>
                  </a:lnTo>
                  <a:lnTo>
                    <a:pt x="375" y="391"/>
                  </a:lnTo>
                  <a:lnTo>
                    <a:pt x="375" y="389"/>
                  </a:lnTo>
                  <a:lnTo>
                    <a:pt x="375" y="387"/>
                  </a:lnTo>
                  <a:lnTo>
                    <a:pt x="375" y="386"/>
                  </a:lnTo>
                  <a:lnTo>
                    <a:pt x="375" y="384"/>
                  </a:lnTo>
                  <a:lnTo>
                    <a:pt x="377" y="384"/>
                  </a:lnTo>
                  <a:lnTo>
                    <a:pt x="379" y="384"/>
                  </a:lnTo>
                  <a:close/>
                  <a:moveTo>
                    <a:pt x="377" y="386"/>
                  </a:moveTo>
                  <a:lnTo>
                    <a:pt x="377" y="384"/>
                  </a:lnTo>
                  <a:lnTo>
                    <a:pt x="375" y="384"/>
                  </a:lnTo>
                  <a:lnTo>
                    <a:pt x="375" y="386"/>
                  </a:lnTo>
                  <a:lnTo>
                    <a:pt x="377" y="386"/>
                  </a:lnTo>
                  <a:close/>
                  <a:moveTo>
                    <a:pt x="428" y="399"/>
                  </a:moveTo>
                  <a:lnTo>
                    <a:pt x="430" y="399"/>
                  </a:lnTo>
                  <a:lnTo>
                    <a:pt x="428" y="401"/>
                  </a:lnTo>
                  <a:lnTo>
                    <a:pt x="428" y="403"/>
                  </a:lnTo>
                  <a:lnTo>
                    <a:pt x="427" y="403"/>
                  </a:lnTo>
                  <a:lnTo>
                    <a:pt x="425" y="403"/>
                  </a:lnTo>
                  <a:lnTo>
                    <a:pt x="423" y="403"/>
                  </a:lnTo>
                  <a:lnTo>
                    <a:pt x="423" y="401"/>
                  </a:lnTo>
                  <a:lnTo>
                    <a:pt x="421" y="401"/>
                  </a:lnTo>
                  <a:lnTo>
                    <a:pt x="419" y="401"/>
                  </a:lnTo>
                  <a:lnTo>
                    <a:pt x="421" y="401"/>
                  </a:lnTo>
                  <a:lnTo>
                    <a:pt x="419" y="399"/>
                  </a:lnTo>
                  <a:lnTo>
                    <a:pt x="417" y="401"/>
                  </a:lnTo>
                  <a:lnTo>
                    <a:pt x="417" y="399"/>
                  </a:lnTo>
                  <a:lnTo>
                    <a:pt x="417" y="401"/>
                  </a:lnTo>
                  <a:lnTo>
                    <a:pt x="415" y="401"/>
                  </a:lnTo>
                  <a:lnTo>
                    <a:pt x="413" y="401"/>
                  </a:lnTo>
                  <a:lnTo>
                    <a:pt x="411" y="401"/>
                  </a:lnTo>
                  <a:lnTo>
                    <a:pt x="409" y="401"/>
                  </a:lnTo>
                  <a:lnTo>
                    <a:pt x="407" y="401"/>
                  </a:lnTo>
                  <a:lnTo>
                    <a:pt x="409" y="401"/>
                  </a:lnTo>
                  <a:lnTo>
                    <a:pt x="411" y="401"/>
                  </a:lnTo>
                  <a:lnTo>
                    <a:pt x="413" y="401"/>
                  </a:lnTo>
                  <a:lnTo>
                    <a:pt x="415" y="401"/>
                  </a:lnTo>
                  <a:lnTo>
                    <a:pt x="417" y="401"/>
                  </a:lnTo>
                  <a:lnTo>
                    <a:pt x="419" y="401"/>
                  </a:lnTo>
                  <a:lnTo>
                    <a:pt x="421" y="403"/>
                  </a:lnTo>
                  <a:lnTo>
                    <a:pt x="423" y="403"/>
                  </a:lnTo>
                  <a:lnTo>
                    <a:pt x="425" y="403"/>
                  </a:lnTo>
                  <a:lnTo>
                    <a:pt x="427" y="403"/>
                  </a:lnTo>
                  <a:lnTo>
                    <a:pt x="428" y="403"/>
                  </a:lnTo>
                  <a:lnTo>
                    <a:pt x="430" y="403"/>
                  </a:lnTo>
                  <a:lnTo>
                    <a:pt x="430" y="405"/>
                  </a:lnTo>
                  <a:lnTo>
                    <a:pt x="432" y="405"/>
                  </a:lnTo>
                  <a:lnTo>
                    <a:pt x="434" y="405"/>
                  </a:lnTo>
                  <a:lnTo>
                    <a:pt x="436" y="405"/>
                  </a:lnTo>
                  <a:lnTo>
                    <a:pt x="434" y="405"/>
                  </a:lnTo>
                  <a:lnTo>
                    <a:pt x="436" y="405"/>
                  </a:lnTo>
                  <a:lnTo>
                    <a:pt x="438" y="405"/>
                  </a:lnTo>
                  <a:lnTo>
                    <a:pt x="438" y="407"/>
                  </a:lnTo>
                  <a:lnTo>
                    <a:pt x="440" y="407"/>
                  </a:lnTo>
                  <a:lnTo>
                    <a:pt x="442" y="407"/>
                  </a:lnTo>
                  <a:lnTo>
                    <a:pt x="444" y="407"/>
                  </a:lnTo>
                  <a:lnTo>
                    <a:pt x="444" y="409"/>
                  </a:lnTo>
                  <a:lnTo>
                    <a:pt x="446" y="409"/>
                  </a:lnTo>
                  <a:lnTo>
                    <a:pt x="444" y="409"/>
                  </a:lnTo>
                  <a:lnTo>
                    <a:pt x="446" y="409"/>
                  </a:lnTo>
                  <a:lnTo>
                    <a:pt x="446" y="410"/>
                  </a:lnTo>
                  <a:lnTo>
                    <a:pt x="448" y="410"/>
                  </a:lnTo>
                  <a:lnTo>
                    <a:pt x="448" y="412"/>
                  </a:lnTo>
                  <a:lnTo>
                    <a:pt x="450" y="412"/>
                  </a:lnTo>
                  <a:lnTo>
                    <a:pt x="448" y="412"/>
                  </a:lnTo>
                  <a:lnTo>
                    <a:pt x="450" y="412"/>
                  </a:lnTo>
                  <a:lnTo>
                    <a:pt x="452" y="412"/>
                  </a:lnTo>
                  <a:lnTo>
                    <a:pt x="450" y="412"/>
                  </a:lnTo>
                  <a:lnTo>
                    <a:pt x="452" y="412"/>
                  </a:lnTo>
                  <a:lnTo>
                    <a:pt x="452" y="410"/>
                  </a:lnTo>
                  <a:lnTo>
                    <a:pt x="452" y="409"/>
                  </a:lnTo>
                  <a:lnTo>
                    <a:pt x="450" y="409"/>
                  </a:lnTo>
                  <a:lnTo>
                    <a:pt x="448" y="409"/>
                  </a:lnTo>
                  <a:lnTo>
                    <a:pt x="446" y="409"/>
                  </a:lnTo>
                  <a:lnTo>
                    <a:pt x="446" y="407"/>
                  </a:lnTo>
                  <a:lnTo>
                    <a:pt x="444" y="407"/>
                  </a:lnTo>
                  <a:lnTo>
                    <a:pt x="442" y="407"/>
                  </a:lnTo>
                  <a:lnTo>
                    <a:pt x="442" y="405"/>
                  </a:lnTo>
                  <a:lnTo>
                    <a:pt x="440" y="405"/>
                  </a:lnTo>
                  <a:lnTo>
                    <a:pt x="438" y="405"/>
                  </a:lnTo>
                  <a:lnTo>
                    <a:pt x="436" y="405"/>
                  </a:lnTo>
                  <a:lnTo>
                    <a:pt x="434" y="405"/>
                  </a:lnTo>
                  <a:lnTo>
                    <a:pt x="434" y="403"/>
                  </a:lnTo>
                  <a:lnTo>
                    <a:pt x="432" y="403"/>
                  </a:lnTo>
                  <a:lnTo>
                    <a:pt x="430" y="403"/>
                  </a:lnTo>
                  <a:lnTo>
                    <a:pt x="428" y="403"/>
                  </a:lnTo>
                  <a:lnTo>
                    <a:pt x="428" y="401"/>
                  </a:lnTo>
                  <a:lnTo>
                    <a:pt x="430" y="401"/>
                  </a:lnTo>
                  <a:lnTo>
                    <a:pt x="430" y="399"/>
                  </a:lnTo>
                  <a:lnTo>
                    <a:pt x="432" y="399"/>
                  </a:lnTo>
                  <a:lnTo>
                    <a:pt x="430" y="399"/>
                  </a:lnTo>
                  <a:lnTo>
                    <a:pt x="428" y="399"/>
                  </a:lnTo>
                  <a:close/>
                  <a:moveTo>
                    <a:pt x="524" y="412"/>
                  </a:moveTo>
                  <a:lnTo>
                    <a:pt x="523" y="412"/>
                  </a:lnTo>
                  <a:lnTo>
                    <a:pt x="523" y="414"/>
                  </a:lnTo>
                  <a:lnTo>
                    <a:pt x="521" y="414"/>
                  </a:lnTo>
                  <a:lnTo>
                    <a:pt x="519" y="414"/>
                  </a:lnTo>
                  <a:lnTo>
                    <a:pt x="517" y="414"/>
                  </a:lnTo>
                  <a:lnTo>
                    <a:pt x="519" y="414"/>
                  </a:lnTo>
                  <a:lnTo>
                    <a:pt x="521" y="414"/>
                  </a:lnTo>
                  <a:lnTo>
                    <a:pt x="523" y="414"/>
                  </a:lnTo>
                  <a:lnTo>
                    <a:pt x="524" y="414"/>
                  </a:lnTo>
                  <a:lnTo>
                    <a:pt x="524" y="412"/>
                  </a:lnTo>
                  <a:lnTo>
                    <a:pt x="526" y="412"/>
                  </a:lnTo>
                  <a:lnTo>
                    <a:pt x="526" y="410"/>
                  </a:lnTo>
                  <a:lnTo>
                    <a:pt x="524" y="410"/>
                  </a:lnTo>
                  <a:lnTo>
                    <a:pt x="524" y="412"/>
                  </a:lnTo>
                  <a:close/>
                  <a:moveTo>
                    <a:pt x="513" y="412"/>
                  </a:moveTo>
                  <a:lnTo>
                    <a:pt x="511" y="412"/>
                  </a:lnTo>
                  <a:lnTo>
                    <a:pt x="509" y="412"/>
                  </a:lnTo>
                  <a:lnTo>
                    <a:pt x="507" y="412"/>
                  </a:lnTo>
                  <a:lnTo>
                    <a:pt x="505" y="412"/>
                  </a:lnTo>
                  <a:lnTo>
                    <a:pt x="507" y="412"/>
                  </a:lnTo>
                  <a:lnTo>
                    <a:pt x="507" y="414"/>
                  </a:lnTo>
                  <a:lnTo>
                    <a:pt x="507" y="412"/>
                  </a:lnTo>
                  <a:lnTo>
                    <a:pt x="507" y="414"/>
                  </a:lnTo>
                  <a:lnTo>
                    <a:pt x="509" y="414"/>
                  </a:lnTo>
                  <a:lnTo>
                    <a:pt x="511" y="414"/>
                  </a:lnTo>
                  <a:lnTo>
                    <a:pt x="513" y="414"/>
                  </a:lnTo>
                  <a:lnTo>
                    <a:pt x="513" y="412"/>
                  </a:lnTo>
                  <a:close/>
                  <a:moveTo>
                    <a:pt x="503" y="414"/>
                  </a:moveTo>
                  <a:lnTo>
                    <a:pt x="505" y="414"/>
                  </a:lnTo>
                  <a:lnTo>
                    <a:pt x="507" y="414"/>
                  </a:lnTo>
                  <a:lnTo>
                    <a:pt x="505" y="414"/>
                  </a:lnTo>
                  <a:lnTo>
                    <a:pt x="505" y="412"/>
                  </a:lnTo>
                  <a:lnTo>
                    <a:pt x="503" y="412"/>
                  </a:lnTo>
                  <a:lnTo>
                    <a:pt x="501" y="412"/>
                  </a:lnTo>
                  <a:lnTo>
                    <a:pt x="500" y="412"/>
                  </a:lnTo>
                  <a:lnTo>
                    <a:pt x="498" y="412"/>
                  </a:lnTo>
                  <a:lnTo>
                    <a:pt x="498" y="414"/>
                  </a:lnTo>
                  <a:lnTo>
                    <a:pt x="498" y="412"/>
                  </a:lnTo>
                  <a:lnTo>
                    <a:pt x="498" y="414"/>
                  </a:lnTo>
                  <a:lnTo>
                    <a:pt x="496" y="414"/>
                  </a:lnTo>
                  <a:lnTo>
                    <a:pt x="498" y="414"/>
                  </a:lnTo>
                  <a:lnTo>
                    <a:pt x="496" y="414"/>
                  </a:lnTo>
                  <a:lnTo>
                    <a:pt x="494" y="414"/>
                  </a:lnTo>
                  <a:lnTo>
                    <a:pt x="496" y="414"/>
                  </a:lnTo>
                  <a:lnTo>
                    <a:pt x="498" y="414"/>
                  </a:lnTo>
                  <a:lnTo>
                    <a:pt x="500" y="414"/>
                  </a:lnTo>
                  <a:lnTo>
                    <a:pt x="501" y="414"/>
                  </a:lnTo>
                  <a:lnTo>
                    <a:pt x="503" y="414"/>
                  </a:lnTo>
                  <a:close/>
                  <a:moveTo>
                    <a:pt x="930" y="378"/>
                  </a:moveTo>
                  <a:lnTo>
                    <a:pt x="930" y="380"/>
                  </a:lnTo>
                  <a:lnTo>
                    <a:pt x="932" y="380"/>
                  </a:lnTo>
                  <a:lnTo>
                    <a:pt x="930" y="380"/>
                  </a:lnTo>
                  <a:lnTo>
                    <a:pt x="930" y="378"/>
                  </a:lnTo>
                  <a:close/>
                  <a:moveTo>
                    <a:pt x="930" y="380"/>
                  </a:moveTo>
                  <a:lnTo>
                    <a:pt x="930" y="378"/>
                  </a:lnTo>
                  <a:lnTo>
                    <a:pt x="930" y="380"/>
                  </a:lnTo>
                  <a:lnTo>
                    <a:pt x="928" y="380"/>
                  </a:lnTo>
                  <a:lnTo>
                    <a:pt x="928" y="378"/>
                  </a:lnTo>
                  <a:lnTo>
                    <a:pt x="928" y="380"/>
                  </a:lnTo>
                  <a:lnTo>
                    <a:pt x="930" y="380"/>
                  </a:lnTo>
                  <a:lnTo>
                    <a:pt x="928" y="380"/>
                  </a:lnTo>
                  <a:lnTo>
                    <a:pt x="930" y="380"/>
                  </a:lnTo>
                  <a:close/>
                  <a:moveTo>
                    <a:pt x="930" y="378"/>
                  </a:moveTo>
                  <a:lnTo>
                    <a:pt x="930" y="380"/>
                  </a:lnTo>
                  <a:lnTo>
                    <a:pt x="930" y="378"/>
                  </a:lnTo>
                  <a:lnTo>
                    <a:pt x="928" y="378"/>
                  </a:lnTo>
                  <a:lnTo>
                    <a:pt x="930" y="378"/>
                  </a:lnTo>
                  <a:close/>
                  <a:moveTo>
                    <a:pt x="930" y="378"/>
                  </a:moveTo>
                  <a:lnTo>
                    <a:pt x="928" y="378"/>
                  </a:lnTo>
                  <a:lnTo>
                    <a:pt x="930" y="378"/>
                  </a:lnTo>
                  <a:lnTo>
                    <a:pt x="928" y="378"/>
                  </a:lnTo>
                  <a:lnTo>
                    <a:pt x="930" y="378"/>
                  </a:lnTo>
                  <a:close/>
                  <a:moveTo>
                    <a:pt x="930" y="378"/>
                  </a:moveTo>
                  <a:lnTo>
                    <a:pt x="928" y="378"/>
                  </a:lnTo>
                  <a:lnTo>
                    <a:pt x="930" y="378"/>
                  </a:lnTo>
                  <a:close/>
                  <a:moveTo>
                    <a:pt x="901" y="364"/>
                  </a:moveTo>
                  <a:lnTo>
                    <a:pt x="903" y="364"/>
                  </a:lnTo>
                  <a:lnTo>
                    <a:pt x="901" y="366"/>
                  </a:lnTo>
                  <a:lnTo>
                    <a:pt x="901" y="364"/>
                  </a:lnTo>
                  <a:close/>
                  <a:moveTo>
                    <a:pt x="901" y="353"/>
                  </a:moveTo>
                  <a:lnTo>
                    <a:pt x="901" y="351"/>
                  </a:lnTo>
                  <a:lnTo>
                    <a:pt x="901" y="353"/>
                  </a:lnTo>
                  <a:close/>
                  <a:moveTo>
                    <a:pt x="897" y="351"/>
                  </a:moveTo>
                  <a:lnTo>
                    <a:pt x="899" y="351"/>
                  </a:lnTo>
                  <a:lnTo>
                    <a:pt x="901" y="351"/>
                  </a:lnTo>
                  <a:lnTo>
                    <a:pt x="901" y="353"/>
                  </a:lnTo>
                  <a:lnTo>
                    <a:pt x="901" y="351"/>
                  </a:lnTo>
                  <a:lnTo>
                    <a:pt x="899" y="351"/>
                  </a:lnTo>
                  <a:lnTo>
                    <a:pt x="897" y="351"/>
                  </a:lnTo>
                  <a:close/>
                  <a:moveTo>
                    <a:pt x="899" y="351"/>
                  </a:moveTo>
                  <a:lnTo>
                    <a:pt x="897" y="351"/>
                  </a:lnTo>
                  <a:lnTo>
                    <a:pt x="899" y="351"/>
                  </a:lnTo>
                  <a:close/>
                  <a:moveTo>
                    <a:pt x="899" y="351"/>
                  </a:moveTo>
                  <a:lnTo>
                    <a:pt x="897" y="351"/>
                  </a:lnTo>
                  <a:lnTo>
                    <a:pt x="895" y="351"/>
                  </a:lnTo>
                  <a:lnTo>
                    <a:pt x="897" y="351"/>
                  </a:lnTo>
                  <a:lnTo>
                    <a:pt x="899" y="351"/>
                  </a:lnTo>
                  <a:lnTo>
                    <a:pt x="897" y="351"/>
                  </a:lnTo>
                  <a:lnTo>
                    <a:pt x="897" y="349"/>
                  </a:lnTo>
                  <a:lnTo>
                    <a:pt x="899" y="349"/>
                  </a:lnTo>
                  <a:lnTo>
                    <a:pt x="899" y="351"/>
                  </a:lnTo>
                  <a:close/>
                  <a:moveTo>
                    <a:pt x="655" y="347"/>
                  </a:moveTo>
                  <a:lnTo>
                    <a:pt x="653" y="349"/>
                  </a:lnTo>
                  <a:lnTo>
                    <a:pt x="653" y="347"/>
                  </a:lnTo>
                  <a:lnTo>
                    <a:pt x="655" y="347"/>
                  </a:lnTo>
                  <a:close/>
                  <a:moveTo>
                    <a:pt x="814" y="347"/>
                  </a:moveTo>
                  <a:lnTo>
                    <a:pt x="814" y="345"/>
                  </a:lnTo>
                  <a:lnTo>
                    <a:pt x="814" y="347"/>
                  </a:lnTo>
                  <a:close/>
                  <a:moveTo>
                    <a:pt x="743" y="345"/>
                  </a:moveTo>
                  <a:lnTo>
                    <a:pt x="741" y="345"/>
                  </a:lnTo>
                  <a:lnTo>
                    <a:pt x="740" y="345"/>
                  </a:lnTo>
                  <a:lnTo>
                    <a:pt x="738" y="345"/>
                  </a:lnTo>
                  <a:lnTo>
                    <a:pt x="738" y="347"/>
                  </a:lnTo>
                  <a:lnTo>
                    <a:pt x="736" y="347"/>
                  </a:lnTo>
                  <a:lnTo>
                    <a:pt x="734" y="347"/>
                  </a:lnTo>
                  <a:lnTo>
                    <a:pt x="732" y="347"/>
                  </a:lnTo>
                  <a:lnTo>
                    <a:pt x="730" y="347"/>
                  </a:lnTo>
                  <a:lnTo>
                    <a:pt x="730" y="349"/>
                  </a:lnTo>
                  <a:lnTo>
                    <a:pt x="728" y="349"/>
                  </a:lnTo>
                  <a:lnTo>
                    <a:pt x="728" y="347"/>
                  </a:lnTo>
                  <a:lnTo>
                    <a:pt x="728" y="349"/>
                  </a:lnTo>
                  <a:lnTo>
                    <a:pt x="730" y="347"/>
                  </a:lnTo>
                  <a:lnTo>
                    <a:pt x="732" y="347"/>
                  </a:lnTo>
                  <a:lnTo>
                    <a:pt x="734" y="347"/>
                  </a:lnTo>
                  <a:lnTo>
                    <a:pt x="736" y="347"/>
                  </a:lnTo>
                  <a:lnTo>
                    <a:pt x="738" y="345"/>
                  </a:lnTo>
                  <a:lnTo>
                    <a:pt x="740" y="345"/>
                  </a:lnTo>
                  <a:lnTo>
                    <a:pt x="741" y="345"/>
                  </a:lnTo>
                  <a:lnTo>
                    <a:pt x="743" y="345"/>
                  </a:lnTo>
                  <a:close/>
                  <a:moveTo>
                    <a:pt x="799" y="343"/>
                  </a:moveTo>
                  <a:lnTo>
                    <a:pt x="797" y="343"/>
                  </a:lnTo>
                  <a:lnTo>
                    <a:pt x="799" y="343"/>
                  </a:lnTo>
                  <a:close/>
                  <a:moveTo>
                    <a:pt x="797" y="343"/>
                  </a:moveTo>
                  <a:lnTo>
                    <a:pt x="797" y="341"/>
                  </a:lnTo>
                  <a:lnTo>
                    <a:pt x="797" y="343"/>
                  </a:lnTo>
                  <a:close/>
                  <a:moveTo>
                    <a:pt x="799" y="343"/>
                  </a:moveTo>
                  <a:lnTo>
                    <a:pt x="799" y="341"/>
                  </a:lnTo>
                  <a:lnTo>
                    <a:pt x="799" y="343"/>
                  </a:lnTo>
                  <a:close/>
                  <a:moveTo>
                    <a:pt x="801" y="341"/>
                  </a:moveTo>
                  <a:lnTo>
                    <a:pt x="799" y="341"/>
                  </a:lnTo>
                  <a:lnTo>
                    <a:pt x="801" y="341"/>
                  </a:lnTo>
                  <a:close/>
                  <a:moveTo>
                    <a:pt x="799" y="341"/>
                  </a:moveTo>
                  <a:lnTo>
                    <a:pt x="799" y="343"/>
                  </a:lnTo>
                  <a:lnTo>
                    <a:pt x="799" y="341"/>
                  </a:lnTo>
                  <a:lnTo>
                    <a:pt x="801" y="341"/>
                  </a:lnTo>
                  <a:lnTo>
                    <a:pt x="799" y="341"/>
                  </a:lnTo>
                  <a:close/>
                  <a:moveTo>
                    <a:pt x="803" y="341"/>
                  </a:moveTo>
                  <a:lnTo>
                    <a:pt x="801" y="341"/>
                  </a:lnTo>
                  <a:lnTo>
                    <a:pt x="803" y="341"/>
                  </a:lnTo>
                  <a:lnTo>
                    <a:pt x="801" y="341"/>
                  </a:lnTo>
                  <a:lnTo>
                    <a:pt x="803" y="341"/>
                  </a:lnTo>
                  <a:close/>
                  <a:moveTo>
                    <a:pt x="799" y="339"/>
                  </a:moveTo>
                  <a:lnTo>
                    <a:pt x="801" y="339"/>
                  </a:lnTo>
                  <a:lnTo>
                    <a:pt x="803" y="339"/>
                  </a:lnTo>
                  <a:lnTo>
                    <a:pt x="805" y="339"/>
                  </a:lnTo>
                  <a:lnTo>
                    <a:pt x="803" y="339"/>
                  </a:lnTo>
                  <a:lnTo>
                    <a:pt x="803" y="341"/>
                  </a:lnTo>
                  <a:lnTo>
                    <a:pt x="803" y="339"/>
                  </a:lnTo>
                  <a:lnTo>
                    <a:pt x="803" y="341"/>
                  </a:lnTo>
                  <a:lnTo>
                    <a:pt x="801" y="341"/>
                  </a:lnTo>
                  <a:lnTo>
                    <a:pt x="799" y="341"/>
                  </a:lnTo>
                  <a:lnTo>
                    <a:pt x="797" y="341"/>
                  </a:lnTo>
                  <a:lnTo>
                    <a:pt x="795" y="341"/>
                  </a:lnTo>
                  <a:lnTo>
                    <a:pt x="793" y="341"/>
                  </a:lnTo>
                  <a:lnTo>
                    <a:pt x="795" y="341"/>
                  </a:lnTo>
                  <a:lnTo>
                    <a:pt x="795" y="339"/>
                  </a:lnTo>
                  <a:lnTo>
                    <a:pt x="797" y="339"/>
                  </a:lnTo>
                  <a:lnTo>
                    <a:pt x="795" y="339"/>
                  </a:lnTo>
                  <a:lnTo>
                    <a:pt x="797" y="339"/>
                  </a:lnTo>
                  <a:lnTo>
                    <a:pt x="795" y="339"/>
                  </a:lnTo>
                  <a:lnTo>
                    <a:pt x="795" y="338"/>
                  </a:lnTo>
                  <a:lnTo>
                    <a:pt x="797" y="338"/>
                  </a:lnTo>
                  <a:lnTo>
                    <a:pt x="799" y="338"/>
                  </a:lnTo>
                  <a:lnTo>
                    <a:pt x="799" y="339"/>
                  </a:lnTo>
                  <a:close/>
                  <a:moveTo>
                    <a:pt x="914" y="326"/>
                  </a:moveTo>
                  <a:lnTo>
                    <a:pt x="916" y="326"/>
                  </a:lnTo>
                  <a:lnTo>
                    <a:pt x="914" y="326"/>
                  </a:lnTo>
                  <a:lnTo>
                    <a:pt x="916" y="326"/>
                  </a:lnTo>
                  <a:lnTo>
                    <a:pt x="914" y="326"/>
                  </a:lnTo>
                  <a:close/>
                  <a:moveTo>
                    <a:pt x="561" y="322"/>
                  </a:moveTo>
                  <a:lnTo>
                    <a:pt x="563" y="322"/>
                  </a:lnTo>
                  <a:lnTo>
                    <a:pt x="563" y="324"/>
                  </a:lnTo>
                  <a:lnTo>
                    <a:pt x="561" y="324"/>
                  </a:lnTo>
                  <a:lnTo>
                    <a:pt x="559" y="324"/>
                  </a:lnTo>
                  <a:lnTo>
                    <a:pt x="559" y="322"/>
                  </a:lnTo>
                  <a:lnTo>
                    <a:pt x="561" y="322"/>
                  </a:lnTo>
                  <a:close/>
                  <a:moveTo>
                    <a:pt x="526" y="290"/>
                  </a:moveTo>
                  <a:lnTo>
                    <a:pt x="524" y="290"/>
                  </a:lnTo>
                  <a:lnTo>
                    <a:pt x="526" y="290"/>
                  </a:lnTo>
                  <a:close/>
                  <a:moveTo>
                    <a:pt x="519" y="284"/>
                  </a:moveTo>
                  <a:lnTo>
                    <a:pt x="517" y="284"/>
                  </a:lnTo>
                  <a:lnTo>
                    <a:pt x="515" y="284"/>
                  </a:lnTo>
                  <a:lnTo>
                    <a:pt x="517" y="284"/>
                  </a:lnTo>
                  <a:lnTo>
                    <a:pt x="519" y="284"/>
                  </a:lnTo>
                  <a:close/>
                  <a:moveTo>
                    <a:pt x="576" y="284"/>
                  </a:moveTo>
                  <a:lnTo>
                    <a:pt x="574" y="284"/>
                  </a:lnTo>
                  <a:lnTo>
                    <a:pt x="573" y="284"/>
                  </a:lnTo>
                  <a:lnTo>
                    <a:pt x="571" y="284"/>
                  </a:lnTo>
                  <a:lnTo>
                    <a:pt x="573" y="284"/>
                  </a:lnTo>
                  <a:lnTo>
                    <a:pt x="576" y="282"/>
                  </a:lnTo>
                  <a:lnTo>
                    <a:pt x="576" y="284"/>
                  </a:lnTo>
                  <a:close/>
                  <a:moveTo>
                    <a:pt x="586" y="280"/>
                  </a:moveTo>
                  <a:lnTo>
                    <a:pt x="586" y="282"/>
                  </a:lnTo>
                  <a:lnTo>
                    <a:pt x="586" y="280"/>
                  </a:lnTo>
                  <a:lnTo>
                    <a:pt x="586" y="282"/>
                  </a:lnTo>
                  <a:lnTo>
                    <a:pt x="584" y="282"/>
                  </a:lnTo>
                  <a:lnTo>
                    <a:pt x="582" y="282"/>
                  </a:lnTo>
                  <a:lnTo>
                    <a:pt x="580" y="282"/>
                  </a:lnTo>
                  <a:lnTo>
                    <a:pt x="580" y="284"/>
                  </a:lnTo>
                  <a:lnTo>
                    <a:pt x="582" y="284"/>
                  </a:lnTo>
                  <a:lnTo>
                    <a:pt x="582" y="282"/>
                  </a:lnTo>
                  <a:lnTo>
                    <a:pt x="582" y="284"/>
                  </a:lnTo>
                  <a:lnTo>
                    <a:pt x="580" y="284"/>
                  </a:lnTo>
                  <a:lnTo>
                    <a:pt x="578" y="284"/>
                  </a:lnTo>
                  <a:lnTo>
                    <a:pt x="580" y="284"/>
                  </a:lnTo>
                  <a:lnTo>
                    <a:pt x="578" y="284"/>
                  </a:lnTo>
                  <a:lnTo>
                    <a:pt x="576" y="284"/>
                  </a:lnTo>
                  <a:lnTo>
                    <a:pt x="578" y="284"/>
                  </a:lnTo>
                  <a:lnTo>
                    <a:pt x="576" y="284"/>
                  </a:lnTo>
                  <a:lnTo>
                    <a:pt x="576" y="282"/>
                  </a:lnTo>
                  <a:lnTo>
                    <a:pt x="578" y="282"/>
                  </a:lnTo>
                  <a:lnTo>
                    <a:pt x="584" y="282"/>
                  </a:lnTo>
                  <a:lnTo>
                    <a:pt x="584" y="280"/>
                  </a:lnTo>
                  <a:lnTo>
                    <a:pt x="586" y="280"/>
                  </a:lnTo>
                  <a:close/>
                  <a:moveTo>
                    <a:pt x="621" y="270"/>
                  </a:moveTo>
                  <a:lnTo>
                    <a:pt x="619" y="270"/>
                  </a:lnTo>
                  <a:lnTo>
                    <a:pt x="617" y="270"/>
                  </a:lnTo>
                  <a:lnTo>
                    <a:pt x="617" y="272"/>
                  </a:lnTo>
                  <a:lnTo>
                    <a:pt x="615" y="272"/>
                  </a:lnTo>
                  <a:lnTo>
                    <a:pt x="613" y="272"/>
                  </a:lnTo>
                  <a:lnTo>
                    <a:pt x="611" y="272"/>
                  </a:lnTo>
                  <a:lnTo>
                    <a:pt x="611" y="274"/>
                  </a:lnTo>
                  <a:lnTo>
                    <a:pt x="609" y="274"/>
                  </a:lnTo>
                  <a:lnTo>
                    <a:pt x="607" y="274"/>
                  </a:lnTo>
                  <a:lnTo>
                    <a:pt x="605" y="274"/>
                  </a:lnTo>
                  <a:lnTo>
                    <a:pt x="603" y="276"/>
                  </a:lnTo>
                  <a:lnTo>
                    <a:pt x="605" y="276"/>
                  </a:lnTo>
                  <a:lnTo>
                    <a:pt x="603" y="276"/>
                  </a:lnTo>
                  <a:lnTo>
                    <a:pt x="601" y="276"/>
                  </a:lnTo>
                  <a:lnTo>
                    <a:pt x="603" y="276"/>
                  </a:lnTo>
                  <a:lnTo>
                    <a:pt x="603" y="274"/>
                  </a:lnTo>
                  <a:lnTo>
                    <a:pt x="605" y="274"/>
                  </a:lnTo>
                  <a:lnTo>
                    <a:pt x="607" y="274"/>
                  </a:lnTo>
                  <a:lnTo>
                    <a:pt x="611" y="272"/>
                  </a:lnTo>
                  <a:lnTo>
                    <a:pt x="615" y="272"/>
                  </a:lnTo>
                  <a:lnTo>
                    <a:pt x="615" y="270"/>
                  </a:lnTo>
                  <a:lnTo>
                    <a:pt x="617" y="270"/>
                  </a:lnTo>
                  <a:lnTo>
                    <a:pt x="619" y="270"/>
                  </a:lnTo>
                  <a:lnTo>
                    <a:pt x="621" y="270"/>
                  </a:lnTo>
                  <a:lnTo>
                    <a:pt x="621" y="268"/>
                  </a:lnTo>
                  <a:lnTo>
                    <a:pt x="622" y="268"/>
                  </a:lnTo>
                  <a:lnTo>
                    <a:pt x="622" y="270"/>
                  </a:lnTo>
                  <a:lnTo>
                    <a:pt x="621" y="270"/>
                  </a:lnTo>
                  <a:close/>
                  <a:moveTo>
                    <a:pt x="876" y="270"/>
                  </a:moveTo>
                  <a:lnTo>
                    <a:pt x="876" y="268"/>
                  </a:lnTo>
                  <a:lnTo>
                    <a:pt x="878" y="268"/>
                  </a:lnTo>
                  <a:lnTo>
                    <a:pt x="876" y="268"/>
                  </a:lnTo>
                  <a:lnTo>
                    <a:pt x="876" y="270"/>
                  </a:lnTo>
                  <a:close/>
                  <a:moveTo>
                    <a:pt x="778" y="268"/>
                  </a:moveTo>
                  <a:lnTo>
                    <a:pt x="780" y="268"/>
                  </a:lnTo>
                  <a:lnTo>
                    <a:pt x="778" y="268"/>
                  </a:lnTo>
                  <a:close/>
                  <a:moveTo>
                    <a:pt x="778" y="268"/>
                  </a:moveTo>
                  <a:lnTo>
                    <a:pt x="776" y="268"/>
                  </a:lnTo>
                  <a:lnTo>
                    <a:pt x="778" y="268"/>
                  </a:lnTo>
                  <a:lnTo>
                    <a:pt x="778" y="266"/>
                  </a:lnTo>
                  <a:lnTo>
                    <a:pt x="778" y="268"/>
                  </a:lnTo>
                  <a:close/>
                  <a:moveTo>
                    <a:pt x="624" y="268"/>
                  </a:moveTo>
                  <a:lnTo>
                    <a:pt x="626" y="268"/>
                  </a:lnTo>
                  <a:lnTo>
                    <a:pt x="628" y="266"/>
                  </a:lnTo>
                  <a:lnTo>
                    <a:pt x="630" y="266"/>
                  </a:lnTo>
                  <a:lnTo>
                    <a:pt x="628" y="266"/>
                  </a:lnTo>
                  <a:lnTo>
                    <a:pt x="628" y="268"/>
                  </a:lnTo>
                  <a:lnTo>
                    <a:pt x="626" y="268"/>
                  </a:lnTo>
                  <a:lnTo>
                    <a:pt x="624" y="268"/>
                  </a:lnTo>
                  <a:close/>
                  <a:moveTo>
                    <a:pt x="909" y="265"/>
                  </a:moveTo>
                  <a:lnTo>
                    <a:pt x="909" y="266"/>
                  </a:lnTo>
                  <a:lnTo>
                    <a:pt x="909" y="265"/>
                  </a:lnTo>
                  <a:close/>
                  <a:moveTo>
                    <a:pt x="912" y="265"/>
                  </a:moveTo>
                  <a:lnTo>
                    <a:pt x="910" y="265"/>
                  </a:lnTo>
                  <a:lnTo>
                    <a:pt x="909" y="265"/>
                  </a:lnTo>
                  <a:lnTo>
                    <a:pt x="910" y="265"/>
                  </a:lnTo>
                  <a:lnTo>
                    <a:pt x="912" y="265"/>
                  </a:lnTo>
                  <a:close/>
                  <a:moveTo>
                    <a:pt x="914" y="263"/>
                  </a:moveTo>
                  <a:lnTo>
                    <a:pt x="916" y="263"/>
                  </a:lnTo>
                  <a:lnTo>
                    <a:pt x="914" y="263"/>
                  </a:lnTo>
                  <a:close/>
                  <a:moveTo>
                    <a:pt x="912" y="263"/>
                  </a:moveTo>
                  <a:lnTo>
                    <a:pt x="910" y="263"/>
                  </a:lnTo>
                  <a:lnTo>
                    <a:pt x="912" y="263"/>
                  </a:lnTo>
                  <a:close/>
                  <a:moveTo>
                    <a:pt x="916" y="263"/>
                  </a:moveTo>
                  <a:lnTo>
                    <a:pt x="914" y="263"/>
                  </a:lnTo>
                  <a:lnTo>
                    <a:pt x="914" y="265"/>
                  </a:lnTo>
                  <a:lnTo>
                    <a:pt x="912" y="265"/>
                  </a:lnTo>
                  <a:lnTo>
                    <a:pt x="912" y="263"/>
                  </a:lnTo>
                  <a:lnTo>
                    <a:pt x="914" y="263"/>
                  </a:lnTo>
                  <a:lnTo>
                    <a:pt x="916" y="261"/>
                  </a:lnTo>
                  <a:lnTo>
                    <a:pt x="916" y="263"/>
                  </a:lnTo>
                  <a:close/>
                  <a:moveTo>
                    <a:pt x="916" y="263"/>
                  </a:moveTo>
                  <a:lnTo>
                    <a:pt x="916" y="261"/>
                  </a:lnTo>
                  <a:lnTo>
                    <a:pt x="916" y="263"/>
                  </a:lnTo>
                  <a:close/>
                  <a:moveTo>
                    <a:pt x="653" y="261"/>
                  </a:moveTo>
                  <a:lnTo>
                    <a:pt x="651" y="261"/>
                  </a:lnTo>
                  <a:lnTo>
                    <a:pt x="651" y="263"/>
                  </a:lnTo>
                  <a:lnTo>
                    <a:pt x="649" y="263"/>
                  </a:lnTo>
                  <a:lnTo>
                    <a:pt x="647" y="263"/>
                  </a:lnTo>
                  <a:lnTo>
                    <a:pt x="645" y="263"/>
                  </a:lnTo>
                  <a:lnTo>
                    <a:pt x="644" y="263"/>
                  </a:lnTo>
                  <a:lnTo>
                    <a:pt x="642" y="263"/>
                  </a:lnTo>
                  <a:lnTo>
                    <a:pt x="642" y="265"/>
                  </a:lnTo>
                  <a:lnTo>
                    <a:pt x="640" y="265"/>
                  </a:lnTo>
                  <a:lnTo>
                    <a:pt x="638" y="265"/>
                  </a:lnTo>
                  <a:lnTo>
                    <a:pt x="636" y="265"/>
                  </a:lnTo>
                  <a:lnTo>
                    <a:pt x="636" y="266"/>
                  </a:lnTo>
                  <a:lnTo>
                    <a:pt x="634" y="266"/>
                  </a:lnTo>
                  <a:lnTo>
                    <a:pt x="632" y="266"/>
                  </a:lnTo>
                  <a:lnTo>
                    <a:pt x="630" y="266"/>
                  </a:lnTo>
                  <a:lnTo>
                    <a:pt x="636" y="265"/>
                  </a:lnTo>
                  <a:lnTo>
                    <a:pt x="638" y="265"/>
                  </a:lnTo>
                  <a:lnTo>
                    <a:pt x="640" y="265"/>
                  </a:lnTo>
                  <a:lnTo>
                    <a:pt x="640" y="263"/>
                  </a:lnTo>
                  <a:lnTo>
                    <a:pt x="642" y="263"/>
                  </a:lnTo>
                  <a:lnTo>
                    <a:pt x="644" y="263"/>
                  </a:lnTo>
                  <a:lnTo>
                    <a:pt x="645" y="263"/>
                  </a:lnTo>
                  <a:lnTo>
                    <a:pt x="647" y="263"/>
                  </a:lnTo>
                  <a:lnTo>
                    <a:pt x="647" y="261"/>
                  </a:lnTo>
                  <a:lnTo>
                    <a:pt x="649" y="261"/>
                  </a:lnTo>
                  <a:lnTo>
                    <a:pt x="651" y="261"/>
                  </a:lnTo>
                  <a:lnTo>
                    <a:pt x="653" y="261"/>
                  </a:lnTo>
                  <a:lnTo>
                    <a:pt x="655" y="261"/>
                  </a:lnTo>
                  <a:lnTo>
                    <a:pt x="653" y="261"/>
                  </a:lnTo>
                  <a:close/>
                  <a:moveTo>
                    <a:pt x="912" y="261"/>
                  </a:moveTo>
                  <a:lnTo>
                    <a:pt x="914" y="261"/>
                  </a:lnTo>
                  <a:lnTo>
                    <a:pt x="912" y="261"/>
                  </a:lnTo>
                  <a:close/>
                  <a:moveTo>
                    <a:pt x="663" y="261"/>
                  </a:moveTo>
                  <a:lnTo>
                    <a:pt x="661" y="261"/>
                  </a:lnTo>
                  <a:lnTo>
                    <a:pt x="663" y="261"/>
                  </a:lnTo>
                  <a:close/>
                  <a:moveTo>
                    <a:pt x="876" y="261"/>
                  </a:moveTo>
                  <a:lnTo>
                    <a:pt x="874" y="261"/>
                  </a:lnTo>
                  <a:lnTo>
                    <a:pt x="876" y="261"/>
                  </a:lnTo>
                  <a:close/>
                  <a:moveTo>
                    <a:pt x="663" y="259"/>
                  </a:moveTo>
                  <a:lnTo>
                    <a:pt x="661" y="259"/>
                  </a:lnTo>
                  <a:lnTo>
                    <a:pt x="659" y="259"/>
                  </a:lnTo>
                  <a:lnTo>
                    <a:pt x="659" y="261"/>
                  </a:lnTo>
                  <a:lnTo>
                    <a:pt x="657" y="261"/>
                  </a:lnTo>
                  <a:lnTo>
                    <a:pt x="657" y="259"/>
                  </a:lnTo>
                  <a:lnTo>
                    <a:pt x="659" y="259"/>
                  </a:lnTo>
                  <a:lnTo>
                    <a:pt x="661" y="259"/>
                  </a:lnTo>
                  <a:lnTo>
                    <a:pt x="663" y="259"/>
                  </a:lnTo>
                  <a:close/>
                  <a:moveTo>
                    <a:pt x="670" y="257"/>
                  </a:moveTo>
                  <a:lnTo>
                    <a:pt x="669" y="257"/>
                  </a:lnTo>
                  <a:lnTo>
                    <a:pt x="667" y="257"/>
                  </a:lnTo>
                  <a:lnTo>
                    <a:pt x="667" y="259"/>
                  </a:lnTo>
                  <a:lnTo>
                    <a:pt x="665" y="259"/>
                  </a:lnTo>
                  <a:lnTo>
                    <a:pt x="665" y="257"/>
                  </a:lnTo>
                  <a:lnTo>
                    <a:pt x="665" y="259"/>
                  </a:lnTo>
                  <a:lnTo>
                    <a:pt x="663" y="259"/>
                  </a:lnTo>
                  <a:lnTo>
                    <a:pt x="663" y="257"/>
                  </a:lnTo>
                  <a:lnTo>
                    <a:pt x="665" y="257"/>
                  </a:lnTo>
                  <a:lnTo>
                    <a:pt x="667" y="257"/>
                  </a:lnTo>
                  <a:lnTo>
                    <a:pt x="669" y="257"/>
                  </a:lnTo>
                  <a:lnTo>
                    <a:pt x="670" y="255"/>
                  </a:lnTo>
                  <a:lnTo>
                    <a:pt x="672" y="255"/>
                  </a:lnTo>
                  <a:lnTo>
                    <a:pt x="674" y="255"/>
                  </a:lnTo>
                  <a:lnTo>
                    <a:pt x="672" y="255"/>
                  </a:lnTo>
                  <a:lnTo>
                    <a:pt x="672" y="257"/>
                  </a:lnTo>
                  <a:lnTo>
                    <a:pt x="670" y="257"/>
                  </a:lnTo>
                  <a:close/>
                  <a:moveTo>
                    <a:pt x="690" y="251"/>
                  </a:moveTo>
                  <a:lnTo>
                    <a:pt x="688" y="251"/>
                  </a:lnTo>
                  <a:lnTo>
                    <a:pt x="688" y="253"/>
                  </a:lnTo>
                  <a:lnTo>
                    <a:pt x="686" y="253"/>
                  </a:lnTo>
                  <a:lnTo>
                    <a:pt x="684" y="253"/>
                  </a:lnTo>
                  <a:lnTo>
                    <a:pt x="682" y="253"/>
                  </a:lnTo>
                  <a:lnTo>
                    <a:pt x="680" y="253"/>
                  </a:lnTo>
                  <a:lnTo>
                    <a:pt x="680" y="255"/>
                  </a:lnTo>
                  <a:lnTo>
                    <a:pt x="678" y="255"/>
                  </a:lnTo>
                  <a:lnTo>
                    <a:pt x="678" y="253"/>
                  </a:lnTo>
                  <a:lnTo>
                    <a:pt x="678" y="255"/>
                  </a:lnTo>
                  <a:lnTo>
                    <a:pt x="676" y="255"/>
                  </a:lnTo>
                  <a:lnTo>
                    <a:pt x="674" y="255"/>
                  </a:lnTo>
                  <a:lnTo>
                    <a:pt x="676" y="255"/>
                  </a:lnTo>
                  <a:lnTo>
                    <a:pt x="678" y="253"/>
                  </a:lnTo>
                  <a:lnTo>
                    <a:pt x="680" y="253"/>
                  </a:lnTo>
                  <a:lnTo>
                    <a:pt x="682" y="253"/>
                  </a:lnTo>
                  <a:lnTo>
                    <a:pt x="684" y="253"/>
                  </a:lnTo>
                  <a:lnTo>
                    <a:pt x="686" y="253"/>
                  </a:lnTo>
                  <a:lnTo>
                    <a:pt x="686" y="251"/>
                  </a:lnTo>
                  <a:lnTo>
                    <a:pt x="688" y="251"/>
                  </a:lnTo>
                  <a:lnTo>
                    <a:pt x="690" y="251"/>
                  </a:lnTo>
                  <a:lnTo>
                    <a:pt x="692" y="251"/>
                  </a:lnTo>
                  <a:lnTo>
                    <a:pt x="690" y="251"/>
                  </a:lnTo>
                  <a:close/>
                  <a:moveTo>
                    <a:pt x="968" y="247"/>
                  </a:moveTo>
                  <a:lnTo>
                    <a:pt x="966" y="247"/>
                  </a:lnTo>
                  <a:lnTo>
                    <a:pt x="968" y="247"/>
                  </a:lnTo>
                  <a:close/>
                  <a:moveTo>
                    <a:pt x="957" y="247"/>
                  </a:moveTo>
                  <a:lnTo>
                    <a:pt x="957" y="245"/>
                  </a:lnTo>
                  <a:lnTo>
                    <a:pt x="957" y="247"/>
                  </a:lnTo>
                  <a:close/>
                  <a:moveTo>
                    <a:pt x="728" y="243"/>
                  </a:moveTo>
                  <a:lnTo>
                    <a:pt x="728" y="245"/>
                  </a:lnTo>
                  <a:lnTo>
                    <a:pt x="728" y="243"/>
                  </a:lnTo>
                  <a:lnTo>
                    <a:pt x="728" y="245"/>
                  </a:lnTo>
                  <a:lnTo>
                    <a:pt x="726" y="245"/>
                  </a:lnTo>
                  <a:lnTo>
                    <a:pt x="724" y="245"/>
                  </a:lnTo>
                  <a:lnTo>
                    <a:pt x="722" y="245"/>
                  </a:lnTo>
                  <a:lnTo>
                    <a:pt x="722" y="247"/>
                  </a:lnTo>
                  <a:lnTo>
                    <a:pt x="720" y="247"/>
                  </a:lnTo>
                  <a:lnTo>
                    <a:pt x="720" y="245"/>
                  </a:lnTo>
                  <a:lnTo>
                    <a:pt x="718" y="245"/>
                  </a:lnTo>
                  <a:lnTo>
                    <a:pt x="718" y="247"/>
                  </a:lnTo>
                  <a:lnTo>
                    <a:pt x="718" y="245"/>
                  </a:lnTo>
                  <a:lnTo>
                    <a:pt x="718" y="247"/>
                  </a:lnTo>
                  <a:lnTo>
                    <a:pt x="717" y="247"/>
                  </a:lnTo>
                  <a:lnTo>
                    <a:pt x="715" y="247"/>
                  </a:lnTo>
                  <a:lnTo>
                    <a:pt x="713" y="247"/>
                  </a:lnTo>
                  <a:lnTo>
                    <a:pt x="711" y="247"/>
                  </a:lnTo>
                  <a:lnTo>
                    <a:pt x="709" y="247"/>
                  </a:lnTo>
                  <a:lnTo>
                    <a:pt x="707" y="247"/>
                  </a:lnTo>
                  <a:lnTo>
                    <a:pt x="707" y="249"/>
                  </a:lnTo>
                  <a:lnTo>
                    <a:pt x="705" y="249"/>
                  </a:lnTo>
                  <a:lnTo>
                    <a:pt x="703" y="249"/>
                  </a:lnTo>
                  <a:lnTo>
                    <a:pt x="701" y="249"/>
                  </a:lnTo>
                  <a:lnTo>
                    <a:pt x="699" y="249"/>
                  </a:lnTo>
                  <a:lnTo>
                    <a:pt x="697" y="249"/>
                  </a:lnTo>
                  <a:lnTo>
                    <a:pt x="697" y="251"/>
                  </a:lnTo>
                  <a:lnTo>
                    <a:pt x="695" y="251"/>
                  </a:lnTo>
                  <a:lnTo>
                    <a:pt x="695" y="249"/>
                  </a:lnTo>
                  <a:lnTo>
                    <a:pt x="695" y="251"/>
                  </a:lnTo>
                  <a:lnTo>
                    <a:pt x="697" y="251"/>
                  </a:lnTo>
                  <a:lnTo>
                    <a:pt x="695" y="251"/>
                  </a:lnTo>
                  <a:lnTo>
                    <a:pt x="693" y="251"/>
                  </a:lnTo>
                  <a:lnTo>
                    <a:pt x="692" y="251"/>
                  </a:lnTo>
                  <a:lnTo>
                    <a:pt x="690" y="251"/>
                  </a:lnTo>
                  <a:lnTo>
                    <a:pt x="692" y="251"/>
                  </a:lnTo>
                  <a:lnTo>
                    <a:pt x="693" y="251"/>
                  </a:lnTo>
                  <a:lnTo>
                    <a:pt x="693" y="249"/>
                  </a:lnTo>
                  <a:lnTo>
                    <a:pt x="695" y="249"/>
                  </a:lnTo>
                  <a:lnTo>
                    <a:pt x="697" y="249"/>
                  </a:lnTo>
                  <a:lnTo>
                    <a:pt x="699" y="249"/>
                  </a:lnTo>
                  <a:lnTo>
                    <a:pt x="701" y="249"/>
                  </a:lnTo>
                  <a:lnTo>
                    <a:pt x="703" y="249"/>
                  </a:lnTo>
                  <a:lnTo>
                    <a:pt x="705" y="247"/>
                  </a:lnTo>
                  <a:lnTo>
                    <a:pt x="707" y="247"/>
                  </a:lnTo>
                  <a:lnTo>
                    <a:pt x="709" y="247"/>
                  </a:lnTo>
                  <a:lnTo>
                    <a:pt x="711" y="247"/>
                  </a:lnTo>
                  <a:lnTo>
                    <a:pt x="713" y="247"/>
                  </a:lnTo>
                  <a:lnTo>
                    <a:pt x="715" y="247"/>
                  </a:lnTo>
                  <a:lnTo>
                    <a:pt x="715" y="245"/>
                  </a:lnTo>
                  <a:lnTo>
                    <a:pt x="717" y="245"/>
                  </a:lnTo>
                  <a:lnTo>
                    <a:pt x="718" y="245"/>
                  </a:lnTo>
                  <a:lnTo>
                    <a:pt x="720" y="245"/>
                  </a:lnTo>
                  <a:lnTo>
                    <a:pt x="722" y="245"/>
                  </a:lnTo>
                  <a:lnTo>
                    <a:pt x="724" y="245"/>
                  </a:lnTo>
                  <a:lnTo>
                    <a:pt x="726" y="245"/>
                  </a:lnTo>
                  <a:lnTo>
                    <a:pt x="726" y="243"/>
                  </a:lnTo>
                  <a:lnTo>
                    <a:pt x="728" y="243"/>
                  </a:lnTo>
                  <a:close/>
                  <a:moveTo>
                    <a:pt x="895" y="243"/>
                  </a:moveTo>
                  <a:lnTo>
                    <a:pt x="893" y="243"/>
                  </a:lnTo>
                  <a:lnTo>
                    <a:pt x="891" y="243"/>
                  </a:lnTo>
                  <a:lnTo>
                    <a:pt x="889" y="243"/>
                  </a:lnTo>
                  <a:lnTo>
                    <a:pt x="891" y="243"/>
                  </a:lnTo>
                  <a:lnTo>
                    <a:pt x="893" y="243"/>
                  </a:lnTo>
                  <a:lnTo>
                    <a:pt x="895" y="243"/>
                  </a:lnTo>
                  <a:close/>
                  <a:moveTo>
                    <a:pt x="780" y="242"/>
                  </a:moveTo>
                  <a:lnTo>
                    <a:pt x="782" y="242"/>
                  </a:lnTo>
                  <a:lnTo>
                    <a:pt x="782" y="243"/>
                  </a:lnTo>
                  <a:lnTo>
                    <a:pt x="784" y="243"/>
                  </a:lnTo>
                  <a:lnTo>
                    <a:pt x="786" y="243"/>
                  </a:lnTo>
                  <a:lnTo>
                    <a:pt x="784" y="243"/>
                  </a:lnTo>
                  <a:lnTo>
                    <a:pt x="782" y="243"/>
                  </a:lnTo>
                  <a:lnTo>
                    <a:pt x="780" y="243"/>
                  </a:lnTo>
                  <a:lnTo>
                    <a:pt x="778" y="243"/>
                  </a:lnTo>
                  <a:lnTo>
                    <a:pt x="776" y="242"/>
                  </a:lnTo>
                  <a:lnTo>
                    <a:pt x="774" y="242"/>
                  </a:lnTo>
                  <a:lnTo>
                    <a:pt x="772" y="242"/>
                  </a:lnTo>
                  <a:lnTo>
                    <a:pt x="770" y="242"/>
                  </a:lnTo>
                  <a:lnTo>
                    <a:pt x="772" y="242"/>
                  </a:lnTo>
                  <a:lnTo>
                    <a:pt x="774" y="242"/>
                  </a:lnTo>
                  <a:lnTo>
                    <a:pt x="776" y="242"/>
                  </a:lnTo>
                  <a:lnTo>
                    <a:pt x="778" y="242"/>
                  </a:lnTo>
                  <a:lnTo>
                    <a:pt x="780" y="242"/>
                  </a:lnTo>
                  <a:close/>
                  <a:moveTo>
                    <a:pt x="768" y="242"/>
                  </a:moveTo>
                  <a:lnTo>
                    <a:pt x="770" y="242"/>
                  </a:lnTo>
                  <a:lnTo>
                    <a:pt x="772" y="242"/>
                  </a:lnTo>
                  <a:lnTo>
                    <a:pt x="770" y="242"/>
                  </a:lnTo>
                  <a:lnTo>
                    <a:pt x="772" y="242"/>
                  </a:lnTo>
                  <a:lnTo>
                    <a:pt x="770" y="242"/>
                  </a:lnTo>
                  <a:lnTo>
                    <a:pt x="770" y="243"/>
                  </a:lnTo>
                  <a:lnTo>
                    <a:pt x="770" y="242"/>
                  </a:lnTo>
                  <a:lnTo>
                    <a:pt x="768" y="242"/>
                  </a:lnTo>
                  <a:lnTo>
                    <a:pt x="766" y="242"/>
                  </a:lnTo>
                  <a:lnTo>
                    <a:pt x="768" y="242"/>
                  </a:lnTo>
                  <a:close/>
                  <a:moveTo>
                    <a:pt x="951" y="240"/>
                  </a:moveTo>
                  <a:lnTo>
                    <a:pt x="949" y="240"/>
                  </a:lnTo>
                  <a:lnTo>
                    <a:pt x="951" y="240"/>
                  </a:lnTo>
                  <a:close/>
                  <a:moveTo>
                    <a:pt x="972" y="238"/>
                  </a:moveTo>
                  <a:lnTo>
                    <a:pt x="974" y="238"/>
                  </a:lnTo>
                  <a:lnTo>
                    <a:pt x="974" y="240"/>
                  </a:lnTo>
                  <a:lnTo>
                    <a:pt x="974" y="238"/>
                  </a:lnTo>
                  <a:lnTo>
                    <a:pt x="976" y="238"/>
                  </a:lnTo>
                  <a:lnTo>
                    <a:pt x="976" y="240"/>
                  </a:lnTo>
                  <a:lnTo>
                    <a:pt x="974" y="240"/>
                  </a:lnTo>
                  <a:lnTo>
                    <a:pt x="974" y="238"/>
                  </a:lnTo>
                  <a:lnTo>
                    <a:pt x="972" y="238"/>
                  </a:lnTo>
                  <a:lnTo>
                    <a:pt x="972" y="240"/>
                  </a:lnTo>
                  <a:lnTo>
                    <a:pt x="972" y="238"/>
                  </a:lnTo>
                  <a:lnTo>
                    <a:pt x="970" y="238"/>
                  </a:lnTo>
                  <a:lnTo>
                    <a:pt x="972" y="238"/>
                  </a:lnTo>
                  <a:close/>
                  <a:moveTo>
                    <a:pt x="851" y="236"/>
                  </a:moveTo>
                  <a:lnTo>
                    <a:pt x="851" y="234"/>
                  </a:lnTo>
                  <a:lnTo>
                    <a:pt x="851" y="236"/>
                  </a:lnTo>
                  <a:close/>
                  <a:moveTo>
                    <a:pt x="882" y="224"/>
                  </a:moveTo>
                  <a:lnTo>
                    <a:pt x="882" y="222"/>
                  </a:lnTo>
                  <a:lnTo>
                    <a:pt x="882" y="224"/>
                  </a:lnTo>
                  <a:close/>
                  <a:moveTo>
                    <a:pt x="882" y="222"/>
                  </a:moveTo>
                  <a:lnTo>
                    <a:pt x="882" y="220"/>
                  </a:lnTo>
                  <a:lnTo>
                    <a:pt x="882" y="222"/>
                  </a:lnTo>
                  <a:lnTo>
                    <a:pt x="882" y="220"/>
                  </a:lnTo>
                  <a:lnTo>
                    <a:pt x="882" y="222"/>
                  </a:lnTo>
                  <a:close/>
                  <a:moveTo>
                    <a:pt x="834" y="220"/>
                  </a:moveTo>
                  <a:lnTo>
                    <a:pt x="836" y="220"/>
                  </a:lnTo>
                  <a:lnTo>
                    <a:pt x="834" y="220"/>
                  </a:lnTo>
                  <a:lnTo>
                    <a:pt x="834" y="218"/>
                  </a:lnTo>
                  <a:lnTo>
                    <a:pt x="834" y="220"/>
                  </a:lnTo>
                  <a:close/>
                  <a:moveTo>
                    <a:pt x="826" y="218"/>
                  </a:moveTo>
                  <a:lnTo>
                    <a:pt x="824" y="218"/>
                  </a:lnTo>
                  <a:lnTo>
                    <a:pt x="826" y="218"/>
                  </a:lnTo>
                  <a:close/>
                  <a:moveTo>
                    <a:pt x="841" y="220"/>
                  </a:moveTo>
                  <a:lnTo>
                    <a:pt x="841" y="218"/>
                  </a:lnTo>
                  <a:lnTo>
                    <a:pt x="843" y="218"/>
                  </a:lnTo>
                  <a:lnTo>
                    <a:pt x="843" y="220"/>
                  </a:lnTo>
                  <a:lnTo>
                    <a:pt x="841" y="220"/>
                  </a:lnTo>
                  <a:close/>
                  <a:moveTo>
                    <a:pt x="828" y="220"/>
                  </a:moveTo>
                  <a:lnTo>
                    <a:pt x="828" y="218"/>
                  </a:lnTo>
                  <a:lnTo>
                    <a:pt x="830" y="218"/>
                  </a:lnTo>
                  <a:lnTo>
                    <a:pt x="830" y="220"/>
                  </a:lnTo>
                  <a:lnTo>
                    <a:pt x="828" y="220"/>
                  </a:lnTo>
                  <a:close/>
                  <a:moveTo>
                    <a:pt x="741" y="184"/>
                  </a:moveTo>
                  <a:lnTo>
                    <a:pt x="740" y="184"/>
                  </a:lnTo>
                  <a:lnTo>
                    <a:pt x="741" y="184"/>
                  </a:lnTo>
                  <a:lnTo>
                    <a:pt x="740" y="184"/>
                  </a:lnTo>
                  <a:lnTo>
                    <a:pt x="741" y="184"/>
                  </a:lnTo>
                  <a:close/>
                  <a:moveTo>
                    <a:pt x="732" y="182"/>
                  </a:moveTo>
                  <a:lnTo>
                    <a:pt x="734" y="182"/>
                  </a:lnTo>
                  <a:lnTo>
                    <a:pt x="736" y="182"/>
                  </a:lnTo>
                  <a:lnTo>
                    <a:pt x="736" y="184"/>
                  </a:lnTo>
                  <a:lnTo>
                    <a:pt x="738" y="184"/>
                  </a:lnTo>
                  <a:lnTo>
                    <a:pt x="736" y="184"/>
                  </a:lnTo>
                  <a:lnTo>
                    <a:pt x="738" y="184"/>
                  </a:lnTo>
                  <a:lnTo>
                    <a:pt x="736" y="184"/>
                  </a:lnTo>
                  <a:lnTo>
                    <a:pt x="734" y="182"/>
                  </a:lnTo>
                  <a:lnTo>
                    <a:pt x="732" y="182"/>
                  </a:lnTo>
                  <a:close/>
                  <a:moveTo>
                    <a:pt x="645" y="151"/>
                  </a:moveTo>
                  <a:lnTo>
                    <a:pt x="647" y="151"/>
                  </a:lnTo>
                  <a:lnTo>
                    <a:pt x="649" y="151"/>
                  </a:lnTo>
                  <a:lnTo>
                    <a:pt x="651" y="151"/>
                  </a:lnTo>
                  <a:lnTo>
                    <a:pt x="651" y="153"/>
                  </a:lnTo>
                  <a:lnTo>
                    <a:pt x="651" y="151"/>
                  </a:lnTo>
                  <a:lnTo>
                    <a:pt x="653" y="151"/>
                  </a:lnTo>
                  <a:lnTo>
                    <a:pt x="651" y="153"/>
                  </a:lnTo>
                  <a:lnTo>
                    <a:pt x="649" y="153"/>
                  </a:lnTo>
                  <a:lnTo>
                    <a:pt x="649" y="151"/>
                  </a:lnTo>
                  <a:lnTo>
                    <a:pt x="647" y="151"/>
                  </a:lnTo>
                  <a:lnTo>
                    <a:pt x="647" y="153"/>
                  </a:lnTo>
                  <a:lnTo>
                    <a:pt x="647" y="151"/>
                  </a:lnTo>
                  <a:lnTo>
                    <a:pt x="645" y="151"/>
                  </a:lnTo>
                  <a:lnTo>
                    <a:pt x="644" y="151"/>
                  </a:lnTo>
                  <a:lnTo>
                    <a:pt x="644" y="149"/>
                  </a:lnTo>
                  <a:lnTo>
                    <a:pt x="644" y="151"/>
                  </a:lnTo>
                  <a:lnTo>
                    <a:pt x="644" y="149"/>
                  </a:lnTo>
                  <a:lnTo>
                    <a:pt x="644" y="151"/>
                  </a:lnTo>
                  <a:lnTo>
                    <a:pt x="645" y="151"/>
                  </a:lnTo>
                  <a:lnTo>
                    <a:pt x="645" y="149"/>
                  </a:lnTo>
                  <a:lnTo>
                    <a:pt x="644" y="149"/>
                  </a:lnTo>
                  <a:lnTo>
                    <a:pt x="645" y="149"/>
                  </a:lnTo>
                  <a:lnTo>
                    <a:pt x="645" y="151"/>
                  </a:lnTo>
                  <a:close/>
                  <a:moveTo>
                    <a:pt x="809" y="98"/>
                  </a:moveTo>
                  <a:lnTo>
                    <a:pt x="809" y="99"/>
                  </a:lnTo>
                  <a:lnTo>
                    <a:pt x="809" y="98"/>
                  </a:lnTo>
                  <a:close/>
                  <a:moveTo>
                    <a:pt x="809" y="98"/>
                  </a:moveTo>
                  <a:lnTo>
                    <a:pt x="811" y="98"/>
                  </a:lnTo>
                  <a:lnTo>
                    <a:pt x="809" y="98"/>
                  </a:lnTo>
                  <a:lnTo>
                    <a:pt x="811" y="98"/>
                  </a:lnTo>
                  <a:lnTo>
                    <a:pt x="809" y="98"/>
                  </a:lnTo>
                  <a:lnTo>
                    <a:pt x="807" y="98"/>
                  </a:lnTo>
                  <a:lnTo>
                    <a:pt x="809" y="98"/>
                  </a:lnTo>
                  <a:close/>
                  <a:moveTo>
                    <a:pt x="809" y="98"/>
                  </a:moveTo>
                  <a:lnTo>
                    <a:pt x="809" y="96"/>
                  </a:lnTo>
                  <a:lnTo>
                    <a:pt x="809" y="94"/>
                  </a:lnTo>
                  <a:lnTo>
                    <a:pt x="809" y="92"/>
                  </a:lnTo>
                  <a:lnTo>
                    <a:pt x="809" y="90"/>
                  </a:lnTo>
                  <a:lnTo>
                    <a:pt x="807" y="90"/>
                  </a:lnTo>
                  <a:lnTo>
                    <a:pt x="809" y="90"/>
                  </a:lnTo>
                  <a:lnTo>
                    <a:pt x="809" y="88"/>
                  </a:lnTo>
                  <a:lnTo>
                    <a:pt x="809" y="86"/>
                  </a:lnTo>
                  <a:lnTo>
                    <a:pt x="811" y="86"/>
                  </a:lnTo>
                  <a:lnTo>
                    <a:pt x="809" y="88"/>
                  </a:lnTo>
                  <a:lnTo>
                    <a:pt x="809" y="90"/>
                  </a:lnTo>
                  <a:lnTo>
                    <a:pt x="809" y="92"/>
                  </a:lnTo>
                  <a:lnTo>
                    <a:pt x="809" y="94"/>
                  </a:lnTo>
                  <a:lnTo>
                    <a:pt x="809" y="96"/>
                  </a:lnTo>
                  <a:lnTo>
                    <a:pt x="809" y="98"/>
                  </a:lnTo>
                  <a:close/>
                  <a:moveTo>
                    <a:pt x="816" y="82"/>
                  </a:moveTo>
                  <a:lnTo>
                    <a:pt x="816" y="80"/>
                  </a:lnTo>
                  <a:lnTo>
                    <a:pt x="816" y="82"/>
                  </a:lnTo>
                  <a:close/>
                  <a:moveTo>
                    <a:pt x="1903" y="84"/>
                  </a:moveTo>
                  <a:lnTo>
                    <a:pt x="1905" y="84"/>
                  </a:lnTo>
                  <a:lnTo>
                    <a:pt x="1907" y="86"/>
                  </a:lnTo>
                  <a:lnTo>
                    <a:pt x="1905" y="86"/>
                  </a:lnTo>
                  <a:lnTo>
                    <a:pt x="1905" y="84"/>
                  </a:lnTo>
                  <a:lnTo>
                    <a:pt x="1905" y="86"/>
                  </a:lnTo>
                  <a:lnTo>
                    <a:pt x="1903" y="84"/>
                  </a:lnTo>
                  <a:lnTo>
                    <a:pt x="1901" y="84"/>
                  </a:lnTo>
                  <a:lnTo>
                    <a:pt x="1899" y="84"/>
                  </a:lnTo>
                  <a:lnTo>
                    <a:pt x="1898" y="82"/>
                  </a:lnTo>
                  <a:lnTo>
                    <a:pt x="1896" y="82"/>
                  </a:lnTo>
                  <a:lnTo>
                    <a:pt x="1894" y="82"/>
                  </a:lnTo>
                  <a:lnTo>
                    <a:pt x="1892" y="80"/>
                  </a:lnTo>
                  <a:lnTo>
                    <a:pt x="1890" y="80"/>
                  </a:lnTo>
                  <a:lnTo>
                    <a:pt x="1888" y="80"/>
                  </a:lnTo>
                  <a:lnTo>
                    <a:pt x="1886" y="80"/>
                  </a:lnTo>
                  <a:lnTo>
                    <a:pt x="1884" y="80"/>
                  </a:lnTo>
                  <a:lnTo>
                    <a:pt x="1882" y="78"/>
                  </a:lnTo>
                  <a:lnTo>
                    <a:pt x="1884" y="78"/>
                  </a:lnTo>
                  <a:lnTo>
                    <a:pt x="1884" y="80"/>
                  </a:lnTo>
                  <a:lnTo>
                    <a:pt x="1886" y="80"/>
                  </a:lnTo>
                  <a:lnTo>
                    <a:pt x="1888" y="80"/>
                  </a:lnTo>
                  <a:lnTo>
                    <a:pt x="1890" y="80"/>
                  </a:lnTo>
                  <a:lnTo>
                    <a:pt x="1892" y="80"/>
                  </a:lnTo>
                  <a:lnTo>
                    <a:pt x="1894" y="80"/>
                  </a:lnTo>
                  <a:lnTo>
                    <a:pt x="1896" y="82"/>
                  </a:lnTo>
                  <a:lnTo>
                    <a:pt x="1898" y="82"/>
                  </a:lnTo>
                  <a:lnTo>
                    <a:pt x="1899" y="82"/>
                  </a:lnTo>
                  <a:lnTo>
                    <a:pt x="1899" y="84"/>
                  </a:lnTo>
                  <a:lnTo>
                    <a:pt x="1901" y="84"/>
                  </a:lnTo>
                  <a:lnTo>
                    <a:pt x="1903" y="84"/>
                  </a:lnTo>
                  <a:close/>
                  <a:moveTo>
                    <a:pt x="811" y="86"/>
                  </a:moveTo>
                  <a:lnTo>
                    <a:pt x="811" y="84"/>
                  </a:lnTo>
                  <a:lnTo>
                    <a:pt x="813" y="82"/>
                  </a:lnTo>
                  <a:lnTo>
                    <a:pt x="813" y="80"/>
                  </a:lnTo>
                  <a:lnTo>
                    <a:pt x="814" y="80"/>
                  </a:lnTo>
                  <a:lnTo>
                    <a:pt x="814" y="78"/>
                  </a:lnTo>
                  <a:lnTo>
                    <a:pt x="816" y="78"/>
                  </a:lnTo>
                  <a:lnTo>
                    <a:pt x="818" y="76"/>
                  </a:lnTo>
                  <a:lnTo>
                    <a:pt x="820" y="76"/>
                  </a:lnTo>
                  <a:lnTo>
                    <a:pt x="822" y="76"/>
                  </a:lnTo>
                  <a:lnTo>
                    <a:pt x="822" y="75"/>
                  </a:lnTo>
                  <a:lnTo>
                    <a:pt x="824" y="75"/>
                  </a:lnTo>
                  <a:lnTo>
                    <a:pt x="822" y="75"/>
                  </a:lnTo>
                  <a:lnTo>
                    <a:pt x="822" y="76"/>
                  </a:lnTo>
                  <a:lnTo>
                    <a:pt x="820" y="76"/>
                  </a:lnTo>
                  <a:lnTo>
                    <a:pt x="818" y="76"/>
                  </a:lnTo>
                  <a:lnTo>
                    <a:pt x="818" y="78"/>
                  </a:lnTo>
                  <a:lnTo>
                    <a:pt x="816" y="78"/>
                  </a:lnTo>
                  <a:lnTo>
                    <a:pt x="814" y="78"/>
                  </a:lnTo>
                  <a:lnTo>
                    <a:pt x="814" y="80"/>
                  </a:lnTo>
                  <a:lnTo>
                    <a:pt x="814" y="82"/>
                  </a:lnTo>
                  <a:lnTo>
                    <a:pt x="813" y="82"/>
                  </a:lnTo>
                  <a:lnTo>
                    <a:pt x="813" y="84"/>
                  </a:lnTo>
                  <a:lnTo>
                    <a:pt x="811" y="84"/>
                  </a:lnTo>
                  <a:lnTo>
                    <a:pt x="811" y="86"/>
                  </a:lnTo>
                  <a:close/>
                  <a:moveTo>
                    <a:pt x="1871" y="76"/>
                  </a:moveTo>
                  <a:lnTo>
                    <a:pt x="1869" y="76"/>
                  </a:lnTo>
                  <a:lnTo>
                    <a:pt x="1867" y="76"/>
                  </a:lnTo>
                  <a:lnTo>
                    <a:pt x="1865" y="76"/>
                  </a:lnTo>
                  <a:lnTo>
                    <a:pt x="1863" y="75"/>
                  </a:lnTo>
                  <a:lnTo>
                    <a:pt x="1861" y="75"/>
                  </a:lnTo>
                  <a:lnTo>
                    <a:pt x="1859" y="75"/>
                  </a:lnTo>
                  <a:lnTo>
                    <a:pt x="1861" y="75"/>
                  </a:lnTo>
                  <a:lnTo>
                    <a:pt x="1863" y="75"/>
                  </a:lnTo>
                  <a:lnTo>
                    <a:pt x="1865" y="75"/>
                  </a:lnTo>
                  <a:lnTo>
                    <a:pt x="1865" y="76"/>
                  </a:lnTo>
                  <a:lnTo>
                    <a:pt x="1867" y="76"/>
                  </a:lnTo>
                  <a:lnTo>
                    <a:pt x="1869" y="76"/>
                  </a:lnTo>
                  <a:lnTo>
                    <a:pt x="1871" y="76"/>
                  </a:lnTo>
                  <a:close/>
                  <a:moveTo>
                    <a:pt x="824" y="75"/>
                  </a:moveTo>
                  <a:lnTo>
                    <a:pt x="826" y="75"/>
                  </a:lnTo>
                  <a:lnTo>
                    <a:pt x="824" y="75"/>
                  </a:lnTo>
                  <a:close/>
                  <a:moveTo>
                    <a:pt x="832" y="71"/>
                  </a:moveTo>
                  <a:lnTo>
                    <a:pt x="830" y="71"/>
                  </a:lnTo>
                  <a:lnTo>
                    <a:pt x="832" y="71"/>
                  </a:lnTo>
                  <a:lnTo>
                    <a:pt x="830" y="71"/>
                  </a:lnTo>
                  <a:lnTo>
                    <a:pt x="830" y="73"/>
                  </a:lnTo>
                  <a:lnTo>
                    <a:pt x="828" y="73"/>
                  </a:lnTo>
                  <a:lnTo>
                    <a:pt x="826" y="73"/>
                  </a:lnTo>
                  <a:lnTo>
                    <a:pt x="828" y="73"/>
                  </a:lnTo>
                  <a:lnTo>
                    <a:pt x="830" y="71"/>
                  </a:lnTo>
                  <a:lnTo>
                    <a:pt x="832" y="71"/>
                  </a:lnTo>
                  <a:lnTo>
                    <a:pt x="832" y="69"/>
                  </a:lnTo>
                  <a:lnTo>
                    <a:pt x="832" y="71"/>
                  </a:lnTo>
                  <a:close/>
                  <a:moveTo>
                    <a:pt x="1694" y="67"/>
                  </a:moveTo>
                  <a:lnTo>
                    <a:pt x="1696" y="67"/>
                  </a:lnTo>
                  <a:lnTo>
                    <a:pt x="1694" y="67"/>
                  </a:lnTo>
                  <a:close/>
                  <a:moveTo>
                    <a:pt x="849" y="67"/>
                  </a:moveTo>
                  <a:lnTo>
                    <a:pt x="851" y="67"/>
                  </a:lnTo>
                  <a:lnTo>
                    <a:pt x="849" y="67"/>
                  </a:lnTo>
                  <a:close/>
                  <a:moveTo>
                    <a:pt x="1696" y="67"/>
                  </a:moveTo>
                  <a:lnTo>
                    <a:pt x="1698" y="67"/>
                  </a:lnTo>
                  <a:lnTo>
                    <a:pt x="1700" y="67"/>
                  </a:lnTo>
                  <a:lnTo>
                    <a:pt x="1698" y="67"/>
                  </a:lnTo>
                  <a:lnTo>
                    <a:pt x="1696" y="67"/>
                  </a:lnTo>
                  <a:close/>
                  <a:moveTo>
                    <a:pt x="1698" y="65"/>
                  </a:moveTo>
                  <a:lnTo>
                    <a:pt x="1698" y="67"/>
                  </a:lnTo>
                  <a:lnTo>
                    <a:pt x="1696" y="67"/>
                  </a:lnTo>
                  <a:lnTo>
                    <a:pt x="1696" y="65"/>
                  </a:lnTo>
                  <a:lnTo>
                    <a:pt x="1696" y="67"/>
                  </a:lnTo>
                  <a:lnTo>
                    <a:pt x="1698" y="67"/>
                  </a:lnTo>
                  <a:lnTo>
                    <a:pt x="1698" y="65"/>
                  </a:lnTo>
                  <a:close/>
                  <a:moveTo>
                    <a:pt x="1828" y="67"/>
                  </a:moveTo>
                  <a:lnTo>
                    <a:pt x="1828" y="65"/>
                  </a:lnTo>
                  <a:lnTo>
                    <a:pt x="1828" y="67"/>
                  </a:lnTo>
                  <a:close/>
                  <a:moveTo>
                    <a:pt x="1698" y="65"/>
                  </a:moveTo>
                  <a:lnTo>
                    <a:pt x="1698" y="67"/>
                  </a:lnTo>
                  <a:lnTo>
                    <a:pt x="1696" y="67"/>
                  </a:lnTo>
                  <a:lnTo>
                    <a:pt x="1696" y="65"/>
                  </a:lnTo>
                  <a:lnTo>
                    <a:pt x="1698" y="65"/>
                  </a:lnTo>
                  <a:close/>
                  <a:moveTo>
                    <a:pt x="1773" y="67"/>
                  </a:moveTo>
                  <a:lnTo>
                    <a:pt x="1771" y="67"/>
                  </a:lnTo>
                  <a:lnTo>
                    <a:pt x="1771" y="65"/>
                  </a:lnTo>
                  <a:lnTo>
                    <a:pt x="1773" y="65"/>
                  </a:lnTo>
                  <a:lnTo>
                    <a:pt x="1773" y="67"/>
                  </a:lnTo>
                  <a:close/>
                  <a:moveTo>
                    <a:pt x="834" y="69"/>
                  </a:moveTo>
                  <a:lnTo>
                    <a:pt x="836" y="69"/>
                  </a:lnTo>
                  <a:lnTo>
                    <a:pt x="836" y="67"/>
                  </a:lnTo>
                  <a:lnTo>
                    <a:pt x="838" y="67"/>
                  </a:lnTo>
                  <a:lnTo>
                    <a:pt x="838" y="65"/>
                  </a:lnTo>
                  <a:lnTo>
                    <a:pt x="839" y="65"/>
                  </a:lnTo>
                  <a:lnTo>
                    <a:pt x="838" y="67"/>
                  </a:lnTo>
                  <a:lnTo>
                    <a:pt x="836" y="67"/>
                  </a:lnTo>
                  <a:lnTo>
                    <a:pt x="836" y="69"/>
                  </a:lnTo>
                  <a:lnTo>
                    <a:pt x="834" y="69"/>
                  </a:lnTo>
                  <a:close/>
                  <a:moveTo>
                    <a:pt x="1773" y="65"/>
                  </a:moveTo>
                  <a:lnTo>
                    <a:pt x="1775" y="65"/>
                  </a:lnTo>
                  <a:lnTo>
                    <a:pt x="1775" y="67"/>
                  </a:lnTo>
                  <a:lnTo>
                    <a:pt x="1773" y="67"/>
                  </a:lnTo>
                  <a:lnTo>
                    <a:pt x="1773" y="65"/>
                  </a:lnTo>
                  <a:close/>
                  <a:moveTo>
                    <a:pt x="1773" y="67"/>
                  </a:moveTo>
                  <a:lnTo>
                    <a:pt x="1773" y="65"/>
                  </a:lnTo>
                  <a:lnTo>
                    <a:pt x="1773" y="67"/>
                  </a:lnTo>
                  <a:close/>
                  <a:moveTo>
                    <a:pt x="1823" y="65"/>
                  </a:moveTo>
                  <a:lnTo>
                    <a:pt x="1825" y="65"/>
                  </a:lnTo>
                  <a:lnTo>
                    <a:pt x="1826" y="65"/>
                  </a:lnTo>
                  <a:lnTo>
                    <a:pt x="1825" y="65"/>
                  </a:lnTo>
                  <a:lnTo>
                    <a:pt x="1823" y="65"/>
                  </a:lnTo>
                  <a:lnTo>
                    <a:pt x="1821" y="65"/>
                  </a:lnTo>
                  <a:lnTo>
                    <a:pt x="1819" y="65"/>
                  </a:lnTo>
                  <a:lnTo>
                    <a:pt x="1821" y="65"/>
                  </a:lnTo>
                  <a:lnTo>
                    <a:pt x="1823" y="65"/>
                  </a:lnTo>
                  <a:close/>
                  <a:moveTo>
                    <a:pt x="1817" y="63"/>
                  </a:moveTo>
                  <a:lnTo>
                    <a:pt x="1819" y="63"/>
                  </a:lnTo>
                  <a:lnTo>
                    <a:pt x="1819" y="65"/>
                  </a:lnTo>
                  <a:lnTo>
                    <a:pt x="1819" y="63"/>
                  </a:lnTo>
                  <a:lnTo>
                    <a:pt x="1817" y="63"/>
                  </a:lnTo>
                  <a:lnTo>
                    <a:pt x="1815" y="63"/>
                  </a:lnTo>
                  <a:lnTo>
                    <a:pt x="1817" y="63"/>
                  </a:lnTo>
                  <a:close/>
                  <a:moveTo>
                    <a:pt x="1780" y="63"/>
                  </a:moveTo>
                  <a:lnTo>
                    <a:pt x="1782" y="63"/>
                  </a:lnTo>
                  <a:lnTo>
                    <a:pt x="1784" y="63"/>
                  </a:lnTo>
                  <a:lnTo>
                    <a:pt x="1786" y="63"/>
                  </a:lnTo>
                  <a:lnTo>
                    <a:pt x="1784" y="63"/>
                  </a:lnTo>
                  <a:lnTo>
                    <a:pt x="1782" y="63"/>
                  </a:lnTo>
                  <a:lnTo>
                    <a:pt x="1780" y="63"/>
                  </a:lnTo>
                  <a:lnTo>
                    <a:pt x="1778" y="63"/>
                  </a:lnTo>
                  <a:lnTo>
                    <a:pt x="1777" y="63"/>
                  </a:lnTo>
                  <a:lnTo>
                    <a:pt x="1777" y="65"/>
                  </a:lnTo>
                  <a:lnTo>
                    <a:pt x="1775" y="65"/>
                  </a:lnTo>
                  <a:lnTo>
                    <a:pt x="1773" y="65"/>
                  </a:lnTo>
                  <a:lnTo>
                    <a:pt x="1775" y="65"/>
                  </a:lnTo>
                  <a:lnTo>
                    <a:pt x="1777" y="65"/>
                  </a:lnTo>
                  <a:lnTo>
                    <a:pt x="1777" y="63"/>
                  </a:lnTo>
                  <a:lnTo>
                    <a:pt x="1778" y="63"/>
                  </a:lnTo>
                  <a:lnTo>
                    <a:pt x="1780" y="63"/>
                  </a:lnTo>
                  <a:close/>
                  <a:moveTo>
                    <a:pt x="1815" y="63"/>
                  </a:moveTo>
                  <a:lnTo>
                    <a:pt x="1813" y="63"/>
                  </a:lnTo>
                  <a:lnTo>
                    <a:pt x="1815" y="63"/>
                  </a:lnTo>
                  <a:close/>
                  <a:moveTo>
                    <a:pt x="1798" y="63"/>
                  </a:moveTo>
                  <a:lnTo>
                    <a:pt x="1796" y="63"/>
                  </a:lnTo>
                  <a:lnTo>
                    <a:pt x="1798" y="63"/>
                  </a:lnTo>
                  <a:lnTo>
                    <a:pt x="1796" y="63"/>
                  </a:lnTo>
                  <a:lnTo>
                    <a:pt x="1794" y="63"/>
                  </a:lnTo>
                  <a:lnTo>
                    <a:pt x="1794" y="65"/>
                  </a:lnTo>
                  <a:lnTo>
                    <a:pt x="1792" y="65"/>
                  </a:lnTo>
                  <a:lnTo>
                    <a:pt x="1794" y="65"/>
                  </a:lnTo>
                  <a:lnTo>
                    <a:pt x="1794" y="63"/>
                  </a:lnTo>
                  <a:lnTo>
                    <a:pt x="1792" y="63"/>
                  </a:lnTo>
                  <a:lnTo>
                    <a:pt x="1792" y="65"/>
                  </a:lnTo>
                  <a:lnTo>
                    <a:pt x="1790" y="65"/>
                  </a:lnTo>
                  <a:lnTo>
                    <a:pt x="1790" y="63"/>
                  </a:lnTo>
                  <a:lnTo>
                    <a:pt x="1788" y="63"/>
                  </a:lnTo>
                  <a:lnTo>
                    <a:pt x="1786" y="63"/>
                  </a:lnTo>
                  <a:lnTo>
                    <a:pt x="1784" y="63"/>
                  </a:lnTo>
                  <a:lnTo>
                    <a:pt x="1786" y="63"/>
                  </a:lnTo>
                  <a:lnTo>
                    <a:pt x="1788" y="63"/>
                  </a:lnTo>
                  <a:lnTo>
                    <a:pt x="1790" y="63"/>
                  </a:lnTo>
                  <a:lnTo>
                    <a:pt x="1792" y="63"/>
                  </a:lnTo>
                  <a:lnTo>
                    <a:pt x="1794" y="63"/>
                  </a:lnTo>
                  <a:lnTo>
                    <a:pt x="1796" y="63"/>
                  </a:lnTo>
                  <a:lnTo>
                    <a:pt x="1798" y="63"/>
                  </a:lnTo>
                  <a:close/>
                  <a:moveTo>
                    <a:pt x="1796" y="61"/>
                  </a:moveTo>
                  <a:lnTo>
                    <a:pt x="1798" y="61"/>
                  </a:lnTo>
                  <a:lnTo>
                    <a:pt x="1798" y="63"/>
                  </a:lnTo>
                  <a:lnTo>
                    <a:pt x="1800" y="63"/>
                  </a:lnTo>
                  <a:lnTo>
                    <a:pt x="1801" y="63"/>
                  </a:lnTo>
                  <a:lnTo>
                    <a:pt x="1803" y="63"/>
                  </a:lnTo>
                  <a:lnTo>
                    <a:pt x="1801" y="63"/>
                  </a:lnTo>
                  <a:lnTo>
                    <a:pt x="1800" y="63"/>
                  </a:lnTo>
                  <a:lnTo>
                    <a:pt x="1798" y="63"/>
                  </a:lnTo>
                  <a:lnTo>
                    <a:pt x="1798" y="61"/>
                  </a:lnTo>
                  <a:lnTo>
                    <a:pt x="1796" y="61"/>
                  </a:lnTo>
                  <a:lnTo>
                    <a:pt x="1796" y="63"/>
                  </a:lnTo>
                  <a:lnTo>
                    <a:pt x="1796" y="61"/>
                  </a:lnTo>
                  <a:lnTo>
                    <a:pt x="1796" y="63"/>
                  </a:lnTo>
                  <a:lnTo>
                    <a:pt x="1794" y="63"/>
                  </a:lnTo>
                  <a:lnTo>
                    <a:pt x="1794" y="61"/>
                  </a:lnTo>
                  <a:lnTo>
                    <a:pt x="1796" y="61"/>
                  </a:lnTo>
                  <a:close/>
                  <a:moveTo>
                    <a:pt x="1796" y="61"/>
                  </a:moveTo>
                  <a:lnTo>
                    <a:pt x="1796" y="63"/>
                  </a:lnTo>
                  <a:lnTo>
                    <a:pt x="1796" y="61"/>
                  </a:lnTo>
                  <a:close/>
                  <a:moveTo>
                    <a:pt x="1811" y="61"/>
                  </a:moveTo>
                  <a:lnTo>
                    <a:pt x="1813" y="61"/>
                  </a:lnTo>
                  <a:lnTo>
                    <a:pt x="1813" y="63"/>
                  </a:lnTo>
                  <a:lnTo>
                    <a:pt x="1813" y="61"/>
                  </a:lnTo>
                  <a:lnTo>
                    <a:pt x="1811" y="61"/>
                  </a:lnTo>
                  <a:lnTo>
                    <a:pt x="1811" y="63"/>
                  </a:lnTo>
                  <a:lnTo>
                    <a:pt x="1809" y="63"/>
                  </a:lnTo>
                  <a:lnTo>
                    <a:pt x="1807" y="63"/>
                  </a:lnTo>
                  <a:lnTo>
                    <a:pt x="1809" y="63"/>
                  </a:lnTo>
                  <a:lnTo>
                    <a:pt x="1809" y="61"/>
                  </a:lnTo>
                  <a:lnTo>
                    <a:pt x="1811" y="61"/>
                  </a:lnTo>
                  <a:close/>
                  <a:moveTo>
                    <a:pt x="1611" y="59"/>
                  </a:moveTo>
                  <a:lnTo>
                    <a:pt x="1611" y="61"/>
                  </a:lnTo>
                  <a:lnTo>
                    <a:pt x="1611" y="59"/>
                  </a:lnTo>
                  <a:lnTo>
                    <a:pt x="1609" y="59"/>
                  </a:lnTo>
                  <a:lnTo>
                    <a:pt x="1609" y="61"/>
                  </a:lnTo>
                  <a:lnTo>
                    <a:pt x="1609" y="59"/>
                  </a:lnTo>
                  <a:lnTo>
                    <a:pt x="1611" y="59"/>
                  </a:lnTo>
                  <a:close/>
                  <a:moveTo>
                    <a:pt x="1609" y="59"/>
                  </a:moveTo>
                  <a:lnTo>
                    <a:pt x="1611" y="59"/>
                  </a:lnTo>
                  <a:lnTo>
                    <a:pt x="1609" y="59"/>
                  </a:lnTo>
                  <a:lnTo>
                    <a:pt x="1608" y="59"/>
                  </a:lnTo>
                  <a:lnTo>
                    <a:pt x="1608" y="61"/>
                  </a:lnTo>
                  <a:lnTo>
                    <a:pt x="1608" y="59"/>
                  </a:lnTo>
                  <a:lnTo>
                    <a:pt x="1609" y="59"/>
                  </a:lnTo>
                  <a:close/>
                  <a:moveTo>
                    <a:pt x="1608" y="59"/>
                  </a:moveTo>
                  <a:lnTo>
                    <a:pt x="1606" y="59"/>
                  </a:lnTo>
                  <a:lnTo>
                    <a:pt x="1608" y="59"/>
                  </a:lnTo>
                  <a:close/>
                  <a:moveTo>
                    <a:pt x="1667" y="59"/>
                  </a:moveTo>
                  <a:lnTo>
                    <a:pt x="1669" y="59"/>
                  </a:lnTo>
                  <a:lnTo>
                    <a:pt x="1667" y="59"/>
                  </a:lnTo>
                  <a:lnTo>
                    <a:pt x="1665" y="59"/>
                  </a:lnTo>
                  <a:lnTo>
                    <a:pt x="1663" y="59"/>
                  </a:lnTo>
                  <a:lnTo>
                    <a:pt x="1665" y="59"/>
                  </a:lnTo>
                  <a:lnTo>
                    <a:pt x="1663" y="59"/>
                  </a:lnTo>
                  <a:lnTo>
                    <a:pt x="1665" y="59"/>
                  </a:lnTo>
                  <a:lnTo>
                    <a:pt x="1667" y="59"/>
                  </a:lnTo>
                  <a:close/>
                  <a:moveTo>
                    <a:pt x="1613" y="59"/>
                  </a:moveTo>
                  <a:lnTo>
                    <a:pt x="1611" y="59"/>
                  </a:lnTo>
                  <a:lnTo>
                    <a:pt x="1609" y="59"/>
                  </a:lnTo>
                  <a:lnTo>
                    <a:pt x="1611" y="59"/>
                  </a:lnTo>
                  <a:lnTo>
                    <a:pt x="1611" y="57"/>
                  </a:lnTo>
                  <a:lnTo>
                    <a:pt x="1613" y="57"/>
                  </a:lnTo>
                  <a:lnTo>
                    <a:pt x="1613" y="59"/>
                  </a:lnTo>
                  <a:close/>
                  <a:moveTo>
                    <a:pt x="1609" y="57"/>
                  </a:moveTo>
                  <a:lnTo>
                    <a:pt x="1611" y="57"/>
                  </a:lnTo>
                  <a:lnTo>
                    <a:pt x="1609" y="57"/>
                  </a:lnTo>
                  <a:close/>
                  <a:moveTo>
                    <a:pt x="857" y="57"/>
                  </a:moveTo>
                  <a:lnTo>
                    <a:pt x="857" y="59"/>
                  </a:lnTo>
                  <a:lnTo>
                    <a:pt x="855" y="59"/>
                  </a:lnTo>
                  <a:lnTo>
                    <a:pt x="857" y="59"/>
                  </a:lnTo>
                  <a:lnTo>
                    <a:pt x="857" y="57"/>
                  </a:lnTo>
                  <a:lnTo>
                    <a:pt x="855" y="57"/>
                  </a:lnTo>
                  <a:lnTo>
                    <a:pt x="855" y="59"/>
                  </a:lnTo>
                  <a:lnTo>
                    <a:pt x="853" y="59"/>
                  </a:lnTo>
                  <a:lnTo>
                    <a:pt x="851" y="59"/>
                  </a:lnTo>
                  <a:lnTo>
                    <a:pt x="849" y="59"/>
                  </a:lnTo>
                  <a:lnTo>
                    <a:pt x="849" y="61"/>
                  </a:lnTo>
                  <a:lnTo>
                    <a:pt x="847" y="61"/>
                  </a:lnTo>
                  <a:lnTo>
                    <a:pt x="845" y="61"/>
                  </a:lnTo>
                  <a:lnTo>
                    <a:pt x="845" y="63"/>
                  </a:lnTo>
                  <a:lnTo>
                    <a:pt x="843" y="63"/>
                  </a:lnTo>
                  <a:lnTo>
                    <a:pt x="841" y="63"/>
                  </a:lnTo>
                  <a:lnTo>
                    <a:pt x="841" y="65"/>
                  </a:lnTo>
                  <a:lnTo>
                    <a:pt x="839" y="65"/>
                  </a:lnTo>
                  <a:lnTo>
                    <a:pt x="841" y="63"/>
                  </a:lnTo>
                  <a:lnTo>
                    <a:pt x="843" y="63"/>
                  </a:lnTo>
                  <a:lnTo>
                    <a:pt x="845" y="63"/>
                  </a:lnTo>
                  <a:lnTo>
                    <a:pt x="845" y="61"/>
                  </a:lnTo>
                  <a:lnTo>
                    <a:pt x="847" y="61"/>
                  </a:lnTo>
                  <a:lnTo>
                    <a:pt x="849" y="59"/>
                  </a:lnTo>
                  <a:lnTo>
                    <a:pt x="851" y="59"/>
                  </a:lnTo>
                  <a:lnTo>
                    <a:pt x="853" y="59"/>
                  </a:lnTo>
                  <a:lnTo>
                    <a:pt x="855" y="57"/>
                  </a:lnTo>
                  <a:lnTo>
                    <a:pt x="857" y="57"/>
                  </a:lnTo>
                  <a:lnTo>
                    <a:pt x="859" y="57"/>
                  </a:lnTo>
                  <a:lnTo>
                    <a:pt x="861" y="57"/>
                  </a:lnTo>
                  <a:lnTo>
                    <a:pt x="861" y="55"/>
                  </a:lnTo>
                  <a:lnTo>
                    <a:pt x="861" y="57"/>
                  </a:lnTo>
                  <a:lnTo>
                    <a:pt x="859" y="57"/>
                  </a:lnTo>
                  <a:lnTo>
                    <a:pt x="857" y="57"/>
                  </a:lnTo>
                  <a:close/>
                  <a:moveTo>
                    <a:pt x="1575" y="57"/>
                  </a:moveTo>
                  <a:lnTo>
                    <a:pt x="1575" y="55"/>
                  </a:lnTo>
                  <a:lnTo>
                    <a:pt x="1577" y="55"/>
                  </a:lnTo>
                  <a:lnTo>
                    <a:pt x="1577" y="57"/>
                  </a:lnTo>
                  <a:lnTo>
                    <a:pt x="1575" y="57"/>
                  </a:lnTo>
                  <a:close/>
                  <a:moveTo>
                    <a:pt x="1577" y="55"/>
                  </a:moveTo>
                  <a:lnTo>
                    <a:pt x="1577" y="57"/>
                  </a:lnTo>
                  <a:lnTo>
                    <a:pt x="1577" y="55"/>
                  </a:lnTo>
                  <a:close/>
                  <a:moveTo>
                    <a:pt x="1577" y="55"/>
                  </a:moveTo>
                  <a:lnTo>
                    <a:pt x="1579" y="55"/>
                  </a:lnTo>
                  <a:lnTo>
                    <a:pt x="1577" y="55"/>
                  </a:lnTo>
                  <a:close/>
                  <a:moveTo>
                    <a:pt x="1577" y="55"/>
                  </a:moveTo>
                  <a:lnTo>
                    <a:pt x="1579" y="55"/>
                  </a:lnTo>
                  <a:lnTo>
                    <a:pt x="1577" y="55"/>
                  </a:lnTo>
                  <a:close/>
                  <a:moveTo>
                    <a:pt x="1577" y="55"/>
                  </a:moveTo>
                  <a:lnTo>
                    <a:pt x="1579" y="55"/>
                  </a:lnTo>
                  <a:lnTo>
                    <a:pt x="1577" y="55"/>
                  </a:lnTo>
                  <a:close/>
                  <a:moveTo>
                    <a:pt x="862" y="55"/>
                  </a:moveTo>
                  <a:lnTo>
                    <a:pt x="864" y="55"/>
                  </a:lnTo>
                  <a:lnTo>
                    <a:pt x="866" y="55"/>
                  </a:lnTo>
                  <a:lnTo>
                    <a:pt x="868" y="55"/>
                  </a:lnTo>
                  <a:lnTo>
                    <a:pt x="866" y="55"/>
                  </a:lnTo>
                  <a:lnTo>
                    <a:pt x="864" y="55"/>
                  </a:lnTo>
                  <a:lnTo>
                    <a:pt x="862" y="55"/>
                  </a:lnTo>
                  <a:close/>
                  <a:moveTo>
                    <a:pt x="1575" y="55"/>
                  </a:moveTo>
                  <a:lnTo>
                    <a:pt x="1577" y="55"/>
                  </a:lnTo>
                  <a:lnTo>
                    <a:pt x="1575" y="55"/>
                  </a:lnTo>
                  <a:close/>
                  <a:moveTo>
                    <a:pt x="1575" y="53"/>
                  </a:moveTo>
                  <a:lnTo>
                    <a:pt x="1575" y="55"/>
                  </a:lnTo>
                  <a:lnTo>
                    <a:pt x="1573" y="55"/>
                  </a:lnTo>
                  <a:lnTo>
                    <a:pt x="1575" y="55"/>
                  </a:lnTo>
                  <a:lnTo>
                    <a:pt x="1575" y="53"/>
                  </a:lnTo>
                  <a:close/>
                  <a:moveTo>
                    <a:pt x="1619" y="53"/>
                  </a:moveTo>
                  <a:lnTo>
                    <a:pt x="1621" y="53"/>
                  </a:lnTo>
                  <a:lnTo>
                    <a:pt x="1623" y="53"/>
                  </a:lnTo>
                  <a:lnTo>
                    <a:pt x="1621" y="53"/>
                  </a:lnTo>
                  <a:lnTo>
                    <a:pt x="1619" y="53"/>
                  </a:lnTo>
                  <a:lnTo>
                    <a:pt x="1617" y="53"/>
                  </a:lnTo>
                  <a:lnTo>
                    <a:pt x="1619" y="53"/>
                  </a:lnTo>
                  <a:close/>
                  <a:moveTo>
                    <a:pt x="1571" y="53"/>
                  </a:moveTo>
                  <a:lnTo>
                    <a:pt x="1573" y="53"/>
                  </a:lnTo>
                  <a:lnTo>
                    <a:pt x="1571" y="53"/>
                  </a:lnTo>
                  <a:lnTo>
                    <a:pt x="1569" y="53"/>
                  </a:lnTo>
                  <a:lnTo>
                    <a:pt x="1571" y="53"/>
                  </a:lnTo>
                  <a:close/>
                  <a:moveTo>
                    <a:pt x="1573" y="53"/>
                  </a:moveTo>
                  <a:lnTo>
                    <a:pt x="1575" y="53"/>
                  </a:lnTo>
                  <a:lnTo>
                    <a:pt x="1573" y="53"/>
                  </a:lnTo>
                  <a:lnTo>
                    <a:pt x="1571" y="53"/>
                  </a:lnTo>
                  <a:lnTo>
                    <a:pt x="1573" y="53"/>
                  </a:lnTo>
                  <a:close/>
                  <a:moveTo>
                    <a:pt x="907" y="55"/>
                  </a:moveTo>
                  <a:lnTo>
                    <a:pt x="905" y="55"/>
                  </a:lnTo>
                  <a:lnTo>
                    <a:pt x="903" y="55"/>
                  </a:lnTo>
                  <a:lnTo>
                    <a:pt x="905" y="53"/>
                  </a:lnTo>
                  <a:lnTo>
                    <a:pt x="907" y="53"/>
                  </a:lnTo>
                  <a:lnTo>
                    <a:pt x="909" y="53"/>
                  </a:lnTo>
                  <a:lnTo>
                    <a:pt x="910" y="53"/>
                  </a:lnTo>
                  <a:lnTo>
                    <a:pt x="912" y="53"/>
                  </a:lnTo>
                  <a:lnTo>
                    <a:pt x="910" y="53"/>
                  </a:lnTo>
                  <a:lnTo>
                    <a:pt x="909" y="53"/>
                  </a:lnTo>
                  <a:lnTo>
                    <a:pt x="907" y="53"/>
                  </a:lnTo>
                  <a:lnTo>
                    <a:pt x="907" y="55"/>
                  </a:lnTo>
                  <a:close/>
                  <a:moveTo>
                    <a:pt x="874" y="53"/>
                  </a:moveTo>
                  <a:lnTo>
                    <a:pt x="876" y="53"/>
                  </a:lnTo>
                  <a:lnTo>
                    <a:pt x="878" y="53"/>
                  </a:lnTo>
                  <a:lnTo>
                    <a:pt x="880" y="53"/>
                  </a:lnTo>
                  <a:lnTo>
                    <a:pt x="882" y="53"/>
                  </a:lnTo>
                  <a:lnTo>
                    <a:pt x="886" y="53"/>
                  </a:lnTo>
                  <a:lnTo>
                    <a:pt x="889" y="55"/>
                  </a:lnTo>
                  <a:lnTo>
                    <a:pt x="893" y="55"/>
                  </a:lnTo>
                  <a:lnTo>
                    <a:pt x="895" y="55"/>
                  </a:lnTo>
                  <a:lnTo>
                    <a:pt x="897" y="55"/>
                  </a:lnTo>
                  <a:lnTo>
                    <a:pt x="899" y="55"/>
                  </a:lnTo>
                  <a:lnTo>
                    <a:pt x="901" y="55"/>
                  </a:lnTo>
                  <a:lnTo>
                    <a:pt x="899" y="55"/>
                  </a:lnTo>
                  <a:lnTo>
                    <a:pt x="897" y="55"/>
                  </a:lnTo>
                  <a:lnTo>
                    <a:pt x="895" y="55"/>
                  </a:lnTo>
                  <a:lnTo>
                    <a:pt x="893" y="55"/>
                  </a:lnTo>
                  <a:lnTo>
                    <a:pt x="891" y="55"/>
                  </a:lnTo>
                  <a:lnTo>
                    <a:pt x="889" y="55"/>
                  </a:lnTo>
                  <a:lnTo>
                    <a:pt x="887" y="55"/>
                  </a:lnTo>
                  <a:lnTo>
                    <a:pt x="886" y="53"/>
                  </a:lnTo>
                  <a:lnTo>
                    <a:pt x="884" y="53"/>
                  </a:lnTo>
                  <a:lnTo>
                    <a:pt x="882" y="53"/>
                  </a:lnTo>
                  <a:lnTo>
                    <a:pt x="880" y="53"/>
                  </a:lnTo>
                  <a:lnTo>
                    <a:pt x="878" y="53"/>
                  </a:lnTo>
                  <a:lnTo>
                    <a:pt x="876" y="53"/>
                  </a:lnTo>
                  <a:lnTo>
                    <a:pt x="874" y="53"/>
                  </a:lnTo>
                  <a:lnTo>
                    <a:pt x="872" y="53"/>
                  </a:lnTo>
                  <a:lnTo>
                    <a:pt x="870" y="53"/>
                  </a:lnTo>
                  <a:lnTo>
                    <a:pt x="870" y="55"/>
                  </a:lnTo>
                  <a:lnTo>
                    <a:pt x="868" y="55"/>
                  </a:lnTo>
                  <a:lnTo>
                    <a:pt x="868" y="53"/>
                  </a:lnTo>
                  <a:lnTo>
                    <a:pt x="870" y="53"/>
                  </a:lnTo>
                  <a:lnTo>
                    <a:pt x="872" y="53"/>
                  </a:lnTo>
                  <a:lnTo>
                    <a:pt x="874" y="53"/>
                  </a:lnTo>
                  <a:close/>
                  <a:moveTo>
                    <a:pt x="1606" y="53"/>
                  </a:moveTo>
                  <a:lnTo>
                    <a:pt x="1606" y="51"/>
                  </a:lnTo>
                  <a:lnTo>
                    <a:pt x="1606" y="53"/>
                  </a:lnTo>
                  <a:close/>
                  <a:moveTo>
                    <a:pt x="1604" y="51"/>
                  </a:moveTo>
                  <a:lnTo>
                    <a:pt x="1602" y="51"/>
                  </a:lnTo>
                  <a:lnTo>
                    <a:pt x="1604" y="51"/>
                  </a:lnTo>
                  <a:close/>
                  <a:moveTo>
                    <a:pt x="912" y="53"/>
                  </a:moveTo>
                  <a:lnTo>
                    <a:pt x="914" y="53"/>
                  </a:lnTo>
                  <a:lnTo>
                    <a:pt x="918" y="51"/>
                  </a:lnTo>
                  <a:lnTo>
                    <a:pt x="920" y="51"/>
                  </a:lnTo>
                  <a:lnTo>
                    <a:pt x="922" y="51"/>
                  </a:lnTo>
                  <a:lnTo>
                    <a:pt x="924" y="51"/>
                  </a:lnTo>
                  <a:lnTo>
                    <a:pt x="926" y="51"/>
                  </a:lnTo>
                  <a:lnTo>
                    <a:pt x="924" y="51"/>
                  </a:lnTo>
                  <a:lnTo>
                    <a:pt x="922" y="51"/>
                  </a:lnTo>
                  <a:lnTo>
                    <a:pt x="920" y="51"/>
                  </a:lnTo>
                  <a:lnTo>
                    <a:pt x="918" y="51"/>
                  </a:lnTo>
                  <a:lnTo>
                    <a:pt x="918" y="53"/>
                  </a:lnTo>
                  <a:lnTo>
                    <a:pt x="916" y="53"/>
                  </a:lnTo>
                  <a:lnTo>
                    <a:pt x="914" y="53"/>
                  </a:lnTo>
                  <a:lnTo>
                    <a:pt x="912" y="53"/>
                  </a:lnTo>
                  <a:close/>
                  <a:moveTo>
                    <a:pt x="968" y="51"/>
                  </a:moveTo>
                  <a:lnTo>
                    <a:pt x="966" y="51"/>
                  </a:lnTo>
                  <a:lnTo>
                    <a:pt x="966" y="50"/>
                  </a:lnTo>
                  <a:lnTo>
                    <a:pt x="968" y="50"/>
                  </a:lnTo>
                  <a:lnTo>
                    <a:pt x="968" y="51"/>
                  </a:lnTo>
                  <a:close/>
                  <a:moveTo>
                    <a:pt x="1598" y="50"/>
                  </a:moveTo>
                  <a:lnTo>
                    <a:pt x="1600" y="50"/>
                  </a:lnTo>
                  <a:lnTo>
                    <a:pt x="1598" y="50"/>
                  </a:lnTo>
                  <a:lnTo>
                    <a:pt x="1596" y="50"/>
                  </a:lnTo>
                  <a:lnTo>
                    <a:pt x="1598" y="50"/>
                  </a:lnTo>
                  <a:close/>
                  <a:moveTo>
                    <a:pt x="1531" y="50"/>
                  </a:moveTo>
                  <a:lnTo>
                    <a:pt x="1533" y="50"/>
                  </a:lnTo>
                  <a:lnTo>
                    <a:pt x="1531" y="50"/>
                  </a:lnTo>
                  <a:close/>
                  <a:moveTo>
                    <a:pt x="1531" y="50"/>
                  </a:moveTo>
                  <a:lnTo>
                    <a:pt x="1529" y="50"/>
                  </a:lnTo>
                  <a:lnTo>
                    <a:pt x="1531" y="50"/>
                  </a:lnTo>
                  <a:lnTo>
                    <a:pt x="1529" y="50"/>
                  </a:lnTo>
                  <a:lnTo>
                    <a:pt x="1527" y="50"/>
                  </a:lnTo>
                  <a:lnTo>
                    <a:pt x="1529" y="50"/>
                  </a:lnTo>
                  <a:lnTo>
                    <a:pt x="1531" y="50"/>
                  </a:lnTo>
                  <a:close/>
                  <a:moveTo>
                    <a:pt x="1529" y="48"/>
                  </a:moveTo>
                  <a:lnTo>
                    <a:pt x="1529" y="50"/>
                  </a:lnTo>
                  <a:lnTo>
                    <a:pt x="1529" y="48"/>
                  </a:lnTo>
                  <a:close/>
                  <a:moveTo>
                    <a:pt x="1538" y="48"/>
                  </a:moveTo>
                  <a:lnTo>
                    <a:pt x="1536" y="48"/>
                  </a:lnTo>
                  <a:lnTo>
                    <a:pt x="1538" y="48"/>
                  </a:lnTo>
                  <a:close/>
                  <a:moveTo>
                    <a:pt x="1538" y="48"/>
                  </a:moveTo>
                  <a:lnTo>
                    <a:pt x="1540" y="48"/>
                  </a:lnTo>
                  <a:lnTo>
                    <a:pt x="1542" y="48"/>
                  </a:lnTo>
                  <a:lnTo>
                    <a:pt x="1542" y="50"/>
                  </a:lnTo>
                  <a:lnTo>
                    <a:pt x="1544" y="50"/>
                  </a:lnTo>
                  <a:lnTo>
                    <a:pt x="1542" y="50"/>
                  </a:lnTo>
                  <a:lnTo>
                    <a:pt x="1542" y="48"/>
                  </a:lnTo>
                  <a:lnTo>
                    <a:pt x="1540" y="48"/>
                  </a:lnTo>
                  <a:lnTo>
                    <a:pt x="1538" y="48"/>
                  </a:lnTo>
                  <a:lnTo>
                    <a:pt x="1540" y="48"/>
                  </a:lnTo>
                  <a:lnTo>
                    <a:pt x="1538" y="48"/>
                  </a:lnTo>
                  <a:close/>
                  <a:moveTo>
                    <a:pt x="1527" y="48"/>
                  </a:moveTo>
                  <a:lnTo>
                    <a:pt x="1527" y="50"/>
                  </a:lnTo>
                  <a:lnTo>
                    <a:pt x="1527" y="48"/>
                  </a:lnTo>
                  <a:lnTo>
                    <a:pt x="1529" y="48"/>
                  </a:lnTo>
                  <a:lnTo>
                    <a:pt x="1527" y="48"/>
                  </a:lnTo>
                  <a:lnTo>
                    <a:pt x="1527" y="50"/>
                  </a:lnTo>
                  <a:lnTo>
                    <a:pt x="1525" y="50"/>
                  </a:lnTo>
                  <a:lnTo>
                    <a:pt x="1525" y="48"/>
                  </a:lnTo>
                  <a:lnTo>
                    <a:pt x="1527" y="48"/>
                  </a:lnTo>
                  <a:close/>
                  <a:moveTo>
                    <a:pt x="1416" y="48"/>
                  </a:moveTo>
                  <a:lnTo>
                    <a:pt x="1414" y="48"/>
                  </a:lnTo>
                  <a:lnTo>
                    <a:pt x="1412" y="48"/>
                  </a:lnTo>
                  <a:lnTo>
                    <a:pt x="1414" y="48"/>
                  </a:lnTo>
                  <a:lnTo>
                    <a:pt x="1416" y="48"/>
                  </a:lnTo>
                  <a:close/>
                  <a:moveTo>
                    <a:pt x="1536" y="48"/>
                  </a:moveTo>
                  <a:lnTo>
                    <a:pt x="1535" y="48"/>
                  </a:lnTo>
                  <a:lnTo>
                    <a:pt x="1536" y="48"/>
                  </a:lnTo>
                  <a:close/>
                  <a:moveTo>
                    <a:pt x="1533" y="48"/>
                  </a:moveTo>
                  <a:lnTo>
                    <a:pt x="1533" y="46"/>
                  </a:lnTo>
                  <a:lnTo>
                    <a:pt x="1531" y="46"/>
                  </a:lnTo>
                  <a:lnTo>
                    <a:pt x="1533" y="46"/>
                  </a:lnTo>
                  <a:lnTo>
                    <a:pt x="1533" y="48"/>
                  </a:lnTo>
                  <a:close/>
                  <a:moveTo>
                    <a:pt x="1554" y="46"/>
                  </a:moveTo>
                  <a:lnTo>
                    <a:pt x="1556" y="46"/>
                  </a:lnTo>
                  <a:lnTo>
                    <a:pt x="1558" y="46"/>
                  </a:lnTo>
                  <a:lnTo>
                    <a:pt x="1556" y="46"/>
                  </a:lnTo>
                  <a:lnTo>
                    <a:pt x="1554" y="46"/>
                  </a:lnTo>
                  <a:close/>
                  <a:moveTo>
                    <a:pt x="1521" y="46"/>
                  </a:moveTo>
                  <a:lnTo>
                    <a:pt x="1523" y="46"/>
                  </a:lnTo>
                  <a:lnTo>
                    <a:pt x="1525" y="46"/>
                  </a:lnTo>
                  <a:lnTo>
                    <a:pt x="1527" y="46"/>
                  </a:lnTo>
                  <a:lnTo>
                    <a:pt x="1529" y="46"/>
                  </a:lnTo>
                  <a:lnTo>
                    <a:pt x="1531" y="46"/>
                  </a:lnTo>
                  <a:lnTo>
                    <a:pt x="1529" y="46"/>
                  </a:lnTo>
                  <a:lnTo>
                    <a:pt x="1527" y="46"/>
                  </a:lnTo>
                  <a:lnTo>
                    <a:pt x="1525" y="46"/>
                  </a:lnTo>
                  <a:lnTo>
                    <a:pt x="1523" y="46"/>
                  </a:lnTo>
                  <a:lnTo>
                    <a:pt x="1521" y="46"/>
                  </a:lnTo>
                  <a:lnTo>
                    <a:pt x="1519" y="46"/>
                  </a:lnTo>
                  <a:lnTo>
                    <a:pt x="1521" y="46"/>
                  </a:lnTo>
                  <a:close/>
                  <a:moveTo>
                    <a:pt x="1575" y="44"/>
                  </a:moveTo>
                  <a:lnTo>
                    <a:pt x="1575" y="46"/>
                  </a:lnTo>
                  <a:lnTo>
                    <a:pt x="1577" y="46"/>
                  </a:lnTo>
                  <a:lnTo>
                    <a:pt x="1575" y="46"/>
                  </a:lnTo>
                  <a:lnTo>
                    <a:pt x="1575" y="44"/>
                  </a:lnTo>
                  <a:lnTo>
                    <a:pt x="1575" y="46"/>
                  </a:lnTo>
                  <a:lnTo>
                    <a:pt x="1575" y="44"/>
                  </a:lnTo>
                  <a:lnTo>
                    <a:pt x="1573" y="46"/>
                  </a:lnTo>
                  <a:lnTo>
                    <a:pt x="1573" y="44"/>
                  </a:lnTo>
                  <a:lnTo>
                    <a:pt x="1575" y="44"/>
                  </a:lnTo>
                  <a:close/>
                  <a:moveTo>
                    <a:pt x="1512" y="44"/>
                  </a:moveTo>
                  <a:lnTo>
                    <a:pt x="1513" y="44"/>
                  </a:lnTo>
                  <a:lnTo>
                    <a:pt x="1515" y="44"/>
                  </a:lnTo>
                  <a:lnTo>
                    <a:pt x="1517" y="44"/>
                  </a:lnTo>
                  <a:lnTo>
                    <a:pt x="1519" y="44"/>
                  </a:lnTo>
                  <a:lnTo>
                    <a:pt x="1519" y="46"/>
                  </a:lnTo>
                  <a:lnTo>
                    <a:pt x="1519" y="44"/>
                  </a:lnTo>
                  <a:lnTo>
                    <a:pt x="1517" y="44"/>
                  </a:lnTo>
                  <a:lnTo>
                    <a:pt x="1515" y="44"/>
                  </a:lnTo>
                  <a:lnTo>
                    <a:pt x="1513" y="44"/>
                  </a:lnTo>
                  <a:lnTo>
                    <a:pt x="1512" y="44"/>
                  </a:lnTo>
                  <a:close/>
                  <a:moveTo>
                    <a:pt x="1510" y="44"/>
                  </a:moveTo>
                  <a:lnTo>
                    <a:pt x="1508" y="42"/>
                  </a:lnTo>
                  <a:lnTo>
                    <a:pt x="1510" y="44"/>
                  </a:lnTo>
                  <a:close/>
                  <a:moveTo>
                    <a:pt x="1508" y="42"/>
                  </a:moveTo>
                  <a:lnTo>
                    <a:pt x="1506" y="42"/>
                  </a:lnTo>
                  <a:lnTo>
                    <a:pt x="1508" y="42"/>
                  </a:lnTo>
                  <a:close/>
                  <a:moveTo>
                    <a:pt x="1479" y="42"/>
                  </a:moveTo>
                  <a:lnTo>
                    <a:pt x="1481" y="42"/>
                  </a:lnTo>
                  <a:lnTo>
                    <a:pt x="1483" y="42"/>
                  </a:lnTo>
                  <a:lnTo>
                    <a:pt x="1481" y="42"/>
                  </a:lnTo>
                  <a:lnTo>
                    <a:pt x="1479" y="42"/>
                  </a:lnTo>
                  <a:lnTo>
                    <a:pt x="1477" y="42"/>
                  </a:lnTo>
                  <a:lnTo>
                    <a:pt x="1475" y="42"/>
                  </a:lnTo>
                  <a:lnTo>
                    <a:pt x="1477" y="42"/>
                  </a:lnTo>
                  <a:lnTo>
                    <a:pt x="1479" y="42"/>
                  </a:lnTo>
                  <a:close/>
                  <a:moveTo>
                    <a:pt x="1496" y="42"/>
                  </a:moveTo>
                  <a:lnTo>
                    <a:pt x="1498" y="42"/>
                  </a:lnTo>
                  <a:lnTo>
                    <a:pt x="1500" y="42"/>
                  </a:lnTo>
                  <a:lnTo>
                    <a:pt x="1502" y="42"/>
                  </a:lnTo>
                  <a:lnTo>
                    <a:pt x="1500" y="42"/>
                  </a:lnTo>
                  <a:lnTo>
                    <a:pt x="1498" y="42"/>
                  </a:lnTo>
                  <a:lnTo>
                    <a:pt x="1496" y="42"/>
                  </a:lnTo>
                  <a:lnTo>
                    <a:pt x="1494" y="42"/>
                  </a:lnTo>
                  <a:lnTo>
                    <a:pt x="1492" y="42"/>
                  </a:lnTo>
                  <a:lnTo>
                    <a:pt x="1490" y="42"/>
                  </a:lnTo>
                  <a:lnTo>
                    <a:pt x="1492" y="42"/>
                  </a:lnTo>
                  <a:lnTo>
                    <a:pt x="1494" y="42"/>
                  </a:lnTo>
                  <a:lnTo>
                    <a:pt x="1496" y="42"/>
                  </a:lnTo>
                  <a:close/>
                  <a:moveTo>
                    <a:pt x="1488" y="40"/>
                  </a:moveTo>
                  <a:lnTo>
                    <a:pt x="1488" y="42"/>
                  </a:lnTo>
                  <a:lnTo>
                    <a:pt x="1487" y="42"/>
                  </a:lnTo>
                  <a:lnTo>
                    <a:pt x="1487" y="40"/>
                  </a:lnTo>
                  <a:lnTo>
                    <a:pt x="1488" y="40"/>
                  </a:lnTo>
                  <a:close/>
                  <a:moveTo>
                    <a:pt x="1377" y="40"/>
                  </a:moveTo>
                  <a:lnTo>
                    <a:pt x="1375" y="40"/>
                  </a:lnTo>
                  <a:lnTo>
                    <a:pt x="1373" y="40"/>
                  </a:lnTo>
                  <a:lnTo>
                    <a:pt x="1375" y="40"/>
                  </a:lnTo>
                  <a:lnTo>
                    <a:pt x="1377" y="40"/>
                  </a:lnTo>
                  <a:close/>
                  <a:moveTo>
                    <a:pt x="1373" y="40"/>
                  </a:moveTo>
                  <a:lnTo>
                    <a:pt x="1371" y="40"/>
                  </a:lnTo>
                  <a:lnTo>
                    <a:pt x="1373" y="40"/>
                  </a:lnTo>
                  <a:close/>
                  <a:moveTo>
                    <a:pt x="1354" y="38"/>
                  </a:moveTo>
                  <a:lnTo>
                    <a:pt x="1354" y="40"/>
                  </a:lnTo>
                  <a:lnTo>
                    <a:pt x="1352" y="40"/>
                  </a:lnTo>
                  <a:lnTo>
                    <a:pt x="1352" y="38"/>
                  </a:lnTo>
                  <a:lnTo>
                    <a:pt x="1354" y="38"/>
                  </a:lnTo>
                  <a:close/>
                  <a:moveTo>
                    <a:pt x="1202" y="28"/>
                  </a:moveTo>
                  <a:lnTo>
                    <a:pt x="1204" y="28"/>
                  </a:lnTo>
                  <a:lnTo>
                    <a:pt x="1202" y="28"/>
                  </a:lnTo>
                  <a:close/>
                  <a:moveTo>
                    <a:pt x="1197" y="27"/>
                  </a:moveTo>
                  <a:lnTo>
                    <a:pt x="1197" y="28"/>
                  </a:lnTo>
                  <a:lnTo>
                    <a:pt x="1195" y="28"/>
                  </a:lnTo>
                  <a:lnTo>
                    <a:pt x="1195" y="27"/>
                  </a:lnTo>
                  <a:lnTo>
                    <a:pt x="1197" y="27"/>
                  </a:lnTo>
                  <a:close/>
                  <a:moveTo>
                    <a:pt x="1189" y="28"/>
                  </a:moveTo>
                  <a:lnTo>
                    <a:pt x="1189" y="27"/>
                  </a:lnTo>
                  <a:lnTo>
                    <a:pt x="1189" y="28"/>
                  </a:lnTo>
                  <a:close/>
                  <a:moveTo>
                    <a:pt x="1333" y="27"/>
                  </a:moveTo>
                  <a:lnTo>
                    <a:pt x="1331" y="25"/>
                  </a:lnTo>
                  <a:lnTo>
                    <a:pt x="1333" y="25"/>
                  </a:lnTo>
                  <a:lnTo>
                    <a:pt x="1333" y="27"/>
                  </a:lnTo>
                  <a:close/>
                  <a:moveTo>
                    <a:pt x="1329" y="25"/>
                  </a:moveTo>
                  <a:lnTo>
                    <a:pt x="1331" y="25"/>
                  </a:lnTo>
                  <a:lnTo>
                    <a:pt x="1329" y="25"/>
                  </a:lnTo>
                  <a:lnTo>
                    <a:pt x="1327" y="25"/>
                  </a:lnTo>
                  <a:lnTo>
                    <a:pt x="1329" y="25"/>
                  </a:lnTo>
                  <a:close/>
                  <a:moveTo>
                    <a:pt x="1028" y="25"/>
                  </a:moveTo>
                  <a:lnTo>
                    <a:pt x="1030" y="25"/>
                  </a:lnTo>
                  <a:lnTo>
                    <a:pt x="1028" y="25"/>
                  </a:lnTo>
                  <a:lnTo>
                    <a:pt x="1026" y="25"/>
                  </a:lnTo>
                  <a:lnTo>
                    <a:pt x="1024" y="25"/>
                  </a:lnTo>
                  <a:lnTo>
                    <a:pt x="1022" y="25"/>
                  </a:lnTo>
                  <a:lnTo>
                    <a:pt x="1020" y="25"/>
                  </a:lnTo>
                  <a:lnTo>
                    <a:pt x="1018" y="25"/>
                  </a:lnTo>
                  <a:lnTo>
                    <a:pt x="1020" y="25"/>
                  </a:lnTo>
                  <a:lnTo>
                    <a:pt x="1018" y="25"/>
                  </a:lnTo>
                  <a:lnTo>
                    <a:pt x="1016" y="25"/>
                  </a:lnTo>
                  <a:lnTo>
                    <a:pt x="1014" y="25"/>
                  </a:lnTo>
                  <a:lnTo>
                    <a:pt x="1012" y="25"/>
                  </a:lnTo>
                  <a:lnTo>
                    <a:pt x="1012" y="27"/>
                  </a:lnTo>
                  <a:lnTo>
                    <a:pt x="1012" y="25"/>
                  </a:lnTo>
                  <a:lnTo>
                    <a:pt x="1014" y="25"/>
                  </a:lnTo>
                  <a:lnTo>
                    <a:pt x="1016" y="25"/>
                  </a:lnTo>
                  <a:lnTo>
                    <a:pt x="1018" y="25"/>
                  </a:lnTo>
                  <a:lnTo>
                    <a:pt x="1020" y="25"/>
                  </a:lnTo>
                  <a:lnTo>
                    <a:pt x="1022" y="25"/>
                  </a:lnTo>
                  <a:lnTo>
                    <a:pt x="1024" y="25"/>
                  </a:lnTo>
                  <a:lnTo>
                    <a:pt x="1026" y="25"/>
                  </a:lnTo>
                  <a:lnTo>
                    <a:pt x="1028" y="25"/>
                  </a:lnTo>
                  <a:close/>
                  <a:moveTo>
                    <a:pt x="1318" y="25"/>
                  </a:moveTo>
                  <a:lnTo>
                    <a:pt x="1316" y="25"/>
                  </a:lnTo>
                  <a:lnTo>
                    <a:pt x="1316" y="23"/>
                  </a:lnTo>
                  <a:lnTo>
                    <a:pt x="1318" y="23"/>
                  </a:lnTo>
                  <a:lnTo>
                    <a:pt x="1318" y="25"/>
                  </a:lnTo>
                  <a:close/>
                  <a:moveTo>
                    <a:pt x="1187" y="23"/>
                  </a:moveTo>
                  <a:lnTo>
                    <a:pt x="1185" y="23"/>
                  </a:lnTo>
                  <a:lnTo>
                    <a:pt x="1183" y="23"/>
                  </a:lnTo>
                  <a:lnTo>
                    <a:pt x="1183" y="21"/>
                  </a:lnTo>
                  <a:lnTo>
                    <a:pt x="1185" y="23"/>
                  </a:lnTo>
                  <a:lnTo>
                    <a:pt x="1185" y="21"/>
                  </a:lnTo>
                  <a:lnTo>
                    <a:pt x="1187" y="21"/>
                  </a:lnTo>
                  <a:lnTo>
                    <a:pt x="1187" y="23"/>
                  </a:lnTo>
                  <a:close/>
                  <a:moveTo>
                    <a:pt x="1189" y="19"/>
                  </a:moveTo>
                  <a:lnTo>
                    <a:pt x="1187" y="19"/>
                  </a:lnTo>
                  <a:lnTo>
                    <a:pt x="1189" y="19"/>
                  </a:lnTo>
                  <a:close/>
                  <a:moveTo>
                    <a:pt x="1223" y="13"/>
                  </a:moveTo>
                  <a:lnTo>
                    <a:pt x="1222" y="13"/>
                  </a:lnTo>
                  <a:lnTo>
                    <a:pt x="1220" y="13"/>
                  </a:lnTo>
                  <a:lnTo>
                    <a:pt x="1222" y="13"/>
                  </a:lnTo>
                  <a:lnTo>
                    <a:pt x="1220" y="13"/>
                  </a:lnTo>
                  <a:lnTo>
                    <a:pt x="1222" y="13"/>
                  </a:lnTo>
                  <a:lnTo>
                    <a:pt x="1223" y="13"/>
                  </a:lnTo>
                  <a:close/>
                  <a:moveTo>
                    <a:pt x="1214" y="11"/>
                  </a:moveTo>
                  <a:lnTo>
                    <a:pt x="1216" y="11"/>
                  </a:lnTo>
                  <a:lnTo>
                    <a:pt x="1218" y="11"/>
                  </a:lnTo>
                  <a:lnTo>
                    <a:pt x="1220" y="11"/>
                  </a:lnTo>
                  <a:lnTo>
                    <a:pt x="1220" y="13"/>
                  </a:lnTo>
                  <a:lnTo>
                    <a:pt x="1218" y="13"/>
                  </a:lnTo>
                  <a:lnTo>
                    <a:pt x="1218" y="11"/>
                  </a:lnTo>
                  <a:lnTo>
                    <a:pt x="1216" y="11"/>
                  </a:lnTo>
                  <a:lnTo>
                    <a:pt x="1214" y="11"/>
                  </a:lnTo>
                  <a:close/>
                  <a:moveTo>
                    <a:pt x="1210" y="9"/>
                  </a:moveTo>
                  <a:lnTo>
                    <a:pt x="1210" y="11"/>
                  </a:lnTo>
                  <a:lnTo>
                    <a:pt x="1212" y="11"/>
                  </a:lnTo>
                  <a:lnTo>
                    <a:pt x="1210" y="11"/>
                  </a:lnTo>
                  <a:lnTo>
                    <a:pt x="1208" y="11"/>
                  </a:lnTo>
                  <a:lnTo>
                    <a:pt x="1208" y="9"/>
                  </a:lnTo>
                  <a:lnTo>
                    <a:pt x="1210" y="9"/>
                  </a:lnTo>
                  <a:close/>
                  <a:moveTo>
                    <a:pt x="1191" y="7"/>
                  </a:moveTo>
                  <a:lnTo>
                    <a:pt x="1193" y="7"/>
                  </a:lnTo>
                  <a:lnTo>
                    <a:pt x="1195" y="7"/>
                  </a:lnTo>
                  <a:lnTo>
                    <a:pt x="1195" y="9"/>
                  </a:lnTo>
                  <a:lnTo>
                    <a:pt x="1197" y="9"/>
                  </a:lnTo>
                  <a:lnTo>
                    <a:pt x="1195" y="9"/>
                  </a:lnTo>
                  <a:lnTo>
                    <a:pt x="1195" y="7"/>
                  </a:lnTo>
                  <a:lnTo>
                    <a:pt x="1193" y="7"/>
                  </a:lnTo>
                  <a:lnTo>
                    <a:pt x="1191" y="7"/>
                  </a:lnTo>
                  <a:lnTo>
                    <a:pt x="1189" y="7"/>
                  </a:lnTo>
                  <a:lnTo>
                    <a:pt x="1191" y="7"/>
                  </a:lnTo>
                  <a:close/>
                  <a:moveTo>
                    <a:pt x="1185" y="7"/>
                  </a:moveTo>
                  <a:lnTo>
                    <a:pt x="1187" y="7"/>
                  </a:lnTo>
                  <a:lnTo>
                    <a:pt x="1185" y="7"/>
                  </a:lnTo>
                  <a:lnTo>
                    <a:pt x="1183" y="7"/>
                  </a:lnTo>
                  <a:lnTo>
                    <a:pt x="1185" y="7"/>
                  </a:lnTo>
                  <a:lnTo>
                    <a:pt x="1183" y="7"/>
                  </a:lnTo>
                  <a:lnTo>
                    <a:pt x="1181" y="7"/>
                  </a:lnTo>
                  <a:lnTo>
                    <a:pt x="1183" y="7"/>
                  </a:lnTo>
                  <a:lnTo>
                    <a:pt x="1185" y="7"/>
                  </a:lnTo>
                  <a:close/>
                  <a:moveTo>
                    <a:pt x="1172" y="5"/>
                  </a:moveTo>
                  <a:lnTo>
                    <a:pt x="1172" y="3"/>
                  </a:lnTo>
                  <a:lnTo>
                    <a:pt x="1170" y="3"/>
                  </a:lnTo>
                  <a:lnTo>
                    <a:pt x="1172" y="3"/>
                  </a:lnTo>
                  <a:lnTo>
                    <a:pt x="1172" y="5"/>
                  </a:lnTo>
                  <a:close/>
                  <a:moveTo>
                    <a:pt x="1170" y="3"/>
                  </a:moveTo>
                  <a:lnTo>
                    <a:pt x="1168" y="3"/>
                  </a:lnTo>
                  <a:lnTo>
                    <a:pt x="1166" y="3"/>
                  </a:lnTo>
                  <a:lnTo>
                    <a:pt x="1164" y="3"/>
                  </a:lnTo>
                  <a:lnTo>
                    <a:pt x="1164" y="2"/>
                  </a:lnTo>
                  <a:lnTo>
                    <a:pt x="1164" y="3"/>
                  </a:lnTo>
                  <a:lnTo>
                    <a:pt x="1166" y="3"/>
                  </a:lnTo>
                  <a:lnTo>
                    <a:pt x="1168" y="3"/>
                  </a:lnTo>
                  <a:lnTo>
                    <a:pt x="1170" y="3"/>
                  </a:lnTo>
                  <a:close/>
                  <a:moveTo>
                    <a:pt x="1160" y="2"/>
                  </a:moveTo>
                  <a:lnTo>
                    <a:pt x="1158" y="2"/>
                  </a:lnTo>
                  <a:lnTo>
                    <a:pt x="1160" y="2"/>
                  </a:lnTo>
                  <a:close/>
                  <a:moveTo>
                    <a:pt x="1154" y="2"/>
                  </a:moveTo>
                  <a:lnTo>
                    <a:pt x="1156" y="2"/>
                  </a:lnTo>
                  <a:lnTo>
                    <a:pt x="1154" y="2"/>
                  </a:lnTo>
                  <a:lnTo>
                    <a:pt x="1152" y="2"/>
                  </a:lnTo>
                  <a:lnTo>
                    <a:pt x="1154" y="2"/>
                  </a:lnTo>
                  <a:close/>
                  <a:moveTo>
                    <a:pt x="1024" y="731"/>
                  </a:moveTo>
                  <a:lnTo>
                    <a:pt x="1022" y="731"/>
                  </a:lnTo>
                  <a:lnTo>
                    <a:pt x="1022" y="733"/>
                  </a:lnTo>
                  <a:lnTo>
                    <a:pt x="1020" y="733"/>
                  </a:lnTo>
                  <a:lnTo>
                    <a:pt x="1018" y="733"/>
                  </a:lnTo>
                  <a:lnTo>
                    <a:pt x="1018" y="735"/>
                  </a:lnTo>
                  <a:lnTo>
                    <a:pt x="1016" y="735"/>
                  </a:lnTo>
                  <a:lnTo>
                    <a:pt x="1018" y="735"/>
                  </a:lnTo>
                  <a:lnTo>
                    <a:pt x="1018" y="737"/>
                  </a:lnTo>
                  <a:lnTo>
                    <a:pt x="1018" y="735"/>
                  </a:lnTo>
                  <a:lnTo>
                    <a:pt x="1020" y="737"/>
                  </a:lnTo>
                  <a:lnTo>
                    <a:pt x="1024" y="737"/>
                  </a:lnTo>
                  <a:lnTo>
                    <a:pt x="1024" y="735"/>
                  </a:lnTo>
                  <a:lnTo>
                    <a:pt x="1026" y="735"/>
                  </a:lnTo>
                  <a:lnTo>
                    <a:pt x="1028" y="737"/>
                  </a:lnTo>
                  <a:lnTo>
                    <a:pt x="1028" y="735"/>
                  </a:lnTo>
                  <a:lnTo>
                    <a:pt x="1028" y="737"/>
                  </a:lnTo>
                  <a:lnTo>
                    <a:pt x="1030" y="737"/>
                  </a:lnTo>
                  <a:lnTo>
                    <a:pt x="1030" y="735"/>
                  </a:lnTo>
                  <a:lnTo>
                    <a:pt x="1031" y="735"/>
                  </a:lnTo>
                  <a:lnTo>
                    <a:pt x="1031" y="737"/>
                  </a:lnTo>
                  <a:lnTo>
                    <a:pt x="1031" y="735"/>
                  </a:lnTo>
                  <a:lnTo>
                    <a:pt x="1033" y="735"/>
                  </a:lnTo>
                  <a:lnTo>
                    <a:pt x="1033" y="737"/>
                  </a:lnTo>
                  <a:lnTo>
                    <a:pt x="1035" y="737"/>
                  </a:lnTo>
                  <a:lnTo>
                    <a:pt x="1033" y="737"/>
                  </a:lnTo>
                  <a:lnTo>
                    <a:pt x="1035" y="737"/>
                  </a:lnTo>
                  <a:lnTo>
                    <a:pt x="1037" y="737"/>
                  </a:lnTo>
                  <a:lnTo>
                    <a:pt x="1037" y="739"/>
                  </a:lnTo>
                  <a:lnTo>
                    <a:pt x="1039" y="739"/>
                  </a:lnTo>
                  <a:lnTo>
                    <a:pt x="1039" y="737"/>
                  </a:lnTo>
                  <a:lnTo>
                    <a:pt x="1037" y="737"/>
                  </a:lnTo>
                  <a:lnTo>
                    <a:pt x="1035" y="737"/>
                  </a:lnTo>
                  <a:lnTo>
                    <a:pt x="1035" y="735"/>
                  </a:lnTo>
                  <a:lnTo>
                    <a:pt x="1035" y="733"/>
                  </a:lnTo>
                  <a:lnTo>
                    <a:pt x="1033" y="733"/>
                  </a:lnTo>
                  <a:lnTo>
                    <a:pt x="1035" y="733"/>
                  </a:lnTo>
                  <a:lnTo>
                    <a:pt x="1033" y="733"/>
                  </a:lnTo>
                  <a:lnTo>
                    <a:pt x="1033" y="731"/>
                  </a:lnTo>
                  <a:lnTo>
                    <a:pt x="1035" y="731"/>
                  </a:lnTo>
                  <a:lnTo>
                    <a:pt x="1033" y="731"/>
                  </a:lnTo>
                  <a:lnTo>
                    <a:pt x="1033" y="729"/>
                  </a:lnTo>
                  <a:lnTo>
                    <a:pt x="1033" y="731"/>
                  </a:lnTo>
                  <a:lnTo>
                    <a:pt x="1033" y="729"/>
                  </a:lnTo>
                  <a:lnTo>
                    <a:pt x="1033" y="727"/>
                  </a:lnTo>
                  <a:lnTo>
                    <a:pt x="1033" y="725"/>
                  </a:lnTo>
                  <a:lnTo>
                    <a:pt x="1035" y="723"/>
                  </a:lnTo>
                  <a:lnTo>
                    <a:pt x="1035" y="721"/>
                  </a:lnTo>
                  <a:lnTo>
                    <a:pt x="1037" y="721"/>
                  </a:lnTo>
                  <a:lnTo>
                    <a:pt x="1039" y="720"/>
                  </a:lnTo>
                  <a:lnTo>
                    <a:pt x="1041" y="718"/>
                  </a:lnTo>
                  <a:lnTo>
                    <a:pt x="1043" y="716"/>
                  </a:lnTo>
                  <a:lnTo>
                    <a:pt x="1045" y="716"/>
                  </a:lnTo>
                  <a:lnTo>
                    <a:pt x="1045" y="714"/>
                  </a:lnTo>
                  <a:lnTo>
                    <a:pt x="1047" y="714"/>
                  </a:lnTo>
                  <a:lnTo>
                    <a:pt x="1047" y="712"/>
                  </a:lnTo>
                  <a:lnTo>
                    <a:pt x="1049" y="712"/>
                  </a:lnTo>
                  <a:lnTo>
                    <a:pt x="1051" y="712"/>
                  </a:lnTo>
                  <a:lnTo>
                    <a:pt x="1053" y="710"/>
                  </a:lnTo>
                  <a:lnTo>
                    <a:pt x="1053" y="712"/>
                  </a:lnTo>
                  <a:lnTo>
                    <a:pt x="1051" y="712"/>
                  </a:lnTo>
                  <a:lnTo>
                    <a:pt x="1053" y="712"/>
                  </a:lnTo>
                  <a:lnTo>
                    <a:pt x="1051" y="712"/>
                  </a:lnTo>
                  <a:lnTo>
                    <a:pt x="1053" y="712"/>
                  </a:lnTo>
                  <a:lnTo>
                    <a:pt x="1053" y="710"/>
                  </a:lnTo>
                  <a:lnTo>
                    <a:pt x="1054" y="710"/>
                  </a:lnTo>
                  <a:lnTo>
                    <a:pt x="1056" y="710"/>
                  </a:lnTo>
                  <a:lnTo>
                    <a:pt x="1056" y="708"/>
                  </a:lnTo>
                  <a:lnTo>
                    <a:pt x="1058" y="708"/>
                  </a:lnTo>
                  <a:lnTo>
                    <a:pt x="1060" y="708"/>
                  </a:lnTo>
                  <a:lnTo>
                    <a:pt x="1062" y="708"/>
                  </a:lnTo>
                  <a:lnTo>
                    <a:pt x="1064" y="708"/>
                  </a:lnTo>
                  <a:lnTo>
                    <a:pt x="1066" y="708"/>
                  </a:lnTo>
                  <a:lnTo>
                    <a:pt x="1066" y="706"/>
                  </a:lnTo>
                  <a:lnTo>
                    <a:pt x="1064" y="706"/>
                  </a:lnTo>
                  <a:lnTo>
                    <a:pt x="1064" y="708"/>
                  </a:lnTo>
                  <a:lnTo>
                    <a:pt x="1064" y="706"/>
                  </a:lnTo>
                  <a:lnTo>
                    <a:pt x="1066" y="706"/>
                  </a:lnTo>
                  <a:lnTo>
                    <a:pt x="1064" y="706"/>
                  </a:lnTo>
                  <a:lnTo>
                    <a:pt x="1066" y="706"/>
                  </a:lnTo>
                  <a:lnTo>
                    <a:pt x="1068" y="704"/>
                  </a:lnTo>
                  <a:lnTo>
                    <a:pt x="1070" y="702"/>
                  </a:lnTo>
                  <a:lnTo>
                    <a:pt x="1072" y="702"/>
                  </a:lnTo>
                  <a:lnTo>
                    <a:pt x="1072" y="700"/>
                  </a:lnTo>
                  <a:lnTo>
                    <a:pt x="1074" y="700"/>
                  </a:lnTo>
                  <a:lnTo>
                    <a:pt x="1076" y="700"/>
                  </a:lnTo>
                  <a:lnTo>
                    <a:pt x="1076" y="698"/>
                  </a:lnTo>
                  <a:lnTo>
                    <a:pt x="1078" y="698"/>
                  </a:lnTo>
                  <a:lnTo>
                    <a:pt x="1079" y="698"/>
                  </a:lnTo>
                  <a:lnTo>
                    <a:pt x="1081" y="697"/>
                  </a:lnTo>
                  <a:lnTo>
                    <a:pt x="1081" y="698"/>
                  </a:lnTo>
                  <a:lnTo>
                    <a:pt x="1079" y="698"/>
                  </a:lnTo>
                  <a:lnTo>
                    <a:pt x="1081" y="698"/>
                  </a:lnTo>
                  <a:lnTo>
                    <a:pt x="1081" y="697"/>
                  </a:lnTo>
                  <a:lnTo>
                    <a:pt x="1083" y="697"/>
                  </a:lnTo>
                  <a:lnTo>
                    <a:pt x="1083" y="698"/>
                  </a:lnTo>
                  <a:lnTo>
                    <a:pt x="1085" y="698"/>
                  </a:lnTo>
                  <a:lnTo>
                    <a:pt x="1085" y="700"/>
                  </a:lnTo>
                  <a:lnTo>
                    <a:pt x="1085" y="702"/>
                  </a:lnTo>
                  <a:lnTo>
                    <a:pt x="1085" y="700"/>
                  </a:lnTo>
                  <a:lnTo>
                    <a:pt x="1087" y="700"/>
                  </a:lnTo>
                  <a:lnTo>
                    <a:pt x="1089" y="700"/>
                  </a:lnTo>
                  <a:lnTo>
                    <a:pt x="1089" y="702"/>
                  </a:lnTo>
                  <a:lnTo>
                    <a:pt x="1091" y="702"/>
                  </a:lnTo>
                  <a:lnTo>
                    <a:pt x="1093" y="702"/>
                  </a:lnTo>
                  <a:lnTo>
                    <a:pt x="1095" y="702"/>
                  </a:lnTo>
                  <a:lnTo>
                    <a:pt x="1095" y="700"/>
                  </a:lnTo>
                  <a:lnTo>
                    <a:pt x="1097" y="702"/>
                  </a:lnTo>
                  <a:lnTo>
                    <a:pt x="1099" y="702"/>
                  </a:lnTo>
                  <a:lnTo>
                    <a:pt x="1099" y="700"/>
                  </a:lnTo>
                  <a:lnTo>
                    <a:pt x="1097" y="700"/>
                  </a:lnTo>
                  <a:lnTo>
                    <a:pt x="1095" y="700"/>
                  </a:lnTo>
                  <a:lnTo>
                    <a:pt x="1093" y="700"/>
                  </a:lnTo>
                  <a:lnTo>
                    <a:pt x="1091" y="700"/>
                  </a:lnTo>
                  <a:lnTo>
                    <a:pt x="1089" y="700"/>
                  </a:lnTo>
                  <a:lnTo>
                    <a:pt x="1089" y="698"/>
                  </a:lnTo>
                  <a:lnTo>
                    <a:pt x="1089" y="697"/>
                  </a:lnTo>
                  <a:lnTo>
                    <a:pt x="1089" y="695"/>
                  </a:lnTo>
                  <a:lnTo>
                    <a:pt x="1087" y="695"/>
                  </a:lnTo>
                  <a:lnTo>
                    <a:pt x="1087" y="693"/>
                  </a:lnTo>
                  <a:lnTo>
                    <a:pt x="1087" y="695"/>
                  </a:lnTo>
                  <a:lnTo>
                    <a:pt x="1085" y="695"/>
                  </a:lnTo>
                  <a:lnTo>
                    <a:pt x="1083" y="695"/>
                  </a:lnTo>
                  <a:lnTo>
                    <a:pt x="1083" y="693"/>
                  </a:lnTo>
                  <a:lnTo>
                    <a:pt x="1083" y="689"/>
                  </a:lnTo>
                  <a:lnTo>
                    <a:pt x="1083" y="687"/>
                  </a:lnTo>
                  <a:lnTo>
                    <a:pt x="1085" y="687"/>
                  </a:lnTo>
                  <a:lnTo>
                    <a:pt x="1085" y="681"/>
                  </a:lnTo>
                  <a:lnTo>
                    <a:pt x="1087" y="681"/>
                  </a:lnTo>
                  <a:lnTo>
                    <a:pt x="1087" y="679"/>
                  </a:lnTo>
                  <a:lnTo>
                    <a:pt x="1087" y="677"/>
                  </a:lnTo>
                  <a:lnTo>
                    <a:pt x="1087" y="675"/>
                  </a:lnTo>
                  <a:lnTo>
                    <a:pt x="1087" y="674"/>
                  </a:lnTo>
                  <a:lnTo>
                    <a:pt x="1087" y="672"/>
                  </a:lnTo>
                  <a:lnTo>
                    <a:pt x="1089" y="670"/>
                  </a:lnTo>
                  <a:lnTo>
                    <a:pt x="1089" y="668"/>
                  </a:lnTo>
                  <a:lnTo>
                    <a:pt x="1091" y="668"/>
                  </a:lnTo>
                  <a:lnTo>
                    <a:pt x="1089" y="668"/>
                  </a:lnTo>
                  <a:lnTo>
                    <a:pt x="1091" y="668"/>
                  </a:lnTo>
                  <a:lnTo>
                    <a:pt x="1089" y="668"/>
                  </a:lnTo>
                  <a:lnTo>
                    <a:pt x="1089" y="670"/>
                  </a:lnTo>
                  <a:lnTo>
                    <a:pt x="1089" y="668"/>
                  </a:lnTo>
                  <a:lnTo>
                    <a:pt x="1091" y="668"/>
                  </a:lnTo>
                  <a:lnTo>
                    <a:pt x="1091" y="666"/>
                  </a:lnTo>
                  <a:lnTo>
                    <a:pt x="1093" y="666"/>
                  </a:lnTo>
                  <a:lnTo>
                    <a:pt x="1095" y="666"/>
                  </a:lnTo>
                  <a:lnTo>
                    <a:pt x="1097" y="666"/>
                  </a:lnTo>
                  <a:lnTo>
                    <a:pt x="1099" y="666"/>
                  </a:lnTo>
                  <a:lnTo>
                    <a:pt x="1099" y="664"/>
                  </a:lnTo>
                  <a:lnTo>
                    <a:pt x="1101" y="664"/>
                  </a:lnTo>
                  <a:lnTo>
                    <a:pt x="1103" y="664"/>
                  </a:lnTo>
                  <a:lnTo>
                    <a:pt x="1104" y="664"/>
                  </a:lnTo>
                  <a:lnTo>
                    <a:pt x="1104" y="666"/>
                  </a:lnTo>
                  <a:lnTo>
                    <a:pt x="1106" y="666"/>
                  </a:lnTo>
                  <a:lnTo>
                    <a:pt x="1108" y="664"/>
                  </a:lnTo>
                  <a:lnTo>
                    <a:pt x="1110" y="664"/>
                  </a:lnTo>
                  <a:lnTo>
                    <a:pt x="1110" y="666"/>
                  </a:lnTo>
                  <a:lnTo>
                    <a:pt x="1112" y="666"/>
                  </a:lnTo>
                  <a:lnTo>
                    <a:pt x="1112" y="668"/>
                  </a:lnTo>
                  <a:lnTo>
                    <a:pt x="1112" y="666"/>
                  </a:lnTo>
                  <a:lnTo>
                    <a:pt x="1110" y="666"/>
                  </a:lnTo>
                  <a:lnTo>
                    <a:pt x="1110" y="664"/>
                  </a:lnTo>
                  <a:lnTo>
                    <a:pt x="1108" y="664"/>
                  </a:lnTo>
                  <a:lnTo>
                    <a:pt x="1106" y="664"/>
                  </a:lnTo>
                  <a:lnTo>
                    <a:pt x="1104" y="664"/>
                  </a:lnTo>
                  <a:lnTo>
                    <a:pt x="1103" y="664"/>
                  </a:lnTo>
                  <a:lnTo>
                    <a:pt x="1103" y="662"/>
                  </a:lnTo>
                  <a:lnTo>
                    <a:pt x="1104" y="662"/>
                  </a:lnTo>
                  <a:lnTo>
                    <a:pt x="1103" y="662"/>
                  </a:lnTo>
                  <a:lnTo>
                    <a:pt x="1101" y="662"/>
                  </a:lnTo>
                  <a:lnTo>
                    <a:pt x="1101" y="664"/>
                  </a:lnTo>
                  <a:lnTo>
                    <a:pt x="1099" y="664"/>
                  </a:lnTo>
                  <a:lnTo>
                    <a:pt x="1097" y="664"/>
                  </a:lnTo>
                  <a:lnTo>
                    <a:pt x="1095" y="664"/>
                  </a:lnTo>
                  <a:lnTo>
                    <a:pt x="1095" y="662"/>
                  </a:lnTo>
                  <a:lnTo>
                    <a:pt x="1093" y="662"/>
                  </a:lnTo>
                  <a:lnTo>
                    <a:pt x="1091" y="662"/>
                  </a:lnTo>
                  <a:lnTo>
                    <a:pt x="1091" y="660"/>
                  </a:lnTo>
                  <a:lnTo>
                    <a:pt x="1091" y="658"/>
                  </a:lnTo>
                  <a:lnTo>
                    <a:pt x="1091" y="656"/>
                  </a:lnTo>
                  <a:lnTo>
                    <a:pt x="1091" y="654"/>
                  </a:lnTo>
                  <a:lnTo>
                    <a:pt x="1093" y="654"/>
                  </a:lnTo>
                  <a:lnTo>
                    <a:pt x="1093" y="652"/>
                  </a:lnTo>
                  <a:lnTo>
                    <a:pt x="1093" y="650"/>
                  </a:lnTo>
                  <a:lnTo>
                    <a:pt x="1095" y="650"/>
                  </a:lnTo>
                  <a:lnTo>
                    <a:pt x="1095" y="649"/>
                  </a:lnTo>
                  <a:lnTo>
                    <a:pt x="1095" y="650"/>
                  </a:lnTo>
                  <a:lnTo>
                    <a:pt x="1097" y="649"/>
                  </a:lnTo>
                  <a:lnTo>
                    <a:pt x="1099" y="649"/>
                  </a:lnTo>
                  <a:lnTo>
                    <a:pt x="1101" y="649"/>
                  </a:lnTo>
                  <a:lnTo>
                    <a:pt x="1101" y="647"/>
                  </a:lnTo>
                  <a:lnTo>
                    <a:pt x="1103" y="647"/>
                  </a:lnTo>
                  <a:lnTo>
                    <a:pt x="1104" y="645"/>
                  </a:lnTo>
                  <a:lnTo>
                    <a:pt x="1106" y="643"/>
                  </a:lnTo>
                  <a:lnTo>
                    <a:pt x="1108" y="643"/>
                  </a:lnTo>
                  <a:lnTo>
                    <a:pt x="1108" y="641"/>
                  </a:lnTo>
                  <a:lnTo>
                    <a:pt x="1110" y="641"/>
                  </a:lnTo>
                  <a:lnTo>
                    <a:pt x="1112" y="641"/>
                  </a:lnTo>
                  <a:lnTo>
                    <a:pt x="1112" y="639"/>
                  </a:lnTo>
                  <a:lnTo>
                    <a:pt x="1114" y="639"/>
                  </a:lnTo>
                  <a:lnTo>
                    <a:pt x="1116" y="639"/>
                  </a:lnTo>
                  <a:lnTo>
                    <a:pt x="1118" y="639"/>
                  </a:lnTo>
                  <a:lnTo>
                    <a:pt x="1120" y="639"/>
                  </a:lnTo>
                  <a:lnTo>
                    <a:pt x="1120" y="637"/>
                  </a:lnTo>
                  <a:lnTo>
                    <a:pt x="1122" y="637"/>
                  </a:lnTo>
                  <a:lnTo>
                    <a:pt x="1124" y="637"/>
                  </a:lnTo>
                  <a:lnTo>
                    <a:pt x="1122" y="637"/>
                  </a:lnTo>
                  <a:lnTo>
                    <a:pt x="1120" y="637"/>
                  </a:lnTo>
                  <a:lnTo>
                    <a:pt x="1120" y="639"/>
                  </a:lnTo>
                  <a:lnTo>
                    <a:pt x="1118" y="639"/>
                  </a:lnTo>
                  <a:lnTo>
                    <a:pt x="1116" y="639"/>
                  </a:lnTo>
                  <a:lnTo>
                    <a:pt x="1116" y="637"/>
                  </a:lnTo>
                  <a:lnTo>
                    <a:pt x="1116" y="635"/>
                  </a:lnTo>
                  <a:lnTo>
                    <a:pt x="1118" y="635"/>
                  </a:lnTo>
                  <a:lnTo>
                    <a:pt x="1118" y="633"/>
                  </a:lnTo>
                  <a:lnTo>
                    <a:pt x="1118" y="631"/>
                  </a:lnTo>
                  <a:lnTo>
                    <a:pt x="1118" y="629"/>
                  </a:lnTo>
                  <a:lnTo>
                    <a:pt x="1120" y="629"/>
                  </a:lnTo>
                  <a:lnTo>
                    <a:pt x="1120" y="627"/>
                  </a:lnTo>
                  <a:lnTo>
                    <a:pt x="1120" y="626"/>
                  </a:lnTo>
                  <a:lnTo>
                    <a:pt x="1122" y="626"/>
                  </a:lnTo>
                  <a:lnTo>
                    <a:pt x="1124" y="626"/>
                  </a:lnTo>
                  <a:lnTo>
                    <a:pt x="1126" y="626"/>
                  </a:lnTo>
                  <a:lnTo>
                    <a:pt x="1126" y="624"/>
                  </a:lnTo>
                  <a:lnTo>
                    <a:pt x="1126" y="622"/>
                  </a:lnTo>
                  <a:lnTo>
                    <a:pt x="1127" y="622"/>
                  </a:lnTo>
                  <a:lnTo>
                    <a:pt x="1126" y="622"/>
                  </a:lnTo>
                  <a:lnTo>
                    <a:pt x="1124" y="622"/>
                  </a:lnTo>
                  <a:lnTo>
                    <a:pt x="1126" y="622"/>
                  </a:lnTo>
                  <a:lnTo>
                    <a:pt x="1126" y="624"/>
                  </a:lnTo>
                  <a:lnTo>
                    <a:pt x="1124" y="624"/>
                  </a:lnTo>
                  <a:lnTo>
                    <a:pt x="1122" y="624"/>
                  </a:lnTo>
                  <a:lnTo>
                    <a:pt x="1122" y="626"/>
                  </a:lnTo>
                  <a:lnTo>
                    <a:pt x="1120" y="626"/>
                  </a:lnTo>
                  <a:lnTo>
                    <a:pt x="1118" y="626"/>
                  </a:lnTo>
                  <a:lnTo>
                    <a:pt x="1116" y="627"/>
                  </a:lnTo>
                  <a:lnTo>
                    <a:pt x="1116" y="629"/>
                  </a:lnTo>
                  <a:lnTo>
                    <a:pt x="1114" y="629"/>
                  </a:lnTo>
                  <a:lnTo>
                    <a:pt x="1114" y="631"/>
                  </a:lnTo>
                  <a:lnTo>
                    <a:pt x="1112" y="631"/>
                  </a:lnTo>
                  <a:lnTo>
                    <a:pt x="1110" y="631"/>
                  </a:lnTo>
                  <a:lnTo>
                    <a:pt x="1108" y="631"/>
                  </a:lnTo>
                  <a:lnTo>
                    <a:pt x="1110" y="631"/>
                  </a:lnTo>
                  <a:lnTo>
                    <a:pt x="1108" y="631"/>
                  </a:lnTo>
                  <a:lnTo>
                    <a:pt x="1108" y="633"/>
                  </a:lnTo>
                  <a:lnTo>
                    <a:pt x="1106" y="633"/>
                  </a:lnTo>
                  <a:lnTo>
                    <a:pt x="1104" y="633"/>
                  </a:lnTo>
                  <a:lnTo>
                    <a:pt x="1103" y="633"/>
                  </a:lnTo>
                  <a:lnTo>
                    <a:pt x="1101" y="633"/>
                  </a:lnTo>
                  <a:lnTo>
                    <a:pt x="1099" y="633"/>
                  </a:lnTo>
                  <a:lnTo>
                    <a:pt x="1099" y="635"/>
                  </a:lnTo>
                  <a:lnTo>
                    <a:pt x="1097" y="635"/>
                  </a:lnTo>
                  <a:lnTo>
                    <a:pt x="1095" y="635"/>
                  </a:lnTo>
                  <a:lnTo>
                    <a:pt x="1093" y="635"/>
                  </a:lnTo>
                  <a:lnTo>
                    <a:pt x="1091" y="635"/>
                  </a:lnTo>
                  <a:lnTo>
                    <a:pt x="1091" y="637"/>
                  </a:lnTo>
                  <a:lnTo>
                    <a:pt x="1089" y="637"/>
                  </a:lnTo>
                  <a:lnTo>
                    <a:pt x="1085" y="637"/>
                  </a:lnTo>
                  <a:lnTo>
                    <a:pt x="1083" y="637"/>
                  </a:lnTo>
                  <a:lnTo>
                    <a:pt x="1083" y="639"/>
                  </a:lnTo>
                  <a:lnTo>
                    <a:pt x="1081" y="639"/>
                  </a:lnTo>
                  <a:lnTo>
                    <a:pt x="1079" y="639"/>
                  </a:lnTo>
                  <a:lnTo>
                    <a:pt x="1078" y="639"/>
                  </a:lnTo>
                  <a:lnTo>
                    <a:pt x="1078" y="641"/>
                  </a:lnTo>
                  <a:lnTo>
                    <a:pt x="1076" y="641"/>
                  </a:lnTo>
                  <a:lnTo>
                    <a:pt x="1072" y="641"/>
                  </a:lnTo>
                  <a:lnTo>
                    <a:pt x="1068" y="643"/>
                  </a:lnTo>
                  <a:lnTo>
                    <a:pt x="1066" y="643"/>
                  </a:lnTo>
                  <a:lnTo>
                    <a:pt x="1062" y="643"/>
                  </a:lnTo>
                  <a:lnTo>
                    <a:pt x="1060" y="645"/>
                  </a:lnTo>
                  <a:lnTo>
                    <a:pt x="1058" y="645"/>
                  </a:lnTo>
                  <a:lnTo>
                    <a:pt x="1056" y="643"/>
                  </a:lnTo>
                  <a:lnTo>
                    <a:pt x="1054" y="643"/>
                  </a:lnTo>
                  <a:lnTo>
                    <a:pt x="1053" y="643"/>
                  </a:lnTo>
                  <a:lnTo>
                    <a:pt x="1053" y="641"/>
                  </a:lnTo>
                  <a:lnTo>
                    <a:pt x="1051" y="641"/>
                  </a:lnTo>
                  <a:lnTo>
                    <a:pt x="1051" y="639"/>
                  </a:lnTo>
                  <a:lnTo>
                    <a:pt x="1051" y="637"/>
                  </a:lnTo>
                  <a:lnTo>
                    <a:pt x="1049" y="637"/>
                  </a:lnTo>
                  <a:lnTo>
                    <a:pt x="1047" y="637"/>
                  </a:lnTo>
                  <a:lnTo>
                    <a:pt x="1047" y="635"/>
                  </a:lnTo>
                  <a:lnTo>
                    <a:pt x="1045" y="635"/>
                  </a:lnTo>
                  <a:lnTo>
                    <a:pt x="1043" y="635"/>
                  </a:lnTo>
                  <a:lnTo>
                    <a:pt x="1041" y="635"/>
                  </a:lnTo>
                  <a:lnTo>
                    <a:pt x="1039" y="635"/>
                  </a:lnTo>
                  <a:lnTo>
                    <a:pt x="1039" y="633"/>
                  </a:lnTo>
                  <a:lnTo>
                    <a:pt x="1039" y="631"/>
                  </a:lnTo>
                  <a:lnTo>
                    <a:pt x="1041" y="631"/>
                  </a:lnTo>
                  <a:lnTo>
                    <a:pt x="1041" y="633"/>
                  </a:lnTo>
                  <a:lnTo>
                    <a:pt x="1041" y="631"/>
                  </a:lnTo>
                  <a:lnTo>
                    <a:pt x="1043" y="631"/>
                  </a:lnTo>
                  <a:lnTo>
                    <a:pt x="1043" y="629"/>
                  </a:lnTo>
                  <a:lnTo>
                    <a:pt x="1043" y="627"/>
                  </a:lnTo>
                  <a:lnTo>
                    <a:pt x="1045" y="626"/>
                  </a:lnTo>
                  <a:lnTo>
                    <a:pt x="1047" y="626"/>
                  </a:lnTo>
                  <a:lnTo>
                    <a:pt x="1049" y="626"/>
                  </a:lnTo>
                  <a:lnTo>
                    <a:pt x="1047" y="626"/>
                  </a:lnTo>
                  <a:lnTo>
                    <a:pt x="1045" y="626"/>
                  </a:lnTo>
                  <a:lnTo>
                    <a:pt x="1045" y="624"/>
                  </a:lnTo>
                  <a:lnTo>
                    <a:pt x="1047" y="624"/>
                  </a:lnTo>
                  <a:lnTo>
                    <a:pt x="1049" y="624"/>
                  </a:lnTo>
                  <a:lnTo>
                    <a:pt x="1049" y="622"/>
                  </a:lnTo>
                  <a:lnTo>
                    <a:pt x="1051" y="624"/>
                  </a:lnTo>
                  <a:lnTo>
                    <a:pt x="1053" y="624"/>
                  </a:lnTo>
                  <a:lnTo>
                    <a:pt x="1054" y="624"/>
                  </a:lnTo>
                  <a:lnTo>
                    <a:pt x="1056" y="624"/>
                  </a:lnTo>
                  <a:lnTo>
                    <a:pt x="1058" y="624"/>
                  </a:lnTo>
                  <a:lnTo>
                    <a:pt x="1060" y="624"/>
                  </a:lnTo>
                  <a:lnTo>
                    <a:pt x="1060" y="626"/>
                  </a:lnTo>
                  <a:lnTo>
                    <a:pt x="1062" y="626"/>
                  </a:lnTo>
                  <a:lnTo>
                    <a:pt x="1064" y="626"/>
                  </a:lnTo>
                  <a:lnTo>
                    <a:pt x="1064" y="627"/>
                  </a:lnTo>
                  <a:lnTo>
                    <a:pt x="1064" y="629"/>
                  </a:lnTo>
                  <a:lnTo>
                    <a:pt x="1066" y="629"/>
                  </a:lnTo>
                  <a:lnTo>
                    <a:pt x="1066" y="627"/>
                  </a:lnTo>
                  <a:lnTo>
                    <a:pt x="1064" y="626"/>
                  </a:lnTo>
                  <a:lnTo>
                    <a:pt x="1062" y="624"/>
                  </a:lnTo>
                  <a:lnTo>
                    <a:pt x="1060" y="624"/>
                  </a:lnTo>
                  <a:lnTo>
                    <a:pt x="1058" y="624"/>
                  </a:lnTo>
                  <a:lnTo>
                    <a:pt x="1054" y="624"/>
                  </a:lnTo>
                  <a:lnTo>
                    <a:pt x="1054" y="622"/>
                  </a:lnTo>
                  <a:lnTo>
                    <a:pt x="1053" y="622"/>
                  </a:lnTo>
                  <a:lnTo>
                    <a:pt x="1051" y="622"/>
                  </a:lnTo>
                  <a:lnTo>
                    <a:pt x="1049" y="622"/>
                  </a:lnTo>
                  <a:lnTo>
                    <a:pt x="1047" y="622"/>
                  </a:lnTo>
                  <a:lnTo>
                    <a:pt x="1047" y="620"/>
                  </a:lnTo>
                  <a:lnTo>
                    <a:pt x="1045" y="620"/>
                  </a:lnTo>
                  <a:lnTo>
                    <a:pt x="1043" y="620"/>
                  </a:lnTo>
                  <a:lnTo>
                    <a:pt x="1043" y="618"/>
                  </a:lnTo>
                  <a:lnTo>
                    <a:pt x="1041" y="618"/>
                  </a:lnTo>
                  <a:lnTo>
                    <a:pt x="1041" y="616"/>
                  </a:lnTo>
                  <a:lnTo>
                    <a:pt x="1041" y="618"/>
                  </a:lnTo>
                  <a:lnTo>
                    <a:pt x="1043" y="618"/>
                  </a:lnTo>
                  <a:lnTo>
                    <a:pt x="1041" y="618"/>
                  </a:lnTo>
                  <a:lnTo>
                    <a:pt x="1043" y="618"/>
                  </a:lnTo>
                  <a:lnTo>
                    <a:pt x="1043" y="620"/>
                  </a:lnTo>
                  <a:lnTo>
                    <a:pt x="1045" y="620"/>
                  </a:lnTo>
                  <a:lnTo>
                    <a:pt x="1045" y="622"/>
                  </a:lnTo>
                  <a:lnTo>
                    <a:pt x="1047" y="622"/>
                  </a:lnTo>
                  <a:lnTo>
                    <a:pt x="1045" y="622"/>
                  </a:lnTo>
                  <a:lnTo>
                    <a:pt x="1043" y="622"/>
                  </a:lnTo>
                  <a:lnTo>
                    <a:pt x="1043" y="624"/>
                  </a:lnTo>
                  <a:lnTo>
                    <a:pt x="1041" y="624"/>
                  </a:lnTo>
                  <a:lnTo>
                    <a:pt x="1041" y="626"/>
                  </a:lnTo>
                  <a:lnTo>
                    <a:pt x="1039" y="626"/>
                  </a:lnTo>
                  <a:lnTo>
                    <a:pt x="1039" y="627"/>
                  </a:lnTo>
                  <a:lnTo>
                    <a:pt x="1037" y="627"/>
                  </a:lnTo>
                  <a:lnTo>
                    <a:pt x="1037" y="629"/>
                  </a:lnTo>
                  <a:lnTo>
                    <a:pt x="1035" y="629"/>
                  </a:lnTo>
                  <a:lnTo>
                    <a:pt x="1033" y="629"/>
                  </a:lnTo>
                  <a:lnTo>
                    <a:pt x="1033" y="631"/>
                  </a:lnTo>
                  <a:lnTo>
                    <a:pt x="1031" y="631"/>
                  </a:lnTo>
                  <a:lnTo>
                    <a:pt x="1030" y="631"/>
                  </a:lnTo>
                  <a:lnTo>
                    <a:pt x="1030" y="629"/>
                  </a:lnTo>
                  <a:lnTo>
                    <a:pt x="1031" y="629"/>
                  </a:lnTo>
                  <a:lnTo>
                    <a:pt x="1031" y="627"/>
                  </a:lnTo>
                  <a:lnTo>
                    <a:pt x="1031" y="629"/>
                  </a:lnTo>
                  <a:lnTo>
                    <a:pt x="1030" y="629"/>
                  </a:lnTo>
                  <a:lnTo>
                    <a:pt x="1030" y="631"/>
                  </a:lnTo>
                  <a:lnTo>
                    <a:pt x="1030" y="633"/>
                  </a:lnTo>
                  <a:lnTo>
                    <a:pt x="1028" y="633"/>
                  </a:lnTo>
                  <a:lnTo>
                    <a:pt x="1028" y="635"/>
                  </a:lnTo>
                  <a:lnTo>
                    <a:pt x="1030" y="635"/>
                  </a:lnTo>
                  <a:lnTo>
                    <a:pt x="1030" y="637"/>
                  </a:lnTo>
                  <a:lnTo>
                    <a:pt x="1028" y="637"/>
                  </a:lnTo>
                  <a:lnTo>
                    <a:pt x="1028" y="639"/>
                  </a:lnTo>
                  <a:lnTo>
                    <a:pt x="1026" y="639"/>
                  </a:lnTo>
                  <a:lnTo>
                    <a:pt x="1024" y="639"/>
                  </a:lnTo>
                  <a:lnTo>
                    <a:pt x="1024" y="637"/>
                  </a:lnTo>
                  <a:lnTo>
                    <a:pt x="1024" y="635"/>
                  </a:lnTo>
                  <a:lnTo>
                    <a:pt x="1026" y="635"/>
                  </a:lnTo>
                  <a:lnTo>
                    <a:pt x="1028" y="635"/>
                  </a:lnTo>
                  <a:lnTo>
                    <a:pt x="1028" y="633"/>
                  </a:lnTo>
                  <a:lnTo>
                    <a:pt x="1026" y="633"/>
                  </a:lnTo>
                  <a:lnTo>
                    <a:pt x="1024" y="633"/>
                  </a:lnTo>
                  <a:lnTo>
                    <a:pt x="1024" y="635"/>
                  </a:lnTo>
                  <a:lnTo>
                    <a:pt x="1022" y="635"/>
                  </a:lnTo>
                  <a:lnTo>
                    <a:pt x="1020" y="635"/>
                  </a:lnTo>
                  <a:lnTo>
                    <a:pt x="1018" y="635"/>
                  </a:lnTo>
                  <a:lnTo>
                    <a:pt x="1020" y="635"/>
                  </a:lnTo>
                  <a:lnTo>
                    <a:pt x="1022" y="635"/>
                  </a:lnTo>
                  <a:lnTo>
                    <a:pt x="1024" y="635"/>
                  </a:lnTo>
                  <a:lnTo>
                    <a:pt x="1026" y="635"/>
                  </a:lnTo>
                  <a:lnTo>
                    <a:pt x="1024" y="635"/>
                  </a:lnTo>
                  <a:lnTo>
                    <a:pt x="1022" y="635"/>
                  </a:lnTo>
                  <a:lnTo>
                    <a:pt x="1022" y="637"/>
                  </a:lnTo>
                  <a:lnTo>
                    <a:pt x="1022" y="639"/>
                  </a:lnTo>
                  <a:lnTo>
                    <a:pt x="1024" y="639"/>
                  </a:lnTo>
                  <a:lnTo>
                    <a:pt x="1026" y="641"/>
                  </a:lnTo>
                  <a:lnTo>
                    <a:pt x="1026" y="643"/>
                  </a:lnTo>
                  <a:lnTo>
                    <a:pt x="1026" y="645"/>
                  </a:lnTo>
                  <a:lnTo>
                    <a:pt x="1028" y="645"/>
                  </a:lnTo>
                  <a:lnTo>
                    <a:pt x="1028" y="647"/>
                  </a:lnTo>
                  <a:lnTo>
                    <a:pt x="1030" y="647"/>
                  </a:lnTo>
                  <a:lnTo>
                    <a:pt x="1030" y="645"/>
                  </a:lnTo>
                  <a:lnTo>
                    <a:pt x="1028" y="645"/>
                  </a:lnTo>
                  <a:lnTo>
                    <a:pt x="1030" y="645"/>
                  </a:lnTo>
                  <a:lnTo>
                    <a:pt x="1030" y="647"/>
                  </a:lnTo>
                  <a:lnTo>
                    <a:pt x="1030" y="649"/>
                  </a:lnTo>
                  <a:lnTo>
                    <a:pt x="1030" y="650"/>
                  </a:lnTo>
                  <a:lnTo>
                    <a:pt x="1031" y="650"/>
                  </a:lnTo>
                  <a:lnTo>
                    <a:pt x="1031" y="649"/>
                  </a:lnTo>
                  <a:lnTo>
                    <a:pt x="1030" y="649"/>
                  </a:lnTo>
                  <a:lnTo>
                    <a:pt x="1031" y="649"/>
                  </a:lnTo>
                  <a:lnTo>
                    <a:pt x="1031" y="650"/>
                  </a:lnTo>
                  <a:lnTo>
                    <a:pt x="1033" y="650"/>
                  </a:lnTo>
                  <a:lnTo>
                    <a:pt x="1031" y="650"/>
                  </a:lnTo>
                  <a:lnTo>
                    <a:pt x="1031" y="652"/>
                  </a:lnTo>
                  <a:lnTo>
                    <a:pt x="1030" y="652"/>
                  </a:lnTo>
                  <a:lnTo>
                    <a:pt x="1028" y="654"/>
                  </a:lnTo>
                  <a:lnTo>
                    <a:pt x="1026" y="654"/>
                  </a:lnTo>
                  <a:lnTo>
                    <a:pt x="1024" y="654"/>
                  </a:lnTo>
                  <a:lnTo>
                    <a:pt x="1022" y="654"/>
                  </a:lnTo>
                  <a:lnTo>
                    <a:pt x="1020" y="654"/>
                  </a:lnTo>
                  <a:lnTo>
                    <a:pt x="1018" y="654"/>
                  </a:lnTo>
                  <a:lnTo>
                    <a:pt x="1016" y="654"/>
                  </a:lnTo>
                  <a:lnTo>
                    <a:pt x="1014" y="654"/>
                  </a:lnTo>
                  <a:lnTo>
                    <a:pt x="1014" y="652"/>
                  </a:lnTo>
                  <a:lnTo>
                    <a:pt x="1014" y="650"/>
                  </a:lnTo>
                  <a:lnTo>
                    <a:pt x="1012" y="650"/>
                  </a:lnTo>
                  <a:lnTo>
                    <a:pt x="1010" y="650"/>
                  </a:lnTo>
                  <a:lnTo>
                    <a:pt x="1010" y="649"/>
                  </a:lnTo>
                  <a:lnTo>
                    <a:pt x="1008" y="647"/>
                  </a:lnTo>
                  <a:lnTo>
                    <a:pt x="1006" y="647"/>
                  </a:lnTo>
                  <a:lnTo>
                    <a:pt x="1006" y="645"/>
                  </a:lnTo>
                  <a:lnTo>
                    <a:pt x="1005" y="643"/>
                  </a:lnTo>
                  <a:lnTo>
                    <a:pt x="1003" y="641"/>
                  </a:lnTo>
                  <a:lnTo>
                    <a:pt x="1001" y="641"/>
                  </a:lnTo>
                  <a:lnTo>
                    <a:pt x="1001" y="639"/>
                  </a:lnTo>
                  <a:lnTo>
                    <a:pt x="999" y="637"/>
                  </a:lnTo>
                  <a:lnTo>
                    <a:pt x="997" y="637"/>
                  </a:lnTo>
                  <a:lnTo>
                    <a:pt x="997" y="635"/>
                  </a:lnTo>
                  <a:lnTo>
                    <a:pt x="995" y="635"/>
                  </a:lnTo>
                  <a:lnTo>
                    <a:pt x="993" y="633"/>
                  </a:lnTo>
                  <a:lnTo>
                    <a:pt x="991" y="633"/>
                  </a:lnTo>
                  <a:lnTo>
                    <a:pt x="989" y="633"/>
                  </a:lnTo>
                  <a:lnTo>
                    <a:pt x="991" y="633"/>
                  </a:lnTo>
                  <a:lnTo>
                    <a:pt x="991" y="631"/>
                  </a:lnTo>
                  <a:lnTo>
                    <a:pt x="989" y="631"/>
                  </a:lnTo>
                  <a:lnTo>
                    <a:pt x="989" y="633"/>
                  </a:lnTo>
                  <a:lnTo>
                    <a:pt x="987" y="633"/>
                  </a:lnTo>
                  <a:lnTo>
                    <a:pt x="985" y="633"/>
                  </a:lnTo>
                  <a:lnTo>
                    <a:pt x="985" y="631"/>
                  </a:lnTo>
                  <a:lnTo>
                    <a:pt x="987" y="631"/>
                  </a:lnTo>
                  <a:lnTo>
                    <a:pt x="987" y="629"/>
                  </a:lnTo>
                  <a:lnTo>
                    <a:pt x="987" y="631"/>
                  </a:lnTo>
                  <a:lnTo>
                    <a:pt x="987" y="629"/>
                  </a:lnTo>
                  <a:lnTo>
                    <a:pt x="987" y="627"/>
                  </a:lnTo>
                  <a:lnTo>
                    <a:pt x="985" y="627"/>
                  </a:lnTo>
                  <a:lnTo>
                    <a:pt x="987" y="627"/>
                  </a:lnTo>
                  <a:lnTo>
                    <a:pt x="985" y="627"/>
                  </a:lnTo>
                  <a:lnTo>
                    <a:pt x="983" y="627"/>
                  </a:lnTo>
                  <a:lnTo>
                    <a:pt x="982" y="627"/>
                  </a:lnTo>
                  <a:lnTo>
                    <a:pt x="980" y="627"/>
                  </a:lnTo>
                  <a:lnTo>
                    <a:pt x="978" y="627"/>
                  </a:lnTo>
                  <a:lnTo>
                    <a:pt x="980" y="627"/>
                  </a:lnTo>
                  <a:lnTo>
                    <a:pt x="980" y="629"/>
                  </a:lnTo>
                  <a:lnTo>
                    <a:pt x="982" y="629"/>
                  </a:lnTo>
                  <a:lnTo>
                    <a:pt x="980" y="629"/>
                  </a:lnTo>
                  <a:lnTo>
                    <a:pt x="980" y="631"/>
                  </a:lnTo>
                  <a:lnTo>
                    <a:pt x="978" y="631"/>
                  </a:lnTo>
                  <a:lnTo>
                    <a:pt x="980" y="631"/>
                  </a:lnTo>
                  <a:lnTo>
                    <a:pt x="980" y="633"/>
                  </a:lnTo>
                  <a:lnTo>
                    <a:pt x="978" y="633"/>
                  </a:lnTo>
                  <a:lnTo>
                    <a:pt x="978" y="631"/>
                  </a:lnTo>
                  <a:lnTo>
                    <a:pt x="976" y="631"/>
                  </a:lnTo>
                  <a:lnTo>
                    <a:pt x="978" y="631"/>
                  </a:lnTo>
                  <a:lnTo>
                    <a:pt x="976" y="631"/>
                  </a:lnTo>
                  <a:lnTo>
                    <a:pt x="976" y="633"/>
                  </a:lnTo>
                  <a:lnTo>
                    <a:pt x="978" y="633"/>
                  </a:lnTo>
                  <a:lnTo>
                    <a:pt x="978" y="635"/>
                  </a:lnTo>
                  <a:lnTo>
                    <a:pt x="976" y="635"/>
                  </a:lnTo>
                  <a:lnTo>
                    <a:pt x="974" y="635"/>
                  </a:lnTo>
                  <a:lnTo>
                    <a:pt x="972" y="635"/>
                  </a:lnTo>
                  <a:lnTo>
                    <a:pt x="970" y="635"/>
                  </a:lnTo>
                  <a:lnTo>
                    <a:pt x="970" y="633"/>
                  </a:lnTo>
                  <a:lnTo>
                    <a:pt x="968" y="633"/>
                  </a:lnTo>
                  <a:lnTo>
                    <a:pt x="968" y="631"/>
                  </a:lnTo>
                  <a:lnTo>
                    <a:pt x="968" y="633"/>
                  </a:lnTo>
                  <a:lnTo>
                    <a:pt x="968" y="631"/>
                  </a:lnTo>
                  <a:lnTo>
                    <a:pt x="966" y="631"/>
                  </a:lnTo>
                  <a:lnTo>
                    <a:pt x="966" y="629"/>
                  </a:lnTo>
                  <a:lnTo>
                    <a:pt x="964" y="629"/>
                  </a:lnTo>
                  <a:lnTo>
                    <a:pt x="962" y="631"/>
                  </a:lnTo>
                  <a:lnTo>
                    <a:pt x="960" y="631"/>
                  </a:lnTo>
                  <a:lnTo>
                    <a:pt x="958" y="631"/>
                  </a:lnTo>
                  <a:lnTo>
                    <a:pt x="960" y="631"/>
                  </a:lnTo>
                  <a:lnTo>
                    <a:pt x="960" y="629"/>
                  </a:lnTo>
                  <a:lnTo>
                    <a:pt x="958" y="629"/>
                  </a:lnTo>
                  <a:lnTo>
                    <a:pt x="960" y="629"/>
                  </a:lnTo>
                  <a:lnTo>
                    <a:pt x="958" y="629"/>
                  </a:lnTo>
                  <a:lnTo>
                    <a:pt x="960" y="629"/>
                  </a:lnTo>
                  <a:lnTo>
                    <a:pt x="960" y="627"/>
                  </a:lnTo>
                  <a:lnTo>
                    <a:pt x="958" y="627"/>
                  </a:lnTo>
                  <a:lnTo>
                    <a:pt x="960" y="627"/>
                  </a:lnTo>
                  <a:lnTo>
                    <a:pt x="958" y="627"/>
                  </a:lnTo>
                  <a:lnTo>
                    <a:pt x="958" y="629"/>
                  </a:lnTo>
                  <a:lnTo>
                    <a:pt x="957" y="629"/>
                  </a:lnTo>
                  <a:lnTo>
                    <a:pt x="955" y="629"/>
                  </a:lnTo>
                  <a:lnTo>
                    <a:pt x="955" y="627"/>
                  </a:lnTo>
                  <a:lnTo>
                    <a:pt x="953" y="627"/>
                  </a:lnTo>
                  <a:lnTo>
                    <a:pt x="951" y="627"/>
                  </a:lnTo>
                  <a:lnTo>
                    <a:pt x="951" y="626"/>
                  </a:lnTo>
                  <a:lnTo>
                    <a:pt x="953" y="626"/>
                  </a:lnTo>
                  <a:lnTo>
                    <a:pt x="955" y="626"/>
                  </a:lnTo>
                  <a:lnTo>
                    <a:pt x="955" y="624"/>
                  </a:lnTo>
                  <a:lnTo>
                    <a:pt x="953" y="624"/>
                  </a:lnTo>
                  <a:lnTo>
                    <a:pt x="951" y="622"/>
                  </a:lnTo>
                  <a:lnTo>
                    <a:pt x="951" y="620"/>
                  </a:lnTo>
                  <a:lnTo>
                    <a:pt x="949" y="620"/>
                  </a:lnTo>
                  <a:lnTo>
                    <a:pt x="949" y="622"/>
                  </a:lnTo>
                  <a:lnTo>
                    <a:pt x="947" y="622"/>
                  </a:lnTo>
                  <a:lnTo>
                    <a:pt x="945" y="622"/>
                  </a:lnTo>
                  <a:lnTo>
                    <a:pt x="945" y="624"/>
                  </a:lnTo>
                  <a:lnTo>
                    <a:pt x="943" y="624"/>
                  </a:lnTo>
                  <a:lnTo>
                    <a:pt x="941" y="624"/>
                  </a:lnTo>
                  <a:lnTo>
                    <a:pt x="939" y="624"/>
                  </a:lnTo>
                  <a:lnTo>
                    <a:pt x="939" y="626"/>
                  </a:lnTo>
                  <a:lnTo>
                    <a:pt x="937" y="626"/>
                  </a:lnTo>
                  <a:lnTo>
                    <a:pt x="935" y="626"/>
                  </a:lnTo>
                  <a:lnTo>
                    <a:pt x="934" y="627"/>
                  </a:lnTo>
                  <a:lnTo>
                    <a:pt x="934" y="626"/>
                  </a:lnTo>
                  <a:lnTo>
                    <a:pt x="934" y="627"/>
                  </a:lnTo>
                  <a:lnTo>
                    <a:pt x="932" y="627"/>
                  </a:lnTo>
                  <a:lnTo>
                    <a:pt x="930" y="627"/>
                  </a:lnTo>
                  <a:lnTo>
                    <a:pt x="930" y="629"/>
                  </a:lnTo>
                  <a:lnTo>
                    <a:pt x="928" y="629"/>
                  </a:lnTo>
                  <a:lnTo>
                    <a:pt x="928" y="631"/>
                  </a:lnTo>
                  <a:lnTo>
                    <a:pt x="926" y="631"/>
                  </a:lnTo>
                  <a:lnTo>
                    <a:pt x="926" y="633"/>
                  </a:lnTo>
                  <a:lnTo>
                    <a:pt x="924" y="633"/>
                  </a:lnTo>
                  <a:lnTo>
                    <a:pt x="926" y="633"/>
                  </a:lnTo>
                  <a:lnTo>
                    <a:pt x="926" y="631"/>
                  </a:lnTo>
                  <a:lnTo>
                    <a:pt x="924" y="631"/>
                  </a:lnTo>
                  <a:lnTo>
                    <a:pt x="926" y="631"/>
                  </a:lnTo>
                  <a:lnTo>
                    <a:pt x="924" y="631"/>
                  </a:lnTo>
                  <a:lnTo>
                    <a:pt x="922" y="629"/>
                  </a:lnTo>
                  <a:lnTo>
                    <a:pt x="922" y="631"/>
                  </a:lnTo>
                  <a:lnTo>
                    <a:pt x="920" y="631"/>
                  </a:lnTo>
                  <a:lnTo>
                    <a:pt x="918" y="631"/>
                  </a:lnTo>
                  <a:lnTo>
                    <a:pt x="916" y="631"/>
                  </a:lnTo>
                  <a:lnTo>
                    <a:pt x="916" y="633"/>
                  </a:lnTo>
                  <a:lnTo>
                    <a:pt x="914" y="633"/>
                  </a:lnTo>
                  <a:lnTo>
                    <a:pt x="912" y="633"/>
                  </a:lnTo>
                  <a:lnTo>
                    <a:pt x="910" y="633"/>
                  </a:lnTo>
                  <a:lnTo>
                    <a:pt x="910" y="635"/>
                  </a:lnTo>
                  <a:lnTo>
                    <a:pt x="909" y="635"/>
                  </a:lnTo>
                  <a:lnTo>
                    <a:pt x="907" y="635"/>
                  </a:lnTo>
                  <a:lnTo>
                    <a:pt x="905" y="635"/>
                  </a:lnTo>
                  <a:lnTo>
                    <a:pt x="903" y="635"/>
                  </a:lnTo>
                  <a:lnTo>
                    <a:pt x="901" y="635"/>
                  </a:lnTo>
                  <a:lnTo>
                    <a:pt x="901" y="637"/>
                  </a:lnTo>
                  <a:lnTo>
                    <a:pt x="899" y="637"/>
                  </a:lnTo>
                  <a:lnTo>
                    <a:pt x="899" y="639"/>
                  </a:lnTo>
                  <a:lnTo>
                    <a:pt x="897" y="639"/>
                  </a:lnTo>
                  <a:lnTo>
                    <a:pt x="897" y="641"/>
                  </a:lnTo>
                  <a:lnTo>
                    <a:pt x="899" y="641"/>
                  </a:lnTo>
                  <a:lnTo>
                    <a:pt x="901" y="641"/>
                  </a:lnTo>
                  <a:lnTo>
                    <a:pt x="899" y="641"/>
                  </a:lnTo>
                  <a:lnTo>
                    <a:pt x="901" y="641"/>
                  </a:lnTo>
                  <a:lnTo>
                    <a:pt x="899" y="641"/>
                  </a:lnTo>
                  <a:lnTo>
                    <a:pt x="897" y="641"/>
                  </a:lnTo>
                  <a:lnTo>
                    <a:pt x="895" y="643"/>
                  </a:lnTo>
                  <a:lnTo>
                    <a:pt x="893" y="643"/>
                  </a:lnTo>
                  <a:lnTo>
                    <a:pt x="891" y="643"/>
                  </a:lnTo>
                  <a:lnTo>
                    <a:pt x="889" y="643"/>
                  </a:lnTo>
                  <a:lnTo>
                    <a:pt x="889" y="645"/>
                  </a:lnTo>
                  <a:lnTo>
                    <a:pt x="887" y="645"/>
                  </a:lnTo>
                  <a:lnTo>
                    <a:pt x="886" y="645"/>
                  </a:lnTo>
                  <a:lnTo>
                    <a:pt x="884" y="645"/>
                  </a:lnTo>
                  <a:lnTo>
                    <a:pt x="882" y="645"/>
                  </a:lnTo>
                  <a:lnTo>
                    <a:pt x="882" y="647"/>
                  </a:lnTo>
                  <a:lnTo>
                    <a:pt x="880" y="647"/>
                  </a:lnTo>
                  <a:lnTo>
                    <a:pt x="878" y="647"/>
                  </a:lnTo>
                  <a:lnTo>
                    <a:pt x="878" y="645"/>
                  </a:lnTo>
                  <a:lnTo>
                    <a:pt x="880" y="645"/>
                  </a:lnTo>
                  <a:lnTo>
                    <a:pt x="880" y="647"/>
                  </a:lnTo>
                  <a:lnTo>
                    <a:pt x="880" y="645"/>
                  </a:lnTo>
                  <a:lnTo>
                    <a:pt x="880" y="643"/>
                  </a:lnTo>
                  <a:lnTo>
                    <a:pt x="878" y="643"/>
                  </a:lnTo>
                  <a:lnTo>
                    <a:pt x="880" y="645"/>
                  </a:lnTo>
                  <a:lnTo>
                    <a:pt x="880" y="643"/>
                  </a:lnTo>
                  <a:lnTo>
                    <a:pt x="880" y="645"/>
                  </a:lnTo>
                  <a:lnTo>
                    <a:pt x="878" y="645"/>
                  </a:lnTo>
                  <a:lnTo>
                    <a:pt x="878" y="643"/>
                  </a:lnTo>
                  <a:lnTo>
                    <a:pt x="878" y="645"/>
                  </a:lnTo>
                  <a:lnTo>
                    <a:pt x="880" y="645"/>
                  </a:lnTo>
                  <a:lnTo>
                    <a:pt x="878" y="645"/>
                  </a:lnTo>
                  <a:lnTo>
                    <a:pt x="876" y="643"/>
                  </a:lnTo>
                  <a:lnTo>
                    <a:pt x="874" y="643"/>
                  </a:lnTo>
                  <a:lnTo>
                    <a:pt x="872" y="643"/>
                  </a:lnTo>
                  <a:lnTo>
                    <a:pt x="870" y="643"/>
                  </a:lnTo>
                  <a:lnTo>
                    <a:pt x="868" y="643"/>
                  </a:lnTo>
                  <a:lnTo>
                    <a:pt x="866" y="643"/>
                  </a:lnTo>
                  <a:lnTo>
                    <a:pt x="864" y="643"/>
                  </a:lnTo>
                  <a:lnTo>
                    <a:pt x="862" y="643"/>
                  </a:lnTo>
                  <a:lnTo>
                    <a:pt x="861" y="643"/>
                  </a:lnTo>
                  <a:lnTo>
                    <a:pt x="859" y="643"/>
                  </a:lnTo>
                  <a:lnTo>
                    <a:pt x="857" y="643"/>
                  </a:lnTo>
                  <a:lnTo>
                    <a:pt x="859" y="643"/>
                  </a:lnTo>
                  <a:lnTo>
                    <a:pt x="859" y="641"/>
                  </a:lnTo>
                  <a:lnTo>
                    <a:pt x="861" y="641"/>
                  </a:lnTo>
                  <a:lnTo>
                    <a:pt x="862" y="641"/>
                  </a:lnTo>
                  <a:lnTo>
                    <a:pt x="864" y="641"/>
                  </a:lnTo>
                  <a:lnTo>
                    <a:pt x="862" y="641"/>
                  </a:lnTo>
                  <a:lnTo>
                    <a:pt x="864" y="641"/>
                  </a:lnTo>
                  <a:lnTo>
                    <a:pt x="866" y="641"/>
                  </a:lnTo>
                  <a:lnTo>
                    <a:pt x="868" y="641"/>
                  </a:lnTo>
                  <a:lnTo>
                    <a:pt x="868" y="643"/>
                  </a:lnTo>
                  <a:lnTo>
                    <a:pt x="870" y="643"/>
                  </a:lnTo>
                  <a:lnTo>
                    <a:pt x="872" y="643"/>
                  </a:lnTo>
                  <a:lnTo>
                    <a:pt x="872" y="641"/>
                  </a:lnTo>
                  <a:lnTo>
                    <a:pt x="874" y="641"/>
                  </a:lnTo>
                  <a:lnTo>
                    <a:pt x="872" y="641"/>
                  </a:lnTo>
                  <a:lnTo>
                    <a:pt x="874" y="641"/>
                  </a:lnTo>
                  <a:lnTo>
                    <a:pt x="874" y="639"/>
                  </a:lnTo>
                  <a:lnTo>
                    <a:pt x="872" y="639"/>
                  </a:lnTo>
                  <a:lnTo>
                    <a:pt x="874" y="639"/>
                  </a:lnTo>
                  <a:lnTo>
                    <a:pt x="876" y="639"/>
                  </a:lnTo>
                  <a:lnTo>
                    <a:pt x="876" y="637"/>
                  </a:lnTo>
                  <a:lnTo>
                    <a:pt x="878" y="637"/>
                  </a:lnTo>
                  <a:lnTo>
                    <a:pt x="880" y="637"/>
                  </a:lnTo>
                  <a:lnTo>
                    <a:pt x="882" y="637"/>
                  </a:lnTo>
                  <a:lnTo>
                    <a:pt x="882" y="635"/>
                  </a:lnTo>
                  <a:lnTo>
                    <a:pt x="884" y="635"/>
                  </a:lnTo>
                  <a:lnTo>
                    <a:pt x="884" y="633"/>
                  </a:lnTo>
                  <a:lnTo>
                    <a:pt x="882" y="633"/>
                  </a:lnTo>
                  <a:lnTo>
                    <a:pt x="880" y="633"/>
                  </a:lnTo>
                  <a:lnTo>
                    <a:pt x="880" y="635"/>
                  </a:lnTo>
                  <a:lnTo>
                    <a:pt x="878" y="635"/>
                  </a:lnTo>
                  <a:lnTo>
                    <a:pt x="878" y="637"/>
                  </a:lnTo>
                  <a:lnTo>
                    <a:pt x="878" y="635"/>
                  </a:lnTo>
                  <a:lnTo>
                    <a:pt x="878" y="633"/>
                  </a:lnTo>
                  <a:lnTo>
                    <a:pt x="878" y="631"/>
                  </a:lnTo>
                  <a:lnTo>
                    <a:pt x="878" y="629"/>
                  </a:lnTo>
                  <a:lnTo>
                    <a:pt x="876" y="629"/>
                  </a:lnTo>
                  <a:lnTo>
                    <a:pt x="878" y="629"/>
                  </a:lnTo>
                  <a:lnTo>
                    <a:pt x="878" y="627"/>
                  </a:lnTo>
                  <a:lnTo>
                    <a:pt x="876" y="627"/>
                  </a:lnTo>
                  <a:lnTo>
                    <a:pt x="878" y="627"/>
                  </a:lnTo>
                  <a:lnTo>
                    <a:pt x="878" y="626"/>
                  </a:lnTo>
                  <a:lnTo>
                    <a:pt x="876" y="626"/>
                  </a:lnTo>
                  <a:lnTo>
                    <a:pt x="876" y="624"/>
                  </a:lnTo>
                  <a:lnTo>
                    <a:pt x="874" y="624"/>
                  </a:lnTo>
                  <a:lnTo>
                    <a:pt x="874" y="622"/>
                  </a:lnTo>
                  <a:lnTo>
                    <a:pt x="876" y="622"/>
                  </a:lnTo>
                  <a:lnTo>
                    <a:pt x="874" y="624"/>
                  </a:lnTo>
                  <a:lnTo>
                    <a:pt x="876" y="624"/>
                  </a:lnTo>
                  <a:lnTo>
                    <a:pt x="878" y="624"/>
                  </a:lnTo>
                  <a:lnTo>
                    <a:pt x="880" y="624"/>
                  </a:lnTo>
                  <a:lnTo>
                    <a:pt x="882" y="622"/>
                  </a:lnTo>
                  <a:lnTo>
                    <a:pt x="884" y="622"/>
                  </a:lnTo>
                  <a:lnTo>
                    <a:pt x="886" y="622"/>
                  </a:lnTo>
                  <a:lnTo>
                    <a:pt x="887" y="620"/>
                  </a:lnTo>
                  <a:lnTo>
                    <a:pt x="889" y="620"/>
                  </a:lnTo>
                  <a:lnTo>
                    <a:pt x="891" y="620"/>
                  </a:lnTo>
                  <a:lnTo>
                    <a:pt x="891" y="618"/>
                  </a:lnTo>
                  <a:lnTo>
                    <a:pt x="889" y="618"/>
                  </a:lnTo>
                  <a:lnTo>
                    <a:pt x="891" y="618"/>
                  </a:lnTo>
                  <a:lnTo>
                    <a:pt x="889" y="618"/>
                  </a:lnTo>
                  <a:lnTo>
                    <a:pt x="889" y="620"/>
                  </a:lnTo>
                  <a:lnTo>
                    <a:pt x="889" y="618"/>
                  </a:lnTo>
                  <a:lnTo>
                    <a:pt x="887" y="618"/>
                  </a:lnTo>
                  <a:lnTo>
                    <a:pt x="886" y="618"/>
                  </a:lnTo>
                  <a:lnTo>
                    <a:pt x="887" y="618"/>
                  </a:lnTo>
                  <a:lnTo>
                    <a:pt x="886" y="618"/>
                  </a:lnTo>
                  <a:lnTo>
                    <a:pt x="884" y="618"/>
                  </a:lnTo>
                  <a:lnTo>
                    <a:pt x="882" y="618"/>
                  </a:lnTo>
                  <a:lnTo>
                    <a:pt x="880" y="620"/>
                  </a:lnTo>
                  <a:lnTo>
                    <a:pt x="878" y="620"/>
                  </a:lnTo>
                  <a:lnTo>
                    <a:pt x="878" y="618"/>
                  </a:lnTo>
                  <a:lnTo>
                    <a:pt x="876" y="618"/>
                  </a:lnTo>
                  <a:lnTo>
                    <a:pt x="874" y="620"/>
                  </a:lnTo>
                  <a:lnTo>
                    <a:pt x="872" y="620"/>
                  </a:lnTo>
                  <a:lnTo>
                    <a:pt x="872" y="622"/>
                  </a:lnTo>
                  <a:lnTo>
                    <a:pt x="874" y="622"/>
                  </a:lnTo>
                  <a:lnTo>
                    <a:pt x="872" y="622"/>
                  </a:lnTo>
                  <a:lnTo>
                    <a:pt x="872" y="620"/>
                  </a:lnTo>
                  <a:lnTo>
                    <a:pt x="870" y="620"/>
                  </a:lnTo>
                  <a:lnTo>
                    <a:pt x="870" y="618"/>
                  </a:lnTo>
                  <a:lnTo>
                    <a:pt x="868" y="618"/>
                  </a:lnTo>
                  <a:lnTo>
                    <a:pt x="866" y="618"/>
                  </a:lnTo>
                  <a:lnTo>
                    <a:pt x="868" y="618"/>
                  </a:lnTo>
                  <a:lnTo>
                    <a:pt x="870" y="618"/>
                  </a:lnTo>
                  <a:lnTo>
                    <a:pt x="872" y="620"/>
                  </a:lnTo>
                  <a:lnTo>
                    <a:pt x="872" y="618"/>
                  </a:lnTo>
                  <a:lnTo>
                    <a:pt x="870" y="618"/>
                  </a:lnTo>
                  <a:lnTo>
                    <a:pt x="868" y="618"/>
                  </a:lnTo>
                  <a:lnTo>
                    <a:pt x="870" y="616"/>
                  </a:lnTo>
                  <a:lnTo>
                    <a:pt x="868" y="616"/>
                  </a:lnTo>
                  <a:lnTo>
                    <a:pt x="866" y="616"/>
                  </a:lnTo>
                  <a:lnTo>
                    <a:pt x="866" y="614"/>
                  </a:lnTo>
                  <a:lnTo>
                    <a:pt x="864" y="614"/>
                  </a:lnTo>
                  <a:lnTo>
                    <a:pt x="864" y="612"/>
                  </a:lnTo>
                  <a:lnTo>
                    <a:pt x="862" y="610"/>
                  </a:lnTo>
                  <a:lnTo>
                    <a:pt x="864" y="610"/>
                  </a:lnTo>
                  <a:lnTo>
                    <a:pt x="864" y="608"/>
                  </a:lnTo>
                  <a:lnTo>
                    <a:pt x="866" y="608"/>
                  </a:lnTo>
                  <a:lnTo>
                    <a:pt x="866" y="610"/>
                  </a:lnTo>
                  <a:lnTo>
                    <a:pt x="864" y="610"/>
                  </a:lnTo>
                  <a:lnTo>
                    <a:pt x="864" y="612"/>
                  </a:lnTo>
                  <a:lnTo>
                    <a:pt x="866" y="612"/>
                  </a:lnTo>
                  <a:lnTo>
                    <a:pt x="868" y="612"/>
                  </a:lnTo>
                  <a:lnTo>
                    <a:pt x="868" y="610"/>
                  </a:lnTo>
                  <a:lnTo>
                    <a:pt x="868" y="608"/>
                  </a:lnTo>
                  <a:lnTo>
                    <a:pt x="868" y="606"/>
                  </a:lnTo>
                  <a:lnTo>
                    <a:pt x="868" y="604"/>
                  </a:lnTo>
                  <a:lnTo>
                    <a:pt x="870" y="604"/>
                  </a:lnTo>
                  <a:lnTo>
                    <a:pt x="872" y="604"/>
                  </a:lnTo>
                  <a:lnTo>
                    <a:pt x="870" y="604"/>
                  </a:lnTo>
                  <a:lnTo>
                    <a:pt x="870" y="606"/>
                  </a:lnTo>
                  <a:lnTo>
                    <a:pt x="870" y="604"/>
                  </a:lnTo>
                  <a:lnTo>
                    <a:pt x="872" y="604"/>
                  </a:lnTo>
                  <a:lnTo>
                    <a:pt x="870" y="604"/>
                  </a:lnTo>
                  <a:lnTo>
                    <a:pt x="872" y="604"/>
                  </a:lnTo>
                  <a:lnTo>
                    <a:pt x="872" y="602"/>
                  </a:lnTo>
                  <a:lnTo>
                    <a:pt x="874" y="602"/>
                  </a:lnTo>
                  <a:lnTo>
                    <a:pt x="874" y="604"/>
                  </a:lnTo>
                  <a:lnTo>
                    <a:pt x="876" y="604"/>
                  </a:lnTo>
                  <a:lnTo>
                    <a:pt x="874" y="604"/>
                  </a:lnTo>
                  <a:lnTo>
                    <a:pt x="874" y="602"/>
                  </a:lnTo>
                  <a:lnTo>
                    <a:pt x="876" y="602"/>
                  </a:lnTo>
                  <a:lnTo>
                    <a:pt x="876" y="601"/>
                  </a:lnTo>
                  <a:lnTo>
                    <a:pt x="878" y="601"/>
                  </a:lnTo>
                  <a:lnTo>
                    <a:pt x="876" y="601"/>
                  </a:lnTo>
                  <a:lnTo>
                    <a:pt x="878" y="601"/>
                  </a:lnTo>
                  <a:lnTo>
                    <a:pt x="880" y="601"/>
                  </a:lnTo>
                  <a:lnTo>
                    <a:pt x="882" y="601"/>
                  </a:lnTo>
                  <a:lnTo>
                    <a:pt x="882" y="599"/>
                  </a:lnTo>
                  <a:lnTo>
                    <a:pt x="880" y="599"/>
                  </a:lnTo>
                  <a:lnTo>
                    <a:pt x="878" y="597"/>
                  </a:lnTo>
                  <a:lnTo>
                    <a:pt x="878" y="595"/>
                  </a:lnTo>
                  <a:lnTo>
                    <a:pt x="876" y="595"/>
                  </a:lnTo>
                  <a:lnTo>
                    <a:pt x="874" y="595"/>
                  </a:lnTo>
                  <a:lnTo>
                    <a:pt x="874" y="593"/>
                  </a:lnTo>
                  <a:lnTo>
                    <a:pt x="872" y="591"/>
                  </a:lnTo>
                  <a:lnTo>
                    <a:pt x="872" y="589"/>
                  </a:lnTo>
                  <a:lnTo>
                    <a:pt x="870" y="589"/>
                  </a:lnTo>
                  <a:lnTo>
                    <a:pt x="870" y="587"/>
                  </a:lnTo>
                  <a:lnTo>
                    <a:pt x="870" y="585"/>
                  </a:lnTo>
                  <a:lnTo>
                    <a:pt x="868" y="585"/>
                  </a:lnTo>
                  <a:lnTo>
                    <a:pt x="868" y="583"/>
                  </a:lnTo>
                  <a:lnTo>
                    <a:pt x="866" y="583"/>
                  </a:lnTo>
                  <a:lnTo>
                    <a:pt x="864" y="583"/>
                  </a:lnTo>
                  <a:lnTo>
                    <a:pt x="864" y="581"/>
                  </a:lnTo>
                  <a:lnTo>
                    <a:pt x="862" y="581"/>
                  </a:lnTo>
                  <a:lnTo>
                    <a:pt x="862" y="579"/>
                  </a:lnTo>
                  <a:lnTo>
                    <a:pt x="861" y="579"/>
                  </a:lnTo>
                  <a:lnTo>
                    <a:pt x="861" y="578"/>
                  </a:lnTo>
                  <a:lnTo>
                    <a:pt x="861" y="576"/>
                  </a:lnTo>
                  <a:lnTo>
                    <a:pt x="859" y="576"/>
                  </a:lnTo>
                  <a:lnTo>
                    <a:pt x="857" y="576"/>
                  </a:lnTo>
                  <a:lnTo>
                    <a:pt x="857" y="574"/>
                  </a:lnTo>
                  <a:lnTo>
                    <a:pt x="855" y="574"/>
                  </a:lnTo>
                  <a:lnTo>
                    <a:pt x="855" y="572"/>
                  </a:lnTo>
                  <a:lnTo>
                    <a:pt x="857" y="572"/>
                  </a:lnTo>
                  <a:lnTo>
                    <a:pt x="855" y="572"/>
                  </a:lnTo>
                  <a:lnTo>
                    <a:pt x="855" y="570"/>
                  </a:lnTo>
                  <a:lnTo>
                    <a:pt x="855" y="568"/>
                  </a:lnTo>
                  <a:lnTo>
                    <a:pt x="857" y="568"/>
                  </a:lnTo>
                  <a:lnTo>
                    <a:pt x="857" y="566"/>
                  </a:lnTo>
                  <a:lnTo>
                    <a:pt x="855" y="566"/>
                  </a:lnTo>
                  <a:lnTo>
                    <a:pt x="855" y="564"/>
                  </a:lnTo>
                  <a:lnTo>
                    <a:pt x="853" y="564"/>
                  </a:lnTo>
                  <a:lnTo>
                    <a:pt x="851" y="564"/>
                  </a:lnTo>
                  <a:lnTo>
                    <a:pt x="849" y="564"/>
                  </a:lnTo>
                  <a:lnTo>
                    <a:pt x="849" y="562"/>
                  </a:lnTo>
                  <a:lnTo>
                    <a:pt x="847" y="562"/>
                  </a:lnTo>
                  <a:lnTo>
                    <a:pt x="847" y="560"/>
                  </a:lnTo>
                  <a:lnTo>
                    <a:pt x="845" y="560"/>
                  </a:lnTo>
                  <a:lnTo>
                    <a:pt x="843" y="560"/>
                  </a:lnTo>
                  <a:lnTo>
                    <a:pt x="841" y="560"/>
                  </a:lnTo>
                  <a:lnTo>
                    <a:pt x="839" y="560"/>
                  </a:lnTo>
                  <a:lnTo>
                    <a:pt x="838" y="560"/>
                  </a:lnTo>
                  <a:lnTo>
                    <a:pt x="839" y="560"/>
                  </a:lnTo>
                  <a:lnTo>
                    <a:pt x="838" y="560"/>
                  </a:lnTo>
                  <a:lnTo>
                    <a:pt x="838" y="562"/>
                  </a:lnTo>
                  <a:lnTo>
                    <a:pt x="839" y="562"/>
                  </a:lnTo>
                  <a:lnTo>
                    <a:pt x="841" y="564"/>
                  </a:lnTo>
                  <a:lnTo>
                    <a:pt x="843" y="564"/>
                  </a:lnTo>
                  <a:lnTo>
                    <a:pt x="843" y="566"/>
                  </a:lnTo>
                  <a:lnTo>
                    <a:pt x="841" y="566"/>
                  </a:lnTo>
                  <a:lnTo>
                    <a:pt x="841" y="568"/>
                  </a:lnTo>
                  <a:lnTo>
                    <a:pt x="841" y="570"/>
                  </a:lnTo>
                  <a:lnTo>
                    <a:pt x="843" y="570"/>
                  </a:lnTo>
                  <a:lnTo>
                    <a:pt x="843" y="572"/>
                  </a:lnTo>
                  <a:lnTo>
                    <a:pt x="841" y="572"/>
                  </a:lnTo>
                  <a:lnTo>
                    <a:pt x="841" y="574"/>
                  </a:lnTo>
                  <a:lnTo>
                    <a:pt x="839" y="574"/>
                  </a:lnTo>
                  <a:lnTo>
                    <a:pt x="838" y="576"/>
                  </a:lnTo>
                  <a:lnTo>
                    <a:pt x="836" y="576"/>
                  </a:lnTo>
                  <a:lnTo>
                    <a:pt x="834" y="576"/>
                  </a:lnTo>
                  <a:lnTo>
                    <a:pt x="832" y="576"/>
                  </a:lnTo>
                  <a:lnTo>
                    <a:pt x="830" y="576"/>
                  </a:lnTo>
                  <a:lnTo>
                    <a:pt x="830" y="574"/>
                  </a:lnTo>
                  <a:lnTo>
                    <a:pt x="828" y="574"/>
                  </a:lnTo>
                  <a:lnTo>
                    <a:pt x="830" y="574"/>
                  </a:lnTo>
                  <a:lnTo>
                    <a:pt x="828" y="574"/>
                  </a:lnTo>
                  <a:lnTo>
                    <a:pt x="828" y="576"/>
                  </a:lnTo>
                  <a:lnTo>
                    <a:pt x="830" y="576"/>
                  </a:lnTo>
                  <a:lnTo>
                    <a:pt x="828" y="576"/>
                  </a:lnTo>
                  <a:lnTo>
                    <a:pt x="826" y="576"/>
                  </a:lnTo>
                  <a:lnTo>
                    <a:pt x="824" y="578"/>
                  </a:lnTo>
                  <a:lnTo>
                    <a:pt x="822" y="578"/>
                  </a:lnTo>
                  <a:lnTo>
                    <a:pt x="820" y="578"/>
                  </a:lnTo>
                  <a:lnTo>
                    <a:pt x="818" y="578"/>
                  </a:lnTo>
                  <a:lnTo>
                    <a:pt x="816" y="579"/>
                  </a:lnTo>
                  <a:lnTo>
                    <a:pt x="814" y="579"/>
                  </a:lnTo>
                  <a:lnTo>
                    <a:pt x="813" y="579"/>
                  </a:lnTo>
                  <a:lnTo>
                    <a:pt x="811" y="579"/>
                  </a:lnTo>
                  <a:lnTo>
                    <a:pt x="811" y="581"/>
                  </a:lnTo>
                  <a:lnTo>
                    <a:pt x="809" y="581"/>
                  </a:lnTo>
                  <a:lnTo>
                    <a:pt x="807" y="581"/>
                  </a:lnTo>
                  <a:lnTo>
                    <a:pt x="805" y="581"/>
                  </a:lnTo>
                  <a:lnTo>
                    <a:pt x="803" y="581"/>
                  </a:lnTo>
                  <a:lnTo>
                    <a:pt x="801" y="581"/>
                  </a:lnTo>
                  <a:lnTo>
                    <a:pt x="801" y="583"/>
                  </a:lnTo>
                  <a:lnTo>
                    <a:pt x="799" y="583"/>
                  </a:lnTo>
                  <a:lnTo>
                    <a:pt x="797" y="583"/>
                  </a:lnTo>
                  <a:lnTo>
                    <a:pt x="795" y="583"/>
                  </a:lnTo>
                  <a:lnTo>
                    <a:pt x="793" y="583"/>
                  </a:lnTo>
                  <a:lnTo>
                    <a:pt x="789" y="583"/>
                  </a:lnTo>
                  <a:lnTo>
                    <a:pt x="788" y="583"/>
                  </a:lnTo>
                  <a:lnTo>
                    <a:pt x="786" y="583"/>
                  </a:lnTo>
                  <a:lnTo>
                    <a:pt x="784" y="583"/>
                  </a:lnTo>
                  <a:lnTo>
                    <a:pt x="782" y="583"/>
                  </a:lnTo>
                  <a:lnTo>
                    <a:pt x="780" y="583"/>
                  </a:lnTo>
                  <a:lnTo>
                    <a:pt x="780" y="585"/>
                  </a:lnTo>
                  <a:lnTo>
                    <a:pt x="778" y="585"/>
                  </a:lnTo>
                  <a:lnTo>
                    <a:pt x="778" y="583"/>
                  </a:lnTo>
                  <a:lnTo>
                    <a:pt x="778" y="585"/>
                  </a:lnTo>
                  <a:lnTo>
                    <a:pt x="776" y="583"/>
                  </a:lnTo>
                  <a:lnTo>
                    <a:pt x="774" y="583"/>
                  </a:lnTo>
                  <a:lnTo>
                    <a:pt x="772" y="583"/>
                  </a:lnTo>
                  <a:lnTo>
                    <a:pt x="770" y="583"/>
                  </a:lnTo>
                  <a:lnTo>
                    <a:pt x="768" y="583"/>
                  </a:lnTo>
                  <a:lnTo>
                    <a:pt x="766" y="583"/>
                  </a:lnTo>
                  <a:lnTo>
                    <a:pt x="765" y="583"/>
                  </a:lnTo>
                  <a:lnTo>
                    <a:pt x="763" y="583"/>
                  </a:lnTo>
                  <a:lnTo>
                    <a:pt x="761" y="583"/>
                  </a:lnTo>
                  <a:lnTo>
                    <a:pt x="761" y="581"/>
                  </a:lnTo>
                  <a:lnTo>
                    <a:pt x="759" y="581"/>
                  </a:lnTo>
                  <a:lnTo>
                    <a:pt x="757" y="581"/>
                  </a:lnTo>
                  <a:lnTo>
                    <a:pt x="757" y="579"/>
                  </a:lnTo>
                  <a:lnTo>
                    <a:pt x="755" y="579"/>
                  </a:lnTo>
                  <a:lnTo>
                    <a:pt x="755" y="578"/>
                  </a:lnTo>
                  <a:lnTo>
                    <a:pt x="755" y="576"/>
                  </a:lnTo>
                  <a:lnTo>
                    <a:pt x="757" y="576"/>
                  </a:lnTo>
                  <a:lnTo>
                    <a:pt x="759" y="576"/>
                  </a:lnTo>
                  <a:lnTo>
                    <a:pt x="759" y="574"/>
                  </a:lnTo>
                  <a:lnTo>
                    <a:pt x="761" y="574"/>
                  </a:lnTo>
                  <a:lnTo>
                    <a:pt x="759" y="574"/>
                  </a:lnTo>
                  <a:lnTo>
                    <a:pt x="757" y="574"/>
                  </a:lnTo>
                  <a:lnTo>
                    <a:pt x="755" y="572"/>
                  </a:lnTo>
                  <a:lnTo>
                    <a:pt x="753" y="572"/>
                  </a:lnTo>
                  <a:lnTo>
                    <a:pt x="751" y="572"/>
                  </a:lnTo>
                  <a:lnTo>
                    <a:pt x="749" y="572"/>
                  </a:lnTo>
                  <a:lnTo>
                    <a:pt x="747" y="572"/>
                  </a:lnTo>
                  <a:lnTo>
                    <a:pt x="747" y="570"/>
                  </a:lnTo>
                  <a:lnTo>
                    <a:pt x="745" y="570"/>
                  </a:lnTo>
                  <a:lnTo>
                    <a:pt x="743" y="568"/>
                  </a:lnTo>
                  <a:lnTo>
                    <a:pt x="741" y="568"/>
                  </a:lnTo>
                  <a:lnTo>
                    <a:pt x="740" y="566"/>
                  </a:lnTo>
                  <a:lnTo>
                    <a:pt x="740" y="564"/>
                  </a:lnTo>
                  <a:lnTo>
                    <a:pt x="736" y="564"/>
                  </a:lnTo>
                  <a:lnTo>
                    <a:pt x="732" y="562"/>
                  </a:lnTo>
                  <a:lnTo>
                    <a:pt x="732" y="560"/>
                  </a:lnTo>
                  <a:lnTo>
                    <a:pt x="734" y="560"/>
                  </a:lnTo>
                  <a:lnTo>
                    <a:pt x="736" y="560"/>
                  </a:lnTo>
                  <a:lnTo>
                    <a:pt x="734" y="560"/>
                  </a:lnTo>
                  <a:lnTo>
                    <a:pt x="732" y="560"/>
                  </a:lnTo>
                  <a:lnTo>
                    <a:pt x="734" y="560"/>
                  </a:lnTo>
                  <a:lnTo>
                    <a:pt x="734" y="558"/>
                  </a:lnTo>
                  <a:lnTo>
                    <a:pt x="736" y="558"/>
                  </a:lnTo>
                  <a:lnTo>
                    <a:pt x="736" y="560"/>
                  </a:lnTo>
                  <a:lnTo>
                    <a:pt x="736" y="558"/>
                  </a:lnTo>
                  <a:lnTo>
                    <a:pt x="734" y="558"/>
                  </a:lnTo>
                  <a:lnTo>
                    <a:pt x="732" y="560"/>
                  </a:lnTo>
                  <a:lnTo>
                    <a:pt x="732" y="558"/>
                  </a:lnTo>
                  <a:lnTo>
                    <a:pt x="734" y="556"/>
                  </a:lnTo>
                  <a:lnTo>
                    <a:pt x="734" y="558"/>
                  </a:lnTo>
                  <a:lnTo>
                    <a:pt x="734" y="556"/>
                  </a:lnTo>
                  <a:lnTo>
                    <a:pt x="734" y="554"/>
                  </a:lnTo>
                  <a:lnTo>
                    <a:pt x="738" y="554"/>
                  </a:lnTo>
                  <a:lnTo>
                    <a:pt x="738" y="553"/>
                  </a:lnTo>
                  <a:lnTo>
                    <a:pt x="738" y="551"/>
                  </a:lnTo>
                  <a:lnTo>
                    <a:pt x="740" y="551"/>
                  </a:lnTo>
                  <a:lnTo>
                    <a:pt x="741" y="551"/>
                  </a:lnTo>
                  <a:lnTo>
                    <a:pt x="743" y="551"/>
                  </a:lnTo>
                  <a:lnTo>
                    <a:pt x="743" y="549"/>
                  </a:lnTo>
                  <a:lnTo>
                    <a:pt x="743" y="547"/>
                  </a:lnTo>
                  <a:lnTo>
                    <a:pt x="741" y="547"/>
                  </a:lnTo>
                  <a:lnTo>
                    <a:pt x="741" y="545"/>
                  </a:lnTo>
                  <a:lnTo>
                    <a:pt x="743" y="545"/>
                  </a:lnTo>
                  <a:lnTo>
                    <a:pt x="743" y="547"/>
                  </a:lnTo>
                  <a:lnTo>
                    <a:pt x="745" y="547"/>
                  </a:lnTo>
                  <a:lnTo>
                    <a:pt x="747" y="545"/>
                  </a:lnTo>
                  <a:lnTo>
                    <a:pt x="749" y="545"/>
                  </a:lnTo>
                  <a:lnTo>
                    <a:pt x="749" y="543"/>
                  </a:lnTo>
                  <a:lnTo>
                    <a:pt x="751" y="543"/>
                  </a:lnTo>
                  <a:lnTo>
                    <a:pt x="751" y="541"/>
                  </a:lnTo>
                  <a:lnTo>
                    <a:pt x="753" y="541"/>
                  </a:lnTo>
                  <a:lnTo>
                    <a:pt x="755" y="541"/>
                  </a:lnTo>
                  <a:lnTo>
                    <a:pt x="757" y="541"/>
                  </a:lnTo>
                  <a:lnTo>
                    <a:pt x="759" y="541"/>
                  </a:lnTo>
                  <a:lnTo>
                    <a:pt x="761" y="541"/>
                  </a:lnTo>
                  <a:lnTo>
                    <a:pt x="761" y="539"/>
                  </a:lnTo>
                  <a:lnTo>
                    <a:pt x="761" y="537"/>
                  </a:lnTo>
                  <a:lnTo>
                    <a:pt x="763" y="537"/>
                  </a:lnTo>
                  <a:lnTo>
                    <a:pt x="763" y="535"/>
                  </a:lnTo>
                  <a:lnTo>
                    <a:pt x="765" y="535"/>
                  </a:lnTo>
                  <a:lnTo>
                    <a:pt x="766" y="535"/>
                  </a:lnTo>
                  <a:lnTo>
                    <a:pt x="768" y="535"/>
                  </a:lnTo>
                  <a:lnTo>
                    <a:pt x="770" y="533"/>
                  </a:lnTo>
                  <a:lnTo>
                    <a:pt x="770" y="535"/>
                  </a:lnTo>
                  <a:lnTo>
                    <a:pt x="772" y="535"/>
                  </a:lnTo>
                  <a:lnTo>
                    <a:pt x="774" y="535"/>
                  </a:lnTo>
                  <a:lnTo>
                    <a:pt x="776" y="535"/>
                  </a:lnTo>
                  <a:lnTo>
                    <a:pt x="776" y="537"/>
                  </a:lnTo>
                  <a:lnTo>
                    <a:pt x="776" y="539"/>
                  </a:lnTo>
                  <a:lnTo>
                    <a:pt x="774" y="539"/>
                  </a:lnTo>
                  <a:lnTo>
                    <a:pt x="776" y="539"/>
                  </a:lnTo>
                  <a:lnTo>
                    <a:pt x="776" y="541"/>
                  </a:lnTo>
                  <a:lnTo>
                    <a:pt x="774" y="541"/>
                  </a:lnTo>
                  <a:lnTo>
                    <a:pt x="774" y="543"/>
                  </a:lnTo>
                  <a:lnTo>
                    <a:pt x="776" y="543"/>
                  </a:lnTo>
                  <a:lnTo>
                    <a:pt x="776" y="545"/>
                  </a:lnTo>
                  <a:lnTo>
                    <a:pt x="778" y="545"/>
                  </a:lnTo>
                  <a:lnTo>
                    <a:pt x="780" y="545"/>
                  </a:lnTo>
                  <a:lnTo>
                    <a:pt x="782" y="545"/>
                  </a:lnTo>
                  <a:lnTo>
                    <a:pt x="784" y="545"/>
                  </a:lnTo>
                  <a:lnTo>
                    <a:pt x="786" y="543"/>
                  </a:lnTo>
                  <a:lnTo>
                    <a:pt x="788" y="543"/>
                  </a:lnTo>
                  <a:lnTo>
                    <a:pt x="789" y="541"/>
                  </a:lnTo>
                  <a:lnTo>
                    <a:pt x="791" y="541"/>
                  </a:lnTo>
                  <a:lnTo>
                    <a:pt x="793" y="539"/>
                  </a:lnTo>
                  <a:lnTo>
                    <a:pt x="795" y="539"/>
                  </a:lnTo>
                  <a:lnTo>
                    <a:pt x="795" y="537"/>
                  </a:lnTo>
                  <a:lnTo>
                    <a:pt x="793" y="537"/>
                  </a:lnTo>
                  <a:lnTo>
                    <a:pt x="793" y="535"/>
                  </a:lnTo>
                  <a:lnTo>
                    <a:pt x="791" y="535"/>
                  </a:lnTo>
                  <a:lnTo>
                    <a:pt x="793" y="535"/>
                  </a:lnTo>
                  <a:lnTo>
                    <a:pt x="791" y="535"/>
                  </a:lnTo>
                  <a:lnTo>
                    <a:pt x="791" y="533"/>
                  </a:lnTo>
                  <a:lnTo>
                    <a:pt x="789" y="533"/>
                  </a:lnTo>
                  <a:lnTo>
                    <a:pt x="788" y="533"/>
                  </a:lnTo>
                  <a:lnTo>
                    <a:pt x="786" y="533"/>
                  </a:lnTo>
                  <a:lnTo>
                    <a:pt x="784" y="533"/>
                  </a:lnTo>
                  <a:lnTo>
                    <a:pt x="784" y="531"/>
                  </a:lnTo>
                  <a:lnTo>
                    <a:pt x="782" y="531"/>
                  </a:lnTo>
                  <a:lnTo>
                    <a:pt x="780" y="531"/>
                  </a:lnTo>
                  <a:lnTo>
                    <a:pt x="778" y="531"/>
                  </a:lnTo>
                  <a:lnTo>
                    <a:pt x="776" y="531"/>
                  </a:lnTo>
                  <a:lnTo>
                    <a:pt x="774" y="531"/>
                  </a:lnTo>
                  <a:lnTo>
                    <a:pt x="772" y="531"/>
                  </a:lnTo>
                  <a:lnTo>
                    <a:pt x="770" y="531"/>
                  </a:lnTo>
                  <a:lnTo>
                    <a:pt x="768" y="531"/>
                  </a:lnTo>
                  <a:lnTo>
                    <a:pt x="768" y="530"/>
                  </a:lnTo>
                  <a:lnTo>
                    <a:pt x="768" y="531"/>
                  </a:lnTo>
                  <a:lnTo>
                    <a:pt x="766" y="531"/>
                  </a:lnTo>
                  <a:lnTo>
                    <a:pt x="766" y="530"/>
                  </a:lnTo>
                  <a:lnTo>
                    <a:pt x="765" y="531"/>
                  </a:lnTo>
                  <a:lnTo>
                    <a:pt x="765" y="530"/>
                  </a:lnTo>
                  <a:lnTo>
                    <a:pt x="765" y="531"/>
                  </a:lnTo>
                  <a:lnTo>
                    <a:pt x="765" y="530"/>
                  </a:lnTo>
                  <a:lnTo>
                    <a:pt x="763" y="530"/>
                  </a:lnTo>
                  <a:lnTo>
                    <a:pt x="761" y="530"/>
                  </a:lnTo>
                  <a:lnTo>
                    <a:pt x="759" y="530"/>
                  </a:lnTo>
                  <a:lnTo>
                    <a:pt x="757" y="530"/>
                  </a:lnTo>
                  <a:lnTo>
                    <a:pt x="755" y="530"/>
                  </a:lnTo>
                  <a:lnTo>
                    <a:pt x="753" y="530"/>
                  </a:lnTo>
                  <a:lnTo>
                    <a:pt x="753" y="531"/>
                  </a:lnTo>
                  <a:lnTo>
                    <a:pt x="751" y="531"/>
                  </a:lnTo>
                  <a:lnTo>
                    <a:pt x="751" y="530"/>
                  </a:lnTo>
                  <a:lnTo>
                    <a:pt x="749" y="530"/>
                  </a:lnTo>
                  <a:lnTo>
                    <a:pt x="747" y="530"/>
                  </a:lnTo>
                  <a:lnTo>
                    <a:pt x="745" y="530"/>
                  </a:lnTo>
                  <a:lnTo>
                    <a:pt x="743" y="530"/>
                  </a:lnTo>
                  <a:lnTo>
                    <a:pt x="743" y="531"/>
                  </a:lnTo>
                  <a:lnTo>
                    <a:pt x="743" y="530"/>
                  </a:lnTo>
                  <a:lnTo>
                    <a:pt x="743" y="531"/>
                  </a:lnTo>
                  <a:lnTo>
                    <a:pt x="741" y="531"/>
                  </a:lnTo>
                  <a:lnTo>
                    <a:pt x="740" y="531"/>
                  </a:lnTo>
                  <a:lnTo>
                    <a:pt x="738" y="531"/>
                  </a:lnTo>
                  <a:lnTo>
                    <a:pt x="736" y="531"/>
                  </a:lnTo>
                  <a:lnTo>
                    <a:pt x="736" y="530"/>
                  </a:lnTo>
                  <a:lnTo>
                    <a:pt x="736" y="528"/>
                  </a:lnTo>
                  <a:lnTo>
                    <a:pt x="734" y="528"/>
                  </a:lnTo>
                  <a:lnTo>
                    <a:pt x="732" y="528"/>
                  </a:lnTo>
                  <a:lnTo>
                    <a:pt x="730" y="528"/>
                  </a:lnTo>
                  <a:lnTo>
                    <a:pt x="730" y="526"/>
                  </a:lnTo>
                  <a:lnTo>
                    <a:pt x="728" y="526"/>
                  </a:lnTo>
                  <a:lnTo>
                    <a:pt x="728" y="528"/>
                  </a:lnTo>
                  <a:lnTo>
                    <a:pt x="730" y="528"/>
                  </a:lnTo>
                  <a:lnTo>
                    <a:pt x="728" y="528"/>
                  </a:lnTo>
                  <a:lnTo>
                    <a:pt x="730" y="528"/>
                  </a:lnTo>
                  <a:lnTo>
                    <a:pt x="728" y="528"/>
                  </a:lnTo>
                  <a:lnTo>
                    <a:pt x="726" y="528"/>
                  </a:lnTo>
                  <a:lnTo>
                    <a:pt x="726" y="530"/>
                  </a:lnTo>
                  <a:lnTo>
                    <a:pt x="724" y="530"/>
                  </a:lnTo>
                  <a:lnTo>
                    <a:pt x="724" y="528"/>
                  </a:lnTo>
                  <a:lnTo>
                    <a:pt x="722" y="528"/>
                  </a:lnTo>
                  <a:lnTo>
                    <a:pt x="722" y="526"/>
                  </a:lnTo>
                  <a:lnTo>
                    <a:pt x="720" y="526"/>
                  </a:lnTo>
                  <a:lnTo>
                    <a:pt x="718" y="526"/>
                  </a:lnTo>
                  <a:lnTo>
                    <a:pt x="717" y="526"/>
                  </a:lnTo>
                  <a:lnTo>
                    <a:pt x="717" y="528"/>
                  </a:lnTo>
                  <a:lnTo>
                    <a:pt x="715" y="528"/>
                  </a:lnTo>
                  <a:lnTo>
                    <a:pt x="713" y="528"/>
                  </a:lnTo>
                  <a:lnTo>
                    <a:pt x="711" y="528"/>
                  </a:lnTo>
                  <a:lnTo>
                    <a:pt x="709" y="528"/>
                  </a:lnTo>
                  <a:lnTo>
                    <a:pt x="707" y="528"/>
                  </a:lnTo>
                  <a:lnTo>
                    <a:pt x="707" y="526"/>
                  </a:lnTo>
                  <a:lnTo>
                    <a:pt x="705" y="526"/>
                  </a:lnTo>
                  <a:lnTo>
                    <a:pt x="705" y="524"/>
                  </a:lnTo>
                  <a:lnTo>
                    <a:pt x="707" y="524"/>
                  </a:lnTo>
                  <a:lnTo>
                    <a:pt x="709" y="524"/>
                  </a:lnTo>
                  <a:lnTo>
                    <a:pt x="709" y="522"/>
                  </a:lnTo>
                  <a:lnTo>
                    <a:pt x="711" y="522"/>
                  </a:lnTo>
                  <a:lnTo>
                    <a:pt x="709" y="522"/>
                  </a:lnTo>
                  <a:lnTo>
                    <a:pt x="709" y="524"/>
                  </a:lnTo>
                  <a:lnTo>
                    <a:pt x="707" y="524"/>
                  </a:lnTo>
                  <a:lnTo>
                    <a:pt x="709" y="524"/>
                  </a:lnTo>
                  <a:lnTo>
                    <a:pt x="711" y="522"/>
                  </a:lnTo>
                  <a:lnTo>
                    <a:pt x="711" y="524"/>
                  </a:lnTo>
                  <a:lnTo>
                    <a:pt x="711" y="522"/>
                  </a:lnTo>
                  <a:lnTo>
                    <a:pt x="711" y="524"/>
                  </a:lnTo>
                  <a:lnTo>
                    <a:pt x="713" y="522"/>
                  </a:lnTo>
                  <a:lnTo>
                    <a:pt x="713" y="524"/>
                  </a:lnTo>
                  <a:lnTo>
                    <a:pt x="715" y="524"/>
                  </a:lnTo>
                  <a:lnTo>
                    <a:pt x="713" y="524"/>
                  </a:lnTo>
                  <a:lnTo>
                    <a:pt x="715" y="524"/>
                  </a:lnTo>
                  <a:lnTo>
                    <a:pt x="715" y="522"/>
                  </a:lnTo>
                  <a:lnTo>
                    <a:pt x="715" y="524"/>
                  </a:lnTo>
                  <a:lnTo>
                    <a:pt x="715" y="522"/>
                  </a:lnTo>
                  <a:lnTo>
                    <a:pt x="717" y="522"/>
                  </a:lnTo>
                  <a:lnTo>
                    <a:pt x="717" y="524"/>
                  </a:lnTo>
                  <a:lnTo>
                    <a:pt x="718" y="524"/>
                  </a:lnTo>
                  <a:lnTo>
                    <a:pt x="718" y="522"/>
                  </a:lnTo>
                  <a:lnTo>
                    <a:pt x="717" y="522"/>
                  </a:lnTo>
                  <a:lnTo>
                    <a:pt x="717" y="520"/>
                  </a:lnTo>
                  <a:lnTo>
                    <a:pt x="718" y="520"/>
                  </a:lnTo>
                  <a:lnTo>
                    <a:pt x="718" y="522"/>
                  </a:lnTo>
                  <a:lnTo>
                    <a:pt x="720" y="522"/>
                  </a:lnTo>
                  <a:lnTo>
                    <a:pt x="720" y="520"/>
                  </a:lnTo>
                  <a:lnTo>
                    <a:pt x="720" y="522"/>
                  </a:lnTo>
                  <a:lnTo>
                    <a:pt x="722" y="522"/>
                  </a:lnTo>
                  <a:lnTo>
                    <a:pt x="722" y="520"/>
                  </a:lnTo>
                  <a:lnTo>
                    <a:pt x="720" y="520"/>
                  </a:lnTo>
                  <a:lnTo>
                    <a:pt x="720" y="522"/>
                  </a:lnTo>
                  <a:lnTo>
                    <a:pt x="718" y="522"/>
                  </a:lnTo>
                  <a:lnTo>
                    <a:pt x="718" y="520"/>
                  </a:lnTo>
                  <a:lnTo>
                    <a:pt x="717" y="520"/>
                  </a:lnTo>
                  <a:lnTo>
                    <a:pt x="718" y="518"/>
                  </a:lnTo>
                  <a:lnTo>
                    <a:pt x="718" y="520"/>
                  </a:lnTo>
                  <a:lnTo>
                    <a:pt x="720" y="520"/>
                  </a:lnTo>
                  <a:lnTo>
                    <a:pt x="722" y="520"/>
                  </a:lnTo>
                  <a:lnTo>
                    <a:pt x="724" y="520"/>
                  </a:lnTo>
                  <a:lnTo>
                    <a:pt x="724" y="518"/>
                  </a:lnTo>
                  <a:lnTo>
                    <a:pt x="726" y="518"/>
                  </a:lnTo>
                  <a:lnTo>
                    <a:pt x="726" y="516"/>
                  </a:lnTo>
                  <a:lnTo>
                    <a:pt x="726" y="518"/>
                  </a:lnTo>
                  <a:lnTo>
                    <a:pt x="724" y="518"/>
                  </a:lnTo>
                  <a:lnTo>
                    <a:pt x="722" y="518"/>
                  </a:lnTo>
                  <a:lnTo>
                    <a:pt x="720" y="518"/>
                  </a:lnTo>
                  <a:lnTo>
                    <a:pt x="718" y="518"/>
                  </a:lnTo>
                  <a:lnTo>
                    <a:pt x="717" y="518"/>
                  </a:lnTo>
                  <a:lnTo>
                    <a:pt x="715" y="518"/>
                  </a:lnTo>
                  <a:lnTo>
                    <a:pt x="715" y="520"/>
                  </a:lnTo>
                  <a:lnTo>
                    <a:pt x="713" y="520"/>
                  </a:lnTo>
                  <a:lnTo>
                    <a:pt x="711" y="520"/>
                  </a:lnTo>
                  <a:lnTo>
                    <a:pt x="713" y="520"/>
                  </a:lnTo>
                  <a:lnTo>
                    <a:pt x="711" y="520"/>
                  </a:lnTo>
                  <a:lnTo>
                    <a:pt x="709" y="520"/>
                  </a:lnTo>
                  <a:lnTo>
                    <a:pt x="709" y="518"/>
                  </a:lnTo>
                  <a:lnTo>
                    <a:pt x="711" y="518"/>
                  </a:lnTo>
                  <a:lnTo>
                    <a:pt x="709" y="518"/>
                  </a:lnTo>
                  <a:lnTo>
                    <a:pt x="709" y="520"/>
                  </a:lnTo>
                  <a:lnTo>
                    <a:pt x="711" y="520"/>
                  </a:lnTo>
                  <a:lnTo>
                    <a:pt x="711" y="518"/>
                  </a:lnTo>
                  <a:lnTo>
                    <a:pt x="713" y="518"/>
                  </a:lnTo>
                  <a:lnTo>
                    <a:pt x="715" y="518"/>
                  </a:lnTo>
                  <a:lnTo>
                    <a:pt x="713" y="518"/>
                  </a:lnTo>
                  <a:lnTo>
                    <a:pt x="711" y="518"/>
                  </a:lnTo>
                  <a:lnTo>
                    <a:pt x="709" y="518"/>
                  </a:lnTo>
                  <a:lnTo>
                    <a:pt x="707" y="518"/>
                  </a:lnTo>
                  <a:lnTo>
                    <a:pt x="705" y="518"/>
                  </a:lnTo>
                  <a:lnTo>
                    <a:pt x="707" y="518"/>
                  </a:lnTo>
                  <a:lnTo>
                    <a:pt x="707" y="516"/>
                  </a:lnTo>
                  <a:lnTo>
                    <a:pt x="709" y="516"/>
                  </a:lnTo>
                  <a:lnTo>
                    <a:pt x="709" y="514"/>
                  </a:lnTo>
                  <a:lnTo>
                    <a:pt x="711" y="514"/>
                  </a:lnTo>
                  <a:lnTo>
                    <a:pt x="711" y="512"/>
                  </a:lnTo>
                  <a:lnTo>
                    <a:pt x="713" y="512"/>
                  </a:lnTo>
                  <a:lnTo>
                    <a:pt x="711" y="512"/>
                  </a:lnTo>
                  <a:lnTo>
                    <a:pt x="709" y="512"/>
                  </a:lnTo>
                  <a:lnTo>
                    <a:pt x="709" y="510"/>
                  </a:lnTo>
                  <a:lnTo>
                    <a:pt x="709" y="512"/>
                  </a:lnTo>
                  <a:lnTo>
                    <a:pt x="711" y="512"/>
                  </a:lnTo>
                  <a:lnTo>
                    <a:pt x="711" y="514"/>
                  </a:lnTo>
                  <a:lnTo>
                    <a:pt x="709" y="514"/>
                  </a:lnTo>
                  <a:lnTo>
                    <a:pt x="707" y="514"/>
                  </a:lnTo>
                  <a:lnTo>
                    <a:pt x="709" y="514"/>
                  </a:lnTo>
                  <a:lnTo>
                    <a:pt x="707" y="514"/>
                  </a:lnTo>
                  <a:lnTo>
                    <a:pt x="707" y="516"/>
                  </a:lnTo>
                  <a:lnTo>
                    <a:pt x="709" y="516"/>
                  </a:lnTo>
                  <a:lnTo>
                    <a:pt x="707" y="516"/>
                  </a:lnTo>
                  <a:lnTo>
                    <a:pt x="709" y="516"/>
                  </a:lnTo>
                  <a:lnTo>
                    <a:pt x="707" y="516"/>
                  </a:lnTo>
                  <a:lnTo>
                    <a:pt x="705" y="516"/>
                  </a:lnTo>
                  <a:lnTo>
                    <a:pt x="705" y="514"/>
                  </a:lnTo>
                  <a:lnTo>
                    <a:pt x="705" y="516"/>
                  </a:lnTo>
                  <a:lnTo>
                    <a:pt x="707" y="516"/>
                  </a:lnTo>
                  <a:lnTo>
                    <a:pt x="705" y="516"/>
                  </a:lnTo>
                  <a:lnTo>
                    <a:pt x="703" y="516"/>
                  </a:lnTo>
                  <a:lnTo>
                    <a:pt x="705" y="516"/>
                  </a:lnTo>
                  <a:lnTo>
                    <a:pt x="703" y="514"/>
                  </a:lnTo>
                  <a:lnTo>
                    <a:pt x="703" y="516"/>
                  </a:lnTo>
                  <a:lnTo>
                    <a:pt x="701" y="516"/>
                  </a:lnTo>
                  <a:lnTo>
                    <a:pt x="701" y="514"/>
                  </a:lnTo>
                  <a:lnTo>
                    <a:pt x="699" y="514"/>
                  </a:lnTo>
                  <a:lnTo>
                    <a:pt x="697" y="514"/>
                  </a:lnTo>
                  <a:lnTo>
                    <a:pt x="697" y="512"/>
                  </a:lnTo>
                  <a:lnTo>
                    <a:pt x="699" y="512"/>
                  </a:lnTo>
                  <a:lnTo>
                    <a:pt x="699" y="510"/>
                  </a:lnTo>
                  <a:lnTo>
                    <a:pt x="701" y="510"/>
                  </a:lnTo>
                  <a:lnTo>
                    <a:pt x="703" y="510"/>
                  </a:lnTo>
                  <a:lnTo>
                    <a:pt x="701" y="510"/>
                  </a:lnTo>
                  <a:lnTo>
                    <a:pt x="699" y="510"/>
                  </a:lnTo>
                  <a:lnTo>
                    <a:pt x="699" y="512"/>
                  </a:lnTo>
                  <a:lnTo>
                    <a:pt x="697" y="510"/>
                  </a:lnTo>
                  <a:lnTo>
                    <a:pt x="697" y="512"/>
                  </a:lnTo>
                  <a:lnTo>
                    <a:pt x="699" y="512"/>
                  </a:lnTo>
                  <a:lnTo>
                    <a:pt x="697" y="512"/>
                  </a:lnTo>
                  <a:lnTo>
                    <a:pt x="695" y="512"/>
                  </a:lnTo>
                  <a:lnTo>
                    <a:pt x="695" y="514"/>
                  </a:lnTo>
                  <a:lnTo>
                    <a:pt x="697" y="514"/>
                  </a:lnTo>
                  <a:lnTo>
                    <a:pt x="699" y="514"/>
                  </a:lnTo>
                  <a:lnTo>
                    <a:pt x="699" y="516"/>
                  </a:lnTo>
                  <a:lnTo>
                    <a:pt x="697" y="516"/>
                  </a:lnTo>
                  <a:lnTo>
                    <a:pt x="697" y="518"/>
                  </a:lnTo>
                  <a:lnTo>
                    <a:pt x="695" y="518"/>
                  </a:lnTo>
                  <a:lnTo>
                    <a:pt x="697" y="518"/>
                  </a:lnTo>
                  <a:lnTo>
                    <a:pt x="697" y="520"/>
                  </a:lnTo>
                  <a:lnTo>
                    <a:pt x="695" y="520"/>
                  </a:lnTo>
                  <a:lnTo>
                    <a:pt x="693" y="520"/>
                  </a:lnTo>
                  <a:lnTo>
                    <a:pt x="693" y="518"/>
                  </a:lnTo>
                  <a:lnTo>
                    <a:pt x="692" y="518"/>
                  </a:lnTo>
                  <a:lnTo>
                    <a:pt x="692" y="516"/>
                  </a:lnTo>
                  <a:lnTo>
                    <a:pt x="693" y="516"/>
                  </a:lnTo>
                  <a:lnTo>
                    <a:pt x="692" y="516"/>
                  </a:lnTo>
                  <a:lnTo>
                    <a:pt x="692" y="518"/>
                  </a:lnTo>
                  <a:lnTo>
                    <a:pt x="693" y="518"/>
                  </a:lnTo>
                  <a:lnTo>
                    <a:pt x="692" y="518"/>
                  </a:lnTo>
                  <a:lnTo>
                    <a:pt x="693" y="520"/>
                  </a:lnTo>
                  <a:lnTo>
                    <a:pt x="692" y="520"/>
                  </a:lnTo>
                  <a:lnTo>
                    <a:pt x="690" y="520"/>
                  </a:lnTo>
                  <a:lnTo>
                    <a:pt x="688" y="520"/>
                  </a:lnTo>
                  <a:lnTo>
                    <a:pt x="686" y="518"/>
                  </a:lnTo>
                  <a:lnTo>
                    <a:pt x="684" y="518"/>
                  </a:lnTo>
                  <a:lnTo>
                    <a:pt x="684" y="516"/>
                  </a:lnTo>
                  <a:lnTo>
                    <a:pt x="686" y="516"/>
                  </a:lnTo>
                  <a:lnTo>
                    <a:pt x="684" y="516"/>
                  </a:lnTo>
                  <a:lnTo>
                    <a:pt x="684" y="514"/>
                  </a:lnTo>
                  <a:lnTo>
                    <a:pt x="686" y="514"/>
                  </a:lnTo>
                  <a:lnTo>
                    <a:pt x="684" y="514"/>
                  </a:lnTo>
                  <a:lnTo>
                    <a:pt x="684" y="512"/>
                  </a:lnTo>
                  <a:lnTo>
                    <a:pt x="682" y="512"/>
                  </a:lnTo>
                  <a:lnTo>
                    <a:pt x="684" y="512"/>
                  </a:lnTo>
                  <a:lnTo>
                    <a:pt x="684" y="510"/>
                  </a:lnTo>
                  <a:lnTo>
                    <a:pt x="686" y="512"/>
                  </a:lnTo>
                  <a:lnTo>
                    <a:pt x="686" y="510"/>
                  </a:lnTo>
                  <a:lnTo>
                    <a:pt x="684" y="510"/>
                  </a:lnTo>
                  <a:lnTo>
                    <a:pt x="686" y="510"/>
                  </a:lnTo>
                  <a:lnTo>
                    <a:pt x="686" y="508"/>
                  </a:lnTo>
                  <a:lnTo>
                    <a:pt x="684" y="508"/>
                  </a:lnTo>
                  <a:lnTo>
                    <a:pt x="682" y="508"/>
                  </a:lnTo>
                  <a:lnTo>
                    <a:pt x="682" y="506"/>
                  </a:lnTo>
                  <a:lnTo>
                    <a:pt x="682" y="508"/>
                  </a:lnTo>
                  <a:lnTo>
                    <a:pt x="684" y="508"/>
                  </a:lnTo>
                  <a:lnTo>
                    <a:pt x="684" y="510"/>
                  </a:lnTo>
                  <a:lnTo>
                    <a:pt x="684" y="508"/>
                  </a:lnTo>
                  <a:lnTo>
                    <a:pt x="684" y="510"/>
                  </a:lnTo>
                  <a:lnTo>
                    <a:pt x="684" y="508"/>
                  </a:lnTo>
                  <a:lnTo>
                    <a:pt x="682" y="508"/>
                  </a:lnTo>
                  <a:lnTo>
                    <a:pt x="684" y="508"/>
                  </a:lnTo>
                  <a:lnTo>
                    <a:pt x="682" y="508"/>
                  </a:lnTo>
                  <a:lnTo>
                    <a:pt x="680" y="508"/>
                  </a:lnTo>
                  <a:lnTo>
                    <a:pt x="678" y="508"/>
                  </a:lnTo>
                  <a:lnTo>
                    <a:pt x="676" y="508"/>
                  </a:lnTo>
                  <a:lnTo>
                    <a:pt x="678" y="508"/>
                  </a:lnTo>
                  <a:lnTo>
                    <a:pt x="676" y="508"/>
                  </a:lnTo>
                  <a:lnTo>
                    <a:pt x="674" y="508"/>
                  </a:lnTo>
                  <a:lnTo>
                    <a:pt x="672" y="508"/>
                  </a:lnTo>
                  <a:lnTo>
                    <a:pt x="672" y="506"/>
                  </a:lnTo>
                  <a:lnTo>
                    <a:pt x="670" y="506"/>
                  </a:lnTo>
                  <a:lnTo>
                    <a:pt x="670" y="505"/>
                  </a:lnTo>
                  <a:lnTo>
                    <a:pt x="672" y="505"/>
                  </a:lnTo>
                  <a:lnTo>
                    <a:pt x="670" y="505"/>
                  </a:lnTo>
                  <a:lnTo>
                    <a:pt x="670" y="503"/>
                  </a:lnTo>
                  <a:lnTo>
                    <a:pt x="672" y="503"/>
                  </a:lnTo>
                  <a:lnTo>
                    <a:pt x="670" y="503"/>
                  </a:lnTo>
                  <a:lnTo>
                    <a:pt x="672" y="503"/>
                  </a:lnTo>
                  <a:lnTo>
                    <a:pt x="672" y="501"/>
                  </a:lnTo>
                  <a:lnTo>
                    <a:pt x="672" y="503"/>
                  </a:lnTo>
                  <a:lnTo>
                    <a:pt x="672" y="501"/>
                  </a:lnTo>
                  <a:lnTo>
                    <a:pt x="672" y="503"/>
                  </a:lnTo>
                  <a:lnTo>
                    <a:pt x="672" y="501"/>
                  </a:lnTo>
                  <a:lnTo>
                    <a:pt x="674" y="501"/>
                  </a:lnTo>
                  <a:lnTo>
                    <a:pt x="676" y="501"/>
                  </a:lnTo>
                  <a:lnTo>
                    <a:pt x="674" y="501"/>
                  </a:lnTo>
                  <a:lnTo>
                    <a:pt x="676" y="501"/>
                  </a:lnTo>
                  <a:lnTo>
                    <a:pt x="676" y="503"/>
                  </a:lnTo>
                  <a:lnTo>
                    <a:pt x="678" y="503"/>
                  </a:lnTo>
                  <a:lnTo>
                    <a:pt x="678" y="501"/>
                  </a:lnTo>
                  <a:lnTo>
                    <a:pt x="680" y="501"/>
                  </a:lnTo>
                  <a:lnTo>
                    <a:pt x="678" y="501"/>
                  </a:lnTo>
                  <a:lnTo>
                    <a:pt x="678" y="503"/>
                  </a:lnTo>
                  <a:lnTo>
                    <a:pt x="676" y="503"/>
                  </a:lnTo>
                  <a:lnTo>
                    <a:pt x="676" y="501"/>
                  </a:lnTo>
                  <a:lnTo>
                    <a:pt x="676" y="499"/>
                  </a:lnTo>
                  <a:lnTo>
                    <a:pt x="678" y="499"/>
                  </a:lnTo>
                  <a:lnTo>
                    <a:pt x="676" y="499"/>
                  </a:lnTo>
                  <a:lnTo>
                    <a:pt x="678" y="499"/>
                  </a:lnTo>
                  <a:lnTo>
                    <a:pt x="676" y="499"/>
                  </a:lnTo>
                  <a:lnTo>
                    <a:pt x="676" y="497"/>
                  </a:lnTo>
                  <a:lnTo>
                    <a:pt x="674" y="497"/>
                  </a:lnTo>
                  <a:lnTo>
                    <a:pt x="676" y="497"/>
                  </a:lnTo>
                  <a:lnTo>
                    <a:pt x="674" y="497"/>
                  </a:lnTo>
                  <a:lnTo>
                    <a:pt x="672" y="497"/>
                  </a:lnTo>
                  <a:lnTo>
                    <a:pt x="670" y="497"/>
                  </a:lnTo>
                  <a:lnTo>
                    <a:pt x="670" y="495"/>
                  </a:lnTo>
                  <a:lnTo>
                    <a:pt x="670" y="497"/>
                  </a:lnTo>
                  <a:lnTo>
                    <a:pt x="670" y="495"/>
                  </a:lnTo>
                  <a:lnTo>
                    <a:pt x="669" y="495"/>
                  </a:lnTo>
                  <a:lnTo>
                    <a:pt x="667" y="495"/>
                  </a:lnTo>
                  <a:lnTo>
                    <a:pt x="665" y="495"/>
                  </a:lnTo>
                  <a:lnTo>
                    <a:pt x="665" y="497"/>
                  </a:lnTo>
                  <a:lnTo>
                    <a:pt x="663" y="497"/>
                  </a:lnTo>
                  <a:lnTo>
                    <a:pt x="661" y="497"/>
                  </a:lnTo>
                  <a:lnTo>
                    <a:pt x="659" y="497"/>
                  </a:lnTo>
                  <a:lnTo>
                    <a:pt x="661" y="499"/>
                  </a:lnTo>
                  <a:lnTo>
                    <a:pt x="663" y="499"/>
                  </a:lnTo>
                  <a:lnTo>
                    <a:pt x="661" y="499"/>
                  </a:lnTo>
                  <a:lnTo>
                    <a:pt x="659" y="499"/>
                  </a:lnTo>
                  <a:lnTo>
                    <a:pt x="657" y="497"/>
                  </a:lnTo>
                  <a:lnTo>
                    <a:pt x="657" y="495"/>
                  </a:lnTo>
                  <a:lnTo>
                    <a:pt x="655" y="495"/>
                  </a:lnTo>
                  <a:lnTo>
                    <a:pt x="655" y="493"/>
                  </a:lnTo>
                  <a:lnTo>
                    <a:pt x="657" y="491"/>
                  </a:lnTo>
                  <a:lnTo>
                    <a:pt x="655" y="491"/>
                  </a:lnTo>
                  <a:lnTo>
                    <a:pt x="657" y="491"/>
                  </a:lnTo>
                  <a:lnTo>
                    <a:pt x="657" y="489"/>
                  </a:lnTo>
                  <a:lnTo>
                    <a:pt x="657" y="487"/>
                  </a:lnTo>
                  <a:lnTo>
                    <a:pt x="657" y="489"/>
                  </a:lnTo>
                  <a:lnTo>
                    <a:pt x="657" y="491"/>
                  </a:lnTo>
                  <a:lnTo>
                    <a:pt x="659" y="491"/>
                  </a:lnTo>
                  <a:lnTo>
                    <a:pt x="661" y="491"/>
                  </a:lnTo>
                  <a:lnTo>
                    <a:pt x="663" y="491"/>
                  </a:lnTo>
                  <a:lnTo>
                    <a:pt x="665" y="491"/>
                  </a:lnTo>
                  <a:lnTo>
                    <a:pt x="667" y="491"/>
                  </a:lnTo>
                  <a:lnTo>
                    <a:pt x="669" y="491"/>
                  </a:lnTo>
                  <a:lnTo>
                    <a:pt x="669" y="489"/>
                  </a:lnTo>
                  <a:lnTo>
                    <a:pt x="670" y="489"/>
                  </a:lnTo>
                  <a:lnTo>
                    <a:pt x="672" y="489"/>
                  </a:lnTo>
                  <a:lnTo>
                    <a:pt x="674" y="489"/>
                  </a:lnTo>
                  <a:lnTo>
                    <a:pt x="676" y="489"/>
                  </a:lnTo>
                  <a:lnTo>
                    <a:pt x="674" y="489"/>
                  </a:lnTo>
                  <a:lnTo>
                    <a:pt x="672" y="489"/>
                  </a:lnTo>
                  <a:lnTo>
                    <a:pt x="672" y="487"/>
                  </a:lnTo>
                  <a:lnTo>
                    <a:pt x="670" y="487"/>
                  </a:lnTo>
                  <a:lnTo>
                    <a:pt x="670" y="489"/>
                  </a:lnTo>
                  <a:lnTo>
                    <a:pt x="670" y="487"/>
                  </a:lnTo>
                  <a:lnTo>
                    <a:pt x="669" y="487"/>
                  </a:lnTo>
                  <a:lnTo>
                    <a:pt x="667" y="487"/>
                  </a:lnTo>
                  <a:lnTo>
                    <a:pt x="665" y="487"/>
                  </a:lnTo>
                  <a:lnTo>
                    <a:pt x="663" y="485"/>
                  </a:lnTo>
                  <a:lnTo>
                    <a:pt x="661" y="485"/>
                  </a:lnTo>
                  <a:lnTo>
                    <a:pt x="661" y="483"/>
                  </a:lnTo>
                  <a:lnTo>
                    <a:pt x="659" y="483"/>
                  </a:lnTo>
                  <a:lnTo>
                    <a:pt x="659" y="482"/>
                  </a:lnTo>
                  <a:lnTo>
                    <a:pt x="661" y="482"/>
                  </a:lnTo>
                  <a:lnTo>
                    <a:pt x="663" y="482"/>
                  </a:lnTo>
                  <a:lnTo>
                    <a:pt x="665" y="482"/>
                  </a:lnTo>
                  <a:lnTo>
                    <a:pt x="667" y="482"/>
                  </a:lnTo>
                  <a:lnTo>
                    <a:pt x="665" y="482"/>
                  </a:lnTo>
                  <a:lnTo>
                    <a:pt x="667" y="482"/>
                  </a:lnTo>
                  <a:lnTo>
                    <a:pt x="665" y="482"/>
                  </a:lnTo>
                  <a:lnTo>
                    <a:pt x="667" y="482"/>
                  </a:lnTo>
                  <a:lnTo>
                    <a:pt x="669" y="482"/>
                  </a:lnTo>
                  <a:lnTo>
                    <a:pt x="670" y="482"/>
                  </a:lnTo>
                  <a:lnTo>
                    <a:pt x="672" y="482"/>
                  </a:lnTo>
                  <a:lnTo>
                    <a:pt x="674" y="482"/>
                  </a:lnTo>
                  <a:lnTo>
                    <a:pt x="676" y="482"/>
                  </a:lnTo>
                  <a:lnTo>
                    <a:pt x="678" y="482"/>
                  </a:lnTo>
                  <a:lnTo>
                    <a:pt x="680" y="482"/>
                  </a:lnTo>
                  <a:lnTo>
                    <a:pt x="682" y="482"/>
                  </a:lnTo>
                  <a:lnTo>
                    <a:pt x="684" y="480"/>
                  </a:lnTo>
                  <a:lnTo>
                    <a:pt x="682" y="480"/>
                  </a:lnTo>
                  <a:lnTo>
                    <a:pt x="682" y="478"/>
                  </a:lnTo>
                  <a:lnTo>
                    <a:pt x="680" y="478"/>
                  </a:lnTo>
                  <a:lnTo>
                    <a:pt x="678" y="476"/>
                  </a:lnTo>
                  <a:lnTo>
                    <a:pt x="678" y="474"/>
                  </a:lnTo>
                  <a:lnTo>
                    <a:pt x="676" y="474"/>
                  </a:lnTo>
                  <a:lnTo>
                    <a:pt x="676" y="472"/>
                  </a:lnTo>
                  <a:lnTo>
                    <a:pt x="678" y="472"/>
                  </a:lnTo>
                  <a:lnTo>
                    <a:pt x="678" y="470"/>
                  </a:lnTo>
                  <a:lnTo>
                    <a:pt x="676" y="470"/>
                  </a:lnTo>
                  <a:lnTo>
                    <a:pt x="678" y="470"/>
                  </a:lnTo>
                  <a:lnTo>
                    <a:pt x="678" y="468"/>
                  </a:lnTo>
                  <a:lnTo>
                    <a:pt x="680" y="468"/>
                  </a:lnTo>
                  <a:lnTo>
                    <a:pt x="678" y="468"/>
                  </a:lnTo>
                  <a:lnTo>
                    <a:pt x="680" y="468"/>
                  </a:lnTo>
                  <a:lnTo>
                    <a:pt x="680" y="466"/>
                  </a:lnTo>
                  <a:lnTo>
                    <a:pt x="682" y="466"/>
                  </a:lnTo>
                  <a:lnTo>
                    <a:pt x="682" y="464"/>
                  </a:lnTo>
                  <a:lnTo>
                    <a:pt x="684" y="464"/>
                  </a:lnTo>
                  <a:lnTo>
                    <a:pt x="686" y="464"/>
                  </a:lnTo>
                  <a:lnTo>
                    <a:pt x="686" y="462"/>
                  </a:lnTo>
                  <a:lnTo>
                    <a:pt x="688" y="462"/>
                  </a:lnTo>
                  <a:lnTo>
                    <a:pt x="688" y="460"/>
                  </a:lnTo>
                  <a:lnTo>
                    <a:pt x="690" y="460"/>
                  </a:lnTo>
                  <a:lnTo>
                    <a:pt x="692" y="460"/>
                  </a:lnTo>
                  <a:lnTo>
                    <a:pt x="692" y="458"/>
                  </a:lnTo>
                  <a:lnTo>
                    <a:pt x="693" y="458"/>
                  </a:lnTo>
                  <a:lnTo>
                    <a:pt x="693" y="457"/>
                  </a:lnTo>
                  <a:lnTo>
                    <a:pt x="695" y="457"/>
                  </a:lnTo>
                  <a:lnTo>
                    <a:pt x="697" y="455"/>
                  </a:lnTo>
                  <a:lnTo>
                    <a:pt x="697" y="457"/>
                  </a:lnTo>
                  <a:lnTo>
                    <a:pt x="699" y="457"/>
                  </a:lnTo>
                  <a:lnTo>
                    <a:pt x="701" y="457"/>
                  </a:lnTo>
                  <a:lnTo>
                    <a:pt x="701" y="455"/>
                  </a:lnTo>
                  <a:lnTo>
                    <a:pt x="703" y="455"/>
                  </a:lnTo>
                  <a:lnTo>
                    <a:pt x="705" y="455"/>
                  </a:lnTo>
                  <a:lnTo>
                    <a:pt x="707" y="455"/>
                  </a:lnTo>
                  <a:lnTo>
                    <a:pt x="705" y="455"/>
                  </a:lnTo>
                  <a:lnTo>
                    <a:pt x="703" y="455"/>
                  </a:lnTo>
                  <a:lnTo>
                    <a:pt x="701" y="455"/>
                  </a:lnTo>
                  <a:lnTo>
                    <a:pt x="699" y="455"/>
                  </a:lnTo>
                  <a:lnTo>
                    <a:pt x="701" y="457"/>
                  </a:lnTo>
                  <a:lnTo>
                    <a:pt x="699" y="457"/>
                  </a:lnTo>
                  <a:lnTo>
                    <a:pt x="697" y="457"/>
                  </a:lnTo>
                  <a:lnTo>
                    <a:pt x="697" y="455"/>
                  </a:lnTo>
                  <a:lnTo>
                    <a:pt x="699" y="455"/>
                  </a:lnTo>
                  <a:lnTo>
                    <a:pt x="699" y="453"/>
                  </a:lnTo>
                  <a:lnTo>
                    <a:pt x="701" y="453"/>
                  </a:lnTo>
                  <a:lnTo>
                    <a:pt x="701" y="451"/>
                  </a:lnTo>
                  <a:lnTo>
                    <a:pt x="703" y="451"/>
                  </a:lnTo>
                  <a:lnTo>
                    <a:pt x="705" y="451"/>
                  </a:lnTo>
                  <a:lnTo>
                    <a:pt x="705" y="449"/>
                  </a:lnTo>
                  <a:lnTo>
                    <a:pt x="707" y="449"/>
                  </a:lnTo>
                  <a:lnTo>
                    <a:pt x="707" y="447"/>
                  </a:lnTo>
                  <a:lnTo>
                    <a:pt x="709" y="447"/>
                  </a:lnTo>
                  <a:lnTo>
                    <a:pt x="711" y="447"/>
                  </a:lnTo>
                  <a:lnTo>
                    <a:pt x="713" y="445"/>
                  </a:lnTo>
                  <a:lnTo>
                    <a:pt x="715" y="445"/>
                  </a:lnTo>
                  <a:lnTo>
                    <a:pt x="717" y="445"/>
                  </a:lnTo>
                  <a:lnTo>
                    <a:pt x="717" y="447"/>
                  </a:lnTo>
                  <a:lnTo>
                    <a:pt x="718" y="447"/>
                  </a:lnTo>
                  <a:lnTo>
                    <a:pt x="720" y="447"/>
                  </a:lnTo>
                  <a:lnTo>
                    <a:pt x="722" y="447"/>
                  </a:lnTo>
                  <a:lnTo>
                    <a:pt x="724" y="447"/>
                  </a:lnTo>
                  <a:lnTo>
                    <a:pt x="726" y="447"/>
                  </a:lnTo>
                  <a:lnTo>
                    <a:pt x="726" y="445"/>
                  </a:lnTo>
                  <a:lnTo>
                    <a:pt x="724" y="445"/>
                  </a:lnTo>
                  <a:lnTo>
                    <a:pt x="722" y="445"/>
                  </a:lnTo>
                  <a:lnTo>
                    <a:pt x="722" y="443"/>
                  </a:lnTo>
                  <a:lnTo>
                    <a:pt x="724" y="443"/>
                  </a:lnTo>
                  <a:lnTo>
                    <a:pt x="726" y="443"/>
                  </a:lnTo>
                  <a:lnTo>
                    <a:pt x="728" y="443"/>
                  </a:lnTo>
                  <a:lnTo>
                    <a:pt x="730" y="443"/>
                  </a:lnTo>
                  <a:lnTo>
                    <a:pt x="730" y="441"/>
                  </a:lnTo>
                  <a:lnTo>
                    <a:pt x="728" y="441"/>
                  </a:lnTo>
                  <a:lnTo>
                    <a:pt x="726" y="441"/>
                  </a:lnTo>
                  <a:lnTo>
                    <a:pt x="724" y="441"/>
                  </a:lnTo>
                  <a:lnTo>
                    <a:pt x="724" y="439"/>
                  </a:lnTo>
                  <a:lnTo>
                    <a:pt x="722" y="439"/>
                  </a:lnTo>
                  <a:lnTo>
                    <a:pt x="722" y="437"/>
                  </a:lnTo>
                  <a:lnTo>
                    <a:pt x="724" y="437"/>
                  </a:lnTo>
                  <a:lnTo>
                    <a:pt x="722" y="437"/>
                  </a:lnTo>
                  <a:lnTo>
                    <a:pt x="722" y="435"/>
                  </a:lnTo>
                  <a:lnTo>
                    <a:pt x="722" y="437"/>
                  </a:lnTo>
                  <a:lnTo>
                    <a:pt x="722" y="435"/>
                  </a:lnTo>
                  <a:lnTo>
                    <a:pt x="722" y="434"/>
                  </a:lnTo>
                  <a:lnTo>
                    <a:pt x="722" y="435"/>
                  </a:lnTo>
                  <a:lnTo>
                    <a:pt x="724" y="435"/>
                  </a:lnTo>
                  <a:lnTo>
                    <a:pt x="726" y="435"/>
                  </a:lnTo>
                  <a:lnTo>
                    <a:pt x="726" y="434"/>
                  </a:lnTo>
                  <a:lnTo>
                    <a:pt x="728" y="434"/>
                  </a:lnTo>
                  <a:lnTo>
                    <a:pt x="726" y="434"/>
                  </a:lnTo>
                  <a:lnTo>
                    <a:pt x="724" y="434"/>
                  </a:lnTo>
                  <a:lnTo>
                    <a:pt x="722" y="432"/>
                  </a:lnTo>
                  <a:lnTo>
                    <a:pt x="722" y="430"/>
                  </a:lnTo>
                  <a:lnTo>
                    <a:pt x="724" y="430"/>
                  </a:lnTo>
                  <a:lnTo>
                    <a:pt x="724" y="428"/>
                  </a:lnTo>
                  <a:lnTo>
                    <a:pt x="724" y="426"/>
                  </a:lnTo>
                  <a:lnTo>
                    <a:pt x="726" y="426"/>
                  </a:lnTo>
                  <a:lnTo>
                    <a:pt x="726" y="424"/>
                  </a:lnTo>
                  <a:lnTo>
                    <a:pt x="728" y="424"/>
                  </a:lnTo>
                  <a:lnTo>
                    <a:pt x="728" y="422"/>
                  </a:lnTo>
                  <a:lnTo>
                    <a:pt x="730" y="422"/>
                  </a:lnTo>
                  <a:lnTo>
                    <a:pt x="732" y="422"/>
                  </a:lnTo>
                  <a:lnTo>
                    <a:pt x="734" y="422"/>
                  </a:lnTo>
                  <a:lnTo>
                    <a:pt x="736" y="422"/>
                  </a:lnTo>
                  <a:lnTo>
                    <a:pt x="734" y="422"/>
                  </a:lnTo>
                  <a:lnTo>
                    <a:pt x="736" y="422"/>
                  </a:lnTo>
                  <a:lnTo>
                    <a:pt x="738" y="422"/>
                  </a:lnTo>
                  <a:lnTo>
                    <a:pt x="738" y="420"/>
                  </a:lnTo>
                  <a:lnTo>
                    <a:pt x="738" y="422"/>
                  </a:lnTo>
                  <a:lnTo>
                    <a:pt x="740" y="422"/>
                  </a:lnTo>
                  <a:lnTo>
                    <a:pt x="741" y="422"/>
                  </a:lnTo>
                  <a:lnTo>
                    <a:pt x="741" y="420"/>
                  </a:lnTo>
                  <a:lnTo>
                    <a:pt x="741" y="422"/>
                  </a:lnTo>
                  <a:lnTo>
                    <a:pt x="743" y="422"/>
                  </a:lnTo>
                  <a:lnTo>
                    <a:pt x="745" y="422"/>
                  </a:lnTo>
                  <a:lnTo>
                    <a:pt x="747" y="422"/>
                  </a:lnTo>
                  <a:lnTo>
                    <a:pt x="749" y="422"/>
                  </a:lnTo>
                  <a:lnTo>
                    <a:pt x="749" y="420"/>
                  </a:lnTo>
                  <a:lnTo>
                    <a:pt x="747" y="420"/>
                  </a:lnTo>
                  <a:lnTo>
                    <a:pt x="745" y="420"/>
                  </a:lnTo>
                  <a:lnTo>
                    <a:pt x="745" y="418"/>
                  </a:lnTo>
                  <a:lnTo>
                    <a:pt x="745" y="420"/>
                  </a:lnTo>
                  <a:lnTo>
                    <a:pt x="745" y="418"/>
                  </a:lnTo>
                  <a:lnTo>
                    <a:pt x="743" y="418"/>
                  </a:lnTo>
                  <a:lnTo>
                    <a:pt x="741" y="418"/>
                  </a:lnTo>
                  <a:lnTo>
                    <a:pt x="740" y="418"/>
                  </a:lnTo>
                  <a:lnTo>
                    <a:pt x="740" y="416"/>
                  </a:lnTo>
                  <a:lnTo>
                    <a:pt x="738" y="416"/>
                  </a:lnTo>
                  <a:lnTo>
                    <a:pt x="738" y="414"/>
                  </a:lnTo>
                  <a:lnTo>
                    <a:pt x="740" y="414"/>
                  </a:lnTo>
                  <a:lnTo>
                    <a:pt x="741" y="414"/>
                  </a:lnTo>
                  <a:lnTo>
                    <a:pt x="740" y="414"/>
                  </a:lnTo>
                  <a:lnTo>
                    <a:pt x="741" y="414"/>
                  </a:lnTo>
                  <a:lnTo>
                    <a:pt x="741" y="412"/>
                  </a:lnTo>
                  <a:lnTo>
                    <a:pt x="741" y="414"/>
                  </a:lnTo>
                  <a:lnTo>
                    <a:pt x="741" y="412"/>
                  </a:lnTo>
                  <a:lnTo>
                    <a:pt x="743" y="412"/>
                  </a:lnTo>
                  <a:lnTo>
                    <a:pt x="745" y="412"/>
                  </a:lnTo>
                  <a:lnTo>
                    <a:pt x="745" y="410"/>
                  </a:lnTo>
                  <a:lnTo>
                    <a:pt x="747" y="410"/>
                  </a:lnTo>
                  <a:lnTo>
                    <a:pt x="747" y="412"/>
                  </a:lnTo>
                  <a:lnTo>
                    <a:pt x="747" y="410"/>
                  </a:lnTo>
                  <a:lnTo>
                    <a:pt x="749" y="410"/>
                  </a:lnTo>
                  <a:lnTo>
                    <a:pt x="751" y="410"/>
                  </a:lnTo>
                  <a:lnTo>
                    <a:pt x="749" y="410"/>
                  </a:lnTo>
                  <a:lnTo>
                    <a:pt x="751" y="410"/>
                  </a:lnTo>
                  <a:lnTo>
                    <a:pt x="753" y="410"/>
                  </a:lnTo>
                  <a:lnTo>
                    <a:pt x="755" y="410"/>
                  </a:lnTo>
                  <a:lnTo>
                    <a:pt x="757" y="410"/>
                  </a:lnTo>
                  <a:lnTo>
                    <a:pt x="759" y="410"/>
                  </a:lnTo>
                  <a:lnTo>
                    <a:pt x="759" y="409"/>
                  </a:lnTo>
                  <a:lnTo>
                    <a:pt x="759" y="410"/>
                  </a:lnTo>
                  <a:lnTo>
                    <a:pt x="759" y="409"/>
                  </a:lnTo>
                  <a:lnTo>
                    <a:pt x="759" y="410"/>
                  </a:lnTo>
                  <a:lnTo>
                    <a:pt x="759" y="409"/>
                  </a:lnTo>
                  <a:lnTo>
                    <a:pt x="761" y="409"/>
                  </a:lnTo>
                  <a:lnTo>
                    <a:pt x="761" y="410"/>
                  </a:lnTo>
                  <a:lnTo>
                    <a:pt x="761" y="409"/>
                  </a:lnTo>
                  <a:lnTo>
                    <a:pt x="761" y="410"/>
                  </a:lnTo>
                  <a:lnTo>
                    <a:pt x="761" y="409"/>
                  </a:lnTo>
                  <a:lnTo>
                    <a:pt x="761" y="410"/>
                  </a:lnTo>
                  <a:lnTo>
                    <a:pt x="761" y="409"/>
                  </a:lnTo>
                  <a:lnTo>
                    <a:pt x="763" y="409"/>
                  </a:lnTo>
                  <a:lnTo>
                    <a:pt x="765" y="409"/>
                  </a:lnTo>
                  <a:lnTo>
                    <a:pt x="765" y="410"/>
                  </a:lnTo>
                  <a:lnTo>
                    <a:pt x="766" y="410"/>
                  </a:lnTo>
                  <a:lnTo>
                    <a:pt x="768" y="410"/>
                  </a:lnTo>
                  <a:lnTo>
                    <a:pt x="770" y="410"/>
                  </a:lnTo>
                  <a:lnTo>
                    <a:pt x="772" y="412"/>
                  </a:lnTo>
                  <a:lnTo>
                    <a:pt x="770" y="412"/>
                  </a:lnTo>
                  <a:lnTo>
                    <a:pt x="772" y="412"/>
                  </a:lnTo>
                  <a:lnTo>
                    <a:pt x="772" y="410"/>
                  </a:lnTo>
                  <a:lnTo>
                    <a:pt x="774" y="410"/>
                  </a:lnTo>
                  <a:lnTo>
                    <a:pt x="774" y="412"/>
                  </a:lnTo>
                  <a:lnTo>
                    <a:pt x="776" y="412"/>
                  </a:lnTo>
                  <a:lnTo>
                    <a:pt x="778" y="412"/>
                  </a:lnTo>
                  <a:lnTo>
                    <a:pt x="776" y="412"/>
                  </a:lnTo>
                  <a:lnTo>
                    <a:pt x="776" y="414"/>
                  </a:lnTo>
                  <a:lnTo>
                    <a:pt x="774" y="414"/>
                  </a:lnTo>
                  <a:lnTo>
                    <a:pt x="776" y="414"/>
                  </a:lnTo>
                  <a:lnTo>
                    <a:pt x="774" y="414"/>
                  </a:lnTo>
                  <a:lnTo>
                    <a:pt x="776" y="414"/>
                  </a:lnTo>
                  <a:lnTo>
                    <a:pt x="774" y="416"/>
                  </a:lnTo>
                  <a:lnTo>
                    <a:pt x="776" y="416"/>
                  </a:lnTo>
                  <a:lnTo>
                    <a:pt x="778" y="416"/>
                  </a:lnTo>
                  <a:lnTo>
                    <a:pt x="778" y="418"/>
                  </a:lnTo>
                  <a:lnTo>
                    <a:pt x="780" y="418"/>
                  </a:lnTo>
                  <a:lnTo>
                    <a:pt x="780" y="416"/>
                  </a:lnTo>
                  <a:lnTo>
                    <a:pt x="782" y="416"/>
                  </a:lnTo>
                  <a:lnTo>
                    <a:pt x="784" y="416"/>
                  </a:lnTo>
                  <a:lnTo>
                    <a:pt x="786" y="416"/>
                  </a:lnTo>
                  <a:lnTo>
                    <a:pt x="784" y="416"/>
                  </a:lnTo>
                  <a:lnTo>
                    <a:pt x="784" y="418"/>
                  </a:lnTo>
                  <a:lnTo>
                    <a:pt x="784" y="420"/>
                  </a:lnTo>
                  <a:lnTo>
                    <a:pt x="786" y="420"/>
                  </a:lnTo>
                  <a:lnTo>
                    <a:pt x="786" y="418"/>
                  </a:lnTo>
                  <a:lnTo>
                    <a:pt x="788" y="418"/>
                  </a:lnTo>
                  <a:lnTo>
                    <a:pt x="789" y="418"/>
                  </a:lnTo>
                  <a:lnTo>
                    <a:pt x="788" y="418"/>
                  </a:lnTo>
                  <a:lnTo>
                    <a:pt x="789" y="418"/>
                  </a:lnTo>
                  <a:lnTo>
                    <a:pt x="791" y="418"/>
                  </a:lnTo>
                  <a:lnTo>
                    <a:pt x="789" y="418"/>
                  </a:lnTo>
                  <a:lnTo>
                    <a:pt x="789" y="420"/>
                  </a:lnTo>
                  <a:lnTo>
                    <a:pt x="788" y="420"/>
                  </a:lnTo>
                  <a:lnTo>
                    <a:pt x="789" y="420"/>
                  </a:lnTo>
                  <a:lnTo>
                    <a:pt x="791" y="420"/>
                  </a:lnTo>
                  <a:lnTo>
                    <a:pt x="793" y="420"/>
                  </a:lnTo>
                  <a:lnTo>
                    <a:pt x="795" y="420"/>
                  </a:lnTo>
                  <a:lnTo>
                    <a:pt x="797" y="420"/>
                  </a:lnTo>
                  <a:lnTo>
                    <a:pt x="799" y="420"/>
                  </a:lnTo>
                  <a:lnTo>
                    <a:pt x="801" y="420"/>
                  </a:lnTo>
                  <a:lnTo>
                    <a:pt x="803" y="420"/>
                  </a:lnTo>
                  <a:lnTo>
                    <a:pt x="805" y="420"/>
                  </a:lnTo>
                  <a:lnTo>
                    <a:pt x="803" y="420"/>
                  </a:lnTo>
                  <a:lnTo>
                    <a:pt x="805" y="420"/>
                  </a:lnTo>
                  <a:lnTo>
                    <a:pt x="807" y="420"/>
                  </a:lnTo>
                  <a:lnTo>
                    <a:pt x="809" y="420"/>
                  </a:lnTo>
                  <a:lnTo>
                    <a:pt x="811" y="420"/>
                  </a:lnTo>
                  <a:lnTo>
                    <a:pt x="813" y="420"/>
                  </a:lnTo>
                  <a:lnTo>
                    <a:pt x="814" y="420"/>
                  </a:lnTo>
                  <a:lnTo>
                    <a:pt x="814" y="418"/>
                  </a:lnTo>
                  <a:lnTo>
                    <a:pt x="816" y="418"/>
                  </a:lnTo>
                  <a:lnTo>
                    <a:pt x="818" y="416"/>
                  </a:lnTo>
                  <a:lnTo>
                    <a:pt x="820" y="416"/>
                  </a:lnTo>
                  <a:lnTo>
                    <a:pt x="822" y="416"/>
                  </a:lnTo>
                  <a:lnTo>
                    <a:pt x="822" y="414"/>
                  </a:lnTo>
                  <a:lnTo>
                    <a:pt x="824" y="414"/>
                  </a:lnTo>
                  <a:lnTo>
                    <a:pt x="824" y="412"/>
                  </a:lnTo>
                  <a:lnTo>
                    <a:pt x="826" y="412"/>
                  </a:lnTo>
                  <a:lnTo>
                    <a:pt x="828" y="412"/>
                  </a:lnTo>
                  <a:lnTo>
                    <a:pt x="830" y="412"/>
                  </a:lnTo>
                  <a:lnTo>
                    <a:pt x="832" y="412"/>
                  </a:lnTo>
                  <a:lnTo>
                    <a:pt x="832" y="410"/>
                  </a:lnTo>
                  <a:lnTo>
                    <a:pt x="834" y="410"/>
                  </a:lnTo>
                  <a:lnTo>
                    <a:pt x="836" y="410"/>
                  </a:lnTo>
                  <a:lnTo>
                    <a:pt x="836" y="409"/>
                  </a:lnTo>
                  <a:lnTo>
                    <a:pt x="838" y="409"/>
                  </a:lnTo>
                  <a:lnTo>
                    <a:pt x="838" y="407"/>
                  </a:lnTo>
                  <a:lnTo>
                    <a:pt x="839" y="407"/>
                  </a:lnTo>
                  <a:lnTo>
                    <a:pt x="841" y="407"/>
                  </a:lnTo>
                  <a:lnTo>
                    <a:pt x="841" y="405"/>
                  </a:lnTo>
                  <a:lnTo>
                    <a:pt x="843" y="405"/>
                  </a:lnTo>
                  <a:lnTo>
                    <a:pt x="843" y="403"/>
                  </a:lnTo>
                  <a:lnTo>
                    <a:pt x="843" y="405"/>
                  </a:lnTo>
                  <a:lnTo>
                    <a:pt x="843" y="403"/>
                  </a:lnTo>
                  <a:lnTo>
                    <a:pt x="845" y="403"/>
                  </a:lnTo>
                  <a:lnTo>
                    <a:pt x="847" y="403"/>
                  </a:lnTo>
                  <a:lnTo>
                    <a:pt x="845" y="403"/>
                  </a:lnTo>
                  <a:lnTo>
                    <a:pt x="845" y="401"/>
                  </a:lnTo>
                  <a:lnTo>
                    <a:pt x="847" y="401"/>
                  </a:lnTo>
                  <a:lnTo>
                    <a:pt x="849" y="399"/>
                  </a:lnTo>
                  <a:lnTo>
                    <a:pt x="851" y="399"/>
                  </a:lnTo>
                  <a:lnTo>
                    <a:pt x="853" y="399"/>
                  </a:lnTo>
                  <a:lnTo>
                    <a:pt x="853" y="397"/>
                  </a:lnTo>
                  <a:lnTo>
                    <a:pt x="851" y="397"/>
                  </a:lnTo>
                  <a:lnTo>
                    <a:pt x="851" y="395"/>
                  </a:lnTo>
                  <a:lnTo>
                    <a:pt x="853" y="395"/>
                  </a:lnTo>
                  <a:lnTo>
                    <a:pt x="855" y="395"/>
                  </a:lnTo>
                  <a:lnTo>
                    <a:pt x="855" y="397"/>
                  </a:lnTo>
                  <a:lnTo>
                    <a:pt x="857" y="397"/>
                  </a:lnTo>
                  <a:lnTo>
                    <a:pt x="857" y="395"/>
                  </a:lnTo>
                  <a:lnTo>
                    <a:pt x="859" y="395"/>
                  </a:lnTo>
                  <a:lnTo>
                    <a:pt x="859" y="397"/>
                  </a:lnTo>
                  <a:lnTo>
                    <a:pt x="861" y="397"/>
                  </a:lnTo>
                  <a:lnTo>
                    <a:pt x="862" y="397"/>
                  </a:lnTo>
                  <a:lnTo>
                    <a:pt x="864" y="397"/>
                  </a:lnTo>
                  <a:lnTo>
                    <a:pt x="864" y="399"/>
                  </a:lnTo>
                  <a:lnTo>
                    <a:pt x="866" y="397"/>
                  </a:lnTo>
                  <a:lnTo>
                    <a:pt x="866" y="399"/>
                  </a:lnTo>
                  <a:lnTo>
                    <a:pt x="864" y="399"/>
                  </a:lnTo>
                  <a:lnTo>
                    <a:pt x="866" y="399"/>
                  </a:lnTo>
                  <a:lnTo>
                    <a:pt x="864" y="399"/>
                  </a:lnTo>
                  <a:lnTo>
                    <a:pt x="866" y="399"/>
                  </a:lnTo>
                  <a:lnTo>
                    <a:pt x="864" y="399"/>
                  </a:lnTo>
                  <a:lnTo>
                    <a:pt x="862" y="399"/>
                  </a:lnTo>
                  <a:lnTo>
                    <a:pt x="862" y="401"/>
                  </a:lnTo>
                  <a:lnTo>
                    <a:pt x="861" y="401"/>
                  </a:lnTo>
                  <a:lnTo>
                    <a:pt x="859" y="401"/>
                  </a:lnTo>
                  <a:lnTo>
                    <a:pt x="861" y="401"/>
                  </a:lnTo>
                  <a:lnTo>
                    <a:pt x="862" y="401"/>
                  </a:lnTo>
                  <a:lnTo>
                    <a:pt x="864" y="401"/>
                  </a:lnTo>
                  <a:lnTo>
                    <a:pt x="866" y="401"/>
                  </a:lnTo>
                  <a:lnTo>
                    <a:pt x="868" y="401"/>
                  </a:lnTo>
                  <a:lnTo>
                    <a:pt x="868" y="399"/>
                  </a:lnTo>
                  <a:lnTo>
                    <a:pt x="868" y="401"/>
                  </a:lnTo>
                  <a:lnTo>
                    <a:pt x="870" y="401"/>
                  </a:lnTo>
                  <a:lnTo>
                    <a:pt x="872" y="401"/>
                  </a:lnTo>
                  <a:lnTo>
                    <a:pt x="872" y="399"/>
                  </a:lnTo>
                  <a:lnTo>
                    <a:pt x="872" y="401"/>
                  </a:lnTo>
                  <a:lnTo>
                    <a:pt x="872" y="399"/>
                  </a:lnTo>
                  <a:lnTo>
                    <a:pt x="872" y="401"/>
                  </a:lnTo>
                  <a:lnTo>
                    <a:pt x="874" y="401"/>
                  </a:lnTo>
                  <a:lnTo>
                    <a:pt x="876" y="401"/>
                  </a:lnTo>
                  <a:lnTo>
                    <a:pt x="878" y="401"/>
                  </a:lnTo>
                  <a:lnTo>
                    <a:pt x="878" y="399"/>
                  </a:lnTo>
                  <a:lnTo>
                    <a:pt x="880" y="399"/>
                  </a:lnTo>
                  <a:lnTo>
                    <a:pt x="882" y="399"/>
                  </a:lnTo>
                  <a:lnTo>
                    <a:pt x="884" y="399"/>
                  </a:lnTo>
                  <a:lnTo>
                    <a:pt x="886" y="399"/>
                  </a:lnTo>
                  <a:lnTo>
                    <a:pt x="887" y="399"/>
                  </a:lnTo>
                  <a:lnTo>
                    <a:pt x="887" y="401"/>
                  </a:lnTo>
                  <a:lnTo>
                    <a:pt x="887" y="399"/>
                  </a:lnTo>
                  <a:lnTo>
                    <a:pt x="887" y="401"/>
                  </a:lnTo>
                  <a:lnTo>
                    <a:pt x="889" y="401"/>
                  </a:lnTo>
                  <a:lnTo>
                    <a:pt x="889" y="399"/>
                  </a:lnTo>
                  <a:lnTo>
                    <a:pt x="891" y="399"/>
                  </a:lnTo>
                  <a:lnTo>
                    <a:pt x="893" y="399"/>
                  </a:lnTo>
                  <a:lnTo>
                    <a:pt x="895" y="399"/>
                  </a:lnTo>
                  <a:lnTo>
                    <a:pt x="897" y="399"/>
                  </a:lnTo>
                  <a:lnTo>
                    <a:pt x="899" y="399"/>
                  </a:lnTo>
                  <a:lnTo>
                    <a:pt x="901" y="399"/>
                  </a:lnTo>
                  <a:lnTo>
                    <a:pt x="903" y="399"/>
                  </a:lnTo>
                  <a:lnTo>
                    <a:pt x="905" y="399"/>
                  </a:lnTo>
                  <a:lnTo>
                    <a:pt x="907" y="399"/>
                  </a:lnTo>
                  <a:lnTo>
                    <a:pt x="907" y="397"/>
                  </a:lnTo>
                  <a:lnTo>
                    <a:pt x="909" y="397"/>
                  </a:lnTo>
                  <a:lnTo>
                    <a:pt x="910" y="397"/>
                  </a:lnTo>
                  <a:lnTo>
                    <a:pt x="910" y="395"/>
                  </a:lnTo>
                  <a:lnTo>
                    <a:pt x="912" y="395"/>
                  </a:lnTo>
                  <a:lnTo>
                    <a:pt x="910" y="395"/>
                  </a:lnTo>
                  <a:lnTo>
                    <a:pt x="912" y="395"/>
                  </a:lnTo>
                  <a:lnTo>
                    <a:pt x="910" y="395"/>
                  </a:lnTo>
                  <a:lnTo>
                    <a:pt x="912" y="395"/>
                  </a:lnTo>
                  <a:lnTo>
                    <a:pt x="914" y="395"/>
                  </a:lnTo>
                  <a:lnTo>
                    <a:pt x="914" y="393"/>
                  </a:lnTo>
                  <a:lnTo>
                    <a:pt x="916" y="393"/>
                  </a:lnTo>
                  <a:lnTo>
                    <a:pt x="916" y="391"/>
                  </a:lnTo>
                  <a:lnTo>
                    <a:pt x="918" y="391"/>
                  </a:lnTo>
                  <a:lnTo>
                    <a:pt x="920" y="391"/>
                  </a:lnTo>
                  <a:lnTo>
                    <a:pt x="920" y="389"/>
                  </a:lnTo>
                  <a:lnTo>
                    <a:pt x="922" y="389"/>
                  </a:lnTo>
                  <a:lnTo>
                    <a:pt x="924" y="387"/>
                  </a:lnTo>
                  <a:lnTo>
                    <a:pt x="926" y="387"/>
                  </a:lnTo>
                  <a:lnTo>
                    <a:pt x="926" y="386"/>
                  </a:lnTo>
                  <a:lnTo>
                    <a:pt x="928" y="386"/>
                  </a:lnTo>
                  <a:lnTo>
                    <a:pt x="928" y="384"/>
                  </a:lnTo>
                  <a:lnTo>
                    <a:pt x="928" y="382"/>
                  </a:lnTo>
                  <a:lnTo>
                    <a:pt x="928" y="380"/>
                  </a:lnTo>
                  <a:lnTo>
                    <a:pt x="928" y="378"/>
                  </a:lnTo>
                  <a:lnTo>
                    <a:pt x="928" y="380"/>
                  </a:lnTo>
                  <a:lnTo>
                    <a:pt x="930" y="380"/>
                  </a:lnTo>
                  <a:lnTo>
                    <a:pt x="932" y="380"/>
                  </a:lnTo>
                  <a:lnTo>
                    <a:pt x="932" y="378"/>
                  </a:lnTo>
                  <a:lnTo>
                    <a:pt x="930" y="378"/>
                  </a:lnTo>
                  <a:lnTo>
                    <a:pt x="928" y="378"/>
                  </a:lnTo>
                  <a:lnTo>
                    <a:pt x="930" y="378"/>
                  </a:lnTo>
                  <a:lnTo>
                    <a:pt x="928" y="378"/>
                  </a:lnTo>
                  <a:lnTo>
                    <a:pt x="926" y="378"/>
                  </a:lnTo>
                  <a:lnTo>
                    <a:pt x="926" y="376"/>
                  </a:lnTo>
                  <a:lnTo>
                    <a:pt x="926" y="378"/>
                  </a:lnTo>
                  <a:lnTo>
                    <a:pt x="928" y="378"/>
                  </a:lnTo>
                  <a:lnTo>
                    <a:pt x="926" y="378"/>
                  </a:lnTo>
                  <a:lnTo>
                    <a:pt x="926" y="376"/>
                  </a:lnTo>
                  <a:lnTo>
                    <a:pt x="924" y="374"/>
                  </a:lnTo>
                  <a:lnTo>
                    <a:pt x="922" y="374"/>
                  </a:lnTo>
                  <a:lnTo>
                    <a:pt x="922" y="372"/>
                  </a:lnTo>
                  <a:lnTo>
                    <a:pt x="922" y="370"/>
                  </a:lnTo>
                  <a:lnTo>
                    <a:pt x="920" y="370"/>
                  </a:lnTo>
                  <a:lnTo>
                    <a:pt x="920" y="368"/>
                  </a:lnTo>
                  <a:lnTo>
                    <a:pt x="918" y="368"/>
                  </a:lnTo>
                  <a:lnTo>
                    <a:pt x="920" y="368"/>
                  </a:lnTo>
                  <a:lnTo>
                    <a:pt x="920" y="366"/>
                  </a:lnTo>
                  <a:lnTo>
                    <a:pt x="918" y="366"/>
                  </a:lnTo>
                  <a:lnTo>
                    <a:pt x="918" y="364"/>
                  </a:lnTo>
                  <a:lnTo>
                    <a:pt x="918" y="362"/>
                  </a:lnTo>
                  <a:lnTo>
                    <a:pt x="920" y="362"/>
                  </a:lnTo>
                  <a:lnTo>
                    <a:pt x="918" y="361"/>
                  </a:lnTo>
                  <a:lnTo>
                    <a:pt x="916" y="361"/>
                  </a:lnTo>
                  <a:lnTo>
                    <a:pt x="916" y="359"/>
                  </a:lnTo>
                  <a:lnTo>
                    <a:pt x="914" y="359"/>
                  </a:lnTo>
                  <a:lnTo>
                    <a:pt x="912" y="359"/>
                  </a:lnTo>
                  <a:lnTo>
                    <a:pt x="912" y="357"/>
                  </a:lnTo>
                  <a:lnTo>
                    <a:pt x="910" y="357"/>
                  </a:lnTo>
                  <a:lnTo>
                    <a:pt x="909" y="357"/>
                  </a:lnTo>
                  <a:lnTo>
                    <a:pt x="909" y="355"/>
                  </a:lnTo>
                  <a:lnTo>
                    <a:pt x="907" y="355"/>
                  </a:lnTo>
                  <a:lnTo>
                    <a:pt x="905" y="353"/>
                  </a:lnTo>
                  <a:lnTo>
                    <a:pt x="907" y="353"/>
                  </a:lnTo>
                  <a:lnTo>
                    <a:pt x="907" y="355"/>
                  </a:lnTo>
                  <a:lnTo>
                    <a:pt x="909" y="355"/>
                  </a:lnTo>
                  <a:lnTo>
                    <a:pt x="910" y="357"/>
                  </a:lnTo>
                  <a:lnTo>
                    <a:pt x="909" y="355"/>
                  </a:lnTo>
                  <a:lnTo>
                    <a:pt x="907" y="355"/>
                  </a:lnTo>
                  <a:lnTo>
                    <a:pt x="909" y="355"/>
                  </a:lnTo>
                  <a:lnTo>
                    <a:pt x="907" y="355"/>
                  </a:lnTo>
                  <a:lnTo>
                    <a:pt x="909" y="355"/>
                  </a:lnTo>
                  <a:lnTo>
                    <a:pt x="910" y="355"/>
                  </a:lnTo>
                  <a:lnTo>
                    <a:pt x="909" y="355"/>
                  </a:lnTo>
                  <a:lnTo>
                    <a:pt x="909" y="353"/>
                  </a:lnTo>
                  <a:lnTo>
                    <a:pt x="910" y="353"/>
                  </a:lnTo>
                  <a:lnTo>
                    <a:pt x="910" y="355"/>
                  </a:lnTo>
                  <a:lnTo>
                    <a:pt x="910" y="353"/>
                  </a:lnTo>
                  <a:lnTo>
                    <a:pt x="909" y="353"/>
                  </a:lnTo>
                  <a:lnTo>
                    <a:pt x="907" y="353"/>
                  </a:lnTo>
                  <a:lnTo>
                    <a:pt x="905" y="353"/>
                  </a:lnTo>
                  <a:lnTo>
                    <a:pt x="907" y="353"/>
                  </a:lnTo>
                  <a:lnTo>
                    <a:pt x="905" y="353"/>
                  </a:lnTo>
                  <a:lnTo>
                    <a:pt x="903" y="353"/>
                  </a:lnTo>
                  <a:lnTo>
                    <a:pt x="905" y="353"/>
                  </a:lnTo>
                  <a:lnTo>
                    <a:pt x="905" y="351"/>
                  </a:lnTo>
                  <a:lnTo>
                    <a:pt x="907" y="351"/>
                  </a:lnTo>
                  <a:lnTo>
                    <a:pt x="909" y="351"/>
                  </a:lnTo>
                  <a:lnTo>
                    <a:pt x="909" y="353"/>
                  </a:lnTo>
                  <a:lnTo>
                    <a:pt x="909" y="351"/>
                  </a:lnTo>
                  <a:lnTo>
                    <a:pt x="907" y="351"/>
                  </a:lnTo>
                  <a:lnTo>
                    <a:pt x="905" y="351"/>
                  </a:lnTo>
                  <a:lnTo>
                    <a:pt x="903" y="351"/>
                  </a:lnTo>
                  <a:lnTo>
                    <a:pt x="905" y="351"/>
                  </a:lnTo>
                  <a:lnTo>
                    <a:pt x="903" y="351"/>
                  </a:lnTo>
                  <a:lnTo>
                    <a:pt x="901" y="351"/>
                  </a:lnTo>
                  <a:lnTo>
                    <a:pt x="899" y="351"/>
                  </a:lnTo>
                  <a:lnTo>
                    <a:pt x="899" y="349"/>
                  </a:lnTo>
                  <a:lnTo>
                    <a:pt x="897" y="349"/>
                  </a:lnTo>
                  <a:lnTo>
                    <a:pt x="899" y="349"/>
                  </a:lnTo>
                  <a:lnTo>
                    <a:pt x="897" y="349"/>
                  </a:lnTo>
                  <a:lnTo>
                    <a:pt x="899" y="349"/>
                  </a:lnTo>
                  <a:lnTo>
                    <a:pt x="897" y="349"/>
                  </a:lnTo>
                  <a:lnTo>
                    <a:pt x="899" y="349"/>
                  </a:lnTo>
                  <a:lnTo>
                    <a:pt x="897" y="349"/>
                  </a:lnTo>
                  <a:lnTo>
                    <a:pt x="897" y="351"/>
                  </a:lnTo>
                  <a:lnTo>
                    <a:pt x="899" y="351"/>
                  </a:lnTo>
                  <a:lnTo>
                    <a:pt x="897" y="351"/>
                  </a:lnTo>
                  <a:lnTo>
                    <a:pt x="895" y="351"/>
                  </a:lnTo>
                  <a:lnTo>
                    <a:pt x="897" y="351"/>
                  </a:lnTo>
                  <a:lnTo>
                    <a:pt x="895" y="351"/>
                  </a:lnTo>
                  <a:lnTo>
                    <a:pt x="893" y="351"/>
                  </a:lnTo>
                  <a:lnTo>
                    <a:pt x="891" y="351"/>
                  </a:lnTo>
                  <a:lnTo>
                    <a:pt x="891" y="353"/>
                  </a:lnTo>
                  <a:lnTo>
                    <a:pt x="889" y="353"/>
                  </a:lnTo>
                  <a:lnTo>
                    <a:pt x="891" y="353"/>
                  </a:lnTo>
                  <a:lnTo>
                    <a:pt x="889" y="351"/>
                  </a:lnTo>
                  <a:lnTo>
                    <a:pt x="891" y="351"/>
                  </a:lnTo>
                  <a:lnTo>
                    <a:pt x="893" y="351"/>
                  </a:lnTo>
                  <a:lnTo>
                    <a:pt x="893" y="349"/>
                  </a:lnTo>
                  <a:lnTo>
                    <a:pt x="893" y="347"/>
                  </a:lnTo>
                  <a:lnTo>
                    <a:pt x="895" y="347"/>
                  </a:lnTo>
                  <a:lnTo>
                    <a:pt x="895" y="345"/>
                  </a:lnTo>
                  <a:lnTo>
                    <a:pt x="897" y="345"/>
                  </a:lnTo>
                  <a:lnTo>
                    <a:pt x="899" y="345"/>
                  </a:lnTo>
                  <a:lnTo>
                    <a:pt x="901" y="347"/>
                  </a:lnTo>
                  <a:lnTo>
                    <a:pt x="903" y="347"/>
                  </a:lnTo>
                  <a:lnTo>
                    <a:pt x="905" y="347"/>
                  </a:lnTo>
                  <a:lnTo>
                    <a:pt x="907" y="347"/>
                  </a:lnTo>
                  <a:lnTo>
                    <a:pt x="909" y="347"/>
                  </a:lnTo>
                  <a:lnTo>
                    <a:pt x="910" y="347"/>
                  </a:lnTo>
                  <a:lnTo>
                    <a:pt x="912" y="347"/>
                  </a:lnTo>
                  <a:lnTo>
                    <a:pt x="914" y="347"/>
                  </a:lnTo>
                  <a:lnTo>
                    <a:pt x="912" y="347"/>
                  </a:lnTo>
                  <a:lnTo>
                    <a:pt x="914" y="347"/>
                  </a:lnTo>
                  <a:lnTo>
                    <a:pt x="916" y="347"/>
                  </a:lnTo>
                  <a:lnTo>
                    <a:pt x="916" y="345"/>
                  </a:lnTo>
                  <a:lnTo>
                    <a:pt x="918" y="345"/>
                  </a:lnTo>
                  <a:lnTo>
                    <a:pt x="916" y="345"/>
                  </a:lnTo>
                  <a:lnTo>
                    <a:pt x="916" y="347"/>
                  </a:lnTo>
                  <a:lnTo>
                    <a:pt x="916" y="345"/>
                  </a:lnTo>
                  <a:lnTo>
                    <a:pt x="914" y="345"/>
                  </a:lnTo>
                  <a:lnTo>
                    <a:pt x="912" y="345"/>
                  </a:lnTo>
                  <a:lnTo>
                    <a:pt x="914" y="345"/>
                  </a:lnTo>
                  <a:lnTo>
                    <a:pt x="916" y="345"/>
                  </a:lnTo>
                  <a:lnTo>
                    <a:pt x="918" y="345"/>
                  </a:lnTo>
                  <a:lnTo>
                    <a:pt x="920" y="345"/>
                  </a:lnTo>
                  <a:lnTo>
                    <a:pt x="920" y="343"/>
                  </a:lnTo>
                  <a:lnTo>
                    <a:pt x="922" y="343"/>
                  </a:lnTo>
                  <a:lnTo>
                    <a:pt x="922" y="345"/>
                  </a:lnTo>
                  <a:lnTo>
                    <a:pt x="922" y="343"/>
                  </a:lnTo>
                  <a:lnTo>
                    <a:pt x="924" y="343"/>
                  </a:lnTo>
                  <a:lnTo>
                    <a:pt x="922" y="343"/>
                  </a:lnTo>
                  <a:lnTo>
                    <a:pt x="922" y="345"/>
                  </a:lnTo>
                  <a:lnTo>
                    <a:pt x="922" y="343"/>
                  </a:lnTo>
                  <a:lnTo>
                    <a:pt x="920" y="343"/>
                  </a:lnTo>
                  <a:lnTo>
                    <a:pt x="922" y="343"/>
                  </a:lnTo>
                  <a:lnTo>
                    <a:pt x="924" y="343"/>
                  </a:lnTo>
                  <a:lnTo>
                    <a:pt x="924" y="341"/>
                  </a:lnTo>
                  <a:lnTo>
                    <a:pt x="926" y="341"/>
                  </a:lnTo>
                  <a:lnTo>
                    <a:pt x="928" y="341"/>
                  </a:lnTo>
                  <a:lnTo>
                    <a:pt x="928" y="339"/>
                  </a:lnTo>
                  <a:lnTo>
                    <a:pt x="928" y="338"/>
                  </a:lnTo>
                  <a:lnTo>
                    <a:pt x="928" y="336"/>
                  </a:lnTo>
                  <a:lnTo>
                    <a:pt x="926" y="336"/>
                  </a:lnTo>
                  <a:lnTo>
                    <a:pt x="926" y="334"/>
                  </a:lnTo>
                  <a:lnTo>
                    <a:pt x="924" y="334"/>
                  </a:lnTo>
                  <a:lnTo>
                    <a:pt x="924" y="332"/>
                  </a:lnTo>
                  <a:lnTo>
                    <a:pt x="922" y="332"/>
                  </a:lnTo>
                  <a:lnTo>
                    <a:pt x="924" y="332"/>
                  </a:lnTo>
                  <a:lnTo>
                    <a:pt x="922" y="332"/>
                  </a:lnTo>
                  <a:lnTo>
                    <a:pt x="922" y="330"/>
                  </a:lnTo>
                  <a:lnTo>
                    <a:pt x="924" y="330"/>
                  </a:lnTo>
                  <a:lnTo>
                    <a:pt x="924" y="332"/>
                  </a:lnTo>
                  <a:lnTo>
                    <a:pt x="926" y="332"/>
                  </a:lnTo>
                  <a:lnTo>
                    <a:pt x="926" y="330"/>
                  </a:lnTo>
                  <a:lnTo>
                    <a:pt x="924" y="330"/>
                  </a:lnTo>
                  <a:lnTo>
                    <a:pt x="926" y="330"/>
                  </a:lnTo>
                  <a:lnTo>
                    <a:pt x="924" y="330"/>
                  </a:lnTo>
                  <a:lnTo>
                    <a:pt x="926" y="330"/>
                  </a:lnTo>
                  <a:lnTo>
                    <a:pt x="928" y="330"/>
                  </a:lnTo>
                  <a:lnTo>
                    <a:pt x="930" y="330"/>
                  </a:lnTo>
                  <a:lnTo>
                    <a:pt x="932" y="330"/>
                  </a:lnTo>
                  <a:lnTo>
                    <a:pt x="934" y="330"/>
                  </a:lnTo>
                  <a:lnTo>
                    <a:pt x="932" y="330"/>
                  </a:lnTo>
                  <a:lnTo>
                    <a:pt x="930" y="330"/>
                  </a:lnTo>
                  <a:lnTo>
                    <a:pt x="928" y="330"/>
                  </a:lnTo>
                  <a:lnTo>
                    <a:pt x="930" y="330"/>
                  </a:lnTo>
                  <a:lnTo>
                    <a:pt x="928" y="330"/>
                  </a:lnTo>
                  <a:lnTo>
                    <a:pt x="928" y="328"/>
                  </a:lnTo>
                  <a:lnTo>
                    <a:pt x="928" y="330"/>
                  </a:lnTo>
                  <a:lnTo>
                    <a:pt x="926" y="330"/>
                  </a:lnTo>
                  <a:lnTo>
                    <a:pt x="924" y="330"/>
                  </a:lnTo>
                  <a:lnTo>
                    <a:pt x="924" y="328"/>
                  </a:lnTo>
                  <a:lnTo>
                    <a:pt x="924" y="330"/>
                  </a:lnTo>
                  <a:lnTo>
                    <a:pt x="926" y="330"/>
                  </a:lnTo>
                  <a:lnTo>
                    <a:pt x="926" y="332"/>
                  </a:lnTo>
                  <a:lnTo>
                    <a:pt x="924" y="332"/>
                  </a:lnTo>
                  <a:lnTo>
                    <a:pt x="924" y="330"/>
                  </a:lnTo>
                  <a:lnTo>
                    <a:pt x="922" y="330"/>
                  </a:lnTo>
                  <a:lnTo>
                    <a:pt x="920" y="330"/>
                  </a:lnTo>
                  <a:lnTo>
                    <a:pt x="920" y="332"/>
                  </a:lnTo>
                  <a:lnTo>
                    <a:pt x="920" y="330"/>
                  </a:lnTo>
                  <a:lnTo>
                    <a:pt x="918" y="330"/>
                  </a:lnTo>
                  <a:lnTo>
                    <a:pt x="916" y="330"/>
                  </a:lnTo>
                  <a:lnTo>
                    <a:pt x="918" y="330"/>
                  </a:lnTo>
                  <a:lnTo>
                    <a:pt x="916" y="330"/>
                  </a:lnTo>
                  <a:lnTo>
                    <a:pt x="914" y="330"/>
                  </a:lnTo>
                  <a:lnTo>
                    <a:pt x="914" y="328"/>
                  </a:lnTo>
                  <a:lnTo>
                    <a:pt x="912" y="328"/>
                  </a:lnTo>
                  <a:lnTo>
                    <a:pt x="910" y="328"/>
                  </a:lnTo>
                  <a:lnTo>
                    <a:pt x="910" y="326"/>
                  </a:lnTo>
                  <a:lnTo>
                    <a:pt x="909" y="326"/>
                  </a:lnTo>
                  <a:lnTo>
                    <a:pt x="910" y="326"/>
                  </a:lnTo>
                  <a:lnTo>
                    <a:pt x="912" y="326"/>
                  </a:lnTo>
                  <a:lnTo>
                    <a:pt x="914" y="326"/>
                  </a:lnTo>
                  <a:lnTo>
                    <a:pt x="916" y="326"/>
                  </a:lnTo>
                  <a:lnTo>
                    <a:pt x="918" y="326"/>
                  </a:lnTo>
                  <a:lnTo>
                    <a:pt x="918" y="324"/>
                  </a:lnTo>
                  <a:lnTo>
                    <a:pt x="920" y="324"/>
                  </a:lnTo>
                  <a:lnTo>
                    <a:pt x="918" y="324"/>
                  </a:lnTo>
                  <a:lnTo>
                    <a:pt x="918" y="326"/>
                  </a:lnTo>
                  <a:lnTo>
                    <a:pt x="916" y="324"/>
                  </a:lnTo>
                  <a:lnTo>
                    <a:pt x="916" y="326"/>
                  </a:lnTo>
                  <a:lnTo>
                    <a:pt x="916" y="324"/>
                  </a:lnTo>
                  <a:lnTo>
                    <a:pt x="914" y="324"/>
                  </a:lnTo>
                  <a:lnTo>
                    <a:pt x="914" y="326"/>
                  </a:lnTo>
                  <a:lnTo>
                    <a:pt x="912" y="326"/>
                  </a:lnTo>
                  <a:lnTo>
                    <a:pt x="910" y="326"/>
                  </a:lnTo>
                  <a:lnTo>
                    <a:pt x="909" y="326"/>
                  </a:lnTo>
                  <a:lnTo>
                    <a:pt x="907" y="326"/>
                  </a:lnTo>
                  <a:lnTo>
                    <a:pt x="907" y="328"/>
                  </a:lnTo>
                  <a:lnTo>
                    <a:pt x="905" y="328"/>
                  </a:lnTo>
                  <a:lnTo>
                    <a:pt x="903" y="328"/>
                  </a:lnTo>
                  <a:lnTo>
                    <a:pt x="903" y="330"/>
                  </a:lnTo>
                  <a:lnTo>
                    <a:pt x="901" y="330"/>
                  </a:lnTo>
                  <a:lnTo>
                    <a:pt x="899" y="330"/>
                  </a:lnTo>
                  <a:lnTo>
                    <a:pt x="899" y="332"/>
                  </a:lnTo>
                  <a:lnTo>
                    <a:pt x="899" y="334"/>
                  </a:lnTo>
                  <a:lnTo>
                    <a:pt x="897" y="334"/>
                  </a:lnTo>
                  <a:lnTo>
                    <a:pt x="895" y="334"/>
                  </a:lnTo>
                  <a:lnTo>
                    <a:pt x="893" y="334"/>
                  </a:lnTo>
                  <a:lnTo>
                    <a:pt x="891" y="334"/>
                  </a:lnTo>
                  <a:lnTo>
                    <a:pt x="889" y="334"/>
                  </a:lnTo>
                  <a:lnTo>
                    <a:pt x="889" y="336"/>
                  </a:lnTo>
                  <a:lnTo>
                    <a:pt x="889" y="334"/>
                  </a:lnTo>
                  <a:lnTo>
                    <a:pt x="887" y="334"/>
                  </a:lnTo>
                  <a:lnTo>
                    <a:pt x="886" y="334"/>
                  </a:lnTo>
                  <a:lnTo>
                    <a:pt x="884" y="334"/>
                  </a:lnTo>
                  <a:lnTo>
                    <a:pt x="884" y="332"/>
                  </a:lnTo>
                  <a:lnTo>
                    <a:pt x="882" y="332"/>
                  </a:lnTo>
                  <a:lnTo>
                    <a:pt x="880" y="332"/>
                  </a:lnTo>
                  <a:lnTo>
                    <a:pt x="878" y="332"/>
                  </a:lnTo>
                  <a:lnTo>
                    <a:pt x="878" y="330"/>
                  </a:lnTo>
                  <a:lnTo>
                    <a:pt x="880" y="330"/>
                  </a:lnTo>
                  <a:lnTo>
                    <a:pt x="882" y="330"/>
                  </a:lnTo>
                  <a:lnTo>
                    <a:pt x="880" y="330"/>
                  </a:lnTo>
                  <a:lnTo>
                    <a:pt x="878" y="330"/>
                  </a:lnTo>
                  <a:lnTo>
                    <a:pt x="880" y="330"/>
                  </a:lnTo>
                  <a:lnTo>
                    <a:pt x="882" y="330"/>
                  </a:lnTo>
                  <a:lnTo>
                    <a:pt x="880" y="330"/>
                  </a:lnTo>
                  <a:lnTo>
                    <a:pt x="880" y="328"/>
                  </a:lnTo>
                  <a:lnTo>
                    <a:pt x="880" y="330"/>
                  </a:lnTo>
                  <a:lnTo>
                    <a:pt x="880" y="328"/>
                  </a:lnTo>
                  <a:lnTo>
                    <a:pt x="878" y="328"/>
                  </a:lnTo>
                  <a:lnTo>
                    <a:pt x="880" y="330"/>
                  </a:lnTo>
                  <a:lnTo>
                    <a:pt x="882" y="330"/>
                  </a:lnTo>
                  <a:lnTo>
                    <a:pt x="880" y="330"/>
                  </a:lnTo>
                  <a:lnTo>
                    <a:pt x="878" y="330"/>
                  </a:lnTo>
                  <a:lnTo>
                    <a:pt x="880" y="330"/>
                  </a:lnTo>
                  <a:lnTo>
                    <a:pt x="878" y="330"/>
                  </a:lnTo>
                  <a:lnTo>
                    <a:pt x="878" y="332"/>
                  </a:lnTo>
                  <a:lnTo>
                    <a:pt x="876" y="332"/>
                  </a:lnTo>
                  <a:lnTo>
                    <a:pt x="878" y="332"/>
                  </a:lnTo>
                  <a:lnTo>
                    <a:pt x="880" y="332"/>
                  </a:lnTo>
                  <a:lnTo>
                    <a:pt x="878" y="332"/>
                  </a:lnTo>
                  <a:lnTo>
                    <a:pt x="880" y="332"/>
                  </a:lnTo>
                  <a:lnTo>
                    <a:pt x="882" y="332"/>
                  </a:lnTo>
                  <a:lnTo>
                    <a:pt x="882" y="334"/>
                  </a:lnTo>
                  <a:lnTo>
                    <a:pt x="882" y="332"/>
                  </a:lnTo>
                  <a:lnTo>
                    <a:pt x="884" y="332"/>
                  </a:lnTo>
                  <a:lnTo>
                    <a:pt x="882" y="332"/>
                  </a:lnTo>
                  <a:lnTo>
                    <a:pt x="882" y="334"/>
                  </a:lnTo>
                  <a:lnTo>
                    <a:pt x="880" y="334"/>
                  </a:lnTo>
                  <a:lnTo>
                    <a:pt x="878" y="334"/>
                  </a:lnTo>
                  <a:lnTo>
                    <a:pt x="876" y="334"/>
                  </a:lnTo>
                  <a:lnTo>
                    <a:pt x="874" y="334"/>
                  </a:lnTo>
                  <a:lnTo>
                    <a:pt x="872" y="334"/>
                  </a:lnTo>
                  <a:lnTo>
                    <a:pt x="874" y="334"/>
                  </a:lnTo>
                  <a:lnTo>
                    <a:pt x="872" y="334"/>
                  </a:lnTo>
                  <a:lnTo>
                    <a:pt x="874" y="334"/>
                  </a:lnTo>
                  <a:lnTo>
                    <a:pt x="872" y="334"/>
                  </a:lnTo>
                  <a:lnTo>
                    <a:pt x="872" y="336"/>
                  </a:lnTo>
                  <a:lnTo>
                    <a:pt x="870" y="336"/>
                  </a:lnTo>
                  <a:lnTo>
                    <a:pt x="870" y="334"/>
                  </a:lnTo>
                  <a:lnTo>
                    <a:pt x="870" y="336"/>
                  </a:lnTo>
                  <a:lnTo>
                    <a:pt x="872" y="336"/>
                  </a:lnTo>
                  <a:lnTo>
                    <a:pt x="870" y="336"/>
                  </a:lnTo>
                  <a:lnTo>
                    <a:pt x="868" y="336"/>
                  </a:lnTo>
                  <a:lnTo>
                    <a:pt x="868" y="338"/>
                  </a:lnTo>
                  <a:lnTo>
                    <a:pt x="868" y="336"/>
                  </a:lnTo>
                  <a:lnTo>
                    <a:pt x="870" y="336"/>
                  </a:lnTo>
                  <a:lnTo>
                    <a:pt x="870" y="338"/>
                  </a:lnTo>
                  <a:lnTo>
                    <a:pt x="868" y="338"/>
                  </a:lnTo>
                  <a:lnTo>
                    <a:pt x="870" y="338"/>
                  </a:lnTo>
                  <a:lnTo>
                    <a:pt x="870" y="336"/>
                  </a:lnTo>
                  <a:lnTo>
                    <a:pt x="872" y="336"/>
                  </a:lnTo>
                  <a:lnTo>
                    <a:pt x="874" y="336"/>
                  </a:lnTo>
                  <a:lnTo>
                    <a:pt x="876" y="336"/>
                  </a:lnTo>
                  <a:lnTo>
                    <a:pt x="876" y="334"/>
                  </a:lnTo>
                  <a:lnTo>
                    <a:pt x="878" y="334"/>
                  </a:lnTo>
                  <a:lnTo>
                    <a:pt x="876" y="336"/>
                  </a:lnTo>
                  <a:lnTo>
                    <a:pt x="874" y="336"/>
                  </a:lnTo>
                  <a:lnTo>
                    <a:pt x="872" y="336"/>
                  </a:lnTo>
                  <a:lnTo>
                    <a:pt x="872" y="338"/>
                  </a:lnTo>
                  <a:lnTo>
                    <a:pt x="870" y="338"/>
                  </a:lnTo>
                  <a:lnTo>
                    <a:pt x="868" y="338"/>
                  </a:lnTo>
                  <a:lnTo>
                    <a:pt x="866" y="338"/>
                  </a:lnTo>
                  <a:lnTo>
                    <a:pt x="864" y="338"/>
                  </a:lnTo>
                  <a:lnTo>
                    <a:pt x="862" y="338"/>
                  </a:lnTo>
                  <a:lnTo>
                    <a:pt x="862" y="336"/>
                  </a:lnTo>
                  <a:lnTo>
                    <a:pt x="861" y="338"/>
                  </a:lnTo>
                  <a:lnTo>
                    <a:pt x="861" y="336"/>
                  </a:lnTo>
                  <a:lnTo>
                    <a:pt x="861" y="338"/>
                  </a:lnTo>
                  <a:lnTo>
                    <a:pt x="862" y="338"/>
                  </a:lnTo>
                  <a:lnTo>
                    <a:pt x="864" y="338"/>
                  </a:lnTo>
                  <a:lnTo>
                    <a:pt x="862" y="338"/>
                  </a:lnTo>
                  <a:lnTo>
                    <a:pt x="861" y="338"/>
                  </a:lnTo>
                  <a:lnTo>
                    <a:pt x="859" y="338"/>
                  </a:lnTo>
                  <a:lnTo>
                    <a:pt x="857" y="338"/>
                  </a:lnTo>
                  <a:lnTo>
                    <a:pt x="857" y="339"/>
                  </a:lnTo>
                  <a:lnTo>
                    <a:pt x="855" y="339"/>
                  </a:lnTo>
                  <a:lnTo>
                    <a:pt x="855" y="341"/>
                  </a:lnTo>
                  <a:lnTo>
                    <a:pt x="853" y="341"/>
                  </a:lnTo>
                  <a:lnTo>
                    <a:pt x="851" y="341"/>
                  </a:lnTo>
                  <a:lnTo>
                    <a:pt x="849" y="341"/>
                  </a:lnTo>
                  <a:lnTo>
                    <a:pt x="849" y="343"/>
                  </a:lnTo>
                  <a:lnTo>
                    <a:pt x="847" y="343"/>
                  </a:lnTo>
                  <a:lnTo>
                    <a:pt x="845" y="343"/>
                  </a:lnTo>
                  <a:lnTo>
                    <a:pt x="843" y="343"/>
                  </a:lnTo>
                  <a:lnTo>
                    <a:pt x="843" y="345"/>
                  </a:lnTo>
                  <a:lnTo>
                    <a:pt x="841" y="345"/>
                  </a:lnTo>
                  <a:lnTo>
                    <a:pt x="839" y="345"/>
                  </a:lnTo>
                  <a:lnTo>
                    <a:pt x="838" y="345"/>
                  </a:lnTo>
                  <a:lnTo>
                    <a:pt x="838" y="347"/>
                  </a:lnTo>
                  <a:lnTo>
                    <a:pt x="836" y="347"/>
                  </a:lnTo>
                  <a:lnTo>
                    <a:pt x="836" y="349"/>
                  </a:lnTo>
                  <a:lnTo>
                    <a:pt x="836" y="351"/>
                  </a:lnTo>
                  <a:lnTo>
                    <a:pt x="834" y="351"/>
                  </a:lnTo>
                  <a:lnTo>
                    <a:pt x="834" y="353"/>
                  </a:lnTo>
                  <a:lnTo>
                    <a:pt x="832" y="353"/>
                  </a:lnTo>
                  <a:lnTo>
                    <a:pt x="830" y="355"/>
                  </a:lnTo>
                  <a:lnTo>
                    <a:pt x="828" y="355"/>
                  </a:lnTo>
                  <a:lnTo>
                    <a:pt x="826" y="355"/>
                  </a:lnTo>
                  <a:lnTo>
                    <a:pt x="826" y="357"/>
                  </a:lnTo>
                  <a:lnTo>
                    <a:pt x="826" y="355"/>
                  </a:lnTo>
                  <a:lnTo>
                    <a:pt x="826" y="353"/>
                  </a:lnTo>
                  <a:lnTo>
                    <a:pt x="826" y="351"/>
                  </a:lnTo>
                  <a:lnTo>
                    <a:pt x="824" y="351"/>
                  </a:lnTo>
                  <a:lnTo>
                    <a:pt x="824" y="349"/>
                  </a:lnTo>
                  <a:lnTo>
                    <a:pt x="822" y="349"/>
                  </a:lnTo>
                  <a:lnTo>
                    <a:pt x="824" y="349"/>
                  </a:lnTo>
                  <a:lnTo>
                    <a:pt x="824" y="347"/>
                  </a:lnTo>
                  <a:lnTo>
                    <a:pt x="822" y="347"/>
                  </a:lnTo>
                  <a:lnTo>
                    <a:pt x="820" y="347"/>
                  </a:lnTo>
                  <a:lnTo>
                    <a:pt x="820" y="345"/>
                  </a:lnTo>
                  <a:lnTo>
                    <a:pt x="818" y="345"/>
                  </a:lnTo>
                  <a:lnTo>
                    <a:pt x="816" y="345"/>
                  </a:lnTo>
                  <a:lnTo>
                    <a:pt x="814" y="345"/>
                  </a:lnTo>
                  <a:lnTo>
                    <a:pt x="813" y="345"/>
                  </a:lnTo>
                  <a:lnTo>
                    <a:pt x="814" y="345"/>
                  </a:lnTo>
                  <a:lnTo>
                    <a:pt x="814" y="343"/>
                  </a:lnTo>
                  <a:lnTo>
                    <a:pt x="813" y="343"/>
                  </a:lnTo>
                  <a:lnTo>
                    <a:pt x="813" y="341"/>
                  </a:lnTo>
                  <a:lnTo>
                    <a:pt x="811" y="341"/>
                  </a:lnTo>
                  <a:lnTo>
                    <a:pt x="809" y="341"/>
                  </a:lnTo>
                  <a:lnTo>
                    <a:pt x="809" y="339"/>
                  </a:lnTo>
                  <a:lnTo>
                    <a:pt x="809" y="341"/>
                  </a:lnTo>
                  <a:lnTo>
                    <a:pt x="809" y="339"/>
                  </a:lnTo>
                  <a:lnTo>
                    <a:pt x="807" y="339"/>
                  </a:lnTo>
                  <a:lnTo>
                    <a:pt x="805" y="339"/>
                  </a:lnTo>
                  <a:lnTo>
                    <a:pt x="803" y="339"/>
                  </a:lnTo>
                  <a:lnTo>
                    <a:pt x="801" y="339"/>
                  </a:lnTo>
                  <a:lnTo>
                    <a:pt x="799" y="339"/>
                  </a:lnTo>
                  <a:lnTo>
                    <a:pt x="799" y="338"/>
                  </a:lnTo>
                  <a:lnTo>
                    <a:pt x="797" y="338"/>
                  </a:lnTo>
                  <a:lnTo>
                    <a:pt x="795" y="338"/>
                  </a:lnTo>
                  <a:lnTo>
                    <a:pt x="795" y="339"/>
                  </a:lnTo>
                  <a:lnTo>
                    <a:pt x="797" y="339"/>
                  </a:lnTo>
                  <a:lnTo>
                    <a:pt x="795" y="339"/>
                  </a:lnTo>
                  <a:lnTo>
                    <a:pt x="793" y="339"/>
                  </a:lnTo>
                  <a:lnTo>
                    <a:pt x="795" y="339"/>
                  </a:lnTo>
                  <a:lnTo>
                    <a:pt x="795" y="341"/>
                  </a:lnTo>
                  <a:lnTo>
                    <a:pt x="795" y="339"/>
                  </a:lnTo>
                  <a:lnTo>
                    <a:pt x="795" y="341"/>
                  </a:lnTo>
                  <a:lnTo>
                    <a:pt x="793" y="341"/>
                  </a:lnTo>
                  <a:lnTo>
                    <a:pt x="793" y="339"/>
                  </a:lnTo>
                  <a:lnTo>
                    <a:pt x="793" y="341"/>
                  </a:lnTo>
                  <a:lnTo>
                    <a:pt x="793" y="339"/>
                  </a:lnTo>
                  <a:lnTo>
                    <a:pt x="793" y="341"/>
                  </a:lnTo>
                  <a:lnTo>
                    <a:pt x="795" y="341"/>
                  </a:lnTo>
                  <a:lnTo>
                    <a:pt x="793" y="341"/>
                  </a:lnTo>
                  <a:lnTo>
                    <a:pt x="795" y="341"/>
                  </a:lnTo>
                  <a:lnTo>
                    <a:pt x="793" y="341"/>
                  </a:lnTo>
                  <a:lnTo>
                    <a:pt x="795" y="341"/>
                  </a:lnTo>
                  <a:lnTo>
                    <a:pt x="797" y="341"/>
                  </a:lnTo>
                  <a:lnTo>
                    <a:pt x="797" y="343"/>
                  </a:lnTo>
                  <a:lnTo>
                    <a:pt x="795" y="343"/>
                  </a:lnTo>
                  <a:lnTo>
                    <a:pt x="797" y="343"/>
                  </a:lnTo>
                  <a:lnTo>
                    <a:pt x="799" y="343"/>
                  </a:lnTo>
                  <a:lnTo>
                    <a:pt x="801" y="343"/>
                  </a:lnTo>
                  <a:lnTo>
                    <a:pt x="801" y="345"/>
                  </a:lnTo>
                  <a:lnTo>
                    <a:pt x="803" y="345"/>
                  </a:lnTo>
                  <a:lnTo>
                    <a:pt x="805" y="345"/>
                  </a:lnTo>
                  <a:lnTo>
                    <a:pt x="807" y="345"/>
                  </a:lnTo>
                  <a:lnTo>
                    <a:pt x="809" y="347"/>
                  </a:lnTo>
                  <a:lnTo>
                    <a:pt x="811" y="347"/>
                  </a:lnTo>
                  <a:lnTo>
                    <a:pt x="813" y="347"/>
                  </a:lnTo>
                  <a:lnTo>
                    <a:pt x="813" y="345"/>
                  </a:lnTo>
                  <a:lnTo>
                    <a:pt x="813" y="347"/>
                  </a:lnTo>
                  <a:lnTo>
                    <a:pt x="814" y="347"/>
                  </a:lnTo>
                  <a:lnTo>
                    <a:pt x="814" y="349"/>
                  </a:lnTo>
                  <a:lnTo>
                    <a:pt x="813" y="349"/>
                  </a:lnTo>
                  <a:lnTo>
                    <a:pt x="811" y="349"/>
                  </a:lnTo>
                  <a:lnTo>
                    <a:pt x="811" y="351"/>
                  </a:lnTo>
                  <a:lnTo>
                    <a:pt x="809" y="351"/>
                  </a:lnTo>
                  <a:lnTo>
                    <a:pt x="809" y="353"/>
                  </a:lnTo>
                  <a:lnTo>
                    <a:pt x="807" y="353"/>
                  </a:lnTo>
                  <a:lnTo>
                    <a:pt x="807" y="351"/>
                  </a:lnTo>
                  <a:lnTo>
                    <a:pt x="805" y="351"/>
                  </a:lnTo>
                  <a:lnTo>
                    <a:pt x="805" y="349"/>
                  </a:lnTo>
                  <a:lnTo>
                    <a:pt x="803" y="349"/>
                  </a:lnTo>
                  <a:lnTo>
                    <a:pt x="801" y="349"/>
                  </a:lnTo>
                  <a:lnTo>
                    <a:pt x="801" y="347"/>
                  </a:lnTo>
                  <a:lnTo>
                    <a:pt x="799" y="347"/>
                  </a:lnTo>
                  <a:lnTo>
                    <a:pt x="797" y="347"/>
                  </a:lnTo>
                  <a:lnTo>
                    <a:pt x="795" y="345"/>
                  </a:lnTo>
                  <a:lnTo>
                    <a:pt x="793" y="345"/>
                  </a:lnTo>
                  <a:lnTo>
                    <a:pt x="789" y="345"/>
                  </a:lnTo>
                  <a:lnTo>
                    <a:pt x="788" y="345"/>
                  </a:lnTo>
                  <a:lnTo>
                    <a:pt x="788" y="343"/>
                  </a:lnTo>
                  <a:lnTo>
                    <a:pt x="786" y="343"/>
                  </a:lnTo>
                  <a:lnTo>
                    <a:pt x="784" y="343"/>
                  </a:lnTo>
                  <a:lnTo>
                    <a:pt x="782" y="343"/>
                  </a:lnTo>
                  <a:lnTo>
                    <a:pt x="780" y="343"/>
                  </a:lnTo>
                  <a:lnTo>
                    <a:pt x="778" y="343"/>
                  </a:lnTo>
                  <a:lnTo>
                    <a:pt x="776" y="343"/>
                  </a:lnTo>
                  <a:lnTo>
                    <a:pt x="774" y="343"/>
                  </a:lnTo>
                  <a:lnTo>
                    <a:pt x="772" y="343"/>
                  </a:lnTo>
                  <a:lnTo>
                    <a:pt x="770" y="343"/>
                  </a:lnTo>
                  <a:lnTo>
                    <a:pt x="768" y="343"/>
                  </a:lnTo>
                  <a:lnTo>
                    <a:pt x="766" y="343"/>
                  </a:lnTo>
                  <a:lnTo>
                    <a:pt x="766" y="345"/>
                  </a:lnTo>
                  <a:lnTo>
                    <a:pt x="765" y="343"/>
                  </a:lnTo>
                  <a:lnTo>
                    <a:pt x="763" y="343"/>
                  </a:lnTo>
                  <a:lnTo>
                    <a:pt x="761" y="343"/>
                  </a:lnTo>
                  <a:lnTo>
                    <a:pt x="759" y="343"/>
                  </a:lnTo>
                  <a:lnTo>
                    <a:pt x="757" y="343"/>
                  </a:lnTo>
                  <a:lnTo>
                    <a:pt x="755" y="343"/>
                  </a:lnTo>
                  <a:lnTo>
                    <a:pt x="753" y="343"/>
                  </a:lnTo>
                  <a:lnTo>
                    <a:pt x="751" y="343"/>
                  </a:lnTo>
                  <a:lnTo>
                    <a:pt x="749" y="343"/>
                  </a:lnTo>
                  <a:lnTo>
                    <a:pt x="747" y="343"/>
                  </a:lnTo>
                  <a:lnTo>
                    <a:pt x="745" y="345"/>
                  </a:lnTo>
                  <a:lnTo>
                    <a:pt x="743" y="345"/>
                  </a:lnTo>
                  <a:lnTo>
                    <a:pt x="745" y="345"/>
                  </a:lnTo>
                  <a:lnTo>
                    <a:pt x="747" y="343"/>
                  </a:lnTo>
                  <a:lnTo>
                    <a:pt x="749" y="343"/>
                  </a:lnTo>
                  <a:lnTo>
                    <a:pt x="751" y="343"/>
                  </a:lnTo>
                  <a:lnTo>
                    <a:pt x="753" y="343"/>
                  </a:lnTo>
                  <a:lnTo>
                    <a:pt x="751" y="343"/>
                  </a:lnTo>
                  <a:lnTo>
                    <a:pt x="749" y="343"/>
                  </a:lnTo>
                  <a:lnTo>
                    <a:pt x="747" y="343"/>
                  </a:lnTo>
                  <a:lnTo>
                    <a:pt x="745" y="343"/>
                  </a:lnTo>
                  <a:lnTo>
                    <a:pt x="745" y="345"/>
                  </a:lnTo>
                  <a:lnTo>
                    <a:pt x="743" y="345"/>
                  </a:lnTo>
                  <a:lnTo>
                    <a:pt x="741" y="345"/>
                  </a:lnTo>
                  <a:lnTo>
                    <a:pt x="740" y="345"/>
                  </a:lnTo>
                  <a:lnTo>
                    <a:pt x="738" y="345"/>
                  </a:lnTo>
                  <a:lnTo>
                    <a:pt x="740" y="345"/>
                  </a:lnTo>
                  <a:lnTo>
                    <a:pt x="738" y="345"/>
                  </a:lnTo>
                  <a:lnTo>
                    <a:pt x="736" y="345"/>
                  </a:lnTo>
                  <a:lnTo>
                    <a:pt x="736" y="347"/>
                  </a:lnTo>
                  <a:lnTo>
                    <a:pt x="734" y="347"/>
                  </a:lnTo>
                  <a:lnTo>
                    <a:pt x="732" y="347"/>
                  </a:lnTo>
                  <a:lnTo>
                    <a:pt x="732" y="345"/>
                  </a:lnTo>
                  <a:lnTo>
                    <a:pt x="730" y="345"/>
                  </a:lnTo>
                  <a:lnTo>
                    <a:pt x="728" y="347"/>
                  </a:lnTo>
                  <a:lnTo>
                    <a:pt x="726" y="347"/>
                  </a:lnTo>
                  <a:lnTo>
                    <a:pt x="724" y="347"/>
                  </a:lnTo>
                  <a:lnTo>
                    <a:pt x="722" y="347"/>
                  </a:lnTo>
                  <a:lnTo>
                    <a:pt x="722" y="349"/>
                  </a:lnTo>
                  <a:lnTo>
                    <a:pt x="720" y="349"/>
                  </a:lnTo>
                  <a:lnTo>
                    <a:pt x="720" y="347"/>
                  </a:lnTo>
                  <a:lnTo>
                    <a:pt x="720" y="345"/>
                  </a:lnTo>
                  <a:lnTo>
                    <a:pt x="718" y="345"/>
                  </a:lnTo>
                  <a:lnTo>
                    <a:pt x="720" y="347"/>
                  </a:lnTo>
                  <a:lnTo>
                    <a:pt x="718" y="347"/>
                  </a:lnTo>
                  <a:lnTo>
                    <a:pt x="717" y="347"/>
                  </a:lnTo>
                  <a:lnTo>
                    <a:pt x="718" y="347"/>
                  </a:lnTo>
                  <a:lnTo>
                    <a:pt x="720" y="349"/>
                  </a:lnTo>
                  <a:lnTo>
                    <a:pt x="722" y="349"/>
                  </a:lnTo>
                  <a:lnTo>
                    <a:pt x="720" y="349"/>
                  </a:lnTo>
                  <a:lnTo>
                    <a:pt x="722" y="349"/>
                  </a:lnTo>
                  <a:lnTo>
                    <a:pt x="720" y="349"/>
                  </a:lnTo>
                  <a:lnTo>
                    <a:pt x="718" y="349"/>
                  </a:lnTo>
                  <a:lnTo>
                    <a:pt x="720" y="349"/>
                  </a:lnTo>
                  <a:lnTo>
                    <a:pt x="722" y="349"/>
                  </a:lnTo>
                  <a:lnTo>
                    <a:pt x="724" y="349"/>
                  </a:lnTo>
                  <a:lnTo>
                    <a:pt x="726" y="349"/>
                  </a:lnTo>
                  <a:lnTo>
                    <a:pt x="728" y="349"/>
                  </a:lnTo>
                  <a:lnTo>
                    <a:pt x="726" y="349"/>
                  </a:lnTo>
                  <a:lnTo>
                    <a:pt x="724" y="349"/>
                  </a:lnTo>
                  <a:lnTo>
                    <a:pt x="722" y="349"/>
                  </a:lnTo>
                  <a:lnTo>
                    <a:pt x="720" y="349"/>
                  </a:lnTo>
                  <a:lnTo>
                    <a:pt x="720" y="351"/>
                  </a:lnTo>
                  <a:lnTo>
                    <a:pt x="718" y="351"/>
                  </a:lnTo>
                  <a:lnTo>
                    <a:pt x="718" y="349"/>
                  </a:lnTo>
                  <a:lnTo>
                    <a:pt x="717" y="349"/>
                  </a:lnTo>
                  <a:lnTo>
                    <a:pt x="715" y="351"/>
                  </a:lnTo>
                  <a:lnTo>
                    <a:pt x="713" y="351"/>
                  </a:lnTo>
                  <a:lnTo>
                    <a:pt x="711" y="349"/>
                  </a:lnTo>
                  <a:lnTo>
                    <a:pt x="709" y="349"/>
                  </a:lnTo>
                  <a:lnTo>
                    <a:pt x="707" y="349"/>
                  </a:lnTo>
                  <a:lnTo>
                    <a:pt x="705" y="349"/>
                  </a:lnTo>
                  <a:lnTo>
                    <a:pt x="703" y="349"/>
                  </a:lnTo>
                  <a:lnTo>
                    <a:pt x="701" y="349"/>
                  </a:lnTo>
                  <a:lnTo>
                    <a:pt x="701" y="347"/>
                  </a:lnTo>
                  <a:lnTo>
                    <a:pt x="699" y="347"/>
                  </a:lnTo>
                  <a:lnTo>
                    <a:pt x="697" y="347"/>
                  </a:lnTo>
                  <a:lnTo>
                    <a:pt x="695" y="347"/>
                  </a:lnTo>
                  <a:lnTo>
                    <a:pt x="693" y="347"/>
                  </a:lnTo>
                  <a:lnTo>
                    <a:pt x="692" y="347"/>
                  </a:lnTo>
                  <a:lnTo>
                    <a:pt x="690" y="347"/>
                  </a:lnTo>
                  <a:lnTo>
                    <a:pt x="688" y="347"/>
                  </a:lnTo>
                  <a:lnTo>
                    <a:pt x="686" y="347"/>
                  </a:lnTo>
                  <a:lnTo>
                    <a:pt x="686" y="345"/>
                  </a:lnTo>
                  <a:lnTo>
                    <a:pt x="684" y="345"/>
                  </a:lnTo>
                  <a:lnTo>
                    <a:pt x="682" y="345"/>
                  </a:lnTo>
                  <a:lnTo>
                    <a:pt x="680" y="345"/>
                  </a:lnTo>
                  <a:lnTo>
                    <a:pt x="678" y="345"/>
                  </a:lnTo>
                  <a:lnTo>
                    <a:pt x="676" y="345"/>
                  </a:lnTo>
                  <a:lnTo>
                    <a:pt x="674" y="345"/>
                  </a:lnTo>
                  <a:lnTo>
                    <a:pt x="672" y="345"/>
                  </a:lnTo>
                  <a:lnTo>
                    <a:pt x="670" y="345"/>
                  </a:lnTo>
                  <a:lnTo>
                    <a:pt x="669" y="345"/>
                  </a:lnTo>
                  <a:lnTo>
                    <a:pt x="667" y="345"/>
                  </a:lnTo>
                  <a:lnTo>
                    <a:pt x="665" y="343"/>
                  </a:lnTo>
                  <a:lnTo>
                    <a:pt x="663" y="343"/>
                  </a:lnTo>
                  <a:lnTo>
                    <a:pt x="661" y="343"/>
                  </a:lnTo>
                  <a:lnTo>
                    <a:pt x="659" y="343"/>
                  </a:lnTo>
                  <a:lnTo>
                    <a:pt x="657" y="343"/>
                  </a:lnTo>
                  <a:lnTo>
                    <a:pt x="655" y="343"/>
                  </a:lnTo>
                  <a:lnTo>
                    <a:pt x="653" y="343"/>
                  </a:lnTo>
                  <a:lnTo>
                    <a:pt x="651" y="343"/>
                  </a:lnTo>
                  <a:lnTo>
                    <a:pt x="651" y="341"/>
                  </a:lnTo>
                  <a:lnTo>
                    <a:pt x="649" y="341"/>
                  </a:lnTo>
                  <a:lnTo>
                    <a:pt x="647" y="341"/>
                  </a:lnTo>
                  <a:lnTo>
                    <a:pt x="647" y="339"/>
                  </a:lnTo>
                  <a:lnTo>
                    <a:pt x="645" y="339"/>
                  </a:lnTo>
                  <a:lnTo>
                    <a:pt x="645" y="341"/>
                  </a:lnTo>
                  <a:lnTo>
                    <a:pt x="645" y="339"/>
                  </a:lnTo>
                  <a:lnTo>
                    <a:pt x="644" y="339"/>
                  </a:lnTo>
                  <a:lnTo>
                    <a:pt x="644" y="338"/>
                  </a:lnTo>
                  <a:lnTo>
                    <a:pt x="642" y="338"/>
                  </a:lnTo>
                  <a:lnTo>
                    <a:pt x="642" y="336"/>
                  </a:lnTo>
                  <a:lnTo>
                    <a:pt x="640" y="336"/>
                  </a:lnTo>
                  <a:lnTo>
                    <a:pt x="640" y="334"/>
                  </a:lnTo>
                  <a:lnTo>
                    <a:pt x="640" y="332"/>
                  </a:lnTo>
                  <a:lnTo>
                    <a:pt x="642" y="332"/>
                  </a:lnTo>
                  <a:lnTo>
                    <a:pt x="644" y="332"/>
                  </a:lnTo>
                  <a:lnTo>
                    <a:pt x="644" y="330"/>
                  </a:lnTo>
                  <a:lnTo>
                    <a:pt x="644" y="332"/>
                  </a:lnTo>
                  <a:lnTo>
                    <a:pt x="645" y="332"/>
                  </a:lnTo>
                  <a:lnTo>
                    <a:pt x="645" y="330"/>
                  </a:lnTo>
                  <a:lnTo>
                    <a:pt x="644" y="330"/>
                  </a:lnTo>
                  <a:lnTo>
                    <a:pt x="644" y="328"/>
                  </a:lnTo>
                  <a:lnTo>
                    <a:pt x="645" y="328"/>
                  </a:lnTo>
                  <a:lnTo>
                    <a:pt x="644" y="328"/>
                  </a:lnTo>
                  <a:lnTo>
                    <a:pt x="642" y="326"/>
                  </a:lnTo>
                  <a:lnTo>
                    <a:pt x="644" y="326"/>
                  </a:lnTo>
                  <a:lnTo>
                    <a:pt x="642" y="326"/>
                  </a:lnTo>
                  <a:lnTo>
                    <a:pt x="640" y="326"/>
                  </a:lnTo>
                  <a:lnTo>
                    <a:pt x="640" y="324"/>
                  </a:lnTo>
                  <a:lnTo>
                    <a:pt x="638" y="324"/>
                  </a:lnTo>
                  <a:lnTo>
                    <a:pt x="636" y="324"/>
                  </a:lnTo>
                  <a:lnTo>
                    <a:pt x="638" y="324"/>
                  </a:lnTo>
                  <a:lnTo>
                    <a:pt x="638" y="326"/>
                  </a:lnTo>
                  <a:lnTo>
                    <a:pt x="640" y="326"/>
                  </a:lnTo>
                  <a:lnTo>
                    <a:pt x="642" y="326"/>
                  </a:lnTo>
                  <a:lnTo>
                    <a:pt x="642" y="328"/>
                  </a:lnTo>
                  <a:lnTo>
                    <a:pt x="644" y="328"/>
                  </a:lnTo>
                  <a:lnTo>
                    <a:pt x="642" y="328"/>
                  </a:lnTo>
                  <a:lnTo>
                    <a:pt x="640" y="326"/>
                  </a:lnTo>
                  <a:lnTo>
                    <a:pt x="638" y="326"/>
                  </a:lnTo>
                  <a:lnTo>
                    <a:pt x="638" y="324"/>
                  </a:lnTo>
                  <a:lnTo>
                    <a:pt x="636" y="324"/>
                  </a:lnTo>
                  <a:lnTo>
                    <a:pt x="634" y="324"/>
                  </a:lnTo>
                  <a:lnTo>
                    <a:pt x="632" y="324"/>
                  </a:lnTo>
                  <a:lnTo>
                    <a:pt x="632" y="322"/>
                  </a:lnTo>
                  <a:lnTo>
                    <a:pt x="630" y="322"/>
                  </a:lnTo>
                  <a:lnTo>
                    <a:pt x="628" y="322"/>
                  </a:lnTo>
                  <a:lnTo>
                    <a:pt x="630" y="322"/>
                  </a:lnTo>
                  <a:lnTo>
                    <a:pt x="630" y="320"/>
                  </a:lnTo>
                  <a:lnTo>
                    <a:pt x="628" y="320"/>
                  </a:lnTo>
                  <a:lnTo>
                    <a:pt x="628" y="318"/>
                  </a:lnTo>
                  <a:lnTo>
                    <a:pt x="626" y="318"/>
                  </a:lnTo>
                  <a:lnTo>
                    <a:pt x="624" y="318"/>
                  </a:lnTo>
                  <a:lnTo>
                    <a:pt x="622" y="318"/>
                  </a:lnTo>
                  <a:lnTo>
                    <a:pt x="621" y="316"/>
                  </a:lnTo>
                  <a:lnTo>
                    <a:pt x="619" y="316"/>
                  </a:lnTo>
                  <a:lnTo>
                    <a:pt x="619" y="314"/>
                  </a:lnTo>
                  <a:lnTo>
                    <a:pt x="617" y="314"/>
                  </a:lnTo>
                  <a:lnTo>
                    <a:pt x="617" y="313"/>
                  </a:lnTo>
                  <a:lnTo>
                    <a:pt x="617" y="311"/>
                  </a:lnTo>
                  <a:lnTo>
                    <a:pt x="619" y="311"/>
                  </a:lnTo>
                  <a:lnTo>
                    <a:pt x="619" y="309"/>
                  </a:lnTo>
                  <a:lnTo>
                    <a:pt x="621" y="309"/>
                  </a:lnTo>
                  <a:lnTo>
                    <a:pt x="621" y="307"/>
                  </a:lnTo>
                  <a:lnTo>
                    <a:pt x="622" y="307"/>
                  </a:lnTo>
                  <a:lnTo>
                    <a:pt x="622" y="309"/>
                  </a:lnTo>
                  <a:lnTo>
                    <a:pt x="621" y="309"/>
                  </a:lnTo>
                  <a:lnTo>
                    <a:pt x="622" y="309"/>
                  </a:lnTo>
                  <a:lnTo>
                    <a:pt x="621" y="309"/>
                  </a:lnTo>
                  <a:lnTo>
                    <a:pt x="621" y="311"/>
                  </a:lnTo>
                  <a:lnTo>
                    <a:pt x="619" y="311"/>
                  </a:lnTo>
                  <a:lnTo>
                    <a:pt x="617" y="311"/>
                  </a:lnTo>
                  <a:lnTo>
                    <a:pt x="617" y="313"/>
                  </a:lnTo>
                  <a:lnTo>
                    <a:pt x="619" y="314"/>
                  </a:lnTo>
                  <a:lnTo>
                    <a:pt x="617" y="314"/>
                  </a:lnTo>
                  <a:lnTo>
                    <a:pt x="619" y="314"/>
                  </a:lnTo>
                  <a:lnTo>
                    <a:pt x="619" y="316"/>
                  </a:lnTo>
                  <a:lnTo>
                    <a:pt x="621" y="316"/>
                  </a:lnTo>
                  <a:lnTo>
                    <a:pt x="619" y="316"/>
                  </a:lnTo>
                  <a:lnTo>
                    <a:pt x="619" y="314"/>
                  </a:lnTo>
                  <a:lnTo>
                    <a:pt x="621" y="314"/>
                  </a:lnTo>
                  <a:lnTo>
                    <a:pt x="622" y="314"/>
                  </a:lnTo>
                  <a:lnTo>
                    <a:pt x="622" y="316"/>
                  </a:lnTo>
                  <a:lnTo>
                    <a:pt x="624" y="316"/>
                  </a:lnTo>
                  <a:lnTo>
                    <a:pt x="626" y="316"/>
                  </a:lnTo>
                  <a:lnTo>
                    <a:pt x="628" y="316"/>
                  </a:lnTo>
                  <a:lnTo>
                    <a:pt x="630" y="316"/>
                  </a:lnTo>
                  <a:lnTo>
                    <a:pt x="632" y="316"/>
                  </a:lnTo>
                  <a:lnTo>
                    <a:pt x="634" y="316"/>
                  </a:lnTo>
                  <a:lnTo>
                    <a:pt x="636" y="316"/>
                  </a:lnTo>
                  <a:lnTo>
                    <a:pt x="638" y="316"/>
                  </a:lnTo>
                  <a:lnTo>
                    <a:pt x="638" y="314"/>
                  </a:lnTo>
                  <a:lnTo>
                    <a:pt x="636" y="314"/>
                  </a:lnTo>
                  <a:lnTo>
                    <a:pt x="638" y="314"/>
                  </a:lnTo>
                  <a:lnTo>
                    <a:pt x="636" y="314"/>
                  </a:lnTo>
                  <a:lnTo>
                    <a:pt x="634" y="314"/>
                  </a:lnTo>
                  <a:lnTo>
                    <a:pt x="632" y="314"/>
                  </a:lnTo>
                  <a:lnTo>
                    <a:pt x="634" y="314"/>
                  </a:lnTo>
                  <a:lnTo>
                    <a:pt x="636" y="314"/>
                  </a:lnTo>
                  <a:lnTo>
                    <a:pt x="638" y="314"/>
                  </a:lnTo>
                  <a:lnTo>
                    <a:pt x="640" y="314"/>
                  </a:lnTo>
                  <a:lnTo>
                    <a:pt x="640" y="313"/>
                  </a:lnTo>
                  <a:lnTo>
                    <a:pt x="642" y="313"/>
                  </a:lnTo>
                  <a:lnTo>
                    <a:pt x="642" y="311"/>
                  </a:lnTo>
                  <a:lnTo>
                    <a:pt x="640" y="311"/>
                  </a:lnTo>
                  <a:lnTo>
                    <a:pt x="642" y="311"/>
                  </a:lnTo>
                  <a:lnTo>
                    <a:pt x="644" y="309"/>
                  </a:lnTo>
                  <a:lnTo>
                    <a:pt x="645" y="309"/>
                  </a:lnTo>
                  <a:lnTo>
                    <a:pt x="647" y="309"/>
                  </a:lnTo>
                  <a:lnTo>
                    <a:pt x="645" y="309"/>
                  </a:lnTo>
                  <a:lnTo>
                    <a:pt x="647" y="309"/>
                  </a:lnTo>
                  <a:lnTo>
                    <a:pt x="649" y="309"/>
                  </a:lnTo>
                  <a:lnTo>
                    <a:pt x="651" y="309"/>
                  </a:lnTo>
                  <a:lnTo>
                    <a:pt x="653" y="309"/>
                  </a:lnTo>
                  <a:lnTo>
                    <a:pt x="655" y="309"/>
                  </a:lnTo>
                  <a:lnTo>
                    <a:pt x="657" y="309"/>
                  </a:lnTo>
                  <a:lnTo>
                    <a:pt x="657" y="311"/>
                  </a:lnTo>
                  <a:lnTo>
                    <a:pt x="659" y="311"/>
                  </a:lnTo>
                  <a:lnTo>
                    <a:pt x="661" y="311"/>
                  </a:lnTo>
                  <a:lnTo>
                    <a:pt x="663" y="311"/>
                  </a:lnTo>
                  <a:lnTo>
                    <a:pt x="663" y="309"/>
                  </a:lnTo>
                  <a:lnTo>
                    <a:pt x="661" y="309"/>
                  </a:lnTo>
                  <a:lnTo>
                    <a:pt x="659" y="309"/>
                  </a:lnTo>
                  <a:lnTo>
                    <a:pt x="659" y="307"/>
                  </a:lnTo>
                  <a:lnTo>
                    <a:pt x="657" y="307"/>
                  </a:lnTo>
                  <a:lnTo>
                    <a:pt x="655" y="307"/>
                  </a:lnTo>
                  <a:lnTo>
                    <a:pt x="653" y="307"/>
                  </a:lnTo>
                  <a:lnTo>
                    <a:pt x="651" y="307"/>
                  </a:lnTo>
                  <a:lnTo>
                    <a:pt x="649" y="307"/>
                  </a:lnTo>
                  <a:lnTo>
                    <a:pt x="647" y="307"/>
                  </a:lnTo>
                  <a:lnTo>
                    <a:pt x="645" y="307"/>
                  </a:lnTo>
                  <a:lnTo>
                    <a:pt x="645" y="305"/>
                  </a:lnTo>
                  <a:lnTo>
                    <a:pt x="644" y="307"/>
                  </a:lnTo>
                  <a:lnTo>
                    <a:pt x="645" y="307"/>
                  </a:lnTo>
                  <a:lnTo>
                    <a:pt x="644" y="307"/>
                  </a:lnTo>
                  <a:lnTo>
                    <a:pt x="645" y="307"/>
                  </a:lnTo>
                  <a:lnTo>
                    <a:pt x="647" y="307"/>
                  </a:lnTo>
                  <a:lnTo>
                    <a:pt x="645" y="307"/>
                  </a:lnTo>
                  <a:lnTo>
                    <a:pt x="647" y="307"/>
                  </a:lnTo>
                  <a:lnTo>
                    <a:pt x="647" y="309"/>
                  </a:lnTo>
                  <a:lnTo>
                    <a:pt x="647" y="307"/>
                  </a:lnTo>
                  <a:lnTo>
                    <a:pt x="645" y="307"/>
                  </a:lnTo>
                  <a:lnTo>
                    <a:pt x="644" y="307"/>
                  </a:lnTo>
                  <a:lnTo>
                    <a:pt x="642" y="305"/>
                  </a:lnTo>
                  <a:lnTo>
                    <a:pt x="640" y="305"/>
                  </a:lnTo>
                  <a:lnTo>
                    <a:pt x="638" y="305"/>
                  </a:lnTo>
                  <a:lnTo>
                    <a:pt x="636" y="305"/>
                  </a:lnTo>
                  <a:lnTo>
                    <a:pt x="638" y="305"/>
                  </a:lnTo>
                  <a:lnTo>
                    <a:pt x="640" y="305"/>
                  </a:lnTo>
                  <a:lnTo>
                    <a:pt x="638" y="305"/>
                  </a:lnTo>
                  <a:lnTo>
                    <a:pt x="636" y="305"/>
                  </a:lnTo>
                  <a:lnTo>
                    <a:pt x="634" y="305"/>
                  </a:lnTo>
                  <a:lnTo>
                    <a:pt x="632" y="305"/>
                  </a:lnTo>
                  <a:lnTo>
                    <a:pt x="632" y="303"/>
                  </a:lnTo>
                  <a:lnTo>
                    <a:pt x="630" y="303"/>
                  </a:lnTo>
                  <a:lnTo>
                    <a:pt x="628" y="303"/>
                  </a:lnTo>
                  <a:lnTo>
                    <a:pt x="626" y="303"/>
                  </a:lnTo>
                  <a:lnTo>
                    <a:pt x="624" y="303"/>
                  </a:lnTo>
                  <a:lnTo>
                    <a:pt x="622" y="303"/>
                  </a:lnTo>
                  <a:lnTo>
                    <a:pt x="621" y="303"/>
                  </a:lnTo>
                  <a:lnTo>
                    <a:pt x="619" y="303"/>
                  </a:lnTo>
                  <a:lnTo>
                    <a:pt x="617" y="303"/>
                  </a:lnTo>
                  <a:lnTo>
                    <a:pt x="619" y="303"/>
                  </a:lnTo>
                  <a:lnTo>
                    <a:pt x="621" y="303"/>
                  </a:lnTo>
                  <a:lnTo>
                    <a:pt x="622" y="303"/>
                  </a:lnTo>
                  <a:lnTo>
                    <a:pt x="621" y="303"/>
                  </a:lnTo>
                  <a:lnTo>
                    <a:pt x="621" y="305"/>
                  </a:lnTo>
                  <a:lnTo>
                    <a:pt x="622" y="305"/>
                  </a:lnTo>
                  <a:lnTo>
                    <a:pt x="622" y="303"/>
                  </a:lnTo>
                  <a:lnTo>
                    <a:pt x="622" y="305"/>
                  </a:lnTo>
                  <a:lnTo>
                    <a:pt x="624" y="305"/>
                  </a:lnTo>
                  <a:lnTo>
                    <a:pt x="626" y="305"/>
                  </a:lnTo>
                  <a:lnTo>
                    <a:pt x="624" y="305"/>
                  </a:lnTo>
                  <a:lnTo>
                    <a:pt x="626" y="305"/>
                  </a:lnTo>
                  <a:lnTo>
                    <a:pt x="628" y="305"/>
                  </a:lnTo>
                  <a:lnTo>
                    <a:pt x="630" y="305"/>
                  </a:lnTo>
                  <a:lnTo>
                    <a:pt x="632" y="305"/>
                  </a:lnTo>
                  <a:lnTo>
                    <a:pt x="634" y="305"/>
                  </a:lnTo>
                  <a:lnTo>
                    <a:pt x="632" y="305"/>
                  </a:lnTo>
                  <a:lnTo>
                    <a:pt x="630" y="305"/>
                  </a:lnTo>
                  <a:lnTo>
                    <a:pt x="628" y="305"/>
                  </a:lnTo>
                  <a:lnTo>
                    <a:pt x="626" y="305"/>
                  </a:lnTo>
                  <a:lnTo>
                    <a:pt x="624" y="305"/>
                  </a:lnTo>
                  <a:lnTo>
                    <a:pt x="622" y="305"/>
                  </a:lnTo>
                  <a:lnTo>
                    <a:pt x="621" y="305"/>
                  </a:lnTo>
                  <a:lnTo>
                    <a:pt x="619" y="303"/>
                  </a:lnTo>
                  <a:lnTo>
                    <a:pt x="617" y="303"/>
                  </a:lnTo>
                  <a:lnTo>
                    <a:pt x="615" y="303"/>
                  </a:lnTo>
                  <a:lnTo>
                    <a:pt x="613" y="303"/>
                  </a:lnTo>
                  <a:lnTo>
                    <a:pt x="611" y="303"/>
                  </a:lnTo>
                  <a:lnTo>
                    <a:pt x="609" y="303"/>
                  </a:lnTo>
                  <a:lnTo>
                    <a:pt x="607" y="303"/>
                  </a:lnTo>
                  <a:lnTo>
                    <a:pt x="605" y="303"/>
                  </a:lnTo>
                  <a:lnTo>
                    <a:pt x="605" y="301"/>
                  </a:lnTo>
                  <a:lnTo>
                    <a:pt x="603" y="301"/>
                  </a:lnTo>
                  <a:lnTo>
                    <a:pt x="601" y="301"/>
                  </a:lnTo>
                  <a:lnTo>
                    <a:pt x="599" y="301"/>
                  </a:lnTo>
                  <a:lnTo>
                    <a:pt x="597" y="301"/>
                  </a:lnTo>
                  <a:lnTo>
                    <a:pt x="596" y="301"/>
                  </a:lnTo>
                  <a:lnTo>
                    <a:pt x="594" y="301"/>
                  </a:lnTo>
                  <a:lnTo>
                    <a:pt x="592" y="301"/>
                  </a:lnTo>
                  <a:lnTo>
                    <a:pt x="590" y="301"/>
                  </a:lnTo>
                  <a:lnTo>
                    <a:pt x="588" y="301"/>
                  </a:lnTo>
                  <a:lnTo>
                    <a:pt x="588" y="299"/>
                  </a:lnTo>
                  <a:lnTo>
                    <a:pt x="586" y="299"/>
                  </a:lnTo>
                  <a:lnTo>
                    <a:pt x="584" y="299"/>
                  </a:lnTo>
                  <a:lnTo>
                    <a:pt x="582" y="299"/>
                  </a:lnTo>
                  <a:lnTo>
                    <a:pt x="582" y="297"/>
                  </a:lnTo>
                  <a:lnTo>
                    <a:pt x="580" y="297"/>
                  </a:lnTo>
                  <a:lnTo>
                    <a:pt x="578" y="297"/>
                  </a:lnTo>
                  <a:lnTo>
                    <a:pt x="576" y="295"/>
                  </a:lnTo>
                  <a:lnTo>
                    <a:pt x="574" y="295"/>
                  </a:lnTo>
                  <a:lnTo>
                    <a:pt x="573" y="295"/>
                  </a:lnTo>
                  <a:lnTo>
                    <a:pt x="571" y="295"/>
                  </a:lnTo>
                  <a:lnTo>
                    <a:pt x="571" y="293"/>
                  </a:lnTo>
                  <a:lnTo>
                    <a:pt x="569" y="293"/>
                  </a:lnTo>
                  <a:lnTo>
                    <a:pt x="567" y="293"/>
                  </a:lnTo>
                  <a:lnTo>
                    <a:pt x="565" y="293"/>
                  </a:lnTo>
                  <a:lnTo>
                    <a:pt x="563" y="293"/>
                  </a:lnTo>
                  <a:lnTo>
                    <a:pt x="561" y="293"/>
                  </a:lnTo>
                  <a:lnTo>
                    <a:pt x="559" y="293"/>
                  </a:lnTo>
                  <a:lnTo>
                    <a:pt x="559" y="291"/>
                  </a:lnTo>
                  <a:lnTo>
                    <a:pt x="557" y="291"/>
                  </a:lnTo>
                  <a:lnTo>
                    <a:pt x="557" y="290"/>
                  </a:lnTo>
                  <a:lnTo>
                    <a:pt x="557" y="288"/>
                  </a:lnTo>
                  <a:lnTo>
                    <a:pt x="559" y="288"/>
                  </a:lnTo>
                  <a:lnTo>
                    <a:pt x="559" y="286"/>
                  </a:lnTo>
                  <a:lnTo>
                    <a:pt x="561" y="286"/>
                  </a:lnTo>
                  <a:lnTo>
                    <a:pt x="563" y="286"/>
                  </a:lnTo>
                  <a:lnTo>
                    <a:pt x="565" y="286"/>
                  </a:lnTo>
                  <a:lnTo>
                    <a:pt x="567" y="284"/>
                  </a:lnTo>
                  <a:lnTo>
                    <a:pt x="569" y="284"/>
                  </a:lnTo>
                  <a:lnTo>
                    <a:pt x="571" y="284"/>
                  </a:lnTo>
                  <a:lnTo>
                    <a:pt x="573" y="284"/>
                  </a:lnTo>
                  <a:lnTo>
                    <a:pt x="571" y="284"/>
                  </a:lnTo>
                  <a:lnTo>
                    <a:pt x="571" y="286"/>
                  </a:lnTo>
                  <a:lnTo>
                    <a:pt x="569" y="286"/>
                  </a:lnTo>
                  <a:lnTo>
                    <a:pt x="567" y="286"/>
                  </a:lnTo>
                  <a:lnTo>
                    <a:pt x="565" y="286"/>
                  </a:lnTo>
                  <a:lnTo>
                    <a:pt x="567" y="286"/>
                  </a:lnTo>
                  <a:lnTo>
                    <a:pt x="565" y="286"/>
                  </a:lnTo>
                  <a:lnTo>
                    <a:pt x="563" y="286"/>
                  </a:lnTo>
                  <a:lnTo>
                    <a:pt x="563" y="288"/>
                  </a:lnTo>
                  <a:lnTo>
                    <a:pt x="561" y="288"/>
                  </a:lnTo>
                  <a:lnTo>
                    <a:pt x="561" y="290"/>
                  </a:lnTo>
                  <a:lnTo>
                    <a:pt x="559" y="290"/>
                  </a:lnTo>
                  <a:lnTo>
                    <a:pt x="561" y="290"/>
                  </a:lnTo>
                  <a:lnTo>
                    <a:pt x="563" y="290"/>
                  </a:lnTo>
                  <a:lnTo>
                    <a:pt x="565" y="290"/>
                  </a:lnTo>
                  <a:lnTo>
                    <a:pt x="567" y="290"/>
                  </a:lnTo>
                  <a:lnTo>
                    <a:pt x="569" y="290"/>
                  </a:lnTo>
                  <a:lnTo>
                    <a:pt x="569" y="288"/>
                  </a:lnTo>
                  <a:lnTo>
                    <a:pt x="571" y="288"/>
                  </a:lnTo>
                  <a:lnTo>
                    <a:pt x="573" y="288"/>
                  </a:lnTo>
                  <a:lnTo>
                    <a:pt x="573" y="286"/>
                  </a:lnTo>
                  <a:lnTo>
                    <a:pt x="574" y="286"/>
                  </a:lnTo>
                  <a:lnTo>
                    <a:pt x="576" y="286"/>
                  </a:lnTo>
                  <a:lnTo>
                    <a:pt x="578" y="286"/>
                  </a:lnTo>
                  <a:lnTo>
                    <a:pt x="576" y="286"/>
                  </a:lnTo>
                  <a:lnTo>
                    <a:pt x="578" y="286"/>
                  </a:lnTo>
                  <a:lnTo>
                    <a:pt x="580" y="286"/>
                  </a:lnTo>
                  <a:lnTo>
                    <a:pt x="582" y="286"/>
                  </a:lnTo>
                  <a:lnTo>
                    <a:pt x="584" y="286"/>
                  </a:lnTo>
                  <a:lnTo>
                    <a:pt x="586" y="286"/>
                  </a:lnTo>
                  <a:lnTo>
                    <a:pt x="588" y="286"/>
                  </a:lnTo>
                  <a:lnTo>
                    <a:pt x="588" y="284"/>
                  </a:lnTo>
                  <a:lnTo>
                    <a:pt x="590" y="284"/>
                  </a:lnTo>
                  <a:lnTo>
                    <a:pt x="588" y="284"/>
                  </a:lnTo>
                  <a:lnTo>
                    <a:pt x="586" y="284"/>
                  </a:lnTo>
                  <a:lnTo>
                    <a:pt x="588" y="284"/>
                  </a:lnTo>
                  <a:lnTo>
                    <a:pt x="586" y="284"/>
                  </a:lnTo>
                  <a:lnTo>
                    <a:pt x="586" y="282"/>
                  </a:lnTo>
                  <a:lnTo>
                    <a:pt x="584" y="282"/>
                  </a:lnTo>
                  <a:lnTo>
                    <a:pt x="586" y="282"/>
                  </a:lnTo>
                  <a:lnTo>
                    <a:pt x="584" y="282"/>
                  </a:lnTo>
                  <a:lnTo>
                    <a:pt x="586" y="282"/>
                  </a:lnTo>
                  <a:lnTo>
                    <a:pt x="588" y="282"/>
                  </a:lnTo>
                  <a:lnTo>
                    <a:pt x="590" y="282"/>
                  </a:lnTo>
                  <a:lnTo>
                    <a:pt x="592" y="282"/>
                  </a:lnTo>
                  <a:lnTo>
                    <a:pt x="592" y="280"/>
                  </a:lnTo>
                  <a:lnTo>
                    <a:pt x="590" y="280"/>
                  </a:lnTo>
                  <a:lnTo>
                    <a:pt x="588" y="280"/>
                  </a:lnTo>
                  <a:lnTo>
                    <a:pt x="586" y="280"/>
                  </a:lnTo>
                  <a:lnTo>
                    <a:pt x="588" y="280"/>
                  </a:lnTo>
                  <a:lnTo>
                    <a:pt x="590" y="280"/>
                  </a:lnTo>
                  <a:lnTo>
                    <a:pt x="594" y="278"/>
                  </a:lnTo>
                  <a:lnTo>
                    <a:pt x="597" y="278"/>
                  </a:lnTo>
                  <a:lnTo>
                    <a:pt x="599" y="276"/>
                  </a:lnTo>
                  <a:lnTo>
                    <a:pt x="601" y="276"/>
                  </a:lnTo>
                  <a:lnTo>
                    <a:pt x="599" y="276"/>
                  </a:lnTo>
                  <a:lnTo>
                    <a:pt x="601" y="278"/>
                  </a:lnTo>
                  <a:lnTo>
                    <a:pt x="603" y="278"/>
                  </a:lnTo>
                  <a:lnTo>
                    <a:pt x="605" y="278"/>
                  </a:lnTo>
                  <a:lnTo>
                    <a:pt x="603" y="280"/>
                  </a:lnTo>
                  <a:lnTo>
                    <a:pt x="605" y="280"/>
                  </a:lnTo>
                  <a:lnTo>
                    <a:pt x="605" y="278"/>
                  </a:lnTo>
                  <a:lnTo>
                    <a:pt x="605" y="280"/>
                  </a:lnTo>
                  <a:lnTo>
                    <a:pt x="605" y="278"/>
                  </a:lnTo>
                  <a:lnTo>
                    <a:pt x="605" y="280"/>
                  </a:lnTo>
                  <a:lnTo>
                    <a:pt x="607" y="280"/>
                  </a:lnTo>
                  <a:lnTo>
                    <a:pt x="605" y="280"/>
                  </a:lnTo>
                  <a:lnTo>
                    <a:pt x="607" y="280"/>
                  </a:lnTo>
                  <a:lnTo>
                    <a:pt x="607" y="278"/>
                  </a:lnTo>
                  <a:lnTo>
                    <a:pt x="609" y="278"/>
                  </a:lnTo>
                  <a:lnTo>
                    <a:pt x="611" y="278"/>
                  </a:lnTo>
                  <a:lnTo>
                    <a:pt x="613" y="278"/>
                  </a:lnTo>
                  <a:lnTo>
                    <a:pt x="613" y="276"/>
                  </a:lnTo>
                  <a:lnTo>
                    <a:pt x="615" y="276"/>
                  </a:lnTo>
                  <a:lnTo>
                    <a:pt x="617" y="276"/>
                  </a:lnTo>
                  <a:lnTo>
                    <a:pt x="619" y="276"/>
                  </a:lnTo>
                  <a:lnTo>
                    <a:pt x="617" y="276"/>
                  </a:lnTo>
                  <a:lnTo>
                    <a:pt x="619" y="276"/>
                  </a:lnTo>
                  <a:lnTo>
                    <a:pt x="621" y="276"/>
                  </a:lnTo>
                  <a:lnTo>
                    <a:pt x="621" y="274"/>
                  </a:lnTo>
                  <a:lnTo>
                    <a:pt x="621" y="276"/>
                  </a:lnTo>
                  <a:lnTo>
                    <a:pt x="622" y="276"/>
                  </a:lnTo>
                  <a:lnTo>
                    <a:pt x="621" y="276"/>
                  </a:lnTo>
                  <a:lnTo>
                    <a:pt x="622" y="276"/>
                  </a:lnTo>
                  <a:lnTo>
                    <a:pt x="621" y="276"/>
                  </a:lnTo>
                  <a:lnTo>
                    <a:pt x="621" y="274"/>
                  </a:lnTo>
                  <a:lnTo>
                    <a:pt x="619" y="274"/>
                  </a:lnTo>
                  <a:lnTo>
                    <a:pt x="617" y="274"/>
                  </a:lnTo>
                  <a:lnTo>
                    <a:pt x="615" y="274"/>
                  </a:lnTo>
                  <a:lnTo>
                    <a:pt x="615" y="272"/>
                  </a:lnTo>
                  <a:lnTo>
                    <a:pt x="617" y="272"/>
                  </a:lnTo>
                  <a:lnTo>
                    <a:pt x="619" y="272"/>
                  </a:lnTo>
                  <a:lnTo>
                    <a:pt x="621" y="272"/>
                  </a:lnTo>
                  <a:lnTo>
                    <a:pt x="621" y="270"/>
                  </a:lnTo>
                  <a:lnTo>
                    <a:pt x="622" y="270"/>
                  </a:lnTo>
                  <a:lnTo>
                    <a:pt x="622" y="272"/>
                  </a:lnTo>
                  <a:lnTo>
                    <a:pt x="621" y="272"/>
                  </a:lnTo>
                  <a:lnTo>
                    <a:pt x="619" y="272"/>
                  </a:lnTo>
                  <a:lnTo>
                    <a:pt x="621" y="272"/>
                  </a:lnTo>
                  <a:lnTo>
                    <a:pt x="622" y="272"/>
                  </a:lnTo>
                  <a:lnTo>
                    <a:pt x="624" y="272"/>
                  </a:lnTo>
                  <a:lnTo>
                    <a:pt x="622" y="272"/>
                  </a:lnTo>
                  <a:lnTo>
                    <a:pt x="624" y="272"/>
                  </a:lnTo>
                  <a:lnTo>
                    <a:pt x="622" y="272"/>
                  </a:lnTo>
                  <a:lnTo>
                    <a:pt x="624" y="272"/>
                  </a:lnTo>
                  <a:lnTo>
                    <a:pt x="624" y="270"/>
                  </a:lnTo>
                  <a:lnTo>
                    <a:pt x="626" y="270"/>
                  </a:lnTo>
                  <a:lnTo>
                    <a:pt x="624" y="270"/>
                  </a:lnTo>
                  <a:lnTo>
                    <a:pt x="626" y="270"/>
                  </a:lnTo>
                  <a:lnTo>
                    <a:pt x="626" y="268"/>
                  </a:lnTo>
                  <a:lnTo>
                    <a:pt x="628" y="268"/>
                  </a:lnTo>
                  <a:lnTo>
                    <a:pt x="630" y="268"/>
                  </a:lnTo>
                  <a:lnTo>
                    <a:pt x="632" y="268"/>
                  </a:lnTo>
                  <a:lnTo>
                    <a:pt x="632" y="266"/>
                  </a:lnTo>
                  <a:lnTo>
                    <a:pt x="634" y="266"/>
                  </a:lnTo>
                  <a:lnTo>
                    <a:pt x="636" y="266"/>
                  </a:lnTo>
                  <a:lnTo>
                    <a:pt x="638" y="266"/>
                  </a:lnTo>
                  <a:lnTo>
                    <a:pt x="640" y="266"/>
                  </a:lnTo>
                  <a:lnTo>
                    <a:pt x="642" y="265"/>
                  </a:lnTo>
                  <a:lnTo>
                    <a:pt x="644" y="265"/>
                  </a:lnTo>
                  <a:lnTo>
                    <a:pt x="645" y="265"/>
                  </a:lnTo>
                  <a:lnTo>
                    <a:pt x="644" y="265"/>
                  </a:lnTo>
                  <a:lnTo>
                    <a:pt x="645" y="265"/>
                  </a:lnTo>
                  <a:lnTo>
                    <a:pt x="647" y="265"/>
                  </a:lnTo>
                  <a:lnTo>
                    <a:pt x="649" y="263"/>
                  </a:lnTo>
                  <a:lnTo>
                    <a:pt x="651" y="263"/>
                  </a:lnTo>
                  <a:lnTo>
                    <a:pt x="653" y="263"/>
                  </a:lnTo>
                  <a:lnTo>
                    <a:pt x="655" y="263"/>
                  </a:lnTo>
                  <a:lnTo>
                    <a:pt x="657" y="263"/>
                  </a:lnTo>
                  <a:lnTo>
                    <a:pt x="659" y="263"/>
                  </a:lnTo>
                  <a:lnTo>
                    <a:pt x="659" y="265"/>
                  </a:lnTo>
                  <a:lnTo>
                    <a:pt x="661" y="265"/>
                  </a:lnTo>
                  <a:lnTo>
                    <a:pt x="659" y="265"/>
                  </a:lnTo>
                  <a:lnTo>
                    <a:pt x="657" y="265"/>
                  </a:lnTo>
                  <a:lnTo>
                    <a:pt x="659" y="265"/>
                  </a:lnTo>
                  <a:lnTo>
                    <a:pt x="661" y="265"/>
                  </a:lnTo>
                  <a:lnTo>
                    <a:pt x="661" y="266"/>
                  </a:lnTo>
                  <a:lnTo>
                    <a:pt x="659" y="266"/>
                  </a:lnTo>
                  <a:lnTo>
                    <a:pt x="661" y="266"/>
                  </a:lnTo>
                  <a:lnTo>
                    <a:pt x="663" y="266"/>
                  </a:lnTo>
                  <a:lnTo>
                    <a:pt x="665" y="266"/>
                  </a:lnTo>
                  <a:lnTo>
                    <a:pt x="667" y="266"/>
                  </a:lnTo>
                  <a:lnTo>
                    <a:pt x="669" y="266"/>
                  </a:lnTo>
                  <a:lnTo>
                    <a:pt x="670" y="265"/>
                  </a:lnTo>
                  <a:lnTo>
                    <a:pt x="670" y="266"/>
                  </a:lnTo>
                  <a:lnTo>
                    <a:pt x="672" y="266"/>
                  </a:lnTo>
                  <a:lnTo>
                    <a:pt x="674" y="266"/>
                  </a:lnTo>
                  <a:lnTo>
                    <a:pt x="676" y="266"/>
                  </a:lnTo>
                  <a:lnTo>
                    <a:pt x="678" y="266"/>
                  </a:lnTo>
                  <a:lnTo>
                    <a:pt x="676" y="266"/>
                  </a:lnTo>
                  <a:lnTo>
                    <a:pt x="674" y="266"/>
                  </a:lnTo>
                  <a:lnTo>
                    <a:pt x="676" y="266"/>
                  </a:lnTo>
                  <a:lnTo>
                    <a:pt x="674" y="266"/>
                  </a:lnTo>
                  <a:lnTo>
                    <a:pt x="676" y="266"/>
                  </a:lnTo>
                  <a:lnTo>
                    <a:pt x="678" y="266"/>
                  </a:lnTo>
                  <a:lnTo>
                    <a:pt x="676" y="266"/>
                  </a:lnTo>
                  <a:lnTo>
                    <a:pt x="678" y="266"/>
                  </a:lnTo>
                  <a:lnTo>
                    <a:pt x="680" y="266"/>
                  </a:lnTo>
                  <a:lnTo>
                    <a:pt x="682" y="265"/>
                  </a:lnTo>
                  <a:lnTo>
                    <a:pt x="682" y="266"/>
                  </a:lnTo>
                  <a:lnTo>
                    <a:pt x="682" y="265"/>
                  </a:lnTo>
                  <a:lnTo>
                    <a:pt x="684" y="265"/>
                  </a:lnTo>
                  <a:lnTo>
                    <a:pt x="684" y="266"/>
                  </a:lnTo>
                  <a:lnTo>
                    <a:pt x="684" y="265"/>
                  </a:lnTo>
                  <a:lnTo>
                    <a:pt x="686" y="265"/>
                  </a:lnTo>
                  <a:lnTo>
                    <a:pt x="688" y="265"/>
                  </a:lnTo>
                  <a:lnTo>
                    <a:pt x="686" y="265"/>
                  </a:lnTo>
                  <a:lnTo>
                    <a:pt x="688" y="265"/>
                  </a:lnTo>
                  <a:lnTo>
                    <a:pt x="688" y="266"/>
                  </a:lnTo>
                  <a:lnTo>
                    <a:pt x="686" y="266"/>
                  </a:lnTo>
                  <a:lnTo>
                    <a:pt x="688" y="266"/>
                  </a:lnTo>
                  <a:lnTo>
                    <a:pt x="688" y="265"/>
                  </a:lnTo>
                  <a:lnTo>
                    <a:pt x="686" y="265"/>
                  </a:lnTo>
                  <a:lnTo>
                    <a:pt x="688" y="265"/>
                  </a:lnTo>
                  <a:lnTo>
                    <a:pt x="690" y="265"/>
                  </a:lnTo>
                  <a:lnTo>
                    <a:pt x="692" y="265"/>
                  </a:lnTo>
                  <a:lnTo>
                    <a:pt x="690" y="265"/>
                  </a:lnTo>
                  <a:lnTo>
                    <a:pt x="688" y="265"/>
                  </a:lnTo>
                  <a:lnTo>
                    <a:pt x="688" y="263"/>
                  </a:lnTo>
                  <a:lnTo>
                    <a:pt x="690" y="263"/>
                  </a:lnTo>
                  <a:lnTo>
                    <a:pt x="690" y="265"/>
                  </a:lnTo>
                  <a:lnTo>
                    <a:pt x="690" y="263"/>
                  </a:lnTo>
                  <a:lnTo>
                    <a:pt x="688" y="263"/>
                  </a:lnTo>
                  <a:lnTo>
                    <a:pt x="686" y="263"/>
                  </a:lnTo>
                  <a:lnTo>
                    <a:pt x="684" y="263"/>
                  </a:lnTo>
                  <a:lnTo>
                    <a:pt x="682" y="263"/>
                  </a:lnTo>
                  <a:lnTo>
                    <a:pt x="682" y="261"/>
                  </a:lnTo>
                  <a:lnTo>
                    <a:pt x="680" y="261"/>
                  </a:lnTo>
                  <a:lnTo>
                    <a:pt x="678" y="261"/>
                  </a:lnTo>
                  <a:lnTo>
                    <a:pt x="676" y="261"/>
                  </a:lnTo>
                  <a:lnTo>
                    <a:pt x="674" y="261"/>
                  </a:lnTo>
                  <a:lnTo>
                    <a:pt x="672" y="261"/>
                  </a:lnTo>
                  <a:lnTo>
                    <a:pt x="670" y="261"/>
                  </a:lnTo>
                  <a:lnTo>
                    <a:pt x="670" y="259"/>
                  </a:lnTo>
                  <a:lnTo>
                    <a:pt x="672" y="259"/>
                  </a:lnTo>
                  <a:lnTo>
                    <a:pt x="672" y="257"/>
                  </a:lnTo>
                  <a:lnTo>
                    <a:pt x="674" y="257"/>
                  </a:lnTo>
                  <a:lnTo>
                    <a:pt x="676" y="257"/>
                  </a:lnTo>
                  <a:lnTo>
                    <a:pt x="676" y="255"/>
                  </a:lnTo>
                  <a:lnTo>
                    <a:pt x="678" y="255"/>
                  </a:lnTo>
                  <a:lnTo>
                    <a:pt x="680" y="255"/>
                  </a:lnTo>
                  <a:lnTo>
                    <a:pt x="682" y="253"/>
                  </a:lnTo>
                  <a:lnTo>
                    <a:pt x="684" y="253"/>
                  </a:lnTo>
                  <a:lnTo>
                    <a:pt x="686" y="253"/>
                  </a:lnTo>
                  <a:lnTo>
                    <a:pt x="688" y="253"/>
                  </a:lnTo>
                  <a:lnTo>
                    <a:pt x="690" y="251"/>
                  </a:lnTo>
                  <a:lnTo>
                    <a:pt x="692" y="251"/>
                  </a:lnTo>
                  <a:lnTo>
                    <a:pt x="693" y="251"/>
                  </a:lnTo>
                  <a:lnTo>
                    <a:pt x="695" y="251"/>
                  </a:lnTo>
                  <a:lnTo>
                    <a:pt x="697" y="251"/>
                  </a:lnTo>
                  <a:lnTo>
                    <a:pt x="699" y="251"/>
                  </a:lnTo>
                  <a:lnTo>
                    <a:pt x="701" y="251"/>
                  </a:lnTo>
                  <a:lnTo>
                    <a:pt x="703" y="251"/>
                  </a:lnTo>
                  <a:lnTo>
                    <a:pt x="703" y="249"/>
                  </a:lnTo>
                  <a:lnTo>
                    <a:pt x="705" y="249"/>
                  </a:lnTo>
                  <a:lnTo>
                    <a:pt x="707" y="249"/>
                  </a:lnTo>
                  <a:lnTo>
                    <a:pt x="709" y="249"/>
                  </a:lnTo>
                  <a:lnTo>
                    <a:pt x="711" y="249"/>
                  </a:lnTo>
                  <a:lnTo>
                    <a:pt x="713" y="249"/>
                  </a:lnTo>
                  <a:lnTo>
                    <a:pt x="713" y="251"/>
                  </a:lnTo>
                  <a:lnTo>
                    <a:pt x="715" y="251"/>
                  </a:lnTo>
                  <a:lnTo>
                    <a:pt x="713" y="251"/>
                  </a:lnTo>
                  <a:lnTo>
                    <a:pt x="715" y="251"/>
                  </a:lnTo>
                  <a:lnTo>
                    <a:pt x="717" y="251"/>
                  </a:lnTo>
                  <a:lnTo>
                    <a:pt x="717" y="249"/>
                  </a:lnTo>
                  <a:lnTo>
                    <a:pt x="718" y="249"/>
                  </a:lnTo>
                  <a:lnTo>
                    <a:pt x="718" y="247"/>
                  </a:lnTo>
                  <a:lnTo>
                    <a:pt x="720" y="247"/>
                  </a:lnTo>
                  <a:lnTo>
                    <a:pt x="722" y="247"/>
                  </a:lnTo>
                  <a:lnTo>
                    <a:pt x="724" y="247"/>
                  </a:lnTo>
                  <a:lnTo>
                    <a:pt x="726" y="247"/>
                  </a:lnTo>
                  <a:lnTo>
                    <a:pt x="726" y="245"/>
                  </a:lnTo>
                  <a:lnTo>
                    <a:pt x="728" y="245"/>
                  </a:lnTo>
                  <a:lnTo>
                    <a:pt x="730" y="245"/>
                  </a:lnTo>
                  <a:lnTo>
                    <a:pt x="730" y="243"/>
                  </a:lnTo>
                  <a:lnTo>
                    <a:pt x="732" y="243"/>
                  </a:lnTo>
                  <a:lnTo>
                    <a:pt x="734" y="243"/>
                  </a:lnTo>
                  <a:lnTo>
                    <a:pt x="736" y="243"/>
                  </a:lnTo>
                  <a:lnTo>
                    <a:pt x="738" y="243"/>
                  </a:lnTo>
                  <a:lnTo>
                    <a:pt x="740" y="243"/>
                  </a:lnTo>
                  <a:lnTo>
                    <a:pt x="738" y="243"/>
                  </a:lnTo>
                  <a:lnTo>
                    <a:pt x="740" y="243"/>
                  </a:lnTo>
                  <a:lnTo>
                    <a:pt x="741" y="242"/>
                  </a:lnTo>
                  <a:lnTo>
                    <a:pt x="743" y="242"/>
                  </a:lnTo>
                  <a:lnTo>
                    <a:pt x="745" y="242"/>
                  </a:lnTo>
                  <a:lnTo>
                    <a:pt x="747" y="242"/>
                  </a:lnTo>
                  <a:lnTo>
                    <a:pt x="749" y="242"/>
                  </a:lnTo>
                  <a:lnTo>
                    <a:pt x="751" y="242"/>
                  </a:lnTo>
                  <a:lnTo>
                    <a:pt x="753" y="242"/>
                  </a:lnTo>
                  <a:lnTo>
                    <a:pt x="755" y="242"/>
                  </a:lnTo>
                  <a:lnTo>
                    <a:pt x="757" y="242"/>
                  </a:lnTo>
                  <a:lnTo>
                    <a:pt x="759" y="242"/>
                  </a:lnTo>
                  <a:lnTo>
                    <a:pt x="761" y="242"/>
                  </a:lnTo>
                  <a:lnTo>
                    <a:pt x="763" y="242"/>
                  </a:lnTo>
                  <a:lnTo>
                    <a:pt x="765" y="242"/>
                  </a:lnTo>
                  <a:lnTo>
                    <a:pt x="766" y="242"/>
                  </a:lnTo>
                  <a:lnTo>
                    <a:pt x="765" y="242"/>
                  </a:lnTo>
                  <a:lnTo>
                    <a:pt x="765" y="243"/>
                  </a:lnTo>
                  <a:lnTo>
                    <a:pt x="763" y="243"/>
                  </a:lnTo>
                  <a:lnTo>
                    <a:pt x="765" y="243"/>
                  </a:lnTo>
                  <a:lnTo>
                    <a:pt x="765" y="242"/>
                  </a:lnTo>
                  <a:lnTo>
                    <a:pt x="766" y="242"/>
                  </a:lnTo>
                  <a:lnTo>
                    <a:pt x="768" y="242"/>
                  </a:lnTo>
                  <a:lnTo>
                    <a:pt x="768" y="243"/>
                  </a:lnTo>
                  <a:lnTo>
                    <a:pt x="770" y="243"/>
                  </a:lnTo>
                  <a:lnTo>
                    <a:pt x="772" y="243"/>
                  </a:lnTo>
                  <a:lnTo>
                    <a:pt x="774" y="243"/>
                  </a:lnTo>
                  <a:lnTo>
                    <a:pt x="776" y="243"/>
                  </a:lnTo>
                  <a:lnTo>
                    <a:pt x="778" y="243"/>
                  </a:lnTo>
                  <a:lnTo>
                    <a:pt x="778" y="245"/>
                  </a:lnTo>
                  <a:lnTo>
                    <a:pt x="780" y="245"/>
                  </a:lnTo>
                  <a:lnTo>
                    <a:pt x="778" y="247"/>
                  </a:lnTo>
                  <a:lnTo>
                    <a:pt x="778" y="249"/>
                  </a:lnTo>
                  <a:lnTo>
                    <a:pt x="776" y="249"/>
                  </a:lnTo>
                  <a:lnTo>
                    <a:pt x="774" y="249"/>
                  </a:lnTo>
                  <a:lnTo>
                    <a:pt x="772" y="251"/>
                  </a:lnTo>
                  <a:lnTo>
                    <a:pt x="772" y="253"/>
                  </a:lnTo>
                  <a:lnTo>
                    <a:pt x="772" y="255"/>
                  </a:lnTo>
                  <a:lnTo>
                    <a:pt x="774" y="257"/>
                  </a:lnTo>
                  <a:lnTo>
                    <a:pt x="774" y="259"/>
                  </a:lnTo>
                  <a:lnTo>
                    <a:pt x="772" y="259"/>
                  </a:lnTo>
                  <a:lnTo>
                    <a:pt x="770" y="259"/>
                  </a:lnTo>
                  <a:lnTo>
                    <a:pt x="770" y="261"/>
                  </a:lnTo>
                  <a:lnTo>
                    <a:pt x="768" y="261"/>
                  </a:lnTo>
                  <a:lnTo>
                    <a:pt x="766" y="261"/>
                  </a:lnTo>
                  <a:lnTo>
                    <a:pt x="765" y="261"/>
                  </a:lnTo>
                  <a:lnTo>
                    <a:pt x="763" y="261"/>
                  </a:lnTo>
                  <a:lnTo>
                    <a:pt x="761" y="261"/>
                  </a:lnTo>
                  <a:lnTo>
                    <a:pt x="763" y="261"/>
                  </a:lnTo>
                  <a:lnTo>
                    <a:pt x="761" y="261"/>
                  </a:lnTo>
                  <a:lnTo>
                    <a:pt x="759" y="261"/>
                  </a:lnTo>
                  <a:lnTo>
                    <a:pt x="761" y="261"/>
                  </a:lnTo>
                  <a:lnTo>
                    <a:pt x="761" y="263"/>
                  </a:lnTo>
                  <a:lnTo>
                    <a:pt x="761" y="261"/>
                  </a:lnTo>
                  <a:lnTo>
                    <a:pt x="759" y="261"/>
                  </a:lnTo>
                  <a:lnTo>
                    <a:pt x="757" y="261"/>
                  </a:lnTo>
                  <a:lnTo>
                    <a:pt x="755" y="261"/>
                  </a:lnTo>
                  <a:lnTo>
                    <a:pt x="753" y="261"/>
                  </a:lnTo>
                  <a:lnTo>
                    <a:pt x="751" y="261"/>
                  </a:lnTo>
                  <a:lnTo>
                    <a:pt x="749" y="261"/>
                  </a:lnTo>
                  <a:lnTo>
                    <a:pt x="751" y="261"/>
                  </a:lnTo>
                  <a:lnTo>
                    <a:pt x="753" y="261"/>
                  </a:lnTo>
                  <a:lnTo>
                    <a:pt x="755" y="261"/>
                  </a:lnTo>
                  <a:lnTo>
                    <a:pt x="755" y="263"/>
                  </a:lnTo>
                  <a:lnTo>
                    <a:pt x="757" y="263"/>
                  </a:lnTo>
                  <a:lnTo>
                    <a:pt x="759" y="263"/>
                  </a:lnTo>
                  <a:lnTo>
                    <a:pt x="761" y="263"/>
                  </a:lnTo>
                  <a:lnTo>
                    <a:pt x="763" y="263"/>
                  </a:lnTo>
                  <a:lnTo>
                    <a:pt x="765" y="263"/>
                  </a:lnTo>
                  <a:lnTo>
                    <a:pt x="766" y="263"/>
                  </a:lnTo>
                  <a:lnTo>
                    <a:pt x="766" y="261"/>
                  </a:lnTo>
                  <a:lnTo>
                    <a:pt x="766" y="263"/>
                  </a:lnTo>
                  <a:lnTo>
                    <a:pt x="768" y="263"/>
                  </a:lnTo>
                  <a:lnTo>
                    <a:pt x="770" y="263"/>
                  </a:lnTo>
                  <a:lnTo>
                    <a:pt x="770" y="261"/>
                  </a:lnTo>
                  <a:lnTo>
                    <a:pt x="770" y="263"/>
                  </a:lnTo>
                  <a:lnTo>
                    <a:pt x="772" y="263"/>
                  </a:lnTo>
                  <a:lnTo>
                    <a:pt x="772" y="265"/>
                  </a:lnTo>
                  <a:lnTo>
                    <a:pt x="774" y="265"/>
                  </a:lnTo>
                  <a:lnTo>
                    <a:pt x="774" y="266"/>
                  </a:lnTo>
                  <a:lnTo>
                    <a:pt x="776" y="266"/>
                  </a:lnTo>
                  <a:lnTo>
                    <a:pt x="776" y="268"/>
                  </a:lnTo>
                  <a:lnTo>
                    <a:pt x="778" y="268"/>
                  </a:lnTo>
                  <a:lnTo>
                    <a:pt x="776" y="268"/>
                  </a:lnTo>
                  <a:lnTo>
                    <a:pt x="774" y="268"/>
                  </a:lnTo>
                  <a:lnTo>
                    <a:pt x="776" y="268"/>
                  </a:lnTo>
                  <a:lnTo>
                    <a:pt x="778" y="268"/>
                  </a:lnTo>
                  <a:lnTo>
                    <a:pt x="780" y="268"/>
                  </a:lnTo>
                  <a:lnTo>
                    <a:pt x="782" y="268"/>
                  </a:lnTo>
                  <a:lnTo>
                    <a:pt x="784" y="268"/>
                  </a:lnTo>
                  <a:lnTo>
                    <a:pt x="786" y="268"/>
                  </a:lnTo>
                  <a:lnTo>
                    <a:pt x="788" y="268"/>
                  </a:lnTo>
                  <a:lnTo>
                    <a:pt x="789" y="268"/>
                  </a:lnTo>
                  <a:lnTo>
                    <a:pt x="789" y="266"/>
                  </a:lnTo>
                  <a:lnTo>
                    <a:pt x="791" y="266"/>
                  </a:lnTo>
                  <a:lnTo>
                    <a:pt x="789" y="266"/>
                  </a:lnTo>
                  <a:lnTo>
                    <a:pt x="791" y="266"/>
                  </a:lnTo>
                  <a:lnTo>
                    <a:pt x="793" y="266"/>
                  </a:lnTo>
                  <a:lnTo>
                    <a:pt x="795" y="266"/>
                  </a:lnTo>
                  <a:lnTo>
                    <a:pt x="797" y="266"/>
                  </a:lnTo>
                  <a:lnTo>
                    <a:pt x="799" y="266"/>
                  </a:lnTo>
                  <a:lnTo>
                    <a:pt x="799" y="268"/>
                  </a:lnTo>
                  <a:lnTo>
                    <a:pt x="801" y="268"/>
                  </a:lnTo>
                  <a:lnTo>
                    <a:pt x="803" y="268"/>
                  </a:lnTo>
                  <a:lnTo>
                    <a:pt x="805" y="268"/>
                  </a:lnTo>
                  <a:lnTo>
                    <a:pt x="807" y="268"/>
                  </a:lnTo>
                  <a:lnTo>
                    <a:pt x="809" y="268"/>
                  </a:lnTo>
                  <a:lnTo>
                    <a:pt x="811" y="268"/>
                  </a:lnTo>
                  <a:lnTo>
                    <a:pt x="813" y="268"/>
                  </a:lnTo>
                  <a:lnTo>
                    <a:pt x="814" y="268"/>
                  </a:lnTo>
                  <a:lnTo>
                    <a:pt x="816" y="266"/>
                  </a:lnTo>
                  <a:lnTo>
                    <a:pt x="818" y="266"/>
                  </a:lnTo>
                  <a:lnTo>
                    <a:pt x="820" y="266"/>
                  </a:lnTo>
                  <a:lnTo>
                    <a:pt x="822" y="266"/>
                  </a:lnTo>
                  <a:lnTo>
                    <a:pt x="824" y="266"/>
                  </a:lnTo>
                  <a:lnTo>
                    <a:pt x="826" y="266"/>
                  </a:lnTo>
                  <a:lnTo>
                    <a:pt x="828" y="266"/>
                  </a:lnTo>
                  <a:lnTo>
                    <a:pt x="830" y="266"/>
                  </a:lnTo>
                  <a:lnTo>
                    <a:pt x="830" y="268"/>
                  </a:lnTo>
                  <a:lnTo>
                    <a:pt x="832" y="268"/>
                  </a:lnTo>
                  <a:lnTo>
                    <a:pt x="834" y="268"/>
                  </a:lnTo>
                  <a:lnTo>
                    <a:pt x="834" y="270"/>
                  </a:lnTo>
                  <a:lnTo>
                    <a:pt x="834" y="268"/>
                  </a:lnTo>
                  <a:lnTo>
                    <a:pt x="832" y="268"/>
                  </a:lnTo>
                  <a:lnTo>
                    <a:pt x="832" y="270"/>
                  </a:lnTo>
                  <a:lnTo>
                    <a:pt x="832" y="272"/>
                  </a:lnTo>
                  <a:lnTo>
                    <a:pt x="834" y="272"/>
                  </a:lnTo>
                  <a:lnTo>
                    <a:pt x="832" y="272"/>
                  </a:lnTo>
                  <a:lnTo>
                    <a:pt x="834" y="272"/>
                  </a:lnTo>
                  <a:lnTo>
                    <a:pt x="834" y="270"/>
                  </a:lnTo>
                  <a:lnTo>
                    <a:pt x="836" y="268"/>
                  </a:lnTo>
                  <a:lnTo>
                    <a:pt x="838" y="268"/>
                  </a:lnTo>
                  <a:lnTo>
                    <a:pt x="838" y="270"/>
                  </a:lnTo>
                  <a:lnTo>
                    <a:pt x="839" y="270"/>
                  </a:lnTo>
                  <a:lnTo>
                    <a:pt x="839" y="268"/>
                  </a:lnTo>
                  <a:lnTo>
                    <a:pt x="839" y="270"/>
                  </a:lnTo>
                  <a:lnTo>
                    <a:pt x="839" y="268"/>
                  </a:lnTo>
                  <a:lnTo>
                    <a:pt x="838" y="268"/>
                  </a:lnTo>
                  <a:lnTo>
                    <a:pt x="838" y="270"/>
                  </a:lnTo>
                  <a:lnTo>
                    <a:pt x="838" y="268"/>
                  </a:lnTo>
                  <a:lnTo>
                    <a:pt x="836" y="268"/>
                  </a:lnTo>
                  <a:lnTo>
                    <a:pt x="838" y="268"/>
                  </a:lnTo>
                  <a:lnTo>
                    <a:pt x="839" y="268"/>
                  </a:lnTo>
                  <a:lnTo>
                    <a:pt x="841" y="268"/>
                  </a:lnTo>
                  <a:lnTo>
                    <a:pt x="843" y="268"/>
                  </a:lnTo>
                  <a:lnTo>
                    <a:pt x="845" y="268"/>
                  </a:lnTo>
                  <a:lnTo>
                    <a:pt x="845" y="270"/>
                  </a:lnTo>
                  <a:lnTo>
                    <a:pt x="847" y="270"/>
                  </a:lnTo>
                  <a:lnTo>
                    <a:pt x="849" y="270"/>
                  </a:lnTo>
                  <a:lnTo>
                    <a:pt x="851" y="270"/>
                  </a:lnTo>
                  <a:lnTo>
                    <a:pt x="853" y="268"/>
                  </a:lnTo>
                  <a:lnTo>
                    <a:pt x="855" y="268"/>
                  </a:lnTo>
                  <a:lnTo>
                    <a:pt x="857" y="268"/>
                  </a:lnTo>
                  <a:lnTo>
                    <a:pt x="859" y="268"/>
                  </a:lnTo>
                  <a:lnTo>
                    <a:pt x="859" y="266"/>
                  </a:lnTo>
                  <a:lnTo>
                    <a:pt x="859" y="268"/>
                  </a:lnTo>
                  <a:lnTo>
                    <a:pt x="861" y="268"/>
                  </a:lnTo>
                  <a:lnTo>
                    <a:pt x="862" y="268"/>
                  </a:lnTo>
                  <a:lnTo>
                    <a:pt x="864" y="268"/>
                  </a:lnTo>
                  <a:lnTo>
                    <a:pt x="866" y="268"/>
                  </a:lnTo>
                  <a:lnTo>
                    <a:pt x="868" y="268"/>
                  </a:lnTo>
                  <a:lnTo>
                    <a:pt x="870" y="270"/>
                  </a:lnTo>
                  <a:lnTo>
                    <a:pt x="872" y="270"/>
                  </a:lnTo>
                  <a:lnTo>
                    <a:pt x="874" y="270"/>
                  </a:lnTo>
                  <a:lnTo>
                    <a:pt x="872" y="270"/>
                  </a:lnTo>
                  <a:lnTo>
                    <a:pt x="870" y="270"/>
                  </a:lnTo>
                  <a:lnTo>
                    <a:pt x="868" y="270"/>
                  </a:lnTo>
                  <a:lnTo>
                    <a:pt x="870" y="270"/>
                  </a:lnTo>
                  <a:lnTo>
                    <a:pt x="870" y="272"/>
                  </a:lnTo>
                  <a:lnTo>
                    <a:pt x="870" y="270"/>
                  </a:lnTo>
                  <a:lnTo>
                    <a:pt x="872" y="270"/>
                  </a:lnTo>
                  <a:lnTo>
                    <a:pt x="872" y="272"/>
                  </a:lnTo>
                  <a:lnTo>
                    <a:pt x="870" y="272"/>
                  </a:lnTo>
                  <a:lnTo>
                    <a:pt x="872" y="272"/>
                  </a:lnTo>
                  <a:lnTo>
                    <a:pt x="872" y="274"/>
                  </a:lnTo>
                  <a:lnTo>
                    <a:pt x="872" y="272"/>
                  </a:lnTo>
                  <a:lnTo>
                    <a:pt x="874" y="272"/>
                  </a:lnTo>
                  <a:lnTo>
                    <a:pt x="876" y="272"/>
                  </a:lnTo>
                  <a:lnTo>
                    <a:pt x="878" y="272"/>
                  </a:lnTo>
                  <a:lnTo>
                    <a:pt x="876" y="272"/>
                  </a:lnTo>
                  <a:lnTo>
                    <a:pt x="874" y="272"/>
                  </a:lnTo>
                  <a:lnTo>
                    <a:pt x="876" y="270"/>
                  </a:lnTo>
                  <a:lnTo>
                    <a:pt x="878" y="270"/>
                  </a:lnTo>
                  <a:lnTo>
                    <a:pt x="878" y="268"/>
                  </a:lnTo>
                  <a:lnTo>
                    <a:pt x="880" y="268"/>
                  </a:lnTo>
                  <a:lnTo>
                    <a:pt x="882" y="268"/>
                  </a:lnTo>
                  <a:lnTo>
                    <a:pt x="880" y="266"/>
                  </a:lnTo>
                  <a:lnTo>
                    <a:pt x="882" y="266"/>
                  </a:lnTo>
                  <a:lnTo>
                    <a:pt x="880" y="266"/>
                  </a:lnTo>
                  <a:lnTo>
                    <a:pt x="880" y="268"/>
                  </a:lnTo>
                  <a:lnTo>
                    <a:pt x="878" y="268"/>
                  </a:lnTo>
                  <a:lnTo>
                    <a:pt x="882" y="266"/>
                  </a:lnTo>
                  <a:lnTo>
                    <a:pt x="884" y="265"/>
                  </a:lnTo>
                  <a:lnTo>
                    <a:pt x="886" y="263"/>
                  </a:lnTo>
                  <a:lnTo>
                    <a:pt x="887" y="261"/>
                  </a:lnTo>
                  <a:lnTo>
                    <a:pt x="889" y="259"/>
                  </a:lnTo>
                  <a:lnTo>
                    <a:pt x="891" y="259"/>
                  </a:lnTo>
                  <a:lnTo>
                    <a:pt x="893" y="259"/>
                  </a:lnTo>
                  <a:lnTo>
                    <a:pt x="895" y="259"/>
                  </a:lnTo>
                  <a:lnTo>
                    <a:pt x="897" y="259"/>
                  </a:lnTo>
                  <a:lnTo>
                    <a:pt x="899" y="259"/>
                  </a:lnTo>
                  <a:lnTo>
                    <a:pt x="901" y="259"/>
                  </a:lnTo>
                  <a:lnTo>
                    <a:pt x="901" y="261"/>
                  </a:lnTo>
                  <a:lnTo>
                    <a:pt x="903" y="261"/>
                  </a:lnTo>
                  <a:lnTo>
                    <a:pt x="905" y="261"/>
                  </a:lnTo>
                  <a:lnTo>
                    <a:pt x="907" y="261"/>
                  </a:lnTo>
                  <a:lnTo>
                    <a:pt x="909" y="261"/>
                  </a:lnTo>
                  <a:lnTo>
                    <a:pt x="910" y="261"/>
                  </a:lnTo>
                  <a:lnTo>
                    <a:pt x="910" y="259"/>
                  </a:lnTo>
                  <a:lnTo>
                    <a:pt x="912" y="259"/>
                  </a:lnTo>
                  <a:lnTo>
                    <a:pt x="914" y="259"/>
                  </a:lnTo>
                  <a:lnTo>
                    <a:pt x="914" y="261"/>
                  </a:lnTo>
                  <a:lnTo>
                    <a:pt x="912" y="261"/>
                  </a:lnTo>
                  <a:lnTo>
                    <a:pt x="912" y="263"/>
                  </a:lnTo>
                  <a:lnTo>
                    <a:pt x="910" y="263"/>
                  </a:lnTo>
                  <a:lnTo>
                    <a:pt x="910" y="265"/>
                  </a:lnTo>
                  <a:lnTo>
                    <a:pt x="912" y="265"/>
                  </a:lnTo>
                  <a:lnTo>
                    <a:pt x="910" y="265"/>
                  </a:lnTo>
                  <a:lnTo>
                    <a:pt x="909" y="265"/>
                  </a:lnTo>
                  <a:lnTo>
                    <a:pt x="907" y="266"/>
                  </a:lnTo>
                  <a:lnTo>
                    <a:pt x="909" y="266"/>
                  </a:lnTo>
                  <a:lnTo>
                    <a:pt x="909" y="268"/>
                  </a:lnTo>
                  <a:lnTo>
                    <a:pt x="909" y="266"/>
                  </a:lnTo>
                  <a:lnTo>
                    <a:pt x="907" y="266"/>
                  </a:lnTo>
                  <a:lnTo>
                    <a:pt x="909" y="266"/>
                  </a:lnTo>
                  <a:lnTo>
                    <a:pt x="910" y="266"/>
                  </a:lnTo>
                  <a:lnTo>
                    <a:pt x="910" y="265"/>
                  </a:lnTo>
                  <a:lnTo>
                    <a:pt x="912" y="265"/>
                  </a:lnTo>
                  <a:lnTo>
                    <a:pt x="914" y="265"/>
                  </a:lnTo>
                  <a:lnTo>
                    <a:pt x="914" y="263"/>
                  </a:lnTo>
                  <a:lnTo>
                    <a:pt x="916" y="263"/>
                  </a:lnTo>
                  <a:lnTo>
                    <a:pt x="916" y="261"/>
                  </a:lnTo>
                  <a:lnTo>
                    <a:pt x="918" y="261"/>
                  </a:lnTo>
                  <a:lnTo>
                    <a:pt x="916" y="261"/>
                  </a:lnTo>
                  <a:lnTo>
                    <a:pt x="918" y="261"/>
                  </a:lnTo>
                  <a:lnTo>
                    <a:pt x="916" y="261"/>
                  </a:lnTo>
                  <a:lnTo>
                    <a:pt x="918" y="261"/>
                  </a:lnTo>
                  <a:lnTo>
                    <a:pt x="918" y="259"/>
                  </a:lnTo>
                  <a:lnTo>
                    <a:pt x="916" y="259"/>
                  </a:lnTo>
                  <a:lnTo>
                    <a:pt x="918" y="259"/>
                  </a:lnTo>
                  <a:lnTo>
                    <a:pt x="916" y="259"/>
                  </a:lnTo>
                  <a:lnTo>
                    <a:pt x="914" y="257"/>
                  </a:lnTo>
                  <a:lnTo>
                    <a:pt x="912" y="257"/>
                  </a:lnTo>
                  <a:lnTo>
                    <a:pt x="914" y="257"/>
                  </a:lnTo>
                  <a:lnTo>
                    <a:pt x="912" y="257"/>
                  </a:lnTo>
                  <a:lnTo>
                    <a:pt x="912" y="255"/>
                  </a:lnTo>
                  <a:lnTo>
                    <a:pt x="910" y="255"/>
                  </a:lnTo>
                  <a:lnTo>
                    <a:pt x="912" y="255"/>
                  </a:lnTo>
                  <a:lnTo>
                    <a:pt x="910" y="255"/>
                  </a:lnTo>
                  <a:lnTo>
                    <a:pt x="909" y="255"/>
                  </a:lnTo>
                  <a:lnTo>
                    <a:pt x="907" y="253"/>
                  </a:lnTo>
                  <a:lnTo>
                    <a:pt x="905" y="253"/>
                  </a:lnTo>
                  <a:lnTo>
                    <a:pt x="903" y="253"/>
                  </a:lnTo>
                  <a:lnTo>
                    <a:pt x="901" y="253"/>
                  </a:lnTo>
                  <a:lnTo>
                    <a:pt x="899" y="253"/>
                  </a:lnTo>
                  <a:lnTo>
                    <a:pt x="897" y="253"/>
                  </a:lnTo>
                  <a:lnTo>
                    <a:pt x="895" y="251"/>
                  </a:lnTo>
                  <a:lnTo>
                    <a:pt x="893" y="251"/>
                  </a:lnTo>
                  <a:lnTo>
                    <a:pt x="891" y="251"/>
                  </a:lnTo>
                  <a:lnTo>
                    <a:pt x="889" y="251"/>
                  </a:lnTo>
                  <a:lnTo>
                    <a:pt x="887" y="251"/>
                  </a:lnTo>
                  <a:lnTo>
                    <a:pt x="886" y="251"/>
                  </a:lnTo>
                  <a:lnTo>
                    <a:pt x="882" y="251"/>
                  </a:lnTo>
                  <a:lnTo>
                    <a:pt x="880" y="251"/>
                  </a:lnTo>
                  <a:lnTo>
                    <a:pt x="878" y="253"/>
                  </a:lnTo>
                  <a:lnTo>
                    <a:pt x="876" y="253"/>
                  </a:lnTo>
                  <a:lnTo>
                    <a:pt x="874" y="253"/>
                  </a:lnTo>
                  <a:lnTo>
                    <a:pt x="872" y="253"/>
                  </a:lnTo>
                  <a:lnTo>
                    <a:pt x="870" y="253"/>
                  </a:lnTo>
                  <a:lnTo>
                    <a:pt x="870" y="255"/>
                  </a:lnTo>
                  <a:lnTo>
                    <a:pt x="872" y="255"/>
                  </a:lnTo>
                  <a:lnTo>
                    <a:pt x="870" y="255"/>
                  </a:lnTo>
                  <a:lnTo>
                    <a:pt x="872" y="255"/>
                  </a:lnTo>
                  <a:lnTo>
                    <a:pt x="874" y="255"/>
                  </a:lnTo>
                  <a:lnTo>
                    <a:pt x="872" y="255"/>
                  </a:lnTo>
                  <a:lnTo>
                    <a:pt x="872" y="257"/>
                  </a:lnTo>
                  <a:lnTo>
                    <a:pt x="874" y="257"/>
                  </a:lnTo>
                  <a:lnTo>
                    <a:pt x="876" y="257"/>
                  </a:lnTo>
                  <a:lnTo>
                    <a:pt x="874" y="257"/>
                  </a:lnTo>
                  <a:lnTo>
                    <a:pt x="874" y="259"/>
                  </a:lnTo>
                  <a:lnTo>
                    <a:pt x="872" y="259"/>
                  </a:lnTo>
                  <a:lnTo>
                    <a:pt x="872" y="257"/>
                  </a:lnTo>
                  <a:lnTo>
                    <a:pt x="872" y="255"/>
                  </a:lnTo>
                  <a:lnTo>
                    <a:pt x="870" y="255"/>
                  </a:lnTo>
                  <a:lnTo>
                    <a:pt x="870" y="253"/>
                  </a:lnTo>
                  <a:lnTo>
                    <a:pt x="872" y="253"/>
                  </a:lnTo>
                  <a:lnTo>
                    <a:pt x="872" y="251"/>
                  </a:lnTo>
                  <a:lnTo>
                    <a:pt x="874" y="249"/>
                  </a:lnTo>
                  <a:lnTo>
                    <a:pt x="872" y="249"/>
                  </a:lnTo>
                  <a:lnTo>
                    <a:pt x="872" y="247"/>
                  </a:lnTo>
                  <a:lnTo>
                    <a:pt x="872" y="245"/>
                  </a:lnTo>
                  <a:lnTo>
                    <a:pt x="870" y="245"/>
                  </a:lnTo>
                  <a:lnTo>
                    <a:pt x="870" y="243"/>
                  </a:lnTo>
                  <a:lnTo>
                    <a:pt x="868" y="243"/>
                  </a:lnTo>
                  <a:lnTo>
                    <a:pt x="866" y="243"/>
                  </a:lnTo>
                  <a:lnTo>
                    <a:pt x="866" y="242"/>
                  </a:lnTo>
                  <a:lnTo>
                    <a:pt x="864" y="242"/>
                  </a:lnTo>
                  <a:lnTo>
                    <a:pt x="862" y="242"/>
                  </a:lnTo>
                  <a:lnTo>
                    <a:pt x="861" y="240"/>
                  </a:lnTo>
                  <a:lnTo>
                    <a:pt x="861" y="238"/>
                  </a:lnTo>
                  <a:lnTo>
                    <a:pt x="859" y="238"/>
                  </a:lnTo>
                  <a:lnTo>
                    <a:pt x="857" y="236"/>
                  </a:lnTo>
                  <a:lnTo>
                    <a:pt x="855" y="236"/>
                  </a:lnTo>
                  <a:lnTo>
                    <a:pt x="853" y="236"/>
                  </a:lnTo>
                  <a:lnTo>
                    <a:pt x="851" y="236"/>
                  </a:lnTo>
                  <a:lnTo>
                    <a:pt x="851" y="234"/>
                  </a:lnTo>
                  <a:lnTo>
                    <a:pt x="853" y="234"/>
                  </a:lnTo>
                  <a:lnTo>
                    <a:pt x="851" y="234"/>
                  </a:lnTo>
                  <a:lnTo>
                    <a:pt x="849" y="234"/>
                  </a:lnTo>
                  <a:lnTo>
                    <a:pt x="847" y="234"/>
                  </a:lnTo>
                  <a:lnTo>
                    <a:pt x="849" y="234"/>
                  </a:lnTo>
                  <a:lnTo>
                    <a:pt x="847" y="234"/>
                  </a:lnTo>
                  <a:lnTo>
                    <a:pt x="845" y="234"/>
                  </a:lnTo>
                  <a:lnTo>
                    <a:pt x="843" y="234"/>
                  </a:lnTo>
                  <a:lnTo>
                    <a:pt x="841" y="234"/>
                  </a:lnTo>
                  <a:lnTo>
                    <a:pt x="841" y="232"/>
                  </a:lnTo>
                  <a:lnTo>
                    <a:pt x="839" y="232"/>
                  </a:lnTo>
                  <a:lnTo>
                    <a:pt x="839" y="230"/>
                  </a:lnTo>
                  <a:lnTo>
                    <a:pt x="838" y="230"/>
                  </a:lnTo>
                  <a:lnTo>
                    <a:pt x="836" y="230"/>
                  </a:lnTo>
                  <a:lnTo>
                    <a:pt x="836" y="228"/>
                  </a:lnTo>
                  <a:lnTo>
                    <a:pt x="834" y="228"/>
                  </a:lnTo>
                  <a:lnTo>
                    <a:pt x="836" y="228"/>
                  </a:lnTo>
                  <a:lnTo>
                    <a:pt x="836" y="226"/>
                  </a:lnTo>
                  <a:lnTo>
                    <a:pt x="838" y="226"/>
                  </a:lnTo>
                  <a:lnTo>
                    <a:pt x="839" y="226"/>
                  </a:lnTo>
                  <a:lnTo>
                    <a:pt x="838" y="226"/>
                  </a:lnTo>
                  <a:lnTo>
                    <a:pt x="836" y="226"/>
                  </a:lnTo>
                  <a:lnTo>
                    <a:pt x="838" y="226"/>
                  </a:lnTo>
                  <a:lnTo>
                    <a:pt x="836" y="226"/>
                  </a:lnTo>
                  <a:lnTo>
                    <a:pt x="836" y="228"/>
                  </a:lnTo>
                  <a:lnTo>
                    <a:pt x="838" y="228"/>
                  </a:lnTo>
                  <a:lnTo>
                    <a:pt x="838" y="226"/>
                  </a:lnTo>
                  <a:lnTo>
                    <a:pt x="839" y="226"/>
                  </a:lnTo>
                  <a:lnTo>
                    <a:pt x="841" y="226"/>
                  </a:lnTo>
                  <a:lnTo>
                    <a:pt x="841" y="224"/>
                  </a:lnTo>
                  <a:lnTo>
                    <a:pt x="843" y="224"/>
                  </a:lnTo>
                  <a:lnTo>
                    <a:pt x="845" y="224"/>
                  </a:lnTo>
                  <a:lnTo>
                    <a:pt x="847" y="224"/>
                  </a:lnTo>
                  <a:lnTo>
                    <a:pt x="849" y="224"/>
                  </a:lnTo>
                  <a:lnTo>
                    <a:pt x="851" y="224"/>
                  </a:lnTo>
                  <a:lnTo>
                    <a:pt x="853" y="224"/>
                  </a:lnTo>
                  <a:lnTo>
                    <a:pt x="853" y="226"/>
                  </a:lnTo>
                  <a:lnTo>
                    <a:pt x="855" y="226"/>
                  </a:lnTo>
                  <a:lnTo>
                    <a:pt x="855" y="228"/>
                  </a:lnTo>
                  <a:lnTo>
                    <a:pt x="857" y="228"/>
                  </a:lnTo>
                  <a:lnTo>
                    <a:pt x="857" y="230"/>
                  </a:lnTo>
                  <a:lnTo>
                    <a:pt x="859" y="230"/>
                  </a:lnTo>
                  <a:lnTo>
                    <a:pt x="861" y="232"/>
                  </a:lnTo>
                  <a:lnTo>
                    <a:pt x="862" y="232"/>
                  </a:lnTo>
                  <a:lnTo>
                    <a:pt x="864" y="232"/>
                  </a:lnTo>
                  <a:lnTo>
                    <a:pt x="866" y="232"/>
                  </a:lnTo>
                  <a:lnTo>
                    <a:pt x="866" y="234"/>
                  </a:lnTo>
                  <a:lnTo>
                    <a:pt x="864" y="234"/>
                  </a:lnTo>
                  <a:lnTo>
                    <a:pt x="864" y="236"/>
                  </a:lnTo>
                  <a:lnTo>
                    <a:pt x="862" y="236"/>
                  </a:lnTo>
                  <a:lnTo>
                    <a:pt x="862" y="238"/>
                  </a:lnTo>
                  <a:lnTo>
                    <a:pt x="862" y="240"/>
                  </a:lnTo>
                  <a:lnTo>
                    <a:pt x="864" y="240"/>
                  </a:lnTo>
                  <a:lnTo>
                    <a:pt x="866" y="240"/>
                  </a:lnTo>
                  <a:lnTo>
                    <a:pt x="866" y="242"/>
                  </a:lnTo>
                  <a:lnTo>
                    <a:pt x="868" y="242"/>
                  </a:lnTo>
                  <a:lnTo>
                    <a:pt x="870" y="242"/>
                  </a:lnTo>
                  <a:lnTo>
                    <a:pt x="870" y="243"/>
                  </a:lnTo>
                  <a:lnTo>
                    <a:pt x="872" y="243"/>
                  </a:lnTo>
                  <a:lnTo>
                    <a:pt x="874" y="245"/>
                  </a:lnTo>
                  <a:lnTo>
                    <a:pt x="876" y="245"/>
                  </a:lnTo>
                  <a:lnTo>
                    <a:pt x="878" y="245"/>
                  </a:lnTo>
                  <a:lnTo>
                    <a:pt x="880" y="247"/>
                  </a:lnTo>
                  <a:lnTo>
                    <a:pt x="882" y="247"/>
                  </a:lnTo>
                  <a:lnTo>
                    <a:pt x="884" y="247"/>
                  </a:lnTo>
                  <a:lnTo>
                    <a:pt x="886" y="249"/>
                  </a:lnTo>
                  <a:lnTo>
                    <a:pt x="887" y="249"/>
                  </a:lnTo>
                  <a:lnTo>
                    <a:pt x="889" y="249"/>
                  </a:lnTo>
                  <a:lnTo>
                    <a:pt x="891" y="249"/>
                  </a:lnTo>
                  <a:lnTo>
                    <a:pt x="893" y="249"/>
                  </a:lnTo>
                  <a:lnTo>
                    <a:pt x="895" y="249"/>
                  </a:lnTo>
                  <a:lnTo>
                    <a:pt x="895" y="247"/>
                  </a:lnTo>
                  <a:lnTo>
                    <a:pt x="897" y="247"/>
                  </a:lnTo>
                  <a:lnTo>
                    <a:pt x="899" y="247"/>
                  </a:lnTo>
                  <a:lnTo>
                    <a:pt x="901" y="247"/>
                  </a:lnTo>
                  <a:lnTo>
                    <a:pt x="903" y="245"/>
                  </a:lnTo>
                  <a:lnTo>
                    <a:pt x="905" y="245"/>
                  </a:lnTo>
                  <a:lnTo>
                    <a:pt x="907" y="245"/>
                  </a:lnTo>
                  <a:lnTo>
                    <a:pt x="909" y="243"/>
                  </a:lnTo>
                  <a:lnTo>
                    <a:pt x="909" y="245"/>
                  </a:lnTo>
                  <a:lnTo>
                    <a:pt x="910" y="247"/>
                  </a:lnTo>
                  <a:lnTo>
                    <a:pt x="912" y="247"/>
                  </a:lnTo>
                  <a:lnTo>
                    <a:pt x="914" y="247"/>
                  </a:lnTo>
                  <a:lnTo>
                    <a:pt x="916" y="247"/>
                  </a:lnTo>
                  <a:lnTo>
                    <a:pt x="916" y="249"/>
                  </a:lnTo>
                  <a:lnTo>
                    <a:pt x="918" y="249"/>
                  </a:lnTo>
                  <a:lnTo>
                    <a:pt x="920" y="249"/>
                  </a:lnTo>
                  <a:lnTo>
                    <a:pt x="922" y="251"/>
                  </a:lnTo>
                  <a:lnTo>
                    <a:pt x="924" y="251"/>
                  </a:lnTo>
                  <a:lnTo>
                    <a:pt x="926" y="253"/>
                  </a:lnTo>
                  <a:lnTo>
                    <a:pt x="928" y="253"/>
                  </a:lnTo>
                  <a:lnTo>
                    <a:pt x="930" y="253"/>
                  </a:lnTo>
                  <a:lnTo>
                    <a:pt x="932" y="253"/>
                  </a:lnTo>
                  <a:lnTo>
                    <a:pt x="934" y="253"/>
                  </a:lnTo>
                  <a:lnTo>
                    <a:pt x="935" y="253"/>
                  </a:lnTo>
                  <a:lnTo>
                    <a:pt x="937" y="253"/>
                  </a:lnTo>
                  <a:lnTo>
                    <a:pt x="939" y="253"/>
                  </a:lnTo>
                  <a:lnTo>
                    <a:pt x="941" y="253"/>
                  </a:lnTo>
                  <a:lnTo>
                    <a:pt x="943" y="253"/>
                  </a:lnTo>
                  <a:lnTo>
                    <a:pt x="945" y="253"/>
                  </a:lnTo>
                  <a:lnTo>
                    <a:pt x="947" y="253"/>
                  </a:lnTo>
                  <a:lnTo>
                    <a:pt x="949" y="253"/>
                  </a:lnTo>
                  <a:lnTo>
                    <a:pt x="949" y="251"/>
                  </a:lnTo>
                  <a:lnTo>
                    <a:pt x="951" y="251"/>
                  </a:lnTo>
                  <a:lnTo>
                    <a:pt x="953" y="251"/>
                  </a:lnTo>
                  <a:lnTo>
                    <a:pt x="955" y="251"/>
                  </a:lnTo>
                  <a:lnTo>
                    <a:pt x="957" y="251"/>
                  </a:lnTo>
                  <a:lnTo>
                    <a:pt x="957" y="249"/>
                  </a:lnTo>
                  <a:lnTo>
                    <a:pt x="957" y="247"/>
                  </a:lnTo>
                  <a:lnTo>
                    <a:pt x="957" y="249"/>
                  </a:lnTo>
                  <a:lnTo>
                    <a:pt x="957" y="247"/>
                  </a:lnTo>
                  <a:lnTo>
                    <a:pt x="958" y="247"/>
                  </a:lnTo>
                  <a:lnTo>
                    <a:pt x="957" y="247"/>
                  </a:lnTo>
                  <a:lnTo>
                    <a:pt x="958" y="247"/>
                  </a:lnTo>
                  <a:lnTo>
                    <a:pt x="958" y="249"/>
                  </a:lnTo>
                  <a:lnTo>
                    <a:pt x="960" y="249"/>
                  </a:lnTo>
                  <a:lnTo>
                    <a:pt x="960" y="247"/>
                  </a:lnTo>
                  <a:lnTo>
                    <a:pt x="958" y="247"/>
                  </a:lnTo>
                  <a:lnTo>
                    <a:pt x="960" y="247"/>
                  </a:lnTo>
                  <a:lnTo>
                    <a:pt x="962" y="247"/>
                  </a:lnTo>
                  <a:lnTo>
                    <a:pt x="960" y="247"/>
                  </a:lnTo>
                  <a:lnTo>
                    <a:pt x="960" y="249"/>
                  </a:lnTo>
                  <a:lnTo>
                    <a:pt x="962" y="249"/>
                  </a:lnTo>
                  <a:lnTo>
                    <a:pt x="964" y="249"/>
                  </a:lnTo>
                  <a:lnTo>
                    <a:pt x="966" y="249"/>
                  </a:lnTo>
                  <a:lnTo>
                    <a:pt x="968" y="249"/>
                  </a:lnTo>
                  <a:lnTo>
                    <a:pt x="968" y="251"/>
                  </a:lnTo>
                  <a:lnTo>
                    <a:pt x="970" y="251"/>
                  </a:lnTo>
                  <a:lnTo>
                    <a:pt x="972" y="251"/>
                  </a:lnTo>
                  <a:lnTo>
                    <a:pt x="974" y="251"/>
                  </a:lnTo>
                  <a:lnTo>
                    <a:pt x="974" y="249"/>
                  </a:lnTo>
                  <a:lnTo>
                    <a:pt x="976" y="249"/>
                  </a:lnTo>
                  <a:lnTo>
                    <a:pt x="976" y="251"/>
                  </a:lnTo>
                  <a:lnTo>
                    <a:pt x="978" y="251"/>
                  </a:lnTo>
                  <a:lnTo>
                    <a:pt x="980" y="251"/>
                  </a:lnTo>
                  <a:lnTo>
                    <a:pt x="982" y="251"/>
                  </a:lnTo>
                  <a:lnTo>
                    <a:pt x="983" y="251"/>
                  </a:lnTo>
                  <a:lnTo>
                    <a:pt x="985" y="251"/>
                  </a:lnTo>
                  <a:lnTo>
                    <a:pt x="985" y="249"/>
                  </a:lnTo>
                  <a:lnTo>
                    <a:pt x="983" y="249"/>
                  </a:lnTo>
                  <a:lnTo>
                    <a:pt x="983" y="247"/>
                  </a:lnTo>
                  <a:lnTo>
                    <a:pt x="982" y="247"/>
                  </a:lnTo>
                  <a:lnTo>
                    <a:pt x="982" y="245"/>
                  </a:lnTo>
                  <a:lnTo>
                    <a:pt x="980" y="245"/>
                  </a:lnTo>
                  <a:lnTo>
                    <a:pt x="978" y="245"/>
                  </a:lnTo>
                  <a:lnTo>
                    <a:pt x="976" y="245"/>
                  </a:lnTo>
                  <a:lnTo>
                    <a:pt x="976" y="243"/>
                  </a:lnTo>
                  <a:lnTo>
                    <a:pt x="974" y="243"/>
                  </a:lnTo>
                  <a:lnTo>
                    <a:pt x="972" y="243"/>
                  </a:lnTo>
                  <a:lnTo>
                    <a:pt x="970" y="243"/>
                  </a:lnTo>
                  <a:lnTo>
                    <a:pt x="972" y="243"/>
                  </a:lnTo>
                  <a:lnTo>
                    <a:pt x="970" y="243"/>
                  </a:lnTo>
                  <a:lnTo>
                    <a:pt x="970" y="245"/>
                  </a:lnTo>
                  <a:lnTo>
                    <a:pt x="968" y="245"/>
                  </a:lnTo>
                  <a:lnTo>
                    <a:pt x="966" y="245"/>
                  </a:lnTo>
                  <a:lnTo>
                    <a:pt x="964" y="245"/>
                  </a:lnTo>
                  <a:lnTo>
                    <a:pt x="962" y="245"/>
                  </a:lnTo>
                  <a:lnTo>
                    <a:pt x="964" y="245"/>
                  </a:lnTo>
                  <a:lnTo>
                    <a:pt x="962" y="245"/>
                  </a:lnTo>
                  <a:lnTo>
                    <a:pt x="964" y="245"/>
                  </a:lnTo>
                  <a:lnTo>
                    <a:pt x="962" y="245"/>
                  </a:lnTo>
                  <a:lnTo>
                    <a:pt x="962" y="243"/>
                  </a:lnTo>
                  <a:lnTo>
                    <a:pt x="962" y="245"/>
                  </a:lnTo>
                  <a:lnTo>
                    <a:pt x="960" y="245"/>
                  </a:lnTo>
                  <a:lnTo>
                    <a:pt x="960" y="247"/>
                  </a:lnTo>
                  <a:lnTo>
                    <a:pt x="962" y="247"/>
                  </a:lnTo>
                  <a:lnTo>
                    <a:pt x="964" y="247"/>
                  </a:lnTo>
                  <a:lnTo>
                    <a:pt x="966" y="247"/>
                  </a:lnTo>
                  <a:lnTo>
                    <a:pt x="968" y="247"/>
                  </a:lnTo>
                  <a:lnTo>
                    <a:pt x="968" y="249"/>
                  </a:lnTo>
                  <a:lnTo>
                    <a:pt x="966" y="249"/>
                  </a:lnTo>
                  <a:lnTo>
                    <a:pt x="964" y="249"/>
                  </a:lnTo>
                  <a:lnTo>
                    <a:pt x="964" y="247"/>
                  </a:lnTo>
                  <a:lnTo>
                    <a:pt x="962" y="247"/>
                  </a:lnTo>
                  <a:lnTo>
                    <a:pt x="960" y="247"/>
                  </a:lnTo>
                  <a:lnTo>
                    <a:pt x="958" y="247"/>
                  </a:lnTo>
                  <a:lnTo>
                    <a:pt x="957" y="247"/>
                  </a:lnTo>
                  <a:lnTo>
                    <a:pt x="957" y="245"/>
                  </a:lnTo>
                  <a:lnTo>
                    <a:pt x="955" y="245"/>
                  </a:lnTo>
                  <a:lnTo>
                    <a:pt x="955" y="243"/>
                  </a:lnTo>
                  <a:lnTo>
                    <a:pt x="953" y="243"/>
                  </a:lnTo>
                  <a:lnTo>
                    <a:pt x="953" y="242"/>
                  </a:lnTo>
                  <a:lnTo>
                    <a:pt x="951" y="242"/>
                  </a:lnTo>
                  <a:lnTo>
                    <a:pt x="953" y="242"/>
                  </a:lnTo>
                  <a:lnTo>
                    <a:pt x="955" y="242"/>
                  </a:lnTo>
                  <a:lnTo>
                    <a:pt x="953" y="242"/>
                  </a:lnTo>
                  <a:lnTo>
                    <a:pt x="953" y="243"/>
                  </a:lnTo>
                  <a:lnTo>
                    <a:pt x="955" y="243"/>
                  </a:lnTo>
                  <a:lnTo>
                    <a:pt x="955" y="242"/>
                  </a:lnTo>
                  <a:lnTo>
                    <a:pt x="953" y="242"/>
                  </a:lnTo>
                  <a:lnTo>
                    <a:pt x="955" y="242"/>
                  </a:lnTo>
                  <a:lnTo>
                    <a:pt x="957" y="242"/>
                  </a:lnTo>
                  <a:lnTo>
                    <a:pt x="955" y="242"/>
                  </a:lnTo>
                  <a:lnTo>
                    <a:pt x="953" y="242"/>
                  </a:lnTo>
                  <a:lnTo>
                    <a:pt x="953" y="240"/>
                  </a:lnTo>
                  <a:lnTo>
                    <a:pt x="955" y="240"/>
                  </a:lnTo>
                  <a:lnTo>
                    <a:pt x="953" y="240"/>
                  </a:lnTo>
                  <a:lnTo>
                    <a:pt x="951" y="240"/>
                  </a:lnTo>
                  <a:lnTo>
                    <a:pt x="953" y="240"/>
                  </a:lnTo>
                  <a:lnTo>
                    <a:pt x="951" y="240"/>
                  </a:lnTo>
                  <a:lnTo>
                    <a:pt x="953" y="240"/>
                  </a:lnTo>
                  <a:lnTo>
                    <a:pt x="955" y="240"/>
                  </a:lnTo>
                  <a:lnTo>
                    <a:pt x="953" y="240"/>
                  </a:lnTo>
                  <a:lnTo>
                    <a:pt x="951" y="240"/>
                  </a:lnTo>
                  <a:lnTo>
                    <a:pt x="949" y="240"/>
                  </a:lnTo>
                  <a:lnTo>
                    <a:pt x="951" y="242"/>
                  </a:lnTo>
                  <a:lnTo>
                    <a:pt x="949" y="242"/>
                  </a:lnTo>
                  <a:lnTo>
                    <a:pt x="947" y="240"/>
                  </a:lnTo>
                  <a:lnTo>
                    <a:pt x="945" y="240"/>
                  </a:lnTo>
                  <a:lnTo>
                    <a:pt x="943" y="240"/>
                  </a:lnTo>
                  <a:lnTo>
                    <a:pt x="941" y="240"/>
                  </a:lnTo>
                  <a:lnTo>
                    <a:pt x="941" y="242"/>
                  </a:lnTo>
                  <a:lnTo>
                    <a:pt x="939" y="242"/>
                  </a:lnTo>
                  <a:lnTo>
                    <a:pt x="941" y="242"/>
                  </a:lnTo>
                  <a:lnTo>
                    <a:pt x="939" y="242"/>
                  </a:lnTo>
                  <a:lnTo>
                    <a:pt x="937" y="242"/>
                  </a:lnTo>
                  <a:lnTo>
                    <a:pt x="935" y="242"/>
                  </a:lnTo>
                  <a:lnTo>
                    <a:pt x="934" y="242"/>
                  </a:lnTo>
                  <a:lnTo>
                    <a:pt x="932" y="242"/>
                  </a:lnTo>
                  <a:lnTo>
                    <a:pt x="930" y="240"/>
                  </a:lnTo>
                  <a:lnTo>
                    <a:pt x="928" y="240"/>
                  </a:lnTo>
                  <a:lnTo>
                    <a:pt x="928" y="238"/>
                  </a:lnTo>
                  <a:lnTo>
                    <a:pt x="926" y="238"/>
                  </a:lnTo>
                  <a:lnTo>
                    <a:pt x="924" y="238"/>
                  </a:lnTo>
                  <a:lnTo>
                    <a:pt x="922" y="238"/>
                  </a:lnTo>
                  <a:lnTo>
                    <a:pt x="920" y="238"/>
                  </a:lnTo>
                  <a:lnTo>
                    <a:pt x="918" y="238"/>
                  </a:lnTo>
                  <a:lnTo>
                    <a:pt x="918" y="240"/>
                  </a:lnTo>
                  <a:lnTo>
                    <a:pt x="916" y="240"/>
                  </a:lnTo>
                  <a:lnTo>
                    <a:pt x="914" y="240"/>
                  </a:lnTo>
                  <a:lnTo>
                    <a:pt x="912" y="240"/>
                  </a:lnTo>
                  <a:lnTo>
                    <a:pt x="910" y="240"/>
                  </a:lnTo>
                  <a:lnTo>
                    <a:pt x="909" y="240"/>
                  </a:lnTo>
                  <a:lnTo>
                    <a:pt x="907" y="240"/>
                  </a:lnTo>
                  <a:lnTo>
                    <a:pt x="907" y="242"/>
                  </a:lnTo>
                  <a:lnTo>
                    <a:pt x="905" y="242"/>
                  </a:lnTo>
                  <a:lnTo>
                    <a:pt x="903" y="240"/>
                  </a:lnTo>
                  <a:lnTo>
                    <a:pt x="903" y="242"/>
                  </a:lnTo>
                  <a:lnTo>
                    <a:pt x="905" y="242"/>
                  </a:lnTo>
                  <a:lnTo>
                    <a:pt x="903" y="242"/>
                  </a:lnTo>
                  <a:lnTo>
                    <a:pt x="903" y="240"/>
                  </a:lnTo>
                  <a:lnTo>
                    <a:pt x="901" y="240"/>
                  </a:lnTo>
                  <a:lnTo>
                    <a:pt x="901" y="242"/>
                  </a:lnTo>
                  <a:lnTo>
                    <a:pt x="903" y="242"/>
                  </a:lnTo>
                  <a:lnTo>
                    <a:pt x="905" y="242"/>
                  </a:lnTo>
                  <a:lnTo>
                    <a:pt x="907" y="243"/>
                  </a:lnTo>
                  <a:lnTo>
                    <a:pt x="905" y="243"/>
                  </a:lnTo>
                  <a:lnTo>
                    <a:pt x="907" y="243"/>
                  </a:lnTo>
                  <a:lnTo>
                    <a:pt x="905" y="243"/>
                  </a:lnTo>
                  <a:lnTo>
                    <a:pt x="907" y="243"/>
                  </a:lnTo>
                  <a:lnTo>
                    <a:pt x="905" y="243"/>
                  </a:lnTo>
                  <a:lnTo>
                    <a:pt x="903" y="243"/>
                  </a:lnTo>
                  <a:lnTo>
                    <a:pt x="903" y="245"/>
                  </a:lnTo>
                  <a:lnTo>
                    <a:pt x="901" y="245"/>
                  </a:lnTo>
                  <a:lnTo>
                    <a:pt x="903" y="245"/>
                  </a:lnTo>
                  <a:lnTo>
                    <a:pt x="901" y="245"/>
                  </a:lnTo>
                  <a:lnTo>
                    <a:pt x="899" y="245"/>
                  </a:lnTo>
                  <a:lnTo>
                    <a:pt x="897" y="245"/>
                  </a:lnTo>
                  <a:lnTo>
                    <a:pt x="895" y="245"/>
                  </a:lnTo>
                  <a:lnTo>
                    <a:pt x="893" y="245"/>
                  </a:lnTo>
                  <a:lnTo>
                    <a:pt x="891" y="245"/>
                  </a:lnTo>
                  <a:lnTo>
                    <a:pt x="891" y="243"/>
                  </a:lnTo>
                  <a:lnTo>
                    <a:pt x="893" y="243"/>
                  </a:lnTo>
                  <a:lnTo>
                    <a:pt x="895" y="243"/>
                  </a:lnTo>
                  <a:lnTo>
                    <a:pt x="893" y="243"/>
                  </a:lnTo>
                  <a:lnTo>
                    <a:pt x="891" y="243"/>
                  </a:lnTo>
                  <a:lnTo>
                    <a:pt x="889" y="243"/>
                  </a:lnTo>
                  <a:lnTo>
                    <a:pt x="889" y="242"/>
                  </a:lnTo>
                  <a:lnTo>
                    <a:pt x="887" y="242"/>
                  </a:lnTo>
                  <a:lnTo>
                    <a:pt x="886" y="242"/>
                  </a:lnTo>
                  <a:lnTo>
                    <a:pt x="884" y="242"/>
                  </a:lnTo>
                  <a:lnTo>
                    <a:pt x="884" y="240"/>
                  </a:lnTo>
                  <a:lnTo>
                    <a:pt x="882" y="240"/>
                  </a:lnTo>
                  <a:lnTo>
                    <a:pt x="880" y="240"/>
                  </a:lnTo>
                  <a:lnTo>
                    <a:pt x="878" y="238"/>
                  </a:lnTo>
                  <a:lnTo>
                    <a:pt x="876" y="238"/>
                  </a:lnTo>
                  <a:lnTo>
                    <a:pt x="876" y="236"/>
                  </a:lnTo>
                  <a:lnTo>
                    <a:pt x="874" y="236"/>
                  </a:lnTo>
                  <a:lnTo>
                    <a:pt x="872" y="236"/>
                  </a:lnTo>
                  <a:lnTo>
                    <a:pt x="874" y="236"/>
                  </a:lnTo>
                  <a:lnTo>
                    <a:pt x="872" y="236"/>
                  </a:lnTo>
                  <a:lnTo>
                    <a:pt x="872" y="234"/>
                  </a:lnTo>
                  <a:lnTo>
                    <a:pt x="874" y="234"/>
                  </a:lnTo>
                  <a:lnTo>
                    <a:pt x="874" y="232"/>
                  </a:lnTo>
                  <a:lnTo>
                    <a:pt x="874" y="230"/>
                  </a:lnTo>
                  <a:lnTo>
                    <a:pt x="874" y="232"/>
                  </a:lnTo>
                  <a:lnTo>
                    <a:pt x="874" y="230"/>
                  </a:lnTo>
                  <a:lnTo>
                    <a:pt x="876" y="230"/>
                  </a:lnTo>
                  <a:lnTo>
                    <a:pt x="876" y="228"/>
                  </a:lnTo>
                  <a:lnTo>
                    <a:pt x="878" y="228"/>
                  </a:lnTo>
                  <a:lnTo>
                    <a:pt x="876" y="226"/>
                  </a:lnTo>
                  <a:lnTo>
                    <a:pt x="878" y="226"/>
                  </a:lnTo>
                  <a:lnTo>
                    <a:pt x="880" y="226"/>
                  </a:lnTo>
                  <a:lnTo>
                    <a:pt x="880" y="224"/>
                  </a:lnTo>
                  <a:lnTo>
                    <a:pt x="882" y="224"/>
                  </a:lnTo>
                  <a:lnTo>
                    <a:pt x="880" y="224"/>
                  </a:lnTo>
                  <a:lnTo>
                    <a:pt x="882" y="224"/>
                  </a:lnTo>
                  <a:lnTo>
                    <a:pt x="884" y="224"/>
                  </a:lnTo>
                  <a:lnTo>
                    <a:pt x="884" y="222"/>
                  </a:lnTo>
                  <a:lnTo>
                    <a:pt x="886" y="224"/>
                  </a:lnTo>
                  <a:lnTo>
                    <a:pt x="887" y="224"/>
                  </a:lnTo>
                  <a:lnTo>
                    <a:pt x="889" y="224"/>
                  </a:lnTo>
                  <a:lnTo>
                    <a:pt x="887" y="224"/>
                  </a:lnTo>
                  <a:lnTo>
                    <a:pt x="886" y="224"/>
                  </a:lnTo>
                  <a:lnTo>
                    <a:pt x="884" y="224"/>
                  </a:lnTo>
                  <a:lnTo>
                    <a:pt x="884" y="226"/>
                  </a:lnTo>
                  <a:lnTo>
                    <a:pt x="882" y="226"/>
                  </a:lnTo>
                  <a:lnTo>
                    <a:pt x="884" y="228"/>
                  </a:lnTo>
                  <a:lnTo>
                    <a:pt x="886" y="228"/>
                  </a:lnTo>
                  <a:lnTo>
                    <a:pt x="884" y="228"/>
                  </a:lnTo>
                  <a:lnTo>
                    <a:pt x="886" y="228"/>
                  </a:lnTo>
                  <a:lnTo>
                    <a:pt x="886" y="226"/>
                  </a:lnTo>
                  <a:lnTo>
                    <a:pt x="884" y="226"/>
                  </a:lnTo>
                  <a:lnTo>
                    <a:pt x="884" y="224"/>
                  </a:lnTo>
                  <a:lnTo>
                    <a:pt x="886" y="224"/>
                  </a:lnTo>
                  <a:lnTo>
                    <a:pt x="884" y="224"/>
                  </a:lnTo>
                  <a:lnTo>
                    <a:pt x="886" y="224"/>
                  </a:lnTo>
                  <a:lnTo>
                    <a:pt x="887" y="224"/>
                  </a:lnTo>
                  <a:lnTo>
                    <a:pt x="889" y="224"/>
                  </a:lnTo>
                  <a:lnTo>
                    <a:pt x="891" y="224"/>
                  </a:lnTo>
                  <a:lnTo>
                    <a:pt x="889" y="224"/>
                  </a:lnTo>
                  <a:lnTo>
                    <a:pt x="887" y="224"/>
                  </a:lnTo>
                  <a:lnTo>
                    <a:pt x="889" y="224"/>
                  </a:lnTo>
                  <a:lnTo>
                    <a:pt x="887" y="224"/>
                  </a:lnTo>
                  <a:lnTo>
                    <a:pt x="886" y="224"/>
                  </a:lnTo>
                  <a:lnTo>
                    <a:pt x="887" y="224"/>
                  </a:lnTo>
                  <a:lnTo>
                    <a:pt x="887" y="226"/>
                  </a:lnTo>
                  <a:lnTo>
                    <a:pt x="889" y="226"/>
                  </a:lnTo>
                  <a:lnTo>
                    <a:pt x="887" y="226"/>
                  </a:lnTo>
                  <a:lnTo>
                    <a:pt x="889" y="226"/>
                  </a:lnTo>
                  <a:lnTo>
                    <a:pt x="889" y="224"/>
                  </a:lnTo>
                  <a:lnTo>
                    <a:pt x="891" y="224"/>
                  </a:lnTo>
                  <a:lnTo>
                    <a:pt x="891" y="222"/>
                  </a:lnTo>
                  <a:lnTo>
                    <a:pt x="893" y="222"/>
                  </a:lnTo>
                  <a:lnTo>
                    <a:pt x="891" y="222"/>
                  </a:lnTo>
                  <a:lnTo>
                    <a:pt x="889" y="222"/>
                  </a:lnTo>
                  <a:lnTo>
                    <a:pt x="887" y="222"/>
                  </a:lnTo>
                  <a:lnTo>
                    <a:pt x="886" y="222"/>
                  </a:lnTo>
                  <a:lnTo>
                    <a:pt x="886" y="220"/>
                  </a:lnTo>
                  <a:lnTo>
                    <a:pt x="884" y="220"/>
                  </a:lnTo>
                  <a:lnTo>
                    <a:pt x="882" y="220"/>
                  </a:lnTo>
                  <a:lnTo>
                    <a:pt x="880" y="220"/>
                  </a:lnTo>
                  <a:lnTo>
                    <a:pt x="882" y="220"/>
                  </a:lnTo>
                  <a:lnTo>
                    <a:pt x="880" y="220"/>
                  </a:lnTo>
                  <a:lnTo>
                    <a:pt x="882" y="220"/>
                  </a:lnTo>
                  <a:lnTo>
                    <a:pt x="880" y="220"/>
                  </a:lnTo>
                  <a:lnTo>
                    <a:pt x="878" y="218"/>
                  </a:lnTo>
                  <a:lnTo>
                    <a:pt x="878" y="220"/>
                  </a:lnTo>
                  <a:lnTo>
                    <a:pt x="878" y="218"/>
                  </a:lnTo>
                  <a:lnTo>
                    <a:pt x="876" y="218"/>
                  </a:lnTo>
                  <a:lnTo>
                    <a:pt x="874" y="218"/>
                  </a:lnTo>
                  <a:lnTo>
                    <a:pt x="872" y="218"/>
                  </a:lnTo>
                  <a:lnTo>
                    <a:pt x="870" y="218"/>
                  </a:lnTo>
                  <a:lnTo>
                    <a:pt x="872" y="218"/>
                  </a:lnTo>
                  <a:lnTo>
                    <a:pt x="870" y="218"/>
                  </a:lnTo>
                  <a:lnTo>
                    <a:pt x="868" y="218"/>
                  </a:lnTo>
                  <a:lnTo>
                    <a:pt x="866" y="218"/>
                  </a:lnTo>
                  <a:lnTo>
                    <a:pt x="864" y="218"/>
                  </a:lnTo>
                  <a:lnTo>
                    <a:pt x="862" y="218"/>
                  </a:lnTo>
                  <a:lnTo>
                    <a:pt x="861" y="220"/>
                  </a:lnTo>
                  <a:lnTo>
                    <a:pt x="857" y="220"/>
                  </a:lnTo>
                  <a:lnTo>
                    <a:pt x="855" y="220"/>
                  </a:lnTo>
                  <a:lnTo>
                    <a:pt x="853" y="220"/>
                  </a:lnTo>
                  <a:lnTo>
                    <a:pt x="851" y="220"/>
                  </a:lnTo>
                  <a:lnTo>
                    <a:pt x="849" y="220"/>
                  </a:lnTo>
                  <a:lnTo>
                    <a:pt x="847" y="220"/>
                  </a:lnTo>
                  <a:lnTo>
                    <a:pt x="845" y="222"/>
                  </a:lnTo>
                  <a:lnTo>
                    <a:pt x="843" y="222"/>
                  </a:lnTo>
                  <a:lnTo>
                    <a:pt x="843" y="220"/>
                  </a:lnTo>
                  <a:lnTo>
                    <a:pt x="843" y="222"/>
                  </a:lnTo>
                  <a:lnTo>
                    <a:pt x="843" y="220"/>
                  </a:lnTo>
                  <a:lnTo>
                    <a:pt x="843" y="218"/>
                  </a:lnTo>
                  <a:lnTo>
                    <a:pt x="845" y="218"/>
                  </a:lnTo>
                  <a:lnTo>
                    <a:pt x="843" y="218"/>
                  </a:lnTo>
                  <a:lnTo>
                    <a:pt x="841" y="218"/>
                  </a:lnTo>
                  <a:lnTo>
                    <a:pt x="839" y="218"/>
                  </a:lnTo>
                  <a:lnTo>
                    <a:pt x="839" y="220"/>
                  </a:lnTo>
                  <a:lnTo>
                    <a:pt x="838" y="220"/>
                  </a:lnTo>
                  <a:lnTo>
                    <a:pt x="836" y="220"/>
                  </a:lnTo>
                  <a:lnTo>
                    <a:pt x="836" y="218"/>
                  </a:lnTo>
                  <a:lnTo>
                    <a:pt x="834" y="218"/>
                  </a:lnTo>
                  <a:lnTo>
                    <a:pt x="832" y="218"/>
                  </a:lnTo>
                  <a:lnTo>
                    <a:pt x="830" y="218"/>
                  </a:lnTo>
                  <a:lnTo>
                    <a:pt x="828" y="218"/>
                  </a:lnTo>
                  <a:lnTo>
                    <a:pt x="826" y="218"/>
                  </a:lnTo>
                  <a:lnTo>
                    <a:pt x="824" y="218"/>
                  </a:lnTo>
                  <a:lnTo>
                    <a:pt x="822" y="218"/>
                  </a:lnTo>
                  <a:lnTo>
                    <a:pt x="820" y="218"/>
                  </a:lnTo>
                  <a:lnTo>
                    <a:pt x="822" y="218"/>
                  </a:lnTo>
                  <a:lnTo>
                    <a:pt x="820" y="218"/>
                  </a:lnTo>
                  <a:lnTo>
                    <a:pt x="818" y="218"/>
                  </a:lnTo>
                  <a:lnTo>
                    <a:pt x="818" y="220"/>
                  </a:lnTo>
                  <a:lnTo>
                    <a:pt x="818" y="218"/>
                  </a:lnTo>
                  <a:lnTo>
                    <a:pt x="820" y="218"/>
                  </a:lnTo>
                  <a:lnTo>
                    <a:pt x="818" y="218"/>
                  </a:lnTo>
                  <a:lnTo>
                    <a:pt x="820" y="218"/>
                  </a:lnTo>
                  <a:lnTo>
                    <a:pt x="818" y="220"/>
                  </a:lnTo>
                  <a:lnTo>
                    <a:pt x="820" y="220"/>
                  </a:lnTo>
                  <a:lnTo>
                    <a:pt x="822" y="220"/>
                  </a:lnTo>
                  <a:lnTo>
                    <a:pt x="820" y="220"/>
                  </a:lnTo>
                  <a:lnTo>
                    <a:pt x="822" y="220"/>
                  </a:lnTo>
                  <a:lnTo>
                    <a:pt x="824" y="220"/>
                  </a:lnTo>
                  <a:lnTo>
                    <a:pt x="822" y="220"/>
                  </a:lnTo>
                  <a:lnTo>
                    <a:pt x="820" y="220"/>
                  </a:lnTo>
                  <a:lnTo>
                    <a:pt x="818" y="220"/>
                  </a:lnTo>
                  <a:lnTo>
                    <a:pt x="816" y="220"/>
                  </a:lnTo>
                  <a:lnTo>
                    <a:pt x="814" y="220"/>
                  </a:lnTo>
                  <a:lnTo>
                    <a:pt x="811" y="218"/>
                  </a:lnTo>
                  <a:lnTo>
                    <a:pt x="809" y="218"/>
                  </a:lnTo>
                  <a:lnTo>
                    <a:pt x="807" y="218"/>
                  </a:lnTo>
                  <a:lnTo>
                    <a:pt x="805" y="218"/>
                  </a:lnTo>
                  <a:lnTo>
                    <a:pt x="803" y="218"/>
                  </a:lnTo>
                  <a:lnTo>
                    <a:pt x="801" y="218"/>
                  </a:lnTo>
                  <a:lnTo>
                    <a:pt x="799" y="218"/>
                  </a:lnTo>
                  <a:lnTo>
                    <a:pt x="799" y="217"/>
                  </a:lnTo>
                  <a:lnTo>
                    <a:pt x="797" y="217"/>
                  </a:lnTo>
                  <a:lnTo>
                    <a:pt x="795" y="217"/>
                  </a:lnTo>
                  <a:lnTo>
                    <a:pt x="793" y="217"/>
                  </a:lnTo>
                  <a:lnTo>
                    <a:pt x="791" y="217"/>
                  </a:lnTo>
                  <a:lnTo>
                    <a:pt x="788" y="217"/>
                  </a:lnTo>
                  <a:lnTo>
                    <a:pt x="786" y="217"/>
                  </a:lnTo>
                  <a:lnTo>
                    <a:pt x="784" y="217"/>
                  </a:lnTo>
                  <a:lnTo>
                    <a:pt x="780" y="215"/>
                  </a:lnTo>
                  <a:lnTo>
                    <a:pt x="778" y="215"/>
                  </a:lnTo>
                  <a:lnTo>
                    <a:pt x="778" y="213"/>
                  </a:lnTo>
                  <a:lnTo>
                    <a:pt x="778" y="211"/>
                  </a:lnTo>
                  <a:lnTo>
                    <a:pt x="778" y="209"/>
                  </a:lnTo>
                  <a:lnTo>
                    <a:pt x="778" y="207"/>
                  </a:lnTo>
                  <a:lnTo>
                    <a:pt x="776" y="207"/>
                  </a:lnTo>
                  <a:lnTo>
                    <a:pt x="778" y="207"/>
                  </a:lnTo>
                  <a:lnTo>
                    <a:pt x="776" y="207"/>
                  </a:lnTo>
                  <a:lnTo>
                    <a:pt x="776" y="205"/>
                  </a:lnTo>
                  <a:lnTo>
                    <a:pt x="774" y="205"/>
                  </a:lnTo>
                  <a:lnTo>
                    <a:pt x="774" y="203"/>
                  </a:lnTo>
                  <a:lnTo>
                    <a:pt x="776" y="201"/>
                  </a:lnTo>
                  <a:lnTo>
                    <a:pt x="776" y="199"/>
                  </a:lnTo>
                  <a:lnTo>
                    <a:pt x="774" y="199"/>
                  </a:lnTo>
                  <a:lnTo>
                    <a:pt x="772" y="199"/>
                  </a:lnTo>
                  <a:lnTo>
                    <a:pt x="772" y="201"/>
                  </a:lnTo>
                  <a:lnTo>
                    <a:pt x="774" y="203"/>
                  </a:lnTo>
                  <a:lnTo>
                    <a:pt x="772" y="201"/>
                  </a:lnTo>
                  <a:lnTo>
                    <a:pt x="772" y="199"/>
                  </a:lnTo>
                  <a:lnTo>
                    <a:pt x="770" y="199"/>
                  </a:lnTo>
                  <a:lnTo>
                    <a:pt x="768" y="197"/>
                  </a:lnTo>
                  <a:lnTo>
                    <a:pt x="770" y="197"/>
                  </a:lnTo>
                  <a:lnTo>
                    <a:pt x="770" y="195"/>
                  </a:lnTo>
                  <a:lnTo>
                    <a:pt x="768" y="195"/>
                  </a:lnTo>
                  <a:lnTo>
                    <a:pt x="766" y="195"/>
                  </a:lnTo>
                  <a:lnTo>
                    <a:pt x="768" y="195"/>
                  </a:lnTo>
                  <a:lnTo>
                    <a:pt x="768" y="197"/>
                  </a:lnTo>
                  <a:lnTo>
                    <a:pt x="768" y="195"/>
                  </a:lnTo>
                  <a:lnTo>
                    <a:pt x="766" y="195"/>
                  </a:lnTo>
                  <a:lnTo>
                    <a:pt x="766" y="194"/>
                  </a:lnTo>
                  <a:lnTo>
                    <a:pt x="765" y="194"/>
                  </a:lnTo>
                  <a:lnTo>
                    <a:pt x="763" y="194"/>
                  </a:lnTo>
                  <a:lnTo>
                    <a:pt x="763" y="192"/>
                  </a:lnTo>
                  <a:lnTo>
                    <a:pt x="761" y="192"/>
                  </a:lnTo>
                  <a:lnTo>
                    <a:pt x="761" y="190"/>
                  </a:lnTo>
                  <a:lnTo>
                    <a:pt x="759" y="190"/>
                  </a:lnTo>
                  <a:lnTo>
                    <a:pt x="757" y="188"/>
                  </a:lnTo>
                  <a:lnTo>
                    <a:pt x="755" y="188"/>
                  </a:lnTo>
                  <a:lnTo>
                    <a:pt x="757" y="190"/>
                  </a:lnTo>
                  <a:lnTo>
                    <a:pt x="759" y="190"/>
                  </a:lnTo>
                  <a:lnTo>
                    <a:pt x="757" y="190"/>
                  </a:lnTo>
                  <a:lnTo>
                    <a:pt x="755" y="190"/>
                  </a:lnTo>
                  <a:lnTo>
                    <a:pt x="755" y="188"/>
                  </a:lnTo>
                  <a:lnTo>
                    <a:pt x="753" y="188"/>
                  </a:lnTo>
                  <a:lnTo>
                    <a:pt x="751" y="188"/>
                  </a:lnTo>
                  <a:lnTo>
                    <a:pt x="749" y="188"/>
                  </a:lnTo>
                  <a:lnTo>
                    <a:pt x="747" y="188"/>
                  </a:lnTo>
                  <a:lnTo>
                    <a:pt x="747" y="186"/>
                  </a:lnTo>
                  <a:lnTo>
                    <a:pt x="745" y="186"/>
                  </a:lnTo>
                  <a:lnTo>
                    <a:pt x="743" y="186"/>
                  </a:lnTo>
                  <a:lnTo>
                    <a:pt x="741" y="186"/>
                  </a:lnTo>
                  <a:lnTo>
                    <a:pt x="741" y="184"/>
                  </a:lnTo>
                  <a:lnTo>
                    <a:pt x="740" y="184"/>
                  </a:lnTo>
                  <a:lnTo>
                    <a:pt x="738" y="184"/>
                  </a:lnTo>
                  <a:lnTo>
                    <a:pt x="740" y="184"/>
                  </a:lnTo>
                  <a:lnTo>
                    <a:pt x="741" y="184"/>
                  </a:lnTo>
                  <a:lnTo>
                    <a:pt x="740" y="184"/>
                  </a:lnTo>
                  <a:lnTo>
                    <a:pt x="738" y="184"/>
                  </a:lnTo>
                  <a:lnTo>
                    <a:pt x="738" y="182"/>
                  </a:lnTo>
                  <a:lnTo>
                    <a:pt x="736" y="182"/>
                  </a:lnTo>
                  <a:lnTo>
                    <a:pt x="734" y="182"/>
                  </a:lnTo>
                  <a:lnTo>
                    <a:pt x="734" y="180"/>
                  </a:lnTo>
                  <a:lnTo>
                    <a:pt x="732" y="180"/>
                  </a:lnTo>
                  <a:lnTo>
                    <a:pt x="730" y="180"/>
                  </a:lnTo>
                  <a:lnTo>
                    <a:pt x="728" y="178"/>
                  </a:lnTo>
                  <a:lnTo>
                    <a:pt x="726" y="178"/>
                  </a:lnTo>
                  <a:lnTo>
                    <a:pt x="726" y="180"/>
                  </a:lnTo>
                  <a:lnTo>
                    <a:pt x="728" y="180"/>
                  </a:lnTo>
                  <a:lnTo>
                    <a:pt x="726" y="180"/>
                  </a:lnTo>
                  <a:lnTo>
                    <a:pt x="728" y="180"/>
                  </a:lnTo>
                  <a:lnTo>
                    <a:pt x="730" y="180"/>
                  </a:lnTo>
                  <a:lnTo>
                    <a:pt x="730" y="182"/>
                  </a:lnTo>
                  <a:lnTo>
                    <a:pt x="732" y="182"/>
                  </a:lnTo>
                  <a:lnTo>
                    <a:pt x="730" y="182"/>
                  </a:lnTo>
                  <a:lnTo>
                    <a:pt x="730" y="180"/>
                  </a:lnTo>
                  <a:lnTo>
                    <a:pt x="728" y="180"/>
                  </a:lnTo>
                  <a:lnTo>
                    <a:pt x="726" y="180"/>
                  </a:lnTo>
                  <a:lnTo>
                    <a:pt x="724" y="178"/>
                  </a:lnTo>
                  <a:lnTo>
                    <a:pt x="722" y="178"/>
                  </a:lnTo>
                  <a:lnTo>
                    <a:pt x="720" y="178"/>
                  </a:lnTo>
                  <a:lnTo>
                    <a:pt x="720" y="176"/>
                  </a:lnTo>
                  <a:lnTo>
                    <a:pt x="718" y="176"/>
                  </a:lnTo>
                  <a:lnTo>
                    <a:pt x="717" y="176"/>
                  </a:lnTo>
                  <a:lnTo>
                    <a:pt x="715" y="176"/>
                  </a:lnTo>
                  <a:lnTo>
                    <a:pt x="715" y="174"/>
                  </a:lnTo>
                  <a:lnTo>
                    <a:pt x="713" y="174"/>
                  </a:lnTo>
                  <a:lnTo>
                    <a:pt x="711" y="174"/>
                  </a:lnTo>
                  <a:lnTo>
                    <a:pt x="709" y="174"/>
                  </a:lnTo>
                  <a:lnTo>
                    <a:pt x="707" y="172"/>
                  </a:lnTo>
                  <a:lnTo>
                    <a:pt x="705" y="172"/>
                  </a:lnTo>
                  <a:lnTo>
                    <a:pt x="703" y="172"/>
                  </a:lnTo>
                  <a:lnTo>
                    <a:pt x="703" y="170"/>
                  </a:lnTo>
                  <a:lnTo>
                    <a:pt x="699" y="170"/>
                  </a:lnTo>
                  <a:lnTo>
                    <a:pt x="697" y="169"/>
                  </a:lnTo>
                  <a:lnTo>
                    <a:pt x="695" y="169"/>
                  </a:lnTo>
                  <a:lnTo>
                    <a:pt x="693" y="169"/>
                  </a:lnTo>
                  <a:lnTo>
                    <a:pt x="692" y="169"/>
                  </a:lnTo>
                  <a:lnTo>
                    <a:pt x="690" y="167"/>
                  </a:lnTo>
                  <a:lnTo>
                    <a:pt x="688" y="167"/>
                  </a:lnTo>
                  <a:lnTo>
                    <a:pt x="686" y="167"/>
                  </a:lnTo>
                  <a:lnTo>
                    <a:pt x="684" y="167"/>
                  </a:lnTo>
                  <a:lnTo>
                    <a:pt x="682" y="167"/>
                  </a:lnTo>
                  <a:lnTo>
                    <a:pt x="680" y="167"/>
                  </a:lnTo>
                  <a:lnTo>
                    <a:pt x="678" y="167"/>
                  </a:lnTo>
                  <a:lnTo>
                    <a:pt x="676" y="167"/>
                  </a:lnTo>
                  <a:lnTo>
                    <a:pt x="674" y="167"/>
                  </a:lnTo>
                  <a:lnTo>
                    <a:pt x="672" y="167"/>
                  </a:lnTo>
                  <a:lnTo>
                    <a:pt x="670" y="167"/>
                  </a:lnTo>
                  <a:lnTo>
                    <a:pt x="670" y="165"/>
                  </a:lnTo>
                  <a:lnTo>
                    <a:pt x="669" y="165"/>
                  </a:lnTo>
                  <a:lnTo>
                    <a:pt x="667" y="165"/>
                  </a:lnTo>
                  <a:lnTo>
                    <a:pt x="665" y="165"/>
                  </a:lnTo>
                  <a:lnTo>
                    <a:pt x="665" y="163"/>
                  </a:lnTo>
                  <a:lnTo>
                    <a:pt x="663" y="163"/>
                  </a:lnTo>
                  <a:lnTo>
                    <a:pt x="661" y="163"/>
                  </a:lnTo>
                  <a:lnTo>
                    <a:pt x="661" y="161"/>
                  </a:lnTo>
                  <a:lnTo>
                    <a:pt x="659" y="161"/>
                  </a:lnTo>
                  <a:lnTo>
                    <a:pt x="657" y="161"/>
                  </a:lnTo>
                  <a:lnTo>
                    <a:pt x="657" y="159"/>
                  </a:lnTo>
                  <a:lnTo>
                    <a:pt x="655" y="159"/>
                  </a:lnTo>
                  <a:lnTo>
                    <a:pt x="653" y="159"/>
                  </a:lnTo>
                  <a:lnTo>
                    <a:pt x="651" y="159"/>
                  </a:lnTo>
                  <a:lnTo>
                    <a:pt x="651" y="157"/>
                  </a:lnTo>
                  <a:lnTo>
                    <a:pt x="649" y="157"/>
                  </a:lnTo>
                  <a:lnTo>
                    <a:pt x="647" y="157"/>
                  </a:lnTo>
                  <a:lnTo>
                    <a:pt x="645" y="157"/>
                  </a:lnTo>
                  <a:lnTo>
                    <a:pt x="645" y="155"/>
                  </a:lnTo>
                  <a:lnTo>
                    <a:pt x="644" y="155"/>
                  </a:lnTo>
                  <a:lnTo>
                    <a:pt x="642" y="155"/>
                  </a:lnTo>
                  <a:lnTo>
                    <a:pt x="640" y="155"/>
                  </a:lnTo>
                  <a:lnTo>
                    <a:pt x="638" y="155"/>
                  </a:lnTo>
                  <a:lnTo>
                    <a:pt x="636" y="155"/>
                  </a:lnTo>
                  <a:lnTo>
                    <a:pt x="636" y="153"/>
                  </a:lnTo>
                  <a:lnTo>
                    <a:pt x="634" y="153"/>
                  </a:lnTo>
                  <a:lnTo>
                    <a:pt x="632" y="153"/>
                  </a:lnTo>
                  <a:lnTo>
                    <a:pt x="630" y="153"/>
                  </a:lnTo>
                  <a:lnTo>
                    <a:pt x="628" y="153"/>
                  </a:lnTo>
                  <a:lnTo>
                    <a:pt x="626" y="153"/>
                  </a:lnTo>
                  <a:lnTo>
                    <a:pt x="624" y="153"/>
                  </a:lnTo>
                  <a:lnTo>
                    <a:pt x="622" y="153"/>
                  </a:lnTo>
                  <a:lnTo>
                    <a:pt x="624" y="153"/>
                  </a:lnTo>
                  <a:lnTo>
                    <a:pt x="626" y="153"/>
                  </a:lnTo>
                  <a:lnTo>
                    <a:pt x="626" y="151"/>
                  </a:lnTo>
                  <a:lnTo>
                    <a:pt x="628" y="151"/>
                  </a:lnTo>
                  <a:lnTo>
                    <a:pt x="630" y="151"/>
                  </a:lnTo>
                  <a:lnTo>
                    <a:pt x="632" y="151"/>
                  </a:lnTo>
                  <a:lnTo>
                    <a:pt x="634" y="151"/>
                  </a:lnTo>
                  <a:lnTo>
                    <a:pt x="636" y="151"/>
                  </a:lnTo>
                  <a:lnTo>
                    <a:pt x="638" y="151"/>
                  </a:lnTo>
                  <a:lnTo>
                    <a:pt x="640" y="149"/>
                  </a:lnTo>
                  <a:lnTo>
                    <a:pt x="642" y="149"/>
                  </a:lnTo>
                  <a:lnTo>
                    <a:pt x="644" y="149"/>
                  </a:lnTo>
                  <a:lnTo>
                    <a:pt x="642" y="149"/>
                  </a:lnTo>
                  <a:lnTo>
                    <a:pt x="640" y="149"/>
                  </a:lnTo>
                  <a:lnTo>
                    <a:pt x="640" y="151"/>
                  </a:lnTo>
                  <a:lnTo>
                    <a:pt x="638" y="151"/>
                  </a:lnTo>
                  <a:lnTo>
                    <a:pt x="636" y="151"/>
                  </a:lnTo>
                  <a:lnTo>
                    <a:pt x="634" y="151"/>
                  </a:lnTo>
                  <a:lnTo>
                    <a:pt x="632" y="151"/>
                  </a:lnTo>
                  <a:lnTo>
                    <a:pt x="630" y="151"/>
                  </a:lnTo>
                  <a:lnTo>
                    <a:pt x="628" y="151"/>
                  </a:lnTo>
                  <a:lnTo>
                    <a:pt x="626" y="151"/>
                  </a:lnTo>
                  <a:lnTo>
                    <a:pt x="626" y="153"/>
                  </a:lnTo>
                  <a:lnTo>
                    <a:pt x="628" y="153"/>
                  </a:lnTo>
                  <a:lnTo>
                    <a:pt x="630" y="153"/>
                  </a:lnTo>
                  <a:lnTo>
                    <a:pt x="632" y="153"/>
                  </a:lnTo>
                  <a:lnTo>
                    <a:pt x="634" y="153"/>
                  </a:lnTo>
                  <a:lnTo>
                    <a:pt x="636" y="153"/>
                  </a:lnTo>
                  <a:lnTo>
                    <a:pt x="636" y="151"/>
                  </a:lnTo>
                  <a:lnTo>
                    <a:pt x="638" y="151"/>
                  </a:lnTo>
                  <a:lnTo>
                    <a:pt x="640" y="151"/>
                  </a:lnTo>
                  <a:lnTo>
                    <a:pt x="642" y="151"/>
                  </a:lnTo>
                  <a:lnTo>
                    <a:pt x="644" y="151"/>
                  </a:lnTo>
                  <a:lnTo>
                    <a:pt x="645" y="151"/>
                  </a:lnTo>
                  <a:lnTo>
                    <a:pt x="645" y="153"/>
                  </a:lnTo>
                  <a:lnTo>
                    <a:pt x="647" y="153"/>
                  </a:lnTo>
                  <a:lnTo>
                    <a:pt x="649" y="153"/>
                  </a:lnTo>
                  <a:lnTo>
                    <a:pt x="651" y="153"/>
                  </a:lnTo>
                  <a:lnTo>
                    <a:pt x="653" y="153"/>
                  </a:lnTo>
                  <a:lnTo>
                    <a:pt x="653" y="151"/>
                  </a:lnTo>
                  <a:lnTo>
                    <a:pt x="655" y="151"/>
                  </a:lnTo>
                  <a:lnTo>
                    <a:pt x="653" y="151"/>
                  </a:lnTo>
                  <a:lnTo>
                    <a:pt x="651" y="151"/>
                  </a:lnTo>
                  <a:lnTo>
                    <a:pt x="649" y="151"/>
                  </a:lnTo>
                  <a:lnTo>
                    <a:pt x="647" y="151"/>
                  </a:lnTo>
                  <a:lnTo>
                    <a:pt x="647" y="149"/>
                  </a:lnTo>
                  <a:lnTo>
                    <a:pt x="645" y="149"/>
                  </a:lnTo>
                  <a:lnTo>
                    <a:pt x="647" y="149"/>
                  </a:lnTo>
                  <a:lnTo>
                    <a:pt x="647" y="147"/>
                  </a:lnTo>
                  <a:lnTo>
                    <a:pt x="649" y="147"/>
                  </a:lnTo>
                  <a:lnTo>
                    <a:pt x="649" y="146"/>
                  </a:lnTo>
                  <a:lnTo>
                    <a:pt x="649" y="144"/>
                  </a:lnTo>
                  <a:lnTo>
                    <a:pt x="651" y="144"/>
                  </a:lnTo>
                  <a:lnTo>
                    <a:pt x="651" y="142"/>
                  </a:lnTo>
                  <a:lnTo>
                    <a:pt x="653" y="142"/>
                  </a:lnTo>
                  <a:lnTo>
                    <a:pt x="653" y="140"/>
                  </a:lnTo>
                  <a:lnTo>
                    <a:pt x="653" y="138"/>
                  </a:lnTo>
                  <a:lnTo>
                    <a:pt x="653" y="136"/>
                  </a:lnTo>
                  <a:lnTo>
                    <a:pt x="655" y="136"/>
                  </a:lnTo>
                  <a:lnTo>
                    <a:pt x="655" y="134"/>
                  </a:lnTo>
                  <a:lnTo>
                    <a:pt x="655" y="132"/>
                  </a:lnTo>
                  <a:lnTo>
                    <a:pt x="655" y="130"/>
                  </a:lnTo>
                  <a:lnTo>
                    <a:pt x="653" y="128"/>
                  </a:lnTo>
                  <a:lnTo>
                    <a:pt x="653" y="126"/>
                  </a:lnTo>
                  <a:lnTo>
                    <a:pt x="655" y="126"/>
                  </a:lnTo>
                  <a:lnTo>
                    <a:pt x="657" y="126"/>
                  </a:lnTo>
                  <a:lnTo>
                    <a:pt x="659" y="126"/>
                  </a:lnTo>
                  <a:lnTo>
                    <a:pt x="661" y="126"/>
                  </a:lnTo>
                  <a:lnTo>
                    <a:pt x="663" y="126"/>
                  </a:lnTo>
                  <a:lnTo>
                    <a:pt x="665" y="126"/>
                  </a:lnTo>
                  <a:lnTo>
                    <a:pt x="667" y="126"/>
                  </a:lnTo>
                  <a:lnTo>
                    <a:pt x="669" y="126"/>
                  </a:lnTo>
                  <a:lnTo>
                    <a:pt x="670" y="126"/>
                  </a:lnTo>
                  <a:lnTo>
                    <a:pt x="672" y="126"/>
                  </a:lnTo>
                  <a:lnTo>
                    <a:pt x="674" y="126"/>
                  </a:lnTo>
                  <a:lnTo>
                    <a:pt x="676" y="126"/>
                  </a:lnTo>
                  <a:lnTo>
                    <a:pt x="678" y="126"/>
                  </a:lnTo>
                  <a:lnTo>
                    <a:pt x="680" y="126"/>
                  </a:lnTo>
                  <a:lnTo>
                    <a:pt x="682" y="128"/>
                  </a:lnTo>
                  <a:lnTo>
                    <a:pt x="684" y="128"/>
                  </a:lnTo>
                  <a:lnTo>
                    <a:pt x="686" y="128"/>
                  </a:lnTo>
                  <a:lnTo>
                    <a:pt x="688" y="128"/>
                  </a:lnTo>
                  <a:lnTo>
                    <a:pt x="688" y="126"/>
                  </a:lnTo>
                  <a:lnTo>
                    <a:pt x="690" y="126"/>
                  </a:lnTo>
                  <a:lnTo>
                    <a:pt x="692" y="126"/>
                  </a:lnTo>
                  <a:lnTo>
                    <a:pt x="693" y="126"/>
                  </a:lnTo>
                  <a:lnTo>
                    <a:pt x="695" y="126"/>
                  </a:lnTo>
                  <a:lnTo>
                    <a:pt x="697" y="126"/>
                  </a:lnTo>
                  <a:lnTo>
                    <a:pt x="699" y="126"/>
                  </a:lnTo>
                  <a:lnTo>
                    <a:pt x="701" y="126"/>
                  </a:lnTo>
                  <a:lnTo>
                    <a:pt x="703" y="126"/>
                  </a:lnTo>
                  <a:lnTo>
                    <a:pt x="705" y="126"/>
                  </a:lnTo>
                  <a:lnTo>
                    <a:pt x="707" y="126"/>
                  </a:lnTo>
                  <a:lnTo>
                    <a:pt x="709" y="126"/>
                  </a:lnTo>
                  <a:lnTo>
                    <a:pt x="711" y="126"/>
                  </a:lnTo>
                  <a:lnTo>
                    <a:pt x="713" y="126"/>
                  </a:lnTo>
                  <a:lnTo>
                    <a:pt x="715" y="126"/>
                  </a:lnTo>
                  <a:lnTo>
                    <a:pt x="717" y="126"/>
                  </a:lnTo>
                  <a:lnTo>
                    <a:pt x="720" y="126"/>
                  </a:lnTo>
                  <a:lnTo>
                    <a:pt x="722" y="126"/>
                  </a:lnTo>
                  <a:lnTo>
                    <a:pt x="724" y="126"/>
                  </a:lnTo>
                  <a:lnTo>
                    <a:pt x="726" y="124"/>
                  </a:lnTo>
                  <a:lnTo>
                    <a:pt x="728" y="124"/>
                  </a:lnTo>
                  <a:lnTo>
                    <a:pt x="730" y="124"/>
                  </a:lnTo>
                  <a:lnTo>
                    <a:pt x="732" y="124"/>
                  </a:lnTo>
                  <a:lnTo>
                    <a:pt x="734" y="124"/>
                  </a:lnTo>
                  <a:lnTo>
                    <a:pt x="736" y="124"/>
                  </a:lnTo>
                  <a:lnTo>
                    <a:pt x="738" y="124"/>
                  </a:lnTo>
                  <a:lnTo>
                    <a:pt x="740" y="124"/>
                  </a:lnTo>
                  <a:lnTo>
                    <a:pt x="741" y="124"/>
                  </a:lnTo>
                  <a:lnTo>
                    <a:pt x="743" y="124"/>
                  </a:lnTo>
                  <a:lnTo>
                    <a:pt x="745" y="124"/>
                  </a:lnTo>
                  <a:lnTo>
                    <a:pt x="747" y="124"/>
                  </a:lnTo>
                  <a:lnTo>
                    <a:pt x="751" y="124"/>
                  </a:lnTo>
                  <a:lnTo>
                    <a:pt x="753" y="124"/>
                  </a:lnTo>
                  <a:lnTo>
                    <a:pt x="755" y="123"/>
                  </a:lnTo>
                  <a:lnTo>
                    <a:pt x="757" y="123"/>
                  </a:lnTo>
                  <a:lnTo>
                    <a:pt x="759" y="123"/>
                  </a:lnTo>
                  <a:lnTo>
                    <a:pt x="761" y="123"/>
                  </a:lnTo>
                  <a:lnTo>
                    <a:pt x="763" y="123"/>
                  </a:lnTo>
                  <a:lnTo>
                    <a:pt x="763" y="121"/>
                  </a:lnTo>
                  <a:lnTo>
                    <a:pt x="765" y="121"/>
                  </a:lnTo>
                  <a:lnTo>
                    <a:pt x="766" y="121"/>
                  </a:lnTo>
                  <a:lnTo>
                    <a:pt x="768" y="121"/>
                  </a:lnTo>
                  <a:lnTo>
                    <a:pt x="770" y="119"/>
                  </a:lnTo>
                  <a:lnTo>
                    <a:pt x="772" y="119"/>
                  </a:lnTo>
                  <a:lnTo>
                    <a:pt x="774" y="119"/>
                  </a:lnTo>
                  <a:lnTo>
                    <a:pt x="776" y="117"/>
                  </a:lnTo>
                  <a:lnTo>
                    <a:pt x="778" y="117"/>
                  </a:lnTo>
                  <a:lnTo>
                    <a:pt x="780" y="117"/>
                  </a:lnTo>
                  <a:lnTo>
                    <a:pt x="782" y="117"/>
                  </a:lnTo>
                  <a:lnTo>
                    <a:pt x="782" y="115"/>
                  </a:lnTo>
                  <a:lnTo>
                    <a:pt x="784" y="115"/>
                  </a:lnTo>
                  <a:lnTo>
                    <a:pt x="786" y="115"/>
                  </a:lnTo>
                  <a:lnTo>
                    <a:pt x="788" y="113"/>
                  </a:lnTo>
                  <a:lnTo>
                    <a:pt x="789" y="113"/>
                  </a:lnTo>
                  <a:lnTo>
                    <a:pt x="791" y="111"/>
                  </a:lnTo>
                  <a:lnTo>
                    <a:pt x="793" y="111"/>
                  </a:lnTo>
                  <a:lnTo>
                    <a:pt x="793" y="109"/>
                  </a:lnTo>
                  <a:lnTo>
                    <a:pt x="795" y="109"/>
                  </a:lnTo>
                  <a:lnTo>
                    <a:pt x="797" y="109"/>
                  </a:lnTo>
                  <a:lnTo>
                    <a:pt x="797" y="107"/>
                  </a:lnTo>
                  <a:lnTo>
                    <a:pt x="799" y="107"/>
                  </a:lnTo>
                  <a:lnTo>
                    <a:pt x="801" y="107"/>
                  </a:lnTo>
                  <a:lnTo>
                    <a:pt x="801" y="105"/>
                  </a:lnTo>
                  <a:lnTo>
                    <a:pt x="803" y="105"/>
                  </a:lnTo>
                  <a:lnTo>
                    <a:pt x="803" y="103"/>
                  </a:lnTo>
                  <a:lnTo>
                    <a:pt x="805" y="103"/>
                  </a:lnTo>
                  <a:lnTo>
                    <a:pt x="805" y="101"/>
                  </a:lnTo>
                  <a:lnTo>
                    <a:pt x="807" y="101"/>
                  </a:lnTo>
                  <a:lnTo>
                    <a:pt x="807" y="99"/>
                  </a:lnTo>
                  <a:lnTo>
                    <a:pt x="809" y="99"/>
                  </a:lnTo>
                  <a:lnTo>
                    <a:pt x="807" y="99"/>
                  </a:lnTo>
                  <a:lnTo>
                    <a:pt x="807" y="101"/>
                  </a:lnTo>
                  <a:lnTo>
                    <a:pt x="807" y="103"/>
                  </a:lnTo>
                  <a:lnTo>
                    <a:pt x="805" y="103"/>
                  </a:lnTo>
                  <a:lnTo>
                    <a:pt x="805" y="105"/>
                  </a:lnTo>
                  <a:lnTo>
                    <a:pt x="803" y="105"/>
                  </a:lnTo>
                  <a:lnTo>
                    <a:pt x="801" y="105"/>
                  </a:lnTo>
                  <a:lnTo>
                    <a:pt x="801" y="107"/>
                  </a:lnTo>
                  <a:lnTo>
                    <a:pt x="801" y="105"/>
                  </a:lnTo>
                  <a:lnTo>
                    <a:pt x="803" y="105"/>
                  </a:lnTo>
                  <a:lnTo>
                    <a:pt x="805" y="105"/>
                  </a:lnTo>
                  <a:lnTo>
                    <a:pt x="805" y="103"/>
                  </a:lnTo>
                  <a:lnTo>
                    <a:pt x="807" y="103"/>
                  </a:lnTo>
                  <a:lnTo>
                    <a:pt x="809" y="103"/>
                  </a:lnTo>
                  <a:lnTo>
                    <a:pt x="809" y="101"/>
                  </a:lnTo>
                  <a:lnTo>
                    <a:pt x="811" y="101"/>
                  </a:lnTo>
                  <a:lnTo>
                    <a:pt x="811" y="99"/>
                  </a:lnTo>
                  <a:lnTo>
                    <a:pt x="811" y="98"/>
                  </a:lnTo>
                  <a:lnTo>
                    <a:pt x="813" y="98"/>
                  </a:lnTo>
                  <a:lnTo>
                    <a:pt x="813" y="96"/>
                  </a:lnTo>
                  <a:lnTo>
                    <a:pt x="811" y="96"/>
                  </a:lnTo>
                  <a:lnTo>
                    <a:pt x="813" y="96"/>
                  </a:lnTo>
                  <a:lnTo>
                    <a:pt x="814" y="96"/>
                  </a:lnTo>
                  <a:lnTo>
                    <a:pt x="814" y="94"/>
                  </a:lnTo>
                  <a:lnTo>
                    <a:pt x="813" y="94"/>
                  </a:lnTo>
                  <a:lnTo>
                    <a:pt x="814" y="94"/>
                  </a:lnTo>
                  <a:lnTo>
                    <a:pt x="814" y="92"/>
                  </a:lnTo>
                  <a:lnTo>
                    <a:pt x="813" y="92"/>
                  </a:lnTo>
                  <a:lnTo>
                    <a:pt x="811" y="90"/>
                  </a:lnTo>
                  <a:lnTo>
                    <a:pt x="813" y="90"/>
                  </a:lnTo>
                  <a:lnTo>
                    <a:pt x="814" y="90"/>
                  </a:lnTo>
                  <a:lnTo>
                    <a:pt x="816" y="90"/>
                  </a:lnTo>
                  <a:lnTo>
                    <a:pt x="814" y="90"/>
                  </a:lnTo>
                  <a:lnTo>
                    <a:pt x="814" y="88"/>
                  </a:lnTo>
                  <a:lnTo>
                    <a:pt x="816" y="88"/>
                  </a:lnTo>
                  <a:lnTo>
                    <a:pt x="814" y="88"/>
                  </a:lnTo>
                  <a:lnTo>
                    <a:pt x="813" y="88"/>
                  </a:lnTo>
                  <a:lnTo>
                    <a:pt x="813" y="86"/>
                  </a:lnTo>
                  <a:lnTo>
                    <a:pt x="814" y="86"/>
                  </a:lnTo>
                  <a:lnTo>
                    <a:pt x="813" y="86"/>
                  </a:lnTo>
                  <a:lnTo>
                    <a:pt x="814" y="86"/>
                  </a:lnTo>
                  <a:lnTo>
                    <a:pt x="816" y="86"/>
                  </a:lnTo>
                  <a:lnTo>
                    <a:pt x="818" y="86"/>
                  </a:lnTo>
                  <a:lnTo>
                    <a:pt x="820" y="86"/>
                  </a:lnTo>
                  <a:lnTo>
                    <a:pt x="820" y="84"/>
                  </a:lnTo>
                  <a:lnTo>
                    <a:pt x="818" y="84"/>
                  </a:lnTo>
                  <a:lnTo>
                    <a:pt x="816" y="84"/>
                  </a:lnTo>
                  <a:lnTo>
                    <a:pt x="814" y="84"/>
                  </a:lnTo>
                  <a:lnTo>
                    <a:pt x="814" y="82"/>
                  </a:lnTo>
                  <a:lnTo>
                    <a:pt x="816" y="82"/>
                  </a:lnTo>
                  <a:lnTo>
                    <a:pt x="818" y="82"/>
                  </a:lnTo>
                  <a:lnTo>
                    <a:pt x="818" y="80"/>
                  </a:lnTo>
                  <a:lnTo>
                    <a:pt x="816" y="80"/>
                  </a:lnTo>
                  <a:lnTo>
                    <a:pt x="818" y="80"/>
                  </a:lnTo>
                  <a:lnTo>
                    <a:pt x="816" y="80"/>
                  </a:lnTo>
                  <a:lnTo>
                    <a:pt x="818" y="80"/>
                  </a:lnTo>
                  <a:lnTo>
                    <a:pt x="820" y="80"/>
                  </a:lnTo>
                  <a:lnTo>
                    <a:pt x="822" y="80"/>
                  </a:lnTo>
                  <a:lnTo>
                    <a:pt x="820" y="80"/>
                  </a:lnTo>
                  <a:lnTo>
                    <a:pt x="822" y="80"/>
                  </a:lnTo>
                  <a:lnTo>
                    <a:pt x="822" y="78"/>
                  </a:lnTo>
                  <a:lnTo>
                    <a:pt x="824" y="78"/>
                  </a:lnTo>
                  <a:lnTo>
                    <a:pt x="826" y="78"/>
                  </a:lnTo>
                  <a:lnTo>
                    <a:pt x="826" y="76"/>
                  </a:lnTo>
                  <a:lnTo>
                    <a:pt x="828" y="76"/>
                  </a:lnTo>
                  <a:lnTo>
                    <a:pt x="830" y="76"/>
                  </a:lnTo>
                  <a:lnTo>
                    <a:pt x="832" y="76"/>
                  </a:lnTo>
                  <a:lnTo>
                    <a:pt x="832" y="75"/>
                  </a:lnTo>
                  <a:lnTo>
                    <a:pt x="834" y="75"/>
                  </a:lnTo>
                  <a:lnTo>
                    <a:pt x="834" y="76"/>
                  </a:lnTo>
                  <a:lnTo>
                    <a:pt x="832" y="76"/>
                  </a:lnTo>
                  <a:lnTo>
                    <a:pt x="834" y="76"/>
                  </a:lnTo>
                  <a:lnTo>
                    <a:pt x="834" y="75"/>
                  </a:lnTo>
                  <a:lnTo>
                    <a:pt x="836" y="75"/>
                  </a:lnTo>
                  <a:lnTo>
                    <a:pt x="834" y="75"/>
                  </a:lnTo>
                  <a:lnTo>
                    <a:pt x="836" y="75"/>
                  </a:lnTo>
                  <a:lnTo>
                    <a:pt x="838" y="75"/>
                  </a:lnTo>
                  <a:lnTo>
                    <a:pt x="838" y="73"/>
                  </a:lnTo>
                  <a:lnTo>
                    <a:pt x="839" y="73"/>
                  </a:lnTo>
                  <a:lnTo>
                    <a:pt x="841" y="71"/>
                  </a:lnTo>
                  <a:lnTo>
                    <a:pt x="841" y="73"/>
                  </a:lnTo>
                  <a:lnTo>
                    <a:pt x="841" y="71"/>
                  </a:lnTo>
                  <a:lnTo>
                    <a:pt x="843" y="71"/>
                  </a:lnTo>
                  <a:lnTo>
                    <a:pt x="843" y="69"/>
                  </a:lnTo>
                  <a:lnTo>
                    <a:pt x="843" y="67"/>
                  </a:lnTo>
                  <a:lnTo>
                    <a:pt x="845" y="67"/>
                  </a:lnTo>
                  <a:lnTo>
                    <a:pt x="847" y="67"/>
                  </a:lnTo>
                  <a:lnTo>
                    <a:pt x="849" y="67"/>
                  </a:lnTo>
                  <a:lnTo>
                    <a:pt x="851" y="67"/>
                  </a:lnTo>
                  <a:lnTo>
                    <a:pt x="849" y="67"/>
                  </a:lnTo>
                  <a:lnTo>
                    <a:pt x="849" y="65"/>
                  </a:lnTo>
                  <a:lnTo>
                    <a:pt x="851" y="65"/>
                  </a:lnTo>
                  <a:lnTo>
                    <a:pt x="849" y="65"/>
                  </a:lnTo>
                  <a:lnTo>
                    <a:pt x="851" y="65"/>
                  </a:lnTo>
                  <a:lnTo>
                    <a:pt x="851" y="63"/>
                  </a:lnTo>
                  <a:lnTo>
                    <a:pt x="853" y="63"/>
                  </a:lnTo>
                  <a:lnTo>
                    <a:pt x="855" y="63"/>
                  </a:lnTo>
                  <a:lnTo>
                    <a:pt x="857" y="63"/>
                  </a:lnTo>
                  <a:lnTo>
                    <a:pt x="859" y="61"/>
                  </a:lnTo>
                  <a:lnTo>
                    <a:pt x="861" y="61"/>
                  </a:lnTo>
                  <a:lnTo>
                    <a:pt x="862" y="59"/>
                  </a:lnTo>
                  <a:lnTo>
                    <a:pt x="864" y="59"/>
                  </a:lnTo>
                  <a:lnTo>
                    <a:pt x="866" y="57"/>
                  </a:lnTo>
                  <a:lnTo>
                    <a:pt x="868" y="57"/>
                  </a:lnTo>
                  <a:lnTo>
                    <a:pt x="868" y="55"/>
                  </a:lnTo>
                  <a:lnTo>
                    <a:pt x="870" y="55"/>
                  </a:lnTo>
                  <a:lnTo>
                    <a:pt x="872" y="55"/>
                  </a:lnTo>
                  <a:lnTo>
                    <a:pt x="874" y="53"/>
                  </a:lnTo>
                  <a:lnTo>
                    <a:pt x="874" y="55"/>
                  </a:lnTo>
                  <a:lnTo>
                    <a:pt x="874" y="53"/>
                  </a:lnTo>
                  <a:lnTo>
                    <a:pt x="874" y="55"/>
                  </a:lnTo>
                  <a:lnTo>
                    <a:pt x="876" y="55"/>
                  </a:lnTo>
                  <a:lnTo>
                    <a:pt x="874" y="55"/>
                  </a:lnTo>
                  <a:lnTo>
                    <a:pt x="872" y="55"/>
                  </a:lnTo>
                  <a:lnTo>
                    <a:pt x="874" y="55"/>
                  </a:lnTo>
                  <a:lnTo>
                    <a:pt x="876" y="55"/>
                  </a:lnTo>
                  <a:lnTo>
                    <a:pt x="876" y="57"/>
                  </a:lnTo>
                  <a:lnTo>
                    <a:pt x="878" y="57"/>
                  </a:lnTo>
                  <a:lnTo>
                    <a:pt x="878" y="55"/>
                  </a:lnTo>
                  <a:lnTo>
                    <a:pt x="880" y="55"/>
                  </a:lnTo>
                  <a:lnTo>
                    <a:pt x="882" y="55"/>
                  </a:lnTo>
                  <a:lnTo>
                    <a:pt x="882" y="57"/>
                  </a:lnTo>
                  <a:lnTo>
                    <a:pt x="884" y="57"/>
                  </a:lnTo>
                  <a:lnTo>
                    <a:pt x="882" y="57"/>
                  </a:lnTo>
                  <a:lnTo>
                    <a:pt x="880" y="57"/>
                  </a:lnTo>
                  <a:lnTo>
                    <a:pt x="878" y="57"/>
                  </a:lnTo>
                  <a:lnTo>
                    <a:pt x="876" y="57"/>
                  </a:lnTo>
                  <a:lnTo>
                    <a:pt x="874" y="57"/>
                  </a:lnTo>
                  <a:lnTo>
                    <a:pt x="872" y="57"/>
                  </a:lnTo>
                  <a:lnTo>
                    <a:pt x="874" y="59"/>
                  </a:lnTo>
                  <a:lnTo>
                    <a:pt x="876" y="59"/>
                  </a:lnTo>
                  <a:lnTo>
                    <a:pt x="878" y="59"/>
                  </a:lnTo>
                  <a:lnTo>
                    <a:pt x="880" y="59"/>
                  </a:lnTo>
                  <a:lnTo>
                    <a:pt x="878" y="59"/>
                  </a:lnTo>
                  <a:lnTo>
                    <a:pt x="876" y="59"/>
                  </a:lnTo>
                  <a:lnTo>
                    <a:pt x="874" y="59"/>
                  </a:lnTo>
                  <a:lnTo>
                    <a:pt x="872" y="59"/>
                  </a:lnTo>
                  <a:lnTo>
                    <a:pt x="874" y="61"/>
                  </a:lnTo>
                  <a:lnTo>
                    <a:pt x="872" y="61"/>
                  </a:lnTo>
                  <a:lnTo>
                    <a:pt x="870" y="61"/>
                  </a:lnTo>
                  <a:lnTo>
                    <a:pt x="868" y="61"/>
                  </a:lnTo>
                  <a:lnTo>
                    <a:pt x="866" y="61"/>
                  </a:lnTo>
                  <a:lnTo>
                    <a:pt x="864" y="61"/>
                  </a:lnTo>
                  <a:lnTo>
                    <a:pt x="862" y="61"/>
                  </a:lnTo>
                  <a:lnTo>
                    <a:pt x="864" y="61"/>
                  </a:lnTo>
                  <a:lnTo>
                    <a:pt x="862" y="61"/>
                  </a:lnTo>
                  <a:lnTo>
                    <a:pt x="861" y="63"/>
                  </a:lnTo>
                  <a:lnTo>
                    <a:pt x="862" y="63"/>
                  </a:lnTo>
                  <a:lnTo>
                    <a:pt x="861" y="63"/>
                  </a:lnTo>
                  <a:lnTo>
                    <a:pt x="862" y="63"/>
                  </a:lnTo>
                  <a:lnTo>
                    <a:pt x="864" y="63"/>
                  </a:lnTo>
                  <a:lnTo>
                    <a:pt x="864" y="61"/>
                  </a:lnTo>
                  <a:lnTo>
                    <a:pt x="866" y="61"/>
                  </a:lnTo>
                  <a:lnTo>
                    <a:pt x="868" y="61"/>
                  </a:lnTo>
                  <a:lnTo>
                    <a:pt x="870" y="61"/>
                  </a:lnTo>
                  <a:lnTo>
                    <a:pt x="872" y="63"/>
                  </a:lnTo>
                  <a:lnTo>
                    <a:pt x="874" y="63"/>
                  </a:lnTo>
                  <a:lnTo>
                    <a:pt x="874" y="61"/>
                  </a:lnTo>
                  <a:lnTo>
                    <a:pt x="876" y="61"/>
                  </a:lnTo>
                  <a:lnTo>
                    <a:pt x="878" y="61"/>
                  </a:lnTo>
                  <a:lnTo>
                    <a:pt x="880" y="61"/>
                  </a:lnTo>
                  <a:lnTo>
                    <a:pt x="882" y="61"/>
                  </a:lnTo>
                  <a:lnTo>
                    <a:pt x="882" y="63"/>
                  </a:lnTo>
                  <a:lnTo>
                    <a:pt x="882" y="61"/>
                  </a:lnTo>
                  <a:lnTo>
                    <a:pt x="884" y="61"/>
                  </a:lnTo>
                  <a:lnTo>
                    <a:pt x="882" y="61"/>
                  </a:lnTo>
                  <a:lnTo>
                    <a:pt x="880" y="61"/>
                  </a:lnTo>
                  <a:lnTo>
                    <a:pt x="880" y="59"/>
                  </a:lnTo>
                  <a:lnTo>
                    <a:pt x="882" y="59"/>
                  </a:lnTo>
                  <a:lnTo>
                    <a:pt x="884" y="59"/>
                  </a:lnTo>
                  <a:lnTo>
                    <a:pt x="886" y="59"/>
                  </a:lnTo>
                  <a:lnTo>
                    <a:pt x="886" y="57"/>
                  </a:lnTo>
                  <a:lnTo>
                    <a:pt x="887" y="57"/>
                  </a:lnTo>
                  <a:lnTo>
                    <a:pt x="889" y="57"/>
                  </a:lnTo>
                  <a:lnTo>
                    <a:pt x="891" y="57"/>
                  </a:lnTo>
                  <a:lnTo>
                    <a:pt x="893" y="57"/>
                  </a:lnTo>
                  <a:lnTo>
                    <a:pt x="895" y="57"/>
                  </a:lnTo>
                  <a:lnTo>
                    <a:pt x="895" y="59"/>
                  </a:lnTo>
                  <a:lnTo>
                    <a:pt x="895" y="57"/>
                  </a:lnTo>
                  <a:lnTo>
                    <a:pt x="897" y="57"/>
                  </a:lnTo>
                  <a:lnTo>
                    <a:pt x="899" y="57"/>
                  </a:lnTo>
                  <a:lnTo>
                    <a:pt x="901" y="57"/>
                  </a:lnTo>
                  <a:lnTo>
                    <a:pt x="903" y="57"/>
                  </a:lnTo>
                  <a:lnTo>
                    <a:pt x="905" y="57"/>
                  </a:lnTo>
                  <a:lnTo>
                    <a:pt x="905" y="55"/>
                  </a:lnTo>
                  <a:lnTo>
                    <a:pt x="907" y="55"/>
                  </a:lnTo>
                  <a:lnTo>
                    <a:pt x="909" y="55"/>
                  </a:lnTo>
                  <a:lnTo>
                    <a:pt x="910" y="55"/>
                  </a:lnTo>
                  <a:lnTo>
                    <a:pt x="912" y="55"/>
                  </a:lnTo>
                  <a:lnTo>
                    <a:pt x="912" y="53"/>
                  </a:lnTo>
                  <a:lnTo>
                    <a:pt x="914" y="53"/>
                  </a:lnTo>
                  <a:lnTo>
                    <a:pt x="916" y="53"/>
                  </a:lnTo>
                  <a:lnTo>
                    <a:pt x="918" y="53"/>
                  </a:lnTo>
                  <a:lnTo>
                    <a:pt x="916" y="53"/>
                  </a:lnTo>
                  <a:lnTo>
                    <a:pt x="916" y="55"/>
                  </a:lnTo>
                  <a:lnTo>
                    <a:pt x="914" y="55"/>
                  </a:lnTo>
                  <a:lnTo>
                    <a:pt x="914" y="57"/>
                  </a:lnTo>
                  <a:lnTo>
                    <a:pt x="916" y="57"/>
                  </a:lnTo>
                  <a:lnTo>
                    <a:pt x="916" y="55"/>
                  </a:lnTo>
                  <a:lnTo>
                    <a:pt x="914" y="55"/>
                  </a:lnTo>
                  <a:lnTo>
                    <a:pt x="916" y="55"/>
                  </a:lnTo>
                  <a:lnTo>
                    <a:pt x="918" y="53"/>
                  </a:lnTo>
                  <a:lnTo>
                    <a:pt x="918" y="55"/>
                  </a:lnTo>
                  <a:lnTo>
                    <a:pt x="920" y="55"/>
                  </a:lnTo>
                  <a:lnTo>
                    <a:pt x="922" y="55"/>
                  </a:lnTo>
                  <a:lnTo>
                    <a:pt x="920" y="55"/>
                  </a:lnTo>
                  <a:lnTo>
                    <a:pt x="918" y="53"/>
                  </a:lnTo>
                  <a:lnTo>
                    <a:pt x="920" y="53"/>
                  </a:lnTo>
                  <a:lnTo>
                    <a:pt x="922" y="53"/>
                  </a:lnTo>
                  <a:lnTo>
                    <a:pt x="924" y="51"/>
                  </a:lnTo>
                  <a:lnTo>
                    <a:pt x="926" y="51"/>
                  </a:lnTo>
                  <a:lnTo>
                    <a:pt x="928" y="51"/>
                  </a:lnTo>
                  <a:lnTo>
                    <a:pt x="930" y="51"/>
                  </a:lnTo>
                  <a:lnTo>
                    <a:pt x="932" y="50"/>
                  </a:lnTo>
                  <a:lnTo>
                    <a:pt x="934" y="50"/>
                  </a:lnTo>
                  <a:lnTo>
                    <a:pt x="935" y="50"/>
                  </a:lnTo>
                  <a:lnTo>
                    <a:pt x="935" y="48"/>
                  </a:lnTo>
                  <a:lnTo>
                    <a:pt x="937" y="48"/>
                  </a:lnTo>
                  <a:lnTo>
                    <a:pt x="939" y="48"/>
                  </a:lnTo>
                  <a:lnTo>
                    <a:pt x="941" y="48"/>
                  </a:lnTo>
                  <a:lnTo>
                    <a:pt x="943" y="46"/>
                  </a:lnTo>
                  <a:lnTo>
                    <a:pt x="941" y="46"/>
                  </a:lnTo>
                  <a:lnTo>
                    <a:pt x="941" y="48"/>
                  </a:lnTo>
                  <a:lnTo>
                    <a:pt x="939" y="48"/>
                  </a:lnTo>
                  <a:lnTo>
                    <a:pt x="937" y="48"/>
                  </a:lnTo>
                  <a:lnTo>
                    <a:pt x="935" y="48"/>
                  </a:lnTo>
                  <a:lnTo>
                    <a:pt x="935" y="50"/>
                  </a:lnTo>
                  <a:lnTo>
                    <a:pt x="934" y="50"/>
                  </a:lnTo>
                  <a:lnTo>
                    <a:pt x="932" y="50"/>
                  </a:lnTo>
                  <a:lnTo>
                    <a:pt x="930" y="50"/>
                  </a:lnTo>
                  <a:lnTo>
                    <a:pt x="928" y="50"/>
                  </a:lnTo>
                  <a:lnTo>
                    <a:pt x="928" y="51"/>
                  </a:lnTo>
                  <a:lnTo>
                    <a:pt x="926" y="51"/>
                  </a:lnTo>
                  <a:lnTo>
                    <a:pt x="928" y="50"/>
                  </a:lnTo>
                  <a:lnTo>
                    <a:pt x="932" y="50"/>
                  </a:lnTo>
                  <a:lnTo>
                    <a:pt x="934" y="50"/>
                  </a:lnTo>
                  <a:lnTo>
                    <a:pt x="935" y="48"/>
                  </a:lnTo>
                  <a:lnTo>
                    <a:pt x="937" y="48"/>
                  </a:lnTo>
                  <a:lnTo>
                    <a:pt x="939" y="48"/>
                  </a:lnTo>
                  <a:lnTo>
                    <a:pt x="941" y="48"/>
                  </a:lnTo>
                  <a:lnTo>
                    <a:pt x="943" y="46"/>
                  </a:lnTo>
                  <a:lnTo>
                    <a:pt x="945" y="46"/>
                  </a:lnTo>
                  <a:lnTo>
                    <a:pt x="947" y="46"/>
                  </a:lnTo>
                  <a:lnTo>
                    <a:pt x="949" y="44"/>
                  </a:lnTo>
                  <a:lnTo>
                    <a:pt x="953" y="42"/>
                  </a:lnTo>
                  <a:lnTo>
                    <a:pt x="955" y="42"/>
                  </a:lnTo>
                  <a:lnTo>
                    <a:pt x="957" y="42"/>
                  </a:lnTo>
                  <a:lnTo>
                    <a:pt x="957" y="40"/>
                  </a:lnTo>
                  <a:lnTo>
                    <a:pt x="958" y="40"/>
                  </a:lnTo>
                  <a:lnTo>
                    <a:pt x="960" y="40"/>
                  </a:lnTo>
                  <a:lnTo>
                    <a:pt x="960" y="38"/>
                  </a:lnTo>
                  <a:lnTo>
                    <a:pt x="960" y="40"/>
                  </a:lnTo>
                  <a:lnTo>
                    <a:pt x="958" y="40"/>
                  </a:lnTo>
                  <a:lnTo>
                    <a:pt x="958" y="42"/>
                  </a:lnTo>
                  <a:lnTo>
                    <a:pt x="958" y="40"/>
                  </a:lnTo>
                  <a:lnTo>
                    <a:pt x="960" y="40"/>
                  </a:lnTo>
                  <a:lnTo>
                    <a:pt x="962" y="40"/>
                  </a:lnTo>
                  <a:lnTo>
                    <a:pt x="962" y="42"/>
                  </a:lnTo>
                  <a:lnTo>
                    <a:pt x="964" y="42"/>
                  </a:lnTo>
                  <a:lnTo>
                    <a:pt x="964" y="40"/>
                  </a:lnTo>
                  <a:lnTo>
                    <a:pt x="966" y="40"/>
                  </a:lnTo>
                  <a:lnTo>
                    <a:pt x="968" y="40"/>
                  </a:lnTo>
                  <a:lnTo>
                    <a:pt x="970" y="40"/>
                  </a:lnTo>
                  <a:lnTo>
                    <a:pt x="972" y="40"/>
                  </a:lnTo>
                  <a:lnTo>
                    <a:pt x="972" y="42"/>
                  </a:lnTo>
                  <a:lnTo>
                    <a:pt x="970" y="42"/>
                  </a:lnTo>
                  <a:lnTo>
                    <a:pt x="972" y="42"/>
                  </a:lnTo>
                  <a:lnTo>
                    <a:pt x="972" y="44"/>
                  </a:lnTo>
                  <a:lnTo>
                    <a:pt x="970" y="44"/>
                  </a:lnTo>
                  <a:lnTo>
                    <a:pt x="968" y="44"/>
                  </a:lnTo>
                  <a:lnTo>
                    <a:pt x="966" y="44"/>
                  </a:lnTo>
                  <a:lnTo>
                    <a:pt x="964" y="46"/>
                  </a:lnTo>
                  <a:lnTo>
                    <a:pt x="962" y="46"/>
                  </a:lnTo>
                  <a:lnTo>
                    <a:pt x="960" y="46"/>
                  </a:lnTo>
                  <a:lnTo>
                    <a:pt x="958" y="46"/>
                  </a:lnTo>
                  <a:lnTo>
                    <a:pt x="957" y="46"/>
                  </a:lnTo>
                  <a:lnTo>
                    <a:pt x="958" y="46"/>
                  </a:lnTo>
                  <a:lnTo>
                    <a:pt x="960" y="46"/>
                  </a:lnTo>
                  <a:lnTo>
                    <a:pt x="962" y="46"/>
                  </a:lnTo>
                  <a:lnTo>
                    <a:pt x="964" y="46"/>
                  </a:lnTo>
                  <a:lnTo>
                    <a:pt x="966" y="46"/>
                  </a:lnTo>
                  <a:lnTo>
                    <a:pt x="968" y="46"/>
                  </a:lnTo>
                  <a:lnTo>
                    <a:pt x="970" y="46"/>
                  </a:lnTo>
                  <a:lnTo>
                    <a:pt x="972" y="46"/>
                  </a:lnTo>
                  <a:lnTo>
                    <a:pt x="970" y="46"/>
                  </a:lnTo>
                  <a:lnTo>
                    <a:pt x="970" y="48"/>
                  </a:lnTo>
                  <a:lnTo>
                    <a:pt x="968" y="48"/>
                  </a:lnTo>
                  <a:lnTo>
                    <a:pt x="968" y="50"/>
                  </a:lnTo>
                  <a:lnTo>
                    <a:pt x="966" y="50"/>
                  </a:lnTo>
                  <a:lnTo>
                    <a:pt x="964" y="50"/>
                  </a:lnTo>
                  <a:lnTo>
                    <a:pt x="964" y="51"/>
                  </a:lnTo>
                  <a:lnTo>
                    <a:pt x="966" y="51"/>
                  </a:lnTo>
                  <a:lnTo>
                    <a:pt x="964" y="51"/>
                  </a:lnTo>
                  <a:lnTo>
                    <a:pt x="962" y="51"/>
                  </a:lnTo>
                  <a:lnTo>
                    <a:pt x="960" y="51"/>
                  </a:lnTo>
                  <a:lnTo>
                    <a:pt x="960" y="53"/>
                  </a:lnTo>
                  <a:lnTo>
                    <a:pt x="960" y="51"/>
                  </a:lnTo>
                  <a:lnTo>
                    <a:pt x="958" y="51"/>
                  </a:lnTo>
                  <a:lnTo>
                    <a:pt x="957" y="51"/>
                  </a:lnTo>
                  <a:lnTo>
                    <a:pt x="958" y="53"/>
                  </a:lnTo>
                  <a:lnTo>
                    <a:pt x="958" y="51"/>
                  </a:lnTo>
                  <a:lnTo>
                    <a:pt x="958" y="53"/>
                  </a:lnTo>
                  <a:lnTo>
                    <a:pt x="960" y="53"/>
                  </a:lnTo>
                  <a:lnTo>
                    <a:pt x="962" y="53"/>
                  </a:lnTo>
                  <a:lnTo>
                    <a:pt x="960" y="53"/>
                  </a:lnTo>
                  <a:lnTo>
                    <a:pt x="958" y="53"/>
                  </a:lnTo>
                  <a:lnTo>
                    <a:pt x="960" y="53"/>
                  </a:lnTo>
                  <a:lnTo>
                    <a:pt x="958" y="53"/>
                  </a:lnTo>
                  <a:lnTo>
                    <a:pt x="958" y="55"/>
                  </a:lnTo>
                  <a:lnTo>
                    <a:pt x="957" y="55"/>
                  </a:lnTo>
                  <a:lnTo>
                    <a:pt x="955" y="55"/>
                  </a:lnTo>
                  <a:lnTo>
                    <a:pt x="955" y="57"/>
                  </a:lnTo>
                  <a:lnTo>
                    <a:pt x="955" y="55"/>
                  </a:lnTo>
                  <a:lnTo>
                    <a:pt x="957" y="55"/>
                  </a:lnTo>
                  <a:lnTo>
                    <a:pt x="958" y="55"/>
                  </a:lnTo>
                  <a:lnTo>
                    <a:pt x="958" y="53"/>
                  </a:lnTo>
                  <a:lnTo>
                    <a:pt x="960" y="53"/>
                  </a:lnTo>
                  <a:lnTo>
                    <a:pt x="962" y="53"/>
                  </a:lnTo>
                  <a:lnTo>
                    <a:pt x="964" y="53"/>
                  </a:lnTo>
                  <a:lnTo>
                    <a:pt x="964" y="51"/>
                  </a:lnTo>
                  <a:lnTo>
                    <a:pt x="966" y="51"/>
                  </a:lnTo>
                  <a:lnTo>
                    <a:pt x="968" y="51"/>
                  </a:lnTo>
                  <a:lnTo>
                    <a:pt x="970" y="51"/>
                  </a:lnTo>
                  <a:lnTo>
                    <a:pt x="972" y="51"/>
                  </a:lnTo>
                  <a:lnTo>
                    <a:pt x="972" y="53"/>
                  </a:lnTo>
                  <a:lnTo>
                    <a:pt x="970" y="53"/>
                  </a:lnTo>
                  <a:lnTo>
                    <a:pt x="972" y="53"/>
                  </a:lnTo>
                  <a:lnTo>
                    <a:pt x="972" y="55"/>
                  </a:lnTo>
                  <a:lnTo>
                    <a:pt x="974" y="55"/>
                  </a:lnTo>
                  <a:lnTo>
                    <a:pt x="972" y="55"/>
                  </a:lnTo>
                  <a:lnTo>
                    <a:pt x="972" y="57"/>
                  </a:lnTo>
                  <a:lnTo>
                    <a:pt x="974" y="57"/>
                  </a:lnTo>
                  <a:lnTo>
                    <a:pt x="976" y="57"/>
                  </a:lnTo>
                  <a:lnTo>
                    <a:pt x="976" y="55"/>
                  </a:lnTo>
                  <a:lnTo>
                    <a:pt x="974" y="55"/>
                  </a:lnTo>
                  <a:lnTo>
                    <a:pt x="974" y="53"/>
                  </a:lnTo>
                  <a:lnTo>
                    <a:pt x="976" y="53"/>
                  </a:lnTo>
                  <a:lnTo>
                    <a:pt x="978" y="53"/>
                  </a:lnTo>
                  <a:lnTo>
                    <a:pt x="976" y="53"/>
                  </a:lnTo>
                  <a:lnTo>
                    <a:pt x="976" y="51"/>
                  </a:lnTo>
                  <a:lnTo>
                    <a:pt x="974" y="51"/>
                  </a:lnTo>
                  <a:lnTo>
                    <a:pt x="974" y="50"/>
                  </a:lnTo>
                  <a:lnTo>
                    <a:pt x="974" y="48"/>
                  </a:lnTo>
                  <a:lnTo>
                    <a:pt x="976" y="48"/>
                  </a:lnTo>
                  <a:lnTo>
                    <a:pt x="978" y="48"/>
                  </a:lnTo>
                  <a:lnTo>
                    <a:pt x="978" y="46"/>
                  </a:lnTo>
                  <a:lnTo>
                    <a:pt x="980" y="46"/>
                  </a:lnTo>
                  <a:lnTo>
                    <a:pt x="982" y="46"/>
                  </a:lnTo>
                  <a:lnTo>
                    <a:pt x="983" y="46"/>
                  </a:lnTo>
                  <a:lnTo>
                    <a:pt x="983" y="48"/>
                  </a:lnTo>
                  <a:lnTo>
                    <a:pt x="983" y="46"/>
                  </a:lnTo>
                  <a:lnTo>
                    <a:pt x="985" y="46"/>
                  </a:lnTo>
                  <a:lnTo>
                    <a:pt x="987" y="46"/>
                  </a:lnTo>
                  <a:lnTo>
                    <a:pt x="989" y="46"/>
                  </a:lnTo>
                  <a:lnTo>
                    <a:pt x="991" y="46"/>
                  </a:lnTo>
                  <a:lnTo>
                    <a:pt x="991" y="44"/>
                  </a:lnTo>
                  <a:lnTo>
                    <a:pt x="993" y="44"/>
                  </a:lnTo>
                  <a:lnTo>
                    <a:pt x="995" y="44"/>
                  </a:lnTo>
                  <a:lnTo>
                    <a:pt x="997" y="46"/>
                  </a:lnTo>
                  <a:lnTo>
                    <a:pt x="995" y="46"/>
                  </a:lnTo>
                  <a:lnTo>
                    <a:pt x="997" y="46"/>
                  </a:lnTo>
                  <a:lnTo>
                    <a:pt x="997" y="44"/>
                  </a:lnTo>
                  <a:lnTo>
                    <a:pt x="999" y="44"/>
                  </a:lnTo>
                  <a:lnTo>
                    <a:pt x="1001" y="44"/>
                  </a:lnTo>
                  <a:lnTo>
                    <a:pt x="1003" y="44"/>
                  </a:lnTo>
                  <a:lnTo>
                    <a:pt x="1005" y="44"/>
                  </a:lnTo>
                  <a:lnTo>
                    <a:pt x="1003" y="44"/>
                  </a:lnTo>
                  <a:lnTo>
                    <a:pt x="1005" y="44"/>
                  </a:lnTo>
                  <a:lnTo>
                    <a:pt x="1003" y="44"/>
                  </a:lnTo>
                  <a:lnTo>
                    <a:pt x="1001" y="44"/>
                  </a:lnTo>
                  <a:lnTo>
                    <a:pt x="999" y="44"/>
                  </a:lnTo>
                  <a:lnTo>
                    <a:pt x="997" y="44"/>
                  </a:lnTo>
                  <a:lnTo>
                    <a:pt x="995" y="44"/>
                  </a:lnTo>
                  <a:lnTo>
                    <a:pt x="993" y="44"/>
                  </a:lnTo>
                  <a:lnTo>
                    <a:pt x="991" y="44"/>
                  </a:lnTo>
                  <a:lnTo>
                    <a:pt x="989" y="44"/>
                  </a:lnTo>
                  <a:lnTo>
                    <a:pt x="987" y="44"/>
                  </a:lnTo>
                  <a:lnTo>
                    <a:pt x="987" y="46"/>
                  </a:lnTo>
                  <a:lnTo>
                    <a:pt x="985" y="46"/>
                  </a:lnTo>
                  <a:lnTo>
                    <a:pt x="983" y="46"/>
                  </a:lnTo>
                  <a:lnTo>
                    <a:pt x="982" y="46"/>
                  </a:lnTo>
                  <a:lnTo>
                    <a:pt x="980" y="46"/>
                  </a:lnTo>
                  <a:lnTo>
                    <a:pt x="980" y="44"/>
                  </a:lnTo>
                  <a:lnTo>
                    <a:pt x="978" y="44"/>
                  </a:lnTo>
                  <a:lnTo>
                    <a:pt x="976" y="42"/>
                  </a:lnTo>
                  <a:lnTo>
                    <a:pt x="976" y="40"/>
                  </a:lnTo>
                  <a:lnTo>
                    <a:pt x="978" y="40"/>
                  </a:lnTo>
                  <a:lnTo>
                    <a:pt x="976" y="40"/>
                  </a:lnTo>
                  <a:lnTo>
                    <a:pt x="974" y="40"/>
                  </a:lnTo>
                  <a:lnTo>
                    <a:pt x="972" y="38"/>
                  </a:lnTo>
                  <a:lnTo>
                    <a:pt x="970" y="38"/>
                  </a:lnTo>
                  <a:lnTo>
                    <a:pt x="968" y="38"/>
                  </a:lnTo>
                  <a:lnTo>
                    <a:pt x="970" y="38"/>
                  </a:lnTo>
                  <a:lnTo>
                    <a:pt x="968" y="38"/>
                  </a:lnTo>
                  <a:lnTo>
                    <a:pt x="966" y="38"/>
                  </a:lnTo>
                  <a:lnTo>
                    <a:pt x="964" y="38"/>
                  </a:lnTo>
                  <a:lnTo>
                    <a:pt x="962" y="38"/>
                  </a:lnTo>
                  <a:lnTo>
                    <a:pt x="962" y="40"/>
                  </a:lnTo>
                  <a:lnTo>
                    <a:pt x="960" y="40"/>
                  </a:lnTo>
                  <a:lnTo>
                    <a:pt x="962" y="40"/>
                  </a:lnTo>
                  <a:lnTo>
                    <a:pt x="962" y="38"/>
                  </a:lnTo>
                  <a:lnTo>
                    <a:pt x="964" y="38"/>
                  </a:lnTo>
                  <a:lnTo>
                    <a:pt x="966" y="38"/>
                  </a:lnTo>
                  <a:lnTo>
                    <a:pt x="966" y="36"/>
                  </a:lnTo>
                  <a:lnTo>
                    <a:pt x="968" y="36"/>
                  </a:lnTo>
                  <a:lnTo>
                    <a:pt x="970" y="36"/>
                  </a:lnTo>
                  <a:lnTo>
                    <a:pt x="970" y="34"/>
                  </a:lnTo>
                  <a:lnTo>
                    <a:pt x="972" y="34"/>
                  </a:lnTo>
                  <a:lnTo>
                    <a:pt x="974" y="34"/>
                  </a:lnTo>
                  <a:lnTo>
                    <a:pt x="976" y="34"/>
                  </a:lnTo>
                  <a:lnTo>
                    <a:pt x="978" y="34"/>
                  </a:lnTo>
                  <a:lnTo>
                    <a:pt x="980" y="34"/>
                  </a:lnTo>
                  <a:lnTo>
                    <a:pt x="978" y="34"/>
                  </a:lnTo>
                  <a:lnTo>
                    <a:pt x="976" y="34"/>
                  </a:lnTo>
                  <a:lnTo>
                    <a:pt x="974" y="34"/>
                  </a:lnTo>
                  <a:lnTo>
                    <a:pt x="972" y="34"/>
                  </a:lnTo>
                  <a:lnTo>
                    <a:pt x="974" y="34"/>
                  </a:lnTo>
                  <a:lnTo>
                    <a:pt x="978" y="32"/>
                  </a:lnTo>
                  <a:lnTo>
                    <a:pt x="980" y="32"/>
                  </a:lnTo>
                  <a:lnTo>
                    <a:pt x="982" y="30"/>
                  </a:lnTo>
                  <a:lnTo>
                    <a:pt x="983" y="30"/>
                  </a:lnTo>
                  <a:lnTo>
                    <a:pt x="985" y="30"/>
                  </a:lnTo>
                  <a:lnTo>
                    <a:pt x="985" y="28"/>
                  </a:lnTo>
                  <a:lnTo>
                    <a:pt x="987" y="28"/>
                  </a:lnTo>
                  <a:lnTo>
                    <a:pt x="991" y="28"/>
                  </a:lnTo>
                  <a:lnTo>
                    <a:pt x="993" y="28"/>
                  </a:lnTo>
                  <a:lnTo>
                    <a:pt x="995" y="28"/>
                  </a:lnTo>
                  <a:lnTo>
                    <a:pt x="997" y="27"/>
                  </a:lnTo>
                  <a:lnTo>
                    <a:pt x="1001" y="27"/>
                  </a:lnTo>
                  <a:lnTo>
                    <a:pt x="1003" y="27"/>
                  </a:lnTo>
                  <a:lnTo>
                    <a:pt x="1005" y="27"/>
                  </a:lnTo>
                  <a:lnTo>
                    <a:pt x="1006" y="27"/>
                  </a:lnTo>
                  <a:lnTo>
                    <a:pt x="1008" y="27"/>
                  </a:lnTo>
                  <a:lnTo>
                    <a:pt x="1008" y="25"/>
                  </a:lnTo>
                  <a:lnTo>
                    <a:pt x="1010" y="25"/>
                  </a:lnTo>
                  <a:lnTo>
                    <a:pt x="1010" y="27"/>
                  </a:lnTo>
                  <a:lnTo>
                    <a:pt x="1012" y="25"/>
                  </a:lnTo>
                  <a:lnTo>
                    <a:pt x="1012" y="27"/>
                  </a:lnTo>
                  <a:lnTo>
                    <a:pt x="1010" y="27"/>
                  </a:lnTo>
                  <a:lnTo>
                    <a:pt x="1008" y="27"/>
                  </a:lnTo>
                  <a:lnTo>
                    <a:pt x="1006" y="27"/>
                  </a:lnTo>
                  <a:lnTo>
                    <a:pt x="1005" y="27"/>
                  </a:lnTo>
                  <a:lnTo>
                    <a:pt x="1003" y="27"/>
                  </a:lnTo>
                  <a:lnTo>
                    <a:pt x="1001" y="27"/>
                  </a:lnTo>
                  <a:lnTo>
                    <a:pt x="1003" y="27"/>
                  </a:lnTo>
                  <a:lnTo>
                    <a:pt x="1005" y="27"/>
                  </a:lnTo>
                  <a:lnTo>
                    <a:pt x="1006" y="27"/>
                  </a:lnTo>
                  <a:lnTo>
                    <a:pt x="1005" y="27"/>
                  </a:lnTo>
                  <a:lnTo>
                    <a:pt x="1006" y="27"/>
                  </a:lnTo>
                  <a:lnTo>
                    <a:pt x="1008" y="27"/>
                  </a:lnTo>
                  <a:lnTo>
                    <a:pt x="1010" y="27"/>
                  </a:lnTo>
                  <a:lnTo>
                    <a:pt x="1010" y="28"/>
                  </a:lnTo>
                  <a:lnTo>
                    <a:pt x="1012" y="28"/>
                  </a:lnTo>
                  <a:lnTo>
                    <a:pt x="1010" y="28"/>
                  </a:lnTo>
                  <a:lnTo>
                    <a:pt x="1008" y="28"/>
                  </a:lnTo>
                  <a:lnTo>
                    <a:pt x="1006" y="28"/>
                  </a:lnTo>
                  <a:lnTo>
                    <a:pt x="1005" y="28"/>
                  </a:lnTo>
                  <a:lnTo>
                    <a:pt x="1003" y="28"/>
                  </a:lnTo>
                  <a:lnTo>
                    <a:pt x="1001" y="28"/>
                  </a:lnTo>
                  <a:lnTo>
                    <a:pt x="999" y="28"/>
                  </a:lnTo>
                  <a:lnTo>
                    <a:pt x="1001" y="28"/>
                  </a:lnTo>
                  <a:lnTo>
                    <a:pt x="1001" y="30"/>
                  </a:lnTo>
                  <a:lnTo>
                    <a:pt x="999" y="30"/>
                  </a:lnTo>
                  <a:lnTo>
                    <a:pt x="997" y="30"/>
                  </a:lnTo>
                  <a:lnTo>
                    <a:pt x="995" y="30"/>
                  </a:lnTo>
                  <a:lnTo>
                    <a:pt x="993" y="30"/>
                  </a:lnTo>
                  <a:lnTo>
                    <a:pt x="995" y="30"/>
                  </a:lnTo>
                  <a:lnTo>
                    <a:pt x="997" y="30"/>
                  </a:lnTo>
                  <a:lnTo>
                    <a:pt x="999" y="30"/>
                  </a:lnTo>
                  <a:lnTo>
                    <a:pt x="999" y="32"/>
                  </a:lnTo>
                  <a:lnTo>
                    <a:pt x="997" y="32"/>
                  </a:lnTo>
                  <a:lnTo>
                    <a:pt x="995" y="32"/>
                  </a:lnTo>
                  <a:lnTo>
                    <a:pt x="997" y="32"/>
                  </a:lnTo>
                  <a:lnTo>
                    <a:pt x="999" y="32"/>
                  </a:lnTo>
                  <a:lnTo>
                    <a:pt x="999" y="30"/>
                  </a:lnTo>
                  <a:lnTo>
                    <a:pt x="1001" y="30"/>
                  </a:lnTo>
                  <a:lnTo>
                    <a:pt x="1003" y="30"/>
                  </a:lnTo>
                  <a:lnTo>
                    <a:pt x="1003" y="32"/>
                  </a:lnTo>
                  <a:lnTo>
                    <a:pt x="1001" y="32"/>
                  </a:lnTo>
                  <a:lnTo>
                    <a:pt x="1003" y="32"/>
                  </a:lnTo>
                  <a:lnTo>
                    <a:pt x="1001" y="32"/>
                  </a:lnTo>
                  <a:lnTo>
                    <a:pt x="1003" y="32"/>
                  </a:lnTo>
                  <a:lnTo>
                    <a:pt x="1005" y="32"/>
                  </a:lnTo>
                  <a:lnTo>
                    <a:pt x="1005" y="34"/>
                  </a:lnTo>
                  <a:lnTo>
                    <a:pt x="1006" y="34"/>
                  </a:lnTo>
                  <a:lnTo>
                    <a:pt x="1005" y="32"/>
                  </a:lnTo>
                  <a:lnTo>
                    <a:pt x="1003" y="30"/>
                  </a:lnTo>
                  <a:lnTo>
                    <a:pt x="1005" y="30"/>
                  </a:lnTo>
                  <a:lnTo>
                    <a:pt x="1006" y="30"/>
                  </a:lnTo>
                  <a:lnTo>
                    <a:pt x="1008" y="30"/>
                  </a:lnTo>
                  <a:lnTo>
                    <a:pt x="1008" y="32"/>
                  </a:lnTo>
                  <a:lnTo>
                    <a:pt x="1008" y="30"/>
                  </a:lnTo>
                  <a:lnTo>
                    <a:pt x="1010" y="32"/>
                  </a:lnTo>
                  <a:lnTo>
                    <a:pt x="1012" y="30"/>
                  </a:lnTo>
                  <a:lnTo>
                    <a:pt x="1014" y="30"/>
                  </a:lnTo>
                  <a:lnTo>
                    <a:pt x="1016" y="30"/>
                  </a:lnTo>
                  <a:lnTo>
                    <a:pt x="1018" y="30"/>
                  </a:lnTo>
                  <a:lnTo>
                    <a:pt x="1020" y="30"/>
                  </a:lnTo>
                  <a:lnTo>
                    <a:pt x="1018" y="30"/>
                  </a:lnTo>
                  <a:lnTo>
                    <a:pt x="1016" y="28"/>
                  </a:lnTo>
                  <a:lnTo>
                    <a:pt x="1016" y="30"/>
                  </a:lnTo>
                  <a:lnTo>
                    <a:pt x="1014" y="30"/>
                  </a:lnTo>
                  <a:lnTo>
                    <a:pt x="1014" y="28"/>
                  </a:lnTo>
                  <a:lnTo>
                    <a:pt x="1016" y="28"/>
                  </a:lnTo>
                  <a:lnTo>
                    <a:pt x="1018" y="28"/>
                  </a:lnTo>
                  <a:lnTo>
                    <a:pt x="1020" y="28"/>
                  </a:lnTo>
                  <a:lnTo>
                    <a:pt x="1022" y="28"/>
                  </a:lnTo>
                  <a:lnTo>
                    <a:pt x="1022" y="30"/>
                  </a:lnTo>
                  <a:lnTo>
                    <a:pt x="1024" y="30"/>
                  </a:lnTo>
                  <a:lnTo>
                    <a:pt x="1026" y="30"/>
                  </a:lnTo>
                  <a:lnTo>
                    <a:pt x="1028" y="30"/>
                  </a:lnTo>
                  <a:lnTo>
                    <a:pt x="1030" y="30"/>
                  </a:lnTo>
                  <a:lnTo>
                    <a:pt x="1031" y="30"/>
                  </a:lnTo>
                  <a:lnTo>
                    <a:pt x="1033" y="30"/>
                  </a:lnTo>
                  <a:lnTo>
                    <a:pt x="1035" y="30"/>
                  </a:lnTo>
                  <a:lnTo>
                    <a:pt x="1037" y="30"/>
                  </a:lnTo>
                  <a:lnTo>
                    <a:pt x="1039" y="30"/>
                  </a:lnTo>
                  <a:lnTo>
                    <a:pt x="1039" y="28"/>
                  </a:lnTo>
                  <a:lnTo>
                    <a:pt x="1041" y="28"/>
                  </a:lnTo>
                  <a:lnTo>
                    <a:pt x="1041" y="30"/>
                  </a:lnTo>
                  <a:lnTo>
                    <a:pt x="1043" y="30"/>
                  </a:lnTo>
                  <a:lnTo>
                    <a:pt x="1043" y="28"/>
                  </a:lnTo>
                  <a:lnTo>
                    <a:pt x="1045" y="28"/>
                  </a:lnTo>
                  <a:lnTo>
                    <a:pt x="1047" y="28"/>
                  </a:lnTo>
                  <a:lnTo>
                    <a:pt x="1049" y="28"/>
                  </a:lnTo>
                  <a:lnTo>
                    <a:pt x="1051" y="28"/>
                  </a:lnTo>
                  <a:lnTo>
                    <a:pt x="1053" y="28"/>
                  </a:lnTo>
                  <a:lnTo>
                    <a:pt x="1051" y="28"/>
                  </a:lnTo>
                  <a:lnTo>
                    <a:pt x="1049" y="28"/>
                  </a:lnTo>
                  <a:lnTo>
                    <a:pt x="1047" y="28"/>
                  </a:lnTo>
                  <a:lnTo>
                    <a:pt x="1045" y="28"/>
                  </a:lnTo>
                  <a:lnTo>
                    <a:pt x="1043" y="27"/>
                  </a:lnTo>
                  <a:lnTo>
                    <a:pt x="1041" y="27"/>
                  </a:lnTo>
                  <a:lnTo>
                    <a:pt x="1043" y="27"/>
                  </a:lnTo>
                  <a:lnTo>
                    <a:pt x="1045" y="28"/>
                  </a:lnTo>
                  <a:lnTo>
                    <a:pt x="1047" y="28"/>
                  </a:lnTo>
                  <a:lnTo>
                    <a:pt x="1049" y="28"/>
                  </a:lnTo>
                  <a:lnTo>
                    <a:pt x="1051" y="28"/>
                  </a:lnTo>
                  <a:lnTo>
                    <a:pt x="1053" y="28"/>
                  </a:lnTo>
                  <a:lnTo>
                    <a:pt x="1054" y="28"/>
                  </a:lnTo>
                  <a:lnTo>
                    <a:pt x="1056" y="28"/>
                  </a:lnTo>
                  <a:lnTo>
                    <a:pt x="1058" y="28"/>
                  </a:lnTo>
                  <a:lnTo>
                    <a:pt x="1060" y="28"/>
                  </a:lnTo>
                  <a:lnTo>
                    <a:pt x="1062" y="28"/>
                  </a:lnTo>
                  <a:lnTo>
                    <a:pt x="1064" y="28"/>
                  </a:lnTo>
                  <a:lnTo>
                    <a:pt x="1066" y="28"/>
                  </a:lnTo>
                  <a:lnTo>
                    <a:pt x="1068" y="28"/>
                  </a:lnTo>
                  <a:lnTo>
                    <a:pt x="1068" y="27"/>
                  </a:lnTo>
                  <a:lnTo>
                    <a:pt x="1070" y="27"/>
                  </a:lnTo>
                  <a:lnTo>
                    <a:pt x="1072" y="27"/>
                  </a:lnTo>
                  <a:lnTo>
                    <a:pt x="1074" y="27"/>
                  </a:lnTo>
                  <a:lnTo>
                    <a:pt x="1076" y="27"/>
                  </a:lnTo>
                  <a:lnTo>
                    <a:pt x="1078" y="27"/>
                  </a:lnTo>
                  <a:lnTo>
                    <a:pt x="1079" y="27"/>
                  </a:lnTo>
                  <a:lnTo>
                    <a:pt x="1079" y="25"/>
                  </a:lnTo>
                  <a:lnTo>
                    <a:pt x="1081" y="25"/>
                  </a:lnTo>
                  <a:lnTo>
                    <a:pt x="1083" y="25"/>
                  </a:lnTo>
                  <a:lnTo>
                    <a:pt x="1085" y="25"/>
                  </a:lnTo>
                  <a:lnTo>
                    <a:pt x="1087" y="23"/>
                  </a:lnTo>
                  <a:lnTo>
                    <a:pt x="1089" y="23"/>
                  </a:lnTo>
                  <a:lnTo>
                    <a:pt x="1091" y="23"/>
                  </a:lnTo>
                  <a:lnTo>
                    <a:pt x="1093" y="23"/>
                  </a:lnTo>
                  <a:lnTo>
                    <a:pt x="1095" y="21"/>
                  </a:lnTo>
                  <a:lnTo>
                    <a:pt x="1097" y="21"/>
                  </a:lnTo>
                  <a:lnTo>
                    <a:pt x="1099" y="21"/>
                  </a:lnTo>
                  <a:lnTo>
                    <a:pt x="1099" y="19"/>
                  </a:lnTo>
                  <a:lnTo>
                    <a:pt x="1101" y="19"/>
                  </a:lnTo>
                  <a:lnTo>
                    <a:pt x="1103" y="19"/>
                  </a:lnTo>
                  <a:lnTo>
                    <a:pt x="1106" y="17"/>
                  </a:lnTo>
                  <a:lnTo>
                    <a:pt x="1108" y="15"/>
                  </a:lnTo>
                  <a:lnTo>
                    <a:pt x="1110" y="15"/>
                  </a:lnTo>
                  <a:lnTo>
                    <a:pt x="1110" y="13"/>
                  </a:lnTo>
                  <a:lnTo>
                    <a:pt x="1112" y="13"/>
                  </a:lnTo>
                  <a:lnTo>
                    <a:pt x="1114" y="11"/>
                  </a:lnTo>
                  <a:lnTo>
                    <a:pt x="1116" y="11"/>
                  </a:lnTo>
                  <a:lnTo>
                    <a:pt x="1116" y="13"/>
                  </a:lnTo>
                  <a:lnTo>
                    <a:pt x="1114" y="13"/>
                  </a:lnTo>
                  <a:lnTo>
                    <a:pt x="1114" y="15"/>
                  </a:lnTo>
                  <a:lnTo>
                    <a:pt x="1116" y="15"/>
                  </a:lnTo>
                  <a:lnTo>
                    <a:pt x="1116" y="13"/>
                  </a:lnTo>
                  <a:lnTo>
                    <a:pt x="1118" y="13"/>
                  </a:lnTo>
                  <a:lnTo>
                    <a:pt x="1120" y="13"/>
                  </a:lnTo>
                  <a:lnTo>
                    <a:pt x="1122" y="13"/>
                  </a:lnTo>
                  <a:lnTo>
                    <a:pt x="1124" y="13"/>
                  </a:lnTo>
                  <a:lnTo>
                    <a:pt x="1126" y="13"/>
                  </a:lnTo>
                  <a:lnTo>
                    <a:pt x="1127" y="13"/>
                  </a:lnTo>
                  <a:lnTo>
                    <a:pt x="1126" y="13"/>
                  </a:lnTo>
                  <a:lnTo>
                    <a:pt x="1124" y="13"/>
                  </a:lnTo>
                  <a:lnTo>
                    <a:pt x="1122" y="13"/>
                  </a:lnTo>
                  <a:lnTo>
                    <a:pt x="1124" y="13"/>
                  </a:lnTo>
                  <a:lnTo>
                    <a:pt x="1122" y="13"/>
                  </a:lnTo>
                  <a:lnTo>
                    <a:pt x="1120" y="13"/>
                  </a:lnTo>
                  <a:lnTo>
                    <a:pt x="1118" y="13"/>
                  </a:lnTo>
                  <a:lnTo>
                    <a:pt x="1116" y="13"/>
                  </a:lnTo>
                  <a:lnTo>
                    <a:pt x="1116" y="11"/>
                  </a:lnTo>
                  <a:lnTo>
                    <a:pt x="1120" y="9"/>
                  </a:lnTo>
                  <a:lnTo>
                    <a:pt x="1122" y="7"/>
                  </a:lnTo>
                  <a:lnTo>
                    <a:pt x="1124" y="7"/>
                  </a:lnTo>
                  <a:lnTo>
                    <a:pt x="1126" y="7"/>
                  </a:lnTo>
                  <a:lnTo>
                    <a:pt x="1127" y="7"/>
                  </a:lnTo>
                  <a:lnTo>
                    <a:pt x="1126" y="7"/>
                  </a:lnTo>
                  <a:lnTo>
                    <a:pt x="1127" y="7"/>
                  </a:lnTo>
                  <a:lnTo>
                    <a:pt x="1127" y="5"/>
                  </a:lnTo>
                  <a:lnTo>
                    <a:pt x="1127" y="7"/>
                  </a:lnTo>
                  <a:lnTo>
                    <a:pt x="1127" y="5"/>
                  </a:lnTo>
                  <a:lnTo>
                    <a:pt x="1126" y="5"/>
                  </a:lnTo>
                  <a:lnTo>
                    <a:pt x="1126" y="7"/>
                  </a:lnTo>
                  <a:lnTo>
                    <a:pt x="1126" y="5"/>
                  </a:lnTo>
                  <a:lnTo>
                    <a:pt x="1127" y="5"/>
                  </a:lnTo>
                  <a:lnTo>
                    <a:pt x="1129" y="5"/>
                  </a:lnTo>
                  <a:lnTo>
                    <a:pt x="1129" y="3"/>
                  </a:lnTo>
                  <a:lnTo>
                    <a:pt x="1131" y="3"/>
                  </a:lnTo>
                  <a:lnTo>
                    <a:pt x="1133" y="3"/>
                  </a:lnTo>
                  <a:lnTo>
                    <a:pt x="1135" y="3"/>
                  </a:lnTo>
                  <a:lnTo>
                    <a:pt x="1133" y="3"/>
                  </a:lnTo>
                  <a:lnTo>
                    <a:pt x="1135" y="3"/>
                  </a:lnTo>
                  <a:lnTo>
                    <a:pt x="1133" y="3"/>
                  </a:lnTo>
                  <a:lnTo>
                    <a:pt x="1135" y="3"/>
                  </a:lnTo>
                  <a:lnTo>
                    <a:pt x="1135" y="2"/>
                  </a:lnTo>
                  <a:lnTo>
                    <a:pt x="1137" y="2"/>
                  </a:lnTo>
                  <a:lnTo>
                    <a:pt x="1139" y="2"/>
                  </a:lnTo>
                  <a:lnTo>
                    <a:pt x="1141" y="2"/>
                  </a:lnTo>
                  <a:lnTo>
                    <a:pt x="1143" y="2"/>
                  </a:lnTo>
                  <a:lnTo>
                    <a:pt x="1145" y="0"/>
                  </a:lnTo>
                  <a:lnTo>
                    <a:pt x="1147" y="0"/>
                  </a:lnTo>
                  <a:lnTo>
                    <a:pt x="1149" y="0"/>
                  </a:lnTo>
                  <a:lnTo>
                    <a:pt x="1149" y="2"/>
                  </a:lnTo>
                  <a:lnTo>
                    <a:pt x="1151" y="2"/>
                  </a:lnTo>
                  <a:lnTo>
                    <a:pt x="1149" y="0"/>
                  </a:lnTo>
                  <a:lnTo>
                    <a:pt x="1147" y="0"/>
                  </a:lnTo>
                  <a:lnTo>
                    <a:pt x="1145" y="0"/>
                  </a:lnTo>
                  <a:lnTo>
                    <a:pt x="1145" y="2"/>
                  </a:lnTo>
                  <a:lnTo>
                    <a:pt x="1143" y="2"/>
                  </a:lnTo>
                  <a:lnTo>
                    <a:pt x="1141" y="2"/>
                  </a:lnTo>
                  <a:lnTo>
                    <a:pt x="1139" y="2"/>
                  </a:lnTo>
                  <a:lnTo>
                    <a:pt x="1137" y="2"/>
                  </a:lnTo>
                  <a:lnTo>
                    <a:pt x="1139" y="2"/>
                  </a:lnTo>
                  <a:lnTo>
                    <a:pt x="1137" y="2"/>
                  </a:lnTo>
                  <a:lnTo>
                    <a:pt x="1137" y="3"/>
                  </a:lnTo>
                  <a:lnTo>
                    <a:pt x="1139" y="3"/>
                  </a:lnTo>
                  <a:lnTo>
                    <a:pt x="1139" y="2"/>
                  </a:lnTo>
                  <a:lnTo>
                    <a:pt x="1141" y="2"/>
                  </a:lnTo>
                  <a:lnTo>
                    <a:pt x="1141" y="3"/>
                  </a:lnTo>
                  <a:lnTo>
                    <a:pt x="1139" y="3"/>
                  </a:lnTo>
                  <a:lnTo>
                    <a:pt x="1141" y="3"/>
                  </a:lnTo>
                  <a:lnTo>
                    <a:pt x="1143" y="3"/>
                  </a:lnTo>
                  <a:lnTo>
                    <a:pt x="1143" y="5"/>
                  </a:lnTo>
                  <a:lnTo>
                    <a:pt x="1145" y="5"/>
                  </a:lnTo>
                  <a:lnTo>
                    <a:pt x="1147" y="5"/>
                  </a:lnTo>
                  <a:lnTo>
                    <a:pt x="1149" y="5"/>
                  </a:lnTo>
                  <a:lnTo>
                    <a:pt x="1147" y="5"/>
                  </a:lnTo>
                  <a:lnTo>
                    <a:pt x="1149" y="5"/>
                  </a:lnTo>
                  <a:lnTo>
                    <a:pt x="1151" y="5"/>
                  </a:lnTo>
                  <a:lnTo>
                    <a:pt x="1152" y="5"/>
                  </a:lnTo>
                  <a:lnTo>
                    <a:pt x="1154" y="5"/>
                  </a:lnTo>
                  <a:lnTo>
                    <a:pt x="1156" y="5"/>
                  </a:lnTo>
                  <a:lnTo>
                    <a:pt x="1158" y="5"/>
                  </a:lnTo>
                  <a:lnTo>
                    <a:pt x="1156" y="5"/>
                  </a:lnTo>
                  <a:lnTo>
                    <a:pt x="1158" y="7"/>
                  </a:lnTo>
                  <a:lnTo>
                    <a:pt x="1158" y="5"/>
                  </a:lnTo>
                  <a:lnTo>
                    <a:pt x="1160" y="5"/>
                  </a:lnTo>
                  <a:lnTo>
                    <a:pt x="1160" y="7"/>
                  </a:lnTo>
                  <a:lnTo>
                    <a:pt x="1162" y="7"/>
                  </a:lnTo>
                  <a:lnTo>
                    <a:pt x="1164" y="7"/>
                  </a:lnTo>
                  <a:lnTo>
                    <a:pt x="1166" y="7"/>
                  </a:lnTo>
                  <a:lnTo>
                    <a:pt x="1164" y="7"/>
                  </a:lnTo>
                  <a:lnTo>
                    <a:pt x="1162" y="7"/>
                  </a:lnTo>
                  <a:lnTo>
                    <a:pt x="1162" y="9"/>
                  </a:lnTo>
                  <a:lnTo>
                    <a:pt x="1162" y="7"/>
                  </a:lnTo>
                  <a:lnTo>
                    <a:pt x="1164" y="7"/>
                  </a:lnTo>
                  <a:lnTo>
                    <a:pt x="1166" y="7"/>
                  </a:lnTo>
                  <a:lnTo>
                    <a:pt x="1166" y="9"/>
                  </a:lnTo>
                  <a:lnTo>
                    <a:pt x="1168" y="9"/>
                  </a:lnTo>
                  <a:lnTo>
                    <a:pt x="1166" y="9"/>
                  </a:lnTo>
                  <a:lnTo>
                    <a:pt x="1164" y="9"/>
                  </a:lnTo>
                  <a:lnTo>
                    <a:pt x="1164" y="11"/>
                  </a:lnTo>
                  <a:lnTo>
                    <a:pt x="1162" y="11"/>
                  </a:lnTo>
                  <a:lnTo>
                    <a:pt x="1164" y="11"/>
                  </a:lnTo>
                  <a:lnTo>
                    <a:pt x="1166" y="11"/>
                  </a:lnTo>
                  <a:lnTo>
                    <a:pt x="1168" y="11"/>
                  </a:lnTo>
                  <a:lnTo>
                    <a:pt x="1170" y="9"/>
                  </a:lnTo>
                  <a:lnTo>
                    <a:pt x="1172" y="9"/>
                  </a:lnTo>
                  <a:lnTo>
                    <a:pt x="1174" y="9"/>
                  </a:lnTo>
                  <a:lnTo>
                    <a:pt x="1174" y="11"/>
                  </a:lnTo>
                  <a:lnTo>
                    <a:pt x="1175" y="11"/>
                  </a:lnTo>
                  <a:lnTo>
                    <a:pt x="1175" y="9"/>
                  </a:lnTo>
                  <a:lnTo>
                    <a:pt x="1174" y="9"/>
                  </a:lnTo>
                  <a:lnTo>
                    <a:pt x="1175" y="9"/>
                  </a:lnTo>
                  <a:lnTo>
                    <a:pt x="1177" y="9"/>
                  </a:lnTo>
                  <a:lnTo>
                    <a:pt x="1179" y="9"/>
                  </a:lnTo>
                  <a:lnTo>
                    <a:pt x="1181" y="9"/>
                  </a:lnTo>
                  <a:lnTo>
                    <a:pt x="1179" y="9"/>
                  </a:lnTo>
                  <a:lnTo>
                    <a:pt x="1179" y="11"/>
                  </a:lnTo>
                  <a:lnTo>
                    <a:pt x="1179" y="9"/>
                  </a:lnTo>
                  <a:lnTo>
                    <a:pt x="1181" y="9"/>
                  </a:lnTo>
                  <a:lnTo>
                    <a:pt x="1183" y="9"/>
                  </a:lnTo>
                  <a:lnTo>
                    <a:pt x="1185" y="9"/>
                  </a:lnTo>
                  <a:lnTo>
                    <a:pt x="1187" y="9"/>
                  </a:lnTo>
                  <a:lnTo>
                    <a:pt x="1187" y="11"/>
                  </a:lnTo>
                  <a:lnTo>
                    <a:pt x="1189" y="11"/>
                  </a:lnTo>
                  <a:lnTo>
                    <a:pt x="1189" y="9"/>
                  </a:lnTo>
                  <a:lnTo>
                    <a:pt x="1189" y="11"/>
                  </a:lnTo>
                  <a:lnTo>
                    <a:pt x="1191" y="11"/>
                  </a:lnTo>
                  <a:lnTo>
                    <a:pt x="1191" y="13"/>
                  </a:lnTo>
                  <a:lnTo>
                    <a:pt x="1193" y="13"/>
                  </a:lnTo>
                  <a:lnTo>
                    <a:pt x="1193" y="15"/>
                  </a:lnTo>
                  <a:lnTo>
                    <a:pt x="1191" y="17"/>
                  </a:lnTo>
                  <a:lnTo>
                    <a:pt x="1189" y="17"/>
                  </a:lnTo>
                  <a:lnTo>
                    <a:pt x="1187" y="17"/>
                  </a:lnTo>
                  <a:lnTo>
                    <a:pt x="1185" y="17"/>
                  </a:lnTo>
                  <a:lnTo>
                    <a:pt x="1185" y="19"/>
                  </a:lnTo>
                  <a:lnTo>
                    <a:pt x="1183" y="19"/>
                  </a:lnTo>
                  <a:lnTo>
                    <a:pt x="1183" y="21"/>
                  </a:lnTo>
                  <a:lnTo>
                    <a:pt x="1181" y="21"/>
                  </a:lnTo>
                  <a:lnTo>
                    <a:pt x="1179" y="21"/>
                  </a:lnTo>
                  <a:lnTo>
                    <a:pt x="1177" y="21"/>
                  </a:lnTo>
                  <a:lnTo>
                    <a:pt x="1175" y="21"/>
                  </a:lnTo>
                  <a:lnTo>
                    <a:pt x="1174" y="21"/>
                  </a:lnTo>
                  <a:lnTo>
                    <a:pt x="1172" y="21"/>
                  </a:lnTo>
                  <a:lnTo>
                    <a:pt x="1170" y="21"/>
                  </a:lnTo>
                  <a:lnTo>
                    <a:pt x="1168" y="21"/>
                  </a:lnTo>
                  <a:lnTo>
                    <a:pt x="1166" y="21"/>
                  </a:lnTo>
                  <a:lnTo>
                    <a:pt x="1164" y="21"/>
                  </a:lnTo>
                  <a:lnTo>
                    <a:pt x="1166" y="21"/>
                  </a:lnTo>
                  <a:lnTo>
                    <a:pt x="1166" y="23"/>
                  </a:lnTo>
                  <a:lnTo>
                    <a:pt x="1168" y="23"/>
                  </a:lnTo>
                  <a:lnTo>
                    <a:pt x="1168" y="21"/>
                  </a:lnTo>
                  <a:lnTo>
                    <a:pt x="1168" y="23"/>
                  </a:lnTo>
                  <a:lnTo>
                    <a:pt x="1170" y="23"/>
                  </a:lnTo>
                  <a:lnTo>
                    <a:pt x="1168" y="23"/>
                  </a:lnTo>
                  <a:lnTo>
                    <a:pt x="1166" y="23"/>
                  </a:lnTo>
                  <a:lnTo>
                    <a:pt x="1164" y="23"/>
                  </a:lnTo>
                  <a:lnTo>
                    <a:pt x="1162" y="23"/>
                  </a:lnTo>
                  <a:lnTo>
                    <a:pt x="1160" y="23"/>
                  </a:lnTo>
                  <a:lnTo>
                    <a:pt x="1158" y="23"/>
                  </a:lnTo>
                  <a:lnTo>
                    <a:pt x="1160" y="23"/>
                  </a:lnTo>
                  <a:lnTo>
                    <a:pt x="1160" y="25"/>
                  </a:lnTo>
                  <a:lnTo>
                    <a:pt x="1160" y="23"/>
                  </a:lnTo>
                  <a:lnTo>
                    <a:pt x="1160" y="25"/>
                  </a:lnTo>
                  <a:lnTo>
                    <a:pt x="1162" y="25"/>
                  </a:lnTo>
                  <a:lnTo>
                    <a:pt x="1164" y="25"/>
                  </a:lnTo>
                  <a:lnTo>
                    <a:pt x="1164" y="23"/>
                  </a:lnTo>
                  <a:lnTo>
                    <a:pt x="1164" y="25"/>
                  </a:lnTo>
                  <a:lnTo>
                    <a:pt x="1166" y="25"/>
                  </a:lnTo>
                  <a:lnTo>
                    <a:pt x="1168" y="25"/>
                  </a:lnTo>
                  <a:lnTo>
                    <a:pt x="1166" y="25"/>
                  </a:lnTo>
                  <a:lnTo>
                    <a:pt x="1168" y="25"/>
                  </a:lnTo>
                  <a:lnTo>
                    <a:pt x="1166" y="25"/>
                  </a:lnTo>
                  <a:lnTo>
                    <a:pt x="1164" y="25"/>
                  </a:lnTo>
                  <a:lnTo>
                    <a:pt x="1166" y="25"/>
                  </a:lnTo>
                  <a:lnTo>
                    <a:pt x="1164" y="25"/>
                  </a:lnTo>
                  <a:lnTo>
                    <a:pt x="1166" y="25"/>
                  </a:lnTo>
                  <a:lnTo>
                    <a:pt x="1168" y="25"/>
                  </a:lnTo>
                  <a:lnTo>
                    <a:pt x="1166" y="25"/>
                  </a:lnTo>
                  <a:lnTo>
                    <a:pt x="1168" y="25"/>
                  </a:lnTo>
                  <a:lnTo>
                    <a:pt x="1170" y="25"/>
                  </a:lnTo>
                  <a:lnTo>
                    <a:pt x="1172" y="25"/>
                  </a:lnTo>
                  <a:lnTo>
                    <a:pt x="1170" y="25"/>
                  </a:lnTo>
                  <a:lnTo>
                    <a:pt x="1170" y="27"/>
                  </a:lnTo>
                  <a:lnTo>
                    <a:pt x="1170" y="25"/>
                  </a:lnTo>
                  <a:lnTo>
                    <a:pt x="1168" y="25"/>
                  </a:lnTo>
                  <a:lnTo>
                    <a:pt x="1170" y="25"/>
                  </a:lnTo>
                  <a:lnTo>
                    <a:pt x="1170" y="27"/>
                  </a:lnTo>
                  <a:lnTo>
                    <a:pt x="1168" y="27"/>
                  </a:lnTo>
                  <a:lnTo>
                    <a:pt x="1166" y="27"/>
                  </a:lnTo>
                  <a:lnTo>
                    <a:pt x="1164" y="27"/>
                  </a:lnTo>
                  <a:lnTo>
                    <a:pt x="1162" y="27"/>
                  </a:lnTo>
                  <a:lnTo>
                    <a:pt x="1164" y="27"/>
                  </a:lnTo>
                  <a:lnTo>
                    <a:pt x="1166" y="27"/>
                  </a:lnTo>
                  <a:lnTo>
                    <a:pt x="1164" y="27"/>
                  </a:lnTo>
                  <a:lnTo>
                    <a:pt x="1166" y="27"/>
                  </a:lnTo>
                  <a:lnTo>
                    <a:pt x="1168" y="27"/>
                  </a:lnTo>
                  <a:lnTo>
                    <a:pt x="1170" y="27"/>
                  </a:lnTo>
                  <a:lnTo>
                    <a:pt x="1172" y="27"/>
                  </a:lnTo>
                  <a:lnTo>
                    <a:pt x="1170" y="27"/>
                  </a:lnTo>
                  <a:lnTo>
                    <a:pt x="1170" y="28"/>
                  </a:lnTo>
                  <a:lnTo>
                    <a:pt x="1168" y="28"/>
                  </a:lnTo>
                  <a:lnTo>
                    <a:pt x="1166" y="28"/>
                  </a:lnTo>
                  <a:lnTo>
                    <a:pt x="1166" y="27"/>
                  </a:lnTo>
                  <a:lnTo>
                    <a:pt x="1164" y="27"/>
                  </a:lnTo>
                  <a:lnTo>
                    <a:pt x="1162" y="27"/>
                  </a:lnTo>
                  <a:lnTo>
                    <a:pt x="1160" y="27"/>
                  </a:lnTo>
                  <a:lnTo>
                    <a:pt x="1160" y="28"/>
                  </a:lnTo>
                  <a:lnTo>
                    <a:pt x="1162" y="28"/>
                  </a:lnTo>
                  <a:lnTo>
                    <a:pt x="1164" y="28"/>
                  </a:lnTo>
                  <a:lnTo>
                    <a:pt x="1162" y="28"/>
                  </a:lnTo>
                  <a:lnTo>
                    <a:pt x="1164" y="28"/>
                  </a:lnTo>
                  <a:lnTo>
                    <a:pt x="1166" y="28"/>
                  </a:lnTo>
                  <a:lnTo>
                    <a:pt x="1168" y="28"/>
                  </a:lnTo>
                  <a:lnTo>
                    <a:pt x="1170" y="28"/>
                  </a:lnTo>
                  <a:lnTo>
                    <a:pt x="1170" y="27"/>
                  </a:lnTo>
                  <a:lnTo>
                    <a:pt x="1172" y="27"/>
                  </a:lnTo>
                  <a:lnTo>
                    <a:pt x="1172" y="28"/>
                  </a:lnTo>
                  <a:lnTo>
                    <a:pt x="1170" y="28"/>
                  </a:lnTo>
                  <a:lnTo>
                    <a:pt x="1172" y="30"/>
                  </a:lnTo>
                  <a:lnTo>
                    <a:pt x="1170" y="30"/>
                  </a:lnTo>
                  <a:lnTo>
                    <a:pt x="1170" y="32"/>
                  </a:lnTo>
                  <a:lnTo>
                    <a:pt x="1170" y="30"/>
                  </a:lnTo>
                  <a:lnTo>
                    <a:pt x="1170" y="32"/>
                  </a:lnTo>
                  <a:lnTo>
                    <a:pt x="1172" y="32"/>
                  </a:lnTo>
                  <a:lnTo>
                    <a:pt x="1174" y="32"/>
                  </a:lnTo>
                  <a:lnTo>
                    <a:pt x="1174" y="30"/>
                  </a:lnTo>
                  <a:lnTo>
                    <a:pt x="1174" y="28"/>
                  </a:lnTo>
                  <a:lnTo>
                    <a:pt x="1172" y="28"/>
                  </a:lnTo>
                  <a:lnTo>
                    <a:pt x="1174" y="28"/>
                  </a:lnTo>
                  <a:lnTo>
                    <a:pt x="1175" y="28"/>
                  </a:lnTo>
                  <a:lnTo>
                    <a:pt x="1177" y="28"/>
                  </a:lnTo>
                  <a:lnTo>
                    <a:pt x="1179" y="28"/>
                  </a:lnTo>
                  <a:lnTo>
                    <a:pt x="1181" y="28"/>
                  </a:lnTo>
                  <a:lnTo>
                    <a:pt x="1183" y="28"/>
                  </a:lnTo>
                  <a:lnTo>
                    <a:pt x="1185" y="28"/>
                  </a:lnTo>
                  <a:lnTo>
                    <a:pt x="1185" y="27"/>
                  </a:lnTo>
                  <a:lnTo>
                    <a:pt x="1183" y="27"/>
                  </a:lnTo>
                  <a:lnTo>
                    <a:pt x="1185" y="27"/>
                  </a:lnTo>
                  <a:lnTo>
                    <a:pt x="1187" y="28"/>
                  </a:lnTo>
                  <a:lnTo>
                    <a:pt x="1189" y="28"/>
                  </a:lnTo>
                  <a:lnTo>
                    <a:pt x="1191" y="27"/>
                  </a:lnTo>
                  <a:lnTo>
                    <a:pt x="1193" y="27"/>
                  </a:lnTo>
                  <a:lnTo>
                    <a:pt x="1195" y="27"/>
                  </a:lnTo>
                  <a:lnTo>
                    <a:pt x="1195" y="28"/>
                  </a:lnTo>
                  <a:lnTo>
                    <a:pt x="1197" y="28"/>
                  </a:lnTo>
                  <a:lnTo>
                    <a:pt x="1199" y="28"/>
                  </a:lnTo>
                  <a:lnTo>
                    <a:pt x="1200" y="28"/>
                  </a:lnTo>
                  <a:lnTo>
                    <a:pt x="1200" y="30"/>
                  </a:lnTo>
                  <a:lnTo>
                    <a:pt x="1202" y="30"/>
                  </a:lnTo>
                  <a:lnTo>
                    <a:pt x="1204" y="30"/>
                  </a:lnTo>
                  <a:lnTo>
                    <a:pt x="1202" y="30"/>
                  </a:lnTo>
                  <a:lnTo>
                    <a:pt x="1202" y="28"/>
                  </a:lnTo>
                  <a:lnTo>
                    <a:pt x="1204" y="28"/>
                  </a:lnTo>
                  <a:lnTo>
                    <a:pt x="1204" y="27"/>
                  </a:lnTo>
                  <a:lnTo>
                    <a:pt x="1204" y="28"/>
                  </a:lnTo>
                  <a:lnTo>
                    <a:pt x="1206" y="28"/>
                  </a:lnTo>
                  <a:lnTo>
                    <a:pt x="1206" y="27"/>
                  </a:lnTo>
                  <a:lnTo>
                    <a:pt x="1204" y="27"/>
                  </a:lnTo>
                  <a:lnTo>
                    <a:pt x="1202" y="27"/>
                  </a:lnTo>
                  <a:lnTo>
                    <a:pt x="1200" y="27"/>
                  </a:lnTo>
                  <a:lnTo>
                    <a:pt x="1199" y="27"/>
                  </a:lnTo>
                  <a:lnTo>
                    <a:pt x="1197" y="27"/>
                  </a:lnTo>
                  <a:lnTo>
                    <a:pt x="1197" y="28"/>
                  </a:lnTo>
                  <a:lnTo>
                    <a:pt x="1197" y="27"/>
                  </a:lnTo>
                  <a:lnTo>
                    <a:pt x="1195" y="27"/>
                  </a:lnTo>
                  <a:lnTo>
                    <a:pt x="1195" y="25"/>
                  </a:lnTo>
                  <a:lnTo>
                    <a:pt x="1195" y="23"/>
                  </a:lnTo>
                  <a:lnTo>
                    <a:pt x="1193" y="23"/>
                  </a:lnTo>
                  <a:lnTo>
                    <a:pt x="1195" y="23"/>
                  </a:lnTo>
                  <a:lnTo>
                    <a:pt x="1197" y="23"/>
                  </a:lnTo>
                  <a:lnTo>
                    <a:pt x="1197" y="21"/>
                  </a:lnTo>
                  <a:lnTo>
                    <a:pt x="1199" y="21"/>
                  </a:lnTo>
                  <a:lnTo>
                    <a:pt x="1200" y="21"/>
                  </a:lnTo>
                  <a:lnTo>
                    <a:pt x="1200" y="19"/>
                  </a:lnTo>
                  <a:lnTo>
                    <a:pt x="1202" y="19"/>
                  </a:lnTo>
                  <a:lnTo>
                    <a:pt x="1204" y="19"/>
                  </a:lnTo>
                  <a:lnTo>
                    <a:pt x="1206" y="19"/>
                  </a:lnTo>
                  <a:lnTo>
                    <a:pt x="1208" y="19"/>
                  </a:lnTo>
                  <a:lnTo>
                    <a:pt x="1208" y="21"/>
                  </a:lnTo>
                  <a:lnTo>
                    <a:pt x="1210" y="21"/>
                  </a:lnTo>
                  <a:lnTo>
                    <a:pt x="1210" y="19"/>
                  </a:lnTo>
                  <a:lnTo>
                    <a:pt x="1212" y="19"/>
                  </a:lnTo>
                  <a:lnTo>
                    <a:pt x="1210" y="19"/>
                  </a:lnTo>
                  <a:lnTo>
                    <a:pt x="1212" y="19"/>
                  </a:lnTo>
                  <a:lnTo>
                    <a:pt x="1210" y="19"/>
                  </a:lnTo>
                  <a:lnTo>
                    <a:pt x="1210" y="17"/>
                  </a:lnTo>
                  <a:lnTo>
                    <a:pt x="1208" y="17"/>
                  </a:lnTo>
                  <a:lnTo>
                    <a:pt x="1206" y="17"/>
                  </a:lnTo>
                  <a:lnTo>
                    <a:pt x="1206" y="15"/>
                  </a:lnTo>
                  <a:lnTo>
                    <a:pt x="1208" y="15"/>
                  </a:lnTo>
                  <a:lnTo>
                    <a:pt x="1210" y="15"/>
                  </a:lnTo>
                  <a:lnTo>
                    <a:pt x="1210" y="13"/>
                  </a:lnTo>
                  <a:lnTo>
                    <a:pt x="1212" y="13"/>
                  </a:lnTo>
                  <a:lnTo>
                    <a:pt x="1212" y="15"/>
                  </a:lnTo>
                  <a:lnTo>
                    <a:pt x="1214" y="15"/>
                  </a:lnTo>
                  <a:lnTo>
                    <a:pt x="1216" y="15"/>
                  </a:lnTo>
                  <a:lnTo>
                    <a:pt x="1216" y="17"/>
                  </a:lnTo>
                  <a:lnTo>
                    <a:pt x="1216" y="15"/>
                  </a:lnTo>
                  <a:lnTo>
                    <a:pt x="1216" y="13"/>
                  </a:lnTo>
                  <a:lnTo>
                    <a:pt x="1214" y="13"/>
                  </a:lnTo>
                  <a:lnTo>
                    <a:pt x="1216" y="13"/>
                  </a:lnTo>
                  <a:lnTo>
                    <a:pt x="1218" y="13"/>
                  </a:lnTo>
                  <a:lnTo>
                    <a:pt x="1218" y="15"/>
                  </a:lnTo>
                  <a:lnTo>
                    <a:pt x="1218" y="17"/>
                  </a:lnTo>
                  <a:lnTo>
                    <a:pt x="1220" y="17"/>
                  </a:lnTo>
                  <a:lnTo>
                    <a:pt x="1218" y="17"/>
                  </a:lnTo>
                  <a:lnTo>
                    <a:pt x="1220" y="17"/>
                  </a:lnTo>
                  <a:lnTo>
                    <a:pt x="1220" y="15"/>
                  </a:lnTo>
                  <a:lnTo>
                    <a:pt x="1222" y="15"/>
                  </a:lnTo>
                  <a:lnTo>
                    <a:pt x="1222" y="17"/>
                  </a:lnTo>
                  <a:lnTo>
                    <a:pt x="1223" y="17"/>
                  </a:lnTo>
                  <a:lnTo>
                    <a:pt x="1223" y="15"/>
                  </a:lnTo>
                  <a:lnTo>
                    <a:pt x="1222" y="15"/>
                  </a:lnTo>
                  <a:lnTo>
                    <a:pt x="1220" y="15"/>
                  </a:lnTo>
                  <a:lnTo>
                    <a:pt x="1222" y="15"/>
                  </a:lnTo>
                  <a:lnTo>
                    <a:pt x="1222" y="13"/>
                  </a:lnTo>
                  <a:lnTo>
                    <a:pt x="1222" y="15"/>
                  </a:lnTo>
                  <a:lnTo>
                    <a:pt x="1223" y="15"/>
                  </a:lnTo>
                  <a:lnTo>
                    <a:pt x="1223" y="13"/>
                  </a:lnTo>
                  <a:lnTo>
                    <a:pt x="1225" y="13"/>
                  </a:lnTo>
                  <a:lnTo>
                    <a:pt x="1225" y="15"/>
                  </a:lnTo>
                  <a:lnTo>
                    <a:pt x="1227" y="15"/>
                  </a:lnTo>
                  <a:lnTo>
                    <a:pt x="1225" y="17"/>
                  </a:lnTo>
                  <a:lnTo>
                    <a:pt x="1227" y="17"/>
                  </a:lnTo>
                  <a:lnTo>
                    <a:pt x="1227" y="15"/>
                  </a:lnTo>
                  <a:lnTo>
                    <a:pt x="1229" y="15"/>
                  </a:lnTo>
                  <a:lnTo>
                    <a:pt x="1227" y="15"/>
                  </a:lnTo>
                  <a:lnTo>
                    <a:pt x="1225" y="15"/>
                  </a:lnTo>
                  <a:lnTo>
                    <a:pt x="1225" y="13"/>
                  </a:lnTo>
                  <a:lnTo>
                    <a:pt x="1227" y="15"/>
                  </a:lnTo>
                  <a:lnTo>
                    <a:pt x="1229" y="15"/>
                  </a:lnTo>
                  <a:lnTo>
                    <a:pt x="1231" y="15"/>
                  </a:lnTo>
                  <a:lnTo>
                    <a:pt x="1233" y="15"/>
                  </a:lnTo>
                  <a:lnTo>
                    <a:pt x="1233" y="17"/>
                  </a:lnTo>
                  <a:lnTo>
                    <a:pt x="1235" y="17"/>
                  </a:lnTo>
                  <a:lnTo>
                    <a:pt x="1237" y="17"/>
                  </a:lnTo>
                  <a:lnTo>
                    <a:pt x="1239" y="17"/>
                  </a:lnTo>
                  <a:lnTo>
                    <a:pt x="1239" y="19"/>
                  </a:lnTo>
                  <a:lnTo>
                    <a:pt x="1241" y="19"/>
                  </a:lnTo>
                  <a:lnTo>
                    <a:pt x="1239" y="19"/>
                  </a:lnTo>
                  <a:lnTo>
                    <a:pt x="1241" y="19"/>
                  </a:lnTo>
                  <a:lnTo>
                    <a:pt x="1241" y="21"/>
                  </a:lnTo>
                  <a:lnTo>
                    <a:pt x="1239" y="21"/>
                  </a:lnTo>
                  <a:lnTo>
                    <a:pt x="1239" y="23"/>
                  </a:lnTo>
                  <a:lnTo>
                    <a:pt x="1239" y="25"/>
                  </a:lnTo>
                  <a:lnTo>
                    <a:pt x="1237" y="25"/>
                  </a:lnTo>
                  <a:lnTo>
                    <a:pt x="1235" y="25"/>
                  </a:lnTo>
                  <a:lnTo>
                    <a:pt x="1233" y="25"/>
                  </a:lnTo>
                  <a:lnTo>
                    <a:pt x="1231" y="25"/>
                  </a:lnTo>
                  <a:lnTo>
                    <a:pt x="1231" y="27"/>
                  </a:lnTo>
                  <a:lnTo>
                    <a:pt x="1233" y="27"/>
                  </a:lnTo>
                  <a:lnTo>
                    <a:pt x="1233" y="25"/>
                  </a:lnTo>
                  <a:lnTo>
                    <a:pt x="1233" y="27"/>
                  </a:lnTo>
                  <a:lnTo>
                    <a:pt x="1235" y="27"/>
                  </a:lnTo>
                  <a:lnTo>
                    <a:pt x="1235" y="25"/>
                  </a:lnTo>
                  <a:lnTo>
                    <a:pt x="1237" y="25"/>
                  </a:lnTo>
                  <a:lnTo>
                    <a:pt x="1237" y="27"/>
                  </a:lnTo>
                  <a:lnTo>
                    <a:pt x="1239" y="27"/>
                  </a:lnTo>
                  <a:lnTo>
                    <a:pt x="1241" y="27"/>
                  </a:lnTo>
                  <a:lnTo>
                    <a:pt x="1239" y="27"/>
                  </a:lnTo>
                  <a:lnTo>
                    <a:pt x="1241" y="27"/>
                  </a:lnTo>
                  <a:lnTo>
                    <a:pt x="1241" y="28"/>
                  </a:lnTo>
                  <a:lnTo>
                    <a:pt x="1239" y="28"/>
                  </a:lnTo>
                  <a:lnTo>
                    <a:pt x="1241" y="28"/>
                  </a:lnTo>
                  <a:lnTo>
                    <a:pt x="1243" y="28"/>
                  </a:lnTo>
                  <a:lnTo>
                    <a:pt x="1245" y="28"/>
                  </a:lnTo>
                  <a:lnTo>
                    <a:pt x="1247" y="28"/>
                  </a:lnTo>
                  <a:lnTo>
                    <a:pt x="1248" y="28"/>
                  </a:lnTo>
                  <a:lnTo>
                    <a:pt x="1250" y="28"/>
                  </a:lnTo>
                  <a:lnTo>
                    <a:pt x="1252" y="28"/>
                  </a:lnTo>
                  <a:lnTo>
                    <a:pt x="1254" y="28"/>
                  </a:lnTo>
                  <a:lnTo>
                    <a:pt x="1256" y="28"/>
                  </a:lnTo>
                  <a:lnTo>
                    <a:pt x="1258" y="28"/>
                  </a:lnTo>
                  <a:lnTo>
                    <a:pt x="1258" y="30"/>
                  </a:lnTo>
                  <a:lnTo>
                    <a:pt x="1260" y="30"/>
                  </a:lnTo>
                  <a:lnTo>
                    <a:pt x="1262" y="30"/>
                  </a:lnTo>
                  <a:lnTo>
                    <a:pt x="1264" y="30"/>
                  </a:lnTo>
                  <a:lnTo>
                    <a:pt x="1266" y="30"/>
                  </a:lnTo>
                  <a:lnTo>
                    <a:pt x="1268" y="28"/>
                  </a:lnTo>
                  <a:lnTo>
                    <a:pt x="1270" y="28"/>
                  </a:lnTo>
                  <a:lnTo>
                    <a:pt x="1271" y="28"/>
                  </a:lnTo>
                  <a:lnTo>
                    <a:pt x="1271" y="27"/>
                  </a:lnTo>
                  <a:lnTo>
                    <a:pt x="1273" y="27"/>
                  </a:lnTo>
                  <a:lnTo>
                    <a:pt x="1273" y="25"/>
                  </a:lnTo>
                  <a:lnTo>
                    <a:pt x="1275" y="25"/>
                  </a:lnTo>
                  <a:lnTo>
                    <a:pt x="1277" y="25"/>
                  </a:lnTo>
                  <a:lnTo>
                    <a:pt x="1281" y="25"/>
                  </a:lnTo>
                  <a:lnTo>
                    <a:pt x="1283" y="25"/>
                  </a:lnTo>
                  <a:lnTo>
                    <a:pt x="1285" y="25"/>
                  </a:lnTo>
                  <a:lnTo>
                    <a:pt x="1289" y="25"/>
                  </a:lnTo>
                  <a:lnTo>
                    <a:pt x="1291" y="25"/>
                  </a:lnTo>
                  <a:lnTo>
                    <a:pt x="1293" y="25"/>
                  </a:lnTo>
                  <a:lnTo>
                    <a:pt x="1295" y="25"/>
                  </a:lnTo>
                  <a:lnTo>
                    <a:pt x="1296" y="25"/>
                  </a:lnTo>
                  <a:lnTo>
                    <a:pt x="1298" y="25"/>
                  </a:lnTo>
                  <a:lnTo>
                    <a:pt x="1300" y="25"/>
                  </a:lnTo>
                  <a:lnTo>
                    <a:pt x="1302" y="25"/>
                  </a:lnTo>
                  <a:lnTo>
                    <a:pt x="1304" y="25"/>
                  </a:lnTo>
                  <a:lnTo>
                    <a:pt x="1306" y="23"/>
                  </a:lnTo>
                  <a:lnTo>
                    <a:pt x="1308" y="23"/>
                  </a:lnTo>
                  <a:lnTo>
                    <a:pt x="1310" y="23"/>
                  </a:lnTo>
                  <a:lnTo>
                    <a:pt x="1312" y="23"/>
                  </a:lnTo>
                  <a:lnTo>
                    <a:pt x="1314" y="23"/>
                  </a:lnTo>
                  <a:lnTo>
                    <a:pt x="1314" y="25"/>
                  </a:lnTo>
                  <a:lnTo>
                    <a:pt x="1314" y="23"/>
                  </a:lnTo>
                  <a:lnTo>
                    <a:pt x="1314" y="25"/>
                  </a:lnTo>
                  <a:lnTo>
                    <a:pt x="1316" y="25"/>
                  </a:lnTo>
                  <a:lnTo>
                    <a:pt x="1318" y="25"/>
                  </a:lnTo>
                  <a:lnTo>
                    <a:pt x="1318" y="23"/>
                  </a:lnTo>
                  <a:lnTo>
                    <a:pt x="1318" y="25"/>
                  </a:lnTo>
                  <a:lnTo>
                    <a:pt x="1320" y="25"/>
                  </a:lnTo>
                  <a:lnTo>
                    <a:pt x="1318" y="25"/>
                  </a:lnTo>
                  <a:lnTo>
                    <a:pt x="1320" y="25"/>
                  </a:lnTo>
                  <a:lnTo>
                    <a:pt x="1318" y="25"/>
                  </a:lnTo>
                  <a:lnTo>
                    <a:pt x="1320" y="25"/>
                  </a:lnTo>
                  <a:lnTo>
                    <a:pt x="1321" y="25"/>
                  </a:lnTo>
                  <a:lnTo>
                    <a:pt x="1323" y="25"/>
                  </a:lnTo>
                  <a:lnTo>
                    <a:pt x="1325" y="25"/>
                  </a:lnTo>
                  <a:lnTo>
                    <a:pt x="1325" y="27"/>
                  </a:lnTo>
                  <a:lnTo>
                    <a:pt x="1327" y="27"/>
                  </a:lnTo>
                  <a:lnTo>
                    <a:pt x="1329" y="27"/>
                  </a:lnTo>
                  <a:lnTo>
                    <a:pt x="1331" y="27"/>
                  </a:lnTo>
                  <a:lnTo>
                    <a:pt x="1331" y="25"/>
                  </a:lnTo>
                  <a:lnTo>
                    <a:pt x="1331" y="27"/>
                  </a:lnTo>
                  <a:lnTo>
                    <a:pt x="1333" y="27"/>
                  </a:lnTo>
                  <a:lnTo>
                    <a:pt x="1335" y="27"/>
                  </a:lnTo>
                  <a:lnTo>
                    <a:pt x="1335" y="28"/>
                  </a:lnTo>
                  <a:lnTo>
                    <a:pt x="1337" y="28"/>
                  </a:lnTo>
                  <a:lnTo>
                    <a:pt x="1337" y="30"/>
                  </a:lnTo>
                  <a:lnTo>
                    <a:pt x="1337" y="28"/>
                  </a:lnTo>
                  <a:lnTo>
                    <a:pt x="1339" y="28"/>
                  </a:lnTo>
                  <a:lnTo>
                    <a:pt x="1339" y="27"/>
                  </a:lnTo>
                  <a:lnTo>
                    <a:pt x="1337" y="27"/>
                  </a:lnTo>
                  <a:lnTo>
                    <a:pt x="1337" y="25"/>
                  </a:lnTo>
                  <a:lnTo>
                    <a:pt x="1335" y="25"/>
                  </a:lnTo>
                  <a:lnTo>
                    <a:pt x="1335" y="27"/>
                  </a:lnTo>
                  <a:lnTo>
                    <a:pt x="1335" y="25"/>
                  </a:lnTo>
                  <a:lnTo>
                    <a:pt x="1337" y="25"/>
                  </a:lnTo>
                  <a:lnTo>
                    <a:pt x="1339" y="25"/>
                  </a:lnTo>
                  <a:lnTo>
                    <a:pt x="1341" y="25"/>
                  </a:lnTo>
                  <a:lnTo>
                    <a:pt x="1343" y="25"/>
                  </a:lnTo>
                  <a:lnTo>
                    <a:pt x="1344" y="25"/>
                  </a:lnTo>
                  <a:lnTo>
                    <a:pt x="1346" y="25"/>
                  </a:lnTo>
                  <a:lnTo>
                    <a:pt x="1346" y="27"/>
                  </a:lnTo>
                  <a:lnTo>
                    <a:pt x="1346" y="25"/>
                  </a:lnTo>
                  <a:lnTo>
                    <a:pt x="1348" y="27"/>
                  </a:lnTo>
                  <a:lnTo>
                    <a:pt x="1350" y="27"/>
                  </a:lnTo>
                  <a:lnTo>
                    <a:pt x="1352" y="27"/>
                  </a:lnTo>
                  <a:lnTo>
                    <a:pt x="1354" y="27"/>
                  </a:lnTo>
                  <a:lnTo>
                    <a:pt x="1356" y="27"/>
                  </a:lnTo>
                  <a:lnTo>
                    <a:pt x="1358" y="27"/>
                  </a:lnTo>
                  <a:lnTo>
                    <a:pt x="1358" y="28"/>
                  </a:lnTo>
                  <a:lnTo>
                    <a:pt x="1360" y="28"/>
                  </a:lnTo>
                  <a:lnTo>
                    <a:pt x="1362" y="28"/>
                  </a:lnTo>
                  <a:lnTo>
                    <a:pt x="1362" y="30"/>
                  </a:lnTo>
                  <a:lnTo>
                    <a:pt x="1362" y="28"/>
                  </a:lnTo>
                  <a:lnTo>
                    <a:pt x="1360" y="28"/>
                  </a:lnTo>
                  <a:lnTo>
                    <a:pt x="1362" y="28"/>
                  </a:lnTo>
                  <a:lnTo>
                    <a:pt x="1362" y="30"/>
                  </a:lnTo>
                  <a:lnTo>
                    <a:pt x="1360" y="30"/>
                  </a:lnTo>
                  <a:lnTo>
                    <a:pt x="1358" y="30"/>
                  </a:lnTo>
                  <a:lnTo>
                    <a:pt x="1356" y="30"/>
                  </a:lnTo>
                  <a:lnTo>
                    <a:pt x="1354" y="30"/>
                  </a:lnTo>
                  <a:lnTo>
                    <a:pt x="1354" y="32"/>
                  </a:lnTo>
                  <a:lnTo>
                    <a:pt x="1352" y="32"/>
                  </a:lnTo>
                  <a:lnTo>
                    <a:pt x="1350" y="32"/>
                  </a:lnTo>
                  <a:lnTo>
                    <a:pt x="1352" y="34"/>
                  </a:lnTo>
                  <a:lnTo>
                    <a:pt x="1350" y="34"/>
                  </a:lnTo>
                  <a:lnTo>
                    <a:pt x="1348" y="34"/>
                  </a:lnTo>
                  <a:lnTo>
                    <a:pt x="1346" y="34"/>
                  </a:lnTo>
                  <a:lnTo>
                    <a:pt x="1346" y="36"/>
                  </a:lnTo>
                  <a:lnTo>
                    <a:pt x="1348" y="36"/>
                  </a:lnTo>
                  <a:lnTo>
                    <a:pt x="1348" y="38"/>
                  </a:lnTo>
                  <a:lnTo>
                    <a:pt x="1346" y="38"/>
                  </a:lnTo>
                  <a:lnTo>
                    <a:pt x="1344" y="38"/>
                  </a:lnTo>
                  <a:lnTo>
                    <a:pt x="1344" y="36"/>
                  </a:lnTo>
                  <a:lnTo>
                    <a:pt x="1344" y="38"/>
                  </a:lnTo>
                  <a:lnTo>
                    <a:pt x="1343" y="38"/>
                  </a:lnTo>
                  <a:lnTo>
                    <a:pt x="1344" y="38"/>
                  </a:lnTo>
                  <a:lnTo>
                    <a:pt x="1346" y="38"/>
                  </a:lnTo>
                  <a:lnTo>
                    <a:pt x="1348" y="38"/>
                  </a:lnTo>
                  <a:lnTo>
                    <a:pt x="1350" y="38"/>
                  </a:lnTo>
                  <a:lnTo>
                    <a:pt x="1350" y="40"/>
                  </a:lnTo>
                  <a:lnTo>
                    <a:pt x="1352" y="40"/>
                  </a:lnTo>
                  <a:lnTo>
                    <a:pt x="1354" y="40"/>
                  </a:lnTo>
                  <a:lnTo>
                    <a:pt x="1354" y="38"/>
                  </a:lnTo>
                  <a:lnTo>
                    <a:pt x="1356" y="40"/>
                  </a:lnTo>
                  <a:lnTo>
                    <a:pt x="1358" y="40"/>
                  </a:lnTo>
                  <a:lnTo>
                    <a:pt x="1360" y="40"/>
                  </a:lnTo>
                  <a:lnTo>
                    <a:pt x="1362" y="40"/>
                  </a:lnTo>
                  <a:lnTo>
                    <a:pt x="1364" y="40"/>
                  </a:lnTo>
                  <a:lnTo>
                    <a:pt x="1366" y="40"/>
                  </a:lnTo>
                  <a:lnTo>
                    <a:pt x="1368" y="40"/>
                  </a:lnTo>
                  <a:lnTo>
                    <a:pt x="1369" y="40"/>
                  </a:lnTo>
                  <a:lnTo>
                    <a:pt x="1368" y="40"/>
                  </a:lnTo>
                  <a:lnTo>
                    <a:pt x="1368" y="42"/>
                  </a:lnTo>
                  <a:lnTo>
                    <a:pt x="1366" y="42"/>
                  </a:lnTo>
                  <a:lnTo>
                    <a:pt x="1366" y="40"/>
                  </a:lnTo>
                  <a:lnTo>
                    <a:pt x="1364" y="42"/>
                  </a:lnTo>
                  <a:lnTo>
                    <a:pt x="1364" y="40"/>
                  </a:lnTo>
                  <a:lnTo>
                    <a:pt x="1362" y="40"/>
                  </a:lnTo>
                  <a:lnTo>
                    <a:pt x="1360" y="40"/>
                  </a:lnTo>
                  <a:lnTo>
                    <a:pt x="1358" y="40"/>
                  </a:lnTo>
                  <a:lnTo>
                    <a:pt x="1358" y="42"/>
                  </a:lnTo>
                  <a:lnTo>
                    <a:pt x="1358" y="40"/>
                  </a:lnTo>
                  <a:lnTo>
                    <a:pt x="1356" y="40"/>
                  </a:lnTo>
                  <a:lnTo>
                    <a:pt x="1354" y="40"/>
                  </a:lnTo>
                  <a:lnTo>
                    <a:pt x="1354" y="42"/>
                  </a:lnTo>
                  <a:lnTo>
                    <a:pt x="1354" y="40"/>
                  </a:lnTo>
                  <a:lnTo>
                    <a:pt x="1352" y="40"/>
                  </a:lnTo>
                  <a:lnTo>
                    <a:pt x="1350" y="40"/>
                  </a:lnTo>
                  <a:lnTo>
                    <a:pt x="1350" y="42"/>
                  </a:lnTo>
                  <a:lnTo>
                    <a:pt x="1348" y="40"/>
                  </a:lnTo>
                  <a:lnTo>
                    <a:pt x="1346" y="40"/>
                  </a:lnTo>
                  <a:lnTo>
                    <a:pt x="1344" y="40"/>
                  </a:lnTo>
                  <a:lnTo>
                    <a:pt x="1343" y="40"/>
                  </a:lnTo>
                  <a:lnTo>
                    <a:pt x="1343" y="42"/>
                  </a:lnTo>
                  <a:lnTo>
                    <a:pt x="1341" y="42"/>
                  </a:lnTo>
                  <a:lnTo>
                    <a:pt x="1343" y="42"/>
                  </a:lnTo>
                  <a:lnTo>
                    <a:pt x="1344" y="42"/>
                  </a:lnTo>
                  <a:lnTo>
                    <a:pt x="1346" y="42"/>
                  </a:lnTo>
                  <a:lnTo>
                    <a:pt x="1348" y="42"/>
                  </a:lnTo>
                  <a:lnTo>
                    <a:pt x="1350" y="42"/>
                  </a:lnTo>
                  <a:lnTo>
                    <a:pt x="1352" y="42"/>
                  </a:lnTo>
                  <a:lnTo>
                    <a:pt x="1354" y="42"/>
                  </a:lnTo>
                  <a:lnTo>
                    <a:pt x="1352" y="42"/>
                  </a:lnTo>
                  <a:lnTo>
                    <a:pt x="1354" y="42"/>
                  </a:lnTo>
                  <a:lnTo>
                    <a:pt x="1356" y="42"/>
                  </a:lnTo>
                  <a:lnTo>
                    <a:pt x="1358" y="42"/>
                  </a:lnTo>
                  <a:lnTo>
                    <a:pt x="1360" y="42"/>
                  </a:lnTo>
                  <a:lnTo>
                    <a:pt x="1362" y="42"/>
                  </a:lnTo>
                  <a:lnTo>
                    <a:pt x="1364" y="42"/>
                  </a:lnTo>
                  <a:lnTo>
                    <a:pt x="1366" y="42"/>
                  </a:lnTo>
                  <a:lnTo>
                    <a:pt x="1368" y="42"/>
                  </a:lnTo>
                  <a:lnTo>
                    <a:pt x="1369" y="42"/>
                  </a:lnTo>
                  <a:lnTo>
                    <a:pt x="1371" y="42"/>
                  </a:lnTo>
                  <a:lnTo>
                    <a:pt x="1373" y="42"/>
                  </a:lnTo>
                  <a:lnTo>
                    <a:pt x="1375" y="42"/>
                  </a:lnTo>
                  <a:lnTo>
                    <a:pt x="1377" y="42"/>
                  </a:lnTo>
                  <a:lnTo>
                    <a:pt x="1379" y="42"/>
                  </a:lnTo>
                  <a:lnTo>
                    <a:pt x="1381" y="42"/>
                  </a:lnTo>
                  <a:lnTo>
                    <a:pt x="1383" y="42"/>
                  </a:lnTo>
                  <a:lnTo>
                    <a:pt x="1385" y="42"/>
                  </a:lnTo>
                  <a:lnTo>
                    <a:pt x="1387" y="42"/>
                  </a:lnTo>
                  <a:lnTo>
                    <a:pt x="1385" y="42"/>
                  </a:lnTo>
                  <a:lnTo>
                    <a:pt x="1383" y="42"/>
                  </a:lnTo>
                  <a:lnTo>
                    <a:pt x="1385" y="42"/>
                  </a:lnTo>
                  <a:lnTo>
                    <a:pt x="1385" y="44"/>
                  </a:lnTo>
                  <a:lnTo>
                    <a:pt x="1383" y="44"/>
                  </a:lnTo>
                  <a:lnTo>
                    <a:pt x="1381" y="44"/>
                  </a:lnTo>
                  <a:lnTo>
                    <a:pt x="1379" y="44"/>
                  </a:lnTo>
                  <a:lnTo>
                    <a:pt x="1377" y="44"/>
                  </a:lnTo>
                  <a:lnTo>
                    <a:pt x="1379" y="44"/>
                  </a:lnTo>
                  <a:lnTo>
                    <a:pt x="1381" y="44"/>
                  </a:lnTo>
                  <a:lnTo>
                    <a:pt x="1383" y="44"/>
                  </a:lnTo>
                  <a:lnTo>
                    <a:pt x="1383" y="46"/>
                  </a:lnTo>
                  <a:lnTo>
                    <a:pt x="1383" y="44"/>
                  </a:lnTo>
                  <a:lnTo>
                    <a:pt x="1385" y="44"/>
                  </a:lnTo>
                  <a:lnTo>
                    <a:pt x="1383" y="44"/>
                  </a:lnTo>
                  <a:lnTo>
                    <a:pt x="1383" y="46"/>
                  </a:lnTo>
                  <a:lnTo>
                    <a:pt x="1381" y="46"/>
                  </a:lnTo>
                  <a:lnTo>
                    <a:pt x="1379" y="46"/>
                  </a:lnTo>
                  <a:lnTo>
                    <a:pt x="1377" y="46"/>
                  </a:lnTo>
                  <a:lnTo>
                    <a:pt x="1375" y="46"/>
                  </a:lnTo>
                  <a:lnTo>
                    <a:pt x="1373" y="46"/>
                  </a:lnTo>
                  <a:lnTo>
                    <a:pt x="1371" y="46"/>
                  </a:lnTo>
                  <a:lnTo>
                    <a:pt x="1371" y="48"/>
                  </a:lnTo>
                  <a:lnTo>
                    <a:pt x="1371" y="46"/>
                  </a:lnTo>
                  <a:lnTo>
                    <a:pt x="1373" y="46"/>
                  </a:lnTo>
                  <a:lnTo>
                    <a:pt x="1373" y="48"/>
                  </a:lnTo>
                  <a:lnTo>
                    <a:pt x="1371" y="48"/>
                  </a:lnTo>
                  <a:lnTo>
                    <a:pt x="1373" y="48"/>
                  </a:lnTo>
                  <a:lnTo>
                    <a:pt x="1375" y="48"/>
                  </a:lnTo>
                  <a:lnTo>
                    <a:pt x="1377" y="48"/>
                  </a:lnTo>
                  <a:lnTo>
                    <a:pt x="1379" y="48"/>
                  </a:lnTo>
                  <a:lnTo>
                    <a:pt x="1381" y="48"/>
                  </a:lnTo>
                  <a:lnTo>
                    <a:pt x="1383" y="48"/>
                  </a:lnTo>
                  <a:lnTo>
                    <a:pt x="1385" y="48"/>
                  </a:lnTo>
                  <a:lnTo>
                    <a:pt x="1387" y="48"/>
                  </a:lnTo>
                  <a:lnTo>
                    <a:pt x="1389" y="48"/>
                  </a:lnTo>
                  <a:lnTo>
                    <a:pt x="1391" y="48"/>
                  </a:lnTo>
                  <a:lnTo>
                    <a:pt x="1392" y="48"/>
                  </a:lnTo>
                  <a:lnTo>
                    <a:pt x="1394" y="48"/>
                  </a:lnTo>
                  <a:lnTo>
                    <a:pt x="1396" y="48"/>
                  </a:lnTo>
                  <a:lnTo>
                    <a:pt x="1398" y="48"/>
                  </a:lnTo>
                  <a:lnTo>
                    <a:pt x="1400" y="48"/>
                  </a:lnTo>
                  <a:lnTo>
                    <a:pt x="1402" y="50"/>
                  </a:lnTo>
                  <a:lnTo>
                    <a:pt x="1404" y="50"/>
                  </a:lnTo>
                  <a:lnTo>
                    <a:pt x="1406" y="50"/>
                  </a:lnTo>
                  <a:lnTo>
                    <a:pt x="1408" y="50"/>
                  </a:lnTo>
                  <a:lnTo>
                    <a:pt x="1410" y="50"/>
                  </a:lnTo>
                  <a:lnTo>
                    <a:pt x="1410" y="51"/>
                  </a:lnTo>
                  <a:lnTo>
                    <a:pt x="1412" y="51"/>
                  </a:lnTo>
                  <a:lnTo>
                    <a:pt x="1410" y="51"/>
                  </a:lnTo>
                  <a:lnTo>
                    <a:pt x="1412" y="51"/>
                  </a:lnTo>
                  <a:lnTo>
                    <a:pt x="1414" y="51"/>
                  </a:lnTo>
                  <a:lnTo>
                    <a:pt x="1414" y="50"/>
                  </a:lnTo>
                  <a:lnTo>
                    <a:pt x="1412" y="50"/>
                  </a:lnTo>
                  <a:lnTo>
                    <a:pt x="1412" y="48"/>
                  </a:lnTo>
                  <a:lnTo>
                    <a:pt x="1414" y="48"/>
                  </a:lnTo>
                  <a:lnTo>
                    <a:pt x="1416" y="48"/>
                  </a:lnTo>
                  <a:lnTo>
                    <a:pt x="1416" y="50"/>
                  </a:lnTo>
                  <a:lnTo>
                    <a:pt x="1417" y="51"/>
                  </a:lnTo>
                  <a:lnTo>
                    <a:pt x="1417" y="50"/>
                  </a:lnTo>
                  <a:lnTo>
                    <a:pt x="1416" y="50"/>
                  </a:lnTo>
                  <a:lnTo>
                    <a:pt x="1417" y="50"/>
                  </a:lnTo>
                  <a:lnTo>
                    <a:pt x="1417" y="48"/>
                  </a:lnTo>
                  <a:lnTo>
                    <a:pt x="1419" y="48"/>
                  </a:lnTo>
                  <a:lnTo>
                    <a:pt x="1421" y="48"/>
                  </a:lnTo>
                  <a:lnTo>
                    <a:pt x="1423" y="48"/>
                  </a:lnTo>
                  <a:lnTo>
                    <a:pt x="1423" y="46"/>
                  </a:lnTo>
                  <a:lnTo>
                    <a:pt x="1425" y="46"/>
                  </a:lnTo>
                  <a:lnTo>
                    <a:pt x="1427" y="46"/>
                  </a:lnTo>
                  <a:lnTo>
                    <a:pt x="1429" y="46"/>
                  </a:lnTo>
                  <a:lnTo>
                    <a:pt x="1431" y="46"/>
                  </a:lnTo>
                  <a:lnTo>
                    <a:pt x="1433" y="46"/>
                  </a:lnTo>
                  <a:lnTo>
                    <a:pt x="1435" y="46"/>
                  </a:lnTo>
                  <a:lnTo>
                    <a:pt x="1433" y="46"/>
                  </a:lnTo>
                  <a:lnTo>
                    <a:pt x="1431" y="46"/>
                  </a:lnTo>
                  <a:lnTo>
                    <a:pt x="1431" y="44"/>
                  </a:lnTo>
                  <a:lnTo>
                    <a:pt x="1433" y="44"/>
                  </a:lnTo>
                  <a:lnTo>
                    <a:pt x="1435" y="44"/>
                  </a:lnTo>
                  <a:lnTo>
                    <a:pt x="1437" y="44"/>
                  </a:lnTo>
                  <a:lnTo>
                    <a:pt x="1439" y="44"/>
                  </a:lnTo>
                  <a:lnTo>
                    <a:pt x="1440" y="44"/>
                  </a:lnTo>
                  <a:lnTo>
                    <a:pt x="1442" y="44"/>
                  </a:lnTo>
                  <a:lnTo>
                    <a:pt x="1444" y="44"/>
                  </a:lnTo>
                  <a:lnTo>
                    <a:pt x="1446" y="44"/>
                  </a:lnTo>
                  <a:lnTo>
                    <a:pt x="1448" y="44"/>
                  </a:lnTo>
                  <a:lnTo>
                    <a:pt x="1450" y="44"/>
                  </a:lnTo>
                  <a:lnTo>
                    <a:pt x="1450" y="46"/>
                  </a:lnTo>
                  <a:lnTo>
                    <a:pt x="1448" y="46"/>
                  </a:lnTo>
                  <a:lnTo>
                    <a:pt x="1448" y="48"/>
                  </a:lnTo>
                  <a:lnTo>
                    <a:pt x="1446" y="48"/>
                  </a:lnTo>
                  <a:lnTo>
                    <a:pt x="1448" y="48"/>
                  </a:lnTo>
                  <a:lnTo>
                    <a:pt x="1448" y="46"/>
                  </a:lnTo>
                  <a:lnTo>
                    <a:pt x="1450" y="46"/>
                  </a:lnTo>
                  <a:lnTo>
                    <a:pt x="1452" y="46"/>
                  </a:lnTo>
                  <a:lnTo>
                    <a:pt x="1452" y="44"/>
                  </a:lnTo>
                  <a:lnTo>
                    <a:pt x="1454" y="44"/>
                  </a:lnTo>
                  <a:lnTo>
                    <a:pt x="1454" y="46"/>
                  </a:lnTo>
                  <a:lnTo>
                    <a:pt x="1452" y="48"/>
                  </a:lnTo>
                  <a:lnTo>
                    <a:pt x="1450" y="48"/>
                  </a:lnTo>
                  <a:lnTo>
                    <a:pt x="1452" y="48"/>
                  </a:lnTo>
                  <a:lnTo>
                    <a:pt x="1450" y="48"/>
                  </a:lnTo>
                  <a:lnTo>
                    <a:pt x="1452" y="48"/>
                  </a:lnTo>
                  <a:lnTo>
                    <a:pt x="1454" y="48"/>
                  </a:lnTo>
                  <a:lnTo>
                    <a:pt x="1456" y="48"/>
                  </a:lnTo>
                  <a:lnTo>
                    <a:pt x="1458" y="48"/>
                  </a:lnTo>
                  <a:lnTo>
                    <a:pt x="1460" y="48"/>
                  </a:lnTo>
                  <a:lnTo>
                    <a:pt x="1458" y="48"/>
                  </a:lnTo>
                  <a:lnTo>
                    <a:pt x="1456" y="48"/>
                  </a:lnTo>
                  <a:lnTo>
                    <a:pt x="1454" y="48"/>
                  </a:lnTo>
                  <a:lnTo>
                    <a:pt x="1452" y="50"/>
                  </a:lnTo>
                  <a:lnTo>
                    <a:pt x="1454" y="50"/>
                  </a:lnTo>
                  <a:lnTo>
                    <a:pt x="1454" y="48"/>
                  </a:lnTo>
                  <a:lnTo>
                    <a:pt x="1456" y="48"/>
                  </a:lnTo>
                  <a:lnTo>
                    <a:pt x="1456" y="50"/>
                  </a:lnTo>
                  <a:lnTo>
                    <a:pt x="1456" y="48"/>
                  </a:lnTo>
                  <a:lnTo>
                    <a:pt x="1458" y="48"/>
                  </a:lnTo>
                  <a:lnTo>
                    <a:pt x="1460" y="48"/>
                  </a:lnTo>
                  <a:lnTo>
                    <a:pt x="1462" y="48"/>
                  </a:lnTo>
                  <a:lnTo>
                    <a:pt x="1464" y="48"/>
                  </a:lnTo>
                  <a:lnTo>
                    <a:pt x="1465" y="48"/>
                  </a:lnTo>
                  <a:lnTo>
                    <a:pt x="1467" y="48"/>
                  </a:lnTo>
                  <a:lnTo>
                    <a:pt x="1469" y="48"/>
                  </a:lnTo>
                  <a:lnTo>
                    <a:pt x="1469" y="46"/>
                  </a:lnTo>
                  <a:lnTo>
                    <a:pt x="1471" y="46"/>
                  </a:lnTo>
                  <a:lnTo>
                    <a:pt x="1473" y="46"/>
                  </a:lnTo>
                  <a:lnTo>
                    <a:pt x="1475" y="46"/>
                  </a:lnTo>
                  <a:lnTo>
                    <a:pt x="1475" y="44"/>
                  </a:lnTo>
                  <a:lnTo>
                    <a:pt x="1477" y="44"/>
                  </a:lnTo>
                  <a:lnTo>
                    <a:pt x="1479" y="44"/>
                  </a:lnTo>
                  <a:lnTo>
                    <a:pt x="1481" y="44"/>
                  </a:lnTo>
                  <a:lnTo>
                    <a:pt x="1481" y="46"/>
                  </a:lnTo>
                  <a:lnTo>
                    <a:pt x="1483" y="46"/>
                  </a:lnTo>
                  <a:lnTo>
                    <a:pt x="1485" y="46"/>
                  </a:lnTo>
                  <a:lnTo>
                    <a:pt x="1487" y="46"/>
                  </a:lnTo>
                  <a:lnTo>
                    <a:pt x="1485" y="46"/>
                  </a:lnTo>
                  <a:lnTo>
                    <a:pt x="1483" y="46"/>
                  </a:lnTo>
                  <a:lnTo>
                    <a:pt x="1483" y="44"/>
                  </a:lnTo>
                  <a:lnTo>
                    <a:pt x="1485" y="44"/>
                  </a:lnTo>
                  <a:lnTo>
                    <a:pt x="1487" y="44"/>
                  </a:lnTo>
                  <a:lnTo>
                    <a:pt x="1488" y="44"/>
                  </a:lnTo>
                  <a:lnTo>
                    <a:pt x="1490" y="44"/>
                  </a:lnTo>
                  <a:lnTo>
                    <a:pt x="1492" y="44"/>
                  </a:lnTo>
                  <a:lnTo>
                    <a:pt x="1494" y="44"/>
                  </a:lnTo>
                  <a:lnTo>
                    <a:pt x="1496" y="44"/>
                  </a:lnTo>
                  <a:lnTo>
                    <a:pt x="1498" y="44"/>
                  </a:lnTo>
                  <a:lnTo>
                    <a:pt x="1500" y="44"/>
                  </a:lnTo>
                  <a:lnTo>
                    <a:pt x="1500" y="46"/>
                  </a:lnTo>
                  <a:lnTo>
                    <a:pt x="1498" y="46"/>
                  </a:lnTo>
                  <a:lnTo>
                    <a:pt x="1500" y="46"/>
                  </a:lnTo>
                  <a:lnTo>
                    <a:pt x="1502" y="46"/>
                  </a:lnTo>
                  <a:lnTo>
                    <a:pt x="1504" y="46"/>
                  </a:lnTo>
                  <a:lnTo>
                    <a:pt x="1506" y="46"/>
                  </a:lnTo>
                  <a:lnTo>
                    <a:pt x="1506" y="44"/>
                  </a:lnTo>
                  <a:lnTo>
                    <a:pt x="1504" y="44"/>
                  </a:lnTo>
                  <a:lnTo>
                    <a:pt x="1506" y="44"/>
                  </a:lnTo>
                  <a:lnTo>
                    <a:pt x="1508" y="44"/>
                  </a:lnTo>
                  <a:lnTo>
                    <a:pt x="1508" y="46"/>
                  </a:lnTo>
                  <a:lnTo>
                    <a:pt x="1510" y="46"/>
                  </a:lnTo>
                  <a:lnTo>
                    <a:pt x="1510" y="44"/>
                  </a:lnTo>
                  <a:lnTo>
                    <a:pt x="1510" y="46"/>
                  </a:lnTo>
                  <a:lnTo>
                    <a:pt x="1512" y="46"/>
                  </a:lnTo>
                  <a:lnTo>
                    <a:pt x="1513" y="46"/>
                  </a:lnTo>
                  <a:lnTo>
                    <a:pt x="1515" y="46"/>
                  </a:lnTo>
                  <a:lnTo>
                    <a:pt x="1517" y="46"/>
                  </a:lnTo>
                  <a:lnTo>
                    <a:pt x="1519" y="46"/>
                  </a:lnTo>
                  <a:lnTo>
                    <a:pt x="1521" y="46"/>
                  </a:lnTo>
                  <a:lnTo>
                    <a:pt x="1521" y="48"/>
                  </a:lnTo>
                  <a:lnTo>
                    <a:pt x="1519" y="48"/>
                  </a:lnTo>
                  <a:lnTo>
                    <a:pt x="1521" y="48"/>
                  </a:lnTo>
                  <a:lnTo>
                    <a:pt x="1523" y="48"/>
                  </a:lnTo>
                  <a:lnTo>
                    <a:pt x="1525" y="48"/>
                  </a:lnTo>
                  <a:lnTo>
                    <a:pt x="1523" y="48"/>
                  </a:lnTo>
                  <a:lnTo>
                    <a:pt x="1523" y="50"/>
                  </a:lnTo>
                  <a:lnTo>
                    <a:pt x="1525" y="50"/>
                  </a:lnTo>
                  <a:lnTo>
                    <a:pt x="1525" y="48"/>
                  </a:lnTo>
                  <a:lnTo>
                    <a:pt x="1525" y="50"/>
                  </a:lnTo>
                  <a:lnTo>
                    <a:pt x="1527" y="50"/>
                  </a:lnTo>
                  <a:lnTo>
                    <a:pt x="1525" y="50"/>
                  </a:lnTo>
                  <a:lnTo>
                    <a:pt x="1527" y="50"/>
                  </a:lnTo>
                  <a:lnTo>
                    <a:pt x="1529" y="50"/>
                  </a:lnTo>
                  <a:lnTo>
                    <a:pt x="1527" y="50"/>
                  </a:lnTo>
                  <a:lnTo>
                    <a:pt x="1529" y="50"/>
                  </a:lnTo>
                  <a:lnTo>
                    <a:pt x="1531" y="50"/>
                  </a:lnTo>
                  <a:lnTo>
                    <a:pt x="1533" y="50"/>
                  </a:lnTo>
                  <a:lnTo>
                    <a:pt x="1535" y="50"/>
                  </a:lnTo>
                  <a:lnTo>
                    <a:pt x="1536" y="50"/>
                  </a:lnTo>
                  <a:lnTo>
                    <a:pt x="1538" y="50"/>
                  </a:lnTo>
                  <a:lnTo>
                    <a:pt x="1540" y="50"/>
                  </a:lnTo>
                  <a:lnTo>
                    <a:pt x="1542" y="50"/>
                  </a:lnTo>
                  <a:lnTo>
                    <a:pt x="1544" y="50"/>
                  </a:lnTo>
                  <a:lnTo>
                    <a:pt x="1546" y="50"/>
                  </a:lnTo>
                  <a:lnTo>
                    <a:pt x="1546" y="51"/>
                  </a:lnTo>
                  <a:lnTo>
                    <a:pt x="1548" y="51"/>
                  </a:lnTo>
                  <a:lnTo>
                    <a:pt x="1548" y="53"/>
                  </a:lnTo>
                  <a:lnTo>
                    <a:pt x="1546" y="53"/>
                  </a:lnTo>
                  <a:lnTo>
                    <a:pt x="1548" y="53"/>
                  </a:lnTo>
                  <a:lnTo>
                    <a:pt x="1548" y="55"/>
                  </a:lnTo>
                  <a:lnTo>
                    <a:pt x="1546" y="55"/>
                  </a:lnTo>
                  <a:lnTo>
                    <a:pt x="1546" y="53"/>
                  </a:lnTo>
                  <a:lnTo>
                    <a:pt x="1546" y="55"/>
                  </a:lnTo>
                  <a:lnTo>
                    <a:pt x="1548" y="55"/>
                  </a:lnTo>
                  <a:lnTo>
                    <a:pt x="1548" y="53"/>
                  </a:lnTo>
                  <a:lnTo>
                    <a:pt x="1550" y="53"/>
                  </a:lnTo>
                  <a:lnTo>
                    <a:pt x="1552" y="53"/>
                  </a:lnTo>
                  <a:lnTo>
                    <a:pt x="1552" y="55"/>
                  </a:lnTo>
                  <a:lnTo>
                    <a:pt x="1552" y="53"/>
                  </a:lnTo>
                  <a:lnTo>
                    <a:pt x="1554" y="53"/>
                  </a:lnTo>
                  <a:lnTo>
                    <a:pt x="1556" y="53"/>
                  </a:lnTo>
                  <a:lnTo>
                    <a:pt x="1558" y="53"/>
                  </a:lnTo>
                  <a:lnTo>
                    <a:pt x="1560" y="53"/>
                  </a:lnTo>
                  <a:lnTo>
                    <a:pt x="1561" y="53"/>
                  </a:lnTo>
                  <a:lnTo>
                    <a:pt x="1561" y="51"/>
                  </a:lnTo>
                  <a:lnTo>
                    <a:pt x="1561" y="53"/>
                  </a:lnTo>
                  <a:lnTo>
                    <a:pt x="1563" y="53"/>
                  </a:lnTo>
                  <a:lnTo>
                    <a:pt x="1561" y="53"/>
                  </a:lnTo>
                  <a:lnTo>
                    <a:pt x="1563" y="53"/>
                  </a:lnTo>
                  <a:lnTo>
                    <a:pt x="1563" y="51"/>
                  </a:lnTo>
                  <a:lnTo>
                    <a:pt x="1563" y="53"/>
                  </a:lnTo>
                  <a:lnTo>
                    <a:pt x="1563" y="51"/>
                  </a:lnTo>
                  <a:lnTo>
                    <a:pt x="1565" y="51"/>
                  </a:lnTo>
                  <a:lnTo>
                    <a:pt x="1565" y="53"/>
                  </a:lnTo>
                  <a:lnTo>
                    <a:pt x="1567" y="53"/>
                  </a:lnTo>
                  <a:lnTo>
                    <a:pt x="1565" y="53"/>
                  </a:lnTo>
                  <a:lnTo>
                    <a:pt x="1565" y="51"/>
                  </a:lnTo>
                  <a:lnTo>
                    <a:pt x="1567" y="51"/>
                  </a:lnTo>
                  <a:lnTo>
                    <a:pt x="1567" y="53"/>
                  </a:lnTo>
                  <a:lnTo>
                    <a:pt x="1569" y="53"/>
                  </a:lnTo>
                  <a:lnTo>
                    <a:pt x="1571" y="53"/>
                  </a:lnTo>
                  <a:lnTo>
                    <a:pt x="1569" y="53"/>
                  </a:lnTo>
                  <a:lnTo>
                    <a:pt x="1567" y="53"/>
                  </a:lnTo>
                  <a:lnTo>
                    <a:pt x="1567" y="55"/>
                  </a:lnTo>
                  <a:lnTo>
                    <a:pt x="1567" y="53"/>
                  </a:lnTo>
                  <a:lnTo>
                    <a:pt x="1569" y="53"/>
                  </a:lnTo>
                  <a:lnTo>
                    <a:pt x="1571" y="53"/>
                  </a:lnTo>
                  <a:lnTo>
                    <a:pt x="1571" y="55"/>
                  </a:lnTo>
                  <a:lnTo>
                    <a:pt x="1573" y="55"/>
                  </a:lnTo>
                  <a:lnTo>
                    <a:pt x="1573" y="53"/>
                  </a:lnTo>
                  <a:lnTo>
                    <a:pt x="1571" y="53"/>
                  </a:lnTo>
                  <a:lnTo>
                    <a:pt x="1573" y="53"/>
                  </a:lnTo>
                  <a:lnTo>
                    <a:pt x="1573" y="55"/>
                  </a:lnTo>
                  <a:lnTo>
                    <a:pt x="1571" y="55"/>
                  </a:lnTo>
                  <a:lnTo>
                    <a:pt x="1573" y="55"/>
                  </a:lnTo>
                  <a:lnTo>
                    <a:pt x="1575" y="55"/>
                  </a:lnTo>
                  <a:lnTo>
                    <a:pt x="1577" y="55"/>
                  </a:lnTo>
                  <a:lnTo>
                    <a:pt x="1575" y="55"/>
                  </a:lnTo>
                  <a:lnTo>
                    <a:pt x="1575" y="57"/>
                  </a:lnTo>
                  <a:lnTo>
                    <a:pt x="1577" y="57"/>
                  </a:lnTo>
                  <a:lnTo>
                    <a:pt x="1577" y="55"/>
                  </a:lnTo>
                  <a:lnTo>
                    <a:pt x="1579" y="55"/>
                  </a:lnTo>
                  <a:lnTo>
                    <a:pt x="1581" y="55"/>
                  </a:lnTo>
                  <a:lnTo>
                    <a:pt x="1583" y="55"/>
                  </a:lnTo>
                  <a:lnTo>
                    <a:pt x="1585" y="55"/>
                  </a:lnTo>
                  <a:lnTo>
                    <a:pt x="1583" y="55"/>
                  </a:lnTo>
                  <a:lnTo>
                    <a:pt x="1585" y="55"/>
                  </a:lnTo>
                  <a:lnTo>
                    <a:pt x="1583" y="55"/>
                  </a:lnTo>
                  <a:lnTo>
                    <a:pt x="1583" y="57"/>
                  </a:lnTo>
                  <a:lnTo>
                    <a:pt x="1585" y="57"/>
                  </a:lnTo>
                  <a:lnTo>
                    <a:pt x="1583" y="57"/>
                  </a:lnTo>
                  <a:lnTo>
                    <a:pt x="1585" y="57"/>
                  </a:lnTo>
                  <a:lnTo>
                    <a:pt x="1583" y="57"/>
                  </a:lnTo>
                  <a:lnTo>
                    <a:pt x="1585" y="57"/>
                  </a:lnTo>
                  <a:lnTo>
                    <a:pt x="1583" y="57"/>
                  </a:lnTo>
                  <a:lnTo>
                    <a:pt x="1583" y="59"/>
                  </a:lnTo>
                  <a:lnTo>
                    <a:pt x="1585" y="59"/>
                  </a:lnTo>
                  <a:lnTo>
                    <a:pt x="1586" y="59"/>
                  </a:lnTo>
                  <a:lnTo>
                    <a:pt x="1588" y="59"/>
                  </a:lnTo>
                  <a:lnTo>
                    <a:pt x="1590" y="59"/>
                  </a:lnTo>
                  <a:lnTo>
                    <a:pt x="1592" y="59"/>
                  </a:lnTo>
                  <a:lnTo>
                    <a:pt x="1594" y="59"/>
                  </a:lnTo>
                  <a:lnTo>
                    <a:pt x="1596" y="59"/>
                  </a:lnTo>
                  <a:lnTo>
                    <a:pt x="1598" y="59"/>
                  </a:lnTo>
                  <a:lnTo>
                    <a:pt x="1600" y="59"/>
                  </a:lnTo>
                  <a:lnTo>
                    <a:pt x="1602" y="59"/>
                  </a:lnTo>
                  <a:lnTo>
                    <a:pt x="1602" y="61"/>
                  </a:lnTo>
                  <a:lnTo>
                    <a:pt x="1604" y="61"/>
                  </a:lnTo>
                  <a:lnTo>
                    <a:pt x="1606" y="61"/>
                  </a:lnTo>
                  <a:lnTo>
                    <a:pt x="1606" y="59"/>
                  </a:lnTo>
                  <a:lnTo>
                    <a:pt x="1606" y="61"/>
                  </a:lnTo>
                  <a:lnTo>
                    <a:pt x="1606" y="59"/>
                  </a:lnTo>
                  <a:lnTo>
                    <a:pt x="1608" y="59"/>
                  </a:lnTo>
                  <a:lnTo>
                    <a:pt x="1608" y="61"/>
                  </a:lnTo>
                  <a:lnTo>
                    <a:pt x="1609" y="61"/>
                  </a:lnTo>
                  <a:lnTo>
                    <a:pt x="1608" y="61"/>
                  </a:lnTo>
                  <a:lnTo>
                    <a:pt x="1609" y="61"/>
                  </a:lnTo>
                  <a:lnTo>
                    <a:pt x="1609" y="59"/>
                  </a:lnTo>
                  <a:lnTo>
                    <a:pt x="1609" y="61"/>
                  </a:lnTo>
                  <a:lnTo>
                    <a:pt x="1611" y="61"/>
                  </a:lnTo>
                  <a:lnTo>
                    <a:pt x="1609" y="61"/>
                  </a:lnTo>
                  <a:lnTo>
                    <a:pt x="1611" y="61"/>
                  </a:lnTo>
                  <a:lnTo>
                    <a:pt x="1609" y="61"/>
                  </a:lnTo>
                  <a:lnTo>
                    <a:pt x="1611" y="61"/>
                  </a:lnTo>
                  <a:lnTo>
                    <a:pt x="1613" y="61"/>
                  </a:lnTo>
                  <a:lnTo>
                    <a:pt x="1615" y="61"/>
                  </a:lnTo>
                  <a:lnTo>
                    <a:pt x="1617" y="61"/>
                  </a:lnTo>
                  <a:lnTo>
                    <a:pt x="1617" y="63"/>
                  </a:lnTo>
                  <a:lnTo>
                    <a:pt x="1617" y="61"/>
                  </a:lnTo>
                  <a:lnTo>
                    <a:pt x="1619" y="61"/>
                  </a:lnTo>
                  <a:lnTo>
                    <a:pt x="1619" y="63"/>
                  </a:lnTo>
                  <a:lnTo>
                    <a:pt x="1621" y="63"/>
                  </a:lnTo>
                  <a:lnTo>
                    <a:pt x="1619" y="63"/>
                  </a:lnTo>
                  <a:lnTo>
                    <a:pt x="1621" y="63"/>
                  </a:lnTo>
                  <a:lnTo>
                    <a:pt x="1619" y="63"/>
                  </a:lnTo>
                  <a:lnTo>
                    <a:pt x="1619" y="61"/>
                  </a:lnTo>
                  <a:lnTo>
                    <a:pt x="1621" y="61"/>
                  </a:lnTo>
                  <a:lnTo>
                    <a:pt x="1623" y="61"/>
                  </a:lnTo>
                  <a:lnTo>
                    <a:pt x="1623" y="63"/>
                  </a:lnTo>
                  <a:lnTo>
                    <a:pt x="1625" y="61"/>
                  </a:lnTo>
                  <a:lnTo>
                    <a:pt x="1627" y="61"/>
                  </a:lnTo>
                  <a:lnTo>
                    <a:pt x="1629" y="61"/>
                  </a:lnTo>
                  <a:lnTo>
                    <a:pt x="1631" y="61"/>
                  </a:lnTo>
                  <a:lnTo>
                    <a:pt x="1633" y="61"/>
                  </a:lnTo>
                  <a:lnTo>
                    <a:pt x="1634" y="61"/>
                  </a:lnTo>
                  <a:lnTo>
                    <a:pt x="1636" y="61"/>
                  </a:lnTo>
                  <a:lnTo>
                    <a:pt x="1638" y="61"/>
                  </a:lnTo>
                  <a:lnTo>
                    <a:pt x="1640" y="61"/>
                  </a:lnTo>
                  <a:lnTo>
                    <a:pt x="1638" y="61"/>
                  </a:lnTo>
                  <a:lnTo>
                    <a:pt x="1640" y="61"/>
                  </a:lnTo>
                  <a:lnTo>
                    <a:pt x="1642" y="61"/>
                  </a:lnTo>
                  <a:lnTo>
                    <a:pt x="1644" y="61"/>
                  </a:lnTo>
                  <a:lnTo>
                    <a:pt x="1646" y="61"/>
                  </a:lnTo>
                  <a:lnTo>
                    <a:pt x="1646" y="59"/>
                  </a:lnTo>
                  <a:lnTo>
                    <a:pt x="1648" y="59"/>
                  </a:lnTo>
                  <a:lnTo>
                    <a:pt x="1648" y="61"/>
                  </a:lnTo>
                  <a:lnTo>
                    <a:pt x="1648" y="59"/>
                  </a:lnTo>
                  <a:lnTo>
                    <a:pt x="1648" y="61"/>
                  </a:lnTo>
                  <a:lnTo>
                    <a:pt x="1650" y="61"/>
                  </a:lnTo>
                  <a:lnTo>
                    <a:pt x="1652" y="61"/>
                  </a:lnTo>
                  <a:lnTo>
                    <a:pt x="1654" y="61"/>
                  </a:lnTo>
                  <a:lnTo>
                    <a:pt x="1656" y="61"/>
                  </a:lnTo>
                  <a:lnTo>
                    <a:pt x="1657" y="61"/>
                  </a:lnTo>
                  <a:lnTo>
                    <a:pt x="1659" y="61"/>
                  </a:lnTo>
                  <a:lnTo>
                    <a:pt x="1657" y="61"/>
                  </a:lnTo>
                  <a:lnTo>
                    <a:pt x="1659" y="61"/>
                  </a:lnTo>
                  <a:lnTo>
                    <a:pt x="1661" y="61"/>
                  </a:lnTo>
                  <a:lnTo>
                    <a:pt x="1663" y="61"/>
                  </a:lnTo>
                  <a:lnTo>
                    <a:pt x="1665" y="61"/>
                  </a:lnTo>
                  <a:lnTo>
                    <a:pt x="1663" y="61"/>
                  </a:lnTo>
                  <a:lnTo>
                    <a:pt x="1665" y="61"/>
                  </a:lnTo>
                  <a:lnTo>
                    <a:pt x="1667" y="61"/>
                  </a:lnTo>
                  <a:lnTo>
                    <a:pt x="1669" y="63"/>
                  </a:lnTo>
                  <a:lnTo>
                    <a:pt x="1671" y="63"/>
                  </a:lnTo>
                  <a:lnTo>
                    <a:pt x="1673" y="63"/>
                  </a:lnTo>
                  <a:lnTo>
                    <a:pt x="1671" y="63"/>
                  </a:lnTo>
                  <a:lnTo>
                    <a:pt x="1673" y="63"/>
                  </a:lnTo>
                  <a:lnTo>
                    <a:pt x="1675" y="63"/>
                  </a:lnTo>
                  <a:lnTo>
                    <a:pt x="1677" y="63"/>
                  </a:lnTo>
                  <a:lnTo>
                    <a:pt x="1679" y="63"/>
                  </a:lnTo>
                  <a:lnTo>
                    <a:pt x="1681" y="63"/>
                  </a:lnTo>
                  <a:lnTo>
                    <a:pt x="1681" y="61"/>
                  </a:lnTo>
                  <a:lnTo>
                    <a:pt x="1682" y="61"/>
                  </a:lnTo>
                  <a:lnTo>
                    <a:pt x="1684" y="61"/>
                  </a:lnTo>
                  <a:lnTo>
                    <a:pt x="1684" y="63"/>
                  </a:lnTo>
                  <a:lnTo>
                    <a:pt x="1682" y="61"/>
                  </a:lnTo>
                  <a:lnTo>
                    <a:pt x="1682" y="63"/>
                  </a:lnTo>
                  <a:lnTo>
                    <a:pt x="1684" y="63"/>
                  </a:lnTo>
                  <a:lnTo>
                    <a:pt x="1686" y="63"/>
                  </a:lnTo>
                  <a:lnTo>
                    <a:pt x="1688" y="63"/>
                  </a:lnTo>
                  <a:lnTo>
                    <a:pt x="1688" y="65"/>
                  </a:lnTo>
                  <a:lnTo>
                    <a:pt x="1690" y="65"/>
                  </a:lnTo>
                  <a:lnTo>
                    <a:pt x="1692" y="65"/>
                  </a:lnTo>
                  <a:lnTo>
                    <a:pt x="1694" y="65"/>
                  </a:lnTo>
                  <a:lnTo>
                    <a:pt x="1696" y="65"/>
                  </a:lnTo>
                  <a:lnTo>
                    <a:pt x="1696" y="67"/>
                  </a:lnTo>
                  <a:lnTo>
                    <a:pt x="1694" y="67"/>
                  </a:lnTo>
                  <a:lnTo>
                    <a:pt x="1692" y="67"/>
                  </a:lnTo>
                  <a:lnTo>
                    <a:pt x="1694" y="67"/>
                  </a:lnTo>
                  <a:lnTo>
                    <a:pt x="1696" y="67"/>
                  </a:lnTo>
                  <a:lnTo>
                    <a:pt x="1698" y="67"/>
                  </a:lnTo>
                  <a:lnTo>
                    <a:pt x="1700" y="67"/>
                  </a:lnTo>
                  <a:lnTo>
                    <a:pt x="1702" y="67"/>
                  </a:lnTo>
                  <a:lnTo>
                    <a:pt x="1700" y="69"/>
                  </a:lnTo>
                  <a:lnTo>
                    <a:pt x="1702" y="69"/>
                  </a:lnTo>
                  <a:lnTo>
                    <a:pt x="1702" y="67"/>
                  </a:lnTo>
                  <a:lnTo>
                    <a:pt x="1702" y="69"/>
                  </a:lnTo>
                  <a:lnTo>
                    <a:pt x="1704" y="69"/>
                  </a:lnTo>
                  <a:lnTo>
                    <a:pt x="1705" y="69"/>
                  </a:lnTo>
                  <a:lnTo>
                    <a:pt x="1707" y="69"/>
                  </a:lnTo>
                  <a:lnTo>
                    <a:pt x="1709" y="69"/>
                  </a:lnTo>
                  <a:lnTo>
                    <a:pt x="1711" y="69"/>
                  </a:lnTo>
                  <a:lnTo>
                    <a:pt x="1713" y="69"/>
                  </a:lnTo>
                  <a:lnTo>
                    <a:pt x="1715" y="69"/>
                  </a:lnTo>
                  <a:lnTo>
                    <a:pt x="1713" y="69"/>
                  </a:lnTo>
                  <a:lnTo>
                    <a:pt x="1711" y="69"/>
                  </a:lnTo>
                  <a:lnTo>
                    <a:pt x="1711" y="71"/>
                  </a:lnTo>
                  <a:lnTo>
                    <a:pt x="1709" y="71"/>
                  </a:lnTo>
                  <a:lnTo>
                    <a:pt x="1711" y="71"/>
                  </a:lnTo>
                  <a:lnTo>
                    <a:pt x="1713" y="71"/>
                  </a:lnTo>
                  <a:lnTo>
                    <a:pt x="1715" y="71"/>
                  </a:lnTo>
                  <a:lnTo>
                    <a:pt x="1713" y="71"/>
                  </a:lnTo>
                  <a:lnTo>
                    <a:pt x="1715" y="71"/>
                  </a:lnTo>
                  <a:lnTo>
                    <a:pt x="1717" y="71"/>
                  </a:lnTo>
                  <a:lnTo>
                    <a:pt x="1719" y="71"/>
                  </a:lnTo>
                  <a:lnTo>
                    <a:pt x="1721" y="71"/>
                  </a:lnTo>
                  <a:lnTo>
                    <a:pt x="1723" y="71"/>
                  </a:lnTo>
                  <a:lnTo>
                    <a:pt x="1725" y="71"/>
                  </a:lnTo>
                  <a:lnTo>
                    <a:pt x="1727" y="71"/>
                  </a:lnTo>
                  <a:lnTo>
                    <a:pt x="1727" y="73"/>
                  </a:lnTo>
                  <a:lnTo>
                    <a:pt x="1727" y="71"/>
                  </a:lnTo>
                  <a:lnTo>
                    <a:pt x="1729" y="71"/>
                  </a:lnTo>
                  <a:lnTo>
                    <a:pt x="1730" y="71"/>
                  </a:lnTo>
                  <a:lnTo>
                    <a:pt x="1732" y="71"/>
                  </a:lnTo>
                  <a:lnTo>
                    <a:pt x="1730" y="71"/>
                  </a:lnTo>
                  <a:lnTo>
                    <a:pt x="1732" y="71"/>
                  </a:lnTo>
                  <a:lnTo>
                    <a:pt x="1734" y="71"/>
                  </a:lnTo>
                  <a:lnTo>
                    <a:pt x="1736" y="71"/>
                  </a:lnTo>
                  <a:lnTo>
                    <a:pt x="1738" y="71"/>
                  </a:lnTo>
                  <a:lnTo>
                    <a:pt x="1740" y="71"/>
                  </a:lnTo>
                  <a:lnTo>
                    <a:pt x="1742" y="71"/>
                  </a:lnTo>
                  <a:lnTo>
                    <a:pt x="1744" y="71"/>
                  </a:lnTo>
                  <a:lnTo>
                    <a:pt x="1746" y="71"/>
                  </a:lnTo>
                  <a:lnTo>
                    <a:pt x="1748" y="69"/>
                  </a:lnTo>
                  <a:lnTo>
                    <a:pt x="1750" y="69"/>
                  </a:lnTo>
                  <a:lnTo>
                    <a:pt x="1752" y="69"/>
                  </a:lnTo>
                  <a:lnTo>
                    <a:pt x="1750" y="69"/>
                  </a:lnTo>
                  <a:lnTo>
                    <a:pt x="1752" y="69"/>
                  </a:lnTo>
                  <a:lnTo>
                    <a:pt x="1753" y="69"/>
                  </a:lnTo>
                  <a:lnTo>
                    <a:pt x="1755" y="69"/>
                  </a:lnTo>
                  <a:lnTo>
                    <a:pt x="1757" y="69"/>
                  </a:lnTo>
                  <a:lnTo>
                    <a:pt x="1759" y="69"/>
                  </a:lnTo>
                  <a:lnTo>
                    <a:pt x="1759" y="67"/>
                  </a:lnTo>
                  <a:lnTo>
                    <a:pt x="1761" y="67"/>
                  </a:lnTo>
                  <a:lnTo>
                    <a:pt x="1761" y="69"/>
                  </a:lnTo>
                  <a:lnTo>
                    <a:pt x="1763" y="69"/>
                  </a:lnTo>
                  <a:lnTo>
                    <a:pt x="1763" y="67"/>
                  </a:lnTo>
                  <a:lnTo>
                    <a:pt x="1765" y="67"/>
                  </a:lnTo>
                  <a:lnTo>
                    <a:pt x="1767" y="67"/>
                  </a:lnTo>
                  <a:lnTo>
                    <a:pt x="1769" y="67"/>
                  </a:lnTo>
                  <a:lnTo>
                    <a:pt x="1771" y="67"/>
                  </a:lnTo>
                  <a:lnTo>
                    <a:pt x="1769" y="67"/>
                  </a:lnTo>
                  <a:lnTo>
                    <a:pt x="1767" y="67"/>
                  </a:lnTo>
                  <a:lnTo>
                    <a:pt x="1769" y="67"/>
                  </a:lnTo>
                  <a:lnTo>
                    <a:pt x="1771" y="67"/>
                  </a:lnTo>
                  <a:lnTo>
                    <a:pt x="1773" y="67"/>
                  </a:lnTo>
                  <a:lnTo>
                    <a:pt x="1773" y="69"/>
                  </a:lnTo>
                  <a:lnTo>
                    <a:pt x="1775" y="69"/>
                  </a:lnTo>
                  <a:lnTo>
                    <a:pt x="1775" y="67"/>
                  </a:lnTo>
                  <a:lnTo>
                    <a:pt x="1773" y="67"/>
                  </a:lnTo>
                  <a:lnTo>
                    <a:pt x="1771" y="67"/>
                  </a:lnTo>
                  <a:lnTo>
                    <a:pt x="1773" y="67"/>
                  </a:lnTo>
                  <a:lnTo>
                    <a:pt x="1775" y="67"/>
                  </a:lnTo>
                  <a:lnTo>
                    <a:pt x="1775" y="65"/>
                  </a:lnTo>
                  <a:lnTo>
                    <a:pt x="1775" y="67"/>
                  </a:lnTo>
                  <a:lnTo>
                    <a:pt x="1777" y="67"/>
                  </a:lnTo>
                  <a:lnTo>
                    <a:pt x="1778" y="65"/>
                  </a:lnTo>
                  <a:lnTo>
                    <a:pt x="1778" y="67"/>
                  </a:lnTo>
                  <a:lnTo>
                    <a:pt x="1778" y="65"/>
                  </a:lnTo>
                  <a:lnTo>
                    <a:pt x="1780" y="65"/>
                  </a:lnTo>
                  <a:lnTo>
                    <a:pt x="1782" y="65"/>
                  </a:lnTo>
                  <a:lnTo>
                    <a:pt x="1784" y="65"/>
                  </a:lnTo>
                  <a:lnTo>
                    <a:pt x="1784" y="67"/>
                  </a:lnTo>
                  <a:lnTo>
                    <a:pt x="1784" y="65"/>
                  </a:lnTo>
                  <a:lnTo>
                    <a:pt x="1786" y="65"/>
                  </a:lnTo>
                  <a:lnTo>
                    <a:pt x="1788" y="65"/>
                  </a:lnTo>
                  <a:lnTo>
                    <a:pt x="1786" y="65"/>
                  </a:lnTo>
                  <a:lnTo>
                    <a:pt x="1788" y="65"/>
                  </a:lnTo>
                  <a:lnTo>
                    <a:pt x="1790" y="65"/>
                  </a:lnTo>
                  <a:lnTo>
                    <a:pt x="1788" y="65"/>
                  </a:lnTo>
                  <a:lnTo>
                    <a:pt x="1790" y="65"/>
                  </a:lnTo>
                  <a:lnTo>
                    <a:pt x="1792" y="65"/>
                  </a:lnTo>
                  <a:lnTo>
                    <a:pt x="1794" y="65"/>
                  </a:lnTo>
                  <a:lnTo>
                    <a:pt x="1796" y="65"/>
                  </a:lnTo>
                  <a:lnTo>
                    <a:pt x="1798" y="65"/>
                  </a:lnTo>
                  <a:lnTo>
                    <a:pt x="1796" y="65"/>
                  </a:lnTo>
                  <a:lnTo>
                    <a:pt x="1798" y="65"/>
                  </a:lnTo>
                  <a:lnTo>
                    <a:pt x="1798" y="63"/>
                  </a:lnTo>
                  <a:lnTo>
                    <a:pt x="1800" y="63"/>
                  </a:lnTo>
                  <a:lnTo>
                    <a:pt x="1798" y="63"/>
                  </a:lnTo>
                  <a:lnTo>
                    <a:pt x="1798" y="65"/>
                  </a:lnTo>
                  <a:lnTo>
                    <a:pt x="1800" y="65"/>
                  </a:lnTo>
                  <a:lnTo>
                    <a:pt x="1801" y="65"/>
                  </a:lnTo>
                  <a:lnTo>
                    <a:pt x="1803" y="65"/>
                  </a:lnTo>
                  <a:lnTo>
                    <a:pt x="1805" y="65"/>
                  </a:lnTo>
                  <a:lnTo>
                    <a:pt x="1807" y="65"/>
                  </a:lnTo>
                  <a:lnTo>
                    <a:pt x="1809" y="65"/>
                  </a:lnTo>
                  <a:lnTo>
                    <a:pt x="1809" y="67"/>
                  </a:lnTo>
                  <a:lnTo>
                    <a:pt x="1809" y="65"/>
                  </a:lnTo>
                  <a:lnTo>
                    <a:pt x="1811" y="65"/>
                  </a:lnTo>
                  <a:lnTo>
                    <a:pt x="1811" y="63"/>
                  </a:lnTo>
                  <a:lnTo>
                    <a:pt x="1811" y="65"/>
                  </a:lnTo>
                  <a:lnTo>
                    <a:pt x="1813" y="65"/>
                  </a:lnTo>
                  <a:lnTo>
                    <a:pt x="1813" y="63"/>
                  </a:lnTo>
                  <a:lnTo>
                    <a:pt x="1815" y="65"/>
                  </a:lnTo>
                  <a:lnTo>
                    <a:pt x="1817" y="65"/>
                  </a:lnTo>
                  <a:lnTo>
                    <a:pt x="1819" y="65"/>
                  </a:lnTo>
                  <a:lnTo>
                    <a:pt x="1821" y="65"/>
                  </a:lnTo>
                  <a:lnTo>
                    <a:pt x="1823" y="65"/>
                  </a:lnTo>
                  <a:lnTo>
                    <a:pt x="1825" y="65"/>
                  </a:lnTo>
                  <a:lnTo>
                    <a:pt x="1825" y="67"/>
                  </a:lnTo>
                  <a:lnTo>
                    <a:pt x="1826" y="67"/>
                  </a:lnTo>
                  <a:lnTo>
                    <a:pt x="1828" y="67"/>
                  </a:lnTo>
                  <a:lnTo>
                    <a:pt x="1830" y="67"/>
                  </a:lnTo>
                  <a:lnTo>
                    <a:pt x="1832" y="67"/>
                  </a:lnTo>
                  <a:lnTo>
                    <a:pt x="1834" y="67"/>
                  </a:lnTo>
                  <a:lnTo>
                    <a:pt x="1836" y="67"/>
                  </a:lnTo>
                  <a:lnTo>
                    <a:pt x="1838" y="67"/>
                  </a:lnTo>
                  <a:lnTo>
                    <a:pt x="1836" y="67"/>
                  </a:lnTo>
                  <a:lnTo>
                    <a:pt x="1834" y="67"/>
                  </a:lnTo>
                  <a:lnTo>
                    <a:pt x="1832" y="67"/>
                  </a:lnTo>
                  <a:lnTo>
                    <a:pt x="1830" y="67"/>
                  </a:lnTo>
                  <a:lnTo>
                    <a:pt x="1828" y="67"/>
                  </a:lnTo>
                  <a:lnTo>
                    <a:pt x="1830" y="67"/>
                  </a:lnTo>
                  <a:lnTo>
                    <a:pt x="1832" y="67"/>
                  </a:lnTo>
                  <a:lnTo>
                    <a:pt x="1834" y="67"/>
                  </a:lnTo>
                  <a:lnTo>
                    <a:pt x="1836" y="67"/>
                  </a:lnTo>
                  <a:lnTo>
                    <a:pt x="1838" y="67"/>
                  </a:lnTo>
                  <a:lnTo>
                    <a:pt x="1838" y="69"/>
                  </a:lnTo>
                  <a:lnTo>
                    <a:pt x="1840" y="69"/>
                  </a:lnTo>
                  <a:lnTo>
                    <a:pt x="1842" y="69"/>
                  </a:lnTo>
                  <a:lnTo>
                    <a:pt x="1844" y="69"/>
                  </a:lnTo>
                  <a:lnTo>
                    <a:pt x="1846" y="71"/>
                  </a:lnTo>
                  <a:lnTo>
                    <a:pt x="1848" y="71"/>
                  </a:lnTo>
                  <a:lnTo>
                    <a:pt x="1846" y="71"/>
                  </a:lnTo>
                  <a:lnTo>
                    <a:pt x="1848" y="71"/>
                  </a:lnTo>
                  <a:lnTo>
                    <a:pt x="1850" y="71"/>
                  </a:lnTo>
                  <a:lnTo>
                    <a:pt x="1848" y="71"/>
                  </a:lnTo>
                  <a:lnTo>
                    <a:pt x="1850" y="71"/>
                  </a:lnTo>
                  <a:lnTo>
                    <a:pt x="1851" y="71"/>
                  </a:lnTo>
                  <a:lnTo>
                    <a:pt x="1851" y="73"/>
                  </a:lnTo>
                  <a:lnTo>
                    <a:pt x="1851" y="71"/>
                  </a:lnTo>
                  <a:lnTo>
                    <a:pt x="1850" y="71"/>
                  </a:lnTo>
                  <a:lnTo>
                    <a:pt x="1850" y="73"/>
                  </a:lnTo>
                  <a:lnTo>
                    <a:pt x="1851" y="73"/>
                  </a:lnTo>
                  <a:lnTo>
                    <a:pt x="1853" y="73"/>
                  </a:lnTo>
                  <a:lnTo>
                    <a:pt x="1855" y="73"/>
                  </a:lnTo>
                  <a:lnTo>
                    <a:pt x="1857" y="73"/>
                  </a:lnTo>
                  <a:lnTo>
                    <a:pt x="1855" y="73"/>
                  </a:lnTo>
                  <a:lnTo>
                    <a:pt x="1855" y="75"/>
                  </a:lnTo>
                  <a:lnTo>
                    <a:pt x="1857" y="75"/>
                  </a:lnTo>
                  <a:lnTo>
                    <a:pt x="1859" y="75"/>
                  </a:lnTo>
                  <a:lnTo>
                    <a:pt x="1857" y="75"/>
                  </a:lnTo>
                  <a:lnTo>
                    <a:pt x="1859" y="76"/>
                  </a:lnTo>
                  <a:lnTo>
                    <a:pt x="1859" y="75"/>
                  </a:lnTo>
                  <a:lnTo>
                    <a:pt x="1861" y="75"/>
                  </a:lnTo>
                  <a:lnTo>
                    <a:pt x="1861" y="76"/>
                  </a:lnTo>
                  <a:lnTo>
                    <a:pt x="1863" y="76"/>
                  </a:lnTo>
                  <a:lnTo>
                    <a:pt x="1865" y="76"/>
                  </a:lnTo>
                  <a:lnTo>
                    <a:pt x="1867" y="76"/>
                  </a:lnTo>
                  <a:lnTo>
                    <a:pt x="1869" y="76"/>
                  </a:lnTo>
                  <a:lnTo>
                    <a:pt x="1871" y="76"/>
                  </a:lnTo>
                  <a:lnTo>
                    <a:pt x="1871" y="78"/>
                  </a:lnTo>
                  <a:lnTo>
                    <a:pt x="1873" y="78"/>
                  </a:lnTo>
                  <a:lnTo>
                    <a:pt x="1874" y="78"/>
                  </a:lnTo>
                  <a:lnTo>
                    <a:pt x="1874" y="80"/>
                  </a:lnTo>
                  <a:lnTo>
                    <a:pt x="1876" y="80"/>
                  </a:lnTo>
                  <a:lnTo>
                    <a:pt x="1878" y="80"/>
                  </a:lnTo>
                  <a:lnTo>
                    <a:pt x="1878" y="78"/>
                  </a:lnTo>
                  <a:lnTo>
                    <a:pt x="1880" y="78"/>
                  </a:lnTo>
                  <a:lnTo>
                    <a:pt x="1882" y="80"/>
                  </a:lnTo>
                  <a:lnTo>
                    <a:pt x="1884" y="80"/>
                  </a:lnTo>
                  <a:lnTo>
                    <a:pt x="1886" y="80"/>
                  </a:lnTo>
                  <a:lnTo>
                    <a:pt x="1888" y="80"/>
                  </a:lnTo>
                  <a:lnTo>
                    <a:pt x="1890" y="80"/>
                  </a:lnTo>
                  <a:lnTo>
                    <a:pt x="1892" y="82"/>
                  </a:lnTo>
                  <a:lnTo>
                    <a:pt x="1894" y="82"/>
                  </a:lnTo>
                  <a:lnTo>
                    <a:pt x="1896" y="82"/>
                  </a:lnTo>
                  <a:lnTo>
                    <a:pt x="1898" y="82"/>
                  </a:lnTo>
                  <a:lnTo>
                    <a:pt x="1898" y="84"/>
                  </a:lnTo>
                  <a:lnTo>
                    <a:pt x="1899" y="84"/>
                  </a:lnTo>
                  <a:lnTo>
                    <a:pt x="1901" y="84"/>
                  </a:lnTo>
                  <a:lnTo>
                    <a:pt x="1901" y="86"/>
                  </a:lnTo>
                  <a:lnTo>
                    <a:pt x="1903" y="86"/>
                  </a:lnTo>
                  <a:lnTo>
                    <a:pt x="1905" y="86"/>
                  </a:lnTo>
                  <a:lnTo>
                    <a:pt x="1905" y="88"/>
                  </a:lnTo>
                  <a:lnTo>
                    <a:pt x="1907" y="88"/>
                  </a:lnTo>
                  <a:lnTo>
                    <a:pt x="1909" y="88"/>
                  </a:lnTo>
                  <a:lnTo>
                    <a:pt x="1911" y="88"/>
                  </a:lnTo>
                  <a:lnTo>
                    <a:pt x="1913" y="88"/>
                  </a:lnTo>
                  <a:lnTo>
                    <a:pt x="1913" y="86"/>
                  </a:lnTo>
                  <a:lnTo>
                    <a:pt x="1915" y="86"/>
                  </a:lnTo>
                  <a:lnTo>
                    <a:pt x="1913" y="86"/>
                  </a:lnTo>
                  <a:lnTo>
                    <a:pt x="1911" y="86"/>
                  </a:lnTo>
                  <a:lnTo>
                    <a:pt x="1913" y="86"/>
                  </a:lnTo>
                  <a:lnTo>
                    <a:pt x="1915" y="86"/>
                  </a:lnTo>
                  <a:lnTo>
                    <a:pt x="1917" y="86"/>
                  </a:lnTo>
                  <a:lnTo>
                    <a:pt x="1919" y="86"/>
                  </a:lnTo>
                  <a:lnTo>
                    <a:pt x="1921" y="86"/>
                  </a:lnTo>
                  <a:lnTo>
                    <a:pt x="1922" y="86"/>
                  </a:lnTo>
                  <a:lnTo>
                    <a:pt x="1924" y="88"/>
                  </a:lnTo>
                  <a:lnTo>
                    <a:pt x="1926" y="88"/>
                  </a:lnTo>
                  <a:lnTo>
                    <a:pt x="1926" y="90"/>
                  </a:lnTo>
                  <a:lnTo>
                    <a:pt x="1926" y="94"/>
                  </a:lnTo>
                  <a:lnTo>
                    <a:pt x="1926" y="96"/>
                  </a:lnTo>
                  <a:lnTo>
                    <a:pt x="1926" y="98"/>
                  </a:lnTo>
                  <a:lnTo>
                    <a:pt x="1926" y="99"/>
                  </a:lnTo>
                  <a:lnTo>
                    <a:pt x="1926" y="107"/>
                  </a:lnTo>
                  <a:lnTo>
                    <a:pt x="1926" y="109"/>
                  </a:lnTo>
                  <a:lnTo>
                    <a:pt x="1926" y="111"/>
                  </a:lnTo>
                  <a:lnTo>
                    <a:pt x="1926" y="113"/>
                  </a:lnTo>
                  <a:lnTo>
                    <a:pt x="1926" y="115"/>
                  </a:lnTo>
                  <a:lnTo>
                    <a:pt x="1926" y="117"/>
                  </a:lnTo>
                  <a:lnTo>
                    <a:pt x="1926" y="123"/>
                  </a:lnTo>
                  <a:lnTo>
                    <a:pt x="1926" y="128"/>
                  </a:lnTo>
                  <a:lnTo>
                    <a:pt x="1926" y="132"/>
                  </a:lnTo>
                  <a:lnTo>
                    <a:pt x="1926" y="134"/>
                  </a:lnTo>
                  <a:lnTo>
                    <a:pt x="1926" y="146"/>
                  </a:lnTo>
                  <a:lnTo>
                    <a:pt x="1926" y="147"/>
                  </a:lnTo>
                  <a:lnTo>
                    <a:pt x="1926" y="151"/>
                  </a:lnTo>
                  <a:lnTo>
                    <a:pt x="1926" y="155"/>
                  </a:lnTo>
                  <a:lnTo>
                    <a:pt x="1926" y="157"/>
                  </a:lnTo>
                  <a:lnTo>
                    <a:pt x="1926" y="159"/>
                  </a:lnTo>
                  <a:lnTo>
                    <a:pt x="1926" y="165"/>
                  </a:lnTo>
                  <a:lnTo>
                    <a:pt x="1926" y="169"/>
                  </a:lnTo>
                  <a:lnTo>
                    <a:pt x="1926" y="170"/>
                  </a:lnTo>
                  <a:lnTo>
                    <a:pt x="1926" y="172"/>
                  </a:lnTo>
                  <a:lnTo>
                    <a:pt x="1926" y="174"/>
                  </a:lnTo>
                  <a:lnTo>
                    <a:pt x="1926" y="176"/>
                  </a:lnTo>
                  <a:lnTo>
                    <a:pt x="1926" y="178"/>
                  </a:lnTo>
                  <a:lnTo>
                    <a:pt x="1926" y="197"/>
                  </a:lnTo>
                  <a:lnTo>
                    <a:pt x="1926" y="199"/>
                  </a:lnTo>
                  <a:lnTo>
                    <a:pt x="1926" y="201"/>
                  </a:lnTo>
                  <a:lnTo>
                    <a:pt x="1926" y="203"/>
                  </a:lnTo>
                  <a:lnTo>
                    <a:pt x="1926" y="205"/>
                  </a:lnTo>
                  <a:lnTo>
                    <a:pt x="1926" y="207"/>
                  </a:lnTo>
                  <a:lnTo>
                    <a:pt x="1926" y="217"/>
                  </a:lnTo>
                  <a:lnTo>
                    <a:pt x="1926" y="218"/>
                  </a:lnTo>
                  <a:lnTo>
                    <a:pt x="1926" y="222"/>
                  </a:lnTo>
                  <a:lnTo>
                    <a:pt x="1926" y="224"/>
                  </a:lnTo>
                  <a:lnTo>
                    <a:pt x="1926" y="226"/>
                  </a:lnTo>
                  <a:lnTo>
                    <a:pt x="1926" y="228"/>
                  </a:lnTo>
                  <a:lnTo>
                    <a:pt x="1926" y="230"/>
                  </a:lnTo>
                  <a:lnTo>
                    <a:pt x="1926" y="232"/>
                  </a:lnTo>
                  <a:lnTo>
                    <a:pt x="1926" y="247"/>
                  </a:lnTo>
                  <a:lnTo>
                    <a:pt x="1926" y="249"/>
                  </a:lnTo>
                  <a:lnTo>
                    <a:pt x="1926" y="251"/>
                  </a:lnTo>
                  <a:lnTo>
                    <a:pt x="1926" y="253"/>
                  </a:lnTo>
                  <a:lnTo>
                    <a:pt x="1926" y="259"/>
                  </a:lnTo>
                  <a:lnTo>
                    <a:pt x="1926" y="261"/>
                  </a:lnTo>
                  <a:lnTo>
                    <a:pt x="1926" y="263"/>
                  </a:lnTo>
                  <a:lnTo>
                    <a:pt x="1926" y="265"/>
                  </a:lnTo>
                  <a:lnTo>
                    <a:pt x="1926" y="266"/>
                  </a:lnTo>
                  <a:lnTo>
                    <a:pt x="1926" y="268"/>
                  </a:lnTo>
                  <a:lnTo>
                    <a:pt x="1926" y="270"/>
                  </a:lnTo>
                  <a:lnTo>
                    <a:pt x="1926" y="272"/>
                  </a:lnTo>
                  <a:lnTo>
                    <a:pt x="1926" y="280"/>
                  </a:lnTo>
                  <a:lnTo>
                    <a:pt x="1926" y="282"/>
                  </a:lnTo>
                  <a:lnTo>
                    <a:pt x="1926" y="284"/>
                  </a:lnTo>
                  <a:lnTo>
                    <a:pt x="1926" y="288"/>
                  </a:lnTo>
                  <a:lnTo>
                    <a:pt x="1926" y="290"/>
                  </a:lnTo>
                  <a:lnTo>
                    <a:pt x="1926" y="291"/>
                  </a:lnTo>
                  <a:lnTo>
                    <a:pt x="1926" y="293"/>
                  </a:lnTo>
                  <a:lnTo>
                    <a:pt x="1926" y="295"/>
                  </a:lnTo>
                  <a:lnTo>
                    <a:pt x="1926" y="299"/>
                  </a:lnTo>
                  <a:lnTo>
                    <a:pt x="1926" y="301"/>
                  </a:lnTo>
                  <a:lnTo>
                    <a:pt x="1926" y="307"/>
                  </a:lnTo>
                  <a:lnTo>
                    <a:pt x="1926" y="309"/>
                  </a:lnTo>
                  <a:lnTo>
                    <a:pt x="1926" y="311"/>
                  </a:lnTo>
                  <a:lnTo>
                    <a:pt x="1926" y="314"/>
                  </a:lnTo>
                  <a:lnTo>
                    <a:pt x="1926" y="316"/>
                  </a:lnTo>
                  <a:lnTo>
                    <a:pt x="1926" y="320"/>
                  </a:lnTo>
                  <a:lnTo>
                    <a:pt x="1926" y="322"/>
                  </a:lnTo>
                  <a:lnTo>
                    <a:pt x="1926" y="328"/>
                  </a:lnTo>
                  <a:lnTo>
                    <a:pt x="1926" y="330"/>
                  </a:lnTo>
                  <a:lnTo>
                    <a:pt x="1926" y="332"/>
                  </a:lnTo>
                  <a:lnTo>
                    <a:pt x="1926" y="334"/>
                  </a:lnTo>
                  <a:lnTo>
                    <a:pt x="1926" y="336"/>
                  </a:lnTo>
                  <a:lnTo>
                    <a:pt x="1926" y="338"/>
                  </a:lnTo>
                  <a:lnTo>
                    <a:pt x="1926" y="339"/>
                  </a:lnTo>
                  <a:lnTo>
                    <a:pt x="1926" y="341"/>
                  </a:lnTo>
                  <a:lnTo>
                    <a:pt x="1926" y="343"/>
                  </a:lnTo>
                  <a:lnTo>
                    <a:pt x="1926" y="345"/>
                  </a:lnTo>
                  <a:lnTo>
                    <a:pt x="1926" y="347"/>
                  </a:lnTo>
                  <a:lnTo>
                    <a:pt x="1926" y="349"/>
                  </a:lnTo>
                  <a:lnTo>
                    <a:pt x="1926" y="351"/>
                  </a:lnTo>
                  <a:lnTo>
                    <a:pt x="1926" y="353"/>
                  </a:lnTo>
                  <a:lnTo>
                    <a:pt x="1926" y="355"/>
                  </a:lnTo>
                  <a:lnTo>
                    <a:pt x="1926" y="357"/>
                  </a:lnTo>
                  <a:lnTo>
                    <a:pt x="1926" y="362"/>
                  </a:lnTo>
                  <a:lnTo>
                    <a:pt x="1926" y="364"/>
                  </a:lnTo>
                  <a:lnTo>
                    <a:pt x="1926" y="366"/>
                  </a:lnTo>
                  <a:lnTo>
                    <a:pt x="1926" y="368"/>
                  </a:lnTo>
                  <a:lnTo>
                    <a:pt x="1926" y="372"/>
                  </a:lnTo>
                  <a:lnTo>
                    <a:pt x="1926" y="374"/>
                  </a:lnTo>
                  <a:lnTo>
                    <a:pt x="1926" y="376"/>
                  </a:lnTo>
                  <a:lnTo>
                    <a:pt x="1926" y="378"/>
                  </a:lnTo>
                  <a:lnTo>
                    <a:pt x="1926" y="380"/>
                  </a:lnTo>
                  <a:lnTo>
                    <a:pt x="1926" y="382"/>
                  </a:lnTo>
                  <a:lnTo>
                    <a:pt x="1926" y="384"/>
                  </a:lnTo>
                  <a:lnTo>
                    <a:pt x="1926" y="387"/>
                  </a:lnTo>
                  <a:lnTo>
                    <a:pt x="1926" y="389"/>
                  </a:lnTo>
                  <a:lnTo>
                    <a:pt x="1926" y="391"/>
                  </a:lnTo>
                  <a:lnTo>
                    <a:pt x="1926" y="393"/>
                  </a:lnTo>
                  <a:lnTo>
                    <a:pt x="1926" y="395"/>
                  </a:lnTo>
                  <a:lnTo>
                    <a:pt x="1926" y="401"/>
                  </a:lnTo>
                  <a:lnTo>
                    <a:pt x="1926" y="403"/>
                  </a:lnTo>
                  <a:lnTo>
                    <a:pt x="1926" y="405"/>
                  </a:lnTo>
                  <a:lnTo>
                    <a:pt x="1926" y="409"/>
                  </a:lnTo>
                  <a:lnTo>
                    <a:pt x="1926" y="414"/>
                  </a:lnTo>
                  <a:lnTo>
                    <a:pt x="1926" y="416"/>
                  </a:lnTo>
                  <a:lnTo>
                    <a:pt x="1926" y="420"/>
                  </a:lnTo>
                  <a:lnTo>
                    <a:pt x="1926" y="422"/>
                  </a:lnTo>
                  <a:lnTo>
                    <a:pt x="1926" y="424"/>
                  </a:lnTo>
                  <a:lnTo>
                    <a:pt x="1926" y="426"/>
                  </a:lnTo>
                  <a:lnTo>
                    <a:pt x="1926" y="428"/>
                  </a:lnTo>
                  <a:lnTo>
                    <a:pt x="1926" y="430"/>
                  </a:lnTo>
                  <a:lnTo>
                    <a:pt x="1926" y="434"/>
                  </a:lnTo>
                  <a:lnTo>
                    <a:pt x="1926" y="435"/>
                  </a:lnTo>
                  <a:lnTo>
                    <a:pt x="1926" y="437"/>
                  </a:lnTo>
                  <a:lnTo>
                    <a:pt x="1926" y="439"/>
                  </a:lnTo>
                  <a:lnTo>
                    <a:pt x="1926" y="441"/>
                  </a:lnTo>
                  <a:lnTo>
                    <a:pt x="1926" y="443"/>
                  </a:lnTo>
                  <a:lnTo>
                    <a:pt x="1926" y="453"/>
                  </a:lnTo>
                  <a:lnTo>
                    <a:pt x="1926" y="458"/>
                  </a:lnTo>
                  <a:lnTo>
                    <a:pt x="1926" y="462"/>
                  </a:lnTo>
                  <a:lnTo>
                    <a:pt x="1926" y="464"/>
                  </a:lnTo>
                  <a:lnTo>
                    <a:pt x="1926" y="476"/>
                  </a:lnTo>
                  <a:lnTo>
                    <a:pt x="1926" y="478"/>
                  </a:lnTo>
                  <a:lnTo>
                    <a:pt x="1926" y="480"/>
                  </a:lnTo>
                  <a:lnTo>
                    <a:pt x="1926" y="482"/>
                  </a:lnTo>
                  <a:lnTo>
                    <a:pt x="1926" y="483"/>
                  </a:lnTo>
                  <a:lnTo>
                    <a:pt x="1926" y="485"/>
                  </a:lnTo>
                  <a:lnTo>
                    <a:pt x="1926" y="487"/>
                  </a:lnTo>
                  <a:lnTo>
                    <a:pt x="1926" y="489"/>
                  </a:lnTo>
                  <a:lnTo>
                    <a:pt x="1926" y="493"/>
                  </a:lnTo>
                  <a:lnTo>
                    <a:pt x="1926" y="495"/>
                  </a:lnTo>
                  <a:lnTo>
                    <a:pt x="1926" y="497"/>
                  </a:lnTo>
                  <a:lnTo>
                    <a:pt x="1926" y="499"/>
                  </a:lnTo>
                  <a:lnTo>
                    <a:pt x="1926" y="501"/>
                  </a:lnTo>
                  <a:lnTo>
                    <a:pt x="1926" y="505"/>
                  </a:lnTo>
                  <a:lnTo>
                    <a:pt x="1926" y="506"/>
                  </a:lnTo>
                  <a:lnTo>
                    <a:pt x="1926" y="518"/>
                  </a:lnTo>
                  <a:lnTo>
                    <a:pt x="1926" y="522"/>
                  </a:lnTo>
                  <a:lnTo>
                    <a:pt x="1926" y="530"/>
                  </a:lnTo>
                  <a:lnTo>
                    <a:pt x="1926" y="531"/>
                  </a:lnTo>
                  <a:lnTo>
                    <a:pt x="1926" y="533"/>
                  </a:lnTo>
                  <a:lnTo>
                    <a:pt x="1926" y="547"/>
                  </a:lnTo>
                  <a:lnTo>
                    <a:pt x="1926" y="558"/>
                  </a:lnTo>
                  <a:lnTo>
                    <a:pt x="1928" y="558"/>
                  </a:lnTo>
                  <a:lnTo>
                    <a:pt x="1932" y="560"/>
                  </a:lnTo>
                  <a:lnTo>
                    <a:pt x="1938" y="560"/>
                  </a:lnTo>
                  <a:lnTo>
                    <a:pt x="1949" y="562"/>
                  </a:lnTo>
                  <a:lnTo>
                    <a:pt x="1951" y="562"/>
                  </a:lnTo>
                  <a:lnTo>
                    <a:pt x="1951" y="560"/>
                  </a:lnTo>
                  <a:lnTo>
                    <a:pt x="1953" y="558"/>
                  </a:lnTo>
                  <a:lnTo>
                    <a:pt x="1965" y="562"/>
                  </a:lnTo>
                  <a:lnTo>
                    <a:pt x="1970" y="562"/>
                  </a:lnTo>
                  <a:lnTo>
                    <a:pt x="1976" y="564"/>
                  </a:lnTo>
                  <a:lnTo>
                    <a:pt x="1984" y="562"/>
                  </a:lnTo>
                  <a:lnTo>
                    <a:pt x="1992" y="556"/>
                  </a:lnTo>
                  <a:lnTo>
                    <a:pt x="2022" y="556"/>
                  </a:lnTo>
                  <a:lnTo>
                    <a:pt x="2022" y="558"/>
                  </a:lnTo>
                  <a:lnTo>
                    <a:pt x="2020" y="560"/>
                  </a:lnTo>
                  <a:lnTo>
                    <a:pt x="2018" y="564"/>
                  </a:lnTo>
                  <a:lnTo>
                    <a:pt x="2018" y="566"/>
                  </a:lnTo>
                  <a:lnTo>
                    <a:pt x="2017" y="570"/>
                  </a:lnTo>
                  <a:lnTo>
                    <a:pt x="2022" y="574"/>
                  </a:lnTo>
                  <a:lnTo>
                    <a:pt x="2024" y="574"/>
                  </a:lnTo>
                  <a:lnTo>
                    <a:pt x="2028" y="576"/>
                  </a:lnTo>
                  <a:lnTo>
                    <a:pt x="2036" y="578"/>
                  </a:lnTo>
                  <a:lnTo>
                    <a:pt x="2040" y="579"/>
                  </a:lnTo>
                  <a:lnTo>
                    <a:pt x="2042" y="579"/>
                  </a:lnTo>
                  <a:lnTo>
                    <a:pt x="2043" y="581"/>
                  </a:lnTo>
                  <a:lnTo>
                    <a:pt x="2043" y="583"/>
                  </a:lnTo>
                  <a:lnTo>
                    <a:pt x="2045" y="585"/>
                  </a:lnTo>
                  <a:lnTo>
                    <a:pt x="2074" y="601"/>
                  </a:lnTo>
                  <a:lnTo>
                    <a:pt x="2076" y="601"/>
                  </a:lnTo>
                  <a:lnTo>
                    <a:pt x="2078" y="602"/>
                  </a:lnTo>
                  <a:lnTo>
                    <a:pt x="2095" y="612"/>
                  </a:lnTo>
                  <a:lnTo>
                    <a:pt x="2097" y="612"/>
                  </a:lnTo>
                  <a:lnTo>
                    <a:pt x="2099" y="620"/>
                  </a:lnTo>
                  <a:lnTo>
                    <a:pt x="2101" y="620"/>
                  </a:lnTo>
                  <a:lnTo>
                    <a:pt x="2101" y="622"/>
                  </a:lnTo>
                  <a:lnTo>
                    <a:pt x="2103" y="626"/>
                  </a:lnTo>
                  <a:lnTo>
                    <a:pt x="2101" y="627"/>
                  </a:lnTo>
                  <a:lnTo>
                    <a:pt x="2101" y="629"/>
                  </a:lnTo>
                  <a:lnTo>
                    <a:pt x="2105" y="629"/>
                  </a:lnTo>
                  <a:lnTo>
                    <a:pt x="2113" y="624"/>
                  </a:lnTo>
                  <a:lnTo>
                    <a:pt x="2118" y="624"/>
                  </a:lnTo>
                  <a:lnTo>
                    <a:pt x="2122" y="622"/>
                  </a:lnTo>
                  <a:lnTo>
                    <a:pt x="2126" y="620"/>
                  </a:lnTo>
                  <a:lnTo>
                    <a:pt x="2128" y="620"/>
                  </a:lnTo>
                  <a:lnTo>
                    <a:pt x="2130" y="618"/>
                  </a:lnTo>
                  <a:lnTo>
                    <a:pt x="2134" y="618"/>
                  </a:lnTo>
                  <a:lnTo>
                    <a:pt x="2136" y="616"/>
                  </a:lnTo>
                  <a:lnTo>
                    <a:pt x="2149" y="616"/>
                  </a:lnTo>
                  <a:lnTo>
                    <a:pt x="2149" y="614"/>
                  </a:lnTo>
                  <a:lnTo>
                    <a:pt x="2153" y="612"/>
                  </a:lnTo>
                  <a:lnTo>
                    <a:pt x="2153" y="610"/>
                  </a:lnTo>
                  <a:lnTo>
                    <a:pt x="2155" y="610"/>
                  </a:lnTo>
                  <a:lnTo>
                    <a:pt x="2155" y="606"/>
                  </a:lnTo>
                  <a:lnTo>
                    <a:pt x="2153" y="601"/>
                  </a:lnTo>
                  <a:lnTo>
                    <a:pt x="2159" y="602"/>
                  </a:lnTo>
                  <a:lnTo>
                    <a:pt x="2161" y="602"/>
                  </a:lnTo>
                  <a:lnTo>
                    <a:pt x="2163" y="601"/>
                  </a:lnTo>
                  <a:lnTo>
                    <a:pt x="2164" y="601"/>
                  </a:lnTo>
                  <a:lnTo>
                    <a:pt x="2166" y="599"/>
                  </a:lnTo>
                  <a:lnTo>
                    <a:pt x="2166" y="597"/>
                  </a:lnTo>
                  <a:lnTo>
                    <a:pt x="2163" y="595"/>
                  </a:lnTo>
                  <a:lnTo>
                    <a:pt x="2161" y="595"/>
                  </a:lnTo>
                  <a:lnTo>
                    <a:pt x="2164" y="593"/>
                  </a:lnTo>
                  <a:lnTo>
                    <a:pt x="2168" y="593"/>
                  </a:lnTo>
                  <a:lnTo>
                    <a:pt x="2172" y="591"/>
                  </a:lnTo>
                  <a:lnTo>
                    <a:pt x="2174" y="591"/>
                  </a:lnTo>
                  <a:lnTo>
                    <a:pt x="2176" y="591"/>
                  </a:lnTo>
                  <a:lnTo>
                    <a:pt x="2178" y="591"/>
                  </a:lnTo>
                  <a:lnTo>
                    <a:pt x="2180" y="591"/>
                  </a:lnTo>
                  <a:lnTo>
                    <a:pt x="2182" y="591"/>
                  </a:lnTo>
                  <a:lnTo>
                    <a:pt x="2184" y="589"/>
                  </a:lnTo>
                  <a:lnTo>
                    <a:pt x="2186" y="589"/>
                  </a:lnTo>
                  <a:lnTo>
                    <a:pt x="2189" y="589"/>
                  </a:lnTo>
                  <a:lnTo>
                    <a:pt x="2191" y="587"/>
                  </a:lnTo>
                  <a:lnTo>
                    <a:pt x="2203" y="585"/>
                  </a:lnTo>
                  <a:lnTo>
                    <a:pt x="2205" y="583"/>
                  </a:lnTo>
                  <a:lnTo>
                    <a:pt x="2207" y="585"/>
                  </a:lnTo>
                  <a:lnTo>
                    <a:pt x="2209" y="587"/>
                  </a:lnTo>
                  <a:lnTo>
                    <a:pt x="2211" y="587"/>
                  </a:lnTo>
                  <a:lnTo>
                    <a:pt x="2216" y="589"/>
                  </a:lnTo>
                  <a:lnTo>
                    <a:pt x="2216" y="591"/>
                  </a:lnTo>
                  <a:lnTo>
                    <a:pt x="2220" y="593"/>
                  </a:lnTo>
                  <a:lnTo>
                    <a:pt x="2222" y="593"/>
                  </a:lnTo>
                  <a:lnTo>
                    <a:pt x="2226" y="597"/>
                  </a:lnTo>
                  <a:lnTo>
                    <a:pt x="2226" y="599"/>
                  </a:lnTo>
                  <a:lnTo>
                    <a:pt x="2226" y="601"/>
                  </a:lnTo>
                  <a:lnTo>
                    <a:pt x="2224" y="602"/>
                  </a:lnTo>
                  <a:lnTo>
                    <a:pt x="2228" y="604"/>
                  </a:lnTo>
                  <a:lnTo>
                    <a:pt x="2228" y="606"/>
                  </a:lnTo>
                  <a:lnTo>
                    <a:pt x="2226" y="606"/>
                  </a:lnTo>
                  <a:lnTo>
                    <a:pt x="2228" y="608"/>
                  </a:lnTo>
                  <a:lnTo>
                    <a:pt x="2230" y="610"/>
                  </a:lnTo>
                  <a:lnTo>
                    <a:pt x="2243" y="612"/>
                  </a:lnTo>
                  <a:lnTo>
                    <a:pt x="2243" y="614"/>
                  </a:lnTo>
                  <a:lnTo>
                    <a:pt x="2245" y="614"/>
                  </a:lnTo>
                  <a:lnTo>
                    <a:pt x="2251" y="618"/>
                  </a:lnTo>
                  <a:lnTo>
                    <a:pt x="2253" y="618"/>
                  </a:lnTo>
                  <a:lnTo>
                    <a:pt x="2255" y="618"/>
                  </a:lnTo>
                  <a:lnTo>
                    <a:pt x="2257" y="620"/>
                  </a:lnTo>
                  <a:lnTo>
                    <a:pt x="2259" y="622"/>
                  </a:lnTo>
                  <a:lnTo>
                    <a:pt x="2259" y="624"/>
                  </a:lnTo>
                  <a:lnTo>
                    <a:pt x="2259" y="626"/>
                  </a:lnTo>
                  <a:lnTo>
                    <a:pt x="2262" y="626"/>
                  </a:lnTo>
                  <a:lnTo>
                    <a:pt x="2262" y="627"/>
                  </a:lnTo>
                  <a:lnTo>
                    <a:pt x="2262" y="629"/>
                  </a:lnTo>
                  <a:lnTo>
                    <a:pt x="2264" y="631"/>
                  </a:lnTo>
                  <a:lnTo>
                    <a:pt x="2266" y="631"/>
                  </a:lnTo>
                  <a:lnTo>
                    <a:pt x="2278" y="635"/>
                  </a:lnTo>
                  <a:lnTo>
                    <a:pt x="2280" y="637"/>
                  </a:lnTo>
                  <a:lnTo>
                    <a:pt x="2282" y="637"/>
                  </a:lnTo>
                  <a:lnTo>
                    <a:pt x="2287" y="639"/>
                  </a:lnTo>
                  <a:lnTo>
                    <a:pt x="2291" y="643"/>
                  </a:lnTo>
                  <a:lnTo>
                    <a:pt x="2293" y="643"/>
                  </a:lnTo>
                  <a:lnTo>
                    <a:pt x="2293" y="645"/>
                  </a:lnTo>
                  <a:lnTo>
                    <a:pt x="2295" y="645"/>
                  </a:lnTo>
                  <a:lnTo>
                    <a:pt x="2297" y="645"/>
                  </a:lnTo>
                  <a:lnTo>
                    <a:pt x="2297" y="647"/>
                  </a:lnTo>
                  <a:lnTo>
                    <a:pt x="2299" y="647"/>
                  </a:lnTo>
                  <a:lnTo>
                    <a:pt x="2299" y="649"/>
                  </a:lnTo>
                  <a:lnTo>
                    <a:pt x="2301" y="649"/>
                  </a:lnTo>
                  <a:lnTo>
                    <a:pt x="2303" y="649"/>
                  </a:lnTo>
                  <a:lnTo>
                    <a:pt x="2305" y="650"/>
                  </a:lnTo>
                  <a:lnTo>
                    <a:pt x="2307" y="650"/>
                  </a:lnTo>
                  <a:lnTo>
                    <a:pt x="2310" y="652"/>
                  </a:lnTo>
                  <a:lnTo>
                    <a:pt x="2307" y="654"/>
                  </a:lnTo>
                  <a:lnTo>
                    <a:pt x="2307" y="656"/>
                  </a:lnTo>
                  <a:lnTo>
                    <a:pt x="2308" y="658"/>
                  </a:lnTo>
                  <a:lnTo>
                    <a:pt x="2310" y="658"/>
                  </a:lnTo>
                  <a:lnTo>
                    <a:pt x="2310" y="660"/>
                  </a:lnTo>
                  <a:lnTo>
                    <a:pt x="2312" y="662"/>
                  </a:lnTo>
                  <a:lnTo>
                    <a:pt x="2314" y="664"/>
                  </a:lnTo>
                  <a:lnTo>
                    <a:pt x="2316" y="664"/>
                  </a:lnTo>
                  <a:lnTo>
                    <a:pt x="2318" y="666"/>
                  </a:lnTo>
                  <a:lnTo>
                    <a:pt x="2320" y="666"/>
                  </a:lnTo>
                  <a:lnTo>
                    <a:pt x="2320" y="668"/>
                  </a:lnTo>
                  <a:lnTo>
                    <a:pt x="2322" y="670"/>
                  </a:lnTo>
                  <a:lnTo>
                    <a:pt x="2324" y="674"/>
                  </a:lnTo>
                  <a:lnTo>
                    <a:pt x="2326" y="675"/>
                  </a:lnTo>
                  <a:lnTo>
                    <a:pt x="2328" y="677"/>
                  </a:lnTo>
                  <a:lnTo>
                    <a:pt x="2332" y="679"/>
                  </a:lnTo>
                  <a:lnTo>
                    <a:pt x="2335" y="683"/>
                  </a:lnTo>
                  <a:lnTo>
                    <a:pt x="2341" y="691"/>
                  </a:lnTo>
                  <a:lnTo>
                    <a:pt x="2343" y="693"/>
                  </a:lnTo>
                  <a:lnTo>
                    <a:pt x="2347" y="695"/>
                  </a:lnTo>
                  <a:lnTo>
                    <a:pt x="2351" y="700"/>
                  </a:lnTo>
                  <a:lnTo>
                    <a:pt x="2353" y="702"/>
                  </a:lnTo>
                  <a:lnTo>
                    <a:pt x="2360" y="708"/>
                  </a:lnTo>
                  <a:lnTo>
                    <a:pt x="2366" y="712"/>
                  </a:lnTo>
                  <a:lnTo>
                    <a:pt x="2366" y="714"/>
                  </a:lnTo>
                  <a:lnTo>
                    <a:pt x="2364" y="716"/>
                  </a:lnTo>
                  <a:lnTo>
                    <a:pt x="2360" y="720"/>
                  </a:lnTo>
                  <a:lnTo>
                    <a:pt x="2360" y="721"/>
                  </a:lnTo>
                  <a:lnTo>
                    <a:pt x="2378" y="723"/>
                  </a:lnTo>
                  <a:lnTo>
                    <a:pt x="2376" y="723"/>
                  </a:lnTo>
                  <a:lnTo>
                    <a:pt x="2376" y="725"/>
                  </a:lnTo>
                  <a:lnTo>
                    <a:pt x="2374" y="731"/>
                  </a:lnTo>
                  <a:lnTo>
                    <a:pt x="2381" y="733"/>
                  </a:lnTo>
                  <a:lnTo>
                    <a:pt x="2383" y="735"/>
                  </a:lnTo>
                  <a:lnTo>
                    <a:pt x="2385" y="735"/>
                  </a:lnTo>
                  <a:lnTo>
                    <a:pt x="2385" y="737"/>
                  </a:lnTo>
                  <a:lnTo>
                    <a:pt x="2385" y="739"/>
                  </a:lnTo>
                  <a:lnTo>
                    <a:pt x="2387" y="741"/>
                  </a:lnTo>
                  <a:lnTo>
                    <a:pt x="2387" y="743"/>
                  </a:lnTo>
                  <a:lnTo>
                    <a:pt x="2387" y="745"/>
                  </a:lnTo>
                  <a:lnTo>
                    <a:pt x="2389" y="745"/>
                  </a:lnTo>
                  <a:lnTo>
                    <a:pt x="2391" y="745"/>
                  </a:lnTo>
                  <a:lnTo>
                    <a:pt x="2393" y="745"/>
                  </a:lnTo>
                  <a:lnTo>
                    <a:pt x="2395" y="745"/>
                  </a:lnTo>
                  <a:lnTo>
                    <a:pt x="2397" y="745"/>
                  </a:lnTo>
                  <a:lnTo>
                    <a:pt x="2399" y="745"/>
                  </a:lnTo>
                  <a:lnTo>
                    <a:pt x="2401" y="745"/>
                  </a:lnTo>
                  <a:lnTo>
                    <a:pt x="2403" y="746"/>
                  </a:lnTo>
                  <a:lnTo>
                    <a:pt x="2404" y="746"/>
                  </a:lnTo>
                  <a:lnTo>
                    <a:pt x="2406" y="748"/>
                  </a:lnTo>
                  <a:lnTo>
                    <a:pt x="2408" y="748"/>
                  </a:lnTo>
                  <a:lnTo>
                    <a:pt x="2410" y="748"/>
                  </a:lnTo>
                  <a:lnTo>
                    <a:pt x="2414" y="750"/>
                  </a:lnTo>
                  <a:lnTo>
                    <a:pt x="2416" y="750"/>
                  </a:lnTo>
                  <a:lnTo>
                    <a:pt x="2416" y="752"/>
                  </a:lnTo>
                  <a:lnTo>
                    <a:pt x="2420" y="752"/>
                  </a:lnTo>
                  <a:lnTo>
                    <a:pt x="2422" y="752"/>
                  </a:lnTo>
                  <a:lnTo>
                    <a:pt x="2424" y="754"/>
                  </a:lnTo>
                  <a:lnTo>
                    <a:pt x="2426" y="756"/>
                  </a:lnTo>
                  <a:lnTo>
                    <a:pt x="2429" y="756"/>
                  </a:lnTo>
                  <a:lnTo>
                    <a:pt x="2431" y="756"/>
                  </a:lnTo>
                  <a:lnTo>
                    <a:pt x="2433" y="756"/>
                  </a:lnTo>
                  <a:lnTo>
                    <a:pt x="2435" y="756"/>
                  </a:lnTo>
                  <a:lnTo>
                    <a:pt x="2437" y="756"/>
                  </a:lnTo>
                  <a:lnTo>
                    <a:pt x="2439" y="756"/>
                  </a:lnTo>
                  <a:lnTo>
                    <a:pt x="2441" y="758"/>
                  </a:lnTo>
                  <a:lnTo>
                    <a:pt x="2443" y="758"/>
                  </a:lnTo>
                  <a:lnTo>
                    <a:pt x="2445" y="760"/>
                  </a:lnTo>
                  <a:lnTo>
                    <a:pt x="2447" y="760"/>
                  </a:lnTo>
                  <a:lnTo>
                    <a:pt x="2447" y="762"/>
                  </a:lnTo>
                  <a:lnTo>
                    <a:pt x="2449" y="762"/>
                  </a:lnTo>
                  <a:lnTo>
                    <a:pt x="2451" y="762"/>
                  </a:lnTo>
                  <a:lnTo>
                    <a:pt x="2452" y="764"/>
                  </a:lnTo>
                  <a:lnTo>
                    <a:pt x="2454" y="764"/>
                  </a:lnTo>
                  <a:lnTo>
                    <a:pt x="2456" y="764"/>
                  </a:lnTo>
                  <a:lnTo>
                    <a:pt x="2458" y="766"/>
                  </a:lnTo>
                  <a:lnTo>
                    <a:pt x="2458" y="768"/>
                  </a:lnTo>
                  <a:lnTo>
                    <a:pt x="2462" y="769"/>
                  </a:lnTo>
                  <a:lnTo>
                    <a:pt x="2468" y="771"/>
                  </a:lnTo>
                  <a:lnTo>
                    <a:pt x="2476" y="769"/>
                  </a:lnTo>
                  <a:lnTo>
                    <a:pt x="2477" y="771"/>
                  </a:lnTo>
                  <a:lnTo>
                    <a:pt x="2479" y="773"/>
                  </a:lnTo>
                  <a:lnTo>
                    <a:pt x="2479" y="775"/>
                  </a:lnTo>
                  <a:lnTo>
                    <a:pt x="2479" y="777"/>
                  </a:lnTo>
                  <a:lnTo>
                    <a:pt x="2479" y="779"/>
                  </a:lnTo>
                  <a:lnTo>
                    <a:pt x="2479" y="781"/>
                  </a:lnTo>
                  <a:lnTo>
                    <a:pt x="2477" y="781"/>
                  </a:lnTo>
                  <a:lnTo>
                    <a:pt x="2476" y="785"/>
                  </a:lnTo>
                  <a:lnTo>
                    <a:pt x="2474" y="785"/>
                  </a:lnTo>
                  <a:lnTo>
                    <a:pt x="2474" y="787"/>
                  </a:lnTo>
                  <a:lnTo>
                    <a:pt x="2474" y="789"/>
                  </a:lnTo>
                  <a:lnTo>
                    <a:pt x="2474" y="791"/>
                  </a:lnTo>
                  <a:lnTo>
                    <a:pt x="2476" y="791"/>
                  </a:lnTo>
                  <a:lnTo>
                    <a:pt x="2476" y="793"/>
                  </a:lnTo>
                  <a:lnTo>
                    <a:pt x="2474" y="796"/>
                  </a:lnTo>
                  <a:lnTo>
                    <a:pt x="2476" y="798"/>
                  </a:lnTo>
                  <a:lnTo>
                    <a:pt x="2476" y="800"/>
                  </a:lnTo>
                  <a:lnTo>
                    <a:pt x="2476" y="802"/>
                  </a:lnTo>
                  <a:lnTo>
                    <a:pt x="2477" y="802"/>
                  </a:lnTo>
                  <a:lnTo>
                    <a:pt x="2477" y="804"/>
                  </a:lnTo>
                  <a:lnTo>
                    <a:pt x="2479" y="804"/>
                  </a:lnTo>
                  <a:lnTo>
                    <a:pt x="2479" y="806"/>
                  </a:lnTo>
                  <a:lnTo>
                    <a:pt x="2479" y="808"/>
                  </a:lnTo>
                  <a:lnTo>
                    <a:pt x="2479" y="810"/>
                  </a:lnTo>
                  <a:lnTo>
                    <a:pt x="2481" y="810"/>
                  </a:lnTo>
                  <a:lnTo>
                    <a:pt x="2481" y="812"/>
                  </a:lnTo>
                  <a:lnTo>
                    <a:pt x="2479" y="814"/>
                  </a:lnTo>
                  <a:lnTo>
                    <a:pt x="2477" y="814"/>
                  </a:lnTo>
                  <a:lnTo>
                    <a:pt x="2477" y="816"/>
                  </a:lnTo>
                  <a:lnTo>
                    <a:pt x="2476" y="816"/>
                  </a:lnTo>
                  <a:lnTo>
                    <a:pt x="2476" y="817"/>
                  </a:lnTo>
                  <a:lnTo>
                    <a:pt x="2474" y="817"/>
                  </a:lnTo>
                  <a:lnTo>
                    <a:pt x="2474" y="819"/>
                  </a:lnTo>
                  <a:lnTo>
                    <a:pt x="2472" y="819"/>
                  </a:lnTo>
                  <a:lnTo>
                    <a:pt x="2472" y="821"/>
                  </a:lnTo>
                  <a:lnTo>
                    <a:pt x="2472" y="823"/>
                  </a:lnTo>
                  <a:lnTo>
                    <a:pt x="2470" y="823"/>
                  </a:lnTo>
                  <a:lnTo>
                    <a:pt x="2470" y="825"/>
                  </a:lnTo>
                  <a:lnTo>
                    <a:pt x="2468" y="825"/>
                  </a:lnTo>
                  <a:lnTo>
                    <a:pt x="2468" y="827"/>
                  </a:lnTo>
                  <a:lnTo>
                    <a:pt x="2466" y="827"/>
                  </a:lnTo>
                  <a:lnTo>
                    <a:pt x="2464" y="829"/>
                  </a:lnTo>
                  <a:lnTo>
                    <a:pt x="2464" y="831"/>
                  </a:lnTo>
                  <a:lnTo>
                    <a:pt x="2462" y="831"/>
                  </a:lnTo>
                  <a:lnTo>
                    <a:pt x="2460" y="833"/>
                  </a:lnTo>
                  <a:lnTo>
                    <a:pt x="2458" y="833"/>
                  </a:lnTo>
                  <a:lnTo>
                    <a:pt x="2456" y="835"/>
                  </a:lnTo>
                  <a:lnTo>
                    <a:pt x="2452" y="837"/>
                  </a:lnTo>
                  <a:lnTo>
                    <a:pt x="2451" y="837"/>
                  </a:lnTo>
                  <a:lnTo>
                    <a:pt x="2449" y="837"/>
                  </a:lnTo>
                  <a:lnTo>
                    <a:pt x="2451" y="837"/>
                  </a:lnTo>
                  <a:lnTo>
                    <a:pt x="2451" y="835"/>
                  </a:lnTo>
                  <a:lnTo>
                    <a:pt x="2449" y="835"/>
                  </a:lnTo>
                  <a:lnTo>
                    <a:pt x="2447" y="833"/>
                  </a:lnTo>
                  <a:lnTo>
                    <a:pt x="2447" y="831"/>
                  </a:lnTo>
                  <a:lnTo>
                    <a:pt x="2447" y="829"/>
                  </a:lnTo>
                  <a:lnTo>
                    <a:pt x="2449" y="829"/>
                  </a:lnTo>
                  <a:lnTo>
                    <a:pt x="2449" y="827"/>
                  </a:lnTo>
                  <a:lnTo>
                    <a:pt x="2451" y="827"/>
                  </a:lnTo>
                  <a:lnTo>
                    <a:pt x="2449" y="827"/>
                  </a:lnTo>
                  <a:lnTo>
                    <a:pt x="2447" y="829"/>
                  </a:lnTo>
                  <a:lnTo>
                    <a:pt x="2447" y="827"/>
                  </a:lnTo>
                  <a:lnTo>
                    <a:pt x="2447" y="829"/>
                  </a:lnTo>
                  <a:lnTo>
                    <a:pt x="2447" y="831"/>
                  </a:lnTo>
                  <a:lnTo>
                    <a:pt x="2447" y="833"/>
                  </a:lnTo>
                  <a:lnTo>
                    <a:pt x="2445" y="833"/>
                  </a:lnTo>
                  <a:lnTo>
                    <a:pt x="2447" y="833"/>
                  </a:lnTo>
                  <a:lnTo>
                    <a:pt x="2447" y="835"/>
                  </a:lnTo>
                  <a:lnTo>
                    <a:pt x="2449" y="835"/>
                  </a:lnTo>
                  <a:lnTo>
                    <a:pt x="2447" y="835"/>
                  </a:lnTo>
                  <a:lnTo>
                    <a:pt x="2449" y="835"/>
                  </a:lnTo>
                  <a:lnTo>
                    <a:pt x="2449" y="837"/>
                  </a:lnTo>
                  <a:lnTo>
                    <a:pt x="2447" y="837"/>
                  </a:lnTo>
                  <a:lnTo>
                    <a:pt x="2449" y="837"/>
                  </a:lnTo>
                  <a:lnTo>
                    <a:pt x="2447" y="837"/>
                  </a:lnTo>
                  <a:lnTo>
                    <a:pt x="2447" y="839"/>
                  </a:lnTo>
                  <a:lnTo>
                    <a:pt x="2447" y="837"/>
                  </a:lnTo>
                  <a:lnTo>
                    <a:pt x="2447" y="839"/>
                  </a:lnTo>
                  <a:lnTo>
                    <a:pt x="2445" y="839"/>
                  </a:lnTo>
                  <a:lnTo>
                    <a:pt x="2445" y="837"/>
                  </a:lnTo>
                  <a:lnTo>
                    <a:pt x="2443" y="837"/>
                  </a:lnTo>
                  <a:lnTo>
                    <a:pt x="2445" y="837"/>
                  </a:lnTo>
                  <a:lnTo>
                    <a:pt x="2445" y="835"/>
                  </a:lnTo>
                  <a:lnTo>
                    <a:pt x="2445" y="837"/>
                  </a:lnTo>
                  <a:lnTo>
                    <a:pt x="2445" y="835"/>
                  </a:lnTo>
                  <a:lnTo>
                    <a:pt x="2445" y="833"/>
                  </a:lnTo>
                  <a:lnTo>
                    <a:pt x="2445" y="835"/>
                  </a:lnTo>
                  <a:lnTo>
                    <a:pt x="2443" y="833"/>
                  </a:lnTo>
                  <a:lnTo>
                    <a:pt x="2443" y="831"/>
                  </a:lnTo>
                  <a:lnTo>
                    <a:pt x="2443" y="829"/>
                  </a:lnTo>
                  <a:lnTo>
                    <a:pt x="2443" y="827"/>
                  </a:lnTo>
                  <a:lnTo>
                    <a:pt x="2443" y="829"/>
                  </a:lnTo>
                  <a:lnTo>
                    <a:pt x="2443" y="827"/>
                  </a:lnTo>
                  <a:lnTo>
                    <a:pt x="2443" y="829"/>
                  </a:lnTo>
                  <a:lnTo>
                    <a:pt x="2443" y="831"/>
                  </a:lnTo>
                  <a:lnTo>
                    <a:pt x="2443" y="833"/>
                  </a:lnTo>
                  <a:lnTo>
                    <a:pt x="2443" y="835"/>
                  </a:lnTo>
                  <a:lnTo>
                    <a:pt x="2441" y="835"/>
                  </a:lnTo>
                  <a:lnTo>
                    <a:pt x="2443" y="835"/>
                  </a:lnTo>
                  <a:lnTo>
                    <a:pt x="2441" y="835"/>
                  </a:lnTo>
                  <a:lnTo>
                    <a:pt x="2439" y="835"/>
                  </a:lnTo>
                  <a:lnTo>
                    <a:pt x="2441" y="835"/>
                  </a:lnTo>
                  <a:lnTo>
                    <a:pt x="2441" y="837"/>
                  </a:lnTo>
                  <a:lnTo>
                    <a:pt x="2439" y="837"/>
                  </a:lnTo>
                  <a:lnTo>
                    <a:pt x="2439" y="839"/>
                  </a:lnTo>
                  <a:lnTo>
                    <a:pt x="2439" y="837"/>
                  </a:lnTo>
                  <a:lnTo>
                    <a:pt x="2439" y="839"/>
                  </a:lnTo>
                  <a:lnTo>
                    <a:pt x="2437" y="839"/>
                  </a:lnTo>
                  <a:lnTo>
                    <a:pt x="2437" y="837"/>
                  </a:lnTo>
                  <a:lnTo>
                    <a:pt x="2435" y="837"/>
                  </a:lnTo>
                  <a:lnTo>
                    <a:pt x="2433" y="837"/>
                  </a:lnTo>
                  <a:lnTo>
                    <a:pt x="2433" y="835"/>
                  </a:lnTo>
                  <a:lnTo>
                    <a:pt x="2433" y="833"/>
                  </a:lnTo>
                  <a:lnTo>
                    <a:pt x="2431" y="833"/>
                  </a:lnTo>
                  <a:lnTo>
                    <a:pt x="2433" y="833"/>
                  </a:lnTo>
                  <a:lnTo>
                    <a:pt x="2431" y="833"/>
                  </a:lnTo>
                  <a:lnTo>
                    <a:pt x="2433" y="833"/>
                  </a:lnTo>
                  <a:lnTo>
                    <a:pt x="2433" y="831"/>
                  </a:lnTo>
                  <a:lnTo>
                    <a:pt x="2431" y="831"/>
                  </a:lnTo>
                  <a:lnTo>
                    <a:pt x="2431" y="829"/>
                  </a:lnTo>
                  <a:lnTo>
                    <a:pt x="2433" y="829"/>
                  </a:lnTo>
                  <a:lnTo>
                    <a:pt x="2433" y="827"/>
                  </a:lnTo>
                  <a:lnTo>
                    <a:pt x="2433" y="829"/>
                  </a:lnTo>
                  <a:lnTo>
                    <a:pt x="2435" y="829"/>
                  </a:lnTo>
                  <a:lnTo>
                    <a:pt x="2435" y="827"/>
                  </a:lnTo>
                  <a:lnTo>
                    <a:pt x="2435" y="829"/>
                  </a:lnTo>
                  <a:lnTo>
                    <a:pt x="2435" y="827"/>
                  </a:lnTo>
                  <a:lnTo>
                    <a:pt x="2433" y="827"/>
                  </a:lnTo>
                  <a:lnTo>
                    <a:pt x="2435" y="827"/>
                  </a:lnTo>
                  <a:lnTo>
                    <a:pt x="2437" y="827"/>
                  </a:lnTo>
                  <a:lnTo>
                    <a:pt x="2435" y="827"/>
                  </a:lnTo>
                  <a:lnTo>
                    <a:pt x="2435" y="825"/>
                  </a:lnTo>
                  <a:lnTo>
                    <a:pt x="2435" y="827"/>
                  </a:lnTo>
                  <a:lnTo>
                    <a:pt x="2435" y="825"/>
                  </a:lnTo>
                  <a:lnTo>
                    <a:pt x="2435" y="827"/>
                  </a:lnTo>
                  <a:lnTo>
                    <a:pt x="2433" y="827"/>
                  </a:lnTo>
                  <a:lnTo>
                    <a:pt x="2431" y="827"/>
                  </a:lnTo>
                  <a:lnTo>
                    <a:pt x="2429" y="827"/>
                  </a:lnTo>
                  <a:lnTo>
                    <a:pt x="2431" y="827"/>
                  </a:lnTo>
                  <a:lnTo>
                    <a:pt x="2429" y="827"/>
                  </a:lnTo>
                  <a:lnTo>
                    <a:pt x="2429" y="825"/>
                  </a:lnTo>
                  <a:lnTo>
                    <a:pt x="2431" y="825"/>
                  </a:lnTo>
                  <a:lnTo>
                    <a:pt x="2431" y="823"/>
                  </a:lnTo>
                  <a:lnTo>
                    <a:pt x="2429" y="823"/>
                  </a:lnTo>
                  <a:lnTo>
                    <a:pt x="2431" y="823"/>
                  </a:lnTo>
                  <a:lnTo>
                    <a:pt x="2429" y="823"/>
                  </a:lnTo>
                  <a:lnTo>
                    <a:pt x="2431" y="823"/>
                  </a:lnTo>
                  <a:lnTo>
                    <a:pt x="2433" y="823"/>
                  </a:lnTo>
                  <a:lnTo>
                    <a:pt x="2433" y="821"/>
                  </a:lnTo>
                  <a:lnTo>
                    <a:pt x="2435" y="821"/>
                  </a:lnTo>
                  <a:lnTo>
                    <a:pt x="2437" y="821"/>
                  </a:lnTo>
                  <a:lnTo>
                    <a:pt x="2437" y="819"/>
                  </a:lnTo>
                  <a:lnTo>
                    <a:pt x="2439" y="819"/>
                  </a:lnTo>
                  <a:lnTo>
                    <a:pt x="2439" y="821"/>
                  </a:lnTo>
                  <a:lnTo>
                    <a:pt x="2439" y="823"/>
                  </a:lnTo>
                  <a:lnTo>
                    <a:pt x="2441" y="823"/>
                  </a:lnTo>
                  <a:lnTo>
                    <a:pt x="2441" y="825"/>
                  </a:lnTo>
                  <a:lnTo>
                    <a:pt x="2441" y="823"/>
                  </a:lnTo>
                  <a:lnTo>
                    <a:pt x="2441" y="821"/>
                  </a:lnTo>
                  <a:lnTo>
                    <a:pt x="2443" y="821"/>
                  </a:lnTo>
                  <a:lnTo>
                    <a:pt x="2445" y="821"/>
                  </a:lnTo>
                  <a:lnTo>
                    <a:pt x="2445" y="823"/>
                  </a:lnTo>
                  <a:lnTo>
                    <a:pt x="2445" y="825"/>
                  </a:lnTo>
                  <a:lnTo>
                    <a:pt x="2447" y="825"/>
                  </a:lnTo>
                  <a:lnTo>
                    <a:pt x="2445" y="825"/>
                  </a:lnTo>
                  <a:lnTo>
                    <a:pt x="2445" y="823"/>
                  </a:lnTo>
                  <a:lnTo>
                    <a:pt x="2445" y="821"/>
                  </a:lnTo>
                  <a:lnTo>
                    <a:pt x="2445" y="819"/>
                  </a:lnTo>
                  <a:lnTo>
                    <a:pt x="2445" y="817"/>
                  </a:lnTo>
                  <a:lnTo>
                    <a:pt x="2447" y="817"/>
                  </a:lnTo>
                  <a:lnTo>
                    <a:pt x="2449" y="817"/>
                  </a:lnTo>
                  <a:lnTo>
                    <a:pt x="2449" y="816"/>
                  </a:lnTo>
                  <a:lnTo>
                    <a:pt x="2451" y="816"/>
                  </a:lnTo>
                  <a:lnTo>
                    <a:pt x="2452" y="816"/>
                  </a:lnTo>
                  <a:lnTo>
                    <a:pt x="2452" y="814"/>
                  </a:lnTo>
                  <a:lnTo>
                    <a:pt x="2452" y="812"/>
                  </a:lnTo>
                  <a:lnTo>
                    <a:pt x="2454" y="812"/>
                  </a:lnTo>
                  <a:lnTo>
                    <a:pt x="2454" y="810"/>
                  </a:lnTo>
                  <a:lnTo>
                    <a:pt x="2456" y="810"/>
                  </a:lnTo>
                  <a:lnTo>
                    <a:pt x="2456" y="808"/>
                  </a:lnTo>
                  <a:lnTo>
                    <a:pt x="2458" y="808"/>
                  </a:lnTo>
                  <a:lnTo>
                    <a:pt x="2460" y="808"/>
                  </a:lnTo>
                  <a:lnTo>
                    <a:pt x="2460" y="806"/>
                  </a:lnTo>
                  <a:lnTo>
                    <a:pt x="2462" y="806"/>
                  </a:lnTo>
                  <a:lnTo>
                    <a:pt x="2460" y="806"/>
                  </a:lnTo>
                  <a:lnTo>
                    <a:pt x="2460" y="808"/>
                  </a:lnTo>
                  <a:lnTo>
                    <a:pt x="2458" y="808"/>
                  </a:lnTo>
                  <a:lnTo>
                    <a:pt x="2456" y="808"/>
                  </a:lnTo>
                  <a:lnTo>
                    <a:pt x="2456" y="810"/>
                  </a:lnTo>
                  <a:lnTo>
                    <a:pt x="2454" y="810"/>
                  </a:lnTo>
                  <a:lnTo>
                    <a:pt x="2454" y="812"/>
                  </a:lnTo>
                  <a:lnTo>
                    <a:pt x="2452" y="812"/>
                  </a:lnTo>
                  <a:lnTo>
                    <a:pt x="2452" y="814"/>
                  </a:lnTo>
                  <a:lnTo>
                    <a:pt x="2451" y="814"/>
                  </a:lnTo>
                  <a:lnTo>
                    <a:pt x="2451" y="816"/>
                  </a:lnTo>
                  <a:lnTo>
                    <a:pt x="2449" y="816"/>
                  </a:lnTo>
                  <a:lnTo>
                    <a:pt x="2449" y="817"/>
                  </a:lnTo>
                  <a:lnTo>
                    <a:pt x="2447" y="817"/>
                  </a:lnTo>
                  <a:lnTo>
                    <a:pt x="2445" y="817"/>
                  </a:lnTo>
                  <a:lnTo>
                    <a:pt x="2445" y="819"/>
                  </a:lnTo>
                  <a:lnTo>
                    <a:pt x="2443" y="819"/>
                  </a:lnTo>
                  <a:lnTo>
                    <a:pt x="2443" y="821"/>
                  </a:lnTo>
                  <a:lnTo>
                    <a:pt x="2441" y="821"/>
                  </a:lnTo>
                  <a:lnTo>
                    <a:pt x="2441" y="819"/>
                  </a:lnTo>
                  <a:lnTo>
                    <a:pt x="2439" y="819"/>
                  </a:lnTo>
                  <a:lnTo>
                    <a:pt x="2439" y="817"/>
                  </a:lnTo>
                  <a:lnTo>
                    <a:pt x="2439" y="816"/>
                  </a:lnTo>
                  <a:lnTo>
                    <a:pt x="2439" y="817"/>
                  </a:lnTo>
                  <a:lnTo>
                    <a:pt x="2439" y="819"/>
                  </a:lnTo>
                  <a:lnTo>
                    <a:pt x="2439" y="817"/>
                  </a:lnTo>
                  <a:lnTo>
                    <a:pt x="2439" y="819"/>
                  </a:lnTo>
                  <a:lnTo>
                    <a:pt x="2437" y="819"/>
                  </a:lnTo>
                  <a:lnTo>
                    <a:pt x="2435" y="819"/>
                  </a:lnTo>
                  <a:lnTo>
                    <a:pt x="2435" y="821"/>
                  </a:lnTo>
                  <a:lnTo>
                    <a:pt x="2433" y="821"/>
                  </a:lnTo>
                  <a:lnTo>
                    <a:pt x="2431" y="821"/>
                  </a:lnTo>
                  <a:lnTo>
                    <a:pt x="2429" y="821"/>
                  </a:lnTo>
                  <a:lnTo>
                    <a:pt x="2428" y="821"/>
                  </a:lnTo>
                  <a:lnTo>
                    <a:pt x="2428" y="819"/>
                  </a:lnTo>
                  <a:lnTo>
                    <a:pt x="2428" y="821"/>
                  </a:lnTo>
                  <a:lnTo>
                    <a:pt x="2428" y="819"/>
                  </a:lnTo>
                  <a:lnTo>
                    <a:pt x="2428" y="821"/>
                  </a:lnTo>
                  <a:lnTo>
                    <a:pt x="2428" y="819"/>
                  </a:lnTo>
                  <a:lnTo>
                    <a:pt x="2426" y="819"/>
                  </a:lnTo>
                  <a:lnTo>
                    <a:pt x="2426" y="817"/>
                  </a:lnTo>
                  <a:lnTo>
                    <a:pt x="2426" y="816"/>
                  </a:lnTo>
                  <a:lnTo>
                    <a:pt x="2426" y="817"/>
                  </a:lnTo>
                  <a:lnTo>
                    <a:pt x="2426" y="816"/>
                  </a:lnTo>
                  <a:lnTo>
                    <a:pt x="2428" y="816"/>
                  </a:lnTo>
                  <a:lnTo>
                    <a:pt x="2429" y="816"/>
                  </a:lnTo>
                  <a:lnTo>
                    <a:pt x="2429" y="814"/>
                  </a:lnTo>
                  <a:lnTo>
                    <a:pt x="2431" y="814"/>
                  </a:lnTo>
                  <a:lnTo>
                    <a:pt x="2431" y="812"/>
                  </a:lnTo>
                  <a:lnTo>
                    <a:pt x="2433" y="812"/>
                  </a:lnTo>
                  <a:lnTo>
                    <a:pt x="2435" y="812"/>
                  </a:lnTo>
                  <a:lnTo>
                    <a:pt x="2437" y="812"/>
                  </a:lnTo>
                  <a:lnTo>
                    <a:pt x="2439" y="812"/>
                  </a:lnTo>
                  <a:lnTo>
                    <a:pt x="2441" y="812"/>
                  </a:lnTo>
                  <a:lnTo>
                    <a:pt x="2443" y="812"/>
                  </a:lnTo>
                  <a:lnTo>
                    <a:pt x="2445" y="812"/>
                  </a:lnTo>
                  <a:lnTo>
                    <a:pt x="2445" y="810"/>
                  </a:lnTo>
                  <a:lnTo>
                    <a:pt x="2447" y="810"/>
                  </a:lnTo>
                  <a:lnTo>
                    <a:pt x="2445" y="810"/>
                  </a:lnTo>
                  <a:lnTo>
                    <a:pt x="2443" y="810"/>
                  </a:lnTo>
                  <a:lnTo>
                    <a:pt x="2441" y="810"/>
                  </a:lnTo>
                  <a:lnTo>
                    <a:pt x="2439" y="810"/>
                  </a:lnTo>
                  <a:lnTo>
                    <a:pt x="2439" y="812"/>
                  </a:lnTo>
                  <a:lnTo>
                    <a:pt x="2437" y="812"/>
                  </a:lnTo>
                  <a:lnTo>
                    <a:pt x="2437" y="810"/>
                  </a:lnTo>
                  <a:lnTo>
                    <a:pt x="2435" y="810"/>
                  </a:lnTo>
                  <a:lnTo>
                    <a:pt x="2437" y="810"/>
                  </a:lnTo>
                  <a:lnTo>
                    <a:pt x="2435" y="808"/>
                  </a:lnTo>
                  <a:lnTo>
                    <a:pt x="2435" y="806"/>
                  </a:lnTo>
                  <a:lnTo>
                    <a:pt x="2437" y="806"/>
                  </a:lnTo>
                  <a:lnTo>
                    <a:pt x="2435" y="806"/>
                  </a:lnTo>
                  <a:lnTo>
                    <a:pt x="2435" y="804"/>
                  </a:lnTo>
                  <a:lnTo>
                    <a:pt x="2435" y="802"/>
                  </a:lnTo>
                  <a:lnTo>
                    <a:pt x="2437" y="802"/>
                  </a:lnTo>
                  <a:lnTo>
                    <a:pt x="2435" y="802"/>
                  </a:lnTo>
                  <a:lnTo>
                    <a:pt x="2435" y="800"/>
                  </a:lnTo>
                  <a:lnTo>
                    <a:pt x="2437" y="800"/>
                  </a:lnTo>
                  <a:lnTo>
                    <a:pt x="2435" y="800"/>
                  </a:lnTo>
                  <a:lnTo>
                    <a:pt x="2437" y="800"/>
                  </a:lnTo>
                  <a:lnTo>
                    <a:pt x="2437" y="798"/>
                  </a:lnTo>
                  <a:lnTo>
                    <a:pt x="2439" y="798"/>
                  </a:lnTo>
                  <a:lnTo>
                    <a:pt x="2441" y="798"/>
                  </a:lnTo>
                  <a:lnTo>
                    <a:pt x="2441" y="800"/>
                  </a:lnTo>
                  <a:lnTo>
                    <a:pt x="2441" y="798"/>
                  </a:lnTo>
                  <a:lnTo>
                    <a:pt x="2439" y="798"/>
                  </a:lnTo>
                  <a:lnTo>
                    <a:pt x="2441" y="798"/>
                  </a:lnTo>
                  <a:lnTo>
                    <a:pt x="2443" y="798"/>
                  </a:lnTo>
                  <a:lnTo>
                    <a:pt x="2443" y="796"/>
                  </a:lnTo>
                  <a:lnTo>
                    <a:pt x="2445" y="796"/>
                  </a:lnTo>
                  <a:lnTo>
                    <a:pt x="2447" y="798"/>
                  </a:lnTo>
                  <a:lnTo>
                    <a:pt x="2447" y="796"/>
                  </a:lnTo>
                  <a:lnTo>
                    <a:pt x="2445" y="796"/>
                  </a:lnTo>
                  <a:lnTo>
                    <a:pt x="2447" y="794"/>
                  </a:lnTo>
                  <a:lnTo>
                    <a:pt x="2445" y="794"/>
                  </a:lnTo>
                  <a:lnTo>
                    <a:pt x="2447" y="794"/>
                  </a:lnTo>
                  <a:lnTo>
                    <a:pt x="2449" y="794"/>
                  </a:lnTo>
                  <a:lnTo>
                    <a:pt x="2449" y="793"/>
                  </a:lnTo>
                  <a:lnTo>
                    <a:pt x="2447" y="793"/>
                  </a:lnTo>
                  <a:lnTo>
                    <a:pt x="2447" y="794"/>
                  </a:lnTo>
                  <a:lnTo>
                    <a:pt x="2445" y="794"/>
                  </a:lnTo>
                  <a:lnTo>
                    <a:pt x="2445" y="796"/>
                  </a:lnTo>
                  <a:lnTo>
                    <a:pt x="2443" y="796"/>
                  </a:lnTo>
                  <a:lnTo>
                    <a:pt x="2441" y="796"/>
                  </a:lnTo>
                  <a:lnTo>
                    <a:pt x="2439" y="796"/>
                  </a:lnTo>
                  <a:lnTo>
                    <a:pt x="2439" y="798"/>
                  </a:lnTo>
                  <a:lnTo>
                    <a:pt x="2437" y="798"/>
                  </a:lnTo>
                  <a:lnTo>
                    <a:pt x="2435" y="798"/>
                  </a:lnTo>
                  <a:lnTo>
                    <a:pt x="2435" y="796"/>
                  </a:lnTo>
                  <a:lnTo>
                    <a:pt x="2435" y="794"/>
                  </a:lnTo>
                  <a:lnTo>
                    <a:pt x="2435" y="793"/>
                  </a:lnTo>
                  <a:lnTo>
                    <a:pt x="2435" y="791"/>
                  </a:lnTo>
                  <a:lnTo>
                    <a:pt x="2437" y="791"/>
                  </a:lnTo>
                  <a:lnTo>
                    <a:pt x="2439" y="791"/>
                  </a:lnTo>
                  <a:lnTo>
                    <a:pt x="2439" y="789"/>
                  </a:lnTo>
                  <a:lnTo>
                    <a:pt x="2439" y="791"/>
                  </a:lnTo>
                  <a:lnTo>
                    <a:pt x="2441" y="791"/>
                  </a:lnTo>
                  <a:lnTo>
                    <a:pt x="2441" y="789"/>
                  </a:lnTo>
                  <a:lnTo>
                    <a:pt x="2443" y="789"/>
                  </a:lnTo>
                  <a:lnTo>
                    <a:pt x="2445" y="789"/>
                  </a:lnTo>
                  <a:lnTo>
                    <a:pt x="2445" y="787"/>
                  </a:lnTo>
                  <a:lnTo>
                    <a:pt x="2445" y="789"/>
                  </a:lnTo>
                  <a:lnTo>
                    <a:pt x="2443" y="789"/>
                  </a:lnTo>
                  <a:lnTo>
                    <a:pt x="2441" y="789"/>
                  </a:lnTo>
                  <a:lnTo>
                    <a:pt x="2439" y="789"/>
                  </a:lnTo>
                  <a:lnTo>
                    <a:pt x="2437" y="789"/>
                  </a:lnTo>
                  <a:lnTo>
                    <a:pt x="2437" y="791"/>
                  </a:lnTo>
                  <a:lnTo>
                    <a:pt x="2437" y="789"/>
                  </a:lnTo>
                  <a:lnTo>
                    <a:pt x="2437" y="791"/>
                  </a:lnTo>
                  <a:lnTo>
                    <a:pt x="2435" y="791"/>
                  </a:lnTo>
                  <a:lnTo>
                    <a:pt x="2435" y="789"/>
                  </a:lnTo>
                  <a:lnTo>
                    <a:pt x="2433" y="789"/>
                  </a:lnTo>
                  <a:lnTo>
                    <a:pt x="2433" y="787"/>
                  </a:lnTo>
                  <a:lnTo>
                    <a:pt x="2431" y="787"/>
                  </a:lnTo>
                  <a:lnTo>
                    <a:pt x="2433" y="787"/>
                  </a:lnTo>
                  <a:lnTo>
                    <a:pt x="2433" y="785"/>
                  </a:lnTo>
                  <a:lnTo>
                    <a:pt x="2435" y="785"/>
                  </a:lnTo>
                  <a:lnTo>
                    <a:pt x="2437" y="785"/>
                  </a:lnTo>
                  <a:lnTo>
                    <a:pt x="2437" y="783"/>
                  </a:lnTo>
                  <a:lnTo>
                    <a:pt x="2437" y="781"/>
                  </a:lnTo>
                  <a:lnTo>
                    <a:pt x="2439" y="781"/>
                  </a:lnTo>
                  <a:lnTo>
                    <a:pt x="2441" y="781"/>
                  </a:lnTo>
                  <a:lnTo>
                    <a:pt x="2443" y="781"/>
                  </a:lnTo>
                  <a:lnTo>
                    <a:pt x="2443" y="783"/>
                  </a:lnTo>
                  <a:lnTo>
                    <a:pt x="2443" y="781"/>
                  </a:lnTo>
                  <a:lnTo>
                    <a:pt x="2443" y="783"/>
                  </a:lnTo>
                  <a:lnTo>
                    <a:pt x="2443" y="781"/>
                  </a:lnTo>
                  <a:lnTo>
                    <a:pt x="2445" y="781"/>
                  </a:lnTo>
                  <a:lnTo>
                    <a:pt x="2445" y="779"/>
                  </a:lnTo>
                  <a:lnTo>
                    <a:pt x="2445" y="777"/>
                  </a:lnTo>
                  <a:lnTo>
                    <a:pt x="2447" y="777"/>
                  </a:lnTo>
                  <a:lnTo>
                    <a:pt x="2449" y="777"/>
                  </a:lnTo>
                  <a:lnTo>
                    <a:pt x="2449" y="775"/>
                  </a:lnTo>
                  <a:lnTo>
                    <a:pt x="2451" y="775"/>
                  </a:lnTo>
                  <a:lnTo>
                    <a:pt x="2449" y="775"/>
                  </a:lnTo>
                  <a:lnTo>
                    <a:pt x="2447" y="775"/>
                  </a:lnTo>
                  <a:lnTo>
                    <a:pt x="2447" y="777"/>
                  </a:lnTo>
                  <a:lnTo>
                    <a:pt x="2445" y="777"/>
                  </a:lnTo>
                  <a:lnTo>
                    <a:pt x="2445" y="779"/>
                  </a:lnTo>
                  <a:lnTo>
                    <a:pt x="2445" y="781"/>
                  </a:lnTo>
                  <a:lnTo>
                    <a:pt x="2443" y="781"/>
                  </a:lnTo>
                  <a:lnTo>
                    <a:pt x="2441" y="781"/>
                  </a:lnTo>
                  <a:lnTo>
                    <a:pt x="2443" y="781"/>
                  </a:lnTo>
                  <a:lnTo>
                    <a:pt x="2441" y="781"/>
                  </a:lnTo>
                  <a:lnTo>
                    <a:pt x="2441" y="779"/>
                  </a:lnTo>
                  <a:lnTo>
                    <a:pt x="2439" y="779"/>
                  </a:lnTo>
                  <a:lnTo>
                    <a:pt x="2441" y="779"/>
                  </a:lnTo>
                  <a:lnTo>
                    <a:pt x="2439" y="779"/>
                  </a:lnTo>
                  <a:lnTo>
                    <a:pt x="2439" y="777"/>
                  </a:lnTo>
                  <a:lnTo>
                    <a:pt x="2441" y="777"/>
                  </a:lnTo>
                  <a:lnTo>
                    <a:pt x="2439" y="777"/>
                  </a:lnTo>
                  <a:lnTo>
                    <a:pt x="2439" y="779"/>
                  </a:lnTo>
                  <a:lnTo>
                    <a:pt x="2441" y="779"/>
                  </a:lnTo>
                  <a:lnTo>
                    <a:pt x="2441" y="781"/>
                  </a:lnTo>
                  <a:lnTo>
                    <a:pt x="2439" y="781"/>
                  </a:lnTo>
                  <a:lnTo>
                    <a:pt x="2437" y="781"/>
                  </a:lnTo>
                  <a:lnTo>
                    <a:pt x="2437" y="783"/>
                  </a:lnTo>
                  <a:lnTo>
                    <a:pt x="2437" y="785"/>
                  </a:lnTo>
                  <a:lnTo>
                    <a:pt x="2435" y="785"/>
                  </a:lnTo>
                  <a:lnTo>
                    <a:pt x="2433" y="785"/>
                  </a:lnTo>
                  <a:lnTo>
                    <a:pt x="2431" y="785"/>
                  </a:lnTo>
                  <a:lnTo>
                    <a:pt x="2429" y="785"/>
                  </a:lnTo>
                  <a:lnTo>
                    <a:pt x="2428" y="785"/>
                  </a:lnTo>
                  <a:lnTo>
                    <a:pt x="2428" y="783"/>
                  </a:lnTo>
                  <a:lnTo>
                    <a:pt x="2426" y="783"/>
                  </a:lnTo>
                  <a:lnTo>
                    <a:pt x="2426" y="781"/>
                  </a:lnTo>
                  <a:lnTo>
                    <a:pt x="2424" y="781"/>
                  </a:lnTo>
                  <a:lnTo>
                    <a:pt x="2424" y="779"/>
                  </a:lnTo>
                  <a:lnTo>
                    <a:pt x="2424" y="777"/>
                  </a:lnTo>
                  <a:lnTo>
                    <a:pt x="2424" y="779"/>
                  </a:lnTo>
                  <a:lnTo>
                    <a:pt x="2424" y="777"/>
                  </a:lnTo>
                  <a:lnTo>
                    <a:pt x="2424" y="779"/>
                  </a:lnTo>
                  <a:lnTo>
                    <a:pt x="2422" y="779"/>
                  </a:lnTo>
                  <a:lnTo>
                    <a:pt x="2420" y="777"/>
                  </a:lnTo>
                  <a:lnTo>
                    <a:pt x="2422" y="777"/>
                  </a:lnTo>
                  <a:lnTo>
                    <a:pt x="2422" y="775"/>
                  </a:lnTo>
                  <a:lnTo>
                    <a:pt x="2420" y="775"/>
                  </a:lnTo>
                  <a:lnTo>
                    <a:pt x="2420" y="777"/>
                  </a:lnTo>
                  <a:lnTo>
                    <a:pt x="2420" y="775"/>
                  </a:lnTo>
                  <a:lnTo>
                    <a:pt x="2422" y="775"/>
                  </a:lnTo>
                  <a:lnTo>
                    <a:pt x="2424" y="775"/>
                  </a:lnTo>
                  <a:lnTo>
                    <a:pt x="2424" y="773"/>
                  </a:lnTo>
                  <a:lnTo>
                    <a:pt x="2426" y="773"/>
                  </a:lnTo>
                  <a:lnTo>
                    <a:pt x="2428" y="773"/>
                  </a:lnTo>
                  <a:lnTo>
                    <a:pt x="2426" y="773"/>
                  </a:lnTo>
                  <a:lnTo>
                    <a:pt x="2426" y="771"/>
                  </a:lnTo>
                  <a:lnTo>
                    <a:pt x="2428" y="771"/>
                  </a:lnTo>
                  <a:lnTo>
                    <a:pt x="2429" y="771"/>
                  </a:lnTo>
                  <a:lnTo>
                    <a:pt x="2429" y="769"/>
                  </a:lnTo>
                  <a:lnTo>
                    <a:pt x="2431" y="769"/>
                  </a:lnTo>
                  <a:lnTo>
                    <a:pt x="2429" y="769"/>
                  </a:lnTo>
                  <a:lnTo>
                    <a:pt x="2428" y="771"/>
                  </a:lnTo>
                  <a:lnTo>
                    <a:pt x="2426" y="771"/>
                  </a:lnTo>
                  <a:lnTo>
                    <a:pt x="2424" y="771"/>
                  </a:lnTo>
                  <a:lnTo>
                    <a:pt x="2424" y="773"/>
                  </a:lnTo>
                  <a:lnTo>
                    <a:pt x="2422" y="773"/>
                  </a:lnTo>
                  <a:lnTo>
                    <a:pt x="2420" y="773"/>
                  </a:lnTo>
                  <a:lnTo>
                    <a:pt x="2420" y="775"/>
                  </a:lnTo>
                  <a:lnTo>
                    <a:pt x="2418" y="775"/>
                  </a:lnTo>
                  <a:lnTo>
                    <a:pt x="2416" y="775"/>
                  </a:lnTo>
                  <a:lnTo>
                    <a:pt x="2414" y="775"/>
                  </a:lnTo>
                  <a:lnTo>
                    <a:pt x="2414" y="777"/>
                  </a:lnTo>
                  <a:lnTo>
                    <a:pt x="2412" y="777"/>
                  </a:lnTo>
                  <a:lnTo>
                    <a:pt x="2410" y="777"/>
                  </a:lnTo>
                  <a:lnTo>
                    <a:pt x="2408" y="775"/>
                  </a:lnTo>
                  <a:lnTo>
                    <a:pt x="2406" y="775"/>
                  </a:lnTo>
                  <a:lnTo>
                    <a:pt x="2404" y="777"/>
                  </a:lnTo>
                  <a:lnTo>
                    <a:pt x="2404" y="775"/>
                  </a:lnTo>
                  <a:lnTo>
                    <a:pt x="2403" y="775"/>
                  </a:lnTo>
                  <a:lnTo>
                    <a:pt x="2404" y="775"/>
                  </a:lnTo>
                  <a:lnTo>
                    <a:pt x="2404" y="777"/>
                  </a:lnTo>
                  <a:lnTo>
                    <a:pt x="2403" y="777"/>
                  </a:lnTo>
                  <a:lnTo>
                    <a:pt x="2401" y="777"/>
                  </a:lnTo>
                  <a:lnTo>
                    <a:pt x="2401" y="779"/>
                  </a:lnTo>
                  <a:lnTo>
                    <a:pt x="2399" y="779"/>
                  </a:lnTo>
                  <a:lnTo>
                    <a:pt x="2399" y="777"/>
                  </a:lnTo>
                  <a:lnTo>
                    <a:pt x="2399" y="779"/>
                  </a:lnTo>
                  <a:lnTo>
                    <a:pt x="2397" y="779"/>
                  </a:lnTo>
                  <a:lnTo>
                    <a:pt x="2395" y="779"/>
                  </a:lnTo>
                  <a:lnTo>
                    <a:pt x="2395" y="781"/>
                  </a:lnTo>
                  <a:lnTo>
                    <a:pt x="2393" y="781"/>
                  </a:lnTo>
                  <a:lnTo>
                    <a:pt x="2391" y="781"/>
                  </a:lnTo>
                  <a:lnTo>
                    <a:pt x="2391" y="779"/>
                  </a:lnTo>
                  <a:lnTo>
                    <a:pt x="2389" y="779"/>
                  </a:lnTo>
                  <a:lnTo>
                    <a:pt x="2387" y="779"/>
                  </a:lnTo>
                  <a:lnTo>
                    <a:pt x="2389" y="779"/>
                  </a:lnTo>
                  <a:lnTo>
                    <a:pt x="2389" y="781"/>
                  </a:lnTo>
                  <a:lnTo>
                    <a:pt x="2391" y="781"/>
                  </a:lnTo>
                  <a:lnTo>
                    <a:pt x="2393" y="781"/>
                  </a:lnTo>
                  <a:lnTo>
                    <a:pt x="2391" y="781"/>
                  </a:lnTo>
                  <a:lnTo>
                    <a:pt x="2389" y="781"/>
                  </a:lnTo>
                  <a:lnTo>
                    <a:pt x="2387" y="781"/>
                  </a:lnTo>
                  <a:lnTo>
                    <a:pt x="2389" y="781"/>
                  </a:lnTo>
                  <a:lnTo>
                    <a:pt x="2387" y="781"/>
                  </a:lnTo>
                  <a:lnTo>
                    <a:pt x="2387" y="783"/>
                  </a:lnTo>
                  <a:lnTo>
                    <a:pt x="2385" y="783"/>
                  </a:lnTo>
                  <a:lnTo>
                    <a:pt x="2383" y="783"/>
                  </a:lnTo>
                  <a:lnTo>
                    <a:pt x="2385" y="783"/>
                  </a:lnTo>
                  <a:lnTo>
                    <a:pt x="2387" y="783"/>
                  </a:lnTo>
                  <a:lnTo>
                    <a:pt x="2389" y="783"/>
                  </a:lnTo>
                  <a:lnTo>
                    <a:pt x="2389" y="785"/>
                  </a:lnTo>
                  <a:lnTo>
                    <a:pt x="2391" y="785"/>
                  </a:lnTo>
                  <a:lnTo>
                    <a:pt x="2391" y="787"/>
                  </a:lnTo>
                  <a:lnTo>
                    <a:pt x="2389" y="787"/>
                  </a:lnTo>
                  <a:lnTo>
                    <a:pt x="2389" y="789"/>
                  </a:lnTo>
                  <a:lnTo>
                    <a:pt x="2389" y="791"/>
                  </a:lnTo>
                  <a:lnTo>
                    <a:pt x="2387" y="791"/>
                  </a:lnTo>
                  <a:lnTo>
                    <a:pt x="2387" y="789"/>
                  </a:lnTo>
                  <a:lnTo>
                    <a:pt x="2385" y="789"/>
                  </a:lnTo>
                  <a:lnTo>
                    <a:pt x="2385" y="791"/>
                  </a:lnTo>
                  <a:lnTo>
                    <a:pt x="2387" y="791"/>
                  </a:lnTo>
                  <a:lnTo>
                    <a:pt x="2387" y="793"/>
                  </a:lnTo>
                  <a:lnTo>
                    <a:pt x="2389" y="793"/>
                  </a:lnTo>
                  <a:lnTo>
                    <a:pt x="2387" y="793"/>
                  </a:lnTo>
                  <a:lnTo>
                    <a:pt x="2387" y="794"/>
                  </a:lnTo>
                  <a:lnTo>
                    <a:pt x="2385" y="794"/>
                  </a:lnTo>
                  <a:lnTo>
                    <a:pt x="2385" y="796"/>
                  </a:lnTo>
                  <a:lnTo>
                    <a:pt x="2385" y="794"/>
                  </a:lnTo>
                  <a:lnTo>
                    <a:pt x="2383" y="794"/>
                  </a:lnTo>
                  <a:lnTo>
                    <a:pt x="2381" y="794"/>
                  </a:lnTo>
                  <a:lnTo>
                    <a:pt x="2381" y="793"/>
                  </a:lnTo>
                  <a:lnTo>
                    <a:pt x="2380" y="793"/>
                  </a:lnTo>
                  <a:lnTo>
                    <a:pt x="2378" y="793"/>
                  </a:lnTo>
                  <a:lnTo>
                    <a:pt x="2380" y="793"/>
                  </a:lnTo>
                  <a:lnTo>
                    <a:pt x="2380" y="794"/>
                  </a:lnTo>
                  <a:lnTo>
                    <a:pt x="2381" y="794"/>
                  </a:lnTo>
                  <a:lnTo>
                    <a:pt x="2381" y="796"/>
                  </a:lnTo>
                  <a:lnTo>
                    <a:pt x="2381" y="794"/>
                  </a:lnTo>
                  <a:lnTo>
                    <a:pt x="2381" y="796"/>
                  </a:lnTo>
                  <a:lnTo>
                    <a:pt x="2383" y="796"/>
                  </a:lnTo>
                  <a:lnTo>
                    <a:pt x="2381" y="796"/>
                  </a:lnTo>
                  <a:lnTo>
                    <a:pt x="2383" y="796"/>
                  </a:lnTo>
                  <a:lnTo>
                    <a:pt x="2383" y="798"/>
                  </a:lnTo>
                  <a:lnTo>
                    <a:pt x="2381" y="798"/>
                  </a:lnTo>
                  <a:lnTo>
                    <a:pt x="2383" y="798"/>
                  </a:lnTo>
                  <a:lnTo>
                    <a:pt x="2381" y="798"/>
                  </a:lnTo>
                  <a:lnTo>
                    <a:pt x="2383" y="798"/>
                  </a:lnTo>
                  <a:lnTo>
                    <a:pt x="2381" y="798"/>
                  </a:lnTo>
                  <a:lnTo>
                    <a:pt x="2381" y="800"/>
                  </a:lnTo>
                  <a:lnTo>
                    <a:pt x="2381" y="798"/>
                  </a:lnTo>
                  <a:lnTo>
                    <a:pt x="2381" y="800"/>
                  </a:lnTo>
                  <a:lnTo>
                    <a:pt x="2380" y="800"/>
                  </a:lnTo>
                  <a:lnTo>
                    <a:pt x="2378" y="800"/>
                  </a:lnTo>
                  <a:lnTo>
                    <a:pt x="2378" y="798"/>
                  </a:lnTo>
                  <a:lnTo>
                    <a:pt x="2376" y="798"/>
                  </a:lnTo>
                  <a:lnTo>
                    <a:pt x="2374" y="798"/>
                  </a:lnTo>
                  <a:lnTo>
                    <a:pt x="2372" y="798"/>
                  </a:lnTo>
                  <a:lnTo>
                    <a:pt x="2372" y="796"/>
                  </a:lnTo>
                  <a:lnTo>
                    <a:pt x="2370" y="796"/>
                  </a:lnTo>
                  <a:lnTo>
                    <a:pt x="2370" y="794"/>
                  </a:lnTo>
                  <a:lnTo>
                    <a:pt x="2370" y="793"/>
                  </a:lnTo>
                  <a:lnTo>
                    <a:pt x="2368" y="793"/>
                  </a:lnTo>
                  <a:lnTo>
                    <a:pt x="2368" y="791"/>
                  </a:lnTo>
                  <a:lnTo>
                    <a:pt x="2366" y="789"/>
                  </a:lnTo>
                  <a:lnTo>
                    <a:pt x="2366" y="787"/>
                  </a:lnTo>
                  <a:lnTo>
                    <a:pt x="2366" y="789"/>
                  </a:lnTo>
                  <a:lnTo>
                    <a:pt x="2368" y="789"/>
                  </a:lnTo>
                  <a:lnTo>
                    <a:pt x="2370" y="789"/>
                  </a:lnTo>
                  <a:lnTo>
                    <a:pt x="2372" y="789"/>
                  </a:lnTo>
                  <a:lnTo>
                    <a:pt x="2370" y="789"/>
                  </a:lnTo>
                  <a:lnTo>
                    <a:pt x="2370" y="787"/>
                  </a:lnTo>
                  <a:lnTo>
                    <a:pt x="2370" y="785"/>
                  </a:lnTo>
                  <a:lnTo>
                    <a:pt x="2372" y="785"/>
                  </a:lnTo>
                  <a:lnTo>
                    <a:pt x="2370" y="787"/>
                  </a:lnTo>
                  <a:lnTo>
                    <a:pt x="2372" y="787"/>
                  </a:lnTo>
                  <a:lnTo>
                    <a:pt x="2372" y="785"/>
                  </a:lnTo>
                  <a:lnTo>
                    <a:pt x="2374" y="785"/>
                  </a:lnTo>
                  <a:lnTo>
                    <a:pt x="2376" y="785"/>
                  </a:lnTo>
                  <a:lnTo>
                    <a:pt x="2378" y="785"/>
                  </a:lnTo>
                  <a:lnTo>
                    <a:pt x="2378" y="787"/>
                  </a:lnTo>
                  <a:lnTo>
                    <a:pt x="2380" y="787"/>
                  </a:lnTo>
                  <a:lnTo>
                    <a:pt x="2378" y="787"/>
                  </a:lnTo>
                  <a:lnTo>
                    <a:pt x="2378" y="785"/>
                  </a:lnTo>
                  <a:lnTo>
                    <a:pt x="2376" y="785"/>
                  </a:lnTo>
                  <a:lnTo>
                    <a:pt x="2376" y="783"/>
                  </a:lnTo>
                  <a:lnTo>
                    <a:pt x="2374" y="783"/>
                  </a:lnTo>
                  <a:lnTo>
                    <a:pt x="2376" y="783"/>
                  </a:lnTo>
                  <a:lnTo>
                    <a:pt x="2376" y="781"/>
                  </a:lnTo>
                  <a:lnTo>
                    <a:pt x="2378" y="781"/>
                  </a:lnTo>
                  <a:lnTo>
                    <a:pt x="2376" y="781"/>
                  </a:lnTo>
                  <a:lnTo>
                    <a:pt x="2376" y="779"/>
                  </a:lnTo>
                  <a:lnTo>
                    <a:pt x="2378" y="779"/>
                  </a:lnTo>
                  <a:lnTo>
                    <a:pt x="2378" y="777"/>
                  </a:lnTo>
                  <a:lnTo>
                    <a:pt x="2380" y="777"/>
                  </a:lnTo>
                  <a:lnTo>
                    <a:pt x="2381" y="777"/>
                  </a:lnTo>
                  <a:lnTo>
                    <a:pt x="2381" y="775"/>
                  </a:lnTo>
                  <a:lnTo>
                    <a:pt x="2381" y="777"/>
                  </a:lnTo>
                  <a:lnTo>
                    <a:pt x="2383" y="777"/>
                  </a:lnTo>
                  <a:lnTo>
                    <a:pt x="2381" y="777"/>
                  </a:lnTo>
                  <a:lnTo>
                    <a:pt x="2381" y="775"/>
                  </a:lnTo>
                  <a:lnTo>
                    <a:pt x="2381" y="773"/>
                  </a:lnTo>
                  <a:lnTo>
                    <a:pt x="2380" y="773"/>
                  </a:lnTo>
                  <a:lnTo>
                    <a:pt x="2381" y="773"/>
                  </a:lnTo>
                  <a:lnTo>
                    <a:pt x="2381" y="771"/>
                  </a:lnTo>
                  <a:lnTo>
                    <a:pt x="2380" y="771"/>
                  </a:lnTo>
                  <a:lnTo>
                    <a:pt x="2381" y="771"/>
                  </a:lnTo>
                  <a:lnTo>
                    <a:pt x="2381" y="769"/>
                  </a:lnTo>
                  <a:lnTo>
                    <a:pt x="2381" y="768"/>
                  </a:lnTo>
                  <a:lnTo>
                    <a:pt x="2383" y="768"/>
                  </a:lnTo>
                  <a:lnTo>
                    <a:pt x="2383" y="766"/>
                  </a:lnTo>
                  <a:lnTo>
                    <a:pt x="2385" y="766"/>
                  </a:lnTo>
                  <a:lnTo>
                    <a:pt x="2387" y="766"/>
                  </a:lnTo>
                  <a:lnTo>
                    <a:pt x="2389" y="766"/>
                  </a:lnTo>
                  <a:lnTo>
                    <a:pt x="2391" y="766"/>
                  </a:lnTo>
                  <a:lnTo>
                    <a:pt x="2393" y="766"/>
                  </a:lnTo>
                  <a:lnTo>
                    <a:pt x="2395" y="766"/>
                  </a:lnTo>
                  <a:lnTo>
                    <a:pt x="2397" y="766"/>
                  </a:lnTo>
                  <a:lnTo>
                    <a:pt x="2399" y="766"/>
                  </a:lnTo>
                  <a:lnTo>
                    <a:pt x="2399" y="768"/>
                  </a:lnTo>
                  <a:lnTo>
                    <a:pt x="2401" y="768"/>
                  </a:lnTo>
                  <a:lnTo>
                    <a:pt x="2399" y="768"/>
                  </a:lnTo>
                  <a:lnTo>
                    <a:pt x="2401" y="768"/>
                  </a:lnTo>
                  <a:lnTo>
                    <a:pt x="2401" y="766"/>
                  </a:lnTo>
                  <a:lnTo>
                    <a:pt x="2399" y="766"/>
                  </a:lnTo>
                  <a:lnTo>
                    <a:pt x="2401" y="766"/>
                  </a:lnTo>
                  <a:lnTo>
                    <a:pt x="2403" y="766"/>
                  </a:lnTo>
                  <a:lnTo>
                    <a:pt x="2403" y="764"/>
                  </a:lnTo>
                  <a:lnTo>
                    <a:pt x="2404" y="764"/>
                  </a:lnTo>
                  <a:lnTo>
                    <a:pt x="2404" y="766"/>
                  </a:lnTo>
                  <a:lnTo>
                    <a:pt x="2404" y="764"/>
                  </a:lnTo>
                  <a:lnTo>
                    <a:pt x="2406" y="764"/>
                  </a:lnTo>
                  <a:lnTo>
                    <a:pt x="2404" y="764"/>
                  </a:lnTo>
                  <a:lnTo>
                    <a:pt x="2403" y="764"/>
                  </a:lnTo>
                  <a:lnTo>
                    <a:pt x="2401" y="764"/>
                  </a:lnTo>
                  <a:lnTo>
                    <a:pt x="2403" y="766"/>
                  </a:lnTo>
                  <a:lnTo>
                    <a:pt x="2401" y="766"/>
                  </a:lnTo>
                  <a:lnTo>
                    <a:pt x="2399" y="766"/>
                  </a:lnTo>
                  <a:lnTo>
                    <a:pt x="2397" y="766"/>
                  </a:lnTo>
                  <a:lnTo>
                    <a:pt x="2395" y="766"/>
                  </a:lnTo>
                  <a:lnTo>
                    <a:pt x="2397" y="766"/>
                  </a:lnTo>
                  <a:lnTo>
                    <a:pt x="2397" y="764"/>
                  </a:lnTo>
                  <a:lnTo>
                    <a:pt x="2395" y="764"/>
                  </a:lnTo>
                  <a:lnTo>
                    <a:pt x="2395" y="766"/>
                  </a:lnTo>
                  <a:lnTo>
                    <a:pt x="2395" y="764"/>
                  </a:lnTo>
                  <a:lnTo>
                    <a:pt x="2393" y="764"/>
                  </a:lnTo>
                  <a:lnTo>
                    <a:pt x="2393" y="766"/>
                  </a:lnTo>
                  <a:lnTo>
                    <a:pt x="2393" y="764"/>
                  </a:lnTo>
                  <a:lnTo>
                    <a:pt x="2391" y="764"/>
                  </a:lnTo>
                  <a:lnTo>
                    <a:pt x="2389" y="764"/>
                  </a:lnTo>
                  <a:lnTo>
                    <a:pt x="2387" y="764"/>
                  </a:lnTo>
                  <a:lnTo>
                    <a:pt x="2385" y="764"/>
                  </a:lnTo>
                  <a:lnTo>
                    <a:pt x="2383" y="764"/>
                  </a:lnTo>
                  <a:lnTo>
                    <a:pt x="2381" y="764"/>
                  </a:lnTo>
                  <a:lnTo>
                    <a:pt x="2381" y="762"/>
                  </a:lnTo>
                  <a:lnTo>
                    <a:pt x="2381" y="760"/>
                  </a:lnTo>
                  <a:lnTo>
                    <a:pt x="2380" y="760"/>
                  </a:lnTo>
                  <a:lnTo>
                    <a:pt x="2380" y="758"/>
                  </a:lnTo>
                  <a:lnTo>
                    <a:pt x="2381" y="758"/>
                  </a:lnTo>
                  <a:lnTo>
                    <a:pt x="2381" y="756"/>
                  </a:lnTo>
                  <a:lnTo>
                    <a:pt x="2380" y="756"/>
                  </a:lnTo>
                  <a:lnTo>
                    <a:pt x="2380" y="758"/>
                  </a:lnTo>
                  <a:lnTo>
                    <a:pt x="2378" y="758"/>
                  </a:lnTo>
                  <a:lnTo>
                    <a:pt x="2378" y="756"/>
                  </a:lnTo>
                  <a:lnTo>
                    <a:pt x="2376" y="756"/>
                  </a:lnTo>
                  <a:lnTo>
                    <a:pt x="2374" y="756"/>
                  </a:lnTo>
                  <a:lnTo>
                    <a:pt x="2374" y="758"/>
                  </a:lnTo>
                  <a:lnTo>
                    <a:pt x="2374" y="756"/>
                  </a:lnTo>
                  <a:lnTo>
                    <a:pt x="2372" y="756"/>
                  </a:lnTo>
                  <a:lnTo>
                    <a:pt x="2370" y="756"/>
                  </a:lnTo>
                  <a:lnTo>
                    <a:pt x="2372" y="756"/>
                  </a:lnTo>
                  <a:lnTo>
                    <a:pt x="2370" y="756"/>
                  </a:lnTo>
                  <a:lnTo>
                    <a:pt x="2370" y="754"/>
                  </a:lnTo>
                  <a:lnTo>
                    <a:pt x="2368" y="754"/>
                  </a:lnTo>
                  <a:lnTo>
                    <a:pt x="2370" y="752"/>
                  </a:lnTo>
                  <a:lnTo>
                    <a:pt x="2368" y="752"/>
                  </a:lnTo>
                  <a:lnTo>
                    <a:pt x="2366" y="752"/>
                  </a:lnTo>
                  <a:lnTo>
                    <a:pt x="2366" y="750"/>
                  </a:lnTo>
                  <a:lnTo>
                    <a:pt x="2364" y="750"/>
                  </a:lnTo>
                  <a:lnTo>
                    <a:pt x="2362" y="750"/>
                  </a:lnTo>
                  <a:lnTo>
                    <a:pt x="2362" y="748"/>
                  </a:lnTo>
                  <a:lnTo>
                    <a:pt x="2360" y="748"/>
                  </a:lnTo>
                  <a:lnTo>
                    <a:pt x="2362" y="748"/>
                  </a:lnTo>
                  <a:lnTo>
                    <a:pt x="2360" y="748"/>
                  </a:lnTo>
                  <a:lnTo>
                    <a:pt x="2360" y="746"/>
                  </a:lnTo>
                  <a:lnTo>
                    <a:pt x="2362" y="746"/>
                  </a:lnTo>
                  <a:lnTo>
                    <a:pt x="2362" y="745"/>
                  </a:lnTo>
                  <a:lnTo>
                    <a:pt x="2364" y="745"/>
                  </a:lnTo>
                  <a:lnTo>
                    <a:pt x="2364" y="743"/>
                  </a:lnTo>
                  <a:lnTo>
                    <a:pt x="2366" y="743"/>
                  </a:lnTo>
                  <a:lnTo>
                    <a:pt x="2368" y="743"/>
                  </a:lnTo>
                  <a:lnTo>
                    <a:pt x="2366" y="743"/>
                  </a:lnTo>
                  <a:lnTo>
                    <a:pt x="2368" y="741"/>
                  </a:lnTo>
                  <a:lnTo>
                    <a:pt x="2370" y="741"/>
                  </a:lnTo>
                  <a:lnTo>
                    <a:pt x="2372" y="741"/>
                  </a:lnTo>
                  <a:lnTo>
                    <a:pt x="2374" y="741"/>
                  </a:lnTo>
                  <a:lnTo>
                    <a:pt x="2372" y="741"/>
                  </a:lnTo>
                  <a:lnTo>
                    <a:pt x="2370" y="741"/>
                  </a:lnTo>
                  <a:lnTo>
                    <a:pt x="2368" y="741"/>
                  </a:lnTo>
                  <a:lnTo>
                    <a:pt x="2366" y="741"/>
                  </a:lnTo>
                  <a:lnTo>
                    <a:pt x="2364" y="741"/>
                  </a:lnTo>
                  <a:lnTo>
                    <a:pt x="2362" y="741"/>
                  </a:lnTo>
                  <a:lnTo>
                    <a:pt x="2362" y="743"/>
                  </a:lnTo>
                  <a:lnTo>
                    <a:pt x="2360" y="743"/>
                  </a:lnTo>
                  <a:lnTo>
                    <a:pt x="2358" y="743"/>
                  </a:lnTo>
                  <a:lnTo>
                    <a:pt x="2356" y="743"/>
                  </a:lnTo>
                  <a:lnTo>
                    <a:pt x="2356" y="741"/>
                  </a:lnTo>
                  <a:lnTo>
                    <a:pt x="2355" y="741"/>
                  </a:lnTo>
                  <a:lnTo>
                    <a:pt x="2353" y="741"/>
                  </a:lnTo>
                  <a:lnTo>
                    <a:pt x="2351" y="739"/>
                  </a:lnTo>
                  <a:lnTo>
                    <a:pt x="2353" y="739"/>
                  </a:lnTo>
                  <a:lnTo>
                    <a:pt x="2355" y="739"/>
                  </a:lnTo>
                  <a:lnTo>
                    <a:pt x="2355" y="737"/>
                  </a:lnTo>
                  <a:lnTo>
                    <a:pt x="2356" y="737"/>
                  </a:lnTo>
                  <a:lnTo>
                    <a:pt x="2358" y="737"/>
                  </a:lnTo>
                  <a:lnTo>
                    <a:pt x="2356" y="737"/>
                  </a:lnTo>
                  <a:lnTo>
                    <a:pt x="2358" y="737"/>
                  </a:lnTo>
                  <a:lnTo>
                    <a:pt x="2358" y="735"/>
                  </a:lnTo>
                  <a:lnTo>
                    <a:pt x="2356" y="735"/>
                  </a:lnTo>
                  <a:lnTo>
                    <a:pt x="2358" y="735"/>
                  </a:lnTo>
                  <a:lnTo>
                    <a:pt x="2360" y="735"/>
                  </a:lnTo>
                  <a:lnTo>
                    <a:pt x="2358" y="735"/>
                  </a:lnTo>
                  <a:lnTo>
                    <a:pt x="2356" y="735"/>
                  </a:lnTo>
                  <a:lnTo>
                    <a:pt x="2356" y="737"/>
                  </a:lnTo>
                  <a:lnTo>
                    <a:pt x="2355" y="737"/>
                  </a:lnTo>
                  <a:lnTo>
                    <a:pt x="2355" y="735"/>
                  </a:lnTo>
                  <a:lnTo>
                    <a:pt x="2355" y="737"/>
                  </a:lnTo>
                  <a:lnTo>
                    <a:pt x="2353" y="737"/>
                  </a:lnTo>
                  <a:lnTo>
                    <a:pt x="2353" y="739"/>
                  </a:lnTo>
                  <a:lnTo>
                    <a:pt x="2353" y="737"/>
                  </a:lnTo>
                  <a:lnTo>
                    <a:pt x="2351" y="737"/>
                  </a:lnTo>
                  <a:lnTo>
                    <a:pt x="2349" y="737"/>
                  </a:lnTo>
                  <a:lnTo>
                    <a:pt x="2347" y="737"/>
                  </a:lnTo>
                  <a:lnTo>
                    <a:pt x="2347" y="735"/>
                  </a:lnTo>
                  <a:lnTo>
                    <a:pt x="2343" y="735"/>
                  </a:lnTo>
                  <a:lnTo>
                    <a:pt x="2341" y="733"/>
                  </a:lnTo>
                  <a:lnTo>
                    <a:pt x="2339" y="733"/>
                  </a:lnTo>
                  <a:lnTo>
                    <a:pt x="2339" y="731"/>
                  </a:lnTo>
                  <a:lnTo>
                    <a:pt x="2339" y="729"/>
                  </a:lnTo>
                  <a:lnTo>
                    <a:pt x="2337" y="729"/>
                  </a:lnTo>
                  <a:lnTo>
                    <a:pt x="2335" y="729"/>
                  </a:lnTo>
                  <a:lnTo>
                    <a:pt x="2335" y="727"/>
                  </a:lnTo>
                  <a:lnTo>
                    <a:pt x="2333" y="727"/>
                  </a:lnTo>
                  <a:lnTo>
                    <a:pt x="2332" y="727"/>
                  </a:lnTo>
                  <a:lnTo>
                    <a:pt x="2332" y="725"/>
                  </a:lnTo>
                  <a:lnTo>
                    <a:pt x="2333" y="725"/>
                  </a:lnTo>
                  <a:lnTo>
                    <a:pt x="2335" y="725"/>
                  </a:lnTo>
                  <a:lnTo>
                    <a:pt x="2337" y="727"/>
                  </a:lnTo>
                  <a:lnTo>
                    <a:pt x="2337" y="725"/>
                  </a:lnTo>
                  <a:lnTo>
                    <a:pt x="2335" y="725"/>
                  </a:lnTo>
                  <a:lnTo>
                    <a:pt x="2337" y="725"/>
                  </a:lnTo>
                  <a:lnTo>
                    <a:pt x="2337" y="727"/>
                  </a:lnTo>
                  <a:lnTo>
                    <a:pt x="2339" y="727"/>
                  </a:lnTo>
                  <a:lnTo>
                    <a:pt x="2339" y="725"/>
                  </a:lnTo>
                  <a:lnTo>
                    <a:pt x="2339" y="723"/>
                  </a:lnTo>
                  <a:lnTo>
                    <a:pt x="2337" y="723"/>
                  </a:lnTo>
                  <a:lnTo>
                    <a:pt x="2337" y="721"/>
                  </a:lnTo>
                  <a:lnTo>
                    <a:pt x="2339" y="721"/>
                  </a:lnTo>
                  <a:lnTo>
                    <a:pt x="2339" y="720"/>
                  </a:lnTo>
                  <a:lnTo>
                    <a:pt x="2337" y="720"/>
                  </a:lnTo>
                  <a:lnTo>
                    <a:pt x="2337" y="721"/>
                  </a:lnTo>
                  <a:lnTo>
                    <a:pt x="2335" y="721"/>
                  </a:lnTo>
                  <a:lnTo>
                    <a:pt x="2335" y="723"/>
                  </a:lnTo>
                  <a:lnTo>
                    <a:pt x="2333" y="723"/>
                  </a:lnTo>
                  <a:lnTo>
                    <a:pt x="2332" y="723"/>
                  </a:lnTo>
                  <a:lnTo>
                    <a:pt x="2330" y="723"/>
                  </a:lnTo>
                  <a:lnTo>
                    <a:pt x="2330" y="721"/>
                  </a:lnTo>
                  <a:lnTo>
                    <a:pt x="2330" y="723"/>
                  </a:lnTo>
                  <a:lnTo>
                    <a:pt x="2328" y="723"/>
                  </a:lnTo>
                  <a:lnTo>
                    <a:pt x="2328" y="721"/>
                  </a:lnTo>
                  <a:lnTo>
                    <a:pt x="2330" y="721"/>
                  </a:lnTo>
                  <a:lnTo>
                    <a:pt x="2328" y="721"/>
                  </a:lnTo>
                  <a:lnTo>
                    <a:pt x="2326" y="721"/>
                  </a:lnTo>
                  <a:lnTo>
                    <a:pt x="2324" y="721"/>
                  </a:lnTo>
                  <a:lnTo>
                    <a:pt x="2322" y="721"/>
                  </a:lnTo>
                  <a:lnTo>
                    <a:pt x="2320" y="721"/>
                  </a:lnTo>
                  <a:lnTo>
                    <a:pt x="2320" y="720"/>
                  </a:lnTo>
                  <a:lnTo>
                    <a:pt x="2322" y="720"/>
                  </a:lnTo>
                  <a:lnTo>
                    <a:pt x="2320" y="718"/>
                  </a:lnTo>
                  <a:lnTo>
                    <a:pt x="2322" y="718"/>
                  </a:lnTo>
                  <a:lnTo>
                    <a:pt x="2322" y="716"/>
                  </a:lnTo>
                  <a:lnTo>
                    <a:pt x="2322" y="718"/>
                  </a:lnTo>
                  <a:lnTo>
                    <a:pt x="2320" y="718"/>
                  </a:lnTo>
                  <a:lnTo>
                    <a:pt x="2320" y="716"/>
                  </a:lnTo>
                  <a:lnTo>
                    <a:pt x="2318" y="716"/>
                  </a:lnTo>
                  <a:lnTo>
                    <a:pt x="2318" y="718"/>
                  </a:lnTo>
                  <a:lnTo>
                    <a:pt x="2316" y="718"/>
                  </a:lnTo>
                  <a:lnTo>
                    <a:pt x="2316" y="716"/>
                  </a:lnTo>
                  <a:lnTo>
                    <a:pt x="2316" y="718"/>
                  </a:lnTo>
                  <a:lnTo>
                    <a:pt x="2316" y="720"/>
                  </a:lnTo>
                  <a:lnTo>
                    <a:pt x="2314" y="720"/>
                  </a:lnTo>
                  <a:lnTo>
                    <a:pt x="2312" y="720"/>
                  </a:lnTo>
                  <a:lnTo>
                    <a:pt x="2310" y="720"/>
                  </a:lnTo>
                  <a:lnTo>
                    <a:pt x="2310" y="718"/>
                  </a:lnTo>
                  <a:lnTo>
                    <a:pt x="2308" y="718"/>
                  </a:lnTo>
                  <a:lnTo>
                    <a:pt x="2307" y="718"/>
                  </a:lnTo>
                  <a:lnTo>
                    <a:pt x="2305" y="718"/>
                  </a:lnTo>
                  <a:lnTo>
                    <a:pt x="2305" y="716"/>
                  </a:lnTo>
                  <a:lnTo>
                    <a:pt x="2303" y="716"/>
                  </a:lnTo>
                  <a:lnTo>
                    <a:pt x="2301" y="716"/>
                  </a:lnTo>
                  <a:lnTo>
                    <a:pt x="2303" y="716"/>
                  </a:lnTo>
                  <a:lnTo>
                    <a:pt x="2303" y="714"/>
                  </a:lnTo>
                  <a:lnTo>
                    <a:pt x="2305" y="714"/>
                  </a:lnTo>
                  <a:lnTo>
                    <a:pt x="2303" y="714"/>
                  </a:lnTo>
                  <a:lnTo>
                    <a:pt x="2303" y="712"/>
                  </a:lnTo>
                  <a:lnTo>
                    <a:pt x="2305" y="712"/>
                  </a:lnTo>
                  <a:lnTo>
                    <a:pt x="2305" y="710"/>
                  </a:lnTo>
                  <a:lnTo>
                    <a:pt x="2307" y="710"/>
                  </a:lnTo>
                  <a:lnTo>
                    <a:pt x="2308" y="710"/>
                  </a:lnTo>
                  <a:lnTo>
                    <a:pt x="2310" y="710"/>
                  </a:lnTo>
                  <a:lnTo>
                    <a:pt x="2312" y="710"/>
                  </a:lnTo>
                  <a:lnTo>
                    <a:pt x="2314" y="710"/>
                  </a:lnTo>
                  <a:lnTo>
                    <a:pt x="2316" y="710"/>
                  </a:lnTo>
                  <a:lnTo>
                    <a:pt x="2316" y="712"/>
                  </a:lnTo>
                  <a:lnTo>
                    <a:pt x="2318" y="712"/>
                  </a:lnTo>
                  <a:lnTo>
                    <a:pt x="2318" y="714"/>
                  </a:lnTo>
                  <a:lnTo>
                    <a:pt x="2318" y="712"/>
                  </a:lnTo>
                  <a:lnTo>
                    <a:pt x="2316" y="712"/>
                  </a:lnTo>
                  <a:lnTo>
                    <a:pt x="2316" y="710"/>
                  </a:lnTo>
                  <a:lnTo>
                    <a:pt x="2318" y="710"/>
                  </a:lnTo>
                  <a:lnTo>
                    <a:pt x="2320" y="710"/>
                  </a:lnTo>
                  <a:lnTo>
                    <a:pt x="2320" y="708"/>
                  </a:lnTo>
                  <a:lnTo>
                    <a:pt x="2320" y="710"/>
                  </a:lnTo>
                  <a:lnTo>
                    <a:pt x="2322" y="710"/>
                  </a:lnTo>
                  <a:lnTo>
                    <a:pt x="2322" y="708"/>
                  </a:lnTo>
                  <a:lnTo>
                    <a:pt x="2324" y="708"/>
                  </a:lnTo>
                  <a:lnTo>
                    <a:pt x="2326" y="708"/>
                  </a:lnTo>
                  <a:lnTo>
                    <a:pt x="2326" y="706"/>
                  </a:lnTo>
                  <a:lnTo>
                    <a:pt x="2326" y="708"/>
                  </a:lnTo>
                  <a:lnTo>
                    <a:pt x="2324" y="708"/>
                  </a:lnTo>
                  <a:lnTo>
                    <a:pt x="2322" y="708"/>
                  </a:lnTo>
                  <a:lnTo>
                    <a:pt x="2320" y="708"/>
                  </a:lnTo>
                  <a:lnTo>
                    <a:pt x="2318" y="708"/>
                  </a:lnTo>
                  <a:lnTo>
                    <a:pt x="2316" y="708"/>
                  </a:lnTo>
                  <a:lnTo>
                    <a:pt x="2314" y="708"/>
                  </a:lnTo>
                  <a:lnTo>
                    <a:pt x="2312" y="708"/>
                  </a:lnTo>
                  <a:lnTo>
                    <a:pt x="2310" y="708"/>
                  </a:lnTo>
                  <a:lnTo>
                    <a:pt x="2308" y="708"/>
                  </a:lnTo>
                  <a:lnTo>
                    <a:pt x="2307" y="708"/>
                  </a:lnTo>
                  <a:lnTo>
                    <a:pt x="2307" y="706"/>
                  </a:lnTo>
                  <a:lnTo>
                    <a:pt x="2305" y="706"/>
                  </a:lnTo>
                  <a:lnTo>
                    <a:pt x="2307" y="706"/>
                  </a:lnTo>
                  <a:lnTo>
                    <a:pt x="2307" y="704"/>
                  </a:lnTo>
                  <a:lnTo>
                    <a:pt x="2308" y="704"/>
                  </a:lnTo>
                  <a:lnTo>
                    <a:pt x="2307" y="704"/>
                  </a:lnTo>
                  <a:lnTo>
                    <a:pt x="2308" y="704"/>
                  </a:lnTo>
                  <a:lnTo>
                    <a:pt x="2310" y="704"/>
                  </a:lnTo>
                  <a:lnTo>
                    <a:pt x="2312" y="704"/>
                  </a:lnTo>
                  <a:lnTo>
                    <a:pt x="2310" y="704"/>
                  </a:lnTo>
                  <a:lnTo>
                    <a:pt x="2312" y="704"/>
                  </a:lnTo>
                  <a:lnTo>
                    <a:pt x="2310" y="704"/>
                  </a:lnTo>
                  <a:lnTo>
                    <a:pt x="2312" y="704"/>
                  </a:lnTo>
                  <a:lnTo>
                    <a:pt x="2312" y="702"/>
                  </a:lnTo>
                  <a:lnTo>
                    <a:pt x="2314" y="702"/>
                  </a:lnTo>
                  <a:lnTo>
                    <a:pt x="2312" y="702"/>
                  </a:lnTo>
                  <a:lnTo>
                    <a:pt x="2310" y="702"/>
                  </a:lnTo>
                  <a:lnTo>
                    <a:pt x="2310" y="704"/>
                  </a:lnTo>
                  <a:lnTo>
                    <a:pt x="2308" y="704"/>
                  </a:lnTo>
                  <a:lnTo>
                    <a:pt x="2308" y="702"/>
                  </a:lnTo>
                  <a:lnTo>
                    <a:pt x="2307" y="702"/>
                  </a:lnTo>
                  <a:lnTo>
                    <a:pt x="2307" y="704"/>
                  </a:lnTo>
                  <a:lnTo>
                    <a:pt x="2305" y="704"/>
                  </a:lnTo>
                  <a:lnTo>
                    <a:pt x="2307" y="704"/>
                  </a:lnTo>
                  <a:lnTo>
                    <a:pt x="2307" y="702"/>
                  </a:lnTo>
                  <a:lnTo>
                    <a:pt x="2307" y="704"/>
                  </a:lnTo>
                  <a:lnTo>
                    <a:pt x="2305" y="704"/>
                  </a:lnTo>
                  <a:lnTo>
                    <a:pt x="2305" y="702"/>
                  </a:lnTo>
                  <a:lnTo>
                    <a:pt x="2303" y="702"/>
                  </a:lnTo>
                  <a:lnTo>
                    <a:pt x="2305" y="702"/>
                  </a:lnTo>
                  <a:lnTo>
                    <a:pt x="2303" y="702"/>
                  </a:lnTo>
                  <a:lnTo>
                    <a:pt x="2303" y="700"/>
                  </a:lnTo>
                  <a:lnTo>
                    <a:pt x="2303" y="698"/>
                  </a:lnTo>
                  <a:lnTo>
                    <a:pt x="2303" y="700"/>
                  </a:lnTo>
                  <a:lnTo>
                    <a:pt x="2303" y="698"/>
                  </a:lnTo>
                  <a:lnTo>
                    <a:pt x="2305" y="698"/>
                  </a:lnTo>
                  <a:lnTo>
                    <a:pt x="2305" y="697"/>
                  </a:lnTo>
                  <a:lnTo>
                    <a:pt x="2307" y="697"/>
                  </a:lnTo>
                  <a:lnTo>
                    <a:pt x="2308" y="697"/>
                  </a:lnTo>
                  <a:lnTo>
                    <a:pt x="2310" y="695"/>
                  </a:lnTo>
                  <a:lnTo>
                    <a:pt x="2310" y="697"/>
                  </a:lnTo>
                  <a:lnTo>
                    <a:pt x="2310" y="695"/>
                  </a:lnTo>
                  <a:lnTo>
                    <a:pt x="2312" y="695"/>
                  </a:lnTo>
                  <a:lnTo>
                    <a:pt x="2310" y="695"/>
                  </a:lnTo>
                  <a:lnTo>
                    <a:pt x="2308" y="695"/>
                  </a:lnTo>
                  <a:lnTo>
                    <a:pt x="2307" y="695"/>
                  </a:lnTo>
                  <a:lnTo>
                    <a:pt x="2307" y="697"/>
                  </a:lnTo>
                  <a:lnTo>
                    <a:pt x="2305" y="697"/>
                  </a:lnTo>
                  <a:lnTo>
                    <a:pt x="2303" y="697"/>
                  </a:lnTo>
                  <a:lnTo>
                    <a:pt x="2301" y="697"/>
                  </a:lnTo>
                  <a:lnTo>
                    <a:pt x="2299" y="697"/>
                  </a:lnTo>
                  <a:lnTo>
                    <a:pt x="2297" y="697"/>
                  </a:lnTo>
                  <a:lnTo>
                    <a:pt x="2297" y="695"/>
                  </a:lnTo>
                  <a:lnTo>
                    <a:pt x="2295" y="695"/>
                  </a:lnTo>
                  <a:lnTo>
                    <a:pt x="2295" y="693"/>
                  </a:lnTo>
                  <a:lnTo>
                    <a:pt x="2297" y="693"/>
                  </a:lnTo>
                  <a:lnTo>
                    <a:pt x="2295" y="693"/>
                  </a:lnTo>
                  <a:lnTo>
                    <a:pt x="2295" y="691"/>
                  </a:lnTo>
                  <a:lnTo>
                    <a:pt x="2297" y="691"/>
                  </a:lnTo>
                  <a:lnTo>
                    <a:pt x="2295" y="691"/>
                  </a:lnTo>
                  <a:lnTo>
                    <a:pt x="2297" y="691"/>
                  </a:lnTo>
                  <a:lnTo>
                    <a:pt x="2295" y="691"/>
                  </a:lnTo>
                  <a:lnTo>
                    <a:pt x="2297" y="691"/>
                  </a:lnTo>
                  <a:lnTo>
                    <a:pt x="2295" y="689"/>
                  </a:lnTo>
                  <a:lnTo>
                    <a:pt x="2297" y="689"/>
                  </a:lnTo>
                  <a:lnTo>
                    <a:pt x="2299" y="689"/>
                  </a:lnTo>
                  <a:lnTo>
                    <a:pt x="2301" y="689"/>
                  </a:lnTo>
                  <a:lnTo>
                    <a:pt x="2301" y="691"/>
                  </a:lnTo>
                  <a:lnTo>
                    <a:pt x="2303" y="691"/>
                  </a:lnTo>
                  <a:lnTo>
                    <a:pt x="2305" y="691"/>
                  </a:lnTo>
                  <a:lnTo>
                    <a:pt x="2307" y="691"/>
                  </a:lnTo>
                  <a:lnTo>
                    <a:pt x="2308" y="691"/>
                  </a:lnTo>
                  <a:lnTo>
                    <a:pt x="2310" y="693"/>
                  </a:lnTo>
                  <a:lnTo>
                    <a:pt x="2312" y="693"/>
                  </a:lnTo>
                  <a:lnTo>
                    <a:pt x="2314" y="693"/>
                  </a:lnTo>
                  <a:lnTo>
                    <a:pt x="2314" y="695"/>
                  </a:lnTo>
                  <a:lnTo>
                    <a:pt x="2314" y="693"/>
                  </a:lnTo>
                  <a:lnTo>
                    <a:pt x="2314" y="695"/>
                  </a:lnTo>
                  <a:lnTo>
                    <a:pt x="2316" y="695"/>
                  </a:lnTo>
                  <a:lnTo>
                    <a:pt x="2318" y="695"/>
                  </a:lnTo>
                  <a:lnTo>
                    <a:pt x="2320" y="695"/>
                  </a:lnTo>
                  <a:lnTo>
                    <a:pt x="2320" y="697"/>
                  </a:lnTo>
                  <a:lnTo>
                    <a:pt x="2322" y="697"/>
                  </a:lnTo>
                  <a:lnTo>
                    <a:pt x="2322" y="698"/>
                  </a:lnTo>
                  <a:lnTo>
                    <a:pt x="2324" y="698"/>
                  </a:lnTo>
                  <a:lnTo>
                    <a:pt x="2326" y="698"/>
                  </a:lnTo>
                  <a:lnTo>
                    <a:pt x="2326" y="700"/>
                  </a:lnTo>
                  <a:lnTo>
                    <a:pt x="2328" y="698"/>
                  </a:lnTo>
                  <a:lnTo>
                    <a:pt x="2330" y="698"/>
                  </a:lnTo>
                  <a:lnTo>
                    <a:pt x="2330" y="700"/>
                  </a:lnTo>
                  <a:lnTo>
                    <a:pt x="2332" y="700"/>
                  </a:lnTo>
                  <a:lnTo>
                    <a:pt x="2333" y="700"/>
                  </a:lnTo>
                  <a:lnTo>
                    <a:pt x="2335" y="700"/>
                  </a:lnTo>
                  <a:lnTo>
                    <a:pt x="2333" y="700"/>
                  </a:lnTo>
                  <a:lnTo>
                    <a:pt x="2332" y="700"/>
                  </a:lnTo>
                  <a:lnTo>
                    <a:pt x="2332" y="698"/>
                  </a:lnTo>
                  <a:lnTo>
                    <a:pt x="2330" y="698"/>
                  </a:lnTo>
                  <a:lnTo>
                    <a:pt x="2328" y="698"/>
                  </a:lnTo>
                  <a:lnTo>
                    <a:pt x="2330" y="698"/>
                  </a:lnTo>
                  <a:lnTo>
                    <a:pt x="2328" y="698"/>
                  </a:lnTo>
                  <a:lnTo>
                    <a:pt x="2326" y="698"/>
                  </a:lnTo>
                  <a:lnTo>
                    <a:pt x="2324" y="698"/>
                  </a:lnTo>
                  <a:lnTo>
                    <a:pt x="2324" y="697"/>
                  </a:lnTo>
                  <a:lnTo>
                    <a:pt x="2322" y="697"/>
                  </a:lnTo>
                  <a:lnTo>
                    <a:pt x="2322" y="695"/>
                  </a:lnTo>
                  <a:lnTo>
                    <a:pt x="2320" y="695"/>
                  </a:lnTo>
                  <a:lnTo>
                    <a:pt x="2320" y="693"/>
                  </a:lnTo>
                  <a:lnTo>
                    <a:pt x="2322" y="693"/>
                  </a:lnTo>
                  <a:lnTo>
                    <a:pt x="2322" y="691"/>
                  </a:lnTo>
                  <a:lnTo>
                    <a:pt x="2324" y="691"/>
                  </a:lnTo>
                  <a:lnTo>
                    <a:pt x="2322" y="691"/>
                  </a:lnTo>
                  <a:lnTo>
                    <a:pt x="2320" y="691"/>
                  </a:lnTo>
                  <a:lnTo>
                    <a:pt x="2322" y="691"/>
                  </a:lnTo>
                  <a:lnTo>
                    <a:pt x="2320" y="691"/>
                  </a:lnTo>
                  <a:lnTo>
                    <a:pt x="2320" y="693"/>
                  </a:lnTo>
                  <a:lnTo>
                    <a:pt x="2320" y="695"/>
                  </a:lnTo>
                  <a:lnTo>
                    <a:pt x="2318" y="695"/>
                  </a:lnTo>
                  <a:lnTo>
                    <a:pt x="2318" y="693"/>
                  </a:lnTo>
                  <a:lnTo>
                    <a:pt x="2316" y="693"/>
                  </a:lnTo>
                  <a:lnTo>
                    <a:pt x="2314" y="693"/>
                  </a:lnTo>
                  <a:lnTo>
                    <a:pt x="2314" y="691"/>
                  </a:lnTo>
                  <a:lnTo>
                    <a:pt x="2312" y="691"/>
                  </a:lnTo>
                  <a:lnTo>
                    <a:pt x="2310" y="691"/>
                  </a:lnTo>
                  <a:lnTo>
                    <a:pt x="2308" y="689"/>
                  </a:lnTo>
                  <a:lnTo>
                    <a:pt x="2307" y="689"/>
                  </a:lnTo>
                  <a:lnTo>
                    <a:pt x="2305" y="689"/>
                  </a:lnTo>
                  <a:lnTo>
                    <a:pt x="2305" y="687"/>
                  </a:lnTo>
                  <a:lnTo>
                    <a:pt x="2303" y="687"/>
                  </a:lnTo>
                  <a:lnTo>
                    <a:pt x="2301" y="687"/>
                  </a:lnTo>
                  <a:lnTo>
                    <a:pt x="2299" y="687"/>
                  </a:lnTo>
                  <a:lnTo>
                    <a:pt x="2301" y="687"/>
                  </a:lnTo>
                  <a:lnTo>
                    <a:pt x="2301" y="685"/>
                  </a:lnTo>
                  <a:lnTo>
                    <a:pt x="2301" y="683"/>
                  </a:lnTo>
                  <a:lnTo>
                    <a:pt x="2301" y="681"/>
                  </a:lnTo>
                  <a:lnTo>
                    <a:pt x="2301" y="679"/>
                  </a:lnTo>
                  <a:lnTo>
                    <a:pt x="2299" y="679"/>
                  </a:lnTo>
                  <a:lnTo>
                    <a:pt x="2301" y="679"/>
                  </a:lnTo>
                  <a:lnTo>
                    <a:pt x="2303" y="679"/>
                  </a:lnTo>
                  <a:lnTo>
                    <a:pt x="2305" y="679"/>
                  </a:lnTo>
                  <a:lnTo>
                    <a:pt x="2307" y="679"/>
                  </a:lnTo>
                  <a:lnTo>
                    <a:pt x="2308" y="679"/>
                  </a:lnTo>
                  <a:lnTo>
                    <a:pt x="2310" y="679"/>
                  </a:lnTo>
                  <a:lnTo>
                    <a:pt x="2310" y="681"/>
                  </a:lnTo>
                  <a:lnTo>
                    <a:pt x="2312" y="681"/>
                  </a:lnTo>
                  <a:lnTo>
                    <a:pt x="2314" y="681"/>
                  </a:lnTo>
                  <a:lnTo>
                    <a:pt x="2314" y="679"/>
                  </a:lnTo>
                  <a:lnTo>
                    <a:pt x="2314" y="681"/>
                  </a:lnTo>
                  <a:lnTo>
                    <a:pt x="2316" y="681"/>
                  </a:lnTo>
                  <a:lnTo>
                    <a:pt x="2318" y="681"/>
                  </a:lnTo>
                  <a:lnTo>
                    <a:pt x="2320" y="681"/>
                  </a:lnTo>
                  <a:lnTo>
                    <a:pt x="2322" y="681"/>
                  </a:lnTo>
                  <a:lnTo>
                    <a:pt x="2320" y="681"/>
                  </a:lnTo>
                  <a:lnTo>
                    <a:pt x="2320" y="679"/>
                  </a:lnTo>
                  <a:lnTo>
                    <a:pt x="2320" y="681"/>
                  </a:lnTo>
                  <a:lnTo>
                    <a:pt x="2318" y="681"/>
                  </a:lnTo>
                  <a:lnTo>
                    <a:pt x="2316" y="681"/>
                  </a:lnTo>
                  <a:lnTo>
                    <a:pt x="2316" y="679"/>
                  </a:lnTo>
                  <a:lnTo>
                    <a:pt x="2314" y="679"/>
                  </a:lnTo>
                  <a:lnTo>
                    <a:pt x="2312" y="681"/>
                  </a:lnTo>
                  <a:lnTo>
                    <a:pt x="2312" y="679"/>
                  </a:lnTo>
                  <a:lnTo>
                    <a:pt x="2310" y="679"/>
                  </a:lnTo>
                  <a:lnTo>
                    <a:pt x="2308" y="679"/>
                  </a:lnTo>
                  <a:lnTo>
                    <a:pt x="2307" y="679"/>
                  </a:lnTo>
                  <a:lnTo>
                    <a:pt x="2305" y="679"/>
                  </a:lnTo>
                  <a:lnTo>
                    <a:pt x="2303" y="679"/>
                  </a:lnTo>
                  <a:lnTo>
                    <a:pt x="2301" y="679"/>
                  </a:lnTo>
                  <a:lnTo>
                    <a:pt x="2299" y="679"/>
                  </a:lnTo>
                  <a:lnTo>
                    <a:pt x="2299" y="681"/>
                  </a:lnTo>
                  <a:lnTo>
                    <a:pt x="2297" y="681"/>
                  </a:lnTo>
                  <a:lnTo>
                    <a:pt x="2297" y="683"/>
                  </a:lnTo>
                  <a:lnTo>
                    <a:pt x="2297" y="685"/>
                  </a:lnTo>
                  <a:lnTo>
                    <a:pt x="2295" y="685"/>
                  </a:lnTo>
                  <a:lnTo>
                    <a:pt x="2293" y="685"/>
                  </a:lnTo>
                  <a:lnTo>
                    <a:pt x="2291" y="685"/>
                  </a:lnTo>
                  <a:lnTo>
                    <a:pt x="2291" y="683"/>
                  </a:lnTo>
                  <a:lnTo>
                    <a:pt x="2291" y="681"/>
                  </a:lnTo>
                  <a:lnTo>
                    <a:pt x="2289" y="681"/>
                  </a:lnTo>
                  <a:lnTo>
                    <a:pt x="2289" y="679"/>
                  </a:lnTo>
                  <a:lnTo>
                    <a:pt x="2287" y="679"/>
                  </a:lnTo>
                  <a:lnTo>
                    <a:pt x="2287" y="677"/>
                  </a:lnTo>
                  <a:lnTo>
                    <a:pt x="2285" y="677"/>
                  </a:lnTo>
                  <a:lnTo>
                    <a:pt x="2287" y="677"/>
                  </a:lnTo>
                  <a:lnTo>
                    <a:pt x="2285" y="677"/>
                  </a:lnTo>
                  <a:lnTo>
                    <a:pt x="2287" y="677"/>
                  </a:lnTo>
                  <a:lnTo>
                    <a:pt x="2287" y="675"/>
                  </a:lnTo>
                  <a:lnTo>
                    <a:pt x="2289" y="675"/>
                  </a:lnTo>
                  <a:lnTo>
                    <a:pt x="2291" y="675"/>
                  </a:lnTo>
                  <a:lnTo>
                    <a:pt x="2291" y="677"/>
                  </a:lnTo>
                  <a:lnTo>
                    <a:pt x="2293" y="677"/>
                  </a:lnTo>
                  <a:lnTo>
                    <a:pt x="2293" y="679"/>
                  </a:lnTo>
                  <a:lnTo>
                    <a:pt x="2295" y="679"/>
                  </a:lnTo>
                  <a:lnTo>
                    <a:pt x="2295" y="677"/>
                  </a:lnTo>
                  <a:lnTo>
                    <a:pt x="2293" y="677"/>
                  </a:lnTo>
                  <a:lnTo>
                    <a:pt x="2293" y="675"/>
                  </a:lnTo>
                  <a:lnTo>
                    <a:pt x="2295" y="675"/>
                  </a:lnTo>
                  <a:lnTo>
                    <a:pt x="2295" y="674"/>
                  </a:lnTo>
                  <a:lnTo>
                    <a:pt x="2297" y="674"/>
                  </a:lnTo>
                  <a:lnTo>
                    <a:pt x="2299" y="674"/>
                  </a:lnTo>
                  <a:lnTo>
                    <a:pt x="2297" y="674"/>
                  </a:lnTo>
                  <a:lnTo>
                    <a:pt x="2299" y="674"/>
                  </a:lnTo>
                  <a:lnTo>
                    <a:pt x="2301" y="674"/>
                  </a:lnTo>
                  <a:lnTo>
                    <a:pt x="2303" y="674"/>
                  </a:lnTo>
                  <a:lnTo>
                    <a:pt x="2303" y="672"/>
                  </a:lnTo>
                  <a:lnTo>
                    <a:pt x="2305" y="672"/>
                  </a:lnTo>
                  <a:lnTo>
                    <a:pt x="2307" y="672"/>
                  </a:lnTo>
                  <a:lnTo>
                    <a:pt x="2307" y="670"/>
                  </a:lnTo>
                  <a:lnTo>
                    <a:pt x="2308" y="670"/>
                  </a:lnTo>
                  <a:lnTo>
                    <a:pt x="2307" y="670"/>
                  </a:lnTo>
                  <a:lnTo>
                    <a:pt x="2308" y="670"/>
                  </a:lnTo>
                  <a:lnTo>
                    <a:pt x="2308" y="668"/>
                  </a:lnTo>
                  <a:lnTo>
                    <a:pt x="2310" y="668"/>
                  </a:lnTo>
                  <a:lnTo>
                    <a:pt x="2312" y="668"/>
                  </a:lnTo>
                  <a:lnTo>
                    <a:pt x="2312" y="666"/>
                  </a:lnTo>
                  <a:lnTo>
                    <a:pt x="2314" y="666"/>
                  </a:lnTo>
                  <a:lnTo>
                    <a:pt x="2316" y="666"/>
                  </a:lnTo>
                  <a:lnTo>
                    <a:pt x="2314" y="666"/>
                  </a:lnTo>
                  <a:lnTo>
                    <a:pt x="2312" y="666"/>
                  </a:lnTo>
                  <a:lnTo>
                    <a:pt x="2312" y="668"/>
                  </a:lnTo>
                  <a:lnTo>
                    <a:pt x="2310" y="668"/>
                  </a:lnTo>
                  <a:lnTo>
                    <a:pt x="2312" y="668"/>
                  </a:lnTo>
                  <a:lnTo>
                    <a:pt x="2310" y="668"/>
                  </a:lnTo>
                  <a:lnTo>
                    <a:pt x="2308" y="668"/>
                  </a:lnTo>
                  <a:lnTo>
                    <a:pt x="2307" y="668"/>
                  </a:lnTo>
                  <a:lnTo>
                    <a:pt x="2307" y="670"/>
                  </a:lnTo>
                  <a:lnTo>
                    <a:pt x="2305" y="670"/>
                  </a:lnTo>
                  <a:lnTo>
                    <a:pt x="2305" y="672"/>
                  </a:lnTo>
                  <a:lnTo>
                    <a:pt x="2303" y="672"/>
                  </a:lnTo>
                  <a:lnTo>
                    <a:pt x="2301" y="672"/>
                  </a:lnTo>
                  <a:lnTo>
                    <a:pt x="2301" y="674"/>
                  </a:lnTo>
                  <a:lnTo>
                    <a:pt x="2299" y="674"/>
                  </a:lnTo>
                  <a:lnTo>
                    <a:pt x="2297" y="674"/>
                  </a:lnTo>
                  <a:lnTo>
                    <a:pt x="2295" y="674"/>
                  </a:lnTo>
                  <a:lnTo>
                    <a:pt x="2293" y="675"/>
                  </a:lnTo>
                  <a:lnTo>
                    <a:pt x="2293" y="674"/>
                  </a:lnTo>
                  <a:lnTo>
                    <a:pt x="2291" y="674"/>
                  </a:lnTo>
                  <a:lnTo>
                    <a:pt x="2291" y="672"/>
                  </a:lnTo>
                  <a:lnTo>
                    <a:pt x="2289" y="672"/>
                  </a:lnTo>
                  <a:lnTo>
                    <a:pt x="2291" y="672"/>
                  </a:lnTo>
                  <a:lnTo>
                    <a:pt x="2291" y="670"/>
                  </a:lnTo>
                  <a:lnTo>
                    <a:pt x="2293" y="670"/>
                  </a:lnTo>
                  <a:lnTo>
                    <a:pt x="2295" y="670"/>
                  </a:lnTo>
                  <a:lnTo>
                    <a:pt x="2295" y="668"/>
                  </a:lnTo>
                  <a:lnTo>
                    <a:pt x="2293" y="668"/>
                  </a:lnTo>
                  <a:lnTo>
                    <a:pt x="2295" y="668"/>
                  </a:lnTo>
                  <a:lnTo>
                    <a:pt x="2297" y="668"/>
                  </a:lnTo>
                  <a:lnTo>
                    <a:pt x="2297" y="666"/>
                  </a:lnTo>
                  <a:lnTo>
                    <a:pt x="2299" y="666"/>
                  </a:lnTo>
                  <a:lnTo>
                    <a:pt x="2301" y="666"/>
                  </a:lnTo>
                  <a:lnTo>
                    <a:pt x="2299" y="666"/>
                  </a:lnTo>
                  <a:lnTo>
                    <a:pt x="2299" y="664"/>
                  </a:lnTo>
                  <a:lnTo>
                    <a:pt x="2299" y="666"/>
                  </a:lnTo>
                  <a:lnTo>
                    <a:pt x="2297" y="666"/>
                  </a:lnTo>
                  <a:lnTo>
                    <a:pt x="2297" y="668"/>
                  </a:lnTo>
                  <a:lnTo>
                    <a:pt x="2295" y="668"/>
                  </a:lnTo>
                  <a:lnTo>
                    <a:pt x="2293" y="668"/>
                  </a:lnTo>
                  <a:lnTo>
                    <a:pt x="2291" y="668"/>
                  </a:lnTo>
                  <a:lnTo>
                    <a:pt x="2293" y="668"/>
                  </a:lnTo>
                  <a:lnTo>
                    <a:pt x="2291" y="668"/>
                  </a:lnTo>
                  <a:lnTo>
                    <a:pt x="2291" y="670"/>
                  </a:lnTo>
                  <a:lnTo>
                    <a:pt x="2293" y="670"/>
                  </a:lnTo>
                  <a:lnTo>
                    <a:pt x="2291" y="670"/>
                  </a:lnTo>
                  <a:lnTo>
                    <a:pt x="2291" y="672"/>
                  </a:lnTo>
                  <a:lnTo>
                    <a:pt x="2289" y="672"/>
                  </a:lnTo>
                  <a:lnTo>
                    <a:pt x="2289" y="674"/>
                  </a:lnTo>
                  <a:lnTo>
                    <a:pt x="2287" y="674"/>
                  </a:lnTo>
                  <a:lnTo>
                    <a:pt x="2289" y="674"/>
                  </a:lnTo>
                  <a:lnTo>
                    <a:pt x="2289" y="675"/>
                  </a:lnTo>
                  <a:lnTo>
                    <a:pt x="2287" y="675"/>
                  </a:lnTo>
                  <a:lnTo>
                    <a:pt x="2285" y="675"/>
                  </a:lnTo>
                  <a:lnTo>
                    <a:pt x="2283" y="675"/>
                  </a:lnTo>
                  <a:lnTo>
                    <a:pt x="2282" y="675"/>
                  </a:lnTo>
                  <a:lnTo>
                    <a:pt x="2282" y="674"/>
                  </a:lnTo>
                  <a:lnTo>
                    <a:pt x="2280" y="674"/>
                  </a:lnTo>
                  <a:lnTo>
                    <a:pt x="2282" y="674"/>
                  </a:lnTo>
                  <a:lnTo>
                    <a:pt x="2280" y="674"/>
                  </a:lnTo>
                  <a:lnTo>
                    <a:pt x="2278" y="674"/>
                  </a:lnTo>
                  <a:lnTo>
                    <a:pt x="2278" y="672"/>
                  </a:lnTo>
                  <a:lnTo>
                    <a:pt x="2276" y="672"/>
                  </a:lnTo>
                  <a:lnTo>
                    <a:pt x="2276" y="670"/>
                  </a:lnTo>
                  <a:lnTo>
                    <a:pt x="2274" y="668"/>
                  </a:lnTo>
                  <a:lnTo>
                    <a:pt x="2276" y="668"/>
                  </a:lnTo>
                  <a:lnTo>
                    <a:pt x="2276" y="666"/>
                  </a:lnTo>
                  <a:lnTo>
                    <a:pt x="2274" y="666"/>
                  </a:lnTo>
                  <a:lnTo>
                    <a:pt x="2274" y="664"/>
                  </a:lnTo>
                  <a:lnTo>
                    <a:pt x="2276" y="664"/>
                  </a:lnTo>
                  <a:lnTo>
                    <a:pt x="2276" y="662"/>
                  </a:lnTo>
                  <a:lnTo>
                    <a:pt x="2276" y="660"/>
                  </a:lnTo>
                  <a:lnTo>
                    <a:pt x="2274" y="660"/>
                  </a:lnTo>
                  <a:lnTo>
                    <a:pt x="2276" y="660"/>
                  </a:lnTo>
                  <a:lnTo>
                    <a:pt x="2278" y="660"/>
                  </a:lnTo>
                  <a:lnTo>
                    <a:pt x="2280" y="660"/>
                  </a:lnTo>
                  <a:lnTo>
                    <a:pt x="2280" y="658"/>
                  </a:lnTo>
                  <a:lnTo>
                    <a:pt x="2278" y="658"/>
                  </a:lnTo>
                  <a:lnTo>
                    <a:pt x="2278" y="656"/>
                  </a:lnTo>
                  <a:lnTo>
                    <a:pt x="2280" y="656"/>
                  </a:lnTo>
                  <a:lnTo>
                    <a:pt x="2278" y="656"/>
                  </a:lnTo>
                  <a:lnTo>
                    <a:pt x="2280" y="656"/>
                  </a:lnTo>
                  <a:lnTo>
                    <a:pt x="2278" y="656"/>
                  </a:lnTo>
                  <a:lnTo>
                    <a:pt x="2278" y="654"/>
                  </a:lnTo>
                  <a:lnTo>
                    <a:pt x="2280" y="654"/>
                  </a:lnTo>
                  <a:lnTo>
                    <a:pt x="2282" y="654"/>
                  </a:lnTo>
                  <a:lnTo>
                    <a:pt x="2282" y="652"/>
                  </a:lnTo>
                  <a:lnTo>
                    <a:pt x="2282" y="650"/>
                  </a:lnTo>
                  <a:lnTo>
                    <a:pt x="2282" y="649"/>
                  </a:lnTo>
                  <a:lnTo>
                    <a:pt x="2283" y="649"/>
                  </a:lnTo>
                  <a:lnTo>
                    <a:pt x="2285" y="649"/>
                  </a:lnTo>
                  <a:lnTo>
                    <a:pt x="2287" y="649"/>
                  </a:lnTo>
                  <a:lnTo>
                    <a:pt x="2289" y="649"/>
                  </a:lnTo>
                  <a:lnTo>
                    <a:pt x="2291" y="649"/>
                  </a:lnTo>
                  <a:lnTo>
                    <a:pt x="2293" y="649"/>
                  </a:lnTo>
                  <a:lnTo>
                    <a:pt x="2295" y="649"/>
                  </a:lnTo>
                  <a:lnTo>
                    <a:pt x="2295" y="650"/>
                  </a:lnTo>
                  <a:lnTo>
                    <a:pt x="2297" y="650"/>
                  </a:lnTo>
                  <a:lnTo>
                    <a:pt x="2295" y="650"/>
                  </a:lnTo>
                  <a:lnTo>
                    <a:pt x="2295" y="649"/>
                  </a:lnTo>
                  <a:lnTo>
                    <a:pt x="2293" y="649"/>
                  </a:lnTo>
                  <a:lnTo>
                    <a:pt x="2291" y="649"/>
                  </a:lnTo>
                  <a:lnTo>
                    <a:pt x="2293" y="649"/>
                  </a:lnTo>
                  <a:lnTo>
                    <a:pt x="2295" y="649"/>
                  </a:lnTo>
                  <a:lnTo>
                    <a:pt x="2295" y="647"/>
                  </a:lnTo>
                  <a:lnTo>
                    <a:pt x="2293" y="647"/>
                  </a:lnTo>
                  <a:lnTo>
                    <a:pt x="2293" y="649"/>
                  </a:lnTo>
                  <a:lnTo>
                    <a:pt x="2291" y="649"/>
                  </a:lnTo>
                  <a:lnTo>
                    <a:pt x="2289" y="649"/>
                  </a:lnTo>
                  <a:lnTo>
                    <a:pt x="2287" y="649"/>
                  </a:lnTo>
                  <a:lnTo>
                    <a:pt x="2285" y="649"/>
                  </a:lnTo>
                  <a:lnTo>
                    <a:pt x="2283" y="649"/>
                  </a:lnTo>
                  <a:lnTo>
                    <a:pt x="2282" y="649"/>
                  </a:lnTo>
                  <a:lnTo>
                    <a:pt x="2280" y="649"/>
                  </a:lnTo>
                  <a:lnTo>
                    <a:pt x="2280" y="650"/>
                  </a:lnTo>
                  <a:lnTo>
                    <a:pt x="2280" y="652"/>
                  </a:lnTo>
                  <a:lnTo>
                    <a:pt x="2278" y="652"/>
                  </a:lnTo>
                  <a:lnTo>
                    <a:pt x="2276" y="654"/>
                  </a:lnTo>
                  <a:lnTo>
                    <a:pt x="2274" y="654"/>
                  </a:lnTo>
                  <a:lnTo>
                    <a:pt x="2276" y="654"/>
                  </a:lnTo>
                  <a:lnTo>
                    <a:pt x="2276" y="656"/>
                  </a:lnTo>
                  <a:lnTo>
                    <a:pt x="2276" y="658"/>
                  </a:lnTo>
                  <a:lnTo>
                    <a:pt x="2274" y="658"/>
                  </a:lnTo>
                  <a:lnTo>
                    <a:pt x="2274" y="660"/>
                  </a:lnTo>
                  <a:lnTo>
                    <a:pt x="2272" y="660"/>
                  </a:lnTo>
                  <a:lnTo>
                    <a:pt x="2272" y="662"/>
                  </a:lnTo>
                  <a:lnTo>
                    <a:pt x="2274" y="662"/>
                  </a:lnTo>
                  <a:lnTo>
                    <a:pt x="2274" y="664"/>
                  </a:lnTo>
                  <a:lnTo>
                    <a:pt x="2272" y="664"/>
                  </a:lnTo>
                  <a:lnTo>
                    <a:pt x="2270" y="664"/>
                  </a:lnTo>
                  <a:lnTo>
                    <a:pt x="2268" y="664"/>
                  </a:lnTo>
                  <a:lnTo>
                    <a:pt x="2266" y="664"/>
                  </a:lnTo>
                  <a:lnTo>
                    <a:pt x="2264" y="664"/>
                  </a:lnTo>
                  <a:lnTo>
                    <a:pt x="2264" y="662"/>
                  </a:lnTo>
                  <a:lnTo>
                    <a:pt x="2262" y="662"/>
                  </a:lnTo>
                  <a:lnTo>
                    <a:pt x="2260" y="662"/>
                  </a:lnTo>
                  <a:lnTo>
                    <a:pt x="2260" y="660"/>
                  </a:lnTo>
                  <a:lnTo>
                    <a:pt x="2259" y="660"/>
                  </a:lnTo>
                  <a:lnTo>
                    <a:pt x="2257" y="660"/>
                  </a:lnTo>
                  <a:lnTo>
                    <a:pt x="2257" y="658"/>
                  </a:lnTo>
                  <a:lnTo>
                    <a:pt x="2255" y="658"/>
                  </a:lnTo>
                  <a:lnTo>
                    <a:pt x="2253" y="658"/>
                  </a:lnTo>
                  <a:lnTo>
                    <a:pt x="2253" y="656"/>
                  </a:lnTo>
                  <a:lnTo>
                    <a:pt x="2251" y="656"/>
                  </a:lnTo>
                  <a:lnTo>
                    <a:pt x="2249" y="656"/>
                  </a:lnTo>
                  <a:lnTo>
                    <a:pt x="2249" y="658"/>
                  </a:lnTo>
                  <a:lnTo>
                    <a:pt x="2247" y="658"/>
                  </a:lnTo>
                  <a:lnTo>
                    <a:pt x="2249" y="658"/>
                  </a:lnTo>
                  <a:lnTo>
                    <a:pt x="2249" y="656"/>
                  </a:lnTo>
                  <a:lnTo>
                    <a:pt x="2247" y="656"/>
                  </a:lnTo>
                  <a:lnTo>
                    <a:pt x="2249" y="656"/>
                  </a:lnTo>
                  <a:lnTo>
                    <a:pt x="2247" y="656"/>
                  </a:lnTo>
                  <a:lnTo>
                    <a:pt x="2247" y="658"/>
                  </a:lnTo>
                  <a:lnTo>
                    <a:pt x="2245" y="658"/>
                  </a:lnTo>
                  <a:lnTo>
                    <a:pt x="2245" y="656"/>
                  </a:lnTo>
                  <a:lnTo>
                    <a:pt x="2247" y="656"/>
                  </a:lnTo>
                  <a:lnTo>
                    <a:pt x="2245" y="656"/>
                  </a:lnTo>
                  <a:lnTo>
                    <a:pt x="2247" y="656"/>
                  </a:lnTo>
                  <a:lnTo>
                    <a:pt x="2245" y="656"/>
                  </a:lnTo>
                  <a:lnTo>
                    <a:pt x="2247" y="656"/>
                  </a:lnTo>
                  <a:lnTo>
                    <a:pt x="2245" y="656"/>
                  </a:lnTo>
                  <a:lnTo>
                    <a:pt x="2247" y="656"/>
                  </a:lnTo>
                  <a:lnTo>
                    <a:pt x="2245" y="656"/>
                  </a:lnTo>
                  <a:lnTo>
                    <a:pt x="2245" y="654"/>
                  </a:lnTo>
                  <a:lnTo>
                    <a:pt x="2245" y="656"/>
                  </a:lnTo>
                  <a:lnTo>
                    <a:pt x="2243" y="656"/>
                  </a:lnTo>
                  <a:lnTo>
                    <a:pt x="2241" y="656"/>
                  </a:lnTo>
                  <a:lnTo>
                    <a:pt x="2239" y="656"/>
                  </a:lnTo>
                  <a:lnTo>
                    <a:pt x="2239" y="654"/>
                  </a:lnTo>
                  <a:lnTo>
                    <a:pt x="2241" y="654"/>
                  </a:lnTo>
                  <a:lnTo>
                    <a:pt x="2239" y="654"/>
                  </a:lnTo>
                  <a:lnTo>
                    <a:pt x="2241" y="654"/>
                  </a:lnTo>
                  <a:lnTo>
                    <a:pt x="2239" y="654"/>
                  </a:lnTo>
                  <a:lnTo>
                    <a:pt x="2239" y="652"/>
                  </a:lnTo>
                  <a:lnTo>
                    <a:pt x="2239" y="650"/>
                  </a:lnTo>
                  <a:lnTo>
                    <a:pt x="2237" y="650"/>
                  </a:lnTo>
                  <a:lnTo>
                    <a:pt x="2237" y="649"/>
                  </a:lnTo>
                  <a:lnTo>
                    <a:pt x="2235" y="649"/>
                  </a:lnTo>
                  <a:lnTo>
                    <a:pt x="2235" y="647"/>
                  </a:lnTo>
                  <a:lnTo>
                    <a:pt x="2234" y="647"/>
                  </a:lnTo>
                  <a:lnTo>
                    <a:pt x="2234" y="645"/>
                  </a:lnTo>
                  <a:lnTo>
                    <a:pt x="2232" y="645"/>
                  </a:lnTo>
                  <a:lnTo>
                    <a:pt x="2232" y="643"/>
                  </a:lnTo>
                  <a:lnTo>
                    <a:pt x="2230" y="643"/>
                  </a:lnTo>
                  <a:lnTo>
                    <a:pt x="2230" y="641"/>
                  </a:lnTo>
                  <a:lnTo>
                    <a:pt x="2228" y="641"/>
                  </a:lnTo>
                  <a:lnTo>
                    <a:pt x="2230" y="641"/>
                  </a:lnTo>
                  <a:lnTo>
                    <a:pt x="2232" y="641"/>
                  </a:lnTo>
                  <a:lnTo>
                    <a:pt x="2234" y="641"/>
                  </a:lnTo>
                  <a:lnTo>
                    <a:pt x="2232" y="641"/>
                  </a:lnTo>
                  <a:lnTo>
                    <a:pt x="2232" y="639"/>
                  </a:lnTo>
                  <a:lnTo>
                    <a:pt x="2232" y="637"/>
                  </a:lnTo>
                  <a:lnTo>
                    <a:pt x="2232" y="635"/>
                  </a:lnTo>
                  <a:lnTo>
                    <a:pt x="2230" y="635"/>
                  </a:lnTo>
                  <a:lnTo>
                    <a:pt x="2230" y="633"/>
                  </a:lnTo>
                  <a:lnTo>
                    <a:pt x="2232" y="633"/>
                  </a:lnTo>
                  <a:lnTo>
                    <a:pt x="2230" y="633"/>
                  </a:lnTo>
                  <a:lnTo>
                    <a:pt x="2230" y="635"/>
                  </a:lnTo>
                  <a:lnTo>
                    <a:pt x="2230" y="633"/>
                  </a:lnTo>
                  <a:lnTo>
                    <a:pt x="2228" y="633"/>
                  </a:lnTo>
                  <a:lnTo>
                    <a:pt x="2230" y="633"/>
                  </a:lnTo>
                  <a:lnTo>
                    <a:pt x="2232" y="633"/>
                  </a:lnTo>
                  <a:lnTo>
                    <a:pt x="2232" y="631"/>
                  </a:lnTo>
                  <a:lnTo>
                    <a:pt x="2232" y="629"/>
                  </a:lnTo>
                  <a:lnTo>
                    <a:pt x="2234" y="629"/>
                  </a:lnTo>
                  <a:lnTo>
                    <a:pt x="2232" y="629"/>
                  </a:lnTo>
                  <a:lnTo>
                    <a:pt x="2232" y="627"/>
                  </a:lnTo>
                  <a:lnTo>
                    <a:pt x="2232" y="626"/>
                  </a:lnTo>
                  <a:lnTo>
                    <a:pt x="2230" y="626"/>
                  </a:lnTo>
                  <a:lnTo>
                    <a:pt x="2230" y="627"/>
                  </a:lnTo>
                  <a:lnTo>
                    <a:pt x="2232" y="627"/>
                  </a:lnTo>
                  <a:lnTo>
                    <a:pt x="2232" y="629"/>
                  </a:lnTo>
                  <a:lnTo>
                    <a:pt x="2232" y="631"/>
                  </a:lnTo>
                  <a:lnTo>
                    <a:pt x="2230" y="631"/>
                  </a:lnTo>
                  <a:lnTo>
                    <a:pt x="2230" y="633"/>
                  </a:lnTo>
                  <a:lnTo>
                    <a:pt x="2228" y="633"/>
                  </a:lnTo>
                  <a:lnTo>
                    <a:pt x="2228" y="635"/>
                  </a:lnTo>
                  <a:lnTo>
                    <a:pt x="2226" y="635"/>
                  </a:lnTo>
                  <a:lnTo>
                    <a:pt x="2228" y="635"/>
                  </a:lnTo>
                  <a:lnTo>
                    <a:pt x="2228" y="637"/>
                  </a:lnTo>
                  <a:lnTo>
                    <a:pt x="2226" y="637"/>
                  </a:lnTo>
                  <a:lnTo>
                    <a:pt x="2228" y="637"/>
                  </a:lnTo>
                  <a:lnTo>
                    <a:pt x="2226" y="637"/>
                  </a:lnTo>
                  <a:lnTo>
                    <a:pt x="2224" y="637"/>
                  </a:lnTo>
                  <a:lnTo>
                    <a:pt x="2224" y="635"/>
                  </a:lnTo>
                  <a:lnTo>
                    <a:pt x="2222" y="633"/>
                  </a:lnTo>
                  <a:lnTo>
                    <a:pt x="2220" y="633"/>
                  </a:lnTo>
                  <a:lnTo>
                    <a:pt x="2220" y="631"/>
                  </a:lnTo>
                  <a:lnTo>
                    <a:pt x="2222" y="631"/>
                  </a:lnTo>
                  <a:lnTo>
                    <a:pt x="2220" y="631"/>
                  </a:lnTo>
                  <a:lnTo>
                    <a:pt x="2220" y="629"/>
                  </a:lnTo>
                  <a:lnTo>
                    <a:pt x="2220" y="627"/>
                  </a:lnTo>
                  <a:lnTo>
                    <a:pt x="2218" y="627"/>
                  </a:lnTo>
                  <a:lnTo>
                    <a:pt x="2220" y="627"/>
                  </a:lnTo>
                  <a:lnTo>
                    <a:pt x="2220" y="626"/>
                  </a:lnTo>
                  <a:lnTo>
                    <a:pt x="2218" y="626"/>
                  </a:lnTo>
                  <a:lnTo>
                    <a:pt x="2218" y="624"/>
                  </a:lnTo>
                  <a:lnTo>
                    <a:pt x="2218" y="622"/>
                  </a:lnTo>
                  <a:lnTo>
                    <a:pt x="2218" y="620"/>
                  </a:lnTo>
                  <a:lnTo>
                    <a:pt x="2216" y="620"/>
                  </a:lnTo>
                  <a:lnTo>
                    <a:pt x="2216" y="618"/>
                  </a:lnTo>
                  <a:lnTo>
                    <a:pt x="2216" y="616"/>
                  </a:lnTo>
                  <a:lnTo>
                    <a:pt x="2214" y="616"/>
                  </a:lnTo>
                  <a:lnTo>
                    <a:pt x="2214" y="614"/>
                  </a:lnTo>
                  <a:lnTo>
                    <a:pt x="2214" y="612"/>
                  </a:lnTo>
                  <a:lnTo>
                    <a:pt x="2216" y="612"/>
                  </a:lnTo>
                  <a:lnTo>
                    <a:pt x="2214" y="612"/>
                  </a:lnTo>
                  <a:lnTo>
                    <a:pt x="2216" y="612"/>
                  </a:lnTo>
                  <a:lnTo>
                    <a:pt x="2218" y="612"/>
                  </a:lnTo>
                  <a:lnTo>
                    <a:pt x="2220" y="612"/>
                  </a:lnTo>
                  <a:lnTo>
                    <a:pt x="2220" y="610"/>
                  </a:lnTo>
                  <a:lnTo>
                    <a:pt x="2222" y="610"/>
                  </a:lnTo>
                  <a:lnTo>
                    <a:pt x="2222" y="612"/>
                  </a:lnTo>
                  <a:lnTo>
                    <a:pt x="2224" y="612"/>
                  </a:lnTo>
                  <a:lnTo>
                    <a:pt x="2222" y="612"/>
                  </a:lnTo>
                  <a:lnTo>
                    <a:pt x="2222" y="610"/>
                  </a:lnTo>
                  <a:lnTo>
                    <a:pt x="2220" y="610"/>
                  </a:lnTo>
                  <a:lnTo>
                    <a:pt x="2218" y="610"/>
                  </a:lnTo>
                  <a:lnTo>
                    <a:pt x="2218" y="612"/>
                  </a:lnTo>
                  <a:lnTo>
                    <a:pt x="2216" y="612"/>
                  </a:lnTo>
                  <a:lnTo>
                    <a:pt x="2214" y="612"/>
                  </a:lnTo>
                  <a:lnTo>
                    <a:pt x="2214" y="614"/>
                  </a:lnTo>
                  <a:lnTo>
                    <a:pt x="2212" y="614"/>
                  </a:lnTo>
                  <a:lnTo>
                    <a:pt x="2212" y="612"/>
                  </a:lnTo>
                  <a:lnTo>
                    <a:pt x="2211" y="612"/>
                  </a:lnTo>
                  <a:lnTo>
                    <a:pt x="2211" y="610"/>
                  </a:lnTo>
                  <a:lnTo>
                    <a:pt x="2209" y="610"/>
                  </a:lnTo>
                  <a:lnTo>
                    <a:pt x="2211" y="610"/>
                  </a:lnTo>
                  <a:lnTo>
                    <a:pt x="2211" y="608"/>
                  </a:lnTo>
                  <a:lnTo>
                    <a:pt x="2211" y="606"/>
                  </a:lnTo>
                  <a:lnTo>
                    <a:pt x="2211" y="604"/>
                  </a:lnTo>
                  <a:lnTo>
                    <a:pt x="2211" y="602"/>
                  </a:lnTo>
                  <a:lnTo>
                    <a:pt x="2212" y="602"/>
                  </a:lnTo>
                  <a:lnTo>
                    <a:pt x="2212" y="601"/>
                  </a:lnTo>
                  <a:lnTo>
                    <a:pt x="2212" y="602"/>
                  </a:lnTo>
                  <a:lnTo>
                    <a:pt x="2211" y="602"/>
                  </a:lnTo>
                  <a:lnTo>
                    <a:pt x="2211" y="601"/>
                  </a:lnTo>
                  <a:lnTo>
                    <a:pt x="2211" y="599"/>
                  </a:lnTo>
                  <a:lnTo>
                    <a:pt x="2211" y="597"/>
                  </a:lnTo>
                  <a:lnTo>
                    <a:pt x="2211" y="595"/>
                  </a:lnTo>
                  <a:lnTo>
                    <a:pt x="2212" y="595"/>
                  </a:lnTo>
                  <a:lnTo>
                    <a:pt x="2211" y="595"/>
                  </a:lnTo>
                  <a:lnTo>
                    <a:pt x="2212" y="595"/>
                  </a:lnTo>
                  <a:lnTo>
                    <a:pt x="2212" y="593"/>
                  </a:lnTo>
                  <a:lnTo>
                    <a:pt x="2212" y="595"/>
                  </a:lnTo>
                  <a:lnTo>
                    <a:pt x="2211" y="595"/>
                  </a:lnTo>
                  <a:lnTo>
                    <a:pt x="2212" y="595"/>
                  </a:lnTo>
                  <a:lnTo>
                    <a:pt x="2211" y="595"/>
                  </a:lnTo>
                  <a:lnTo>
                    <a:pt x="2211" y="597"/>
                  </a:lnTo>
                  <a:lnTo>
                    <a:pt x="2211" y="599"/>
                  </a:lnTo>
                  <a:lnTo>
                    <a:pt x="2211" y="601"/>
                  </a:lnTo>
                  <a:lnTo>
                    <a:pt x="2211" y="599"/>
                  </a:lnTo>
                  <a:lnTo>
                    <a:pt x="2211" y="601"/>
                  </a:lnTo>
                  <a:lnTo>
                    <a:pt x="2209" y="601"/>
                  </a:lnTo>
                  <a:lnTo>
                    <a:pt x="2211" y="601"/>
                  </a:lnTo>
                  <a:lnTo>
                    <a:pt x="2209" y="601"/>
                  </a:lnTo>
                  <a:lnTo>
                    <a:pt x="2211" y="601"/>
                  </a:lnTo>
                  <a:lnTo>
                    <a:pt x="2211" y="602"/>
                  </a:lnTo>
                  <a:lnTo>
                    <a:pt x="2209" y="602"/>
                  </a:lnTo>
                  <a:lnTo>
                    <a:pt x="2209" y="604"/>
                  </a:lnTo>
                  <a:lnTo>
                    <a:pt x="2209" y="606"/>
                  </a:lnTo>
                  <a:lnTo>
                    <a:pt x="2209" y="608"/>
                  </a:lnTo>
                  <a:lnTo>
                    <a:pt x="2209" y="610"/>
                  </a:lnTo>
                  <a:lnTo>
                    <a:pt x="2207" y="610"/>
                  </a:lnTo>
                  <a:lnTo>
                    <a:pt x="2207" y="608"/>
                  </a:lnTo>
                  <a:lnTo>
                    <a:pt x="2207" y="610"/>
                  </a:lnTo>
                  <a:lnTo>
                    <a:pt x="2205" y="610"/>
                  </a:lnTo>
                  <a:lnTo>
                    <a:pt x="2205" y="608"/>
                  </a:lnTo>
                  <a:lnTo>
                    <a:pt x="2203" y="608"/>
                  </a:lnTo>
                  <a:lnTo>
                    <a:pt x="2201" y="608"/>
                  </a:lnTo>
                  <a:lnTo>
                    <a:pt x="2201" y="606"/>
                  </a:lnTo>
                  <a:lnTo>
                    <a:pt x="2199" y="606"/>
                  </a:lnTo>
                  <a:lnTo>
                    <a:pt x="2197" y="606"/>
                  </a:lnTo>
                  <a:lnTo>
                    <a:pt x="2199" y="606"/>
                  </a:lnTo>
                  <a:lnTo>
                    <a:pt x="2199" y="608"/>
                  </a:lnTo>
                  <a:lnTo>
                    <a:pt x="2201" y="608"/>
                  </a:lnTo>
                  <a:lnTo>
                    <a:pt x="2203" y="608"/>
                  </a:lnTo>
                  <a:lnTo>
                    <a:pt x="2203" y="610"/>
                  </a:lnTo>
                  <a:lnTo>
                    <a:pt x="2205" y="610"/>
                  </a:lnTo>
                  <a:lnTo>
                    <a:pt x="2207" y="610"/>
                  </a:lnTo>
                  <a:lnTo>
                    <a:pt x="2207" y="612"/>
                  </a:lnTo>
                  <a:lnTo>
                    <a:pt x="2207" y="614"/>
                  </a:lnTo>
                  <a:lnTo>
                    <a:pt x="2209" y="614"/>
                  </a:lnTo>
                  <a:lnTo>
                    <a:pt x="2211" y="614"/>
                  </a:lnTo>
                  <a:lnTo>
                    <a:pt x="2211" y="616"/>
                  </a:lnTo>
                  <a:lnTo>
                    <a:pt x="2212" y="616"/>
                  </a:lnTo>
                  <a:lnTo>
                    <a:pt x="2211" y="616"/>
                  </a:lnTo>
                  <a:lnTo>
                    <a:pt x="2211" y="618"/>
                  </a:lnTo>
                  <a:lnTo>
                    <a:pt x="2212" y="618"/>
                  </a:lnTo>
                  <a:lnTo>
                    <a:pt x="2212" y="620"/>
                  </a:lnTo>
                  <a:lnTo>
                    <a:pt x="2211" y="620"/>
                  </a:lnTo>
                  <a:lnTo>
                    <a:pt x="2211" y="618"/>
                  </a:lnTo>
                  <a:lnTo>
                    <a:pt x="2211" y="620"/>
                  </a:lnTo>
                  <a:lnTo>
                    <a:pt x="2211" y="618"/>
                  </a:lnTo>
                  <a:lnTo>
                    <a:pt x="2211" y="620"/>
                  </a:lnTo>
                  <a:lnTo>
                    <a:pt x="2211" y="618"/>
                  </a:lnTo>
                  <a:lnTo>
                    <a:pt x="2209" y="618"/>
                  </a:lnTo>
                  <a:lnTo>
                    <a:pt x="2209" y="616"/>
                  </a:lnTo>
                  <a:lnTo>
                    <a:pt x="2207" y="616"/>
                  </a:lnTo>
                  <a:lnTo>
                    <a:pt x="2207" y="614"/>
                  </a:lnTo>
                  <a:lnTo>
                    <a:pt x="2205" y="614"/>
                  </a:lnTo>
                  <a:lnTo>
                    <a:pt x="2205" y="612"/>
                  </a:lnTo>
                  <a:lnTo>
                    <a:pt x="2203" y="612"/>
                  </a:lnTo>
                  <a:lnTo>
                    <a:pt x="2201" y="612"/>
                  </a:lnTo>
                  <a:lnTo>
                    <a:pt x="2199" y="612"/>
                  </a:lnTo>
                  <a:lnTo>
                    <a:pt x="2199" y="610"/>
                  </a:lnTo>
                  <a:lnTo>
                    <a:pt x="2197" y="610"/>
                  </a:lnTo>
                  <a:lnTo>
                    <a:pt x="2197" y="612"/>
                  </a:lnTo>
                  <a:lnTo>
                    <a:pt x="2199" y="612"/>
                  </a:lnTo>
                  <a:lnTo>
                    <a:pt x="2201" y="612"/>
                  </a:lnTo>
                  <a:lnTo>
                    <a:pt x="2201" y="614"/>
                  </a:lnTo>
                  <a:lnTo>
                    <a:pt x="2203" y="614"/>
                  </a:lnTo>
                  <a:lnTo>
                    <a:pt x="2203" y="616"/>
                  </a:lnTo>
                  <a:lnTo>
                    <a:pt x="2205" y="616"/>
                  </a:lnTo>
                  <a:lnTo>
                    <a:pt x="2205" y="618"/>
                  </a:lnTo>
                  <a:lnTo>
                    <a:pt x="2207" y="618"/>
                  </a:lnTo>
                  <a:lnTo>
                    <a:pt x="2207" y="620"/>
                  </a:lnTo>
                  <a:lnTo>
                    <a:pt x="2209" y="620"/>
                  </a:lnTo>
                  <a:lnTo>
                    <a:pt x="2209" y="622"/>
                  </a:lnTo>
                  <a:lnTo>
                    <a:pt x="2209" y="624"/>
                  </a:lnTo>
                  <a:lnTo>
                    <a:pt x="2209" y="626"/>
                  </a:lnTo>
                  <a:lnTo>
                    <a:pt x="2209" y="627"/>
                  </a:lnTo>
                  <a:lnTo>
                    <a:pt x="2211" y="627"/>
                  </a:lnTo>
                  <a:lnTo>
                    <a:pt x="2211" y="629"/>
                  </a:lnTo>
                  <a:lnTo>
                    <a:pt x="2212" y="629"/>
                  </a:lnTo>
                  <a:lnTo>
                    <a:pt x="2211" y="629"/>
                  </a:lnTo>
                  <a:lnTo>
                    <a:pt x="2212" y="629"/>
                  </a:lnTo>
                  <a:lnTo>
                    <a:pt x="2211" y="629"/>
                  </a:lnTo>
                  <a:lnTo>
                    <a:pt x="2211" y="631"/>
                  </a:lnTo>
                  <a:lnTo>
                    <a:pt x="2212" y="631"/>
                  </a:lnTo>
                  <a:lnTo>
                    <a:pt x="2212" y="633"/>
                  </a:lnTo>
                  <a:lnTo>
                    <a:pt x="2214" y="633"/>
                  </a:lnTo>
                  <a:lnTo>
                    <a:pt x="2214" y="635"/>
                  </a:lnTo>
                  <a:lnTo>
                    <a:pt x="2216" y="635"/>
                  </a:lnTo>
                  <a:lnTo>
                    <a:pt x="2214" y="635"/>
                  </a:lnTo>
                  <a:lnTo>
                    <a:pt x="2216" y="635"/>
                  </a:lnTo>
                  <a:lnTo>
                    <a:pt x="2216" y="637"/>
                  </a:lnTo>
                  <a:lnTo>
                    <a:pt x="2216" y="639"/>
                  </a:lnTo>
                  <a:lnTo>
                    <a:pt x="2218" y="639"/>
                  </a:lnTo>
                  <a:lnTo>
                    <a:pt x="2218" y="641"/>
                  </a:lnTo>
                  <a:lnTo>
                    <a:pt x="2220" y="641"/>
                  </a:lnTo>
                  <a:lnTo>
                    <a:pt x="2220" y="643"/>
                  </a:lnTo>
                  <a:lnTo>
                    <a:pt x="2218" y="643"/>
                  </a:lnTo>
                  <a:lnTo>
                    <a:pt x="2220" y="643"/>
                  </a:lnTo>
                  <a:lnTo>
                    <a:pt x="2220" y="645"/>
                  </a:lnTo>
                  <a:lnTo>
                    <a:pt x="2222" y="645"/>
                  </a:lnTo>
                  <a:lnTo>
                    <a:pt x="2222" y="647"/>
                  </a:lnTo>
                  <a:lnTo>
                    <a:pt x="2220" y="647"/>
                  </a:lnTo>
                  <a:lnTo>
                    <a:pt x="2220" y="645"/>
                  </a:lnTo>
                  <a:lnTo>
                    <a:pt x="2220" y="643"/>
                  </a:lnTo>
                  <a:lnTo>
                    <a:pt x="2218" y="643"/>
                  </a:lnTo>
                  <a:lnTo>
                    <a:pt x="2216" y="643"/>
                  </a:lnTo>
                  <a:lnTo>
                    <a:pt x="2216" y="645"/>
                  </a:lnTo>
                  <a:lnTo>
                    <a:pt x="2218" y="645"/>
                  </a:lnTo>
                  <a:lnTo>
                    <a:pt x="2218" y="647"/>
                  </a:lnTo>
                  <a:lnTo>
                    <a:pt x="2220" y="647"/>
                  </a:lnTo>
                  <a:lnTo>
                    <a:pt x="2220" y="649"/>
                  </a:lnTo>
                  <a:lnTo>
                    <a:pt x="2222" y="649"/>
                  </a:lnTo>
                  <a:lnTo>
                    <a:pt x="2222" y="650"/>
                  </a:lnTo>
                  <a:lnTo>
                    <a:pt x="2222" y="652"/>
                  </a:lnTo>
                  <a:lnTo>
                    <a:pt x="2224" y="652"/>
                  </a:lnTo>
                  <a:lnTo>
                    <a:pt x="2224" y="654"/>
                  </a:lnTo>
                  <a:lnTo>
                    <a:pt x="2224" y="656"/>
                  </a:lnTo>
                  <a:lnTo>
                    <a:pt x="2226" y="656"/>
                  </a:lnTo>
                  <a:lnTo>
                    <a:pt x="2226" y="658"/>
                  </a:lnTo>
                  <a:lnTo>
                    <a:pt x="2226" y="660"/>
                  </a:lnTo>
                  <a:lnTo>
                    <a:pt x="2224" y="660"/>
                  </a:lnTo>
                  <a:lnTo>
                    <a:pt x="2224" y="658"/>
                  </a:lnTo>
                  <a:lnTo>
                    <a:pt x="2224" y="660"/>
                  </a:lnTo>
                  <a:lnTo>
                    <a:pt x="2222" y="660"/>
                  </a:lnTo>
                  <a:lnTo>
                    <a:pt x="2222" y="662"/>
                  </a:lnTo>
                  <a:lnTo>
                    <a:pt x="2224" y="662"/>
                  </a:lnTo>
                  <a:lnTo>
                    <a:pt x="2222" y="662"/>
                  </a:lnTo>
                  <a:lnTo>
                    <a:pt x="2222" y="664"/>
                  </a:lnTo>
                  <a:lnTo>
                    <a:pt x="2220" y="664"/>
                  </a:lnTo>
                  <a:lnTo>
                    <a:pt x="2222" y="664"/>
                  </a:lnTo>
                  <a:lnTo>
                    <a:pt x="2220" y="664"/>
                  </a:lnTo>
                  <a:lnTo>
                    <a:pt x="2218" y="664"/>
                  </a:lnTo>
                  <a:lnTo>
                    <a:pt x="2216" y="664"/>
                  </a:lnTo>
                  <a:lnTo>
                    <a:pt x="2216" y="662"/>
                  </a:lnTo>
                  <a:lnTo>
                    <a:pt x="2214" y="662"/>
                  </a:lnTo>
                  <a:lnTo>
                    <a:pt x="2214" y="664"/>
                  </a:lnTo>
                  <a:lnTo>
                    <a:pt x="2214" y="662"/>
                  </a:lnTo>
                  <a:lnTo>
                    <a:pt x="2212" y="662"/>
                  </a:lnTo>
                  <a:lnTo>
                    <a:pt x="2211" y="662"/>
                  </a:lnTo>
                  <a:lnTo>
                    <a:pt x="2211" y="660"/>
                  </a:lnTo>
                  <a:lnTo>
                    <a:pt x="2209" y="660"/>
                  </a:lnTo>
                  <a:lnTo>
                    <a:pt x="2209" y="658"/>
                  </a:lnTo>
                  <a:lnTo>
                    <a:pt x="2207" y="658"/>
                  </a:lnTo>
                  <a:lnTo>
                    <a:pt x="2207" y="656"/>
                  </a:lnTo>
                  <a:lnTo>
                    <a:pt x="2207" y="654"/>
                  </a:lnTo>
                  <a:lnTo>
                    <a:pt x="2205" y="654"/>
                  </a:lnTo>
                  <a:lnTo>
                    <a:pt x="2205" y="652"/>
                  </a:lnTo>
                  <a:lnTo>
                    <a:pt x="2205" y="650"/>
                  </a:lnTo>
                  <a:lnTo>
                    <a:pt x="2203" y="650"/>
                  </a:lnTo>
                  <a:lnTo>
                    <a:pt x="2203" y="649"/>
                  </a:lnTo>
                  <a:lnTo>
                    <a:pt x="2201" y="649"/>
                  </a:lnTo>
                  <a:lnTo>
                    <a:pt x="2201" y="650"/>
                  </a:lnTo>
                  <a:lnTo>
                    <a:pt x="2203" y="650"/>
                  </a:lnTo>
                  <a:lnTo>
                    <a:pt x="2205" y="650"/>
                  </a:lnTo>
                  <a:lnTo>
                    <a:pt x="2205" y="652"/>
                  </a:lnTo>
                  <a:lnTo>
                    <a:pt x="2203" y="652"/>
                  </a:lnTo>
                  <a:lnTo>
                    <a:pt x="2203" y="650"/>
                  </a:lnTo>
                  <a:lnTo>
                    <a:pt x="2201" y="650"/>
                  </a:lnTo>
                  <a:lnTo>
                    <a:pt x="2203" y="650"/>
                  </a:lnTo>
                  <a:lnTo>
                    <a:pt x="2203" y="652"/>
                  </a:lnTo>
                  <a:lnTo>
                    <a:pt x="2205" y="652"/>
                  </a:lnTo>
                  <a:lnTo>
                    <a:pt x="2205" y="654"/>
                  </a:lnTo>
                  <a:lnTo>
                    <a:pt x="2205" y="656"/>
                  </a:lnTo>
                  <a:lnTo>
                    <a:pt x="2203" y="656"/>
                  </a:lnTo>
                  <a:lnTo>
                    <a:pt x="2203" y="654"/>
                  </a:lnTo>
                  <a:lnTo>
                    <a:pt x="2201" y="654"/>
                  </a:lnTo>
                  <a:lnTo>
                    <a:pt x="2199" y="654"/>
                  </a:lnTo>
                  <a:lnTo>
                    <a:pt x="2197" y="654"/>
                  </a:lnTo>
                  <a:lnTo>
                    <a:pt x="2197" y="652"/>
                  </a:lnTo>
                  <a:lnTo>
                    <a:pt x="2195" y="652"/>
                  </a:lnTo>
                  <a:lnTo>
                    <a:pt x="2195" y="654"/>
                  </a:lnTo>
                  <a:lnTo>
                    <a:pt x="2193" y="654"/>
                  </a:lnTo>
                  <a:lnTo>
                    <a:pt x="2191" y="654"/>
                  </a:lnTo>
                  <a:lnTo>
                    <a:pt x="2189" y="654"/>
                  </a:lnTo>
                  <a:lnTo>
                    <a:pt x="2187" y="654"/>
                  </a:lnTo>
                  <a:lnTo>
                    <a:pt x="2186" y="654"/>
                  </a:lnTo>
                  <a:lnTo>
                    <a:pt x="2184" y="656"/>
                  </a:lnTo>
                  <a:lnTo>
                    <a:pt x="2182" y="656"/>
                  </a:lnTo>
                  <a:lnTo>
                    <a:pt x="2182" y="654"/>
                  </a:lnTo>
                  <a:lnTo>
                    <a:pt x="2184" y="654"/>
                  </a:lnTo>
                  <a:lnTo>
                    <a:pt x="2182" y="652"/>
                  </a:lnTo>
                  <a:lnTo>
                    <a:pt x="2184" y="652"/>
                  </a:lnTo>
                  <a:lnTo>
                    <a:pt x="2186" y="652"/>
                  </a:lnTo>
                  <a:lnTo>
                    <a:pt x="2184" y="652"/>
                  </a:lnTo>
                  <a:lnTo>
                    <a:pt x="2184" y="650"/>
                  </a:lnTo>
                  <a:lnTo>
                    <a:pt x="2186" y="650"/>
                  </a:lnTo>
                  <a:lnTo>
                    <a:pt x="2184" y="650"/>
                  </a:lnTo>
                  <a:lnTo>
                    <a:pt x="2186" y="650"/>
                  </a:lnTo>
                  <a:lnTo>
                    <a:pt x="2186" y="649"/>
                  </a:lnTo>
                  <a:lnTo>
                    <a:pt x="2186" y="647"/>
                  </a:lnTo>
                  <a:lnTo>
                    <a:pt x="2184" y="647"/>
                  </a:lnTo>
                  <a:lnTo>
                    <a:pt x="2182" y="647"/>
                  </a:lnTo>
                  <a:lnTo>
                    <a:pt x="2184" y="645"/>
                  </a:lnTo>
                  <a:lnTo>
                    <a:pt x="2186" y="645"/>
                  </a:lnTo>
                  <a:lnTo>
                    <a:pt x="2184" y="645"/>
                  </a:lnTo>
                  <a:lnTo>
                    <a:pt x="2182" y="645"/>
                  </a:lnTo>
                  <a:lnTo>
                    <a:pt x="2182" y="643"/>
                  </a:lnTo>
                  <a:lnTo>
                    <a:pt x="2182" y="641"/>
                  </a:lnTo>
                  <a:lnTo>
                    <a:pt x="2180" y="641"/>
                  </a:lnTo>
                  <a:lnTo>
                    <a:pt x="2180" y="639"/>
                  </a:lnTo>
                  <a:lnTo>
                    <a:pt x="2178" y="639"/>
                  </a:lnTo>
                  <a:lnTo>
                    <a:pt x="2178" y="641"/>
                  </a:lnTo>
                  <a:lnTo>
                    <a:pt x="2178" y="639"/>
                  </a:lnTo>
                  <a:lnTo>
                    <a:pt x="2180" y="639"/>
                  </a:lnTo>
                  <a:lnTo>
                    <a:pt x="2178" y="639"/>
                  </a:lnTo>
                  <a:lnTo>
                    <a:pt x="2180" y="639"/>
                  </a:lnTo>
                  <a:lnTo>
                    <a:pt x="2178" y="639"/>
                  </a:lnTo>
                  <a:lnTo>
                    <a:pt x="2178" y="637"/>
                  </a:lnTo>
                  <a:lnTo>
                    <a:pt x="2176" y="637"/>
                  </a:lnTo>
                  <a:lnTo>
                    <a:pt x="2176" y="635"/>
                  </a:lnTo>
                  <a:lnTo>
                    <a:pt x="2174" y="635"/>
                  </a:lnTo>
                  <a:lnTo>
                    <a:pt x="2174" y="633"/>
                  </a:lnTo>
                  <a:lnTo>
                    <a:pt x="2176" y="633"/>
                  </a:lnTo>
                  <a:lnTo>
                    <a:pt x="2178" y="633"/>
                  </a:lnTo>
                  <a:lnTo>
                    <a:pt x="2178" y="631"/>
                  </a:lnTo>
                  <a:lnTo>
                    <a:pt x="2180" y="631"/>
                  </a:lnTo>
                  <a:lnTo>
                    <a:pt x="2182" y="631"/>
                  </a:lnTo>
                  <a:lnTo>
                    <a:pt x="2180" y="631"/>
                  </a:lnTo>
                  <a:lnTo>
                    <a:pt x="2182" y="631"/>
                  </a:lnTo>
                  <a:lnTo>
                    <a:pt x="2184" y="631"/>
                  </a:lnTo>
                  <a:lnTo>
                    <a:pt x="2186" y="631"/>
                  </a:lnTo>
                  <a:lnTo>
                    <a:pt x="2187" y="631"/>
                  </a:lnTo>
                  <a:lnTo>
                    <a:pt x="2187" y="629"/>
                  </a:lnTo>
                  <a:lnTo>
                    <a:pt x="2189" y="629"/>
                  </a:lnTo>
                  <a:lnTo>
                    <a:pt x="2189" y="631"/>
                  </a:lnTo>
                  <a:lnTo>
                    <a:pt x="2189" y="629"/>
                  </a:lnTo>
                  <a:lnTo>
                    <a:pt x="2187" y="629"/>
                  </a:lnTo>
                  <a:lnTo>
                    <a:pt x="2186" y="629"/>
                  </a:lnTo>
                  <a:lnTo>
                    <a:pt x="2184" y="629"/>
                  </a:lnTo>
                  <a:lnTo>
                    <a:pt x="2182" y="629"/>
                  </a:lnTo>
                  <a:lnTo>
                    <a:pt x="2180" y="629"/>
                  </a:lnTo>
                  <a:lnTo>
                    <a:pt x="2178" y="629"/>
                  </a:lnTo>
                  <a:lnTo>
                    <a:pt x="2180" y="629"/>
                  </a:lnTo>
                  <a:lnTo>
                    <a:pt x="2182" y="629"/>
                  </a:lnTo>
                  <a:lnTo>
                    <a:pt x="2180" y="629"/>
                  </a:lnTo>
                  <a:lnTo>
                    <a:pt x="2180" y="631"/>
                  </a:lnTo>
                  <a:lnTo>
                    <a:pt x="2178" y="631"/>
                  </a:lnTo>
                  <a:lnTo>
                    <a:pt x="2176" y="631"/>
                  </a:lnTo>
                  <a:lnTo>
                    <a:pt x="2174" y="631"/>
                  </a:lnTo>
                  <a:lnTo>
                    <a:pt x="2176" y="631"/>
                  </a:lnTo>
                  <a:lnTo>
                    <a:pt x="2174" y="631"/>
                  </a:lnTo>
                  <a:lnTo>
                    <a:pt x="2174" y="629"/>
                  </a:lnTo>
                  <a:lnTo>
                    <a:pt x="2176" y="629"/>
                  </a:lnTo>
                  <a:lnTo>
                    <a:pt x="2174" y="629"/>
                  </a:lnTo>
                  <a:lnTo>
                    <a:pt x="2174" y="627"/>
                  </a:lnTo>
                  <a:lnTo>
                    <a:pt x="2172" y="627"/>
                  </a:lnTo>
                  <a:lnTo>
                    <a:pt x="2172" y="626"/>
                  </a:lnTo>
                  <a:lnTo>
                    <a:pt x="2172" y="627"/>
                  </a:lnTo>
                  <a:lnTo>
                    <a:pt x="2172" y="626"/>
                  </a:lnTo>
                  <a:lnTo>
                    <a:pt x="2172" y="624"/>
                  </a:lnTo>
                  <a:lnTo>
                    <a:pt x="2170" y="624"/>
                  </a:lnTo>
                  <a:lnTo>
                    <a:pt x="2170" y="622"/>
                  </a:lnTo>
                  <a:lnTo>
                    <a:pt x="2170" y="624"/>
                  </a:lnTo>
                  <a:lnTo>
                    <a:pt x="2170" y="622"/>
                  </a:lnTo>
                  <a:lnTo>
                    <a:pt x="2168" y="622"/>
                  </a:lnTo>
                  <a:lnTo>
                    <a:pt x="2170" y="622"/>
                  </a:lnTo>
                  <a:lnTo>
                    <a:pt x="2168" y="622"/>
                  </a:lnTo>
                  <a:lnTo>
                    <a:pt x="2166" y="622"/>
                  </a:lnTo>
                  <a:lnTo>
                    <a:pt x="2164" y="622"/>
                  </a:lnTo>
                  <a:lnTo>
                    <a:pt x="2163" y="622"/>
                  </a:lnTo>
                  <a:lnTo>
                    <a:pt x="2163" y="620"/>
                  </a:lnTo>
                  <a:lnTo>
                    <a:pt x="2161" y="620"/>
                  </a:lnTo>
                  <a:lnTo>
                    <a:pt x="2159" y="620"/>
                  </a:lnTo>
                  <a:lnTo>
                    <a:pt x="2161" y="620"/>
                  </a:lnTo>
                  <a:lnTo>
                    <a:pt x="2161" y="622"/>
                  </a:lnTo>
                  <a:lnTo>
                    <a:pt x="2163" y="622"/>
                  </a:lnTo>
                  <a:lnTo>
                    <a:pt x="2164" y="622"/>
                  </a:lnTo>
                  <a:lnTo>
                    <a:pt x="2166" y="622"/>
                  </a:lnTo>
                  <a:lnTo>
                    <a:pt x="2168" y="622"/>
                  </a:lnTo>
                  <a:lnTo>
                    <a:pt x="2168" y="624"/>
                  </a:lnTo>
                  <a:lnTo>
                    <a:pt x="2170" y="624"/>
                  </a:lnTo>
                  <a:lnTo>
                    <a:pt x="2170" y="626"/>
                  </a:lnTo>
                  <a:lnTo>
                    <a:pt x="2170" y="627"/>
                  </a:lnTo>
                  <a:lnTo>
                    <a:pt x="2168" y="627"/>
                  </a:lnTo>
                  <a:lnTo>
                    <a:pt x="2166" y="627"/>
                  </a:lnTo>
                  <a:lnTo>
                    <a:pt x="2164" y="627"/>
                  </a:lnTo>
                  <a:lnTo>
                    <a:pt x="2163" y="627"/>
                  </a:lnTo>
                  <a:lnTo>
                    <a:pt x="2163" y="626"/>
                  </a:lnTo>
                  <a:lnTo>
                    <a:pt x="2161" y="626"/>
                  </a:lnTo>
                  <a:lnTo>
                    <a:pt x="2159" y="626"/>
                  </a:lnTo>
                  <a:lnTo>
                    <a:pt x="2159" y="624"/>
                  </a:lnTo>
                  <a:lnTo>
                    <a:pt x="2157" y="624"/>
                  </a:lnTo>
                  <a:lnTo>
                    <a:pt x="2155" y="624"/>
                  </a:lnTo>
                  <a:lnTo>
                    <a:pt x="2157" y="624"/>
                  </a:lnTo>
                  <a:lnTo>
                    <a:pt x="2157" y="626"/>
                  </a:lnTo>
                  <a:lnTo>
                    <a:pt x="2159" y="626"/>
                  </a:lnTo>
                  <a:lnTo>
                    <a:pt x="2159" y="627"/>
                  </a:lnTo>
                  <a:lnTo>
                    <a:pt x="2161" y="627"/>
                  </a:lnTo>
                  <a:lnTo>
                    <a:pt x="2163" y="627"/>
                  </a:lnTo>
                  <a:lnTo>
                    <a:pt x="2164" y="627"/>
                  </a:lnTo>
                  <a:lnTo>
                    <a:pt x="2164" y="629"/>
                  </a:lnTo>
                  <a:lnTo>
                    <a:pt x="2166" y="629"/>
                  </a:lnTo>
                  <a:lnTo>
                    <a:pt x="2166" y="627"/>
                  </a:lnTo>
                  <a:lnTo>
                    <a:pt x="2168" y="627"/>
                  </a:lnTo>
                  <a:lnTo>
                    <a:pt x="2170" y="627"/>
                  </a:lnTo>
                  <a:lnTo>
                    <a:pt x="2172" y="627"/>
                  </a:lnTo>
                  <a:lnTo>
                    <a:pt x="2172" y="629"/>
                  </a:lnTo>
                  <a:lnTo>
                    <a:pt x="2170" y="629"/>
                  </a:lnTo>
                  <a:lnTo>
                    <a:pt x="2172" y="629"/>
                  </a:lnTo>
                  <a:lnTo>
                    <a:pt x="2172" y="631"/>
                  </a:lnTo>
                  <a:lnTo>
                    <a:pt x="2172" y="633"/>
                  </a:lnTo>
                  <a:lnTo>
                    <a:pt x="2170" y="633"/>
                  </a:lnTo>
                  <a:lnTo>
                    <a:pt x="2170" y="635"/>
                  </a:lnTo>
                  <a:lnTo>
                    <a:pt x="2168" y="635"/>
                  </a:lnTo>
                  <a:lnTo>
                    <a:pt x="2168" y="637"/>
                  </a:lnTo>
                  <a:lnTo>
                    <a:pt x="2166" y="637"/>
                  </a:lnTo>
                  <a:lnTo>
                    <a:pt x="2164" y="637"/>
                  </a:lnTo>
                  <a:lnTo>
                    <a:pt x="2164" y="635"/>
                  </a:lnTo>
                  <a:lnTo>
                    <a:pt x="2163" y="635"/>
                  </a:lnTo>
                  <a:lnTo>
                    <a:pt x="2161" y="635"/>
                  </a:lnTo>
                  <a:lnTo>
                    <a:pt x="2159" y="635"/>
                  </a:lnTo>
                  <a:lnTo>
                    <a:pt x="2159" y="633"/>
                  </a:lnTo>
                  <a:lnTo>
                    <a:pt x="2157" y="633"/>
                  </a:lnTo>
                  <a:lnTo>
                    <a:pt x="2159" y="633"/>
                  </a:lnTo>
                  <a:lnTo>
                    <a:pt x="2161" y="633"/>
                  </a:lnTo>
                  <a:lnTo>
                    <a:pt x="2163" y="633"/>
                  </a:lnTo>
                  <a:lnTo>
                    <a:pt x="2164" y="633"/>
                  </a:lnTo>
                  <a:lnTo>
                    <a:pt x="2163" y="633"/>
                  </a:lnTo>
                  <a:lnTo>
                    <a:pt x="2161" y="633"/>
                  </a:lnTo>
                  <a:lnTo>
                    <a:pt x="2159" y="633"/>
                  </a:lnTo>
                  <a:lnTo>
                    <a:pt x="2157" y="633"/>
                  </a:lnTo>
                  <a:lnTo>
                    <a:pt x="2155" y="633"/>
                  </a:lnTo>
                  <a:lnTo>
                    <a:pt x="2153" y="633"/>
                  </a:lnTo>
                  <a:lnTo>
                    <a:pt x="2153" y="631"/>
                  </a:lnTo>
                  <a:lnTo>
                    <a:pt x="2153" y="629"/>
                  </a:lnTo>
                  <a:lnTo>
                    <a:pt x="2151" y="629"/>
                  </a:lnTo>
                  <a:lnTo>
                    <a:pt x="2151" y="627"/>
                  </a:lnTo>
                  <a:lnTo>
                    <a:pt x="2153" y="627"/>
                  </a:lnTo>
                  <a:lnTo>
                    <a:pt x="2153" y="626"/>
                  </a:lnTo>
                  <a:lnTo>
                    <a:pt x="2151" y="626"/>
                  </a:lnTo>
                  <a:lnTo>
                    <a:pt x="2149" y="626"/>
                  </a:lnTo>
                  <a:lnTo>
                    <a:pt x="2149" y="627"/>
                  </a:lnTo>
                  <a:lnTo>
                    <a:pt x="2149" y="629"/>
                  </a:lnTo>
                  <a:lnTo>
                    <a:pt x="2147" y="629"/>
                  </a:lnTo>
                  <a:lnTo>
                    <a:pt x="2147" y="627"/>
                  </a:lnTo>
                  <a:lnTo>
                    <a:pt x="2145" y="627"/>
                  </a:lnTo>
                  <a:lnTo>
                    <a:pt x="2145" y="626"/>
                  </a:lnTo>
                  <a:lnTo>
                    <a:pt x="2143" y="626"/>
                  </a:lnTo>
                  <a:lnTo>
                    <a:pt x="2143" y="624"/>
                  </a:lnTo>
                  <a:lnTo>
                    <a:pt x="2141" y="624"/>
                  </a:lnTo>
                  <a:lnTo>
                    <a:pt x="2141" y="626"/>
                  </a:lnTo>
                  <a:lnTo>
                    <a:pt x="2143" y="626"/>
                  </a:lnTo>
                  <a:lnTo>
                    <a:pt x="2143" y="627"/>
                  </a:lnTo>
                  <a:lnTo>
                    <a:pt x="2145" y="627"/>
                  </a:lnTo>
                  <a:lnTo>
                    <a:pt x="2145" y="629"/>
                  </a:lnTo>
                  <a:lnTo>
                    <a:pt x="2147" y="629"/>
                  </a:lnTo>
                  <a:lnTo>
                    <a:pt x="2145" y="629"/>
                  </a:lnTo>
                  <a:lnTo>
                    <a:pt x="2143" y="629"/>
                  </a:lnTo>
                  <a:lnTo>
                    <a:pt x="2141" y="629"/>
                  </a:lnTo>
                  <a:lnTo>
                    <a:pt x="2141" y="627"/>
                  </a:lnTo>
                  <a:lnTo>
                    <a:pt x="2139" y="627"/>
                  </a:lnTo>
                  <a:lnTo>
                    <a:pt x="2138" y="627"/>
                  </a:lnTo>
                  <a:lnTo>
                    <a:pt x="2136" y="627"/>
                  </a:lnTo>
                  <a:lnTo>
                    <a:pt x="2134" y="627"/>
                  </a:lnTo>
                  <a:lnTo>
                    <a:pt x="2134" y="626"/>
                  </a:lnTo>
                  <a:lnTo>
                    <a:pt x="2132" y="626"/>
                  </a:lnTo>
                  <a:lnTo>
                    <a:pt x="2130" y="624"/>
                  </a:lnTo>
                  <a:lnTo>
                    <a:pt x="2128" y="624"/>
                  </a:lnTo>
                  <a:lnTo>
                    <a:pt x="2128" y="622"/>
                  </a:lnTo>
                  <a:lnTo>
                    <a:pt x="2126" y="622"/>
                  </a:lnTo>
                  <a:lnTo>
                    <a:pt x="2124" y="622"/>
                  </a:lnTo>
                  <a:lnTo>
                    <a:pt x="2124" y="624"/>
                  </a:lnTo>
                  <a:lnTo>
                    <a:pt x="2126" y="624"/>
                  </a:lnTo>
                  <a:lnTo>
                    <a:pt x="2128" y="624"/>
                  </a:lnTo>
                  <a:lnTo>
                    <a:pt x="2128" y="626"/>
                  </a:lnTo>
                  <a:lnTo>
                    <a:pt x="2130" y="626"/>
                  </a:lnTo>
                  <a:lnTo>
                    <a:pt x="2132" y="627"/>
                  </a:lnTo>
                  <a:lnTo>
                    <a:pt x="2130" y="627"/>
                  </a:lnTo>
                  <a:lnTo>
                    <a:pt x="2130" y="629"/>
                  </a:lnTo>
                  <a:lnTo>
                    <a:pt x="2130" y="627"/>
                  </a:lnTo>
                  <a:lnTo>
                    <a:pt x="2128" y="627"/>
                  </a:lnTo>
                  <a:lnTo>
                    <a:pt x="2128" y="629"/>
                  </a:lnTo>
                  <a:lnTo>
                    <a:pt x="2126" y="627"/>
                  </a:lnTo>
                  <a:lnTo>
                    <a:pt x="2126" y="629"/>
                  </a:lnTo>
                  <a:lnTo>
                    <a:pt x="2124" y="629"/>
                  </a:lnTo>
                  <a:lnTo>
                    <a:pt x="2124" y="631"/>
                  </a:lnTo>
                  <a:lnTo>
                    <a:pt x="2122" y="631"/>
                  </a:lnTo>
                  <a:lnTo>
                    <a:pt x="2120" y="631"/>
                  </a:lnTo>
                  <a:lnTo>
                    <a:pt x="2120" y="633"/>
                  </a:lnTo>
                  <a:lnTo>
                    <a:pt x="2122" y="633"/>
                  </a:lnTo>
                  <a:lnTo>
                    <a:pt x="2122" y="631"/>
                  </a:lnTo>
                  <a:lnTo>
                    <a:pt x="2124" y="631"/>
                  </a:lnTo>
                  <a:lnTo>
                    <a:pt x="2126" y="631"/>
                  </a:lnTo>
                  <a:lnTo>
                    <a:pt x="2126" y="629"/>
                  </a:lnTo>
                  <a:lnTo>
                    <a:pt x="2128" y="629"/>
                  </a:lnTo>
                  <a:lnTo>
                    <a:pt x="2130" y="629"/>
                  </a:lnTo>
                  <a:lnTo>
                    <a:pt x="2132" y="629"/>
                  </a:lnTo>
                  <a:lnTo>
                    <a:pt x="2134" y="629"/>
                  </a:lnTo>
                  <a:lnTo>
                    <a:pt x="2136" y="629"/>
                  </a:lnTo>
                  <a:lnTo>
                    <a:pt x="2136" y="631"/>
                  </a:lnTo>
                  <a:lnTo>
                    <a:pt x="2138" y="633"/>
                  </a:lnTo>
                  <a:lnTo>
                    <a:pt x="2138" y="631"/>
                  </a:lnTo>
                  <a:lnTo>
                    <a:pt x="2139" y="631"/>
                  </a:lnTo>
                  <a:lnTo>
                    <a:pt x="2141" y="631"/>
                  </a:lnTo>
                  <a:lnTo>
                    <a:pt x="2143" y="631"/>
                  </a:lnTo>
                  <a:lnTo>
                    <a:pt x="2145" y="633"/>
                  </a:lnTo>
                  <a:lnTo>
                    <a:pt x="2147" y="631"/>
                  </a:lnTo>
                  <a:lnTo>
                    <a:pt x="2147" y="633"/>
                  </a:lnTo>
                  <a:lnTo>
                    <a:pt x="2149" y="633"/>
                  </a:lnTo>
                  <a:lnTo>
                    <a:pt x="2151" y="633"/>
                  </a:lnTo>
                  <a:lnTo>
                    <a:pt x="2153" y="635"/>
                  </a:lnTo>
                  <a:lnTo>
                    <a:pt x="2151" y="635"/>
                  </a:lnTo>
                  <a:lnTo>
                    <a:pt x="2149" y="635"/>
                  </a:lnTo>
                  <a:lnTo>
                    <a:pt x="2147" y="635"/>
                  </a:lnTo>
                  <a:lnTo>
                    <a:pt x="2147" y="633"/>
                  </a:lnTo>
                  <a:lnTo>
                    <a:pt x="2145" y="633"/>
                  </a:lnTo>
                  <a:lnTo>
                    <a:pt x="2145" y="635"/>
                  </a:lnTo>
                  <a:lnTo>
                    <a:pt x="2147" y="635"/>
                  </a:lnTo>
                  <a:lnTo>
                    <a:pt x="2149" y="635"/>
                  </a:lnTo>
                  <a:lnTo>
                    <a:pt x="2147" y="635"/>
                  </a:lnTo>
                  <a:lnTo>
                    <a:pt x="2145" y="635"/>
                  </a:lnTo>
                  <a:lnTo>
                    <a:pt x="2145" y="637"/>
                  </a:lnTo>
                  <a:lnTo>
                    <a:pt x="2147" y="637"/>
                  </a:lnTo>
                  <a:lnTo>
                    <a:pt x="2149" y="637"/>
                  </a:lnTo>
                  <a:lnTo>
                    <a:pt x="2151" y="637"/>
                  </a:lnTo>
                  <a:lnTo>
                    <a:pt x="2151" y="639"/>
                  </a:lnTo>
                  <a:lnTo>
                    <a:pt x="2153" y="639"/>
                  </a:lnTo>
                  <a:lnTo>
                    <a:pt x="2153" y="641"/>
                  </a:lnTo>
                  <a:lnTo>
                    <a:pt x="2155" y="641"/>
                  </a:lnTo>
                  <a:lnTo>
                    <a:pt x="2153" y="641"/>
                  </a:lnTo>
                  <a:lnTo>
                    <a:pt x="2153" y="639"/>
                  </a:lnTo>
                  <a:lnTo>
                    <a:pt x="2151" y="639"/>
                  </a:lnTo>
                  <a:lnTo>
                    <a:pt x="2151" y="637"/>
                  </a:lnTo>
                  <a:lnTo>
                    <a:pt x="2153" y="637"/>
                  </a:lnTo>
                  <a:lnTo>
                    <a:pt x="2155" y="637"/>
                  </a:lnTo>
                  <a:lnTo>
                    <a:pt x="2157" y="637"/>
                  </a:lnTo>
                  <a:lnTo>
                    <a:pt x="2157" y="639"/>
                  </a:lnTo>
                  <a:lnTo>
                    <a:pt x="2159" y="639"/>
                  </a:lnTo>
                  <a:lnTo>
                    <a:pt x="2161" y="639"/>
                  </a:lnTo>
                  <a:lnTo>
                    <a:pt x="2161" y="641"/>
                  </a:lnTo>
                  <a:lnTo>
                    <a:pt x="2159" y="641"/>
                  </a:lnTo>
                  <a:lnTo>
                    <a:pt x="2157" y="641"/>
                  </a:lnTo>
                  <a:lnTo>
                    <a:pt x="2159" y="641"/>
                  </a:lnTo>
                  <a:lnTo>
                    <a:pt x="2157" y="643"/>
                  </a:lnTo>
                  <a:lnTo>
                    <a:pt x="2155" y="643"/>
                  </a:lnTo>
                  <a:lnTo>
                    <a:pt x="2153" y="643"/>
                  </a:lnTo>
                  <a:lnTo>
                    <a:pt x="2153" y="645"/>
                  </a:lnTo>
                  <a:lnTo>
                    <a:pt x="2151" y="645"/>
                  </a:lnTo>
                  <a:lnTo>
                    <a:pt x="2149" y="645"/>
                  </a:lnTo>
                  <a:lnTo>
                    <a:pt x="2151" y="645"/>
                  </a:lnTo>
                  <a:lnTo>
                    <a:pt x="2153" y="645"/>
                  </a:lnTo>
                  <a:lnTo>
                    <a:pt x="2155" y="645"/>
                  </a:lnTo>
                  <a:lnTo>
                    <a:pt x="2155" y="643"/>
                  </a:lnTo>
                  <a:lnTo>
                    <a:pt x="2157" y="643"/>
                  </a:lnTo>
                  <a:lnTo>
                    <a:pt x="2159" y="643"/>
                  </a:lnTo>
                  <a:lnTo>
                    <a:pt x="2159" y="645"/>
                  </a:lnTo>
                  <a:lnTo>
                    <a:pt x="2161" y="645"/>
                  </a:lnTo>
                  <a:lnTo>
                    <a:pt x="2159" y="645"/>
                  </a:lnTo>
                  <a:lnTo>
                    <a:pt x="2159" y="643"/>
                  </a:lnTo>
                  <a:lnTo>
                    <a:pt x="2161" y="643"/>
                  </a:lnTo>
                  <a:lnTo>
                    <a:pt x="2163" y="643"/>
                  </a:lnTo>
                  <a:lnTo>
                    <a:pt x="2161" y="643"/>
                  </a:lnTo>
                  <a:lnTo>
                    <a:pt x="2161" y="641"/>
                  </a:lnTo>
                  <a:lnTo>
                    <a:pt x="2163" y="641"/>
                  </a:lnTo>
                  <a:lnTo>
                    <a:pt x="2164" y="643"/>
                  </a:lnTo>
                  <a:lnTo>
                    <a:pt x="2166" y="643"/>
                  </a:lnTo>
                  <a:lnTo>
                    <a:pt x="2166" y="645"/>
                  </a:lnTo>
                  <a:lnTo>
                    <a:pt x="2168" y="645"/>
                  </a:lnTo>
                  <a:lnTo>
                    <a:pt x="2166" y="645"/>
                  </a:lnTo>
                  <a:lnTo>
                    <a:pt x="2168" y="645"/>
                  </a:lnTo>
                  <a:lnTo>
                    <a:pt x="2168" y="647"/>
                  </a:lnTo>
                  <a:lnTo>
                    <a:pt x="2170" y="647"/>
                  </a:lnTo>
                  <a:lnTo>
                    <a:pt x="2168" y="647"/>
                  </a:lnTo>
                  <a:lnTo>
                    <a:pt x="2168" y="649"/>
                  </a:lnTo>
                  <a:lnTo>
                    <a:pt x="2166" y="649"/>
                  </a:lnTo>
                  <a:lnTo>
                    <a:pt x="2168" y="649"/>
                  </a:lnTo>
                  <a:lnTo>
                    <a:pt x="2170" y="649"/>
                  </a:lnTo>
                  <a:lnTo>
                    <a:pt x="2172" y="649"/>
                  </a:lnTo>
                  <a:lnTo>
                    <a:pt x="2172" y="650"/>
                  </a:lnTo>
                  <a:lnTo>
                    <a:pt x="2174" y="650"/>
                  </a:lnTo>
                  <a:lnTo>
                    <a:pt x="2174" y="652"/>
                  </a:lnTo>
                  <a:lnTo>
                    <a:pt x="2174" y="654"/>
                  </a:lnTo>
                  <a:lnTo>
                    <a:pt x="2176" y="654"/>
                  </a:lnTo>
                  <a:lnTo>
                    <a:pt x="2174" y="654"/>
                  </a:lnTo>
                  <a:lnTo>
                    <a:pt x="2176" y="654"/>
                  </a:lnTo>
                  <a:lnTo>
                    <a:pt x="2176" y="656"/>
                  </a:lnTo>
                  <a:lnTo>
                    <a:pt x="2174" y="656"/>
                  </a:lnTo>
                  <a:lnTo>
                    <a:pt x="2172" y="656"/>
                  </a:lnTo>
                  <a:lnTo>
                    <a:pt x="2172" y="658"/>
                  </a:lnTo>
                  <a:lnTo>
                    <a:pt x="2170" y="658"/>
                  </a:lnTo>
                  <a:lnTo>
                    <a:pt x="2168" y="658"/>
                  </a:lnTo>
                  <a:lnTo>
                    <a:pt x="2166" y="658"/>
                  </a:lnTo>
                  <a:lnTo>
                    <a:pt x="2168" y="658"/>
                  </a:lnTo>
                  <a:lnTo>
                    <a:pt x="2166" y="658"/>
                  </a:lnTo>
                  <a:lnTo>
                    <a:pt x="2164" y="658"/>
                  </a:lnTo>
                  <a:lnTo>
                    <a:pt x="2163" y="658"/>
                  </a:lnTo>
                  <a:lnTo>
                    <a:pt x="2163" y="656"/>
                  </a:lnTo>
                  <a:lnTo>
                    <a:pt x="2159" y="658"/>
                  </a:lnTo>
                  <a:lnTo>
                    <a:pt x="2161" y="658"/>
                  </a:lnTo>
                  <a:lnTo>
                    <a:pt x="2159" y="658"/>
                  </a:lnTo>
                  <a:lnTo>
                    <a:pt x="2159" y="660"/>
                  </a:lnTo>
                  <a:lnTo>
                    <a:pt x="2157" y="660"/>
                  </a:lnTo>
                  <a:lnTo>
                    <a:pt x="2157" y="658"/>
                  </a:lnTo>
                  <a:lnTo>
                    <a:pt x="2157" y="660"/>
                  </a:lnTo>
                  <a:lnTo>
                    <a:pt x="2157" y="658"/>
                  </a:lnTo>
                  <a:lnTo>
                    <a:pt x="2155" y="658"/>
                  </a:lnTo>
                  <a:lnTo>
                    <a:pt x="2155" y="660"/>
                  </a:lnTo>
                  <a:lnTo>
                    <a:pt x="2153" y="660"/>
                  </a:lnTo>
                  <a:lnTo>
                    <a:pt x="2153" y="658"/>
                  </a:lnTo>
                  <a:lnTo>
                    <a:pt x="2151" y="658"/>
                  </a:lnTo>
                  <a:lnTo>
                    <a:pt x="2149" y="658"/>
                  </a:lnTo>
                  <a:lnTo>
                    <a:pt x="2147" y="658"/>
                  </a:lnTo>
                  <a:lnTo>
                    <a:pt x="2147" y="656"/>
                  </a:lnTo>
                  <a:lnTo>
                    <a:pt x="2147" y="658"/>
                  </a:lnTo>
                  <a:lnTo>
                    <a:pt x="2145" y="658"/>
                  </a:lnTo>
                  <a:lnTo>
                    <a:pt x="2147" y="658"/>
                  </a:lnTo>
                  <a:lnTo>
                    <a:pt x="2147" y="660"/>
                  </a:lnTo>
                  <a:lnTo>
                    <a:pt x="2149" y="660"/>
                  </a:lnTo>
                  <a:lnTo>
                    <a:pt x="2149" y="662"/>
                  </a:lnTo>
                  <a:lnTo>
                    <a:pt x="2147" y="662"/>
                  </a:lnTo>
                  <a:lnTo>
                    <a:pt x="2147" y="664"/>
                  </a:lnTo>
                  <a:lnTo>
                    <a:pt x="2145" y="664"/>
                  </a:lnTo>
                  <a:lnTo>
                    <a:pt x="2147" y="664"/>
                  </a:lnTo>
                  <a:lnTo>
                    <a:pt x="2147" y="662"/>
                  </a:lnTo>
                  <a:lnTo>
                    <a:pt x="2145" y="662"/>
                  </a:lnTo>
                  <a:lnTo>
                    <a:pt x="2145" y="664"/>
                  </a:lnTo>
                  <a:lnTo>
                    <a:pt x="2143" y="664"/>
                  </a:lnTo>
                  <a:lnTo>
                    <a:pt x="2141" y="664"/>
                  </a:lnTo>
                  <a:lnTo>
                    <a:pt x="2143" y="664"/>
                  </a:lnTo>
                  <a:lnTo>
                    <a:pt x="2141" y="664"/>
                  </a:lnTo>
                  <a:lnTo>
                    <a:pt x="2143" y="664"/>
                  </a:lnTo>
                  <a:lnTo>
                    <a:pt x="2141" y="664"/>
                  </a:lnTo>
                  <a:lnTo>
                    <a:pt x="2141" y="662"/>
                  </a:lnTo>
                  <a:lnTo>
                    <a:pt x="2141" y="660"/>
                  </a:lnTo>
                  <a:lnTo>
                    <a:pt x="2143" y="660"/>
                  </a:lnTo>
                  <a:lnTo>
                    <a:pt x="2143" y="662"/>
                  </a:lnTo>
                  <a:lnTo>
                    <a:pt x="2143" y="660"/>
                  </a:lnTo>
                  <a:lnTo>
                    <a:pt x="2141" y="660"/>
                  </a:lnTo>
                  <a:lnTo>
                    <a:pt x="2139" y="660"/>
                  </a:lnTo>
                  <a:lnTo>
                    <a:pt x="2138" y="660"/>
                  </a:lnTo>
                  <a:lnTo>
                    <a:pt x="2138" y="658"/>
                  </a:lnTo>
                  <a:lnTo>
                    <a:pt x="2139" y="658"/>
                  </a:lnTo>
                  <a:lnTo>
                    <a:pt x="2138" y="658"/>
                  </a:lnTo>
                  <a:lnTo>
                    <a:pt x="2136" y="658"/>
                  </a:lnTo>
                  <a:lnTo>
                    <a:pt x="2138" y="658"/>
                  </a:lnTo>
                  <a:lnTo>
                    <a:pt x="2136" y="660"/>
                  </a:lnTo>
                  <a:lnTo>
                    <a:pt x="2136" y="658"/>
                  </a:lnTo>
                  <a:lnTo>
                    <a:pt x="2134" y="658"/>
                  </a:lnTo>
                  <a:lnTo>
                    <a:pt x="2136" y="658"/>
                  </a:lnTo>
                  <a:lnTo>
                    <a:pt x="2134" y="658"/>
                  </a:lnTo>
                  <a:lnTo>
                    <a:pt x="2136" y="658"/>
                  </a:lnTo>
                  <a:lnTo>
                    <a:pt x="2136" y="656"/>
                  </a:lnTo>
                  <a:lnTo>
                    <a:pt x="2138" y="656"/>
                  </a:lnTo>
                  <a:lnTo>
                    <a:pt x="2138" y="654"/>
                  </a:lnTo>
                  <a:lnTo>
                    <a:pt x="2136" y="654"/>
                  </a:lnTo>
                  <a:lnTo>
                    <a:pt x="2138" y="654"/>
                  </a:lnTo>
                  <a:lnTo>
                    <a:pt x="2138" y="656"/>
                  </a:lnTo>
                  <a:lnTo>
                    <a:pt x="2136" y="656"/>
                  </a:lnTo>
                  <a:lnTo>
                    <a:pt x="2134" y="656"/>
                  </a:lnTo>
                  <a:lnTo>
                    <a:pt x="2134" y="658"/>
                  </a:lnTo>
                  <a:lnTo>
                    <a:pt x="2132" y="658"/>
                  </a:lnTo>
                  <a:lnTo>
                    <a:pt x="2132" y="656"/>
                  </a:lnTo>
                  <a:lnTo>
                    <a:pt x="2130" y="656"/>
                  </a:lnTo>
                  <a:lnTo>
                    <a:pt x="2132" y="656"/>
                  </a:lnTo>
                  <a:lnTo>
                    <a:pt x="2132" y="654"/>
                  </a:lnTo>
                  <a:lnTo>
                    <a:pt x="2130" y="654"/>
                  </a:lnTo>
                  <a:lnTo>
                    <a:pt x="2128" y="654"/>
                  </a:lnTo>
                  <a:lnTo>
                    <a:pt x="2126" y="654"/>
                  </a:lnTo>
                  <a:lnTo>
                    <a:pt x="2124" y="654"/>
                  </a:lnTo>
                  <a:lnTo>
                    <a:pt x="2124" y="656"/>
                  </a:lnTo>
                  <a:lnTo>
                    <a:pt x="2122" y="656"/>
                  </a:lnTo>
                  <a:lnTo>
                    <a:pt x="2122" y="654"/>
                  </a:lnTo>
                  <a:lnTo>
                    <a:pt x="2120" y="654"/>
                  </a:lnTo>
                  <a:lnTo>
                    <a:pt x="2118" y="654"/>
                  </a:lnTo>
                  <a:lnTo>
                    <a:pt x="2118" y="652"/>
                  </a:lnTo>
                  <a:lnTo>
                    <a:pt x="2116" y="652"/>
                  </a:lnTo>
                  <a:lnTo>
                    <a:pt x="2115" y="652"/>
                  </a:lnTo>
                  <a:lnTo>
                    <a:pt x="2113" y="652"/>
                  </a:lnTo>
                  <a:lnTo>
                    <a:pt x="2113" y="650"/>
                  </a:lnTo>
                  <a:lnTo>
                    <a:pt x="2111" y="650"/>
                  </a:lnTo>
                  <a:lnTo>
                    <a:pt x="2109" y="650"/>
                  </a:lnTo>
                  <a:lnTo>
                    <a:pt x="2109" y="649"/>
                  </a:lnTo>
                  <a:lnTo>
                    <a:pt x="2107" y="649"/>
                  </a:lnTo>
                  <a:lnTo>
                    <a:pt x="2105" y="649"/>
                  </a:lnTo>
                  <a:lnTo>
                    <a:pt x="2105" y="647"/>
                  </a:lnTo>
                  <a:lnTo>
                    <a:pt x="2103" y="647"/>
                  </a:lnTo>
                  <a:lnTo>
                    <a:pt x="2099" y="645"/>
                  </a:lnTo>
                  <a:lnTo>
                    <a:pt x="2097" y="645"/>
                  </a:lnTo>
                  <a:lnTo>
                    <a:pt x="2095" y="645"/>
                  </a:lnTo>
                  <a:lnTo>
                    <a:pt x="2093" y="645"/>
                  </a:lnTo>
                  <a:lnTo>
                    <a:pt x="2095" y="645"/>
                  </a:lnTo>
                  <a:lnTo>
                    <a:pt x="2095" y="643"/>
                  </a:lnTo>
                  <a:lnTo>
                    <a:pt x="2097" y="643"/>
                  </a:lnTo>
                  <a:lnTo>
                    <a:pt x="2099" y="643"/>
                  </a:lnTo>
                  <a:lnTo>
                    <a:pt x="2101" y="643"/>
                  </a:lnTo>
                  <a:lnTo>
                    <a:pt x="2103" y="641"/>
                  </a:lnTo>
                  <a:lnTo>
                    <a:pt x="2103" y="643"/>
                  </a:lnTo>
                  <a:lnTo>
                    <a:pt x="2105" y="643"/>
                  </a:lnTo>
                  <a:lnTo>
                    <a:pt x="2105" y="641"/>
                  </a:lnTo>
                  <a:lnTo>
                    <a:pt x="2103" y="641"/>
                  </a:lnTo>
                  <a:lnTo>
                    <a:pt x="2101" y="641"/>
                  </a:lnTo>
                  <a:lnTo>
                    <a:pt x="2099" y="641"/>
                  </a:lnTo>
                  <a:lnTo>
                    <a:pt x="2099" y="643"/>
                  </a:lnTo>
                  <a:lnTo>
                    <a:pt x="2097" y="643"/>
                  </a:lnTo>
                  <a:lnTo>
                    <a:pt x="2095" y="643"/>
                  </a:lnTo>
                  <a:lnTo>
                    <a:pt x="2093" y="643"/>
                  </a:lnTo>
                  <a:lnTo>
                    <a:pt x="2093" y="645"/>
                  </a:lnTo>
                  <a:lnTo>
                    <a:pt x="2093" y="643"/>
                  </a:lnTo>
                  <a:lnTo>
                    <a:pt x="2093" y="641"/>
                  </a:lnTo>
                  <a:lnTo>
                    <a:pt x="2091" y="641"/>
                  </a:lnTo>
                  <a:lnTo>
                    <a:pt x="2090" y="641"/>
                  </a:lnTo>
                  <a:lnTo>
                    <a:pt x="2090" y="639"/>
                  </a:lnTo>
                  <a:lnTo>
                    <a:pt x="2088" y="639"/>
                  </a:lnTo>
                  <a:lnTo>
                    <a:pt x="2086" y="637"/>
                  </a:lnTo>
                  <a:lnTo>
                    <a:pt x="2084" y="637"/>
                  </a:lnTo>
                  <a:lnTo>
                    <a:pt x="2082" y="637"/>
                  </a:lnTo>
                  <a:lnTo>
                    <a:pt x="2080" y="635"/>
                  </a:lnTo>
                  <a:lnTo>
                    <a:pt x="2080" y="633"/>
                  </a:lnTo>
                  <a:lnTo>
                    <a:pt x="2080" y="631"/>
                  </a:lnTo>
                  <a:lnTo>
                    <a:pt x="2080" y="629"/>
                  </a:lnTo>
                  <a:lnTo>
                    <a:pt x="2078" y="629"/>
                  </a:lnTo>
                  <a:lnTo>
                    <a:pt x="2074" y="627"/>
                  </a:lnTo>
                  <a:lnTo>
                    <a:pt x="2072" y="626"/>
                  </a:lnTo>
                  <a:lnTo>
                    <a:pt x="2070" y="626"/>
                  </a:lnTo>
                  <a:lnTo>
                    <a:pt x="2068" y="626"/>
                  </a:lnTo>
                  <a:lnTo>
                    <a:pt x="2068" y="624"/>
                  </a:lnTo>
                  <a:lnTo>
                    <a:pt x="2070" y="624"/>
                  </a:lnTo>
                  <a:lnTo>
                    <a:pt x="2072" y="624"/>
                  </a:lnTo>
                  <a:lnTo>
                    <a:pt x="2074" y="624"/>
                  </a:lnTo>
                  <a:lnTo>
                    <a:pt x="2074" y="626"/>
                  </a:lnTo>
                  <a:lnTo>
                    <a:pt x="2076" y="626"/>
                  </a:lnTo>
                  <a:lnTo>
                    <a:pt x="2076" y="624"/>
                  </a:lnTo>
                  <a:lnTo>
                    <a:pt x="2076" y="626"/>
                  </a:lnTo>
                  <a:lnTo>
                    <a:pt x="2076" y="624"/>
                  </a:lnTo>
                  <a:lnTo>
                    <a:pt x="2074" y="624"/>
                  </a:lnTo>
                  <a:lnTo>
                    <a:pt x="2072" y="624"/>
                  </a:lnTo>
                  <a:lnTo>
                    <a:pt x="2070" y="624"/>
                  </a:lnTo>
                  <a:lnTo>
                    <a:pt x="2070" y="622"/>
                  </a:lnTo>
                  <a:lnTo>
                    <a:pt x="2068" y="622"/>
                  </a:lnTo>
                  <a:lnTo>
                    <a:pt x="2070" y="624"/>
                  </a:lnTo>
                  <a:lnTo>
                    <a:pt x="2068" y="624"/>
                  </a:lnTo>
                  <a:lnTo>
                    <a:pt x="2067" y="624"/>
                  </a:lnTo>
                  <a:lnTo>
                    <a:pt x="2068" y="624"/>
                  </a:lnTo>
                  <a:lnTo>
                    <a:pt x="2067" y="624"/>
                  </a:lnTo>
                  <a:lnTo>
                    <a:pt x="2067" y="622"/>
                  </a:lnTo>
                  <a:lnTo>
                    <a:pt x="2065" y="622"/>
                  </a:lnTo>
                  <a:lnTo>
                    <a:pt x="2063" y="622"/>
                  </a:lnTo>
                  <a:lnTo>
                    <a:pt x="2061" y="622"/>
                  </a:lnTo>
                  <a:lnTo>
                    <a:pt x="2059" y="622"/>
                  </a:lnTo>
                  <a:lnTo>
                    <a:pt x="2061" y="622"/>
                  </a:lnTo>
                  <a:lnTo>
                    <a:pt x="2063" y="622"/>
                  </a:lnTo>
                  <a:lnTo>
                    <a:pt x="2063" y="620"/>
                  </a:lnTo>
                  <a:lnTo>
                    <a:pt x="2061" y="620"/>
                  </a:lnTo>
                  <a:lnTo>
                    <a:pt x="2059" y="620"/>
                  </a:lnTo>
                  <a:lnTo>
                    <a:pt x="2059" y="622"/>
                  </a:lnTo>
                  <a:lnTo>
                    <a:pt x="2059" y="620"/>
                  </a:lnTo>
                  <a:lnTo>
                    <a:pt x="2057" y="620"/>
                  </a:lnTo>
                  <a:lnTo>
                    <a:pt x="2055" y="620"/>
                  </a:lnTo>
                  <a:lnTo>
                    <a:pt x="2057" y="620"/>
                  </a:lnTo>
                  <a:lnTo>
                    <a:pt x="2055" y="620"/>
                  </a:lnTo>
                  <a:lnTo>
                    <a:pt x="2053" y="620"/>
                  </a:lnTo>
                  <a:lnTo>
                    <a:pt x="2051" y="620"/>
                  </a:lnTo>
                  <a:lnTo>
                    <a:pt x="2049" y="618"/>
                  </a:lnTo>
                  <a:lnTo>
                    <a:pt x="2047" y="618"/>
                  </a:lnTo>
                  <a:lnTo>
                    <a:pt x="2045" y="618"/>
                  </a:lnTo>
                  <a:lnTo>
                    <a:pt x="2047" y="618"/>
                  </a:lnTo>
                  <a:lnTo>
                    <a:pt x="2049" y="618"/>
                  </a:lnTo>
                  <a:lnTo>
                    <a:pt x="2051" y="618"/>
                  </a:lnTo>
                  <a:lnTo>
                    <a:pt x="2049" y="618"/>
                  </a:lnTo>
                  <a:lnTo>
                    <a:pt x="2051" y="616"/>
                  </a:lnTo>
                  <a:lnTo>
                    <a:pt x="2053" y="616"/>
                  </a:lnTo>
                  <a:lnTo>
                    <a:pt x="2053" y="614"/>
                  </a:lnTo>
                  <a:lnTo>
                    <a:pt x="2053" y="616"/>
                  </a:lnTo>
                  <a:lnTo>
                    <a:pt x="2055" y="616"/>
                  </a:lnTo>
                  <a:lnTo>
                    <a:pt x="2055" y="614"/>
                  </a:lnTo>
                  <a:lnTo>
                    <a:pt x="2055" y="616"/>
                  </a:lnTo>
                  <a:lnTo>
                    <a:pt x="2053" y="616"/>
                  </a:lnTo>
                  <a:lnTo>
                    <a:pt x="2053" y="614"/>
                  </a:lnTo>
                  <a:lnTo>
                    <a:pt x="2051" y="614"/>
                  </a:lnTo>
                  <a:lnTo>
                    <a:pt x="2053" y="614"/>
                  </a:lnTo>
                  <a:lnTo>
                    <a:pt x="2051" y="614"/>
                  </a:lnTo>
                  <a:lnTo>
                    <a:pt x="2049" y="614"/>
                  </a:lnTo>
                  <a:lnTo>
                    <a:pt x="2049" y="616"/>
                  </a:lnTo>
                  <a:lnTo>
                    <a:pt x="2047" y="616"/>
                  </a:lnTo>
                  <a:lnTo>
                    <a:pt x="2045" y="616"/>
                  </a:lnTo>
                  <a:lnTo>
                    <a:pt x="2043" y="616"/>
                  </a:lnTo>
                  <a:lnTo>
                    <a:pt x="2042" y="616"/>
                  </a:lnTo>
                  <a:lnTo>
                    <a:pt x="2043" y="616"/>
                  </a:lnTo>
                  <a:lnTo>
                    <a:pt x="2043" y="618"/>
                  </a:lnTo>
                  <a:lnTo>
                    <a:pt x="2045" y="618"/>
                  </a:lnTo>
                  <a:lnTo>
                    <a:pt x="2043" y="618"/>
                  </a:lnTo>
                  <a:lnTo>
                    <a:pt x="2043" y="616"/>
                  </a:lnTo>
                  <a:lnTo>
                    <a:pt x="2042" y="616"/>
                  </a:lnTo>
                  <a:lnTo>
                    <a:pt x="2040" y="616"/>
                  </a:lnTo>
                  <a:lnTo>
                    <a:pt x="2040" y="614"/>
                  </a:lnTo>
                  <a:lnTo>
                    <a:pt x="2038" y="614"/>
                  </a:lnTo>
                  <a:lnTo>
                    <a:pt x="2036" y="614"/>
                  </a:lnTo>
                  <a:lnTo>
                    <a:pt x="2034" y="614"/>
                  </a:lnTo>
                  <a:lnTo>
                    <a:pt x="2034" y="612"/>
                  </a:lnTo>
                  <a:lnTo>
                    <a:pt x="2032" y="612"/>
                  </a:lnTo>
                  <a:lnTo>
                    <a:pt x="2030" y="612"/>
                  </a:lnTo>
                  <a:lnTo>
                    <a:pt x="2028" y="612"/>
                  </a:lnTo>
                  <a:lnTo>
                    <a:pt x="2026" y="610"/>
                  </a:lnTo>
                  <a:lnTo>
                    <a:pt x="2024" y="610"/>
                  </a:lnTo>
                  <a:lnTo>
                    <a:pt x="2026" y="610"/>
                  </a:lnTo>
                  <a:lnTo>
                    <a:pt x="2028" y="610"/>
                  </a:lnTo>
                  <a:lnTo>
                    <a:pt x="2028" y="612"/>
                  </a:lnTo>
                  <a:lnTo>
                    <a:pt x="2030" y="612"/>
                  </a:lnTo>
                  <a:lnTo>
                    <a:pt x="2032" y="612"/>
                  </a:lnTo>
                  <a:lnTo>
                    <a:pt x="2034" y="612"/>
                  </a:lnTo>
                  <a:lnTo>
                    <a:pt x="2036" y="612"/>
                  </a:lnTo>
                  <a:lnTo>
                    <a:pt x="2036" y="614"/>
                  </a:lnTo>
                  <a:lnTo>
                    <a:pt x="2036" y="612"/>
                  </a:lnTo>
                  <a:lnTo>
                    <a:pt x="2034" y="612"/>
                  </a:lnTo>
                  <a:lnTo>
                    <a:pt x="2032" y="612"/>
                  </a:lnTo>
                  <a:lnTo>
                    <a:pt x="2030" y="612"/>
                  </a:lnTo>
                  <a:lnTo>
                    <a:pt x="2028" y="610"/>
                  </a:lnTo>
                  <a:lnTo>
                    <a:pt x="2026" y="610"/>
                  </a:lnTo>
                  <a:lnTo>
                    <a:pt x="2024" y="610"/>
                  </a:lnTo>
                  <a:lnTo>
                    <a:pt x="2022" y="610"/>
                  </a:lnTo>
                  <a:lnTo>
                    <a:pt x="2020" y="610"/>
                  </a:lnTo>
                  <a:lnTo>
                    <a:pt x="2020" y="608"/>
                  </a:lnTo>
                  <a:lnTo>
                    <a:pt x="2018" y="608"/>
                  </a:lnTo>
                  <a:lnTo>
                    <a:pt x="2017" y="608"/>
                  </a:lnTo>
                  <a:lnTo>
                    <a:pt x="2015" y="608"/>
                  </a:lnTo>
                  <a:lnTo>
                    <a:pt x="2017" y="608"/>
                  </a:lnTo>
                  <a:lnTo>
                    <a:pt x="2018" y="608"/>
                  </a:lnTo>
                  <a:lnTo>
                    <a:pt x="2020" y="608"/>
                  </a:lnTo>
                  <a:lnTo>
                    <a:pt x="2018" y="608"/>
                  </a:lnTo>
                  <a:lnTo>
                    <a:pt x="2018" y="606"/>
                  </a:lnTo>
                  <a:lnTo>
                    <a:pt x="2017" y="606"/>
                  </a:lnTo>
                  <a:lnTo>
                    <a:pt x="2015" y="606"/>
                  </a:lnTo>
                  <a:lnTo>
                    <a:pt x="2013" y="606"/>
                  </a:lnTo>
                  <a:lnTo>
                    <a:pt x="2015" y="606"/>
                  </a:lnTo>
                  <a:lnTo>
                    <a:pt x="2015" y="604"/>
                  </a:lnTo>
                  <a:lnTo>
                    <a:pt x="2013" y="604"/>
                  </a:lnTo>
                  <a:lnTo>
                    <a:pt x="2011" y="604"/>
                  </a:lnTo>
                  <a:lnTo>
                    <a:pt x="2011" y="606"/>
                  </a:lnTo>
                  <a:lnTo>
                    <a:pt x="2009" y="606"/>
                  </a:lnTo>
                  <a:lnTo>
                    <a:pt x="2007" y="606"/>
                  </a:lnTo>
                  <a:lnTo>
                    <a:pt x="2005" y="604"/>
                  </a:lnTo>
                  <a:lnTo>
                    <a:pt x="2003" y="604"/>
                  </a:lnTo>
                  <a:lnTo>
                    <a:pt x="2001" y="604"/>
                  </a:lnTo>
                  <a:lnTo>
                    <a:pt x="1999" y="602"/>
                  </a:lnTo>
                  <a:lnTo>
                    <a:pt x="1997" y="602"/>
                  </a:lnTo>
                  <a:lnTo>
                    <a:pt x="1999" y="602"/>
                  </a:lnTo>
                  <a:lnTo>
                    <a:pt x="2001" y="602"/>
                  </a:lnTo>
                  <a:lnTo>
                    <a:pt x="2001" y="604"/>
                  </a:lnTo>
                  <a:lnTo>
                    <a:pt x="2003" y="604"/>
                  </a:lnTo>
                  <a:lnTo>
                    <a:pt x="2005" y="604"/>
                  </a:lnTo>
                  <a:lnTo>
                    <a:pt x="2007" y="604"/>
                  </a:lnTo>
                  <a:lnTo>
                    <a:pt x="2007" y="606"/>
                  </a:lnTo>
                  <a:lnTo>
                    <a:pt x="2007" y="604"/>
                  </a:lnTo>
                  <a:lnTo>
                    <a:pt x="2009" y="604"/>
                  </a:lnTo>
                  <a:lnTo>
                    <a:pt x="2007" y="604"/>
                  </a:lnTo>
                  <a:lnTo>
                    <a:pt x="2005" y="604"/>
                  </a:lnTo>
                  <a:lnTo>
                    <a:pt x="2007" y="604"/>
                  </a:lnTo>
                  <a:lnTo>
                    <a:pt x="2005" y="604"/>
                  </a:lnTo>
                  <a:lnTo>
                    <a:pt x="2007" y="604"/>
                  </a:lnTo>
                  <a:lnTo>
                    <a:pt x="2005" y="604"/>
                  </a:lnTo>
                  <a:lnTo>
                    <a:pt x="2005" y="602"/>
                  </a:lnTo>
                  <a:lnTo>
                    <a:pt x="2005" y="604"/>
                  </a:lnTo>
                  <a:lnTo>
                    <a:pt x="2003" y="604"/>
                  </a:lnTo>
                  <a:lnTo>
                    <a:pt x="2003" y="602"/>
                  </a:lnTo>
                  <a:lnTo>
                    <a:pt x="2003" y="604"/>
                  </a:lnTo>
                  <a:lnTo>
                    <a:pt x="2001" y="604"/>
                  </a:lnTo>
                  <a:lnTo>
                    <a:pt x="2001" y="602"/>
                  </a:lnTo>
                  <a:lnTo>
                    <a:pt x="1999" y="602"/>
                  </a:lnTo>
                  <a:lnTo>
                    <a:pt x="2001" y="602"/>
                  </a:lnTo>
                  <a:lnTo>
                    <a:pt x="1999" y="602"/>
                  </a:lnTo>
                  <a:lnTo>
                    <a:pt x="1997" y="602"/>
                  </a:lnTo>
                  <a:lnTo>
                    <a:pt x="1995" y="602"/>
                  </a:lnTo>
                  <a:lnTo>
                    <a:pt x="1995" y="601"/>
                  </a:lnTo>
                  <a:lnTo>
                    <a:pt x="1994" y="601"/>
                  </a:lnTo>
                  <a:lnTo>
                    <a:pt x="1992" y="601"/>
                  </a:lnTo>
                  <a:lnTo>
                    <a:pt x="1990" y="601"/>
                  </a:lnTo>
                  <a:lnTo>
                    <a:pt x="1990" y="599"/>
                  </a:lnTo>
                  <a:lnTo>
                    <a:pt x="1988" y="599"/>
                  </a:lnTo>
                  <a:lnTo>
                    <a:pt x="1986" y="599"/>
                  </a:lnTo>
                  <a:lnTo>
                    <a:pt x="1984" y="597"/>
                  </a:lnTo>
                  <a:lnTo>
                    <a:pt x="1982" y="597"/>
                  </a:lnTo>
                  <a:lnTo>
                    <a:pt x="1984" y="597"/>
                  </a:lnTo>
                  <a:lnTo>
                    <a:pt x="1986" y="597"/>
                  </a:lnTo>
                  <a:lnTo>
                    <a:pt x="1984" y="597"/>
                  </a:lnTo>
                  <a:lnTo>
                    <a:pt x="1986" y="597"/>
                  </a:lnTo>
                  <a:lnTo>
                    <a:pt x="1984" y="597"/>
                  </a:lnTo>
                  <a:lnTo>
                    <a:pt x="1986" y="597"/>
                  </a:lnTo>
                  <a:lnTo>
                    <a:pt x="1988" y="597"/>
                  </a:lnTo>
                  <a:lnTo>
                    <a:pt x="1990" y="597"/>
                  </a:lnTo>
                  <a:lnTo>
                    <a:pt x="1988" y="597"/>
                  </a:lnTo>
                  <a:lnTo>
                    <a:pt x="1990" y="597"/>
                  </a:lnTo>
                  <a:lnTo>
                    <a:pt x="1990" y="595"/>
                  </a:lnTo>
                  <a:lnTo>
                    <a:pt x="1990" y="597"/>
                  </a:lnTo>
                  <a:lnTo>
                    <a:pt x="1990" y="595"/>
                  </a:lnTo>
                  <a:lnTo>
                    <a:pt x="1990" y="597"/>
                  </a:lnTo>
                  <a:lnTo>
                    <a:pt x="1990" y="595"/>
                  </a:lnTo>
                  <a:lnTo>
                    <a:pt x="1992" y="595"/>
                  </a:lnTo>
                  <a:lnTo>
                    <a:pt x="1994" y="595"/>
                  </a:lnTo>
                  <a:lnTo>
                    <a:pt x="1995" y="595"/>
                  </a:lnTo>
                  <a:lnTo>
                    <a:pt x="1997" y="595"/>
                  </a:lnTo>
                  <a:lnTo>
                    <a:pt x="1997" y="593"/>
                  </a:lnTo>
                  <a:lnTo>
                    <a:pt x="1995" y="593"/>
                  </a:lnTo>
                  <a:lnTo>
                    <a:pt x="1997" y="593"/>
                  </a:lnTo>
                  <a:lnTo>
                    <a:pt x="1997" y="591"/>
                  </a:lnTo>
                  <a:lnTo>
                    <a:pt x="1999" y="591"/>
                  </a:lnTo>
                  <a:lnTo>
                    <a:pt x="1999" y="589"/>
                  </a:lnTo>
                  <a:lnTo>
                    <a:pt x="2001" y="589"/>
                  </a:lnTo>
                  <a:lnTo>
                    <a:pt x="2003" y="589"/>
                  </a:lnTo>
                  <a:lnTo>
                    <a:pt x="2001" y="589"/>
                  </a:lnTo>
                  <a:lnTo>
                    <a:pt x="2003" y="589"/>
                  </a:lnTo>
                  <a:lnTo>
                    <a:pt x="2001" y="589"/>
                  </a:lnTo>
                  <a:lnTo>
                    <a:pt x="2001" y="587"/>
                  </a:lnTo>
                  <a:lnTo>
                    <a:pt x="1999" y="587"/>
                  </a:lnTo>
                  <a:lnTo>
                    <a:pt x="1999" y="585"/>
                  </a:lnTo>
                  <a:lnTo>
                    <a:pt x="1997" y="585"/>
                  </a:lnTo>
                  <a:lnTo>
                    <a:pt x="1997" y="583"/>
                  </a:lnTo>
                  <a:lnTo>
                    <a:pt x="1997" y="581"/>
                  </a:lnTo>
                  <a:lnTo>
                    <a:pt x="1995" y="581"/>
                  </a:lnTo>
                  <a:lnTo>
                    <a:pt x="1995" y="579"/>
                  </a:lnTo>
                  <a:lnTo>
                    <a:pt x="1995" y="578"/>
                  </a:lnTo>
                  <a:lnTo>
                    <a:pt x="1997" y="578"/>
                  </a:lnTo>
                  <a:lnTo>
                    <a:pt x="1999" y="578"/>
                  </a:lnTo>
                  <a:lnTo>
                    <a:pt x="1999" y="576"/>
                  </a:lnTo>
                  <a:lnTo>
                    <a:pt x="2001" y="576"/>
                  </a:lnTo>
                  <a:lnTo>
                    <a:pt x="1999" y="576"/>
                  </a:lnTo>
                  <a:lnTo>
                    <a:pt x="2001" y="576"/>
                  </a:lnTo>
                  <a:lnTo>
                    <a:pt x="2001" y="574"/>
                  </a:lnTo>
                  <a:lnTo>
                    <a:pt x="2003" y="574"/>
                  </a:lnTo>
                  <a:lnTo>
                    <a:pt x="2003" y="576"/>
                  </a:lnTo>
                  <a:lnTo>
                    <a:pt x="2005" y="576"/>
                  </a:lnTo>
                  <a:lnTo>
                    <a:pt x="2005" y="578"/>
                  </a:lnTo>
                  <a:lnTo>
                    <a:pt x="2007" y="578"/>
                  </a:lnTo>
                  <a:lnTo>
                    <a:pt x="2007" y="579"/>
                  </a:lnTo>
                  <a:lnTo>
                    <a:pt x="2009" y="579"/>
                  </a:lnTo>
                  <a:lnTo>
                    <a:pt x="2011" y="579"/>
                  </a:lnTo>
                  <a:lnTo>
                    <a:pt x="2011" y="581"/>
                  </a:lnTo>
                  <a:lnTo>
                    <a:pt x="2009" y="581"/>
                  </a:lnTo>
                  <a:lnTo>
                    <a:pt x="2009" y="583"/>
                  </a:lnTo>
                  <a:lnTo>
                    <a:pt x="2009" y="585"/>
                  </a:lnTo>
                  <a:lnTo>
                    <a:pt x="2009" y="587"/>
                  </a:lnTo>
                  <a:lnTo>
                    <a:pt x="2009" y="589"/>
                  </a:lnTo>
                  <a:lnTo>
                    <a:pt x="2011" y="589"/>
                  </a:lnTo>
                  <a:lnTo>
                    <a:pt x="2011" y="591"/>
                  </a:lnTo>
                  <a:lnTo>
                    <a:pt x="2011" y="593"/>
                  </a:lnTo>
                  <a:lnTo>
                    <a:pt x="2013" y="593"/>
                  </a:lnTo>
                  <a:lnTo>
                    <a:pt x="2011" y="593"/>
                  </a:lnTo>
                  <a:lnTo>
                    <a:pt x="2011" y="595"/>
                  </a:lnTo>
                  <a:lnTo>
                    <a:pt x="2011" y="593"/>
                  </a:lnTo>
                  <a:lnTo>
                    <a:pt x="2009" y="593"/>
                  </a:lnTo>
                  <a:lnTo>
                    <a:pt x="2009" y="595"/>
                  </a:lnTo>
                  <a:lnTo>
                    <a:pt x="2011" y="595"/>
                  </a:lnTo>
                  <a:lnTo>
                    <a:pt x="2011" y="597"/>
                  </a:lnTo>
                  <a:lnTo>
                    <a:pt x="2013" y="597"/>
                  </a:lnTo>
                  <a:lnTo>
                    <a:pt x="2013" y="595"/>
                  </a:lnTo>
                  <a:lnTo>
                    <a:pt x="2015" y="595"/>
                  </a:lnTo>
                  <a:lnTo>
                    <a:pt x="2015" y="593"/>
                  </a:lnTo>
                  <a:lnTo>
                    <a:pt x="2015" y="591"/>
                  </a:lnTo>
                  <a:lnTo>
                    <a:pt x="2013" y="591"/>
                  </a:lnTo>
                  <a:lnTo>
                    <a:pt x="2013" y="589"/>
                  </a:lnTo>
                  <a:lnTo>
                    <a:pt x="2011" y="589"/>
                  </a:lnTo>
                  <a:lnTo>
                    <a:pt x="2013" y="589"/>
                  </a:lnTo>
                  <a:lnTo>
                    <a:pt x="2011" y="589"/>
                  </a:lnTo>
                  <a:lnTo>
                    <a:pt x="2011" y="587"/>
                  </a:lnTo>
                  <a:lnTo>
                    <a:pt x="2011" y="585"/>
                  </a:lnTo>
                  <a:lnTo>
                    <a:pt x="2013" y="585"/>
                  </a:lnTo>
                  <a:lnTo>
                    <a:pt x="2013" y="583"/>
                  </a:lnTo>
                  <a:lnTo>
                    <a:pt x="2011" y="583"/>
                  </a:lnTo>
                  <a:lnTo>
                    <a:pt x="2013" y="583"/>
                  </a:lnTo>
                  <a:lnTo>
                    <a:pt x="2015" y="581"/>
                  </a:lnTo>
                  <a:lnTo>
                    <a:pt x="2017" y="581"/>
                  </a:lnTo>
                  <a:lnTo>
                    <a:pt x="2018" y="581"/>
                  </a:lnTo>
                  <a:lnTo>
                    <a:pt x="2020" y="581"/>
                  </a:lnTo>
                  <a:lnTo>
                    <a:pt x="2022" y="581"/>
                  </a:lnTo>
                  <a:lnTo>
                    <a:pt x="2024" y="581"/>
                  </a:lnTo>
                  <a:lnTo>
                    <a:pt x="2026" y="581"/>
                  </a:lnTo>
                  <a:lnTo>
                    <a:pt x="2026" y="583"/>
                  </a:lnTo>
                  <a:lnTo>
                    <a:pt x="2028" y="583"/>
                  </a:lnTo>
                  <a:lnTo>
                    <a:pt x="2030" y="583"/>
                  </a:lnTo>
                  <a:lnTo>
                    <a:pt x="2032" y="583"/>
                  </a:lnTo>
                  <a:lnTo>
                    <a:pt x="2030" y="583"/>
                  </a:lnTo>
                  <a:lnTo>
                    <a:pt x="2028" y="583"/>
                  </a:lnTo>
                  <a:lnTo>
                    <a:pt x="2026" y="583"/>
                  </a:lnTo>
                  <a:lnTo>
                    <a:pt x="2026" y="581"/>
                  </a:lnTo>
                  <a:lnTo>
                    <a:pt x="2024" y="581"/>
                  </a:lnTo>
                  <a:lnTo>
                    <a:pt x="2022" y="581"/>
                  </a:lnTo>
                  <a:lnTo>
                    <a:pt x="2020" y="581"/>
                  </a:lnTo>
                  <a:lnTo>
                    <a:pt x="2018" y="581"/>
                  </a:lnTo>
                  <a:lnTo>
                    <a:pt x="2017" y="581"/>
                  </a:lnTo>
                  <a:lnTo>
                    <a:pt x="2015" y="581"/>
                  </a:lnTo>
                  <a:lnTo>
                    <a:pt x="2013" y="581"/>
                  </a:lnTo>
                  <a:lnTo>
                    <a:pt x="2013" y="579"/>
                  </a:lnTo>
                  <a:lnTo>
                    <a:pt x="2011" y="579"/>
                  </a:lnTo>
                  <a:lnTo>
                    <a:pt x="2011" y="578"/>
                  </a:lnTo>
                  <a:lnTo>
                    <a:pt x="2009" y="578"/>
                  </a:lnTo>
                  <a:lnTo>
                    <a:pt x="2009" y="576"/>
                  </a:lnTo>
                  <a:lnTo>
                    <a:pt x="2007" y="576"/>
                  </a:lnTo>
                  <a:lnTo>
                    <a:pt x="2007" y="574"/>
                  </a:lnTo>
                  <a:lnTo>
                    <a:pt x="2005" y="574"/>
                  </a:lnTo>
                  <a:lnTo>
                    <a:pt x="2003" y="574"/>
                  </a:lnTo>
                  <a:lnTo>
                    <a:pt x="2001" y="574"/>
                  </a:lnTo>
                  <a:lnTo>
                    <a:pt x="2003" y="572"/>
                  </a:lnTo>
                  <a:lnTo>
                    <a:pt x="2001" y="572"/>
                  </a:lnTo>
                  <a:lnTo>
                    <a:pt x="1999" y="572"/>
                  </a:lnTo>
                  <a:lnTo>
                    <a:pt x="1997" y="572"/>
                  </a:lnTo>
                  <a:lnTo>
                    <a:pt x="1999" y="572"/>
                  </a:lnTo>
                  <a:lnTo>
                    <a:pt x="1997" y="572"/>
                  </a:lnTo>
                  <a:lnTo>
                    <a:pt x="1997" y="574"/>
                  </a:lnTo>
                  <a:lnTo>
                    <a:pt x="1995" y="574"/>
                  </a:lnTo>
                  <a:lnTo>
                    <a:pt x="1995" y="576"/>
                  </a:lnTo>
                  <a:lnTo>
                    <a:pt x="1994" y="576"/>
                  </a:lnTo>
                  <a:lnTo>
                    <a:pt x="1994" y="578"/>
                  </a:lnTo>
                  <a:lnTo>
                    <a:pt x="1992" y="578"/>
                  </a:lnTo>
                  <a:lnTo>
                    <a:pt x="1990" y="578"/>
                  </a:lnTo>
                  <a:lnTo>
                    <a:pt x="1990" y="579"/>
                  </a:lnTo>
                  <a:lnTo>
                    <a:pt x="1988" y="579"/>
                  </a:lnTo>
                  <a:lnTo>
                    <a:pt x="1988" y="581"/>
                  </a:lnTo>
                  <a:lnTo>
                    <a:pt x="1986" y="581"/>
                  </a:lnTo>
                  <a:lnTo>
                    <a:pt x="1986" y="583"/>
                  </a:lnTo>
                  <a:lnTo>
                    <a:pt x="1986" y="581"/>
                  </a:lnTo>
                  <a:lnTo>
                    <a:pt x="1988" y="581"/>
                  </a:lnTo>
                  <a:lnTo>
                    <a:pt x="1986" y="581"/>
                  </a:lnTo>
                  <a:lnTo>
                    <a:pt x="1986" y="583"/>
                  </a:lnTo>
                  <a:lnTo>
                    <a:pt x="1984" y="583"/>
                  </a:lnTo>
                  <a:lnTo>
                    <a:pt x="1982" y="583"/>
                  </a:lnTo>
                  <a:lnTo>
                    <a:pt x="1980" y="583"/>
                  </a:lnTo>
                  <a:lnTo>
                    <a:pt x="1978" y="583"/>
                  </a:lnTo>
                  <a:lnTo>
                    <a:pt x="1980" y="583"/>
                  </a:lnTo>
                  <a:lnTo>
                    <a:pt x="1978" y="583"/>
                  </a:lnTo>
                  <a:lnTo>
                    <a:pt x="1978" y="585"/>
                  </a:lnTo>
                  <a:lnTo>
                    <a:pt x="1976" y="585"/>
                  </a:lnTo>
                  <a:lnTo>
                    <a:pt x="1978" y="583"/>
                  </a:lnTo>
                  <a:lnTo>
                    <a:pt x="1978" y="585"/>
                  </a:lnTo>
                  <a:lnTo>
                    <a:pt x="1976" y="585"/>
                  </a:lnTo>
                  <a:lnTo>
                    <a:pt x="1974" y="585"/>
                  </a:lnTo>
                  <a:lnTo>
                    <a:pt x="1972" y="585"/>
                  </a:lnTo>
                  <a:lnTo>
                    <a:pt x="1970" y="587"/>
                  </a:lnTo>
                  <a:lnTo>
                    <a:pt x="1969" y="587"/>
                  </a:lnTo>
                  <a:lnTo>
                    <a:pt x="1967" y="587"/>
                  </a:lnTo>
                  <a:lnTo>
                    <a:pt x="1965" y="589"/>
                  </a:lnTo>
                  <a:lnTo>
                    <a:pt x="1963" y="589"/>
                  </a:lnTo>
                  <a:lnTo>
                    <a:pt x="1961" y="589"/>
                  </a:lnTo>
                  <a:lnTo>
                    <a:pt x="1959" y="589"/>
                  </a:lnTo>
                  <a:lnTo>
                    <a:pt x="1961" y="589"/>
                  </a:lnTo>
                  <a:lnTo>
                    <a:pt x="1959" y="589"/>
                  </a:lnTo>
                  <a:lnTo>
                    <a:pt x="1957" y="589"/>
                  </a:lnTo>
                  <a:lnTo>
                    <a:pt x="1955" y="589"/>
                  </a:lnTo>
                  <a:lnTo>
                    <a:pt x="1953" y="589"/>
                  </a:lnTo>
                  <a:lnTo>
                    <a:pt x="1951" y="589"/>
                  </a:lnTo>
                  <a:lnTo>
                    <a:pt x="1949" y="589"/>
                  </a:lnTo>
                  <a:lnTo>
                    <a:pt x="1947" y="589"/>
                  </a:lnTo>
                  <a:lnTo>
                    <a:pt x="1946" y="589"/>
                  </a:lnTo>
                  <a:lnTo>
                    <a:pt x="1944" y="589"/>
                  </a:lnTo>
                  <a:lnTo>
                    <a:pt x="1942" y="589"/>
                  </a:lnTo>
                  <a:lnTo>
                    <a:pt x="1940" y="589"/>
                  </a:lnTo>
                  <a:lnTo>
                    <a:pt x="1940" y="587"/>
                  </a:lnTo>
                  <a:lnTo>
                    <a:pt x="1938" y="587"/>
                  </a:lnTo>
                  <a:lnTo>
                    <a:pt x="1936" y="587"/>
                  </a:lnTo>
                  <a:lnTo>
                    <a:pt x="1934" y="587"/>
                  </a:lnTo>
                  <a:lnTo>
                    <a:pt x="1932" y="587"/>
                  </a:lnTo>
                  <a:lnTo>
                    <a:pt x="1930" y="587"/>
                  </a:lnTo>
                  <a:lnTo>
                    <a:pt x="1932" y="587"/>
                  </a:lnTo>
                  <a:lnTo>
                    <a:pt x="1932" y="585"/>
                  </a:lnTo>
                  <a:lnTo>
                    <a:pt x="1934" y="585"/>
                  </a:lnTo>
                  <a:lnTo>
                    <a:pt x="1932" y="585"/>
                  </a:lnTo>
                  <a:lnTo>
                    <a:pt x="1932" y="587"/>
                  </a:lnTo>
                  <a:lnTo>
                    <a:pt x="1930" y="587"/>
                  </a:lnTo>
                  <a:lnTo>
                    <a:pt x="1928" y="587"/>
                  </a:lnTo>
                  <a:lnTo>
                    <a:pt x="1926" y="585"/>
                  </a:lnTo>
                  <a:lnTo>
                    <a:pt x="1924" y="585"/>
                  </a:lnTo>
                  <a:lnTo>
                    <a:pt x="1922" y="585"/>
                  </a:lnTo>
                  <a:lnTo>
                    <a:pt x="1921" y="585"/>
                  </a:lnTo>
                  <a:lnTo>
                    <a:pt x="1921" y="583"/>
                  </a:lnTo>
                  <a:lnTo>
                    <a:pt x="1919" y="583"/>
                  </a:lnTo>
                  <a:lnTo>
                    <a:pt x="1921" y="583"/>
                  </a:lnTo>
                  <a:lnTo>
                    <a:pt x="1922" y="585"/>
                  </a:lnTo>
                  <a:lnTo>
                    <a:pt x="1922" y="583"/>
                  </a:lnTo>
                  <a:lnTo>
                    <a:pt x="1921" y="583"/>
                  </a:lnTo>
                  <a:lnTo>
                    <a:pt x="1922" y="583"/>
                  </a:lnTo>
                  <a:lnTo>
                    <a:pt x="1924" y="583"/>
                  </a:lnTo>
                  <a:lnTo>
                    <a:pt x="1922" y="583"/>
                  </a:lnTo>
                  <a:lnTo>
                    <a:pt x="1921" y="583"/>
                  </a:lnTo>
                  <a:lnTo>
                    <a:pt x="1919" y="583"/>
                  </a:lnTo>
                  <a:lnTo>
                    <a:pt x="1917" y="583"/>
                  </a:lnTo>
                  <a:lnTo>
                    <a:pt x="1915" y="583"/>
                  </a:lnTo>
                  <a:lnTo>
                    <a:pt x="1913" y="583"/>
                  </a:lnTo>
                  <a:lnTo>
                    <a:pt x="1913" y="581"/>
                  </a:lnTo>
                  <a:lnTo>
                    <a:pt x="1911" y="581"/>
                  </a:lnTo>
                  <a:lnTo>
                    <a:pt x="1909" y="581"/>
                  </a:lnTo>
                  <a:lnTo>
                    <a:pt x="1907" y="581"/>
                  </a:lnTo>
                  <a:lnTo>
                    <a:pt x="1905" y="581"/>
                  </a:lnTo>
                  <a:lnTo>
                    <a:pt x="1907" y="581"/>
                  </a:lnTo>
                  <a:lnTo>
                    <a:pt x="1909" y="581"/>
                  </a:lnTo>
                  <a:lnTo>
                    <a:pt x="1907" y="581"/>
                  </a:lnTo>
                  <a:lnTo>
                    <a:pt x="1905" y="581"/>
                  </a:lnTo>
                  <a:lnTo>
                    <a:pt x="1903" y="581"/>
                  </a:lnTo>
                  <a:lnTo>
                    <a:pt x="1903" y="579"/>
                  </a:lnTo>
                  <a:lnTo>
                    <a:pt x="1901" y="579"/>
                  </a:lnTo>
                  <a:lnTo>
                    <a:pt x="1901" y="578"/>
                  </a:lnTo>
                  <a:lnTo>
                    <a:pt x="1903" y="578"/>
                  </a:lnTo>
                  <a:lnTo>
                    <a:pt x="1901" y="578"/>
                  </a:lnTo>
                  <a:lnTo>
                    <a:pt x="1903" y="578"/>
                  </a:lnTo>
                  <a:lnTo>
                    <a:pt x="1901" y="578"/>
                  </a:lnTo>
                  <a:lnTo>
                    <a:pt x="1901" y="579"/>
                  </a:lnTo>
                  <a:lnTo>
                    <a:pt x="1903" y="579"/>
                  </a:lnTo>
                  <a:lnTo>
                    <a:pt x="1905" y="579"/>
                  </a:lnTo>
                  <a:lnTo>
                    <a:pt x="1905" y="578"/>
                  </a:lnTo>
                  <a:lnTo>
                    <a:pt x="1907" y="578"/>
                  </a:lnTo>
                  <a:lnTo>
                    <a:pt x="1909" y="578"/>
                  </a:lnTo>
                  <a:lnTo>
                    <a:pt x="1911" y="578"/>
                  </a:lnTo>
                  <a:lnTo>
                    <a:pt x="1911" y="576"/>
                  </a:lnTo>
                  <a:lnTo>
                    <a:pt x="1913" y="576"/>
                  </a:lnTo>
                  <a:lnTo>
                    <a:pt x="1915" y="576"/>
                  </a:lnTo>
                  <a:lnTo>
                    <a:pt x="1913" y="576"/>
                  </a:lnTo>
                  <a:lnTo>
                    <a:pt x="1911" y="576"/>
                  </a:lnTo>
                  <a:lnTo>
                    <a:pt x="1913" y="576"/>
                  </a:lnTo>
                  <a:lnTo>
                    <a:pt x="1913" y="574"/>
                  </a:lnTo>
                  <a:lnTo>
                    <a:pt x="1911" y="574"/>
                  </a:lnTo>
                  <a:lnTo>
                    <a:pt x="1911" y="572"/>
                  </a:lnTo>
                  <a:lnTo>
                    <a:pt x="1909" y="572"/>
                  </a:lnTo>
                  <a:lnTo>
                    <a:pt x="1911" y="572"/>
                  </a:lnTo>
                  <a:lnTo>
                    <a:pt x="1911" y="570"/>
                  </a:lnTo>
                  <a:lnTo>
                    <a:pt x="1915" y="568"/>
                  </a:lnTo>
                  <a:lnTo>
                    <a:pt x="1915" y="566"/>
                  </a:lnTo>
                  <a:lnTo>
                    <a:pt x="1913" y="568"/>
                  </a:lnTo>
                  <a:lnTo>
                    <a:pt x="1911" y="568"/>
                  </a:lnTo>
                  <a:lnTo>
                    <a:pt x="1909" y="570"/>
                  </a:lnTo>
                  <a:lnTo>
                    <a:pt x="1907" y="570"/>
                  </a:lnTo>
                  <a:lnTo>
                    <a:pt x="1907" y="568"/>
                  </a:lnTo>
                  <a:lnTo>
                    <a:pt x="1905" y="568"/>
                  </a:lnTo>
                  <a:lnTo>
                    <a:pt x="1903" y="568"/>
                  </a:lnTo>
                  <a:lnTo>
                    <a:pt x="1901" y="568"/>
                  </a:lnTo>
                  <a:lnTo>
                    <a:pt x="1903" y="568"/>
                  </a:lnTo>
                  <a:lnTo>
                    <a:pt x="1903" y="570"/>
                  </a:lnTo>
                  <a:lnTo>
                    <a:pt x="1901" y="570"/>
                  </a:lnTo>
                  <a:lnTo>
                    <a:pt x="1899" y="570"/>
                  </a:lnTo>
                  <a:lnTo>
                    <a:pt x="1901" y="570"/>
                  </a:lnTo>
                  <a:lnTo>
                    <a:pt x="1901" y="572"/>
                  </a:lnTo>
                  <a:lnTo>
                    <a:pt x="1901" y="570"/>
                  </a:lnTo>
                  <a:lnTo>
                    <a:pt x="1903" y="570"/>
                  </a:lnTo>
                  <a:lnTo>
                    <a:pt x="1905" y="572"/>
                  </a:lnTo>
                  <a:lnTo>
                    <a:pt x="1907" y="572"/>
                  </a:lnTo>
                  <a:lnTo>
                    <a:pt x="1905" y="572"/>
                  </a:lnTo>
                  <a:lnTo>
                    <a:pt x="1905" y="574"/>
                  </a:lnTo>
                  <a:lnTo>
                    <a:pt x="1903" y="574"/>
                  </a:lnTo>
                  <a:lnTo>
                    <a:pt x="1901" y="574"/>
                  </a:lnTo>
                  <a:lnTo>
                    <a:pt x="1899" y="574"/>
                  </a:lnTo>
                  <a:lnTo>
                    <a:pt x="1899" y="576"/>
                  </a:lnTo>
                  <a:lnTo>
                    <a:pt x="1898" y="576"/>
                  </a:lnTo>
                  <a:lnTo>
                    <a:pt x="1896" y="576"/>
                  </a:lnTo>
                  <a:lnTo>
                    <a:pt x="1894" y="576"/>
                  </a:lnTo>
                  <a:lnTo>
                    <a:pt x="1892" y="576"/>
                  </a:lnTo>
                  <a:lnTo>
                    <a:pt x="1890" y="576"/>
                  </a:lnTo>
                  <a:lnTo>
                    <a:pt x="1892" y="576"/>
                  </a:lnTo>
                  <a:lnTo>
                    <a:pt x="1890" y="576"/>
                  </a:lnTo>
                  <a:lnTo>
                    <a:pt x="1888" y="576"/>
                  </a:lnTo>
                  <a:lnTo>
                    <a:pt x="1886" y="576"/>
                  </a:lnTo>
                  <a:lnTo>
                    <a:pt x="1888" y="576"/>
                  </a:lnTo>
                  <a:lnTo>
                    <a:pt x="1886" y="576"/>
                  </a:lnTo>
                  <a:lnTo>
                    <a:pt x="1888" y="576"/>
                  </a:lnTo>
                  <a:lnTo>
                    <a:pt x="1886" y="576"/>
                  </a:lnTo>
                  <a:lnTo>
                    <a:pt x="1884" y="576"/>
                  </a:lnTo>
                  <a:lnTo>
                    <a:pt x="1884" y="574"/>
                  </a:lnTo>
                  <a:lnTo>
                    <a:pt x="1882" y="574"/>
                  </a:lnTo>
                  <a:lnTo>
                    <a:pt x="1880" y="574"/>
                  </a:lnTo>
                  <a:lnTo>
                    <a:pt x="1878" y="574"/>
                  </a:lnTo>
                  <a:lnTo>
                    <a:pt x="1876" y="574"/>
                  </a:lnTo>
                  <a:lnTo>
                    <a:pt x="1874" y="574"/>
                  </a:lnTo>
                  <a:lnTo>
                    <a:pt x="1873" y="574"/>
                  </a:lnTo>
                  <a:lnTo>
                    <a:pt x="1871" y="572"/>
                  </a:lnTo>
                  <a:lnTo>
                    <a:pt x="1869" y="572"/>
                  </a:lnTo>
                  <a:lnTo>
                    <a:pt x="1865" y="572"/>
                  </a:lnTo>
                  <a:lnTo>
                    <a:pt x="1863" y="572"/>
                  </a:lnTo>
                  <a:lnTo>
                    <a:pt x="1861" y="572"/>
                  </a:lnTo>
                  <a:lnTo>
                    <a:pt x="1859" y="572"/>
                  </a:lnTo>
                  <a:lnTo>
                    <a:pt x="1857" y="572"/>
                  </a:lnTo>
                  <a:lnTo>
                    <a:pt x="1855" y="570"/>
                  </a:lnTo>
                  <a:lnTo>
                    <a:pt x="1853" y="570"/>
                  </a:lnTo>
                  <a:lnTo>
                    <a:pt x="1853" y="572"/>
                  </a:lnTo>
                  <a:lnTo>
                    <a:pt x="1853" y="570"/>
                  </a:lnTo>
                  <a:lnTo>
                    <a:pt x="1853" y="572"/>
                  </a:lnTo>
                  <a:lnTo>
                    <a:pt x="1853" y="570"/>
                  </a:lnTo>
                  <a:lnTo>
                    <a:pt x="1851" y="570"/>
                  </a:lnTo>
                  <a:lnTo>
                    <a:pt x="1850" y="570"/>
                  </a:lnTo>
                  <a:lnTo>
                    <a:pt x="1848" y="570"/>
                  </a:lnTo>
                  <a:lnTo>
                    <a:pt x="1846" y="570"/>
                  </a:lnTo>
                  <a:lnTo>
                    <a:pt x="1844" y="570"/>
                  </a:lnTo>
                  <a:lnTo>
                    <a:pt x="1846" y="570"/>
                  </a:lnTo>
                  <a:lnTo>
                    <a:pt x="1848" y="570"/>
                  </a:lnTo>
                  <a:lnTo>
                    <a:pt x="1850" y="570"/>
                  </a:lnTo>
                  <a:lnTo>
                    <a:pt x="1848" y="570"/>
                  </a:lnTo>
                  <a:lnTo>
                    <a:pt x="1846" y="570"/>
                  </a:lnTo>
                  <a:lnTo>
                    <a:pt x="1844" y="570"/>
                  </a:lnTo>
                  <a:lnTo>
                    <a:pt x="1842" y="570"/>
                  </a:lnTo>
                  <a:lnTo>
                    <a:pt x="1840" y="570"/>
                  </a:lnTo>
                  <a:lnTo>
                    <a:pt x="1838" y="570"/>
                  </a:lnTo>
                  <a:lnTo>
                    <a:pt x="1836" y="570"/>
                  </a:lnTo>
                  <a:lnTo>
                    <a:pt x="1834" y="570"/>
                  </a:lnTo>
                  <a:lnTo>
                    <a:pt x="1836" y="570"/>
                  </a:lnTo>
                  <a:lnTo>
                    <a:pt x="1838" y="568"/>
                  </a:lnTo>
                  <a:lnTo>
                    <a:pt x="1840" y="568"/>
                  </a:lnTo>
                  <a:lnTo>
                    <a:pt x="1838" y="568"/>
                  </a:lnTo>
                  <a:lnTo>
                    <a:pt x="1836" y="568"/>
                  </a:lnTo>
                  <a:lnTo>
                    <a:pt x="1834" y="568"/>
                  </a:lnTo>
                  <a:lnTo>
                    <a:pt x="1834" y="570"/>
                  </a:lnTo>
                  <a:lnTo>
                    <a:pt x="1832" y="570"/>
                  </a:lnTo>
                  <a:lnTo>
                    <a:pt x="1830" y="570"/>
                  </a:lnTo>
                  <a:lnTo>
                    <a:pt x="1828" y="570"/>
                  </a:lnTo>
                  <a:lnTo>
                    <a:pt x="1826" y="570"/>
                  </a:lnTo>
                  <a:lnTo>
                    <a:pt x="1825" y="570"/>
                  </a:lnTo>
                  <a:lnTo>
                    <a:pt x="1823" y="570"/>
                  </a:lnTo>
                  <a:lnTo>
                    <a:pt x="1821" y="570"/>
                  </a:lnTo>
                  <a:lnTo>
                    <a:pt x="1819" y="570"/>
                  </a:lnTo>
                  <a:lnTo>
                    <a:pt x="1817" y="570"/>
                  </a:lnTo>
                  <a:lnTo>
                    <a:pt x="1819" y="570"/>
                  </a:lnTo>
                  <a:lnTo>
                    <a:pt x="1821" y="570"/>
                  </a:lnTo>
                  <a:lnTo>
                    <a:pt x="1823" y="570"/>
                  </a:lnTo>
                  <a:lnTo>
                    <a:pt x="1821" y="570"/>
                  </a:lnTo>
                  <a:lnTo>
                    <a:pt x="1819" y="570"/>
                  </a:lnTo>
                  <a:lnTo>
                    <a:pt x="1817" y="570"/>
                  </a:lnTo>
                  <a:lnTo>
                    <a:pt x="1815" y="570"/>
                  </a:lnTo>
                  <a:lnTo>
                    <a:pt x="1813" y="572"/>
                  </a:lnTo>
                  <a:lnTo>
                    <a:pt x="1811" y="572"/>
                  </a:lnTo>
                  <a:lnTo>
                    <a:pt x="1809" y="572"/>
                  </a:lnTo>
                  <a:lnTo>
                    <a:pt x="1807" y="572"/>
                  </a:lnTo>
                  <a:lnTo>
                    <a:pt x="1805" y="572"/>
                  </a:lnTo>
                  <a:lnTo>
                    <a:pt x="1803" y="572"/>
                  </a:lnTo>
                  <a:lnTo>
                    <a:pt x="1801" y="572"/>
                  </a:lnTo>
                  <a:lnTo>
                    <a:pt x="1800" y="572"/>
                  </a:lnTo>
                  <a:lnTo>
                    <a:pt x="1798" y="572"/>
                  </a:lnTo>
                  <a:lnTo>
                    <a:pt x="1800" y="572"/>
                  </a:lnTo>
                  <a:lnTo>
                    <a:pt x="1800" y="570"/>
                  </a:lnTo>
                  <a:lnTo>
                    <a:pt x="1800" y="572"/>
                  </a:lnTo>
                  <a:lnTo>
                    <a:pt x="1798" y="572"/>
                  </a:lnTo>
                  <a:lnTo>
                    <a:pt x="1796" y="572"/>
                  </a:lnTo>
                  <a:lnTo>
                    <a:pt x="1798" y="572"/>
                  </a:lnTo>
                  <a:lnTo>
                    <a:pt x="1796" y="572"/>
                  </a:lnTo>
                  <a:lnTo>
                    <a:pt x="1794" y="572"/>
                  </a:lnTo>
                  <a:lnTo>
                    <a:pt x="1792" y="572"/>
                  </a:lnTo>
                  <a:lnTo>
                    <a:pt x="1790" y="572"/>
                  </a:lnTo>
                  <a:lnTo>
                    <a:pt x="1788" y="572"/>
                  </a:lnTo>
                  <a:lnTo>
                    <a:pt x="1786" y="574"/>
                  </a:lnTo>
                  <a:lnTo>
                    <a:pt x="1784" y="574"/>
                  </a:lnTo>
                  <a:lnTo>
                    <a:pt x="1782" y="574"/>
                  </a:lnTo>
                  <a:lnTo>
                    <a:pt x="1780" y="574"/>
                  </a:lnTo>
                  <a:lnTo>
                    <a:pt x="1778" y="574"/>
                  </a:lnTo>
                  <a:lnTo>
                    <a:pt x="1777" y="574"/>
                  </a:lnTo>
                  <a:lnTo>
                    <a:pt x="1775" y="574"/>
                  </a:lnTo>
                  <a:lnTo>
                    <a:pt x="1773" y="572"/>
                  </a:lnTo>
                  <a:lnTo>
                    <a:pt x="1771" y="572"/>
                  </a:lnTo>
                  <a:lnTo>
                    <a:pt x="1769" y="572"/>
                  </a:lnTo>
                  <a:lnTo>
                    <a:pt x="1767" y="572"/>
                  </a:lnTo>
                  <a:lnTo>
                    <a:pt x="1765" y="572"/>
                  </a:lnTo>
                  <a:lnTo>
                    <a:pt x="1763" y="572"/>
                  </a:lnTo>
                  <a:lnTo>
                    <a:pt x="1761" y="572"/>
                  </a:lnTo>
                  <a:lnTo>
                    <a:pt x="1763" y="572"/>
                  </a:lnTo>
                  <a:lnTo>
                    <a:pt x="1765" y="572"/>
                  </a:lnTo>
                  <a:lnTo>
                    <a:pt x="1767" y="572"/>
                  </a:lnTo>
                  <a:lnTo>
                    <a:pt x="1769" y="572"/>
                  </a:lnTo>
                  <a:lnTo>
                    <a:pt x="1771" y="572"/>
                  </a:lnTo>
                  <a:lnTo>
                    <a:pt x="1773" y="572"/>
                  </a:lnTo>
                  <a:lnTo>
                    <a:pt x="1775" y="572"/>
                  </a:lnTo>
                  <a:lnTo>
                    <a:pt x="1773" y="572"/>
                  </a:lnTo>
                  <a:lnTo>
                    <a:pt x="1775" y="572"/>
                  </a:lnTo>
                  <a:lnTo>
                    <a:pt x="1773" y="572"/>
                  </a:lnTo>
                  <a:lnTo>
                    <a:pt x="1773" y="570"/>
                  </a:lnTo>
                  <a:lnTo>
                    <a:pt x="1773" y="572"/>
                  </a:lnTo>
                  <a:lnTo>
                    <a:pt x="1773" y="570"/>
                  </a:lnTo>
                  <a:lnTo>
                    <a:pt x="1771" y="570"/>
                  </a:lnTo>
                  <a:lnTo>
                    <a:pt x="1773" y="570"/>
                  </a:lnTo>
                  <a:lnTo>
                    <a:pt x="1771" y="570"/>
                  </a:lnTo>
                  <a:lnTo>
                    <a:pt x="1769" y="570"/>
                  </a:lnTo>
                  <a:lnTo>
                    <a:pt x="1769" y="568"/>
                  </a:lnTo>
                  <a:lnTo>
                    <a:pt x="1771" y="568"/>
                  </a:lnTo>
                  <a:lnTo>
                    <a:pt x="1769" y="568"/>
                  </a:lnTo>
                  <a:lnTo>
                    <a:pt x="1771" y="568"/>
                  </a:lnTo>
                  <a:lnTo>
                    <a:pt x="1769" y="568"/>
                  </a:lnTo>
                  <a:lnTo>
                    <a:pt x="1767" y="568"/>
                  </a:lnTo>
                  <a:lnTo>
                    <a:pt x="1769" y="568"/>
                  </a:lnTo>
                  <a:lnTo>
                    <a:pt x="1767" y="568"/>
                  </a:lnTo>
                  <a:lnTo>
                    <a:pt x="1765" y="568"/>
                  </a:lnTo>
                  <a:lnTo>
                    <a:pt x="1763" y="568"/>
                  </a:lnTo>
                  <a:lnTo>
                    <a:pt x="1763" y="566"/>
                  </a:lnTo>
                  <a:lnTo>
                    <a:pt x="1765" y="566"/>
                  </a:lnTo>
                  <a:lnTo>
                    <a:pt x="1763" y="566"/>
                  </a:lnTo>
                  <a:lnTo>
                    <a:pt x="1765" y="566"/>
                  </a:lnTo>
                  <a:lnTo>
                    <a:pt x="1767" y="566"/>
                  </a:lnTo>
                  <a:lnTo>
                    <a:pt x="1765" y="566"/>
                  </a:lnTo>
                  <a:lnTo>
                    <a:pt x="1763" y="566"/>
                  </a:lnTo>
                  <a:lnTo>
                    <a:pt x="1761" y="566"/>
                  </a:lnTo>
                  <a:lnTo>
                    <a:pt x="1763" y="566"/>
                  </a:lnTo>
                  <a:lnTo>
                    <a:pt x="1763" y="564"/>
                  </a:lnTo>
                  <a:lnTo>
                    <a:pt x="1763" y="566"/>
                  </a:lnTo>
                  <a:lnTo>
                    <a:pt x="1765" y="566"/>
                  </a:lnTo>
                  <a:lnTo>
                    <a:pt x="1763" y="566"/>
                  </a:lnTo>
                  <a:lnTo>
                    <a:pt x="1763" y="564"/>
                  </a:lnTo>
                  <a:lnTo>
                    <a:pt x="1765" y="564"/>
                  </a:lnTo>
                  <a:lnTo>
                    <a:pt x="1763" y="564"/>
                  </a:lnTo>
                  <a:lnTo>
                    <a:pt x="1765" y="564"/>
                  </a:lnTo>
                  <a:lnTo>
                    <a:pt x="1767" y="564"/>
                  </a:lnTo>
                  <a:lnTo>
                    <a:pt x="1765" y="564"/>
                  </a:lnTo>
                  <a:lnTo>
                    <a:pt x="1763" y="564"/>
                  </a:lnTo>
                  <a:lnTo>
                    <a:pt x="1761" y="564"/>
                  </a:lnTo>
                  <a:lnTo>
                    <a:pt x="1759" y="564"/>
                  </a:lnTo>
                  <a:lnTo>
                    <a:pt x="1757" y="564"/>
                  </a:lnTo>
                  <a:lnTo>
                    <a:pt x="1755" y="564"/>
                  </a:lnTo>
                  <a:lnTo>
                    <a:pt x="1753" y="564"/>
                  </a:lnTo>
                  <a:lnTo>
                    <a:pt x="1755" y="564"/>
                  </a:lnTo>
                  <a:lnTo>
                    <a:pt x="1755" y="566"/>
                  </a:lnTo>
                  <a:lnTo>
                    <a:pt x="1753" y="566"/>
                  </a:lnTo>
                  <a:lnTo>
                    <a:pt x="1752" y="566"/>
                  </a:lnTo>
                  <a:lnTo>
                    <a:pt x="1750" y="564"/>
                  </a:lnTo>
                  <a:lnTo>
                    <a:pt x="1748" y="564"/>
                  </a:lnTo>
                  <a:lnTo>
                    <a:pt x="1750" y="564"/>
                  </a:lnTo>
                  <a:lnTo>
                    <a:pt x="1752" y="564"/>
                  </a:lnTo>
                  <a:lnTo>
                    <a:pt x="1750" y="564"/>
                  </a:lnTo>
                  <a:lnTo>
                    <a:pt x="1748" y="564"/>
                  </a:lnTo>
                  <a:lnTo>
                    <a:pt x="1750" y="564"/>
                  </a:lnTo>
                  <a:lnTo>
                    <a:pt x="1748" y="564"/>
                  </a:lnTo>
                  <a:lnTo>
                    <a:pt x="1746" y="564"/>
                  </a:lnTo>
                  <a:lnTo>
                    <a:pt x="1744" y="564"/>
                  </a:lnTo>
                  <a:lnTo>
                    <a:pt x="1742" y="564"/>
                  </a:lnTo>
                  <a:lnTo>
                    <a:pt x="1740" y="564"/>
                  </a:lnTo>
                  <a:lnTo>
                    <a:pt x="1738" y="562"/>
                  </a:lnTo>
                  <a:lnTo>
                    <a:pt x="1740" y="564"/>
                  </a:lnTo>
                  <a:lnTo>
                    <a:pt x="1742" y="564"/>
                  </a:lnTo>
                  <a:lnTo>
                    <a:pt x="1742" y="562"/>
                  </a:lnTo>
                  <a:lnTo>
                    <a:pt x="1740" y="562"/>
                  </a:lnTo>
                  <a:lnTo>
                    <a:pt x="1742" y="562"/>
                  </a:lnTo>
                  <a:lnTo>
                    <a:pt x="1740" y="562"/>
                  </a:lnTo>
                  <a:lnTo>
                    <a:pt x="1742" y="562"/>
                  </a:lnTo>
                  <a:lnTo>
                    <a:pt x="1744" y="562"/>
                  </a:lnTo>
                  <a:lnTo>
                    <a:pt x="1742" y="562"/>
                  </a:lnTo>
                  <a:lnTo>
                    <a:pt x="1742" y="560"/>
                  </a:lnTo>
                  <a:lnTo>
                    <a:pt x="1740" y="560"/>
                  </a:lnTo>
                  <a:lnTo>
                    <a:pt x="1742" y="560"/>
                  </a:lnTo>
                  <a:lnTo>
                    <a:pt x="1744" y="560"/>
                  </a:lnTo>
                  <a:lnTo>
                    <a:pt x="1742" y="560"/>
                  </a:lnTo>
                  <a:lnTo>
                    <a:pt x="1740" y="560"/>
                  </a:lnTo>
                  <a:lnTo>
                    <a:pt x="1738" y="560"/>
                  </a:lnTo>
                  <a:lnTo>
                    <a:pt x="1740" y="560"/>
                  </a:lnTo>
                  <a:lnTo>
                    <a:pt x="1742" y="560"/>
                  </a:lnTo>
                  <a:lnTo>
                    <a:pt x="1740" y="560"/>
                  </a:lnTo>
                  <a:lnTo>
                    <a:pt x="1742" y="560"/>
                  </a:lnTo>
                  <a:lnTo>
                    <a:pt x="1740" y="560"/>
                  </a:lnTo>
                  <a:lnTo>
                    <a:pt x="1742" y="560"/>
                  </a:lnTo>
                  <a:lnTo>
                    <a:pt x="1740" y="560"/>
                  </a:lnTo>
                  <a:lnTo>
                    <a:pt x="1738" y="560"/>
                  </a:lnTo>
                  <a:lnTo>
                    <a:pt x="1740" y="560"/>
                  </a:lnTo>
                  <a:lnTo>
                    <a:pt x="1740" y="558"/>
                  </a:lnTo>
                  <a:lnTo>
                    <a:pt x="1738" y="558"/>
                  </a:lnTo>
                  <a:lnTo>
                    <a:pt x="1740" y="558"/>
                  </a:lnTo>
                  <a:lnTo>
                    <a:pt x="1740" y="560"/>
                  </a:lnTo>
                  <a:lnTo>
                    <a:pt x="1738" y="560"/>
                  </a:lnTo>
                  <a:lnTo>
                    <a:pt x="1736" y="560"/>
                  </a:lnTo>
                  <a:lnTo>
                    <a:pt x="1736" y="558"/>
                  </a:lnTo>
                  <a:lnTo>
                    <a:pt x="1736" y="560"/>
                  </a:lnTo>
                  <a:lnTo>
                    <a:pt x="1734" y="560"/>
                  </a:lnTo>
                  <a:lnTo>
                    <a:pt x="1734" y="558"/>
                  </a:lnTo>
                  <a:lnTo>
                    <a:pt x="1736" y="558"/>
                  </a:lnTo>
                  <a:lnTo>
                    <a:pt x="1734" y="558"/>
                  </a:lnTo>
                  <a:lnTo>
                    <a:pt x="1732" y="558"/>
                  </a:lnTo>
                  <a:lnTo>
                    <a:pt x="1734" y="558"/>
                  </a:lnTo>
                  <a:lnTo>
                    <a:pt x="1732" y="558"/>
                  </a:lnTo>
                  <a:lnTo>
                    <a:pt x="1734" y="558"/>
                  </a:lnTo>
                  <a:lnTo>
                    <a:pt x="1734" y="560"/>
                  </a:lnTo>
                  <a:lnTo>
                    <a:pt x="1732" y="560"/>
                  </a:lnTo>
                  <a:lnTo>
                    <a:pt x="1732" y="558"/>
                  </a:lnTo>
                  <a:lnTo>
                    <a:pt x="1730" y="558"/>
                  </a:lnTo>
                  <a:lnTo>
                    <a:pt x="1732" y="558"/>
                  </a:lnTo>
                  <a:lnTo>
                    <a:pt x="1730" y="558"/>
                  </a:lnTo>
                  <a:lnTo>
                    <a:pt x="1730" y="560"/>
                  </a:lnTo>
                  <a:lnTo>
                    <a:pt x="1730" y="558"/>
                  </a:lnTo>
                  <a:lnTo>
                    <a:pt x="1729" y="558"/>
                  </a:lnTo>
                  <a:lnTo>
                    <a:pt x="1730" y="558"/>
                  </a:lnTo>
                  <a:lnTo>
                    <a:pt x="1729" y="558"/>
                  </a:lnTo>
                  <a:lnTo>
                    <a:pt x="1729" y="560"/>
                  </a:lnTo>
                  <a:lnTo>
                    <a:pt x="1727" y="560"/>
                  </a:lnTo>
                  <a:lnTo>
                    <a:pt x="1727" y="558"/>
                  </a:lnTo>
                  <a:lnTo>
                    <a:pt x="1729" y="558"/>
                  </a:lnTo>
                  <a:lnTo>
                    <a:pt x="1729" y="556"/>
                  </a:lnTo>
                  <a:lnTo>
                    <a:pt x="1730" y="556"/>
                  </a:lnTo>
                  <a:lnTo>
                    <a:pt x="1730" y="554"/>
                  </a:lnTo>
                  <a:lnTo>
                    <a:pt x="1732" y="554"/>
                  </a:lnTo>
                  <a:lnTo>
                    <a:pt x="1734" y="554"/>
                  </a:lnTo>
                  <a:lnTo>
                    <a:pt x="1732" y="554"/>
                  </a:lnTo>
                  <a:lnTo>
                    <a:pt x="1732" y="553"/>
                  </a:lnTo>
                  <a:lnTo>
                    <a:pt x="1732" y="554"/>
                  </a:lnTo>
                  <a:lnTo>
                    <a:pt x="1730" y="554"/>
                  </a:lnTo>
                  <a:lnTo>
                    <a:pt x="1730" y="553"/>
                  </a:lnTo>
                  <a:lnTo>
                    <a:pt x="1732" y="553"/>
                  </a:lnTo>
                  <a:lnTo>
                    <a:pt x="1734" y="553"/>
                  </a:lnTo>
                  <a:lnTo>
                    <a:pt x="1734" y="551"/>
                  </a:lnTo>
                  <a:lnTo>
                    <a:pt x="1736" y="551"/>
                  </a:lnTo>
                  <a:lnTo>
                    <a:pt x="1738" y="551"/>
                  </a:lnTo>
                  <a:lnTo>
                    <a:pt x="1736" y="551"/>
                  </a:lnTo>
                  <a:lnTo>
                    <a:pt x="1734" y="551"/>
                  </a:lnTo>
                  <a:lnTo>
                    <a:pt x="1732" y="551"/>
                  </a:lnTo>
                  <a:lnTo>
                    <a:pt x="1734" y="551"/>
                  </a:lnTo>
                  <a:lnTo>
                    <a:pt x="1734" y="549"/>
                  </a:lnTo>
                  <a:lnTo>
                    <a:pt x="1734" y="547"/>
                  </a:lnTo>
                  <a:lnTo>
                    <a:pt x="1732" y="547"/>
                  </a:lnTo>
                  <a:lnTo>
                    <a:pt x="1732" y="545"/>
                  </a:lnTo>
                  <a:lnTo>
                    <a:pt x="1734" y="545"/>
                  </a:lnTo>
                  <a:lnTo>
                    <a:pt x="1734" y="543"/>
                  </a:lnTo>
                  <a:lnTo>
                    <a:pt x="1736" y="543"/>
                  </a:lnTo>
                  <a:lnTo>
                    <a:pt x="1736" y="541"/>
                  </a:lnTo>
                  <a:lnTo>
                    <a:pt x="1734" y="541"/>
                  </a:lnTo>
                  <a:lnTo>
                    <a:pt x="1734" y="543"/>
                  </a:lnTo>
                  <a:lnTo>
                    <a:pt x="1732" y="543"/>
                  </a:lnTo>
                  <a:lnTo>
                    <a:pt x="1730" y="543"/>
                  </a:lnTo>
                  <a:lnTo>
                    <a:pt x="1730" y="545"/>
                  </a:lnTo>
                  <a:lnTo>
                    <a:pt x="1729" y="545"/>
                  </a:lnTo>
                  <a:lnTo>
                    <a:pt x="1730" y="545"/>
                  </a:lnTo>
                  <a:lnTo>
                    <a:pt x="1730" y="547"/>
                  </a:lnTo>
                  <a:lnTo>
                    <a:pt x="1729" y="547"/>
                  </a:lnTo>
                  <a:lnTo>
                    <a:pt x="1727" y="547"/>
                  </a:lnTo>
                  <a:lnTo>
                    <a:pt x="1725" y="547"/>
                  </a:lnTo>
                  <a:lnTo>
                    <a:pt x="1723" y="547"/>
                  </a:lnTo>
                  <a:lnTo>
                    <a:pt x="1723" y="549"/>
                  </a:lnTo>
                  <a:lnTo>
                    <a:pt x="1721" y="549"/>
                  </a:lnTo>
                  <a:lnTo>
                    <a:pt x="1721" y="551"/>
                  </a:lnTo>
                  <a:lnTo>
                    <a:pt x="1719" y="551"/>
                  </a:lnTo>
                  <a:lnTo>
                    <a:pt x="1719" y="553"/>
                  </a:lnTo>
                  <a:lnTo>
                    <a:pt x="1717" y="553"/>
                  </a:lnTo>
                  <a:lnTo>
                    <a:pt x="1715" y="553"/>
                  </a:lnTo>
                  <a:lnTo>
                    <a:pt x="1713" y="553"/>
                  </a:lnTo>
                  <a:lnTo>
                    <a:pt x="1711" y="553"/>
                  </a:lnTo>
                  <a:lnTo>
                    <a:pt x="1709" y="553"/>
                  </a:lnTo>
                  <a:lnTo>
                    <a:pt x="1707" y="553"/>
                  </a:lnTo>
                  <a:lnTo>
                    <a:pt x="1705" y="553"/>
                  </a:lnTo>
                  <a:lnTo>
                    <a:pt x="1704" y="553"/>
                  </a:lnTo>
                  <a:lnTo>
                    <a:pt x="1702" y="553"/>
                  </a:lnTo>
                  <a:lnTo>
                    <a:pt x="1700" y="553"/>
                  </a:lnTo>
                  <a:lnTo>
                    <a:pt x="1698" y="553"/>
                  </a:lnTo>
                  <a:lnTo>
                    <a:pt x="1696" y="553"/>
                  </a:lnTo>
                  <a:lnTo>
                    <a:pt x="1696" y="551"/>
                  </a:lnTo>
                  <a:lnTo>
                    <a:pt x="1698" y="551"/>
                  </a:lnTo>
                  <a:lnTo>
                    <a:pt x="1696" y="551"/>
                  </a:lnTo>
                  <a:lnTo>
                    <a:pt x="1694" y="551"/>
                  </a:lnTo>
                  <a:lnTo>
                    <a:pt x="1692" y="551"/>
                  </a:lnTo>
                  <a:lnTo>
                    <a:pt x="1690" y="551"/>
                  </a:lnTo>
                  <a:lnTo>
                    <a:pt x="1692" y="551"/>
                  </a:lnTo>
                  <a:lnTo>
                    <a:pt x="1690" y="551"/>
                  </a:lnTo>
                  <a:lnTo>
                    <a:pt x="1688" y="551"/>
                  </a:lnTo>
                  <a:lnTo>
                    <a:pt x="1686" y="551"/>
                  </a:lnTo>
                  <a:lnTo>
                    <a:pt x="1686" y="549"/>
                  </a:lnTo>
                  <a:lnTo>
                    <a:pt x="1686" y="551"/>
                  </a:lnTo>
                  <a:lnTo>
                    <a:pt x="1684" y="551"/>
                  </a:lnTo>
                  <a:lnTo>
                    <a:pt x="1682" y="551"/>
                  </a:lnTo>
                  <a:lnTo>
                    <a:pt x="1681" y="551"/>
                  </a:lnTo>
                  <a:lnTo>
                    <a:pt x="1679" y="551"/>
                  </a:lnTo>
                  <a:lnTo>
                    <a:pt x="1677" y="551"/>
                  </a:lnTo>
                  <a:lnTo>
                    <a:pt x="1675" y="551"/>
                  </a:lnTo>
                  <a:lnTo>
                    <a:pt x="1677" y="551"/>
                  </a:lnTo>
                  <a:lnTo>
                    <a:pt x="1677" y="549"/>
                  </a:lnTo>
                  <a:lnTo>
                    <a:pt x="1679" y="549"/>
                  </a:lnTo>
                  <a:lnTo>
                    <a:pt x="1679" y="551"/>
                  </a:lnTo>
                  <a:lnTo>
                    <a:pt x="1679" y="549"/>
                  </a:lnTo>
                  <a:lnTo>
                    <a:pt x="1681" y="549"/>
                  </a:lnTo>
                  <a:lnTo>
                    <a:pt x="1682" y="549"/>
                  </a:lnTo>
                  <a:lnTo>
                    <a:pt x="1682" y="547"/>
                  </a:lnTo>
                  <a:lnTo>
                    <a:pt x="1684" y="547"/>
                  </a:lnTo>
                  <a:lnTo>
                    <a:pt x="1686" y="547"/>
                  </a:lnTo>
                  <a:lnTo>
                    <a:pt x="1684" y="547"/>
                  </a:lnTo>
                  <a:lnTo>
                    <a:pt x="1686" y="547"/>
                  </a:lnTo>
                  <a:lnTo>
                    <a:pt x="1686" y="545"/>
                  </a:lnTo>
                  <a:lnTo>
                    <a:pt x="1688" y="545"/>
                  </a:lnTo>
                  <a:lnTo>
                    <a:pt x="1688" y="543"/>
                  </a:lnTo>
                  <a:lnTo>
                    <a:pt x="1690" y="543"/>
                  </a:lnTo>
                  <a:lnTo>
                    <a:pt x="1688" y="543"/>
                  </a:lnTo>
                  <a:lnTo>
                    <a:pt x="1690" y="543"/>
                  </a:lnTo>
                  <a:lnTo>
                    <a:pt x="1690" y="541"/>
                  </a:lnTo>
                  <a:lnTo>
                    <a:pt x="1692" y="541"/>
                  </a:lnTo>
                  <a:lnTo>
                    <a:pt x="1694" y="541"/>
                  </a:lnTo>
                  <a:lnTo>
                    <a:pt x="1692" y="541"/>
                  </a:lnTo>
                  <a:lnTo>
                    <a:pt x="1692" y="539"/>
                  </a:lnTo>
                  <a:lnTo>
                    <a:pt x="1692" y="541"/>
                  </a:lnTo>
                  <a:lnTo>
                    <a:pt x="1690" y="541"/>
                  </a:lnTo>
                  <a:lnTo>
                    <a:pt x="1688" y="541"/>
                  </a:lnTo>
                  <a:lnTo>
                    <a:pt x="1686" y="541"/>
                  </a:lnTo>
                  <a:lnTo>
                    <a:pt x="1686" y="543"/>
                  </a:lnTo>
                  <a:lnTo>
                    <a:pt x="1684" y="543"/>
                  </a:lnTo>
                  <a:lnTo>
                    <a:pt x="1682" y="543"/>
                  </a:lnTo>
                  <a:lnTo>
                    <a:pt x="1681" y="543"/>
                  </a:lnTo>
                  <a:lnTo>
                    <a:pt x="1679" y="543"/>
                  </a:lnTo>
                  <a:lnTo>
                    <a:pt x="1681" y="543"/>
                  </a:lnTo>
                  <a:lnTo>
                    <a:pt x="1679" y="543"/>
                  </a:lnTo>
                  <a:lnTo>
                    <a:pt x="1681" y="543"/>
                  </a:lnTo>
                  <a:lnTo>
                    <a:pt x="1682" y="541"/>
                  </a:lnTo>
                  <a:lnTo>
                    <a:pt x="1681" y="541"/>
                  </a:lnTo>
                  <a:lnTo>
                    <a:pt x="1682" y="541"/>
                  </a:lnTo>
                  <a:lnTo>
                    <a:pt x="1679" y="541"/>
                  </a:lnTo>
                  <a:lnTo>
                    <a:pt x="1679" y="543"/>
                  </a:lnTo>
                  <a:lnTo>
                    <a:pt x="1679" y="541"/>
                  </a:lnTo>
                  <a:lnTo>
                    <a:pt x="1681" y="541"/>
                  </a:lnTo>
                  <a:lnTo>
                    <a:pt x="1679" y="541"/>
                  </a:lnTo>
                  <a:lnTo>
                    <a:pt x="1681" y="541"/>
                  </a:lnTo>
                  <a:lnTo>
                    <a:pt x="1681" y="539"/>
                  </a:lnTo>
                  <a:lnTo>
                    <a:pt x="1679" y="539"/>
                  </a:lnTo>
                  <a:lnTo>
                    <a:pt x="1679" y="541"/>
                  </a:lnTo>
                  <a:lnTo>
                    <a:pt x="1677" y="541"/>
                  </a:lnTo>
                  <a:lnTo>
                    <a:pt x="1677" y="543"/>
                  </a:lnTo>
                  <a:lnTo>
                    <a:pt x="1675" y="543"/>
                  </a:lnTo>
                  <a:lnTo>
                    <a:pt x="1673" y="543"/>
                  </a:lnTo>
                  <a:lnTo>
                    <a:pt x="1673" y="541"/>
                  </a:lnTo>
                  <a:lnTo>
                    <a:pt x="1675" y="541"/>
                  </a:lnTo>
                  <a:lnTo>
                    <a:pt x="1675" y="539"/>
                  </a:lnTo>
                  <a:lnTo>
                    <a:pt x="1675" y="541"/>
                  </a:lnTo>
                  <a:lnTo>
                    <a:pt x="1675" y="539"/>
                  </a:lnTo>
                  <a:lnTo>
                    <a:pt x="1677" y="539"/>
                  </a:lnTo>
                  <a:lnTo>
                    <a:pt x="1679" y="539"/>
                  </a:lnTo>
                  <a:lnTo>
                    <a:pt x="1679" y="537"/>
                  </a:lnTo>
                  <a:lnTo>
                    <a:pt x="1677" y="539"/>
                  </a:lnTo>
                  <a:lnTo>
                    <a:pt x="1679" y="539"/>
                  </a:lnTo>
                  <a:lnTo>
                    <a:pt x="1677" y="539"/>
                  </a:lnTo>
                  <a:lnTo>
                    <a:pt x="1675" y="539"/>
                  </a:lnTo>
                  <a:lnTo>
                    <a:pt x="1673" y="539"/>
                  </a:lnTo>
                  <a:lnTo>
                    <a:pt x="1673" y="541"/>
                  </a:lnTo>
                  <a:lnTo>
                    <a:pt x="1671" y="541"/>
                  </a:lnTo>
                  <a:lnTo>
                    <a:pt x="1669" y="541"/>
                  </a:lnTo>
                  <a:lnTo>
                    <a:pt x="1667" y="541"/>
                  </a:lnTo>
                  <a:lnTo>
                    <a:pt x="1665" y="541"/>
                  </a:lnTo>
                  <a:lnTo>
                    <a:pt x="1665" y="543"/>
                  </a:lnTo>
                  <a:lnTo>
                    <a:pt x="1663" y="543"/>
                  </a:lnTo>
                  <a:lnTo>
                    <a:pt x="1665" y="543"/>
                  </a:lnTo>
                  <a:lnTo>
                    <a:pt x="1663" y="543"/>
                  </a:lnTo>
                  <a:lnTo>
                    <a:pt x="1661" y="543"/>
                  </a:lnTo>
                  <a:lnTo>
                    <a:pt x="1659" y="543"/>
                  </a:lnTo>
                  <a:lnTo>
                    <a:pt x="1659" y="541"/>
                  </a:lnTo>
                  <a:lnTo>
                    <a:pt x="1661" y="541"/>
                  </a:lnTo>
                  <a:lnTo>
                    <a:pt x="1663" y="541"/>
                  </a:lnTo>
                  <a:lnTo>
                    <a:pt x="1663" y="539"/>
                  </a:lnTo>
                  <a:lnTo>
                    <a:pt x="1665" y="539"/>
                  </a:lnTo>
                  <a:lnTo>
                    <a:pt x="1667" y="539"/>
                  </a:lnTo>
                  <a:lnTo>
                    <a:pt x="1667" y="537"/>
                  </a:lnTo>
                  <a:lnTo>
                    <a:pt x="1669" y="537"/>
                  </a:lnTo>
                  <a:lnTo>
                    <a:pt x="1669" y="539"/>
                  </a:lnTo>
                  <a:lnTo>
                    <a:pt x="1669" y="537"/>
                  </a:lnTo>
                  <a:lnTo>
                    <a:pt x="1671" y="537"/>
                  </a:lnTo>
                  <a:lnTo>
                    <a:pt x="1669" y="537"/>
                  </a:lnTo>
                  <a:lnTo>
                    <a:pt x="1671" y="537"/>
                  </a:lnTo>
                  <a:lnTo>
                    <a:pt x="1669" y="537"/>
                  </a:lnTo>
                  <a:lnTo>
                    <a:pt x="1669" y="535"/>
                  </a:lnTo>
                  <a:lnTo>
                    <a:pt x="1671" y="535"/>
                  </a:lnTo>
                  <a:lnTo>
                    <a:pt x="1671" y="537"/>
                  </a:lnTo>
                  <a:lnTo>
                    <a:pt x="1673" y="537"/>
                  </a:lnTo>
                  <a:lnTo>
                    <a:pt x="1675" y="537"/>
                  </a:lnTo>
                  <a:lnTo>
                    <a:pt x="1675" y="535"/>
                  </a:lnTo>
                  <a:lnTo>
                    <a:pt x="1673" y="537"/>
                  </a:lnTo>
                  <a:lnTo>
                    <a:pt x="1671" y="537"/>
                  </a:lnTo>
                  <a:lnTo>
                    <a:pt x="1671" y="535"/>
                  </a:lnTo>
                  <a:lnTo>
                    <a:pt x="1671" y="533"/>
                  </a:lnTo>
                  <a:lnTo>
                    <a:pt x="1671" y="535"/>
                  </a:lnTo>
                  <a:lnTo>
                    <a:pt x="1669" y="535"/>
                  </a:lnTo>
                  <a:lnTo>
                    <a:pt x="1667" y="535"/>
                  </a:lnTo>
                  <a:lnTo>
                    <a:pt x="1667" y="537"/>
                  </a:lnTo>
                  <a:lnTo>
                    <a:pt x="1665" y="537"/>
                  </a:lnTo>
                  <a:lnTo>
                    <a:pt x="1663" y="537"/>
                  </a:lnTo>
                  <a:lnTo>
                    <a:pt x="1663" y="535"/>
                  </a:lnTo>
                  <a:lnTo>
                    <a:pt x="1665" y="535"/>
                  </a:lnTo>
                  <a:lnTo>
                    <a:pt x="1663" y="535"/>
                  </a:lnTo>
                  <a:lnTo>
                    <a:pt x="1663" y="537"/>
                  </a:lnTo>
                  <a:lnTo>
                    <a:pt x="1661" y="537"/>
                  </a:lnTo>
                  <a:lnTo>
                    <a:pt x="1659" y="537"/>
                  </a:lnTo>
                  <a:lnTo>
                    <a:pt x="1657" y="537"/>
                  </a:lnTo>
                  <a:lnTo>
                    <a:pt x="1657" y="535"/>
                  </a:lnTo>
                  <a:lnTo>
                    <a:pt x="1659" y="535"/>
                  </a:lnTo>
                  <a:lnTo>
                    <a:pt x="1657" y="535"/>
                  </a:lnTo>
                  <a:lnTo>
                    <a:pt x="1656" y="535"/>
                  </a:lnTo>
                  <a:lnTo>
                    <a:pt x="1656" y="537"/>
                  </a:lnTo>
                  <a:lnTo>
                    <a:pt x="1657" y="537"/>
                  </a:lnTo>
                  <a:lnTo>
                    <a:pt x="1656" y="537"/>
                  </a:lnTo>
                  <a:lnTo>
                    <a:pt x="1654" y="537"/>
                  </a:lnTo>
                  <a:lnTo>
                    <a:pt x="1654" y="539"/>
                  </a:lnTo>
                  <a:lnTo>
                    <a:pt x="1654" y="537"/>
                  </a:lnTo>
                  <a:lnTo>
                    <a:pt x="1654" y="539"/>
                  </a:lnTo>
                  <a:lnTo>
                    <a:pt x="1652" y="539"/>
                  </a:lnTo>
                  <a:lnTo>
                    <a:pt x="1650" y="539"/>
                  </a:lnTo>
                  <a:lnTo>
                    <a:pt x="1652" y="539"/>
                  </a:lnTo>
                  <a:lnTo>
                    <a:pt x="1650" y="539"/>
                  </a:lnTo>
                  <a:lnTo>
                    <a:pt x="1648" y="539"/>
                  </a:lnTo>
                  <a:lnTo>
                    <a:pt x="1648" y="541"/>
                  </a:lnTo>
                  <a:lnTo>
                    <a:pt x="1648" y="539"/>
                  </a:lnTo>
                  <a:lnTo>
                    <a:pt x="1646" y="539"/>
                  </a:lnTo>
                  <a:lnTo>
                    <a:pt x="1644" y="539"/>
                  </a:lnTo>
                  <a:lnTo>
                    <a:pt x="1642" y="539"/>
                  </a:lnTo>
                  <a:lnTo>
                    <a:pt x="1640" y="539"/>
                  </a:lnTo>
                  <a:lnTo>
                    <a:pt x="1640" y="537"/>
                  </a:lnTo>
                  <a:lnTo>
                    <a:pt x="1638" y="537"/>
                  </a:lnTo>
                  <a:lnTo>
                    <a:pt x="1640" y="537"/>
                  </a:lnTo>
                  <a:lnTo>
                    <a:pt x="1642" y="537"/>
                  </a:lnTo>
                  <a:lnTo>
                    <a:pt x="1642" y="535"/>
                  </a:lnTo>
                  <a:lnTo>
                    <a:pt x="1644" y="535"/>
                  </a:lnTo>
                  <a:lnTo>
                    <a:pt x="1644" y="537"/>
                  </a:lnTo>
                  <a:lnTo>
                    <a:pt x="1646" y="537"/>
                  </a:lnTo>
                  <a:lnTo>
                    <a:pt x="1646" y="535"/>
                  </a:lnTo>
                  <a:lnTo>
                    <a:pt x="1646" y="537"/>
                  </a:lnTo>
                  <a:lnTo>
                    <a:pt x="1648" y="537"/>
                  </a:lnTo>
                  <a:lnTo>
                    <a:pt x="1646" y="537"/>
                  </a:lnTo>
                  <a:lnTo>
                    <a:pt x="1648" y="537"/>
                  </a:lnTo>
                  <a:lnTo>
                    <a:pt x="1648" y="535"/>
                  </a:lnTo>
                  <a:lnTo>
                    <a:pt x="1646" y="535"/>
                  </a:lnTo>
                  <a:lnTo>
                    <a:pt x="1648" y="535"/>
                  </a:lnTo>
                  <a:lnTo>
                    <a:pt x="1650" y="535"/>
                  </a:lnTo>
                  <a:lnTo>
                    <a:pt x="1652" y="535"/>
                  </a:lnTo>
                  <a:lnTo>
                    <a:pt x="1654" y="535"/>
                  </a:lnTo>
                  <a:lnTo>
                    <a:pt x="1656" y="535"/>
                  </a:lnTo>
                  <a:lnTo>
                    <a:pt x="1656" y="533"/>
                  </a:lnTo>
                  <a:lnTo>
                    <a:pt x="1656" y="535"/>
                  </a:lnTo>
                  <a:lnTo>
                    <a:pt x="1656" y="533"/>
                  </a:lnTo>
                  <a:lnTo>
                    <a:pt x="1657" y="533"/>
                  </a:lnTo>
                  <a:lnTo>
                    <a:pt x="1659" y="533"/>
                  </a:lnTo>
                  <a:lnTo>
                    <a:pt x="1661" y="533"/>
                  </a:lnTo>
                  <a:lnTo>
                    <a:pt x="1663" y="533"/>
                  </a:lnTo>
                  <a:lnTo>
                    <a:pt x="1661" y="533"/>
                  </a:lnTo>
                  <a:lnTo>
                    <a:pt x="1661" y="531"/>
                  </a:lnTo>
                  <a:lnTo>
                    <a:pt x="1663" y="531"/>
                  </a:lnTo>
                  <a:lnTo>
                    <a:pt x="1665" y="531"/>
                  </a:lnTo>
                  <a:lnTo>
                    <a:pt x="1667" y="531"/>
                  </a:lnTo>
                  <a:lnTo>
                    <a:pt x="1669" y="531"/>
                  </a:lnTo>
                  <a:lnTo>
                    <a:pt x="1669" y="533"/>
                  </a:lnTo>
                  <a:lnTo>
                    <a:pt x="1671" y="533"/>
                  </a:lnTo>
                  <a:lnTo>
                    <a:pt x="1671" y="531"/>
                  </a:lnTo>
                  <a:lnTo>
                    <a:pt x="1669" y="531"/>
                  </a:lnTo>
                  <a:lnTo>
                    <a:pt x="1667" y="531"/>
                  </a:lnTo>
                  <a:lnTo>
                    <a:pt x="1665" y="531"/>
                  </a:lnTo>
                  <a:lnTo>
                    <a:pt x="1665" y="530"/>
                  </a:lnTo>
                  <a:lnTo>
                    <a:pt x="1663" y="530"/>
                  </a:lnTo>
                  <a:lnTo>
                    <a:pt x="1661" y="530"/>
                  </a:lnTo>
                  <a:lnTo>
                    <a:pt x="1659" y="530"/>
                  </a:lnTo>
                  <a:lnTo>
                    <a:pt x="1659" y="531"/>
                  </a:lnTo>
                  <a:lnTo>
                    <a:pt x="1657" y="531"/>
                  </a:lnTo>
                  <a:lnTo>
                    <a:pt x="1657" y="533"/>
                  </a:lnTo>
                  <a:lnTo>
                    <a:pt x="1656" y="533"/>
                  </a:lnTo>
                  <a:lnTo>
                    <a:pt x="1654" y="533"/>
                  </a:lnTo>
                  <a:lnTo>
                    <a:pt x="1652" y="533"/>
                  </a:lnTo>
                  <a:lnTo>
                    <a:pt x="1654" y="533"/>
                  </a:lnTo>
                  <a:lnTo>
                    <a:pt x="1654" y="531"/>
                  </a:lnTo>
                  <a:lnTo>
                    <a:pt x="1652" y="531"/>
                  </a:lnTo>
                  <a:lnTo>
                    <a:pt x="1652" y="533"/>
                  </a:lnTo>
                  <a:lnTo>
                    <a:pt x="1650" y="533"/>
                  </a:lnTo>
                  <a:lnTo>
                    <a:pt x="1648" y="533"/>
                  </a:lnTo>
                  <a:lnTo>
                    <a:pt x="1646" y="533"/>
                  </a:lnTo>
                  <a:lnTo>
                    <a:pt x="1644" y="533"/>
                  </a:lnTo>
                  <a:lnTo>
                    <a:pt x="1644" y="531"/>
                  </a:lnTo>
                  <a:lnTo>
                    <a:pt x="1646" y="531"/>
                  </a:lnTo>
                  <a:lnTo>
                    <a:pt x="1644" y="531"/>
                  </a:lnTo>
                  <a:lnTo>
                    <a:pt x="1646" y="531"/>
                  </a:lnTo>
                  <a:lnTo>
                    <a:pt x="1648" y="531"/>
                  </a:lnTo>
                  <a:lnTo>
                    <a:pt x="1646" y="531"/>
                  </a:lnTo>
                  <a:lnTo>
                    <a:pt x="1644" y="531"/>
                  </a:lnTo>
                  <a:lnTo>
                    <a:pt x="1642" y="531"/>
                  </a:lnTo>
                  <a:lnTo>
                    <a:pt x="1642" y="533"/>
                  </a:lnTo>
                  <a:lnTo>
                    <a:pt x="1640" y="533"/>
                  </a:lnTo>
                  <a:lnTo>
                    <a:pt x="1636" y="533"/>
                  </a:lnTo>
                  <a:lnTo>
                    <a:pt x="1634" y="533"/>
                  </a:lnTo>
                  <a:lnTo>
                    <a:pt x="1633" y="533"/>
                  </a:lnTo>
                  <a:lnTo>
                    <a:pt x="1627" y="531"/>
                  </a:lnTo>
                  <a:lnTo>
                    <a:pt x="1627" y="530"/>
                  </a:lnTo>
                  <a:lnTo>
                    <a:pt x="1634" y="528"/>
                  </a:lnTo>
                  <a:lnTo>
                    <a:pt x="1636" y="528"/>
                  </a:lnTo>
                  <a:lnTo>
                    <a:pt x="1634" y="526"/>
                  </a:lnTo>
                  <a:lnTo>
                    <a:pt x="1636" y="526"/>
                  </a:lnTo>
                  <a:lnTo>
                    <a:pt x="1634" y="526"/>
                  </a:lnTo>
                  <a:lnTo>
                    <a:pt x="1636" y="526"/>
                  </a:lnTo>
                  <a:lnTo>
                    <a:pt x="1638" y="526"/>
                  </a:lnTo>
                  <a:lnTo>
                    <a:pt x="1636" y="526"/>
                  </a:lnTo>
                  <a:lnTo>
                    <a:pt x="1638" y="526"/>
                  </a:lnTo>
                  <a:lnTo>
                    <a:pt x="1636" y="526"/>
                  </a:lnTo>
                  <a:lnTo>
                    <a:pt x="1636" y="524"/>
                  </a:lnTo>
                  <a:lnTo>
                    <a:pt x="1638" y="524"/>
                  </a:lnTo>
                  <a:lnTo>
                    <a:pt x="1638" y="526"/>
                  </a:lnTo>
                  <a:lnTo>
                    <a:pt x="1638" y="524"/>
                  </a:lnTo>
                  <a:lnTo>
                    <a:pt x="1638" y="522"/>
                  </a:lnTo>
                  <a:lnTo>
                    <a:pt x="1640" y="522"/>
                  </a:lnTo>
                  <a:lnTo>
                    <a:pt x="1642" y="522"/>
                  </a:lnTo>
                  <a:lnTo>
                    <a:pt x="1644" y="522"/>
                  </a:lnTo>
                  <a:lnTo>
                    <a:pt x="1646" y="524"/>
                  </a:lnTo>
                  <a:lnTo>
                    <a:pt x="1648" y="524"/>
                  </a:lnTo>
                  <a:lnTo>
                    <a:pt x="1650" y="524"/>
                  </a:lnTo>
                  <a:lnTo>
                    <a:pt x="1648" y="524"/>
                  </a:lnTo>
                  <a:lnTo>
                    <a:pt x="1646" y="524"/>
                  </a:lnTo>
                  <a:lnTo>
                    <a:pt x="1646" y="522"/>
                  </a:lnTo>
                  <a:lnTo>
                    <a:pt x="1644" y="522"/>
                  </a:lnTo>
                  <a:lnTo>
                    <a:pt x="1646" y="522"/>
                  </a:lnTo>
                  <a:lnTo>
                    <a:pt x="1644" y="522"/>
                  </a:lnTo>
                  <a:lnTo>
                    <a:pt x="1642" y="522"/>
                  </a:lnTo>
                  <a:lnTo>
                    <a:pt x="1640" y="522"/>
                  </a:lnTo>
                  <a:lnTo>
                    <a:pt x="1640" y="520"/>
                  </a:lnTo>
                  <a:lnTo>
                    <a:pt x="1642" y="520"/>
                  </a:lnTo>
                  <a:lnTo>
                    <a:pt x="1644" y="520"/>
                  </a:lnTo>
                  <a:lnTo>
                    <a:pt x="1646" y="520"/>
                  </a:lnTo>
                  <a:lnTo>
                    <a:pt x="1648" y="520"/>
                  </a:lnTo>
                  <a:lnTo>
                    <a:pt x="1650" y="520"/>
                  </a:lnTo>
                  <a:lnTo>
                    <a:pt x="1652" y="520"/>
                  </a:lnTo>
                  <a:lnTo>
                    <a:pt x="1654" y="520"/>
                  </a:lnTo>
                  <a:lnTo>
                    <a:pt x="1656" y="520"/>
                  </a:lnTo>
                  <a:lnTo>
                    <a:pt x="1657" y="520"/>
                  </a:lnTo>
                  <a:lnTo>
                    <a:pt x="1659" y="520"/>
                  </a:lnTo>
                  <a:lnTo>
                    <a:pt x="1661" y="520"/>
                  </a:lnTo>
                  <a:lnTo>
                    <a:pt x="1661" y="518"/>
                  </a:lnTo>
                  <a:lnTo>
                    <a:pt x="1659" y="518"/>
                  </a:lnTo>
                  <a:lnTo>
                    <a:pt x="1661" y="518"/>
                  </a:lnTo>
                  <a:lnTo>
                    <a:pt x="1659" y="518"/>
                  </a:lnTo>
                  <a:lnTo>
                    <a:pt x="1657" y="518"/>
                  </a:lnTo>
                  <a:lnTo>
                    <a:pt x="1657" y="516"/>
                  </a:lnTo>
                  <a:lnTo>
                    <a:pt x="1656" y="516"/>
                  </a:lnTo>
                  <a:lnTo>
                    <a:pt x="1657" y="516"/>
                  </a:lnTo>
                  <a:lnTo>
                    <a:pt x="1656" y="516"/>
                  </a:lnTo>
                  <a:lnTo>
                    <a:pt x="1656" y="518"/>
                  </a:lnTo>
                  <a:lnTo>
                    <a:pt x="1657" y="518"/>
                  </a:lnTo>
                  <a:lnTo>
                    <a:pt x="1656" y="518"/>
                  </a:lnTo>
                  <a:lnTo>
                    <a:pt x="1654" y="518"/>
                  </a:lnTo>
                  <a:lnTo>
                    <a:pt x="1654" y="516"/>
                  </a:lnTo>
                  <a:lnTo>
                    <a:pt x="1652" y="516"/>
                  </a:lnTo>
                  <a:lnTo>
                    <a:pt x="1650" y="516"/>
                  </a:lnTo>
                  <a:lnTo>
                    <a:pt x="1650" y="518"/>
                  </a:lnTo>
                  <a:lnTo>
                    <a:pt x="1648" y="518"/>
                  </a:lnTo>
                  <a:lnTo>
                    <a:pt x="1646" y="518"/>
                  </a:lnTo>
                  <a:lnTo>
                    <a:pt x="1644" y="518"/>
                  </a:lnTo>
                  <a:lnTo>
                    <a:pt x="1644" y="516"/>
                  </a:lnTo>
                  <a:lnTo>
                    <a:pt x="1642" y="516"/>
                  </a:lnTo>
                  <a:lnTo>
                    <a:pt x="1644" y="516"/>
                  </a:lnTo>
                  <a:lnTo>
                    <a:pt x="1644" y="518"/>
                  </a:lnTo>
                  <a:lnTo>
                    <a:pt x="1642" y="518"/>
                  </a:lnTo>
                  <a:lnTo>
                    <a:pt x="1640" y="518"/>
                  </a:lnTo>
                  <a:lnTo>
                    <a:pt x="1640" y="520"/>
                  </a:lnTo>
                  <a:lnTo>
                    <a:pt x="1638" y="520"/>
                  </a:lnTo>
                  <a:lnTo>
                    <a:pt x="1636" y="520"/>
                  </a:lnTo>
                  <a:lnTo>
                    <a:pt x="1636" y="522"/>
                  </a:lnTo>
                  <a:lnTo>
                    <a:pt x="1634" y="522"/>
                  </a:lnTo>
                  <a:lnTo>
                    <a:pt x="1634" y="520"/>
                  </a:lnTo>
                  <a:lnTo>
                    <a:pt x="1633" y="520"/>
                  </a:lnTo>
                  <a:lnTo>
                    <a:pt x="1634" y="520"/>
                  </a:lnTo>
                  <a:lnTo>
                    <a:pt x="1633" y="520"/>
                  </a:lnTo>
                  <a:lnTo>
                    <a:pt x="1633" y="522"/>
                  </a:lnTo>
                  <a:lnTo>
                    <a:pt x="1633" y="520"/>
                  </a:lnTo>
                  <a:lnTo>
                    <a:pt x="1633" y="522"/>
                  </a:lnTo>
                  <a:lnTo>
                    <a:pt x="1634" y="522"/>
                  </a:lnTo>
                  <a:lnTo>
                    <a:pt x="1633" y="522"/>
                  </a:lnTo>
                  <a:lnTo>
                    <a:pt x="1631" y="524"/>
                  </a:lnTo>
                  <a:lnTo>
                    <a:pt x="1629" y="526"/>
                  </a:lnTo>
                  <a:lnTo>
                    <a:pt x="1627" y="526"/>
                  </a:lnTo>
                  <a:lnTo>
                    <a:pt x="1625" y="526"/>
                  </a:lnTo>
                  <a:lnTo>
                    <a:pt x="1625" y="528"/>
                  </a:lnTo>
                  <a:lnTo>
                    <a:pt x="1625" y="526"/>
                  </a:lnTo>
                  <a:lnTo>
                    <a:pt x="1623" y="526"/>
                  </a:lnTo>
                  <a:lnTo>
                    <a:pt x="1621" y="526"/>
                  </a:lnTo>
                  <a:lnTo>
                    <a:pt x="1619" y="526"/>
                  </a:lnTo>
                  <a:lnTo>
                    <a:pt x="1621" y="526"/>
                  </a:lnTo>
                  <a:lnTo>
                    <a:pt x="1623" y="526"/>
                  </a:lnTo>
                  <a:lnTo>
                    <a:pt x="1625" y="526"/>
                  </a:lnTo>
                  <a:lnTo>
                    <a:pt x="1625" y="524"/>
                  </a:lnTo>
                  <a:lnTo>
                    <a:pt x="1623" y="524"/>
                  </a:lnTo>
                  <a:lnTo>
                    <a:pt x="1625" y="524"/>
                  </a:lnTo>
                  <a:lnTo>
                    <a:pt x="1623" y="524"/>
                  </a:lnTo>
                  <a:lnTo>
                    <a:pt x="1623" y="522"/>
                  </a:lnTo>
                  <a:lnTo>
                    <a:pt x="1623" y="524"/>
                  </a:lnTo>
                  <a:lnTo>
                    <a:pt x="1621" y="524"/>
                  </a:lnTo>
                  <a:lnTo>
                    <a:pt x="1619" y="524"/>
                  </a:lnTo>
                  <a:lnTo>
                    <a:pt x="1617" y="524"/>
                  </a:lnTo>
                  <a:lnTo>
                    <a:pt x="1615" y="524"/>
                  </a:lnTo>
                  <a:lnTo>
                    <a:pt x="1613" y="524"/>
                  </a:lnTo>
                  <a:lnTo>
                    <a:pt x="1615" y="524"/>
                  </a:lnTo>
                  <a:lnTo>
                    <a:pt x="1615" y="526"/>
                  </a:lnTo>
                  <a:lnTo>
                    <a:pt x="1615" y="528"/>
                  </a:lnTo>
                  <a:lnTo>
                    <a:pt x="1613" y="528"/>
                  </a:lnTo>
                  <a:lnTo>
                    <a:pt x="1613" y="526"/>
                  </a:lnTo>
                  <a:lnTo>
                    <a:pt x="1611" y="526"/>
                  </a:lnTo>
                  <a:lnTo>
                    <a:pt x="1611" y="524"/>
                  </a:lnTo>
                  <a:lnTo>
                    <a:pt x="1611" y="522"/>
                  </a:lnTo>
                  <a:lnTo>
                    <a:pt x="1611" y="524"/>
                  </a:lnTo>
                  <a:lnTo>
                    <a:pt x="1609" y="524"/>
                  </a:lnTo>
                  <a:lnTo>
                    <a:pt x="1608" y="524"/>
                  </a:lnTo>
                  <a:lnTo>
                    <a:pt x="1609" y="524"/>
                  </a:lnTo>
                  <a:lnTo>
                    <a:pt x="1609" y="526"/>
                  </a:lnTo>
                  <a:lnTo>
                    <a:pt x="1609" y="528"/>
                  </a:lnTo>
                  <a:lnTo>
                    <a:pt x="1608" y="528"/>
                  </a:lnTo>
                  <a:lnTo>
                    <a:pt x="1606" y="528"/>
                  </a:lnTo>
                  <a:lnTo>
                    <a:pt x="1608" y="528"/>
                  </a:lnTo>
                  <a:lnTo>
                    <a:pt x="1606" y="528"/>
                  </a:lnTo>
                  <a:lnTo>
                    <a:pt x="1606" y="530"/>
                  </a:lnTo>
                  <a:lnTo>
                    <a:pt x="1604" y="530"/>
                  </a:lnTo>
                  <a:lnTo>
                    <a:pt x="1604" y="528"/>
                  </a:lnTo>
                  <a:lnTo>
                    <a:pt x="1602" y="528"/>
                  </a:lnTo>
                  <a:lnTo>
                    <a:pt x="1602" y="530"/>
                  </a:lnTo>
                  <a:lnTo>
                    <a:pt x="1600" y="530"/>
                  </a:lnTo>
                  <a:lnTo>
                    <a:pt x="1600" y="528"/>
                  </a:lnTo>
                  <a:lnTo>
                    <a:pt x="1602" y="528"/>
                  </a:lnTo>
                  <a:lnTo>
                    <a:pt x="1604" y="528"/>
                  </a:lnTo>
                  <a:lnTo>
                    <a:pt x="1602" y="528"/>
                  </a:lnTo>
                  <a:lnTo>
                    <a:pt x="1600" y="528"/>
                  </a:lnTo>
                  <a:lnTo>
                    <a:pt x="1602" y="528"/>
                  </a:lnTo>
                  <a:lnTo>
                    <a:pt x="1602" y="526"/>
                  </a:lnTo>
                  <a:lnTo>
                    <a:pt x="1604" y="526"/>
                  </a:lnTo>
                  <a:lnTo>
                    <a:pt x="1604" y="524"/>
                  </a:lnTo>
                  <a:lnTo>
                    <a:pt x="1602" y="526"/>
                  </a:lnTo>
                  <a:lnTo>
                    <a:pt x="1600" y="526"/>
                  </a:lnTo>
                  <a:lnTo>
                    <a:pt x="1600" y="524"/>
                  </a:lnTo>
                  <a:lnTo>
                    <a:pt x="1602" y="524"/>
                  </a:lnTo>
                  <a:lnTo>
                    <a:pt x="1602" y="522"/>
                  </a:lnTo>
                  <a:lnTo>
                    <a:pt x="1602" y="524"/>
                  </a:lnTo>
                  <a:lnTo>
                    <a:pt x="1600" y="524"/>
                  </a:lnTo>
                  <a:lnTo>
                    <a:pt x="1598" y="524"/>
                  </a:lnTo>
                  <a:lnTo>
                    <a:pt x="1598" y="522"/>
                  </a:lnTo>
                  <a:lnTo>
                    <a:pt x="1598" y="524"/>
                  </a:lnTo>
                  <a:lnTo>
                    <a:pt x="1600" y="524"/>
                  </a:lnTo>
                  <a:lnTo>
                    <a:pt x="1598" y="524"/>
                  </a:lnTo>
                  <a:lnTo>
                    <a:pt x="1598" y="526"/>
                  </a:lnTo>
                  <a:lnTo>
                    <a:pt x="1598" y="528"/>
                  </a:lnTo>
                  <a:lnTo>
                    <a:pt x="1596" y="528"/>
                  </a:lnTo>
                  <a:lnTo>
                    <a:pt x="1598" y="528"/>
                  </a:lnTo>
                  <a:lnTo>
                    <a:pt x="1596" y="528"/>
                  </a:lnTo>
                  <a:lnTo>
                    <a:pt x="1596" y="530"/>
                  </a:lnTo>
                  <a:lnTo>
                    <a:pt x="1596" y="528"/>
                  </a:lnTo>
                  <a:lnTo>
                    <a:pt x="1596" y="526"/>
                  </a:lnTo>
                  <a:lnTo>
                    <a:pt x="1596" y="524"/>
                  </a:lnTo>
                  <a:lnTo>
                    <a:pt x="1596" y="522"/>
                  </a:lnTo>
                  <a:lnTo>
                    <a:pt x="1596" y="520"/>
                  </a:lnTo>
                  <a:lnTo>
                    <a:pt x="1598" y="520"/>
                  </a:lnTo>
                  <a:lnTo>
                    <a:pt x="1596" y="520"/>
                  </a:lnTo>
                  <a:lnTo>
                    <a:pt x="1596" y="518"/>
                  </a:lnTo>
                  <a:lnTo>
                    <a:pt x="1596" y="516"/>
                  </a:lnTo>
                  <a:lnTo>
                    <a:pt x="1598" y="516"/>
                  </a:lnTo>
                  <a:lnTo>
                    <a:pt x="1596" y="516"/>
                  </a:lnTo>
                  <a:lnTo>
                    <a:pt x="1594" y="516"/>
                  </a:lnTo>
                  <a:lnTo>
                    <a:pt x="1594" y="518"/>
                  </a:lnTo>
                  <a:lnTo>
                    <a:pt x="1594" y="520"/>
                  </a:lnTo>
                  <a:lnTo>
                    <a:pt x="1594" y="522"/>
                  </a:lnTo>
                  <a:lnTo>
                    <a:pt x="1592" y="522"/>
                  </a:lnTo>
                  <a:lnTo>
                    <a:pt x="1594" y="522"/>
                  </a:lnTo>
                  <a:lnTo>
                    <a:pt x="1592" y="522"/>
                  </a:lnTo>
                  <a:lnTo>
                    <a:pt x="1592" y="524"/>
                  </a:lnTo>
                  <a:lnTo>
                    <a:pt x="1590" y="524"/>
                  </a:lnTo>
                  <a:lnTo>
                    <a:pt x="1590" y="522"/>
                  </a:lnTo>
                  <a:lnTo>
                    <a:pt x="1588" y="522"/>
                  </a:lnTo>
                  <a:lnTo>
                    <a:pt x="1588" y="524"/>
                  </a:lnTo>
                  <a:lnTo>
                    <a:pt x="1590" y="524"/>
                  </a:lnTo>
                  <a:lnTo>
                    <a:pt x="1592" y="524"/>
                  </a:lnTo>
                  <a:lnTo>
                    <a:pt x="1592" y="526"/>
                  </a:lnTo>
                  <a:lnTo>
                    <a:pt x="1590" y="526"/>
                  </a:lnTo>
                  <a:lnTo>
                    <a:pt x="1588" y="526"/>
                  </a:lnTo>
                  <a:lnTo>
                    <a:pt x="1590" y="526"/>
                  </a:lnTo>
                  <a:lnTo>
                    <a:pt x="1592" y="526"/>
                  </a:lnTo>
                  <a:lnTo>
                    <a:pt x="1592" y="528"/>
                  </a:lnTo>
                  <a:lnTo>
                    <a:pt x="1592" y="530"/>
                  </a:lnTo>
                  <a:lnTo>
                    <a:pt x="1592" y="528"/>
                  </a:lnTo>
                  <a:lnTo>
                    <a:pt x="1592" y="530"/>
                  </a:lnTo>
                  <a:lnTo>
                    <a:pt x="1590" y="530"/>
                  </a:lnTo>
                  <a:lnTo>
                    <a:pt x="1592" y="530"/>
                  </a:lnTo>
                  <a:lnTo>
                    <a:pt x="1594" y="530"/>
                  </a:lnTo>
                  <a:lnTo>
                    <a:pt x="1592" y="530"/>
                  </a:lnTo>
                  <a:lnTo>
                    <a:pt x="1592" y="531"/>
                  </a:lnTo>
                  <a:lnTo>
                    <a:pt x="1590" y="531"/>
                  </a:lnTo>
                  <a:lnTo>
                    <a:pt x="1592" y="531"/>
                  </a:lnTo>
                  <a:lnTo>
                    <a:pt x="1590" y="531"/>
                  </a:lnTo>
                  <a:lnTo>
                    <a:pt x="1588" y="531"/>
                  </a:lnTo>
                  <a:lnTo>
                    <a:pt x="1590" y="531"/>
                  </a:lnTo>
                  <a:lnTo>
                    <a:pt x="1590" y="530"/>
                  </a:lnTo>
                  <a:lnTo>
                    <a:pt x="1588" y="530"/>
                  </a:lnTo>
                  <a:lnTo>
                    <a:pt x="1588" y="531"/>
                  </a:lnTo>
                  <a:lnTo>
                    <a:pt x="1588" y="530"/>
                  </a:lnTo>
                  <a:lnTo>
                    <a:pt x="1590" y="530"/>
                  </a:lnTo>
                  <a:lnTo>
                    <a:pt x="1588" y="530"/>
                  </a:lnTo>
                  <a:lnTo>
                    <a:pt x="1590" y="530"/>
                  </a:lnTo>
                  <a:lnTo>
                    <a:pt x="1588" y="530"/>
                  </a:lnTo>
                  <a:lnTo>
                    <a:pt x="1586" y="530"/>
                  </a:lnTo>
                  <a:lnTo>
                    <a:pt x="1586" y="528"/>
                  </a:lnTo>
                  <a:lnTo>
                    <a:pt x="1588" y="526"/>
                  </a:lnTo>
                  <a:lnTo>
                    <a:pt x="1586" y="526"/>
                  </a:lnTo>
                  <a:lnTo>
                    <a:pt x="1585" y="526"/>
                  </a:lnTo>
                  <a:lnTo>
                    <a:pt x="1585" y="528"/>
                  </a:lnTo>
                  <a:lnTo>
                    <a:pt x="1583" y="528"/>
                  </a:lnTo>
                  <a:lnTo>
                    <a:pt x="1585" y="528"/>
                  </a:lnTo>
                  <a:lnTo>
                    <a:pt x="1585" y="530"/>
                  </a:lnTo>
                  <a:lnTo>
                    <a:pt x="1583" y="530"/>
                  </a:lnTo>
                  <a:lnTo>
                    <a:pt x="1581" y="530"/>
                  </a:lnTo>
                  <a:lnTo>
                    <a:pt x="1583" y="530"/>
                  </a:lnTo>
                  <a:lnTo>
                    <a:pt x="1583" y="531"/>
                  </a:lnTo>
                  <a:lnTo>
                    <a:pt x="1585" y="531"/>
                  </a:lnTo>
                  <a:lnTo>
                    <a:pt x="1585" y="533"/>
                  </a:lnTo>
                  <a:lnTo>
                    <a:pt x="1583" y="533"/>
                  </a:lnTo>
                  <a:lnTo>
                    <a:pt x="1581" y="533"/>
                  </a:lnTo>
                  <a:lnTo>
                    <a:pt x="1581" y="531"/>
                  </a:lnTo>
                  <a:lnTo>
                    <a:pt x="1583" y="531"/>
                  </a:lnTo>
                  <a:lnTo>
                    <a:pt x="1581" y="531"/>
                  </a:lnTo>
                  <a:lnTo>
                    <a:pt x="1581" y="533"/>
                  </a:lnTo>
                  <a:lnTo>
                    <a:pt x="1579" y="533"/>
                  </a:lnTo>
                  <a:lnTo>
                    <a:pt x="1579" y="531"/>
                  </a:lnTo>
                  <a:lnTo>
                    <a:pt x="1577" y="531"/>
                  </a:lnTo>
                  <a:lnTo>
                    <a:pt x="1577" y="533"/>
                  </a:lnTo>
                  <a:lnTo>
                    <a:pt x="1575" y="533"/>
                  </a:lnTo>
                  <a:lnTo>
                    <a:pt x="1573" y="533"/>
                  </a:lnTo>
                  <a:lnTo>
                    <a:pt x="1573" y="531"/>
                  </a:lnTo>
                  <a:lnTo>
                    <a:pt x="1573" y="533"/>
                  </a:lnTo>
                  <a:lnTo>
                    <a:pt x="1571" y="533"/>
                  </a:lnTo>
                  <a:lnTo>
                    <a:pt x="1571" y="535"/>
                  </a:lnTo>
                  <a:lnTo>
                    <a:pt x="1569" y="533"/>
                  </a:lnTo>
                  <a:lnTo>
                    <a:pt x="1571" y="533"/>
                  </a:lnTo>
                  <a:lnTo>
                    <a:pt x="1569" y="533"/>
                  </a:lnTo>
                  <a:lnTo>
                    <a:pt x="1567" y="533"/>
                  </a:lnTo>
                  <a:lnTo>
                    <a:pt x="1569" y="533"/>
                  </a:lnTo>
                  <a:lnTo>
                    <a:pt x="1567" y="533"/>
                  </a:lnTo>
                  <a:lnTo>
                    <a:pt x="1565" y="533"/>
                  </a:lnTo>
                  <a:lnTo>
                    <a:pt x="1565" y="531"/>
                  </a:lnTo>
                  <a:lnTo>
                    <a:pt x="1565" y="530"/>
                  </a:lnTo>
                  <a:lnTo>
                    <a:pt x="1567" y="530"/>
                  </a:lnTo>
                  <a:lnTo>
                    <a:pt x="1569" y="530"/>
                  </a:lnTo>
                  <a:lnTo>
                    <a:pt x="1567" y="530"/>
                  </a:lnTo>
                  <a:lnTo>
                    <a:pt x="1567" y="528"/>
                  </a:lnTo>
                  <a:lnTo>
                    <a:pt x="1569" y="528"/>
                  </a:lnTo>
                  <a:lnTo>
                    <a:pt x="1569" y="526"/>
                  </a:lnTo>
                  <a:lnTo>
                    <a:pt x="1571" y="526"/>
                  </a:lnTo>
                  <a:lnTo>
                    <a:pt x="1573" y="526"/>
                  </a:lnTo>
                  <a:lnTo>
                    <a:pt x="1573" y="524"/>
                  </a:lnTo>
                  <a:lnTo>
                    <a:pt x="1573" y="526"/>
                  </a:lnTo>
                  <a:lnTo>
                    <a:pt x="1571" y="526"/>
                  </a:lnTo>
                  <a:lnTo>
                    <a:pt x="1571" y="524"/>
                  </a:lnTo>
                  <a:lnTo>
                    <a:pt x="1573" y="524"/>
                  </a:lnTo>
                  <a:lnTo>
                    <a:pt x="1575" y="524"/>
                  </a:lnTo>
                  <a:lnTo>
                    <a:pt x="1573" y="524"/>
                  </a:lnTo>
                  <a:lnTo>
                    <a:pt x="1575" y="524"/>
                  </a:lnTo>
                  <a:lnTo>
                    <a:pt x="1575" y="522"/>
                  </a:lnTo>
                  <a:lnTo>
                    <a:pt x="1577" y="520"/>
                  </a:lnTo>
                  <a:lnTo>
                    <a:pt x="1575" y="520"/>
                  </a:lnTo>
                  <a:lnTo>
                    <a:pt x="1577" y="520"/>
                  </a:lnTo>
                  <a:lnTo>
                    <a:pt x="1577" y="518"/>
                  </a:lnTo>
                  <a:lnTo>
                    <a:pt x="1579" y="518"/>
                  </a:lnTo>
                  <a:lnTo>
                    <a:pt x="1581" y="516"/>
                  </a:lnTo>
                  <a:lnTo>
                    <a:pt x="1583" y="516"/>
                  </a:lnTo>
                  <a:lnTo>
                    <a:pt x="1583" y="514"/>
                  </a:lnTo>
                  <a:lnTo>
                    <a:pt x="1585" y="514"/>
                  </a:lnTo>
                  <a:lnTo>
                    <a:pt x="1586" y="514"/>
                  </a:lnTo>
                  <a:lnTo>
                    <a:pt x="1588" y="514"/>
                  </a:lnTo>
                  <a:lnTo>
                    <a:pt x="1586" y="514"/>
                  </a:lnTo>
                  <a:lnTo>
                    <a:pt x="1586" y="512"/>
                  </a:lnTo>
                  <a:lnTo>
                    <a:pt x="1588" y="512"/>
                  </a:lnTo>
                  <a:lnTo>
                    <a:pt x="1586" y="512"/>
                  </a:lnTo>
                  <a:lnTo>
                    <a:pt x="1585" y="512"/>
                  </a:lnTo>
                  <a:lnTo>
                    <a:pt x="1586" y="512"/>
                  </a:lnTo>
                  <a:lnTo>
                    <a:pt x="1586" y="510"/>
                  </a:lnTo>
                  <a:lnTo>
                    <a:pt x="1588" y="510"/>
                  </a:lnTo>
                  <a:lnTo>
                    <a:pt x="1586" y="510"/>
                  </a:lnTo>
                  <a:lnTo>
                    <a:pt x="1585" y="510"/>
                  </a:lnTo>
                  <a:lnTo>
                    <a:pt x="1583" y="510"/>
                  </a:lnTo>
                  <a:lnTo>
                    <a:pt x="1583" y="512"/>
                  </a:lnTo>
                  <a:lnTo>
                    <a:pt x="1581" y="512"/>
                  </a:lnTo>
                  <a:lnTo>
                    <a:pt x="1581" y="514"/>
                  </a:lnTo>
                  <a:lnTo>
                    <a:pt x="1579" y="514"/>
                  </a:lnTo>
                  <a:lnTo>
                    <a:pt x="1579" y="516"/>
                  </a:lnTo>
                  <a:lnTo>
                    <a:pt x="1577" y="516"/>
                  </a:lnTo>
                  <a:lnTo>
                    <a:pt x="1575" y="518"/>
                  </a:lnTo>
                  <a:lnTo>
                    <a:pt x="1573" y="518"/>
                  </a:lnTo>
                  <a:lnTo>
                    <a:pt x="1573" y="520"/>
                  </a:lnTo>
                  <a:lnTo>
                    <a:pt x="1571" y="522"/>
                  </a:lnTo>
                  <a:lnTo>
                    <a:pt x="1569" y="522"/>
                  </a:lnTo>
                  <a:lnTo>
                    <a:pt x="1569" y="524"/>
                  </a:lnTo>
                  <a:lnTo>
                    <a:pt x="1569" y="522"/>
                  </a:lnTo>
                  <a:lnTo>
                    <a:pt x="1569" y="524"/>
                  </a:lnTo>
                  <a:lnTo>
                    <a:pt x="1567" y="524"/>
                  </a:lnTo>
                  <a:lnTo>
                    <a:pt x="1567" y="522"/>
                  </a:lnTo>
                  <a:lnTo>
                    <a:pt x="1565" y="520"/>
                  </a:lnTo>
                  <a:lnTo>
                    <a:pt x="1565" y="518"/>
                  </a:lnTo>
                  <a:lnTo>
                    <a:pt x="1565" y="516"/>
                  </a:lnTo>
                  <a:lnTo>
                    <a:pt x="1563" y="518"/>
                  </a:lnTo>
                  <a:lnTo>
                    <a:pt x="1563" y="520"/>
                  </a:lnTo>
                  <a:lnTo>
                    <a:pt x="1561" y="520"/>
                  </a:lnTo>
                  <a:lnTo>
                    <a:pt x="1560" y="520"/>
                  </a:lnTo>
                  <a:lnTo>
                    <a:pt x="1558" y="520"/>
                  </a:lnTo>
                  <a:lnTo>
                    <a:pt x="1556" y="520"/>
                  </a:lnTo>
                  <a:lnTo>
                    <a:pt x="1554" y="520"/>
                  </a:lnTo>
                  <a:lnTo>
                    <a:pt x="1552" y="520"/>
                  </a:lnTo>
                  <a:lnTo>
                    <a:pt x="1552" y="522"/>
                  </a:lnTo>
                  <a:lnTo>
                    <a:pt x="1554" y="522"/>
                  </a:lnTo>
                  <a:lnTo>
                    <a:pt x="1552" y="524"/>
                  </a:lnTo>
                  <a:lnTo>
                    <a:pt x="1550" y="524"/>
                  </a:lnTo>
                  <a:lnTo>
                    <a:pt x="1550" y="526"/>
                  </a:lnTo>
                  <a:lnTo>
                    <a:pt x="1552" y="526"/>
                  </a:lnTo>
                  <a:lnTo>
                    <a:pt x="1552" y="524"/>
                  </a:lnTo>
                  <a:lnTo>
                    <a:pt x="1554" y="524"/>
                  </a:lnTo>
                  <a:lnTo>
                    <a:pt x="1556" y="524"/>
                  </a:lnTo>
                  <a:lnTo>
                    <a:pt x="1556" y="522"/>
                  </a:lnTo>
                  <a:lnTo>
                    <a:pt x="1558" y="522"/>
                  </a:lnTo>
                  <a:lnTo>
                    <a:pt x="1560" y="522"/>
                  </a:lnTo>
                  <a:lnTo>
                    <a:pt x="1560" y="520"/>
                  </a:lnTo>
                  <a:lnTo>
                    <a:pt x="1561" y="520"/>
                  </a:lnTo>
                  <a:lnTo>
                    <a:pt x="1563" y="520"/>
                  </a:lnTo>
                  <a:lnTo>
                    <a:pt x="1563" y="522"/>
                  </a:lnTo>
                  <a:lnTo>
                    <a:pt x="1563" y="524"/>
                  </a:lnTo>
                  <a:lnTo>
                    <a:pt x="1561" y="524"/>
                  </a:lnTo>
                  <a:lnTo>
                    <a:pt x="1561" y="526"/>
                  </a:lnTo>
                  <a:lnTo>
                    <a:pt x="1563" y="526"/>
                  </a:lnTo>
                  <a:lnTo>
                    <a:pt x="1561" y="526"/>
                  </a:lnTo>
                  <a:lnTo>
                    <a:pt x="1560" y="526"/>
                  </a:lnTo>
                  <a:lnTo>
                    <a:pt x="1560" y="528"/>
                  </a:lnTo>
                  <a:lnTo>
                    <a:pt x="1560" y="526"/>
                  </a:lnTo>
                  <a:lnTo>
                    <a:pt x="1558" y="526"/>
                  </a:lnTo>
                  <a:lnTo>
                    <a:pt x="1556" y="526"/>
                  </a:lnTo>
                  <a:lnTo>
                    <a:pt x="1558" y="526"/>
                  </a:lnTo>
                  <a:lnTo>
                    <a:pt x="1556" y="526"/>
                  </a:lnTo>
                  <a:lnTo>
                    <a:pt x="1558" y="526"/>
                  </a:lnTo>
                  <a:lnTo>
                    <a:pt x="1558" y="528"/>
                  </a:lnTo>
                  <a:lnTo>
                    <a:pt x="1560" y="528"/>
                  </a:lnTo>
                  <a:lnTo>
                    <a:pt x="1558" y="530"/>
                  </a:lnTo>
                  <a:lnTo>
                    <a:pt x="1558" y="528"/>
                  </a:lnTo>
                  <a:lnTo>
                    <a:pt x="1556" y="528"/>
                  </a:lnTo>
                  <a:lnTo>
                    <a:pt x="1556" y="530"/>
                  </a:lnTo>
                  <a:lnTo>
                    <a:pt x="1558" y="530"/>
                  </a:lnTo>
                  <a:lnTo>
                    <a:pt x="1556" y="530"/>
                  </a:lnTo>
                  <a:lnTo>
                    <a:pt x="1556" y="531"/>
                  </a:lnTo>
                  <a:lnTo>
                    <a:pt x="1558" y="530"/>
                  </a:lnTo>
                  <a:lnTo>
                    <a:pt x="1558" y="531"/>
                  </a:lnTo>
                  <a:lnTo>
                    <a:pt x="1556" y="531"/>
                  </a:lnTo>
                  <a:lnTo>
                    <a:pt x="1554" y="531"/>
                  </a:lnTo>
                  <a:lnTo>
                    <a:pt x="1552" y="531"/>
                  </a:lnTo>
                  <a:lnTo>
                    <a:pt x="1554" y="531"/>
                  </a:lnTo>
                  <a:lnTo>
                    <a:pt x="1556" y="533"/>
                  </a:lnTo>
                  <a:lnTo>
                    <a:pt x="1554" y="533"/>
                  </a:lnTo>
                  <a:lnTo>
                    <a:pt x="1552" y="533"/>
                  </a:lnTo>
                  <a:lnTo>
                    <a:pt x="1552" y="531"/>
                  </a:lnTo>
                  <a:lnTo>
                    <a:pt x="1550" y="531"/>
                  </a:lnTo>
                  <a:lnTo>
                    <a:pt x="1548" y="531"/>
                  </a:lnTo>
                  <a:lnTo>
                    <a:pt x="1546" y="531"/>
                  </a:lnTo>
                  <a:lnTo>
                    <a:pt x="1546" y="533"/>
                  </a:lnTo>
                  <a:lnTo>
                    <a:pt x="1544" y="533"/>
                  </a:lnTo>
                  <a:lnTo>
                    <a:pt x="1544" y="531"/>
                  </a:lnTo>
                  <a:lnTo>
                    <a:pt x="1542" y="531"/>
                  </a:lnTo>
                  <a:lnTo>
                    <a:pt x="1540" y="533"/>
                  </a:lnTo>
                  <a:lnTo>
                    <a:pt x="1538" y="533"/>
                  </a:lnTo>
                  <a:lnTo>
                    <a:pt x="1536" y="533"/>
                  </a:lnTo>
                  <a:lnTo>
                    <a:pt x="1536" y="535"/>
                  </a:lnTo>
                  <a:lnTo>
                    <a:pt x="1538" y="535"/>
                  </a:lnTo>
                  <a:lnTo>
                    <a:pt x="1540" y="535"/>
                  </a:lnTo>
                  <a:lnTo>
                    <a:pt x="1540" y="533"/>
                  </a:lnTo>
                  <a:lnTo>
                    <a:pt x="1542" y="533"/>
                  </a:lnTo>
                  <a:lnTo>
                    <a:pt x="1544" y="533"/>
                  </a:lnTo>
                  <a:lnTo>
                    <a:pt x="1544" y="535"/>
                  </a:lnTo>
                  <a:lnTo>
                    <a:pt x="1544" y="533"/>
                  </a:lnTo>
                  <a:lnTo>
                    <a:pt x="1546" y="533"/>
                  </a:lnTo>
                  <a:lnTo>
                    <a:pt x="1548" y="533"/>
                  </a:lnTo>
                  <a:lnTo>
                    <a:pt x="1550" y="533"/>
                  </a:lnTo>
                  <a:lnTo>
                    <a:pt x="1550" y="535"/>
                  </a:lnTo>
                  <a:lnTo>
                    <a:pt x="1548" y="535"/>
                  </a:lnTo>
                  <a:lnTo>
                    <a:pt x="1546" y="535"/>
                  </a:lnTo>
                  <a:lnTo>
                    <a:pt x="1544" y="535"/>
                  </a:lnTo>
                  <a:lnTo>
                    <a:pt x="1542" y="535"/>
                  </a:lnTo>
                  <a:lnTo>
                    <a:pt x="1540" y="535"/>
                  </a:lnTo>
                  <a:lnTo>
                    <a:pt x="1540" y="537"/>
                  </a:lnTo>
                  <a:lnTo>
                    <a:pt x="1538" y="537"/>
                  </a:lnTo>
                  <a:lnTo>
                    <a:pt x="1538" y="539"/>
                  </a:lnTo>
                  <a:lnTo>
                    <a:pt x="1536" y="539"/>
                  </a:lnTo>
                  <a:lnTo>
                    <a:pt x="1536" y="541"/>
                  </a:lnTo>
                  <a:lnTo>
                    <a:pt x="1538" y="541"/>
                  </a:lnTo>
                  <a:lnTo>
                    <a:pt x="1540" y="539"/>
                  </a:lnTo>
                  <a:lnTo>
                    <a:pt x="1542" y="539"/>
                  </a:lnTo>
                  <a:lnTo>
                    <a:pt x="1542" y="537"/>
                  </a:lnTo>
                  <a:lnTo>
                    <a:pt x="1544" y="537"/>
                  </a:lnTo>
                  <a:lnTo>
                    <a:pt x="1546" y="535"/>
                  </a:lnTo>
                  <a:lnTo>
                    <a:pt x="1548" y="535"/>
                  </a:lnTo>
                  <a:lnTo>
                    <a:pt x="1550" y="535"/>
                  </a:lnTo>
                  <a:lnTo>
                    <a:pt x="1552" y="535"/>
                  </a:lnTo>
                  <a:lnTo>
                    <a:pt x="1554" y="535"/>
                  </a:lnTo>
                  <a:lnTo>
                    <a:pt x="1552" y="535"/>
                  </a:lnTo>
                  <a:lnTo>
                    <a:pt x="1554" y="535"/>
                  </a:lnTo>
                  <a:lnTo>
                    <a:pt x="1552" y="535"/>
                  </a:lnTo>
                  <a:lnTo>
                    <a:pt x="1554" y="535"/>
                  </a:lnTo>
                  <a:lnTo>
                    <a:pt x="1554" y="537"/>
                  </a:lnTo>
                  <a:lnTo>
                    <a:pt x="1552" y="537"/>
                  </a:lnTo>
                  <a:lnTo>
                    <a:pt x="1552" y="539"/>
                  </a:lnTo>
                  <a:lnTo>
                    <a:pt x="1554" y="539"/>
                  </a:lnTo>
                  <a:lnTo>
                    <a:pt x="1552" y="539"/>
                  </a:lnTo>
                  <a:lnTo>
                    <a:pt x="1552" y="541"/>
                  </a:lnTo>
                  <a:lnTo>
                    <a:pt x="1550" y="541"/>
                  </a:lnTo>
                  <a:lnTo>
                    <a:pt x="1552" y="541"/>
                  </a:lnTo>
                  <a:lnTo>
                    <a:pt x="1550" y="541"/>
                  </a:lnTo>
                  <a:lnTo>
                    <a:pt x="1550" y="543"/>
                  </a:lnTo>
                  <a:lnTo>
                    <a:pt x="1552" y="543"/>
                  </a:lnTo>
                  <a:lnTo>
                    <a:pt x="1552" y="541"/>
                  </a:lnTo>
                  <a:lnTo>
                    <a:pt x="1554" y="541"/>
                  </a:lnTo>
                  <a:lnTo>
                    <a:pt x="1556" y="541"/>
                  </a:lnTo>
                  <a:lnTo>
                    <a:pt x="1554" y="541"/>
                  </a:lnTo>
                  <a:lnTo>
                    <a:pt x="1554" y="539"/>
                  </a:lnTo>
                  <a:lnTo>
                    <a:pt x="1556" y="539"/>
                  </a:lnTo>
                  <a:lnTo>
                    <a:pt x="1556" y="537"/>
                  </a:lnTo>
                  <a:lnTo>
                    <a:pt x="1558" y="537"/>
                  </a:lnTo>
                  <a:lnTo>
                    <a:pt x="1558" y="535"/>
                  </a:lnTo>
                  <a:lnTo>
                    <a:pt x="1560" y="535"/>
                  </a:lnTo>
                  <a:lnTo>
                    <a:pt x="1561" y="535"/>
                  </a:lnTo>
                  <a:lnTo>
                    <a:pt x="1560" y="535"/>
                  </a:lnTo>
                  <a:lnTo>
                    <a:pt x="1560" y="537"/>
                  </a:lnTo>
                  <a:lnTo>
                    <a:pt x="1560" y="539"/>
                  </a:lnTo>
                  <a:lnTo>
                    <a:pt x="1558" y="539"/>
                  </a:lnTo>
                  <a:lnTo>
                    <a:pt x="1560" y="539"/>
                  </a:lnTo>
                  <a:lnTo>
                    <a:pt x="1561" y="541"/>
                  </a:lnTo>
                  <a:lnTo>
                    <a:pt x="1561" y="543"/>
                  </a:lnTo>
                  <a:lnTo>
                    <a:pt x="1563" y="543"/>
                  </a:lnTo>
                  <a:lnTo>
                    <a:pt x="1561" y="543"/>
                  </a:lnTo>
                  <a:lnTo>
                    <a:pt x="1560" y="543"/>
                  </a:lnTo>
                  <a:lnTo>
                    <a:pt x="1560" y="545"/>
                  </a:lnTo>
                  <a:lnTo>
                    <a:pt x="1558" y="545"/>
                  </a:lnTo>
                  <a:lnTo>
                    <a:pt x="1558" y="547"/>
                  </a:lnTo>
                  <a:lnTo>
                    <a:pt x="1556" y="547"/>
                  </a:lnTo>
                  <a:lnTo>
                    <a:pt x="1554" y="547"/>
                  </a:lnTo>
                  <a:lnTo>
                    <a:pt x="1556" y="545"/>
                  </a:lnTo>
                  <a:lnTo>
                    <a:pt x="1554" y="545"/>
                  </a:lnTo>
                  <a:lnTo>
                    <a:pt x="1554" y="547"/>
                  </a:lnTo>
                  <a:lnTo>
                    <a:pt x="1552" y="547"/>
                  </a:lnTo>
                  <a:lnTo>
                    <a:pt x="1550" y="545"/>
                  </a:lnTo>
                  <a:lnTo>
                    <a:pt x="1552" y="545"/>
                  </a:lnTo>
                  <a:lnTo>
                    <a:pt x="1550" y="545"/>
                  </a:lnTo>
                  <a:lnTo>
                    <a:pt x="1548" y="545"/>
                  </a:lnTo>
                  <a:lnTo>
                    <a:pt x="1548" y="547"/>
                  </a:lnTo>
                  <a:lnTo>
                    <a:pt x="1550" y="547"/>
                  </a:lnTo>
                  <a:lnTo>
                    <a:pt x="1550" y="549"/>
                  </a:lnTo>
                  <a:lnTo>
                    <a:pt x="1552" y="549"/>
                  </a:lnTo>
                  <a:lnTo>
                    <a:pt x="1552" y="547"/>
                  </a:lnTo>
                  <a:lnTo>
                    <a:pt x="1554" y="549"/>
                  </a:lnTo>
                  <a:lnTo>
                    <a:pt x="1552" y="549"/>
                  </a:lnTo>
                  <a:lnTo>
                    <a:pt x="1554" y="549"/>
                  </a:lnTo>
                  <a:lnTo>
                    <a:pt x="1556" y="549"/>
                  </a:lnTo>
                  <a:lnTo>
                    <a:pt x="1554" y="549"/>
                  </a:lnTo>
                  <a:lnTo>
                    <a:pt x="1554" y="551"/>
                  </a:lnTo>
                  <a:lnTo>
                    <a:pt x="1556" y="551"/>
                  </a:lnTo>
                  <a:lnTo>
                    <a:pt x="1558" y="549"/>
                  </a:lnTo>
                  <a:lnTo>
                    <a:pt x="1560" y="549"/>
                  </a:lnTo>
                  <a:lnTo>
                    <a:pt x="1560" y="551"/>
                  </a:lnTo>
                  <a:lnTo>
                    <a:pt x="1558" y="551"/>
                  </a:lnTo>
                  <a:lnTo>
                    <a:pt x="1558" y="553"/>
                  </a:lnTo>
                  <a:lnTo>
                    <a:pt x="1560" y="553"/>
                  </a:lnTo>
                  <a:lnTo>
                    <a:pt x="1560" y="551"/>
                  </a:lnTo>
                  <a:lnTo>
                    <a:pt x="1561" y="551"/>
                  </a:lnTo>
                  <a:lnTo>
                    <a:pt x="1561" y="549"/>
                  </a:lnTo>
                  <a:lnTo>
                    <a:pt x="1560" y="549"/>
                  </a:lnTo>
                  <a:lnTo>
                    <a:pt x="1560" y="547"/>
                  </a:lnTo>
                  <a:lnTo>
                    <a:pt x="1561" y="547"/>
                  </a:lnTo>
                  <a:lnTo>
                    <a:pt x="1563" y="547"/>
                  </a:lnTo>
                  <a:lnTo>
                    <a:pt x="1563" y="545"/>
                  </a:lnTo>
                  <a:lnTo>
                    <a:pt x="1563" y="547"/>
                  </a:lnTo>
                  <a:lnTo>
                    <a:pt x="1563" y="549"/>
                  </a:lnTo>
                  <a:lnTo>
                    <a:pt x="1565" y="549"/>
                  </a:lnTo>
                  <a:lnTo>
                    <a:pt x="1563" y="549"/>
                  </a:lnTo>
                  <a:lnTo>
                    <a:pt x="1563" y="547"/>
                  </a:lnTo>
                  <a:lnTo>
                    <a:pt x="1563" y="545"/>
                  </a:lnTo>
                  <a:lnTo>
                    <a:pt x="1565" y="545"/>
                  </a:lnTo>
                  <a:lnTo>
                    <a:pt x="1567" y="545"/>
                  </a:lnTo>
                  <a:lnTo>
                    <a:pt x="1567" y="543"/>
                  </a:lnTo>
                  <a:lnTo>
                    <a:pt x="1567" y="545"/>
                  </a:lnTo>
                  <a:lnTo>
                    <a:pt x="1569" y="545"/>
                  </a:lnTo>
                  <a:lnTo>
                    <a:pt x="1571" y="545"/>
                  </a:lnTo>
                  <a:lnTo>
                    <a:pt x="1569" y="545"/>
                  </a:lnTo>
                  <a:lnTo>
                    <a:pt x="1569" y="547"/>
                  </a:lnTo>
                  <a:lnTo>
                    <a:pt x="1567" y="547"/>
                  </a:lnTo>
                  <a:lnTo>
                    <a:pt x="1569" y="547"/>
                  </a:lnTo>
                  <a:lnTo>
                    <a:pt x="1571" y="547"/>
                  </a:lnTo>
                  <a:lnTo>
                    <a:pt x="1573" y="547"/>
                  </a:lnTo>
                  <a:lnTo>
                    <a:pt x="1571" y="547"/>
                  </a:lnTo>
                  <a:lnTo>
                    <a:pt x="1571" y="549"/>
                  </a:lnTo>
                  <a:lnTo>
                    <a:pt x="1573" y="549"/>
                  </a:lnTo>
                  <a:lnTo>
                    <a:pt x="1573" y="547"/>
                  </a:lnTo>
                  <a:lnTo>
                    <a:pt x="1573" y="549"/>
                  </a:lnTo>
                  <a:lnTo>
                    <a:pt x="1575" y="549"/>
                  </a:lnTo>
                  <a:lnTo>
                    <a:pt x="1573" y="549"/>
                  </a:lnTo>
                  <a:lnTo>
                    <a:pt x="1573" y="551"/>
                  </a:lnTo>
                  <a:lnTo>
                    <a:pt x="1571" y="551"/>
                  </a:lnTo>
                  <a:lnTo>
                    <a:pt x="1569" y="551"/>
                  </a:lnTo>
                  <a:lnTo>
                    <a:pt x="1567" y="551"/>
                  </a:lnTo>
                  <a:lnTo>
                    <a:pt x="1569" y="551"/>
                  </a:lnTo>
                  <a:lnTo>
                    <a:pt x="1571" y="551"/>
                  </a:lnTo>
                  <a:lnTo>
                    <a:pt x="1573" y="551"/>
                  </a:lnTo>
                  <a:lnTo>
                    <a:pt x="1575" y="551"/>
                  </a:lnTo>
                  <a:lnTo>
                    <a:pt x="1573" y="551"/>
                  </a:lnTo>
                  <a:lnTo>
                    <a:pt x="1575" y="551"/>
                  </a:lnTo>
                  <a:lnTo>
                    <a:pt x="1575" y="553"/>
                  </a:lnTo>
                  <a:lnTo>
                    <a:pt x="1573" y="553"/>
                  </a:lnTo>
                  <a:lnTo>
                    <a:pt x="1571" y="553"/>
                  </a:lnTo>
                  <a:lnTo>
                    <a:pt x="1573" y="553"/>
                  </a:lnTo>
                  <a:lnTo>
                    <a:pt x="1571" y="554"/>
                  </a:lnTo>
                  <a:lnTo>
                    <a:pt x="1569" y="554"/>
                  </a:lnTo>
                  <a:lnTo>
                    <a:pt x="1567" y="553"/>
                  </a:lnTo>
                  <a:lnTo>
                    <a:pt x="1569" y="553"/>
                  </a:lnTo>
                  <a:lnTo>
                    <a:pt x="1567" y="553"/>
                  </a:lnTo>
                  <a:lnTo>
                    <a:pt x="1567" y="554"/>
                  </a:lnTo>
                  <a:lnTo>
                    <a:pt x="1565" y="554"/>
                  </a:lnTo>
                  <a:lnTo>
                    <a:pt x="1563" y="554"/>
                  </a:lnTo>
                  <a:lnTo>
                    <a:pt x="1565" y="554"/>
                  </a:lnTo>
                  <a:lnTo>
                    <a:pt x="1565" y="556"/>
                  </a:lnTo>
                  <a:lnTo>
                    <a:pt x="1563" y="556"/>
                  </a:lnTo>
                  <a:lnTo>
                    <a:pt x="1561" y="556"/>
                  </a:lnTo>
                  <a:lnTo>
                    <a:pt x="1560" y="556"/>
                  </a:lnTo>
                  <a:lnTo>
                    <a:pt x="1558" y="556"/>
                  </a:lnTo>
                  <a:lnTo>
                    <a:pt x="1558" y="558"/>
                  </a:lnTo>
                  <a:lnTo>
                    <a:pt x="1560" y="558"/>
                  </a:lnTo>
                  <a:lnTo>
                    <a:pt x="1560" y="556"/>
                  </a:lnTo>
                  <a:lnTo>
                    <a:pt x="1561" y="556"/>
                  </a:lnTo>
                  <a:lnTo>
                    <a:pt x="1561" y="558"/>
                  </a:lnTo>
                  <a:lnTo>
                    <a:pt x="1560" y="560"/>
                  </a:lnTo>
                  <a:lnTo>
                    <a:pt x="1558" y="560"/>
                  </a:lnTo>
                  <a:lnTo>
                    <a:pt x="1556" y="560"/>
                  </a:lnTo>
                  <a:lnTo>
                    <a:pt x="1556" y="562"/>
                  </a:lnTo>
                  <a:lnTo>
                    <a:pt x="1556" y="560"/>
                  </a:lnTo>
                  <a:lnTo>
                    <a:pt x="1554" y="560"/>
                  </a:lnTo>
                  <a:lnTo>
                    <a:pt x="1552" y="560"/>
                  </a:lnTo>
                  <a:lnTo>
                    <a:pt x="1554" y="560"/>
                  </a:lnTo>
                  <a:lnTo>
                    <a:pt x="1554" y="562"/>
                  </a:lnTo>
                  <a:lnTo>
                    <a:pt x="1556" y="562"/>
                  </a:lnTo>
                  <a:lnTo>
                    <a:pt x="1554" y="562"/>
                  </a:lnTo>
                  <a:lnTo>
                    <a:pt x="1554" y="564"/>
                  </a:lnTo>
                  <a:lnTo>
                    <a:pt x="1552" y="564"/>
                  </a:lnTo>
                  <a:lnTo>
                    <a:pt x="1550" y="564"/>
                  </a:lnTo>
                  <a:lnTo>
                    <a:pt x="1552" y="564"/>
                  </a:lnTo>
                  <a:lnTo>
                    <a:pt x="1554" y="564"/>
                  </a:lnTo>
                  <a:lnTo>
                    <a:pt x="1556" y="564"/>
                  </a:lnTo>
                  <a:lnTo>
                    <a:pt x="1556" y="562"/>
                  </a:lnTo>
                  <a:lnTo>
                    <a:pt x="1558" y="562"/>
                  </a:lnTo>
                  <a:lnTo>
                    <a:pt x="1560" y="560"/>
                  </a:lnTo>
                  <a:lnTo>
                    <a:pt x="1561" y="560"/>
                  </a:lnTo>
                  <a:lnTo>
                    <a:pt x="1563" y="560"/>
                  </a:lnTo>
                  <a:lnTo>
                    <a:pt x="1563" y="562"/>
                  </a:lnTo>
                  <a:lnTo>
                    <a:pt x="1561" y="562"/>
                  </a:lnTo>
                  <a:lnTo>
                    <a:pt x="1560" y="562"/>
                  </a:lnTo>
                  <a:lnTo>
                    <a:pt x="1558" y="562"/>
                  </a:lnTo>
                  <a:lnTo>
                    <a:pt x="1558" y="564"/>
                  </a:lnTo>
                  <a:lnTo>
                    <a:pt x="1560" y="562"/>
                  </a:lnTo>
                  <a:lnTo>
                    <a:pt x="1561" y="562"/>
                  </a:lnTo>
                  <a:lnTo>
                    <a:pt x="1561" y="564"/>
                  </a:lnTo>
                  <a:lnTo>
                    <a:pt x="1563" y="562"/>
                  </a:lnTo>
                  <a:lnTo>
                    <a:pt x="1563" y="564"/>
                  </a:lnTo>
                  <a:lnTo>
                    <a:pt x="1561" y="564"/>
                  </a:lnTo>
                  <a:lnTo>
                    <a:pt x="1561" y="566"/>
                  </a:lnTo>
                  <a:lnTo>
                    <a:pt x="1563" y="566"/>
                  </a:lnTo>
                  <a:lnTo>
                    <a:pt x="1563" y="564"/>
                  </a:lnTo>
                  <a:lnTo>
                    <a:pt x="1565" y="564"/>
                  </a:lnTo>
                  <a:lnTo>
                    <a:pt x="1565" y="562"/>
                  </a:lnTo>
                  <a:lnTo>
                    <a:pt x="1567" y="562"/>
                  </a:lnTo>
                  <a:lnTo>
                    <a:pt x="1567" y="564"/>
                  </a:lnTo>
                  <a:lnTo>
                    <a:pt x="1565" y="564"/>
                  </a:lnTo>
                  <a:lnTo>
                    <a:pt x="1565" y="566"/>
                  </a:lnTo>
                  <a:lnTo>
                    <a:pt x="1563" y="566"/>
                  </a:lnTo>
                  <a:lnTo>
                    <a:pt x="1561" y="568"/>
                  </a:lnTo>
                  <a:lnTo>
                    <a:pt x="1560" y="568"/>
                  </a:lnTo>
                  <a:lnTo>
                    <a:pt x="1558" y="568"/>
                  </a:lnTo>
                  <a:lnTo>
                    <a:pt x="1558" y="566"/>
                  </a:lnTo>
                  <a:lnTo>
                    <a:pt x="1556" y="566"/>
                  </a:lnTo>
                  <a:lnTo>
                    <a:pt x="1556" y="564"/>
                  </a:lnTo>
                  <a:lnTo>
                    <a:pt x="1556" y="566"/>
                  </a:lnTo>
                  <a:lnTo>
                    <a:pt x="1554" y="566"/>
                  </a:lnTo>
                  <a:lnTo>
                    <a:pt x="1556" y="566"/>
                  </a:lnTo>
                  <a:lnTo>
                    <a:pt x="1554" y="568"/>
                  </a:lnTo>
                  <a:lnTo>
                    <a:pt x="1552" y="568"/>
                  </a:lnTo>
                  <a:lnTo>
                    <a:pt x="1554" y="568"/>
                  </a:lnTo>
                  <a:lnTo>
                    <a:pt x="1554" y="570"/>
                  </a:lnTo>
                  <a:lnTo>
                    <a:pt x="1552" y="572"/>
                  </a:lnTo>
                  <a:lnTo>
                    <a:pt x="1550" y="572"/>
                  </a:lnTo>
                  <a:lnTo>
                    <a:pt x="1550" y="574"/>
                  </a:lnTo>
                  <a:lnTo>
                    <a:pt x="1552" y="574"/>
                  </a:lnTo>
                  <a:lnTo>
                    <a:pt x="1552" y="576"/>
                  </a:lnTo>
                  <a:lnTo>
                    <a:pt x="1550" y="576"/>
                  </a:lnTo>
                  <a:lnTo>
                    <a:pt x="1550" y="578"/>
                  </a:lnTo>
                  <a:lnTo>
                    <a:pt x="1550" y="576"/>
                  </a:lnTo>
                  <a:lnTo>
                    <a:pt x="1548" y="576"/>
                  </a:lnTo>
                  <a:lnTo>
                    <a:pt x="1550" y="576"/>
                  </a:lnTo>
                  <a:lnTo>
                    <a:pt x="1548" y="576"/>
                  </a:lnTo>
                  <a:lnTo>
                    <a:pt x="1550" y="576"/>
                  </a:lnTo>
                  <a:lnTo>
                    <a:pt x="1548" y="576"/>
                  </a:lnTo>
                  <a:lnTo>
                    <a:pt x="1548" y="574"/>
                  </a:lnTo>
                  <a:lnTo>
                    <a:pt x="1546" y="574"/>
                  </a:lnTo>
                  <a:lnTo>
                    <a:pt x="1546" y="572"/>
                  </a:lnTo>
                  <a:lnTo>
                    <a:pt x="1544" y="572"/>
                  </a:lnTo>
                  <a:lnTo>
                    <a:pt x="1544" y="574"/>
                  </a:lnTo>
                  <a:lnTo>
                    <a:pt x="1544" y="576"/>
                  </a:lnTo>
                  <a:lnTo>
                    <a:pt x="1542" y="576"/>
                  </a:lnTo>
                  <a:lnTo>
                    <a:pt x="1544" y="576"/>
                  </a:lnTo>
                  <a:lnTo>
                    <a:pt x="1544" y="578"/>
                  </a:lnTo>
                  <a:lnTo>
                    <a:pt x="1542" y="578"/>
                  </a:lnTo>
                  <a:lnTo>
                    <a:pt x="1540" y="578"/>
                  </a:lnTo>
                  <a:lnTo>
                    <a:pt x="1538" y="578"/>
                  </a:lnTo>
                  <a:lnTo>
                    <a:pt x="1540" y="578"/>
                  </a:lnTo>
                  <a:lnTo>
                    <a:pt x="1540" y="576"/>
                  </a:lnTo>
                  <a:lnTo>
                    <a:pt x="1538" y="576"/>
                  </a:lnTo>
                  <a:lnTo>
                    <a:pt x="1538" y="578"/>
                  </a:lnTo>
                  <a:lnTo>
                    <a:pt x="1536" y="578"/>
                  </a:lnTo>
                  <a:lnTo>
                    <a:pt x="1536" y="576"/>
                  </a:lnTo>
                  <a:lnTo>
                    <a:pt x="1535" y="576"/>
                  </a:lnTo>
                  <a:lnTo>
                    <a:pt x="1533" y="576"/>
                  </a:lnTo>
                  <a:lnTo>
                    <a:pt x="1533" y="574"/>
                  </a:lnTo>
                  <a:lnTo>
                    <a:pt x="1533" y="576"/>
                  </a:lnTo>
                  <a:lnTo>
                    <a:pt x="1535" y="576"/>
                  </a:lnTo>
                  <a:lnTo>
                    <a:pt x="1533" y="576"/>
                  </a:lnTo>
                  <a:lnTo>
                    <a:pt x="1533" y="578"/>
                  </a:lnTo>
                  <a:lnTo>
                    <a:pt x="1531" y="578"/>
                  </a:lnTo>
                  <a:lnTo>
                    <a:pt x="1529" y="578"/>
                  </a:lnTo>
                  <a:lnTo>
                    <a:pt x="1527" y="578"/>
                  </a:lnTo>
                  <a:lnTo>
                    <a:pt x="1529" y="578"/>
                  </a:lnTo>
                  <a:lnTo>
                    <a:pt x="1527" y="578"/>
                  </a:lnTo>
                  <a:lnTo>
                    <a:pt x="1527" y="576"/>
                  </a:lnTo>
                  <a:lnTo>
                    <a:pt x="1525" y="576"/>
                  </a:lnTo>
                  <a:lnTo>
                    <a:pt x="1523" y="576"/>
                  </a:lnTo>
                  <a:lnTo>
                    <a:pt x="1521" y="576"/>
                  </a:lnTo>
                  <a:lnTo>
                    <a:pt x="1519" y="576"/>
                  </a:lnTo>
                  <a:lnTo>
                    <a:pt x="1521" y="576"/>
                  </a:lnTo>
                  <a:lnTo>
                    <a:pt x="1519" y="576"/>
                  </a:lnTo>
                  <a:lnTo>
                    <a:pt x="1517" y="576"/>
                  </a:lnTo>
                  <a:lnTo>
                    <a:pt x="1515" y="576"/>
                  </a:lnTo>
                  <a:lnTo>
                    <a:pt x="1515" y="574"/>
                  </a:lnTo>
                  <a:lnTo>
                    <a:pt x="1517" y="574"/>
                  </a:lnTo>
                  <a:lnTo>
                    <a:pt x="1519" y="574"/>
                  </a:lnTo>
                  <a:lnTo>
                    <a:pt x="1519" y="572"/>
                  </a:lnTo>
                  <a:lnTo>
                    <a:pt x="1521" y="572"/>
                  </a:lnTo>
                  <a:lnTo>
                    <a:pt x="1519" y="572"/>
                  </a:lnTo>
                  <a:lnTo>
                    <a:pt x="1517" y="572"/>
                  </a:lnTo>
                  <a:lnTo>
                    <a:pt x="1515" y="572"/>
                  </a:lnTo>
                  <a:lnTo>
                    <a:pt x="1513" y="572"/>
                  </a:lnTo>
                  <a:lnTo>
                    <a:pt x="1513" y="574"/>
                  </a:lnTo>
                  <a:lnTo>
                    <a:pt x="1512" y="574"/>
                  </a:lnTo>
                  <a:lnTo>
                    <a:pt x="1512" y="576"/>
                  </a:lnTo>
                  <a:lnTo>
                    <a:pt x="1510" y="576"/>
                  </a:lnTo>
                  <a:lnTo>
                    <a:pt x="1512" y="576"/>
                  </a:lnTo>
                  <a:lnTo>
                    <a:pt x="1510" y="576"/>
                  </a:lnTo>
                  <a:lnTo>
                    <a:pt x="1510" y="578"/>
                  </a:lnTo>
                  <a:lnTo>
                    <a:pt x="1510" y="576"/>
                  </a:lnTo>
                  <a:lnTo>
                    <a:pt x="1512" y="576"/>
                  </a:lnTo>
                  <a:lnTo>
                    <a:pt x="1512" y="578"/>
                  </a:lnTo>
                  <a:lnTo>
                    <a:pt x="1510" y="578"/>
                  </a:lnTo>
                  <a:lnTo>
                    <a:pt x="1512" y="578"/>
                  </a:lnTo>
                  <a:lnTo>
                    <a:pt x="1510" y="578"/>
                  </a:lnTo>
                  <a:lnTo>
                    <a:pt x="1508" y="578"/>
                  </a:lnTo>
                  <a:lnTo>
                    <a:pt x="1510" y="579"/>
                  </a:lnTo>
                  <a:lnTo>
                    <a:pt x="1510" y="578"/>
                  </a:lnTo>
                  <a:lnTo>
                    <a:pt x="1510" y="579"/>
                  </a:lnTo>
                  <a:lnTo>
                    <a:pt x="1508" y="579"/>
                  </a:lnTo>
                  <a:lnTo>
                    <a:pt x="1508" y="581"/>
                  </a:lnTo>
                  <a:lnTo>
                    <a:pt x="1508" y="579"/>
                  </a:lnTo>
                  <a:lnTo>
                    <a:pt x="1506" y="579"/>
                  </a:lnTo>
                  <a:lnTo>
                    <a:pt x="1508" y="579"/>
                  </a:lnTo>
                  <a:lnTo>
                    <a:pt x="1508" y="578"/>
                  </a:lnTo>
                  <a:lnTo>
                    <a:pt x="1506" y="578"/>
                  </a:lnTo>
                  <a:lnTo>
                    <a:pt x="1508" y="578"/>
                  </a:lnTo>
                  <a:lnTo>
                    <a:pt x="1506" y="578"/>
                  </a:lnTo>
                  <a:lnTo>
                    <a:pt x="1508" y="578"/>
                  </a:lnTo>
                  <a:lnTo>
                    <a:pt x="1508" y="576"/>
                  </a:lnTo>
                  <a:lnTo>
                    <a:pt x="1506" y="576"/>
                  </a:lnTo>
                  <a:lnTo>
                    <a:pt x="1508" y="576"/>
                  </a:lnTo>
                  <a:lnTo>
                    <a:pt x="1506" y="576"/>
                  </a:lnTo>
                  <a:lnTo>
                    <a:pt x="1506" y="574"/>
                  </a:lnTo>
                  <a:lnTo>
                    <a:pt x="1508" y="574"/>
                  </a:lnTo>
                  <a:lnTo>
                    <a:pt x="1506" y="574"/>
                  </a:lnTo>
                  <a:lnTo>
                    <a:pt x="1506" y="572"/>
                  </a:lnTo>
                  <a:lnTo>
                    <a:pt x="1504" y="572"/>
                  </a:lnTo>
                  <a:lnTo>
                    <a:pt x="1504" y="570"/>
                  </a:lnTo>
                  <a:lnTo>
                    <a:pt x="1504" y="568"/>
                  </a:lnTo>
                  <a:lnTo>
                    <a:pt x="1502" y="568"/>
                  </a:lnTo>
                  <a:lnTo>
                    <a:pt x="1500" y="568"/>
                  </a:lnTo>
                  <a:lnTo>
                    <a:pt x="1500" y="570"/>
                  </a:lnTo>
                  <a:lnTo>
                    <a:pt x="1500" y="572"/>
                  </a:lnTo>
                  <a:lnTo>
                    <a:pt x="1500" y="574"/>
                  </a:lnTo>
                  <a:lnTo>
                    <a:pt x="1502" y="574"/>
                  </a:lnTo>
                  <a:lnTo>
                    <a:pt x="1502" y="576"/>
                  </a:lnTo>
                  <a:lnTo>
                    <a:pt x="1502" y="574"/>
                  </a:lnTo>
                  <a:lnTo>
                    <a:pt x="1502" y="576"/>
                  </a:lnTo>
                  <a:lnTo>
                    <a:pt x="1500" y="576"/>
                  </a:lnTo>
                  <a:lnTo>
                    <a:pt x="1500" y="578"/>
                  </a:lnTo>
                  <a:lnTo>
                    <a:pt x="1498" y="578"/>
                  </a:lnTo>
                  <a:lnTo>
                    <a:pt x="1496" y="578"/>
                  </a:lnTo>
                  <a:lnTo>
                    <a:pt x="1494" y="578"/>
                  </a:lnTo>
                  <a:lnTo>
                    <a:pt x="1494" y="579"/>
                  </a:lnTo>
                  <a:lnTo>
                    <a:pt x="1492" y="579"/>
                  </a:lnTo>
                  <a:lnTo>
                    <a:pt x="1494" y="579"/>
                  </a:lnTo>
                  <a:lnTo>
                    <a:pt x="1492" y="579"/>
                  </a:lnTo>
                  <a:lnTo>
                    <a:pt x="1492" y="581"/>
                  </a:lnTo>
                  <a:lnTo>
                    <a:pt x="1490" y="581"/>
                  </a:lnTo>
                  <a:lnTo>
                    <a:pt x="1490" y="583"/>
                  </a:lnTo>
                  <a:lnTo>
                    <a:pt x="1492" y="583"/>
                  </a:lnTo>
                  <a:lnTo>
                    <a:pt x="1492" y="585"/>
                  </a:lnTo>
                  <a:lnTo>
                    <a:pt x="1494" y="585"/>
                  </a:lnTo>
                  <a:lnTo>
                    <a:pt x="1492" y="585"/>
                  </a:lnTo>
                  <a:lnTo>
                    <a:pt x="1494" y="585"/>
                  </a:lnTo>
                  <a:lnTo>
                    <a:pt x="1494" y="587"/>
                  </a:lnTo>
                  <a:lnTo>
                    <a:pt x="1496" y="587"/>
                  </a:lnTo>
                  <a:lnTo>
                    <a:pt x="1494" y="587"/>
                  </a:lnTo>
                  <a:lnTo>
                    <a:pt x="1496" y="587"/>
                  </a:lnTo>
                  <a:lnTo>
                    <a:pt x="1496" y="589"/>
                  </a:lnTo>
                  <a:lnTo>
                    <a:pt x="1494" y="589"/>
                  </a:lnTo>
                  <a:lnTo>
                    <a:pt x="1494" y="587"/>
                  </a:lnTo>
                  <a:lnTo>
                    <a:pt x="1492" y="587"/>
                  </a:lnTo>
                  <a:lnTo>
                    <a:pt x="1492" y="589"/>
                  </a:lnTo>
                  <a:lnTo>
                    <a:pt x="1492" y="587"/>
                  </a:lnTo>
                  <a:lnTo>
                    <a:pt x="1490" y="587"/>
                  </a:lnTo>
                  <a:lnTo>
                    <a:pt x="1492" y="587"/>
                  </a:lnTo>
                  <a:lnTo>
                    <a:pt x="1492" y="585"/>
                  </a:lnTo>
                  <a:lnTo>
                    <a:pt x="1490" y="585"/>
                  </a:lnTo>
                  <a:lnTo>
                    <a:pt x="1492" y="585"/>
                  </a:lnTo>
                  <a:lnTo>
                    <a:pt x="1490" y="585"/>
                  </a:lnTo>
                  <a:lnTo>
                    <a:pt x="1488" y="585"/>
                  </a:lnTo>
                  <a:lnTo>
                    <a:pt x="1490" y="585"/>
                  </a:lnTo>
                  <a:lnTo>
                    <a:pt x="1490" y="583"/>
                  </a:lnTo>
                  <a:lnTo>
                    <a:pt x="1488" y="583"/>
                  </a:lnTo>
                  <a:lnTo>
                    <a:pt x="1488" y="585"/>
                  </a:lnTo>
                  <a:lnTo>
                    <a:pt x="1488" y="583"/>
                  </a:lnTo>
                  <a:lnTo>
                    <a:pt x="1490" y="583"/>
                  </a:lnTo>
                  <a:lnTo>
                    <a:pt x="1488" y="581"/>
                  </a:lnTo>
                  <a:lnTo>
                    <a:pt x="1490" y="581"/>
                  </a:lnTo>
                  <a:lnTo>
                    <a:pt x="1490" y="579"/>
                  </a:lnTo>
                  <a:lnTo>
                    <a:pt x="1488" y="579"/>
                  </a:lnTo>
                  <a:lnTo>
                    <a:pt x="1488" y="581"/>
                  </a:lnTo>
                  <a:lnTo>
                    <a:pt x="1488" y="579"/>
                  </a:lnTo>
                  <a:lnTo>
                    <a:pt x="1490" y="579"/>
                  </a:lnTo>
                  <a:lnTo>
                    <a:pt x="1488" y="579"/>
                  </a:lnTo>
                  <a:lnTo>
                    <a:pt x="1488" y="578"/>
                  </a:lnTo>
                  <a:lnTo>
                    <a:pt x="1487" y="576"/>
                  </a:lnTo>
                  <a:lnTo>
                    <a:pt x="1487" y="578"/>
                  </a:lnTo>
                  <a:lnTo>
                    <a:pt x="1485" y="578"/>
                  </a:lnTo>
                  <a:lnTo>
                    <a:pt x="1487" y="578"/>
                  </a:lnTo>
                  <a:lnTo>
                    <a:pt x="1487" y="576"/>
                  </a:lnTo>
                  <a:lnTo>
                    <a:pt x="1485" y="576"/>
                  </a:lnTo>
                  <a:lnTo>
                    <a:pt x="1485" y="578"/>
                  </a:lnTo>
                  <a:lnTo>
                    <a:pt x="1485" y="579"/>
                  </a:lnTo>
                  <a:lnTo>
                    <a:pt x="1487" y="579"/>
                  </a:lnTo>
                  <a:lnTo>
                    <a:pt x="1485" y="579"/>
                  </a:lnTo>
                  <a:lnTo>
                    <a:pt x="1485" y="581"/>
                  </a:lnTo>
                  <a:lnTo>
                    <a:pt x="1485" y="583"/>
                  </a:lnTo>
                  <a:lnTo>
                    <a:pt x="1483" y="583"/>
                  </a:lnTo>
                  <a:lnTo>
                    <a:pt x="1483" y="581"/>
                  </a:lnTo>
                  <a:lnTo>
                    <a:pt x="1481" y="581"/>
                  </a:lnTo>
                  <a:lnTo>
                    <a:pt x="1479" y="581"/>
                  </a:lnTo>
                  <a:lnTo>
                    <a:pt x="1481" y="581"/>
                  </a:lnTo>
                  <a:lnTo>
                    <a:pt x="1481" y="583"/>
                  </a:lnTo>
                  <a:lnTo>
                    <a:pt x="1483" y="583"/>
                  </a:lnTo>
                  <a:lnTo>
                    <a:pt x="1483" y="585"/>
                  </a:lnTo>
                  <a:lnTo>
                    <a:pt x="1483" y="587"/>
                  </a:lnTo>
                  <a:lnTo>
                    <a:pt x="1483" y="585"/>
                  </a:lnTo>
                  <a:lnTo>
                    <a:pt x="1485" y="585"/>
                  </a:lnTo>
                  <a:lnTo>
                    <a:pt x="1483" y="585"/>
                  </a:lnTo>
                  <a:lnTo>
                    <a:pt x="1483" y="587"/>
                  </a:lnTo>
                  <a:lnTo>
                    <a:pt x="1485" y="587"/>
                  </a:lnTo>
                  <a:lnTo>
                    <a:pt x="1483" y="587"/>
                  </a:lnTo>
                  <a:lnTo>
                    <a:pt x="1485" y="587"/>
                  </a:lnTo>
                  <a:lnTo>
                    <a:pt x="1485" y="589"/>
                  </a:lnTo>
                  <a:lnTo>
                    <a:pt x="1483" y="589"/>
                  </a:lnTo>
                  <a:lnTo>
                    <a:pt x="1485" y="589"/>
                  </a:lnTo>
                  <a:lnTo>
                    <a:pt x="1485" y="591"/>
                  </a:lnTo>
                  <a:lnTo>
                    <a:pt x="1483" y="591"/>
                  </a:lnTo>
                  <a:lnTo>
                    <a:pt x="1485" y="591"/>
                  </a:lnTo>
                  <a:lnTo>
                    <a:pt x="1485" y="593"/>
                  </a:lnTo>
                  <a:lnTo>
                    <a:pt x="1485" y="591"/>
                  </a:lnTo>
                  <a:lnTo>
                    <a:pt x="1483" y="591"/>
                  </a:lnTo>
                  <a:lnTo>
                    <a:pt x="1485" y="591"/>
                  </a:lnTo>
                  <a:lnTo>
                    <a:pt x="1483" y="591"/>
                  </a:lnTo>
                  <a:lnTo>
                    <a:pt x="1481" y="591"/>
                  </a:lnTo>
                  <a:lnTo>
                    <a:pt x="1483" y="591"/>
                  </a:lnTo>
                  <a:lnTo>
                    <a:pt x="1483" y="589"/>
                  </a:lnTo>
                  <a:lnTo>
                    <a:pt x="1483" y="591"/>
                  </a:lnTo>
                  <a:lnTo>
                    <a:pt x="1481" y="591"/>
                  </a:lnTo>
                  <a:lnTo>
                    <a:pt x="1481" y="589"/>
                  </a:lnTo>
                  <a:lnTo>
                    <a:pt x="1483" y="589"/>
                  </a:lnTo>
                  <a:lnTo>
                    <a:pt x="1481" y="589"/>
                  </a:lnTo>
                  <a:lnTo>
                    <a:pt x="1483" y="589"/>
                  </a:lnTo>
                  <a:lnTo>
                    <a:pt x="1481" y="589"/>
                  </a:lnTo>
                  <a:lnTo>
                    <a:pt x="1483" y="589"/>
                  </a:lnTo>
                  <a:lnTo>
                    <a:pt x="1481" y="589"/>
                  </a:lnTo>
                  <a:lnTo>
                    <a:pt x="1481" y="587"/>
                  </a:lnTo>
                  <a:lnTo>
                    <a:pt x="1481" y="589"/>
                  </a:lnTo>
                  <a:lnTo>
                    <a:pt x="1479" y="589"/>
                  </a:lnTo>
                  <a:lnTo>
                    <a:pt x="1479" y="587"/>
                  </a:lnTo>
                  <a:lnTo>
                    <a:pt x="1477" y="587"/>
                  </a:lnTo>
                  <a:lnTo>
                    <a:pt x="1477" y="585"/>
                  </a:lnTo>
                  <a:lnTo>
                    <a:pt x="1475" y="585"/>
                  </a:lnTo>
                  <a:lnTo>
                    <a:pt x="1473" y="585"/>
                  </a:lnTo>
                  <a:lnTo>
                    <a:pt x="1471" y="585"/>
                  </a:lnTo>
                  <a:lnTo>
                    <a:pt x="1471" y="583"/>
                  </a:lnTo>
                  <a:lnTo>
                    <a:pt x="1469" y="583"/>
                  </a:lnTo>
                  <a:lnTo>
                    <a:pt x="1469" y="585"/>
                  </a:lnTo>
                  <a:lnTo>
                    <a:pt x="1467" y="585"/>
                  </a:lnTo>
                  <a:lnTo>
                    <a:pt x="1469" y="585"/>
                  </a:lnTo>
                  <a:lnTo>
                    <a:pt x="1471" y="585"/>
                  </a:lnTo>
                  <a:lnTo>
                    <a:pt x="1471" y="587"/>
                  </a:lnTo>
                  <a:lnTo>
                    <a:pt x="1473" y="587"/>
                  </a:lnTo>
                  <a:lnTo>
                    <a:pt x="1473" y="589"/>
                  </a:lnTo>
                  <a:lnTo>
                    <a:pt x="1473" y="587"/>
                  </a:lnTo>
                  <a:lnTo>
                    <a:pt x="1475" y="587"/>
                  </a:lnTo>
                  <a:lnTo>
                    <a:pt x="1475" y="589"/>
                  </a:lnTo>
                  <a:lnTo>
                    <a:pt x="1475" y="591"/>
                  </a:lnTo>
                  <a:lnTo>
                    <a:pt x="1473" y="591"/>
                  </a:lnTo>
                  <a:lnTo>
                    <a:pt x="1475" y="591"/>
                  </a:lnTo>
                  <a:lnTo>
                    <a:pt x="1473" y="591"/>
                  </a:lnTo>
                  <a:lnTo>
                    <a:pt x="1471" y="591"/>
                  </a:lnTo>
                  <a:lnTo>
                    <a:pt x="1471" y="593"/>
                  </a:lnTo>
                  <a:lnTo>
                    <a:pt x="1469" y="593"/>
                  </a:lnTo>
                  <a:lnTo>
                    <a:pt x="1469" y="591"/>
                  </a:lnTo>
                  <a:lnTo>
                    <a:pt x="1467" y="591"/>
                  </a:lnTo>
                  <a:lnTo>
                    <a:pt x="1465" y="591"/>
                  </a:lnTo>
                  <a:lnTo>
                    <a:pt x="1465" y="589"/>
                  </a:lnTo>
                  <a:lnTo>
                    <a:pt x="1464" y="589"/>
                  </a:lnTo>
                  <a:lnTo>
                    <a:pt x="1465" y="589"/>
                  </a:lnTo>
                  <a:lnTo>
                    <a:pt x="1465" y="591"/>
                  </a:lnTo>
                  <a:lnTo>
                    <a:pt x="1467" y="591"/>
                  </a:lnTo>
                  <a:lnTo>
                    <a:pt x="1467" y="593"/>
                  </a:lnTo>
                  <a:lnTo>
                    <a:pt x="1465" y="593"/>
                  </a:lnTo>
                  <a:lnTo>
                    <a:pt x="1465" y="595"/>
                  </a:lnTo>
                  <a:lnTo>
                    <a:pt x="1465" y="593"/>
                  </a:lnTo>
                  <a:lnTo>
                    <a:pt x="1464" y="593"/>
                  </a:lnTo>
                  <a:lnTo>
                    <a:pt x="1465" y="593"/>
                  </a:lnTo>
                  <a:lnTo>
                    <a:pt x="1464" y="593"/>
                  </a:lnTo>
                  <a:lnTo>
                    <a:pt x="1465" y="595"/>
                  </a:lnTo>
                  <a:lnTo>
                    <a:pt x="1467" y="595"/>
                  </a:lnTo>
                  <a:lnTo>
                    <a:pt x="1465" y="595"/>
                  </a:lnTo>
                  <a:lnTo>
                    <a:pt x="1465" y="597"/>
                  </a:lnTo>
                  <a:lnTo>
                    <a:pt x="1465" y="595"/>
                  </a:lnTo>
                  <a:lnTo>
                    <a:pt x="1465" y="597"/>
                  </a:lnTo>
                  <a:lnTo>
                    <a:pt x="1464" y="595"/>
                  </a:lnTo>
                  <a:lnTo>
                    <a:pt x="1464" y="597"/>
                  </a:lnTo>
                  <a:lnTo>
                    <a:pt x="1462" y="597"/>
                  </a:lnTo>
                  <a:lnTo>
                    <a:pt x="1462" y="595"/>
                  </a:lnTo>
                  <a:lnTo>
                    <a:pt x="1464" y="595"/>
                  </a:lnTo>
                  <a:lnTo>
                    <a:pt x="1462" y="595"/>
                  </a:lnTo>
                  <a:lnTo>
                    <a:pt x="1462" y="597"/>
                  </a:lnTo>
                  <a:lnTo>
                    <a:pt x="1464" y="597"/>
                  </a:lnTo>
                  <a:lnTo>
                    <a:pt x="1462" y="597"/>
                  </a:lnTo>
                  <a:lnTo>
                    <a:pt x="1462" y="599"/>
                  </a:lnTo>
                  <a:lnTo>
                    <a:pt x="1462" y="597"/>
                  </a:lnTo>
                  <a:lnTo>
                    <a:pt x="1460" y="597"/>
                  </a:lnTo>
                  <a:lnTo>
                    <a:pt x="1460" y="599"/>
                  </a:lnTo>
                  <a:lnTo>
                    <a:pt x="1460" y="597"/>
                  </a:lnTo>
                  <a:lnTo>
                    <a:pt x="1460" y="599"/>
                  </a:lnTo>
                  <a:lnTo>
                    <a:pt x="1458" y="599"/>
                  </a:lnTo>
                  <a:lnTo>
                    <a:pt x="1458" y="597"/>
                  </a:lnTo>
                  <a:lnTo>
                    <a:pt x="1458" y="599"/>
                  </a:lnTo>
                  <a:lnTo>
                    <a:pt x="1460" y="599"/>
                  </a:lnTo>
                  <a:lnTo>
                    <a:pt x="1460" y="601"/>
                  </a:lnTo>
                  <a:lnTo>
                    <a:pt x="1458" y="601"/>
                  </a:lnTo>
                  <a:lnTo>
                    <a:pt x="1458" y="599"/>
                  </a:lnTo>
                  <a:lnTo>
                    <a:pt x="1456" y="599"/>
                  </a:lnTo>
                  <a:lnTo>
                    <a:pt x="1458" y="601"/>
                  </a:lnTo>
                  <a:lnTo>
                    <a:pt x="1456" y="601"/>
                  </a:lnTo>
                  <a:lnTo>
                    <a:pt x="1454" y="601"/>
                  </a:lnTo>
                  <a:lnTo>
                    <a:pt x="1452" y="601"/>
                  </a:lnTo>
                  <a:lnTo>
                    <a:pt x="1454" y="601"/>
                  </a:lnTo>
                  <a:lnTo>
                    <a:pt x="1454" y="599"/>
                  </a:lnTo>
                  <a:lnTo>
                    <a:pt x="1452" y="601"/>
                  </a:lnTo>
                  <a:lnTo>
                    <a:pt x="1452" y="599"/>
                  </a:lnTo>
                  <a:lnTo>
                    <a:pt x="1454" y="599"/>
                  </a:lnTo>
                  <a:lnTo>
                    <a:pt x="1456" y="599"/>
                  </a:lnTo>
                  <a:lnTo>
                    <a:pt x="1454" y="599"/>
                  </a:lnTo>
                  <a:lnTo>
                    <a:pt x="1452" y="599"/>
                  </a:lnTo>
                  <a:lnTo>
                    <a:pt x="1454" y="599"/>
                  </a:lnTo>
                  <a:lnTo>
                    <a:pt x="1454" y="597"/>
                  </a:lnTo>
                  <a:lnTo>
                    <a:pt x="1456" y="599"/>
                  </a:lnTo>
                  <a:lnTo>
                    <a:pt x="1456" y="597"/>
                  </a:lnTo>
                  <a:lnTo>
                    <a:pt x="1454" y="597"/>
                  </a:lnTo>
                  <a:lnTo>
                    <a:pt x="1456" y="597"/>
                  </a:lnTo>
                  <a:lnTo>
                    <a:pt x="1456" y="595"/>
                  </a:lnTo>
                  <a:lnTo>
                    <a:pt x="1456" y="593"/>
                  </a:lnTo>
                  <a:lnTo>
                    <a:pt x="1458" y="593"/>
                  </a:lnTo>
                  <a:lnTo>
                    <a:pt x="1458" y="591"/>
                  </a:lnTo>
                  <a:lnTo>
                    <a:pt x="1460" y="591"/>
                  </a:lnTo>
                  <a:lnTo>
                    <a:pt x="1460" y="589"/>
                  </a:lnTo>
                  <a:lnTo>
                    <a:pt x="1460" y="587"/>
                  </a:lnTo>
                  <a:lnTo>
                    <a:pt x="1460" y="589"/>
                  </a:lnTo>
                  <a:lnTo>
                    <a:pt x="1458" y="589"/>
                  </a:lnTo>
                  <a:lnTo>
                    <a:pt x="1458" y="591"/>
                  </a:lnTo>
                  <a:lnTo>
                    <a:pt x="1456" y="591"/>
                  </a:lnTo>
                  <a:lnTo>
                    <a:pt x="1456" y="593"/>
                  </a:lnTo>
                  <a:lnTo>
                    <a:pt x="1454" y="593"/>
                  </a:lnTo>
                  <a:lnTo>
                    <a:pt x="1454" y="595"/>
                  </a:lnTo>
                  <a:lnTo>
                    <a:pt x="1452" y="595"/>
                  </a:lnTo>
                  <a:lnTo>
                    <a:pt x="1452" y="597"/>
                  </a:lnTo>
                  <a:lnTo>
                    <a:pt x="1452" y="595"/>
                  </a:lnTo>
                  <a:lnTo>
                    <a:pt x="1450" y="595"/>
                  </a:lnTo>
                  <a:lnTo>
                    <a:pt x="1450" y="597"/>
                  </a:lnTo>
                  <a:lnTo>
                    <a:pt x="1450" y="599"/>
                  </a:lnTo>
                  <a:lnTo>
                    <a:pt x="1448" y="599"/>
                  </a:lnTo>
                  <a:lnTo>
                    <a:pt x="1448" y="601"/>
                  </a:lnTo>
                  <a:lnTo>
                    <a:pt x="1446" y="601"/>
                  </a:lnTo>
                  <a:lnTo>
                    <a:pt x="1444" y="601"/>
                  </a:lnTo>
                  <a:lnTo>
                    <a:pt x="1446" y="601"/>
                  </a:lnTo>
                  <a:lnTo>
                    <a:pt x="1446" y="599"/>
                  </a:lnTo>
                  <a:lnTo>
                    <a:pt x="1448" y="599"/>
                  </a:lnTo>
                  <a:lnTo>
                    <a:pt x="1446" y="599"/>
                  </a:lnTo>
                  <a:lnTo>
                    <a:pt x="1448" y="599"/>
                  </a:lnTo>
                  <a:lnTo>
                    <a:pt x="1446" y="599"/>
                  </a:lnTo>
                  <a:lnTo>
                    <a:pt x="1444" y="599"/>
                  </a:lnTo>
                  <a:lnTo>
                    <a:pt x="1446" y="599"/>
                  </a:lnTo>
                  <a:lnTo>
                    <a:pt x="1444" y="599"/>
                  </a:lnTo>
                  <a:lnTo>
                    <a:pt x="1442" y="599"/>
                  </a:lnTo>
                  <a:lnTo>
                    <a:pt x="1442" y="597"/>
                  </a:lnTo>
                  <a:lnTo>
                    <a:pt x="1444" y="597"/>
                  </a:lnTo>
                  <a:lnTo>
                    <a:pt x="1446" y="597"/>
                  </a:lnTo>
                  <a:lnTo>
                    <a:pt x="1446" y="595"/>
                  </a:lnTo>
                  <a:lnTo>
                    <a:pt x="1444" y="593"/>
                  </a:lnTo>
                  <a:lnTo>
                    <a:pt x="1444" y="595"/>
                  </a:lnTo>
                  <a:lnTo>
                    <a:pt x="1442" y="595"/>
                  </a:lnTo>
                  <a:lnTo>
                    <a:pt x="1444" y="595"/>
                  </a:lnTo>
                  <a:lnTo>
                    <a:pt x="1442" y="595"/>
                  </a:lnTo>
                  <a:lnTo>
                    <a:pt x="1442" y="597"/>
                  </a:lnTo>
                  <a:lnTo>
                    <a:pt x="1440" y="597"/>
                  </a:lnTo>
                  <a:lnTo>
                    <a:pt x="1439" y="597"/>
                  </a:lnTo>
                  <a:lnTo>
                    <a:pt x="1439" y="599"/>
                  </a:lnTo>
                  <a:lnTo>
                    <a:pt x="1440" y="599"/>
                  </a:lnTo>
                  <a:lnTo>
                    <a:pt x="1442" y="599"/>
                  </a:lnTo>
                  <a:lnTo>
                    <a:pt x="1442" y="601"/>
                  </a:lnTo>
                  <a:lnTo>
                    <a:pt x="1440" y="601"/>
                  </a:lnTo>
                  <a:lnTo>
                    <a:pt x="1439" y="601"/>
                  </a:lnTo>
                  <a:lnTo>
                    <a:pt x="1440" y="601"/>
                  </a:lnTo>
                  <a:lnTo>
                    <a:pt x="1442" y="601"/>
                  </a:lnTo>
                  <a:lnTo>
                    <a:pt x="1442" y="602"/>
                  </a:lnTo>
                  <a:lnTo>
                    <a:pt x="1440" y="602"/>
                  </a:lnTo>
                  <a:lnTo>
                    <a:pt x="1439" y="602"/>
                  </a:lnTo>
                  <a:lnTo>
                    <a:pt x="1437" y="602"/>
                  </a:lnTo>
                  <a:lnTo>
                    <a:pt x="1435" y="602"/>
                  </a:lnTo>
                  <a:lnTo>
                    <a:pt x="1435" y="604"/>
                  </a:lnTo>
                  <a:lnTo>
                    <a:pt x="1433" y="604"/>
                  </a:lnTo>
                  <a:lnTo>
                    <a:pt x="1433" y="606"/>
                  </a:lnTo>
                  <a:lnTo>
                    <a:pt x="1431" y="606"/>
                  </a:lnTo>
                  <a:lnTo>
                    <a:pt x="1429" y="606"/>
                  </a:lnTo>
                  <a:lnTo>
                    <a:pt x="1429" y="608"/>
                  </a:lnTo>
                  <a:lnTo>
                    <a:pt x="1427" y="608"/>
                  </a:lnTo>
                  <a:lnTo>
                    <a:pt x="1425" y="608"/>
                  </a:lnTo>
                  <a:lnTo>
                    <a:pt x="1423" y="608"/>
                  </a:lnTo>
                  <a:lnTo>
                    <a:pt x="1425" y="610"/>
                  </a:lnTo>
                  <a:lnTo>
                    <a:pt x="1425" y="608"/>
                  </a:lnTo>
                  <a:lnTo>
                    <a:pt x="1425" y="610"/>
                  </a:lnTo>
                  <a:lnTo>
                    <a:pt x="1427" y="610"/>
                  </a:lnTo>
                  <a:lnTo>
                    <a:pt x="1427" y="612"/>
                  </a:lnTo>
                  <a:lnTo>
                    <a:pt x="1425" y="612"/>
                  </a:lnTo>
                  <a:lnTo>
                    <a:pt x="1423" y="612"/>
                  </a:lnTo>
                  <a:lnTo>
                    <a:pt x="1421" y="612"/>
                  </a:lnTo>
                  <a:lnTo>
                    <a:pt x="1421" y="614"/>
                  </a:lnTo>
                  <a:lnTo>
                    <a:pt x="1423" y="614"/>
                  </a:lnTo>
                  <a:lnTo>
                    <a:pt x="1421" y="614"/>
                  </a:lnTo>
                  <a:lnTo>
                    <a:pt x="1419" y="614"/>
                  </a:lnTo>
                  <a:lnTo>
                    <a:pt x="1421" y="614"/>
                  </a:lnTo>
                  <a:lnTo>
                    <a:pt x="1421" y="612"/>
                  </a:lnTo>
                  <a:lnTo>
                    <a:pt x="1419" y="612"/>
                  </a:lnTo>
                  <a:lnTo>
                    <a:pt x="1421" y="612"/>
                  </a:lnTo>
                  <a:lnTo>
                    <a:pt x="1421" y="610"/>
                  </a:lnTo>
                  <a:lnTo>
                    <a:pt x="1423" y="610"/>
                  </a:lnTo>
                  <a:lnTo>
                    <a:pt x="1421" y="610"/>
                  </a:lnTo>
                  <a:lnTo>
                    <a:pt x="1419" y="610"/>
                  </a:lnTo>
                  <a:lnTo>
                    <a:pt x="1419" y="608"/>
                  </a:lnTo>
                  <a:lnTo>
                    <a:pt x="1417" y="608"/>
                  </a:lnTo>
                  <a:lnTo>
                    <a:pt x="1417" y="610"/>
                  </a:lnTo>
                  <a:lnTo>
                    <a:pt x="1416" y="610"/>
                  </a:lnTo>
                  <a:lnTo>
                    <a:pt x="1414" y="610"/>
                  </a:lnTo>
                  <a:lnTo>
                    <a:pt x="1412" y="610"/>
                  </a:lnTo>
                  <a:lnTo>
                    <a:pt x="1412" y="608"/>
                  </a:lnTo>
                  <a:lnTo>
                    <a:pt x="1410" y="608"/>
                  </a:lnTo>
                  <a:lnTo>
                    <a:pt x="1410" y="610"/>
                  </a:lnTo>
                  <a:lnTo>
                    <a:pt x="1408" y="608"/>
                  </a:lnTo>
                  <a:lnTo>
                    <a:pt x="1406" y="608"/>
                  </a:lnTo>
                  <a:lnTo>
                    <a:pt x="1404" y="608"/>
                  </a:lnTo>
                  <a:lnTo>
                    <a:pt x="1406" y="608"/>
                  </a:lnTo>
                  <a:lnTo>
                    <a:pt x="1406" y="610"/>
                  </a:lnTo>
                  <a:lnTo>
                    <a:pt x="1408" y="610"/>
                  </a:lnTo>
                  <a:lnTo>
                    <a:pt x="1410" y="610"/>
                  </a:lnTo>
                  <a:lnTo>
                    <a:pt x="1412" y="610"/>
                  </a:lnTo>
                  <a:lnTo>
                    <a:pt x="1414" y="610"/>
                  </a:lnTo>
                  <a:lnTo>
                    <a:pt x="1414" y="612"/>
                  </a:lnTo>
                  <a:lnTo>
                    <a:pt x="1416" y="612"/>
                  </a:lnTo>
                  <a:lnTo>
                    <a:pt x="1416" y="614"/>
                  </a:lnTo>
                  <a:lnTo>
                    <a:pt x="1414" y="614"/>
                  </a:lnTo>
                  <a:lnTo>
                    <a:pt x="1412" y="614"/>
                  </a:lnTo>
                  <a:lnTo>
                    <a:pt x="1410" y="614"/>
                  </a:lnTo>
                  <a:lnTo>
                    <a:pt x="1408" y="614"/>
                  </a:lnTo>
                  <a:lnTo>
                    <a:pt x="1408" y="612"/>
                  </a:lnTo>
                  <a:lnTo>
                    <a:pt x="1406" y="612"/>
                  </a:lnTo>
                  <a:lnTo>
                    <a:pt x="1406" y="614"/>
                  </a:lnTo>
                  <a:lnTo>
                    <a:pt x="1404" y="614"/>
                  </a:lnTo>
                  <a:lnTo>
                    <a:pt x="1404" y="612"/>
                  </a:lnTo>
                  <a:lnTo>
                    <a:pt x="1402" y="612"/>
                  </a:lnTo>
                  <a:lnTo>
                    <a:pt x="1402" y="610"/>
                  </a:lnTo>
                  <a:lnTo>
                    <a:pt x="1400" y="610"/>
                  </a:lnTo>
                  <a:lnTo>
                    <a:pt x="1400" y="612"/>
                  </a:lnTo>
                  <a:lnTo>
                    <a:pt x="1400" y="610"/>
                  </a:lnTo>
                  <a:lnTo>
                    <a:pt x="1398" y="610"/>
                  </a:lnTo>
                  <a:lnTo>
                    <a:pt x="1400" y="612"/>
                  </a:lnTo>
                  <a:lnTo>
                    <a:pt x="1398" y="612"/>
                  </a:lnTo>
                  <a:lnTo>
                    <a:pt x="1396" y="612"/>
                  </a:lnTo>
                  <a:lnTo>
                    <a:pt x="1394" y="612"/>
                  </a:lnTo>
                  <a:lnTo>
                    <a:pt x="1392" y="612"/>
                  </a:lnTo>
                  <a:lnTo>
                    <a:pt x="1394" y="614"/>
                  </a:lnTo>
                  <a:lnTo>
                    <a:pt x="1396" y="614"/>
                  </a:lnTo>
                  <a:lnTo>
                    <a:pt x="1398" y="614"/>
                  </a:lnTo>
                  <a:lnTo>
                    <a:pt x="1396" y="614"/>
                  </a:lnTo>
                  <a:lnTo>
                    <a:pt x="1394" y="614"/>
                  </a:lnTo>
                  <a:lnTo>
                    <a:pt x="1392" y="614"/>
                  </a:lnTo>
                  <a:lnTo>
                    <a:pt x="1391" y="614"/>
                  </a:lnTo>
                  <a:lnTo>
                    <a:pt x="1389" y="614"/>
                  </a:lnTo>
                  <a:lnTo>
                    <a:pt x="1389" y="616"/>
                  </a:lnTo>
                  <a:lnTo>
                    <a:pt x="1391" y="616"/>
                  </a:lnTo>
                  <a:lnTo>
                    <a:pt x="1392" y="616"/>
                  </a:lnTo>
                  <a:lnTo>
                    <a:pt x="1391" y="616"/>
                  </a:lnTo>
                  <a:lnTo>
                    <a:pt x="1389" y="616"/>
                  </a:lnTo>
                  <a:lnTo>
                    <a:pt x="1387" y="616"/>
                  </a:lnTo>
                  <a:lnTo>
                    <a:pt x="1385" y="616"/>
                  </a:lnTo>
                  <a:lnTo>
                    <a:pt x="1383" y="616"/>
                  </a:lnTo>
                  <a:lnTo>
                    <a:pt x="1383" y="614"/>
                  </a:lnTo>
                  <a:lnTo>
                    <a:pt x="1385" y="614"/>
                  </a:lnTo>
                  <a:lnTo>
                    <a:pt x="1383" y="614"/>
                  </a:lnTo>
                  <a:lnTo>
                    <a:pt x="1383" y="612"/>
                  </a:lnTo>
                  <a:lnTo>
                    <a:pt x="1383" y="614"/>
                  </a:lnTo>
                  <a:lnTo>
                    <a:pt x="1381" y="614"/>
                  </a:lnTo>
                  <a:lnTo>
                    <a:pt x="1379" y="614"/>
                  </a:lnTo>
                  <a:lnTo>
                    <a:pt x="1377" y="614"/>
                  </a:lnTo>
                  <a:lnTo>
                    <a:pt x="1375" y="614"/>
                  </a:lnTo>
                  <a:lnTo>
                    <a:pt x="1375" y="612"/>
                  </a:lnTo>
                  <a:lnTo>
                    <a:pt x="1377" y="612"/>
                  </a:lnTo>
                  <a:lnTo>
                    <a:pt x="1379" y="612"/>
                  </a:lnTo>
                  <a:lnTo>
                    <a:pt x="1377" y="612"/>
                  </a:lnTo>
                  <a:lnTo>
                    <a:pt x="1375" y="612"/>
                  </a:lnTo>
                  <a:lnTo>
                    <a:pt x="1373" y="612"/>
                  </a:lnTo>
                  <a:lnTo>
                    <a:pt x="1371" y="612"/>
                  </a:lnTo>
                  <a:lnTo>
                    <a:pt x="1371" y="610"/>
                  </a:lnTo>
                  <a:lnTo>
                    <a:pt x="1371" y="608"/>
                  </a:lnTo>
                  <a:lnTo>
                    <a:pt x="1373" y="608"/>
                  </a:lnTo>
                  <a:lnTo>
                    <a:pt x="1373" y="606"/>
                  </a:lnTo>
                  <a:lnTo>
                    <a:pt x="1375" y="606"/>
                  </a:lnTo>
                  <a:lnTo>
                    <a:pt x="1373" y="606"/>
                  </a:lnTo>
                  <a:lnTo>
                    <a:pt x="1375" y="606"/>
                  </a:lnTo>
                  <a:lnTo>
                    <a:pt x="1377" y="606"/>
                  </a:lnTo>
                  <a:lnTo>
                    <a:pt x="1379" y="606"/>
                  </a:lnTo>
                  <a:lnTo>
                    <a:pt x="1381" y="606"/>
                  </a:lnTo>
                  <a:lnTo>
                    <a:pt x="1381" y="608"/>
                  </a:lnTo>
                  <a:lnTo>
                    <a:pt x="1383" y="608"/>
                  </a:lnTo>
                  <a:lnTo>
                    <a:pt x="1381" y="608"/>
                  </a:lnTo>
                  <a:lnTo>
                    <a:pt x="1381" y="606"/>
                  </a:lnTo>
                  <a:lnTo>
                    <a:pt x="1379" y="606"/>
                  </a:lnTo>
                  <a:lnTo>
                    <a:pt x="1377" y="606"/>
                  </a:lnTo>
                  <a:lnTo>
                    <a:pt x="1377" y="604"/>
                  </a:lnTo>
                  <a:lnTo>
                    <a:pt x="1377" y="606"/>
                  </a:lnTo>
                  <a:lnTo>
                    <a:pt x="1377" y="604"/>
                  </a:lnTo>
                  <a:lnTo>
                    <a:pt x="1375" y="604"/>
                  </a:lnTo>
                  <a:lnTo>
                    <a:pt x="1377" y="604"/>
                  </a:lnTo>
                  <a:lnTo>
                    <a:pt x="1377" y="602"/>
                  </a:lnTo>
                  <a:lnTo>
                    <a:pt x="1379" y="602"/>
                  </a:lnTo>
                  <a:lnTo>
                    <a:pt x="1381" y="602"/>
                  </a:lnTo>
                  <a:lnTo>
                    <a:pt x="1383" y="602"/>
                  </a:lnTo>
                  <a:lnTo>
                    <a:pt x="1383" y="601"/>
                  </a:lnTo>
                  <a:lnTo>
                    <a:pt x="1383" y="602"/>
                  </a:lnTo>
                  <a:lnTo>
                    <a:pt x="1385" y="602"/>
                  </a:lnTo>
                  <a:lnTo>
                    <a:pt x="1383" y="602"/>
                  </a:lnTo>
                  <a:lnTo>
                    <a:pt x="1385" y="602"/>
                  </a:lnTo>
                  <a:lnTo>
                    <a:pt x="1383" y="602"/>
                  </a:lnTo>
                  <a:lnTo>
                    <a:pt x="1385" y="602"/>
                  </a:lnTo>
                  <a:lnTo>
                    <a:pt x="1385" y="604"/>
                  </a:lnTo>
                  <a:lnTo>
                    <a:pt x="1387" y="604"/>
                  </a:lnTo>
                  <a:lnTo>
                    <a:pt x="1385" y="602"/>
                  </a:lnTo>
                  <a:lnTo>
                    <a:pt x="1385" y="601"/>
                  </a:lnTo>
                  <a:lnTo>
                    <a:pt x="1387" y="601"/>
                  </a:lnTo>
                  <a:lnTo>
                    <a:pt x="1389" y="601"/>
                  </a:lnTo>
                  <a:lnTo>
                    <a:pt x="1391" y="601"/>
                  </a:lnTo>
                  <a:lnTo>
                    <a:pt x="1392" y="601"/>
                  </a:lnTo>
                  <a:lnTo>
                    <a:pt x="1391" y="601"/>
                  </a:lnTo>
                  <a:lnTo>
                    <a:pt x="1392" y="601"/>
                  </a:lnTo>
                  <a:lnTo>
                    <a:pt x="1394" y="601"/>
                  </a:lnTo>
                  <a:lnTo>
                    <a:pt x="1394" y="602"/>
                  </a:lnTo>
                  <a:lnTo>
                    <a:pt x="1396" y="602"/>
                  </a:lnTo>
                  <a:lnTo>
                    <a:pt x="1394" y="602"/>
                  </a:lnTo>
                  <a:lnTo>
                    <a:pt x="1394" y="601"/>
                  </a:lnTo>
                  <a:lnTo>
                    <a:pt x="1396" y="601"/>
                  </a:lnTo>
                  <a:lnTo>
                    <a:pt x="1394" y="601"/>
                  </a:lnTo>
                  <a:lnTo>
                    <a:pt x="1396" y="601"/>
                  </a:lnTo>
                  <a:lnTo>
                    <a:pt x="1398" y="601"/>
                  </a:lnTo>
                  <a:lnTo>
                    <a:pt x="1400" y="601"/>
                  </a:lnTo>
                  <a:lnTo>
                    <a:pt x="1400" y="602"/>
                  </a:lnTo>
                  <a:lnTo>
                    <a:pt x="1398" y="602"/>
                  </a:lnTo>
                  <a:lnTo>
                    <a:pt x="1400" y="602"/>
                  </a:lnTo>
                  <a:lnTo>
                    <a:pt x="1402" y="602"/>
                  </a:lnTo>
                  <a:lnTo>
                    <a:pt x="1404" y="602"/>
                  </a:lnTo>
                  <a:lnTo>
                    <a:pt x="1406" y="604"/>
                  </a:lnTo>
                  <a:lnTo>
                    <a:pt x="1406" y="602"/>
                  </a:lnTo>
                  <a:lnTo>
                    <a:pt x="1406" y="604"/>
                  </a:lnTo>
                  <a:lnTo>
                    <a:pt x="1406" y="602"/>
                  </a:lnTo>
                  <a:lnTo>
                    <a:pt x="1404" y="602"/>
                  </a:lnTo>
                  <a:lnTo>
                    <a:pt x="1402" y="602"/>
                  </a:lnTo>
                  <a:lnTo>
                    <a:pt x="1402" y="601"/>
                  </a:lnTo>
                  <a:lnTo>
                    <a:pt x="1400" y="601"/>
                  </a:lnTo>
                  <a:lnTo>
                    <a:pt x="1398" y="601"/>
                  </a:lnTo>
                  <a:lnTo>
                    <a:pt x="1398" y="599"/>
                  </a:lnTo>
                  <a:lnTo>
                    <a:pt x="1396" y="599"/>
                  </a:lnTo>
                  <a:lnTo>
                    <a:pt x="1398" y="599"/>
                  </a:lnTo>
                  <a:lnTo>
                    <a:pt x="1400" y="599"/>
                  </a:lnTo>
                  <a:lnTo>
                    <a:pt x="1402" y="599"/>
                  </a:lnTo>
                  <a:lnTo>
                    <a:pt x="1402" y="601"/>
                  </a:lnTo>
                  <a:lnTo>
                    <a:pt x="1404" y="601"/>
                  </a:lnTo>
                  <a:lnTo>
                    <a:pt x="1404" y="599"/>
                  </a:lnTo>
                  <a:lnTo>
                    <a:pt x="1402" y="599"/>
                  </a:lnTo>
                  <a:lnTo>
                    <a:pt x="1400" y="599"/>
                  </a:lnTo>
                  <a:lnTo>
                    <a:pt x="1398" y="599"/>
                  </a:lnTo>
                  <a:lnTo>
                    <a:pt x="1398" y="597"/>
                  </a:lnTo>
                  <a:lnTo>
                    <a:pt x="1400" y="597"/>
                  </a:lnTo>
                  <a:lnTo>
                    <a:pt x="1402" y="597"/>
                  </a:lnTo>
                  <a:lnTo>
                    <a:pt x="1400" y="597"/>
                  </a:lnTo>
                  <a:lnTo>
                    <a:pt x="1402" y="597"/>
                  </a:lnTo>
                  <a:lnTo>
                    <a:pt x="1404" y="597"/>
                  </a:lnTo>
                  <a:lnTo>
                    <a:pt x="1404" y="595"/>
                  </a:lnTo>
                  <a:lnTo>
                    <a:pt x="1404" y="597"/>
                  </a:lnTo>
                  <a:lnTo>
                    <a:pt x="1402" y="597"/>
                  </a:lnTo>
                  <a:lnTo>
                    <a:pt x="1404" y="597"/>
                  </a:lnTo>
                  <a:lnTo>
                    <a:pt x="1406" y="597"/>
                  </a:lnTo>
                  <a:lnTo>
                    <a:pt x="1408" y="597"/>
                  </a:lnTo>
                  <a:lnTo>
                    <a:pt x="1410" y="597"/>
                  </a:lnTo>
                  <a:lnTo>
                    <a:pt x="1408" y="597"/>
                  </a:lnTo>
                  <a:lnTo>
                    <a:pt x="1410" y="597"/>
                  </a:lnTo>
                  <a:lnTo>
                    <a:pt x="1408" y="597"/>
                  </a:lnTo>
                  <a:lnTo>
                    <a:pt x="1410" y="597"/>
                  </a:lnTo>
                  <a:lnTo>
                    <a:pt x="1408" y="597"/>
                  </a:lnTo>
                  <a:lnTo>
                    <a:pt x="1406" y="597"/>
                  </a:lnTo>
                  <a:lnTo>
                    <a:pt x="1406" y="595"/>
                  </a:lnTo>
                  <a:lnTo>
                    <a:pt x="1404" y="595"/>
                  </a:lnTo>
                  <a:lnTo>
                    <a:pt x="1406" y="595"/>
                  </a:lnTo>
                  <a:lnTo>
                    <a:pt x="1408" y="595"/>
                  </a:lnTo>
                  <a:lnTo>
                    <a:pt x="1410" y="595"/>
                  </a:lnTo>
                  <a:lnTo>
                    <a:pt x="1412" y="595"/>
                  </a:lnTo>
                  <a:lnTo>
                    <a:pt x="1410" y="595"/>
                  </a:lnTo>
                  <a:lnTo>
                    <a:pt x="1410" y="597"/>
                  </a:lnTo>
                  <a:lnTo>
                    <a:pt x="1412" y="597"/>
                  </a:lnTo>
                  <a:lnTo>
                    <a:pt x="1412" y="595"/>
                  </a:lnTo>
                  <a:lnTo>
                    <a:pt x="1414" y="595"/>
                  </a:lnTo>
                  <a:lnTo>
                    <a:pt x="1412" y="595"/>
                  </a:lnTo>
                  <a:lnTo>
                    <a:pt x="1412" y="593"/>
                  </a:lnTo>
                  <a:lnTo>
                    <a:pt x="1410" y="593"/>
                  </a:lnTo>
                  <a:lnTo>
                    <a:pt x="1410" y="591"/>
                  </a:lnTo>
                  <a:lnTo>
                    <a:pt x="1412" y="591"/>
                  </a:lnTo>
                  <a:lnTo>
                    <a:pt x="1412" y="593"/>
                  </a:lnTo>
                  <a:lnTo>
                    <a:pt x="1410" y="593"/>
                  </a:lnTo>
                  <a:lnTo>
                    <a:pt x="1412" y="593"/>
                  </a:lnTo>
                  <a:lnTo>
                    <a:pt x="1412" y="591"/>
                  </a:lnTo>
                  <a:lnTo>
                    <a:pt x="1414" y="591"/>
                  </a:lnTo>
                  <a:lnTo>
                    <a:pt x="1416" y="591"/>
                  </a:lnTo>
                  <a:lnTo>
                    <a:pt x="1416" y="589"/>
                  </a:lnTo>
                  <a:lnTo>
                    <a:pt x="1417" y="589"/>
                  </a:lnTo>
                  <a:lnTo>
                    <a:pt x="1417" y="587"/>
                  </a:lnTo>
                  <a:lnTo>
                    <a:pt x="1419" y="587"/>
                  </a:lnTo>
                  <a:lnTo>
                    <a:pt x="1419" y="589"/>
                  </a:lnTo>
                  <a:lnTo>
                    <a:pt x="1419" y="587"/>
                  </a:lnTo>
                  <a:lnTo>
                    <a:pt x="1421" y="585"/>
                  </a:lnTo>
                  <a:lnTo>
                    <a:pt x="1423" y="585"/>
                  </a:lnTo>
                  <a:lnTo>
                    <a:pt x="1425" y="585"/>
                  </a:lnTo>
                  <a:lnTo>
                    <a:pt x="1423" y="585"/>
                  </a:lnTo>
                  <a:lnTo>
                    <a:pt x="1423" y="583"/>
                  </a:lnTo>
                  <a:lnTo>
                    <a:pt x="1423" y="585"/>
                  </a:lnTo>
                  <a:lnTo>
                    <a:pt x="1421" y="585"/>
                  </a:lnTo>
                  <a:lnTo>
                    <a:pt x="1421" y="583"/>
                  </a:lnTo>
                  <a:lnTo>
                    <a:pt x="1421" y="585"/>
                  </a:lnTo>
                  <a:lnTo>
                    <a:pt x="1419" y="585"/>
                  </a:lnTo>
                  <a:lnTo>
                    <a:pt x="1419" y="583"/>
                  </a:lnTo>
                  <a:lnTo>
                    <a:pt x="1419" y="585"/>
                  </a:lnTo>
                  <a:lnTo>
                    <a:pt x="1417" y="585"/>
                  </a:lnTo>
                  <a:lnTo>
                    <a:pt x="1416" y="585"/>
                  </a:lnTo>
                  <a:lnTo>
                    <a:pt x="1414" y="585"/>
                  </a:lnTo>
                  <a:lnTo>
                    <a:pt x="1414" y="587"/>
                  </a:lnTo>
                  <a:lnTo>
                    <a:pt x="1412" y="587"/>
                  </a:lnTo>
                  <a:lnTo>
                    <a:pt x="1410" y="587"/>
                  </a:lnTo>
                  <a:lnTo>
                    <a:pt x="1408" y="589"/>
                  </a:lnTo>
                  <a:lnTo>
                    <a:pt x="1406" y="589"/>
                  </a:lnTo>
                  <a:lnTo>
                    <a:pt x="1404" y="589"/>
                  </a:lnTo>
                  <a:lnTo>
                    <a:pt x="1402" y="591"/>
                  </a:lnTo>
                  <a:lnTo>
                    <a:pt x="1402" y="589"/>
                  </a:lnTo>
                  <a:lnTo>
                    <a:pt x="1402" y="591"/>
                  </a:lnTo>
                  <a:lnTo>
                    <a:pt x="1400" y="591"/>
                  </a:lnTo>
                  <a:lnTo>
                    <a:pt x="1398" y="591"/>
                  </a:lnTo>
                  <a:lnTo>
                    <a:pt x="1398" y="593"/>
                  </a:lnTo>
                  <a:lnTo>
                    <a:pt x="1396" y="593"/>
                  </a:lnTo>
                  <a:lnTo>
                    <a:pt x="1398" y="593"/>
                  </a:lnTo>
                  <a:lnTo>
                    <a:pt x="1400" y="593"/>
                  </a:lnTo>
                  <a:lnTo>
                    <a:pt x="1400" y="595"/>
                  </a:lnTo>
                  <a:lnTo>
                    <a:pt x="1398" y="595"/>
                  </a:lnTo>
                  <a:lnTo>
                    <a:pt x="1398" y="593"/>
                  </a:lnTo>
                  <a:lnTo>
                    <a:pt x="1396" y="593"/>
                  </a:lnTo>
                  <a:lnTo>
                    <a:pt x="1394" y="593"/>
                  </a:lnTo>
                  <a:lnTo>
                    <a:pt x="1392" y="593"/>
                  </a:lnTo>
                  <a:lnTo>
                    <a:pt x="1391" y="593"/>
                  </a:lnTo>
                  <a:lnTo>
                    <a:pt x="1391" y="591"/>
                  </a:lnTo>
                  <a:lnTo>
                    <a:pt x="1389" y="591"/>
                  </a:lnTo>
                  <a:lnTo>
                    <a:pt x="1387" y="591"/>
                  </a:lnTo>
                  <a:lnTo>
                    <a:pt x="1385" y="591"/>
                  </a:lnTo>
                  <a:lnTo>
                    <a:pt x="1383" y="589"/>
                  </a:lnTo>
                  <a:lnTo>
                    <a:pt x="1381" y="589"/>
                  </a:lnTo>
                  <a:lnTo>
                    <a:pt x="1379" y="587"/>
                  </a:lnTo>
                  <a:lnTo>
                    <a:pt x="1377" y="587"/>
                  </a:lnTo>
                  <a:lnTo>
                    <a:pt x="1377" y="585"/>
                  </a:lnTo>
                  <a:lnTo>
                    <a:pt x="1377" y="583"/>
                  </a:lnTo>
                  <a:lnTo>
                    <a:pt x="1379" y="583"/>
                  </a:lnTo>
                  <a:lnTo>
                    <a:pt x="1381" y="581"/>
                  </a:lnTo>
                  <a:lnTo>
                    <a:pt x="1381" y="579"/>
                  </a:lnTo>
                  <a:lnTo>
                    <a:pt x="1383" y="578"/>
                  </a:lnTo>
                  <a:lnTo>
                    <a:pt x="1385" y="576"/>
                  </a:lnTo>
                  <a:lnTo>
                    <a:pt x="1385" y="574"/>
                  </a:lnTo>
                  <a:lnTo>
                    <a:pt x="1385" y="572"/>
                  </a:lnTo>
                  <a:lnTo>
                    <a:pt x="1387" y="572"/>
                  </a:lnTo>
                  <a:lnTo>
                    <a:pt x="1389" y="572"/>
                  </a:lnTo>
                  <a:lnTo>
                    <a:pt x="1389" y="570"/>
                  </a:lnTo>
                  <a:lnTo>
                    <a:pt x="1391" y="570"/>
                  </a:lnTo>
                  <a:lnTo>
                    <a:pt x="1391" y="568"/>
                  </a:lnTo>
                  <a:lnTo>
                    <a:pt x="1392" y="568"/>
                  </a:lnTo>
                  <a:lnTo>
                    <a:pt x="1394" y="568"/>
                  </a:lnTo>
                  <a:lnTo>
                    <a:pt x="1394" y="566"/>
                  </a:lnTo>
                  <a:lnTo>
                    <a:pt x="1396" y="566"/>
                  </a:lnTo>
                  <a:lnTo>
                    <a:pt x="1398" y="564"/>
                  </a:lnTo>
                  <a:lnTo>
                    <a:pt x="1400" y="564"/>
                  </a:lnTo>
                  <a:lnTo>
                    <a:pt x="1400" y="562"/>
                  </a:lnTo>
                  <a:lnTo>
                    <a:pt x="1402" y="560"/>
                  </a:lnTo>
                  <a:lnTo>
                    <a:pt x="1402" y="558"/>
                  </a:lnTo>
                  <a:lnTo>
                    <a:pt x="1402" y="556"/>
                  </a:lnTo>
                  <a:lnTo>
                    <a:pt x="1402" y="554"/>
                  </a:lnTo>
                  <a:lnTo>
                    <a:pt x="1404" y="554"/>
                  </a:lnTo>
                  <a:lnTo>
                    <a:pt x="1406" y="554"/>
                  </a:lnTo>
                  <a:lnTo>
                    <a:pt x="1406" y="553"/>
                  </a:lnTo>
                  <a:lnTo>
                    <a:pt x="1406" y="551"/>
                  </a:lnTo>
                  <a:lnTo>
                    <a:pt x="1406" y="549"/>
                  </a:lnTo>
                  <a:lnTo>
                    <a:pt x="1408" y="549"/>
                  </a:lnTo>
                  <a:lnTo>
                    <a:pt x="1408" y="547"/>
                  </a:lnTo>
                  <a:lnTo>
                    <a:pt x="1410" y="547"/>
                  </a:lnTo>
                  <a:lnTo>
                    <a:pt x="1408" y="547"/>
                  </a:lnTo>
                  <a:lnTo>
                    <a:pt x="1410" y="547"/>
                  </a:lnTo>
                  <a:lnTo>
                    <a:pt x="1408" y="547"/>
                  </a:lnTo>
                  <a:lnTo>
                    <a:pt x="1406" y="547"/>
                  </a:lnTo>
                  <a:lnTo>
                    <a:pt x="1406" y="545"/>
                  </a:lnTo>
                  <a:lnTo>
                    <a:pt x="1404" y="545"/>
                  </a:lnTo>
                  <a:lnTo>
                    <a:pt x="1404" y="543"/>
                  </a:lnTo>
                  <a:lnTo>
                    <a:pt x="1404" y="541"/>
                  </a:lnTo>
                  <a:lnTo>
                    <a:pt x="1402" y="541"/>
                  </a:lnTo>
                  <a:lnTo>
                    <a:pt x="1402" y="539"/>
                  </a:lnTo>
                  <a:lnTo>
                    <a:pt x="1400" y="539"/>
                  </a:lnTo>
                  <a:lnTo>
                    <a:pt x="1400" y="537"/>
                  </a:lnTo>
                  <a:lnTo>
                    <a:pt x="1402" y="537"/>
                  </a:lnTo>
                  <a:lnTo>
                    <a:pt x="1404" y="537"/>
                  </a:lnTo>
                  <a:lnTo>
                    <a:pt x="1406" y="537"/>
                  </a:lnTo>
                  <a:lnTo>
                    <a:pt x="1408" y="535"/>
                  </a:lnTo>
                  <a:lnTo>
                    <a:pt x="1410" y="535"/>
                  </a:lnTo>
                  <a:lnTo>
                    <a:pt x="1412" y="535"/>
                  </a:lnTo>
                  <a:lnTo>
                    <a:pt x="1414" y="535"/>
                  </a:lnTo>
                  <a:lnTo>
                    <a:pt x="1416" y="535"/>
                  </a:lnTo>
                  <a:lnTo>
                    <a:pt x="1417" y="533"/>
                  </a:lnTo>
                  <a:lnTo>
                    <a:pt x="1419" y="533"/>
                  </a:lnTo>
                  <a:lnTo>
                    <a:pt x="1421" y="533"/>
                  </a:lnTo>
                  <a:lnTo>
                    <a:pt x="1423" y="531"/>
                  </a:lnTo>
                  <a:lnTo>
                    <a:pt x="1425" y="531"/>
                  </a:lnTo>
                  <a:lnTo>
                    <a:pt x="1427" y="531"/>
                  </a:lnTo>
                  <a:lnTo>
                    <a:pt x="1427" y="530"/>
                  </a:lnTo>
                  <a:lnTo>
                    <a:pt x="1429" y="530"/>
                  </a:lnTo>
                  <a:lnTo>
                    <a:pt x="1431" y="530"/>
                  </a:lnTo>
                  <a:lnTo>
                    <a:pt x="1431" y="528"/>
                  </a:lnTo>
                  <a:lnTo>
                    <a:pt x="1433" y="528"/>
                  </a:lnTo>
                  <a:lnTo>
                    <a:pt x="1435" y="528"/>
                  </a:lnTo>
                  <a:lnTo>
                    <a:pt x="1437" y="526"/>
                  </a:lnTo>
                  <a:lnTo>
                    <a:pt x="1439" y="526"/>
                  </a:lnTo>
                  <a:lnTo>
                    <a:pt x="1440" y="526"/>
                  </a:lnTo>
                  <a:lnTo>
                    <a:pt x="1442" y="524"/>
                  </a:lnTo>
                  <a:lnTo>
                    <a:pt x="1444" y="524"/>
                  </a:lnTo>
                  <a:lnTo>
                    <a:pt x="1446" y="524"/>
                  </a:lnTo>
                  <a:lnTo>
                    <a:pt x="1448" y="524"/>
                  </a:lnTo>
                  <a:lnTo>
                    <a:pt x="1448" y="522"/>
                  </a:lnTo>
                  <a:lnTo>
                    <a:pt x="1450" y="522"/>
                  </a:lnTo>
                  <a:lnTo>
                    <a:pt x="1452" y="522"/>
                  </a:lnTo>
                  <a:lnTo>
                    <a:pt x="1454" y="522"/>
                  </a:lnTo>
                  <a:lnTo>
                    <a:pt x="1454" y="524"/>
                  </a:lnTo>
                  <a:lnTo>
                    <a:pt x="1456" y="524"/>
                  </a:lnTo>
                  <a:lnTo>
                    <a:pt x="1458" y="526"/>
                  </a:lnTo>
                  <a:lnTo>
                    <a:pt x="1460" y="526"/>
                  </a:lnTo>
                  <a:lnTo>
                    <a:pt x="1460" y="528"/>
                  </a:lnTo>
                  <a:lnTo>
                    <a:pt x="1462" y="528"/>
                  </a:lnTo>
                  <a:lnTo>
                    <a:pt x="1464" y="528"/>
                  </a:lnTo>
                  <a:lnTo>
                    <a:pt x="1465" y="528"/>
                  </a:lnTo>
                  <a:lnTo>
                    <a:pt x="1467" y="528"/>
                  </a:lnTo>
                  <a:lnTo>
                    <a:pt x="1469" y="528"/>
                  </a:lnTo>
                  <a:lnTo>
                    <a:pt x="1471" y="528"/>
                  </a:lnTo>
                  <a:lnTo>
                    <a:pt x="1473" y="528"/>
                  </a:lnTo>
                  <a:lnTo>
                    <a:pt x="1475" y="528"/>
                  </a:lnTo>
                  <a:lnTo>
                    <a:pt x="1475" y="526"/>
                  </a:lnTo>
                  <a:lnTo>
                    <a:pt x="1477" y="526"/>
                  </a:lnTo>
                  <a:lnTo>
                    <a:pt x="1479" y="526"/>
                  </a:lnTo>
                  <a:lnTo>
                    <a:pt x="1481" y="526"/>
                  </a:lnTo>
                  <a:lnTo>
                    <a:pt x="1483" y="526"/>
                  </a:lnTo>
                  <a:lnTo>
                    <a:pt x="1485" y="526"/>
                  </a:lnTo>
                  <a:lnTo>
                    <a:pt x="1487" y="526"/>
                  </a:lnTo>
                  <a:lnTo>
                    <a:pt x="1488" y="526"/>
                  </a:lnTo>
                  <a:lnTo>
                    <a:pt x="1488" y="528"/>
                  </a:lnTo>
                  <a:lnTo>
                    <a:pt x="1490" y="528"/>
                  </a:lnTo>
                  <a:lnTo>
                    <a:pt x="1492" y="528"/>
                  </a:lnTo>
                  <a:lnTo>
                    <a:pt x="1494" y="528"/>
                  </a:lnTo>
                  <a:lnTo>
                    <a:pt x="1496" y="528"/>
                  </a:lnTo>
                  <a:lnTo>
                    <a:pt x="1498" y="528"/>
                  </a:lnTo>
                  <a:lnTo>
                    <a:pt x="1500" y="528"/>
                  </a:lnTo>
                  <a:lnTo>
                    <a:pt x="1500" y="530"/>
                  </a:lnTo>
                  <a:lnTo>
                    <a:pt x="1500" y="528"/>
                  </a:lnTo>
                  <a:lnTo>
                    <a:pt x="1502" y="528"/>
                  </a:lnTo>
                  <a:lnTo>
                    <a:pt x="1502" y="530"/>
                  </a:lnTo>
                  <a:lnTo>
                    <a:pt x="1504" y="530"/>
                  </a:lnTo>
                  <a:lnTo>
                    <a:pt x="1506" y="530"/>
                  </a:lnTo>
                  <a:lnTo>
                    <a:pt x="1508" y="530"/>
                  </a:lnTo>
                  <a:lnTo>
                    <a:pt x="1510" y="530"/>
                  </a:lnTo>
                  <a:lnTo>
                    <a:pt x="1512" y="530"/>
                  </a:lnTo>
                  <a:lnTo>
                    <a:pt x="1513" y="530"/>
                  </a:lnTo>
                  <a:lnTo>
                    <a:pt x="1515" y="530"/>
                  </a:lnTo>
                  <a:lnTo>
                    <a:pt x="1517" y="530"/>
                  </a:lnTo>
                  <a:lnTo>
                    <a:pt x="1519" y="531"/>
                  </a:lnTo>
                  <a:lnTo>
                    <a:pt x="1521" y="531"/>
                  </a:lnTo>
                  <a:lnTo>
                    <a:pt x="1521" y="533"/>
                  </a:lnTo>
                  <a:lnTo>
                    <a:pt x="1521" y="531"/>
                  </a:lnTo>
                  <a:lnTo>
                    <a:pt x="1523" y="533"/>
                  </a:lnTo>
                  <a:lnTo>
                    <a:pt x="1523" y="531"/>
                  </a:lnTo>
                  <a:lnTo>
                    <a:pt x="1521" y="531"/>
                  </a:lnTo>
                  <a:lnTo>
                    <a:pt x="1521" y="530"/>
                  </a:lnTo>
                  <a:lnTo>
                    <a:pt x="1519" y="530"/>
                  </a:lnTo>
                  <a:lnTo>
                    <a:pt x="1517" y="528"/>
                  </a:lnTo>
                  <a:lnTo>
                    <a:pt x="1515" y="528"/>
                  </a:lnTo>
                  <a:lnTo>
                    <a:pt x="1513" y="528"/>
                  </a:lnTo>
                  <a:lnTo>
                    <a:pt x="1513" y="526"/>
                  </a:lnTo>
                  <a:lnTo>
                    <a:pt x="1512" y="526"/>
                  </a:lnTo>
                  <a:lnTo>
                    <a:pt x="1510" y="526"/>
                  </a:lnTo>
                  <a:lnTo>
                    <a:pt x="1510" y="528"/>
                  </a:lnTo>
                  <a:lnTo>
                    <a:pt x="1508" y="528"/>
                  </a:lnTo>
                  <a:lnTo>
                    <a:pt x="1506" y="528"/>
                  </a:lnTo>
                  <a:lnTo>
                    <a:pt x="1504" y="528"/>
                  </a:lnTo>
                  <a:lnTo>
                    <a:pt x="1502" y="526"/>
                  </a:lnTo>
                  <a:lnTo>
                    <a:pt x="1500" y="526"/>
                  </a:lnTo>
                  <a:lnTo>
                    <a:pt x="1498" y="526"/>
                  </a:lnTo>
                  <a:lnTo>
                    <a:pt x="1496" y="524"/>
                  </a:lnTo>
                  <a:lnTo>
                    <a:pt x="1494" y="524"/>
                  </a:lnTo>
                  <a:lnTo>
                    <a:pt x="1492" y="524"/>
                  </a:lnTo>
                  <a:lnTo>
                    <a:pt x="1490" y="524"/>
                  </a:lnTo>
                  <a:lnTo>
                    <a:pt x="1488" y="524"/>
                  </a:lnTo>
                  <a:lnTo>
                    <a:pt x="1487" y="524"/>
                  </a:lnTo>
                  <a:lnTo>
                    <a:pt x="1487" y="522"/>
                  </a:lnTo>
                  <a:lnTo>
                    <a:pt x="1485" y="522"/>
                  </a:lnTo>
                  <a:lnTo>
                    <a:pt x="1483" y="522"/>
                  </a:lnTo>
                  <a:lnTo>
                    <a:pt x="1481" y="522"/>
                  </a:lnTo>
                  <a:lnTo>
                    <a:pt x="1481" y="520"/>
                  </a:lnTo>
                  <a:lnTo>
                    <a:pt x="1479" y="520"/>
                  </a:lnTo>
                  <a:lnTo>
                    <a:pt x="1477" y="520"/>
                  </a:lnTo>
                  <a:lnTo>
                    <a:pt x="1477" y="518"/>
                  </a:lnTo>
                  <a:lnTo>
                    <a:pt x="1475" y="518"/>
                  </a:lnTo>
                  <a:lnTo>
                    <a:pt x="1473" y="518"/>
                  </a:lnTo>
                  <a:lnTo>
                    <a:pt x="1471" y="518"/>
                  </a:lnTo>
                  <a:lnTo>
                    <a:pt x="1471" y="516"/>
                  </a:lnTo>
                  <a:lnTo>
                    <a:pt x="1469" y="516"/>
                  </a:lnTo>
                  <a:lnTo>
                    <a:pt x="1467" y="516"/>
                  </a:lnTo>
                  <a:lnTo>
                    <a:pt x="1467" y="514"/>
                  </a:lnTo>
                  <a:lnTo>
                    <a:pt x="1469" y="514"/>
                  </a:lnTo>
                  <a:lnTo>
                    <a:pt x="1471" y="514"/>
                  </a:lnTo>
                  <a:lnTo>
                    <a:pt x="1471" y="512"/>
                  </a:lnTo>
                  <a:lnTo>
                    <a:pt x="1471" y="514"/>
                  </a:lnTo>
                  <a:lnTo>
                    <a:pt x="1473" y="514"/>
                  </a:lnTo>
                  <a:lnTo>
                    <a:pt x="1475" y="512"/>
                  </a:lnTo>
                  <a:lnTo>
                    <a:pt x="1477" y="512"/>
                  </a:lnTo>
                  <a:lnTo>
                    <a:pt x="1477" y="510"/>
                  </a:lnTo>
                  <a:lnTo>
                    <a:pt x="1479" y="510"/>
                  </a:lnTo>
                  <a:lnTo>
                    <a:pt x="1479" y="508"/>
                  </a:lnTo>
                  <a:lnTo>
                    <a:pt x="1481" y="508"/>
                  </a:lnTo>
                  <a:lnTo>
                    <a:pt x="1479" y="508"/>
                  </a:lnTo>
                  <a:lnTo>
                    <a:pt x="1481" y="508"/>
                  </a:lnTo>
                  <a:lnTo>
                    <a:pt x="1481" y="506"/>
                  </a:lnTo>
                  <a:lnTo>
                    <a:pt x="1483" y="506"/>
                  </a:lnTo>
                  <a:lnTo>
                    <a:pt x="1485" y="506"/>
                  </a:lnTo>
                  <a:lnTo>
                    <a:pt x="1487" y="506"/>
                  </a:lnTo>
                  <a:lnTo>
                    <a:pt x="1487" y="505"/>
                  </a:lnTo>
                  <a:lnTo>
                    <a:pt x="1485" y="505"/>
                  </a:lnTo>
                  <a:lnTo>
                    <a:pt x="1487" y="505"/>
                  </a:lnTo>
                  <a:lnTo>
                    <a:pt x="1488" y="505"/>
                  </a:lnTo>
                  <a:lnTo>
                    <a:pt x="1490" y="505"/>
                  </a:lnTo>
                  <a:lnTo>
                    <a:pt x="1490" y="503"/>
                  </a:lnTo>
                  <a:lnTo>
                    <a:pt x="1492" y="503"/>
                  </a:lnTo>
                  <a:lnTo>
                    <a:pt x="1494" y="503"/>
                  </a:lnTo>
                  <a:lnTo>
                    <a:pt x="1496" y="503"/>
                  </a:lnTo>
                  <a:lnTo>
                    <a:pt x="1498" y="503"/>
                  </a:lnTo>
                  <a:lnTo>
                    <a:pt x="1498" y="501"/>
                  </a:lnTo>
                  <a:lnTo>
                    <a:pt x="1500" y="501"/>
                  </a:lnTo>
                  <a:lnTo>
                    <a:pt x="1502" y="501"/>
                  </a:lnTo>
                  <a:lnTo>
                    <a:pt x="1504" y="501"/>
                  </a:lnTo>
                  <a:lnTo>
                    <a:pt x="1504" y="499"/>
                  </a:lnTo>
                  <a:lnTo>
                    <a:pt x="1504" y="501"/>
                  </a:lnTo>
                  <a:lnTo>
                    <a:pt x="1506" y="501"/>
                  </a:lnTo>
                  <a:lnTo>
                    <a:pt x="1506" y="499"/>
                  </a:lnTo>
                  <a:lnTo>
                    <a:pt x="1508" y="499"/>
                  </a:lnTo>
                  <a:lnTo>
                    <a:pt x="1510" y="499"/>
                  </a:lnTo>
                  <a:lnTo>
                    <a:pt x="1508" y="499"/>
                  </a:lnTo>
                  <a:lnTo>
                    <a:pt x="1510" y="499"/>
                  </a:lnTo>
                  <a:lnTo>
                    <a:pt x="1508" y="499"/>
                  </a:lnTo>
                  <a:lnTo>
                    <a:pt x="1510" y="499"/>
                  </a:lnTo>
                  <a:lnTo>
                    <a:pt x="1508" y="499"/>
                  </a:lnTo>
                  <a:lnTo>
                    <a:pt x="1506" y="499"/>
                  </a:lnTo>
                  <a:lnTo>
                    <a:pt x="1504" y="499"/>
                  </a:lnTo>
                  <a:lnTo>
                    <a:pt x="1502" y="499"/>
                  </a:lnTo>
                  <a:lnTo>
                    <a:pt x="1500" y="499"/>
                  </a:lnTo>
                  <a:lnTo>
                    <a:pt x="1502" y="499"/>
                  </a:lnTo>
                  <a:lnTo>
                    <a:pt x="1502" y="497"/>
                  </a:lnTo>
                  <a:lnTo>
                    <a:pt x="1502" y="499"/>
                  </a:lnTo>
                  <a:lnTo>
                    <a:pt x="1502" y="497"/>
                  </a:lnTo>
                  <a:lnTo>
                    <a:pt x="1504" y="497"/>
                  </a:lnTo>
                  <a:lnTo>
                    <a:pt x="1506" y="497"/>
                  </a:lnTo>
                  <a:lnTo>
                    <a:pt x="1504" y="497"/>
                  </a:lnTo>
                  <a:lnTo>
                    <a:pt x="1502" y="497"/>
                  </a:lnTo>
                  <a:lnTo>
                    <a:pt x="1502" y="499"/>
                  </a:lnTo>
                  <a:lnTo>
                    <a:pt x="1502" y="497"/>
                  </a:lnTo>
                  <a:lnTo>
                    <a:pt x="1500" y="497"/>
                  </a:lnTo>
                  <a:lnTo>
                    <a:pt x="1500" y="499"/>
                  </a:lnTo>
                  <a:lnTo>
                    <a:pt x="1498" y="499"/>
                  </a:lnTo>
                  <a:lnTo>
                    <a:pt x="1496" y="499"/>
                  </a:lnTo>
                  <a:lnTo>
                    <a:pt x="1494" y="499"/>
                  </a:lnTo>
                  <a:lnTo>
                    <a:pt x="1492" y="499"/>
                  </a:lnTo>
                  <a:lnTo>
                    <a:pt x="1490" y="499"/>
                  </a:lnTo>
                  <a:lnTo>
                    <a:pt x="1488" y="499"/>
                  </a:lnTo>
                  <a:lnTo>
                    <a:pt x="1487" y="499"/>
                  </a:lnTo>
                  <a:lnTo>
                    <a:pt x="1487" y="501"/>
                  </a:lnTo>
                  <a:lnTo>
                    <a:pt x="1487" y="499"/>
                  </a:lnTo>
                  <a:lnTo>
                    <a:pt x="1487" y="501"/>
                  </a:lnTo>
                  <a:lnTo>
                    <a:pt x="1485" y="501"/>
                  </a:lnTo>
                  <a:lnTo>
                    <a:pt x="1487" y="501"/>
                  </a:lnTo>
                  <a:lnTo>
                    <a:pt x="1485" y="501"/>
                  </a:lnTo>
                  <a:lnTo>
                    <a:pt x="1483" y="501"/>
                  </a:lnTo>
                  <a:lnTo>
                    <a:pt x="1483" y="503"/>
                  </a:lnTo>
                  <a:lnTo>
                    <a:pt x="1481" y="503"/>
                  </a:lnTo>
                  <a:lnTo>
                    <a:pt x="1481" y="505"/>
                  </a:lnTo>
                  <a:lnTo>
                    <a:pt x="1479" y="505"/>
                  </a:lnTo>
                  <a:lnTo>
                    <a:pt x="1477" y="505"/>
                  </a:lnTo>
                  <a:lnTo>
                    <a:pt x="1477" y="506"/>
                  </a:lnTo>
                  <a:lnTo>
                    <a:pt x="1475" y="506"/>
                  </a:lnTo>
                  <a:lnTo>
                    <a:pt x="1475" y="508"/>
                  </a:lnTo>
                  <a:lnTo>
                    <a:pt x="1477" y="508"/>
                  </a:lnTo>
                  <a:lnTo>
                    <a:pt x="1475" y="508"/>
                  </a:lnTo>
                  <a:lnTo>
                    <a:pt x="1475" y="510"/>
                  </a:lnTo>
                  <a:lnTo>
                    <a:pt x="1473" y="510"/>
                  </a:lnTo>
                  <a:lnTo>
                    <a:pt x="1473" y="512"/>
                  </a:lnTo>
                  <a:lnTo>
                    <a:pt x="1471" y="512"/>
                  </a:lnTo>
                  <a:lnTo>
                    <a:pt x="1471" y="510"/>
                  </a:lnTo>
                  <a:lnTo>
                    <a:pt x="1469" y="510"/>
                  </a:lnTo>
                  <a:lnTo>
                    <a:pt x="1467" y="510"/>
                  </a:lnTo>
                  <a:lnTo>
                    <a:pt x="1465" y="510"/>
                  </a:lnTo>
                  <a:lnTo>
                    <a:pt x="1464" y="510"/>
                  </a:lnTo>
                  <a:lnTo>
                    <a:pt x="1462" y="510"/>
                  </a:lnTo>
                  <a:lnTo>
                    <a:pt x="1460" y="510"/>
                  </a:lnTo>
                  <a:lnTo>
                    <a:pt x="1458" y="510"/>
                  </a:lnTo>
                  <a:lnTo>
                    <a:pt x="1456" y="510"/>
                  </a:lnTo>
                  <a:lnTo>
                    <a:pt x="1458" y="510"/>
                  </a:lnTo>
                  <a:lnTo>
                    <a:pt x="1456" y="510"/>
                  </a:lnTo>
                  <a:lnTo>
                    <a:pt x="1456" y="508"/>
                  </a:lnTo>
                  <a:lnTo>
                    <a:pt x="1456" y="510"/>
                  </a:lnTo>
                  <a:lnTo>
                    <a:pt x="1454" y="510"/>
                  </a:lnTo>
                  <a:lnTo>
                    <a:pt x="1452" y="510"/>
                  </a:lnTo>
                  <a:lnTo>
                    <a:pt x="1450" y="510"/>
                  </a:lnTo>
                  <a:lnTo>
                    <a:pt x="1448" y="510"/>
                  </a:lnTo>
                  <a:lnTo>
                    <a:pt x="1446" y="510"/>
                  </a:lnTo>
                  <a:lnTo>
                    <a:pt x="1444" y="510"/>
                  </a:lnTo>
                  <a:lnTo>
                    <a:pt x="1444" y="508"/>
                  </a:lnTo>
                  <a:lnTo>
                    <a:pt x="1442" y="508"/>
                  </a:lnTo>
                  <a:lnTo>
                    <a:pt x="1444" y="508"/>
                  </a:lnTo>
                  <a:lnTo>
                    <a:pt x="1442" y="508"/>
                  </a:lnTo>
                  <a:lnTo>
                    <a:pt x="1442" y="506"/>
                  </a:lnTo>
                  <a:lnTo>
                    <a:pt x="1442" y="508"/>
                  </a:lnTo>
                  <a:lnTo>
                    <a:pt x="1442" y="506"/>
                  </a:lnTo>
                  <a:lnTo>
                    <a:pt x="1444" y="506"/>
                  </a:lnTo>
                  <a:lnTo>
                    <a:pt x="1444" y="505"/>
                  </a:lnTo>
                  <a:lnTo>
                    <a:pt x="1442" y="505"/>
                  </a:lnTo>
                  <a:lnTo>
                    <a:pt x="1442" y="506"/>
                  </a:lnTo>
                  <a:lnTo>
                    <a:pt x="1440" y="506"/>
                  </a:lnTo>
                  <a:lnTo>
                    <a:pt x="1440" y="508"/>
                  </a:lnTo>
                  <a:lnTo>
                    <a:pt x="1442" y="508"/>
                  </a:lnTo>
                  <a:lnTo>
                    <a:pt x="1442" y="510"/>
                  </a:lnTo>
                  <a:lnTo>
                    <a:pt x="1440" y="510"/>
                  </a:lnTo>
                  <a:lnTo>
                    <a:pt x="1440" y="508"/>
                  </a:lnTo>
                  <a:lnTo>
                    <a:pt x="1439" y="508"/>
                  </a:lnTo>
                  <a:lnTo>
                    <a:pt x="1439" y="506"/>
                  </a:lnTo>
                  <a:lnTo>
                    <a:pt x="1439" y="508"/>
                  </a:lnTo>
                  <a:lnTo>
                    <a:pt x="1439" y="510"/>
                  </a:lnTo>
                  <a:lnTo>
                    <a:pt x="1437" y="510"/>
                  </a:lnTo>
                  <a:lnTo>
                    <a:pt x="1435" y="510"/>
                  </a:lnTo>
                  <a:lnTo>
                    <a:pt x="1433" y="512"/>
                  </a:lnTo>
                  <a:lnTo>
                    <a:pt x="1431" y="512"/>
                  </a:lnTo>
                  <a:lnTo>
                    <a:pt x="1429" y="512"/>
                  </a:lnTo>
                  <a:lnTo>
                    <a:pt x="1427" y="512"/>
                  </a:lnTo>
                  <a:lnTo>
                    <a:pt x="1425" y="512"/>
                  </a:lnTo>
                  <a:lnTo>
                    <a:pt x="1423" y="512"/>
                  </a:lnTo>
                  <a:lnTo>
                    <a:pt x="1425" y="512"/>
                  </a:lnTo>
                  <a:lnTo>
                    <a:pt x="1423" y="512"/>
                  </a:lnTo>
                  <a:lnTo>
                    <a:pt x="1423" y="514"/>
                  </a:lnTo>
                  <a:lnTo>
                    <a:pt x="1421" y="514"/>
                  </a:lnTo>
                  <a:lnTo>
                    <a:pt x="1419" y="514"/>
                  </a:lnTo>
                  <a:lnTo>
                    <a:pt x="1419" y="516"/>
                  </a:lnTo>
                  <a:lnTo>
                    <a:pt x="1417" y="516"/>
                  </a:lnTo>
                  <a:lnTo>
                    <a:pt x="1417" y="518"/>
                  </a:lnTo>
                  <a:lnTo>
                    <a:pt x="1416" y="518"/>
                  </a:lnTo>
                  <a:lnTo>
                    <a:pt x="1414" y="518"/>
                  </a:lnTo>
                  <a:lnTo>
                    <a:pt x="1416" y="518"/>
                  </a:lnTo>
                  <a:lnTo>
                    <a:pt x="1416" y="520"/>
                  </a:lnTo>
                  <a:lnTo>
                    <a:pt x="1414" y="520"/>
                  </a:lnTo>
                  <a:lnTo>
                    <a:pt x="1414" y="522"/>
                  </a:lnTo>
                  <a:lnTo>
                    <a:pt x="1412" y="522"/>
                  </a:lnTo>
                  <a:lnTo>
                    <a:pt x="1410" y="522"/>
                  </a:lnTo>
                  <a:lnTo>
                    <a:pt x="1408" y="522"/>
                  </a:lnTo>
                  <a:lnTo>
                    <a:pt x="1406" y="522"/>
                  </a:lnTo>
                  <a:lnTo>
                    <a:pt x="1404" y="522"/>
                  </a:lnTo>
                  <a:lnTo>
                    <a:pt x="1404" y="524"/>
                  </a:lnTo>
                  <a:lnTo>
                    <a:pt x="1402" y="524"/>
                  </a:lnTo>
                  <a:lnTo>
                    <a:pt x="1400" y="524"/>
                  </a:lnTo>
                  <a:lnTo>
                    <a:pt x="1398" y="524"/>
                  </a:lnTo>
                  <a:lnTo>
                    <a:pt x="1396" y="524"/>
                  </a:lnTo>
                  <a:lnTo>
                    <a:pt x="1394" y="524"/>
                  </a:lnTo>
                  <a:lnTo>
                    <a:pt x="1392" y="524"/>
                  </a:lnTo>
                  <a:lnTo>
                    <a:pt x="1392" y="526"/>
                  </a:lnTo>
                  <a:lnTo>
                    <a:pt x="1391" y="526"/>
                  </a:lnTo>
                  <a:lnTo>
                    <a:pt x="1389" y="526"/>
                  </a:lnTo>
                  <a:lnTo>
                    <a:pt x="1389" y="528"/>
                  </a:lnTo>
                  <a:lnTo>
                    <a:pt x="1387" y="528"/>
                  </a:lnTo>
                  <a:lnTo>
                    <a:pt x="1385" y="528"/>
                  </a:lnTo>
                  <a:lnTo>
                    <a:pt x="1383" y="528"/>
                  </a:lnTo>
                  <a:lnTo>
                    <a:pt x="1385" y="528"/>
                  </a:lnTo>
                  <a:lnTo>
                    <a:pt x="1385" y="530"/>
                  </a:lnTo>
                  <a:lnTo>
                    <a:pt x="1383" y="530"/>
                  </a:lnTo>
                  <a:lnTo>
                    <a:pt x="1381" y="530"/>
                  </a:lnTo>
                  <a:lnTo>
                    <a:pt x="1381" y="531"/>
                  </a:lnTo>
                  <a:lnTo>
                    <a:pt x="1381" y="533"/>
                  </a:lnTo>
                  <a:lnTo>
                    <a:pt x="1383" y="533"/>
                  </a:lnTo>
                  <a:lnTo>
                    <a:pt x="1383" y="535"/>
                  </a:lnTo>
                  <a:lnTo>
                    <a:pt x="1385" y="535"/>
                  </a:lnTo>
                  <a:lnTo>
                    <a:pt x="1385" y="537"/>
                  </a:lnTo>
                  <a:lnTo>
                    <a:pt x="1383" y="537"/>
                  </a:lnTo>
                  <a:lnTo>
                    <a:pt x="1381" y="537"/>
                  </a:lnTo>
                  <a:lnTo>
                    <a:pt x="1379" y="537"/>
                  </a:lnTo>
                  <a:lnTo>
                    <a:pt x="1379" y="535"/>
                  </a:lnTo>
                  <a:lnTo>
                    <a:pt x="1377" y="535"/>
                  </a:lnTo>
                  <a:lnTo>
                    <a:pt x="1377" y="537"/>
                  </a:lnTo>
                  <a:lnTo>
                    <a:pt x="1379" y="537"/>
                  </a:lnTo>
                  <a:lnTo>
                    <a:pt x="1377" y="537"/>
                  </a:lnTo>
                  <a:lnTo>
                    <a:pt x="1375" y="537"/>
                  </a:lnTo>
                  <a:lnTo>
                    <a:pt x="1373" y="539"/>
                  </a:lnTo>
                  <a:lnTo>
                    <a:pt x="1371" y="539"/>
                  </a:lnTo>
                  <a:lnTo>
                    <a:pt x="1369" y="539"/>
                  </a:lnTo>
                  <a:lnTo>
                    <a:pt x="1369" y="541"/>
                  </a:lnTo>
                  <a:lnTo>
                    <a:pt x="1368" y="541"/>
                  </a:lnTo>
                  <a:lnTo>
                    <a:pt x="1368" y="539"/>
                  </a:lnTo>
                  <a:lnTo>
                    <a:pt x="1369" y="539"/>
                  </a:lnTo>
                  <a:lnTo>
                    <a:pt x="1368" y="539"/>
                  </a:lnTo>
                  <a:lnTo>
                    <a:pt x="1368" y="541"/>
                  </a:lnTo>
                  <a:lnTo>
                    <a:pt x="1368" y="543"/>
                  </a:lnTo>
                  <a:lnTo>
                    <a:pt x="1366" y="543"/>
                  </a:lnTo>
                  <a:lnTo>
                    <a:pt x="1366" y="545"/>
                  </a:lnTo>
                  <a:lnTo>
                    <a:pt x="1364" y="545"/>
                  </a:lnTo>
                  <a:lnTo>
                    <a:pt x="1364" y="543"/>
                  </a:lnTo>
                  <a:lnTo>
                    <a:pt x="1364" y="545"/>
                  </a:lnTo>
                  <a:lnTo>
                    <a:pt x="1362" y="545"/>
                  </a:lnTo>
                  <a:lnTo>
                    <a:pt x="1360" y="545"/>
                  </a:lnTo>
                  <a:lnTo>
                    <a:pt x="1358" y="547"/>
                  </a:lnTo>
                  <a:lnTo>
                    <a:pt x="1356" y="547"/>
                  </a:lnTo>
                  <a:lnTo>
                    <a:pt x="1356" y="549"/>
                  </a:lnTo>
                  <a:lnTo>
                    <a:pt x="1354" y="549"/>
                  </a:lnTo>
                  <a:lnTo>
                    <a:pt x="1354" y="551"/>
                  </a:lnTo>
                  <a:lnTo>
                    <a:pt x="1354" y="553"/>
                  </a:lnTo>
                  <a:lnTo>
                    <a:pt x="1356" y="553"/>
                  </a:lnTo>
                  <a:lnTo>
                    <a:pt x="1358" y="553"/>
                  </a:lnTo>
                  <a:lnTo>
                    <a:pt x="1358" y="554"/>
                  </a:lnTo>
                  <a:lnTo>
                    <a:pt x="1356" y="554"/>
                  </a:lnTo>
                  <a:lnTo>
                    <a:pt x="1356" y="556"/>
                  </a:lnTo>
                  <a:lnTo>
                    <a:pt x="1354" y="556"/>
                  </a:lnTo>
                  <a:lnTo>
                    <a:pt x="1354" y="554"/>
                  </a:lnTo>
                  <a:lnTo>
                    <a:pt x="1354" y="556"/>
                  </a:lnTo>
                  <a:lnTo>
                    <a:pt x="1352" y="556"/>
                  </a:lnTo>
                  <a:lnTo>
                    <a:pt x="1350" y="558"/>
                  </a:lnTo>
                  <a:lnTo>
                    <a:pt x="1350" y="560"/>
                  </a:lnTo>
                  <a:lnTo>
                    <a:pt x="1348" y="560"/>
                  </a:lnTo>
                  <a:lnTo>
                    <a:pt x="1346" y="560"/>
                  </a:lnTo>
                  <a:lnTo>
                    <a:pt x="1344" y="560"/>
                  </a:lnTo>
                  <a:lnTo>
                    <a:pt x="1344" y="562"/>
                  </a:lnTo>
                  <a:lnTo>
                    <a:pt x="1343" y="562"/>
                  </a:lnTo>
                  <a:lnTo>
                    <a:pt x="1341" y="562"/>
                  </a:lnTo>
                  <a:lnTo>
                    <a:pt x="1339" y="562"/>
                  </a:lnTo>
                  <a:lnTo>
                    <a:pt x="1341" y="562"/>
                  </a:lnTo>
                  <a:lnTo>
                    <a:pt x="1339" y="562"/>
                  </a:lnTo>
                  <a:lnTo>
                    <a:pt x="1337" y="562"/>
                  </a:lnTo>
                  <a:lnTo>
                    <a:pt x="1335" y="562"/>
                  </a:lnTo>
                  <a:lnTo>
                    <a:pt x="1333" y="562"/>
                  </a:lnTo>
                  <a:lnTo>
                    <a:pt x="1331" y="562"/>
                  </a:lnTo>
                  <a:lnTo>
                    <a:pt x="1329" y="562"/>
                  </a:lnTo>
                  <a:lnTo>
                    <a:pt x="1331" y="562"/>
                  </a:lnTo>
                  <a:lnTo>
                    <a:pt x="1331" y="560"/>
                  </a:lnTo>
                  <a:lnTo>
                    <a:pt x="1329" y="560"/>
                  </a:lnTo>
                  <a:lnTo>
                    <a:pt x="1327" y="560"/>
                  </a:lnTo>
                  <a:lnTo>
                    <a:pt x="1327" y="562"/>
                  </a:lnTo>
                  <a:lnTo>
                    <a:pt x="1325" y="562"/>
                  </a:lnTo>
                  <a:lnTo>
                    <a:pt x="1325" y="560"/>
                  </a:lnTo>
                  <a:lnTo>
                    <a:pt x="1325" y="558"/>
                  </a:lnTo>
                  <a:lnTo>
                    <a:pt x="1323" y="558"/>
                  </a:lnTo>
                  <a:lnTo>
                    <a:pt x="1321" y="558"/>
                  </a:lnTo>
                  <a:lnTo>
                    <a:pt x="1320" y="558"/>
                  </a:lnTo>
                  <a:lnTo>
                    <a:pt x="1321" y="560"/>
                  </a:lnTo>
                  <a:lnTo>
                    <a:pt x="1321" y="558"/>
                  </a:lnTo>
                  <a:lnTo>
                    <a:pt x="1321" y="560"/>
                  </a:lnTo>
                  <a:lnTo>
                    <a:pt x="1323" y="560"/>
                  </a:lnTo>
                  <a:lnTo>
                    <a:pt x="1323" y="562"/>
                  </a:lnTo>
                  <a:lnTo>
                    <a:pt x="1325" y="562"/>
                  </a:lnTo>
                  <a:lnTo>
                    <a:pt x="1327" y="562"/>
                  </a:lnTo>
                  <a:lnTo>
                    <a:pt x="1327" y="564"/>
                  </a:lnTo>
                  <a:lnTo>
                    <a:pt x="1329" y="564"/>
                  </a:lnTo>
                  <a:lnTo>
                    <a:pt x="1331" y="564"/>
                  </a:lnTo>
                  <a:lnTo>
                    <a:pt x="1333" y="564"/>
                  </a:lnTo>
                  <a:lnTo>
                    <a:pt x="1333" y="566"/>
                  </a:lnTo>
                  <a:lnTo>
                    <a:pt x="1335" y="566"/>
                  </a:lnTo>
                  <a:lnTo>
                    <a:pt x="1337" y="566"/>
                  </a:lnTo>
                  <a:lnTo>
                    <a:pt x="1337" y="568"/>
                  </a:lnTo>
                  <a:lnTo>
                    <a:pt x="1339" y="568"/>
                  </a:lnTo>
                  <a:lnTo>
                    <a:pt x="1341" y="568"/>
                  </a:lnTo>
                  <a:lnTo>
                    <a:pt x="1341" y="570"/>
                  </a:lnTo>
                  <a:lnTo>
                    <a:pt x="1343" y="570"/>
                  </a:lnTo>
                  <a:lnTo>
                    <a:pt x="1343" y="572"/>
                  </a:lnTo>
                  <a:lnTo>
                    <a:pt x="1341" y="572"/>
                  </a:lnTo>
                  <a:lnTo>
                    <a:pt x="1341" y="574"/>
                  </a:lnTo>
                  <a:lnTo>
                    <a:pt x="1341" y="572"/>
                  </a:lnTo>
                  <a:lnTo>
                    <a:pt x="1339" y="572"/>
                  </a:lnTo>
                  <a:lnTo>
                    <a:pt x="1339" y="574"/>
                  </a:lnTo>
                  <a:lnTo>
                    <a:pt x="1341" y="574"/>
                  </a:lnTo>
                  <a:lnTo>
                    <a:pt x="1339" y="574"/>
                  </a:lnTo>
                  <a:lnTo>
                    <a:pt x="1337" y="576"/>
                  </a:lnTo>
                  <a:lnTo>
                    <a:pt x="1335" y="578"/>
                  </a:lnTo>
                  <a:lnTo>
                    <a:pt x="1333" y="579"/>
                  </a:lnTo>
                  <a:lnTo>
                    <a:pt x="1331" y="579"/>
                  </a:lnTo>
                  <a:lnTo>
                    <a:pt x="1329" y="579"/>
                  </a:lnTo>
                  <a:lnTo>
                    <a:pt x="1327" y="579"/>
                  </a:lnTo>
                  <a:lnTo>
                    <a:pt x="1325" y="579"/>
                  </a:lnTo>
                  <a:lnTo>
                    <a:pt x="1323" y="579"/>
                  </a:lnTo>
                  <a:lnTo>
                    <a:pt x="1321" y="579"/>
                  </a:lnTo>
                  <a:lnTo>
                    <a:pt x="1320" y="579"/>
                  </a:lnTo>
                  <a:lnTo>
                    <a:pt x="1318" y="579"/>
                  </a:lnTo>
                  <a:lnTo>
                    <a:pt x="1316" y="581"/>
                  </a:lnTo>
                  <a:lnTo>
                    <a:pt x="1314" y="581"/>
                  </a:lnTo>
                  <a:lnTo>
                    <a:pt x="1312" y="581"/>
                  </a:lnTo>
                  <a:lnTo>
                    <a:pt x="1310" y="581"/>
                  </a:lnTo>
                  <a:lnTo>
                    <a:pt x="1308" y="581"/>
                  </a:lnTo>
                  <a:lnTo>
                    <a:pt x="1306" y="583"/>
                  </a:lnTo>
                  <a:lnTo>
                    <a:pt x="1308" y="583"/>
                  </a:lnTo>
                  <a:lnTo>
                    <a:pt x="1310" y="583"/>
                  </a:lnTo>
                  <a:lnTo>
                    <a:pt x="1312" y="583"/>
                  </a:lnTo>
                  <a:lnTo>
                    <a:pt x="1314" y="583"/>
                  </a:lnTo>
                  <a:lnTo>
                    <a:pt x="1316" y="583"/>
                  </a:lnTo>
                  <a:lnTo>
                    <a:pt x="1316" y="581"/>
                  </a:lnTo>
                  <a:lnTo>
                    <a:pt x="1316" y="583"/>
                  </a:lnTo>
                  <a:lnTo>
                    <a:pt x="1318" y="583"/>
                  </a:lnTo>
                  <a:lnTo>
                    <a:pt x="1320" y="583"/>
                  </a:lnTo>
                  <a:lnTo>
                    <a:pt x="1320" y="581"/>
                  </a:lnTo>
                  <a:lnTo>
                    <a:pt x="1320" y="583"/>
                  </a:lnTo>
                  <a:lnTo>
                    <a:pt x="1321" y="583"/>
                  </a:lnTo>
                  <a:lnTo>
                    <a:pt x="1320" y="583"/>
                  </a:lnTo>
                  <a:lnTo>
                    <a:pt x="1320" y="585"/>
                  </a:lnTo>
                  <a:lnTo>
                    <a:pt x="1320" y="587"/>
                  </a:lnTo>
                  <a:lnTo>
                    <a:pt x="1318" y="589"/>
                  </a:lnTo>
                  <a:lnTo>
                    <a:pt x="1316" y="589"/>
                  </a:lnTo>
                  <a:lnTo>
                    <a:pt x="1316" y="591"/>
                  </a:lnTo>
                  <a:lnTo>
                    <a:pt x="1314" y="591"/>
                  </a:lnTo>
                  <a:lnTo>
                    <a:pt x="1314" y="589"/>
                  </a:lnTo>
                  <a:lnTo>
                    <a:pt x="1314" y="591"/>
                  </a:lnTo>
                  <a:lnTo>
                    <a:pt x="1312" y="591"/>
                  </a:lnTo>
                  <a:lnTo>
                    <a:pt x="1310" y="591"/>
                  </a:lnTo>
                  <a:lnTo>
                    <a:pt x="1310" y="593"/>
                  </a:lnTo>
                  <a:lnTo>
                    <a:pt x="1308" y="593"/>
                  </a:lnTo>
                  <a:lnTo>
                    <a:pt x="1306" y="591"/>
                  </a:lnTo>
                  <a:lnTo>
                    <a:pt x="1304" y="591"/>
                  </a:lnTo>
                  <a:lnTo>
                    <a:pt x="1304" y="593"/>
                  </a:lnTo>
                  <a:lnTo>
                    <a:pt x="1306" y="593"/>
                  </a:lnTo>
                  <a:lnTo>
                    <a:pt x="1304" y="593"/>
                  </a:lnTo>
                  <a:lnTo>
                    <a:pt x="1302" y="593"/>
                  </a:lnTo>
                  <a:lnTo>
                    <a:pt x="1300" y="593"/>
                  </a:lnTo>
                  <a:lnTo>
                    <a:pt x="1298" y="593"/>
                  </a:lnTo>
                  <a:lnTo>
                    <a:pt x="1298" y="591"/>
                  </a:lnTo>
                  <a:lnTo>
                    <a:pt x="1300" y="591"/>
                  </a:lnTo>
                  <a:lnTo>
                    <a:pt x="1300" y="589"/>
                  </a:lnTo>
                  <a:lnTo>
                    <a:pt x="1302" y="589"/>
                  </a:lnTo>
                  <a:lnTo>
                    <a:pt x="1300" y="589"/>
                  </a:lnTo>
                  <a:lnTo>
                    <a:pt x="1302" y="589"/>
                  </a:lnTo>
                  <a:lnTo>
                    <a:pt x="1302" y="587"/>
                  </a:lnTo>
                  <a:lnTo>
                    <a:pt x="1304" y="587"/>
                  </a:lnTo>
                  <a:lnTo>
                    <a:pt x="1302" y="587"/>
                  </a:lnTo>
                  <a:lnTo>
                    <a:pt x="1300" y="587"/>
                  </a:lnTo>
                  <a:lnTo>
                    <a:pt x="1298" y="587"/>
                  </a:lnTo>
                  <a:lnTo>
                    <a:pt x="1298" y="585"/>
                  </a:lnTo>
                  <a:lnTo>
                    <a:pt x="1296" y="585"/>
                  </a:lnTo>
                  <a:lnTo>
                    <a:pt x="1296" y="583"/>
                  </a:lnTo>
                  <a:lnTo>
                    <a:pt x="1296" y="585"/>
                  </a:lnTo>
                  <a:lnTo>
                    <a:pt x="1298" y="585"/>
                  </a:lnTo>
                  <a:lnTo>
                    <a:pt x="1296" y="585"/>
                  </a:lnTo>
                  <a:lnTo>
                    <a:pt x="1296" y="587"/>
                  </a:lnTo>
                  <a:lnTo>
                    <a:pt x="1298" y="587"/>
                  </a:lnTo>
                  <a:lnTo>
                    <a:pt x="1298" y="589"/>
                  </a:lnTo>
                  <a:lnTo>
                    <a:pt x="1296" y="591"/>
                  </a:lnTo>
                  <a:lnTo>
                    <a:pt x="1296" y="593"/>
                  </a:lnTo>
                  <a:lnTo>
                    <a:pt x="1295" y="593"/>
                  </a:lnTo>
                  <a:lnTo>
                    <a:pt x="1293" y="593"/>
                  </a:lnTo>
                  <a:lnTo>
                    <a:pt x="1291" y="591"/>
                  </a:lnTo>
                  <a:lnTo>
                    <a:pt x="1289" y="591"/>
                  </a:lnTo>
                  <a:lnTo>
                    <a:pt x="1291" y="591"/>
                  </a:lnTo>
                  <a:lnTo>
                    <a:pt x="1291" y="589"/>
                  </a:lnTo>
                  <a:lnTo>
                    <a:pt x="1289" y="589"/>
                  </a:lnTo>
                  <a:lnTo>
                    <a:pt x="1289" y="591"/>
                  </a:lnTo>
                  <a:lnTo>
                    <a:pt x="1289" y="593"/>
                  </a:lnTo>
                  <a:lnTo>
                    <a:pt x="1287" y="593"/>
                  </a:lnTo>
                  <a:lnTo>
                    <a:pt x="1285" y="593"/>
                  </a:lnTo>
                  <a:lnTo>
                    <a:pt x="1287" y="593"/>
                  </a:lnTo>
                  <a:lnTo>
                    <a:pt x="1289" y="593"/>
                  </a:lnTo>
                  <a:lnTo>
                    <a:pt x="1291" y="593"/>
                  </a:lnTo>
                  <a:lnTo>
                    <a:pt x="1293" y="593"/>
                  </a:lnTo>
                  <a:lnTo>
                    <a:pt x="1293" y="595"/>
                  </a:lnTo>
                  <a:lnTo>
                    <a:pt x="1291" y="595"/>
                  </a:lnTo>
                  <a:lnTo>
                    <a:pt x="1291" y="597"/>
                  </a:lnTo>
                  <a:lnTo>
                    <a:pt x="1289" y="597"/>
                  </a:lnTo>
                  <a:lnTo>
                    <a:pt x="1287" y="597"/>
                  </a:lnTo>
                  <a:lnTo>
                    <a:pt x="1285" y="597"/>
                  </a:lnTo>
                  <a:lnTo>
                    <a:pt x="1283" y="597"/>
                  </a:lnTo>
                  <a:lnTo>
                    <a:pt x="1281" y="597"/>
                  </a:lnTo>
                  <a:lnTo>
                    <a:pt x="1281" y="599"/>
                  </a:lnTo>
                  <a:lnTo>
                    <a:pt x="1281" y="597"/>
                  </a:lnTo>
                  <a:lnTo>
                    <a:pt x="1279" y="597"/>
                  </a:lnTo>
                  <a:lnTo>
                    <a:pt x="1277" y="597"/>
                  </a:lnTo>
                  <a:lnTo>
                    <a:pt x="1279" y="597"/>
                  </a:lnTo>
                  <a:lnTo>
                    <a:pt x="1281" y="599"/>
                  </a:lnTo>
                  <a:lnTo>
                    <a:pt x="1283" y="599"/>
                  </a:lnTo>
                  <a:lnTo>
                    <a:pt x="1283" y="601"/>
                  </a:lnTo>
                  <a:lnTo>
                    <a:pt x="1285" y="601"/>
                  </a:lnTo>
                  <a:lnTo>
                    <a:pt x="1283" y="601"/>
                  </a:lnTo>
                  <a:lnTo>
                    <a:pt x="1283" y="602"/>
                  </a:lnTo>
                  <a:lnTo>
                    <a:pt x="1281" y="602"/>
                  </a:lnTo>
                  <a:lnTo>
                    <a:pt x="1279" y="602"/>
                  </a:lnTo>
                  <a:lnTo>
                    <a:pt x="1277" y="602"/>
                  </a:lnTo>
                  <a:lnTo>
                    <a:pt x="1275" y="602"/>
                  </a:lnTo>
                  <a:lnTo>
                    <a:pt x="1273" y="604"/>
                  </a:lnTo>
                  <a:lnTo>
                    <a:pt x="1271" y="604"/>
                  </a:lnTo>
                  <a:lnTo>
                    <a:pt x="1270" y="604"/>
                  </a:lnTo>
                  <a:lnTo>
                    <a:pt x="1271" y="604"/>
                  </a:lnTo>
                  <a:lnTo>
                    <a:pt x="1270" y="604"/>
                  </a:lnTo>
                  <a:lnTo>
                    <a:pt x="1270" y="606"/>
                  </a:lnTo>
                  <a:lnTo>
                    <a:pt x="1268" y="604"/>
                  </a:lnTo>
                  <a:lnTo>
                    <a:pt x="1266" y="604"/>
                  </a:lnTo>
                  <a:lnTo>
                    <a:pt x="1266" y="606"/>
                  </a:lnTo>
                  <a:lnTo>
                    <a:pt x="1264" y="606"/>
                  </a:lnTo>
                  <a:lnTo>
                    <a:pt x="1262" y="606"/>
                  </a:lnTo>
                  <a:lnTo>
                    <a:pt x="1264" y="606"/>
                  </a:lnTo>
                  <a:lnTo>
                    <a:pt x="1266" y="606"/>
                  </a:lnTo>
                  <a:lnTo>
                    <a:pt x="1268" y="606"/>
                  </a:lnTo>
                  <a:lnTo>
                    <a:pt x="1270" y="606"/>
                  </a:lnTo>
                  <a:lnTo>
                    <a:pt x="1271" y="606"/>
                  </a:lnTo>
                  <a:lnTo>
                    <a:pt x="1270" y="606"/>
                  </a:lnTo>
                  <a:lnTo>
                    <a:pt x="1271" y="606"/>
                  </a:lnTo>
                  <a:lnTo>
                    <a:pt x="1273" y="606"/>
                  </a:lnTo>
                  <a:lnTo>
                    <a:pt x="1271" y="606"/>
                  </a:lnTo>
                  <a:lnTo>
                    <a:pt x="1270" y="606"/>
                  </a:lnTo>
                  <a:lnTo>
                    <a:pt x="1270" y="608"/>
                  </a:lnTo>
                  <a:lnTo>
                    <a:pt x="1268" y="608"/>
                  </a:lnTo>
                  <a:lnTo>
                    <a:pt x="1266" y="608"/>
                  </a:lnTo>
                  <a:lnTo>
                    <a:pt x="1264" y="610"/>
                  </a:lnTo>
                  <a:lnTo>
                    <a:pt x="1262" y="610"/>
                  </a:lnTo>
                  <a:lnTo>
                    <a:pt x="1264" y="612"/>
                  </a:lnTo>
                  <a:lnTo>
                    <a:pt x="1262" y="612"/>
                  </a:lnTo>
                  <a:lnTo>
                    <a:pt x="1262" y="614"/>
                  </a:lnTo>
                  <a:lnTo>
                    <a:pt x="1264" y="614"/>
                  </a:lnTo>
                  <a:lnTo>
                    <a:pt x="1262" y="614"/>
                  </a:lnTo>
                  <a:lnTo>
                    <a:pt x="1264" y="614"/>
                  </a:lnTo>
                  <a:lnTo>
                    <a:pt x="1262" y="614"/>
                  </a:lnTo>
                  <a:lnTo>
                    <a:pt x="1260" y="614"/>
                  </a:lnTo>
                  <a:lnTo>
                    <a:pt x="1262" y="616"/>
                  </a:lnTo>
                  <a:lnTo>
                    <a:pt x="1260" y="616"/>
                  </a:lnTo>
                  <a:lnTo>
                    <a:pt x="1258" y="616"/>
                  </a:lnTo>
                  <a:lnTo>
                    <a:pt x="1260" y="616"/>
                  </a:lnTo>
                  <a:lnTo>
                    <a:pt x="1258" y="616"/>
                  </a:lnTo>
                  <a:lnTo>
                    <a:pt x="1258" y="618"/>
                  </a:lnTo>
                  <a:lnTo>
                    <a:pt x="1258" y="616"/>
                  </a:lnTo>
                  <a:lnTo>
                    <a:pt x="1258" y="618"/>
                  </a:lnTo>
                  <a:lnTo>
                    <a:pt x="1256" y="618"/>
                  </a:lnTo>
                  <a:lnTo>
                    <a:pt x="1258" y="618"/>
                  </a:lnTo>
                  <a:lnTo>
                    <a:pt x="1256" y="618"/>
                  </a:lnTo>
                  <a:lnTo>
                    <a:pt x="1258" y="618"/>
                  </a:lnTo>
                  <a:lnTo>
                    <a:pt x="1260" y="618"/>
                  </a:lnTo>
                  <a:lnTo>
                    <a:pt x="1262" y="618"/>
                  </a:lnTo>
                  <a:lnTo>
                    <a:pt x="1262" y="620"/>
                  </a:lnTo>
                  <a:lnTo>
                    <a:pt x="1260" y="620"/>
                  </a:lnTo>
                  <a:lnTo>
                    <a:pt x="1262" y="620"/>
                  </a:lnTo>
                  <a:lnTo>
                    <a:pt x="1260" y="620"/>
                  </a:lnTo>
                  <a:lnTo>
                    <a:pt x="1260" y="622"/>
                  </a:lnTo>
                  <a:lnTo>
                    <a:pt x="1260" y="624"/>
                  </a:lnTo>
                  <a:lnTo>
                    <a:pt x="1262" y="624"/>
                  </a:lnTo>
                  <a:lnTo>
                    <a:pt x="1264" y="624"/>
                  </a:lnTo>
                  <a:lnTo>
                    <a:pt x="1264" y="622"/>
                  </a:lnTo>
                  <a:lnTo>
                    <a:pt x="1266" y="622"/>
                  </a:lnTo>
                  <a:lnTo>
                    <a:pt x="1266" y="620"/>
                  </a:lnTo>
                  <a:lnTo>
                    <a:pt x="1268" y="622"/>
                  </a:lnTo>
                  <a:lnTo>
                    <a:pt x="1268" y="620"/>
                  </a:lnTo>
                  <a:lnTo>
                    <a:pt x="1270" y="620"/>
                  </a:lnTo>
                  <a:lnTo>
                    <a:pt x="1270" y="622"/>
                  </a:lnTo>
                  <a:lnTo>
                    <a:pt x="1271" y="622"/>
                  </a:lnTo>
                  <a:lnTo>
                    <a:pt x="1273" y="622"/>
                  </a:lnTo>
                  <a:lnTo>
                    <a:pt x="1275" y="622"/>
                  </a:lnTo>
                  <a:lnTo>
                    <a:pt x="1277" y="622"/>
                  </a:lnTo>
                  <a:lnTo>
                    <a:pt x="1279" y="622"/>
                  </a:lnTo>
                  <a:lnTo>
                    <a:pt x="1279" y="620"/>
                  </a:lnTo>
                  <a:lnTo>
                    <a:pt x="1279" y="622"/>
                  </a:lnTo>
                  <a:lnTo>
                    <a:pt x="1281" y="622"/>
                  </a:lnTo>
                  <a:lnTo>
                    <a:pt x="1283" y="622"/>
                  </a:lnTo>
                  <a:lnTo>
                    <a:pt x="1285" y="620"/>
                  </a:lnTo>
                  <a:lnTo>
                    <a:pt x="1285" y="622"/>
                  </a:lnTo>
                  <a:lnTo>
                    <a:pt x="1287" y="622"/>
                  </a:lnTo>
                  <a:lnTo>
                    <a:pt x="1287" y="624"/>
                  </a:lnTo>
                  <a:lnTo>
                    <a:pt x="1289" y="624"/>
                  </a:lnTo>
                  <a:lnTo>
                    <a:pt x="1291" y="624"/>
                  </a:lnTo>
                  <a:lnTo>
                    <a:pt x="1289" y="624"/>
                  </a:lnTo>
                  <a:lnTo>
                    <a:pt x="1291" y="624"/>
                  </a:lnTo>
                  <a:lnTo>
                    <a:pt x="1291" y="626"/>
                  </a:lnTo>
                  <a:lnTo>
                    <a:pt x="1293" y="626"/>
                  </a:lnTo>
                  <a:lnTo>
                    <a:pt x="1295" y="626"/>
                  </a:lnTo>
                  <a:lnTo>
                    <a:pt x="1296" y="626"/>
                  </a:lnTo>
                  <a:lnTo>
                    <a:pt x="1298" y="626"/>
                  </a:lnTo>
                  <a:lnTo>
                    <a:pt x="1300" y="626"/>
                  </a:lnTo>
                  <a:lnTo>
                    <a:pt x="1300" y="627"/>
                  </a:lnTo>
                  <a:lnTo>
                    <a:pt x="1302" y="627"/>
                  </a:lnTo>
                  <a:lnTo>
                    <a:pt x="1304" y="627"/>
                  </a:lnTo>
                  <a:lnTo>
                    <a:pt x="1304" y="629"/>
                  </a:lnTo>
                  <a:lnTo>
                    <a:pt x="1304" y="631"/>
                  </a:lnTo>
                  <a:lnTo>
                    <a:pt x="1306" y="631"/>
                  </a:lnTo>
                  <a:lnTo>
                    <a:pt x="1304" y="631"/>
                  </a:lnTo>
                  <a:lnTo>
                    <a:pt x="1302" y="631"/>
                  </a:lnTo>
                  <a:lnTo>
                    <a:pt x="1304" y="631"/>
                  </a:lnTo>
                  <a:lnTo>
                    <a:pt x="1306" y="631"/>
                  </a:lnTo>
                  <a:lnTo>
                    <a:pt x="1308" y="631"/>
                  </a:lnTo>
                  <a:lnTo>
                    <a:pt x="1306" y="631"/>
                  </a:lnTo>
                  <a:lnTo>
                    <a:pt x="1306" y="633"/>
                  </a:lnTo>
                  <a:lnTo>
                    <a:pt x="1304" y="633"/>
                  </a:lnTo>
                  <a:lnTo>
                    <a:pt x="1304" y="631"/>
                  </a:lnTo>
                  <a:lnTo>
                    <a:pt x="1302" y="631"/>
                  </a:lnTo>
                  <a:lnTo>
                    <a:pt x="1302" y="633"/>
                  </a:lnTo>
                  <a:lnTo>
                    <a:pt x="1302" y="635"/>
                  </a:lnTo>
                  <a:lnTo>
                    <a:pt x="1300" y="635"/>
                  </a:lnTo>
                  <a:lnTo>
                    <a:pt x="1300" y="637"/>
                  </a:lnTo>
                  <a:lnTo>
                    <a:pt x="1298" y="637"/>
                  </a:lnTo>
                  <a:lnTo>
                    <a:pt x="1298" y="639"/>
                  </a:lnTo>
                  <a:lnTo>
                    <a:pt x="1296" y="639"/>
                  </a:lnTo>
                  <a:lnTo>
                    <a:pt x="1295" y="639"/>
                  </a:lnTo>
                  <a:lnTo>
                    <a:pt x="1295" y="641"/>
                  </a:lnTo>
                  <a:lnTo>
                    <a:pt x="1295" y="639"/>
                  </a:lnTo>
                  <a:lnTo>
                    <a:pt x="1293" y="639"/>
                  </a:lnTo>
                  <a:lnTo>
                    <a:pt x="1293" y="641"/>
                  </a:lnTo>
                  <a:lnTo>
                    <a:pt x="1291" y="641"/>
                  </a:lnTo>
                  <a:lnTo>
                    <a:pt x="1291" y="643"/>
                  </a:lnTo>
                  <a:lnTo>
                    <a:pt x="1289" y="643"/>
                  </a:lnTo>
                  <a:lnTo>
                    <a:pt x="1287" y="643"/>
                  </a:lnTo>
                  <a:lnTo>
                    <a:pt x="1287" y="645"/>
                  </a:lnTo>
                  <a:lnTo>
                    <a:pt x="1285" y="645"/>
                  </a:lnTo>
                  <a:lnTo>
                    <a:pt x="1283" y="645"/>
                  </a:lnTo>
                  <a:lnTo>
                    <a:pt x="1281" y="645"/>
                  </a:lnTo>
                  <a:lnTo>
                    <a:pt x="1283" y="643"/>
                  </a:lnTo>
                  <a:lnTo>
                    <a:pt x="1281" y="645"/>
                  </a:lnTo>
                  <a:lnTo>
                    <a:pt x="1279" y="645"/>
                  </a:lnTo>
                  <a:lnTo>
                    <a:pt x="1277" y="645"/>
                  </a:lnTo>
                  <a:lnTo>
                    <a:pt x="1275" y="645"/>
                  </a:lnTo>
                  <a:lnTo>
                    <a:pt x="1275" y="647"/>
                  </a:lnTo>
                  <a:lnTo>
                    <a:pt x="1273" y="647"/>
                  </a:lnTo>
                  <a:lnTo>
                    <a:pt x="1273" y="649"/>
                  </a:lnTo>
                  <a:lnTo>
                    <a:pt x="1271" y="649"/>
                  </a:lnTo>
                  <a:lnTo>
                    <a:pt x="1273" y="649"/>
                  </a:lnTo>
                  <a:lnTo>
                    <a:pt x="1273" y="650"/>
                  </a:lnTo>
                  <a:lnTo>
                    <a:pt x="1271" y="650"/>
                  </a:lnTo>
                  <a:lnTo>
                    <a:pt x="1270" y="650"/>
                  </a:lnTo>
                  <a:lnTo>
                    <a:pt x="1268" y="650"/>
                  </a:lnTo>
                  <a:lnTo>
                    <a:pt x="1266" y="650"/>
                  </a:lnTo>
                  <a:lnTo>
                    <a:pt x="1266" y="652"/>
                  </a:lnTo>
                  <a:lnTo>
                    <a:pt x="1266" y="654"/>
                  </a:lnTo>
                  <a:lnTo>
                    <a:pt x="1266" y="652"/>
                  </a:lnTo>
                  <a:lnTo>
                    <a:pt x="1268" y="654"/>
                  </a:lnTo>
                  <a:lnTo>
                    <a:pt x="1270" y="654"/>
                  </a:lnTo>
                  <a:lnTo>
                    <a:pt x="1271" y="654"/>
                  </a:lnTo>
                  <a:lnTo>
                    <a:pt x="1270" y="654"/>
                  </a:lnTo>
                  <a:lnTo>
                    <a:pt x="1270" y="656"/>
                  </a:lnTo>
                  <a:lnTo>
                    <a:pt x="1268" y="656"/>
                  </a:lnTo>
                  <a:lnTo>
                    <a:pt x="1266" y="656"/>
                  </a:lnTo>
                  <a:lnTo>
                    <a:pt x="1264" y="656"/>
                  </a:lnTo>
                  <a:lnTo>
                    <a:pt x="1264" y="658"/>
                  </a:lnTo>
                  <a:lnTo>
                    <a:pt x="1266" y="658"/>
                  </a:lnTo>
                  <a:lnTo>
                    <a:pt x="1264" y="658"/>
                  </a:lnTo>
                  <a:lnTo>
                    <a:pt x="1264" y="656"/>
                  </a:lnTo>
                  <a:lnTo>
                    <a:pt x="1262" y="656"/>
                  </a:lnTo>
                  <a:lnTo>
                    <a:pt x="1260" y="656"/>
                  </a:lnTo>
                  <a:lnTo>
                    <a:pt x="1260" y="658"/>
                  </a:lnTo>
                  <a:lnTo>
                    <a:pt x="1262" y="658"/>
                  </a:lnTo>
                  <a:lnTo>
                    <a:pt x="1260" y="658"/>
                  </a:lnTo>
                  <a:lnTo>
                    <a:pt x="1258" y="658"/>
                  </a:lnTo>
                  <a:lnTo>
                    <a:pt x="1256" y="658"/>
                  </a:lnTo>
                  <a:lnTo>
                    <a:pt x="1254" y="658"/>
                  </a:lnTo>
                  <a:lnTo>
                    <a:pt x="1254" y="660"/>
                  </a:lnTo>
                  <a:lnTo>
                    <a:pt x="1252" y="660"/>
                  </a:lnTo>
                  <a:lnTo>
                    <a:pt x="1252" y="662"/>
                  </a:lnTo>
                  <a:lnTo>
                    <a:pt x="1254" y="662"/>
                  </a:lnTo>
                  <a:lnTo>
                    <a:pt x="1256" y="662"/>
                  </a:lnTo>
                  <a:lnTo>
                    <a:pt x="1256" y="660"/>
                  </a:lnTo>
                  <a:lnTo>
                    <a:pt x="1258" y="660"/>
                  </a:lnTo>
                  <a:lnTo>
                    <a:pt x="1260" y="660"/>
                  </a:lnTo>
                  <a:lnTo>
                    <a:pt x="1258" y="660"/>
                  </a:lnTo>
                  <a:lnTo>
                    <a:pt x="1260" y="660"/>
                  </a:lnTo>
                  <a:lnTo>
                    <a:pt x="1260" y="658"/>
                  </a:lnTo>
                  <a:lnTo>
                    <a:pt x="1262" y="658"/>
                  </a:lnTo>
                  <a:lnTo>
                    <a:pt x="1262" y="660"/>
                  </a:lnTo>
                  <a:lnTo>
                    <a:pt x="1264" y="660"/>
                  </a:lnTo>
                  <a:lnTo>
                    <a:pt x="1264" y="662"/>
                  </a:lnTo>
                  <a:lnTo>
                    <a:pt x="1262" y="662"/>
                  </a:lnTo>
                  <a:lnTo>
                    <a:pt x="1260" y="662"/>
                  </a:lnTo>
                  <a:lnTo>
                    <a:pt x="1258" y="662"/>
                  </a:lnTo>
                  <a:lnTo>
                    <a:pt x="1260" y="662"/>
                  </a:lnTo>
                  <a:lnTo>
                    <a:pt x="1262" y="662"/>
                  </a:lnTo>
                  <a:lnTo>
                    <a:pt x="1262" y="664"/>
                  </a:lnTo>
                  <a:lnTo>
                    <a:pt x="1260" y="664"/>
                  </a:lnTo>
                  <a:lnTo>
                    <a:pt x="1262" y="664"/>
                  </a:lnTo>
                  <a:lnTo>
                    <a:pt x="1262" y="666"/>
                  </a:lnTo>
                  <a:lnTo>
                    <a:pt x="1260" y="666"/>
                  </a:lnTo>
                  <a:lnTo>
                    <a:pt x="1258" y="666"/>
                  </a:lnTo>
                  <a:lnTo>
                    <a:pt x="1256" y="666"/>
                  </a:lnTo>
                  <a:lnTo>
                    <a:pt x="1256" y="664"/>
                  </a:lnTo>
                  <a:lnTo>
                    <a:pt x="1256" y="666"/>
                  </a:lnTo>
                  <a:lnTo>
                    <a:pt x="1254" y="666"/>
                  </a:lnTo>
                  <a:lnTo>
                    <a:pt x="1256" y="666"/>
                  </a:lnTo>
                  <a:lnTo>
                    <a:pt x="1258" y="668"/>
                  </a:lnTo>
                  <a:lnTo>
                    <a:pt x="1260" y="668"/>
                  </a:lnTo>
                  <a:lnTo>
                    <a:pt x="1258" y="668"/>
                  </a:lnTo>
                  <a:lnTo>
                    <a:pt x="1256" y="668"/>
                  </a:lnTo>
                  <a:lnTo>
                    <a:pt x="1254" y="668"/>
                  </a:lnTo>
                  <a:lnTo>
                    <a:pt x="1252" y="666"/>
                  </a:lnTo>
                  <a:lnTo>
                    <a:pt x="1252" y="668"/>
                  </a:lnTo>
                  <a:lnTo>
                    <a:pt x="1254" y="670"/>
                  </a:lnTo>
                  <a:lnTo>
                    <a:pt x="1254" y="672"/>
                  </a:lnTo>
                  <a:lnTo>
                    <a:pt x="1252" y="670"/>
                  </a:lnTo>
                  <a:lnTo>
                    <a:pt x="1252" y="672"/>
                  </a:lnTo>
                  <a:lnTo>
                    <a:pt x="1252" y="670"/>
                  </a:lnTo>
                  <a:lnTo>
                    <a:pt x="1250" y="670"/>
                  </a:lnTo>
                  <a:lnTo>
                    <a:pt x="1250" y="668"/>
                  </a:lnTo>
                  <a:lnTo>
                    <a:pt x="1248" y="668"/>
                  </a:lnTo>
                  <a:lnTo>
                    <a:pt x="1248" y="666"/>
                  </a:lnTo>
                  <a:lnTo>
                    <a:pt x="1247" y="666"/>
                  </a:lnTo>
                  <a:lnTo>
                    <a:pt x="1245" y="666"/>
                  </a:lnTo>
                  <a:lnTo>
                    <a:pt x="1245" y="664"/>
                  </a:lnTo>
                  <a:lnTo>
                    <a:pt x="1245" y="666"/>
                  </a:lnTo>
                  <a:lnTo>
                    <a:pt x="1247" y="666"/>
                  </a:lnTo>
                  <a:lnTo>
                    <a:pt x="1247" y="668"/>
                  </a:lnTo>
                  <a:lnTo>
                    <a:pt x="1247" y="670"/>
                  </a:lnTo>
                  <a:lnTo>
                    <a:pt x="1247" y="672"/>
                  </a:lnTo>
                  <a:lnTo>
                    <a:pt x="1247" y="670"/>
                  </a:lnTo>
                  <a:lnTo>
                    <a:pt x="1247" y="672"/>
                  </a:lnTo>
                  <a:lnTo>
                    <a:pt x="1245" y="670"/>
                  </a:lnTo>
                  <a:lnTo>
                    <a:pt x="1247" y="670"/>
                  </a:lnTo>
                  <a:lnTo>
                    <a:pt x="1245" y="670"/>
                  </a:lnTo>
                  <a:lnTo>
                    <a:pt x="1243" y="670"/>
                  </a:lnTo>
                  <a:lnTo>
                    <a:pt x="1241" y="670"/>
                  </a:lnTo>
                  <a:lnTo>
                    <a:pt x="1243" y="670"/>
                  </a:lnTo>
                  <a:lnTo>
                    <a:pt x="1241" y="670"/>
                  </a:lnTo>
                  <a:lnTo>
                    <a:pt x="1239" y="670"/>
                  </a:lnTo>
                  <a:lnTo>
                    <a:pt x="1239" y="668"/>
                  </a:lnTo>
                  <a:lnTo>
                    <a:pt x="1239" y="670"/>
                  </a:lnTo>
                  <a:lnTo>
                    <a:pt x="1241" y="670"/>
                  </a:lnTo>
                  <a:lnTo>
                    <a:pt x="1239" y="670"/>
                  </a:lnTo>
                  <a:lnTo>
                    <a:pt x="1241" y="670"/>
                  </a:lnTo>
                  <a:lnTo>
                    <a:pt x="1243" y="670"/>
                  </a:lnTo>
                  <a:lnTo>
                    <a:pt x="1241" y="670"/>
                  </a:lnTo>
                  <a:lnTo>
                    <a:pt x="1241" y="672"/>
                  </a:lnTo>
                  <a:lnTo>
                    <a:pt x="1243" y="672"/>
                  </a:lnTo>
                  <a:lnTo>
                    <a:pt x="1241" y="674"/>
                  </a:lnTo>
                  <a:lnTo>
                    <a:pt x="1239" y="674"/>
                  </a:lnTo>
                  <a:lnTo>
                    <a:pt x="1237" y="674"/>
                  </a:lnTo>
                  <a:lnTo>
                    <a:pt x="1237" y="672"/>
                  </a:lnTo>
                  <a:lnTo>
                    <a:pt x="1235" y="672"/>
                  </a:lnTo>
                  <a:lnTo>
                    <a:pt x="1233" y="672"/>
                  </a:lnTo>
                  <a:lnTo>
                    <a:pt x="1233" y="674"/>
                  </a:lnTo>
                  <a:lnTo>
                    <a:pt x="1231" y="674"/>
                  </a:lnTo>
                  <a:lnTo>
                    <a:pt x="1231" y="675"/>
                  </a:lnTo>
                  <a:lnTo>
                    <a:pt x="1229" y="675"/>
                  </a:lnTo>
                  <a:lnTo>
                    <a:pt x="1229" y="674"/>
                  </a:lnTo>
                  <a:lnTo>
                    <a:pt x="1227" y="674"/>
                  </a:lnTo>
                  <a:lnTo>
                    <a:pt x="1225" y="674"/>
                  </a:lnTo>
                  <a:lnTo>
                    <a:pt x="1223" y="674"/>
                  </a:lnTo>
                  <a:lnTo>
                    <a:pt x="1222" y="674"/>
                  </a:lnTo>
                  <a:lnTo>
                    <a:pt x="1220" y="674"/>
                  </a:lnTo>
                  <a:lnTo>
                    <a:pt x="1218" y="674"/>
                  </a:lnTo>
                  <a:lnTo>
                    <a:pt x="1218" y="675"/>
                  </a:lnTo>
                  <a:lnTo>
                    <a:pt x="1216" y="675"/>
                  </a:lnTo>
                  <a:lnTo>
                    <a:pt x="1214" y="677"/>
                  </a:lnTo>
                  <a:lnTo>
                    <a:pt x="1212" y="677"/>
                  </a:lnTo>
                  <a:lnTo>
                    <a:pt x="1214" y="677"/>
                  </a:lnTo>
                  <a:lnTo>
                    <a:pt x="1214" y="679"/>
                  </a:lnTo>
                  <a:lnTo>
                    <a:pt x="1216" y="679"/>
                  </a:lnTo>
                  <a:lnTo>
                    <a:pt x="1216" y="681"/>
                  </a:lnTo>
                  <a:lnTo>
                    <a:pt x="1214" y="681"/>
                  </a:lnTo>
                  <a:lnTo>
                    <a:pt x="1212" y="681"/>
                  </a:lnTo>
                  <a:lnTo>
                    <a:pt x="1210" y="681"/>
                  </a:lnTo>
                  <a:lnTo>
                    <a:pt x="1210" y="683"/>
                  </a:lnTo>
                  <a:lnTo>
                    <a:pt x="1210" y="681"/>
                  </a:lnTo>
                  <a:lnTo>
                    <a:pt x="1208" y="681"/>
                  </a:lnTo>
                  <a:lnTo>
                    <a:pt x="1206" y="681"/>
                  </a:lnTo>
                  <a:lnTo>
                    <a:pt x="1208" y="681"/>
                  </a:lnTo>
                  <a:lnTo>
                    <a:pt x="1208" y="683"/>
                  </a:lnTo>
                  <a:lnTo>
                    <a:pt x="1206" y="683"/>
                  </a:lnTo>
                  <a:lnTo>
                    <a:pt x="1204" y="683"/>
                  </a:lnTo>
                  <a:lnTo>
                    <a:pt x="1202" y="683"/>
                  </a:lnTo>
                  <a:lnTo>
                    <a:pt x="1202" y="685"/>
                  </a:lnTo>
                  <a:lnTo>
                    <a:pt x="1204" y="685"/>
                  </a:lnTo>
                  <a:lnTo>
                    <a:pt x="1202" y="685"/>
                  </a:lnTo>
                  <a:lnTo>
                    <a:pt x="1200" y="685"/>
                  </a:lnTo>
                  <a:lnTo>
                    <a:pt x="1202" y="685"/>
                  </a:lnTo>
                  <a:lnTo>
                    <a:pt x="1202" y="687"/>
                  </a:lnTo>
                  <a:lnTo>
                    <a:pt x="1204" y="687"/>
                  </a:lnTo>
                  <a:lnTo>
                    <a:pt x="1204" y="689"/>
                  </a:lnTo>
                  <a:lnTo>
                    <a:pt x="1202" y="689"/>
                  </a:lnTo>
                  <a:lnTo>
                    <a:pt x="1200" y="689"/>
                  </a:lnTo>
                  <a:lnTo>
                    <a:pt x="1199" y="689"/>
                  </a:lnTo>
                  <a:lnTo>
                    <a:pt x="1200" y="689"/>
                  </a:lnTo>
                  <a:lnTo>
                    <a:pt x="1199" y="689"/>
                  </a:lnTo>
                  <a:lnTo>
                    <a:pt x="1199" y="687"/>
                  </a:lnTo>
                  <a:lnTo>
                    <a:pt x="1197" y="687"/>
                  </a:lnTo>
                  <a:lnTo>
                    <a:pt x="1195" y="687"/>
                  </a:lnTo>
                  <a:lnTo>
                    <a:pt x="1193" y="687"/>
                  </a:lnTo>
                  <a:lnTo>
                    <a:pt x="1193" y="685"/>
                  </a:lnTo>
                  <a:lnTo>
                    <a:pt x="1191" y="685"/>
                  </a:lnTo>
                  <a:lnTo>
                    <a:pt x="1189" y="685"/>
                  </a:lnTo>
                  <a:lnTo>
                    <a:pt x="1189" y="687"/>
                  </a:lnTo>
                  <a:lnTo>
                    <a:pt x="1189" y="685"/>
                  </a:lnTo>
                  <a:lnTo>
                    <a:pt x="1189" y="687"/>
                  </a:lnTo>
                  <a:lnTo>
                    <a:pt x="1189" y="689"/>
                  </a:lnTo>
                  <a:lnTo>
                    <a:pt x="1187" y="689"/>
                  </a:lnTo>
                  <a:lnTo>
                    <a:pt x="1187" y="691"/>
                  </a:lnTo>
                  <a:lnTo>
                    <a:pt x="1189" y="691"/>
                  </a:lnTo>
                  <a:lnTo>
                    <a:pt x="1191" y="691"/>
                  </a:lnTo>
                  <a:lnTo>
                    <a:pt x="1189" y="691"/>
                  </a:lnTo>
                  <a:lnTo>
                    <a:pt x="1189" y="693"/>
                  </a:lnTo>
                  <a:lnTo>
                    <a:pt x="1187" y="693"/>
                  </a:lnTo>
                  <a:lnTo>
                    <a:pt x="1185" y="693"/>
                  </a:lnTo>
                  <a:lnTo>
                    <a:pt x="1183" y="693"/>
                  </a:lnTo>
                  <a:lnTo>
                    <a:pt x="1181" y="693"/>
                  </a:lnTo>
                  <a:lnTo>
                    <a:pt x="1179" y="693"/>
                  </a:lnTo>
                  <a:lnTo>
                    <a:pt x="1181" y="693"/>
                  </a:lnTo>
                  <a:lnTo>
                    <a:pt x="1181" y="695"/>
                  </a:lnTo>
                  <a:lnTo>
                    <a:pt x="1183" y="695"/>
                  </a:lnTo>
                  <a:lnTo>
                    <a:pt x="1181" y="695"/>
                  </a:lnTo>
                  <a:lnTo>
                    <a:pt x="1183" y="695"/>
                  </a:lnTo>
                  <a:lnTo>
                    <a:pt x="1183" y="697"/>
                  </a:lnTo>
                  <a:lnTo>
                    <a:pt x="1181" y="697"/>
                  </a:lnTo>
                  <a:lnTo>
                    <a:pt x="1183" y="697"/>
                  </a:lnTo>
                  <a:lnTo>
                    <a:pt x="1181" y="698"/>
                  </a:lnTo>
                  <a:lnTo>
                    <a:pt x="1181" y="697"/>
                  </a:lnTo>
                  <a:lnTo>
                    <a:pt x="1179" y="697"/>
                  </a:lnTo>
                  <a:lnTo>
                    <a:pt x="1179" y="698"/>
                  </a:lnTo>
                  <a:lnTo>
                    <a:pt x="1179" y="697"/>
                  </a:lnTo>
                  <a:lnTo>
                    <a:pt x="1177" y="697"/>
                  </a:lnTo>
                  <a:lnTo>
                    <a:pt x="1175" y="697"/>
                  </a:lnTo>
                  <a:lnTo>
                    <a:pt x="1175" y="698"/>
                  </a:lnTo>
                  <a:lnTo>
                    <a:pt x="1174" y="698"/>
                  </a:lnTo>
                  <a:lnTo>
                    <a:pt x="1174" y="697"/>
                  </a:lnTo>
                  <a:lnTo>
                    <a:pt x="1174" y="698"/>
                  </a:lnTo>
                  <a:lnTo>
                    <a:pt x="1172" y="698"/>
                  </a:lnTo>
                  <a:lnTo>
                    <a:pt x="1170" y="698"/>
                  </a:lnTo>
                  <a:lnTo>
                    <a:pt x="1170" y="697"/>
                  </a:lnTo>
                  <a:lnTo>
                    <a:pt x="1168" y="697"/>
                  </a:lnTo>
                  <a:lnTo>
                    <a:pt x="1166" y="697"/>
                  </a:lnTo>
                  <a:lnTo>
                    <a:pt x="1168" y="697"/>
                  </a:lnTo>
                  <a:lnTo>
                    <a:pt x="1168" y="698"/>
                  </a:lnTo>
                  <a:lnTo>
                    <a:pt x="1166" y="698"/>
                  </a:lnTo>
                  <a:lnTo>
                    <a:pt x="1164" y="698"/>
                  </a:lnTo>
                  <a:lnTo>
                    <a:pt x="1166" y="698"/>
                  </a:lnTo>
                  <a:lnTo>
                    <a:pt x="1166" y="700"/>
                  </a:lnTo>
                  <a:lnTo>
                    <a:pt x="1168" y="702"/>
                  </a:lnTo>
                  <a:lnTo>
                    <a:pt x="1166" y="702"/>
                  </a:lnTo>
                  <a:lnTo>
                    <a:pt x="1164" y="702"/>
                  </a:lnTo>
                  <a:lnTo>
                    <a:pt x="1162" y="702"/>
                  </a:lnTo>
                  <a:lnTo>
                    <a:pt x="1162" y="700"/>
                  </a:lnTo>
                  <a:lnTo>
                    <a:pt x="1164" y="700"/>
                  </a:lnTo>
                  <a:lnTo>
                    <a:pt x="1162" y="700"/>
                  </a:lnTo>
                  <a:lnTo>
                    <a:pt x="1162" y="702"/>
                  </a:lnTo>
                  <a:lnTo>
                    <a:pt x="1160" y="700"/>
                  </a:lnTo>
                  <a:lnTo>
                    <a:pt x="1158" y="700"/>
                  </a:lnTo>
                  <a:lnTo>
                    <a:pt x="1158" y="702"/>
                  </a:lnTo>
                  <a:lnTo>
                    <a:pt x="1156" y="702"/>
                  </a:lnTo>
                  <a:lnTo>
                    <a:pt x="1156" y="704"/>
                  </a:lnTo>
                  <a:lnTo>
                    <a:pt x="1154" y="704"/>
                  </a:lnTo>
                  <a:lnTo>
                    <a:pt x="1152" y="704"/>
                  </a:lnTo>
                  <a:lnTo>
                    <a:pt x="1151" y="704"/>
                  </a:lnTo>
                  <a:lnTo>
                    <a:pt x="1151" y="706"/>
                  </a:lnTo>
                  <a:lnTo>
                    <a:pt x="1149" y="706"/>
                  </a:lnTo>
                  <a:lnTo>
                    <a:pt x="1151" y="706"/>
                  </a:lnTo>
                  <a:lnTo>
                    <a:pt x="1149" y="706"/>
                  </a:lnTo>
                  <a:lnTo>
                    <a:pt x="1147" y="706"/>
                  </a:lnTo>
                  <a:lnTo>
                    <a:pt x="1145" y="706"/>
                  </a:lnTo>
                  <a:lnTo>
                    <a:pt x="1145" y="708"/>
                  </a:lnTo>
                  <a:lnTo>
                    <a:pt x="1147" y="708"/>
                  </a:lnTo>
                  <a:lnTo>
                    <a:pt x="1145" y="708"/>
                  </a:lnTo>
                  <a:lnTo>
                    <a:pt x="1145" y="710"/>
                  </a:lnTo>
                  <a:lnTo>
                    <a:pt x="1143" y="710"/>
                  </a:lnTo>
                  <a:lnTo>
                    <a:pt x="1145" y="708"/>
                  </a:lnTo>
                  <a:lnTo>
                    <a:pt x="1143" y="708"/>
                  </a:lnTo>
                  <a:lnTo>
                    <a:pt x="1141" y="708"/>
                  </a:lnTo>
                  <a:lnTo>
                    <a:pt x="1141" y="710"/>
                  </a:lnTo>
                  <a:lnTo>
                    <a:pt x="1141" y="712"/>
                  </a:lnTo>
                  <a:lnTo>
                    <a:pt x="1143" y="712"/>
                  </a:lnTo>
                  <a:lnTo>
                    <a:pt x="1141" y="712"/>
                  </a:lnTo>
                  <a:lnTo>
                    <a:pt x="1141" y="710"/>
                  </a:lnTo>
                  <a:lnTo>
                    <a:pt x="1143" y="710"/>
                  </a:lnTo>
                  <a:lnTo>
                    <a:pt x="1143" y="712"/>
                  </a:lnTo>
                  <a:lnTo>
                    <a:pt x="1143" y="710"/>
                  </a:lnTo>
                  <a:lnTo>
                    <a:pt x="1145" y="710"/>
                  </a:lnTo>
                  <a:lnTo>
                    <a:pt x="1147" y="710"/>
                  </a:lnTo>
                  <a:lnTo>
                    <a:pt x="1149" y="710"/>
                  </a:lnTo>
                  <a:lnTo>
                    <a:pt x="1151" y="710"/>
                  </a:lnTo>
                  <a:lnTo>
                    <a:pt x="1151" y="708"/>
                  </a:lnTo>
                  <a:lnTo>
                    <a:pt x="1151" y="710"/>
                  </a:lnTo>
                  <a:lnTo>
                    <a:pt x="1152" y="710"/>
                  </a:lnTo>
                  <a:lnTo>
                    <a:pt x="1151" y="710"/>
                  </a:lnTo>
                  <a:lnTo>
                    <a:pt x="1152" y="710"/>
                  </a:lnTo>
                  <a:lnTo>
                    <a:pt x="1152" y="712"/>
                  </a:lnTo>
                  <a:lnTo>
                    <a:pt x="1151" y="712"/>
                  </a:lnTo>
                  <a:lnTo>
                    <a:pt x="1149" y="712"/>
                  </a:lnTo>
                  <a:lnTo>
                    <a:pt x="1151" y="712"/>
                  </a:lnTo>
                  <a:lnTo>
                    <a:pt x="1149" y="712"/>
                  </a:lnTo>
                  <a:lnTo>
                    <a:pt x="1149" y="714"/>
                  </a:lnTo>
                  <a:lnTo>
                    <a:pt x="1149" y="716"/>
                  </a:lnTo>
                  <a:lnTo>
                    <a:pt x="1151" y="716"/>
                  </a:lnTo>
                  <a:lnTo>
                    <a:pt x="1152" y="716"/>
                  </a:lnTo>
                  <a:lnTo>
                    <a:pt x="1151" y="716"/>
                  </a:lnTo>
                  <a:lnTo>
                    <a:pt x="1151" y="718"/>
                  </a:lnTo>
                  <a:lnTo>
                    <a:pt x="1149" y="718"/>
                  </a:lnTo>
                  <a:lnTo>
                    <a:pt x="1149" y="720"/>
                  </a:lnTo>
                  <a:lnTo>
                    <a:pt x="1149" y="718"/>
                  </a:lnTo>
                  <a:lnTo>
                    <a:pt x="1147" y="718"/>
                  </a:lnTo>
                  <a:lnTo>
                    <a:pt x="1147" y="720"/>
                  </a:lnTo>
                  <a:lnTo>
                    <a:pt x="1145" y="720"/>
                  </a:lnTo>
                  <a:lnTo>
                    <a:pt x="1147" y="720"/>
                  </a:lnTo>
                  <a:lnTo>
                    <a:pt x="1147" y="721"/>
                  </a:lnTo>
                  <a:lnTo>
                    <a:pt x="1145" y="721"/>
                  </a:lnTo>
                  <a:lnTo>
                    <a:pt x="1145" y="720"/>
                  </a:lnTo>
                  <a:lnTo>
                    <a:pt x="1145" y="721"/>
                  </a:lnTo>
                  <a:lnTo>
                    <a:pt x="1143" y="721"/>
                  </a:lnTo>
                  <a:lnTo>
                    <a:pt x="1143" y="723"/>
                  </a:lnTo>
                  <a:lnTo>
                    <a:pt x="1141" y="723"/>
                  </a:lnTo>
                  <a:lnTo>
                    <a:pt x="1141" y="721"/>
                  </a:lnTo>
                  <a:lnTo>
                    <a:pt x="1139" y="721"/>
                  </a:lnTo>
                  <a:lnTo>
                    <a:pt x="1137" y="721"/>
                  </a:lnTo>
                  <a:lnTo>
                    <a:pt x="1139" y="721"/>
                  </a:lnTo>
                  <a:lnTo>
                    <a:pt x="1139" y="723"/>
                  </a:lnTo>
                  <a:lnTo>
                    <a:pt x="1141" y="723"/>
                  </a:lnTo>
                  <a:lnTo>
                    <a:pt x="1139" y="723"/>
                  </a:lnTo>
                  <a:lnTo>
                    <a:pt x="1141" y="723"/>
                  </a:lnTo>
                  <a:lnTo>
                    <a:pt x="1139" y="723"/>
                  </a:lnTo>
                  <a:lnTo>
                    <a:pt x="1137" y="721"/>
                  </a:lnTo>
                  <a:lnTo>
                    <a:pt x="1137" y="723"/>
                  </a:lnTo>
                  <a:lnTo>
                    <a:pt x="1139" y="723"/>
                  </a:lnTo>
                  <a:lnTo>
                    <a:pt x="1141" y="723"/>
                  </a:lnTo>
                  <a:lnTo>
                    <a:pt x="1141" y="725"/>
                  </a:lnTo>
                  <a:lnTo>
                    <a:pt x="1139" y="725"/>
                  </a:lnTo>
                  <a:lnTo>
                    <a:pt x="1137" y="725"/>
                  </a:lnTo>
                  <a:lnTo>
                    <a:pt x="1135" y="725"/>
                  </a:lnTo>
                  <a:lnTo>
                    <a:pt x="1133" y="723"/>
                  </a:lnTo>
                  <a:lnTo>
                    <a:pt x="1131" y="723"/>
                  </a:lnTo>
                  <a:lnTo>
                    <a:pt x="1129" y="723"/>
                  </a:lnTo>
                  <a:lnTo>
                    <a:pt x="1129" y="725"/>
                  </a:lnTo>
                  <a:lnTo>
                    <a:pt x="1131" y="725"/>
                  </a:lnTo>
                  <a:lnTo>
                    <a:pt x="1129" y="725"/>
                  </a:lnTo>
                  <a:lnTo>
                    <a:pt x="1129" y="727"/>
                  </a:lnTo>
                  <a:lnTo>
                    <a:pt x="1129" y="729"/>
                  </a:lnTo>
                  <a:lnTo>
                    <a:pt x="1127" y="729"/>
                  </a:lnTo>
                  <a:lnTo>
                    <a:pt x="1127" y="731"/>
                  </a:lnTo>
                  <a:lnTo>
                    <a:pt x="1126" y="731"/>
                  </a:lnTo>
                  <a:lnTo>
                    <a:pt x="1126" y="729"/>
                  </a:lnTo>
                  <a:lnTo>
                    <a:pt x="1126" y="727"/>
                  </a:lnTo>
                  <a:lnTo>
                    <a:pt x="1124" y="727"/>
                  </a:lnTo>
                  <a:lnTo>
                    <a:pt x="1122" y="727"/>
                  </a:lnTo>
                  <a:lnTo>
                    <a:pt x="1122" y="725"/>
                  </a:lnTo>
                  <a:lnTo>
                    <a:pt x="1120" y="725"/>
                  </a:lnTo>
                  <a:lnTo>
                    <a:pt x="1120" y="727"/>
                  </a:lnTo>
                  <a:lnTo>
                    <a:pt x="1122" y="727"/>
                  </a:lnTo>
                  <a:lnTo>
                    <a:pt x="1122" y="729"/>
                  </a:lnTo>
                  <a:lnTo>
                    <a:pt x="1120" y="729"/>
                  </a:lnTo>
                  <a:lnTo>
                    <a:pt x="1118" y="729"/>
                  </a:lnTo>
                  <a:lnTo>
                    <a:pt x="1118" y="731"/>
                  </a:lnTo>
                  <a:lnTo>
                    <a:pt x="1116" y="731"/>
                  </a:lnTo>
                  <a:lnTo>
                    <a:pt x="1116" y="733"/>
                  </a:lnTo>
                  <a:lnTo>
                    <a:pt x="1116" y="731"/>
                  </a:lnTo>
                  <a:lnTo>
                    <a:pt x="1116" y="733"/>
                  </a:lnTo>
                  <a:lnTo>
                    <a:pt x="1114" y="733"/>
                  </a:lnTo>
                  <a:lnTo>
                    <a:pt x="1114" y="735"/>
                  </a:lnTo>
                  <a:lnTo>
                    <a:pt x="1114" y="733"/>
                  </a:lnTo>
                  <a:lnTo>
                    <a:pt x="1112" y="733"/>
                  </a:lnTo>
                  <a:lnTo>
                    <a:pt x="1110" y="733"/>
                  </a:lnTo>
                  <a:lnTo>
                    <a:pt x="1108" y="733"/>
                  </a:lnTo>
                  <a:lnTo>
                    <a:pt x="1110" y="733"/>
                  </a:lnTo>
                  <a:lnTo>
                    <a:pt x="1110" y="735"/>
                  </a:lnTo>
                  <a:lnTo>
                    <a:pt x="1112" y="735"/>
                  </a:lnTo>
                  <a:lnTo>
                    <a:pt x="1110" y="735"/>
                  </a:lnTo>
                  <a:lnTo>
                    <a:pt x="1112" y="735"/>
                  </a:lnTo>
                  <a:lnTo>
                    <a:pt x="1110" y="735"/>
                  </a:lnTo>
                  <a:lnTo>
                    <a:pt x="1110" y="737"/>
                  </a:lnTo>
                  <a:lnTo>
                    <a:pt x="1108" y="737"/>
                  </a:lnTo>
                  <a:lnTo>
                    <a:pt x="1106" y="737"/>
                  </a:lnTo>
                  <a:lnTo>
                    <a:pt x="1106" y="735"/>
                  </a:lnTo>
                  <a:lnTo>
                    <a:pt x="1104" y="735"/>
                  </a:lnTo>
                  <a:lnTo>
                    <a:pt x="1103" y="735"/>
                  </a:lnTo>
                  <a:lnTo>
                    <a:pt x="1103" y="733"/>
                  </a:lnTo>
                  <a:lnTo>
                    <a:pt x="1101" y="733"/>
                  </a:lnTo>
                  <a:lnTo>
                    <a:pt x="1099" y="733"/>
                  </a:lnTo>
                  <a:lnTo>
                    <a:pt x="1099" y="731"/>
                  </a:lnTo>
                  <a:lnTo>
                    <a:pt x="1097" y="733"/>
                  </a:lnTo>
                  <a:lnTo>
                    <a:pt x="1095" y="733"/>
                  </a:lnTo>
                  <a:lnTo>
                    <a:pt x="1095" y="735"/>
                  </a:lnTo>
                  <a:lnTo>
                    <a:pt x="1097" y="735"/>
                  </a:lnTo>
                  <a:lnTo>
                    <a:pt x="1097" y="737"/>
                  </a:lnTo>
                  <a:lnTo>
                    <a:pt x="1099" y="737"/>
                  </a:lnTo>
                  <a:lnTo>
                    <a:pt x="1097" y="737"/>
                  </a:lnTo>
                  <a:lnTo>
                    <a:pt x="1095" y="737"/>
                  </a:lnTo>
                  <a:lnTo>
                    <a:pt x="1093" y="737"/>
                  </a:lnTo>
                  <a:lnTo>
                    <a:pt x="1091" y="737"/>
                  </a:lnTo>
                  <a:lnTo>
                    <a:pt x="1091" y="739"/>
                  </a:lnTo>
                  <a:lnTo>
                    <a:pt x="1091" y="741"/>
                  </a:lnTo>
                  <a:lnTo>
                    <a:pt x="1089" y="741"/>
                  </a:lnTo>
                  <a:lnTo>
                    <a:pt x="1091" y="739"/>
                  </a:lnTo>
                  <a:lnTo>
                    <a:pt x="1089" y="739"/>
                  </a:lnTo>
                  <a:lnTo>
                    <a:pt x="1087" y="739"/>
                  </a:lnTo>
                  <a:lnTo>
                    <a:pt x="1089" y="739"/>
                  </a:lnTo>
                  <a:lnTo>
                    <a:pt x="1089" y="741"/>
                  </a:lnTo>
                  <a:lnTo>
                    <a:pt x="1091" y="741"/>
                  </a:lnTo>
                  <a:lnTo>
                    <a:pt x="1093" y="741"/>
                  </a:lnTo>
                  <a:lnTo>
                    <a:pt x="1093" y="743"/>
                  </a:lnTo>
                  <a:lnTo>
                    <a:pt x="1095" y="743"/>
                  </a:lnTo>
                  <a:lnTo>
                    <a:pt x="1095" y="745"/>
                  </a:lnTo>
                  <a:lnTo>
                    <a:pt x="1093" y="745"/>
                  </a:lnTo>
                  <a:lnTo>
                    <a:pt x="1091" y="745"/>
                  </a:lnTo>
                  <a:lnTo>
                    <a:pt x="1089" y="745"/>
                  </a:lnTo>
                  <a:lnTo>
                    <a:pt x="1087" y="745"/>
                  </a:lnTo>
                  <a:lnTo>
                    <a:pt x="1085" y="745"/>
                  </a:lnTo>
                  <a:lnTo>
                    <a:pt x="1083" y="745"/>
                  </a:lnTo>
                  <a:lnTo>
                    <a:pt x="1083" y="743"/>
                  </a:lnTo>
                  <a:lnTo>
                    <a:pt x="1081" y="743"/>
                  </a:lnTo>
                  <a:lnTo>
                    <a:pt x="1081" y="741"/>
                  </a:lnTo>
                  <a:lnTo>
                    <a:pt x="1079" y="741"/>
                  </a:lnTo>
                  <a:lnTo>
                    <a:pt x="1078" y="741"/>
                  </a:lnTo>
                  <a:lnTo>
                    <a:pt x="1078" y="743"/>
                  </a:lnTo>
                  <a:lnTo>
                    <a:pt x="1076" y="743"/>
                  </a:lnTo>
                  <a:lnTo>
                    <a:pt x="1074" y="743"/>
                  </a:lnTo>
                  <a:lnTo>
                    <a:pt x="1072" y="743"/>
                  </a:lnTo>
                  <a:lnTo>
                    <a:pt x="1072" y="745"/>
                  </a:lnTo>
                  <a:lnTo>
                    <a:pt x="1070" y="745"/>
                  </a:lnTo>
                  <a:lnTo>
                    <a:pt x="1068" y="746"/>
                  </a:lnTo>
                  <a:lnTo>
                    <a:pt x="1068" y="745"/>
                  </a:lnTo>
                  <a:lnTo>
                    <a:pt x="1066" y="745"/>
                  </a:lnTo>
                  <a:lnTo>
                    <a:pt x="1066" y="746"/>
                  </a:lnTo>
                  <a:lnTo>
                    <a:pt x="1064" y="746"/>
                  </a:lnTo>
                  <a:lnTo>
                    <a:pt x="1066" y="746"/>
                  </a:lnTo>
                  <a:lnTo>
                    <a:pt x="1064" y="746"/>
                  </a:lnTo>
                  <a:lnTo>
                    <a:pt x="1062" y="746"/>
                  </a:lnTo>
                  <a:lnTo>
                    <a:pt x="1062" y="748"/>
                  </a:lnTo>
                  <a:lnTo>
                    <a:pt x="1060" y="748"/>
                  </a:lnTo>
                  <a:lnTo>
                    <a:pt x="1062" y="748"/>
                  </a:lnTo>
                  <a:lnTo>
                    <a:pt x="1060" y="748"/>
                  </a:lnTo>
                  <a:lnTo>
                    <a:pt x="1062" y="748"/>
                  </a:lnTo>
                  <a:lnTo>
                    <a:pt x="1064" y="748"/>
                  </a:lnTo>
                  <a:lnTo>
                    <a:pt x="1066" y="748"/>
                  </a:lnTo>
                  <a:lnTo>
                    <a:pt x="1068" y="748"/>
                  </a:lnTo>
                  <a:lnTo>
                    <a:pt x="1070" y="748"/>
                  </a:lnTo>
                  <a:lnTo>
                    <a:pt x="1070" y="746"/>
                  </a:lnTo>
                  <a:lnTo>
                    <a:pt x="1072" y="746"/>
                  </a:lnTo>
                  <a:lnTo>
                    <a:pt x="1074" y="746"/>
                  </a:lnTo>
                  <a:lnTo>
                    <a:pt x="1076" y="746"/>
                  </a:lnTo>
                  <a:lnTo>
                    <a:pt x="1078" y="746"/>
                  </a:lnTo>
                  <a:lnTo>
                    <a:pt x="1078" y="748"/>
                  </a:lnTo>
                  <a:lnTo>
                    <a:pt x="1076" y="748"/>
                  </a:lnTo>
                  <a:lnTo>
                    <a:pt x="1078" y="748"/>
                  </a:lnTo>
                  <a:lnTo>
                    <a:pt x="1076" y="748"/>
                  </a:lnTo>
                  <a:lnTo>
                    <a:pt x="1078" y="748"/>
                  </a:lnTo>
                  <a:lnTo>
                    <a:pt x="1078" y="750"/>
                  </a:lnTo>
                  <a:lnTo>
                    <a:pt x="1076" y="750"/>
                  </a:lnTo>
                  <a:lnTo>
                    <a:pt x="1078" y="750"/>
                  </a:lnTo>
                  <a:lnTo>
                    <a:pt x="1076" y="750"/>
                  </a:lnTo>
                  <a:lnTo>
                    <a:pt x="1076" y="752"/>
                  </a:lnTo>
                  <a:lnTo>
                    <a:pt x="1074" y="752"/>
                  </a:lnTo>
                  <a:lnTo>
                    <a:pt x="1072" y="752"/>
                  </a:lnTo>
                  <a:lnTo>
                    <a:pt x="1072" y="750"/>
                  </a:lnTo>
                  <a:lnTo>
                    <a:pt x="1070" y="750"/>
                  </a:lnTo>
                  <a:lnTo>
                    <a:pt x="1068" y="750"/>
                  </a:lnTo>
                  <a:lnTo>
                    <a:pt x="1066" y="750"/>
                  </a:lnTo>
                  <a:lnTo>
                    <a:pt x="1064" y="750"/>
                  </a:lnTo>
                  <a:lnTo>
                    <a:pt x="1062" y="750"/>
                  </a:lnTo>
                  <a:lnTo>
                    <a:pt x="1062" y="748"/>
                  </a:lnTo>
                  <a:lnTo>
                    <a:pt x="1060" y="748"/>
                  </a:lnTo>
                  <a:lnTo>
                    <a:pt x="1060" y="750"/>
                  </a:lnTo>
                  <a:lnTo>
                    <a:pt x="1062" y="750"/>
                  </a:lnTo>
                  <a:lnTo>
                    <a:pt x="1060" y="750"/>
                  </a:lnTo>
                  <a:lnTo>
                    <a:pt x="1062" y="750"/>
                  </a:lnTo>
                  <a:lnTo>
                    <a:pt x="1062" y="752"/>
                  </a:lnTo>
                  <a:lnTo>
                    <a:pt x="1060" y="752"/>
                  </a:lnTo>
                  <a:lnTo>
                    <a:pt x="1058" y="752"/>
                  </a:lnTo>
                  <a:lnTo>
                    <a:pt x="1056" y="752"/>
                  </a:lnTo>
                  <a:lnTo>
                    <a:pt x="1054" y="752"/>
                  </a:lnTo>
                  <a:lnTo>
                    <a:pt x="1053" y="752"/>
                  </a:lnTo>
                  <a:lnTo>
                    <a:pt x="1051" y="750"/>
                  </a:lnTo>
                  <a:lnTo>
                    <a:pt x="1051" y="752"/>
                  </a:lnTo>
                  <a:lnTo>
                    <a:pt x="1049" y="752"/>
                  </a:lnTo>
                  <a:lnTo>
                    <a:pt x="1047" y="752"/>
                  </a:lnTo>
                  <a:lnTo>
                    <a:pt x="1047" y="754"/>
                  </a:lnTo>
                  <a:lnTo>
                    <a:pt x="1045" y="754"/>
                  </a:lnTo>
                  <a:lnTo>
                    <a:pt x="1045" y="756"/>
                  </a:lnTo>
                  <a:lnTo>
                    <a:pt x="1043" y="756"/>
                  </a:lnTo>
                  <a:lnTo>
                    <a:pt x="1043" y="758"/>
                  </a:lnTo>
                  <a:lnTo>
                    <a:pt x="1041" y="758"/>
                  </a:lnTo>
                  <a:lnTo>
                    <a:pt x="1039" y="758"/>
                  </a:lnTo>
                  <a:lnTo>
                    <a:pt x="1039" y="760"/>
                  </a:lnTo>
                  <a:lnTo>
                    <a:pt x="1037" y="760"/>
                  </a:lnTo>
                  <a:lnTo>
                    <a:pt x="1037" y="762"/>
                  </a:lnTo>
                  <a:lnTo>
                    <a:pt x="1035" y="762"/>
                  </a:lnTo>
                  <a:lnTo>
                    <a:pt x="1033" y="762"/>
                  </a:lnTo>
                  <a:lnTo>
                    <a:pt x="1035" y="762"/>
                  </a:lnTo>
                  <a:lnTo>
                    <a:pt x="1037" y="762"/>
                  </a:lnTo>
                  <a:lnTo>
                    <a:pt x="1039" y="762"/>
                  </a:lnTo>
                  <a:lnTo>
                    <a:pt x="1039" y="764"/>
                  </a:lnTo>
                  <a:lnTo>
                    <a:pt x="1041" y="764"/>
                  </a:lnTo>
                  <a:lnTo>
                    <a:pt x="1041" y="762"/>
                  </a:lnTo>
                  <a:lnTo>
                    <a:pt x="1039" y="762"/>
                  </a:lnTo>
                  <a:lnTo>
                    <a:pt x="1039" y="760"/>
                  </a:lnTo>
                  <a:lnTo>
                    <a:pt x="1041" y="760"/>
                  </a:lnTo>
                  <a:lnTo>
                    <a:pt x="1043" y="760"/>
                  </a:lnTo>
                  <a:lnTo>
                    <a:pt x="1043" y="758"/>
                  </a:lnTo>
                  <a:lnTo>
                    <a:pt x="1045" y="758"/>
                  </a:lnTo>
                  <a:lnTo>
                    <a:pt x="1047" y="758"/>
                  </a:lnTo>
                  <a:lnTo>
                    <a:pt x="1047" y="760"/>
                  </a:lnTo>
                  <a:lnTo>
                    <a:pt x="1045" y="760"/>
                  </a:lnTo>
                  <a:lnTo>
                    <a:pt x="1047" y="760"/>
                  </a:lnTo>
                  <a:lnTo>
                    <a:pt x="1047" y="758"/>
                  </a:lnTo>
                  <a:lnTo>
                    <a:pt x="1047" y="760"/>
                  </a:lnTo>
                  <a:lnTo>
                    <a:pt x="1049" y="760"/>
                  </a:lnTo>
                  <a:lnTo>
                    <a:pt x="1047" y="760"/>
                  </a:lnTo>
                  <a:lnTo>
                    <a:pt x="1049" y="760"/>
                  </a:lnTo>
                  <a:lnTo>
                    <a:pt x="1051" y="760"/>
                  </a:lnTo>
                  <a:lnTo>
                    <a:pt x="1053" y="760"/>
                  </a:lnTo>
                  <a:lnTo>
                    <a:pt x="1053" y="762"/>
                  </a:lnTo>
                  <a:lnTo>
                    <a:pt x="1051" y="762"/>
                  </a:lnTo>
                  <a:lnTo>
                    <a:pt x="1053" y="762"/>
                  </a:lnTo>
                  <a:lnTo>
                    <a:pt x="1053" y="760"/>
                  </a:lnTo>
                  <a:lnTo>
                    <a:pt x="1054" y="760"/>
                  </a:lnTo>
                  <a:lnTo>
                    <a:pt x="1056" y="760"/>
                  </a:lnTo>
                  <a:lnTo>
                    <a:pt x="1058" y="760"/>
                  </a:lnTo>
                  <a:lnTo>
                    <a:pt x="1058" y="762"/>
                  </a:lnTo>
                  <a:lnTo>
                    <a:pt x="1056" y="762"/>
                  </a:lnTo>
                  <a:lnTo>
                    <a:pt x="1058" y="762"/>
                  </a:lnTo>
                  <a:lnTo>
                    <a:pt x="1056" y="762"/>
                  </a:lnTo>
                  <a:lnTo>
                    <a:pt x="1054" y="762"/>
                  </a:lnTo>
                  <a:lnTo>
                    <a:pt x="1054" y="764"/>
                  </a:lnTo>
                  <a:lnTo>
                    <a:pt x="1053" y="764"/>
                  </a:lnTo>
                  <a:lnTo>
                    <a:pt x="1051" y="764"/>
                  </a:lnTo>
                  <a:lnTo>
                    <a:pt x="1049" y="764"/>
                  </a:lnTo>
                  <a:lnTo>
                    <a:pt x="1047" y="764"/>
                  </a:lnTo>
                  <a:lnTo>
                    <a:pt x="1049" y="764"/>
                  </a:lnTo>
                  <a:lnTo>
                    <a:pt x="1049" y="766"/>
                  </a:lnTo>
                  <a:lnTo>
                    <a:pt x="1049" y="764"/>
                  </a:lnTo>
                  <a:lnTo>
                    <a:pt x="1051" y="764"/>
                  </a:lnTo>
                  <a:lnTo>
                    <a:pt x="1051" y="766"/>
                  </a:lnTo>
                  <a:lnTo>
                    <a:pt x="1053" y="766"/>
                  </a:lnTo>
                  <a:lnTo>
                    <a:pt x="1051" y="766"/>
                  </a:lnTo>
                  <a:lnTo>
                    <a:pt x="1051" y="768"/>
                  </a:lnTo>
                  <a:lnTo>
                    <a:pt x="1053" y="768"/>
                  </a:lnTo>
                  <a:lnTo>
                    <a:pt x="1053" y="766"/>
                  </a:lnTo>
                  <a:lnTo>
                    <a:pt x="1054" y="766"/>
                  </a:lnTo>
                  <a:lnTo>
                    <a:pt x="1056" y="766"/>
                  </a:lnTo>
                  <a:lnTo>
                    <a:pt x="1058" y="764"/>
                  </a:lnTo>
                  <a:lnTo>
                    <a:pt x="1060" y="764"/>
                  </a:lnTo>
                  <a:lnTo>
                    <a:pt x="1062" y="764"/>
                  </a:lnTo>
                  <a:lnTo>
                    <a:pt x="1060" y="764"/>
                  </a:lnTo>
                  <a:lnTo>
                    <a:pt x="1060" y="766"/>
                  </a:lnTo>
                  <a:lnTo>
                    <a:pt x="1058" y="766"/>
                  </a:lnTo>
                  <a:lnTo>
                    <a:pt x="1056" y="766"/>
                  </a:lnTo>
                  <a:lnTo>
                    <a:pt x="1054" y="766"/>
                  </a:lnTo>
                  <a:lnTo>
                    <a:pt x="1054" y="768"/>
                  </a:lnTo>
                  <a:lnTo>
                    <a:pt x="1056" y="768"/>
                  </a:lnTo>
                  <a:lnTo>
                    <a:pt x="1054" y="768"/>
                  </a:lnTo>
                  <a:lnTo>
                    <a:pt x="1053" y="768"/>
                  </a:lnTo>
                  <a:lnTo>
                    <a:pt x="1051" y="768"/>
                  </a:lnTo>
                  <a:lnTo>
                    <a:pt x="1051" y="769"/>
                  </a:lnTo>
                  <a:lnTo>
                    <a:pt x="1049" y="769"/>
                  </a:lnTo>
                  <a:lnTo>
                    <a:pt x="1049" y="768"/>
                  </a:lnTo>
                  <a:lnTo>
                    <a:pt x="1049" y="766"/>
                  </a:lnTo>
                  <a:lnTo>
                    <a:pt x="1049" y="768"/>
                  </a:lnTo>
                  <a:lnTo>
                    <a:pt x="1047" y="768"/>
                  </a:lnTo>
                  <a:lnTo>
                    <a:pt x="1049" y="768"/>
                  </a:lnTo>
                  <a:lnTo>
                    <a:pt x="1047" y="768"/>
                  </a:lnTo>
                  <a:lnTo>
                    <a:pt x="1047" y="769"/>
                  </a:lnTo>
                  <a:lnTo>
                    <a:pt x="1047" y="768"/>
                  </a:lnTo>
                  <a:lnTo>
                    <a:pt x="1047" y="769"/>
                  </a:lnTo>
                  <a:lnTo>
                    <a:pt x="1045" y="769"/>
                  </a:lnTo>
                  <a:lnTo>
                    <a:pt x="1047" y="769"/>
                  </a:lnTo>
                  <a:lnTo>
                    <a:pt x="1045" y="769"/>
                  </a:lnTo>
                  <a:lnTo>
                    <a:pt x="1047" y="769"/>
                  </a:lnTo>
                  <a:lnTo>
                    <a:pt x="1049" y="771"/>
                  </a:lnTo>
                  <a:lnTo>
                    <a:pt x="1049" y="773"/>
                  </a:lnTo>
                  <a:lnTo>
                    <a:pt x="1047" y="773"/>
                  </a:lnTo>
                  <a:lnTo>
                    <a:pt x="1047" y="771"/>
                  </a:lnTo>
                  <a:lnTo>
                    <a:pt x="1045" y="771"/>
                  </a:lnTo>
                  <a:lnTo>
                    <a:pt x="1047" y="771"/>
                  </a:lnTo>
                  <a:lnTo>
                    <a:pt x="1047" y="769"/>
                  </a:lnTo>
                  <a:lnTo>
                    <a:pt x="1045" y="769"/>
                  </a:lnTo>
                  <a:lnTo>
                    <a:pt x="1043" y="769"/>
                  </a:lnTo>
                  <a:lnTo>
                    <a:pt x="1043" y="771"/>
                  </a:lnTo>
                  <a:lnTo>
                    <a:pt x="1045" y="771"/>
                  </a:lnTo>
                  <a:lnTo>
                    <a:pt x="1043" y="773"/>
                  </a:lnTo>
                  <a:lnTo>
                    <a:pt x="1045" y="773"/>
                  </a:lnTo>
                  <a:lnTo>
                    <a:pt x="1047" y="773"/>
                  </a:lnTo>
                  <a:lnTo>
                    <a:pt x="1045" y="773"/>
                  </a:lnTo>
                  <a:lnTo>
                    <a:pt x="1047" y="773"/>
                  </a:lnTo>
                  <a:lnTo>
                    <a:pt x="1047" y="775"/>
                  </a:lnTo>
                  <a:lnTo>
                    <a:pt x="1045" y="775"/>
                  </a:lnTo>
                  <a:lnTo>
                    <a:pt x="1045" y="773"/>
                  </a:lnTo>
                  <a:lnTo>
                    <a:pt x="1043" y="773"/>
                  </a:lnTo>
                  <a:lnTo>
                    <a:pt x="1043" y="775"/>
                  </a:lnTo>
                  <a:lnTo>
                    <a:pt x="1043" y="777"/>
                  </a:lnTo>
                  <a:lnTo>
                    <a:pt x="1041" y="777"/>
                  </a:lnTo>
                  <a:lnTo>
                    <a:pt x="1041" y="775"/>
                  </a:lnTo>
                  <a:lnTo>
                    <a:pt x="1039" y="773"/>
                  </a:lnTo>
                  <a:lnTo>
                    <a:pt x="1041" y="773"/>
                  </a:lnTo>
                  <a:lnTo>
                    <a:pt x="1043" y="773"/>
                  </a:lnTo>
                  <a:lnTo>
                    <a:pt x="1043" y="771"/>
                  </a:lnTo>
                  <a:lnTo>
                    <a:pt x="1043" y="773"/>
                  </a:lnTo>
                  <a:lnTo>
                    <a:pt x="1041" y="773"/>
                  </a:lnTo>
                  <a:lnTo>
                    <a:pt x="1039" y="773"/>
                  </a:lnTo>
                  <a:lnTo>
                    <a:pt x="1037" y="773"/>
                  </a:lnTo>
                  <a:lnTo>
                    <a:pt x="1039" y="773"/>
                  </a:lnTo>
                  <a:lnTo>
                    <a:pt x="1039" y="771"/>
                  </a:lnTo>
                  <a:lnTo>
                    <a:pt x="1037" y="771"/>
                  </a:lnTo>
                  <a:lnTo>
                    <a:pt x="1039" y="771"/>
                  </a:lnTo>
                  <a:lnTo>
                    <a:pt x="1041" y="771"/>
                  </a:lnTo>
                  <a:lnTo>
                    <a:pt x="1039" y="771"/>
                  </a:lnTo>
                  <a:lnTo>
                    <a:pt x="1037" y="771"/>
                  </a:lnTo>
                  <a:lnTo>
                    <a:pt x="1039" y="771"/>
                  </a:lnTo>
                  <a:lnTo>
                    <a:pt x="1039" y="769"/>
                  </a:lnTo>
                  <a:lnTo>
                    <a:pt x="1037" y="769"/>
                  </a:lnTo>
                  <a:lnTo>
                    <a:pt x="1039" y="769"/>
                  </a:lnTo>
                  <a:lnTo>
                    <a:pt x="1041" y="769"/>
                  </a:lnTo>
                  <a:lnTo>
                    <a:pt x="1039" y="769"/>
                  </a:lnTo>
                  <a:lnTo>
                    <a:pt x="1041" y="769"/>
                  </a:lnTo>
                  <a:lnTo>
                    <a:pt x="1041" y="768"/>
                  </a:lnTo>
                  <a:lnTo>
                    <a:pt x="1043" y="768"/>
                  </a:lnTo>
                  <a:lnTo>
                    <a:pt x="1041" y="768"/>
                  </a:lnTo>
                  <a:lnTo>
                    <a:pt x="1041" y="766"/>
                  </a:lnTo>
                  <a:lnTo>
                    <a:pt x="1043" y="766"/>
                  </a:lnTo>
                  <a:lnTo>
                    <a:pt x="1041" y="766"/>
                  </a:lnTo>
                  <a:lnTo>
                    <a:pt x="1043" y="766"/>
                  </a:lnTo>
                  <a:lnTo>
                    <a:pt x="1045" y="766"/>
                  </a:lnTo>
                  <a:lnTo>
                    <a:pt x="1043" y="766"/>
                  </a:lnTo>
                  <a:lnTo>
                    <a:pt x="1041" y="766"/>
                  </a:lnTo>
                  <a:lnTo>
                    <a:pt x="1039" y="766"/>
                  </a:lnTo>
                  <a:lnTo>
                    <a:pt x="1037" y="766"/>
                  </a:lnTo>
                  <a:lnTo>
                    <a:pt x="1039" y="766"/>
                  </a:lnTo>
                  <a:lnTo>
                    <a:pt x="1039" y="768"/>
                  </a:lnTo>
                  <a:lnTo>
                    <a:pt x="1041" y="768"/>
                  </a:lnTo>
                  <a:lnTo>
                    <a:pt x="1039" y="768"/>
                  </a:lnTo>
                  <a:lnTo>
                    <a:pt x="1041" y="768"/>
                  </a:lnTo>
                  <a:lnTo>
                    <a:pt x="1039" y="768"/>
                  </a:lnTo>
                  <a:lnTo>
                    <a:pt x="1037" y="769"/>
                  </a:lnTo>
                  <a:lnTo>
                    <a:pt x="1035" y="769"/>
                  </a:lnTo>
                  <a:lnTo>
                    <a:pt x="1035" y="768"/>
                  </a:lnTo>
                  <a:lnTo>
                    <a:pt x="1033" y="768"/>
                  </a:lnTo>
                  <a:lnTo>
                    <a:pt x="1031" y="768"/>
                  </a:lnTo>
                  <a:lnTo>
                    <a:pt x="1033" y="768"/>
                  </a:lnTo>
                  <a:lnTo>
                    <a:pt x="1033" y="769"/>
                  </a:lnTo>
                  <a:lnTo>
                    <a:pt x="1033" y="771"/>
                  </a:lnTo>
                  <a:lnTo>
                    <a:pt x="1035" y="771"/>
                  </a:lnTo>
                  <a:lnTo>
                    <a:pt x="1033" y="771"/>
                  </a:lnTo>
                  <a:lnTo>
                    <a:pt x="1035" y="771"/>
                  </a:lnTo>
                  <a:lnTo>
                    <a:pt x="1035" y="773"/>
                  </a:lnTo>
                  <a:lnTo>
                    <a:pt x="1033" y="773"/>
                  </a:lnTo>
                  <a:lnTo>
                    <a:pt x="1031" y="773"/>
                  </a:lnTo>
                  <a:lnTo>
                    <a:pt x="1033" y="773"/>
                  </a:lnTo>
                  <a:lnTo>
                    <a:pt x="1035" y="773"/>
                  </a:lnTo>
                  <a:lnTo>
                    <a:pt x="1035" y="775"/>
                  </a:lnTo>
                  <a:lnTo>
                    <a:pt x="1033" y="775"/>
                  </a:lnTo>
                  <a:lnTo>
                    <a:pt x="1035" y="775"/>
                  </a:lnTo>
                  <a:lnTo>
                    <a:pt x="1035" y="777"/>
                  </a:lnTo>
                  <a:lnTo>
                    <a:pt x="1033" y="777"/>
                  </a:lnTo>
                  <a:lnTo>
                    <a:pt x="1035" y="777"/>
                  </a:lnTo>
                  <a:lnTo>
                    <a:pt x="1033" y="777"/>
                  </a:lnTo>
                  <a:lnTo>
                    <a:pt x="1031" y="777"/>
                  </a:lnTo>
                  <a:lnTo>
                    <a:pt x="1030" y="777"/>
                  </a:lnTo>
                  <a:lnTo>
                    <a:pt x="1031" y="777"/>
                  </a:lnTo>
                  <a:lnTo>
                    <a:pt x="1033" y="777"/>
                  </a:lnTo>
                  <a:lnTo>
                    <a:pt x="1031" y="777"/>
                  </a:lnTo>
                  <a:lnTo>
                    <a:pt x="1031" y="775"/>
                  </a:lnTo>
                  <a:lnTo>
                    <a:pt x="1030" y="775"/>
                  </a:lnTo>
                  <a:lnTo>
                    <a:pt x="1028" y="775"/>
                  </a:lnTo>
                  <a:lnTo>
                    <a:pt x="1028" y="777"/>
                  </a:lnTo>
                  <a:lnTo>
                    <a:pt x="1028" y="775"/>
                  </a:lnTo>
                  <a:lnTo>
                    <a:pt x="1026" y="775"/>
                  </a:lnTo>
                  <a:lnTo>
                    <a:pt x="1024" y="775"/>
                  </a:lnTo>
                  <a:lnTo>
                    <a:pt x="1024" y="777"/>
                  </a:lnTo>
                  <a:lnTo>
                    <a:pt x="1022" y="777"/>
                  </a:lnTo>
                  <a:lnTo>
                    <a:pt x="1022" y="779"/>
                  </a:lnTo>
                  <a:lnTo>
                    <a:pt x="1020" y="779"/>
                  </a:lnTo>
                  <a:lnTo>
                    <a:pt x="1018" y="779"/>
                  </a:lnTo>
                  <a:lnTo>
                    <a:pt x="1016" y="779"/>
                  </a:lnTo>
                  <a:lnTo>
                    <a:pt x="1018" y="781"/>
                  </a:lnTo>
                  <a:lnTo>
                    <a:pt x="1016" y="781"/>
                  </a:lnTo>
                  <a:lnTo>
                    <a:pt x="1014" y="781"/>
                  </a:lnTo>
                  <a:lnTo>
                    <a:pt x="1014" y="779"/>
                  </a:lnTo>
                  <a:lnTo>
                    <a:pt x="1012" y="779"/>
                  </a:lnTo>
                  <a:lnTo>
                    <a:pt x="1014" y="779"/>
                  </a:lnTo>
                  <a:lnTo>
                    <a:pt x="1012" y="779"/>
                  </a:lnTo>
                  <a:lnTo>
                    <a:pt x="1010" y="781"/>
                  </a:lnTo>
                  <a:lnTo>
                    <a:pt x="1010" y="779"/>
                  </a:lnTo>
                  <a:lnTo>
                    <a:pt x="1010" y="781"/>
                  </a:lnTo>
                  <a:lnTo>
                    <a:pt x="1008" y="781"/>
                  </a:lnTo>
                  <a:lnTo>
                    <a:pt x="1006" y="781"/>
                  </a:lnTo>
                  <a:lnTo>
                    <a:pt x="1005" y="781"/>
                  </a:lnTo>
                  <a:lnTo>
                    <a:pt x="1003" y="781"/>
                  </a:lnTo>
                  <a:lnTo>
                    <a:pt x="1003" y="783"/>
                  </a:lnTo>
                  <a:lnTo>
                    <a:pt x="1001" y="783"/>
                  </a:lnTo>
                  <a:lnTo>
                    <a:pt x="1001" y="781"/>
                  </a:lnTo>
                  <a:lnTo>
                    <a:pt x="999" y="781"/>
                  </a:lnTo>
                  <a:lnTo>
                    <a:pt x="999" y="783"/>
                  </a:lnTo>
                  <a:lnTo>
                    <a:pt x="997" y="783"/>
                  </a:lnTo>
                  <a:lnTo>
                    <a:pt x="997" y="785"/>
                  </a:lnTo>
                  <a:lnTo>
                    <a:pt x="997" y="787"/>
                  </a:lnTo>
                  <a:lnTo>
                    <a:pt x="995" y="787"/>
                  </a:lnTo>
                  <a:lnTo>
                    <a:pt x="995" y="785"/>
                  </a:lnTo>
                  <a:lnTo>
                    <a:pt x="993" y="785"/>
                  </a:lnTo>
                  <a:lnTo>
                    <a:pt x="993" y="783"/>
                  </a:lnTo>
                  <a:lnTo>
                    <a:pt x="995" y="783"/>
                  </a:lnTo>
                  <a:lnTo>
                    <a:pt x="993" y="783"/>
                  </a:lnTo>
                  <a:lnTo>
                    <a:pt x="993" y="781"/>
                  </a:lnTo>
                  <a:lnTo>
                    <a:pt x="995" y="781"/>
                  </a:lnTo>
                  <a:lnTo>
                    <a:pt x="993" y="781"/>
                  </a:lnTo>
                  <a:lnTo>
                    <a:pt x="991" y="781"/>
                  </a:lnTo>
                  <a:lnTo>
                    <a:pt x="991" y="783"/>
                  </a:lnTo>
                  <a:lnTo>
                    <a:pt x="989" y="783"/>
                  </a:lnTo>
                  <a:lnTo>
                    <a:pt x="989" y="781"/>
                  </a:lnTo>
                  <a:lnTo>
                    <a:pt x="989" y="783"/>
                  </a:lnTo>
                  <a:lnTo>
                    <a:pt x="991" y="783"/>
                  </a:lnTo>
                  <a:lnTo>
                    <a:pt x="991" y="785"/>
                  </a:lnTo>
                  <a:lnTo>
                    <a:pt x="993" y="785"/>
                  </a:lnTo>
                  <a:lnTo>
                    <a:pt x="991" y="785"/>
                  </a:lnTo>
                  <a:lnTo>
                    <a:pt x="993" y="785"/>
                  </a:lnTo>
                  <a:lnTo>
                    <a:pt x="991" y="785"/>
                  </a:lnTo>
                  <a:lnTo>
                    <a:pt x="993" y="787"/>
                  </a:lnTo>
                  <a:lnTo>
                    <a:pt x="993" y="789"/>
                  </a:lnTo>
                  <a:lnTo>
                    <a:pt x="991" y="789"/>
                  </a:lnTo>
                  <a:lnTo>
                    <a:pt x="989" y="791"/>
                  </a:lnTo>
                  <a:lnTo>
                    <a:pt x="991" y="791"/>
                  </a:lnTo>
                  <a:lnTo>
                    <a:pt x="991" y="793"/>
                  </a:lnTo>
                  <a:lnTo>
                    <a:pt x="989" y="793"/>
                  </a:lnTo>
                  <a:lnTo>
                    <a:pt x="989" y="794"/>
                  </a:lnTo>
                  <a:lnTo>
                    <a:pt x="987" y="794"/>
                  </a:lnTo>
                  <a:lnTo>
                    <a:pt x="987" y="796"/>
                  </a:lnTo>
                  <a:lnTo>
                    <a:pt x="985" y="796"/>
                  </a:lnTo>
                  <a:lnTo>
                    <a:pt x="987" y="796"/>
                  </a:lnTo>
                  <a:lnTo>
                    <a:pt x="987" y="798"/>
                  </a:lnTo>
                  <a:lnTo>
                    <a:pt x="987" y="796"/>
                  </a:lnTo>
                  <a:lnTo>
                    <a:pt x="985" y="796"/>
                  </a:lnTo>
                  <a:lnTo>
                    <a:pt x="983" y="796"/>
                  </a:lnTo>
                  <a:lnTo>
                    <a:pt x="982" y="796"/>
                  </a:lnTo>
                  <a:lnTo>
                    <a:pt x="982" y="798"/>
                  </a:lnTo>
                  <a:lnTo>
                    <a:pt x="980" y="796"/>
                  </a:lnTo>
                  <a:lnTo>
                    <a:pt x="982" y="796"/>
                  </a:lnTo>
                  <a:lnTo>
                    <a:pt x="983" y="796"/>
                  </a:lnTo>
                  <a:lnTo>
                    <a:pt x="982" y="796"/>
                  </a:lnTo>
                  <a:lnTo>
                    <a:pt x="980" y="796"/>
                  </a:lnTo>
                  <a:lnTo>
                    <a:pt x="980" y="794"/>
                  </a:lnTo>
                  <a:lnTo>
                    <a:pt x="982" y="794"/>
                  </a:lnTo>
                  <a:lnTo>
                    <a:pt x="983" y="794"/>
                  </a:lnTo>
                  <a:lnTo>
                    <a:pt x="985" y="794"/>
                  </a:lnTo>
                  <a:lnTo>
                    <a:pt x="985" y="796"/>
                  </a:lnTo>
                  <a:lnTo>
                    <a:pt x="985" y="794"/>
                  </a:lnTo>
                  <a:lnTo>
                    <a:pt x="987" y="794"/>
                  </a:lnTo>
                  <a:lnTo>
                    <a:pt x="985" y="794"/>
                  </a:lnTo>
                  <a:lnTo>
                    <a:pt x="985" y="793"/>
                  </a:lnTo>
                  <a:lnTo>
                    <a:pt x="983" y="793"/>
                  </a:lnTo>
                  <a:lnTo>
                    <a:pt x="982" y="793"/>
                  </a:lnTo>
                  <a:lnTo>
                    <a:pt x="983" y="793"/>
                  </a:lnTo>
                  <a:lnTo>
                    <a:pt x="983" y="791"/>
                  </a:lnTo>
                  <a:lnTo>
                    <a:pt x="985" y="791"/>
                  </a:lnTo>
                  <a:lnTo>
                    <a:pt x="983" y="791"/>
                  </a:lnTo>
                  <a:lnTo>
                    <a:pt x="983" y="789"/>
                  </a:lnTo>
                  <a:lnTo>
                    <a:pt x="983" y="787"/>
                  </a:lnTo>
                  <a:lnTo>
                    <a:pt x="985" y="787"/>
                  </a:lnTo>
                  <a:lnTo>
                    <a:pt x="985" y="785"/>
                  </a:lnTo>
                  <a:lnTo>
                    <a:pt x="987" y="785"/>
                  </a:lnTo>
                  <a:lnTo>
                    <a:pt x="985" y="785"/>
                  </a:lnTo>
                  <a:lnTo>
                    <a:pt x="983" y="785"/>
                  </a:lnTo>
                  <a:lnTo>
                    <a:pt x="983" y="783"/>
                  </a:lnTo>
                  <a:lnTo>
                    <a:pt x="982" y="783"/>
                  </a:lnTo>
                  <a:lnTo>
                    <a:pt x="980" y="783"/>
                  </a:lnTo>
                  <a:lnTo>
                    <a:pt x="978" y="783"/>
                  </a:lnTo>
                  <a:lnTo>
                    <a:pt x="976" y="783"/>
                  </a:lnTo>
                  <a:lnTo>
                    <a:pt x="974" y="783"/>
                  </a:lnTo>
                  <a:lnTo>
                    <a:pt x="974" y="785"/>
                  </a:lnTo>
                  <a:lnTo>
                    <a:pt x="976" y="785"/>
                  </a:lnTo>
                  <a:lnTo>
                    <a:pt x="974" y="785"/>
                  </a:lnTo>
                  <a:lnTo>
                    <a:pt x="974" y="787"/>
                  </a:lnTo>
                  <a:lnTo>
                    <a:pt x="972" y="787"/>
                  </a:lnTo>
                  <a:lnTo>
                    <a:pt x="970" y="785"/>
                  </a:lnTo>
                  <a:lnTo>
                    <a:pt x="968" y="785"/>
                  </a:lnTo>
                  <a:lnTo>
                    <a:pt x="968" y="787"/>
                  </a:lnTo>
                  <a:lnTo>
                    <a:pt x="966" y="787"/>
                  </a:lnTo>
                  <a:lnTo>
                    <a:pt x="964" y="787"/>
                  </a:lnTo>
                  <a:lnTo>
                    <a:pt x="964" y="789"/>
                  </a:lnTo>
                  <a:lnTo>
                    <a:pt x="966" y="789"/>
                  </a:lnTo>
                  <a:lnTo>
                    <a:pt x="966" y="791"/>
                  </a:lnTo>
                  <a:lnTo>
                    <a:pt x="964" y="791"/>
                  </a:lnTo>
                  <a:lnTo>
                    <a:pt x="964" y="789"/>
                  </a:lnTo>
                  <a:lnTo>
                    <a:pt x="962" y="789"/>
                  </a:lnTo>
                  <a:lnTo>
                    <a:pt x="962" y="791"/>
                  </a:lnTo>
                  <a:lnTo>
                    <a:pt x="962" y="789"/>
                  </a:lnTo>
                  <a:lnTo>
                    <a:pt x="964" y="789"/>
                  </a:lnTo>
                  <a:lnTo>
                    <a:pt x="962" y="789"/>
                  </a:lnTo>
                  <a:lnTo>
                    <a:pt x="962" y="791"/>
                  </a:lnTo>
                  <a:lnTo>
                    <a:pt x="964" y="791"/>
                  </a:lnTo>
                  <a:lnTo>
                    <a:pt x="962" y="791"/>
                  </a:lnTo>
                  <a:lnTo>
                    <a:pt x="960" y="791"/>
                  </a:lnTo>
                  <a:lnTo>
                    <a:pt x="960" y="789"/>
                  </a:lnTo>
                  <a:lnTo>
                    <a:pt x="958" y="789"/>
                  </a:lnTo>
                  <a:lnTo>
                    <a:pt x="960" y="789"/>
                  </a:lnTo>
                  <a:lnTo>
                    <a:pt x="960" y="791"/>
                  </a:lnTo>
                  <a:lnTo>
                    <a:pt x="960" y="793"/>
                  </a:lnTo>
                  <a:lnTo>
                    <a:pt x="958" y="793"/>
                  </a:lnTo>
                  <a:lnTo>
                    <a:pt x="957" y="793"/>
                  </a:lnTo>
                  <a:lnTo>
                    <a:pt x="955" y="793"/>
                  </a:lnTo>
                  <a:lnTo>
                    <a:pt x="955" y="791"/>
                  </a:lnTo>
                  <a:lnTo>
                    <a:pt x="955" y="793"/>
                  </a:lnTo>
                  <a:lnTo>
                    <a:pt x="955" y="794"/>
                  </a:lnTo>
                  <a:lnTo>
                    <a:pt x="955" y="793"/>
                  </a:lnTo>
                  <a:lnTo>
                    <a:pt x="953" y="793"/>
                  </a:lnTo>
                  <a:lnTo>
                    <a:pt x="953" y="794"/>
                  </a:lnTo>
                  <a:lnTo>
                    <a:pt x="951" y="794"/>
                  </a:lnTo>
                  <a:lnTo>
                    <a:pt x="949" y="794"/>
                  </a:lnTo>
                  <a:lnTo>
                    <a:pt x="949" y="793"/>
                  </a:lnTo>
                  <a:lnTo>
                    <a:pt x="947" y="793"/>
                  </a:lnTo>
                  <a:lnTo>
                    <a:pt x="945" y="793"/>
                  </a:lnTo>
                  <a:lnTo>
                    <a:pt x="945" y="794"/>
                  </a:lnTo>
                  <a:lnTo>
                    <a:pt x="947" y="794"/>
                  </a:lnTo>
                  <a:lnTo>
                    <a:pt x="949" y="794"/>
                  </a:lnTo>
                  <a:lnTo>
                    <a:pt x="949" y="796"/>
                  </a:lnTo>
                  <a:lnTo>
                    <a:pt x="947" y="796"/>
                  </a:lnTo>
                  <a:lnTo>
                    <a:pt x="945" y="796"/>
                  </a:lnTo>
                  <a:lnTo>
                    <a:pt x="945" y="798"/>
                  </a:lnTo>
                  <a:lnTo>
                    <a:pt x="945" y="796"/>
                  </a:lnTo>
                  <a:lnTo>
                    <a:pt x="943" y="796"/>
                  </a:lnTo>
                  <a:lnTo>
                    <a:pt x="945" y="796"/>
                  </a:lnTo>
                  <a:lnTo>
                    <a:pt x="945" y="798"/>
                  </a:lnTo>
                  <a:lnTo>
                    <a:pt x="943" y="798"/>
                  </a:lnTo>
                  <a:lnTo>
                    <a:pt x="943" y="800"/>
                  </a:lnTo>
                  <a:lnTo>
                    <a:pt x="943" y="802"/>
                  </a:lnTo>
                  <a:lnTo>
                    <a:pt x="941" y="802"/>
                  </a:lnTo>
                  <a:lnTo>
                    <a:pt x="939" y="802"/>
                  </a:lnTo>
                  <a:lnTo>
                    <a:pt x="939" y="800"/>
                  </a:lnTo>
                  <a:lnTo>
                    <a:pt x="939" y="798"/>
                  </a:lnTo>
                  <a:lnTo>
                    <a:pt x="937" y="798"/>
                  </a:lnTo>
                  <a:lnTo>
                    <a:pt x="937" y="796"/>
                  </a:lnTo>
                  <a:lnTo>
                    <a:pt x="939" y="794"/>
                  </a:lnTo>
                  <a:lnTo>
                    <a:pt x="937" y="794"/>
                  </a:lnTo>
                  <a:lnTo>
                    <a:pt x="937" y="796"/>
                  </a:lnTo>
                  <a:lnTo>
                    <a:pt x="935" y="796"/>
                  </a:lnTo>
                  <a:lnTo>
                    <a:pt x="937" y="796"/>
                  </a:lnTo>
                  <a:lnTo>
                    <a:pt x="935" y="796"/>
                  </a:lnTo>
                  <a:lnTo>
                    <a:pt x="935" y="798"/>
                  </a:lnTo>
                  <a:lnTo>
                    <a:pt x="934" y="798"/>
                  </a:lnTo>
                  <a:lnTo>
                    <a:pt x="932" y="798"/>
                  </a:lnTo>
                  <a:lnTo>
                    <a:pt x="930" y="798"/>
                  </a:lnTo>
                  <a:lnTo>
                    <a:pt x="928" y="798"/>
                  </a:lnTo>
                  <a:lnTo>
                    <a:pt x="928" y="800"/>
                  </a:lnTo>
                  <a:lnTo>
                    <a:pt x="930" y="800"/>
                  </a:lnTo>
                  <a:lnTo>
                    <a:pt x="932" y="800"/>
                  </a:lnTo>
                  <a:lnTo>
                    <a:pt x="934" y="800"/>
                  </a:lnTo>
                  <a:lnTo>
                    <a:pt x="934" y="802"/>
                  </a:lnTo>
                  <a:lnTo>
                    <a:pt x="932" y="802"/>
                  </a:lnTo>
                  <a:lnTo>
                    <a:pt x="930" y="802"/>
                  </a:lnTo>
                  <a:lnTo>
                    <a:pt x="928" y="804"/>
                  </a:lnTo>
                  <a:lnTo>
                    <a:pt x="926" y="802"/>
                  </a:lnTo>
                  <a:lnTo>
                    <a:pt x="924" y="802"/>
                  </a:lnTo>
                  <a:lnTo>
                    <a:pt x="926" y="800"/>
                  </a:lnTo>
                  <a:lnTo>
                    <a:pt x="924" y="800"/>
                  </a:lnTo>
                  <a:lnTo>
                    <a:pt x="922" y="800"/>
                  </a:lnTo>
                  <a:lnTo>
                    <a:pt x="920" y="800"/>
                  </a:lnTo>
                  <a:lnTo>
                    <a:pt x="918" y="800"/>
                  </a:lnTo>
                  <a:lnTo>
                    <a:pt x="918" y="802"/>
                  </a:lnTo>
                  <a:lnTo>
                    <a:pt x="918" y="804"/>
                  </a:lnTo>
                  <a:lnTo>
                    <a:pt x="916" y="804"/>
                  </a:lnTo>
                  <a:lnTo>
                    <a:pt x="914" y="804"/>
                  </a:lnTo>
                  <a:lnTo>
                    <a:pt x="912" y="806"/>
                  </a:lnTo>
                  <a:lnTo>
                    <a:pt x="910" y="806"/>
                  </a:lnTo>
                  <a:lnTo>
                    <a:pt x="909" y="806"/>
                  </a:lnTo>
                  <a:lnTo>
                    <a:pt x="907" y="806"/>
                  </a:lnTo>
                  <a:lnTo>
                    <a:pt x="907" y="808"/>
                  </a:lnTo>
                  <a:lnTo>
                    <a:pt x="905" y="808"/>
                  </a:lnTo>
                  <a:lnTo>
                    <a:pt x="903" y="808"/>
                  </a:lnTo>
                  <a:lnTo>
                    <a:pt x="901" y="808"/>
                  </a:lnTo>
                  <a:lnTo>
                    <a:pt x="901" y="806"/>
                  </a:lnTo>
                  <a:lnTo>
                    <a:pt x="899" y="806"/>
                  </a:lnTo>
                  <a:lnTo>
                    <a:pt x="897" y="806"/>
                  </a:lnTo>
                  <a:lnTo>
                    <a:pt x="897" y="808"/>
                  </a:lnTo>
                  <a:lnTo>
                    <a:pt x="895" y="808"/>
                  </a:lnTo>
                  <a:lnTo>
                    <a:pt x="893" y="808"/>
                  </a:lnTo>
                  <a:lnTo>
                    <a:pt x="891" y="808"/>
                  </a:lnTo>
                  <a:lnTo>
                    <a:pt x="891" y="806"/>
                  </a:lnTo>
                  <a:lnTo>
                    <a:pt x="891" y="804"/>
                  </a:lnTo>
                  <a:lnTo>
                    <a:pt x="893" y="804"/>
                  </a:lnTo>
                  <a:lnTo>
                    <a:pt x="893" y="802"/>
                  </a:lnTo>
                  <a:lnTo>
                    <a:pt x="891" y="802"/>
                  </a:lnTo>
                  <a:lnTo>
                    <a:pt x="893" y="800"/>
                  </a:lnTo>
                  <a:lnTo>
                    <a:pt x="895" y="800"/>
                  </a:lnTo>
                  <a:lnTo>
                    <a:pt x="895" y="798"/>
                  </a:lnTo>
                  <a:lnTo>
                    <a:pt x="897" y="798"/>
                  </a:lnTo>
                  <a:lnTo>
                    <a:pt x="897" y="796"/>
                  </a:lnTo>
                  <a:lnTo>
                    <a:pt x="899" y="796"/>
                  </a:lnTo>
                  <a:lnTo>
                    <a:pt x="899" y="798"/>
                  </a:lnTo>
                  <a:lnTo>
                    <a:pt x="901" y="798"/>
                  </a:lnTo>
                  <a:lnTo>
                    <a:pt x="903" y="798"/>
                  </a:lnTo>
                  <a:lnTo>
                    <a:pt x="905" y="798"/>
                  </a:lnTo>
                  <a:lnTo>
                    <a:pt x="905" y="800"/>
                  </a:lnTo>
                  <a:lnTo>
                    <a:pt x="907" y="798"/>
                  </a:lnTo>
                  <a:lnTo>
                    <a:pt x="907" y="800"/>
                  </a:lnTo>
                  <a:lnTo>
                    <a:pt x="907" y="798"/>
                  </a:lnTo>
                  <a:lnTo>
                    <a:pt x="907" y="800"/>
                  </a:lnTo>
                  <a:lnTo>
                    <a:pt x="909" y="800"/>
                  </a:lnTo>
                  <a:lnTo>
                    <a:pt x="909" y="798"/>
                  </a:lnTo>
                  <a:lnTo>
                    <a:pt x="910" y="798"/>
                  </a:lnTo>
                  <a:lnTo>
                    <a:pt x="909" y="798"/>
                  </a:lnTo>
                  <a:lnTo>
                    <a:pt x="907" y="798"/>
                  </a:lnTo>
                  <a:lnTo>
                    <a:pt x="905" y="798"/>
                  </a:lnTo>
                  <a:lnTo>
                    <a:pt x="903" y="798"/>
                  </a:lnTo>
                  <a:lnTo>
                    <a:pt x="903" y="796"/>
                  </a:lnTo>
                  <a:lnTo>
                    <a:pt x="901" y="796"/>
                  </a:lnTo>
                  <a:lnTo>
                    <a:pt x="899" y="796"/>
                  </a:lnTo>
                  <a:lnTo>
                    <a:pt x="899" y="794"/>
                  </a:lnTo>
                  <a:lnTo>
                    <a:pt x="897" y="794"/>
                  </a:lnTo>
                  <a:lnTo>
                    <a:pt x="895" y="794"/>
                  </a:lnTo>
                  <a:lnTo>
                    <a:pt x="893" y="794"/>
                  </a:lnTo>
                  <a:lnTo>
                    <a:pt x="891" y="794"/>
                  </a:lnTo>
                  <a:lnTo>
                    <a:pt x="889" y="794"/>
                  </a:lnTo>
                  <a:lnTo>
                    <a:pt x="887" y="794"/>
                  </a:lnTo>
                  <a:lnTo>
                    <a:pt x="886" y="794"/>
                  </a:lnTo>
                  <a:lnTo>
                    <a:pt x="886" y="796"/>
                  </a:lnTo>
                  <a:lnTo>
                    <a:pt x="884" y="796"/>
                  </a:lnTo>
                  <a:lnTo>
                    <a:pt x="882" y="796"/>
                  </a:lnTo>
                  <a:lnTo>
                    <a:pt x="882" y="798"/>
                  </a:lnTo>
                  <a:lnTo>
                    <a:pt x="884" y="798"/>
                  </a:lnTo>
                  <a:lnTo>
                    <a:pt x="884" y="796"/>
                  </a:lnTo>
                  <a:lnTo>
                    <a:pt x="886" y="796"/>
                  </a:lnTo>
                  <a:lnTo>
                    <a:pt x="884" y="796"/>
                  </a:lnTo>
                  <a:lnTo>
                    <a:pt x="886" y="798"/>
                  </a:lnTo>
                  <a:lnTo>
                    <a:pt x="884" y="798"/>
                  </a:lnTo>
                  <a:lnTo>
                    <a:pt x="882" y="798"/>
                  </a:lnTo>
                  <a:lnTo>
                    <a:pt x="882" y="800"/>
                  </a:lnTo>
                  <a:lnTo>
                    <a:pt x="880" y="800"/>
                  </a:lnTo>
                  <a:lnTo>
                    <a:pt x="882" y="800"/>
                  </a:lnTo>
                  <a:lnTo>
                    <a:pt x="880" y="800"/>
                  </a:lnTo>
                  <a:lnTo>
                    <a:pt x="882" y="800"/>
                  </a:lnTo>
                  <a:lnTo>
                    <a:pt x="880" y="800"/>
                  </a:lnTo>
                  <a:lnTo>
                    <a:pt x="882" y="800"/>
                  </a:lnTo>
                  <a:lnTo>
                    <a:pt x="882" y="802"/>
                  </a:lnTo>
                  <a:lnTo>
                    <a:pt x="882" y="800"/>
                  </a:lnTo>
                  <a:lnTo>
                    <a:pt x="882" y="802"/>
                  </a:lnTo>
                  <a:lnTo>
                    <a:pt x="882" y="800"/>
                  </a:lnTo>
                  <a:lnTo>
                    <a:pt x="882" y="802"/>
                  </a:lnTo>
                  <a:lnTo>
                    <a:pt x="882" y="804"/>
                  </a:lnTo>
                  <a:lnTo>
                    <a:pt x="882" y="806"/>
                  </a:lnTo>
                  <a:lnTo>
                    <a:pt x="880" y="808"/>
                  </a:lnTo>
                  <a:lnTo>
                    <a:pt x="878" y="808"/>
                  </a:lnTo>
                  <a:lnTo>
                    <a:pt x="878" y="810"/>
                  </a:lnTo>
                  <a:lnTo>
                    <a:pt x="876" y="810"/>
                  </a:lnTo>
                  <a:lnTo>
                    <a:pt x="874" y="812"/>
                  </a:lnTo>
                  <a:lnTo>
                    <a:pt x="872" y="814"/>
                  </a:lnTo>
                  <a:lnTo>
                    <a:pt x="870" y="814"/>
                  </a:lnTo>
                  <a:lnTo>
                    <a:pt x="870" y="812"/>
                  </a:lnTo>
                  <a:lnTo>
                    <a:pt x="870" y="814"/>
                  </a:lnTo>
                  <a:lnTo>
                    <a:pt x="872" y="814"/>
                  </a:lnTo>
                  <a:lnTo>
                    <a:pt x="872" y="816"/>
                  </a:lnTo>
                  <a:lnTo>
                    <a:pt x="870" y="816"/>
                  </a:lnTo>
                  <a:lnTo>
                    <a:pt x="872" y="816"/>
                  </a:lnTo>
                  <a:lnTo>
                    <a:pt x="870" y="816"/>
                  </a:lnTo>
                  <a:lnTo>
                    <a:pt x="868" y="816"/>
                  </a:lnTo>
                  <a:lnTo>
                    <a:pt x="868" y="814"/>
                  </a:lnTo>
                  <a:lnTo>
                    <a:pt x="870" y="814"/>
                  </a:lnTo>
                  <a:lnTo>
                    <a:pt x="870" y="816"/>
                  </a:lnTo>
                  <a:lnTo>
                    <a:pt x="872" y="816"/>
                  </a:lnTo>
                  <a:lnTo>
                    <a:pt x="872" y="814"/>
                  </a:lnTo>
                  <a:lnTo>
                    <a:pt x="870" y="814"/>
                  </a:lnTo>
                  <a:lnTo>
                    <a:pt x="868" y="814"/>
                  </a:lnTo>
                  <a:lnTo>
                    <a:pt x="866" y="814"/>
                  </a:lnTo>
                  <a:lnTo>
                    <a:pt x="864" y="814"/>
                  </a:lnTo>
                  <a:lnTo>
                    <a:pt x="862" y="814"/>
                  </a:lnTo>
                  <a:lnTo>
                    <a:pt x="864" y="814"/>
                  </a:lnTo>
                  <a:lnTo>
                    <a:pt x="864" y="816"/>
                  </a:lnTo>
                  <a:lnTo>
                    <a:pt x="866" y="816"/>
                  </a:lnTo>
                  <a:lnTo>
                    <a:pt x="866" y="817"/>
                  </a:lnTo>
                  <a:lnTo>
                    <a:pt x="866" y="816"/>
                  </a:lnTo>
                  <a:lnTo>
                    <a:pt x="866" y="817"/>
                  </a:lnTo>
                  <a:lnTo>
                    <a:pt x="864" y="817"/>
                  </a:lnTo>
                  <a:lnTo>
                    <a:pt x="866" y="817"/>
                  </a:lnTo>
                  <a:lnTo>
                    <a:pt x="868" y="817"/>
                  </a:lnTo>
                  <a:lnTo>
                    <a:pt x="868" y="819"/>
                  </a:lnTo>
                  <a:lnTo>
                    <a:pt x="868" y="821"/>
                  </a:lnTo>
                  <a:lnTo>
                    <a:pt x="866" y="821"/>
                  </a:lnTo>
                  <a:lnTo>
                    <a:pt x="864" y="821"/>
                  </a:lnTo>
                  <a:lnTo>
                    <a:pt x="864" y="823"/>
                  </a:lnTo>
                  <a:lnTo>
                    <a:pt x="862" y="823"/>
                  </a:lnTo>
                  <a:lnTo>
                    <a:pt x="862" y="821"/>
                  </a:lnTo>
                  <a:lnTo>
                    <a:pt x="861" y="821"/>
                  </a:lnTo>
                  <a:lnTo>
                    <a:pt x="859" y="821"/>
                  </a:lnTo>
                  <a:lnTo>
                    <a:pt x="859" y="819"/>
                  </a:lnTo>
                  <a:lnTo>
                    <a:pt x="861" y="819"/>
                  </a:lnTo>
                  <a:lnTo>
                    <a:pt x="861" y="817"/>
                  </a:lnTo>
                  <a:lnTo>
                    <a:pt x="862" y="817"/>
                  </a:lnTo>
                  <a:lnTo>
                    <a:pt x="861" y="817"/>
                  </a:lnTo>
                  <a:lnTo>
                    <a:pt x="859" y="817"/>
                  </a:lnTo>
                  <a:lnTo>
                    <a:pt x="857" y="817"/>
                  </a:lnTo>
                  <a:lnTo>
                    <a:pt x="857" y="819"/>
                  </a:lnTo>
                  <a:lnTo>
                    <a:pt x="855" y="819"/>
                  </a:lnTo>
                  <a:lnTo>
                    <a:pt x="855" y="821"/>
                  </a:lnTo>
                  <a:lnTo>
                    <a:pt x="857" y="821"/>
                  </a:lnTo>
                  <a:lnTo>
                    <a:pt x="855" y="821"/>
                  </a:lnTo>
                  <a:lnTo>
                    <a:pt x="857" y="821"/>
                  </a:lnTo>
                  <a:lnTo>
                    <a:pt x="857" y="823"/>
                  </a:lnTo>
                  <a:lnTo>
                    <a:pt x="855" y="823"/>
                  </a:lnTo>
                  <a:lnTo>
                    <a:pt x="855" y="825"/>
                  </a:lnTo>
                  <a:lnTo>
                    <a:pt x="853" y="825"/>
                  </a:lnTo>
                  <a:lnTo>
                    <a:pt x="851" y="825"/>
                  </a:lnTo>
                  <a:lnTo>
                    <a:pt x="851" y="823"/>
                  </a:lnTo>
                  <a:lnTo>
                    <a:pt x="851" y="821"/>
                  </a:lnTo>
                  <a:lnTo>
                    <a:pt x="851" y="823"/>
                  </a:lnTo>
                  <a:lnTo>
                    <a:pt x="849" y="823"/>
                  </a:lnTo>
                  <a:lnTo>
                    <a:pt x="847" y="823"/>
                  </a:lnTo>
                  <a:lnTo>
                    <a:pt x="845" y="823"/>
                  </a:lnTo>
                  <a:lnTo>
                    <a:pt x="845" y="825"/>
                  </a:lnTo>
                  <a:lnTo>
                    <a:pt x="845" y="823"/>
                  </a:lnTo>
                  <a:lnTo>
                    <a:pt x="843" y="823"/>
                  </a:lnTo>
                  <a:lnTo>
                    <a:pt x="841" y="823"/>
                  </a:lnTo>
                  <a:lnTo>
                    <a:pt x="841" y="821"/>
                  </a:lnTo>
                  <a:lnTo>
                    <a:pt x="839" y="821"/>
                  </a:lnTo>
                  <a:lnTo>
                    <a:pt x="841" y="821"/>
                  </a:lnTo>
                  <a:lnTo>
                    <a:pt x="839" y="821"/>
                  </a:lnTo>
                  <a:lnTo>
                    <a:pt x="839" y="819"/>
                  </a:lnTo>
                  <a:lnTo>
                    <a:pt x="841" y="819"/>
                  </a:lnTo>
                  <a:lnTo>
                    <a:pt x="843" y="819"/>
                  </a:lnTo>
                  <a:lnTo>
                    <a:pt x="843" y="821"/>
                  </a:lnTo>
                  <a:lnTo>
                    <a:pt x="845" y="821"/>
                  </a:lnTo>
                  <a:lnTo>
                    <a:pt x="847" y="821"/>
                  </a:lnTo>
                  <a:lnTo>
                    <a:pt x="849" y="821"/>
                  </a:lnTo>
                  <a:lnTo>
                    <a:pt x="847" y="821"/>
                  </a:lnTo>
                  <a:lnTo>
                    <a:pt x="847" y="819"/>
                  </a:lnTo>
                  <a:lnTo>
                    <a:pt x="845" y="819"/>
                  </a:lnTo>
                  <a:lnTo>
                    <a:pt x="843" y="819"/>
                  </a:lnTo>
                  <a:lnTo>
                    <a:pt x="843" y="817"/>
                  </a:lnTo>
                  <a:lnTo>
                    <a:pt x="841" y="817"/>
                  </a:lnTo>
                  <a:lnTo>
                    <a:pt x="841" y="816"/>
                  </a:lnTo>
                  <a:lnTo>
                    <a:pt x="841" y="814"/>
                  </a:lnTo>
                  <a:lnTo>
                    <a:pt x="839" y="814"/>
                  </a:lnTo>
                  <a:lnTo>
                    <a:pt x="841" y="814"/>
                  </a:lnTo>
                  <a:lnTo>
                    <a:pt x="839" y="814"/>
                  </a:lnTo>
                  <a:lnTo>
                    <a:pt x="838" y="814"/>
                  </a:lnTo>
                  <a:lnTo>
                    <a:pt x="838" y="812"/>
                  </a:lnTo>
                  <a:lnTo>
                    <a:pt x="836" y="812"/>
                  </a:lnTo>
                  <a:lnTo>
                    <a:pt x="834" y="812"/>
                  </a:lnTo>
                  <a:lnTo>
                    <a:pt x="836" y="812"/>
                  </a:lnTo>
                  <a:lnTo>
                    <a:pt x="838" y="812"/>
                  </a:lnTo>
                  <a:lnTo>
                    <a:pt x="836" y="812"/>
                  </a:lnTo>
                  <a:lnTo>
                    <a:pt x="834" y="810"/>
                  </a:lnTo>
                  <a:lnTo>
                    <a:pt x="834" y="812"/>
                  </a:lnTo>
                  <a:lnTo>
                    <a:pt x="832" y="812"/>
                  </a:lnTo>
                  <a:lnTo>
                    <a:pt x="832" y="814"/>
                  </a:lnTo>
                  <a:lnTo>
                    <a:pt x="830" y="814"/>
                  </a:lnTo>
                  <a:lnTo>
                    <a:pt x="830" y="816"/>
                  </a:lnTo>
                  <a:lnTo>
                    <a:pt x="832" y="816"/>
                  </a:lnTo>
                  <a:lnTo>
                    <a:pt x="834" y="816"/>
                  </a:lnTo>
                  <a:lnTo>
                    <a:pt x="834" y="817"/>
                  </a:lnTo>
                  <a:lnTo>
                    <a:pt x="834" y="816"/>
                  </a:lnTo>
                  <a:lnTo>
                    <a:pt x="834" y="817"/>
                  </a:lnTo>
                  <a:lnTo>
                    <a:pt x="836" y="817"/>
                  </a:lnTo>
                  <a:lnTo>
                    <a:pt x="836" y="819"/>
                  </a:lnTo>
                  <a:lnTo>
                    <a:pt x="838" y="819"/>
                  </a:lnTo>
                  <a:lnTo>
                    <a:pt x="836" y="819"/>
                  </a:lnTo>
                  <a:lnTo>
                    <a:pt x="834" y="819"/>
                  </a:lnTo>
                  <a:lnTo>
                    <a:pt x="836" y="819"/>
                  </a:lnTo>
                  <a:lnTo>
                    <a:pt x="834" y="819"/>
                  </a:lnTo>
                  <a:lnTo>
                    <a:pt x="834" y="821"/>
                  </a:lnTo>
                  <a:lnTo>
                    <a:pt x="834" y="823"/>
                  </a:lnTo>
                  <a:lnTo>
                    <a:pt x="836" y="823"/>
                  </a:lnTo>
                  <a:lnTo>
                    <a:pt x="836" y="821"/>
                  </a:lnTo>
                  <a:lnTo>
                    <a:pt x="836" y="823"/>
                  </a:lnTo>
                  <a:lnTo>
                    <a:pt x="838" y="823"/>
                  </a:lnTo>
                  <a:lnTo>
                    <a:pt x="838" y="825"/>
                  </a:lnTo>
                  <a:lnTo>
                    <a:pt x="838" y="827"/>
                  </a:lnTo>
                  <a:lnTo>
                    <a:pt x="838" y="829"/>
                  </a:lnTo>
                  <a:lnTo>
                    <a:pt x="836" y="829"/>
                  </a:lnTo>
                  <a:lnTo>
                    <a:pt x="838" y="827"/>
                  </a:lnTo>
                  <a:lnTo>
                    <a:pt x="836" y="827"/>
                  </a:lnTo>
                  <a:lnTo>
                    <a:pt x="834" y="827"/>
                  </a:lnTo>
                  <a:lnTo>
                    <a:pt x="832" y="827"/>
                  </a:lnTo>
                  <a:lnTo>
                    <a:pt x="830" y="827"/>
                  </a:lnTo>
                  <a:lnTo>
                    <a:pt x="830" y="829"/>
                  </a:lnTo>
                  <a:lnTo>
                    <a:pt x="828" y="829"/>
                  </a:lnTo>
                  <a:lnTo>
                    <a:pt x="826" y="829"/>
                  </a:lnTo>
                  <a:lnTo>
                    <a:pt x="824" y="829"/>
                  </a:lnTo>
                  <a:lnTo>
                    <a:pt x="822" y="829"/>
                  </a:lnTo>
                  <a:lnTo>
                    <a:pt x="820" y="829"/>
                  </a:lnTo>
                  <a:lnTo>
                    <a:pt x="820" y="827"/>
                  </a:lnTo>
                  <a:lnTo>
                    <a:pt x="818" y="827"/>
                  </a:lnTo>
                  <a:lnTo>
                    <a:pt x="816" y="825"/>
                  </a:lnTo>
                  <a:lnTo>
                    <a:pt x="818" y="825"/>
                  </a:lnTo>
                  <a:lnTo>
                    <a:pt x="820" y="825"/>
                  </a:lnTo>
                  <a:lnTo>
                    <a:pt x="818" y="825"/>
                  </a:lnTo>
                  <a:lnTo>
                    <a:pt x="818" y="823"/>
                  </a:lnTo>
                  <a:lnTo>
                    <a:pt x="816" y="823"/>
                  </a:lnTo>
                  <a:lnTo>
                    <a:pt x="816" y="821"/>
                  </a:lnTo>
                  <a:lnTo>
                    <a:pt x="814" y="821"/>
                  </a:lnTo>
                  <a:lnTo>
                    <a:pt x="813" y="821"/>
                  </a:lnTo>
                  <a:lnTo>
                    <a:pt x="811" y="821"/>
                  </a:lnTo>
                  <a:lnTo>
                    <a:pt x="809" y="821"/>
                  </a:lnTo>
                  <a:lnTo>
                    <a:pt x="807" y="821"/>
                  </a:lnTo>
                  <a:lnTo>
                    <a:pt x="809" y="821"/>
                  </a:lnTo>
                  <a:lnTo>
                    <a:pt x="809" y="819"/>
                  </a:lnTo>
                  <a:lnTo>
                    <a:pt x="811" y="819"/>
                  </a:lnTo>
                  <a:lnTo>
                    <a:pt x="809" y="819"/>
                  </a:lnTo>
                  <a:lnTo>
                    <a:pt x="807" y="819"/>
                  </a:lnTo>
                  <a:lnTo>
                    <a:pt x="809" y="819"/>
                  </a:lnTo>
                  <a:lnTo>
                    <a:pt x="807" y="819"/>
                  </a:lnTo>
                  <a:lnTo>
                    <a:pt x="805" y="819"/>
                  </a:lnTo>
                  <a:lnTo>
                    <a:pt x="807" y="819"/>
                  </a:lnTo>
                  <a:lnTo>
                    <a:pt x="807" y="821"/>
                  </a:lnTo>
                  <a:lnTo>
                    <a:pt x="805" y="821"/>
                  </a:lnTo>
                  <a:lnTo>
                    <a:pt x="807" y="821"/>
                  </a:lnTo>
                  <a:lnTo>
                    <a:pt x="805" y="821"/>
                  </a:lnTo>
                  <a:lnTo>
                    <a:pt x="803" y="821"/>
                  </a:lnTo>
                  <a:lnTo>
                    <a:pt x="805" y="821"/>
                  </a:lnTo>
                  <a:lnTo>
                    <a:pt x="803" y="821"/>
                  </a:lnTo>
                  <a:lnTo>
                    <a:pt x="805" y="821"/>
                  </a:lnTo>
                  <a:lnTo>
                    <a:pt x="805" y="823"/>
                  </a:lnTo>
                  <a:lnTo>
                    <a:pt x="805" y="821"/>
                  </a:lnTo>
                  <a:lnTo>
                    <a:pt x="805" y="823"/>
                  </a:lnTo>
                  <a:lnTo>
                    <a:pt x="805" y="825"/>
                  </a:lnTo>
                  <a:lnTo>
                    <a:pt x="807" y="825"/>
                  </a:lnTo>
                  <a:lnTo>
                    <a:pt x="809" y="825"/>
                  </a:lnTo>
                  <a:lnTo>
                    <a:pt x="809" y="827"/>
                  </a:lnTo>
                  <a:lnTo>
                    <a:pt x="811" y="827"/>
                  </a:lnTo>
                  <a:lnTo>
                    <a:pt x="813" y="827"/>
                  </a:lnTo>
                  <a:lnTo>
                    <a:pt x="813" y="829"/>
                  </a:lnTo>
                  <a:lnTo>
                    <a:pt x="814" y="829"/>
                  </a:lnTo>
                  <a:lnTo>
                    <a:pt x="813" y="829"/>
                  </a:lnTo>
                  <a:lnTo>
                    <a:pt x="813" y="831"/>
                  </a:lnTo>
                  <a:lnTo>
                    <a:pt x="811" y="831"/>
                  </a:lnTo>
                  <a:lnTo>
                    <a:pt x="809" y="831"/>
                  </a:lnTo>
                  <a:lnTo>
                    <a:pt x="807" y="833"/>
                  </a:lnTo>
                  <a:lnTo>
                    <a:pt x="805" y="833"/>
                  </a:lnTo>
                  <a:lnTo>
                    <a:pt x="805" y="835"/>
                  </a:lnTo>
                  <a:lnTo>
                    <a:pt x="803" y="835"/>
                  </a:lnTo>
                  <a:lnTo>
                    <a:pt x="801" y="835"/>
                  </a:lnTo>
                  <a:lnTo>
                    <a:pt x="799" y="835"/>
                  </a:lnTo>
                  <a:lnTo>
                    <a:pt x="797" y="835"/>
                  </a:lnTo>
                  <a:lnTo>
                    <a:pt x="797" y="833"/>
                  </a:lnTo>
                  <a:lnTo>
                    <a:pt x="795" y="833"/>
                  </a:lnTo>
                  <a:lnTo>
                    <a:pt x="797" y="833"/>
                  </a:lnTo>
                  <a:lnTo>
                    <a:pt x="799" y="833"/>
                  </a:lnTo>
                  <a:lnTo>
                    <a:pt x="799" y="831"/>
                  </a:lnTo>
                  <a:lnTo>
                    <a:pt x="801" y="831"/>
                  </a:lnTo>
                  <a:lnTo>
                    <a:pt x="803" y="831"/>
                  </a:lnTo>
                  <a:lnTo>
                    <a:pt x="803" y="829"/>
                  </a:lnTo>
                  <a:lnTo>
                    <a:pt x="801" y="829"/>
                  </a:lnTo>
                  <a:lnTo>
                    <a:pt x="801" y="831"/>
                  </a:lnTo>
                  <a:lnTo>
                    <a:pt x="801" y="829"/>
                  </a:lnTo>
                  <a:lnTo>
                    <a:pt x="801" y="831"/>
                  </a:lnTo>
                  <a:lnTo>
                    <a:pt x="799" y="831"/>
                  </a:lnTo>
                  <a:lnTo>
                    <a:pt x="799" y="829"/>
                  </a:lnTo>
                  <a:lnTo>
                    <a:pt x="801" y="829"/>
                  </a:lnTo>
                  <a:lnTo>
                    <a:pt x="803" y="829"/>
                  </a:lnTo>
                  <a:lnTo>
                    <a:pt x="803" y="827"/>
                  </a:lnTo>
                  <a:lnTo>
                    <a:pt x="801" y="827"/>
                  </a:lnTo>
                  <a:lnTo>
                    <a:pt x="801" y="825"/>
                  </a:lnTo>
                  <a:lnTo>
                    <a:pt x="801" y="823"/>
                  </a:lnTo>
                  <a:lnTo>
                    <a:pt x="799" y="823"/>
                  </a:lnTo>
                  <a:lnTo>
                    <a:pt x="799" y="821"/>
                  </a:lnTo>
                  <a:lnTo>
                    <a:pt x="801" y="821"/>
                  </a:lnTo>
                  <a:lnTo>
                    <a:pt x="801" y="819"/>
                  </a:lnTo>
                  <a:lnTo>
                    <a:pt x="799" y="819"/>
                  </a:lnTo>
                  <a:lnTo>
                    <a:pt x="799" y="821"/>
                  </a:lnTo>
                  <a:lnTo>
                    <a:pt x="797" y="821"/>
                  </a:lnTo>
                  <a:lnTo>
                    <a:pt x="799" y="821"/>
                  </a:lnTo>
                  <a:lnTo>
                    <a:pt x="799" y="819"/>
                  </a:lnTo>
                  <a:lnTo>
                    <a:pt x="801" y="819"/>
                  </a:lnTo>
                  <a:lnTo>
                    <a:pt x="803" y="819"/>
                  </a:lnTo>
                  <a:lnTo>
                    <a:pt x="803" y="817"/>
                  </a:lnTo>
                  <a:lnTo>
                    <a:pt x="805" y="817"/>
                  </a:lnTo>
                  <a:lnTo>
                    <a:pt x="807" y="817"/>
                  </a:lnTo>
                  <a:lnTo>
                    <a:pt x="809" y="817"/>
                  </a:lnTo>
                  <a:lnTo>
                    <a:pt x="811" y="817"/>
                  </a:lnTo>
                  <a:lnTo>
                    <a:pt x="811" y="816"/>
                  </a:lnTo>
                  <a:lnTo>
                    <a:pt x="813" y="816"/>
                  </a:lnTo>
                  <a:lnTo>
                    <a:pt x="814" y="816"/>
                  </a:lnTo>
                  <a:lnTo>
                    <a:pt x="814" y="814"/>
                  </a:lnTo>
                  <a:lnTo>
                    <a:pt x="816" y="814"/>
                  </a:lnTo>
                  <a:lnTo>
                    <a:pt x="814" y="814"/>
                  </a:lnTo>
                  <a:lnTo>
                    <a:pt x="814" y="816"/>
                  </a:lnTo>
                  <a:lnTo>
                    <a:pt x="813" y="816"/>
                  </a:lnTo>
                  <a:lnTo>
                    <a:pt x="813" y="817"/>
                  </a:lnTo>
                  <a:lnTo>
                    <a:pt x="814" y="817"/>
                  </a:lnTo>
                  <a:lnTo>
                    <a:pt x="816" y="817"/>
                  </a:lnTo>
                  <a:lnTo>
                    <a:pt x="818" y="817"/>
                  </a:lnTo>
                  <a:lnTo>
                    <a:pt x="820" y="817"/>
                  </a:lnTo>
                  <a:lnTo>
                    <a:pt x="822" y="817"/>
                  </a:lnTo>
                  <a:lnTo>
                    <a:pt x="822" y="816"/>
                  </a:lnTo>
                  <a:lnTo>
                    <a:pt x="824" y="816"/>
                  </a:lnTo>
                  <a:lnTo>
                    <a:pt x="822" y="816"/>
                  </a:lnTo>
                  <a:lnTo>
                    <a:pt x="824" y="816"/>
                  </a:lnTo>
                  <a:lnTo>
                    <a:pt x="824" y="814"/>
                  </a:lnTo>
                  <a:lnTo>
                    <a:pt x="822" y="814"/>
                  </a:lnTo>
                  <a:lnTo>
                    <a:pt x="820" y="814"/>
                  </a:lnTo>
                  <a:lnTo>
                    <a:pt x="822" y="814"/>
                  </a:lnTo>
                  <a:lnTo>
                    <a:pt x="820" y="814"/>
                  </a:lnTo>
                  <a:lnTo>
                    <a:pt x="822" y="814"/>
                  </a:lnTo>
                  <a:lnTo>
                    <a:pt x="822" y="812"/>
                  </a:lnTo>
                  <a:lnTo>
                    <a:pt x="824" y="812"/>
                  </a:lnTo>
                  <a:lnTo>
                    <a:pt x="822" y="812"/>
                  </a:lnTo>
                  <a:lnTo>
                    <a:pt x="824" y="812"/>
                  </a:lnTo>
                  <a:lnTo>
                    <a:pt x="824" y="814"/>
                  </a:lnTo>
                  <a:lnTo>
                    <a:pt x="824" y="812"/>
                  </a:lnTo>
                  <a:lnTo>
                    <a:pt x="826" y="812"/>
                  </a:lnTo>
                  <a:lnTo>
                    <a:pt x="826" y="810"/>
                  </a:lnTo>
                  <a:lnTo>
                    <a:pt x="828" y="810"/>
                  </a:lnTo>
                  <a:lnTo>
                    <a:pt x="826" y="810"/>
                  </a:lnTo>
                  <a:lnTo>
                    <a:pt x="826" y="812"/>
                  </a:lnTo>
                  <a:lnTo>
                    <a:pt x="828" y="812"/>
                  </a:lnTo>
                  <a:lnTo>
                    <a:pt x="828" y="810"/>
                  </a:lnTo>
                  <a:lnTo>
                    <a:pt x="830" y="810"/>
                  </a:lnTo>
                  <a:lnTo>
                    <a:pt x="832" y="810"/>
                  </a:lnTo>
                  <a:lnTo>
                    <a:pt x="832" y="808"/>
                  </a:lnTo>
                  <a:lnTo>
                    <a:pt x="834" y="808"/>
                  </a:lnTo>
                  <a:lnTo>
                    <a:pt x="832" y="808"/>
                  </a:lnTo>
                  <a:lnTo>
                    <a:pt x="834" y="808"/>
                  </a:lnTo>
                  <a:lnTo>
                    <a:pt x="834" y="806"/>
                  </a:lnTo>
                  <a:lnTo>
                    <a:pt x="834" y="808"/>
                  </a:lnTo>
                  <a:lnTo>
                    <a:pt x="836" y="808"/>
                  </a:lnTo>
                  <a:lnTo>
                    <a:pt x="838" y="808"/>
                  </a:lnTo>
                  <a:lnTo>
                    <a:pt x="839" y="808"/>
                  </a:lnTo>
                  <a:lnTo>
                    <a:pt x="841" y="808"/>
                  </a:lnTo>
                  <a:lnTo>
                    <a:pt x="841" y="806"/>
                  </a:lnTo>
                  <a:lnTo>
                    <a:pt x="841" y="808"/>
                  </a:lnTo>
                  <a:lnTo>
                    <a:pt x="843" y="808"/>
                  </a:lnTo>
                  <a:lnTo>
                    <a:pt x="843" y="810"/>
                  </a:lnTo>
                  <a:lnTo>
                    <a:pt x="841" y="810"/>
                  </a:lnTo>
                  <a:lnTo>
                    <a:pt x="843" y="810"/>
                  </a:lnTo>
                  <a:lnTo>
                    <a:pt x="843" y="812"/>
                  </a:lnTo>
                  <a:lnTo>
                    <a:pt x="843" y="810"/>
                  </a:lnTo>
                  <a:lnTo>
                    <a:pt x="843" y="808"/>
                  </a:lnTo>
                  <a:lnTo>
                    <a:pt x="845" y="808"/>
                  </a:lnTo>
                  <a:lnTo>
                    <a:pt x="845" y="810"/>
                  </a:lnTo>
                  <a:lnTo>
                    <a:pt x="847" y="810"/>
                  </a:lnTo>
                  <a:lnTo>
                    <a:pt x="845" y="808"/>
                  </a:lnTo>
                  <a:lnTo>
                    <a:pt x="843" y="808"/>
                  </a:lnTo>
                  <a:lnTo>
                    <a:pt x="843" y="806"/>
                  </a:lnTo>
                  <a:lnTo>
                    <a:pt x="841" y="806"/>
                  </a:lnTo>
                  <a:lnTo>
                    <a:pt x="841" y="804"/>
                  </a:lnTo>
                  <a:lnTo>
                    <a:pt x="841" y="802"/>
                  </a:lnTo>
                  <a:lnTo>
                    <a:pt x="839" y="804"/>
                  </a:lnTo>
                  <a:lnTo>
                    <a:pt x="839" y="802"/>
                  </a:lnTo>
                  <a:lnTo>
                    <a:pt x="839" y="804"/>
                  </a:lnTo>
                  <a:lnTo>
                    <a:pt x="838" y="804"/>
                  </a:lnTo>
                  <a:lnTo>
                    <a:pt x="839" y="802"/>
                  </a:lnTo>
                  <a:lnTo>
                    <a:pt x="841" y="802"/>
                  </a:lnTo>
                  <a:lnTo>
                    <a:pt x="841" y="800"/>
                  </a:lnTo>
                  <a:lnTo>
                    <a:pt x="843" y="800"/>
                  </a:lnTo>
                  <a:lnTo>
                    <a:pt x="843" y="798"/>
                  </a:lnTo>
                  <a:lnTo>
                    <a:pt x="845" y="798"/>
                  </a:lnTo>
                  <a:lnTo>
                    <a:pt x="847" y="798"/>
                  </a:lnTo>
                  <a:lnTo>
                    <a:pt x="847" y="796"/>
                  </a:lnTo>
                  <a:lnTo>
                    <a:pt x="849" y="796"/>
                  </a:lnTo>
                  <a:lnTo>
                    <a:pt x="849" y="794"/>
                  </a:lnTo>
                  <a:lnTo>
                    <a:pt x="851" y="794"/>
                  </a:lnTo>
                  <a:lnTo>
                    <a:pt x="851" y="793"/>
                  </a:lnTo>
                  <a:lnTo>
                    <a:pt x="853" y="793"/>
                  </a:lnTo>
                  <a:lnTo>
                    <a:pt x="855" y="793"/>
                  </a:lnTo>
                  <a:lnTo>
                    <a:pt x="855" y="791"/>
                  </a:lnTo>
                  <a:lnTo>
                    <a:pt x="857" y="791"/>
                  </a:lnTo>
                  <a:lnTo>
                    <a:pt x="859" y="791"/>
                  </a:lnTo>
                  <a:lnTo>
                    <a:pt x="859" y="789"/>
                  </a:lnTo>
                  <a:lnTo>
                    <a:pt x="861" y="789"/>
                  </a:lnTo>
                  <a:lnTo>
                    <a:pt x="862" y="789"/>
                  </a:lnTo>
                  <a:lnTo>
                    <a:pt x="862" y="787"/>
                  </a:lnTo>
                  <a:lnTo>
                    <a:pt x="864" y="787"/>
                  </a:lnTo>
                  <a:lnTo>
                    <a:pt x="866" y="787"/>
                  </a:lnTo>
                  <a:lnTo>
                    <a:pt x="868" y="785"/>
                  </a:lnTo>
                  <a:lnTo>
                    <a:pt x="870" y="785"/>
                  </a:lnTo>
                  <a:lnTo>
                    <a:pt x="872" y="785"/>
                  </a:lnTo>
                  <a:lnTo>
                    <a:pt x="872" y="783"/>
                  </a:lnTo>
                  <a:lnTo>
                    <a:pt x="874" y="783"/>
                  </a:lnTo>
                  <a:lnTo>
                    <a:pt x="874" y="781"/>
                  </a:lnTo>
                  <a:lnTo>
                    <a:pt x="876" y="781"/>
                  </a:lnTo>
                  <a:lnTo>
                    <a:pt x="878" y="781"/>
                  </a:lnTo>
                  <a:lnTo>
                    <a:pt x="880" y="781"/>
                  </a:lnTo>
                  <a:lnTo>
                    <a:pt x="882" y="781"/>
                  </a:lnTo>
                  <a:lnTo>
                    <a:pt x="884" y="781"/>
                  </a:lnTo>
                  <a:lnTo>
                    <a:pt x="884" y="779"/>
                  </a:lnTo>
                  <a:lnTo>
                    <a:pt x="886" y="779"/>
                  </a:lnTo>
                  <a:lnTo>
                    <a:pt x="887" y="779"/>
                  </a:lnTo>
                  <a:lnTo>
                    <a:pt x="889" y="779"/>
                  </a:lnTo>
                  <a:lnTo>
                    <a:pt x="891" y="779"/>
                  </a:lnTo>
                  <a:lnTo>
                    <a:pt x="893" y="777"/>
                  </a:lnTo>
                  <a:lnTo>
                    <a:pt x="895" y="777"/>
                  </a:lnTo>
                  <a:lnTo>
                    <a:pt x="897" y="777"/>
                  </a:lnTo>
                  <a:lnTo>
                    <a:pt x="899" y="777"/>
                  </a:lnTo>
                  <a:lnTo>
                    <a:pt x="901" y="777"/>
                  </a:lnTo>
                  <a:lnTo>
                    <a:pt x="903" y="777"/>
                  </a:lnTo>
                  <a:lnTo>
                    <a:pt x="903" y="775"/>
                  </a:lnTo>
                  <a:lnTo>
                    <a:pt x="905" y="775"/>
                  </a:lnTo>
                  <a:lnTo>
                    <a:pt x="907" y="775"/>
                  </a:lnTo>
                  <a:lnTo>
                    <a:pt x="909" y="775"/>
                  </a:lnTo>
                  <a:lnTo>
                    <a:pt x="910" y="775"/>
                  </a:lnTo>
                  <a:lnTo>
                    <a:pt x="909" y="775"/>
                  </a:lnTo>
                  <a:lnTo>
                    <a:pt x="907" y="775"/>
                  </a:lnTo>
                  <a:lnTo>
                    <a:pt x="905" y="775"/>
                  </a:lnTo>
                  <a:lnTo>
                    <a:pt x="903" y="777"/>
                  </a:lnTo>
                  <a:lnTo>
                    <a:pt x="901" y="777"/>
                  </a:lnTo>
                  <a:lnTo>
                    <a:pt x="899" y="777"/>
                  </a:lnTo>
                  <a:lnTo>
                    <a:pt x="897" y="777"/>
                  </a:lnTo>
                  <a:lnTo>
                    <a:pt x="897" y="779"/>
                  </a:lnTo>
                  <a:lnTo>
                    <a:pt x="897" y="781"/>
                  </a:lnTo>
                  <a:lnTo>
                    <a:pt x="897" y="779"/>
                  </a:lnTo>
                  <a:lnTo>
                    <a:pt x="899" y="779"/>
                  </a:lnTo>
                  <a:lnTo>
                    <a:pt x="899" y="777"/>
                  </a:lnTo>
                  <a:lnTo>
                    <a:pt x="901" y="777"/>
                  </a:lnTo>
                  <a:lnTo>
                    <a:pt x="903" y="777"/>
                  </a:lnTo>
                  <a:lnTo>
                    <a:pt x="905" y="777"/>
                  </a:lnTo>
                  <a:lnTo>
                    <a:pt x="905" y="779"/>
                  </a:lnTo>
                  <a:lnTo>
                    <a:pt x="907" y="777"/>
                  </a:lnTo>
                  <a:lnTo>
                    <a:pt x="909" y="777"/>
                  </a:lnTo>
                  <a:lnTo>
                    <a:pt x="910" y="777"/>
                  </a:lnTo>
                  <a:lnTo>
                    <a:pt x="912" y="777"/>
                  </a:lnTo>
                  <a:lnTo>
                    <a:pt x="912" y="779"/>
                  </a:lnTo>
                  <a:lnTo>
                    <a:pt x="914" y="779"/>
                  </a:lnTo>
                  <a:lnTo>
                    <a:pt x="914" y="777"/>
                  </a:lnTo>
                  <a:lnTo>
                    <a:pt x="916" y="777"/>
                  </a:lnTo>
                  <a:lnTo>
                    <a:pt x="918" y="777"/>
                  </a:lnTo>
                  <a:lnTo>
                    <a:pt x="920" y="777"/>
                  </a:lnTo>
                  <a:lnTo>
                    <a:pt x="920" y="775"/>
                  </a:lnTo>
                  <a:lnTo>
                    <a:pt x="920" y="777"/>
                  </a:lnTo>
                  <a:lnTo>
                    <a:pt x="920" y="775"/>
                  </a:lnTo>
                  <a:lnTo>
                    <a:pt x="920" y="777"/>
                  </a:lnTo>
                  <a:lnTo>
                    <a:pt x="922" y="775"/>
                  </a:lnTo>
                  <a:lnTo>
                    <a:pt x="924" y="775"/>
                  </a:lnTo>
                  <a:lnTo>
                    <a:pt x="924" y="777"/>
                  </a:lnTo>
                  <a:lnTo>
                    <a:pt x="924" y="779"/>
                  </a:lnTo>
                  <a:lnTo>
                    <a:pt x="922" y="779"/>
                  </a:lnTo>
                  <a:lnTo>
                    <a:pt x="922" y="777"/>
                  </a:lnTo>
                  <a:lnTo>
                    <a:pt x="920" y="777"/>
                  </a:lnTo>
                  <a:lnTo>
                    <a:pt x="920" y="779"/>
                  </a:lnTo>
                  <a:lnTo>
                    <a:pt x="918" y="779"/>
                  </a:lnTo>
                  <a:lnTo>
                    <a:pt x="916" y="779"/>
                  </a:lnTo>
                  <a:lnTo>
                    <a:pt x="916" y="781"/>
                  </a:lnTo>
                  <a:lnTo>
                    <a:pt x="914" y="781"/>
                  </a:lnTo>
                  <a:lnTo>
                    <a:pt x="916" y="781"/>
                  </a:lnTo>
                  <a:lnTo>
                    <a:pt x="916" y="783"/>
                  </a:lnTo>
                  <a:lnTo>
                    <a:pt x="918" y="783"/>
                  </a:lnTo>
                  <a:lnTo>
                    <a:pt x="920" y="783"/>
                  </a:lnTo>
                  <a:lnTo>
                    <a:pt x="920" y="781"/>
                  </a:lnTo>
                  <a:lnTo>
                    <a:pt x="920" y="783"/>
                  </a:lnTo>
                  <a:lnTo>
                    <a:pt x="918" y="783"/>
                  </a:lnTo>
                  <a:lnTo>
                    <a:pt x="920" y="783"/>
                  </a:lnTo>
                  <a:lnTo>
                    <a:pt x="920" y="785"/>
                  </a:lnTo>
                  <a:lnTo>
                    <a:pt x="922" y="785"/>
                  </a:lnTo>
                  <a:lnTo>
                    <a:pt x="922" y="787"/>
                  </a:lnTo>
                  <a:lnTo>
                    <a:pt x="924" y="787"/>
                  </a:lnTo>
                  <a:lnTo>
                    <a:pt x="926" y="789"/>
                  </a:lnTo>
                  <a:lnTo>
                    <a:pt x="928" y="789"/>
                  </a:lnTo>
                  <a:lnTo>
                    <a:pt x="928" y="791"/>
                  </a:lnTo>
                  <a:lnTo>
                    <a:pt x="928" y="789"/>
                  </a:lnTo>
                  <a:lnTo>
                    <a:pt x="930" y="789"/>
                  </a:lnTo>
                  <a:lnTo>
                    <a:pt x="932" y="789"/>
                  </a:lnTo>
                  <a:lnTo>
                    <a:pt x="932" y="791"/>
                  </a:lnTo>
                  <a:lnTo>
                    <a:pt x="934" y="791"/>
                  </a:lnTo>
                  <a:lnTo>
                    <a:pt x="934" y="789"/>
                  </a:lnTo>
                  <a:lnTo>
                    <a:pt x="932" y="789"/>
                  </a:lnTo>
                  <a:lnTo>
                    <a:pt x="934" y="787"/>
                  </a:lnTo>
                  <a:lnTo>
                    <a:pt x="932" y="787"/>
                  </a:lnTo>
                  <a:lnTo>
                    <a:pt x="930" y="787"/>
                  </a:lnTo>
                  <a:lnTo>
                    <a:pt x="932" y="787"/>
                  </a:lnTo>
                  <a:lnTo>
                    <a:pt x="930" y="787"/>
                  </a:lnTo>
                  <a:lnTo>
                    <a:pt x="930" y="785"/>
                  </a:lnTo>
                  <a:lnTo>
                    <a:pt x="930" y="783"/>
                  </a:lnTo>
                  <a:lnTo>
                    <a:pt x="928" y="783"/>
                  </a:lnTo>
                  <a:lnTo>
                    <a:pt x="928" y="781"/>
                  </a:lnTo>
                  <a:lnTo>
                    <a:pt x="930" y="781"/>
                  </a:lnTo>
                  <a:lnTo>
                    <a:pt x="930" y="783"/>
                  </a:lnTo>
                  <a:lnTo>
                    <a:pt x="932" y="783"/>
                  </a:lnTo>
                  <a:lnTo>
                    <a:pt x="934" y="783"/>
                  </a:lnTo>
                  <a:lnTo>
                    <a:pt x="935" y="783"/>
                  </a:lnTo>
                  <a:lnTo>
                    <a:pt x="937" y="783"/>
                  </a:lnTo>
                  <a:lnTo>
                    <a:pt x="939" y="783"/>
                  </a:lnTo>
                  <a:lnTo>
                    <a:pt x="941" y="783"/>
                  </a:lnTo>
                  <a:lnTo>
                    <a:pt x="943" y="783"/>
                  </a:lnTo>
                  <a:lnTo>
                    <a:pt x="941" y="783"/>
                  </a:lnTo>
                  <a:lnTo>
                    <a:pt x="943" y="783"/>
                  </a:lnTo>
                  <a:lnTo>
                    <a:pt x="943" y="785"/>
                  </a:lnTo>
                  <a:lnTo>
                    <a:pt x="943" y="787"/>
                  </a:lnTo>
                  <a:lnTo>
                    <a:pt x="945" y="787"/>
                  </a:lnTo>
                  <a:lnTo>
                    <a:pt x="945" y="785"/>
                  </a:lnTo>
                  <a:lnTo>
                    <a:pt x="947" y="785"/>
                  </a:lnTo>
                  <a:lnTo>
                    <a:pt x="947" y="787"/>
                  </a:lnTo>
                  <a:lnTo>
                    <a:pt x="949" y="787"/>
                  </a:lnTo>
                  <a:lnTo>
                    <a:pt x="951" y="787"/>
                  </a:lnTo>
                  <a:lnTo>
                    <a:pt x="953" y="787"/>
                  </a:lnTo>
                  <a:lnTo>
                    <a:pt x="955" y="787"/>
                  </a:lnTo>
                  <a:lnTo>
                    <a:pt x="953" y="787"/>
                  </a:lnTo>
                  <a:lnTo>
                    <a:pt x="953" y="785"/>
                  </a:lnTo>
                  <a:lnTo>
                    <a:pt x="951" y="785"/>
                  </a:lnTo>
                  <a:lnTo>
                    <a:pt x="953" y="785"/>
                  </a:lnTo>
                  <a:lnTo>
                    <a:pt x="955" y="785"/>
                  </a:lnTo>
                  <a:lnTo>
                    <a:pt x="955" y="783"/>
                  </a:lnTo>
                  <a:lnTo>
                    <a:pt x="957" y="783"/>
                  </a:lnTo>
                  <a:lnTo>
                    <a:pt x="955" y="783"/>
                  </a:lnTo>
                  <a:lnTo>
                    <a:pt x="953" y="783"/>
                  </a:lnTo>
                  <a:lnTo>
                    <a:pt x="951" y="783"/>
                  </a:lnTo>
                  <a:lnTo>
                    <a:pt x="949" y="781"/>
                  </a:lnTo>
                  <a:lnTo>
                    <a:pt x="947" y="781"/>
                  </a:lnTo>
                  <a:lnTo>
                    <a:pt x="945" y="781"/>
                  </a:lnTo>
                  <a:lnTo>
                    <a:pt x="943" y="781"/>
                  </a:lnTo>
                  <a:lnTo>
                    <a:pt x="943" y="779"/>
                  </a:lnTo>
                  <a:lnTo>
                    <a:pt x="941" y="779"/>
                  </a:lnTo>
                  <a:lnTo>
                    <a:pt x="939" y="779"/>
                  </a:lnTo>
                  <a:lnTo>
                    <a:pt x="937" y="779"/>
                  </a:lnTo>
                  <a:lnTo>
                    <a:pt x="939" y="779"/>
                  </a:lnTo>
                  <a:lnTo>
                    <a:pt x="939" y="777"/>
                  </a:lnTo>
                  <a:lnTo>
                    <a:pt x="941" y="777"/>
                  </a:lnTo>
                  <a:lnTo>
                    <a:pt x="939" y="777"/>
                  </a:lnTo>
                  <a:lnTo>
                    <a:pt x="941" y="777"/>
                  </a:lnTo>
                  <a:lnTo>
                    <a:pt x="939" y="777"/>
                  </a:lnTo>
                  <a:lnTo>
                    <a:pt x="939" y="775"/>
                  </a:lnTo>
                  <a:lnTo>
                    <a:pt x="937" y="775"/>
                  </a:lnTo>
                  <a:lnTo>
                    <a:pt x="937" y="777"/>
                  </a:lnTo>
                  <a:lnTo>
                    <a:pt x="937" y="775"/>
                  </a:lnTo>
                  <a:lnTo>
                    <a:pt x="939" y="775"/>
                  </a:lnTo>
                  <a:lnTo>
                    <a:pt x="941" y="773"/>
                  </a:lnTo>
                  <a:lnTo>
                    <a:pt x="941" y="771"/>
                  </a:lnTo>
                  <a:lnTo>
                    <a:pt x="943" y="771"/>
                  </a:lnTo>
                  <a:lnTo>
                    <a:pt x="943" y="769"/>
                  </a:lnTo>
                  <a:lnTo>
                    <a:pt x="945" y="769"/>
                  </a:lnTo>
                  <a:lnTo>
                    <a:pt x="945" y="768"/>
                  </a:lnTo>
                  <a:lnTo>
                    <a:pt x="945" y="766"/>
                  </a:lnTo>
                  <a:lnTo>
                    <a:pt x="947" y="766"/>
                  </a:lnTo>
                  <a:lnTo>
                    <a:pt x="947" y="764"/>
                  </a:lnTo>
                  <a:lnTo>
                    <a:pt x="949" y="762"/>
                  </a:lnTo>
                  <a:lnTo>
                    <a:pt x="951" y="762"/>
                  </a:lnTo>
                  <a:lnTo>
                    <a:pt x="951" y="760"/>
                  </a:lnTo>
                  <a:lnTo>
                    <a:pt x="953" y="760"/>
                  </a:lnTo>
                  <a:lnTo>
                    <a:pt x="955" y="760"/>
                  </a:lnTo>
                  <a:lnTo>
                    <a:pt x="955" y="758"/>
                  </a:lnTo>
                  <a:lnTo>
                    <a:pt x="957" y="758"/>
                  </a:lnTo>
                  <a:lnTo>
                    <a:pt x="957" y="756"/>
                  </a:lnTo>
                  <a:lnTo>
                    <a:pt x="958" y="756"/>
                  </a:lnTo>
                  <a:lnTo>
                    <a:pt x="960" y="756"/>
                  </a:lnTo>
                  <a:lnTo>
                    <a:pt x="962" y="754"/>
                  </a:lnTo>
                  <a:lnTo>
                    <a:pt x="964" y="754"/>
                  </a:lnTo>
                  <a:lnTo>
                    <a:pt x="966" y="754"/>
                  </a:lnTo>
                  <a:lnTo>
                    <a:pt x="968" y="752"/>
                  </a:lnTo>
                  <a:lnTo>
                    <a:pt x="970" y="752"/>
                  </a:lnTo>
                  <a:lnTo>
                    <a:pt x="972" y="750"/>
                  </a:lnTo>
                  <a:lnTo>
                    <a:pt x="974" y="750"/>
                  </a:lnTo>
                  <a:lnTo>
                    <a:pt x="974" y="748"/>
                  </a:lnTo>
                  <a:lnTo>
                    <a:pt x="976" y="748"/>
                  </a:lnTo>
                  <a:lnTo>
                    <a:pt x="978" y="748"/>
                  </a:lnTo>
                  <a:lnTo>
                    <a:pt x="980" y="746"/>
                  </a:lnTo>
                  <a:lnTo>
                    <a:pt x="982" y="746"/>
                  </a:lnTo>
                  <a:lnTo>
                    <a:pt x="983" y="746"/>
                  </a:lnTo>
                  <a:lnTo>
                    <a:pt x="985" y="746"/>
                  </a:lnTo>
                  <a:lnTo>
                    <a:pt x="985" y="745"/>
                  </a:lnTo>
                  <a:lnTo>
                    <a:pt x="987" y="745"/>
                  </a:lnTo>
                  <a:lnTo>
                    <a:pt x="989" y="745"/>
                  </a:lnTo>
                  <a:lnTo>
                    <a:pt x="991" y="745"/>
                  </a:lnTo>
                  <a:lnTo>
                    <a:pt x="991" y="743"/>
                  </a:lnTo>
                  <a:lnTo>
                    <a:pt x="993" y="743"/>
                  </a:lnTo>
                  <a:lnTo>
                    <a:pt x="995" y="743"/>
                  </a:lnTo>
                  <a:lnTo>
                    <a:pt x="993" y="743"/>
                  </a:lnTo>
                  <a:lnTo>
                    <a:pt x="991" y="745"/>
                  </a:lnTo>
                  <a:lnTo>
                    <a:pt x="989" y="745"/>
                  </a:lnTo>
                  <a:lnTo>
                    <a:pt x="987" y="745"/>
                  </a:lnTo>
                  <a:lnTo>
                    <a:pt x="985" y="746"/>
                  </a:lnTo>
                  <a:lnTo>
                    <a:pt x="983" y="746"/>
                  </a:lnTo>
                  <a:lnTo>
                    <a:pt x="982" y="746"/>
                  </a:lnTo>
                  <a:lnTo>
                    <a:pt x="980" y="746"/>
                  </a:lnTo>
                  <a:lnTo>
                    <a:pt x="980" y="748"/>
                  </a:lnTo>
                  <a:lnTo>
                    <a:pt x="982" y="748"/>
                  </a:lnTo>
                  <a:lnTo>
                    <a:pt x="982" y="746"/>
                  </a:lnTo>
                  <a:lnTo>
                    <a:pt x="982" y="748"/>
                  </a:lnTo>
                  <a:lnTo>
                    <a:pt x="983" y="748"/>
                  </a:lnTo>
                  <a:lnTo>
                    <a:pt x="983" y="746"/>
                  </a:lnTo>
                  <a:lnTo>
                    <a:pt x="982" y="746"/>
                  </a:lnTo>
                  <a:lnTo>
                    <a:pt x="983" y="746"/>
                  </a:lnTo>
                  <a:lnTo>
                    <a:pt x="985" y="746"/>
                  </a:lnTo>
                  <a:lnTo>
                    <a:pt x="987" y="746"/>
                  </a:lnTo>
                  <a:lnTo>
                    <a:pt x="987" y="745"/>
                  </a:lnTo>
                  <a:lnTo>
                    <a:pt x="989" y="745"/>
                  </a:lnTo>
                  <a:lnTo>
                    <a:pt x="991" y="745"/>
                  </a:lnTo>
                  <a:lnTo>
                    <a:pt x="993" y="745"/>
                  </a:lnTo>
                  <a:lnTo>
                    <a:pt x="991" y="745"/>
                  </a:lnTo>
                  <a:lnTo>
                    <a:pt x="993" y="745"/>
                  </a:lnTo>
                  <a:lnTo>
                    <a:pt x="993" y="743"/>
                  </a:lnTo>
                  <a:lnTo>
                    <a:pt x="995" y="743"/>
                  </a:lnTo>
                  <a:lnTo>
                    <a:pt x="997" y="743"/>
                  </a:lnTo>
                  <a:lnTo>
                    <a:pt x="999" y="743"/>
                  </a:lnTo>
                  <a:lnTo>
                    <a:pt x="1001" y="743"/>
                  </a:lnTo>
                  <a:lnTo>
                    <a:pt x="1001" y="741"/>
                  </a:lnTo>
                  <a:lnTo>
                    <a:pt x="1003" y="741"/>
                  </a:lnTo>
                  <a:lnTo>
                    <a:pt x="1005" y="741"/>
                  </a:lnTo>
                  <a:lnTo>
                    <a:pt x="1006" y="741"/>
                  </a:lnTo>
                  <a:lnTo>
                    <a:pt x="1005" y="741"/>
                  </a:lnTo>
                  <a:lnTo>
                    <a:pt x="1005" y="739"/>
                  </a:lnTo>
                  <a:lnTo>
                    <a:pt x="1005" y="741"/>
                  </a:lnTo>
                  <a:lnTo>
                    <a:pt x="1005" y="739"/>
                  </a:lnTo>
                  <a:lnTo>
                    <a:pt x="1006" y="739"/>
                  </a:lnTo>
                  <a:lnTo>
                    <a:pt x="1005" y="739"/>
                  </a:lnTo>
                  <a:lnTo>
                    <a:pt x="1003" y="739"/>
                  </a:lnTo>
                  <a:lnTo>
                    <a:pt x="1005" y="739"/>
                  </a:lnTo>
                  <a:lnTo>
                    <a:pt x="1006" y="739"/>
                  </a:lnTo>
                  <a:lnTo>
                    <a:pt x="1008" y="739"/>
                  </a:lnTo>
                  <a:lnTo>
                    <a:pt x="1008" y="737"/>
                  </a:lnTo>
                  <a:lnTo>
                    <a:pt x="1010" y="737"/>
                  </a:lnTo>
                  <a:lnTo>
                    <a:pt x="1012" y="737"/>
                  </a:lnTo>
                  <a:lnTo>
                    <a:pt x="1010" y="737"/>
                  </a:lnTo>
                  <a:lnTo>
                    <a:pt x="1012" y="737"/>
                  </a:lnTo>
                  <a:lnTo>
                    <a:pt x="1014" y="737"/>
                  </a:lnTo>
                  <a:lnTo>
                    <a:pt x="1014" y="735"/>
                  </a:lnTo>
                  <a:lnTo>
                    <a:pt x="1014" y="737"/>
                  </a:lnTo>
                  <a:lnTo>
                    <a:pt x="1014" y="735"/>
                  </a:lnTo>
                  <a:lnTo>
                    <a:pt x="1016" y="735"/>
                  </a:lnTo>
                  <a:lnTo>
                    <a:pt x="1018" y="735"/>
                  </a:lnTo>
                  <a:lnTo>
                    <a:pt x="1018" y="733"/>
                  </a:lnTo>
                  <a:lnTo>
                    <a:pt x="1020" y="733"/>
                  </a:lnTo>
                  <a:lnTo>
                    <a:pt x="1022" y="731"/>
                  </a:lnTo>
                  <a:lnTo>
                    <a:pt x="1024" y="731"/>
                  </a:lnTo>
                  <a:close/>
                  <a:moveTo>
                    <a:pt x="1394" y="591"/>
                  </a:moveTo>
                  <a:lnTo>
                    <a:pt x="1394" y="593"/>
                  </a:lnTo>
                  <a:lnTo>
                    <a:pt x="1396" y="593"/>
                  </a:lnTo>
                  <a:lnTo>
                    <a:pt x="1396" y="591"/>
                  </a:lnTo>
                  <a:lnTo>
                    <a:pt x="1394" y="591"/>
                  </a:lnTo>
                  <a:close/>
                  <a:moveTo>
                    <a:pt x="1396" y="591"/>
                  </a:moveTo>
                  <a:lnTo>
                    <a:pt x="1398" y="591"/>
                  </a:lnTo>
                  <a:lnTo>
                    <a:pt x="1396" y="591"/>
                  </a:lnTo>
                  <a:close/>
                  <a:moveTo>
                    <a:pt x="1410" y="597"/>
                  </a:moveTo>
                  <a:lnTo>
                    <a:pt x="1412" y="597"/>
                  </a:lnTo>
                  <a:lnTo>
                    <a:pt x="1410" y="597"/>
                  </a:lnTo>
                  <a:close/>
                  <a:moveTo>
                    <a:pt x="1385" y="601"/>
                  </a:moveTo>
                  <a:lnTo>
                    <a:pt x="1385" y="602"/>
                  </a:lnTo>
                  <a:lnTo>
                    <a:pt x="1385" y="601"/>
                  </a:lnTo>
                  <a:close/>
                  <a:moveTo>
                    <a:pt x="1832" y="568"/>
                  </a:moveTo>
                  <a:lnTo>
                    <a:pt x="1830" y="568"/>
                  </a:lnTo>
                  <a:lnTo>
                    <a:pt x="1832" y="568"/>
                  </a:lnTo>
                  <a:lnTo>
                    <a:pt x="1834" y="568"/>
                  </a:lnTo>
                  <a:lnTo>
                    <a:pt x="1832" y="568"/>
                  </a:lnTo>
                  <a:close/>
                  <a:moveTo>
                    <a:pt x="1805" y="570"/>
                  </a:moveTo>
                  <a:lnTo>
                    <a:pt x="1805" y="572"/>
                  </a:lnTo>
                  <a:lnTo>
                    <a:pt x="1807" y="572"/>
                  </a:lnTo>
                  <a:lnTo>
                    <a:pt x="1807" y="570"/>
                  </a:lnTo>
                  <a:lnTo>
                    <a:pt x="1805" y="570"/>
                  </a:lnTo>
                  <a:close/>
                  <a:moveTo>
                    <a:pt x="1792" y="572"/>
                  </a:moveTo>
                  <a:lnTo>
                    <a:pt x="1790" y="572"/>
                  </a:lnTo>
                  <a:lnTo>
                    <a:pt x="1792" y="572"/>
                  </a:lnTo>
                  <a:lnTo>
                    <a:pt x="1794" y="572"/>
                  </a:lnTo>
                  <a:lnTo>
                    <a:pt x="1792" y="572"/>
                  </a:lnTo>
                  <a:close/>
                  <a:moveTo>
                    <a:pt x="1884" y="576"/>
                  </a:moveTo>
                  <a:lnTo>
                    <a:pt x="1886" y="576"/>
                  </a:lnTo>
                  <a:lnTo>
                    <a:pt x="1886" y="574"/>
                  </a:lnTo>
                  <a:lnTo>
                    <a:pt x="1884" y="574"/>
                  </a:lnTo>
                  <a:lnTo>
                    <a:pt x="1884" y="576"/>
                  </a:lnTo>
                  <a:close/>
                  <a:moveTo>
                    <a:pt x="2147" y="654"/>
                  </a:moveTo>
                  <a:lnTo>
                    <a:pt x="2149" y="656"/>
                  </a:lnTo>
                  <a:lnTo>
                    <a:pt x="2151" y="656"/>
                  </a:lnTo>
                  <a:lnTo>
                    <a:pt x="2151" y="658"/>
                  </a:lnTo>
                  <a:lnTo>
                    <a:pt x="2151" y="656"/>
                  </a:lnTo>
                  <a:lnTo>
                    <a:pt x="2151" y="658"/>
                  </a:lnTo>
                  <a:lnTo>
                    <a:pt x="2153" y="658"/>
                  </a:lnTo>
                  <a:lnTo>
                    <a:pt x="2153" y="656"/>
                  </a:lnTo>
                  <a:lnTo>
                    <a:pt x="2153" y="654"/>
                  </a:lnTo>
                  <a:lnTo>
                    <a:pt x="2153" y="656"/>
                  </a:lnTo>
                  <a:lnTo>
                    <a:pt x="2151" y="656"/>
                  </a:lnTo>
                  <a:lnTo>
                    <a:pt x="2149" y="656"/>
                  </a:lnTo>
                  <a:lnTo>
                    <a:pt x="2149" y="654"/>
                  </a:lnTo>
                  <a:lnTo>
                    <a:pt x="2147" y="654"/>
                  </a:lnTo>
                  <a:close/>
                  <a:moveTo>
                    <a:pt x="918" y="361"/>
                  </a:moveTo>
                  <a:lnTo>
                    <a:pt x="920" y="361"/>
                  </a:lnTo>
                  <a:lnTo>
                    <a:pt x="918" y="361"/>
                  </a:lnTo>
                  <a:lnTo>
                    <a:pt x="918" y="359"/>
                  </a:lnTo>
                  <a:lnTo>
                    <a:pt x="916" y="359"/>
                  </a:lnTo>
                  <a:lnTo>
                    <a:pt x="918" y="359"/>
                  </a:lnTo>
                  <a:lnTo>
                    <a:pt x="916" y="359"/>
                  </a:lnTo>
                  <a:lnTo>
                    <a:pt x="914" y="359"/>
                  </a:lnTo>
                  <a:lnTo>
                    <a:pt x="914" y="357"/>
                  </a:lnTo>
                  <a:lnTo>
                    <a:pt x="912" y="357"/>
                  </a:lnTo>
                  <a:lnTo>
                    <a:pt x="914" y="357"/>
                  </a:lnTo>
                  <a:lnTo>
                    <a:pt x="914" y="359"/>
                  </a:lnTo>
                  <a:lnTo>
                    <a:pt x="916" y="359"/>
                  </a:lnTo>
                  <a:lnTo>
                    <a:pt x="916" y="361"/>
                  </a:lnTo>
                  <a:lnTo>
                    <a:pt x="918" y="361"/>
                  </a:lnTo>
                  <a:close/>
                  <a:moveTo>
                    <a:pt x="972" y="242"/>
                  </a:moveTo>
                  <a:lnTo>
                    <a:pt x="972" y="240"/>
                  </a:lnTo>
                  <a:lnTo>
                    <a:pt x="970" y="240"/>
                  </a:lnTo>
                  <a:lnTo>
                    <a:pt x="968" y="240"/>
                  </a:lnTo>
                  <a:lnTo>
                    <a:pt x="968" y="242"/>
                  </a:lnTo>
                  <a:lnTo>
                    <a:pt x="970" y="242"/>
                  </a:lnTo>
                  <a:lnTo>
                    <a:pt x="970" y="243"/>
                  </a:lnTo>
                  <a:lnTo>
                    <a:pt x="970" y="242"/>
                  </a:lnTo>
                  <a:lnTo>
                    <a:pt x="972" y="242"/>
                  </a:lnTo>
                  <a:close/>
                  <a:moveTo>
                    <a:pt x="970" y="240"/>
                  </a:moveTo>
                  <a:lnTo>
                    <a:pt x="972" y="240"/>
                  </a:lnTo>
                  <a:lnTo>
                    <a:pt x="974" y="240"/>
                  </a:lnTo>
                  <a:lnTo>
                    <a:pt x="972" y="240"/>
                  </a:lnTo>
                  <a:lnTo>
                    <a:pt x="974" y="240"/>
                  </a:lnTo>
                  <a:lnTo>
                    <a:pt x="976" y="240"/>
                  </a:lnTo>
                  <a:lnTo>
                    <a:pt x="974" y="240"/>
                  </a:lnTo>
                  <a:lnTo>
                    <a:pt x="976" y="240"/>
                  </a:lnTo>
                  <a:lnTo>
                    <a:pt x="978" y="240"/>
                  </a:lnTo>
                  <a:lnTo>
                    <a:pt x="976" y="240"/>
                  </a:lnTo>
                  <a:lnTo>
                    <a:pt x="976" y="242"/>
                  </a:lnTo>
                  <a:lnTo>
                    <a:pt x="978" y="242"/>
                  </a:lnTo>
                  <a:lnTo>
                    <a:pt x="978" y="240"/>
                  </a:lnTo>
                  <a:lnTo>
                    <a:pt x="978" y="242"/>
                  </a:lnTo>
                  <a:lnTo>
                    <a:pt x="978" y="240"/>
                  </a:lnTo>
                  <a:lnTo>
                    <a:pt x="980" y="240"/>
                  </a:lnTo>
                  <a:lnTo>
                    <a:pt x="982" y="240"/>
                  </a:lnTo>
                  <a:lnTo>
                    <a:pt x="982" y="238"/>
                  </a:lnTo>
                  <a:lnTo>
                    <a:pt x="980" y="238"/>
                  </a:lnTo>
                  <a:lnTo>
                    <a:pt x="982" y="238"/>
                  </a:lnTo>
                  <a:lnTo>
                    <a:pt x="983" y="238"/>
                  </a:lnTo>
                  <a:lnTo>
                    <a:pt x="985" y="238"/>
                  </a:lnTo>
                  <a:lnTo>
                    <a:pt x="987" y="238"/>
                  </a:lnTo>
                  <a:lnTo>
                    <a:pt x="985" y="238"/>
                  </a:lnTo>
                  <a:lnTo>
                    <a:pt x="983" y="238"/>
                  </a:lnTo>
                  <a:lnTo>
                    <a:pt x="982" y="238"/>
                  </a:lnTo>
                  <a:lnTo>
                    <a:pt x="983" y="238"/>
                  </a:lnTo>
                  <a:lnTo>
                    <a:pt x="983" y="236"/>
                  </a:lnTo>
                  <a:lnTo>
                    <a:pt x="982" y="236"/>
                  </a:lnTo>
                  <a:lnTo>
                    <a:pt x="982" y="238"/>
                  </a:lnTo>
                  <a:lnTo>
                    <a:pt x="983" y="238"/>
                  </a:lnTo>
                  <a:lnTo>
                    <a:pt x="982" y="238"/>
                  </a:lnTo>
                  <a:lnTo>
                    <a:pt x="980" y="238"/>
                  </a:lnTo>
                  <a:lnTo>
                    <a:pt x="978" y="238"/>
                  </a:lnTo>
                  <a:lnTo>
                    <a:pt x="976" y="238"/>
                  </a:lnTo>
                  <a:lnTo>
                    <a:pt x="974" y="238"/>
                  </a:lnTo>
                  <a:lnTo>
                    <a:pt x="976" y="238"/>
                  </a:lnTo>
                  <a:lnTo>
                    <a:pt x="974" y="238"/>
                  </a:lnTo>
                  <a:lnTo>
                    <a:pt x="976" y="238"/>
                  </a:lnTo>
                  <a:lnTo>
                    <a:pt x="974" y="238"/>
                  </a:lnTo>
                  <a:lnTo>
                    <a:pt x="972" y="238"/>
                  </a:lnTo>
                  <a:lnTo>
                    <a:pt x="970" y="238"/>
                  </a:lnTo>
                  <a:lnTo>
                    <a:pt x="968" y="238"/>
                  </a:lnTo>
                  <a:lnTo>
                    <a:pt x="970" y="238"/>
                  </a:lnTo>
                  <a:lnTo>
                    <a:pt x="968" y="238"/>
                  </a:lnTo>
                  <a:lnTo>
                    <a:pt x="968" y="240"/>
                  </a:lnTo>
                  <a:lnTo>
                    <a:pt x="970" y="240"/>
                  </a:lnTo>
                  <a:lnTo>
                    <a:pt x="970" y="238"/>
                  </a:lnTo>
                  <a:lnTo>
                    <a:pt x="970" y="240"/>
                  </a:lnTo>
                  <a:lnTo>
                    <a:pt x="968" y="240"/>
                  </a:lnTo>
                  <a:lnTo>
                    <a:pt x="970" y="240"/>
                  </a:lnTo>
                  <a:lnTo>
                    <a:pt x="968" y="240"/>
                  </a:lnTo>
                  <a:lnTo>
                    <a:pt x="968" y="238"/>
                  </a:lnTo>
                  <a:lnTo>
                    <a:pt x="966" y="238"/>
                  </a:lnTo>
                  <a:lnTo>
                    <a:pt x="968" y="238"/>
                  </a:lnTo>
                  <a:lnTo>
                    <a:pt x="968" y="236"/>
                  </a:lnTo>
                  <a:lnTo>
                    <a:pt x="966" y="236"/>
                  </a:lnTo>
                  <a:lnTo>
                    <a:pt x="968" y="236"/>
                  </a:lnTo>
                  <a:lnTo>
                    <a:pt x="968" y="238"/>
                  </a:lnTo>
                  <a:lnTo>
                    <a:pt x="966" y="238"/>
                  </a:lnTo>
                  <a:lnTo>
                    <a:pt x="964" y="238"/>
                  </a:lnTo>
                  <a:lnTo>
                    <a:pt x="964" y="240"/>
                  </a:lnTo>
                  <a:lnTo>
                    <a:pt x="964" y="238"/>
                  </a:lnTo>
                  <a:lnTo>
                    <a:pt x="962" y="238"/>
                  </a:lnTo>
                  <a:lnTo>
                    <a:pt x="960" y="238"/>
                  </a:lnTo>
                  <a:lnTo>
                    <a:pt x="960" y="240"/>
                  </a:lnTo>
                  <a:lnTo>
                    <a:pt x="960" y="238"/>
                  </a:lnTo>
                  <a:lnTo>
                    <a:pt x="960" y="240"/>
                  </a:lnTo>
                  <a:lnTo>
                    <a:pt x="958" y="240"/>
                  </a:lnTo>
                  <a:lnTo>
                    <a:pt x="960" y="240"/>
                  </a:lnTo>
                  <a:lnTo>
                    <a:pt x="962" y="240"/>
                  </a:lnTo>
                  <a:lnTo>
                    <a:pt x="964" y="240"/>
                  </a:lnTo>
                  <a:lnTo>
                    <a:pt x="966" y="240"/>
                  </a:lnTo>
                  <a:lnTo>
                    <a:pt x="968" y="240"/>
                  </a:lnTo>
                  <a:lnTo>
                    <a:pt x="970" y="240"/>
                  </a:lnTo>
                  <a:close/>
                  <a:moveTo>
                    <a:pt x="663" y="163"/>
                  </a:moveTo>
                  <a:lnTo>
                    <a:pt x="661" y="163"/>
                  </a:lnTo>
                  <a:lnTo>
                    <a:pt x="663" y="163"/>
                  </a:lnTo>
                  <a:lnTo>
                    <a:pt x="665" y="163"/>
                  </a:lnTo>
                  <a:lnTo>
                    <a:pt x="663" y="163"/>
                  </a:lnTo>
                  <a:close/>
                  <a:moveTo>
                    <a:pt x="653" y="155"/>
                  </a:moveTo>
                  <a:lnTo>
                    <a:pt x="651" y="155"/>
                  </a:lnTo>
                  <a:lnTo>
                    <a:pt x="649" y="155"/>
                  </a:lnTo>
                  <a:lnTo>
                    <a:pt x="647" y="155"/>
                  </a:lnTo>
                  <a:lnTo>
                    <a:pt x="649" y="155"/>
                  </a:lnTo>
                  <a:lnTo>
                    <a:pt x="651" y="155"/>
                  </a:lnTo>
                  <a:lnTo>
                    <a:pt x="649" y="155"/>
                  </a:lnTo>
                  <a:lnTo>
                    <a:pt x="647" y="155"/>
                  </a:lnTo>
                  <a:lnTo>
                    <a:pt x="645" y="155"/>
                  </a:lnTo>
                  <a:lnTo>
                    <a:pt x="644" y="155"/>
                  </a:lnTo>
                  <a:lnTo>
                    <a:pt x="642" y="155"/>
                  </a:lnTo>
                  <a:lnTo>
                    <a:pt x="644" y="155"/>
                  </a:lnTo>
                  <a:lnTo>
                    <a:pt x="645" y="155"/>
                  </a:lnTo>
                  <a:lnTo>
                    <a:pt x="645" y="157"/>
                  </a:lnTo>
                  <a:lnTo>
                    <a:pt x="647" y="157"/>
                  </a:lnTo>
                  <a:lnTo>
                    <a:pt x="649" y="157"/>
                  </a:lnTo>
                  <a:lnTo>
                    <a:pt x="651" y="157"/>
                  </a:lnTo>
                  <a:lnTo>
                    <a:pt x="653" y="157"/>
                  </a:lnTo>
                  <a:lnTo>
                    <a:pt x="655" y="159"/>
                  </a:lnTo>
                  <a:lnTo>
                    <a:pt x="653" y="159"/>
                  </a:lnTo>
                  <a:lnTo>
                    <a:pt x="653" y="157"/>
                  </a:lnTo>
                  <a:lnTo>
                    <a:pt x="653" y="159"/>
                  </a:lnTo>
                  <a:lnTo>
                    <a:pt x="655" y="159"/>
                  </a:lnTo>
                  <a:lnTo>
                    <a:pt x="657" y="159"/>
                  </a:lnTo>
                  <a:lnTo>
                    <a:pt x="657" y="161"/>
                  </a:lnTo>
                  <a:lnTo>
                    <a:pt x="657" y="159"/>
                  </a:lnTo>
                  <a:lnTo>
                    <a:pt x="655" y="159"/>
                  </a:lnTo>
                  <a:lnTo>
                    <a:pt x="655" y="157"/>
                  </a:lnTo>
                  <a:lnTo>
                    <a:pt x="653" y="157"/>
                  </a:lnTo>
                  <a:lnTo>
                    <a:pt x="653" y="155"/>
                  </a:lnTo>
                  <a:close/>
                  <a:moveTo>
                    <a:pt x="642" y="155"/>
                  </a:moveTo>
                  <a:lnTo>
                    <a:pt x="640" y="155"/>
                  </a:lnTo>
                  <a:lnTo>
                    <a:pt x="638" y="155"/>
                  </a:lnTo>
                  <a:lnTo>
                    <a:pt x="640" y="155"/>
                  </a:lnTo>
                  <a:lnTo>
                    <a:pt x="642" y="155"/>
                  </a:lnTo>
                  <a:close/>
                  <a:moveTo>
                    <a:pt x="626" y="153"/>
                  </a:moveTo>
                  <a:lnTo>
                    <a:pt x="624" y="153"/>
                  </a:lnTo>
                  <a:lnTo>
                    <a:pt x="626" y="153"/>
                  </a:lnTo>
                  <a:close/>
                  <a:moveTo>
                    <a:pt x="745" y="243"/>
                  </a:moveTo>
                  <a:lnTo>
                    <a:pt x="745" y="242"/>
                  </a:lnTo>
                  <a:lnTo>
                    <a:pt x="745" y="243"/>
                  </a:lnTo>
                  <a:close/>
                  <a:moveTo>
                    <a:pt x="645" y="309"/>
                  </a:moveTo>
                  <a:lnTo>
                    <a:pt x="647" y="309"/>
                  </a:lnTo>
                  <a:lnTo>
                    <a:pt x="645" y="309"/>
                  </a:lnTo>
                  <a:close/>
                  <a:moveTo>
                    <a:pt x="657" y="343"/>
                  </a:moveTo>
                  <a:lnTo>
                    <a:pt x="659" y="343"/>
                  </a:lnTo>
                  <a:lnTo>
                    <a:pt x="657" y="343"/>
                  </a:lnTo>
                  <a:lnTo>
                    <a:pt x="655" y="343"/>
                  </a:lnTo>
                  <a:lnTo>
                    <a:pt x="657" y="343"/>
                  </a:lnTo>
                  <a:close/>
                  <a:moveTo>
                    <a:pt x="659" y="343"/>
                  </a:moveTo>
                  <a:lnTo>
                    <a:pt x="661" y="343"/>
                  </a:lnTo>
                  <a:lnTo>
                    <a:pt x="659" y="343"/>
                  </a:lnTo>
                  <a:close/>
                  <a:moveTo>
                    <a:pt x="813" y="347"/>
                  </a:moveTo>
                  <a:lnTo>
                    <a:pt x="811" y="347"/>
                  </a:lnTo>
                  <a:lnTo>
                    <a:pt x="813" y="347"/>
                  </a:lnTo>
                  <a:close/>
                </a:path>
              </a:pathLst>
            </a:custGeom>
            <a:solidFill>
              <a:srgbClr val="C3B996"/>
            </a:solidFill>
            <a:ln w="317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4" name="组合 3"/>
            <p:cNvGrpSpPr/>
            <p:nvPr/>
          </p:nvGrpSpPr>
          <p:grpSpPr>
            <a:xfrm>
              <a:off x="1072183" y="1544302"/>
              <a:ext cx="6989450" cy="3348936"/>
              <a:chOff x="919688" y="1544302"/>
              <a:chExt cx="6989450" cy="3348936"/>
            </a:xfrm>
          </p:grpSpPr>
          <p:grpSp>
            <p:nvGrpSpPr>
              <p:cNvPr id="60" name="组合 59"/>
              <p:cNvGrpSpPr/>
              <p:nvPr/>
            </p:nvGrpSpPr>
            <p:grpSpPr>
              <a:xfrm>
                <a:off x="1594618" y="1544302"/>
                <a:ext cx="6242108" cy="3289649"/>
                <a:chOff x="4252913" y="2681287"/>
                <a:chExt cx="4819651" cy="2540001"/>
              </a:xfrm>
              <a:solidFill>
                <a:srgbClr val="C3B996"/>
              </a:solidFill>
            </p:grpSpPr>
            <p:sp>
              <p:nvSpPr>
                <p:cNvPr id="6" name="Freeform 1002"/>
                <p:cNvSpPr>
                  <a:spLocks/>
                </p:cNvSpPr>
                <p:nvPr/>
              </p:nvSpPr>
              <p:spPr bwMode="auto">
                <a:xfrm>
                  <a:off x="5049838" y="3671888"/>
                  <a:ext cx="461963" cy="454025"/>
                </a:xfrm>
                <a:custGeom>
                  <a:avLst/>
                  <a:gdLst>
                    <a:gd name="T0" fmla="*/ 238 w 291"/>
                    <a:gd name="T1" fmla="*/ 0 h 286"/>
                    <a:gd name="T2" fmla="*/ 257 w 291"/>
                    <a:gd name="T3" fmla="*/ 0 h 286"/>
                    <a:gd name="T4" fmla="*/ 282 w 291"/>
                    <a:gd name="T5" fmla="*/ 0 h 286"/>
                    <a:gd name="T6" fmla="*/ 291 w 291"/>
                    <a:gd name="T7" fmla="*/ 19 h 286"/>
                    <a:gd name="T8" fmla="*/ 291 w 291"/>
                    <a:gd name="T9" fmla="*/ 43 h 286"/>
                    <a:gd name="T10" fmla="*/ 291 w 291"/>
                    <a:gd name="T11" fmla="*/ 62 h 286"/>
                    <a:gd name="T12" fmla="*/ 291 w 291"/>
                    <a:gd name="T13" fmla="*/ 83 h 286"/>
                    <a:gd name="T14" fmla="*/ 291 w 291"/>
                    <a:gd name="T15" fmla="*/ 104 h 286"/>
                    <a:gd name="T16" fmla="*/ 291 w 291"/>
                    <a:gd name="T17" fmla="*/ 123 h 286"/>
                    <a:gd name="T18" fmla="*/ 291 w 291"/>
                    <a:gd name="T19" fmla="*/ 146 h 286"/>
                    <a:gd name="T20" fmla="*/ 291 w 291"/>
                    <a:gd name="T21" fmla="*/ 167 h 286"/>
                    <a:gd name="T22" fmla="*/ 291 w 291"/>
                    <a:gd name="T23" fmla="*/ 188 h 286"/>
                    <a:gd name="T24" fmla="*/ 291 w 291"/>
                    <a:gd name="T25" fmla="*/ 213 h 286"/>
                    <a:gd name="T26" fmla="*/ 291 w 291"/>
                    <a:gd name="T27" fmla="*/ 234 h 286"/>
                    <a:gd name="T28" fmla="*/ 291 w 291"/>
                    <a:gd name="T29" fmla="*/ 254 h 286"/>
                    <a:gd name="T30" fmla="*/ 291 w 291"/>
                    <a:gd name="T31" fmla="*/ 273 h 286"/>
                    <a:gd name="T32" fmla="*/ 286 w 291"/>
                    <a:gd name="T33" fmla="*/ 286 h 286"/>
                    <a:gd name="T34" fmla="*/ 266 w 291"/>
                    <a:gd name="T35" fmla="*/ 286 h 286"/>
                    <a:gd name="T36" fmla="*/ 245 w 291"/>
                    <a:gd name="T37" fmla="*/ 286 h 286"/>
                    <a:gd name="T38" fmla="*/ 222 w 291"/>
                    <a:gd name="T39" fmla="*/ 286 h 286"/>
                    <a:gd name="T40" fmla="*/ 197 w 291"/>
                    <a:gd name="T41" fmla="*/ 286 h 286"/>
                    <a:gd name="T42" fmla="*/ 176 w 291"/>
                    <a:gd name="T43" fmla="*/ 282 h 286"/>
                    <a:gd name="T44" fmla="*/ 161 w 291"/>
                    <a:gd name="T45" fmla="*/ 277 h 286"/>
                    <a:gd name="T46" fmla="*/ 138 w 291"/>
                    <a:gd name="T47" fmla="*/ 271 h 286"/>
                    <a:gd name="T48" fmla="*/ 117 w 291"/>
                    <a:gd name="T49" fmla="*/ 263 h 286"/>
                    <a:gd name="T50" fmla="*/ 99 w 291"/>
                    <a:gd name="T51" fmla="*/ 258 h 286"/>
                    <a:gd name="T52" fmla="*/ 76 w 291"/>
                    <a:gd name="T53" fmla="*/ 252 h 286"/>
                    <a:gd name="T54" fmla="*/ 51 w 291"/>
                    <a:gd name="T55" fmla="*/ 244 h 286"/>
                    <a:gd name="T56" fmla="*/ 34 w 291"/>
                    <a:gd name="T57" fmla="*/ 238 h 286"/>
                    <a:gd name="T58" fmla="*/ 13 w 291"/>
                    <a:gd name="T59" fmla="*/ 233 h 286"/>
                    <a:gd name="T60" fmla="*/ 1 w 291"/>
                    <a:gd name="T61" fmla="*/ 227 h 286"/>
                    <a:gd name="T62" fmla="*/ 7 w 291"/>
                    <a:gd name="T63" fmla="*/ 215 h 286"/>
                    <a:gd name="T64" fmla="*/ 19 w 291"/>
                    <a:gd name="T65" fmla="*/ 210 h 286"/>
                    <a:gd name="T66" fmla="*/ 13 w 291"/>
                    <a:gd name="T67" fmla="*/ 202 h 286"/>
                    <a:gd name="T68" fmla="*/ 7 w 291"/>
                    <a:gd name="T69" fmla="*/ 196 h 286"/>
                    <a:gd name="T70" fmla="*/ 7 w 291"/>
                    <a:gd name="T71" fmla="*/ 181 h 286"/>
                    <a:gd name="T72" fmla="*/ 15 w 291"/>
                    <a:gd name="T73" fmla="*/ 173 h 286"/>
                    <a:gd name="T74" fmla="*/ 15 w 291"/>
                    <a:gd name="T75" fmla="*/ 162 h 286"/>
                    <a:gd name="T76" fmla="*/ 19 w 291"/>
                    <a:gd name="T77" fmla="*/ 150 h 286"/>
                    <a:gd name="T78" fmla="*/ 30 w 291"/>
                    <a:gd name="T79" fmla="*/ 142 h 286"/>
                    <a:gd name="T80" fmla="*/ 30 w 291"/>
                    <a:gd name="T81" fmla="*/ 133 h 286"/>
                    <a:gd name="T82" fmla="*/ 19 w 291"/>
                    <a:gd name="T83" fmla="*/ 123 h 286"/>
                    <a:gd name="T84" fmla="*/ 13 w 291"/>
                    <a:gd name="T85" fmla="*/ 114 h 286"/>
                    <a:gd name="T86" fmla="*/ 11 w 291"/>
                    <a:gd name="T87" fmla="*/ 100 h 286"/>
                    <a:gd name="T88" fmla="*/ 11 w 291"/>
                    <a:gd name="T89" fmla="*/ 87 h 286"/>
                    <a:gd name="T90" fmla="*/ 7 w 291"/>
                    <a:gd name="T91" fmla="*/ 75 h 286"/>
                    <a:gd name="T92" fmla="*/ 5 w 291"/>
                    <a:gd name="T93" fmla="*/ 64 h 286"/>
                    <a:gd name="T94" fmla="*/ 5 w 291"/>
                    <a:gd name="T95" fmla="*/ 52 h 286"/>
                    <a:gd name="T96" fmla="*/ 7 w 291"/>
                    <a:gd name="T97" fmla="*/ 46 h 286"/>
                    <a:gd name="T98" fmla="*/ 21 w 291"/>
                    <a:gd name="T99" fmla="*/ 44 h 286"/>
                    <a:gd name="T100" fmla="*/ 34 w 291"/>
                    <a:gd name="T101" fmla="*/ 50 h 286"/>
                    <a:gd name="T102" fmla="*/ 40 w 291"/>
                    <a:gd name="T103" fmla="*/ 37 h 286"/>
                    <a:gd name="T104" fmla="*/ 40 w 291"/>
                    <a:gd name="T105" fmla="*/ 18 h 286"/>
                    <a:gd name="T106" fmla="*/ 44 w 291"/>
                    <a:gd name="T107" fmla="*/ 0 h 286"/>
                    <a:gd name="T108" fmla="*/ 124 w 291"/>
                    <a:gd name="T109" fmla="*/ 0 h 286"/>
                    <a:gd name="T110" fmla="*/ 159 w 291"/>
                    <a:gd name="T111" fmla="*/ 0 h 286"/>
                    <a:gd name="T112" fmla="*/ 180 w 291"/>
                    <a:gd name="T113" fmla="*/ 0 h 286"/>
                    <a:gd name="T114" fmla="*/ 199 w 291"/>
                    <a:gd name="T115" fmla="*/ 0 h 2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91" h="286">
                      <a:moveTo>
                        <a:pt x="218" y="0"/>
                      </a:moveTo>
                      <a:lnTo>
                        <a:pt x="220" y="0"/>
                      </a:lnTo>
                      <a:lnTo>
                        <a:pt x="222" y="0"/>
                      </a:lnTo>
                      <a:lnTo>
                        <a:pt x="224" y="0"/>
                      </a:lnTo>
                      <a:lnTo>
                        <a:pt x="228" y="0"/>
                      </a:lnTo>
                      <a:lnTo>
                        <a:pt x="230" y="0"/>
                      </a:lnTo>
                      <a:lnTo>
                        <a:pt x="232" y="0"/>
                      </a:lnTo>
                      <a:lnTo>
                        <a:pt x="234" y="0"/>
                      </a:lnTo>
                      <a:lnTo>
                        <a:pt x="236" y="0"/>
                      </a:lnTo>
                      <a:lnTo>
                        <a:pt x="238" y="0"/>
                      </a:lnTo>
                      <a:lnTo>
                        <a:pt x="240" y="0"/>
                      </a:lnTo>
                      <a:lnTo>
                        <a:pt x="242" y="0"/>
                      </a:lnTo>
                      <a:lnTo>
                        <a:pt x="243" y="0"/>
                      </a:lnTo>
                      <a:lnTo>
                        <a:pt x="245" y="0"/>
                      </a:lnTo>
                      <a:lnTo>
                        <a:pt x="247" y="0"/>
                      </a:lnTo>
                      <a:lnTo>
                        <a:pt x="249" y="0"/>
                      </a:lnTo>
                      <a:lnTo>
                        <a:pt x="251" y="0"/>
                      </a:lnTo>
                      <a:lnTo>
                        <a:pt x="253" y="0"/>
                      </a:lnTo>
                      <a:lnTo>
                        <a:pt x="255" y="0"/>
                      </a:lnTo>
                      <a:lnTo>
                        <a:pt x="257" y="0"/>
                      </a:lnTo>
                      <a:lnTo>
                        <a:pt x="259" y="0"/>
                      </a:lnTo>
                      <a:lnTo>
                        <a:pt x="261" y="0"/>
                      </a:lnTo>
                      <a:lnTo>
                        <a:pt x="263" y="0"/>
                      </a:lnTo>
                      <a:lnTo>
                        <a:pt x="265" y="0"/>
                      </a:lnTo>
                      <a:lnTo>
                        <a:pt x="266" y="0"/>
                      </a:lnTo>
                      <a:lnTo>
                        <a:pt x="268" y="0"/>
                      </a:lnTo>
                      <a:lnTo>
                        <a:pt x="274" y="0"/>
                      </a:lnTo>
                      <a:lnTo>
                        <a:pt x="276" y="0"/>
                      </a:lnTo>
                      <a:lnTo>
                        <a:pt x="280" y="0"/>
                      </a:lnTo>
                      <a:lnTo>
                        <a:pt x="282" y="0"/>
                      </a:lnTo>
                      <a:lnTo>
                        <a:pt x="284" y="0"/>
                      </a:lnTo>
                      <a:lnTo>
                        <a:pt x="286" y="0"/>
                      </a:lnTo>
                      <a:lnTo>
                        <a:pt x="288" y="0"/>
                      </a:lnTo>
                      <a:lnTo>
                        <a:pt x="291" y="0"/>
                      </a:lnTo>
                      <a:lnTo>
                        <a:pt x="291" y="2"/>
                      </a:lnTo>
                      <a:lnTo>
                        <a:pt x="291" y="8"/>
                      </a:lnTo>
                      <a:lnTo>
                        <a:pt x="291" y="10"/>
                      </a:lnTo>
                      <a:lnTo>
                        <a:pt x="291" y="12"/>
                      </a:lnTo>
                      <a:lnTo>
                        <a:pt x="291" y="18"/>
                      </a:lnTo>
                      <a:lnTo>
                        <a:pt x="291" y="19"/>
                      </a:lnTo>
                      <a:lnTo>
                        <a:pt x="291" y="25"/>
                      </a:lnTo>
                      <a:lnTo>
                        <a:pt x="291" y="27"/>
                      </a:lnTo>
                      <a:lnTo>
                        <a:pt x="291" y="29"/>
                      </a:lnTo>
                      <a:lnTo>
                        <a:pt x="291" y="31"/>
                      </a:lnTo>
                      <a:lnTo>
                        <a:pt x="291" y="33"/>
                      </a:lnTo>
                      <a:lnTo>
                        <a:pt x="291" y="35"/>
                      </a:lnTo>
                      <a:lnTo>
                        <a:pt x="291" y="37"/>
                      </a:lnTo>
                      <a:lnTo>
                        <a:pt x="291" y="39"/>
                      </a:lnTo>
                      <a:lnTo>
                        <a:pt x="291" y="41"/>
                      </a:lnTo>
                      <a:lnTo>
                        <a:pt x="291" y="43"/>
                      </a:lnTo>
                      <a:lnTo>
                        <a:pt x="291" y="44"/>
                      </a:lnTo>
                      <a:lnTo>
                        <a:pt x="291" y="46"/>
                      </a:lnTo>
                      <a:lnTo>
                        <a:pt x="291" y="48"/>
                      </a:lnTo>
                      <a:lnTo>
                        <a:pt x="291" y="50"/>
                      </a:lnTo>
                      <a:lnTo>
                        <a:pt x="291" y="52"/>
                      </a:lnTo>
                      <a:lnTo>
                        <a:pt x="291" y="54"/>
                      </a:lnTo>
                      <a:lnTo>
                        <a:pt x="291" y="56"/>
                      </a:lnTo>
                      <a:lnTo>
                        <a:pt x="291" y="58"/>
                      </a:lnTo>
                      <a:lnTo>
                        <a:pt x="291" y="60"/>
                      </a:lnTo>
                      <a:lnTo>
                        <a:pt x="291" y="62"/>
                      </a:lnTo>
                      <a:lnTo>
                        <a:pt x="291" y="64"/>
                      </a:lnTo>
                      <a:lnTo>
                        <a:pt x="291" y="66"/>
                      </a:lnTo>
                      <a:lnTo>
                        <a:pt x="291" y="67"/>
                      </a:lnTo>
                      <a:lnTo>
                        <a:pt x="291" y="69"/>
                      </a:lnTo>
                      <a:lnTo>
                        <a:pt x="291" y="71"/>
                      </a:lnTo>
                      <a:lnTo>
                        <a:pt x="291" y="73"/>
                      </a:lnTo>
                      <a:lnTo>
                        <a:pt x="291" y="77"/>
                      </a:lnTo>
                      <a:lnTo>
                        <a:pt x="291" y="79"/>
                      </a:lnTo>
                      <a:lnTo>
                        <a:pt x="291" y="81"/>
                      </a:lnTo>
                      <a:lnTo>
                        <a:pt x="291" y="83"/>
                      </a:lnTo>
                      <a:lnTo>
                        <a:pt x="291" y="85"/>
                      </a:lnTo>
                      <a:lnTo>
                        <a:pt x="291" y="87"/>
                      </a:lnTo>
                      <a:lnTo>
                        <a:pt x="291" y="89"/>
                      </a:lnTo>
                      <a:lnTo>
                        <a:pt x="291" y="90"/>
                      </a:lnTo>
                      <a:lnTo>
                        <a:pt x="291" y="94"/>
                      </a:lnTo>
                      <a:lnTo>
                        <a:pt x="291" y="96"/>
                      </a:lnTo>
                      <a:lnTo>
                        <a:pt x="291" y="98"/>
                      </a:lnTo>
                      <a:lnTo>
                        <a:pt x="291" y="100"/>
                      </a:lnTo>
                      <a:lnTo>
                        <a:pt x="291" y="102"/>
                      </a:lnTo>
                      <a:lnTo>
                        <a:pt x="291" y="104"/>
                      </a:lnTo>
                      <a:lnTo>
                        <a:pt x="291" y="106"/>
                      </a:lnTo>
                      <a:lnTo>
                        <a:pt x="291" y="108"/>
                      </a:lnTo>
                      <a:lnTo>
                        <a:pt x="291" y="110"/>
                      </a:lnTo>
                      <a:lnTo>
                        <a:pt x="291" y="112"/>
                      </a:lnTo>
                      <a:lnTo>
                        <a:pt x="291" y="114"/>
                      </a:lnTo>
                      <a:lnTo>
                        <a:pt x="291" y="115"/>
                      </a:lnTo>
                      <a:lnTo>
                        <a:pt x="291" y="117"/>
                      </a:lnTo>
                      <a:lnTo>
                        <a:pt x="291" y="119"/>
                      </a:lnTo>
                      <a:lnTo>
                        <a:pt x="291" y="121"/>
                      </a:lnTo>
                      <a:lnTo>
                        <a:pt x="291" y="123"/>
                      </a:lnTo>
                      <a:lnTo>
                        <a:pt x="291" y="127"/>
                      </a:lnTo>
                      <a:lnTo>
                        <a:pt x="291" y="129"/>
                      </a:lnTo>
                      <a:lnTo>
                        <a:pt x="291" y="131"/>
                      </a:lnTo>
                      <a:lnTo>
                        <a:pt x="291" y="133"/>
                      </a:lnTo>
                      <a:lnTo>
                        <a:pt x="291" y="137"/>
                      </a:lnTo>
                      <a:lnTo>
                        <a:pt x="291" y="138"/>
                      </a:lnTo>
                      <a:lnTo>
                        <a:pt x="291" y="140"/>
                      </a:lnTo>
                      <a:lnTo>
                        <a:pt x="291" y="142"/>
                      </a:lnTo>
                      <a:lnTo>
                        <a:pt x="291" y="144"/>
                      </a:lnTo>
                      <a:lnTo>
                        <a:pt x="291" y="146"/>
                      </a:lnTo>
                      <a:lnTo>
                        <a:pt x="291" y="148"/>
                      </a:lnTo>
                      <a:lnTo>
                        <a:pt x="291" y="150"/>
                      </a:lnTo>
                      <a:lnTo>
                        <a:pt x="291" y="152"/>
                      </a:lnTo>
                      <a:lnTo>
                        <a:pt x="291" y="154"/>
                      </a:lnTo>
                      <a:lnTo>
                        <a:pt x="291" y="156"/>
                      </a:lnTo>
                      <a:lnTo>
                        <a:pt x="291" y="158"/>
                      </a:lnTo>
                      <a:lnTo>
                        <a:pt x="291" y="160"/>
                      </a:lnTo>
                      <a:lnTo>
                        <a:pt x="291" y="163"/>
                      </a:lnTo>
                      <a:lnTo>
                        <a:pt x="291" y="165"/>
                      </a:lnTo>
                      <a:lnTo>
                        <a:pt x="291" y="167"/>
                      </a:lnTo>
                      <a:lnTo>
                        <a:pt x="291" y="169"/>
                      </a:lnTo>
                      <a:lnTo>
                        <a:pt x="291" y="171"/>
                      </a:lnTo>
                      <a:lnTo>
                        <a:pt x="291" y="173"/>
                      </a:lnTo>
                      <a:lnTo>
                        <a:pt x="291" y="177"/>
                      </a:lnTo>
                      <a:lnTo>
                        <a:pt x="291" y="179"/>
                      </a:lnTo>
                      <a:lnTo>
                        <a:pt x="291" y="181"/>
                      </a:lnTo>
                      <a:lnTo>
                        <a:pt x="291" y="183"/>
                      </a:lnTo>
                      <a:lnTo>
                        <a:pt x="291" y="185"/>
                      </a:lnTo>
                      <a:lnTo>
                        <a:pt x="291" y="186"/>
                      </a:lnTo>
                      <a:lnTo>
                        <a:pt x="291" y="188"/>
                      </a:lnTo>
                      <a:lnTo>
                        <a:pt x="291" y="190"/>
                      </a:lnTo>
                      <a:lnTo>
                        <a:pt x="291" y="192"/>
                      </a:lnTo>
                      <a:lnTo>
                        <a:pt x="291" y="194"/>
                      </a:lnTo>
                      <a:lnTo>
                        <a:pt x="291" y="196"/>
                      </a:lnTo>
                      <a:lnTo>
                        <a:pt x="291" y="198"/>
                      </a:lnTo>
                      <a:lnTo>
                        <a:pt x="291" y="200"/>
                      </a:lnTo>
                      <a:lnTo>
                        <a:pt x="291" y="202"/>
                      </a:lnTo>
                      <a:lnTo>
                        <a:pt x="291" y="204"/>
                      </a:lnTo>
                      <a:lnTo>
                        <a:pt x="291" y="206"/>
                      </a:lnTo>
                      <a:lnTo>
                        <a:pt x="291" y="213"/>
                      </a:lnTo>
                      <a:lnTo>
                        <a:pt x="291" y="215"/>
                      </a:lnTo>
                      <a:lnTo>
                        <a:pt x="291" y="217"/>
                      </a:lnTo>
                      <a:lnTo>
                        <a:pt x="291" y="219"/>
                      </a:lnTo>
                      <a:lnTo>
                        <a:pt x="291" y="221"/>
                      </a:lnTo>
                      <a:lnTo>
                        <a:pt x="291" y="223"/>
                      </a:lnTo>
                      <a:lnTo>
                        <a:pt x="291" y="225"/>
                      </a:lnTo>
                      <a:lnTo>
                        <a:pt x="291" y="229"/>
                      </a:lnTo>
                      <a:lnTo>
                        <a:pt x="291" y="231"/>
                      </a:lnTo>
                      <a:lnTo>
                        <a:pt x="291" y="233"/>
                      </a:lnTo>
                      <a:lnTo>
                        <a:pt x="291" y="234"/>
                      </a:lnTo>
                      <a:lnTo>
                        <a:pt x="291" y="236"/>
                      </a:lnTo>
                      <a:lnTo>
                        <a:pt x="291" y="238"/>
                      </a:lnTo>
                      <a:lnTo>
                        <a:pt x="291" y="240"/>
                      </a:lnTo>
                      <a:lnTo>
                        <a:pt x="291" y="242"/>
                      </a:lnTo>
                      <a:lnTo>
                        <a:pt x="291" y="244"/>
                      </a:lnTo>
                      <a:lnTo>
                        <a:pt x="291" y="246"/>
                      </a:lnTo>
                      <a:lnTo>
                        <a:pt x="291" y="248"/>
                      </a:lnTo>
                      <a:lnTo>
                        <a:pt x="291" y="250"/>
                      </a:lnTo>
                      <a:lnTo>
                        <a:pt x="291" y="252"/>
                      </a:lnTo>
                      <a:lnTo>
                        <a:pt x="291" y="254"/>
                      </a:lnTo>
                      <a:lnTo>
                        <a:pt x="291" y="256"/>
                      </a:lnTo>
                      <a:lnTo>
                        <a:pt x="291" y="258"/>
                      </a:lnTo>
                      <a:lnTo>
                        <a:pt x="291" y="259"/>
                      </a:lnTo>
                      <a:lnTo>
                        <a:pt x="291" y="261"/>
                      </a:lnTo>
                      <a:lnTo>
                        <a:pt x="291" y="263"/>
                      </a:lnTo>
                      <a:lnTo>
                        <a:pt x="291" y="265"/>
                      </a:lnTo>
                      <a:lnTo>
                        <a:pt x="291" y="267"/>
                      </a:lnTo>
                      <a:lnTo>
                        <a:pt x="291" y="269"/>
                      </a:lnTo>
                      <a:lnTo>
                        <a:pt x="291" y="271"/>
                      </a:lnTo>
                      <a:lnTo>
                        <a:pt x="291" y="273"/>
                      </a:lnTo>
                      <a:lnTo>
                        <a:pt x="291" y="275"/>
                      </a:lnTo>
                      <a:lnTo>
                        <a:pt x="291" y="277"/>
                      </a:lnTo>
                      <a:lnTo>
                        <a:pt x="291" y="279"/>
                      </a:lnTo>
                      <a:lnTo>
                        <a:pt x="291" y="281"/>
                      </a:lnTo>
                      <a:lnTo>
                        <a:pt x="291" y="282"/>
                      </a:lnTo>
                      <a:lnTo>
                        <a:pt x="291" y="284"/>
                      </a:lnTo>
                      <a:lnTo>
                        <a:pt x="291" y="286"/>
                      </a:lnTo>
                      <a:lnTo>
                        <a:pt x="290" y="286"/>
                      </a:lnTo>
                      <a:lnTo>
                        <a:pt x="288" y="286"/>
                      </a:lnTo>
                      <a:lnTo>
                        <a:pt x="286" y="286"/>
                      </a:lnTo>
                      <a:lnTo>
                        <a:pt x="284" y="286"/>
                      </a:lnTo>
                      <a:lnTo>
                        <a:pt x="282" y="286"/>
                      </a:lnTo>
                      <a:lnTo>
                        <a:pt x="280" y="286"/>
                      </a:lnTo>
                      <a:lnTo>
                        <a:pt x="278" y="286"/>
                      </a:lnTo>
                      <a:lnTo>
                        <a:pt x="276" y="286"/>
                      </a:lnTo>
                      <a:lnTo>
                        <a:pt x="274" y="286"/>
                      </a:lnTo>
                      <a:lnTo>
                        <a:pt x="272" y="286"/>
                      </a:lnTo>
                      <a:lnTo>
                        <a:pt x="270" y="286"/>
                      </a:lnTo>
                      <a:lnTo>
                        <a:pt x="268" y="286"/>
                      </a:lnTo>
                      <a:lnTo>
                        <a:pt x="266" y="286"/>
                      </a:lnTo>
                      <a:lnTo>
                        <a:pt x="265" y="286"/>
                      </a:lnTo>
                      <a:lnTo>
                        <a:pt x="263" y="286"/>
                      </a:lnTo>
                      <a:lnTo>
                        <a:pt x="261" y="286"/>
                      </a:lnTo>
                      <a:lnTo>
                        <a:pt x="257" y="286"/>
                      </a:lnTo>
                      <a:lnTo>
                        <a:pt x="255" y="286"/>
                      </a:lnTo>
                      <a:lnTo>
                        <a:pt x="253" y="286"/>
                      </a:lnTo>
                      <a:lnTo>
                        <a:pt x="251" y="286"/>
                      </a:lnTo>
                      <a:lnTo>
                        <a:pt x="249" y="286"/>
                      </a:lnTo>
                      <a:lnTo>
                        <a:pt x="247" y="286"/>
                      </a:lnTo>
                      <a:lnTo>
                        <a:pt x="245" y="286"/>
                      </a:lnTo>
                      <a:lnTo>
                        <a:pt x="243" y="286"/>
                      </a:lnTo>
                      <a:lnTo>
                        <a:pt x="242" y="286"/>
                      </a:lnTo>
                      <a:lnTo>
                        <a:pt x="238" y="286"/>
                      </a:lnTo>
                      <a:lnTo>
                        <a:pt x="236" y="286"/>
                      </a:lnTo>
                      <a:lnTo>
                        <a:pt x="234" y="286"/>
                      </a:lnTo>
                      <a:lnTo>
                        <a:pt x="232" y="286"/>
                      </a:lnTo>
                      <a:lnTo>
                        <a:pt x="230" y="286"/>
                      </a:lnTo>
                      <a:lnTo>
                        <a:pt x="228" y="286"/>
                      </a:lnTo>
                      <a:lnTo>
                        <a:pt x="224" y="286"/>
                      </a:lnTo>
                      <a:lnTo>
                        <a:pt x="222" y="286"/>
                      </a:lnTo>
                      <a:lnTo>
                        <a:pt x="220" y="286"/>
                      </a:lnTo>
                      <a:lnTo>
                        <a:pt x="218" y="286"/>
                      </a:lnTo>
                      <a:lnTo>
                        <a:pt x="211" y="286"/>
                      </a:lnTo>
                      <a:lnTo>
                        <a:pt x="209" y="286"/>
                      </a:lnTo>
                      <a:lnTo>
                        <a:pt x="207" y="286"/>
                      </a:lnTo>
                      <a:lnTo>
                        <a:pt x="205" y="286"/>
                      </a:lnTo>
                      <a:lnTo>
                        <a:pt x="203" y="286"/>
                      </a:lnTo>
                      <a:lnTo>
                        <a:pt x="201" y="286"/>
                      </a:lnTo>
                      <a:lnTo>
                        <a:pt x="199" y="286"/>
                      </a:lnTo>
                      <a:lnTo>
                        <a:pt x="197" y="286"/>
                      </a:lnTo>
                      <a:lnTo>
                        <a:pt x="195" y="286"/>
                      </a:lnTo>
                      <a:lnTo>
                        <a:pt x="194" y="286"/>
                      </a:lnTo>
                      <a:lnTo>
                        <a:pt x="190" y="286"/>
                      </a:lnTo>
                      <a:lnTo>
                        <a:pt x="188" y="286"/>
                      </a:lnTo>
                      <a:lnTo>
                        <a:pt x="186" y="286"/>
                      </a:lnTo>
                      <a:lnTo>
                        <a:pt x="184" y="284"/>
                      </a:lnTo>
                      <a:lnTo>
                        <a:pt x="182" y="284"/>
                      </a:lnTo>
                      <a:lnTo>
                        <a:pt x="180" y="284"/>
                      </a:lnTo>
                      <a:lnTo>
                        <a:pt x="178" y="282"/>
                      </a:lnTo>
                      <a:lnTo>
                        <a:pt x="176" y="282"/>
                      </a:lnTo>
                      <a:lnTo>
                        <a:pt x="174" y="282"/>
                      </a:lnTo>
                      <a:lnTo>
                        <a:pt x="172" y="281"/>
                      </a:lnTo>
                      <a:lnTo>
                        <a:pt x="170" y="281"/>
                      </a:lnTo>
                      <a:lnTo>
                        <a:pt x="169" y="281"/>
                      </a:lnTo>
                      <a:lnTo>
                        <a:pt x="167" y="281"/>
                      </a:lnTo>
                      <a:lnTo>
                        <a:pt x="167" y="279"/>
                      </a:lnTo>
                      <a:lnTo>
                        <a:pt x="165" y="279"/>
                      </a:lnTo>
                      <a:lnTo>
                        <a:pt x="163" y="279"/>
                      </a:lnTo>
                      <a:lnTo>
                        <a:pt x="161" y="279"/>
                      </a:lnTo>
                      <a:lnTo>
                        <a:pt x="161" y="277"/>
                      </a:lnTo>
                      <a:lnTo>
                        <a:pt x="159" y="277"/>
                      </a:lnTo>
                      <a:lnTo>
                        <a:pt x="155" y="277"/>
                      </a:lnTo>
                      <a:lnTo>
                        <a:pt x="153" y="275"/>
                      </a:lnTo>
                      <a:lnTo>
                        <a:pt x="151" y="275"/>
                      </a:lnTo>
                      <a:lnTo>
                        <a:pt x="149" y="275"/>
                      </a:lnTo>
                      <a:lnTo>
                        <a:pt x="149" y="273"/>
                      </a:lnTo>
                      <a:lnTo>
                        <a:pt x="144" y="273"/>
                      </a:lnTo>
                      <a:lnTo>
                        <a:pt x="142" y="271"/>
                      </a:lnTo>
                      <a:lnTo>
                        <a:pt x="140" y="271"/>
                      </a:lnTo>
                      <a:lnTo>
                        <a:pt x="138" y="271"/>
                      </a:lnTo>
                      <a:lnTo>
                        <a:pt x="136" y="271"/>
                      </a:lnTo>
                      <a:lnTo>
                        <a:pt x="136" y="269"/>
                      </a:lnTo>
                      <a:lnTo>
                        <a:pt x="134" y="269"/>
                      </a:lnTo>
                      <a:lnTo>
                        <a:pt x="132" y="269"/>
                      </a:lnTo>
                      <a:lnTo>
                        <a:pt x="130" y="267"/>
                      </a:lnTo>
                      <a:lnTo>
                        <a:pt x="126" y="267"/>
                      </a:lnTo>
                      <a:lnTo>
                        <a:pt x="124" y="265"/>
                      </a:lnTo>
                      <a:lnTo>
                        <a:pt x="122" y="265"/>
                      </a:lnTo>
                      <a:lnTo>
                        <a:pt x="121" y="265"/>
                      </a:lnTo>
                      <a:lnTo>
                        <a:pt x="117" y="263"/>
                      </a:lnTo>
                      <a:lnTo>
                        <a:pt x="115" y="263"/>
                      </a:lnTo>
                      <a:lnTo>
                        <a:pt x="111" y="263"/>
                      </a:lnTo>
                      <a:lnTo>
                        <a:pt x="111" y="261"/>
                      </a:lnTo>
                      <a:lnTo>
                        <a:pt x="109" y="261"/>
                      </a:lnTo>
                      <a:lnTo>
                        <a:pt x="107" y="261"/>
                      </a:lnTo>
                      <a:lnTo>
                        <a:pt x="105" y="261"/>
                      </a:lnTo>
                      <a:lnTo>
                        <a:pt x="105" y="259"/>
                      </a:lnTo>
                      <a:lnTo>
                        <a:pt x="103" y="259"/>
                      </a:lnTo>
                      <a:lnTo>
                        <a:pt x="101" y="259"/>
                      </a:lnTo>
                      <a:lnTo>
                        <a:pt x="99" y="258"/>
                      </a:lnTo>
                      <a:lnTo>
                        <a:pt x="98" y="258"/>
                      </a:lnTo>
                      <a:lnTo>
                        <a:pt x="92" y="256"/>
                      </a:lnTo>
                      <a:lnTo>
                        <a:pt x="88" y="256"/>
                      </a:lnTo>
                      <a:lnTo>
                        <a:pt x="86" y="254"/>
                      </a:lnTo>
                      <a:lnTo>
                        <a:pt x="84" y="254"/>
                      </a:lnTo>
                      <a:lnTo>
                        <a:pt x="82" y="254"/>
                      </a:lnTo>
                      <a:lnTo>
                        <a:pt x="80" y="254"/>
                      </a:lnTo>
                      <a:lnTo>
                        <a:pt x="80" y="252"/>
                      </a:lnTo>
                      <a:lnTo>
                        <a:pt x="78" y="252"/>
                      </a:lnTo>
                      <a:lnTo>
                        <a:pt x="76" y="252"/>
                      </a:lnTo>
                      <a:lnTo>
                        <a:pt x="74" y="252"/>
                      </a:lnTo>
                      <a:lnTo>
                        <a:pt x="73" y="250"/>
                      </a:lnTo>
                      <a:lnTo>
                        <a:pt x="69" y="250"/>
                      </a:lnTo>
                      <a:lnTo>
                        <a:pt x="67" y="248"/>
                      </a:lnTo>
                      <a:lnTo>
                        <a:pt x="61" y="246"/>
                      </a:lnTo>
                      <a:lnTo>
                        <a:pt x="59" y="246"/>
                      </a:lnTo>
                      <a:lnTo>
                        <a:pt x="57" y="246"/>
                      </a:lnTo>
                      <a:lnTo>
                        <a:pt x="55" y="244"/>
                      </a:lnTo>
                      <a:lnTo>
                        <a:pt x="53" y="244"/>
                      </a:lnTo>
                      <a:lnTo>
                        <a:pt x="51" y="244"/>
                      </a:lnTo>
                      <a:lnTo>
                        <a:pt x="49" y="242"/>
                      </a:lnTo>
                      <a:lnTo>
                        <a:pt x="48" y="242"/>
                      </a:lnTo>
                      <a:lnTo>
                        <a:pt x="46" y="242"/>
                      </a:lnTo>
                      <a:lnTo>
                        <a:pt x="44" y="242"/>
                      </a:lnTo>
                      <a:lnTo>
                        <a:pt x="44" y="240"/>
                      </a:lnTo>
                      <a:lnTo>
                        <a:pt x="42" y="240"/>
                      </a:lnTo>
                      <a:lnTo>
                        <a:pt x="40" y="240"/>
                      </a:lnTo>
                      <a:lnTo>
                        <a:pt x="38" y="240"/>
                      </a:lnTo>
                      <a:lnTo>
                        <a:pt x="36" y="238"/>
                      </a:lnTo>
                      <a:lnTo>
                        <a:pt x="34" y="238"/>
                      </a:lnTo>
                      <a:lnTo>
                        <a:pt x="32" y="238"/>
                      </a:lnTo>
                      <a:lnTo>
                        <a:pt x="30" y="236"/>
                      </a:lnTo>
                      <a:lnTo>
                        <a:pt x="28" y="236"/>
                      </a:lnTo>
                      <a:lnTo>
                        <a:pt x="26" y="236"/>
                      </a:lnTo>
                      <a:lnTo>
                        <a:pt x="25" y="236"/>
                      </a:lnTo>
                      <a:lnTo>
                        <a:pt x="25" y="234"/>
                      </a:lnTo>
                      <a:lnTo>
                        <a:pt x="23" y="234"/>
                      </a:lnTo>
                      <a:lnTo>
                        <a:pt x="21" y="234"/>
                      </a:lnTo>
                      <a:lnTo>
                        <a:pt x="17" y="233"/>
                      </a:lnTo>
                      <a:lnTo>
                        <a:pt x="13" y="233"/>
                      </a:lnTo>
                      <a:lnTo>
                        <a:pt x="11" y="231"/>
                      </a:lnTo>
                      <a:lnTo>
                        <a:pt x="9" y="231"/>
                      </a:lnTo>
                      <a:lnTo>
                        <a:pt x="5" y="229"/>
                      </a:lnTo>
                      <a:lnTo>
                        <a:pt x="3" y="229"/>
                      </a:lnTo>
                      <a:lnTo>
                        <a:pt x="1" y="229"/>
                      </a:lnTo>
                      <a:lnTo>
                        <a:pt x="0" y="229"/>
                      </a:lnTo>
                      <a:lnTo>
                        <a:pt x="0" y="227"/>
                      </a:lnTo>
                      <a:lnTo>
                        <a:pt x="1" y="227"/>
                      </a:lnTo>
                      <a:lnTo>
                        <a:pt x="0" y="227"/>
                      </a:lnTo>
                      <a:lnTo>
                        <a:pt x="1" y="227"/>
                      </a:lnTo>
                      <a:lnTo>
                        <a:pt x="1" y="225"/>
                      </a:lnTo>
                      <a:lnTo>
                        <a:pt x="0" y="225"/>
                      </a:lnTo>
                      <a:lnTo>
                        <a:pt x="1" y="225"/>
                      </a:lnTo>
                      <a:lnTo>
                        <a:pt x="1" y="223"/>
                      </a:lnTo>
                      <a:lnTo>
                        <a:pt x="1" y="221"/>
                      </a:lnTo>
                      <a:lnTo>
                        <a:pt x="3" y="221"/>
                      </a:lnTo>
                      <a:lnTo>
                        <a:pt x="3" y="219"/>
                      </a:lnTo>
                      <a:lnTo>
                        <a:pt x="5" y="217"/>
                      </a:lnTo>
                      <a:lnTo>
                        <a:pt x="5" y="215"/>
                      </a:lnTo>
                      <a:lnTo>
                        <a:pt x="7" y="215"/>
                      </a:lnTo>
                      <a:lnTo>
                        <a:pt x="9" y="215"/>
                      </a:lnTo>
                      <a:lnTo>
                        <a:pt x="9" y="217"/>
                      </a:lnTo>
                      <a:lnTo>
                        <a:pt x="11" y="217"/>
                      </a:lnTo>
                      <a:lnTo>
                        <a:pt x="11" y="215"/>
                      </a:lnTo>
                      <a:lnTo>
                        <a:pt x="13" y="215"/>
                      </a:lnTo>
                      <a:lnTo>
                        <a:pt x="15" y="215"/>
                      </a:lnTo>
                      <a:lnTo>
                        <a:pt x="15" y="213"/>
                      </a:lnTo>
                      <a:lnTo>
                        <a:pt x="15" y="211"/>
                      </a:lnTo>
                      <a:lnTo>
                        <a:pt x="17" y="211"/>
                      </a:lnTo>
                      <a:lnTo>
                        <a:pt x="19" y="210"/>
                      </a:lnTo>
                      <a:lnTo>
                        <a:pt x="19" y="208"/>
                      </a:lnTo>
                      <a:lnTo>
                        <a:pt x="17" y="206"/>
                      </a:lnTo>
                      <a:lnTo>
                        <a:pt x="19" y="206"/>
                      </a:lnTo>
                      <a:lnTo>
                        <a:pt x="19" y="204"/>
                      </a:lnTo>
                      <a:lnTo>
                        <a:pt x="17" y="204"/>
                      </a:lnTo>
                      <a:lnTo>
                        <a:pt x="17" y="202"/>
                      </a:lnTo>
                      <a:lnTo>
                        <a:pt x="15" y="202"/>
                      </a:lnTo>
                      <a:lnTo>
                        <a:pt x="13" y="202"/>
                      </a:lnTo>
                      <a:lnTo>
                        <a:pt x="13" y="200"/>
                      </a:lnTo>
                      <a:lnTo>
                        <a:pt x="13" y="202"/>
                      </a:lnTo>
                      <a:lnTo>
                        <a:pt x="11" y="202"/>
                      </a:lnTo>
                      <a:lnTo>
                        <a:pt x="9" y="202"/>
                      </a:lnTo>
                      <a:lnTo>
                        <a:pt x="9" y="200"/>
                      </a:lnTo>
                      <a:lnTo>
                        <a:pt x="9" y="202"/>
                      </a:lnTo>
                      <a:lnTo>
                        <a:pt x="7" y="202"/>
                      </a:lnTo>
                      <a:lnTo>
                        <a:pt x="7" y="200"/>
                      </a:lnTo>
                      <a:lnTo>
                        <a:pt x="7" y="198"/>
                      </a:lnTo>
                      <a:lnTo>
                        <a:pt x="5" y="198"/>
                      </a:lnTo>
                      <a:lnTo>
                        <a:pt x="5" y="196"/>
                      </a:lnTo>
                      <a:lnTo>
                        <a:pt x="7" y="196"/>
                      </a:lnTo>
                      <a:lnTo>
                        <a:pt x="7" y="194"/>
                      </a:lnTo>
                      <a:lnTo>
                        <a:pt x="7" y="192"/>
                      </a:lnTo>
                      <a:lnTo>
                        <a:pt x="7" y="190"/>
                      </a:lnTo>
                      <a:lnTo>
                        <a:pt x="7" y="188"/>
                      </a:lnTo>
                      <a:lnTo>
                        <a:pt x="5" y="188"/>
                      </a:lnTo>
                      <a:lnTo>
                        <a:pt x="5" y="186"/>
                      </a:lnTo>
                      <a:lnTo>
                        <a:pt x="5" y="185"/>
                      </a:lnTo>
                      <a:lnTo>
                        <a:pt x="5" y="183"/>
                      </a:lnTo>
                      <a:lnTo>
                        <a:pt x="7" y="183"/>
                      </a:lnTo>
                      <a:lnTo>
                        <a:pt x="7" y="181"/>
                      </a:lnTo>
                      <a:lnTo>
                        <a:pt x="7" y="183"/>
                      </a:lnTo>
                      <a:lnTo>
                        <a:pt x="9" y="183"/>
                      </a:lnTo>
                      <a:lnTo>
                        <a:pt x="9" y="181"/>
                      </a:lnTo>
                      <a:lnTo>
                        <a:pt x="9" y="179"/>
                      </a:lnTo>
                      <a:lnTo>
                        <a:pt x="11" y="179"/>
                      </a:lnTo>
                      <a:lnTo>
                        <a:pt x="11" y="177"/>
                      </a:lnTo>
                      <a:lnTo>
                        <a:pt x="13" y="177"/>
                      </a:lnTo>
                      <a:lnTo>
                        <a:pt x="13" y="175"/>
                      </a:lnTo>
                      <a:lnTo>
                        <a:pt x="15" y="175"/>
                      </a:lnTo>
                      <a:lnTo>
                        <a:pt x="15" y="173"/>
                      </a:lnTo>
                      <a:lnTo>
                        <a:pt x="15" y="171"/>
                      </a:lnTo>
                      <a:lnTo>
                        <a:pt x="15" y="169"/>
                      </a:lnTo>
                      <a:lnTo>
                        <a:pt x="15" y="167"/>
                      </a:lnTo>
                      <a:lnTo>
                        <a:pt x="17" y="167"/>
                      </a:lnTo>
                      <a:lnTo>
                        <a:pt x="17" y="165"/>
                      </a:lnTo>
                      <a:lnTo>
                        <a:pt x="15" y="165"/>
                      </a:lnTo>
                      <a:lnTo>
                        <a:pt x="17" y="165"/>
                      </a:lnTo>
                      <a:lnTo>
                        <a:pt x="17" y="163"/>
                      </a:lnTo>
                      <a:lnTo>
                        <a:pt x="15" y="163"/>
                      </a:lnTo>
                      <a:lnTo>
                        <a:pt x="15" y="162"/>
                      </a:lnTo>
                      <a:lnTo>
                        <a:pt x="15" y="160"/>
                      </a:lnTo>
                      <a:lnTo>
                        <a:pt x="17" y="160"/>
                      </a:lnTo>
                      <a:lnTo>
                        <a:pt x="17" y="158"/>
                      </a:lnTo>
                      <a:lnTo>
                        <a:pt x="15" y="158"/>
                      </a:lnTo>
                      <a:lnTo>
                        <a:pt x="15" y="156"/>
                      </a:lnTo>
                      <a:lnTo>
                        <a:pt x="15" y="154"/>
                      </a:lnTo>
                      <a:lnTo>
                        <a:pt x="17" y="154"/>
                      </a:lnTo>
                      <a:lnTo>
                        <a:pt x="17" y="152"/>
                      </a:lnTo>
                      <a:lnTo>
                        <a:pt x="19" y="152"/>
                      </a:lnTo>
                      <a:lnTo>
                        <a:pt x="19" y="150"/>
                      </a:lnTo>
                      <a:lnTo>
                        <a:pt x="19" y="148"/>
                      </a:lnTo>
                      <a:lnTo>
                        <a:pt x="21" y="148"/>
                      </a:lnTo>
                      <a:lnTo>
                        <a:pt x="21" y="146"/>
                      </a:lnTo>
                      <a:lnTo>
                        <a:pt x="23" y="146"/>
                      </a:lnTo>
                      <a:lnTo>
                        <a:pt x="25" y="146"/>
                      </a:lnTo>
                      <a:lnTo>
                        <a:pt x="25" y="144"/>
                      </a:lnTo>
                      <a:lnTo>
                        <a:pt x="26" y="144"/>
                      </a:lnTo>
                      <a:lnTo>
                        <a:pt x="28" y="144"/>
                      </a:lnTo>
                      <a:lnTo>
                        <a:pt x="28" y="142"/>
                      </a:lnTo>
                      <a:lnTo>
                        <a:pt x="30" y="142"/>
                      </a:lnTo>
                      <a:lnTo>
                        <a:pt x="30" y="140"/>
                      </a:lnTo>
                      <a:lnTo>
                        <a:pt x="32" y="140"/>
                      </a:lnTo>
                      <a:lnTo>
                        <a:pt x="34" y="138"/>
                      </a:lnTo>
                      <a:lnTo>
                        <a:pt x="32" y="138"/>
                      </a:lnTo>
                      <a:lnTo>
                        <a:pt x="34" y="138"/>
                      </a:lnTo>
                      <a:lnTo>
                        <a:pt x="34" y="137"/>
                      </a:lnTo>
                      <a:lnTo>
                        <a:pt x="34" y="135"/>
                      </a:lnTo>
                      <a:lnTo>
                        <a:pt x="32" y="135"/>
                      </a:lnTo>
                      <a:lnTo>
                        <a:pt x="30" y="135"/>
                      </a:lnTo>
                      <a:lnTo>
                        <a:pt x="30" y="133"/>
                      </a:lnTo>
                      <a:lnTo>
                        <a:pt x="28" y="133"/>
                      </a:lnTo>
                      <a:lnTo>
                        <a:pt x="26" y="133"/>
                      </a:lnTo>
                      <a:lnTo>
                        <a:pt x="26" y="131"/>
                      </a:lnTo>
                      <a:lnTo>
                        <a:pt x="25" y="131"/>
                      </a:lnTo>
                      <a:lnTo>
                        <a:pt x="25" y="129"/>
                      </a:lnTo>
                      <a:lnTo>
                        <a:pt x="23" y="129"/>
                      </a:lnTo>
                      <a:lnTo>
                        <a:pt x="23" y="127"/>
                      </a:lnTo>
                      <a:lnTo>
                        <a:pt x="23" y="125"/>
                      </a:lnTo>
                      <a:lnTo>
                        <a:pt x="21" y="123"/>
                      </a:lnTo>
                      <a:lnTo>
                        <a:pt x="19" y="123"/>
                      </a:lnTo>
                      <a:lnTo>
                        <a:pt x="19" y="121"/>
                      </a:lnTo>
                      <a:lnTo>
                        <a:pt x="21" y="121"/>
                      </a:lnTo>
                      <a:lnTo>
                        <a:pt x="19" y="121"/>
                      </a:lnTo>
                      <a:lnTo>
                        <a:pt x="19" y="119"/>
                      </a:lnTo>
                      <a:lnTo>
                        <a:pt x="19" y="117"/>
                      </a:lnTo>
                      <a:lnTo>
                        <a:pt x="19" y="115"/>
                      </a:lnTo>
                      <a:lnTo>
                        <a:pt x="17" y="115"/>
                      </a:lnTo>
                      <a:lnTo>
                        <a:pt x="15" y="115"/>
                      </a:lnTo>
                      <a:lnTo>
                        <a:pt x="15" y="114"/>
                      </a:lnTo>
                      <a:lnTo>
                        <a:pt x="13" y="114"/>
                      </a:lnTo>
                      <a:lnTo>
                        <a:pt x="13" y="112"/>
                      </a:lnTo>
                      <a:lnTo>
                        <a:pt x="13" y="110"/>
                      </a:lnTo>
                      <a:lnTo>
                        <a:pt x="11" y="110"/>
                      </a:lnTo>
                      <a:lnTo>
                        <a:pt x="9" y="110"/>
                      </a:lnTo>
                      <a:lnTo>
                        <a:pt x="9" y="108"/>
                      </a:lnTo>
                      <a:lnTo>
                        <a:pt x="9" y="106"/>
                      </a:lnTo>
                      <a:lnTo>
                        <a:pt x="9" y="104"/>
                      </a:lnTo>
                      <a:lnTo>
                        <a:pt x="9" y="102"/>
                      </a:lnTo>
                      <a:lnTo>
                        <a:pt x="9" y="100"/>
                      </a:lnTo>
                      <a:lnTo>
                        <a:pt x="11" y="100"/>
                      </a:lnTo>
                      <a:lnTo>
                        <a:pt x="11" y="98"/>
                      </a:lnTo>
                      <a:lnTo>
                        <a:pt x="9" y="98"/>
                      </a:lnTo>
                      <a:lnTo>
                        <a:pt x="9" y="96"/>
                      </a:lnTo>
                      <a:lnTo>
                        <a:pt x="11" y="96"/>
                      </a:lnTo>
                      <a:lnTo>
                        <a:pt x="13" y="96"/>
                      </a:lnTo>
                      <a:lnTo>
                        <a:pt x="13" y="94"/>
                      </a:lnTo>
                      <a:lnTo>
                        <a:pt x="13" y="92"/>
                      </a:lnTo>
                      <a:lnTo>
                        <a:pt x="13" y="90"/>
                      </a:lnTo>
                      <a:lnTo>
                        <a:pt x="11" y="89"/>
                      </a:lnTo>
                      <a:lnTo>
                        <a:pt x="11" y="87"/>
                      </a:lnTo>
                      <a:lnTo>
                        <a:pt x="11" y="85"/>
                      </a:lnTo>
                      <a:lnTo>
                        <a:pt x="11" y="83"/>
                      </a:lnTo>
                      <a:lnTo>
                        <a:pt x="11" y="81"/>
                      </a:lnTo>
                      <a:lnTo>
                        <a:pt x="9" y="81"/>
                      </a:lnTo>
                      <a:lnTo>
                        <a:pt x="9" y="79"/>
                      </a:lnTo>
                      <a:lnTo>
                        <a:pt x="7" y="79"/>
                      </a:lnTo>
                      <a:lnTo>
                        <a:pt x="7" y="77"/>
                      </a:lnTo>
                      <a:lnTo>
                        <a:pt x="7" y="75"/>
                      </a:lnTo>
                      <a:lnTo>
                        <a:pt x="9" y="75"/>
                      </a:lnTo>
                      <a:lnTo>
                        <a:pt x="7" y="75"/>
                      </a:lnTo>
                      <a:lnTo>
                        <a:pt x="7" y="73"/>
                      </a:lnTo>
                      <a:lnTo>
                        <a:pt x="7" y="71"/>
                      </a:lnTo>
                      <a:lnTo>
                        <a:pt x="9" y="71"/>
                      </a:lnTo>
                      <a:lnTo>
                        <a:pt x="7" y="71"/>
                      </a:lnTo>
                      <a:lnTo>
                        <a:pt x="7" y="69"/>
                      </a:lnTo>
                      <a:lnTo>
                        <a:pt x="7" y="67"/>
                      </a:lnTo>
                      <a:lnTo>
                        <a:pt x="5" y="66"/>
                      </a:lnTo>
                      <a:lnTo>
                        <a:pt x="7" y="66"/>
                      </a:lnTo>
                      <a:lnTo>
                        <a:pt x="7" y="64"/>
                      </a:lnTo>
                      <a:lnTo>
                        <a:pt x="5" y="64"/>
                      </a:lnTo>
                      <a:lnTo>
                        <a:pt x="5" y="62"/>
                      </a:lnTo>
                      <a:lnTo>
                        <a:pt x="5" y="60"/>
                      </a:lnTo>
                      <a:lnTo>
                        <a:pt x="7" y="60"/>
                      </a:lnTo>
                      <a:lnTo>
                        <a:pt x="5" y="60"/>
                      </a:lnTo>
                      <a:lnTo>
                        <a:pt x="5" y="58"/>
                      </a:lnTo>
                      <a:lnTo>
                        <a:pt x="7" y="58"/>
                      </a:lnTo>
                      <a:lnTo>
                        <a:pt x="7" y="56"/>
                      </a:lnTo>
                      <a:lnTo>
                        <a:pt x="5" y="56"/>
                      </a:lnTo>
                      <a:lnTo>
                        <a:pt x="5" y="54"/>
                      </a:lnTo>
                      <a:lnTo>
                        <a:pt x="5" y="52"/>
                      </a:lnTo>
                      <a:lnTo>
                        <a:pt x="3" y="52"/>
                      </a:lnTo>
                      <a:lnTo>
                        <a:pt x="3" y="50"/>
                      </a:lnTo>
                      <a:lnTo>
                        <a:pt x="5" y="50"/>
                      </a:lnTo>
                      <a:lnTo>
                        <a:pt x="3" y="50"/>
                      </a:lnTo>
                      <a:lnTo>
                        <a:pt x="3" y="48"/>
                      </a:lnTo>
                      <a:lnTo>
                        <a:pt x="5" y="48"/>
                      </a:lnTo>
                      <a:lnTo>
                        <a:pt x="3" y="48"/>
                      </a:lnTo>
                      <a:lnTo>
                        <a:pt x="3" y="46"/>
                      </a:lnTo>
                      <a:lnTo>
                        <a:pt x="5" y="46"/>
                      </a:lnTo>
                      <a:lnTo>
                        <a:pt x="7" y="46"/>
                      </a:lnTo>
                      <a:lnTo>
                        <a:pt x="7" y="44"/>
                      </a:lnTo>
                      <a:lnTo>
                        <a:pt x="9" y="44"/>
                      </a:lnTo>
                      <a:lnTo>
                        <a:pt x="11" y="44"/>
                      </a:lnTo>
                      <a:lnTo>
                        <a:pt x="13" y="44"/>
                      </a:lnTo>
                      <a:lnTo>
                        <a:pt x="15" y="44"/>
                      </a:lnTo>
                      <a:lnTo>
                        <a:pt x="17" y="44"/>
                      </a:lnTo>
                      <a:lnTo>
                        <a:pt x="15" y="44"/>
                      </a:lnTo>
                      <a:lnTo>
                        <a:pt x="17" y="44"/>
                      </a:lnTo>
                      <a:lnTo>
                        <a:pt x="19" y="44"/>
                      </a:lnTo>
                      <a:lnTo>
                        <a:pt x="21" y="44"/>
                      </a:lnTo>
                      <a:lnTo>
                        <a:pt x="23" y="44"/>
                      </a:lnTo>
                      <a:lnTo>
                        <a:pt x="25" y="44"/>
                      </a:lnTo>
                      <a:lnTo>
                        <a:pt x="25" y="46"/>
                      </a:lnTo>
                      <a:lnTo>
                        <a:pt x="26" y="46"/>
                      </a:lnTo>
                      <a:lnTo>
                        <a:pt x="26" y="48"/>
                      </a:lnTo>
                      <a:lnTo>
                        <a:pt x="28" y="48"/>
                      </a:lnTo>
                      <a:lnTo>
                        <a:pt x="28" y="50"/>
                      </a:lnTo>
                      <a:lnTo>
                        <a:pt x="30" y="50"/>
                      </a:lnTo>
                      <a:lnTo>
                        <a:pt x="32" y="50"/>
                      </a:lnTo>
                      <a:lnTo>
                        <a:pt x="34" y="50"/>
                      </a:lnTo>
                      <a:lnTo>
                        <a:pt x="34" y="48"/>
                      </a:lnTo>
                      <a:lnTo>
                        <a:pt x="36" y="48"/>
                      </a:lnTo>
                      <a:lnTo>
                        <a:pt x="36" y="46"/>
                      </a:lnTo>
                      <a:lnTo>
                        <a:pt x="36" y="44"/>
                      </a:lnTo>
                      <a:lnTo>
                        <a:pt x="38" y="44"/>
                      </a:lnTo>
                      <a:lnTo>
                        <a:pt x="38" y="43"/>
                      </a:lnTo>
                      <a:lnTo>
                        <a:pt x="40" y="43"/>
                      </a:lnTo>
                      <a:lnTo>
                        <a:pt x="40" y="41"/>
                      </a:lnTo>
                      <a:lnTo>
                        <a:pt x="40" y="39"/>
                      </a:lnTo>
                      <a:lnTo>
                        <a:pt x="40" y="37"/>
                      </a:lnTo>
                      <a:lnTo>
                        <a:pt x="40" y="35"/>
                      </a:lnTo>
                      <a:lnTo>
                        <a:pt x="40" y="33"/>
                      </a:lnTo>
                      <a:lnTo>
                        <a:pt x="40" y="31"/>
                      </a:lnTo>
                      <a:lnTo>
                        <a:pt x="40" y="29"/>
                      </a:lnTo>
                      <a:lnTo>
                        <a:pt x="40" y="27"/>
                      </a:lnTo>
                      <a:lnTo>
                        <a:pt x="40" y="25"/>
                      </a:lnTo>
                      <a:lnTo>
                        <a:pt x="40" y="23"/>
                      </a:lnTo>
                      <a:lnTo>
                        <a:pt x="40" y="21"/>
                      </a:lnTo>
                      <a:lnTo>
                        <a:pt x="40" y="19"/>
                      </a:lnTo>
                      <a:lnTo>
                        <a:pt x="40" y="18"/>
                      </a:lnTo>
                      <a:lnTo>
                        <a:pt x="40" y="14"/>
                      </a:lnTo>
                      <a:lnTo>
                        <a:pt x="40" y="12"/>
                      </a:lnTo>
                      <a:lnTo>
                        <a:pt x="40" y="10"/>
                      </a:lnTo>
                      <a:lnTo>
                        <a:pt x="40" y="8"/>
                      </a:lnTo>
                      <a:lnTo>
                        <a:pt x="40" y="6"/>
                      </a:lnTo>
                      <a:lnTo>
                        <a:pt x="40" y="4"/>
                      </a:lnTo>
                      <a:lnTo>
                        <a:pt x="40" y="2"/>
                      </a:lnTo>
                      <a:lnTo>
                        <a:pt x="40" y="0"/>
                      </a:lnTo>
                      <a:lnTo>
                        <a:pt x="42" y="0"/>
                      </a:lnTo>
                      <a:lnTo>
                        <a:pt x="44" y="0"/>
                      </a:lnTo>
                      <a:lnTo>
                        <a:pt x="92" y="0"/>
                      </a:lnTo>
                      <a:lnTo>
                        <a:pt x="94" y="0"/>
                      </a:lnTo>
                      <a:lnTo>
                        <a:pt x="96" y="0"/>
                      </a:lnTo>
                      <a:lnTo>
                        <a:pt x="98" y="0"/>
                      </a:lnTo>
                      <a:lnTo>
                        <a:pt x="105" y="0"/>
                      </a:lnTo>
                      <a:lnTo>
                        <a:pt x="111" y="0"/>
                      </a:lnTo>
                      <a:lnTo>
                        <a:pt x="115" y="0"/>
                      </a:lnTo>
                      <a:lnTo>
                        <a:pt x="119" y="0"/>
                      </a:lnTo>
                      <a:lnTo>
                        <a:pt x="122" y="0"/>
                      </a:lnTo>
                      <a:lnTo>
                        <a:pt x="124" y="0"/>
                      </a:lnTo>
                      <a:lnTo>
                        <a:pt x="126" y="0"/>
                      </a:lnTo>
                      <a:lnTo>
                        <a:pt x="130" y="0"/>
                      </a:lnTo>
                      <a:lnTo>
                        <a:pt x="134" y="0"/>
                      </a:lnTo>
                      <a:lnTo>
                        <a:pt x="136" y="0"/>
                      </a:lnTo>
                      <a:lnTo>
                        <a:pt x="142" y="0"/>
                      </a:lnTo>
                      <a:lnTo>
                        <a:pt x="147" y="0"/>
                      </a:lnTo>
                      <a:lnTo>
                        <a:pt x="149" y="0"/>
                      </a:lnTo>
                      <a:lnTo>
                        <a:pt x="155" y="0"/>
                      </a:lnTo>
                      <a:lnTo>
                        <a:pt x="157" y="0"/>
                      </a:lnTo>
                      <a:lnTo>
                        <a:pt x="159" y="0"/>
                      </a:lnTo>
                      <a:lnTo>
                        <a:pt x="161" y="0"/>
                      </a:lnTo>
                      <a:lnTo>
                        <a:pt x="163" y="0"/>
                      </a:lnTo>
                      <a:lnTo>
                        <a:pt x="165" y="0"/>
                      </a:lnTo>
                      <a:lnTo>
                        <a:pt x="167" y="0"/>
                      </a:lnTo>
                      <a:lnTo>
                        <a:pt x="170" y="0"/>
                      </a:lnTo>
                      <a:lnTo>
                        <a:pt x="172" y="0"/>
                      </a:lnTo>
                      <a:lnTo>
                        <a:pt x="174" y="0"/>
                      </a:lnTo>
                      <a:lnTo>
                        <a:pt x="176" y="0"/>
                      </a:lnTo>
                      <a:lnTo>
                        <a:pt x="178" y="0"/>
                      </a:lnTo>
                      <a:lnTo>
                        <a:pt x="180" y="0"/>
                      </a:lnTo>
                      <a:lnTo>
                        <a:pt x="182" y="0"/>
                      </a:lnTo>
                      <a:lnTo>
                        <a:pt x="184" y="0"/>
                      </a:lnTo>
                      <a:lnTo>
                        <a:pt x="186" y="0"/>
                      </a:lnTo>
                      <a:lnTo>
                        <a:pt x="188" y="0"/>
                      </a:lnTo>
                      <a:lnTo>
                        <a:pt x="190" y="0"/>
                      </a:lnTo>
                      <a:lnTo>
                        <a:pt x="192" y="0"/>
                      </a:lnTo>
                      <a:lnTo>
                        <a:pt x="194" y="0"/>
                      </a:lnTo>
                      <a:lnTo>
                        <a:pt x="195" y="0"/>
                      </a:lnTo>
                      <a:lnTo>
                        <a:pt x="197" y="0"/>
                      </a:lnTo>
                      <a:lnTo>
                        <a:pt x="199" y="0"/>
                      </a:lnTo>
                      <a:lnTo>
                        <a:pt x="203" y="0"/>
                      </a:lnTo>
                      <a:lnTo>
                        <a:pt x="205" y="0"/>
                      </a:lnTo>
                      <a:lnTo>
                        <a:pt x="207" y="0"/>
                      </a:lnTo>
                      <a:lnTo>
                        <a:pt x="209" y="0"/>
                      </a:lnTo>
                      <a:lnTo>
                        <a:pt x="211" y="0"/>
                      </a:lnTo>
                      <a:lnTo>
                        <a:pt x="213" y="0"/>
                      </a:lnTo>
                      <a:lnTo>
                        <a:pt x="215" y="0"/>
                      </a:lnTo>
                      <a:lnTo>
                        <a:pt x="217" y="0"/>
                      </a:lnTo>
                      <a:lnTo>
                        <a:pt x="218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" name="Freeform 1003"/>
                <p:cNvSpPr>
                  <a:spLocks noEditPoints="1"/>
                </p:cNvSpPr>
                <p:nvPr/>
              </p:nvSpPr>
              <p:spPr bwMode="auto">
                <a:xfrm>
                  <a:off x="4281488" y="3273425"/>
                  <a:ext cx="822325" cy="758825"/>
                </a:xfrm>
                <a:custGeom>
                  <a:avLst/>
                  <a:gdLst>
                    <a:gd name="T0" fmla="*/ 293 w 518"/>
                    <a:gd name="T1" fmla="*/ 455 h 478"/>
                    <a:gd name="T2" fmla="*/ 307 w 518"/>
                    <a:gd name="T3" fmla="*/ 437 h 478"/>
                    <a:gd name="T4" fmla="*/ 320 w 518"/>
                    <a:gd name="T5" fmla="*/ 418 h 478"/>
                    <a:gd name="T6" fmla="*/ 211 w 518"/>
                    <a:gd name="T7" fmla="*/ 403 h 478"/>
                    <a:gd name="T8" fmla="*/ 205 w 518"/>
                    <a:gd name="T9" fmla="*/ 399 h 478"/>
                    <a:gd name="T10" fmla="*/ 228 w 518"/>
                    <a:gd name="T11" fmla="*/ 401 h 478"/>
                    <a:gd name="T12" fmla="*/ 109 w 518"/>
                    <a:gd name="T13" fmla="*/ 224 h 478"/>
                    <a:gd name="T14" fmla="*/ 136 w 518"/>
                    <a:gd name="T15" fmla="*/ 199 h 478"/>
                    <a:gd name="T16" fmla="*/ 126 w 518"/>
                    <a:gd name="T17" fmla="*/ 199 h 478"/>
                    <a:gd name="T18" fmla="*/ 7 w 518"/>
                    <a:gd name="T19" fmla="*/ 69 h 478"/>
                    <a:gd name="T20" fmla="*/ 155 w 518"/>
                    <a:gd name="T21" fmla="*/ 0 h 478"/>
                    <a:gd name="T22" fmla="*/ 220 w 518"/>
                    <a:gd name="T23" fmla="*/ 0 h 478"/>
                    <a:gd name="T24" fmla="*/ 222 w 518"/>
                    <a:gd name="T25" fmla="*/ 59 h 478"/>
                    <a:gd name="T26" fmla="*/ 222 w 518"/>
                    <a:gd name="T27" fmla="*/ 128 h 478"/>
                    <a:gd name="T28" fmla="*/ 249 w 518"/>
                    <a:gd name="T29" fmla="*/ 169 h 478"/>
                    <a:gd name="T30" fmla="*/ 299 w 518"/>
                    <a:gd name="T31" fmla="*/ 203 h 478"/>
                    <a:gd name="T32" fmla="*/ 341 w 518"/>
                    <a:gd name="T33" fmla="*/ 236 h 478"/>
                    <a:gd name="T34" fmla="*/ 388 w 518"/>
                    <a:gd name="T35" fmla="*/ 269 h 478"/>
                    <a:gd name="T36" fmla="*/ 426 w 518"/>
                    <a:gd name="T37" fmla="*/ 299 h 478"/>
                    <a:gd name="T38" fmla="*/ 466 w 518"/>
                    <a:gd name="T39" fmla="*/ 330 h 478"/>
                    <a:gd name="T40" fmla="*/ 499 w 518"/>
                    <a:gd name="T41" fmla="*/ 366 h 478"/>
                    <a:gd name="T42" fmla="*/ 510 w 518"/>
                    <a:gd name="T43" fmla="*/ 395 h 478"/>
                    <a:gd name="T44" fmla="*/ 495 w 518"/>
                    <a:gd name="T45" fmla="*/ 428 h 478"/>
                    <a:gd name="T46" fmla="*/ 501 w 518"/>
                    <a:gd name="T47" fmla="*/ 455 h 478"/>
                    <a:gd name="T48" fmla="*/ 443 w 518"/>
                    <a:gd name="T49" fmla="*/ 470 h 478"/>
                    <a:gd name="T50" fmla="*/ 382 w 518"/>
                    <a:gd name="T51" fmla="*/ 476 h 478"/>
                    <a:gd name="T52" fmla="*/ 368 w 518"/>
                    <a:gd name="T53" fmla="*/ 472 h 478"/>
                    <a:gd name="T54" fmla="*/ 361 w 518"/>
                    <a:gd name="T55" fmla="*/ 459 h 478"/>
                    <a:gd name="T56" fmla="*/ 330 w 518"/>
                    <a:gd name="T57" fmla="*/ 424 h 478"/>
                    <a:gd name="T58" fmla="*/ 317 w 518"/>
                    <a:gd name="T59" fmla="*/ 414 h 478"/>
                    <a:gd name="T60" fmla="*/ 303 w 518"/>
                    <a:gd name="T61" fmla="*/ 409 h 478"/>
                    <a:gd name="T62" fmla="*/ 268 w 518"/>
                    <a:gd name="T63" fmla="*/ 399 h 478"/>
                    <a:gd name="T64" fmla="*/ 251 w 518"/>
                    <a:gd name="T65" fmla="*/ 384 h 478"/>
                    <a:gd name="T66" fmla="*/ 211 w 518"/>
                    <a:gd name="T67" fmla="*/ 380 h 478"/>
                    <a:gd name="T68" fmla="*/ 192 w 518"/>
                    <a:gd name="T69" fmla="*/ 366 h 478"/>
                    <a:gd name="T70" fmla="*/ 180 w 518"/>
                    <a:gd name="T71" fmla="*/ 334 h 478"/>
                    <a:gd name="T72" fmla="*/ 155 w 518"/>
                    <a:gd name="T73" fmla="*/ 315 h 478"/>
                    <a:gd name="T74" fmla="*/ 130 w 518"/>
                    <a:gd name="T75" fmla="*/ 288 h 478"/>
                    <a:gd name="T76" fmla="*/ 130 w 518"/>
                    <a:gd name="T77" fmla="*/ 270 h 478"/>
                    <a:gd name="T78" fmla="*/ 117 w 518"/>
                    <a:gd name="T79" fmla="*/ 253 h 478"/>
                    <a:gd name="T80" fmla="*/ 100 w 518"/>
                    <a:gd name="T81" fmla="*/ 230 h 478"/>
                    <a:gd name="T82" fmla="*/ 101 w 518"/>
                    <a:gd name="T83" fmla="*/ 215 h 478"/>
                    <a:gd name="T84" fmla="*/ 109 w 518"/>
                    <a:gd name="T85" fmla="*/ 224 h 478"/>
                    <a:gd name="T86" fmla="*/ 115 w 518"/>
                    <a:gd name="T87" fmla="*/ 224 h 478"/>
                    <a:gd name="T88" fmla="*/ 105 w 518"/>
                    <a:gd name="T89" fmla="*/ 205 h 478"/>
                    <a:gd name="T90" fmla="*/ 121 w 518"/>
                    <a:gd name="T91" fmla="*/ 199 h 478"/>
                    <a:gd name="T92" fmla="*/ 132 w 518"/>
                    <a:gd name="T93" fmla="*/ 199 h 478"/>
                    <a:gd name="T94" fmla="*/ 123 w 518"/>
                    <a:gd name="T95" fmla="*/ 196 h 478"/>
                    <a:gd name="T96" fmla="*/ 101 w 518"/>
                    <a:gd name="T97" fmla="*/ 196 h 478"/>
                    <a:gd name="T98" fmla="*/ 98 w 518"/>
                    <a:gd name="T99" fmla="*/ 207 h 478"/>
                    <a:gd name="T100" fmla="*/ 75 w 518"/>
                    <a:gd name="T101" fmla="*/ 198 h 478"/>
                    <a:gd name="T102" fmla="*/ 78 w 518"/>
                    <a:gd name="T103" fmla="*/ 196 h 478"/>
                    <a:gd name="T104" fmla="*/ 55 w 518"/>
                    <a:gd name="T105" fmla="*/ 173 h 478"/>
                    <a:gd name="T106" fmla="*/ 36 w 518"/>
                    <a:gd name="T107" fmla="*/ 155 h 478"/>
                    <a:gd name="T108" fmla="*/ 30 w 518"/>
                    <a:gd name="T109" fmla="*/ 132 h 478"/>
                    <a:gd name="T110" fmla="*/ 27 w 518"/>
                    <a:gd name="T111" fmla="*/ 107 h 478"/>
                    <a:gd name="T112" fmla="*/ 2 w 518"/>
                    <a:gd name="T113" fmla="*/ 75 h 478"/>
                    <a:gd name="T114" fmla="*/ 7 w 518"/>
                    <a:gd name="T115" fmla="*/ 67 h 478"/>
                    <a:gd name="T116" fmla="*/ 17 w 518"/>
                    <a:gd name="T117" fmla="*/ 57 h 478"/>
                    <a:gd name="T118" fmla="*/ 13 w 518"/>
                    <a:gd name="T119" fmla="*/ 44 h 478"/>
                    <a:gd name="T120" fmla="*/ 21 w 518"/>
                    <a:gd name="T121" fmla="*/ 25 h 478"/>
                    <a:gd name="T122" fmla="*/ 11 w 518"/>
                    <a:gd name="T123" fmla="*/ 4 h 478"/>
                    <a:gd name="T124" fmla="*/ 75 w 518"/>
                    <a:gd name="T125" fmla="*/ 0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18" h="478">
                      <a:moveTo>
                        <a:pt x="293" y="451"/>
                      </a:moveTo>
                      <a:lnTo>
                        <a:pt x="293" y="453"/>
                      </a:lnTo>
                      <a:lnTo>
                        <a:pt x="293" y="451"/>
                      </a:lnTo>
                      <a:lnTo>
                        <a:pt x="295" y="451"/>
                      </a:lnTo>
                      <a:lnTo>
                        <a:pt x="295" y="453"/>
                      </a:lnTo>
                      <a:lnTo>
                        <a:pt x="295" y="455"/>
                      </a:lnTo>
                      <a:lnTo>
                        <a:pt x="297" y="455"/>
                      </a:lnTo>
                      <a:lnTo>
                        <a:pt x="297" y="457"/>
                      </a:lnTo>
                      <a:lnTo>
                        <a:pt x="299" y="457"/>
                      </a:lnTo>
                      <a:lnTo>
                        <a:pt x="299" y="459"/>
                      </a:lnTo>
                      <a:lnTo>
                        <a:pt x="301" y="459"/>
                      </a:lnTo>
                      <a:lnTo>
                        <a:pt x="303" y="459"/>
                      </a:lnTo>
                      <a:lnTo>
                        <a:pt x="303" y="461"/>
                      </a:lnTo>
                      <a:lnTo>
                        <a:pt x="305" y="461"/>
                      </a:lnTo>
                      <a:lnTo>
                        <a:pt x="305" y="462"/>
                      </a:lnTo>
                      <a:lnTo>
                        <a:pt x="307" y="462"/>
                      </a:lnTo>
                      <a:lnTo>
                        <a:pt x="305" y="462"/>
                      </a:lnTo>
                      <a:lnTo>
                        <a:pt x="303" y="462"/>
                      </a:lnTo>
                      <a:lnTo>
                        <a:pt x="303" y="464"/>
                      </a:lnTo>
                      <a:lnTo>
                        <a:pt x="301" y="464"/>
                      </a:lnTo>
                      <a:lnTo>
                        <a:pt x="301" y="462"/>
                      </a:lnTo>
                      <a:lnTo>
                        <a:pt x="303" y="462"/>
                      </a:lnTo>
                      <a:lnTo>
                        <a:pt x="301" y="462"/>
                      </a:lnTo>
                      <a:lnTo>
                        <a:pt x="299" y="462"/>
                      </a:lnTo>
                      <a:lnTo>
                        <a:pt x="299" y="461"/>
                      </a:lnTo>
                      <a:lnTo>
                        <a:pt x="297" y="461"/>
                      </a:lnTo>
                      <a:lnTo>
                        <a:pt x="297" y="459"/>
                      </a:lnTo>
                      <a:lnTo>
                        <a:pt x="295" y="459"/>
                      </a:lnTo>
                      <a:lnTo>
                        <a:pt x="295" y="457"/>
                      </a:lnTo>
                      <a:lnTo>
                        <a:pt x="295" y="455"/>
                      </a:lnTo>
                      <a:lnTo>
                        <a:pt x="293" y="455"/>
                      </a:lnTo>
                      <a:lnTo>
                        <a:pt x="293" y="453"/>
                      </a:lnTo>
                      <a:lnTo>
                        <a:pt x="292" y="453"/>
                      </a:lnTo>
                      <a:lnTo>
                        <a:pt x="292" y="451"/>
                      </a:lnTo>
                      <a:lnTo>
                        <a:pt x="293" y="451"/>
                      </a:lnTo>
                      <a:close/>
                      <a:moveTo>
                        <a:pt x="245" y="439"/>
                      </a:moveTo>
                      <a:lnTo>
                        <a:pt x="247" y="439"/>
                      </a:lnTo>
                      <a:lnTo>
                        <a:pt x="249" y="439"/>
                      </a:lnTo>
                      <a:lnTo>
                        <a:pt x="249" y="441"/>
                      </a:lnTo>
                      <a:lnTo>
                        <a:pt x="251" y="441"/>
                      </a:lnTo>
                      <a:lnTo>
                        <a:pt x="251" y="443"/>
                      </a:lnTo>
                      <a:lnTo>
                        <a:pt x="249" y="443"/>
                      </a:lnTo>
                      <a:lnTo>
                        <a:pt x="247" y="443"/>
                      </a:lnTo>
                      <a:lnTo>
                        <a:pt x="247" y="441"/>
                      </a:lnTo>
                      <a:lnTo>
                        <a:pt x="245" y="441"/>
                      </a:lnTo>
                      <a:lnTo>
                        <a:pt x="244" y="441"/>
                      </a:lnTo>
                      <a:lnTo>
                        <a:pt x="244" y="439"/>
                      </a:lnTo>
                      <a:lnTo>
                        <a:pt x="245" y="439"/>
                      </a:lnTo>
                      <a:close/>
                      <a:moveTo>
                        <a:pt x="293" y="430"/>
                      </a:moveTo>
                      <a:lnTo>
                        <a:pt x="295" y="430"/>
                      </a:lnTo>
                      <a:lnTo>
                        <a:pt x="297" y="430"/>
                      </a:lnTo>
                      <a:lnTo>
                        <a:pt x="299" y="430"/>
                      </a:lnTo>
                      <a:lnTo>
                        <a:pt x="299" y="432"/>
                      </a:lnTo>
                      <a:lnTo>
                        <a:pt x="301" y="432"/>
                      </a:lnTo>
                      <a:lnTo>
                        <a:pt x="303" y="432"/>
                      </a:lnTo>
                      <a:lnTo>
                        <a:pt x="305" y="432"/>
                      </a:lnTo>
                      <a:lnTo>
                        <a:pt x="305" y="434"/>
                      </a:lnTo>
                      <a:lnTo>
                        <a:pt x="305" y="436"/>
                      </a:lnTo>
                      <a:lnTo>
                        <a:pt x="307" y="436"/>
                      </a:lnTo>
                      <a:lnTo>
                        <a:pt x="309" y="436"/>
                      </a:lnTo>
                      <a:lnTo>
                        <a:pt x="309" y="437"/>
                      </a:lnTo>
                      <a:lnTo>
                        <a:pt x="307" y="437"/>
                      </a:lnTo>
                      <a:lnTo>
                        <a:pt x="307" y="439"/>
                      </a:lnTo>
                      <a:lnTo>
                        <a:pt x="307" y="437"/>
                      </a:lnTo>
                      <a:lnTo>
                        <a:pt x="305" y="437"/>
                      </a:lnTo>
                      <a:lnTo>
                        <a:pt x="303" y="437"/>
                      </a:lnTo>
                      <a:lnTo>
                        <a:pt x="301" y="437"/>
                      </a:lnTo>
                      <a:lnTo>
                        <a:pt x="299" y="437"/>
                      </a:lnTo>
                      <a:lnTo>
                        <a:pt x="299" y="436"/>
                      </a:lnTo>
                      <a:lnTo>
                        <a:pt x="299" y="434"/>
                      </a:lnTo>
                      <a:lnTo>
                        <a:pt x="299" y="432"/>
                      </a:lnTo>
                      <a:lnTo>
                        <a:pt x="297" y="432"/>
                      </a:lnTo>
                      <a:lnTo>
                        <a:pt x="299" y="432"/>
                      </a:lnTo>
                      <a:lnTo>
                        <a:pt x="297" y="432"/>
                      </a:lnTo>
                      <a:lnTo>
                        <a:pt x="295" y="432"/>
                      </a:lnTo>
                      <a:lnTo>
                        <a:pt x="293" y="432"/>
                      </a:lnTo>
                      <a:lnTo>
                        <a:pt x="293" y="430"/>
                      </a:lnTo>
                      <a:close/>
                      <a:moveTo>
                        <a:pt x="272" y="430"/>
                      </a:moveTo>
                      <a:lnTo>
                        <a:pt x="270" y="430"/>
                      </a:lnTo>
                      <a:lnTo>
                        <a:pt x="272" y="430"/>
                      </a:lnTo>
                      <a:close/>
                      <a:moveTo>
                        <a:pt x="330" y="422"/>
                      </a:moveTo>
                      <a:lnTo>
                        <a:pt x="330" y="424"/>
                      </a:lnTo>
                      <a:lnTo>
                        <a:pt x="328" y="424"/>
                      </a:lnTo>
                      <a:lnTo>
                        <a:pt x="328" y="422"/>
                      </a:lnTo>
                      <a:lnTo>
                        <a:pt x="330" y="422"/>
                      </a:lnTo>
                      <a:close/>
                      <a:moveTo>
                        <a:pt x="320" y="418"/>
                      </a:moveTo>
                      <a:lnTo>
                        <a:pt x="320" y="416"/>
                      </a:lnTo>
                      <a:lnTo>
                        <a:pt x="320" y="418"/>
                      </a:lnTo>
                      <a:close/>
                      <a:moveTo>
                        <a:pt x="320" y="418"/>
                      </a:moveTo>
                      <a:lnTo>
                        <a:pt x="320" y="416"/>
                      </a:lnTo>
                      <a:lnTo>
                        <a:pt x="320" y="418"/>
                      </a:lnTo>
                      <a:close/>
                      <a:moveTo>
                        <a:pt x="320" y="416"/>
                      </a:moveTo>
                      <a:lnTo>
                        <a:pt x="320" y="418"/>
                      </a:lnTo>
                      <a:lnTo>
                        <a:pt x="320" y="416"/>
                      </a:lnTo>
                      <a:close/>
                      <a:moveTo>
                        <a:pt x="320" y="416"/>
                      </a:moveTo>
                      <a:lnTo>
                        <a:pt x="320" y="418"/>
                      </a:lnTo>
                      <a:lnTo>
                        <a:pt x="320" y="416"/>
                      </a:lnTo>
                      <a:close/>
                      <a:moveTo>
                        <a:pt x="320" y="416"/>
                      </a:moveTo>
                      <a:lnTo>
                        <a:pt x="320" y="418"/>
                      </a:lnTo>
                      <a:lnTo>
                        <a:pt x="320" y="416"/>
                      </a:lnTo>
                      <a:close/>
                      <a:moveTo>
                        <a:pt x="251" y="403"/>
                      </a:moveTo>
                      <a:lnTo>
                        <a:pt x="253" y="403"/>
                      </a:lnTo>
                      <a:lnTo>
                        <a:pt x="255" y="403"/>
                      </a:lnTo>
                      <a:lnTo>
                        <a:pt x="253" y="403"/>
                      </a:lnTo>
                      <a:lnTo>
                        <a:pt x="251" y="403"/>
                      </a:lnTo>
                      <a:close/>
                      <a:moveTo>
                        <a:pt x="220" y="401"/>
                      </a:moveTo>
                      <a:lnTo>
                        <a:pt x="220" y="403"/>
                      </a:lnTo>
                      <a:lnTo>
                        <a:pt x="222" y="403"/>
                      </a:lnTo>
                      <a:lnTo>
                        <a:pt x="222" y="405"/>
                      </a:lnTo>
                      <a:lnTo>
                        <a:pt x="224" y="405"/>
                      </a:lnTo>
                      <a:lnTo>
                        <a:pt x="224" y="407"/>
                      </a:lnTo>
                      <a:lnTo>
                        <a:pt x="222" y="407"/>
                      </a:lnTo>
                      <a:lnTo>
                        <a:pt x="220" y="407"/>
                      </a:lnTo>
                      <a:lnTo>
                        <a:pt x="219" y="407"/>
                      </a:lnTo>
                      <a:lnTo>
                        <a:pt x="219" y="409"/>
                      </a:lnTo>
                      <a:lnTo>
                        <a:pt x="217" y="409"/>
                      </a:lnTo>
                      <a:lnTo>
                        <a:pt x="215" y="409"/>
                      </a:lnTo>
                      <a:lnTo>
                        <a:pt x="215" y="407"/>
                      </a:lnTo>
                      <a:lnTo>
                        <a:pt x="213" y="407"/>
                      </a:lnTo>
                      <a:lnTo>
                        <a:pt x="215" y="407"/>
                      </a:lnTo>
                      <a:lnTo>
                        <a:pt x="213" y="407"/>
                      </a:lnTo>
                      <a:lnTo>
                        <a:pt x="213" y="405"/>
                      </a:lnTo>
                      <a:lnTo>
                        <a:pt x="211" y="405"/>
                      </a:lnTo>
                      <a:lnTo>
                        <a:pt x="211" y="403"/>
                      </a:lnTo>
                      <a:lnTo>
                        <a:pt x="213" y="403"/>
                      </a:lnTo>
                      <a:lnTo>
                        <a:pt x="215" y="403"/>
                      </a:lnTo>
                      <a:lnTo>
                        <a:pt x="215" y="401"/>
                      </a:lnTo>
                      <a:lnTo>
                        <a:pt x="217" y="401"/>
                      </a:lnTo>
                      <a:lnTo>
                        <a:pt x="217" y="403"/>
                      </a:lnTo>
                      <a:lnTo>
                        <a:pt x="219" y="403"/>
                      </a:lnTo>
                      <a:lnTo>
                        <a:pt x="219" y="401"/>
                      </a:lnTo>
                      <a:lnTo>
                        <a:pt x="220" y="401"/>
                      </a:lnTo>
                      <a:close/>
                      <a:moveTo>
                        <a:pt x="238" y="401"/>
                      </a:moveTo>
                      <a:lnTo>
                        <a:pt x="236" y="401"/>
                      </a:lnTo>
                      <a:lnTo>
                        <a:pt x="238" y="401"/>
                      </a:lnTo>
                      <a:close/>
                      <a:moveTo>
                        <a:pt x="205" y="401"/>
                      </a:moveTo>
                      <a:lnTo>
                        <a:pt x="207" y="401"/>
                      </a:lnTo>
                      <a:lnTo>
                        <a:pt x="205" y="401"/>
                      </a:lnTo>
                      <a:close/>
                      <a:moveTo>
                        <a:pt x="205" y="399"/>
                      </a:moveTo>
                      <a:lnTo>
                        <a:pt x="205" y="401"/>
                      </a:lnTo>
                      <a:lnTo>
                        <a:pt x="207" y="401"/>
                      </a:lnTo>
                      <a:lnTo>
                        <a:pt x="207" y="403"/>
                      </a:lnTo>
                      <a:lnTo>
                        <a:pt x="205" y="403"/>
                      </a:lnTo>
                      <a:lnTo>
                        <a:pt x="203" y="403"/>
                      </a:lnTo>
                      <a:lnTo>
                        <a:pt x="203" y="401"/>
                      </a:lnTo>
                      <a:lnTo>
                        <a:pt x="201" y="401"/>
                      </a:lnTo>
                      <a:lnTo>
                        <a:pt x="199" y="401"/>
                      </a:lnTo>
                      <a:lnTo>
                        <a:pt x="201" y="401"/>
                      </a:lnTo>
                      <a:lnTo>
                        <a:pt x="199" y="401"/>
                      </a:lnTo>
                      <a:lnTo>
                        <a:pt x="201" y="401"/>
                      </a:lnTo>
                      <a:lnTo>
                        <a:pt x="203" y="401"/>
                      </a:lnTo>
                      <a:lnTo>
                        <a:pt x="203" y="399"/>
                      </a:lnTo>
                      <a:lnTo>
                        <a:pt x="205" y="399"/>
                      </a:lnTo>
                      <a:lnTo>
                        <a:pt x="203" y="399"/>
                      </a:lnTo>
                      <a:lnTo>
                        <a:pt x="205" y="399"/>
                      </a:lnTo>
                      <a:close/>
                      <a:moveTo>
                        <a:pt x="226" y="399"/>
                      </a:moveTo>
                      <a:lnTo>
                        <a:pt x="228" y="399"/>
                      </a:lnTo>
                      <a:lnTo>
                        <a:pt x="230" y="399"/>
                      </a:lnTo>
                      <a:lnTo>
                        <a:pt x="232" y="399"/>
                      </a:lnTo>
                      <a:lnTo>
                        <a:pt x="232" y="401"/>
                      </a:lnTo>
                      <a:lnTo>
                        <a:pt x="234" y="401"/>
                      </a:lnTo>
                      <a:lnTo>
                        <a:pt x="236" y="401"/>
                      </a:lnTo>
                      <a:lnTo>
                        <a:pt x="238" y="401"/>
                      </a:lnTo>
                      <a:lnTo>
                        <a:pt x="238" y="403"/>
                      </a:lnTo>
                      <a:lnTo>
                        <a:pt x="240" y="403"/>
                      </a:lnTo>
                      <a:lnTo>
                        <a:pt x="242" y="403"/>
                      </a:lnTo>
                      <a:lnTo>
                        <a:pt x="242" y="401"/>
                      </a:lnTo>
                      <a:lnTo>
                        <a:pt x="244" y="401"/>
                      </a:lnTo>
                      <a:lnTo>
                        <a:pt x="242" y="401"/>
                      </a:lnTo>
                      <a:lnTo>
                        <a:pt x="244" y="401"/>
                      </a:lnTo>
                      <a:lnTo>
                        <a:pt x="245" y="401"/>
                      </a:lnTo>
                      <a:lnTo>
                        <a:pt x="247" y="401"/>
                      </a:lnTo>
                      <a:lnTo>
                        <a:pt x="245" y="401"/>
                      </a:lnTo>
                      <a:lnTo>
                        <a:pt x="245" y="403"/>
                      </a:lnTo>
                      <a:lnTo>
                        <a:pt x="244" y="403"/>
                      </a:lnTo>
                      <a:lnTo>
                        <a:pt x="242" y="403"/>
                      </a:lnTo>
                      <a:lnTo>
                        <a:pt x="240" y="403"/>
                      </a:lnTo>
                      <a:lnTo>
                        <a:pt x="240" y="405"/>
                      </a:lnTo>
                      <a:lnTo>
                        <a:pt x="238" y="405"/>
                      </a:lnTo>
                      <a:lnTo>
                        <a:pt x="236" y="405"/>
                      </a:lnTo>
                      <a:lnTo>
                        <a:pt x="234" y="405"/>
                      </a:lnTo>
                      <a:lnTo>
                        <a:pt x="232" y="405"/>
                      </a:lnTo>
                      <a:lnTo>
                        <a:pt x="230" y="405"/>
                      </a:lnTo>
                      <a:lnTo>
                        <a:pt x="228" y="405"/>
                      </a:lnTo>
                      <a:lnTo>
                        <a:pt x="228" y="403"/>
                      </a:lnTo>
                      <a:lnTo>
                        <a:pt x="228" y="401"/>
                      </a:lnTo>
                      <a:lnTo>
                        <a:pt x="226" y="401"/>
                      </a:lnTo>
                      <a:lnTo>
                        <a:pt x="226" y="399"/>
                      </a:lnTo>
                      <a:close/>
                      <a:moveTo>
                        <a:pt x="263" y="393"/>
                      </a:moveTo>
                      <a:lnTo>
                        <a:pt x="263" y="395"/>
                      </a:lnTo>
                      <a:lnTo>
                        <a:pt x="263" y="393"/>
                      </a:lnTo>
                      <a:close/>
                      <a:moveTo>
                        <a:pt x="190" y="359"/>
                      </a:moveTo>
                      <a:lnTo>
                        <a:pt x="190" y="357"/>
                      </a:lnTo>
                      <a:lnTo>
                        <a:pt x="190" y="359"/>
                      </a:lnTo>
                      <a:close/>
                      <a:moveTo>
                        <a:pt x="132" y="290"/>
                      </a:moveTo>
                      <a:lnTo>
                        <a:pt x="130" y="290"/>
                      </a:lnTo>
                      <a:lnTo>
                        <a:pt x="132" y="290"/>
                      </a:lnTo>
                      <a:close/>
                      <a:moveTo>
                        <a:pt x="136" y="261"/>
                      </a:moveTo>
                      <a:lnTo>
                        <a:pt x="134" y="261"/>
                      </a:lnTo>
                      <a:lnTo>
                        <a:pt x="136" y="261"/>
                      </a:lnTo>
                      <a:close/>
                      <a:moveTo>
                        <a:pt x="134" y="261"/>
                      </a:moveTo>
                      <a:lnTo>
                        <a:pt x="134" y="259"/>
                      </a:lnTo>
                      <a:lnTo>
                        <a:pt x="134" y="261"/>
                      </a:lnTo>
                      <a:close/>
                      <a:moveTo>
                        <a:pt x="124" y="228"/>
                      </a:moveTo>
                      <a:lnTo>
                        <a:pt x="123" y="228"/>
                      </a:lnTo>
                      <a:lnTo>
                        <a:pt x="124" y="228"/>
                      </a:lnTo>
                      <a:close/>
                      <a:moveTo>
                        <a:pt x="113" y="226"/>
                      </a:moveTo>
                      <a:lnTo>
                        <a:pt x="111" y="226"/>
                      </a:lnTo>
                      <a:lnTo>
                        <a:pt x="113" y="226"/>
                      </a:lnTo>
                      <a:close/>
                      <a:moveTo>
                        <a:pt x="111" y="226"/>
                      </a:moveTo>
                      <a:lnTo>
                        <a:pt x="109" y="226"/>
                      </a:lnTo>
                      <a:lnTo>
                        <a:pt x="111" y="226"/>
                      </a:lnTo>
                      <a:close/>
                      <a:moveTo>
                        <a:pt x="111" y="224"/>
                      </a:moveTo>
                      <a:lnTo>
                        <a:pt x="113" y="224"/>
                      </a:lnTo>
                      <a:lnTo>
                        <a:pt x="111" y="226"/>
                      </a:lnTo>
                      <a:lnTo>
                        <a:pt x="109" y="226"/>
                      </a:lnTo>
                      <a:lnTo>
                        <a:pt x="109" y="224"/>
                      </a:lnTo>
                      <a:lnTo>
                        <a:pt x="111" y="224"/>
                      </a:lnTo>
                      <a:close/>
                      <a:moveTo>
                        <a:pt x="109" y="224"/>
                      </a:moveTo>
                      <a:lnTo>
                        <a:pt x="111" y="224"/>
                      </a:lnTo>
                      <a:lnTo>
                        <a:pt x="109" y="224"/>
                      </a:lnTo>
                      <a:close/>
                      <a:moveTo>
                        <a:pt x="107" y="213"/>
                      </a:moveTo>
                      <a:lnTo>
                        <a:pt x="107" y="211"/>
                      </a:lnTo>
                      <a:lnTo>
                        <a:pt x="107" y="213"/>
                      </a:lnTo>
                      <a:lnTo>
                        <a:pt x="107" y="211"/>
                      </a:lnTo>
                      <a:lnTo>
                        <a:pt x="107" y="213"/>
                      </a:lnTo>
                      <a:lnTo>
                        <a:pt x="107" y="211"/>
                      </a:lnTo>
                      <a:lnTo>
                        <a:pt x="107" y="213"/>
                      </a:lnTo>
                      <a:lnTo>
                        <a:pt x="109" y="213"/>
                      </a:lnTo>
                      <a:lnTo>
                        <a:pt x="111" y="213"/>
                      </a:lnTo>
                      <a:lnTo>
                        <a:pt x="111" y="215"/>
                      </a:lnTo>
                      <a:lnTo>
                        <a:pt x="109" y="215"/>
                      </a:lnTo>
                      <a:lnTo>
                        <a:pt x="109" y="213"/>
                      </a:lnTo>
                      <a:lnTo>
                        <a:pt x="107" y="213"/>
                      </a:lnTo>
                      <a:lnTo>
                        <a:pt x="105" y="213"/>
                      </a:lnTo>
                      <a:lnTo>
                        <a:pt x="105" y="211"/>
                      </a:lnTo>
                      <a:lnTo>
                        <a:pt x="107" y="213"/>
                      </a:lnTo>
                      <a:close/>
                      <a:moveTo>
                        <a:pt x="103" y="211"/>
                      </a:moveTo>
                      <a:lnTo>
                        <a:pt x="103" y="209"/>
                      </a:lnTo>
                      <a:lnTo>
                        <a:pt x="103" y="211"/>
                      </a:lnTo>
                      <a:lnTo>
                        <a:pt x="103" y="209"/>
                      </a:lnTo>
                      <a:lnTo>
                        <a:pt x="103" y="211"/>
                      </a:lnTo>
                      <a:close/>
                      <a:moveTo>
                        <a:pt x="101" y="209"/>
                      </a:moveTo>
                      <a:lnTo>
                        <a:pt x="100" y="209"/>
                      </a:lnTo>
                      <a:lnTo>
                        <a:pt x="100" y="207"/>
                      </a:lnTo>
                      <a:lnTo>
                        <a:pt x="101" y="207"/>
                      </a:lnTo>
                      <a:lnTo>
                        <a:pt x="101" y="209"/>
                      </a:lnTo>
                      <a:close/>
                      <a:moveTo>
                        <a:pt x="136" y="199"/>
                      </a:moveTo>
                      <a:lnTo>
                        <a:pt x="138" y="199"/>
                      </a:lnTo>
                      <a:lnTo>
                        <a:pt x="138" y="201"/>
                      </a:lnTo>
                      <a:lnTo>
                        <a:pt x="138" y="199"/>
                      </a:lnTo>
                      <a:lnTo>
                        <a:pt x="136" y="199"/>
                      </a:lnTo>
                      <a:close/>
                      <a:moveTo>
                        <a:pt x="134" y="199"/>
                      </a:moveTo>
                      <a:lnTo>
                        <a:pt x="132" y="199"/>
                      </a:lnTo>
                      <a:lnTo>
                        <a:pt x="134" y="199"/>
                      </a:lnTo>
                      <a:close/>
                      <a:moveTo>
                        <a:pt x="132" y="199"/>
                      </a:moveTo>
                      <a:lnTo>
                        <a:pt x="134" y="199"/>
                      </a:lnTo>
                      <a:lnTo>
                        <a:pt x="132" y="199"/>
                      </a:lnTo>
                      <a:close/>
                      <a:moveTo>
                        <a:pt x="128" y="199"/>
                      </a:moveTo>
                      <a:lnTo>
                        <a:pt x="130" y="199"/>
                      </a:lnTo>
                      <a:lnTo>
                        <a:pt x="128" y="199"/>
                      </a:lnTo>
                      <a:close/>
                      <a:moveTo>
                        <a:pt x="130" y="199"/>
                      </a:moveTo>
                      <a:lnTo>
                        <a:pt x="128" y="199"/>
                      </a:lnTo>
                      <a:lnTo>
                        <a:pt x="130" y="199"/>
                      </a:lnTo>
                      <a:close/>
                      <a:moveTo>
                        <a:pt x="136" y="199"/>
                      </a:moveTo>
                      <a:lnTo>
                        <a:pt x="138" y="199"/>
                      </a:lnTo>
                      <a:lnTo>
                        <a:pt x="136" y="199"/>
                      </a:lnTo>
                      <a:close/>
                      <a:moveTo>
                        <a:pt x="128" y="198"/>
                      </a:moveTo>
                      <a:lnTo>
                        <a:pt x="130" y="199"/>
                      </a:lnTo>
                      <a:lnTo>
                        <a:pt x="128" y="199"/>
                      </a:lnTo>
                      <a:lnTo>
                        <a:pt x="130" y="199"/>
                      </a:lnTo>
                      <a:lnTo>
                        <a:pt x="130" y="198"/>
                      </a:lnTo>
                      <a:lnTo>
                        <a:pt x="128" y="198"/>
                      </a:lnTo>
                      <a:close/>
                      <a:moveTo>
                        <a:pt x="130" y="198"/>
                      </a:moveTo>
                      <a:lnTo>
                        <a:pt x="128" y="198"/>
                      </a:lnTo>
                      <a:lnTo>
                        <a:pt x="130" y="198"/>
                      </a:lnTo>
                      <a:close/>
                      <a:moveTo>
                        <a:pt x="126" y="199"/>
                      </a:moveTo>
                      <a:lnTo>
                        <a:pt x="126" y="198"/>
                      </a:lnTo>
                      <a:lnTo>
                        <a:pt x="126" y="199"/>
                      </a:lnTo>
                      <a:close/>
                      <a:moveTo>
                        <a:pt x="126" y="198"/>
                      </a:moveTo>
                      <a:lnTo>
                        <a:pt x="126" y="199"/>
                      </a:lnTo>
                      <a:lnTo>
                        <a:pt x="124" y="199"/>
                      </a:lnTo>
                      <a:lnTo>
                        <a:pt x="126" y="199"/>
                      </a:lnTo>
                      <a:lnTo>
                        <a:pt x="124" y="199"/>
                      </a:lnTo>
                      <a:lnTo>
                        <a:pt x="126" y="199"/>
                      </a:lnTo>
                      <a:lnTo>
                        <a:pt x="124" y="199"/>
                      </a:lnTo>
                      <a:lnTo>
                        <a:pt x="126" y="199"/>
                      </a:lnTo>
                      <a:lnTo>
                        <a:pt x="126" y="198"/>
                      </a:lnTo>
                      <a:close/>
                      <a:moveTo>
                        <a:pt x="121" y="198"/>
                      </a:moveTo>
                      <a:lnTo>
                        <a:pt x="119" y="198"/>
                      </a:lnTo>
                      <a:lnTo>
                        <a:pt x="121" y="198"/>
                      </a:lnTo>
                      <a:lnTo>
                        <a:pt x="119" y="198"/>
                      </a:lnTo>
                      <a:lnTo>
                        <a:pt x="121" y="198"/>
                      </a:lnTo>
                      <a:close/>
                      <a:moveTo>
                        <a:pt x="121" y="198"/>
                      </a:moveTo>
                      <a:lnTo>
                        <a:pt x="123" y="198"/>
                      </a:lnTo>
                      <a:lnTo>
                        <a:pt x="121" y="198"/>
                      </a:lnTo>
                      <a:close/>
                      <a:moveTo>
                        <a:pt x="121" y="196"/>
                      </a:moveTo>
                      <a:lnTo>
                        <a:pt x="121" y="198"/>
                      </a:lnTo>
                      <a:lnTo>
                        <a:pt x="121" y="196"/>
                      </a:lnTo>
                      <a:close/>
                      <a:moveTo>
                        <a:pt x="136" y="198"/>
                      </a:moveTo>
                      <a:lnTo>
                        <a:pt x="136" y="196"/>
                      </a:lnTo>
                      <a:lnTo>
                        <a:pt x="136" y="198"/>
                      </a:lnTo>
                      <a:close/>
                      <a:moveTo>
                        <a:pt x="38" y="159"/>
                      </a:moveTo>
                      <a:lnTo>
                        <a:pt x="40" y="159"/>
                      </a:lnTo>
                      <a:lnTo>
                        <a:pt x="38" y="159"/>
                      </a:lnTo>
                      <a:close/>
                      <a:moveTo>
                        <a:pt x="7" y="69"/>
                      </a:moveTo>
                      <a:lnTo>
                        <a:pt x="5" y="69"/>
                      </a:lnTo>
                      <a:lnTo>
                        <a:pt x="7" y="69"/>
                      </a:lnTo>
                      <a:close/>
                      <a:moveTo>
                        <a:pt x="5" y="69"/>
                      </a:moveTo>
                      <a:lnTo>
                        <a:pt x="7" y="69"/>
                      </a:lnTo>
                      <a:lnTo>
                        <a:pt x="5" y="69"/>
                      </a:lnTo>
                      <a:close/>
                      <a:moveTo>
                        <a:pt x="9" y="67"/>
                      </a:moveTo>
                      <a:lnTo>
                        <a:pt x="9" y="65"/>
                      </a:lnTo>
                      <a:lnTo>
                        <a:pt x="9" y="67"/>
                      </a:lnTo>
                      <a:close/>
                      <a:moveTo>
                        <a:pt x="13" y="55"/>
                      </a:moveTo>
                      <a:lnTo>
                        <a:pt x="15" y="55"/>
                      </a:lnTo>
                      <a:lnTo>
                        <a:pt x="13" y="55"/>
                      </a:lnTo>
                      <a:close/>
                      <a:moveTo>
                        <a:pt x="109" y="0"/>
                      </a:moveTo>
                      <a:lnTo>
                        <a:pt x="113" y="0"/>
                      </a:lnTo>
                      <a:lnTo>
                        <a:pt x="115" y="0"/>
                      </a:lnTo>
                      <a:lnTo>
                        <a:pt x="117" y="0"/>
                      </a:lnTo>
                      <a:lnTo>
                        <a:pt x="119" y="0"/>
                      </a:lnTo>
                      <a:lnTo>
                        <a:pt x="121" y="0"/>
                      </a:lnTo>
                      <a:lnTo>
                        <a:pt x="123" y="0"/>
                      </a:lnTo>
                      <a:lnTo>
                        <a:pt x="124" y="0"/>
                      </a:lnTo>
                      <a:lnTo>
                        <a:pt x="126" y="0"/>
                      </a:lnTo>
                      <a:lnTo>
                        <a:pt x="128" y="0"/>
                      </a:lnTo>
                      <a:lnTo>
                        <a:pt x="130" y="0"/>
                      </a:lnTo>
                      <a:lnTo>
                        <a:pt x="132" y="0"/>
                      </a:lnTo>
                      <a:lnTo>
                        <a:pt x="134" y="0"/>
                      </a:lnTo>
                      <a:lnTo>
                        <a:pt x="136" y="0"/>
                      </a:lnTo>
                      <a:lnTo>
                        <a:pt x="138" y="0"/>
                      </a:lnTo>
                      <a:lnTo>
                        <a:pt x="140" y="0"/>
                      </a:lnTo>
                      <a:lnTo>
                        <a:pt x="142" y="0"/>
                      </a:lnTo>
                      <a:lnTo>
                        <a:pt x="144" y="0"/>
                      </a:lnTo>
                      <a:lnTo>
                        <a:pt x="146" y="0"/>
                      </a:lnTo>
                      <a:lnTo>
                        <a:pt x="148" y="0"/>
                      </a:lnTo>
                      <a:lnTo>
                        <a:pt x="149" y="0"/>
                      </a:lnTo>
                      <a:lnTo>
                        <a:pt x="151" y="0"/>
                      </a:lnTo>
                      <a:lnTo>
                        <a:pt x="153" y="0"/>
                      </a:lnTo>
                      <a:lnTo>
                        <a:pt x="155" y="0"/>
                      </a:lnTo>
                      <a:lnTo>
                        <a:pt x="157" y="0"/>
                      </a:lnTo>
                      <a:lnTo>
                        <a:pt x="159" y="0"/>
                      </a:lnTo>
                      <a:lnTo>
                        <a:pt x="161" y="0"/>
                      </a:lnTo>
                      <a:lnTo>
                        <a:pt x="163" y="0"/>
                      </a:lnTo>
                      <a:lnTo>
                        <a:pt x="165" y="0"/>
                      </a:lnTo>
                      <a:lnTo>
                        <a:pt x="167" y="0"/>
                      </a:lnTo>
                      <a:lnTo>
                        <a:pt x="169" y="0"/>
                      </a:lnTo>
                      <a:lnTo>
                        <a:pt x="171" y="0"/>
                      </a:lnTo>
                      <a:lnTo>
                        <a:pt x="172" y="0"/>
                      </a:lnTo>
                      <a:lnTo>
                        <a:pt x="174" y="0"/>
                      </a:lnTo>
                      <a:lnTo>
                        <a:pt x="176" y="0"/>
                      </a:lnTo>
                      <a:lnTo>
                        <a:pt x="178" y="0"/>
                      </a:lnTo>
                      <a:lnTo>
                        <a:pt x="180" y="0"/>
                      </a:lnTo>
                      <a:lnTo>
                        <a:pt x="182" y="0"/>
                      </a:lnTo>
                      <a:lnTo>
                        <a:pt x="184" y="0"/>
                      </a:lnTo>
                      <a:lnTo>
                        <a:pt x="186" y="0"/>
                      </a:lnTo>
                      <a:lnTo>
                        <a:pt x="188" y="0"/>
                      </a:lnTo>
                      <a:lnTo>
                        <a:pt x="190" y="0"/>
                      </a:lnTo>
                      <a:lnTo>
                        <a:pt x="194" y="0"/>
                      </a:lnTo>
                      <a:lnTo>
                        <a:pt x="196" y="0"/>
                      </a:lnTo>
                      <a:lnTo>
                        <a:pt x="197" y="0"/>
                      </a:lnTo>
                      <a:lnTo>
                        <a:pt x="199" y="0"/>
                      </a:lnTo>
                      <a:lnTo>
                        <a:pt x="201" y="0"/>
                      </a:lnTo>
                      <a:lnTo>
                        <a:pt x="203" y="0"/>
                      </a:lnTo>
                      <a:lnTo>
                        <a:pt x="207" y="0"/>
                      </a:lnTo>
                      <a:lnTo>
                        <a:pt x="209" y="0"/>
                      </a:lnTo>
                      <a:lnTo>
                        <a:pt x="211" y="0"/>
                      </a:lnTo>
                      <a:lnTo>
                        <a:pt x="213" y="0"/>
                      </a:lnTo>
                      <a:lnTo>
                        <a:pt x="217" y="0"/>
                      </a:lnTo>
                      <a:lnTo>
                        <a:pt x="219" y="0"/>
                      </a:lnTo>
                      <a:lnTo>
                        <a:pt x="220" y="0"/>
                      </a:lnTo>
                      <a:lnTo>
                        <a:pt x="222" y="0"/>
                      </a:lnTo>
                      <a:lnTo>
                        <a:pt x="222" y="2"/>
                      </a:lnTo>
                      <a:lnTo>
                        <a:pt x="222" y="4"/>
                      </a:lnTo>
                      <a:lnTo>
                        <a:pt x="222" y="6"/>
                      </a:lnTo>
                      <a:lnTo>
                        <a:pt x="222" y="7"/>
                      </a:lnTo>
                      <a:lnTo>
                        <a:pt x="222" y="9"/>
                      </a:lnTo>
                      <a:lnTo>
                        <a:pt x="222" y="11"/>
                      </a:lnTo>
                      <a:lnTo>
                        <a:pt x="222" y="13"/>
                      </a:lnTo>
                      <a:lnTo>
                        <a:pt x="222" y="15"/>
                      </a:lnTo>
                      <a:lnTo>
                        <a:pt x="222" y="17"/>
                      </a:lnTo>
                      <a:lnTo>
                        <a:pt x="222" y="19"/>
                      </a:lnTo>
                      <a:lnTo>
                        <a:pt x="222" y="21"/>
                      </a:lnTo>
                      <a:lnTo>
                        <a:pt x="222" y="23"/>
                      </a:lnTo>
                      <a:lnTo>
                        <a:pt x="222" y="25"/>
                      </a:lnTo>
                      <a:lnTo>
                        <a:pt x="222" y="27"/>
                      </a:lnTo>
                      <a:lnTo>
                        <a:pt x="222" y="29"/>
                      </a:lnTo>
                      <a:lnTo>
                        <a:pt x="222" y="30"/>
                      </a:lnTo>
                      <a:lnTo>
                        <a:pt x="222" y="32"/>
                      </a:lnTo>
                      <a:lnTo>
                        <a:pt x="222" y="34"/>
                      </a:lnTo>
                      <a:lnTo>
                        <a:pt x="222" y="36"/>
                      </a:lnTo>
                      <a:lnTo>
                        <a:pt x="222" y="38"/>
                      </a:lnTo>
                      <a:lnTo>
                        <a:pt x="222" y="40"/>
                      </a:lnTo>
                      <a:lnTo>
                        <a:pt x="222" y="42"/>
                      </a:lnTo>
                      <a:lnTo>
                        <a:pt x="222" y="44"/>
                      </a:lnTo>
                      <a:lnTo>
                        <a:pt x="222" y="46"/>
                      </a:lnTo>
                      <a:lnTo>
                        <a:pt x="222" y="50"/>
                      </a:lnTo>
                      <a:lnTo>
                        <a:pt x="222" y="52"/>
                      </a:lnTo>
                      <a:lnTo>
                        <a:pt x="222" y="54"/>
                      </a:lnTo>
                      <a:lnTo>
                        <a:pt x="222" y="55"/>
                      </a:lnTo>
                      <a:lnTo>
                        <a:pt x="222" y="57"/>
                      </a:lnTo>
                      <a:lnTo>
                        <a:pt x="222" y="59"/>
                      </a:lnTo>
                      <a:lnTo>
                        <a:pt x="222" y="61"/>
                      </a:lnTo>
                      <a:lnTo>
                        <a:pt x="222" y="63"/>
                      </a:lnTo>
                      <a:lnTo>
                        <a:pt x="222" y="65"/>
                      </a:lnTo>
                      <a:lnTo>
                        <a:pt x="222" y="67"/>
                      </a:lnTo>
                      <a:lnTo>
                        <a:pt x="222" y="69"/>
                      </a:lnTo>
                      <a:lnTo>
                        <a:pt x="222" y="71"/>
                      </a:lnTo>
                      <a:lnTo>
                        <a:pt x="222" y="73"/>
                      </a:lnTo>
                      <a:lnTo>
                        <a:pt x="222" y="75"/>
                      </a:lnTo>
                      <a:lnTo>
                        <a:pt x="222" y="78"/>
                      </a:lnTo>
                      <a:lnTo>
                        <a:pt x="222" y="84"/>
                      </a:lnTo>
                      <a:lnTo>
                        <a:pt x="222" y="88"/>
                      </a:lnTo>
                      <a:lnTo>
                        <a:pt x="222" y="90"/>
                      </a:lnTo>
                      <a:lnTo>
                        <a:pt x="222" y="92"/>
                      </a:lnTo>
                      <a:lnTo>
                        <a:pt x="222" y="94"/>
                      </a:lnTo>
                      <a:lnTo>
                        <a:pt x="222" y="96"/>
                      </a:lnTo>
                      <a:lnTo>
                        <a:pt x="222" y="98"/>
                      </a:lnTo>
                      <a:lnTo>
                        <a:pt x="222" y="100"/>
                      </a:lnTo>
                      <a:lnTo>
                        <a:pt x="222" y="102"/>
                      </a:lnTo>
                      <a:lnTo>
                        <a:pt x="222" y="103"/>
                      </a:lnTo>
                      <a:lnTo>
                        <a:pt x="222" y="105"/>
                      </a:lnTo>
                      <a:lnTo>
                        <a:pt x="222" y="107"/>
                      </a:lnTo>
                      <a:lnTo>
                        <a:pt x="222" y="109"/>
                      </a:lnTo>
                      <a:lnTo>
                        <a:pt x="222" y="111"/>
                      </a:lnTo>
                      <a:lnTo>
                        <a:pt x="222" y="113"/>
                      </a:lnTo>
                      <a:lnTo>
                        <a:pt x="222" y="115"/>
                      </a:lnTo>
                      <a:lnTo>
                        <a:pt x="222" y="117"/>
                      </a:lnTo>
                      <a:lnTo>
                        <a:pt x="222" y="119"/>
                      </a:lnTo>
                      <a:lnTo>
                        <a:pt x="222" y="121"/>
                      </a:lnTo>
                      <a:lnTo>
                        <a:pt x="222" y="125"/>
                      </a:lnTo>
                      <a:lnTo>
                        <a:pt x="222" y="126"/>
                      </a:lnTo>
                      <a:lnTo>
                        <a:pt x="222" y="128"/>
                      </a:lnTo>
                      <a:lnTo>
                        <a:pt x="222" y="130"/>
                      </a:lnTo>
                      <a:lnTo>
                        <a:pt x="222" y="132"/>
                      </a:lnTo>
                      <a:lnTo>
                        <a:pt x="222" y="134"/>
                      </a:lnTo>
                      <a:lnTo>
                        <a:pt x="222" y="136"/>
                      </a:lnTo>
                      <a:lnTo>
                        <a:pt x="222" y="138"/>
                      </a:lnTo>
                      <a:lnTo>
                        <a:pt x="222" y="140"/>
                      </a:lnTo>
                      <a:lnTo>
                        <a:pt x="222" y="142"/>
                      </a:lnTo>
                      <a:lnTo>
                        <a:pt x="222" y="144"/>
                      </a:lnTo>
                      <a:lnTo>
                        <a:pt x="222" y="146"/>
                      </a:lnTo>
                      <a:lnTo>
                        <a:pt x="222" y="148"/>
                      </a:lnTo>
                      <a:lnTo>
                        <a:pt x="222" y="150"/>
                      </a:lnTo>
                      <a:lnTo>
                        <a:pt x="222" y="151"/>
                      </a:lnTo>
                      <a:lnTo>
                        <a:pt x="224" y="151"/>
                      </a:lnTo>
                      <a:lnTo>
                        <a:pt x="226" y="153"/>
                      </a:lnTo>
                      <a:lnTo>
                        <a:pt x="228" y="153"/>
                      </a:lnTo>
                      <a:lnTo>
                        <a:pt x="228" y="155"/>
                      </a:lnTo>
                      <a:lnTo>
                        <a:pt x="230" y="155"/>
                      </a:lnTo>
                      <a:lnTo>
                        <a:pt x="230" y="157"/>
                      </a:lnTo>
                      <a:lnTo>
                        <a:pt x="232" y="157"/>
                      </a:lnTo>
                      <a:lnTo>
                        <a:pt x="234" y="159"/>
                      </a:lnTo>
                      <a:lnTo>
                        <a:pt x="236" y="159"/>
                      </a:lnTo>
                      <a:lnTo>
                        <a:pt x="236" y="161"/>
                      </a:lnTo>
                      <a:lnTo>
                        <a:pt x="238" y="161"/>
                      </a:lnTo>
                      <a:lnTo>
                        <a:pt x="240" y="163"/>
                      </a:lnTo>
                      <a:lnTo>
                        <a:pt x="242" y="163"/>
                      </a:lnTo>
                      <a:lnTo>
                        <a:pt x="242" y="165"/>
                      </a:lnTo>
                      <a:lnTo>
                        <a:pt x="244" y="165"/>
                      </a:lnTo>
                      <a:lnTo>
                        <a:pt x="245" y="167"/>
                      </a:lnTo>
                      <a:lnTo>
                        <a:pt x="247" y="167"/>
                      </a:lnTo>
                      <a:lnTo>
                        <a:pt x="247" y="169"/>
                      </a:lnTo>
                      <a:lnTo>
                        <a:pt x="249" y="169"/>
                      </a:lnTo>
                      <a:lnTo>
                        <a:pt x="249" y="171"/>
                      </a:lnTo>
                      <a:lnTo>
                        <a:pt x="251" y="171"/>
                      </a:lnTo>
                      <a:lnTo>
                        <a:pt x="253" y="173"/>
                      </a:lnTo>
                      <a:lnTo>
                        <a:pt x="255" y="173"/>
                      </a:lnTo>
                      <a:lnTo>
                        <a:pt x="255" y="174"/>
                      </a:lnTo>
                      <a:lnTo>
                        <a:pt x="257" y="174"/>
                      </a:lnTo>
                      <a:lnTo>
                        <a:pt x="259" y="176"/>
                      </a:lnTo>
                      <a:lnTo>
                        <a:pt x="261" y="176"/>
                      </a:lnTo>
                      <a:lnTo>
                        <a:pt x="261" y="178"/>
                      </a:lnTo>
                      <a:lnTo>
                        <a:pt x="263" y="178"/>
                      </a:lnTo>
                      <a:lnTo>
                        <a:pt x="265" y="180"/>
                      </a:lnTo>
                      <a:lnTo>
                        <a:pt x="267" y="180"/>
                      </a:lnTo>
                      <a:lnTo>
                        <a:pt x="267" y="182"/>
                      </a:lnTo>
                      <a:lnTo>
                        <a:pt x="268" y="182"/>
                      </a:lnTo>
                      <a:lnTo>
                        <a:pt x="268" y="184"/>
                      </a:lnTo>
                      <a:lnTo>
                        <a:pt x="270" y="184"/>
                      </a:lnTo>
                      <a:lnTo>
                        <a:pt x="272" y="186"/>
                      </a:lnTo>
                      <a:lnTo>
                        <a:pt x="276" y="188"/>
                      </a:lnTo>
                      <a:lnTo>
                        <a:pt x="278" y="188"/>
                      </a:lnTo>
                      <a:lnTo>
                        <a:pt x="278" y="190"/>
                      </a:lnTo>
                      <a:lnTo>
                        <a:pt x="280" y="190"/>
                      </a:lnTo>
                      <a:lnTo>
                        <a:pt x="280" y="192"/>
                      </a:lnTo>
                      <a:lnTo>
                        <a:pt x="284" y="194"/>
                      </a:lnTo>
                      <a:lnTo>
                        <a:pt x="286" y="196"/>
                      </a:lnTo>
                      <a:lnTo>
                        <a:pt x="288" y="196"/>
                      </a:lnTo>
                      <a:lnTo>
                        <a:pt x="290" y="198"/>
                      </a:lnTo>
                      <a:lnTo>
                        <a:pt x="292" y="199"/>
                      </a:lnTo>
                      <a:lnTo>
                        <a:pt x="295" y="201"/>
                      </a:lnTo>
                      <a:lnTo>
                        <a:pt x="295" y="203"/>
                      </a:lnTo>
                      <a:lnTo>
                        <a:pt x="297" y="203"/>
                      </a:lnTo>
                      <a:lnTo>
                        <a:pt x="299" y="203"/>
                      </a:lnTo>
                      <a:lnTo>
                        <a:pt x="299" y="205"/>
                      </a:lnTo>
                      <a:lnTo>
                        <a:pt x="301" y="205"/>
                      </a:lnTo>
                      <a:lnTo>
                        <a:pt x="301" y="207"/>
                      </a:lnTo>
                      <a:lnTo>
                        <a:pt x="303" y="207"/>
                      </a:lnTo>
                      <a:lnTo>
                        <a:pt x="305" y="209"/>
                      </a:lnTo>
                      <a:lnTo>
                        <a:pt x="307" y="209"/>
                      </a:lnTo>
                      <a:lnTo>
                        <a:pt x="307" y="211"/>
                      </a:lnTo>
                      <a:lnTo>
                        <a:pt x="309" y="211"/>
                      </a:lnTo>
                      <a:lnTo>
                        <a:pt x="309" y="213"/>
                      </a:lnTo>
                      <a:lnTo>
                        <a:pt x="311" y="213"/>
                      </a:lnTo>
                      <a:lnTo>
                        <a:pt x="313" y="215"/>
                      </a:lnTo>
                      <a:lnTo>
                        <a:pt x="315" y="215"/>
                      </a:lnTo>
                      <a:lnTo>
                        <a:pt x="315" y="217"/>
                      </a:lnTo>
                      <a:lnTo>
                        <a:pt x="317" y="217"/>
                      </a:lnTo>
                      <a:lnTo>
                        <a:pt x="317" y="219"/>
                      </a:lnTo>
                      <a:lnTo>
                        <a:pt x="318" y="219"/>
                      </a:lnTo>
                      <a:lnTo>
                        <a:pt x="320" y="219"/>
                      </a:lnTo>
                      <a:lnTo>
                        <a:pt x="320" y="221"/>
                      </a:lnTo>
                      <a:lnTo>
                        <a:pt x="322" y="221"/>
                      </a:lnTo>
                      <a:lnTo>
                        <a:pt x="322" y="222"/>
                      </a:lnTo>
                      <a:lnTo>
                        <a:pt x="324" y="222"/>
                      </a:lnTo>
                      <a:lnTo>
                        <a:pt x="326" y="224"/>
                      </a:lnTo>
                      <a:lnTo>
                        <a:pt x="328" y="224"/>
                      </a:lnTo>
                      <a:lnTo>
                        <a:pt x="328" y="226"/>
                      </a:lnTo>
                      <a:lnTo>
                        <a:pt x="330" y="226"/>
                      </a:lnTo>
                      <a:lnTo>
                        <a:pt x="332" y="228"/>
                      </a:lnTo>
                      <a:lnTo>
                        <a:pt x="334" y="230"/>
                      </a:lnTo>
                      <a:lnTo>
                        <a:pt x="336" y="232"/>
                      </a:lnTo>
                      <a:lnTo>
                        <a:pt x="338" y="232"/>
                      </a:lnTo>
                      <a:lnTo>
                        <a:pt x="340" y="234"/>
                      </a:lnTo>
                      <a:lnTo>
                        <a:pt x="341" y="236"/>
                      </a:lnTo>
                      <a:lnTo>
                        <a:pt x="343" y="236"/>
                      </a:lnTo>
                      <a:lnTo>
                        <a:pt x="345" y="238"/>
                      </a:lnTo>
                      <a:lnTo>
                        <a:pt x="347" y="240"/>
                      </a:lnTo>
                      <a:lnTo>
                        <a:pt x="349" y="240"/>
                      </a:lnTo>
                      <a:lnTo>
                        <a:pt x="349" y="242"/>
                      </a:lnTo>
                      <a:lnTo>
                        <a:pt x="351" y="242"/>
                      </a:lnTo>
                      <a:lnTo>
                        <a:pt x="351" y="244"/>
                      </a:lnTo>
                      <a:lnTo>
                        <a:pt x="353" y="244"/>
                      </a:lnTo>
                      <a:lnTo>
                        <a:pt x="355" y="246"/>
                      </a:lnTo>
                      <a:lnTo>
                        <a:pt x="357" y="246"/>
                      </a:lnTo>
                      <a:lnTo>
                        <a:pt x="357" y="247"/>
                      </a:lnTo>
                      <a:lnTo>
                        <a:pt x="359" y="247"/>
                      </a:lnTo>
                      <a:lnTo>
                        <a:pt x="361" y="249"/>
                      </a:lnTo>
                      <a:lnTo>
                        <a:pt x="363" y="251"/>
                      </a:lnTo>
                      <a:lnTo>
                        <a:pt x="365" y="251"/>
                      </a:lnTo>
                      <a:lnTo>
                        <a:pt x="365" y="253"/>
                      </a:lnTo>
                      <a:lnTo>
                        <a:pt x="366" y="253"/>
                      </a:lnTo>
                      <a:lnTo>
                        <a:pt x="366" y="255"/>
                      </a:lnTo>
                      <a:lnTo>
                        <a:pt x="368" y="255"/>
                      </a:lnTo>
                      <a:lnTo>
                        <a:pt x="370" y="257"/>
                      </a:lnTo>
                      <a:lnTo>
                        <a:pt x="372" y="257"/>
                      </a:lnTo>
                      <a:lnTo>
                        <a:pt x="372" y="259"/>
                      </a:lnTo>
                      <a:lnTo>
                        <a:pt x="374" y="259"/>
                      </a:lnTo>
                      <a:lnTo>
                        <a:pt x="374" y="261"/>
                      </a:lnTo>
                      <a:lnTo>
                        <a:pt x="376" y="261"/>
                      </a:lnTo>
                      <a:lnTo>
                        <a:pt x="378" y="263"/>
                      </a:lnTo>
                      <a:lnTo>
                        <a:pt x="380" y="265"/>
                      </a:lnTo>
                      <a:lnTo>
                        <a:pt x="382" y="265"/>
                      </a:lnTo>
                      <a:lnTo>
                        <a:pt x="384" y="267"/>
                      </a:lnTo>
                      <a:lnTo>
                        <a:pt x="386" y="269"/>
                      </a:lnTo>
                      <a:lnTo>
                        <a:pt x="388" y="269"/>
                      </a:lnTo>
                      <a:lnTo>
                        <a:pt x="388" y="270"/>
                      </a:lnTo>
                      <a:lnTo>
                        <a:pt x="389" y="270"/>
                      </a:lnTo>
                      <a:lnTo>
                        <a:pt x="389" y="272"/>
                      </a:lnTo>
                      <a:lnTo>
                        <a:pt x="391" y="272"/>
                      </a:lnTo>
                      <a:lnTo>
                        <a:pt x="393" y="274"/>
                      </a:lnTo>
                      <a:lnTo>
                        <a:pt x="395" y="274"/>
                      </a:lnTo>
                      <a:lnTo>
                        <a:pt x="395" y="276"/>
                      </a:lnTo>
                      <a:lnTo>
                        <a:pt x="397" y="276"/>
                      </a:lnTo>
                      <a:lnTo>
                        <a:pt x="397" y="278"/>
                      </a:lnTo>
                      <a:lnTo>
                        <a:pt x="399" y="278"/>
                      </a:lnTo>
                      <a:lnTo>
                        <a:pt x="399" y="280"/>
                      </a:lnTo>
                      <a:lnTo>
                        <a:pt x="403" y="280"/>
                      </a:lnTo>
                      <a:lnTo>
                        <a:pt x="403" y="282"/>
                      </a:lnTo>
                      <a:lnTo>
                        <a:pt x="405" y="282"/>
                      </a:lnTo>
                      <a:lnTo>
                        <a:pt x="405" y="284"/>
                      </a:lnTo>
                      <a:lnTo>
                        <a:pt x="407" y="284"/>
                      </a:lnTo>
                      <a:lnTo>
                        <a:pt x="407" y="286"/>
                      </a:lnTo>
                      <a:lnTo>
                        <a:pt x="409" y="286"/>
                      </a:lnTo>
                      <a:lnTo>
                        <a:pt x="411" y="288"/>
                      </a:lnTo>
                      <a:lnTo>
                        <a:pt x="413" y="288"/>
                      </a:lnTo>
                      <a:lnTo>
                        <a:pt x="413" y="290"/>
                      </a:lnTo>
                      <a:lnTo>
                        <a:pt x="414" y="290"/>
                      </a:lnTo>
                      <a:lnTo>
                        <a:pt x="414" y="292"/>
                      </a:lnTo>
                      <a:lnTo>
                        <a:pt x="416" y="292"/>
                      </a:lnTo>
                      <a:lnTo>
                        <a:pt x="418" y="294"/>
                      </a:lnTo>
                      <a:lnTo>
                        <a:pt x="420" y="294"/>
                      </a:lnTo>
                      <a:lnTo>
                        <a:pt x="420" y="295"/>
                      </a:lnTo>
                      <a:lnTo>
                        <a:pt x="422" y="295"/>
                      </a:lnTo>
                      <a:lnTo>
                        <a:pt x="422" y="297"/>
                      </a:lnTo>
                      <a:lnTo>
                        <a:pt x="424" y="297"/>
                      </a:lnTo>
                      <a:lnTo>
                        <a:pt x="426" y="299"/>
                      </a:lnTo>
                      <a:lnTo>
                        <a:pt x="428" y="301"/>
                      </a:lnTo>
                      <a:lnTo>
                        <a:pt x="430" y="301"/>
                      </a:lnTo>
                      <a:lnTo>
                        <a:pt x="430" y="303"/>
                      </a:lnTo>
                      <a:lnTo>
                        <a:pt x="432" y="303"/>
                      </a:lnTo>
                      <a:lnTo>
                        <a:pt x="432" y="305"/>
                      </a:lnTo>
                      <a:lnTo>
                        <a:pt x="434" y="305"/>
                      </a:lnTo>
                      <a:lnTo>
                        <a:pt x="436" y="307"/>
                      </a:lnTo>
                      <a:lnTo>
                        <a:pt x="437" y="307"/>
                      </a:lnTo>
                      <a:lnTo>
                        <a:pt x="437" y="309"/>
                      </a:lnTo>
                      <a:lnTo>
                        <a:pt x="439" y="309"/>
                      </a:lnTo>
                      <a:lnTo>
                        <a:pt x="439" y="311"/>
                      </a:lnTo>
                      <a:lnTo>
                        <a:pt x="441" y="311"/>
                      </a:lnTo>
                      <a:lnTo>
                        <a:pt x="441" y="313"/>
                      </a:lnTo>
                      <a:lnTo>
                        <a:pt x="443" y="313"/>
                      </a:lnTo>
                      <a:lnTo>
                        <a:pt x="445" y="313"/>
                      </a:lnTo>
                      <a:lnTo>
                        <a:pt x="445" y="315"/>
                      </a:lnTo>
                      <a:lnTo>
                        <a:pt x="447" y="315"/>
                      </a:lnTo>
                      <a:lnTo>
                        <a:pt x="447" y="317"/>
                      </a:lnTo>
                      <a:lnTo>
                        <a:pt x="449" y="317"/>
                      </a:lnTo>
                      <a:lnTo>
                        <a:pt x="449" y="318"/>
                      </a:lnTo>
                      <a:lnTo>
                        <a:pt x="451" y="318"/>
                      </a:lnTo>
                      <a:lnTo>
                        <a:pt x="455" y="320"/>
                      </a:lnTo>
                      <a:lnTo>
                        <a:pt x="455" y="322"/>
                      </a:lnTo>
                      <a:lnTo>
                        <a:pt x="457" y="322"/>
                      </a:lnTo>
                      <a:lnTo>
                        <a:pt x="459" y="324"/>
                      </a:lnTo>
                      <a:lnTo>
                        <a:pt x="459" y="326"/>
                      </a:lnTo>
                      <a:lnTo>
                        <a:pt x="461" y="326"/>
                      </a:lnTo>
                      <a:lnTo>
                        <a:pt x="462" y="328"/>
                      </a:lnTo>
                      <a:lnTo>
                        <a:pt x="464" y="328"/>
                      </a:lnTo>
                      <a:lnTo>
                        <a:pt x="464" y="330"/>
                      </a:lnTo>
                      <a:lnTo>
                        <a:pt x="466" y="330"/>
                      </a:lnTo>
                      <a:lnTo>
                        <a:pt x="466" y="332"/>
                      </a:lnTo>
                      <a:lnTo>
                        <a:pt x="468" y="332"/>
                      </a:lnTo>
                      <a:lnTo>
                        <a:pt x="470" y="334"/>
                      </a:lnTo>
                      <a:lnTo>
                        <a:pt x="472" y="336"/>
                      </a:lnTo>
                      <a:lnTo>
                        <a:pt x="474" y="336"/>
                      </a:lnTo>
                      <a:lnTo>
                        <a:pt x="474" y="338"/>
                      </a:lnTo>
                      <a:lnTo>
                        <a:pt x="476" y="338"/>
                      </a:lnTo>
                      <a:lnTo>
                        <a:pt x="476" y="340"/>
                      </a:lnTo>
                      <a:lnTo>
                        <a:pt x="478" y="340"/>
                      </a:lnTo>
                      <a:lnTo>
                        <a:pt x="480" y="341"/>
                      </a:lnTo>
                      <a:lnTo>
                        <a:pt x="482" y="343"/>
                      </a:lnTo>
                      <a:lnTo>
                        <a:pt x="484" y="343"/>
                      </a:lnTo>
                      <a:lnTo>
                        <a:pt x="484" y="345"/>
                      </a:lnTo>
                      <a:lnTo>
                        <a:pt x="485" y="345"/>
                      </a:lnTo>
                      <a:lnTo>
                        <a:pt x="485" y="347"/>
                      </a:lnTo>
                      <a:lnTo>
                        <a:pt x="487" y="347"/>
                      </a:lnTo>
                      <a:lnTo>
                        <a:pt x="487" y="349"/>
                      </a:lnTo>
                      <a:lnTo>
                        <a:pt x="489" y="349"/>
                      </a:lnTo>
                      <a:lnTo>
                        <a:pt x="491" y="351"/>
                      </a:lnTo>
                      <a:lnTo>
                        <a:pt x="493" y="351"/>
                      </a:lnTo>
                      <a:lnTo>
                        <a:pt x="493" y="353"/>
                      </a:lnTo>
                      <a:lnTo>
                        <a:pt x="493" y="355"/>
                      </a:lnTo>
                      <a:lnTo>
                        <a:pt x="493" y="357"/>
                      </a:lnTo>
                      <a:lnTo>
                        <a:pt x="493" y="359"/>
                      </a:lnTo>
                      <a:lnTo>
                        <a:pt x="493" y="361"/>
                      </a:lnTo>
                      <a:lnTo>
                        <a:pt x="495" y="361"/>
                      </a:lnTo>
                      <a:lnTo>
                        <a:pt x="497" y="361"/>
                      </a:lnTo>
                      <a:lnTo>
                        <a:pt x="497" y="363"/>
                      </a:lnTo>
                      <a:lnTo>
                        <a:pt x="497" y="365"/>
                      </a:lnTo>
                      <a:lnTo>
                        <a:pt x="499" y="365"/>
                      </a:lnTo>
                      <a:lnTo>
                        <a:pt x="499" y="366"/>
                      </a:lnTo>
                      <a:lnTo>
                        <a:pt x="501" y="366"/>
                      </a:lnTo>
                      <a:lnTo>
                        <a:pt x="503" y="366"/>
                      </a:lnTo>
                      <a:lnTo>
                        <a:pt x="503" y="368"/>
                      </a:lnTo>
                      <a:lnTo>
                        <a:pt x="503" y="370"/>
                      </a:lnTo>
                      <a:lnTo>
                        <a:pt x="503" y="372"/>
                      </a:lnTo>
                      <a:lnTo>
                        <a:pt x="505" y="372"/>
                      </a:lnTo>
                      <a:lnTo>
                        <a:pt x="503" y="372"/>
                      </a:lnTo>
                      <a:lnTo>
                        <a:pt x="503" y="374"/>
                      </a:lnTo>
                      <a:lnTo>
                        <a:pt x="505" y="374"/>
                      </a:lnTo>
                      <a:lnTo>
                        <a:pt x="507" y="376"/>
                      </a:lnTo>
                      <a:lnTo>
                        <a:pt x="507" y="378"/>
                      </a:lnTo>
                      <a:lnTo>
                        <a:pt x="507" y="380"/>
                      </a:lnTo>
                      <a:lnTo>
                        <a:pt x="509" y="380"/>
                      </a:lnTo>
                      <a:lnTo>
                        <a:pt x="509" y="382"/>
                      </a:lnTo>
                      <a:lnTo>
                        <a:pt x="510" y="382"/>
                      </a:lnTo>
                      <a:lnTo>
                        <a:pt x="510" y="384"/>
                      </a:lnTo>
                      <a:lnTo>
                        <a:pt x="512" y="384"/>
                      </a:lnTo>
                      <a:lnTo>
                        <a:pt x="514" y="384"/>
                      </a:lnTo>
                      <a:lnTo>
                        <a:pt x="514" y="386"/>
                      </a:lnTo>
                      <a:lnTo>
                        <a:pt x="516" y="386"/>
                      </a:lnTo>
                      <a:lnTo>
                        <a:pt x="518" y="386"/>
                      </a:lnTo>
                      <a:lnTo>
                        <a:pt x="518" y="388"/>
                      </a:lnTo>
                      <a:lnTo>
                        <a:pt x="518" y="389"/>
                      </a:lnTo>
                      <a:lnTo>
                        <a:pt x="516" y="389"/>
                      </a:lnTo>
                      <a:lnTo>
                        <a:pt x="518" y="389"/>
                      </a:lnTo>
                      <a:lnTo>
                        <a:pt x="516" y="391"/>
                      </a:lnTo>
                      <a:lnTo>
                        <a:pt x="514" y="391"/>
                      </a:lnTo>
                      <a:lnTo>
                        <a:pt x="514" y="393"/>
                      </a:lnTo>
                      <a:lnTo>
                        <a:pt x="512" y="393"/>
                      </a:lnTo>
                      <a:lnTo>
                        <a:pt x="512" y="395"/>
                      </a:lnTo>
                      <a:lnTo>
                        <a:pt x="510" y="395"/>
                      </a:lnTo>
                      <a:lnTo>
                        <a:pt x="509" y="395"/>
                      </a:lnTo>
                      <a:lnTo>
                        <a:pt x="509" y="397"/>
                      </a:lnTo>
                      <a:lnTo>
                        <a:pt x="507" y="397"/>
                      </a:lnTo>
                      <a:lnTo>
                        <a:pt x="505" y="397"/>
                      </a:lnTo>
                      <a:lnTo>
                        <a:pt x="505" y="399"/>
                      </a:lnTo>
                      <a:lnTo>
                        <a:pt x="503" y="399"/>
                      </a:lnTo>
                      <a:lnTo>
                        <a:pt x="503" y="401"/>
                      </a:lnTo>
                      <a:lnTo>
                        <a:pt x="503" y="403"/>
                      </a:lnTo>
                      <a:lnTo>
                        <a:pt x="501" y="403"/>
                      </a:lnTo>
                      <a:lnTo>
                        <a:pt x="501" y="405"/>
                      </a:lnTo>
                      <a:lnTo>
                        <a:pt x="499" y="405"/>
                      </a:lnTo>
                      <a:lnTo>
                        <a:pt x="499" y="407"/>
                      </a:lnTo>
                      <a:lnTo>
                        <a:pt x="499" y="409"/>
                      </a:lnTo>
                      <a:lnTo>
                        <a:pt x="501" y="409"/>
                      </a:lnTo>
                      <a:lnTo>
                        <a:pt x="501" y="411"/>
                      </a:lnTo>
                      <a:lnTo>
                        <a:pt x="499" y="411"/>
                      </a:lnTo>
                      <a:lnTo>
                        <a:pt x="499" y="413"/>
                      </a:lnTo>
                      <a:lnTo>
                        <a:pt x="499" y="414"/>
                      </a:lnTo>
                      <a:lnTo>
                        <a:pt x="501" y="414"/>
                      </a:lnTo>
                      <a:lnTo>
                        <a:pt x="501" y="416"/>
                      </a:lnTo>
                      <a:lnTo>
                        <a:pt x="499" y="416"/>
                      </a:lnTo>
                      <a:lnTo>
                        <a:pt x="501" y="416"/>
                      </a:lnTo>
                      <a:lnTo>
                        <a:pt x="501" y="418"/>
                      </a:lnTo>
                      <a:lnTo>
                        <a:pt x="499" y="418"/>
                      </a:lnTo>
                      <a:lnTo>
                        <a:pt x="499" y="420"/>
                      </a:lnTo>
                      <a:lnTo>
                        <a:pt x="499" y="422"/>
                      </a:lnTo>
                      <a:lnTo>
                        <a:pt x="499" y="424"/>
                      </a:lnTo>
                      <a:lnTo>
                        <a:pt x="499" y="426"/>
                      </a:lnTo>
                      <a:lnTo>
                        <a:pt x="497" y="426"/>
                      </a:lnTo>
                      <a:lnTo>
                        <a:pt x="497" y="428"/>
                      </a:lnTo>
                      <a:lnTo>
                        <a:pt x="495" y="428"/>
                      </a:lnTo>
                      <a:lnTo>
                        <a:pt x="495" y="430"/>
                      </a:lnTo>
                      <a:lnTo>
                        <a:pt x="493" y="430"/>
                      </a:lnTo>
                      <a:lnTo>
                        <a:pt x="493" y="432"/>
                      </a:lnTo>
                      <a:lnTo>
                        <a:pt x="493" y="434"/>
                      </a:lnTo>
                      <a:lnTo>
                        <a:pt x="491" y="434"/>
                      </a:lnTo>
                      <a:lnTo>
                        <a:pt x="491" y="432"/>
                      </a:lnTo>
                      <a:lnTo>
                        <a:pt x="491" y="434"/>
                      </a:lnTo>
                      <a:lnTo>
                        <a:pt x="489" y="434"/>
                      </a:lnTo>
                      <a:lnTo>
                        <a:pt x="489" y="436"/>
                      </a:lnTo>
                      <a:lnTo>
                        <a:pt x="489" y="437"/>
                      </a:lnTo>
                      <a:lnTo>
                        <a:pt x="489" y="439"/>
                      </a:lnTo>
                      <a:lnTo>
                        <a:pt x="491" y="439"/>
                      </a:lnTo>
                      <a:lnTo>
                        <a:pt x="491" y="441"/>
                      </a:lnTo>
                      <a:lnTo>
                        <a:pt x="491" y="443"/>
                      </a:lnTo>
                      <a:lnTo>
                        <a:pt x="491" y="445"/>
                      </a:lnTo>
                      <a:lnTo>
                        <a:pt x="491" y="447"/>
                      </a:lnTo>
                      <a:lnTo>
                        <a:pt x="489" y="447"/>
                      </a:lnTo>
                      <a:lnTo>
                        <a:pt x="489" y="449"/>
                      </a:lnTo>
                      <a:lnTo>
                        <a:pt x="491" y="449"/>
                      </a:lnTo>
                      <a:lnTo>
                        <a:pt x="491" y="451"/>
                      </a:lnTo>
                      <a:lnTo>
                        <a:pt x="491" y="453"/>
                      </a:lnTo>
                      <a:lnTo>
                        <a:pt x="493" y="453"/>
                      </a:lnTo>
                      <a:lnTo>
                        <a:pt x="493" y="451"/>
                      </a:lnTo>
                      <a:lnTo>
                        <a:pt x="493" y="453"/>
                      </a:lnTo>
                      <a:lnTo>
                        <a:pt x="495" y="453"/>
                      </a:lnTo>
                      <a:lnTo>
                        <a:pt x="497" y="453"/>
                      </a:lnTo>
                      <a:lnTo>
                        <a:pt x="497" y="451"/>
                      </a:lnTo>
                      <a:lnTo>
                        <a:pt x="497" y="453"/>
                      </a:lnTo>
                      <a:lnTo>
                        <a:pt x="499" y="453"/>
                      </a:lnTo>
                      <a:lnTo>
                        <a:pt x="501" y="453"/>
                      </a:lnTo>
                      <a:lnTo>
                        <a:pt x="501" y="455"/>
                      </a:lnTo>
                      <a:lnTo>
                        <a:pt x="503" y="455"/>
                      </a:lnTo>
                      <a:lnTo>
                        <a:pt x="503" y="457"/>
                      </a:lnTo>
                      <a:lnTo>
                        <a:pt x="501" y="457"/>
                      </a:lnTo>
                      <a:lnTo>
                        <a:pt x="503" y="459"/>
                      </a:lnTo>
                      <a:lnTo>
                        <a:pt x="503" y="461"/>
                      </a:lnTo>
                      <a:lnTo>
                        <a:pt x="501" y="462"/>
                      </a:lnTo>
                      <a:lnTo>
                        <a:pt x="499" y="462"/>
                      </a:lnTo>
                      <a:lnTo>
                        <a:pt x="499" y="464"/>
                      </a:lnTo>
                      <a:lnTo>
                        <a:pt x="499" y="466"/>
                      </a:lnTo>
                      <a:lnTo>
                        <a:pt x="497" y="466"/>
                      </a:lnTo>
                      <a:lnTo>
                        <a:pt x="495" y="466"/>
                      </a:lnTo>
                      <a:lnTo>
                        <a:pt x="495" y="468"/>
                      </a:lnTo>
                      <a:lnTo>
                        <a:pt x="493" y="468"/>
                      </a:lnTo>
                      <a:lnTo>
                        <a:pt x="493" y="466"/>
                      </a:lnTo>
                      <a:lnTo>
                        <a:pt x="491" y="466"/>
                      </a:lnTo>
                      <a:lnTo>
                        <a:pt x="489" y="466"/>
                      </a:lnTo>
                      <a:lnTo>
                        <a:pt x="489" y="468"/>
                      </a:lnTo>
                      <a:lnTo>
                        <a:pt x="487" y="468"/>
                      </a:lnTo>
                      <a:lnTo>
                        <a:pt x="482" y="468"/>
                      </a:lnTo>
                      <a:lnTo>
                        <a:pt x="480" y="468"/>
                      </a:lnTo>
                      <a:lnTo>
                        <a:pt x="478" y="468"/>
                      </a:lnTo>
                      <a:lnTo>
                        <a:pt x="476" y="468"/>
                      </a:lnTo>
                      <a:lnTo>
                        <a:pt x="468" y="470"/>
                      </a:lnTo>
                      <a:lnTo>
                        <a:pt x="462" y="470"/>
                      </a:lnTo>
                      <a:lnTo>
                        <a:pt x="459" y="470"/>
                      </a:lnTo>
                      <a:lnTo>
                        <a:pt x="457" y="470"/>
                      </a:lnTo>
                      <a:lnTo>
                        <a:pt x="455" y="470"/>
                      </a:lnTo>
                      <a:lnTo>
                        <a:pt x="453" y="470"/>
                      </a:lnTo>
                      <a:lnTo>
                        <a:pt x="451" y="470"/>
                      </a:lnTo>
                      <a:lnTo>
                        <a:pt x="449" y="470"/>
                      </a:lnTo>
                      <a:lnTo>
                        <a:pt x="443" y="470"/>
                      </a:lnTo>
                      <a:lnTo>
                        <a:pt x="441" y="472"/>
                      </a:lnTo>
                      <a:lnTo>
                        <a:pt x="439" y="472"/>
                      </a:lnTo>
                      <a:lnTo>
                        <a:pt x="437" y="472"/>
                      </a:lnTo>
                      <a:lnTo>
                        <a:pt x="434" y="472"/>
                      </a:lnTo>
                      <a:lnTo>
                        <a:pt x="432" y="472"/>
                      </a:lnTo>
                      <a:lnTo>
                        <a:pt x="430" y="472"/>
                      </a:lnTo>
                      <a:lnTo>
                        <a:pt x="426" y="472"/>
                      </a:lnTo>
                      <a:lnTo>
                        <a:pt x="424" y="472"/>
                      </a:lnTo>
                      <a:lnTo>
                        <a:pt x="422" y="472"/>
                      </a:lnTo>
                      <a:lnTo>
                        <a:pt x="420" y="472"/>
                      </a:lnTo>
                      <a:lnTo>
                        <a:pt x="418" y="472"/>
                      </a:lnTo>
                      <a:lnTo>
                        <a:pt x="416" y="474"/>
                      </a:lnTo>
                      <a:lnTo>
                        <a:pt x="414" y="474"/>
                      </a:lnTo>
                      <a:lnTo>
                        <a:pt x="413" y="474"/>
                      </a:lnTo>
                      <a:lnTo>
                        <a:pt x="411" y="474"/>
                      </a:lnTo>
                      <a:lnTo>
                        <a:pt x="409" y="474"/>
                      </a:lnTo>
                      <a:lnTo>
                        <a:pt x="407" y="474"/>
                      </a:lnTo>
                      <a:lnTo>
                        <a:pt x="405" y="474"/>
                      </a:lnTo>
                      <a:lnTo>
                        <a:pt x="403" y="474"/>
                      </a:lnTo>
                      <a:lnTo>
                        <a:pt x="401" y="474"/>
                      </a:lnTo>
                      <a:lnTo>
                        <a:pt x="399" y="474"/>
                      </a:lnTo>
                      <a:lnTo>
                        <a:pt x="397" y="474"/>
                      </a:lnTo>
                      <a:lnTo>
                        <a:pt x="395" y="474"/>
                      </a:lnTo>
                      <a:lnTo>
                        <a:pt x="393" y="474"/>
                      </a:lnTo>
                      <a:lnTo>
                        <a:pt x="393" y="476"/>
                      </a:lnTo>
                      <a:lnTo>
                        <a:pt x="391" y="476"/>
                      </a:lnTo>
                      <a:lnTo>
                        <a:pt x="389" y="476"/>
                      </a:lnTo>
                      <a:lnTo>
                        <a:pt x="388" y="476"/>
                      </a:lnTo>
                      <a:lnTo>
                        <a:pt x="386" y="476"/>
                      </a:lnTo>
                      <a:lnTo>
                        <a:pt x="384" y="476"/>
                      </a:lnTo>
                      <a:lnTo>
                        <a:pt x="382" y="476"/>
                      </a:lnTo>
                      <a:lnTo>
                        <a:pt x="380" y="476"/>
                      </a:lnTo>
                      <a:lnTo>
                        <a:pt x="378" y="476"/>
                      </a:lnTo>
                      <a:lnTo>
                        <a:pt x="376" y="476"/>
                      </a:lnTo>
                      <a:lnTo>
                        <a:pt x="374" y="476"/>
                      </a:lnTo>
                      <a:lnTo>
                        <a:pt x="372" y="476"/>
                      </a:lnTo>
                      <a:lnTo>
                        <a:pt x="368" y="478"/>
                      </a:lnTo>
                      <a:lnTo>
                        <a:pt x="368" y="476"/>
                      </a:lnTo>
                      <a:lnTo>
                        <a:pt x="368" y="474"/>
                      </a:lnTo>
                      <a:lnTo>
                        <a:pt x="366" y="474"/>
                      </a:lnTo>
                      <a:lnTo>
                        <a:pt x="366" y="472"/>
                      </a:lnTo>
                      <a:lnTo>
                        <a:pt x="366" y="470"/>
                      </a:lnTo>
                      <a:lnTo>
                        <a:pt x="365" y="470"/>
                      </a:lnTo>
                      <a:lnTo>
                        <a:pt x="363" y="470"/>
                      </a:lnTo>
                      <a:lnTo>
                        <a:pt x="363" y="468"/>
                      </a:lnTo>
                      <a:lnTo>
                        <a:pt x="365" y="468"/>
                      </a:lnTo>
                      <a:lnTo>
                        <a:pt x="366" y="468"/>
                      </a:lnTo>
                      <a:lnTo>
                        <a:pt x="366" y="470"/>
                      </a:lnTo>
                      <a:lnTo>
                        <a:pt x="365" y="470"/>
                      </a:lnTo>
                      <a:lnTo>
                        <a:pt x="366" y="470"/>
                      </a:lnTo>
                      <a:lnTo>
                        <a:pt x="366" y="472"/>
                      </a:lnTo>
                      <a:lnTo>
                        <a:pt x="368" y="472"/>
                      </a:lnTo>
                      <a:lnTo>
                        <a:pt x="366" y="472"/>
                      </a:lnTo>
                      <a:lnTo>
                        <a:pt x="368" y="472"/>
                      </a:lnTo>
                      <a:lnTo>
                        <a:pt x="366" y="472"/>
                      </a:lnTo>
                      <a:lnTo>
                        <a:pt x="368" y="472"/>
                      </a:lnTo>
                      <a:lnTo>
                        <a:pt x="366" y="472"/>
                      </a:lnTo>
                      <a:lnTo>
                        <a:pt x="368" y="472"/>
                      </a:lnTo>
                      <a:lnTo>
                        <a:pt x="366" y="472"/>
                      </a:lnTo>
                      <a:lnTo>
                        <a:pt x="368" y="472"/>
                      </a:lnTo>
                      <a:lnTo>
                        <a:pt x="366" y="472"/>
                      </a:lnTo>
                      <a:lnTo>
                        <a:pt x="368" y="472"/>
                      </a:lnTo>
                      <a:lnTo>
                        <a:pt x="368" y="474"/>
                      </a:lnTo>
                      <a:lnTo>
                        <a:pt x="368" y="472"/>
                      </a:lnTo>
                      <a:lnTo>
                        <a:pt x="368" y="470"/>
                      </a:lnTo>
                      <a:lnTo>
                        <a:pt x="366" y="470"/>
                      </a:lnTo>
                      <a:lnTo>
                        <a:pt x="368" y="470"/>
                      </a:lnTo>
                      <a:lnTo>
                        <a:pt x="366" y="470"/>
                      </a:lnTo>
                      <a:lnTo>
                        <a:pt x="368" y="470"/>
                      </a:lnTo>
                      <a:lnTo>
                        <a:pt x="366" y="470"/>
                      </a:lnTo>
                      <a:lnTo>
                        <a:pt x="366" y="468"/>
                      </a:lnTo>
                      <a:lnTo>
                        <a:pt x="365" y="468"/>
                      </a:lnTo>
                      <a:lnTo>
                        <a:pt x="363" y="468"/>
                      </a:lnTo>
                      <a:lnTo>
                        <a:pt x="365" y="468"/>
                      </a:lnTo>
                      <a:lnTo>
                        <a:pt x="363" y="468"/>
                      </a:lnTo>
                      <a:lnTo>
                        <a:pt x="363" y="470"/>
                      </a:lnTo>
                      <a:lnTo>
                        <a:pt x="361" y="470"/>
                      </a:lnTo>
                      <a:lnTo>
                        <a:pt x="363" y="470"/>
                      </a:lnTo>
                      <a:lnTo>
                        <a:pt x="361" y="470"/>
                      </a:lnTo>
                      <a:lnTo>
                        <a:pt x="361" y="468"/>
                      </a:lnTo>
                      <a:lnTo>
                        <a:pt x="361" y="466"/>
                      </a:lnTo>
                      <a:lnTo>
                        <a:pt x="363" y="466"/>
                      </a:lnTo>
                      <a:lnTo>
                        <a:pt x="363" y="464"/>
                      </a:lnTo>
                      <a:lnTo>
                        <a:pt x="363" y="466"/>
                      </a:lnTo>
                      <a:lnTo>
                        <a:pt x="363" y="464"/>
                      </a:lnTo>
                      <a:lnTo>
                        <a:pt x="361" y="464"/>
                      </a:lnTo>
                      <a:lnTo>
                        <a:pt x="361" y="466"/>
                      </a:lnTo>
                      <a:lnTo>
                        <a:pt x="363" y="466"/>
                      </a:lnTo>
                      <a:lnTo>
                        <a:pt x="361" y="466"/>
                      </a:lnTo>
                      <a:lnTo>
                        <a:pt x="361" y="464"/>
                      </a:lnTo>
                      <a:lnTo>
                        <a:pt x="361" y="462"/>
                      </a:lnTo>
                      <a:lnTo>
                        <a:pt x="361" y="461"/>
                      </a:lnTo>
                      <a:lnTo>
                        <a:pt x="361" y="459"/>
                      </a:lnTo>
                      <a:lnTo>
                        <a:pt x="361" y="457"/>
                      </a:lnTo>
                      <a:lnTo>
                        <a:pt x="361" y="455"/>
                      </a:lnTo>
                      <a:lnTo>
                        <a:pt x="361" y="453"/>
                      </a:lnTo>
                      <a:lnTo>
                        <a:pt x="359" y="453"/>
                      </a:lnTo>
                      <a:lnTo>
                        <a:pt x="359" y="451"/>
                      </a:lnTo>
                      <a:lnTo>
                        <a:pt x="359" y="449"/>
                      </a:lnTo>
                      <a:lnTo>
                        <a:pt x="359" y="447"/>
                      </a:lnTo>
                      <a:lnTo>
                        <a:pt x="357" y="447"/>
                      </a:lnTo>
                      <a:lnTo>
                        <a:pt x="357" y="445"/>
                      </a:lnTo>
                      <a:lnTo>
                        <a:pt x="355" y="445"/>
                      </a:lnTo>
                      <a:lnTo>
                        <a:pt x="355" y="443"/>
                      </a:lnTo>
                      <a:lnTo>
                        <a:pt x="353" y="443"/>
                      </a:lnTo>
                      <a:lnTo>
                        <a:pt x="353" y="441"/>
                      </a:lnTo>
                      <a:lnTo>
                        <a:pt x="351" y="439"/>
                      </a:lnTo>
                      <a:lnTo>
                        <a:pt x="349" y="437"/>
                      </a:lnTo>
                      <a:lnTo>
                        <a:pt x="349" y="436"/>
                      </a:lnTo>
                      <a:lnTo>
                        <a:pt x="347" y="436"/>
                      </a:lnTo>
                      <a:lnTo>
                        <a:pt x="345" y="436"/>
                      </a:lnTo>
                      <a:lnTo>
                        <a:pt x="345" y="434"/>
                      </a:lnTo>
                      <a:lnTo>
                        <a:pt x="343" y="434"/>
                      </a:lnTo>
                      <a:lnTo>
                        <a:pt x="343" y="432"/>
                      </a:lnTo>
                      <a:lnTo>
                        <a:pt x="341" y="432"/>
                      </a:lnTo>
                      <a:lnTo>
                        <a:pt x="340" y="430"/>
                      </a:lnTo>
                      <a:lnTo>
                        <a:pt x="338" y="430"/>
                      </a:lnTo>
                      <a:lnTo>
                        <a:pt x="338" y="428"/>
                      </a:lnTo>
                      <a:lnTo>
                        <a:pt x="336" y="428"/>
                      </a:lnTo>
                      <a:lnTo>
                        <a:pt x="336" y="426"/>
                      </a:lnTo>
                      <a:lnTo>
                        <a:pt x="334" y="426"/>
                      </a:lnTo>
                      <a:lnTo>
                        <a:pt x="332" y="426"/>
                      </a:lnTo>
                      <a:lnTo>
                        <a:pt x="332" y="424"/>
                      </a:lnTo>
                      <a:lnTo>
                        <a:pt x="330" y="424"/>
                      </a:lnTo>
                      <a:lnTo>
                        <a:pt x="330" y="422"/>
                      </a:lnTo>
                      <a:lnTo>
                        <a:pt x="328" y="422"/>
                      </a:lnTo>
                      <a:lnTo>
                        <a:pt x="330" y="422"/>
                      </a:lnTo>
                      <a:lnTo>
                        <a:pt x="328" y="422"/>
                      </a:lnTo>
                      <a:lnTo>
                        <a:pt x="330" y="422"/>
                      </a:lnTo>
                      <a:lnTo>
                        <a:pt x="330" y="420"/>
                      </a:lnTo>
                      <a:lnTo>
                        <a:pt x="330" y="422"/>
                      </a:lnTo>
                      <a:lnTo>
                        <a:pt x="328" y="422"/>
                      </a:lnTo>
                      <a:lnTo>
                        <a:pt x="330" y="422"/>
                      </a:lnTo>
                      <a:lnTo>
                        <a:pt x="328" y="422"/>
                      </a:lnTo>
                      <a:lnTo>
                        <a:pt x="328" y="424"/>
                      </a:lnTo>
                      <a:lnTo>
                        <a:pt x="330" y="424"/>
                      </a:lnTo>
                      <a:lnTo>
                        <a:pt x="328" y="424"/>
                      </a:lnTo>
                      <a:lnTo>
                        <a:pt x="328" y="422"/>
                      </a:lnTo>
                      <a:lnTo>
                        <a:pt x="326" y="422"/>
                      </a:lnTo>
                      <a:lnTo>
                        <a:pt x="324" y="422"/>
                      </a:lnTo>
                      <a:lnTo>
                        <a:pt x="324" y="420"/>
                      </a:lnTo>
                      <a:lnTo>
                        <a:pt x="322" y="420"/>
                      </a:lnTo>
                      <a:lnTo>
                        <a:pt x="320" y="418"/>
                      </a:lnTo>
                      <a:lnTo>
                        <a:pt x="320" y="416"/>
                      </a:lnTo>
                      <a:lnTo>
                        <a:pt x="318" y="416"/>
                      </a:lnTo>
                      <a:lnTo>
                        <a:pt x="320" y="416"/>
                      </a:lnTo>
                      <a:lnTo>
                        <a:pt x="320" y="418"/>
                      </a:lnTo>
                      <a:lnTo>
                        <a:pt x="322" y="418"/>
                      </a:lnTo>
                      <a:lnTo>
                        <a:pt x="320" y="418"/>
                      </a:lnTo>
                      <a:lnTo>
                        <a:pt x="320" y="416"/>
                      </a:lnTo>
                      <a:lnTo>
                        <a:pt x="318" y="416"/>
                      </a:lnTo>
                      <a:lnTo>
                        <a:pt x="317" y="416"/>
                      </a:lnTo>
                      <a:lnTo>
                        <a:pt x="317" y="414"/>
                      </a:lnTo>
                      <a:lnTo>
                        <a:pt x="317" y="416"/>
                      </a:lnTo>
                      <a:lnTo>
                        <a:pt x="317" y="414"/>
                      </a:lnTo>
                      <a:lnTo>
                        <a:pt x="315" y="414"/>
                      </a:lnTo>
                      <a:lnTo>
                        <a:pt x="315" y="416"/>
                      </a:lnTo>
                      <a:lnTo>
                        <a:pt x="315" y="418"/>
                      </a:lnTo>
                      <a:lnTo>
                        <a:pt x="313" y="418"/>
                      </a:lnTo>
                      <a:lnTo>
                        <a:pt x="313" y="416"/>
                      </a:lnTo>
                      <a:lnTo>
                        <a:pt x="311" y="416"/>
                      </a:lnTo>
                      <a:lnTo>
                        <a:pt x="311" y="418"/>
                      </a:lnTo>
                      <a:lnTo>
                        <a:pt x="311" y="416"/>
                      </a:lnTo>
                      <a:lnTo>
                        <a:pt x="311" y="414"/>
                      </a:lnTo>
                      <a:lnTo>
                        <a:pt x="311" y="416"/>
                      </a:lnTo>
                      <a:lnTo>
                        <a:pt x="311" y="414"/>
                      </a:lnTo>
                      <a:lnTo>
                        <a:pt x="311" y="416"/>
                      </a:lnTo>
                      <a:lnTo>
                        <a:pt x="311" y="414"/>
                      </a:lnTo>
                      <a:lnTo>
                        <a:pt x="309" y="414"/>
                      </a:lnTo>
                      <a:lnTo>
                        <a:pt x="309" y="416"/>
                      </a:lnTo>
                      <a:lnTo>
                        <a:pt x="311" y="416"/>
                      </a:lnTo>
                      <a:lnTo>
                        <a:pt x="309" y="416"/>
                      </a:lnTo>
                      <a:lnTo>
                        <a:pt x="311" y="416"/>
                      </a:lnTo>
                      <a:lnTo>
                        <a:pt x="309" y="416"/>
                      </a:lnTo>
                      <a:lnTo>
                        <a:pt x="311" y="418"/>
                      </a:lnTo>
                      <a:lnTo>
                        <a:pt x="309" y="418"/>
                      </a:lnTo>
                      <a:lnTo>
                        <a:pt x="309" y="416"/>
                      </a:lnTo>
                      <a:lnTo>
                        <a:pt x="309" y="418"/>
                      </a:lnTo>
                      <a:lnTo>
                        <a:pt x="307" y="418"/>
                      </a:lnTo>
                      <a:lnTo>
                        <a:pt x="307" y="416"/>
                      </a:lnTo>
                      <a:lnTo>
                        <a:pt x="305" y="416"/>
                      </a:lnTo>
                      <a:lnTo>
                        <a:pt x="303" y="416"/>
                      </a:lnTo>
                      <a:lnTo>
                        <a:pt x="303" y="414"/>
                      </a:lnTo>
                      <a:lnTo>
                        <a:pt x="303" y="413"/>
                      </a:lnTo>
                      <a:lnTo>
                        <a:pt x="303" y="411"/>
                      </a:lnTo>
                      <a:lnTo>
                        <a:pt x="303" y="409"/>
                      </a:lnTo>
                      <a:lnTo>
                        <a:pt x="303" y="407"/>
                      </a:lnTo>
                      <a:lnTo>
                        <a:pt x="301" y="407"/>
                      </a:lnTo>
                      <a:lnTo>
                        <a:pt x="301" y="405"/>
                      </a:lnTo>
                      <a:lnTo>
                        <a:pt x="299" y="405"/>
                      </a:lnTo>
                      <a:lnTo>
                        <a:pt x="299" y="403"/>
                      </a:lnTo>
                      <a:lnTo>
                        <a:pt x="297" y="403"/>
                      </a:lnTo>
                      <a:lnTo>
                        <a:pt x="297" y="401"/>
                      </a:lnTo>
                      <a:lnTo>
                        <a:pt x="295" y="401"/>
                      </a:lnTo>
                      <a:lnTo>
                        <a:pt x="293" y="401"/>
                      </a:lnTo>
                      <a:lnTo>
                        <a:pt x="292" y="401"/>
                      </a:lnTo>
                      <a:lnTo>
                        <a:pt x="290" y="401"/>
                      </a:lnTo>
                      <a:lnTo>
                        <a:pt x="288" y="401"/>
                      </a:lnTo>
                      <a:lnTo>
                        <a:pt x="286" y="401"/>
                      </a:lnTo>
                      <a:lnTo>
                        <a:pt x="284" y="401"/>
                      </a:lnTo>
                      <a:lnTo>
                        <a:pt x="284" y="403"/>
                      </a:lnTo>
                      <a:lnTo>
                        <a:pt x="282" y="403"/>
                      </a:lnTo>
                      <a:lnTo>
                        <a:pt x="282" y="401"/>
                      </a:lnTo>
                      <a:lnTo>
                        <a:pt x="280" y="401"/>
                      </a:lnTo>
                      <a:lnTo>
                        <a:pt x="278" y="401"/>
                      </a:lnTo>
                      <a:lnTo>
                        <a:pt x="276" y="401"/>
                      </a:lnTo>
                      <a:lnTo>
                        <a:pt x="274" y="401"/>
                      </a:lnTo>
                      <a:lnTo>
                        <a:pt x="274" y="399"/>
                      </a:lnTo>
                      <a:lnTo>
                        <a:pt x="272" y="399"/>
                      </a:lnTo>
                      <a:lnTo>
                        <a:pt x="270" y="399"/>
                      </a:lnTo>
                      <a:lnTo>
                        <a:pt x="268" y="399"/>
                      </a:lnTo>
                      <a:lnTo>
                        <a:pt x="270" y="399"/>
                      </a:lnTo>
                      <a:lnTo>
                        <a:pt x="268" y="399"/>
                      </a:lnTo>
                      <a:lnTo>
                        <a:pt x="268" y="397"/>
                      </a:lnTo>
                      <a:lnTo>
                        <a:pt x="268" y="399"/>
                      </a:lnTo>
                      <a:lnTo>
                        <a:pt x="268" y="397"/>
                      </a:lnTo>
                      <a:lnTo>
                        <a:pt x="268" y="399"/>
                      </a:lnTo>
                      <a:lnTo>
                        <a:pt x="267" y="399"/>
                      </a:lnTo>
                      <a:lnTo>
                        <a:pt x="267" y="397"/>
                      </a:lnTo>
                      <a:lnTo>
                        <a:pt x="265" y="397"/>
                      </a:lnTo>
                      <a:lnTo>
                        <a:pt x="265" y="395"/>
                      </a:lnTo>
                      <a:lnTo>
                        <a:pt x="263" y="395"/>
                      </a:lnTo>
                      <a:lnTo>
                        <a:pt x="263" y="393"/>
                      </a:lnTo>
                      <a:lnTo>
                        <a:pt x="261" y="393"/>
                      </a:lnTo>
                      <a:lnTo>
                        <a:pt x="261" y="395"/>
                      </a:lnTo>
                      <a:lnTo>
                        <a:pt x="263" y="395"/>
                      </a:lnTo>
                      <a:lnTo>
                        <a:pt x="261" y="395"/>
                      </a:lnTo>
                      <a:lnTo>
                        <a:pt x="261" y="393"/>
                      </a:lnTo>
                      <a:lnTo>
                        <a:pt x="261" y="391"/>
                      </a:lnTo>
                      <a:lnTo>
                        <a:pt x="259" y="391"/>
                      </a:lnTo>
                      <a:lnTo>
                        <a:pt x="261" y="391"/>
                      </a:lnTo>
                      <a:lnTo>
                        <a:pt x="259" y="391"/>
                      </a:lnTo>
                      <a:lnTo>
                        <a:pt x="259" y="389"/>
                      </a:lnTo>
                      <a:lnTo>
                        <a:pt x="261" y="389"/>
                      </a:lnTo>
                      <a:lnTo>
                        <a:pt x="259" y="389"/>
                      </a:lnTo>
                      <a:lnTo>
                        <a:pt x="261" y="389"/>
                      </a:lnTo>
                      <a:lnTo>
                        <a:pt x="259" y="389"/>
                      </a:lnTo>
                      <a:lnTo>
                        <a:pt x="261" y="389"/>
                      </a:lnTo>
                      <a:lnTo>
                        <a:pt x="259" y="389"/>
                      </a:lnTo>
                      <a:lnTo>
                        <a:pt x="259" y="391"/>
                      </a:lnTo>
                      <a:lnTo>
                        <a:pt x="259" y="389"/>
                      </a:lnTo>
                      <a:lnTo>
                        <a:pt x="257" y="389"/>
                      </a:lnTo>
                      <a:lnTo>
                        <a:pt x="257" y="388"/>
                      </a:lnTo>
                      <a:lnTo>
                        <a:pt x="255" y="388"/>
                      </a:lnTo>
                      <a:lnTo>
                        <a:pt x="253" y="388"/>
                      </a:lnTo>
                      <a:lnTo>
                        <a:pt x="253" y="386"/>
                      </a:lnTo>
                      <a:lnTo>
                        <a:pt x="251" y="386"/>
                      </a:lnTo>
                      <a:lnTo>
                        <a:pt x="251" y="384"/>
                      </a:lnTo>
                      <a:lnTo>
                        <a:pt x="249" y="384"/>
                      </a:lnTo>
                      <a:lnTo>
                        <a:pt x="247" y="384"/>
                      </a:lnTo>
                      <a:lnTo>
                        <a:pt x="245" y="384"/>
                      </a:lnTo>
                      <a:lnTo>
                        <a:pt x="245" y="382"/>
                      </a:lnTo>
                      <a:lnTo>
                        <a:pt x="244" y="382"/>
                      </a:lnTo>
                      <a:lnTo>
                        <a:pt x="242" y="382"/>
                      </a:lnTo>
                      <a:lnTo>
                        <a:pt x="240" y="382"/>
                      </a:lnTo>
                      <a:lnTo>
                        <a:pt x="238" y="382"/>
                      </a:lnTo>
                      <a:lnTo>
                        <a:pt x="240" y="382"/>
                      </a:lnTo>
                      <a:lnTo>
                        <a:pt x="238" y="382"/>
                      </a:lnTo>
                      <a:lnTo>
                        <a:pt x="238" y="384"/>
                      </a:lnTo>
                      <a:lnTo>
                        <a:pt x="238" y="382"/>
                      </a:lnTo>
                      <a:lnTo>
                        <a:pt x="238" y="384"/>
                      </a:lnTo>
                      <a:lnTo>
                        <a:pt x="236" y="384"/>
                      </a:lnTo>
                      <a:lnTo>
                        <a:pt x="236" y="382"/>
                      </a:lnTo>
                      <a:lnTo>
                        <a:pt x="234" y="382"/>
                      </a:lnTo>
                      <a:lnTo>
                        <a:pt x="232" y="382"/>
                      </a:lnTo>
                      <a:lnTo>
                        <a:pt x="230" y="382"/>
                      </a:lnTo>
                      <a:lnTo>
                        <a:pt x="230" y="384"/>
                      </a:lnTo>
                      <a:lnTo>
                        <a:pt x="230" y="382"/>
                      </a:lnTo>
                      <a:lnTo>
                        <a:pt x="228" y="382"/>
                      </a:lnTo>
                      <a:lnTo>
                        <a:pt x="226" y="382"/>
                      </a:lnTo>
                      <a:lnTo>
                        <a:pt x="224" y="382"/>
                      </a:lnTo>
                      <a:lnTo>
                        <a:pt x="224" y="380"/>
                      </a:lnTo>
                      <a:lnTo>
                        <a:pt x="222" y="380"/>
                      </a:lnTo>
                      <a:lnTo>
                        <a:pt x="220" y="380"/>
                      </a:lnTo>
                      <a:lnTo>
                        <a:pt x="219" y="380"/>
                      </a:lnTo>
                      <a:lnTo>
                        <a:pt x="217" y="380"/>
                      </a:lnTo>
                      <a:lnTo>
                        <a:pt x="215" y="380"/>
                      </a:lnTo>
                      <a:lnTo>
                        <a:pt x="213" y="380"/>
                      </a:lnTo>
                      <a:lnTo>
                        <a:pt x="211" y="380"/>
                      </a:lnTo>
                      <a:lnTo>
                        <a:pt x="209" y="380"/>
                      </a:lnTo>
                      <a:lnTo>
                        <a:pt x="207" y="380"/>
                      </a:lnTo>
                      <a:lnTo>
                        <a:pt x="205" y="380"/>
                      </a:lnTo>
                      <a:lnTo>
                        <a:pt x="203" y="380"/>
                      </a:lnTo>
                      <a:lnTo>
                        <a:pt x="201" y="380"/>
                      </a:lnTo>
                      <a:lnTo>
                        <a:pt x="199" y="380"/>
                      </a:lnTo>
                      <a:lnTo>
                        <a:pt x="199" y="382"/>
                      </a:lnTo>
                      <a:lnTo>
                        <a:pt x="199" y="380"/>
                      </a:lnTo>
                      <a:lnTo>
                        <a:pt x="199" y="378"/>
                      </a:lnTo>
                      <a:lnTo>
                        <a:pt x="197" y="378"/>
                      </a:lnTo>
                      <a:lnTo>
                        <a:pt x="197" y="376"/>
                      </a:lnTo>
                      <a:lnTo>
                        <a:pt x="196" y="376"/>
                      </a:lnTo>
                      <a:lnTo>
                        <a:pt x="194" y="376"/>
                      </a:lnTo>
                      <a:lnTo>
                        <a:pt x="194" y="374"/>
                      </a:lnTo>
                      <a:lnTo>
                        <a:pt x="194" y="376"/>
                      </a:lnTo>
                      <a:lnTo>
                        <a:pt x="194" y="374"/>
                      </a:lnTo>
                      <a:lnTo>
                        <a:pt x="192" y="374"/>
                      </a:lnTo>
                      <a:lnTo>
                        <a:pt x="192" y="376"/>
                      </a:lnTo>
                      <a:lnTo>
                        <a:pt x="192" y="374"/>
                      </a:lnTo>
                      <a:lnTo>
                        <a:pt x="190" y="374"/>
                      </a:lnTo>
                      <a:lnTo>
                        <a:pt x="192" y="374"/>
                      </a:lnTo>
                      <a:lnTo>
                        <a:pt x="190" y="374"/>
                      </a:lnTo>
                      <a:lnTo>
                        <a:pt x="190" y="372"/>
                      </a:lnTo>
                      <a:lnTo>
                        <a:pt x="192" y="372"/>
                      </a:lnTo>
                      <a:lnTo>
                        <a:pt x="190" y="372"/>
                      </a:lnTo>
                      <a:lnTo>
                        <a:pt x="192" y="372"/>
                      </a:lnTo>
                      <a:lnTo>
                        <a:pt x="192" y="370"/>
                      </a:lnTo>
                      <a:lnTo>
                        <a:pt x="192" y="368"/>
                      </a:lnTo>
                      <a:lnTo>
                        <a:pt x="194" y="368"/>
                      </a:lnTo>
                      <a:lnTo>
                        <a:pt x="192" y="368"/>
                      </a:lnTo>
                      <a:lnTo>
                        <a:pt x="192" y="366"/>
                      </a:lnTo>
                      <a:lnTo>
                        <a:pt x="192" y="365"/>
                      </a:lnTo>
                      <a:lnTo>
                        <a:pt x="190" y="365"/>
                      </a:lnTo>
                      <a:lnTo>
                        <a:pt x="192" y="365"/>
                      </a:lnTo>
                      <a:lnTo>
                        <a:pt x="192" y="363"/>
                      </a:lnTo>
                      <a:lnTo>
                        <a:pt x="192" y="361"/>
                      </a:lnTo>
                      <a:lnTo>
                        <a:pt x="192" y="359"/>
                      </a:lnTo>
                      <a:lnTo>
                        <a:pt x="190" y="359"/>
                      </a:lnTo>
                      <a:lnTo>
                        <a:pt x="190" y="357"/>
                      </a:lnTo>
                      <a:lnTo>
                        <a:pt x="190" y="355"/>
                      </a:lnTo>
                      <a:lnTo>
                        <a:pt x="190" y="353"/>
                      </a:lnTo>
                      <a:lnTo>
                        <a:pt x="190" y="351"/>
                      </a:lnTo>
                      <a:lnTo>
                        <a:pt x="192" y="351"/>
                      </a:lnTo>
                      <a:lnTo>
                        <a:pt x="192" y="349"/>
                      </a:lnTo>
                      <a:lnTo>
                        <a:pt x="192" y="347"/>
                      </a:lnTo>
                      <a:lnTo>
                        <a:pt x="190" y="347"/>
                      </a:lnTo>
                      <a:lnTo>
                        <a:pt x="190" y="345"/>
                      </a:lnTo>
                      <a:lnTo>
                        <a:pt x="188" y="345"/>
                      </a:lnTo>
                      <a:lnTo>
                        <a:pt x="188" y="343"/>
                      </a:lnTo>
                      <a:lnTo>
                        <a:pt x="186" y="343"/>
                      </a:lnTo>
                      <a:lnTo>
                        <a:pt x="184" y="343"/>
                      </a:lnTo>
                      <a:lnTo>
                        <a:pt x="184" y="345"/>
                      </a:lnTo>
                      <a:lnTo>
                        <a:pt x="184" y="343"/>
                      </a:lnTo>
                      <a:lnTo>
                        <a:pt x="182" y="343"/>
                      </a:lnTo>
                      <a:lnTo>
                        <a:pt x="180" y="343"/>
                      </a:lnTo>
                      <a:lnTo>
                        <a:pt x="180" y="341"/>
                      </a:lnTo>
                      <a:lnTo>
                        <a:pt x="178" y="341"/>
                      </a:lnTo>
                      <a:lnTo>
                        <a:pt x="178" y="340"/>
                      </a:lnTo>
                      <a:lnTo>
                        <a:pt x="178" y="338"/>
                      </a:lnTo>
                      <a:lnTo>
                        <a:pt x="178" y="336"/>
                      </a:lnTo>
                      <a:lnTo>
                        <a:pt x="180" y="336"/>
                      </a:lnTo>
                      <a:lnTo>
                        <a:pt x="180" y="334"/>
                      </a:lnTo>
                      <a:lnTo>
                        <a:pt x="180" y="336"/>
                      </a:lnTo>
                      <a:lnTo>
                        <a:pt x="180" y="338"/>
                      </a:lnTo>
                      <a:lnTo>
                        <a:pt x="178" y="338"/>
                      </a:lnTo>
                      <a:lnTo>
                        <a:pt x="180" y="338"/>
                      </a:lnTo>
                      <a:lnTo>
                        <a:pt x="180" y="336"/>
                      </a:lnTo>
                      <a:lnTo>
                        <a:pt x="180" y="334"/>
                      </a:lnTo>
                      <a:lnTo>
                        <a:pt x="178" y="334"/>
                      </a:lnTo>
                      <a:lnTo>
                        <a:pt x="180" y="334"/>
                      </a:lnTo>
                      <a:lnTo>
                        <a:pt x="178" y="334"/>
                      </a:lnTo>
                      <a:lnTo>
                        <a:pt x="178" y="332"/>
                      </a:lnTo>
                      <a:lnTo>
                        <a:pt x="178" y="330"/>
                      </a:lnTo>
                      <a:lnTo>
                        <a:pt x="176" y="330"/>
                      </a:lnTo>
                      <a:lnTo>
                        <a:pt x="174" y="330"/>
                      </a:lnTo>
                      <a:lnTo>
                        <a:pt x="172" y="330"/>
                      </a:lnTo>
                      <a:lnTo>
                        <a:pt x="172" y="328"/>
                      </a:lnTo>
                      <a:lnTo>
                        <a:pt x="171" y="328"/>
                      </a:lnTo>
                      <a:lnTo>
                        <a:pt x="169" y="328"/>
                      </a:lnTo>
                      <a:lnTo>
                        <a:pt x="169" y="326"/>
                      </a:lnTo>
                      <a:lnTo>
                        <a:pt x="167" y="326"/>
                      </a:lnTo>
                      <a:lnTo>
                        <a:pt x="167" y="324"/>
                      </a:lnTo>
                      <a:lnTo>
                        <a:pt x="167" y="322"/>
                      </a:lnTo>
                      <a:lnTo>
                        <a:pt x="165" y="322"/>
                      </a:lnTo>
                      <a:lnTo>
                        <a:pt x="165" y="320"/>
                      </a:lnTo>
                      <a:lnTo>
                        <a:pt x="163" y="320"/>
                      </a:lnTo>
                      <a:lnTo>
                        <a:pt x="161" y="320"/>
                      </a:lnTo>
                      <a:lnTo>
                        <a:pt x="159" y="320"/>
                      </a:lnTo>
                      <a:lnTo>
                        <a:pt x="159" y="318"/>
                      </a:lnTo>
                      <a:lnTo>
                        <a:pt x="157" y="318"/>
                      </a:lnTo>
                      <a:lnTo>
                        <a:pt x="157" y="317"/>
                      </a:lnTo>
                      <a:lnTo>
                        <a:pt x="157" y="315"/>
                      </a:lnTo>
                      <a:lnTo>
                        <a:pt x="155" y="315"/>
                      </a:lnTo>
                      <a:lnTo>
                        <a:pt x="155" y="313"/>
                      </a:lnTo>
                      <a:lnTo>
                        <a:pt x="153" y="313"/>
                      </a:lnTo>
                      <a:lnTo>
                        <a:pt x="153" y="311"/>
                      </a:lnTo>
                      <a:lnTo>
                        <a:pt x="151" y="311"/>
                      </a:lnTo>
                      <a:lnTo>
                        <a:pt x="151" y="309"/>
                      </a:lnTo>
                      <a:lnTo>
                        <a:pt x="149" y="309"/>
                      </a:lnTo>
                      <a:lnTo>
                        <a:pt x="149" y="307"/>
                      </a:lnTo>
                      <a:lnTo>
                        <a:pt x="148" y="307"/>
                      </a:lnTo>
                      <a:lnTo>
                        <a:pt x="149" y="307"/>
                      </a:lnTo>
                      <a:lnTo>
                        <a:pt x="149" y="305"/>
                      </a:lnTo>
                      <a:lnTo>
                        <a:pt x="148" y="305"/>
                      </a:lnTo>
                      <a:lnTo>
                        <a:pt x="148" y="303"/>
                      </a:lnTo>
                      <a:lnTo>
                        <a:pt x="148" y="301"/>
                      </a:lnTo>
                      <a:lnTo>
                        <a:pt x="146" y="301"/>
                      </a:lnTo>
                      <a:lnTo>
                        <a:pt x="144" y="301"/>
                      </a:lnTo>
                      <a:lnTo>
                        <a:pt x="144" y="299"/>
                      </a:lnTo>
                      <a:lnTo>
                        <a:pt x="142" y="299"/>
                      </a:lnTo>
                      <a:lnTo>
                        <a:pt x="142" y="297"/>
                      </a:lnTo>
                      <a:lnTo>
                        <a:pt x="140" y="297"/>
                      </a:lnTo>
                      <a:lnTo>
                        <a:pt x="142" y="297"/>
                      </a:lnTo>
                      <a:lnTo>
                        <a:pt x="140" y="297"/>
                      </a:lnTo>
                      <a:lnTo>
                        <a:pt x="140" y="295"/>
                      </a:lnTo>
                      <a:lnTo>
                        <a:pt x="138" y="295"/>
                      </a:lnTo>
                      <a:lnTo>
                        <a:pt x="138" y="294"/>
                      </a:lnTo>
                      <a:lnTo>
                        <a:pt x="136" y="294"/>
                      </a:lnTo>
                      <a:lnTo>
                        <a:pt x="136" y="292"/>
                      </a:lnTo>
                      <a:lnTo>
                        <a:pt x="134" y="292"/>
                      </a:lnTo>
                      <a:lnTo>
                        <a:pt x="132" y="292"/>
                      </a:lnTo>
                      <a:lnTo>
                        <a:pt x="132" y="290"/>
                      </a:lnTo>
                      <a:lnTo>
                        <a:pt x="130" y="290"/>
                      </a:lnTo>
                      <a:lnTo>
                        <a:pt x="130" y="288"/>
                      </a:lnTo>
                      <a:lnTo>
                        <a:pt x="128" y="288"/>
                      </a:lnTo>
                      <a:lnTo>
                        <a:pt x="126" y="288"/>
                      </a:lnTo>
                      <a:lnTo>
                        <a:pt x="126" y="286"/>
                      </a:lnTo>
                      <a:lnTo>
                        <a:pt x="126" y="284"/>
                      </a:lnTo>
                      <a:lnTo>
                        <a:pt x="126" y="282"/>
                      </a:lnTo>
                      <a:lnTo>
                        <a:pt x="126" y="280"/>
                      </a:lnTo>
                      <a:lnTo>
                        <a:pt x="126" y="278"/>
                      </a:lnTo>
                      <a:lnTo>
                        <a:pt x="124" y="278"/>
                      </a:lnTo>
                      <a:lnTo>
                        <a:pt x="124" y="276"/>
                      </a:lnTo>
                      <a:lnTo>
                        <a:pt x="126" y="276"/>
                      </a:lnTo>
                      <a:lnTo>
                        <a:pt x="126" y="274"/>
                      </a:lnTo>
                      <a:lnTo>
                        <a:pt x="124" y="274"/>
                      </a:lnTo>
                      <a:lnTo>
                        <a:pt x="126" y="274"/>
                      </a:lnTo>
                      <a:lnTo>
                        <a:pt x="124" y="274"/>
                      </a:lnTo>
                      <a:lnTo>
                        <a:pt x="123" y="274"/>
                      </a:lnTo>
                      <a:lnTo>
                        <a:pt x="123" y="272"/>
                      </a:lnTo>
                      <a:lnTo>
                        <a:pt x="124" y="272"/>
                      </a:lnTo>
                      <a:lnTo>
                        <a:pt x="124" y="270"/>
                      </a:lnTo>
                      <a:lnTo>
                        <a:pt x="126" y="270"/>
                      </a:lnTo>
                      <a:lnTo>
                        <a:pt x="126" y="272"/>
                      </a:lnTo>
                      <a:lnTo>
                        <a:pt x="128" y="272"/>
                      </a:lnTo>
                      <a:lnTo>
                        <a:pt x="126" y="272"/>
                      </a:lnTo>
                      <a:lnTo>
                        <a:pt x="128" y="272"/>
                      </a:lnTo>
                      <a:lnTo>
                        <a:pt x="126" y="272"/>
                      </a:lnTo>
                      <a:lnTo>
                        <a:pt x="128" y="272"/>
                      </a:lnTo>
                      <a:lnTo>
                        <a:pt x="126" y="272"/>
                      </a:lnTo>
                      <a:lnTo>
                        <a:pt x="128" y="272"/>
                      </a:lnTo>
                      <a:lnTo>
                        <a:pt x="126" y="272"/>
                      </a:lnTo>
                      <a:lnTo>
                        <a:pt x="128" y="272"/>
                      </a:lnTo>
                      <a:lnTo>
                        <a:pt x="128" y="270"/>
                      </a:lnTo>
                      <a:lnTo>
                        <a:pt x="130" y="270"/>
                      </a:lnTo>
                      <a:lnTo>
                        <a:pt x="130" y="269"/>
                      </a:lnTo>
                      <a:lnTo>
                        <a:pt x="132" y="269"/>
                      </a:lnTo>
                      <a:lnTo>
                        <a:pt x="132" y="267"/>
                      </a:lnTo>
                      <a:lnTo>
                        <a:pt x="132" y="265"/>
                      </a:lnTo>
                      <a:lnTo>
                        <a:pt x="132" y="263"/>
                      </a:lnTo>
                      <a:lnTo>
                        <a:pt x="132" y="261"/>
                      </a:lnTo>
                      <a:lnTo>
                        <a:pt x="132" y="263"/>
                      </a:lnTo>
                      <a:lnTo>
                        <a:pt x="132" y="261"/>
                      </a:lnTo>
                      <a:lnTo>
                        <a:pt x="134" y="261"/>
                      </a:lnTo>
                      <a:lnTo>
                        <a:pt x="136" y="261"/>
                      </a:lnTo>
                      <a:lnTo>
                        <a:pt x="134" y="261"/>
                      </a:lnTo>
                      <a:lnTo>
                        <a:pt x="134" y="259"/>
                      </a:lnTo>
                      <a:lnTo>
                        <a:pt x="134" y="261"/>
                      </a:lnTo>
                      <a:lnTo>
                        <a:pt x="132" y="261"/>
                      </a:lnTo>
                      <a:lnTo>
                        <a:pt x="134" y="261"/>
                      </a:lnTo>
                      <a:lnTo>
                        <a:pt x="132" y="261"/>
                      </a:lnTo>
                      <a:lnTo>
                        <a:pt x="132" y="259"/>
                      </a:lnTo>
                      <a:lnTo>
                        <a:pt x="130" y="259"/>
                      </a:lnTo>
                      <a:lnTo>
                        <a:pt x="130" y="257"/>
                      </a:lnTo>
                      <a:lnTo>
                        <a:pt x="130" y="255"/>
                      </a:lnTo>
                      <a:lnTo>
                        <a:pt x="128" y="255"/>
                      </a:lnTo>
                      <a:lnTo>
                        <a:pt x="126" y="253"/>
                      </a:lnTo>
                      <a:lnTo>
                        <a:pt x="124" y="253"/>
                      </a:lnTo>
                      <a:lnTo>
                        <a:pt x="123" y="253"/>
                      </a:lnTo>
                      <a:lnTo>
                        <a:pt x="123" y="255"/>
                      </a:lnTo>
                      <a:lnTo>
                        <a:pt x="123" y="253"/>
                      </a:lnTo>
                      <a:lnTo>
                        <a:pt x="121" y="253"/>
                      </a:lnTo>
                      <a:lnTo>
                        <a:pt x="121" y="255"/>
                      </a:lnTo>
                      <a:lnTo>
                        <a:pt x="119" y="255"/>
                      </a:lnTo>
                      <a:lnTo>
                        <a:pt x="117" y="255"/>
                      </a:lnTo>
                      <a:lnTo>
                        <a:pt x="117" y="253"/>
                      </a:lnTo>
                      <a:lnTo>
                        <a:pt x="117" y="255"/>
                      </a:lnTo>
                      <a:lnTo>
                        <a:pt x="117" y="253"/>
                      </a:lnTo>
                      <a:lnTo>
                        <a:pt x="115" y="253"/>
                      </a:lnTo>
                      <a:lnTo>
                        <a:pt x="113" y="253"/>
                      </a:lnTo>
                      <a:lnTo>
                        <a:pt x="113" y="251"/>
                      </a:lnTo>
                      <a:lnTo>
                        <a:pt x="113" y="253"/>
                      </a:lnTo>
                      <a:lnTo>
                        <a:pt x="113" y="251"/>
                      </a:lnTo>
                      <a:lnTo>
                        <a:pt x="111" y="251"/>
                      </a:lnTo>
                      <a:lnTo>
                        <a:pt x="111" y="249"/>
                      </a:lnTo>
                      <a:lnTo>
                        <a:pt x="109" y="249"/>
                      </a:lnTo>
                      <a:lnTo>
                        <a:pt x="109" y="247"/>
                      </a:lnTo>
                      <a:lnTo>
                        <a:pt x="109" y="249"/>
                      </a:lnTo>
                      <a:lnTo>
                        <a:pt x="109" y="247"/>
                      </a:lnTo>
                      <a:lnTo>
                        <a:pt x="107" y="247"/>
                      </a:lnTo>
                      <a:lnTo>
                        <a:pt x="107" y="246"/>
                      </a:lnTo>
                      <a:lnTo>
                        <a:pt x="105" y="246"/>
                      </a:lnTo>
                      <a:lnTo>
                        <a:pt x="105" y="244"/>
                      </a:lnTo>
                      <a:lnTo>
                        <a:pt x="103" y="244"/>
                      </a:lnTo>
                      <a:lnTo>
                        <a:pt x="103" y="242"/>
                      </a:lnTo>
                      <a:lnTo>
                        <a:pt x="101" y="242"/>
                      </a:lnTo>
                      <a:lnTo>
                        <a:pt x="101" y="244"/>
                      </a:lnTo>
                      <a:lnTo>
                        <a:pt x="101" y="242"/>
                      </a:lnTo>
                      <a:lnTo>
                        <a:pt x="101" y="240"/>
                      </a:lnTo>
                      <a:lnTo>
                        <a:pt x="101" y="238"/>
                      </a:lnTo>
                      <a:lnTo>
                        <a:pt x="101" y="240"/>
                      </a:lnTo>
                      <a:lnTo>
                        <a:pt x="101" y="238"/>
                      </a:lnTo>
                      <a:lnTo>
                        <a:pt x="101" y="236"/>
                      </a:lnTo>
                      <a:lnTo>
                        <a:pt x="101" y="234"/>
                      </a:lnTo>
                      <a:lnTo>
                        <a:pt x="101" y="232"/>
                      </a:lnTo>
                      <a:lnTo>
                        <a:pt x="100" y="232"/>
                      </a:lnTo>
                      <a:lnTo>
                        <a:pt x="100" y="230"/>
                      </a:lnTo>
                      <a:lnTo>
                        <a:pt x="100" y="228"/>
                      </a:lnTo>
                      <a:lnTo>
                        <a:pt x="100" y="226"/>
                      </a:lnTo>
                      <a:lnTo>
                        <a:pt x="98" y="226"/>
                      </a:lnTo>
                      <a:lnTo>
                        <a:pt x="96" y="226"/>
                      </a:lnTo>
                      <a:lnTo>
                        <a:pt x="96" y="224"/>
                      </a:lnTo>
                      <a:lnTo>
                        <a:pt x="96" y="222"/>
                      </a:lnTo>
                      <a:lnTo>
                        <a:pt x="98" y="222"/>
                      </a:lnTo>
                      <a:lnTo>
                        <a:pt x="98" y="221"/>
                      </a:lnTo>
                      <a:lnTo>
                        <a:pt x="98" y="219"/>
                      </a:lnTo>
                      <a:lnTo>
                        <a:pt x="98" y="217"/>
                      </a:lnTo>
                      <a:lnTo>
                        <a:pt x="96" y="217"/>
                      </a:lnTo>
                      <a:lnTo>
                        <a:pt x="96" y="215"/>
                      </a:lnTo>
                      <a:lnTo>
                        <a:pt x="96" y="213"/>
                      </a:lnTo>
                      <a:lnTo>
                        <a:pt x="98" y="213"/>
                      </a:lnTo>
                      <a:lnTo>
                        <a:pt x="98" y="211"/>
                      </a:lnTo>
                      <a:lnTo>
                        <a:pt x="100" y="211"/>
                      </a:lnTo>
                      <a:lnTo>
                        <a:pt x="101" y="211"/>
                      </a:lnTo>
                      <a:lnTo>
                        <a:pt x="100" y="211"/>
                      </a:lnTo>
                      <a:lnTo>
                        <a:pt x="101" y="211"/>
                      </a:lnTo>
                      <a:lnTo>
                        <a:pt x="101" y="213"/>
                      </a:lnTo>
                      <a:lnTo>
                        <a:pt x="103" y="213"/>
                      </a:lnTo>
                      <a:lnTo>
                        <a:pt x="101" y="213"/>
                      </a:lnTo>
                      <a:lnTo>
                        <a:pt x="103" y="213"/>
                      </a:lnTo>
                      <a:lnTo>
                        <a:pt x="101" y="213"/>
                      </a:lnTo>
                      <a:lnTo>
                        <a:pt x="103" y="213"/>
                      </a:lnTo>
                      <a:lnTo>
                        <a:pt x="101" y="213"/>
                      </a:lnTo>
                      <a:lnTo>
                        <a:pt x="103" y="213"/>
                      </a:lnTo>
                      <a:lnTo>
                        <a:pt x="101" y="213"/>
                      </a:lnTo>
                      <a:lnTo>
                        <a:pt x="103" y="213"/>
                      </a:lnTo>
                      <a:lnTo>
                        <a:pt x="103" y="215"/>
                      </a:lnTo>
                      <a:lnTo>
                        <a:pt x="101" y="215"/>
                      </a:lnTo>
                      <a:lnTo>
                        <a:pt x="103" y="215"/>
                      </a:lnTo>
                      <a:lnTo>
                        <a:pt x="103" y="217"/>
                      </a:lnTo>
                      <a:lnTo>
                        <a:pt x="103" y="215"/>
                      </a:lnTo>
                      <a:lnTo>
                        <a:pt x="103" y="217"/>
                      </a:lnTo>
                      <a:lnTo>
                        <a:pt x="103" y="215"/>
                      </a:lnTo>
                      <a:lnTo>
                        <a:pt x="103" y="217"/>
                      </a:lnTo>
                      <a:lnTo>
                        <a:pt x="101" y="217"/>
                      </a:lnTo>
                      <a:lnTo>
                        <a:pt x="103" y="217"/>
                      </a:lnTo>
                      <a:lnTo>
                        <a:pt x="103" y="219"/>
                      </a:lnTo>
                      <a:lnTo>
                        <a:pt x="101" y="219"/>
                      </a:lnTo>
                      <a:lnTo>
                        <a:pt x="103" y="219"/>
                      </a:lnTo>
                      <a:lnTo>
                        <a:pt x="101" y="219"/>
                      </a:lnTo>
                      <a:lnTo>
                        <a:pt x="103" y="219"/>
                      </a:lnTo>
                      <a:lnTo>
                        <a:pt x="101" y="219"/>
                      </a:lnTo>
                      <a:lnTo>
                        <a:pt x="101" y="221"/>
                      </a:lnTo>
                      <a:lnTo>
                        <a:pt x="101" y="219"/>
                      </a:lnTo>
                      <a:lnTo>
                        <a:pt x="101" y="221"/>
                      </a:lnTo>
                      <a:lnTo>
                        <a:pt x="101" y="219"/>
                      </a:lnTo>
                      <a:lnTo>
                        <a:pt x="101" y="221"/>
                      </a:lnTo>
                      <a:lnTo>
                        <a:pt x="103" y="221"/>
                      </a:lnTo>
                      <a:lnTo>
                        <a:pt x="101" y="221"/>
                      </a:lnTo>
                      <a:lnTo>
                        <a:pt x="103" y="221"/>
                      </a:lnTo>
                      <a:lnTo>
                        <a:pt x="103" y="222"/>
                      </a:lnTo>
                      <a:lnTo>
                        <a:pt x="105" y="222"/>
                      </a:lnTo>
                      <a:lnTo>
                        <a:pt x="103" y="222"/>
                      </a:lnTo>
                      <a:lnTo>
                        <a:pt x="105" y="222"/>
                      </a:lnTo>
                      <a:lnTo>
                        <a:pt x="107" y="222"/>
                      </a:lnTo>
                      <a:lnTo>
                        <a:pt x="107" y="224"/>
                      </a:lnTo>
                      <a:lnTo>
                        <a:pt x="107" y="222"/>
                      </a:lnTo>
                      <a:lnTo>
                        <a:pt x="109" y="222"/>
                      </a:lnTo>
                      <a:lnTo>
                        <a:pt x="109" y="224"/>
                      </a:lnTo>
                      <a:lnTo>
                        <a:pt x="111" y="224"/>
                      </a:lnTo>
                      <a:lnTo>
                        <a:pt x="109" y="224"/>
                      </a:lnTo>
                      <a:lnTo>
                        <a:pt x="109" y="226"/>
                      </a:lnTo>
                      <a:lnTo>
                        <a:pt x="111" y="226"/>
                      </a:lnTo>
                      <a:lnTo>
                        <a:pt x="113" y="226"/>
                      </a:lnTo>
                      <a:lnTo>
                        <a:pt x="111" y="226"/>
                      </a:lnTo>
                      <a:lnTo>
                        <a:pt x="113" y="226"/>
                      </a:lnTo>
                      <a:lnTo>
                        <a:pt x="115" y="226"/>
                      </a:lnTo>
                      <a:lnTo>
                        <a:pt x="115" y="228"/>
                      </a:lnTo>
                      <a:lnTo>
                        <a:pt x="115" y="226"/>
                      </a:lnTo>
                      <a:lnTo>
                        <a:pt x="115" y="228"/>
                      </a:lnTo>
                      <a:lnTo>
                        <a:pt x="117" y="228"/>
                      </a:lnTo>
                      <a:lnTo>
                        <a:pt x="115" y="228"/>
                      </a:lnTo>
                      <a:lnTo>
                        <a:pt x="117" y="228"/>
                      </a:lnTo>
                      <a:lnTo>
                        <a:pt x="119" y="228"/>
                      </a:lnTo>
                      <a:lnTo>
                        <a:pt x="121" y="228"/>
                      </a:lnTo>
                      <a:lnTo>
                        <a:pt x="123" y="228"/>
                      </a:lnTo>
                      <a:lnTo>
                        <a:pt x="124" y="228"/>
                      </a:lnTo>
                      <a:lnTo>
                        <a:pt x="123" y="228"/>
                      </a:lnTo>
                      <a:lnTo>
                        <a:pt x="121" y="228"/>
                      </a:lnTo>
                      <a:lnTo>
                        <a:pt x="119" y="228"/>
                      </a:lnTo>
                      <a:lnTo>
                        <a:pt x="119" y="226"/>
                      </a:lnTo>
                      <a:lnTo>
                        <a:pt x="121" y="226"/>
                      </a:lnTo>
                      <a:lnTo>
                        <a:pt x="121" y="228"/>
                      </a:lnTo>
                      <a:lnTo>
                        <a:pt x="121" y="226"/>
                      </a:lnTo>
                      <a:lnTo>
                        <a:pt x="119" y="226"/>
                      </a:lnTo>
                      <a:lnTo>
                        <a:pt x="117" y="226"/>
                      </a:lnTo>
                      <a:lnTo>
                        <a:pt x="117" y="224"/>
                      </a:lnTo>
                      <a:lnTo>
                        <a:pt x="115" y="224"/>
                      </a:lnTo>
                      <a:lnTo>
                        <a:pt x="115" y="222"/>
                      </a:lnTo>
                      <a:lnTo>
                        <a:pt x="115" y="224"/>
                      </a:lnTo>
                      <a:lnTo>
                        <a:pt x="115" y="222"/>
                      </a:lnTo>
                      <a:lnTo>
                        <a:pt x="115" y="221"/>
                      </a:lnTo>
                      <a:lnTo>
                        <a:pt x="115" y="219"/>
                      </a:lnTo>
                      <a:lnTo>
                        <a:pt x="113" y="219"/>
                      </a:lnTo>
                      <a:lnTo>
                        <a:pt x="113" y="217"/>
                      </a:lnTo>
                      <a:lnTo>
                        <a:pt x="111" y="217"/>
                      </a:lnTo>
                      <a:lnTo>
                        <a:pt x="113" y="217"/>
                      </a:lnTo>
                      <a:lnTo>
                        <a:pt x="111" y="217"/>
                      </a:lnTo>
                      <a:lnTo>
                        <a:pt x="109" y="215"/>
                      </a:lnTo>
                      <a:lnTo>
                        <a:pt x="111" y="215"/>
                      </a:lnTo>
                      <a:lnTo>
                        <a:pt x="111" y="213"/>
                      </a:lnTo>
                      <a:lnTo>
                        <a:pt x="109" y="213"/>
                      </a:lnTo>
                      <a:lnTo>
                        <a:pt x="107" y="211"/>
                      </a:lnTo>
                      <a:lnTo>
                        <a:pt x="105" y="211"/>
                      </a:lnTo>
                      <a:lnTo>
                        <a:pt x="107" y="211"/>
                      </a:lnTo>
                      <a:lnTo>
                        <a:pt x="105" y="211"/>
                      </a:lnTo>
                      <a:lnTo>
                        <a:pt x="107" y="211"/>
                      </a:lnTo>
                      <a:lnTo>
                        <a:pt x="107" y="209"/>
                      </a:lnTo>
                      <a:lnTo>
                        <a:pt x="107" y="211"/>
                      </a:lnTo>
                      <a:lnTo>
                        <a:pt x="107" y="209"/>
                      </a:lnTo>
                      <a:lnTo>
                        <a:pt x="105" y="209"/>
                      </a:lnTo>
                      <a:lnTo>
                        <a:pt x="105" y="207"/>
                      </a:lnTo>
                      <a:lnTo>
                        <a:pt x="105" y="209"/>
                      </a:lnTo>
                      <a:lnTo>
                        <a:pt x="105" y="207"/>
                      </a:lnTo>
                      <a:lnTo>
                        <a:pt x="107" y="207"/>
                      </a:lnTo>
                      <a:lnTo>
                        <a:pt x="105" y="207"/>
                      </a:lnTo>
                      <a:lnTo>
                        <a:pt x="107" y="207"/>
                      </a:lnTo>
                      <a:lnTo>
                        <a:pt x="105" y="207"/>
                      </a:lnTo>
                      <a:lnTo>
                        <a:pt x="105" y="205"/>
                      </a:lnTo>
                      <a:lnTo>
                        <a:pt x="105" y="207"/>
                      </a:lnTo>
                      <a:lnTo>
                        <a:pt x="105" y="205"/>
                      </a:lnTo>
                      <a:lnTo>
                        <a:pt x="103" y="205"/>
                      </a:lnTo>
                      <a:lnTo>
                        <a:pt x="105" y="205"/>
                      </a:lnTo>
                      <a:lnTo>
                        <a:pt x="103" y="205"/>
                      </a:lnTo>
                      <a:lnTo>
                        <a:pt x="103" y="207"/>
                      </a:lnTo>
                      <a:lnTo>
                        <a:pt x="103" y="205"/>
                      </a:lnTo>
                      <a:lnTo>
                        <a:pt x="101" y="205"/>
                      </a:lnTo>
                      <a:lnTo>
                        <a:pt x="103" y="205"/>
                      </a:lnTo>
                      <a:lnTo>
                        <a:pt x="101" y="205"/>
                      </a:lnTo>
                      <a:lnTo>
                        <a:pt x="101" y="203"/>
                      </a:lnTo>
                      <a:lnTo>
                        <a:pt x="100" y="203"/>
                      </a:lnTo>
                      <a:lnTo>
                        <a:pt x="101" y="203"/>
                      </a:lnTo>
                      <a:lnTo>
                        <a:pt x="103" y="203"/>
                      </a:lnTo>
                      <a:lnTo>
                        <a:pt x="103" y="201"/>
                      </a:lnTo>
                      <a:lnTo>
                        <a:pt x="105" y="201"/>
                      </a:lnTo>
                      <a:lnTo>
                        <a:pt x="107" y="201"/>
                      </a:lnTo>
                      <a:lnTo>
                        <a:pt x="107" y="199"/>
                      </a:lnTo>
                      <a:lnTo>
                        <a:pt x="109" y="199"/>
                      </a:lnTo>
                      <a:lnTo>
                        <a:pt x="111" y="199"/>
                      </a:lnTo>
                      <a:lnTo>
                        <a:pt x="113" y="199"/>
                      </a:lnTo>
                      <a:lnTo>
                        <a:pt x="115" y="199"/>
                      </a:lnTo>
                      <a:lnTo>
                        <a:pt x="117" y="199"/>
                      </a:lnTo>
                      <a:lnTo>
                        <a:pt x="119" y="199"/>
                      </a:lnTo>
                      <a:lnTo>
                        <a:pt x="121" y="199"/>
                      </a:lnTo>
                      <a:lnTo>
                        <a:pt x="121" y="198"/>
                      </a:lnTo>
                      <a:lnTo>
                        <a:pt x="121" y="199"/>
                      </a:lnTo>
                      <a:lnTo>
                        <a:pt x="121" y="198"/>
                      </a:lnTo>
                      <a:lnTo>
                        <a:pt x="121" y="199"/>
                      </a:lnTo>
                      <a:lnTo>
                        <a:pt x="121" y="198"/>
                      </a:lnTo>
                      <a:lnTo>
                        <a:pt x="121" y="199"/>
                      </a:lnTo>
                      <a:lnTo>
                        <a:pt x="123" y="199"/>
                      </a:lnTo>
                      <a:lnTo>
                        <a:pt x="121" y="199"/>
                      </a:lnTo>
                      <a:lnTo>
                        <a:pt x="123" y="199"/>
                      </a:lnTo>
                      <a:lnTo>
                        <a:pt x="124" y="199"/>
                      </a:lnTo>
                      <a:lnTo>
                        <a:pt x="126" y="199"/>
                      </a:lnTo>
                      <a:lnTo>
                        <a:pt x="128" y="199"/>
                      </a:lnTo>
                      <a:lnTo>
                        <a:pt x="130" y="199"/>
                      </a:lnTo>
                      <a:lnTo>
                        <a:pt x="130" y="201"/>
                      </a:lnTo>
                      <a:lnTo>
                        <a:pt x="130" y="199"/>
                      </a:lnTo>
                      <a:lnTo>
                        <a:pt x="130" y="201"/>
                      </a:lnTo>
                      <a:lnTo>
                        <a:pt x="132" y="201"/>
                      </a:lnTo>
                      <a:lnTo>
                        <a:pt x="134" y="201"/>
                      </a:lnTo>
                      <a:lnTo>
                        <a:pt x="136" y="201"/>
                      </a:lnTo>
                      <a:lnTo>
                        <a:pt x="138" y="201"/>
                      </a:lnTo>
                      <a:lnTo>
                        <a:pt x="138" y="199"/>
                      </a:lnTo>
                      <a:lnTo>
                        <a:pt x="136" y="199"/>
                      </a:lnTo>
                      <a:lnTo>
                        <a:pt x="138" y="199"/>
                      </a:lnTo>
                      <a:lnTo>
                        <a:pt x="138" y="198"/>
                      </a:lnTo>
                      <a:lnTo>
                        <a:pt x="140" y="198"/>
                      </a:lnTo>
                      <a:lnTo>
                        <a:pt x="140" y="196"/>
                      </a:lnTo>
                      <a:lnTo>
                        <a:pt x="142" y="196"/>
                      </a:lnTo>
                      <a:lnTo>
                        <a:pt x="144" y="198"/>
                      </a:lnTo>
                      <a:lnTo>
                        <a:pt x="144" y="196"/>
                      </a:lnTo>
                      <a:lnTo>
                        <a:pt x="142" y="196"/>
                      </a:lnTo>
                      <a:lnTo>
                        <a:pt x="140" y="196"/>
                      </a:lnTo>
                      <a:lnTo>
                        <a:pt x="140" y="198"/>
                      </a:lnTo>
                      <a:lnTo>
                        <a:pt x="140" y="196"/>
                      </a:lnTo>
                      <a:lnTo>
                        <a:pt x="138" y="196"/>
                      </a:lnTo>
                      <a:lnTo>
                        <a:pt x="138" y="198"/>
                      </a:lnTo>
                      <a:lnTo>
                        <a:pt x="138" y="199"/>
                      </a:lnTo>
                      <a:lnTo>
                        <a:pt x="136" y="199"/>
                      </a:lnTo>
                      <a:lnTo>
                        <a:pt x="134" y="199"/>
                      </a:lnTo>
                      <a:lnTo>
                        <a:pt x="132" y="199"/>
                      </a:lnTo>
                      <a:lnTo>
                        <a:pt x="130" y="199"/>
                      </a:lnTo>
                      <a:lnTo>
                        <a:pt x="130" y="198"/>
                      </a:lnTo>
                      <a:lnTo>
                        <a:pt x="130" y="199"/>
                      </a:lnTo>
                      <a:lnTo>
                        <a:pt x="132" y="199"/>
                      </a:lnTo>
                      <a:lnTo>
                        <a:pt x="130" y="199"/>
                      </a:lnTo>
                      <a:lnTo>
                        <a:pt x="132" y="199"/>
                      </a:lnTo>
                      <a:lnTo>
                        <a:pt x="132" y="198"/>
                      </a:lnTo>
                      <a:lnTo>
                        <a:pt x="134" y="198"/>
                      </a:lnTo>
                      <a:lnTo>
                        <a:pt x="136" y="198"/>
                      </a:lnTo>
                      <a:lnTo>
                        <a:pt x="136" y="196"/>
                      </a:lnTo>
                      <a:lnTo>
                        <a:pt x="138" y="196"/>
                      </a:lnTo>
                      <a:lnTo>
                        <a:pt x="138" y="194"/>
                      </a:lnTo>
                      <a:lnTo>
                        <a:pt x="138" y="192"/>
                      </a:lnTo>
                      <a:lnTo>
                        <a:pt x="138" y="194"/>
                      </a:lnTo>
                      <a:lnTo>
                        <a:pt x="138" y="196"/>
                      </a:lnTo>
                      <a:lnTo>
                        <a:pt x="136" y="196"/>
                      </a:lnTo>
                      <a:lnTo>
                        <a:pt x="136" y="198"/>
                      </a:lnTo>
                      <a:lnTo>
                        <a:pt x="134" y="198"/>
                      </a:lnTo>
                      <a:lnTo>
                        <a:pt x="132" y="198"/>
                      </a:lnTo>
                      <a:lnTo>
                        <a:pt x="130" y="198"/>
                      </a:lnTo>
                      <a:lnTo>
                        <a:pt x="128" y="198"/>
                      </a:lnTo>
                      <a:lnTo>
                        <a:pt x="128" y="199"/>
                      </a:lnTo>
                      <a:lnTo>
                        <a:pt x="126" y="199"/>
                      </a:lnTo>
                      <a:lnTo>
                        <a:pt x="126" y="198"/>
                      </a:lnTo>
                      <a:lnTo>
                        <a:pt x="124" y="198"/>
                      </a:lnTo>
                      <a:lnTo>
                        <a:pt x="123" y="198"/>
                      </a:lnTo>
                      <a:lnTo>
                        <a:pt x="124" y="198"/>
                      </a:lnTo>
                      <a:lnTo>
                        <a:pt x="123" y="198"/>
                      </a:lnTo>
                      <a:lnTo>
                        <a:pt x="121" y="198"/>
                      </a:lnTo>
                      <a:lnTo>
                        <a:pt x="121" y="196"/>
                      </a:lnTo>
                      <a:lnTo>
                        <a:pt x="123" y="196"/>
                      </a:lnTo>
                      <a:lnTo>
                        <a:pt x="121" y="196"/>
                      </a:lnTo>
                      <a:lnTo>
                        <a:pt x="123" y="196"/>
                      </a:lnTo>
                      <a:lnTo>
                        <a:pt x="123" y="194"/>
                      </a:lnTo>
                      <a:lnTo>
                        <a:pt x="123" y="196"/>
                      </a:lnTo>
                      <a:lnTo>
                        <a:pt x="121" y="196"/>
                      </a:lnTo>
                      <a:lnTo>
                        <a:pt x="121" y="194"/>
                      </a:lnTo>
                      <a:lnTo>
                        <a:pt x="121" y="196"/>
                      </a:lnTo>
                      <a:lnTo>
                        <a:pt x="119" y="196"/>
                      </a:lnTo>
                      <a:lnTo>
                        <a:pt x="119" y="198"/>
                      </a:lnTo>
                      <a:lnTo>
                        <a:pt x="117" y="198"/>
                      </a:lnTo>
                      <a:lnTo>
                        <a:pt x="115" y="199"/>
                      </a:lnTo>
                      <a:lnTo>
                        <a:pt x="113" y="199"/>
                      </a:lnTo>
                      <a:lnTo>
                        <a:pt x="113" y="198"/>
                      </a:lnTo>
                      <a:lnTo>
                        <a:pt x="111" y="198"/>
                      </a:lnTo>
                      <a:lnTo>
                        <a:pt x="109" y="198"/>
                      </a:lnTo>
                      <a:lnTo>
                        <a:pt x="109" y="196"/>
                      </a:lnTo>
                      <a:lnTo>
                        <a:pt x="107" y="196"/>
                      </a:lnTo>
                      <a:lnTo>
                        <a:pt x="109" y="196"/>
                      </a:lnTo>
                      <a:lnTo>
                        <a:pt x="107" y="196"/>
                      </a:lnTo>
                      <a:lnTo>
                        <a:pt x="109" y="196"/>
                      </a:lnTo>
                      <a:lnTo>
                        <a:pt x="109" y="194"/>
                      </a:lnTo>
                      <a:lnTo>
                        <a:pt x="107" y="194"/>
                      </a:lnTo>
                      <a:lnTo>
                        <a:pt x="107" y="196"/>
                      </a:lnTo>
                      <a:lnTo>
                        <a:pt x="109" y="196"/>
                      </a:lnTo>
                      <a:lnTo>
                        <a:pt x="109" y="198"/>
                      </a:lnTo>
                      <a:lnTo>
                        <a:pt x="107" y="198"/>
                      </a:lnTo>
                      <a:lnTo>
                        <a:pt x="107" y="196"/>
                      </a:lnTo>
                      <a:lnTo>
                        <a:pt x="105" y="196"/>
                      </a:lnTo>
                      <a:lnTo>
                        <a:pt x="103" y="194"/>
                      </a:lnTo>
                      <a:lnTo>
                        <a:pt x="101" y="194"/>
                      </a:lnTo>
                      <a:lnTo>
                        <a:pt x="101" y="196"/>
                      </a:lnTo>
                      <a:lnTo>
                        <a:pt x="100" y="196"/>
                      </a:lnTo>
                      <a:lnTo>
                        <a:pt x="98" y="196"/>
                      </a:lnTo>
                      <a:lnTo>
                        <a:pt x="98" y="199"/>
                      </a:lnTo>
                      <a:lnTo>
                        <a:pt x="98" y="201"/>
                      </a:lnTo>
                      <a:lnTo>
                        <a:pt x="96" y="201"/>
                      </a:lnTo>
                      <a:lnTo>
                        <a:pt x="98" y="201"/>
                      </a:lnTo>
                      <a:lnTo>
                        <a:pt x="100" y="201"/>
                      </a:lnTo>
                      <a:lnTo>
                        <a:pt x="100" y="203"/>
                      </a:lnTo>
                      <a:lnTo>
                        <a:pt x="98" y="201"/>
                      </a:lnTo>
                      <a:lnTo>
                        <a:pt x="98" y="203"/>
                      </a:lnTo>
                      <a:lnTo>
                        <a:pt x="96" y="203"/>
                      </a:lnTo>
                      <a:lnTo>
                        <a:pt x="98" y="203"/>
                      </a:lnTo>
                      <a:lnTo>
                        <a:pt x="98" y="205"/>
                      </a:lnTo>
                      <a:lnTo>
                        <a:pt x="96" y="205"/>
                      </a:lnTo>
                      <a:lnTo>
                        <a:pt x="96" y="203"/>
                      </a:lnTo>
                      <a:lnTo>
                        <a:pt x="96" y="205"/>
                      </a:lnTo>
                      <a:lnTo>
                        <a:pt x="96" y="203"/>
                      </a:lnTo>
                      <a:lnTo>
                        <a:pt x="94" y="203"/>
                      </a:lnTo>
                      <a:lnTo>
                        <a:pt x="96" y="203"/>
                      </a:lnTo>
                      <a:lnTo>
                        <a:pt x="96" y="205"/>
                      </a:lnTo>
                      <a:lnTo>
                        <a:pt x="98" y="205"/>
                      </a:lnTo>
                      <a:lnTo>
                        <a:pt x="98" y="207"/>
                      </a:lnTo>
                      <a:lnTo>
                        <a:pt x="100" y="207"/>
                      </a:lnTo>
                      <a:lnTo>
                        <a:pt x="100" y="209"/>
                      </a:lnTo>
                      <a:lnTo>
                        <a:pt x="98" y="207"/>
                      </a:lnTo>
                      <a:lnTo>
                        <a:pt x="96" y="207"/>
                      </a:lnTo>
                      <a:lnTo>
                        <a:pt x="98" y="207"/>
                      </a:lnTo>
                      <a:lnTo>
                        <a:pt x="96" y="207"/>
                      </a:lnTo>
                      <a:lnTo>
                        <a:pt x="98" y="207"/>
                      </a:lnTo>
                      <a:lnTo>
                        <a:pt x="96" y="207"/>
                      </a:lnTo>
                      <a:lnTo>
                        <a:pt x="98" y="207"/>
                      </a:lnTo>
                      <a:lnTo>
                        <a:pt x="96" y="207"/>
                      </a:lnTo>
                      <a:lnTo>
                        <a:pt x="98" y="207"/>
                      </a:lnTo>
                      <a:lnTo>
                        <a:pt x="98" y="209"/>
                      </a:lnTo>
                      <a:lnTo>
                        <a:pt x="98" y="211"/>
                      </a:lnTo>
                      <a:lnTo>
                        <a:pt x="96" y="211"/>
                      </a:lnTo>
                      <a:lnTo>
                        <a:pt x="94" y="209"/>
                      </a:lnTo>
                      <a:lnTo>
                        <a:pt x="92" y="209"/>
                      </a:lnTo>
                      <a:lnTo>
                        <a:pt x="92" y="207"/>
                      </a:lnTo>
                      <a:lnTo>
                        <a:pt x="90" y="207"/>
                      </a:lnTo>
                      <a:lnTo>
                        <a:pt x="88" y="207"/>
                      </a:lnTo>
                      <a:lnTo>
                        <a:pt x="88" y="205"/>
                      </a:lnTo>
                      <a:lnTo>
                        <a:pt x="90" y="207"/>
                      </a:lnTo>
                      <a:lnTo>
                        <a:pt x="90" y="205"/>
                      </a:lnTo>
                      <a:lnTo>
                        <a:pt x="88" y="205"/>
                      </a:lnTo>
                      <a:lnTo>
                        <a:pt x="86" y="205"/>
                      </a:lnTo>
                      <a:lnTo>
                        <a:pt x="88" y="205"/>
                      </a:lnTo>
                      <a:lnTo>
                        <a:pt x="88" y="207"/>
                      </a:lnTo>
                      <a:lnTo>
                        <a:pt x="86" y="207"/>
                      </a:lnTo>
                      <a:lnTo>
                        <a:pt x="86" y="205"/>
                      </a:lnTo>
                      <a:lnTo>
                        <a:pt x="84" y="205"/>
                      </a:lnTo>
                      <a:lnTo>
                        <a:pt x="82" y="205"/>
                      </a:lnTo>
                      <a:lnTo>
                        <a:pt x="82" y="203"/>
                      </a:lnTo>
                      <a:lnTo>
                        <a:pt x="82" y="201"/>
                      </a:lnTo>
                      <a:lnTo>
                        <a:pt x="80" y="201"/>
                      </a:lnTo>
                      <a:lnTo>
                        <a:pt x="78" y="201"/>
                      </a:lnTo>
                      <a:lnTo>
                        <a:pt x="78" y="199"/>
                      </a:lnTo>
                      <a:lnTo>
                        <a:pt x="76" y="199"/>
                      </a:lnTo>
                      <a:lnTo>
                        <a:pt x="75" y="199"/>
                      </a:lnTo>
                      <a:lnTo>
                        <a:pt x="76" y="199"/>
                      </a:lnTo>
                      <a:lnTo>
                        <a:pt x="75" y="199"/>
                      </a:lnTo>
                      <a:lnTo>
                        <a:pt x="75" y="198"/>
                      </a:lnTo>
                      <a:lnTo>
                        <a:pt x="76" y="198"/>
                      </a:lnTo>
                      <a:lnTo>
                        <a:pt x="75" y="198"/>
                      </a:lnTo>
                      <a:lnTo>
                        <a:pt x="76" y="198"/>
                      </a:lnTo>
                      <a:lnTo>
                        <a:pt x="75" y="198"/>
                      </a:lnTo>
                      <a:lnTo>
                        <a:pt x="75" y="199"/>
                      </a:lnTo>
                      <a:lnTo>
                        <a:pt x="73" y="199"/>
                      </a:lnTo>
                      <a:lnTo>
                        <a:pt x="75" y="199"/>
                      </a:lnTo>
                      <a:lnTo>
                        <a:pt x="73" y="199"/>
                      </a:lnTo>
                      <a:lnTo>
                        <a:pt x="73" y="201"/>
                      </a:lnTo>
                      <a:lnTo>
                        <a:pt x="71" y="201"/>
                      </a:lnTo>
                      <a:lnTo>
                        <a:pt x="71" y="199"/>
                      </a:lnTo>
                      <a:lnTo>
                        <a:pt x="73" y="199"/>
                      </a:lnTo>
                      <a:lnTo>
                        <a:pt x="73" y="198"/>
                      </a:lnTo>
                      <a:lnTo>
                        <a:pt x="73" y="196"/>
                      </a:lnTo>
                      <a:lnTo>
                        <a:pt x="75" y="196"/>
                      </a:lnTo>
                      <a:lnTo>
                        <a:pt x="75" y="194"/>
                      </a:lnTo>
                      <a:lnTo>
                        <a:pt x="75" y="192"/>
                      </a:lnTo>
                      <a:lnTo>
                        <a:pt x="73" y="192"/>
                      </a:lnTo>
                      <a:lnTo>
                        <a:pt x="73" y="190"/>
                      </a:lnTo>
                      <a:lnTo>
                        <a:pt x="73" y="192"/>
                      </a:lnTo>
                      <a:lnTo>
                        <a:pt x="75" y="192"/>
                      </a:lnTo>
                      <a:lnTo>
                        <a:pt x="75" y="194"/>
                      </a:lnTo>
                      <a:lnTo>
                        <a:pt x="76" y="194"/>
                      </a:lnTo>
                      <a:lnTo>
                        <a:pt x="76" y="196"/>
                      </a:lnTo>
                      <a:lnTo>
                        <a:pt x="78" y="196"/>
                      </a:lnTo>
                      <a:lnTo>
                        <a:pt x="76" y="196"/>
                      </a:lnTo>
                      <a:lnTo>
                        <a:pt x="78" y="196"/>
                      </a:lnTo>
                      <a:lnTo>
                        <a:pt x="78" y="198"/>
                      </a:lnTo>
                      <a:lnTo>
                        <a:pt x="80" y="198"/>
                      </a:lnTo>
                      <a:lnTo>
                        <a:pt x="80" y="196"/>
                      </a:lnTo>
                      <a:lnTo>
                        <a:pt x="78" y="196"/>
                      </a:lnTo>
                      <a:lnTo>
                        <a:pt x="78" y="194"/>
                      </a:lnTo>
                      <a:lnTo>
                        <a:pt x="76" y="194"/>
                      </a:lnTo>
                      <a:lnTo>
                        <a:pt x="76" y="192"/>
                      </a:lnTo>
                      <a:lnTo>
                        <a:pt x="75" y="192"/>
                      </a:lnTo>
                      <a:lnTo>
                        <a:pt x="75" y="190"/>
                      </a:lnTo>
                      <a:lnTo>
                        <a:pt x="73" y="190"/>
                      </a:lnTo>
                      <a:lnTo>
                        <a:pt x="73" y="188"/>
                      </a:lnTo>
                      <a:lnTo>
                        <a:pt x="73" y="186"/>
                      </a:lnTo>
                      <a:lnTo>
                        <a:pt x="71" y="186"/>
                      </a:lnTo>
                      <a:lnTo>
                        <a:pt x="69" y="186"/>
                      </a:lnTo>
                      <a:lnTo>
                        <a:pt x="69" y="184"/>
                      </a:lnTo>
                      <a:lnTo>
                        <a:pt x="69" y="186"/>
                      </a:lnTo>
                      <a:lnTo>
                        <a:pt x="67" y="186"/>
                      </a:lnTo>
                      <a:lnTo>
                        <a:pt x="69" y="184"/>
                      </a:lnTo>
                      <a:lnTo>
                        <a:pt x="69" y="182"/>
                      </a:lnTo>
                      <a:lnTo>
                        <a:pt x="67" y="182"/>
                      </a:lnTo>
                      <a:lnTo>
                        <a:pt x="67" y="180"/>
                      </a:lnTo>
                      <a:lnTo>
                        <a:pt x="65" y="180"/>
                      </a:lnTo>
                      <a:lnTo>
                        <a:pt x="65" y="178"/>
                      </a:lnTo>
                      <a:lnTo>
                        <a:pt x="65" y="180"/>
                      </a:lnTo>
                      <a:lnTo>
                        <a:pt x="65" y="178"/>
                      </a:lnTo>
                      <a:lnTo>
                        <a:pt x="63" y="178"/>
                      </a:lnTo>
                      <a:lnTo>
                        <a:pt x="63" y="176"/>
                      </a:lnTo>
                      <a:lnTo>
                        <a:pt x="61" y="176"/>
                      </a:lnTo>
                      <a:lnTo>
                        <a:pt x="59" y="176"/>
                      </a:lnTo>
                      <a:lnTo>
                        <a:pt x="59" y="174"/>
                      </a:lnTo>
                      <a:lnTo>
                        <a:pt x="57" y="174"/>
                      </a:lnTo>
                      <a:lnTo>
                        <a:pt x="55" y="174"/>
                      </a:lnTo>
                      <a:lnTo>
                        <a:pt x="55" y="173"/>
                      </a:lnTo>
                      <a:lnTo>
                        <a:pt x="53" y="173"/>
                      </a:lnTo>
                      <a:lnTo>
                        <a:pt x="55" y="173"/>
                      </a:lnTo>
                      <a:lnTo>
                        <a:pt x="53" y="173"/>
                      </a:lnTo>
                      <a:lnTo>
                        <a:pt x="55" y="173"/>
                      </a:lnTo>
                      <a:lnTo>
                        <a:pt x="53" y="173"/>
                      </a:lnTo>
                      <a:lnTo>
                        <a:pt x="55" y="173"/>
                      </a:lnTo>
                      <a:lnTo>
                        <a:pt x="53" y="173"/>
                      </a:lnTo>
                      <a:lnTo>
                        <a:pt x="53" y="171"/>
                      </a:lnTo>
                      <a:lnTo>
                        <a:pt x="52" y="171"/>
                      </a:lnTo>
                      <a:lnTo>
                        <a:pt x="52" y="169"/>
                      </a:lnTo>
                      <a:lnTo>
                        <a:pt x="50" y="169"/>
                      </a:lnTo>
                      <a:lnTo>
                        <a:pt x="50" y="167"/>
                      </a:lnTo>
                      <a:lnTo>
                        <a:pt x="50" y="169"/>
                      </a:lnTo>
                      <a:lnTo>
                        <a:pt x="50" y="167"/>
                      </a:lnTo>
                      <a:lnTo>
                        <a:pt x="52" y="167"/>
                      </a:lnTo>
                      <a:lnTo>
                        <a:pt x="50" y="167"/>
                      </a:lnTo>
                      <a:lnTo>
                        <a:pt x="50" y="165"/>
                      </a:lnTo>
                      <a:lnTo>
                        <a:pt x="48" y="165"/>
                      </a:lnTo>
                      <a:lnTo>
                        <a:pt x="50" y="165"/>
                      </a:lnTo>
                      <a:lnTo>
                        <a:pt x="48" y="165"/>
                      </a:lnTo>
                      <a:lnTo>
                        <a:pt x="46" y="165"/>
                      </a:lnTo>
                      <a:lnTo>
                        <a:pt x="46" y="163"/>
                      </a:lnTo>
                      <a:lnTo>
                        <a:pt x="44" y="163"/>
                      </a:lnTo>
                      <a:lnTo>
                        <a:pt x="46" y="163"/>
                      </a:lnTo>
                      <a:lnTo>
                        <a:pt x="44" y="163"/>
                      </a:lnTo>
                      <a:lnTo>
                        <a:pt x="44" y="161"/>
                      </a:lnTo>
                      <a:lnTo>
                        <a:pt x="42" y="161"/>
                      </a:lnTo>
                      <a:lnTo>
                        <a:pt x="42" y="159"/>
                      </a:lnTo>
                      <a:lnTo>
                        <a:pt x="40" y="159"/>
                      </a:lnTo>
                      <a:lnTo>
                        <a:pt x="38" y="159"/>
                      </a:lnTo>
                      <a:lnTo>
                        <a:pt x="38" y="157"/>
                      </a:lnTo>
                      <a:lnTo>
                        <a:pt x="36" y="157"/>
                      </a:lnTo>
                      <a:lnTo>
                        <a:pt x="36" y="155"/>
                      </a:lnTo>
                      <a:lnTo>
                        <a:pt x="34" y="155"/>
                      </a:lnTo>
                      <a:lnTo>
                        <a:pt x="34" y="153"/>
                      </a:lnTo>
                      <a:lnTo>
                        <a:pt x="36" y="153"/>
                      </a:lnTo>
                      <a:lnTo>
                        <a:pt x="36" y="151"/>
                      </a:lnTo>
                      <a:lnTo>
                        <a:pt x="36" y="150"/>
                      </a:lnTo>
                      <a:lnTo>
                        <a:pt x="36" y="148"/>
                      </a:lnTo>
                      <a:lnTo>
                        <a:pt x="36" y="146"/>
                      </a:lnTo>
                      <a:lnTo>
                        <a:pt x="34" y="146"/>
                      </a:lnTo>
                      <a:lnTo>
                        <a:pt x="36" y="146"/>
                      </a:lnTo>
                      <a:lnTo>
                        <a:pt x="36" y="144"/>
                      </a:lnTo>
                      <a:lnTo>
                        <a:pt x="34" y="144"/>
                      </a:lnTo>
                      <a:lnTo>
                        <a:pt x="36" y="144"/>
                      </a:lnTo>
                      <a:lnTo>
                        <a:pt x="34" y="144"/>
                      </a:lnTo>
                      <a:lnTo>
                        <a:pt x="34" y="142"/>
                      </a:lnTo>
                      <a:lnTo>
                        <a:pt x="32" y="142"/>
                      </a:lnTo>
                      <a:lnTo>
                        <a:pt x="34" y="142"/>
                      </a:lnTo>
                      <a:lnTo>
                        <a:pt x="32" y="142"/>
                      </a:lnTo>
                      <a:lnTo>
                        <a:pt x="32" y="140"/>
                      </a:lnTo>
                      <a:lnTo>
                        <a:pt x="32" y="138"/>
                      </a:lnTo>
                      <a:lnTo>
                        <a:pt x="32" y="140"/>
                      </a:lnTo>
                      <a:lnTo>
                        <a:pt x="32" y="138"/>
                      </a:lnTo>
                      <a:lnTo>
                        <a:pt x="30" y="138"/>
                      </a:lnTo>
                      <a:lnTo>
                        <a:pt x="30" y="136"/>
                      </a:lnTo>
                      <a:lnTo>
                        <a:pt x="32" y="136"/>
                      </a:lnTo>
                      <a:lnTo>
                        <a:pt x="30" y="136"/>
                      </a:lnTo>
                      <a:lnTo>
                        <a:pt x="32" y="136"/>
                      </a:lnTo>
                      <a:lnTo>
                        <a:pt x="34" y="136"/>
                      </a:lnTo>
                      <a:lnTo>
                        <a:pt x="32" y="136"/>
                      </a:lnTo>
                      <a:lnTo>
                        <a:pt x="30" y="136"/>
                      </a:lnTo>
                      <a:lnTo>
                        <a:pt x="30" y="134"/>
                      </a:lnTo>
                      <a:lnTo>
                        <a:pt x="30" y="132"/>
                      </a:lnTo>
                      <a:lnTo>
                        <a:pt x="30" y="130"/>
                      </a:lnTo>
                      <a:lnTo>
                        <a:pt x="32" y="130"/>
                      </a:lnTo>
                      <a:lnTo>
                        <a:pt x="32" y="128"/>
                      </a:lnTo>
                      <a:lnTo>
                        <a:pt x="30" y="128"/>
                      </a:lnTo>
                      <a:lnTo>
                        <a:pt x="32" y="128"/>
                      </a:lnTo>
                      <a:lnTo>
                        <a:pt x="30" y="128"/>
                      </a:lnTo>
                      <a:lnTo>
                        <a:pt x="30" y="130"/>
                      </a:lnTo>
                      <a:lnTo>
                        <a:pt x="30" y="128"/>
                      </a:lnTo>
                      <a:lnTo>
                        <a:pt x="30" y="126"/>
                      </a:lnTo>
                      <a:lnTo>
                        <a:pt x="32" y="126"/>
                      </a:lnTo>
                      <a:lnTo>
                        <a:pt x="32" y="125"/>
                      </a:lnTo>
                      <a:lnTo>
                        <a:pt x="32" y="123"/>
                      </a:lnTo>
                      <a:lnTo>
                        <a:pt x="34" y="123"/>
                      </a:lnTo>
                      <a:lnTo>
                        <a:pt x="34" y="125"/>
                      </a:lnTo>
                      <a:lnTo>
                        <a:pt x="34" y="123"/>
                      </a:lnTo>
                      <a:lnTo>
                        <a:pt x="34" y="125"/>
                      </a:lnTo>
                      <a:lnTo>
                        <a:pt x="34" y="123"/>
                      </a:lnTo>
                      <a:lnTo>
                        <a:pt x="32" y="123"/>
                      </a:lnTo>
                      <a:lnTo>
                        <a:pt x="32" y="121"/>
                      </a:lnTo>
                      <a:lnTo>
                        <a:pt x="32" y="119"/>
                      </a:lnTo>
                      <a:lnTo>
                        <a:pt x="32" y="117"/>
                      </a:lnTo>
                      <a:lnTo>
                        <a:pt x="30" y="117"/>
                      </a:lnTo>
                      <a:lnTo>
                        <a:pt x="30" y="115"/>
                      </a:lnTo>
                      <a:lnTo>
                        <a:pt x="30" y="113"/>
                      </a:lnTo>
                      <a:lnTo>
                        <a:pt x="28" y="113"/>
                      </a:lnTo>
                      <a:lnTo>
                        <a:pt x="30" y="113"/>
                      </a:lnTo>
                      <a:lnTo>
                        <a:pt x="28" y="113"/>
                      </a:lnTo>
                      <a:lnTo>
                        <a:pt x="28" y="111"/>
                      </a:lnTo>
                      <a:lnTo>
                        <a:pt x="28" y="109"/>
                      </a:lnTo>
                      <a:lnTo>
                        <a:pt x="27" y="109"/>
                      </a:lnTo>
                      <a:lnTo>
                        <a:pt x="27" y="107"/>
                      </a:lnTo>
                      <a:lnTo>
                        <a:pt x="25" y="107"/>
                      </a:lnTo>
                      <a:lnTo>
                        <a:pt x="25" y="105"/>
                      </a:lnTo>
                      <a:lnTo>
                        <a:pt x="23" y="105"/>
                      </a:lnTo>
                      <a:lnTo>
                        <a:pt x="23" y="103"/>
                      </a:lnTo>
                      <a:lnTo>
                        <a:pt x="23" y="102"/>
                      </a:lnTo>
                      <a:lnTo>
                        <a:pt x="21" y="102"/>
                      </a:lnTo>
                      <a:lnTo>
                        <a:pt x="21" y="100"/>
                      </a:lnTo>
                      <a:lnTo>
                        <a:pt x="19" y="100"/>
                      </a:lnTo>
                      <a:lnTo>
                        <a:pt x="17" y="100"/>
                      </a:lnTo>
                      <a:lnTo>
                        <a:pt x="17" y="98"/>
                      </a:lnTo>
                      <a:lnTo>
                        <a:pt x="17" y="96"/>
                      </a:lnTo>
                      <a:lnTo>
                        <a:pt x="15" y="96"/>
                      </a:lnTo>
                      <a:lnTo>
                        <a:pt x="15" y="94"/>
                      </a:lnTo>
                      <a:lnTo>
                        <a:pt x="13" y="94"/>
                      </a:lnTo>
                      <a:lnTo>
                        <a:pt x="11" y="94"/>
                      </a:lnTo>
                      <a:lnTo>
                        <a:pt x="11" y="92"/>
                      </a:lnTo>
                      <a:lnTo>
                        <a:pt x="9" y="92"/>
                      </a:lnTo>
                      <a:lnTo>
                        <a:pt x="7" y="92"/>
                      </a:lnTo>
                      <a:lnTo>
                        <a:pt x="7" y="90"/>
                      </a:lnTo>
                      <a:lnTo>
                        <a:pt x="5" y="90"/>
                      </a:lnTo>
                      <a:lnTo>
                        <a:pt x="5" y="88"/>
                      </a:lnTo>
                      <a:lnTo>
                        <a:pt x="3" y="88"/>
                      </a:lnTo>
                      <a:lnTo>
                        <a:pt x="3" y="86"/>
                      </a:lnTo>
                      <a:lnTo>
                        <a:pt x="3" y="84"/>
                      </a:lnTo>
                      <a:lnTo>
                        <a:pt x="3" y="82"/>
                      </a:lnTo>
                      <a:lnTo>
                        <a:pt x="2" y="80"/>
                      </a:lnTo>
                      <a:lnTo>
                        <a:pt x="2" y="78"/>
                      </a:lnTo>
                      <a:lnTo>
                        <a:pt x="0" y="78"/>
                      </a:lnTo>
                      <a:lnTo>
                        <a:pt x="2" y="78"/>
                      </a:lnTo>
                      <a:lnTo>
                        <a:pt x="2" y="77"/>
                      </a:lnTo>
                      <a:lnTo>
                        <a:pt x="2" y="75"/>
                      </a:lnTo>
                      <a:lnTo>
                        <a:pt x="2" y="73"/>
                      </a:lnTo>
                      <a:lnTo>
                        <a:pt x="3" y="73"/>
                      </a:lnTo>
                      <a:lnTo>
                        <a:pt x="3" y="71"/>
                      </a:lnTo>
                      <a:lnTo>
                        <a:pt x="3" y="69"/>
                      </a:lnTo>
                      <a:lnTo>
                        <a:pt x="5" y="69"/>
                      </a:lnTo>
                      <a:lnTo>
                        <a:pt x="7" y="69"/>
                      </a:lnTo>
                      <a:lnTo>
                        <a:pt x="9" y="69"/>
                      </a:lnTo>
                      <a:lnTo>
                        <a:pt x="11" y="69"/>
                      </a:lnTo>
                      <a:lnTo>
                        <a:pt x="11" y="71"/>
                      </a:lnTo>
                      <a:lnTo>
                        <a:pt x="11" y="69"/>
                      </a:lnTo>
                      <a:lnTo>
                        <a:pt x="11" y="71"/>
                      </a:lnTo>
                      <a:lnTo>
                        <a:pt x="13" y="71"/>
                      </a:lnTo>
                      <a:lnTo>
                        <a:pt x="13" y="73"/>
                      </a:lnTo>
                      <a:lnTo>
                        <a:pt x="13" y="75"/>
                      </a:lnTo>
                      <a:lnTo>
                        <a:pt x="15" y="75"/>
                      </a:lnTo>
                      <a:lnTo>
                        <a:pt x="13" y="75"/>
                      </a:lnTo>
                      <a:lnTo>
                        <a:pt x="13" y="73"/>
                      </a:lnTo>
                      <a:lnTo>
                        <a:pt x="13" y="71"/>
                      </a:lnTo>
                      <a:lnTo>
                        <a:pt x="11" y="71"/>
                      </a:lnTo>
                      <a:lnTo>
                        <a:pt x="11" y="69"/>
                      </a:lnTo>
                      <a:lnTo>
                        <a:pt x="9" y="69"/>
                      </a:lnTo>
                      <a:lnTo>
                        <a:pt x="7" y="69"/>
                      </a:lnTo>
                      <a:lnTo>
                        <a:pt x="5" y="69"/>
                      </a:lnTo>
                      <a:lnTo>
                        <a:pt x="7" y="69"/>
                      </a:lnTo>
                      <a:lnTo>
                        <a:pt x="5" y="69"/>
                      </a:lnTo>
                      <a:lnTo>
                        <a:pt x="5" y="67"/>
                      </a:lnTo>
                      <a:lnTo>
                        <a:pt x="7" y="67"/>
                      </a:lnTo>
                      <a:lnTo>
                        <a:pt x="5" y="67"/>
                      </a:lnTo>
                      <a:lnTo>
                        <a:pt x="5" y="69"/>
                      </a:lnTo>
                      <a:lnTo>
                        <a:pt x="5" y="67"/>
                      </a:lnTo>
                      <a:lnTo>
                        <a:pt x="7" y="67"/>
                      </a:lnTo>
                      <a:lnTo>
                        <a:pt x="7" y="65"/>
                      </a:lnTo>
                      <a:lnTo>
                        <a:pt x="7" y="63"/>
                      </a:lnTo>
                      <a:lnTo>
                        <a:pt x="9" y="63"/>
                      </a:lnTo>
                      <a:lnTo>
                        <a:pt x="7" y="65"/>
                      </a:lnTo>
                      <a:lnTo>
                        <a:pt x="9" y="65"/>
                      </a:lnTo>
                      <a:lnTo>
                        <a:pt x="9" y="67"/>
                      </a:lnTo>
                      <a:lnTo>
                        <a:pt x="11" y="67"/>
                      </a:lnTo>
                      <a:lnTo>
                        <a:pt x="9" y="67"/>
                      </a:lnTo>
                      <a:lnTo>
                        <a:pt x="11" y="67"/>
                      </a:lnTo>
                      <a:lnTo>
                        <a:pt x="9" y="67"/>
                      </a:lnTo>
                      <a:lnTo>
                        <a:pt x="9" y="65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9" y="63"/>
                      </a:lnTo>
                      <a:lnTo>
                        <a:pt x="11" y="63"/>
                      </a:lnTo>
                      <a:lnTo>
                        <a:pt x="11" y="61"/>
                      </a:lnTo>
                      <a:lnTo>
                        <a:pt x="11" y="63"/>
                      </a:lnTo>
                      <a:lnTo>
                        <a:pt x="11" y="61"/>
                      </a:lnTo>
                      <a:lnTo>
                        <a:pt x="11" y="59"/>
                      </a:lnTo>
                      <a:lnTo>
                        <a:pt x="13" y="59"/>
                      </a:lnTo>
                      <a:lnTo>
                        <a:pt x="15" y="59"/>
                      </a:lnTo>
                      <a:lnTo>
                        <a:pt x="15" y="61"/>
                      </a:lnTo>
                      <a:lnTo>
                        <a:pt x="15" y="59"/>
                      </a:lnTo>
                      <a:lnTo>
                        <a:pt x="15" y="61"/>
                      </a:lnTo>
                      <a:lnTo>
                        <a:pt x="15" y="59"/>
                      </a:lnTo>
                      <a:lnTo>
                        <a:pt x="13" y="59"/>
                      </a:lnTo>
                      <a:lnTo>
                        <a:pt x="15" y="59"/>
                      </a:lnTo>
                      <a:lnTo>
                        <a:pt x="17" y="59"/>
                      </a:lnTo>
                      <a:lnTo>
                        <a:pt x="17" y="57"/>
                      </a:lnTo>
                      <a:lnTo>
                        <a:pt x="15" y="57"/>
                      </a:lnTo>
                      <a:lnTo>
                        <a:pt x="13" y="57"/>
                      </a:lnTo>
                      <a:lnTo>
                        <a:pt x="13" y="55"/>
                      </a:lnTo>
                      <a:lnTo>
                        <a:pt x="15" y="55"/>
                      </a:lnTo>
                      <a:lnTo>
                        <a:pt x="13" y="55"/>
                      </a:lnTo>
                      <a:lnTo>
                        <a:pt x="15" y="55"/>
                      </a:lnTo>
                      <a:lnTo>
                        <a:pt x="13" y="55"/>
                      </a:lnTo>
                      <a:lnTo>
                        <a:pt x="13" y="57"/>
                      </a:lnTo>
                      <a:lnTo>
                        <a:pt x="13" y="59"/>
                      </a:lnTo>
                      <a:lnTo>
                        <a:pt x="15" y="59"/>
                      </a:lnTo>
                      <a:lnTo>
                        <a:pt x="13" y="59"/>
                      </a:lnTo>
                      <a:lnTo>
                        <a:pt x="11" y="59"/>
                      </a:lnTo>
                      <a:lnTo>
                        <a:pt x="13" y="59"/>
                      </a:lnTo>
                      <a:lnTo>
                        <a:pt x="11" y="59"/>
                      </a:lnTo>
                      <a:lnTo>
                        <a:pt x="11" y="61"/>
                      </a:lnTo>
                      <a:lnTo>
                        <a:pt x="9" y="61"/>
                      </a:lnTo>
                      <a:lnTo>
                        <a:pt x="9" y="63"/>
                      </a:lnTo>
                      <a:lnTo>
                        <a:pt x="9" y="61"/>
                      </a:lnTo>
                      <a:lnTo>
                        <a:pt x="11" y="61"/>
                      </a:lnTo>
                      <a:lnTo>
                        <a:pt x="11" y="59"/>
                      </a:lnTo>
                      <a:lnTo>
                        <a:pt x="11" y="57"/>
                      </a:lnTo>
                      <a:lnTo>
                        <a:pt x="13" y="57"/>
                      </a:lnTo>
                      <a:lnTo>
                        <a:pt x="13" y="55"/>
                      </a:lnTo>
                      <a:lnTo>
                        <a:pt x="13" y="54"/>
                      </a:lnTo>
                      <a:lnTo>
                        <a:pt x="15" y="54"/>
                      </a:lnTo>
                      <a:lnTo>
                        <a:pt x="15" y="52"/>
                      </a:lnTo>
                      <a:lnTo>
                        <a:pt x="15" y="50"/>
                      </a:lnTo>
                      <a:lnTo>
                        <a:pt x="15" y="48"/>
                      </a:lnTo>
                      <a:lnTo>
                        <a:pt x="13" y="48"/>
                      </a:lnTo>
                      <a:lnTo>
                        <a:pt x="13" y="46"/>
                      </a:lnTo>
                      <a:lnTo>
                        <a:pt x="13" y="44"/>
                      </a:lnTo>
                      <a:lnTo>
                        <a:pt x="13" y="42"/>
                      </a:lnTo>
                      <a:lnTo>
                        <a:pt x="13" y="44"/>
                      </a:lnTo>
                      <a:lnTo>
                        <a:pt x="13" y="42"/>
                      </a:lnTo>
                      <a:lnTo>
                        <a:pt x="15" y="42"/>
                      </a:lnTo>
                      <a:lnTo>
                        <a:pt x="15" y="40"/>
                      </a:lnTo>
                      <a:lnTo>
                        <a:pt x="15" y="38"/>
                      </a:lnTo>
                      <a:lnTo>
                        <a:pt x="17" y="36"/>
                      </a:lnTo>
                      <a:lnTo>
                        <a:pt x="17" y="34"/>
                      </a:lnTo>
                      <a:lnTo>
                        <a:pt x="17" y="32"/>
                      </a:lnTo>
                      <a:lnTo>
                        <a:pt x="17" y="30"/>
                      </a:lnTo>
                      <a:lnTo>
                        <a:pt x="17" y="29"/>
                      </a:lnTo>
                      <a:lnTo>
                        <a:pt x="17" y="27"/>
                      </a:lnTo>
                      <a:lnTo>
                        <a:pt x="17" y="25"/>
                      </a:lnTo>
                      <a:lnTo>
                        <a:pt x="17" y="23"/>
                      </a:lnTo>
                      <a:lnTo>
                        <a:pt x="19" y="23"/>
                      </a:lnTo>
                      <a:lnTo>
                        <a:pt x="17" y="23"/>
                      </a:lnTo>
                      <a:lnTo>
                        <a:pt x="19" y="23"/>
                      </a:lnTo>
                      <a:lnTo>
                        <a:pt x="19" y="25"/>
                      </a:lnTo>
                      <a:lnTo>
                        <a:pt x="21" y="25"/>
                      </a:lnTo>
                      <a:lnTo>
                        <a:pt x="21" y="23"/>
                      </a:lnTo>
                      <a:lnTo>
                        <a:pt x="21" y="25"/>
                      </a:lnTo>
                      <a:lnTo>
                        <a:pt x="23" y="25"/>
                      </a:lnTo>
                      <a:lnTo>
                        <a:pt x="23" y="27"/>
                      </a:lnTo>
                      <a:lnTo>
                        <a:pt x="25" y="27"/>
                      </a:lnTo>
                      <a:lnTo>
                        <a:pt x="23" y="27"/>
                      </a:lnTo>
                      <a:lnTo>
                        <a:pt x="25" y="27"/>
                      </a:lnTo>
                      <a:lnTo>
                        <a:pt x="23" y="27"/>
                      </a:lnTo>
                      <a:lnTo>
                        <a:pt x="25" y="27"/>
                      </a:lnTo>
                      <a:lnTo>
                        <a:pt x="23" y="27"/>
                      </a:lnTo>
                      <a:lnTo>
                        <a:pt x="23" y="25"/>
                      </a:lnTo>
                      <a:lnTo>
                        <a:pt x="21" y="25"/>
                      </a:lnTo>
                      <a:lnTo>
                        <a:pt x="21" y="23"/>
                      </a:lnTo>
                      <a:lnTo>
                        <a:pt x="21" y="25"/>
                      </a:lnTo>
                      <a:lnTo>
                        <a:pt x="19" y="25"/>
                      </a:lnTo>
                      <a:lnTo>
                        <a:pt x="19" y="23"/>
                      </a:lnTo>
                      <a:lnTo>
                        <a:pt x="17" y="23"/>
                      </a:lnTo>
                      <a:lnTo>
                        <a:pt x="17" y="21"/>
                      </a:lnTo>
                      <a:lnTo>
                        <a:pt x="15" y="21"/>
                      </a:lnTo>
                      <a:lnTo>
                        <a:pt x="17" y="21"/>
                      </a:lnTo>
                      <a:lnTo>
                        <a:pt x="15" y="21"/>
                      </a:lnTo>
                      <a:lnTo>
                        <a:pt x="17" y="21"/>
                      </a:lnTo>
                      <a:lnTo>
                        <a:pt x="15" y="21"/>
                      </a:lnTo>
                      <a:lnTo>
                        <a:pt x="15" y="19"/>
                      </a:lnTo>
                      <a:lnTo>
                        <a:pt x="15" y="17"/>
                      </a:lnTo>
                      <a:lnTo>
                        <a:pt x="13" y="17"/>
                      </a:lnTo>
                      <a:lnTo>
                        <a:pt x="13" y="15"/>
                      </a:lnTo>
                      <a:lnTo>
                        <a:pt x="15" y="15"/>
                      </a:lnTo>
                      <a:lnTo>
                        <a:pt x="13" y="15"/>
                      </a:lnTo>
                      <a:lnTo>
                        <a:pt x="13" y="13"/>
                      </a:lnTo>
                      <a:lnTo>
                        <a:pt x="11" y="13"/>
                      </a:lnTo>
                      <a:lnTo>
                        <a:pt x="9" y="13"/>
                      </a:lnTo>
                      <a:lnTo>
                        <a:pt x="9" y="11"/>
                      </a:lnTo>
                      <a:lnTo>
                        <a:pt x="7" y="11"/>
                      </a:lnTo>
                      <a:lnTo>
                        <a:pt x="9" y="11"/>
                      </a:lnTo>
                      <a:lnTo>
                        <a:pt x="7" y="11"/>
                      </a:lnTo>
                      <a:lnTo>
                        <a:pt x="9" y="11"/>
                      </a:lnTo>
                      <a:lnTo>
                        <a:pt x="9" y="9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1" y="4"/>
                      </a:lnTo>
                      <a:lnTo>
                        <a:pt x="13" y="4"/>
                      </a:lnTo>
                      <a:lnTo>
                        <a:pt x="11" y="4"/>
                      </a:lnTo>
                      <a:lnTo>
                        <a:pt x="11" y="2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15" y="0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7" y="0"/>
                      </a:lnTo>
                      <a:lnTo>
                        <a:pt x="30" y="0"/>
                      </a:lnTo>
                      <a:lnTo>
                        <a:pt x="32" y="0"/>
                      </a:lnTo>
                      <a:lnTo>
                        <a:pt x="34" y="0"/>
                      </a:lnTo>
                      <a:lnTo>
                        <a:pt x="38" y="0"/>
                      </a:lnTo>
                      <a:lnTo>
                        <a:pt x="40" y="0"/>
                      </a:lnTo>
                      <a:lnTo>
                        <a:pt x="42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50" y="0"/>
                      </a:lnTo>
                      <a:lnTo>
                        <a:pt x="52" y="0"/>
                      </a:lnTo>
                      <a:lnTo>
                        <a:pt x="53" y="0"/>
                      </a:lnTo>
                      <a:lnTo>
                        <a:pt x="55" y="0"/>
                      </a:lnTo>
                      <a:lnTo>
                        <a:pt x="57" y="0"/>
                      </a:lnTo>
                      <a:lnTo>
                        <a:pt x="59" y="0"/>
                      </a:lnTo>
                      <a:lnTo>
                        <a:pt x="61" y="0"/>
                      </a:lnTo>
                      <a:lnTo>
                        <a:pt x="63" y="0"/>
                      </a:lnTo>
                      <a:lnTo>
                        <a:pt x="65" y="0"/>
                      </a:lnTo>
                      <a:lnTo>
                        <a:pt x="67" y="0"/>
                      </a:lnTo>
                      <a:lnTo>
                        <a:pt x="69" y="0"/>
                      </a:lnTo>
                      <a:lnTo>
                        <a:pt x="73" y="0"/>
                      </a:lnTo>
                      <a:lnTo>
                        <a:pt x="75" y="0"/>
                      </a:lnTo>
                      <a:lnTo>
                        <a:pt x="76" y="0"/>
                      </a:lnTo>
                      <a:lnTo>
                        <a:pt x="78" y="0"/>
                      </a:lnTo>
                      <a:lnTo>
                        <a:pt x="80" y="0"/>
                      </a:lnTo>
                      <a:lnTo>
                        <a:pt x="82" y="0"/>
                      </a:lnTo>
                      <a:lnTo>
                        <a:pt x="84" y="0"/>
                      </a:lnTo>
                      <a:lnTo>
                        <a:pt x="86" y="0"/>
                      </a:lnTo>
                      <a:lnTo>
                        <a:pt x="88" y="0"/>
                      </a:lnTo>
                      <a:lnTo>
                        <a:pt x="90" y="0"/>
                      </a:lnTo>
                      <a:lnTo>
                        <a:pt x="92" y="0"/>
                      </a:lnTo>
                      <a:lnTo>
                        <a:pt x="94" y="0"/>
                      </a:lnTo>
                      <a:lnTo>
                        <a:pt x="96" y="0"/>
                      </a:lnTo>
                      <a:lnTo>
                        <a:pt x="98" y="0"/>
                      </a:lnTo>
                      <a:lnTo>
                        <a:pt x="100" y="0"/>
                      </a:lnTo>
                      <a:lnTo>
                        <a:pt x="101" y="0"/>
                      </a:lnTo>
                      <a:lnTo>
                        <a:pt x="103" y="0"/>
                      </a:lnTo>
                      <a:lnTo>
                        <a:pt x="105" y="0"/>
                      </a:lnTo>
                      <a:lnTo>
                        <a:pt x="107" y="0"/>
                      </a:lnTo>
                      <a:lnTo>
                        <a:pt x="10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" name="Freeform 1055"/>
                <p:cNvSpPr>
                  <a:spLocks/>
                </p:cNvSpPr>
                <p:nvPr/>
              </p:nvSpPr>
              <p:spPr bwMode="auto">
                <a:xfrm>
                  <a:off x="5511801" y="3352800"/>
                  <a:ext cx="561975" cy="322263"/>
                </a:xfrm>
                <a:custGeom>
                  <a:avLst/>
                  <a:gdLst>
                    <a:gd name="T0" fmla="*/ 129 w 354"/>
                    <a:gd name="T1" fmla="*/ 0 h 203"/>
                    <a:gd name="T2" fmla="*/ 146 w 354"/>
                    <a:gd name="T3" fmla="*/ 0 h 203"/>
                    <a:gd name="T4" fmla="*/ 169 w 354"/>
                    <a:gd name="T5" fmla="*/ 0 h 203"/>
                    <a:gd name="T6" fmla="*/ 187 w 354"/>
                    <a:gd name="T7" fmla="*/ 0 h 203"/>
                    <a:gd name="T8" fmla="*/ 208 w 354"/>
                    <a:gd name="T9" fmla="*/ 0 h 203"/>
                    <a:gd name="T10" fmla="*/ 225 w 354"/>
                    <a:gd name="T11" fmla="*/ 0 h 203"/>
                    <a:gd name="T12" fmla="*/ 242 w 354"/>
                    <a:gd name="T13" fmla="*/ 0 h 203"/>
                    <a:gd name="T14" fmla="*/ 264 w 354"/>
                    <a:gd name="T15" fmla="*/ 0 h 203"/>
                    <a:gd name="T16" fmla="*/ 281 w 354"/>
                    <a:gd name="T17" fmla="*/ 0 h 203"/>
                    <a:gd name="T18" fmla="*/ 298 w 354"/>
                    <a:gd name="T19" fmla="*/ 0 h 203"/>
                    <a:gd name="T20" fmla="*/ 317 w 354"/>
                    <a:gd name="T21" fmla="*/ 0 h 203"/>
                    <a:gd name="T22" fmla="*/ 335 w 354"/>
                    <a:gd name="T23" fmla="*/ 0 h 203"/>
                    <a:gd name="T24" fmla="*/ 354 w 354"/>
                    <a:gd name="T25" fmla="*/ 0 h 203"/>
                    <a:gd name="T26" fmla="*/ 354 w 354"/>
                    <a:gd name="T27" fmla="*/ 19 h 203"/>
                    <a:gd name="T28" fmla="*/ 354 w 354"/>
                    <a:gd name="T29" fmla="*/ 36 h 203"/>
                    <a:gd name="T30" fmla="*/ 354 w 354"/>
                    <a:gd name="T31" fmla="*/ 53 h 203"/>
                    <a:gd name="T32" fmla="*/ 354 w 354"/>
                    <a:gd name="T33" fmla="*/ 71 h 203"/>
                    <a:gd name="T34" fmla="*/ 354 w 354"/>
                    <a:gd name="T35" fmla="*/ 88 h 203"/>
                    <a:gd name="T36" fmla="*/ 354 w 354"/>
                    <a:gd name="T37" fmla="*/ 105 h 203"/>
                    <a:gd name="T38" fmla="*/ 354 w 354"/>
                    <a:gd name="T39" fmla="*/ 123 h 203"/>
                    <a:gd name="T40" fmla="*/ 354 w 354"/>
                    <a:gd name="T41" fmla="*/ 140 h 203"/>
                    <a:gd name="T42" fmla="*/ 354 w 354"/>
                    <a:gd name="T43" fmla="*/ 157 h 203"/>
                    <a:gd name="T44" fmla="*/ 354 w 354"/>
                    <a:gd name="T45" fmla="*/ 174 h 203"/>
                    <a:gd name="T46" fmla="*/ 354 w 354"/>
                    <a:gd name="T47" fmla="*/ 196 h 203"/>
                    <a:gd name="T48" fmla="*/ 342 w 354"/>
                    <a:gd name="T49" fmla="*/ 201 h 203"/>
                    <a:gd name="T50" fmla="*/ 325 w 354"/>
                    <a:gd name="T51" fmla="*/ 201 h 203"/>
                    <a:gd name="T52" fmla="*/ 308 w 354"/>
                    <a:gd name="T53" fmla="*/ 201 h 203"/>
                    <a:gd name="T54" fmla="*/ 290 w 354"/>
                    <a:gd name="T55" fmla="*/ 201 h 203"/>
                    <a:gd name="T56" fmla="*/ 273 w 354"/>
                    <a:gd name="T57" fmla="*/ 201 h 203"/>
                    <a:gd name="T58" fmla="*/ 256 w 354"/>
                    <a:gd name="T59" fmla="*/ 201 h 203"/>
                    <a:gd name="T60" fmla="*/ 239 w 354"/>
                    <a:gd name="T61" fmla="*/ 201 h 203"/>
                    <a:gd name="T62" fmla="*/ 219 w 354"/>
                    <a:gd name="T63" fmla="*/ 201 h 203"/>
                    <a:gd name="T64" fmla="*/ 194 w 354"/>
                    <a:gd name="T65" fmla="*/ 201 h 203"/>
                    <a:gd name="T66" fmla="*/ 175 w 354"/>
                    <a:gd name="T67" fmla="*/ 201 h 203"/>
                    <a:gd name="T68" fmla="*/ 158 w 354"/>
                    <a:gd name="T69" fmla="*/ 201 h 203"/>
                    <a:gd name="T70" fmla="*/ 141 w 354"/>
                    <a:gd name="T71" fmla="*/ 201 h 203"/>
                    <a:gd name="T72" fmla="*/ 123 w 354"/>
                    <a:gd name="T73" fmla="*/ 201 h 203"/>
                    <a:gd name="T74" fmla="*/ 104 w 354"/>
                    <a:gd name="T75" fmla="*/ 201 h 203"/>
                    <a:gd name="T76" fmla="*/ 41 w 354"/>
                    <a:gd name="T77" fmla="*/ 201 h 203"/>
                    <a:gd name="T78" fmla="*/ 22 w 354"/>
                    <a:gd name="T79" fmla="*/ 201 h 203"/>
                    <a:gd name="T80" fmla="*/ 2 w 354"/>
                    <a:gd name="T81" fmla="*/ 201 h 203"/>
                    <a:gd name="T82" fmla="*/ 0 w 354"/>
                    <a:gd name="T83" fmla="*/ 186 h 203"/>
                    <a:gd name="T84" fmla="*/ 0 w 354"/>
                    <a:gd name="T85" fmla="*/ 169 h 203"/>
                    <a:gd name="T86" fmla="*/ 0 w 354"/>
                    <a:gd name="T87" fmla="*/ 151 h 203"/>
                    <a:gd name="T88" fmla="*/ 0 w 354"/>
                    <a:gd name="T89" fmla="*/ 134 h 203"/>
                    <a:gd name="T90" fmla="*/ 0 w 354"/>
                    <a:gd name="T91" fmla="*/ 115 h 203"/>
                    <a:gd name="T92" fmla="*/ 0 w 354"/>
                    <a:gd name="T93" fmla="*/ 98 h 203"/>
                    <a:gd name="T94" fmla="*/ 0 w 354"/>
                    <a:gd name="T95" fmla="*/ 80 h 203"/>
                    <a:gd name="T96" fmla="*/ 0 w 354"/>
                    <a:gd name="T97" fmla="*/ 63 h 203"/>
                    <a:gd name="T98" fmla="*/ 0 w 354"/>
                    <a:gd name="T99" fmla="*/ 44 h 203"/>
                    <a:gd name="T100" fmla="*/ 0 w 354"/>
                    <a:gd name="T101" fmla="*/ 23 h 203"/>
                    <a:gd name="T102" fmla="*/ 0 w 354"/>
                    <a:gd name="T103" fmla="*/ 5 h 203"/>
                    <a:gd name="T104" fmla="*/ 12 w 354"/>
                    <a:gd name="T105" fmla="*/ 0 h 203"/>
                    <a:gd name="T106" fmla="*/ 43 w 354"/>
                    <a:gd name="T107" fmla="*/ 0 h 203"/>
                    <a:gd name="T108" fmla="*/ 62 w 354"/>
                    <a:gd name="T109" fmla="*/ 0 h 203"/>
                    <a:gd name="T110" fmla="*/ 85 w 354"/>
                    <a:gd name="T111" fmla="*/ 0 h 203"/>
                    <a:gd name="T112" fmla="*/ 102 w 354"/>
                    <a:gd name="T113" fmla="*/ 0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54" h="203">
                      <a:moveTo>
                        <a:pt x="110" y="0"/>
                      </a:moveTo>
                      <a:lnTo>
                        <a:pt x="112" y="0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20" y="0"/>
                      </a:lnTo>
                      <a:lnTo>
                        <a:pt x="121" y="0"/>
                      </a:lnTo>
                      <a:lnTo>
                        <a:pt x="125" y="0"/>
                      </a:lnTo>
                      <a:lnTo>
                        <a:pt x="127" y="0"/>
                      </a:lnTo>
                      <a:lnTo>
                        <a:pt x="129" y="0"/>
                      </a:lnTo>
                      <a:lnTo>
                        <a:pt x="131" y="0"/>
                      </a:lnTo>
                      <a:lnTo>
                        <a:pt x="133" y="0"/>
                      </a:lnTo>
                      <a:lnTo>
                        <a:pt x="135" y="0"/>
                      </a:lnTo>
                      <a:lnTo>
                        <a:pt x="137" y="0"/>
                      </a:lnTo>
                      <a:lnTo>
                        <a:pt x="139" y="0"/>
                      </a:lnTo>
                      <a:lnTo>
                        <a:pt x="141" y="0"/>
                      </a:lnTo>
                      <a:lnTo>
                        <a:pt x="143" y="0"/>
                      </a:lnTo>
                      <a:lnTo>
                        <a:pt x="144" y="0"/>
                      </a:lnTo>
                      <a:lnTo>
                        <a:pt x="146" y="0"/>
                      </a:lnTo>
                      <a:lnTo>
                        <a:pt x="148" y="0"/>
                      </a:lnTo>
                      <a:lnTo>
                        <a:pt x="150" y="0"/>
                      </a:lnTo>
                      <a:lnTo>
                        <a:pt x="152" y="0"/>
                      </a:lnTo>
                      <a:lnTo>
                        <a:pt x="156" y="0"/>
                      </a:lnTo>
                      <a:lnTo>
                        <a:pt x="158" y="0"/>
                      </a:lnTo>
                      <a:lnTo>
                        <a:pt x="160" y="0"/>
                      </a:lnTo>
                      <a:lnTo>
                        <a:pt x="164" y="0"/>
                      </a:lnTo>
                      <a:lnTo>
                        <a:pt x="166" y="0"/>
                      </a:lnTo>
                      <a:lnTo>
                        <a:pt x="169" y="0"/>
                      </a:lnTo>
                      <a:lnTo>
                        <a:pt x="171" y="0"/>
                      </a:lnTo>
                      <a:lnTo>
                        <a:pt x="173" y="0"/>
                      </a:lnTo>
                      <a:lnTo>
                        <a:pt x="175" y="0"/>
                      </a:lnTo>
                      <a:lnTo>
                        <a:pt x="177" y="0"/>
                      </a:lnTo>
                      <a:lnTo>
                        <a:pt x="179" y="0"/>
                      </a:lnTo>
                      <a:lnTo>
                        <a:pt x="181" y="0"/>
                      </a:lnTo>
                      <a:lnTo>
                        <a:pt x="183" y="0"/>
                      </a:lnTo>
                      <a:lnTo>
                        <a:pt x="185" y="0"/>
                      </a:lnTo>
                      <a:lnTo>
                        <a:pt x="187" y="0"/>
                      </a:lnTo>
                      <a:lnTo>
                        <a:pt x="189" y="0"/>
                      </a:lnTo>
                      <a:lnTo>
                        <a:pt x="191" y="0"/>
                      </a:lnTo>
                      <a:lnTo>
                        <a:pt x="192" y="0"/>
                      </a:lnTo>
                      <a:lnTo>
                        <a:pt x="194" y="0"/>
                      </a:lnTo>
                      <a:lnTo>
                        <a:pt x="196" y="0"/>
                      </a:lnTo>
                      <a:lnTo>
                        <a:pt x="198" y="0"/>
                      </a:lnTo>
                      <a:lnTo>
                        <a:pt x="204" y="0"/>
                      </a:lnTo>
                      <a:lnTo>
                        <a:pt x="206" y="0"/>
                      </a:lnTo>
                      <a:lnTo>
                        <a:pt x="208" y="0"/>
                      </a:lnTo>
                      <a:lnTo>
                        <a:pt x="210" y="0"/>
                      </a:lnTo>
                      <a:lnTo>
                        <a:pt x="212" y="0"/>
                      </a:lnTo>
                      <a:lnTo>
                        <a:pt x="214" y="0"/>
                      </a:lnTo>
                      <a:lnTo>
                        <a:pt x="216" y="0"/>
                      </a:lnTo>
                      <a:lnTo>
                        <a:pt x="217" y="0"/>
                      </a:lnTo>
                      <a:lnTo>
                        <a:pt x="219" y="0"/>
                      </a:lnTo>
                      <a:lnTo>
                        <a:pt x="221" y="0"/>
                      </a:lnTo>
                      <a:lnTo>
                        <a:pt x="223" y="0"/>
                      </a:lnTo>
                      <a:lnTo>
                        <a:pt x="225" y="0"/>
                      </a:lnTo>
                      <a:lnTo>
                        <a:pt x="227" y="0"/>
                      </a:lnTo>
                      <a:lnTo>
                        <a:pt x="229" y="0"/>
                      </a:lnTo>
                      <a:lnTo>
                        <a:pt x="231" y="0"/>
                      </a:lnTo>
                      <a:lnTo>
                        <a:pt x="233" y="0"/>
                      </a:lnTo>
                      <a:lnTo>
                        <a:pt x="235" y="0"/>
                      </a:lnTo>
                      <a:lnTo>
                        <a:pt x="237" y="0"/>
                      </a:lnTo>
                      <a:lnTo>
                        <a:pt x="239" y="0"/>
                      </a:lnTo>
                      <a:lnTo>
                        <a:pt x="240" y="0"/>
                      </a:lnTo>
                      <a:lnTo>
                        <a:pt x="242" y="0"/>
                      </a:lnTo>
                      <a:lnTo>
                        <a:pt x="244" y="0"/>
                      </a:lnTo>
                      <a:lnTo>
                        <a:pt x="246" y="0"/>
                      </a:lnTo>
                      <a:lnTo>
                        <a:pt x="248" y="0"/>
                      </a:lnTo>
                      <a:lnTo>
                        <a:pt x="250" y="0"/>
                      </a:lnTo>
                      <a:lnTo>
                        <a:pt x="252" y="0"/>
                      </a:lnTo>
                      <a:lnTo>
                        <a:pt x="254" y="0"/>
                      </a:lnTo>
                      <a:lnTo>
                        <a:pt x="256" y="0"/>
                      </a:lnTo>
                      <a:lnTo>
                        <a:pt x="260" y="0"/>
                      </a:lnTo>
                      <a:lnTo>
                        <a:pt x="264" y="0"/>
                      </a:lnTo>
                      <a:lnTo>
                        <a:pt x="265" y="0"/>
                      </a:lnTo>
                      <a:lnTo>
                        <a:pt x="267" y="0"/>
                      </a:lnTo>
                      <a:lnTo>
                        <a:pt x="269" y="0"/>
                      </a:lnTo>
                      <a:lnTo>
                        <a:pt x="271" y="0"/>
                      </a:lnTo>
                      <a:lnTo>
                        <a:pt x="273" y="0"/>
                      </a:lnTo>
                      <a:lnTo>
                        <a:pt x="275" y="0"/>
                      </a:lnTo>
                      <a:lnTo>
                        <a:pt x="277" y="0"/>
                      </a:lnTo>
                      <a:lnTo>
                        <a:pt x="279" y="0"/>
                      </a:lnTo>
                      <a:lnTo>
                        <a:pt x="281" y="0"/>
                      </a:lnTo>
                      <a:lnTo>
                        <a:pt x="283" y="0"/>
                      </a:lnTo>
                      <a:lnTo>
                        <a:pt x="285" y="0"/>
                      </a:lnTo>
                      <a:lnTo>
                        <a:pt x="287" y="0"/>
                      </a:lnTo>
                      <a:lnTo>
                        <a:pt x="289" y="0"/>
                      </a:lnTo>
                      <a:lnTo>
                        <a:pt x="290" y="0"/>
                      </a:lnTo>
                      <a:lnTo>
                        <a:pt x="292" y="0"/>
                      </a:lnTo>
                      <a:lnTo>
                        <a:pt x="294" y="0"/>
                      </a:lnTo>
                      <a:lnTo>
                        <a:pt x="296" y="0"/>
                      </a:lnTo>
                      <a:lnTo>
                        <a:pt x="298" y="0"/>
                      </a:lnTo>
                      <a:lnTo>
                        <a:pt x="300" y="0"/>
                      </a:lnTo>
                      <a:lnTo>
                        <a:pt x="302" y="0"/>
                      </a:lnTo>
                      <a:lnTo>
                        <a:pt x="304" y="0"/>
                      </a:lnTo>
                      <a:lnTo>
                        <a:pt x="306" y="0"/>
                      </a:lnTo>
                      <a:lnTo>
                        <a:pt x="308" y="0"/>
                      </a:lnTo>
                      <a:lnTo>
                        <a:pt x="310" y="0"/>
                      </a:lnTo>
                      <a:lnTo>
                        <a:pt x="312" y="0"/>
                      </a:lnTo>
                      <a:lnTo>
                        <a:pt x="313" y="0"/>
                      </a:lnTo>
                      <a:lnTo>
                        <a:pt x="317" y="0"/>
                      </a:lnTo>
                      <a:lnTo>
                        <a:pt x="319" y="0"/>
                      </a:lnTo>
                      <a:lnTo>
                        <a:pt x="321" y="0"/>
                      </a:lnTo>
                      <a:lnTo>
                        <a:pt x="323" y="0"/>
                      </a:lnTo>
                      <a:lnTo>
                        <a:pt x="325" y="0"/>
                      </a:lnTo>
                      <a:lnTo>
                        <a:pt x="327" y="0"/>
                      </a:lnTo>
                      <a:lnTo>
                        <a:pt x="329" y="0"/>
                      </a:lnTo>
                      <a:lnTo>
                        <a:pt x="331" y="0"/>
                      </a:lnTo>
                      <a:lnTo>
                        <a:pt x="333" y="0"/>
                      </a:lnTo>
                      <a:lnTo>
                        <a:pt x="335" y="0"/>
                      </a:lnTo>
                      <a:lnTo>
                        <a:pt x="337" y="0"/>
                      </a:lnTo>
                      <a:lnTo>
                        <a:pt x="340" y="0"/>
                      </a:lnTo>
                      <a:lnTo>
                        <a:pt x="342" y="0"/>
                      </a:lnTo>
                      <a:lnTo>
                        <a:pt x="344" y="0"/>
                      </a:lnTo>
                      <a:lnTo>
                        <a:pt x="346" y="0"/>
                      </a:lnTo>
                      <a:lnTo>
                        <a:pt x="348" y="0"/>
                      </a:lnTo>
                      <a:lnTo>
                        <a:pt x="350" y="0"/>
                      </a:lnTo>
                      <a:lnTo>
                        <a:pt x="352" y="0"/>
                      </a:lnTo>
                      <a:lnTo>
                        <a:pt x="354" y="0"/>
                      </a:lnTo>
                      <a:lnTo>
                        <a:pt x="354" y="4"/>
                      </a:lnTo>
                      <a:lnTo>
                        <a:pt x="354" y="5"/>
                      </a:lnTo>
                      <a:lnTo>
                        <a:pt x="354" y="7"/>
                      </a:lnTo>
                      <a:lnTo>
                        <a:pt x="354" y="9"/>
                      </a:lnTo>
                      <a:lnTo>
                        <a:pt x="354" y="11"/>
                      </a:lnTo>
                      <a:lnTo>
                        <a:pt x="354" y="13"/>
                      </a:lnTo>
                      <a:lnTo>
                        <a:pt x="354" y="15"/>
                      </a:lnTo>
                      <a:lnTo>
                        <a:pt x="354" y="17"/>
                      </a:lnTo>
                      <a:lnTo>
                        <a:pt x="354" y="19"/>
                      </a:lnTo>
                      <a:lnTo>
                        <a:pt x="354" y="21"/>
                      </a:lnTo>
                      <a:lnTo>
                        <a:pt x="354" y="23"/>
                      </a:lnTo>
                      <a:lnTo>
                        <a:pt x="354" y="25"/>
                      </a:lnTo>
                      <a:lnTo>
                        <a:pt x="354" y="27"/>
                      </a:lnTo>
                      <a:lnTo>
                        <a:pt x="354" y="28"/>
                      </a:lnTo>
                      <a:lnTo>
                        <a:pt x="354" y="30"/>
                      </a:lnTo>
                      <a:lnTo>
                        <a:pt x="354" y="32"/>
                      </a:lnTo>
                      <a:lnTo>
                        <a:pt x="354" y="34"/>
                      </a:lnTo>
                      <a:lnTo>
                        <a:pt x="354" y="36"/>
                      </a:lnTo>
                      <a:lnTo>
                        <a:pt x="354" y="38"/>
                      </a:lnTo>
                      <a:lnTo>
                        <a:pt x="354" y="40"/>
                      </a:lnTo>
                      <a:lnTo>
                        <a:pt x="354" y="42"/>
                      </a:lnTo>
                      <a:lnTo>
                        <a:pt x="354" y="44"/>
                      </a:lnTo>
                      <a:lnTo>
                        <a:pt x="354" y="46"/>
                      </a:lnTo>
                      <a:lnTo>
                        <a:pt x="354" y="48"/>
                      </a:lnTo>
                      <a:lnTo>
                        <a:pt x="354" y="50"/>
                      </a:lnTo>
                      <a:lnTo>
                        <a:pt x="354" y="52"/>
                      </a:lnTo>
                      <a:lnTo>
                        <a:pt x="354" y="53"/>
                      </a:lnTo>
                      <a:lnTo>
                        <a:pt x="354" y="55"/>
                      </a:lnTo>
                      <a:lnTo>
                        <a:pt x="354" y="57"/>
                      </a:lnTo>
                      <a:lnTo>
                        <a:pt x="354" y="59"/>
                      </a:lnTo>
                      <a:lnTo>
                        <a:pt x="354" y="61"/>
                      </a:lnTo>
                      <a:lnTo>
                        <a:pt x="354" y="63"/>
                      </a:lnTo>
                      <a:lnTo>
                        <a:pt x="354" y="65"/>
                      </a:lnTo>
                      <a:lnTo>
                        <a:pt x="354" y="67"/>
                      </a:lnTo>
                      <a:lnTo>
                        <a:pt x="354" y="69"/>
                      </a:lnTo>
                      <a:lnTo>
                        <a:pt x="354" y="71"/>
                      </a:lnTo>
                      <a:lnTo>
                        <a:pt x="354" y="73"/>
                      </a:lnTo>
                      <a:lnTo>
                        <a:pt x="354" y="75"/>
                      </a:lnTo>
                      <a:lnTo>
                        <a:pt x="354" y="76"/>
                      </a:lnTo>
                      <a:lnTo>
                        <a:pt x="354" y="78"/>
                      </a:lnTo>
                      <a:lnTo>
                        <a:pt x="354" y="80"/>
                      </a:lnTo>
                      <a:lnTo>
                        <a:pt x="354" y="82"/>
                      </a:lnTo>
                      <a:lnTo>
                        <a:pt x="354" y="84"/>
                      </a:lnTo>
                      <a:lnTo>
                        <a:pt x="354" y="86"/>
                      </a:lnTo>
                      <a:lnTo>
                        <a:pt x="354" y="88"/>
                      </a:lnTo>
                      <a:lnTo>
                        <a:pt x="354" y="90"/>
                      </a:lnTo>
                      <a:lnTo>
                        <a:pt x="354" y="92"/>
                      </a:lnTo>
                      <a:lnTo>
                        <a:pt x="354" y="94"/>
                      </a:lnTo>
                      <a:lnTo>
                        <a:pt x="354" y="96"/>
                      </a:lnTo>
                      <a:lnTo>
                        <a:pt x="354" y="98"/>
                      </a:lnTo>
                      <a:lnTo>
                        <a:pt x="354" y="100"/>
                      </a:lnTo>
                      <a:lnTo>
                        <a:pt x="354" y="101"/>
                      </a:lnTo>
                      <a:lnTo>
                        <a:pt x="354" y="103"/>
                      </a:lnTo>
                      <a:lnTo>
                        <a:pt x="354" y="105"/>
                      </a:lnTo>
                      <a:lnTo>
                        <a:pt x="354" y="107"/>
                      </a:lnTo>
                      <a:lnTo>
                        <a:pt x="354" y="109"/>
                      </a:lnTo>
                      <a:lnTo>
                        <a:pt x="354" y="111"/>
                      </a:lnTo>
                      <a:lnTo>
                        <a:pt x="354" y="113"/>
                      </a:lnTo>
                      <a:lnTo>
                        <a:pt x="354" y="115"/>
                      </a:lnTo>
                      <a:lnTo>
                        <a:pt x="354" y="117"/>
                      </a:lnTo>
                      <a:lnTo>
                        <a:pt x="354" y="119"/>
                      </a:lnTo>
                      <a:lnTo>
                        <a:pt x="354" y="121"/>
                      </a:lnTo>
                      <a:lnTo>
                        <a:pt x="354" y="123"/>
                      </a:lnTo>
                      <a:lnTo>
                        <a:pt x="354" y="124"/>
                      </a:lnTo>
                      <a:lnTo>
                        <a:pt x="354" y="126"/>
                      </a:lnTo>
                      <a:lnTo>
                        <a:pt x="354" y="128"/>
                      </a:lnTo>
                      <a:lnTo>
                        <a:pt x="354" y="130"/>
                      </a:lnTo>
                      <a:lnTo>
                        <a:pt x="354" y="132"/>
                      </a:lnTo>
                      <a:lnTo>
                        <a:pt x="354" y="134"/>
                      </a:lnTo>
                      <a:lnTo>
                        <a:pt x="354" y="136"/>
                      </a:lnTo>
                      <a:lnTo>
                        <a:pt x="354" y="138"/>
                      </a:lnTo>
                      <a:lnTo>
                        <a:pt x="354" y="140"/>
                      </a:lnTo>
                      <a:lnTo>
                        <a:pt x="354" y="142"/>
                      </a:lnTo>
                      <a:lnTo>
                        <a:pt x="354" y="144"/>
                      </a:lnTo>
                      <a:lnTo>
                        <a:pt x="354" y="146"/>
                      </a:lnTo>
                      <a:lnTo>
                        <a:pt x="354" y="148"/>
                      </a:lnTo>
                      <a:lnTo>
                        <a:pt x="354" y="149"/>
                      </a:lnTo>
                      <a:lnTo>
                        <a:pt x="354" y="151"/>
                      </a:lnTo>
                      <a:lnTo>
                        <a:pt x="354" y="153"/>
                      </a:lnTo>
                      <a:lnTo>
                        <a:pt x="354" y="155"/>
                      </a:lnTo>
                      <a:lnTo>
                        <a:pt x="354" y="157"/>
                      </a:lnTo>
                      <a:lnTo>
                        <a:pt x="354" y="159"/>
                      </a:lnTo>
                      <a:lnTo>
                        <a:pt x="354" y="161"/>
                      </a:lnTo>
                      <a:lnTo>
                        <a:pt x="354" y="163"/>
                      </a:lnTo>
                      <a:lnTo>
                        <a:pt x="354" y="165"/>
                      </a:lnTo>
                      <a:lnTo>
                        <a:pt x="354" y="167"/>
                      </a:lnTo>
                      <a:lnTo>
                        <a:pt x="354" y="169"/>
                      </a:lnTo>
                      <a:lnTo>
                        <a:pt x="354" y="171"/>
                      </a:lnTo>
                      <a:lnTo>
                        <a:pt x="354" y="172"/>
                      </a:lnTo>
                      <a:lnTo>
                        <a:pt x="354" y="174"/>
                      </a:lnTo>
                      <a:lnTo>
                        <a:pt x="354" y="176"/>
                      </a:lnTo>
                      <a:lnTo>
                        <a:pt x="354" y="178"/>
                      </a:lnTo>
                      <a:lnTo>
                        <a:pt x="354" y="180"/>
                      </a:lnTo>
                      <a:lnTo>
                        <a:pt x="354" y="182"/>
                      </a:lnTo>
                      <a:lnTo>
                        <a:pt x="354" y="184"/>
                      </a:lnTo>
                      <a:lnTo>
                        <a:pt x="354" y="186"/>
                      </a:lnTo>
                      <a:lnTo>
                        <a:pt x="354" y="188"/>
                      </a:lnTo>
                      <a:lnTo>
                        <a:pt x="354" y="190"/>
                      </a:lnTo>
                      <a:lnTo>
                        <a:pt x="354" y="196"/>
                      </a:lnTo>
                      <a:lnTo>
                        <a:pt x="354" y="197"/>
                      </a:lnTo>
                      <a:lnTo>
                        <a:pt x="354" y="199"/>
                      </a:lnTo>
                      <a:lnTo>
                        <a:pt x="354" y="201"/>
                      </a:lnTo>
                      <a:lnTo>
                        <a:pt x="352" y="201"/>
                      </a:lnTo>
                      <a:lnTo>
                        <a:pt x="350" y="201"/>
                      </a:lnTo>
                      <a:lnTo>
                        <a:pt x="348" y="201"/>
                      </a:lnTo>
                      <a:lnTo>
                        <a:pt x="346" y="201"/>
                      </a:lnTo>
                      <a:lnTo>
                        <a:pt x="344" y="201"/>
                      </a:lnTo>
                      <a:lnTo>
                        <a:pt x="342" y="201"/>
                      </a:lnTo>
                      <a:lnTo>
                        <a:pt x="340" y="201"/>
                      </a:lnTo>
                      <a:lnTo>
                        <a:pt x="338" y="201"/>
                      </a:lnTo>
                      <a:lnTo>
                        <a:pt x="337" y="201"/>
                      </a:lnTo>
                      <a:lnTo>
                        <a:pt x="335" y="201"/>
                      </a:lnTo>
                      <a:lnTo>
                        <a:pt x="333" y="201"/>
                      </a:lnTo>
                      <a:lnTo>
                        <a:pt x="331" y="201"/>
                      </a:lnTo>
                      <a:lnTo>
                        <a:pt x="329" y="201"/>
                      </a:lnTo>
                      <a:lnTo>
                        <a:pt x="327" y="201"/>
                      </a:lnTo>
                      <a:lnTo>
                        <a:pt x="325" y="201"/>
                      </a:lnTo>
                      <a:lnTo>
                        <a:pt x="323" y="201"/>
                      </a:lnTo>
                      <a:lnTo>
                        <a:pt x="321" y="201"/>
                      </a:lnTo>
                      <a:lnTo>
                        <a:pt x="319" y="201"/>
                      </a:lnTo>
                      <a:lnTo>
                        <a:pt x="317" y="201"/>
                      </a:lnTo>
                      <a:lnTo>
                        <a:pt x="315" y="201"/>
                      </a:lnTo>
                      <a:lnTo>
                        <a:pt x="313" y="201"/>
                      </a:lnTo>
                      <a:lnTo>
                        <a:pt x="312" y="201"/>
                      </a:lnTo>
                      <a:lnTo>
                        <a:pt x="310" y="201"/>
                      </a:lnTo>
                      <a:lnTo>
                        <a:pt x="308" y="201"/>
                      </a:lnTo>
                      <a:lnTo>
                        <a:pt x="306" y="201"/>
                      </a:lnTo>
                      <a:lnTo>
                        <a:pt x="304" y="201"/>
                      </a:lnTo>
                      <a:lnTo>
                        <a:pt x="302" y="201"/>
                      </a:lnTo>
                      <a:lnTo>
                        <a:pt x="300" y="201"/>
                      </a:lnTo>
                      <a:lnTo>
                        <a:pt x="298" y="201"/>
                      </a:lnTo>
                      <a:lnTo>
                        <a:pt x="296" y="201"/>
                      </a:lnTo>
                      <a:lnTo>
                        <a:pt x="294" y="201"/>
                      </a:lnTo>
                      <a:lnTo>
                        <a:pt x="292" y="201"/>
                      </a:lnTo>
                      <a:lnTo>
                        <a:pt x="290" y="201"/>
                      </a:lnTo>
                      <a:lnTo>
                        <a:pt x="289" y="201"/>
                      </a:lnTo>
                      <a:lnTo>
                        <a:pt x="287" y="201"/>
                      </a:lnTo>
                      <a:lnTo>
                        <a:pt x="285" y="201"/>
                      </a:lnTo>
                      <a:lnTo>
                        <a:pt x="283" y="201"/>
                      </a:lnTo>
                      <a:lnTo>
                        <a:pt x="281" y="201"/>
                      </a:lnTo>
                      <a:lnTo>
                        <a:pt x="279" y="201"/>
                      </a:lnTo>
                      <a:lnTo>
                        <a:pt x="277" y="201"/>
                      </a:lnTo>
                      <a:lnTo>
                        <a:pt x="275" y="201"/>
                      </a:lnTo>
                      <a:lnTo>
                        <a:pt x="273" y="201"/>
                      </a:lnTo>
                      <a:lnTo>
                        <a:pt x="271" y="201"/>
                      </a:lnTo>
                      <a:lnTo>
                        <a:pt x="269" y="201"/>
                      </a:lnTo>
                      <a:lnTo>
                        <a:pt x="267" y="201"/>
                      </a:lnTo>
                      <a:lnTo>
                        <a:pt x="265" y="201"/>
                      </a:lnTo>
                      <a:lnTo>
                        <a:pt x="264" y="201"/>
                      </a:lnTo>
                      <a:lnTo>
                        <a:pt x="262" y="201"/>
                      </a:lnTo>
                      <a:lnTo>
                        <a:pt x="260" y="201"/>
                      </a:lnTo>
                      <a:lnTo>
                        <a:pt x="258" y="201"/>
                      </a:lnTo>
                      <a:lnTo>
                        <a:pt x="256" y="201"/>
                      </a:lnTo>
                      <a:lnTo>
                        <a:pt x="254" y="201"/>
                      </a:lnTo>
                      <a:lnTo>
                        <a:pt x="252" y="201"/>
                      </a:lnTo>
                      <a:lnTo>
                        <a:pt x="250" y="201"/>
                      </a:lnTo>
                      <a:lnTo>
                        <a:pt x="248" y="201"/>
                      </a:lnTo>
                      <a:lnTo>
                        <a:pt x="246" y="201"/>
                      </a:lnTo>
                      <a:lnTo>
                        <a:pt x="244" y="201"/>
                      </a:lnTo>
                      <a:lnTo>
                        <a:pt x="242" y="201"/>
                      </a:lnTo>
                      <a:lnTo>
                        <a:pt x="240" y="201"/>
                      </a:lnTo>
                      <a:lnTo>
                        <a:pt x="239" y="201"/>
                      </a:lnTo>
                      <a:lnTo>
                        <a:pt x="237" y="201"/>
                      </a:lnTo>
                      <a:lnTo>
                        <a:pt x="235" y="201"/>
                      </a:lnTo>
                      <a:lnTo>
                        <a:pt x="233" y="201"/>
                      </a:lnTo>
                      <a:lnTo>
                        <a:pt x="231" y="201"/>
                      </a:lnTo>
                      <a:lnTo>
                        <a:pt x="229" y="201"/>
                      </a:lnTo>
                      <a:lnTo>
                        <a:pt x="227" y="201"/>
                      </a:lnTo>
                      <a:lnTo>
                        <a:pt x="225" y="201"/>
                      </a:lnTo>
                      <a:lnTo>
                        <a:pt x="223" y="201"/>
                      </a:lnTo>
                      <a:lnTo>
                        <a:pt x="219" y="201"/>
                      </a:lnTo>
                      <a:lnTo>
                        <a:pt x="216" y="201"/>
                      </a:lnTo>
                      <a:lnTo>
                        <a:pt x="212" y="201"/>
                      </a:lnTo>
                      <a:lnTo>
                        <a:pt x="204" y="201"/>
                      </a:lnTo>
                      <a:lnTo>
                        <a:pt x="202" y="203"/>
                      </a:lnTo>
                      <a:lnTo>
                        <a:pt x="202" y="201"/>
                      </a:lnTo>
                      <a:lnTo>
                        <a:pt x="200" y="201"/>
                      </a:lnTo>
                      <a:lnTo>
                        <a:pt x="198" y="201"/>
                      </a:lnTo>
                      <a:lnTo>
                        <a:pt x="196" y="201"/>
                      </a:lnTo>
                      <a:lnTo>
                        <a:pt x="194" y="201"/>
                      </a:lnTo>
                      <a:lnTo>
                        <a:pt x="192" y="201"/>
                      </a:lnTo>
                      <a:lnTo>
                        <a:pt x="189" y="201"/>
                      </a:lnTo>
                      <a:lnTo>
                        <a:pt x="187" y="201"/>
                      </a:lnTo>
                      <a:lnTo>
                        <a:pt x="185" y="201"/>
                      </a:lnTo>
                      <a:lnTo>
                        <a:pt x="183" y="201"/>
                      </a:lnTo>
                      <a:lnTo>
                        <a:pt x="181" y="201"/>
                      </a:lnTo>
                      <a:lnTo>
                        <a:pt x="179" y="201"/>
                      </a:lnTo>
                      <a:lnTo>
                        <a:pt x="177" y="201"/>
                      </a:lnTo>
                      <a:lnTo>
                        <a:pt x="175" y="201"/>
                      </a:lnTo>
                      <a:lnTo>
                        <a:pt x="173" y="201"/>
                      </a:lnTo>
                      <a:lnTo>
                        <a:pt x="171" y="201"/>
                      </a:lnTo>
                      <a:lnTo>
                        <a:pt x="169" y="201"/>
                      </a:lnTo>
                      <a:lnTo>
                        <a:pt x="168" y="201"/>
                      </a:lnTo>
                      <a:lnTo>
                        <a:pt x="166" y="201"/>
                      </a:lnTo>
                      <a:lnTo>
                        <a:pt x="164" y="201"/>
                      </a:lnTo>
                      <a:lnTo>
                        <a:pt x="162" y="201"/>
                      </a:lnTo>
                      <a:lnTo>
                        <a:pt x="160" y="201"/>
                      </a:lnTo>
                      <a:lnTo>
                        <a:pt x="158" y="201"/>
                      </a:lnTo>
                      <a:lnTo>
                        <a:pt x="156" y="201"/>
                      </a:lnTo>
                      <a:lnTo>
                        <a:pt x="154" y="201"/>
                      </a:lnTo>
                      <a:lnTo>
                        <a:pt x="152" y="201"/>
                      </a:lnTo>
                      <a:lnTo>
                        <a:pt x="150" y="201"/>
                      </a:lnTo>
                      <a:lnTo>
                        <a:pt x="148" y="201"/>
                      </a:lnTo>
                      <a:lnTo>
                        <a:pt x="146" y="201"/>
                      </a:lnTo>
                      <a:lnTo>
                        <a:pt x="144" y="201"/>
                      </a:lnTo>
                      <a:lnTo>
                        <a:pt x="143" y="201"/>
                      </a:lnTo>
                      <a:lnTo>
                        <a:pt x="141" y="201"/>
                      </a:lnTo>
                      <a:lnTo>
                        <a:pt x="139" y="201"/>
                      </a:lnTo>
                      <a:lnTo>
                        <a:pt x="137" y="201"/>
                      </a:lnTo>
                      <a:lnTo>
                        <a:pt x="135" y="201"/>
                      </a:lnTo>
                      <a:lnTo>
                        <a:pt x="133" y="201"/>
                      </a:lnTo>
                      <a:lnTo>
                        <a:pt x="131" y="201"/>
                      </a:lnTo>
                      <a:lnTo>
                        <a:pt x="129" y="201"/>
                      </a:lnTo>
                      <a:lnTo>
                        <a:pt x="127" y="201"/>
                      </a:lnTo>
                      <a:lnTo>
                        <a:pt x="125" y="201"/>
                      </a:lnTo>
                      <a:lnTo>
                        <a:pt x="123" y="201"/>
                      </a:lnTo>
                      <a:lnTo>
                        <a:pt x="121" y="201"/>
                      </a:lnTo>
                      <a:lnTo>
                        <a:pt x="120" y="201"/>
                      </a:lnTo>
                      <a:lnTo>
                        <a:pt x="118" y="203"/>
                      </a:lnTo>
                      <a:lnTo>
                        <a:pt x="116" y="203"/>
                      </a:lnTo>
                      <a:lnTo>
                        <a:pt x="114" y="203"/>
                      </a:lnTo>
                      <a:lnTo>
                        <a:pt x="112" y="203"/>
                      </a:lnTo>
                      <a:lnTo>
                        <a:pt x="110" y="203"/>
                      </a:lnTo>
                      <a:lnTo>
                        <a:pt x="110" y="201"/>
                      </a:lnTo>
                      <a:lnTo>
                        <a:pt x="104" y="201"/>
                      </a:lnTo>
                      <a:lnTo>
                        <a:pt x="102" y="201"/>
                      </a:lnTo>
                      <a:lnTo>
                        <a:pt x="83" y="201"/>
                      </a:lnTo>
                      <a:lnTo>
                        <a:pt x="79" y="201"/>
                      </a:lnTo>
                      <a:lnTo>
                        <a:pt x="52" y="201"/>
                      </a:lnTo>
                      <a:lnTo>
                        <a:pt x="48" y="201"/>
                      </a:lnTo>
                      <a:lnTo>
                        <a:pt x="47" y="201"/>
                      </a:lnTo>
                      <a:lnTo>
                        <a:pt x="45" y="201"/>
                      </a:lnTo>
                      <a:lnTo>
                        <a:pt x="43" y="201"/>
                      </a:lnTo>
                      <a:lnTo>
                        <a:pt x="41" y="201"/>
                      </a:lnTo>
                      <a:lnTo>
                        <a:pt x="39" y="201"/>
                      </a:lnTo>
                      <a:lnTo>
                        <a:pt x="37" y="201"/>
                      </a:lnTo>
                      <a:lnTo>
                        <a:pt x="35" y="201"/>
                      </a:lnTo>
                      <a:lnTo>
                        <a:pt x="33" y="201"/>
                      </a:lnTo>
                      <a:lnTo>
                        <a:pt x="31" y="201"/>
                      </a:lnTo>
                      <a:lnTo>
                        <a:pt x="29" y="201"/>
                      </a:lnTo>
                      <a:lnTo>
                        <a:pt x="25" y="201"/>
                      </a:lnTo>
                      <a:lnTo>
                        <a:pt x="23" y="201"/>
                      </a:lnTo>
                      <a:lnTo>
                        <a:pt x="22" y="201"/>
                      </a:lnTo>
                      <a:lnTo>
                        <a:pt x="20" y="201"/>
                      </a:lnTo>
                      <a:lnTo>
                        <a:pt x="18" y="201"/>
                      </a:lnTo>
                      <a:lnTo>
                        <a:pt x="16" y="201"/>
                      </a:lnTo>
                      <a:lnTo>
                        <a:pt x="14" y="201"/>
                      </a:lnTo>
                      <a:lnTo>
                        <a:pt x="12" y="201"/>
                      </a:lnTo>
                      <a:lnTo>
                        <a:pt x="10" y="201"/>
                      </a:lnTo>
                      <a:lnTo>
                        <a:pt x="8" y="201"/>
                      </a:lnTo>
                      <a:lnTo>
                        <a:pt x="6" y="201"/>
                      </a:lnTo>
                      <a:lnTo>
                        <a:pt x="2" y="201"/>
                      </a:lnTo>
                      <a:lnTo>
                        <a:pt x="0" y="201"/>
                      </a:lnTo>
                      <a:lnTo>
                        <a:pt x="0" y="199"/>
                      </a:lnTo>
                      <a:lnTo>
                        <a:pt x="0" y="197"/>
                      </a:lnTo>
                      <a:lnTo>
                        <a:pt x="0" y="196"/>
                      </a:lnTo>
                      <a:lnTo>
                        <a:pt x="0" y="194"/>
                      </a:lnTo>
                      <a:lnTo>
                        <a:pt x="0" y="192"/>
                      </a:lnTo>
                      <a:lnTo>
                        <a:pt x="0" y="190"/>
                      </a:lnTo>
                      <a:lnTo>
                        <a:pt x="0" y="188"/>
                      </a:lnTo>
                      <a:lnTo>
                        <a:pt x="0" y="186"/>
                      </a:lnTo>
                      <a:lnTo>
                        <a:pt x="0" y="184"/>
                      </a:lnTo>
                      <a:lnTo>
                        <a:pt x="0" y="182"/>
                      </a:lnTo>
                      <a:lnTo>
                        <a:pt x="0" y="180"/>
                      </a:lnTo>
                      <a:lnTo>
                        <a:pt x="0" y="178"/>
                      </a:lnTo>
                      <a:lnTo>
                        <a:pt x="0" y="176"/>
                      </a:lnTo>
                      <a:lnTo>
                        <a:pt x="0" y="174"/>
                      </a:lnTo>
                      <a:lnTo>
                        <a:pt x="0" y="172"/>
                      </a:lnTo>
                      <a:lnTo>
                        <a:pt x="0" y="171"/>
                      </a:lnTo>
                      <a:lnTo>
                        <a:pt x="0" y="169"/>
                      </a:lnTo>
                      <a:lnTo>
                        <a:pt x="0" y="167"/>
                      </a:lnTo>
                      <a:lnTo>
                        <a:pt x="0" y="165"/>
                      </a:lnTo>
                      <a:lnTo>
                        <a:pt x="0" y="163"/>
                      </a:lnTo>
                      <a:lnTo>
                        <a:pt x="0" y="161"/>
                      </a:lnTo>
                      <a:lnTo>
                        <a:pt x="0" y="159"/>
                      </a:lnTo>
                      <a:lnTo>
                        <a:pt x="0" y="157"/>
                      </a:lnTo>
                      <a:lnTo>
                        <a:pt x="0" y="155"/>
                      </a:lnTo>
                      <a:lnTo>
                        <a:pt x="0" y="153"/>
                      </a:lnTo>
                      <a:lnTo>
                        <a:pt x="0" y="151"/>
                      </a:lnTo>
                      <a:lnTo>
                        <a:pt x="0" y="149"/>
                      </a:lnTo>
                      <a:lnTo>
                        <a:pt x="0" y="148"/>
                      </a:lnTo>
                      <a:lnTo>
                        <a:pt x="0" y="146"/>
                      </a:lnTo>
                      <a:lnTo>
                        <a:pt x="0" y="144"/>
                      </a:lnTo>
                      <a:lnTo>
                        <a:pt x="0" y="142"/>
                      </a:lnTo>
                      <a:lnTo>
                        <a:pt x="0" y="140"/>
                      </a:lnTo>
                      <a:lnTo>
                        <a:pt x="0" y="138"/>
                      </a:lnTo>
                      <a:lnTo>
                        <a:pt x="0" y="136"/>
                      </a:lnTo>
                      <a:lnTo>
                        <a:pt x="0" y="134"/>
                      </a:lnTo>
                      <a:lnTo>
                        <a:pt x="0" y="132"/>
                      </a:lnTo>
                      <a:lnTo>
                        <a:pt x="0" y="128"/>
                      </a:lnTo>
                      <a:lnTo>
                        <a:pt x="0" y="126"/>
                      </a:lnTo>
                      <a:lnTo>
                        <a:pt x="0" y="124"/>
                      </a:lnTo>
                      <a:lnTo>
                        <a:pt x="0" y="123"/>
                      </a:lnTo>
                      <a:lnTo>
                        <a:pt x="0" y="121"/>
                      </a:lnTo>
                      <a:lnTo>
                        <a:pt x="0" y="119"/>
                      </a:lnTo>
                      <a:lnTo>
                        <a:pt x="0" y="117"/>
                      </a:lnTo>
                      <a:lnTo>
                        <a:pt x="0" y="115"/>
                      </a:lnTo>
                      <a:lnTo>
                        <a:pt x="0" y="113"/>
                      </a:lnTo>
                      <a:lnTo>
                        <a:pt x="0" y="111"/>
                      </a:lnTo>
                      <a:lnTo>
                        <a:pt x="0" y="109"/>
                      </a:lnTo>
                      <a:lnTo>
                        <a:pt x="0" y="107"/>
                      </a:lnTo>
                      <a:lnTo>
                        <a:pt x="0" y="105"/>
                      </a:lnTo>
                      <a:lnTo>
                        <a:pt x="0" y="103"/>
                      </a:lnTo>
                      <a:lnTo>
                        <a:pt x="0" y="101"/>
                      </a:lnTo>
                      <a:lnTo>
                        <a:pt x="0" y="100"/>
                      </a:lnTo>
                      <a:lnTo>
                        <a:pt x="0" y="98"/>
                      </a:lnTo>
                      <a:lnTo>
                        <a:pt x="0" y="96"/>
                      </a:lnTo>
                      <a:lnTo>
                        <a:pt x="0" y="94"/>
                      </a:lnTo>
                      <a:lnTo>
                        <a:pt x="0" y="92"/>
                      </a:lnTo>
                      <a:lnTo>
                        <a:pt x="0" y="90"/>
                      </a:lnTo>
                      <a:lnTo>
                        <a:pt x="0" y="88"/>
                      </a:lnTo>
                      <a:lnTo>
                        <a:pt x="0" y="86"/>
                      </a:lnTo>
                      <a:lnTo>
                        <a:pt x="0" y="84"/>
                      </a:lnTo>
                      <a:lnTo>
                        <a:pt x="0" y="82"/>
                      </a:lnTo>
                      <a:lnTo>
                        <a:pt x="0" y="80"/>
                      </a:lnTo>
                      <a:lnTo>
                        <a:pt x="0" y="78"/>
                      </a:lnTo>
                      <a:lnTo>
                        <a:pt x="0" y="76"/>
                      </a:lnTo>
                      <a:lnTo>
                        <a:pt x="0" y="75"/>
                      </a:lnTo>
                      <a:lnTo>
                        <a:pt x="0" y="73"/>
                      </a:lnTo>
                      <a:lnTo>
                        <a:pt x="0" y="71"/>
                      </a:lnTo>
                      <a:lnTo>
                        <a:pt x="0" y="69"/>
                      </a:lnTo>
                      <a:lnTo>
                        <a:pt x="0" y="67"/>
                      </a:lnTo>
                      <a:lnTo>
                        <a:pt x="0" y="65"/>
                      </a:lnTo>
                      <a:lnTo>
                        <a:pt x="0" y="63"/>
                      </a:lnTo>
                      <a:lnTo>
                        <a:pt x="0" y="61"/>
                      </a:lnTo>
                      <a:lnTo>
                        <a:pt x="0" y="57"/>
                      </a:lnTo>
                      <a:lnTo>
                        <a:pt x="0" y="55"/>
                      </a:lnTo>
                      <a:lnTo>
                        <a:pt x="0" y="53"/>
                      </a:lnTo>
                      <a:lnTo>
                        <a:pt x="0" y="52"/>
                      </a:lnTo>
                      <a:lnTo>
                        <a:pt x="0" y="50"/>
                      </a:lnTo>
                      <a:lnTo>
                        <a:pt x="0" y="48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2"/>
                      </a:lnTo>
                      <a:lnTo>
                        <a:pt x="0" y="40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0" y="30"/>
                      </a:lnTo>
                      <a:lnTo>
                        <a:pt x="0" y="28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0" y="13"/>
                      </a:lnTo>
                      <a:lnTo>
                        <a:pt x="0" y="11"/>
                      </a:lnTo>
                      <a:lnTo>
                        <a:pt x="0" y="9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4" y="0"/>
                      </a:lnTo>
                      <a:lnTo>
                        <a:pt x="16" y="0"/>
                      </a:lnTo>
                      <a:lnTo>
                        <a:pt x="22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31" y="0"/>
                      </a:lnTo>
                      <a:lnTo>
                        <a:pt x="37" y="0"/>
                      </a:lnTo>
                      <a:lnTo>
                        <a:pt x="41" y="0"/>
                      </a:lnTo>
                      <a:lnTo>
                        <a:pt x="43" y="0"/>
                      </a:lnTo>
                      <a:lnTo>
                        <a:pt x="45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50" y="0"/>
                      </a:lnTo>
                      <a:lnTo>
                        <a:pt x="52" y="0"/>
                      </a:lnTo>
                      <a:lnTo>
                        <a:pt x="54" y="0"/>
                      </a:lnTo>
                      <a:lnTo>
                        <a:pt x="58" y="0"/>
                      </a:lnTo>
                      <a:lnTo>
                        <a:pt x="60" y="0"/>
                      </a:lnTo>
                      <a:lnTo>
                        <a:pt x="62" y="0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8" y="0"/>
                      </a:lnTo>
                      <a:lnTo>
                        <a:pt x="72" y="0"/>
                      </a:lnTo>
                      <a:lnTo>
                        <a:pt x="75" y="0"/>
                      </a:lnTo>
                      <a:lnTo>
                        <a:pt x="79" y="0"/>
                      </a:lnTo>
                      <a:lnTo>
                        <a:pt x="81" y="0"/>
                      </a:lnTo>
                      <a:lnTo>
                        <a:pt x="83" y="0"/>
                      </a:lnTo>
                      <a:lnTo>
                        <a:pt x="85" y="0"/>
                      </a:lnTo>
                      <a:lnTo>
                        <a:pt x="87" y="0"/>
                      </a:lnTo>
                      <a:lnTo>
                        <a:pt x="89" y="0"/>
                      </a:lnTo>
                      <a:lnTo>
                        <a:pt x="91" y="0"/>
                      </a:lnTo>
                      <a:lnTo>
                        <a:pt x="93" y="0"/>
                      </a:lnTo>
                      <a:lnTo>
                        <a:pt x="95" y="0"/>
                      </a:lnTo>
                      <a:lnTo>
                        <a:pt x="96" y="0"/>
                      </a:lnTo>
                      <a:lnTo>
                        <a:pt x="98" y="0"/>
                      </a:lnTo>
                      <a:lnTo>
                        <a:pt x="100" y="0"/>
                      </a:lnTo>
                      <a:lnTo>
                        <a:pt x="102" y="0"/>
                      </a:lnTo>
                      <a:lnTo>
                        <a:pt x="104" y="0"/>
                      </a:lnTo>
                      <a:lnTo>
                        <a:pt x="108" y="0"/>
                      </a:lnTo>
                      <a:lnTo>
                        <a:pt x="11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" name="Freeform 1663"/>
                <p:cNvSpPr>
                  <a:spLocks/>
                </p:cNvSpPr>
                <p:nvPr/>
              </p:nvSpPr>
              <p:spPr bwMode="auto">
                <a:xfrm>
                  <a:off x="4857750" y="2713037"/>
                  <a:ext cx="493713" cy="560388"/>
                </a:xfrm>
                <a:custGeom>
                  <a:avLst/>
                  <a:gdLst>
                    <a:gd name="T0" fmla="*/ 59 w 311"/>
                    <a:gd name="T1" fmla="*/ 26 h 353"/>
                    <a:gd name="T2" fmla="*/ 61 w 311"/>
                    <a:gd name="T3" fmla="*/ 53 h 353"/>
                    <a:gd name="T4" fmla="*/ 76 w 311"/>
                    <a:gd name="T5" fmla="*/ 65 h 353"/>
                    <a:gd name="T6" fmla="*/ 78 w 311"/>
                    <a:gd name="T7" fmla="*/ 78 h 353"/>
                    <a:gd name="T8" fmla="*/ 86 w 311"/>
                    <a:gd name="T9" fmla="*/ 86 h 353"/>
                    <a:gd name="T10" fmla="*/ 103 w 311"/>
                    <a:gd name="T11" fmla="*/ 94 h 353"/>
                    <a:gd name="T12" fmla="*/ 115 w 311"/>
                    <a:gd name="T13" fmla="*/ 105 h 353"/>
                    <a:gd name="T14" fmla="*/ 122 w 311"/>
                    <a:gd name="T15" fmla="*/ 115 h 353"/>
                    <a:gd name="T16" fmla="*/ 130 w 311"/>
                    <a:gd name="T17" fmla="*/ 115 h 353"/>
                    <a:gd name="T18" fmla="*/ 146 w 311"/>
                    <a:gd name="T19" fmla="*/ 119 h 353"/>
                    <a:gd name="T20" fmla="*/ 140 w 311"/>
                    <a:gd name="T21" fmla="*/ 136 h 353"/>
                    <a:gd name="T22" fmla="*/ 140 w 311"/>
                    <a:gd name="T23" fmla="*/ 145 h 353"/>
                    <a:gd name="T24" fmla="*/ 142 w 311"/>
                    <a:gd name="T25" fmla="*/ 159 h 353"/>
                    <a:gd name="T26" fmla="*/ 138 w 311"/>
                    <a:gd name="T27" fmla="*/ 167 h 353"/>
                    <a:gd name="T28" fmla="*/ 140 w 311"/>
                    <a:gd name="T29" fmla="*/ 172 h 353"/>
                    <a:gd name="T30" fmla="*/ 155 w 311"/>
                    <a:gd name="T31" fmla="*/ 172 h 353"/>
                    <a:gd name="T32" fmla="*/ 167 w 311"/>
                    <a:gd name="T33" fmla="*/ 170 h 353"/>
                    <a:gd name="T34" fmla="*/ 174 w 311"/>
                    <a:gd name="T35" fmla="*/ 182 h 353"/>
                    <a:gd name="T36" fmla="*/ 188 w 311"/>
                    <a:gd name="T37" fmla="*/ 195 h 353"/>
                    <a:gd name="T38" fmla="*/ 190 w 311"/>
                    <a:gd name="T39" fmla="*/ 205 h 353"/>
                    <a:gd name="T40" fmla="*/ 205 w 311"/>
                    <a:gd name="T41" fmla="*/ 213 h 353"/>
                    <a:gd name="T42" fmla="*/ 211 w 311"/>
                    <a:gd name="T43" fmla="*/ 228 h 353"/>
                    <a:gd name="T44" fmla="*/ 222 w 311"/>
                    <a:gd name="T45" fmla="*/ 228 h 353"/>
                    <a:gd name="T46" fmla="*/ 242 w 311"/>
                    <a:gd name="T47" fmla="*/ 230 h 353"/>
                    <a:gd name="T48" fmla="*/ 251 w 311"/>
                    <a:gd name="T49" fmla="*/ 224 h 353"/>
                    <a:gd name="T50" fmla="*/ 265 w 311"/>
                    <a:gd name="T51" fmla="*/ 224 h 353"/>
                    <a:gd name="T52" fmla="*/ 288 w 311"/>
                    <a:gd name="T53" fmla="*/ 224 h 353"/>
                    <a:gd name="T54" fmla="*/ 293 w 311"/>
                    <a:gd name="T55" fmla="*/ 215 h 353"/>
                    <a:gd name="T56" fmla="*/ 305 w 311"/>
                    <a:gd name="T57" fmla="*/ 222 h 353"/>
                    <a:gd name="T58" fmla="*/ 311 w 311"/>
                    <a:gd name="T59" fmla="*/ 245 h 353"/>
                    <a:gd name="T60" fmla="*/ 311 w 311"/>
                    <a:gd name="T61" fmla="*/ 276 h 353"/>
                    <a:gd name="T62" fmla="*/ 311 w 311"/>
                    <a:gd name="T63" fmla="*/ 305 h 353"/>
                    <a:gd name="T64" fmla="*/ 311 w 311"/>
                    <a:gd name="T65" fmla="*/ 335 h 353"/>
                    <a:gd name="T66" fmla="*/ 297 w 311"/>
                    <a:gd name="T67" fmla="*/ 353 h 353"/>
                    <a:gd name="T68" fmla="*/ 268 w 311"/>
                    <a:gd name="T69" fmla="*/ 353 h 353"/>
                    <a:gd name="T70" fmla="*/ 238 w 311"/>
                    <a:gd name="T71" fmla="*/ 353 h 353"/>
                    <a:gd name="T72" fmla="*/ 211 w 311"/>
                    <a:gd name="T73" fmla="*/ 353 h 353"/>
                    <a:gd name="T74" fmla="*/ 184 w 311"/>
                    <a:gd name="T75" fmla="*/ 353 h 353"/>
                    <a:gd name="T76" fmla="*/ 157 w 311"/>
                    <a:gd name="T77" fmla="*/ 353 h 353"/>
                    <a:gd name="T78" fmla="*/ 130 w 311"/>
                    <a:gd name="T79" fmla="*/ 353 h 353"/>
                    <a:gd name="T80" fmla="*/ 98 w 311"/>
                    <a:gd name="T81" fmla="*/ 353 h 353"/>
                    <a:gd name="T82" fmla="*/ 67 w 311"/>
                    <a:gd name="T83" fmla="*/ 353 h 353"/>
                    <a:gd name="T84" fmla="*/ 38 w 311"/>
                    <a:gd name="T85" fmla="*/ 353 h 353"/>
                    <a:gd name="T86" fmla="*/ 11 w 311"/>
                    <a:gd name="T87" fmla="*/ 353 h 353"/>
                    <a:gd name="T88" fmla="*/ 9 w 311"/>
                    <a:gd name="T89" fmla="*/ 328 h 353"/>
                    <a:gd name="T90" fmla="*/ 9 w 311"/>
                    <a:gd name="T91" fmla="*/ 297 h 353"/>
                    <a:gd name="T92" fmla="*/ 9 w 311"/>
                    <a:gd name="T93" fmla="*/ 263 h 353"/>
                    <a:gd name="T94" fmla="*/ 13 w 311"/>
                    <a:gd name="T95" fmla="*/ 249 h 353"/>
                    <a:gd name="T96" fmla="*/ 5 w 311"/>
                    <a:gd name="T97" fmla="*/ 238 h 353"/>
                    <a:gd name="T98" fmla="*/ 2 w 311"/>
                    <a:gd name="T99" fmla="*/ 226 h 353"/>
                    <a:gd name="T100" fmla="*/ 11 w 311"/>
                    <a:gd name="T101" fmla="*/ 213 h 353"/>
                    <a:gd name="T102" fmla="*/ 21 w 311"/>
                    <a:gd name="T103" fmla="*/ 199 h 353"/>
                    <a:gd name="T104" fmla="*/ 30 w 311"/>
                    <a:gd name="T105" fmla="*/ 180 h 353"/>
                    <a:gd name="T106" fmla="*/ 36 w 311"/>
                    <a:gd name="T107" fmla="*/ 167 h 353"/>
                    <a:gd name="T108" fmla="*/ 21 w 311"/>
                    <a:gd name="T109" fmla="*/ 159 h 353"/>
                    <a:gd name="T110" fmla="*/ 15 w 311"/>
                    <a:gd name="T111" fmla="*/ 145 h 353"/>
                    <a:gd name="T112" fmla="*/ 9 w 311"/>
                    <a:gd name="T113" fmla="*/ 128 h 353"/>
                    <a:gd name="T114" fmla="*/ 9 w 311"/>
                    <a:gd name="T115" fmla="*/ 96 h 353"/>
                    <a:gd name="T116" fmla="*/ 9 w 311"/>
                    <a:gd name="T117" fmla="*/ 67 h 353"/>
                    <a:gd name="T118" fmla="*/ 9 w 311"/>
                    <a:gd name="T119" fmla="*/ 40 h 353"/>
                    <a:gd name="T120" fmla="*/ 9 w 311"/>
                    <a:gd name="T121" fmla="*/ 13 h 353"/>
                    <a:gd name="T122" fmla="*/ 26 w 311"/>
                    <a:gd name="T123" fmla="*/ 0 h 353"/>
                    <a:gd name="T124" fmla="*/ 55 w 311"/>
                    <a:gd name="T125" fmla="*/ 0 h 3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11" h="353">
                      <a:moveTo>
                        <a:pt x="59" y="0"/>
                      </a:moveTo>
                      <a:lnTo>
                        <a:pt x="59" y="1"/>
                      </a:lnTo>
                      <a:lnTo>
                        <a:pt x="59" y="3"/>
                      </a:lnTo>
                      <a:lnTo>
                        <a:pt x="59" y="5"/>
                      </a:lnTo>
                      <a:lnTo>
                        <a:pt x="59" y="7"/>
                      </a:lnTo>
                      <a:lnTo>
                        <a:pt x="59" y="9"/>
                      </a:lnTo>
                      <a:lnTo>
                        <a:pt x="59" y="11"/>
                      </a:lnTo>
                      <a:lnTo>
                        <a:pt x="59" y="13"/>
                      </a:lnTo>
                      <a:lnTo>
                        <a:pt x="59" y="15"/>
                      </a:lnTo>
                      <a:lnTo>
                        <a:pt x="59" y="17"/>
                      </a:lnTo>
                      <a:lnTo>
                        <a:pt x="59" y="19"/>
                      </a:lnTo>
                      <a:lnTo>
                        <a:pt x="59" y="21"/>
                      </a:lnTo>
                      <a:lnTo>
                        <a:pt x="59" y="23"/>
                      </a:lnTo>
                      <a:lnTo>
                        <a:pt x="59" y="26"/>
                      </a:lnTo>
                      <a:lnTo>
                        <a:pt x="59" y="28"/>
                      </a:lnTo>
                      <a:lnTo>
                        <a:pt x="59" y="32"/>
                      </a:lnTo>
                      <a:lnTo>
                        <a:pt x="59" y="34"/>
                      </a:lnTo>
                      <a:lnTo>
                        <a:pt x="59" y="36"/>
                      </a:lnTo>
                      <a:lnTo>
                        <a:pt x="59" y="38"/>
                      </a:lnTo>
                      <a:lnTo>
                        <a:pt x="59" y="40"/>
                      </a:lnTo>
                      <a:lnTo>
                        <a:pt x="59" y="42"/>
                      </a:lnTo>
                      <a:lnTo>
                        <a:pt x="59" y="44"/>
                      </a:lnTo>
                      <a:lnTo>
                        <a:pt x="59" y="46"/>
                      </a:lnTo>
                      <a:lnTo>
                        <a:pt x="59" y="48"/>
                      </a:lnTo>
                      <a:lnTo>
                        <a:pt x="59" y="49"/>
                      </a:lnTo>
                      <a:lnTo>
                        <a:pt x="59" y="51"/>
                      </a:lnTo>
                      <a:lnTo>
                        <a:pt x="61" y="51"/>
                      </a:lnTo>
                      <a:lnTo>
                        <a:pt x="61" y="53"/>
                      </a:lnTo>
                      <a:lnTo>
                        <a:pt x="63" y="53"/>
                      </a:lnTo>
                      <a:lnTo>
                        <a:pt x="63" y="55"/>
                      </a:lnTo>
                      <a:lnTo>
                        <a:pt x="65" y="55"/>
                      </a:lnTo>
                      <a:lnTo>
                        <a:pt x="65" y="57"/>
                      </a:lnTo>
                      <a:lnTo>
                        <a:pt x="67" y="57"/>
                      </a:lnTo>
                      <a:lnTo>
                        <a:pt x="69" y="57"/>
                      </a:lnTo>
                      <a:lnTo>
                        <a:pt x="69" y="59"/>
                      </a:lnTo>
                      <a:lnTo>
                        <a:pt x="69" y="61"/>
                      </a:lnTo>
                      <a:lnTo>
                        <a:pt x="71" y="61"/>
                      </a:lnTo>
                      <a:lnTo>
                        <a:pt x="71" y="63"/>
                      </a:lnTo>
                      <a:lnTo>
                        <a:pt x="73" y="63"/>
                      </a:lnTo>
                      <a:lnTo>
                        <a:pt x="73" y="65"/>
                      </a:lnTo>
                      <a:lnTo>
                        <a:pt x="74" y="65"/>
                      </a:lnTo>
                      <a:lnTo>
                        <a:pt x="76" y="65"/>
                      </a:lnTo>
                      <a:lnTo>
                        <a:pt x="76" y="67"/>
                      </a:lnTo>
                      <a:lnTo>
                        <a:pt x="74" y="67"/>
                      </a:lnTo>
                      <a:lnTo>
                        <a:pt x="74" y="69"/>
                      </a:lnTo>
                      <a:lnTo>
                        <a:pt x="76" y="69"/>
                      </a:lnTo>
                      <a:lnTo>
                        <a:pt x="76" y="71"/>
                      </a:lnTo>
                      <a:lnTo>
                        <a:pt x="76" y="72"/>
                      </a:lnTo>
                      <a:lnTo>
                        <a:pt x="74" y="72"/>
                      </a:lnTo>
                      <a:lnTo>
                        <a:pt x="74" y="74"/>
                      </a:lnTo>
                      <a:lnTo>
                        <a:pt x="76" y="74"/>
                      </a:lnTo>
                      <a:lnTo>
                        <a:pt x="76" y="76"/>
                      </a:lnTo>
                      <a:lnTo>
                        <a:pt x="78" y="76"/>
                      </a:lnTo>
                      <a:lnTo>
                        <a:pt x="80" y="76"/>
                      </a:lnTo>
                      <a:lnTo>
                        <a:pt x="80" y="78"/>
                      </a:lnTo>
                      <a:lnTo>
                        <a:pt x="78" y="78"/>
                      </a:lnTo>
                      <a:lnTo>
                        <a:pt x="76" y="78"/>
                      </a:lnTo>
                      <a:lnTo>
                        <a:pt x="74" y="78"/>
                      </a:lnTo>
                      <a:lnTo>
                        <a:pt x="74" y="80"/>
                      </a:lnTo>
                      <a:lnTo>
                        <a:pt x="74" y="78"/>
                      </a:lnTo>
                      <a:lnTo>
                        <a:pt x="76" y="78"/>
                      </a:lnTo>
                      <a:lnTo>
                        <a:pt x="76" y="80"/>
                      </a:lnTo>
                      <a:lnTo>
                        <a:pt x="78" y="80"/>
                      </a:lnTo>
                      <a:lnTo>
                        <a:pt x="80" y="80"/>
                      </a:lnTo>
                      <a:lnTo>
                        <a:pt x="80" y="82"/>
                      </a:lnTo>
                      <a:lnTo>
                        <a:pt x="82" y="82"/>
                      </a:lnTo>
                      <a:lnTo>
                        <a:pt x="84" y="82"/>
                      </a:lnTo>
                      <a:lnTo>
                        <a:pt x="84" y="84"/>
                      </a:lnTo>
                      <a:lnTo>
                        <a:pt x="86" y="84"/>
                      </a:lnTo>
                      <a:lnTo>
                        <a:pt x="86" y="86"/>
                      </a:lnTo>
                      <a:lnTo>
                        <a:pt x="88" y="86"/>
                      </a:lnTo>
                      <a:lnTo>
                        <a:pt x="90" y="86"/>
                      </a:lnTo>
                      <a:lnTo>
                        <a:pt x="92" y="86"/>
                      </a:lnTo>
                      <a:lnTo>
                        <a:pt x="90" y="86"/>
                      </a:lnTo>
                      <a:lnTo>
                        <a:pt x="92" y="88"/>
                      </a:lnTo>
                      <a:lnTo>
                        <a:pt x="94" y="88"/>
                      </a:lnTo>
                      <a:lnTo>
                        <a:pt x="96" y="88"/>
                      </a:lnTo>
                      <a:lnTo>
                        <a:pt x="96" y="90"/>
                      </a:lnTo>
                      <a:lnTo>
                        <a:pt x="98" y="90"/>
                      </a:lnTo>
                      <a:lnTo>
                        <a:pt x="98" y="92"/>
                      </a:lnTo>
                      <a:lnTo>
                        <a:pt x="99" y="92"/>
                      </a:lnTo>
                      <a:lnTo>
                        <a:pt x="99" y="94"/>
                      </a:lnTo>
                      <a:lnTo>
                        <a:pt x="101" y="94"/>
                      </a:lnTo>
                      <a:lnTo>
                        <a:pt x="103" y="94"/>
                      </a:lnTo>
                      <a:lnTo>
                        <a:pt x="103" y="96"/>
                      </a:lnTo>
                      <a:lnTo>
                        <a:pt x="105" y="96"/>
                      </a:lnTo>
                      <a:lnTo>
                        <a:pt x="105" y="97"/>
                      </a:lnTo>
                      <a:lnTo>
                        <a:pt x="107" y="97"/>
                      </a:lnTo>
                      <a:lnTo>
                        <a:pt x="107" y="99"/>
                      </a:lnTo>
                      <a:lnTo>
                        <a:pt x="109" y="99"/>
                      </a:lnTo>
                      <a:lnTo>
                        <a:pt x="109" y="101"/>
                      </a:lnTo>
                      <a:lnTo>
                        <a:pt x="111" y="101"/>
                      </a:lnTo>
                      <a:lnTo>
                        <a:pt x="113" y="101"/>
                      </a:lnTo>
                      <a:lnTo>
                        <a:pt x="113" y="103"/>
                      </a:lnTo>
                      <a:lnTo>
                        <a:pt x="115" y="103"/>
                      </a:lnTo>
                      <a:lnTo>
                        <a:pt x="115" y="105"/>
                      </a:lnTo>
                      <a:lnTo>
                        <a:pt x="117" y="105"/>
                      </a:lnTo>
                      <a:lnTo>
                        <a:pt x="115" y="105"/>
                      </a:lnTo>
                      <a:lnTo>
                        <a:pt x="115" y="107"/>
                      </a:lnTo>
                      <a:lnTo>
                        <a:pt x="117" y="109"/>
                      </a:lnTo>
                      <a:lnTo>
                        <a:pt x="115" y="109"/>
                      </a:lnTo>
                      <a:lnTo>
                        <a:pt x="117" y="109"/>
                      </a:lnTo>
                      <a:lnTo>
                        <a:pt x="117" y="111"/>
                      </a:lnTo>
                      <a:lnTo>
                        <a:pt x="119" y="111"/>
                      </a:lnTo>
                      <a:lnTo>
                        <a:pt x="121" y="111"/>
                      </a:lnTo>
                      <a:lnTo>
                        <a:pt x="122" y="111"/>
                      </a:lnTo>
                      <a:lnTo>
                        <a:pt x="122" y="113"/>
                      </a:lnTo>
                      <a:lnTo>
                        <a:pt x="122" y="111"/>
                      </a:lnTo>
                      <a:lnTo>
                        <a:pt x="122" y="113"/>
                      </a:lnTo>
                      <a:lnTo>
                        <a:pt x="124" y="113"/>
                      </a:lnTo>
                      <a:lnTo>
                        <a:pt x="124" y="115"/>
                      </a:lnTo>
                      <a:lnTo>
                        <a:pt x="122" y="115"/>
                      </a:lnTo>
                      <a:lnTo>
                        <a:pt x="124" y="115"/>
                      </a:lnTo>
                      <a:lnTo>
                        <a:pt x="124" y="117"/>
                      </a:lnTo>
                      <a:lnTo>
                        <a:pt x="124" y="115"/>
                      </a:lnTo>
                      <a:lnTo>
                        <a:pt x="126" y="115"/>
                      </a:lnTo>
                      <a:lnTo>
                        <a:pt x="126" y="113"/>
                      </a:lnTo>
                      <a:lnTo>
                        <a:pt x="128" y="113"/>
                      </a:lnTo>
                      <a:lnTo>
                        <a:pt x="128" y="115"/>
                      </a:lnTo>
                      <a:lnTo>
                        <a:pt x="128" y="113"/>
                      </a:lnTo>
                      <a:lnTo>
                        <a:pt x="128" y="115"/>
                      </a:lnTo>
                      <a:lnTo>
                        <a:pt x="128" y="113"/>
                      </a:lnTo>
                      <a:lnTo>
                        <a:pt x="128" y="115"/>
                      </a:lnTo>
                      <a:lnTo>
                        <a:pt x="130" y="115"/>
                      </a:lnTo>
                      <a:lnTo>
                        <a:pt x="132" y="115"/>
                      </a:lnTo>
                      <a:lnTo>
                        <a:pt x="130" y="115"/>
                      </a:lnTo>
                      <a:lnTo>
                        <a:pt x="130" y="117"/>
                      </a:lnTo>
                      <a:lnTo>
                        <a:pt x="130" y="119"/>
                      </a:lnTo>
                      <a:lnTo>
                        <a:pt x="132" y="119"/>
                      </a:lnTo>
                      <a:lnTo>
                        <a:pt x="134" y="119"/>
                      </a:lnTo>
                      <a:lnTo>
                        <a:pt x="136" y="119"/>
                      </a:lnTo>
                      <a:lnTo>
                        <a:pt x="138" y="119"/>
                      </a:lnTo>
                      <a:lnTo>
                        <a:pt x="140" y="119"/>
                      </a:lnTo>
                      <a:lnTo>
                        <a:pt x="142" y="119"/>
                      </a:lnTo>
                      <a:lnTo>
                        <a:pt x="142" y="117"/>
                      </a:lnTo>
                      <a:lnTo>
                        <a:pt x="144" y="117"/>
                      </a:lnTo>
                      <a:lnTo>
                        <a:pt x="146" y="117"/>
                      </a:lnTo>
                      <a:lnTo>
                        <a:pt x="146" y="119"/>
                      </a:lnTo>
                      <a:lnTo>
                        <a:pt x="146" y="117"/>
                      </a:lnTo>
                      <a:lnTo>
                        <a:pt x="146" y="119"/>
                      </a:lnTo>
                      <a:lnTo>
                        <a:pt x="146" y="120"/>
                      </a:lnTo>
                      <a:lnTo>
                        <a:pt x="146" y="122"/>
                      </a:lnTo>
                      <a:lnTo>
                        <a:pt x="146" y="124"/>
                      </a:lnTo>
                      <a:lnTo>
                        <a:pt x="146" y="126"/>
                      </a:lnTo>
                      <a:lnTo>
                        <a:pt x="144" y="126"/>
                      </a:lnTo>
                      <a:lnTo>
                        <a:pt x="142" y="126"/>
                      </a:lnTo>
                      <a:lnTo>
                        <a:pt x="142" y="128"/>
                      </a:lnTo>
                      <a:lnTo>
                        <a:pt x="144" y="128"/>
                      </a:lnTo>
                      <a:lnTo>
                        <a:pt x="144" y="130"/>
                      </a:lnTo>
                      <a:lnTo>
                        <a:pt x="142" y="130"/>
                      </a:lnTo>
                      <a:lnTo>
                        <a:pt x="142" y="132"/>
                      </a:lnTo>
                      <a:lnTo>
                        <a:pt x="142" y="134"/>
                      </a:lnTo>
                      <a:lnTo>
                        <a:pt x="142" y="136"/>
                      </a:lnTo>
                      <a:lnTo>
                        <a:pt x="140" y="136"/>
                      </a:lnTo>
                      <a:lnTo>
                        <a:pt x="142" y="136"/>
                      </a:lnTo>
                      <a:lnTo>
                        <a:pt x="140" y="138"/>
                      </a:lnTo>
                      <a:lnTo>
                        <a:pt x="138" y="138"/>
                      </a:lnTo>
                      <a:lnTo>
                        <a:pt x="140" y="138"/>
                      </a:lnTo>
                      <a:lnTo>
                        <a:pt x="140" y="140"/>
                      </a:lnTo>
                      <a:lnTo>
                        <a:pt x="140" y="142"/>
                      </a:lnTo>
                      <a:lnTo>
                        <a:pt x="140" y="143"/>
                      </a:lnTo>
                      <a:lnTo>
                        <a:pt x="138" y="143"/>
                      </a:lnTo>
                      <a:lnTo>
                        <a:pt x="138" y="142"/>
                      </a:lnTo>
                      <a:lnTo>
                        <a:pt x="138" y="143"/>
                      </a:lnTo>
                      <a:lnTo>
                        <a:pt x="136" y="143"/>
                      </a:lnTo>
                      <a:lnTo>
                        <a:pt x="136" y="145"/>
                      </a:lnTo>
                      <a:lnTo>
                        <a:pt x="138" y="145"/>
                      </a:lnTo>
                      <a:lnTo>
                        <a:pt x="140" y="145"/>
                      </a:lnTo>
                      <a:lnTo>
                        <a:pt x="140" y="147"/>
                      </a:lnTo>
                      <a:lnTo>
                        <a:pt x="138" y="147"/>
                      </a:lnTo>
                      <a:lnTo>
                        <a:pt x="140" y="147"/>
                      </a:lnTo>
                      <a:lnTo>
                        <a:pt x="138" y="147"/>
                      </a:lnTo>
                      <a:lnTo>
                        <a:pt x="138" y="149"/>
                      </a:lnTo>
                      <a:lnTo>
                        <a:pt x="138" y="151"/>
                      </a:lnTo>
                      <a:lnTo>
                        <a:pt x="140" y="151"/>
                      </a:lnTo>
                      <a:lnTo>
                        <a:pt x="142" y="151"/>
                      </a:lnTo>
                      <a:lnTo>
                        <a:pt x="142" y="153"/>
                      </a:lnTo>
                      <a:lnTo>
                        <a:pt x="142" y="155"/>
                      </a:lnTo>
                      <a:lnTo>
                        <a:pt x="142" y="157"/>
                      </a:lnTo>
                      <a:lnTo>
                        <a:pt x="144" y="157"/>
                      </a:lnTo>
                      <a:lnTo>
                        <a:pt x="142" y="157"/>
                      </a:lnTo>
                      <a:lnTo>
                        <a:pt x="142" y="159"/>
                      </a:lnTo>
                      <a:lnTo>
                        <a:pt x="140" y="159"/>
                      </a:lnTo>
                      <a:lnTo>
                        <a:pt x="138" y="159"/>
                      </a:lnTo>
                      <a:lnTo>
                        <a:pt x="136" y="159"/>
                      </a:lnTo>
                      <a:lnTo>
                        <a:pt x="136" y="161"/>
                      </a:lnTo>
                      <a:lnTo>
                        <a:pt x="134" y="161"/>
                      </a:lnTo>
                      <a:lnTo>
                        <a:pt x="134" y="163"/>
                      </a:lnTo>
                      <a:lnTo>
                        <a:pt x="136" y="163"/>
                      </a:lnTo>
                      <a:lnTo>
                        <a:pt x="134" y="163"/>
                      </a:lnTo>
                      <a:lnTo>
                        <a:pt x="134" y="165"/>
                      </a:lnTo>
                      <a:lnTo>
                        <a:pt x="136" y="165"/>
                      </a:lnTo>
                      <a:lnTo>
                        <a:pt x="138" y="165"/>
                      </a:lnTo>
                      <a:lnTo>
                        <a:pt x="138" y="167"/>
                      </a:lnTo>
                      <a:lnTo>
                        <a:pt x="136" y="167"/>
                      </a:lnTo>
                      <a:lnTo>
                        <a:pt x="138" y="167"/>
                      </a:lnTo>
                      <a:lnTo>
                        <a:pt x="138" y="168"/>
                      </a:lnTo>
                      <a:lnTo>
                        <a:pt x="136" y="168"/>
                      </a:lnTo>
                      <a:lnTo>
                        <a:pt x="134" y="168"/>
                      </a:lnTo>
                      <a:lnTo>
                        <a:pt x="134" y="170"/>
                      </a:lnTo>
                      <a:lnTo>
                        <a:pt x="136" y="170"/>
                      </a:lnTo>
                      <a:lnTo>
                        <a:pt x="134" y="170"/>
                      </a:lnTo>
                      <a:lnTo>
                        <a:pt x="134" y="172"/>
                      </a:lnTo>
                      <a:lnTo>
                        <a:pt x="134" y="174"/>
                      </a:lnTo>
                      <a:lnTo>
                        <a:pt x="134" y="172"/>
                      </a:lnTo>
                      <a:lnTo>
                        <a:pt x="136" y="172"/>
                      </a:lnTo>
                      <a:lnTo>
                        <a:pt x="138" y="172"/>
                      </a:lnTo>
                      <a:lnTo>
                        <a:pt x="138" y="174"/>
                      </a:lnTo>
                      <a:lnTo>
                        <a:pt x="138" y="172"/>
                      </a:lnTo>
                      <a:lnTo>
                        <a:pt x="140" y="172"/>
                      </a:lnTo>
                      <a:lnTo>
                        <a:pt x="140" y="174"/>
                      </a:lnTo>
                      <a:lnTo>
                        <a:pt x="142" y="174"/>
                      </a:lnTo>
                      <a:lnTo>
                        <a:pt x="142" y="176"/>
                      </a:lnTo>
                      <a:lnTo>
                        <a:pt x="144" y="176"/>
                      </a:lnTo>
                      <a:lnTo>
                        <a:pt x="144" y="178"/>
                      </a:lnTo>
                      <a:lnTo>
                        <a:pt x="146" y="178"/>
                      </a:lnTo>
                      <a:lnTo>
                        <a:pt x="147" y="178"/>
                      </a:lnTo>
                      <a:lnTo>
                        <a:pt x="149" y="178"/>
                      </a:lnTo>
                      <a:lnTo>
                        <a:pt x="149" y="176"/>
                      </a:lnTo>
                      <a:lnTo>
                        <a:pt x="149" y="174"/>
                      </a:lnTo>
                      <a:lnTo>
                        <a:pt x="151" y="174"/>
                      </a:lnTo>
                      <a:lnTo>
                        <a:pt x="153" y="174"/>
                      </a:lnTo>
                      <a:lnTo>
                        <a:pt x="155" y="174"/>
                      </a:lnTo>
                      <a:lnTo>
                        <a:pt x="155" y="172"/>
                      </a:lnTo>
                      <a:lnTo>
                        <a:pt x="155" y="174"/>
                      </a:lnTo>
                      <a:lnTo>
                        <a:pt x="155" y="172"/>
                      </a:lnTo>
                      <a:lnTo>
                        <a:pt x="157" y="172"/>
                      </a:lnTo>
                      <a:lnTo>
                        <a:pt x="159" y="172"/>
                      </a:lnTo>
                      <a:lnTo>
                        <a:pt x="159" y="170"/>
                      </a:lnTo>
                      <a:lnTo>
                        <a:pt x="161" y="168"/>
                      </a:lnTo>
                      <a:lnTo>
                        <a:pt x="161" y="167"/>
                      </a:lnTo>
                      <a:lnTo>
                        <a:pt x="163" y="167"/>
                      </a:lnTo>
                      <a:lnTo>
                        <a:pt x="165" y="167"/>
                      </a:lnTo>
                      <a:lnTo>
                        <a:pt x="167" y="167"/>
                      </a:lnTo>
                      <a:lnTo>
                        <a:pt x="167" y="168"/>
                      </a:lnTo>
                      <a:lnTo>
                        <a:pt x="169" y="168"/>
                      </a:lnTo>
                      <a:lnTo>
                        <a:pt x="167" y="168"/>
                      </a:lnTo>
                      <a:lnTo>
                        <a:pt x="167" y="170"/>
                      </a:lnTo>
                      <a:lnTo>
                        <a:pt x="169" y="170"/>
                      </a:lnTo>
                      <a:lnTo>
                        <a:pt x="170" y="170"/>
                      </a:lnTo>
                      <a:lnTo>
                        <a:pt x="172" y="170"/>
                      </a:lnTo>
                      <a:lnTo>
                        <a:pt x="172" y="172"/>
                      </a:lnTo>
                      <a:lnTo>
                        <a:pt x="172" y="174"/>
                      </a:lnTo>
                      <a:lnTo>
                        <a:pt x="170" y="174"/>
                      </a:lnTo>
                      <a:lnTo>
                        <a:pt x="172" y="174"/>
                      </a:lnTo>
                      <a:lnTo>
                        <a:pt x="172" y="176"/>
                      </a:lnTo>
                      <a:lnTo>
                        <a:pt x="172" y="174"/>
                      </a:lnTo>
                      <a:lnTo>
                        <a:pt x="174" y="174"/>
                      </a:lnTo>
                      <a:lnTo>
                        <a:pt x="174" y="176"/>
                      </a:lnTo>
                      <a:lnTo>
                        <a:pt x="174" y="178"/>
                      </a:lnTo>
                      <a:lnTo>
                        <a:pt x="174" y="180"/>
                      </a:lnTo>
                      <a:lnTo>
                        <a:pt x="174" y="182"/>
                      </a:lnTo>
                      <a:lnTo>
                        <a:pt x="176" y="182"/>
                      </a:lnTo>
                      <a:lnTo>
                        <a:pt x="176" y="184"/>
                      </a:lnTo>
                      <a:lnTo>
                        <a:pt x="176" y="186"/>
                      </a:lnTo>
                      <a:lnTo>
                        <a:pt x="178" y="186"/>
                      </a:lnTo>
                      <a:lnTo>
                        <a:pt x="178" y="188"/>
                      </a:lnTo>
                      <a:lnTo>
                        <a:pt x="178" y="190"/>
                      </a:lnTo>
                      <a:lnTo>
                        <a:pt x="180" y="190"/>
                      </a:lnTo>
                      <a:lnTo>
                        <a:pt x="180" y="191"/>
                      </a:lnTo>
                      <a:lnTo>
                        <a:pt x="182" y="191"/>
                      </a:lnTo>
                      <a:lnTo>
                        <a:pt x="184" y="191"/>
                      </a:lnTo>
                      <a:lnTo>
                        <a:pt x="184" y="193"/>
                      </a:lnTo>
                      <a:lnTo>
                        <a:pt x="184" y="195"/>
                      </a:lnTo>
                      <a:lnTo>
                        <a:pt x="186" y="195"/>
                      </a:lnTo>
                      <a:lnTo>
                        <a:pt x="188" y="195"/>
                      </a:lnTo>
                      <a:lnTo>
                        <a:pt x="188" y="197"/>
                      </a:lnTo>
                      <a:lnTo>
                        <a:pt x="186" y="197"/>
                      </a:lnTo>
                      <a:lnTo>
                        <a:pt x="188" y="197"/>
                      </a:lnTo>
                      <a:lnTo>
                        <a:pt x="190" y="199"/>
                      </a:lnTo>
                      <a:lnTo>
                        <a:pt x="190" y="197"/>
                      </a:lnTo>
                      <a:lnTo>
                        <a:pt x="190" y="199"/>
                      </a:lnTo>
                      <a:lnTo>
                        <a:pt x="190" y="201"/>
                      </a:lnTo>
                      <a:lnTo>
                        <a:pt x="192" y="201"/>
                      </a:lnTo>
                      <a:lnTo>
                        <a:pt x="190" y="201"/>
                      </a:lnTo>
                      <a:lnTo>
                        <a:pt x="190" y="203"/>
                      </a:lnTo>
                      <a:lnTo>
                        <a:pt x="190" y="205"/>
                      </a:lnTo>
                      <a:lnTo>
                        <a:pt x="188" y="203"/>
                      </a:lnTo>
                      <a:lnTo>
                        <a:pt x="188" y="205"/>
                      </a:lnTo>
                      <a:lnTo>
                        <a:pt x="190" y="205"/>
                      </a:lnTo>
                      <a:lnTo>
                        <a:pt x="190" y="207"/>
                      </a:lnTo>
                      <a:lnTo>
                        <a:pt x="190" y="209"/>
                      </a:lnTo>
                      <a:lnTo>
                        <a:pt x="192" y="209"/>
                      </a:lnTo>
                      <a:lnTo>
                        <a:pt x="194" y="209"/>
                      </a:lnTo>
                      <a:lnTo>
                        <a:pt x="194" y="211"/>
                      </a:lnTo>
                      <a:lnTo>
                        <a:pt x="195" y="211"/>
                      </a:lnTo>
                      <a:lnTo>
                        <a:pt x="195" y="213"/>
                      </a:lnTo>
                      <a:lnTo>
                        <a:pt x="197" y="213"/>
                      </a:lnTo>
                      <a:lnTo>
                        <a:pt x="197" y="211"/>
                      </a:lnTo>
                      <a:lnTo>
                        <a:pt x="199" y="211"/>
                      </a:lnTo>
                      <a:lnTo>
                        <a:pt x="201" y="211"/>
                      </a:lnTo>
                      <a:lnTo>
                        <a:pt x="203" y="211"/>
                      </a:lnTo>
                      <a:lnTo>
                        <a:pt x="203" y="213"/>
                      </a:lnTo>
                      <a:lnTo>
                        <a:pt x="205" y="213"/>
                      </a:lnTo>
                      <a:lnTo>
                        <a:pt x="207" y="213"/>
                      </a:lnTo>
                      <a:lnTo>
                        <a:pt x="207" y="215"/>
                      </a:lnTo>
                      <a:lnTo>
                        <a:pt x="207" y="216"/>
                      </a:lnTo>
                      <a:lnTo>
                        <a:pt x="209" y="216"/>
                      </a:lnTo>
                      <a:lnTo>
                        <a:pt x="209" y="218"/>
                      </a:lnTo>
                      <a:lnTo>
                        <a:pt x="211" y="220"/>
                      </a:lnTo>
                      <a:lnTo>
                        <a:pt x="209" y="220"/>
                      </a:lnTo>
                      <a:lnTo>
                        <a:pt x="209" y="222"/>
                      </a:lnTo>
                      <a:lnTo>
                        <a:pt x="211" y="222"/>
                      </a:lnTo>
                      <a:lnTo>
                        <a:pt x="211" y="224"/>
                      </a:lnTo>
                      <a:lnTo>
                        <a:pt x="213" y="224"/>
                      </a:lnTo>
                      <a:lnTo>
                        <a:pt x="213" y="226"/>
                      </a:lnTo>
                      <a:lnTo>
                        <a:pt x="211" y="226"/>
                      </a:lnTo>
                      <a:lnTo>
                        <a:pt x="211" y="228"/>
                      </a:lnTo>
                      <a:lnTo>
                        <a:pt x="213" y="228"/>
                      </a:lnTo>
                      <a:lnTo>
                        <a:pt x="213" y="230"/>
                      </a:lnTo>
                      <a:lnTo>
                        <a:pt x="215" y="230"/>
                      </a:lnTo>
                      <a:lnTo>
                        <a:pt x="215" y="232"/>
                      </a:lnTo>
                      <a:lnTo>
                        <a:pt x="217" y="232"/>
                      </a:lnTo>
                      <a:lnTo>
                        <a:pt x="219" y="232"/>
                      </a:lnTo>
                      <a:lnTo>
                        <a:pt x="219" y="234"/>
                      </a:lnTo>
                      <a:lnTo>
                        <a:pt x="220" y="234"/>
                      </a:lnTo>
                      <a:lnTo>
                        <a:pt x="222" y="234"/>
                      </a:lnTo>
                      <a:lnTo>
                        <a:pt x="222" y="232"/>
                      </a:lnTo>
                      <a:lnTo>
                        <a:pt x="222" y="230"/>
                      </a:lnTo>
                      <a:lnTo>
                        <a:pt x="220" y="230"/>
                      </a:lnTo>
                      <a:lnTo>
                        <a:pt x="222" y="230"/>
                      </a:lnTo>
                      <a:lnTo>
                        <a:pt x="222" y="228"/>
                      </a:lnTo>
                      <a:lnTo>
                        <a:pt x="222" y="230"/>
                      </a:lnTo>
                      <a:lnTo>
                        <a:pt x="222" y="228"/>
                      </a:lnTo>
                      <a:lnTo>
                        <a:pt x="224" y="228"/>
                      </a:lnTo>
                      <a:lnTo>
                        <a:pt x="226" y="228"/>
                      </a:lnTo>
                      <a:lnTo>
                        <a:pt x="226" y="226"/>
                      </a:lnTo>
                      <a:lnTo>
                        <a:pt x="228" y="226"/>
                      </a:lnTo>
                      <a:lnTo>
                        <a:pt x="230" y="228"/>
                      </a:lnTo>
                      <a:lnTo>
                        <a:pt x="232" y="228"/>
                      </a:lnTo>
                      <a:lnTo>
                        <a:pt x="234" y="228"/>
                      </a:lnTo>
                      <a:lnTo>
                        <a:pt x="236" y="228"/>
                      </a:lnTo>
                      <a:lnTo>
                        <a:pt x="238" y="228"/>
                      </a:lnTo>
                      <a:lnTo>
                        <a:pt x="240" y="228"/>
                      </a:lnTo>
                      <a:lnTo>
                        <a:pt x="242" y="228"/>
                      </a:lnTo>
                      <a:lnTo>
                        <a:pt x="242" y="230"/>
                      </a:lnTo>
                      <a:lnTo>
                        <a:pt x="242" y="228"/>
                      </a:lnTo>
                      <a:lnTo>
                        <a:pt x="242" y="230"/>
                      </a:lnTo>
                      <a:lnTo>
                        <a:pt x="243" y="228"/>
                      </a:lnTo>
                      <a:lnTo>
                        <a:pt x="243" y="230"/>
                      </a:lnTo>
                      <a:lnTo>
                        <a:pt x="243" y="228"/>
                      </a:lnTo>
                      <a:lnTo>
                        <a:pt x="245" y="228"/>
                      </a:lnTo>
                      <a:lnTo>
                        <a:pt x="245" y="226"/>
                      </a:lnTo>
                      <a:lnTo>
                        <a:pt x="245" y="224"/>
                      </a:lnTo>
                      <a:lnTo>
                        <a:pt x="247" y="224"/>
                      </a:lnTo>
                      <a:lnTo>
                        <a:pt x="249" y="224"/>
                      </a:lnTo>
                      <a:lnTo>
                        <a:pt x="249" y="222"/>
                      </a:lnTo>
                      <a:lnTo>
                        <a:pt x="249" y="224"/>
                      </a:lnTo>
                      <a:lnTo>
                        <a:pt x="251" y="222"/>
                      </a:lnTo>
                      <a:lnTo>
                        <a:pt x="251" y="224"/>
                      </a:lnTo>
                      <a:lnTo>
                        <a:pt x="251" y="222"/>
                      </a:lnTo>
                      <a:lnTo>
                        <a:pt x="251" y="224"/>
                      </a:lnTo>
                      <a:lnTo>
                        <a:pt x="253" y="224"/>
                      </a:lnTo>
                      <a:lnTo>
                        <a:pt x="255" y="224"/>
                      </a:lnTo>
                      <a:lnTo>
                        <a:pt x="257" y="224"/>
                      </a:lnTo>
                      <a:lnTo>
                        <a:pt x="257" y="226"/>
                      </a:lnTo>
                      <a:lnTo>
                        <a:pt x="259" y="226"/>
                      </a:lnTo>
                      <a:lnTo>
                        <a:pt x="259" y="224"/>
                      </a:lnTo>
                      <a:lnTo>
                        <a:pt x="261" y="224"/>
                      </a:lnTo>
                      <a:lnTo>
                        <a:pt x="261" y="226"/>
                      </a:lnTo>
                      <a:lnTo>
                        <a:pt x="263" y="224"/>
                      </a:lnTo>
                      <a:lnTo>
                        <a:pt x="261" y="224"/>
                      </a:lnTo>
                      <a:lnTo>
                        <a:pt x="263" y="224"/>
                      </a:lnTo>
                      <a:lnTo>
                        <a:pt x="265" y="224"/>
                      </a:lnTo>
                      <a:lnTo>
                        <a:pt x="267" y="224"/>
                      </a:lnTo>
                      <a:lnTo>
                        <a:pt x="268" y="224"/>
                      </a:lnTo>
                      <a:lnTo>
                        <a:pt x="270" y="224"/>
                      </a:lnTo>
                      <a:lnTo>
                        <a:pt x="270" y="226"/>
                      </a:lnTo>
                      <a:lnTo>
                        <a:pt x="272" y="226"/>
                      </a:lnTo>
                      <a:lnTo>
                        <a:pt x="274" y="226"/>
                      </a:lnTo>
                      <a:lnTo>
                        <a:pt x="276" y="226"/>
                      </a:lnTo>
                      <a:lnTo>
                        <a:pt x="276" y="224"/>
                      </a:lnTo>
                      <a:lnTo>
                        <a:pt x="278" y="224"/>
                      </a:lnTo>
                      <a:lnTo>
                        <a:pt x="280" y="224"/>
                      </a:lnTo>
                      <a:lnTo>
                        <a:pt x="282" y="224"/>
                      </a:lnTo>
                      <a:lnTo>
                        <a:pt x="284" y="224"/>
                      </a:lnTo>
                      <a:lnTo>
                        <a:pt x="286" y="224"/>
                      </a:lnTo>
                      <a:lnTo>
                        <a:pt x="288" y="224"/>
                      </a:lnTo>
                      <a:lnTo>
                        <a:pt x="290" y="224"/>
                      </a:lnTo>
                      <a:lnTo>
                        <a:pt x="288" y="224"/>
                      </a:lnTo>
                      <a:lnTo>
                        <a:pt x="288" y="222"/>
                      </a:lnTo>
                      <a:lnTo>
                        <a:pt x="288" y="220"/>
                      </a:lnTo>
                      <a:lnTo>
                        <a:pt x="288" y="218"/>
                      </a:lnTo>
                      <a:lnTo>
                        <a:pt x="290" y="218"/>
                      </a:lnTo>
                      <a:lnTo>
                        <a:pt x="290" y="220"/>
                      </a:lnTo>
                      <a:lnTo>
                        <a:pt x="290" y="218"/>
                      </a:lnTo>
                      <a:lnTo>
                        <a:pt x="290" y="216"/>
                      </a:lnTo>
                      <a:lnTo>
                        <a:pt x="291" y="216"/>
                      </a:lnTo>
                      <a:lnTo>
                        <a:pt x="291" y="215"/>
                      </a:lnTo>
                      <a:lnTo>
                        <a:pt x="291" y="216"/>
                      </a:lnTo>
                      <a:lnTo>
                        <a:pt x="293" y="216"/>
                      </a:lnTo>
                      <a:lnTo>
                        <a:pt x="293" y="215"/>
                      </a:lnTo>
                      <a:lnTo>
                        <a:pt x="295" y="215"/>
                      </a:lnTo>
                      <a:lnTo>
                        <a:pt x="297" y="215"/>
                      </a:lnTo>
                      <a:lnTo>
                        <a:pt x="297" y="216"/>
                      </a:lnTo>
                      <a:lnTo>
                        <a:pt x="299" y="216"/>
                      </a:lnTo>
                      <a:lnTo>
                        <a:pt x="299" y="218"/>
                      </a:lnTo>
                      <a:lnTo>
                        <a:pt x="301" y="218"/>
                      </a:lnTo>
                      <a:lnTo>
                        <a:pt x="299" y="218"/>
                      </a:lnTo>
                      <a:lnTo>
                        <a:pt x="301" y="218"/>
                      </a:lnTo>
                      <a:lnTo>
                        <a:pt x="301" y="220"/>
                      </a:lnTo>
                      <a:lnTo>
                        <a:pt x="303" y="220"/>
                      </a:lnTo>
                      <a:lnTo>
                        <a:pt x="301" y="220"/>
                      </a:lnTo>
                      <a:lnTo>
                        <a:pt x="301" y="222"/>
                      </a:lnTo>
                      <a:lnTo>
                        <a:pt x="303" y="222"/>
                      </a:lnTo>
                      <a:lnTo>
                        <a:pt x="305" y="222"/>
                      </a:lnTo>
                      <a:lnTo>
                        <a:pt x="305" y="224"/>
                      </a:lnTo>
                      <a:lnTo>
                        <a:pt x="307" y="224"/>
                      </a:lnTo>
                      <a:lnTo>
                        <a:pt x="307" y="226"/>
                      </a:lnTo>
                      <a:lnTo>
                        <a:pt x="309" y="226"/>
                      </a:lnTo>
                      <a:lnTo>
                        <a:pt x="309" y="228"/>
                      </a:lnTo>
                      <a:lnTo>
                        <a:pt x="311" y="228"/>
                      </a:lnTo>
                      <a:lnTo>
                        <a:pt x="311" y="230"/>
                      </a:lnTo>
                      <a:lnTo>
                        <a:pt x="311" y="232"/>
                      </a:lnTo>
                      <a:lnTo>
                        <a:pt x="311" y="234"/>
                      </a:lnTo>
                      <a:lnTo>
                        <a:pt x="311" y="236"/>
                      </a:lnTo>
                      <a:lnTo>
                        <a:pt x="311" y="238"/>
                      </a:lnTo>
                      <a:lnTo>
                        <a:pt x="311" y="239"/>
                      </a:lnTo>
                      <a:lnTo>
                        <a:pt x="311" y="241"/>
                      </a:lnTo>
                      <a:lnTo>
                        <a:pt x="311" y="245"/>
                      </a:lnTo>
                      <a:lnTo>
                        <a:pt x="311" y="247"/>
                      </a:lnTo>
                      <a:lnTo>
                        <a:pt x="311" y="249"/>
                      </a:lnTo>
                      <a:lnTo>
                        <a:pt x="311" y="251"/>
                      </a:lnTo>
                      <a:lnTo>
                        <a:pt x="311" y="253"/>
                      </a:lnTo>
                      <a:lnTo>
                        <a:pt x="311" y="255"/>
                      </a:lnTo>
                      <a:lnTo>
                        <a:pt x="311" y="257"/>
                      </a:lnTo>
                      <a:lnTo>
                        <a:pt x="311" y="259"/>
                      </a:lnTo>
                      <a:lnTo>
                        <a:pt x="311" y="261"/>
                      </a:lnTo>
                      <a:lnTo>
                        <a:pt x="311" y="263"/>
                      </a:lnTo>
                      <a:lnTo>
                        <a:pt x="311" y="264"/>
                      </a:lnTo>
                      <a:lnTo>
                        <a:pt x="311" y="266"/>
                      </a:lnTo>
                      <a:lnTo>
                        <a:pt x="311" y="268"/>
                      </a:lnTo>
                      <a:lnTo>
                        <a:pt x="311" y="270"/>
                      </a:lnTo>
                      <a:lnTo>
                        <a:pt x="311" y="276"/>
                      </a:lnTo>
                      <a:lnTo>
                        <a:pt x="311" y="278"/>
                      </a:lnTo>
                      <a:lnTo>
                        <a:pt x="311" y="280"/>
                      </a:lnTo>
                      <a:lnTo>
                        <a:pt x="311" y="282"/>
                      </a:lnTo>
                      <a:lnTo>
                        <a:pt x="311" y="284"/>
                      </a:lnTo>
                      <a:lnTo>
                        <a:pt x="311" y="286"/>
                      </a:lnTo>
                      <a:lnTo>
                        <a:pt x="311" y="289"/>
                      </a:lnTo>
                      <a:lnTo>
                        <a:pt x="311" y="291"/>
                      </a:lnTo>
                      <a:lnTo>
                        <a:pt x="311" y="293"/>
                      </a:lnTo>
                      <a:lnTo>
                        <a:pt x="311" y="295"/>
                      </a:lnTo>
                      <a:lnTo>
                        <a:pt x="311" y="297"/>
                      </a:lnTo>
                      <a:lnTo>
                        <a:pt x="311" y="299"/>
                      </a:lnTo>
                      <a:lnTo>
                        <a:pt x="311" y="301"/>
                      </a:lnTo>
                      <a:lnTo>
                        <a:pt x="311" y="303"/>
                      </a:lnTo>
                      <a:lnTo>
                        <a:pt x="311" y="305"/>
                      </a:lnTo>
                      <a:lnTo>
                        <a:pt x="311" y="307"/>
                      </a:lnTo>
                      <a:lnTo>
                        <a:pt x="311" y="309"/>
                      </a:lnTo>
                      <a:lnTo>
                        <a:pt x="311" y="311"/>
                      </a:lnTo>
                      <a:lnTo>
                        <a:pt x="311" y="312"/>
                      </a:lnTo>
                      <a:lnTo>
                        <a:pt x="311" y="314"/>
                      </a:lnTo>
                      <a:lnTo>
                        <a:pt x="311" y="316"/>
                      </a:lnTo>
                      <a:lnTo>
                        <a:pt x="311" y="318"/>
                      </a:lnTo>
                      <a:lnTo>
                        <a:pt x="311" y="320"/>
                      </a:lnTo>
                      <a:lnTo>
                        <a:pt x="311" y="322"/>
                      </a:lnTo>
                      <a:lnTo>
                        <a:pt x="311" y="324"/>
                      </a:lnTo>
                      <a:lnTo>
                        <a:pt x="311" y="326"/>
                      </a:lnTo>
                      <a:lnTo>
                        <a:pt x="311" y="328"/>
                      </a:lnTo>
                      <a:lnTo>
                        <a:pt x="311" y="330"/>
                      </a:lnTo>
                      <a:lnTo>
                        <a:pt x="311" y="335"/>
                      </a:lnTo>
                      <a:lnTo>
                        <a:pt x="311" y="337"/>
                      </a:lnTo>
                      <a:lnTo>
                        <a:pt x="311" y="339"/>
                      </a:lnTo>
                      <a:lnTo>
                        <a:pt x="311" y="341"/>
                      </a:lnTo>
                      <a:lnTo>
                        <a:pt x="311" y="343"/>
                      </a:lnTo>
                      <a:lnTo>
                        <a:pt x="311" y="345"/>
                      </a:lnTo>
                      <a:lnTo>
                        <a:pt x="311" y="347"/>
                      </a:lnTo>
                      <a:lnTo>
                        <a:pt x="311" y="349"/>
                      </a:lnTo>
                      <a:lnTo>
                        <a:pt x="311" y="353"/>
                      </a:lnTo>
                      <a:lnTo>
                        <a:pt x="309" y="353"/>
                      </a:lnTo>
                      <a:lnTo>
                        <a:pt x="307" y="353"/>
                      </a:lnTo>
                      <a:lnTo>
                        <a:pt x="305" y="353"/>
                      </a:lnTo>
                      <a:lnTo>
                        <a:pt x="303" y="353"/>
                      </a:lnTo>
                      <a:lnTo>
                        <a:pt x="301" y="353"/>
                      </a:lnTo>
                      <a:lnTo>
                        <a:pt x="297" y="353"/>
                      </a:lnTo>
                      <a:lnTo>
                        <a:pt x="295" y="353"/>
                      </a:lnTo>
                      <a:lnTo>
                        <a:pt x="293" y="353"/>
                      </a:lnTo>
                      <a:lnTo>
                        <a:pt x="291" y="353"/>
                      </a:lnTo>
                      <a:lnTo>
                        <a:pt x="290" y="353"/>
                      </a:lnTo>
                      <a:lnTo>
                        <a:pt x="288" y="353"/>
                      </a:lnTo>
                      <a:lnTo>
                        <a:pt x="286" y="353"/>
                      </a:lnTo>
                      <a:lnTo>
                        <a:pt x="284" y="353"/>
                      </a:lnTo>
                      <a:lnTo>
                        <a:pt x="282" y="353"/>
                      </a:lnTo>
                      <a:lnTo>
                        <a:pt x="278" y="353"/>
                      </a:lnTo>
                      <a:lnTo>
                        <a:pt x="276" y="353"/>
                      </a:lnTo>
                      <a:lnTo>
                        <a:pt x="274" y="353"/>
                      </a:lnTo>
                      <a:lnTo>
                        <a:pt x="272" y="353"/>
                      </a:lnTo>
                      <a:lnTo>
                        <a:pt x="270" y="353"/>
                      </a:lnTo>
                      <a:lnTo>
                        <a:pt x="268" y="353"/>
                      </a:lnTo>
                      <a:lnTo>
                        <a:pt x="267" y="353"/>
                      </a:lnTo>
                      <a:lnTo>
                        <a:pt x="263" y="353"/>
                      </a:lnTo>
                      <a:lnTo>
                        <a:pt x="261" y="353"/>
                      </a:lnTo>
                      <a:lnTo>
                        <a:pt x="259" y="353"/>
                      </a:lnTo>
                      <a:lnTo>
                        <a:pt x="257" y="353"/>
                      </a:lnTo>
                      <a:lnTo>
                        <a:pt x="255" y="353"/>
                      </a:lnTo>
                      <a:lnTo>
                        <a:pt x="253" y="353"/>
                      </a:lnTo>
                      <a:lnTo>
                        <a:pt x="251" y="353"/>
                      </a:lnTo>
                      <a:lnTo>
                        <a:pt x="249" y="353"/>
                      </a:lnTo>
                      <a:lnTo>
                        <a:pt x="245" y="353"/>
                      </a:lnTo>
                      <a:lnTo>
                        <a:pt x="243" y="353"/>
                      </a:lnTo>
                      <a:lnTo>
                        <a:pt x="242" y="353"/>
                      </a:lnTo>
                      <a:lnTo>
                        <a:pt x="240" y="353"/>
                      </a:lnTo>
                      <a:lnTo>
                        <a:pt x="238" y="353"/>
                      </a:lnTo>
                      <a:lnTo>
                        <a:pt x="236" y="353"/>
                      </a:lnTo>
                      <a:lnTo>
                        <a:pt x="234" y="353"/>
                      </a:lnTo>
                      <a:lnTo>
                        <a:pt x="232" y="353"/>
                      </a:lnTo>
                      <a:lnTo>
                        <a:pt x="230" y="353"/>
                      </a:lnTo>
                      <a:lnTo>
                        <a:pt x="228" y="353"/>
                      </a:lnTo>
                      <a:lnTo>
                        <a:pt x="226" y="353"/>
                      </a:lnTo>
                      <a:lnTo>
                        <a:pt x="224" y="353"/>
                      </a:lnTo>
                      <a:lnTo>
                        <a:pt x="222" y="353"/>
                      </a:lnTo>
                      <a:lnTo>
                        <a:pt x="220" y="353"/>
                      </a:lnTo>
                      <a:lnTo>
                        <a:pt x="219" y="353"/>
                      </a:lnTo>
                      <a:lnTo>
                        <a:pt x="217" y="353"/>
                      </a:lnTo>
                      <a:lnTo>
                        <a:pt x="215" y="353"/>
                      </a:lnTo>
                      <a:lnTo>
                        <a:pt x="213" y="353"/>
                      </a:lnTo>
                      <a:lnTo>
                        <a:pt x="211" y="353"/>
                      </a:lnTo>
                      <a:lnTo>
                        <a:pt x="209" y="353"/>
                      </a:lnTo>
                      <a:lnTo>
                        <a:pt x="207" y="353"/>
                      </a:lnTo>
                      <a:lnTo>
                        <a:pt x="205" y="353"/>
                      </a:lnTo>
                      <a:lnTo>
                        <a:pt x="203" y="353"/>
                      </a:lnTo>
                      <a:lnTo>
                        <a:pt x="201" y="353"/>
                      </a:lnTo>
                      <a:lnTo>
                        <a:pt x="199" y="353"/>
                      </a:lnTo>
                      <a:lnTo>
                        <a:pt x="197" y="353"/>
                      </a:lnTo>
                      <a:lnTo>
                        <a:pt x="195" y="353"/>
                      </a:lnTo>
                      <a:lnTo>
                        <a:pt x="194" y="353"/>
                      </a:lnTo>
                      <a:lnTo>
                        <a:pt x="192" y="353"/>
                      </a:lnTo>
                      <a:lnTo>
                        <a:pt x="190" y="353"/>
                      </a:lnTo>
                      <a:lnTo>
                        <a:pt x="188" y="353"/>
                      </a:lnTo>
                      <a:lnTo>
                        <a:pt x="186" y="353"/>
                      </a:lnTo>
                      <a:lnTo>
                        <a:pt x="184" y="353"/>
                      </a:lnTo>
                      <a:lnTo>
                        <a:pt x="182" y="353"/>
                      </a:lnTo>
                      <a:lnTo>
                        <a:pt x="180" y="353"/>
                      </a:lnTo>
                      <a:lnTo>
                        <a:pt x="178" y="353"/>
                      </a:lnTo>
                      <a:lnTo>
                        <a:pt x="176" y="353"/>
                      </a:lnTo>
                      <a:lnTo>
                        <a:pt x="174" y="353"/>
                      </a:lnTo>
                      <a:lnTo>
                        <a:pt x="172" y="353"/>
                      </a:lnTo>
                      <a:lnTo>
                        <a:pt x="170" y="353"/>
                      </a:lnTo>
                      <a:lnTo>
                        <a:pt x="169" y="353"/>
                      </a:lnTo>
                      <a:lnTo>
                        <a:pt x="167" y="353"/>
                      </a:lnTo>
                      <a:lnTo>
                        <a:pt x="165" y="353"/>
                      </a:lnTo>
                      <a:lnTo>
                        <a:pt x="163" y="353"/>
                      </a:lnTo>
                      <a:lnTo>
                        <a:pt x="161" y="353"/>
                      </a:lnTo>
                      <a:lnTo>
                        <a:pt x="159" y="353"/>
                      </a:lnTo>
                      <a:lnTo>
                        <a:pt x="157" y="353"/>
                      </a:lnTo>
                      <a:lnTo>
                        <a:pt x="155" y="353"/>
                      </a:lnTo>
                      <a:lnTo>
                        <a:pt x="153" y="353"/>
                      </a:lnTo>
                      <a:lnTo>
                        <a:pt x="151" y="353"/>
                      </a:lnTo>
                      <a:lnTo>
                        <a:pt x="149" y="353"/>
                      </a:lnTo>
                      <a:lnTo>
                        <a:pt x="147" y="353"/>
                      </a:lnTo>
                      <a:lnTo>
                        <a:pt x="146" y="353"/>
                      </a:lnTo>
                      <a:lnTo>
                        <a:pt x="144" y="353"/>
                      </a:lnTo>
                      <a:lnTo>
                        <a:pt x="142" y="353"/>
                      </a:lnTo>
                      <a:lnTo>
                        <a:pt x="140" y="353"/>
                      </a:lnTo>
                      <a:lnTo>
                        <a:pt x="138" y="353"/>
                      </a:lnTo>
                      <a:lnTo>
                        <a:pt x="136" y="353"/>
                      </a:lnTo>
                      <a:lnTo>
                        <a:pt x="134" y="353"/>
                      </a:lnTo>
                      <a:lnTo>
                        <a:pt x="132" y="353"/>
                      </a:lnTo>
                      <a:lnTo>
                        <a:pt x="130" y="353"/>
                      </a:lnTo>
                      <a:lnTo>
                        <a:pt x="128" y="353"/>
                      </a:lnTo>
                      <a:lnTo>
                        <a:pt x="126" y="353"/>
                      </a:lnTo>
                      <a:lnTo>
                        <a:pt x="124" y="353"/>
                      </a:lnTo>
                      <a:lnTo>
                        <a:pt x="122" y="353"/>
                      </a:lnTo>
                      <a:lnTo>
                        <a:pt x="121" y="353"/>
                      </a:lnTo>
                      <a:lnTo>
                        <a:pt x="119" y="353"/>
                      </a:lnTo>
                      <a:lnTo>
                        <a:pt x="117" y="353"/>
                      </a:lnTo>
                      <a:lnTo>
                        <a:pt x="115" y="353"/>
                      </a:lnTo>
                      <a:lnTo>
                        <a:pt x="113" y="353"/>
                      </a:lnTo>
                      <a:lnTo>
                        <a:pt x="111" y="353"/>
                      </a:lnTo>
                      <a:lnTo>
                        <a:pt x="107" y="353"/>
                      </a:lnTo>
                      <a:lnTo>
                        <a:pt x="105" y="353"/>
                      </a:lnTo>
                      <a:lnTo>
                        <a:pt x="99" y="353"/>
                      </a:lnTo>
                      <a:lnTo>
                        <a:pt x="98" y="353"/>
                      </a:lnTo>
                      <a:lnTo>
                        <a:pt x="96" y="353"/>
                      </a:lnTo>
                      <a:lnTo>
                        <a:pt x="94" y="353"/>
                      </a:lnTo>
                      <a:lnTo>
                        <a:pt x="92" y="353"/>
                      </a:lnTo>
                      <a:lnTo>
                        <a:pt x="90" y="353"/>
                      </a:lnTo>
                      <a:lnTo>
                        <a:pt x="88" y="353"/>
                      </a:lnTo>
                      <a:lnTo>
                        <a:pt x="86" y="353"/>
                      </a:lnTo>
                      <a:lnTo>
                        <a:pt x="84" y="353"/>
                      </a:lnTo>
                      <a:lnTo>
                        <a:pt x="82" y="353"/>
                      </a:lnTo>
                      <a:lnTo>
                        <a:pt x="80" y="353"/>
                      </a:lnTo>
                      <a:lnTo>
                        <a:pt x="78" y="353"/>
                      </a:lnTo>
                      <a:lnTo>
                        <a:pt x="76" y="353"/>
                      </a:lnTo>
                      <a:lnTo>
                        <a:pt x="74" y="353"/>
                      </a:lnTo>
                      <a:lnTo>
                        <a:pt x="69" y="353"/>
                      </a:lnTo>
                      <a:lnTo>
                        <a:pt x="67" y="353"/>
                      </a:lnTo>
                      <a:lnTo>
                        <a:pt x="65" y="353"/>
                      </a:lnTo>
                      <a:lnTo>
                        <a:pt x="63" y="353"/>
                      </a:lnTo>
                      <a:lnTo>
                        <a:pt x="61" y="353"/>
                      </a:lnTo>
                      <a:lnTo>
                        <a:pt x="59" y="353"/>
                      </a:lnTo>
                      <a:lnTo>
                        <a:pt x="57" y="353"/>
                      </a:lnTo>
                      <a:lnTo>
                        <a:pt x="55" y="353"/>
                      </a:lnTo>
                      <a:lnTo>
                        <a:pt x="53" y="353"/>
                      </a:lnTo>
                      <a:lnTo>
                        <a:pt x="50" y="353"/>
                      </a:lnTo>
                      <a:lnTo>
                        <a:pt x="48" y="353"/>
                      </a:lnTo>
                      <a:lnTo>
                        <a:pt x="46" y="353"/>
                      </a:lnTo>
                      <a:lnTo>
                        <a:pt x="44" y="353"/>
                      </a:lnTo>
                      <a:lnTo>
                        <a:pt x="42" y="353"/>
                      </a:lnTo>
                      <a:lnTo>
                        <a:pt x="40" y="353"/>
                      </a:lnTo>
                      <a:lnTo>
                        <a:pt x="38" y="353"/>
                      </a:lnTo>
                      <a:lnTo>
                        <a:pt x="36" y="353"/>
                      </a:lnTo>
                      <a:lnTo>
                        <a:pt x="34" y="353"/>
                      </a:lnTo>
                      <a:lnTo>
                        <a:pt x="32" y="353"/>
                      </a:lnTo>
                      <a:lnTo>
                        <a:pt x="30" y="353"/>
                      </a:lnTo>
                      <a:lnTo>
                        <a:pt x="28" y="353"/>
                      </a:lnTo>
                      <a:lnTo>
                        <a:pt x="26" y="353"/>
                      </a:lnTo>
                      <a:lnTo>
                        <a:pt x="25" y="353"/>
                      </a:lnTo>
                      <a:lnTo>
                        <a:pt x="23" y="353"/>
                      </a:lnTo>
                      <a:lnTo>
                        <a:pt x="21" y="353"/>
                      </a:lnTo>
                      <a:lnTo>
                        <a:pt x="19" y="353"/>
                      </a:lnTo>
                      <a:lnTo>
                        <a:pt x="17" y="353"/>
                      </a:lnTo>
                      <a:lnTo>
                        <a:pt x="15" y="353"/>
                      </a:lnTo>
                      <a:lnTo>
                        <a:pt x="13" y="353"/>
                      </a:lnTo>
                      <a:lnTo>
                        <a:pt x="11" y="353"/>
                      </a:lnTo>
                      <a:lnTo>
                        <a:pt x="9" y="353"/>
                      </a:lnTo>
                      <a:lnTo>
                        <a:pt x="9" y="351"/>
                      </a:lnTo>
                      <a:lnTo>
                        <a:pt x="9" y="349"/>
                      </a:lnTo>
                      <a:lnTo>
                        <a:pt x="9" y="347"/>
                      </a:lnTo>
                      <a:lnTo>
                        <a:pt x="9" y="345"/>
                      </a:lnTo>
                      <a:lnTo>
                        <a:pt x="9" y="343"/>
                      </a:lnTo>
                      <a:lnTo>
                        <a:pt x="9" y="341"/>
                      </a:lnTo>
                      <a:lnTo>
                        <a:pt x="9" y="339"/>
                      </a:lnTo>
                      <a:lnTo>
                        <a:pt x="9" y="337"/>
                      </a:lnTo>
                      <a:lnTo>
                        <a:pt x="9" y="335"/>
                      </a:lnTo>
                      <a:lnTo>
                        <a:pt x="9" y="334"/>
                      </a:lnTo>
                      <a:lnTo>
                        <a:pt x="9" y="332"/>
                      </a:lnTo>
                      <a:lnTo>
                        <a:pt x="9" y="330"/>
                      </a:lnTo>
                      <a:lnTo>
                        <a:pt x="9" y="328"/>
                      </a:lnTo>
                      <a:lnTo>
                        <a:pt x="9" y="322"/>
                      </a:lnTo>
                      <a:lnTo>
                        <a:pt x="9" y="320"/>
                      </a:lnTo>
                      <a:lnTo>
                        <a:pt x="9" y="318"/>
                      </a:lnTo>
                      <a:lnTo>
                        <a:pt x="9" y="316"/>
                      </a:lnTo>
                      <a:lnTo>
                        <a:pt x="9" y="314"/>
                      </a:lnTo>
                      <a:lnTo>
                        <a:pt x="9" y="312"/>
                      </a:lnTo>
                      <a:lnTo>
                        <a:pt x="9" y="311"/>
                      </a:lnTo>
                      <a:lnTo>
                        <a:pt x="9" y="309"/>
                      </a:lnTo>
                      <a:lnTo>
                        <a:pt x="9" y="307"/>
                      </a:lnTo>
                      <a:lnTo>
                        <a:pt x="9" y="305"/>
                      </a:lnTo>
                      <a:lnTo>
                        <a:pt x="9" y="303"/>
                      </a:lnTo>
                      <a:lnTo>
                        <a:pt x="9" y="301"/>
                      </a:lnTo>
                      <a:lnTo>
                        <a:pt x="9" y="299"/>
                      </a:lnTo>
                      <a:lnTo>
                        <a:pt x="9" y="297"/>
                      </a:lnTo>
                      <a:lnTo>
                        <a:pt x="9" y="295"/>
                      </a:lnTo>
                      <a:lnTo>
                        <a:pt x="9" y="293"/>
                      </a:lnTo>
                      <a:lnTo>
                        <a:pt x="9" y="291"/>
                      </a:lnTo>
                      <a:lnTo>
                        <a:pt x="9" y="287"/>
                      </a:lnTo>
                      <a:lnTo>
                        <a:pt x="9" y="286"/>
                      </a:lnTo>
                      <a:lnTo>
                        <a:pt x="9" y="284"/>
                      </a:lnTo>
                      <a:lnTo>
                        <a:pt x="9" y="276"/>
                      </a:lnTo>
                      <a:lnTo>
                        <a:pt x="9" y="274"/>
                      </a:lnTo>
                      <a:lnTo>
                        <a:pt x="9" y="272"/>
                      </a:lnTo>
                      <a:lnTo>
                        <a:pt x="9" y="270"/>
                      </a:lnTo>
                      <a:lnTo>
                        <a:pt x="9" y="268"/>
                      </a:lnTo>
                      <a:lnTo>
                        <a:pt x="9" y="266"/>
                      </a:lnTo>
                      <a:lnTo>
                        <a:pt x="9" y="264"/>
                      </a:lnTo>
                      <a:lnTo>
                        <a:pt x="9" y="263"/>
                      </a:lnTo>
                      <a:lnTo>
                        <a:pt x="9" y="261"/>
                      </a:lnTo>
                      <a:lnTo>
                        <a:pt x="11" y="261"/>
                      </a:lnTo>
                      <a:lnTo>
                        <a:pt x="11" y="259"/>
                      </a:lnTo>
                      <a:lnTo>
                        <a:pt x="9" y="259"/>
                      </a:lnTo>
                      <a:lnTo>
                        <a:pt x="11" y="259"/>
                      </a:lnTo>
                      <a:lnTo>
                        <a:pt x="11" y="257"/>
                      </a:lnTo>
                      <a:lnTo>
                        <a:pt x="13" y="257"/>
                      </a:lnTo>
                      <a:lnTo>
                        <a:pt x="13" y="255"/>
                      </a:lnTo>
                      <a:lnTo>
                        <a:pt x="13" y="253"/>
                      </a:lnTo>
                      <a:lnTo>
                        <a:pt x="15" y="253"/>
                      </a:lnTo>
                      <a:lnTo>
                        <a:pt x="15" y="251"/>
                      </a:lnTo>
                      <a:lnTo>
                        <a:pt x="13" y="251"/>
                      </a:lnTo>
                      <a:lnTo>
                        <a:pt x="15" y="251"/>
                      </a:lnTo>
                      <a:lnTo>
                        <a:pt x="13" y="249"/>
                      </a:lnTo>
                      <a:lnTo>
                        <a:pt x="13" y="247"/>
                      </a:lnTo>
                      <a:lnTo>
                        <a:pt x="15" y="247"/>
                      </a:lnTo>
                      <a:lnTo>
                        <a:pt x="15" y="245"/>
                      </a:lnTo>
                      <a:lnTo>
                        <a:pt x="17" y="245"/>
                      </a:lnTo>
                      <a:lnTo>
                        <a:pt x="17" y="243"/>
                      </a:lnTo>
                      <a:lnTo>
                        <a:pt x="15" y="243"/>
                      </a:lnTo>
                      <a:lnTo>
                        <a:pt x="15" y="241"/>
                      </a:lnTo>
                      <a:lnTo>
                        <a:pt x="13" y="241"/>
                      </a:lnTo>
                      <a:lnTo>
                        <a:pt x="13" y="239"/>
                      </a:lnTo>
                      <a:lnTo>
                        <a:pt x="11" y="239"/>
                      </a:lnTo>
                      <a:lnTo>
                        <a:pt x="9" y="239"/>
                      </a:lnTo>
                      <a:lnTo>
                        <a:pt x="7" y="239"/>
                      </a:lnTo>
                      <a:lnTo>
                        <a:pt x="7" y="238"/>
                      </a:lnTo>
                      <a:lnTo>
                        <a:pt x="5" y="238"/>
                      </a:lnTo>
                      <a:lnTo>
                        <a:pt x="5" y="239"/>
                      </a:lnTo>
                      <a:lnTo>
                        <a:pt x="3" y="239"/>
                      </a:lnTo>
                      <a:lnTo>
                        <a:pt x="2" y="239"/>
                      </a:lnTo>
                      <a:lnTo>
                        <a:pt x="2" y="238"/>
                      </a:lnTo>
                      <a:lnTo>
                        <a:pt x="0" y="238"/>
                      </a:lnTo>
                      <a:lnTo>
                        <a:pt x="0" y="236"/>
                      </a:lnTo>
                      <a:lnTo>
                        <a:pt x="2" y="236"/>
                      </a:lnTo>
                      <a:lnTo>
                        <a:pt x="2" y="234"/>
                      </a:lnTo>
                      <a:lnTo>
                        <a:pt x="0" y="234"/>
                      </a:lnTo>
                      <a:lnTo>
                        <a:pt x="0" y="232"/>
                      </a:lnTo>
                      <a:lnTo>
                        <a:pt x="0" y="230"/>
                      </a:lnTo>
                      <a:lnTo>
                        <a:pt x="0" y="228"/>
                      </a:lnTo>
                      <a:lnTo>
                        <a:pt x="2" y="228"/>
                      </a:lnTo>
                      <a:lnTo>
                        <a:pt x="2" y="226"/>
                      </a:lnTo>
                      <a:lnTo>
                        <a:pt x="3" y="226"/>
                      </a:lnTo>
                      <a:lnTo>
                        <a:pt x="3" y="224"/>
                      </a:lnTo>
                      <a:lnTo>
                        <a:pt x="3" y="222"/>
                      </a:lnTo>
                      <a:lnTo>
                        <a:pt x="5" y="222"/>
                      </a:lnTo>
                      <a:lnTo>
                        <a:pt x="5" y="220"/>
                      </a:lnTo>
                      <a:lnTo>
                        <a:pt x="5" y="218"/>
                      </a:lnTo>
                      <a:lnTo>
                        <a:pt x="7" y="218"/>
                      </a:lnTo>
                      <a:lnTo>
                        <a:pt x="5" y="218"/>
                      </a:lnTo>
                      <a:lnTo>
                        <a:pt x="7" y="218"/>
                      </a:lnTo>
                      <a:lnTo>
                        <a:pt x="7" y="216"/>
                      </a:lnTo>
                      <a:lnTo>
                        <a:pt x="7" y="215"/>
                      </a:lnTo>
                      <a:lnTo>
                        <a:pt x="9" y="215"/>
                      </a:lnTo>
                      <a:lnTo>
                        <a:pt x="11" y="215"/>
                      </a:lnTo>
                      <a:lnTo>
                        <a:pt x="11" y="213"/>
                      </a:lnTo>
                      <a:lnTo>
                        <a:pt x="13" y="213"/>
                      </a:lnTo>
                      <a:lnTo>
                        <a:pt x="15" y="213"/>
                      </a:lnTo>
                      <a:lnTo>
                        <a:pt x="15" y="211"/>
                      </a:lnTo>
                      <a:lnTo>
                        <a:pt x="17" y="211"/>
                      </a:lnTo>
                      <a:lnTo>
                        <a:pt x="17" y="209"/>
                      </a:lnTo>
                      <a:lnTo>
                        <a:pt x="19" y="209"/>
                      </a:lnTo>
                      <a:lnTo>
                        <a:pt x="19" y="207"/>
                      </a:lnTo>
                      <a:lnTo>
                        <a:pt x="19" y="205"/>
                      </a:lnTo>
                      <a:lnTo>
                        <a:pt x="19" y="203"/>
                      </a:lnTo>
                      <a:lnTo>
                        <a:pt x="21" y="203"/>
                      </a:lnTo>
                      <a:lnTo>
                        <a:pt x="19" y="203"/>
                      </a:lnTo>
                      <a:lnTo>
                        <a:pt x="19" y="201"/>
                      </a:lnTo>
                      <a:lnTo>
                        <a:pt x="19" y="199"/>
                      </a:lnTo>
                      <a:lnTo>
                        <a:pt x="21" y="199"/>
                      </a:lnTo>
                      <a:lnTo>
                        <a:pt x="21" y="197"/>
                      </a:lnTo>
                      <a:lnTo>
                        <a:pt x="23" y="197"/>
                      </a:lnTo>
                      <a:lnTo>
                        <a:pt x="23" y="195"/>
                      </a:lnTo>
                      <a:lnTo>
                        <a:pt x="25" y="195"/>
                      </a:lnTo>
                      <a:lnTo>
                        <a:pt x="25" y="193"/>
                      </a:lnTo>
                      <a:lnTo>
                        <a:pt x="25" y="191"/>
                      </a:lnTo>
                      <a:lnTo>
                        <a:pt x="26" y="191"/>
                      </a:lnTo>
                      <a:lnTo>
                        <a:pt x="26" y="190"/>
                      </a:lnTo>
                      <a:lnTo>
                        <a:pt x="26" y="188"/>
                      </a:lnTo>
                      <a:lnTo>
                        <a:pt x="28" y="188"/>
                      </a:lnTo>
                      <a:lnTo>
                        <a:pt x="28" y="186"/>
                      </a:lnTo>
                      <a:lnTo>
                        <a:pt x="28" y="184"/>
                      </a:lnTo>
                      <a:lnTo>
                        <a:pt x="30" y="182"/>
                      </a:lnTo>
                      <a:lnTo>
                        <a:pt x="30" y="180"/>
                      </a:lnTo>
                      <a:lnTo>
                        <a:pt x="32" y="180"/>
                      </a:lnTo>
                      <a:lnTo>
                        <a:pt x="32" y="178"/>
                      </a:lnTo>
                      <a:lnTo>
                        <a:pt x="34" y="178"/>
                      </a:lnTo>
                      <a:lnTo>
                        <a:pt x="34" y="176"/>
                      </a:lnTo>
                      <a:lnTo>
                        <a:pt x="34" y="174"/>
                      </a:lnTo>
                      <a:lnTo>
                        <a:pt x="36" y="174"/>
                      </a:lnTo>
                      <a:lnTo>
                        <a:pt x="34" y="174"/>
                      </a:lnTo>
                      <a:lnTo>
                        <a:pt x="36" y="174"/>
                      </a:lnTo>
                      <a:lnTo>
                        <a:pt x="36" y="172"/>
                      </a:lnTo>
                      <a:lnTo>
                        <a:pt x="38" y="172"/>
                      </a:lnTo>
                      <a:lnTo>
                        <a:pt x="38" y="170"/>
                      </a:lnTo>
                      <a:lnTo>
                        <a:pt x="38" y="168"/>
                      </a:lnTo>
                      <a:lnTo>
                        <a:pt x="36" y="168"/>
                      </a:lnTo>
                      <a:lnTo>
                        <a:pt x="36" y="167"/>
                      </a:lnTo>
                      <a:lnTo>
                        <a:pt x="34" y="167"/>
                      </a:lnTo>
                      <a:lnTo>
                        <a:pt x="34" y="165"/>
                      </a:lnTo>
                      <a:lnTo>
                        <a:pt x="34" y="163"/>
                      </a:lnTo>
                      <a:lnTo>
                        <a:pt x="32" y="163"/>
                      </a:lnTo>
                      <a:lnTo>
                        <a:pt x="30" y="163"/>
                      </a:lnTo>
                      <a:lnTo>
                        <a:pt x="28" y="163"/>
                      </a:lnTo>
                      <a:lnTo>
                        <a:pt x="28" y="161"/>
                      </a:lnTo>
                      <a:lnTo>
                        <a:pt x="26" y="161"/>
                      </a:lnTo>
                      <a:lnTo>
                        <a:pt x="26" y="159"/>
                      </a:lnTo>
                      <a:lnTo>
                        <a:pt x="25" y="159"/>
                      </a:lnTo>
                      <a:lnTo>
                        <a:pt x="25" y="161"/>
                      </a:lnTo>
                      <a:lnTo>
                        <a:pt x="23" y="161"/>
                      </a:lnTo>
                      <a:lnTo>
                        <a:pt x="23" y="159"/>
                      </a:lnTo>
                      <a:lnTo>
                        <a:pt x="21" y="159"/>
                      </a:lnTo>
                      <a:lnTo>
                        <a:pt x="21" y="157"/>
                      </a:lnTo>
                      <a:lnTo>
                        <a:pt x="19" y="157"/>
                      </a:lnTo>
                      <a:lnTo>
                        <a:pt x="19" y="155"/>
                      </a:lnTo>
                      <a:lnTo>
                        <a:pt x="17" y="155"/>
                      </a:lnTo>
                      <a:lnTo>
                        <a:pt x="17" y="153"/>
                      </a:lnTo>
                      <a:lnTo>
                        <a:pt x="17" y="151"/>
                      </a:lnTo>
                      <a:lnTo>
                        <a:pt x="15" y="151"/>
                      </a:lnTo>
                      <a:lnTo>
                        <a:pt x="15" y="149"/>
                      </a:lnTo>
                      <a:lnTo>
                        <a:pt x="15" y="147"/>
                      </a:lnTo>
                      <a:lnTo>
                        <a:pt x="13" y="147"/>
                      </a:lnTo>
                      <a:lnTo>
                        <a:pt x="11" y="147"/>
                      </a:lnTo>
                      <a:lnTo>
                        <a:pt x="11" y="145"/>
                      </a:lnTo>
                      <a:lnTo>
                        <a:pt x="13" y="145"/>
                      </a:lnTo>
                      <a:lnTo>
                        <a:pt x="15" y="145"/>
                      </a:lnTo>
                      <a:lnTo>
                        <a:pt x="15" y="143"/>
                      </a:lnTo>
                      <a:lnTo>
                        <a:pt x="15" y="142"/>
                      </a:lnTo>
                      <a:lnTo>
                        <a:pt x="13" y="142"/>
                      </a:lnTo>
                      <a:lnTo>
                        <a:pt x="13" y="140"/>
                      </a:lnTo>
                      <a:lnTo>
                        <a:pt x="13" y="138"/>
                      </a:lnTo>
                      <a:lnTo>
                        <a:pt x="11" y="138"/>
                      </a:lnTo>
                      <a:lnTo>
                        <a:pt x="11" y="136"/>
                      </a:lnTo>
                      <a:lnTo>
                        <a:pt x="9" y="136"/>
                      </a:lnTo>
                      <a:lnTo>
                        <a:pt x="9" y="134"/>
                      </a:lnTo>
                      <a:lnTo>
                        <a:pt x="7" y="134"/>
                      </a:lnTo>
                      <a:lnTo>
                        <a:pt x="7" y="132"/>
                      </a:lnTo>
                      <a:lnTo>
                        <a:pt x="9" y="132"/>
                      </a:lnTo>
                      <a:lnTo>
                        <a:pt x="9" y="130"/>
                      </a:lnTo>
                      <a:lnTo>
                        <a:pt x="9" y="128"/>
                      </a:lnTo>
                      <a:lnTo>
                        <a:pt x="9" y="126"/>
                      </a:lnTo>
                      <a:lnTo>
                        <a:pt x="9" y="124"/>
                      </a:lnTo>
                      <a:lnTo>
                        <a:pt x="9" y="119"/>
                      </a:lnTo>
                      <a:lnTo>
                        <a:pt x="9" y="117"/>
                      </a:lnTo>
                      <a:lnTo>
                        <a:pt x="9" y="115"/>
                      </a:lnTo>
                      <a:lnTo>
                        <a:pt x="9" y="113"/>
                      </a:lnTo>
                      <a:lnTo>
                        <a:pt x="9" y="111"/>
                      </a:lnTo>
                      <a:lnTo>
                        <a:pt x="9" y="109"/>
                      </a:lnTo>
                      <a:lnTo>
                        <a:pt x="9" y="107"/>
                      </a:lnTo>
                      <a:lnTo>
                        <a:pt x="9" y="103"/>
                      </a:lnTo>
                      <a:lnTo>
                        <a:pt x="9" y="101"/>
                      </a:lnTo>
                      <a:lnTo>
                        <a:pt x="9" y="99"/>
                      </a:lnTo>
                      <a:lnTo>
                        <a:pt x="9" y="97"/>
                      </a:lnTo>
                      <a:lnTo>
                        <a:pt x="9" y="96"/>
                      </a:lnTo>
                      <a:lnTo>
                        <a:pt x="9" y="94"/>
                      </a:lnTo>
                      <a:lnTo>
                        <a:pt x="9" y="92"/>
                      </a:lnTo>
                      <a:lnTo>
                        <a:pt x="9" y="88"/>
                      </a:lnTo>
                      <a:lnTo>
                        <a:pt x="9" y="86"/>
                      </a:lnTo>
                      <a:lnTo>
                        <a:pt x="9" y="84"/>
                      </a:lnTo>
                      <a:lnTo>
                        <a:pt x="9" y="82"/>
                      </a:lnTo>
                      <a:lnTo>
                        <a:pt x="9" y="80"/>
                      </a:lnTo>
                      <a:lnTo>
                        <a:pt x="9" y="78"/>
                      </a:lnTo>
                      <a:lnTo>
                        <a:pt x="9" y="76"/>
                      </a:lnTo>
                      <a:lnTo>
                        <a:pt x="9" y="74"/>
                      </a:lnTo>
                      <a:lnTo>
                        <a:pt x="9" y="72"/>
                      </a:lnTo>
                      <a:lnTo>
                        <a:pt x="9" y="71"/>
                      </a:lnTo>
                      <a:lnTo>
                        <a:pt x="9" y="69"/>
                      </a:lnTo>
                      <a:lnTo>
                        <a:pt x="9" y="67"/>
                      </a:lnTo>
                      <a:lnTo>
                        <a:pt x="9" y="65"/>
                      </a:lnTo>
                      <a:lnTo>
                        <a:pt x="9" y="63"/>
                      </a:lnTo>
                      <a:lnTo>
                        <a:pt x="9" y="61"/>
                      </a:lnTo>
                      <a:lnTo>
                        <a:pt x="9" y="59"/>
                      </a:lnTo>
                      <a:lnTo>
                        <a:pt x="9" y="57"/>
                      </a:lnTo>
                      <a:lnTo>
                        <a:pt x="9" y="55"/>
                      </a:lnTo>
                      <a:lnTo>
                        <a:pt x="9" y="53"/>
                      </a:lnTo>
                      <a:lnTo>
                        <a:pt x="9" y="51"/>
                      </a:lnTo>
                      <a:lnTo>
                        <a:pt x="9" y="49"/>
                      </a:lnTo>
                      <a:lnTo>
                        <a:pt x="9" y="48"/>
                      </a:lnTo>
                      <a:lnTo>
                        <a:pt x="9" y="46"/>
                      </a:lnTo>
                      <a:lnTo>
                        <a:pt x="9" y="44"/>
                      </a:lnTo>
                      <a:lnTo>
                        <a:pt x="9" y="42"/>
                      </a:lnTo>
                      <a:lnTo>
                        <a:pt x="9" y="40"/>
                      </a:lnTo>
                      <a:lnTo>
                        <a:pt x="9" y="38"/>
                      </a:lnTo>
                      <a:lnTo>
                        <a:pt x="9" y="36"/>
                      </a:lnTo>
                      <a:lnTo>
                        <a:pt x="9" y="34"/>
                      </a:lnTo>
                      <a:lnTo>
                        <a:pt x="9" y="32"/>
                      </a:lnTo>
                      <a:lnTo>
                        <a:pt x="9" y="30"/>
                      </a:lnTo>
                      <a:lnTo>
                        <a:pt x="9" y="28"/>
                      </a:lnTo>
                      <a:lnTo>
                        <a:pt x="9" y="26"/>
                      </a:lnTo>
                      <a:lnTo>
                        <a:pt x="9" y="24"/>
                      </a:lnTo>
                      <a:lnTo>
                        <a:pt x="9" y="23"/>
                      </a:lnTo>
                      <a:lnTo>
                        <a:pt x="9" y="21"/>
                      </a:lnTo>
                      <a:lnTo>
                        <a:pt x="9" y="19"/>
                      </a:lnTo>
                      <a:lnTo>
                        <a:pt x="9" y="17"/>
                      </a:lnTo>
                      <a:lnTo>
                        <a:pt x="9" y="15"/>
                      </a:lnTo>
                      <a:lnTo>
                        <a:pt x="9" y="13"/>
                      </a:lnTo>
                      <a:lnTo>
                        <a:pt x="9" y="11"/>
                      </a:lnTo>
                      <a:lnTo>
                        <a:pt x="9" y="9"/>
                      </a:lnTo>
                      <a:lnTo>
                        <a:pt x="9" y="7"/>
                      </a:lnTo>
                      <a:lnTo>
                        <a:pt x="9" y="5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6" y="0"/>
                      </a:lnTo>
                      <a:lnTo>
                        <a:pt x="28" y="0"/>
                      </a:lnTo>
                      <a:lnTo>
                        <a:pt x="30" y="0"/>
                      </a:lnTo>
                      <a:lnTo>
                        <a:pt x="32" y="0"/>
                      </a:lnTo>
                      <a:lnTo>
                        <a:pt x="36" y="0"/>
                      </a:lnTo>
                      <a:lnTo>
                        <a:pt x="38" y="0"/>
                      </a:lnTo>
                      <a:lnTo>
                        <a:pt x="40" y="0"/>
                      </a:lnTo>
                      <a:lnTo>
                        <a:pt x="42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50" y="0"/>
                      </a:lnTo>
                      <a:lnTo>
                        <a:pt x="51" y="0"/>
                      </a:lnTo>
                      <a:lnTo>
                        <a:pt x="53" y="0"/>
                      </a:lnTo>
                      <a:lnTo>
                        <a:pt x="55" y="0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" name="Freeform 1666"/>
                <p:cNvSpPr>
                  <a:spLocks/>
                </p:cNvSpPr>
                <p:nvPr/>
              </p:nvSpPr>
              <p:spPr bwMode="auto">
                <a:xfrm>
                  <a:off x="6073775" y="3432175"/>
                  <a:ext cx="596900" cy="242888"/>
                </a:xfrm>
                <a:custGeom>
                  <a:avLst/>
                  <a:gdLst>
                    <a:gd name="T0" fmla="*/ 25 w 376"/>
                    <a:gd name="T1" fmla="*/ 0 h 153"/>
                    <a:gd name="T2" fmla="*/ 46 w 376"/>
                    <a:gd name="T3" fmla="*/ 0 h 153"/>
                    <a:gd name="T4" fmla="*/ 67 w 376"/>
                    <a:gd name="T5" fmla="*/ 0 h 153"/>
                    <a:gd name="T6" fmla="*/ 86 w 376"/>
                    <a:gd name="T7" fmla="*/ 0 h 153"/>
                    <a:gd name="T8" fmla="*/ 105 w 376"/>
                    <a:gd name="T9" fmla="*/ 0 h 153"/>
                    <a:gd name="T10" fmla="*/ 123 w 376"/>
                    <a:gd name="T11" fmla="*/ 0 h 153"/>
                    <a:gd name="T12" fmla="*/ 144 w 376"/>
                    <a:gd name="T13" fmla="*/ 0 h 153"/>
                    <a:gd name="T14" fmla="*/ 161 w 376"/>
                    <a:gd name="T15" fmla="*/ 0 h 153"/>
                    <a:gd name="T16" fmla="*/ 180 w 376"/>
                    <a:gd name="T17" fmla="*/ 0 h 153"/>
                    <a:gd name="T18" fmla="*/ 200 w 376"/>
                    <a:gd name="T19" fmla="*/ 0 h 153"/>
                    <a:gd name="T20" fmla="*/ 219 w 376"/>
                    <a:gd name="T21" fmla="*/ 0 h 153"/>
                    <a:gd name="T22" fmla="*/ 236 w 376"/>
                    <a:gd name="T23" fmla="*/ 0 h 153"/>
                    <a:gd name="T24" fmla="*/ 253 w 376"/>
                    <a:gd name="T25" fmla="*/ 0 h 153"/>
                    <a:gd name="T26" fmla="*/ 271 w 376"/>
                    <a:gd name="T27" fmla="*/ 0 h 153"/>
                    <a:gd name="T28" fmla="*/ 288 w 376"/>
                    <a:gd name="T29" fmla="*/ 0 h 153"/>
                    <a:gd name="T30" fmla="*/ 305 w 376"/>
                    <a:gd name="T31" fmla="*/ 0 h 153"/>
                    <a:gd name="T32" fmla="*/ 324 w 376"/>
                    <a:gd name="T33" fmla="*/ 0 h 153"/>
                    <a:gd name="T34" fmla="*/ 342 w 376"/>
                    <a:gd name="T35" fmla="*/ 3 h 153"/>
                    <a:gd name="T36" fmla="*/ 353 w 376"/>
                    <a:gd name="T37" fmla="*/ 5 h 153"/>
                    <a:gd name="T38" fmla="*/ 361 w 376"/>
                    <a:gd name="T39" fmla="*/ 11 h 153"/>
                    <a:gd name="T40" fmla="*/ 359 w 376"/>
                    <a:gd name="T41" fmla="*/ 15 h 153"/>
                    <a:gd name="T42" fmla="*/ 353 w 376"/>
                    <a:gd name="T43" fmla="*/ 21 h 153"/>
                    <a:gd name="T44" fmla="*/ 357 w 376"/>
                    <a:gd name="T45" fmla="*/ 28 h 153"/>
                    <a:gd name="T46" fmla="*/ 361 w 376"/>
                    <a:gd name="T47" fmla="*/ 36 h 153"/>
                    <a:gd name="T48" fmla="*/ 370 w 376"/>
                    <a:gd name="T49" fmla="*/ 42 h 153"/>
                    <a:gd name="T50" fmla="*/ 374 w 376"/>
                    <a:gd name="T51" fmla="*/ 51 h 153"/>
                    <a:gd name="T52" fmla="*/ 374 w 376"/>
                    <a:gd name="T53" fmla="*/ 69 h 153"/>
                    <a:gd name="T54" fmla="*/ 374 w 376"/>
                    <a:gd name="T55" fmla="*/ 86 h 153"/>
                    <a:gd name="T56" fmla="*/ 374 w 376"/>
                    <a:gd name="T57" fmla="*/ 103 h 153"/>
                    <a:gd name="T58" fmla="*/ 374 w 376"/>
                    <a:gd name="T59" fmla="*/ 121 h 153"/>
                    <a:gd name="T60" fmla="*/ 374 w 376"/>
                    <a:gd name="T61" fmla="*/ 138 h 153"/>
                    <a:gd name="T62" fmla="*/ 368 w 376"/>
                    <a:gd name="T63" fmla="*/ 151 h 153"/>
                    <a:gd name="T64" fmla="*/ 351 w 376"/>
                    <a:gd name="T65" fmla="*/ 151 h 153"/>
                    <a:gd name="T66" fmla="*/ 332 w 376"/>
                    <a:gd name="T67" fmla="*/ 151 h 153"/>
                    <a:gd name="T68" fmla="*/ 315 w 376"/>
                    <a:gd name="T69" fmla="*/ 151 h 153"/>
                    <a:gd name="T70" fmla="*/ 297 w 376"/>
                    <a:gd name="T71" fmla="*/ 151 h 153"/>
                    <a:gd name="T72" fmla="*/ 280 w 376"/>
                    <a:gd name="T73" fmla="*/ 151 h 153"/>
                    <a:gd name="T74" fmla="*/ 263 w 376"/>
                    <a:gd name="T75" fmla="*/ 151 h 153"/>
                    <a:gd name="T76" fmla="*/ 246 w 376"/>
                    <a:gd name="T77" fmla="*/ 151 h 153"/>
                    <a:gd name="T78" fmla="*/ 226 w 376"/>
                    <a:gd name="T79" fmla="*/ 151 h 153"/>
                    <a:gd name="T80" fmla="*/ 209 w 376"/>
                    <a:gd name="T81" fmla="*/ 151 h 153"/>
                    <a:gd name="T82" fmla="*/ 188 w 376"/>
                    <a:gd name="T83" fmla="*/ 151 h 153"/>
                    <a:gd name="T84" fmla="*/ 171 w 376"/>
                    <a:gd name="T85" fmla="*/ 151 h 153"/>
                    <a:gd name="T86" fmla="*/ 151 w 376"/>
                    <a:gd name="T87" fmla="*/ 151 h 153"/>
                    <a:gd name="T88" fmla="*/ 134 w 376"/>
                    <a:gd name="T89" fmla="*/ 151 h 153"/>
                    <a:gd name="T90" fmla="*/ 117 w 376"/>
                    <a:gd name="T91" fmla="*/ 151 h 153"/>
                    <a:gd name="T92" fmla="*/ 96 w 376"/>
                    <a:gd name="T93" fmla="*/ 151 h 153"/>
                    <a:gd name="T94" fmla="*/ 79 w 376"/>
                    <a:gd name="T95" fmla="*/ 151 h 153"/>
                    <a:gd name="T96" fmla="*/ 61 w 376"/>
                    <a:gd name="T97" fmla="*/ 151 h 153"/>
                    <a:gd name="T98" fmla="*/ 44 w 376"/>
                    <a:gd name="T99" fmla="*/ 151 h 153"/>
                    <a:gd name="T100" fmla="*/ 27 w 376"/>
                    <a:gd name="T101" fmla="*/ 151 h 153"/>
                    <a:gd name="T102" fmla="*/ 9 w 376"/>
                    <a:gd name="T103" fmla="*/ 151 h 153"/>
                    <a:gd name="T104" fmla="*/ 0 w 376"/>
                    <a:gd name="T105" fmla="*/ 146 h 153"/>
                    <a:gd name="T106" fmla="*/ 0 w 376"/>
                    <a:gd name="T107" fmla="*/ 124 h 153"/>
                    <a:gd name="T108" fmla="*/ 0 w 376"/>
                    <a:gd name="T109" fmla="*/ 107 h 153"/>
                    <a:gd name="T110" fmla="*/ 0 w 376"/>
                    <a:gd name="T111" fmla="*/ 90 h 153"/>
                    <a:gd name="T112" fmla="*/ 0 w 376"/>
                    <a:gd name="T113" fmla="*/ 73 h 153"/>
                    <a:gd name="T114" fmla="*/ 0 w 376"/>
                    <a:gd name="T115" fmla="*/ 55 h 153"/>
                    <a:gd name="T116" fmla="*/ 0 w 376"/>
                    <a:gd name="T117" fmla="*/ 38 h 153"/>
                    <a:gd name="T118" fmla="*/ 0 w 376"/>
                    <a:gd name="T119" fmla="*/ 21 h 153"/>
                    <a:gd name="T120" fmla="*/ 0 w 376"/>
                    <a:gd name="T121" fmla="*/ 3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76" h="153">
                      <a:moveTo>
                        <a:pt x="7" y="0"/>
                      </a:move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15" y="0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31" y="0"/>
                      </a:lnTo>
                      <a:lnTo>
                        <a:pt x="32" y="0"/>
                      </a:lnTo>
                      <a:lnTo>
                        <a:pt x="34" y="0"/>
                      </a:lnTo>
                      <a:lnTo>
                        <a:pt x="36" y="0"/>
                      </a:lnTo>
                      <a:lnTo>
                        <a:pt x="38" y="0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50" y="0"/>
                      </a:lnTo>
                      <a:lnTo>
                        <a:pt x="52" y="0"/>
                      </a:lnTo>
                      <a:lnTo>
                        <a:pt x="55" y="0"/>
                      </a:lnTo>
                      <a:lnTo>
                        <a:pt x="57" y="0"/>
                      </a:lnTo>
                      <a:lnTo>
                        <a:pt x="59" y="0"/>
                      </a:lnTo>
                      <a:lnTo>
                        <a:pt x="63" y="0"/>
                      </a:lnTo>
                      <a:lnTo>
                        <a:pt x="65" y="0"/>
                      </a:lnTo>
                      <a:lnTo>
                        <a:pt x="67" y="0"/>
                      </a:lnTo>
                      <a:lnTo>
                        <a:pt x="69" y="0"/>
                      </a:lnTo>
                      <a:lnTo>
                        <a:pt x="71" y="0"/>
                      </a:lnTo>
                      <a:lnTo>
                        <a:pt x="73" y="0"/>
                      </a:lnTo>
                      <a:lnTo>
                        <a:pt x="75" y="0"/>
                      </a:lnTo>
                      <a:lnTo>
                        <a:pt x="77" y="0"/>
                      </a:lnTo>
                      <a:lnTo>
                        <a:pt x="79" y="0"/>
                      </a:lnTo>
                      <a:lnTo>
                        <a:pt x="80" y="0"/>
                      </a:lnTo>
                      <a:lnTo>
                        <a:pt x="82" y="0"/>
                      </a:lnTo>
                      <a:lnTo>
                        <a:pt x="86" y="0"/>
                      </a:lnTo>
                      <a:lnTo>
                        <a:pt x="88" y="0"/>
                      </a:lnTo>
                      <a:lnTo>
                        <a:pt x="90" y="0"/>
                      </a:lnTo>
                      <a:lnTo>
                        <a:pt x="92" y="0"/>
                      </a:lnTo>
                      <a:lnTo>
                        <a:pt x="94" y="0"/>
                      </a:lnTo>
                      <a:lnTo>
                        <a:pt x="96" y="0"/>
                      </a:lnTo>
                      <a:lnTo>
                        <a:pt x="98" y="0"/>
                      </a:lnTo>
                      <a:lnTo>
                        <a:pt x="100" y="0"/>
                      </a:lnTo>
                      <a:lnTo>
                        <a:pt x="103" y="0"/>
                      </a:lnTo>
                      <a:lnTo>
                        <a:pt x="105" y="0"/>
                      </a:lnTo>
                      <a:lnTo>
                        <a:pt x="107" y="0"/>
                      </a:lnTo>
                      <a:lnTo>
                        <a:pt x="109" y="0"/>
                      </a:lnTo>
                      <a:lnTo>
                        <a:pt x="111" y="0"/>
                      </a:lnTo>
                      <a:lnTo>
                        <a:pt x="113" y="0"/>
                      </a:lnTo>
                      <a:lnTo>
                        <a:pt x="115" y="0"/>
                      </a:lnTo>
                      <a:lnTo>
                        <a:pt x="117" y="0"/>
                      </a:lnTo>
                      <a:lnTo>
                        <a:pt x="119" y="0"/>
                      </a:lnTo>
                      <a:lnTo>
                        <a:pt x="121" y="0"/>
                      </a:lnTo>
                      <a:lnTo>
                        <a:pt x="123" y="0"/>
                      </a:lnTo>
                      <a:lnTo>
                        <a:pt x="127" y="0"/>
                      </a:lnTo>
                      <a:lnTo>
                        <a:pt x="128" y="0"/>
                      </a:lnTo>
                      <a:lnTo>
                        <a:pt x="130" y="0"/>
                      </a:lnTo>
                      <a:lnTo>
                        <a:pt x="132" y="0"/>
                      </a:lnTo>
                      <a:lnTo>
                        <a:pt x="134" y="0"/>
                      </a:lnTo>
                      <a:lnTo>
                        <a:pt x="136" y="0"/>
                      </a:lnTo>
                      <a:lnTo>
                        <a:pt x="138" y="0"/>
                      </a:lnTo>
                      <a:lnTo>
                        <a:pt x="140" y="0"/>
                      </a:lnTo>
                      <a:lnTo>
                        <a:pt x="144" y="0"/>
                      </a:lnTo>
                      <a:lnTo>
                        <a:pt x="146" y="0"/>
                      </a:lnTo>
                      <a:lnTo>
                        <a:pt x="148" y="0"/>
                      </a:lnTo>
                      <a:lnTo>
                        <a:pt x="150" y="0"/>
                      </a:lnTo>
                      <a:lnTo>
                        <a:pt x="151" y="0"/>
                      </a:lnTo>
                      <a:lnTo>
                        <a:pt x="153" y="0"/>
                      </a:lnTo>
                      <a:lnTo>
                        <a:pt x="155" y="0"/>
                      </a:lnTo>
                      <a:lnTo>
                        <a:pt x="157" y="0"/>
                      </a:lnTo>
                      <a:lnTo>
                        <a:pt x="159" y="0"/>
                      </a:lnTo>
                      <a:lnTo>
                        <a:pt x="161" y="0"/>
                      </a:lnTo>
                      <a:lnTo>
                        <a:pt x="165" y="0"/>
                      </a:lnTo>
                      <a:lnTo>
                        <a:pt x="167" y="0"/>
                      </a:lnTo>
                      <a:lnTo>
                        <a:pt x="169" y="0"/>
                      </a:lnTo>
                      <a:lnTo>
                        <a:pt x="171" y="0"/>
                      </a:lnTo>
                      <a:lnTo>
                        <a:pt x="173" y="0"/>
                      </a:lnTo>
                      <a:lnTo>
                        <a:pt x="175" y="0"/>
                      </a:lnTo>
                      <a:lnTo>
                        <a:pt x="176" y="0"/>
                      </a:lnTo>
                      <a:lnTo>
                        <a:pt x="178" y="0"/>
                      </a:lnTo>
                      <a:lnTo>
                        <a:pt x="180" y="0"/>
                      </a:lnTo>
                      <a:lnTo>
                        <a:pt x="182" y="0"/>
                      </a:lnTo>
                      <a:lnTo>
                        <a:pt x="184" y="0"/>
                      </a:lnTo>
                      <a:lnTo>
                        <a:pt x="188" y="0"/>
                      </a:lnTo>
                      <a:lnTo>
                        <a:pt x="190" y="0"/>
                      </a:lnTo>
                      <a:lnTo>
                        <a:pt x="192" y="0"/>
                      </a:lnTo>
                      <a:lnTo>
                        <a:pt x="194" y="0"/>
                      </a:lnTo>
                      <a:lnTo>
                        <a:pt x="196" y="0"/>
                      </a:lnTo>
                      <a:lnTo>
                        <a:pt x="198" y="0"/>
                      </a:lnTo>
                      <a:lnTo>
                        <a:pt x="200" y="0"/>
                      </a:lnTo>
                      <a:lnTo>
                        <a:pt x="201" y="0"/>
                      </a:lnTo>
                      <a:lnTo>
                        <a:pt x="203" y="0"/>
                      </a:lnTo>
                      <a:lnTo>
                        <a:pt x="205" y="0"/>
                      </a:lnTo>
                      <a:lnTo>
                        <a:pt x="207" y="0"/>
                      </a:lnTo>
                      <a:lnTo>
                        <a:pt x="209" y="0"/>
                      </a:lnTo>
                      <a:lnTo>
                        <a:pt x="211" y="0"/>
                      </a:lnTo>
                      <a:lnTo>
                        <a:pt x="213" y="0"/>
                      </a:lnTo>
                      <a:lnTo>
                        <a:pt x="215" y="0"/>
                      </a:lnTo>
                      <a:lnTo>
                        <a:pt x="219" y="0"/>
                      </a:lnTo>
                      <a:lnTo>
                        <a:pt x="221" y="0"/>
                      </a:lnTo>
                      <a:lnTo>
                        <a:pt x="223" y="0"/>
                      </a:lnTo>
                      <a:lnTo>
                        <a:pt x="224" y="0"/>
                      </a:lnTo>
                      <a:lnTo>
                        <a:pt x="226" y="0"/>
                      </a:lnTo>
                      <a:lnTo>
                        <a:pt x="228" y="0"/>
                      </a:lnTo>
                      <a:lnTo>
                        <a:pt x="230" y="0"/>
                      </a:lnTo>
                      <a:lnTo>
                        <a:pt x="232" y="0"/>
                      </a:lnTo>
                      <a:lnTo>
                        <a:pt x="234" y="0"/>
                      </a:lnTo>
                      <a:lnTo>
                        <a:pt x="236" y="0"/>
                      </a:lnTo>
                      <a:lnTo>
                        <a:pt x="238" y="0"/>
                      </a:lnTo>
                      <a:lnTo>
                        <a:pt x="240" y="0"/>
                      </a:lnTo>
                      <a:lnTo>
                        <a:pt x="242" y="0"/>
                      </a:lnTo>
                      <a:lnTo>
                        <a:pt x="244" y="0"/>
                      </a:lnTo>
                      <a:lnTo>
                        <a:pt x="246" y="0"/>
                      </a:lnTo>
                      <a:lnTo>
                        <a:pt x="248" y="0"/>
                      </a:lnTo>
                      <a:lnTo>
                        <a:pt x="249" y="0"/>
                      </a:lnTo>
                      <a:lnTo>
                        <a:pt x="251" y="0"/>
                      </a:lnTo>
                      <a:lnTo>
                        <a:pt x="253" y="0"/>
                      </a:lnTo>
                      <a:lnTo>
                        <a:pt x="255" y="0"/>
                      </a:lnTo>
                      <a:lnTo>
                        <a:pt x="257" y="0"/>
                      </a:lnTo>
                      <a:lnTo>
                        <a:pt x="259" y="0"/>
                      </a:lnTo>
                      <a:lnTo>
                        <a:pt x="261" y="0"/>
                      </a:lnTo>
                      <a:lnTo>
                        <a:pt x="263" y="0"/>
                      </a:lnTo>
                      <a:lnTo>
                        <a:pt x="265" y="0"/>
                      </a:lnTo>
                      <a:lnTo>
                        <a:pt x="267" y="0"/>
                      </a:lnTo>
                      <a:lnTo>
                        <a:pt x="269" y="0"/>
                      </a:lnTo>
                      <a:lnTo>
                        <a:pt x="271" y="0"/>
                      </a:lnTo>
                      <a:lnTo>
                        <a:pt x="272" y="0"/>
                      </a:lnTo>
                      <a:lnTo>
                        <a:pt x="274" y="0"/>
                      </a:lnTo>
                      <a:lnTo>
                        <a:pt x="276" y="0"/>
                      </a:lnTo>
                      <a:lnTo>
                        <a:pt x="278" y="0"/>
                      </a:lnTo>
                      <a:lnTo>
                        <a:pt x="280" y="0"/>
                      </a:lnTo>
                      <a:lnTo>
                        <a:pt x="282" y="0"/>
                      </a:lnTo>
                      <a:lnTo>
                        <a:pt x="284" y="0"/>
                      </a:lnTo>
                      <a:lnTo>
                        <a:pt x="286" y="0"/>
                      </a:lnTo>
                      <a:lnTo>
                        <a:pt x="288" y="0"/>
                      </a:lnTo>
                      <a:lnTo>
                        <a:pt x="290" y="0"/>
                      </a:lnTo>
                      <a:lnTo>
                        <a:pt x="292" y="0"/>
                      </a:lnTo>
                      <a:lnTo>
                        <a:pt x="294" y="0"/>
                      </a:lnTo>
                      <a:lnTo>
                        <a:pt x="296" y="0"/>
                      </a:lnTo>
                      <a:lnTo>
                        <a:pt x="297" y="0"/>
                      </a:lnTo>
                      <a:lnTo>
                        <a:pt x="299" y="0"/>
                      </a:lnTo>
                      <a:lnTo>
                        <a:pt x="301" y="0"/>
                      </a:lnTo>
                      <a:lnTo>
                        <a:pt x="303" y="0"/>
                      </a:lnTo>
                      <a:lnTo>
                        <a:pt x="305" y="0"/>
                      </a:lnTo>
                      <a:lnTo>
                        <a:pt x="307" y="0"/>
                      </a:lnTo>
                      <a:lnTo>
                        <a:pt x="311" y="0"/>
                      </a:lnTo>
                      <a:lnTo>
                        <a:pt x="313" y="0"/>
                      </a:lnTo>
                      <a:lnTo>
                        <a:pt x="315" y="0"/>
                      </a:lnTo>
                      <a:lnTo>
                        <a:pt x="317" y="0"/>
                      </a:lnTo>
                      <a:lnTo>
                        <a:pt x="319" y="0"/>
                      </a:lnTo>
                      <a:lnTo>
                        <a:pt x="320" y="0"/>
                      </a:lnTo>
                      <a:lnTo>
                        <a:pt x="322" y="0"/>
                      </a:lnTo>
                      <a:lnTo>
                        <a:pt x="324" y="0"/>
                      </a:lnTo>
                      <a:lnTo>
                        <a:pt x="330" y="0"/>
                      </a:lnTo>
                      <a:lnTo>
                        <a:pt x="332" y="0"/>
                      </a:lnTo>
                      <a:lnTo>
                        <a:pt x="332" y="2"/>
                      </a:lnTo>
                      <a:lnTo>
                        <a:pt x="334" y="2"/>
                      </a:lnTo>
                      <a:lnTo>
                        <a:pt x="336" y="2"/>
                      </a:lnTo>
                      <a:lnTo>
                        <a:pt x="338" y="2"/>
                      </a:lnTo>
                      <a:lnTo>
                        <a:pt x="340" y="2"/>
                      </a:lnTo>
                      <a:lnTo>
                        <a:pt x="342" y="2"/>
                      </a:lnTo>
                      <a:lnTo>
                        <a:pt x="342" y="3"/>
                      </a:lnTo>
                      <a:lnTo>
                        <a:pt x="344" y="3"/>
                      </a:lnTo>
                      <a:lnTo>
                        <a:pt x="345" y="3"/>
                      </a:lnTo>
                      <a:lnTo>
                        <a:pt x="345" y="5"/>
                      </a:lnTo>
                      <a:lnTo>
                        <a:pt x="347" y="5"/>
                      </a:lnTo>
                      <a:lnTo>
                        <a:pt x="347" y="7"/>
                      </a:lnTo>
                      <a:lnTo>
                        <a:pt x="349" y="7"/>
                      </a:lnTo>
                      <a:lnTo>
                        <a:pt x="351" y="7"/>
                      </a:lnTo>
                      <a:lnTo>
                        <a:pt x="353" y="7"/>
                      </a:lnTo>
                      <a:lnTo>
                        <a:pt x="353" y="5"/>
                      </a:lnTo>
                      <a:lnTo>
                        <a:pt x="355" y="5"/>
                      </a:lnTo>
                      <a:lnTo>
                        <a:pt x="357" y="5"/>
                      </a:lnTo>
                      <a:lnTo>
                        <a:pt x="359" y="5"/>
                      </a:lnTo>
                      <a:lnTo>
                        <a:pt x="359" y="7"/>
                      </a:lnTo>
                      <a:lnTo>
                        <a:pt x="357" y="7"/>
                      </a:lnTo>
                      <a:lnTo>
                        <a:pt x="359" y="7"/>
                      </a:lnTo>
                      <a:lnTo>
                        <a:pt x="359" y="9"/>
                      </a:lnTo>
                      <a:lnTo>
                        <a:pt x="361" y="9"/>
                      </a:lnTo>
                      <a:lnTo>
                        <a:pt x="361" y="11"/>
                      </a:lnTo>
                      <a:lnTo>
                        <a:pt x="359" y="11"/>
                      </a:lnTo>
                      <a:lnTo>
                        <a:pt x="359" y="13"/>
                      </a:lnTo>
                      <a:lnTo>
                        <a:pt x="361" y="13"/>
                      </a:lnTo>
                      <a:lnTo>
                        <a:pt x="361" y="11"/>
                      </a:lnTo>
                      <a:lnTo>
                        <a:pt x="361" y="13"/>
                      </a:lnTo>
                      <a:lnTo>
                        <a:pt x="363" y="13"/>
                      </a:lnTo>
                      <a:lnTo>
                        <a:pt x="361" y="13"/>
                      </a:lnTo>
                      <a:lnTo>
                        <a:pt x="361" y="15"/>
                      </a:lnTo>
                      <a:lnTo>
                        <a:pt x="359" y="15"/>
                      </a:lnTo>
                      <a:lnTo>
                        <a:pt x="359" y="13"/>
                      </a:lnTo>
                      <a:lnTo>
                        <a:pt x="357" y="13"/>
                      </a:lnTo>
                      <a:lnTo>
                        <a:pt x="357" y="15"/>
                      </a:lnTo>
                      <a:lnTo>
                        <a:pt x="357" y="17"/>
                      </a:lnTo>
                      <a:lnTo>
                        <a:pt x="355" y="17"/>
                      </a:lnTo>
                      <a:lnTo>
                        <a:pt x="353" y="17"/>
                      </a:lnTo>
                      <a:lnTo>
                        <a:pt x="353" y="19"/>
                      </a:lnTo>
                      <a:lnTo>
                        <a:pt x="351" y="19"/>
                      </a:lnTo>
                      <a:lnTo>
                        <a:pt x="353" y="21"/>
                      </a:lnTo>
                      <a:lnTo>
                        <a:pt x="351" y="23"/>
                      </a:lnTo>
                      <a:lnTo>
                        <a:pt x="349" y="23"/>
                      </a:lnTo>
                      <a:lnTo>
                        <a:pt x="349" y="25"/>
                      </a:lnTo>
                      <a:lnTo>
                        <a:pt x="351" y="25"/>
                      </a:lnTo>
                      <a:lnTo>
                        <a:pt x="351" y="26"/>
                      </a:lnTo>
                      <a:lnTo>
                        <a:pt x="353" y="26"/>
                      </a:lnTo>
                      <a:lnTo>
                        <a:pt x="353" y="28"/>
                      </a:lnTo>
                      <a:lnTo>
                        <a:pt x="355" y="28"/>
                      </a:lnTo>
                      <a:lnTo>
                        <a:pt x="357" y="28"/>
                      </a:lnTo>
                      <a:lnTo>
                        <a:pt x="357" y="30"/>
                      </a:lnTo>
                      <a:lnTo>
                        <a:pt x="357" y="32"/>
                      </a:lnTo>
                      <a:lnTo>
                        <a:pt x="359" y="32"/>
                      </a:lnTo>
                      <a:lnTo>
                        <a:pt x="361" y="30"/>
                      </a:lnTo>
                      <a:lnTo>
                        <a:pt x="361" y="32"/>
                      </a:lnTo>
                      <a:lnTo>
                        <a:pt x="359" y="32"/>
                      </a:lnTo>
                      <a:lnTo>
                        <a:pt x="359" y="34"/>
                      </a:lnTo>
                      <a:lnTo>
                        <a:pt x="359" y="36"/>
                      </a:lnTo>
                      <a:lnTo>
                        <a:pt x="361" y="36"/>
                      </a:lnTo>
                      <a:lnTo>
                        <a:pt x="363" y="38"/>
                      </a:lnTo>
                      <a:lnTo>
                        <a:pt x="365" y="38"/>
                      </a:lnTo>
                      <a:lnTo>
                        <a:pt x="365" y="40"/>
                      </a:lnTo>
                      <a:lnTo>
                        <a:pt x="363" y="40"/>
                      </a:lnTo>
                      <a:lnTo>
                        <a:pt x="365" y="40"/>
                      </a:lnTo>
                      <a:lnTo>
                        <a:pt x="367" y="40"/>
                      </a:lnTo>
                      <a:lnTo>
                        <a:pt x="367" y="42"/>
                      </a:lnTo>
                      <a:lnTo>
                        <a:pt x="368" y="42"/>
                      </a:lnTo>
                      <a:lnTo>
                        <a:pt x="370" y="42"/>
                      </a:lnTo>
                      <a:lnTo>
                        <a:pt x="372" y="42"/>
                      </a:lnTo>
                      <a:lnTo>
                        <a:pt x="372" y="44"/>
                      </a:lnTo>
                      <a:lnTo>
                        <a:pt x="374" y="44"/>
                      </a:lnTo>
                      <a:lnTo>
                        <a:pt x="376" y="44"/>
                      </a:lnTo>
                      <a:lnTo>
                        <a:pt x="374" y="44"/>
                      </a:lnTo>
                      <a:lnTo>
                        <a:pt x="374" y="46"/>
                      </a:lnTo>
                      <a:lnTo>
                        <a:pt x="374" y="48"/>
                      </a:lnTo>
                      <a:lnTo>
                        <a:pt x="374" y="50"/>
                      </a:lnTo>
                      <a:lnTo>
                        <a:pt x="374" y="51"/>
                      </a:lnTo>
                      <a:lnTo>
                        <a:pt x="374" y="53"/>
                      </a:lnTo>
                      <a:lnTo>
                        <a:pt x="374" y="55"/>
                      </a:lnTo>
                      <a:lnTo>
                        <a:pt x="374" y="57"/>
                      </a:lnTo>
                      <a:lnTo>
                        <a:pt x="374" y="59"/>
                      </a:lnTo>
                      <a:lnTo>
                        <a:pt x="374" y="61"/>
                      </a:lnTo>
                      <a:lnTo>
                        <a:pt x="374" y="63"/>
                      </a:lnTo>
                      <a:lnTo>
                        <a:pt x="374" y="65"/>
                      </a:lnTo>
                      <a:lnTo>
                        <a:pt x="374" y="67"/>
                      </a:lnTo>
                      <a:lnTo>
                        <a:pt x="374" y="69"/>
                      </a:lnTo>
                      <a:lnTo>
                        <a:pt x="374" y="71"/>
                      </a:lnTo>
                      <a:lnTo>
                        <a:pt x="374" y="73"/>
                      </a:lnTo>
                      <a:lnTo>
                        <a:pt x="374" y="74"/>
                      </a:lnTo>
                      <a:lnTo>
                        <a:pt x="374" y="76"/>
                      </a:lnTo>
                      <a:lnTo>
                        <a:pt x="374" y="78"/>
                      </a:lnTo>
                      <a:lnTo>
                        <a:pt x="374" y="80"/>
                      </a:lnTo>
                      <a:lnTo>
                        <a:pt x="374" y="82"/>
                      </a:lnTo>
                      <a:lnTo>
                        <a:pt x="374" y="84"/>
                      </a:lnTo>
                      <a:lnTo>
                        <a:pt x="374" y="86"/>
                      </a:lnTo>
                      <a:lnTo>
                        <a:pt x="374" y="88"/>
                      </a:lnTo>
                      <a:lnTo>
                        <a:pt x="374" y="90"/>
                      </a:lnTo>
                      <a:lnTo>
                        <a:pt x="374" y="92"/>
                      </a:lnTo>
                      <a:lnTo>
                        <a:pt x="374" y="94"/>
                      </a:lnTo>
                      <a:lnTo>
                        <a:pt x="374" y="96"/>
                      </a:lnTo>
                      <a:lnTo>
                        <a:pt x="374" y="98"/>
                      </a:lnTo>
                      <a:lnTo>
                        <a:pt x="374" y="99"/>
                      </a:lnTo>
                      <a:lnTo>
                        <a:pt x="374" y="101"/>
                      </a:lnTo>
                      <a:lnTo>
                        <a:pt x="374" y="103"/>
                      </a:lnTo>
                      <a:lnTo>
                        <a:pt x="374" y="105"/>
                      </a:lnTo>
                      <a:lnTo>
                        <a:pt x="374" y="107"/>
                      </a:lnTo>
                      <a:lnTo>
                        <a:pt x="374" y="109"/>
                      </a:lnTo>
                      <a:lnTo>
                        <a:pt x="374" y="111"/>
                      </a:lnTo>
                      <a:lnTo>
                        <a:pt x="374" y="113"/>
                      </a:lnTo>
                      <a:lnTo>
                        <a:pt x="374" y="115"/>
                      </a:lnTo>
                      <a:lnTo>
                        <a:pt x="374" y="117"/>
                      </a:lnTo>
                      <a:lnTo>
                        <a:pt x="374" y="119"/>
                      </a:lnTo>
                      <a:lnTo>
                        <a:pt x="374" y="121"/>
                      </a:lnTo>
                      <a:lnTo>
                        <a:pt x="374" y="122"/>
                      </a:lnTo>
                      <a:lnTo>
                        <a:pt x="374" y="124"/>
                      </a:lnTo>
                      <a:lnTo>
                        <a:pt x="374" y="126"/>
                      </a:lnTo>
                      <a:lnTo>
                        <a:pt x="374" y="128"/>
                      </a:lnTo>
                      <a:lnTo>
                        <a:pt x="374" y="130"/>
                      </a:lnTo>
                      <a:lnTo>
                        <a:pt x="374" y="132"/>
                      </a:lnTo>
                      <a:lnTo>
                        <a:pt x="374" y="134"/>
                      </a:lnTo>
                      <a:lnTo>
                        <a:pt x="374" y="136"/>
                      </a:lnTo>
                      <a:lnTo>
                        <a:pt x="374" y="138"/>
                      </a:lnTo>
                      <a:lnTo>
                        <a:pt x="374" y="140"/>
                      </a:lnTo>
                      <a:lnTo>
                        <a:pt x="374" y="142"/>
                      </a:lnTo>
                      <a:lnTo>
                        <a:pt x="374" y="144"/>
                      </a:lnTo>
                      <a:lnTo>
                        <a:pt x="374" y="146"/>
                      </a:lnTo>
                      <a:lnTo>
                        <a:pt x="374" y="147"/>
                      </a:lnTo>
                      <a:lnTo>
                        <a:pt x="374" y="149"/>
                      </a:lnTo>
                      <a:lnTo>
                        <a:pt x="374" y="151"/>
                      </a:lnTo>
                      <a:lnTo>
                        <a:pt x="370" y="151"/>
                      </a:lnTo>
                      <a:lnTo>
                        <a:pt x="368" y="151"/>
                      </a:lnTo>
                      <a:lnTo>
                        <a:pt x="367" y="151"/>
                      </a:lnTo>
                      <a:lnTo>
                        <a:pt x="365" y="151"/>
                      </a:lnTo>
                      <a:lnTo>
                        <a:pt x="363" y="151"/>
                      </a:lnTo>
                      <a:lnTo>
                        <a:pt x="361" y="151"/>
                      </a:lnTo>
                      <a:lnTo>
                        <a:pt x="359" y="151"/>
                      </a:lnTo>
                      <a:lnTo>
                        <a:pt x="357" y="151"/>
                      </a:lnTo>
                      <a:lnTo>
                        <a:pt x="355" y="151"/>
                      </a:lnTo>
                      <a:lnTo>
                        <a:pt x="353" y="151"/>
                      </a:lnTo>
                      <a:lnTo>
                        <a:pt x="351" y="151"/>
                      </a:lnTo>
                      <a:lnTo>
                        <a:pt x="347" y="151"/>
                      </a:lnTo>
                      <a:lnTo>
                        <a:pt x="345" y="151"/>
                      </a:lnTo>
                      <a:lnTo>
                        <a:pt x="344" y="151"/>
                      </a:lnTo>
                      <a:lnTo>
                        <a:pt x="342" y="151"/>
                      </a:lnTo>
                      <a:lnTo>
                        <a:pt x="340" y="151"/>
                      </a:lnTo>
                      <a:lnTo>
                        <a:pt x="338" y="151"/>
                      </a:lnTo>
                      <a:lnTo>
                        <a:pt x="336" y="151"/>
                      </a:lnTo>
                      <a:lnTo>
                        <a:pt x="334" y="151"/>
                      </a:lnTo>
                      <a:lnTo>
                        <a:pt x="332" y="151"/>
                      </a:lnTo>
                      <a:lnTo>
                        <a:pt x="330" y="151"/>
                      </a:lnTo>
                      <a:lnTo>
                        <a:pt x="328" y="151"/>
                      </a:lnTo>
                      <a:lnTo>
                        <a:pt x="326" y="151"/>
                      </a:lnTo>
                      <a:lnTo>
                        <a:pt x="324" y="151"/>
                      </a:lnTo>
                      <a:lnTo>
                        <a:pt x="322" y="151"/>
                      </a:lnTo>
                      <a:lnTo>
                        <a:pt x="320" y="151"/>
                      </a:lnTo>
                      <a:lnTo>
                        <a:pt x="319" y="151"/>
                      </a:lnTo>
                      <a:lnTo>
                        <a:pt x="317" y="151"/>
                      </a:lnTo>
                      <a:lnTo>
                        <a:pt x="315" y="151"/>
                      </a:lnTo>
                      <a:lnTo>
                        <a:pt x="313" y="151"/>
                      </a:lnTo>
                      <a:lnTo>
                        <a:pt x="311" y="151"/>
                      </a:lnTo>
                      <a:lnTo>
                        <a:pt x="309" y="151"/>
                      </a:lnTo>
                      <a:lnTo>
                        <a:pt x="307" y="151"/>
                      </a:lnTo>
                      <a:lnTo>
                        <a:pt x="305" y="151"/>
                      </a:lnTo>
                      <a:lnTo>
                        <a:pt x="303" y="151"/>
                      </a:lnTo>
                      <a:lnTo>
                        <a:pt x="301" y="151"/>
                      </a:lnTo>
                      <a:lnTo>
                        <a:pt x="299" y="151"/>
                      </a:lnTo>
                      <a:lnTo>
                        <a:pt x="297" y="151"/>
                      </a:lnTo>
                      <a:lnTo>
                        <a:pt x="296" y="151"/>
                      </a:lnTo>
                      <a:lnTo>
                        <a:pt x="294" y="151"/>
                      </a:lnTo>
                      <a:lnTo>
                        <a:pt x="292" y="151"/>
                      </a:lnTo>
                      <a:lnTo>
                        <a:pt x="290" y="151"/>
                      </a:lnTo>
                      <a:lnTo>
                        <a:pt x="288" y="151"/>
                      </a:lnTo>
                      <a:lnTo>
                        <a:pt x="286" y="151"/>
                      </a:lnTo>
                      <a:lnTo>
                        <a:pt x="284" y="151"/>
                      </a:lnTo>
                      <a:lnTo>
                        <a:pt x="282" y="151"/>
                      </a:lnTo>
                      <a:lnTo>
                        <a:pt x="280" y="151"/>
                      </a:lnTo>
                      <a:lnTo>
                        <a:pt x="278" y="151"/>
                      </a:lnTo>
                      <a:lnTo>
                        <a:pt x="276" y="151"/>
                      </a:lnTo>
                      <a:lnTo>
                        <a:pt x="274" y="151"/>
                      </a:lnTo>
                      <a:lnTo>
                        <a:pt x="272" y="151"/>
                      </a:lnTo>
                      <a:lnTo>
                        <a:pt x="271" y="151"/>
                      </a:lnTo>
                      <a:lnTo>
                        <a:pt x="269" y="151"/>
                      </a:lnTo>
                      <a:lnTo>
                        <a:pt x="267" y="151"/>
                      </a:lnTo>
                      <a:lnTo>
                        <a:pt x="265" y="151"/>
                      </a:lnTo>
                      <a:lnTo>
                        <a:pt x="263" y="151"/>
                      </a:lnTo>
                      <a:lnTo>
                        <a:pt x="261" y="151"/>
                      </a:lnTo>
                      <a:lnTo>
                        <a:pt x="259" y="151"/>
                      </a:lnTo>
                      <a:lnTo>
                        <a:pt x="257" y="151"/>
                      </a:lnTo>
                      <a:lnTo>
                        <a:pt x="255" y="151"/>
                      </a:lnTo>
                      <a:lnTo>
                        <a:pt x="253" y="151"/>
                      </a:lnTo>
                      <a:lnTo>
                        <a:pt x="251" y="151"/>
                      </a:lnTo>
                      <a:lnTo>
                        <a:pt x="249" y="151"/>
                      </a:lnTo>
                      <a:lnTo>
                        <a:pt x="248" y="151"/>
                      </a:lnTo>
                      <a:lnTo>
                        <a:pt x="246" y="151"/>
                      </a:lnTo>
                      <a:lnTo>
                        <a:pt x="244" y="151"/>
                      </a:lnTo>
                      <a:lnTo>
                        <a:pt x="242" y="151"/>
                      </a:lnTo>
                      <a:lnTo>
                        <a:pt x="240" y="151"/>
                      </a:lnTo>
                      <a:lnTo>
                        <a:pt x="238" y="151"/>
                      </a:lnTo>
                      <a:lnTo>
                        <a:pt x="236" y="151"/>
                      </a:lnTo>
                      <a:lnTo>
                        <a:pt x="232" y="151"/>
                      </a:lnTo>
                      <a:lnTo>
                        <a:pt x="230" y="151"/>
                      </a:lnTo>
                      <a:lnTo>
                        <a:pt x="228" y="151"/>
                      </a:lnTo>
                      <a:lnTo>
                        <a:pt x="226" y="151"/>
                      </a:lnTo>
                      <a:lnTo>
                        <a:pt x="224" y="151"/>
                      </a:lnTo>
                      <a:lnTo>
                        <a:pt x="223" y="151"/>
                      </a:lnTo>
                      <a:lnTo>
                        <a:pt x="221" y="151"/>
                      </a:lnTo>
                      <a:lnTo>
                        <a:pt x="219" y="151"/>
                      </a:lnTo>
                      <a:lnTo>
                        <a:pt x="217" y="151"/>
                      </a:lnTo>
                      <a:lnTo>
                        <a:pt x="215" y="151"/>
                      </a:lnTo>
                      <a:lnTo>
                        <a:pt x="213" y="151"/>
                      </a:lnTo>
                      <a:lnTo>
                        <a:pt x="211" y="151"/>
                      </a:lnTo>
                      <a:lnTo>
                        <a:pt x="209" y="151"/>
                      </a:lnTo>
                      <a:lnTo>
                        <a:pt x="205" y="151"/>
                      </a:lnTo>
                      <a:lnTo>
                        <a:pt x="203" y="151"/>
                      </a:lnTo>
                      <a:lnTo>
                        <a:pt x="201" y="151"/>
                      </a:lnTo>
                      <a:lnTo>
                        <a:pt x="200" y="151"/>
                      </a:lnTo>
                      <a:lnTo>
                        <a:pt x="198" y="151"/>
                      </a:lnTo>
                      <a:lnTo>
                        <a:pt x="196" y="151"/>
                      </a:lnTo>
                      <a:lnTo>
                        <a:pt x="194" y="151"/>
                      </a:lnTo>
                      <a:lnTo>
                        <a:pt x="192" y="151"/>
                      </a:lnTo>
                      <a:lnTo>
                        <a:pt x="188" y="151"/>
                      </a:lnTo>
                      <a:lnTo>
                        <a:pt x="186" y="151"/>
                      </a:lnTo>
                      <a:lnTo>
                        <a:pt x="184" y="151"/>
                      </a:lnTo>
                      <a:lnTo>
                        <a:pt x="182" y="151"/>
                      </a:lnTo>
                      <a:lnTo>
                        <a:pt x="180" y="151"/>
                      </a:lnTo>
                      <a:lnTo>
                        <a:pt x="178" y="151"/>
                      </a:lnTo>
                      <a:lnTo>
                        <a:pt x="176" y="151"/>
                      </a:lnTo>
                      <a:lnTo>
                        <a:pt x="175" y="151"/>
                      </a:lnTo>
                      <a:lnTo>
                        <a:pt x="173" y="151"/>
                      </a:lnTo>
                      <a:lnTo>
                        <a:pt x="171" y="151"/>
                      </a:lnTo>
                      <a:lnTo>
                        <a:pt x="169" y="151"/>
                      </a:lnTo>
                      <a:lnTo>
                        <a:pt x="167" y="151"/>
                      </a:lnTo>
                      <a:lnTo>
                        <a:pt x="165" y="151"/>
                      </a:lnTo>
                      <a:lnTo>
                        <a:pt x="163" y="151"/>
                      </a:lnTo>
                      <a:lnTo>
                        <a:pt x="161" y="151"/>
                      </a:lnTo>
                      <a:lnTo>
                        <a:pt x="159" y="151"/>
                      </a:lnTo>
                      <a:lnTo>
                        <a:pt x="157" y="151"/>
                      </a:lnTo>
                      <a:lnTo>
                        <a:pt x="153" y="151"/>
                      </a:lnTo>
                      <a:lnTo>
                        <a:pt x="151" y="151"/>
                      </a:lnTo>
                      <a:lnTo>
                        <a:pt x="150" y="151"/>
                      </a:lnTo>
                      <a:lnTo>
                        <a:pt x="148" y="151"/>
                      </a:lnTo>
                      <a:lnTo>
                        <a:pt x="146" y="151"/>
                      </a:lnTo>
                      <a:lnTo>
                        <a:pt x="144" y="151"/>
                      </a:lnTo>
                      <a:lnTo>
                        <a:pt x="142" y="151"/>
                      </a:lnTo>
                      <a:lnTo>
                        <a:pt x="140" y="151"/>
                      </a:lnTo>
                      <a:lnTo>
                        <a:pt x="138" y="151"/>
                      </a:lnTo>
                      <a:lnTo>
                        <a:pt x="136" y="151"/>
                      </a:lnTo>
                      <a:lnTo>
                        <a:pt x="134" y="151"/>
                      </a:lnTo>
                      <a:lnTo>
                        <a:pt x="132" y="151"/>
                      </a:lnTo>
                      <a:lnTo>
                        <a:pt x="130" y="151"/>
                      </a:lnTo>
                      <a:lnTo>
                        <a:pt x="128" y="151"/>
                      </a:lnTo>
                      <a:lnTo>
                        <a:pt x="127" y="151"/>
                      </a:lnTo>
                      <a:lnTo>
                        <a:pt x="125" y="151"/>
                      </a:lnTo>
                      <a:lnTo>
                        <a:pt x="123" y="151"/>
                      </a:lnTo>
                      <a:lnTo>
                        <a:pt x="121" y="151"/>
                      </a:lnTo>
                      <a:lnTo>
                        <a:pt x="119" y="151"/>
                      </a:lnTo>
                      <a:lnTo>
                        <a:pt x="117" y="151"/>
                      </a:lnTo>
                      <a:lnTo>
                        <a:pt x="115" y="151"/>
                      </a:lnTo>
                      <a:lnTo>
                        <a:pt x="113" y="151"/>
                      </a:lnTo>
                      <a:lnTo>
                        <a:pt x="111" y="151"/>
                      </a:lnTo>
                      <a:lnTo>
                        <a:pt x="109" y="151"/>
                      </a:lnTo>
                      <a:lnTo>
                        <a:pt x="103" y="151"/>
                      </a:lnTo>
                      <a:lnTo>
                        <a:pt x="102" y="151"/>
                      </a:lnTo>
                      <a:lnTo>
                        <a:pt x="100" y="151"/>
                      </a:lnTo>
                      <a:lnTo>
                        <a:pt x="98" y="151"/>
                      </a:lnTo>
                      <a:lnTo>
                        <a:pt x="96" y="151"/>
                      </a:lnTo>
                      <a:lnTo>
                        <a:pt x="94" y="151"/>
                      </a:lnTo>
                      <a:lnTo>
                        <a:pt x="92" y="151"/>
                      </a:lnTo>
                      <a:lnTo>
                        <a:pt x="90" y="151"/>
                      </a:lnTo>
                      <a:lnTo>
                        <a:pt x="88" y="151"/>
                      </a:lnTo>
                      <a:lnTo>
                        <a:pt x="86" y="151"/>
                      </a:lnTo>
                      <a:lnTo>
                        <a:pt x="84" y="151"/>
                      </a:lnTo>
                      <a:lnTo>
                        <a:pt x="82" y="151"/>
                      </a:lnTo>
                      <a:lnTo>
                        <a:pt x="80" y="151"/>
                      </a:lnTo>
                      <a:lnTo>
                        <a:pt x="79" y="151"/>
                      </a:lnTo>
                      <a:lnTo>
                        <a:pt x="77" y="151"/>
                      </a:lnTo>
                      <a:lnTo>
                        <a:pt x="75" y="151"/>
                      </a:lnTo>
                      <a:lnTo>
                        <a:pt x="73" y="151"/>
                      </a:lnTo>
                      <a:lnTo>
                        <a:pt x="71" y="151"/>
                      </a:lnTo>
                      <a:lnTo>
                        <a:pt x="69" y="151"/>
                      </a:lnTo>
                      <a:lnTo>
                        <a:pt x="67" y="151"/>
                      </a:lnTo>
                      <a:lnTo>
                        <a:pt x="65" y="151"/>
                      </a:lnTo>
                      <a:lnTo>
                        <a:pt x="63" y="151"/>
                      </a:lnTo>
                      <a:lnTo>
                        <a:pt x="61" y="151"/>
                      </a:lnTo>
                      <a:lnTo>
                        <a:pt x="59" y="151"/>
                      </a:lnTo>
                      <a:lnTo>
                        <a:pt x="57" y="151"/>
                      </a:lnTo>
                      <a:lnTo>
                        <a:pt x="55" y="151"/>
                      </a:lnTo>
                      <a:lnTo>
                        <a:pt x="54" y="151"/>
                      </a:lnTo>
                      <a:lnTo>
                        <a:pt x="52" y="151"/>
                      </a:lnTo>
                      <a:lnTo>
                        <a:pt x="50" y="151"/>
                      </a:lnTo>
                      <a:lnTo>
                        <a:pt x="48" y="151"/>
                      </a:lnTo>
                      <a:lnTo>
                        <a:pt x="46" y="151"/>
                      </a:lnTo>
                      <a:lnTo>
                        <a:pt x="44" y="151"/>
                      </a:lnTo>
                      <a:lnTo>
                        <a:pt x="42" y="151"/>
                      </a:lnTo>
                      <a:lnTo>
                        <a:pt x="40" y="151"/>
                      </a:lnTo>
                      <a:lnTo>
                        <a:pt x="38" y="151"/>
                      </a:lnTo>
                      <a:lnTo>
                        <a:pt x="36" y="151"/>
                      </a:lnTo>
                      <a:lnTo>
                        <a:pt x="34" y="151"/>
                      </a:lnTo>
                      <a:lnTo>
                        <a:pt x="32" y="151"/>
                      </a:lnTo>
                      <a:lnTo>
                        <a:pt x="31" y="151"/>
                      </a:lnTo>
                      <a:lnTo>
                        <a:pt x="29" y="151"/>
                      </a:lnTo>
                      <a:lnTo>
                        <a:pt x="27" y="151"/>
                      </a:lnTo>
                      <a:lnTo>
                        <a:pt x="25" y="151"/>
                      </a:lnTo>
                      <a:lnTo>
                        <a:pt x="23" y="151"/>
                      </a:lnTo>
                      <a:lnTo>
                        <a:pt x="21" y="151"/>
                      </a:lnTo>
                      <a:lnTo>
                        <a:pt x="19" y="151"/>
                      </a:lnTo>
                      <a:lnTo>
                        <a:pt x="17" y="151"/>
                      </a:lnTo>
                      <a:lnTo>
                        <a:pt x="15" y="151"/>
                      </a:lnTo>
                      <a:lnTo>
                        <a:pt x="13" y="151"/>
                      </a:lnTo>
                      <a:lnTo>
                        <a:pt x="11" y="151"/>
                      </a:lnTo>
                      <a:lnTo>
                        <a:pt x="9" y="151"/>
                      </a:lnTo>
                      <a:lnTo>
                        <a:pt x="7" y="151"/>
                      </a:lnTo>
                      <a:lnTo>
                        <a:pt x="6" y="151"/>
                      </a:lnTo>
                      <a:lnTo>
                        <a:pt x="4" y="151"/>
                      </a:lnTo>
                      <a:lnTo>
                        <a:pt x="2" y="151"/>
                      </a:lnTo>
                      <a:lnTo>
                        <a:pt x="0" y="153"/>
                      </a:lnTo>
                      <a:lnTo>
                        <a:pt x="0" y="151"/>
                      </a:lnTo>
                      <a:lnTo>
                        <a:pt x="0" y="149"/>
                      </a:lnTo>
                      <a:lnTo>
                        <a:pt x="0" y="147"/>
                      </a:lnTo>
                      <a:lnTo>
                        <a:pt x="0" y="146"/>
                      </a:lnTo>
                      <a:lnTo>
                        <a:pt x="0" y="140"/>
                      </a:lnTo>
                      <a:lnTo>
                        <a:pt x="0" y="138"/>
                      </a:lnTo>
                      <a:lnTo>
                        <a:pt x="0" y="136"/>
                      </a:lnTo>
                      <a:lnTo>
                        <a:pt x="0" y="134"/>
                      </a:lnTo>
                      <a:lnTo>
                        <a:pt x="0" y="132"/>
                      </a:lnTo>
                      <a:lnTo>
                        <a:pt x="0" y="130"/>
                      </a:lnTo>
                      <a:lnTo>
                        <a:pt x="0" y="128"/>
                      </a:lnTo>
                      <a:lnTo>
                        <a:pt x="0" y="126"/>
                      </a:lnTo>
                      <a:lnTo>
                        <a:pt x="0" y="124"/>
                      </a:lnTo>
                      <a:lnTo>
                        <a:pt x="0" y="122"/>
                      </a:lnTo>
                      <a:lnTo>
                        <a:pt x="0" y="121"/>
                      </a:lnTo>
                      <a:lnTo>
                        <a:pt x="0" y="119"/>
                      </a:lnTo>
                      <a:lnTo>
                        <a:pt x="0" y="117"/>
                      </a:lnTo>
                      <a:lnTo>
                        <a:pt x="0" y="115"/>
                      </a:lnTo>
                      <a:lnTo>
                        <a:pt x="0" y="113"/>
                      </a:lnTo>
                      <a:lnTo>
                        <a:pt x="0" y="111"/>
                      </a:lnTo>
                      <a:lnTo>
                        <a:pt x="0" y="109"/>
                      </a:lnTo>
                      <a:lnTo>
                        <a:pt x="0" y="107"/>
                      </a:lnTo>
                      <a:lnTo>
                        <a:pt x="0" y="105"/>
                      </a:lnTo>
                      <a:lnTo>
                        <a:pt x="0" y="103"/>
                      </a:lnTo>
                      <a:lnTo>
                        <a:pt x="0" y="101"/>
                      </a:lnTo>
                      <a:lnTo>
                        <a:pt x="0" y="99"/>
                      </a:lnTo>
                      <a:lnTo>
                        <a:pt x="0" y="98"/>
                      </a:lnTo>
                      <a:lnTo>
                        <a:pt x="0" y="96"/>
                      </a:lnTo>
                      <a:lnTo>
                        <a:pt x="0" y="94"/>
                      </a:lnTo>
                      <a:lnTo>
                        <a:pt x="0" y="92"/>
                      </a:lnTo>
                      <a:lnTo>
                        <a:pt x="0" y="90"/>
                      </a:lnTo>
                      <a:lnTo>
                        <a:pt x="0" y="88"/>
                      </a:lnTo>
                      <a:lnTo>
                        <a:pt x="0" y="86"/>
                      </a:lnTo>
                      <a:lnTo>
                        <a:pt x="0" y="84"/>
                      </a:lnTo>
                      <a:lnTo>
                        <a:pt x="0" y="82"/>
                      </a:lnTo>
                      <a:lnTo>
                        <a:pt x="0" y="80"/>
                      </a:lnTo>
                      <a:lnTo>
                        <a:pt x="0" y="78"/>
                      </a:lnTo>
                      <a:lnTo>
                        <a:pt x="0" y="76"/>
                      </a:lnTo>
                      <a:lnTo>
                        <a:pt x="0" y="74"/>
                      </a:lnTo>
                      <a:lnTo>
                        <a:pt x="0" y="73"/>
                      </a:lnTo>
                      <a:lnTo>
                        <a:pt x="0" y="71"/>
                      </a:lnTo>
                      <a:lnTo>
                        <a:pt x="0" y="69"/>
                      </a:lnTo>
                      <a:lnTo>
                        <a:pt x="0" y="67"/>
                      </a:lnTo>
                      <a:lnTo>
                        <a:pt x="0" y="65"/>
                      </a:lnTo>
                      <a:lnTo>
                        <a:pt x="0" y="63"/>
                      </a:lnTo>
                      <a:lnTo>
                        <a:pt x="0" y="61"/>
                      </a:lnTo>
                      <a:lnTo>
                        <a:pt x="0" y="59"/>
                      </a:lnTo>
                      <a:lnTo>
                        <a:pt x="0" y="57"/>
                      </a:lnTo>
                      <a:lnTo>
                        <a:pt x="0" y="55"/>
                      </a:lnTo>
                      <a:lnTo>
                        <a:pt x="0" y="53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0" y="48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2"/>
                      </a:lnTo>
                      <a:lnTo>
                        <a:pt x="0" y="40"/>
                      </a:lnTo>
                      <a:lnTo>
                        <a:pt x="0" y="38"/>
                      </a:lnTo>
                      <a:lnTo>
                        <a:pt x="0" y="36"/>
                      </a:lnTo>
                      <a:lnTo>
                        <a:pt x="0" y="34"/>
                      </a:lnTo>
                      <a:lnTo>
                        <a:pt x="0" y="32"/>
                      </a:lnTo>
                      <a:lnTo>
                        <a:pt x="0" y="30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0" y="25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0" y="13"/>
                      </a:lnTo>
                      <a:lnTo>
                        <a:pt x="0" y="11"/>
                      </a:lnTo>
                      <a:lnTo>
                        <a:pt x="0" y="9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" name="Freeform 2663"/>
                <p:cNvSpPr>
                  <a:spLocks/>
                </p:cNvSpPr>
                <p:nvPr/>
              </p:nvSpPr>
              <p:spPr bwMode="auto">
                <a:xfrm>
                  <a:off x="4951413" y="2713037"/>
                  <a:ext cx="960438" cy="371475"/>
                </a:xfrm>
                <a:custGeom>
                  <a:avLst/>
                  <a:gdLst>
                    <a:gd name="T0" fmla="*/ 117 w 605"/>
                    <a:gd name="T1" fmla="*/ 0 h 234"/>
                    <a:gd name="T2" fmla="*/ 146 w 605"/>
                    <a:gd name="T3" fmla="*/ 0 h 234"/>
                    <a:gd name="T4" fmla="*/ 184 w 605"/>
                    <a:gd name="T5" fmla="*/ 0 h 234"/>
                    <a:gd name="T6" fmla="*/ 221 w 605"/>
                    <a:gd name="T7" fmla="*/ 0 h 234"/>
                    <a:gd name="T8" fmla="*/ 252 w 605"/>
                    <a:gd name="T9" fmla="*/ 0 h 234"/>
                    <a:gd name="T10" fmla="*/ 282 w 605"/>
                    <a:gd name="T11" fmla="*/ 0 h 234"/>
                    <a:gd name="T12" fmla="*/ 313 w 605"/>
                    <a:gd name="T13" fmla="*/ 0 h 234"/>
                    <a:gd name="T14" fmla="*/ 342 w 605"/>
                    <a:gd name="T15" fmla="*/ 0 h 234"/>
                    <a:gd name="T16" fmla="*/ 382 w 605"/>
                    <a:gd name="T17" fmla="*/ 0 h 234"/>
                    <a:gd name="T18" fmla="*/ 421 w 605"/>
                    <a:gd name="T19" fmla="*/ 0 h 234"/>
                    <a:gd name="T20" fmla="*/ 471 w 605"/>
                    <a:gd name="T21" fmla="*/ 0 h 234"/>
                    <a:gd name="T22" fmla="*/ 501 w 605"/>
                    <a:gd name="T23" fmla="*/ 0 h 234"/>
                    <a:gd name="T24" fmla="*/ 532 w 605"/>
                    <a:gd name="T25" fmla="*/ 0 h 234"/>
                    <a:gd name="T26" fmla="*/ 561 w 605"/>
                    <a:gd name="T27" fmla="*/ 0 h 234"/>
                    <a:gd name="T28" fmla="*/ 593 w 605"/>
                    <a:gd name="T29" fmla="*/ 0 h 234"/>
                    <a:gd name="T30" fmla="*/ 605 w 605"/>
                    <a:gd name="T31" fmla="*/ 17 h 234"/>
                    <a:gd name="T32" fmla="*/ 605 w 605"/>
                    <a:gd name="T33" fmla="*/ 46 h 234"/>
                    <a:gd name="T34" fmla="*/ 605 w 605"/>
                    <a:gd name="T35" fmla="*/ 76 h 234"/>
                    <a:gd name="T36" fmla="*/ 605 w 605"/>
                    <a:gd name="T37" fmla="*/ 105 h 234"/>
                    <a:gd name="T38" fmla="*/ 605 w 605"/>
                    <a:gd name="T39" fmla="*/ 136 h 234"/>
                    <a:gd name="T40" fmla="*/ 605 w 605"/>
                    <a:gd name="T41" fmla="*/ 170 h 234"/>
                    <a:gd name="T42" fmla="*/ 605 w 605"/>
                    <a:gd name="T43" fmla="*/ 201 h 234"/>
                    <a:gd name="T44" fmla="*/ 572 w 605"/>
                    <a:gd name="T45" fmla="*/ 201 h 234"/>
                    <a:gd name="T46" fmla="*/ 526 w 605"/>
                    <a:gd name="T47" fmla="*/ 201 h 234"/>
                    <a:gd name="T48" fmla="*/ 488 w 605"/>
                    <a:gd name="T49" fmla="*/ 201 h 234"/>
                    <a:gd name="T50" fmla="*/ 459 w 605"/>
                    <a:gd name="T51" fmla="*/ 201 h 234"/>
                    <a:gd name="T52" fmla="*/ 430 w 605"/>
                    <a:gd name="T53" fmla="*/ 201 h 234"/>
                    <a:gd name="T54" fmla="*/ 398 w 605"/>
                    <a:gd name="T55" fmla="*/ 201 h 234"/>
                    <a:gd name="T56" fmla="*/ 369 w 605"/>
                    <a:gd name="T57" fmla="*/ 201 h 234"/>
                    <a:gd name="T58" fmla="*/ 334 w 605"/>
                    <a:gd name="T59" fmla="*/ 201 h 234"/>
                    <a:gd name="T60" fmla="*/ 300 w 605"/>
                    <a:gd name="T61" fmla="*/ 201 h 234"/>
                    <a:gd name="T62" fmla="*/ 256 w 605"/>
                    <a:gd name="T63" fmla="*/ 201 h 234"/>
                    <a:gd name="T64" fmla="*/ 248 w 605"/>
                    <a:gd name="T65" fmla="*/ 224 h 234"/>
                    <a:gd name="T66" fmla="*/ 236 w 605"/>
                    <a:gd name="T67" fmla="*/ 215 h 234"/>
                    <a:gd name="T68" fmla="*/ 229 w 605"/>
                    <a:gd name="T69" fmla="*/ 224 h 234"/>
                    <a:gd name="T70" fmla="*/ 204 w 605"/>
                    <a:gd name="T71" fmla="*/ 224 h 234"/>
                    <a:gd name="T72" fmla="*/ 190 w 605"/>
                    <a:gd name="T73" fmla="*/ 224 h 234"/>
                    <a:gd name="T74" fmla="*/ 179 w 605"/>
                    <a:gd name="T75" fmla="*/ 228 h 234"/>
                    <a:gd name="T76" fmla="*/ 163 w 605"/>
                    <a:gd name="T77" fmla="*/ 232 h 234"/>
                    <a:gd name="T78" fmla="*/ 152 w 605"/>
                    <a:gd name="T79" fmla="*/ 222 h 234"/>
                    <a:gd name="T80" fmla="*/ 138 w 605"/>
                    <a:gd name="T81" fmla="*/ 213 h 234"/>
                    <a:gd name="T82" fmla="*/ 131 w 605"/>
                    <a:gd name="T83" fmla="*/ 201 h 234"/>
                    <a:gd name="T84" fmla="*/ 119 w 605"/>
                    <a:gd name="T85" fmla="*/ 190 h 234"/>
                    <a:gd name="T86" fmla="*/ 113 w 605"/>
                    <a:gd name="T87" fmla="*/ 174 h 234"/>
                    <a:gd name="T88" fmla="*/ 100 w 605"/>
                    <a:gd name="T89" fmla="*/ 172 h 234"/>
                    <a:gd name="T90" fmla="*/ 83 w 605"/>
                    <a:gd name="T91" fmla="*/ 176 h 234"/>
                    <a:gd name="T92" fmla="*/ 77 w 605"/>
                    <a:gd name="T93" fmla="*/ 168 h 234"/>
                    <a:gd name="T94" fmla="*/ 81 w 605"/>
                    <a:gd name="T95" fmla="*/ 159 h 234"/>
                    <a:gd name="T96" fmla="*/ 81 w 605"/>
                    <a:gd name="T97" fmla="*/ 145 h 234"/>
                    <a:gd name="T98" fmla="*/ 83 w 605"/>
                    <a:gd name="T99" fmla="*/ 136 h 234"/>
                    <a:gd name="T100" fmla="*/ 87 w 605"/>
                    <a:gd name="T101" fmla="*/ 119 h 234"/>
                    <a:gd name="T102" fmla="*/ 69 w 605"/>
                    <a:gd name="T103" fmla="*/ 115 h 234"/>
                    <a:gd name="T104" fmla="*/ 63 w 605"/>
                    <a:gd name="T105" fmla="*/ 111 h 234"/>
                    <a:gd name="T106" fmla="*/ 54 w 605"/>
                    <a:gd name="T107" fmla="*/ 101 h 234"/>
                    <a:gd name="T108" fmla="*/ 37 w 605"/>
                    <a:gd name="T109" fmla="*/ 90 h 234"/>
                    <a:gd name="T110" fmla="*/ 19 w 605"/>
                    <a:gd name="T111" fmla="*/ 80 h 234"/>
                    <a:gd name="T112" fmla="*/ 17 w 605"/>
                    <a:gd name="T113" fmla="*/ 72 h 234"/>
                    <a:gd name="T114" fmla="*/ 8 w 605"/>
                    <a:gd name="T115" fmla="*/ 57 h 234"/>
                    <a:gd name="T116" fmla="*/ 0 w 605"/>
                    <a:gd name="T117" fmla="*/ 36 h 234"/>
                    <a:gd name="T118" fmla="*/ 0 w 605"/>
                    <a:gd name="T119" fmla="*/ 3 h 234"/>
                    <a:gd name="T120" fmla="*/ 27 w 605"/>
                    <a:gd name="T121" fmla="*/ 0 h 234"/>
                    <a:gd name="T122" fmla="*/ 65 w 605"/>
                    <a:gd name="T123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605" h="234">
                      <a:moveTo>
                        <a:pt x="87" y="0"/>
                      </a:moveTo>
                      <a:lnTo>
                        <a:pt x="90" y="0"/>
                      </a:lnTo>
                      <a:lnTo>
                        <a:pt x="92" y="0"/>
                      </a:lnTo>
                      <a:lnTo>
                        <a:pt x="94" y="0"/>
                      </a:lnTo>
                      <a:lnTo>
                        <a:pt x="96" y="0"/>
                      </a:lnTo>
                      <a:lnTo>
                        <a:pt x="98" y="0"/>
                      </a:lnTo>
                      <a:lnTo>
                        <a:pt x="100" y="0"/>
                      </a:lnTo>
                      <a:lnTo>
                        <a:pt x="102" y="0"/>
                      </a:lnTo>
                      <a:lnTo>
                        <a:pt x="104" y="0"/>
                      </a:lnTo>
                      <a:lnTo>
                        <a:pt x="106" y="0"/>
                      </a:lnTo>
                      <a:lnTo>
                        <a:pt x="108" y="0"/>
                      </a:lnTo>
                      <a:lnTo>
                        <a:pt x="110" y="0"/>
                      </a:lnTo>
                      <a:lnTo>
                        <a:pt x="113" y="0"/>
                      </a:lnTo>
                      <a:lnTo>
                        <a:pt x="115" y="0"/>
                      </a:lnTo>
                      <a:lnTo>
                        <a:pt x="117" y="0"/>
                      </a:lnTo>
                      <a:lnTo>
                        <a:pt x="119" y="0"/>
                      </a:lnTo>
                      <a:lnTo>
                        <a:pt x="121" y="0"/>
                      </a:lnTo>
                      <a:lnTo>
                        <a:pt x="123" y="0"/>
                      </a:lnTo>
                      <a:lnTo>
                        <a:pt x="125" y="0"/>
                      </a:lnTo>
                      <a:lnTo>
                        <a:pt x="127" y="0"/>
                      </a:lnTo>
                      <a:lnTo>
                        <a:pt x="129" y="0"/>
                      </a:lnTo>
                      <a:lnTo>
                        <a:pt x="131" y="0"/>
                      </a:lnTo>
                      <a:lnTo>
                        <a:pt x="133" y="0"/>
                      </a:lnTo>
                      <a:lnTo>
                        <a:pt x="135" y="0"/>
                      </a:lnTo>
                      <a:lnTo>
                        <a:pt x="136" y="0"/>
                      </a:lnTo>
                      <a:lnTo>
                        <a:pt x="138" y="0"/>
                      </a:lnTo>
                      <a:lnTo>
                        <a:pt x="140" y="0"/>
                      </a:lnTo>
                      <a:lnTo>
                        <a:pt x="142" y="0"/>
                      </a:lnTo>
                      <a:lnTo>
                        <a:pt x="144" y="0"/>
                      </a:lnTo>
                      <a:lnTo>
                        <a:pt x="146" y="0"/>
                      </a:lnTo>
                      <a:lnTo>
                        <a:pt x="148" y="0"/>
                      </a:lnTo>
                      <a:lnTo>
                        <a:pt x="150" y="0"/>
                      </a:lnTo>
                      <a:lnTo>
                        <a:pt x="152" y="0"/>
                      </a:lnTo>
                      <a:lnTo>
                        <a:pt x="154" y="0"/>
                      </a:lnTo>
                      <a:lnTo>
                        <a:pt x="156" y="0"/>
                      </a:lnTo>
                      <a:lnTo>
                        <a:pt x="158" y="0"/>
                      </a:lnTo>
                      <a:lnTo>
                        <a:pt x="160" y="0"/>
                      </a:lnTo>
                      <a:lnTo>
                        <a:pt x="165" y="0"/>
                      </a:lnTo>
                      <a:lnTo>
                        <a:pt x="167" y="0"/>
                      </a:lnTo>
                      <a:lnTo>
                        <a:pt x="169" y="0"/>
                      </a:lnTo>
                      <a:lnTo>
                        <a:pt x="171" y="0"/>
                      </a:lnTo>
                      <a:lnTo>
                        <a:pt x="173" y="0"/>
                      </a:lnTo>
                      <a:lnTo>
                        <a:pt x="181" y="0"/>
                      </a:lnTo>
                      <a:lnTo>
                        <a:pt x="183" y="0"/>
                      </a:lnTo>
                      <a:lnTo>
                        <a:pt x="184" y="0"/>
                      </a:lnTo>
                      <a:lnTo>
                        <a:pt x="192" y="0"/>
                      </a:lnTo>
                      <a:lnTo>
                        <a:pt x="194" y="0"/>
                      </a:lnTo>
                      <a:lnTo>
                        <a:pt x="196" y="0"/>
                      </a:lnTo>
                      <a:lnTo>
                        <a:pt x="198" y="0"/>
                      </a:lnTo>
                      <a:lnTo>
                        <a:pt x="200" y="0"/>
                      </a:lnTo>
                      <a:lnTo>
                        <a:pt x="204" y="0"/>
                      </a:lnTo>
                      <a:lnTo>
                        <a:pt x="206" y="0"/>
                      </a:lnTo>
                      <a:lnTo>
                        <a:pt x="208" y="0"/>
                      </a:lnTo>
                      <a:lnTo>
                        <a:pt x="209" y="0"/>
                      </a:lnTo>
                      <a:lnTo>
                        <a:pt x="211" y="0"/>
                      </a:lnTo>
                      <a:lnTo>
                        <a:pt x="213" y="0"/>
                      </a:lnTo>
                      <a:lnTo>
                        <a:pt x="215" y="0"/>
                      </a:lnTo>
                      <a:lnTo>
                        <a:pt x="217" y="0"/>
                      </a:lnTo>
                      <a:lnTo>
                        <a:pt x="219" y="0"/>
                      </a:lnTo>
                      <a:lnTo>
                        <a:pt x="221" y="0"/>
                      </a:lnTo>
                      <a:lnTo>
                        <a:pt x="223" y="0"/>
                      </a:lnTo>
                      <a:lnTo>
                        <a:pt x="227" y="0"/>
                      </a:lnTo>
                      <a:lnTo>
                        <a:pt x="229" y="0"/>
                      </a:lnTo>
                      <a:lnTo>
                        <a:pt x="231" y="0"/>
                      </a:lnTo>
                      <a:lnTo>
                        <a:pt x="232" y="0"/>
                      </a:lnTo>
                      <a:lnTo>
                        <a:pt x="234" y="0"/>
                      </a:lnTo>
                      <a:lnTo>
                        <a:pt x="236" y="0"/>
                      </a:lnTo>
                      <a:lnTo>
                        <a:pt x="238" y="0"/>
                      </a:lnTo>
                      <a:lnTo>
                        <a:pt x="240" y="0"/>
                      </a:lnTo>
                      <a:lnTo>
                        <a:pt x="242" y="0"/>
                      </a:lnTo>
                      <a:lnTo>
                        <a:pt x="244" y="0"/>
                      </a:lnTo>
                      <a:lnTo>
                        <a:pt x="246" y="0"/>
                      </a:lnTo>
                      <a:lnTo>
                        <a:pt x="248" y="0"/>
                      </a:lnTo>
                      <a:lnTo>
                        <a:pt x="250" y="0"/>
                      </a:lnTo>
                      <a:lnTo>
                        <a:pt x="252" y="0"/>
                      </a:lnTo>
                      <a:lnTo>
                        <a:pt x="254" y="0"/>
                      </a:lnTo>
                      <a:lnTo>
                        <a:pt x="256" y="0"/>
                      </a:lnTo>
                      <a:lnTo>
                        <a:pt x="257" y="0"/>
                      </a:lnTo>
                      <a:lnTo>
                        <a:pt x="259" y="0"/>
                      </a:lnTo>
                      <a:lnTo>
                        <a:pt x="261" y="0"/>
                      </a:lnTo>
                      <a:lnTo>
                        <a:pt x="265" y="0"/>
                      </a:lnTo>
                      <a:lnTo>
                        <a:pt x="267" y="0"/>
                      </a:lnTo>
                      <a:lnTo>
                        <a:pt x="269" y="0"/>
                      </a:lnTo>
                      <a:lnTo>
                        <a:pt x="271" y="0"/>
                      </a:lnTo>
                      <a:lnTo>
                        <a:pt x="273" y="0"/>
                      </a:lnTo>
                      <a:lnTo>
                        <a:pt x="275" y="0"/>
                      </a:lnTo>
                      <a:lnTo>
                        <a:pt x="277" y="0"/>
                      </a:lnTo>
                      <a:lnTo>
                        <a:pt x="279" y="0"/>
                      </a:lnTo>
                      <a:lnTo>
                        <a:pt x="280" y="0"/>
                      </a:lnTo>
                      <a:lnTo>
                        <a:pt x="282" y="0"/>
                      </a:lnTo>
                      <a:lnTo>
                        <a:pt x="284" y="0"/>
                      </a:lnTo>
                      <a:lnTo>
                        <a:pt x="286" y="0"/>
                      </a:lnTo>
                      <a:lnTo>
                        <a:pt x="290" y="0"/>
                      </a:lnTo>
                      <a:lnTo>
                        <a:pt x="292" y="0"/>
                      </a:lnTo>
                      <a:lnTo>
                        <a:pt x="294" y="0"/>
                      </a:lnTo>
                      <a:lnTo>
                        <a:pt x="296" y="0"/>
                      </a:lnTo>
                      <a:lnTo>
                        <a:pt x="298" y="0"/>
                      </a:lnTo>
                      <a:lnTo>
                        <a:pt x="300" y="0"/>
                      </a:lnTo>
                      <a:lnTo>
                        <a:pt x="302" y="0"/>
                      </a:lnTo>
                      <a:lnTo>
                        <a:pt x="304" y="0"/>
                      </a:lnTo>
                      <a:lnTo>
                        <a:pt x="305" y="0"/>
                      </a:lnTo>
                      <a:lnTo>
                        <a:pt x="307" y="0"/>
                      </a:lnTo>
                      <a:lnTo>
                        <a:pt x="309" y="0"/>
                      </a:lnTo>
                      <a:lnTo>
                        <a:pt x="311" y="0"/>
                      </a:lnTo>
                      <a:lnTo>
                        <a:pt x="313" y="0"/>
                      </a:lnTo>
                      <a:lnTo>
                        <a:pt x="315" y="0"/>
                      </a:lnTo>
                      <a:lnTo>
                        <a:pt x="317" y="0"/>
                      </a:lnTo>
                      <a:lnTo>
                        <a:pt x="319" y="0"/>
                      </a:lnTo>
                      <a:lnTo>
                        <a:pt x="321" y="0"/>
                      </a:lnTo>
                      <a:lnTo>
                        <a:pt x="323" y="0"/>
                      </a:lnTo>
                      <a:lnTo>
                        <a:pt x="325" y="0"/>
                      </a:lnTo>
                      <a:lnTo>
                        <a:pt x="327" y="0"/>
                      </a:lnTo>
                      <a:lnTo>
                        <a:pt x="328" y="0"/>
                      </a:lnTo>
                      <a:lnTo>
                        <a:pt x="330" y="0"/>
                      </a:lnTo>
                      <a:lnTo>
                        <a:pt x="332" y="0"/>
                      </a:lnTo>
                      <a:lnTo>
                        <a:pt x="334" y="0"/>
                      </a:lnTo>
                      <a:lnTo>
                        <a:pt x="336" y="0"/>
                      </a:lnTo>
                      <a:lnTo>
                        <a:pt x="338" y="0"/>
                      </a:lnTo>
                      <a:lnTo>
                        <a:pt x="340" y="0"/>
                      </a:lnTo>
                      <a:lnTo>
                        <a:pt x="342" y="0"/>
                      </a:lnTo>
                      <a:lnTo>
                        <a:pt x="344" y="0"/>
                      </a:lnTo>
                      <a:lnTo>
                        <a:pt x="346" y="0"/>
                      </a:lnTo>
                      <a:lnTo>
                        <a:pt x="350" y="0"/>
                      </a:lnTo>
                      <a:lnTo>
                        <a:pt x="352" y="0"/>
                      </a:lnTo>
                      <a:lnTo>
                        <a:pt x="353" y="0"/>
                      </a:lnTo>
                      <a:lnTo>
                        <a:pt x="355" y="0"/>
                      </a:lnTo>
                      <a:lnTo>
                        <a:pt x="361" y="0"/>
                      </a:lnTo>
                      <a:lnTo>
                        <a:pt x="363" y="0"/>
                      </a:lnTo>
                      <a:lnTo>
                        <a:pt x="365" y="0"/>
                      </a:lnTo>
                      <a:lnTo>
                        <a:pt x="367" y="0"/>
                      </a:lnTo>
                      <a:lnTo>
                        <a:pt x="369" y="0"/>
                      </a:lnTo>
                      <a:lnTo>
                        <a:pt x="375" y="0"/>
                      </a:lnTo>
                      <a:lnTo>
                        <a:pt x="378" y="0"/>
                      </a:lnTo>
                      <a:lnTo>
                        <a:pt x="380" y="0"/>
                      </a:lnTo>
                      <a:lnTo>
                        <a:pt x="382" y="0"/>
                      </a:lnTo>
                      <a:lnTo>
                        <a:pt x="386" y="0"/>
                      </a:lnTo>
                      <a:lnTo>
                        <a:pt x="388" y="0"/>
                      </a:lnTo>
                      <a:lnTo>
                        <a:pt x="394" y="0"/>
                      </a:lnTo>
                      <a:lnTo>
                        <a:pt x="400" y="0"/>
                      </a:lnTo>
                      <a:lnTo>
                        <a:pt x="401" y="0"/>
                      </a:lnTo>
                      <a:lnTo>
                        <a:pt x="403" y="0"/>
                      </a:lnTo>
                      <a:lnTo>
                        <a:pt x="405" y="0"/>
                      </a:lnTo>
                      <a:lnTo>
                        <a:pt x="407" y="0"/>
                      </a:lnTo>
                      <a:lnTo>
                        <a:pt x="409" y="0"/>
                      </a:lnTo>
                      <a:lnTo>
                        <a:pt x="411" y="0"/>
                      </a:lnTo>
                      <a:lnTo>
                        <a:pt x="413" y="0"/>
                      </a:lnTo>
                      <a:lnTo>
                        <a:pt x="415" y="0"/>
                      </a:lnTo>
                      <a:lnTo>
                        <a:pt x="417" y="0"/>
                      </a:lnTo>
                      <a:lnTo>
                        <a:pt x="419" y="0"/>
                      </a:lnTo>
                      <a:lnTo>
                        <a:pt x="421" y="0"/>
                      </a:lnTo>
                      <a:lnTo>
                        <a:pt x="423" y="0"/>
                      </a:lnTo>
                      <a:lnTo>
                        <a:pt x="425" y="0"/>
                      </a:lnTo>
                      <a:lnTo>
                        <a:pt x="426" y="0"/>
                      </a:lnTo>
                      <a:lnTo>
                        <a:pt x="428" y="0"/>
                      </a:lnTo>
                      <a:lnTo>
                        <a:pt x="430" y="0"/>
                      </a:lnTo>
                      <a:lnTo>
                        <a:pt x="432" y="0"/>
                      </a:lnTo>
                      <a:lnTo>
                        <a:pt x="434" y="0"/>
                      </a:lnTo>
                      <a:lnTo>
                        <a:pt x="436" y="0"/>
                      </a:lnTo>
                      <a:lnTo>
                        <a:pt x="438" y="0"/>
                      </a:lnTo>
                      <a:lnTo>
                        <a:pt x="448" y="0"/>
                      </a:lnTo>
                      <a:lnTo>
                        <a:pt x="461" y="0"/>
                      </a:lnTo>
                      <a:lnTo>
                        <a:pt x="463" y="0"/>
                      </a:lnTo>
                      <a:lnTo>
                        <a:pt x="465" y="0"/>
                      </a:lnTo>
                      <a:lnTo>
                        <a:pt x="469" y="0"/>
                      </a:lnTo>
                      <a:lnTo>
                        <a:pt x="471" y="0"/>
                      </a:lnTo>
                      <a:lnTo>
                        <a:pt x="473" y="0"/>
                      </a:lnTo>
                      <a:lnTo>
                        <a:pt x="474" y="0"/>
                      </a:lnTo>
                      <a:lnTo>
                        <a:pt x="476" y="0"/>
                      </a:lnTo>
                      <a:lnTo>
                        <a:pt x="478" y="0"/>
                      </a:lnTo>
                      <a:lnTo>
                        <a:pt x="480" y="0"/>
                      </a:lnTo>
                      <a:lnTo>
                        <a:pt x="482" y="0"/>
                      </a:lnTo>
                      <a:lnTo>
                        <a:pt x="484" y="0"/>
                      </a:lnTo>
                      <a:lnTo>
                        <a:pt x="486" y="0"/>
                      </a:lnTo>
                      <a:lnTo>
                        <a:pt x="488" y="0"/>
                      </a:lnTo>
                      <a:lnTo>
                        <a:pt x="490" y="0"/>
                      </a:lnTo>
                      <a:lnTo>
                        <a:pt x="492" y="0"/>
                      </a:lnTo>
                      <a:lnTo>
                        <a:pt x="494" y="0"/>
                      </a:lnTo>
                      <a:lnTo>
                        <a:pt x="496" y="0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07" y="0"/>
                      </a:lnTo>
                      <a:lnTo>
                        <a:pt x="509" y="0"/>
                      </a:lnTo>
                      <a:lnTo>
                        <a:pt x="511" y="0"/>
                      </a:lnTo>
                      <a:lnTo>
                        <a:pt x="513" y="0"/>
                      </a:lnTo>
                      <a:lnTo>
                        <a:pt x="515" y="0"/>
                      </a:lnTo>
                      <a:lnTo>
                        <a:pt x="517" y="0"/>
                      </a:lnTo>
                      <a:lnTo>
                        <a:pt x="519" y="0"/>
                      </a:lnTo>
                      <a:lnTo>
                        <a:pt x="521" y="0"/>
                      </a:lnTo>
                      <a:lnTo>
                        <a:pt x="522" y="0"/>
                      </a:lnTo>
                      <a:lnTo>
                        <a:pt x="524" y="0"/>
                      </a:lnTo>
                      <a:lnTo>
                        <a:pt x="526" y="0"/>
                      </a:lnTo>
                      <a:lnTo>
                        <a:pt x="528" y="0"/>
                      </a:lnTo>
                      <a:lnTo>
                        <a:pt x="530" y="0"/>
                      </a:lnTo>
                      <a:lnTo>
                        <a:pt x="532" y="0"/>
                      </a:lnTo>
                      <a:lnTo>
                        <a:pt x="534" y="0"/>
                      </a:lnTo>
                      <a:lnTo>
                        <a:pt x="536" y="0"/>
                      </a:lnTo>
                      <a:lnTo>
                        <a:pt x="538" y="0"/>
                      </a:lnTo>
                      <a:lnTo>
                        <a:pt x="540" y="0"/>
                      </a:lnTo>
                      <a:lnTo>
                        <a:pt x="542" y="0"/>
                      </a:lnTo>
                      <a:lnTo>
                        <a:pt x="544" y="0"/>
                      </a:lnTo>
                      <a:lnTo>
                        <a:pt x="545" y="0"/>
                      </a:lnTo>
                      <a:lnTo>
                        <a:pt x="547" y="0"/>
                      </a:lnTo>
                      <a:lnTo>
                        <a:pt x="549" y="0"/>
                      </a:lnTo>
                      <a:lnTo>
                        <a:pt x="551" y="0"/>
                      </a:lnTo>
                      <a:lnTo>
                        <a:pt x="553" y="0"/>
                      </a:lnTo>
                      <a:lnTo>
                        <a:pt x="555" y="0"/>
                      </a:lnTo>
                      <a:lnTo>
                        <a:pt x="557" y="0"/>
                      </a:lnTo>
                      <a:lnTo>
                        <a:pt x="559" y="0"/>
                      </a:lnTo>
                      <a:lnTo>
                        <a:pt x="561" y="0"/>
                      </a:lnTo>
                      <a:lnTo>
                        <a:pt x="565" y="0"/>
                      </a:lnTo>
                      <a:lnTo>
                        <a:pt x="567" y="0"/>
                      </a:lnTo>
                      <a:lnTo>
                        <a:pt x="569" y="0"/>
                      </a:lnTo>
                      <a:lnTo>
                        <a:pt x="572" y="0"/>
                      </a:lnTo>
                      <a:lnTo>
                        <a:pt x="574" y="0"/>
                      </a:lnTo>
                      <a:lnTo>
                        <a:pt x="576" y="0"/>
                      </a:lnTo>
                      <a:lnTo>
                        <a:pt x="578" y="0"/>
                      </a:lnTo>
                      <a:lnTo>
                        <a:pt x="580" y="0"/>
                      </a:lnTo>
                      <a:lnTo>
                        <a:pt x="582" y="0"/>
                      </a:lnTo>
                      <a:lnTo>
                        <a:pt x="584" y="0"/>
                      </a:lnTo>
                      <a:lnTo>
                        <a:pt x="586" y="0"/>
                      </a:lnTo>
                      <a:lnTo>
                        <a:pt x="588" y="0"/>
                      </a:lnTo>
                      <a:lnTo>
                        <a:pt x="590" y="0"/>
                      </a:lnTo>
                      <a:lnTo>
                        <a:pt x="592" y="0"/>
                      </a:lnTo>
                      <a:lnTo>
                        <a:pt x="593" y="0"/>
                      </a:lnTo>
                      <a:lnTo>
                        <a:pt x="595" y="0"/>
                      </a:lnTo>
                      <a:lnTo>
                        <a:pt x="597" y="0"/>
                      </a:lnTo>
                      <a:lnTo>
                        <a:pt x="599" y="0"/>
                      </a:lnTo>
                      <a:lnTo>
                        <a:pt x="601" y="0"/>
                      </a:lnTo>
                      <a:lnTo>
                        <a:pt x="603" y="0"/>
                      </a:lnTo>
                      <a:lnTo>
                        <a:pt x="605" y="0"/>
                      </a:lnTo>
                      <a:lnTo>
                        <a:pt x="605" y="1"/>
                      </a:lnTo>
                      <a:lnTo>
                        <a:pt x="605" y="3"/>
                      </a:lnTo>
                      <a:lnTo>
                        <a:pt x="605" y="5"/>
                      </a:lnTo>
                      <a:lnTo>
                        <a:pt x="605" y="7"/>
                      </a:lnTo>
                      <a:lnTo>
                        <a:pt x="605" y="9"/>
                      </a:lnTo>
                      <a:lnTo>
                        <a:pt x="605" y="11"/>
                      </a:lnTo>
                      <a:lnTo>
                        <a:pt x="605" y="13"/>
                      </a:lnTo>
                      <a:lnTo>
                        <a:pt x="605" y="15"/>
                      </a:lnTo>
                      <a:lnTo>
                        <a:pt x="605" y="17"/>
                      </a:lnTo>
                      <a:lnTo>
                        <a:pt x="605" y="19"/>
                      </a:lnTo>
                      <a:lnTo>
                        <a:pt x="605" y="21"/>
                      </a:lnTo>
                      <a:lnTo>
                        <a:pt x="605" y="23"/>
                      </a:lnTo>
                      <a:lnTo>
                        <a:pt x="605" y="24"/>
                      </a:lnTo>
                      <a:lnTo>
                        <a:pt x="605" y="26"/>
                      </a:lnTo>
                      <a:lnTo>
                        <a:pt x="605" y="28"/>
                      </a:lnTo>
                      <a:lnTo>
                        <a:pt x="605" y="30"/>
                      </a:lnTo>
                      <a:lnTo>
                        <a:pt x="605" y="32"/>
                      </a:lnTo>
                      <a:lnTo>
                        <a:pt x="605" y="34"/>
                      </a:lnTo>
                      <a:lnTo>
                        <a:pt x="605" y="36"/>
                      </a:lnTo>
                      <a:lnTo>
                        <a:pt x="605" y="38"/>
                      </a:lnTo>
                      <a:lnTo>
                        <a:pt x="605" y="40"/>
                      </a:lnTo>
                      <a:lnTo>
                        <a:pt x="605" y="42"/>
                      </a:lnTo>
                      <a:lnTo>
                        <a:pt x="605" y="44"/>
                      </a:lnTo>
                      <a:lnTo>
                        <a:pt x="605" y="46"/>
                      </a:lnTo>
                      <a:lnTo>
                        <a:pt x="605" y="48"/>
                      </a:lnTo>
                      <a:lnTo>
                        <a:pt x="605" y="49"/>
                      </a:lnTo>
                      <a:lnTo>
                        <a:pt x="605" y="51"/>
                      </a:lnTo>
                      <a:lnTo>
                        <a:pt x="605" y="53"/>
                      </a:lnTo>
                      <a:lnTo>
                        <a:pt x="605" y="55"/>
                      </a:lnTo>
                      <a:lnTo>
                        <a:pt x="605" y="57"/>
                      </a:lnTo>
                      <a:lnTo>
                        <a:pt x="605" y="59"/>
                      </a:lnTo>
                      <a:lnTo>
                        <a:pt x="605" y="61"/>
                      </a:lnTo>
                      <a:lnTo>
                        <a:pt x="605" y="63"/>
                      </a:lnTo>
                      <a:lnTo>
                        <a:pt x="605" y="67"/>
                      </a:lnTo>
                      <a:lnTo>
                        <a:pt x="605" y="69"/>
                      </a:lnTo>
                      <a:lnTo>
                        <a:pt x="605" y="71"/>
                      </a:lnTo>
                      <a:lnTo>
                        <a:pt x="605" y="72"/>
                      </a:lnTo>
                      <a:lnTo>
                        <a:pt x="605" y="74"/>
                      </a:lnTo>
                      <a:lnTo>
                        <a:pt x="605" y="76"/>
                      </a:lnTo>
                      <a:lnTo>
                        <a:pt x="605" y="78"/>
                      </a:lnTo>
                      <a:lnTo>
                        <a:pt x="605" y="80"/>
                      </a:lnTo>
                      <a:lnTo>
                        <a:pt x="605" y="82"/>
                      </a:lnTo>
                      <a:lnTo>
                        <a:pt x="605" y="84"/>
                      </a:lnTo>
                      <a:lnTo>
                        <a:pt x="605" y="86"/>
                      </a:lnTo>
                      <a:lnTo>
                        <a:pt x="605" y="88"/>
                      </a:lnTo>
                      <a:lnTo>
                        <a:pt x="605" y="90"/>
                      </a:lnTo>
                      <a:lnTo>
                        <a:pt x="605" y="92"/>
                      </a:lnTo>
                      <a:lnTo>
                        <a:pt x="605" y="94"/>
                      </a:lnTo>
                      <a:lnTo>
                        <a:pt x="605" y="96"/>
                      </a:lnTo>
                      <a:lnTo>
                        <a:pt x="605" y="97"/>
                      </a:lnTo>
                      <a:lnTo>
                        <a:pt x="605" y="99"/>
                      </a:lnTo>
                      <a:lnTo>
                        <a:pt x="605" y="101"/>
                      </a:lnTo>
                      <a:lnTo>
                        <a:pt x="605" y="103"/>
                      </a:lnTo>
                      <a:lnTo>
                        <a:pt x="605" y="105"/>
                      </a:lnTo>
                      <a:lnTo>
                        <a:pt x="605" y="107"/>
                      </a:lnTo>
                      <a:lnTo>
                        <a:pt x="605" y="109"/>
                      </a:lnTo>
                      <a:lnTo>
                        <a:pt x="605" y="111"/>
                      </a:lnTo>
                      <a:lnTo>
                        <a:pt x="605" y="113"/>
                      </a:lnTo>
                      <a:lnTo>
                        <a:pt x="605" y="115"/>
                      </a:lnTo>
                      <a:lnTo>
                        <a:pt x="605" y="117"/>
                      </a:lnTo>
                      <a:lnTo>
                        <a:pt x="605" y="119"/>
                      </a:lnTo>
                      <a:lnTo>
                        <a:pt x="605" y="120"/>
                      </a:lnTo>
                      <a:lnTo>
                        <a:pt x="605" y="122"/>
                      </a:lnTo>
                      <a:lnTo>
                        <a:pt x="605" y="124"/>
                      </a:lnTo>
                      <a:lnTo>
                        <a:pt x="605" y="126"/>
                      </a:lnTo>
                      <a:lnTo>
                        <a:pt x="605" y="128"/>
                      </a:lnTo>
                      <a:lnTo>
                        <a:pt x="605" y="130"/>
                      </a:lnTo>
                      <a:lnTo>
                        <a:pt x="605" y="132"/>
                      </a:lnTo>
                      <a:lnTo>
                        <a:pt x="605" y="136"/>
                      </a:lnTo>
                      <a:lnTo>
                        <a:pt x="605" y="138"/>
                      </a:lnTo>
                      <a:lnTo>
                        <a:pt x="605" y="140"/>
                      </a:lnTo>
                      <a:lnTo>
                        <a:pt x="605" y="143"/>
                      </a:lnTo>
                      <a:lnTo>
                        <a:pt x="605" y="145"/>
                      </a:lnTo>
                      <a:lnTo>
                        <a:pt x="605" y="147"/>
                      </a:lnTo>
                      <a:lnTo>
                        <a:pt x="605" y="149"/>
                      </a:lnTo>
                      <a:lnTo>
                        <a:pt x="605" y="151"/>
                      </a:lnTo>
                      <a:lnTo>
                        <a:pt x="605" y="153"/>
                      </a:lnTo>
                      <a:lnTo>
                        <a:pt x="605" y="155"/>
                      </a:lnTo>
                      <a:lnTo>
                        <a:pt x="605" y="157"/>
                      </a:lnTo>
                      <a:lnTo>
                        <a:pt x="605" y="159"/>
                      </a:lnTo>
                      <a:lnTo>
                        <a:pt x="605" y="163"/>
                      </a:lnTo>
                      <a:lnTo>
                        <a:pt x="605" y="167"/>
                      </a:lnTo>
                      <a:lnTo>
                        <a:pt x="605" y="168"/>
                      </a:lnTo>
                      <a:lnTo>
                        <a:pt x="605" y="170"/>
                      </a:lnTo>
                      <a:lnTo>
                        <a:pt x="605" y="172"/>
                      </a:lnTo>
                      <a:lnTo>
                        <a:pt x="605" y="174"/>
                      </a:lnTo>
                      <a:lnTo>
                        <a:pt x="605" y="176"/>
                      </a:lnTo>
                      <a:lnTo>
                        <a:pt x="605" y="178"/>
                      </a:lnTo>
                      <a:lnTo>
                        <a:pt x="605" y="180"/>
                      </a:lnTo>
                      <a:lnTo>
                        <a:pt x="605" y="182"/>
                      </a:lnTo>
                      <a:lnTo>
                        <a:pt x="605" y="184"/>
                      </a:lnTo>
                      <a:lnTo>
                        <a:pt x="605" y="186"/>
                      </a:lnTo>
                      <a:lnTo>
                        <a:pt x="605" y="188"/>
                      </a:lnTo>
                      <a:lnTo>
                        <a:pt x="605" y="190"/>
                      </a:lnTo>
                      <a:lnTo>
                        <a:pt x="605" y="191"/>
                      </a:lnTo>
                      <a:lnTo>
                        <a:pt x="605" y="195"/>
                      </a:lnTo>
                      <a:lnTo>
                        <a:pt x="605" y="197"/>
                      </a:lnTo>
                      <a:lnTo>
                        <a:pt x="605" y="199"/>
                      </a:lnTo>
                      <a:lnTo>
                        <a:pt x="605" y="201"/>
                      </a:lnTo>
                      <a:lnTo>
                        <a:pt x="603" y="201"/>
                      </a:lnTo>
                      <a:lnTo>
                        <a:pt x="601" y="201"/>
                      </a:lnTo>
                      <a:lnTo>
                        <a:pt x="599" y="201"/>
                      </a:lnTo>
                      <a:lnTo>
                        <a:pt x="597" y="201"/>
                      </a:lnTo>
                      <a:lnTo>
                        <a:pt x="595" y="201"/>
                      </a:lnTo>
                      <a:lnTo>
                        <a:pt x="593" y="201"/>
                      </a:lnTo>
                      <a:lnTo>
                        <a:pt x="590" y="201"/>
                      </a:lnTo>
                      <a:lnTo>
                        <a:pt x="588" y="201"/>
                      </a:lnTo>
                      <a:lnTo>
                        <a:pt x="586" y="201"/>
                      </a:lnTo>
                      <a:lnTo>
                        <a:pt x="582" y="201"/>
                      </a:lnTo>
                      <a:lnTo>
                        <a:pt x="580" y="201"/>
                      </a:lnTo>
                      <a:lnTo>
                        <a:pt x="578" y="201"/>
                      </a:lnTo>
                      <a:lnTo>
                        <a:pt x="576" y="201"/>
                      </a:lnTo>
                      <a:lnTo>
                        <a:pt x="574" y="201"/>
                      </a:lnTo>
                      <a:lnTo>
                        <a:pt x="572" y="201"/>
                      </a:lnTo>
                      <a:lnTo>
                        <a:pt x="570" y="201"/>
                      </a:lnTo>
                      <a:lnTo>
                        <a:pt x="569" y="201"/>
                      </a:lnTo>
                      <a:lnTo>
                        <a:pt x="567" y="201"/>
                      </a:lnTo>
                      <a:lnTo>
                        <a:pt x="565" y="201"/>
                      </a:lnTo>
                      <a:lnTo>
                        <a:pt x="559" y="201"/>
                      </a:lnTo>
                      <a:lnTo>
                        <a:pt x="557" y="201"/>
                      </a:lnTo>
                      <a:lnTo>
                        <a:pt x="555" y="201"/>
                      </a:lnTo>
                      <a:lnTo>
                        <a:pt x="553" y="201"/>
                      </a:lnTo>
                      <a:lnTo>
                        <a:pt x="551" y="201"/>
                      </a:lnTo>
                      <a:lnTo>
                        <a:pt x="547" y="201"/>
                      </a:lnTo>
                      <a:lnTo>
                        <a:pt x="545" y="201"/>
                      </a:lnTo>
                      <a:lnTo>
                        <a:pt x="534" y="201"/>
                      </a:lnTo>
                      <a:lnTo>
                        <a:pt x="530" y="201"/>
                      </a:lnTo>
                      <a:lnTo>
                        <a:pt x="528" y="201"/>
                      </a:lnTo>
                      <a:lnTo>
                        <a:pt x="526" y="201"/>
                      </a:lnTo>
                      <a:lnTo>
                        <a:pt x="521" y="201"/>
                      </a:lnTo>
                      <a:lnTo>
                        <a:pt x="517" y="201"/>
                      </a:lnTo>
                      <a:lnTo>
                        <a:pt x="515" y="201"/>
                      </a:lnTo>
                      <a:lnTo>
                        <a:pt x="513" y="201"/>
                      </a:lnTo>
                      <a:lnTo>
                        <a:pt x="511" y="201"/>
                      </a:lnTo>
                      <a:lnTo>
                        <a:pt x="507" y="201"/>
                      </a:lnTo>
                      <a:lnTo>
                        <a:pt x="505" y="201"/>
                      </a:lnTo>
                      <a:lnTo>
                        <a:pt x="503" y="201"/>
                      </a:lnTo>
                      <a:lnTo>
                        <a:pt x="499" y="201"/>
                      </a:lnTo>
                      <a:lnTo>
                        <a:pt x="497" y="201"/>
                      </a:lnTo>
                      <a:lnTo>
                        <a:pt x="496" y="201"/>
                      </a:lnTo>
                      <a:lnTo>
                        <a:pt x="494" y="201"/>
                      </a:lnTo>
                      <a:lnTo>
                        <a:pt x="492" y="201"/>
                      </a:lnTo>
                      <a:lnTo>
                        <a:pt x="490" y="201"/>
                      </a:lnTo>
                      <a:lnTo>
                        <a:pt x="488" y="201"/>
                      </a:lnTo>
                      <a:lnTo>
                        <a:pt x="486" y="201"/>
                      </a:lnTo>
                      <a:lnTo>
                        <a:pt x="484" y="201"/>
                      </a:lnTo>
                      <a:lnTo>
                        <a:pt x="482" y="201"/>
                      </a:lnTo>
                      <a:lnTo>
                        <a:pt x="480" y="201"/>
                      </a:lnTo>
                      <a:lnTo>
                        <a:pt x="478" y="201"/>
                      </a:lnTo>
                      <a:lnTo>
                        <a:pt x="476" y="201"/>
                      </a:lnTo>
                      <a:lnTo>
                        <a:pt x="474" y="201"/>
                      </a:lnTo>
                      <a:lnTo>
                        <a:pt x="473" y="201"/>
                      </a:lnTo>
                      <a:lnTo>
                        <a:pt x="471" y="201"/>
                      </a:lnTo>
                      <a:lnTo>
                        <a:pt x="469" y="201"/>
                      </a:lnTo>
                      <a:lnTo>
                        <a:pt x="467" y="201"/>
                      </a:lnTo>
                      <a:lnTo>
                        <a:pt x="465" y="201"/>
                      </a:lnTo>
                      <a:lnTo>
                        <a:pt x="463" y="201"/>
                      </a:lnTo>
                      <a:lnTo>
                        <a:pt x="461" y="201"/>
                      </a:lnTo>
                      <a:lnTo>
                        <a:pt x="459" y="201"/>
                      </a:lnTo>
                      <a:lnTo>
                        <a:pt x="457" y="201"/>
                      </a:lnTo>
                      <a:lnTo>
                        <a:pt x="455" y="201"/>
                      </a:lnTo>
                      <a:lnTo>
                        <a:pt x="453" y="201"/>
                      </a:lnTo>
                      <a:lnTo>
                        <a:pt x="451" y="201"/>
                      </a:lnTo>
                      <a:lnTo>
                        <a:pt x="449" y="201"/>
                      </a:lnTo>
                      <a:lnTo>
                        <a:pt x="448" y="201"/>
                      </a:lnTo>
                      <a:lnTo>
                        <a:pt x="446" y="201"/>
                      </a:lnTo>
                      <a:lnTo>
                        <a:pt x="444" y="201"/>
                      </a:lnTo>
                      <a:lnTo>
                        <a:pt x="442" y="201"/>
                      </a:lnTo>
                      <a:lnTo>
                        <a:pt x="440" y="201"/>
                      </a:lnTo>
                      <a:lnTo>
                        <a:pt x="438" y="201"/>
                      </a:lnTo>
                      <a:lnTo>
                        <a:pt x="436" y="201"/>
                      </a:lnTo>
                      <a:lnTo>
                        <a:pt x="434" y="201"/>
                      </a:lnTo>
                      <a:lnTo>
                        <a:pt x="432" y="201"/>
                      </a:lnTo>
                      <a:lnTo>
                        <a:pt x="430" y="201"/>
                      </a:lnTo>
                      <a:lnTo>
                        <a:pt x="428" y="201"/>
                      </a:lnTo>
                      <a:lnTo>
                        <a:pt x="426" y="201"/>
                      </a:lnTo>
                      <a:lnTo>
                        <a:pt x="425" y="201"/>
                      </a:lnTo>
                      <a:lnTo>
                        <a:pt x="421" y="201"/>
                      </a:lnTo>
                      <a:lnTo>
                        <a:pt x="419" y="201"/>
                      </a:lnTo>
                      <a:lnTo>
                        <a:pt x="417" y="201"/>
                      </a:lnTo>
                      <a:lnTo>
                        <a:pt x="415" y="201"/>
                      </a:lnTo>
                      <a:lnTo>
                        <a:pt x="413" y="201"/>
                      </a:lnTo>
                      <a:lnTo>
                        <a:pt x="411" y="201"/>
                      </a:lnTo>
                      <a:lnTo>
                        <a:pt x="409" y="201"/>
                      </a:lnTo>
                      <a:lnTo>
                        <a:pt x="407" y="201"/>
                      </a:lnTo>
                      <a:lnTo>
                        <a:pt x="405" y="201"/>
                      </a:lnTo>
                      <a:lnTo>
                        <a:pt x="401" y="201"/>
                      </a:lnTo>
                      <a:lnTo>
                        <a:pt x="400" y="201"/>
                      </a:lnTo>
                      <a:lnTo>
                        <a:pt x="398" y="201"/>
                      </a:lnTo>
                      <a:lnTo>
                        <a:pt x="396" y="201"/>
                      </a:lnTo>
                      <a:lnTo>
                        <a:pt x="394" y="201"/>
                      </a:lnTo>
                      <a:lnTo>
                        <a:pt x="392" y="201"/>
                      </a:lnTo>
                      <a:lnTo>
                        <a:pt x="390" y="201"/>
                      </a:lnTo>
                      <a:lnTo>
                        <a:pt x="388" y="201"/>
                      </a:lnTo>
                      <a:lnTo>
                        <a:pt x="386" y="201"/>
                      </a:lnTo>
                      <a:lnTo>
                        <a:pt x="384" y="201"/>
                      </a:lnTo>
                      <a:lnTo>
                        <a:pt x="382" y="201"/>
                      </a:lnTo>
                      <a:lnTo>
                        <a:pt x="380" y="201"/>
                      </a:lnTo>
                      <a:lnTo>
                        <a:pt x="378" y="201"/>
                      </a:lnTo>
                      <a:lnTo>
                        <a:pt x="376" y="201"/>
                      </a:lnTo>
                      <a:lnTo>
                        <a:pt x="375" y="201"/>
                      </a:lnTo>
                      <a:lnTo>
                        <a:pt x="373" y="201"/>
                      </a:lnTo>
                      <a:lnTo>
                        <a:pt x="371" y="201"/>
                      </a:lnTo>
                      <a:lnTo>
                        <a:pt x="369" y="201"/>
                      </a:lnTo>
                      <a:lnTo>
                        <a:pt x="367" y="201"/>
                      </a:lnTo>
                      <a:lnTo>
                        <a:pt x="365" y="201"/>
                      </a:lnTo>
                      <a:lnTo>
                        <a:pt x="363" y="201"/>
                      </a:lnTo>
                      <a:lnTo>
                        <a:pt x="359" y="201"/>
                      </a:lnTo>
                      <a:lnTo>
                        <a:pt x="357" y="201"/>
                      </a:lnTo>
                      <a:lnTo>
                        <a:pt x="355" y="201"/>
                      </a:lnTo>
                      <a:lnTo>
                        <a:pt x="352" y="201"/>
                      </a:lnTo>
                      <a:lnTo>
                        <a:pt x="350" y="201"/>
                      </a:lnTo>
                      <a:lnTo>
                        <a:pt x="346" y="201"/>
                      </a:lnTo>
                      <a:lnTo>
                        <a:pt x="344" y="201"/>
                      </a:lnTo>
                      <a:lnTo>
                        <a:pt x="342" y="201"/>
                      </a:lnTo>
                      <a:lnTo>
                        <a:pt x="340" y="201"/>
                      </a:lnTo>
                      <a:lnTo>
                        <a:pt x="338" y="201"/>
                      </a:lnTo>
                      <a:lnTo>
                        <a:pt x="336" y="201"/>
                      </a:lnTo>
                      <a:lnTo>
                        <a:pt x="334" y="201"/>
                      </a:lnTo>
                      <a:lnTo>
                        <a:pt x="332" y="201"/>
                      </a:lnTo>
                      <a:lnTo>
                        <a:pt x="330" y="201"/>
                      </a:lnTo>
                      <a:lnTo>
                        <a:pt x="328" y="201"/>
                      </a:lnTo>
                      <a:lnTo>
                        <a:pt x="327" y="201"/>
                      </a:lnTo>
                      <a:lnTo>
                        <a:pt x="325" y="201"/>
                      </a:lnTo>
                      <a:lnTo>
                        <a:pt x="323" y="201"/>
                      </a:lnTo>
                      <a:lnTo>
                        <a:pt x="321" y="201"/>
                      </a:lnTo>
                      <a:lnTo>
                        <a:pt x="319" y="201"/>
                      </a:lnTo>
                      <a:lnTo>
                        <a:pt x="317" y="201"/>
                      </a:lnTo>
                      <a:lnTo>
                        <a:pt x="315" y="201"/>
                      </a:lnTo>
                      <a:lnTo>
                        <a:pt x="313" y="201"/>
                      </a:lnTo>
                      <a:lnTo>
                        <a:pt x="311" y="201"/>
                      </a:lnTo>
                      <a:lnTo>
                        <a:pt x="305" y="201"/>
                      </a:lnTo>
                      <a:lnTo>
                        <a:pt x="304" y="201"/>
                      </a:lnTo>
                      <a:lnTo>
                        <a:pt x="300" y="201"/>
                      </a:lnTo>
                      <a:lnTo>
                        <a:pt x="298" y="201"/>
                      </a:lnTo>
                      <a:lnTo>
                        <a:pt x="296" y="201"/>
                      </a:lnTo>
                      <a:lnTo>
                        <a:pt x="294" y="201"/>
                      </a:lnTo>
                      <a:lnTo>
                        <a:pt x="292" y="201"/>
                      </a:lnTo>
                      <a:lnTo>
                        <a:pt x="290" y="201"/>
                      </a:lnTo>
                      <a:lnTo>
                        <a:pt x="288" y="201"/>
                      </a:lnTo>
                      <a:lnTo>
                        <a:pt x="286" y="201"/>
                      </a:lnTo>
                      <a:lnTo>
                        <a:pt x="284" y="201"/>
                      </a:lnTo>
                      <a:lnTo>
                        <a:pt x="280" y="201"/>
                      </a:lnTo>
                      <a:lnTo>
                        <a:pt x="277" y="201"/>
                      </a:lnTo>
                      <a:lnTo>
                        <a:pt x="273" y="201"/>
                      </a:lnTo>
                      <a:lnTo>
                        <a:pt x="271" y="201"/>
                      </a:lnTo>
                      <a:lnTo>
                        <a:pt x="269" y="201"/>
                      </a:lnTo>
                      <a:lnTo>
                        <a:pt x="265" y="201"/>
                      </a:lnTo>
                      <a:lnTo>
                        <a:pt x="256" y="201"/>
                      </a:lnTo>
                      <a:lnTo>
                        <a:pt x="252" y="201"/>
                      </a:lnTo>
                      <a:lnTo>
                        <a:pt x="252" y="203"/>
                      </a:lnTo>
                      <a:lnTo>
                        <a:pt x="252" y="205"/>
                      </a:lnTo>
                      <a:lnTo>
                        <a:pt x="252" y="207"/>
                      </a:lnTo>
                      <a:lnTo>
                        <a:pt x="252" y="209"/>
                      </a:lnTo>
                      <a:lnTo>
                        <a:pt x="252" y="211"/>
                      </a:lnTo>
                      <a:lnTo>
                        <a:pt x="252" y="213"/>
                      </a:lnTo>
                      <a:lnTo>
                        <a:pt x="252" y="215"/>
                      </a:lnTo>
                      <a:lnTo>
                        <a:pt x="252" y="216"/>
                      </a:lnTo>
                      <a:lnTo>
                        <a:pt x="252" y="218"/>
                      </a:lnTo>
                      <a:lnTo>
                        <a:pt x="252" y="228"/>
                      </a:lnTo>
                      <a:lnTo>
                        <a:pt x="250" y="228"/>
                      </a:lnTo>
                      <a:lnTo>
                        <a:pt x="250" y="226"/>
                      </a:lnTo>
                      <a:lnTo>
                        <a:pt x="248" y="226"/>
                      </a:lnTo>
                      <a:lnTo>
                        <a:pt x="248" y="224"/>
                      </a:lnTo>
                      <a:lnTo>
                        <a:pt x="246" y="224"/>
                      </a:lnTo>
                      <a:lnTo>
                        <a:pt x="246" y="222"/>
                      </a:lnTo>
                      <a:lnTo>
                        <a:pt x="244" y="222"/>
                      </a:lnTo>
                      <a:lnTo>
                        <a:pt x="242" y="222"/>
                      </a:lnTo>
                      <a:lnTo>
                        <a:pt x="242" y="220"/>
                      </a:lnTo>
                      <a:lnTo>
                        <a:pt x="244" y="220"/>
                      </a:lnTo>
                      <a:lnTo>
                        <a:pt x="242" y="220"/>
                      </a:lnTo>
                      <a:lnTo>
                        <a:pt x="242" y="218"/>
                      </a:lnTo>
                      <a:lnTo>
                        <a:pt x="240" y="218"/>
                      </a:lnTo>
                      <a:lnTo>
                        <a:pt x="242" y="218"/>
                      </a:lnTo>
                      <a:lnTo>
                        <a:pt x="240" y="218"/>
                      </a:lnTo>
                      <a:lnTo>
                        <a:pt x="240" y="216"/>
                      </a:lnTo>
                      <a:lnTo>
                        <a:pt x="238" y="216"/>
                      </a:lnTo>
                      <a:lnTo>
                        <a:pt x="238" y="215"/>
                      </a:lnTo>
                      <a:lnTo>
                        <a:pt x="236" y="215"/>
                      </a:lnTo>
                      <a:lnTo>
                        <a:pt x="234" y="215"/>
                      </a:lnTo>
                      <a:lnTo>
                        <a:pt x="234" y="216"/>
                      </a:lnTo>
                      <a:lnTo>
                        <a:pt x="232" y="216"/>
                      </a:lnTo>
                      <a:lnTo>
                        <a:pt x="232" y="215"/>
                      </a:lnTo>
                      <a:lnTo>
                        <a:pt x="232" y="216"/>
                      </a:lnTo>
                      <a:lnTo>
                        <a:pt x="231" y="216"/>
                      </a:lnTo>
                      <a:lnTo>
                        <a:pt x="231" y="218"/>
                      </a:lnTo>
                      <a:lnTo>
                        <a:pt x="231" y="220"/>
                      </a:lnTo>
                      <a:lnTo>
                        <a:pt x="231" y="218"/>
                      </a:lnTo>
                      <a:lnTo>
                        <a:pt x="229" y="218"/>
                      </a:lnTo>
                      <a:lnTo>
                        <a:pt x="229" y="220"/>
                      </a:lnTo>
                      <a:lnTo>
                        <a:pt x="229" y="222"/>
                      </a:lnTo>
                      <a:lnTo>
                        <a:pt x="229" y="224"/>
                      </a:lnTo>
                      <a:lnTo>
                        <a:pt x="231" y="224"/>
                      </a:lnTo>
                      <a:lnTo>
                        <a:pt x="229" y="224"/>
                      </a:lnTo>
                      <a:lnTo>
                        <a:pt x="227" y="224"/>
                      </a:lnTo>
                      <a:lnTo>
                        <a:pt x="225" y="224"/>
                      </a:lnTo>
                      <a:lnTo>
                        <a:pt x="223" y="224"/>
                      </a:lnTo>
                      <a:lnTo>
                        <a:pt x="221" y="224"/>
                      </a:lnTo>
                      <a:lnTo>
                        <a:pt x="219" y="224"/>
                      </a:lnTo>
                      <a:lnTo>
                        <a:pt x="217" y="224"/>
                      </a:lnTo>
                      <a:lnTo>
                        <a:pt x="217" y="226"/>
                      </a:lnTo>
                      <a:lnTo>
                        <a:pt x="215" y="226"/>
                      </a:lnTo>
                      <a:lnTo>
                        <a:pt x="213" y="226"/>
                      </a:lnTo>
                      <a:lnTo>
                        <a:pt x="211" y="226"/>
                      </a:lnTo>
                      <a:lnTo>
                        <a:pt x="211" y="224"/>
                      </a:lnTo>
                      <a:lnTo>
                        <a:pt x="209" y="224"/>
                      </a:lnTo>
                      <a:lnTo>
                        <a:pt x="208" y="224"/>
                      </a:lnTo>
                      <a:lnTo>
                        <a:pt x="206" y="224"/>
                      </a:lnTo>
                      <a:lnTo>
                        <a:pt x="204" y="224"/>
                      </a:lnTo>
                      <a:lnTo>
                        <a:pt x="202" y="224"/>
                      </a:lnTo>
                      <a:lnTo>
                        <a:pt x="204" y="224"/>
                      </a:lnTo>
                      <a:lnTo>
                        <a:pt x="202" y="226"/>
                      </a:lnTo>
                      <a:lnTo>
                        <a:pt x="202" y="224"/>
                      </a:lnTo>
                      <a:lnTo>
                        <a:pt x="200" y="224"/>
                      </a:lnTo>
                      <a:lnTo>
                        <a:pt x="200" y="226"/>
                      </a:lnTo>
                      <a:lnTo>
                        <a:pt x="198" y="226"/>
                      </a:lnTo>
                      <a:lnTo>
                        <a:pt x="198" y="224"/>
                      </a:lnTo>
                      <a:lnTo>
                        <a:pt x="196" y="224"/>
                      </a:lnTo>
                      <a:lnTo>
                        <a:pt x="194" y="224"/>
                      </a:lnTo>
                      <a:lnTo>
                        <a:pt x="192" y="224"/>
                      </a:lnTo>
                      <a:lnTo>
                        <a:pt x="192" y="222"/>
                      </a:lnTo>
                      <a:lnTo>
                        <a:pt x="192" y="224"/>
                      </a:lnTo>
                      <a:lnTo>
                        <a:pt x="192" y="222"/>
                      </a:lnTo>
                      <a:lnTo>
                        <a:pt x="190" y="224"/>
                      </a:lnTo>
                      <a:lnTo>
                        <a:pt x="190" y="222"/>
                      </a:lnTo>
                      <a:lnTo>
                        <a:pt x="190" y="224"/>
                      </a:lnTo>
                      <a:lnTo>
                        <a:pt x="188" y="224"/>
                      </a:lnTo>
                      <a:lnTo>
                        <a:pt x="186" y="224"/>
                      </a:lnTo>
                      <a:lnTo>
                        <a:pt x="186" y="226"/>
                      </a:lnTo>
                      <a:lnTo>
                        <a:pt x="186" y="228"/>
                      </a:lnTo>
                      <a:lnTo>
                        <a:pt x="184" y="228"/>
                      </a:lnTo>
                      <a:lnTo>
                        <a:pt x="184" y="230"/>
                      </a:lnTo>
                      <a:lnTo>
                        <a:pt x="184" y="228"/>
                      </a:lnTo>
                      <a:lnTo>
                        <a:pt x="183" y="230"/>
                      </a:lnTo>
                      <a:lnTo>
                        <a:pt x="183" y="228"/>
                      </a:lnTo>
                      <a:lnTo>
                        <a:pt x="183" y="230"/>
                      </a:lnTo>
                      <a:lnTo>
                        <a:pt x="183" y="228"/>
                      </a:lnTo>
                      <a:lnTo>
                        <a:pt x="181" y="228"/>
                      </a:lnTo>
                      <a:lnTo>
                        <a:pt x="179" y="228"/>
                      </a:lnTo>
                      <a:lnTo>
                        <a:pt x="177" y="228"/>
                      </a:lnTo>
                      <a:lnTo>
                        <a:pt x="175" y="228"/>
                      </a:lnTo>
                      <a:lnTo>
                        <a:pt x="173" y="228"/>
                      </a:lnTo>
                      <a:lnTo>
                        <a:pt x="171" y="228"/>
                      </a:lnTo>
                      <a:lnTo>
                        <a:pt x="169" y="226"/>
                      </a:lnTo>
                      <a:lnTo>
                        <a:pt x="167" y="226"/>
                      </a:lnTo>
                      <a:lnTo>
                        <a:pt x="167" y="228"/>
                      </a:lnTo>
                      <a:lnTo>
                        <a:pt x="165" y="228"/>
                      </a:lnTo>
                      <a:lnTo>
                        <a:pt x="163" y="228"/>
                      </a:lnTo>
                      <a:lnTo>
                        <a:pt x="163" y="230"/>
                      </a:lnTo>
                      <a:lnTo>
                        <a:pt x="163" y="228"/>
                      </a:lnTo>
                      <a:lnTo>
                        <a:pt x="163" y="230"/>
                      </a:lnTo>
                      <a:lnTo>
                        <a:pt x="161" y="230"/>
                      </a:lnTo>
                      <a:lnTo>
                        <a:pt x="163" y="230"/>
                      </a:lnTo>
                      <a:lnTo>
                        <a:pt x="163" y="232"/>
                      </a:lnTo>
                      <a:lnTo>
                        <a:pt x="163" y="234"/>
                      </a:lnTo>
                      <a:lnTo>
                        <a:pt x="161" y="234"/>
                      </a:lnTo>
                      <a:lnTo>
                        <a:pt x="160" y="234"/>
                      </a:lnTo>
                      <a:lnTo>
                        <a:pt x="160" y="232"/>
                      </a:lnTo>
                      <a:lnTo>
                        <a:pt x="158" y="232"/>
                      </a:lnTo>
                      <a:lnTo>
                        <a:pt x="156" y="232"/>
                      </a:lnTo>
                      <a:lnTo>
                        <a:pt x="156" y="230"/>
                      </a:lnTo>
                      <a:lnTo>
                        <a:pt x="154" y="230"/>
                      </a:lnTo>
                      <a:lnTo>
                        <a:pt x="154" y="228"/>
                      </a:lnTo>
                      <a:lnTo>
                        <a:pt x="152" y="228"/>
                      </a:lnTo>
                      <a:lnTo>
                        <a:pt x="152" y="226"/>
                      </a:lnTo>
                      <a:lnTo>
                        <a:pt x="154" y="226"/>
                      </a:lnTo>
                      <a:lnTo>
                        <a:pt x="154" y="224"/>
                      </a:lnTo>
                      <a:lnTo>
                        <a:pt x="152" y="224"/>
                      </a:lnTo>
                      <a:lnTo>
                        <a:pt x="152" y="222"/>
                      </a:lnTo>
                      <a:lnTo>
                        <a:pt x="150" y="222"/>
                      </a:lnTo>
                      <a:lnTo>
                        <a:pt x="150" y="220"/>
                      </a:lnTo>
                      <a:lnTo>
                        <a:pt x="152" y="220"/>
                      </a:lnTo>
                      <a:lnTo>
                        <a:pt x="150" y="218"/>
                      </a:lnTo>
                      <a:lnTo>
                        <a:pt x="150" y="216"/>
                      </a:lnTo>
                      <a:lnTo>
                        <a:pt x="148" y="216"/>
                      </a:lnTo>
                      <a:lnTo>
                        <a:pt x="148" y="215"/>
                      </a:lnTo>
                      <a:lnTo>
                        <a:pt x="148" y="213"/>
                      </a:lnTo>
                      <a:lnTo>
                        <a:pt x="146" y="213"/>
                      </a:lnTo>
                      <a:lnTo>
                        <a:pt x="144" y="213"/>
                      </a:lnTo>
                      <a:lnTo>
                        <a:pt x="144" y="211"/>
                      </a:lnTo>
                      <a:lnTo>
                        <a:pt x="142" y="211"/>
                      </a:lnTo>
                      <a:lnTo>
                        <a:pt x="140" y="211"/>
                      </a:lnTo>
                      <a:lnTo>
                        <a:pt x="138" y="211"/>
                      </a:lnTo>
                      <a:lnTo>
                        <a:pt x="138" y="213"/>
                      </a:lnTo>
                      <a:lnTo>
                        <a:pt x="136" y="213"/>
                      </a:lnTo>
                      <a:lnTo>
                        <a:pt x="136" y="211"/>
                      </a:lnTo>
                      <a:lnTo>
                        <a:pt x="135" y="211"/>
                      </a:lnTo>
                      <a:lnTo>
                        <a:pt x="135" y="209"/>
                      </a:lnTo>
                      <a:lnTo>
                        <a:pt x="133" y="209"/>
                      </a:lnTo>
                      <a:lnTo>
                        <a:pt x="131" y="209"/>
                      </a:lnTo>
                      <a:lnTo>
                        <a:pt x="131" y="207"/>
                      </a:lnTo>
                      <a:lnTo>
                        <a:pt x="131" y="205"/>
                      </a:lnTo>
                      <a:lnTo>
                        <a:pt x="129" y="205"/>
                      </a:lnTo>
                      <a:lnTo>
                        <a:pt x="129" y="203"/>
                      </a:lnTo>
                      <a:lnTo>
                        <a:pt x="131" y="205"/>
                      </a:lnTo>
                      <a:lnTo>
                        <a:pt x="131" y="203"/>
                      </a:lnTo>
                      <a:lnTo>
                        <a:pt x="131" y="201"/>
                      </a:lnTo>
                      <a:lnTo>
                        <a:pt x="133" y="201"/>
                      </a:lnTo>
                      <a:lnTo>
                        <a:pt x="131" y="201"/>
                      </a:lnTo>
                      <a:lnTo>
                        <a:pt x="131" y="199"/>
                      </a:lnTo>
                      <a:lnTo>
                        <a:pt x="131" y="197"/>
                      </a:lnTo>
                      <a:lnTo>
                        <a:pt x="131" y="199"/>
                      </a:lnTo>
                      <a:lnTo>
                        <a:pt x="129" y="197"/>
                      </a:lnTo>
                      <a:lnTo>
                        <a:pt x="127" y="197"/>
                      </a:lnTo>
                      <a:lnTo>
                        <a:pt x="129" y="197"/>
                      </a:lnTo>
                      <a:lnTo>
                        <a:pt x="129" y="195"/>
                      </a:lnTo>
                      <a:lnTo>
                        <a:pt x="127" y="195"/>
                      </a:lnTo>
                      <a:lnTo>
                        <a:pt x="125" y="195"/>
                      </a:lnTo>
                      <a:lnTo>
                        <a:pt x="125" y="193"/>
                      </a:lnTo>
                      <a:lnTo>
                        <a:pt x="125" y="191"/>
                      </a:lnTo>
                      <a:lnTo>
                        <a:pt x="123" y="191"/>
                      </a:lnTo>
                      <a:lnTo>
                        <a:pt x="121" y="191"/>
                      </a:lnTo>
                      <a:lnTo>
                        <a:pt x="121" y="190"/>
                      </a:lnTo>
                      <a:lnTo>
                        <a:pt x="119" y="190"/>
                      </a:lnTo>
                      <a:lnTo>
                        <a:pt x="119" y="188"/>
                      </a:lnTo>
                      <a:lnTo>
                        <a:pt x="119" y="186"/>
                      </a:lnTo>
                      <a:lnTo>
                        <a:pt x="117" y="186"/>
                      </a:lnTo>
                      <a:lnTo>
                        <a:pt x="117" y="184"/>
                      </a:lnTo>
                      <a:lnTo>
                        <a:pt x="117" y="182"/>
                      </a:lnTo>
                      <a:lnTo>
                        <a:pt x="115" y="182"/>
                      </a:lnTo>
                      <a:lnTo>
                        <a:pt x="115" y="180"/>
                      </a:lnTo>
                      <a:lnTo>
                        <a:pt x="115" y="178"/>
                      </a:lnTo>
                      <a:lnTo>
                        <a:pt x="115" y="176"/>
                      </a:lnTo>
                      <a:lnTo>
                        <a:pt x="115" y="174"/>
                      </a:lnTo>
                      <a:lnTo>
                        <a:pt x="113" y="174"/>
                      </a:lnTo>
                      <a:lnTo>
                        <a:pt x="113" y="176"/>
                      </a:lnTo>
                      <a:lnTo>
                        <a:pt x="113" y="174"/>
                      </a:lnTo>
                      <a:lnTo>
                        <a:pt x="111" y="174"/>
                      </a:lnTo>
                      <a:lnTo>
                        <a:pt x="113" y="174"/>
                      </a:lnTo>
                      <a:lnTo>
                        <a:pt x="113" y="172"/>
                      </a:lnTo>
                      <a:lnTo>
                        <a:pt x="113" y="170"/>
                      </a:lnTo>
                      <a:lnTo>
                        <a:pt x="111" y="170"/>
                      </a:lnTo>
                      <a:lnTo>
                        <a:pt x="110" y="170"/>
                      </a:lnTo>
                      <a:lnTo>
                        <a:pt x="108" y="170"/>
                      </a:lnTo>
                      <a:lnTo>
                        <a:pt x="108" y="168"/>
                      </a:lnTo>
                      <a:lnTo>
                        <a:pt x="110" y="168"/>
                      </a:lnTo>
                      <a:lnTo>
                        <a:pt x="108" y="168"/>
                      </a:lnTo>
                      <a:lnTo>
                        <a:pt x="108" y="167"/>
                      </a:lnTo>
                      <a:lnTo>
                        <a:pt x="106" y="167"/>
                      </a:lnTo>
                      <a:lnTo>
                        <a:pt x="104" y="167"/>
                      </a:lnTo>
                      <a:lnTo>
                        <a:pt x="102" y="167"/>
                      </a:lnTo>
                      <a:lnTo>
                        <a:pt x="102" y="168"/>
                      </a:lnTo>
                      <a:lnTo>
                        <a:pt x="100" y="170"/>
                      </a:lnTo>
                      <a:lnTo>
                        <a:pt x="100" y="172"/>
                      </a:lnTo>
                      <a:lnTo>
                        <a:pt x="98" y="172"/>
                      </a:lnTo>
                      <a:lnTo>
                        <a:pt x="96" y="172"/>
                      </a:lnTo>
                      <a:lnTo>
                        <a:pt x="96" y="174"/>
                      </a:lnTo>
                      <a:lnTo>
                        <a:pt x="96" y="172"/>
                      </a:lnTo>
                      <a:lnTo>
                        <a:pt x="96" y="174"/>
                      </a:lnTo>
                      <a:lnTo>
                        <a:pt x="94" y="174"/>
                      </a:lnTo>
                      <a:lnTo>
                        <a:pt x="92" y="174"/>
                      </a:lnTo>
                      <a:lnTo>
                        <a:pt x="90" y="174"/>
                      </a:lnTo>
                      <a:lnTo>
                        <a:pt x="90" y="176"/>
                      </a:lnTo>
                      <a:lnTo>
                        <a:pt x="90" y="178"/>
                      </a:lnTo>
                      <a:lnTo>
                        <a:pt x="88" y="178"/>
                      </a:lnTo>
                      <a:lnTo>
                        <a:pt x="87" y="178"/>
                      </a:lnTo>
                      <a:lnTo>
                        <a:pt x="85" y="178"/>
                      </a:lnTo>
                      <a:lnTo>
                        <a:pt x="85" y="176"/>
                      </a:lnTo>
                      <a:lnTo>
                        <a:pt x="83" y="176"/>
                      </a:lnTo>
                      <a:lnTo>
                        <a:pt x="83" y="174"/>
                      </a:lnTo>
                      <a:lnTo>
                        <a:pt x="81" y="174"/>
                      </a:lnTo>
                      <a:lnTo>
                        <a:pt x="81" y="172"/>
                      </a:lnTo>
                      <a:lnTo>
                        <a:pt x="79" y="172"/>
                      </a:lnTo>
                      <a:lnTo>
                        <a:pt x="79" y="174"/>
                      </a:lnTo>
                      <a:lnTo>
                        <a:pt x="79" y="172"/>
                      </a:lnTo>
                      <a:lnTo>
                        <a:pt x="77" y="172"/>
                      </a:lnTo>
                      <a:lnTo>
                        <a:pt x="75" y="172"/>
                      </a:lnTo>
                      <a:lnTo>
                        <a:pt x="75" y="174"/>
                      </a:lnTo>
                      <a:lnTo>
                        <a:pt x="75" y="172"/>
                      </a:lnTo>
                      <a:lnTo>
                        <a:pt x="75" y="170"/>
                      </a:lnTo>
                      <a:lnTo>
                        <a:pt x="77" y="170"/>
                      </a:lnTo>
                      <a:lnTo>
                        <a:pt x="75" y="170"/>
                      </a:lnTo>
                      <a:lnTo>
                        <a:pt x="75" y="168"/>
                      </a:lnTo>
                      <a:lnTo>
                        <a:pt x="77" y="168"/>
                      </a:lnTo>
                      <a:lnTo>
                        <a:pt x="79" y="168"/>
                      </a:lnTo>
                      <a:lnTo>
                        <a:pt x="79" y="167"/>
                      </a:lnTo>
                      <a:lnTo>
                        <a:pt x="77" y="167"/>
                      </a:lnTo>
                      <a:lnTo>
                        <a:pt x="79" y="167"/>
                      </a:lnTo>
                      <a:lnTo>
                        <a:pt x="79" y="165"/>
                      </a:lnTo>
                      <a:lnTo>
                        <a:pt x="77" y="165"/>
                      </a:lnTo>
                      <a:lnTo>
                        <a:pt x="75" y="165"/>
                      </a:lnTo>
                      <a:lnTo>
                        <a:pt x="75" y="163"/>
                      </a:lnTo>
                      <a:lnTo>
                        <a:pt x="77" y="163"/>
                      </a:lnTo>
                      <a:lnTo>
                        <a:pt x="75" y="163"/>
                      </a:lnTo>
                      <a:lnTo>
                        <a:pt x="75" y="161"/>
                      </a:lnTo>
                      <a:lnTo>
                        <a:pt x="77" y="161"/>
                      </a:lnTo>
                      <a:lnTo>
                        <a:pt x="77" y="159"/>
                      </a:lnTo>
                      <a:lnTo>
                        <a:pt x="79" y="159"/>
                      </a:lnTo>
                      <a:lnTo>
                        <a:pt x="81" y="159"/>
                      </a:lnTo>
                      <a:lnTo>
                        <a:pt x="83" y="159"/>
                      </a:lnTo>
                      <a:lnTo>
                        <a:pt x="83" y="157"/>
                      </a:lnTo>
                      <a:lnTo>
                        <a:pt x="85" y="157"/>
                      </a:lnTo>
                      <a:lnTo>
                        <a:pt x="83" y="157"/>
                      </a:lnTo>
                      <a:lnTo>
                        <a:pt x="83" y="155"/>
                      </a:lnTo>
                      <a:lnTo>
                        <a:pt x="83" y="153"/>
                      </a:lnTo>
                      <a:lnTo>
                        <a:pt x="83" y="151"/>
                      </a:lnTo>
                      <a:lnTo>
                        <a:pt x="81" y="151"/>
                      </a:lnTo>
                      <a:lnTo>
                        <a:pt x="79" y="151"/>
                      </a:lnTo>
                      <a:lnTo>
                        <a:pt x="79" y="149"/>
                      </a:lnTo>
                      <a:lnTo>
                        <a:pt x="79" y="147"/>
                      </a:lnTo>
                      <a:lnTo>
                        <a:pt x="81" y="147"/>
                      </a:lnTo>
                      <a:lnTo>
                        <a:pt x="79" y="147"/>
                      </a:lnTo>
                      <a:lnTo>
                        <a:pt x="81" y="147"/>
                      </a:lnTo>
                      <a:lnTo>
                        <a:pt x="81" y="145"/>
                      </a:lnTo>
                      <a:lnTo>
                        <a:pt x="79" y="145"/>
                      </a:lnTo>
                      <a:lnTo>
                        <a:pt x="77" y="145"/>
                      </a:lnTo>
                      <a:lnTo>
                        <a:pt x="77" y="143"/>
                      </a:lnTo>
                      <a:lnTo>
                        <a:pt x="79" y="143"/>
                      </a:lnTo>
                      <a:lnTo>
                        <a:pt x="79" y="142"/>
                      </a:lnTo>
                      <a:lnTo>
                        <a:pt x="79" y="143"/>
                      </a:lnTo>
                      <a:lnTo>
                        <a:pt x="81" y="143"/>
                      </a:lnTo>
                      <a:lnTo>
                        <a:pt x="81" y="142"/>
                      </a:lnTo>
                      <a:lnTo>
                        <a:pt x="81" y="140"/>
                      </a:lnTo>
                      <a:lnTo>
                        <a:pt x="81" y="138"/>
                      </a:lnTo>
                      <a:lnTo>
                        <a:pt x="79" y="138"/>
                      </a:lnTo>
                      <a:lnTo>
                        <a:pt x="81" y="138"/>
                      </a:lnTo>
                      <a:lnTo>
                        <a:pt x="83" y="136"/>
                      </a:lnTo>
                      <a:lnTo>
                        <a:pt x="81" y="136"/>
                      </a:lnTo>
                      <a:lnTo>
                        <a:pt x="83" y="136"/>
                      </a:lnTo>
                      <a:lnTo>
                        <a:pt x="83" y="134"/>
                      </a:lnTo>
                      <a:lnTo>
                        <a:pt x="83" y="132"/>
                      </a:lnTo>
                      <a:lnTo>
                        <a:pt x="83" y="130"/>
                      </a:lnTo>
                      <a:lnTo>
                        <a:pt x="85" y="130"/>
                      </a:lnTo>
                      <a:lnTo>
                        <a:pt x="85" y="128"/>
                      </a:lnTo>
                      <a:lnTo>
                        <a:pt x="83" y="128"/>
                      </a:lnTo>
                      <a:lnTo>
                        <a:pt x="83" y="126"/>
                      </a:lnTo>
                      <a:lnTo>
                        <a:pt x="85" y="126"/>
                      </a:lnTo>
                      <a:lnTo>
                        <a:pt x="87" y="126"/>
                      </a:lnTo>
                      <a:lnTo>
                        <a:pt x="87" y="124"/>
                      </a:lnTo>
                      <a:lnTo>
                        <a:pt x="87" y="122"/>
                      </a:lnTo>
                      <a:lnTo>
                        <a:pt x="87" y="120"/>
                      </a:lnTo>
                      <a:lnTo>
                        <a:pt x="87" y="119"/>
                      </a:lnTo>
                      <a:lnTo>
                        <a:pt x="87" y="117"/>
                      </a:lnTo>
                      <a:lnTo>
                        <a:pt x="87" y="119"/>
                      </a:lnTo>
                      <a:lnTo>
                        <a:pt x="87" y="117"/>
                      </a:lnTo>
                      <a:lnTo>
                        <a:pt x="85" y="117"/>
                      </a:lnTo>
                      <a:lnTo>
                        <a:pt x="83" y="117"/>
                      </a:lnTo>
                      <a:lnTo>
                        <a:pt x="83" y="119"/>
                      </a:lnTo>
                      <a:lnTo>
                        <a:pt x="81" y="119"/>
                      </a:lnTo>
                      <a:lnTo>
                        <a:pt x="79" y="119"/>
                      </a:lnTo>
                      <a:lnTo>
                        <a:pt x="77" y="119"/>
                      </a:lnTo>
                      <a:lnTo>
                        <a:pt x="75" y="119"/>
                      </a:lnTo>
                      <a:lnTo>
                        <a:pt x="73" y="119"/>
                      </a:lnTo>
                      <a:lnTo>
                        <a:pt x="71" y="119"/>
                      </a:lnTo>
                      <a:lnTo>
                        <a:pt x="71" y="117"/>
                      </a:lnTo>
                      <a:lnTo>
                        <a:pt x="71" y="115"/>
                      </a:lnTo>
                      <a:lnTo>
                        <a:pt x="73" y="115"/>
                      </a:lnTo>
                      <a:lnTo>
                        <a:pt x="71" y="115"/>
                      </a:lnTo>
                      <a:lnTo>
                        <a:pt x="69" y="115"/>
                      </a:lnTo>
                      <a:lnTo>
                        <a:pt x="69" y="113"/>
                      </a:lnTo>
                      <a:lnTo>
                        <a:pt x="69" y="115"/>
                      </a:lnTo>
                      <a:lnTo>
                        <a:pt x="69" y="113"/>
                      </a:lnTo>
                      <a:lnTo>
                        <a:pt x="69" y="115"/>
                      </a:lnTo>
                      <a:lnTo>
                        <a:pt x="69" y="113"/>
                      </a:lnTo>
                      <a:lnTo>
                        <a:pt x="67" y="113"/>
                      </a:lnTo>
                      <a:lnTo>
                        <a:pt x="67" y="115"/>
                      </a:lnTo>
                      <a:lnTo>
                        <a:pt x="65" y="115"/>
                      </a:lnTo>
                      <a:lnTo>
                        <a:pt x="65" y="117"/>
                      </a:lnTo>
                      <a:lnTo>
                        <a:pt x="65" y="115"/>
                      </a:lnTo>
                      <a:lnTo>
                        <a:pt x="63" y="115"/>
                      </a:lnTo>
                      <a:lnTo>
                        <a:pt x="65" y="115"/>
                      </a:lnTo>
                      <a:lnTo>
                        <a:pt x="65" y="113"/>
                      </a:lnTo>
                      <a:lnTo>
                        <a:pt x="63" y="113"/>
                      </a:lnTo>
                      <a:lnTo>
                        <a:pt x="63" y="111"/>
                      </a:lnTo>
                      <a:lnTo>
                        <a:pt x="63" y="113"/>
                      </a:lnTo>
                      <a:lnTo>
                        <a:pt x="63" y="111"/>
                      </a:lnTo>
                      <a:lnTo>
                        <a:pt x="62" y="111"/>
                      </a:lnTo>
                      <a:lnTo>
                        <a:pt x="60" y="111"/>
                      </a:lnTo>
                      <a:lnTo>
                        <a:pt x="58" y="111"/>
                      </a:lnTo>
                      <a:lnTo>
                        <a:pt x="58" y="109"/>
                      </a:lnTo>
                      <a:lnTo>
                        <a:pt x="56" y="109"/>
                      </a:lnTo>
                      <a:lnTo>
                        <a:pt x="58" y="109"/>
                      </a:lnTo>
                      <a:lnTo>
                        <a:pt x="56" y="107"/>
                      </a:lnTo>
                      <a:lnTo>
                        <a:pt x="56" y="105"/>
                      </a:lnTo>
                      <a:lnTo>
                        <a:pt x="58" y="105"/>
                      </a:lnTo>
                      <a:lnTo>
                        <a:pt x="56" y="105"/>
                      </a:lnTo>
                      <a:lnTo>
                        <a:pt x="56" y="103"/>
                      </a:lnTo>
                      <a:lnTo>
                        <a:pt x="54" y="103"/>
                      </a:lnTo>
                      <a:lnTo>
                        <a:pt x="54" y="101"/>
                      </a:lnTo>
                      <a:lnTo>
                        <a:pt x="52" y="101"/>
                      </a:lnTo>
                      <a:lnTo>
                        <a:pt x="50" y="101"/>
                      </a:lnTo>
                      <a:lnTo>
                        <a:pt x="50" y="99"/>
                      </a:lnTo>
                      <a:lnTo>
                        <a:pt x="48" y="99"/>
                      </a:lnTo>
                      <a:lnTo>
                        <a:pt x="48" y="97"/>
                      </a:lnTo>
                      <a:lnTo>
                        <a:pt x="46" y="97"/>
                      </a:lnTo>
                      <a:lnTo>
                        <a:pt x="46" y="96"/>
                      </a:lnTo>
                      <a:lnTo>
                        <a:pt x="44" y="96"/>
                      </a:lnTo>
                      <a:lnTo>
                        <a:pt x="44" y="94"/>
                      </a:lnTo>
                      <a:lnTo>
                        <a:pt x="42" y="94"/>
                      </a:lnTo>
                      <a:lnTo>
                        <a:pt x="40" y="94"/>
                      </a:lnTo>
                      <a:lnTo>
                        <a:pt x="40" y="92"/>
                      </a:lnTo>
                      <a:lnTo>
                        <a:pt x="39" y="92"/>
                      </a:lnTo>
                      <a:lnTo>
                        <a:pt x="39" y="90"/>
                      </a:lnTo>
                      <a:lnTo>
                        <a:pt x="37" y="90"/>
                      </a:lnTo>
                      <a:lnTo>
                        <a:pt x="37" y="88"/>
                      </a:lnTo>
                      <a:lnTo>
                        <a:pt x="35" y="88"/>
                      </a:lnTo>
                      <a:lnTo>
                        <a:pt x="33" y="88"/>
                      </a:lnTo>
                      <a:lnTo>
                        <a:pt x="31" y="86"/>
                      </a:lnTo>
                      <a:lnTo>
                        <a:pt x="33" y="86"/>
                      </a:lnTo>
                      <a:lnTo>
                        <a:pt x="31" y="86"/>
                      </a:lnTo>
                      <a:lnTo>
                        <a:pt x="29" y="86"/>
                      </a:lnTo>
                      <a:lnTo>
                        <a:pt x="27" y="86"/>
                      </a:lnTo>
                      <a:lnTo>
                        <a:pt x="27" y="84"/>
                      </a:lnTo>
                      <a:lnTo>
                        <a:pt x="25" y="84"/>
                      </a:lnTo>
                      <a:lnTo>
                        <a:pt x="25" y="82"/>
                      </a:lnTo>
                      <a:lnTo>
                        <a:pt x="23" y="82"/>
                      </a:lnTo>
                      <a:lnTo>
                        <a:pt x="21" y="82"/>
                      </a:lnTo>
                      <a:lnTo>
                        <a:pt x="21" y="80"/>
                      </a:lnTo>
                      <a:lnTo>
                        <a:pt x="19" y="80"/>
                      </a:lnTo>
                      <a:lnTo>
                        <a:pt x="17" y="80"/>
                      </a:lnTo>
                      <a:lnTo>
                        <a:pt x="17" y="78"/>
                      </a:lnTo>
                      <a:lnTo>
                        <a:pt x="15" y="78"/>
                      </a:lnTo>
                      <a:lnTo>
                        <a:pt x="15" y="80"/>
                      </a:lnTo>
                      <a:lnTo>
                        <a:pt x="15" y="78"/>
                      </a:lnTo>
                      <a:lnTo>
                        <a:pt x="17" y="78"/>
                      </a:lnTo>
                      <a:lnTo>
                        <a:pt x="19" y="78"/>
                      </a:lnTo>
                      <a:lnTo>
                        <a:pt x="21" y="78"/>
                      </a:lnTo>
                      <a:lnTo>
                        <a:pt x="21" y="76"/>
                      </a:lnTo>
                      <a:lnTo>
                        <a:pt x="19" y="76"/>
                      </a:lnTo>
                      <a:lnTo>
                        <a:pt x="17" y="76"/>
                      </a:lnTo>
                      <a:lnTo>
                        <a:pt x="17" y="74"/>
                      </a:lnTo>
                      <a:lnTo>
                        <a:pt x="15" y="74"/>
                      </a:lnTo>
                      <a:lnTo>
                        <a:pt x="15" y="72"/>
                      </a:lnTo>
                      <a:lnTo>
                        <a:pt x="17" y="72"/>
                      </a:lnTo>
                      <a:lnTo>
                        <a:pt x="17" y="71"/>
                      </a:lnTo>
                      <a:lnTo>
                        <a:pt x="17" y="69"/>
                      </a:lnTo>
                      <a:lnTo>
                        <a:pt x="15" y="69"/>
                      </a:lnTo>
                      <a:lnTo>
                        <a:pt x="15" y="67"/>
                      </a:lnTo>
                      <a:lnTo>
                        <a:pt x="17" y="67"/>
                      </a:lnTo>
                      <a:lnTo>
                        <a:pt x="17" y="65"/>
                      </a:lnTo>
                      <a:lnTo>
                        <a:pt x="15" y="65"/>
                      </a:lnTo>
                      <a:lnTo>
                        <a:pt x="14" y="65"/>
                      </a:lnTo>
                      <a:lnTo>
                        <a:pt x="14" y="63"/>
                      </a:lnTo>
                      <a:lnTo>
                        <a:pt x="12" y="63"/>
                      </a:lnTo>
                      <a:lnTo>
                        <a:pt x="12" y="61"/>
                      </a:lnTo>
                      <a:lnTo>
                        <a:pt x="10" y="61"/>
                      </a:lnTo>
                      <a:lnTo>
                        <a:pt x="10" y="59"/>
                      </a:lnTo>
                      <a:lnTo>
                        <a:pt x="10" y="57"/>
                      </a:lnTo>
                      <a:lnTo>
                        <a:pt x="8" y="57"/>
                      </a:lnTo>
                      <a:lnTo>
                        <a:pt x="6" y="57"/>
                      </a:lnTo>
                      <a:lnTo>
                        <a:pt x="6" y="55"/>
                      </a:lnTo>
                      <a:lnTo>
                        <a:pt x="4" y="55"/>
                      </a:lnTo>
                      <a:lnTo>
                        <a:pt x="4" y="53"/>
                      </a:lnTo>
                      <a:lnTo>
                        <a:pt x="2" y="53"/>
                      </a:lnTo>
                      <a:lnTo>
                        <a:pt x="2" y="51"/>
                      </a:lnTo>
                      <a:lnTo>
                        <a:pt x="0" y="51"/>
                      </a:lnTo>
                      <a:lnTo>
                        <a:pt x="0" y="49"/>
                      </a:lnTo>
                      <a:lnTo>
                        <a:pt x="0" y="48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2"/>
                      </a:lnTo>
                      <a:lnTo>
                        <a:pt x="0" y="40"/>
                      </a:lnTo>
                      <a:lnTo>
                        <a:pt x="0" y="38"/>
                      </a:lnTo>
                      <a:lnTo>
                        <a:pt x="0" y="36"/>
                      </a:lnTo>
                      <a:lnTo>
                        <a:pt x="0" y="34"/>
                      </a:lnTo>
                      <a:lnTo>
                        <a:pt x="0" y="32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0" y="13"/>
                      </a:lnTo>
                      <a:lnTo>
                        <a:pt x="0" y="11"/>
                      </a:lnTo>
                      <a:lnTo>
                        <a:pt x="0" y="9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35" y="0"/>
                      </a:lnTo>
                      <a:lnTo>
                        <a:pt x="39" y="0"/>
                      </a:lnTo>
                      <a:lnTo>
                        <a:pt x="40" y="0"/>
                      </a:lnTo>
                      <a:lnTo>
                        <a:pt x="42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50" y="0"/>
                      </a:lnTo>
                      <a:lnTo>
                        <a:pt x="52" y="0"/>
                      </a:lnTo>
                      <a:lnTo>
                        <a:pt x="54" y="0"/>
                      </a:lnTo>
                      <a:lnTo>
                        <a:pt x="56" y="0"/>
                      </a:lnTo>
                      <a:lnTo>
                        <a:pt x="58" y="0"/>
                      </a:lnTo>
                      <a:lnTo>
                        <a:pt x="60" y="0"/>
                      </a:lnTo>
                      <a:lnTo>
                        <a:pt x="62" y="0"/>
                      </a:lnTo>
                      <a:lnTo>
                        <a:pt x="65" y="0"/>
                      </a:lnTo>
                      <a:lnTo>
                        <a:pt x="67" y="0"/>
                      </a:lnTo>
                      <a:lnTo>
                        <a:pt x="69" y="0"/>
                      </a:lnTo>
                      <a:lnTo>
                        <a:pt x="71" y="0"/>
                      </a:lnTo>
                      <a:lnTo>
                        <a:pt x="75" y="0"/>
                      </a:lnTo>
                      <a:lnTo>
                        <a:pt x="77" y="0"/>
                      </a:lnTo>
                      <a:lnTo>
                        <a:pt x="79" y="0"/>
                      </a:lnTo>
                      <a:lnTo>
                        <a:pt x="81" y="0"/>
                      </a:lnTo>
                      <a:lnTo>
                        <a:pt x="83" y="0"/>
                      </a:lnTo>
                      <a:lnTo>
                        <a:pt x="85" y="0"/>
                      </a:lnTo>
                      <a:lnTo>
                        <a:pt x="87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" name="Freeform 2799"/>
                <p:cNvSpPr>
                  <a:spLocks/>
                </p:cNvSpPr>
                <p:nvPr/>
              </p:nvSpPr>
              <p:spPr bwMode="auto">
                <a:xfrm>
                  <a:off x="5911851" y="2713037"/>
                  <a:ext cx="600075" cy="246063"/>
                </a:xfrm>
                <a:custGeom>
                  <a:avLst/>
                  <a:gdLst>
                    <a:gd name="T0" fmla="*/ 348 w 378"/>
                    <a:gd name="T1" fmla="*/ 9 h 155"/>
                    <a:gd name="T2" fmla="*/ 350 w 378"/>
                    <a:gd name="T3" fmla="*/ 15 h 155"/>
                    <a:gd name="T4" fmla="*/ 350 w 378"/>
                    <a:gd name="T5" fmla="*/ 19 h 155"/>
                    <a:gd name="T6" fmla="*/ 350 w 378"/>
                    <a:gd name="T7" fmla="*/ 23 h 155"/>
                    <a:gd name="T8" fmla="*/ 350 w 378"/>
                    <a:gd name="T9" fmla="*/ 26 h 155"/>
                    <a:gd name="T10" fmla="*/ 350 w 378"/>
                    <a:gd name="T11" fmla="*/ 32 h 155"/>
                    <a:gd name="T12" fmla="*/ 350 w 378"/>
                    <a:gd name="T13" fmla="*/ 40 h 155"/>
                    <a:gd name="T14" fmla="*/ 353 w 378"/>
                    <a:gd name="T15" fmla="*/ 51 h 155"/>
                    <a:gd name="T16" fmla="*/ 357 w 378"/>
                    <a:gd name="T17" fmla="*/ 61 h 155"/>
                    <a:gd name="T18" fmla="*/ 361 w 378"/>
                    <a:gd name="T19" fmla="*/ 65 h 155"/>
                    <a:gd name="T20" fmla="*/ 363 w 378"/>
                    <a:gd name="T21" fmla="*/ 74 h 155"/>
                    <a:gd name="T22" fmla="*/ 365 w 378"/>
                    <a:gd name="T23" fmla="*/ 80 h 155"/>
                    <a:gd name="T24" fmla="*/ 365 w 378"/>
                    <a:gd name="T25" fmla="*/ 84 h 155"/>
                    <a:gd name="T26" fmla="*/ 365 w 378"/>
                    <a:gd name="T27" fmla="*/ 88 h 155"/>
                    <a:gd name="T28" fmla="*/ 365 w 378"/>
                    <a:gd name="T29" fmla="*/ 97 h 155"/>
                    <a:gd name="T30" fmla="*/ 367 w 378"/>
                    <a:gd name="T31" fmla="*/ 103 h 155"/>
                    <a:gd name="T32" fmla="*/ 367 w 378"/>
                    <a:gd name="T33" fmla="*/ 107 h 155"/>
                    <a:gd name="T34" fmla="*/ 367 w 378"/>
                    <a:gd name="T35" fmla="*/ 115 h 155"/>
                    <a:gd name="T36" fmla="*/ 369 w 378"/>
                    <a:gd name="T37" fmla="*/ 124 h 155"/>
                    <a:gd name="T38" fmla="*/ 374 w 378"/>
                    <a:gd name="T39" fmla="*/ 134 h 155"/>
                    <a:gd name="T40" fmla="*/ 376 w 378"/>
                    <a:gd name="T41" fmla="*/ 143 h 155"/>
                    <a:gd name="T42" fmla="*/ 378 w 378"/>
                    <a:gd name="T43" fmla="*/ 149 h 155"/>
                    <a:gd name="T44" fmla="*/ 369 w 378"/>
                    <a:gd name="T45" fmla="*/ 155 h 155"/>
                    <a:gd name="T46" fmla="*/ 350 w 378"/>
                    <a:gd name="T47" fmla="*/ 155 h 155"/>
                    <a:gd name="T48" fmla="*/ 328 w 378"/>
                    <a:gd name="T49" fmla="*/ 155 h 155"/>
                    <a:gd name="T50" fmla="*/ 305 w 378"/>
                    <a:gd name="T51" fmla="*/ 155 h 155"/>
                    <a:gd name="T52" fmla="*/ 284 w 378"/>
                    <a:gd name="T53" fmla="*/ 155 h 155"/>
                    <a:gd name="T54" fmla="*/ 267 w 378"/>
                    <a:gd name="T55" fmla="*/ 153 h 155"/>
                    <a:gd name="T56" fmla="*/ 248 w 378"/>
                    <a:gd name="T57" fmla="*/ 153 h 155"/>
                    <a:gd name="T58" fmla="*/ 227 w 378"/>
                    <a:gd name="T59" fmla="*/ 153 h 155"/>
                    <a:gd name="T60" fmla="*/ 207 w 378"/>
                    <a:gd name="T61" fmla="*/ 153 h 155"/>
                    <a:gd name="T62" fmla="*/ 186 w 378"/>
                    <a:gd name="T63" fmla="*/ 153 h 155"/>
                    <a:gd name="T64" fmla="*/ 165 w 378"/>
                    <a:gd name="T65" fmla="*/ 153 h 155"/>
                    <a:gd name="T66" fmla="*/ 144 w 378"/>
                    <a:gd name="T67" fmla="*/ 153 h 155"/>
                    <a:gd name="T68" fmla="*/ 125 w 378"/>
                    <a:gd name="T69" fmla="*/ 153 h 155"/>
                    <a:gd name="T70" fmla="*/ 106 w 378"/>
                    <a:gd name="T71" fmla="*/ 153 h 155"/>
                    <a:gd name="T72" fmla="*/ 86 w 378"/>
                    <a:gd name="T73" fmla="*/ 153 h 155"/>
                    <a:gd name="T74" fmla="*/ 65 w 378"/>
                    <a:gd name="T75" fmla="*/ 153 h 155"/>
                    <a:gd name="T76" fmla="*/ 44 w 378"/>
                    <a:gd name="T77" fmla="*/ 153 h 155"/>
                    <a:gd name="T78" fmla="*/ 25 w 378"/>
                    <a:gd name="T79" fmla="*/ 153 h 155"/>
                    <a:gd name="T80" fmla="*/ 0 w 378"/>
                    <a:gd name="T81" fmla="*/ 153 h 155"/>
                    <a:gd name="T82" fmla="*/ 0 w 378"/>
                    <a:gd name="T83" fmla="*/ 130 h 155"/>
                    <a:gd name="T84" fmla="*/ 0 w 378"/>
                    <a:gd name="T85" fmla="*/ 111 h 155"/>
                    <a:gd name="T86" fmla="*/ 0 w 378"/>
                    <a:gd name="T87" fmla="*/ 92 h 155"/>
                    <a:gd name="T88" fmla="*/ 0 w 378"/>
                    <a:gd name="T89" fmla="*/ 72 h 155"/>
                    <a:gd name="T90" fmla="*/ 0 w 378"/>
                    <a:gd name="T91" fmla="*/ 51 h 155"/>
                    <a:gd name="T92" fmla="*/ 0 w 378"/>
                    <a:gd name="T93" fmla="*/ 32 h 155"/>
                    <a:gd name="T94" fmla="*/ 0 w 378"/>
                    <a:gd name="T95" fmla="*/ 13 h 155"/>
                    <a:gd name="T96" fmla="*/ 8 w 378"/>
                    <a:gd name="T97" fmla="*/ 0 h 155"/>
                    <a:gd name="T98" fmla="*/ 29 w 378"/>
                    <a:gd name="T99" fmla="*/ 0 h 155"/>
                    <a:gd name="T100" fmla="*/ 63 w 378"/>
                    <a:gd name="T101" fmla="*/ 0 h 155"/>
                    <a:gd name="T102" fmla="*/ 83 w 378"/>
                    <a:gd name="T103" fmla="*/ 0 h 155"/>
                    <a:gd name="T104" fmla="*/ 113 w 378"/>
                    <a:gd name="T105" fmla="*/ 0 h 155"/>
                    <a:gd name="T106" fmla="*/ 140 w 378"/>
                    <a:gd name="T107" fmla="*/ 0 h 155"/>
                    <a:gd name="T108" fmla="*/ 159 w 378"/>
                    <a:gd name="T109" fmla="*/ 0 h 155"/>
                    <a:gd name="T110" fmla="*/ 186 w 378"/>
                    <a:gd name="T111" fmla="*/ 0 h 155"/>
                    <a:gd name="T112" fmla="*/ 209 w 378"/>
                    <a:gd name="T113" fmla="*/ 0 h 155"/>
                    <a:gd name="T114" fmla="*/ 229 w 378"/>
                    <a:gd name="T115" fmla="*/ 0 h 155"/>
                    <a:gd name="T116" fmla="*/ 307 w 378"/>
                    <a:gd name="T117" fmla="*/ 0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378" h="155">
                      <a:moveTo>
                        <a:pt x="344" y="0"/>
                      </a:moveTo>
                      <a:lnTo>
                        <a:pt x="344" y="1"/>
                      </a:lnTo>
                      <a:lnTo>
                        <a:pt x="344" y="3"/>
                      </a:lnTo>
                      <a:lnTo>
                        <a:pt x="346" y="3"/>
                      </a:lnTo>
                      <a:lnTo>
                        <a:pt x="346" y="5"/>
                      </a:lnTo>
                      <a:lnTo>
                        <a:pt x="348" y="5"/>
                      </a:lnTo>
                      <a:lnTo>
                        <a:pt x="348" y="7"/>
                      </a:lnTo>
                      <a:lnTo>
                        <a:pt x="346" y="7"/>
                      </a:lnTo>
                      <a:lnTo>
                        <a:pt x="348" y="7"/>
                      </a:lnTo>
                      <a:lnTo>
                        <a:pt x="348" y="9"/>
                      </a:lnTo>
                      <a:lnTo>
                        <a:pt x="346" y="9"/>
                      </a:lnTo>
                      <a:lnTo>
                        <a:pt x="348" y="9"/>
                      </a:lnTo>
                      <a:lnTo>
                        <a:pt x="348" y="11"/>
                      </a:lnTo>
                      <a:lnTo>
                        <a:pt x="350" y="11"/>
                      </a:lnTo>
                      <a:lnTo>
                        <a:pt x="348" y="11"/>
                      </a:lnTo>
                      <a:lnTo>
                        <a:pt x="350" y="11"/>
                      </a:lnTo>
                      <a:lnTo>
                        <a:pt x="348" y="11"/>
                      </a:lnTo>
                      <a:lnTo>
                        <a:pt x="348" y="13"/>
                      </a:lnTo>
                      <a:lnTo>
                        <a:pt x="350" y="13"/>
                      </a:lnTo>
                      <a:lnTo>
                        <a:pt x="350" y="15"/>
                      </a:lnTo>
                      <a:lnTo>
                        <a:pt x="351" y="15"/>
                      </a:lnTo>
                      <a:lnTo>
                        <a:pt x="350" y="15"/>
                      </a:lnTo>
                      <a:lnTo>
                        <a:pt x="351" y="15"/>
                      </a:lnTo>
                      <a:lnTo>
                        <a:pt x="351" y="17"/>
                      </a:lnTo>
                      <a:lnTo>
                        <a:pt x="350" y="17"/>
                      </a:lnTo>
                      <a:lnTo>
                        <a:pt x="350" y="19"/>
                      </a:lnTo>
                      <a:lnTo>
                        <a:pt x="351" y="19"/>
                      </a:lnTo>
                      <a:lnTo>
                        <a:pt x="350" y="19"/>
                      </a:lnTo>
                      <a:lnTo>
                        <a:pt x="348" y="19"/>
                      </a:lnTo>
                      <a:lnTo>
                        <a:pt x="350" y="19"/>
                      </a:lnTo>
                      <a:lnTo>
                        <a:pt x="350" y="21"/>
                      </a:lnTo>
                      <a:lnTo>
                        <a:pt x="348" y="21"/>
                      </a:lnTo>
                      <a:lnTo>
                        <a:pt x="350" y="21"/>
                      </a:lnTo>
                      <a:lnTo>
                        <a:pt x="348" y="21"/>
                      </a:lnTo>
                      <a:lnTo>
                        <a:pt x="350" y="21"/>
                      </a:lnTo>
                      <a:lnTo>
                        <a:pt x="348" y="21"/>
                      </a:lnTo>
                      <a:lnTo>
                        <a:pt x="348" y="23"/>
                      </a:lnTo>
                      <a:lnTo>
                        <a:pt x="350" y="23"/>
                      </a:lnTo>
                      <a:lnTo>
                        <a:pt x="348" y="23"/>
                      </a:lnTo>
                      <a:lnTo>
                        <a:pt x="350" y="23"/>
                      </a:lnTo>
                      <a:lnTo>
                        <a:pt x="348" y="23"/>
                      </a:lnTo>
                      <a:lnTo>
                        <a:pt x="348" y="24"/>
                      </a:lnTo>
                      <a:lnTo>
                        <a:pt x="350" y="24"/>
                      </a:lnTo>
                      <a:lnTo>
                        <a:pt x="348" y="24"/>
                      </a:lnTo>
                      <a:lnTo>
                        <a:pt x="350" y="24"/>
                      </a:lnTo>
                      <a:lnTo>
                        <a:pt x="350" y="26"/>
                      </a:lnTo>
                      <a:lnTo>
                        <a:pt x="350" y="24"/>
                      </a:lnTo>
                      <a:lnTo>
                        <a:pt x="350" y="26"/>
                      </a:lnTo>
                      <a:lnTo>
                        <a:pt x="348" y="26"/>
                      </a:lnTo>
                      <a:lnTo>
                        <a:pt x="350" y="26"/>
                      </a:lnTo>
                      <a:lnTo>
                        <a:pt x="350" y="28"/>
                      </a:lnTo>
                      <a:lnTo>
                        <a:pt x="348" y="28"/>
                      </a:lnTo>
                      <a:lnTo>
                        <a:pt x="350" y="28"/>
                      </a:lnTo>
                      <a:lnTo>
                        <a:pt x="348" y="28"/>
                      </a:lnTo>
                      <a:lnTo>
                        <a:pt x="348" y="30"/>
                      </a:lnTo>
                      <a:lnTo>
                        <a:pt x="350" y="28"/>
                      </a:lnTo>
                      <a:lnTo>
                        <a:pt x="350" y="30"/>
                      </a:lnTo>
                      <a:lnTo>
                        <a:pt x="348" y="30"/>
                      </a:lnTo>
                      <a:lnTo>
                        <a:pt x="350" y="30"/>
                      </a:lnTo>
                      <a:lnTo>
                        <a:pt x="350" y="32"/>
                      </a:lnTo>
                      <a:lnTo>
                        <a:pt x="348" y="32"/>
                      </a:lnTo>
                      <a:lnTo>
                        <a:pt x="350" y="32"/>
                      </a:lnTo>
                      <a:lnTo>
                        <a:pt x="350" y="34"/>
                      </a:lnTo>
                      <a:lnTo>
                        <a:pt x="350" y="36"/>
                      </a:lnTo>
                      <a:lnTo>
                        <a:pt x="350" y="34"/>
                      </a:lnTo>
                      <a:lnTo>
                        <a:pt x="350" y="36"/>
                      </a:lnTo>
                      <a:lnTo>
                        <a:pt x="350" y="38"/>
                      </a:lnTo>
                      <a:lnTo>
                        <a:pt x="348" y="38"/>
                      </a:lnTo>
                      <a:lnTo>
                        <a:pt x="348" y="40"/>
                      </a:lnTo>
                      <a:lnTo>
                        <a:pt x="350" y="40"/>
                      </a:lnTo>
                      <a:lnTo>
                        <a:pt x="348" y="40"/>
                      </a:lnTo>
                      <a:lnTo>
                        <a:pt x="348" y="42"/>
                      </a:lnTo>
                      <a:lnTo>
                        <a:pt x="350" y="42"/>
                      </a:lnTo>
                      <a:lnTo>
                        <a:pt x="350" y="44"/>
                      </a:lnTo>
                      <a:lnTo>
                        <a:pt x="350" y="46"/>
                      </a:lnTo>
                      <a:lnTo>
                        <a:pt x="351" y="46"/>
                      </a:lnTo>
                      <a:lnTo>
                        <a:pt x="351" y="48"/>
                      </a:lnTo>
                      <a:lnTo>
                        <a:pt x="353" y="48"/>
                      </a:lnTo>
                      <a:lnTo>
                        <a:pt x="353" y="49"/>
                      </a:lnTo>
                      <a:lnTo>
                        <a:pt x="353" y="51"/>
                      </a:lnTo>
                      <a:lnTo>
                        <a:pt x="353" y="53"/>
                      </a:lnTo>
                      <a:lnTo>
                        <a:pt x="355" y="53"/>
                      </a:lnTo>
                      <a:lnTo>
                        <a:pt x="355" y="55"/>
                      </a:lnTo>
                      <a:lnTo>
                        <a:pt x="355" y="57"/>
                      </a:lnTo>
                      <a:lnTo>
                        <a:pt x="357" y="57"/>
                      </a:lnTo>
                      <a:lnTo>
                        <a:pt x="355" y="57"/>
                      </a:lnTo>
                      <a:lnTo>
                        <a:pt x="357" y="59"/>
                      </a:lnTo>
                      <a:lnTo>
                        <a:pt x="357" y="57"/>
                      </a:lnTo>
                      <a:lnTo>
                        <a:pt x="357" y="59"/>
                      </a:lnTo>
                      <a:lnTo>
                        <a:pt x="357" y="61"/>
                      </a:lnTo>
                      <a:lnTo>
                        <a:pt x="359" y="61"/>
                      </a:lnTo>
                      <a:lnTo>
                        <a:pt x="357" y="61"/>
                      </a:lnTo>
                      <a:lnTo>
                        <a:pt x="359" y="61"/>
                      </a:lnTo>
                      <a:lnTo>
                        <a:pt x="359" y="63"/>
                      </a:lnTo>
                      <a:lnTo>
                        <a:pt x="359" y="65"/>
                      </a:lnTo>
                      <a:lnTo>
                        <a:pt x="361" y="65"/>
                      </a:lnTo>
                      <a:lnTo>
                        <a:pt x="359" y="65"/>
                      </a:lnTo>
                      <a:lnTo>
                        <a:pt x="361" y="65"/>
                      </a:lnTo>
                      <a:lnTo>
                        <a:pt x="359" y="65"/>
                      </a:lnTo>
                      <a:lnTo>
                        <a:pt x="361" y="65"/>
                      </a:lnTo>
                      <a:lnTo>
                        <a:pt x="361" y="67"/>
                      </a:lnTo>
                      <a:lnTo>
                        <a:pt x="361" y="65"/>
                      </a:lnTo>
                      <a:lnTo>
                        <a:pt x="361" y="67"/>
                      </a:lnTo>
                      <a:lnTo>
                        <a:pt x="361" y="69"/>
                      </a:lnTo>
                      <a:lnTo>
                        <a:pt x="363" y="69"/>
                      </a:lnTo>
                      <a:lnTo>
                        <a:pt x="363" y="71"/>
                      </a:lnTo>
                      <a:lnTo>
                        <a:pt x="363" y="72"/>
                      </a:lnTo>
                      <a:lnTo>
                        <a:pt x="363" y="74"/>
                      </a:lnTo>
                      <a:lnTo>
                        <a:pt x="363" y="72"/>
                      </a:lnTo>
                      <a:lnTo>
                        <a:pt x="363" y="74"/>
                      </a:lnTo>
                      <a:lnTo>
                        <a:pt x="363" y="72"/>
                      </a:lnTo>
                      <a:lnTo>
                        <a:pt x="363" y="74"/>
                      </a:lnTo>
                      <a:lnTo>
                        <a:pt x="365" y="74"/>
                      </a:lnTo>
                      <a:lnTo>
                        <a:pt x="363" y="74"/>
                      </a:lnTo>
                      <a:lnTo>
                        <a:pt x="363" y="76"/>
                      </a:lnTo>
                      <a:lnTo>
                        <a:pt x="363" y="78"/>
                      </a:lnTo>
                      <a:lnTo>
                        <a:pt x="363" y="80"/>
                      </a:lnTo>
                      <a:lnTo>
                        <a:pt x="365" y="80"/>
                      </a:lnTo>
                      <a:lnTo>
                        <a:pt x="363" y="80"/>
                      </a:lnTo>
                      <a:lnTo>
                        <a:pt x="365" y="80"/>
                      </a:lnTo>
                      <a:lnTo>
                        <a:pt x="365" y="82"/>
                      </a:lnTo>
                      <a:lnTo>
                        <a:pt x="363" y="82"/>
                      </a:lnTo>
                      <a:lnTo>
                        <a:pt x="365" y="82"/>
                      </a:lnTo>
                      <a:lnTo>
                        <a:pt x="363" y="82"/>
                      </a:lnTo>
                      <a:lnTo>
                        <a:pt x="365" y="82"/>
                      </a:lnTo>
                      <a:lnTo>
                        <a:pt x="363" y="82"/>
                      </a:lnTo>
                      <a:lnTo>
                        <a:pt x="365" y="82"/>
                      </a:lnTo>
                      <a:lnTo>
                        <a:pt x="363" y="82"/>
                      </a:lnTo>
                      <a:lnTo>
                        <a:pt x="363" y="84"/>
                      </a:lnTo>
                      <a:lnTo>
                        <a:pt x="365" y="84"/>
                      </a:lnTo>
                      <a:lnTo>
                        <a:pt x="363" y="84"/>
                      </a:lnTo>
                      <a:lnTo>
                        <a:pt x="365" y="84"/>
                      </a:lnTo>
                      <a:lnTo>
                        <a:pt x="365" y="86"/>
                      </a:lnTo>
                      <a:lnTo>
                        <a:pt x="365" y="84"/>
                      </a:lnTo>
                      <a:lnTo>
                        <a:pt x="365" y="86"/>
                      </a:lnTo>
                      <a:lnTo>
                        <a:pt x="363" y="86"/>
                      </a:lnTo>
                      <a:lnTo>
                        <a:pt x="363" y="88"/>
                      </a:lnTo>
                      <a:lnTo>
                        <a:pt x="365" y="88"/>
                      </a:lnTo>
                      <a:lnTo>
                        <a:pt x="363" y="88"/>
                      </a:lnTo>
                      <a:lnTo>
                        <a:pt x="365" y="88"/>
                      </a:lnTo>
                      <a:lnTo>
                        <a:pt x="365" y="90"/>
                      </a:lnTo>
                      <a:lnTo>
                        <a:pt x="365" y="88"/>
                      </a:lnTo>
                      <a:lnTo>
                        <a:pt x="365" y="90"/>
                      </a:lnTo>
                      <a:lnTo>
                        <a:pt x="363" y="92"/>
                      </a:lnTo>
                      <a:lnTo>
                        <a:pt x="365" y="92"/>
                      </a:lnTo>
                      <a:lnTo>
                        <a:pt x="365" y="90"/>
                      </a:lnTo>
                      <a:lnTo>
                        <a:pt x="365" y="92"/>
                      </a:lnTo>
                      <a:lnTo>
                        <a:pt x="365" y="94"/>
                      </a:lnTo>
                      <a:lnTo>
                        <a:pt x="365" y="96"/>
                      </a:lnTo>
                      <a:lnTo>
                        <a:pt x="365" y="97"/>
                      </a:lnTo>
                      <a:lnTo>
                        <a:pt x="365" y="99"/>
                      </a:lnTo>
                      <a:lnTo>
                        <a:pt x="365" y="101"/>
                      </a:lnTo>
                      <a:lnTo>
                        <a:pt x="365" y="99"/>
                      </a:lnTo>
                      <a:lnTo>
                        <a:pt x="365" y="101"/>
                      </a:lnTo>
                      <a:lnTo>
                        <a:pt x="365" y="103"/>
                      </a:lnTo>
                      <a:lnTo>
                        <a:pt x="365" y="101"/>
                      </a:lnTo>
                      <a:lnTo>
                        <a:pt x="367" y="101"/>
                      </a:lnTo>
                      <a:lnTo>
                        <a:pt x="367" y="103"/>
                      </a:lnTo>
                      <a:lnTo>
                        <a:pt x="367" y="101"/>
                      </a:lnTo>
                      <a:lnTo>
                        <a:pt x="367" y="103"/>
                      </a:lnTo>
                      <a:lnTo>
                        <a:pt x="367" y="105"/>
                      </a:lnTo>
                      <a:lnTo>
                        <a:pt x="367" y="103"/>
                      </a:lnTo>
                      <a:lnTo>
                        <a:pt x="367" y="105"/>
                      </a:lnTo>
                      <a:lnTo>
                        <a:pt x="367" y="103"/>
                      </a:lnTo>
                      <a:lnTo>
                        <a:pt x="369" y="103"/>
                      </a:lnTo>
                      <a:lnTo>
                        <a:pt x="369" y="105"/>
                      </a:lnTo>
                      <a:lnTo>
                        <a:pt x="369" y="103"/>
                      </a:lnTo>
                      <a:lnTo>
                        <a:pt x="369" y="105"/>
                      </a:lnTo>
                      <a:lnTo>
                        <a:pt x="367" y="105"/>
                      </a:lnTo>
                      <a:lnTo>
                        <a:pt x="367" y="107"/>
                      </a:lnTo>
                      <a:lnTo>
                        <a:pt x="369" y="107"/>
                      </a:lnTo>
                      <a:lnTo>
                        <a:pt x="367" y="107"/>
                      </a:lnTo>
                      <a:lnTo>
                        <a:pt x="367" y="109"/>
                      </a:lnTo>
                      <a:lnTo>
                        <a:pt x="367" y="107"/>
                      </a:lnTo>
                      <a:lnTo>
                        <a:pt x="367" y="109"/>
                      </a:lnTo>
                      <a:lnTo>
                        <a:pt x="367" y="111"/>
                      </a:lnTo>
                      <a:lnTo>
                        <a:pt x="367" y="113"/>
                      </a:lnTo>
                      <a:lnTo>
                        <a:pt x="367" y="111"/>
                      </a:lnTo>
                      <a:lnTo>
                        <a:pt x="367" y="113"/>
                      </a:lnTo>
                      <a:lnTo>
                        <a:pt x="367" y="115"/>
                      </a:lnTo>
                      <a:lnTo>
                        <a:pt x="367" y="117"/>
                      </a:lnTo>
                      <a:lnTo>
                        <a:pt x="367" y="119"/>
                      </a:lnTo>
                      <a:lnTo>
                        <a:pt x="367" y="120"/>
                      </a:lnTo>
                      <a:lnTo>
                        <a:pt x="367" y="119"/>
                      </a:lnTo>
                      <a:lnTo>
                        <a:pt x="367" y="120"/>
                      </a:lnTo>
                      <a:lnTo>
                        <a:pt x="369" y="120"/>
                      </a:lnTo>
                      <a:lnTo>
                        <a:pt x="369" y="122"/>
                      </a:lnTo>
                      <a:lnTo>
                        <a:pt x="369" y="124"/>
                      </a:lnTo>
                      <a:lnTo>
                        <a:pt x="369" y="122"/>
                      </a:lnTo>
                      <a:lnTo>
                        <a:pt x="369" y="124"/>
                      </a:lnTo>
                      <a:lnTo>
                        <a:pt x="369" y="126"/>
                      </a:lnTo>
                      <a:lnTo>
                        <a:pt x="371" y="126"/>
                      </a:lnTo>
                      <a:lnTo>
                        <a:pt x="371" y="128"/>
                      </a:lnTo>
                      <a:lnTo>
                        <a:pt x="371" y="126"/>
                      </a:lnTo>
                      <a:lnTo>
                        <a:pt x="371" y="128"/>
                      </a:lnTo>
                      <a:lnTo>
                        <a:pt x="371" y="130"/>
                      </a:lnTo>
                      <a:lnTo>
                        <a:pt x="373" y="130"/>
                      </a:lnTo>
                      <a:lnTo>
                        <a:pt x="373" y="132"/>
                      </a:lnTo>
                      <a:lnTo>
                        <a:pt x="374" y="132"/>
                      </a:lnTo>
                      <a:lnTo>
                        <a:pt x="374" y="134"/>
                      </a:lnTo>
                      <a:lnTo>
                        <a:pt x="376" y="134"/>
                      </a:lnTo>
                      <a:lnTo>
                        <a:pt x="376" y="136"/>
                      </a:lnTo>
                      <a:lnTo>
                        <a:pt x="376" y="138"/>
                      </a:lnTo>
                      <a:lnTo>
                        <a:pt x="376" y="140"/>
                      </a:lnTo>
                      <a:lnTo>
                        <a:pt x="376" y="142"/>
                      </a:lnTo>
                      <a:lnTo>
                        <a:pt x="378" y="142"/>
                      </a:lnTo>
                      <a:lnTo>
                        <a:pt x="376" y="142"/>
                      </a:lnTo>
                      <a:lnTo>
                        <a:pt x="378" y="142"/>
                      </a:lnTo>
                      <a:lnTo>
                        <a:pt x="376" y="142"/>
                      </a:lnTo>
                      <a:lnTo>
                        <a:pt x="376" y="143"/>
                      </a:lnTo>
                      <a:lnTo>
                        <a:pt x="378" y="143"/>
                      </a:lnTo>
                      <a:lnTo>
                        <a:pt x="376" y="143"/>
                      </a:lnTo>
                      <a:lnTo>
                        <a:pt x="378" y="143"/>
                      </a:lnTo>
                      <a:lnTo>
                        <a:pt x="376" y="143"/>
                      </a:lnTo>
                      <a:lnTo>
                        <a:pt x="378" y="143"/>
                      </a:lnTo>
                      <a:lnTo>
                        <a:pt x="376" y="143"/>
                      </a:lnTo>
                      <a:lnTo>
                        <a:pt x="378" y="143"/>
                      </a:lnTo>
                      <a:lnTo>
                        <a:pt x="378" y="145"/>
                      </a:lnTo>
                      <a:lnTo>
                        <a:pt x="378" y="147"/>
                      </a:lnTo>
                      <a:lnTo>
                        <a:pt x="378" y="149"/>
                      </a:lnTo>
                      <a:lnTo>
                        <a:pt x="376" y="149"/>
                      </a:lnTo>
                      <a:lnTo>
                        <a:pt x="378" y="149"/>
                      </a:lnTo>
                      <a:lnTo>
                        <a:pt x="378" y="151"/>
                      </a:lnTo>
                      <a:lnTo>
                        <a:pt x="378" y="153"/>
                      </a:lnTo>
                      <a:lnTo>
                        <a:pt x="378" y="155"/>
                      </a:lnTo>
                      <a:lnTo>
                        <a:pt x="376" y="155"/>
                      </a:lnTo>
                      <a:lnTo>
                        <a:pt x="374" y="155"/>
                      </a:lnTo>
                      <a:lnTo>
                        <a:pt x="373" y="155"/>
                      </a:lnTo>
                      <a:lnTo>
                        <a:pt x="371" y="155"/>
                      </a:lnTo>
                      <a:lnTo>
                        <a:pt x="369" y="155"/>
                      </a:lnTo>
                      <a:lnTo>
                        <a:pt x="367" y="155"/>
                      </a:lnTo>
                      <a:lnTo>
                        <a:pt x="365" y="155"/>
                      </a:lnTo>
                      <a:lnTo>
                        <a:pt x="363" y="155"/>
                      </a:lnTo>
                      <a:lnTo>
                        <a:pt x="361" y="155"/>
                      </a:lnTo>
                      <a:lnTo>
                        <a:pt x="359" y="155"/>
                      </a:lnTo>
                      <a:lnTo>
                        <a:pt x="357" y="155"/>
                      </a:lnTo>
                      <a:lnTo>
                        <a:pt x="355" y="155"/>
                      </a:lnTo>
                      <a:lnTo>
                        <a:pt x="353" y="155"/>
                      </a:lnTo>
                      <a:lnTo>
                        <a:pt x="351" y="155"/>
                      </a:lnTo>
                      <a:lnTo>
                        <a:pt x="350" y="155"/>
                      </a:lnTo>
                      <a:lnTo>
                        <a:pt x="348" y="155"/>
                      </a:lnTo>
                      <a:lnTo>
                        <a:pt x="346" y="155"/>
                      </a:lnTo>
                      <a:lnTo>
                        <a:pt x="344" y="155"/>
                      </a:lnTo>
                      <a:lnTo>
                        <a:pt x="342" y="155"/>
                      </a:lnTo>
                      <a:lnTo>
                        <a:pt x="340" y="155"/>
                      </a:lnTo>
                      <a:lnTo>
                        <a:pt x="338" y="155"/>
                      </a:lnTo>
                      <a:lnTo>
                        <a:pt x="334" y="155"/>
                      </a:lnTo>
                      <a:lnTo>
                        <a:pt x="332" y="155"/>
                      </a:lnTo>
                      <a:lnTo>
                        <a:pt x="330" y="155"/>
                      </a:lnTo>
                      <a:lnTo>
                        <a:pt x="328" y="155"/>
                      </a:lnTo>
                      <a:lnTo>
                        <a:pt x="326" y="155"/>
                      </a:lnTo>
                      <a:lnTo>
                        <a:pt x="325" y="155"/>
                      </a:lnTo>
                      <a:lnTo>
                        <a:pt x="323" y="155"/>
                      </a:lnTo>
                      <a:lnTo>
                        <a:pt x="321" y="155"/>
                      </a:lnTo>
                      <a:lnTo>
                        <a:pt x="317" y="155"/>
                      </a:lnTo>
                      <a:lnTo>
                        <a:pt x="315" y="155"/>
                      </a:lnTo>
                      <a:lnTo>
                        <a:pt x="313" y="155"/>
                      </a:lnTo>
                      <a:lnTo>
                        <a:pt x="311" y="155"/>
                      </a:lnTo>
                      <a:lnTo>
                        <a:pt x="307" y="155"/>
                      </a:lnTo>
                      <a:lnTo>
                        <a:pt x="305" y="155"/>
                      </a:lnTo>
                      <a:lnTo>
                        <a:pt x="303" y="155"/>
                      </a:lnTo>
                      <a:lnTo>
                        <a:pt x="302" y="155"/>
                      </a:lnTo>
                      <a:lnTo>
                        <a:pt x="300" y="155"/>
                      </a:lnTo>
                      <a:lnTo>
                        <a:pt x="298" y="155"/>
                      </a:lnTo>
                      <a:lnTo>
                        <a:pt x="296" y="155"/>
                      </a:lnTo>
                      <a:lnTo>
                        <a:pt x="294" y="155"/>
                      </a:lnTo>
                      <a:lnTo>
                        <a:pt x="292" y="155"/>
                      </a:lnTo>
                      <a:lnTo>
                        <a:pt x="290" y="155"/>
                      </a:lnTo>
                      <a:lnTo>
                        <a:pt x="286" y="155"/>
                      </a:lnTo>
                      <a:lnTo>
                        <a:pt x="284" y="155"/>
                      </a:lnTo>
                      <a:lnTo>
                        <a:pt x="282" y="155"/>
                      </a:lnTo>
                      <a:lnTo>
                        <a:pt x="280" y="155"/>
                      </a:lnTo>
                      <a:lnTo>
                        <a:pt x="278" y="155"/>
                      </a:lnTo>
                      <a:lnTo>
                        <a:pt x="277" y="155"/>
                      </a:lnTo>
                      <a:lnTo>
                        <a:pt x="275" y="155"/>
                      </a:lnTo>
                      <a:lnTo>
                        <a:pt x="273" y="155"/>
                      </a:lnTo>
                      <a:lnTo>
                        <a:pt x="271" y="155"/>
                      </a:lnTo>
                      <a:lnTo>
                        <a:pt x="269" y="155"/>
                      </a:lnTo>
                      <a:lnTo>
                        <a:pt x="269" y="153"/>
                      </a:lnTo>
                      <a:lnTo>
                        <a:pt x="267" y="153"/>
                      </a:lnTo>
                      <a:lnTo>
                        <a:pt x="265" y="153"/>
                      </a:lnTo>
                      <a:lnTo>
                        <a:pt x="263" y="153"/>
                      </a:lnTo>
                      <a:lnTo>
                        <a:pt x="261" y="153"/>
                      </a:lnTo>
                      <a:lnTo>
                        <a:pt x="259" y="153"/>
                      </a:lnTo>
                      <a:lnTo>
                        <a:pt x="257" y="153"/>
                      </a:lnTo>
                      <a:lnTo>
                        <a:pt x="255" y="153"/>
                      </a:lnTo>
                      <a:lnTo>
                        <a:pt x="253" y="153"/>
                      </a:lnTo>
                      <a:lnTo>
                        <a:pt x="252" y="153"/>
                      </a:lnTo>
                      <a:lnTo>
                        <a:pt x="250" y="153"/>
                      </a:lnTo>
                      <a:lnTo>
                        <a:pt x="248" y="153"/>
                      </a:lnTo>
                      <a:lnTo>
                        <a:pt x="246" y="153"/>
                      </a:lnTo>
                      <a:lnTo>
                        <a:pt x="244" y="153"/>
                      </a:lnTo>
                      <a:lnTo>
                        <a:pt x="242" y="153"/>
                      </a:lnTo>
                      <a:lnTo>
                        <a:pt x="240" y="153"/>
                      </a:lnTo>
                      <a:lnTo>
                        <a:pt x="236" y="153"/>
                      </a:lnTo>
                      <a:lnTo>
                        <a:pt x="234" y="153"/>
                      </a:lnTo>
                      <a:lnTo>
                        <a:pt x="232" y="153"/>
                      </a:lnTo>
                      <a:lnTo>
                        <a:pt x="230" y="153"/>
                      </a:lnTo>
                      <a:lnTo>
                        <a:pt x="229" y="153"/>
                      </a:lnTo>
                      <a:lnTo>
                        <a:pt x="227" y="153"/>
                      </a:lnTo>
                      <a:lnTo>
                        <a:pt x="225" y="153"/>
                      </a:lnTo>
                      <a:lnTo>
                        <a:pt x="223" y="153"/>
                      </a:lnTo>
                      <a:lnTo>
                        <a:pt x="221" y="153"/>
                      </a:lnTo>
                      <a:lnTo>
                        <a:pt x="219" y="153"/>
                      </a:lnTo>
                      <a:lnTo>
                        <a:pt x="217" y="153"/>
                      </a:lnTo>
                      <a:lnTo>
                        <a:pt x="215" y="153"/>
                      </a:lnTo>
                      <a:lnTo>
                        <a:pt x="213" y="153"/>
                      </a:lnTo>
                      <a:lnTo>
                        <a:pt x="211" y="153"/>
                      </a:lnTo>
                      <a:lnTo>
                        <a:pt x="209" y="153"/>
                      </a:lnTo>
                      <a:lnTo>
                        <a:pt x="207" y="153"/>
                      </a:lnTo>
                      <a:lnTo>
                        <a:pt x="205" y="153"/>
                      </a:lnTo>
                      <a:lnTo>
                        <a:pt x="204" y="153"/>
                      </a:lnTo>
                      <a:lnTo>
                        <a:pt x="202" y="153"/>
                      </a:lnTo>
                      <a:lnTo>
                        <a:pt x="200" y="153"/>
                      </a:lnTo>
                      <a:lnTo>
                        <a:pt x="198" y="153"/>
                      </a:lnTo>
                      <a:lnTo>
                        <a:pt x="196" y="153"/>
                      </a:lnTo>
                      <a:lnTo>
                        <a:pt x="194" y="153"/>
                      </a:lnTo>
                      <a:lnTo>
                        <a:pt x="192" y="153"/>
                      </a:lnTo>
                      <a:lnTo>
                        <a:pt x="190" y="153"/>
                      </a:lnTo>
                      <a:lnTo>
                        <a:pt x="186" y="153"/>
                      </a:lnTo>
                      <a:lnTo>
                        <a:pt x="184" y="153"/>
                      </a:lnTo>
                      <a:lnTo>
                        <a:pt x="182" y="153"/>
                      </a:lnTo>
                      <a:lnTo>
                        <a:pt x="179" y="153"/>
                      </a:lnTo>
                      <a:lnTo>
                        <a:pt x="177" y="153"/>
                      </a:lnTo>
                      <a:lnTo>
                        <a:pt x="175" y="153"/>
                      </a:lnTo>
                      <a:lnTo>
                        <a:pt x="173" y="153"/>
                      </a:lnTo>
                      <a:lnTo>
                        <a:pt x="171" y="153"/>
                      </a:lnTo>
                      <a:lnTo>
                        <a:pt x="169" y="153"/>
                      </a:lnTo>
                      <a:lnTo>
                        <a:pt x="167" y="153"/>
                      </a:lnTo>
                      <a:lnTo>
                        <a:pt x="165" y="153"/>
                      </a:lnTo>
                      <a:lnTo>
                        <a:pt x="163" y="153"/>
                      </a:lnTo>
                      <a:lnTo>
                        <a:pt x="161" y="153"/>
                      </a:lnTo>
                      <a:lnTo>
                        <a:pt x="159" y="153"/>
                      </a:lnTo>
                      <a:lnTo>
                        <a:pt x="157" y="153"/>
                      </a:lnTo>
                      <a:lnTo>
                        <a:pt x="156" y="153"/>
                      </a:lnTo>
                      <a:lnTo>
                        <a:pt x="154" y="153"/>
                      </a:lnTo>
                      <a:lnTo>
                        <a:pt x="150" y="153"/>
                      </a:lnTo>
                      <a:lnTo>
                        <a:pt x="148" y="153"/>
                      </a:lnTo>
                      <a:lnTo>
                        <a:pt x="146" y="153"/>
                      </a:lnTo>
                      <a:lnTo>
                        <a:pt x="144" y="153"/>
                      </a:lnTo>
                      <a:lnTo>
                        <a:pt x="142" y="153"/>
                      </a:lnTo>
                      <a:lnTo>
                        <a:pt x="140" y="153"/>
                      </a:lnTo>
                      <a:lnTo>
                        <a:pt x="138" y="153"/>
                      </a:lnTo>
                      <a:lnTo>
                        <a:pt x="136" y="153"/>
                      </a:lnTo>
                      <a:lnTo>
                        <a:pt x="134" y="153"/>
                      </a:lnTo>
                      <a:lnTo>
                        <a:pt x="133" y="153"/>
                      </a:lnTo>
                      <a:lnTo>
                        <a:pt x="131" y="153"/>
                      </a:lnTo>
                      <a:lnTo>
                        <a:pt x="129" y="153"/>
                      </a:lnTo>
                      <a:lnTo>
                        <a:pt x="127" y="153"/>
                      </a:lnTo>
                      <a:lnTo>
                        <a:pt x="125" y="153"/>
                      </a:lnTo>
                      <a:lnTo>
                        <a:pt x="123" y="153"/>
                      </a:lnTo>
                      <a:lnTo>
                        <a:pt x="121" y="153"/>
                      </a:lnTo>
                      <a:lnTo>
                        <a:pt x="119" y="153"/>
                      </a:lnTo>
                      <a:lnTo>
                        <a:pt x="117" y="153"/>
                      </a:lnTo>
                      <a:lnTo>
                        <a:pt x="115" y="153"/>
                      </a:lnTo>
                      <a:lnTo>
                        <a:pt x="113" y="153"/>
                      </a:lnTo>
                      <a:lnTo>
                        <a:pt x="111" y="153"/>
                      </a:lnTo>
                      <a:lnTo>
                        <a:pt x="109" y="153"/>
                      </a:lnTo>
                      <a:lnTo>
                        <a:pt x="108" y="153"/>
                      </a:lnTo>
                      <a:lnTo>
                        <a:pt x="106" y="153"/>
                      </a:lnTo>
                      <a:lnTo>
                        <a:pt x="104" y="153"/>
                      </a:lnTo>
                      <a:lnTo>
                        <a:pt x="102" y="153"/>
                      </a:lnTo>
                      <a:lnTo>
                        <a:pt x="100" y="153"/>
                      </a:lnTo>
                      <a:lnTo>
                        <a:pt x="98" y="153"/>
                      </a:lnTo>
                      <a:lnTo>
                        <a:pt x="96" y="153"/>
                      </a:lnTo>
                      <a:lnTo>
                        <a:pt x="94" y="153"/>
                      </a:lnTo>
                      <a:lnTo>
                        <a:pt x="92" y="153"/>
                      </a:lnTo>
                      <a:lnTo>
                        <a:pt x="90" y="153"/>
                      </a:lnTo>
                      <a:lnTo>
                        <a:pt x="88" y="153"/>
                      </a:lnTo>
                      <a:lnTo>
                        <a:pt x="86" y="153"/>
                      </a:lnTo>
                      <a:lnTo>
                        <a:pt x="85" y="153"/>
                      </a:lnTo>
                      <a:lnTo>
                        <a:pt x="83" y="153"/>
                      </a:lnTo>
                      <a:lnTo>
                        <a:pt x="81" y="153"/>
                      </a:lnTo>
                      <a:lnTo>
                        <a:pt x="77" y="153"/>
                      </a:lnTo>
                      <a:lnTo>
                        <a:pt x="75" y="153"/>
                      </a:lnTo>
                      <a:lnTo>
                        <a:pt x="73" y="153"/>
                      </a:lnTo>
                      <a:lnTo>
                        <a:pt x="71" y="153"/>
                      </a:lnTo>
                      <a:lnTo>
                        <a:pt x="69" y="153"/>
                      </a:lnTo>
                      <a:lnTo>
                        <a:pt x="67" y="153"/>
                      </a:lnTo>
                      <a:lnTo>
                        <a:pt x="65" y="153"/>
                      </a:lnTo>
                      <a:lnTo>
                        <a:pt x="63" y="153"/>
                      </a:lnTo>
                      <a:lnTo>
                        <a:pt x="61" y="153"/>
                      </a:lnTo>
                      <a:lnTo>
                        <a:pt x="60" y="153"/>
                      </a:lnTo>
                      <a:lnTo>
                        <a:pt x="58" y="153"/>
                      </a:lnTo>
                      <a:lnTo>
                        <a:pt x="56" y="153"/>
                      </a:lnTo>
                      <a:lnTo>
                        <a:pt x="54" y="153"/>
                      </a:lnTo>
                      <a:lnTo>
                        <a:pt x="52" y="153"/>
                      </a:lnTo>
                      <a:lnTo>
                        <a:pt x="48" y="153"/>
                      </a:lnTo>
                      <a:lnTo>
                        <a:pt x="46" y="153"/>
                      </a:lnTo>
                      <a:lnTo>
                        <a:pt x="44" y="153"/>
                      </a:lnTo>
                      <a:lnTo>
                        <a:pt x="42" y="153"/>
                      </a:lnTo>
                      <a:lnTo>
                        <a:pt x="40" y="153"/>
                      </a:lnTo>
                      <a:lnTo>
                        <a:pt x="38" y="153"/>
                      </a:lnTo>
                      <a:lnTo>
                        <a:pt x="37" y="153"/>
                      </a:lnTo>
                      <a:lnTo>
                        <a:pt x="35" y="153"/>
                      </a:lnTo>
                      <a:lnTo>
                        <a:pt x="33" y="153"/>
                      </a:lnTo>
                      <a:lnTo>
                        <a:pt x="31" y="153"/>
                      </a:lnTo>
                      <a:lnTo>
                        <a:pt x="29" y="153"/>
                      </a:lnTo>
                      <a:lnTo>
                        <a:pt x="27" y="153"/>
                      </a:lnTo>
                      <a:lnTo>
                        <a:pt x="25" y="153"/>
                      </a:lnTo>
                      <a:lnTo>
                        <a:pt x="21" y="153"/>
                      </a:lnTo>
                      <a:lnTo>
                        <a:pt x="19" y="153"/>
                      </a:lnTo>
                      <a:lnTo>
                        <a:pt x="15" y="153"/>
                      </a:lnTo>
                      <a:lnTo>
                        <a:pt x="13" y="153"/>
                      </a:lnTo>
                      <a:lnTo>
                        <a:pt x="12" y="153"/>
                      </a:lnTo>
                      <a:lnTo>
                        <a:pt x="10" y="153"/>
                      </a:lnTo>
                      <a:lnTo>
                        <a:pt x="8" y="153"/>
                      </a:lnTo>
                      <a:lnTo>
                        <a:pt x="4" y="153"/>
                      </a:lnTo>
                      <a:lnTo>
                        <a:pt x="2" y="153"/>
                      </a:lnTo>
                      <a:lnTo>
                        <a:pt x="0" y="153"/>
                      </a:lnTo>
                      <a:lnTo>
                        <a:pt x="0" y="151"/>
                      </a:lnTo>
                      <a:lnTo>
                        <a:pt x="0" y="149"/>
                      </a:lnTo>
                      <a:lnTo>
                        <a:pt x="0" y="147"/>
                      </a:lnTo>
                      <a:lnTo>
                        <a:pt x="0" y="145"/>
                      </a:lnTo>
                      <a:lnTo>
                        <a:pt x="0" y="143"/>
                      </a:lnTo>
                      <a:lnTo>
                        <a:pt x="0" y="140"/>
                      </a:lnTo>
                      <a:lnTo>
                        <a:pt x="0" y="138"/>
                      </a:lnTo>
                      <a:lnTo>
                        <a:pt x="0" y="136"/>
                      </a:lnTo>
                      <a:lnTo>
                        <a:pt x="0" y="132"/>
                      </a:lnTo>
                      <a:lnTo>
                        <a:pt x="0" y="130"/>
                      </a:lnTo>
                      <a:lnTo>
                        <a:pt x="0" y="128"/>
                      </a:lnTo>
                      <a:lnTo>
                        <a:pt x="0" y="126"/>
                      </a:lnTo>
                      <a:lnTo>
                        <a:pt x="0" y="124"/>
                      </a:lnTo>
                      <a:lnTo>
                        <a:pt x="0" y="122"/>
                      </a:lnTo>
                      <a:lnTo>
                        <a:pt x="0" y="120"/>
                      </a:lnTo>
                      <a:lnTo>
                        <a:pt x="0" y="119"/>
                      </a:lnTo>
                      <a:lnTo>
                        <a:pt x="0" y="117"/>
                      </a:lnTo>
                      <a:lnTo>
                        <a:pt x="0" y="115"/>
                      </a:lnTo>
                      <a:lnTo>
                        <a:pt x="0" y="113"/>
                      </a:lnTo>
                      <a:lnTo>
                        <a:pt x="0" y="111"/>
                      </a:lnTo>
                      <a:lnTo>
                        <a:pt x="0" y="109"/>
                      </a:lnTo>
                      <a:lnTo>
                        <a:pt x="0" y="107"/>
                      </a:lnTo>
                      <a:lnTo>
                        <a:pt x="0" y="105"/>
                      </a:lnTo>
                      <a:lnTo>
                        <a:pt x="0" y="103"/>
                      </a:lnTo>
                      <a:lnTo>
                        <a:pt x="0" y="101"/>
                      </a:lnTo>
                      <a:lnTo>
                        <a:pt x="0" y="99"/>
                      </a:lnTo>
                      <a:lnTo>
                        <a:pt x="0" y="97"/>
                      </a:lnTo>
                      <a:lnTo>
                        <a:pt x="0" y="96"/>
                      </a:lnTo>
                      <a:lnTo>
                        <a:pt x="0" y="94"/>
                      </a:lnTo>
                      <a:lnTo>
                        <a:pt x="0" y="92"/>
                      </a:lnTo>
                      <a:lnTo>
                        <a:pt x="0" y="90"/>
                      </a:lnTo>
                      <a:lnTo>
                        <a:pt x="0" y="88"/>
                      </a:lnTo>
                      <a:lnTo>
                        <a:pt x="0" y="86"/>
                      </a:lnTo>
                      <a:lnTo>
                        <a:pt x="0" y="84"/>
                      </a:lnTo>
                      <a:lnTo>
                        <a:pt x="0" y="82"/>
                      </a:lnTo>
                      <a:lnTo>
                        <a:pt x="0" y="80"/>
                      </a:lnTo>
                      <a:lnTo>
                        <a:pt x="0" y="78"/>
                      </a:lnTo>
                      <a:lnTo>
                        <a:pt x="0" y="76"/>
                      </a:lnTo>
                      <a:lnTo>
                        <a:pt x="0" y="74"/>
                      </a:lnTo>
                      <a:lnTo>
                        <a:pt x="0" y="72"/>
                      </a:lnTo>
                      <a:lnTo>
                        <a:pt x="0" y="71"/>
                      </a:lnTo>
                      <a:lnTo>
                        <a:pt x="0" y="69"/>
                      </a:lnTo>
                      <a:lnTo>
                        <a:pt x="0" y="67"/>
                      </a:lnTo>
                      <a:lnTo>
                        <a:pt x="0" y="63"/>
                      </a:lnTo>
                      <a:lnTo>
                        <a:pt x="0" y="61"/>
                      </a:lnTo>
                      <a:lnTo>
                        <a:pt x="0" y="59"/>
                      </a:lnTo>
                      <a:lnTo>
                        <a:pt x="0" y="57"/>
                      </a:lnTo>
                      <a:lnTo>
                        <a:pt x="0" y="55"/>
                      </a:lnTo>
                      <a:lnTo>
                        <a:pt x="0" y="53"/>
                      </a:lnTo>
                      <a:lnTo>
                        <a:pt x="0" y="51"/>
                      </a:lnTo>
                      <a:lnTo>
                        <a:pt x="0" y="49"/>
                      </a:lnTo>
                      <a:lnTo>
                        <a:pt x="0" y="48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2"/>
                      </a:lnTo>
                      <a:lnTo>
                        <a:pt x="0" y="40"/>
                      </a:lnTo>
                      <a:lnTo>
                        <a:pt x="0" y="38"/>
                      </a:lnTo>
                      <a:lnTo>
                        <a:pt x="0" y="36"/>
                      </a:lnTo>
                      <a:lnTo>
                        <a:pt x="0" y="34"/>
                      </a:lnTo>
                      <a:lnTo>
                        <a:pt x="0" y="32"/>
                      </a:lnTo>
                      <a:lnTo>
                        <a:pt x="0" y="30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0" y="24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0" y="13"/>
                      </a:lnTo>
                      <a:lnTo>
                        <a:pt x="0" y="11"/>
                      </a:lnTo>
                      <a:lnTo>
                        <a:pt x="0" y="9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3" y="0"/>
                      </a:lnTo>
                      <a:lnTo>
                        <a:pt x="15" y="0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33" y="0"/>
                      </a:lnTo>
                      <a:lnTo>
                        <a:pt x="35" y="0"/>
                      </a:lnTo>
                      <a:lnTo>
                        <a:pt x="38" y="0"/>
                      </a:lnTo>
                      <a:lnTo>
                        <a:pt x="40" y="0"/>
                      </a:lnTo>
                      <a:lnTo>
                        <a:pt x="54" y="0"/>
                      </a:lnTo>
                      <a:lnTo>
                        <a:pt x="56" y="0"/>
                      </a:lnTo>
                      <a:lnTo>
                        <a:pt x="58" y="0"/>
                      </a:lnTo>
                      <a:lnTo>
                        <a:pt x="60" y="0"/>
                      </a:lnTo>
                      <a:lnTo>
                        <a:pt x="61" y="0"/>
                      </a:lnTo>
                      <a:lnTo>
                        <a:pt x="63" y="0"/>
                      </a:lnTo>
                      <a:lnTo>
                        <a:pt x="65" y="0"/>
                      </a:lnTo>
                      <a:lnTo>
                        <a:pt x="67" y="0"/>
                      </a:lnTo>
                      <a:lnTo>
                        <a:pt x="69" y="0"/>
                      </a:lnTo>
                      <a:lnTo>
                        <a:pt x="71" y="0"/>
                      </a:lnTo>
                      <a:lnTo>
                        <a:pt x="73" y="0"/>
                      </a:lnTo>
                      <a:lnTo>
                        <a:pt x="75" y="0"/>
                      </a:lnTo>
                      <a:lnTo>
                        <a:pt x="77" y="0"/>
                      </a:lnTo>
                      <a:lnTo>
                        <a:pt x="79" y="0"/>
                      </a:lnTo>
                      <a:lnTo>
                        <a:pt x="81" y="0"/>
                      </a:lnTo>
                      <a:lnTo>
                        <a:pt x="83" y="0"/>
                      </a:lnTo>
                      <a:lnTo>
                        <a:pt x="90" y="0"/>
                      </a:lnTo>
                      <a:lnTo>
                        <a:pt x="92" y="0"/>
                      </a:lnTo>
                      <a:lnTo>
                        <a:pt x="94" y="0"/>
                      </a:lnTo>
                      <a:lnTo>
                        <a:pt x="96" y="0"/>
                      </a:lnTo>
                      <a:lnTo>
                        <a:pt x="102" y="0"/>
                      </a:lnTo>
                      <a:lnTo>
                        <a:pt x="104" y="0"/>
                      </a:lnTo>
                      <a:lnTo>
                        <a:pt x="106" y="0"/>
                      </a:lnTo>
                      <a:lnTo>
                        <a:pt x="108" y="0"/>
                      </a:lnTo>
                      <a:lnTo>
                        <a:pt x="111" y="0"/>
                      </a:lnTo>
                      <a:lnTo>
                        <a:pt x="113" y="0"/>
                      </a:lnTo>
                      <a:lnTo>
                        <a:pt x="119" y="0"/>
                      </a:lnTo>
                      <a:lnTo>
                        <a:pt x="123" y="0"/>
                      </a:lnTo>
                      <a:lnTo>
                        <a:pt x="125" y="0"/>
                      </a:lnTo>
                      <a:lnTo>
                        <a:pt x="127" y="0"/>
                      </a:lnTo>
                      <a:lnTo>
                        <a:pt x="129" y="0"/>
                      </a:lnTo>
                      <a:lnTo>
                        <a:pt x="131" y="0"/>
                      </a:lnTo>
                      <a:lnTo>
                        <a:pt x="133" y="0"/>
                      </a:lnTo>
                      <a:lnTo>
                        <a:pt x="134" y="0"/>
                      </a:lnTo>
                      <a:lnTo>
                        <a:pt x="136" y="0"/>
                      </a:lnTo>
                      <a:lnTo>
                        <a:pt x="140" y="0"/>
                      </a:lnTo>
                      <a:lnTo>
                        <a:pt x="142" y="0"/>
                      </a:lnTo>
                      <a:lnTo>
                        <a:pt x="144" y="0"/>
                      </a:lnTo>
                      <a:lnTo>
                        <a:pt x="146" y="0"/>
                      </a:lnTo>
                      <a:lnTo>
                        <a:pt x="148" y="0"/>
                      </a:lnTo>
                      <a:lnTo>
                        <a:pt x="150" y="0"/>
                      </a:lnTo>
                      <a:lnTo>
                        <a:pt x="152" y="0"/>
                      </a:lnTo>
                      <a:lnTo>
                        <a:pt x="154" y="0"/>
                      </a:lnTo>
                      <a:lnTo>
                        <a:pt x="156" y="0"/>
                      </a:lnTo>
                      <a:lnTo>
                        <a:pt x="157" y="0"/>
                      </a:lnTo>
                      <a:lnTo>
                        <a:pt x="159" y="0"/>
                      </a:lnTo>
                      <a:lnTo>
                        <a:pt x="161" y="0"/>
                      </a:lnTo>
                      <a:lnTo>
                        <a:pt x="167" y="0"/>
                      </a:lnTo>
                      <a:lnTo>
                        <a:pt x="169" y="0"/>
                      </a:lnTo>
                      <a:lnTo>
                        <a:pt x="171" y="0"/>
                      </a:lnTo>
                      <a:lnTo>
                        <a:pt x="173" y="0"/>
                      </a:lnTo>
                      <a:lnTo>
                        <a:pt x="175" y="0"/>
                      </a:lnTo>
                      <a:lnTo>
                        <a:pt x="177" y="0"/>
                      </a:lnTo>
                      <a:lnTo>
                        <a:pt x="179" y="0"/>
                      </a:lnTo>
                      <a:lnTo>
                        <a:pt x="184" y="0"/>
                      </a:lnTo>
                      <a:lnTo>
                        <a:pt x="186" y="0"/>
                      </a:lnTo>
                      <a:lnTo>
                        <a:pt x="190" y="0"/>
                      </a:lnTo>
                      <a:lnTo>
                        <a:pt x="192" y="0"/>
                      </a:lnTo>
                      <a:lnTo>
                        <a:pt x="194" y="0"/>
                      </a:lnTo>
                      <a:lnTo>
                        <a:pt x="196" y="0"/>
                      </a:lnTo>
                      <a:lnTo>
                        <a:pt x="198" y="0"/>
                      </a:lnTo>
                      <a:lnTo>
                        <a:pt x="202" y="0"/>
                      </a:lnTo>
                      <a:lnTo>
                        <a:pt x="204" y="0"/>
                      </a:lnTo>
                      <a:lnTo>
                        <a:pt x="205" y="0"/>
                      </a:lnTo>
                      <a:lnTo>
                        <a:pt x="207" y="0"/>
                      </a:lnTo>
                      <a:lnTo>
                        <a:pt x="209" y="0"/>
                      </a:lnTo>
                      <a:lnTo>
                        <a:pt x="211" y="0"/>
                      </a:lnTo>
                      <a:lnTo>
                        <a:pt x="213" y="0"/>
                      </a:lnTo>
                      <a:lnTo>
                        <a:pt x="215" y="0"/>
                      </a:lnTo>
                      <a:lnTo>
                        <a:pt x="217" y="0"/>
                      </a:lnTo>
                      <a:lnTo>
                        <a:pt x="219" y="0"/>
                      </a:lnTo>
                      <a:lnTo>
                        <a:pt x="221" y="0"/>
                      </a:lnTo>
                      <a:lnTo>
                        <a:pt x="223" y="0"/>
                      </a:lnTo>
                      <a:lnTo>
                        <a:pt x="225" y="0"/>
                      </a:lnTo>
                      <a:lnTo>
                        <a:pt x="227" y="0"/>
                      </a:lnTo>
                      <a:lnTo>
                        <a:pt x="229" y="0"/>
                      </a:lnTo>
                      <a:lnTo>
                        <a:pt x="230" y="0"/>
                      </a:lnTo>
                      <a:lnTo>
                        <a:pt x="236" y="0"/>
                      </a:lnTo>
                      <a:lnTo>
                        <a:pt x="238" y="0"/>
                      </a:lnTo>
                      <a:lnTo>
                        <a:pt x="240" y="0"/>
                      </a:lnTo>
                      <a:lnTo>
                        <a:pt x="242" y="0"/>
                      </a:lnTo>
                      <a:lnTo>
                        <a:pt x="246" y="0"/>
                      </a:lnTo>
                      <a:lnTo>
                        <a:pt x="248" y="0"/>
                      </a:lnTo>
                      <a:lnTo>
                        <a:pt x="255" y="0"/>
                      </a:lnTo>
                      <a:lnTo>
                        <a:pt x="257" y="0"/>
                      </a:lnTo>
                      <a:lnTo>
                        <a:pt x="307" y="0"/>
                      </a:lnTo>
                      <a:lnTo>
                        <a:pt x="344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" name="Freeform 2800"/>
                <p:cNvSpPr>
                  <a:spLocks/>
                </p:cNvSpPr>
                <p:nvPr/>
              </p:nvSpPr>
              <p:spPr bwMode="auto">
                <a:xfrm>
                  <a:off x="5911851" y="3194050"/>
                  <a:ext cx="701675" cy="241300"/>
                </a:xfrm>
                <a:custGeom>
                  <a:avLst/>
                  <a:gdLst>
                    <a:gd name="T0" fmla="*/ 25 w 442"/>
                    <a:gd name="T1" fmla="*/ 0 h 152"/>
                    <a:gd name="T2" fmla="*/ 48 w 442"/>
                    <a:gd name="T3" fmla="*/ 0 h 152"/>
                    <a:gd name="T4" fmla="*/ 79 w 442"/>
                    <a:gd name="T5" fmla="*/ 0 h 152"/>
                    <a:gd name="T6" fmla="*/ 108 w 442"/>
                    <a:gd name="T7" fmla="*/ 0 h 152"/>
                    <a:gd name="T8" fmla="*/ 131 w 442"/>
                    <a:gd name="T9" fmla="*/ 0 h 152"/>
                    <a:gd name="T10" fmla="*/ 161 w 442"/>
                    <a:gd name="T11" fmla="*/ 0 h 152"/>
                    <a:gd name="T12" fmla="*/ 182 w 442"/>
                    <a:gd name="T13" fmla="*/ 0 h 152"/>
                    <a:gd name="T14" fmla="*/ 204 w 442"/>
                    <a:gd name="T15" fmla="*/ 0 h 152"/>
                    <a:gd name="T16" fmla="*/ 227 w 442"/>
                    <a:gd name="T17" fmla="*/ 0 h 152"/>
                    <a:gd name="T18" fmla="*/ 250 w 442"/>
                    <a:gd name="T19" fmla="*/ 0 h 152"/>
                    <a:gd name="T20" fmla="*/ 277 w 442"/>
                    <a:gd name="T21" fmla="*/ 0 h 152"/>
                    <a:gd name="T22" fmla="*/ 288 w 442"/>
                    <a:gd name="T23" fmla="*/ 6 h 152"/>
                    <a:gd name="T24" fmla="*/ 303 w 442"/>
                    <a:gd name="T25" fmla="*/ 11 h 152"/>
                    <a:gd name="T26" fmla="*/ 319 w 442"/>
                    <a:gd name="T27" fmla="*/ 8 h 152"/>
                    <a:gd name="T28" fmla="*/ 332 w 442"/>
                    <a:gd name="T29" fmla="*/ 8 h 152"/>
                    <a:gd name="T30" fmla="*/ 344 w 442"/>
                    <a:gd name="T31" fmla="*/ 6 h 152"/>
                    <a:gd name="T32" fmla="*/ 357 w 442"/>
                    <a:gd name="T33" fmla="*/ 13 h 152"/>
                    <a:gd name="T34" fmla="*/ 373 w 442"/>
                    <a:gd name="T35" fmla="*/ 17 h 152"/>
                    <a:gd name="T36" fmla="*/ 380 w 442"/>
                    <a:gd name="T37" fmla="*/ 25 h 152"/>
                    <a:gd name="T38" fmla="*/ 388 w 442"/>
                    <a:gd name="T39" fmla="*/ 36 h 152"/>
                    <a:gd name="T40" fmla="*/ 394 w 442"/>
                    <a:gd name="T41" fmla="*/ 46 h 152"/>
                    <a:gd name="T42" fmla="*/ 399 w 442"/>
                    <a:gd name="T43" fmla="*/ 50 h 152"/>
                    <a:gd name="T44" fmla="*/ 401 w 442"/>
                    <a:gd name="T45" fmla="*/ 61 h 152"/>
                    <a:gd name="T46" fmla="*/ 401 w 442"/>
                    <a:gd name="T47" fmla="*/ 73 h 152"/>
                    <a:gd name="T48" fmla="*/ 411 w 442"/>
                    <a:gd name="T49" fmla="*/ 77 h 152"/>
                    <a:gd name="T50" fmla="*/ 413 w 442"/>
                    <a:gd name="T51" fmla="*/ 86 h 152"/>
                    <a:gd name="T52" fmla="*/ 413 w 442"/>
                    <a:gd name="T53" fmla="*/ 96 h 152"/>
                    <a:gd name="T54" fmla="*/ 415 w 442"/>
                    <a:gd name="T55" fmla="*/ 111 h 152"/>
                    <a:gd name="T56" fmla="*/ 419 w 442"/>
                    <a:gd name="T57" fmla="*/ 125 h 152"/>
                    <a:gd name="T58" fmla="*/ 424 w 442"/>
                    <a:gd name="T59" fmla="*/ 128 h 152"/>
                    <a:gd name="T60" fmla="*/ 432 w 442"/>
                    <a:gd name="T61" fmla="*/ 138 h 152"/>
                    <a:gd name="T62" fmla="*/ 438 w 442"/>
                    <a:gd name="T63" fmla="*/ 146 h 152"/>
                    <a:gd name="T64" fmla="*/ 438 w 442"/>
                    <a:gd name="T65" fmla="*/ 152 h 152"/>
                    <a:gd name="T66" fmla="*/ 415 w 442"/>
                    <a:gd name="T67" fmla="*/ 150 h 152"/>
                    <a:gd name="T68" fmla="*/ 392 w 442"/>
                    <a:gd name="T69" fmla="*/ 150 h 152"/>
                    <a:gd name="T70" fmla="*/ 371 w 442"/>
                    <a:gd name="T71" fmla="*/ 150 h 152"/>
                    <a:gd name="T72" fmla="*/ 350 w 442"/>
                    <a:gd name="T73" fmla="*/ 150 h 152"/>
                    <a:gd name="T74" fmla="*/ 328 w 442"/>
                    <a:gd name="T75" fmla="*/ 150 h 152"/>
                    <a:gd name="T76" fmla="*/ 305 w 442"/>
                    <a:gd name="T77" fmla="*/ 150 h 152"/>
                    <a:gd name="T78" fmla="*/ 282 w 442"/>
                    <a:gd name="T79" fmla="*/ 150 h 152"/>
                    <a:gd name="T80" fmla="*/ 259 w 442"/>
                    <a:gd name="T81" fmla="*/ 150 h 152"/>
                    <a:gd name="T82" fmla="*/ 236 w 442"/>
                    <a:gd name="T83" fmla="*/ 150 h 152"/>
                    <a:gd name="T84" fmla="*/ 213 w 442"/>
                    <a:gd name="T85" fmla="*/ 150 h 152"/>
                    <a:gd name="T86" fmla="*/ 190 w 442"/>
                    <a:gd name="T87" fmla="*/ 150 h 152"/>
                    <a:gd name="T88" fmla="*/ 167 w 442"/>
                    <a:gd name="T89" fmla="*/ 150 h 152"/>
                    <a:gd name="T90" fmla="*/ 138 w 442"/>
                    <a:gd name="T91" fmla="*/ 150 h 152"/>
                    <a:gd name="T92" fmla="*/ 115 w 442"/>
                    <a:gd name="T93" fmla="*/ 150 h 152"/>
                    <a:gd name="T94" fmla="*/ 102 w 442"/>
                    <a:gd name="T95" fmla="*/ 140 h 152"/>
                    <a:gd name="T96" fmla="*/ 102 w 442"/>
                    <a:gd name="T97" fmla="*/ 119 h 152"/>
                    <a:gd name="T98" fmla="*/ 98 w 442"/>
                    <a:gd name="T99" fmla="*/ 100 h 152"/>
                    <a:gd name="T100" fmla="*/ 75 w 442"/>
                    <a:gd name="T101" fmla="*/ 100 h 152"/>
                    <a:gd name="T102" fmla="*/ 52 w 442"/>
                    <a:gd name="T103" fmla="*/ 100 h 152"/>
                    <a:gd name="T104" fmla="*/ 31 w 442"/>
                    <a:gd name="T105" fmla="*/ 100 h 152"/>
                    <a:gd name="T106" fmla="*/ 8 w 442"/>
                    <a:gd name="T107" fmla="*/ 100 h 152"/>
                    <a:gd name="T108" fmla="*/ 0 w 442"/>
                    <a:gd name="T109" fmla="*/ 84 h 152"/>
                    <a:gd name="T110" fmla="*/ 0 w 442"/>
                    <a:gd name="T111" fmla="*/ 63 h 152"/>
                    <a:gd name="T112" fmla="*/ 0 w 442"/>
                    <a:gd name="T113" fmla="*/ 40 h 152"/>
                    <a:gd name="T114" fmla="*/ 0 w 442"/>
                    <a:gd name="T115" fmla="*/ 19 h 152"/>
                    <a:gd name="T116" fmla="*/ 2 w 442"/>
                    <a:gd name="T117" fmla="*/ 0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42" h="152">
                      <a:moveTo>
                        <a:pt x="6" y="0"/>
                      </a:move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5" y="0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31" y="0"/>
                      </a:lnTo>
                      <a:lnTo>
                        <a:pt x="33" y="0"/>
                      </a:lnTo>
                      <a:lnTo>
                        <a:pt x="35" y="0"/>
                      </a:lnTo>
                      <a:lnTo>
                        <a:pt x="37" y="0"/>
                      </a:lnTo>
                      <a:lnTo>
                        <a:pt x="38" y="0"/>
                      </a:lnTo>
                      <a:lnTo>
                        <a:pt x="40" y="0"/>
                      </a:lnTo>
                      <a:lnTo>
                        <a:pt x="42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50" y="0"/>
                      </a:lnTo>
                      <a:lnTo>
                        <a:pt x="54" y="0"/>
                      </a:lnTo>
                      <a:lnTo>
                        <a:pt x="56" y="0"/>
                      </a:lnTo>
                      <a:lnTo>
                        <a:pt x="58" y="0"/>
                      </a:lnTo>
                      <a:lnTo>
                        <a:pt x="60" y="0"/>
                      </a:lnTo>
                      <a:lnTo>
                        <a:pt x="63" y="0"/>
                      </a:lnTo>
                      <a:lnTo>
                        <a:pt x="65" y="0"/>
                      </a:lnTo>
                      <a:lnTo>
                        <a:pt x="71" y="0"/>
                      </a:lnTo>
                      <a:lnTo>
                        <a:pt x="73" y="0"/>
                      </a:lnTo>
                      <a:lnTo>
                        <a:pt x="77" y="0"/>
                      </a:lnTo>
                      <a:lnTo>
                        <a:pt x="79" y="0"/>
                      </a:lnTo>
                      <a:lnTo>
                        <a:pt x="81" y="0"/>
                      </a:lnTo>
                      <a:lnTo>
                        <a:pt x="85" y="0"/>
                      </a:lnTo>
                      <a:lnTo>
                        <a:pt x="86" y="0"/>
                      </a:lnTo>
                      <a:lnTo>
                        <a:pt x="90" y="0"/>
                      </a:lnTo>
                      <a:lnTo>
                        <a:pt x="92" y="0"/>
                      </a:lnTo>
                      <a:lnTo>
                        <a:pt x="96" y="0"/>
                      </a:lnTo>
                      <a:lnTo>
                        <a:pt x="98" y="0"/>
                      </a:lnTo>
                      <a:lnTo>
                        <a:pt x="100" y="0"/>
                      </a:lnTo>
                      <a:lnTo>
                        <a:pt x="102" y="0"/>
                      </a:lnTo>
                      <a:lnTo>
                        <a:pt x="104" y="0"/>
                      </a:lnTo>
                      <a:lnTo>
                        <a:pt x="108" y="0"/>
                      </a:lnTo>
                      <a:lnTo>
                        <a:pt x="109" y="0"/>
                      </a:lnTo>
                      <a:lnTo>
                        <a:pt x="111" y="0"/>
                      </a:lnTo>
                      <a:lnTo>
                        <a:pt x="113" y="0"/>
                      </a:lnTo>
                      <a:lnTo>
                        <a:pt x="115" y="0"/>
                      </a:lnTo>
                      <a:lnTo>
                        <a:pt x="117" y="0"/>
                      </a:lnTo>
                      <a:lnTo>
                        <a:pt x="119" y="0"/>
                      </a:lnTo>
                      <a:lnTo>
                        <a:pt x="123" y="0"/>
                      </a:lnTo>
                      <a:lnTo>
                        <a:pt x="125" y="0"/>
                      </a:lnTo>
                      <a:lnTo>
                        <a:pt x="127" y="0"/>
                      </a:lnTo>
                      <a:lnTo>
                        <a:pt x="129" y="0"/>
                      </a:lnTo>
                      <a:lnTo>
                        <a:pt x="131" y="0"/>
                      </a:lnTo>
                      <a:lnTo>
                        <a:pt x="133" y="0"/>
                      </a:lnTo>
                      <a:lnTo>
                        <a:pt x="134" y="0"/>
                      </a:lnTo>
                      <a:lnTo>
                        <a:pt x="136" y="0"/>
                      </a:lnTo>
                      <a:lnTo>
                        <a:pt x="140" y="0"/>
                      </a:lnTo>
                      <a:lnTo>
                        <a:pt x="142" y="0"/>
                      </a:lnTo>
                      <a:lnTo>
                        <a:pt x="152" y="0"/>
                      </a:lnTo>
                      <a:lnTo>
                        <a:pt x="154" y="0"/>
                      </a:lnTo>
                      <a:lnTo>
                        <a:pt x="156" y="0"/>
                      </a:lnTo>
                      <a:lnTo>
                        <a:pt x="157" y="0"/>
                      </a:lnTo>
                      <a:lnTo>
                        <a:pt x="159" y="0"/>
                      </a:lnTo>
                      <a:lnTo>
                        <a:pt x="161" y="0"/>
                      </a:lnTo>
                      <a:lnTo>
                        <a:pt x="163" y="0"/>
                      </a:lnTo>
                      <a:lnTo>
                        <a:pt x="165" y="0"/>
                      </a:lnTo>
                      <a:lnTo>
                        <a:pt x="167" y="0"/>
                      </a:lnTo>
                      <a:lnTo>
                        <a:pt x="169" y="0"/>
                      </a:lnTo>
                      <a:lnTo>
                        <a:pt x="171" y="0"/>
                      </a:lnTo>
                      <a:lnTo>
                        <a:pt x="173" y="0"/>
                      </a:lnTo>
                      <a:lnTo>
                        <a:pt x="175" y="0"/>
                      </a:lnTo>
                      <a:lnTo>
                        <a:pt x="177" y="0"/>
                      </a:lnTo>
                      <a:lnTo>
                        <a:pt x="179" y="0"/>
                      </a:lnTo>
                      <a:lnTo>
                        <a:pt x="181" y="0"/>
                      </a:lnTo>
                      <a:lnTo>
                        <a:pt x="182" y="0"/>
                      </a:lnTo>
                      <a:lnTo>
                        <a:pt x="184" y="0"/>
                      </a:lnTo>
                      <a:lnTo>
                        <a:pt x="186" y="0"/>
                      </a:lnTo>
                      <a:lnTo>
                        <a:pt x="188" y="0"/>
                      </a:lnTo>
                      <a:lnTo>
                        <a:pt x="190" y="0"/>
                      </a:lnTo>
                      <a:lnTo>
                        <a:pt x="192" y="0"/>
                      </a:lnTo>
                      <a:lnTo>
                        <a:pt x="194" y="0"/>
                      </a:lnTo>
                      <a:lnTo>
                        <a:pt x="196" y="0"/>
                      </a:lnTo>
                      <a:lnTo>
                        <a:pt x="198" y="0"/>
                      </a:lnTo>
                      <a:lnTo>
                        <a:pt x="200" y="0"/>
                      </a:lnTo>
                      <a:lnTo>
                        <a:pt x="202" y="0"/>
                      </a:lnTo>
                      <a:lnTo>
                        <a:pt x="204" y="0"/>
                      </a:lnTo>
                      <a:lnTo>
                        <a:pt x="205" y="0"/>
                      </a:lnTo>
                      <a:lnTo>
                        <a:pt x="207" y="0"/>
                      </a:lnTo>
                      <a:lnTo>
                        <a:pt x="209" y="0"/>
                      </a:lnTo>
                      <a:lnTo>
                        <a:pt x="211" y="0"/>
                      </a:lnTo>
                      <a:lnTo>
                        <a:pt x="213" y="0"/>
                      </a:lnTo>
                      <a:lnTo>
                        <a:pt x="215" y="0"/>
                      </a:lnTo>
                      <a:lnTo>
                        <a:pt x="217" y="0"/>
                      </a:lnTo>
                      <a:lnTo>
                        <a:pt x="219" y="0"/>
                      </a:lnTo>
                      <a:lnTo>
                        <a:pt x="221" y="0"/>
                      </a:lnTo>
                      <a:lnTo>
                        <a:pt x="223" y="0"/>
                      </a:lnTo>
                      <a:lnTo>
                        <a:pt x="227" y="0"/>
                      </a:lnTo>
                      <a:lnTo>
                        <a:pt x="229" y="0"/>
                      </a:lnTo>
                      <a:lnTo>
                        <a:pt x="230" y="0"/>
                      </a:lnTo>
                      <a:lnTo>
                        <a:pt x="234" y="0"/>
                      </a:lnTo>
                      <a:lnTo>
                        <a:pt x="236" y="0"/>
                      </a:lnTo>
                      <a:lnTo>
                        <a:pt x="238" y="0"/>
                      </a:lnTo>
                      <a:lnTo>
                        <a:pt x="240" y="0"/>
                      </a:lnTo>
                      <a:lnTo>
                        <a:pt x="242" y="0"/>
                      </a:lnTo>
                      <a:lnTo>
                        <a:pt x="244" y="0"/>
                      </a:lnTo>
                      <a:lnTo>
                        <a:pt x="246" y="0"/>
                      </a:lnTo>
                      <a:lnTo>
                        <a:pt x="248" y="0"/>
                      </a:lnTo>
                      <a:lnTo>
                        <a:pt x="250" y="0"/>
                      </a:lnTo>
                      <a:lnTo>
                        <a:pt x="252" y="0"/>
                      </a:lnTo>
                      <a:lnTo>
                        <a:pt x="255" y="0"/>
                      </a:lnTo>
                      <a:lnTo>
                        <a:pt x="257" y="0"/>
                      </a:lnTo>
                      <a:lnTo>
                        <a:pt x="259" y="0"/>
                      </a:lnTo>
                      <a:lnTo>
                        <a:pt x="261" y="0"/>
                      </a:lnTo>
                      <a:lnTo>
                        <a:pt x="263" y="0"/>
                      </a:lnTo>
                      <a:lnTo>
                        <a:pt x="265" y="0"/>
                      </a:lnTo>
                      <a:lnTo>
                        <a:pt x="267" y="0"/>
                      </a:lnTo>
                      <a:lnTo>
                        <a:pt x="271" y="0"/>
                      </a:lnTo>
                      <a:lnTo>
                        <a:pt x="275" y="0"/>
                      </a:lnTo>
                      <a:lnTo>
                        <a:pt x="277" y="0"/>
                      </a:lnTo>
                      <a:lnTo>
                        <a:pt x="278" y="0"/>
                      </a:lnTo>
                      <a:lnTo>
                        <a:pt x="280" y="0"/>
                      </a:lnTo>
                      <a:lnTo>
                        <a:pt x="280" y="2"/>
                      </a:lnTo>
                      <a:lnTo>
                        <a:pt x="282" y="2"/>
                      </a:lnTo>
                      <a:lnTo>
                        <a:pt x="282" y="4"/>
                      </a:lnTo>
                      <a:lnTo>
                        <a:pt x="284" y="4"/>
                      </a:lnTo>
                      <a:lnTo>
                        <a:pt x="284" y="2"/>
                      </a:lnTo>
                      <a:lnTo>
                        <a:pt x="284" y="4"/>
                      </a:lnTo>
                      <a:lnTo>
                        <a:pt x="286" y="4"/>
                      </a:lnTo>
                      <a:lnTo>
                        <a:pt x="288" y="4"/>
                      </a:lnTo>
                      <a:lnTo>
                        <a:pt x="288" y="6"/>
                      </a:lnTo>
                      <a:lnTo>
                        <a:pt x="290" y="6"/>
                      </a:lnTo>
                      <a:lnTo>
                        <a:pt x="292" y="6"/>
                      </a:lnTo>
                      <a:lnTo>
                        <a:pt x="294" y="6"/>
                      </a:lnTo>
                      <a:lnTo>
                        <a:pt x="294" y="8"/>
                      </a:lnTo>
                      <a:lnTo>
                        <a:pt x="296" y="8"/>
                      </a:lnTo>
                      <a:lnTo>
                        <a:pt x="298" y="8"/>
                      </a:lnTo>
                      <a:lnTo>
                        <a:pt x="300" y="8"/>
                      </a:lnTo>
                      <a:lnTo>
                        <a:pt x="300" y="9"/>
                      </a:lnTo>
                      <a:lnTo>
                        <a:pt x="302" y="9"/>
                      </a:lnTo>
                      <a:lnTo>
                        <a:pt x="303" y="9"/>
                      </a:lnTo>
                      <a:lnTo>
                        <a:pt x="303" y="11"/>
                      </a:lnTo>
                      <a:lnTo>
                        <a:pt x="305" y="11"/>
                      </a:lnTo>
                      <a:lnTo>
                        <a:pt x="307" y="11"/>
                      </a:lnTo>
                      <a:lnTo>
                        <a:pt x="309" y="11"/>
                      </a:lnTo>
                      <a:lnTo>
                        <a:pt x="309" y="9"/>
                      </a:lnTo>
                      <a:lnTo>
                        <a:pt x="311" y="9"/>
                      </a:lnTo>
                      <a:lnTo>
                        <a:pt x="311" y="8"/>
                      </a:lnTo>
                      <a:lnTo>
                        <a:pt x="311" y="6"/>
                      </a:lnTo>
                      <a:lnTo>
                        <a:pt x="313" y="6"/>
                      </a:lnTo>
                      <a:lnTo>
                        <a:pt x="315" y="6"/>
                      </a:lnTo>
                      <a:lnTo>
                        <a:pt x="317" y="8"/>
                      </a:lnTo>
                      <a:lnTo>
                        <a:pt x="319" y="8"/>
                      </a:lnTo>
                      <a:lnTo>
                        <a:pt x="321" y="8"/>
                      </a:lnTo>
                      <a:lnTo>
                        <a:pt x="323" y="8"/>
                      </a:lnTo>
                      <a:lnTo>
                        <a:pt x="325" y="8"/>
                      </a:lnTo>
                      <a:lnTo>
                        <a:pt x="325" y="6"/>
                      </a:lnTo>
                      <a:lnTo>
                        <a:pt x="326" y="6"/>
                      </a:lnTo>
                      <a:lnTo>
                        <a:pt x="326" y="8"/>
                      </a:lnTo>
                      <a:lnTo>
                        <a:pt x="328" y="8"/>
                      </a:lnTo>
                      <a:lnTo>
                        <a:pt x="330" y="8"/>
                      </a:lnTo>
                      <a:lnTo>
                        <a:pt x="330" y="6"/>
                      </a:lnTo>
                      <a:lnTo>
                        <a:pt x="330" y="8"/>
                      </a:lnTo>
                      <a:lnTo>
                        <a:pt x="332" y="8"/>
                      </a:lnTo>
                      <a:lnTo>
                        <a:pt x="334" y="8"/>
                      </a:lnTo>
                      <a:lnTo>
                        <a:pt x="334" y="6"/>
                      </a:lnTo>
                      <a:lnTo>
                        <a:pt x="336" y="6"/>
                      </a:lnTo>
                      <a:lnTo>
                        <a:pt x="338" y="6"/>
                      </a:lnTo>
                      <a:lnTo>
                        <a:pt x="338" y="8"/>
                      </a:lnTo>
                      <a:lnTo>
                        <a:pt x="338" y="6"/>
                      </a:lnTo>
                      <a:lnTo>
                        <a:pt x="340" y="6"/>
                      </a:lnTo>
                      <a:lnTo>
                        <a:pt x="342" y="6"/>
                      </a:lnTo>
                      <a:lnTo>
                        <a:pt x="342" y="8"/>
                      </a:lnTo>
                      <a:lnTo>
                        <a:pt x="344" y="8"/>
                      </a:lnTo>
                      <a:lnTo>
                        <a:pt x="344" y="6"/>
                      </a:lnTo>
                      <a:lnTo>
                        <a:pt x="344" y="8"/>
                      </a:lnTo>
                      <a:lnTo>
                        <a:pt x="346" y="8"/>
                      </a:lnTo>
                      <a:lnTo>
                        <a:pt x="346" y="9"/>
                      </a:lnTo>
                      <a:lnTo>
                        <a:pt x="348" y="9"/>
                      </a:lnTo>
                      <a:lnTo>
                        <a:pt x="350" y="9"/>
                      </a:lnTo>
                      <a:lnTo>
                        <a:pt x="350" y="11"/>
                      </a:lnTo>
                      <a:lnTo>
                        <a:pt x="351" y="11"/>
                      </a:lnTo>
                      <a:lnTo>
                        <a:pt x="353" y="11"/>
                      </a:lnTo>
                      <a:lnTo>
                        <a:pt x="355" y="11"/>
                      </a:lnTo>
                      <a:lnTo>
                        <a:pt x="357" y="11"/>
                      </a:lnTo>
                      <a:lnTo>
                        <a:pt x="357" y="13"/>
                      </a:lnTo>
                      <a:lnTo>
                        <a:pt x="359" y="13"/>
                      </a:lnTo>
                      <a:lnTo>
                        <a:pt x="361" y="13"/>
                      </a:lnTo>
                      <a:lnTo>
                        <a:pt x="363" y="13"/>
                      </a:lnTo>
                      <a:lnTo>
                        <a:pt x="365" y="13"/>
                      </a:lnTo>
                      <a:lnTo>
                        <a:pt x="367" y="15"/>
                      </a:lnTo>
                      <a:lnTo>
                        <a:pt x="367" y="17"/>
                      </a:lnTo>
                      <a:lnTo>
                        <a:pt x="369" y="17"/>
                      </a:lnTo>
                      <a:lnTo>
                        <a:pt x="369" y="15"/>
                      </a:lnTo>
                      <a:lnTo>
                        <a:pt x="371" y="15"/>
                      </a:lnTo>
                      <a:lnTo>
                        <a:pt x="371" y="17"/>
                      </a:lnTo>
                      <a:lnTo>
                        <a:pt x="373" y="17"/>
                      </a:lnTo>
                      <a:lnTo>
                        <a:pt x="371" y="17"/>
                      </a:lnTo>
                      <a:lnTo>
                        <a:pt x="371" y="19"/>
                      </a:lnTo>
                      <a:lnTo>
                        <a:pt x="371" y="21"/>
                      </a:lnTo>
                      <a:lnTo>
                        <a:pt x="373" y="21"/>
                      </a:lnTo>
                      <a:lnTo>
                        <a:pt x="374" y="21"/>
                      </a:lnTo>
                      <a:lnTo>
                        <a:pt x="374" y="23"/>
                      </a:lnTo>
                      <a:lnTo>
                        <a:pt x="374" y="25"/>
                      </a:lnTo>
                      <a:lnTo>
                        <a:pt x="376" y="25"/>
                      </a:lnTo>
                      <a:lnTo>
                        <a:pt x="378" y="23"/>
                      </a:lnTo>
                      <a:lnTo>
                        <a:pt x="380" y="23"/>
                      </a:lnTo>
                      <a:lnTo>
                        <a:pt x="380" y="25"/>
                      </a:lnTo>
                      <a:lnTo>
                        <a:pt x="382" y="25"/>
                      </a:lnTo>
                      <a:lnTo>
                        <a:pt x="384" y="25"/>
                      </a:lnTo>
                      <a:lnTo>
                        <a:pt x="386" y="25"/>
                      </a:lnTo>
                      <a:lnTo>
                        <a:pt x="388" y="25"/>
                      </a:lnTo>
                      <a:lnTo>
                        <a:pt x="388" y="27"/>
                      </a:lnTo>
                      <a:lnTo>
                        <a:pt x="386" y="29"/>
                      </a:lnTo>
                      <a:lnTo>
                        <a:pt x="386" y="31"/>
                      </a:lnTo>
                      <a:lnTo>
                        <a:pt x="386" y="32"/>
                      </a:lnTo>
                      <a:lnTo>
                        <a:pt x="388" y="32"/>
                      </a:lnTo>
                      <a:lnTo>
                        <a:pt x="388" y="34"/>
                      </a:lnTo>
                      <a:lnTo>
                        <a:pt x="388" y="36"/>
                      </a:lnTo>
                      <a:lnTo>
                        <a:pt x="390" y="36"/>
                      </a:lnTo>
                      <a:lnTo>
                        <a:pt x="390" y="38"/>
                      </a:lnTo>
                      <a:lnTo>
                        <a:pt x="388" y="38"/>
                      </a:lnTo>
                      <a:lnTo>
                        <a:pt x="388" y="40"/>
                      </a:lnTo>
                      <a:lnTo>
                        <a:pt x="390" y="40"/>
                      </a:lnTo>
                      <a:lnTo>
                        <a:pt x="388" y="40"/>
                      </a:lnTo>
                      <a:lnTo>
                        <a:pt x="390" y="42"/>
                      </a:lnTo>
                      <a:lnTo>
                        <a:pt x="392" y="42"/>
                      </a:lnTo>
                      <a:lnTo>
                        <a:pt x="392" y="44"/>
                      </a:lnTo>
                      <a:lnTo>
                        <a:pt x="394" y="44"/>
                      </a:lnTo>
                      <a:lnTo>
                        <a:pt x="394" y="46"/>
                      </a:lnTo>
                      <a:lnTo>
                        <a:pt x="392" y="46"/>
                      </a:lnTo>
                      <a:lnTo>
                        <a:pt x="392" y="48"/>
                      </a:lnTo>
                      <a:lnTo>
                        <a:pt x="394" y="48"/>
                      </a:lnTo>
                      <a:lnTo>
                        <a:pt x="396" y="48"/>
                      </a:lnTo>
                      <a:lnTo>
                        <a:pt x="396" y="50"/>
                      </a:lnTo>
                      <a:lnTo>
                        <a:pt x="394" y="50"/>
                      </a:lnTo>
                      <a:lnTo>
                        <a:pt x="396" y="50"/>
                      </a:lnTo>
                      <a:lnTo>
                        <a:pt x="398" y="50"/>
                      </a:lnTo>
                      <a:lnTo>
                        <a:pt x="398" y="52"/>
                      </a:lnTo>
                      <a:lnTo>
                        <a:pt x="398" y="50"/>
                      </a:lnTo>
                      <a:lnTo>
                        <a:pt x="399" y="50"/>
                      </a:lnTo>
                      <a:lnTo>
                        <a:pt x="399" y="52"/>
                      </a:lnTo>
                      <a:lnTo>
                        <a:pt x="399" y="54"/>
                      </a:lnTo>
                      <a:lnTo>
                        <a:pt x="398" y="54"/>
                      </a:lnTo>
                      <a:lnTo>
                        <a:pt x="398" y="56"/>
                      </a:lnTo>
                      <a:lnTo>
                        <a:pt x="399" y="56"/>
                      </a:lnTo>
                      <a:lnTo>
                        <a:pt x="399" y="57"/>
                      </a:lnTo>
                      <a:lnTo>
                        <a:pt x="401" y="57"/>
                      </a:lnTo>
                      <a:lnTo>
                        <a:pt x="401" y="59"/>
                      </a:lnTo>
                      <a:lnTo>
                        <a:pt x="403" y="59"/>
                      </a:lnTo>
                      <a:lnTo>
                        <a:pt x="403" y="61"/>
                      </a:lnTo>
                      <a:lnTo>
                        <a:pt x="401" y="61"/>
                      </a:lnTo>
                      <a:lnTo>
                        <a:pt x="401" y="63"/>
                      </a:lnTo>
                      <a:lnTo>
                        <a:pt x="403" y="63"/>
                      </a:lnTo>
                      <a:lnTo>
                        <a:pt x="403" y="65"/>
                      </a:lnTo>
                      <a:lnTo>
                        <a:pt x="401" y="65"/>
                      </a:lnTo>
                      <a:lnTo>
                        <a:pt x="399" y="65"/>
                      </a:lnTo>
                      <a:lnTo>
                        <a:pt x="401" y="67"/>
                      </a:lnTo>
                      <a:lnTo>
                        <a:pt x="401" y="69"/>
                      </a:lnTo>
                      <a:lnTo>
                        <a:pt x="401" y="71"/>
                      </a:lnTo>
                      <a:lnTo>
                        <a:pt x="403" y="71"/>
                      </a:lnTo>
                      <a:lnTo>
                        <a:pt x="401" y="71"/>
                      </a:lnTo>
                      <a:lnTo>
                        <a:pt x="401" y="73"/>
                      </a:lnTo>
                      <a:lnTo>
                        <a:pt x="403" y="73"/>
                      </a:lnTo>
                      <a:lnTo>
                        <a:pt x="403" y="75"/>
                      </a:lnTo>
                      <a:lnTo>
                        <a:pt x="405" y="75"/>
                      </a:lnTo>
                      <a:lnTo>
                        <a:pt x="405" y="73"/>
                      </a:lnTo>
                      <a:lnTo>
                        <a:pt x="407" y="73"/>
                      </a:lnTo>
                      <a:lnTo>
                        <a:pt x="407" y="75"/>
                      </a:lnTo>
                      <a:lnTo>
                        <a:pt x="405" y="75"/>
                      </a:lnTo>
                      <a:lnTo>
                        <a:pt x="405" y="77"/>
                      </a:lnTo>
                      <a:lnTo>
                        <a:pt x="407" y="77"/>
                      </a:lnTo>
                      <a:lnTo>
                        <a:pt x="409" y="77"/>
                      </a:lnTo>
                      <a:lnTo>
                        <a:pt x="411" y="77"/>
                      </a:lnTo>
                      <a:lnTo>
                        <a:pt x="411" y="79"/>
                      </a:lnTo>
                      <a:lnTo>
                        <a:pt x="409" y="79"/>
                      </a:lnTo>
                      <a:lnTo>
                        <a:pt x="411" y="79"/>
                      </a:lnTo>
                      <a:lnTo>
                        <a:pt x="409" y="80"/>
                      </a:lnTo>
                      <a:lnTo>
                        <a:pt x="411" y="80"/>
                      </a:lnTo>
                      <a:lnTo>
                        <a:pt x="411" y="82"/>
                      </a:lnTo>
                      <a:lnTo>
                        <a:pt x="409" y="82"/>
                      </a:lnTo>
                      <a:lnTo>
                        <a:pt x="409" y="84"/>
                      </a:lnTo>
                      <a:lnTo>
                        <a:pt x="411" y="84"/>
                      </a:lnTo>
                      <a:lnTo>
                        <a:pt x="413" y="84"/>
                      </a:lnTo>
                      <a:lnTo>
                        <a:pt x="413" y="86"/>
                      </a:lnTo>
                      <a:lnTo>
                        <a:pt x="411" y="86"/>
                      </a:lnTo>
                      <a:lnTo>
                        <a:pt x="411" y="84"/>
                      </a:lnTo>
                      <a:lnTo>
                        <a:pt x="411" y="86"/>
                      </a:lnTo>
                      <a:lnTo>
                        <a:pt x="411" y="88"/>
                      </a:lnTo>
                      <a:lnTo>
                        <a:pt x="411" y="90"/>
                      </a:lnTo>
                      <a:lnTo>
                        <a:pt x="413" y="90"/>
                      </a:lnTo>
                      <a:lnTo>
                        <a:pt x="415" y="90"/>
                      </a:lnTo>
                      <a:lnTo>
                        <a:pt x="415" y="92"/>
                      </a:lnTo>
                      <a:lnTo>
                        <a:pt x="413" y="92"/>
                      </a:lnTo>
                      <a:lnTo>
                        <a:pt x="413" y="94"/>
                      </a:lnTo>
                      <a:lnTo>
                        <a:pt x="413" y="96"/>
                      </a:lnTo>
                      <a:lnTo>
                        <a:pt x="413" y="98"/>
                      </a:lnTo>
                      <a:lnTo>
                        <a:pt x="413" y="100"/>
                      </a:lnTo>
                      <a:lnTo>
                        <a:pt x="415" y="100"/>
                      </a:lnTo>
                      <a:lnTo>
                        <a:pt x="415" y="102"/>
                      </a:lnTo>
                      <a:lnTo>
                        <a:pt x="415" y="104"/>
                      </a:lnTo>
                      <a:lnTo>
                        <a:pt x="415" y="105"/>
                      </a:lnTo>
                      <a:lnTo>
                        <a:pt x="417" y="105"/>
                      </a:lnTo>
                      <a:lnTo>
                        <a:pt x="415" y="105"/>
                      </a:lnTo>
                      <a:lnTo>
                        <a:pt x="415" y="107"/>
                      </a:lnTo>
                      <a:lnTo>
                        <a:pt x="415" y="109"/>
                      </a:lnTo>
                      <a:lnTo>
                        <a:pt x="415" y="111"/>
                      </a:lnTo>
                      <a:lnTo>
                        <a:pt x="413" y="111"/>
                      </a:lnTo>
                      <a:lnTo>
                        <a:pt x="413" y="113"/>
                      </a:lnTo>
                      <a:lnTo>
                        <a:pt x="413" y="115"/>
                      </a:lnTo>
                      <a:lnTo>
                        <a:pt x="415" y="115"/>
                      </a:lnTo>
                      <a:lnTo>
                        <a:pt x="415" y="117"/>
                      </a:lnTo>
                      <a:lnTo>
                        <a:pt x="417" y="117"/>
                      </a:lnTo>
                      <a:lnTo>
                        <a:pt x="419" y="117"/>
                      </a:lnTo>
                      <a:lnTo>
                        <a:pt x="419" y="119"/>
                      </a:lnTo>
                      <a:lnTo>
                        <a:pt x="419" y="121"/>
                      </a:lnTo>
                      <a:lnTo>
                        <a:pt x="419" y="123"/>
                      </a:lnTo>
                      <a:lnTo>
                        <a:pt x="419" y="125"/>
                      </a:lnTo>
                      <a:lnTo>
                        <a:pt x="421" y="125"/>
                      </a:lnTo>
                      <a:lnTo>
                        <a:pt x="422" y="125"/>
                      </a:lnTo>
                      <a:lnTo>
                        <a:pt x="422" y="123"/>
                      </a:lnTo>
                      <a:lnTo>
                        <a:pt x="424" y="123"/>
                      </a:lnTo>
                      <a:lnTo>
                        <a:pt x="424" y="125"/>
                      </a:lnTo>
                      <a:lnTo>
                        <a:pt x="422" y="125"/>
                      </a:lnTo>
                      <a:lnTo>
                        <a:pt x="422" y="127"/>
                      </a:lnTo>
                      <a:lnTo>
                        <a:pt x="422" y="128"/>
                      </a:lnTo>
                      <a:lnTo>
                        <a:pt x="422" y="127"/>
                      </a:lnTo>
                      <a:lnTo>
                        <a:pt x="424" y="127"/>
                      </a:lnTo>
                      <a:lnTo>
                        <a:pt x="424" y="128"/>
                      </a:lnTo>
                      <a:lnTo>
                        <a:pt x="424" y="130"/>
                      </a:lnTo>
                      <a:lnTo>
                        <a:pt x="424" y="132"/>
                      </a:lnTo>
                      <a:lnTo>
                        <a:pt x="426" y="132"/>
                      </a:lnTo>
                      <a:lnTo>
                        <a:pt x="426" y="134"/>
                      </a:lnTo>
                      <a:lnTo>
                        <a:pt x="424" y="134"/>
                      </a:lnTo>
                      <a:lnTo>
                        <a:pt x="426" y="134"/>
                      </a:lnTo>
                      <a:lnTo>
                        <a:pt x="426" y="136"/>
                      </a:lnTo>
                      <a:lnTo>
                        <a:pt x="428" y="136"/>
                      </a:lnTo>
                      <a:lnTo>
                        <a:pt x="428" y="138"/>
                      </a:lnTo>
                      <a:lnTo>
                        <a:pt x="430" y="138"/>
                      </a:lnTo>
                      <a:lnTo>
                        <a:pt x="432" y="138"/>
                      </a:lnTo>
                      <a:lnTo>
                        <a:pt x="434" y="138"/>
                      </a:lnTo>
                      <a:lnTo>
                        <a:pt x="434" y="140"/>
                      </a:lnTo>
                      <a:lnTo>
                        <a:pt x="432" y="140"/>
                      </a:lnTo>
                      <a:lnTo>
                        <a:pt x="432" y="142"/>
                      </a:lnTo>
                      <a:lnTo>
                        <a:pt x="434" y="142"/>
                      </a:lnTo>
                      <a:lnTo>
                        <a:pt x="436" y="142"/>
                      </a:lnTo>
                      <a:lnTo>
                        <a:pt x="436" y="144"/>
                      </a:lnTo>
                      <a:lnTo>
                        <a:pt x="438" y="144"/>
                      </a:lnTo>
                      <a:lnTo>
                        <a:pt x="438" y="146"/>
                      </a:lnTo>
                      <a:lnTo>
                        <a:pt x="436" y="146"/>
                      </a:lnTo>
                      <a:lnTo>
                        <a:pt x="438" y="146"/>
                      </a:lnTo>
                      <a:lnTo>
                        <a:pt x="436" y="146"/>
                      </a:lnTo>
                      <a:lnTo>
                        <a:pt x="438" y="146"/>
                      </a:lnTo>
                      <a:lnTo>
                        <a:pt x="438" y="148"/>
                      </a:lnTo>
                      <a:lnTo>
                        <a:pt x="436" y="148"/>
                      </a:lnTo>
                      <a:lnTo>
                        <a:pt x="436" y="150"/>
                      </a:lnTo>
                      <a:lnTo>
                        <a:pt x="438" y="150"/>
                      </a:lnTo>
                      <a:lnTo>
                        <a:pt x="440" y="150"/>
                      </a:lnTo>
                      <a:lnTo>
                        <a:pt x="442" y="150"/>
                      </a:lnTo>
                      <a:lnTo>
                        <a:pt x="442" y="152"/>
                      </a:lnTo>
                      <a:lnTo>
                        <a:pt x="440" y="152"/>
                      </a:lnTo>
                      <a:lnTo>
                        <a:pt x="438" y="152"/>
                      </a:lnTo>
                      <a:lnTo>
                        <a:pt x="436" y="152"/>
                      </a:lnTo>
                      <a:lnTo>
                        <a:pt x="434" y="152"/>
                      </a:lnTo>
                      <a:lnTo>
                        <a:pt x="434" y="150"/>
                      </a:lnTo>
                      <a:lnTo>
                        <a:pt x="432" y="150"/>
                      </a:lnTo>
                      <a:lnTo>
                        <a:pt x="426" y="150"/>
                      </a:lnTo>
                      <a:lnTo>
                        <a:pt x="424" y="150"/>
                      </a:lnTo>
                      <a:lnTo>
                        <a:pt x="422" y="150"/>
                      </a:lnTo>
                      <a:lnTo>
                        <a:pt x="421" y="150"/>
                      </a:lnTo>
                      <a:lnTo>
                        <a:pt x="419" y="150"/>
                      </a:lnTo>
                      <a:lnTo>
                        <a:pt x="417" y="150"/>
                      </a:lnTo>
                      <a:lnTo>
                        <a:pt x="415" y="150"/>
                      </a:lnTo>
                      <a:lnTo>
                        <a:pt x="413" y="150"/>
                      </a:lnTo>
                      <a:lnTo>
                        <a:pt x="409" y="150"/>
                      </a:lnTo>
                      <a:lnTo>
                        <a:pt x="407" y="150"/>
                      </a:lnTo>
                      <a:lnTo>
                        <a:pt x="405" y="150"/>
                      </a:lnTo>
                      <a:lnTo>
                        <a:pt x="403" y="150"/>
                      </a:lnTo>
                      <a:lnTo>
                        <a:pt x="401" y="150"/>
                      </a:lnTo>
                      <a:lnTo>
                        <a:pt x="399" y="150"/>
                      </a:lnTo>
                      <a:lnTo>
                        <a:pt x="398" y="150"/>
                      </a:lnTo>
                      <a:lnTo>
                        <a:pt x="396" y="150"/>
                      </a:lnTo>
                      <a:lnTo>
                        <a:pt x="394" y="150"/>
                      </a:lnTo>
                      <a:lnTo>
                        <a:pt x="392" y="150"/>
                      </a:lnTo>
                      <a:lnTo>
                        <a:pt x="390" y="150"/>
                      </a:lnTo>
                      <a:lnTo>
                        <a:pt x="388" y="150"/>
                      </a:lnTo>
                      <a:lnTo>
                        <a:pt x="386" y="150"/>
                      </a:lnTo>
                      <a:lnTo>
                        <a:pt x="384" y="150"/>
                      </a:lnTo>
                      <a:lnTo>
                        <a:pt x="382" y="150"/>
                      </a:lnTo>
                      <a:lnTo>
                        <a:pt x="380" y="150"/>
                      </a:lnTo>
                      <a:lnTo>
                        <a:pt x="378" y="150"/>
                      </a:lnTo>
                      <a:lnTo>
                        <a:pt x="376" y="150"/>
                      </a:lnTo>
                      <a:lnTo>
                        <a:pt x="374" y="150"/>
                      </a:lnTo>
                      <a:lnTo>
                        <a:pt x="373" y="150"/>
                      </a:lnTo>
                      <a:lnTo>
                        <a:pt x="371" y="150"/>
                      </a:lnTo>
                      <a:lnTo>
                        <a:pt x="369" y="150"/>
                      </a:lnTo>
                      <a:lnTo>
                        <a:pt x="367" y="150"/>
                      </a:lnTo>
                      <a:lnTo>
                        <a:pt x="365" y="150"/>
                      </a:lnTo>
                      <a:lnTo>
                        <a:pt x="363" y="150"/>
                      </a:lnTo>
                      <a:lnTo>
                        <a:pt x="361" y="150"/>
                      </a:lnTo>
                      <a:lnTo>
                        <a:pt x="359" y="150"/>
                      </a:lnTo>
                      <a:lnTo>
                        <a:pt x="357" y="150"/>
                      </a:lnTo>
                      <a:lnTo>
                        <a:pt x="355" y="150"/>
                      </a:lnTo>
                      <a:lnTo>
                        <a:pt x="353" y="150"/>
                      </a:lnTo>
                      <a:lnTo>
                        <a:pt x="351" y="150"/>
                      </a:lnTo>
                      <a:lnTo>
                        <a:pt x="350" y="150"/>
                      </a:lnTo>
                      <a:lnTo>
                        <a:pt x="348" y="150"/>
                      </a:lnTo>
                      <a:lnTo>
                        <a:pt x="346" y="150"/>
                      </a:lnTo>
                      <a:lnTo>
                        <a:pt x="344" y="150"/>
                      </a:lnTo>
                      <a:lnTo>
                        <a:pt x="342" y="150"/>
                      </a:lnTo>
                      <a:lnTo>
                        <a:pt x="340" y="150"/>
                      </a:lnTo>
                      <a:lnTo>
                        <a:pt x="338" y="150"/>
                      </a:lnTo>
                      <a:lnTo>
                        <a:pt x="336" y="150"/>
                      </a:lnTo>
                      <a:lnTo>
                        <a:pt x="334" y="150"/>
                      </a:lnTo>
                      <a:lnTo>
                        <a:pt x="332" y="150"/>
                      </a:lnTo>
                      <a:lnTo>
                        <a:pt x="330" y="150"/>
                      </a:lnTo>
                      <a:lnTo>
                        <a:pt x="328" y="150"/>
                      </a:lnTo>
                      <a:lnTo>
                        <a:pt x="326" y="150"/>
                      </a:lnTo>
                      <a:lnTo>
                        <a:pt x="325" y="150"/>
                      </a:lnTo>
                      <a:lnTo>
                        <a:pt x="323" y="150"/>
                      </a:lnTo>
                      <a:lnTo>
                        <a:pt x="321" y="150"/>
                      </a:lnTo>
                      <a:lnTo>
                        <a:pt x="317" y="150"/>
                      </a:lnTo>
                      <a:lnTo>
                        <a:pt x="315" y="150"/>
                      </a:lnTo>
                      <a:lnTo>
                        <a:pt x="313" y="150"/>
                      </a:lnTo>
                      <a:lnTo>
                        <a:pt x="311" y="150"/>
                      </a:lnTo>
                      <a:lnTo>
                        <a:pt x="309" y="150"/>
                      </a:lnTo>
                      <a:lnTo>
                        <a:pt x="307" y="150"/>
                      </a:lnTo>
                      <a:lnTo>
                        <a:pt x="305" y="150"/>
                      </a:lnTo>
                      <a:lnTo>
                        <a:pt x="303" y="150"/>
                      </a:lnTo>
                      <a:lnTo>
                        <a:pt x="302" y="150"/>
                      </a:lnTo>
                      <a:lnTo>
                        <a:pt x="300" y="150"/>
                      </a:lnTo>
                      <a:lnTo>
                        <a:pt x="298" y="150"/>
                      </a:lnTo>
                      <a:lnTo>
                        <a:pt x="296" y="150"/>
                      </a:lnTo>
                      <a:lnTo>
                        <a:pt x="294" y="150"/>
                      </a:lnTo>
                      <a:lnTo>
                        <a:pt x="292" y="150"/>
                      </a:lnTo>
                      <a:lnTo>
                        <a:pt x="290" y="150"/>
                      </a:lnTo>
                      <a:lnTo>
                        <a:pt x="286" y="150"/>
                      </a:lnTo>
                      <a:lnTo>
                        <a:pt x="284" y="150"/>
                      </a:lnTo>
                      <a:lnTo>
                        <a:pt x="282" y="150"/>
                      </a:lnTo>
                      <a:lnTo>
                        <a:pt x="280" y="150"/>
                      </a:lnTo>
                      <a:lnTo>
                        <a:pt x="278" y="150"/>
                      </a:lnTo>
                      <a:lnTo>
                        <a:pt x="277" y="150"/>
                      </a:lnTo>
                      <a:lnTo>
                        <a:pt x="275" y="150"/>
                      </a:lnTo>
                      <a:lnTo>
                        <a:pt x="273" y="150"/>
                      </a:lnTo>
                      <a:lnTo>
                        <a:pt x="271" y="150"/>
                      </a:lnTo>
                      <a:lnTo>
                        <a:pt x="269" y="150"/>
                      </a:lnTo>
                      <a:lnTo>
                        <a:pt x="267" y="150"/>
                      </a:lnTo>
                      <a:lnTo>
                        <a:pt x="263" y="150"/>
                      </a:lnTo>
                      <a:lnTo>
                        <a:pt x="261" y="150"/>
                      </a:lnTo>
                      <a:lnTo>
                        <a:pt x="259" y="150"/>
                      </a:lnTo>
                      <a:lnTo>
                        <a:pt x="257" y="150"/>
                      </a:lnTo>
                      <a:lnTo>
                        <a:pt x="255" y="150"/>
                      </a:lnTo>
                      <a:lnTo>
                        <a:pt x="253" y="150"/>
                      </a:lnTo>
                      <a:lnTo>
                        <a:pt x="252" y="150"/>
                      </a:lnTo>
                      <a:lnTo>
                        <a:pt x="250" y="150"/>
                      </a:lnTo>
                      <a:lnTo>
                        <a:pt x="248" y="150"/>
                      </a:lnTo>
                      <a:lnTo>
                        <a:pt x="246" y="150"/>
                      </a:lnTo>
                      <a:lnTo>
                        <a:pt x="242" y="150"/>
                      </a:lnTo>
                      <a:lnTo>
                        <a:pt x="240" y="150"/>
                      </a:lnTo>
                      <a:lnTo>
                        <a:pt x="238" y="150"/>
                      </a:lnTo>
                      <a:lnTo>
                        <a:pt x="236" y="150"/>
                      </a:lnTo>
                      <a:lnTo>
                        <a:pt x="234" y="150"/>
                      </a:lnTo>
                      <a:lnTo>
                        <a:pt x="232" y="150"/>
                      </a:lnTo>
                      <a:lnTo>
                        <a:pt x="230" y="150"/>
                      </a:lnTo>
                      <a:lnTo>
                        <a:pt x="229" y="150"/>
                      </a:lnTo>
                      <a:lnTo>
                        <a:pt x="225" y="150"/>
                      </a:lnTo>
                      <a:lnTo>
                        <a:pt x="223" y="150"/>
                      </a:lnTo>
                      <a:lnTo>
                        <a:pt x="221" y="150"/>
                      </a:lnTo>
                      <a:lnTo>
                        <a:pt x="219" y="150"/>
                      </a:lnTo>
                      <a:lnTo>
                        <a:pt x="217" y="150"/>
                      </a:lnTo>
                      <a:lnTo>
                        <a:pt x="215" y="150"/>
                      </a:lnTo>
                      <a:lnTo>
                        <a:pt x="213" y="150"/>
                      </a:lnTo>
                      <a:lnTo>
                        <a:pt x="211" y="150"/>
                      </a:lnTo>
                      <a:lnTo>
                        <a:pt x="209" y="150"/>
                      </a:lnTo>
                      <a:lnTo>
                        <a:pt x="207" y="150"/>
                      </a:lnTo>
                      <a:lnTo>
                        <a:pt x="205" y="150"/>
                      </a:lnTo>
                      <a:lnTo>
                        <a:pt x="202" y="150"/>
                      </a:lnTo>
                      <a:lnTo>
                        <a:pt x="200" y="150"/>
                      </a:lnTo>
                      <a:lnTo>
                        <a:pt x="198" y="150"/>
                      </a:lnTo>
                      <a:lnTo>
                        <a:pt x="196" y="150"/>
                      </a:lnTo>
                      <a:lnTo>
                        <a:pt x="194" y="150"/>
                      </a:lnTo>
                      <a:lnTo>
                        <a:pt x="192" y="150"/>
                      </a:lnTo>
                      <a:lnTo>
                        <a:pt x="190" y="150"/>
                      </a:lnTo>
                      <a:lnTo>
                        <a:pt x="188" y="150"/>
                      </a:lnTo>
                      <a:lnTo>
                        <a:pt x="184" y="150"/>
                      </a:lnTo>
                      <a:lnTo>
                        <a:pt x="182" y="150"/>
                      </a:lnTo>
                      <a:lnTo>
                        <a:pt x="181" y="150"/>
                      </a:lnTo>
                      <a:lnTo>
                        <a:pt x="179" y="150"/>
                      </a:lnTo>
                      <a:lnTo>
                        <a:pt x="177" y="150"/>
                      </a:lnTo>
                      <a:lnTo>
                        <a:pt x="175" y="150"/>
                      </a:lnTo>
                      <a:lnTo>
                        <a:pt x="173" y="150"/>
                      </a:lnTo>
                      <a:lnTo>
                        <a:pt x="171" y="150"/>
                      </a:lnTo>
                      <a:lnTo>
                        <a:pt x="169" y="150"/>
                      </a:lnTo>
                      <a:lnTo>
                        <a:pt x="167" y="150"/>
                      </a:lnTo>
                      <a:lnTo>
                        <a:pt x="165" y="150"/>
                      </a:lnTo>
                      <a:lnTo>
                        <a:pt x="161" y="150"/>
                      </a:lnTo>
                      <a:lnTo>
                        <a:pt x="159" y="150"/>
                      </a:lnTo>
                      <a:lnTo>
                        <a:pt x="157" y="150"/>
                      </a:lnTo>
                      <a:lnTo>
                        <a:pt x="154" y="150"/>
                      </a:lnTo>
                      <a:lnTo>
                        <a:pt x="152" y="150"/>
                      </a:lnTo>
                      <a:lnTo>
                        <a:pt x="150" y="150"/>
                      </a:lnTo>
                      <a:lnTo>
                        <a:pt x="148" y="150"/>
                      </a:lnTo>
                      <a:lnTo>
                        <a:pt x="142" y="150"/>
                      </a:lnTo>
                      <a:lnTo>
                        <a:pt x="140" y="150"/>
                      </a:lnTo>
                      <a:lnTo>
                        <a:pt x="138" y="150"/>
                      </a:lnTo>
                      <a:lnTo>
                        <a:pt x="136" y="150"/>
                      </a:lnTo>
                      <a:lnTo>
                        <a:pt x="134" y="150"/>
                      </a:lnTo>
                      <a:lnTo>
                        <a:pt x="133" y="150"/>
                      </a:lnTo>
                      <a:lnTo>
                        <a:pt x="131" y="150"/>
                      </a:lnTo>
                      <a:lnTo>
                        <a:pt x="129" y="150"/>
                      </a:lnTo>
                      <a:lnTo>
                        <a:pt x="127" y="150"/>
                      </a:lnTo>
                      <a:lnTo>
                        <a:pt x="123" y="150"/>
                      </a:lnTo>
                      <a:lnTo>
                        <a:pt x="121" y="150"/>
                      </a:lnTo>
                      <a:lnTo>
                        <a:pt x="119" y="150"/>
                      </a:lnTo>
                      <a:lnTo>
                        <a:pt x="117" y="150"/>
                      </a:lnTo>
                      <a:lnTo>
                        <a:pt x="115" y="150"/>
                      </a:lnTo>
                      <a:lnTo>
                        <a:pt x="113" y="150"/>
                      </a:lnTo>
                      <a:lnTo>
                        <a:pt x="111" y="150"/>
                      </a:lnTo>
                      <a:lnTo>
                        <a:pt x="109" y="150"/>
                      </a:lnTo>
                      <a:lnTo>
                        <a:pt x="108" y="150"/>
                      </a:lnTo>
                      <a:lnTo>
                        <a:pt x="104" y="150"/>
                      </a:lnTo>
                      <a:lnTo>
                        <a:pt x="102" y="150"/>
                      </a:lnTo>
                      <a:lnTo>
                        <a:pt x="102" y="148"/>
                      </a:lnTo>
                      <a:lnTo>
                        <a:pt x="102" y="146"/>
                      </a:lnTo>
                      <a:lnTo>
                        <a:pt x="102" y="144"/>
                      </a:lnTo>
                      <a:lnTo>
                        <a:pt x="102" y="142"/>
                      </a:lnTo>
                      <a:lnTo>
                        <a:pt x="102" y="140"/>
                      </a:lnTo>
                      <a:lnTo>
                        <a:pt x="102" y="138"/>
                      </a:lnTo>
                      <a:lnTo>
                        <a:pt x="102" y="136"/>
                      </a:lnTo>
                      <a:lnTo>
                        <a:pt x="102" y="134"/>
                      </a:lnTo>
                      <a:lnTo>
                        <a:pt x="102" y="132"/>
                      </a:lnTo>
                      <a:lnTo>
                        <a:pt x="102" y="130"/>
                      </a:lnTo>
                      <a:lnTo>
                        <a:pt x="102" y="128"/>
                      </a:lnTo>
                      <a:lnTo>
                        <a:pt x="102" y="127"/>
                      </a:lnTo>
                      <a:lnTo>
                        <a:pt x="102" y="125"/>
                      </a:lnTo>
                      <a:lnTo>
                        <a:pt x="102" y="123"/>
                      </a:lnTo>
                      <a:lnTo>
                        <a:pt x="102" y="121"/>
                      </a:lnTo>
                      <a:lnTo>
                        <a:pt x="102" y="119"/>
                      </a:lnTo>
                      <a:lnTo>
                        <a:pt x="102" y="117"/>
                      </a:lnTo>
                      <a:lnTo>
                        <a:pt x="102" y="115"/>
                      </a:lnTo>
                      <a:lnTo>
                        <a:pt x="102" y="113"/>
                      </a:lnTo>
                      <a:lnTo>
                        <a:pt x="102" y="111"/>
                      </a:lnTo>
                      <a:lnTo>
                        <a:pt x="102" y="109"/>
                      </a:lnTo>
                      <a:lnTo>
                        <a:pt x="102" y="107"/>
                      </a:lnTo>
                      <a:lnTo>
                        <a:pt x="102" y="105"/>
                      </a:lnTo>
                      <a:lnTo>
                        <a:pt x="102" y="104"/>
                      </a:lnTo>
                      <a:lnTo>
                        <a:pt x="102" y="100"/>
                      </a:lnTo>
                      <a:lnTo>
                        <a:pt x="100" y="100"/>
                      </a:lnTo>
                      <a:lnTo>
                        <a:pt x="98" y="100"/>
                      </a:lnTo>
                      <a:lnTo>
                        <a:pt x="96" y="100"/>
                      </a:lnTo>
                      <a:lnTo>
                        <a:pt x="94" y="100"/>
                      </a:lnTo>
                      <a:lnTo>
                        <a:pt x="92" y="100"/>
                      </a:lnTo>
                      <a:lnTo>
                        <a:pt x="90" y="100"/>
                      </a:lnTo>
                      <a:lnTo>
                        <a:pt x="88" y="100"/>
                      </a:lnTo>
                      <a:lnTo>
                        <a:pt x="85" y="100"/>
                      </a:lnTo>
                      <a:lnTo>
                        <a:pt x="83" y="100"/>
                      </a:lnTo>
                      <a:lnTo>
                        <a:pt x="81" y="100"/>
                      </a:lnTo>
                      <a:lnTo>
                        <a:pt x="79" y="100"/>
                      </a:lnTo>
                      <a:lnTo>
                        <a:pt x="77" y="100"/>
                      </a:lnTo>
                      <a:lnTo>
                        <a:pt x="75" y="100"/>
                      </a:lnTo>
                      <a:lnTo>
                        <a:pt x="73" y="100"/>
                      </a:lnTo>
                      <a:lnTo>
                        <a:pt x="71" y="100"/>
                      </a:lnTo>
                      <a:lnTo>
                        <a:pt x="69" y="100"/>
                      </a:lnTo>
                      <a:lnTo>
                        <a:pt x="67" y="100"/>
                      </a:lnTo>
                      <a:lnTo>
                        <a:pt x="65" y="100"/>
                      </a:lnTo>
                      <a:lnTo>
                        <a:pt x="61" y="100"/>
                      </a:lnTo>
                      <a:lnTo>
                        <a:pt x="60" y="100"/>
                      </a:lnTo>
                      <a:lnTo>
                        <a:pt x="58" y="100"/>
                      </a:lnTo>
                      <a:lnTo>
                        <a:pt x="56" y="100"/>
                      </a:lnTo>
                      <a:lnTo>
                        <a:pt x="54" y="100"/>
                      </a:lnTo>
                      <a:lnTo>
                        <a:pt x="52" y="100"/>
                      </a:lnTo>
                      <a:lnTo>
                        <a:pt x="50" y="100"/>
                      </a:lnTo>
                      <a:lnTo>
                        <a:pt x="48" y="100"/>
                      </a:lnTo>
                      <a:lnTo>
                        <a:pt x="46" y="100"/>
                      </a:lnTo>
                      <a:lnTo>
                        <a:pt x="44" y="100"/>
                      </a:lnTo>
                      <a:lnTo>
                        <a:pt x="42" y="100"/>
                      </a:lnTo>
                      <a:lnTo>
                        <a:pt x="40" y="100"/>
                      </a:lnTo>
                      <a:lnTo>
                        <a:pt x="38" y="100"/>
                      </a:lnTo>
                      <a:lnTo>
                        <a:pt x="37" y="100"/>
                      </a:lnTo>
                      <a:lnTo>
                        <a:pt x="35" y="100"/>
                      </a:lnTo>
                      <a:lnTo>
                        <a:pt x="33" y="100"/>
                      </a:lnTo>
                      <a:lnTo>
                        <a:pt x="31" y="100"/>
                      </a:lnTo>
                      <a:lnTo>
                        <a:pt x="29" y="100"/>
                      </a:lnTo>
                      <a:lnTo>
                        <a:pt x="27" y="100"/>
                      </a:lnTo>
                      <a:lnTo>
                        <a:pt x="25" y="100"/>
                      </a:lnTo>
                      <a:lnTo>
                        <a:pt x="23" y="100"/>
                      </a:lnTo>
                      <a:lnTo>
                        <a:pt x="21" y="100"/>
                      </a:lnTo>
                      <a:lnTo>
                        <a:pt x="19" y="100"/>
                      </a:lnTo>
                      <a:lnTo>
                        <a:pt x="17" y="100"/>
                      </a:lnTo>
                      <a:lnTo>
                        <a:pt x="15" y="100"/>
                      </a:lnTo>
                      <a:lnTo>
                        <a:pt x="13" y="100"/>
                      </a:lnTo>
                      <a:lnTo>
                        <a:pt x="12" y="100"/>
                      </a:lnTo>
                      <a:lnTo>
                        <a:pt x="8" y="100"/>
                      </a:lnTo>
                      <a:lnTo>
                        <a:pt x="4" y="100"/>
                      </a:lnTo>
                      <a:lnTo>
                        <a:pt x="2" y="100"/>
                      </a:lnTo>
                      <a:lnTo>
                        <a:pt x="0" y="100"/>
                      </a:lnTo>
                      <a:lnTo>
                        <a:pt x="0" y="98"/>
                      </a:lnTo>
                      <a:lnTo>
                        <a:pt x="0" y="96"/>
                      </a:lnTo>
                      <a:lnTo>
                        <a:pt x="0" y="94"/>
                      </a:lnTo>
                      <a:lnTo>
                        <a:pt x="0" y="92"/>
                      </a:lnTo>
                      <a:lnTo>
                        <a:pt x="0" y="90"/>
                      </a:lnTo>
                      <a:lnTo>
                        <a:pt x="0" y="88"/>
                      </a:lnTo>
                      <a:lnTo>
                        <a:pt x="0" y="86"/>
                      </a:lnTo>
                      <a:lnTo>
                        <a:pt x="0" y="84"/>
                      </a:lnTo>
                      <a:lnTo>
                        <a:pt x="0" y="82"/>
                      </a:lnTo>
                      <a:lnTo>
                        <a:pt x="0" y="80"/>
                      </a:lnTo>
                      <a:lnTo>
                        <a:pt x="0" y="79"/>
                      </a:lnTo>
                      <a:lnTo>
                        <a:pt x="0" y="77"/>
                      </a:lnTo>
                      <a:lnTo>
                        <a:pt x="0" y="75"/>
                      </a:lnTo>
                      <a:lnTo>
                        <a:pt x="0" y="73"/>
                      </a:lnTo>
                      <a:lnTo>
                        <a:pt x="0" y="71"/>
                      </a:lnTo>
                      <a:lnTo>
                        <a:pt x="0" y="69"/>
                      </a:lnTo>
                      <a:lnTo>
                        <a:pt x="0" y="67"/>
                      </a:lnTo>
                      <a:lnTo>
                        <a:pt x="0" y="65"/>
                      </a:lnTo>
                      <a:lnTo>
                        <a:pt x="0" y="63"/>
                      </a:lnTo>
                      <a:lnTo>
                        <a:pt x="0" y="61"/>
                      </a:lnTo>
                      <a:lnTo>
                        <a:pt x="0" y="57"/>
                      </a:lnTo>
                      <a:lnTo>
                        <a:pt x="0" y="56"/>
                      </a:lnTo>
                      <a:lnTo>
                        <a:pt x="0" y="54"/>
                      </a:lnTo>
                      <a:lnTo>
                        <a:pt x="0" y="52"/>
                      </a:lnTo>
                      <a:lnTo>
                        <a:pt x="0" y="50"/>
                      </a:lnTo>
                      <a:lnTo>
                        <a:pt x="0" y="48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2"/>
                      </a:lnTo>
                      <a:lnTo>
                        <a:pt x="0" y="40"/>
                      </a:lnTo>
                      <a:lnTo>
                        <a:pt x="0" y="38"/>
                      </a:lnTo>
                      <a:lnTo>
                        <a:pt x="0" y="36"/>
                      </a:lnTo>
                      <a:lnTo>
                        <a:pt x="0" y="34"/>
                      </a:lnTo>
                      <a:lnTo>
                        <a:pt x="0" y="32"/>
                      </a:lnTo>
                      <a:lnTo>
                        <a:pt x="0" y="31"/>
                      </a:lnTo>
                      <a:lnTo>
                        <a:pt x="0" y="29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0" y="13"/>
                      </a:lnTo>
                      <a:lnTo>
                        <a:pt x="0" y="11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" name="Freeform 2932"/>
                <p:cNvSpPr>
                  <a:spLocks/>
                </p:cNvSpPr>
                <p:nvPr/>
              </p:nvSpPr>
              <p:spPr bwMode="auto">
                <a:xfrm>
                  <a:off x="5511801" y="3671888"/>
                  <a:ext cx="485775" cy="454025"/>
                </a:xfrm>
                <a:custGeom>
                  <a:avLst/>
                  <a:gdLst>
                    <a:gd name="T0" fmla="*/ 52 w 306"/>
                    <a:gd name="T1" fmla="*/ 0 h 286"/>
                    <a:gd name="T2" fmla="*/ 116 w 306"/>
                    <a:gd name="T3" fmla="*/ 2 h 286"/>
                    <a:gd name="T4" fmla="*/ 133 w 306"/>
                    <a:gd name="T5" fmla="*/ 0 h 286"/>
                    <a:gd name="T6" fmla="*/ 150 w 306"/>
                    <a:gd name="T7" fmla="*/ 0 h 286"/>
                    <a:gd name="T8" fmla="*/ 168 w 306"/>
                    <a:gd name="T9" fmla="*/ 0 h 286"/>
                    <a:gd name="T10" fmla="*/ 185 w 306"/>
                    <a:gd name="T11" fmla="*/ 0 h 286"/>
                    <a:gd name="T12" fmla="*/ 202 w 306"/>
                    <a:gd name="T13" fmla="*/ 2 h 286"/>
                    <a:gd name="T14" fmla="*/ 231 w 306"/>
                    <a:gd name="T15" fmla="*/ 0 h 286"/>
                    <a:gd name="T16" fmla="*/ 248 w 306"/>
                    <a:gd name="T17" fmla="*/ 0 h 286"/>
                    <a:gd name="T18" fmla="*/ 265 w 306"/>
                    <a:gd name="T19" fmla="*/ 0 h 286"/>
                    <a:gd name="T20" fmla="*/ 283 w 306"/>
                    <a:gd name="T21" fmla="*/ 0 h 286"/>
                    <a:gd name="T22" fmla="*/ 300 w 306"/>
                    <a:gd name="T23" fmla="*/ 0 h 286"/>
                    <a:gd name="T24" fmla="*/ 306 w 306"/>
                    <a:gd name="T25" fmla="*/ 19 h 286"/>
                    <a:gd name="T26" fmla="*/ 304 w 306"/>
                    <a:gd name="T27" fmla="*/ 39 h 286"/>
                    <a:gd name="T28" fmla="*/ 304 w 306"/>
                    <a:gd name="T29" fmla="*/ 58 h 286"/>
                    <a:gd name="T30" fmla="*/ 304 w 306"/>
                    <a:gd name="T31" fmla="*/ 77 h 286"/>
                    <a:gd name="T32" fmla="*/ 304 w 306"/>
                    <a:gd name="T33" fmla="*/ 96 h 286"/>
                    <a:gd name="T34" fmla="*/ 304 w 306"/>
                    <a:gd name="T35" fmla="*/ 114 h 286"/>
                    <a:gd name="T36" fmla="*/ 304 w 306"/>
                    <a:gd name="T37" fmla="*/ 131 h 286"/>
                    <a:gd name="T38" fmla="*/ 304 w 306"/>
                    <a:gd name="T39" fmla="*/ 150 h 286"/>
                    <a:gd name="T40" fmla="*/ 302 w 306"/>
                    <a:gd name="T41" fmla="*/ 165 h 286"/>
                    <a:gd name="T42" fmla="*/ 302 w 306"/>
                    <a:gd name="T43" fmla="*/ 183 h 286"/>
                    <a:gd name="T44" fmla="*/ 302 w 306"/>
                    <a:gd name="T45" fmla="*/ 200 h 286"/>
                    <a:gd name="T46" fmla="*/ 302 w 306"/>
                    <a:gd name="T47" fmla="*/ 217 h 286"/>
                    <a:gd name="T48" fmla="*/ 302 w 306"/>
                    <a:gd name="T49" fmla="*/ 236 h 286"/>
                    <a:gd name="T50" fmla="*/ 300 w 306"/>
                    <a:gd name="T51" fmla="*/ 254 h 286"/>
                    <a:gd name="T52" fmla="*/ 275 w 306"/>
                    <a:gd name="T53" fmla="*/ 254 h 286"/>
                    <a:gd name="T54" fmla="*/ 242 w 306"/>
                    <a:gd name="T55" fmla="*/ 254 h 286"/>
                    <a:gd name="T56" fmla="*/ 214 w 306"/>
                    <a:gd name="T57" fmla="*/ 254 h 286"/>
                    <a:gd name="T58" fmla="*/ 196 w 306"/>
                    <a:gd name="T59" fmla="*/ 254 h 286"/>
                    <a:gd name="T60" fmla="*/ 175 w 306"/>
                    <a:gd name="T61" fmla="*/ 254 h 286"/>
                    <a:gd name="T62" fmla="*/ 154 w 306"/>
                    <a:gd name="T63" fmla="*/ 254 h 286"/>
                    <a:gd name="T64" fmla="*/ 137 w 306"/>
                    <a:gd name="T65" fmla="*/ 254 h 286"/>
                    <a:gd name="T66" fmla="*/ 123 w 306"/>
                    <a:gd name="T67" fmla="*/ 254 h 286"/>
                    <a:gd name="T68" fmla="*/ 125 w 306"/>
                    <a:gd name="T69" fmla="*/ 261 h 286"/>
                    <a:gd name="T70" fmla="*/ 110 w 306"/>
                    <a:gd name="T71" fmla="*/ 263 h 286"/>
                    <a:gd name="T72" fmla="*/ 77 w 306"/>
                    <a:gd name="T73" fmla="*/ 263 h 286"/>
                    <a:gd name="T74" fmla="*/ 47 w 306"/>
                    <a:gd name="T75" fmla="*/ 263 h 286"/>
                    <a:gd name="T76" fmla="*/ 43 w 306"/>
                    <a:gd name="T77" fmla="*/ 277 h 286"/>
                    <a:gd name="T78" fmla="*/ 23 w 306"/>
                    <a:gd name="T79" fmla="*/ 286 h 286"/>
                    <a:gd name="T80" fmla="*/ 2 w 306"/>
                    <a:gd name="T81" fmla="*/ 286 h 286"/>
                    <a:gd name="T82" fmla="*/ 0 w 306"/>
                    <a:gd name="T83" fmla="*/ 271 h 286"/>
                    <a:gd name="T84" fmla="*/ 0 w 306"/>
                    <a:gd name="T85" fmla="*/ 254 h 286"/>
                    <a:gd name="T86" fmla="*/ 0 w 306"/>
                    <a:gd name="T87" fmla="*/ 236 h 286"/>
                    <a:gd name="T88" fmla="*/ 0 w 306"/>
                    <a:gd name="T89" fmla="*/ 217 h 286"/>
                    <a:gd name="T90" fmla="*/ 0 w 306"/>
                    <a:gd name="T91" fmla="*/ 194 h 286"/>
                    <a:gd name="T92" fmla="*/ 0 w 306"/>
                    <a:gd name="T93" fmla="*/ 177 h 286"/>
                    <a:gd name="T94" fmla="*/ 0 w 306"/>
                    <a:gd name="T95" fmla="*/ 156 h 286"/>
                    <a:gd name="T96" fmla="*/ 0 w 306"/>
                    <a:gd name="T97" fmla="*/ 138 h 286"/>
                    <a:gd name="T98" fmla="*/ 0 w 306"/>
                    <a:gd name="T99" fmla="*/ 117 h 286"/>
                    <a:gd name="T100" fmla="*/ 0 w 306"/>
                    <a:gd name="T101" fmla="*/ 100 h 286"/>
                    <a:gd name="T102" fmla="*/ 0 w 306"/>
                    <a:gd name="T103" fmla="*/ 81 h 286"/>
                    <a:gd name="T104" fmla="*/ 0 w 306"/>
                    <a:gd name="T105" fmla="*/ 62 h 286"/>
                    <a:gd name="T106" fmla="*/ 0 w 306"/>
                    <a:gd name="T107" fmla="*/ 44 h 286"/>
                    <a:gd name="T108" fmla="*/ 0 w 306"/>
                    <a:gd name="T109" fmla="*/ 27 h 286"/>
                    <a:gd name="T110" fmla="*/ 2 w 306"/>
                    <a:gd name="T111" fmla="*/ 0 h 286"/>
                    <a:gd name="T112" fmla="*/ 22 w 306"/>
                    <a:gd name="T113" fmla="*/ 0 h 2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06" h="286">
                      <a:moveTo>
                        <a:pt x="35" y="0"/>
                      </a:moveTo>
                      <a:lnTo>
                        <a:pt x="37" y="0"/>
                      </a:lnTo>
                      <a:lnTo>
                        <a:pt x="39" y="0"/>
                      </a:lnTo>
                      <a:lnTo>
                        <a:pt x="41" y="0"/>
                      </a:lnTo>
                      <a:lnTo>
                        <a:pt x="43" y="0"/>
                      </a:lnTo>
                      <a:lnTo>
                        <a:pt x="45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52" y="0"/>
                      </a:lnTo>
                      <a:lnTo>
                        <a:pt x="79" y="0"/>
                      </a:lnTo>
                      <a:lnTo>
                        <a:pt x="83" y="0"/>
                      </a:lnTo>
                      <a:lnTo>
                        <a:pt x="102" y="0"/>
                      </a:lnTo>
                      <a:lnTo>
                        <a:pt x="104" y="0"/>
                      </a:lnTo>
                      <a:lnTo>
                        <a:pt x="110" y="0"/>
                      </a:lnTo>
                      <a:lnTo>
                        <a:pt x="110" y="2"/>
                      </a:lnTo>
                      <a:lnTo>
                        <a:pt x="112" y="2"/>
                      </a:lnTo>
                      <a:lnTo>
                        <a:pt x="114" y="2"/>
                      </a:lnTo>
                      <a:lnTo>
                        <a:pt x="116" y="2"/>
                      </a:lnTo>
                      <a:lnTo>
                        <a:pt x="118" y="2"/>
                      </a:lnTo>
                      <a:lnTo>
                        <a:pt x="120" y="0"/>
                      </a:lnTo>
                      <a:lnTo>
                        <a:pt x="121" y="0"/>
                      </a:lnTo>
                      <a:lnTo>
                        <a:pt x="123" y="0"/>
                      </a:lnTo>
                      <a:lnTo>
                        <a:pt x="125" y="0"/>
                      </a:lnTo>
                      <a:lnTo>
                        <a:pt x="127" y="0"/>
                      </a:lnTo>
                      <a:lnTo>
                        <a:pt x="129" y="0"/>
                      </a:lnTo>
                      <a:lnTo>
                        <a:pt x="131" y="0"/>
                      </a:lnTo>
                      <a:lnTo>
                        <a:pt x="133" y="0"/>
                      </a:lnTo>
                      <a:lnTo>
                        <a:pt x="135" y="0"/>
                      </a:lnTo>
                      <a:lnTo>
                        <a:pt x="137" y="0"/>
                      </a:lnTo>
                      <a:lnTo>
                        <a:pt x="139" y="0"/>
                      </a:lnTo>
                      <a:lnTo>
                        <a:pt x="141" y="0"/>
                      </a:lnTo>
                      <a:lnTo>
                        <a:pt x="143" y="0"/>
                      </a:lnTo>
                      <a:lnTo>
                        <a:pt x="144" y="0"/>
                      </a:lnTo>
                      <a:lnTo>
                        <a:pt x="146" y="0"/>
                      </a:lnTo>
                      <a:lnTo>
                        <a:pt x="148" y="0"/>
                      </a:lnTo>
                      <a:lnTo>
                        <a:pt x="150" y="0"/>
                      </a:lnTo>
                      <a:lnTo>
                        <a:pt x="152" y="0"/>
                      </a:lnTo>
                      <a:lnTo>
                        <a:pt x="154" y="0"/>
                      </a:lnTo>
                      <a:lnTo>
                        <a:pt x="156" y="0"/>
                      </a:lnTo>
                      <a:lnTo>
                        <a:pt x="158" y="0"/>
                      </a:lnTo>
                      <a:lnTo>
                        <a:pt x="160" y="0"/>
                      </a:lnTo>
                      <a:lnTo>
                        <a:pt x="162" y="0"/>
                      </a:lnTo>
                      <a:lnTo>
                        <a:pt x="164" y="0"/>
                      </a:lnTo>
                      <a:lnTo>
                        <a:pt x="166" y="0"/>
                      </a:lnTo>
                      <a:lnTo>
                        <a:pt x="168" y="0"/>
                      </a:lnTo>
                      <a:lnTo>
                        <a:pt x="169" y="0"/>
                      </a:lnTo>
                      <a:lnTo>
                        <a:pt x="171" y="0"/>
                      </a:lnTo>
                      <a:lnTo>
                        <a:pt x="173" y="0"/>
                      </a:lnTo>
                      <a:lnTo>
                        <a:pt x="175" y="0"/>
                      </a:lnTo>
                      <a:lnTo>
                        <a:pt x="177" y="0"/>
                      </a:lnTo>
                      <a:lnTo>
                        <a:pt x="179" y="0"/>
                      </a:lnTo>
                      <a:lnTo>
                        <a:pt x="181" y="0"/>
                      </a:lnTo>
                      <a:lnTo>
                        <a:pt x="183" y="0"/>
                      </a:lnTo>
                      <a:lnTo>
                        <a:pt x="185" y="0"/>
                      </a:lnTo>
                      <a:lnTo>
                        <a:pt x="187" y="0"/>
                      </a:lnTo>
                      <a:lnTo>
                        <a:pt x="189" y="0"/>
                      </a:lnTo>
                      <a:lnTo>
                        <a:pt x="192" y="0"/>
                      </a:lnTo>
                      <a:lnTo>
                        <a:pt x="194" y="0"/>
                      </a:lnTo>
                      <a:lnTo>
                        <a:pt x="196" y="0"/>
                      </a:lnTo>
                      <a:lnTo>
                        <a:pt x="198" y="0"/>
                      </a:lnTo>
                      <a:lnTo>
                        <a:pt x="200" y="0"/>
                      </a:lnTo>
                      <a:lnTo>
                        <a:pt x="202" y="0"/>
                      </a:lnTo>
                      <a:lnTo>
                        <a:pt x="202" y="2"/>
                      </a:lnTo>
                      <a:lnTo>
                        <a:pt x="204" y="0"/>
                      </a:lnTo>
                      <a:lnTo>
                        <a:pt x="212" y="0"/>
                      </a:lnTo>
                      <a:lnTo>
                        <a:pt x="216" y="0"/>
                      </a:lnTo>
                      <a:lnTo>
                        <a:pt x="219" y="0"/>
                      </a:lnTo>
                      <a:lnTo>
                        <a:pt x="223" y="0"/>
                      </a:lnTo>
                      <a:lnTo>
                        <a:pt x="225" y="0"/>
                      </a:lnTo>
                      <a:lnTo>
                        <a:pt x="227" y="0"/>
                      </a:lnTo>
                      <a:lnTo>
                        <a:pt x="229" y="0"/>
                      </a:lnTo>
                      <a:lnTo>
                        <a:pt x="231" y="0"/>
                      </a:lnTo>
                      <a:lnTo>
                        <a:pt x="233" y="0"/>
                      </a:lnTo>
                      <a:lnTo>
                        <a:pt x="235" y="0"/>
                      </a:lnTo>
                      <a:lnTo>
                        <a:pt x="237" y="0"/>
                      </a:lnTo>
                      <a:lnTo>
                        <a:pt x="239" y="0"/>
                      </a:lnTo>
                      <a:lnTo>
                        <a:pt x="240" y="0"/>
                      </a:lnTo>
                      <a:lnTo>
                        <a:pt x="242" y="0"/>
                      </a:lnTo>
                      <a:lnTo>
                        <a:pt x="244" y="0"/>
                      </a:lnTo>
                      <a:lnTo>
                        <a:pt x="246" y="0"/>
                      </a:lnTo>
                      <a:lnTo>
                        <a:pt x="248" y="0"/>
                      </a:lnTo>
                      <a:lnTo>
                        <a:pt x="250" y="0"/>
                      </a:lnTo>
                      <a:lnTo>
                        <a:pt x="252" y="0"/>
                      </a:lnTo>
                      <a:lnTo>
                        <a:pt x="254" y="0"/>
                      </a:lnTo>
                      <a:lnTo>
                        <a:pt x="256" y="0"/>
                      </a:lnTo>
                      <a:lnTo>
                        <a:pt x="258" y="0"/>
                      </a:lnTo>
                      <a:lnTo>
                        <a:pt x="260" y="0"/>
                      </a:lnTo>
                      <a:lnTo>
                        <a:pt x="262" y="0"/>
                      </a:lnTo>
                      <a:lnTo>
                        <a:pt x="264" y="0"/>
                      </a:lnTo>
                      <a:lnTo>
                        <a:pt x="265" y="0"/>
                      </a:lnTo>
                      <a:lnTo>
                        <a:pt x="267" y="0"/>
                      </a:lnTo>
                      <a:lnTo>
                        <a:pt x="269" y="0"/>
                      </a:lnTo>
                      <a:lnTo>
                        <a:pt x="271" y="0"/>
                      </a:lnTo>
                      <a:lnTo>
                        <a:pt x="273" y="0"/>
                      </a:lnTo>
                      <a:lnTo>
                        <a:pt x="275" y="0"/>
                      </a:lnTo>
                      <a:lnTo>
                        <a:pt x="277" y="0"/>
                      </a:lnTo>
                      <a:lnTo>
                        <a:pt x="279" y="0"/>
                      </a:lnTo>
                      <a:lnTo>
                        <a:pt x="281" y="0"/>
                      </a:lnTo>
                      <a:lnTo>
                        <a:pt x="283" y="0"/>
                      </a:lnTo>
                      <a:lnTo>
                        <a:pt x="285" y="0"/>
                      </a:lnTo>
                      <a:lnTo>
                        <a:pt x="287" y="0"/>
                      </a:lnTo>
                      <a:lnTo>
                        <a:pt x="289" y="0"/>
                      </a:lnTo>
                      <a:lnTo>
                        <a:pt x="290" y="0"/>
                      </a:lnTo>
                      <a:lnTo>
                        <a:pt x="292" y="0"/>
                      </a:lnTo>
                      <a:lnTo>
                        <a:pt x="294" y="0"/>
                      </a:lnTo>
                      <a:lnTo>
                        <a:pt x="296" y="0"/>
                      </a:lnTo>
                      <a:lnTo>
                        <a:pt x="298" y="0"/>
                      </a:lnTo>
                      <a:lnTo>
                        <a:pt x="300" y="0"/>
                      </a:lnTo>
                      <a:lnTo>
                        <a:pt x="302" y="0"/>
                      </a:lnTo>
                      <a:lnTo>
                        <a:pt x="304" y="0"/>
                      </a:lnTo>
                      <a:lnTo>
                        <a:pt x="306" y="0"/>
                      </a:lnTo>
                      <a:lnTo>
                        <a:pt x="306" y="6"/>
                      </a:lnTo>
                      <a:lnTo>
                        <a:pt x="306" y="8"/>
                      </a:lnTo>
                      <a:lnTo>
                        <a:pt x="306" y="14"/>
                      </a:lnTo>
                      <a:lnTo>
                        <a:pt x="306" y="16"/>
                      </a:lnTo>
                      <a:lnTo>
                        <a:pt x="306" y="18"/>
                      </a:lnTo>
                      <a:lnTo>
                        <a:pt x="306" y="19"/>
                      </a:lnTo>
                      <a:lnTo>
                        <a:pt x="306" y="21"/>
                      </a:lnTo>
                      <a:lnTo>
                        <a:pt x="306" y="23"/>
                      </a:lnTo>
                      <a:lnTo>
                        <a:pt x="306" y="25"/>
                      </a:lnTo>
                      <a:lnTo>
                        <a:pt x="304" y="25"/>
                      </a:lnTo>
                      <a:lnTo>
                        <a:pt x="304" y="27"/>
                      </a:lnTo>
                      <a:lnTo>
                        <a:pt x="304" y="33"/>
                      </a:lnTo>
                      <a:lnTo>
                        <a:pt x="304" y="35"/>
                      </a:lnTo>
                      <a:lnTo>
                        <a:pt x="304" y="37"/>
                      </a:lnTo>
                      <a:lnTo>
                        <a:pt x="304" y="39"/>
                      </a:lnTo>
                      <a:lnTo>
                        <a:pt x="304" y="41"/>
                      </a:lnTo>
                      <a:lnTo>
                        <a:pt x="304" y="43"/>
                      </a:lnTo>
                      <a:lnTo>
                        <a:pt x="304" y="44"/>
                      </a:lnTo>
                      <a:lnTo>
                        <a:pt x="304" y="46"/>
                      </a:lnTo>
                      <a:lnTo>
                        <a:pt x="304" y="48"/>
                      </a:lnTo>
                      <a:lnTo>
                        <a:pt x="304" y="52"/>
                      </a:lnTo>
                      <a:lnTo>
                        <a:pt x="304" y="54"/>
                      </a:lnTo>
                      <a:lnTo>
                        <a:pt x="304" y="56"/>
                      </a:lnTo>
                      <a:lnTo>
                        <a:pt x="304" y="58"/>
                      </a:lnTo>
                      <a:lnTo>
                        <a:pt x="304" y="60"/>
                      </a:lnTo>
                      <a:lnTo>
                        <a:pt x="304" y="62"/>
                      </a:lnTo>
                      <a:lnTo>
                        <a:pt x="304" y="64"/>
                      </a:lnTo>
                      <a:lnTo>
                        <a:pt x="304" y="66"/>
                      </a:lnTo>
                      <a:lnTo>
                        <a:pt x="304" y="69"/>
                      </a:lnTo>
                      <a:lnTo>
                        <a:pt x="304" y="71"/>
                      </a:lnTo>
                      <a:lnTo>
                        <a:pt x="304" y="73"/>
                      </a:lnTo>
                      <a:lnTo>
                        <a:pt x="304" y="75"/>
                      </a:lnTo>
                      <a:lnTo>
                        <a:pt x="304" y="77"/>
                      </a:lnTo>
                      <a:lnTo>
                        <a:pt x="304" y="81"/>
                      </a:lnTo>
                      <a:lnTo>
                        <a:pt x="304" y="83"/>
                      </a:lnTo>
                      <a:lnTo>
                        <a:pt x="304" y="85"/>
                      </a:lnTo>
                      <a:lnTo>
                        <a:pt x="304" y="87"/>
                      </a:lnTo>
                      <a:lnTo>
                        <a:pt x="304" y="89"/>
                      </a:lnTo>
                      <a:lnTo>
                        <a:pt x="304" y="90"/>
                      </a:lnTo>
                      <a:lnTo>
                        <a:pt x="304" y="92"/>
                      </a:lnTo>
                      <a:lnTo>
                        <a:pt x="304" y="94"/>
                      </a:lnTo>
                      <a:lnTo>
                        <a:pt x="304" y="96"/>
                      </a:lnTo>
                      <a:lnTo>
                        <a:pt x="304" y="98"/>
                      </a:lnTo>
                      <a:lnTo>
                        <a:pt x="304" y="100"/>
                      </a:lnTo>
                      <a:lnTo>
                        <a:pt x="304" y="102"/>
                      </a:lnTo>
                      <a:lnTo>
                        <a:pt x="304" y="104"/>
                      </a:lnTo>
                      <a:lnTo>
                        <a:pt x="304" y="106"/>
                      </a:lnTo>
                      <a:lnTo>
                        <a:pt x="304" y="108"/>
                      </a:lnTo>
                      <a:lnTo>
                        <a:pt x="304" y="110"/>
                      </a:lnTo>
                      <a:lnTo>
                        <a:pt x="304" y="112"/>
                      </a:lnTo>
                      <a:lnTo>
                        <a:pt x="304" y="114"/>
                      </a:lnTo>
                      <a:lnTo>
                        <a:pt x="304" y="115"/>
                      </a:lnTo>
                      <a:lnTo>
                        <a:pt x="304" y="117"/>
                      </a:lnTo>
                      <a:lnTo>
                        <a:pt x="304" y="119"/>
                      </a:lnTo>
                      <a:lnTo>
                        <a:pt x="304" y="121"/>
                      </a:lnTo>
                      <a:lnTo>
                        <a:pt x="304" y="123"/>
                      </a:lnTo>
                      <a:lnTo>
                        <a:pt x="304" y="125"/>
                      </a:lnTo>
                      <a:lnTo>
                        <a:pt x="304" y="127"/>
                      </a:lnTo>
                      <a:lnTo>
                        <a:pt x="304" y="129"/>
                      </a:lnTo>
                      <a:lnTo>
                        <a:pt x="304" y="131"/>
                      </a:lnTo>
                      <a:lnTo>
                        <a:pt x="304" y="133"/>
                      </a:lnTo>
                      <a:lnTo>
                        <a:pt x="304" y="135"/>
                      </a:lnTo>
                      <a:lnTo>
                        <a:pt x="304" y="137"/>
                      </a:lnTo>
                      <a:lnTo>
                        <a:pt x="304" y="138"/>
                      </a:lnTo>
                      <a:lnTo>
                        <a:pt x="304" y="140"/>
                      </a:lnTo>
                      <a:lnTo>
                        <a:pt x="304" y="144"/>
                      </a:lnTo>
                      <a:lnTo>
                        <a:pt x="304" y="146"/>
                      </a:lnTo>
                      <a:lnTo>
                        <a:pt x="304" y="148"/>
                      </a:lnTo>
                      <a:lnTo>
                        <a:pt x="304" y="150"/>
                      </a:lnTo>
                      <a:lnTo>
                        <a:pt x="304" y="152"/>
                      </a:lnTo>
                      <a:lnTo>
                        <a:pt x="304" y="154"/>
                      </a:lnTo>
                      <a:lnTo>
                        <a:pt x="304" y="156"/>
                      </a:lnTo>
                      <a:lnTo>
                        <a:pt x="304" y="158"/>
                      </a:lnTo>
                      <a:lnTo>
                        <a:pt x="304" y="160"/>
                      </a:lnTo>
                      <a:lnTo>
                        <a:pt x="304" y="162"/>
                      </a:lnTo>
                      <a:lnTo>
                        <a:pt x="304" y="163"/>
                      </a:lnTo>
                      <a:lnTo>
                        <a:pt x="304" y="165"/>
                      </a:lnTo>
                      <a:lnTo>
                        <a:pt x="302" y="165"/>
                      </a:lnTo>
                      <a:lnTo>
                        <a:pt x="302" y="167"/>
                      </a:lnTo>
                      <a:lnTo>
                        <a:pt x="302" y="169"/>
                      </a:lnTo>
                      <a:lnTo>
                        <a:pt x="302" y="171"/>
                      </a:lnTo>
                      <a:lnTo>
                        <a:pt x="302" y="173"/>
                      </a:lnTo>
                      <a:lnTo>
                        <a:pt x="302" y="175"/>
                      </a:lnTo>
                      <a:lnTo>
                        <a:pt x="302" y="177"/>
                      </a:lnTo>
                      <a:lnTo>
                        <a:pt x="302" y="179"/>
                      </a:lnTo>
                      <a:lnTo>
                        <a:pt x="302" y="181"/>
                      </a:lnTo>
                      <a:lnTo>
                        <a:pt x="302" y="183"/>
                      </a:lnTo>
                      <a:lnTo>
                        <a:pt x="302" y="185"/>
                      </a:lnTo>
                      <a:lnTo>
                        <a:pt x="302" y="186"/>
                      </a:lnTo>
                      <a:lnTo>
                        <a:pt x="302" y="188"/>
                      </a:lnTo>
                      <a:lnTo>
                        <a:pt x="302" y="190"/>
                      </a:lnTo>
                      <a:lnTo>
                        <a:pt x="302" y="192"/>
                      </a:lnTo>
                      <a:lnTo>
                        <a:pt x="302" y="194"/>
                      </a:lnTo>
                      <a:lnTo>
                        <a:pt x="302" y="196"/>
                      </a:lnTo>
                      <a:lnTo>
                        <a:pt x="302" y="198"/>
                      </a:lnTo>
                      <a:lnTo>
                        <a:pt x="302" y="200"/>
                      </a:lnTo>
                      <a:lnTo>
                        <a:pt x="302" y="202"/>
                      </a:lnTo>
                      <a:lnTo>
                        <a:pt x="302" y="204"/>
                      </a:lnTo>
                      <a:lnTo>
                        <a:pt x="302" y="206"/>
                      </a:lnTo>
                      <a:lnTo>
                        <a:pt x="302" y="208"/>
                      </a:lnTo>
                      <a:lnTo>
                        <a:pt x="302" y="210"/>
                      </a:lnTo>
                      <a:lnTo>
                        <a:pt x="302" y="211"/>
                      </a:lnTo>
                      <a:lnTo>
                        <a:pt x="302" y="213"/>
                      </a:lnTo>
                      <a:lnTo>
                        <a:pt x="302" y="215"/>
                      </a:lnTo>
                      <a:lnTo>
                        <a:pt x="302" y="217"/>
                      </a:lnTo>
                      <a:lnTo>
                        <a:pt x="302" y="219"/>
                      </a:lnTo>
                      <a:lnTo>
                        <a:pt x="302" y="221"/>
                      </a:lnTo>
                      <a:lnTo>
                        <a:pt x="302" y="223"/>
                      </a:lnTo>
                      <a:lnTo>
                        <a:pt x="302" y="225"/>
                      </a:lnTo>
                      <a:lnTo>
                        <a:pt x="302" y="227"/>
                      </a:lnTo>
                      <a:lnTo>
                        <a:pt x="302" y="229"/>
                      </a:lnTo>
                      <a:lnTo>
                        <a:pt x="302" y="233"/>
                      </a:lnTo>
                      <a:lnTo>
                        <a:pt x="302" y="234"/>
                      </a:lnTo>
                      <a:lnTo>
                        <a:pt x="302" y="236"/>
                      </a:lnTo>
                      <a:lnTo>
                        <a:pt x="302" y="240"/>
                      </a:lnTo>
                      <a:lnTo>
                        <a:pt x="302" y="242"/>
                      </a:lnTo>
                      <a:lnTo>
                        <a:pt x="302" y="244"/>
                      </a:lnTo>
                      <a:lnTo>
                        <a:pt x="302" y="246"/>
                      </a:lnTo>
                      <a:lnTo>
                        <a:pt x="302" y="248"/>
                      </a:lnTo>
                      <a:lnTo>
                        <a:pt x="302" y="250"/>
                      </a:lnTo>
                      <a:lnTo>
                        <a:pt x="302" y="252"/>
                      </a:lnTo>
                      <a:lnTo>
                        <a:pt x="302" y="254"/>
                      </a:lnTo>
                      <a:lnTo>
                        <a:pt x="300" y="254"/>
                      </a:lnTo>
                      <a:lnTo>
                        <a:pt x="298" y="254"/>
                      </a:lnTo>
                      <a:lnTo>
                        <a:pt x="296" y="254"/>
                      </a:lnTo>
                      <a:lnTo>
                        <a:pt x="294" y="254"/>
                      </a:lnTo>
                      <a:lnTo>
                        <a:pt x="292" y="254"/>
                      </a:lnTo>
                      <a:lnTo>
                        <a:pt x="290" y="254"/>
                      </a:lnTo>
                      <a:lnTo>
                        <a:pt x="289" y="254"/>
                      </a:lnTo>
                      <a:lnTo>
                        <a:pt x="281" y="254"/>
                      </a:lnTo>
                      <a:lnTo>
                        <a:pt x="279" y="254"/>
                      </a:lnTo>
                      <a:lnTo>
                        <a:pt x="275" y="254"/>
                      </a:lnTo>
                      <a:lnTo>
                        <a:pt x="273" y="254"/>
                      </a:lnTo>
                      <a:lnTo>
                        <a:pt x="269" y="254"/>
                      </a:lnTo>
                      <a:lnTo>
                        <a:pt x="267" y="254"/>
                      </a:lnTo>
                      <a:lnTo>
                        <a:pt x="264" y="254"/>
                      </a:lnTo>
                      <a:lnTo>
                        <a:pt x="262" y="254"/>
                      </a:lnTo>
                      <a:lnTo>
                        <a:pt x="260" y="254"/>
                      </a:lnTo>
                      <a:lnTo>
                        <a:pt x="256" y="254"/>
                      </a:lnTo>
                      <a:lnTo>
                        <a:pt x="254" y="254"/>
                      </a:lnTo>
                      <a:lnTo>
                        <a:pt x="242" y="254"/>
                      </a:lnTo>
                      <a:lnTo>
                        <a:pt x="240" y="254"/>
                      </a:lnTo>
                      <a:lnTo>
                        <a:pt x="239" y="254"/>
                      </a:lnTo>
                      <a:lnTo>
                        <a:pt x="231" y="254"/>
                      </a:lnTo>
                      <a:lnTo>
                        <a:pt x="229" y="254"/>
                      </a:lnTo>
                      <a:lnTo>
                        <a:pt x="227" y="254"/>
                      </a:lnTo>
                      <a:lnTo>
                        <a:pt x="225" y="254"/>
                      </a:lnTo>
                      <a:lnTo>
                        <a:pt x="217" y="254"/>
                      </a:lnTo>
                      <a:lnTo>
                        <a:pt x="216" y="254"/>
                      </a:lnTo>
                      <a:lnTo>
                        <a:pt x="214" y="254"/>
                      </a:lnTo>
                      <a:lnTo>
                        <a:pt x="212" y="254"/>
                      </a:lnTo>
                      <a:lnTo>
                        <a:pt x="210" y="254"/>
                      </a:lnTo>
                      <a:lnTo>
                        <a:pt x="208" y="254"/>
                      </a:lnTo>
                      <a:lnTo>
                        <a:pt x="206" y="254"/>
                      </a:lnTo>
                      <a:lnTo>
                        <a:pt x="204" y="254"/>
                      </a:lnTo>
                      <a:lnTo>
                        <a:pt x="202" y="254"/>
                      </a:lnTo>
                      <a:lnTo>
                        <a:pt x="200" y="254"/>
                      </a:lnTo>
                      <a:lnTo>
                        <a:pt x="198" y="254"/>
                      </a:lnTo>
                      <a:lnTo>
                        <a:pt x="196" y="254"/>
                      </a:lnTo>
                      <a:lnTo>
                        <a:pt x="191" y="254"/>
                      </a:lnTo>
                      <a:lnTo>
                        <a:pt x="189" y="254"/>
                      </a:lnTo>
                      <a:lnTo>
                        <a:pt x="187" y="254"/>
                      </a:lnTo>
                      <a:lnTo>
                        <a:pt x="185" y="254"/>
                      </a:lnTo>
                      <a:lnTo>
                        <a:pt x="183" y="254"/>
                      </a:lnTo>
                      <a:lnTo>
                        <a:pt x="181" y="254"/>
                      </a:lnTo>
                      <a:lnTo>
                        <a:pt x="179" y="254"/>
                      </a:lnTo>
                      <a:lnTo>
                        <a:pt x="177" y="254"/>
                      </a:lnTo>
                      <a:lnTo>
                        <a:pt x="175" y="254"/>
                      </a:lnTo>
                      <a:lnTo>
                        <a:pt x="173" y="254"/>
                      </a:lnTo>
                      <a:lnTo>
                        <a:pt x="171" y="254"/>
                      </a:lnTo>
                      <a:lnTo>
                        <a:pt x="169" y="254"/>
                      </a:lnTo>
                      <a:lnTo>
                        <a:pt x="168" y="254"/>
                      </a:lnTo>
                      <a:lnTo>
                        <a:pt x="164" y="254"/>
                      </a:lnTo>
                      <a:lnTo>
                        <a:pt x="162" y="254"/>
                      </a:lnTo>
                      <a:lnTo>
                        <a:pt x="160" y="254"/>
                      </a:lnTo>
                      <a:lnTo>
                        <a:pt x="156" y="254"/>
                      </a:lnTo>
                      <a:lnTo>
                        <a:pt x="154" y="254"/>
                      </a:lnTo>
                      <a:lnTo>
                        <a:pt x="152" y="254"/>
                      </a:lnTo>
                      <a:lnTo>
                        <a:pt x="150" y="254"/>
                      </a:lnTo>
                      <a:lnTo>
                        <a:pt x="148" y="254"/>
                      </a:lnTo>
                      <a:lnTo>
                        <a:pt x="146" y="254"/>
                      </a:lnTo>
                      <a:lnTo>
                        <a:pt x="144" y="254"/>
                      </a:lnTo>
                      <a:lnTo>
                        <a:pt x="143" y="254"/>
                      </a:lnTo>
                      <a:lnTo>
                        <a:pt x="141" y="254"/>
                      </a:lnTo>
                      <a:lnTo>
                        <a:pt x="139" y="254"/>
                      </a:lnTo>
                      <a:lnTo>
                        <a:pt x="137" y="254"/>
                      </a:lnTo>
                      <a:lnTo>
                        <a:pt x="135" y="254"/>
                      </a:lnTo>
                      <a:lnTo>
                        <a:pt x="133" y="254"/>
                      </a:lnTo>
                      <a:lnTo>
                        <a:pt x="131" y="254"/>
                      </a:lnTo>
                      <a:lnTo>
                        <a:pt x="129" y="254"/>
                      </a:lnTo>
                      <a:lnTo>
                        <a:pt x="127" y="254"/>
                      </a:lnTo>
                      <a:lnTo>
                        <a:pt x="125" y="254"/>
                      </a:lnTo>
                      <a:lnTo>
                        <a:pt x="123" y="254"/>
                      </a:lnTo>
                      <a:lnTo>
                        <a:pt x="121" y="254"/>
                      </a:lnTo>
                      <a:lnTo>
                        <a:pt x="123" y="254"/>
                      </a:lnTo>
                      <a:lnTo>
                        <a:pt x="123" y="256"/>
                      </a:lnTo>
                      <a:lnTo>
                        <a:pt x="123" y="258"/>
                      </a:lnTo>
                      <a:lnTo>
                        <a:pt x="121" y="258"/>
                      </a:lnTo>
                      <a:lnTo>
                        <a:pt x="123" y="258"/>
                      </a:lnTo>
                      <a:lnTo>
                        <a:pt x="121" y="258"/>
                      </a:lnTo>
                      <a:lnTo>
                        <a:pt x="121" y="259"/>
                      </a:lnTo>
                      <a:lnTo>
                        <a:pt x="123" y="259"/>
                      </a:lnTo>
                      <a:lnTo>
                        <a:pt x="123" y="261"/>
                      </a:lnTo>
                      <a:lnTo>
                        <a:pt x="125" y="261"/>
                      </a:lnTo>
                      <a:lnTo>
                        <a:pt x="125" y="263"/>
                      </a:lnTo>
                      <a:lnTo>
                        <a:pt x="127" y="263"/>
                      </a:lnTo>
                      <a:lnTo>
                        <a:pt x="125" y="263"/>
                      </a:lnTo>
                      <a:lnTo>
                        <a:pt x="123" y="263"/>
                      </a:lnTo>
                      <a:lnTo>
                        <a:pt x="120" y="263"/>
                      </a:lnTo>
                      <a:lnTo>
                        <a:pt x="116" y="263"/>
                      </a:lnTo>
                      <a:lnTo>
                        <a:pt x="114" y="263"/>
                      </a:lnTo>
                      <a:lnTo>
                        <a:pt x="112" y="263"/>
                      </a:lnTo>
                      <a:lnTo>
                        <a:pt x="110" y="263"/>
                      </a:lnTo>
                      <a:lnTo>
                        <a:pt x="108" y="263"/>
                      </a:lnTo>
                      <a:lnTo>
                        <a:pt x="104" y="263"/>
                      </a:lnTo>
                      <a:lnTo>
                        <a:pt x="96" y="263"/>
                      </a:lnTo>
                      <a:lnTo>
                        <a:pt x="95" y="263"/>
                      </a:lnTo>
                      <a:lnTo>
                        <a:pt x="91" y="263"/>
                      </a:lnTo>
                      <a:lnTo>
                        <a:pt x="89" y="263"/>
                      </a:lnTo>
                      <a:lnTo>
                        <a:pt x="85" y="263"/>
                      </a:lnTo>
                      <a:lnTo>
                        <a:pt x="83" y="263"/>
                      </a:lnTo>
                      <a:lnTo>
                        <a:pt x="77" y="263"/>
                      </a:lnTo>
                      <a:lnTo>
                        <a:pt x="75" y="263"/>
                      </a:lnTo>
                      <a:lnTo>
                        <a:pt x="73" y="263"/>
                      </a:lnTo>
                      <a:lnTo>
                        <a:pt x="72" y="263"/>
                      </a:lnTo>
                      <a:lnTo>
                        <a:pt x="68" y="263"/>
                      </a:lnTo>
                      <a:lnTo>
                        <a:pt x="66" y="263"/>
                      </a:lnTo>
                      <a:lnTo>
                        <a:pt x="52" y="263"/>
                      </a:lnTo>
                      <a:lnTo>
                        <a:pt x="50" y="263"/>
                      </a:lnTo>
                      <a:lnTo>
                        <a:pt x="48" y="263"/>
                      </a:lnTo>
                      <a:lnTo>
                        <a:pt x="47" y="263"/>
                      </a:lnTo>
                      <a:lnTo>
                        <a:pt x="45" y="263"/>
                      </a:lnTo>
                      <a:lnTo>
                        <a:pt x="43" y="263"/>
                      </a:lnTo>
                      <a:lnTo>
                        <a:pt x="43" y="265"/>
                      </a:lnTo>
                      <a:lnTo>
                        <a:pt x="43" y="267"/>
                      </a:lnTo>
                      <a:lnTo>
                        <a:pt x="43" y="269"/>
                      </a:lnTo>
                      <a:lnTo>
                        <a:pt x="43" y="271"/>
                      </a:lnTo>
                      <a:lnTo>
                        <a:pt x="43" y="273"/>
                      </a:lnTo>
                      <a:lnTo>
                        <a:pt x="43" y="275"/>
                      </a:lnTo>
                      <a:lnTo>
                        <a:pt x="43" y="277"/>
                      </a:lnTo>
                      <a:lnTo>
                        <a:pt x="43" y="279"/>
                      </a:lnTo>
                      <a:lnTo>
                        <a:pt x="43" y="281"/>
                      </a:lnTo>
                      <a:lnTo>
                        <a:pt x="43" y="282"/>
                      </a:lnTo>
                      <a:lnTo>
                        <a:pt x="43" y="284"/>
                      </a:lnTo>
                      <a:lnTo>
                        <a:pt x="43" y="286"/>
                      </a:lnTo>
                      <a:lnTo>
                        <a:pt x="41" y="286"/>
                      </a:lnTo>
                      <a:lnTo>
                        <a:pt x="35" y="286"/>
                      </a:lnTo>
                      <a:lnTo>
                        <a:pt x="27" y="286"/>
                      </a:lnTo>
                      <a:lnTo>
                        <a:pt x="23" y="286"/>
                      </a:lnTo>
                      <a:lnTo>
                        <a:pt x="22" y="286"/>
                      </a:lnTo>
                      <a:lnTo>
                        <a:pt x="18" y="286"/>
                      </a:lnTo>
                      <a:lnTo>
                        <a:pt x="16" y="286"/>
                      </a:lnTo>
                      <a:lnTo>
                        <a:pt x="14" y="286"/>
                      </a:lnTo>
                      <a:lnTo>
                        <a:pt x="12" y="286"/>
                      </a:lnTo>
                      <a:lnTo>
                        <a:pt x="10" y="286"/>
                      </a:lnTo>
                      <a:lnTo>
                        <a:pt x="8" y="286"/>
                      </a:lnTo>
                      <a:lnTo>
                        <a:pt x="6" y="286"/>
                      </a:lnTo>
                      <a:lnTo>
                        <a:pt x="2" y="286"/>
                      </a:lnTo>
                      <a:lnTo>
                        <a:pt x="0" y="286"/>
                      </a:lnTo>
                      <a:lnTo>
                        <a:pt x="0" y="284"/>
                      </a:lnTo>
                      <a:lnTo>
                        <a:pt x="0" y="282"/>
                      </a:lnTo>
                      <a:lnTo>
                        <a:pt x="0" y="281"/>
                      </a:lnTo>
                      <a:lnTo>
                        <a:pt x="0" y="279"/>
                      </a:lnTo>
                      <a:lnTo>
                        <a:pt x="0" y="277"/>
                      </a:lnTo>
                      <a:lnTo>
                        <a:pt x="0" y="275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0" y="269"/>
                      </a:lnTo>
                      <a:lnTo>
                        <a:pt x="0" y="267"/>
                      </a:lnTo>
                      <a:lnTo>
                        <a:pt x="0" y="265"/>
                      </a:lnTo>
                      <a:lnTo>
                        <a:pt x="0" y="263"/>
                      </a:lnTo>
                      <a:lnTo>
                        <a:pt x="0" y="261"/>
                      </a:lnTo>
                      <a:lnTo>
                        <a:pt x="0" y="259"/>
                      </a:lnTo>
                      <a:lnTo>
                        <a:pt x="0" y="258"/>
                      </a:lnTo>
                      <a:lnTo>
                        <a:pt x="0" y="256"/>
                      </a:lnTo>
                      <a:lnTo>
                        <a:pt x="0" y="254"/>
                      </a:lnTo>
                      <a:lnTo>
                        <a:pt x="0" y="252"/>
                      </a:lnTo>
                      <a:lnTo>
                        <a:pt x="0" y="250"/>
                      </a:lnTo>
                      <a:lnTo>
                        <a:pt x="0" y="248"/>
                      </a:lnTo>
                      <a:lnTo>
                        <a:pt x="0" y="246"/>
                      </a:lnTo>
                      <a:lnTo>
                        <a:pt x="0" y="244"/>
                      </a:lnTo>
                      <a:lnTo>
                        <a:pt x="0" y="242"/>
                      </a:lnTo>
                      <a:lnTo>
                        <a:pt x="0" y="240"/>
                      </a:lnTo>
                      <a:lnTo>
                        <a:pt x="0" y="238"/>
                      </a:lnTo>
                      <a:lnTo>
                        <a:pt x="0" y="236"/>
                      </a:lnTo>
                      <a:lnTo>
                        <a:pt x="0" y="234"/>
                      </a:lnTo>
                      <a:lnTo>
                        <a:pt x="0" y="233"/>
                      </a:lnTo>
                      <a:lnTo>
                        <a:pt x="0" y="231"/>
                      </a:lnTo>
                      <a:lnTo>
                        <a:pt x="0" y="229"/>
                      </a:lnTo>
                      <a:lnTo>
                        <a:pt x="0" y="225"/>
                      </a:lnTo>
                      <a:lnTo>
                        <a:pt x="0" y="223"/>
                      </a:lnTo>
                      <a:lnTo>
                        <a:pt x="0" y="221"/>
                      </a:lnTo>
                      <a:lnTo>
                        <a:pt x="0" y="219"/>
                      </a:lnTo>
                      <a:lnTo>
                        <a:pt x="0" y="217"/>
                      </a:lnTo>
                      <a:lnTo>
                        <a:pt x="0" y="215"/>
                      </a:lnTo>
                      <a:lnTo>
                        <a:pt x="0" y="213"/>
                      </a:lnTo>
                      <a:lnTo>
                        <a:pt x="0" y="206"/>
                      </a:lnTo>
                      <a:lnTo>
                        <a:pt x="0" y="204"/>
                      </a:lnTo>
                      <a:lnTo>
                        <a:pt x="0" y="202"/>
                      </a:lnTo>
                      <a:lnTo>
                        <a:pt x="0" y="200"/>
                      </a:lnTo>
                      <a:lnTo>
                        <a:pt x="0" y="198"/>
                      </a:lnTo>
                      <a:lnTo>
                        <a:pt x="0" y="196"/>
                      </a:lnTo>
                      <a:lnTo>
                        <a:pt x="0" y="194"/>
                      </a:lnTo>
                      <a:lnTo>
                        <a:pt x="0" y="192"/>
                      </a:lnTo>
                      <a:lnTo>
                        <a:pt x="0" y="190"/>
                      </a:lnTo>
                      <a:lnTo>
                        <a:pt x="0" y="188"/>
                      </a:lnTo>
                      <a:lnTo>
                        <a:pt x="0" y="186"/>
                      </a:lnTo>
                      <a:lnTo>
                        <a:pt x="0" y="185"/>
                      </a:lnTo>
                      <a:lnTo>
                        <a:pt x="0" y="183"/>
                      </a:lnTo>
                      <a:lnTo>
                        <a:pt x="0" y="181"/>
                      </a:lnTo>
                      <a:lnTo>
                        <a:pt x="0" y="179"/>
                      </a:lnTo>
                      <a:lnTo>
                        <a:pt x="0" y="177"/>
                      </a:lnTo>
                      <a:lnTo>
                        <a:pt x="0" y="173"/>
                      </a:lnTo>
                      <a:lnTo>
                        <a:pt x="0" y="171"/>
                      </a:lnTo>
                      <a:lnTo>
                        <a:pt x="0" y="169"/>
                      </a:lnTo>
                      <a:lnTo>
                        <a:pt x="0" y="167"/>
                      </a:lnTo>
                      <a:lnTo>
                        <a:pt x="0" y="165"/>
                      </a:lnTo>
                      <a:lnTo>
                        <a:pt x="0" y="163"/>
                      </a:lnTo>
                      <a:lnTo>
                        <a:pt x="0" y="160"/>
                      </a:lnTo>
                      <a:lnTo>
                        <a:pt x="0" y="158"/>
                      </a:lnTo>
                      <a:lnTo>
                        <a:pt x="0" y="156"/>
                      </a:lnTo>
                      <a:lnTo>
                        <a:pt x="0" y="154"/>
                      </a:lnTo>
                      <a:lnTo>
                        <a:pt x="0" y="152"/>
                      </a:lnTo>
                      <a:lnTo>
                        <a:pt x="0" y="150"/>
                      </a:lnTo>
                      <a:lnTo>
                        <a:pt x="0" y="148"/>
                      </a:lnTo>
                      <a:lnTo>
                        <a:pt x="0" y="146"/>
                      </a:lnTo>
                      <a:lnTo>
                        <a:pt x="0" y="144"/>
                      </a:lnTo>
                      <a:lnTo>
                        <a:pt x="0" y="142"/>
                      </a:lnTo>
                      <a:lnTo>
                        <a:pt x="0" y="140"/>
                      </a:lnTo>
                      <a:lnTo>
                        <a:pt x="0" y="138"/>
                      </a:lnTo>
                      <a:lnTo>
                        <a:pt x="0" y="137"/>
                      </a:lnTo>
                      <a:lnTo>
                        <a:pt x="0" y="133"/>
                      </a:lnTo>
                      <a:lnTo>
                        <a:pt x="0" y="131"/>
                      </a:lnTo>
                      <a:lnTo>
                        <a:pt x="0" y="129"/>
                      </a:lnTo>
                      <a:lnTo>
                        <a:pt x="0" y="127"/>
                      </a:lnTo>
                      <a:lnTo>
                        <a:pt x="0" y="123"/>
                      </a:lnTo>
                      <a:lnTo>
                        <a:pt x="0" y="121"/>
                      </a:lnTo>
                      <a:lnTo>
                        <a:pt x="0" y="119"/>
                      </a:lnTo>
                      <a:lnTo>
                        <a:pt x="0" y="117"/>
                      </a:lnTo>
                      <a:lnTo>
                        <a:pt x="0" y="115"/>
                      </a:lnTo>
                      <a:lnTo>
                        <a:pt x="0" y="114"/>
                      </a:lnTo>
                      <a:lnTo>
                        <a:pt x="0" y="112"/>
                      </a:lnTo>
                      <a:lnTo>
                        <a:pt x="0" y="110"/>
                      </a:lnTo>
                      <a:lnTo>
                        <a:pt x="0" y="108"/>
                      </a:lnTo>
                      <a:lnTo>
                        <a:pt x="0" y="106"/>
                      </a:lnTo>
                      <a:lnTo>
                        <a:pt x="0" y="104"/>
                      </a:lnTo>
                      <a:lnTo>
                        <a:pt x="0" y="102"/>
                      </a:lnTo>
                      <a:lnTo>
                        <a:pt x="0" y="100"/>
                      </a:lnTo>
                      <a:lnTo>
                        <a:pt x="0" y="98"/>
                      </a:lnTo>
                      <a:lnTo>
                        <a:pt x="0" y="96"/>
                      </a:lnTo>
                      <a:lnTo>
                        <a:pt x="0" y="94"/>
                      </a:lnTo>
                      <a:lnTo>
                        <a:pt x="0" y="90"/>
                      </a:lnTo>
                      <a:lnTo>
                        <a:pt x="0" y="89"/>
                      </a:lnTo>
                      <a:lnTo>
                        <a:pt x="0" y="87"/>
                      </a:lnTo>
                      <a:lnTo>
                        <a:pt x="0" y="85"/>
                      </a:lnTo>
                      <a:lnTo>
                        <a:pt x="0" y="83"/>
                      </a:lnTo>
                      <a:lnTo>
                        <a:pt x="0" y="81"/>
                      </a:lnTo>
                      <a:lnTo>
                        <a:pt x="0" y="79"/>
                      </a:lnTo>
                      <a:lnTo>
                        <a:pt x="0" y="77"/>
                      </a:lnTo>
                      <a:lnTo>
                        <a:pt x="0" y="73"/>
                      </a:lnTo>
                      <a:lnTo>
                        <a:pt x="0" y="71"/>
                      </a:lnTo>
                      <a:lnTo>
                        <a:pt x="0" y="69"/>
                      </a:lnTo>
                      <a:lnTo>
                        <a:pt x="0" y="67"/>
                      </a:lnTo>
                      <a:lnTo>
                        <a:pt x="0" y="66"/>
                      </a:lnTo>
                      <a:lnTo>
                        <a:pt x="0" y="64"/>
                      </a:lnTo>
                      <a:lnTo>
                        <a:pt x="0" y="62"/>
                      </a:lnTo>
                      <a:lnTo>
                        <a:pt x="0" y="60"/>
                      </a:lnTo>
                      <a:lnTo>
                        <a:pt x="0" y="58"/>
                      </a:lnTo>
                      <a:lnTo>
                        <a:pt x="0" y="56"/>
                      </a:lnTo>
                      <a:lnTo>
                        <a:pt x="0" y="54"/>
                      </a:lnTo>
                      <a:lnTo>
                        <a:pt x="0" y="52"/>
                      </a:lnTo>
                      <a:lnTo>
                        <a:pt x="0" y="50"/>
                      </a:lnTo>
                      <a:lnTo>
                        <a:pt x="0" y="48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lnTo>
                        <a:pt x="0" y="41"/>
                      </a:lnTo>
                      <a:lnTo>
                        <a:pt x="0" y="39"/>
                      </a:lnTo>
                      <a:lnTo>
                        <a:pt x="0" y="37"/>
                      </a:lnTo>
                      <a:lnTo>
                        <a:pt x="0" y="35"/>
                      </a:lnTo>
                      <a:lnTo>
                        <a:pt x="0" y="33"/>
                      </a:lnTo>
                      <a:lnTo>
                        <a:pt x="0" y="31"/>
                      </a:lnTo>
                      <a:lnTo>
                        <a:pt x="0" y="29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0" y="19"/>
                      </a:lnTo>
                      <a:lnTo>
                        <a:pt x="0" y="18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4" y="0"/>
                      </a:lnTo>
                      <a:lnTo>
                        <a:pt x="16" y="0"/>
                      </a:lnTo>
                      <a:lnTo>
                        <a:pt x="18" y="0"/>
                      </a:lnTo>
                      <a:lnTo>
                        <a:pt x="20" y="0"/>
                      </a:lnTo>
                      <a:lnTo>
                        <a:pt x="22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9" y="0"/>
                      </a:lnTo>
                      <a:lnTo>
                        <a:pt x="31" y="0"/>
                      </a:lnTo>
                      <a:lnTo>
                        <a:pt x="33" y="0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" name="Freeform 2933"/>
                <p:cNvSpPr>
                  <a:spLocks/>
                </p:cNvSpPr>
                <p:nvPr/>
              </p:nvSpPr>
              <p:spPr bwMode="auto">
                <a:xfrm>
                  <a:off x="4633913" y="3273425"/>
                  <a:ext cx="479425" cy="560388"/>
                </a:xfrm>
                <a:custGeom>
                  <a:avLst/>
                  <a:gdLst>
                    <a:gd name="T0" fmla="*/ 279 w 302"/>
                    <a:gd name="T1" fmla="*/ 0 h 353"/>
                    <a:gd name="T2" fmla="*/ 298 w 302"/>
                    <a:gd name="T3" fmla="*/ 0 h 353"/>
                    <a:gd name="T4" fmla="*/ 302 w 302"/>
                    <a:gd name="T5" fmla="*/ 21 h 353"/>
                    <a:gd name="T6" fmla="*/ 302 w 302"/>
                    <a:gd name="T7" fmla="*/ 40 h 353"/>
                    <a:gd name="T8" fmla="*/ 302 w 302"/>
                    <a:gd name="T9" fmla="*/ 59 h 353"/>
                    <a:gd name="T10" fmla="*/ 302 w 302"/>
                    <a:gd name="T11" fmla="*/ 80 h 353"/>
                    <a:gd name="T12" fmla="*/ 302 w 302"/>
                    <a:gd name="T13" fmla="*/ 100 h 353"/>
                    <a:gd name="T14" fmla="*/ 302 w 302"/>
                    <a:gd name="T15" fmla="*/ 125 h 353"/>
                    <a:gd name="T16" fmla="*/ 302 w 302"/>
                    <a:gd name="T17" fmla="*/ 144 h 353"/>
                    <a:gd name="T18" fmla="*/ 302 w 302"/>
                    <a:gd name="T19" fmla="*/ 165 h 353"/>
                    <a:gd name="T20" fmla="*/ 302 w 302"/>
                    <a:gd name="T21" fmla="*/ 186 h 353"/>
                    <a:gd name="T22" fmla="*/ 302 w 302"/>
                    <a:gd name="T23" fmla="*/ 205 h 353"/>
                    <a:gd name="T24" fmla="*/ 300 w 302"/>
                    <a:gd name="T25" fmla="*/ 222 h 353"/>
                    <a:gd name="T26" fmla="*/ 300 w 302"/>
                    <a:gd name="T27" fmla="*/ 242 h 353"/>
                    <a:gd name="T28" fmla="*/ 302 w 302"/>
                    <a:gd name="T29" fmla="*/ 259 h 353"/>
                    <a:gd name="T30" fmla="*/ 302 w 302"/>
                    <a:gd name="T31" fmla="*/ 280 h 353"/>
                    <a:gd name="T32" fmla="*/ 298 w 302"/>
                    <a:gd name="T33" fmla="*/ 295 h 353"/>
                    <a:gd name="T34" fmla="*/ 288 w 302"/>
                    <a:gd name="T35" fmla="*/ 297 h 353"/>
                    <a:gd name="T36" fmla="*/ 275 w 302"/>
                    <a:gd name="T37" fmla="*/ 295 h 353"/>
                    <a:gd name="T38" fmla="*/ 265 w 302"/>
                    <a:gd name="T39" fmla="*/ 301 h 353"/>
                    <a:gd name="T40" fmla="*/ 267 w 302"/>
                    <a:gd name="T41" fmla="*/ 311 h 353"/>
                    <a:gd name="T42" fmla="*/ 269 w 302"/>
                    <a:gd name="T43" fmla="*/ 322 h 353"/>
                    <a:gd name="T44" fmla="*/ 271 w 302"/>
                    <a:gd name="T45" fmla="*/ 332 h 353"/>
                    <a:gd name="T46" fmla="*/ 273 w 302"/>
                    <a:gd name="T47" fmla="*/ 347 h 353"/>
                    <a:gd name="T48" fmla="*/ 265 w 302"/>
                    <a:gd name="T49" fmla="*/ 349 h 353"/>
                    <a:gd name="T50" fmla="*/ 254 w 302"/>
                    <a:gd name="T51" fmla="*/ 338 h 353"/>
                    <a:gd name="T52" fmla="*/ 240 w 302"/>
                    <a:gd name="T53" fmla="*/ 328 h 353"/>
                    <a:gd name="T54" fmla="*/ 225 w 302"/>
                    <a:gd name="T55" fmla="*/ 317 h 353"/>
                    <a:gd name="T56" fmla="*/ 215 w 302"/>
                    <a:gd name="T57" fmla="*/ 307 h 353"/>
                    <a:gd name="T58" fmla="*/ 200 w 302"/>
                    <a:gd name="T59" fmla="*/ 297 h 353"/>
                    <a:gd name="T60" fmla="*/ 189 w 302"/>
                    <a:gd name="T61" fmla="*/ 288 h 353"/>
                    <a:gd name="T62" fmla="*/ 175 w 302"/>
                    <a:gd name="T63" fmla="*/ 278 h 353"/>
                    <a:gd name="T64" fmla="*/ 164 w 302"/>
                    <a:gd name="T65" fmla="*/ 269 h 353"/>
                    <a:gd name="T66" fmla="*/ 148 w 302"/>
                    <a:gd name="T67" fmla="*/ 257 h 353"/>
                    <a:gd name="T68" fmla="*/ 135 w 302"/>
                    <a:gd name="T69" fmla="*/ 246 h 353"/>
                    <a:gd name="T70" fmla="*/ 119 w 302"/>
                    <a:gd name="T71" fmla="*/ 236 h 353"/>
                    <a:gd name="T72" fmla="*/ 102 w 302"/>
                    <a:gd name="T73" fmla="*/ 222 h 353"/>
                    <a:gd name="T74" fmla="*/ 91 w 302"/>
                    <a:gd name="T75" fmla="*/ 215 h 353"/>
                    <a:gd name="T76" fmla="*/ 77 w 302"/>
                    <a:gd name="T77" fmla="*/ 205 h 353"/>
                    <a:gd name="T78" fmla="*/ 58 w 302"/>
                    <a:gd name="T79" fmla="*/ 192 h 353"/>
                    <a:gd name="T80" fmla="*/ 45 w 302"/>
                    <a:gd name="T81" fmla="*/ 180 h 353"/>
                    <a:gd name="T82" fmla="*/ 29 w 302"/>
                    <a:gd name="T83" fmla="*/ 171 h 353"/>
                    <a:gd name="T84" fmla="*/ 16 w 302"/>
                    <a:gd name="T85" fmla="*/ 161 h 353"/>
                    <a:gd name="T86" fmla="*/ 2 w 302"/>
                    <a:gd name="T87" fmla="*/ 151 h 353"/>
                    <a:gd name="T88" fmla="*/ 0 w 302"/>
                    <a:gd name="T89" fmla="*/ 134 h 353"/>
                    <a:gd name="T90" fmla="*/ 0 w 302"/>
                    <a:gd name="T91" fmla="*/ 113 h 353"/>
                    <a:gd name="T92" fmla="*/ 0 w 302"/>
                    <a:gd name="T93" fmla="*/ 94 h 353"/>
                    <a:gd name="T94" fmla="*/ 0 w 302"/>
                    <a:gd name="T95" fmla="*/ 67 h 353"/>
                    <a:gd name="T96" fmla="*/ 0 w 302"/>
                    <a:gd name="T97" fmla="*/ 46 h 353"/>
                    <a:gd name="T98" fmla="*/ 0 w 302"/>
                    <a:gd name="T99" fmla="*/ 27 h 353"/>
                    <a:gd name="T100" fmla="*/ 0 w 302"/>
                    <a:gd name="T101" fmla="*/ 7 h 353"/>
                    <a:gd name="T102" fmla="*/ 12 w 302"/>
                    <a:gd name="T103" fmla="*/ 0 h 353"/>
                    <a:gd name="T104" fmla="*/ 33 w 302"/>
                    <a:gd name="T105" fmla="*/ 0 h 353"/>
                    <a:gd name="T106" fmla="*/ 52 w 302"/>
                    <a:gd name="T107" fmla="*/ 0 h 353"/>
                    <a:gd name="T108" fmla="*/ 73 w 302"/>
                    <a:gd name="T109" fmla="*/ 0 h 353"/>
                    <a:gd name="T110" fmla="*/ 95 w 302"/>
                    <a:gd name="T111" fmla="*/ 0 h 353"/>
                    <a:gd name="T112" fmla="*/ 114 w 302"/>
                    <a:gd name="T113" fmla="*/ 0 h 353"/>
                    <a:gd name="T114" fmla="*/ 135 w 302"/>
                    <a:gd name="T115" fmla="*/ 0 h 353"/>
                    <a:gd name="T116" fmla="*/ 156 w 302"/>
                    <a:gd name="T117" fmla="*/ 0 h 353"/>
                    <a:gd name="T118" fmla="*/ 175 w 302"/>
                    <a:gd name="T119" fmla="*/ 0 h 353"/>
                    <a:gd name="T120" fmla="*/ 196 w 302"/>
                    <a:gd name="T121" fmla="*/ 0 h 353"/>
                    <a:gd name="T122" fmla="*/ 219 w 302"/>
                    <a:gd name="T123" fmla="*/ 0 h 353"/>
                    <a:gd name="T124" fmla="*/ 239 w 302"/>
                    <a:gd name="T125" fmla="*/ 0 h 3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02" h="353">
                      <a:moveTo>
                        <a:pt x="262" y="0"/>
                      </a:moveTo>
                      <a:lnTo>
                        <a:pt x="263" y="0"/>
                      </a:lnTo>
                      <a:lnTo>
                        <a:pt x="265" y="0"/>
                      </a:lnTo>
                      <a:lnTo>
                        <a:pt x="267" y="0"/>
                      </a:lnTo>
                      <a:lnTo>
                        <a:pt x="269" y="0"/>
                      </a:lnTo>
                      <a:lnTo>
                        <a:pt x="271" y="0"/>
                      </a:lnTo>
                      <a:lnTo>
                        <a:pt x="273" y="0"/>
                      </a:lnTo>
                      <a:lnTo>
                        <a:pt x="275" y="0"/>
                      </a:lnTo>
                      <a:lnTo>
                        <a:pt x="277" y="0"/>
                      </a:lnTo>
                      <a:lnTo>
                        <a:pt x="279" y="0"/>
                      </a:lnTo>
                      <a:lnTo>
                        <a:pt x="281" y="0"/>
                      </a:lnTo>
                      <a:lnTo>
                        <a:pt x="283" y="0"/>
                      </a:lnTo>
                      <a:lnTo>
                        <a:pt x="285" y="0"/>
                      </a:lnTo>
                      <a:lnTo>
                        <a:pt x="287" y="0"/>
                      </a:lnTo>
                      <a:lnTo>
                        <a:pt x="288" y="0"/>
                      </a:lnTo>
                      <a:lnTo>
                        <a:pt x="290" y="0"/>
                      </a:lnTo>
                      <a:lnTo>
                        <a:pt x="292" y="0"/>
                      </a:lnTo>
                      <a:lnTo>
                        <a:pt x="294" y="0"/>
                      </a:lnTo>
                      <a:lnTo>
                        <a:pt x="296" y="0"/>
                      </a:lnTo>
                      <a:lnTo>
                        <a:pt x="298" y="0"/>
                      </a:lnTo>
                      <a:lnTo>
                        <a:pt x="300" y="0"/>
                      </a:lnTo>
                      <a:lnTo>
                        <a:pt x="302" y="0"/>
                      </a:lnTo>
                      <a:lnTo>
                        <a:pt x="302" y="2"/>
                      </a:lnTo>
                      <a:lnTo>
                        <a:pt x="302" y="4"/>
                      </a:lnTo>
                      <a:lnTo>
                        <a:pt x="302" y="6"/>
                      </a:lnTo>
                      <a:lnTo>
                        <a:pt x="302" y="7"/>
                      </a:lnTo>
                      <a:lnTo>
                        <a:pt x="302" y="11"/>
                      </a:lnTo>
                      <a:lnTo>
                        <a:pt x="302" y="13"/>
                      </a:lnTo>
                      <a:lnTo>
                        <a:pt x="302" y="19"/>
                      </a:lnTo>
                      <a:lnTo>
                        <a:pt x="302" y="21"/>
                      </a:lnTo>
                      <a:lnTo>
                        <a:pt x="302" y="23"/>
                      </a:lnTo>
                      <a:lnTo>
                        <a:pt x="302" y="25"/>
                      </a:lnTo>
                      <a:lnTo>
                        <a:pt x="302" y="27"/>
                      </a:lnTo>
                      <a:lnTo>
                        <a:pt x="302" y="29"/>
                      </a:lnTo>
                      <a:lnTo>
                        <a:pt x="302" y="30"/>
                      </a:lnTo>
                      <a:lnTo>
                        <a:pt x="302" y="32"/>
                      </a:lnTo>
                      <a:lnTo>
                        <a:pt x="302" y="34"/>
                      </a:lnTo>
                      <a:lnTo>
                        <a:pt x="302" y="36"/>
                      </a:lnTo>
                      <a:lnTo>
                        <a:pt x="302" y="38"/>
                      </a:lnTo>
                      <a:lnTo>
                        <a:pt x="302" y="40"/>
                      </a:lnTo>
                      <a:lnTo>
                        <a:pt x="302" y="42"/>
                      </a:lnTo>
                      <a:lnTo>
                        <a:pt x="302" y="44"/>
                      </a:lnTo>
                      <a:lnTo>
                        <a:pt x="302" y="46"/>
                      </a:lnTo>
                      <a:lnTo>
                        <a:pt x="302" y="48"/>
                      </a:lnTo>
                      <a:lnTo>
                        <a:pt x="302" y="50"/>
                      </a:lnTo>
                      <a:lnTo>
                        <a:pt x="302" y="52"/>
                      </a:lnTo>
                      <a:lnTo>
                        <a:pt x="302" y="54"/>
                      </a:lnTo>
                      <a:lnTo>
                        <a:pt x="302" y="55"/>
                      </a:lnTo>
                      <a:lnTo>
                        <a:pt x="302" y="57"/>
                      </a:lnTo>
                      <a:lnTo>
                        <a:pt x="302" y="59"/>
                      </a:lnTo>
                      <a:lnTo>
                        <a:pt x="302" y="61"/>
                      </a:lnTo>
                      <a:lnTo>
                        <a:pt x="302" y="63"/>
                      </a:lnTo>
                      <a:lnTo>
                        <a:pt x="302" y="65"/>
                      </a:lnTo>
                      <a:lnTo>
                        <a:pt x="302" y="67"/>
                      </a:lnTo>
                      <a:lnTo>
                        <a:pt x="302" y="69"/>
                      </a:lnTo>
                      <a:lnTo>
                        <a:pt x="302" y="71"/>
                      </a:lnTo>
                      <a:lnTo>
                        <a:pt x="302" y="75"/>
                      </a:lnTo>
                      <a:lnTo>
                        <a:pt x="302" y="77"/>
                      </a:lnTo>
                      <a:lnTo>
                        <a:pt x="302" y="78"/>
                      </a:lnTo>
                      <a:lnTo>
                        <a:pt x="302" y="80"/>
                      </a:lnTo>
                      <a:lnTo>
                        <a:pt x="302" y="82"/>
                      </a:lnTo>
                      <a:lnTo>
                        <a:pt x="302" y="84"/>
                      </a:lnTo>
                      <a:lnTo>
                        <a:pt x="302" y="86"/>
                      </a:lnTo>
                      <a:lnTo>
                        <a:pt x="302" y="88"/>
                      </a:lnTo>
                      <a:lnTo>
                        <a:pt x="302" y="90"/>
                      </a:lnTo>
                      <a:lnTo>
                        <a:pt x="302" y="92"/>
                      </a:lnTo>
                      <a:lnTo>
                        <a:pt x="302" y="94"/>
                      </a:lnTo>
                      <a:lnTo>
                        <a:pt x="302" y="96"/>
                      </a:lnTo>
                      <a:lnTo>
                        <a:pt x="302" y="98"/>
                      </a:lnTo>
                      <a:lnTo>
                        <a:pt x="302" y="100"/>
                      </a:lnTo>
                      <a:lnTo>
                        <a:pt x="302" y="102"/>
                      </a:lnTo>
                      <a:lnTo>
                        <a:pt x="302" y="103"/>
                      </a:lnTo>
                      <a:lnTo>
                        <a:pt x="302" y="105"/>
                      </a:lnTo>
                      <a:lnTo>
                        <a:pt x="302" y="109"/>
                      </a:lnTo>
                      <a:lnTo>
                        <a:pt x="302" y="111"/>
                      </a:lnTo>
                      <a:lnTo>
                        <a:pt x="302" y="113"/>
                      </a:lnTo>
                      <a:lnTo>
                        <a:pt x="302" y="115"/>
                      </a:lnTo>
                      <a:lnTo>
                        <a:pt x="302" y="117"/>
                      </a:lnTo>
                      <a:lnTo>
                        <a:pt x="302" y="119"/>
                      </a:lnTo>
                      <a:lnTo>
                        <a:pt x="302" y="125"/>
                      </a:lnTo>
                      <a:lnTo>
                        <a:pt x="302" y="126"/>
                      </a:lnTo>
                      <a:lnTo>
                        <a:pt x="302" y="128"/>
                      </a:lnTo>
                      <a:lnTo>
                        <a:pt x="302" y="130"/>
                      </a:lnTo>
                      <a:lnTo>
                        <a:pt x="302" y="132"/>
                      </a:lnTo>
                      <a:lnTo>
                        <a:pt x="302" y="134"/>
                      </a:lnTo>
                      <a:lnTo>
                        <a:pt x="302" y="136"/>
                      </a:lnTo>
                      <a:lnTo>
                        <a:pt x="302" y="138"/>
                      </a:lnTo>
                      <a:lnTo>
                        <a:pt x="302" y="140"/>
                      </a:lnTo>
                      <a:lnTo>
                        <a:pt x="302" y="142"/>
                      </a:lnTo>
                      <a:lnTo>
                        <a:pt x="302" y="144"/>
                      </a:lnTo>
                      <a:lnTo>
                        <a:pt x="302" y="146"/>
                      </a:lnTo>
                      <a:lnTo>
                        <a:pt x="302" y="148"/>
                      </a:lnTo>
                      <a:lnTo>
                        <a:pt x="302" y="151"/>
                      </a:lnTo>
                      <a:lnTo>
                        <a:pt x="302" y="153"/>
                      </a:lnTo>
                      <a:lnTo>
                        <a:pt x="302" y="155"/>
                      </a:lnTo>
                      <a:lnTo>
                        <a:pt x="302" y="157"/>
                      </a:lnTo>
                      <a:lnTo>
                        <a:pt x="302" y="159"/>
                      </a:lnTo>
                      <a:lnTo>
                        <a:pt x="302" y="161"/>
                      </a:lnTo>
                      <a:lnTo>
                        <a:pt x="302" y="163"/>
                      </a:lnTo>
                      <a:lnTo>
                        <a:pt x="302" y="165"/>
                      </a:lnTo>
                      <a:lnTo>
                        <a:pt x="302" y="167"/>
                      </a:lnTo>
                      <a:lnTo>
                        <a:pt x="302" y="171"/>
                      </a:lnTo>
                      <a:lnTo>
                        <a:pt x="302" y="173"/>
                      </a:lnTo>
                      <a:lnTo>
                        <a:pt x="302" y="174"/>
                      </a:lnTo>
                      <a:lnTo>
                        <a:pt x="302" y="176"/>
                      </a:lnTo>
                      <a:lnTo>
                        <a:pt x="302" y="178"/>
                      </a:lnTo>
                      <a:lnTo>
                        <a:pt x="302" y="180"/>
                      </a:lnTo>
                      <a:lnTo>
                        <a:pt x="302" y="182"/>
                      </a:lnTo>
                      <a:lnTo>
                        <a:pt x="302" y="184"/>
                      </a:lnTo>
                      <a:lnTo>
                        <a:pt x="302" y="186"/>
                      </a:lnTo>
                      <a:lnTo>
                        <a:pt x="302" y="188"/>
                      </a:lnTo>
                      <a:lnTo>
                        <a:pt x="302" y="190"/>
                      </a:lnTo>
                      <a:lnTo>
                        <a:pt x="302" y="192"/>
                      </a:lnTo>
                      <a:lnTo>
                        <a:pt x="302" y="194"/>
                      </a:lnTo>
                      <a:lnTo>
                        <a:pt x="302" y="196"/>
                      </a:lnTo>
                      <a:lnTo>
                        <a:pt x="302" y="198"/>
                      </a:lnTo>
                      <a:lnTo>
                        <a:pt x="302" y="199"/>
                      </a:lnTo>
                      <a:lnTo>
                        <a:pt x="302" y="201"/>
                      </a:lnTo>
                      <a:lnTo>
                        <a:pt x="302" y="203"/>
                      </a:lnTo>
                      <a:lnTo>
                        <a:pt x="302" y="205"/>
                      </a:lnTo>
                      <a:lnTo>
                        <a:pt x="302" y="207"/>
                      </a:lnTo>
                      <a:lnTo>
                        <a:pt x="302" y="209"/>
                      </a:lnTo>
                      <a:lnTo>
                        <a:pt x="302" y="211"/>
                      </a:lnTo>
                      <a:lnTo>
                        <a:pt x="302" y="213"/>
                      </a:lnTo>
                      <a:lnTo>
                        <a:pt x="300" y="213"/>
                      </a:lnTo>
                      <a:lnTo>
                        <a:pt x="300" y="215"/>
                      </a:lnTo>
                      <a:lnTo>
                        <a:pt x="300" y="217"/>
                      </a:lnTo>
                      <a:lnTo>
                        <a:pt x="300" y="219"/>
                      </a:lnTo>
                      <a:lnTo>
                        <a:pt x="300" y="221"/>
                      </a:lnTo>
                      <a:lnTo>
                        <a:pt x="300" y="222"/>
                      </a:lnTo>
                      <a:lnTo>
                        <a:pt x="300" y="224"/>
                      </a:lnTo>
                      <a:lnTo>
                        <a:pt x="300" y="226"/>
                      </a:lnTo>
                      <a:lnTo>
                        <a:pt x="300" y="228"/>
                      </a:lnTo>
                      <a:lnTo>
                        <a:pt x="300" y="230"/>
                      </a:lnTo>
                      <a:lnTo>
                        <a:pt x="300" y="232"/>
                      </a:lnTo>
                      <a:lnTo>
                        <a:pt x="300" y="234"/>
                      </a:lnTo>
                      <a:lnTo>
                        <a:pt x="300" y="236"/>
                      </a:lnTo>
                      <a:lnTo>
                        <a:pt x="300" y="238"/>
                      </a:lnTo>
                      <a:lnTo>
                        <a:pt x="300" y="240"/>
                      </a:lnTo>
                      <a:lnTo>
                        <a:pt x="300" y="242"/>
                      </a:lnTo>
                      <a:lnTo>
                        <a:pt x="300" y="244"/>
                      </a:lnTo>
                      <a:lnTo>
                        <a:pt x="300" y="246"/>
                      </a:lnTo>
                      <a:lnTo>
                        <a:pt x="300" y="247"/>
                      </a:lnTo>
                      <a:lnTo>
                        <a:pt x="300" y="249"/>
                      </a:lnTo>
                      <a:lnTo>
                        <a:pt x="300" y="251"/>
                      </a:lnTo>
                      <a:lnTo>
                        <a:pt x="302" y="251"/>
                      </a:lnTo>
                      <a:lnTo>
                        <a:pt x="302" y="253"/>
                      </a:lnTo>
                      <a:lnTo>
                        <a:pt x="302" y="255"/>
                      </a:lnTo>
                      <a:lnTo>
                        <a:pt x="302" y="257"/>
                      </a:lnTo>
                      <a:lnTo>
                        <a:pt x="302" y="259"/>
                      </a:lnTo>
                      <a:lnTo>
                        <a:pt x="302" y="261"/>
                      </a:lnTo>
                      <a:lnTo>
                        <a:pt x="302" y="263"/>
                      </a:lnTo>
                      <a:lnTo>
                        <a:pt x="302" y="265"/>
                      </a:lnTo>
                      <a:lnTo>
                        <a:pt x="302" y="269"/>
                      </a:lnTo>
                      <a:lnTo>
                        <a:pt x="302" y="270"/>
                      </a:lnTo>
                      <a:lnTo>
                        <a:pt x="302" y="272"/>
                      </a:lnTo>
                      <a:lnTo>
                        <a:pt x="302" y="274"/>
                      </a:lnTo>
                      <a:lnTo>
                        <a:pt x="302" y="276"/>
                      </a:lnTo>
                      <a:lnTo>
                        <a:pt x="302" y="278"/>
                      </a:lnTo>
                      <a:lnTo>
                        <a:pt x="302" y="280"/>
                      </a:lnTo>
                      <a:lnTo>
                        <a:pt x="302" y="282"/>
                      </a:lnTo>
                      <a:lnTo>
                        <a:pt x="302" y="284"/>
                      </a:lnTo>
                      <a:lnTo>
                        <a:pt x="302" y="286"/>
                      </a:lnTo>
                      <a:lnTo>
                        <a:pt x="302" y="288"/>
                      </a:lnTo>
                      <a:lnTo>
                        <a:pt x="302" y="290"/>
                      </a:lnTo>
                      <a:lnTo>
                        <a:pt x="302" y="292"/>
                      </a:lnTo>
                      <a:lnTo>
                        <a:pt x="302" y="294"/>
                      </a:lnTo>
                      <a:lnTo>
                        <a:pt x="300" y="294"/>
                      </a:lnTo>
                      <a:lnTo>
                        <a:pt x="300" y="295"/>
                      </a:lnTo>
                      <a:lnTo>
                        <a:pt x="298" y="295"/>
                      </a:lnTo>
                      <a:lnTo>
                        <a:pt x="298" y="297"/>
                      </a:lnTo>
                      <a:lnTo>
                        <a:pt x="298" y="299"/>
                      </a:lnTo>
                      <a:lnTo>
                        <a:pt x="296" y="299"/>
                      </a:lnTo>
                      <a:lnTo>
                        <a:pt x="296" y="301"/>
                      </a:lnTo>
                      <a:lnTo>
                        <a:pt x="294" y="301"/>
                      </a:lnTo>
                      <a:lnTo>
                        <a:pt x="292" y="301"/>
                      </a:lnTo>
                      <a:lnTo>
                        <a:pt x="290" y="301"/>
                      </a:lnTo>
                      <a:lnTo>
                        <a:pt x="290" y="299"/>
                      </a:lnTo>
                      <a:lnTo>
                        <a:pt x="288" y="299"/>
                      </a:lnTo>
                      <a:lnTo>
                        <a:pt x="288" y="297"/>
                      </a:lnTo>
                      <a:lnTo>
                        <a:pt x="287" y="297"/>
                      </a:lnTo>
                      <a:lnTo>
                        <a:pt x="287" y="295"/>
                      </a:lnTo>
                      <a:lnTo>
                        <a:pt x="285" y="295"/>
                      </a:lnTo>
                      <a:lnTo>
                        <a:pt x="283" y="295"/>
                      </a:lnTo>
                      <a:lnTo>
                        <a:pt x="281" y="295"/>
                      </a:lnTo>
                      <a:lnTo>
                        <a:pt x="279" y="295"/>
                      </a:lnTo>
                      <a:lnTo>
                        <a:pt x="277" y="295"/>
                      </a:lnTo>
                      <a:lnTo>
                        <a:pt x="279" y="295"/>
                      </a:lnTo>
                      <a:lnTo>
                        <a:pt x="277" y="295"/>
                      </a:lnTo>
                      <a:lnTo>
                        <a:pt x="275" y="295"/>
                      </a:lnTo>
                      <a:lnTo>
                        <a:pt x="273" y="295"/>
                      </a:lnTo>
                      <a:lnTo>
                        <a:pt x="271" y="295"/>
                      </a:lnTo>
                      <a:lnTo>
                        <a:pt x="269" y="295"/>
                      </a:lnTo>
                      <a:lnTo>
                        <a:pt x="269" y="297"/>
                      </a:lnTo>
                      <a:lnTo>
                        <a:pt x="267" y="297"/>
                      </a:lnTo>
                      <a:lnTo>
                        <a:pt x="265" y="297"/>
                      </a:lnTo>
                      <a:lnTo>
                        <a:pt x="265" y="299"/>
                      </a:lnTo>
                      <a:lnTo>
                        <a:pt x="267" y="299"/>
                      </a:lnTo>
                      <a:lnTo>
                        <a:pt x="265" y="299"/>
                      </a:lnTo>
                      <a:lnTo>
                        <a:pt x="265" y="301"/>
                      </a:lnTo>
                      <a:lnTo>
                        <a:pt x="267" y="301"/>
                      </a:lnTo>
                      <a:lnTo>
                        <a:pt x="265" y="301"/>
                      </a:lnTo>
                      <a:lnTo>
                        <a:pt x="265" y="303"/>
                      </a:lnTo>
                      <a:lnTo>
                        <a:pt x="267" y="303"/>
                      </a:lnTo>
                      <a:lnTo>
                        <a:pt x="267" y="305"/>
                      </a:lnTo>
                      <a:lnTo>
                        <a:pt x="267" y="307"/>
                      </a:lnTo>
                      <a:lnTo>
                        <a:pt x="269" y="307"/>
                      </a:lnTo>
                      <a:lnTo>
                        <a:pt x="269" y="309"/>
                      </a:lnTo>
                      <a:lnTo>
                        <a:pt x="267" y="309"/>
                      </a:lnTo>
                      <a:lnTo>
                        <a:pt x="267" y="311"/>
                      </a:lnTo>
                      <a:lnTo>
                        <a:pt x="269" y="311"/>
                      </a:lnTo>
                      <a:lnTo>
                        <a:pt x="267" y="311"/>
                      </a:lnTo>
                      <a:lnTo>
                        <a:pt x="267" y="313"/>
                      </a:lnTo>
                      <a:lnTo>
                        <a:pt x="267" y="315"/>
                      </a:lnTo>
                      <a:lnTo>
                        <a:pt x="269" y="315"/>
                      </a:lnTo>
                      <a:lnTo>
                        <a:pt x="269" y="317"/>
                      </a:lnTo>
                      <a:lnTo>
                        <a:pt x="267" y="317"/>
                      </a:lnTo>
                      <a:lnTo>
                        <a:pt x="269" y="318"/>
                      </a:lnTo>
                      <a:lnTo>
                        <a:pt x="269" y="320"/>
                      </a:lnTo>
                      <a:lnTo>
                        <a:pt x="269" y="322"/>
                      </a:lnTo>
                      <a:lnTo>
                        <a:pt x="271" y="322"/>
                      </a:lnTo>
                      <a:lnTo>
                        <a:pt x="269" y="322"/>
                      </a:lnTo>
                      <a:lnTo>
                        <a:pt x="269" y="324"/>
                      </a:lnTo>
                      <a:lnTo>
                        <a:pt x="269" y="326"/>
                      </a:lnTo>
                      <a:lnTo>
                        <a:pt x="271" y="326"/>
                      </a:lnTo>
                      <a:lnTo>
                        <a:pt x="269" y="326"/>
                      </a:lnTo>
                      <a:lnTo>
                        <a:pt x="269" y="328"/>
                      </a:lnTo>
                      <a:lnTo>
                        <a:pt x="269" y="330"/>
                      </a:lnTo>
                      <a:lnTo>
                        <a:pt x="271" y="330"/>
                      </a:lnTo>
                      <a:lnTo>
                        <a:pt x="271" y="332"/>
                      </a:lnTo>
                      <a:lnTo>
                        <a:pt x="273" y="332"/>
                      </a:lnTo>
                      <a:lnTo>
                        <a:pt x="273" y="334"/>
                      </a:lnTo>
                      <a:lnTo>
                        <a:pt x="273" y="336"/>
                      </a:lnTo>
                      <a:lnTo>
                        <a:pt x="273" y="338"/>
                      </a:lnTo>
                      <a:lnTo>
                        <a:pt x="273" y="340"/>
                      </a:lnTo>
                      <a:lnTo>
                        <a:pt x="275" y="341"/>
                      </a:lnTo>
                      <a:lnTo>
                        <a:pt x="275" y="343"/>
                      </a:lnTo>
                      <a:lnTo>
                        <a:pt x="275" y="345"/>
                      </a:lnTo>
                      <a:lnTo>
                        <a:pt x="275" y="347"/>
                      </a:lnTo>
                      <a:lnTo>
                        <a:pt x="273" y="347"/>
                      </a:lnTo>
                      <a:lnTo>
                        <a:pt x="271" y="347"/>
                      </a:lnTo>
                      <a:lnTo>
                        <a:pt x="271" y="349"/>
                      </a:lnTo>
                      <a:lnTo>
                        <a:pt x="273" y="349"/>
                      </a:lnTo>
                      <a:lnTo>
                        <a:pt x="273" y="351"/>
                      </a:lnTo>
                      <a:lnTo>
                        <a:pt x="271" y="351"/>
                      </a:lnTo>
                      <a:lnTo>
                        <a:pt x="271" y="353"/>
                      </a:lnTo>
                      <a:lnTo>
                        <a:pt x="271" y="351"/>
                      </a:lnTo>
                      <a:lnTo>
                        <a:pt x="269" y="351"/>
                      </a:lnTo>
                      <a:lnTo>
                        <a:pt x="267" y="349"/>
                      </a:lnTo>
                      <a:lnTo>
                        <a:pt x="265" y="349"/>
                      </a:lnTo>
                      <a:lnTo>
                        <a:pt x="265" y="347"/>
                      </a:lnTo>
                      <a:lnTo>
                        <a:pt x="263" y="347"/>
                      </a:lnTo>
                      <a:lnTo>
                        <a:pt x="263" y="345"/>
                      </a:lnTo>
                      <a:lnTo>
                        <a:pt x="262" y="345"/>
                      </a:lnTo>
                      <a:lnTo>
                        <a:pt x="262" y="343"/>
                      </a:lnTo>
                      <a:lnTo>
                        <a:pt x="260" y="343"/>
                      </a:lnTo>
                      <a:lnTo>
                        <a:pt x="258" y="341"/>
                      </a:lnTo>
                      <a:lnTo>
                        <a:pt x="256" y="340"/>
                      </a:lnTo>
                      <a:lnTo>
                        <a:pt x="254" y="340"/>
                      </a:lnTo>
                      <a:lnTo>
                        <a:pt x="254" y="338"/>
                      </a:lnTo>
                      <a:lnTo>
                        <a:pt x="252" y="338"/>
                      </a:lnTo>
                      <a:lnTo>
                        <a:pt x="252" y="336"/>
                      </a:lnTo>
                      <a:lnTo>
                        <a:pt x="250" y="336"/>
                      </a:lnTo>
                      <a:lnTo>
                        <a:pt x="248" y="334"/>
                      </a:lnTo>
                      <a:lnTo>
                        <a:pt x="246" y="332"/>
                      </a:lnTo>
                      <a:lnTo>
                        <a:pt x="244" y="332"/>
                      </a:lnTo>
                      <a:lnTo>
                        <a:pt x="244" y="330"/>
                      </a:lnTo>
                      <a:lnTo>
                        <a:pt x="242" y="330"/>
                      </a:lnTo>
                      <a:lnTo>
                        <a:pt x="242" y="328"/>
                      </a:lnTo>
                      <a:lnTo>
                        <a:pt x="240" y="328"/>
                      </a:lnTo>
                      <a:lnTo>
                        <a:pt x="239" y="326"/>
                      </a:lnTo>
                      <a:lnTo>
                        <a:pt x="237" y="326"/>
                      </a:lnTo>
                      <a:lnTo>
                        <a:pt x="237" y="324"/>
                      </a:lnTo>
                      <a:lnTo>
                        <a:pt x="235" y="322"/>
                      </a:lnTo>
                      <a:lnTo>
                        <a:pt x="233" y="322"/>
                      </a:lnTo>
                      <a:lnTo>
                        <a:pt x="233" y="320"/>
                      </a:lnTo>
                      <a:lnTo>
                        <a:pt x="229" y="318"/>
                      </a:lnTo>
                      <a:lnTo>
                        <a:pt x="227" y="318"/>
                      </a:lnTo>
                      <a:lnTo>
                        <a:pt x="227" y="317"/>
                      </a:lnTo>
                      <a:lnTo>
                        <a:pt x="225" y="317"/>
                      </a:lnTo>
                      <a:lnTo>
                        <a:pt x="225" y="315"/>
                      </a:lnTo>
                      <a:lnTo>
                        <a:pt x="223" y="315"/>
                      </a:lnTo>
                      <a:lnTo>
                        <a:pt x="223" y="313"/>
                      </a:lnTo>
                      <a:lnTo>
                        <a:pt x="221" y="313"/>
                      </a:lnTo>
                      <a:lnTo>
                        <a:pt x="219" y="313"/>
                      </a:lnTo>
                      <a:lnTo>
                        <a:pt x="219" y="311"/>
                      </a:lnTo>
                      <a:lnTo>
                        <a:pt x="217" y="311"/>
                      </a:lnTo>
                      <a:lnTo>
                        <a:pt x="217" y="309"/>
                      </a:lnTo>
                      <a:lnTo>
                        <a:pt x="215" y="309"/>
                      </a:lnTo>
                      <a:lnTo>
                        <a:pt x="215" y="307"/>
                      </a:lnTo>
                      <a:lnTo>
                        <a:pt x="214" y="307"/>
                      </a:lnTo>
                      <a:lnTo>
                        <a:pt x="212" y="305"/>
                      </a:lnTo>
                      <a:lnTo>
                        <a:pt x="210" y="305"/>
                      </a:lnTo>
                      <a:lnTo>
                        <a:pt x="210" y="303"/>
                      </a:lnTo>
                      <a:lnTo>
                        <a:pt x="208" y="303"/>
                      </a:lnTo>
                      <a:lnTo>
                        <a:pt x="208" y="301"/>
                      </a:lnTo>
                      <a:lnTo>
                        <a:pt x="206" y="301"/>
                      </a:lnTo>
                      <a:lnTo>
                        <a:pt x="204" y="299"/>
                      </a:lnTo>
                      <a:lnTo>
                        <a:pt x="202" y="297"/>
                      </a:lnTo>
                      <a:lnTo>
                        <a:pt x="200" y="297"/>
                      </a:lnTo>
                      <a:lnTo>
                        <a:pt x="200" y="295"/>
                      </a:lnTo>
                      <a:lnTo>
                        <a:pt x="198" y="295"/>
                      </a:lnTo>
                      <a:lnTo>
                        <a:pt x="198" y="294"/>
                      </a:lnTo>
                      <a:lnTo>
                        <a:pt x="196" y="294"/>
                      </a:lnTo>
                      <a:lnTo>
                        <a:pt x="194" y="292"/>
                      </a:lnTo>
                      <a:lnTo>
                        <a:pt x="192" y="292"/>
                      </a:lnTo>
                      <a:lnTo>
                        <a:pt x="192" y="290"/>
                      </a:lnTo>
                      <a:lnTo>
                        <a:pt x="191" y="290"/>
                      </a:lnTo>
                      <a:lnTo>
                        <a:pt x="191" y="288"/>
                      </a:lnTo>
                      <a:lnTo>
                        <a:pt x="189" y="288"/>
                      </a:lnTo>
                      <a:lnTo>
                        <a:pt x="187" y="286"/>
                      </a:lnTo>
                      <a:lnTo>
                        <a:pt x="185" y="286"/>
                      </a:lnTo>
                      <a:lnTo>
                        <a:pt x="185" y="284"/>
                      </a:lnTo>
                      <a:lnTo>
                        <a:pt x="183" y="284"/>
                      </a:lnTo>
                      <a:lnTo>
                        <a:pt x="183" y="282"/>
                      </a:lnTo>
                      <a:lnTo>
                        <a:pt x="181" y="282"/>
                      </a:lnTo>
                      <a:lnTo>
                        <a:pt x="181" y="280"/>
                      </a:lnTo>
                      <a:lnTo>
                        <a:pt x="177" y="280"/>
                      </a:lnTo>
                      <a:lnTo>
                        <a:pt x="177" y="278"/>
                      </a:lnTo>
                      <a:lnTo>
                        <a:pt x="175" y="278"/>
                      </a:lnTo>
                      <a:lnTo>
                        <a:pt x="175" y="276"/>
                      </a:lnTo>
                      <a:lnTo>
                        <a:pt x="173" y="276"/>
                      </a:lnTo>
                      <a:lnTo>
                        <a:pt x="173" y="274"/>
                      </a:lnTo>
                      <a:lnTo>
                        <a:pt x="171" y="274"/>
                      </a:lnTo>
                      <a:lnTo>
                        <a:pt x="169" y="272"/>
                      </a:lnTo>
                      <a:lnTo>
                        <a:pt x="167" y="272"/>
                      </a:lnTo>
                      <a:lnTo>
                        <a:pt x="167" y="270"/>
                      </a:lnTo>
                      <a:lnTo>
                        <a:pt x="166" y="270"/>
                      </a:lnTo>
                      <a:lnTo>
                        <a:pt x="166" y="269"/>
                      </a:lnTo>
                      <a:lnTo>
                        <a:pt x="164" y="269"/>
                      </a:lnTo>
                      <a:lnTo>
                        <a:pt x="162" y="267"/>
                      </a:lnTo>
                      <a:lnTo>
                        <a:pt x="160" y="265"/>
                      </a:lnTo>
                      <a:lnTo>
                        <a:pt x="158" y="265"/>
                      </a:lnTo>
                      <a:lnTo>
                        <a:pt x="156" y="263"/>
                      </a:lnTo>
                      <a:lnTo>
                        <a:pt x="154" y="261"/>
                      </a:lnTo>
                      <a:lnTo>
                        <a:pt x="152" y="261"/>
                      </a:lnTo>
                      <a:lnTo>
                        <a:pt x="152" y="259"/>
                      </a:lnTo>
                      <a:lnTo>
                        <a:pt x="150" y="259"/>
                      </a:lnTo>
                      <a:lnTo>
                        <a:pt x="150" y="257"/>
                      </a:lnTo>
                      <a:lnTo>
                        <a:pt x="148" y="257"/>
                      </a:lnTo>
                      <a:lnTo>
                        <a:pt x="146" y="255"/>
                      </a:lnTo>
                      <a:lnTo>
                        <a:pt x="144" y="255"/>
                      </a:lnTo>
                      <a:lnTo>
                        <a:pt x="144" y="253"/>
                      </a:lnTo>
                      <a:lnTo>
                        <a:pt x="143" y="253"/>
                      </a:lnTo>
                      <a:lnTo>
                        <a:pt x="143" y="251"/>
                      </a:lnTo>
                      <a:lnTo>
                        <a:pt x="141" y="251"/>
                      </a:lnTo>
                      <a:lnTo>
                        <a:pt x="139" y="249"/>
                      </a:lnTo>
                      <a:lnTo>
                        <a:pt x="137" y="247"/>
                      </a:lnTo>
                      <a:lnTo>
                        <a:pt x="135" y="247"/>
                      </a:lnTo>
                      <a:lnTo>
                        <a:pt x="135" y="246"/>
                      </a:lnTo>
                      <a:lnTo>
                        <a:pt x="133" y="246"/>
                      </a:lnTo>
                      <a:lnTo>
                        <a:pt x="131" y="244"/>
                      </a:lnTo>
                      <a:lnTo>
                        <a:pt x="129" y="244"/>
                      </a:lnTo>
                      <a:lnTo>
                        <a:pt x="129" y="242"/>
                      </a:lnTo>
                      <a:lnTo>
                        <a:pt x="127" y="242"/>
                      </a:lnTo>
                      <a:lnTo>
                        <a:pt x="127" y="240"/>
                      </a:lnTo>
                      <a:lnTo>
                        <a:pt x="125" y="240"/>
                      </a:lnTo>
                      <a:lnTo>
                        <a:pt x="123" y="238"/>
                      </a:lnTo>
                      <a:lnTo>
                        <a:pt x="121" y="236"/>
                      </a:lnTo>
                      <a:lnTo>
                        <a:pt x="119" y="236"/>
                      </a:lnTo>
                      <a:lnTo>
                        <a:pt x="118" y="234"/>
                      </a:lnTo>
                      <a:lnTo>
                        <a:pt x="116" y="232"/>
                      </a:lnTo>
                      <a:lnTo>
                        <a:pt x="114" y="232"/>
                      </a:lnTo>
                      <a:lnTo>
                        <a:pt x="112" y="230"/>
                      </a:lnTo>
                      <a:lnTo>
                        <a:pt x="110" y="228"/>
                      </a:lnTo>
                      <a:lnTo>
                        <a:pt x="108" y="226"/>
                      </a:lnTo>
                      <a:lnTo>
                        <a:pt x="106" y="226"/>
                      </a:lnTo>
                      <a:lnTo>
                        <a:pt x="106" y="224"/>
                      </a:lnTo>
                      <a:lnTo>
                        <a:pt x="104" y="224"/>
                      </a:lnTo>
                      <a:lnTo>
                        <a:pt x="102" y="222"/>
                      </a:lnTo>
                      <a:lnTo>
                        <a:pt x="100" y="222"/>
                      </a:lnTo>
                      <a:lnTo>
                        <a:pt x="100" y="221"/>
                      </a:lnTo>
                      <a:lnTo>
                        <a:pt x="98" y="221"/>
                      </a:lnTo>
                      <a:lnTo>
                        <a:pt x="98" y="219"/>
                      </a:lnTo>
                      <a:lnTo>
                        <a:pt x="96" y="219"/>
                      </a:lnTo>
                      <a:lnTo>
                        <a:pt x="95" y="219"/>
                      </a:lnTo>
                      <a:lnTo>
                        <a:pt x="95" y="217"/>
                      </a:lnTo>
                      <a:lnTo>
                        <a:pt x="93" y="217"/>
                      </a:lnTo>
                      <a:lnTo>
                        <a:pt x="93" y="215"/>
                      </a:lnTo>
                      <a:lnTo>
                        <a:pt x="91" y="215"/>
                      </a:lnTo>
                      <a:lnTo>
                        <a:pt x="89" y="213"/>
                      </a:lnTo>
                      <a:lnTo>
                        <a:pt x="87" y="213"/>
                      </a:lnTo>
                      <a:lnTo>
                        <a:pt x="87" y="211"/>
                      </a:lnTo>
                      <a:lnTo>
                        <a:pt x="85" y="211"/>
                      </a:lnTo>
                      <a:lnTo>
                        <a:pt x="85" y="209"/>
                      </a:lnTo>
                      <a:lnTo>
                        <a:pt x="83" y="209"/>
                      </a:lnTo>
                      <a:lnTo>
                        <a:pt x="81" y="207"/>
                      </a:lnTo>
                      <a:lnTo>
                        <a:pt x="79" y="207"/>
                      </a:lnTo>
                      <a:lnTo>
                        <a:pt x="79" y="205"/>
                      </a:lnTo>
                      <a:lnTo>
                        <a:pt x="77" y="205"/>
                      </a:lnTo>
                      <a:lnTo>
                        <a:pt x="77" y="203"/>
                      </a:lnTo>
                      <a:lnTo>
                        <a:pt x="75" y="203"/>
                      </a:lnTo>
                      <a:lnTo>
                        <a:pt x="73" y="203"/>
                      </a:lnTo>
                      <a:lnTo>
                        <a:pt x="73" y="201"/>
                      </a:lnTo>
                      <a:lnTo>
                        <a:pt x="70" y="199"/>
                      </a:lnTo>
                      <a:lnTo>
                        <a:pt x="68" y="198"/>
                      </a:lnTo>
                      <a:lnTo>
                        <a:pt x="66" y="196"/>
                      </a:lnTo>
                      <a:lnTo>
                        <a:pt x="64" y="196"/>
                      </a:lnTo>
                      <a:lnTo>
                        <a:pt x="62" y="194"/>
                      </a:lnTo>
                      <a:lnTo>
                        <a:pt x="58" y="192"/>
                      </a:lnTo>
                      <a:lnTo>
                        <a:pt x="58" y="190"/>
                      </a:lnTo>
                      <a:lnTo>
                        <a:pt x="56" y="190"/>
                      </a:lnTo>
                      <a:lnTo>
                        <a:pt x="56" y="188"/>
                      </a:lnTo>
                      <a:lnTo>
                        <a:pt x="54" y="188"/>
                      </a:lnTo>
                      <a:lnTo>
                        <a:pt x="50" y="186"/>
                      </a:lnTo>
                      <a:lnTo>
                        <a:pt x="48" y="184"/>
                      </a:lnTo>
                      <a:lnTo>
                        <a:pt x="46" y="184"/>
                      </a:lnTo>
                      <a:lnTo>
                        <a:pt x="46" y="182"/>
                      </a:lnTo>
                      <a:lnTo>
                        <a:pt x="45" y="182"/>
                      </a:lnTo>
                      <a:lnTo>
                        <a:pt x="45" y="180"/>
                      </a:lnTo>
                      <a:lnTo>
                        <a:pt x="43" y="180"/>
                      </a:lnTo>
                      <a:lnTo>
                        <a:pt x="41" y="178"/>
                      </a:lnTo>
                      <a:lnTo>
                        <a:pt x="39" y="178"/>
                      </a:lnTo>
                      <a:lnTo>
                        <a:pt x="39" y="176"/>
                      </a:lnTo>
                      <a:lnTo>
                        <a:pt x="37" y="176"/>
                      </a:lnTo>
                      <a:lnTo>
                        <a:pt x="35" y="174"/>
                      </a:lnTo>
                      <a:lnTo>
                        <a:pt x="33" y="174"/>
                      </a:lnTo>
                      <a:lnTo>
                        <a:pt x="33" y="173"/>
                      </a:lnTo>
                      <a:lnTo>
                        <a:pt x="31" y="173"/>
                      </a:lnTo>
                      <a:lnTo>
                        <a:pt x="29" y="171"/>
                      </a:lnTo>
                      <a:lnTo>
                        <a:pt x="27" y="171"/>
                      </a:lnTo>
                      <a:lnTo>
                        <a:pt x="27" y="169"/>
                      </a:lnTo>
                      <a:lnTo>
                        <a:pt x="25" y="169"/>
                      </a:lnTo>
                      <a:lnTo>
                        <a:pt x="25" y="167"/>
                      </a:lnTo>
                      <a:lnTo>
                        <a:pt x="23" y="167"/>
                      </a:lnTo>
                      <a:lnTo>
                        <a:pt x="22" y="165"/>
                      </a:lnTo>
                      <a:lnTo>
                        <a:pt x="20" y="165"/>
                      </a:lnTo>
                      <a:lnTo>
                        <a:pt x="20" y="163"/>
                      </a:lnTo>
                      <a:lnTo>
                        <a:pt x="18" y="163"/>
                      </a:lnTo>
                      <a:lnTo>
                        <a:pt x="16" y="161"/>
                      </a:lnTo>
                      <a:lnTo>
                        <a:pt x="14" y="161"/>
                      </a:lnTo>
                      <a:lnTo>
                        <a:pt x="14" y="159"/>
                      </a:lnTo>
                      <a:lnTo>
                        <a:pt x="12" y="159"/>
                      </a:lnTo>
                      <a:lnTo>
                        <a:pt x="10" y="157"/>
                      </a:lnTo>
                      <a:lnTo>
                        <a:pt x="8" y="157"/>
                      </a:lnTo>
                      <a:lnTo>
                        <a:pt x="8" y="155"/>
                      </a:lnTo>
                      <a:lnTo>
                        <a:pt x="6" y="155"/>
                      </a:lnTo>
                      <a:lnTo>
                        <a:pt x="6" y="153"/>
                      </a:lnTo>
                      <a:lnTo>
                        <a:pt x="4" y="153"/>
                      </a:lnTo>
                      <a:lnTo>
                        <a:pt x="2" y="151"/>
                      </a:lnTo>
                      <a:lnTo>
                        <a:pt x="0" y="151"/>
                      </a:lnTo>
                      <a:lnTo>
                        <a:pt x="0" y="150"/>
                      </a:lnTo>
                      <a:lnTo>
                        <a:pt x="0" y="148"/>
                      </a:lnTo>
                      <a:lnTo>
                        <a:pt x="0" y="146"/>
                      </a:lnTo>
                      <a:lnTo>
                        <a:pt x="0" y="144"/>
                      </a:lnTo>
                      <a:lnTo>
                        <a:pt x="0" y="142"/>
                      </a:lnTo>
                      <a:lnTo>
                        <a:pt x="0" y="140"/>
                      </a:lnTo>
                      <a:lnTo>
                        <a:pt x="0" y="138"/>
                      </a:lnTo>
                      <a:lnTo>
                        <a:pt x="0" y="136"/>
                      </a:lnTo>
                      <a:lnTo>
                        <a:pt x="0" y="134"/>
                      </a:lnTo>
                      <a:lnTo>
                        <a:pt x="0" y="132"/>
                      </a:lnTo>
                      <a:lnTo>
                        <a:pt x="0" y="130"/>
                      </a:lnTo>
                      <a:lnTo>
                        <a:pt x="0" y="128"/>
                      </a:lnTo>
                      <a:lnTo>
                        <a:pt x="0" y="126"/>
                      </a:lnTo>
                      <a:lnTo>
                        <a:pt x="0" y="125"/>
                      </a:lnTo>
                      <a:lnTo>
                        <a:pt x="0" y="121"/>
                      </a:lnTo>
                      <a:lnTo>
                        <a:pt x="0" y="119"/>
                      </a:lnTo>
                      <a:lnTo>
                        <a:pt x="0" y="117"/>
                      </a:lnTo>
                      <a:lnTo>
                        <a:pt x="0" y="115"/>
                      </a:lnTo>
                      <a:lnTo>
                        <a:pt x="0" y="113"/>
                      </a:lnTo>
                      <a:lnTo>
                        <a:pt x="0" y="111"/>
                      </a:lnTo>
                      <a:lnTo>
                        <a:pt x="0" y="109"/>
                      </a:lnTo>
                      <a:lnTo>
                        <a:pt x="0" y="107"/>
                      </a:lnTo>
                      <a:lnTo>
                        <a:pt x="0" y="105"/>
                      </a:lnTo>
                      <a:lnTo>
                        <a:pt x="0" y="103"/>
                      </a:lnTo>
                      <a:lnTo>
                        <a:pt x="0" y="102"/>
                      </a:lnTo>
                      <a:lnTo>
                        <a:pt x="0" y="100"/>
                      </a:lnTo>
                      <a:lnTo>
                        <a:pt x="0" y="98"/>
                      </a:lnTo>
                      <a:lnTo>
                        <a:pt x="0" y="96"/>
                      </a:lnTo>
                      <a:lnTo>
                        <a:pt x="0" y="94"/>
                      </a:lnTo>
                      <a:lnTo>
                        <a:pt x="0" y="92"/>
                      </a:lnTo>
                      <a:lnTo>
                        <a:pt x="0" y="90"/>
                      </a:lnTo>
                      <a:lnTo>
                        <a:pt x="0" y="88"/>
                      </a:lnTo>
                      <a:lnTo>
                        <a:pt x="0" y="84"/>
                      </a:lnTo>
                      <a:lnTo>
                        <a:pt x="0" y="78"/>
                      </a:lnTo>
                      <a:lnTo>
                        <a:pt x="0" y="75"/>
                      </a:lnTo>
                      <a:lnTo>
                        <a:pt x="0" y="73"/>
                      </a:lnTo>
                      <a:lnTo>
                        <a:pt x="0" y="71"/>
                      </a:lnTo>
                      <a:lnTo>
                        <a:pt x="0" y="69"/>
                      </a:lnTo>
                      <a:lnTo>
                        <a:pt x="0" y="67"/>
                      </a:lnTo>
                      <a:lnTo>
                        <a:pt x="0" y="65"/>
                      </a:lnTo>
                      <a:lnTo>
                        <a:pt x="0" y="63"/>
                      </a:lnTo>
                      <a:lnTo>
                        <a:pt x="0" y="61"/>
                      </a:lnTo>
                      <a:lnTo>
                        <a:pt x="0" y="59"/>
                      </a:lnTo>
                      <a:lnTo>
                        <a:pt x="0" y="57"/>
                      </a:lnTo>
                      <a:lnTo>
                        <a:pt x="0" y="55"/>
                      </a:lnTo>
                      <a:lnTo>
                        <a:pt x="0" y="54"/>
                      </a:lnTo>
                      <a:lnTo>
                        <a:pt x="0" y="52"/>
                      </a:lnTo>
                      <a:lnTo>
                        <a:pt x="0" y="50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2"/>
                      </a:lnTo>
                      <a:lnTo>
                        <a:pt x="0" y="40"/>
                      </a:lnTo>
                      <a:lnTo>
                        <a:pt x="0" y="38"/>
                      </a:lnTo>
                      <a:lnTo>
                        <a:pt x="0" y="36"/>
                      </a:lnTo>
                      <a:lnTo>
                        <a:pt x="0" y="34"/>
                      </a:lnTo>
                      <a:lnTo>
                        <a:pt x="0" y="32"/>
                      </a:lnTo>
                      <a:lnTo>
                        <a:pt x="0" y="30"/>
                      </a:lnTo>
                      <a:lnTo>
                        <a:pt x="0" y="29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0" y="13"/>
                      </a:lnTo>
                      <a:lnTo>
                        <a:pt x="0" y="11"/>
                      </a:lnTo>
                      <a:lnTo>
                        <a:pt x="0" y="9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4" y="0"/>
                      </a:lnTo>
                      <a:lnTo>
                        <a:pt x="16" y="0"/>
                      </a:lnTo>
                      <a:lnTo>
                        <a:pt x="18" y="0"/>
                      </a:lnTo>
                      <a:lnTo>
                        <a:pt x="20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31" y="0"/>
                      </a:lnTo>
                      <a:lnTo>
                        <a:pt x="33" y="0"/>
                      </a:lnTo>
                      <a:lnTo>
                        <a:pt x="35" y="0"/>
                      </a:lnTo>
                      <a:lnTo>
                        <a:pt x="37" y="0"/>
                      </a:lnTo>
                      <a:lnTo>
                        <a:pt x="39" y="0"/>
                      </a:lnTo>
                      <a:lnTo>
                        <a:pt x="41" y="0"/>
                      </a:lnTo>
                      <a:lnTo>
                        <a:pt x="43" y="0"/>
                      </a:lnTo>
                      <a:lnTo>
                        <a:pt x="45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50" y="0"/>
                      </a:lnTo>
                      <a:lnTo>
                        <a:pt x="52" y="0"/>
                      </a:lnTo>
                      <a:lnTo>
                        <a:pt x="54" y="0"/>
                      </a:lnTo>
                      <a:lnTo>
                        <a:pt x="58" y="0"/>
                      </a:lnTo>
                      <a:lnTo>
                        <a:pt x="60" y="0"/>
                      </a:lnTo>
                      <a:lnTo>
                        <a:pt x="62" y="0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8" y="0"/>
                      </a:lnTo>
                      <a:lnTo>
                        <a:pt x="70" y="0"/>
                      </a:lnTo>
                      <a:lnTo>
                        <a:pt x="71" y="0"/>
                      </a:lnTo>
                      <a:lnTo>
                        <a:pt x="73" y="0"/>
                      </a:lnTo>
                      <a:lnTo>
                        <a:pt x="75" y="0"/>
                      </a:lnTo>
                      <a:lnTo>
                        <a:pt x="77" y="0"/>
                      </a:lnTo>
                      <a:lnTo>
                        <a:pt x="79" y="0"/>
                      </a:lnTo>
                      <a:lnTo>
                        <a:pt x="81" y="0"/>
                      </a:lnTo>
                      <a:lnTo>
                        <a:pt x="83" y="0"/>
                      </a:lnTo>
                      <a:lnTo>
                        <a:pt x="85" y="0"/>
                      </a:lnTo>
                      <a:lnTo>
                        <a:pt x="87" y="0"/>
                      </a:lnTo>
                      <a:lnTo>
                        <a:pt x="89" y="0"/>
                      </a:lnTo>
                      <a:lnTo>
                        <a:pt x="93" y="0"/>
                      </a:lnTo>
                      <a:lnTo>
                        <a:pt x="95" y="0"/>
                      </a:lnTo>
                      <a:lnTo>
                        <a:pt x="96" y="0"/>
                      </a:lnTo>
                      <a:lnTo>
                        <a:pt x="98" y="0"/>
                      </a:lnTo>
                      <a:lnTo>
                        <a:pt x="100" y="0"/>
                      </a:lnTo>
                      <a:lnTo>
                        <a:pt x="102" y="0"/>
                      </a:lnTo>
                      <a:lnTo>
                        <a:pt x="104" y="0"/>
                      </a:lnTo>
                      <a:lnTo>
                        <a:pt x="106" y="0"/>
                      </a:lnTo>
                      <a:lnTo>
                        <a:pt x="108" y="0"/>
                      </a:lnTo>
                      <a:lnTo>
                        <a:pt x="110" y="0"/>
                      </a:lnTo>
                      <a:lnTo>
                        <a:pt x="112" y="0"/>
                      </a:lnTo>
                      <a:lnTo>
                        <a:pt x="114" y="0"/>
                      </a:lnTo>
                      <a:lnTo>
                        <a:pt x="116" y="0"/>
                      </a:lnTo>
                      <a:lnTo>
                        <a:pt x="119" y="0"/>
                      </a:lnTo>
                      <a:lnTo>
                        <a:pt x="121" y="0"/>
                      </a:lnTo>
                      <a:lnTo>
                        <a:pt x="123" y="0"/>
                      </a:lnTo>
                      <a:lnTo>
                        <a:pt x="125" y="0"/>
                      </a:lnTo>
                      <a:lnTo>
                        <a:pt x="127" y="0"/>
                      </a:lnTo>
                      <a:lnTo>
                        <a:pt x="129" y="0"/>
                      </a:lnTo>
                      <a:lnTo>
                        <a:pt x="131" y="0"/>
                      </a:lnTo>
                      <a:lnTo>
                        <a:pt x="133" y="0"/>
                      </a:lnTo>
                      <a:lnTo>
                        <a:pt x="135" y="0"/>
                      </a:lnTo>
                      <a:lnTo>
                        <a:pt x="137" y="0"/>
                      </a:lnTo>
                      <a:lnTo>
                        <a:pt x="139" y="0"/>
                      </a:lnTo>
                      <a:lnTo>
                        <a:pt x="141" y="0"/>
                      </a:lnTo>
                      <a:lnTo>
                        <a:pt x="143" y="0"/>
                      </a:lnTo>
                      <a:lnTo>
                        <a:pt x="146" y="0"/>
                      </a:lnTo>
                      <a:lnTo>
                        <a:pt x="148" y="0"/>
                      </a:lnTo>
                      <a:lnTo>
                        <a:pt x="150" y="0"/>
                      </a:lnTo>
                      <a:lnTo>
                        <a:pt x="152" y="0"/>
                      </a:lnTo>
                      <a:lnTo>
                        <a:pt x="154" y="0"/>
                      </a:lnTo>
                      <a:lnTo>
                        <a:pt x="156" y="0"/>
                      </a:lnTo>
                      <a:lnTo>
                        <a:pt x="158" y="0"/>
                      </a:lnTo>
                      <a:lnTo>
                        <a:pt x="160" y="0"/>
                      </a:lnTo>
                      <a:lnTo>
                        <a:pt x="162" y="0"/>
                      </a:lnTo>
                      <a:lnTo>
                        <a:pt x="164" y="0"/>
                      </a:lnTo>
                      <a:lnTo>
                        <a:pt x="166" y="0"/>
                      </a:lnTo>
                      <a:lnTo>
                        <a:pt x="167" y="0"/>
                      </a:lnTo>
                      <a:lnTo>
                        <a:pt x="169" y="0"/>
                      </a:lnTo>
                      <a:lnTo>
                        <a:pt x="171" y="0"/>
                      </a:lnTo>
                      <a:lnTo>
                        <a:pt x="173" y="0"/>
                      </a:lnTo>
                      <a:lnTo>
                        <a:pt x="175" y="0"/>
                      </a:lnTo>
                      <a:lnTo>
                        <a:pt x="177" y="0"/>
                      </a:lnTo>
                      <a:lnTo>
                        <a:pt x="179" y="0"/>
                      </a:lnTo>
                      <a:lnTo>
                        <a:pt x="181" y="0"/>
                      </a:lnTo>
                      <a:lnTo>
                        <a:pt x="183" y="0"/>
                      </a:lnTo>
                      <a:lnTo>
                        <a:pt x="185" y="0"/>
                      </a:lnTo>
                      <a:lnTo>
                        <a:pt x="187" y="0"/>
                      </a:lnTo>
                      <a:lnTo>
                        <a:pt x="189" y="0"/>
                      </a:lnTo>
                      <a:lnTo>
                        <a:pt x="191" y="0"/>
                      </a:lnTo>
                      <a:lnTo>
                        <a:pt x="194" y="0"/>
                      </a:lnTo>
                      <a:lnTo>
                        <a:pt x="196" y="0"/>
                      </a:lnTo>
                      <a:lnTo>
                        <a:pt x="198" y="0"/>
                      </a:lnTo>
                      <a:lnTo>
                        <a:pt x="200" y="0"/>
                      </a:lnTo>
                      <a:lnTo>
                        <a:pt x="202" y="0"/>
                      </a:lnTo>
                      <a:lnTo>
                        <a:pt x="204" y="0"/>
                      </a:lnTo>
                      <a:lnTo>
                        <a:pt x="206" y="0"/>
                      </a:lnTo>
                      <a:lnTo>
                        <a:pt x="208" y="0"/>
                      </a:lnTo>
                      <a:lnTo>
                        <a:pt x="210" y="0"/>
                      </a:lnTo>
                      <a:lnTo>
                        <a:pt x="215" y="0"/>
                      </a:lnTo>
                      <a:lnTo>
                        <a:pt x="217" y="0"/>
                      </a:lnTo>
                      <a:lnTo>
                        <a:pt x="219" y="0"/>
                      </a:lnTo>
                      <a:lnTo>
                        <a:pt x="221" y="0"/>
                      </a:lnTo>
                      <a:lnTo>
                        <a:pt x="223" y="0"/>
                      </a:lnTo>
                      <a:lnTo>
                        <a:pt x="225" y="0"/>
                      </a:lnTo>
                      <a:lnTo>
                        <a:pt x="227" y="0"/>
                      </a:lnTo>
                      <a:lnTo>
                        <a:pt x="229" y="0"/>
                      </a:lnTo>
                      <a:lnTo>
                        <a:pt x="231" y="0"/>
                      </a:lnTo>
                      <a:lnTo>
                        <a:pt x="233" y="0"/>
                      </a:lnTo>
                      <a:lnTo>
                        <a:pt x="235" y="0"/>
                      </a:lnTo>
                      <a:lnTo>
                        <a:pt x="237" y="0"/>
                      </a:lnTo>
                      <a:lnTo>
                        <a:pt x="239" y="0"/>
                      </a:lnTo>
                      <a:lnTo>
                        <a:pt x="240" y="0"/>
                      </a:lnTo>
                      <a:lnTo>
                        <a:pt x="246" y="0"/>
                      </a:lnTo>
                      <a:lnTo>
                        <a:pt x="248" y="0"/>
                      </a:lnTo>
                      <a:lnTo>
                        <a:pt x="252" y="0"/>
                      </a:lnTo>
                      <a:lnTo>
                        <a:pt x="254" y="0"/>
                      </a:lnTo>
                      <a:lnTo>
                        <a:pt x="256" y="0"/>
                      </a:lnTo>
                      <a:lnTo>
                        <a:pt x="258" y="0"/>
                      </a:lnTo>
                      <a:lnTo>
                        <a:pt x="260" y="0"/>
                      </a:lnTo>
                      <a:lnTo>
                        <a:pt x="262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" name="Freeform 3055"/>
                <p:cNvSpPr>
                  <a:spLocks noEditPoints="1"/>
                </p:cNvSpPr>
                <p:nvPr/>
              </p:nvSpPr>
              <p:spPr bwMode="auto">
                <a:xfrm>
                  <a:off x="5997576" y="3671887"/>
                  <a:ext cx="685800" cy="271463"/>
                </a:xfrm>
                <a:custGeom>
                  <a:avLst/>
                  <a:gdLst>
                    <a:gd name="T0" fmla="*/ 171 w 432"/>
                    <a:gd name="T1" fmla="*/ 0 h 171"/>
                    <a:gd name="T2" fmla="*/ 194 w 432"/>
                    <a:gd name="T3" fmla="*/ 0 h 171"/>
                    <a:gd name="T4" fmla="*/ 219 w 432"/>
                    <a:gd name="T5" fmla="*/ 0 h 171"/>
                    <a:gd name="T6" fmla="*/ 244 w 432"/>
                    <a:gd name="T7" fmla="*/ 0 h 171"/>
                    <a:gd name="T8" fmla="*/ 269 w 432"/>
                    <a:gd name="T9" fmla="*/ 0 h 171"/>
                    <a:gd name="T10" fmla="*/ 294 w 432"/>
                    <a:gd name="T11" fmla="*/ 0 h 171"/>
                    <a:gd name="T12" fmla="*/ 317 w 432"/>
                    <a:gd name="T13" fmla="*/ 0 h 171"/>
                    <a:gd name="T14" fmla="*/ 340 w 432"/>
                    <a:gd name="T15" fmla="*/ 0 h 171"/>
                    <a:gd name="T16" fmla="*/ 363 w 432"/>
                    <a:gd name="T17" fmla="*/ 0 h 171"/>
                    <a:gd name="T18" fmla="*/ 386 w 432"/>
                    <a:gd name="T19" fmla="*/ 0 h 171"/>
                    <a:gd name="T20" fmla="*/ 411 w 432"/>
                    <a:gd name="T21" fmla="*/ 0 h 171"/>
                    <a:gd name="T22" fmla="*/ 422 w 432"/>
                    <a:gd name="T23" fmla="*/ 14 h 171"/>
                    <a:gd name="T24" fmla="*/ 424 w 432"/>
                    <a:gd name="T25" fmla="*/ 35 h 171"/>
                    <a:gd name="T26" fmla="*/ 428 w 432"/>
                    <a:gd name="T27" fmla="*/ 56 h 171"/>
                    <a:gd name="T28" fmla="*/ 432 w 432"/>
                    <a:gd name="T29" fmla="*/ 79 h 171"/>
                    <a:gd name="T30" fmla="*/ 432 w 432"/>
                    <a:gd name="T31" fmla="*/ 102 h 171"/>
                    <a:gd name="T32" fmla="*/ 430 w 432"/>
                    <a:gd name="T33" fmla="*/ 123 h 171"/>
                    <a:gd name="T34" fmla="*/ 430 w 432"/>
                    <a:gd name="T35" fmla="*/ 146 h 171"/>
                    <a:gd name="T36" fmla="*/ 428 w 432"/>
                    <a:gd name="T37" fmla="*/ 167 h 171"/>
                    <a:gd name="T38" fmla="*/ 422 w 432"/>
                    <a:gd name="T39" fmla="*/ 169 h 171"/>
                    <a:gd name="T40" fmla="*/ 415 w 432"/>
                    <a:gd name="T41" fmla="*/ 165 h 171"/>
                    <a:gd name="T42" fmla="*/ 405 w 432"/>
                    <a:gd name="T43" fmla="*/ 162 h 171"/>
                    <a:gd name="T44" fmla="*/ 395 w 432"/>
                    <a:gd name="T45" fmla="*/ 156 h 171"/>
                    <a:gd name="T46" fmla="*/ 390 w 432"/>
                    <a:gd name="T47" fmla="*/ 158 h 171"/>
                    <a:gd name="T48" fmla="*/ 374 w 432"/>
                    <a:gd name="T49" fmla="*/ 156 h 171"/>
                    <a:gd name="T50" fmla="*/ 357 w 432"/>
                    <a:gd name="T51" fmla="*/ 158 h 171"/>
                    <a:gd name="T52" fmla="*/ 345 w 432"/>
                    <a:gd name="T53" fmla="*/ 162 h 171"/>
                    <a:gd name="T54" fmla="*/ 336 w 432"/>
                    <a:gd name="T55" fmla="*/ 167 h 171"/>
                    <a:gd name="T56" fmla="*/ 320 w 432"/>
                    <a:gd name="T57" fmla="*/ 160 h 171"/>
                    <a:gd name="T58" fmla="*/ 313 w 432"/>
                    <a:gd name="T59" fmla="*/ 160 h 171"/>
                    <a:gd name="T60" fmla="*/ 303 w 432"/>
                    <a:gd name="T61" fmla="*/ 156 h 171"/>
                    <a:gd name="T62" fmla="*/ 296 w 432"/>
                    <a:gd name="T63" fmla="*/ 167 h 171"/>
                    <a:gd name="T64" fmla="*/ 290 w 432"/>
                    <a:gd name="T65" fmla="*/ 160 h 171"/>
                    <a:gd name="T66" fmla="*/ 278 w 432"/>
                    <a:gd name="T67" fmla="*/ 160 h 171"/>
                    <a:gd name="T68" fmla="*/ 269 w 432"/>
                    <a:gd name="T69" fmla="*/ 154 h 171"/>
                    <a:gd name="T70" fmla="*/ 255 w 432"/>
                    <a:gd name="T71" fmla="*/ 158 h 171"/>
                    <a:gd name="T72" fmla="*/ 248 w 432"/>
                    <a:gd name="T73" fmla="*/ 150 h 171"/>
                    <a:gd name="T74" fmla="*/ 240 w 432"/>
                    <a:gd name="T75" fmla="*/ 146 h 171"/>
                    <a:gd name="T76" fmla="*/ 224 w 432"/>
                    <a:gd name="T77" fmla="*/ 148 h 171"/>
                    <a:gd name="T78" fmla="*/ 213 w 432"/>
                    <a:gd name="T79" fmla="*/ 144 h 171"/>
                    <a:gd name="T80" fmla="*/ 194 w 432"/>
                    <a:gd name="T81" fmla="*/ 142 h 171"/>
                    <a:gd name="T82" fmla="*/ 188 w 432"/>
                    <a:gd name="T83" fmla="*/ 135 h 171"/>
                    <a:gd name="T84" fmla="*/ 180 w 432"/>
                    <a:gd name="T85" fmla="*/ 131 h 171"/>
                    <a:gd name="T86" fmla="*/ 171 w 432"/>
                    <a:gd name="T87" fmla="*/ 133 h 171"/>
                    <a:gd name="T88" fmla="*/ 155 w 432"/>
                    <a:gd name="T89" fmla="*/ 125 h 171"/>
                    <a:gd name="T90" fmla="*/ 151 w 432"/>
                    <a:gd name="T91" fmla="*/ 25 h 171"/>
                    <a:gd name="T92" fmla="*/ 128 w 432"/>
                    <a:gd name="T93" fmla="*/ 25 h 171"/>
                    <a:gd name="T94" fmla="*/ 98 w 432"/>
                    <a:gd name="T95" fmla="*/ 25 h 171"/>
                    <a:gd name="T96" fmla="*/ 67 w 432"/>
                    <a:gd name="T97" fmla="*/ 25 h 171"/>
                    <a:gd name="T98" fmla="*/ 42 w 432"/>
                    <a:gd name="T99" fmla="*/ 25 h 171"/>
                    <a:gd name="T100" fmla="*/ 7 w 432"/>
                    <a:gd name="T101" fmla="*/ 25 h 171"/>
                    <a:gd name="T102" fmla="*/ 0 w 432"/>
                    <a:gd name="T103" fmla="*/ 0 h 171"/>
                    <a:gd name="T104" fmla="*/ 23 w 432"/>
                    <a:gd name="T105" fmla="*/ 0 h 171"/>
                    <a:gd name="T106" fmla="*/ 46 w 432"/>
                    <a:gd name="T107" fmla="*/ 0 h 171"/>
                    <a:gd name="T108" fmla="*/ 67 w 432"/>
                    <a:gd name="T109" fmla="*/ 0 h 171"/>
                    <a:gd name="T110" fmla="*/ 90 w 432"/>
                    <a:gd name="T111" fmla="*/ 0 h 171"/>
                    <a:gd name="T112" fmla="*/ 113 w 432"/>
                    <a:gd name="T113" fmla="*/ 0 h 171"/>
                    <a:gd name="T114" fmla="*/ 136 w 432"/>
                    <a:gd name="T115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432" h="171">
                      <a:moveTo>
                        <a:pt x="146" y="0"/>
                      </a:moveTo>
                      <a:lnTo>
                        <a:pt x="148" y="0"/>
                      </a:lnTo>
                      <a:lnTo>
                        <a:pt x="150" y="0"/>
                      </a:lnTo>
                      <a:lnTo>
                        <a:pt x="151" y="0"/>
                      </a:lnTo>
                      <a:lnTo>
                        <a:pt x="157" y="0"/>
                      </a:lnTo>
                      <a:lnTo>
                        <a:pt x="159" y="0"/>
                      </a:lnTo>
                      <a:lnTo>
                        <a:pt x="161" y="0"/>
                      </a:lnTo>
                      <a:lnTo>
                        <a:pt x="163" y="0"/>
                      </a:lnTo>
                      <a:lnTo>
                        <a:pt x="165" y="0"/>
                      </a:lnTo>
                      <a:lnTo>
                        <a:pt x="167" y="0"/>
                      </a:lnTo>
                      <a:lnTo>
                        <a:pt x="169" y="0"/>
                      </a:lnTo>
                      <a:lnTo>
                        <a:pt x="171" y="0"/>
                      </a:lnTo>
                      <a:lnTo>
                        <a:pt x="173" y="0"/>
                      </a:lnTo>
                      <a:lnTo>
                        <a:pt x="175" y="0"/>
                      </a:lnTo>
                      <a:lnTo>
                        <a:pt x="176" y="0"/>
                      </a:lnTo>
                      <a:lnTo>
                        <a:pt x="178" y="0"/>
                      </a:lnTo>
                      <a:lnTo>
                        <a:pt x="180" y="0"/>
                      </a:lnTo>
                      <a:lnTo>
                        <a:pt x="182" y="0"/>
                      </a:lnTo>
                      <a:lnTo>
                        <a:pt x="184" y="0"/>
                      </a:lnTo>
                      <a:lnTo>
                        <a:pt x="186" y="0"/>
                      </a:lnTo>
                      <a:lnTo>
                        <a:pt x="188" y="0"/>
                      </a:lnTo>
                      <a:lnTo>
                        <a:pt x="190" y="0"/>
                      </a:lnTo>
                      <a:lnTo>
                        <a:pt x="192" y="0"/>
                      </a:lnTo>
                      <a:lnTo>
                        <a:pt x="194" y="0"/>
                      </a:lnTo>
                      <a:lnTo>
                        <a:pt x="196" y="0"/>
                      </a:lnTo>
                      <a:lnTo>
                        <a:pt x="198" y="0"/>
                      </a:lnTo>
                      <a:lnTo>
                        <a:pt x="199" y="0"/>
                      </a:lnTo>
                      <a:lnTo>
                        <a:pt x="201" y="0"/>
                      </a:lnTo>
                      <a:lnTo>
                        <a:pt x="205" y="0"/>
                      </a:lnTo>
                      <a:lnTo>
                        <a:pt x="207" y="0"/>
                      </a:lnTo>
                      <a:lnTo>
                        <a:pt x="209" y="0"/>
                      </a:lnTo>
                      <a:lnTo>
                        <a:pt x="211" y="0"/>
                      </a:lnTo>
                      <a:lnTo>
                        <a:pt x="213" y="0"/>
                      </a:lnTo>
                      <a:lnTo>
                        <a:pt x="215" y="0"/>
                      </a:lnTo>
                      <a:lnTo>
                        <a:pt x="217" y="0"/>
                      </a:lnTo>
                      <a:lnTo>
                        <a:pt x="219" y="0"/>
                      </a:lnTo>
                      <a:lnTo>
                        <a:pt x="221" y="0"/>
                      </a:lnTo>
                      <a:lnTo>
                        <a:pt x="223" y="0"/>
                      </a:lnTo>
                      <a:lnTo>
                        <a:pt x="224" y="0"/>
                      </a:lnTo>
                      <a:lnTo>
                        <a:pt x="226" y="0"/>
                      </a:lnTo>
                      <a:lnTo>
                        <a:pt x="228" y="0"/>
                      </a:lnTo>
                      <a:lnTo>
                        <a:pt x="230" y="0"/>
                      </a:lnTo>
                      <a:lnTo>
                        <a:pt x="232" y="0"/>
                      </a:lnTo>
                      <a:lnTo>
                        <a:pt x="234" y="0"/>
                      </a:lnTo>
                      <a:lnTo>
                        <a:pt x="236" y="0"/>
                      </a:lnTo>
                      <a:lnTo>
                        <a:pt x="240" y="0"/>
                      </a:lnTo>
                      <a:lnTo>
                        <a:pt x="242" y="0"/>
                      </a:lnTo>
                      <a:lnTo>
                        <a:pt x="244" y="0"/>
                      </a:lnTo>
                      <a:lnTo>
                        <a:pt x="246" y="0"/>
                      </a:lnTo>
                      <a:lnTo>
                        <a:pt x="248" y="0"/>
                      </a:lnTo>
                      <a:lnTo>
                        <a:pt x="249" y="0"/>
                      </a:lnTo>
                      <a:lnTo>
                        <a:pt x="251" y="0"/>
                      </a:lnTo>
                      <a:lnTo>
                        <a:pt x="253" y="0"/>
                      </a:lnTo>
                      <a:lnTo>
                        <a:pt x="257" y="0"/>
                      </a:lnTo>
                      <a:lnTo>
                        <a:pt x="259" y="0"/>
                      </a:lnTo>
                      <a:lnTo>
                        <a:pt x="261" y="0"/>
                      </a:lnTo>
                      <a:lnTo>
                        <a:pt x="263" y="0"/>
                      </a:lnTo>
                      <a:lnTo>
                        <a:pt x="265" y="0"/>
                      </a:lnTo>
                      <a:lnTo>
                        <a:pt x="267" y="0"/>
                      </a:lnTo>
                      <a:lnTo>
                        <a:pt x="269" y="0"/>
                      </a:lnTo>
                      <a:lnTo>
                        <a:pt x="271" y="0"/>
                      </a:lnTo>
                      <a:lnTo>
                        <a:pt x="272" y="0"/>
                      </a:lnTo>
                      <a:lnTo>
                        <a:pt x="274" y="0"/>
                      </a:lnTo>
                      <a:lnTo>
                        <a:pt x="276" y="0"/>
                      </a:lnTo>
                      <a:lnTo>
                        <a:pt x="278" y="0"/>
                      </a:lnTo>
                      <a:lnTo>
                        <a:pt x="280" y="0"/>
                      </a:lnTo>
                      <a:lnTo>
                        <a:pt x="284" y="0"/>
                      </a:lnTo>
                      <a:lnTo>
                        <a:pt x="286" y="0"/>
                      </a:lnTo>
                      <a:lnTo>
                        <a:pt x="288" y="0"/>
                      </a:lnTo>
                      <a:lnTo>
                        <a:pt x="290" y="0"/>
                      </a:lnTo>
                      <a:lnTo>
                        <a:pt x="292" y="0"/>
                      </a:lnTo>
                      <a:lnTo>
                        <a:pt x="294" y="0"/>
                      </a:lnTo>
                      <a:lnTo>
                        <a:pt x="296" y="0"/>
                      </a:lnTo>
                      <a:lnTo>
                        <a:pt x="297" y="0"/>
                      </a:lnTo>
                      <a:lnTo>
                        <a:pt x="299" y="0"/>
                      </a:lnTo>
                      <a:lnTo>
                        <a:pt x="301" y="0"/>
                      </a:lnTo>
                      <a:lnTo>
                        <a:pt x="303" y="0"/>
                      </a:lnTo>
                      <a:lnTo>
                        <a:pt x="305" y="0"/>
                      </a:lnTo>
                      <a:lnTo>
                        <a:pt x="307" y="0"/>
                      </a:lnTo>
                      <a:lnTo>
                        <a:pt x="309" y="0"/>
                      </a:lnTo>
                      <a:lnTo>
                        <a:pt x="311" y="0"/>
                      </a:lnTo>
                      <a:lnTo>
                        <a:pt x="313" y="0"/>
                      </a:lnTo>
                      <a:lnTo>
                        <a:pt x="315" y="0"/>
                      </a:lnTo>
                      <a:lnTo>
                        <a:pt x="317" y="0"/>
                      </a:lnTo>
                      <a:lnTo>
                        <a:pt x="319" y="0"/>
                      </a:lnTo>
                      <a:lnTo>
                        <a:pt x="320" y="0"/>
                      </a:lnTo>
                      <a:lnTo>
                        <a:pt x="322" y="0"/>
                      </a:lnTo>
                      <a:lnTo>
                        <a:pt x="324" y="0"/>
                      </a:lnTo>
                      <a:lnTo>
                        <a:pt x="326" y="0"/>
                      </a:lnTo>
                      <a:lnTo>
                        <a:pt x="328" y="0"/>
                      </a:lnTo>
                      <a:lnTo>
                        <a:pt x="330" y="0"/>
                      </a:lnTo>
                      <a:lnTo>
                        <a:pt x="332" y="0"/>
                      </a:lnTo>
                      <a:lnTo>
                        <a:pt x="334" y="0"/>
                      </a:lnTo>
                      <a:lnTo>
                        <a:pt x="336" y="0"/>
                      </a:lnTo>
                      <a:lnTo>
                        <a:pt x="338" y="0"/>
                      </a:lnTo>
                      <a:lnTo>
                        <a:pt x="340" y="0"/>
                      </a:lnTo>
                      <a:lnTo>
                        <a:pt x="342" y="0"/>
                      </a:lnTo>
                      <a:lnTo>
                        <a:pt x="344" y="0"/>
                      </a:lnTo>
                      <a:lnTo>
                        <a:pt x="345" y="0"/>
                      </a:lnTo>
                      <a:lnTo>
                        <a:pt x="347" y="0"/>
                      </a:lnTo>
                      <a:lnTo>
                        <a:pt x="349" y="0"/>
                      </a:lnTo>
                      <a:lnTo>
                        <a:pt x="351" y="0"/>
                      </a:lnTo>
                      <a:lnTo>
                        <a:pt x="353" y="0"/>
                      </a:lnTo>
                      <a:lnTo>
                        <a:pt x="355" y="0"/>
                      </a:lnTo>
                      <a:lnTo>
                        <a:pt x="357" y="0"/>
                      </a:lnTo>
                      <a:lnTo>
                        <a:pt x="359" y="0"/>
                      </a:lnTo>
                      <a:lnTo>
                        <a:pt x="361" y="0"/>
                      </a:lnTo>
                      <a:lnTo>
                        <a:pt x="363" y="0"/>
                      </a:lnTo>
                      <a:lnTo>
                        <a:pt x="365" y="0"/>
                      </a:lnTo>
                      <a:lnTo>
                        <a:pt x="367" y="0"/>
                      </a:lnTo>
                      <a:lnTo>
                        <a:pt x="368" y="0"/>
                      </a:lnTo>
                      <a:lnTo>
                        <a:pt x="370" y="0"/>
                      </a:lnTo>
                      <a:lnTo>
                        <a:pt x="372" y="0"/>
                      </a:lnTo>
                      <a:lnTo>
                        <a:pt x="374" y="0"/>
                      </a:lnTo>
                      <a:lnTo>
                        <a:pt x="376" y="0"/>
                      </a:lnTo>
                      <a:lnTo>
                        <a:pt x="378" y="0"/>
                      </a:lnTo>
                      <a:lnTo>
                        <a:pt x="380" y="0"/>
                      </a:lnTo>
                      <a:lnTo>
                        <a:pt x="382" y="0"/>
                      </a:lnTo>
                      <a:lnTo>
                        <a:pt x="384" y="0"/>
                      </a:lnTo>
                      <a:lnTo>
                        <a:pt x="386" y="0"/>
                      </a:lnTo>
                      <a:lnTo>
                        <a:pt x="388" y="0"/>
                      </a:lnTo>
                      <a:lnTo>
                        <a:pt x="390" y="0"/>
                      </a:lnTo>
                      <a:lnTo>
                        <a:pt x="392" y="0"/>
                      </a:lnTo>
                      <a:lnTo>
                        <a:pt x="393" y="0"/>
                      </a:lnTo>
                      <a:lnTo>
                        <a:pt x="395" y="0"/>
                      </a:lnTo>
                      <a:lnTo>
                        <a:pt x="399" y="0"/>
                      </a:lnTo>
                      <a:lnTo>
                        <a:pt x="401" y="0"/>
                      </a:lnTo>
                      <a:lnTo>
                        <a:pt x="403" y="0"/>
                      </a:lnTo>
                      <a:lnTo>
                        <a:pt x="405" y="0"/>
                      </a:lnTo>
                      <a:lnTo>
                        <a:pt x="407" y="0"/>
                      </a:lnTo>
                      <a:lnTo>
                        <a:pt x="409" y="0"/>
                      </a:lnTo>
                      <a:lnTo>
                        <a:pt x="411" y="0"/>
                      </a:lnTo>
                      <a:lnTo>
                        <a:pt x="413" y="0"/>
                      </a:lnTo>
                      <a:lnTo>
                        <a:pt x="415" y="0"/>
                      </a:lnTo>
                      <a:lnTo>
                        <a:pt x="416" y="0"/>
                      </a:lnTo>
                      <a:lnTo>
                        <a:pt x="418" y="0"/>
                      </a:lnTo>
                      <a:lnTo>
                        <a:pt x="422" y="0"/>
                      </a:lnTo>
                      <a:lnTo>
                        <a:pt x="422" y="2"/>
                      </a:lnTo>
                      <a:lnTo>
                        <a:pt x="422" y="4"/>
                      </a:lnTo>
                      <a:lnTo>
                        <a:pt x="422" y="6"/>
                      </a:lnTo>
                      <a:lnTo>
                        <a:pt x="422" y="8"/>
                      </a:lnTo>
                      <a:lnTo>
                        <a:pt x="422" y="10"/>
                      </a:lnTo>
                      <a:lnTo>
                        <a:pt x="422" y="12"/>
                      </a:lnTo>
                      <a:lnTo>
                        <a:pt x="422" y="14"/>
                      </a:lnTo>
                      <a:lnTo>
                        <a:pt x="422" y="16"/>
                      </a:lnTo>
                      <a:lnTo>
                        <a:pt x="422" y="18"/>
                      </a:lnTo>
                      <a:lnTo>
                        <a:pt x="422" y="19"/>
                      </a:lnTo>
                      <a:lnTo>
                        <a:pt x="422" y="21"/>
                      </a:lnTo>
                      <a:lnTo>
                        <a:pt x="422" y="23"/>
                      </a:lnTo>
                      <a:lnTo>
                        <a:pt x="422" y="25"/>
                      </a:lnTo>
                      <a:lnTo>
                        <a:pt x="422" y="27"/>
                      </a:lnTo>
                      <a:lnTo>
                        <a:pt x="422" y="29"/>
                      </a:lnTo>
                      <a:lnTo>
                        <a:pt x="422" y="31"/>
                      </a:lnTo>
                      <a:lnTo>
                        <a:pt x="422" y="33"/>
                      </a:lnTo>
                      <a:lnTo>
                        <a:pt x="424" y="33"/>
                      </a:lnTo>
                      <a:lnTo>
                        <a:pt x="424" y="35"/>
                      </a:lnTo>
                      <a:lnTo>
                        <a:pt x="424" y="37"/>
                      </a:lnTo>
                      <a:lnTo>
                        <a:pt x="424" y="39"/>
                      </a:lnTo>
                      <a:lnTo>
                        <a:pt x="424" y="41"/>
                      </a:lnTo>
                      <a:lnTo>
                        <a:pt x="424" y="43"/>
                      </a:lnTo>
                      <a:lnTo>
                        <a:pt x="424" y="44"/>
                      </a:lnTo>
                      <a:lnTo>
                        <a:pt x="426" y="44"/>
                      </a:lnTo>
                      <a:lnTo>
                        <a:pt x="426" y="46"/>
                      </a:lnTo>
                      <a:lnTo>
                        <a:pt x="426" y="48"/>
                      </a:lnTo>
                      <a:lnTo>
                        <a:pt x="426" y="50"/>
                      </a:lnTo>
                      <a:lnTo>
                        <a:pt x="426" y="52"/>
                      </a:lnTo>
                      <a:lnTo>
                        <a:pt x="426" y="54"/>
                      </a:lnTo>
                      <a:lnTo>
                        <a:pt x="428" y="56"/>
                      </a:lnTo>
                      <a:lnTo>
                        <a:pt x="428" y="58"/>
                      </a:lnTo>
                      <a:lnTo>
                        <a:pt x="428" y="60"/>
                      </a:lnTo>
                      <a:lnTo>
                        <a:pt x="428" y="62"/>
                      </a:lnTo>
                      <a:lnTo>
                        <a:pt x="428" y="64"/>
                      </a:lnTo>
                      <a:lnTo>
                        <a:pt x="428" y="66"/>
                      </a:lnTo>
                      <a:lnTo>
                        <a:pt x="430" y="67"/>
                      </a:lnTo>
                      <a:lnTo>
                        <a:pt x="430" y="69"/>
                      </a:lnTo>
                      <a:lnTo>
                        <a:pt x="430" y="71"/>
                      </a:lnTo>
                      <a:lnTo>
                        <a:pt x="430" y="73"/>
                      </a:lnTo>
                      <a:lnTo>
                        <a:pt x="430" y="75"/>
                      </a:lnTo>
                      <a:lnTo>
                        <a:pt x="430" y="77"/>
                      </a:lnTo>
                      <a:lnTo>
                        <a:pt x="432" y="79"/>
                      </a:lnTo>
                      <a:lnTo>
                        <a:pt x="432" y="81"/>
                      </a:lnTo>
                      <a:lnTo>
                        <a:pt x="432" y="83"/>
                      </a:lnTo>
                      <a:lnTo>
                        <a:pt x="432" y="85"/>
                      </a:lnTo>
                      <a:lnTo>
                        <a:pt x="432" y="87"/>
                      </a:lnTo>
                      <a:lnTo>
                        <a:pt x="432" y="89"/>
                      </a:lnTo>
                      <a:lnTo>
                        <a:pt x="432" y="90"/>
                      </a:lnTo>
                      <a:lnTo>
                        <a:pt x="432" y="92"/>
                      </a:lnTo>
                      <a:lnTo>
                        <a:pt x="432" y="94"/>
                      </a:lnTo>
                      <a:lnTo>
                        <a:pt x="432" y="96"/>
                      </a:lnTo>
                      <a:lnTo>
                        <a:pt x="432" y="98"/>
                      </a:lnTo>
                      <a:lnTo>
                        <a:pt x="432" y="100"/>
                      </a:lnTo>
                      <a:lnTo>
                        <a:pt x="432" y="102"/>
                      </a:lnTo>
                      <a:lnTo>
                        <a:pt x="430" y="102"/>
                      </a:lnTo>
                      <a:lnTo>
                        <a:pt x="430" y="104"/>
                      </a:lnTo>
                      <a:lnTo>
                        <a:pt x="430" y="106"/>
                      </a:lnTo>
                      <a:lnTo>
                        <a:pt x="430" y="108"/>
                      </a:lnTo>
                      <a:lnTo>
                        <a:pt x="430" y="110"/>
                      </a:lnTo>
                      <a:lnTo>
                        <a:pt x="430" y="112"/>
                      </a:lnTo>
                      <a:lnTo>
                        <a:pt x="430" y="114"/>
                      </a:lnTo>
                      <a:lnTo>
                        <a:pt x="430" y="115"/>
                      </a:lnTo>
                      <a:lnTo>
                        <a:pt x="430" y="117"/>
                      </a:lnTo>
                      <a:lnTo>
                        <a:pt x="430" y="119"/>
                      </a:lnTo>
                      <a:lnTo>
                        <a:pt x="430" y="121"/>
                      </a:lnTo>
                      <a:lnTo>
                        <a:pt x="430" y="123"/>
                      </a:lnTo>
                      <a:lnTo>
                        <a:pt x="430" y="125"/>
                      </a:lnTo>
                      <a:lnTo>
                        <a:pt x="430" y="127"/>
                      </a:lnTo>
                      <a:lnTo>
                        <a:pt x="430" y="129"/>
                      </a:lnTo>
                      <a:lnTo>
                        <a:pt x="430" y="131"/>
                      </a:lnTo>
                      <a:lnTo>
                        <a:pt x="430" y="133"/>
                      </a:lnTo>
                      <a:lnTo>
                        <a:pt x="430" y="135"/>
                      </a:lnTo>
                      <a:lnTo>
                        <a:pt x="430" y="137"/>
                      </a:lnTo>
                      <a:lnTo>
                        <a:pt x="430" y="138"/>
                      </a:lnTo>
                      <a:lnTo>
                        <a:pt x="430" y="140"/>
                      </a:lnTo>
                      <a:lnTo>
                        <a:pt x="430" y="142"/>
                      </a:lnTo>
                      <a:lnTo>
                        <a:pt x="430" y="144"/>
                      </a:lnTo>
                      <a:lnTo>
                        <a:pt x="430" y="146"/>
                      </a:lnTo>
                      <a:lnTo>
                        <a:pt x="430" y="148"/>
                      </a:lnTo>
                      <a:lnTo>
                        <a:pt x="430" y="150"/>
                      </a:lnTo>
                      <a:lnTo>
                        <a:pt x="430" y="152"/>
                      </a:lnTo>
                      <a:lnTo>
                        <a:pt x="430" y="154"/>
                      </a:lnTo>
                      <a:lnTo>
                        <a:pt x="430" y="156"/>
                      </a:lnTo>
                      <a:lnTo>
                        <a:pt x="430" y="158"/>
                      </a:lnTo>
                      <a:lnTo>
                        <a:pt x="430" y="160"/>
                      </a:lnTo>
                      <a:lnTo>
                        <a:pt x="430" y="162"/>
                      </a:lnTo>
                      <a:lnTo>
                        <a:pt x="430" y="163"/>
                      </a:lnTo>
                      <a:lnTo>
                        <a:pt x="430" y="165"/>
                      </a:lnTo>
                      <a:lnTo>
                        <a:pt x="430" y="167"/>
                      </a:lnTo>
                      <a:lnTo>
                        <a:pt x="428" y="167"/>
                      </a:lnTo>
                      <a:lnTo>
                        <a:pt x="428" y="169"/>
                      </a:lnTo>
                      <a:lnTo>
                        <a:pt x="428" y="171"/>
                      </a:lnTo>
                      <a:lnTo>
                        <a:pt x="426" y="171"/>
                      </a:lnTo>
                      <a:lnTo>
                        <a:pt x="428" y="171"/>
                      </a:lnTo>
                      <a:lnTo>
                        <a:pt x="426" y="171"/>
                      </a:lnTo>
                      <a:lnTo>
                        <a:pt x="424" y="171"/>
                      </a:lnTo>
                      <a:lnTo>
                        <a:pt x="426" y="171"/>
                      </a:lnTo>
                      <a:lnTo>
                        <a:pt x="426" y="169"/>
                      </a:lnTo>
                      <a:lnTo>
                        <a:pt x="424" y="169"/>
                      </a:lnTo>
                      <a:lnTo>
                        <a:pt x="424" y="167"/>
                      </a:lnTo>
                      <a:lnTo>
                        <a:pt x="424" y="169"/>
                      </a:lnTo>
                      <a:lnTo>
                        <a:pt x="422" y="169"/>
                      </a:lnTo>
                      <a:lnTo>
                        <a:pt x="422" y="167"/>
                      </a:lnTo>
                      <a:lnTo>
                        <a:pt x="422" y="169"/>
                      </a:lnTo>
                      <a:lnTo>
                        <a:pt x="420" y="169"/>
                      </a:lnTo>
                      <a:lnTo>
                        <a:pt x="420" y="167"/>
                      </a:lnTo>
                      <a:lnTo>
                        <a:pt x="418" y="167"/>
                      </a:lnTo>
                      <a:lnTo>
                        <a:pt x="416" y="167"/>
                      </a:lnTo>
                      <a:lnTo>
                        <a:pt x="415" y="167"/>
                      </a:lnTo>
                      <a:lnTo>
                        <a:pt x="416" y="167"/>
                      </a:lnTo>
                      <a:lnTo>
                        <a:pt x="416" y="165"/>
                      </a:lnTo>
                      <a:lnTo>
                        <a:pt x="416" y="167"/>
                      </a:lnTo>
                      <a:lnTo>
                        <a:pt x="415" y="167"/>
                      </a:lnTo>
                      <a:lnTo>
                        <a:pt x="415" y="165"/>
                      </a:lnTo>
                      <a:lnTo>
                        <a:pt x="416" y="165"/>
                      </a:lnTo>
                      <a:lnTo>
                        <a:pt x="415" y="165"/>
                      </a:lnTo>
                      <a:lnTo>
                        <a:pt x="413" y="165"/>
                      </a:lnTo>
                      <a:lnTo>
                        <a:pt x="413" y="163"/>
                      </a:lnTo>
                      <a:lnTo>
                        <a:pt x="411" y="163"/>
                      </a:lnTo>
                      <a:lnTo>
                        <a:pt x="413" y="165"/>
                      </a:lnTo>
                      <a:lnTo>
                        <a:pt x="411" y="165"/>
                      </a:lnTo>
                      <a:lnTo>
                        <a:pt x="409" y="165"/>
                      </a:lnTo>
                      <a:lnTo>
                        <a:pt x="409" y="163"/>
                      </a:lnTo>
                      <a:lnTo>
                        <a:pt x="407" y="163"/>
                      </a:lnTo>
                      <a:lnTo>
                        <a:pt x="407" y="162"/>
                      </a:lnTo>
                      <a:lnTo>
                        <a:pt x="405" y="162"/>
                      </a:lnTo>
                      <a:lnTo>
                        <a:pt x="405" y="160"/>
                      </a:lnTo>
                      <a:lnTo>
                        <a:pt x="403" y="160"/>
                      </a:lnTo>
                      <a:lnTo>
                        <a:pt x="401" y="160"/>
                      </a:lnTo>
                      <a:lnTo>
                        <a:pt x="401" y="158"/>
                      </a:lnTo>
                      <a:lnTo>
                        <a:pt x="399" y="158"/>
                      </a:lnTo>
                      <a:lnTo>
                        <a:pt x="397" y="158"/>
                      </a:lnTo>
                      <a:lnTo>
                        <a:pt x="399" y="158"/>
                      </a:lnTo>
                      <a:lnTo>
                        <a:pt x="399" y="156"/>
                      </a:lnTo>
                      <a:lnTo>
                        <a:pt x="397" y="156"/>
                      </a:lnTo>
                      <a:lnTo>
                        <a:pt x="397" y="158"/>
                      </a:lnTo>
                      <a:lnTo>
                        <a:pt x="397" y="156"/>
                      </a:lnTo>
                      <a:lnTo>
                        <a:pt x="395" y="156"/>
                      </a:lnTo>
                      <a:lnTo>
                        <a:pt x="397" y="156"/>
                      </a:lnTo>
                      <a:lnTo>
                        <a:pt x="395" y="156"/>
                      </a:lnTo>
                      <a:lnTo>
                        <a:pt x="393" y="156"/>
                      </a:lnTo>
                      <a:lnTo>
                        <a:pt x="393" y="154"/>
                      </a:lnTo>
                      <a:lnTo>
                        <a:pt x="392" y="154"/>
                      </a:lnTo>
                      <a:lnTo>
                        <a:pt x="392" y="156"/>
                      </a:lnTo>
                      <a:lnTo>
                        <a:pt x="390" y="156"/>
                      </a:lnTo>
                      <a:lnTo>
                        <a:pt x="390" y="158"/>
                      </a:lnTo>
                      <a:lnTo>
                        <a:pt x="390" y="156"/>
                      </a:lnTo>
                      <a:lnTo>
                        <a:pt x="390" y="158"/>
                      </a:lnTo>
                      <a:lnTo>
                        <a:pt x="388" y="158"/>
                      </a:lnTo>
                      <a:lnTo>
                        <a:pt x="390" y="158"/>
                      </a:lnTo>
                      <a:lnTo>
                        <a:pt x="388" y="158"/>
                      </a:lnTo>
                      <a:lnTo>
                        <a:pt x="386" y="158"/>
                      </a:lnTo>
                      <a:lnTo>
                        <a:pt x="386" y="160"/>
                      </a:lnTo>
                      <a:lnTo>
                        <a:pt x="384" y="160"/>
                      </a:lnTo>
                      <a:lnTo>
                        <a:pt x="382" y="160"/>
                      </a:lnTo>
                      <a:lnTo>
                        <a:pt x="380" y="160"/>
                      </a:lnTo>
                      <a:lnTo>
                        <a:pt x="380" y="158"/>
                      </a:lnTo>
                      <a:lnTo>
                        <a:pt x="378" y="158"/>
                      </a:lnTo>
                      <a:lnTo>
                        <a:pt x="376" y="158"/>
                      </a:lnTo>
                      <a:lnTo>
                        <a:pt x="374" y="158"/>
                      </a:lnTo>
                      <a:lnTo>
                        <a:pt x="376" y="158"/>
                      </a:lnTo>
                      <a:lnTo>
                        <a:pt x="374" y="156"/>
                      </a:lnTo>
                      <a:lnTo>
                        <a:pt x="372" y="156"/>
                      </a:lnTo>
                      <a:lnTo>
                        <a:pt x="370" y="156"/>
                      </a:lnTo>
                      <a:lnTo>
                        <a:pt x="370" y="158"/>
                      </a:lnTo>
                      <a:lnTo>
                        <a:pt x="368" y="158"/>
                      </a:lnTo>
                      <a:lnTo>
                        <a:pt x="367" y="158"/>
                      </a:lnTo>
                      <a:lnTo>
                        <a:pt x="365" y="158"/>
                      </a:lnTo>
                      <a:lnTo>
                        <a:pt x="365" y="160"/>
                      </a:lnTo>
                      <a:lnTo>
                        <a:pt x="363" y="160"/>
                      </a:lnTo>
                      <a:lnTo>
                        <a:pt x="361" y="160"/>
                      </a:lnTo>
                      <a:lnTo>
                        <a:pt x="359" y="160"/>
                      </a:lnTo>
                      <a:lnTo>
                        <a:pt x="357" y="160"/>
                      </a:lnTo>
                      <a:lnTo>
                        <a:pt x="357" y="158"/>
                      </a:lnTo>
                      <a:lnTo>
                        <a:pt x="355" y="158"/>
                      </a:lnTo>
                      <a:lnTo>
                        <a:pt x="355" y="160"/>
                      </a:lnTo>
                      <a:lnTo>
                        <a:pt x="353" y="160"/>
                      </a:lnTo>
                      <a:lnTo>
                        <a:pt x="353" y="158"/>
                      </a:lnTo>
                      <a:lnTo>
                        <a:pt x="353" y="160"/>
                      </a:lnTo>
                      <a:lnTo>
                        <a:pt x="351" y="160"/>
                      </a:lnTo>
                      <a:lnTo>
                        <a:pt x="349" y="160"/>
                      </a:lnTo>
                      <a:lnTo>
                        <a:pt x="347" y="160"/>
                      </a:lnTo>
                      <a:lnTo>
                        <a:pt x="347" y="162"/>
                      </a:lnTo>
                      <a:lnTo>
                        <a:pt x="347" y="160"/>
                      </a:lnTo>
                      <a:lnTo>
                        <a:pt x="345" y="160"/>
                      </a:lnTo>
                      <a:lnTo>
                        <a:pt x="345" y="162"/>
                      </a:lnTo>
                      <a:lnTo>
                        <a:pt x="344" y="162"/>
                      </a:lnTo>
                      <a:lnTo>
                        <a:pt x="345" y="162"/>
                      </a:lnTo>
                      <a:lnTo>
                        <a:pt x="344" y="162"/>
                      </a:lnTo>
                      <a:lnTo>
                        <a:pt x="344" y="163"/>
                      </a:lnTo>
                      <a:lnTo>
                        <a:pt x="344" y="165"/>
                      </a:lnTo>
                      <a:lnTo>
                        <a:pt x="342" y="165"/>
                      </a:lnTo>
                      <a:lnTo>
                        <a:pt x="340" y="165"/>
                      </a:lnTo>
                      <a:lnTo>
                        <a:pt x="340" y="163"/>
                      </a:lnTo>
                      <a:lnTo>
                        <a:pt x="338" y="163"/>
                      </a:lnTo>
                      <a:lnTo>
                        <a:pt x="338" y="165"/>
                      </a:lnTo>
                      <a:lnTo>
                        <a:pt x="338" y="167"/>
                      </a:lnTo>
                      <a:lnTo>
                        <a:pt x="336" y="167"/>
                      </a:lnTo>
                      <a:lnTo>
                        <a:pt x="334" y="167"/>
                      </a:lnTo>
                      <a:lnTo>
                        <a:pt x="334" y="165"/>
                      </a:lnTo>
                      <a:lnTo>
                        <a:pt x="332" y="165"/>
                      </a:lnTo>
                      <a:lnTo>
                        <a:pt x="332" y="163"/>
                      </a:lnTo>
                      <a:lnTo>
                        <a:pt x="330" y="163"/>
                      </a:lnTo>
                      <a:lnTo>
                        <a:pt x="328" y="163"/>
                      </a:lnTo>
                      <a:lnTo>
                        <a:pt x="326" y="163"/>
                      </a:lnTo>
                      <a:lnTo>
                        <a:pt x="326" y="162"/>
                      </a:lnTo>
                      <a:lnTo>
                        <a:pt x="324" y="162"/>
                      </a:lnTo>
                      <a:lnTo>
                        <a:pt x="322" y="162"/>
                      </a:lnTo>
                      <a:lnTo>
                        <a:pt x="322" y="160"/>
                      </a:lnTo>
                      <a:lnTo>
                        <a:pt x="320" y="160"/>
                      </a:lnTo>
                      <a:lnTo>
                        <a:pt x="322" y="160"/>
                      </a:lnTo>
                      <a:lnTo>
                        <a:pt x="322" y="158"/>
                      </a:lnTo>
                      <a:lnTo>
                        <a:pt x="320" y="158"/>
                      </a:lnTo>
                      <a:lnTo>
                        <a:pt x="320" y="156"/>
                      </a:lnTo>
                      <a:lnTo>
                        <a:pt x="319" y="156"/>
                      </a:lnTo>
                      <a:lnTo>
                        <a:pt x="319" y="158"/>
                      </a:lnTo>
                      <a:lnTo>
                        <a:pt x="319" y="160"/>
                      </a:lnTo>
                      <a:lnTo>
                        <a:pt x="317" y="160"/>
                      </a:lnTo>
                      <a:lnTo>
                        <a:pt x="317" y="162"/>
                      </a:lnTo>
                      <a:lnTo>
                        <a:pt x="315" y="162"/>
                      </a:lnTo>
                      <a:lnTo>
                        <a:pt x="313" y="162"/>
                      </a:lnTo>
                      <a:lnTo>
                        <a:pt x="313" y="160"/>
                      </a:lnTo>
                      <a:lnTo>
                        <a:pt x="311" y="158"/>
                      </a:lnTo>
                      <a:lnTo>
                        <a:pt x="311" y="160"/>
                      </a:lnTo>
                      <a:lnTo>
                        <a:pt x="309" y="160"/>
                      </a:lnTo>
                      <a:lnTo>
                        <a:pt x="307" y="160"/>
                      </a:lnTo>
                      <a:lnTo>
                        <a:pt x="307" y="158"/>
                      </a:lnTo>
                      <a:lnTo>
                        <a:pt x="307" y="156"/>
                      </a:lnTo>
                      <a:lnTo>
                        <a:pt x="307" y="154"/>
                      </a:lnTo>
                      <a:lnTo>
                        <a:pt x="305" y="154"/>
                      </a:lnTo>
                      <a:lnTo>
                        <a:pt x="305" y="156"/>
                      </a:lnTo>
                      <a:lnTo>
                        <a:pt x="303" y="156"/>
                      </a:lnTo>
                      <a:lnTo>
                        <a:pt x="303" y="154"/>
                      </a:lnTo>
                      <a:lnTo>
                        <a:pt x="303" y="156"/>
                      </a:lnTo>
                      <a:lnTo>
                        <a:pt x="303" y="158"/>
                      </a:lnTo>
                      <a:lnTo>
                        <a:pt x="301" y="158"/>
                      </a:lnTo>
                      <a:lnTo>
                        <a:pt x="301" y="160"/>
                      </a:lnTo>
                      <a:lnTo>
                        <a:pt x="299" y="160"/>
                      </a:lnTo>
                      <a:lnTo>
                        <a:pt x="297" y="160"/>
                      </a:lnTo>
                      <a:lnTo>
                        <a:pt x="299" y="160"/>
                      </a:lnTo>
                      <a:lnTo>
                        <a:pt x="299" y="162"/>
                      </a:lnTo>
                      <a:lnTo>
                        <a:pt x="297" y="162"/>
                      </a:lnTo>
                      <a:lnTo>
                        <a:pt x="297" y="163"/>
                      </a:lnTo>
                      <a:lnTo>
                        <a:pt x="297" y="165"/>
                      </a:lnTo>
                      <a:lnTo>
                        <a:pt x="296" y="165"/>
                      </a:lnTo>
                      <a:lnTo>
                        <a:pt x="296" y="167"/>
                      </a:lnTo>
                      <a:lnTo>
                        <a:pt x="296" y="165"/>
                      </a:lnTo>
                      <a:lnTo>
                        <a:pt x="294" y="165"/>
                      </a:lnTo>
                      <a:lnTo>
                        <a:pt x="292" y="163"/>
                      </a:lnTo>
                      <a:lnTo>
                        <a:pt x="292" y="162"/>
                      </a:lnTo>
                      <a:lnTo>
                        <a:pt x="294" y="162"/>
                      </a:lnTo>
                      <a:lnTo>
                        <a:pt x="294" y="160"/>
                      </a:lnTo>
                      <a:lnTo>
                        <a:pt x="294" y="158"/>
                      </a:lnTo>
                      <a:lnTo>
                        <a:pt x="292" y="158"/>
                      </a:lnTo>
                      <a:lnTo>
                        <a:pt x="292" y="156"/>
                      </a:lnTo>
                      <a:lnTo>
                        <a:pt x="290" y="156"/>
                      </a:lnTo>
                      <a:lnTo>
                        <a:pt x="290" y="158"/>
                      </a:lnTo>
                      <a:lnTo>
                        <a:pt x="290" y="160"/>
                      </a:lnTo>
                      <a:lnTo>
                        <a:pt x="288" y="160"/>
                      </a:lnTo>
                      <a:lnTo>
                        <a:pt x="288" y="158"/>
                      </a:lnTo>
                      <a:lnTo>
                        <a:pt x="286" y="158"/>
                      </a:lnTo>
                      <a:lnTo>
                        <a:pt x="286" y="160"/>
                      </a:lnTo>
                      <a:lnTo>
                        <a:pt x="286" y="158"/>
                      </a:lnTo>
                      <a:lnTo>
                        <a:pt x="286" y="160"/>
                      </a:lnTo>
                      <a:lnTo>
                        <a:pt x="284" y="160"/>
                      </a:lnTo>
                      <a:lnTo>
                        <a:pt x="284" y="162"/>
                      </a:lnTo>
                      <a:lnTo>
                        <a:pt x="282" y="162"/>
                      </a:lnTo>
                      <a:lnTo>
                        <a:pt x="280" y="162"/>
                      </a:lnTo>
                      <a:lnTo>
                        <a:pt x="278" y="162"/>
                      </a:lnTo>
                      <a:lnTo>
                        <a:pt x="278" y="160"/>
                      </a:lnTo>
                      <a:lnTo>
                        <a:pt x="280" y="160"/>
                      </a:lnTo>
                      <a:lnTo>
                        <a:pt x="280" y="158"/>
                      </a:lnTo>
                      <a:lnTo>
                        <a:pt x="278" y="158"/>
                      </a:lnTo>
                      <a:lnTo>
                        <a:pt x="278" y="156"/>
                      </a:lnTo>
                      <a:lnTo>
                        <a:pt x="276" y="156"/>
                      </a:lnTo>
                      <a:lnTo>
                        <a:pt x="276" y="158"/>
                      </a:lnTo>
                      <a:lnTo>
                        <a:pt x="274" y="158"/>
                      </a:lnTo>
                      <a:lnTo>
                        <a:pt x="272" y="158"/>
                      </a:lnTo>
                      <a:lnTo>
                        <a:pt x="272" y="156"/>
                      </a:lnTo>
                      <a:lnTo>
                        <a:pt x="272" y="154"/>
                      </a:lnTo>
                      <a:lnTo>
                        <a:pt x="271" y="154"/>
                      </a:lnTo>
                      <a:lnTo>
                        <a:pt x="269" y="154"/>
                      </a:lnTo>
                      <a:lnTo>
                        <a:pt x="269" y="152"/>
                      </a:lnTo>
                      <a:lnTo>
                        <a:pt x="267" y="152"/>
                      </a:lnTo>
                      <a:lnTo>
                        <a:pt x="267" y="154"/>
                      </a:lnTo>
                      <a:lnTo>
                        <a:pt x="265" y="156"/>
                      </a:lnTo>
                      <a:lnTo>
                        <a:pt x="263" y="156"/>
                      </a:lnTo>
                      <a:lnTo>
                        <a:pt x="263" y="158"/>
                      </a:lnTo>
                      <a:lnTo>
                        <a:pt x="261" y="158"/>
                      </a:lnTo>
                      <a:lnTo>
                        <a:pt x="261" y="160"/>
                      </a:lnTo>
                      <a:lnTo>
                        <a:pt x="259" y="160"/>
                      </a:lnTo>
                      <a:lnTo>
                        <a:pt x="257" y="160"/>
                      </a:lnTo>
                      <a:lnTo>
                        <a:pt x="255" y="160"/>
                      </a:lnTo>
                      <a:lnTo>
                        <a:pt x="255" y="158"/>
                      </a:lnTo>
                      <a:lnTo>
                        <a:pt x="253" y="158"/>
                      </a:lnTo>
                      <a:lnTo>
                        <a:pt x="253" y="156"/>
                      </a:lnTo>
                      <a:lnTo>
                        <a:pt x="253" y="158"/>
                      </a:lnTo>
                      <a:lnTo>
                        <a:pt x="253" y="156"/>
                      </a:lnTo>
                      <a:lnTo>
                        <a:pt x="253" y="154"/>
                      </a:lnTo>
                      <a:lnTo>
                        <a:pt x="255" y="154"/>
                      </a:lnTo>
                      <a:lnTo>
                        <a:pt x="255" y="152"/>
                      </a:lnTo>
                      <a:lnTo>
                        <a:pt x="253" y="152"/>
                      </a:lnTo>
                      <a:lnTo>
                        <a:pt x="251" y="152"/>
                      </a:lnTo>
                      <a:lnTo>
                        <a:pt x="249" y="152"/>
                      </a:lnTo>
                      <a:lnTo>
                        <a:pt x="248" y="152"/>
                      </a:lnTo>
                      <a:lnTo>
                        <a:pt x="248" y="150"/>
                      </a:lnTo>
                      <a:lnTo>
                        <a:pt x="246" y="150"/>
                      </a:lnTo>
                      <a:lnTo>
                        <a:pt x="248" y="150"/>
                      </a:lnTo>
                      <a:lnTo>
                        <a:pt x="246" y="150"/>
                      </a:lnTo>
                      <a:lnTo>
                        <a:pt x="246" y="148"/>
                      </a:lnTo>
                      <a:lnTo>
                        <a:pt x="246" y="146"/>
                      </a:lnTo>
                      <a:lnTo>
                        <a:pt x="248" y="146"/>
                      </a:lnTo>
                      <a:lnTo>
                        <a:pt x="246" y="146"/>
                      </a:lnTo>
                      <a:lnTo>
                        <a:pt x="246" y="144"/>
                      </a:lnTo>
                      <a:lnTo>
                        <a:pt x="244" y="144"/>
                      </a:lnTo>
                      <a:lnTo>
                        <a:pt x="244" y="146"/>
                      </a:lnTo>
                      <a:lnTo>
                        <a:pt x="242" y="146"/>
                      </a:lnTo>
                      <a:lnTo>
                        <a:pt x="240" y="146"/>
                      </a:lnTo>
                      <a:lnTo>
                        <a:pt x="238" y="146"/>
                      </a:lnTo>
                      <a:lnTo>
                        <a:pt x="236" y="146"/>
                      </a:lnTo>
                      <a:lnTo>
                        <a:pt x="236" y="144"/>
                      </a:lnTo>
                      <a:lnTo>
                        <a:pt x="234" y="144"/>
                      </a:lnTo>
                      <a:lnTo>
                        <a:pt x="232" y="144"/>
                      </a:lnTo>
                      <a:lnTo>
                        <a:pt x="232" y="146"/>
                      </a:lnTo>
                      <a:lnTo>
                        <a:pt x="232" y="148"/>
                      </a:lnTo>
                      <a:lnTo>
                        <a:pt x="230" y="146"/>
                      </a:lnTo>
                      <a:lnTo>
                        <a:pt x="230" y="148"/>
                      </a:lnTo>
                      <a:lnTo>
                        <a:pt x="228" y="148"/>
                      </a:lnTo>
                      <a:lnTo>
                        <a:pt x="226" y="148"/>
                      </a:lnTo>
                      <a:lnTo>
                        <a:pt x="224" y="148"/>
                      </a:lnTo>
                      <a:lnTo>
                        <a:pt x="224" y="146"/>
                      </a:lnTo>
                      <a:lnTo>
                        <a:pt x="223" y="146"/>
                      </a:lnTo>
                      <a:lnTo>
                        <a:pt x="224" y="146"/>
                      </a:lnTo>
                      <a:lnTo>
                        <a:pt x="223" y="146"/>
                      </a:lnTo>
                      <a:lnTo>
                        <a:pt x="223" y="144"/>
                      </a:lnTo>
                      <a:lnTo>
                        <a:pt x="221" y="144"/>
                      </a:lnTo>
                      <a:lnTo>
                        <a:pt x="219" y="144"/>
                      </a:lnTo>
                      <a:lnTo>
                        <a:pt x="217" y="144"/>
                      </a:lnTo>
                      <a:lnTo>
                        <a:pt x="217" y="146"/>
                      </a:lnTo>
                      <a:lnTo>
                        <a:pt x="215" y="146"/>
                      </a:lnTo>
                      <a:lnTo>
                        <a:pt x="213" y="146"/>
                      </a:lnTo>
                      <a:lnTo>
                        <a:pt x="213" y="144"/>
                      </a:lnTo>
                      <a:lnTo>
                        <a:pt x="211" y="144"/>
                      </a:lnTo>
                      <a:lnTo>
                        <a:pt x="209" y="144"/>
                      </a:lnTo>
                      <a:lnTo>
                        <a:pt x="207" y="144"/>
                      </a:lnTo>
                      <a:lnTo>
                        <a:pt x="205" y="142"/>
                      </a:lnTo>
                      <a:lnTo>
                        <a:pt x="203" y="142"/>
                      </a:lnTo>
                      <a:lnTo>
                        <a:pt x="201" y="142"/>
                      </a:lnTo>
                      <a:lnTo>
                        <a:pt x="201" y="140"/>
                      </a:lnTo>
                      <a:lnTo>
                        <a:pt x="201" y="142"/>
                      </a:lnTo>
                      <a:lnTo>
                        <a:pt x="199" y="142"/>
                      </a:lnTo>
                      <a:lnTo>
                        <a:pt x="198" y="142"/>
                      </a:lnTo>
                      <a:lnTo>
                        <a:pt x="196" y="142"/>
                      </a:lnTo>
                      <a:lnTo>
                        <a:pt x="194" y="142"/>
                      </a:lnTo>
                      <a:lnTo>
                        <a:pt x="196" y="140"/>
                      </a:lnTo>
                      <a:lnTo>
                        <a:pt x="194" y="140"/>
                      </a:lnTo>
                      <a:lnTo>
                        <a:pt x="194" y="142"/>
                      </a:lnTo>
                      <a:lnTo>
                        <a:pt x="192" y="142"/>
                      </a:lnTo>
                      <a:lnTo>
                        <a:pt x="192" y="140"/>
                      </a:lnTo>
                      <a:lnTo>
                        <a:pt x="192" y="138"/>
                      </a:lnTo>
                      <a:lnTo>
                        <a:pt x="190" y="138"/>
                      </a:lnTo>
                      <a:lnTo>
                        <a:pt x="190" y="137"/>
                      </a:lnTo>
                      <a:lnTo>
                        <a:pt x="190" y="135"/>
                      </a:lnTo>
                      <a:lnTo>
                        <a:pt x="190" y="133"/>
                      </a:lnTo>
                      <a:lnTo>
                        <a:pt x="190" y="135"/>
                      </a:lnTo>
                      <a:lnTo>
                        <a:pt x="188" y="135"/>
                      </a:lnTo>
                      <a:lnTo>
                        <a:pt x="188" y="133"/>
                      </a:lnTo>
                      <a:lnTo>
                        <a:pt x="188" y="131"/>
                      </a:lnTo>
                      <a:lnTo>
                        <a:pt x="188" y="133"/>
                      </a:lnTo>
                      <a:lnTo>
                        <a:pt x="186" y="133"/>
                      </a:lnTo>
                      <a:lnTo>
                        <a:pt x="186" y="131"/>
                      </a:lnTo>
                      <a:lnTo>
                        <a:pt x="184" y="131"/>
                      </a:lnTo>
                      <a:lnTo>
                        <a:pt x="182" y="129"/>
                      </a:lnTo>
                      <a:lnTo>
                        <a:pt x="184" y="129"/>
                      </a:lnTo>
                      <a:lnTo>
                        <a:pt x="182" y="129"/>
                      </a:lnTo>
                      <a:lnTo>
                        <a:pt x="180" y="131"/>
                      </a:lnTo>
                      <a:lnTo>
                        <a:pt x="182" y="131"/>
                      </a:lnTo>
                      <a:lnTo>
                        <a:pt x="180" y="131"/>
                      </a:lnTo>
                      <a:lnTo>
                        <a:pt x="182" y="131"/>
                      </a:lnTo>
                      <a:lnTo>
                        <a:pt x="182" y="133"/>
                      </a:lnTo>
                      <a:lnTo>
                        <a:pt x="180" y="133"/>
                      </a:lnTo>
                      <a:lnTo>
                        <a:pt x="178" y="133"/>
                      </a:lnTo>
                      <a:lnTo>
                        <a:pt x="176" y="133"/>
                      </a:lnTo>
                      <a:lnTo>
                        <a:pt x="176" y="131"/>
                      </a:lnTo>
                      <a:lnTo>
                        <a:pt x="175" y="131"/>
                      </a:lnTo>
                      <a:lnTo>
                        <a:pt x="173" y="131"/>
                      </a:lnTo>
                      <a:lnTo>
                        <a:pt x="173" y="133"/>
                      </a:lnTo>
                      <a:lnTo>
                        <a:pt x="171" y="133"/>
                      </a:lnTo>
                      <a:lnTo>
                        <a:pt x="173" y="133"/>
                      </a:lnTo>
                      <a:lnTo>
                        <a:pt x="171" y="133"/>
                      </a:lnTo>
                      <a:lnTo>
                        <a:pt x="169" y="133"/>
                      </a:lnTo>
                      <a:lnTo>
                        <a:pt x="167" y="133"/>
                      </a:lnTo>
                      <a:lnTo>
                        <a:pt x="165" y="133"/>
                      </a:lnTo>
                      <a:lnTo>
                        <a:pt x="165" y="131"/>
                      </a:lnTo>
                      <a:lnTo>
                        <a:pt x="163" y="131"/>
                      </a:lnTo>
                      <a:lnTo>
                        <a:pt x="163" y="129"/>
                      </a:lnTo>
                      <a:lnTo>
                        <a:pt x="161" y="129"/>
                      </a:lnTo>
                      <a:lnTo>
                        <a:pt x="159" y="129"/>
                      </a:lnTo>
                      <a:lnTo>
                        <a:pt x="159" y="127"/>
                      </a:lnTo>
                      <a:lnTo>
                        <a:pt x="157" y="127"/>
                      </a:lnTo>
                      <a:lnTo>
                        <a:pt x="157" y="125"/>
                      </a:lnTo>
                      <a:lnTo>
                        <a:pt x="155" y="125"/>
                      </a:lnTo>
                      <a:lnTo>
                        <a:pt x="155" y="123"/>
                      </a:lnTo>
                      <a:lnTo>
                        <a:pt x="153" y="123"/>
                      </a:lnTo>
                      <a:lnTo>
                        <a:pt x="151" y="123"/>
                      </a:lnTo>
                      <a:lnTo>
                        <a:pt x="151" y="115"/>
                      </a:lnTo>
                      <a:lnTo>
                        <a:pt x="151" y="100"/>
                      </a:lnTo>
                      <a:lnTo>
                        <a:pt x="151" y="92"/>
                      </a:lnTo>
                      <a:lnTo>
                        <a:pt x="151" y="83"/>
                      </a:lnTo>
                      <a:lnTo>
                        <a:pt x="151" y="81"/>
                      </a:lnTo>
                      <a:lnTo>
                        <a:pt x="151" y="71"/>
                      </a:lnTo>
                      <a:lnTo>
                        <a:pt x="151" y="58"/>
                      </a:lnTo>
                      <a:lnTo>
                        <a:pt x="151" y="48"/>
                      </a:lnTo>
                      <a:lnTo>
                        <a:pt x="151" y="25"/>
                      </a:lnTo>
                      <a:lnTo>
                        <a:pt x="150" y="25"/>
                      </a:lnTo>
                      <a:lnTo>
                        <a:pt x="148" y="25"/>
                      </a:lnTo>
                      <a:lnTo>
                        <a:pt x="146" y="25"/>
                      </a:lnTo>
                      <a:lnTo>
                        <a:pt x="144" y="25"/>
                      </a:lnTo>
                      <a:lnTo>
                        <a:pt x="142" y="25"/>
                      </a:lnTo>
                      <a:lnTo>
                        <a:pt x="140" y="25"/>
                      </a:lnTo>
                      <a:lnTo>
                        <a:pt x="138" y="25"/>
                      </a:lnTo>
                      <a:lnTo>
                        <a:pt x="136" y="25"/>
                      </a:lnTo>
                      <a:lnTo>
                        <a:pt x="134" y="25"/>
                      </a:lnTo>
                      <a:lnTo>
                        <a:pt x="132" y="25"/>
                      </a:lnTo>
                      <a:lnTo>
                        <a:pt x="130" y="25"/>
                      </a:lnTo>
                      <a:lnTo>
                        <a:pt x="128" y="25"/>
                      </a:lnTo>
                      <a:lnTo>
                        <a:pt x="127" y="25"/>
                      </a:lnTo>
                      <a:lnTo>
                        <a:pt x="123" y="25"/>
                      </a:lnTo>
                      <a:lnTo>
                        <a:pt x="121" y="25"/>
                      </a:lnTo>
                      <a:lnTo>
                        <a:pt x="119" y="25"/>
                      </a:lnTo>
                      <a:lnTo>
                        <a:pt x="115" y="25"/>
                      </a:lnTo>
                      <a:lnTo>
                        <a:pt x="109" y="25"/>
                      </a:lnTo>
                      <a:lnTo>
                        <a:pt x="107" y="25"/>
                      </a:lnTo>
                      <a:lnTo>
                        <a:pt x="105" y="25"/>
                      </a:lnTo>
                      <a:lnTo>
                        <a:pt x="103" y="25"/>
                      </a:lnTo>
                      <a:lnTo>
                        <a:pt x="102" y="25"/>
                      </a:lnTo>
                      <a:lnTo>
                        <a:pt x="100" y="25"/>
                      </a:lnTo>
                      <a:lnTo>
                        <a:pt x="98" y="25"/>
                      </a:lnTo>
                      <a:lnTo>
                        <a:pt x="96" y="25"/>
                      </a:lnTo>
                      <a:lnTo>
                        <a:pt x="94" y="25"/>
                      </a:lnTo>
                      <a:lnTo>
                        <a:pt x="92" y="25"/>
                      </a:lnTo>
                      <a:lnTo>
                        <a:pt x="90" y="25"/>
                      </a:lnTo>
                      <a:lnTo>
                        <a:pt x="84" y="25"/>
                      </a:lnTo>
                      <a:lnTo>
                        <a:pt x="82" y="25"/>
                      </a:lnTo>
                      <a:lnTo>
                        <a:pt x="80" y="25"/>
                      </a:lnTo>
                      <a:lnTo>
                        <a:pt x="79" y="25"/>
                      </a:lnTo>
                      <a:lnTo>
                        <a:pt x="77" y="25"/>
                      </a:lnTo>
                      <a:lnTo>
                        <a:pt x="75" y="25"/>
                      </a:lnTo>
                      <a:lnTo>
                        <a:pt x="69" y="25"/>
                      </a:lnTo>
                      <a:lnTo>
                        <a:pt x="67" y="25"/>
                      </a:lnTo>
                      <a:lnTo>
                        <a:pt x="65" y="25"/>
                      </a:lnTo>
                      <a:lnTo>
                        <a:pt x="63" y="25"/>
                      </a:lnTo>
                      <a:lnTo>
                        <a:pt x="59" y="25"/>
                      </a:lnTo>
                      <a:lnTo>
                        <a:pt x="57" y="25"/>
                      </a:lnTo>
                      <a:lnTo>
                        <a:pt x="55" y="25"/>
                      </a:lnTo>
                      <a:lnTo>
                        <a:pt x="54" y="25"/>
                      </a:lnTo>
                      <a:lnTo>
                        <a:pt x="52" y="25"/>
                      </a:lnTo>
                      <a:lnTo>
                        <a:pt x="50" y="25"/>
                      </a:lnTo>
                      <a:lnTo>
                        <a:pt x="48" y="25"/>
                      </a:lnTo>
                      <a:lnTo>
                        <a:pt x="46" y="25"/>
                      </a:lnTo>
                      <a:lnTo>
                        <a:pt x="44" y="25"/>
                      </a:lnTo>
                      <a:lnTo>
                        <a:pt x="42" y="25"/>
                      </a:lnTo>
                      <a:lnTo>
                        <a:pt x="38" y="25"/>
                      </a:lnTo>
                      <a:lnTo>
                        <a:pt x="36" y="25"/>
                      </a:lnTo>
                      <a:lnTo>
                        <a:pt x="31" y="25"/>
                      </a:lnTo>
                      <a:lnTo>
                        <a:pt x="27" y="25"/>
                      </a:lnTo>
                      <a:lnTo>
                        <a:pt x="25" y="25"/>
                      </a:lnTo>
                      <a:lnTo>
                        <a:pt x="19" y="25"/>
                      </a:lnTo>
                      <a:lnTo>
                        <a:pt x="17" y="25"/>
                      </a:lnTo>
                      <a:lnTo>
                        <a:pt x="15" y="25"/>
                      </a:lnTo>
                      <a:lnTo>
                        <a:pt x="13" y="25"/>
                      </a:lnTo>
                      <a:lnTo>
                        <a:pt x="11" y="25"/>
                      </a:lnTo>
                      <a:lnTo>
                        <a:pt x="9" y="25"/>
                      </a:lnTo>
                      <a:lnTo>
                        <a:pt x="7" y="25"/>
                      </a:lnTo>
                      <a:lnTo>
                        <a:pt x="6" y="25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0" y="18"/>
                      </a:lnTo>
                      <a:lnTo>
                        <a:pt x="0" y="16"/>
                      </a:lnTo>
                      <a:lnTo>
                        <a:pt x="0" y="14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15" y="0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31" y="0"/>
                      </a:lnTo>
                      <a:lnTo>
                        <a:pt x="32" y="0"/>
                      </a:lnTo>
                      <a:lnTo>
                        <a:pt x="34" y="0"/>
                      </a:lnTo>
                      <a:lnTo>
                        <a:pt x="36" y="0"/>
                      </a:lnTo>
                      <a:lnTo>
                        <a:pt x="38" y="0"/>
                      </a:lnTo>
                      <a:lnTo>
                        <a:pt x="40" y="0"/>
                      </a:lnTo>
                      <a:lnTo>
                        <a:pt x="42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8" y="2"/>
                      </a:lnTo>
                      <a:lnTo>
                        <a:pt x="50" y="0"/>
                      </a:lnTo>
                      <a:lnTo>
                        <a:pt x="52" y="0"/>
                      </a:lnTo>
                      <a:lnTo>
                        <a:pt x="54" y="0"/>
                      </a:lnTo>
                      <a:lnTo>
                        <a:pt x="55" y="0"/>
                      </a:lnTo>
                      <a:lnTo>
                        <a:pt x="57" y="0"/>
                      </a:lnTo>
                      <a:lnTo>
                        <a:pt x="59" y="0"/>
                      </a:lnTo>
                      <a:lnTo>
                        <a:pt x="61" y="0"/>
                      </a:lnTo>
                      <a:lnTo>
                        <a:pt x="63" y="0"/>
                      </a:lnTo>
                      <a:lnTo>
                        <a:pt x="65" y="0"/>
                      </a:lnTo>
                      <a:lnTo>
                        <a:pt x="67" y="0"/>
                      </a:lnTo>
                      <a:lnTo>
                        <a:pt x="69" y="0"/>
                      </a:lnTo>
                      <a:lnTo>
                        <a:pt x="71" y="0"/>
                      </a:lnTo>
                      <a:lnTo>
                        <a:pt x="73" y="0"/>
                      </a:lnTo>
                      <a:lnTo>
                        <a:pt x="75" y="0"/>
                      </a:lnTo>
                      <a:lnTo>
                        <a:pt x="77" y="0"/>
                      </a:lnTo>
                      <a:lnTo>
                        <a:pt x="79" y="0"/>
                      </a:lnTo>
                      <a:lnTo>
                        <a:pt x="80" y="0"/>
                      </a:lnTo>
                      <a:lnTo>
                        <a:pt x="82" y="0"/>
                      </a:lnTo>
                      <a:lnTo>
                        <a:pt x="84" y="0"/>
                      </a:lnTo>
                      <a:lnTo>
                        <a:pt x="86" y="0"/>
                      </a:lnTo>
                      <a:lnTo>
                        <a:pt x="88" y="0"/>
                      </a:lnTo>
                      <a:lnTo>
                        <a:pt x="90" y="0"/>
                      </a:lnTo>
                      <a:lnTo>
                        <a:pt x="92" y="0"/>
                      </a:lnTo>
                      <a:lnTo>
                        <a:pt x="94" y="0"/>
                      </a:lnTo>
                      <a:lnTo>
                        <a:pt x="96" y="0"/>
                      </a:lnTo>
                      <a:lnTo>
                        <a:pt x="98" y="0"/>
                      </a:lnTo>
                      <a:lnTo>
                        <a:pt x="100" y="0"/>
                      </a:lnTo>
                      <a:lnTo>
                        <a:pt x="102" y="0"/>
                      </a:lnTo>
                      <a:lnTo>
                        <a:pt x="103" y="0"/>
                      </a:lnTo>
                      <a:lnTo>
                        <a:pt x="105" y="0"/>
                      </a:lnTo>
                      <a:lnTo>
                        <a:pt x="107" y="0"/>
                      </a:lnTo>
                      <a:lnTo>
                        <a:pt x="109" y="0"/>
                      </a:lnTo>
                      <a:lnTo>
                        <a:pt x="111" y="0"/>
                      </a:lnTo>
                      <a:lnTo>
                        <a:pt x="113" y="0"/>
                      </a:lnTo>
                      <a:lnTo>
                        <a:pt x="115" y="0"/>
                      </a:lnTo>
                      <a:lnTo>
                        <a:pt x="117" y="0"/>
                      </a:lnTo>
                      <a:lnTo>
                        <a:pt x="119" y="0"/>
                      </a:lnTo>
                      <a:lnTo>
                        <a:pt x="121" y="0"/>
                      </a:lnTo>
                      <a:lnTo>
                        <a:pt x="123" y="0"/>
                      </a:lnTo>
                      <a:lnTo>
                        <a:pt x="125" y="0"/>
                      </a:lnTo>
                      <a:lnTo>
                        <a:pt x="127" y="0"/>
                      </a:lnTo>
                      <a:lnTo>
                        <a:pt x="128" y="0"/>
                      </a:lnTo>
                      <a:lnTo>
                        <a:pt x="130" y="0"/>
                      </a:lnTo>
                      <a:lnTo>
                        <a:pt x="132" y="0"/>
                      </a:lnTo>
                      <a:lnTo>
                        <a:pt x="134" y="0"/>
                      </a:lnTo>
                      <a:lnTo>
                        <a:pt x="136" y="0"/>
                      </a:lnTo>
                      <a:lnTo>
                        <a:pt x="138" y="0"/>
                      </a:lnTo>
                      <a:lnTo>
                        <a:pt x="140" y="0"/>
                      </a:lnTo>
                      <a:lnTo>
                        <a:pt x="142" y="0"/>
                      </a:lnTo>
                      <a:lnTo>
                        <a:pt x="144" y="0"/>
                      </a:lnTo>
                      <a:lnTo>
                        <a:pt x="146" y="0"/>
                      </a:lnTo>
                      <a:close/>
                      <a:moveTo>
                        <a:pt x="415" y="165"/>
                      </a:moveTo>
                      <a:lnTo>
                        <a:pt x="415" y="163"/>
                      </a:lnTo>
                      <a:lnTo>
                        <a:pt x="415" y="165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" name="Freeform 3056"/>
                <p:cNvSpPr>
                  <a:spLocks noEditPoints="1"/>
                </p:cNvSpPr>
                <p:nvPr/>
              </p:nvSpPr>
              <p:spPr bwMode="auto">
                <a:xfrm>
                  <a:off x="4265613" y="2932112"/>
                  <a:ext cx="652463" cy="341313"/>
                </a:xfrm>
                <a:custGeom>
                  <a:avLst/>
                  <a:gdLst>
                    <a:gd name="T0" fmla="*/ 4 w 411"/>
                    <a:gd name="T1" fmla="*/ 173 h 215"/>
                    <a:gd name="T2" fmla="*/ 19 w 411"/>
                    <a:gd name="T3" fmla="*/ 146 h 215"/>
                    <a:gd name="T4" fmla="*/ 23 w 411"/>
                    <a:gd name="T5" fmla="*/ 126 h 215"/>
                    <a:gd name="T6" fmla="*/ 46 w 411"/>
                    <a:gd name="T7" fmla="*/ 4 h 215"/>
                    <a:gd name="T8" fmla="*/ 60 w 411"/>
                    <a:gd name="T9" fmla="*/ 4 h 215"/>
                    <a:gd name="T10" fmla="*/ 50 w 411"/>
                    <a:gd name="T11" fmla="*/ 2 h 215"/>
                    <a:gd name="T12" fmla="*/ 48 w 411"/>
                    <a:gd name="T13" fmla="*/ 2 h 215"/>
                    <a:gd name="T14" fmla="*/ 8 w 411"/>
                    <a:gd name="T15" fmla="*/ 165 h 215"/>
                    <a:gd name="T16" fmla="*/ 13 w 411"/>
                    <a:gd name="T17" fmla="*/ 148 h 215"/>
                    <a:gd name="T18" fmla="*/ 21 w 411"/>
                    <a:gd name="T19" fmla="*/ 144 h 215"/>
                    <a:gd name="T20" fmla="*/ 17 w 411"/>
                    <a:gd name="T21" fmla="*/ 140 h 215"/>
                    <a:gd name="T22" fmla="*/ 23 w 411"/>
                    <a:gd name="T23" fmla="*/ 126 h 215"/>
                    <a:gd name="T24" fmla="*/ 23 w 411"/>
                    <a:gd name="T25" fmla="*/ 126 h 215"/>
                    <a:gd name="T26" fmla="*/ 27 w 411"/>
                    <a:gd name="T27" fmla="*/ 115 h 215"/>
                    <a:gd name="T28" fmla="*/ 27 w 411"/>
                    <a:gd name="T29" fmla="*/ 92 h 215"/>
                    <a:gd name="T30" fmla="*/ 31 w 411"/>
                    <a:gd name="T31" fmla="*/ 84 h 215"/>
                    <a:gd name="T32" fmla="*/ 31 w 411"/>
                    <a:gd name="T33" fmla="*/ 84 h 215"/>
                    <a:gd name="T34" fmla="*/ 29 w 411"/>
                    <a:gd name="T35" fmla="*/ 67 h 215"/>
                    <a:gd name="T36" fmla="*/ 33 w 411"/>
                    <a:gd name="T37" fmla="*/ 55 h 215"/>
                    <a:gd name="T38" fmla="*/ 31 w 411"/>
                    <a:gd name="T39" fmla="*/ 46 h 215"/>
                    <a:gd name="T40" fmla="*/ 33 w 411"/>
                    <a:gd name="T41" fmla="*/ 36 h 215"/>
                    <a:gd name="T42" fmla="*/ 37 w 411"/>
                    <a:gd name="T43" fmla="*/ 36 h 215"/>
                    <a:gd name="T44" fmla="*/ 33 w 411"/>
                    <a:gd name="T45" fmla="*/ 21 h 215"/>
                    <a:gd name="T46" fmla="*/ 31 w 411"/>
                    <a:gd name="T47" fmla="*/ 4 h 215"/>
                    <a:gd name="T48" fmla="*/ 38 w 411"/>
                    <a:gd name="T49" fmla="*/ 7 h 215"/>
                    <a:gd name="T50" fmla="*/ 42 w 411"/>
                    <a:gd name="T51" fmla="*/ 4 h 215"/>
                    <a:gd name="T52" fmla="*/ 60 w 411"/>
                    <a:gd name="T53" fmla="*/ 2 h 215"/>
                    <a:gd name="T54" fmla="*/ 85 w 411"/>
                    <a:gd name="T55" fmla="*/ 7 h 215"/>
                    <a:gd name="T56" fmla="*/ 100 w 411"/>
                    <a:gd name="T57" fmla="*/ 32 h 215"/>
                    <a:gd name="T58" fmla="*/ 134 w 411"/>
                    <a:gd name="T59" fmla="*/ 32 h 215"/>
                    <a:gd name="T60" fmla="*/ 169 w 411"/>
                    <a:gd name="T61" fmla="*/ 29 h 215"/>
                    <a:gd name="T62" fmla="*/ 200 w 411"/>
                    <a:gd name="T63" fmla="*/ 27 h 215"/>
                    <a:gd name="T64" fmla="*/ 234 w 411"/>
                    <a:gd name="T65" fmla="*/ 23 h 215"/>
                    <a:gd name="T66" fmla="*/ 271 w 411"/>
                    <a:gd name="T67" fmla="*/ 17 h 215"/>
                    <a:gd name="T68" fmla="*/ 303 w 411"/>
                    <a:gd name="T69" fmla="*/ 13 h 215"/>
                    <a:gd name="T70" fmla="*/ 338 w 411"/>
                    <a:gd name="T71" fmla="*/ 13 h 215"/>
                    <a:gd name="T72" fmla="*/ 373 w 411"/>
                    <a:gd name="T73" fmla="*/ 13 h 215"/>
                    <a:gd name="T74" fmla="*/ 398 w 411"/>
                    <a:gd name="T75" fmla="*/ 23 h 215"/>
                    <a:gd name="T76" fmla="*/ 407 w 411"/>
                    <a:gd name="T77" fmla="*/ 36 h 215"/>
                    <a:gd name="T78" fmla="*/ 396 w 411"/>
                    <a:gd name="T79" fmla="*/ 57 h 215"/>
                    <a:gd name="T80" fmla="*/ 384 w 411"/>
                    <a:gd name="T81" fmla="*/ 77 h 215"/>
                    <a:gd name="T82" fmla="*/ 373 w 411"/>
                    <a:gd name="T83" fmla="*/ 96 h 215"/>
                    <a:gd name="T84" fmla="*/ 390 w 411"/>
                    <a:gd name="T85" fmla="*/ 105 h 215"/>
                    <a:gd name="T86" fmla="*/ 382 w 411"/>
                    <a:gd name="T87" fmla="*/ 123 h 215"/>
                    <a:gd name="T88" fmla="*/ 382 w 411"/>
                    <a:gd name="T89" fmla="*/ 165 h 215"/>
                    <a:gd name="T90" fmla="*/ 382 w 411"/>
                    <a:gd name="T91" fmla="*/ 203 h 215"/>
                    <a:gd name="T92" fmla="*/ 357 w 411"/>
                    <a:gd name="T93" fmla="*/ 215 h 215"/>
                    <a:gd name="T94" fmla="*/ 319 w 411"/>
                    <a:gd name="T95" fmla="*/ 215 h 215"/>
                    <a:gd name="T96" fmla="*/ 282 w 411"/>
                    <a:gd name="T97" fmla="*/ 215 h 215"/>
                    <a:gd name="T98" fmla="*/ 246 w 411"/>
                    <a:gd name="T99" fmla="*/ 215 h 215"/>
                    <a:gd name="T100" fmla="*/ 207 w 411"/>
                    <a:gd name="T101" fmla="*/ 215 h 215"/>
                    <a:gd name="T102" fmla="*/ 171 w 411"/>
                    <a:gd name="T103" fmla="*/ 215 h 215"/>
                    <a:gd name="T104" fmla="*/ 136 w 411"/>
                    <a:gd name="T105" fmla="*/ 215 h 215"/>
                    <a:gd name="T106" fmla="*/ 100 w 411"/>
                    <a:gd name="T107" fmla="*/ 215 h 215"/>
                    <a:gd name="T108" fmla="*/ 63 w 411"/>
                    <a:gd name="T109" fmla="*/ 215 h 215"/>
                    <a:gd name="T110" fmla="*/ 23 w 411"/>
                    <a:gd name="T111" fmla="*/ 215 h 215"/>
                    <a:gd name="T112" fmla="*/ 12 w 411"/>
                    <a:gd name="T113" fmla="*/ 201 h 215"/>
                    <a:gd name="T114" fmla="*/ 10 w 411"/>
                    <a:gd name="T115" fmla="*/ 190 h 215"/>
                    <a:gd name="T116" fmla="*/ 50 w 411"/>
                    <a:gd name="T117" fmla="*/ 2 h 215"/>
                    <a:gd name="T118" fmla="*/ 56 w 411"/>
                    <a:gd name="T119" fmla="*/ 0 h 215"/>
                    <a:gd name="T120" fmla="*/ 56 w 411"/>
                    <a:gd name="T12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411" h="215">
                      <a:moveTo>
                        <a:pt x="15" y="213"/>
                      </a:moveTo>
                      <a:lnTo>
                        <a:pt x="17" y="213"/>
                      </a:lnTo>
                      <a:lnTo>
                        <a:pt x="15" y="213"/>
                      </a:lnTo>
                      <a:close/>
                      <a:moveTo>
                        <a:pt x="8" y="178"/>
                      </a:moveTo>
                      <a:lnTo>
                        <a:pt x="6" y="178"/>
                      </a:lnTo>
                      <a:lnTo>
                        <a:pt x="8" y="178"/>
                      </a:lnTo>
                      <a:close/>
                      <a:moveTo>
                        <a:pt x="6" y="176"/>
                      </a:moveTo>
                      <a:lnTo>
                        <a:pt x="6" y="178"/>
                      </a:lnTo>
                      <a:lnTo>
                        <a:pt x="6" y="176"/>
                      </a:lnTo>
                      <a:close/>
                      <a:moveTo>
                        <a:pt x="0" y="174"/>
                      </a:moveTo>
                      <a:lnTo>
                        <a:pt x="2" y="174"/>
                      </a:lnTo>
                      <a:lnTo>
                        <a:pt x="0" y="174"/>
                      </a:lnTo>
                      <a:close/>
                      <a:moveTo>
                        <a:pt x="4" y="173"/>
                      </a:moveTo>
                      <a:lnTo>
                        <a:pt x="2" y="173"/>
                      </a:lnTo>
                      <a:lnTo>
                        <a:pt x="4" y="173"/>
                      </a:lnTo>
                      <a:close/>
                      <a:moveTo>
                        <a:pt x="4" y="173"/>
                      </a:moveTo>
                      <a:lnTo>
                        <a:pt x="4" y="171"/>
                      </a:lnTo>
                      <a:lnTo>
                        <a:pt x="4" y="173"/>
                      </a:lnTo>
                      <a:close/>
                      <a:moveTo>
                        <a:pt x="10" y="161"/>
                      </a:moveTo>
                      <a:lnTo>
                        <a:pt x="10" y="159"/>
                      </a:lnTo>
                      <a:lnTo>
                        <a:pt x="10" y="161"/>
                      </a:lnTo>
                      <a:close/>
                      <a:moveTo>
                        <a:pt x="15" y="149"/>
                      </a:moveTo>
                      <a:lnTo>
                        <a:pt x="15" y="148"/>
                      </a:lnTo>
                      <a:lnTo>
                        <a:pt x="15" y="149"/>
                      </a:lnTo>
                      <a:close/>
                      <a:moveTo>
                        <a:pt x="23" y="146"/>
                      </a:moveTo>
                      <a:lnTo>
                        <a:pt x="21" y="146"/>
                      </a:lnTo>
                      <a:lnTo>
                        <a:pt x="23" y="146"/>
                      </a:lnTo>
                      <a:close/>
                      <a:moveTo>
                        <a:pt x="21" y="146"/>
                      </a:moveTo>
                      <a:lnTo>
                        <a:pt x="19" y="146"/>
                      </a:lnTo>
                      <a:lnTo>
                        <a:pt x="21" y="146"/>
                      </a:lnTo>
                      <a:close/>
                      <a:moveTo>
                        <a:pt x="21" y="146"/>
                      </a:moveTo>
                      <a:lnTo>
                        <a:pt x="23" y="146"/>
                      </a:lnTo>
                      <a:lnTo>
                        <a:pt x="21" y="146"/>
                      </a:lnTo>
                      <a:close/>
                      <a:moveTo>
                        <a:pt x="19" y="146"/>
                      </a:moveTo>
                      <a:lnTo>
                        <a:pt x="21" y="146"/>
                      </a:lnTo>
                      <a:lnTo>
                        <a:pt x="19" y="146"/>
                      </a:lnTo>
                      <a:close/>
                      <a:moveTo>
                        <a:pt x="17" y="146"/>
                      </a:moveTo>
                      <a:lnTo>
                        <a:pt x="17" y="144"/>
                      </a:lnTo>
                      <a:lnTo>
                        <a:pt x="17" y="146"/>
                      </a:lnTo>
                      <a:close/>
                      <a:moveTo>
                        <a:pt x="21" y="144"/>
                      </a:moveTo>
                      <a:lnTo>
                        <a:pt x="21" y="146"/>
                      </a:lnTo>
                      <a:lnTo>
                        <a:pt x="21" y="144"/>
                      </a:lnTo>
                      <a:close/>
                      <a:moveTo>
                        <a:pt x="29" y="130"/>
                      </a:moveTo>
                      <a:lnTo>
                        <a:pt x="27" y="130"/>
                      </a:lnTo>
                      <a:lnTo>
                        <a:pt x="29" y="130"/>
                      </a:lnTo>
                      <a:close/>
                      <a:moveTo>
                        <a:pt x="25" y="128"/>
                      </a:moveTo>
                      <a:lnTo>
                        <a:pt x="27" y="128"/>
                      </a:lnTo>
                      <a:lnTo>
                        <a:pt x="25" y="128"/>
                      </a:lnTo>
                      <a:close/>
                      <a:moveTo>
                        <a:pt x="25" y="128"/>
                      </a:moveTo>
                      <a:lnTo>
                        <a:pt x="25" y="126"/>
                      </a:lnTo>
                      <a:lnTo>
                        <a:pt x="25" y="128"/>
                      </a:lnTo>
                      <a:close/>
                      <a:moveTo>
                        <a:pt x="23" y="126"/>
                      </a:moveTo>
                      <a:lnTo>
                        <a:pt x="25" y="126"/>
                      </a:lnTo>
                      <a:lnTo>
                        <a:pt x="23" y="126"/>
                      </a:lnTo>
                      <a:close/>
                      <a:moveTo>
                        <a:pt x="25" y="126"/>
                      </a:moveTo>
                      <a:lnTo>
                        <a:pt x="25" y="128"/>
                      </a:lnTo>
                      <a:lnTo>
                        <a:pt x="25" y="126"/>
                      </a:lnTo>
                      <a:close/>
                      <a:moveTo>
                        <a:pt x="40" y="7"/>
                      </a:moveTo>
                      <a:lnTo>
                        <a:pt x="40" y="5"/>
                      </a:lnTo>
                      <a:lnTo>
                        <a:pt x="40" y="7"/>
                      </a:lnTo>
                      <a:close/>
                      <a:moveTo>
                        <a:pt x="48" y="4"/>
                      </a:moveTo>
                      <a:lnTo>
                        <a:pt x="50" y="4"/>
                      </a:lnTo>
                      <a:lnTo>
                        <a:pt x="48" y="4"/>
                      </a:lnTo>
                      <a:close/>
                      <a:moveTo>
                        <a:pt x="46" y="4"/>
                      </a:moveTo>
                      <a:lnTo>
                        <a:pt x="44" y="4"/>
                      </a:lnTo>
                      <a:lnTo>
                        <a:pt x="46" y="4"/>
                      </a:lnTo>
                      <a:close/>
                      <a:moveTo>
                        <a:pt x="50" y="4"/>
                      </a:moveTo>
                      <a:lnTo>
                        <a:pt x="48" y="4"/>
                      </a:lnTo>
                      <a:lnTo>
                        <a:pt x="50" y="4"/>
                      </a:lnTo>
                      <a:close/>
                      <a:moveTo>
                        <a:pt x="46" y="4"/>
                      </a:moveTo>
                      <a:lnTo>
                        <a:pt x="48" y="4"/>
                      </a:lnTo>
                      <a:lnTo>
                        <a:pt x="46" y="4"/>
                      </a:lnTo>
                      <a:lnTo>
                        <a:pt x="48" y="4"/>
                      </a:lnTo>
                      <a:lnTo>
                        <a:pt x="46" y="4"/>
                      </a:lnTo>
                      <a:close/>
                      <a:moveTo>
                        <a:pt x="44" y="4"/>
                      </a:moveTo>
                      <a:lnTo>
                        <a:pt x="46" y="4"/>
                      </a:lnTo>
                      <a:lnTo>
                        <a:pt x="44" y="4"/>
                      </a:lnTo>
                      <a:lnTo>
                        <a:pt x="46" y="4"/>
                      </a:lnTo>
                      <a:lnTo>
                        <a:pt x="44" y="4"/>
                      </a:lnTo>
                      <a:close/>
                      <a:moveTo>
                        <a:pt x="50" y="4"/>
                      </a:moveTo>
                      <a:lnTo>
                        <a:pt x="48" y="4"/>
                      </a:lnTo>
                      <a:lnTo>
                        <a:pt x="50" y="4"/>
                      </a:lnTo>
                      <a:close/>
                      <a:moveTo>
                        <a:pt x="62" y="4"/>
                      </a:moveTo>
                      <a:lnTo>
                        <a:pt x="63" y="4"/>
                      </a:lnTo>
                      <a:lnTo>
                        <a:pt x="63" y="5"/>
                      </a:lnTo>
                      <a:lnTo>
                        <a:pt x="62" y="5"/>
                      </a:lnTo>
                      <a:lnTo>
                        <a:pt x="62" y="4"/>
                      </a:lnTo>
                      <a:lnTo>
                        <a:pt x="60" y="4"/>
                      </a:lnTo>
                      <a:lnTo>
                        <a:pt x="60" y="2"/>
                      </a:lnTo>
                      <a:lnTo>
                        <a:pt x="60" y="4"/>
                      </a:lnTo>
                      <a:lnTo>
                        <a:pt x="62" y="4"/>
                      </a:lnTo>
                      <a:close/>
                      <a:moveTo>
                        <a:pt x="48" y="4"/>
                      </a:moveTo>
                      <a:lnTo>
                        <a:pt x="50" y="4"/>
                      </a:lnTo>
                      <a:lnTo>
                        <a:pt x="48" y="4"/>
                      </a:lnTo>
                      <a:lnTo>
                        <a:pt x="48" y="2"/>
                      </a:lnTo>
                      <a:lnTo>
                        <a:pt x="48" y="4"/>
                      </a:lnTo>
                      <a:close/>
                      <a:moveTo>
                        <a:pt x="50" y="4"/>
                      </a:moveTo>
                      <a:lnTo>
                        <a:pt x="48" y="4"/>
                      </a:lnTo>
                      <a:lnTo>
                        <a:pt x="50" y="4"/>
                      </a:lnTo>
                      <a:lnTo>
                        <a:pt x="48" y="4"/>
                      </a:lnTo>
                      <a:lnTo>
                        <a:pt x="50" y="4"/>
                      </a:lnTo>
                      <a:lnTo>
                        <a:pt x="48" y="4"/>
                      </a:lnTo>
                      <a:lnTo>
                        <a:pt x="50" y="4"/>
                      </a:lnTo>
                      <a:lnTo>
                        <a:pt x="50" y="2"/>
                      </a:lnTo>
                      <a:lnTo>
                        <a:pt x="50" y="4"/>
                      </a:lnTo>
                      <a:close/>
                      <a:moveTo>
                        <a:pt x="48" y="4"/>
                      </a:moveTo>
                      <a:lnTo>
                        <a:pt x="48" y="2"/>
                      </a:lnTo>
                      <a:lnTo>
                        <a:pt x="50" y="2"/>
                      </a:lnTo>
                      <a:lnTo>
                        <a:pt x="48" y="4"/>
                      </a:lnTo>
                      <a:close/>
                      <a:moveTo>
                        <a:pt x="46" y="2"/>
                      </a:moveTo>
                      <a:lnTo>
                        <a:pt x="46" y="4"/>
                      </a:lnTo>
                      <a:lnTo>
                        <a:pt x="46" y="2"/>
                      </a:lnTo>
                      <a:close/>
                      <a:moveTo>
                        <a:pt x="50" y="4"/>
                      </a:moveTo>
                      <a:lnTo>
                        <a:pt x="50" y="2"/>
                      </a:lnTo>
                      <a:lnTo>
                        <a:pt x="50" y="4"/>
                      </a:lnTo>
                      <a:close/>
                      <a:moveTo>
                        <a:pt x="46" y="2"/>
                      </a:moveTo>
                      <a:lnTo>
                        <a:pt x="48" y="2"/>
                      </a:lnTo>
                      <a:lnTo>
                        <a:pt x="46" y="2"/>
                      </a:lnTo>
                      <a:close/>
                      <a:moveTo>
                        <a:pt x="62" y="2"/>
                      </a:moveTo>
                      <a:lnTo>
                        <a:pt x="62" y="4"/>
                      </a:lnTo>
                      <a:lnTo>
                        <a:pt x="60" y="4"/>
                      </a:lnTo>
                      <a:lnTo>
                        <a:pt x="60" y="2"/>
                      </a:lnTo>
                      <a:lnTo>
                        <a:pt x="62" y="2"/>
                      </a:lnTo>
                      <a:close/>
                      <a:moveTo>
                        <a:pt x="48" y="2"/>
                      </a:moveTo>
                      <a:lnTo>
                        <a:pt x="50" y="2"/>
                      </a:lnTo>
                      <a:lnTo>
                        <a:pt x="48" y="2"/>
                      </a:lnTo>
                      <a:close/>
                      <a:moveTo>
                        <a:pt x="8" y="178"/>
                      </a:moveTo>
                      <a:lnTo>
                        <a:pt x="6" y="178"/>
                      </a:lnTo>
                      <a:lnTo>
                        <a:pt x="6" y="176"/>
                      </a:lnTo>
                      <a:lnTo>
                        <a:pt x="6" y="178"/>
                      </a:lnTo>
                      <a:lnTo>
                        <a:pt x="6" y="176"/>
                      </a:lnTo>
                      <a:lnTo>
                        <a:pt x="4" y="176"/>
                      </a:lnTo>
                      <a:lnTo>
                        <a:pt x="4" y="174"/>
                      </a:lnTo>
                      <a:lnTo>
                        <a:pt x="6" y="174"/>
                      </a:lnTo>
                      <a:lnTo>
                        <a:pt x="4" y="174"/>
                      </a:lnTo>
                      <a:lnTo>
                        <a:pt x="4" y="173"/>
                      </a:lnTo>
                      <a:lnTo>
                        <a:pt x="2" y="173"/>
                      </a:lnTo>
                      <a:lnTo>
                        <a:pt x="4" y="173"/>
                      </a:lnTo>
                      <a:lnTo>
                        <a:pt x="4" y="171"/>
                      </a:lnTo>
                      <a:lnTo>
                        <a:pt x="6" y="171"/>
                      </a:lnTo>
                      <a:lnTo>
                        <a:pt x="6" y="169"/>
                      </a:lnTo>
                      <a:lnTo>
                        <a:pt x="6" y="167"/>
                      </a:lnTo>
                      <a:lnTo>
                        <a:pt x="8" y="167"/>
                      </a:lnTo>
                      <a:lnTo>
                        <a:pt x="8" y="165"/>
                      </a:lnTo>
                      <a:lnTo>
                        <a:pt x="8" y="163"/>
                      </a:lnTo>
                      <a:lnTo>
                        <a:pt x="10" y="163"/>
                      </a:lnTo>
                      <a:lnTo>
                        <a:pt x="10" y="161"/>
                      </a:lnTo>
                      <a:lnTo>
                        <a:pt x="10" y="159"/>
                      </a:lnTo>
                      <a:lnTo>
                        <a:pt x="10" y="157"/>
                      </a:lnTo>
                      <a:lnTo>
                        <a:pt x="10" y="155"/>
                      </a:lnTo>
                      <a:lnTo>
                        <a:pt x="12" y="155"/>
                      </a:lnTo>
                      <a:lnTo>
                        <a:pt x="12" y="153"/>
                      </a:lnTo>
                      <a:lnTo>
                        <a:pt x="12" y="151"/>
                      </a:lnTo>
                      <a:lnTo>
                        <a:pt x="12" y="149"/>
                      </a:lnTo>
                      <a:lnTo>
                        <a:pt x="12" y="148"/>
                      </a:lnTo>
                      <a:lnTo>
                        <a:pt x="13" y="148"/>
                      </a:lnTo>
                      <a:lnTo>
                        <a:pt x="13" y="146"/>
                      </a:lnTo>
                      <a:lnTo>
                        <a:pt x="13" y="148"/>
                      </a:lnTo>
                      <a:lnTo>
                        <a:pt x="13" y="146"/>
                      </a:lnTo>
                      <a:lnTo>
                        <a:pt x="13" y="148"/>
                      </a:lnTo>
                      <a:lnTo>
                        <a:pt x="15" y="148"/>
                      </a:lnTo>
                      <a:lnTo>
                        <a:pt x="13" y="148"/>
                      </a:lnTo>
                      <a:lnTo>
                        <a:pt x="15" y="148"/>
                      </a:lnTo>
                      <a:lnTo>
                        <a:pt x="13" y="148"/>
                      </a:lnTo>
                      <a:lnTo>
                        <a:pt x="15" y="148"/>
                      </a:lnTo>
                      <a:lnTo>
                        <a:pt x="15" y="149"/>
                      </a:lnTo>
                      <a:lnTo>
                        <a:pt x="15" y="148"/>
                      </a:lnTo>
                      <a:lnTo>
                        <a:pt x="17" y="148"/>
                      </a:lnTo>
                      <a:lnTo>
                        <a:pt x="15" y="148"/>
                      </a:lnTo>
                      <a:lnTo>
                        <a:pt x="15" y="146"/>
                      </a:lnTo>
                      <a:lnTo>
                        <a:pt x="17" y="146"/>
                      </a:lnTo>
                      <a:lnTo>
                        <a:pt x="17" y="144"/>
                      </a:lnTo>
                      <a:lnTo>
                        <a:pt x="19" y="144"/>
                      </a:lnTo>
                      <a:lnTo>
                        <a:pt x="19" y="146"/>
                      </a:lnTo>
                      <a:lnTo>
                        <a:pt x="21" y="146"/>
                      </a:lnTo>
                      <a:lnTo>
                        <a:pt x="23" y="146"/>
                      </a:lnTo>
                      <a:lnTo>
                        <a:pt x="21" y="146"/>
                      </a:lnTo>
                      <a:lnTo>
                        <a:pt x="21" y="144"/>
                      </a:lnTo>
                      <a:lnTo>
                        <a:pt x="21" y="146"/>
                      </a:lnTo>
                      <a:lnTo>
                        <a:pt x="21" y="144"/>
                      </a:lnTo>
                      <a:lnTo>
                        <a:pt x="21" y="142"/>
                      </a:lnTo>
                      <a:lnTo>
                        <a:pt x="19" y="142"/>
                      </a:lnTo>
                      <a:lnTo>
                        <a:pt x="21" y="142"/>
                      </a:lnTo>
                      <a:lnTo>
                        <a:pt x="21" y="140"/>
                      </a:lnTo>
                      <a:lnTo>
                        <a:pt x="21" y="142"/>
                      </a:lnTo>
                      <a:lnTo>
                        <a:pt x="19" y="142"/>
                      </a:lnTo>
                      <a:lnTo>
                        <a:pt x="19" y="140"/>
                      </a:lnTo>
                      <a:lnTo>
                        <a:pt x="19" y="142"/>
                      </a:lnTo>
                      <a:lnTo>
                        <a:pt x="17" y="142"/>
                      </a:lnTo>
                      <a:lnTo>
                        <a:pt x="17" y="144"/>
                      </a:lnTo>
                      <a:lnTo>
                        <a:pt x="15" y="144"/>
                      </a:lnTo>
                      <a:lnTo>
                        <a:pt x="15" y="146"/>
                      </a:lnTo>
                      <a:lnTo>
                        <a:pt x="13" y="146"/>
                      </a:lnTo>
                      <a:lnTo>
                        <a:pt x="15" y="146"/>
                      </a:lnTo>
                      <a:lnTo>
                        <a:pt x="15" y="144"/>
                      </a:lnTo>
                      <a:lnTo>
                        <a:pt x="15" y="142"/>
                      </a:lnTo>
                      <a:lnTo>
                        <a:pt x="17" y="142"/>
                      </a:lnTo>
                      <a:lnTo>
                        <a:pt x="17" y="140"/>
                      </a:lnTo>
                      <a:lnTo>
                        <a:pt x="17" y="138"/>
                      </a:lnTo>
                      <a:lnTo>
                        <a:pt x="19" y="138"/>
                      </a:lnTo>
                      <a:lnTo>
                        <a:pt x="19" y="136"/>
                      </a:lnTo>
                      <a:lnTo>
                        <a:pt x="19" y="134"/>
                      </a:lnTo>
                      <a:lnTo>
                        <a:pt x="19" y="132"/>
                      </a:lnTo>
                      <a:lnTo>
                        <a:pt x="21" y="132"/>
                      </a:lnTo>
                      <a:lnTo>
                        <a:pt x="21" y="130"/>
                      </a:lnTo>
                      <a:lnTo>
                        <a:pt x="23" y="130"/>
                      </a:lnTo>
                      <a:lnTo>
                        <a:pt x="21" y="130"/>
                      </a:lnTo>
                      <a:lnTo>
                        <a:pt x="23" y="130"/>
                      </a:lnTo>
                      <a:lnTo>
                        <a:pt x="21" y="130"/>
                      </a:lnTo>
                      <a:lnTo>
                        <a:pt x="23" y="130"/>
                      </a:lnTo>
                      <a:lnTo>
                        <a:pt x="23" y="128"/>
                      </a:lnTo>
                      <a:lnTo>
                        <a:pt x="23" y="130"/>
                      </a:lnTo>
                      <a:lnTo>
                        <a:pt x="23" y="128"/>
                      </a:lnTo>
                      <a:lnTo>
                        <a:pt x="23" y="126"/>
                      </a:lnTo>
                      <a:lnTo>
                        <a:pt x="25" y="126"/>
                      </a:lnTo>
                      <a:lnTo>
                        <a:pt x="23" y="126"/>
                      </a:lnTo>
                      <a:lnTo>
                        <a:pt x="25" y="126"/>
                      </a:lnTo>
                      <a:lnTo>
                        <a:pt x="25" y="128"/>
                      </a:lnTo>
                      <a:lnTo>
                        <a:pt x="27" y="128"/>
                      </a:lnTo>
                      <a:lnTo>
                        <a:pt x="27" y="130"/>
                      </a:lnTo>
                      <a:lnTo>
                        <a:pt x="29" y="130"/>
                      </a:lnTo>
                      <a:lnTo>
                        <a:pt x="29" y="128"/>
                      </a:lnTo>
                      <a:lnTo>
                        <a:pt x="31" y="128"/>
                      </a:lnTo>
                      <a:lnTo>
                        <a:pt x="31" y="130"/>
                      </a:lnTo>
                      <a:lnTo>
                        <a:pt x="33" y="130"/>
                      </a:lnTo>
                      <a:lnTo>
                        <a:pt x="35" y="130"/>
                      </a:lnTo>
                      <a:lnTo>
                        <a:pt x="33" y="130"/>
                      </a:lnTo>
                      <a:lnTo>
                        <a:pt x="33" y="128"/>
                      </a:lnTo>
                      <a:lnTo>
                        <a:pt x="31" y="128"/>
                      </a:lnTo>
                      <a:lnTo>
                        <a:pt x="29" y="128"/>
                      </a:lnTo>
                      <a:lnTo>
                        <a:pt x="27" y="128"/>
                      </a:lnTo>
                      <a:lnTo>
                        <a:pt x="25" y="128"/>
                      </a:lnTo>
                      <a:lnTo>
                        <a:pt x="25" y="126"/>
                      </a:lnTo>
                      <a:lnTo>
                        <a:pt x="23" y="126"/>
                      </a:lnTo>
                      <a:lnTo>
                        <a:pt x="23" y="128"/>
                      </a:lnTo>
                      <a:lnTo>
                        <a:pt x="21" y="128"/>
                      </a:lnTo>
                      <a:lnTo>
                        <a:pt x="21" y="130"/>
                      </a:lnTo>
                      <a:lnTo>
                        <a:pt x="21" y="128"/>
                      </a:lnTo>
                      <a:lnTo>
                        <a:pt x="21" y="126"/>
                      </a:lnTo>
                      <a:lnTo>
                        <a:pt x="21" y="125"/>
                      </a:lnTo>
                      <a:lnTo>
                        <a:pt x="23" y="125"/>
                      </a:lnTo>
                      <a:lnTo>
                        <a:pt x="23" y="123"/>
                      </a:lnTo>
                      <a:lnTo>
                        <a:pt x="23" y="121"/>
                      </a:lnTo>
                      <a:lnTo>
                        <a:pt x="23" y="119"/>
                      </a:lnTo>
                      <a:lnTo>
                        <a:pt x="23" y="117"/>
                      </a:lnTo>
                      <a:lnTo>
                        <a:pt x="23" y="115"/>
                      </a:lnTo>
                      <a:lnTo>
                        <a:pt x="25" y="115"/>
                      </a:lnTo>
                      <a:lnTo>
                        <a:pt x="25" y="113"/>
                      </a:lnTo>
                      <a:lnTo>
                        <a:pt x="25" y="115"/>
                      </a:lnTo>
                      <a:lnTo>
                        <a:pt x="27" y="115"/>
                      </a:lnTo>
                      <a:lnTo>
                        <a:pt x="29" y="115"/>
                      </a:lnTo>
                      <a:lnTo>
                        <a:pt x="27" y="115"/>
                      </a:lnTo>
                      <a:lnTo>
                        <a:pt x="25" y="115"/>
                      </a:lnTo>
                      <a:lnTo>
                        <a:pt x="25" y="113"/>
                      </a:lnTo>
                      <a:lnTo>
                        <a:pt x="25" y="111"/>
                      </a:lnTo>
                      <a:lnTo>
                        <a:pt x="25" y="109"/>
                      </a:lnTo>
                      <a:lnTo>
                        <a:pt x="25" y="107"/>
                      </a:lnTo>
                      <a:lnTo>
                        <a:pt x="25" y="105"/>
                      </a:lnTo>
                      <a:lnTo>
                        <a:pt x="25" y="103"/>
                      </a:lnTo>
                      <a:lnTo>
                        <a:pt x="25" y="101"/>
                      </a:lnTo>
                      <a:lnTo>
                        <a:pt x="25" y="100"/>
                      </a:lnTo>
                      <a:lnTo>
                        <a:pt x="25" y="98"/>
                      </a:lnTo>
                      <a:lnTo>
                        <a:pt x="27" y="98"/>
                      </a:lnTo>
                      <a:lnTo>
                        <a:pt x="25" y="98"/>
                      </a:lnTo>
                      <a:lnTo>
                        <a:pt x="27" y="98"/>
                      </a:lnTo>
                      <a:lnTo>
                        <a:pt x="25" y="98"/>
                      </a:lnTo>
                      <a:lnTo>
                        <a:pt x="27" y="98"/>
                      </a:lnTo>
                      <a:lnTo>
                        <a:pt x="27" y="96"/>
                      </a:lnTo>
                      <a:lnTo>
                        <a:pt x="27" y="94"/>
                      </a:lnTo>
                      <a:lnTo>
                        <a:pt x="27" y="92"/>
                      </a:lnTo>
                      <a:lnTo>
                        <a:pt x="29" y="92"/>
                      </a:lnTo>
                      <a:lnTo>
                        <a:pt x="29" y="94"/>
                      </a:lnTo>
                      <a:lnTo>
                        <a:pt x="29" y="92"/>
                      </a:lnTo>
                      <a:lnTo>
                        <a:pt x="31" y="92"/>
                      </a:lnTo>
                      <a:lnTo>
                        <a:pt x="29" y="92"/>
                      </a:lnTo>
                      <a:lnTo>
                        <a:pt x="31" y="92"/>
                      </a:lnTo>
                      <a:lnTo>
                        <a:pt x="29" y="92"/>
                      </a:lnTo>
                      <a:lnTo>
                        <a:pt x="27" y="92"/>
                      </a:lnTo>
                      <a:lnTo>
                        <a:pt x="27" y="90"/>
                      </a:lnTo>
                      <a:lnTo>
                        <a:pt x="27" y="88"/>
                      </a:lnTo>
                      <a:lnTo>
                        <a:pt x="27" y="86"/>
                      </a:lnTo>
                      <a:lnTo>
                        <a:pt x="27" y="84"/>
                      </a:lnTo>
                      <a:lnTo>
                        <a:pt x="27" y="82"/>
                      </a:lnTo>
                      <a:lnTo>
                        <a:pt x="29" y="82"/>
                      </a:lnTo>
                      <a:lnTo>
                        <a:pt x="29" y="84"/>
                      </a:lnTo>
                      <a:lnTo>
                        <a:pt x="29" y="82"/>
                      </a:lnTo>
                      <a:lnTo>
                        <a:pt x="31" y="82"/>
                      </a:lnTo>
                      <a:lnTo>
                        <a:pt x="31" y="84"/>
                      </a:lnTo>
                      <a:lnTo>
                        <a:pt x="29" y="84"/>
                      </a:lnTo>
                      <a:lnTo>
                        <a:pt x="31" y="84"/>
                      </a:lnTo>
                      <a:lnTo>
                        <a:pt x="31" y="86"/>
                      </a:lnTo>
                      <a:lnTo>
                        <a:pt x="33" y="86"/>
                      </a:lnTo>
                      <a:lnTo>
                        <a:pt x="33" y="84"/>
                      </a:lnTo>
                      <a:lnTo>
                        <a:pt x="35" y="84"/>
                      </a:lnTo>
                      <a:lnTo>
                        <a:pt x="35" y="82"/>
                      </a:lnTo>
                      <a:lnTo>
                        <a:pt x="33" y="82"/>
                      </a:lnTo>
                      <a:lnTo>
                        <a:pt x="35" y="82"/>
                      </a:lnTo>
                      <a:lnTo>
                        <a:pt x="35" y="84"/>
                      </a:lnTo>
                      <a:lnTo>
                        <a:pt x="37" y="84"/>
                      </a:lnTo>
                      <a:lnTo>
                        <a:pt x="35" y="84"/>
                      </a:lnTo>
                      <a:lnTo>
                        <a:pt x="35" y="82"/>
                      </a:lnTo>
                      <a:lnTo>
                        <a:pt x="33" y="82"/>
                      </a:lnTo>
                      <a:lnTo>
                        <a:pt x="35" y="82"/>
                      </a:lnTo>
                      <a:lnTo>
                        <a:pt x="35" y="84"/>
                      </a:lnTo>
                      <a:lnTo>
                        <a:pt x="33" y="84"/>
                      </a:lnTo>
                      <a:lnTo>
                        <a:pt x="31" y="84"/>
                      </a:lnTo>
                      <a:lnTo>
                        <a:pt x="31" y="82"/>
                      </a:lnTo>
                      <a:lnTo>
                        <a:pt x="29" y="82"/>
                      </a:lnTo>
                      <a:lnTo>
                        <a:pt x="27" y="82"/>
                      </a:lnTo>
                      <a:lnTo>
                        <a:pt x="29" y="82"/>
                      </a:lnTo>
                      <a:lnTo>
                        <a:pt x="27" y="82"/>
                      </a:lnTo>
                      <a:lnTo>
                        <a:pt x="27" y="80"/>
                      </a:lnTo>
                      <a:lnTo>
                        <a:pt x="29" y="80"/>
                      </a:lnTo>
                      <a:lnTo>
                        <a:pt x="27" y="80"/>
                      </a:lnTo>
                      <a:lnTo>
                        <a:pt x="27" y="78"/>
                      </a:lnTo>
                      <a:lnTo>
                        <a:pt x="29" y="78"/>
                      </a:lnTo>
                      <a:lnTo>
                        <a:pt x="29" y="77"/>
                      </a:lnTo>
                      <a:lnTo>
                        <a:pt x="27" y="77"/>
                      </a:lnTo>
                      <a:lnTo>
                        <a:pt x="27" y="75"/>
                      </a:lnTo>
                      <a:lnTo>
                        <a:pt x="27" y="73"/>
                      </a:lnTo>
                      <a:lnTo>
                        <a:pt x="29" y="73"/>
                      </a:lnTo>
                      <a:lnTo>
                        <a:pt x="29" y="71"/>
                      </a:lnTo>
                      <a:lnTo>
                        <a:pt x="29" y="69"/>
                      </a:lnTo>
                      <a:lnTo>
                        <a:pt x="29" y="67"/>
                      </a:lnTo>
                      <a:lnTo>
                        <a:pt x="31" y="67"/>
                      </a:lnTo>
                      <a:lnTo>
                        <a:pt x="29" y="67"/>
                      </a:lnTo>
                      <a:lnTo>
                        <a:pt x="29" y="69"/>
                      </a:lnTo>
                      <a:lnTo>
                        <a:pt x="31" y="69"/>
                      </a:lnTo>
                      <a:lnTo>
                        <a:pt x="31" y="67"/>
                      </a:lnTo>
                      <a:lnTo>
                        <a:pt x="29" y="67"/>
                      </a:lnTo>
                      <a:lnTo>
                        <a:pt x="31" y="67"/>
                      </a:lnTo>
                      <a:lnTo>
                        <a:pt x="31" y="65"/>
                      </a:lnTo>
                      <a:lnTo>
                        <a:pt x="31" y="63"/>
                      </a:lnTo>
                      <a:lnTo>
                        <a:pt x="31" y="61"/>
                      </a:lnTo>
                      <a:lnTo>
                        <a:pt x="33" y="61"/>
                      </a:lnTo>
                      <a:lnTo>
                        <a:pt x="33" y="63"/>
                      </a:lnTo>
                      <a:lnTo>
                        <a:pt x="33" y="61"/>
                      </a:lnTo>
                      <a:lnTo>
                        <a:pt x="31" y="61"/>
                      </a:lnTo>
                      <a:lnTo>
                        <a:pt x="31" y="59"/>
                      </a:lnTo>
                      <a:lnTo>
                        <a:pt x="31" y="57"/>
                      </a:lnTo>
                      <a:lnTo>
                        <a:pt x="33" y="57"/>
                      </a:lnTo>
                      <a:lnTo>
                        <a:pt x="33" y="55"/>
                      </a:lnTo>
                      <a:lnTo>
                        <a:pt x="33" y="53"/>
                      </a:lnTo>
                      <a:lnTo>
                        <a:pt x="35" y="53"/>
                      </a:lnTo>
                      <a:lnTo>
                        <a:pt x="35" y="55"/>
                      </a:lnTo>
                      <a:lnTo>
                        <a:pt x="35" y="53"/>
                      </a:lnTo>
                      <a:lnTo>
                        <a:pt x="33" y="53"/>
                      </a:lnTo>
                      <a:lnTo>
                        <a:pt x="35" y="53"/>
                      </a:lnTo>
                      <a:lnTo>
                        <a:pt x="33" y="53"/>
                      </a:lnTo>
                      <a:lnTo>
                        <a:pt x="33" y="55"/>
                      </a:lnTo>
                      <a:lnTo>
                        <a:pt x="33" y="53"/>
                      </a:lnTo>
                      <a:lnTo>
                        <a:pt x="33" y="52"/>
                      </a:lnTo>
                      <a:lnTo>
                        <a:pt x="33" y="50"/>
                      </a:lnTo>
                      <a:lnTo>
                        <a:pt x="35" y="50"/>
                      </a:lnTo>
                      <a:lnTo>
                        <a:pt x="33" y="50"/>
                      </a:lnTo>
                      <a:lnTo>
                        <a:pt x="35" y="50"/>
                      </a:lnTo>
                      <a:lnTo>
                        <a:pt x="33" y="50"/>
                      </a:lnTo>
                      <a:lnTo>
                        <a:pt x="33" y="48"/>
                      </a:lnTo>
                      <a:lnTo>
                        <a:pt x="33" y="46"/>
                      </a:lnTo>
                      <a:lnTo>
                        <a:pt x="31" y="46"/>
                      </a:lnTo>
                      <a:lnTo>
                        <a:pt x="33" y="46"/>
                      </a:lnTo>
                      <a:lnTo>
                        <a:pt x="33" y="44"/>
                      </a:lnTo>
                      <a:lnTo>
                        <a:pt x="33" y="42"/>
                      </a:lnTo>
                      <a:lnTo>
                        <a:pt x="35" y="42"/>
                      </a:lnTo>
                      <a:lnTo>
                        <a:pt x="33" y="42"/>
                      </a:lnTo>
                      <a:lnTo>
                        <a:pt x="33" y="44"/>
                      </a:lnTo>
                      <a:lnTo>
                        <a:pt x="35" y="44"/>
                      </a:lnTo>
                      <a:lnTo>
                        <a:pt x="35" y="42"/>
                      </a:lnTo>
                      <a:lnTo>
                        <a:pt x="33" y="42"/>
                      </a:lnTo>
                      <a:lnTo>
                        <a:pt x="33" y="40"/>
                      </a:lnTo>
                      <a:lnTo>
                        <a:pt x="33" y="38"/>
                      </a:lnTo>
                      <a:lnTo>
                        <a:pt x="33" y="36"/>
                      </a:lnTo>
                      <a:lnTo>
                        <a:pt x="35" y="36"/>
                      </a:lnTo>
                      <a:lnTo>
                        <a:pt x="33" y="36"/>
                      </a:lnTo>
                      <a:lnTo>
                        <a:pt x="33" y="34"/>
                      </a:lnTo>
                      <a:lnTo>
                        <a:pt x="35" y="34"/>
                      </a:lnTo>
                      <a:lnTo>
                        <a:pt x="35" y="36"/>
                      </a:lnTo>
                      <a:lnTo>
                        <a:pt x="33" y="36"/>
                      </a:lnTo>
                      <a:lnTo>
                        <a:pt x="35" y="36"/>
                      </a:lnTo>
                      <a:lnTo>
                        <a:pt x="35" y="38"/>
                      </a:lnTo>
                      <a:lnTo>
                        <a:pt x="37" y="38"/>
                      </a:lnTo>
                      <a:lnTo>
                        <a:pt x="37" y="40"/>
                      </a:lnTo>
                      <a:lnTo>
                        <a:pt x="37" y="38"/>
                      </a:lnTo>
                      <a:lnTo>
                        <a:pt x="37" y="40"/>
                      </a:lnTo>
                      <a:lnTo>
                        <a:pt x="37" y="38"/>
                      </a:lnTo>
                      <a:lnTo>
                        <a:pt x="37" y="40"/>
                      </a:lnTo>
                      <a:lnTo>
                        <a:pt x="37" y="38"/>
                      </a:lnTo>
                      <a:lnTo>
                        <a:pt x="38" y="38"/>
                      </a:lnTo>
                      <a:lnTo>
                        <a:pt x="37" y="38"/>
                      </a:lnTo>
                      <a:lnTo>
                        <a:pt x="38" y="38"/>
                      </a:lnTo>
                      <a:lnTo>
                        <a:pt x="37" y="38"/>
                      </a:lnTo>
                      <a:lnTo>
                        <a:pt x="38" y="38"/>
                      </a:lnTo>
                      <a:lnTo>
                        <a:pt x="37" y="38"/>
                      </a:lnTo>
                      <a:lnTo>
                        <a:pt x="37" y="36"/>
                      </a:lnTo>
                      <a:lnTo>
                        <a:pt x="37" y="34"/>
                      </a:lnTo>
                      <a:lnTo>
                        <a:pt x="37" y="36"/>
                      </a:lnTo>
                      <a:lnTo>
                        <a:pt x="35" y="36"/>
                      </a:lnTo>
                      <a:lnTo>
                        <a:pt x="35" y="34"/>
                      </a:lnTo>
                      <a:lnTo>
                        <a:pt x="35" y="36"/>
                      </a:lnTo>
                      <a:lnTo>
                        <a:pt x="35" y="34"/>
                      </a:lnTo>
                      <a:lnTo>
                        <a:pt x="33" y="34"/>
                      </a:lnTo>
                      <a:lnTo>
                        <a:pt x="33" y="32"/>
                      </a:lnTo>
                      <a:lnTo>
                        <a:pt x="35" y="32"/>
                      </a:lnTo>
                      <a:lnTo>
                        <a:pt x="35" y="30"/>
                      </a:lnTo>
                      <a:lnTo>
                        <a:pt x="35" y="29"/>
                      </a:lnTo>
                      <a:lnTo>
                        <a:pt x="37" y="29"/>
                      </a:lnTo>
                      <a:lnTo>
                        <a:pt x="35" y="29"/>
                      </a:lnTo>
                      <a:lnTo>
                        <a:pt x="35" y="30"/>
                      </a:lnTo>
                      <a:lnTo>
                        <a:pt x="35" y="29"/>
                      </a:lnTo>
                      <a:lnTo>
                        <a:pt x="35" y="27"/>
                      </a:lnTo>
                      <a:lnTo>
                        <a:pt x="33" y="27"/>
                      </a:lnTo>
                      <a:lnTo>
                        <a:pt x="33" y="25"/>
                      </a:lnTo>
                      <a:lnTo>
                        <a:pt x="33" y="23"/>
                      </a:lnTo>
                      <a:lnTo>
                        <a:pt x="33" y="21"/>
                      </a:lnTo>
                      <a:lnTo>
                        <a:pt x="33" y="19"/>
                      </a:lnTo>
                      <a:lnTo>
                        <a:pt x="33" y="17"/>
                      </a:lnTo>
                      <a:lnTo>
                        <a:pt x="31" y="17"/>
                      </a:lnTo>
                      <a:lnTo>
                        <a:pt x="31" y="15"/>
                      </a:lnTo>
                      <a:lnTo>
                        <a:pt x="33" y="15"/>
                      </a:lnTo>
                      <a:lnTo>
                        <a:pt x="35" y="15"/>
                      </a:lnTo>
                      <a:lnTo>
                        <a:pt x="35" y="13"/>
                      </a:lnTo>
                      <a:lnTo>
                        <a:pt x="35" y="11"/>
                      </a:lnTo>
                      <a:lnTo>
                        <a:pt x="35" y="13"/>
                      </a:lnTo>
                      <a:lnTo>
                        <a:pt x="35" y="11"/>
                      </a:lnTo>
                      <a:lnTo>
                        <a:pt x="35" y="13"/>
                      </a:lnTo>
                      <a:lnTo>
                        <a:pt x="35" y="11"/>
                      </a:lnTo>
                      <a:lnTo>
                        <a:pt x="35" y="9"/>
                      </a:lnTo>
                      <a:lnTo>
                        <a:pt x="35" y="7"/>
                      </a:lnTo>
                      <a:lnTo>
                        <a:pt x="33" y="7"/>
                      </a:lnTo>
                      <a:lnTo>
                        <a:pt x="33" y="5"/>
                      </a:lnTo>
                      <a:lnTo>
                        <a:pt x="33" y="4"/>
                      </a:lnTo>
                      <a:lnTo>
                        <a:pt x="31" y="4"/>
                      </a:lnTo>
                      <a:lnTo>
                        <a:pt x="31" y="2"/>
                      </a:lnTo>
                      <a:lnTo>
                        <a:pt x="33" y="2"/>
                      </a:lnTo>
                      <a:lnTo>
                        <a:pt x="33" y="4"/>
                      </a:lnTo>
                      <a:lnTo>
                        <a:pt x="35" y="4"/>
                      </a:lnTo>
                      <a:lnTo>
                        <a:pt x="37" y="4"/>
                      </a:lnTo>
                      <a:lnTo>
                        <a:pt x="35" y="4"/>
                      </a:lnTo>
                      <a:lnTo>
                        <a:pt x="35" y="5"/>
                      </a:lnTo>
                      <a:lnTo>
                        <a:pt x="35" y="4"/>
                      </a:lnTo>
                      <a:lnTo>
                        <a:pt x="37" y="4"/>
                      </a:lnTo>
                      <a:lnTo>
                        <a:pt x="37" y="5"/>
                      </a:lnTo>
                      <a:lnTo>
                        <a:pt x="37" y="4"/>
                      </a:lnTo>
                      <a:lnTo>
                        <a:pt x="37" y="5"/>
                      </a:lnTo>
                      <a:lnTo>
                        <a:pt x="37" y="4"/>
                      </a:lnTo>
                      <a:lnTo>
                        <a:pt x="37" y="5"/>
                      </a:lnTo>
                      <a:lnTo>
                        <a:pt x="38" y="5"/>
                      </a:lnTo>
                      <a:lnTo>
                        <a:pt x="37" y="5"/>
                      </a:lnTo>
                      <a:lnTo>
                        <a:pt x="37" y="7"/>
                      </a:lnTo>
                      <a:lnTo>
                        <a:pt x="38" y="7"/>
                      </a:lnTo>
                      <a:lnTo>
                        <a:pt x="37" y="7"/>
                      </a:lnTo>
                      <a:lnTo>
                        <a:pt x="37" y="5"/>
                      </a:lnTo>
                      <a:lnTo>
                        <a:pt x="38" y="5"/>
                      </a:lnTo>
                      <a:lnTo>
                        <a:pt x="40" y="5"/>
                      </a:lnTo>
                      <a:lnTo>
                        <a:pt x="40" y="4"/>
                      </a:lnTo>
                      <a:lnTo>
                        <a:pt x="40" y="5"/>
                      </a:lnTo>
                      <a:lnTo>
                        <a:pt x="40" y="7"/>
                      </a:lnTo>
                      <a:lnTo>
                        <a:pt x="42" y="7"/>
                      </a:lnTo>
                      <a:lnTo>
                        <a:pt x="40" y="7"/>
                      </a:lnTo>
                      <a:lnTo>
                        <a:pt x="42" y="7"/>
                      </a:lnTo>
                      <a:lnTo>
                        <a:pt x="42" y="9"/>
                      </a:lnTo>
                      <a:lnTo>
                        <a:pt x="42" y="7"/>
                      </a:lnTo>
                      <a:lnTo>
                        <a:pt x="40" y="7"/>
                      </a:lnTo>
                      <a:lnTo>
                        <a:pt x="40" y="5"/>
                      </a:lnTo>
                      <a:lnTo>
                        <a:pt x="40" y="4"/>
                      </a:lnTo>
                      <a:lnTo>
                        <a:pt x="38" y="4"/>
                      </a:lnTo>
                      <a:lnTo>
                        <a:pt x="40" y="4"/>
                      </a:lnTo>
                      <a:lnTo>
                        <a:pt x="42" y="4"/>
                      </a:lnTo>
                      <a:lnTo>
                        <a:pt x="40" y="4"/>
                      </a:lnTo>
                      <a:lnTo>
                        <a:pt x="42" y="4"/>
                      </a:lnTo>
                      <a:lnTo>
                        <a:pt x="42" y="2"/>
                      </a:lnTo>
                      <a:lnTo>
                        <a:pt x="44" y="2"/>
                      </a:lnTo>
                      <a:lnTo>
                        <a:pt x="42" y="2"/>
                      </a:lnTo>
                      <a:lnTo>
                        <a:pt x="42" y="4"/>
                      </a:lnTo>
                      <a:lnTo>
                        <a:pt x="44" y="4"/>
                      </a:lnTo>
                      <a:lnTo>
                        <a:pt x="46" y="4"/>
                      </a:lnTo>
                      <a:lnTo>
                        <a:pt x="48" y="4"/>
                      </a:lnTo>
                      <a:lnTo>
                        <a:pt x="50" y="4"/>
                      </a:lnTo>
                      <a:lnTo>
                        <a:pt x="50" y="2"/>
                      </a:lnTo>
                      <a:lnTo>
                        <a:pt x="52" y="2"/>
                      </a:lnTo>
                      <a:lnTo>
                        <a:pt x="52" y="4"/>
                      </a:lnTo>
                      <a:lnTo>
                        <a:pt x="52" y="2"/>
                      </a:lnTo>
                      <a:lnTo>
                        <a:pt x="54" y="2"/>
                      </a:lnTo>
                      <a:lnTo>
                        <a:pt x="56" y="2"/>
                      </a:lnTo>
                      <a:lnTo>
                        <a:pt x="58" y="2"/>
                      </a:lnTo>
                      <a:lnTo>
                        <a:pt x="60" y="2"/>
                      </a:lnTo>
                      <a:lnTo>
                        <a:pt x="60" y="4"/>
                      </a:lnTo>
                      <a:lnTo>
                        <a:pt x="60" y="5"/>
                      </a:lnTo>
                      <a:lnTo>
                        <a:pt x="62" y="5"/>
                      </a:lnTo>
                      <a:lnTo>
                        <a:pt x="63" y="5"/>
                      </a:lnTo>
                      <a:lnTo>
                        <a:pt x="62" y="5"/>
                      </a:lnTo>
                      <a:lnTo>
                        <a:pt x="63" y="5"/>
                      </a:lnTo>
                      <a:lnTo>
                        <a:pt x="65" y="5"/>
                      </a:lnTo>
                      <a:lnTo>
                        <a:pt x="67" y="5"/>
                      </a:lnTo>
                      <a:lnTo>
                        <a:pt x="69" y="5"/>
                      </a:lnTo>
                      <a:lnTo>
                        <a:pt x="71" y="4"/>
                      </a:lnTo>
                      <a:lnTo>
                        <a:pt x="73" y="4"/>
                      </a:lnTo>
                      <a:lnTo>
                        <a:pt x="75" y="4"/>
                      </a:lnTo>
                      <a:lnTo>
                        <a:pt x="77" y="4"/>
                      </a:lnTo>
                      <a:lnTo>
                        <a:pt x="77" y="5"/>
                      </a:lnTo>
                      <a:lnTo>
                        <a:pt x="79" y="5"/>
                      </a:lnTo>
                      <a:lnTo>
                        <a:pt x="81" y="5"/>
                      </a:lnTo>
                      <a:lnTo>
                        <a:pt x="83" y="7"/>
                      </a:lnTo>
                      <a:lnTo>
                        <a:pt x="85" y="7"/>
                      </a:lnTo>
                      <a:lnTo>
                        <a:pt x="86" y="9"/>
                      </a:lnTo>
                      <a:lnTo>
                        <a:pt x="88" y="11"/>
                      </a:lnTo>
                      <a:lnTo>
                        <a:pt x="88" y="13"/>
                      </a:lnTo>
                      <a:lnTo>
                        <a:pt x="90" y="13"/>
                      </a:lnTo>
                      <a:lnTo>
                        <a:pt x="90" y="15"/>
                      </a:lnTo>
                      <a:lnTo>
                        <a:pt x="92" y="17"/>
                      </a:lnTo>
                      <a:lnTo>
                        <a:pt x="90" y="17"/>
                      </a:lnTo>
                      <a:lnTo>
                        <a:pt x="92" y="19"/>
                      </a:lnTo>
                      <a:lnTo>
                        <a:pt x="92" y="21"/>
                      </a:lnTo>
                      <a:lnTo>
                        <a:pt x="92" y="23"/>
                      </a:lnTo>
                      <a:lnTo>
                        <a:pt x="92" y="25"/>
                      </a:lnTo>
                      <a:lnTo>
                        <a:pt x="94" y="25"/>
                      </a:lnTo>
                      <a:lnTo>
                        <a:pt x="94" y="27"/>
                      </a:lnTo>
                      <a:lnTo>
                        <a:pt x="92" y="29"/>
                      </a:lnTo>
                      <a:lnTo>
                        <a:pt x="94" y="30"/>
                      </a:lnTo>
                      <a:lnTo>
                        <a:pt x="96" y="30"/>
                      </a:lnTo>
                      <a:lnTo>
                        <a:pt x="98" y="32"/>
                      </a:lnTo>
                      <a:lnTo>
                        <a:pt x="100" y="32"/>
                      </a:lnTo>
                      <a:lnTo>
                        <a:pt x="102" y="32"/>
                      </a:lnTo>
                      <a:lnTo>
                        <a:pt x="104" y="32"/>
                      </a:lnTo>
                      <a:lnTo>
                        <a:pt x="106" y="34"/>
                      </a:lnTo>
                      <a:lnTo>
                        <a:pt x="108" y="34"/>
                      </a:lnTo>
                      <a:lnTo>
                        <a:pt x="110" y="34"/>
                      </a:lnTo>
                      <a:lnTo>
                        <a:pt x="111" y="34"/>
                      </a:lnTo>
                      <a:lnTo>
                        <a:pt x="113" y="34"/>
                      </a:lnTo>
                      <a:lnTo>
                        <a:pt x="115" y="34"/>
                      </a:lnTo>
                      <a:lnTo>
                        <a:pt x="115" y="36"/>
                      </a:lnTo>
                      <a:lnTo>
                        <a:pt x="117" y="36"/>
                      </a:lnTo>
                      <a:lnTo>
                        <a:pt x="119" y="36"/>
                      </a:lnTo>
                      <a:lnTo>
                        <a:pt x="121" y="34"/>
                      </a:lnTo>
                      <a:lnTo>
                        <a:pt x="123" y="34"/>
                      </a:lnTo>
                      <a:lnTo>
                        <a:pt x="125" y="34"/>
                      </a:lnTo>
                      <a:lnTo>
                        <a:pt x="127" y="34"/>
                      </a:lnTo>
                      <a:lnTo>
                        <a:pt x="131" y="32"/>
                      </a:lnTo>
                      <a:lnTo>
                        <a:pt x="133" y="32"/>
                      </a:lnTo>
                      <a:lnTo>
                        <a:pt x="134" y="32"/>
                      </a:lnTo>
                      <a:lnTo>
                        <a:pt x="134" y="30"/>
                      </a:lnTo>
                      <a:lnTo>
                        <a:pt x="136" y="30"/>
                      </a:lnTo>
                      <a:lnTo>
                        <a:pt x="138" y="29"/>
                      </a:lnTo>
                      <a:lnTo>
                        <a:pt x="140" y="29"/>
                      </a:lnTo>
                      <a:lnTo>
                        <a:pt x="142" y="29"/>
                      </a:lnTo>
                      <a:lnTo>
                        <a:pt x="144" y="29"/>
                      </a:lnTo>
                      <a:lnTo>
                        <a:pt x="146" y="29"/>
                      </a:lnTo>
                      <a:lnTo>
                        <a:pt x="148" y="29"/>
                      </a:lnTo>
                      <a:lnTo>
                        <a:pt x="150" y="29"/>
                      </a:lnTo>
                      <a:lnTo>
                        <a:pt x="152" y="29"/>
                      </a:lnTo>
                      <a:lnTo>
                        <a:pt x="156" y="27"/>
                      </a:lnTo>
                      <a:lnTo>
                        <a:pt x="158" y="27"/>
                      </a:lnTo>
                      <a:lnTo>
                        <a:pt x="159" y="29"/>
                      </a:lnTo>
                      <a:lnTo>
                        <a:pt x="161" y="29"/>
                      </a:lnTo>
                      <a:lnTo>
                        <a:pt x="163" y="29"/>
                      </a:lnTo>
                      <a:lnTo>
                        <a:pt x="165" y="29"/>
                      </a:lnTo>
                      <a:lnTo>
                        <a:pt x="167" y="29"/>
                      </a:lnTo>
                      <a:lnTo>
                        <a:pt x="169" y="29"/>
                      </a:lnTo>
                      <a:lnTo>
                        <a:pt x="171" y="30"/>
                      </a:lnTo>
                      <a:lnTo>
                        <a:pt x="173" y="30"/>
                      </a:lnTo>
                      <a:lnTo>
                        <a:pt x="173" y="32"/>
                      </a:lnTo>
                      <a:lnTo>
                        <a:pt x="175" y="32"/>
                      </a:lnTo>
                      <a:lnTo>
                        <a:pt x="177" y="32"/>
                      </a:lnTo>
                      <a:lnTo>
                        <a:pt x="179" y="30"/>
                      </a:lnTo>
                      <a:lnTo>
                        <a:pt x="181" y="30"/>
                      </a:lnTo>
                      <a:lnTo>
                        <a:pt x="182" y="30"/>
                      </a:lnTo>
                      <a:lnTo>
                        <a:pt x="184" y="30"/>
                      </a:lnTo>
                      <a:lnTo>
                        <a:pt x="186" y="30"/>
                      </a:lnTo>
                      <a:lnTo>
                        <a:pt x="188" y="30"/>
                      </a:lnTo>
                      <a:lnTo>
                        <a:pt x="190" y="30"/>
                      </a:lnTo>
                      <a:lnTo>
                        <a:pt x="190" y="29"/>
                      </a:lnTo>
                      <a:lnTo>
                        <a:pt x="192" y="29"/>
                      </a:lnTo>
                      <a:lnTo>
                        <a:pt x="194" y="29"/>
                      </a:lnTo>
                      <a:lnTo>
                        <a:pt x="196" y="29"/>
                      </a:lnTo>
                      <a:lnTo>
                        <a:pt x="198" y="27"/>
                      </a:lnTo>
                      <a:lnTo>
                        <a:pt x="200" y="27"/>
                      </a:lnTo>
                      <a:lnTo>
                        <a:pt x="202" y="27"/>
                      </a:lnTo>
                      <a:lnTo>
                        <a:pt x="204" y="27"/>
                      </a:lnTo>
                      <a:lnTo>
                        <a:pt x="206" y="27"/>
                      </a:lnTo>
                      <a:lnTo>
                        <a:pt x="207" y="29"/>
                      </a:lnTo>
                      <a:lnTo>
                        <a:pt x="209" y="29"/>
                      </a:lnTo>
                      <a:lnTo>
                        <a:pt x="213" y="29"/>
                      </a:lnTo>
                      <a:lnTo>
                        <a:pt x="215" y="29"/>
                      </a:lnTo>
                      <a:lnTo>
                        <a:pt x="217" y="27"/>
                      </a:lnTo>
                      <a:lnTo>
                        <a:pt x="219" y="27"/>
                      </a:lnTo>
                      <a:lnTo>
                        <a:pt x="221" y="27"/>
                      </a:lnTo>
                      <a:lnTo>
                        <a:pt x="223" y="27"/>
                      </a:lnTo>
                      <a:lnTo>
                        <a:pt x="223" y="25"/>
                      </a:lnTo>
                      <a:lnTo>
                        <a:pt x="225" y="25"/>
                      </a:lnTo>
                      <a:lnTo>
                        <a:pt x="227" y="25"/>
                      </a:lnTo>
                      <a:lnTo>
                        <a:pt x="229" y="25"/>
                      </a:lnTo>
                      <a:lnTo>
                        <a:pt x="230" y="23"/>
                      </a:lnTo>
                      <a:lnTo>
                        <a:pt x="232" y="23"/>
                      </a:lnTo>
                      <a:lnTo>
                        <a:pt x="234" y="23"/>
                      </a:lnTo>
                      <a:lnTo>
                        <a:pt x="238" y="21"/>
                      </a:lnTo>
                      <a:lnTo>
                        <a:pt x="240" y="21"/>
                      </a:lnTo>
                      <a:lnTo>
                        <a:pt x="242" y="21"/>
                      </a:lnTo>
                      <a:lnTo>
                        <a:pt x="244" y="21"/>
                      </a:lnTo>
                      <a:lnTo>
                        <a:pt x="246" y="21"/>
                      </a:lnTo>
                      <a:lnTo>
                        <a:pt x="250" y="21"/>
                      </a:lnTo>
                      <a:lnTo>
                        <a:pt x="250" y="19"/>
                      </a:lnTo>
                      <a:lnTo>
                        <a:pt x="252" y="17"/>
                      </a:lnTo>
                      <a:lnTo>
                        <a:pt x="254" y="17"/>
                      </a:lnTo>
                      <a:lnTo>
                        <a:pt x="255" y="17"/>
                      </a:lnTo>
                      <a:lnTo>
                        <a:pt x="257" y="17"/>
                      </a:lnTo>
                      <a:lnTo>
                        <a:pt x="259" y="17"/>
                      </a:lnTo>
                      <a:lnTo>
                        <a:pt x="261" y="17"/>
                      </a:lnTo>
                      <a:lnTo>
                        <a:pt x="265" y="17"/>
                      </a:lnTo>
                      <a:lnTo>
                        <a:pt x="267" y="17"/>
                      </a:lnTo>
                      <a:lnTo>
                        <a:pt x="269" y="17"/>
                      </a:lnTo>
                      <a:lnTo>
                        <a:pt x="271" y="15"/>
                      </a:lnTo>
                      <a:lnTo>
                        <a:pt x="271" y="17"/>
                      </a:lnTo>
                      <a:lnTo>
                        <a:pt x="273" y="17"/>
                      </a:lnTo>
                      <a:lnTo>
                        <a:pt x="275" y="17"/>
                      </a:lnTo>
                      <a:lnTo>
                        <a:pt x="277" y="17"/>
                      </a:lnTo>
                      <a:lnTo>
                        <a:pt x="278" y="15"/>
                      </a:lnTo>
                      <a:lnTo>
                        <a:pt x="280" y="15"/>
                      </a:lnTo>
                      <a:lnTo>
                        <a:pt x="282" y="15"/>
                      </a:lnTo>
                      <a:lnTo>
                        <a:pt x="282" y="13"/>
                      </a:lnTo>
                      <a:lnTo>
                        <a:pt x="284" y="13"/>
                      </a:lnTo>
                      <a:lnTo>
                        <a:pt x="286" y="13"/>
                      </a:lnTo>
                      <a:lnTo>
                        <a:pt x="288" y="13"/>
                      </a:lnTo>
                      <a:lnTo>
                        <a:pt x="290" y="13"/>
                      </a:lnTo>
                      <a:lnTo>
                        <a:pt x="292" y="13"/>
                      </a:lnTo>
                      <a:lnTo>
                        <a:pt x="294" y="13"/>
                      </a:lnTo>
                      <a:lnTo>
                        <a:pt x="296" y="13"/>
                      </a:lnTo>
                      <a:lnTo>
                        <a:pt x="298" y="13"/>
                      </a:lnTo>
                      <a:lnTo>
                        <a:pt x="300" y="13"/>
                      </a:lnTo>
                      <a:lnTo>
                        <a:pt x="302" y="13"/>
                      </a:lnTo>
                      <a:lnTo>
                        <a:pt x="303" y="13"/>
                      </a:lnTo>
                      <a:lnTo>
                        <a:pt x="305" y="13"/>
                      </a:lnTo>
                      <a:lnTo>
                        <a:pt x="307" y="13"/>
                      </a:lnTo>
                      <a:lnTo>
                        <a:pt x="309" y="13"/>
                      </a:lnTo>
                      <a:lnTo>
                        <a:pt x="311" y="13"/>
                      </a:lnTo>
                      <a:lnTo>
                        <a:pt x="313" y="13"/>
                      </a:lnTo>
                      <a:lnTo>
                        <a:pt x="315" y="13"/>
                      </a:lnTo>
                      <a:lnTo>
                        <a:pt x="317" y="13"/>
                      </a:lnTo>
                      <a:lnTo>
                        <a:pt x="319" y="13"/>
                      </a:lnTo>
                      <a:lnTo>
                        <a:pt x="321" y="13"/>
                      </a:lnTo>
                      <a:lnTo>
                        <a:pt x="323" y="13"/>
                      </a:lnTo>
                      <a:lnTo>
                        <a:pt x="325" y="13"/>
                      </a:lnTo>
                      <a:lnTo>
                        <a:pt x="327" y="13"/>
                      </a:lnTo>
                      <a:lnTo>
                        <a:pt x="328" y="13"/>
                      </a:lnTo>
                      <a:lnTo>
                        <a:pt x="330" y="13"/>
                      </a:lnTo>
                      <a:lnTo>
                        <a:pt x="332" y="13"/>
                      </a:lnTo>
                      <a:lnTo>
                        <a:pt x="334" y="13"/>
                      </a:lnTo>
                      <a:lnTo>
                        <a:pt x="336" y="13"/>
                      </a:lnTo>
                      <a:lnTo>
                        <a:pt x="338" y="13"/>
                      </a:lnTo>
                      <a:lnTo>
                        <a:pt x="340" y="13"/>
                      </a:lnTo>
                      <a:lnTo>
                        <a:pt x="342" y="13"/>
                      </a:lnTo>
                      <a:lnTo>
                        <a:pt x="344" y="13"/>
                      </a:lnTo>
                      <a:lnTo>
                        <a:pt x="346" y="13"/>
                      </a:lnTo>
                      <a:lnTo>
                        <a:pt x="348" y="13"/>
                      </a:lnTo>
                      <a:lnTo>
                        <a:pt x="350" y="13"/>
                      </a:lnTo>
                      <a:lnTo>
                        <a:pt x="351" y="13"/>
                      </a:lnTo>
                      <a:lnTo>
                        <a:pt x="353" y="13"/>
                      </a:lnTo>
                      <a:lnTo>
                        <a:pt x="355" y="13"/>
                      </a:lnTo>
                      <a:lnTo>
                        <a:pt x="357" y="13"/>
                      </a:lnTo>
                      <a:lnTo>
                        <a:pt x="359" y="13"/>
                      </a:lnTo>
                      <a:lnTo>
                        <a:pt x="361" y="13"/>
                      </a:lnTo>
                      <a:lnTo>
                        <a:pt x="363" y="13"/>
                      </a:lnTo>
                      <a:lnTo>
                        <a:pt x="365" y="13"/>
                      </a:lnTo>
                      <a:lnTo>
                        <a:pt x="367" y="13"/>
                      </a:lnTo>
                      <a:lnTo>
                        <a:pt x="369" y="13"/>
                      </a:lnTo>
                      <a:lnTo>
                        <a:pt x="371" y="13"/>
                      </a:lnTo>
                      <a:lnTo>
                        <a:pt x="373" y="13"/>
                      </a:lnTo>
                      <a:lnTo>
                        <a:pt x="375" y="13"/>
                      </a:lnTo>
                      <a:lnTo>
                        <a:pt x="376" y="13"/>
                      </a:lnTo>
                      <a:lnTo>
                        <a:pt x="378" y="13"/>
                      </a:lnTo>
                      <a:lnTo>
                        <a:pt x="380" y="13"/>
                      </a:lnTo>
                      <a:lnTo>
                        <a:pt x="382" y="13"/>
                      </a:lnTo>
                      <a:lnTo>
                        <a:pt x="384" y="13"/>
                      </a:lnTo>
                      <a:lnTo>
                        <a:pt x="386" y="13"/>
                      </a:lnTo>
                      <a:lnTo>
                        <a:pt x="388" y="13"/>
                      </a:lnTo>
                      <a:lnTo>
                        <a:pt x="390" y="13"/>
                      </a:lnTo>
                      <a:lnTo>
                        <a:pt x="390" y="15"/>
                      </a:lnTo>
                      <a:lnTo>
                        <a:pt x="390" y="17"/>
                      </a:lnTo>
                      <a:lnTo>
                        <a:pt x="392" y="17"/>
                      </a:lnTo>
                      <a:lnTo>
                        <a:pt x="392" y="19"/>
                      </a:lnTo>
                      <a:lnTo>
                        <a:pt x="394" y="19"/>
                      </a:lnTo>
                      <a:lnTo>
                        <a:pt x="394" y="21"/>
                      </a:lnTo>
                      <a:lnTo>
                        <a:pt x="396" y="21"/>
                      </a:lnTo>
                      <a:lnTo>
                        <a:pt x="396" y="23"/>
                      </a:lnTo>
                      <a:lnTo>
                        <a:pt x="398" y="23"/>
                      </a:lnTo>
                      <a:lnTo>
                        <a:pt x="398" y="21"/>
                      </a:lnTo>
                      <a:lnTo>
                        <a:pt x="399" y="21"/>
                      </a:lnTo>
                      <a:lnTo>
                        <a:pt x="399" y="23"/>
                      </a:lnTo>
                      <a:lnTo>
                        <a:pt x="401" y="23"/>
                      </a:lnTo>
                      <a:lnTo>
                        <a:pt x="401" y="25"/>
                      </a:lnTo>
                      <a:lnTo>
                        <a:pt x="403" y="25"/>
                      </a:lnTo>
                      <a:lnTo>
                        <a:pt x="405" y="25"/>
                      </a:lnTo>
                      <a:lnTo>
                        <a:pt x="407" y="25"/>
                      </a:lnTo>
                      <a:lnTo>
                        <a:pt x="407" y="27"/>
                      </a:lnTo>
                      <a:lnTo>
                        <a:pt x="407" y="29"/>
                      </a:lnTo>
                      <a:lnTo>
                        <a:pt x="409" y="29"/>
                      </a:lnTo>
                      <a:lnTo>
                        <a:pt x="409" y="30"/>
                      </a:lnTo>
                      <a:lnTo>
                        <a:pt x="411" y="30"/>
                      </a:lnTo>
                      <a:lnTo>
                        <a:pt x="411" y="32"/>
                      </a:lnTo>
                      <a:lnTo>
                        <a:pt x="411" y="34"/>
                      </a:lnTo>
                      <a:lnTo>
                        <a:pt x="409" y="34"/>
                      </a:lnTo>
                      <a:lnTo>
                        <a:pt x="409" y="36"/>
                      </a:lnTo>
                      <a:lnTo>
                        <a:pt x="407" y="36"/>
                      </a:lnTo>
                      <a:lnTo>
                        <a:pt x="409" y="36"/>
                      </a:lnTo>
                      <a:lnTo>
                        <a:pt x="407" y="36"/>
                      </a:lnTo>
                      <a:lnTo>
                        <a:pt x="407" y="38"/>
                      </a:lnTo>
                      <a:lnTo>
                        <a:pt x="407" y="40"/>
                      </a:lnTo>
                      <a:lnTo>
                        <a:pt x="405" y="40"/>
                      </a:lnTo>
                      <a:lnTo>
                        <a:pt x="405" y="42"/>
                      </a:lnTo>
                      <a:lnTo>
                        <a:pt x="403" y="42"/>
                      </a:lnTo>
                      <a:lnTo>
                        <a:pt x="403" y="44"/>
                      </a:lnTo>
                      <a:lnTo>
                        <a:pt x="401" y="46"/>
                      </a:lnTo>
                      <a:lnTo>
                        <a:pt x="401" y="48"/>
                      </a:lnTo>
                      <a:lnTo>
                        <a:pt x="401" y="50"/>
                      </a:lnTo>
                      <a:lnTo>
                        <a:pt x="399" y="50"/>
                      </a:lnTo>
                      <a:lnTo>
                        <a:pt x="399" y="52"/>
                      </a:lnTo>
                      <a:lnTo>
                        <a:pt x="399" y="53"/>
                      </a:lnTo>
                      <a:lnTo>
                        <a:pt x="398" y="53"/>
                      </a:lnTo>
                      <a:lnTo>
                        <a:pt x="398" y="55"/>
                      </a:lnTo>
                      <a:lnTo>
                        <a:pt x="398" y="57"/>
                      </a:lnTo>
                      <a:lnTo>
                        <a:pt x="396" y="57"/>
                      </a:lnTo>
                      <a:lnTo>
                        <a:pt x="396" y="59"/>
                      </a:lnTo>
                      <a:lnTo>
                        <a:pt x="394" y="59"/>
                      </a:lnTo>
                      <a:lnTo>
                        <a:pt x="394" y="61"/>
                      </a:lnTo>
                      <a:lnTo>
                        <a:pt x="392" y="61"/>
                      </a:lnTo>
                      <a:lnTo>
                        <a:pt x="392" y="63"/>
                      </a:lnTo>
                      <a:lnTo>
                        <a:pt x="392" y="65"/>
                      </a:lnTo>
                      <a:lnTo>
                        <a:pt x="394" y="65"/>
                      </a:lnTo>
                      <a:lnTo>
                        <a:pt x="392" y="65"/>
                      </a:lnTo>
                      <a:lnTo>
                        <a:pt x="392" y="67"/>
                      </a:lnTo>
                      <a:lnTo>
                        <a:pt x="392" y="69"/>
                      </a:lnTo>
                      <a:lnTo>
                        <a:pt x="392" y="71"/>
                      </a:lnTo>
                      <a:lnTo>
                        <a:pt x="390" y="71"/>
                      </a:lnTo>
                      <a:lnTo>
                        <a:pt x="390" y="73"/>
                      </a:lnTo>
                      <a:lnTo>
                        <a:pt x="388" y="73"/>
                      </a:lnTo>
                      <a:lnTo>
                        <a:pt x="388" y="75"/>
                      </a:lnTo>
                      <a:lnTo>
                        <a:pt x="386" y="75"/>
                      </a:lnTo>
                      <a:lnTo>
                        <a:pt x="384" y="75"/>
                      </a:lnTo>
                      <a:lnTo>
                        <a:pt x="384" y="77"/>
                      </a:lnTo>
                      <a:lnTo>
                        <a:pt x="382" y="77"/>
                      </a:lnTo>
                      <a:lnTo>
                        <a:pt x="380" y="77"/>
                      </a:lnTo>
                      <a:lnTo>
                        <a:pt x="380" y="78"/>
                      </a:lnTo>
                      <a:lnTo>
                        <a:pt x="380" y="80"/>
                      </a:lnTo>
                      <a:lnTo>
                        <a:pt x="378" y="80"/>
                      </a:lnTo>
                      <a:lnTo>
                        <a:pt x="380" y="80"/>
                      </a:lnTo>
                      <a:lnTo>
                        <a:pt x="378" y="80"/>
                      </a:lnTo>
                      <a:lnTo>
                        <a:pt x="378" y="82"/>
                      </a:lnTo>
                      <a:lnTo>
                        <a:pt x="378" y="84"/>
                      </a:lnTo>
                      <a:lnTo>
                        <a:pt x="376" y="84"/>
                      </a:lnTo>
                      <a:lnTo>
                        <a:pt x="376" y="86"/>
                      </a:lnTo>
                      <a:lnTo>
                        <a:pt x="376" y="88"/>
                      </a:lnTo>
                      <a:lnTo>
                        <a:pt x="375" y="88"/>
                      </a:lnTo>
                      <a:lnTo>
                        <a:pt x="375" y="90"/>
                      </a:lnTo>
                      <a:lnTo>
                        <a:pt x="373" y="90"/>
                      </a:lnTo>
                      <a:lnTo>
                        <a:pt x="373" y="92"/>
                      </a:lnTo>
                      <a:lnTo>
                        <a:pt x="373" y="94"/>
                      </a:lnTo>
                      <a:lnTo>
                        <a:pt x="373" y="96"/>
                      </a:lnTo>
                      <a:lnTo>
                        <a:pt x="375" y="96"/>
                      </a:lnTo>
                      <a:lnTo>
                        <a:pt x="375" y="98"/>
                      </a:lnTo>
                      <a:lnTo>
                        <a:pt x="373" y="98"/>
                      </a:lnTo>
                      <a:lnTo>
                        <a:pt x="373" y="100"/>
                      </a:lnTo>
                      <a:lnTo>
                        <a:pt x="375" y="100"/>
                      </a:lnTo>
                      <a:lnTo>
                        <a:pt x="375" y="101"/>
                      </a:lnTo>
                      <a:lnTo>
                        <a:pt x="376" y="101"/>
                      </a:lnTo>
                      <a:lnTo>
                        <a:pt x="378" y="101"/>
                      </a:lnTo>
                      <a:lnTo>
                        <a:pt x="378" y="100"/>
                      </a:lnTo>
                      <a:lnTo>
                        <a:pt x="380" y="100"/>
                      </a:lnTo>
                      <a:lnTo>
                        <a:pt x="380" y="101"/>
                      </a:lnTo>
                      <a:lnTo>
                        <a:pt x="382" y="101"/>
                      </a:lnTo>
                      <a:lnTo>
                        <a:pt x="384" y="101"/>
                      </a:lnTo>
                      <a:lnTo>
                        <a:pt x="386" y="101"/>
                      </a:lnTo>
                      <a:lnTo>
                        <a:pt x="386" y="103"/>
                      </a:lnTo>
                      <a:lnTo>
                        <a:pt x="388" y="103"/>
                      </a:lnTo>
                      <a:lnTo>
                        <a:pt x="388" y="105"/>
                      </a:lnTo>
                      <a:lnTo>
                        <a:pt x="390" y="105"/>
                      </a:lnTo>
                      <a:lnTo>
                        <a:pt x="390" y="107"/>
                      </a:lnTo>
                      <a:lnTo>
                        <a:pt x="388" y="107"/>
                      </a:lnTo>
                      <a:lnTo>
                        <a:pt x="388" y="109"/>
                      </a:lnTo>
                      <a:lnTo>
                        <a:pt x="386" y="109"/>
                      </a:lnTo>
                      <a:lnTo>
                        <a:pt x="386" y="111"/>
                      </a:lnTo>
                      <a:lnTo>
                        <a:pt x="388" y="113"/>
                      </a:lnTo>
                      <a:lnTo>
                        <a:pt x="386" y="113"/>
                      </a:lnTo>
                      <a:lnTo>
                        <a:pt x="388" y="113"/>
                      </a:lnTo>
                      <a:lnTo>
                        <a:pt x="388" y="115"/>
                      </a:lnTo>
                      <a:lnTo>
                        <a:pt x="386" y="115"/>
                      </a:lnTo>
                      <a:lnTo>
                        <a:pt x="386" y="117"/>
                      </a:lnTo>
                      <a:lnTo>
                        <a:pt x="386" y="119"/>
                      </a:lnTo>
                      <a:lnTo>
                        <a:pt x="384" y="119"/>
                      </a:lnTo>
                      <a:lnTo>
                        <a:pt x="384" y="121"/>
                      </a:lnTo>
                      <a:lnTo>
                        <a:pt x="382" y="121"/>
                      </a:lnTo>
                      <a:lnTo>
                        <a:pt x="384" y="121"/>
                      </a:lnTo>
                      <a:lnTo>
                        <a:pt x="384" y="123"/>
                      </a:lnTo>
                      <a:lnTo>
                        <a:pt x="382" y="123"/>
                      </a:lnTo>
                      <a:lnTo>
                        <a:pt x="382" y="125"/>
                      </a:lnTo>
                      <a:lnTo>
                        <a:pt x="382" y="126"/>
                      </a:lnTo>
                      <a:lnTo>
                        <a:pt x="382" y="128"/>
                      </a:lnTo>
                      <a:lnTo>
                        <a:pt x="382" y="130"/>
                      </a:lnTo>
                      <a:lnTo>
                        <a:pt x="382" y="132"/>
                      </a:lnTo>
                      <a:lnTo>
                        <a:pt x="382" y="134"/>
                      </a:lnTo>
                      <a:lnTo>
                        <a:pt x="382" y="136"/>
                      </a:lnTo>
                      <a:lnTo>
                        <a:pt x="382" y="138"/>
                      </a:lnTo>
                      <a:lnTo>
                        <a:pt x="382" y="146"/>
                      </a:lnTo>
                      <a:lnTo>
                        <a:pt x="382" y="148"/>
                      </a:lnTo>
                      <a:lnTo>
                        <a:pt x="382" y="149"/>
                      </a:lnTo>
                      <a:lnTo>
                        <a:pt x="382" y="153"/>
                      </a:lnTo>
                      <a:lnTo>
                        <a:pt x="382" y="155"/>
                      </a:lnTo>
                      <a:lnTo>
                        <a:pt x="382" y="157"/>
                      </a:lnTo>
                      <a:lnTo>
                        <a:pt x="382" y="159"/>
                      </a:lnTo>
                      <a:lnTo>
                        <a:pt x="382" y="161"/>
                      </a:lnTo>
                      <a:lnTo>
                        <a:pt x="382" y="163"/>
                      </a:lnTo>
                      <a:lnTo>
                        <a:pt x="382" y="165"/>
                      </a:lnTo>
                      <a:lnTo>
                        <a:pt x="382" y="167"/>
                      </a:lnTo>
                      <a:lnTo>
                        <a:pt x="382" y="169"/>
                      </a:lnTo>
                      <a:lnTo>
                        <a:pt x="382" y="171"/>
                      </a:lnTo>
                      <a:lnTo>
                        <a:pt x="382" y="173"/>
                      </a:lnTo>
                      <a:lnTo>
                        <a:pt x="382" y="174"/>
                      </a:lnTo>
                      <a:lnTo>
                        <a:pt x="382" y="176"/>
                      </a:lnTo>
                      <a:lnTo>
                        <a:pt x="382" y="178"/>
                      </a:lnTo>
                      <a:lnTo>
                        <a:pt x="382" y="180"/>
                      </a:lnTo>
                      <a:lnTo>
                        <a:pt x="382" y="182"/>
                      </a:lnTo>
                      <a:lnTo>
                        <a:pt x="382" y="184"/>
                      </a:lnTo>
                      <a:lnTo>
                        <a:pt x="382" y="190"/>
                      </a:lnTo>
                      <a:lnTo>
                        <a:pt x="382" y="192"/>
                      </a:lnTo>
                      <a:lnTo>
                        <a:pt x="382" y="194"/>
                      </a:lnTo>
                      <a:lnTo>
                        <a:pt x="382" y="196"/>
                      </a:lnTo>
                      <a:lnTo>
                        <a:pt x="382" y="197"/>
                      </a:lnTo>
                      <a:lnTo>
                        <a:pt x="382" y="199"/>
                      </a:lnTo>
                      <a:lnTo>
                        <a:pt x="382" y="201"/>
                      </a:lnTo>
                      <a:lnTo>
                        <a:pt x="382" y="203"/>
                      </a:lnTo>
                      <a:lnTo>
                        <a:pt x="382" y="205"/>
                      </a:lnTo>
                      <a:lnTo>
                        <a:pt x="382" y="207"/>
                      </a:lnTo>
                      <a:lnTo>
                        <a:pt x="382" y="209"/>
                      </a:lnTo>
                      <a:lnTo>
                        <a:pt x="382" y="211"/>
                      </a:lnTo>
                      <a:lnTo>
                        <a:pt x="382" y="213"/>
                      </a:lnTo>
                      <a:lnTo>
                        <a:pt x="382" y="215"/>
                      </a:lnTo>
                      <a:lnTo>
                        <a:pt x="380" y="215"/>
                      </a:lnTo>
                      <a:lnTo>
                        <a:pt x="378" y="215"/>
                      </a:lnTo>
                      <a:lnTo>
                        <a:pt x="375" y="215"/>
                      </a:lnTo>
                      <a:lnTo>
                        <a:pt x="373" y="215"/>
                      </a:lnTo>
                      <a:lnTo>
                        <a:pt x="371" y="215"/>
                      </a:lnTo>
                      <a:lnTo>
                        <a:pt x="369" y="215"/>
                      </a:lnTo>
                      <a:lnTo>
                        <a:pt x="367" y="215"/>
                      </a:lnTo>
                      <a:lnTo>
                        <a:pt x="365" y="215"/>
                      </a:lnTo>
                      <a:lnTo>
                        <a:pt x="363" y="215"/>
                      </a:lnTo>
                      <a:lnTo>
                        <a:pt x="361" y="215"/>
                      </a:lnTo>
                      <a:lnTo>
                        <a:pt x="359" y="215"/>
                      </a:lnTo>
                      <a:lnTo>
                        <a:pt x="357" y="215"/>
                      </a:lnTo>
                      <a:lnTo>
                        <a:pt x="355" y="215"/>
                      </a:lnTo>
                      <a:lnTo>
                        <a:pt x="353" y="215"/>
                      </a:lnTo>
                      <a:lnTo>
                        <a:pt x="351" y="215"/>
                      </a:lnTo>
                      <a:lnTo>
                        <a:pt x="348" y="215"/>
                      </a:lnTo>
                      <a:lnTo>
                        <a:pt x="346" y="215"/>
                      </a:lnTo>
                      <a:lnTo>
                        <a:pt x="344" y="215"/>
                      </a:lnTo>
                      <a:lnTo>
                        <a:pt x="342" y="215"/>
                      </a:lnTo>
                      <a:lnTo>
                        <a:pt x="340" y="215"/>
                      </a:lnTo>
                      <a:lnTo>
                        <a:pt x="338" y="215"/>
                      </a:lnTo>
                      <a:lnTo>
                        <a:pt x="336" y="215"/>
                      </a:lnTo>
                      <a:lnTo>
                        <a:pt x="334" y="215"/>
                      </a:lnTo>
                      <a:lnTo>
                        <a:pt x="332" y="215"/>
                      </a:lnTo>
                      <a:lnTo>
                        <a:pt x="330" y="215"/>
                      </a:lnTo>
                      <a:lnTo>
                        <a:pt x="328" y="215"/>
                      </a:lnTo>
                      <a:lnTo>
                        <a:pt x="327" y="215"/>
                      </a:lnTo>
                      <a:lnTo>
                        <a:pt x="325" y="215"/>
                      </a:lnTo>
                      <a:lnTo>
                        <a:pt x="321" y="215"/>
                      </a:lnTo>
                      <a:lnTo>
                        <a:pt x="319" y="215"/>
                      </a:lnTo>
                      <a:lnTo>
                        <a:pt x="317" y="215"/>
                      </a:lnTo>
                      <a:lnTo>
                        <a:pt x="315" y="215"/>
                      </a:lnTo>
                      <a:lnTo>
                        <a:pt x="313" y="215"/>
                      </a:lnTo>
                      <a:lnTo>
                        <a:pt x="311" y="215"/>
                      </a:lnTo>
                      <a:lnTo>
                        <a:pt x="309" y="215"/>
                      </a:lnTo>
                      <a:lnTo>
                        <a:pt x="307" y="215"/>
                      </a:lnTo>
                      <a:lnTo>
                        <a:pt x="305" y="215"/>
                      </a:lnTo>
                      <a:lnTo>
                        <a:pt x="303" y="215"/>
                      </a:lnTo>
                      <a:lnTo>
                        <a:pt x="302" y="215"/>
                      </a:lnTo>
                      <a:lnTo>
                        <a:pt x="300" y="215"/>
                      </a:lnTo>
                      <a:lnTo>
                        <a:pt x="298" y="215"/>
                      </a:lnTo>
                      <a:lnTo>
                        <a:pt x="296" y="215"/>
                      </a:lnTo>
                      <a:lnTo>
                        <a:pt x="294" y="215"/>
                      </a:lnTo>
                      <a:lnTo>
                        <a:pt x="292" y="215"/>
                      </a:lnTo>
                      <a:lnTo>
                        <a:pt x="290" y="215"/>
                      </a:lnTo>
                      <a:lnTo>
                        <a:pt x="286" y="215"/>
                      </a:lnTo>
                      <a:lnTo>
                        <a:pt x="284" y="215"/>
                      </a:lnTo>
                      <a:lnTo>
                        <a:pt x="282" y="215"/>
                      </a:lnTo>
                      <a:lnTo>
                        <a:pt x="280" y="215"/>
                      </a:lnTo>
                      <a:lnTo>
                        <a:pt x="278" y="215"/>
                      </a:lnTo>
                      <a:lnTo>
                        <a:pt x="277" y="215"/>
                      </a:lnTo>
                      <a:lnTo>
                        <a:pt x="275" y="215"/>
                      </a:lnTo>
                      <a:lnTo>
                        <a:pt x="273" y="215"/>
                      </a:lnTo>
                      <a:lnTo>
                        <a:pt x="271" y="215"/>
                      </a:lnTo>
                      <a:lnTo>
                        <a:pt x="269" y="215"/>
                      </a:lnTo>
                      <a:lnTo>
                        <a:pt x="267" y="215"/>
                      </a:lnTo>
                      <a:lnTo>
                        <a:pt x="265" y="215"/>
                      </a:lnTo>
                      <a:lnTo>
                        <a:pt x="263" y="215"/>
                      </a:lnTo>
                      <a:lnTo>
                        <a:pt x="261" y="215"/>
                      </a:lnTo>
                      <a:lnTo>
                        <a:pt x="259" y="215"/>
                      </a:lnTo>
                      <a:lnTo>
                        <a:pt x="257" y="215"/>
                      </a:lnTo>
                      <a:lnTo>
                        <a:pt x="255" y="215"/>
                      </a:lnTo>
                      <a:lnTo>
                        <a:pt x="252" y="215"/>
                      </a:lnTo>
                      <a:lnTo>
                        <a:pt x="250" y="215"/>
                      </a:lnTo>
                      <a:lnTo>
                        <a:pt x="248" y="215"/>
                      </a:lnTo>
                      <a:lnTo>
                        <a:pt x="246" y="215"/>
                      </a:lnTo>
                      <a:lnTo>
                        <a:pt x="244" y="215"/>
                      </a:lnTo>
                      <a:lnTo>
                        <a:pt x="242" y="215"/>
                      </a:lnTo>
                      <a:lnTo>
                        <a:pt x="240" y="215"/>
                      </a:lnTo>
                      <a:lnTo>
                        <a:pt x="238" y="215"/>
                      </a:lnTo>
                      <a:lnTo>
                        <a:pt x="236" y="215"/>
                      </a:lnTo>
                      <a:lnTo>
                        <a:pt x="234" y="215"/>
                      </a:lnTo>
                      <a:lnTo>
                        <a:pt x="232" y="215"/>
                      </a:lnTo>
                      <a:lnTo>
                        <a:pt x="230" y="215"/>
                      </a:lnTo>
                      <a:lnTo>
                        <a:pt x="229" y="215"/>
                      </a:lnTo>
                      <a:lnTo>
                        <a:pt x="227" y="215"/>
                      </a:lnTo>
                      <a:lnTo>
                        <a:pt x="223" y="215"/>
                      </a:lnTo>
                      <a:lnTo>
                        <a:pt x="221" y="215"/>
                      </a:lnTo>
                      <a:lnTo>
                        <a:pt x="219" y="215"/>
                      </a:lnTo>
                      <a:lnTo>
                        <a:pt x="217" y="215"/>
                      </a:lnTo>
                      <a:lnTo>
                        <a:pt x="213" y="215"/>
                      </a:lnTo>
                      <a:lnTo>
                        <a:pt x="211" y="215"/>
                      </a:lnTo>
                      <a:lnTo>
                        <a:pt x="209" y="215"/>
                      </a:lnTo>
                      <a:lnTo>
                        <a:pt x="207" y="215"/>
                      </a:lnTo>
                      <a:lnTo>
                        <a:pt x="206" y="215"/>
                      </a:lnTo>
                      <a:lnTo>
                        <a:pt x="204" y="215"/>
                      </a:lnTo>
                      <a:lnTo>
                        <a:pt x="200" y="215"/>
                      </a:lnTo>
                      <a:lnTo>
                        <a:pt x="198" y="215"/>
                      </a:lnTo>
                      <a:lnTo>
                        <a:pt x="196" y="215"/>
                      </a:lnTo>
                      <a:lnTo>
                        <a:pt x="194" y="215"/>
                      </a:lnTo>
                      <a:lnTo>
                        <a:pt x="192" y="215"/>
                      </a:lnTo>
                      <a:lnTo>
                        <a:pt x="190" y="215"/>
                      </a:lnTo>
                      <a:lnTo>
                        <a:pt x="188" y="215"/>
                      </a:lnTo>
                      <a:lnTo>
                        <a:pt x="186" y="215"/>
                      </a:lnTo>
                      <a:lnTo>
                        <a:pt x="184" y="215"/>
                      </a:lnTo>
                      <a:lnTo>
                        <a:pt x="182" y="215"/>
                      </a:lnTo>
                      <a:lnTo>
                        <a:pt x="181" y="215"/>
                      </a:lnTo>
                      <a:lnTo>
                        <a:pt x="179" y="215"/>
                      </a:lnTo>
                      <a:lnTo>
                        <a:pt x="177" y="215"/>
                      </a:lnTo>
                      <a:lnTo>
                        <a:pt x="175" y="215"/>
                      </a:lnTo>
                      <a:lnTo>
                        <a:pt x="173" y="215"/>
                      </a:lnTo>
                      <a:lnTo>
                        <a:pt x="171" y="215"/>
                      </a:lnTo>
                      <a:lnTo>
                        <a:pt x="169" y="215"/>
                      </a:lnTo>
                      <a:lnTo>
                        <a:pt x="167" y="215"/>
                      </a:lnTo>
                      <a:lnTo>
                        <a:pt x="165" y="215"/>
                      </a:lnTo>
                      <a:lnTo>
                        <a:pt x="163" y="215"/>
                      </a:lnTo>
                      <a:lnTo>
                        <a:pt x="161" y="215"/>
                      </a:lnTo>
                      <a:lnTo>
                        <a:pt x="159" y="215"/>
                      </a:lnTo>
                      <a:lnTo>
                        <a:pt x="158" y="215"/>
                      </a:lnTo>
                      <a:lnTo>
                        <a:pt x="156" y="215"/>
                      </a:lnTo>
                      <a:lnTo>
                        <a:pt x="154" y="215"/>
                      </a:lnTo>
                      <a:lnTo>
                        <a:pt x="152" y="215"/>
                      </a:lnTo>
                      <a:lnTo>
                        <a:pt x="150" y="215"/>
                      </a:lnTo>
                      <a:lnTo>
                        <a:pt x="148" y="215"/>
                      </a:lnTo>
                      <a:lnTo>
                        <a:pt x="146" y="215"/>
                      </a:lnTo>
                      <a:lnTo>
                        <a:pt x="144" y="215"/>
                      </a:lnTo>
                      <a:lnTo>
                        <a:pt x="142" y="215"/>
                      </a:lnTo>
                      <a:lnTo>
                        <a:pt x="140" y="215"/>
                      </a:lnTo>
                      <a:lnTo>
                        <a:pt x="138" y="215"/>
                      </a:lnTo>
                      <a:lnTo>
                        <a:pt x="136" y="215"/>
                      </a:lnTo>
                      <a:lnTo>
                        <a:pt x="134" y="215"/>
                      </a:lnTo>
                      <a:lnTo>
                        <a:pt x="133" y="215"/>
                      </a:lnTo>
                      <a:lnTo>
                        <a:pt x="131" y="215"/>
                      </a:lnTo>
                      <a:lnTo>
                        <a:pt x="129" y="215"/>
                      </a:lnTo>
                      <a:lnTo>
                        <a:pt x="127" y="215"/>
                      </a:lnTo>
                      <a:lnTo>
                        <a:pt x="125" y="215"/>
                      </a:lnTo>
                      <a:lnTo>
                        <a:pt x="123" y="215"/>
                      </a:lnTo>
                      <a:lnTo>
                        <a:pt x="119" y="215"/>
                      </a:lnTo>
                      <a:lnTo>
                        <a:pt x="117" y="215"/>
                      </a:lnTo>
                      <a:lnTo>
                        <a:pt x="115" y="215"/>
                      </a:lnTo>
                      <a:lnTo>
                        <a:pt x="113" y="215"/>
                      </a:lnTo>
                      <a:lnTo>
                        <a:pt x="111" y="215"/>
                      </a:lnTo>
                      <a:lnTo>
                        <a:pt x="110" y="215"/>
                      </a:lnTo>
                      <a:lnTo>
                        <a:pt x="108" y="215"/>
                      </a:lnTo>
                      <a:lnTo>
                        <a:pt x="106" y="215"/>
                      </a:lnTo>
                      <a:lnTo>
                        <a:pt x="104" y="215"/>
                      </a:lnTo>
                      <a:lnTo>
                        <a:pt x="102" y="215"/>
                      </a:lnTo>
                      <a:lnTo>
                        <a:pt x="100" y="215"/>
                      </a:lnTo>
                      <a:lnTo>
                        <a:pt x="98" y="215"/>
                      </a:lnTo>
                      <a:lnTo>
                        <a:pt x="96" y="215"/>
                      </a:lnTo>
                      <a:lnTo>
                        <a:pt x="94" y="215"/>
                      </a:lnTo>
                      <a:lnTo>
                        <a:pt x="92" y="215"/>
                      </a:lnTo>
                      <a:lnTo>
                        <a:pt x="90" y="215"/>
                      </a:lnTo>
                      <a:lnTo>
                        <a:pt x="88" y="215"/>
                      </a:lnTo>
                      <a:lnTo>
                        <a:pt x="86" y="215"/>
                      </a:lnTo>
                      <a:lnTo>
                        <a:pt x="85" y="215"/>
                      </a:lnTo>
                      <a:lnTo>
                        <a:pt x="83" y="215"/>
                      </a:lnTo>
                      <a:lnTo>
                        <a:pt x="79" y="215"/>
                      </a:lnTo>
                      <a:lnTo>
                        <a:pt x="77" y="215"/>
                      </a:lnTo>
                      <a:lnTo>
                        <a:pt x="75" y="215"/>
                      </a:lnTo>
                      <a:lnTo>
                        <a:pt x="73" y="215"/>
                      </a:lnTo>
                      <a:lnTo>
                        <a:pt x="71" y="215"/>
                      </a:lnTo>
                      <a:lnTo>
                        <a:pt x="69" y="215"/>
                      </a:lnTo>
                      <a:lnTo>
                        <a:pt x="67" y="215"/>
                      </a:lnTo>
                      <a:lnTo>
                        <a:pt x="65" y="215"/>
                      </a:lnTo>
                      <a:lnTo>
                        <a:pt x="63" y="215"/>
                      </a:lnTo>
                      <a:lnTo>
                        <a:pt x="62" y="215"/>
                      </a:lnTo>
                      <a:lnTo>
                        <a:pt x="60" y="215"/>
                      </a:lnTo>
                      <a:lnTo>
                        <a:pt x="58" y="215"/>
                      </a:lnTo>
                      <a:lnTo>
                        <a:pt x="56" y="215"/>
                      </a:lnTo>
                      <a:lnTo>
                        <a:pt x="54" y="215"/>
                      </a:lnTo>
                      <a:lnTo>
                        <a:pt x="52" y="215"/>
                      </a:lnTo>
                      <a:lnTo>
                        <a:pt x="50" y="215"/>
                      </a:lnTo>
                      <a:lnTo>
                        <a:pt x="48" y="215"/>
                      </a:lnTo>
                      <a:lnTo>
                        <a:pt x="44" y="215"/>
                      </a:lnTo>
                      <a:lnTo>
                        <a:pt x="42" y="215"/>
                      </a:lnTo>
                      <a:lnTo>
                        <a:pt x="40" y="215"/>
                      </a:lnTo>
                      <a:lnTo>
                        <a:pt x="37" y="215"/>
                      </a:lnTo>
                      <a:lnTo>
                        <a:pt x="33" y="215"/>
                      </a:lnTo>
                      <a:lnTo>
                        <a:pt x="31" y="215"/>
                      </a:lnTo>
                      <a:lnTo>
                        <a:pt x="29" y="215"/>
                      </a:lnTo>
                      <a:lnTo>
                        <a:pt x="27" y="215"/>
                      </a:lnTo>
                      <a:lnTo>
                        <a:pt x="25" y="215"/>
                      </a:lnTo>
                      <a:lnTo>
                        <a:pt x="23" y="215"/>
                      </a:lnTo>
                      <a:lnTo>
                        <a:pt x="21" y="215"/>
                      </a:lnTo>
                      <a:lnTo>
                        <a:pt x="19" y="215"/>
                      </a:lnTo>
                      <a:lnTo>
                        <a:pt x="21" y="215"/>
                      </a:lnTo>
                      <a:lnTo>
                        <a:pt x="19" y="215"/>
                      </a:lnTo>
                      <a:lnTo>
                        <a:pt x="19" y="213"/>
                      </a:lnTo>
                      <a:lnTo>
                        <a:pt x="17" y="213"/>
                      </a:lnTo>
                      <a:lnTo>
                        <a:pt x="15" y="213"/>
                      </a:lnTo>
                      <a:lnTo>
                        <a:pt x="17" y="213"/>
                      </a:lnTo>
                      <a:lnTo>
                        <a:pt x="15" y="213"/>
                      </a:lnTo>
                      <a:lnTo>
                        <a:pt x="15" y="211"/>
                      </a:lnTo>
                      <a:lnTo>
                        <a:pt x="13" y="211"/>
                      </a:lnTo>
                      <a:lnTo>
                        <a:pt x="13" y="209"/>
                      </a:lnTo>
                      <a:lnTo>
                        <a:pt x="13" y="207"/>
                      </a:lnTo>
                      <a:lnTo>
                        <a:pt x="13" y="205"/>
                      </a:lnTo>
                      <a:lnTo>
                        <a:pt x="12" y="205"/>
                      </a:lnTo>
                      <a:lnTo>
                        <a:pt x="12" y="203"/>
                      </a:lnTo>
                      <a:lnTo>
                        <a:pt x="10" y="201"/>
                      </a:lnTo>
                      <a:lnTo>
                        <a:pt x="12" y="201"/>
                      </a:lnTo>
                      <a:lnTo>
                        <a:pt x="10" y="201"/>
                      </a:lnTo>
                      <a:lnTo>
                        <a:pt x="10" y="199"/>
                      </a:lnTo>
                      <a:lnTo>
                        <a:pt x="10" y="197"/>
                      </a:lnTo>
                      <a:lnTo>
                        <a:pt x="10" y="196"/>
                      </a:lnTo>
                      <a:lnTo>
                        <a:pt x="10" y="194"/>
                      </a:lnTo>
                      <a:lnTo>
                        <a:pt x="12" y="194"/>
                      </a:lnTo>
                      <a:lnTo>
                        <a:pt x="12" y="192"/>
                      </a:lnTo>
                      <a:lnTo>
                        <a:pt x="13" y="192"/>
                      </a:lnTo>
                      <a:lnTo>
                        <a:pt x="15" y="190"/>
                      </a:lnTo>
                      <a:lnTo>
                        <a:pt x="13" y="190"/>
                      </a:lnTo>
                      <a:lnTo>
                        <a:pt x="15" y="190"/>
                      </a:lnTo>
                      <a:lnTo>
                        <a:pt x="13" y="190"/>
                      </a:lnTo>
                      <a:lnTo>
                        <a:pt x="13" y="192"/>
                      </a:lnTo>
                      <a:lnTo>
                        <a:pt x="12" y="192"/>
                      </a:lnTo>
                      <a:lnTo>
                        <a:pt x="12" y="194"/>
                      </a:lnTo>
                      <a:lnTo>
                        <a:pt x="10" y="194"/>
                      </a:lnTo>
                      <a:lnTo>
                        <a:pt x="10" y="192"/>
                      </a:lnTo>
                      <a:lnTo>
                        <a:pt x="10" y="190"/>
                      </a:lnTo>
                      <a:lnTo>
                        <a:pt x="10" y="188"/>
                      </a:lnTo>
                      <a:lnTo>
                        <a:pt x="12" y="188"/>
                      </a:lnTo>
                      <a:lnTo>
                        <a:pt x="12" y="186"/>
                      </a:lnTo>
                      <a:lnTo>
                        <a:pt x="12" y="184"/>
                      </a:lnTo>
                      <a:lnTo>
                        <a:pt x="10" y="184"/>
                      </a:lnTo>
                      <a:lnTo>
                        <a:pt x="12" y="184"/>
                      </a:lnTo>
                      <a:lnTo>
                        <a:pt x="12" y="182"/>
                      </a:lnTo>
                      <a:lnTo>
                        <a:pt x="10" y="182"/>
                      </a:lnTo>
                      <a:lnTo>
                        <a:pt x="12" y="182"/>
                      </a:lnTo>
                      <a:lnTo>
                        <a:pt x="10" y="182"/>
                      </a:lnTo>
                      <a:lnTo>
                        <a:pt x="10" y="180"/>
                      </a:lnTo>
                      <a:lnTo>
                        <a:pt x="8" y="180"/>
                      </a:lnTo>
                      <a:lnTo>
                        <a:pt x="8" y="178"/>
                      </a:lnTo>
                      <a:close/>
                      <a:moveTo>
                        <a:pt x="58" y="2"/>
                      </a:moveTo>
                      <a:lnTo>
                        <a:pt x="60" y="2"/>
                      </a:lnTo>
                      <a:lnTo>
                        <a:pt x="58" y="2"/>
                      </a:lnTo>
                      <a:close/>
                      <a:moveTo>
                        <a:pt x="52" y="2"/>
                      </a:moveTo>
                      <a:lnTo>
                        <a:pt x="50" y="2"/>
                      </a:lnTo>
                      <a:lnTo>
                        <a:pt x="52" y="2"/>
                      </a:lnTo>
                      <a:close/>
                      <a:moveTo>
                        <a:pt x="56" y="2"/>
                      </a:moveTo>
                      <a:lnTo>
                        <a:pt x="56" y="0"/>
                      </a:lnTo>
                      <a:lnTo>
                        <a:pt x="56" y="2"/>
                      </a:lnTo>
                      <a:close/>
                      <a:moveTo>
                        <a:pt x="54" y="2"/>
                      </a:moveTo>
                      <a:lnTo>
                        <a:pt x="56" y="2"/>
                      </a:lnTo>
                      <a:lnTo>
                        <a:pt x="54" y="2"/>
                      </a:lnTo>
                      <a:lnTo>
                        <a:pt x="54" y="0"/>
                      </a:lnTo>
                      <a:lnTo>
                        <a:pt x="54" y="2"/>
                      </a:lnTo>
                      <a:close/>
                      <a:moveTo>
                        <a:pt x="54" y="2"/>
                      </a:moveTo>
                      <a:lnTo>
                        <a:pt x="52" y="2"/>
                      </a:lnTo>
                      <a:lnTo>
                        <a:pt x="50" y="2"/>
                      </a:lnTo>
                      <a:lnTo>
                        <a:pt x="52" y="2"/>
                      </a:lnTo>
                      <a:lnTo>
                        <a:pt x="54" y="2"/>
                      </a:lnTo>
                      <a:lnTo>
                        <a:pt x="54" y="0"/>
                      </a:lnTo>
                      <a:lnTo>
                        <a:pt x="54" y="2"/>
                      </a:lnTo>
                      <a:close/>
                      <a:moveTo>
                        <a:pt x="54" y="0"/>
                      </a:moveTo>
                      <a:lnTo>
                        <a:pt x="56" y="0"/>
                      </a:lnTo>
                      <a:lnTo>
                        <a:pt x="54" y="0"/>
                      </a:lnTo>
                      <a:close/>
                      <a:moveTo>
                        <a:pt x="58" y="0"/>
                      </a:moveTo>
                      <a:lnTo>
                        <a:pt x="58" y="2"/>
                      </a:lnTo>
                      <a:lnTo>
                        <a:pt x="58" y="0"/>
                      </a:lnTo>
                      <a:close/>
                      <a:moveTo>
                        <a:pt x="50" y="0"/>
                      </a:moveTo>
                      <a:lnTo>
                        <a:pt x="48" y="0"/>
                      </a:lnTo>
                      <a:lnTo>
                        <a:pt x="48" y="2"/>
                      </a:lnTo>
                      <a:lnTo>
                        <a:pt x="48" y="0"/>
                      </a:lnTo>
                      <a:lnTo>
                        <a:pt x="50" y="0"/>
                      </a:lnTo>
                      <a:close/>
                      <a:moveTo>
                        <a:pt x="54" y="0"/>
                      </a:moveTo>
                      <a:lnTo>
                        <a:pt x="56" y="0"/>
                      </a:lnTo>
                      <a:lnTo>
                        <a:pt x="54" y="0"/>
                      </a:lnTo>
                      <a:lnTo>
                        <a:pt x="54" y="2"/>
                      </a:lnTo>
                      <a:lnTo>
                        <a:pt x="54" y="0"/>
                      </a:lnTo>
                      <a:close/>
                      <a:moveTo>
                        <a:pt x="56" y="0"/>
                      </a:moveTo>
                      <a:lnTo>
                        <a:pt x="56" y="2"/>
                      </a:lnTo>
                      <a:lnTo>
                        <a:pt x="58" y="2"/>
                      </a:lnTo>
                      <a:lnTo>
                        <a:pt x="56" y="2"/>
                      </a:lnTo>
                      <a:lnTo>
                        <a:pt x="56" y="0"/>
                      </a:lnTo>
                      <a:close/>
                      <a:moveTo>
                        <a:pt x="33" y="0"/>
                      </a:moveTo>
                      <a:lnTo>
                        <a:pt x="31" y="0"/>
                      </a:lnTo>
                      <a:lnTo>
                        <a:pt x="33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" name="Freeform 3107"/>
                <p:cNvSpPr>
                  <a:spLocks/>
                </p:cNvSpPr>
                <p:nvPr/>
              </p:nvSpPr>
              <p:spPr bwMode="auto">
                <a:xfrm>
                  <a:off x="5911851" y="2955925"/>
                  <a:ext cx="609600" cy="277813"/>
                </a:xfrm>
                <a:custGeom>
                  <a:avLst/>
                  <a:gdLst>
                    <a:gd name="T0" fmla="*/ 90 w 384"/>
                    <a:gd name="T1" fmla="*/ 0 h 175"/>
                    <a:gd name="T2" fmla="*/ 109 w 384"/>
                    <a:gd name="T3" fmla="*/ 0 h 175"/>
                    <a:gd name="T4" fmla="*/ 129 w 384"/>
                    <a:gd name="T5" fmla="*/ 0 h 175"/>
                    <a:gd name="T6" fmla="*/ 148 w 384"/>
                    <a:gd name="T7" fmla="*/ 0 h 175"/>
                    <a:gd name="T8" fmla="*/ 169 w 384"/>
                    <a:gd name="T9" fmla="*/ 0 h 175"/>
                    <a:gd name="T10" fmla="*/ 192 w 384"/>
                    <a:gd name="T11" fmla="*/ 0 h 175"/>
                    <a:gd name="T12" fmla="*/ 211 w 384"/>
                    <a:gd name="T13" fmla="*/ 0 h 175"/>
                    <a:gd name="T14" fmla="*/ 230 w 384"/>
                    <a:gd name="T15" fmla="*/ 0 h 175"/>
                    <a:gd name="T16" fmla="*/ 252 w 384"/>
                    <a:gd name="T17" fmla="*/ 0 h 175"/>
                    <a:gd name="T18" fmla="*/ 269 w 384"/>
                    <a:gd name="T19" fmla="*/ 2 h 175"/>
                    <a:gd name="T20" fmla="*/ 290 w 384"/>
                    <a:gd name="T21" fmla="*/ 2 h 175"/>
                    <a:gd name="T22" fmla="*/ 311 w 384"/>
                    <a:gd name="T23" fmla="*/ 2 h 175"/>
                    <a:gd name="T24" fmla="*/ 332 w 384"/>
                    <a:gd name="T25" fmla="*/ 2 h 175"/>
                    <a:gd name="T26" fmla="*/ 353 w 384"/>
                    <a:gd name="T27" fmla="*/ 2 h 175"/>
                    <a:gd name="T28" fmla="*/ 373 w 384"/>
                    <a:gd name="T29" fmla="*/ 2 h 175"/>
                    <a:gd name="T30" fmla="*/ 374 w 384"/>
                    <a:gd name="T31" fmla="*/ 12 h 175"/>
                    <a:gd name="T32" fmla="*/ 365 w 384"/>
                    <a:gd name="T33" fmla="*/ 19 h 175"/>
                    <a:gd name="T34" fmla="*/ 376 w 384"/>
                    <a:gd name="T35" fmla="*/ 27 h 175"/>
                    <a:gd name="T36" fmla="*/ 384 w 384"/>
                    <a:gd name="T37" fmla="*/ 38 h 175"/>
                    <a:gd name="T38" fmla="*/ 384 w 384"/>
                    <a:gd name="T39" fmla="*/ 58 h 175"/>
                    <a:gd name="T40" fmla="*/ 384 w 384"/>
                    <a:gd name="T41" fmla="*/ 77 h 175"/>
                    <a:gd name="T42" fmla="*/ 384 w 384"/>
                    <a:gd name="T43" fmla="*/ 96 h 175"/>
                    <a:gd name="T44" fmla="*/ 384 w 384"/>
                    <a:gd name="T45" fmla="*/ 115 h 175"/>
                    <a:gd name="T46" fmla="*/ 378 w 384"/>
                    <a:gd name="T47" fmla="*/ 127 h 175"/>
                    <a:gd name="T48" fmla="*/ 376 w 384"/>
                    <a:gd name="T49" fmla="*/ 136 h 175"/>
                    <a:gd name="T50" fmla="*/ 382 w 384"/>
                    <a:gd name="T51" fmla="*/ 146 h 175"/>
                    <a:gd name="T52" fmla="*/ 378 w 384"/>
                    <a:gd name="T53" fmla="*/ 154 h 175"/>
                    <a:gd name="T54" fmla="*/ 378 w 384"/>
                    <a:gd name="T55" fmla="*/ 158 h 175"/>
                    <a:gd name="T56" fmla="*/ 378 w 384"/>
                    <a:gd name="T57" fmla="*/ 165 h 175"/>
                    <a:gd name="T58" fmla="*/ 384 w 384"/>
                    <a:gd name="T59" fmla="*/ 175 h 175"/>
                    <a:gd name="T60" fmla="*/ 371 w 384"/>
                    <a:gd name="T61" fmla="*/ 171 h 175"/>
                    <a:gd name="T62" fmla="*/ 365 w 384"/>
                    <a:gd name="T63" fmla="*/ 163 h 175"/>
                    <a:gd name="T64" fmla="*/ 350 w 384"/>
                    <a:gd name="T65" fmla="*/ 159 h 175"/>
                    <a:gd name="T66" fmla="*/ 338 w 384"/>
                    <a:gd name="T67" fmla="*/ 156 h 175"/>
                    <a:gd name="T68" fmla="*/ 328 w 384"/>
                    <a:gd name="T69" fmla="*/ 158 h 175"/>
                    <a:gd name="T70" fmla="*/ 313 w 384"/>
                    <a:gd name="T71" fmla="*/ 156 h 175"/>
                    <a:gd name="T72" fmla="*/ 302 w 384"/>
                    <a:gd name="T73" fmla="*/ 159 h 175"/>
                    <a:gd name="T74" fmla="*/ 288 w 384"/>
                    <a:gd name="T75" fmla="*/ 154 h 175"/>
                    <a:gd name="T76" fmla="*/ 277 w 384"/>
                    <a:gd name="T77" fmla="*/ 150 h 175"/>
                    <a:gd name="T78" fmla="*/ 252 w 384"/>
                    <a:gd name="T79" fmla="*/ 150 h 175"/>
                    <a:gd name="T80" fmla="*/ 230 w 384"/>
                    <a:gd name="T81" fmla="*/ 150 h 175"/>
                    <a:gd name="T82" fmla="*/ 209 w 384"/>
                    <a:gd name="T83" fmla="*/ 150 h 175"/>
                    <a:gd name="T84" fmla="*/ 190 w 384"/>
                    <a:gd name="T85" fmla="*/ 150 h 175"/>
                    <a:gd name="T86" fmla="*/ 171 w 384"/>
                    <a:gd name="T87" fmla="*/ 150 h 175"/>
                    <a:gd name="T88" fmla="*/ 152 w 384"/>
                    <a:gd name="T89" fmla="*/ 150 h 175"/>
                    <a:gd name="T90" fmla="*/ 123 w 384"/>
                    <a:gd name="T91" fmla="*/ 150 h 175"/>
                    <a:gd name="T92" fmla="*/ 100 w 384"/>
                    <a:gd name="T93" fmla="*/ 150 h 175"/>
                    <a:gd name="T94" fmla="*/ 73 w 384"/>
                    <a:gd name="T95" fmla="*/ 150 h 175"/>
                    <a:gd name="T96" fmla="*/ 46 w 384"/>
                    <a:gd name="T97" fmla="*/ 150 h 175"/>
                    <a:gd name="T98" fmla="*/ 25 w 384"/>
                    <a:gd name="T99" fmla="*/ 150 h 175"/>
                    <a:gd name="T100" fmla="*/ 6 w 384"/>
                    <a:gd name="T101" fmla="*/ 150 h 175"/>
                    <a:gd name="T102" fmla="*/ 0 w 384"/>
                    <a:gd name="T103" fmla="*/ 136 h 175"/>
                    <a:gd name="T104" fmla="*/ 0 w 384"/>
                    <a:gd name="T105" fmla="*/ 117 h 175"/>
                    <a:gd name="T106" fmla="*/ 0 w 384"/>
                    <a:gd name="T107" fmla="*/ 96 h 175"/>
                    <a:gd name="T108" fmla="*/ 0 w 384"/>
                    <a:gd name="T109" fmla="*/ 73 h 175"/>
                    <a:gd name="T110" fmla="*/ 0 w 384"/>
                    <a:gd name="T111" fmla="*/ 54 h 175"/>
                    <a:gd name="T112" fmla="*/ 0 w 384"/>
                    <a:gd name="T113" fmla="*/ 31 h 175"/>
                    <a:gd name="T114" fmla="*/ 0 w 384"/>
                    <a:gd name="T115" fmla="*/ 10 h 175"/>
                    <a:gd name="T116" fmla="*/ 13 w 384"/>
                    <a:gd name="T117" fmla="*/ 0 h 175"/>
                    <a:gd name="T118" fmla="*/ 37 w 384"/>
                    <a:gd name="T119" fmla="*/ 0 h 175"/>
                    <a:gd name="T120" fmla="*/ 58 w 384"/>
                    <a:gd name="T121" fmla="*/ 0 h 1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84" h="175">
                      <a:moveTo>
                        <a:pt x="71" y="0"/>
                      </a:moveTo>
                      <a:lnTo>
                        <a:pt x="73" y="0"/>
                      </a:lnTo>
                      <a:lnTo>
                        <a:pt x="75" y="0"/>
                      </a:lnTo>
                      <a:lnTo>
                        <a:pt x="77" y="0"/>
                      </a:lnTo>
                      <a:lnTo>
                        <a:pt x="81" y="0"/>
                      </a:lnTo>
                      <a:lnTo>
                        <a:pt x="83" y="0"/>
                      </a:lnTo>
                      <a:lnTo>
                        <a:pt x="85" y="0"/>
                      </a:lnTo>
                      <a:lnTo>
                        <a:pt x="86" y="0"/>
                      </a:lnTo>
                      <a:lnTo>
                        <a:pt x="88" y="0"/>
                      </a:lnTo>
                      <a:lnTo>
                        <a:pt x="90" y="0"/>
                      </a:lnTo>
                      <a:lnTo>
                        <a:pt x="92" y="0"/>
                      </a:lnTo>
                      <a:lnTo>
                        <a:pt x="94" y="0"/>
                      </a:lnTo>
                      <a:lnTo>
                        <a:pt x="96" y="0"/>
                      </a:lnTo>
                      <a:lnTo>
                        <a:pt x="98" y="0"/>
                      </a:lnTo>
                      <a:lnTo>
                        <a:pt x="100" y="0"/>
                      </a:lnTo>
                      <a:lnTo>
                        <a:pt x="102" y="0"/>
                      </a:lnTo>
                      <a:lnTo>
                        <a:pt x="104" y="0"/>
                      </a:lnTo>
                      <a:lnTo>
                        <a:pt x="106" y="0"/>
                      </a:lnTo>
                      <a:lnTo>
                        <a:pt x="108" y="0"/>
                      </a:lnTo>
                      <a:lnTo>
                        <a:pt x="109" y="0"/>
                      </a:lnTo>
                      <a:lnTo>
                        <a:pt x="111" y="0"/>
                      </a:lnTo>
                      <a:lnTo>
                        <a:pt x="113" y="0"/>
                      </a:lnTo>
                      <a:lnTo>
                        <a:pt x="115" y="0"/>
                      </a:lnTo>
                      <a:lnTo>
                        <a:pt x="117" y="0"/>
                      </a:lnTo>
                      <a:lnTo>
                        <a:pt x="119" y="0"/>
                      </a:lnTo>
                      <a:lnTo>
                        <a:pt x="121" y="0"/>
                      </a:lnTo>
                      <a:lnTo>
                        <a:pt x="123" y="0"/>
                      </a:lnTo>
                      <a:lnTo>
                        <a:pt x="125" y="0"/>
                      </a:lnTo>
                      <a:lnTo>
                        <a:pt x="127" y="0"/>
                      </a:lnTo>
                      <a:lnTo>
                        <a:pt x="129" y="0"/>
                      </a:lnTo>
                      <a:lnTo>
                        <a:pt x="131" y="0"/>
                      </a:lnTo>
                      <a:lnTo>
                        <a:pt x="133" y="0"/>
                      </a:lnTo>
                      <a:lnTo>
                        <a:pt x="134" y="0"/>
                      </a:lnTo>
                      <a:lnTo>
                        <a:pt x="136" y="0"/>
                      </a:lnTo>
                      <a:lnTo>
                        <a:pt x="138" y="0"/>
                      </a:lnTo>
                      <a:lnTo>
                        <a:pt x="140" y="0"/>
                      </a:lnTo>
                      <a:lnTo>
                        <a:pt x="142" y="0"/>
                      </a:lnTo>
                      <a:lnTo>
                        <a:pt x="144" y="0"/>
                      </a:lnTo>
                      <a:lnTo>
                        <a:pt x="146" y="0"/>
                      </a:lnTo>
                      <a:lnTo>
                        <a:pt x="148" y="0"/>
                      </a:lnTo>
                      <a:lnTo>
                        <a:pt x="150" y="0"/>
                      </a:lnTo>
                      <a:lnTo>
                        <a:pt x="154" y="0"/>
                      </a:lnTo>
                      <a:lnTo>
                        <a:pt x="156" y="0"/>
                      </a:lnTo>
                      <a:lnTo>
                        <a:pt x="157" y="0"/>
                      </a:lnTo>
                      <a:lnTo>
                        <a:pt x="159" y="0"/>
                      </a:lnTo>
                      <a:lnTo>
                        <a:pt x="161" y="0"/>
                      </a:lnTo>
                      <a:lnTo>
                        <a:pt x="163" y="0"/>
                      </a:lnTo>
                      <a:lnTo>
                        <a:pt x="165" y="0"/>
                      </a:lnTo>
                      <a:lnTo>
                        <a:pt x="167" y="0"/>
                      </a:lnTo>
                      <a:lnTo>
                        <a:pt x="169" y="0"/>
                      </a:lnTo>
                      <a:lnTo>
                        <a:pt x="171" y="0"/>
                      </a:lnTo>
                      <a:lnTo>
                        <a:pt x="173" y="0"/>
                      </a:lnTo>
                      <a:lnTo>
                        <a:pt x="175" y="0"/>
                      </a:lnTo>
                      <a:lnTo>
                        <a:pt x="177" y="0"/>
                      </a:lnTo>
                      <a:lnTo>
                        <a:pt x="179" y="0"/>
                      </a:lnTo>
                      <a:lnTo>
                        <a:pt x="182" y="0"/>
                      </a:lnTo>
                      <a:lnTo>
                        <a:pt x="184" y="0"/>
                      </a:lnTo>
                      <a:lnTo>
                        <a:pt x="186" y="0"/>
                      </a:lnTo>
                      <a:lnTo>
                        <a:pt x="190" y="0"/>
                      </a:lnTo>
                      <a:lnTo>
                        <a:pt x="192" y="0"/>
                      </a:lnTo>
                      <a:lnTo>
                        <a:pt x="194" y="0"/>
                      </a:lnTo>
                      <a:lnTo>
                        <a:pt x="196" y="0"/>
                      </a:lnTo>
                      <a:lnTo>
                        <a:pt x="198" y="0"/>
                      </a:lnTo>
                      <a:lnTo>
                        <a:pt x="200" y="0"/>
                      </a:lnTo>
                      <a:lnTo>
                        <a:pt x="202" y="0"/>
                      </a:lnTo>
                      <a:lnTo>
                        <a:pt x="204" y="0"/>
                      </a:lnTo>
                      <a:lnTo>
                        <a:pt x="205" y="0"/>
                      </a:lnTo>
                      <a:lnTo>
                        <a:pt x="207" y="0"/>
                      </a:lnTo>
                      <a:lnTo>
                        <a:pt x="209" y="0"/>
                      </a:lnTo>
                      <a:lnTo>
                        <a:pt x="211" y="0"/>
                      </a:lnTo>
                      <a:lnTo>
                        <a:pt x="213" y="0"/>
                      </a:lnTo>
                      <a:lnTo>
                        <a:pt x="215" y="0"/>
                      </a:lnTo>
                      <a:lnTo>
                        <a:pt x="217" y="0"/>
                      </a:lnTo>
                      <a:lnTo>
                        <a:pt x="219" y="0"/>
                      </a:lnTo>
                      <a:lnTo>
                        <a:pt x="221" y="0"/>
                      </a:lnTo>
                      <a:lnTo>
                        <a:pt x="223" y="0"/>
                      </a:lnTo>
                      <a:lnTo>
                        <a:pt x="225" y="0"/>
                      </a:lnTo>
                      <a:lnTo>
                        <a:pt x="227" y="0"/>
                      </a:lnTo>
                      <a:lnTo>
                        <a:pt x="229" y="0"/>
                      </a:lnTo>
                      <a:lnTo>
                        <a:pt x="230" y="0"/>
                      </a:lnTo>
                      <a:lnTo>
                        <a:pt x="232" y="0"/>
                      </a:lnTo>
                      <a:lnTo>
                        <a:pt x="234" y="0"/>
                      </a:lnTo>
                      <a:lnTo>
                        <a:pt x="236" y="0"/>
                      </a:lnTo>
                      <a:lnTo>
                        <a:pt x="240" y="0"/>
                      </a:lnTo>
                      <a:lnTo>
                        <a:pt x="242" y="0"/>
                      </a:lnTo>
                      <a:lnTo>
                        <a:pt x="244" y="0"/>
                      </a:lnTo>
                      <a:lnTo>
                        <a:pt x="246" y="0"/>
                      </a:lnTo>
                      <a:lnTo>
                        <a:pt x="248" y="0"/>
                      </a:lnTo>
                      <a:lnTo>
                        <a:pt x="250" y="0"/>
                      </a:lnTo>
                      <a:lnTo>
                        <a:pt x="252" y="0"/>
                      </a:lnTo>
                      <a:lnTo>
                        <a:pt x="253" y="0"/>
                      </a:lnTo>
                      <a:lnTo>
                        <a:pt x="255" y="0"/>
                      </a:lnTo>
                      <a:lnTo>
                        <a:pt x="257" y="0"/>
                      </a:lnTo>
                      <a:lnTo>
                        <a:pt x="259" y="0"/>
                      </a:lnTo>
                      <a:lnTo>
                        <a:pt x="261" y="0"/>
                      </a:lnTo>
                      <a:lnTo>
                        <a:pt x="263" y="0"/>
                      </a:lnTo>
                      <a:lnTo>
                        <a:pt x="265" y="0"/>
                      </a:lnTo>
                      <a:lnTo>
                        <a:pt x="267" y="0"/>
                      </a:lnTo>
                      <a:lnTo>
                        <a:pt x="269" y="0"/>
                      </a:lnTo>
                      <a:lnTo>
                        <a:pt x="269" y="2"/>
                      </a:lnTo>
                      <a:lnTo>
                        <a:pt x="271" y="2"/>
                      </a:lnTo>
                      <a:lnTo>
                        <a:pt x="273" y="2"/>
                      </a:lnTo>
                      <a:lnTo>
                        <a:pt x="275" y="2"/>
                      </a:lnTo>
                      <a:lnTo>
                        <a:pt x="277" y="2"/>
                      </a:lnTo>
                      <a:lnTo>
                        <a:pt x="278" y="2"/>
                      </a:lnTo>
                      <a:lnTo>
                        <a:pt x="280" y="2"/>
                      </a:lnTo>
                      <a:lnTo>
                        <a:pt x="282" y="2"/>
                      </a:lnTo>
                      <a:lnTo>
                        <a:pt x="284" y="2"/>
                      </a:lnTo>
                      <a:lnTo>
                        <a:pt x="286" y="2"/>
                      </a:lnTo>
                      <a:lnTo>
                        <a:pt x="290" y="2"/>
                      </a:lnTo>
                      <a:lnTo>
                        <a:pt x="292" y="2"/>
                      </a:lnTo>
                      <a:lnTo>
                        <a:pt x="294" y="2"/>
                      </a:lnTo>
                      <a:lnTo>
                        <a:pt x="296" y="2"/>
                      </a:lnTo>
                      <a:lnTo>
                        <a:pt x="298" y="2"/>
                      </a:lnTo>
                      <a:lnTo>
                        <a:pt x="300" y="2"/>
                      </a:lnTo>
                      <a:lnTo>
                        <a:pt x="302" y="2"/>
                      </a:lnTo>
                      <a:lnTo>
                        <a:pt x="303" y="2"/>
                      </a:lnTo>
                      <a:lnTo>
                        <a:pt x="305" y="2"/>
                      </a:lnTo>
                      <a:lnTo>
                        <a:pt x="307" y="2"/>
                      </a:lnTo>
                      <a:lnTo>
                        <a:pt x="311" y="2"/>
                      </a:lnTo>
                      <a:lnTo>
                        <a:pt x="313" y="2"/>
                      </a:lnTo>
                      <a:lnTo>
                        <a:pt x="315" y="2"/>
                      </a:lnTo>
                      <a:lnTo>
                        <a:pt x="317" y="2"/>
                      </a:lnTo>
                      <a:lnTo>
                        <a:pt x="321" y="2"/>
                      </a:lnTo>
                      <a:lnTo>
                        <a:pt x="323" y="2"/>
                      </a:lnTo>
                      <a:lnTo>
                        <a:pt x="325" y="2"/>
                      </a:lnTo>
                      <a:lnTo>
                        <a:pt x="326" y="2"/>
                      </a:lnTo>
                      <a:lnTo>
                        <a:pt x="328" y="2"/>
                      </a:lnTo>
                      <a:lnTo>
                        <a:pt x="330" y="2"/>
                      </a:lnTo>
                      <a:lnTo>
                        <a:pt x="332" y="2"/>
                      </a:lnTo>
                      <a:lnTo>
                        <a:pt x="334" y="2"/>
                      </a:lnTo>
                      <a:lnTo>
                        <a:pt x="338" y="2"/>
                      </a:lnTo>
                      <a:lnTo>
                        <a:pt x="340" y="2"/>
                      </a:lnTo>
                      <a:lnTo>
                        <a:pt x="342" y="2"/>
                      </a:lnTo>
                      <a:lnTo>
                        <a:pt x="344" y="2"/>
                      </a:lnTo>
                      <a:lnTo>
                        <a:pt x="346" y="2"/>
                      </a:lnTo>
                      <a:lnTo>
                        <a:pt x="348" y="2"/>
                      </a:lnTo>
                      <a:lnTo>
                        <a:pt x="350" y="2"/>
                      </a:lnTo>
                      <a:lnTo>
                        <a:pt x="351" y="2"/>
                      </a:lnTo>
                      <a:lnTo>
                        <a:pt x="353" y="2"/>
                      </a:lnTo>
                      <a:lnTo>
                        <a:pt x="355" y="2"/>
                      </a:lnTo>
                      <a:lnTo>
                        <a:pt x="357" y="2"/>
                      </a:lnTo>
                      <a:lnTo>
                        <a:pt x="359" y="2"/>
                      </a:lnTo>
                      <a:lnTo>
                        <a:pt x="361" y="2"/>
                      </a:lnTo>
                      <a:lnTo>
                        <a:pt x="363" y="2"/>
                      </a:lnTo>
                      <a:lnTo>
                        <a:pt x="365" y="2"/>
                      </a:lnTo>
                      <a:lnTo>
                        <a:pt x="367" y="2"/>
                      </a:lnTo>
                      <a:lnTo>
                        <a:pt x="369" y="2"/>
                      </a:lnTo>
                      <a:lnTo>
                        <a:pt x="371" y="2"/>
                      </a:lnTo>
                      <a:lnTo>
                        <a:pt x="373" y="2"/>
                      </a:lnTo>
                      <a:lnTo>
                        <a:pt x="374" y="2"/>
                      </a:lnTo>
                      <a:lnTo>
                        <a:pt x="376" y="2"/>
                      </a:lnTo>
                      <a:lnTo>
                        <a:pt x="378" y="2"/>
                      </a:lnTo>
                      <a:lnTo>
                        <a:pt x="378" y="4"/>
                      </a:lnTo>
                      <a:lnTo>
                        <a:pt x="378" y="6"/>
                      </a:lnTo>
                      <a:lnTo>
                        <a:pt x="376" y="6"/>
                      </a:lnTo>
                      <a:lnTo>
                        <a:pt x="376" y="8"/>
                      </a:lnTo>
                      <a:lnTo>
                        <a:pt x="374" y="8"/>
                      </a:lnTo>
                      <a:lnTo>
                        <a:pt x="374" y="10"/>
                      </a:lnTo>
                      <a:lnTo>
                        <a:pt x="374" y="12"/>
                      </a:lnTo>
                      <a:lnTo>
                        <a:pt x="373" y="12"/>
                      </a:lnTo>
                      <a:lnTo>
                        <a:pt x="371" y="12"/>
                      </a:lnTo>
                      <a:lnTo>
                        <a:pt x="371" y="14"/>
                      </a:lnTo>
                      <a:lnTo>
                        <a:pt x="369" y="14"/>
                      </a:lnTo>
                      <a:lnTo>
                        <a:pt x="367" y="14"/>
                      </a:lnTo>
                      <a:lnTo>
                        <a:pt x="367" y="15"/>
                      </a:lnTo>
                      <a:lnTo>
                        <a:pt x="365" y="15"/>
                      </a:lnTo>
                      <a:lnTo>
                        <a:pt x="363" y="15"/>
                      </a:lnTo>
                      <a:lnTo>
                        <a:pt x="363" y="17"/>
                      </a:lnTo>
                      <a:lnTo>
                        <a:pt x="365" y="19"/>
                      </a:lnTo>
                      <a:lnTo>
                        <a:pt x="367" y="19"/>
                      </a:lnTo>
                      <a:lnTo>
                        <a:pt x="367" y="21"/>
                      </a:lnTo>
                      <a:lnTo>
                        <a:pt x="369" y="21"/>
                      </a:lnTo>
                      <a:lnTo>
                        <a:pt x="369" y="23"/>
                      </a:lnTo>
                      <a:lnTo>
                        <a:pt x="369" y="25"/>
                      </a:lnTo>
                      <a:lnTo>
                        <a:pt x="371" y="25"/>
                      </a:lnTo>
                      <a:lnTo>
                        <a:pt x="371" y="27"/>
                      </a:lnTo>
                      <a:lnTo>
                        <a:pt x="373" y="27"/>
                      </a:lnTo>
                      <a:lnTo>
                        <a:pt x="374" y="27"/>
                      </a:lnTo>
                      <a:lnTo>
                        <a:pt x="376" y="27"/>
                      </a:lnTo>
                      <a:lnTo>
                        <a:pt x="376" y="29"/>
                      </a:lnTo>
                      <a:lnTo>
                        <a:pt x="378" y="29"/>
                      </a:lnTo>
                      <a:lnTo>
                        <a:pt x="380" y="29"/>
                      </a:lnTo>
                      <a:lnTo>
                        <a:pt x="380" y="31"/>
                      </a:lnTo>
                      <a:lnTo>
                        <a:pt x="382" y="31"/>
                      </a:lnTo>
                      <a:lnTo>
                        <a:pt x="382" y="33"/>
                      </a:lnTo>
                      <a:lnTo>
                        <a:pt x="384" y="33"/>
                      </a:lnTo>
                      <a:lnTo>
                        <a:pt x="384" y="35"/>
                      </a:lnTo>
                      <a:lnTo>
                        <a:pt x="384" y="37"/>
                      </a:lnTo>
                      <a:lnTo>
                        <a:pt x="384" y="38"/>
                      </a:lnTo>
                      <a:lnTo>
                        <a:pt x="384" y="40"/>
                      </a:lnTo>
                      <a:lnTo>
                        <a:pt x="384" y="42"/>
                      </a:lnTo>
                      <a:lnTo>
                        <a:pt x="384" y="44"/>
                      </a:lnTo>
                      <a:lnTo>
                        <a:pt x="384" y="46"/>
                      </a:lnTo>
                      <a:lnTo>
                        <a:pt x="384" y="48"/>
                      </a:lnTo>
                      <a:lnTo>
                        <a:pt x="384" y="50"/>
                      </a:lnTo>
                      <a:lnTo>
                        <a:pt x="384" y="52"/>
                      </a:lnTo>
                      <a:lnTo>
                        <a:pt x="384" y="54"/>
                      </a:lnTo>
                      <a:lnTo>
                        <a:pt x="384" y="56"/>
                      </a:lnTo>
                      <a:lnTo>
                        <a:pt x="384" y="58"/>
                      </a:lnTo>
                      <a:lnTo>
                        <a:pt x="384" y="60"/>
                      </a:lnTo>
                      <a:lnTo>
                        <a:pt x="384" y="62"/>
                      </a:lnTo>
                      <a:lnTo>
                        <a:pt x="384" y="63"/>
                      </a:lnTo>
                      <a:lnTo>
                        <a:pt x="384" y="65"/>
                      </a:lnTo>
                      <a:lnTo>
                        <a:pt x="384" y="67"/>
                      </a:lnTo>
                      <a:lnTo>
                        <a:pt x="384" y="69"/>
                      </a:lnTo>
                      <a:lnTo>
                        <a:pt x="384" y="71"/>
                      </a:lnTo>
                      <a:lnTo>
                        <a:pt x="384" y="73"/>
                      </a:lnTo>
                      <a:lnTo>
                        <a:pt x="384" y="75"/>
                      </a:lnTo>
                      <a:lnTo>
                        <a:pt x="384" y="77"/>
                      </a:lnTo>
                      <a:lnTo>
                        <a:pt x="384" y="79"/>
                      </a:lnTo>
                      <a:lnTo>
                        <a:pt x="384" y="81"/>
                      </a:lnTo>
                      <a:lnTo>
                        <a:pt x="384" y="83"/>
                      </a:lnTo>
                      <a:lnTo>
                        <a:pt x="384" y="85"/>
                      </a:lnTo>
                      <a:lnTo>
                        <a:pt x="384" y="86"/>
                      </a:lnTo>
                      <a:lnTo>
                        <a:pt x="384" y="88"/>
                      </a:lnTo>
                      <a:lnTo>
                        <a:pt x="384" y="90"/>
                      </a:lnTo>
                      <a:lnTo>
                        <a:pt x="384" y="92"/>
                      </a:lnTo>
                      <a:lnTo>
                        <a:pt x="384" y="94"/>
                      </a:lnTo>
                      <a:lnTo>
                        <a:pt x="384" y="96"/>
                      </a:lnTo>
                      <a:lnTo>
                        <a:pt x="384" y="98"/>
                      </a:lnTo>
                      <a:lnTo>
                        <a:pt x="384" y="100"/>
                      </a:lnTo>
                      <a:lnTo>
                        <a:pt x="384" y="102"/>
                      </a:lnTo>
                      <a:lnTo>
                        <a:pt x="384" y="104"/>
                      </a:lnTo>
                      <a:lnTo>
                        <a:pt x="384" y="106"/>
                      </a:lnTo>
                      <a:lnTo>
                        <a:pt x="384" y="108"/>
                      </a:lnTo>
                      <a:lnTo>
                        <a:pt x="384" y="110"/>
                      </a:lnTo>
                      <a:lnTo>
                        <a:pt x="384" y="111"/>
                      </a:lnTo>
                      <a:lnTo>
                        <a:pt x="384" y="113"/>
                      </a:lnTo>
                      <a:lnTo>
                        <a:pt x="384" y="115"/>
                      </a:lnTo>
                      <a:lnTo>
                        <a:pt x="384" y="117"/>
                      </a:lnTo>
                      <a:lnTo>
                        <a:pt x="384" y="119"/>
                      </a:lnTo>
                      <a:lnTo>
                        <a:pt x="384" y="121"/>
                      </a:lnTo>
                      <a:lnTo>
                        <a:pt x="384" y="123"/>
                      </a:lnTo>
                      <a:lnTo>
                        <a:pt x="384" y="125"/>
                      </a:lnTo>
                      <a:lnTo>
                        <a:pt x="382" y="125"/>
                      </a:lnTo>
                      <a:lnTo>
                        <a:pt x="380" y="125"/>
                      </a:lnTo>
                      <a:lnTo>
                        <a:pt x="376" y="125"/>
                      </a:lnTo>
                      <a:lnTo>
                        <a:pt x="376" y="127"/>
                      </a:lnTo>
                      <a:lnTo>
                        <a:pt x="378" y="127"/>
                      </a:lnTo>
                      <a:lnTo>
                        <a:pt x="378" y="129"/>
                      </a:lnTo>
                      <a:lnTo>
                        <a:pt x="380" y="129"/>
                      </a:lnTo>
                      <a:lnTo>
                        <a:pt x="380" y="131"/>
                      </a:lnTo>
                      <a:lnTo>
                        <a:pt x="380" y="133"/>
                      </a:lnTo>
                      <a:lnTo>
                        <a:pt x="380" y="134"/>
                      </a:lnTo>
                      <a:lnTo>
                        <a:pt x="378" y="134"/>
                      </a:lnTo>
                      <a:lnTo>
                        <a:pt x="376" y="134"/>
                      </a:lnTo>
                      <a:lnTo>
                        <a:pt x="378" y="134"/>
                      </a:lnTo>
                      <a:lnTo>
                        <a:pt x="376" y="134"/>
                      </a:lnTo>
                      <a:lnTo>
                        <a:pt x="376" y="136"/>
                      </a:lnTo>
                      <a:lnTo>
                        <a:pt x="378" y="136"/>
                      </a:lnTo>
                      <a:lnTo>
                        <a:pt x="378" y="138"/>
                      </a:lnTo>
                      <a:lnTo>
                        <a:pt x="380" y="138"/>
                      </a:lnTo>
                      <a:lnTo>
                        <a:pt x="382" y="138"/>
                      </a:lnTo>
                      <a:lnTo>
                        <a:pt x="382" y="140"/>
                      </a:lnTo>
                      <a:lnTo>
                        <a:pt x="382" y="142"/>
                      </a:lnTo>
                      <a:lnTo>
                        <a:pt x="384" y="142"/>
                      </a:lnTo>
                      <a:lnTo>
                        <a:pt x="384" y="144"/>
                      </a:lnTo>
                      <a:lnTo>
                        <a:pt x="384" y="146"/>
                      </a:lnTo>
                      <a:lnTo>
                        <a:pt x="382" y="146"/>
                      </a:lnTo>
                      <a:lnTo>
                        <a:pt x="380" y="146"/>
                      </a:lnTo>
                      <a:lnTo>
                        <a:pt x="380" y="148"/>
                      </a:lnTo>
                      <a:lnTo>
                        <a:pt x="382" y="148"/>
                      </a:lnTo>
                      <a:lnTo>
                        <a:pt x="382" y="150"/>
                      </a:lnTo>
                      <a:lnTo>
                        <a:pt x="380" y="150"/>
                      </a:lnTo>
                      <a:lnTo>
                        <a:pt x="380" y="152"/>
                      </a:lnTo>
                      <a:lnTo>
                        <a:pt x="382" y="152"/>
                      </a:lnTo>
                      <a:lnTo>
                        <a:pt x="380" y="152"/>
                      </a:lnTo>
                      <a:lnTo>
                        <a:pt x="380" y="154"/>
                      </a:lnTo>
                      <a:lnTo>
                        <a:pt x="378" y="154"/>
                      </a:lnTo>
                      <a:lnTo>
                        <a:pt x="380" y="154"/>
                      </a:lnTo>
                      <a:lnTo>
                        <a:pt x="378" y="154"/>
                      </a:lnTo>
                      <a:lnTo>
                        <a:pt x="380" y="154"/>
                      </a:lnTo>
                      <a:lnTo>
                        <a:pt x="380" y="156"/>
                      </a:lnTo>
                      <a:lnTo>
                        <a:pt x="378" y="156"/>
                      </a:lnTo>
                      <a:lnTo>
                        <a:pt x="380" y="156"/>
                      </a:lnTo>
                      <a:lnTo>
                        <a:pt x="378" y="156"/>
                      </a:lnTo>
                      <a:lnTo>
                        <a:pt x="380" y="156"/>
                      </a:lnTo>
                      <a:lnTo>
                        <a:pt x="378" y="156"/>
                      </a:lnTo>
                      <a:lnTo>
                        <a:pt x="378" y="158"/>
                      </a:lnTo>
                      <a:lnTo>
                        <a:pt x="376" y="158"/>
                      </a:lnTo>
                      <a:lnTo>
                        <a:pt x="376" y="159"/>
                      </a:lnTo>
                      <a:lnTo>
                        <a:pt x="374" y="159"/>
                      </a:lnTo>
                      <a:lnTo>
                        <a:pt x="374" y="161"/>
                      </a:lnTo>
                      <a:lnTo>
                        <a:pt x="374" y="163"/>
                      </a:lnTo>
                      <a:lnTo>
                        <a:pt x="374" y="165"/>
                      </a:lnTo>
                      <a:lnTo>
                        <a:pt x="376" y="165"/>
                      </a:lnTo>
                      <a:lnTo>
                        <a:pt x="378" y="165"/>
                      </a:lnTo>
                      <a:lnTo>
                        <a:pt x="376" y="165"/>
                      </a:lnTo>
                      <a:lnTo>
                        <a:pt x="378" y="165"/>
                      </a:lnTo>
                      <a:lnTo>
                        <a:pt x="376" y="165"/>
                      </a:lnTo>
                      <a:lnTo>
                        <a:pt x="378" y="165"/>
                      </a:lnTo>
                      <a:lnTo>
                        <a:pt x="378" y="167"/>
                      </a:lnTo>
                      <a:lnTo>
                        <a:pt x="380" y="167"/>
                      </a:lnTo>
                      <a:lnTo>
                        <a:pt x="380" y="169"/>
                      </a:lnTo>
                      <a:lnTo>
                        <a:pt x="382" y="169"/>
                      </a:lnTo>
                      <a:lnTo>
                        <a:pt x="382" y="171"/>
                      </a:lnTo>
                      <a:lnTo>
                        <a:pt x="382" y="173"/>
                      </a:lnTo>
                      <a:lnTo>
                        <a:pt x="382" y="175"/>
                      </a:lnTo>
                      <a:lnTo>
                        <a:pt x="384" y="175"/>
                      </a:lnTo>
                      <a:lnTo>
                        <a:pt x="382" y="175"/>
                      </a:lnTo>
                      <a:lnTo>
                        <a:pt x="380" y="175"/>
                      </a:lnTo>
                      <a:lnTo>
                        <a:pt x="380" y="173"/>
                      </a:lnTo>
                      <a:lnTo>
                        <a:pt x="378" y="173"/>
                      </a:lnTo>
                      <a:lnTo>
                        <a:pt x="376" y="175"/>
                      </a:lnTo>
                      <a:lnTo>
                        <a:pt x="374" y="175"/>
                      </a:lnTo>
                      <a:lnTo>
                        <a:pt x="374" y="173"/>
                      </a:lnTo>
                      <a:lnTo>
                        <a:pt x="374" y="171"/>
                      </a:lnTo>
                      <a:lnTo>
                        <a:pt x="373" y="171"/>
                      </a:lnTo>
                      <a:lnTo>
                        <a:pt x="371" y="171"/>
                      </a:lnTo>
                      <a:lnTo>
                        <a:pt x="371" y="169"/>
                      </a:lnTo>
                      <a:lnTo>
                        <a:pt x="371" y="167"/>
                      </a:lnTo>
                      <a:lnTo>
                        <a:pt x="373" y="167"/>
                      </a:lnTo>
                      <a:lnTo>
                        <a:pt x="371" y="167"/>
                      </a:lnTo>
                      <a:lnTo>
                        <a:pt x="371" y="165"/>
                      </a:lnTo>
                      <a:lnTo>
                        <a:pt x="369" y="165"/>
                      </a:lnTo>
                      <a:lnTo>
                        <a:pt x="369" y="167"/>
                      </a:lnTo>
                      <a:lnTo>
                        <a:pt x="367" y="167"/>
                      </a:lnTo>
                      <a:lnTo>
                        <a:pt x="367" y="165"/>
                      </a:lnTo>
                      <a:lnTo>
                        <a:pt x="365" y="163"/>
                      </a:lnTo>
                      <a:lnTo>
                        <a:pt x="363" y="163"/>
                      </a:lnTo>
                      <a:lnTo>
                        <a:pt x="361" y="163"/>
                      </a:lnTo>
                      <a:lnTo>
                        <a:pt x="359" y="163"/>
                      </a:lnTo>
                      <a:lnTo>
                        <a:pt x="357" y="163"/>
                      </a:lnTo>
                      <a:lnTo>
                        <a:pt x="357" y="161"/>
                      </a:lnTo>
                      <a:lnTo>
                        <a:pt x="355" y="161"/>
                      </a:lnTo>
                      <a:lnTo>
                        <a:pt x="353" y="161"/>
                      </a:lnTo>
                      <a:lnTo>
                        <a:pt x="351" y="161"/>
                      </a:lnTo>
                      <a:lnTo>
                        <a:pt x="350" y="161"/>
                      </a:lnTo>
                      <a:lnTo>
                        <a:pt x="350" y="159"/>
                      </a:lnTo>
                      <a:lnTo>
                        <a:pt x="348" y="159"/>
                      </a:lnTo>
                      <a:lnTo>
                        <a:pt x="346" y="159"/>
                      </a:lnTo>
                      <a:lnTo>
                        <a:pt x="346" y="158"/>
                      </a:lnTo>
                      <a:lnTo>
                        <a:pt x="344" y="158"/>
                      </a:lnTo>
                      <a:lnTo>
                        <a:pt x="344" y="156"/>
                      </a:lnTo>
                      <a:lnTo>
                        <a:pt x="344" y="158"/>
                      </a:lnTo>
                      <a:lnTo>
                        <a:pt x="342" y="158"/>
                      </a:lnTo>
                      <a:lnTo>
                        <a:pt x="342" y="156"/>
                      </a:lnTo>
                      <a:lnTo>
                        <a:pt x="340" y="156"/>
                      </a:lnTo>
                      <a:lnTo>
                        <a:pt x="338" y="156"/>
                      </a:lnTo>
                      <a:lnTo>
                        <a:pt x="338" y="158"/>
                      </a:lnTo>
                      <a:lnTo>
                        <a:pt x="338" y="156"/>
                      </a:lnTo>
                      <a:lnTo>
                        <a:pt x="336" y="156"/>
                      </a:lnTo>
                      <a:lnTo>
                        <a:pt x="334" y="156"/>
                      </a:lnTo>
                      <a:lnTo>
                        <a:pt x="334" y="158"/>
                      </a:lnTo>
                      <a:lnTo>
                        <a:pt x="332" y="158"/>
                      </a:lnTo>
                      <a:lnTo>
                        <a:pt x="330" y="158"/>
                      </a:lnTo>
                      <a:lnTo>
                        <a:pt x="330" y="156"/>
                      </a:lnTo>
                      <a:lnTo>
                        <a:pt x="330" y="158"/>
                      </a:lnTo>
                      <a:lnTo>
                        <a:pt x="328" y="158"/>
                      </a:lnTo>
                      <a:lnTo>
                        <a:pt x="326" y="158"/>
                      </a:lnTo>
                      <a:lnTo>
                        <a:pt x="326" y="156"/>
                      </a:lnTo>
                      <a:lnTo>
                        <a:pt x="325" y="156"/>
                      </a:lnTo>
                      <a:lnTo>
                        <a:pt x="325" y="158"/>
                      </a:lnTo>
                      <a:lnTo>
                        <a:pt x="323" y="158"/>
                      </a:lnTo>
                      <a:lnTo>
                        <a:pt x="321" y="158"/>
                      </a:lnTo>
                      <a:lnTo>
                        <a:pt x="319" y="158"/>
                      </a:lnTo>
                      <a:lnTo>
                        <a:pt x="317" y="158"/>
                      </a:lnTo>
                      <a:lnTo>
                        <a:pt x="315" y="156"/>
                      </a:lnTo>
                      <a:lnTo>
                        <a:pt x="313" y="156"/>
                      </a:lnTo>
                      <a:lnTo>
                        <a:pt x="311" y="156"/>
                      </a:lnTo>
                      <a:lnTo>
                        <a:pt x="311" y="158"/>
                      </a:lnTo>
                      <a:lnTo>
                        <a:pt x="311" y="159"/>
                      </a:lnTo>
                      <a:lnTo>
                        <a:pt x="309" y="159"/>
                      </a:lnTo>
                      <a:lnTo>
                        <a:pt x="309" y="161"/>
                      </a:lnTo>
                      <a:lnTo>
                        <a:pt x="307" y="161"/>
                      </a:lnTo>
                      <a:lnTo>
                        <a:pt x="305" y="161"/>
                      </a:lnTo>
                      <a:lnTo>
                        <a:pt x="303" y="161"/>
                      </a:lnTo>
                      <a:lnTo>
                        <a:pt x="303" y="159"/>
                      </a:lnTo>
                      <a:lnTo>
                        <a:pt x="302" y="159"/>
                      </a:lnTo>
                      <a:lnTo>
                        <a:pt x="300" y="159"/>
                      </a:lnTo>
                      <a:lnTo>
                        <a:pt x="300" y="158"/>
                      </a:lnTo>
                      <a:lnTo>
                        <a:pt x="298" y="158"/>
                      </a:lnTo>
                      <a:lnTo>
                        <a:pt x="296" y="158"/>
                      </a:lnTo>
                      <a:lnTo>
                        <a:pt x="294" y="158"/>
                      </a:lnTo>
                      <a:lnTo>
                        <a:pt x="294" y="156"/>
                      </a:lnTo>
                      <a:lnTo>
                        <a:pt x="292" y="156"/>
                      </a:lnTo>
                      <a:lnTo>
                        <a:pt x="290" y="156"/>
                      </a:lnTo>
                      <a:lnTo>
                        <a:pt x="288" y="156"/>
                      </a:lnTo>
                      <a:lnTo>
                        <a:pt x="288" y="154"/>
                      </a:lnTo>
                      <a:lnTo>
                        <a:pt x="286" y="154"/>
                      </a:lnTo>
                      <a:lnTo>
                        <a:pt x="284" y="154"/>
                      </a:lnTo>
                      <a:lnTo>
                        <a:pt x="284" y="152"/>
                      </a:lnTo>
                      <a:lnTo>
                        <a:pt x="284" y="154"/>
                      </a:lnTo>
                      <a:lnTo>
                        <a:pt x="282" y="154"/>
                      </a:lnTo>
                      <a:lnTo>
                        <a:pt x="282" y="152"/>
                      </a:lnTo>
                      <a:lnTo>
                        <a:pt x="280" y="152"/>
                      </a:lnTo>
                      <a:lnTo>
                        <a:pt x="280" y="150"/>
                      </a:lnTo>
                      <a:lnTo>
                        <a:pt x="278" y="150"/>
                      </a:lnTo>
                      <a:lnTo>
                        <a:pt x="277" y="150"/>
                      </a:lnTo>
                      <a:lnTo>
                        <a:pt x="275" y="150"/>
                      </a:lnTo>
                      <a:lnTo>
                        <a:pt x="271" y="150"/>
                      </a:lnTo>
                      <a:lnTo>
                        <a:pt x="267" y="150"/>
                      </a:lnTo>
                      <a:lnTo>
                        <a:pt x="265" y="150"/>
                      </a:lnTo>
                      <a:lnTo>
                        <a:pt x="263" y="150"/>
                      </a:lnTo>
                      <a:lnTo>
                        <a:pt x="261" y="150"/>
                      </a:lnTo>
                      <a:lnTo>
                        <a:pt x="259" y="150"/>
                      </a:lnTo>
                      <a:lnTo>
                        <a:pt x="257" y="150"/>
                      </a:lnTo>
                      <a:lnTo>
                        <a:pt x="255" y="150"/>
                      </a:lnTo>
                      <a:lnTo>
                        <a:pt x="252" y="150"/>
                      </a:lnTo>
                      <a:lnTo>
                        <a:pt x="250" y="150"/>
                      </a:lnTo>
                      <a:lnTo>
                        <a:pt x="248" y="150"/>
                      </a:lnTo>
                      <a:lnTo>
                        <a:pt x="246" y="150"/>
                      </a:lnTo>
                      <a:lnTo>
                        <a:pt x="244" y="150"/>
                      </a:lnTo>
                      <a:lnTo>
                        <a:pt x="242" y="150"/>
                      </a:lnTo>
                      <a:lnTo>
                        <a:pt x="240" y="150"/>
                      </a:lnTo>
                      <a:lnTo>
                        <a:pt x="238" y="150"/>
                      </a:lnTo>
                      <a:lnTo>
                        <a:pt x="236" y="150"/>
                      </a:lnTo>
                      <a:lnTo>
                        <a:pt x="234" y="150"/>
                      </a:lnTo>
                      <a:lnTo>
                        <a:pt x="230" y="150"/>
                      </a:lnTo>
                      <a:lnTo>
                        <a:pt x="229" y="150"/>
                      </a:lnTo>
                      <a:lnTo>
                        <a:pt x="227" y="150"/>
                      </a:lnTo>
                      <a:lnTo>
                        <a:pt x="223" y="150"/>
                      </a:lnTo>
                      <a:lnTo>
                        <a:pt x="221" y="150"/>
                      </a:lnTo>
                      <a:lnTo>
                        <a:pt x="219" y="150"/>
                      </a:lnTo>
                      <a:lnTo>
                        <a:pt x="217" y="150"/>
                      </a:lnTo>
                      <a:lnTo>
                        <a:pt x="215" y="150"/>
                      </a:lnTo>
                      <a:lnTo>
                        <a:pt x="213" y="150"/>
                      </a:lnTo>
                      <a:lnTo>
                        <a:pt x="211" y="150"/>
                      </a:lnTo>
                      <a:lnTo>
                        <a:pt x="209" y="150"/>
                      </a:lnTo>
                      <a:lnTo>
                        <a:pt x="207" y="150"/>
                      </a:lnTo>
                      <a:lnTo>
                        <a:pt x="205" y="150"/>
                      </a:lnTo>
                      <a:lnTo>
                        <a:pt x="204" y="150"/>
                      </a:lnTo>
                      <a:lnTo>
                        <a:pt x="202" y="150"/>
                      </a:lnTo>
                      <a:lnTo>
                        <a:pt x="200" y="150"/>
                      </a:lnTo>
                      <a:lnTo>
                        <a:pt x="198" y="150"/>
                      </a:lnTo>
                      <a:lnTo>
                        <a:pt x="196" y="150"/>
                      </a:lnTo>
                      <a:lnTo>
                        <a:pt x="194" y="150"/>
                      </a:lnTo>
                      <a:lnTo>
                        <a:pt x="192" y="150"/>
                      </a:lnTo>
                      <a:lnTo>
                        <a:pt x="190" y="150"/>
                      </a:lnTo>
                      <a:lnTo>
                        <a:pt x="188" y="150"/>
                      </a:lnTo>
                      <a:lnTo>
                        <a:pt x="186" y="150"/>
                      </a:lnTo>
                      <a:lnTo>
                        <a:pt x="184" y="150"/>
                      </a:lnTo>
                      <a:lnTo>
                        <a:pt x="182" y="150"/>
                      </a:lnTo>
                      <a:lnTo>
                        <a:pt x="181" y="150"/>
                      </a:lnTo>
                      <a:lnTo>
                        <a:pt x="179" y="150"/>
                      </a:lnTo>
                      <a:lnTo>
                        <a:pt x="177" y="150"/>
                      </a:lnTo>
                      <a:lnTo>
                        <a:pt x="175" y="150"/>
                      </a:lnTo>
                      <a:lnTo>
                        <a:pt x="173" y="150"/>
                      </a:lnTo>
                      <a:lnTo>
                        <a:pt x="171" y="150"/>
                      </a:lnTo>
                      <a:lnTo>
                        <a:pt x="169" y="150"/>
                      </a:lnTo>
                      <a:lnTo>
                        <a:pt x="167" y="150"/>
                      </a:lnTo>
                      <a:lnTo>
                        <a:pt x="165" y="150"/>
                      </a:lnTo>
                      <a:lnTo>
                        <a:pt x="163" y="150"/>
                      </a:lnTo>
                      <a:lnTo>
                        <a:pt x="161" y="150"/>
                      </a:lnTo>
                      <a:lnTo>
                        <a:pt x="159" y="150"/>
                      </a:lnTo>
                      <a:lnTo>
                        <a:pt x="157" y="150"/>
                      </a:lnTo>
                      <a:lnTo>
                        <a:pt x="156" y="150"/>
                      </a:lnTo>
                      <a:lnTo>
                        <a:pt x="154" y="150"/>
                      </a:lnTo>
                      <a:lnTo>
                        <a:pt x="152" y="150"/>
                      </a:lnTo>
                      <a:lnTo>
                        <a:pt x="142" y="150"/>
                      </a:lnTo>
                      <a:lnTo>
                        <a:pt x="140" y="150"/>
                      </a:lnTo>
                      <a:lnTo>
                        <a:pt x="136" y="150"/>
                      </a:lnTo>
                      <a:lnTo>
                        <a:pt x="134" y="150"/>
                      </a:lnTo>
                      <a:lnTo>
                        <a:pt x="133" y="150"/>
                      </a:lnTo>
                      <a:lnTo>
                        <a:pt x="131" y="150"/>
                      </a:lnTo>
                      <a:lnTo>
                        <a:pt x="129" y="150"/>
                      </a:lnTo>
                      <a:lnTo>
                        <a:pt x="127" y="150"/>
                      </a:lnTo>
                      <a:lnTo>
                        <a:pt x="125" y="150"/>
                      </a:lnTo>
                      <a:lnTo>
                        <a:pt x="123" y="150"/>
                      </a:lnTo>
                      <a:lnTo>
                        <a:pt x="119" y="150"/>
                      </a:lnTo>
                      <a:lnTo>
                        <a:pt x="117" y="150"/>
                      </a:lnTo>
                      <a:lnTo>
                        <a:pt x="115" y="150"/>
                      </a:lnTo>
                      <a:lnTo>
                        <a:pt x="113" y="150"/>
                      </a:lnTo>
                      <a:lnTo>
                        <a:pt x="111" y="150"/>
                      </a:lnTo>
                      <a:lnTo>
                        <a:pt x="109" y="150"/>
                      </a:lnTo>
                      <a:lnTo>
                        <a:pt x="108" y="150"/>
                      </a:lnTo>
                      <a:lnTo>
                        <a:pt x="104" y="150"/>
                      </a:lnTo>
                      <a:lnTo>
                        <a:pt x="102" y="150"/>
                      </a:lnTo>
                      <a:lnTo>
                        <a:pt x="100" y="150"/>
                      </a:lnTo>
                      <a:lnTo>
                        <a:pt x="98" y="150"/>
                      </a:lnTo>
                      <a:lnTo>
                        <a:pt x="96" y="150"/>
                      </a:lnTo>
                      <a:lnTo>
                        <a:pt x="92" y="150"/>
                      </a:lnTo>
                      <a:lnTo>
                        <a:pt x="90" y="150"/>
                      </a:lnTo>
                      <a:lnTo>
                        <a:pt x="86" y="150"/>
                      </a:lnTo>
                      <a:lnTo>
                        <a:pt x="85" y="150"/>
                      </a:lnTo>
                      <a:lnTo>
                        <a:pt x="81" y="150"/>
                      </a:lnTo>
                      <a:lnTo>
                        <a:pt x="79" y="150"/>
                      </a:lnTo>
                      <a:lnTo>
                        <a:pt x="77" y="150"/>
                      </a:lnTo>
                      <a:lnTo>
                        <a:pt x="73" y="150"/>
                      </a:lnTo>
                      <a:lnTo>
                        <a:pt x="71" y="150"/>
                      </a:lnTo>
                      <a:lnTo>
                        <a:pt x="65" y="150"/>
                      </a:lnTo>
                      <a:lnTo>
                        <a:pt x="63" y="150"/>
                      </a:lnTo>
                      <a:lnTo>
                        <a:pt x="60" y="150"/>
                      </a:lnTo>
                      <a:lnTo>
                        <a:pt x="58" y="150"/>
                      </a:lnTo>
                      <a:lnTo>
                        <a:pt x="56" y="150"/>
                      </a:lnTo>
                      <a:lnTo>
                        <a:pt x="54" y="150"/>
                      </a:lnTo>
                      <a:lnTo>
                        <a:pt x="50" y="150"/>
                      </a:lnTo>
                      <a:lnTo>
                        <a:pt x="48" y="150"/>
                      </a:lnTo>
                      <a:lnTo>
                        <a:pt x="46" y="150"/>
                      </a:lnTo>
                      <a:lnTo>
                        <a:pt x="42" y="150"/>
                      </a:lnTo>
                      <a:lnTo>
                        <a:pt x="40" y="150"/>
                      </a:lnTo>
                      <a:lnTo>
                        <a:pt x="38" y="150"/>
                      </a:lnTo>
                      <a:lnTo>
                        <a:pt x="37" y="150"/>
                      </a:lnTo>
                      <a:lnTo>
                        <a:pt x="35" y="150"/>
                      </a:lnTo>
                      <a:lnTo>
                        <a:pt x="33" y="150"/>
                      </a:lnTo>
                      <a:lnTo>
                        <a:pt x="31" y="150"/>
                      </a:lnTo>
                      <a:lnTo>
                        <a:pt x="29" y="150"/>
                      </a:lnTo>
                      <a:lnTo>
                        <a:pt x="27" y="150"/>
                      </a:lnTo>
                      <a:lnTo>
                        <a:pt x="25" y="150"/>
                      </a:lnTo>
                      <a:lnTo>
                        <a:pt x="23" y="150"/>
                      </a:lnTo>
                      <a:lnTo>
                        <a:pt x="21" y="150"/>
                      </a:lnTo>
                      <a:lnTo>
                        <a:pt x="19" y="150"/>
                      </a:lnTo>
                      <a:lnTo>
                        <a:pt x="17" y="150"/>
                      </a:lnTo>
                      <a:lnTo>
                        <a:pt x="15" y="150"/>
                      </a:lnTo>
                      <a:lnTo>
                        <a:pt x="13" y="150"/>
                      </a:lnTo>
                      <a:lnTo>
                        <a:pt x="12" y="150"/>
                      </a:lnTo>
                      <a:lnTo>
                        <a:pt x="10" y="150"/>
                      </a:lnTo>
                      <a:lnTo>
                        <a:pt x="8" y="150"/>
                      </a:lnTo>
                      <a:lnTo>
                        <a:pt x="6" y="150"/>
                      </a:lnTo>
                      <a:lnTo>
                        <a:pt x="4" y="150"/>
                      </a:lnTo>
                      <a:lnTo>
                        <a:pt x="2" y="150"/>
                      </a:lnTo>
                      <a:lnTo>
                        <a:pt x="0" y="150"/>
                      </a:lnTo>
                      <a:lnTo>
                        <a:pt x="0" y="148"/>
                      </a:lnTo>
                      <a:lnTo>
                        <a:pt x="0" y="146"/>
                      </a:lnTo>
                      <a:lnTo>
                        <a:pt x="0" y="144"/>
                      </a:lnTo>
                      <a:lnTo>
                        <a:pt x="0" y="142"/>
                      </a:lnTo>
                      <a:lnTo>
                        <a:pt x="0" y="140"/>
                      </a:lnTo>
                      <a:lnTo>
                        <a:pt x="0" y="138"/>
                      </a:lnTo>
                      <a:lnTo>
                        <a:pt x="0" y="136"/>
                      </a:lnTo>
                      <a:lnTo>
                        <a:pt x="0" y="134"/>
                      </a:lnTo>
                      <a:lnTo>
                        <a:pt x="0" y="133"/>
                      </a:lnTo>
                      <a:lnTo>
                        <a:pt x="0" y="131"/>
                      </a:lnTo>
                      <a:lnTo>
                        <a:pt x="0" y="129"/>
                      </a:lnTo>
                      <a:lnTo>
                        <a:pt x="0" y="127"/>
                      </a:lnTo>
                      <a:lnTo>
                        <a:pt x="0" y="125"/>
                      </a:lnTo>
                      <a:lnTo>
                        <a:pt x="0" y="123"/>
                      </a:lnTo>
                      <a:lnTo>
                        <a:pt x="0" y="121"/>
                      </a:lnTo>
                      <a:lnTo>
                        <a:pt x="0" y="119"/>
                      </a:lnTo>
                      <a:lnTo>
                        <a:pt x="0" y="117"/>
                      </a:lnTo>
                      <a:lnTo>
                        <a:pt x="0" y="115"/>
                      </a:lnTo>
                      <a:lnTo>
                        <a:pt x="0" y="113"/>
                      </a:lnTo>
                      <a:lnTo>
                        <a:pt x="0" y="111"/>
                      </a:lnTo>
                      <a:lnTo>
                        <a:pt x="0" y="110"/>
                      </a:lnTo>
                      <a:lnTo>
                        <a:pt x="0" y="108"/>
                      </a:lnTo>
                      <a:lnTo>
                        <a:pt x="0" y="106"/>
                      </a:lnTo>
                      <a:lnTo>
                        <a:pt x="0" y="104"/>
                      </a:lnTo>
                      <a:lnTo>
                        <a:pt x="0" y="102"/>
                      </a:lnTo>
                      <a:lnTo>
                        <a:pt x="0" y="100"/>
                      </a:lnTo>
                      <a:lnTo>
                        <a:pt x="0" y="96"/>
                      </a:lnTo>
                      <a:lnTo>
                        <a:pt x="0" y="92"/>
                      </a:lnTo>
                      <a:lnTo>
                        <a:pt x="0" y="90"/>
                      </a:lnTo>
                      <a:lnTo>
                        <a:pt x="0" y="88"/>
                      </a:lnTo>
                      <a:lnTo>
                        <a:pt x="0" y="86"/>
                      </a:lnTo>
                      <a:lnTo>
                        <a:pt x="0" y="85"/>
                      </a:lnTo>
                      <a:lnTo>
                        <a:pt x="0" y="83"/>
                      </a:lnTo>
                      <a:lnTo>
                        <a:pt x="0" y="79"/>
                      </a:lnTo>
                      <a:lnTo>
                        <a:pt x="0" y="77"/>
                      </a:lnTo>
                      <a:lnTo>
                        <a:pt x="0" y="75"/>
                      </a:lnTo>
                      <a:lnTo>
                        <a:pt x="0" y="73"/>
                      </a:lnTo>
                      <a:lnTo>
                        <a:pt x="0" y="71"/>
                      </a:lnTo>
                      <a:lnTo>
                        <a:pt x="0" y="69"/>
                      </a:lnTo>
                      <a:lnTo>
                        <a:pt x="0" y="67"/>
                      </a:lnTo>
                      <a:lnTo>
                        <a:pt x="0" y="65"/>
                      </a:lnTo>
                      <a:lnTo>
                        <a:pt x="0" y="63"/>
                      </a:lnTo>
                      <a:lnTo>
                        <a:pt x="0" y="62"/>
                      </a:lnTo>
                      <a:lnTo>
                        <a:pt x="0" y="60"/>
                      </a:lnTo>
                      <a:lnTo>
                        <a:pt x="0" y="58"/>
                      </a:lnTo>
                      <a:lnTo>
                        <a:pt x="0" y="56"/>
                      </a:lnTo>
                      <a:lnTo>
                        <a:pt x="0" y="54"/>
                      </a:lnTo>
                      <a:lnTo>
                        <a:pt x="0" y="52"/>
                      </a:lnTo>
                      <a:lnTo>
                        <a:pt x="0" y="48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2"/>
                      </a:lnTo>
                      <a:lnTo>
                        <a:pt x="0" y="38"/>
                      </a:lnTo>
                      <a:lnTo>
                        <a:pt x="0" y="37"/>
                      </a:lnTo>
                      <a:lnTo>
                        <a:pt x="0" y="35"/>
                      </a:lnTo>
                      <a:lnTo>
                        <a:pt x="0" y="33"/>
                      </a:lnTo>
                      <a:lnTo>
                        <a:pt x="0" y="31"/>
                      </a:lnTo>
                      <a:lnTo>
                        <a:pt x="0" y="29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0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5" y="0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31" y="0"/>
                      </a:lnTo>
                      <a:lnTo>
                        <a:pt x="33" y="0"/>
                      </a:lnTo>
                      <a:lnTo>
                        <a:pt x="35" y="0"/>
                      </a:lnTo>
                      <a:lnTo>
                        <a:pt x="37" y="0"/>
                      </a:lnTo>
                      <a:lnTo>
                        <a:pt x="38" y="0"/>
                      </a:lnTo>
                      <a:lnTo>
                        <a:pt x="40" y="0"/>
                      </a:lnTo>
                      <a:lnTo>
                        <a:pt x="42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52" y="0"/>
                      </a:lnTo>
                      <a:lnTo>
                        <a:pt x="54" y="0"/>
                      </a:lnTo>
                      <a:lnTo>
                        <a:pt x="56" y="0"/>
                      </a:lnTo>
                      <a:lnTo>
                        <a:pt x="58" y="0"/>
                      </a:lnTo>
                      <a:lnTo>
                        <a:pt x="60" y="0"/>
                      </a:lnTo>
                      <a:lnTo>
                        <a:pt x="61" y="0"/>
                      </a:lnTo>
                      <a:lnTo>
                        <a:pt x="63" y="0"/>
                      </a:lnTo>
                      <a:lnTo>
                        <a:pt x="65" y="0"/>
                      </a:lnTo>
                      <a:lnTo>
                        <a:pt x="67" y="0"/>
                      </a:lnTo>
                      <a:lnTo>
                        <a:pt x="69" y="0"/>
                      </a:lnTo>
                      <a:lnTo>
                        <a:pt x="7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" name="Freeform 3109"/>
                <p:cNvSpPr>
                  <a:spLocks noEditPoints="1"/>
                </p:cNvSpPr>
                <p:nvPr/>
              </p:nvSpPr>
              <p:spPr bwMode="auto">
                <a:xfrm>
                  <a:off x="5703888" y="3711575"/>
                  <a:ext cx="1052513" cy="857250"/>
                </a:xfrm>
                <a:custGeom>
                  <a:avLst/>
                  <a:gdLst>
                    <a:gd name="T0" fmla="*/ 465 w 663"/>
                    <a:gd name="T1" fmla="*/ 507 h 540"/>
                    <a:gd name="T2" fmla="*/ 477 w 663"/>
                    <a:gd name="T3" fmla="*/ 513 h 540"/>
                    <a:gd name="T4" fmla="*/ 459 w 663"/>
                    <a:gd name="T5" fmla="*/ 488 h 540"/>
                    <a:gd name="T6" fmla="*/ 461 w 663"/>
                    <a:gd name="T7" fmla="*/ 484 h 540"/>
                    <a:gd name="T8" fmla="*/ 463 w 663"/>
                    <a:gd name="T9" fmla="*/ 478 h 540"/>
                    <a:gd name="T10" fmla="*/ 467 w 663"/>
                    <a:gd name="T11" fmla="*/ 473 h 540"/>
                    <a:gd name="T12" fmla="*/ 469 w 663"/>
                    <a:gd name="T13" fmla="*/ 467 h 540"/>
                    <a:gd name="T14" fmla="*/ 475 w 663"/>
                    <a:gd name="T15" fmla="*/ 448 h 540"/>
                    <a:gd name="T16" fmla="*/ 471 w 663"/>
                    <a:gd name="T17" fmla="*/ 499 h 540"/>
                    <a:gd name="T18" fmla="*/ 473 w 663"/>
                    <a:gd name="T19" fmla="*/ 453 h 540"/>
                    <a:gd name="T20" fmla="*/ 481 w 663"/>
                    <a:gd name="T21" fmla="*/ 442 h 540"/>
                    <a:gd name="T22" fmla="*/ 477 w 663"/>
                    <a:gd name="T23" fmla="*/ 446 h 540"/>
                    <a:gd name="T24" fmla="*/ 482 w 663"/>
                    <a:gd name="T25" fmla="*/ 434 h 540"/>
                    <a:gd name="T26" fmla="*/ 488 w 663"/>
                    <a:gd name="T27" fmla="*/ 430 h 540"/>
                    <a:gd name="T28" fmla="*/ 490 w 663"/>
                    <a:gd name="T29" fmla="*/ 428 h 540"/>
                    <a:gd name="T30" fmla="*/ 492 w 663"/>
                    <a:gd name="T31" fmla="*/ 425 h 540"/>
                    <a:gd name="T32" fmla="*/ 507 w 663"/>
                    <a:gd name="T33" fmla="*/ 415 h 540"/>
                    <a:gd name="T34" fmla="*/ 496 w 663"/>
                    <a:gd name="T35" fmla="*/ 425 h 540"/>
                    <a:gd name="T36" fmla="*/ 515 w 663"/>
                    <a:gd name="T37" fmla="*/ 409 h 540"/>
                    <a:gd name="T38" fmla="*/ 505 w 663"/>
                    <a:gd name="T39" fmla="*/ 400 h 540"/>
                    <a:gd name="T40" fmla="*/ 542 w 663"/>
                    <a:gd name="T41" fmla="*/ 398 h 540"/>
                    <a:gd name="T42" fmla="*/ 540 w 663"/>
                    <a:gd name="T43" fmla="*/ 396 h 540"/>
                    <a:gd name="T44" fmla="*/ 553 w 663"/>
                    <a:gd name="T45" fmla="*/ 394 h 540"/>
                    <a:gd name="T46" fmla="*/ 577 w 663"/>
                    <a:gd name="T47" fmla="*/ 380 h 540"/>
                    <a:gd name="T48" fmla="*/ 596 w 663"/>
                    <a:gd name="T49" fmla="*/ 365 h 540"/>
                    <a:gd name="T50" fmla="*/ 605 w 663"/>
                    <a:gd name="T51" fmla="*/ 355 h 540"/>
                    <a:gd name="T52" fmla="*/ 584 w 663"/>
                    <a:gd name="T53" fmla="*/ 342 h 540"/>
                    <a:gd name="T54" fmla="*/ 577 w 663"/>
                    <a:gd name="T55" fmla="*/ 369 h 540"/>
                    <a:gd name="T56" fmla="*/ 527 w 663"/>
                    <a:gd name="T57" fmla="*/ 401 h 540"/>
                    <a:gd name="T58" fmla="*/ 515 w 663"/>
                    <a:gd name="T59" fmla="*/ 398 h 540"/>
                    <a:gd name="T60" fmla="*/ 515 w 663"/>
                    <a:gd name="T61" fmla="*/ 409 h 540"/>
                    <a:gd name="T62" fmla="*/ 492 w 663"/>
                    <a:gd name="T63" fmla="*/ 417 h 540"/>
                    <a:gd name="T64" fmla="*/ 486 w 663"/>
                    <a:gd name="T65" fmla="*/ 426 h 540"/>
                    <a:gd name="T66" fmla="*/ 461 w 663"/>
                    <a:gd name="T67" fmla="*/ 438 h 540"/>
                    <a:gd name="T68" fmla="*/ 465 w 663"/>
                    <a:gd name="T69" fmla="*/ 465 h 540"/>
                    <a:gd name="T70" fmla="*/ 452 w 663"/>
                    <a:gd name="T71" fmla="*/ 461 h 540"/>
                    <a:gd name="T72" fmla="*/ 461 w 663"/>
                    <a:gd name="T73" fmla="*/ 476 h 540"/>
                    <a:gd name="T74" fmla="*/ 459 w 663"/>
                    <a:gd name="T75" fmla="*/ 486 h 540"/>
                    <a:gd name="T76" fmla="*/ 465 w 663"/>
                    <a:gd name="T77" fmla="*/ 511 h 540"/>
                    <a:gd name="T78" fmla="*/ 481 w 663"/>
                    <a:gd name="T79" fmla="*/ 530 h 540"/>
                    <a:gd name="T80" fmla="*/ 431 w 663"/>
                    <a:gd name="T81" fmla="*/ 528 h 540"/>
                    <a:gd name="T82" fmla="*/ 381 w 663"/>
                    <a:gd name="T83" fmla="*/ 505 h 540"/>
                    <a:gd name="T84" fmla="*/ 344 w 663"/>
                    <a:gd name="T85" fmla="*/ 442 h 540"/>
                    <a:gd name="T86" fmla="*/ 300 w 663"/>
                    <a:gd name="T87" fmla="*/ 373 h 540"/>
                    <a:gd name="T88" fmla="*/ 240 w 663"/>
                    <a:gd name="T89" fmla="*/ 338 h 540"/>
                    <a:gd name="T90" fmla="*/ 191 w 663"/>
                    <a:gd name="T91" fmla="*/ 367 h 540"/>
                    <a:gd name="T92" fmla="*/ 123 w 663"/>
                    <a:gd name="T93" fmla="*/ 357 h 540"/>
                    <a:gd name="T94" fmla="*/ 81 w 663"/>
                    <a:gd name="T95" fmla="*/ 294 h 540"/>
                    <a:gd name="T96" fmla="*/ 14 w 663"/>
                    <a:gd name="T97" fmla="*/ 240 h 540"/>
                    <a:gd name="T98" fmla="*/ 108 w 663"/>
                    <a:gd name="T99" fmla="*/ 229 h 540"/>
                    <a:gd name="T100" fmla="*/ 181 w 663"/>
                    <a:gd name="T101" fmla="*/ 142 h 540"/>
                    <a:gd name="T102" fmla="*/ 183 w 663"/>
                    <a:gd name="T103" fmla="*/ 10 h 540"/>
                    <a:gd name="T104" fmla="*/ 335 w 663"/>
                    <a:gd name="T105" fmla="*/ 0 h 540"/>
                    <a:gd name="T106" fmla="*/ 386 w 663"/>
                    <a:gd name="T107" fmla="*/ 115 h 540"/>
                    <a:gd name="T108" fmla="*/ 454 w 663"/>
                    <a:gd name="T109" fmla="*/ 127 h 540"/>
                    <a:gd name="T110" fmla="*/ 504 w 663"/>
                    <a:gd name="T111" fmla="*/ 135 h 540"/>
                    <a:gd name="T112" fmla="*/ 573 w 663"/>
                    <a:gd name="T113" fmla="*/ 133 h 540"/>
                    <a:gd name="T114" fmla="*/ 619 w 663"/>
                    <a:gd name="T115" fmla="*/ 150 h 540"/>
                    <a:gd name="T116" fmla="*/ 638 w 663"/>
                    <a:gd name="T117" fmla="*/ 229 h 540"/>
                    <a:gd name="T118" fmla="*/ 661 w 663"/>
                    <a:gd name="T119" fmla="*/ 277 h 540"/>
                    <a:gd name="T120" fmla="*/ 653 w 663"/>
                    <a:gd name="T121" fmla="*/ 327 h 540"/>
                    <a:gd name="T122" fmla="*/ 609 w 663"/>
                    <a:gd name="T123" fmla="*/ 350 h 540"/>
                    <a:gd name="T124" fmla="*/ 471 w 663"/>
                    <a:gd name="T125" fmla="*/ 446 h 5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663" h="540">
                      <a:moveTo>
                        <a:pt x="479" y="528"/>
                      </a:moveTo>
                      <a:lnTo>
                        <a:pt x="479" y="530"/>
                      </a:lnTo>
                      <a:lnTo>
                        <a:pt x="479" y="528"/>
                      </a:lnTo>
                      <a:close/>
                      <a:moveTo>
                        <a:pt x="479" y="528"/>
                      </a:moveTo>
                      <a:lnTo>
                        <a:pt x="479" y="530"/>
                      </a:lnTo>
                      <a:lnTo>
                        <a:pt x="479" y="528"/>
                      </a:lnTo>
                      <a:close/>
                      <a:moveTo>
                        <a:pt x="477" y="524"/>
                      </a:moveTo>
                      <a:lnTo>
                        <a:pt x="475" y="524"/>
                      </a:lnTo>
                      <a:lnTo>
                        <a:pt x="477" y="524"/>
                      </a:lnTo>
                      <a:lnTo>
                        <a:pt x="475" y="524"/>
                      </a:lnTo>
                      <a:lnTo>
                        <a:pt x="477" y="524"/>
                      </a:lnTo>
                      <a:close/>
                      <a:moveTo>
                        <a:pt x="475" y="524"/>
                      </a:moveTo>
                      <a:lnTo>
                        <a:pt x="475" y="522"/>
                      </a:lnTo>
                      <a:lnTo>
                        <a:pt x="475" y="524"/>
                      </a:lnTo>
                      <a:close/>
                      <a:moveTo>
                        <a:pt x="471" y="522"/>
                      </a:moveTo>
                      <a:lnTo>
                        <a:pt x="473" y="522"/>
                      </a:lnTo>
                      <a:lnTo>
                        <a:pt x="471" y="522"/>
                      </a:lnTo>
                      <a:close/>
                      <a:moveTo>
                        <a:pt x="471" y="521"/>
                      </a:moveTo>
                      <a:lnTo>
                        <a:pt x="473" y="521"/>
                      </a:lnTo>
                      <a:lnTo>
                        <a:pt x="471" y="521"/>
                      </a:lnTo>
                      <a:close/>
                      <a:moveTo>
                        <a:pt x="479" y="521"/>
                      </a:moveTo>
                      <a:lnTo>
                        <a:pt x="479" y="519"/>
                      </a:lnTo>
                      <a:lnTo>
                        <a:pt x="479" y="521"/>
                      </a:lnTo>
                      <a:close/>
                      <a:moveTo>
                        <a:pt x="471" y="515"/>
                      </a:moveTo>
                      <a:lnTo>
                        <a:pt x="473" y="515"/>
                      </a:lnTo>
                      <a:lnTo>
                        <a:pt x="473" y="517"/>
                      </a:lnTo>
                      <a:lnTo>
                        <a:pt x="471" y="517"/>
                      </a:lnTo>
                      <a:lnTo>
                        <a:pt x="471" y="515"/>
                      </a:lnTo>
                      <a:close/>
                      <a:moveTo>
                        <a:pt x="477" y="513"/>
                      </a:moveTo>
                      <a:lnTo>
                        <a:pt x="475" y="513"/>
                      </a:lnTo>
                      <a:lnTo>
                        <a:pt x="477" y="513"/>
                      </a:lnTo>
                      <a:close/>
                      <a:moveTo>
                        <a:pt x="471" y="513"/>
                      </a:moveTo>
                      <a:lnTo>
                        <a:pt x="471" y="511"/>
                      </a:lnTo>
                      <a:lnTo>
                        <a:pt x="471" y="513"/>
                      </a:lnTo>
                      <a:close/>
                      <a:moveTo>
                        <a:pt x="477" y="513"/>
                      </a:moveTo>
                      <a:lnTo>
                        <a:pt x="477" y="511"/>
                      </a:lnTo>
                      <a:lnTo>
                        <a:pt x="477" y="513"/>
                      </a:lnTo>
                      <a:close/>
                      <a:moveTo>
                        <a:pt x="469" y="511"/>
                      </a:moveTo>
                      <a:lnTo>
                        <a:pt x="471" y="511"/>
                      </a:lnTo>
                      <a:lnTo>
                        <a:pt x="469" y="511"/>
                      </a:lnTo>
                      <a:close/>
                      <a:moveTo>
                        <a:pt x="477" y="511"/>
                      </a:moveTo>
                      <a:lnTo>
                        <a:pt x="475" y="511"/>
                      </a:lnTo>
                      <a:lnTo>
                        <a:pt x="477" y="511"/>
                      </a:lnTo>
                      <a:close/>
                      <a:moveTo>
                        <a:pt x="475" y="511"/>
                      </a:moveTo>
                      <a:lnTo>
                        <a:pt x="477" y="511"/>
                      </a:lnTo>
                      <a:lnTo>
                        <a:pt x="475" y="511"/>
                      </a:lnTo>
                      <a:close/>
                      <a:moveTo>
                        <a:pt x="469" y="511"/>
                      </a:moveTo>
                      <a:lnTo>
                        <a:pt x="469" y="509"/>
                      </a:lnTo>
                      <a:lnTo>
                        <a:pt x="469" y="511"/>
                      </a:lnTo>
                      <a:close/>
                      <a:moveTo>
                        <a:pt x="469" y="509"/>
                      </a:moveTo>
                      <a:lnTo>
                        <a:pt x="469" y="507"/>
                      </a:lnTo>
                      <a:lnTo>
                        <a:pt x="469" y="509"/>
                      </a:lnTo>
                      <a:close/>
                      <a:moveTo>
                        <a:pt x="467" y="509"/>
                      </a:moveTo>
                      <a:lnTo>
                        <a:pt x="465" y="509"/>
                      </a:lnTo>
                      <a:lnTo>
                        <a:pt x="467" y="509"/>
                      </a:lnTo>
                      <a:lnTo>
                        <a:pt x="465" y="509"/>
                      </a:lnTo>
                      <a:lnTo>
                        <a:pt x="465" y="507"/>
                      </a:lnTo>
                      <a:lnTo>
                        <a:pt x="467" y="507"/>
                      </a:lnTo>
                      <a:lnTo>
                        <a:pt x="467" y="509"/>
                      </a:lnTo>
                      <a:close/>
                      <a:moveTo>
                        <a:pt x="465" y="507"/>
                      </a:moveTo>
                      <a:lnTo>
                        <a:pt x="463" y="507"/>
                      </a:lnTo>
                      <a:lnTo>
                        <a:pt x="465" y="507"/>
                      </a:lnTo>
                      <a:close/>
                      <a:moveTo>
                        <a:pt x="465" y="507"/>
                      </a:moveTo>
                      <a:lnTo>
                        <a:pt x="465" y="509"/>
                      </a:lnTo>
                      <a:lnTo>
                        <a:pt x="465" y="507"/>
                      </a:lnTo>
                      <a:close/>
                      <a:moveTo>
                        <a:pt x="465" y="507"/>
                      </a:moveTo>
                      <a:lnTo>
                        <a:pt x="463" y="507"/>
                      </a:lnTo>
                      <a:lnTo>
                        <a:pt x="465" y="507"/>
                      </a:lnTo>
                      <a:close/>
                      <a:moveTo>
                        <a:pt x="463" y="507"/>
                      </a:moveTo>
                      <a:lnTo>
                        <a:pt x="465" y="507"/>
                      </a:lnTo>
                      <a:lnTo>
                        <a:pt x="463" y="507"/>
                      </a:lnTo>
                      <a:close/>
                      <a:moveTo>
                        <a:pt x="465" y="507"/>
                      </a:moveTo>
                      <a:lnTo>
                        <a:pt x="463" y="507"/>
                      </a:lnTo>
                      <a:lnTo>
                        <a:pt x="465" y="507"/>
                      </a:lnTo>
                      <a:close/>
                      <a:moveTo>
                        <a:pt x="467" y="507"/>
                      </a:moveTo>
                      <a:lnTo>
                        <a:pt x="469" y="507"/>
                      </a:lnTo>
                      <a:lnTo>
                        <a:pt x="467" y="507"/>
                      </a:lnTo>
                      <a:close/>
                      <a:moveTo>
                        <a:pt x="467" y="505"/>
                      </a:moveTo>
                      <a:lnTo>
                        <a:pt x="467" y="507"/>
                      </a:lnTo>
                      <a:lnTo>
                        <a:pt x="465" y="507"/>
                      </a:lnTo>
                      <a:lnTo>
                        <a:pt x="465" y="505"/>
                      </a:lnTo>
                      <a:lnTo>
                        <a:pt x="467" y="505"/>
                      </a:lnTo>
                      <a:close/>
                      <a:moveTo>
                        <a:pt x="465" y="505"/>
                      </a:moveTo>
                      <a:lnTo>
                        <a:pt x="467" y="505"/>
                      </a:lnTo>
                      <a:lnTo>
                        <a:pt x="465" y="505"/>
                      </a:lnTo>
                      <a:close/>
                      <a:moveTo>
                        <a:pt x="465" y="503"/>
                      </a:moveTo>
                      <a:lnTo>
                        <a:pt x="465" y="505"/>
                      </a:lnTo>
                      <a:lnTo>
                        <a:pt x="465" y="503"/>
                      </a:lnTo>
                      <a:close/>
                      <a:moveTo>
                        <a:pt x="473" y="503"/>
                      </a:moveTo>
                      <a:lnTo>
                        <a:pt x="473" y="505"/>
                      </a:lnTo>
                      <a:lnTo>
                        <a:pt x="473" y="503"/>
                      </a:lnTo>
                      <a:close/>
                      <a:moveTo>
                        <a:pt x="469" y="503"/>
                      </a:moveTo>
                      <a:lnTo>
                        <a:pt x="467" y="503"/>
                      </a:lnTo>
                      <a:lnTo>
                        <a:pt x="469" y="503"/>
                      </a:lnTo>
                      <a:close/>
                      <a:moveTo>
                        <a:pt x="471" y="503"/>
                      </a:moveTo>
                      <a:lnTo>
                        <a:pt x="469" y="503"/>
                      </a:lnTo>
                      <a:lnTo>
                        <a:pt x="471" y="503"/>
                      </a:lnTo>
                      <a:close/>
                      <a:moveTo>
                        <a:pt x="473" y="501"/>
                      </a:moveTo>
                      <a:lnTo>
                        <a:pt x="473" y="503"/>
                      </a:lnTo>
                      <a:lnTo>
                        <a:pt x="475" y="503"/>
                      </a:lnTo>
                      <a:lnTo>
                        <a:pt x="475" y="505"/>
                      </a:lnTo>
                      <a:lnTo>
                        <a:pt x="475" y="507"/>
                      </a:lnTo>
                      <a:lnTo>
                        <a:pt x="475" y="509"/>
                      </a:lnTo>
                      <a:lnTo>
                        <a:pt x="477" y="509"/>
                      </a:lnTo>
                      <a:lnTo>
                        <a:pt x="477" y="511"/>
                      </a:lnTo>
                      <a:lnTo>
                        <a:pt x="477" y="513"/>
                      </a:lnTo>
                      <a:lnTo>
                        <a:pt x="477" y="515"/>
                      </a:lnTo>
                      <a:lnTo>
                        <a:pt x="477" y="517"/>
                      </a:lnTo>
                      <a:lnTo>
                        <a:pt x="479" y="517"/>
                      </a:lnTo>
                      <a:lnTo>
                        <a:pt x="479" y="519"/>
                      </a:lnTo>
                      <a:lnTo>
                        <a:pt x="479" y="521"/>
                      </a:lnTo>
                      <a:lnTo>
                        <a:pt x="479" y="522"/>
                      </a:lnTo>
                      <a:lnTo>
                        <a:pt x="479" y="524"/>
                      </a:lnTo>
                      <a:lnTo>
                        <a:pt x="479" y="526"/>
                      </a:lnTo>
                      <a:lnTo>
                        <a:pt x="479" y="528"/>
                      </a:lnTo>
                      <a:lnTo>
                        <a:pt x="479" y="526"/>
                      </a:lnTo>
                      <a:lnTo>
                        <a:pt x="479" y="524"/>
                      </a:lnTo>
                      <a:lnTo>
                        <a:pt x="479" y="522"/>
                      </a:lnTo>
                      <a:lnTo>
                        <a:pt x="479" y="521"/>
                      </a:lnTo>
                      <a:lnTo>
                        <a:pt x="479" y="519"/>
                      </a:lnTo>
                      <a:lnTo>
                        <a:pt x="477" y="519"/>
                      </a:lnTo>
                      <a:lnTo>
                        <a:pt x="479" y="519"/>
                      </a:lnTo>
                      <a:lnTo>
                        <a:pt x="477" y="519"/>
                      </a:lnTo>
                      <a:lnTo>
                        <a:pt x="479" y="519"/>
                      </a:lnTo>
                      <a:lnTo>
                        <a:pt x="477" y="519"/>
                      </a:lnTo>
                      <a:lnTo>
                        <a:pt x="477" y="517"/>
                      </a:lnTo>
                      <a:lnTo>
                        <a:pt x="477" y="519"/>
                      </a:lnTo>
                      <a:lnTo>
                        <a:pt x="477" y="517"/>
                      </a:lnTo>
                      <a:lnTo>
                        <a:pt x="477" y="515"/>
                      </a:lnTo>
                      <a:lnTo>
                        <a:pt x="477" y="517"/>
                      </a:lnTo>
                      <a:lnTo>
                        <a:pt x="477" y="515"/>
                      </a:lnTo>
                      <a:lnTo>
                        <a:pt x="477" y="513"/>
                      </a:lnTo>
                      <a:lnTo>
                        <a:pt x="477" y="515"/>
                      </a:lnTo>
                      <a:lnTo>
                        <a:pt x="477" y="513"/>
                      </a:lnTo>
                      <a:lnTo>
                        <a:pt x="477" y="515"/>
                      </a:lnTo>
                      <a:lnTo>
                        <a:pt x="477" y="513"/>
                      </a:lnTo>
                      <a:lnTo>
                        <a:pt x="477" y="511"/>
                      </a:lnTo>
                      <a:lnTo>
                        <a:pt x="475" y="511"/>
                      </a:lnTo>
                      <a:lnTo>
                        <a:pt x="477" y="511"/>
                      </a:lnTo>
                      <a:lnTo>
                        <a:pt x="477" y="509"/>
                      </a:lnTo>
                      <a:lnTo>
                        <a:pt x="475" y="509"/>
                      </a:lnTo>
                      <a:lnTo>
                        <a:pt x="475" y="511"/>
                      </a:lnTo>
                      <a:lnTo>
                        <a:pt x="475" y="509"/>
                      </a:lnTo>
                      <a:lnTo>
                        <a:pt x="475" y="511"/>
                      </a:lnTo>
                      <a:lnTo>
                        <a:pt x="475" y="509"/>
                      </a:lnTo>
                      <a:lnTo>
                        <a:pt x="475" y="507"/>
                      </a:lnTo>
                      <a:lnTo>
                        <a:pt x="475" y="505"/>
                      </a:lnTo>
                      <a:lnTo>
                        <a:pt x="473" y="505"/>
                      </a:lnTo>
                      <a:lnTo>
                        <a:pt x="475" y="505"/>
                      </a:lnTo>
                      <a:lnTo>
                        <a:pt x="473" y="505"/>
                      </a:lnTo>
                      <a:lnTo>
                        <a:pt x="475" y="505"/>
                      </a:lnTo>
                      <a:lnTo>
                        <a:pt x="473" y="505"/>
                      </a:lnTo>
                      <a:lnTo>
                        <a:pt x="475" y="505"/>
                      </a:lnTo>
                      <a:lnTo>
                        <a:pt x="473" y="505"/>
                      </a:lnTo>
                      <a:lnTo>
                        <a:pt x="473" y="503"/>
                      </a:lnTo>
                      <a:lnTo>
                        <a:pt x="473" y="505"/>
                      </a:lnTo>
                      <a:lnTo>
                        <a:pt x="473" y="503"/>
                      </a:lnTo>
                      <a:lnTo>
                        <a:pt x="471" y="503"/>
                      </a:lnTo>
                      <a:lnTo>
                        <a:pt x="473" y="503"/>
                      </a:lnTo>
                      <a:lnTo>
                        <a:pt x="473" y="501"/>
                      </a:lnTo>
                      <a:close/>
                      <a:moveTo>
                        <a:pt x="467" y="501"/>
                      </a:moveTo>
                      <a:lnTo>
                        <a:pt x="467" y="503"/>
                      </a:lnTo>
                      <a:lnTo>
                        <a:pt x="467" y="501"/>
                      </a:lnTo>
                      <a:close/>
                      <a:moveTo>
                        <a:pt x="471" y="499"/>
                      </a:moveTo>
                      <a:lnTo>
                        <a:pt x="471" y="501"/>
                      </a:lnTo>
                      <a:lnTo>
                        <a:pt x="471" y="499"/>
                      </a:lnTo>
                      <a:close/>
                      <a:moveTo>
                        <a:pt x="469" y="496"/>
                      </a:moveTo>
                      <a:lnTo>
                        <a:pt x="469" y="497"/>
                      </a:lnTo>
                      <a:lnTo>
                        <a:pt x="469" y="496"/>
                      </a:lnTo>
                      <a:close/>
                      <a:moveTo>
                        <a:pt x="469" y="494"/>
                      </a:moveTo>
                      <a:lnTo>
                        <a:pt x="469" y="496"/>
                      </a:lnTo>
                      <a:lnTo>
                        <a:pt x="469" y="494"/>
                      </a:lnTo>
                      <a:lnTo>
                        <a:pt x="469" y="496"/>
                      </a:lnTo>
                      <a:lnTo>
                        <a:pt x="469" y="494"/>
                      </a:lnTo>
                      <a:close/>
                      <a:moveTo>
                        <a:pt x="469" y="494"/>
                      </a:moveTo>
                      <a:lnTo>
                        <a:pt x="467" y="494"/>
                      </a:lnTo>
                      <a:lnTo>
                        <a:pt x="469" y="494"/>
                      </a:lnTo>
                      <a:close/>
                      <a:moveTo>
                        <a:pt x="463" y="492"/>
                      </a:moveTo>
                      <a:lnTo>
                        <a:pt x="461" y="492"/>
                      </a:lnTo>
                      <a:lnTo>
                        <a:pt x="463" y="492"/>
                      </a:lnTo>
                      <a:close/>
                      <a:moveTo>
                        <a:pt x="463" y="490"/>
                      </a:moveTo>
                      <a:lnTo>
                        <a:pt x="463" y="492"/>
                      </a:lnTo>
                      <a:lnTo>
                        <a:pt x="463" y="490"/>
                      </a:lnTo>
                      <a:close/>
                      <a:moveTo>
                        <a:pt x="469" y="490"/>
                      </a:moveTo>
                      <a:lnTo>
                        <a:pt x="469" y="492"/>
                      </a:lnTo>
                      <a:lnTo>
                        <a:pt x="467" y="492"/>
                      </a:lnTo>
                      <a:lnTo>
                        <a:pt x="467" y="490"/>
                      </a:lnTo>
                      <a:lnTo>
                        <a:pt x="469" y="490"/>
                      </a:lnTo>
                      <a:close/>
                      <a:moveTo>
                        <a:pt x="467" y="490"/>
                      </a:moveTo>
                      <a:lnTo>
                        <a:pt x="469" y="490"/>
                      </a:lnTo>
                      <a:lnTo>
                        <a:pt x="467" y="490"/>
                      </a:lnTo>
                      <a:close/>
                      <a:moveTo>
                        <a:pt x="467" y="490"/>
                      </a:moveTo>
                      <a:lnTo>
                        <a:pt x="467" y="492"/>
                      </a:lnTo>
                      <a:lnTo>
                        <a:pt x="467" y="490"/>
                      </a:lnTo>
                      <a:close/>
                      <a:moveTo>
                        <a:pt x="459" y="490"/>
                      </a:moveTo>
                      <a:lnTo>
                        <a:pt x="459" y="488"/>
                      </a:lnTo>
                      <a:lnTo>
                        <a:pt x="459" y="490"/>
                      </a:lnTo>
                      <a:lnTo>
                        <a:pt x="459" y="488"/>
                      </a:lnTo>
                      <a:lnTo>
                        <a:pt x="459" y="490"/>
                      </a:lnTo>
                      <a:close/>
                      <a:moveTo>
                        <a:pt x="459" y="490"/>
                      </a:moveTo>
                      <a:lnTo>
                        <a:pt x="459" y="488"/>
                      </a:lnTo>
                      <a:lnTo>
                        <a:pt x="459" y="490"/>
                      </a:lnTo>
                      <a:close/>
                      <a:moveTo>
                        <a:pt x="461" y="488"/>
                      </a:moveTo>
                      <a:lnTo>
                        <a:pt x="463" y="488"/>
                      </a:lnTo>
                      <a:lnTo>
                        <a:pt x="461" y="488"/>
                      </a:lnTo>
                      <a:close/>
                      <a:moveTo>
                        <a:pt x="461" y="488"/>
                      </a:moveTo>
                      <a:lnTo>
                        <a:pt x="459" y="488"/>
                      </a:lnTo>
                      <a:lnTo>
                        <a:pt x="461" y="488"/>
                      </a:lnTo>
                      <a:lnTo>
                        <a:pt x="459" y="488"/>
                      </a:lnTo>
                      <a:lnTo>
                        <a:pt x="461" y="488"/>
                      </a:lnTo>
                      <a:close/>
                      <a:moveTo>
                        <a:pt x="463" y="488"/>
                      </a:moveTo>
                      <a:lnTo>
                        <a:pt x="461" y="488"/>
                      </a:lnTo>
                      <a:lnTo>
                        <a:pt x="463" y="488"/>
                      </a:lnTo>
                      <a:close/>
                      <a:moveTo>
                        <a:pt x="463" y="488"/>
                      </a:moveTo>
                      <a:lnTo>
                        <a:pt x="463" y="486"/>
                      </a:lnTo>
                      <a:lnTo>
                        <a:pt x="463" y="488"/>
                      </a:lnTo>
                      <a:lnTo>
                        <a:pt x="463" y="486"/>
                      </a:lnTo>
                      <a:lnTo>
                        <a:pt x="463" y="488"/>
                      </a:lnTo>
                      <a:close/>
                      <a:moveTo>
                        <a:pt x="463" y="486"/>
                      </a:moveTo>
                      <a:lnTo>
                        <a:pt x="463" y="488"/>
                      </a:lnTo>
                      <a:lnTo>
                        <a:pt x="463" y="486"/>
                      </a:lnTo>
                      <a:close/>
                      <a:moveTo>
                        <a:pt x="461" y="486"/>
                      </a:moveTo>
                      <a:lnTo>
                        <a:pt x="463" y="486"/>
                      </a:lnTo>
                      <a:lnTo>
                        <a:pt x="461" y="486"/>
                      </a:lnTo>
                      <a:lnTo>
                        <a:pt x="463" y="486"/>
                      </a:lnTo>
                      <a:lnTo>
                        <a:pt x="461" y="486"/>
                      </a:lnTo>
                      <a:lnTo>
                        <a:pt x="461" y="488"/>
                      </a:lnTo>
                      <a:lnTo>
                        <a:pt x="463" y="488"/>
                      </a:lnTo>
                      <a:lnTo>
                        <a:pt x="461" y="488"/>
                      </a:lnTo>
                      <a:lnTo>
                        <a:pt x="463" y="488"/>
                      </a:lnTo>
                      <a:lnTo>
                        <a:pt x="461" y="488"/>
                      </a:lnTo>
                      <a:lnTo>
                        <a:pt x="461" y="486"/>
                      </a:lnTo>
                      <a:lnTo>
                        <a:pt x="461" y="488"/>
                      </a:lnTo>
                      <a:lnTo>
                        <a:pt x="461" y="486"/>
                      </a:lnTo>
                      <a:close/>
                      <a:moveTo>
                        <a:pt x="461" y="486"/>
                      </a:moveTo>
                      <a:lnTo>
                        <a:pt x="463" y="486"/>
                      </a:lnTo>
                      <a:lnTo>
                        <a:pt x="461" y="486"/>
                      </a:lnTo>
                      <a:close/>
                      <a:moveTo>
                        <a:pt x="461" y="486"/>
                      </a:moveTo>
                      <a:lnTo>
                        <a:pt x="463" y="486"/>
                      </a:lnTo>
                      <a:lnTo>
                        <a:pt x="461" y="486"/>
                      </a:lnTo>
                      <a:lnTo>
                        <a:pt x="463" y="486"/>
                      </a:lnTo>
                      <a:lnTo>
                        <a:pt x="461" y="486"/>
                      </a:lnTo>
                      <a:lnTo>
                        <a:pt x="463" y="486"/>
                      </a:lnTo>
                      <a:lnTo>
                        <a:pt x="461" y="486"/>
                      </a:lnTo>
                      <a:close/>
                      <a:moveTo>
                        <a:pt x="463" y="486"/>
                      </a:moveTo>
                      <a:lnTo>
                        <a:pt x="461" y="486"/>
                      </a:lnTo>
                      <a:lnTo>
                        <a:pt x="463" y="486"/>
                      </a:lnTo>
                      <a:lnTo>
                        <a:pt x="461" y="486"/>
                      </a:lnTo>
                      <a:lnTo>
                        <a:pt x="463" y="486"/>
                      </a:lnTo>
                      <a:lnTo>
                        <a:pt x="461" y="486"/>
                      </a:lnTo>
                      <a:lnTo>
                        <a:pt x="463" y="486"/>
                      </a:lnTo>
                      <a:close/>
                      <a:moveTo>
                        <a:pt x="461" y="486"/>
                      </a:moveTo>
                      <a:lnTo>
                        <a:pt x="461" y="484"/>
                      </a:lnTo>
                      <a:lnTo>
                        <a:pt x="461" y="486"/>
                      </a:lnTo>
                      <a:close/>
                      <a:moveTo>
                        <a:pt x="461" y="484"/>
                      </a:moveTo>
                      <a:lnTo>
                        <a:pt x="461" y="486"/>
                      </a:lnTo>
                      <a:lnTo>
                        <a:pt x="461" y="484"/>
                      </a:lnTo>
                      <a:close/>
                      <a:moveTo>
                        <a:pt x="461" y="484"/>
                      </a:moveTo>
                      <a:lnTo>
                        <a:pt x="461" y="486"/>
                      </a:lnTo>
                      <a:lnTo>
                        <a:pt x="461" y="484"/>
                      </a:lnTo>
                      <a:lnTo>
                        <a:pt x="461" y="486"/>
                      </a:lnTo>
                      <a:lnTo>
                        <a:pt x="461" y="484"/>
                      </a:lnTo>
                      <a:close/>
                      <a:moveTo>
                        <a:pt x="459" y="484"/>
                      </a:moveTo>
                      <a:lnTo>
                        <a:pt x="461" y="484"/>
                      </a:lnTo>
                      <a:lnTo>
                        <a:pt x="459" y="484"/>
                      </a:lnTo>
                      <a:lnTo>
                        <a:pt x="461" y="484"/>
                      </a:lnTo>
                      <a:lnTo>
                        <a:pt x="459" y="484"/>
                      </a:lnTo>
                      <a:close/>
                      <a:moveTo>
                        <a:pt x="467" y="484"/>
                      </a:moveTo>
                      <a:lnTo>
                        <a:pt x="467" y="486"/>
                      </a:lnTo>
                      <a:lnTo>
                        <a:pt x="467" y="484"/>
                      </a:lnTo>
                      <a:close/>
                      <a:moveTo>
                        <a:pt x="461" y="482"/>
                      </a:moveTo>
                      <a:lnTo>
                        <a:pt x="459" y="482"/>
                      </a:lnTo>
                      <a:lnTo>
                        <a:pt x="461" y="482"/>
                      </a:lnTo>
                      <a:close/>
                      <a:moveTo>
                        <a:pt x="461" y="482"/>
                      </a:moveTo>
                      <a:lnTo>
                        <a:pt x="463" y="482"/>
                      </a:lnTo>
                      <a:lnTo>
                        <a:pt x="463" y="484"/>
                      </a:lnTo>
                      <a:lnTo>
                        <a:pt x="463" y="482"/>
                      </a:lnTo>
                      <a:lnTo>
                        <a:pt x="463" y="484"/>
                      </a:lnTo>
                      <a:lnTo>
                        <a:pt x="463" y="482"/>
                      </a:lnTo>
                      <a:lnTo>
                        <a:pt x="463" y="484"/>
                      </a:lnTo>
                      <a:lnTo>
                        <a:pt x="461" y="484"/>
                      </a:lnTo>
                      <a:lnTo>
                        <a:pt x="463" y="484"/>
                      </a:lnTo>
                      <a:lnTo>
                        <a:pt x="461" y="484"/>
                      </a:lnTo>
                      <a:lnTo>
                        <a:pt x="461" y="482"/>
                      </a:lnTo>
                      <a:close/>
                      <a:moveTo>
                        <a:pt x="463" y="482"/>
                      </a:moveTo>
                      <a:lnTo>
                        <a:pt x="461" y="482"/>
                      </a:lnTo>
                      <a:lnTo>
                        <a:pt x="463" y="482"/>
                      </a:lnTo>
                      <a:close/>
                      <a:moveTo>
                        <a:pt x="463" y="482"/>
                      </a:moveTo>
                      <a:lnTo>
                        <a:pt x="461" y="482"/>
                      </a:lnTo>
                      <a:lnTo>
                        <a:pt x="463" y="482"/>
                      </a:lnTo>
                      <a:close/>
                      <a:moveTo>
                        <a:pt x="465" y="482"/>
                      </a:moveTo>
                      <a:lnTo>
                        <a:pt x="463" y="482"/>
                      </a:lnTo>
                      <a:lnTo>
                        <a:pt x="465" y="482"/>
                      </a:lnTo>
                      <a:close/>
                      <a:moveTo>
                        <a:pt x="463" y="480"/>
                      </a:moveTo>
                      <a:lnTo>
                        <a:pt x="463" y="482"/>
                      </a:lnTo>
                      <a:lnTo>
                        <a:pt x="463" y="480"/>
                      </a:lnTo>
                      <a:close/>
                      <a:moveTo>
                        <a:pt x="461" y="480"/>
                      </a:moveTo>
                      <a:lnTo>
                        <a:pt x="463" y="480"/>
                      </a:lnTo>
                      <a:lnTo>
                        <a:pt x="463" y="482"/>
                      </a:lnTo>
                      <a:lnTo>
                        <a:pt x="461" y="482"/>
                      </a:lnTo>
                      <a:lnTo>
                        <a:pt x="461" y="480"/>
                      </a:lnTo>
                      <a:close/>
                      <a:moveTo>
                        <a:pt x="461" y="480"/>
                      </a:moveTo>
                      <a:lnTo>
                        <a:pt x="461" y="482"/>
                      </a:lnTo>
                      <a:lnTo>
                        <a:pt x="461" y="480"/>
                      </a:lnTo>
                      <a:close/>
                      <a:moveTo>
                        <a:pt x="461" y="480"/>
                      </a:moveTo>
                      <a:lnTo>
                        <a:pt x="463" y="480"/>
                      </a:lnTo>
                      <a:lnTo>
                        <a:pt x="461" y="480"/>
                      </a:lnTo>
                      <a:lnTo>
                        <a:pt x="463" y="480"/>
                      </a:lnTo>
                      <a:lnTo>
                        <a:pt x="461" y="480"/>
                      </a:lnTo>
                      <a:close/>
                      <a:moveTo>
                        <a:pt x="463" y="480"/>
                      </a:moveTo>
                      <a:lnTo>
                        <a:pt x="465" y="480"/>
                      </a:lnTo>
                      <a:lnTo>
                        <a:pt x="463" y="480"/>
                      </a:lnTo>
                      <a:lnTo>
                        <a:pt x="463" y="482"/>
                      </a:lnTo>
                      <a:lnTo>
                        <a:pt x="463" y="480"/>
                      </a:lnTo>
                      <a:close/>
                      <a:moveTo>
                        <a:pt x="465" y="480"/>
                      </a:moveTo>
                      <a:lnTo>
                        <a:pt x="465" y="478"/>
                      </a:lnTo>
                      <a:lnTo>
                        <a:pt x="465" y="480"/>
                      </a:lnTo>
                      <a:close/>
                      <a:moveTo>
                        <a:pt x="463" y="480"/>
                      </a:moveTo>
                      <a:lnTo>
                        <a:pt x="463" y="478"/>
                      </a:lnTo>
                      <a:lnTo>
                        <a:pt x="463" y="480"/>
                      </a:lnTo>
                      <a:close/>
                      <a:moveTo>
                        <a:pt x="463" y="478"/>
                      </a:moveTo>
                      <a:lnTo>
                        <a:pt x="463" y="480"/>
                      </a:lnTo>
                      <a:lnTo>
                        <a:pt x="463" y="478"/>
                      </a:lnTo>
                      <a:close/>
                      <a:moveTo>
                        <a:pt x="463" y="478"/>
                      </a:moveTo>
                      <a:lnTo>
                        <a:pt x="463" y="480"/>
                      </a:lnTo>
                      <a:lnTo>
                        <a:pt x="463" y="478"/>
                      </a:lnTo>
                      <a:close/>
                      <a:moveTo>
                        <a:pt x="465" y="478"/>
                      </a:moveTo>
                      <a:lnTo>
                        <a:pt x="465" y="476"/>
                      </a:lnTo>
                      <a:lnTo>
                        <a:pt x="465" y="478"/>
                      </a:lnTo>
                      <a:close/>
                      <a:moveTo>
                        <a:pt x="463" y="478"/>
                      </a:moveTo>
                      <a:lnTo>
                        <a:pt x="463" y="476"/>
                      </a:lnTo>
                      <a:lnTo>
                        <a:pt x="463" y="478"/>
                      </a:lnTo>
                      <a:close/>
                      <a:moveTo>
                        <a:pt x="463" y="476"/>
                      </a:moveTo>
                      <a:lnTo>
                        <a:pt x="463" y="478"/>
                      </a:lnTo>
                      <a:lnTo>
                        <a:pt x="463" y="476"/>
                      </a:lnTo>
                      <a:close/>
                      <a:moveTo>
                        <a:pt x="463" y="476"/>
                      </a:moveTo>
                      <a:lnTo>
                        <a:pt x="461" y="476"/>
                      </a:lnTo>
                      <a:lnTo>
                        <a:pt x="463" y="476"/>
                      </a:lnTo>
                      <a:close/>
                      <a:moveTo>
                        <a:pt x="463" y="476"/>
                      </a:moveTo>
                      <a:lnTo>
                        <a:pt x="463" y="478"/>
                      </a:lnTo>
                      <a:lnTo>
                        <a:pt x="463" y="476"/>
                      </a:lnTo>
                      <a:close/>
                      <a:moveTo>
                        <a:pt x="463" y="476"/>
                      </a:moveTo>
                      <a:lnTo>
                        <a:pt x="461" y="476"/>
                      </a:lnTo>
                      <a:lnTo>
                        <a:pt x="463" y="476"/>
                      </a:lnTo>
                      <a:close/>
                      <a:moveTo>
                        <a:pt x="463" y="478"/>
                      </a:moveTo>
                      <a:lnTo>
                        <a:pt x="463" y="476"/>
                      </a:lnTo>
                      <a:lnTo>
                        <a:pt x="465" y="476"/>
                      </a:lnTo>
                      <a:lnTo>
                        <a:pt x="465" y="478"/>
                      </a:lnTo>
                      <a:lnTo>
                        <a:pt x="463" y="478"/>
                      </a:lnTo>
                      <a:close/>
                      <a:moveTo>
                        <a:pt x="461" y="476"/>
                      </a:moveTo>
                      <a:lnTo>
                        <a:pt x="463" y="476"/>
                      </a:lnTo>
                      <a:lnTo>
                        <a:pt x="461" y="476"/>
                      </a:lnTo>
                      <a:close/>
                      <a:moveTo>
                        <a:pt x="463" y="476"/>
                      </a:moveTo>
                      <a:lnTo>
                        <a:pt x="463" y="474"/>
                      </a:lnTo>
                      <a:lnTo>
                        <a:pt x="463" y="476"/>
                      </a:lnTo>
                      <a:close/>
                      <a:moveTo>
                        <a:pt x="465" y="476"/>
                      </a:moveTo>
                      <a:lnTo>
                        <a:pt x="465" y="474"/>
                      </a:lnTo>
                      <a:lnTo>
                        <a:pt x="465" y="476"/>
                      </a:lnTo>
                      <a:close/>
                      <a:moveTo>
                        <a:pt x="463" y="474"/>
                      </a:moveTo>
                      <a:lnTo>
                        <a:pt x="461" y="474"/>
                      </a:lnTo>
                      <a:lnTo>
                        <a:pt x="463" y="474"/>
                      </a:lnTo>
                      <a:lnTo>
                        <a:pt x="461" y="474"/>
                      </a:lnTo>
                      <a:lnTo>
                        <a:pt x="463" y="474"/>
                      </a:lnTo>
                      <a:close/>
                      <a:moveTo>
                        <a:pt x="463" y="476"/>
                      </a:moveTo>
                      <a:lnTo>
                        <a:pt x="463" y="474"/>
                      </a:lnTo>
                      <a:lnTo>
                        <a:pt x="463" y="476"/>
                      </a:lnTo>
                      <a:close/>
                      <a:moveTo>
                        <a:pt x="463" y="474"/>
                      </a:moveTo>
                      <a:lnTo>
                        <a:pt x="461" y="474"/>
                      </a:lnTo>
                      <a:lnTo>
                        <a:pt x="463" y="474"/>
                      </a:lnTo>
                      <a:close/>
                      <a:moveTo>
                        <a:pt x="465" y="476"/>
                      </a:moveTo>
                      <a:lnTo>
                        <a:pt x="465" y="474"/>
                      </a:lnTo>
                      <a:lnTo>
                        <a:pt x="465" y="476"/>
                      </a:lnTo>
                      <a:close/>
                      <a:moveTo>
                        <a:pt x="465" y="474"/>
                      </a:moveTo>
                      <a:lnTo>
                        <a:pt x="463" y="474"/>
                      </a:lnTo>
                      <a:lnTo>
                        <a:pt x="465" y="474"/>
                      </a:lnTo>
                      <a:close/>
                      <a:moveTo>
                        <a:pt x="463" y="474"/>
                      </a:moveTo>
                      <a:lnTo>
                        <a:pt x="465" y="474"/>
                      </a:lnTo>
                      <a:lnTo>
                        <a:pt x="463" y="474"/>
                      </a:lnTo>
                      <a:close/>
                      <a:moveTo>
                        <a:pt x="463" y="474"/>
                      </a:moveTo>
                      <a:lnTo>
                        <a:pt x="465" y="474"/>
                      </a:lnTo>
                      <a:lnTo>
                        <a:pt x="463" y="474"/>
                      </a:lnTo>
                      <a:close/>
                      <a:moveTo>
                        <a:pt x="465" y="474"/>
                      </a:moveTo>
                      <a:lnTo>
                        <a:pt x="463" y="474"/>
                      </a:lnTo>
                      <a:lnTo>
                        <a:pt x="465" y="474"/>
                      </a:lnTo>
                      <a:close/>
                      <a:moveTo>
                        <a:pt x="465" y="474"/>
                      </a:moveTo>
                      <a:lnTo>
                        <a:pt x="465" y="473"/>
                      </a:lnTo>
                      <a:lnTo>
                        <a:pt x="465" y="474"/>
                      </a:lnTo>
                      <a:close/>
                      <a:moveTo>
                        <a:pt x="463" y="473"/>
                      </a:moveTo>
                      <a:lnTo>
                        <a:pt x="465" y="473"/>
                      </a:lnTo>
                      <a:lnTo>
                        <a:pt x="463" y="473"/>
                      </a:lnTo>
                      <a:close/>
                      <a:moveTo>
                        <a:pt x="465" y="474"/>
                      </a:moveTo>
                      <a:lnTo>
                        <a:pt x="465" y="473"/>
                      </a:lnTo>
                      <a:lnTo>
                        <a:pt x="465" y="474"/>
                      </a:lnTo>
                      <a:close/>
                      <a:moveTo>
                        <a:pt x="467" y="473"/>
                      </a:moveTo>
                      <a:lnTo>
                        <a:pt x="467" y="471"/>
                      </a:lnTo>
                      <a:lnTo>
                        <a:pt x="467" y="473"/>
                      </a:lnTo>
                      <a:close/>
                      <a:moveTo>
                        <a:pt x="465" y="473"/>
                      </a:moveTo>
                      <a:lnTo>
                        <a:pt x="465" y="471"/>
                      </a:lnTo>
                      <a:lnTo>
                        <a:pt x="465" y="473"/>
                      </a:lnTo>
                      <a:close/>
                      <a:moveTo>
                        <a:pt x="465" y="473"/>
                      </a:moveTo>
                      <a:lnTo>
                        <a:pt x="465" y="471"/>
                      </a:lnTo>
                      <a:lnTo>
                        <a:pt x="465" y="473"/>
                      </a:lnTo>
                      <a:close/>
                      <a:moveTo>
                        <a:pt x="467" y="469"/>
                      </a:moveTo>
                      <a:lnTo>
                        <a:pt x="469" y="469"/>
                      </a:lnTo>
                      <a:lnTo>
                        <a:pt x="467" y="469"/>
                      </a:lnTo>
                      <a:close/>
                      <a:moveTo>
                        <a:pt x="469" y="469"/>
                      </a:moveTo>
                      <a:lnTo>
                        <a:pt x="467" y="469"/>
                      </a:lnTo>
                      <a:lnTo>
                        <a:pt x="469" y="469"/>
                      </a:lnTo>
                      <a:close/>
                      <a:moveTo>
                        <a:pt x="469" y="469"/>
                      </a:moveTo>
                      <a:lnTo>
                        <a:pt x="467" y="469"/>
                      </a:lnTo>
                      <a:lnTo>
                        <a:pt x="469" y="469"/>
                      </a:lnTo>
                      <a:lnTo>
                        <a:pt x="467" y="469"/>
                      </a:lnTo>
                      <a:lnTo>
                        <a:pt x="469" y="469"/>
                      </a:lnTo>
                      <a:close/>
                      <a:moveTo>
                        <a:pt x="467" y="469"/>
                      </a:moveTo>
                      <a:lnTo>
                        <a:pt x="467" y="467"/>
                      </a:lnTo>
                      <a:lnTo>
                        <a:pt x="467" y="469"/>
                      </a:lnTo>
                      <a:close/>
                      <a:moveTo>
                        <a:pt x="467" y="467"/>
                      </a:moveTo>
                      <a:lnTo>
                        <a:pt x="469" y="467"/>
                      </a:lnTo>
                      <a:lnTo>
                        <a:pt x="467" y="467"/>
                      </a:lnTo>
                      <a:close/>
                      <a:moveTo>
                        <a:pt x="469" y="467"/>
                      </a:moveTo>
                      <a:lnTo>
                        <a:pt x="467" y="467"/>
                      </a:lnTo>
                      <a:lnTo>
                        <a:pt x="469" y="467"/>
                      </a:lnTo>
                      <a:close/>
                      <a:moveTo>
                        <a:pt x="465" y="467"/>
                      </a:moveTo>
                      <a:lnTo>
                        <a:pt x="463" y="467"/>
                      </a:lnTo>
                      <a:lnTo>
                        <a:pt x="465" y="467"/>
                      </a:lnTo>
                      <a:close/>
                      <a:moveTo>
                        <a:pt x="467" y="467"/>
                      </a:moveTo>
                      <a:lnTo>
                        <a:pt x="469" y="467"/>
                      </a:lnTo>
                      <a:lnTo>
                        <a:pt x="467" y="467"/>
                      </a:lnTo>
                      <a:close/>
                      <a:moveTo>
                        <a:pt x="469" y="467"/>
                      </a:moveTo>
                      <a:lnTo>
                        <a:pt x="467" y="467"/>
                      </a:lnTo>
                      <a:lnTo>
                        <a:pt x="469" y="467"/>
                      </a:lnTo>
                      <a:close/>
                      <a:moveTo>
                        <a:pt x="465" y="501"/>
                      </a:moveTo>
                      <a:lnTo>
                        <a:pt x="463" y="496"/>
                      </a:lnTo>
                      <a:lnTo>
                        <a:pt x="463" y="494"/>
                      </a:lnTo>
                      <a:lnTo>
                        <a:pt x="463" y="492"/>
                      </a:lnTo>
                      <a:lnTo>
                        <a:pt x="463" y="490"/>
                      </a:lnTo>
                      <a:lnTo>
                        <a:pt x="463" y="488"/>
                      </a:lnTo>
                      <a:lnTo>
                        <a:pt x="463" y="486"/>
                      </a:lnTo>
                      <a:lnTo>
                        <a:pt x="463" y="484"/>
                      </a:lnTo>
                      <a:lnTo>
                        <a:pt x="465" y="480"/>
                      </a:lnTo>
                      <a:lnTo>
                        <a:pt x="465" y="478"/>
                      </a:lnTo>
                      <a:lnTo>
                        <a:pt x="465" y="476"/>
                      </a:lnTo>
                      <a:lnTo>
                        <a:pt x="465" y="474"/>
                      </a:lnTo>
                      <a:lnTo>
                        <a:pt x="465" y="471"/>
                      </a:lnTo>
                      <a:lnTo>
                        <a:pt x="465" y="467"/>
                      </a:lnTo>
                      <a:lnTo>
                        <a:pt x="465" y="469"/>
                      </a:lnTo>
                      <a:lnTo>
                        <a:pt x="465" y="471"/>
                      </a:lnTo>
                      <a:lnTo>
                        <a:pt x="465" y="474"/>
                      </a:lnTo>
                      <a:lnTo>
                        <a:pt x="465" y="476"/>
                      </a:lnTo>
                      <a:lnTo>
                        <a:pt x="465" y="478"/>
                      </a:lnTo>
                      <a:lnTo>
                        <a:pt x="465" y="480"/>
                      </a:lnTo>
                      <a:lnTo>
                        <a:pt x="465" y="484"/>
                      </a:lnTo>
                      <a:lnTo>
                        <a:pt x="463" y="484"/>
                      </a:lnTo>
                      <a:lnTo>
                        <a:pt x="463" y="486"/>
                      </a:lnTo>
                      <a:lnTo>
                        <a:pt x="463" y="488"/>
                      </a:lnTo>
                      <a:lnTo>
                        <a:pt x="463" y="490"/>
                      </a:lnTo>
                      <a:lnTo>
                        <a:pt x="463" y="492"/>
                      </a:lnTo>
                      <a:lnTo>
                        <a:pt x="463" y="494"/>
                      </a:lnTo>
                      <a:lnTo>
                        <a:pt x="463" y="496"/>
                      </a:lnTo>
                      <a:lnTo>
                        <a:pt x="465" y="496"/>
                      </a:lnTo>
                      <a:lnTo>
                        <a:pt x="465" y="501"/>
                      </a:lnTo>
                      <a:close/>
                      <a:moveTo>
                        <a:pt x="469" y="467"/>
                      </a:moveTo>
                      <a:lnTo>
                        <a:pt x="467" y="467"/>
                      </a:lnTo>
                      <a:lnTo>
                        <a:pt x="469" y="467"/>
                      </a:lnTo>
                      <a:close/>
                      <a:moveTo>
                        <a:pt x="467" y="467"/>
                      </a:moveTo>
                      <a:lnTo>
                        <a:pt x="467" y="465"/>
                      </a:lnTo>
                      <a:lnTo>
                        <a:pt x="467" y="467"/>
                      </a:lnTo>
                      <a:close/>
                      <a:moveTo>
                        <a:pt x="469" y="467"/>
                      </a:moveTo>
                      <a:lnTo>
                        <a:pt x="469" y="465"/>
                      </a:lnTo>
                      <a:lnTo>
                        <a:pt x="469" y="467"/>
                      </a:lnTo>
                      <a:close/>
                      <a:moveTo>
                        <a:pt x="469" y="465"/>
                      </a:moveTo>
                      <a:lnTo>
                        <a:pt x="469" y="467"/>
                      </a:lnTo>
                      <a:lnTo>
                        <a:pt x="469" y="465"/>
                      </a:lnTo>
                      <a:close/>
                      <a:moveTo>
                        <a:pt x="469" y="465"/>
                      </a:moveTo>
                      <a:lnTo>
                        <a:pt x="467" y="465"/>
                      </a:lnTo>
                      <a:lnTo>
                        <a:pt x="469" y="465"/>
                      </a:lnTo>
                      <a:close/>
                      <a:moveTo>
                        <a:pt x="467" y="465"/>
                      </a:moveTo>
                      <a:lnTo>
                        <a:pt x="467" y="463"/>
                      </a:lnTo>
                      <a:lnTo>
                        <a:pt x="467" y="465"/>
                      </a:lnTo>
                      <a:close/>
                      <a:moveTo>
                        <a:pt x="467" y="463"/>
                      </a:moveTo>
                      <a:lnTo>
                        <a:pt x="467" y="465"/>
                      </a:lnTo>
                      <a:lnTo>
                        <a:pt x="467" y="463"/>
                      </a:lnTo>
                      <a:lnTo>
                        <a:pt x="467" y="465"/>
                      </a:lnTo>
                      <a:lnTo>
                        <a:pt x="467" y="463"/>
                      </a:lnTo>
                      <a:close/>
                      <a:moveTo>
                        <a:pt x="465" y="463"/>
                      </a:moveTo>
                      <a:lnTo>
                        <a:pt x="465" y="465"/>
                      </a:lnTo>
                      <a:lnTo>
                        <a:pt x="465" y="463"/>
                      </a:lnTo>
                      <a:close/>
                      <a:moveTo>
                        <a:pt x="461" y="463"/>
                      </a:moveTo>
                      <a:lnTo>
                        <a:pt x="461" y="461"/>
                      </a:lnTo>
                      <a:lnTo>
                        <a:pt x="461" y="463"/>
                      </a:lnTo>
                      <a:close/>
                      <a:moveTo>
                        <a:pt x="469" y="461"/>
                      </a:moveTo>
                      <a:lnTo>
                        <a:pt x="469" y="459"/>
                      </a:lnTo>
                      <a:lnTo>
                        <a:pt x="469" y="461"/>
                      </a:lnTo>
                      <a:close/>
                      <a:moveTo>
                        <a:pt x="471" y="455"/>
                      </a:moveTo>
                      <a:lnTo>
                        <a:pt x="473" y="455"/>
                      </a:lnTo>
                      <a:lnTo>
                        <a:pt x="471" y="455"/>
                      </a:lnTo>
                      <a:lnTo>
                        <a:pt x="473" y="453"/>
                      </a:lnTo>
                      <a:lnTo>
                        <a:pt x="473" y="455"/>
                      </a:lnTo>
                      <a:lnTo>
                        <a:pt x="471" y="455"/>
                      </a:lnTo>
                      <a:close/>
                      <a:moveTo>
                        <a:pt x="471" y="453"/>
                      </a:moveTo>
                      <a:lnTo>
                        <a:pt x="473" y="453"/>
                      </a:lnTo>
                      <a:lnTo>
                        <a:pt x="471" y="453"/>
                      </a:lnTo>
                      <a:close/>
                      <a:moveTo>
                        <a:pt x="473" y="453"/>
                      </a:moveTo>
                      <a:lnTo>
                        <a:pt x="473" y="451"/>
                      </a:lnTo>
                      <a:lnTo>
                        <a:pt x="473" y="453"/>
                      </a:lnTo>
                      <a:close/>
                      <a:moveTo>
                        <a:pt x="473" y="453"/>
                      </a:moveTo>
                      <a:lnTo>
                        <a:pt x="473" y="451"/>
                      </a:lnTo>
                      <a:lnTo>
                        <a:pt x="475" y="451"/>
                      </a:lnTo>
                      <a:lnTo>
                        <a:pt x="475" y="453"/>
                      </a:lnTo>
                      <a:lnTo>
                        <a:pt x="473" y="453"/>
                      </a:lnTo>
                      <a:close/>
                      <a:moveTo>
                        <a:pt x="473" y="453"/>
                      </a:moveTo>
                      <a:lnTo>
                        <a:pt x="473" y="451"/>
                      </a:lnTo>
                      <a:lnTo>
                        <a:pt x="473" y="453"/>
                      </a:lnTo>
                      <a:close/>
                      <a:moveTo>
                        <a:pt x="473" y="451"/>
                      </a:moveTo>
                      <a:lnTo>
                        <a:pt x="475" y="451"/>
                      </a:lnTo>
                      <a:lnTo>
                        <a:pt x="473" y="451"/>
                      </a:lnTo>
                      <a:close/>
                      <a:moveTo>
                        <a:pt x="475" y="451"/>
                      </a:moveTo>
                      <a:lnTo>
                        <a:pt x="473" y="451"/>
                      </a:lnTo>
                      <a:lnTo>
                        <a:pt x="475" y="451"/>
                      </a:lnTo>
                      <a:close/>
                      <a:moveTo>
                        <a:pt x="475" y="449"/>
                      </a:moveTo>
                      <a:lnTo>
                        <a:pt x="475" y="451"/>
                      </a:lnTo>
                      <a:lnTo>
                        <a:pt x="475" y="449"/>
                      </a:lnTo>
                      <a:close/>
                      <a:moveTo>
                        <a:pt x="477" y="449"/>
                      </a:moveTo>
                      <a:lnTo>
                        <a:pt x="477" y="448"/>
                      </a:lnTo>
                      <a:lnTo>
                        <a:pt x="477" y="449"/>
                      </a:lnTo>
                      <a:close/>
                      <a:moveTo>
                        <a:pt x="475" y="448"/>
                      </a:moveTo>
                      <a:lnTo>
                        <a:pt x="475" y="449"/>
                      </a:lnTo>
                      <a:lnTo>
                        <a:pt x="475" y="448"/>
                      </a:lnTo>
                      <a:close/>
                      <a:moveTo>
                        <a:pt x="477" y="448"/>
                      </a:moveTo>
                      <a:lnTo>
                        <a:pt x="475" y="448"/>
                      </a:lnTo>
                      <a:lnTo>
                        <a:pt x="477" y="448"/>
                      </a:lnTo>
                      <a:close/>
                      <a:moveTo>
                        <a:pt x="477" y="448"/>
                      </a:moveTo>
                      <a:lnTo>
                        <a:pt x="477" y="449"/>
                      </a:lnTo>
                      <a:lnTo>
                        <a:pt x="477" y="448"/>
                      </a:lnTo>
                      <a:close/>
                      <a:moveTo>
                        <a:pt x="475" y="448"/>
                      </a:moveTo>
                      <a:lnTo>
                        <a:pt x="477" y="448"/>
                      </a:lnTo>
                      <a:lnTo>
                        <a:pt x="477" y="449"/>
                      </a:lnTo>
                      <a:lnTo>
                        <a:pt x="477" y="451"/>
                      </a:lnTo>
                      <a:lnTo>
                        <a:pt x="475" y="451"/>
                      </a:lnTo>
                      <a:lnTo>
                        <a:pt x="475" y="453"/>
                      </a:lnTo>
                      <a:lnTo>
                        <a:pt x="475" y="455"/>
                      </a:lnTo>
                      <a:lnTo>
                        <a:pt x="473" y="455"/>
                      </a:lnTo>
                      <a:lnTo>
                        <a:pt x="473" y="457"/>
                      </a:lnTo>
                      <a:lnTo>
                        <a:pt x="473" y="459"/>
                      </a:lnTo>
                      <a:lnTo>
                        <a:pt x="471" y="459"/>
                      </a:lnTo>
                      <a:lnTo>
                        <a:pt x="471" y="461"/>
                      </a:lnTo>
                      <a:lnTo>
                        <a:pt x="471" y="463"/>
                      </a:lnTo>
                      <a:lnTo>
                        <a:pt x="471" y="465"/>
                      </a:lnTo>
                      <a:lnTo>
                        <a:pt x="469" y="465"/>
                      </a:lnTo>
                      <a:lnTo>
                        <a:pt x="469" y="467"/>
                      </a:lnTo>
                      <a:lnTo>
                        <a:pt x="469" y="469"/>
                      </a:lnTo>
                      <a:lnTo>
                        <a:pt x="469" y="471"/>
                      </a:lnTo>
                      <a:lnTo>
                        <a:pt x="469" y="473"/>
                      </a:lnTo>
                      <a:lnTo>
                        <a:pt x="469" y="474"/>
                      </a:lnTo>
                      <a:lnTo>
                        <a:pt x="467" y="476"/>
                      </a:lnTo>
                      <a:lnTo>
                        <a:pt x="467" y="478"/>
                      </a:lnTo>
                      <a:lnTo>
                        <a:pt x="467" y="480"/>
                      </a:lnTo>
                      <a:lnTo>
                        <a:pt x="469" y="482"/>
                      </a:lnTo>
                      <a:lnTo>
                        <a:pt x="469" y="484"/>
                      </a:lnTo>
                      <a:lnTo>
                        <a:pt x="469" y="486"/>
                      </a:lnTo>
                      <a:lnTo>
                        <a:pt x="469" y="488"/>
                      </a:lnTo>
                      <a:lnTo>
                        <a:pt x="469" y="490"/>
                      </a:lnTo>
                      <a:lnTo>
                        <a:pt x="469" y="492"/>
                      </a:lnTo>
                      <a:lnTo>
                        <a:pt x="471" y="492"/>
                      </a:lnTo>
                      <a:lnTo>
                        <a:pt x="471" y="494"/>
                      </a:lnTo>
                      <a:lnTo>
                        <a:pt x="471" y="496"/>
                      </a:lnTo>
                      <a:lnTo>
                        <a:pt x="471" y="497"/>
                      </a:lnTo>
                      <a:lnTo>
                        <a:pt x="471" y="499"/>
                      </a:lnTo>
                      <a:lnTo>
                        <a:pt x="473" y="499"/>
                      </a:lnTo>
                      <a:lnTo>
                        <a:pt x="473" y="501"/>
                      </a:lnTo>
                      <a:lnTo>
                        <a:pt x="471" y="501"/>
                      </a:lnTo>
                      <a:lnTo>
                        <a:pt x="473" y="501"/>
                      </a:lnTo>
                      <a:lnTo>
                        <a:pt x="471" y="501"/>
                      </a:lnTo>
                      <a:lnTo>
                        <a:pt x="473" y="501"/>
                      </a:lnTo>
                      <a:lnTo>
                        <a:pt x="471" y="501"/>
                      </a:lnTo>
                      <a:lnTo>
                        <a:pt x="471" y="499"/>
                      </a:lnTo>
                      <a:lnTo>
                        <a:pt x="471" y="497"/>
                      </a:lnTo>
                      <a:lnTo>
                        <a:pt x="471" y="499"/>
                      </a:lnTo>
                      <a:lnTo>
                        <a:pt x="471" y="497"/>
                      </a:lnTo>
                      <a:lnTo>
                        <a:pt x="471" y="499"/>
                      </a:lnTo>
                      <a:lnTo>
                        <a:pt x="471" y="497"/>
                      </a:lnTo>
                      <a:lnTo>
                        <a:pt x="469" y="497"/>
                      </a:lnTo>
                      <a:lnTo>
                        <a:pt x="471" y="497"/>
                      </a:lnTo>
                      <a:lnTo>
                        <a:pt x="469" y="497"/>
                      </a:lnTo>
                      <a:lnTo>
                        <a:pt x="471" y="497"/>
                      </a:lnTo>
                      <a:lnTo>
                        <a:pt x="469" y="497"/>
                      </a:lnTo>
                      <a:lnTo>
                        <a:pt x="471" y="497"/>
                      </a:lnTo>
                      <a:lnTo>
                        <a:pt x="469" y="497"/>
                      </a:lnTo>
                      <a:lnTo>
                        <a:pt x="471" y="497"/>
                      </a:lnTo>
                      <a:lnTo>
                        <a:pt x="469" y="497"/>
                      </a:lnTo>
                      <a:lnTo>
                        <a:pt x="469" y="496"/>
                      </a:lnTo>
                      <a:lnTo>
                        <a:pt x="471" y="496"/>
                      </a:lnTo>
                      <a:lnTo>
                        <a:pt x="471" y="497"/>
                      </a:lnTo>
                      <a:lnTo>
                        <a:pt x="471" y="499"/>
                      </a:lnTo>
                      <a:lnTo>
                        <a:pt x="473" y="499"/>
                      </a:lnTo>
                      <a:lnTo>
                        <a:pt x="471" y="499"/>
                      </a:lnTo>
                      <a:lnTo>
                        <a:pt x="473" y="499"/>
                      </a:lnTo>
                      <a:lnTo>
                        <a:pt x="471" y="499"/>
                      </a:lnTo>
                      <a:lnTo>
                        <a:pt x="473" y="499"/>
                      </a:lnTo>
                      <a:lnTo>
                        <a:pt x="473" y="501"/>
                      </a:lnTo>
                      <a:lnTo>
                        <a:pt x="473" y="499"/>
                      </a:lnTo>
                      <a:lnTo>
                        <a:pt x="471" y="499"/>
                      </a:lnTo>
                      <a:lnTo>
                        <a:pt x="471" y="497"/>
                      </a:lnTo>
                      <a:lnTo>
                        <a:pt x="471" y="496"/>
                      </a:lnTo>
                      <a:lnTo>
                        <a:pt x="471" y="497"/>
                      </a:lnTo>
                      <a:lnTo>
                        <a:pt x="471" y="496"/>
                      </a:lnTo>
                      <a:lnTo>
                        <a:pt x="471" y="497"/>
                      </a:lnTo>
                      <a:lnTo>
                        <a:pt x="471" y="496"/>
                      </a:lnTo>
                      <a:lnTo>
                        <a:pt x="469" y="496"/>
                      </a:lnTo>
                      <a:lnTo>
                        <a:pt x="469" y="494"/>
                      </a:lnTo>
                      <a:lnTo>
                        <a:pt x="469" y="492"/>
                      </a:lnTo>
                      <a:lnTo>
                        <a:pt x="469" y="490"/>
                      </a:lnTo>
                      <a:lnTo>
                        <a:pt x="467" y="490"/>
                      </a:lnTo>
                      <a:lnTo>
                        <a:pt x="467" y="488"/>
                      </a:lnTo>
                      <a:lnTo>
                        <a:pt x="469" y="488"/>
                      </a:lnTo>
                      <a:lnTo>
                        <a:pt x="467" y="488"/>
                      </a:lnTo>
                      <a:lnTo>
                        <a:pt x="467" y="486"/>
                      </a:lnTo>
                      <a:lnTo>
                        <a:pt x="467" y="488"/>
                      </a:lnTo>
                      <a:lnTo>
                        <a:pt x="467" y="486"/>
                      </a:lnTo>
                      <a:lnTo>
                        <a:pt x="469" y="486"/>
                      </a:lnTo>
                      <a:lnTo>
                        <a:pt x="467" y="486"/>
                      </a:lnTo>
                      <a:lnTo>
                        <a:pt x="469" y="486"/>
                      </a:lnTo>
                      <a:lnTo>
                        <a:pt x="467" y="486"/>
                      </a:lnTo>
                      <a:lnTo>
                        <a:pt x="467" y="484"/>
                      </a:lnTo>
                      <a:lnTo>
                        <a:pt x="469" y="484"/>
                      </a:lnTo>
                      <a:lnTo>
                        <a:pt x="467" y="484"/>
                      </a:lnTo>
                      <a:lnTo>
                        <a:pt x="467" y="482"/>
                      </a:lnTo>
                      <a:lnTo>
                        <a:pt x="469" y="482"/>
                      </a:lnTo>
                      <a:lnTo>
                        <a:pt x="467" y="482"/>
                      </a:lnTo>
                      <a:lnTo>
                        <a:pt x="467" y="480"/>
                      </a:lnTo>
                      <a:lnTo>
                        <a:pt x="467" y="478"/>
                      </a:lnTo>
                      <a:lnTo>
                        <a:pt x="467" y="476"/>
                      </a:lnTo>
                      <a:lnTo>
                        <a:pt x="467" y="474"/>
                      </a:lnTo>
                      <a:lnTo>
                        <a:pt x="467" y="473"/>
                      </a:lnTo>
                      <a:lnTo>
                        <a:pt x="467" y="471"/>
                      </a:lnTo>
                      <a:lnTo>
                        <a:pt x="467" y="473"/>
                      </a:lnTo>
                      <a:lnTo>
                        <a:pt x="467" y="471"/>
                      </a:lnTo>
                      <a:lnTo>
                        <a:pt x="469" y="471"/>
                      </a:lnTo>
                      <a:lnTo>
                        <a:pt x="467" y="471"/>
                      </a:lnTo>
                      <a:lnTo>
                        <a:pt x="469" y="471"/>
                      </a:lnTo>
                      <a:lnTo>
                        <a:pt x="467" y="471"/>
                      </a:lnTo>
                      <a:lnTo>
                        <a:pt x="467" y="469"/>
                      </a:lnTo>
                      <a:lnTo>
                        <a:pt x="467" y="471"/>
                      </a:lnTo>
                      <a:lnTo>
                        <a:pt x="467" y="469"/>
                      </a:lnTo>
                      <a:lnTo>
                        <a:pt x="469" y="469"/>
                      </a:lnTo>
                      <a:lnTo>
                        <a:pt x="467" y="469"/>
                      </a:lnTo>
                      <a:lnTo>
                        <a:pt x="469" y="469"/>
                      </a:lnTo>
                      <a:lnTo>
                        <a:pt x="469" y="467"/>
                      </a:lnTo>
                      <a:lnTo>
                        <a:pt x="469" y="465"/>
                      </a:lnTo>
                      <a:lnTo>
                        <a:pt x="469" y="463"/>
                      </a:lnTo>
                      <a:lnTo>
                        <a:pt x="469" y="461"/>
                      </a:lnTo>
                      <a:lnTo>
                        <a:pt x="471" y="459"/>
                      </a:lnTo>
                      <a:lnTo>
                        <a:pt x="471" y="457"/>
                      </a:lnTo>
                      <a:lnTo>
                        <a:pt x="471" y="455"/>
                      </a:lnTo>
                      <a:lnTo>
                        <a:pt x="473" y="455"/>
                      </a:lnTo>
                      <a:lnTo>
                        <a:pt x="473" y="453"/>
                      </a:lnTo>
                      <a:lnTo>
                        <a:pt x="475" y="453"/>
                      </a:lnTo>
                      <a:lnTo>
                        <a:pt x="473" y="453"/>
                      </a:lnTo>
                      <a:lnTo>
                        <a:pt x="475" y="453"/>
                      </a:lnTo>
                      <a:lnTo>
                        <a:pt x="473" y="453"/>
                      </a:lnTo>
                      <a:lnTo>
                        <a:pt x="475" y="453"/>
                      </a:lnTo>
                      <a:lnTo>
                        <a:pt x="473" y="453"/>
                      </a:lnTo>
                      <a:lnTo>
                        <a:pt x="475" y="453"/>
                      </a:lnTo>
                      <a:lnTo>
                        <a:pt x="475" y="451"/>
                      </a:lnTo>
                      <a:lnTo>
                        <a:pt x="475" y="449"/>
                      </a:lnTo>
                      <a:lnTo>
                        <a:pt x="475" y="451"/>
                      </a:lnTo>
                      <a:lnTo>
                        <a:pt x="475" y="449"/>
                      </a:lnTo>
                      <a:lnTo>
                        <a:pt x="475" y="451"/>
                      </a:lnTo>
                      <a:lnTo>
                        <a:pt x="475" y="449"/>
                      </a:lnTo>
                      <a:lnTo>
                        <a:pt x="475" y="451"/>
                      </a:lnTo>
                      <a:lnTo>
                        <a:pt x="475" y="449"/>
                      </a:lnTo>
                      <a:lnTo>
                        <a:pt x="475" y="451"/>
                      </a:lnTo>
                      <a:lnTo>
                        <a:pt x="475" y="449"/>
                      </a:lnTo>
                      <a:lnTo>
                        <a:pt x="475" y="451"/>
                      </a:lnTo>
                      <a:lnTo>
                        <a:pt x="475" y="449"/>
                      </a:lnTo>
                      <a:lnTo>
                        <a:pt x="477" y="449"/>
                      </a:lnTo>
                      <a:lnTo>
                        <a:pt x="475" y="449"/>
                      </a:lnTo>
                      <a:lnTo>
                        <a:pt x="475" y="448"/>
                      </a:lnTo>
                      <a:lnTo>
                        <a:pt x="475" y="449"/>
                      </a:lnTo>
                      <a:lnTo>
                        <a:pt x="475" y="448"/>
                      </a:lnTo>
                      <a:lnTo>
                        <a:pt x="475" y="449"/>
                      </a:lnTo>
                      <a:lnTo>
                        <a:pt x="475" y="448"/>
                      </a:lnTo>
                      <a:close/>
                      <a:moveTo>
                        <a:pt x="473" y="448"/>
                      </a:moveTo>
                      <a:lnTo>
                        <a:pt x="473" y="446"/>
                      </a:lnTo>
                      <a:lnTo>
                        <a:pt x="473" y="448"/>
                      </a:lnTo>
                      <a:close/>
                      <a:moveTo>
                        <a:pt x="475" y="446"/>
                      </a:moveTo>
                      <a:lnTo>
                        <a:pt x="477" y="446"/>
                      </a:lnTo>
                      <a:lnTo>
                        <a:pt x="475" y="446"/>
                      </a:lnTo>
                      <a:lnTo>
                        <a:pt x="477" y="446"/>
                      </a:lnTo>
                      <a:lnTo>
                        <a:pt x="475" y="446"/>
                      </a:lnTo>
                      <a:lnTo>
                        <a:pt x="477" y="446"/>
                      </a:lnTo>
                      <a:lnTo>
                        <a:pt x="477" y="448"/>
                      </a:lnTo>
                      <a:lnTo>
                        <a:pt x="475" y="448"/>
                      </a:lnTo>
                      <a:lnTo>
                        <a:pt x="475" y="446"/>
                      </a:lnTo>
                      <a:lnTo>
                        <a:pt x="475" y="448"/>
                      </a:lnTo>
                      <a:lnTo>
                        <a:pt x="475" y="446"/>
                      </a:lnTo>
                      <a:lnTo>
                        <a:pt x="477" y="446"/>
                      </a:lnTo>
                      <a:lnTo>
                        <a:pt x="475" y="446"/>
                      </a:lnTo>
                      <a:close/>
                      <a:moveTo>
                        <a:pt x="479" y="444"/>
                      </a:moveTo>
                      <a:lnTo>
                        <a:pt x="479" y="442"/>
                      </a:lnTo>
                      <a:lnTo>
                        <a:pt x="479" y="444"/>
                      </a:lnTo>
                      <a:close/>
                      <a:moveTo>
                        <a:pt x="481" y="442"/>
                      </a:moveTo>
                      <a:lnTo>
                        <a:pt x="479" y="442"/>
                      </a:lnTo>
                      <a:lnTo>
                        <a:pt x="481" y="442"/>
                      </a:lnTo>
                      <a:close/>
                      <a:moveTo>
                        <a:pt x="481" y="442"/>
                      </a:moveTo>
                      <a:lnTo>
                        <a:pt x="481" y="444"/>
                      </a:lnTo>
                      <a:lnTo>
                        <a:pt x="481" y="442"/>
                      </a:lnTo>
                      <a:close/>
                      <a:moveTo>
                        <a:pt x="481" y="442"/>
                      </a:moveTo>
                      <a:lnTo>
                        <a:pt x="479" y="442"/>
                      </a:lnTo>
                      <a:lnTo>
                        <a:pt x="481" y="442"/>
                      </a:lnTo>
                      <a:close/>
                      <a:moveTo>
                        <a:pt x="481" y="442"/>
                      </a:moveTo>
                      <a:lnTo>
                        <a:pt x="479" y="442"/>
                      </a:lnTo>
                      <a:lnTo>
                        <a:pt x="481" y="442"/>
                      </a:lnTo>
                      <a:lnTo>
                        <a:pt x="479" y="442"/>
                      </a:lnTo>
                      <a:lnTo>
                        <a:pt x="481" y="442"/>
                      </a:lnTo>
                      <a:lnTo>
                        <a:pt x="479" y="442"/>
                      </a:lnTo>
                      <a:lnTo>
                        <a:pt x="481" y="442"/>
                      </a:lnTo>
                      <a:close/>
                      <a:moveTo>
                        <a:pt x="479" y="442"/>
                      </a:moveTo>
                      <a:lnTo>
                        <a:pt x="481" y="442"/>
                      </a:lnTo>
                      <a:lnTo>
                        <a:pt x="479" y="442"/>
                      </a:lnTo>
                      <a:close/>
                      <a:moveTo>
                        <a:pt x="481" y="442"/>
                      </a:moveTo>
                      <a:lnTo>
                        <a:pt x="479" y="442"/>
                      </a:lnTo>
                      <a:lnTo>
                        <a:pt x="481" y="442"/>
                      </a:lnTo>
                      <a:close/>
                      <a:moveTo>
                        <a:pt x="481" y="442"/>
                      </a:moveTo>
                      <a:lnTo>
                        <a:pt x="479" y="442"/>
                      </a:lnTo>
                      <a:lnTo>
                        <a:pt x="481" y="442"/>
                      </a:lnTo>
                      <a:close/>
                      <a:moveTo>
                        <a:pt x="481" y="442"/>
                      </a:moveTo>
                      <a:lnTo>
                        <a:pt x="481" y="440"/>
                      </a:lnTo>
                      <a:lnTo>
                        <a:pt x="481" y="442"/>
                      </a:lnTo>
                      <a:close/>
                      <a:moveTo>
                        <a:pt x="482" y="440"/>
                      </a:moveTo>
                      <a:lnTo>
                        <a:pt x="481" y="440"/>
                      </a:lnTo>
                      <a:lnTo>
                        <a:pt x="482" y="440"/>
                      </a:lnTo>
                      <a:lnTo>
                        <a:pt x="481" y="440"/>
                      </a:lnTo>
                      <a:lnTo>
                        <a:pt x="482" y="440"/>
                      </a:lnTo>
                      <a:close/>
                      <a:moveTo>
                        <a:pt x="482" y="440"/>
                      </a:moveTo>
                      <a:lnTo>
                        <a:pt x="481" y="440"/>
                      </a:lnTo>
                      <a:lnTo>
                        <a:pt x="482" y="440"/>
                      </a:lnTo>
                      <a:close/>
                      <a:moveTo>
                        <a:pt x="479" y="440"/>
                      </a:moveTo>
                      <a:lnTo>
                        <a:pt x="477" y="440"/>
                      </a:lnTo>
                      <a:lnTo>
                        <a:pt x="479" y="440"/>
                      </a:lnTo>
                      <a:lnTo>
                        <a:pt x="479" y="438"/>
                      </a:lnTo>
                      <a:lnTo>
                        <a:pt x="479" y="440"/>
                      </a:lnTo>
                      <a:close/>
                      <a:moveTo>
                        <a:pt x="479" y="438"/>
                      </a:moveTo>
                      <a:lnTo>
                        <a:pt x="479" y="440"/>
                      </a:lnTo>
                      <a:lnTo>
                        <a:pt x="479" y="438"/>
                      </a:lnTo>
                      <a:close/>
                      <a:moveTo>
                        <a:pt x="482" y="440"/>
                      </a:moveTo>
                      <a:lnTo>
                        <a:pt x="482" y="438"/>
                      </a:lnTo>
                      <a:lnTo>
                        <a:pt x="482" y="440"/>
                      </a:lnTo>
                      <a:close/>
                      <a:moveTo>
                        <a:pt x="479" y="438"/>
                      </a:moveTo>
                      <a:lnTo>
                        <a:pt x="479" y="440"/>
                      </a:lnTo>
                      <a:lnTo>
                        <a:pt x="479" y="438"/>
                      </a:lnTo>
                      <a:close/>
                      <a:moveTo>
                        <a:pt x="482" y="440"/>
                      </a:moveTo>
                      <a:lnTo>
                        <a:pt x="482" y="438"/>
                      </a:lnTo>
                      <a:lnTo>
                        <a:pt x="482" y="440"/>
                      </a:lnTo>
                      <a:close/>
                      <a:moveTo>
                        <a:pt x="481" y="438"/>
                      </a:moveTo>
                      <a:lnTo>
                        <a:pt x="481" y="440"/>
                      </a:lnTo>
                      <a:lnTo>
                        <a:pt x="479" y="440"/>
                      </a:lnTo>
                      <a:lnTo>
                        <a:pt x="479" y="438"/>
                      </a:lnTo>
                      <a:lnTo>
                        <a:pt x="479" y="440"/>
                      </a:lnTo>
                      <a:lnTo>
                        <a:pt x="479" y="438"/>
                      </a:lnTo>
                      <a:lnTo>
                        <a:pt x="481" y="438"/>
                      </a:lnTo>
                      <a:close/>
                      <a:moveTo>
                        <a:pt x="477" y="438"/>
                      </a:moveTo>
                      <a:lnTo>
                        <a:pt x="479" y="438"/>
                      </a:lnTo>
                      <a:lnTo>
                        <a:pt x="477" y="438"/>
                      </a:lnTo>
                      <a:close/>
                      <a:moveTo>
                        <a:pt x="482" y="438"/>
                      </a:moveTo>
                      <a:lnTo>
                        <a:pt x="481" y="438"/>
                      </a:lnTo>
                      <a:lnTo>
                        <a:pt x="482" y="438"/>
                      </a:lnTo>
                      <a:close/>
                      <a:moveTo>
                        <a:pt x="482" y="438"/>
                      </a:moveTo>
                      <a:lnTo>
                        <a:pt x="482" y="440"/>
                      </a:lnTo>
                      <a:lnTo>
                        <a:pt x="482" y="438"/>
                      </a:lnTo>
                      <a:close/>
                      <a:moveTo>
                        <a:pt x="482" y="440"/>
                      </a:moveTo>
                      <a:lnTo>
                        <a:pt x="482" y="438"/>
                      </a:lnTo>
                      <a:lnTo>
                        <a:pt x="482" y="440"/>
                      </a:lnTo>
                      <a:close/>
                      <a:moveTo>
                        <a:pt x="482" y="438"/>
                      </a:moveTo>
                      <a:lnTo>
                        <a:pt x="481" y="438"/>
                      </a:lnTo>
                      <a:lnTo>
                        <a:pt x="482" y="438"/>
                      </a:lnTo>
                      <a:close/>
                      <a:moveTo>
                        <a:pt x="484" y="438"/>
                      </a:moveTo>
                      <a:lnTo>
                        <a:pt x="484" y="440"/>
                      </a:lnTo>
                      <a:lnTo>
                        <a:pt x="482" y="440"/>
                      </a:lnTo>
                      <a:lnTo>
                        <a:pt x="482" y="442"/>
                      </a:lnTo>
                      <a:lnTo>
                        <a:pt x="481" y="442"/>
                      </a:lnTo>
                      <a:lnTo>
                        <a:pt x="481" y="444"/>
                      </a:lnTo>
                      <a:lnTo>
                        <a:pt x="479" y="446"/>
                      </a:lnTo>
                      <a:lnTo>
                        <a:pt x="479" y="448"/>
                      </a:lnTo>
                      <a:lnTo>
                        <a:pt x="477" y="448"/>
                      </a:lnTo>
                      <a:lnTo>
                        <a:pt x="477" y="449"/>
                      </a:lnTo>
                      <a:lnTo>
                        <a:pt x="477" y="448"/>
                      </a:lnTo>
                      <a:lnTo>
                        <a:pt x="477" y="449"/>
                      </a:lnTo>
                      <a:lnTo>
                        <a:pt x="477" y="448"/>
                      </a:lnTo>
                      <a:lnTo>
                        <a:pt x="477" y="446"/>
                      </a:lnTo>
                      <a:lnTo>
                        <a:pt x="475" y="446"/>
                      </a:lnTo>
                      <a:lnTo>
                        <a:pt x="477" y="446"/>
                      </a:lnTo>
                      <a:lnTo>
                        <a:pt x="475" y="446"/>
                      </a:lnTo>
                      <a:lnTo>
                        <a:pt x="477" y="446"/>
                      </a:lnTo>
                      <a:lnTo>
                        <a:pt x="479" y="446"/>
                      </a:lnTo>
                      <a:lnTo>
                        <a:pt x="477" y="446"/>
                      </a:lnTo>
                      <a:lnTo>
                        <a:pt x="479" y="446"/>
                      </a:lnTo>
                      <a:lnTo>
                        <a:pt x="477" y="446"/>
                      </a:lnTo>
                      <a:lnTo>
                        <a:pt x="479" y="444"/>
                      </a:lnTo>
                      <a:lnTo>
                        <a:pt x="479" y="442"/>
                      </a:lnTo>
                      <a:lnTo>
                        <a:pt x="479" y="444"/>
                      </a:lnTo>
                      <a:lnTo>
                        <a:pt x="481" y="444"/>
                      </a:lnTo>
                      <a:lnTo>
                        <a:pt x="479" y="444"/>
                      </a:lnTo>
                      <a:lnTo>
                        <a:pt x="479" y="442"/>
                      </a:lnTo>
                      <a:lnTo>
                        <a:pt x="479" y="444"/>
                      </a:lnTo>
                      <a:lnTo>
                        <a:pt x="481" y="444"/>
                      </a:lnTo>
                      <a:lnTo>
                        <a:pt x="481" y="442"/>
                      </a:lnTo>
                      <a:lnTo>
                        <a:pt x="482" y="442"/>
                      </a:lnTo>
                      <a:lnTo>
                        <a:pt x="482" y="440"/>
                      </a:lnTo>
                      <a:lnTo>
                        <a:pt x="482" y="438"/>
                      </a:lnTo>
                      <a:lnTo>
                        <a:pt x="484" y="438"/>
                      </a:lnTo>
                      <a:lnTo>
                        <a:pt x="482" y="438"/>
                      </a:lnTo>
                      <a:lnTo>
                        <a:pt x="484" y="438"/>
                      </a:lnTo>
                      <a:close/>
                      <a:moveTo>
                        <a:pt x="482" y="436"/>
                      </a:moveTo>
                      <a:lnTo>
                        <a:pt x="484" y="438"/>
                      </a:lnTo>
                      <a:lnTo>
                        <a:pt x="482" y="438"/>
                      </a:lnTo>
                      <a:lnTo>
                        <a:pt x="482" y="436"/>
                      </a:lnTo>
                      <a:close/>
                      <a:moveTo>
                        <a:pt x="484" y="436"/>
                      </a:moveTo>
                      <a:lnTo>
                        <a:pt x="484" y="438"/>
                      </a:lnTo>
                      <a:lnTo>
                        <a:pt x="484" y="436"/>
                      </a:lnTo>
                      <a:close/>
                      <a:moveTo>
                        <a:pt x="481" y="436"/>
                      </a:moveTo>
                      <a:lnTo>
                        <a:pt x="479" y="436"/>
                      </a:lnTo>
                      <a:lnTo>
                        <a:pt x="481" y="436"/>
                      </a:lnTo>
                      <a:close/>
                      <a:moveTo>
                        <a:pt x="482" y="436"/>
                      </a:moveTo>
                      <a:lnTo>
                        <a:pt x="481" y="436"/>
                      </a:lnTo>
                      <a:lnTo>
                        <a:pt x="482" y="436"/>
                      </a:lnTo>
                      <a:close/>
                      <a:moveTo>
                        <a:pt x="484" y="436"/>
                      </a:moveTo>
                      <a:lnTo>
                        <a:pt x="482" y="436"/>
                      </a:lnTo>
                      <a:lnTo>
                        <a:pt x="484" y="436"/>
                      </a:lnTo>
                      <a:close/>
                      <a:moveTo>
                        <a:pt x="486" y="436"/>
                      </a:moveTo>
                      <a:lnTo>
                        <a:pt x="486" y="434"/>
                      </a:lnTo>
                      <a:lnTo>
                        <a:pt x="486" y="436"/>
                      </a:lnTo>
                      <a:close/>
                      <a:moveTo>
                        <a:pt x="481" y="434"/>
                      </a:moveTo>
                      <a:lnTo>
                        <a:pt x="481" y="436"/>
                      </a:lnTo>
                      <a:lnTo>
                        <a:pt x="482" y="436"/>
                      </a:lnTo>
                      <a:lnTo>
                        <a:pt x="481" y="436"/>
                      </a:lnTo>
                      <a:lnTo>
                        <a:pt x="481" y="434"/>
                      </a:lnTo>
                      <a:close/>
                      <a:moveTo>
                        <a:pt x="481" y="434"/>
                      </a:moveTo>
                      <a:lnTo>
                        <a:pt x="481" y="436"/>
                      </a:lnTo>
                      <a:lnTo>
                        <a:pt x="481" y="434"/>
                      </a:lnTo>
                      <a:lnTo>
                        <a:pt x="481" y="436"/>
                      </a:lnTo>
                      <a:lnTo>
                        <a:pt x="481" y="434"/>
                      </a:lnTo>
                      <a:lnTo>
                        <a:pt x="481" y="436"/>
                      </a:lnTo>
                      <a:lnTo>
                        <a:pt x="481" y="434"/>
                      </a:lnTo>
                      <a:lnTo>
                        <a:pt x="481" y="436"/>
                      </a:lnTo>
                      <a:lnTo>
                        <a:pt x="481" y="434"/>
                      </a:lnTo>
                      <a:close/>
                      <a:moveTo>
                        <a:pt x="482" y="434"/>
                      </a:moveTo>
                      <a:lnTo>
                        <a:pt x="482" y="436"/>
                      </a:lnTo>
                      <a:lnTo>
                        <a:pt x="482" y="434"/>
                      </a:lnTo>
                      <a:close/>
                      <a:moveTo>
                        <a:pt x="484" y="434"/>
                      </a:moveTo>
                      <a:lnTo>
                        <a:pt x="482" y="434"/>
                      </a:lnTo>
                      <a:lnTo>
                        <a:pt x="484" y="434"/>
                      </a:lnTo>
                      <a:close/>
                      <a:moveTo>
                        <a:pt x="481" y="434"/>
                      </a:moveTo>
                      <a:lnTo>
                        <a:pt x="482" y="434"/>
                      </a:lnTo>
                      <a:lnTo>
                        <a:pt x="481" y="434"/>
                      </a:lnTo>
                      <a:close/>
                      <a:moveTo>
                        <a:pt x="482" y="434"/>
                      </a:moveTo>
                      <a:lnTo>
                        <a:pt x="484" y="434"/>
                      </a:lnTo>
                      <a:lnTo>
                        <a:pt x="482" y="434"/>
                      </a:lnTo>
                      <a:close/>
                      <a:moveTo>
                        <a:pt x="482" y="434"/>
                      </a:moveTo>
                      <a:lnTo>
                        <a:pt x="482" y="432"/>
                      </a:lnTo>
                      <a:lnTo>
                        <a:pt x="482" y="434"/>
                      </a:lnTo>
                      <a:close/>
                      <a:moveTo>
                        <a:pt x="484" y="434"/>
                      </a:moveTo>
                      <a:lnTo>
                        <a:pt x="484" y="432"/>
                      </a:lnTo>
                      <a:lnTo>
                        <a:pt x="484" y="434"/>
                      </a:lnTo>
                      <a:close/>
                      <a:moveTo>
                        <a:pt x="484" y="432"/>
                      </a:moveTo>
                      <a:lnTo>
                        <a:pt x="484" y="434"/>
                      </a:lnTo>
                      <a:lnTo>
                        <a:pt x="484" y="432"/>
                      </a:lnTo>
                      <a:close/>
                      <a:moveTo>
                        <a:pt x="486" y="432"/>
                      </a:moveTo>
                      <a:lnTo>
                        <a:pt x="484" y="432"/>
                      </a:lnTo>
                      <a:lnTo>
                        <a:pt x="486" y="432"/>
                      </a:lnTo>
                      <a:close/>
                      <a:moveTo>
                        <a:pt x="488" y="432"/>
                      </a:moveTo>
                      <a:lnTo>
                        <a:pt x="486" y="432"/>
                      </a:lnTo>
                      <a:lnTo>
                        <a:pt x="488" y="432"/>
                      </a:lnTo>
                      <a:lnTo>
                        <a:pt x="486" y="432"/>
                      </a:lnTo>
                      <a:lnTo>
                        <a:pt x="488" y="432"/>
                      </a:lnTo>
                      <a:close/>
                      <a:moveTo>
                        <a:pt x="482" y="432"/>
                      </a:moveTo>
                      <a:lnTo>
                        <a:pt x="482" y="434"/>
                      </a:lnTo>
                      <a:lnTo>
                        <a:pt x="482" y="432"/>
                      </a:lnTo>
                      <a:lnTo>
                        <a:pt x="482" y="434"/>
                      </a:lnTo>
                      <a:lnTo>
                        <a:pt x="482" y="432"/>
                      </a:lnTo>
                      <a:lnTo>
                        <a:pt x="484" y="432"/>
                      </a:lnTo>
                      <a:lnTo>
                        <a:pt x="482" y="432"/>
                      </a:lnTo>
                      <a:close/>
                      <a:moveTo>
                        <a:pt x="482" y="432"/>
                      </a:moveTo>
                      <a:lnTo>
                        <a:pt x="484" y="432"/>
                      </a:lnTo>
                      <a:lnTo>
                        <a:pt x="482" y="432"/>
                      </a:lnTo>
                      <a:close/>
                      <a:moveTo>
                        <a:pt x="484" y="432"/>
                      </a:moveTo>
                      <a:lnTo>
                        <a:pt x="482" y="432"/>
                      </a:lnTo>
                      <a:lnTo>
                        <a:pt x="484" y="432"/>
                      </a:lnTo>
                      <a:close/>
                      <a:moveTo>
                        <a:pt x="482" y="432"/>
                      </a:moveTo>
                      <a:lnTo>
                        <a:pt x="482" y="430"/>
                      </a:lnTo>
                      <a:lnTo>
                        <a:pt x="482" y="432"/>
                      </a:lnTo>
                      <a:close/>
                      <a:moveTo>
                        <a:pt x="482" y="430"/>
                      </a:moveTo>
                      <a:lnTo>
                        <a:pt x="482" y="432"/>
                      </a:lnTo>
                      <a:lnTo>
                        <a:pt x="482" y="430"/>
                      </a:lnTo>
                      <a:close/>
                      <a:moveTo>
                        <a:pt x="484" y="430"/>
                      </a:moveTo>
                      <a:lnTo>
                        <a:pt x="484" y="432"/>
                      </a:lnTo>
                      <a:lnTo>
                        <a:pt x="484" y="430"/>
                      </a:lnTo>
                      <a:lnTo>
                        <a:pt x="484" y="432"/>
                      </a:lnTo>
                      <a:lnTo>
                        <a:pt x="484" y="430"/>
                      </a:lnTo>
                      <a:lnTo>
                        <a:pt x="484" y="432"/>
                      </a:lnTo>
                      <a:lnTo>
                        <a:pt x="482" y="432"/>
                      </a:lnTo>
                      <a:lnTo>
                        <a:pt x="484" y="430"/>
                      </a:lnTo>
                      <a:close/>
                      <a:moveTo>
                        <a:pt x="484" y="430"/>
                      </a:moveTo>
                      <a:lnTo>
                        <a:pt x="482" y="430"/>
                      </a:lnTo>
                      <a:lnTo>
                        <a:pt x="482" y="432"/>
                      </a:lnTo>
                      <a:lnTo>
                        <a:pt x="482" y="430"/>
                      </a:lnTo>
                      <a:lnTo>
                        <a:pt x="484" y="430"/>
                      </a:lnTo>
                      <a:close/>
                      <a:moveTo>
                        <a:pt x="484" y="430"/>
                      </a:moveTo>
                      <a:lnTo>
                        <a:pt x="482" y="430"/>
                      </a:lnTo>
                      <a:lnTo>
                        <a:pt x="484" y="430"/>
                      </a:lnTo>
                      <a:close/>
                      <a:moveTo>
                        <a:pt x="484" y="430"/>
                      </a:moveTo>
                      <a:lnTo>
                        <a:pt x="482" y="430"/>
                      </a:lnTo>
                      <a:lnTo>
                        <a:pt x="484" y="430"/>
                      </a:lnTo>
                      <a:close/>
                      <a:moveTo>
                        <a:pt x="482" y="430"/>
                      </a:moveTo>
                      <a:lnTo>
                        <a:pt x="484" y="430"/>
                      </a:lnTo>
                      <a:lnTo>
                        <a:pt x="482" y="430"/>
                      </a:lnTo>
                      <a:close/>
                      <a:moveTo>
                        <a:pt x="490" y="430"/>
                      </a:moveTo>
                      <a:lnTo>
                        <a:pt x="490" y="428"/>
                      </a:lnTo>
                      <a:lnTo>
                        <a:pt x="490" y="430"/>
                      </a:lnTo>
                      <a:close/>
                      <a:moveTo>
                        <a:pt x="488" y="430"/>
                      </a:moveTo>
                      <a:lnTo>
                        <a:pt x="488" y="428"/>
                      </a:lnTo>
                      <a:lnTo>
                        <a:pt x="488" y="430"/>
                      </a:lnTo>
                      <a:close/>
                      <a:moveTo>
                        <a:pt x="488" y="428"/>
                      </a:moveTo>
                      <a:lnTo>
                        <a:pt x="488" y="430"/>
                      </a:lnTo>
                      <a:lnTo>
                        <a:pt x="488" y="428"/>
                      </a:lnTo>
                      <a:close/>
                      <a:moveTo>
                        <a:pt x="490" y="430"/>
                      </a:moveTo>
                      <a:lnTo>
                        <a:pt x="490" y="428"/>
                      </a:lnTo>
                      <a:lnTo>
                        <a:pt x="490" y="430"/>
                      </a:lnTo>
                      <a:close/>
                      <a:moveTo>
                        <a:pt x="492" y="428"/>
                      </a:moveTo>
                      <a:lnTo>
                        <a:pt x="490" y="428"/>
                      </a:lnTo>
                      <a:lnTo>
                        <a:pt x="492" y="428"/>
                      </a:lnTo>
                      <a:close/>
                      <a:moveTo>
                        <a:pt x="488" y="428"/>
                      </a:moveTo>
                      <a:lnTo>
                        <a:pt x="490" y="428"/>
                      </a:lnTo>
                      <a:lnTo>
                        <a:pt x="488" y="428"/>
                      </a:lnTo>
                      <a:close/>
                      <a:moveTo>
                        <a:pt x="492" y="428"/>
                      </a:moveTo>
                      <a:lnTo>
                        <a:pt x="490" y="428"/>
                      </a:lnTo>
                      <a:lnTo>
                        <a:pt x="492" y="428"/>
                      </a:lnTo>
                      <a:close/>
                      <a:moveTo>
                        <a:pt x="492" y="428"/>
                      </a:moveTo>
                      <a:lnTo>
                        <a:pt x="490" y="428"/>
                      </a:lnTo>
                      <a:lnTo>
                        <a:pt x="492" y="428"/>
                      </a:lnTo>
                      <a:close/>
                      <a:moveTo>
                        <a:pt x="490" y="428"/>
                      </a:moveTo>
                      <a:lnTo>
                        <a:pt x="490" y="426"/>
                      </a:lnTo>
                      <a:lnTo>
                        <a:pt x="490" y="428"/>
                      </a:lnTo>
                      <a:close/>
                      <a:moveTo>
                        <a:pt x="490" y="428"/>
                      </a:moveTo>
                      <a:lnTo>
                        <a:pt x="490" y="426"/>
                      </a:lnTo>
                      <a:lnTo>
                        <a:pt x="490" y="428"/>
                      </a:lnTo>
                      <a:close/>
                      <a:moveTo>
                        <a:pt x="490" y="426"/>
                      </a:moveTo>
                      <a:lnTo>
                        <a:pt x="490" y="428"/>
                      </a:lnTo>
                      <a:lnTo>
                        <a:pt x="490" y="426"/>
                      </a:lnTo>
                      <a:lnTo>
                        <a:pt x="490" y="428"/>
                      </a:lnTo>
                      <a:lnTo>
                        <a:pt x="490" y="426"/>
                      </a:lnTo>
                      <a:close/>
                      <a:moveTo>
                        <a:pt x="492" y="426"/>
                      </a:moveTo>
                      <a:lnTo>
                        <a:pt x="490" y="426"/>
                      </a:lnTo>
                      <a:lnTo>
                        <a:pt x="492" y="426"/>
                      </a:lnTo>
                      <a:close/>
                      <a:moveTo>
                        <a:pt x="490" y="426"/>
                      </a:moveTo>
                      <a:lnTo>
                        <a:pt x="488" y="426"/>
                      </a:lnTo>
                      <a:lnTo>
                        <a:pt x="490" y="426"/>
                      </a:lnTo>
                      <a:close/>
                      <a:moveTo>
                        <a:pt x="492" y="426"/>
                      </a:moveTo>
                      <a:lnTo>
                        <a:pt x="494" y="426"/>
                      </a:lnTo>
                      <a:lnTo>
                        <a:pt x="492" y="426"/>
                      </a:lnTo>
                      <a:close/>
                      <a:moveTo>
                        <a:pt x="494" y="426"/>
                      </a:moveTo>
                      <a:lnTo>
                        <a:pt x="494" y="428"/>
                      </a:lnTo>
                      <a:lnTo>
                        <a:pt x="492" y="428"/>
                      </a:lnTo>
                      <a:lnTo>
                        <a:pt x="492" y="430"/>
                      </a:lnTo>
                      <a:lnTo>
                        <a:pt x="490" y="430"/>
                      </a:lnTo>
                      <a:lnTo>
                        <a:pt x="490" y="432"/>
                      </a:lnTo>
                      <a:lnTo>
                        <a:pt x="488" y="432"/>
                      </a:lnTo>
                      <a:lnTo>
                        <a:pt x="488" y="434"/>
                      </a:lnTo>
                      <a:lnTo>
                        <a:pt x="486" y="434"/>
                      </a:lnTo>
                      <a:lnTo>
                        <a:pt x="486" y="436"/>
                      </a:lnTo>
                      <a:lnTo>
                        <a:pt x="484" y="436"/>
                      </a:lnTo>
                      <a:lnTo>
                        <a:pt x="484" y="438"/>
                      </a:lnTo>
                      <a:lnTo>
                        <a:pt x="484" y="436"/>
                      </a:lnTo>
                      <a:lnTo>
                        <a:pt x="484" y="438"/>
                      </a:lnTo>
                      <a:lnTo>
                        <a:pt x="484" y="436"/>
                      </a:lnTo>
                      <a:lnTo>
                        <a:pt x="486" y="436"/>
                      </a:lnTo>
                      <a:lnTo>
                        <a:pt x="486" y="434"/>
                      </a:lnTo>
                      <a:lnTo>
                        <a:pt x="486" y="432"/>
                      </a:lnTo>
                      <a:lnTo>
                        <a:pt x="488" y="432"/>
                      </a:lnTo>
                      <a:lnTo>
                        <a:pt x="488" y="430"/>
                      </a:lnTo>
                      <a:lnTo>
                        <a:pt x="488" y="428"/>
                      </a:lnTo>
                      <a:lnTo>
                        <a:pt x="488" y="430"/>
                      </a:lnTo>
                      <a:lnTo>
                        <a:pt x="490" y="430"/>
                      </a:lnTo>
                      <a:lnTo>
                        <a:pt x="488" y="430"/>
                      </a:lnTo>
                      <a:lnTo>
                        <a:pt x="490" y="430"/>
                      </a:lnTo>
                      <a:lnTo>
                        <a:pt x="488" y="430"/>
                      </a:lnTo>
                      <a:lnTo>
                        <a:pt x="490" y="430"/>
                      </a:lnTo>
                      <a:lnTo>
                        <a:pt x="488" y="430"/>
                      </a:lnTo>
                      <a:lnTo>
                        <a:pt x="490" y="430"/>
                      </a:lnTo>
                      <a:lnTo>
                        <a:pt x="490" y="428"/>
                      </a:lnTo>
                      <a:lnTo>
                        <a:pt x="490" y="430"/>
                      </a:lnTo>
                      <a:lnTo>
                        <a:pt x="490" y="428"/>
                      </a:lnTo>
                      <a:lnTo>
                        <a:pt x="490" y="430"/>
                      </a:lnTo>
                      <a:lnTo>
                        <a:pt x="490" y="428"/>
                      </a:lnTo>
                      <a:lnTo>
                        <a:pt x="490" y="430"/>
                      </a:lnTo>
                      <a:lnTo>
                        <a:pt x="490" y="428"/>
                      </a:lnTo>
                      <a:lnTo>
                        <a:pt x="492" y="428"/>
                      </a:lnTo>
                      <a:lnTo>
                        <a:pt x="490" y="428"/>
                      </a:lnTo>
                      <a:lnTo>
                        <a:pt x="492" y="428"/>
                      </a:lnTo>
                      <a:lnTo>
                        <a:pt x="490" y="428"/>
                      </a:lnTo>
                      <a:lnTo>
                        <a:pt x="492" y="428"/>
                      </a:lnTo>
                      <a:lnTo>
                        <a:pt x="490" y="428"/>
                      </a:lnTo>
                      <a:lnTo>
                        <a:pt x="492" y="428"/>
                      </a:lnTo>
                      <a:lnTo>
                        <a:pt x="492" y="426"/>
                      </a:lnTo>
                      <a:lnTo>
                        <a:pt x="492" y="428"/>
                      </a:lnTo>
                      <a:lnTo>
                        <a:pt x="492" y="426"/>
                      </a:lnTo>
                      <a:lnTo>
                        <a:pt x="492" y="428"/>
                      </a:lnTo>
                      <a:lnTo>
                        <a:pt x="492" y="426"/>
                      </a:lnTo>
                      <a:lnTo>
                        <a:pt x="492" y="428"/>
                      </a:lnTo>
                      <a:lnTo>
                        <a:pt x="492" y="426"/>
                      </a:lnTo>
                      <a:lnTo>
                        <a:pt x="494" y="426"/>
                      </a:lnTo>
                      <a:lnTo>
                        <a:pt x="492" y="426"/>
                      </a:lnTo>
                      <a:lnTo>
                        <a:pt x="494" y="426"/>
                      </a:lnTo>
                      <a:close/>
                      <a:moveTo>
                        <a:pt x="494" y="426"/>
                      </a:moveTo>
                      <a:lnTo>
                        <a:pt x="492" y="426"/>
                      </a:lnTo>
                      <a:lnTo>
                        <a:pt x="494" y="426"/>
                      </a:lnTo>
                      <a:close/>
                      <a:moveTo>
                        <a:pt x="492" y="426"/>
                      </a:moveTo>
                      <a:lnTo>
                        <a:pt x="490" y="426"/>
                      </a:lnTo>
                      <a:lnTo>
                        <a:pt x="492" y="426"/>
                      </a:lnTo>
                      <a:close/>
                      <a:moveTo>
                        <a:pt x="492" y="426"/>
                      </a:moveTo>
                      <a:lnTo>
                        <a:pt x="494" y="426"/>
                      </a:lnTo>
                      <a:lnTo>
                        <a:pt x="492" y="426"/>
                      </a:lnTo>
                      <a:close/>
                      <a:moveTo>
                        <a:pt x="494" y="426"/>
                      </a:moveTo>
                      <a:lnTo>
                        <a:pt x="492" y="426"/>
                      </a:lnTo>
                      <a:lnTo>
                        <a:pt x="494" y="426"/>
                      </a:lnTo>
                      <a:close/>
                      <a:moveTo>
                        <a:pt x="494" y="426"/>
                      </a:moveTo>
                      <a:lnTo>
                        <a:pt x="494" y="425"/>
                      </a:lnTo>
                      <a:lnTo>
                        <a:pt x="494" y="426"/>
                      </a:lnTo>
                      <a:close/>
                      <a:moveTo>
                        <a:pt x="492" y="426"/>
                      </a:moveTo>
                      <a:lnTo>
                        <a:pt x="492" y="425"/>
                      </a:lnTo>
                      <a:lnTo>
                        <a:pt x="492" y="426"/>
                      </a:lnTo>
                      <a:close/>
                      <a:moveTo>
                        <a:pt x="492" y="425"/>
                      </a:moveTo>
                      <a:lnTo>
                        <a:pt x="492" y="426"/>
                      </a:lnTo>
                      <a:lnTo>
                        <a:pt x="492" y="425"/>
                      </a:lnTo>
                      <a:close/>
                      <a:moveTo>
                        <a:pt x="494" y="425"/>
                      </a:moveTo>
                      <a:lnTo>
                        <a:pt x="492" y="425"/>
                      </a:lnTo>
                      <a:lnTo>
                        <a:pt x="492" y="426"/>
                      </a:lnTo>
                      <a:lnTo>
                        <a:pt x="492" y="425"/>
                      </a:lnTo>
                      <a:lnTo>
                        <a:pt x="492" y="426"/>
                      </a:lnTo>
                      <a:lnTo>
                        <a:pt x="492" y="425"/>
                      </a:lnTo>
                      <a:lnTo>
                        <a:pt x="494" y="425"/>
                      </a:lnTo>
                      <a:close/>
                      <a:moveTo>
                        <a:pt x="490" y="426"/>
                      </a:moveTo>
                      <a:lnTo>
                        <a:pt x="490" y="425"/>
                      </a:lnTo>
                      <a:lnTo>
                        <a:pt x="490" y="426"/>
                      </a:lnTo>
                      <a:close/>
                      <a:moveTo>
                        <a:pt x="494" y="425"/>
                      </a:moveTo>
                      <a:lnTo>
                        <a:pt x="496" y="425"/>
                      </a:lnTo>
                      <a:lnTo>
                        <a:pt x="494" y="425"/>
                      </a:lnTo>
                      <a:lnTo>
                        <a:pt x="494" y="426"/>
                      </a:lnTo>
                      <a:lnTo>
                        <a:pt x="494" y="425"/>
                      </a:lnTo>
                      <a:lnTo>
                        <a:pt x="494" y="426"/>
                      </a:lnTo>
                      <a:lnTo>
                        <a:pt x="494" y="425"/>
                      </a:lnTo>
                      <a:lnTo>
                        <a:pt x="494" y="426"/>
                      </a:lnTo>
                      <a:lnTo>
                        <a:pt x="494" y="425"/>
                      </a:lnTo>
                      <a:lnTo>
                        <a:pt x="492" y="425"/>
                      </a:lnTo>
                      <a:lnTo>
                        <a:pt x="494" y="425"/>
                      </a:lnTo>
                      <a:lnTo>
                        <a:pt x="492" y="425"/>
                      </a:lnTo>
                      <a:lnTo>
                        <a:pt x="494" y="425"/>
                      </a:lnTo>
                      <a:lnTo>
                        <a:pt x="492" y="425"/>
                      </a:lnTo>
                      <a:lnTo>
                        <a:pt x="494" y="425"/>
                      </a:lnTo>
                      <a:lnTo>
                        <a:pt x="492" y="425"/>
                      </a:lnTo>
                      <a:lnTo>
                        <a:pt x="494" y="425"/>
                      </a:lnTo>
                      <a:lnTo>
                        <a:pt x="492" y="425"/>
                      </a:lnTo>
                      <a:lnTo>
                        <a:pt x="494" y="425"/>
                      </a:lnTo>
                      <a:close/>
                      <a:moveTo>
                        <a:pt x="490" y="425"/>
                      </a:moveTo>
                      <a:lnTo>
                        <a:pt x="492" y="425"/>
                      </a:lnTo>
                      <a:lnTo>
                        <a:pt x="490" y="425"/>
                      </a:lnTo>
                      <a:close/>
                      <a:moveTo>
                        <a:pt x="488" y="425"/>
                      </a:moveTo>
                      <a:lnTo>
                        <a:pt x="488" y="423"/>
                      </a:lnTo>
                      <a:lnTo>
                        <a:pt x="488" y="425"/>
                      </a:lnTo>
                      <a:close/>
                      <a:moveTo>
                        <a:pt x="488" y="425"/>
                      </a:moveTo>
                      <a:lnTo>
                        <a:pt x="488" y="423"/>
                      </a:lnTo>
                      <a:lnTo>
                        <a:pt x="488" y="425"/>
                      </a:lnTo>
                      <a:close/>
                      <a:moveTo>
                        <a:pt x="492" y="425"/>
                      </a:moveTo>
                      <a:lnTo>
                        <a:pt x="490" y="425"/>
                      </a:lnTo>
                      <a:lnTo>
                        <a:pt x="492" y="425"/>
                      </a:lnTo>
                      <a:lnTo>
                        <a:pt x="492" y="423"/>
                      </a:lnTo>
                      <a:lnTo>
                        <a:pt x="492" y="425"/>
                      </a:lnTo>
                      <a:close/>
                      <a:moveTo>
                        <a:pt x="494" y="425"/>
                      </a:moveTo>
                      <a:lnTo>
                        <a:pt x="494" y="423"/>
                      </a:lnTo>
                      <a:lnTo>
                        <a:pt x="494" y="425"/>
                      </a:lnTo>
                      <a:lnTo>
                        <a:pt x="494" y="423"/>
                      </a:lnTo>
                      <a:lnTo>
                        <a:pt x="494" y="425"/>
                      </a:lnTo>
                      <a:lnTo>
                        <a:pt x="494" y="423"/>
                      </a:lnTo>
                      <a:lnTo>
                        <a:pt x="494" y="425"/>
                      </a:lnTo>
                      <a:close/>
                      <a:moveTo>
                        <a:pt x="486" y="423"/>
                      </a:moveTo>
                      <a:lnTo>
                        <a:pt x="488" y="423"/>
                      </a:lnTo>
                      <a:lnTo>
                        <a:pt x="486" y="423"/>
                      </a:lnTo>
                      <a:close/>
                      <a:moveTo>
                        <a:pt x="494" y="423"/>
                      </a:moveTo>
                      <a:lnTo>
                        <a:pt x="494" y="425"/>
                      </a:lnTo>
                      <a:lnTo>
                        <a:pt x="492" y="425"/>
                      </a:lnTo>
                      <a:lnTo>
                        <a:pt x="492" y="423"/>
                      </a:lnTo>
                      <a:lnTo>
                        <a:pt x="494" y="423"/>
                      </a:lnTo>
                      <a:close/>
                      <a:moveTo>
                        <a:pt x="492" y="423"/>
                      </a:moveTo>
                      <a:lnTo>
                        <a:pt x="494" y="423"/>
                      </a:lnTo>
                      <a:lnTo>
                        <a:pt x="492" y="423"/>
                      </a:lnTo>
                      <a:close/>
                      <a:moveTo>
                        <a:pt x="494" y="421"/>
                      </a:moveTo>
                      <a:lnTo>
                        <a:pt x="494" y="423"/>
                      </a:lnTo>
                      <a:lnTo>
                        <a:pt x="492" y="423"/>
                      </a:lnTo>
                      <a:lnTo>
                        <a:pt x="494" y="423"/>
                      </a:lnTo>
                      <a:lnTo>
                        <a:pt x="492" y="423"/>
                      </a:lnTo>
                      <a:lnTo>
                        <a:pt x="494" y="421"/>
                      </a:lnTo>
                      <a:close/>
                      <a:moveTo>
                        <a:pt x="496" y="421"/>
                      </a:moveTo>
                      <a:lnTo>
                        <a:pt x="494" y="421"/>
                      </a:lnTo>
                      <a:lnTo>
                        <a:pt x="496" y="421"/>
                      </a:lnTo>
                      <a:close/>
                      <a:moveTo>
                        <a:pt x="496" y="421"/>
                      </a:moveTo>
                      <a:lnTo>
                        <a:pt x="496" y="419"/>
                      </a:lnTo>
                      <a:lnTo>
                        <a:pt x="496" y="421"/>
                      </a:lnTo>
                      <a:close/>
                      <a:moveTo>
                        <a:pt x="498" y="419"/>
                      </a:moveTo>
                      <a:lnTo>
                        <a:pt x="496" y="419"/>
                      </a:lnTo>
                      <a:lnTo>
                        <a:pt x="498" y="419"/>
                      </a:lnTo>
                      <a:close/>
                      <a:moveTo>
                        <a:pt x="505" y="415"/>
                      </a:moveTo>
                      <a:lnTo>
                        <a:pt x="505" y="417"/>
                      </a:lnTo>
                      <a:lnTo>
                        <a:pt x="505" y="415"/>
                      </a:lnTo>
                      <a:close/>
                      <a:moveTo>
                        <a:pt x="500" y="417"/>
                      </a:moveTo>
                      <a:lnTo>
                        <a:pt x="500" y="415"/>
                      </a:lnTo>
                      <a:lnTo>
                        <a:pt x="500" y="417"/>
                      </a:lnTo>
                      <a:close/>
                      <a:moveTo>
                        <a:pt x="507" y="415"/>
                      </a:moveTo>
                      <a:lnTo>
                        <a:pt x="507" y="417"/>
                      </a:lnTo>
                      <a:lnTo>
                        <a:pt x="505" y="417"/>
                      </a:lnTo>
                      <a:lnTo>
                        <a:pt x="505" y="415"/>
                      </a:lnTo>
                      <a:lnTo>
                        <a:pt x="507" y="415"/>
                      </a:lnTo>
                      <a:close/>
                      <a:moveTo>
                        <a:pt x="507" y="415"/>
                      </a:moveTo>
                      <a:lnTo>
                        <a:pt x="509" y="415"/>
                      </a:lnTo>
                      <a:lnTo>
                        <a:pt x="507" y="415"/>
                      </a:lnTo>
                      <a:close/>
                      <a:moveTo>
                        <a:pt x="509" y="415"/>
                      </a:moveTo>
                      <a:lnTo>
                        <a:pt x="511" y="415"/>
                      </a:lnTo>
                      <a:lnTo>
                        <a:pt x="509" y="415"/>
                      </a:lnTo>
                      <a:lnTo>
                        <a:pt x="511" y="415"/>
                      </a:lnTo>
                      <a:lnTo>
                        <a:pt x="509" y="415"/>
                      </a:lnTo>
                      <a:close/>
                      <a:moveTo>
                        <a:pt x="505" y="415"/>
                      </a:moveTo>
                      <a:lnTo>
                        <a:pt x="507" y="415"/>
                      </a:lnTo>
                      <a:lnTo>
                        <a:pt x="505" y="415"/>
                      </a:lnTo>
                      <a:lnTo>
                        <a:pt x="505" y="413"/>
                      </a:lnTo>
                      <a:lnTo>
                        <a:pt x="505" y="415"/>
                      </a:lnTo>
                      <a:close/>
                      <a:moveTo>
                        <a:pt x="504" y="415"/>
                      </a:moveTo>
                      <a:lnTo>
                        <a:pt x="504" y="413"/>
                      </a:lnTo>
                      <a:lnTo>
                        <a:pt x="504" y="415"/>
                      </a:lnTo>
                      <a:close/>
                      <a:moveTo>
                        <a:pt x="504" y="413"/>
                      </a:moveTo>
                      <a:lnTo>
                        <a:pt x="504" y="415"/>
                      </a:lnTo>
                      <a:lnTo>
                        <a:pt x="504" y="413"/>
                      </a:lnTo>
                      <a:close/>
                      <a:moveTo>
                        <a:pt x="505" y="413"/>
                      </a:moveTo>
                      <a:lnTo>
                        <a:pt x="504" y="413"/>
                      </a:lnTo>
                      <a:lnTo>
                        <a:pt x="505" y="413"/>
                      </a:lnTo>
                      <a:close/>
                      <a:moveTo>
                        <a:pt x="507" y="413"/>
                      </a:moveTo>
                      <a:lnTo>
                        <a:pt x="505" y="413"/>
                      </a:lnTo>
                      <a:lnTo>
                        <a:pt x="507" y="413"/>
                      </a:lnTo>
                      <a:close/>
                      <a:moveTo>
                        <a:pt x="505" y="413"/>
                      </a:moveTo>
                      <a:lnTo>
                        <a:pt x="507" y="413"/>
                      </a:lnTo>
                      <a:lnTo>
                        <a:pt x="505" y="413"/>
                      </a:lnTo>
                      <a:close/>
                      <a:moveTo>
                        <a:pt x="509" y="411"/>
                      </a:moveTo>
                      <a:lnTo>
                        <a:pt x="507" y="411"/>
                      </a:lnTo>
                      <a:lnTo>
                        <a:pt x="507" y="413"/>
                      </a:lnTo>
                      <a:lnTo>
                        <a:pt x="507" y="411"/>
                      </a:lnTo>
                      <a:lnTo>
                        <a:pt x="509" y="411"/>
                      </a:lnTo>
                      <a:close/>
                      <a:moveTo>
                        <a:pt x="509" y="411"/>
                      </a:moveTo>
                      <a:lnTo>
                        <a:pt x="507" y="411"/>
                      </a:lnTo>
                      <a:lnTo>
                        <a:pt x="507" y="413"/>
                      </a:lnTo>
                      <a:lnTo>
                        <a:pt x="505" y="413"/>
                      </a:lnTo>
                      <a:lnTo>
                        <a:pt x="504" y="413"/>
                      </a:lnTo>
                      <a:lnTo>
                        <a:pt x="505" y="413"/>
                      </a:lnTo>
                      <a:lnTo>
                        <a:pt x="507" y="413"/>
                      </a:lnTo>
                      <a:lnTo>
                        <a:pt x="507" y="411"/>
                      </a:lnTo>
                      <a:lnTo>
                        <a:pt x="509" y="411"/>
                      </a:lnTo>
                      <a:close/>
                      <a:moveTo>
                        <a:pt x="517" y="411"/>
                      </a:moveTo>
                      <a:lnTo>
                        <a:pt x="515" y="411"/>
                      </a:lnTo>
                      <a:lnTo>
                        <a:pt x="517" y="411"/>
                      </a:lnTo>
                      <a:close/>
                      <a:moveTo>
                        <a:pt x="517" y="411"/>
                      </a:moveTo>
                      <a:lnTo>
                        <a:pt x="515" y="411"/>
                      </a:lnTo>
                      <a:lnTo>
                        <a:pt x="517" y="411"/>
                      </a:lnTo>
                      <a:close/>
                      <a:moveTo>
                        <a:pt x="517" y="411"/>
                      </a:moveTo>
                      <a:lnTo>
                        <a:pt x="517" y="413"/>
                      </a:lnTo>
                      <a:lnTo>
                        <a:pt x="515" y="413"/>
                      </a:lnTo>
                      <a:lnTo>
                        <a:pt x="515" y="415"/>
                      </a:lnTo>
                      <a:lnTo>
                        <a:pt x="513" y="415"/>
                      </a:lnTo>
                      <a:lnTo>
                        <a:pt x="511" y="415"/>
                      </a:lnTo>
                      <a:lnTo>
                        <a:pt x="511" y="417"/>
                      </a:lnTo>
                      <a:lnTo>
                        <a:pt x="509" y="417"/>
                      </a:lnTo>
                      <a:lnTo>
                        <a:pt x="507" y="417"/>
                      </a:lnTo>
                      <a:lnTo>
                        <a:pt x="507" y="419"/>
                      </a:lnTo>
                      <a:lnTo>
                        <a:pt x="505" y="419"/>
                      </a:lnTo>
                      <a:lnTo>
                        <a:pt x="504" y="419"/>
                      </a:lnTo>
                      <a:lnTo>
                        <a:pt x="504" y="421"/>
                      </a:lnTo>
                      <a:lnTo>
                        <a:pt x="502" y="421"/>
                      </a:lnTo>
                      <a:lnTo>
                        <a:pt x="502" y="423"/>
                      </a:lnTo>
                      <a:lnTo>
                        <a:pt x="500" y="423"/>
                      </a:lnTo>
                      <a:lnTo>
                        <a:pt x="498" y="423"/>
                      </a:lnTo>
                      <a:lnTo>
                        <a:pt x="498" y="425"/>
                      </a:lnTo>
                      <a:lnTo>
                        <a:pt x="496" y="425"/>
                      </a:lnTo>
                      <a:lnTo>
                        <a:pt x="496" y="426"/>
                      </a:lnTo>
                      <a:lnTo>
                        <a:pt x="494" y="426"/>
                      </a:lnTo>
                      <a:lnTo>
                        <a:pt x="496" y="426"/>
                      </a:lnTo>
                      <a:lnTo>
                        <a:pt x="496" y="425"/>
                      </a:lnTo>
                      <a:lnTo>
                        <a:pt x="496" y="423"/>
                      </a:lnTo>
                      <a:lnTo>
                        <a:pt x="498" y="423"/>
                      </a:lnTo>
                      <a:lnTo>
                        <a:pt x="496" y="423"/>
                      </a:lnTo>
                      <a:lnTo>
                        <a:pt x="496" y="421"/>
                      </a:lnTo>
                      <a:lnTo>
                        <a:pt x="498" y="421"/>
                      </a:lnTo>
                      <a:lnTo>
                        <a:pt x="500" y="421"/>
                      </a:lnTo>
                      <a:lnTo>
                        <a:pt x="502" y="421"/>
                      </a:lnTo>
                      <a:lnTo>
                        <a:pt x="502" y="419"/>
                      </a:lnTo>
                      <a:lnTo>
                        <a:pt x="504" y="419"/>
                      </a:lnTo>
                      <a:lnTo>
                        <a:pt x="502" y="419"/>
                      </a:lnTo>
                      <a:lnTo>
                        <a:pt x="504" y="419"/>
                      </a:lnTo>
                      <a:lnTo>
                        <a:pt x="502" y="419"/>
                      </a:lnTo>
                      <a:lnTo>
                        <a:pt x="504" y="419"/>
                      </a:lnTo>
                      <a:lnTo>
                        <a:pt x="504" y="417"/>
                      </a:lnTo>
                      <a:lnTo>
                        <a:pt x="504" y="419"/>
                      </a:lnTo>
                      <a:lnTo>
                        <a:pt x="505" y="419"/>
                      </a:lnTo>
                      <a:lnTo>
                        <a:pt x="505" y="417"/>
                      </a:lnTo>
                      <a:lnTo>
                        <a:pt x="504" y="417"/>
                      </a:lnTo>
                      <a:lnTo>
                        <a:pt x="505" y="417"/>
                      </a:lnTo>
                      <a:lnTo>
                        <a:pt x="504" y="417"/>
                      </a:lnTo>
                      <a:lnTo>
                        <a:pt x="505" y="417"/>
                      </a:lnTo>
                      <a:lnTo>
                        <a:pt x="507" y="417"/>
                      </a:lnTo>
                      <a:lnTo>
                        <a:pt x="505" y="417"/>
                      </a:lnTo>
                      <a:lnTo>
                        <a:pt x="507" y="417"/>
                      </a:lnTo>
                      <a:lnTo>
                        <a:pt x="507" y="415"/>
                      </a:lnTo>
                      <a:lnTo>
                        <a:pt x="507" y="417"/>
                      </a:lnTo>
                      <a:lnTo>
                        <a:pt x="507" y="415"/>
                      </a:lnTo>
                      <a:lnTo>
                        <a:pt x="509" y="415"/>
                      </a:lnTo>
                      <a:lnTo>
                        <a:pt x="507" y="415"/>
                      </a:lnTo>
                      <a:lnTo>
                        <a:pt x="509" y="415"/>
                      </a:lnTo>
                      <a:lnTo>
                        <a:pt x="511" y="415"/>
                      </a:lnTo>
                      <a:lnTo>
                        <a:pt x="513" y="415"/>
                      </a:lnTo>
                      <a:lnTo>
                        <a:pt x="513" y="413"/>
                      </a:lnTo>
                      <a:lnTo>
                        <a:pt x="511" y="413"/>
                      </a:lnTo>
                      <a:lnTo>
                        <a:pt x="511" y="415"/>
                      </a:lnTo>
                      <a:lnTo>
                        <a:pt x="509" y="415"/>
                      </a:lnTo>
                      <a:lnTo>
                        <a:pt x="509" y="413"/>
                      </a:lnTo>
                      <a:lnTo>
                        <a:pt x="511" y="413"/>
                      </a:lnTo>
                      <a:lnTo>
                        <a:pt x="513" y="413"/>
                      </a:lnTo>
                      <a:lnTo>
                        <a:pt x="515" y="413"/>
                      </a:lnTo>
                      <a:lnTo>
                        <a:pt x="513" y="413"/>
                      </a:lnTo>
                      <a:lnTo>
                        <a:pt x="515" y="413"/>
                      </a:lnTo>
                      <a:lnTo>
                        <a:pt x="517" y="413"/>
                      </a:lnTo>
                      <a:lnTo>
                        <a:pt x="517" y="411"/>
                      </a:lnTo>
                      <a:lnTo>
                        <a:pt x="517" y="413"/>
                      </a:lnTo>
                      <a:lnTo>
                        <a:pt x="517" y="411"/>
                      </a:lnTo>
                      <a:close/>
                      <a:moveTo>
                        <a:pt x="515" y="411"/>
                      </a:moveTo>
                      <a:lnTo>
                        <a:pt x="513" y="411"/>
                      </a:lnTo>
                      <a:lnTo>
                        <a:pt x="515" y="411"/>
                      </a:lnTo>
                      <a:close/>
                      <a:moveTo>
                        <a:pt x="515" y="409"/>
                      </a:moveTo>
                      <a:lnTo>
                        <a:pt x="515" y="411"/>
                      </a:lnTo>
                      <a:lnTo>
                        <a:pt x="515" y="409"/>
                      </a:lnTo>
                      <a:close/>
                      <a:moveTo>
                        <a:pt x="517" y="409"/>
                      </a:moveTo>
                      <a:lnTo>
                        <a:pt x="517" y="411"/>
                      </a:lnTo>
                      <a:lnTo>
                        <a:pt x="517" y="409"/>
                      </a:lnTo>
                      <a:lnTo>
                        <a:pt x="517" y="411"/>
                      </a:lnTo>
                      <a:lnTo>
                        <a:pt x="515" y="411"/>
                      </a:lnTo>
                      <a:lnTo>
                        <a:pt x="517" y="411"/>
                      </a:lnTo>
                      <a:lnTo>
                        <a:pt x="515" y="411"/>
                      </a:lnTo>
                      <a:lnTo>
                        <a:pt x="517" y="411"/>
                      </a:lnTo>
                      <a:lnTo>
                        <a:pt x="515" y="411"/>
                      </a:lnTo>
                      <a:lnTo>
                        <a:pt x="515" y="409"/>
                      </a:lnTo>
                      <a:lnTo>
                        <a:pt x="517" y="409"/>
                      </a:lnTo>
                      <a:lnTo>
                        <a:pt x="515" y="409"/>
                      </a:lnTo>
                      <a:lnTo>
                        <a:pt x="517" y="409"/>
                      </a:lnTo>
                      <a:close/>
                      <a:moveTo>
                        <a:pt x="517" y="409"/>
                      </a:moveTo>
                      <a:lnTo>
                        <a:pt x="515" y="409"/>
                      </a:lnTo>
                      <a:lnTo>
                        <a:pt x="517" y="409"/>
                      </a:lnTo>
                      <a:lnTo>
                        <a:pt x="515" y="409"/>
                      </a:lnTo>
                      <a:lnTo>
                        <a:pt x="517" y="409"/>
                      </a:lnTo>
                      <a:close/>
                      <a:moveTo>
                        <a:pt x="513" y="409"/>
                      </a:moveTo>
                      <a:lnTo>
                        <a:pt x="511" y="411"/>
                      </a:lnTo>
                      <a:lnTo>
                        <a:pt x="509" y="411"/>
                      </a:lnTo>
                      <a:lnTo>
                        <a:pt x="511" y="411"/>
                      </a:lnTo>
                      <a:lnTo>
                        <a:pt x="511" y="409"/>
                      </a:lnTo>
                      <a:lnTo>
                        <a:pt x="513" y="409"/>
                      </a:lnTo>
                      <a:lnTo>
                        <a:pt x="511" y="409"/>
                      </a:lnTo>
                      <a:lnTo>
                        <a:pt x="511" y="411"/>
                      </a:lnTo>
                      <a:lnTo>
                        <a:pt x="509" y="411"/>
                      </a:lnTo>
                      <a:lnTo>
                        <a:pt x="511" y="411"/>
                      </a:lnTo>
                      <a:lnTo>
                        <a:pt x="511" y="409"/>
                      </a:lnTo>
                      <a:lnTo>
                        <a:pt x="513" y="409"/>
                      </a:lnTo>
                      <a:close/>
                      <a:moveTo>
                        <a:pt x="517" y="409"/>
                      </a:moveTo>
                      <a:lnTo>
                        <a:pt x="515" y="409"/>
                      </a:lnTo>
                      <a:lnTo>
                        <a:pt x="517" y="409"/>
                      </a:lnTo>
                      <a:close/>
                      <a:moveTo>
                        <a:pt x="515" y="409"/>
                      </a:moveTo>
                      <a:lnTo>
                        <a:pt x="517" y="409"/>
                      </a:lnTo>
                      <a:lnTo>
                        <a:pt x="515" y="409"/>
                      </a:lnTo>
                      <a:close/>
                      <a:moveTo>
                        <a:pt x="517" y="407"/>
                      </a:moveTo>
                      <a:lnTo>
                        <a:pt x="517" y="409"/>
                      </a:lnTo>
                      <a:lnTo>
                        <a:pt x="517" y="407"/>
                      </a:lnTo>
                      <a:close/>
                      <a:moveTo>
                        <a:pt x="517" y="407"/>
                      </a:moveTo>
                      <a:lnTo>
                        <a:pt x="517" y="409"/>
                      </a:lnTo>
                      <a:lnTo>
                        <a:pt x="517" y="407"/>
                      </a:lnTo>
                      <a:close/>
                      <a:moveTo>
                        <a:pt x="521" y="407"/>
                      </a:moveTo>
                      <a:lnTo>
                        <a:pt x="521" y="409"/>
                      </a:lnTo>
                      <a:lnTo>
                        <a:pt x="519" y="409"/>
                      </a:lnTo>
                      <a:lnTo>
                        <a:pt x="521" y="409"/>
                      </a:lnTo>
                      <a:lnTo>
                        <a:pt x="521" y="407"/>
                      </a:lnTo>
                      <a:close/>
                      <a:moveTo>
                        <a:pt x="517" y="407"/>
                      </a:moveTo>
                      <a:lnTo>
                        <a:pt x="515" y="407"/>
                      </a:lnTo>
                      <a:lnTo>
                        <a:pt x="515" y="409"/>
                      </a:lnTo>
                      <a:lnTo>
                        <a:pt x="513" y="409"/>
                      </a:lnTo>
                      <a:lnTo>
                        <a:pt x="515" y="409"/>
                      </a:lnTo>
                      <a:lnTo>
                        <a:pt x="515" y="407"/>
                      </a:lnTo>
                      <a:lnTo>
                        <a:pt x="517" y="407"/>
                      </a:lnTo>
                      <a:close/>
                      <a:moveTo>
                        <a:pt x="517" y="407"/>
                      </a:moveTo>
                      <a:lnTo>
                        <a:pt x="517" y="409"/>
                      </a:lnTo>
                      <a:lnTo>
                        <a:pt x="517" y="407"/>
                      </a:lnTo>
                      <a:close/>
                      <a:moveTo>
                        <a:pt x="525" y="405"/>
                      </a:moveTo>
                      <a:lnTo>
                        <a:pt x="527" y="405"/>
                      </a:lnTo>
                      <a:lnTo>
                        <a:pt x="525" y="405"/>
                      </a:lnTo>
                      <a:close/>
                      <a:moveTo>
                        <a:pt x="527" y="405"/>
                      </a:moveTo>
                      <a:lnTo>
                        <a:pt x="525" y="405"/>
                      </a:lnTo>
                      <a:lnTo>
                        <a:pt x="525" y="407"/>
                      </a:lnTo>
                      <a:lnTo>
                        <a:pt x="523" y="407"/>
                      </a:lnTo>
                      <a:lnTo>
                        <a:pt x="521" y="407"/>
                      </a:lnTo>
                      <a:lnTo>
                        <a:pt x="521" y="409"/>
                      </a:lnTo>
                      <a:lnTo>
                        <a:pt x="521" y="407"/>
                      </a:lnTo>
                      <a:lnTo>
                        <a:pt x="523" y="407"/>
                      </a:lnTo>
                      <a:lnTo>
                        <a:pt x="523" y="405"/>
                      </a:lnTo>
                      <a:lnTo>
                        <a:pt x="525" y="405"/>
                      </a:lnTo>
                      <a:lnTo>
                        <a:pt x="523" y="405"/>
                      </a:lnTo>
                      <a:lnTo>
                        <a:pt x="525" y="405"/>
                      </a:lnTo>
                      <a:lnTo>
                        <a:pt x="523" y="405"/>
                      </a:lnTo>
                      <a:lnTo>
                        <a:pt x="525" y="405"/>
                      </a:lnTo>
                      <a:lnTo>
                        <a:pt x="527" y="405"/>
                      </a:lnTo>
                      <a:close/>
                      <a:moveTo>
                        <a:pt x="505" y="400"/>
                      </a:moveTo>
                      <a:lnTo>
                        <a:pt x="505" y="401"/>
                      </a:lnTo>
                      <a:lnTo>
                        <a:pt x="505" y="400"/>
                      </a:lnTo>
                      <a:close/>
                      <a:moveTo>
                        <a:pt x="534" y="400"/>
                      </a:moveTo>
                      <a:lnTo>
                        <a:pt x="534" y="401"/>
                      </a:lnTo>
                      <a:lnTo>
                        <a:pt x="534" y="400"/>
                      </a:lnTo>
                      <a:close/>
                      <a:moveTo>
                        <a:pt x="536" y="400"/>
                      </a:moveTo>
                      <a:lnTo>
                        <a:pt x="534" y="400"/>
                      </a:lnTo>
                      <a:lnTo>
                        <a:pt x="536" y="400"/>
                      </a:lnTo>
                      <a:close/>
                      <a:moveTo>
                        <a:pt x="538" y="400"/>
                      </a:moveTo>
                      <a:lnTo>
                        <a:pt x="536" y="400"/>
                      </a:lnTo>
                      <a:lnTo>
                        <a:pt x="538" y="400"/>
                      </a:lnTo>
                      <a:close/>
                      <a:moveTo>
                        <a:pt x="509" y="400"/>
                      </a:moveTo>
                      <a:lnTo>
                        <a:pt x="509" y="398"/>
                      </a:lnTo>
                      <a:lnTo>
                        <a:pt x="509" y="400"/>
                      </a:lnTo>
                      <a:close/>
                      <a:moveTo>
                        <a:pt x="538" y="400"/>
                      </a:moveTo>
                      <a:lnTo>
                        <a:pt x="538" y="398"/>
                      </a:lnTo>
                      <a:lnTo>
                        <a:pt x="538" y="400"/>
                      </a:lnTo>
                      <a:close/>
                      <a:moveTo>
                        <a:pt x="532" y="398"/>
                      </a:moveTo>
                      <a:lnTo>
                        <a:pt x="530" y="398"/>
                      </a:lnTo>
                      <a:lnTo>
                        <a:pt x="530" y="400"/>
                      </a:lnTo>
                      <a:lnTo>
                        <a:pt x="529" y="400"/>
                      </a:lnTo>
                      <a:lnTo>
                        <a:pt x="530" y="400"/>
                      </a:lnTo>
                      <a:lnTo>
                        <a:pt x="530" y="398"/>
                      </a:lnTo>
                      <a:lnTo>
                        <a:pt x="532" y="398"/>
                      </a:lnTo>
                      <a:close/>
                      <a:moveTo>
                        <a:pt x="536" y="398"/>
                      </a:moveTo>
                      <a:lnTo>
                        <a:pt x="538" y="398"/>
                      </a:lnTo>
                      <a:lnTo>
                        <a:pt x="536" y="398"/>
                      </a:lnTo>
                      <a:close/>
                      <a:moveTo>
                        <a:pt x="509" y="398"/>
                      </a:moveTo>
                      <a:lnTo>
                        <a:pt x="509" y="396"/>
                      </a:lnTo>
                      <a:lnTo>
                        <a:pt x="509" y="398"/>
                      </a:lnTo>
                      <a:close/>
                      <a:moveTo>
                        <a:pt x="536" y="398"/>
                      </a:moveTo>
                      <a:lnTo>
                        <a:pt x="534" y="398"/>
                      </a:lnTo>
                      <a:lnTo>
                        <a:pt x="532" y="398"/>
                      </a:lnTo>
                      <a:lnTo>
                        <a:pt x="534" y="398"/>
                      </a:lnTo>
                      <a:lnTo>
                        <a:pt x="534" y="396"/>
                      </a:lnTo>
                      <a:lnTo>
                        <a:pt x="536" y="396"/>
                      </a:lnTo>
                      <a:lnTo>
                        <a:pt x="536" y="398"/>
                      </a:lnTo>
                      <a:close/>
                      <a:moveTo>
                        <a:pt x="536" y="396"/>
                      </a:moveTo>
                      <a:lnTo>
                        <a:pt x="536" y="398"/>
                      </a:lnTo>
                      <a:lnTo>
                        <a:pt x="536" y="396"/>
                      </a:lnTo>
                      <a:close/>
                      <a:moveTo>
                        <a:pt x="509" y="396"/>
                      </a:moveTo>
                      <a:lnTo>
                        <a:pt x="507" y="396"/>
                      </a:lnTo>
                      <a:lnTo>
                        <a:pt x="509" y="396"/>
                      </a:lnTo>
                      <a:close/>
                      <a:moveTo>
                        <a:pt x="507" y="396"/>
                      </a:moveTo>
                      <a:lnTo>
                        <a:pt x="509" y="396"/>
                      </a:lnTo>
                      <a:lnTo>
                        <a:pt x="507" y="396"/>
                      </a:lnTo>
                      <a:close/>
                      <a:moveTo>
                        <a:pt x="509" y="394"/>
                      </a:moveTo>
                      <a:lnTo>
                        <a:pt x="509" y="396"/>
                      </a:lnTo>
                      <a:lnTo>
                        <a:pt x="509" y="394"/>
                      </a:lnTo>
                      <a:lnTo>
                        <a:pt x="509" y="396"/>
                      </a:lnTo>
                      <a:lnTo>
                        <a:pt x="509" y="394"/>
                      </a:lnTo>
                      <a:close/>
                      <a:moveTo>
                        <a:pt x="552" y="394"/>
                      </a:moveTo>
                      <a:lnTo>
                        <a:pt x="553" y="394"/>
                      </a:lnTo>
                      <a:lnTo>
                        <a:pt x="552" y="394"/>
                      </a:lnTo>
                      <a:close/>
                      <a:moveTo>
                        <a:pt x="553" y="394"/>
                      </a:moveTo>
                      <a:lnTo>
                        <a:pt x="552" y="394"/>
                      </a:lnTo>
                      <a:lnTo>
                        <a:pt x="553" y="394"/>
                      </a:lnTo>
                      <a:close/>
                      <a:moveTo>
                        <a:pt x="553" y="394"/>
                      </a:moveTo>
                      <a:lnTo>
                        <a:pt x="552" y="394"/>
                      </a:lnTo>
                      <a:lnTo>
                        <a:pt x="550" y="394"/>
                      </a:lnTo>
                      <a:lnTo>
                        <a:pt x="550" y="396"/>
                      </a:lnTo>
                      <a:lnTo>
                        <a:pt x="548" y="396"/>
                      </a:lnTo>
                      <a:lnTo>
                        <a:pt x="546" y="396"/>
                      </a:lnTo>
                      <a:lnTo>
                        <a:pt x="546" y="398"/>
                      </a:lnTo>
                      <a:lnTo>
                        <a:pt x="544" y="398"/>
                      </a:lnTo>
                      <a:lnTo>
                        <a:pt x="542" y="398"/>
                      </a:lnTo>
                      <a:lnTo>
                        <a:pt x="542" y="400"/>
                      </a:lnTo>
                      <a:lnTo>
                        <a:pt x="540" y="400"/>
                      </a:lnTo>
                      <a:lnTo>
                        <a:pt x="538" y="400"/>
                      </a:lnTo>
                      <a:lnTo>
                        <a:pt x="536" y="400"/>
                      </a:lnTo>
                      <a:lnTo>
                        <a:pt x="536" y="401"/>
                      </a:lnTo>
                      <a:lnTo>
                        <a:pt x="534" y="401"/>
                      </a:lnTo>
                      <a:lnTo>
                        <a:pt x="532" y="401"/>
                      </a:lnTo>
                      <a:lnTo>
                        <a:pt x="532" y="403"/>
                      </a:lnTo>
                      <a:lnTo>
                        <a:pt x="530" y="403"/>
                      </a:lnTo>
                      <a:lnTo>
                        <a:pt x="529" y="403"/>
                      </a:lnTo>
                      <a:lnTo>
                        <a:pt x="529" y="405"/>
                      </a:lnTo>
                      <a:lnTo>
                        <a:pt x="527" y="405"/>
                      </a:lnTo>
                      <a:lnTo>
                        <a:pt x="527" y="403"/>
                      </a:lnTo>
                      <a:lnTo>
                        <a:pt x="527" y="405"/>
                      </a:lnTo>
                      <a:lnTo>
                        <a:pt x="527" y="403"/>
                      </a:lnTo>
                      <a:lnTo>
                        <a:pt x="527" y="405"/>
                      </a:lnTo>
                      <a:lnTo>
                        <a:pt x="527" y="403"/>
                      </a:lnTo>
                      <a:lnTo>
                        <a:pt x="527" y="405"/>
                      </a:lnTo>
                      <a:lnTo>
                        <a:pt x="527" y="403"/>
                      </a:lnTo>
                      <a:lnTo>
                        <a:pt x="527" y="405"/>
                      </a:lnTo>
                      <a:lnTo>
                        <a:pt x="527" y="403"/>
                      </a:lnTo>
                      <a:lnTo>
                        <a:pt x="529" y="403"/>
                      </a:lnTo>
                      <a:lnTo>
                        <a:pt x="527" y="403"/>
                      </a:lnTo>
                      <a:lnTo>
                        <a:pt x="529" y="403"/>
                      </a:lnTo>
                      <a:lnTo>
                        <a:pt x="527" y="403"/>
                      </a:lnTo>
                      <a:lnTo>
                        <a:pt x="529" y="403"/>
                      </a:lnTo>
                      <a:lnTo>
                        <a:pt x="527" y="403"/>
                      </a:lnTo>
                      <a:lnTo>
                        <a:pt x="529" y="403"/>
                      </a:lnTo>
                      <a:lnTo>
                        <a:pt x="530" y="403"/>
                      </a:lnTo>
                      <a:lnTo>
                        <a:pt x="529" y="403"/>
                      </a:lnTo>
                      <a:lnTo>
                        <a:pt x="530" y="403"/>
                      </a:lnTo>
                      <a:lnTo>
                        <a:pt x="530" y="401"/>
                      </a:lnTo>
                      <a:lnTo>
                        <a:pt x="530" y="403"/>
                      </a:lnTo>
                      <a:lnTo>
                        <a:pt x="530" y="401"/>
                      </a:lnTo>
                      <a:lnTo>
                        <a:pt x="530" y="403"/>
                      </a:lnTo>
                      <a:lnTo>
                        <a:pt x="530" y="401"/>
                      </a:lnTo>
                      <a:lnTo>
                        <a:pt x="532" y="401"/>
                      </a:lnTo>
                      <a:lnTo>
                        <a:pt x="530" y="401"/>
                      </a:lnTo>
                      <a:lnTo>
                        <a:pt x="532" y="401"/>
                      </a:lnTo>
                      <a:lnTo>
                        <a:pt x="534" y="401"/>
                      </a:lnTo>
                      <a:lnTo>
                        <a:pt x="536" y="401"/>
                      </a:lnTo>
                      <a:lnTo>
                        <a:pt x="534" y="401"/>
                      </a:lnTo>
                      <a:lnTo>
                        <a:pt x="534" y="400"/>
                      </a:lnTo>
                      <a:lnTo>
                        <a:pt x="536" y="400"/>
                      </a:lnTo>
                      <a:lnTo>
                        <a:pt x="536" y="401"/>
                      </a:lnTo>
                      <a:lnTo>
                        <a:pt x="536" y="400"/>
                      </a:lnTo>
                      <a:lnTo>
                        <a:pt x="534" y="400"/>
                      </a:lnTo>
                      <a:lnTo>
                        <a:pt x="536" y="400"/>
                      </a:lnTo>
                      <a:lnTo>
                        <a:pt x="536" y="401"/>
                      </a:lnTo>
                      <a:lnTo>
                        <a:pt x="536" y="400"/>
                      </a:lnTo>
                      <a:lnTo>
                        <a:pt x="538" y="400"/>
                      </a:lnTo>
                      <a:lnTo>
                        <a:pt x="538" y="398"/>
                      </a:lnTo>
                      <a:lnTo>
                        <a:pt x="538" y="396"/>
                      </a:lnTo>
                      <a:lnTo>
                        <a:pt x="538" y="398"/>
                      </a:lnTo>
                      <a:lnTo>
                        <a:pt x="538" y="396"/>
                      </a:lnTo>
                      <a:lnTo>
                        <a:pt x="538" y="398"/>
                      </a:lnTo>
                      <a:lnTo>
                        <a:pt x="538" y="396"/>
                      </a:lnTo>
                      <a:lnTo>
                        <a:pt x="538" y="398"/>
                      </a:lnTo>
                      <a:lnTo>
                        <a:pt x="538" y="396"/>
                      </a:lnTo>
                      <a:lnTo>
                        <a:pt x="538" y="398"/>
                      </a:lnTo>
                      <a:lnTo>
                        <a:pt x="536" y="398"/>
                      </a:lnTo>
                      <a:lnTo>
                        <a:pt x="536" y="396"/>
                      </a:lnTo>
                      <a:lnTo>
                        <a:pt x="538" y="396"/>
                      </a:lnTo>
                      <a:lnTo>
                        <a:pt x="540" y="396"/>
                      </a:lnTo>
                      <a:lnTo>
                        <a:pt x="538" y="396"/>
                      </a:lnTo>
                      <a:lnTo>
                        <a:pt x="540" y="396"/>
                      </a:lnTo>
                      <a:lnTo>
                        <a:pt x="540" y="394"/>
                      </a:lnTo>
                      <a:lnTo>
                        <a:pt x="542" y="394"/>
                      </a:lnTo>
                      <a:lnTo>
                        <a:pt x="544" y="394"/>
                      </a:lnTo>
                      <a:lnTo>
                        <a:pt x="542" y="394"/>
                      </a:lnTo>
                      <a:lnTo>
                        <a:pt x="540" y="394"/>
                      </a:lnTo>
                      <a:lnTo>
                        <a:pt x="540" y="396"/>
                      </a:lnTo>
                      <a:lnTo>
                        <a:pt x="540" y="398"/>
                      </a:lnTo>
                      <a:lnTo>
                        <a:pt x="542" y="398"/>
                      </a:lnTo>
                      <a:lnTo>
                        <a:pt x="544" y="398"/>
                      </a:lnTo>
                      <a:lnTo>
                        <a:pt x="542" y="398"/>
                      </a:lnTo>
                      <a:lnTo>
                        <a:pt x="544" y="398"/>
                      </a:lnTo>
                      <a:lnTo>
                        <a:pt x="544" y="396"/>
                      </a:lnTo>
                      <a:lnTo>
                        <a:pt x="544" y="398"/>
                      </a:lnTo>
                      <a:lnTo>
                        <a:pt x="544" y="396"/>
                      </a:lnTo>
                      <a:lnTo>
                        <a:pt x="546" y="396"/>
                      </a:lnTo>
                      <a:lnTo>
                        <a:pt x="548" y="396"/>
                      </a:lnTo>
                      <a:lnTo>
                        <a:pt x="548" y="394"/>
                      </a:lnTo>
                      <a:lnTo>
                        <a:pt x="550" y="394"/>
                      </a:lnTo>
                      <a:lnTo>
                        <a:pt x="552" y="394"/>
                      </a:lnTo>
                      <a:lnTo>
                        <a:pt x="553" y="394"/>
                      </a:lnTo>
                      <a:lnTo>
                        <a:pt x="552" y="394"/>
                      </a:lnTo>
                      <a:lnTo>
                        <a:pt x="553" y="394"/>
                      </a:lnTo>
                      <a:close/>
                      <a:moveTo>
                        <a:pt x="544" y="394"/>
                      </a:moveTo>
                      <a:lnTo>
                        <a:pt x="546" y="394"/>
                      </a:lnTo>
                      <a:lnTo>
                        <a:pt x="546" y="392"/>
                      </a:lnTo>
                      <a:lnTo>
                        <a:pt x="546" y="394"/>
                      </a:lnTo>
                      <a:lnTo>
                        <a:pt x="544" y="394"/>
                      </a:lnTo>
                      <a:close/>
                      <a:moveTo>
                        <a:pt x="548" y="392"/>
                      </a:moveTo>
                      <a:lnTo>
                        <a:pt x="546" y="392"/>
                      </a:lnTo>
                      <a:lnTo>
                        <a:pt x="548" y="392"/>
                      </a:lnTo>
                      <a:close/>
                      <a:moveTo>
                        <a:pt x="548" y="392"/>
                      </a:moveTo>
                      <a:lnTo>
                        <a:pt x="550" y="392"/>
                      </a:lnTo>
                      <a:lnTo>
                        <a:pt x="548" y="392"/>
                      </a:lnTo>
                      <a:close/>
                      <a:moveTo>
                        <a:pt x="550" y="392"/>
                      </a:moveTo>
                      <a:lnTo>
                        <a:pt x="552" y="392"/>
                      </a:lnTo>
                      <a:lnTo>
                        <a:pt x="550" y="392"/>
                      </a:lnTo>
                      <a:close/>
                      <a:moveTo>
                        <a:pt x="553" y="392"/>
                      </a:moveTo>
                      <a:lnTo>
                        <a:pt x="555" y="392"/>
                      </a:lnTo>
                      <a:lnTo>
                        <a:pt x="553" y="392"/>
                      </a:lnTo>
                      <a:close/>
                      <a:moveTo>
                        <a:pt x="553" y="392"/>
                      </a:moveTo>
                      <a:lnTo>
                        <a:pt x="555" y="392"/>
                      </a:lnTo>
                      <a:lnTo>
                        <a:pt x="553" y="392"/>
                      </a:lnTo>
                      <a:close/>
                      <a:moveTo>
                        <a:pt x="555" y="392"/>
                      </a:moveTo>
                      <a:lnTo>
                        <a:pt x="553" y="392"/>
                      </a:lnTo>
                      <a:lnTo>
                        <a:pt x="555" y="392"/>
                      </a:lnTo>
                      <a:lnTo>
                        <a:pt x="553" y="392"/>
                      </a:lnTo>
                      <a:lnTo>
                        <a:pt x="555" y="392"/>
                      </a:lnTo>
                      <a:close/>
                      <a:moveTo>
                        <a:pt x="552" y="392"/>
                      </a:moveTo>
                      <a:lnTo>
                        <a:pt x="553" y="392"/>
                      </a:lnTo>
                      <a:lnTo>
                        <a:pt x="552" y="392"/>
                      </a:lnTo>
                      <a:close/>
                      <a:moveTo>
                        <a:pt x="553" y="392"/>
                      </a:moveTo>
                      <a:lnTo>
                        <a:pt x="555" y="392"/>
                      </a:lnTo>
                      <a:lnTo>
                        <a:pt x="553" y="392"/>
                      </a:lnTo>
                      <a:close/>
                      <a:moveTo>
                        <a:pt x="565" y="386"/>
                      </a:moveTo>
                      <a:lnTo>
                        <a:pt x="565" y="388"/>
                      </a:lnTo>
                      <a:lnTo>
                        <a:pt x="563" y="388"/>
                      </a:lnTo>
                      <a:lnTo>
                        <a:pt x="561" y="388"/>
                      </a:lnTo>
                      <a:lnTo>
                        <a:pt x="561" y="390"/>
                      </a:lnTo>
                      <a:lnTo>
                        <a:pt x="559" y="390"/>
                      </a:lnTo>
                      <a:lnTo>
                        <a:pt x="557" y="390"/>
                      </a:lnTo>
                      <a:lnTo>
                        <a:pt x="557" y="392"/>
                      </a:lnTo>
                      <a:lnTo>
                        <a:pt x="555" y="392"/>
                      </a:lnTo>
                      <a:lnTo>
                        <a:pt x="553" y="392"/>
                      </a:lnTo>
                      <a:lnTo>
                        <a:pt x="553" y="394"/>
                      </a:lnTo>
                      <a:lnTo>
                        <a:pt x="553" y="392"/>
                      </a:lnTo>
                      <a:lnTo>
                        <a:pt x="553" y="394"/>
                      </a:lnTo>
                      <a:lnTo>
                        <a:pt x="553" y="392"/>
                      </a:lnTo>
                      <a:lnTo>
                        <a:pt x="555" y="392"/>
                      </a:lnTo>
                      <a:lnTo>
                        <a:pt x="557" y="392"/>
                      </a:lnTo>
                      <a:lnTo>
                        <a:pt x="557" y="390"/>
                      </a:lnTo>
                      <a:lnTo>
                        <a:pt x="559" y="390"/>
                      </a:lnTo>
                      <a:lnTo>
                        <a:pt x="561" y="390"/>
                      </a:lnTo>
                      <a:lnTo>
                        <a:pt x="559" y="390"/>
                      </a:lnTo>
                      <a:lnTo>
                        <a:pt x="561" y="390"/>
                      </a:lnTo>
                      <a:lnTo>
                        <a:pt x="561" y="388"/>
                      </a:lnTo>
                      <a:lnTo>
                        <a:pt x="563" y="388"/>
                      </a:lnTo>
                      <a:lnTo>
                        <a:pt x="563" y="386"/>
                      </a:lnTo>
                      <a:lnTo>
                        <a:pt x="565" y="386"/>
                      </a:lnTo>
                      <a:close/>
                      <a:moveTo>
                        <a:pt x="567" y="386"/>
                      </a:moveTo>
                      <a:lnTo>
                        <a:pt x="569" y="386"/>
                      </a:lnTo>
                      <a:lnTo>
                        <a:pt x="567" y="386"/>
                      </a:lnTo>
                      <a:close/>
                      <a:moveTo>
                        <a:pt x="573" y="382"/>
                      </a:moveTo>
                      <a:lnTo>
                        <a:pt x="573" y="380"/>
                      </a:lnTo>
                      <a:lnTo>
                        <a:pt x="573" y="382"/>
                      </a:lnTo>
                      <a:close/>
                      <a:moveTo>
                        <a:pt x="577" y="378"/>
                      </a:moveTo>
                      <a:lnTo>
                        <a:pt x="577" y="380"/>
                      </a:lnTo>
                      <a:lnTo>
                        <a:pt x="577" y="378"/>
                      </a:lnTo>
                      <a:close/>
                      <a:moveTo>
                        <a:pt x="578" y="378"/>
                      </a:moveTo>
                      <a:lnTo>
                        <a:pt x="577" y="378"/>
                      </a:lnTo>
                      <a:lnTo>
                        <a:pt x="578" y="378"/>
                      </a:lnTo>
                      <a:close/>
                      <a:moveTo>
                        <a:pt x="578" y="378"/>
                      </a:moveTo>
                      <a:lnTo>
                        <a:pt x="577" y="378"/>
                      </a:lnTo>
                      <a:lnTo>
                        <a:pt x="578" y="378"/>
                      </a:lnTo>
                      <a:close/>
                      <a:moveTo>
                        <a:pt x="580" y="375"/>
                      </a:moveTo>
                      <a:lnTo>
                        <a:pt x="580" y="377"/>
                      </a:lnTo>
                      <a:lnTo>
                        <a:pt x="580" y="375"/>
                      </a:lnTo>
                      <a:lnTo>
                        <a:pt x="580" y="377"/>
                      </a:lnTo>
                      <a:lnTo>
                        <a:pt x="580" y="375"/>
                      </a:lnTo>
                      <a:lnTo>
                        <a:pt x="580" y="377"/>
                      </a:lnTo>
                      <a:lnTo>
                        <a:pt x="580" y="375"/>
                      </a:lnTo>
                      <a:lnTo>
                        <a:pt x="580" y="377"/>
                      </a:lnTo>
                      <a:lnTo>
                        <a:pt x="580" y="375"/>
                      </a:lnTo>
                      <a:close/>
                      <a:moveTo>
                        <a:pt x="580" y="375"/>
                      </a:moveTo>
                      <a:lnTo>
                        <a:pt x="582" y="375"/>
                      </a:lnTo>
                      <a:lnTo>
                        <a:pt x="582" y="377"/>
                      </a:lnTo>
                      <a:lnTo>
                        <a:pt x="580" y="377"/>
                      </a:lnTo>
                      <a:lnTo>
                        <a:pt x="578" y="377"/>
                      </a:lnTo>
                      <a:lnTo>
                        <a:pt x="578" y="378"/>
                      </a:lnTo>
                      <a:lnTo>
                        <a:pt x="577" y="378"/>
                      </a:lnTo>
                      <a:lnTo>
                        <a:pt x="577" y="380"/>
                      </a:lnTo>
                      <a:lnTo>
                        <a:pt x="575" y="380"/>
                      </a:lnTo>
                      <a:lnTo>
                        <a:pt x="575" y="382"/>
                      </a:lnTo>
                      <a:lnTo>
                        <a:pt x="573" y="382"/>
                      </a:lnTo>
                      <a:lnTo>
                        <a:pt x="575" y="382"/>
                      </a:lnTo>
                      <a:lnTo>
                        <a:pt x="573" y="382"/>
                      </a:lnTo>
                      <a:lnTo>
                        <a:pt x="573" y="380"/>
                      </a:lnTo>
                      <a:lnTo>
                        <a:pt x="575" y="380"/>
                      </a:lnTo>
                      <a:lnTo>
                        <a:pt x="573" y="380"/>
                      </a:lnTo>
                      <a:lnTo>
                        <a:pt x="575" y="380"/>
                      </a:lnTo>
                      <a:lnTo>
                        <a:pt x="577" y="380"/>
                      </a:lnTo>
                      <a:lnTo>
                        <a:pt x="577" y="378"/>
                      </a:lnTo>
                      <a:lnTo>
                        <a:pt x="578" y="378"/>
                      </a:lnTo>
                      <a:lnTo>
                        <a:pt x="578" y="377"/>
                      </a:lnTo>
                      <a:lnTo>
                        <a:pt x="580" y="377"/>
                      </a:lnTo>
                      <a:lnTo>
                        <a:pt x="582" y="377"/>
                      </a:lnTo>
                      <a:lnTo>
                        <a:pt x="580" y="377"/>
                      </a:lnTo>
                      <a:lnTo>
                        <a:pt x="580" y="375"/>
                      </a:lnTo>
                      <a:close/>
                      <a:moveTo>
                        <a:pt x="578" y="375"/>
                      </a:moveTo>
                      <a:lnTo>
                        <a:pt x="578" y="377"/>
                      </a:lnTo>
                      <a:lnTo>
                        <a:pt x="577" y="377"/>
                      </a:lnTo>
                      <a:lnTo>
                        <a:pt x="577" y="378"/>
                      </a:lnTo>
                      <a:lnTo>
                        <a:pt x="577" y="380"/>
                      </a:lnTo>
                      <a:lnTo>
                        <a:pt x="575" y="380"/>
                      </a:lnTo>
                      <a:lnTo>
                        <a:pt x="575" y="378"/>
                      </a:lnTo>
                      <a:lnTo>
                        <a:pt x="577" y="378"/>
                      </a:lnTo>
                      <a:lnTo>
                        <a:pt x="577" y="377"/>
                      </a:lnTo>
                      <a:lnTo>
                        <a:pt x="577" y="375"/>
                      </a:lnTo>
                      <a:lnTo>
                        <a:pt x="578" y="375"/>
                      </a:lnTo>
                      <a:lnTo>
                        <a:pt x="577" y="375"/>
                      </a:lnTo>
                      <a:lnTo>
                        <a:pt x="578" y="375"/>
                      </a:lnTo>
                      <a:close/>
                      <a:moveTo>
                        <a:pt x="580" y="375"/>
                      </a:moveTo>
                      <a:lnTo>
                        <a:pt x="580" y="377"/>
                      </a:lnTo>
                      <a:lnTo>
                        <a:pt x="580" y="375"/>
                      </a:lnTo>
                      <a:close/>
                      <a:moveTo>
                        <a:pt x="580" y="373"/>
                      </a:moveTo>
                      <a:lnTo>
                        <a:pt x="580" y="375"/>
                      </a:lnTo>
                      <a:lnTo>
                        <a:pt x="578" y="375"/>
                      </a:lnTo>
                      <a:lnTo>
                        <a:pt x="578" y="373"/>
                      </a:lnTo>
                      <a:lnTo>
                        <a:pt x="580" y="373"/>
                      </a:lnTo>
                      <a:close/>
                      <a:moveTo>
                        <a:pt x="584" y="369"/>
                      </a:moveTo>
                      <a:lnTo>
                        <a:pt x="584" y="371"/>
                      </a:lnTo>
                      <a:lnTo>
                        <a:pt x="584" y="369"/>
                      </a:lnTo>
                      <a:close/>
                      <a:moveTo>
                        <a:pt x="590" y="365"/>
                      </a:moveTo>
                      <a:lnTo>
                        <a:pt x="588" y="365"/>
                      </a:lnTo>
                      <a:lnTo>
                        <a:pt x="590" y="365"/>
                      </a:lnTo>
                      <a:close/>
                      <a:moveTo>
                        <a:pt x="601" y="363"/>
                      </a:moveTo>
                      <a:lnTo>
                        <a:pt x="600" y="363"/>
                      </a:lnTo>
                      <a:lnTo>
                        <a:pt x="600" y="365"/>
                      </a:lnTo>
                      <a:lnTo>
                        <a:pt x="598" y="365"/>
                      </a:lnTo>
                      <a:lnTo>
                        <a:pt x="596" y="367"/>
                      </a:lnTo>
                      <a:lnTo>
                        <a:pt x="594" y="367"/>
                      </a:lnTo>
                      <a:lnTo>
                        <a:pt x="594" y="369"/>
                      </a:lnTo>
                      <a:lnTo>
                        <a:pt x="592" y="369"/>
                      </a:lnTo>
                      <a:lnTo>
                        <a:pt x="590" y="369"/>
                      </a:lnTo>
                      <a:lnTo>
                        <a:pt x="590" y="371"/>
                      </a:lnTo>
                      <a:lnTo>
                        <a:pt x="588" y="371"/>
                      </a:lnTo>
                      <a:lnTo>
                        <a:pt x="586" y="371"/>
                      </a:lnTo>
                      <a:lnTo>
                        <a:pt x="586" y="373"/>
                      </a:lnTo>
                      <a:lnTo>
                        <a:pt x="584" y="373"/>
                      </a:lnTo>
                      <a:lnTo>
                        <a:pt x="584" y="375"/>
                      </a:lnTo>
                      <a:lnTo>
                        <a:pt x="582" y="375"/>
                      </a:lnTo>
                      <a:lnTo>
                        <a:pt x="582" y="373"/>
                      </a:lnTo>
                      <a:lnTo>
                        <a:pt x="584" y="373"/>
                      </a:lnTo>
                      <a:lnTo>
                        <a:pt x="586" y="373"/>
                      </a:lnTo>
                      <a:lnTo>
                        <a:pt x="586" y="371"/>
                      </a:lnTo>
                      <a:lnTo>
                        <a:pt x="588" y="371"/>
                      </a:lnTo>
                      <a:lnTo>
                        <a:pt x="586" y="371"/>
                      </a:lnTo>
                      <a:lnTo>
                        <a:pt x="588" y="371"/>
                      </a:lnTo>
                      <a:lnTo>
                        <a:pt x="588" y="369"/>
                      </a:lnTo>
                      <a:lnTo>
                        <a:pt x="590" y="369"/>
                      </a:lnTo>
                      <a:lnTo>
                        <a:pt x="588" y="369"/>
                      </a:lnTo>
                      <a:lnTo>
                        <a:pt x="590" y="369"/>
                      </a:lnTo>
                      <a:lnTo>
                        <a:pt x="588" y="369"/>
                      </a:lnTo>
                      <a:lnTo>
                        <a:pt x="590" y="369"/>
                      </a:lnTo>
                      <a:lnTo>
                        <a:pt x="588" y="369"/>
                      </a:lnTo>
                      <a:lnTo>
                        <a:pt x="590" y="369"/>
                      </a:lnTo>
                      <a:lnTo>
                        <a:pt x="592" y="369"/>
                      </a:lnTo>
                      <a:lnTo>
                        <a:pt x="590" y="369"/>
                      </a:lnTo>
                      <a:lnTo>
                        <a:pt x="590" y="367"/>
                      </a:lnTo>
                      <a:lnTo>
                        <a:pt x="592" y="367"/>
                      </a:lnTo>
                      <a:lnTo>
                        <a:pt x="594" y="367"/>
                      </a:lnTo>
                      <a:lnTo>
                        <a:pt x="592" y="367"/>
                      </a:lnTo>
                      <a:lnTo>
                        <a:pt x="594" y="367"/>
                      </a:lnTo>
                      <a:lnTo>
                        <a:pt x="594" y="365"/>
                      </a:lnTo>
                      <a:lnTo>
                        <a:pt x="594" y="367"/>
                      </a:lnTo>
                      <a:lnTo>
                        <a:pt x="594" y="365"/>
                      </a:lnTo>
                      <a:lnTo>
                        <a:pt x="596" y="365"/>
                      </a:lnTo>
                      <a:lnTo>
                        <a:pt x="594" y="365"/>
                      </a:lnTo>
                      <a:lnTo>
                        <a:pt x="596" y="365"/>
                      </a:lnTo>
                      <a:lnTo>
                        <a:pt x="596" y="363"/>
                      </a:lnTo>
                      <a:lnTo>
                        <a:pt x="598" y="363"/>
                      </a:lnTo>
                      <a:lnTo>
                        <a:pt x="600" y="363"/>
                      </a:lnTo>
                      <a:lnTo>
                        <a:pt x="601" y="363"/>
                      </a:lnTo>
                      <a:lnTo>
                        <a:pt x="600" y="363"/>
                      </a:lnTo>
                      <a:lnTo>
                        <a:pt x="601" y="363"/>
                      </a:lnTo>
                      <a:close/>
                      <a:moveTo>
                        <a:pt x="600" y="363"/>
                      </a:moveTo>
                      <a:lnTo>
                        <a:pt x="598" y="363"/>
                      </a:lnTo>
                      <a:lnTo>
                        <a:pt x="598" y="361"/>
                      </a:lnTo>
                      <a:lnTo>
                        <a:pt x="600" y="363"/>
                      </a:lnTo>
                      <a:close/>
                      <a:moveTo>
                        <a:pt x="598" y="361"/>
                      </a:moveTo>
                      <a:lnTo>
                        <a:pt x="596" y="361"/>
                      </a:lnTo>
                      <a:lnTo>
                        <a:pt x="598" y="361"/>
                      </a:lnTo>
                      <a:close/>
                      <a:moveTo>
                        <a:pt x="601" y="357"/>
                      </a:moveTo>
                      <a:lnTo>
                        <a:pt x="601" y="359"/>
                      </a:lnTo>
                      <a:lnTo>
                        <a:pt x="600" y="359"/>
                      </a:lnTo>
                      <a:lnTo>
                        <a:pt x="600" y="361"/>
                      </a:lnTo>
                      <a:lnTo>
                        <a:pt x="600" y="359"/>
                      </a:lnTo>
                      <a:lnTo>
                        <a:pt x="601" y="359"/>
                      </a:lnTo>
                      <a:lnTo>
                        <a:pt x="601" y="357"/>
                      </a:lnTo>
                      <a:lnTo>
                        <a:pt x="603" y="357"/>
                      </a:lnTo>
                      <a:lnTo>
                        <a:pt x="601" y="357"/>
                      </a:lnTo>
                      <a:close/>
                      <a:moveTo>
                        <a:pt x="613" y="353"/>
                      </a:moveTo>
                      <a:lnTo>
                        <a:pt x="611" y="353"/>
                      </a:lnTo>
                      <a:lnTo>
                        <a:pt x="611" y="355"/>
                      </a:lnTo>
                      <a:lnTo>
                        <a:pt x="609" y="355"/>
                      </a:lnTo>
                      <a:lnTo>
                        <a:pt x="607" y="355"/>
                      </a:lnTo>
                      <a:lnTo>
                        <a:pt x="607" y="357"/>
                      </a:lnTo>
                      <a:lnTo>
                        <a:pt x="605" y="357"/>
                      </a:lnTo>
                      <a:lnTo>
                        <a:pt x="603" y="357"/>
                      </a:lnTo>
                      <a:lnTo>
                        <a:pt x="603" y="359"/>
                      </a:lnTo>
                      <a:lnTo>
                        <a:pt x="601" y="359"/>
                      </a:lnTo>
                      <a:lnTo>
                        <a:pt x="601" y="361"/>
                      </a:lnTo>
                      <a:lnTo>
                        <a:pt x="600" y="361"/>
                      </a:lnTo>
                      <a:lnTo>
                        <a:pt x="600" y="359"/>
                      </a:lnTo>
                      <a:lnTo>
                        <a:pt x="601" y="359"/>
                      </a:lnTo>
                      <a:lnTo>
                        <a:pt x="601" y="357"/>
                      </a:lnTo>
                      <a:lnTo>
                        <a:pt x="603" y="357"/>
                      </a:lnTo>
                      <a:lnTo>
                        <a:pt x="603" y="355"/>
                      </a:lnTo>
                      <a:lnTo>
                        <a:pt x="605" y="355"/>
                      </a:lnTo>
                      <a:lnTo>
                        <a:pt x="605" y="357"/>
                      </a:lnTo>
                      <a:lnTo>
                        <a:pt x="603" y="357"/>
                      </a:lnTo>
                      <a:lnTo>
                        <a:pt x="605" y="357"/>
                      </a:lnTo>
                      <a:lnTo>
                        <a:pt x="605" y="355"/>
                      </a:lnTo>
                      <a:lnTo>
                        <a:pt x="607" y="355"/>
                      </a:lnTo>
                      <a:lnTo>
                        <a:pt x="609" y="355"/>
                      </a:lnTo>
                      <a:lnTo>
                        <a:pt x="609" y="353"/>
                      </a:lnTo>
                      <a:lnTo>
                        <a:pt x="611" y="353"/>
                      </a:lnTo>
                      <a:lnTo>
                        <a:pt x="613" y="353"/>
                      </a:lnTo>
                      <a:close/>
                      <a:moveTo>
                        <a:pt x="609" y="352"/>
                      </a:moveTo>
                      <a:lnTo>
                        <a:pt x="609" y="353"/>
                      </a:lnTo>
                      <a:lnTo>
                        <a:pt x="609" y="352"/>
                      </a:lnTo>
                      <a:lnTo>
                        <a:pt x="609" y="353"/>
                      </a:lnTo>
                      <a:lnTo>
                        <a:pt x="611" y="353"/>
                      </a:lnTo>
                      <a:lnTo>
                        <a:pt x="613" y="353"/>
                      </a:lnTo>
                      <a:lnTo>
                        <a:pt x="611" y="353"/>
                      </a:lnTo>
                      <a:lnTo>
                        <a:pt x="609" y="353"/>
                      </a:lnTo>
                      <a:lnTo>
                        <a:pt x="609" y="355"/>
                      </a:lnTo>
                      <a:lnTo>
                        <a:pt x="607" y="355"/>
                      </a:lnTo>
                      <a:lnTo>
                        <a:pt x="605" y="355"/>
                      </a:lnTo>
                      <a:lnTo>
                        <a:pt x="603" y="355"/>
                      </a:lnTo>
                      <a:lnTo>
                        <a:pt x="603" y="357"/>
                      </a:lnTo>
                      <a:lnTo>
                        <a:pt x="603" y="355"/>
                      </a:lnTo>
                      <a:lnTo>
                        <a:pt x="603" y="357"/>
                      </a:lnTo>
                      <a:lnTo>
                        <a:pt x="603" y="355"/>
                      </a:lnTo>
                      <a:lnTo>
                        <a:pt x="605" y="355"/>
                      </a:lnTo>
                      <a:lnTo>
                        <a:pt x="607" y="355"/>
                      </a:lnTo>
                      <a:lnTo>
                        <a:pt x="609" y="355"/>
                      </a:lnTo>
                      <a:lnTo>
                        <a:pt x="609" y="353"/>
                      </a:lnTo>
                      <a:lnTo>
                        <a:pt x="609" y="352"/>
                      </a:lnTo>
                      <a:close/>
                      <a:moveTo>
                        <a:pt x="615" y="352"/>
                      </a:moveTo>
                      <a:lnTo>
                        <a:pt x="613" y="353"/>
                      </a:lnTo>
                      <a:lnTo>
                        <a:pt x="613" y="352"/>
                      </a:lnTo>
                      <a:lnTo>
                        <a:pt x="615" y="352"/>
                      </a:lnTo>
                      <a:close/>
                      <a:moveTo>
                        <a:pt x="600" y="352"/>
                      </a:moveTo>
                      <a:lnTo>
                        <a:pt x="601" y="352"/>
                      </a:lnTo>
                      <a:lnTo>
                        <a:pt x="601" y="350"/>
                      </a:lnTo>
                      <a:lnTo>
                        <a:pt x="601" y="352"/>
                      </a:lnTo>
                      <a:lnTo>
                        <a:pt x="600" y="352"/>
                      </a:lnTo>
                      <a:close/>
                      <a:moveTo>
                        <a:pt x="603" y="348"/>
                      </a:moveTo>
                      <a:lnTo>
                        <a:pt x="603" y="346"/>
                      </a:lnTo>
                      <a:lnTo>
                        <a:pt x="603" y="348"/>
                      </a:lnTo>
                      <a:close/>
                      <a:moveTo>
                        <a:pt x="603" y="346"/>
                      </a:moveTo>
                      <a:lnTo>
                        <a:pt x="603" y="344"/>
                      </a:lnTo>
                      <a:lnTo>
                        <a:pt x="603" y="346"/>
                      </a:lnTo>
                      <a:close/>
                      <a:moveTo>
                        <a:pt x="586" y="342"/>
                      </a:moveTo>
                      <a:lnTo>
                        <a:pt x="586" y="344"/>
                      </a:lnTo>
                      <a:lnTo>
                        <a:pt x="586" y="342"/>
                      </a:lnTo>
                      <a:close/>
                      <a:moveTo>
                        <a:pt x="601" y="342"/>
                      </a:moveTo>
                      <a:lnTo>
                        <a:pt x="603" y="342"/>
                      </a:lnTo>
                      <a:lnTo>
                        <a:pt x="601" y="342"/>
                      </a:lnTo>
                      <a:close/>
                      <a:moveTo>
                        <a:pt x="601" y="342"/>
                      </a:moveTo>
                      <a:lnTo>
                        <a:pt x="601" y="340"/>
                      </a:lnTo>
                      <a:lnTo>
                        <a:pt x="601" y="342"/>
                      </a:lnTo>
                      <a:close/>
                      <a:moveTo>
                        <a:pt x="584" y="340"/>
                      </a:moveTo>
                      <a:lnTo>
                        <a:pt x="582" y="340"/>
                      </a:lnTo>
                      <a:lnTo>
                        <a:pt x="584" y="340"/>
                      </a:lnTo>
                      <a:lnTo>
                        <a:pt x="582" y="340"/>
                      </a:lnTo>
                      <a:lnTo>
                        <a:pt x="584" y="340"/>
                      </a:lnTo>
                      <a:close/>
                      <a:moveTo>
                        <a:pt x="646" y="332"/>
                      </a:moveTo>
                      <a:lnTo>
                        <a:pt x="646" y="330"/>
                      </a:lnTo>
                      <a:lnTo>
                        <a:pt x="646" y="332"/>
                      </a:lnTo>
                      <a:close/>
                      <a:moveTo>
                        <a:pt x="649" y="330"/>
                      </a:moveTo>
                      <a:lnTo>
                        <a:pt x="648" y="330"/>
                      </a:lnTo>
                      <a:lnTo>
                        <a:pt x="649" y="330"/>
                      </a:lnTo>
                      <a:lnTo>
                        <a:pt x="649" y="329"/>
                      </a:lnTo>
                      <a:lnTo>
                        <a:pt x="649" y="330"/>
                      </a:lnTo>
                      <a:close/>
                      <a:moveTo>
                        <a:pt x="646" y="330"/>
                      </a:moveTo>
                      <a:lnTo>
                        <a:pt x="646" y="329"/>
                      </a:lnTo>
                      <a:lnTo>
                        <a:pt x="646" y="330"/>
                      </a:lnTo>
                      <a:close/>
                      <a:moveTo>
                        <a:pt x="600" y="140"/>
                      </a:moveTo>
                      <a:lnTo>
                        <a:pt x="600" y="138"/>
                      </a:lnTo>
                      <a:lnTo>
                        <a:pt x="600" y="140"/>
                      </a:lnTo>
                      <a:close/>
                      <a:moveTo>
                        <a:pt x="592" y="346"/>
                      </a:moveTo>
                      <a:lnTo>
                        <a:pt x="592" y="344"/>
                      </a:lnTo>
                      <a:lnTo>
                        <a:pt x="590" y="344"/>
                      </a:lnTo>
                      <a:lnTo>
                        <a:pt x="588" y="344"/>
                      </a:lnTo>
                      <a:lnTo>
                        <a:pt x="588" y="342"/>
                      </a:lnTo>
                      <a:lnTo>
                        <a:pt x="588" y="344"/>
                      </a:lnTo>
                      <a:lnTo>
                        <a:pt x="586" y="344"/>
                      </a:lnTo>
                      <a:lnTo>
                        <a:pt x="588" y="344"/>
                      </a:lnTo>
                      <a:lnTo>
                        <a:pt x="586" y="344"/>
                      </a:lnTo>
                      <a:lnTo>
                        <a:pt x="588" y="344"/>
                      </a:lnTo>
                      <a:lnTo>
                        <a:pt x="588" y="342"/>
                      </a:lnTo>
                      <a:lnTo>
                        <a:pt x="588" y="344"/>
                      </a:lnTo>
                      <a:lnTo>
                        <a:pt x="586" y="344"/>
                      </a:lnTo>
                      <a:lnTo>
                        <a:pt x="586" y="342"/>
                      </a:lnTo>
                      <a:lnTo>
                        <a:pt x="584" y="342"/>
                      </a:lnTo>
                      <a:lnTo>
                        <a:pt x="586" y="342"/>
                      </a:lnTo>
                      <a:lnTo>
                        <a:pt x="584" y="342"/>
                      </a:lnTo>
                      <a:lnTo>
                        <a:pt x="584" y="340"/>
                      </a:lnTo>
                      <a:lnTo>
                        <a:pt x="584" y="342"/>
                      </a:lnTo>
                      <a:lnTo>
                        <a:pt x="584" y="340"/>
                      </a:lnTo>
                      <a:lnTo>
                        <a:pt x="584" y="342"/>
                      </a:lnTo>
                      <a:lnTo>
                        <a:pt x="584" y="340"/>
                      </a:lnTo>
                      <a:lnTo>
                        <a:pt x="586" y="340"/>
                      </a:lnTo>
                      <a:lnTo>
                        <a:pt x="586" y="342"/>
                      </a:lnTo>
                      <a:lnTo>
                        <a:pt x="586" y="340"/>
                      </a:lnTo>
                      <a:lnTo>
                        <a:pt x="584" y="340"/>
                      </a:lnTo>
                      <a:lnTo>
                        <a:pt x="584" y="338"/>
                      </a:lnTo>
                      <a:lnTo>
                        <a:pt x="584" y="340"/>
                      </a:lnTo>
                      <a:lnTo>
                        <a:pt x="584" y="338"/>
                      </a:lnTo>
                      <a:lnTo>
                        <a:pt x="584" y="340"/>
                      </a:lnTo>
                      <a:lnTo>
                        <a:pt x="582" y="340"/>
                      </a:lnTo>
                      <a:lnTo>
                        <a:pt x="584" y="340"/>
                      </a:lnTo>
                      <a:lnTo>
                        <a:pt x="584" y="342"/>
                      </a:lnTo>
                      <a:lnTo>
                        <a:pt x="586" y="342"/>
                      </a:lnTo>
                      <a:lnTo>
                        <a:pt x="586" y="344"/>
                      </a:lnTo>
                      <a:lnTo>
                        <a:pt x="584" y="344"/>
                      </a:lnTo>
                      <a:lnTo>
                        <a:pt x="586" y="344"/>
                      </a:lnTo>
                      <a:lnTo>
                        <a:pt x="588" y="344"/>
                      </a:lnTo>
                      <a:lnTo>
                        <a:pt x="588" y="346"/>
                      </a:lnTo>
                      <a:lnTo>
                        <a:pt x="588" y="348"/>
                      </a:lnTo>
                      <a:lnTo>
                        <a:pt x="588" y="350"/>
                      </a:lnTo>
                      <a:lnTo>
                        <a:pt x="588" y="352"/>
                      </a:lnTo>
                      <a:lnTo>
                        <a:pt x="586" y="352"/>
                      </a:lnTo>
                      <a:lnTo>
                        <a:pt x="588" y="352"/>
                      </a:lnTo>
                      <a:lnTo>
                        <a:pt x="588" y="353"/>
                      </a:lnTo>
                      <a:lnTo>
                        <a:pt x="590" y="353"/>
                      </a:lnTo>
                      <a:lnTo>
                        <a:pt x="592" y="353"/>
                      </a:lnTo>
                      <a:lnTo>
                        <a:pt x="592" y="355"/>
                      </a:lnTo>
                      <a:lnTo>
                        <a:pt x="590" y="355"/>
                      </a:lnTo>
                      <a:lnTo>
                        <a:pt x="592" y="355"/>
                      </a:lnTo>
                      <a:lnTo>
                        <a:pt x="592" y="357"/>
                      </a:lnTo>
                      <a:lnTo>
                        <a:pt x="594" y="357"/>
                      </a:lnTo>
                      <a:lnTo>
                        <a:pt x="594" y="359"/>
                      </a:lnTo>
                      <a:lnTo>
                        <a:pt x="596" y="359"/>
                      </a:lnTo>
                      <a:lnTo>
                        <a:pt x="596" y="361"/>
                      </a:lnTo>
                      <a:lnTo>
                        <a:pt x="598" y="361"/>
                      </a:lnTo>
                      <a:lnTo>
                        <a:pt x="596" y="361"/>
                      </a:lnTo>
                      <a:lnTo>
                        <a:pt x="596" y="359"/>
                      </a:lnTo>
                      <a:lnTo>
                        <a:pt x="594" y="359"/>
                      </a:lnTo>
                      <a:lnTo>
                        <a:pt x="594" y="361"/>
                      </a:lnTo>
                      <a:lnTo>
                        <a:pt x="594" y="363"/>
                      </a:lnTo>
                      <a:lnTo>
                        <a:pt x="594" y="365"/>
                      </a:lnTo>
                      <a:lnTo>
                        <a:pt x="592" y="365"/>
                      </a:lnTo>
                      <a:lnTo>
                        <a:pt x="592" y="363"/>
                      </a:lnTo>
                      <a:lnTo>
                        <a:pt x="590" y="363"/>
                      </a:lnTo>
                      <a:lnTo>
                        <a:pt x="590" y="365"/>
                      </a:lnTo>
                      <a:lnTo>
                        <a:pt x="588" y="365"/>
                      </a:lnTo>
                      <a:lnTo>
                        <a:pt x="588" y="367"/>
                      </a:lnTo>
                      <a:lnTo>
                        <a:pt x="588" y="365"/>
                      </a:lnTo>
                      <a:lnTo>
                        <a:pt x="588" y="367"/>
                      </a:lnTo>
                      <a:lnTo>
                        <a:pt x="586" y="367"/>
                      </a:lnTo>
                      <a:lnTo>
                        <a:pt x="586" y="369"/>
                      </a:lnTo>
                      <a:lnTo>
                        <a:pt x="584" y="369"/>
                      </a:lnTo>
                      <a:lnTo>
                        <a:pt x="586" y="369"/>
                      </a:lnTo>
                      <a:lnTo>
                        <a:pt x="586" y="367"/>
                      </a:lnTo>
                      <a:lnTo>
                        <a:pt x="586" y="369"/>
                      </a:lnTo>
                      <a:lnTo>
                        <a:pt x="584" y="369"/>
                      </a:lnTo>
                      <a:lnTo>
                        <a:pt x="584" y="371"/>
                      </a:lnTo>
                      <a:lnTo>
                        <a:pt x="582" y="371"/>
                      </a:lnTo>
                      <a:lnTo>
                        <a:pt x="582" y="369"/>
                      </a:lnTo>
                      <a:lnTo>
                        <a:pt x="580" y="369"/>
                      </a:lnTo>
                      <a:lnTo>
                        <a:pt x="582" y="369"/>
                      </a:lnTo>
                      <a:lnTo>
                        <a:pt x="580" y="369"/>
                      </a:lnTo>
                      <a:lnTo>
                        <a:pt x="578" y="369"/>
                      </a:lnTo>
                      <a:lnTo>
                        <a:pt x="577" y="369"/>
                      </a:lnTo>
                      <a:lnTo>
                        <a:pt x="578" y="369"/>
                      </a:lnTo>
                      <a:lnTo>
                        <a:pt x="578" y="371"/>
                      </a:lnTo>
                      <a:lnTo>
                        <a:pt x="578" y="369"/>
                      </a:lnTo>
                      <a:lnTo>
                        <a:pt x="580" y="369"/>
                      </a:lnTo>
                      <a:lnTo>
                        <a:pt x="580" y="371"/>
                      </a:lnTo>
                      <a:lnTo>
                        <a:pt x="580" y="373"/>
                      </a:lnTo>
                      <a:lnTo>
                        <a:pt x="578" y="373"/>
                      </a:lnTo>
                      <a:lnTo>
                        <a:pt x="578" y="375"/>
                      </a:lnTo>
                      <a:lnTo>
                        <a:pt x="577" y="375"/>
                      </a:lnTo>
                      <a:lnTo>
                        <a:pt x="577" y="377"/>
                      </a:lnTo>
                      <a:lnTo>
                        <a:pt x="577" y="378"/>
                      </a:lnTo>
                      <a:lnTo>
                        <a:pt x="575" y="378"/>
                      </a:lnTo>
                      <a:lnTo>
                        <a:pt x="575" y="380"/>
                      </a:lnTo>
                      <a:lnTo>
                        <a:pt x="573" y="380"/>
                      </a:lnTo>
                      <a:lnTo>
                        <a:pt x="575" y="380"/>
                      </a:lnTo>
                      <a:lnTo>
                        <a:pt x="573" y="380"/>
                      </a:lnTo>
                      <a:lnTo>
                        <a:pt x="573" y="382"/>
                      </a:lnTo>
                      <a:lnTo>
                        <a:pt x="573" y="380"/>
                      </a:lnTo>
                      <a:lnTo>
                        <a:pt x="573" y="382"/>
                      </a:lnTo>
                      <a:lnTo>
                        <a:pt x="571" y="384"/>
                      </a:lnTo>
                      <a:lnTo>
                        <a:pt x="569" y="384"/>
                      </a:lnTo>
                      <a:lnTo>
                        <a:pt x="569" y="386"/>
                      </a:lnTo>
                      <a:lnTo>
                        <a:pt x="567" y="386"/>
                      </a:lnTo>
                      <a:lnTo>
                        <a:pt x="569" y="386"/>
                      </a:lnTo>
                      <a:lnTo>
                        <a:pt x="567" y="386"/>
                      </a:lnTo>
                      <a:lnTo>
                        <a:pt x="569" y="386"/>
                      </a:lnTo>
                      <a:lnTo>
                        <a:pt x="567" y="386"/>
                      </a:lnTo>
                      <a:lnTo>
                        <a:pt x="565" y="386"/>
                      </a:lnTo>
                      <a:lnTo>
                        <a:pt x="567" y="386"/>
                      </a:lnTo>
                      <a:lnTo>
                        <a:pt x="567" y="384"/>
                      </a:lnTo>
                      <a:lnTo>
                        <a:pt x="569" y="384"/>
                      </a:lnTo>
                      <a:lnTo>
                        <a:pt x="567" y="384"/>
                      </a:lnTo>
                      <a:lnTo>
                        <a:pt x="567" y="386"/>
                      </a:lnTo>
                      <a:lnTo>
                        <a:pt x="565" y="386"/>
                      </a:lnTo>
                      <a:lnTo>
                        <a:pt x="563" y="386"/>
                      </a:lnTo>
                      <a:lnTo>
                        <a:pt x="563" y="388"/>
                      </a:lnTo>
                      <a:lnTo>
                        <a:pt x="561" y="388"/>
                      </a:lnTo>
                      <a:lnTo>
                        <a:pt x="561" y="390"/>
                      </a:lnTo>
                      <a:lnTo>
                        <a:pt x="559" y="390"/>
                      </a:lnTo>
                      <a:lnTo>
                        <a:pt x="557" y="390"/>
                      </a:lnTo>
                      <a:lnTo>
                        <a:pt x="557" y="392"/>
                      </a:lnTo>
                      <a:lnTo>
                        <a:pt x="555" y="392"/>
                      </a:lnTo>
                      <a:lnTo>
                        <a:pt x="553" y="392"/>
                      </a:lnTo>
                      <a:lnTo>
                        <a:pt x="552" y="392"/>
                      </a:lnTo>
                      <a:lnTo>
                        <a:pt x="550" y="392"/>
                      </a:lnTo>
                      <a:lnTo>
                        <a:pt x="548" y="392"/>
                      </a:lnTo>
                      <a:lnTo>
                        <a:pt x="546" y="392"/>
                      </a:lnTo>
                      <a:lnTo>
                        <a:pt x="546" y="394"/>
                      </a:lnTo>
                      <a:lnTo>
                        <a:pt x="546" y="392"/>
                      </a:lnTo>
                      <a:lnTo>
                        <a:pt x="546" y="394"/>
                      </a:lnTo>
                      <a:lnTo>
                        <a:pt x="544" y="394"/>
                      </a:lnTo>
                      <a:lnTo>
                        <a:pt x="542" y="394"/>
                      </a:lnTo>
                      <a:lnTo>
                        <a:pt x="540" y="394"/>
                      </a:lnTo>
                      <a:lnTo>
                        <a:pt x="540" y="396"/>
                      </a:lnTo>
                      <a:lnTo>
                        <a:pt x="540" y="394"/>
                      </a:lnTo>
                      <a:lnTo>
                        <a:pt x="540" y="396"/>
                      </a:lnTo>
                      <a:lnTo>
                        <a:pt x="538" y="396"/>
                      </a:lnTo>
                      <a:lnTo>
                        <a:pt x="536" y="396"/>
                      </a:lnTo>
                      <a:lnTo>
                        <a:pt x="534" y="396"/>
                      </a:lnTo>
                      <a:lnTo>
                        <a:pt x="534" y="398"/>
                      </a:lnTo>
                      <a:lnTo>
                        <a:pt x="532" y="398"/>
                      </a:lnTo>
                      <a:lnTo>
                        <a:pt x="530" y="398"/>
                      </a:lnTo>
                      <a:lnTo>
                        <a:pt x="530" y="400"/>
                      </a:lnTo>
                      <a:lnTo>
                        <a:pt x="529" y="400"/>
                      </a:lnTo>
                      <a:lnTo>
                        <a:pt x="527" y="400"/>
                      </a:lnTo>
                      <a:lnTo>
                        <a:pt x="527" y="401"/>
                      </a:lnTo>
                      <a:lnTo>
                        <a:pt x="527" y="400"/>
                      </a:lnTo>
                      <a:lnTo>
                        <a:pt x="527" y="401"/>
                      </a:lnTo>
                      <a:lnTo>
                        <a:pt x="527" y="400"/>
                      </a:lnTo>
                      <a:lnTo>
                        <a:pt x="525" y="400"/>
                      </a:lnTo>
                      <a:lnTo>
                        <a:pt x="527" y="400"/>
                      </a:lnTo>
                      <a:lnTo>
                        <a:pt x="527" y="398"/>
                      </a:lnTo>
                      <a:lnTo>
                        <a:pt x="525" y="398"/>
                      </a:lnTo>
                      <a:lnTo>
                        <a:pt x="527" y="398"/>
                      </a:lnTo>
                      <a:lnTo>
                        <a:pt x="527" y="396"/>
                      </a:lnTo>
                      <a:lnTo>
                        <a:pt x="529" y="396"/>
                      </a:lnTo>
                      <a:lnTo>
                        <a:pt x="529" y="394"/>
                      </a:lnTo>
                      <a:lnTo>
                        <a:pt x="529" y="392"/>
                      </a:lnTo>
                      <a:lnTo>
                        <a:pt x="530" y="392"/>
                      </a:lnTo>
                      <a:lnTo>
                        <a:pt x="529" y="392"/>
                      </a:lnTo>
                      <a:lnTo>
                        <a:pt x="527" y="392"/>
                      </a:lnTo>
                      <a:lnTo>
                        <a:pt x="527" y="394"/>
                      </a:lnTo>
                      <a:lnTo>
                        <a:pt x="525" y="394"/>
                      </a:lnTo>
                      <a:lnTo>
                        <a:pt x="525" y="396"/>
                      </a:lnTo>
                      <a:lnTo>
                        <a:pt x="523" y="396"/>
                      </a:lnTo>
                      <a:lnTo>
                        <a:pt x="525" y="396"/>
                      </a:lnTo>
                      <a:lnTo>
                        <a:pt x="525" y="394"/>
                      </a:lnTo>
                      <a:lnTo>
                        <a:pt x="523" y="394"/>
                      </a:lnTo>
                      <a:lnTo>
                        <a:pt x="525" y="394"/>
                      </a:lnTo>
                      <a:lnTo>
                        <a:pt x="525" y="396"/>
                      </a:lnTo>
                      <a:lnTo>
                        <a:pt x="523" y="396"/>
                      </a:lnTo>
                      <a:lnTo>
                        <a:pt x="523" y="398"/>
                      </a:lnTo>
                      <a:lnTo>
                        <a:pt x="521" y="398"/>
                      </a:lnTo>
                      <a:lnTo>
                        <a:pt x="519" y="398"/>
                      </a:lnTo>
                      <a:lnTo>
                        <a:pt x="519" y="396"/>
                      </a:lnTo>
                      <a:lnTo>
                        <a:pt x="517" y="396"/>
                      </a:lnTo>
                      <a:lnTo>
                        <a:pt x="521" y="396"/>
                      </a:lnTo>
                      <a:lnTo>
                        <a:pt x="517" y="396"/>
                      </a:lnTo>
                      <a:lnTo>
                        <a:pt x="517" y="394"/>
                      </a:lnTo>
                      <a:lnTo>
                        <a:pt x="519" y="394"/>
                      </a:lnTo>
                      <a:lnTo>
                        <a:pt x="517" y="394"/>
                      </a:lnTo>
                      <a:lnTo>
                        <a:pt x="519" y="394"/>
                      </a:lnTo>
                      <a:lnTo>
                        <a:pt x="517" y="394"/>
                      </a:lnTo>
                      <a:lnTo>
                        <a:pt x="517" y="392"/>
                      </a:lnTo>
                      <a:lnTo>
                        <a:pt x="517" y="394"/>
                      </a:lnTo>
                      <a:lnTo>
                        <a:pt x="515" y="394"/>
                      </a:lnTo>
                      <a:lnTo>
                        <a:pt x="515" y="392"/>
                      </a:lnTo>
                      <a:lnTo>
                        <a:pt x="515" y="390"/>
                      </a:lnTo>
                      <a:lnTo>
                        <a:pt x="517" y="390"/>
                      </a:lnTo>
                      <a:lnTo>
                        <a:pt x="515" y="390"/>
                      </a:lnTo>
                      <a:lnTo>
                        <a:pt x="515" y="392"/>
                      </a:lnTo>
                      <a:lnTo>
                        <a:pt x="515" y="390"/>
                      </a:lnTo>
                      <a:lnTo>
                        <a:pt x="515" y="392"/>
                      </a:lnTo>
                      <a:lnTo>
                        <a:pt x="515" y="394"/>
                      </a:lnTo>
                      <a:lnTo>
                        <a:pt x="517" y="394"/>
                      </a:lnTo>
                      <a:lnTo>
                        <a:pt x="517" y="396"/>
                      </a:lnTo>
                      <a:lnTo>
                        <a:pt x="517" y="398"/>
                      </a:lnTo>
                      <a:lnTo>
                        <a:pt x="519" y="398"/>
                      </a:lnTo>
                      <a:lnTo>
                        <a:pt x="519" y="400"/>
                      </a:lnTo>
                      <a:lnTo>
                        <a:pt x="517" y="400"/>
                      </a:lnTo>
                      <a:lnTo>
                        <a:pt x="515" y="400"/>
                      </a:lnTo>
                      <a:lnTo>
                        <a:pt x="515" y="401"/>
                      </a:lnTo>
                      <a:lnTo>
                        <a:pt x="513" y="401"/>
                      </a:lnTo>
                      <a:lnTo>
                        <a:pt x="513" y="400"/>
                      </a:lnTo>
                      <a:lnTo>
                        <a:pt x="515" y="400"/>
                      </a:lnTo>
                      <a:lnTo>
                        <a:pt x="515" y="398"/>
                      </a:lnTo>
                      <a:lnTo>
                        <a:pt x="515" y="396"/>
                      </a:lnTo>
                      <a:lnTo>
                        <a:pt x="513" y="396"/>
                      </a:lnTo>
                      <a:lnTo>
                        <a:pt x="515" y="396"/>
                      </a:lnTo>
                      <a:lnTo>
                        <a:pt x="513" y="396"/>
                      </a:lnTo>
                      <a:lnTo>
                        <a:pt x="513" y="398"/>
                      </a:lnTo>
                      <a:lnTo>
                        <a:pt x="515" y="398"/>
                      </a:lnTo>
                      <a:lnTo>
                        <a:pt x="513" y="398"/>
                      </a:lnTo>
                      <a:lnTo>
                        <a:pt x="513" y="400"/>
                      </a:lnTo>
                      <a:lnTo>
                        <a:pt x="511" y="400"/>
                      </a:lnTo>
                      <a:lnTo>
                        <a:pt x="511" y="398"/>
                      </a:lnTo>
                      <a:lnTo>
                        <a:pt x="513" y="398"/>
                      </a:lnTo>
                      <a:lnTo>
                        <a:pt x="511" y="398"/>
                      </a:lnTo>
                      <a:lnTo>
                        <a:pt x="511" y="396"/>
                      </a:lnTo>
                      <a:lnTo>
                        <a:pt x="511" y="394"/>
                      </a:lnTo>
                      <a:lnTo>
                        <a:pt x="511" y="396"/>
                      </a:lnTo>
                      <a:lnTo>
                        <a:pt x="511" y="398"/>
                      </a:lnTo>
                      <a:lnTo>
                        <a:pt x="509" y="398"/>
                      </a:lnTo>
                      <a:lnTo>
                        <a:pt x="509" y="396"/>
                      </a:lnTo>
                      <a:lnTo>
                        <a:pt x="507" y="396"/>
                      </a:lnTo>
                      <a:lnTo>
                        <a:pt x="509" y="396"/>
                      </a:lnTo>
                      <a:lnTo>
                        <a:pt x="509" y="394"/>
                      </a:lnTo>
                      <a:lnTo>
                        <a:pt x="507" y="394"/>
                      </a:lnTo>
                      <a:lnTo>
                        <a:pt x="505" y="394"/>
                      </a:lnTo>
                      <a:lnTo>
                        <a:pt x="504" y="394"/>
                      </a:lnTo>
                      <a:lnTo>
                        <a:pt x="504" y="396"/>
                      </a:lnTo>
                      <a:lnTo>
                        <a:pt x="505" y="396"/>
                      </a:lnTo>
                      <a:lnTo>
                        <a:pt x="505" y="398"/>
                      </a:lnTo>
                      <a:lnTo>
                        <a:pt x="507" y="398"/>
                      </a:lnTo>
                      <a:lnTo>
                        <a:pt x="505" y="398"/>
                      </a:lnTo>
                      <a:lnTo>
                        <a:pt x="505" y="400"/>
                      </a:lnTo>
                      <a:lnTo>
                        <a:pt x="507" y="400"/>
                      </a:lnTo>
                      <a:lnTo>
                        <a:pt x="505" y="400"/>
                      </a:lnTo>
                      <a:lnTo>
                        <a:pt x="507" y="400"/>
                      </a:lnTo>
                      <a:lnTo>
                        <a:pt x="505" y="400"/>
                      </a:lnTo>
                      <a:lnTo>
                        <a:pt x="505" y="401"/>
                      </a:lnTo>
                      <a:lnTo>
                        <a:pt x="505" y="400"/>
                      </a:lnTo>
                      <a:lnTo>
                        <a:pt x="505" y="401"/>
                      </a:lnTo>
                      <a:lnTo>
                        <a:pt x="505" y="400"/>
                      </a:lnTo>
                      <a:lnTo>
                        <a:pt x="505" y="401"/>
                      </a:lnTo>
                      <a:lnTo>
                        <a:pt x="507" y="401"/>
                      </a:lnTo>
                      <a:lnTo>
                        <a:pt x="507" y="400"/>
                      </a:lnTo>
                      <a:lnTo>
                        <a:pt x="509" y="400"/>
                      </a:lnTo>
                      <a:lnTo>
                        <a:pt x="509" y="401"/>
                      </a:lnTo>
                      <a:lnTo>
                        <a:pt x="511" y="401"/>
                      </a:lnTo>
                      <a:lnTo>
                        <a:pt x="511" y="403"/>
                      </a:lnTo>
                      <a:lnTo>
                        <a:pt x="513" y="403"/>
                      </a:lnTo>
                      <a:lnTo>
                        <a:pt x="511" y="403"/>
                      </a:lnTo>
                      <a:lnTo>
                        <a:pt x="511" y="405"/>
                      </a:lnTo>
                      <a:lnTo>
                        <a:pt x="509" y="405"/>
                      </a:lnTo>
                      <a:lnTo>
                        <a:pt x="509" y="407"/>
                      </a:lnTo>
                      <a:lnTo>
                        <a:pt x="507" y="407"/>
                      </a:lnTo>
                      <a:lnTo>
                        <a:pt x="507" y="405"/>
                      </a:lnTo>
                      <a:lnTo>
                        <a:pt x="507" y="407"/>
                      </a:lnTo>
                      <a:lnTo>
                        <a:pt x="507" y="405"/>
                      </a:lnTo>
                      <a:lnTo>
                        <a:pt x="507" y="407"/>
                      </a:lnTo>
                      <a:lnTo>
                        <a:pt x="509" y="407"/>
                      </a:lnTo>
                      <a:lnTo>
                        <a:pt x="509" y="405"/>
                      </a:lnTo>
                      <a:lnTo>
                        <a:pt x="511" y="405"/>
                      </a:lnTo>
                      <a:lnTo>
                        <a:pt x="511" y="407"/>
                      </a:lnTo>
                      <a:lnTo>
                        <a:pt x="511" y="405"/>
                      </a:lnTo>
                      <a:lnTo>
                        <a:pt x="513" y="405"/>
                      </a:lnTo>
                      <a:lnTo>
                        <a:pt x="513" y="403"/>
                      </a:lnTo>
                      <a:lnTo>
                        <a:pt x="513" y="405"/>
                      </a:lnTo>
                      <a:lnTo>
                        <a:pt x="515" y="405"/>
                      </a:lnTo>
                      <a:lnTo>
                        <a:pt x="515" y="407"/>
                      </a:lnTo>
                      <a:lnTo>
                        <a:pt x="515" y="405"/>
                      </a:lnTo>
                      <a:lnTo>
                        <a:pt x="517" y="405"/>
                      </a:lnTo>
                      <a:lnTo>
                        <a:pt x="517" y="407"/>
                      </a:lnTo>
                      <a:lnTo>
                        <a:pt x="517" y="405"/>
                      </a:lnTo>
                      <a:lnTo>
                        <a:pt x="517" y="407"/>
                      </a:lnTo>
                      <a:lnTo>
                        <a:pt x="515" y="407"/>
                      </a:lnTo>
                      <a:lnTo>
                        <a:pt x="515" y="409"/>
                      </a:lnTo>
                      <a:lnTo>
                        <a:pt x="513" y="409"/>
                      </a:lnTo>
                      <a:lnTo>
                        <a:pt x="511" y="409"/>
                      </a:lnTo>
                      <a:lnTo>
                        <a:pt x="511" y="411"/>
                      </a:lnTo>
                      <a:lnTo>
                        <a:pt x="509" y="411"/>
                      </a:lnTo>
                      <a:lnTo>
                        <a:pt x="507" y="411"/>
                      </a:lnTo>
                      <a:lnTo>
                        <a:pt x="507" y="413"/>
                      </a:lnTo>
                      <a:lnTo>
                        <a:pt x="507" y="411"/>
                      </a:lnTo>
                      <a:lnTo>
                        <a:pt x="505" y="411"/>
                      </a:lnTo>
                      <a:lnTo>
                        <a:pt x="507" y="411"/>
                      </a:lnTo>
                      <a:lnTo>
                        <a:pt x="505" y="411"/>
                      </a:lnTo>
                      <a:lnTo>
                        <a:pt x="505" y="413"/>
                      </a:lnTo>
                      <a:lnTo>
                        <a:pt x="505" y="411"/>
                      </a:lnTo>
                      <a:lnTo>
                        <a:pt x="505" y="413"/>
                      </a:lnTo>
                      <a:lnTo>
                        <a:pt x="505" y="411"/>
                      </a:lnTo>
                      <a:lnTo>
                        <a:pt x="504" y="411"/>
                      </a:lnTo>
                      <a:lnTo>
                        <a:pt x="504" y="413"/>
                      </a:lnTo>
                      <a:lnTo>
                        <a:pt x="505" y="413"/>
                      </a:lnTo>
                      <a:lnTo>
                        <a:pt x="504" y="413"/>
                      </a:lnTo>
                      <a:lnTo>
                        <a:pt x="505" y="413"/>
                      </a:lnTo>
                      <a:lnTo>
                        <a:pt x="504" y="413"/>
                      </a:lnTo>
                      <a:lnTo>
                        <a:pt x="505" y="413"/>
                      </a:lnTo>
                      <a:lnTo>
                        <a:pt x="504" y="413"/>
                      </a:lnTo>
                      <a:lnTo>
                        <a:pt x="502" y="413"/>
                      </a:lnTo>
                      <a:lnTo>
                        <a:pt x="502" y="411"/>
                      </a:lnTo>
                      <a:lnTo>
                        <a:pt x="502" y="409"/>
                      </a:lnTo>
                      <a:lnTo>
                        <a:pt x="500" y="409"/>
                      </a:lnTo>
                      <a:lnTo>
                        <a:pt x="500" y="407"/>
                      </a:lnTo>
                      <a:lnTo>
                        <a:pt x="498" y="407"/>
                      </a:lnTo>
                      <a:lnTo>
                        <a:pt x="498" y="405"/>
                      </a:lnTo>
                      <a:lnTo>
                        <a:pt x="498" y="407"/>
                      </a:lnTo>
                      <a:lnTo>
                        <a:pt x="500" y="407"/>
                      </a:lnTo>
                      <a:lnTo>
                        <a:pt x="500" y="409"/>
                      </a:lnTo>
                      <a:lnTo>
                        <a:pt x="498" y="409"/>
                      </a:lnTo>
                      <a:lnTo>
                        <a:pt x="496" y="409"/>
                      </a:lnTo>
                      <a:lnTo>
                        <a:pt x="496" y="407"/>
                      </a:lnTo>
                      <a:lnTo>
                        <a:pt x="496" y="409"/>
                      </a:lnTo>
                      <a:lnTo>
                        <a:pt x="496" y="407"/>
                      </a:lnTo>
                      <a:lnTo>
                        <a:pt x="494" y="407"/>
                      </a:lnTo>
                      <a:lnTo>
                        <a:pt x="494" y="409"/>
                      </a:lnTo>
                      <a:lnTo>
                        <a:pt x="496" y="409"/>
                      </a:lnTo>
                      <a:lnTo>
                        <a:pt x="496" y="411"/>
                      </a:lnTo>
                      <a:lnTo>
                        <a:pt x="498" y="411"/>
                      </a:lnTo>
                      <a:lnTo>
                        <a:pt x="498" y="413"/>
                      </a:lnTo>
                      <a:lnTo>
                        <a:pt x="498" y="415"/>
                      </a:lnTo>
                      <a:lnTo>
                        <a:pt x="496" y="415"/>
                      </a:lnTo>
                      <a:lnTo>
                        <a:pt x="498" y="415"/>
                      </a:lnTo>
                      <a:lnTo>
                        <a:pt x="498" y="417"/>
                      </a:lnTo>
                      <a:lnTo>
                        <a:pt x="498" y="419"/>
                      </a:lnTo>
                      <a:lnTo>
                        <a:pt x="496" y="419"/>
                      </a:lnTo>
                      <a:lnTo>
                        <a:pt x="496" y="421"/>
                      </a:lnTo>
                      <a:lnTo>
                        <a:pt x="494" y="421"/>
                      </a:lnTo>
                      <a:lnTo>
                        <a:pt x="492" y="421"/>
                      </a:lnTo>
                      <a:lnTo>
                        <a:pt x="492" y="423"/>
                      </a:lnTo>
                      <a:lnTo>
                        <a:pt x="490" y="423"/>
                      </a:lnTo>
                      <a:lnTo>
                        <a:pt x="490" y="425"/>
                      </a:lnTo>
                      <a:lnTo>
                        <a:pt x="488" y="425"/>
                      </a:lnTo>
                      <a:lnTo>
                        <a:pt x="488" y="423"/>
                      </a:lnTo>
                      <a:lnTo>
                        <a:pt x="490" y="423"/>
                      </a:lnTo>
                      <a:lnTo>
                        <a:pt x="488" y="423"/>
                      </a:lnTo>
                      <a:lnTo>
                        <a:pt x="490" y="423"/>
                      </a:lnTo>
                      <a:lnTo>
                        <a:pt x="488" y="423"/>
                      </a:lnTo>
                      <a:lnTo>
                        <a:pt x="490" y="423"/>
                      </a:lnTo>
                      <a:lnTo>
                        <a:pt x="490" y="421"/>
                      </a:lnTo>
                      <a:lnTo>
                        <a:pt x="490" y="419"/>
                      </a:lnTo>
                      <a:lnTo>
                        <a:pt x="490" y="417"/>
                      </a:lnTo>
                      <a:lnTo>
                        <a:pt x="492" y="417"/>
                      </a:lnTo>
                      <a:lnTo>
                        <a:pt x="490" y="417"/>
                      </a:lnTo>
                      <a:lnTo>
                        <a:pt x="492" y="417"/>
                      </a:lnTo>
                      <a:lnTo>
                        <a:pt x="490" y="417"/>
                      </a:lnTo>
                      <a:lnTo>
                        <a:pt x="490" y="419"/>
                      </a:lnTo>
                      <a:lnTo>
                        <a:pt x="488" y="419"/>
                      </a:lnTo>
                      <a:lnTo>
                        <a:pt x="490" y="419"/>
                      </a:lnTo>
                      <a:lnTo>
                        <a:pt x="488" y="419"/>
                      </a:lnTo>
                      <a:lnTo>
                        <a:pt x="486" y="419"/>
                      </a:lnTo>
                      <a:lnTo>
                        <a:pt x="488" y="419"/>
                      </a:lnTo>
                      <a:lnTo>
                        <a:pt x="490" y="419"/>
                      </a:lnTo>
                      <a:lnTo>
                        <a:pt x="490" y="421"/>
                      </a:lnTo>
                      <a:lnTo>
                        <a:pt x="488" y="421"/>
                      </a:lnTo>
                      <a:lnTo>
                        <a:pt x="488" y="423"/>
                      </a:lnTo>
                      <a:lnTo>
                        <a:pt x="486" y="423"/>
                      </a:lnTo>
                      <a:lnTo>
                        <a:pt x="486" y="421"/>
                      </a:lnTo>
                      <a:lnTo>
                        <a:pt x="486" y="419"/>
                      </a:lnTo>
                      <a:lnTo>
                        <a:pt x="484" y="419"/>
                      </a:lnTo>
                      <a:lnTo>
                        <a:pt x="486" y="419"/>
                      </a:lnTo>
                      <a:lnTo>
                        <a:pt x="486" y="421"/>
                      </a:lnTo>
                      <a:lnTo>
                        <a:pt x="484" y="421"/>
                      </a:lnTo>
                      <a:lnTo>
                        <a:pt x="482" y="421"/>
                      </a:lnTo>
                      <a:lnTo>
                        <a:pt x="482" y="423"/>
                      </a:lnTo>
                      <a:lnTo>
                        <a:pt x="482" y="421"/>
                      </a:lnTo>
                      <a:lnTo>
                        <a:pt x="481" y="421"/>
                      </a:lnTo>
                      <a:lnTo>
                        <a:pt x="481" y="423"/>
                      </a:lnTo>
                      <a:lnTo>
                        <a:pt x="481" y="421"/>
                      </a:lnTo>
                      <a:lnTo>
                        <a:pt x="481" y="423"/>
                      </a:lnTo>
                      <a:lnTo>
                        <a:pt x="479" y="423"/>
                      </a:lnTo>
                      <a:lnTo>
                        <a:pt x="481" y="423"/>
                      </a:lnTo>
                      <a:lnTo>
                        <a:pt x="481" y="421"/>
                      </a:lnTo>
                      <a:lnTo>
                        <a:pt x="479" y="421"/>
                      </a:lnTo>
                      <a:lnTo>
                        <a:pt x="479" y="423"/>
                      </a:lnTo>
                      <a:lnTo>
                        <a:pt x="479" y="425"/>
                      </a:lnTo>
                      <a:lnTo>
                        <a:pt x="479" y="423"/>
                      </a:lnTo>
                      <a:lnTo>
                        <a:pt x="479" y="425"/>
                      </a:lnTo>
                      <a:lnTo>
                        <a:pt x="477" y="425"/>
                      </a:lnTo>
                      <a:lnTo>
                        <a:pt x="477" y="426"/>
                      </a:lnTo>
                      <a:lnTo>
                        <a:pt x="475" y="426"/>
                      </a:lnTo>
                      <a:lnTo>
                        <a:pt x="477" y="426"/>
                      </a:lnTo>
                      <a:lnTo>
                        <a:pt x="479" y="426"/>
                      </a:lnTo>
                      <a:lnTo>
                        <a:pt x="479" y="428"/>
                      </a:lnTo>
                      <a:lnTo>
                        <a:pt x="481" y="428"/>
                      </a:lnTo>
                      <a:lnTo>
                        <a:pt x="479" y="428"/>
                      </a:lnTo>
                      <a:lnTo>
                        <a:pt x="479" y="430"/>
                      </a:lnTo>
                      <a:lnTo>
                        <a:pt x="477" y="430"/>
                      </a:lnTo>
                      <a:lnTo>
                        <a:pt x="479" y="430"/>
                      </a:lnTo>
                      <a:lnTo>
                        <a:pt x="477" y="430"/>
                      </a:lnTo>
                      <a:lnTo>
                        <a:pt x="477" y="432"/>
                      </a:lnTo>
                      <a:lnTo>
                        <a:pt x="477" y="430"/>
                      </a:lnTo>
                      <a:lnTo>
                        <a:pt x="479" y="430"/>
                      </a:lnTo>
                      <a:lnTo>
                        <a:pt x="479" y="432"/>
                      </a:lnTo>
                      <a:lnTo>
                        <a:pt x="479" y="430"/>
                      </a:lnTo>
                      <a:lnTo>
                        <a:pt x="481" y="430"/>
                      </a:lnTo>
                      <a:lnTo>
                        <a:pt x="481" y="428"/>
                      </a:lnTo>
                      <a:lnTo>
                        <a:pt x="481" y="426"/>
                      </a:lnTo>
                      <a:lnTo>
                        <a:pt x="482" y="426"/>
                      </a:lnTo>
                      <a:lnTo>
                        <a:pt x="481" y="426"/>
                      </a:lnTo>
                      <a:lnTo>
                        <a:pt x="482" y="426"/>
                      </a:lnTo>
                      <a:lnTo>
                        <a:pt x="481" y="426"/>
                      </a:lnTo>
                      <a:lnTo>
                        <a:pt x="482" y="426"/>
                      </a:lnTo>
                      <a:lnTo>
                        <a:pt x="484" y="426"/>
                      </a:lnTo>
                      <a:lnTo>
                        <a:pt x="484" y="425"/>
                      </a:lnTo>
                      <a:lnTo>
                        <a:pt x="486" y="425"/>
                      </a:lnTo>
                      <a:lnTo>
                        <a:pt x="486" y="426"/>
                      </a:lnTo>
                      <a:lnTo>
                        <a:pt x="484" y="426"/>
                      </a:lnTo>
                      <a:lnTo>
                        <a:pt x="486" y="426"/>
                      </a:lnTo>
                      <a:lnTo>
                        <a:pt x="486" y="428"/>
                      </a:lnTo>
                      <a:lnTo>
                        <a:pt x="486" y="426"/>
                      </a:lnTo>
                      <a:lnTo>
                        <a:pt x="486" y="428"/>
                      </a:lnTo>
                      <a:lnTo>
                        <a:pt x="484" y="428"/>
                      </a:lnTo>
                      <a:lnTo>
                        <a:pt x="486" y="428"/>
                      </a:lnTo>
                      <a:lnTo>
                        <a:pt x="484" y="428"/>
                      </a:lnTo>
                      <a:lnTo>
                        <a:pt x="484" y="430"/>
                      </a:lnTo>
                      <a:lnTo>
                        <a:pt x="482" y="430"/>
                      </a:lnTo>
                      <a:lnTo>
                        <a:pt x="484" y="430"/>
                      </a:lnTo>
                      <a:lnTo>
                        <a:pt x="482" y="430"/>
                      </a:lnTo>
                      <a:lnTo>
                        <a:pt x="484" y="430"/>
                      </a:lnTo>
                      <a:lnTo>
                        <a:pt x="482" y="430"/>
                      </a:lnTo>
                      <a:lnTo>
                        <a:pt x="482" y="432"/>
                      </a:lnTo>
                      <a:lnTo>
                        <a:pt x="481" y="432"/>
                      </a:lnTo>
                      <a:lnTo>
                        <a:pt x="481" y="434"/>
                      </a:lnTo>
                      <a:lnTo>
                        <a:pt x="481" y="432"/>
                      </a:lnTo>
                      <a:lnTo>
                        <a:pt x="481" y="434"/>
                      </a:lnTo>
                      <a:lnTo>
                        <a:pt x="479" y="434"/>
                      </a:lnTo>
                      <a:lnTo>
                        <a:pt x="479" y="432"/>
                      </a:lnTo>
                      <a:lnTo>
                        <a:pt x="479" y="434"/>
                      </a:lnTo>
                      <a:lnTo>
                        <a:pt x="481" y="434"/>
                      </a:lnTo>
                      <a:lnTo>
                        <a:pt x="481" y="436"/>
                      </a:lnTo>
                      <a:lnTo>
                        <a:pt x="479" y="436"/>
                      </a:lnTo>
                      <a:lnTo>
                        <a:pt x="481" y="436"/>
                      </a:lnTo>
                      <a:lnTo>
                        <a:pt x="481" y="434"/>
                      </a:lnTo>
                      <a:lnTo>
                        <a:pt x="481" y="436"/>
                      </a:lnTo>
                      <a:lnTo>
                        <a:pt x="481" y="434"/>
                      </a:lnTo>
                      <a:lnTo>
                        <a:pt x="481" y="436"/>
                      </a:lnTo>
                      <a:lnTo>
                        <a:pt x="481" y="434"/>
                      </a:lnTo>
                      <a:lnTo>
                        <a:pt x="481" y="436"/>
                      </a:lnTo>
                      <a:lnTo>
                        <a:pt x="479" y="436"/>
                      </a:lnTo>
                      <a:lnTo>
                        <a:pt x="481" y="436"/>
                      </a:lnTo>
                      <a:lnTo>
                        <a:pt x="479" y="436"/>
                      </a:lnTo>
                      <a:lnTo>
                        <a:pt x="481" y="436"/>
                      </a:lnTo>
                      <a:lnTo>
                        <a:pt x="479" y="436"/>
                      </a:lnTo>
                      <a:lnTo>
                        <a:pt x="481" y="436"/>
                      </a:lnTo>
                      <a:lnTo>
                        <a:pt x="479" y="436"/>
                      </a:lnTo>
                      <a:lnTo>
                        <a:pt x="479" y="438"/>
                      </a:lnTo>
                      <a:lnTo>
                        <a:pt x="479" y="436"/>
                      </a:lnTo>
                      <a:lnTo>
                        <a:pt x="479" y="438"/>
                      </a:lnTo>
                      <a:lnTo>
                        <a:pt x="477" y="438"/>
                      </a:lnTo>
                      <a:lnTo>
                        <a:pt x="475" y="438"/>
                      </a:lnTo>
                      <a:lnTo>
                        <a:pt x="477" y="438"/>
                      </a:lnTo>
                      <a:lnTo>
                        <a:pt x="475" y="438"/>
                      </a:lnTo>
                      <a:lnTo>
                        <a:pt x="477" y="438"/>
                      </a:lnTo>
                      <a:lnTo>
                        <a:pt x="475" y="438"/>
                      </a:lnTo>
                      <a:lnTo>
                        <a:pt x="475" y="436"/>
                      </a:lnTo>
                      <a:lnTo>
                        <a:pt x="475" y="438"/>
                      </a:lnTo>
                      <a:lnTo>
                        <a:pt x="475" y="436"/>
                      </a:lnTo>
                      <a:lnTo>
                        <a:pt x="473" y="436"/>
                      </a:lnTo>
                      <a:lnTo>
                        <a:pt x="471" y="436"/>
                      </a:lnTo>
                      <a:lnTo>
                        <a:pt x="469" y="438"/>
                      </a:lnTo>
                      <a:lnTo>
                        <a:pt x="469" y="436"/>
                      </a:lnTo>
                      <a:lnTo>
                        <a:pt x="469" y="438"/>
                      </a:lnTo>
                      <a:lnTo>
                        <a:pt x="469" y="436"/>
                      </a:lnTo>
                      <a:lnTo>
                        <a:pt x="471" y="436"/>
                      </a:lnTo>
                      <a:lnTo>
                        <a:pt x="469" y="436"/>
                      </a:lnTo>
                      <a:lnTo>
                        <a:pt x="467" y="436"/>
                      </a:lnTo>
                      <a:lnTo>
                        <a:pt x="465" y="436"/>
                      </a:lnTo>
                      <a:lnTo>
                        <a:pt x="463" y="436"/>
                      </a:lnTo>
                      <a:lnTo>
                        <a:pt x="461" y="436"/>
                      </a:lnTo>
                      <a:lnTo>
                        <a:pt x="459" y="436"/>
                      </a:lnTo>
                      <a:lnTo>
                        <a:pt x="461" y="436"/>
                      </a:lnTo>
                      <a:lnTo>
                        <a:pt x="461" y="438"/>
                      </a:lnTo>
                      <a:lnTo>
                        <a:pt x="463" y="438"/>
                      </a:lnTo>
                      <a:lnTo>
                        <a:pt x="461" y="438"/>
                      </a:lnTo>
                      <a:lnTo>
                        <a:pt x="463" y="438"/>
                      </a:lnTo>
                      <a:lnTo>
                        <a:pt x="465" y="438"/>
                      </a:lnTo>
                      <a:lnTo>
                        <a:pt x="467" y="438"/>
                      </a:lnTo>
                      <a:lnTo>
                        <a:pt x="467" y="440"/>
                      </a:lnTo>
                      <a:lnTo>
                        <a:pt x="465" y="440"/>
                      </a:lnTo>
                      <a:lnTo>
                        <a:pt x="465" y="438"/>
                      </a:lnTo>
                      <a:lnTo>
                        <a:pt x="463" y="438"/>
                      </a:lnTo>
                      <a:lnTo>
                        <a:pt x="463" y="440"/>
                      </a:lnTo>
                      <a:lnTo>
                        <a:pt x="463" y="438"/>
                      </a:lnTo>
                      <a:lnTo>
                        <a:pt x="461" y="438"/>
                      </a:lnTo>
                      <a:lnTo>
                        <a:pt x="463" y="438"/>
                      </a:lnTo>
                      <a:lnTo>
                        <a:pt x="463" y="440"/>
                      </a:lnTo>
                      <a:lnTo>
                        <a:pt x="463" y="438"/>
                      </a:lnTo>
                      <a:lnTo>
                        <a:pt x="463" y="440"/>
                      </a:lnTo>
                      <a:lnTo>
                        <a:pt x="465" y="440"/>
                      </a:lnTo>
                      <a:lnTo>
                        <a:pt x="465" y="438"/>
                      </a:lnTo>
                      <a:lnTo>
                        <a:pt x="465" y="440"/>
                      </a:lnTo>
                      <a:lnTo>
                        <a:pt x="465" y="438"/>
                      </a:lnTo>
                      <a:lnTo>
                        <a:pt x="465" y="440"/>
                      </a:lnTo>
                      <a:lnTo>
                        <a:pt x="467" y="440"/>
                      </a:lnTo>
                      <a:lnTo>
                        <a:pt x="467" y="442"/>
                      </a:lnTo>
                      <a:lnTo>
                        <a:pt x="469" y="442"/>
                      </a:lnTo>
                      <a:lnTo>
                        <a:pt x="469" y="444"/>
                      </a:lnTo>
                      <a:lnTo>
                        <a:pt x="471" y="444"/>
                      </a:lnTo>
                      <a:lnTo>
                        <a:pt x="473" y="444"/>
                      </a:lnTo>
                      <a:lnTo>
                        <a:pt x="473" y="446"/>
                      </a:lnTo>
                      <a:lnTo>
                        <a:pt x="473" y="444"/>
                      </a:lnTo>
                      <a:lnTo>
                        <a:pt x="473" y="446"/>
                      </a:lnTo>
                      <a:lnTo>
                        <a:pt x="475" y="446"/>
                      </a:lnTo>
                      <a:lnTo>
                        <a:pt x="473" y="446"/>
                      </a:lnTo>
                      <a:lnTo>
                        <a:pt x="473" y="448"/>
                      </a:lnTo>
                      <a:lnTo>
                        <a:pt x="475" y="448"/>
                      </a:lnTo>
                      <a:lnTo>
                        <a:pt x="473" y="448"/>
                      </a:lnTo>
                      <a:lnTo>
                        <a:pt x="473" y="449"/>
                      </a:lnTo>
                      <a:lnTo>
                        <a:pt x="473" y="448"/>
                      </a:lnTo>
                      <a:lnTo>
                        <a:pt x="473" y="449"/>
                      </a:lnTo>
                      <a:lnTo>
                        <a:pt x="473" y="448"/>
                      </a:lnTo>
                      <a:lnTo>
                        <a:pt x="473" y="449"/>
                      </a:lnTo>
                      <a:lnTo>
                        <a:pt x="473" y="448"/>
                      </a:lnTo>
                      <a:lnTo>
                        <a:pt x="473" y="449"/>
                      </a:lnTo>
                      <a:lnTo>
                        <a:pt x="473" y="448"/>
                      </a:lnTo>
                      <a:lnTo>
                        <a:pt x="473" y="449"/>
                      </a:lnTo>
                      <a:lnTo>
                        <a:pt x="473" y="448"/>
                      </a:lnTo>
                      <a:lnTo>
                        <a:pt x="473" y="449"/>
                      </a:lnTo>
                      <a:lnTo>
                        <a:pt x="473" y="451"/>
                      </a:lnTo>
                      <a:lnTo>
                        <a:pt x="471" y="451"/>
                      </a:lnTo>
                      <a:lnTo>
                        <a:pt x="471" y="453"/>
                      </a:lnTo>
                      <a:lnTo>
                        <a:pt x="469" y="453"/>
                      </a:lnTo>
                      <a:lnTo>
                        <a:pt x="469" y="455"/>
                      </a:lnTo>
                      <a:lnTo>
                        <a:pt x="469" y="457"/>
                      </a:lnTo>
                      <a:lnTo>
                        <a:pt x="469" y="459"/>
                      </a:lnTo>
                      <a:lnTo>
                        <a:pt x="469" y="461"/>
                      </a:lnTo>
                      <a:lnTo>
                        <a:pt x="467" y="461"/>
                      </a:lnTo>
                      <a:lnTo>
                        <a:pt x="467" y="463"/>
                      </a:lnTo>
                      <a:lnTo>
                        <a:pt x="467" y="465"/>
                      </a:lnTo>
                      <a:lnTo>
                        <a:pt x="465" y="465"/>
                      </a:lnTo>
                      <a:lnTo>
                        <a:pt x="467" y="465"/>
                      </a:lnTo>
                      <a:lnTo>
                        <a:pt x="465" y="465"/>
                      </a:lnTo>
                      <a:lnTo>
                        <a:pt x="465" y="463"/>
                      </a:lnTo>
                      <a:lnTo>
                        <a:pt x="465" y="465"/>
                      </a:lnTo>
                      <a:lnTo>
                        <a:pt x="465" y="463"/>
                      </a:lnTo>
                      <a:lnTo>
                        <a:pt x="465" y="465"/>
                      </a:lnTo>
                      <a:lnTo>
                        <a:pt x="465" y="463"/>
                      </a:lnTo>
                      <a:lnTo>
                        <a:pt x="465" y="465"/>
                      </a:lnTo>
                      <a:lnTo>
                        <a:pt x="463" y="465"/>
                      </a:lnTo>
                      <a:lnTo>
                        <a:pt x="465" y="465"/>
                      </a:lnTo>
                      <a:lnTo>
                        <a:pt x="463" y="465"/>
                      </a:lnTo>
                      <a:lnTo>
                        <a:pt x="461" y="465"/>
                      </a:lnTo>
                      <a:lnTo>
                        <a:pt x="461" y="467"/>
                      </a:lnTo>
                      <a:lnTo>
                        <a:pt x="459" y="467"/>
                      </a:lnTo>
                      <a:lnTo>
                        <a:pt x="459" y="465"/>
                      </a:lnTo>
                      <a:lnTo>
                        <a:pt x="459" y="467"/>
                      </a:lnTo>
                      <a:lnTo>
                        <a:pt x="459" y="465"/>
                      </a:lnTo>
                      <a:lnTo>
                        <a:pt x="461" y="465"/>
                      </a:lnTo>
                      <a:lnTo>
                        <a:pt x="461" y="463"/>
                      </a:lnTo>
                      <a:lnTo>
                        <a:pt x="461" y="465"/>
                      </a:lnTo>
                      <a:lnTo>
                        <a:pt x="461" y="463"/>
                      </a:lnTo>
                      <a:lnTo>
                        <a:pt x="461" y="465"/>
                      </a:lnTo>
                      <a:lnTo>
                        <a:pt x="463" y="463"/>
                      </a:lnTo>
                      <a:lnTo>
                        <a:pt x="461" y="463"/>
                      </a:lnTo>
                      <a:lnTo>
                        <a:pt x="463" y="463"/>
                      </a:lnTo>
                      <a:lnTo>
                        <a:pt x="463" y="461"/>
                      </a:lnTo>
                      <a:lnTo>
                        <a:pt x="463" y="463"/>
                      </a:lnTo>
                      <a:lnTo>
                        <a:pt x="463" y="461"/>
                      </a:lnTo>
                      <a:lnTo>
                        <a:pt x="463" y="459"/>
                      </a:lnTo>
                      <a:lnTo>
                        <a:pt x="463" y="457"/>
                      </a:lnTo>
                      <a:lnTo>
                        <a:pt x="463" y="459"/>
                      </a:lnTo>
                      <a:lnTo>
                        <a:pt x="463" y="457"/>
                      </a:lnTo>
                      <a:lnTo>
                        <a:pt x="461" y="457"/>
                      </a:lnTo>
                      <a:lnTo>
                        <a:pt x="463" y="457"/>
                      </a:lnTo>
                      <a:lnTo>
                        <a:pt x="463" y="459"/>
                      </a:lnTo>
                      <a:lnTo>
                        <a:pt x="461" y="459"/>
                      </a:lnTo>
                      <a:lnTo>
                        <a:pt x="459" y="459"/>
                      </a:lnTo>
                      <a:lnTo>
                        <a:pt x="459" y="457"/>
                      </a:lnTo>
                      <a:lnTo>
                        <a:pt x="459" y="455"/>
                      </a:lnTo>
                      <a:lnTo>
                        <a:pt x="459" y="457"/>
                      </a:lnTo>
                      <a:lnTo>
                        <a:pt x="457" y="457"/>
                      </a:lnTo>
                      <a:lnTo>
                        <a:pt x="459" y="457"/>
                      </a:lnTo>
                      <a:lnTo>
                        <a:pt x="459" y="455"/>
                      </a:lnTo>
                      <a:lnTo>
                        <a:pt x="459" y="457"/>
                      </a:lnTo>
                      <a:lnTo>
                        <a:pt x="459" y="459"/>
                      </a:lnTo>
                      <a:lnTo>
                        <a:pt x="461" y="459"/>
                      </a:lnTo>
                      <a:lnTo>
                        <a:pt x="463" y="459"/>
                      </a:lnTo>
                      <a:lnTo>
                        <a:pt x="463" y="461"/>
                      </a:lnTo>
                      <a:lnTo>
                        <a:pt x="461" y="461"/>
                      </a:lnTo>
                      <a:lnTo>
                        <a:pt x="461" y="463"/>
                      </a:lnTo>
                      <a:lnTo>
                        <a:pt x="461" y="461"/>
                      </a:lnTo>
                      <a:lnTo>
                        <a:pt x="461" y="463"/>
                      </a:lnTo>
                      <a:lnTo>
                        <a:pt x="459" y="463"/>
                      </a:lnTo>
                      <a:lnTo>
                        <a:pt x="461" y="463"/>
                      </a:lnTo>
                      <a:lnTo>
                        <a:pt x="459" y="463"/>
                      </a:lnTo>
                      <a:lnTo>
                        <a:pt x="459" y="465"/>
                      </a:lnTo>
                      <a:lnTo>
                        <a:pt x="457" y="465"/>
                      </a:lnTo>
                      <a:lnTo>
                        <a:pt x="456" y="465"/>
                      </a:lnTo>
                      <a:lnTo>
                        <a:pt x="456" y="467"/>
                      </a:lnTo>
                      <a:lnTo>
                        <a:pt x="456" y="465"/>
                      </a:lnTo>
                      <a:lnTo>
                        <a:pt x="456" y="463"/>
                      </a:lnTo>
                      <a:lnTo>
                        <a:pt x="454" y="463"/>
                      </a:lnTo>
                      <a:lnTo>
                        <a:pt x="454" y="461"/>
                      </a:lnTo>
                      <a:lnTo>
                        <a:pt x="452" y="461"/>
                      </a:lnTo>
                      <a:lnTo>
                        <a:pt x="452" y="459"/>
                      </a:lnTo>
                      <a:lnTo>
                        <a:pt x="452" y="461"/>
                      </a:lnTo>
                      <a:lnTo>
                        <a:pt x="452" y="459"/>
                      </a:lnTo>
                      <a:lnTo>
                        <a:pt x="450" y="459"/>
                      </a:lnTo>
                      <a:lnTo>
                        <a:pt x="450" y="457"/>
                      </a:lnTo>
                      <a:lnTo>
                        <a:pt x="450" y="459"/>
                      </a:lnTo>
                      <a:lnTo>
                        <a:pt x="450" y="457"/>
                      </a:lnTo>
                      <a:lnTo>
                        <a:pt x="450" y="459"/>
                      </a:lnTo>
                      <a:lnTo>
                        <a:pt x="450" y="461"/>
                      </a:lnTo>
                      <a:lnTo>
                        <a:pt x="452" y="461"/>
                      </a:lnTo>
                      <a:lnTo>
                        <a:pt x="450" y="461"/>
                      </a:lnTo>
                      <a:lnTo>
                        <a:pt x="452" y="461"/>
                      </a:lnTo>
                      <a:lnTo>
                        <a:pt x="450" y="461"/>
                      </a:lnTo>
                      <a:lnTo>
                        <a:pt x="452" y="461"/>
                      </a:lnTo>
                      <a:lnTo>
                        <a:pt x="452" y="463"/>
                      </a:lnTo>
                      <a:lnTo>
                        <a:pt x="452" y="465"/>
                      </a:lnTo>
                      <a:lnTo>
                        <a:pt x="454" y="465"/>
                      </a:lnTo>
                      <a:lnTo>
                        <a:pt x="454" y="467"/>
                      </a:lnTo>
                      <a:lnTo>
                        <a:pt x="452" y="467"/>
                      </a:lnTo>
                      <a:lnTo>
                        <a:pt x="450" y="467"/>
                      </a:lnTo>
                      <a:lnTo>
                        <a:pt x="450" y="465"/>
                      </a:lnTo>
                      <a:lnTo>
                        <a:pt x="448" y="467"/>
                      </a:lnTo>
                      <a:lnTo>
                        <a:pt x="446" y="467"/>
                      </a:lnTo>
                      <a:lnTo>
                        <a:pt x="448" y="467"/>
                      </a:lnTo>
                      <a:lnTo>
                        <a:pt x="450" y="467"/>
                      </a:lnTo>
                      <a:lnTo>
                        <a:pt x="452" y="467"/>
                      </a:lnTo>
                      <a:lnTo>
                        <a:pt x="454" y="467"/>
                      </a:lnTo>
                      <a:lnTo>
                        <a:pt x="456" y="467"/>
                      </a:lnTo>
                      <a:lnTo>
                        <a:pt x="456" y="469"/>
                      </a:lnTo>
                      <a:lnTo>
                        <a:pt x="457" y="469"/>
                      </a:lnTo>
                      <a:lnTo>
                        <a:pt x="459" y="469"/>
                      </a:lnTo>
                      <a:lnTo>
                        <a:pt x="461" y="469"/>
                      </a:lnTo>
                      <a:lnTo>
                        <a:pt x="463" y="469"/>
                      </a:lnTo>
                      <a:lnTo>
                        <a:pt x="461" y="469"/>
                      </a:lnTo>
                      <a:lnTo>
                        <a:pt x="463" y="469"/>
                      </a:lnTo>
                      <a:lnTo>
                        <a:pt x="461" y="469"/>
                      </a:lnTo>
                      <a:lnTo>
                        <a:pt x="461" y="467"/>
                      </a:lnTo>
                      <a:lnTo>
                        <a:pt x="461" y="469"/>
                      </a:lnTo>
                      <a:lnTo>
                        <a:pt x="461" y="467"/>
                      </a:lnTo>
                      <a:lnTo>
                        <a:pt x="463" y="467"/>
                      </a:lnTo>
                      <a:lnTo>
                        <a:pt x="463" y="469"/>
                      </a:lnTo>
                      <a:lnTo>
                        <a:pt x="463" y="467"/>
                      </a:lnTo>
                      <a:lnTo>
                        <a:pt x="465" y="467"/>
                      </a:lnTo>
                      <a:lnTo>
                        <a:pt x="465" y="469"/>
                      </a:lnTo>
                      <a:lnTo>
                        <a:pt x="465" y="471"/>
                      </a:lnTo>
                      <a:lnTo>
                        <a:pt x="465" y="469"/>
                      </a:lnTo>
                      <a:lnTo>
                        <a:pt x="465" y="471"/>
                      </a:lnTo>
                      <a:lnTo>
                        <a:pt x="465" y="473"/>
                      </a:lnTo>
                      <a:lnTo>
                        <a:pt x="463" y="473"/>
                      </a:lnTo>
                      <a:lnTo>
                        <a:pt x="465" y="473"/>
                      </a:lnTo>
                      <a:lnTo>
                        <a:pt x="463" y="473"/>
                      </a:lnTo>
                      <a:lnTo>
                        <a:pt x="465" y="473"/>
                      </a:lnTo>
                      <a:lnTo>
                        <a:pt x="463" y="473"/>
                      </a:lnTo>
                      <a:lnTo>
                        <a:pt x="465" y="473"/>
                      </a:lnTo>
                      <a:lnTo>
                        <a:pt x="463" y="473"/>
                      </a:lnTo>
                      <a:lnTo>
                        <a:pt x="465" y="473"/>
                      </a:lnTo>
                      <a:lnTo>
                        <a:pt x="463" y="473"/>
                      </a:lnTo>
                      <a:lnTo>
                        <a:pt x="465" y="473"/>
                      </a:lnTo>
                      <a:lnTo>
                        <a:pt x="463" y="473"/>
                      </a:lnTo>
                      <a:lnTo>
                        <a:pt x="465" y="473"/>
                      </a:lnTo>
                      <a:lnTo>
                        <a:pt x="465" y="474"/>
                      </a:lnTo>
                      <a:lnTo>
                        <a:pt x="465" y="473"/>
                      </a:lnTo>
                      <a:lnTo>
                        <a:pt x="465" y="474"/>
                      </a:lnTo>
                      <a:lnTo>
                        <a:pt x="463" y="474"/>
                      </a:lnTo>
                      <a:lnTo>
                        <a:pt x="465" y="474"/>
                      </a:lnTo>
                      <a:lnTo>
                        <a:pt x="463" y="474"/>
                      </a:lnTo>
                      <a:lnTo>
                        <a:pt x="465" y="474"/>
                      </a:lnTo>
                      <a:lnTo>
                        <a:pt x="463" y="474"/>
                      </a:lnTo>
                      <a:lnTo>
                        <a:pt x="465" y="474"/>
                      </a:lnTo>
                      <a:lnTo>
                        <a:pt x="463" y="474"/>
                      </a:lnTo>
                      <a:lnTo>
                        <a:pt x="465" y="474"/>
                      </a:lnTo>
                      <a:lnTo>
                        <a:pt x="463" y="474"/>
                      </a:lnTo>
                      <a:lnTo>
                        <a:pt x="465" y="474"/>
                      </a:lnTo>
                      <a:lnTo>
                        <a:pt x="463" y="474"/>
                      </a:lnTo>
                      <a:lnTo>
                        <a:pt x="461" y="474"/>
                      </a:lnTo>
                      <a:lnTo>
                        <a:pt x="463" y="474"/>
                      </a:lnTo>
                      <a:lnTo>
                        <a:pt x="461" y="474"/>
                      </a:lnTo>
                      <a:lnTo>
                        <a:pt x="461" y="476"/>
                      </a:lnTo>
                      <a:lnTo>
                        <a:pt x="461" y="474"/>
                      </a:lnTo>
                      <a:lnTo>
                        <a:pt x="461" y="476"/>
                      </a:lnTo>
                      <a:lnTo>
                        <a:pt x="463" y="476"/>
                      </a:lnTo>
                      <a:lnTo>
                        <a:pt x="461" y="476"/>
                      </a:lnTo>
                      <a:lnTo>
                        <a:pt x="463" y="476"/>
                      </a:lnTo>
                      <a:lnTo>
                        <a:pt x="461" y="476"/>
                      </a:lnTo>
                      <a:lnTo>
                        <a:pt x="463" y="476"/>
                      </a:lnTo>
                      <a:lnTo>
                        <a:pt x="463" y="478"/>
                      </a:lnTo>
                      <a:lnTo>
                        <a:pt x="463" y="476"/>
                      </a:lnTo>
                      <a:lnTo>
                        <a:pt x="463" y="478"/>
                      </a:lnTo>
                      <a:lnTo>
                        <a:pt x="463" y="476"/>
                      </a:lnTo>
                      <a:lnTo>
                        <a:pt x="463" y="478"/>
                      </a:lnTo>
                      <a:lnTo>
                        <a:pt x="463" y="476"/>
                      </a:lnTo>
                      <a:lnTo>
                        <a:pt x="461" y="476"/>
                      </a:lnTo>
                      <a:lnTo>
                        <a:pt x="461" y="478"/>
                      </a:lnTo>
                      <a:lnTo>
                        <a:pt x="463" y="478"/>
                      </a:lnTo>
                      <a:lnTo>
                        <a:pt x="461" y="478"/>
                      </a:lnTo>
                      <a:lnTo>
                        <a:pt x="463" y="478"/>
                      </a:lnTo>
                      <a:lnTo>
                        <a:pt x="463" y="480"/>
                      </a:lnTo>
                      <a:lnTo>
                        <a:pt x="461" y="480"/>
                      </a:lnTo>
                      <a:lnTo>
                        <a:pt x="459" y="480"/>
                      </a:lnTo>
                      <a:lnTo>
                        <a:pt x="459" y="482"/>
                      </a:lnTo>
                      <a:lnTo>
                        <a:pt x="459" y="480"/>
                      </a:lnTo>
                      <a:lnTo>
                        <a:pt x="459" y="482"/>
                      </a:lnTo>
                      <a:lnTo>
                        <a:pt x="459" y="480"/>
                      </a:lnTo>
                      <a:lnTo>
                        <a:pt x="457" y="480"/>
                      </a:lnTo>
                      <a:lnTo>
                        <a:pt x="457" y="482"/>
                      </a:lnTo>
                      <a:lnTo>
                        <a:pt x="457" y="480"/>
                      </a:lnTo>
                      <a:lnTo>
                        <a:pt x="459" y="480"/>
                      </a:lnTo>
                      <a:lnTo>
                        <a:pt x="459" y="482"/>
                      </a:lnTo>
                      <a:lnTo>
                        <a:pt x="457" y="482"/>
                      </a:lnTo>
                      <a:lnTo>
                        <a:pt x="459" y="482"/>
                      </a:lnTo>
                      <a:lnTo>
                        <a:pt x="457" y="482"/>
                      </a:lnTo>
                      <a:lnTo>
                        <a:pt x="459" y="482"/>
                      </a:lnTo>
                      <a:lnTo>
                        <a:pt x="457" y="482"/>
                      </a:lnTo>
                      <a:lnTo>
                        <a:pt x="459" y="482"/>
                      </a:lnTo>
                      <a:lnTo>
                        <a:pt x="457" y="482"/>
                      </a:lnTo>
                      <a:lnTo>
                        <a:pt x="459" y="482"/>
                      </a:lnTo>
                      <a:lnTo>
                        <a:pt x="457" y="482"/>
                      </a:lnTo>
                      <a:lnTo>
                        <a:pt x="459" y="482"/>
                      </a:lnTo>
                      <a:lnTo>
                        <a:pt x="457" y="482"/>
                      </a:lnTo>
                      <a:lnTo>
                        <a:pt x="459" y="482"/>
                      </a:lnTo>
                      <a:lnTo>
                        <a:pt x="457" y="482"/>
                      </a:lnTo>
                      <a:lnTo>
                        <a:pt x="459" y="482"/>
                      </a:lnTo>
                      <a:lnTo>
                        <a:pt x="459" y="484"/>
                      </a:lnTo>
                      <a:lnTo>
                        <a:pt x="459" y="482"/>
                      </a:lnTo>
                      <a:lnTo>
                        <a:pt x="459" y="484"/>
                      </a:lnTo>
                      <a:lnTo>
                        <a:pt x="459" y="482"/>
                      </a:lnTo>
                      <a:lnTo>
                        <a:pt x="459" y="484"/>
                      </a:lnTo>
                      <a:lnTo>
                        <a:pt x="459" y="482"/>
                      </a:lnTo>
                      <a:lnTo>
                        <a:pt x="459" y="484"/>
                      </a:lnTo>
                      <a:lnTo>
                        <a:pt x="459" y="486"/>
                      </a:lnTo>
                      <a:lnTo>
                        <a:pt x="459" y="484"/>
                      </a:lnTo>
                      <a:lnTo>
                        <a:pt x="459" y="486"/>
                      </a:lnTo>
                      <a:lnTo>
                        <a:pt x="459" y="484"/>
                      </a:lnTo>
                      <a:lnTo>
                        <a:pt x="459" y="486"/>
                      </a:lnTo>
                      <a:lnTo>
                        <a:pt x="461" y="486"/>
                      </a:lnTo>
                      <a:lnTo>
                        <a:pt x="459" y="486"/>
                      </a:lnTo>
                      <a:lnTo>
                        <a:pt x="461" y="486"/>
                      </a:lnTo>
                      <a:lnTo>
                        <a:pt x="459" y="486"/>
                      </a:lnTo>
                      <a:lnTo>
                        <a:pt x="457" y="486"/>
                      </a:lnTo>
                      <a:lnTo>
                        <a:pt x="459" y="486"/>
                      </a:lnTo>
                      <a:lnTo>
                        <a:pt x="457" y="486"/>
                      </a:lnTo>
                      <a:lnTo>
                        <a:pt x="459" y="486"/>
                      </a:lnTo>
                      <a:lnTo>
                        <a:pt x="457" y="486"/>
                      </a:lnTo>
                      <a:lnTo>
                        <a:pt x="459" y="486"/>
                      </a:lnTo>
                      <a:lnTo>
                        <a:pt x="459" y="488"/>
                      </a:lnTo>
                      <a:lnTo>
                        <a:pt x="459" y="486"/>
                      </a:lnTo>
                      <a:lnTo>
                        <a:pt x="459" y="488"/>
                      </a:lnTo>
                      <a:lnTo>
                        <a:pt x="459" y="486"/>
                      </a:lnTo>
                      <a:lnTo>
                        <a:pt x="459" y="488"/>
                      </a:lnTo>
                      <a:lnTo>
                        <a:pt x="459" y="486"/>
                      </a:lnTo>
                      <a:lnTo>
                        <a:pt x="459" y="488"/>
                      </a:lnTo>
                      <a:lnTo>
                        <a:pt x="457" y="488"/>
                      </a:lnTo>
                      <a:lnTo>
                        <a:pt x="459" y="488"/>
                      </a:lnTo>
                      <a:lnTo>
                        <a:pt x="459" y="490"/>
                      </a:lnTo>
                      <a:lnTo>
                        <a:pt x="459" y="488"/>
                      </a:lnTo>
                      <a:lnTo>
                        <a:pt x="459" y="490"/>
                      </a:lnTo>
                      <a:lnTo>
                        <a:pt x="461" y="490"/>
                      </a:lnTo>
                      <a:lnTo>
                        <a:pt x="459" y="490"/>
                      </a:lnTo>
                      <a:lnTo>
                        <a:pt x="461" y="490"/>
                      </a:lnTo>
                      <a:lnTo>
                        <a:pt x="461" y="492"/>
                      </a:lnTo>
                      <a:lnTo>
                        <a:pt x="463" y="492"/>
                      </a:lnTo>
                      <a:lnTo>
                        <a:pt x="461" y="492"/>
                      </a:lnTo>
                      <a:lnTo>
                        <a:pt x="463" y="492"/>
                      </a:lnTo>
                      <a:lnTo>
                        <a:pt x="463" y="494"/>
                      </a:lnTo>
                      <a:lnTo>
                        <a:pt x="463" y="492"/>
                      </a:lnTo>
                      <a:lnTo>
                        <a:pt x="463" y="494"/>
                      </a:lnTo>
                      <a:lnTo>
                        <a:pt x="463" y="496"/>
                      </a:lnTo>
                      <a:lnTo>
                        <a:pt x="463" y="497"/>
                      </a:lnTo>
                      <a:lnTo>
                        <a:pt x="465" y="497"/>
                      </a:lnTo>
                      <a:lnTo>
                        <a:pt x="465" y="499"/>
                      </a:lnTo>
                      <a:lnTo>
                        <a:pt x="465" y="497"/>
                      </a:lnTo>
                      <a:lnTo>
                        <a:pt x="465" y="499"/>
                      </a:lnTo>
                      <a:lnTo>
                        <a:pt x="465" y="501"/>
                      </a:lnTo>
                      <a:lnTo>
                        <a:pt x="465" y="499"/>
                      </a:lnTo>
                      <a:lnTo>
                        <a:pt x="465" y="501"/>
                      </a:lnTo>
                      <a:lnTo>
                        <a:pt x="465" y="499"/>
                      </a:lnTo>
                      <a:lnTo>
                        <a:pt x="465" y="501"/>
                      </a:lnTo>
                      <a:lnTo>
                        <a:pt x="465" y="503"/>
                      </a:lnTo>
                      <a:lnTo>
                        <a:pt x="465" y="505"/>
                      </a:lnTo>
                      <a:lnTo>
                        <a:pt x="465" y="503"/>
                      </a:lnTo>
                      <a:lnTo>
                        <a:pt x="465" y="505"/>
                      </a:lnTo>
                      <a:lnTo>
                        <a:pt x="465" y="507"/>
                      </a:lnTo>
                      <a:lnTo>
                        <a:pt x="463" y="507"/>
                      </a:lnTo>
                      <a:lnTo>
                        <a:pt x="463" y="505"/>
                      </a:lnTo>
                      <a:lnTo>
                        <a:pt x="463" y="507"/>
                      </a:lnTo>
                      <a:lnTo>
                        <a:pt x="465" y="507"/>
                      </a:lnTo>
                      <a:lnTo>
                        <a:pt x="465" y="505"/>
                      </a:lnTo>
                      <a:lnTo>
                        <a:pt x="465" y="507"/>
                      </a:lnTo>
                      <a:lnTo>
                        <a:pt x="465" y="505"/>
                      </a:lnTo>
                      <a:lnTo>
                        <a:pt x="465" y="507"/>
                      </a:lnTo>
                      <a:lnTo>
                        <a:pt x="463" y="507"/>
                      </a:lnTo>
                      <a:lnTo>
                        <a:pt x="465" y="507"/>
                      </a:lnTo>
                      <a:lnTo>
                        <a:pt x="463" y="507"/>
                      </a:lnTo>
                      <a:lnTo>
                        <a:pt x="463" y="509"/>
                      </a:lnTo>
                      <a:lnTo>
                        <a:pt x="463" y="507"/>
                      </a:lnTo>
                      <a:lnTo>
                        <a:pt x="463" y="509"/>
                      </a:lnTo>
                      <a:lnTo>
                        <a:pt x="463" y="507"/>
                      </a:lnTo>
                      <a:lnTo>
                        <a:pt x="463" y="509"/>
                      </a:lnTo>
                      <a:lnTo>
                        <a:pt x="463" y="507"/>
                      </a:lnTo>
                      <a:lnTo>
                        <a:pt x="463" y="509"/>
                      </a:lnTo>
                      <a:lnTo>
                        <a:pt x="465" y="509"/>
                      </a:lnTo>
                      <a:lnTo>
                        <a:pt x="465" y="507"/>
                      </a:lnTo>
                      <a:lnTo>
                        <a:pt x="465" y="509"/>
                      </a:lnTo>
                      <a:lnTo>
                        <a:pt x="465" y="507"/>
                      </a:lnTo>
                      <a:lnTo>
                        <a:pt x="465" y="509"/>
                      </a:lnTo>
                      <a:lnTo>
                        <a:pt x="465" y="507"/>
                      </a:lnTo>
                      <a:lnTo>
                        <a:pt x="465" y="509"/>
                      </a:lnTo>
                      <a:lnTo>
                        <a:pt x="467" y="509"/>
                      </a:lnTo>
                      <a:lnTo>
                        <a:pt x="465" y="509"/>
                      </a:lnTo>
                      <a:lnTo>
                        <a:pt x="465" y="511"/>
                      </a:lnTo>
                      <a:lnTo>
                        <a:pt x="465" y="509"/>
                      </a:lnTo>
                      <a:lnTo>
                        <a:pt x="465" y="511"/>
                      </a:lnTo>
                      <a:lnTo>
                        <a:pt x="465" y="509"/>
                      </a:lnTo>
                      <a:lnTo>
                        <a:pt x="467" y="509"/>
                      </a:lnTo>
                      <a:lnTo>
                        <a:pt x="467" y="511"/>
                      </a:lnTo>
                      <a:lnTo>
                        <a:pt x="467" y="509"/>
                      </a:lnTo>
                      <a:lnTo>
                        <a:pt x="467" y="511"/>
                      </a:lnTo>
                      <a:lnTo>
                        <a:pt x="465" y="511"/>
                      </a:lnTo>
                      <a:lnTo>
                        <a:pt x="465" y="513"/>
                      </a:lnTo>
                      <a:lnTo>
                        <a:pt x="465" y="511"/>
                      </a:lnTo>
                      <a:lnTo>
                        <a:pt x="465" y="513"/>
                      </a:lnTo>
                      <a:lnTo>
                        <a:pt x="465" y="511"/>
                      </a:lnTo>
                      <a:lnTo>
                        <a:pt x="465" y="513"/>
                      </a:lnTo>
                      <a:lnTo>
                        <a:pt x="465" y="511"/>
                      </a:lnTo>
                      <a:lnTo>
                        <a:pt x="467" y="511"/>
                      </a:lnTo>
                      <a:lnTo>
                        <a:pt x="465" y="511"/>
                      </a:lnTo>
                      <a:lnTo>
                        <a:pt x="467" y="511"/>
                      </a:lnTo>
                      <a:lnTo>
                        <a:pt x="465" y="511"/>
                      </a:lnTo>
                      <a:lnTo>
                        <a:pt x="467" y="511"/>
                      </a:lnTo>
                      <a:lnTo>
                        <a:pt x="467" y="509"/>
                      </a:lnTo>
                      <a:lnTo>
                        <a:pt x="467" y="511"/>
                      </a:lnTo>
                      <a:lnTo>
                        <a:pt x="469" y="511"/>
                      </a:lnTo>
                      <a:lnTo>
                        <a:pt x="467" y="511"/>
                      </a:lnTo>
                      <a:lnTo>
                        <a:pt x="467" y="513"/>
                      </a:lnTo>
                      <a:lnTo>
                        <a:pt x="467" y="511"/>
                      </a:lnTo>
                      <a:lnTo>
                        <a:pt x="467" y="513"/>
                      </a:lnTo>
                      <a:lnTo>
                        <a:pt x="469" y="513"/>
                      </a:lnTo>
                      <a:lnTo>
                        <a:pt x="471" y="513"/>
                      </a:lnTo>
                      <a:lnTo>
                        <a:pt x="471" y="515"/>
                      </a:lnTo>
                      <a:lnTo>
                        <a:pt x="469" y="515"/>
                      </a:lnTo>
                      <a:lnTo>
                        <a:pt x="469" y="517"/>
                      </a:lnTo>
                      <a:lnTo>
                        <a:pt x="471" y="517"/>
                      </a:lnTo>
                      <a:lnTo>
                        <a:pt x="471" y="519"/>
                      </a:lnTo>
                      <a:lnTo>
                        <a:pt x="473" y="519"/>
                      </a:lnTo>
                      <a:lnTo>
                        <a:pt x="473" y="517"/>
                      </a:lnTo>
                      <a:lnTo>
                        <a:pt x="473" y="519"/>
                      </a:lnTo>
                      <a:lnTo>
                        <a:pt x="471" y="519"/>
                      </a:lnTo>
                      <a:lnTo>
                        <a:pt x="471" y="521"/>
                      </a:lnTo>
                      <a:lnTo>
                        <a:pt x="471" y="519"/>
                      </a:lnTo>
                      <a:lnTo>
                        <a:pt x="471" y="521"/>
                      </a:lnTo>
                      <a:lnTo>
                        <a:pt x="473" y="521"/>
                      </a:lnTo>
                      <a:lnTo>
                        <a:pt x="473" y="522"/>
                      </a:lnTo>
                      <a:lnTo>
                        <a:pt x="471" y="522"/>
                      </a:lnTo>
                      <a:lnTo>
                        <a:pt x="473" y="522"/>
                      </a:lnTo>
                      <a:lnTo>
                        <a:pt x="471" y="522"/>
                      </a:lnTo>
                      <a:lnTo>
                        <a:pt x="473" y="522"/>
                      </a:lnTo>
                      <a:lnTo>
                        <a:pt x="473" y="524"/>
                      </a:lnTo>
                      <a:lnTo>
                        <a:pt x="473" y="526"/>
                      </a:lnTo>
                      <a:lnTo>
                        <a:pt x="475" y="526"/>
                      </a:lnTo>
                      <a:lnTo>
                        <a:pt x="477" y="526"/>
                      </a:lnTo>
                      <a:lnTo>
                        <a:pt x="477" y="528"/>
                      </a:lnTo>
                      <a:lnTo>
                        <a:pt x="479" y="528"/>
                      </a:lnTo>
                      <a:lnTo>
                        <a:pt x="481" y="528"/>
                      </a:lnTo>
                      <a:lnTo>
                        <a:pt x="479" y="528"/>
                      </a:lnTo>
                      <a:lnTo>
                        <a:pt x="477" y="528"/>
                      </a:lnTo>
                      <a:lnTo>
                        <a:pt x="479" y="528"/>
                      </a:lnTo>
                      <a:lnTo>
                        <a:pt x="477" y="528"/>
                      </a:lnTo>
                      <a:lnTo>
                        <a:pt x="477" y="530"/>
                      </a:lnTo>
                      <a:lnTo>
                        <a:pt x="475" y="530"/>
                      </a:lnTo>
                      <a:lnTo>
                        <a:pt x="477" y="530"/>
                      </a:lnTo>
                      <a:lnTo>
                        <a:pt x="479" y="530"/>
                      </a:lnTo>
                      <a:lnTo>
                        <a:pt x="479" y="528"/>
                      </a:lnTo>
                      <a:lnTo>
                        <a:pt x="479" y="530"/>
                      </a:lnTo>
                      <a:lnTo>
                        <a:pt x="479" y="528"/>
                      </a:lnTo>
                      <a:lnTo>
                        <a:pt x="479" y="530"/>
                      </a:lnTo>
                      <a:lnTo>
                        <a:pt x="481" y="530"/>
                      </a:lnTo>
                      <a:lnTo>
                        <a:pt x="481" y="532"/>
                      </a:lnTo>
                      <a:lnTo>
                        <a:pt x="481" y="534"/>
                      </a:lnTo>
                      <a:lnTo>
                        <a:pt x="479" y="534"/>
                      </a:lnTo>
                      <a:lnTo>
                        <a:pt x="479" y="532"/>
                      </a:lnTo>
                      <a:lnTo>
                        <a:pt x="477" y="532"/>
                      </a:lnTo>
                      <a:lnTo>
                        <a:pt x="475" y="532"/>
                      </a:lnTo>
                      <a:lnTo>
                        <a:pt x="475" y="534"/>
                      </a:lnTo>
                      <a:lnTo>
                        <a:pt x="473" y="534"/>
                      </a:lnTo>
                      <a:lnTo>
                        <a:pt x="473" y="532"/>
                      </a:lnTo>
                      <a:lnTo>
                        <a:pt x="473" y="534"/>
                      </a:lnTo>
                      <a:lnTo>
                        <a:pt x="471" y="534"/>
                      </a:lnTo>
                      <a:lnTo>
                        <a:pt x="469" y="534"/>
                      </a:lnTo>
                      <a:lnTo>
                        <a:pt x="469" y="536"/>
                      </a:lnTo>
                      <a:lnTo>
                        <a:pt x="469" y="538"/>
                      </a:lnTo>
                      <a:lnTo>
                        <a:pt x="467" y="538"/>
                      </a:lnTo>
                      <a:lnTo>
                        <a:pt x="467" y="540"/>
                      </a:lnTo>
                      <a:lnTo>
                        <a:pt x="467" y="538"/>
                      </a:lnTo>
                      <a:lnTo>
                        <a:pt x="465" y="538"/>
                      </a:lnTo>
                      <a:lnTo>
                        <a:pt x="463" y="538"/>
                      </a:lnTo>
                      <a:lnTo>
                        <a:pt x="465" y="538"/>
                      </a:lnTo>
                      <a:lnTo>
                        <a:pt x="463" y="538"/>
                      </a:lnTo>
                      <a:lnTo>
                        <a:pt x="463" y="536"/>
                      </a:lnTo>
                      <a:lnTo>
                        <a:pt x="463" y="538"/>
                      </a:lnTo>
                      <a:lnTo>
                        <a:pt x="463" y="536"/>
                      </a:lnTo>
                      <a:lnTo>
                        <a:pt x="461" y="536"/>
                      </a:lnTo>
                      <a:lnTo>
                        <a:pt x="459" y="536"/>
                      </a:lnTo>
                      <a:lnTo>
                        <a:pt x="459" y="534"/>
                      </a:lnTo>
                      <a:lnTo>
                        <a:pt x="457" y="534"/>
                      </a:lnTo>
                      <a:lnTo>
                        <a:pt x="457" y="532"/>
                      </a:lnTo>
                      <a:lnTo>
                        <a:pt x="456" y="532"/>
                      </a:lnTo>
                      <a:lnTo>
                        <a:pt x="456" y="530"/>
                      </a:lnTo>
                      <a:lnTo>
                        <a:pt x="454" y="530"/>
                      </a:lnTo>
                      <a:lnTo>
                        <a:pt x="456" y="530"/>
                      </a:lnTo>
                      <a:lnTo>
                        <a:pt x="454" y="530"/>
                      </a:lnTo>
                      <a:lnTo>
                        <a:pt x="454" y="528"/>
                      </a:lnTo>
                      <a:lnTo>
                        <a:pt x="454" y="530"/>
                      </a:lnTo>
                      <a:lnTo>
                        <a:pt x="452" y="530"/>
                      </a:lnTo>
                      <a:lnTo>
                        <a:pt x="452" y="528"/>
                      </a:lnTo>
                      <a:lnTo>
                        <a:pt x="452" y="530"/>
                      </a:lnTo>
                      <a:lnTo>
                        <a:pt x="452" y="528"/>
                      </a:lnTo>
                      <a:lnTo>
                        <a:pt x="452" y="530"/>
                      </a:lnTo>
                      <a:lnTo>
                        <a:pt x="450" y="530"/>
                      </a:lnTo>
                      <a:lnTo>
                        <a:pt x="452" y="528"/>
                      </a:lnTo>
                      <a:lnTo>
                        <a:pt x="450" y="528"/>
                      </a:lnTo>
                      <a:lnTo>
                        <a:pt x="450" y="530"/>
                      </a:lnTo>
                      <a:lnTo>
                        <a:pt x="450" y="528"/>
                      </a:lnTo>
                      <a:lnTo>
                        <a:pt x="450" y="530"/>
                      </a:lnTo>
                      <a:lnTo>
                        <a:pt x="448" y="530"/>
                      </a:lnTo>
                      <a:lnTo>
                        <a:pt x="448" y="528"/>
                      </a:lnTo>
                      <a:lnTo>
                        <a:pt x="446" y="528"/>
                      </a:lnTo>
                      <a:lnTo>
                        <a:pt x="448" y="528"/>
                      </a:lnTo>
                      <a:lnTo>
                        <a:pt x="446" y="528"/>
                      </a:lnTo>
                      <a:lnTo>
                        <a:pt x="444" y="528"/>
                      </a:lnTo>
                      <a:lnTo>
                        <a:pt x="444" y="526"/>
                      </a:lnTo>
                      <a:lnTo>
                        <a:pt x="444" y="528"/>
                      </a:lnTo>
                      <a:lnTo>
                        <a:pt x="442" y="528"/>
                      </a:lnTo>
                      <a:lnTo>
                        <a:pt x="440" y="528"/>
                      </a:lnTo>
                      <a:lnTo>
                        <a:pt x="438" y="528"/>
                      </a:lnTo>
                      <a:lnTo>
                        <a:pt x="436" y="528"/>
                      </a:lnTo>
                      <a:lnTo>
                        <a:pt x="434" y="528"/>
                      </a:lnTo>
                      <a:lnTo>
                        <a:pt x="433" y="528"/>
                      </a:lnTo>
                      <a:lnTo>
                        <a:pt x="433" y="526"/>
                      </a:lnTo>
                      <a:lnTo>
                        <a:pt x="433" y="528"/>
                      </a:lnTo>
                      <a:lnTo>
                        <a:pt x="431" y="528"/>
                      </a:lnTo>
                      <a:lnTo>
                        <a:pt x="431" y="526"/>
                      </a:lnTo>
                      <a:lnTo>
                        <a:pt x="431" y="528"/>
                      </a:lnTo>
                      <a:lnTo>
                        <a:pt x="429" y="528"/>
                      </a:lnTo>
                      <a:lnTo>
                        <a:pt x="429" y="526"/>
                      </a:lnTo>
                      <a:lnTo>
                        <a:pt x="427" y="526"/>
                      </a:lnTo>
                      <a:lnTo>
                        <a:pt x="427" y="528"/>
                      </a:lnTo>
                      <a:lnTo>
                        <a:pt x="427" y="526"/>
                      </a:lnTo>
                      <a:lnTo>
                        <a:pt x="425" y="526"/>
                      </a:lnTo>
                      <a:lnTo>
                        <a:pt x="423" y="526"/>
                      </a:lnTo>
                      <a:lnTo>
                        <a:pt x="423" y="524"/>
                      </a:lnTo>
                      <a:lnTo>
                        <a:pt x="421" y="524"/>
                      </a:lnTo>
                      <a:lnTo>
                        <a:pt x="421" y="526"/>
                      </a:lnTo>
                      <a:lnTo>
                        <a:pt x="421" y="524"/>
                      </a:lnTo>
                      <a:lnTo>
                        <a:pt x="419" y="524"/>
                      </a:lnTo>
                      <a:lnTo>
                        <a:pt x="421" y="524"/>
                      </a:lnTo>
                      <a:lnTo>
                        <a:pt x="419" y="522"/>
                      </a:lnTo>
                      <a:lnTo>
                        <a:pt x="417" y="522"/>
                      </a:lnTo>
                      <a:lnTo>
                        <a:pt x="415" y="521"/>
                      </a:lnTo>
                      <a:lnTo>
                        <a:pt x="413" y="521"/>
                      </a:lnTo>
                      <a:lnTo>
                        <a:pt x="415" y="521"/>
                      </a:lnTo>
                      <a:lnTo>
                        <a:pt x="415" y="519"/>
                      </a:lnTo>
                      <a:lnTo>
                        <a:pt x="413" y="519"/>
                      </a:lnTo>
                      <a:lnTo>
                        <a:pt x="413" y="521"/>
                      </a:lnTo>
                      <a:lnTo>
                        <a:pt x="413" y="519"/>
                      </a:lnTo>
                      <a:lnTo>
                        <a:pt x="411" y="521"/>
                      </a:lnTo>
                      <a:lnTo>
                        <a:pt x="413" y="521"/>
                      </a:lnTo>
                      <a:lnTo>
                        <a:pt x="411" y="521"/>
                      </a:lnTo>
                      <a:lnTo>
                        <a:pt x="411" y="519"/>
                      </a:lnTo>
                      <a:lnTo>
                        <a:pt x="409" y="519"/>
                      </a:lnTo>
                      <a:lnTo>
                        <a:pt x="408" y="519"/>
                      </a:lnTo>
                      <a:lnTo>
                        <a:pt x="409" y="519"/>
                      </a:lnTo>
                      <a:lnTo>
                        <a:pt x="408" y="519"/>
                      </a:lnTo>
                      <a:lnTo>
                        <a:pt x="408" y="517"/>
                      </a:lnTo>
                      <a:lnTo>
                        <a:pt x="408" y="519"/>
                      </a:lnTo>
                      <a:lnTo>
                        <a:pt x="406" y="517"/>
                      </a:lnTo>
                      <a:lnTo>
                        <a:pt x="406" y="519"/>
                      </a:lnTo>
                      <a:lnTo>
                        <a:pt x="406" y="517"/>
                      </a:lnTo>
                      <a:lnTo>
                        <a:pt x="406" y="519"/>
                      </a:lnTo>
                      <a:lnTo>
                        <a:pt x="404" y="519"/>
                      </a:lnTo>
                      <a:lnTo>
                        <a:pt x="402" y="519"/>
                      </a:lnTo>
                      <a:lnTo>
                        <a:pt x="402" y="517"/>
                      </a:lnTo>
                      <a:lnTo>
                        <a:pt x="400" y="517"/>
                      </a:lnTo>
                      <a:lnTo>
                        <a:pt x="402" y="517"/>
                      </a:lnTo>
                      <a:lnTo>
                        <a:pt x="400" y="517"/>
                      </a:lnTo>
                      <a:lnTo>
                        <a:pt x="400" y="515"/>
                      </a:lnTo>
                      <a:lnTo>
                        <a:pt x="400" y="517"/>
                      </a:lnTo>
                      <a:lnTo>
                        <a:pt x="398" y="517"/>
                      </a:lnTo>
                      <a:lnTo>
                        <a:pt x="398" y="515"/>
                      </a:lnTo>
                      <a:lnTo>
                        <a:pt x="400" y="515"/>
                      </a:lnTo>
                      <a:lnTo>
                        <a:pt x="398" y="515"/>
                      </a:lnTo>
                      <a:lnTo>
                        <a:pt x="396" y="515"/>
                      </a:lnTo>
                      <a:lnTo>
                        <a:pt x="396" y="513"/>
                      </a:lnTo>
                      <a:lnTo>
                        <a:pt x="394" y="513"/>
                      </a:lnTo>
                      <a:lnTo>
                        <a:pt x="392" y="513"/>
                      </a:lnTo>
                      <a:lnTo>
                        <a:pt x="390" y="513"/>
                      </a:lnTo>
                      <a:lnTo>
                        <a:pt x="390" y="511"/>
                      </a:lnTo>
                      <a:lnTo>
                        <a:pt x="390" y="513"/>
                      </a:lnTo>
                      <a:lnTo>
                        <a:pt x="390" y="511"/>
                      </a:lnTo>
                      <a:lnTo>
                        <a:pt x="388" y="513"/>
                      </a:lnTo>
                      <a:lnTo>
                        <a:pt x="388" y="511"/>
                      </a:lnTo>
                      <a:lnTo>
                        <a:pt x="386" y="511"/>
                      </a:lnTo>
                      <a:lnTo>
                        <a:pt x="384" y="511"/>
                      </a:lnTo>
                      <a:lnTo>
                        <a:pt x="384" y="509"/>
                      </a:lnTo>
                      <a:lnTo>
                        <a:pt x="384" y="511"/>
                      </a:lnTo>
                      <a:lnTo>
                        <a:pt x="383" y="511"/>
                      </a:lnTo>
                      <a:lnTo>
                        <a:pt x="381" y="509"/>
                      </a:lnTo>
                      <a:lnTo>
                        <a:pt x="381" y="507"/>
                      </a:lnTo>
                      <a:lnTo>
                        <a:pt x="381" y="505"/>
                      </a:lnTo>
                      <a:lnTo>
                        <a:pt x="381" y="503"/>
                      </a:lnTo>
                      <a:lnTo>
                        <a:pt x="379" y="503"/>
                      </a:lnTo>
                      <a:lnTo>
                        <a:pt x="377" y="503"/>
                      </a:lnTo>
                      <a:lnTo>
                        <a:pt x="377" y="501"/>
                      </a:lnTo>
                      <a:lnTo>
                        <a:pt x="377" y="499"/>
                      </a:lnTo>
                      <a:lnTo>
                        <a:pt x="377" y="497"/>
                      </a:lnTo>
                      <a:lnTo>
                        <a:pt x="375" y="497"/>
                      </a:lnTo>
                      <a:lnTo>
                        <a:pt x="375" y="496"/>
                      </a:lnTo>
                      <a:lnTo>
                        <a:pt x="375" y="494"/>
                      </a:lnTo>
                      <a:lnTo>
                        <a:pt x="375" y="492"/>
                      </a:lnTo>
                      <a:lnTo>
                        <a:pt x="373" y="492"/>
                      </a:lnTo>
                      <a:lnTo>
                        <a:pt x="373" y="490"/>
                      </a:lnTo>
                      <a:lnTo>
                        <a:pt x="373" y="488"/>
                      </a:lnTo>
                      <a:lnTo>
                        <a:pt x="371" y="488"/>
                      </a:lnTo>
                      <a:lnTo>
                        <a:pt x="369" y="486"/>
                      </a:lnTo>
                      <a:lnTo>
                        <a:pt x="369" y="484"/>
                      </a:lnTo>
                      <a:lnTo>
                        <a:pt x="367" y="484"/>
                      </a:lnTo>
                      <a:lnTo>
                        <a:pt x="367" y="482"/>
                      </a:lnTo>
                      <a:lnTo>
                        <a:pt x="367" y="480"/>
                      </a:lnTo>
                      <a:lnTo>
                        <a:pt x="365" y="480"/>
                      </a:lnTo>
                      <a:lnTo>
                        <a:pt x="363" y="480"/>
                      </a:lnTo>
                      <a:lnTo>
                        <a:pt x="363" y="478"/>
                      </a:lnTo>
                      <a:lnTo>
                        <a:pt x="363" y="476"/>
                      </a:lnTo>
                      <a:lnTo>
                        <a:pt x="365" y="476"/>
                      </a:lnTo>
                      <a:lnTo>
                        <a:pt x="365" y="474"/>
                      </a:lnTo>
                      <a:lnTo>
                        <a:pt x="363" y="474"/>
                      </a:lnTo>
                      <a:lnTo>
                        <a:pt x="365" y="474"/>
                      </a:lnTo>
                      <a:lnTo>
                        <a:pt x="365" y="473"/>
                      </a:lnTo>
                      <a:lnTo>
                        <a:pt x="363" y="473"/>
                      </a:lnTo>
                      <a:lnTo>
                        <a:pt x="365" y="473"/>
                      </a:lnTo>
                      <a:lnTo>
                        <a:pt x="365" y="471"/>
                      </a:lnTo>
                      <a:lnTo>
                        <a:pt x="363" y="471"/>
                      </a:lnTo>
                      <a:lnTo>
                        <a:pt x="365" y="471"/>
                      </a:lnTo>
                      <a:lnTo>
                        <a:pt x="363" y="469"/>
                      </a:lnTo>
                      <a:lnTo>
                        <a:pt x="363" y="467"/>
                      </a:lnTo>
                      <a:lnTo>
                        <a:pt x="361" y="467"/>
                      </a:lnTo>
                      <a:lnTo>
                        <a:pt x="361" y="465"/>
                      </a:lnTo>
                      <a:lnTo>
                        <a:pt x="360" y="465"/>
                      </a:lnTo>
                      <a:lnTo>
                        <a:pt x="360" y="463"/>
                      </a:lnTo>
                      <a:lnTo>
                        <a:pt x="361" y="463"/>
                      </a:lnTo>
                      <a:lnTo>
                        <a:pt x="361" y="461"/>
                      </a:lnTo>
                      <a:lnTo>
                        <a:pt x="361" y="459"/>
                      </a:lnTo>
                      <a:lnTo>
                        <a:pt x="361" y="457"/>
                      </a:lnTo>
                      <a:lnTo>
                        <a:pt x="361" y="455"/>
                      </a:lnTo>
                      <a:lnTo>
                        <a:pt x="360" y="455"/>
                      </a:lnTo>
                      <a:lnTo>
                        <a:pt x="360" y="453"/>
                      </a:lnTo>
                      <a:lnTo>
                        <a:pt x="360" y="451"/>
                      </a:lnTo>
                      <a:lnTo>
                        <a:pt x="360" y="449"/>
                      </a:lnTo>
                      <a:lnTo>
                        <a:pt x="358" y="449"/>
                      </a:lnTo>
                      <a:lnTo>
                        <a:pt x="356" y="449"/>
                      </a:lnTo>
                      <a:lnTo>
                        <a:pt x="356" y="448"/>
                      </a:lnTo>
                      <a:lnTo>
                        <a:pt x="354" y="448"/>
                      </a:lnTo>
                      <a:lnTo>
                        <a:pt x="354" y="449"/>
                      </a:lnTo>
                      <a:lnTo>
                        <a:pt x="354" y="448"/>
                      </a:lnTo>
                      <a:lnTo>
                        <a:pt x="352" y="448"/>
                      </a:lnTo>
                      <a:lnTo>
                        <a:pt x="354" y="448"/>
                      </a:lnTo>
                      <a:lnTo>
                        <a:pt x="352" y="448"/>
                      </a:lnTo>
                      <a:lnTo>
                        <a:pt x="352" y="446"/>
                      </a:lnTo>
                      <a:lnTo>
                        <a:pt x="352" y="448"/>
                      </a:lnTo>
                      <a:lnTo>
                        <a:pt x="350" y="448"/>
                      </a:lnTo>
                      <a:lnTo>
                        <a:pt x="350" y="446"/>
                      </a:lnTo>
                      <a:lnTo>
                        <a:pt x="348" y="446"/>
                      </a:lnTo>
                      <a:lnTo>
                        <a:pt x="348" y="444"/>
                      </a:lnTo>
                      <a:lnTo>
                        <a:pt x="346" y="444"/>
                      </a:lnTo>
                      <a:lnTo>
                        <a:pt x="346" y="442"/>
                      </a:lnTo>
                      <a:lnTo>
                        <a:pt x="344" y="442"/>
                      </a:lnTo>
                      <a:lnTo>
                        <a:pt x="344" y="440"/>
                      </a:lnTo>
                      <a:lnTo>
                        <a:pt x="342" y="440"/>
                      </a:lnTo>
                      <a:lnTo>
                        <a:pt x="342" y="438"/>
                      </a:lnTo>
                      <a:lnTo>
                        <a:pt x="340" y="438"/>
                      </a:lnTo>
                      <a:lnTo>
                        <a:pt x="340" y="436"/>
                      </a:lnTo>
                      <a:lnTo>
                        <a:pt x="340" y="434"/>
                      </a:lnTo>
                      <a:lnTo>
                        <a:pt x="340" y="432"/>
                      </a:lnTo>
                      <a:lnTo>
                        <a:pt x="338" y="432"/>
                      </a:lnTo>
                      <a:lnTo>
                        <a:pt x="338" y="430"/>
                      </a:lnTo>
                      <a:lnTo>
                        <a:pt x="336" y="430"/>
                      </a:lnTo>
                      <a:lnTo>
                        <a:pt x="336" y="428"/>
                      </a:lnTo>
                      <a:lnTo>
                        <a:pt x="335" y="428"/>
                      </a:lnTo>
                      <a:lnTo>
                        <a:pt x="335" y="426"/>
                      </a:lnTo>
                      <a:lnTo>
                        <a:pt x="333" y="426"/>
                      </a:lnTo>
                      <a:lnTo>
                        <a:pt x="333" y="425"/>
                      </a:lnTo>
                      <a:lnTo>
                        <a:pt x="333" y="423"/>
                      </a:lnTo>
                      <a:lnTo>
                        <a:pt x="331" y="423"/>
                      </a:lnTo>
                      <a:lnTo>
                        <a:pt x="329" y="423"/>
                      </a:lnTo>
                      <a:lnTo>
                        <a:pt x="329" y="421"/>
                      </a:lnTo>
                      <a:lnTo>
                        <a:pt x="327" y="421"/>
                      </a:lnTo>
                      <a:lnTo>
                        <a:pt x="325" y="421"/>
                      </a:lnTo>
                      <a:lnTo>
                        <a:pt x="325" y="419"/>
                      </a:lnTo>
                      <a:lnTo>
                        <a:pt x="323" y="419"/>
                      </a:lnTo>
                      <a:lnTo>
                        <a:pt x="323" y="417"/>
                      </a:lnTo>
                      <a:lnTo>
                        <a:pt x="321" y="417"/>
                      </a:lnTo>
                      <a:lnTo>
                        <a:pt x="321" y="415"/>
                      </a:lnTo>
                      <a:lnTo>
                        <a:pt x="321" y="413"/>
                      </a:lnTo>
                      <a:lnTo>
                        <a:pt x="319" y="413"/>
                      </a:lnTo>
                      <a:lnTo>
                        <a:pt x="319" y="411"/>
                      </a:lnTo>
                      <a:lnTo>
                        <a:pt x="319" y="409"/>
                      </a:lnTo>
                      <a:lnTo>
                        <a:pt x="317" y="409"/>
                      </a:lnTo>
                      <a:lnTo>
                        <a:pt x="319" y="409"/>
                      </a:lnTo>
                      <a:lnTo>
                        <a:pt x="319" y="407"/>
                      </a:lnTo>
                      <a:lnTo>
                        <a:pt x="317" y="407"/>
                      </a:lnTo>
                      <a:lnTo>
                        <a:pt x="317" y="405"/>
                      </a:lnTo>
                      <a:lnTo>
                        <a:pt x="319" y="405"/>
                      </a:lnTo>
                      <a:lnTo>
                        <a:pt x="317" y="403"/>
                      </a:lnTo>
                      <a:lnTo>
                        <a:pt x="315" y="403"/>
                      </a:lnTo>
                      <a:lnTo>
                        <a:pt x="315" y="401"/>
                      </a:lnTo>
                      <a:lnTo>
                        <a:pt x="315" y="400"/>
                      </a:lnTo>
                      <a:lnTo>
                        <a:pt x="313" y="400"/>
                      </a:lnTo>
                      <a:lnTo>
                        <a:pt x="313" y="398"/>
                      </a:lnTo>
                      <a:lnTo>
                        <a:pt x="312" y="398"/>
                      </a:lnTo>
                      <a:lnTo>
                        <a:pt x="312" y="396"/>
                      </a:lnTo>
                      <a:lnTo>
                        <a:pt x="310" y="396"/>
                      </a:lnTo>
                      <a:lnTo>
                        <a:pt x="310" y="394"/>
                      </a:lnTo>
                      <a:lnTo>
                        <a:pt x="310" y="392"/>
                      </a:lnTo>
                      <a:lnTo>
                        <a:pt x="310" y="390"/>
                      </a:lnTo>
                      <a:lnTo>
                        <a:pt x="308" y="390"/>
                      </a:lnTo>
                      <a:lnTo>
                        <a:pt x="310" y="390"/>
                      </a:lnTo>
                      <a:lnTo>
                        <a:pt x="308" y="390"/>
                      </a:lnTo>
                      <a:lnTo>
                        <a:pt x="308" y="388"/>
                      </a:lnTo>
                      <a:lnTo>
                        <a:pt x="306" y="388"/>
                      </a:lnTo>
                      <a:lnTo>
                        <a:pt x="308" y="386"/>
                      </a:lnTo>
                      <a:lnTo>
                        <a:pt x="306" y="386"/>
                      </a:lnTo>
                      <a:lnTo>
                        <a:pt x="306" y="384"/>
                      </a:lnTo>
                      <a:lnTo>
                        <a:pt x="304" y="384"/>
                      </a:lnTo>
                      <a:lnTo>
                        <a:pt x="304" y="382"/>
                      </a:lnTo>
                      <a:lnTo>
                        <a:pt x="302" y="382"/>
                      </a:lnTo>
                      <a:lnTo>
                        <a:pt x="304" y="382"/>
                      </a:lnTo>
                      <a:lnTo>
                        <a:pt x="304" y="380"/>
                      </a:lnTo>
                      <a:lnTo>
                        <a:pt x="304" y="378"/>
                      </a:lnTo>
                      <a:lnTo>
                        <a:pt x="302" y="378"/>
                      </a:lnTo>
                      <a:lnTo>
                        <a:pt x="302" y="377"/>
                      </a:lnTo>
                      <a:lnTo>
                        <a:pt x="302" y="375"/>
                      </a:lnTo>
                      <a:lnTo>
                        <a:pt x="300" y="373"/>
                      </a:lnTo>
                      <a:lnTo>
                        <a:pt x="298" y="373"/>
                      </a:lnTo>
                      <a:lnTo>
                        <a:pt x="298" y="371"/>
                      </a:lnTo>
                      <a:lnTo>
                        <a:pt x="296" y="371"/>
                      </a:lnTo>
                      <a:lnTo>
                        <a:pt x="296" y="369"/>
                      </a:lnTo>
                      <a:lnTo>
                        <a:pt x="296" y="367"/>
                      </a:lnTo>
                      <a:lnTo>
                        <a:pt x="296" y="369"/>
                      </a:lnTo>
                      <a:lnTo>
                        <a:pt x="296" y="367"/>
                      </a:lnTo>
                      <a:lnTo>
                        <a:pt x="294" y="367"/>
                      </a:lnTo>
                      <a:lnTo>
                        <a:pt x="292" y="365"/>
                      </a:lnTo>
                      <a:lnTo>
                        <a:pt x="290" y="365"/>
                      </a:lnTo>
                      <a:lnTo>
                        <a:pt x="290" y="363"/>
                      </a:lnTo>
                      <a:lnTo>
                        <a:pt x="288" y="363"/>
                      </a:lnTo>
                      <a:lnTo>
                        <a:pt x="288" y="361"/>
                      </a:lnTo>
                      <a:lnTo>
                        <a:pt x="287" y="361"/>
                      </a:lnTo>
                      <a:lnTo>
                        <a:pt x="285" y="361"/>
                      </a:lnTo>
                      <a:lnTo>
                        <a:pt x="285" y="359"/>
                      </a:lnTo>
                      <a:lnTo>
                        <a:pt x="283" y="359"/>
                      </a:lnTo>
                      <a:lnTo>
                        <a:pt x="283" y="357"/>
                      </a:lnTo>
                      <a:lnTo>
                        <a:pt x="283" y="355"/>
                      </a:lnTo>
                      <a:lnTo>
                        <a:pt x="281" y="355"/>
                      </a:lnTo>
                      <a:lnTo>
                        <a:pt x="279" y="355"/>
                      </a:lnTo>
                      <a:lnTo>
                        <a:pt x="277" y="355"/>
                      </a:lnTo>
                      <a:lnTo>
                        <a:pt x="277" y="353"/>
                      </a:lnTo>
                      <a:lnTo>
                        <a:pt x="275" y="353"/>
                      </a:lnTo>
                      <a:lnTo>
                        <a:pt x="273" y="353"/>
                      </a:lnTo>
                      <a:lnTo>
                        <a:pt x="271" y="353"/>
                      </a:lnTo>
                      <a:lnTo>
                        <a:pt x="271" y="352"/>
                      </a:lnTo>
                      <a:lnTo>
                        <a:pt x="273" y="352"/>
                      </a:lnTo>
                      <a:lnTo>
                        <a:pt x="273" y="350"/>
                      </a:lnTo>
                      <a:lnTo>
                        <a:pt x="273" y="348"/>
                      </a:lnTo>
                      <a:lnTo>
                        <a:pt x="271" y="348"/>
                      </a:lnTo>
                      <a:lnTo>
                        <a:pt x="271" y="350"/>
                      </a:lnTo>
                      <a:lnTo>
                        <a:pt x="269" y="350"/>
                      </a:lnTo>
                      <a:lnTo>
                        <a:pt x="269" y="348"/>
                      </a:lnTo>
                      <a:lnTo>
                        <a:pt x="269" y="346"/>
                      </a:lnTo>
                      <a:lnTo>
                        <a:pt x="267" y="346"/>
                      </a:lnTo>
                      <a:lnTo>
                        <a:pt x="267" y="344"/>
                      </a:lnTo>
                      <a:lnTo>
                        <a:pt x="265" y="344"/>
                      </a:lnTo>
                      <a:lnTo>
                        <a:pt x="265" y="342"/>
                      </a:lnTo>
                      <a:lnTo>
                        <a:pt x="264" y="342"/>
                      </a:lnTo>
                      <a:lnTo>
                        <a:pt x="265" y="342"/>
                      </a:lnTo>
                      <a:lnTo>
                        <a:pt x="265" y="340"/>
                      </a:lnTo>
                      <a:lnTo>
                        <a:pt x="264" y="340"/>
                      </a:lnTo>
                      <a:lnTo>
                        <a:pt x="264" y="342"/>
                      </a:lnTo>
                      <a:lnTo>
                        <a:pt x="262" y="342"/>
                      </a:lnTo>
                      <a:lnTo>
                        <a:pt x="262" y="340"/>
                      </a:lnTo>
                      <a:lnTo>
                        <a:pt x="260" y="340"/>
                      </a:lnTo>
                      <a:lnTo>
                        <a:pt x="258" y="342"/>
                      </a:lnTo>
                      <a:lnTo>
                        <a:pt x="258" y="340"/>
                      </a:lnTo>
                      <a:lnTo>
                        <a:pt x="258" y="338"/>
                      </a:lnTo>
                      <a:lnTo>
                        <a:pt x="256" y="338"/>
                      </a:lnTo>
                      <a:lnTo>
                        <a:pt x="256" y="340"/>
                      </a:lnTo>
                      <a:lnTo>
                        <a:pt x="254" y="340"/>
                      </a:lnTo>
                      <a:lnTo>
                        <a:pt x="254" y="342"/>
                      </a:lnTo>
                      <a:lnTo>
                        <a:pt x="252" y="342"/>
                      </a:lnTo>
                      <a:lnTo>
                        <a:pt x="252" y="340"/>
                      </a:lnTo>
                      <a:lnTo>
                        <a:pt x="250" y="340"/>
                      </a:lnTo>
                      <a:lnTo>
                        <a:pt x="248" y="340"/>
                      </a:lnTo>
                      <a:lnTo>
                        <a:pt x="246" y="340"/>
                      </a:lnTo>
                      <a:lnTo>
                        <a:pt x="244" y="340"/>
                      </a:lnTo>
                      <a:lnTo>
                        <a:pt x="244" y="338"/>
                      </a:lnTo>
                      <a:lnTo>
                        <a:pt x="244" y="340"/>
                      </a:lnTo>
                      <a:lnTo>
                        <a:pt x="242" y="340"/>
                      </a:lnTo>
                      <a:lnTo>
                        <a:pt x="242" y="338"/>
                      </a:lnTo>
                      <a:lnTo>
                        <a:pt x="240" y="340"/>
                      </a:lnTo>
                      <a:lnTo>
                        <a:pt x="240" y="338"/>
                      </a:lnTo>
                      <a:lnTo>
                        <a:pt x="239" y="338"/>
                      </a:lnTo>
                      <a:lnTo>
                        <a:pt x="239" y="340"/>
                      </a:lnTo>
                      <a:lnTo>
                        <a:pt x="239" y="338"/>
                      </a:lnTo>
                      <a:lnTo>
                        <a:pt x="237" y="338"/>
                      </a:lnTo>
                      <a:lnTo>
                        <a:pt x="237" y="340"/>
                      </a:lnTo>
                      <a:lnTo>
                        <a:pt x="237" y="338"/>
                      </a:lnTo>
                      <a:lnTo>
                        <a:pt x="235" y="338"/>
                      </a:lnTo>
                      <a:lnTo>
                        <a:pt x="235" y="340"/>
                      </a:lnTo>
                      <a:lnTo>
                        <a:pt x="235" y="338"/>
                      </a:lnTo>
                      <a:lnTo>
                        <a:pt x="235" y="340"/>
                      </a:lnTo>
                      <a:lnTo>
                        <a:pt x="235" y="338"/>
                      </a:lnTo>
                      <a:lnTo>
                        <a:pt x="233" y="338"/>
                      </a:lnTo>
                      <a:lnTo>
                        <a:pt x="233" y="340"/>
                      </a:lnTo>
                      <a:lnTo>
                        <a:pt x="231" y="340"/>
                      </a:lnTo>
                      <a:lnTo>
                        <a:pt x="229" y="340"/>
                      </a:lnTo>
                      <a:lnTo>
                        <a:pt x="229" y="338"/>
                      </a:lnTo>
                      <a:lnTo>
                        <a:pt x="227" y="338"/>
                      </a:lnTo>
                      <a:lnTo>
                        <a:pt x="225" y="338"/>
                      </a:lnTo>
                      <a:lnTo>
                        <a:pt x="225" y="336"/>
                      </a:lnTo>
                      <a:lnTo>
                        <a:pt x="223" y="336"/>
                      </a:lnTo>
                      <a:lnTo>
                        <a:pt x="221" y="336"/>
                      </a:lnTo>
                      <a:lnTo>
                        <a:pt x="219" y="334"/>
                      </a:lnTo>
                      <a:lnTo>
                        <a:pt x="219" y="336"/>
                      </a:lnTo>
                      <a:lnTo>
                        <a:pt x="217" y="336"/>
                      </a:lnTo>
                      <a:lnTo>
                        <a:pt x="216" y="336"/>
                      </a:lnTo>
                      <a:lnTo>
                        <a:pt x="217" y="336"/>
                      </a:lnTo>
                      <a:lnTo>
                        <a:pt x="217" y="338"/>
                      </a:lnTo>
                      <a:lnTo>
                        <a:pt x="216" y="338"/>
                      </a:lnTo>
                      <a:lnTo>
                        <a:pt x="216" y="340"/>
                      </a:lnTo>
                      <a:lnTo>
                        <a:pt x="214" y="340"/>
                      </a:lnTo>
                      <a:lnTo>
                        <a:pt x="212" y="340"/>
                      </a:lnTo>
                      <a:lnTo>
                        <a:pt x="210" y="340"/>
                      </a:lnTo>
                      <a:lnTo>
                        <a:pt x="208" y="340"/>
                      </a:lnTo>
                      <a:lnTo>
                        <a:pt x="210" y="340"/>
                      </a:lnTo>
                      <a:lnTo>
                        <a:pt x="208" y="340"/>
                      </a:lnTo>
                      <a:lnTo>
                        <a:pt x="208" y="342"/>
                      </a:lnTo>
                      <a:lnTo>
                        <a:pt x="206" y="342"/>
                      </a:lnTo>
                      <a:lnTo>
                        <a:pt x="206" y="340"/>
                      </a:lnTo>
                      <a:lnTo>
                        <a:pt x="206" y="342"/>
                      </a:lnTo>
                      <a:lnTo>
                        <a:pt x="204" y="342"/>
                      </a:lnTo>
                      <a:lnTo>
                        <a:pt x="202" y="342"/>
                      </a:lnTo>
                      <a:lnTo>
                        <a:pt x="200" y="342"/>
                      </a:lnTo>
                      <a:lnTo>
                        <a:pt x="200" y="344"/>
                      </a:lnTo>
                      <a:lnTo>
                        <a:pt x="200" y="346"/>
                      </a:lnTo>
                      <a:lnTo>
                        <a:pt x="198" y="346"/>
                      </a:lnTo>
                      <a:lnTo>
                        <a:pt x="198" y="348"/>
                      </a:lnTo>
                      <a:lnTo>
                        <a:pt x="198" y="350"/>
                      </a:lnTo>
                      <a:lnTo>
                        <a:pt x="196" y="350"/>
                      </a:lnTo>
                      <a:lnTo>
                        <a:pt x="196" y="352"/>
                      </a:lnTo>
                      <a:lnTo>
                        <a:pt x="194" y="352"/>
                      </a:lnTo>
                      <a:lnTo>
                        <a:pt x="194" y="353"/>
                      </a:lnTo>
                      <a:lnTo>
                        <a:pt x="194" y="355"/>
                      </a:lnTo>
                      <a:lnTo>
                        <a:pt x="192" y="355"/>
                      </a:lnTo>
                      <a:lnTo>
                        <a:pt x="192" y="357"/>
                      </a:lnTo>
                      <a:lnTo>
                        <a:pt x="194" y="357"/>
                      </a:lnTo>
                      <a:lnTo>
                        <a:pt x="192" y="357"/>
                      </a:lnTo>
                      <a:lnTo>
                        <a:pt x="192" y="359"/>
                      </a:lnTo>
                      <a:lnTo>
                        <a:pt x="194" y="359"/>
                      </a:lnTo>
                      <a:lnTo>
                        <a:pt x="192" y="359"/>
                      </a:lnTo>
                      <a:lnTo>
                        <a:pt x="192" y="361"/>
                      </a:lnTo>
                      <a:lnTo>
                        <a:pt x="191" y="361"/>
                      </a:lnTo>
                      <a:lnTo>
                        <a:pt x="191" y="363"/>
                      </a:lnTo>
                      <a:lnTo>
                        <a:pt x="191" y="365"/>
                      </a:lnTo>
                      <a:lnTo>
                        <a:pt x="189" y="365"/>
                      </a:lnTo>
                      <a:lnTo>
                        <a:pt x="189" y="367"/>
                      </a:lnTo>
                      <a:lnTo>
                        <a:pt x="191" y="367"/>
                      </a:lnTo>
                      <a:lnTo>
                        <a:pt x="191" y="369"/>
                      </a:lnTo>
                      <a:lnTo>
                        <a:pt x="189" y="369"/>
                      </a:lnTo>
                      <a:lnTo>
                        <a:pt x="187" y="369"/>
                      </a:lnTo>
                      <a:lnTo>
                        <a:pt x="187" y="371"/>
                      </a:lnTo>
                      <a:lnTo>
                        <a:pt x="185" y="371"/>
                      </a:lnTo>
                      <a:lnTo>
                        <a:pt x="185" y="373"/>
                      </a:lnTo>
                      <a:lnTo>
                        <a:pt x="183" y="373"/>
                      </a:lnTo>
                      <a:lnTo>
                        <a:pt x="183" y="375"/>
                      </a:lnTo>
                      <a:lnTo>
                        <a:pt x="181" y="375"/>
                      </a:lnTo>
                      <a:lnTo>
                        <a:pt x="181" y="377"/>
                      </a:lnTo>
                      <a:lnTo>
                        <a:pt x="179" y="377"/>
                      </a:lnTo>
                      <a:lnTo>
                        <a:pt x="179" y="378"/>
                      </a:lnTo>
                      <a:lnTo>
                        <a:pt x="179" y="380"/>
                      </a:lnTo>
                      <a:lnTo>
                        <a:pt x="177" y="380"/>
                      </a:lnTo>
                      <a:lnTo>
                        <a:pt x="175" y="380"/>
                      </a:lnTo>
                      <a:lnTo>
                        <a:pt x="173" y="380"/>
                      </a:lnTo>
                      <a:lnTo>
                        <a:pt x="171" y="380"/>
                      </a:lnTo>
                      <a:lnTo>
                        <a:pt x="169" y="380"/>
                      </a:lnTo>
                      <a:lnTo>
                        <a:pt x="169" y="378"/>
                      </a:lnTo>
                      <a:lnTo>
                        <a:pt x="168" y="378"/>
                      </a:lnTo>
                      <a:lnTo>
                        <a:pt x="169" y="378"/>
                      </a:lnTo>
                      <a:lnTo>
                        <a:pt x="168" y="378"/>
                      </a:lnTo>
                      <a:lnTo>
                        <a:pt x="168" y="377"/>
                      </a:lnTo>
                      <a:lnTo>
                        <a:pt x="168" y="378"/>
                      </a:lnTo>
                      <a:lnTo>
                        <a:pt x="166" y="378"/>
                      </a:lnTo>
                      <a:lnTo>
                        <a:pt x="164" y="378"/>
                      </a:lnTo>
                      <a:lnTo>
                        <a:pt x="164" y="377"/>
                      </a:lnTo>
                      <a:lnTo>
                        <a:pt x="162" y="377"/>
                      </a:lnTo>
                      <a:lnTo>
                        <a:pt x="164" y="377"/>
                      </a:lnTo>
                      <a:lnTo>
                        <a:pt x="162" y="377"/>
                      </a:lnTo>
                      <a:lnTo>
                        <a:pt x="160" y="377"/>
                      </a:lnTo>
                      <a:lnTo>
                        <a:pt x="160" y="375"/>
                      </a:lnTo>
                      <a:lnTo>
                        <a:pt x="160" y="373"/>
                      </a:lnTo>
                      <a:lnTo>
                        <a:pt x="158" y="373"/>
                      </a:lnTo>
                      <a:lnTo>
                        <a:pt x="156" y="373"/>
                      </a:lnTo>
                      <a:lnTo>
                        <a:pt x="156" y="371"/>
                      </a:lnTo>
                      <a:lnTo>
                        <a:pt x="156" y="373"/>
                      </a:lnTo>
                      <a:lnTo>
                        <a:pt x="154" y="373"/>
                      </a:lnTo>
                      <a:lnTo>
                        <a:pt x="154" y="371"/>
                      </a:lnTo>
                      <a:lnTo>
                        <a:pt x="152" y="371"/>
                      </a:lnTo>
                      <a:lnTo>
                        <a:pt x="150" y="371"/>
                      </a:lnTo>
                      <a:lnTo>
                        <a:pt x="148" y="371"/>
                      </a:lnTo>
                      <a:lnTo>
                        <a:pt x="148" y="369"/>
                      </a:lnTo>
                      <a:lnTo>
                        <a:pt x="146" y="369"/>
                      </a:lnTo>
                      <a:lnTo>
                        <a:pt x="146" y="367"/>
                      </a:lnTo>
                      <a:lnTo>
                        <a:pt x="146" y="369"/>
                      </a:lnTo>
                      <a:lnTo>
                        <a:pt x="144" y="369"/>
                      </a:lnTo>
                      <a:lnTo>
                        <a:pt x="144" y="367"/>
                      </a:lnTo>
                      <a:lnTo>
                        <a:pt x="144" y="365"/>
                      </a:lnTo>
                      <a:lnTo>
                        <a:pt x="144" y="367"/>
                      </a:lnTo>
                      <a:lnTo>
                        <a:pt x="144" y="365"/>
                      </a:lnTo>
                      <a:lnTo>
                        <a:pt x="143" y="365"/>
                      </a:lnTo>
                      <a:lnTo>
                        <a:pt x="141" y="365"/>
                      </a:lnTo>
                      <a:lnTo>
                        <a:pt x="139" y="365"/>
                      </a:lnTo>
                      <a:lnTo>
                        <a:pt x="137" y="365"/>
                      </a:lnTo>
                      <a:lnTo>
                        <a:pt x="135" y="365"/>
                      </a:lnTo>
                      <a:lnTo>
                        <a:pt x="135" y="363"/>
                      </a:lnTo>
                      <a:lnTo>
                        <a:pt x="133" y="363"/>
                      </a:lnTo>
                      <a:lnTo>
                        <a:pt x="131" y="363"/>
                      </a:lnTo>
                      <a:lnTo>
                        <a:pt x="131" y="361"/>
                      </a:lnTo>
                      <a:lnTo>
                        <a:pt x="129" y="361"/>
                      </a:lnTo>
                      <a:lnTo>
                        <a:pt x="127" y="361"/>
                      </a:lnTo>
                      <a:lnTo>
                        <a:pt x="127" y="359"/>
                      </a:lnTo>
                      <a:lnTo>
                        <a:pt x="125" y="359"/>
                      </a:lnTo>
                      <a:lnTo>
                        <a:pt x="125" y="357"/>
                      </a:lnTo>
                      <a:lnTo>
                        <a:pt x="123" y="357"/>
                      </a:lnTo>
                      <a:lnTo>
                        <a:pt x="123" y="355"/>
                      </a:lnTo>
                      <a:lnTo>
                        <a:pt x="121" y="355"/>
                      </a:lnTo>
                      <a:lnTo>
                        <a:pt x="121" y="353"/>
                      </a:lnTo>
                      <a:lnTo>
                        <a:pt x="119" y="353"/>
                      </a:lnTo>
                      <a:lnTo>
                        <a:pt x="118" y="353"/>
                      </a:lnTo>
                      <a:lnTo>
                        <a:pt x="118" y="352"/>
                      </a:lnTo>
                      <a:lnTo>
                        <a:pt x="118" y="353"/>
                      </a:lnTo>
                      <a:lnTo>
                        <a:pt x="116" y="353"/>
                      </a:lnTo>
                      <a:lnTo>
                        <a:pt x="116" y="352"/>
                      </a:lnTo>
                      <a:lnTo>
                        <a:pt x="114" y="352"/>
                      </a:lnTo>
                      <a:lnTo>
                        <a:pt x="114" y="350"/>
                      </a:lnTo>
                      <a:lnTo>
                        <a:pt x="112" y="350"/>
                      </a:lnTo>
                      <a:lnTo>
                        <a:pt x="110" y="348"/>
                      </a:lnTo>
                      <a:lnTo>
                        <a:pt x="108" y="348"/>
                      </a:lnTo>
                      <a:lnTo>
                        <a:pt x="108" y="346"/>
                      </a:lnTo>
                      <a:lnTo>
                        <a:pt x="106" y="346"/>
                      </a:lnTo>
                      <a:lnTo>
                        <a:pt x="106" y="344"/>
                      </a:lnTo>
                      <a:lnTo>
                        <a:pt x="108" y="344"/>
                      </a:lnTo>
                      <a:lnTo>
                        <a:pt x="106" y="344"/>
                      </a:lnTo>
                      <a:lnTo>
                        <a:pt x="106" y="342"/>
                      </a:lnTo>
                      <a:lnTo>
                        <a:pt x="106" y="340"/>
                      </a:lnTo>
                      <a:lnTo>
                        <a:pt x="104" y="340"/>
                      </a:lnTo>
                      <a:lnTo>
                        <a:pt x="104" y="338"/>
                      </a:lnTo>
                      <a:lnTo>
                        <a:pt x="102" y="338"/>
                      </a:lnTo>
                      <a:lnTo>
                        <a:pt x="104" y="338"/>
                      </a:lnTo>
                      <a:lnTo>
                        <a:pt x="102" y="338"/>
                      </a:lnTo>
                      <a:lnTo>
                        <a:pt x="102" y="336"/>
                      </a:lnTo>
                      <a:lnTo>
                        <a:pt x="102" y="334"/>
                      </a:lnTo>
                      <a:lnTo>
                        <a:pt x="100" y="334"/>
                      </a:lnTo>
                      <a:lnTo>
                        <a:pt x="100" y="332"/>
                      </a:lnTo>
                      <a:lnTo>
                        <a:pt x="100" y="330"/>
                      </a:lnTo>
                      <a:lnTo>
                        <a:pt x="98" y="330"/>
                      </a:lnTo>
                      <a:lnTo>
                        <a:pt x="100" y="329"/>
                      </a:lnTo>
                      <a:lnTo>
                        <a:pt x="98" y="329"/>
                      </a:lnTo>
                      <a:lnTo>
                        <a:pt x="98" y="327"/>
                      </a:lnTo>
                      <a:lnTo>
                        <a:pt x="98" y="325"/>
                      </a:lnTo>
                      <a:lnTo>
                        <a:pt x="100" y="325"/>
                      </a:lnTo>
                      <a:lnTo>
                        <a:pt x="98" y="325"/>
                      </a:lnTo>
                      <a:lnTo>
                        <a:pt x="98" y="323"/>
                      </a:lnTo>
                      <a:lnTo>
                        <a:pt x="98" y="321"/>
                      </a:lnTo>
                      <a:lnTo>
                        <a:pt x="100" y="321"/>
                      </a:lnTo>
                      <a:lnTo>
                        <a:pt x="98" y="321"/>
                      </a:lnTo>
                      <a:lnTo>
                        <a:pt x="98" y="319"/>
                      </a:lnTo>
                      <a:lnTo>
                        <a:pt x="98" y="317"/>
                      </a:lnTo>
                      <a:lnTo>
                        <a:pt x="96" y="317"/>
                      </a:lnTo>
                      <a:lnTo>
                        <a:pt x="96" y="315"/>
                      </a:lnTo>
                      <a:lnTo>
                        <a:pt x="95" y="315"/>
                      </a:lnTo>
                      <a:lnTo>
                        <a:pt x="96" y="315"/>
                      </a:lnTo>
                      <a:lnTo>
                        <a:pt x="96" y="313"/>
                      </a:lnTo>
                      <a:lnTo>
                        <a:pt x="95" y="313"/>
                      </a:lnTo>
                      <a:lnTo>
                        <a:pt x="93" y="311"/>
                      </a:lnTo>
                      <a:lnTo>
                        <a:pt x="93" y="309"/>
                      </a:lnTo>
                      <a:lnTo>
                        <a:pt x="91" y="309"/>
                      </a:lnTo>
                      <a:lnTo>
                        <a:pt x="91" y="307"/>
                      </a:lnTo>
                      <a:lnTo>
                        <a:pt x="91" y="305"/>
                      </a:lnTo>
                      <a:lnTo>
                        <a:pt x="91" y="304"/>
                      </a:lnTo>
                      <a:lnTo>
                        <a:pt x="89" y="304"/>
                      </a:lnTo>
                      <a:lnTo>
                        <a:pt x="89" y="302"/>
                      </a:lnTo>
                      <a:lnTo>
                        <a:pt x="89" y="300"/>
                      </a:lnTo>
                      <a:lnTo>
                        <a:pt x="87" y="300"/>
                      </a:lnTo>
                      <a:lnTo>
                        <a:pt x="87" y="298"/>
                      </a:lnTo>
                      <a:lnTo>
                        <a:pt x="85" y="298"/>
                      </a:lnTo>
                      <a:lnTo>
                        <a:pt x="85" y="296"/>
                      </a:lnTo>
                      <a:lnTo>
                        <a:pt x="83" y="296"/>
                      </a:lnTo>
                      <a:lnTo>
                        <a:pt x="83" y="294"/>
                      </a:lnTo>
                      <a:lnTo>
                        <a:pt x="81" y="294"/>
                      </a:lnTo>
                      <a:lnTo>
                        <a:pt x="79" y="294"/>
                      </a:lnTo>
                      <a:lnTo>
                        <a:pt x="79" y="292"/>
                      </a:lnTo>
                      <a:lnTo>
                        <a:pt x="77" y="292"/>
                      </a:lnTo>
                      <a:lnTo>
                        <a:pt x="77" y="290"/>
                      </a:lnTo>
                      <a:lnTo>
                        <a:pt x="75" y="290"/>
                      </a:lnTo>
                      <a:lnTo>
                        <a:pt x="73" y="290"/>
                      </a:lnTo>
                      <a:lnTo>
                        <a:pt x="73" y="288"/>
                      </a:lnTo>
                      <a:lnTo>
                        <a:pt x="73" y="290"/>
                      </a:lnTo>
                      <a:lnTo>
                        <a:pt x="71" y="288"/>
                      </a:lnTo>
                      <a:lnTo>
                        <a:pt x="73" y="288"/>
                      </a:lnTo>
                      <a:lnTo>
                        <a:pt x="71" y="288"/>
                      </a:lnTo>
                      <a:lnTo>
                        <a:pt x="70" y="288"/>
                      </a:lnTo>
                      <a:lnTo>
                        <a:pt x="70" y="286"/>
                      </a:lnTo>
                      <a:lnTo>
                        <a:pt x="68" y="288"/>
                      </a:lnTo>
                      <a:lnTo>
                        <a:pt x="68" y="286"/>
                      </a:lnTo>
                      <a:lnTo>
                        <a:pt x="68" y="288"/>
                      </a:lnTo>
                      <a:lnTo>
                        <a:pt x="68" y="286"/>
                      </a:lnTo>
                      <a:lnTo>
                        <a:pt x="66" y="286"/>
                      </a:lnTo>
                      <a:lnTo>
                        <a:pt x="64" y="286"/>
                      </a:lnTo>
                      <a:lnTo>
                        <a:pt x="64" y="284"/>
                      </a:lnTo>
                      <a:lnTo>
                        <a:pt x="62" y="284"/>
                      </a:lnTo>
                      <a:lnTo>
                        <a:pt x="62" y="282"/>
                      </a:lnTo>
                      <a:lnTo>
                        <a:pt x="60" y="282"/>
                      </a:lnTo>
                      <a:lnTo>
                        <a:pt x="60" y="281"/>
                      </a:lnTo>
                      <a:lnTo>
                        <a:pt x="58" y="281"/>
                      </a:lnTo>
                      <a:lnTo>
                        <a:pt x="56" y="281"/>
                      </a:lnTo>
                      <a:lnTo>
                        <a:pt x="56" y="279"/>
                      </a:lnTo>
                      <a:lnTo>
                        <a:pt x="54" y="279"/>
                      </a:lnTo>
                      <a:lnTo>
                        <a:pt x="54" y="277"/>
                      </a:lnTo>
                      <a:lnTo>
                        <a:pt x="54" y="275"/>
                      </a:lnTo>
                      <a:lnTo>
                        <a:pt x="52" y="275"/>
                      </a:lnTo>
                      <a:lnTo>
                        <a:pt x="52" y="273"/>
                      </a:lnTo>
                      <a:lnTo>
                        <a:pt x="50" y="273"/>
                      </a:lnTo>
                      <a:lnTo>
                        <a:pt x="48" y="273"/>
                      </a:lnTo>
                      <a:lnTo>
                        <a:pt x="48" y="271"/>
                      </a:lnTo>
                      <a:lnTo>
                        <a:pt x="47" y="271"/>
                      </a:lnTo>
                      <a:lnTo>
                        <a:pt x="45" y="271"/>
                      </a:lnTo>
                      <a:lnTo>
                        <a:pt x="45" y="269"/>
                      </a:lnTo>
                      <a:lnTo>
                        <a:pt x="43" y="269"/>
                      </a:lnTo>
                      <a:lnTo>
                        <a:pt x="43" y="267"/>
                      </a:lnTo>
                      <a:lnTo>
                        <a:pt x="41" y="265"/>
                      </a:lnTo>
                      <a:lnTo>
                        <a:pt x="39" y="263"/>
                      </a:lnTo>
                      <a:lnTo>
                        <a:pt x="37" y="263"/>
                      </a:lnTo>
                      <a:lnTo>
                        <a:pt x="37" y="261"/>
                      </a:lnTo>
                      <a:lnTo>
                        <a:pt x="35" y="261"/>
                      </a:lnTo>
                      <a:lnTo>
                        <a:pt x="35" y="259"/>
                      </a:lnTo>
                      <a:lnTo>
                        <a:pt x="33" y="259"/>
                      </a:lnTo>
                      <a:lnTo>
                        <a:pt x="31" y="259"/>
                      </a:lnTo>
                      <a:lnTo>
                        <a:pt x="29" y="257"/>
                      </a:lnTo>
                      <a:lnTo>
                        <a:pt x="27" y="257"/>
                      </a:lnTo>
                      <a:lnTo>
                        <a:pt x="25" y="257"/>
                      </a:lnTo>
                      <a:lnTo>
                        <a:pt x="25" y="256"/>
                      </a:lnTo>
                      <a:lnTo>
                        <a:pt x="23" y="256"/>
                      </a:lnTo>
                      <a:lnTo>
                        <a:pt x="22" y="256"/>
                      </a:lnTo>
                      <a:lnTo>
                        <a:pt x="22" y="254"/>
                      </a:lnTo>
                      <a:lnTo>
                        <a:pt x="22" y="252"/>
                      </a:lnTo>
                      <a:lnTo>
                        <a:pt x="20" y="252"/>
                      </a:lnTo>
                      <a:lnTo>
                        <a:pt x="20" y="250"/>
                      </a:lnTo>
                      <a:lnTo>
                        <a:pt x="18" y="250"/>
                      </a:lnTo>
                      <a:lnTo>
                        <a:pt x="18" y="248"/>
                      </a:lnTo>
                      <a:lnTo>
                        <a:pt x="18" y="246"/>
                      </a:lnTo>
                      <a:lnTo>
                        <a:pt x="16" y="246"/>
                      </a:lnTo>
                      <a:lnTo>
                        <a:pt x="16" y="244"/>
                      </a:lnTo>
                      <a:lnTo>
                        <a:pt x="16" y="242"/>
                      </a:lnTo>
                      <a:lnTo>
                        <a:pt x="14" y="242"/>
                      </a:lnTo>
                      <a:lnTo>
                        <a:pt x="14" y="240"/>
                      </a:lnTo>
                      <a:lnTo>
                        <a:pt x="12" y="240"/>
                      </a:lnTo>
                      <a:lnTo>
                        <a:pt x="10" y="240"/>
                      </a:lnTo>
                      <a:lnTo>
                        <a:pt x="8" y="240"/>
                      </a:lnTo>
                      <a:lnTo>
                        <a:pt x="6" y="240"/>
                      </a:lnTo>
                      <a:lnTo>
                        <a:pt x="6" y="238"/>
                      </a:lnTo>
                      <a:lnTo>
                        <a:pt x="4" y="238"/>
                      </a:lnTo>
                      <a:lnTo>
                        <a:pt x="4" y="236"/>
                      </a:lnTo>
                      <a:lnTo>
                        <a:pt x="2" y="236"/>
                      </a:lnTo>
                      <a:lnTo>
                        <a:pt x="2" y="234"/>
                      </a:lnTo>
                      <a:lnTo>
                        <a:pt x="0" y="234"/>
                      </a:lnTo>
                      <a:lnTo>
                        <a:pt x="0" y="233"/>
                      </a:lnTo>
                      <a:lnTo>
                        <a:pt x="2" y="233"/>
                      </a:lnTo>
                      <a:lnTo>
                        <a:pt x="0" y="233"/>
                      </a:lnTo>
                      <a:lnTo>
                        <a:pt x="2" y="233"/>
                      </a:lnTo>
                      <a:lnTo>
                        <a:pt x="2" y="231"/>
                      </a:lnTo>
                      <a:lnTo>
                        <a:pt x="2" y="229"/>
                      </a:lnTo>
                      <a:lnTo>
                        <a:pt x="0" y="229"/>
                      </a:lnTo>
                      <a:lnTo>
                        <a:pt x="2" y="229"/>
                      </a:lnTo>
                      <a:lnTo>
                        <a:pt x="4" y="229"/>
                      </a:lnTo>
                      <a:lnTo>
                        <a:pt x="6" y="229"/>
                      </a:lnTo>
                      <a:lnTo>
                        <a:pt x="8" y="229"/>
                      </a:lnTo>
                      <a:lnTo>
                        <a:pt x="10" y="229"/>
                      </a:lnTo>
                      <a:lnTo>
                        <a:pt x="12" y="229"/>
                      </a:lnTo>
                      <a:lnTo>
                        <a:pt x="14" y="229"/>
                      </a:lnTo>
                      <a:lnTo>
                        <a:pt x="16" y="229"/>
                      </a:lnTo>
                      <a:lnTo>
                        <a:pt x="18" y="229"/>
                      </a:lnTo>
                      <a:lnTo>
                        <a:pt x="20" y="229"/>
                      </a:lnTo>
                      <a:lnTo>
                        <a:pt x="22" y="229"/>
                      </a:lnTo>
                      <a:lnTo>
                        <a:pt x="23" y="229"/>
                      </a:lnTo>
                      <a:lnTo>
                        <a:pt x="25" y="229"/>
                      </a:lnTo>
                      <a:lnTo>
                        <a:pt x="27" y="229"/>
                      </a:lnTo>
                      <a:lnTo>
                        <a:pt x="29" y="229"/>
                      </a:lnTo>
                      <a:lnTo>
                        <a:pt x="31" y="229"/>
                      </a:lnTo>
                      <a:lnTo>
                        <a:pt x="33" y="229"/>
                      </a:lnTo>
                      <a:lnTo>
                        <a:pt x="35" y="229"/>
                      </a:lnTo>
                      <a:lnTo>
                        <a:pt x="39" y="229"/>
                      </a:lnTo>
                      <a:lnTo>
                        <a:pt x="41" y="229"/>
                      </a:lnTo>
                      <a:lnTo>
                        <a:pt x="43" y="229"/>
                      </a:lnTo>
                      <a:lnTo>
                        <a:pt x="47" y="229"/>
                      </a:lnTo>
                      <a:lnTo>
                        <a:pt x="48" y="229"/>
                      </a:lnTo>
                      <a:lnTo>
                        <a:pt x="50" y="229"/>
                      </a:lnTo>
                      <a:lnTo>
                        <a:pt x="52" y="229"/>
                      </a:lnTo>
                      <a:lnTo>
                        <a:pt x="54" y="229"/>
                      </a:lnTo>
                      <a:lnTo>
                        <a:pt x="56" y="229"/>
                      </a:lnTo>
                      <a:lnTo>
                        <a:pt x="58" y="229"/>
                      </a:lnTo>
                      <a:lnTo>
                        <a:pt x="60" y="229"/>
                      </a:lnTo>
                      <a:lnTo>
                        <a:pt x="62" y="229"/>
                      </a:lnTo>
                      <a:lnTo>
                        <a:pt x="64" y="229"/>
                      </a:lnTo>
                      <a:lnTo>
                        <a:pt x="66" y="229"/>
                      </a:lnTo>
                      <a:lnTo>
                        <a:pt x="68" y="229"/>
                      </a:lnTo>
                      <a:lnTo>
                        <a:pt x="70" y="229"/>
                      </a:lnTo>
                      <a:lnTo>
                        <a:pt x="75" y="229"/>
                      </a:lnTo>
                      <a:lnTo>
                        <a:pt x="77" y="229"/>
                      </a:lnTo>
                      <a:lnTo>
                        <a:pt x="79" y="229"/>
                      </a:lnTo>
                      <a:lnTo>
                        <a:pt x="81" y="229"/>
                      </a:lnTo>
                      <a:lnTo>
                        <a:pt x="83" y="229"/>
                      </a:lnTo>
                      <a:lnTo>
                        <a:pt x="85" y="229"/>
                      </a:lnTo>
                      <a:lnTo>
                        <a:pt x="87" y="229"/>
                      </a:lnTo>
                      <a:lnTo>
                        <a:pt x="89" y="229"/>
                      </a:lnTo>
                      <a:lnTo>
                        <a:pt x="91" y="229"/>
                      </a:lnTo>
                      <a:lnTo>
                        <a:pt x="93" y="229"/>
                      </a:lnTo>
                      <a:lnTo>
                        <a:pt x="95" y="229"/>
                      </a:lnTo>
                      <a:lnTo>
                        <a:pt x="96" y="229"/>
                      </a:lnTo>
                      <a:lnTo>
                        <a:pt x="104" y="229"/>
                      </a:lnTo>
                      <a:lnTo>
                        <a:pt x="106" y="229"/>
                      </a:lnTo>
                      <a:lnTo>
                        <a:pt x="108" y="229"/>
                      </a:lnTo>
                      <a:lnTo>
                        <a:pt x="110" y="229"/>
                      </a:lnTo>
                      <a:lnTo>
                        <a:pt x="118" y="229"/>
                      </a:lnTo>
                      <a:lnTo>
                        <a:pt x="119" y="229"/>
                      </a:lnTo>
                      <a:lnTo>
                        <a:pt x="121" y="229"/>
                      </a:lnTo>
                      <a:lnTo>
                        <a:pt x="133" y="229"/>
                      </a:lnTo>
                      <a:lnTo>
                        <a:pt x="135" y="229"/>
                      </a:lnTo>
                      <a:lnTo>
                        <a:pt x="139" y="229"/>
                      </a:lnTo>
                      <a:lnTo>
                        <a:pt x="141" y="229"/>
                      </a:lnTo>
                      <a:lnTo>
                        <a:pt x="143" y="229"/>
                      </a:lnTo>
                      <a:lnTo>
                        <a:pt x="146" y="229"/>
                      </a:lnTo>
                      <a:lnTo>
                        <a:pt x="148" y="229"/>
                      </a:lnTo>
                      <a:lnTo>
                        <a:pt x="152" y="229"/>
                      </a:lnTo>
                      <a:lnTo>
                        <a:pt x="154" y="229"/>
                      </a:lnTo>
                      <a:lnTo>
                        <a:pt x="158" y="229"/>
                      </a:lnTo>
                      <a:lnTo>
                        <a:pt x="160" y="229"/>
                      </a:lnTo>
                      <a:lnTo>
                        <a:pt x="168" y="229"/>
                      </a:lnTo>
                      <a:lnTo>
                        <a:pt x="169" y="229"/>
                      </a:lnTo>
                      <a:lnTo>
                        <a:pt x="171" y="229"/>
                      </a:lnTo>
                      <a:lnTo>
                        <a:pt x="173" y="229"/>
                      </a:lnTo>
                      <a:lnTo>
                        <a:pt x="175" y="229"/>
                      </a:lnTo>
                      <a:lnTo>
                        <a:pt x="177" y="229"/>
                      </a:lnTo>
                      <a:lnTo>
                        <a:pt x="179" y="229"/>
                      </a:lnTo>
                      <a:lnTo>
                        <a:pt x="181" y="229"/>
                      </a:lnTo>
                      <a:lnTo>
                        <a:pt x="181" y="227"/>
                      </a:lnTo>
                      <a:lnTo>
                        <a:pt x="181" y="225"/>
                      </a:lnTo>
                      <a:lnTo>
                        <a:pt x="181" y="223"/>
                      </a:lnTo>
                      <a:lnTo>
                        <a:pt x="181" y="221"/>
                      </a:lnTo>
                      <a:lnTo>
                        <a:pt x="181" y="219"/>
                      </a:lnTo>
                      <a:lnTo>
                        <a:pt x="181" y="217"/>
                      </a:lnTo>
                      <a:lnTo>
                        <a:pt x="181" y="215"/>
                      </a:lnTo>
                      <a:lnTo>
                        <a:pt x="181" y="211"/>
                      </a:lnTo>
                      <a:lnTo>
                        <a:pt x="181" y="209"/>
                      </a:lnTo>
                      <a:lnTo>
                        <a:pt x="181" y="208"/>
                      </a:lnTo>
                      <a:lnTo>
                        <a:pt x="181" y="204"/>
                      </a:lnTo>
                      <a:lnTo>
                        <a:pt x="181" y="202"/>
                      </a:lnTo>
                      <a:lnTo>
                        <a:pt x="181" y="200"/>
                      </a:lnTo>
                      <a:lnTo>
                        <a:pt x="181" y="198"/>
                      </a:lnTo>
                      <a:lnTo>
                        <a:pt x="181" y="196"/>
                      </a:lnTo>
                      <a:lnTo>
                        <a:pt x="181" y="194"/>
                      </a:lnTo>
                      <a:lnTo>
                        <a:pt x="181" y="192"/>
                      </a:lnTo>
                      <a:lnTo>
                        <a:pt x="181" y="190"/>
                      </a:lnTo>
                      <a:lnTo>
                        <a:pt x="181" y="188"/>
                      </a:lnTo>
                      <a:lnTo>
                        <a:pt x="181" y="186"/>
                      </a:lnTo>
                      <a:lnTo>
                        <a:pt x="181" y="185"/>
                      </a:lnTo>
                      <a:lnTo>
                        <a:pt x="181" y="183"/>
                      </a:lnTo>
                      <a:lnTo>
                        <a:pt x="181" y="181"/>
                      </a:lnTo>
                      <a:lnTo>
                        <a:pt x="181" y="179"/>
                      </a:lnTo>
                      <a:lnTo>
                        <a:pt x="181" y="177"/>
                      </a:lnTo>
                      <a:lnTo>
                        <a:pt x="181" y="175"/>
                      </a:lnTo>
                      <a:lnTo>
                        <a:pt x="181" y="173"/>
                      </a:lnTo>
                      <a:lnTo>
                        <a:pt x="181" y="171"/>
                      </a:lnTo>
                      <a:lnTo>
                        <a:pt x="181" y="169"/>
                      </a:lnTo>
                      <a:lnTo>
                        <a:pt x="181" y="167"/>
                      </a:lnTo>
                      <a:lnTo>
                        <a:pt x="181" y="165"/>
                      </a:lnTo>
                      <a:lnTo>
                        <a:pt x="181" y="163"/>
                      </a:lnTo>
                      <a:lnTo>
                        <a:pt x="181" y="161"/>
                      </a:lnTo>
                      <a:lnTo>
                        <a:pt x="181" y="160"/>
                      </a:lnTo>
                      <a:lnTo>
                        <a:pt x="181" y="158"/>
                      </a:lnTo>
                      <a:lnTo>
                        <a:pt x="181" y="156"/>
                      </a:lnTo>
                      <a:lnTo>
                        <a:pt x="181" y="154"/>
                      </a:lnTo>
                      <a:lnTo>
                        <a:pt x="181" y="152"/>
                      </a:lnTo>
                      <a:lnTo>
                        <a:pt x="181" y="150"/>
                      </a:lnTo>
                      <a:lnTo>
                        <a:pt x="181" y="148"/>
                      </a:lnTo>
                      <a:lnTo>
                        <a:pt x="181" y="146"/>
                      </a:lnTo>
                      <a:lnTo>
                        <a:pt x="181" y="144"/>
                      </a:lnTo>
                      <a:lnTo>
                        <a:pt x="181" y="142"/>
                      </a:lnTo>
                      <a:lnTo>
                        <a:pt x="181" y="140"/>
                      </a:lnTo>
                      <a:lnTo>
                        <a:pt x="183" y="140"/>
                      </a:lnTo>
                      <a:lnTo>
                        <a:pt x="183" y="138"/>
                      </a:lnTo>
                      <a:lnTo>
                        <a:pt x="183" y="137"/>
                      </a:lnTo>
                      <a:lnTo>
                        <a:pt x="183" y="135"/>
                      </a:lnTo>
                      <a:lnTo>
                        <a:pt x="183" y="133"/>
                      </a:lnTo>
                      <a:lnTo>
                        <a:pt x="183" y="131"/>
                      </a:lnTo>
                      <a:lnTo>
                        <a:pt x="183" y="129"/>
                      </a:lnTo>
                      <a:lnTo>
                        <a:pt x="183" y="127"/>
                      </a:lnTo>
                      <a:lnTo>
                        <a:pt x="183" y="125"/>
                      </a:lnTo>
                      <a:lnTo>
                        <a:pt x="183" y="123"/>
                      </a:lnTo>
                      <a:lnTo>
                        <a:pt x="183" y="121"/>
                      </a:lnTo>
                      <a:lnTo>
                        <a:pt x="183" y="119"/>
                      </a:lnTo>
                      <a:lnTo>
                        <a:pt x="183" y="115"/>
                      </a:lnTo>
                      <a:lnTo>
                        <a:pt x="183" y="113"/>
                      </a:lnTo>
                      <a:lnTo>
                        <a:pt x="183" y="112"/>
                      </a:lnTo>
                      <a:lnTo>
                        <a:pt x="183" y="110"/>
                      </a:lnTo>
                      <a:lnTo>
                        <a:pt x="183" y="108"/>
                      </a:lnTo>
                      <a:lnTo>
                        <a:pt x="183" y="106"/>
                      </a:lnTo>
                      <a:lnTo>
                        <a:pt x="183" y="104"/>
                      </a:lnTo>
                      <a:lnTo>
                        <a:pt x="183" y="102"/>
                      </a:lnTo>
                      <a:lnTo>
                        <a:pt x="183" y="100"/>
                      </a:lnTo>
                      <a:lnTo>
                        <a:pt x="183" y="98"/>
                      </a:lnTo>
                      <a:lnTo>
                        <a:pt x="183" y="96"/>
                      </a:lnTo>
                      <a:lnTo>
                        <a:pt x="183" y="94"/>
                      </a:lnTo>
                      <a:lnTo>
                        <a:pt x="183" y="92"/>
                      </a:lnTo>
                      <a:lnTo>
                        <a:pt x="183" y="90"/>
                      </a:lnTo>
                      <a:lnTo>
                        <a:pt x="183" y="89"/>
                      </a:lnTo>
                      <a:lnTo>
                        <a:pt x="183" y="87"/>
                      </a:lnTo>
                      <a:lnTo>
                        <a:pt x="183" y="85"/>
                      </a:lnTo>
                      <a:lnTo>
                        <a:pt x="183" y="83"/>
                      </a:lnTo>
                      <a:lnTo>
                        <a:pt x="183" y="81"/>
                      </a:lnTo>
                      <a:lnTo>
                        <a:pt x="183" y="79"/>
                      </a:lnTo>
                      <a:lnTo>
                        <a:pt x="183" y="77"/>
                      </a:lnTo>
                      <a:lnTo>
                        <a:pt x="183" y="75"/>
                      </a:lnTo>
                      <a:lnTo>
                        <a:pt x="183" y="73"/>
                      </a:lnTo>
                      <a:lnTo>
                        <a:pt x="183" y="71"/>
                      </a:lnTo>
                      <a:lnTo>
                        <a:pt x="183" y="69"/>
                      </a:lnTo>
                      <a:lnTo>
                        <a:pt x="183" y="67"/>
                      </a:lnTo>
                      <a:lnTo>
                        <a:pt x="183" y="65"/>
                      </a:lnTo>
                      <a:lnTo>
                        <a:pt x="183" y="64"/>
                      </a:lnTo>
                      <a:lnTo>
                        <a:pt x="183" y="62"/>
                      </a:lnTo>
                      <a:lnTo>
                        <a:pt x="183" y="60"/>
                      </a:lnTo>
                      <a:lnTo>
                        <a:pt x="183" y="58"/>
                      </a:lnTo>
                      <a:lnTo>
                        <a:pt x="183" y="56"/>
                      </a:lnTo>
                      <a:lnTo>
                        <a:pt x="183" y="52"/>
                      </a:lnTo>
                      <a:lnTo>
                        <a:pt x="183" y="50"/>
                      </a:lnTo>
                      <a:lnTo>
                        <a:pt x="183" y="48"/>
                      </a:lnTo>
                      <a:lnTo>
                        <a:pt x="183" y="46"/>
                      </a:lnTo>
                      <a:lnTo>
                        <a:pt x="183" y="44"/>
                      </a:lnTo>
                      <a:lnTo>
                        <a:pt x="183" y="41"/>
                      </a:lnTo>
                      <a:lnTo>
                        <a:pt x="183" y="39"/>
                      </a:lnTo>
                      <a:lnTo>
                        <a:pt x="183" y="37"/>
                      </a:lnTo>
                      <a:lnTo>
                        <a:pt x="183" y="35"/>
                      </a:lnTo>
                      <a:lnTo>
                        <a:pt x="183" y="33"/>
                      </a:lnTo>
                      <a:lnTo>
                        <a:pt x="183" y="31"/>
                      </a:lnTo>
                      <a:lnTo>
                        <a:pt x="183" y="29"/>
                      </a:lnTo>
                      <a:lnTo>
                        <a:pt x="183" y="27"/>
                      </a:lnTo>
                      <a:lnTo>
                        <a:pt x="183" y="23"/>
                      </a:lnTo>
                      <a:lnTo>
                        <a:pt x="183" y="21"/>
                      </a:lnTo>
                      <a:lnTo>
                        <a:pt x="183" y="19"/>
                      </a:lnTo>
                      <a:lnTo>
                        <a:pt x="183" y="18"/>
                      </a:lnTo>
                      <a:lnTo>
                        <a:pt x="183" y="16"/>
                      </a:lnTo>
                      <a:lnTo>
                        <a:pt x="183" y="14"/>
                      </a:lnTo>
                      <a:lnTo>
                        <a:pt x="183" y="12"/>
                      </a:lnTo>
                      <a:lnTo>
                        <a:pt x="183" y="10"/>
                      </a:lnTo>
                      <a:lnTo>
                        <a:pt x="183" y="8"/>
                      </a:lnTo>
                      <a:lnTo>
                        <a:pt x="183" y="2"/>
                      </a:lnTo>
                      <a:lnTo>
                        <a:pt x="183" y="0"/>
                      </a:lnTo>
                      <a:lnTo>
                        <a:pt x="185" y="0"/>
                      </a:lnTo>
                      <a:lnTo>
                        <a:pt x="187" y="0"/>
                      </a:lnTo>
                      <a:lnTo>
                        <a:pt x="191" y="0"/>
                      </a:lnTo>
                      <a:lnTo>
                        <a:pt x="192" y="0"/>
                      </a:lnTo>
                      <a:lnTo>
                        <a:pt x="194" y="0"/>
                      </a:lnTo>
                      <a:lnTo>
                        <a:pt x="196" y="0"/>
                      </a:lnTo>
                      <a:lnTo>
                        <a:pt x="198" y="0"/>
                      </a:lnTo>
                      <a:lnTo>
                        <a:pt x="200" y="0"/>
                      </a:lnTo>
                      <a:lnTo>
                        <a:pt x="202" y="0"/>
                      </a:lnTo>
                      <a:lnTo>
                        <a:pt x="204" y="0"/>
                      </a:lnTo>
                      <a:lnTo>
                        <a:pt x="210" y="0"/>
                      </a:lnTo>
                      <a:lnTo>
                        <a:pt x="212" y="0"/>
                      </a:lnTo>
                      <a:lnTo>
                        <a:pt x="216" y="0"/>
                      </a:lnTo>
                      <a:lnTo>
                        <a:pt x="221" y="0"/>
                      </a:lnTo>
                      <a:lnTo>
                        <a:pt x="223" y="0"/>
                      </a:lnTo>
                      <a:lnTo>
                        <a:pt x="227" y="0"/>
                      </a:lnTo>
                      <a:lnTo>
                        <a:pt x="229" y="0"/>
                      </a:lnTo>
                      <a:lnTo>
                        <a:pt x="231" y="0"/>
                      </a:lnTo>
                      <a:lnTo>
                        <a:pt x="233" y="0"/>
                      </a:lnTo>
                      <a:lnTo>
                        <a:pt x="235" y="0"/>
                      </a:lnTo>
                      <a:lnTo>
                        <a:pt x="237" y="0"/>
                      </a:lnTo>
                      <a:lnTo>
                        <a:pt x="239" y="0"/>
                      </a:lnTo>
                      <a:lnTo>
                        <a:pt x="240" y="0"/>
                      </a:lnTo>
                      <a:lnTo>
                        <a:pt x="242" y="0"/>
                      </a:lnTo>
                      <a:lnTo>
                        <a:pt x="244" y="0"/>
                      </a:lnTo>
                      <a:lnTo>
                        <a:pt x="248" y="0"/>
                      </a:lnTo>
                      <a:lnTo>
                        <a:pt x="250" y="0"/>
                      </a:lnTo>
                      <a:lnTo>
                        <a:pt x="252" y="0"/>
                      </a:lnTo>
                      <a:lnTo>
                        <a:pt x="254" y="0"/>
                      </a:lnTo>
                      <a:lnTo>
                        <a:pt x="260" y="0"/>
                      </a:lnTo>
                      <a:lnTo>
                        <a:pt x="262" y="0"/>
                      </a:lnTo>
                      <a:lnTo>
                        <a:pt x="264" y="0"/>
                      </a:lnTo>
                      <a:lnTo>
                        <a:pt x="265" y="0"/>
                      </a:lnTo>
                      <a:lnTo>
                        <a:pt x="267" y="0"/>
                      </a:lnTo>
                      <a:lnTo>
                        <a:pt x="269" y="0"/>
                      </a:lnTo>
                      <a:lnTo>
                        <a:pt x="275" y="0"/>
                      </a:lnTo>
                      <a:lnTo>
                        <a:pt x="277" y="0"/>
                      </a:lnTo>
                      <a:lnTo>
                        <a:pt x="279" y="0"/>
                      </a:lnTo>
                      <a:lnTo>
                        <a:pt x="281" y="0"/>
                      </a:lnTo>
                      <a:lnTo>
                        <a:pt x="283" y="0"/>
                      </a:lnTo>
                      <a:lnTo>
                        <a:pt x="285" y="0"/>
                      </a:lnTo>
                      <a:lnTo>
                        <a:pt x="287" y="0"/>
                      </a:lnTo>
                      <a:lnTo>
                        <a:pt x="288" y="0"/>
                      </a:lnTo>
                      <a:lnTo>
                        <a:pt x="290" y="0"/>
                      </a:lnTo>
                      <a:lnTo>
                        <a:pt x="292" y="0"/>
                      </a:lnTo>
                      <a:lnTo>
                        <a:pt x="294" y="0"/>
                      </a:lnTo>
                      <a:lnTo>
                        <a:pt x="300" y="0"/>
                      </a:lnTo>
                      <a:lnTo>
                        <a:pt x="304" y="0"/>
                      </a:lnTo>
                      <a:lnTo>
                        <a:pt x="306" y="0"/>
                      </a:lnTo>
                      <a:lnTo>
                        <a:pt x="308" y="0"/>
                      </a:lnTo>
                      <a:lnTo>
                        <a:pt x="312" y="0"/>
                      </a:lnTo>
                      <a:lnTo>
                        <a:pt x="313" y="0"/>
                      </a:lnTo>
                      <a:lnTo>
                        <a:pt x="315" y="0"/>
                      </a:lnTo>
                      <a:lnTo>
                        <a:pt x="317" y="0"/>
                      </a:lnTo>
                      <a:lnTo>
                        <a:pt x="319" y="0"/>
                      </a:lnTo>
                      <a:lnTo>
                        <a:pt x="321" y="0"/>
                      </a:lnTo>
                      <a:lnTo>
                        <a:pt x="323" y="0"/>
                      </a:lnTo>
                      <a:lnTo>
                        <a:pt x="325" y="0"/>
                      </a:lnTo>
                      <a:lnTo>
                        <a:pt x="327" y="0"/>
                      </a:lnTo>
                      <a:lnTo>
                        <a:pt x="329" y="0"/>
                      </a:lnTo>
                      <a:lnTo>
                        <a:pt x="331" y="0"/>
                      </a:lnTo>
                      <a:lnTo>
                        <a:pt x="333" y="0"/>
                      </a:lnTo>
                      <a:lnTo>
                        <a:pt x="335" y="0"/>
                      </a:lnTo>
                      <a:lnTo>
                        <a:pt x="336" y="0"/>
                      </a:lnTo>
                      <a:lnTo>
                        <a:pt x="336" y="23"/>
                      </a:lnTo>
                      <a:lnTo>
                        <a:pt x="336" y="33"/>
                      </a:lnTo>
                      <a:lnTo>
                        <a:pt x="336" y="46"/>
                      </a:lnTo>
                      <a:lnTo>
                        <a:pt x="336" y="56"/>
                      </a:lnTo>
                      <a:lnTo>
                        <a:pt x="336" y="58"/>
                      </a:lnTo>
                      <a:lnTo>
                        <a:pt x="336" y="67"/>
                      </a:lnTo>
                      <a:lnTo>
                        <a:pt x="336" y="75"/>
                      </a:lnTo>
                      <a:lnTo>
                        <a:pt x="336" y="90"/>
                      </a:lnTo>
                      <a:lnTo>
                        <a:pt x="336" y="98"/>
                      </a:lnTo>
                      <a:lnTo>
                        <a:pt x="338" y="98"/>
                      </a:lnTo>
                      <a:lnTo>
                        <a:pt x="340" y="98"/>
                      </a:lnTo>
                      <a:lnTo>
                        <a:pt x="340" y="100"/>
                      </a:lnTo>
                      <a:lnTo>
                        <a:pt x="342" y="100"/>
                      </a:lnTo>
                      <a:lnTo>
                        <a:pt x="342" y="102"/>
                      </a:lnTo>
                      <a:lnTo>
                        <a:pt x="344" y="102"/>
                      </a:lnTo>
                      <a:lnTo>
                        <a:pt x="344" y="104"/>
                      </a:lnTo>
                      <a:lnTo>
                        <a:pt x="346" y="104"/>
                      </a:lnTo>
                      <a:lnTo>
                        <a:pt x="348" y="104"/>
                      </a:lnTo>
                      <a:lnTo>
                        <a:pt x="348" y="106"/>
                      </a:lnTo>
                      <a:lnTo>
                        <a:pt x="350" y="106"/>
                      </a:lnTo>
                      <a:lnTo>
                        <a:pt x="350" y="108"/>
                      </a:lnTo>
                      <a:lnTo>
                        <a:pt x="352" y="108"/>
                      </a:lnTo>
                      <a:lnTo>
                        <a:pt x="354" y="108"/>
                      </a:lnTo>
                      <a:lnTo>
                        <a:pt x="356" y="108"/>
                      </a:lnTo>
                      <a:lnTo>
                        <a:pt x="358" y="108"/>
                      </a:lnTo>
                      <a:lnTo>
                        <a:pt x="356" y="108"/>
                      </a:lnTo>
                      <a:lnTo>
                        <a:pt x="358" y="108"/>
                      </a:lnTo>
                      <a:lnTo>
                        <a:pt x="358" y="106"/>
                      </a:lnTo>
                      <a:lnTo>
                        <a:pt x="360" y="106"/>
                      </a:lnTo>
                      <a:lnTo>
                        <a:pt x="361" y="106"/>
                      </a:lnTo>
                      <a:lnTo>
                        <a:pt x="361" y="108"/>
                      </a:lnTo>
                      <a:lnTo>
                        <a:pt x="363" y="108"/>
                      </a:lnTo>
                      <a:lnTo>
                        <a:pt x="365" y="108"/>
                      </a:lnTo>
                      <a:lnTo>
                        <a:pt x="367" y="108"/>
                      </a:lnTo>
                      <a:lnTo>
                        <a:pt x="367" y="106"/>
                      </a:lnTo>
                      <a:lnTo>
                        <a:pt x="365" y="106"/>
                      </a:lnTo>
                      <a:lnTo>
                        <a:pt x="367" y="106"/>
                      </a:lnTo>
                      <a:lnTo>
                        <a:pt x="365" y="106"/>
                      </a:lnTo>
                      <a:lnTo>
                        <a:pt x="367" y="104"/>
                      </a:lnTo>
                      <a:lnTo>
                        <a:pt x="369" y="104"/>
                      </a:lnTo>
                      <a:lnTo>
                        <a:pt x="367" y="104"/>
                      </a:lnTo>
                      <a:lnTo>
                        <a:pt x="369" y="106"/>
                      </a:lnTo>
                      <a:lnTo>
                        <a:pt x="371" y="106"/>
                      </a:lnTo>
                      <a:lnTo>
                        <a:pt x="371" y="108"/>
                      </a:lnTo>
                      <a:lnTo>
                        <a:pt x="373" y="108"/>
                      </a:lnTo>
                      <a:lnTo>
                        <a:pt x="373" y="106"/>
                      </a:lnTo>
                      <a:lnTo>
                        <a:pt x="373" y="108"/>
                      </a:lnTo>
                      <a:lnTo>
                        <a:pt x="373" y="110"/>
                      </a:lnTo>
                      <a:lnTo>
                        <a:pt x="375" y="110"/>
                      </a:lnTo>
                      <a:lnTo>
                        <a:pt x="375" y="108"/>
                      </a:lnTo>
                      <a:lnTo>
                        <a:pt x="375" y="110"/>
                      </a:lnTo>
                      <a:lnTo>
                        <a:pt x="375" y="112"/>
                      </a:lnTo>
                      <a:lnTo>
                        <a:pt x="375" y="113"/>
                      </a:lnTo>
                      <a:lnTo>
                        <a:pt x="377" y="113"/>
                      </a:lnTo>
                      <a:lnTo>
                        <a:pt x="377" y="115"/>
                      </a:lnTo>
                      <a:lnTo>
                        <a:pt x="377" y="117"/>
                      </a:lnTo>
                      <a:lnTo>
                        <a:pt x="379" y="117"/>
                      </a:lnTo>
                      <a:lnTo>
                        <a:pt x="379" y="115"/>
                      </a:lnTo>
                      <a:lnTo>
                        <a:pt x="381" y="115"/>
                      </a:lnTo>
                      <a:lnTo>
                        <a:pt x="379" y="117"/>
                      </a:lnTo>
                      <a:lnTo>
                        <a:pt x="381" y="117"/>
                      </a:lnTo>
                      <a:lnTo>
                        <a:pt x="383" y="117"/>
                      </a:lnTo>
                      <a:lnTo>
                        <a:pt x="384" y="117"/>
                      </a:lnTo>
                      <a:lnTo>
                        <a:pt x="386" y="117"/>
                      </a:lnTo>
                      <a:lnTo>
                        <a:pt x="386" y="115"/>
                      </a:lnTo>
                      <a:lnTo>
                        <a:pt x="386" y="117"/>
                      </a:lnTo>
                      <a:lnTo>
                        <a:pt x="388" y="117"/>
                      </a:lnTo>
                      <a:lnTo>
                        <a:pt x="390" y="117"/>
                      </a:lnTo>
                      <a:lnTo>
                        <a:pt x="392" y="119"/>
                      </a:lnTo>
                      <a:lnTo>
                        <a:pt x="394" y="119"/>
                      </a:lnTo>
                      <a:lnTo>
                        <a:pt x="396" y="119"/>
                      </a:lnTo>
                      <a:lnTo>
                        <a:pt x="398" y="119"/>
                      </a:lnTo>
                      <a:lnTo>
                        <a:pt x="398" y="121"/>
                      </a:lnTo>
                      <a:lnTo>
                        <a:pt x="400" y="121"/>
                      </a:lnTo>
                      <a:lnTo>
                        <a:pt x="402" y="121"/>
                      </a:lnTo>
                      <a:lnTo>
                        <a:pt x="402" y="119"/>
                      </a:lnTo>
                      <a:lnTo>
                        <a:pt x="404" y="119"/>
                      </a:lnTo>
                      <a:lnTo>
                        <a:pt x="406" y="119"/>
                      </a:lnTo>
                      <a:lnTo>
                        <a:pt x="408" y="119"/>
                      </a:lnTo>
                      <a:lnTo>
                        <a:pt x="408" y="121"/>
                      </a:lnTo>
                      <a:lnTo>
                        <a:pt x="409" y="121"/>
                      </a:lnTo>
                      <a:lnTo>
                        <a:pt x="408" y="121"/>
                      </a:lnTo>
                      <a:lnTo>
                        <a:pt x="409" y="121"/>
                      </a:lnTo>
                      <a:lnTo>
                        <a:pt x="409" y="123"/>
                      </a:lnTo>
                      <a:lnTo>
                        <a:pt x="411" y="123"/>
                      </a:lnTo>
                      <a:lnTo>
                        <a:pt x="413" y="123"/>
                      </a:lnTo>
                      <a:lnTo>
                        <a:pt x="415" y="123"/>
                      </a:lnTo>
                      <a:lnTo>
                        <a:pt x="415" y="121"/>
                      </a:lnTo>
                      <a:lnTo>
                        <a:pt x="417" y="123"/>
                      </a:lnTo>
                      <a:lnTo>
                        <a:pt x="417" y="121"/>
                      </a:lnTo>
                      <a:lnTo>
                        <a:pt x="417" y="119"/>
                      </a:lnTo>
                      <a:lnTo>
                        <a:pt x="419" y="119"/>
                      </a:lnTo>
                      <a:lnTo>
                        <a:pt x="421" y="119"/>
                      </a:lnTo>
                      <a:lnTo>
                        <a:pt x="421" y="121"/>
                      </a:lnTo>
                      <a:lnTo>
                        <a:pt x="423" y="121"/>
                      </a:lnTo>
                      <a:lnTo>
                        <a:pt x="425" y="121"/>
                      </a:lnTo>
                      <a:lnTo>
                        <a:pt x="427" y="121"/>
                      </a:lnTo>
                      <a:lnTo>
                        <a:pt x="429" y="121"/>
                      </a:lnTo>
                      <a:lnTo>
                        <a:pt x="429" y="119"/>
                      </a:lnTo>
                      <a:lnTo>
                        <a:pt x="431" y="119"/>
                      </a:lnTo>
                      <a:lnTo>
                        <a:pt x="431" y="121"/>
                      </a:lnTo>
                      <a:lnTo>
                        <a:pt x="433" y="121"/>
                      </a:lnTo>
                      <a:lnTo>
                        <a:pt x="431" y="121"/>
                      </a:lnTo>
                      <a:lnTo>
                        <a:pt x="431" y="123"/>
                      </a:lnTo>
                      <a:lnTo>
                        <a:pt x="431" y="125"/>
                      </a:lnTo>
                      <a:lnTo>
                        <a:pt x="433" y="125"/>
                      </a:lnTo>
                      <a:lnTo>
                        <a:pt x="431" y="125"/>
                      </a:lnTo>
                      <a:lnTo>
                        <a:pt x="433" y="125"/>
                      </a:lnTo>
                      <a:lnTo>
                        <a:pt x="433" y="127"/>
                      </a:lnTo>
                      <a:lnTo>
                        <a:pt x="434" y="127"/>
                      </a:lnTo>
                      <a:lnTo>
                        <a:pt x="436" y="127"/>
                      </a:lnTo>
                      <a:lnTo>
                        <a:pt x="438" y="127"/>
                      </a:lnTo>
                      <a:lnTo>
                        <a:pt x="440" y="127"/>
                      </a:lnTo>
                      <a:lnTo>
                        <a:pt x="440" y="129"/>
                      </a:lnTo>
                      <a:lnTo>
                        <a:pt x="438" y="129"/>
                      </a:lnTo>
                      <a:lnTo>
                        <a:pt x="438" y="131"/>
                      </a:lnTo>
                      <a:lnTo>
                        <a:pt x="438" y="133"/>
                      </a:lnTo>
                      <a:lnTo>
                        <a:pt x="438" y="131"/>
                      </a:lnTo>
                      <a:lnTo>
                        <a:pt x="438" y="133"/>
                      </a:lnTo>
                      <a:lnTo>
                        <a:pt x="440" y="133"/>
                      </a:lnTo>
                      <a:lnTo>
                        <a:pt x="440" y="135"/>
                      </a:lnTo>
                      <a:lnTo>
                        <a:pt x="442" y="135"/>
                      </a:lnTo>
                      <a:lnTo>
                        <a:pt x="444" y="135"/>
                      </a:lnTo>
                      <a:lnTo>
                        <a:pt x="446" y="135"/>
                      </a:lnTo>
                      <a:lnTo>
                        <a:pt x="446" y="133"/>
                      </a:lnTo>
                      <a:lnTo>
                        <a:pt x="448" y="133"/>
                      </a:lnTo>
                      <a:lnTo>
                        <a:pt x="448" y="131"/>
                      </a:lnTo>
                      <a:lnTo>
                        <a:pt x="450" y="131"/>
                      </a:lnTo>
                      <a:lnTo>
                        <a:pt x="452" y="129"/>
                      </a:lnTo>
                      <a:lnTo>
                        <a:pt x="452" y="127"/>
                      </a:lnTo>
                      <a:lnTo>
                        <a:pt x="454" y="127"/>
                      </a:lnTo>
                      <a:lnTo>
                        <a:pt x="454" y="129"/>
                      </a:lnTo>
                      <a:lnTo>
                        <a:pt x="456" y="129"/>
                      </a:lnTo>
                      <a:lnTo>
                        <a:pt x="457" y="129"/>
                      </a:lnTo>
                      <a:lnTo>
                        <a:pt x="457" y="131"/>
                      </a:lnTo>
                      <a:lnTo>
                        <a:pt x="457" y="133"/>
                      </a:lnTo>
                      <a:lnTo>
                        <a:pt x="459" y="133"/>
                      </a:lnTo>
                      <a:lnTo>
                        <a:pt x="461" y="133"/>
                      </a:lnTo>
                      <a:lnTo>
                        <a:pt x="461" y="131"/>
                      </a:lnTo>
                      <a:lnTo>
                        <a:pt x="463" y="131"/>
                      </a:lnTo>
                      <a:lnTo>
                        <a:pt x="463" y="133"/>
                      </a:lnTo>
                      <a:lnTo>
                        <a:pt x="465" y="133"/>
                      </a:lnTo>
                      <a:lnTo>
                        <a:pt x="465" y="135"/>
                      </a:lnTo>
                      <a:lnTo>
                        <a:pt x="463" y="135"/>
                      </a:lnTo>
                      <a:lnTo>
                        <a:pt x="463" y="137"/>
                      </a:lnTo>
                      <a:lnTo>
                        <a:pt x="465" y="137"/>
                      </a:lnTo>
                      <a:lnTo>
                        <a:pt x="467" y="137"/>
                      </a:lnTo>
                      <a:lnTo>
                        <a:pt x="469" y="137"/>
                      </a:lnTo>
                      <a:lnTo>
                        <a:pt x="469" y="135"/>
                      </a:lnTo>
                      <a:lnTo>
                        <a:pt x="471" y="135"/>
                      </a:lnTo>
                      <a:lnTo>
                        <a:pt x="471" y="133"/>
                      </a:lnTo>
                      <a:lnTo>
                        <a:pt x="471" y="135"/>
                      </a:lnTo>
                      <a:lnTo>
                        <a:pt x="471" y="133"/>
                      </a:lnTo>
                      <a:lnTo>
                        <a:pt x="473" y="133"/>
                      </a:lnTo>
                      <a:lnTo>
                        <a:pt x="473" y="135"/>
                      </a:lnTo>
                      <a:lnTo>
                        <a:pt x="475" y="135"/>
                      </a:lnTo>
                      <a:lnTo>
                        <a:pt x="475" y="133"/>
                      </a:lnTo>
                      <a:lnTo>
                        <a:pt x="475" y="131"/>
                      </a:lnTo>
                      <a:lnTo>
                        <a:pt x="477" y="131"/>
                      </a:lnTo>
                      <a:lnTo>
                        <a:pt x="477" y="133"/>
                      </a:lnTo>
                      <a:lnTo>
                        <a:pt x="479" y="133"/>
                      </a:lnTo>
                      <a:lnTo>
                        <a:pt x="479" y="135"/>
                      </a:lnTo>
                      <a:lnTo>
                        <a:pt x="479" y="137"/>
                      </a:lnTo>
                      <a:lnTo>
                        <a:pt x="477" y="137"/>
                      </a:lnTo>
                      <a:lnTo>
                        <a:pt x="477" y="138"/>
                      </a:lnTo>
                      <a:lnTo>
                        <a:pt x="479" y="140"/>
                      </a:lnTo>
                      <a:lnTo>
                        <a:pt x="481" y="140"/>
                      </a:lnTo>
                      <a:lnTo>
                        <a:pt x="481" y="142"/>
                      </a:lnTo>
                      <a:lnTo>
                        <a:pt x="481" y="140"/>
                      </a:lnTo>
                      <a:lnTo>
                        <a:pt x="482" y="140"/>
                      </a:lnTo>
                      <a:lnTo>
                        <a:pt x="482" y="138"/>
                      </a:lnTo>
                      <a:lnTo>
                        <a:pt x="482" y="137"/>
                      </a:lnTo>
                      <a:lnTo>
                        <a:pt x="484" y="137"/>
                      </a:lnTo>
                      <a:lnTo>
                        <a:pt x="484" y="135"/>
                      </a:lnTo>
                      <a:lnTo>
                        <a:pt x="482" y="135"/>
                      </a:lnTo>
                      <a:lnTo>
                        <a:pt x="484" y="135"/>
                      </a:lnTo>
                      <a:lnTo>
                        <a:pt x="486" y="135"/>
                      </a:lnTo>
                      <a:lnTo>
                        <a:pt x="486" y="133"/>
                      </a:lnTo>
                      <a:lnTo>
                        <a:pt x="488" y="133"/>
                      </a:lnTo>
                      <a:lnTo>
                        <a:pt x="488" y="131"/>
                      </a:lnTo>
                      <a:lnTo>
                        <a:pt x="488" y="129"/>
                      </a:lnTo>
                      <a:lnTo>
                        <a:pt x="488" y="131"/>
                      </a:lnTo>
                      <a:lnTo>
                        <a:pt x="490" y="131"/>
                      </a:lnTo>
                      <a:lnTo>
                        <a:pt x="490" y="129"/>
                      </a:lnTo>
                      <a:lnTo>
                        <a:pt x="492" y="129"/>
                      </a:lnTo>
                      <a:lnTo>
                        <a:pt x="492" y="131"/>
                      </a:lnTo>
                      <a:lnTo>
                        <a:pt x="492" y="133"/>
                      </a:lnTo>
                      <a:lnTo>
                        <a:pt x="492" y="135"/>
                      </a:lnTo>
                      <a:lnTo>
                        <a:pt x="494" y="135"/>
                      </a:lnTo>
                      <a:lnTo>
                        <a:pt x="496" y="135"/>
                      </a:lnTo>
                      <a:lnTo>
                        <a:pt x="496" y="133"/>
                      </a:lnTo>
                      <a:lnTo>
                        <a:pt x="498" y="135"/>
                      </a:lnTo>
                      <a:lnTo>
                        <a:pt x="498" y="137"/>
                      </a:lnTo>
                      <a:lnTo>
                        <a:pt x="500" y="137"/>
                      </a:lnTo>
                      <a:lnTo>
                        <a:pt x="502" y="137"/>
                      </a:lnTo>
                      <a:lnTo>
                        <a:pt x="502" y="135"/>
                      </a:lnTo>
                      <a:lnTo>
                        <a:pt x="504" y="135"/>
                      </a:lnTo>
                      <a:lnTo>
                        <a:pt x="504" y="133"/>
                      </a:lnTo>
                      <a:lnTo>
                        <a:pt x="504" y="131"/>
                      </a:lnTo>
                      <a:lnTo>
                        <a:pt x="505" y="131"/>
                      </a:lnTo>
                      <a:lnTo>
                        <a:pt x="505" y="133"/>
                      </a:lnTo>
                      <a:lnTo>
                        <a:pt x="507" y="133"/>
                      </a:lnTo>
                      <a:lnTo>
                        <a:pt x="507" y="135"/>
                      </a:lnTo>
                      <a:lnTo>
                        <a:pt x="505" y="135"/>
                      </a:lnTo>
                      <a:lnTo>
                        <a:pt x="507" y="135"/>
                      </a:lnTo>
                      <a:lnTo>
                        <a:pt x="507" y="137"/>
                      </a:lnTo>
                      <a:lnTo>
                        <a:pt x="509" y="137"/>
                      </a:lnTo>
                      <a:lnTo>
                        <a:pt x="511" y="137"/>
                      </a:lnTo>
                      <a:lnTo>
                        <a:pt x="511" y="138"/>
                      </a:lnTo>
                      <a:lnTo>
                        <a:pt x="513" y="138"/>
                      </a:lnTo>
                      <a:lnTo>
                        <a:pt x="515" y="138"/>
                      </a:lnTo>
                      <a:lnTo>
                        <a:pt x="517" y="138"/>
                      </a:lnTo>
                      <a:lnTo>
                        <a:pt x="517" y="140"/>
                      </a:lnTo>
                      <a:lnTo>
                        <a:pt x="519" y="140"/>
                      </a:lnTo>
                      <a:lnTo>
                        <a:pt x="519" y="142"/>
                      </a:lnTo>
                      <a:lnTo>
                        <a:pt x="521" y="142"/>
                      </a:lnTo>
                      <a:lnTo>
                        <a:pt x="523" y="142"/>
                      </a:lnTo>
                      <a:lnTo>
                        <a:pt x="523" y="140"/>
                      </a:lnTo>
                      <a:lnTo>
                        <a:pt x="523" y="138"/>
                      </a:lnTo>
                      <a:lnTo>
                        <a:pt x="525" y="138"/>
                      </a:lnTo>
                      <a:lnTo>
                        <a:pt x="525" y="140"/>
                      </a:lnTo>
                      <a:lnTo>
                        <a:pt x="527" y="140"/>
                      </a:lnTo>
                      <a:lnTo>
                        <a:pt x="529" y="140"/>
                      </a:lnTo>
                      <a:lnTo>
                        <a:pt x="529" y="138"/>
                      </a:lnTo>
                      <a:lnTo>
                        <a:pt x="529" y="137"/>
                      </a:lnTo>
                      <a:lnTo>
                        <a:pt x="530" y="137"/>
                      </a:lnTo>
                      <a:lnTo>
                        <a:pt x="529" y="137"/>
                      </a:lnTo>
                      <a:lnTo>
                        <a:pt x="530" y="137"/>
                      </a:lnTo>
                      <a:lnTo>
                        <a:pt x="530" y="135"/>
                      </a:lnTo>
                      <a:lnTo>
                        <a:pt x="532" y="135"/>
                      </a:lnTo>
                      <a:lnTo>
                        <a:pt x="532" y="137"/>
                      </a:lnTo>
                      <a:lnTo>
                        <a:pt x="532" y="135"/>
                      </a:lnTo>
                      <a:lnTo>
                        <a:pt x="534" y="135"/>
                      </a:lnTo>
                      <a:lnTo>
                        <a:pt x="536" y="135"/>
                      </a:lnTo>
                      <a:lnTo>
                        <a:pt x="538" y="135"/>
                      </a:lnTo>
                      <a:lnTo>
                        <a:pt x="538" y="133"/>
                      </a:lnTo>
                      <a:lnTo>
                        <a:pt x="538" y="135"/>
                      </a:lnTo>
                      <a:lnTo>
                        <a:pt x="540" y="135"/>
                      </a:lnTo>
                      <a:lnTo>
                        <a:pt x="540" y="133"/>
                      </a:lnTo>
                      <a:lnTo>
                        <a:pt x="542" y="133"/>
                      </a:lnTo>
                      <a:lnTo>
                        <a:pt x="542" y="135"/>
                      </a:lnTo>
                      <a:lnTo>
                        <a:pt x="544" y="135"/>
                      </a:lnTo>
                      <a:lnTo>
                        <a:pt x="546" y="135"/>
                      </a:lnTo>
                      <a:lnTo>
                        <a:pt x="548" y="135"/>
                      </a:lnTo>
                      <a:lnTo>
                        <a:pt x="550" y="135"/>
                      </a:lnTo>
                      <a:lnTo>
                        <a:pt x="550" y="133"/>
                      </a:lnTo>
                      <a:lnTo>
                        <a:pt x="552" y="133"/>
                      </a:lnTo>
                      <a:lnTo>
                        <a:pt x="553" y="133"/>
                      </a:lnTo>
                      <a:lnTo>
                        <a:pt x="555" y="133"/>
                      </a:lnTo>
                      <a:lnTo>
                        <a:pt x="555" y="131"/>
                      </a:lnTo>
                      <a:lnTo>
                        <a:pt x="557" y="131"/>
                      </a:lnTo>
                      <a:lnTo>
                        <a:pt x="559" y="131"/>
                      </a:lnTo>
                      <a:lnTo>
                        <a:pt x="561" y="133"/>
                      </a:lnTo>
                      <a:lnTo>
                        <a:pt x="559" y="133"/>
                      </a:lnTo>
                      <a:lnTo>
                        <a:pt x="561" y="133"/>
                      </a:lnTo>
                      <a:lnTo>
                        <a:pt x="563" y="133"/>
                      </a:lnTo>
                      <a:lnTo>
                        <a:pt x="565" y="133"/>
                      </a:lnTo>
                      <a:lnTo>
                        <a:pt x="565" y="135"/>
                      </a:lnTo>
                      <a:lnTo>
                        <a:pt x="567" y="135"/>
                      </a:lnTo>
                      <a:lnTo>
                        <a:pt x="569" y="135"/>
                      </a:lnTo>
                      <a:lnTo>
                        <a:pt x="571" y="135"/>
                      </a:lnTo>
                      <a:lnTo>
                        <a:pt x="571" y="133"/>
                      </a:lnTo>
                      <a:lnTo>
                        <a:pt x="573" y="133"/>
                      </a:lnTo>
                      <a:lnTo>
                        <a:pt x="575" y="133"/>
                      </a:lnTo>
                      <a:lnTo>
                        <a:pt x="573" y="133"/>
                      </a:lnTo>
                      <a:lnTo>
                        <a:pt x="575" y="133"/>
                      </a:lnTo>
                      <a:lnTo>
                        <a:pt x="575" y="131"/>
                      </a:lnTo>
                      <a:lnTo>
                        <a:pt x="575" y="133"/>
                      </a:lnTo>
                      <a:lnTo>
                        <a:pt x="575" y="131"/>
                      </a:lnTo>
                      <a:lnTo>
                        <a:pt x="577" y="131"/>
                      </a:lnTo>
                      <a:lnTo>
                        <a:pt x="577" y="129"/>
                      </a:lnTo>
                      <a:lnTo>
                        <a:pt x="578" y="129"/>
                      </a:lnTo>
                      <a:lnTo>
                        <a:pt x="578" y="131"/>
                      </a:lnTo>
                      <a:lnTo>
                        <a:pt x="580" y="131"/>
                      </a:lnTo>
                      <a:lnTo>
                        <a:pt x="582" y="131"/>
                      </a:lnTo>
                      <a:lnTo>
                        <a:pt x="580" y="131"/>
                      </a:lnTo>
                      <a:lnTo>
                        <a:pt x="582" y="131"/>
                      </a:lnTo>
                      <a:lnTo>
                        <a:pt x="582" y="133"/>
                      </a:lnTo>
                      <a:lnTo>
                        <a:pt x="582" y="131"/>
                      </a:lnTo>
                      <a:lnTo>
                        <a:pt x="584" y="131"/>
                      </a:lnTo>
                      <a:lnTo>
                        <a:pt x="584" y="133"/>
                      </a:lnTo>
                      <a:lnTo>
                        <a:pt x="582" y="133"/>
                      </a:lnTo>
                      <a:lnTo>
                        <a:pt x="584" y="133"/>
                      </a:lnTo>
                      <a:lnTo>
                        <a:pt x="586" y="133"/>
                      </a:lnTo>
                      <a:lnTo>
                        <a:pt x="586" y="135"/>
                      </a:lnTo>
                      <a:lnTo>
                        <a:pt x="588" y="135"/>
                      </a:lnTo>
                      <a:lnTo>
                        <a:pt x="590" y="135"/>
                      </a:lnTo>
                      <a:lnTo>
                        <a:pt x="590" y="137"/>
                      </a:lnTo>
                      <a:lnTo>
                        <a:pt x="592" y="137"/>
                      </a:lnTo>
                      <a:lnTo>
                        <a:pt x="592" y="138"/>
                      </a:lnTo>
                      <a:lnTo>
                        <a:pt x="594" y="138"/>
                      </a:lnTo>
                      <a:lnTo>
                        <a:pt x="594" y="140"/>
                      </a:lnTo>
                      <a:lnTo>
                        <a:pt x="596" y="140"/>
                      </a:lnTo>
                      <a:lnTo>
                        <a:pt x="598" y="140"/>
                      </a:lnTo>
                      <a:lnTo>
                        <a:pt x="596" y="138"/>
                      </a:lnTo>
                      <a:lnTo>
                        <a:pt x="598" y="138"/>
                      </a:lnTo>
                      <a:lnTo>
                        <a:pt x="598" y="140"/>
                      </a:lnTo>
                      <a:lnTo>
                        <a:pt x="600" y="140"/>
                      </a:lnTo>
                      <a:lnTo>
                        <a:pt x="601" y="140"/>
                      </a:lnTo>
                      <a:lnTo>
                        <a:pt x="600" y="140"/>
                      </a:lnTo>
                      <a:lnTo>
                        <a:pt x="600" y="142"/>
                      </a:lnTo>
                      <a:lnTo>
                        <a:pt x="601" y="142"/>
                      </a:lnTo>
                      <a:lnTo>
                        <a:pt x="601" y="140"/>
                      </a:lnTo>
                      <a:lnTo>
                        <a:pt x="601" y="142"/>
                      </a:lnTo>
                      <a:lnTo>
                        <a:pt x="600" y="142"/>
                      </a:lnTo>
                      <a:lnTo>
                        <a:pt x="601" y="142"/>
                      </a:lnTo>
                      <a:lnTo>
                        <a:pt x="603" y="142"/>
                      </a:lnTo>
                      <a:lnTo>
                        <a:pt x="605" y="142"/>
                      </a:lnTo>
                      <a:lnTo>
                        <a:pt x="605" y="144"/>
                      </a:lnTo>
                      <a:lnTo>
                        <a:pt x="607" y="144"/>
                      </a:lnTo>
                      <a:lnTo>
                        <a:pt x="607" y="142"/>
                      </a:lnTo>
                      <a:lnTo>
                        <a:pt x="607" y="144"/>
                      </a:lnTo>
                      <a:lnTo>
                        <a:pt x="609" y="144"/>
                      </a:lnTo>
                      <a:lnTo>
                        <a:pt x="609" y="142"/>
                      </a:lnTo>
                      <a:lnTo>
                        <a:pt x="609" y="144"/>
                      </a:lnTo>
                      <a:lnTo>
                        <a:pt x="611" y="144"/>
                      </a:lnTo>
                      <a:lnTo>
                        <a:pt x="611" y="146"/>
                      </a:lnTo>
                      <a:lnTo>
                        <a:pt x="609" y="146"/>
                      </a:lnTo>
                      <a:lnTo>
                        <a:pt x="611" y="146"/>
                      </a:lnTo>
                      <a:lnTo>
                        <a:pt x="613" y="146"/>
                      </a:lnTo>
                      <a:lnTo>
                        <a:pt x="611" y="146"/>
                      </a:lnTo>
                      <a:lnTo>
                        <a:pt x="613" y="146"/>
                      </a:lnTo>
                      <a:lnTo>
                        <a:pt x="615" y="146"/>
                      </a:lnTo>
                      <a:lnTo>
                        <a:pt x="615" y="144"/>
                      </a:lnTo>
                      <a:lnTo>
                        <a:pt x="615" y="146"/>
                      </a:lnTo>
                      <a:lnTo>
                        <a:pt x="615" y="148"/>
                      </a:lnTo>
                      <a:lnTo>
                        <a:pt x="617" y="148"/>
                      </a:lnTo>
                      <a:lnTo>
                        <a:pt x="619" y="148"/>
                      </a:lnTo>
                      <a:lnTo>
                        <a:pt x="619" y="150"/>
                      </a:lnTo>
                      <a:lnTo>
                        <a:pt x="621" y="150"/>
                      </a:lnTo>
                      <a:lnTo>
                        <a:pt x="621" y="148"/>
                      </a:lnTo>
                      <a:lnTo>
                        <a:pt x="621" y="150"/>
                      </a:lnTo>
                      <a:lnTo>
                        <a:pt x="623" y="150"/>
                      </a:lnTo>
                      <a:lnTo>
                        <a:pt x="623" y="148"/>
                      </a:lnTo>
                      <a:lnTo>
                        <a:pt x="625" y="148"/>
                      </a:lnTo>
                      <a:lnTo>
                        <a:pt x="625" y="150"/>
                      </a:lnTo>
                      <a:lnTo>
                        <a:pt x="625" y="148"/>
                      </a:lnTo>
                      <a:lnTo>
                        <a:pt x="626" y="148"/>
                      </a:lnTo>
                      <a:lnTo>
                        <a:pt x="626" y="150"/>
                      </a:lnTo>
                      <a:lnTo>
                        <a:pt x="628" y="150"/>
                      </a:lnTo>
                      <a:lnTo>
                        <a:pt x="628" y="148"/>
                      </a:lnTo>
                      <a:lnTo>
                        <a:pt x="628" y="150"/>
                      </a:lnTo>
                      <a:lnTo>
                        <a:pt x="628" y="148"/>
                      </a:lnTo>
                      <a:lnTo>
                        <a:pt x="630" y="148"/>
                      </a:lnTo>
                      <a:lnTo>
                        <a:pt x="630" y="150"/>
                      </a:lnTo>
                      <a:lnTo>
                        <a:pt x="630" y="148"/>
                      </a:lnTo>
                      <a:lnTo>
                        <a:pt x="632" y="148"/>
                      </a:lnTo>
                      <a:lnTo>
                        <a:pt x="632" y="150"/>
                      </a:lnTo>
                      <a:lnTo>
                        <a:pt x="632" y="148"/>
                      </a:lnTo>
                      <a:lnTo>
                        <a:pt x="634" y="148"/>
                      </a:lnTo>
                      <a:lnTo>
                        <a:pt x="636" y="148"/>
                      </a:lnTo>
                      <a:lnTo>
                        <a:pt x="636" y="150"/>
                      </a:lnTo>
                      <a:lnTo>
                        <a:pt x="634" y="150"/>
                      </a:lnTo>
                      <a:lnTo>
                        <a:pt x="636" y="150"/>
                      </a:lnTo>
                      <a:lnTo>
                        <a:pt x="636" y="152"/>
                      </a:lnTo>
                      <a:lnTo>
                        <a:pt x="636" y="154"/>
                      </a:lnTo>
                      <a:lnTo>
                        <a:pt x="636" y="156"/>
                      </a:lnTo>
                      <a:lnTo>
                        <a:pt x="636" y="158"/>
                      </a:lnTo>
                      <a:lnTo>
                        <a:pt x="636" y="160"/>
                      </a:lnTo>
                      <a:lnTo>
                        <a:pt x="636" y="161"/>
                      </a:lnTo>
                      <a:lnTo>
                        <a:pt x="636" y="163"/>
                      </a:lnTo>
                      <a:lnTo>
                        <a:pt x="636" y="165"/>
                      </a:lnTo>
                      <a:lnTo>
                        <a:pt x="636" y="167"/>
                      </a:lnTo>
                      <a:lnTo>
                        <a:pt x="636" y="169"/>
                      </a:lnTo>
                      <a:lnTo>
                        <a:pt x="636" y="171"/>
                      </a:lnTo>
                      <a:lnTo>
                        <a:pt x="636" y="173"/>
                      </a:lnTo>
                      <a:lnTo>
                        <a:pt x="636" y="177"/>
                      </a:lnTo>
                      <a:lnTo>
                        <a:pt x="636" y="179"/>
                      </a:lnTo>
                      <a:lnTo>
                        <a:pt x="636" y="181"/>
                      </a:lnTo>
                      <a:lnTo>
                        <a:pt x="636" y="183"/>
                      </a:lnTo>
                      <a:lnTo>
                        <a:pt x="636" y="185"/>
                      </a:lnTo>
                      <a:lnTo>
                        <a:pt x="636" y="186"/>
                      </a:lnTo>
                      <a:lnTo>
                        <a:pt x="636" y="188"/>
                      </a:lnTo>
                      <a:lnTo>
                        <a:pt x="636" y="190"/>
                      </a:lnTo>
                      <a:lnTo>
                        <a:pt x="636" y="192"/>
                      </a:lnTo>
                      <a:lnTo>
                        <a:pt x="636" y="194"/>
                      </a:lnTo>
                      <a:lnTo>
                        <a:pt x="636" y="196"/>
                      </a:lnTo>
                      <a:lnTo>
                        <a:pt x="636" y="198"/>
                      </a:lnTo>
                      <a:lnTo>
                        <a:pt x="636" y="200"/>
                      </a:lnTo>
                      <a:lnTo>
                        <a:pt x="636" y="202"/>
                      </a:lnTo>
                      <a:lnTo>
                        <a:pt x="636" y="204"/>
                      </a:lnTo>
                      <a:lnTo>
                        <a:pt x="636" y="206"/>
                      </a:lnTo>
                      <a:lnTo>
                        <a:pt x="636" y="208"/>
                      </a:lnTo>
                      <a:lnTo>
                        <a:pt x="636" y="209"/>
                      </a:lnTo>
                      <a:lnTo>
                        <a:pt x="636" y="211"/>
                      </a:lnTo>
                      <a:lnTo>
                        <a:pt x="636" y="213"/>
                      </a:lnTo>
                      <a:lnTo>
                        <a:pt x="636" y="215"/>
                      </a:lnTo>
                      <a:lnTo>
                        <a:pt x="636" y="217"/>
                      </a:lnTo>
                      <a:lnTo>
                        <a:pt x="636" y="219"/>
                      </a:lnTo>
                      <a:lnTo>
                        <a:pt x="636" y="221"/>
                      </a:lnTo>
                      <a:lnTo>
                        <a:pt x="636" y="223"/>
                      </a:lnTo>
                      <a:lnTo>
                        <a:pt x="636" y="225"/>
                      </a:lnTo>
                      <a:lnTo>
                        <a:pt x="636" y="227"/>
                      </a:lnTo>
                      <a:lnTo>
                        <a:pt x="636" y="229"/>
                      </a:lnTo>
                      <a:lnTo>
                        <a:pt x="638" y="229"/>
                      </a:lnTo>
                      <a:lnTo>
                        <a:pt x="638" y="231"/>
                      </a:lnTo>
                      <a:lnTo>
                        <a:pt x="640" y="231"/>
                      </a:lnTo>
                      <a:lnTo>
                        <a:pt x="640" y="233"/>
                      </a:lnTo>
                      <a:lnTo>
                        <a:pt x="642" y="233"/>
                      </a:lnTo>
                      <a:lnTo>
                        <a:pt x="642" y="234"/>
                      </a:lnTo>
                      <a:lnTo>
                        <a:pt x="642" y="233"/>
                      </a:lnTo>
                      <a:lnTo>
                        <a:pt x="644" y="234"/>
                      </a:lnTo>
                      <a:lnTo>
                        <a:pt x="644" y="233"/>
                      </a:lnTo>
                      <a:lnTo>
                        <a:pt x="644" y="234"/>
                      </a:lnTo>
                      <a:lnTo>
                        <a:pt x="644" y="233"/>
                      </a:lnTo>
                      <a:lnTo>
                        <a:pt x="644" y="234"/>
                      </a:lnTo>
                      <a:lnTo>
                        <a:pt x="644" y="236"/>
                      </a:lnTo>
                      <a:lnTo>
                        <a:pt x="646" y="236"/>
                      </a:lnTo>
                      <a:lnTo>
                        <a:pt x="644" y="236"/>
                      </a:lnTo>
                      <a:lnTo>
                        <a:pt x="646" y="236"/>
                      </a:lnTo>
                      <a:lnTo>
                        <a:pt x="646" y="238"/>
                      </a:lnTo>
                      <a:lnTo>
                        <a:pt x="648" y="238"/>
                      </a:lnTo>
                      <a:lnTo>
                        <a:pt x="646" y="238"/>
                      </a:lnTo>
                      <a:lnTo>
                        <a:pt x="648" y="238"/>
                      </a:lnTo>
                      <a:lnTo>
                        <a:pt x="646" y="238"/>
                      </a:lnTo>
                      <a:lnTo>
                        <a:pt x="648" y="238"/>
                      </a:lnTo>
                      <a:lnTo>
                        <a:pt x="648" y="240"/>
                      </a:lnTo>
                      <a:lnTo>
                        <a:pt x="648" y="242"/>
                      </a:lnTo>
                      <a:lnTo>
                        <a:pt x="649" y="242"/>
                      </a:lnTo>
                      <a:lnTo>
                        <a:pt x="648" y="244"/>
                      </a:lnTo>
                      <a:lnTo>
                        <a:pt x="648" y="246"/>
                      </a:lnTo>
                      <a:lnTo>
                        <a:pt x="648" y="248"/>
                      </a:lnTo>
                      <a:lnTo>
                        <a:pt x="646" y="248"/>
                      </a:lnTo>
                      <a:lnTo>
                        <a:pt x="648" y="248"/>
                      </a:lnTo>
                      <a:lnTo>
                        <a:pt x="648" y="250"/>
                      </a:lnTo>
                      <a:lnTo>
                        <a:pt x="648" y="252"/>
                      </a:lnTo>
                      <a:lnTo>
                        <a:pt x="649" y="252"/>
                      </a:lnTo>
                      <a:lnTo>
                        <a:pt x="651" y="252"/>
                      </a:lnTo>
                      <a:lnTo>
                        <a:pt x="653" y="252"/>
                      </a:lnTo>
                      <a:lnTo>
                        <a:pt x="653" y="254"/>
                      </a:lnTo>
                      <a:lnTo>
                        <a:pt x="651" y="254"/>
                      </a:lnTo>
                      <a:lnTo>
                        <a:pt x="653" y="254"/>
                      </a:lnTo>
                      <a:lnTo>
                        <a:pt x="651" y="254"/>
                      </a:lnTo>
                      <a:lnTo>
                        <a:pt x="651" y="256"/>
                      </a:lnTo>
                      <a:lnTo>
                        <a:pt x="653" y="256"/>
                      </a:lnTo>
                      <a:lnTo>
                        <a:pt x="653" y="257"/>
                      </a:lnTo>
                      <a:lnTo>
                        <a:pt x="655" y="257"/>
                      </a:lnTo>
                      <a:lnTo>
                        <a:pt x="655" y="259"/>
                      </a:lnTo>
                      <a:lnTo>
                        <a:pt x="657" y="259"/>
                      </a:lnTo>
                      <a:lnTo>
                        <a:pt x="655" y="261"/>
                      </a:lnTo>
                      <a:lnTo>
                        <a:pt x="655" y="263"/>
                      </a:lnTo>
                      <a:lnTo>
                        <a:pt x="653" y="263"/>
                      </a:lnTo>
                      <a:lnTo>
                        <a:pt x="655" y="263"/>
                      </a:lnTo>
                      <a:lnTo>
                        <a:pt x="655" y="265"/>
                      </a:lnTo>
                      <a:lnTo>
                        <a:pt x="655" y="263"/>
                      </a:lnTo>
                      <a:lnTo>
                        <a:pt x="655" y="265"/>
                      </a:lnTo>
                      <a:lnTo>
                        <a:pt x="657" y="265"/>
                      </a:lnTo>
                      <a:lnTo>
                        <a:pt x="657" y="267"/>
                      </a:lnTo>
                      <a:lnTo>
                        <a:pt x="659" y="267"/>
                      </a:lnTo>
                      <a:lnTo>
                        <a:pt x="659" y="269"/>
                      </a:lnTo>
                      <a:lnTo>
                        <a:pt x="659" y="271"/>
                      </a:lnTo>
                      <a:lnTo>
                        <a:pt x="659" y="269"/>
                      </a:lnTo>
                      <a:lnTo>
                        <a:pt x="661" y="269"/>
                      </a:lnTo>
                      <a:lnTo>
                        <a:pt x="663" y="269"/>
                      </a:lnTo>
                      <a:lnTo>
                        <a:pt x="661" y="269"/>
                      </a:lnTo>
                      <a:lnTo>
                        <a:pt x="661" y="271"/>
                      </a:lnTo>
                      <a:lnTo>
                        <a:pt x="661" y="273"/>
                      </a:lnTo>
                      <a:lnTo>
                        <a:pt x="661" y="275"/>
                      </a:lnTo>
                      <a:lnTo>
                        <a:pt x="663" y="275"/>
                      </a:lnTo>
                      <a:lnTo>
                        <a:pt x="663" y="277"/>
                      </a:lnTo>
                      <a:lnTo>
                        <a:pt x="661" y="277"/>
                      </a:lnTo>
                      <a:lnTo>
                        <a:pt x="661" y="279"/>
                      </a:lnTo>
                      <a:lnTo>
                        <a:pt x="659" y="279"/>
                      </a:lnTo>
                      <a:lnTo>
                        <a:pt x="661" y="279"/>
                      </a:lnTo>
                      <a:lnTo>
                        <a:pt x="661" y="281"/>
                      </a:lnTo>
                      <a:lnTo>
                        <a:pt x="659" y="281"/>
                      </a:lnTo>
                      <a:lnTo>
                        <a:pt x="661" y="281"/>
                      </a:lnTo>
                      <a:lnTo>
                        <a:pt x="663" y="281"/>
                      </a:lnTo>
                      <a:lnTo>
                        <a:pt x="661" y="281"/>
                      </a:lnTo>
                      <a:lnTo>
                        <a:pt x="663" y="281"/>
                      </a:lnTo>
                      <a:lnTo>
                        <a:pt x="663" y="282"/>
                      </a:lnTo>
                      <a:lnTo>
                        <a:pt x="661" y="282"/>
                      </a:lnTo>
                      <a:lnTo>
                        <a:pt x="661" y="284"/>
                      </a:lnTo>
                      <a:lnTo>
                        <a:pt x="659" y="284"/>
                      </a:lnTo>
                      <a:lnTo>
                        <a:pt x="661" y="284"/>
                      </a:lnTo>
                      <a:lnTo>
                        <a:pt x="661" y="286"/>
                      </a:lnTo>
                      <a:lnTo>
                        <a:pt x="661" y="288"/>
                      </a:lnTo>
                      <a:lnTo>
                        <a:pt x="659" y="288"/>
                      </a:lnTo>
                      <a:lnTo>
                        <a:pt x="659" y="290"/>
                      </a:lnTo>
                      <a:lnTo>
                        <a:pt x="657" y="290"/>
                      </a:lnTo>
                      <a:lnTo>
                        <a:pt x="657" y="292"/>
                      </a:lnTo>
                      <a:lnTo>
                        <a:pt x="657" y="294"/>
                      </a:lnTo>
                      <a:lnTo>
                        <a:pt x="657" y="296"/>
                      </a:lnTo>
                      <a:lnTo>
                        <a:pt x="655" y="296"/>
                      </a:lnTo>
                      <a:lnTo>
                        <a:pt x="655" y="298"/>
                      </a:lnTo>
                      <a:lnTo>
                        <a:pt x="653" y="298"/>
                      </a:lnTo>
                      <a:lnTo>
                        <a:pt x="655" y="298"/>
                      </a:lnTo>
                      <a:lnTo>
                        <a:pt x="653" y="298"/>
                      </a:lnTo>
                      <a:lnTo>
                        <a:pt x="655" y="298"/>
                      </a:lnTo>
                      <a:lnTo>
                        <a:pt x="655" y="300"/>
                      </a:lnTo>
                      <a:lnTo>
                        <a:pt x="653" y="300"/>
                      </a:lnTo>
                      <a:lnTo>
                        <a:pt x="651" y="300"/>
                      </a:lnTo>
                      <a:lnTo>
                        <a:pt x="651" y="302"/>
                      </a:lnTo>
                      <a:lnTo>
                        <a:pt x="653" y="302"/>
                      </a:lnTo>
                      <a:lnTo>
                        <a:pt x="653" y="304"/>
                      </a:lnTo>
                      <a:lnTo>
                        <a:pt x="653" y="305"/>
                      </a:lnTo>
                      <a:lnTo>
                        <a:pt x="653" y="304"/>
                      </a:lnTo>
                      <a:lnTo>
                        <a:pt x="653" y="305"/>
                      </a:lnTo>
                      <a:lnTo>
                        <a:pt x="653" y="307"/>
                      </a:lnTo>
                      <a:lnTo>
                        <a:pt x="653" y="305"/>
                      </a:lnTo>
                      <a:lnTo>
                        <a:pt x="653" y="307"/>
                      </a:lnTo>
                      <a:lnTo>
                        <a:pt x="651" y="307"/>
                      </a:lnTo>
                      <a:lnTo>
                        <a:pt x="651" y="309"/>
                      </a:lnTo>
                      <a:lnTo>
                        <a:pt x="651" y="311"/>
                      </a:lnTo>
                      <a:lnTo>
                        <a:pt x="649" y="311"/>
                      </a:lnTo>
                      <a:lnTo>
                        <a:pt x="651" y="311"/>
                      </a:lnTo>
                      <a:lnTo>
                        <a:pt x="649" y="311"/>
                      </a:lnTo>
                      <a:lnTo>
                        <a:pt x="651" y="311"/>
                      </a:lnTo>
                      <a:lnTo>
                        <a:pt x="649" y="311"/>
                      </a:lnTo>
                      <a:lnTo>
                        <a:pt x="651" y="311"/>
                      </a:lnTo>
                      <a:lnTo>
                        <a:pt x="649" y="311"/>
                      </a:lnTo>
                      <a:lnTo>
                        <a:pt x="649" y="313"/>
                      </a:lnTo>
                      <a:lnTo>
                        <a:pt x="651" y="313"/>
                      </a:lnTo>
                      <a:lnTo>
                        <a:pt x="651" y="311"/>
                      </a:lnTo>
                      <a:lnTo>
                        <a:pt x="651" y="313"/>
                      </a:lnTo>
                      <a:lnTo>
                        <a:pt x="653" y="313"/>
                      </a:lnTo>
                      <a:lnTo>
                        <a:pt x="653" y="315"/>
                      </a:lnTo>
                      <a:lnTo>
                        <a:pt x="653" y="317"/>
                      </a:lnTo>
                      <a:lnTo>
                        <a:pt x="653" y="319"/>
                      </a:lnTo>
                      <a:lnTo>
                        <a:pt x="653" y="321"/>
                      </a:lnTo>
                      <a:lnTo>
                        <a:pt x="653" y="323"/>
                      </a:lnTo>
                      <a:lnTo>
                        <a:pt x="653" y="325"/>
                      </a:lnTo>
                      <a:lnTo>
                        <a:pt x="651" y="325"/>
                      </a:lnTo>
                      <a:lnTo>
                        <a:pt x="653" y="325"/>
                      </a:lnTo>
                      <a:lnTo>
                        <a:pt x="653" y="327"/>
                      </a:lnTo>
                      <a:lnTo>
                        <a:pt x="653" y="325"/>
                      </a:lnTo>
                      <a:lnTo>
                        <a:pt x="653" y="327"/>
                      </a:lnTo>
                      <a:lnTo>
                        <a:pt x="651" y="327"/>
                      </a:lnTo>
                      <a:lnTo>
                        <a:pt x="651" y="329"/>
                      </a:lnTo>
                      <a:lnTo>
                        <a:pt x="649" y="329"/>
                      </a:lnTo>
                      <a:lnTo>
                        <a:pt x="649" y="330"/>
                      </a:lnTo>
                      <a:lnTo>
                        <a:pt x="649" y="329"/>
                      </a:lnTo>
                      <a:lnTo>
                        <a:pt x="648" y="329"/>
                      </a:lnTo>
                      <a:lnTo>
                        <a:pt x="648" y="330"/>
                      </a:lnTo>
                      <a:lnTo>
                        <a:pt x="646" y="330"/>
                      </a:lnTo>
                      <a:lnTo>
                        <a:pt x="646" y="329"/>
                      </a:lnTo>
                      <a:lnTo>
                        <a:pt x="646" y="330"/>
                      </a:lnTo>
                      <a:lnTo>
                        <a:pt x="646" y="332"/>
                      </a:lnTo>
                      <a:lnTo>
                        <a:pt x="644" y="332"/>
                      </a:lnTo>
                      <a:lnTo>
                        <a:pt x="646" y="332"/>
                      </a:lnTo>
                      <a:lnTo>
                        <a:pt x="644" y="332"/>
                      </a:lnTo>
                      <a:lnTo>
                        <a:pt x="644" y="334"/>
                      </a:lnTo>
                      <a:lnTo>
                        <a:pt x="642" y="334"/>
                      </a:lnTo>
                      <a:lnTo>
                        <a:pt x="642" y="336"/>
                      </a:lnTo>
                      <a:lnTo>
                        <a:pt x="642" y="334"/>
                      </a:lnTo>
                      <a:lnTo>
                        <a:pt x="644" y="334"/>
                      </a:lnTo>
                      <a:lnTo>
                        <a:pt x="644" y="332"/>
                      </a:lnTo>
                      <a:lnTo>
                        <a:pt x="646" y="332"/>
                      </a:lnTo>
                      <a:lnTo>
                        <a:pt x="644" y="332"/>
                      </a:lnTo>
                      <a:lnTo>
                        <a:pt x="644" y="334"/>
                      </a:lnTo>
                      <a:lnTo>
                        <a:pt x="642" y="334"/>
                      </a:lnTo>
                      <a:lnTo>
                        <a:pt x="644" y="334"/>
                      </a:lnTo>
                      <a:lnTo>
                        <a:pt x="642" y="336"/>
                      </a:lnTo>
                      <a:lnTo>
                        <a:pt x="642" y="338"/>
                      </a:lnTo>
                      <a:lnTo>
                        <a:pt x="642" y="340"/>
                      </a:lnTo>
                      <a:lnTo>
                        <a:pt x="644" y="340"/>
                      </a:lnTo>
                      <a:lnTo>
                        <a:pt x="642" y="340"/>
                      </a:lnTo>
                      <a:lnTo>
                        <a:pt x="642" y="338"/>
                      </a:lnTo>
                      <a:lnTo>
                        <a:pt x="640" y="338"/>
                      </a:lnTo>
                      <a:lnTo>
                        <a:pt x="640" y="340"/>
                      </a:lnTo>
                      <a:lnTo>
                        <a:pt x="642" y="340"/>
                      </a:lnTo>
                      <a:lnTo>
                        <a:pt x="644" y="340"/>
                      </a:lnTo>
                      <a:lnTo>
                        <a:pt x="644" y="342"/>
                      </a:lnTo>
                      <a:lnTo>
                        <a:pt x="646" y="342"/>
                      </a:lnTo>
                      <a:lnTo>
                        <a:pt x="646" y="344"/>
                      </a:lnTo>
                      <a:lnTo>
                        <a:pt x="646" y="346"/>
                      </a:lnTo>
                      <a:lnTo>
                        <a:pt x="644" y="346"/>
                      </a:lnTo>
                      <a:lnTo>
                        <a:pt x="642" y="346"/>
                      </a:lnTo>
                      <a:lnTo>
                        <a:pt x="640" y="346"/>
                      </a:lnTo>
                      <a:lnTo>
                        <a:pt x="638" y="346"/>
                      </a:lnTo>
                      <a:lnTo>
                        <a:pt x="636" y="346"/>
                      </a:lnTo>
                      <a:lnTo>
                        <a:pt x="634" y="346"/>
                      </a:lnTo>
                      <a:lnTo>
                        <a:pt x="632" y="346"/>
                      </a:lnTo>
                      <a:lnTo>
                        <a:pt x="632" y="348"/>
                      </a:lnTo>
                      <a:lnTo>
                        <a:pt x="630" y="348"/>
                      </a:lnTo>
                      <a:lnTo>
                        <a:pt x="628" y="348"/>
                      </a:lnTo>
                      <a:lnTo>
                        <a:pt x="626" y="348"/>
                      </a:lnTo>
                      <a:lnTo>
                        <a:pt x="626" y="350"/>
                      </a:lnTo>
                      <a:lnTo>
                        <a:pt x="625" y="350"/>
                      </a:lnTo>
                      <a:lnTo>
                        <a:pt x="623" y="350"/>
                      </a:lnTo>
                      <a:lnTo>
                        <a:pt x="623" y="352"/>
                      </a:lnTo>
                      <a:lnTo>
                        <a:pt x="621" y="352"/>
                      </a:lnTo>
                      <a:lnTo>
                        <a:pt x="619" y="352"/>
                      </a:lnTo>
                      <a:lnTo>
                        <a:pt x="617" y="352"/>
                      </a:lnTo>
                      <a:lnTo>
                        <a:pt x="617" y="353"/>
                      </a:lnTo>
                      <a:lnTo>
                        <a:pt x="615" y="353"/>
                      </a:lnTo>
                      <a:lnTo>
                        <a:pt x="613" y="353"/>
                      </a:lnTo>
                      <a:lnTo>
                        <a:pt x="615" y="353"/>
                      </a:lnTo>
                      <a:lnTo>
                        <a:pt x="615" y="352"/>
                      </a:lnTo>
                      <a:lnTo>
                        <a:pt x="613" y="352"/>
                      </a:lnTo>
                      <a:lnTo>
                        <a:pt x="611" y="352"/>
                      </a:lnTo>
                      <a:lnTo>
                        <a:pt x="611" y="350"/>
                      </a:lnTo>
                      <a:lnTo>
                        <a:pt x="609" y="350"/>
                      </a:lnTo>
                      <a:lnTo>
                        <a:pt x="609" y="352"/>
                      </a:lnTo>
                      <a:lnTo>
                        <a:pt x="607" y="352"/>
                      </a:lnTo>
                      <a:lnTo>
                        <a:pt x="605" y="352"/>
                      </a:lnTo>
                      <a:lnTo>
                        <a:pt x="603" y="352"/>
                      </a:lnTo>
                      <a:lnTo>
                        <a:pt x="601" y="352"/>
                      </a:lnTo>
                      <a:lnTo>
                        <a:pt x="601" y="353"/>
                      </a:lnTo>
                      <a:lnTo>
                        <a:pt x="600" y="353"/>
                      </a:lnTo>
                      <a:lnTo>
                        <a:pt x="600" y="352"/>
                      </a:lnTo>
                      <a:lnTo>
                        <a:pt x="598" y="352"/>
                      </a:lnTo>
                      <a:lnTo>
                        <a:pt x="600" y="352"/>
                      </a:lnTo>
                      <a:lnTo>
                        <a:pt x="601" y="352"/>
                      </a:lnTo>
                      <a:lnTo>
                        <a:pt x="600" y="352"/>
                      </a:lnTo>
                      <a:lnTo>
                        <a:pt x="601" y="352"/>
                      </a:lnTo>
                      <a:lnTo>
                        <a:pt x="601" y="350"/>
                      </a:lnTo>
                      <a:lnTo>
                        <a:pt x="601" y="348"/>
                      </a:lnTo>
                      <a:lnTo>
                        <a:pt x="603" y="348"/>
                      </a:lnTo>
                      <a:lnTo>
                        <a:pt x="603" y="346"/>
                      </a:lnTo>
                      <a:lnTo>
                        <a:pt x="603" y="344"/>
                      </a:lnTo>
                      <a:lnTo>
                        <a:pt x="603" y="342"/>
                      </a:lnTo>
                      <a:lnTo>
                        <a:pt x="603" y="344"/>
                      </a:lnTo>
                      <a:lnTo>
                        <a:pt x="603" y="342"/>
                      </a:lnTo>
                      <a:lnTo>
                        <a:pt x="603" y="340"/>
                      </a:lnTo>
                      <a:lnTo>
                        <a:pt x="603" y="342"/>
                      </a:lnTo>
                      <a:lnTo>
                        <a:pt x="603" y="340"/>
                      </a:lnTo>
                      <a:lnTo>
                        <a:pt x="603" y="342"/>
                      </a:lnTo>
                      <a:lnTo>
                        <a:pt x="603" y="340"/>
                      </a:lnTo>
                      <a:lnTo>
                        <a:pt x="603" y="342"/>
                      </a:lnTo>
                      <a:lnTo>
                        <a:pt x="603" y="340"/>
                      </a:lnTo>
                      <a:lnTo>
                        <a:pt x="603" y="342"/>
                      </a:lnTo>
                      <a:lnTo>
                        <a:pt x="603" y="340"/>
                      </a:lnTo>
                      <a:lnTo>
                        <a:pt x="603" y="342"/>
                      </a:lnTo>
                      <a:lnTo>
                        <a:pt x="601" y="342"/>
                      </a:lnTo>
                      <a:lnTo>
                        <a:pt x="601" y="340"/>
                      </a:lnTo>
                      <a:lnTo>
                        <a:pt x="601" y="342"/>
                      </a:lnTo>
                      <a:lnTo>
                        <a:pt x="601" y="340"/>
                      </a:lnTo>
                      <a:lnTo>
                        <a:pt x="600" y="340"/>
                      </a:lnTo>
                      <a:lnTo>
                        <a:pt x="598" y="340"/>
                      </a:lnTo>
                      <a:lnTo>
                        <a:pt x="598" y="342"/>
                      </a:lnTo>
                      <a:lnTo>
                        <a:pt x="596" y="342"/>
                      </a:lnTo>
                      <a:lnTo>
                        <a:pt x="596" y="344"/>
                      </a:lnTo>
                      <a:lnTo>
                        <a:pt x="594" y="344"/>
                      </a:lnTo>
                      <a:lnTo>
                        <a:pt x="594" y="346"/>
                      </a:lnTo>
                      <a:lnTo>
                        <a:pt x="592" y="346"/>
                      </a:lnTo>
                      <a:lnTo>
                        <a:pt x="592" y="344"/>
                      </a:lnTo>
                      <a:lnTo>
                        <a:pt x="592" y="346"/>
                      </a:lnTo>
                      <a:lnTo>
                        <a:pt x="592" y="344"/>
                      </a:lnTo>
                      <a:lnTo>
                        <a:pt x="592" y="346"/>
                      </a:lnTo>
                      <a:close/>
                      <a:moveTo>
                        <a:pt x="588" y="342"/>
                      </a:moveTo>
                      <a:lnTo>
                        <a:pt x="588" y="344"/>
                      </a:lnTo>
                      <a:lnTo>
                        <a:pt x="588" y="342"/>
                      </a:lnTo>
                      <a:close/>
                      <a:moveTo>
                        <a:pt x="586" y="342"/>
                      </a:moveTo>
                      <a:lnTo>
                        <a:pt x="588" y="342"/>
                      </a:lnTo>
                      <a:lnTo>
                        <a:pt x="586" y="342"/>
                      </a:lnTo>
                      <a:close/>
                      <a:moveTo>
                        <a:pt x="642" y="340"/>
                      </a:moveTo>
                      <a:lnTo>
                        <a:pt x="642" y="338"/>
                      </a:lnTo>
                      <a:lnTo>
                        <a:pt x="642" y="336"/>
                      </a:lnTo>
                      <a:lnTo>
                        <a:pt x="642" y="338"/>
                      </a:lnTo>
                      <a:lnTo>
                        <a:pt x="642" y="340"/>
                      </a:lnTo>
                      <a:close/>
                      <a:moveTo>
                        <a:pt x="471" y="444"/>
                      </a:moveTo>
                      <a:lnTo>
                        <a:pt x="471" y="446"/>
                      </a:lnTo>
                      <a:lnTo>
                        <a:pt x="473" y="446"/>
                      </a:lnTo>
                      <a:lnTo>
                        <a:pt x="471" y="446"/>
                      </a:lnTo>
                      <a:lnTo>
                        <a:pt x="471" y="444"/>
                      </a:lnTo>
                      <a:close/>
                      <a:moveTo>
                        <a:pt x="471" y="446"/>
                      </a:moveTo>
                      <a:lnTo>
                        <a:pt x="471" y="448"/>
                      </a:lnTo>
                      <a:lnTo>
                        <a:pt x="471" y="446"/>
                      </a:lnTo>
                      <a:close/>
                      <a:moveTo>
                        <a:pt x="471" y="448"/>
                      </a:moveTo>
                      <a:lnTo>
                        <a:pt x="471" y="446"/>
                      </a:lnTo>
                      <a:lnTo>
                        <a:pt x="471" y="448"/>
                      </a:lnTo>
                      <a:lnTo>
                        <a:pt x="469" y="448"/>
                      </a:lnTo>
                      <a:lnTo>
                        <a:pt x="467" y="448"/>
                      </a:lnTo>
                      <a:lnTo>
                        <a:pt x="467" y="446"/>
                      </a:lnTo>
                      <a:lnTo>
                        <a:pt x="465" y="446"/>
                      </a:lnTo>
                      <a:lnTo>
                        <a:pt x="463" y="446"/>
                      </a:lnTo>
                      <a:lnTo>
                        <a:pt x="463" y="444"/>
                      </a:lnTo>
                      <a:lnTo>
                        <a:pt x="463" y="446"/>
                      </a:lnTo>
                      <a:lnTo>
                        <a:pt x="465" y="446"/>
                      </a:lnTo>
                      <a:lnTo>
                        <a:pt x="467" y="446"/>
                      </a:lnTo>
                      <a:lnTo>
                        <a:pt x="467" y="448"/>
                      </a:lnTo>
                      <a:lnTo>
                        <a:pt x="469" y="448"/>
                      </a:lnTo>
                      <a:lnTo>
                        <a:pt x="471" y="448"/>
                      </a:lnTo>
                      <a:lnTo>
                        <a:pt x="469" y="448"/>
                      </a:lnTo>
                      <a:lnTo>
                        <a:pt x="471" y="448"/>
                      </a:lnTo>
                      <a:close/>
                      <a:moveTo>
                        <a:pt x="456" y="463"/>
                      </a:moveTo>
                      <a:lnTo>
                        <a:pt x="456" y="465"/>
                      </a:lnTo>
                      <a:lnTo>
                        <a:pt x="457" y="465"/>
                      </a:lnTo>
                      <a:lnTo>
                        <a:pt x="459" y="465"/>
                      </a:lnTo>
                      <a:lnTo>
                        <a:pt x="457" y="465"/>
                      </a:lnTo>
                      <a:lnTo>
                        <a:pt x="457" y="463"/>
                      </a:lnTo>
                      <a:lnTo>
                        <a:pt x="459" y="463"/>
                      </a:lnTo>
                      <a:lnTo>
                        <a:pt x="457" y="463"/>
                      </a:lnTo>
                      <a:lnTo>
                        <a:pt x="459" y="463"/>
                      </a:lnTo>
                      <a:lnTo>
                        <a:pt x="457" y="463"/>
                      </a:lnTo>
                      <a:lnTo>
                        <a:pt x="459" y="463"/>
                      </a:lnTo>
                      <a:lnTo>
                        <a:pt x="457" y="463"/>
                      </a:lnTo>
                      <a:lnTo>
                        <a:pt x="457" y="465"/>
                      </a:lnTo>
                      <a:lnTo>
                        <a:pt x="456" y="465"/>
                      </a:lnTo>
                      <a:lnTo>
                        <a:pt x="456" y="463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" name="Freeform 3425"/>
                <p:cNvSpPr>
                  <a:spLocks/>
                </p:cNvSpPr>
                <p:nvPr/>
              </p:nvSpPr>
              <p:spPr bwMode="auto">
                <a:xfrm>
                  <a:off x="5110163" y="3273425"/>
                  <a:ext cx="401638" cy="398463"/>
                </a:xfrm>
                <a:custGeom>
                  <a:avLst/>
                  <a:gdLst>
                    <a:gd name="T0" fmla="*/ 152 w 253"/>
                    <a:gd name="T1" fmla="*/ 13 h 251"/>
                    <a:gd name="T2" fmla="*/ 152 w 253"/>
                    <a:gd name="T3" fmla="*/ 30 h 251"/>
                    <a:gd name="T4" fmla="*/ 154 w 253"/>
                    <a:gd name="T5" fmla="*/ 50 h 251"/>
                    <a:gd name="T6" fmla="*/ 169 w 253"/>
                    <a:gd name="T7" fmla="*/ 50 h 251"/>
                    <a:gd name="T8" fmla="*/ 188 w 253"/>
                    <a:gd name="T9" fmla="*/ 50 h 251"/>
                    <a:gd name="T10" fmla="*/ 204 w 253"/>
                    <a:gd name="T11" fmla="*/ 50 h 251"/>
                    <a:gd name="T12" fmla="*/ 219 w 253"/>
                    <a:gd name="T13" fmla="*/ 50 h 251"/>
                    <a:gd name="T14" fmla="*/ 236 w 253"/>
                    <a:gd name="T15" fmla="*/ 50 h 251"/>
                    <a:gd name="T16" fmla="*/ 252 w 253"/>
                    <a:gd name="T17" fmla="*/ 50 h 251"/>
                    <a:gd name="T18" fmla="*/ 253 w 253"/>
                    <a:gd name="T19" fmla="*/ 63 h 251"/>
                    <a:gd name="T20" fmla="*/ 253 w 253"/>
                    <a:gd name="T21" fmla="*/ 78 h 251"/>
                    <a:gd name="T22" fmla="*/ 253 w 253"/>
                    <a:gd name="T23" fmla="*/ 98 h 251"/>
                    <a:gd name="T24" fmla="*/ 253 w 253"/>
                    <a:gd name="T25" fmla="*/ 115 h 251"/>
                    <a:gd name="T26" fmla="*/ 253 w 253"/>
                    <a:gd name="T27" fmla="*/ 130 h 251"/>
                    <a:gd name="T28" fmla="*/ 253 w 253"/>
                    <a:gd name="T29" fmla="*/ 146 h 251"/>
                    <a:gd name="T30" fmla="*/ 253 w 253"/>
                    <a:gd name="T31" fmla="*/ 161 h 251"/>
                    <a:gd name="T32" fmla="*/ 253 w 253"/>
                    <a:gd name="T33" fmla="*/ 176 h 251"/>
                    <a:gd name="T34" fmla="*/ 253 w 253"/>
                    <a:gd name="T35" fmla="*/ 194 h 251"/>
                    <a:gd name="T36" fmla="*/ 253 w 253"/>
                    <a:gd name="T37" fmla="*/ 209 h 251"/>
                    <a:gd name="T38" fmla="*/ 253 w 253"/>
                    <a:gd name="T39" fmla="*/ 224 h 251"/>
                    <a:gd name="T40" fmla="*/ 253 w 253"/>
                    <a:gd name="T41" fmla="*/ 240 h 251"/>
                    <a:gd name="T42" fmla="*/ 248 w 253"/>
                    <a:gd name="T43" fmla="*/ 251 h 251"/>
                    <a:gd name="T44" fmla="*/ 227 w 253"/>
                    <a:gd name="T45" fmla="*/ 251 h 251"/>
                    <a:gd name="T46" fmla="*/ 211 w 253"/>
                    <a:gd name="T47" fmla="*/ 251 h 251"/>
                    <a:gd name="T48" fmla="*/ 196 w 253"/>
                    <a:gd name="T49" fmla="*/ 251 h 251"/>
                    <a:gd name="T50" fmla="*/ 179 w 253"/>
                    <a:gd name="T51" fmla="*/ 251 h 251"/>
                    <a:gd name="T52" fmla="*/ 161 w 253"/>
                    <a:gd name="T53" fmla="*/ 251 h 251"/>
                    <a:gd name="T54" fmla="*/ 146 w 253"/>
                    <a:gd name="T55" fmla="*/ 251 h 251"/>
                    <a:gd name="T56" fmla="*/ 129 w 253"/>
                    <a:gd name="T57" fmla="*/ 251 h 251"/>
                    <a:gd name="T58" fmla="*/ 109 w 253"/>
                    <a:gd name="T59" fmla="*/ 251 h 251"/>
                    <a:gd name="T60" fmla="*/ 81 w 253"/>
                    <a:gd name="T61" fmla="*/ 251 h 251"/>
                    <a:gd name="T62" fmla="*/ 6 w 253"/>
                    <a:gd name="T63" fmla="*/ 251 h 251"/>
                    <a:gd name="T64" fmla="*/ 0 w 253"/>
                    <a:gd name="T65" fmla="*/ 242 h 251"/>
                    <a:gd name="T66" fmla="*/ 0 w 253"/>
                    <a:gd name="T67" fmla="*/ 226 h 251"/>
                    <a:gd name="T68" fmla="*/ 2 w 253"/>
                    <a:gd name="T69" fmla="*/ 213 h 251"/>
                    <a:gd name="T70" fmla="*/ 2 w 253"/>
                    <a:gd name="T71" fmla="*/ 198 h 251"/>
                    <a:gd name="T72" fmla="*/ 2 w 253"/>
                    <a:gd name="T73" fmla="*/ 182 h 251"/>
                    <a:gd name="T74" fmla="*/ 2 w 253"/>
                    <a:gd name="T75" fmla="*/ 165 h 251"/>
                    <a:gd name="T76" fmla="*/ 2 w 253"/>
                    <a:gd name="T77" fmla="*/ 148 h 251"/>
                    <a:gd name="T78" fmla="*/ 2 w 253"/>
                    <a:gd name="T79" fmla="*/ 132 h 251"/>
                    <a:gd name="T80" fmla="*/ 2 w 253"/>
                    <a:gd name="T81" fmla="*/ 113 h 251"/>
                    <a:gd name="T82" fmla="*/ 2 w 253"/>
                    <a:gd name="T83" fmla="*/ 96 h 251"/>
                    <a:gd name="T84" fmla="*/ 2 w 253"/>
                    <a:gd name="T85" fmla="*/ 80 h 251"/>
                    <a:gd name="T86" fmla="*/ 2 w 253"/>
                    <a:gd name="T87" fmla="*/ 63 h 251"/>
                    <a:gd name="T88" fmla="*/ 2 w 253"/>
                    <a:gd name="T89" fmla="*/ 48 h 251"/>
                    <a:gd name="T90" fmla="*/ 2 w 253"/>
                    <a:gd name="T91" fmla="*/ 32 h 251"/>
                    <a:gd name="T92" fmla="*/ 2 w 253"/>
                    <a:gd name="T93" fmla="*/ 13 h 251"/>
                    <a:gd name="T94" fmla="*/ 6 w 253"/>
                    <a:gd name="T95" fmla="*/ 0 h 251"/>
                    <a:gd name="T96" fmla="*/ 21 w 253"/>
                    <a:gd name="T97" fmla="*/ 0 h 251"/>
                    <a:gd name="T98" fmla="*/ 36 w 253"/>
                    <a:gd name="T99" fmla="*/ 0 h 251"/>
                    <a:gd name="T100" fmla="*/ 52 w 253"/>
                    <a:gd name="T101" fmla="*/ 0 h 251"/>
                    <a:gd name="T102" fmla="*/ 67 w 253"/>
                    <a:gd name="T103" fmla="*/ 0 h 251"/>
                    <a:gd name="T104" fmla="*/ 83 w 253"/>
                    <a:gd name="T105" fmla="*/ 0 h 251"/>
                    <a:gd name="T106" fmla="*/ 100 w 253"/>
                    <a:gd name="T107" fmla="*/ 0 h 251"/>
                    <a:gd name="T108" fmla="*/ 117 w 253"/>
                    <a:gd name="T109" fmla="*/ 0 h 251"/>
                    <a:gd name="T110" fmla="*/ 134 w 253"/>
                    <a:gd name="T111" fmla="*/ 0 h 251"/>
                    <a:gd name="T112" fmla="*/ 152 w 253"/>
                    <a:gd name="T113" fmla="*/ 0 h 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53" h="251">
                      <a:moveTo>
                        <a:pt x="152" y="0"/>
                      </a:moveTo>
                      <a:lnTo>
                        <a:pt x="152" y="2"/>
                      </a:lnTo>
                      <a:lnTo>
                        <a:pt x="152" y="4"/>
                      </a:lnTo>
                      <a:lnTo>
                        <a:pt x="152" y="6"/>
                      </a:lnTo>
                      <a:lnTo>
                        <a:pt x="152" y="7"/>
                      </a:lnTo>
                      <a:lnTo>
                        <a:pt x="152" y="9"/>
                      </a:lnTo>
                      <a:lnTo>
                        <a:pt x="152" y="11"/>
                      </a:lnTo>
                      <a:lnTo>
                        <a:pt x="152" y="13"/>
                      </a:lnTo>
                      <a:lnTo>
                        <a:pt x="152" y="15"/>
                      </a:lnTo>
                      <a:lnTo>
                        <a:pt x="152" y="17"/>
                      </a:lnTo>
                      <a:lnTo>
                        <a:pt x="152" y="19"/>
                      </a:lnTo>
                      <a:lnTo>
                        <a:pt x="152" y="21"/>
                      </a:lnTo>
                      <a:lnTo>
                        <a:pt x="152" y="25"/>
                      </a:lnTo>
                      <a:lnTo>
                        <a:pt x="152" y="27"/>
                      </a:lnTo>
                      <a:lnTo>
                        <a:pt x="152" y="29"/>
                      </a:lnTo>
                      <a:lnTo>
                        <a:pt x="152" y="30"/>
                      </a:lnTo>
                      <a:lnTo>
                        <a:pt x="152" y="32"/>
                      </a:lnTo>
                      <a:lnTo>
                        <a:pt x="152" y="34"/>
                      </a:lnTo>
                      <a:lnTo>
                        <a:pt x="152" y="36"/>
                      </a:lnTo>
                      <a:lnTo>
                        <a:pt x="152" y="38"/>
                      </a:lnTo>
                      <a:lnTo>
                        <a:pt x="152" y="40"/>
                      </a:lnTo>
                      <a:lnTo>
                        <a:pt x="152" y="44"/>
                      </a:lnTo>
                      <a:lnTo>
                        <a:pt x="152" y="50"/>
                      </a:lnTo>
                      <a:lnTo>
                        <a:pt x="154" y="50"/>
                      </a:lnTo>
                      <a:lnTo>
                        <a:pt x="156" y="50"/>
                      </a:lnTo>
                      <a:lnTo>
                        <a:pt x="157" y="50"/>
                      </a:lnTo>
                      <a:lnTo>
                        <a:pt x="159" y="50"/>
                      </a:lnTo>
                      <a:lnTo>
                        <a:pt x="161" y="50"/>
                      </a:lnTo>
                      <a:lnTo>
                        <a:pt x="163" y="50"/>
                      </a:lnTo>
                      <a:lnTo>
                        <a:pt x="165" y="50"/>
                      </a:lnTo>
                      <a:lnTo>
                        <a:pt x="167" y="50"/>
                      </a:lnTo>
                      <a:lnTo>
                        <a:pt x="169" y="50"/>
                      </a:lnTo>
                      <a:lnTo>
                        <a:pt x="171" y="50"/>
                      </a:lnTo>
                      <a:lnTo>
                        <a:pt x="173" y="50"/>
                      </a:lnTo>
                      <a:lnTo>
                        <a:pt x="175" y="50"/>
                      </a:lnTo>
                      <a:lnTo>
                        <a:pt x="179" y="50"/>
                      </a:lnTo>
                      <a:lnTo>
                        <a:pt x="180" y="50"/>
                      </a:lnTo>
                      <a:lnTo>
                        <a:pt x="184" y="50"/>
                      </a:lnTo>
                      <a:lnTo>
                        <a:pt x="186" y="50"/>
                      </a:lnTo>
                      <a:lnTo>
                        <a:pt x="188" y="50"/>
                      </a:lnTo>
                      <a:lnTo>
                        <a:pt x="190" y="50"/>
                      </a:lnTo>
                      <a:lnTo>
                        <a:pt x="192" y="50"/>
                      </a:lnTo>
                      <a:lnTo>
                        <a:pt x="194" y="50"/>
                      </a:lnTo>
                      <a:lnTo>
                        <a:pt x="196" y="50"/>
                      </a:lnTo>
                      <a:lnTo>
                        <a:pt x="198" y="50"/>
                      </a:lnTo>
                      <a:lnTo>
                        <a:pt x="200" y="50"/>
                      </a:lnTo>
                      <a:lnTo>
                        <a:pt x="202" y="50"/>
                      </a:lnTo>
                      <a:lnTo>
                        <a:pt x="204" y="50"/>
                      </a:lnTo>
                      <a:lnTo>
                        <a:pt x="205" y="50"/>
                      </a:lnTo>
                      <a:lnTo>
                        <a:pt x="207" y="50"/>
                      </a:lnTo>
                      <a:lnTo>
                        <a:pt x="209" y="50"/>
                      </a:lnTo>
                      <a:lnTo>
                        <a:pt x="211" y="50"/>
                      </a:lnTo>
                      <a:lnTo>
                        <a:pt x="213" y="50"/>
                      </a:lnTo>
                      <a:lnTo>
                        <a:pt x="215" y="50"/>
                      </a:lnTo>
                      <a:lnTo>
                        <a:pt x="217" y="50"/>
                      </a:lnTo>
                      <a:lnTo>
                        <a:pt x="219" y="50"/>
                      </a:lnTo>
                      <a:lnTo>
                        <a:pt x="221" y="50"/>
                      </a:lnTo>
                      <a:lnTo>
                        <a:pt x="223" y="50"/>
                      </a:lnTo>
                      <a:lnTo>
                        <a:pt x="225" y="50"/>
                      </a:lnTo>
                      <a:lnTo>
                        <a:pt x="228" y="50"/>
                      </a:lnTo>
                      <a:lnTo>
                        <a:pt x="230" y="50"/>
                      </a:lnTo>
                      <a:lnTo>
                        <a:pt x="232" y="50"/>
                      </a:lnTo>
                      <a:lnTo>
                        <a:pt x="234" y="50"/>
                      </a:lnTo>
                      <a:lnTo>
                        <a:pt x="236" y="50"/>
                      </a:lnTo>
                      <a:lnTo>
                        <a:pt x="238" y="50"/>
                      </a:lnTo>
                      <a:lnTo>
                        <a:pt x="240" y="50"/>
                      </a:lnTo>
                      <a:lnTo>
                        <a:pt x="242" y="50"/>
                      </a:lnTo>
                      <a:lnTo>
                        <a:pt x="244" y="50"/>
                      </a:lnTo>
                      <a:lnTo>
                        <a:pt x="246" y="50"/>
                      </a:lnTo>
                      <a:lnTo>
                        <a:pt x="248" y="50"/>
                      </a:lnTo>
                      <a:lnTo>
                        <a:pt x="250" y="50"/>
                      </a:lnTo>
                      <a:lnTo>
                        <a:pt x="252" y="50"/>
                      </a:lnTo>
                      <a:lnTo>
                        <a:pt x="253" y="50"/>
                      </a:lnTo>
                      <a:lnTo>
                        <a:pt x="253" y="52"/>
                      </a:lnTo>
                      <a:lnTo>
                        <a:pt x="253" y="54"/>
                      </a:lnTo>
                      <a:lnTo>
                        <a:pt x="253" y="55"/>
                      </a:lnTo>
                      <a:lnTo>
                        <a:pt x="253" y="57"/>
                      </a:lnTo>
                      <a:lnTo>
                        <a:pt x="253" y="59"/>
                      </a:lnTo>
                      <a:lnTo>
                        <a:pt x="253" y="61"/>
                      </a:lnTo>
                      <a:lnTo>
                        <a:pt x="253" y="63"/>
                      </a:lnTo>
                      <a:lnTo>
                        <a:pt x="253" y="65"/>
                      </a:lnTo>
                      <a:lnTo>
                        <a:pt x="253" y="67"/>
                      </a:lnTo>
                      <a:lnTo>
                        <a:pt x="253" y="69"/>
                      </a:lnTo>
                      <a:lnTo>
                        <a:pt x="253" y="71"/>
                      </a:lnTo>
                      <a:lnTo>
                        <a:pt x="253" y="73"/>
                      </a:lnTo>
                      <a:lnTo>
                        <a:pt x="253" y="75"/>
                      </a:lnTo>
                      <a:lnTo>
                        <a:pt x="253" y="77"/>
                      </a:lnTo>
                      <a:lnTo>
                        <a:pt x="253" y="78"/>
                      </a:lnTo>
                      <a:lnTo>
                        <a:pt x="253" y="80"/>
                      </a:lnTo>
                      <a:lnTo>
                        <a:pt x="253" y="82"/>
                      </a:lnTo>
                      <a:lnTo>
                        <a:pt x="253" y="86"/>
                      </a:lnTo>
                      <a:lnTo>
                        <a:pt x="253" y="90"/>
                      </a:lnTo>
                      <a:lnTo>
                        <a:pt x="253" y="92"/>
                      </a:lnTo>
                      <a:lnTo>
                        <a:pt x="253" y="94"/>
                      </a:lnTo>
                      <a:lnTo>
                        <a:pt x="253" y="96"/>
                      </a:lnTo>
                      <a:lnTo>
                        <a:pt x="253" y="98"/>
                      </a:lnTo>
                      <a:lnTo>
                        <a:pt x="253" y="100"/>
                      </a:lnTo>
                      <a:lnTo>
                        <a:pt x="253" y="102"/>
                      </a:lnTo>
                      <a:lnTo>
                        <a:pt x="253" y="103"/>
                      </a:lnTo>
                      <a:lnTo>
                        <a:pt x="253" y="105"/>
                      </a:lnTo>
                      <a:lnTo>
                        <a:pt x="253" y="107"/>
                      </a:lnTo>
                      <a:lnTo>
                        <a:pt x="253" y="111"/>
                      </a:lnTo>
                      <a:lnTo>
                        <a:pt x="253" y="113"/>
                      </a:lnTo>
                      <a:lnTo>
                        <a:pt x="253" y="115"/>
                      </a:lnTo>
                      <a:lnTo>
                        <a:pt x="253" y="117"/>
                      </a:lnTo>
                      <a:lnTo>
                        <a:pt x="253" y="119"/>
                      </a:lnTo>
                      <a:lnTo>
                        <a:pt x="253" y="121"/>
                      </a:lnTo>
                      <a:lnTo>
                        <a:pt x="253" y="123"/>
                      </a:lnTo>
                      <a:lnTo>
                        <a:pt x="253" y="125"/>
                      </a:lnTo>
                      <a:lnTo>
                        <a:pt x="253" y="126"/>
                      </a:lnTo>
                      <a:lnTo>
                        <a:pt x="253" y="128"/>
                      </a:lnTo>
                      <a:lnTo>
                        <a:pt x="253" y="130"/>
                      </a:lnTo>
                      <a:lnTo>
                        <a:pt x="253" y="132"/>
                      </a:lnTo>
                      <a:lnTo>
                        <a:pt x="253" y="134"/>
                      </a:lnTo>
                      <a:lnTo>
                        <a:pt x="253" y="136"/>
                      </a:lnTo>
                      <a:lnTo>
                        <a:pt x="253" y="138"/>
                      </a:lnTo>
                      <a:lnTo>
                        <a:pt x="253" y="140"/>
                      </a:lnTo>
                      <a:lnTo>
                        <a:pt x="253" y="142"/>
                      </a:lnTo>
                      <a:lnTo>
                        <a:pt x="253" y="144"/>
                      </a:lnTo>
                      <a:lnTo>
                        <a:pt x="253" y="146"/>
                      </a:lnTo>
                      <a:lnTo>
                        <a:pt x="253" y="148"/>
                      </a:lnTo>
                      <a:lnTo>
                        <a:pt x="253" y="150"/>
                      </a:lnTo>
                      <a:lnTo>
                        <a:pt x="253" y="151"/>
                      </a:lnTo>
                      <a:lnTo>
                        <a:pt x="253" y="153"/>
                      </a:lnTo>
                      <a:lnTo>
                        <a:pt x="253" y="155"/>
                      </a:lnTo>
                      <a:lnTo>
                        <a:pt x="253" y="157"/>
                      </a:lnTo>
                      <a:lnTo>
                        <a:pt x="253" y="159"/>
                      </a:lnTo>
                      <a:lnTo>
                        <a:pt x="253" y="161"/>
                      </a:lnTo>
                      <a:lnTo>
                        <a:pt x="253" y="163"/>
                      </a:lnTo>
                      <a:lnTo>
                        <a:pt x="253" y="165"/>
                      </a:lnTo>
                      <a:lnTo>
                        <a:pt x="253" y="167"/>
                      </a:lnTo>
                      <a:lnTo>
                        <a:pt x="253" y="169"/>
                      </a:lnTo>
                      <a:lnTo>
                        <a:pt x="253" y="171"/>
                      </a:lnTo>
                      <a:lnTo>
                        <a:pt x="253" y="173"/>
                      </a:lnTo>
                      <a:lnTo>
                        <a:pt x="253" y="174"/>
                      </a:lnTo>
                      <a:lnTo>
                        <a:pt x="253" y="176"/>
                      </a:lnTo>
                      <a:lnTo>
                        <a:pt x="253" y="178"/>
                      </a:lnTo>
                      <a:lnTo>
                        <a:pt x="253" y="182"/>
                      </a:lnTo>
                      <a:lnTo>
                        <a:pt x="253" y="184"/>
                      </a:lnTo>
                      <a:lnTo>
                        <a:pt x="253" y="186"/>
                      </a:lnTo>
                      <a:lnTo>
                        <a:pt x="253" y="188"/>
                      </a:lnTo>
                      <a:lnTo>
                        <a:pt x="253" y="190"/>
                      </a:lnTo>
                      <a:lnTo>
                        <a:pt x="253" y="192"/>
                      </a:lnTo>
                      <a:lnTo>
                        <a:pt x="253" y="194"/>
                      </a:lnTo>
                      <a:lnTo>
                        <a:pt x="253" y="196"/>
                      </a:lnTo>
                      <a:lnTo>
                        <a:pt x="253" y="198"/>
                      </a:lnTo>
                      <a:lnTo>
                        <a:pt x="253" y="199"/>
                      </a:lnTo>
                      <a:lnTo>
                        <a:pt x="253" y="201"/>
                      </a:lnTo>
                      <a:lnTo>
                        <a:pt x="253" y="203"/>
                      </a:lnTo>
                      <a:lnTo>
                        <a:pt x="253" y="205"/>
                      </a:lnTo>
                      <a:lnTo>
                        <a:pt x="253" y="207"/>
                      </a:lnTo>
                      <a:lnTo>
                        <a:pt x="253" y="209"/>
                      </a:lnTo>
                      <a:lnTo>
                        <a:pt x="253" y="211"/>
                      </a:lnTo>
                      <a:lnTo>
                        <a:pt x="253" y="213"/>
                      </a:lnTo>
                      <a:lnTo>
                        <a:pt x="253" y="215"/>
                      </a:lnTo>
                      <a:lnTo>
                        <a:pt x="253" y="217"/>
                      </a:lnTo>
                      <a:lnTo>
                        <a:pt x="253" y="219"/>
                      </a:lnTo>
                      <a:lnTo>
                        <a:pt x="253" y="221"/>
                      </a:lnTo>
                      <a:lnTo>
                        <a:pt x="253" y="222"/>
                      </a:lnTo>
                      <a:lnTo>
                        <a:pt x="253" y="224"/>
                      </a:lnTo>
                      <a:lnTo>
                        <a:pt x="253" y="226"/>
                      </a:lnTo>
                      <a:lnTo>
                        <a:pt x="253" y="228"/>
                      </a:lnTo>
                      <a:lnTo>
                        <a:pt x="253" y="230"/>
                      </a:lnTo>
                      <a:lnTo>
                        <a:pt x="253" y="232"/>
                      </a:lnTo>
                      <a:lnTo>
                        <a:pt x="253" y="234"/>
                      </a:lnTo>
                      <a:lnTo>
                        <a:pt x="253" y="236"/>
                      </a:lnTo>
                      <a:lnTo>
                        <a:pt x="253" y="238"/>
                      </a:lnTo>
                      <a:lnTo>
                        <a:pt x="253" y="240"/>
                      </a:lnTo>
                      <a:lnTo>
                        <a:pt x="253" y="242"/>
                      </a:lnTo>
                      <a:lnTo>
                        <a:pt x="253" y="244"/>
                      </a:lnTo>
                      <a:lnTo>
                        <a:pt x="253" y="246"/>
                      </a:lnTo>
                      <a:lnTo>
                        <a:pt x="253" y="247"/>
                      </a:lnTo>
                      <a:lnTo>
                        <a:pt x="253" y="249"/>
                      </a:lnTo>
                      <a:lnTo>
                        <a:pt x="253" y="251"/>
                      </a:lnTo>
                      <a:lnTo>
                        <a:pt x="250" y="251"/>
                      </a:lnTo>
                      <a:lnTo>
                        <a:pt x="248" y="251"/>
                      </a:lnTo>
                      <a:lnTo>
                        <a:pt x="246" y="251"/>
                      </a:lnTo>
                      <a:lnTo>
                        <a:pt x="244" y="251"/>
                      </a:lnTo>
                      <a:lnTo>
                        <a:pt x="242" y="251"/>
                      </a:lnTo>
                      <a:lnTo>
                        <a:pt x="238" y="251"/>
                      </a:lnTo>
                      <a:lnTo>
                        <a:pt x="236" y="251"/>
                      </a:lnTo>
                      <a:lnTo>
                        <a:pt x="230" y="251"/>
                      </a:lnTo>
                      <a:lnTo>
                        <a:pt x="228" y="251"/>
                      </a:lnTo>
                      <a:lnTo>
                        <a:pt x="227" y="251"/>
                      </a:lnTo>
                      <a:lnTo>
                        <a:pt x="225" y="251"/>
                      </a:lnTo>
                      <a:lnTo>
                        <a:pt x="223" y="251"/>
                      </a:lnTo>
                      <a:lnTo>
                        <a:pt x="221" y="251"/>
                      </a:lnTo>
                      <a:lnTo>
                        <a:pt x="219" y="251"/>
                      </a:lnTo>
                      <a:lnTo>
                        <a:pt x="217" y="251"/>
                      </a:lnTo>
                      <a:lnTo>
                        <a:pt x="215" y="251"/>
                      </a:lnTo>
                      <a:lnTo>
                        <a:pt x="213" y="251"/>
                      </a:lnTo>
                      <a:lnTo>
                        <a:pt x="211" y="251"/>
                      </a:lnTo>
                      <a:lnTo>
                        <a:pt x="209" y="251"/>
                      </a:lnTo>
                      <a:lnTo>
                        <a:pt x="207" y="251"/>
                      </a:lnTo>
                      <a:lnTo>
                        <a:pt x="205" y="251"/>
                      </a:lnTo>
                      <a:lnTo>
                        <a:pt x="204" y="251"/>
                      </a:lnTo>
                      <a:lnTo>
                        <a:pt x="202" y="251"/>
                      </a:lnTo>
                      <a:lnTo>
                        <a:pt x="200" y="251"/>
                      </a:lnTo>
                      <a:lnTo>
                        <a:pt x="198" y="251"/>
                      </a:lnTo>
                      <a:lnTo>
                        <a:pt x="196" y="251"/>
                      </a:lnTo>
                      <a:lnTo>
                        <a:pt x="194" y="251"/>
                      </a:lnTo>
                      <a:lnTo>
                        <a:pt x="192" y="251"/>
                      </a:lnTo>
                      <a:lnTo>
                        <a:pt x="190" y="251"/>
                      </a:lnTo>
                      <a:lnTo>
                        <a:pt x="186" y="251"/>
                      </a:lnTo>
                      <a:lnTo>
                        <a:pt x="184" y="251"/>
                      </a:lnTo>
                      <a:lnTo>
                        <a:pt x="182" y="251"/>
                      </a:lnTo>
                      <a:lnTo>
                        <a:pt x="180" y="251"/>
                      </a:lnTo>
                      <a:lnTo>
                        <a:pt x="179" y="251"/>
                      </a:lnTo>
                      <a:lnTo>
                        <a:pt x="177" y="251"/>
                      </a:lnTo>
                      <a:lnTo>
                        <a:pt x="175" y="251"/>
                      </a:lnTo>
                      <a:lnTo>
                        <a:pt x="173" y="251"/>
                      </a:lnTo>
                      <a:lnTo>
                        <a:pt x="171" y="251"/>
                      </a:lnTo>
                      <a:lnTo>
                        <a:pt x="169" y="251"/>
                      </a:lnTo>
                      <a:lnTo>
                        <a:pt x="167" y="251"/>
                      </a:lnTo>
                      <a:lnTo>
                        <a:pt x="165" y="251"/>
                      </a:lnTo>
                      <a:lnTo>
                        <a:pt x="161" y="251"/>
                      </a:lnTo>
                      <a:lnTo>
                        <a:pt x="159" y="251"/>
                      </a:lnTo>
                      <a:lnTo>
                        <a:pt x="157" y="251"/>
                      </a:lnTo>
                      <a:lnTo>
                        <a:pt x="156" y="251"/>
                      </a:lnTo>
                      <a:lnTo>
                        <a:pt x="154" y="251"/>
                      </a:lnTo>
                      <a:lnTo>
                        <a:pt x="152" y="251"/>
                      </a:lnTo>
                      <a:lnTo>
                        <a:pt x="150" y="251"/>
                      </a:lnTo>
                      <a:lnTo>
                        <a:pt x="148" y="251"/>
                      </a:lnTo>
                      <a:lnTo>
                        <a:pt x="146" y="251"/>
                      </a:lnTo>
                      <a:lnTo>
                        <a:pt x="144" y="251"/>
                      </a:lnTo>
                      <a:lnTo>
                        <a:pt x="142" y="251"/>
                      </a:lnTo>
                      <a:lnTo>
                        <a:pt x="140" y="251"/>
                      </a:lnTo>
                      <a:lnTo>
                        <a:pt x="138" y="251"/>
                      </a:lnTo>
                      <a:lnTo>
                        <a:pt x="136" y="251"/>
                      </a:lnTo>
                      <a:lnTo>
                        <a:pt x="134" y="251"/>
                      </a:lnTo>
                      <a:lnTo>
                        <a:pt x="132" y="251"/>
                      </a:lnTo>
                      <a:lnTo>
                        <a:pt x="129" y="251"/>
                      </a:lnTo>
                      <a:lnTo>
                        <a:pt x="127" y="251"/>
                      </a:lnTo>
                      <a:lnTo>
                        <a:pt x="125" y="251"/>
                      </a:lnTo>
                      <a:lnTo>
                        <a:pt x="123" y="251"/>
                      </a:lnTo>
                      <a:lnTo>
                        <a:pt x="121" y="251"/>
                      </a:lnTo>
                      <a:lnTo>
                        <a:pt x="119" y="251"/>
                      </a:lnTo>
                      <a:lnTo>
                        <a:pt x="117" y="251"/>
                      </a:lnTo>
                      <a:lnTo>
                        <a:pt x="111" y="251"/>
                      </a:lnTo>
                      <a:lnTo>
                        <a:pt x="109" y="251"/>
                      </a:lnTo>
                      <a:lnTo>
                        <a:pt x="104" y="251"/>
                      </a:lnTo>
                      <a:lnTo>
                        <a:pt x="98" y="251"/>
                      </a:lnTo>
                      <a:lnTo>
                        <a:pt x="96" y="251"/>
                      </a:lnTo>
                      <a:lnTo>
                        <a:pt x="92" y="251"/>
                      </a:lnTo>
                      <a:lnTo>
                        <a:pt x="88" y="251"/>
                      </a:lnTo>
                      <a:lnTo>
                        <a:pt x="86" y="251"/>
                      </a:lnTo>
                      <a:lnTo>
                        <a:pt x="84" y="251"/>
                      </a:lnTo>
                      <a:lnTo>
                        <a:pt x="81" y="251"/>
                      </a:lnTo>
                      <a:lnTo>
                        <a:pt x="77" y="251"/>
                      </a:lnTo>
                      <a:lnTo>
                        <a:pt x="73" y="251"/>
                      </a:lnTo>
                      <a:lnTo>
                        <a:pt x="67" y="251"/>
                      </a:lnTo>
                      <a:lnTo>
                        <a:pt x="60" y="251"/>
                      </a:lnTo>
                      <a:lnTo>
                        <a:pt x="58" y="251"/>
                      </a:lnTo>
                      <a:lnTo>
                        <a:pt x="56" y="251"/>
                      </a:lnTo>
                      <a:lnTo>
                        <a:pt x="54" y="251"/>
                      </a:lnTo>
                      <a:lnTo>
                        <a:pt x="6" y="251"/>
                      </a:lnTo>
                      <a:lnTo>
                        <a:pt x="4" y="251"/>
                      </a:lnTo>
                      <a:lnTo>
                        <a:pt x="2" y="251"/>
                      </a:lnTo>
                      <a:lnTo>
                        <a:pt x="0" y="251"/>
                      </a:lnTo>
                      <a:lnTo>
                        <a:pt x="0" y="249"/>
                      </a:lnTo>
                      <a:lnTo>
                        <a:pt x="0" y="247"/>
                      </a:lnTo>
                      <a:lnTo>
                        <a:pt x="0" y="246"/>
                      </a:lnTo>
                      <a:lnTo>
                        <a:pt x="0" y="244"/>
                      </a:lnTo>
                      <a:lnTo>
                        <a:pt x="0" y="242"/>
                      </a:lnTo>
                      <a:lnTo>
                        <a:pt x="0" y="240"/>
                      </a:lnTo>
                      <a:lnTo>
                        <a:pt x="0" y="238"/>
                      </a:lnTo>
                      <a:lnTo>
                        <a:pt x="0" y="236"/>
                      </a:lnTo>
                      <a:lnTo>
                        <a:pt x="0" y="234"/>
                      </a:lnTo>
                      <a:lnTo>
                        <a:pt x="0" y="232"/>
                      </a:lnTo>
                      <a:lnTo>
                        <a:pt x="0" y="230"/>
                      </a:lnTo>
                      <a:lnTo>
                        <a:pt x="0" y="228"/>
                      </a:lnTo>
                      <a:lnTo>
                        <a:pt x="0" y="226"/>
                      </a:lnTo>
                      <a:lnTo>
                        <a:pt x="0" y="224"/>
                      </a:lnTo>
                      <a:lnTo>
                        <a:pt x="0" y="222"/>
                      </a:lnTo>
                      <a:lnTo>
                        <a:pt x="0" y="221"/>
                      </a:lnTo>
                      <a:lnTo>
                        <a:pt x="0" y="219"/>
                      </a:lnTo>
                      <a:lnTo>
                        <a:pt x="0" y="217"/>
                      </a:lnTo>
                      <a:lnTo>
                        <a:pt x="0" y="215"/>
                      </a:lnTo>
                      <a:lnTo>
                        <a:pt x="0" y="213"/>
                      </a:lnTo>
                      <a:lnTo>
                        <a:pt x="2" y="213"/>
                      </a:lnTo>
                      <a:lnTo>
                        <a:pt x="2" y="211"/>
                      </a:lnTo>
                      <a:lnTo>
                        <a:pt x="2" y="209"/>
                      </a:lnTo>
                      <a:lnTo>
                        <a:pt x="2" y="207"/>
                      </a:lnTo>
                      <a:lnTo>
                        <a:pt x="2" y="205"/>
                      </a:lnTo>
                      <a:lnTo>
                        <a:pt x="2" y="203"/>
                      </a:lnTo>
                      <a:lnTo>
                        <a:pt x="2" y="201"/>
                      </a:lnTo>
                      <a:lnTo>
                        <a:pt x="2" y="199"/>
                      </a:lnTo>
                      <a:lnTo>
                        <a:pt x="2" y="198"/>
                      </a:lnTo>
                      <a:lnTo>
                        <a:pt x="2" y="196"/>
                      </a:lnTo>
                      <a:lnTo>
                        <a:pt x="2" y="194"/>
                      </a:lnTo>
                      <a:lnTo>
                        <a:pt x="2" y="192"/>
                      </a:lnTo>
                      <a:lnTo>
                        <a:pt x="2" y="190"/>
                      </a:lnTo>
                      <a:lnTo>
                        <a:pt x="2" y="188"/>
                      </a:lnTo>
                      <a:lnTo>
                        <a:pt x="2" y="186"/>
                      </a:lnTo>
                      <a:lnTo>
                        <a:pt x="2" y="184"/>
                      </a:lnTo>
                      <a:lnTo>
                        <a:pt x="2" y="182"/>
                      </a:lnTo>
                      <a:lnTo>
                        <a:pt x="2" y="180"/>
                      </a:lnTo>
                      <a:lnTo>
                        <a:pt x="2" y="178"/>
                      </a:lnTo>
                      <a:lnTo>
                        <a:pt x="2" y="176"/>
                      </a:lnTo>
                      <a:lnTo>
                        <a:pt x="2" y="174"/>
                      </a:lnTo>
                      <a:lnTo>
                        <a:pt x="2" y="173"/>
                      </a:lnTo>
                      <a:lnTo>
                        <a:pt x="2" y="171"/>
                      </a:lnTo>
                      <a:lnTo>
                        <a:pt x="2" y="167"/>
                      </a:lnTo>
                      <a:lnTo>
                        <a:pt x="2" y="165"/>
                      </a:lnTo>
                      <a:lnTo>
                        <a:pt x="2" y="163"/>
                      </a:lnTo>
                      <a:lnTo>
                        <a:pt x="2" y="161"/>
                      </a:lnTo>
                      <a:lnTo>
                        <a:pt x="2" y="159"/>
                      </a:lnTo>
                      <a:lnTo>
                        <a:pt x="2" y="157"/>
                      </a:lnTo>
                      <a:lnTo>
                        <a:pt x="2" y="155"/>
                      </a:lnTo>
                      <a:lnTo>
                        <a:pt x="2" y="153"/>
                      </a:lnTo>
                      <a:lnTo>
                        <a:pt x="2" y="151"/>
                      </a:lnTo>
                      <a:lnTo>
                        <a:pt x="2" y="148"/>
                      </a:lnTo>
                      <a:lnTo>
                        <a:pt x="2" y="146"/>
                      </a:lnTo>
                      <a:lnTo>
                        <a:pt x="2" y="144"/>
                      </a:lnTo>
                      <a:lnTo>
                        <a:pt x="2" y="142"/>
                      </a:lnTo>
                      <a:lnTo>
                        <a:pt x="2" y="140"/>
                      </a:lnTo>
                      <a:lnTo>
                        <a:pt x="2" y="138"/>
                      </a:lnTo>
                      <a:lnTo>
                        <a:pt x="2" y="136"/>
                      </a:lnTo>
                      <a:lnTo>
                        <a:pt x="2" y="134"/>
                      </a:lnTo>
                      <a:lnTo>
                        <a:pt x="2" y="132"/>
                      </a:lnTo>
                      <a:lnTo>
                        <a:pt x="2" y="130"/>
                      </a:lnTo>
                      <a:lnTo>
                        <a:pt x="2" y="128"/>
                      </a:lnTo>
                      <a:lnTo>
                        <a:pt x="2" y="126"/>
                      </a:lnTo>
                      <a:lnTo>
                        <a:pt x="2" y="125"/>
                      </a:lnTo>
                      <a:lnTo>
                        <a:pt x="2" y="119"/>
                      </a:lnTo>
                      <a:lnTo>
                        <a:pt x="2" y="117"/>
                      </a:lnTo>
                      <a:lnTo>
                        <a:pt x="2" y="115"/>
                      </a:lnTo>
                      <a:lnTo>
                        <a:pt x="2" y="113"/>
                      </a:lnTo>
                      <a:lnTo>
                        <a:pt x="2" y="111"/>
                      </a:lnTo>
                      <a:lnTo>
                        <a:pt x="2" y="109"/>
                      </a:lnTo>
                      <a:lnTo>
                        <a:pt x="2" y="105"/>
                      </a:lnTo>
                      <a:lnTo>
                        <a:pt x="2" y="103"/>
                      </a:lnTo>
                      <a:lnTo>
                        <a:pt x="2" y="102"/>
                      </a:lnTo>
                      <a:lnTo>
                        <a:pt x="2" y="100"/>
                      </a:lnTo>
                      <a:lnTo>
                        <a:pt x="2" y="98"/>
                      </a:lnTo>
                      <a:lnTo>
                        <a:pt x="2" y="96"/>
                      </a:lnTo>
                      <a:lnTo>
                        <a:pt x="2" y="94"/>
                      </a:lnTo>
                      <a:lnTo>
                        <a:pt x="2" y="92"/>
                      </a:lnTo>
                      <a:lnTo>
                        <a:pt x="2" y="90"/>
                      </a:lnTo>
                      <a:lnTo>
                        <a:pt x="2" y="88"/>
                      </a:lnTo>
                      <a:lnTo>
                        <a:pt x="2" y="86"/>
                      </a:lnTo>
                      <a:lnTo>
                        <a:pt x="2" y="84"/>
                      </a:lnTo>
                      <a:lnTo>
                        <a:pt x="2" y="82"/>
                      </a:lnTo>
                      <a:lnTo>
                        <a:pt x="2" y="80"/>
                      </a:lnTo>
                      <a:lnTo>
                        <a:pt x="2" y="78"/>
                      </a:lnTo>
                      <a:lnTo>
                        <a:pt x="2" y="77"/>
                      </a:lnTo>
                      <a:lnTo>
                        <a:pt x="2" y="75"/>
                      </a:lnTo>
                      <a:lnTo>
                        <a:pt x="2" y="71"/>
                      </a:lnTo>
                      <a:lnTo>
                        <a:pt x="2" y="69"/>
                      </a:lnTo>
                      <a:lnTo>
                        <a:pt x="2" y="67"/>
                      </a:lnTo>
                      <a:lnTo>
                        <a:pt x="2" y="65"/>
                      </a:lnTo>
                      <a:lnTo>
                        <a:pt x="2" y="63"/>
                      </a:lnTo>
                      <a:lnTo>
                        <a:pt x="2" y="61"/>
                      </a:lnTo>
                      <a:lnTo>
                        <a:pt x="2" y="59"/>
                      </a:lnTo>
                      <a:lnTo>
                        <a:pt x="2" y="57"/>
                      </a:lnTo>
                      <a:lnTo>
                        <a:pt x="2" y="55"/>
                      </a:lnTo>
                      <a:lnTo>
                        <a:pt x="2" y="54"/>
                      </a:lnTo>
                      <a:lnTo>
                        <a:pt x="2" y="52"/>
                      </a:lnTo>
                      <a:lnTo>
                        <a:pt x="2" y="50"/>
                      </a:lnTo>
                      <a:lnTo>
                        <a:pt x="2" y="48"/>
                      </a:lnTo>
                      <a:lnTo>
                        <a:pt x="2" y="46"/>
                      </a:lnTo>
                      <a:lnTo>
                        <a:pt x="2" y="44"/>
                      </a:lnTo>
                      <a:lnTo>
                        <a:pt x="2" y="42"/>
                      </a:lnTo>
                      <a:lnTo>
                        <a:pt x="2" y="40"/>
                      </a:lnTo>
                      <a:lnTo>
                        <a:pt x="2" y="38"/>
                      </a:lnTo>
                      <a:lnTo>
                        <a:pt x="2" y="36"/>
                      </a:lnTo>
                      <a:lnTo>
                        <a:pt x="2" y="34"/>
                      </a:lnTo>
                      <a:lnTo>
                        <a:pt x="2" y="32"/>
                      </a:lnTo>
                      <a:lnTo>
                        <a:pt x="2" y="30"/>
                      </a:lnTo>
                      <a:lnTo>
                        <a:pt x="2" y="29"/>
                      </a:lnTo>
                      <a:lnTo>
                        <a:pt x="2" y="27"/>
                      </a:lnTo>
                      <a:lnTo>
                        <a:pt x="2" y="25"/>
                      </a:lnTo>
                      <a:lnTo>
                        <a:pt x="2" y="23"/>
                      </a:lnTo>
                      <a:lnTo>
                        <a:pt x="2" y="21"/>
                      </a:lnTo>
                      <a:lnTo>
                        <a:pt x="2" y="19"/>
                      </a:lnTo>
                      <a:lnTo>
                        <a:pt x="2" y="13"/>
                      </a:lnTo>
                      <a:lnTo>
                        <a:pt x="2" y="11"/>
                      </a:lnTo>
                      <a:lnTo>
                        <a:pt x="2" y="7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15" y="0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31" y="0"/>
                      </a:lnTo>
                      <a:lnTo>
                        <a:pt x="33" y="0"/>
                      </a:lnTo>
                      <a:lnTo>
                        <a:pt x="35" y="0"/>
                      </a:lnTo>
                      <a:lnTo>
                        <a:pt x="36" y="0"/>
                      </a:lnTo>
                      <a:lnTo>
                        <a:pt x="38" y="0"/>
                      </a:lnTo>
                      <a:lnTo>
                        <a:pt x="40" y="0"/>
                      </a:lnTo>
                      <a:lnTo>
                        <a:pt x="42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50" y="0"/>
                      </a:lnTo>
                      <a:lnTo>
                        <a:pt x="52" y="0"/>
                      </a:lnTo>
                      <a:lnTo>
                        <a:pt x="54" y="0"/>
                      </a:lnTo>
                      <a:lnTo>
                        <a:pt x="56" y="0"/>
                      </a:lnTo>
                      <a:lnTo>
                        <a:pt x="58" y="0"/>
                      </a:lnTo>
                      <a:lnTo>
                        <a:pt x="60" y="0"/>
                      </a:lnTo>
                      <a:lnTo>
                        <a:pt x="61" y="0"/>
                      </a:lnTo>
                      <a:lnTo>
                        <a:pt x="63" y="0"/>
                      </a:lnTo>
                      <a:lnTo>
                        <a:pt x="65" y="0"/>
                      </a:lnTo>
                      <a:lnTo>
                        <a:pt x="67" y="0"/>
                      </a:lnTo>
                      <a:lnTo>
                        <a:pt x="69" y="0"/>
                      </a:lnTo>
                      <a:lnTo>
                        <a:pt x="71" y="0"/>
                      </a:lnTo>
                      <a:lnTo>
                        <a:pt x="73" y="0"/>
                      </a:lnTo>
                      <a:lnTo>
                        <a:pt x="75" y="0"/>
                      </a:lnTo>
                      <a:lnTo>
                        <a:pt x="77" y="0"/>
                      </a:lnTo>
                      <a:lnTo>
                        <a:pt x="79" y="0"/>
                      </a:lnTo>
                      <a:lnTo>
                        <a:pt x="81" y="0"/>
                      </a:lnTo>
                      <a:lnTo>
                        <a:pt x="83" y="0"/>
                      </a:lnTo>
                      <a:lnTo>
                        <a:pt x="84" y="0"/>
                      </a:lnTo>
                      <a:lnTo>
                        <a:pt x="86" y="0"/>
                      </a:lnTo>
                      <a:lnTo>
                        <a:pt x="90" y="0"/>
                      </a:lnTo>
                      <a:lnTo>
                        <a:pt x="92" y="0"/>
                      </a:lnTo>
                      <a:lnTo>
                        <a:pt x="94" y="0"/>
                      </a:lnTo>
                      <a:lnTo>
                        <a:pt x="96" y="0"/>
                      </a:lnTo>
                      <a:lnTo>
                        <a:pt x="98" y="0"/>
                      </a:lnTo>
                      <a:lnTo>
                        <a:pt x="100" y="0"/>
                      </a:lnTo>
                      <a:lnTo>
                        <a:pt x="102" y="0"/>
                      </a:lnTo>
                      <a:lnTo>
                        <a:pt x="104" y="0"/>
                      </a:lnTo>
                      <a:lnTo>
                        <a:pt x="108" y="0"/>
                      </a:lnTo>
                      <a:lnTo>
                        <a:pt x="109" y="0"/>
                      </a:lnTo>
                      <a:lnTo>
                        <a:pt x="111" y="0"/>
                      </a:lnTo>
                      <a:lnTo>
                        <a:pt x="113" y="0"/>
                      </a:lnTo>
                      <a:lnTo>
                        <a:pt x="115" y="0"/>
                      </a:lnTo>
                      <a:lnTo>
                        <a:pt x="117" y="0"/>
                      </a:lnTo>
                      <a:lnTo>
                        <a:pt x="119" y="0"/>
                      </a:lnTo>
                      <a:lnTo>
                        <a:pt x="123" y="0"/>
                      </a:lnTo>
                      <a:lnTo>
                        <a:pt x="125" y="0"/>
                      </a:lnTo>
                      <a:lnTo>
                        <a:pt x="127" y="0"/>
                      </a:lnTo>
                      <a:lnTo>
                        <a:pt x="129" y="0"/>
                      </a:lnTo>
                      <a:lnTo>
                        <a:pt x="131" y="0"/>
                      </a:lnTo>
                      <a:lnTo>
                        <a:pt x="132" y="0"/>
                      </a:lnTo>
                      <a:lnTo>
                        <a:pt x="134" y="0"/>
                      </a:lnTo>
                      <a:lnTo>
                        <a:pt x="136" y="0"/>
                      </a:lnTo>
                      <a:lnTo>
                        <a:pt x="138" y="0"/>
                      </a:lnTo>
                      <a:lnTo>
                        <a:pt x="142" y="0"/>
                      </a:lnTo>
                      <a:lnTo>
                        <a:pt x="144" y="0"/>
                      </a:lnTo>
                      <a:lnTo>
                        <a:pt x="146" y="0"/>
                      </a:lnTo>
                      <a:lnTo>
                        <a:pt x="148" y="0"/>
                      </a:lnTo>
                      <a:lnTo>
                        <a:pt x="150" y="0"/>
                      </a:lnTo>
                      <a:lnTo>
                        <a:pt x="152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" name="Freeform 3579"/>
                <p:cNvSpPr>
                  <a:spLocks noEditPoints="1"/>
                </p:cNvSpPr>
                <p:nvPr/>
              </p:nvSpPr>
              <p:spPr bwMode="auto">
                <a:xfrm>
                  <a:off x="4252913" y="2713037"/>
                  <a:ext cx="628650" cy="276225"/>
                </a:xfrm>
                <a:custGeom>
                  <a:avLst/>
                  <a:gdLst>
                    <a:gd name="T0" fmla="*/ 66 w 396"/>
                    <a:gd name="T1" fmla="*/ 138 h 174"/>
                    <a:gd name="T2" fmla="*/ 45 w 396"/>
                    <a:gd name="T3" fmla="*/ 101 h 174"/>
                    <a:gd name="T4" fmla="*/ 98 w 396"/>
                    <a:gd name="T5" fmla="*/ 88 h 174"/>
                    <a:gd name="T6" fmla="*/ 118 w 396"/>
                    <a:gd name="T7" fmla="*/ 76 h 174"/>
                    <a:gd name="T8" fmla="*/ 114 w 396"/>
                    <a:gd name="T9" fmla="*/ 72 h 174"/>
                    <a:gd name="T10" fmla="*/ 4 w 396"/>
                    <a:gd name="T11" fmla="*/ 53 h 174"/>
                    <a:gd name="T12" fmla="*/ 93 w 396"/>
                    <a:gd name="T13" fmla="*/ 44 h 174"/>
                    <a:gd name="T14" fmla="*/ 121 w 396"/>
                    <a:gd name="T15" fmla="*/ 48 h 174"/>
                    <a:gd name="T16" fmla="*/ 110 w 396"/>
                    <a:gd name="T17" fmla="*/ 36 h 174"/>
                    <a:gd name="T18" fmla="*/ 121 w 396"/>
                    <a:gd name="T19" fmla="*/ 49 h 174"/>
                    <a:gd name="T20" fmla="*/ 104 w 396"/>
                    <a:gd name="T21" fmla="*/ 40 h 174"/>
                    <a:gd name="T22" fmla="*/ 98 w 396"/>
                    <a:gd name="T23" fmla="*/ 26 h 174"/>
                    <a:gd name="T24" fmla="*/ 96 w 396"/>
                    <a:gd name="T25" fmla="*/ 28 h 174"/>
                    <a:gd name="T26" fmla="*/ 112 w 396"/>
                    <a:gd name="T27" fmla="*/ 23 h 174"/>
                    <a:gd name="T28" fmla="*/ 89 w 396"/>
                    <a:gd name="T29" fmla="*/ 21 h 174"/>
                    <a:gd name="T30" fmla="*/ 89 w 396"/>
                    <a:gd name="T31" fmla="*/ 24 h 174"/>
                    <a:gd name="T32" fmla="*/ 104 w 396"/>
                    <a:gd name="T33" fmla="*/ 19 h 174"/>
                    <a:gd name="T34" fmla="*/ 79 w 396"/>
                    <a:gd name="T35" fmla="*/ 17 h 174"/>
                    <a:gd name="T36" fmla="*/ 94 w 396"/>
                    <a:gd name="T37" fmla="*/ 15 h 174"/>
                    <a:gd name="T38" fmla="*/ 108 w 396"/>
                    <a:gd name="T39" fmla="*/ 15 h 174"/>
                    <a:gd name="T40" fmla="*/ 94 w 396"/>
                    <a:gd name="T41" fmla="*/ 13 h 174"/>
                    <a:gd name="T42" fmla="*/ 137 w 396"/>
                    <a:gd name="T43" fmla="*/ 0 h 174"/>
                    <a:gd name="T44" fmla="*/ 208 w 396"/>
                    <a:gd name="T45" fmla="*/ 0 h 174"/>
                    <a:gd name="T46" fmla="*/ 306 w 396"/>
                    <a:gd name="T47" fmla="*/ 0 h 174"/>
                    <a:gd name="T48" fmla="*/ 377 w 396"/>
                    <a:gd name="T49" fmla="*/ 0 h 174"/>
                    <a:gd name="T50" fmla="*/ 390 w 396"/>
                    <a:gd name="T51" fmla="*/ 49 h 174"/>
                    <a:gd name="T52" fmla="*/ 390 w 396"/>
                    <a:gd name="T53" fmla="*/ 115 h 174"/>
                    <a:gd name="T54" fmla="*/ 384 w 396"/>
                    <a:gd name="T55" fmla="*/ 151 h 174"/>
                    <a:gd name="T56" fmla="*/ 323 w 396"/>
                    <a:gd name="T57" fmla="*/ 151 h 174"/>
                    <a:gd name="T58" fmla="*/ 263 w 396"/>
                    <a:gd name="T59" fmla="*/ 155 h 174"/>
                    <a:gd name="T60" fmla="*/ 200 w 396"/>
                    <a:gd name="T61" fmla="*/ 167 h 174"/>
                    <a:gd name="T62" fmla="*/ 142 w 396"/>
                    <a:gd name="T63" fmla="*/ 170 h 174"/>
                    <a:gd name="T64" fmla="*/ 98 w 396"/>
                    <a:gd name="T65" fmla="*/ 151 h 174"/>
                    <a:gd name="T66" fmla="*/ 56 w 396"/>
                    <a:gd name="T67" fmla="*/ 138 h 174"/>
                    <a:gd name="T68" fmla="*/ 37 w 396"/>
                    <a:gd name="T69" fmla="*/ 119 h 174"/>
                    <a:gd name="T70" fmla="*/ 45 w 396"/>
                    <a:gd name="T71" fmla="*/ 130 h 174"/>
                    <a:gd name="T72" fmla="*/ 54 w 396"/>
                    <a:gd name="T73" fmla="*/ 117 h 174"/>
                    <a:gd name="T74" fmla="*/ 31 w 396"/>
                    <a:gd name="T75" fmla="*/ 105 h 174"/>
                    <a:gd name="T76" fmla="*/ 43 w 396"/>
                    <a:gd name="T77" fmla="*/ 101 h 174"/>
                    <a:gd name="T78" fmla="*/ 27 w 396"/>
                    <a:gd name="T79" fmla="*/ 86 h 174"/>
                    <a:gd name="T80" fmla="*/ 8 w 396"/>
                    <a:gd name="T81" fmla="*/ 55 h 174"/>
                    <a:gd name="T82" fmla="*/ 12 w 396"/>
                    <a:gd name="T83" fmla="*/ 32 h 174"/>
                    <a:gd name="T84" fmla="*/ 58 w 396"/>
                    <a:gd name="T85" fmla="*/ 42 h 174"/>
                    <a:gd name="T86" fmla="*/ 89 w 396"/>
                    <a:gd name="T87" fmla="*/ 48 h 174"/>
                    <a:gd name="T88" fmla="*/ 100 w 396"/>
                    <a:gd name="T89" fmla="*/ 44 h 174"/>
                    <a:gd name="T90" fmla="*/ 106 w 396"/>
                    <a:gd name="T91" fmla="*/ 57 h 174"/>
                    <a:gd name="T92" fmla="*/ 94 w 396"/>
                    <a:gd name="T93" fmla="*/ 65 h 174"/>
                    <a:gd name="T94" fmla="*/ 89 w 396"/>
                    <a:gd name="T95" fmla="*/ 82 h 174"/>
                    <a:gd name="T96" fmla="*/ 98 w 396"/>
                    <a:gd name="T97" fmla="*/ 67 h 174"/>
                    <a:gd name="T98" fmla="*/ 116 w 396"/>
                    <a:gd name="T99" fmla="*/ 63 h 174"/>
                    <a:gd name="T100" fmla="*/ 106 w 396"/>
                    <a:gd name="T101" fmla="*/ 71 h 174"/>
                    <a:gd name="T102" fmla="*/ 114 w 396"/>
                    <a:gd name="T103" fmla="*/ 82 h 174"/>
                    <a:gd name="T104" fmla="*/ 102 w 396"/>
                    <a:gd name="T105" fmla="*/ 84 h 174"/>
                    <a:gd name="T106" fmla="*/ 100 w 396"/>
                    <a:gd name="T107" fmla="*/ 82 h 174"/>
                    <a:gd name="T108" fmla="*/ 89 w 396"/>
                    <a:gd name="T109" fmla="*/ 94 h 174"/>
                    <a:gd name="T110" fmla="*/ 93 w 396"/>
                    <a:gd name="T111" fmla="*/ 94 h 174"/>
                    <a:gd name="T112" fmla="*/ 104 w 396"/>
                    <a:gd name="T113" fmla="*/ 97 h 174"/>
                    <a:gd name="T114" fmla="*/ 121 w 396"/>
                    <a:gd name="T115" fmla="*/ 78 h 174"/>
                    <a:gd name="T116" fmla="*/ 127 w 396"/>
                    <a:gd name="T117" fmla="*/ 49 h 174"/>
                    <a:gd name="T118" fmla="*/ 112 w 396"/>
                    <a:gd name="T119" fmla="*/ 30 h 174"/>
                    <a:gd name="T120" fmla="*/ 116 w 396"/>
                    <a:gd name="T121" fmla="*/ 26 h 174"/>
                    <a:gd name="T122" fmla="*/ 116 w 396"/>
                    <a:gd name="T123" fmla="*/ 11 h 174"/>
                    <a:gd name="T124" fmla="*/ 102 w 396"/>
                    <a:gd name="T125" fmla="*/ 0 h 1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96" h="174">
                      <a:moveTo>
                        <a:pt x="71" y="143"/>
                      </a:moveTo>
                      <a:lnTo>
                        <a:pt x="73" y="143"/>
                      </a:lnTo>
                      <a:lnTo>
                        <a:pt x="71" y="143"/>
                      </a:lnTo>
                      <a:close/>
                      <a:moveTo>
                        <a:pt x="73" y="143"/>
                      </a:moveTo>
                      <a:lnTo>
                        <a:pt x="71" y="143"/>
                      </a:lnTo>
                      <a:lnTo>
                        <a:pt x="73" y="143"/>
                      </a:lnTo>
                      <a:lnTo>
                        <a:pt x="71" y="143"/>
                      </a:lnTo>
                      <a:lnTo>
                        <a:pt x="73" y="143"/>
                      </a:lnTo>
                      <a:close/>
                      <a:moveTo>
                        <a:pt x="71" y="142"/>
                      </a:moveTo>
                      <a:lnTo>
                        <a:pt x="71" y="143"/>
                      </a:lnTo>
                      <a:lnTo>
                        <a:pt x="71" y="142"/>
                      </a:lnTo>
                      <a:close/>
                      <a:moveTo>
                        <a:pt x="71" y="142"/>
                      </a:moveTo>
                      <a:lnTo>
                        <a:pt x="71" y="143"/>
                      </a:lnTo>
                      <a:lnTo>
                        <a:pt x="73" y="143"/>
                      </a:lnTo>
                      <a:lnTo>
                        <a:pt x="71" y="143"/>
                      </a:lnTo>
                      <a:lnTo>
                        <a:pt x="71" y="142"/>
                      </a:lnTo>
                      <a:close/>
                      <a:moveTo>
                        <a:pt x="68" y="140"/>
                      </a:moveTo>
                      <a:lnTo>
                        <a:pt x="66" y="140"/>
                      </a:lnTo>
                      <a:lnTo>
                        <a:pt x="68" y="140"/>
                      </a:lnTo>
                      <a:close/>
                      <a:moveTo>
                        <a:pt x="54" y="140"/>
                      </a:moveTo>
                      <a:lnTo>
                        <a:pt x="54" y="138"/>
                      </a:lnTo>
                      <a:lnTo>
                        <a:pt x="54" y="140"/>
                      </a:lnTo>
                      <a:close/>
                      <a:moveTo>
                        <a:pt x="66" y="138"/>
                      </a:moveTo>
                      <a:lnTo>
                        <a:pt x="68" y="138"/>
                      </a:lnTo>
                      <a:lnTo>
                        <a:pt x="66" y="140"/>
                      </a:lnTo>
                      <a:lnTo>
                        <a:pt x="66" y="138"/>
                      </a:lnTo>
                      <a:close/>
                      <a:moveTo>
                        <a:pt x="66" y="138"/>
                      </a:moveTo>
                      <a:lnTo>
                        <a:pt x="64" y="138"/>
                      </a:lnTo>
                      <a:lnTo>
                        <a:pt x="66" y="138"/>
                      </a:lnTo>
                      <a:close/>
                      <a:moveTo>
                        <a:pt x="66" y="138"/>
                      </a:moveTo>
                      <a:lnTo>
                        <a:pt x="64" y="138"/>
                      </a:lnTo>
                      <a:lnTo>
                        <a:pt x="66" y="138"/>
                      </a:lnTo>
                      <a:close/>
                      <a:moveTo>
                        <a:pt x="68" y="138"/>
                      </a:moveTo>
                      <a:lnTo>
                        <a:pt x="66" y="138"/>
                      </a:lnTo>
                      <a:lnTo>
                        <a:pt x="68" y="138"/>
                      </a:lnTo>
                      <a:close/>
                      <a:moveTo>
                        <a:pt x="39" y="136"/>
                      </a:moveTo>
                      <a:lnTo>
                        <a:pt x="37" y="136"/>
                      </a:lnTo>
                      <a:lnTo>
                        <a:pt x="39" y="136"/>
                      </a:lnTo>
                      <a:lnTo>
                        <a:pt x="39" y="138"/>
                      </a:lnTo>
                      <a:lnTo>
                        <a:pt x="37" y="138"/>
                      </a:lnTo>
                      <a:lnTo>
                        <a:pt x="37" y="136"/>
                      </a:lnTo>
                      <a:lnTo>
                        <a:pt x="39" y="136"/>
                      </a:lnTo>
                      <a:close/>
                      <a:moveTo>
                        <a:pt x="37" y="107"/>
                      </a:moveTo>
                      <a:lnTo>
                        <a:pt x="37" y="109"/>
                      </a:lnTo>
                      <a:lnTo>
                        <a:pt x="35" y="109"/>
                      </a:lnTo>
                      <a:lnTo>
                        <a:pt x="35" y="107"/>
                      </a:lnTo>
                      <a:lnTo>
                        <a:pt x="35" y="109"/>
                      </a:lnTo>
                      <a:lnTo>
                        <a:pt x="37" y="109"/>
                      </a:lnTo>
                      <a:lnTo>
                        <a:pt x="37" y="107"/>
                      </a:lnTo>
                      <a:close/>
                      <a:moveTo>
                        <a:pt x="35" y="109"/>
                      </a:moveTo>
                      <a:lnTo>
                        <a:pt x="35" y="107"/>
                      </a:lnTo>
                      <a:lnTo>
                        <a:pt x="35" y="109"/>
                      </a:lnTo>
                      <a:close/>
                      <a:moveTo>
                        <a:pt x="37" y="107"/>
                      </a:moveTo>
                      <a:lnTo>
                        <a:pt x="35" y="107"/>
                      </a:lnTo>
                      <a:lnTo>
                        <a:pt x="35" y="109"/>
                      </a:lnTo>
                      <a:lnTo>
                        <a:pt x="35" y="107"/>
                      </a:lnTo>
                      <a:lnTo>
                        <a:pt x="35" y="109"/>
                      </a:lnTo>
                      <a:lnTo>
                        <a:pt x="35" y="107"/>
                      </a:lnTo>
                      <a:lnTo>
                        <a:pt x="37" y="107"/>
                      </a:lnTo>
                      <a:close/>
                      <a:moveTo>
                        <a:pt x="45" y="101"/>
                      </a:moveTo>
                      <a:lnTo>
                        <a:pt x="45" y="103"/>
                      </a:lnTo>
                      <a:lnTo>
                        <a:pt x="46" y="103"/>
                      </a:lnTo>
                      <a:lnTo>
                        <a:pt x="45" y="103"/>
                      </a:lnTo>
                      <a:lnTo>
                        <a:pt x="45" y="101"/>
                      </a:lnTo>
                      <a:close/>
                      <a:moveTo>
                        <a:pt x="108" y="92"/>
                      </a:moveTo>
                      <a:lnTo>
                        <a:pt x="108" y="94"/>
                      </a:lnTo>
                      <a:lnTo>
                        <a:pt x="108" y="92"/>
                      </a:lnTo>
                      <a:close/>
                      <a:moveTo>
                        <a:pt x="104" y="92"/>
                      </a:moveTo>
                      <a:lnTo>
                        <a:pt x="106" y="92"/>
                      </a:lnTo>
                      <a:lnTo>
                        <a:pt x="106" y="94"/>
                      </a:lnTo>
                      <a:lnTo>
                        <a:pt x="104" y="94"/>
                      </a:lnTo>
                      <a:lnTo>
                        <a:pt x="102" y="94"/>
                      </a:lnTo>
                      <a:lnTo>
                        <a:pt x="104" y="94"/>
                      </a:lnTo>
                      <a:lnTo>
                        <a:pt x="102" y="94"/>
                      </a:lnTo>
                      <a:lnTo>
                        <a:pt x="102" y="92"/>
                      </a:lnTo>
                      <a:lnTo>
                        <a:pt x="104" y="92"/>
                      </a:lnTo>
                      <a:lnTo>
                        <a:pt x="104" y="94"/>
                      </a:lnTo>
                      <a:lnTo>
                        <a:pt x="104" y="92"/>
                      </a:lnTo>
                      <a:close/>
                      <a:moveTo>
                        <a:pt x="94" y="90"/>
                      </a:moveTo>
                      <a:lnTo>
                        <a:pt x="94" y="92"/>
                      </a:lnTo>
                      <a:lnTo>
                        <a:pt x="93" y="92"/>
                      </a:lnTo>
                      <a:lnTo>
                        <a:pt x="94" y="92"/>
                      </a:lnTo>
                      <a:lnTo>
                        <a:pt x="94" y="90"/>
                      </a:lnTo>
                      <a:lnTo>
                        <a:pt x="93" y="90"/>
                      </a:lnTo>
                      <a:lnTo>
                        <a:pt x="94" y="90"/>
                      </a:lnTo>
                      <a:lnTo>
                        <a:pt x="93" y="90"/>
                      </a:lnTo>
                      <a:lnTo>
                        <a:pt x="93" y="92"/>
                      </a:lnTo>
                      <a:lnTo>
                        <a:pt x="93" y="90"/>
                      </a:lnTo>
                      <a:lnTo>
                        <a:pt x="94" y="90"/>
                      </a:lnTo>
                      <a:close/>
                      <a:moveTo>
                        <a:pt x="106" y="90"/>
                      </a:moveTo>
                      <a:lnTo>
                        <a:pt x="108" y="90"/>
                      </a:lnTo>
                      <a:lnTo>
                        <a:pt x="106" y="90"/>
                      </a:lnTo>
                      <a:lnTo>
                        <a:pt x="106" y="92"/>
                      </a:lnTo>
                      <a:lnTo>
                        <a:pt x="104" y="90"/>
                      </a:lnTo>
                      <a:lnTo>
                        <a:pt x="106" y="90"/>
                      </a:lnTo>
                      <a:close/>
                      <a:moveTo>
                        <a:pt x="98" y="88"/>
                      </a:moveTo>
                      <a:lnTo>
                        <a:pt x="98" y="86"/>
                      </a:lnTo>
                      <a:lnTo>
                        <a:pt x="98" y="88"/>
                      </a:lnTo>
                      <a:close/>
                      <a:moveTo>
                        <a:pt x="106" y="86"/>
                      </a:moveTo>
                      <a:lnTo>
                        <a:pt x="108" y="86"/>
                      </a:lnTo>
                      <a:lnTo>
                        <a:pt x="108" y="88"/>
                      </a:lnTo>
                      <a:lnTo>
                        <a:pt x="108" y="86"/>
                      </a:lnTo>
                      <a:lnTo>
                        <a:pt x="108" y="88"/>
                      </a:lnTo>
                      <a:lnTo>
                        <a:pt x="110" y="88"/>
                      </a:lnTo>
                      <a:lnTo>
                        <a:pt x="110" y="90"/>
                      </a:lnTo>
                      <a:lnTo>
                        <a:pt x="108" y="90"/>
                      </a:lnTo>
                      <a:lnTo>
                        <a:pt x="108" y="88"/>
                      </a:lnTo>
                      <a:lnTo>
                        <a:pt x="106" y="88"/>
                      </a:lnTo>
                      <a:lnTo>
                        <a:pt x="106" y="86"/>
                      </a:lnTo>
                      <a:close/>
                      <a:moveTo>
                        <a:pt x="96" y="86"/>
                      </a:moveTo>
                      <a:lnTo>
                        <a:pt x="96" y="88"/>
                      </a:lnTo>
                      <a:lnTo>
                        <a:pt x="96" y="90"/>
                      </a:lnTo>
                      <a:lnTo>
                        <a:pt x="98" y="90"/>
                      </a:lnTo>
                      <a:lnTo>
                        <a:pt x="96" y="90"/>
                      </a:lnTo>
                      <a:lnTo>
                        <a:pt x="96" y="92"/>
                      </a:lnTo>
                      <a:lnTo>
                        <a:pt x="94" y="92"/>
                      </a:lnTo>
                      <a:lnTo>
                        <a:pt x="94" y="90"/>
                      </a:lnTo>
                      <a:lnTo>
                        <a:pt x="93" y="90"/>
                      </a:lnTo>
                      <a:lnTo>
                        <a:pt x="93" y="88"/>
                      </a:lnTo>
                      <a:lnTo>
                        <a:pt x="94" y="88"/>
                      </a:lnTo>
                      <a:lnTo>
                        <a:pt x="94" y="86"/>
                      </a:lnTo>
                      <a:lnTo>
                        <a:pt x="96" y="86"/>
                      </a:lnTo>
                      <a:close/>
                      <a:moveTo>
                        <a:pt x="21" y="78"/>
                      </a:moveTo>
                      <a:lnTo>
                        <a:pt x="21" y="76"/>
                      </a:lnTo>
                      <a:lnTo>
                        <a:pt x="21" y="78"/>
                      </a:lnTo>
                      <a:close/>
                      <a:moveTo>
                        <a:pt x="116" y="74"/>
                      </a:moveTo>
                      <a:lnTo>
                        <a:pt x="118" y="74"/>
                      </a:lnTo>
                      <a:lnTo>
                        <a:pt x="118" y="76"/>
                      </a:lnTo>
                      <a:lnTo>
                        <a:pt x="118" y="78"/>
                      </a:lnTo>
                      <a:lnTo>
                        <a:pt x="118" y="80"/>
                      </a:lnTo>
                      <a:lnTo>
                        <a:pt x="119" y="80"/>
                      </a:lnTo>
                      <a:lnTo>
                        <a:pt x="121" y="80"/>
                      </a:lnTo>
                      <a:lnTo>
                        <a:pt x="121" y="82"/>
                      </a:lnTo>
                      <a:lnTo>
                        <a:pt x="119" y="82"/>
                      </a:lnTo>
                      <a:lnTo>
                        <a:pt x="118" y="82"/>
                      </a:lnTo>
                      <a:lnTo>
                        <a:pt x="118" y="84"/>
                      </a:lnTo>
                      <a:lnTo>
                        <a:pt x="116" y="84"/>
                      </a:lnTo>
                      <a:lnTo>
                        <a:pt x="116" y="82"/>
                      </a:lnTo>
                      <a:lnTo>
                        <a:pt x="118" y="82"/>
                      </a:lnTo>
                      <a:lnTo>
                        <a:pt x="118" y="80"/>
                      </a:lnTo>
                      <a:lnTo>
                        <a:pt x="116" y="80"/>
                      </a:lnTo>
                      <a:lnTo>
                        <a:pt x="118" y="80"/>
                      </a:lnTo>
                      <a:lnTo>
                        <a:pt x="116" y="80"/>
                      </a:lnTo>
                      <a:lnTo>
                        <a:pt x="118" y="80"/>
                      </a:lnTo>
                      <a:lnTo>
                        <a:pt x="118" y="82"/>
                      </a:lnTo>
                      <a:lnTo>
                        <a:pt x="118" y="80"/>
                      </a:lnTo>
                      <a:lnTo>
                        <a:pt x="116" y="80"/>
                      </a:lnTo>
                      <a:lnTo>
                        <a:pt x="116" y="82"/>
                      </a:lnTo>
                      <a:lnTo>
                        <a:pt x="116" y="84"/>
                      </a:lnTo>
                      <a:lnTo>
                        <a:pt x="114" y="84"/>
                      </a:lnTo>
                      <a:lnTo>
                        <a:pt x="114" y="82"/>
                      </a:lnTo>
                      <a:lnTo>
                        <a:pt x="114" y="80"/>
                      </a:lnTo>
                      <a:lnTo>
                        <a:pt x="114" y="78"/>
                      </a:lnTo>
                      <a:lnTo>
                        <a:pt x="114" y="76"/>
                      </a:lnTo>
                      <a:lnTo>
                        <a:pt x="116" y="76"/>
                      </a:lnTo>
                      <a:lnTo>
                        <a:pt x="116" y="74"/>
                      </a:lnTo>
                      <a:close/>
                      <a:moveTo>
                        <a:pt x="116" y="72"/>
                      </a:moveTo>
                      <a:lnTo>
                        <a:pt x="116" y="74"/>
                      </a:lnTo>
                      <a:lnTo>
                        <a:pt x="116" y="72"/>
                      </a:lnTo>
                      <a:lnTo>
                        <a:pt x="114" y="72"/>
                      </a:lnTo>
                      <a:lnTo>
                        <a:pt x="116" y="72"/>
                      </a:lnTo>
                      <a:close/>
                      <a:moveTo>
                        <a:pt x="16" y="67"/>
                      </a:moveTo>
                      <a:lnTo>
                        <a:pt x="14" y="67"/>
                      </a:lnTo>
                      <a:lnTo>
                        <a:pt x="16" y="67"/>
                      </a:lnTo>
                      <a:lnTo>
                        <a:pt x="14" y="67"/>
                      </a:lnTo>
                      <a:lnTo>
                        <a:pt x="16" y="67"/>
                      </a:lnTo>
                      <a:close/>
                      <a:moveTo>
                        <a:pt x="112" y="65"/>
                      </a:moveTo>
                      <a:lnTo>
                        <a:pt x="114" y="65"/>
                      </a:lnTo>
                      <a:lnTo>
                        <a:pt x="112" y="65"/>
                      </a:lnTo>
                      <a:lnTo>
                        <a:pt x="114" y="65"/>
                      </a:lnTo>
                      <a:lnTo>
                        <a:pt x="114" y="67"/>
                      </a:lnTo>
                      <a:lnTo>
                        <a:pt x="116" y="67"/>
                      </a:lnTo>
                      <a:lnTo>
                        <a:pt x="114" y="67"/>
                      </a:lnTo>
                      <a:lnTo>
                        <a:pt x="114" y="69"/>
                      </a:lnTo>
                      <a:lnTo>
                        <a:pt x="116" y="69"/>
                      </a:lnTo>
                      <a:lnTo>
                        <a:pt x="114" y="69"/>
                      </a:lnTo>
                      <a:lnTo>
                        <a:pt x="116" y="69"/>
                      </a:lnTo>
                      <a:lnTo>
                        <a:pt x="116" y="71"/>
                      </a:lnTo>
                      <a:lnTo>
                        <a:pt x="114" y="71"/>
                      </a:lnTo>
                      <a:lnTo>
                        <a:pt x="116" y="71"/>
                      </a:lnTo>
                      <a:lnTo>
                        <a:pt x="114" y="72"/>
                      </a:lnTo>
                      <a:lnTo>
                        <a:pt x="114" y="71"/>
                      </a:lnTo>
                      <a:lnTo>
                        <a:pt x="112" y="71"/>
                      </a:lnTo>
                      <a:lnTo>
                        <a:pt x="112" y="69"/>
                      </a:lnTo>
                      <a:lnTo>
                        <a:pt x="110" y="69"/>
                      </a:lnTo>
                      <a:lnTo>
                        <a:pt x="110" y="67"/>
                      </a:lnTo>
                      <a:lnTo>
                        <a:pt x="112" y="67"/>
                      </a:lnTo>
                      <a:lnTo>
                        <a:pt x="112" y="65"/>
                      </a:lnTo>
                      <a:close/>
                      <a:moveTo>
                        <a:pt x="6" y="53"/>
                      </a:moveTo>
                      <a:lnTo>
                        <a:pt x="4" y="53"/>
                      </a:lnTo>
                      <a:lnTo>
                        <a:pt x="6" y="53"/>
                      </a:lnTo>
                      <a:close/>
                      <a:moveTo>
                        <a:pt x="4" y="53"/>
                      </a:moveTo>
                      <a:lnTo>
                        <a:pt x="4" y="51"/>
                      </a:lnTo>
                      <a:lnTo>
                        <a:pt x="6" y="51"/>
                      </a:lnTo>
                      <a:lnTo>
                        <a:pt x="4" y="53"/>
                      </a:lnTo>
                      <a:close/>
                      <a:moveTo>
                        <a:pt x="4" y="49"/>
                      </a:moveTo>
                      <a:lnTo>
                        <a:pt x="4" y="51"/>
                      </a:lnTo>
                      <a:lnTo>
                        <a:pt x="4" y="49"/>
                      </a:lnTo>
                      <a:close/>
                      <a:moveTo>
                        <a:pt x="129" y="51"/>
                      </a:moveTo>
                      <a:lnTo>
                        <a:pt x="129" y="49"/>
                      </a:lnTo>
                      <a:lnTo>
                        <a:pt x="129" y="51"/>
                      </a:lnTo>
                      <a:close/>
                      <a:moveTo>
                        <a:pt x="123" y="49"/>
                      </a:moveTo>
                      <a:lnTo>
                        <a:pt x="125" y="49"/>
                      </a:lnTo>
                      <a:lnTo>
                        <a:pt x="123" y="49"/>
                      </a:lnTo>
                      <a:close/>
                      <a:moveTo>
                        <a:pt x="106" y="46"/>
                      </a:moveTo>
                      <a:lnTo>
                        <a:pt x="104" y="46"/>
                      </a:lnTo>
                      <a:lnTo>
                        <a:pt x="106" y="46"/>
                      </a:lnTo>
                      <a:lnTo>
                        <a:pt x="106" y="48"/>
                      </a:lnTo>
                      <a:lnTo>
                        <a:pt x="106" y="49"/>
                      </a:lnTo>
                      <a:lnTo>
                        <a:pt x="104" y="49"/>
                      </a:lnTo>
                      <a:lnTo>
                        <a:pt x="102" y="49"/>
                      </a:lnTo>
                      <a:lnTo>
                        <a:pt x="102" y="48"/>
                      </a:lnTo>
                      <a:lnTo>
                        <a:pt x="102" y="46"/>
                      </a:lnTo>
                      <a:lnTo>
                        <a:pt x="104" y="46"/>
                      </a:lnTo>
                      <a:lnTo>
                        <a:pt x="104" y="48"/>
                      </a:lnTo>
                      <a:lnTo>
                        <a:pt x="104" y="49"/>
                      </a:lnTo>
                      <a:lnTo>
                        <a:pt x="106" y="49"/>
                      </a:lnTo>
                      <a:lnTo>
                        <a:pt x="104" y="48"/>
                      </a:lnTo>
                      <a:lnTo>
                        <a:pt x="106" y="48"/>
                      </a:lnTo>
                      <a:lnTo>
                        <a:pt x="104" y="48"/>
                      </a:lnTo>
                      <a:lnTo>
                        <a:pt x="104" y="46"/>
                      </a:lnTo>
                      <a:lnTo>
                        <a:pt x="106" y="46"/>
                      </a:lnTo>
                      <a:close/>
                      <a:moveTo>
                        <a:pt x="94" y="44"/>
                      </a:moveTo>
                      <a:lnTo>
                        <a:pt x="93" y="44"/>
                      </a:lnTo>
                      <a:lnTo>
                        <a:pt x="94" y="44"/>
                      </a:lnTo>
                      <a:close/>
                      <a:moveTo>
                        <a:pt x="2" y="42"/>
                      </a:moveTo>
                      <a:lnTo>
                        <a:pt x="0" y="42"/>
                      </a:lnTo>
                      <a:lnTo>
                        <a:pt x="2" y="42"/>
                      </a:lnTo>
                      <a:close/>
                      <a:moveTo>
                        <a:pt x="119" y="40"/>
                      </a:moveTo>
                      <a:lnTo>
                        <a:pt x="121" y="40"/>
                      </a:lnTo>
                      <a:lnTo>
                        <a:pt x="119" y="40"/>
                      </a:lnTo>
                      <a:close/>
                      <a:moveTo>
                        <a:pt x="121" y="38"/>
                      </a:moveTo>
                      <a:lnTo>
                        <a:pt x="121" y="40"/>
                      </a:lnTo>
                      <a:lnTo>
                        <a:pt x="119" y="40"/>
                      </a:lnTo>
                      <a:lnTo>
                        <a:pt x="119" y="38"/>
                      </a:lnTo>
                      <a:lnTo>
                        <a:pt x="121" y="38"/>
                      </a:lnTo>
                      <a:close/>
                      <a:moveTo>
                        <a:pt x="4" y="38"/>
                      </a:moveTo>
                      <a:lnTo>
                        <a:pt x="2" y="38"/>
                      </a:lnTo>
                      <a:lnTo>
                        <a:pt x="4" y="38"/>
                      </a:lnTo>
                      <a:close/>
                      <a:moveTo>
                        <a:pt x="118" y="36"/>
                      </a:moveTo>
                      <a:lnTo>
                        <a:pt x="118" y="38"/>
                      </a:lnTo>
                      <a:lnTo>
                        <a:pt x="119" y="38"/>
                      </a:lnTo>
                      <a:lnTo>
                        <a:pt x="121" y="38"/>
                      </a:lnTo>
                      <a:lnTo>
                        <a:pt x="119" y="38"/>
                      </a:lnTo>
                      <a:lnTo>
                        <a:pt x="118" y="38"/>
                      </a:lnTo>
                      <a:lnTo>
                        <a:pt x="118" y="40"/>
                      </a:lnTo>
                      <a:lnTo>
                        <a:pt x="116" y="40"/>
                      </a:lnTo>
                      <a:lnTo>
                        <a:pt x="118" y="40"/>
                      </a:lnTo>
                      <a:lnTo>
                        <a:pt x="116" y="40"/>
                      </a:lnTo>
                      <a:lnTo>
                        <a:pt x="116" y="42"/>
                      </a:lnTo>
                      <a:lnTo>
                        <a:pt x="118" y="42"/>
                      </a:lnTo>
                      <a:lnTo>
                        <a:pt x="118" y="44"/>
                      </a:lnTo>
                      <a:lnTo>
                        <a:pt x="119" y="44"/>
                      </a:lnTo>
                      <a:lnTo>
                        <a:pt x="119" y="46"/>
                      </a:lnTo>
                      <a:lnTo>
                        <a:pt x="121" y="46"/>
                      </a:lnTo>
                      <a:lnTo>
                        <a:pt x="121" y="48"/>
                      </a:lnTo>
                      <a:lnTo>
                        <a:pt x="119" y="48"/>
                      </a:lnTo>
                      <a:lnTo>
                        <a:pt x="119" y="46"/>
                      </a:lnTo>
                      <a:lnTo>
                        <a:pt x="118" y="46"/>
                      </a:lnTo>
                      <a:lnTo>
                        <a:pt x="118" y="44"/>
                      </a:lnTo>
                      <a:lnTo>
                        <a:pt x="116" y="44"/>
                      </a:lnTo>
                      <a:lnTo>
                        <a:pt x="114" y="44"/>
                      </a:lnTo>
                      <a:lnTo>
                        <a:pt x="114" y="42"/>
                      </a:lnTo>
                      <a:lnTo>
                        <a:pt x="114" y="40"/>
                      </a:lnTo>
                      <a:lnTo>
                        <a:pt x="114" y="42"/>
                      </a:lnTo>
                      <a:lnTo>
                        <a:pt x="114" y="40"/>
                      </a:lnTo>
                      <a:lnTo>
                        <a:pt x="114" y="38"/>
                      </a:lnTo>
                      <a:lnTo>
                        <a:pt x="116" y="38"/>
                      </a:lnTo>
                      <a:lnTo>
                        <a:pt x="116" y="36"/>
                      </a:lnTo>
                      <a:lnTo>
                        <a:pt x="118" y="36"/>
                      </a:lnTo>
                      <a:close/>
                      <a:moveTo>
                        <a:pt x="121" y="36"/>
                      </a:moveTo>
                      <a:lnTo>
                        <a:pt x="119" y="36"/>
                      </a:lnTo>
                      <a:lnTo>
                        <a:pt x="121" y="36"/>
                      </a:lnTo>
                      <a:close/>
                      <a:moveTo>
                        <a:pt x="10" y="30"/>
                      </a:moveTo>
                      <a:lnTo>
                        <a:pt x="8" y="30"/>
                      </a:lnTo>
                      <a:lnTo>
                        <a:pt x="10" y="30"/>
                      </a:lnTo>
                      <a:close/>
                      <a:moveTo>
                        <a:pt x="112" y="30"/>
                      </a:moveTo>
                      <a:lnTo>
                        <a:pt x="110" y="30"/>
                      </a:lnTo>
                      <a:lnTo>
                        <a:pt x="112" y="30"/>
                      </a:lnTo>
                      <a:close/>
                      <a:moveTo>
                        <a:pt x="108" y="30"/>
                      </a:moveTo>
                      <a:lnTo>
                        <a:pt x="110" y="30"/>
                      </a:lnTo>
                      <a:lnTo>
                        <a:pt x="110" y="32"/>
                      </a:lnTo>
                      <a:lnTo>
                        <a:pt x="112" y="32"/>
                      </a:lnTo>
                      <a:lnTo>
                        <a:pt x="112" y="34"/>
                      </a:lnTo>
                      <a:lnTo>
                        <a:pt x="114" y="34"/>
                      </a:lnTo>
                      <a:lnTo>
                        <a:pt x="114" y="36"/>
                      </a:lnTo>
                      <a:lnTo>
                        <a:pt x="112" y="36"/>
                      </a:lnTo>
                      <a:lnTo>
                        <a:pt x="110" y="36"/>
                      </a:lnTo>
                      <a:lnTo>
                        <a:pt x="108" y="36"/>
                      </a:lnTo>
                      <a:lnTo>
                        <a:pt x="106" y="36"/>
                      </a:lnTo>
                      <a:lnTo>
                        <a:pt x="108" y="36"/>
                      </a:lnTo>
                      <a:lnTo>
                        <a:pt x="108" y="38"/>
                      </a:lnTo>
                      <a:lnTo>
                        <a:pt x="106" y="38"/>
                      </a:lnTo>
                      <a:lnTo>
                        <a:pt x="104" y="38"/>
                      </a:lnTo>
                      <a:lnTo>
                        <a:pt x="102" y="38"/>
                      </a:lnTo>
                      <a:lnTo>
                        <a:pt x="104" y="38"/>
                      </a:lnTo>
                      <a:lnTo>
                        <a:pt x="104" y="40"/>
                      </a:lnTo>
                      <a:lnTo>
                        <a:pt x="106" y="40"/>
                      </a:lnTo>
                      <a:lnTo>
                        <a:pt x="106" y="38"/>
                      </a:lnTo>
                      <a:lnTo>
                        <a:pt x="106" y="40"/>
                      </a:lnTo>
                      <a:lnTo>
                        <a:pt x="106" y="38"/>
                      </a:lnTo>
                      <a:lnTo>
                        <a:pt x="108" y="38"/>
                      </a:lnTo>
                      <a:lnTo>
                        <a:pt x="108" y="40"/>
                      </a:lnTo>
                      <a:lnTo>
                        <a:pt x="110" y="40"/>
                      </a:lnTo>
                      <a:lnTo>
                        <a:pt x="110" y="42"/>
                      </a:lnTo>
                      <a:lnTo>
                        <a:pt x="112" y="42"/>
                      </a:lnTo>
                      <a:lnTo>
                        <a:pt x="112" y="44"/>
                      </a:lnTo>
                      <a:lnTo>
                        <a:pt x="112" y="46"/>
                      </a:lnTo>
                      <a:lnTo>
                        <a:pt x="112" y="48"/>
                      </a:lnTo>
                      <a:lnTo>
                        <a:pt x="114" y="48"/>
                      </a:lnTo>
                      <a:lnTo>
                        <a:pt x="114" y="49"/>
                      </a:lnTo>
                      <a:lnTo>
                        <a:pt x="112" y="49"/>
                      </a:lnTo>
                      <a:lnTo>
                        <a:pt x="114" y="49"/>
                      </a:lnTo>
                      <a:lnTo>
                        <a:pt x="114" y="48"/>
                      </a:lnTo>
                      <a:lnTo>
                        <a:pt x="114" y="46"/>
                      </a:lnTo>
                      <a:lnTo>
                        <a:pt x="116" y="46"/>
                      </a:lnTo>
                      <a:lnTo>
                        <a:pt x="118" y="48"/>
                      </a:lnTo>
                      <a:lnTo>
                        <a:pt x="119" y="48"/>
                      </a:lnTo>
                      <a:lnTo>
                        <a:pt x="121" y="48"/>
                      </a:lnTo>
                      <a:lnTo>
                        <a:pt x="121" y="49"/>
                      </a:lnTo>
                      <a:lnTo>
                        <a:pt x="121" y="51"/>
                      </a:lnTo>
                      <a:lnTo>
                        <a:pt x="123" y="51"/>
                      </a:lnTo>
                      <a:lnTo>
                        <a:pt x="121" y="51"/>
                      </a:lnTo>
                      <a:lnTo>
                        <a:pt x="121" y="53"/>
                      </a:lnTo>
                      <a:lnTo>
                        <a:pt x="121" y="55"/>
                      </a:lnTo>
                      <a:lnTo>
                        <a:pt x="119" y="55"/>
                      </a:lnTo>
                      <a:lnTo>
                        <a:pt x="119" y="53"/>
                      </a:lnTo>
                      <a:lnTo>
                        <a:pt x="119" y="55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19" y="53"/>
                      </a:lnTo>
                      <a:lnTo>
                        <a:pt x="119" y="55"/>
                      </a:lnTo>
                      <a:lnTo>
                        <a:pt x="118" y="55"/>
                      </a:lnTo>
                      <a:lnTo>
                        <a:pt x="118" y="53"/>
                      </a:lnTo>
                      <a:lnTo>
                        <a:pt x="118" y="51"/>
                      </a:lnTo>
                      <a:lnTo>
                        <a:pt x="116" y="51"/>
                      </a:lnTo>
                      <a:lnTo>
                        <a:pt x="116" y="49"/>
                      </a:lnTo>
                      <a:lnTo>
                        <a:pt x="116" y="51"/>
                      </a:lnTo>
                      <a:lnTo>
                        <a:pt x="114" y="51"/>
                      </a:lnTo>
                      <a:lnTo>
                        <a:pt x="112" y="51"/>
                      </a:lnTo>
                      <a:lnTo>
                        <a:pt x="112" y="49"/>
                      </a:lnTo>
                      <a:lnTo>
                        <a:pt x="110" y="49"/>
                      </a:lnTo>
                      <a:lnTo>
                        <a:pt x="110" y="48"/>
                      </a:lnTo>
                      <a:lnTo>
                        <a:pt x="110" y="46"/>
                      </a:lnTo>
                      <a:lnTo>
                        <a:pt x="110" y="44"/>
                      </a:lnTo>
                      <a:lnTo>
                        <a:pt x="110" y="42"/>
                      </a:lnTo>
                      <a:lnTo>
                        <a:pt x="108" y="42"/>
                      </a:lnTo>
                      <a:lnTo>
                        <a:pt x="106" y="42"/>
                      </a:lnTo>
                      <a:lnTo>
                        <a:pt x="104" y="42"/>
                      </a:lnTo>
                      <a:lnTo>
                        <a:pt x="104" y="40"/>
                      </a:lnTo>
                      <a:lnTo>
                        <a:pt x="102" y="40"/>
                      </a:lnTo>
                      <a:lnTo>
                        <a:pt x="100" y="38"/>
                      </a:lnTo>
                      <a:lnTo>
                        <a:pt x="102" y="38"/>
                      </a:lnTo>
                      <a:lnTo>
                        <a:pt x="102" y="36"/>
                      </a:lnTo>
                      <a:lnTo>
                        <a:pt x="104" y="36"/>
                      </a:lnTo>
                      <a:lnTo>
                        <a:pt x="104" y="34"/>
                      </a:lnTo>
                      <a:lnTo>
                        <a:pt x="106" y="34"/>
                      </a:lnTo>
                      <a:lnTo>
                        <a:pt x="106" y="32"/>
                      </a:lnTo>
                      <a:lnTo>
                        <a:pt x="106" y="30"/>
                      </a:lnTo>
                      <a:lnTo>
                        <a:pt x="108" y="30"/>
                      </a:lnTo>
                      <a:close/>
                      <a:moveTo>
                        <a:pt x="98" y="30"/>
                      </a:moveTo>
                      <a:lnTo>
                        <a:pt x="98" y="28"/>
                      </a:lnTo>
                      <a:lnTo>
                        <a:pt x="98" y="30"/>
                      </a:lnTo>
                      <a:close/>
                      <a:moveTo>
                        <a:pt x="110" y="30"/>
                      </a:moveTo>
                      <a:lnTo>
                        <a:pt x="110" y="28"/>
                      </a:lnTo>
                      <a:lnTo>
                        <a:pt x="112" y="28"/>
                      </a:lnTo>
                      <a:lnTo>
                        <a:pt x="112" y="30"/>
                      </a:lnTo>
                      <a:lnTo>
                        <a:pt x="110" y="30"/>
                      </a:lnTo>
                      <a:close/>
                      <a:moveTo>
                        <a:pt x="93" y="28"/>
                      </a:moveTo>
                      <a:lnTo>
                        <a:pt x="94" y="28"/>
                      </a:lnTo>
                      <a:lnTo>
                        <a:pt x="93" y="28"/>
                      </a:lnTo>
                      <a:close/>
                      <a:moveTo>
                        <a:pt x="96" y="26"/>
                      </a:moveTo>
                      <a:lnTo>
                        <a:pt x="98" y="26"/>
                      </a:lnTo>
                      <a:lnTo>
                        <a:pt x="96" y="26"/>
                      </a:lnTo>
                      <a:close/>
                      <a:moveTo>
                        <a:pt x="91" y="26"/>
                      </a:moveTo>
                      <a:lnTo>
                        <a:pt x="89" y="26"/>
                      </a:lnTo>
                      <a:lnTo>
                        <a:pt x="91" y="26"/>
                      </a:lnTo>
                      <a:close/>
                      <a:moveTo>
                        <a:pt x="106" y="26"/>
                      </a:moveTo>
                      <a:lnTo>
                        <a:pt x="104" y="26"/>
                      </a:lnTo>
                      <a:lnTo>
                        <a:pt x="106" y="26"/>
                      </a:lnTo>
                      <a:close/>
                      <a:moveTo>
                        <a:pt x="98" y="24"/>
                      </a:moveTo>
                      <a:lnTo>
                        <a:pt x="98" y="26"/>
                      </a:lnTo>
                      <a:lnTo>
                        <a:pt x="98" y="24"/>
                      </a:lnTo>
                      <a:close/>
                      <a:moveTo>
                        <a:pt x="100" y="24"/>
                      </a:moveTo>
                      <a:lnTo>
                        <a:pt x="98" y="26"/>
                      </a:lnTo>
                      <a:lnTo>
                        <a:pt x="98" y="24"/>
                      </a:lnTo>
                      <a:lnTo>
                        <a:pt x="100" y="24"/>
                      </a:lnTo>
                      <a:close/>
                      <a:moveTo>
                        <a:pt x="112" y="24"/>
                      </a:moveTo>
                      <a:lnTo>
                        <a:pt x="112" y="23"/>
                      </a:lnTo>
                      <a:lnTo>
                        <a:pt x="112" y="24"/>
                      </a:lnTo>
                      <a:close/>
                      <a:moveTo>
                        <a:pt x="91" y="23"/>
                      </a:moveTo>
                      <a:lnTo>
                        <a:pt x="91" y="24"/>
                      </a:lnTo>
                      <a:lnTo>
                        <a:pt x="91" y="23"/>
                      </a:lnTo>
                      <a:close/>
                      <a:moveTo>
                        <a:pt x="96" y="23"/>
                      </a:moveTo>
                      <a:lnTo>
                        <a:pt x="98" y="23"/>
                      </a:lnTo>
                      <a:lnTo>
                        <a:pt x="96" y="23"/>
                      </a:lnTo>
                      <a:close/>
                      <a:moveTo>
                        <a:pt x="116" y="23"/>
                      </a:moveTo>
                      <a:lnTo>
                        <a:pt x="116" y="21"/>
                      </a:lnTo>
                      <a:lnTo>
                        <a:pt x="116" y="23"/>
                      </a:lnTo>
                      <a:close/>
                      <a:moveTo>
                        <a:pt x="118" y="21"/>
                      </a:moveTo>
                      <a:lnTo>
                        <a:pt x="118" y="23"/>
                      </a:lnTo>
                      <a:lnTo>
                        <a:pt x="116" y="23"/>
                      </a:lnTo>
                      <a:lnTo>
                        <a:pt x="116" y="21"/>
                      </a:lnTo>
                      <a:lnTo>
                        <a:pt x="118" y="21"/>
                      </a:lnTo>
                      <a:close/>
                      <a:moveTo>
                        <a:pt x="94" y="21"/>
                      </a:moveTo>
                      <a:lnTo>
                        <a:pt x="94" y="23"/>
                      </a:lnTo>
                      <a:lnTo>
                        <a:pt x="96" y="23"/>
                      </a:lnTo>
                      <a:lnTo>
                        <a:pt x="96" y="24"/>
                      </a:lnTo>
                      <a:lnTo>
                        <a:pt x="96" y="26"/>
                      </a:lnTo>
                      <a:lnTo>
                        <a:pt x="98" y="26"/>
                      </a:lnTo>
                      <a:lnTo>
                        <a:pt x="96" y="26"/>
                      </a:lnTo>
                      <a:lnTo>
                        <a:pt x="96" y="28"/>
                      </a:lnTo>
                      <a:lnTo>
                        <a:pt x="98" y="28"/>
                      </a:lnTo>
                      <a:lnTo>
                        <a:pt x="96" y="28"/>
                      </a:lnTo>
                      <a:lnTo>
                        <a:pt x="98" y="28"/>
                      </a:lnTo>
                      <a:lnTo>
                        <a:pt x="98" y="26"/>
                      </a:lnTo>
                      <a:lnTo>
                        <a:pt x="100" y="26"/>
                      </a:lnTo>
                      <a:lnTo>
                        <a:pt x="100" y="28"/>
                      </a:lnTo>
                      <a:lnTo>
                        <a:pt x="98" y="28"/>
                      </a:lnTo>
                      <a:lnTo>
                        <a:pt x="100" y="28"/>
                      </a:lnTo>
                      <a:lnTo>
                        <a:pt x="98" y="28"/>
                      </a:lnTo>
                      <a:lnTo>
                        <a:pt x="96" y="28"/>
                      </a:lnTo>
                      <a:lnTo>
                        <a:pt x="94" y="28"/>
                      </a:lnTo>
                      <a:lnTo>
                        <a:pt x="96" y="28"/>
                      </a:lnTo>
                      <a:lnTo>
                        <a:pt x="94" y="28"/>
                      </a:lnTo>
                      <a:lnTo>
                        <a:pt x="96" y="28"/>
                      </a:lnTo>
                      <a:lnTo>
                        <a:pt x="94" y="28"/>
                      </a:lnTo>
                      <a:lnTo>
                        <a:pt x="94" y="26"/>
                      </a:lnTo>
                      <a:lnTo>
                        <a:pt x="93" y="26"/>
                      </a:lnTo>
                      <a:lnTo>
                        <a:pt x="93" y="24"/>
                      </a:lnTo>
                      <a:lnTo>
                        <a:pt x="94" y="24"/>
                      </a:lnTo>
                      <a:lnTo>
                        <a:pt x="93" y="24"/>
                      </a:lnTo>
                      <a:lnTo>
                        <a:pt x="94" y="24"/>
                      </a:lnTo>
                      <a:lnTo>
                        <a:pt x="93" y="24"/>
                      </a:lnTo>
                      <a:lnTo>
                        <a:pt x="94" y="24"/>
                      </a:lnTo>
                      <a:lnTo>
                        <a:pt x="94" y="23"/>
                      </a:lnTo>
                      <a:lnTo>
                        <a:pt x="93" y="23"/>
                      </a:lnTo>
                      <a:lnTo>
                        <a:pt x="94" y="23"/>
                      </a:lnTo>
                      <a:lnTo>
                        <a:pt x="94" y="21"/>
                      </a:lnTo>
                      <a:close/>
                      <a:moveTo>
                        <a:pt x="98" y="21"/>
                      </a:moveTo>
                      <a:lnTo>
                        <a:pt x="100" y="21"/>
                      </a:lnTo>
                      <a:lnTo>
                        <a:pt x="100" y="23"/>
                      </a:lnTo>
                      <a:lnTo>
                        <a:pt x="98" y="23"/>
                      </a:lnTo>
                      <a:lnTo>
                        <a:pt x="98" y="21"/>
                      </a:lnTo>
                      <a:close/>
                      <a:moveTo>
                        <a:pt x="110" y="23"/>
                      </a:moveTo>
                      <a:lnTo>
                        <a:pt x="112" y="23"/>
                      </a:lnTo>
                      <a:lnTo>
                        <a:pt x="110" y="23"/>
                      </a:lnTo>
                      <a:lnTo>
                        <a:pt x="108" y="23"/>
                      </a:lnTo>
                      <a:lnTo>
                        <a:pt x="108" y="24"/>
                      </a:lnTo>
                      <a:lnTo>
                        <a:pt x="108" y="23"/>
                      </a:lnTo>
                      <a:lnTo>
                        <a:pt x="106" y="23"/>
                      </a:lnTo>
                      <a:lnTo>
                        <a:pt x="108" y="23"/>
                      </a:lnTo>
                      <a:lnTo>
                        <a:pt x="108" y="21"/>
                      </a:lnTo>
                      <a:lnTo>
                        <a:pt x="108" y="23"/>
                      </a:lnTo>
                      <a:lnTo>
                        <a:pt x="110" y="23"/>
                      </a:lnTo>
                      <a:close/>
                      <a:moveTo>
                        <a:pt x="91" y="21"/>
                      </a:moveTo>
                      <a:lnTo>
                        <a:pt x="93" y="21"/>
                      </a:lnTo>
                      <a:lnTo>
                        <a:pt x="94" y="21"/>
                      </a:lnTo>
                      <a:lnTo>
                        <a:pt x="94" y="23"/>
                      </a:lnTo>
                      <a:lnTo>
                        <a:pt x="93" y="23"/>
                      </a:lnTo>
                      <a:lnTo>
                        <a:pt x="93" y="21"/>
                      </a:lnTo>
                      <a:lnTo>
                        <a:pt x="93" y="23"/>
                      </a:lnTo>
                      <a:lnTo>
                        <a:pt x="91" y="23"/>
                      </a:lnTo>
                      <a:lnTo>
                        <a:pt x="91" y="21"/>
                      </a:lnTo>
                      <a:lnTo>
                        <a:pt x="89" y="21"/>
                      </a:lnTo>
                      <a:lnTo>
                        <a:pt x="91" y="21"/>
                      </a:lnTo>
                      <a:close/>
                      <a:moveTo>
                        <a:pt x="98" y="21"/>
                      </a:moveTo>
                      <a:lnTo>
                        <a:pt x="100" y="21"/>
                      </a:lnTo>
                      <a:lnTo>
                        <a:pt x="98" y="21"/>
                      </a:lnTo>
                      <a:close/>
                      <a:moveTo>
                        <a:pt x="91" y="21"/>
                      </a:moveTo>
                      <a:lnTo>
                        <a:pt x="89" y="21"/>
                      </a:lnTo>
                      <a:lnTo>
                        <a:pt x="91" y="21"/>
                      </a:lnTo>
                      <a:close/>
                      <a:moveTo>
                        <a:pt x="85" y="21"/>
                      </a:moveTo>
                      <a:lnTo>
                        <a:pt x="85" y="19"/>
                      </a:lnTo>
                      <a:lnTo>
                        <a:pt x="85" y="21"/>
                      </a:lnTo>
                      <a:close/>
                      <a:moveTo>
                        <a:pt x="89" y="21"/>
                      </a:moveTo>
                      <a:lnTo>
                        <a:pt x="89" y="19"/>
                      </a:lnTo>
                      <a:lnTo>
                        <a:pt x="89" y="21"/>
                      </a:lnTo>
                      <a:close/>
                      <a:moveTo>
                        <a:pt x="104" y="21"/>
                      </a:moveTo>
                      <a:lnTo>
                        <a:pt x="106" y="21"/>
                      </a:lnTo>
                      <a:lnTo>
                        <a:pt x="104" y="21"/>
                      </a:lnTo>
                      <a:lnTo>
                        <a:pt x="106" y="21"/>
                      </a:lnTo>
                      <a:lnTo>
                        <a:pt x="106" y="23"/>
                      </a:lnTo>
                      <a:lnTo>
                        <a:pt x="106" y="21"/>
                      </a:lnTo>
                      <a:lnTo>
                        <a:pt x="106" y="23"/>
                      </a:lnTo>
                      <a:lnTo>
                        <a:pt x="104" y="23"/>
                      </a:lnTo>
                      <a:lnTo>
                        <a:pt x="106" y="23"/>
                      </a:lnTo>
                      <a:lnTo>
                        <a:pt x="104" y="23"/>
                      </a:lnTo>
                      <a:lnTo>
                        <a:pt x="104" y="21"/>
                      </a:lnTo>
                      <a:lnTo>
                        <a:pt x="104" y="23"/>
                      </a:lnTo>
                      <a:lnTo>
                        <a:pt x="102" y="21"/>
                      </a:lnTo>
                      <a:lnTo>
                        <a:pt x="104" y="21"/>
                      </a:lnTo>
                      <a:lnTo>
                        <a:pt x="102" y="21"/>
                      </a:lnTo>
                      <a:lnTo>
                        <a:pt x="104" y="21"/>
                      </a:lnTo>
                      <a:lnTo>
                        <a:pt x="104" y="19"/>
                      </a:lnTo>
                      <a:lnTo>
                        <a:pt x="104" y="21"/>
                      </a:lnTo>
                      <a:close/>
                      <a:moveTo>
                        <a:pt x="81" y="19"/>
                      </a:moveTo>
                      <a:lnTo>
                        <a:pt x="81" y="21"/>
                      </a:lnTo>
                      <a:lnTo>
                        <a:pt x="79" y="21"/>
                      </a:lnTo>
                      <a:lnTo>
                        <a:pt x="79" y="19"/>
                      </a:lnTo>
                      <a:lnTo>
                        <a:pt x="81" y="19"/>
                      </a:lnTo>
                      <a:close/>
                      <a:moveTo>
                        <a:pt x="83" y="19"/>
                      </a:moveTo>
                      <a:lnTo>
                        <a:pt x="81" y="19"/>
                      </a:lnTo>
                      <a:lnTo>
                        <a:pt x="83" y="19"/>
                      </a:lnTo>
                      <a:lnTo>
                        <a:pt x="85" y="19"/>
                      </a:lnTo>
                      <a:lnTo>
                        <a:pt x="85" y="21"/>
                      </a:lnTo>
                      <a:lnTo>
                        <a:pt x="87" y="21"/>
                      </a:lnTo>
                      <a:lnTo>
                        <a:pt x="87" y="23"/>
                      </a:lnTo>
                      <a:lnTo>
                        <a:pt x="89" y="23"/>
                      </a:lnTo>
                      <a:lnTo>
                        <a:pt x="89" y="24"/>
                      </a:lnTo>
                      <a:lnTo>
                        <a:pt x="91" y="24"/>
                      </a:lnTo>
                      <a:lnTo>
                        <a:pt x="91" y="23"/>
                      </a:lnTo>
                      <a:lnTo>
                        <a:pt x="91" y="24"/>
                      </a:lnTo>
                      <a:lnTo>
                        <a:pt x="91" y="23"/>
                      </a:lnTo>
                      <a:lnTo>
                        <a:pt x="91" y="24"/>
                      </a:lnTo>
                      <a:lnTo>
                        <a:pt x="89" y="24"/>
                      </a:lnTo>
                      <a:lnTo>
                        <a:pt x="89" y="26"/>
                      </a:lnTo>
                      <a:lnTo>
                        <a:pt x="91" y="26"/>
                      </a:lnTo>
                      <a:lnTo>
                        <a:pt x="91" y="28"/>
                      </a:lnTo>
                      <a:lnTo>
                        <a:pt x="91" y="26"/>
                      </a:lnTo>
                      <a:lnTo>
                        <a:pt x="89" y="26"/>
                      </a:lnTo>
                      <a:lnTo>
                        <a:pt x="87" y="26"/>
                      </a:lnTo>
                      <a:lnTo>
                        <a:pt x="87" y="24"/>
                      </a:lnTo>
                      <a:lnTo>
                        <a:pt x="85" y="24"/>
                      </a:lnTo>
                      <a:lnTo>
                        <a:pt x="85" y="26"/>
                      </a:lnTo>
                      <a:lnTo>
                        <a:pt x="85" y="24"/>
                      </a:lnTo>
                      <a:lnTo>
                        <a:pt x="83" y="24"/>
                      </a:lnTo>
                      <a:lnTo>
                        <a:pt x="81" y="24"/>
                      </a:lnTo>
                      <a:lnTo>
                        <a:pt x="81" y="23"/>
                      </a:lnTo>
                      <a:lnTo>
                        <a:pt x="81" y="21"/>
                      </a:lnTo>
                      <a:lnTo>
                        <a:pt x="83" y="21"/>
                      </a:lnTo>
                      <a:lnTo>
                        <a:pt x="81" y="21"/>
                      </a:lnTo>
                      <a:lnTo>
                        <a:pt x="83" y="21"/>
                      </a:lnTo>
                      <a:lnTo>
                        <a:pt x="83" y="19"/>
                      </a:lnTo>
                      <a:lnTo>
                        <a:pt x="81" y="21"/>
                      </a:lnTo>
                      <a:lnTo>
                        <a:pt x="81" y="19"/>
                      </a:lnTo>
                      <a:lnTo>
                        <a:pt x="83" y="19"/>
                      </a:lnTo>
                      <a:close/>
                      <a:moveTo>
                        <a:pt x="93" y="19"/>
                      </a:moveTo>
                      <a:lnTo>
                        <a:pt x="91" y="19"/>
                      </a:lnTo>
                      <a:lnTo>
                        <a:pt x="93" y="19"/>
                      </a:lnTo>
                      <a:close/>
                      <a:moveTo>
                        <a:pt x="106" y="19"/>
                      </a:moveTo>
                      <a:lnTo>
                        <a:pt x="104" y="19"/>
                      </a:lnTo>
                      <a:lnTo>
                        <a:pt x="106" y="19"/>
                      </a:lnTo>
                      <a:close/>
                      <a:moveTo>
                        <a:pt x="83" y="19"/>
                      </a:moveTo>
                      <a:lnTo>
                        <a:pt x="81" y="19"/>
                      </a:lnTo>
                      <a:lnTo>
                        <a:pt x="83" y="19"/>
                      </a:lnTo>
                      <a:close/>
                      <a:moveTo>
                        <a:pt x="81" y="17"/>
                      </a:moveTo>
                      <a:lnTo>
                        <a:pt x="83" y="17"/>
                      </a:lnTo>
                      <a:lnTo>
                        <a:pt x="83" y="19"/>
                      </a:lnTo>
                      <a:lnTo>
                        <a:pt x="85" y="19"/>
                      </a:lnTo>
                      <a:lnTo>
                        <a:pt x="83" y="19"/>
                      </a:lnTo>
                      <a:lnTo>
                        <a:pt x="83" y="17"/>
                      </a:lnTo>
                      <a:lnTo>
                        <a:pt x="81" y="17"/>
                      </a:lnTo>
                      <a:close/>
                      <a:moveTo>
                        <a:pt x="81" y="17"/>
                      </a:moveTo>
                      <a:lnTo>
                        <a:pt x="83" y="17"/>
                      </a:lnTo>
                      <a:lnTo>
                        <a:pt x="81" y="17"/>
                      </a:lnTo>
                      <a:close/>
                      <a:moveTo>
                        <a:pt x="114" y="17"/>
                      </a:moveTo>
                      <a:lnTo>
                        <a:pt x="116" y="17"/>
                      </a:lnTo>
                      <a:lnTo>
                        <a:pt x="114" y="17"/>
                      </a:lnTo>
                      <a:close/>
                      <a:moveTo>
                        <a:pt x="81" y="15"/>
                      </a:moveTo>
                      <a:lnTo>
                        <a:pt x="79" y="15"/>
                      </a:lnTo>
                      <a:lnTo>
                        <a:pt x="81" y="15"/>
                      </a:lnTo>
                      <a:lnTo>
                        <a:pt x="81" y="17"/>
                      </a:lnTo>
                      <a:lnTo>
                        <a:pt x="79" y="17"/>
                      </a:lnTo>
                      <a:lnTo>
                        <a:pt x="81" y="17"/>
                      </a:lnTo>
                      <a:lnTo>
                        <a:pt x="79" y="17"/>
                      </a:lnTo>
                      <a:lnTo>
                        <a:pt x="79" y="15"/>
                      </a:lnTo>
                      <a:lnTo>
                        <a:pt x="81" y="15"/>
                      </a:lnTo>
                      <a:close/>
                      <a:moveTo>
                        <a:pt x="79" y="15"/>
                      </a:moveTo>
                      <a:lnTo>
                        <a:pt x="79" y="17"/>
                      </a:lnTo>
                      <a:lnTo>
                        <a:pt x="81" y="17"/>
                      </a:lnTo>
                      <a:lnTo>
                        <a:pt x="81" y="15"/>
                      </a:lnTo>
                      <a:lnTo>
                        <a:pt x="81" y="17"/>
                      </a:lnTo>
                      <a:lnTo>
                        <a:pt x="79" y="17"/>
                      </a:lnTo>
                      <a:lnTo>
                        <a:pt x="81" y="17"/>
                      </a:lnTo>
                      <a:lnTo>
                        <a:pt x="79" y="17"/>
                      </a:lnTo>
                      <a:lnTo>
                        <a:pt x="77" y="17"/>
                      </a:lnTo>
                      <a:lnTo>
                        <a:pt x="77" y="15"/>
                      </a:lnTo>
                      <a:lnTo>
                        <a:pt x="79" y="15"/>
                      </a:lnTo>
                      <a:close/>
                      <a:moveTo>
                        <a:pt x="94" y="15"/>
                      </a:moveTo>
                      <a:lnTo>
                        <a:pt x="96" y="15"/>
                      </a:lnTo>
                      <a:lnTo>
                        <a:pt x="98" y="15"/>
                      </a:lnTo>
                      <a:lnTo>
                        <a:pt x="100" y="15"/>
                      </a:lnTo>
                      <a:lnTo>
                        <a:pt x="100" y="17"/>
                      </a:lnTo>
                      <a:lnTo>
                        <a:pt x="102" y="17"/>
                      </a:lnTo>
                      <a:lnTo>
                        <a:pt x="100" y="17"/>
                      </a:lnTo>
                      <a:lnTo>
                        <a:pt x="100" y="19"/>
                      </a:lnTo>
                      <a:lnTo>
                        <a:pt x="100" y="17"/>
                      </a:lnTo>
                      <a:lnTo>
                        <a:pt x="100" y="19"/>
                      </a:lnTo>
                      <a:lnTo>
                        <a:pt x="98" y="19"/>
                      </a:lnTo>
                      <a:lnTo>
                        <a:pt x="100" y="19"/>
                      </a:lnTo>
                      <a:lnTo>
                        <a:pt x="100" y="21"/>
                      </a:lnTo>
                      <a:lnTo>
                        <a:pt x="98" y="21"/>
                      </a:lnTo>
                      <a:lnTo>
                        <a:pt x="98" y="19"/>
                      </a:lnTo>
                      <a:lnTo>
                        <a:pt x="98" y="21"/>
                      </a:lnTo>
                      <a:lnTo>
                        <a:pt x="98" y="19"/>
                      </a:lnTo>
                      <a:lnTo>
                        <a:pt x="96" y="19"/>
                      </a:lnTo>
                      <a:lnTo>
                        <a:pt x="96" y="17"/>
                      </a:lnTo>
                      <a:lnTo>
                        <a:pt x="94" y="17"/>
                      </a:lnTo>
                      <a:lnTo>
                        <a:pt x="96" y="17"/>
                      </a:lnTo>
                      <a:lnTo>
                        <a:pt x="94" y="17"/>
                      </a:lnTo>
                      <a:lnTo>
                        <a:pt x="96" y="17"/>
                      </a:lnTo>
                      <a:lnTo>
                        <a:pt x="94" y="17"/>
                      </a:lnTo>
                      <a:lnTo>
                        <a:pt x="96" y="17"/>
                      </a:lnTo>
                      <a:lnTo>
                        <a:pt x="96" y="15"/>
                      </a:lnTo>
                      <a:lnTo>
                        <a:pt x="94" y="15"/>
                      </a:lnTo>
                      <a:lnTo>
                        <a:pt x="96" y="15"/>
                      </a:lnTo>
                      <a:lnTo>
                        <a:pt x="94" y="15"/>
                      </a:lnTo>
                      <a:lnTo>
                        <a:pt x="93" y="15"/>
                      </a:lnTo>
                      <a:lnTo>
                        <a:pt x="94" y="15"/>
                      </a:lnTo>
                      <a:lnTo>
                        <a:pt x="93" y="15"/>
                      </a:lnTo>
                      <a:lnTo>
                        <a:pt x="94" y="15"/>
                      </a:lnTo>
                      <a:lnTo>
                        <a:pt x="94" y="17"/>
                      </a:lnTo>
                      <a:lnTo>
                        <a:pt x="94" y="19"/>
                      </a:lnTo>
                      <a:lnTo>
                        <a:pt x="96" y="19"/>
                      </a:lnTo>
                      <a:lnTo>
                        <a:pt x="94" y="19"/>
                      </a:lnTo>
                      <a:lnTo>
                        <a:pt x="96" y="19"/>
                      </a:lnTo>
                      <a:lnTo>
                        <a:pt x="96" y="21"/>
                      </a:lnTo>
                      <a:lnTo>
                        <a:pt x="94" y="21"/>
                      </a:lnTo>
                      <a:lnTo>
                        <a:pt x="93" y="21"/>
                      </a:lnTo>
                      <a:lnTo>
                        <a:pt x="93" y="19"/>
                      </a:lnTo>
                      <a:lnTo>
                        <a:pt x="91" y="19"/>
                      </a:lnTo>
                      <a:lnTo>
                        <a:pt x="91" y="17"/>
                      </a:lnTo>
                      <a:lnTo>
                        <a:pt x="91" y="19"/>
                      </a:lnTo>
                      <a:lnTo>
                        <a:pt x="91" y="21"/>
                      </a:lnTo>
                      <a:lnTo>
                        <a:pt x="91" y="19"/>
                      </a:lnTo>
                      <a:lnTo>
                        <a:pt x="89" y="19"/>
                      </a:lnTo>
                      <a:lnTo>
                        <a:pt x="89" y="17"/>
                      </a:lnTo>
                      <a:lnTo>
                        <a:pt x="91" y="17"/>
                      </a:lnTo>
                      <a:lnTo>
                        <a:pt x="91" y="15"/>
                      </a:lnTo>
                      <a:lnTo>
                        <a:pt x="93" y="15"/>
                      </a:lnTo>
                      <a:lnTo>
                        <a:pt x="91" y="15"/>
                      </a:lnTo>
                      <a:lnTo>
                        <a:pt x="93" y="15"/>
                      </a:lnTo>
                      <a:lnTo>
                        <a:pt x="94" y="15"/>
                      </a:lnTo>
                      <a:close/>
                      <a:moveTo>
                        <a:pt x="108" y="13"/>
                      </a:moveTo>
                      <a:lnTo>
                        <a:pt x="108" y="15"/>
                      </a:lnTo>
                      <a:lnTo>
                        <a:pt x="110" y="15"/>
                      </a:lnTo>
                      <a:lnTo>
                        <a:pt x="108" y="15"/>
                      </a:lnTo>
                      <a:lnTo>
                        <a:pt x="110" y="15"/>
                      </a:lnTo>
                      <a:lnTo>
                        <a:pt x="108" y="15"/>
                      </a:lnTo>
                      <a:lnTo>
                        <a:pt x="108" y="13"/>
                      </a:lnTo>
                      <a:close/>
                      <a:moveTo>
                        <a:pt x="89" y="13"/>
                      </a:moveTo>
                      <a:lnTo>
                        <a:pt x="89" y="15"/>
                      </a:lnTo>
                      <a:lnTo>
                        <a:pt x="89" y="17"/>
                      </a:lnTo>
                      <a:lnTo>
                        <a:pt x="87" y="17"/>
                      </a:lnTo>
                      <a:lnTo>
                        <a:pt x="87" y="15"/>
                      </a:lnTo>
                      <a:lnTo>
                        <a:pt x="89" y="15"/>
                      </a:lnTo>
                      <a:lnTo>
                        <a:pt x="89" y="13"/>
                      </a:lnTo>
                      <a:close/>
                      <a:moveTo>
                        <a:pt x="87" y="13"/>
                      </a:moveTo>
                      <a:lnTo>
                        <a:pt x="89" y="13"/>
                      </a:lnTo>
                      <a:lnTo>
                        <a:pt x="87" y="13"/>
                      </a:lnTo>
                      <a:close/>
                      <a:moveTo>
                        <a:pt x="106" y="13"/>
                      </a:moveTo>
                      <a:lnTo>
                        <a:pt x="106" y="15"/>
                      </a:lnTo>
                      <a:lnTo>
                        <a:pt x="108" y="15"/>
                      </a:lnTo>
                      <a:lnTo>
                        <a:pt x="108" y="17"/>
                      </a:lnTo>
                      <a:lnTo>
                        <a:pt x="108" y="15"/>
                      </a:lnTo>
                      <a:lnTo>
                        <a:pt x="108" y="17"/>
                      </a:lnTo>
                      <a:lnTo>
                        <a:pt x="110" y="17"/>
                      </a:lnTo>
                      <a:lnTo>
                        <a:pt x="110" y="19"/>
                      </a:lnTo>
                      <a:lnTo>
                        <a:pt x="110" y="17"/>
                      </a:lnTo>
                      <a:lnTo>
                        <a:pt x="108" y="17"/>
                      </a:lnTo>
                      <a:lnTo>
                        <a:pt x="106" y="17"/>
                      </a:lnTo>
                      <a:lnTo>
                        <a:pt x="106" y="15"/>
                      </a:lnTo>
                      <a:lnTo>
                        <a:pt x="104" y="15"/>
                      </a:lnTo>
                      <a:lnTo>
                        <a:pt x="104" y="13"/>
                      </a:lnTo>
                      <a:lnTo>
                        <a:pt x="106" y="13"/>
                      </a:lnTo>
                      <a:close/>
                      <a:moveTo>
                        <a:pt x="98" y="13"/>
                      </a:moveTo>
                      <a:lnTo>
                        <a:pt x="96" y="13"/>
                      </a:lnTo>
                      <a:lnTo>
                        <a:pt x="98" y="13"/>
                      </a:lnTo>
                      <a:close/>
                      <a:moveTo>
                        <a:pt x="94" y="13"/>
                      </a:moveTo>
                      <a:lnTo>
                        <a:pt x="93" y="13"/>
                      </a:lnTo>
                      <a:lnTo>
                        <a:pt x="94" y="13"/>
                      </a:lnTo>
                      <a:close/>
                      <a:moveTo>
                        <a:pt x="94" y="13"/>
                      </a:moveTo>
                      <a:lnTo>
                        <a:pt x="94" y="11"/>
                      </a:lnTo>
                      <a:lnTo>
                        <a:pt x="94" y="13"/>
                      </a:lnTo>
                      <a:close/>
                      <a:moveTo>
                        <a:pt x="96" y="13"/>
                      </a:moveTo>
                      <a:lnTo>
                        <a:pt x="94" y="13"/>
                      </a:lnTo>
                      <a:lnTo>
                        <a:pt x="94" y="11"/>
                      </a:lnTo>
                      <a:lnTo>
                        <a:pt x="94" y="13"/>
                      </a:lnTo>
                      <a:lnTo>
                        <a:pt x="96" y="13"/>
                      </a:lnTo>
                      <a:lnTo>
                        <a:pt x="94" y="13"/>
                      </a:lnTo>
                      <a:lnTo>
                        <a:pt x="96" y="13"/>
                      </a:lnTo>
                      <a:close/>
                      <a:moveTo>
                        <a:pt x="96" y="11"/>
                      </a:moveTo>
                      <a:lnTo>
                        <a:pt x="94" y="11"/>
                      </a:lnTo>
                      <a:lnTo>
                        <a:pt x="96" y="11"/>
                      </a:lnTo>
                      <a:close/>
                      <a:moveTo>
                        <a:pt x="94" y="11"/>
                      </a:moveTo>
                      <a:lnTo>
                        <a:pt x="94" y="13"/>
                      </a:lnTo>
                      <a:lnTo>
                        <a:pt x="94" y="11"/>
                      </a:lnTo>
                      <a:close/>
                      <a:moveTo>
                        <a:pt x="91" y="11"/>
                      </a:moveTo>
                      <a:lnTo>
                        <a:pt x="93" y="11"/>
                      </a:lnTo>
                      <a:lnTo>
                        <a:pt x="91" y="11"/>
                      </a:lnTo>
                      <a:close/>
                      <a:moveTo>
                        <a:pt x="87" y="0"/>
                      </a:moveTo>
                      <a:lnTo>
                        <a:pt x="89" y="0"/>
                      </a:lnTo>
                      <a:lnTo>
                        <a:pt x="89" y="1"/>
                      </a:lnTo>
                      <a:lnTo>
                        <a:pt x="87" y="1"/>
                      </a:lnTo>
                      <a:lnTo>
                        <a:pt x="85" y="1"/>
                      </a:lnTo>
                      <a:lnTo>
                        <a:pt x="85" y="0"/>
                      </a:lnTo>
                      <a:lnTo>
                        <a:pt x="87" y="0"/>
                      </a:lnTo>
                      <a:close/>
                      <a:moveTo>
                        <a:pt x="131" y="0"/>
                      </a:moveTo>
                      <a:lnTo>
                        <a:pt x="133" y="0"/>
                      </a:lnTo>
                      <a:lnTo>
                        <a:pt x="135" y="0"/>
                      </a:lnTo>
                      <a:lnTo>
                        <a:pt x="137" y="0"/>
                      </a:lnTo>
                      <a:lnTo>
                        <a:pt x="139" y="0"/>
                      </a:lnTo>
                      <a:lnTo>
                        <a:pt x="141" y="0"/>
                      </a:lnTo>
                      <a:lnTo>
                        <a:pt x="142" y="0"/>
                      </a:lnTo>
                      <a:lnTo>
                        <a:pt x="144" y="0"/>
                      </a:lnTo>
                      <a:lnTo>
                        <a:pt x="146" y="0"/>
                      </a:lnTo>
                      <a:lnTo>
                        <a:pt x="148" y="0"/>
                      </a:lnTo>
                      <a:lnTo>
                        <a:pt x="150" y="0"/>
                      </a:lnTo>
                      <a:lnTo>
                        <a:pt x="152" y="0"/>
                      </a:lnTo>
                      <a:lnTo>
                        <a:pt x="154" y="0"/>
                      </a:lnTo>
                      <a:lnTo>
                        <a:pt x="156" y="0"/>
                      </a:lnTo>
                      <a:lnTo>
                        <a:pt x="158" y="0"/>
                      </a:lnTo>
                      <a:lnTo>
                        <a:pt x="160" y="0"/>
                      </a:lnTo>
                      <a:lnTo>
                        <a:pt x="164" y="0"/>
                      </a:lnTo>
                      <a:lnTo>
                        <a:pt x="166" y="0"/>
                      </a:lnTo>
                      <a:lnTo>
                        <a:pt x="167" y="0"/>
                      </a:lnTo>
                      <a:lnTo>
                        <a:pt x="169" y="0"/>
                      </a:lnTo>
                      <a:lnTo>
                        <a:pt x="171" y="0"/>
                      </a:lnTo>
                      <a:lnTo>
                        <a:pt x="173" y="0"/>
                      </a:lnTo>
                      <a:lnTo>
                        <a:pt x="175" y="0"/>
                      </a:lnTo>
                      <a:lnTo>
                        <a:pt x="177" y="0"/>
                      </a:lnTo>
                      <a:lnTo>
                        <a:pt x="181" y="0"/>
                      </a:lnTo>
                      <a:lnTo>
                        <a:pt x="183" y="0"/>
                      </a:lnTo>
                      <a:lnTo>
                        <a:pt x="185" y="0"/>
                      </a:lnTo>
                      <a:lnTo>
                        <a:pt x="187" y="0"/>
                      </a:lnTo>
                      <a:lnTo>
                        <a:pt x="189" y="0"/>
                      </a:lnTo>
                      <a:lnTo>
                        <a:pt x="190" y="0"/>
                      </a:lnTo>
                      <a:lnTo>
                        <a:pt x="192" y="0"/>
                      </a:lnTo>
                      <a:lnTo>
                        <a:pt x="198" y="0"/>
                      </a:lnTo>
                      <a:lnTo>
                        <a:pt x="200" y="0"/>
                      </a:lnTo>
                      <a:lnTo>
                        <a:pt x="202" y="0"/>
                      </a:lnTo>
                      <a:lnTo>
                        <a:pt x="206" y="0"/>
                      </a:lnTo>
                      <a:lnTo>
                        <a:pt x="208" y="0"/>
                      </a:lnTo>
                      <a:lnTo>
                        <a:pt x="212" y="0"/>
                      </a:lnTo>
                      <a:lnTo>
                        <a:pt x="214" y="0"/>
                      </a:lnTo>
                      <a:lnTo>
                        <a:pt x="219" y="0"/>
                      </a:lnTo>
                      <a:lnTo>
                        <a:pt x="221" y="0"/>
                      </a:lnTo>
                      <a:lnTo>
                        <a:pt x="223" y="0"/>
                      </a:lnTo>
                      <a:lnTo>
                        <a:pt x="225" y="0"/>
                      </a:lnTo>
                      <a:lnTo>
                        <a:pt x="227" y="0"/>
                      </a:lnTo>
                      <a:lnTo>
                        <a:pt x="229" y="0"/>
                      </a:lnTo>
                      <a:lnTo>
                        <a:pt x="231" y="0"/>
                      </a:lnTo>
                      <a:lnTo>
                        <a:pt x="233" y="0"/>
                      </a:lnTo>
                      <a:lnTo>
                        <a:pt x="235" y="0"/>
                      </a:lnTo>
                      <a:lnTo>
                        <a:pt x="237" y="0"/>
                      </a:lnTo>
                      <a:lnTo>
                        <a:pt x="238" y="0"/>
                      </a:lnTo>
                      <a:lnTo>
                        <a:pt x="240" y="0"/>
                      </a:lnTo>
                      <a:lnTo>
                        <a:pt x="242" y="0"/>
                      </a:lnTo>
                      <a:lnTo>
                        <a:pt x="244" y="0"/>
                      </a:lnTo>
                      <a:lnTo>
                        <a:pt x="246" y="0"/>
                      </a:lnTo>
                      <a:lnTo>
                        <a:pt x="248" y="0"/>
                      </a:lnTo>
                      <a:lnTo>
                        <a:pt x="252" y="0"/>
                      </a:lnTo>
                      <a:lnTo>
                        <a:pt x="254" y="0"/>
                      </a:lnTo>
                      <a:lnTo>
                        <a:pt x="265" y="0"/>
                      </a:lnTo>
                      <a:lnTo>
                        <a:pt x="279" y="0"/>
                      </a:lnTo>
                      <a:lnTo>
                        <a:pt x="281" y="0"/>
                      </a:lnTo>
                      <a:lnTo>
                        <a:pt x="283" y="0"/>
                      </a:lnTo>
                      <a:lnTo>
                        <a:pt x="288" y="0"/>
                      </a:lnTo>
                      <a:lnTo>
                        <a:pt x="290" y="0"/>
                      </a:lnTo>
                      <a:lnTo>
                        <a:pt x="292" y="0"/>
                      </a:lnTo>
                      <a:lnTo>
                        <a:pt x="298" y="0"/>
                      </a:lnTo>
                      <a:lnTo>
                        <a:pt x="300" y="0"/>
                      </a:lnTo>
                      <a:lnTo>
                        <a:pt x="302" y="0"/>
                      </a:lnTo>
                      <a:lnTo>
                        <a:pt x="304" y="0"/>
                      </a:lnTo>
                      <a:lnTo>
                        <a:pt x="306" y="0"/>
                      </a:lnTo>
                      <a:lnTo>
                        <a:pt x="308" y="0"/>
                      </a:lnTo>
                      <a:lnTo>
                        <a:pt x="311" y="0"/>
                      </a:lnTo>
                      <a:lnTo>
                        <a:pt x="313" y="0"/>
                      </a:lnTo>
                      <a:lnTo>
                        <a:pt x="315" y="0"/>
                      </a:lnTo>
                      <a:lnTo>
                        <a:pt x="319" y="0"/>
                      </a:lnTo>
                      <a:lnTo>
                        <a:pt x="321" y="0"/>
                      </a:lnTo>
                      <a:lnTo>
                        <a:pt x="323" y="0"/>
                      </a:lnTo>
                      <a:lnTo>
                        <a:pt x="325" y="0"/>
                      </a:lnTo>
                      <a:lnTo>
                        <a:pt x="327" y="0"/>
                      </a:lnTo>
                      <a:lnTo>
                        <a:pt x="329" y="0"/>
                      </a:lnTo>
                      <a:lnTo>
                        <a:pt x="331" y="0"/>
                      </a:lnTo>
                      <a:lnTo>
                        <a:pt x="333" y="0"/>
                      </a:lnTo>
                      <a:lnTo>
                        <a:pt x="336" y="0"/>
                      </a:lnTo>
                      <a:lnTo>
                        <a:pt x="338" y="0"/>
                      </a:lnTo>
                      <a:lnTo>
                        <a:pt x="340" y="0"/>
                      </a:lnTo>
                      <a:lnTo>
                        <a:pt x="342" y="0"/>
                      </a:lnTo>
                      <a:lnTo>
                        <a:pt x="348" y="0"/>
                      </a:lnTo>
                      <a:lnTo>
                        <a:pt x="350" y="0"/>
                      </a:lnTo>
                      <a:lnTo>
                        <a:pt x="352" y="0"/>
                      </a:lnTo>
                      <a:lnTo>
                        <a:pt x="354" y="0"/>
                      </a:lnTo>
                      <a:lnTo>
                        <a:pt x="356" y="0"/>
                      </a:lnTo>
                      <a:lnTo>
                        <a:pt x="358" y="0"/>
                      </a:lnTo>
                      <a:lnTo>
                        <a:pt x="359" y="0"/>
                      </a:lnTo>
                      <a:lnTo>
                        <a:pt x="361" y="0"/>
                      </a:lnTo>
                      <a:lnTo>
                        <a:pt x="363" y="0"/>
                      </a:lnTo>
                      <a:lnTo>
                        <a:pt x="365" y="0"/>
                      </a:lnTo>
                      <a:lnTo>
                        <a:pt x="367" y="0"/>
                      </a:lnTo>
                      <a:lnTo>
                        <a:pt x="369" y="0"/>
                      </a:lnTo>
                      <a:lnTo>
                        <a:pt x="371" y="0"/>
                      </a:lnTo>
                      <a:lnTo>
                        <a:pt x="373" y="0"/>
                      </a:lnTo>
                      <a:lnTo>
                        <a:pt x="375" y="0"/>
                      </a:lnTo>
                      <a:lnTo>
                        <a:pt x="377" y="0"/>
                      </a:lnTo>
                      <a:lnTo>
                        <a:pt x="379" y="0"/>
                      </a:lnTo>
                      <a:lnTo>
                        <a:pt x="381" y="0"/>
                      </a:lnTo>
                      <a:lnTo>
                        <a:pt x="383" y="0"/>
                      </a:lnTo>
                      <a:lnTo>
                        <a:pt x="384" y="0"/>
                      </a:lnTo>
                      <a:lnTo>
                        <a:pt x="388" y="0"/>
                      </a:lnTo>
                      <a:lnTo>
                        <a:pt x="390" y="0"/>
                      </a:lnTo>
                      <a:lnTo>
                        <a:pt x="390" y="1"/>
                      </a:lnTo>
                      <a:lnTo>
                        <a:pt x="390" y="3"/>
                      </a:lnTo>
                      <a:lnTo>
                        <a:pt x="390" y="5"/>
                      </a:lnTo>
                      <a:lnTo>
                        <a:pt x="390" y="7"/>
                      </a:lnTo>
                      <a:lnTo>
                        <a:pt x="390" y="9"/>
                      </a:lnTo>
                      <a:lnTo>
                        <a:pt x="390" y="11"/>
                      </a:lnTo>
                      <a:lnTo>
                        <a:pt x="390" y="13"/>
                      </a:lnTo>
                      <a:lnTo>
                        <a:pt x="390" y="15"/>
                      </a:lnTo>
                      <a:lnTo>
                        <a:pt x="390" y="17"/>
                      </a:lnTo>
                      <a:lnTo>
                        <a:pt x="390" y="19"/>
                      </a:lnTo>
                      <a:lnTo>
                        <a:pt x="390" y="21"/>
                      </a:lnTo>
                      <a:lnTo>
                        <a:pt x="390" y="23"/>
                      </a:lnTo>
                      <a:lnTo>
                        <a:pt x="390" y="24"/>
                      </a:lnTo>
                      <a:lnTo>
                        <a:pt x="390" y="26"/>
                      </a:lnTo>
                      <a:lnTo>
                        <a:pt x="390" y="28"/>
                      </a:lnTo>
                      <a:lnTo>
                        <a:pt x="390" y="30"/>
                      </a:lnTo>
                      <a:lnTo>
                        <a:pt x="390" y="32"/>
                      </a:lnTo>
                      <a:lnTo>
                        <a:pt x="390" y="34"/>
                      </a:lnTo>
                      <a:lnTo>
                        <a:pt x="390" y="36"/>
                      </a:lnTo>
                      <a:lnTo>
                        <a:pt x="390" y="38"/>
                      </a:lnTo>
                      <a:lnTo>
                        <a:pt x="390" y="40"/>
                      </a:lnTo>
                      <a:lnTo>
                        <a:pt x="390" y="42"/>
                      </a:lnTo>
                      <a:lnTo>
                        <a:pt x="390" y="44"/>
                      </a:lnTo>
                      <a:lnTo>
                        <a:pt x="390" y="46"/>
                      </a:lnTo>
                      <a:lnTo>
                        <a:pt x="390" y="48"/>
                      </a:lnTo>
                      <a:lnTo>
                        <a:pt x="390" y="49"/>
                      </a:lnTo>
                      <a:lnTo>
                        <a:pt x="390" y="51"/>
                      </a:lnTo>
                      <a:lnTo>
                        <a:pt x="390" y="53"/>
                      </a:lnTo>
                      <a:lnTo>
                        <a:pt x="390" y="55"/>
                      </a:lnTo>
                      <a:lnTo>
                        <a:pt x="390" y="57"/>
                      </a:lnTo>
                      <a:lnTo>
                        <a:pt x="390" y="59"/>
                      </a:lnTo>
                      <a:lnTo>
                        <a:pt x="390" y="61"/>
                      </a:lnTo>
                      <a:lnTo>
                        <a:pt x="390" y="63"/>
                      </a:lnTo>
                      <a:lnTo>
                        <a:pt x="390" y="65"/>
                      </a:lnTo>
                      <a:lnTo>
                        <a:pt x="390" y="67"/>
                      </a:lnTo>
                      <a:lnTo>
                        <a:pt x="390" y="69"/>
                      </a:lnTo>
                      <a:lnTo>
                        <a:pt x="390" y="71"/>
                      </a:lnTo>
                      <a:lnTo>
                        <a:pt x="390" y="72"/>
                      </a:lnTo>
                      <a:lnTo>
                        <a:pt x="390" y="74"/>
                      </a:lnTo>
                      <a:lnTo>
                        <a:pt x="390" y="76"/>
                      </a:lnTo>
                      <a:lnTo>
                        <a:pt x="390" y="78"/>
                      </a:lnTo>
                      <a:lnTo>
                        <a:pt x="390" y="80"/>
                      </a:lnTo>
                      <a:lnTo>
                        <a:pt x="390" y="82"/>
                      </a:lnTo>
                      <a:lnTo>
                        <a:pt x="390" y="84"/>
                      </a:lnTo>
                      <a:lnTo>
                        <a:pt x="390" y="86"/>
                      </a:lnTo>
                      <a:lnTo>
                        <a:pt x="390" y="88"/>
                      </a:lnTo>
                      <a:lnTo>
                        <a:pt x="390" y="92"/>
                      </a:lnTo>
                      <a:lnTo>
                        <a:pt x="390" y="94"/>
                      </a:lnTo>
                      <a:lnTo>
                        <a:pt x="390" y="96"/>
                      </a:lnTo>
                      <a:lnTo>
                        <a:pt x="390" y="97"/>
                      </a:lnTo>
                      <a:lnTo>
                        <a:pt x="390" y="99"/>
                      </a:lnTo>
                      <a:lnTo>
                        <a:pt x="390" y="101"/>
                      </a:lnTo>
                      <a:lnTo>
                        <a:pt x="390" y="103"/>
                      </a:lnTo>
                      <a:lnTo>
                        <a:pt x="390" y="107"/>
                      </a:lnTo>
                      <a:lnTo>
                        <a:pt x="390" y="109"/>
                      </a:lnTo>
                      <a:lnTo>
                        <a:pt x="390" y="111"/>
                      </a:lnTo>
                      <a:lnTo>
                        <a:pt x="390" y="113"/>
                      </a:lnTo>
                      <a:lnTo>
                        <a:pt x="390" y="115"/>
                      </a:lnTo>
                      <a:lnTo>
                        <a:pt x="390" y="117"/>
                      </a:lnTo>
                      <a:lnTo>
                        <a:pt x="390" y="119"/>
                      </a:lnTo>
                      <a:lnTo>
                        <a:pt x="390" y="124"/>
                      </a:lnTo>
                      <a:lnTo>
                        <a:pt x="390" y="126"/>
                      </a:lnTo>
                      <a:lnTo>
                        <a:pt x="390" y="128"/>
                      </a:lnTo>
                      <a:lnTo>
                        <a:pt x="390" y="130"/>
                      </a:lnTo>
                      <a:lnTo>
                        <a:pt x="390" y="132"/>
                      </a:lnTo>
                      <a:lnTo>
                        <a:pt x="388" y="132"/>
                      </a:lnTo>
                      <a:lnTo>
                        <a:pt x="388" y="134"/>
                      </a:lnTo>
                      <a:lnTo>
                        <a:pt x="390" y="134"/>
                      </a:lnTo>
                      <a:lnTo>
                        <a:pt x="390" y="136"/>
                      </a:lnTo>
                      <a:lnTo>
                        <a:pt x="392" y="136"/>
                      </a:lnTo>
                      <a:lnTo>
                        <a:pt x="392" y="138"/>
                      </a:lnTo>
                      <a:lnTo>
                        <a:pt x="394" y="138"/>
                      </a:lnTo>
                      <a:lnTo>
                        <a:pt x="394" y="140"/>
                      </a:lnTo>
                      <a:lnTo>
                        <a:pt x="394" y="142"/>
                      </a:lnTo>
                      <a:lnTo>
                        <a:pt x="396" y="142"/>
                      </a:lnTo>
                      <a:lnTo>
                        <a:pt x="396" y="143"/>
                      </a:lnTo>
                      <a:lnTo>
                        <a:pt x="396" y="145"/>
                      </a:lnTo>
                      <a:lnTo>
                        <a:pt x="394" y="145"/>
                      </a:lnTo>
                      <a:lnTo>
                        <a:pt x="392" y="145"/>
                      </a:lnTo>
                      <a:lnTo>
                        <a:pt x="392" y="147"/>
                      </a:lnTo>
                      <a:lnTo>
                        <a:pt x="394" y="147"/>
                      </a:lnTo>
                      <a:lnTo>
                        <a:pt x="396" y="147"/>
                      </a:lnTo>
                      <a:lnTo>
                        <a:pt x="396" y="149"/>
                      </a:lnTo>
                      <a:lnTo>
                        <a:pt x="396" y="151"/>
                      </a:lnTo>
                      <a:lnTo>
                        <a:pt x="394" y="151"/>
                      </a:lnTo>
                      <a:lnTo>
                        <a:pt x="392" y="151"/>
                      </a:lnTo>
                      <a:lnTo>
                        <a:pt x="390" y="151"/>
                      </a:lnTo>
                      <a:lnTo>
                        <a:pt x="388" y="151"/>
                      </a:lnTo>
                      <a:lnTo>
                        <a:pt x="386" y="151"/>
                      </a:lnTo>
                      <a:lnTo>
                        <a:pt x="384" y="151"/>
                      </a:lnTo>
                      <a:lnTo>
                        <a:pt x="383" y="151"/>
                      </a:lnTo>
                      <a:lnTo>
                        <a:pt x="381" y="151"/>
                      </a:lnTo>
                      <a:lnTo>
                        <a:pt x="379" y="151"/>
                      </a:lnTo>
                      <a:lnTo>
                        <a:pt x="377" y="151"/>
                      </a:lnTo>
                      <a:lnTo>
                        <a:pt x="375" y="151"/>
                      </a:lnTo>
                      <a:lnTo>
                        <a:pt x="373" y="151"/>
                      </a:lnTo>
                      <a:lnTo>
                        <a:pt x="371" y="151"/>
                      </a:lnTo>
                      <a:lnTo>
                        <a:pt x="369" y="151"/>
                      </a:lnTo>
                      <a:lnTo>
                        <a:pt x="367" y="151"/>
                      </a:lnTo>
                      <a:lnTo>
                        <a:pt x="365" y="151"/>
                      </a:lnTo>
                      <a:lnTo>
                        <a:pt x="363" y="151"/>
                      </a:lnTo>
                      <a:lnTo>
                        <a:pt x="361" y="151"/>
                      </a:lnTo>
                      <a:lnTo>
                        <a:pt x="359" y="151"/>
                      </a:lnTo>
                      <a:lnTo>
                        <a:pt x="358" y="151"/>
                      </a:lnTo>
                      <a:lnTo>
                        <a:pt x="356" y="151"/>
                      </a:lnTo>
                      <a:lnTo>
                        <a:pt x="354" y="151"/>
                      </a:lnTo>
                      <a:lnTo>
                        <a:pt x="352" y="151"/>
                      </a:lnTo>
                      <a:lnTo>
                        <a:pt x="350" y="151"/>
                      </a:lnTo>
                      <a:lnTo>
                        <a:pt x="348" y="151"/>
                      </a:lnTo>
                      <a:lnTo>
                        <a:pt x="346" y="151"/>
                      </a:lnTo>
                      <a:lnTo>
                        <a:pt x="344" y="151"/>
                      </a:lnTo>
                      <a:lnTo>
                        <a:pt x="342" y="151"/>
                      </a:lnTo>
                      <a:lnTo>
                        <a:pt x="340" y="151"/>
                      </a:lnTo>
                      <a:lnTo>
                        <a:pt x="338" y="151"/>
                      </a:lnTo>
                      <a:lnTo>
                        <a:pt x="336" y="151"/>
                      </a:lnTo>
                      <a:lnTo>
                        <a:pt x="335" y="151"/>
                      </a:lnTo>
                      <a:lnTo>
                        <a:pt x="333" y="151"/>
                      </a:lnTo>
                      <a:lnTo>
                        <a:pt x="331" y="151"/>
                      </a:lnTo>
                      <a:lnTo>
                        <a:pt x="329" y="151"/>
                      </a:lnTo>
                      <a:lnTo>
                        <a:pt x="327" y="151"/>
                      </a:lnTo>
                      <a:lnTo>
                        <a:pt x="325" y="151"/>
                      </a:lnTo>
                      <a:lnTo>
                        <a:pt x="323" y="151"/>
                      </a:lnTo>
                      <a:lnTo>
                        <a:pt x="321" y="151"/>
                      </a:lnTo>
                      <a:lnTo>
                        <a:pt x="319" y="151"/>
                      </a:lnTo>
                      <a:lnTo>
                        <a:pt x="317" y="151"/>
                      </a:lnTo>
                      <a:lnTo>
                        <a:pt x="315" y="151"/>
                      </a:lnTo>
                      <a:lnTo>
                        <a:pt x="313" y="151"/>
                      </a:lnTo>
                      <a:lnTo>
                        <a:pt x="311" y="151"/>
                      </a:lnTo>
                      <a:lnTo>
                        <a:pt x="310" y="151"/>
                      </a:lnTo>
                      <a:lnTo>
                        <a:pt x="308" y="151"/>
                      </a:lnTo>
                      <a:lnTo>
                        <a:pt x="306" y="151"/>
                      </a:lnTo>
                      <a:lnTo>
                        <a:pt x="304" y="151"/>
                      </a:lnTo>
                      <a:lnTo>
                        <a:pt x="302" y="151"/>
                      </a:lnTo>
                      <a:lnTo>
                        <a:pt x="300" y="151"/>
                      </a:lnTo>
                      <a:lnTo>
                        <a:pt x="298" y="151"/>
                      </a:lnTo>
                      <a:lnTo>
                        <a:pt x="296" y="151"/>
                      </a:lnTo>
                      <a:lnTo>
                        <a:pt x="294" y="151"/>
                      </a:lnTo>
                      <a:lnTo>
                        <a:pt x="292" y="151"/>
                      </a:lnTo>
                      <a:lnTo>
                        <a:pt x="290" y="151"/>
                      </a:lnTo>
                      <a:lnTo>
                        <a:pt x="290" y="153"/>
                      </a:lnTo>
                      <a:lnTo>
                        <a:pt x="288" y="153"/>
                      </a:lnTo>
                      <a:lnTo>
                        <a:pt x="286" y="153"/>
                      </a:lnTo>
                      <a:lnTo>
                        <a:pt x="285" y="155"/>
                      </a:lnTo>
                      <a:lnTo>
                        <a:pt x="283" y="155"/>
                      </a:lnTo>
                      <a:lnTo>
                        <a:pt x="281" y="155"/>
                      </a:lnTo>
                      <a:lnTo>
                        <a:pt x="279" y="155"/>
                      </a:lnTo>
                      <a:lnTo>
                        <a:pt x="279" y="153"/>
                      </a:lnTo>
                      <a:lnTo>
                        <a:pt x="277" y="155"/>
                      </a:lnTo>
                      <a:lnTo>
                        <a:pt x="275" y="155"/>
                      </a:lnTo>
                      <a:lnTo>
                        <a:pt x="273" y="155"/>
                      </a:lnTo>
                      <a:lnTo>
                        <a:pt x="269" y="155"/>
                      </a:lnTo>
                      <a:lnTo>
                        <a:pt x="267" y="155"/>
                      </a:lnTo>
                      <a:lnTo>
                        <a:pt x="265" y="155"/>
                      </a:lnTo>
                      <a:lnTo>
                        <a:pt x="263" y="155"/>
                      </a:lnTo>
                      <a:lnTo>
                        <a:pt x="262" y="155"/>
                      </a:lnTo>
                      <a:lnTo>
                        <a:pt x="260" y="155"/>
                      </a:lnTo>
                      <a:lnTo>
                        <a:pt x="258" y="157"/>
                      </a:lnTo>
                      <a:lnTo>
                        <a:pt x="258" y="159"/>
                      </a:lnTo>
                      <a:lnTo>
                        <a:pt x="254" y="159"/>
                      </a:lnTo>
                      <a:lnTo>
                        <a:pt x="252" y="159"/>
                      </a:lnTo>
                      <a:lnTo>
                        <a:pt x="250" y="159"/>
                      </a:lnTo>
                      <a:lnTo>
                        <a:pt x="248" y="159"/>
                      </a:lnTo>
                      <a:lnTo>
                        <a:pt x="246" y="159"/>
                      </a:lnTo>
                      <a:lnTo>
                        <a:pt x="242" y="161"/>
                      </a:lnTo>
                      <a:lnTo>
                        <a:pt x="240" y="161"/>
                      </a:lnTo>
                      <a:lnTo>
                        <a:pt x="238" y="161"/>
                      </a:lnTo>
                      <a:lnTo>
                        <a:pt x="237" y="163"/>
                      </a:lnTo>
                      <a:lnTo>
                        <a:pt x="235" y="163"/>
                      </a:lnTo>
                      <a:lnTo>
                        <a:pt x="233" y="163"/>
                      </a:lnTo>
                      <a:lnTo>
                        <a:pt x="231" y="163"/>
                      </a:lnTo>
                      <a:lnTo>
                        <a:pt x="231" y="165"/>
                      </a:lnTo>
                      <a:lnTo>
                        <a:pt x="229" y="165"/>
                      </a:lnTo>
                      <a:lnTo>
                        <a:pt x="227" y="165"/>
                      </a:lnTo>
                      <a:lnTo>
                        <a:pt x="225" y="165"/>
                      </a:lnTo>
                      <a:lnTo>
                        <a:pt x="223" y="167"/>
                      </a:lnTo>
                      <a:lnTo>
                        <a:pt x="221" y="167"/>
                      </a:lnTo>
                      <a:lnTo>
                        <a:pt x="217" y="167"/>
                      </a:lnTo>
                      <a:lnTo>
                        <a:pt x="215" y="167"/>
                      </a:lnTo>
                      <a:lnTo>
                        <a:pt x="214" y="165"/>
                      </a:lnTo>
                      <a:lnTo>
                        <a:pt x="212" y="165"/>
                      </a:lnTo>
                      <a:lnTo>
                        <a:pt x="210" y="165"/>
                      </a:lnTo>
                      <a:lnTo>
                        <a:pt x="208" y="165"/>
                      </a:lnTo>
                      <a:lnTo>
                        <a:pt x="206" y="165"/>
                      </a:lnTo>
                      <a:lnTo>
                        <a:pt x="204" y="167"/>
                      </a:lnTo>
                      <a:lnTo>
                        <a:pt x="202" y="167"/>
                      </a:lnTo>
                      <a:lnTo>
                        <a:pt x="200" y="167"/>
                      </a:lnTo>
                      <a:lnTo>
                        <a:pt x="198" y="167"/>
                      </a:lnTo>
                      <a:lnTo>
                        <a:pt x="198" y="168"/>
                      </a:lnTo>
                      <a:lnTo>
                        <a:pt x="196" y="168"/>
                      </a:lnTo>
                      <a:lnTo>
                        <a:pt x="194" y="168"/>
                      </a:lnTo>
                      <a:lnTo>
                        <a:pt x="192" y="168"/>
                      </a:lnTo>
                      <a:lnTo>
                        <a:pt x="190" y="168"/>
                      </a:lnTo>
                      <a:lnTo>
                        <a:pt x="189" y="168"/>
                      </a:lnTo>
                      <a:lnTo>
                        <a:pt x="187" y="168"/>
                      </a:lnTo>
                      <a:lnTo>
                        <a:pt x="185" y="170"/>
                      </a:lnTo>
                      <a:lnTo>
                        <a:pt x="183" y="170"/>
                      </a:lnTo>
                      <a:lnTo>
                        <a:pt x="181" y="170"/>
                      </a:lnTo>
                      <a:lnTo>
                        <a:pt x="181" y="168"/>
                      </a:lnTo>
                      <a:lnTo>
                        <a:pt x="179" y="168"/>
                      </a:lnTo>
                      <a:lnTo>
                        <a:pt x="177" y="167"/>
                      </a:lnTo>
                      <a:lnTo>
                        <a:pt x="175" y="167"/>
                      </a:lnTo>
                      <a:lnTo>
                        <a:pt x="173" y="167"/>
                      </a:lnTo>
                      <a:lnTo>
                        <a:pt x="171" y="167"/>
                      </a:lnTo>
                      <a:lnTo>
                        <a:pt x="169" y="167"/>
                      </a:lnTo>
                      <a:lnTo>
                        <a:pt x="167" y="167"/>
                      </a:lnTo>
                      <a:lnTo>
                        <a:pt x="166" y="165"/>
                      </a:lnTo>
                      <a:lnTo>
                        <a:pt x="164" y="165"/>
                      </a:lnTo>
                      <a:lnTo>
                        <a:pt x="160" y="167"/>
                      </a:lnTo>
                      <a:lnTo>
                        <a:pt x="158" y="167"/>
                      </a:lnTo>
                      <a:lnTo>
                        <a:pt x="156" y="167"/>
                      </a:lnTo>
                      <a:lnTo>
                        <a:pt x="154" y="167"/>
                      </a:lnTo>
                      <a:lnTo>
                        <a:pt x="152" y="167"/>
                      </a:lnTo>
                      <a:lnTo>
                        <a:pt x="150" y="167"/>
                      </a:lnTo>
                      <a:lnTo>
                        <a:pt x="148" y="167"/>
                      </a:lnTo>
                      <a:lnTo>
                        <a:pt x="146" y="167"/>
                      </a:lnTo>
                      <a:lnTo>
                        <a:pt x="144" y="168"/>
                      </a:lnTo>
                      <a:lnTo>
                        <a:pt x="142" y="168"/>
                      </a:lnTo>
                      <a:lnTo>
                        <a:pt x="142" y="170"/>
                      </a:lnTo>
                      <a:lnTo>
                        <a:pt x="141" y="170"/>
                      </a:lnTo>
                      <a:lnTo>
                        <a:pt x="139" y="170"/>
                      </a:lnTo>
                      <a:lnTo>
                        <a:pt x="135" y="172"/>
                      </a:lnTo>
                      <a:lnTo>
                        <a:pt x="133" y="172"/>
                      </a:lnTo>
                      <a:lnTo>
                        <a:pt x="131" y="172"/>
                      </a:lnTo>
                      <a:lnTo>
                        <a:pt x="129" y="172"/>
                      </a:lnTo>
                      <a:lnTo>
                        <a:pt x="127" y="174"/>
                      </a:lnTo>
                      <a:lnTo>
                        <a:pt x="125" y="174"/>
                      </a:lnTo>
                      <a:lnTo>
                        <a:pt x="123" y="174"/>
                      </a:lnTo>
                      <a:lnTo>
                        <a:pt x="123" y="172"/>
                      </a:lnTo>
                      <a:lnTo>
                        <a:pt x="121" y="172"/>
                      </a:lnTo>
                      <a:lnTo>
                        <a:pt x="119" y="172"/>
                      </a:lnTo>
                      <a:lnTo>
                        <a:pt x="118" y="172"/>
                      </a:lnTo>
                      <a:lnTo>
                        <a:pt x="116" y="172"/>
                      </a:lnTo>
                      <a:lnTo>
                        <a:pt x="114" y="172"/>
                      </a:lnTo>
                      <a:lnTo>
                        <a:pt x="112" y="170"/>
                      </a:lnTo>
                      <a:lnTo>
                        <a:pt x="110" y="170"/>
                      </a:lnTo>
                      <a:lnTo>
                        <a:pt x="108" y="170"/>
                      </a:lnTo>
                      <a:lnTo>
                        <a:pt x="106" y="170"/>
                      </a:lnTo>
                      <a:lnTo>
                        <a:pt x="104" y="168"/>
                      </a:lnTo>
                      <a:lnTo>
                        <a:pt x="102" y="168"/>
                      </a:lnTo>
                      <a:lnTo>
                        <a:pt x="100" y="167"/>
                      </a:lnTo>
                      <a:lnTo>
                        <a:pt x="102" y="165"/>
                      </a:lnTo>
                      <a:lnTo>
                        <a:pt x="102" y="163"/>
                      </a:lnTo>
                      <a:lnTo>
                        <a:pt x="100" y="163"/>
                      </a:lnTo>
                      <a:lnTo>
                        <a:pt x="100" y="161"/>
                      </a:lnTo>
                      <a:lnTo>
                        <a:pt x="100" y="159"/>
                      </a:lnTo>
                      <a:lnTo>
                        <a:pt x="100" y="157"/>
                      </a:lnTo>
                      <a:lnTo>
                        <a:pt x="98" y="155"/>
                      </a:lnTo>
                      <a:lnTo>
                        <a:pt x="100" y="155"/>
                      </a:lnTo>
                      <a:lnTo>
                        <a:pt x="98" y="153"/>
                      </a:lnTo>
                      <a:lnTo>
                        <a:pt x="98" y="151"/>
                      </a:lnTo>
                      <a:lnTo>
                        <a:pt x="96" y="151"/>
                      </a:lnTo>
                      <a:lnTo>
                        <a:pt x="96" y="149"/>
                      </a:lnTo>
                      <a:lnTo>
                        <a:pt x="94" y="147"/>
                      </a:lnTo>
                      <a:lnTo>
                        <a:pt x="93" y="145"/>
                      </a:lnTo>
                      <a:lnTo>
                        <a:pt x="91" y="145"/>
                      </a:lnTo>
                      <a:lnTo>
                        <a:pt x="89" y="143"/>
                      </a:lnTo>
                      <a:lnTo>
                        <a:pt x="87" y="143"/>
                      </a:lnTo>
                      <a:lnTo>
                        <a:pt x="85" y="143"/>
                      </a:lnTo>
                      <a:lnTo>
                        <a:pt x="85" y="142"/>
                      </a:lnTo>
                      <a:lnTo>
                        <a:pt x="83" y="142"/>
                      </a:lnTo>
                      <a:lnTo>
                        <a:pt x="81" y="142"/>
                      </a:lnTo>
                      <a:lnTo>
                        <a:pt x="79" y="142"/>
                      </a:lnTo>
                      <a:lnTo>
                        <a:pt x="77" y="142"/>
                      </a:lnTo>
                      <a:lnTo>
                        <a:pt x="77" y="143"/>
                      </a:lnTo>
                      <a:lnTo>
                        <a:pt x="75" y="143"/>
                      </a:lnTo>
                      <a:lnTo>
                        <a:pt x="73" y="143"/>
                      </a:lnTo>
                      <a:lnTo>
                        <a:pt x="73" y="142"/>
                      </a:lnTo>
                      <a:lnTo>
                        <a:pt x="71" y="142"/>
                      </a:lnTo>
                      <a:lnTo>
                        <a:pt x="70" y="142"/>
                      </a:lnTo>
                      <a:lnTo>
                        <a:pt x="70" y="140"/>
                      </a:lnTo>
                      <a:lnTo>
                        <a:pt x="68" y="140"/>
                      </a:lnTo>
                      <a:lnTo>
                        <a:pt x="70" y="140"/>
                      </a:lnTo>
                      <a:lnTo>
                        <a:pt x="68" y="140"/>
                      </a:lnTo>
                      <a:lnTo>
                        <a:pt x="68" y="138"/>
                      </a:lnTo>
                      <a:lnTo>
                        <a:pt x="66" y="138"/>
                      </a:lnTo>
                      <a:lnTo>
                        <a:pt x="68" y="138"/>
                      </a:lnTo>
                      <a:lnTo>
                        <a:pt x="66" y="138"/>
                      </a:lnTo>
                      <a:lnTo>
                        <a:pt x="64" y="138"/>
                      </a:lnTo>
                      <a:lnTo>
                        <a:pt x="62" y="138"/>
                      </a:lnTo>
                      <a:lnTo>
                        <a:pt x="60" y="138"/>
                      </a:lnTo>
                      <a:lnTo>
                        <a:pt x="58" y="138"/>
                      </a:lnTo>
                      <a:lnTo>
                        <a:pt x="56" y="138"/>
                      </a:lnTo>
                      <a:lnTo>
                        <a:pt x="56" y="136"/>
                      </a:lnTo>
                      <a:lnTo>
                        <a:pt x="54" y="136"/>
                      </a:lnTo>
                      <a:lnTo>
                        <a:pt x="52" y="136"/>
                      </a:lnTo>
                      <a:lnTo>
                        <a:pt x="52" y="138"/>
                      </a:lnTo>
                      <a:lnTo>
                        <a:pt x="50" y="138"/>
                      </a:lnTo>
                      <a:lnTo>
                        <a:pt x="50" y="136"/>
                      </a:lnTo>
                      <a:lnTo>
                        <a:pt x="48" y="136"/>
                      </a:lnTo>
                      <a:lnTo>
                        <a:pt x="48" y="138"/>
                      </a:lnTo>
                      <a:lnTo>
                        <a:pt x="46" y="138"/>
                      </a:lnTo>
                      <a:lnTo>
                        <a:pt x="46" y="140"/>
                      </a:lnTo>
                      <a:lnTo>
                        <a:pt x="45" y="140"/>
                      </a:lnTo>
                      <a:lnTo>
                        <a:pt x="45" y="138"/>
                      </a:lnTo>
                      <a:lnTo>
                        <a:pt x="43" y="138"/>
                      </a:lnTo>
                      <a:lnTo>
                        <a:pt x="41" y="138"/>
                      </a:lnTo>
                      <a:lnTo>
                        <a:pt x="41" y="136"/>
                      </a:lnTo>
                      <a:lnTo>
                        <a:pt x="39" y="136"/>
                      </a:lnTo>
                      <a:lnTo>
                        <a:pt x="37" y="136"/>
                      </a:lnTo>
                      <a:lnTo>
                        <a:pt x="37" y="138"/>
                      </a:lnTo>
                      <a:lnTo>
                        <a:pt x="35" y="138"/>
                      </a:lnTo>
                      <a:lnTo>
                        <a:pt x="35" y="136"/>
                      </a:lnTo>
                      <a:lnTo>
                        <a:pt x="35" y="134"/>
                      </a:lnTo>
                      <a:lnTo>
                        <a:pt x="37" y="134"/>
                      </a:lnTo>
                      <a:lnTo>
                        <a:pt x="37" y="132"/>
                      </a:lnTo>
                      <a:lnTo>
                        <a:pt x="37" y="130"/>
                      </a:lnTo>
                      <a:lnTo>
                        <a:pt x="37" y="128"/>
                      </a:lnTo>
                      <a:lnTo>
                        <a:pt x="37" y="126"/>
                      </a:lnTo>
                      <a:lnTo>
                        <a:pt x="37" y="124"/>
                      </a:lnTo>
                      <a:lnTo>
                        <a:pt x="37" y="122"/>
                      </a:lnTo>
                      <a:lnTo>
                        <a:pt x="35" y="122"/>
                      </a:lnTo>
                      <a:lnTo>
                        <a:pt x="35" y="120"/>
                      </a:lnTo>
                      <a:lnTo>
                        <a:pt x="35" y="119"/>
                      </a:lnTo>
                      <a:lnTo>
                        <a:pt x="37" y="119"/>
                      </a:lnTo>
                      <a:lnTo>
                        <a:pt x="37" y="120"/>
                      </a:lnTo>
                      <a:lnTo>
                        <a:pt x="37" y="122"/>
                      </a:lnTo>
                      <a:lnTo>
                        <a:pt x="39" y="122"/>
                      </a:lnTo>
                      <a:lnTo>
                        <a:pt x="37" y="122"/>
                      </a:lnTo>
                      <a:lnTo>
                        <a:pt x="39" y="122"/>
                      </a:lnTo>
                      <a:lnTo>
                        <a:pt x="37" y="122"/>
                      </a:lnTo>
                      <a:lnTo>
                        <a:pt x="37" y="124"/>
                      </a:lnTo>
                      <a:lnTo>
                        <a:pt x="39" y="124"/>
                      </a:lnTo>
                      <a:lnTo>
                        <a:pt x="37" y="124"/>
                      </a:lnTo>
                      <a:lnTo>
                        <a:pt x="37" y="126"/>
                      </a:lnTo>
                      <a:lnTo>
                        <a:pt x="37" y="128"/>
                      </a:lnTo>
                      <a:lnTo>
                        <a:pt x="39" y="128"/>
                      </a:lnTo>
                      <a:lnTo>
                        <a:pt x="37" y="128"/>
                      </a:lnTo>
                      <a:lnTo>
                        <a:pt x="39" y="128"/>
                      </a:lnTo>
                      <a:lnTo>
                        <a:pt x="39" y="130"/>
                      </a:lnTo>
                      <a:lnTo>
                        <a:pt x="39" y="132"/>
                      </a:lnTo>
                      <a:lnTo>
                        <a:pt x="41" y="132"/>
                      </a:lnTo>
                      <a:lnTo>
                        <a:pt x="43" y="132"/>
                      </a:lnTo>
                      <a:lnTo>
                        <a:pt x="41" y="132"/>
                      </a:lnTo>
                      <a:lnTo>
                        <a:pt x="41" y="130"/>
                      </a:lnTo>
                      <a:lnTo>
                        <a:pt x="43" y="130"/>
                      </a:lnTo>
                      <a:lnTo>
                        <a:pt x="43" y="128"/>
                      </a:lnTo>
                      <a:lnTo>
                        <a:pt x="43" y="130"/>
                      </a:lnTo>
                      <a:lnTo>
                        <a:pt x="45" y="130"/>
                      </a:lnTo>
                      <a:lnTo>
                        <a:pt x="46" y="130"/>
                      </a:lnTo>
                      <a:lnTo>
                        <a:pt x="46" y="132"/>
                      </a:lnTo>
                      <a:lnTo>
                        <a:pt x="48" y="132"/>
                      </a:lnTo>
                      <a:lnTo>
                        <a:pt x="46" y="132"/>
                      </a:lnTo>
                      <a:lnTo>
                        <a:pt x="46" y="130"/>
                      </a:lnTo>
                      <a:lnTo>
                        <a:pt x="45" y="130"/>
                      </a:lnTo>
                      <a:lnTo>
                        <a:pt x="46" y="130"/>
                      </a:lnTo>
                      <a:lnTo>
                        <a:pt x="45" y="130"/>
                      </a:lnTo>
                      <a:lnTo>
                        <a:pt x="45" y="128"/>
                      </a:lnTo>
                      <a:lnTo>
                        <a:pt x="45" y="130"/>
                      </a:lnTo>
                      <a:lnTo>
                        <a:pt x="45" y="128"/>
                      </a:lnTo>
                      <a:lnTo>
                        <a:pt x="43" y="128"/>
                      </a:lnTo>
                      <a:lnTo>
                        <a:pt x="43" y="126"/>
                      </a:lnTo>
                      <a:lnTo>
                        <a:pt x="43" y="124"/>
                      </a:lnTo>
                      <a:lnTo>
                        <a:pt x="43" y="126"/>
                      </a:lnTo>
                      <a:lnTo>
                        <a:pt x="45" y="126"/>
                      </a:lnTo>
                      <a:lnTo>
                        <a:pt x="45" y="124"/>
                      </a:lnTo>
                      <a:lnTo>
                        <a:pt x="45" y="122"/>
                      </a:lnTo>
                      <a:lnTo>
                        <a:pt x="43" y="122"/>
                      </a:lnTo>
                      <a:lnTo>
                        <a:pt x="43" y="120"/>
                      </a:lnTo>
                      <a:lnTo>
                        <a:pt x="41" y="120"/>
                      </a:lnTo>
                      <a:lnTo>
                        <a:pt x="41" y="119"/>
                      </a:lnTo>
                      <a:lnTo>
                        <a:pt x="43" y="119"/>
                      </a:lnTo>
                      <a:lnTo>
                        <a:pt x="43" y="120"/>
                      </a:lnTo>
                      <a:lnTo>
                        <a:pt x="45" y="120"/>
                      </a:lnTo>
                      <a:lnTo>
                        <a:pt x="43" y="120"/>
                      </a:lnTo>
                      <a:lnTo>
                        <a:pt x="45" y="120"/>
                      </a:lnTo>
                      <a:lnTo>
                        <a:pt x="43" y="120"/>
                      </a:lnTo>
                      <a:lnTo>
                        <a:pt x="43" y="119"/>
                      </a:lnTo>
                      <a:lnTo>
                        <a:pt x="43" y="117"/>
                      </a:lnTo>
                      <a:lnTo>
                        <a:pt x="45" y="117"/>
                      </a:lnTo>
                      <a:lnTo>
                        <a:pt x="46" y="117"/>
                      </a:lnTo>
                      <a:lnTo>
                        <a:pt x="46" y="115"/>
                      </a:lnTo>
                      <a:lnTo>
                        <a:pt x="46" y="117"/>
                      </a:lnTo>
                      <a:lnTo>
                        <a:pt x="48" y="117"/>
                      </a:lnTo>
                      <a:lnTo>
                        <a:pt x="50" y="117"/>
                      </a:lnTo>
                      <a:lnTo>
                        <a:pt x="52" y="117"/>
                      </a:lnTo>
                      <a:lnTo>
                        <a:pt x="54" y="117"/>
                      </a:lnTo>
                      <a:lnTo>
                        <a:pt x="56" y="117"/>
                      </a:lnTo>
                      <a:lnTo>
                        <a:pt x="54" y="117"/>
                      </a:lnTo>
                      <a:lnTo>
                        <a:pt x="56" y="117"/>
                      </a:lnTo>
                      <a:lnTo>
                        <a:pt x="54" y="117"/>
                      </a:lnTo>
                      <a:lnTo>
                        <a:pt x="56" y="117"/>
                      </a:lnTo>
                      <a:lnTo>
                        <a:pt x="54" y="117"/>
                      </a:lnTo>
                      <a:lnTo>
                        <a:pt x="52" y="117"/>
                      </a:lnTo>
                      <a:lnTo>
                        <a:pt x="54" y="117"/>
                      </a:lnTo>
                      <a:lnTo>
                        <a:pt x="52" y="117"/>
                      </a:lnTo>
                      <a:lnTo>
                        <a:pt x="50" y="117"/>
                      </a:lnTo>
                      <a:lnTo>
                        <a:pt x="48" y="117"/>
                      </a:lnTo>
                      <a:lnTo>
                        <a:pt x="48" y="115"/>
                      </a:lnTo>
                      <a:lnTo>
                        <a:pt x="46" y="115"/>
                      </a:lnTo>
                      <a:lnTo>
                        <a:pt x="45" y="115"/>
                      </a:lnTo>
                      <a:lnTo>
                        <a:pt x="45" y="113"/>
                      </a:lnTo>
                      <a:lnTo>
                        <a:pt x="43" y="113"/>
                      </a:lnTo>
                      <a:lnTo>
                        <a:pt x="43" y="115"/>
                      </a:lnTo>
                      <a:lnTo>
                        <a:pt x="43" y="113"/>
                      </a:lnTo>
                      <a:lnTo>
                        <a:pt x="43" y="115"/>
                      </a:lnTo>
                      <a:lnTo>
                        <a:pt x="41" y="115"/>
                      </a:lnTo>
                      <a:lnTo>
                        <a:pt x="39" y="115"/>
                      </a:lnTo>
                      <a:lnTo>
                        <a:pt x="41" y="115"/>
                      </a:lnTo>
                      <a:lnTo>
                        <a:pt x="39" y="115"/>
                      </a:lnTo>
                      <a:lnTo>
                        <a:pt x="41" y="115"/>
                      </a:lnTo>
                      <a:lnTo>
                        <a:pt x="39" y="115"/>
                      </a:lnTo>
                      <a:lnTo>
                        <a:pt x="37" y="115"/>
                      </a:lnTo>
                      <a:lnTo>
                        <a:pt x="35" y="115"/>
                      </a:lnTo>
                      <a:lnTo>
                        <a:pt x="35" y="113"/>
                      </a:lnTo>
                      <a:lnTo>
                        <a:pt x="35" y="111"/>
                      </a:lnTo>
                      <a:lnTo>
                        <a:pt x="33" y="111"/>
                      </a:lnTo>
                      <a:lnTo>
                        <a:pt x="33" y="109"/>
                      </a:lnTo>
                      <a:lnTo>
                        <a:pt x="33" y="107"/>
                      </a:lnTo>
                      <a:lnTo>
                        <a:pt x="33" y="105"/>
                      </a:lnTo>
                      <a:lnTo>
                        <a:pt x="31" y="105"/>
                      </a:lnTo>
                      <a:lnTo>
                        <a:pt x="33" y="105"/>
                      </a:lnTo>
                      <a:lnTo>
                        <a:pt x="35" y="105"/>
                      </a:lnTo>
                      <a:lnTo>
                        <a:pt x="33" y="105"/>
                      </a:lnTo>
                      <a:lnTo>
                        <a:pt x="35" y="105"/>
                      </a:lnTo>
                      <a:lnTo>
                        <a:pt x="35" y="107"/>
                      </a:lnTo>
                      <a:lnTo>
                        <a:pt x="35" y="109"/>
                      </a:lnTo>
                      <a:lnTo>
                        <a:pt x="35" y="107"/>
                      </a:lnTo>
                      <a:lnTo>
                        <a:pt x="35" y="109"/>
                      </a:lnTo>
                      <a:lnTo>
                        <a:pt x="37" y="109"/>
                      </a:lnTo>
                      <a:lnTo>
                        <a:pt x="37" y="107"/>
                      </a:lnTo>
                      <a:lnTo>
                        <a:pt x="37" y="109"/>
                      </a:lnTo>
                      <a:lnTo>
                        <a:pt x="39" y="109"/>
                      </a:lnTo>
                      <a:lnTo>
                        <a:pt x="39" y="107"/>
                      </a:lnTo>
                      <a:lnTo>
                        <a:pt x="37" y="107"/>
                      </a:lnTo>
                      <a:lnTo>
                        <a:pt x="39" y="107"/>
                      </a:lnTo>
                      <a:lnTo>
                        <a:pt x="37" y="107"/>
                      </a:lnTo>
                      <a:lnTo>
                        <a:pt x="35" y="107"/>
                      </a:lnTo>
                      <a:lnTo>
                        <a:pt x="37" y="107"/>
                      </a:lnTo>
                      <a:lnTo>
                        <a:pt x="37" y="105"/>
                      </a:lnTo>
                      <a:lnTo>
                        <a:pt x="39" y="105"/>
                      </a:lnTo>
                      <a:lnTo>
                        <a:pt x="41" y="105"/>
                      </a:lnTo>
                      <a:lnTo>
                        <a:pt x="43" y="105"/>
                      </a:lnTo>
                      <a:lnTo>
                        <a:pt x="43" y="103"/>
                      </a:lnTo>
                      <a:lnTo>
                        <a:pt x="45" y="103"/>
                      </a:lnTo>
                      <a:lnTo>
                        <a:pt x="46" y="103"/>
                      </a:lnTo>
                      <a:lnTo>
                        <a:pt x="48" y="103"/>
                      </a:lnTo>
                      <a:lnTo>
                        <a:pt x="48" y="101"/>
                      </a:lnTo>
                      <a:lnTo>
                        <a:pt x="48" y="103"/>
                      </a:lnTo>
                      <a:lnTo>
                        <a:pt x="46" y="103"/>
                      </a:lnTo>
                      <a:lnTo>
                        <a:pt x="46" y="101"/>
                      </a:lnTo>
                      <a:lnTo>
                        <a:pt x="45" y="101"/>
                      </a:lnTo>
                      <a:lnTo>
                        <a:pt x="43" y="101"/>
                      </a:lnTo>
                      <a:lnTo>
                        <a:pt x="41" y="101"/>
                      </a:lnTo>
                      <a:lnTo>
                        <a:pt x="43" y="101"/>
                      </a:lnTo>
                      <a:lnTo>
                        <a:pt x="41" y="101"/>
                      </a:lnTo>
                      <a:lnTo>
                        <a:pt x="39" y="101"/>
                      </a:lnTo>
                      <a:lnTo>
                        <a:pt x="39" y="99"/>
                      </a:lnTo>
                      <a:lnTo>
                        <a:pt x="37" y="99"/>
                      </a:lnTo>
                      <a:lnTo>
                        <a:pt x="37" y="97"/>
                      </a:lnTo>
                      <a:lnTo>
                        <a:pt x="35" y="99"/>
                      </a:lnTo>
                      <a:lnTo>
                        <a:pt x="33" y="99"/>
                      </a:lnTo>
                      <a:lnTo>
                        <a:pt x="31" y="99"/>
                      </a:lnTo>
                      <a:lnTo>
                        <a:pt x="31" y="101"/>
                      </a:lnTo>
                      <a:lnTo>
                        <a:pt x="33" y="101"/>
                      </a:lnTo>
                      <a:lnTo>
                        <a:pt x="31" y="101"/>
                      </a:lnTo>
                      <a:lnTo>
                        <a:pt x="33" y="101"/>
                      </a:lnTo>
                      <a:lnTo>
                        <a:pt x="31" y="101"/>
                      </a:lnTo>
                      <a:lnTo>
                        <a:pt x="33" y="101"/>
                      </a:lnTo>
                      <a:lnTo>
                        <a:pt x="33" y="103"/>
                      </a:lnTo>
                      <a:lnTo>
                        <a:pt x="31" y="103"/>
                      </a:lnTo>
                      <a:lnTo>
                        <a:pt x="31" y="105"/>
                      </a:lnTo>
                      <a:lnTo>
                        <a:pt x="29" y="105"/>
                      </a:lnTo>
                      <a:lnTo>
                        <a:pt x="31" y="105"/>
                      </a:lnTo>
                      <a:lnTo>
                        <a:pt x="31" y="103"/>
                      </a:lnTo>
                      <a:lnTo>
                        <a:pt x="31" y="101"/>
                      </a:lnTo>
                      <a:lnTo>
                        <a:pt x="31" y="99"/>
                      </a:lnTo>
                      <a:lnTo>
                        <a:pt x="31" y="97"/>
                      </a:lnTo>
                      <a:lnTo>
                        <a:pt x="31" y="96"/>
                      </a:lnTo>
                      <a:lnTo>
                        <a:pt x="29" y="96"/>
                      </a:lnTo>
                      <a:lnTo>
                        <a:pt x="29" y="94"/>
                      </a:lnTo>
                      <a:lnTo>
                        <a:pt x="29" y="92"/>
                      </a:lnTo>
                      <a:lnTo>
                        <a:pt x="29" y="90"/>
                      </a:lnTo>
                      <a:lnTo>
                        <a:pt x="27" y="88"/>
                      </a:lnTo>
                      <a:lnTo>
                        <a:pt x="27" y="86"/>
                      </a:lnTo>
                      <a:lnTo>
                        <a:pt x="25" y="86"/>
                      </a:lnTo>
                      <a:lnTo>
                        <a:pt x="25" y="84"/>
                      </a:lnTo>
                      <a:lnTo>
                        <a:pt x="23" y="84"/>
                      </a:lnTo>
                      <a:lnTo>
                        <a:pt x="23" y="82"/>
                      </a:lnTo>
                      <a:lnTo>
                        <a:pt x="23" y="80"/>
                      </a:lnTo>
                      <a:lnTo>
                        <a:pt x="21" y="80"/>
                      </a:lnTo>
                      <a:lnTo>
                        <a:pt x="21" y="78"/>
                      </a:lnTo>
                      <a:lnTo>
                        <a:pt x="21" y="76"/>
                      </a:lnTo>
                      <a:lnTo>
                        <a:pt x="21" y="74"/>
                      </a:lnTo>
                      <a:lnTo>
                        <a:pt x="21" y="72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20" y="69"/>
                      </a:lnTo>
                      <a:lnTo>
                        <a:pt x="20" y="67"/>
                      </a:lnTo>
                      <a:lnTo>
                        <a:pt x="18" y="67"/>
                      </a:lnTo>
                      <a:lnTo>
                        <a:pt x="18" y="65"/>
                      </a:lnTo>
                      <a:lnTo>
                        <a:pt x="18" y="63"/>
                      </a:lnTo>
                      <a:lnTo>
                        <a:pt x="16" y="63"/>
                      </a:lnTo>
                      <a:lnTo>
                        <a:pt x="16" y="61"/>
                      </a:lnTo>
                      <a:lnTo>
                        <a:pt x="16" y="63"/>
                      </a:lnTo>
                      <a:lnTo>
                        <a:pt x="16" y="61"/>
                      </a:lnTo>
                      <a:lnTo>
                        <a:pt x="14" y="61"/>
                      </a:lnTo>
                      <a:lnTo>
                        <a:pt x="16" y="61"/>
                      </a:lnTo>
                      <a:lnTo>
                        <a:pt x="14" y="61"/>
                      </a:lnTo>
                      <a:lnTo>
                        <a:pt x="16" y="61"/>
                      </a:lnTo>
                      <a:lnTo>
                        <a:pt x="14" y="61"/>
                      </a:lnTo>
                      <a:lnTo>
                        <a:pt x="14" y="59"/>
                      </a:lnTo>
                      <a:lnTo>
                        <a:pt x="12" y="59"/>
                      </a:lnTo>
                      <a:lnTo>
                        <a:pt x="12" y="57"/>
                      </a:lnTo>
                      <a:lnTo>
                        <a:pt x="10" y="57"/>
                      </a:lnTo>
                      <a:lnTo>
                        <a:pt x="8" y="57"/>
                      </a:lnTo>
                      <a:lnTo>
                        <a:pt x="8" y="55"/>
                      </a:lnTo>
                      <a:lnTo>
                        <a:pt x="6" y="55"/>
                      </a:lnTo>
                      <a:lnTo>
                        <a:pt x="8" y="55"/>
                      </a:lnTo>
                      <a:lnTo>
                        <a:pt x="6" y="55"/>
                      </a:lnTo>
                      <a:lnTo>
                        <a:pt x="6" y="53"/>
                      </a:lnTo>
                      <a:lnTo>
                        <a:pt x="6" y="51"/>
                      </a:lnTo>
                      <a:lnTo>
                        <a:pt x="4" y="51"/>
                      </a:lnTo>
                      <a:lnTo>
                        <a:pt x="6" y="51"/>
                      </a:lnTo>
                      <a:lnTo>
                        <a:pt x="4" y="51"/>
                      </a:lnTo>
                      <a:lnTo>
                        <a:pt x="4" y="49"/>
                      </a:lnTo>
                      <a:lnTo>
                        <a:pt x="4" y="48"/>
                      </a:lnTo>
                      <a:lnTo>
                        <a:pt x="4" y="46"/>
                      </a:lnTo>
                      <a:lnTo>
                        <a:pt x="4" y="44"/>
                      </a:lnTo>
                      <a:lnTo>
                        <a:pt x="2" y="44"/>
                      </a:lnTo>
                      <a:lnTo>
                        <a:pt x="4" y="44"/>
                      </a:lnTo>
                      <a:lnTo>
                        <a:pt x="2" y="44"/>
                      </a:lnTo>
                      <a:lnTo>
                        <a:pt x="2" y="42"/>
                      </a:lnTo>
                      <a:lnTo>
                        <a:pt x="4" y="42"/>
                      </a:lnTo>
                      <a:lnTo>
                        <a:pt x="4" y="40"/>
                      </a:lnTo>
                      <a:lnTo>
                        <a:pt x="4" y="38"/>
                      </a:lnTo>
                      <a:lnTo>
                        <a:pt x="4" y="36"/>
                      </a:lnTo>
                      <a:lnTo>
                        <a:pt x="6" y="36"/>
                      </a:lnTo>
                      <a:lnTo>
                        <a:pt x="6" y="34"/>
                      </a:lnTo>
                      <a:lnTo>
                        <a:pt x="6" y="32"/>
                      </a:lnTo>
                      <a:lnTo>
                        <a:pt x="4" y="32"/>
                      </a:lnTo>
                      <a:lnTo>
                        <a:pt x="2" y="32"/>
                      </a:lnTo>
                      <a:lnTo>
                        <a:pt x="2" y="30"/>
                      </a:lnTo>
                      <a:lnTo>
                        <a:pt x="4" y="30"/>
                      </a:lnTo>
                      <a:lnTo>
                        <a:pt x="6" y="30"/>
                      </a:lnTo>
                      <a:lnTo>
                        <a:pt x="8" y="30"/>
                      </a:lnTo>
                      <a:lnTo>
                        <a:pt x="8" y="32"/>
                      </a:lnTo>
                      <a:lnTo>
                        <a:pt x="10" y="32"/>
                      </a:lnTo>
                      <a:lnTo>
                        <a:pt x="12" y="32"/>
                      </a:lnTo>
                      <a:lnTo>
                        <a:pt x="14" y="32"/>
                      </a:lnTo>
                      <a:lnTo>
                        <a:pt x="14" y="34"/>
                      </a:lnTo>
                      <a:lnTo>
                        <a:pt x="16" y="34"/>
                      </a:lnTo>
                      <a:lnTo>
                        <a:pt x="18" y="34"/>
                      </a:lnTo>
                      <a:lnTo>
                        <a:pt x="18" y="36"/>
                      </a:lnTo>
                      <a:lnTo>
                        <a:pt x="20" y="36"/>
                      </a:lnTo>
                      <a:lnTo>
                        <a:pt x="21" y="36"/>
                      </a:lnTo>
                      <a:lnTo>
                        <a:pt x="20" y="36"/>
                      </a:lnTo>
                      <a:lnTo>
                        <a:pt x="21" y="36"/>
                      </a:lnTo>
                      <a:lnTo>
                        <a:pt x="23" y="36"/>
                      </a:lnTo>
                      <a:lnTo>
                        <a:pt x="23" y="38"/>
                      </a:lnTo>
                      <a:lnTo>
                        <a:pt x="25" y="38"/>
                      </a:lnTo>
                      <a:lnTo>
                        <a:pt x="27" y="36"/>
                      </a:lnTo>
                      <a:lnTo>
                        <a:pt x="27" y="38"/>
                      </a:lnTo>
                      <a:lnTo>
                        <a:pt x="29" y="38"/>
                      </a:lnTo>
                      <a:lnTo>
                        <a:pt x="31" y="38"/>
                      </a:lnTo>
                      <a:lnTo>
                        <a:pt x="33" y="38"/>
                      </a:lnTo>
                      <a:lnTo>
                        <a:pt x="33" y="40"/>
                      </a:lnTo>
                      <a:lnTo>
                        <a:pt x="35" y="40"/>
                      </a:lnTo>
                      <a:lnTo>
                        <a:pt x="37" y="40"/>
                      </a:lnTo>
                      <a:lnTo>
                        <a:pt x="37" y="42"/>
                      </a:lnTo>
                      <a:lnTo>
                        <a:pt x="39" y="42"/>
                      </a:lnTo>
                      <a:lnTo>
                        <a:pt x="41" y="42"/>
                      </a:lnTo>
                      <a:lnTo>
                        <a:pt x="43" y="42"/>
                      </a:lnTo>
                      <a:lnTo>
                        <a:pt x="45" y="42"/>
                      </a:lnTo>
                      <a:lnTo>
                        <a:pt x="46" y="42"/>
                      </a:lnTo>
                      <a:lnTo>
                        <a:pt x="48" y="42"/>
                      </a:lnTo>
                      <a:lnTo>
                        <a:pt x="50" y="42"/>
                      </a:lnTo>
                      <a:lnTo>
                        <a:pt x="52" y="42"/>
                      </a:lnTo>
                      <a:lnTo>
                        <a:pt x="54" y="42"/>
                      </a:lnTo>
                      <a:lnTo>
                        <a:pt x="56" y="42"/>
                      </a:lnTo>
                      <a:lnTo>
                        <a:pt x="58" y="42"/>
                      </a:lnTo>
                      <a:lnTo>
                        <a:pt x="58" y="44"/>
                      </a:lnTo>
                      <a:lnTo>
                        <a:pt x="60" y="44"/>
                      </a:lnTo>
                      <a:lnTo>
                        <a:pt x="62" y="44"/>
                      </a:lnTo>
                      <a:lnTo>
                        <a:pt x="62" y="42"/>
                      </a:lnTo>
                      <a:lnTo>
                        <a:pt x="62" y="44"/>
                      </a:lnTo>
                      <a:lnTo>
                        <a:pt x="64" y="44"/>
                      </a:lnTo>
                      <a:lnTo>
                        <a:pt x="66" y="44"/>
                      </a:lnTo>
                      <a:lnTo>
                        <a:pt x="68" y="44"/>
                      </a:lnTo>
                      <a:lnTo>
                        <a:pt x="70" y="44"/>
                      </a:lnTo>
                      <a:lnTo>
                        <a:pt x="68" y="44"/>
                      </a:lnTo>
                      <a:lnTo>
                        <a:pt x="66" y="44"/>
                      </a:lnTo>
                      <a:lnTo>
                        <a:pt x="68" y="44"/>
                      </a:lnTo>
                      <a:lnTo>
                        <a:pt x="70" y="44"/>
                      </a:lnTo>
                      <a:lnTo>
                        <a:pt x="71" y="44"/>
                      </a:lnTo>
                      <a:lnTo>
                        <a:pt x="73" y="44"/>
                      </a:lnTo>
                      <a:lnTo>
                        <a:pt x="75" y="44"/>
                      </a:lnTo>
                      <a:lnTo>
                        <a:pt x="77" y="44"/>
                      </a:lnTo>
                      <a:lnTo>
                        <a:pt x="79" y="44"/>
                      </a:lnTo>
                      <a:lnTo>
                        <a:pt x="79" y="42"/>
                      </a:lnTo>
                      <a:lnTo>
                        <a:pt x="81" y="42"/>
                      </a:lnTo>
                      <a:lnTo>
                        <a:pt x="83" y="42"/>
                      </a:lnTo>
                      <a:lnTo>
                        <a:pt x="85" y="42"/>
                      </a:lnTo>
                      <a:lnTo>
                        <a:pt x="83" y="42"/>
                      </a:lnTo>
                      <a:lnTo>
                        <a:pt x="81" y="42"/>
                      </a:lnTo>
                      <a:lnTo>
                        <a:pt x="81" y="44"/>
                      </a:lnTo>
                      <a:lnTo>
                        <a:pt x="81" y="42"/>
                      </a:lnTo>
                      <a:lnTo>
                        <a:pt x="83" y="42"/>
                      </a:lnTo>
                      <a:lnTo>
                        <a:pt x="85" y="44"/>
                      </a:lnTo>
                      <a:lnTo>
                        <a:pt x="87" y="44"/>
                      </a:lnTo>
                      <a:lnTo>
                        <a:pt x="87" y="46"/>
                      </a:lnTo>
                      <a:lnTo>
                        <a:pt x="87" y="48"/>
                      </a:lnTo>
                      <a:lnTo>
                        <a:pt x="89" y="48"/>
                      </a:lnTo>
                      <a:lnTo>
                        <a:pt x="89" y="49"/>
                      </a:lnTo>
                      <a:lnTo>
                        <a:pt x="91" y="49"/>
                      </a:lnTo>
                      <a:lnTo>
                        <a:pt x="89" y="49"/>
                      </a:lnTo>
                      <a:lnTo>
                        <a:pt x="89" y="48"/>
                      </a:lnTo>
                      <a:lnTo>
                        <a:pt x="89" y="46"/>
                      </a:lnTo>
                      <a:lnTo>
                        <a:pt x="87" y="46"/>
                      </a:lnTo>
                      <a:lnTo>
                        <a:pt x="89" y="46"/>
                      </a:lnTo>
                      <a:lnTo>
                        <a:pt x="91" y="46"/>
                      </a:lnTo>
                      <a:lnTo>
                        <a:pt x="93" y="46"/>
                      </a:lnTo>
                      <a:lnTo>
                        <a:pt x="94" y="46"/>
                      </a:lnTo>
                      <a:lnTo>
                        <a:pt x="93" y="46"/>
                      </a:lnTo>
                      <a:lnTo>
                        <a:pt x="93" y="48"/>
                      </a:lnTo>
                      <a:lnTo>
                        <a:pt x="94" y="48"/>
                      </a:lnTo>
                      <a:lnTo>
                        <a:pt x="96" y="48"/>
                      </a:lnTo>
                      <a:lnTo>
                        <a:pt x="96" y="49"/>
                      </a:lnTo>
                      <a:lnTo>
                        <a:pt x="94" y="49"/>
                      </a:lnTo>
                      <a:lnTo>
                        <a:pt x="94" y="51"/>
                      </a:lnTo>
                      <a:lnTo>
                        <a:pt x="96" y="51"/>
                      </a:lnTo>
                      <a:lnTo>
                        <a:pt x="96" y="49"/>
                      </a:lnTo>
                      <a:lnTo>
                        <a:pt x="98" y="49"/>
                      </a:lnTo>
                      <a:lnTo>
                        <a:pt x="98" y="48"/>
                      </a:lnTo>
                      <a:lnTo>
                        <a:pt x="96" y="48"/>
                      </a:lnTo>
                      <a:lnTo>
                        <a:pt x="96" y="46"/>
                      </a:lnTo>
                      <a:lnTo>
                        <a:pt x="94" y="46"/>
                      </a:lnTo>
                      <a:lnTo>
                        <a:pt x="96" y="46"/>
                      </a:lnTo>
                      <a:lnTo>
                        <a:pt x="94" y="46"/>
                      </a:lnTo>
                      <a:lnTo>
                        <a:pt x="96" y="46"/>
                      </a:lnTo>
                      <a:lnTo>
                        <a:pt x="96" y="44"/>
                      </a:lnTo>
                      <a:lnTo>
                        <a:pt x="98" y="44"/>
                      </a:lnTo>
                      <a:lnTo>
                        <a:pt x="100" y="44"/>
                      </a:lnTo>
                      <a:lnTo>
                        <a:pt x="102" y="44"/>
                      </a:lnTo>
                      <a:lnTo>
                        <a:pt x="100" y="44"/>
                      </a:lnTo>
                      <a:lnTo>
                        <a:pt x="100" y="46"/>
                      </a:lnTo>
                      <a:lnTo>
                        <a:pt x="100" y="48"/>
                      </a:lnTo>
                      <a:lnTo>
                        <a:pt x="102" y="48"/>
                      </a:lnTo>
                      <a:lnTo>
                        <a:pt x="100" y="48"/>
                      </a:lnTo>
                      <a:lnTo>
                        <a:pt x="102" y="48"/>
                      </a:lnTo>
                      <a:lnTo>
                        <a:pt x="102" y="49"/>
                      </a:lnTo>
                      <a:lnTo>
                        <a:pt x="102" y="48"/>
                      </a:lnTo>
                      <a:lnTo>
                        <a:pt x="102" y="49"/>
                      </a:lnTo>
                      <a:lnTo>
                        <a:pt x="102" y="48"/>
                      </a:lnTo>
                      <a:lnTo>
                        <a:pt x="102" y="49"/>
                      </a:lnTo>
                      <a:lnTo>
                        <a:pt x="104" y="49"/>
                      </a:lnTo>
                      <a:lnTo>
                        <a:pt x="102" y="49"/>
                      </a:lnTo>
                      <a:lnTo>
                        <a:pt x="104" y="49"/>
                      </a:lnTo>
                      <a:lnTo>
                        <a:pt x="104" y="51"/>
                      </a:lnTo>
                      <a:lnTo>
                        <a:pt x="106" y="51"/>
                      </a:lnTo>
                      <a:lnTo>
                        <a:pt x="106" y="53"/>
                      </a:lnTo>
                      <a:lnTo>
                        <a:pt x="104" y="53"/>
                      </a:lnTo>
                      <a:lnTo>
                        <a:pt x="104" y="55"/>
                      </a:lnTo>
                      <a:lnTo>
                        <a:pt x="106" y="55"/>
                      </a:lnTo>
                      <a:lnTo>
                        <a:pt x="106" y="53"/>
                      </a:lnTo>
                      <a:lnTo>
                        <a:pt x="108" y="53"/>
                      </a:lnTo>
                      <a:lnTo>
                        <a:pt x="108" y="55"/>
                      </a:lnTo>
                      <a:lnTo>
                        <a:pt x="106" y="55"/>
                      </a:lnTo>
                      <a:lnTo>
                        <a:pt x="108" y="55"/>
                      </a:lnTo>
                      <a:lnTo>
                        <a:pt x="110" y="55"/>
                      </a:lnTo>
                      <a:lnTo>
                        <a:pt x="108" y="55"/>
                      </a:lnTo>
                      <a:lnTo>
                        <a:pt x="108" y="57"/>
                      </a:lnTo>
                      <a:lnTo>
                        <a:pt x="108" y="55"/>
                      </a:lnTo>
                      <a:lnTo>
                        <a:pt x="108" y="57"/>
                      </a:lnTo>
                      <a:lnTo>
                        <a:pt x="106" y="57"/>
                      </a:lnTo>
                      <a:lnTo>
                        <a:pt x="104" y="57"/>
                      </a:lnTo>
                      <a:lnTo>
                        <a:pt x="106" y="57"/>
                      </a:lnTo>
                      <a:lnTo>
                        <a:pt x="106" y="59"/>
                      </a:lnTo>
                      <a:lnTo>
                        <a:pt x="104" y="59"/>
                      </a:lnTo>
                      <a:lnTo>
                        <a:pt x="102" y="59"/>
                      </a:lnTo>
                      <a:lnTo>
                        <a:pt x="102" y="61"/>
                      </a:lnTo>
                      <a:lnTo>
                        <a:pt x="102" y="63"/>
                      </a:lnTo>
                      <a:lnTo>
                        <a:pt x="100" y="63"/>
                      </a:lnTo>
                      <a:lnTo>
                        <a:pt x="100" y="65"/>
                      </a:lnTo>
                      <a:lnTo>
                        <a:pt x="100" y="67"/>
                      </a:lnTo>
                      <a:lnTo>
                        <a:pt x="98" y="67"/>
                      </a:lnTo>
                      <a:lnTo>
                        <a:pt x="98" y="65"/>
                      </a:lnTo>
                      <a:lnTo>
                        <a:pt x="98" y="63"/>
                      </a:lnTo>
                      <a:lnTo>
                        <a:pt x="100" y="63"/>
                      </a:lnTo>
                      <a:lnTo>
                        <a:pt x="98" y="63"/>
                      </a:lnTo>
                      <a:lnTo>
                        <a:pt x="100" y="63"/>
                      </a:lnTo>
                      <a:lnTo>
                        <a:pt x="98" y="63"/>
                      </a:lnTo>
                      <a:lnTo>
                        <a:pt x="100" y="63"/>
                      </a:lnTo>
                      <a:lnTo>
                        <a:pt x="100" y="61"/>
                      </a:lnTo>
                      <a:lnTo>
                        <a:pt x="100" y="59"/>
                      </a:lnTo>
                      <a:lnTo>
                        <a:pt x="98" y="59"/>
                      </a:lnTo>
                      <a:lnTo>
                        <a:pt x="98" y="57"/>
                      </a:lnTo>
                      <a:lnTo>
                        <a:pt x="98" y="59"/>
                      </a:lnTo>
                      <a:lnTo>
                        <a:pt x="100" y="59"/>
                      </a:lnTo>
                      <a:lnTo>
                        <a:pt x="100" y="57"/>
                      </a:lnTo>
                      <a:lnTo>
                        <a:pt x="98" y="57"/>
                      </a:lnTo>
                      <a:lnTo>
                        <a:pt x="98" y="59"/>
                      </a:lnTo>
                      <a:lnTo>
                        <a:pt x="98" y="61"/>
                      </a:lnTo>
                      <a:lnTo>
                        <a:pt x="96" y="61"/>
                      </a:lnTo>
                      <a:lnTo>
                        <a:pt x="96" y="59"/>
                      </a:lnTo>
                      <a:lnTo>
                        <a:pt x="96" y="61"/>
                      </a:lnTo>
                      <a:lnTo>
                        <a:pt x="96" y="63"/>
                      </a:lnTo>
                      <a:lnTo>
                        <a:pt x="94" y="63"/>
                      </a:lnTo>
                      <a:lnTo>
                        <a:pt x="94" y="65"/>
                      </a:lnTo>
                      <a:lnTo>
                        <a:pt x="94" y="67"/>
                      </a:lnTo>
                      <a:lnTo>
                        <a:pt x="94" y="69"/>
                      </a:lnTo>
                      <a:lnTo>
                        <a:pt x="93" y="69"/>
                      </a:lnTo>
                      <a:lnTo>
                        <a:pt x="93" y="67"/>
                      </a:lnTo>
                      <a:lnTo>
                        <a:pt x="93" y="69"/>
                      </a:lnTo>
                      <a:lnTo>
                        <a:pt x="93" y="67"/>
                      </a:lnTo>
                      <a:lnTo>
                        <a:pt x="93" y="69"/>
                      </a:lnTo>
                      <a:lnTo>
                        <a:pt x="91" y="69"/>
                      </a:lnTo>
                      <a:lnTo>
                        <a:pt x="93" y="69"/>
                      </a:lnTo>
                      <a:lnTo>
                        <a:pt x="91" y="69"/>
                      </a:lnTo>
                      <a:lnTo>
                        <a:pt x="91" y="71"/>
                      </a:lnTo>
                      <a:lnTo>
                        <a:pt x="89" y="71"/>
                      </a:lnTo>
                      <a:lnTo>
                        <a:pt x="89" y="72"/>
                      </a:lnTo>
                      <a:lnTo>
                        <a:pt x="87" y="72"/>
                      </a:lnTo>
                      <a:lnTo>
                        <a:pt x="87" y="74"/>
                      </a:lnTo>
                      <a:lnTo>
                        <a:pt x="87" y="76"/>
                      </a:lnTo>
                      <a:lnTo>
                        <a:pt x="85" y="76"/>
                      </a:lnTo>
                      <a:lnTo>
                        <a:pt x="85" y="78"/>
                      </a:lnTo>
                      <a:lnTo>
                        <a:pt x="83" y="78"/>
                      </a:lnTo>
                      <a:lnTo>
                        <a:pt x="85" y="78"/>
                      </a:lnTo>
                      <a:lnTo>
                        <a:pt x="83" y="78"/>
                      </a:lnTo>
                      <a:lnTo>
                        <a:pt x="83" y="80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3" y="82"/>
                      </a:lnTo>
                      <a:lnTo>
                        <a:pt x="83" y="84"/>
                      </a:lnTo>
                      <a:lnTo>
                        <a:pt x="85" y="84"/>
                      </a:lnTo>
                      <a:lnTo>
                        <a:pt x="85" y="82"/>
                      </a:lnTo>
                      <a:lnTo>
                        <a:pt x="87" y="82"/>
                      </a:lnTo>
                      <a:lnTo>
                        <a:pt x="89" y="82"/>
                      </a:lnTo>
                      <a:lnTo>
                        <a:pt x="91" y="82"/>
                      </a:lnTo>
                      <a:lnTo>
                        <a:pt x="93" y="82"/>
                      </a:lnTo>
                      <a:lnTo>
                        <a:pt x="93" y="80"/>
                      </a:lnTo>
                      <a:lnTo>
                        <a:pt x="94" y="80"/>
                      </a:lnTo>
                      <a:lnTo>
                        <a:pt x="96" y="80"/>
                      </a:lnTo>
                      <a:lnTo>
                        <a:pt x="96" y="78"/>
                      </a:lnTo>
                      <a:lnTo>
                        <a:pt x="98" y="78"/>
                      </a:lnTo>
                      <a:lnTo>
                        <a:pt x="96" y="78"/>
                      </a:lnTo>
                      <a:lnTo>
                        <a:pt x="94" y="78"/>
                      </a:lnTo>
                      <a:lnTo>
                        <a:pt x="94" y="80"/>
                      </a:lnTo>
                      <a:lnTo>
                        <a:pt x="93" y="80"/>
                      </a:lnTo>
                      <a:lnTo>
                        <a:pt x="91" y="80"/>
                      </a:lnTo>
                      <a:lnTo>
                        <a:pt x="89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3" y="82"/>
                      </a:lnTo>
                      <a:lnTo>
                        <a:pt x="83" y="80"/>
                      </a:lnTo>
                      <a:lnTo>
                        <a:pt x="85" y="80"/>
                      </a:lnTo>
                      <a:lnTo>
                        <a:pt x="85" y="78"/>
                      </a:lnTo>
                      <a:lnTo>
                        <a:pt x="87" y="78"/>
                      </a:lnTo>
                      <a:lnTo>
                        <a:pt x="87" y="76"/>
                      </a:lnTo>
                      <a:lnTo>
                        <a:pt x="89" y="76"/>
                      </a:lnTo>
                      <a:lnTo>
                        <a:pt x="89" y="74"/>
                      </a:lnTo>
                      <a:lnTo>
                        <a:pt x="89" y="72"/>
                      </a:lnTo>
                      <a:lnTo>
                        <a:pt x="91" y="72"/>
                      </a:lnTo>
                      <a:lnTo>
                        <a:pt x="91" y="71"/>
                      </a:lnTo>
                      <a:lnTo>
                        <a:pt x="93" y="71"/>
                      </a:lnTo>
                      <a:lnTo>
                        <a:pt x="94" y="71"/>
                      </a:lnTo>
                      <a:lnTo>
                        <a:pt x="94" y="69"/>
                      </a:lnTo>
                      <a:lnTo>
                        <a:pt x="96" y="69"/>
                      </a:lnTo>
                      <a:lnTo>
                        <a:pt x="98" y="69"/>
                      </a:lnTo>
                      <a:lnTo>
                        <a:pt x="98" y="67"/>
                      </a:lnTo>
                      <a:lnTo>
                        <a:pt x="98" y="69"/>
                      </a:lnTo>
                      <a:lnTo>
                        <a:pt x="100" y="67"/>
                      </a:lnTo>
                      <a:lnTo>
                        <a:pt x="102" y="67"/>
                      </a:lnTo>
                      <a:lnTo>
                        <a:pt x="102" y="65"/>
                      </a:lnTo>
                      <a:lnTo>
                        <a:pt x="102" y="63"/>
                      </a:lnTo>
                      <a:lnTo>
                        <a:pt x="104" y="63"/>
                      </a:lnTo>
                      <a:lnTo>
                        <a:pt x="104" y="61"/>
                      </a:lnTo>
                      <a:lnTo>
                        <a:pt x="106" y="61"/>
                      </a:lnTo>
                      <a:lnTo>
                        <a:pt x="106" y="59"/>
                      </a:lnTo>
                      <a:lnTo>
                        <a:pt x="108" y="59"/>
                      </a:lnTo>
                      <a:lnTo>
                        <a:pt x="108" y="57"/>
                      </a:lnTo>
                      <a:lnTo>
                        <a:pt x="110" y="57"/>
                      </a:lnTo>
                      <a:lnTo>
                        <a:pt x="110" y="59"/>
                      </a:lnTo>
                      <a:lnTo>
                        <a:pt x="112" y="59"/>
                      </a:lnTo>
                      <a:lnTo>
                        <a:pt x="112" y="57"/>
                      </a:lnTo>
                      <a:lnTo>
                        <a:pt x="112" y="55"/>
                      </a:lnTo>
                      <a:lnTo>
                        <a:pt x="110" y="55"/>
                      </a:lnTo>
                      <a:lnTo>
                        <a:pt x="110" y="53"/>
                      </a:lnTo>
                      <a:lnTo>
                        <a:pt x="108" y="53"/>
                      </a:lnTo>
                      <a:lnTo>
                        <a:pt x="110" y="53"/>
                      </a:lnTo>
                      <a:lnTo>
                        <a:pt x="108" y="53"/>
                      </a:lnTo>
                      <a:lnTo>
                        <a:pt x="110" y="53"/>
                      </a:lnTo>
                      <a:lnTo>
                        <a:pt x="112" y="53"/>
                      </a:lnTo>
                      <a:lnTo>
                        <a:pt x="112" y="55"/>
                      </a:lnTo>
                      <a:lnTo>
                        <a:pt x="114" y="55"/>
                      </a:lnTo>
                      <a:lnTo>
                        <a:pt x="114" y="57"/>
                      </a:lnTo>
                      <a:lnTo>
                        <a:pt x="114" y="59"/>
                      </a:lnTo>
                      <a:lnTo>
                        <a:pt x="116" y="59"/>
                      </a:lnTo>
                      <a:lnTo>
                        <a:pt x="116" y="61"/>
                      </a:lnTo>
                      <a:lnTo>
                        <a:pt x="114" y="61"/>
                      </a:lnTo>
                      <a:lnTo>
                        <a:pt x="116" y="61"/>
                      </a:lnTo>
                      <a:lnTo>
                        <a:pt x="116" y="63"/>
                      </a:lnTo>
                      <a:lnTo>
                        <a:pt x="114" y="63"/>
                      </a:lnTo>
                      <a:lnTo>
                        <a:pt x="112" y="63"/>
                      </a:lnTo>
                      <a:lnTo>
                        <a:pt x="112" y="61"/>
                      </a:lnTo>
                      <a:lnTo>
                        <a:pt x="112" y="63"/>
                      </a:lnTo>
                      <a:lnTo>
                        <a:pt x="112" y="65"/>
                      </a:lnTo>
                      <a:lnTo>
                        <a:pt x="110" y="65"/>
                      </a:lnTo>
                      <a:lnTo>
                        <a:pt x="108" y="65"/>
                      </a:lnTo>
                      <a:lnTo>
                        <a:pt x="108" y="63"/>
                      </a:lnTo>
                      <a:lnTo>
                        <a:pt x="106" y="63"/>
                      </a:lnTo>
                      <a:lnTo>
                        <a:pt x="106" y="65"/>
                      </a:lnTo>
                      <a:lnTo>
                        <a:pt x="108" y="65"/>
                      </a:lnTo>
                      <a:lnTo>
                        <a:pt x="110" y="65"/>
                      </a:lnTo>
                      <a:lnTo>
                        <a:pt x="108" y="65"/>
                      </a:lnTo>
                      <a:lnTo>
                        <a:pt x="108" y="67"/>
                      </a:lnTo>
                      <a:lnTo>
                        <a:pt x="110" y="67"/>
                      </a:lnTo>
                      <a:lnTo>
                        <a:pt x="108" y="67"/>
                      </a:lnTo>
                      <a:lnTo>
                        <a:pt x="110" y="67"/>
                      </a:lnTo>
                      <a:lnTo>
                        <a:pt x="108" y="69"/>
                      </a:lnTo>
                      <a:lnTo>
                        <a:pt x="110" y="69"/>
                      </a:lnTo>
                      <a:lnTo>
                        <a:pt x="110" y="71"/>
                      </a:lnTo>
                      <a:lnTo>
                        <a:pt x="110" y="72"/>
                      </a:lnTo>
                      <a:lnTo>
                        <a:pt x="108" y="72"/>
                      </a:lnTo>
                      <a:lnTo>
                        <a:pt x="108" y="71"/>
                      </a:lnTo>
                      <a:lnTo>
                        <a:pt x="106" y="71"/>
                      </a:lnTo>
                      <a:lnTo>
                        <a:pt x="106" y="69"/>
                      </a:lnTo>
                      <a:lnTo>
                        <a:pt x="104" y="69"/>
                      </a:lnTo>
                      <a:lnTo>
                        <a:pt x="104" y="71"/>
                      </a:lnTo>
                      <a:lnTo>
                        <a:pt x="106" y="71"/>
                      </a:lnTo>
                      <a:lnTo>
                        <a:pt x="104" y="71"/>
                      </a:lnTo>
                      <a:lnTo>
                        <a:pt x="106" y="71"/>
                      </a:lnTo>
                      <a:lnTo>
                        <a:pt x="106" y="72"/>
                      </a:lnTo>
                      <a:lnTo>
                        <a:pt x="106" y="71"/>
                      </a:lnTo>
                      <a:lnTo>
                        <a:pt x="106" y="72"/>
                      </a:lnTo>
                      <a:lnTo>
                        <a:pt x="106" y="71"/>
                      </a:lnTo>
                      <a:lnTo>
                        <a:pt x="106" y="72"/>
                      </a:lnTo>
                      <a:lnTo>
                        <a:pt x="106" y="71"/>
                      </a:lnTo>
                      <a:lnTo>
                        <a:pt x="108" y="71"/>
                      </a:lnTo>
                      <a:lnTo>
                        <a:pt x="108" y="72"/>
                      </a:lnTo>
                      <a:lnTo>
                        <a:pt x="106" y="72"/>
                      </a:lnTo>
                      <a:lnTo>
                        <a:pt x="106" y="74"/>
                      </a:lnTo>
                      <a:lnTo>
                        <a:pt x="104" y="74"/>
                      </a:lnTo>
                      <a:lnTo>
                        <a:pt x="106" y="74"/>
                      </a:lnTo>
                      <a:lnTo>
                        <a:pt x="106" y="72"/>
                      </a:lnTo>
                      <a:lnTo>
                        <a:pt x="108" y="72"/>
                      </a:lnTo>
                      <a:lnTo>
                        <a:pt x="108" y="74"/>
                      </a:lnTo>
                      <a:lnTo>
                        <a:pt x="108" y="72"/>
                      </a:lnTo>
                      <a:lnTo>
                        <a:pt x="110" y="72"/>
                      </a:lnTo>
                      <a:lnTo>
                        <a:pt x="112" y="72"/>
                      </a:lnTo>
                      <a:lnTo>
                        <a:pt x="112" y="71"/>
                      </a:lnTo>
                      <a:lnTo>
                        <a:pt x="112" y="72"/>
                      </a:lnTo>
                      <a:lnTo>
                        <a:pt x="114" y="72"/>
                      </a:lnTo>
                      <a:lnTo>
                        <a:pt x="112" y="72"/>
                      </a:lnTo>
                      <a:lnTo>
                        <a:pt x="114" y="72"/>
                      </a:lnTo>
                      <a:lnTo>
                        <a:pt x="112" y="72"/>
                      </a:lnTo>
                      <a:lnTo>
                        <a:pt x="112" y="74"/>
                      </a:lnTo>
                      <a:lnTo>
                        <a:pt x="114" y="74"/>
                      </a:lnTo>
                      <a:lnTo>
                        <a:pt x="116" y="74"/>
                      </a:lnTo>
                      <a:lnTo>
                        <a:pt x="114" y="74"/>
                      </a:lnTo>
                      <a:lnTo>
                        <a:pt x="114" y="76"/>
                      </a:lnTo>
                      <a:lnTo>
                        <a:pt x="114" y="78"/>
                      </a:lnTo>
                      <a:lnTo>
                        <a:pt x="114" y="80"/>
                      </a:lnTo>
                      <a:lnTo>
                        <a:pt x="112" y="80"/>
                      </a:lnTo>
                      <a:lnTo>
                        <a:pt x="112" y="82"/>
                      </a:lnTo>
                      <a:lnTo>
                        <a:pt x="114" y="82"/>
                      </a:lnTo>
                      <a:lnTo>
                        <a:pt x="112" y="82"/>
                      </a:lnTo>
                      <a:lnTo>
                        <a:pt x="112" y="84"/>
                      </a:lnTo>
                      <a:lnTo>
                        <a:pt x="110" y="84"/>
                      </a:lnTo>
                      <a:lnTo>
                        <a:pt x="112" y="84"/>
                      </a:lnTo>
                      <a:lnTo>
                        <a:pt x="112" y="86"/>
                      </a:lnTo>
                      <a:lnTo>
                        <a:pt x="112" y="88"/>
                      </a:lnTo>
                      <a:lnTo>
                        <a:pt x="110" y="88"/>
                      </a:lnTo>
                      <a:lnTo>
                        <a:pt x="110" y="86"/>
                      </a:lnTo>
                      <a:lnTo>
                        <a:pt x="108" y="86"/>
                      </a:lnTo>
                      <a:lnTo>
                        <a:pt x="110" y="86"/>
                      </a:lnTo>
                      <a:lnTo>
                        <a:pt x="108" y="86"/>
                      </a:lnTo>
                      <a:lnTo>
                        <a:pt x="110" y="86"/>
                      </a:lnTo>
                      <a:lnTo>
                        <a:pt x="110" y="88"/>
                      </a:lnTo>
                      <a:lnTo>
                        <a:pt x="108" y="86"/>
                      </a:lnTo>
                      <a:lnTo>
                        <a:pt x="106" y="86"/>
                      </a:lnTo>
                      <a:lnTo>
                        <a:pt x="104" y="86"/>
                      </a:lnTo>
                      <a:lnTo>
                        <a:pt x="106" y="86"/>
                      </a:lnTo>
                      <a:lnTo>
                        <a:pt x="106" y="84"/>
                      </a:lnTo>
                      <a:lnTo>
                        <a:pt x="108" y="84"/>
                      </a:lnTo>
                      <a:lnTo>
                        <a:pt x="106" y="84"/>
                      </a:lnTo>
                      <a:lnTo>
                        <a:pt x="106" y="82"/>
                      </a:lnTo>
                      <a:lnTo>
                        <a:pt x="108" y="82"/>
                      </a:lnTo>
                      <a:lnTo>
                        <a:pt x="108" y="80"/>
                      </a:lnTo>
                      <a:lnTo>
                        <a:pt x="108" y="82"/>
                      </a:lnTo>
                      <a:lnTo>
                        <a:pt x="106" y="82"/>
                      </a:lnTo>
                      <a:lnTo>
                        <a:pt x="104" y="82"/>
                      </a:lnTo>
                      <a:lnTo>
                        <a:pt x="104" y="84"/>
                      </a:lnTo>
                      <a:lnTo>
                        <a:pt x="102" y="84"/>
                      </a:lnTo>
                      <a:lnTo>
                        <a:pt x="102" y="82"/>
                      </a:lnTo>
                      <a:lnTo>
                        <a:pt x="102" y="84"/>
                      </a:lnTo>
                      <a:lnTo>
                        <a:pt x="104" y="84"/>
                      </a:lnTo>
                      <a:lnTo>
                        <a:pt x="102" y="84"/>
                      </a:lnTo>
                      <a:lnTo>
                        <a:pt x="104" y="84"/>
                      </a:lnTo>
                      <a:lnTo>
                        <a:pt x="102" y="84"/>
                      </a:lnTo>
                      <a:lnTo>
                        <a:pt x="104" y="84"/>
                      </a:lnTo>
                      <a:lnTo>
                        <a:pt x="102" y="84"/>
                      </a:lnTo>
                      <a:lnTo>
                        <a:pt x="102" y="86"/>
                      </a:lnTo>
                      <a:lnTo>
                        <a:pt x="102" y="88"/>
                      </a:lnTo>
                      <a:lnTo>
                        <a:pt x="100" y="88"/>
                      </a:lnTo>
                      <a:lnTo>
                        <a:pt x="102" y="88"/>
                      </a:lnTo>
                      <a:lnTo>
                        <a:pt x="102" y="86"/>
                      </a:lnTo>
                      <a:lnTo>
                        <a:pt x="102" y="88"/>
                      </a:lnTo>
                      <a:lnTo>
                        <a:pt x="104" y="88"/>
                      </a:lnTo>
                      <a:lnTo>
                        <a:pt x="104" y="90"/>
                      </a:lnTo>
                      <a:lnTo>
                        <a:pt x="102" y="90"/>
                      </a:lnTo>
                      <a:lnTo>
                        <a:pt x="102" y="92"/>
                      </a:lnTo>
                      <a:lnTo>
                        <a:pt x="102" y="90"/>
                      </a:lnTo>
                      <a:lnTo>
                        <a:pt x="102" y="92"/>
                      </a:lnTo>
                      <a:lnTo>
                        <a:pt x="100" y="92"/>
                      </a:lnTo>
                      <a:lnTo>
                        <a:pt x="100" y="90"/>
                      </a:lnTo>
                      <a:lnTo>
                        <a:pt x="98" y="90"/>
                      </a:lnTo>
                      <a:lnTo>
                        <a:pt x="100" y="90"/>
                      </a:lnTo>
                      <a:lnTo>
                        <a:pt x="98" y="90"/>
                      </a:lnTo>
                      <a:lnTo>
                        <a:pt x="98" y="88"/>
                      </a:lnTo>
                      <a:lnTo>
                        <a:pt x="98" y="86"/>
                      </a:lnTo>
                      <a:lnTo>
                        <a:pt x="100" y="86"/>
                      </a:lnTo>
                      <a:lnTo>
                        <a:pt x="100" y="84"/>
                      </a:lnTo>
                      <a:lnTo>
                        <a:pt x="100" y="86"/>
                      </a:lnTo>
                      <a:lnTo>
                        <a:pt x="100" y="84"/>
                      </a:lnTo>
                      <a:lnTo>
                        <a:pt x="100" y="86"/>
                      </a:lnTo>
                      <a:lnTo>
                        <a:pt x="100" y="84"/>
                      </a:lnTo>
                      <a:lnTo>
                        <a:pt x="102" y="84"/>
                      </a:lnTo>
                      <a:lnTo>
                        <a:pt x="100" y="84"/>
                      </a:lnTo>
                      <a:lnTo>
                        <a:pt x="100" y="82"/>
                      </a:lnTo>
                      <a:lnTo>
                        <a:pt x="98" y="82"/>
                      </a:lnTo>
                      <a:lnTo>
                        <a:pt x="98" y="80"/>
                      </a:lnTo>
                      <a:lnTo>
                        <a:pt x="98" y="82"/>
                      </a:lnTo>
                      <a:lnTo>
                        <a:pt x="98" y="84"/>
                      </a:lnTo>
                      <a:lnTo>
                        <a:pt x="96" y="84"/>
                      </a:lnTo>
                      <a:lnTo>
                        <a:pt x="96" y="86"/>
                      </a:lnTo>
                      <a:lnTo>
                        <a:pt x="94" y="86"/>
                      </a:lnTo>
                      <a:lnTo>
                        <a:pt x="93" y="86"/>
                      </a:lnTo>
                      <a:lnTo>
                        <a:pt x="94" y="86"/>
                      </a:lnTo>
                      <a:lnTo>
                        <a:pt x="93" y="86"/>
                      </a:lnTo>
                      <a:lnTo>
                        <a:pt x="93" y="88"/>
                      </a:lnTo>
                      <a:lnTo>
                        <a:pt x="93" y="90"/>
                      </a:lnTo>
                      <a:lnTo>
                        <a:pt x="93" y="88"/>
                      </a:lnTo>
                      <a:lnTo>
                        <a:pt x="93" y="90"/>
                      </a:lnTo>
                      <a:lnTo>
                        <a:pt x="91" y="90"/>
                      </a:lnTo>
                      <a:lnTo>
                        <a:pt x="89" y="90"/>
                      </a:lnTo>
                      <a:lnTo>
                        <a:pt x="87" y="90"/>
                      </a:lnTo>
                      <a:lnTo>
                        <a:pt x="87" y="88"/>
                      </a:lnTo>
                      <a:lnTo>
                        <a:pt x="89" y="88"/>
                      </a:lnTo>
                      <a:lnTo>
                        <a:pt x="87" y="88"/>
                      </a:lnTo>
                      <a:lnTo>
                        <a:pt x="87" y="90"/>
                      </a:lnTo>
                      <a:lnTo>
                        <a:pt x="85" y="90"/>
                      </a:lnTo>
                      <a:lnTo>
                        <a:pt x="87" y="90"/>
                      </a:lnTo>
                      <a:lnTo>
                        <a:pt x="89" y="90"/>
                      </a:lnTo>
                      <a:lnTo>
                        <a:pt x="91" y="90"/>
                      </a:lnTo>
                      <a:lnTo>
                        <a:pt x="93" y="90"/>
                      </a:lnTo>
                      <a:lnTo>
                        <a:pt x="93" y="92"/>
                      </a:lnTo>
                      <a:lnTo>
                        <a:pt x="93" y="90"/>
                      </a:lnTo>
                      <a:lnTo>
                        <a:pt x="93" y="92"/>
                      </a:lnTo>
                      <a:lnTo>
                        <a:pt x="91" y="92"/>
                      </a:lnTo>
                      <a:lnTo>
                        <a:pt x="89" y="92"/>
                      </a:lnTo>
                      <a:lnTo>
                        <a:pt x="89" y="94"/>
                      </a:lnTo>
                      <a:lnTo>
                        <a:pt x="87" y="94"/>
                      </a:lnTo>
                      <a:lnTo>
                        <a:pt x="87" y="96"/>
                      </a:lnTo>
                      <a:lnTo>
                        <a:pt x="85" y="96"/>
                      </a:lnTo>
                      <a:lnTo>
                        <a:pt x="87" y="96"/>
                      </a:lnTo>
                      <a:lnTo>
                        <a:pt x="89" y="96"/>
                      </a:lnTo>
                      <a:lnTo>
                        <a:pt x="89" y="94"/>
                      </a:lnTo>
                      <a:lnTo>
                        <a:pt x="91" y="94"/>
                      </a:lnTo>
                      <a:lnTo>
                        <a:pt x="91" y="92"/>
                      </a:lnTo>
                      <a:lnTo>
                        <a:pt x="91" y="94"/>
                      </a:lnTo>
                      <a:lnTo>
                        <a:pt x="93" y="94"/>
                      </a:lnTo>
                      <a:lnTo>
                        <a:pt x="93" y="92"/>
                      </a:lnTo>
                      <a:lnTo>
                        <a:pt x="94" y="92"/>
                      </a:lnTo>
                      <a:lnTo>
                        <a:pt x="93" y="92"/>
                      </a:lnTo>
                      <a:lnTo>
                        <a:pt x="93" y="94"/>
                      </a:lnTo>
                      <a:lnTo>
                        <a:pt x="91" y="94"/>
                      </a:lnTo>
                      <a:lnTo>
                        <a:pt x="91" y="96"/>
                      </a:lnTo>
                      <a:lnTo>
                        <a:pt x="93" y="96"/>
                      </a:lnTo>
                      <a:lnTo>
                        <a:pt x="91" y="96"/>
                      </a:lnTo>
                      <a:lnTo>
                        <a:pt x="89" y="96"/>
                      </a:lnTo>
                      <a:lnTo>
                        <a:pt x="89" y="97"/>
                      </a:lnTo>
                      <a:lnTo>
                        <a:pt x="91" y="97"/>
                      </a:lnTo>
                      <a:lnTo>
                        <a:pt x="91" y="99"/>
                      </a:lnTo>
                      <a:lnTo>
                        <a:pt x="91" y="97"/>
                      </a:lnTo>
                      <a:lnTo>
                        <a:pt x="91" y="99"/>
                      </a:lnTo>
                      <a:lnTo>
                        <a:pt x="91" y="97"/>
                      </a:lnTo>
                      <a:lnTo>
                        <a:pt x="89" y="97"/>
                      </a:lnTo>
                      <a:lnTo>
                        <a:pt x="91" y="97"/>
                      </a:lnTo>
                      <a:lnTo>
                        <a:pt x="89" y="97"/>
                      </a:lnTo>
                      <a:lnTo>
                        <a:pt x="91" y="97"/>
                      </a:lnTo>
                      <a:lnTo>
                        <a:pt x="91" y="96"/>
                      </a:lnTo>
                      <a:lnTo>
                        <a:pt x="93" y="96"/>
                      </a:lnTo>
                      <a:lnTo>
                        <a:pt x="93" y="94"/>
                      </a:lnTo>
                      <a:lnTo>
                        <a:pt x="93" y="96"/>
                      </a:lnTo>
                      <a:lnTo>
                        <a:pt x="93" y="97"/>
                      </a:lnTo>
                      <a:lnTo>
                        <a:pt x="94" y="97"/>
                      </a:lnTo>
                      <a:lnTo>
                        <a:pt x="94" y="99"/>
                      </a:lnTo>
                      <a:lnTo>
                        <a:pt x="94" y="97"/>
                      </a:lnTo>
                      <a:lnTo>
                        <a:pt x="94" y="96"/>
                      </a:lnTo>
                      <a:lnTo>
                        <a:pt x="94" y="94"/>
                      </a:lnTo>
                      <a:lnTo>
                        <a:pt x="96" y="94"/>
                      </a:lnTo>
                      <a:lnTo>
                        <a:pt x="96" y="92"/>
                      </a:lnTo>
                      <a:lnTo>
                        <a:pt x="98" y="92"/>
                      </a:lnTo>
                      <a:lnTo>
                        <a:pt x="98" y="94"/>
                      </a:lnTo>
                      <a:lnTo>
                        <a:pt x="96" y="94"/>
                      </a:lnTo>
                      <a:lnTo>
                        <a:pt x="98" y="94"/>
                      </a:lnTo>
                      <a:lnTo>
                        <a:pt x="96" y="94"/>
                      </a:lnTo>
                      <a:lnTo>
                        <a:pt x="98" y="94"/>
                      </a:lnTo>
                      <a:lnTo>
                        <a:pt x="96" y="94"/>
                      </a:lnTo>
                      <a:lnTo>
                        <a:pt x="98" y="94"/>
                      </a:lnTo>
                      <a:lnTo>
                        <a:pt x="98" y="96"/>
                      </a:lnTo>
                      <a:lnTo>
                        <a:pt x="98" y="94"/>
                      </a:lnTo>
                      <a:lnTo>
                        <a:pt x="98" y="92"/>
                      </a:lnTo>
                      <a:lnTo>
                        <a:pt x="100" y="92"/>
                      </a:lnTo>
                      <a:lnTo>
                        <a:pt x="100" y="94"/>
                      </a:lnTo>
                      <a:lnTo>
                        <a:pt x="102" y="94"/>
                      </a:lnTo>
                      <a:lnTo>
                        <a:pt x="102" y="96"/>
                      </a:lnTo>
                      <a:lnTo>
                        <a:pt x="104" y="96"/>
                      </a:lnTo>
                      <a:lnTo>
                        <a:pt x="102" y="96"/>
                      </a:lnTo>
                      <a:lnTo>
                        <a:pt x="102" y="97"/>
                      </a:lnTo>
                      <a:lnTo>
                        <a:pt x="104" y="97"/>
                      </a:lnTo>
                      <a:lnTo>
                        <a:pt x="102" y="97"/>
                      </a:lnTo>
                      <a:lnTo>
                        <a:pt x="104" y="97"/>
                      </a:lnTo>
                      <a:lnTo>
                        <a:pt x="102" y="97"/>
                      </a:lnTo>
                      <a:lnTo>
                        <a:pt x="104" y="97"/>
                      </a:lnTo>
                      <a:lnTo>
                        <a:pt x="102" y="97"/>
                      </a:lnTo>
                      <a:lnTo>
                        <a:pt x="104" y="97"/>
                      </a:lnTo>
                      <a:lnTo>
                        <a:pt x="104" y="96"/>
                      </a:lnTo>
                      <a:lnTo>
                        <a:pt x="102" y="96"/>
                      </a:lnTo>
                      <a:lnTo>
                        <a:pt x="104" y="96"/>
                      </a:lnTo>
                      <a:lnTo>
                        <a:pt x="106" y="96"/>
                      </a:lnTo>
                      <a:lnTo>
                        <a:pt x="106" y="94"/>
                      </a:lnTo>
                      <a:lnTo>
                        <a:pt x="108" y="94"/>
                      </a:lnTo>
                      <a:lnTo>
                        <a:pt x="110" y="92"/>
                      </a:lnTo>
                      <a:lnTo>
                        <a:pt x="110" y="90"/>
                      </a:lnTo>
                      <a:lnTo>
                        <a:pt x="112" y="90"/>
                      </a:lnTo>
                      <a:lnTo>
                        <a:pt x="112" y="88"/>
                      </a:lnTo>
                      <a:lnTo>
                        <a:pt x="114" y="86"/>
                      </a:lnTo>
                      <a:lnTo>
                        <a:pt x="112" y="84"/>
                      </a:lnTo>
                      <a:lnTo>
                        <a:pt x="114" y="84"/>
                      </a:lnTo>
                      <a:lnTo>
                        <a:pt x="114" y="86"/>
                      </a:lnTo>
                      <a:lnTo>
                        <a:pt x="116" y="86"/>
                      </a:lnTo>
                      <a:lnTo>
                        <a:pt x="118" y="86"/>
                      </a:lnTo>
                      <a:lnTo>
                        <a:pt x="118" y="88"/>
                      </a:lnTo>
                      <a:lnTo>
                        <a:pt x="119" y="88"/>
                      </a:lnTo>
                      <a:lnTo>
                        <a:pt x="118" y="88"/>
                      </a:lnTo>
                      <a:lnTo>
                        <a:pt x="119" y="88"/>
                      </a:lnTo>
                      <a:lnTo>
                        <a:pt x="119" y="86"/>
                      </a:lnTo>
                      <a:lnTo>
                        <a:pt x="118" y="86"/>
                      </a:lnTo>
                      <a:lnTo>
                        <a:pt x="118" y="84"/>
                      </a:lnTo>
                      <a:lnTo>
                        <a:pt x="119" y="84"/>
                      </a:lnTo>
                      <a:lnTo>
                        <a:pt x="121" y="84"/>
                      </a:lnTo>
                      <a:lnTo>
                        <a:pt x="123" y="84"/>
                      </a:lnTo>
                      <a:lnTo>
                        <a:pt x="123" y="82"/>
                      </a:lnTo>
                      <a:lnTo>
                        <a:pt x="123" y="80"/>
                      </a:lnTo>
                      <a:lnTo>
                        <a:pt x="121" y="80"/>
                      </a:lnTo>
                      <a:lnTo>
                        <a:pt x="121" y="78"/>
                      </a:lnTo>
                      <a:lnTo>
                        <a:pt x="121" y="76"/>
                      </a:lnTo>
                      <a:lnTo>
                        <a:pt x="121" y="74"/>
                      </a:lnTo>
                      <a:lnTo>
                        <a:pt x="119" y="74"/>
                      </a:lnTo>
                      <a:lnTo>
                        <a:pt x="119" y="72"/>
                      </a:lnTo>
                      <a:lnTo>
                        <a:pt x="119" y="71"/>
                      </a:lnTo>
                      <a:lnTo>
                        <a:pt x="121" y="71"/>
                      </a:lnTo>
                      <a:lnTo>
                        <a:pt x="123" y="71"/>
                      </a:lnTo>
                      <a:lnTo>
                        <a:pt x="121" y="71"/>
                      </a:lnTo>
                      <a:lnTo>
                        <a:pt x="121" y="69"/>
                      </a:lnTo>
                      <a:lnTo>
                        <a:pt x="119" y="69"/>
                      </a:lnTo>
                      <a:lnTo>
                        <a:pt x="119" y="67"/>
                      </a:lnTo>
                      <a:lnTo>
                        <a:pt x="118" y="67"/>
                      </a:lnTo>
                      <a:lnTo>
                        <a:pt x="119" y="67"/>
                      </a:lnTo>
                      <a:lnTo>
                        <a:pt x="119" y="65"/>
                      </a:lnTo>
                      <a:lnTo>
                        <a:pt x="121" y="65"/>
                      </a:lnTo>
                      <a:lnTo>
                        <a:pt x="121" y="63"/>
                      </a:lnTo>
                      <a:lnTo>
                        <a:pt x="119" y="63"/>
                      </a:lnTo>
                      <a:lnTo>
                        <a:pt x="121" y="63"/>
                      </a:lnTo>
                      <a:lnTo>
                        <a:pt x="119" y="61"/>
                      </a:lnTo>
                      <a:lnTo>
                        <a:pt x="119" y="59"/>
                      </a:lnTo>
                      <a:lnTo>
                        <a:pt x="121" y="59"/>
                      </a:lnTo>
                      <a:lnTo>
                        <a:pt x="123" y="57"/>
                      </a:lnTo>
                      <a:lnTo>
                        <a:pt x="123" y="55"/>
                      </a:lnTo>
                      <a:lnTo>
                        <a:pt x="123" y="53"/>
                      </a:lnTo>
                      <a:lnTo>
                        <a:pt x="125" y="53"/>
                      </a:lnTo>
                      <a:lnTo>
                        <a:pt x="125" y="51"/>
                      </a:lnTo>
                      <a:lnTo>
                        <a:pt x="127" y="51"/>
                      </a:lnTo>
                      <a:lnTo>
                        <a:pt x="129" y="51"/>
                      </a:lnTo>
                      <a:lnTo>
                        <a:pt x="129" y="49"/>
                      </a:lnTo>
                      <a:lnTo>
                        <a:pt x="129" y="48"/>
                      </a:lnTo>
                      <a:lnTo>
                        <a:pt x="129" y="49"/>
                      </a:lnTo>
                      <a:lnTo>
                        <a:pt x="127" y="49"/>
                      </a:lnTo>
                      <a:lnTo>
                        <a:pt x="127" y="48"/>
                      </a:lnTo>
                      <a:lnTo>
                        <a:pt x="125" y="48"/>
                      </a:lnTo>
                      <a:lnTo>
                        <a:pt x="127" y="48"/>
                      </a:lnTo>
                      <a:lnTo>
                        <a:pt x="125" y="48"/>
                      </a:lnTo>
                      <a:lnTo>
                        <a:pt x="127" y="48"/>
                      </a:lnTo>
                      <a:lnTo>
                        <a:pt x="125" y="48"/>
                      </a:lnTo>
                      <a:lnTo>
                        <a:pt x="125" y="46"/>
                      </a:lnTo>
                      <a:lnTo>
                        <a:pt x="123" y="46"/>
                      </a:lnTo>
                      <a:lnTo>
                        <a:pt x="123" y="44"/>
                      </a:lnTo>
                      <a:lnTo>
                        <a:pt x="121" y="44"/>
                      </a:lnTo>
                      <a:lnTo>
                        <a:pt x="121" y="42"/>
                      </a:lnTo>
                      <a:lnTo>
                        <a:pt x="121" y="40"/>
                      </a:lnTo>
                      <a:lnTo>
                        <a:pt x="121" y="38"/>
                      </a:lnTo>
                      <a:lnTo>
                        <a:pt x="119" y="38"/>
                      </a:lnTo>
                      <a:lnTo>
                        <a:pt x="119" y="36"/>
                      </a:lnTo>
                      <a:lnTo>
                        <a:pt x="121" y="36"/>
                      </a:lnTo>
                      <a:lnTo>
                        <a:pt x="121" y="38"/>
                      </a:lnTo>
                      <a:lnTo>
                        <a:pt x="121" y="36"/>
                      </a:lnTo>
                      <a:lnTo>
                        <a:pt x="119" y="36"/>
                      </a:lnTo>
                      <a:lnTo>
                        <a:pt x="121" y="36"/>
                      </a:lnTo>
                      <a:lnTo>
                        <a:pt x="121" y="34"/>
                      </a:lnTo>
                      <a:lnTo>
                        <a:pt x="119" y="34"/>
                      </a:lnTo>
                      <a:lnTo>
                        <a:pt x="121" y="34"/>
                      </a:lnTo>
                      <a:lnTo>
                        <a:pt x="119" y="34"/>
                      </a:lnTo>
                      <a:lnTo>
                        <a:pt x="118" y="34"/>
                      </a:lnTo>
                      <a:lnTo>
                        <a:pt x="118" y="32"/>
                      </a:lnTo>
                      <a:lnTo>
                        <a:pt x="116" y="32"/>
                      </a:lnTo>
                      <a:lnTo>
                        <a:pt x="114" y="32"/>
                      </a:lnTo>
                      <a:lnTo>
                        <a:pt x="116" y="32"/>
                      </a:lnTo>
                      <a:lnTo>
                        <a:pt x="114" y="32"/>
                      </a:lnTo>
                      <a:lnTo>
                        <a:pt x="114" y="30"/>
                      </a:lnTo>
                      <a:lnTo>
                        <a:pt x="112" y="30"/>
                      </a:lnTo>
                      <a:lnTo>
                        <a:pt x="112" y="28"/>
                      </a:lnTo>
                      <a:lnTo>
                        <a:pt x="112" y="26"/>
                      </a:lnTo>
                      <a:lnTo>
                        <a:pt x="112" y="28"/>
                      </a:lnTo>
                      <a:lnTo>
                        <a:pt x="110" y="28"/>
                      </a:lnTo>
                      <a:lnTo>
                        <a:pt x="108" y="28"/>
                      </a:lnTo>
                      <a:lnTo>
                        <a:pt x="108" y="30"/>
                      </a:lnTo>
                      <a:lnTo>
                        <a:pt x="108" y="28"/>
                      </a:lnTo>
                      <a:lnTo>
                        <a:pt x="108" y="30"/>
                      </a:lnTo>
                      <a:lnTo>
                        <a:pt x="108" y="28"/>
                      </a:lnTo>
                      <a:lnTo>
                        <a:pt x="108" y="30"/>
                      </a:lnTo>
                      <a:lnTo>
                        <a:pt x="106" y="30"/>
                      </a:lnTo>
                      <a:lnTo>
                        <a:pt x="108" y="30"/>
                      </a:lnTo>
                      <a:lnTo>
                        <a:pt x="108" y="28"/>
                      </a:lnTo>
                      <a:lnTo>
                        <a:pt x="106" y="28"/>
                      </a:lnTo>
                      <a:lnTo>
                        <a:pt x="106" y="26"/>
                      </a:lnTo>
                      <a:lnTo>
                        <a:pt x="106" y="24"/>
                      </a:lnTo>
                      <a:lnTo>
                        <a:pt x="104" y="24"/>
                      </a:lnTo>
                      <a:lnTo>
                        <a:pt x="106" y="24"/>
                      </a:lnTo>
                      <a:lnTo>
                        <a:pt x="108" y="24"/>
                      </a:lnTo>
                      <a:lnTo>
                        <a:pt x="110" y="24"/>
                      </a:lnTo>
                      <a:lnTo>
                        <a:pt x="110" y="26"/>
                      </a:lnTo>
                      <a:lnTo>
                        <a:pt x="112" y="26"/>
                      </a:lnTo>
                      <a:lnTo>
                        <a:pt x="112" y="24"/>
                      </a:lnTo>
                      <a:lnTo>
                        <a:pt x="110" y="24"/>
                      </a:lnTo>
                      <a:lnTo>
                        <a:pt x="110" y="26"/>
                      </a:lnTo>
                      <a:lnTo>
                        <a:pt x="110" y="24"/>
                      </a:lnTo>
                      <a:lnTo>
                        <a:pt x="112" y="24"/>
                      </a:lnTo>
                      <a:lnTo>
                        <a:pt x="110" y="24"/>
                      </a:lnTo>
                      <a:lnTo>
                        <a:pt x="112" y="24"/>
                      </a:lnTo>
                      <a:lnTo>
                        <a:pt x="112" y="26"/>
                      </a:lnTo>
                      <a:lnTo>
                        <a:pt x="114" y="26"/>
                      </a:lnTo>
                      <a:lnTo>
                        <a:pt x="116" y="26"/>
                      </a:lnTo>
                      <a:lnTo>
                        <a:pt x="116" y="24"/>
                      </a:lnTo>
                      <a:lnTo>
                        <a:pt x="116" y="23"/>
                      </a:lnTo>
                      <a:lnTo>
                        <a:pt x="114" y="23"/>
                      </a:lnTo>
                      <a:lnTo>
                        <a:pt x="114" y="21"/>
                      </a:lnTo>
                      <a:lnTo>
                        <a:pt x="112" y="21"/>
                      </a:lnTo>
                      <a:lnTo>
                        <a:pt x="114" y="21"/>
                      </a:lnTo>
                      <a:lnTo>
                        <a:pt x="116" y="21"/>
                      </a:lnTo>
                      <a:lnTo>
                        <a:pt x="116" y="23"/>
                      </a:lnTo>
                      <a:lnTo>
                        <a:pt x="118" y="23"/>
                      </a:lnTo>
                      <a:lnTo>
                        <a:pt x="116" y="23"/>
                      </a:lnTo>
                      <a:lnTo>
                        <a:pt x="118" y="23"/>
                      </a:lnTo>
                      <a:lnTo>
                        <a:pt x="118" y="21"/>
                      </a:lnTo>
                      <a:lnTo>
                        <a:pt x="118" y="23"/>
                      </a:lnTo>
                      <a:lnTo>
                        <a:pt x="118" y="21"/>
                      </a:lnTo>
                      <a:lnTo>
                        <a:pt x="119" y="21"/>
                      </a:lnTo>
                      <a:lnTo>
                        <a:pt x="118" y="21"/>
                      </a:lnTo>
                      <a:lnTo>
                        <a:pt x="119" y="21"/>
                      </a:lnTo>
                      <a:lnTo>
                        <a:pt x="118" y="21"/>
                      </a:lnTo>
                      <a:lnTo>
                        <a:pt x="119" y="21"/>
                      </a:lnTo>
                      <a:lnTo>
                        <a:pt x="118" y="21"/>
                      </a:lnTo>
                      <a:lnTo>
                        <a:pt x="118" y="19"/>
                      </a:lnTo>
                      <a:lnTo>
                        <a:pt x="116" y="19"/>
                      </a:lnTo>
                      <a:lnTo>
                        <a:pt x="116" y="17"/>
                      </a:lnTo>
                      <a:lnTo>
                        <a:pt x="114" y="17"/>
                      </a:lnTo>
                      <a:lnTo>
                        <a:pt x="116" y="17"/>
                      </a:lnTo>
                      <a:lnTo>
                        <a:pt x="116" y="15"/>
                      </a:lnTo>
                      <a:lnTo>
                        <a:pt x="114" y="15"/>
                      </a:lnTo>
                      <a:lnTo>
                        <a:pt x="114" y="13"/>
                      </a:lnTo>
                      <a:lnTo>
                        <a:pt x="116" y="13"/>
                      </a:lnTo>
                      <a:lnTo>
                        <a:pt x="116" y="11"/>
                      </a:lnTo>
                      <a:lnTo>
                        <a:pt x="114" y="11"/>
                      </a:lnTo>
                      <a:lnTo>
                        <a:pt x="116" y="11"/>
                      </a:lnTo>
                      <a:lnTo>
                        <a:pt x="116" y="13"/>
                      </a:lnTo>
                      <a:lnTo>
                        <a:pt x="114" y="13"/>
                      </a:lnTo>
                      <a:lnTo>
                        <a:pt x="116" y="11"/>
                      </a:lnTo>
                      <a:lnTo>
                        <a:pt x="114" y="11"/>
                      </a:lnTo>
                      <a:lnTo>
                        <a:pt x="112" y="11"/>
                      </a:lnTo>
                      <a:lnTo>
                        <a:pt x="110" y="11"/>
                      </a:lnTo>
                      <a:lnTo>
                        <a:pt x="108" y="13"/>
                      </a:lnTo>
                      <a:lnTo>
                        <a:pt x="108" y="15"/>
                      </a:lnTo>
                      <a:lnTo>
                        <a:pt x="106" y="13"/>
                      </a:lnTo>
                      <a:lnTo>
                        <a:pt x="106" y="11"/>
                      </a:lnTo>
                      <a:lnTo>
                        <a:pt x="108" y="11"/>
                      </a:lnTo>
                      <a:lnTo>
                        <a:pt x="106" y="11"/>
                      </a:lnTo>
                      <a:lnTo>
                        <a:pt x="106" y="9"/>
                      </a:lnTo>
                      <a:lnTo>
                        <a:pt x="104" y="9"/>
                      </a:lnTo>
                      <a:lnTo>
                        <a:pt x="104" y="11"/>
                      </a:lnTo>
                      <a:lnTo>
                        <a:pt x="104" y="9"/>
                      </a:lnTo>
                      <a:lnTo>
                        <a:pt x="104" y="11"/>
                      </a:lnTo>
                      <a:lnTo>
                        <a:pt x="104" y="9"/>
                      </a:lnTo>
                      <a:lnTo>
                        <a:pt x="104" y="7"/>
                      </a:lnTo>
                      <a:lnTo>
                        <a:pt x="102" y="7"/>
                      </a:lnTo>
                      <a:lnTo>
                        <a:pt x="102" y="5"/>
                      </a:lnTo>
                      <a:lnTo>
                        <a:pt x="100" y="5"/>
                      </a:lnTo>
                      <a:lnTo>
                        <a:pt x="102" y="5"/>
                      </a:lnTo>
                      <a:lnTo>
                        <a:pt x="102" y="3"/>
                      </a:lnTo>
                      <a:lnTo>
                        <a:pt x="100" y="3"/>
                      </a:lnTo>
                      <a:lnTo>
                        <a:pt x="98" y="3"/>
                      </a:lnTo>
                      <a:lnTo>
                        <a:pt x="98" y="1"/>
                      </a:lnTo>
                      <a:lnTo>
                        <a:pt x="100" y="1"/>
                      </a:lnTo>
                      <a:lnTo>
                        <a:pt x="100" y="0"/>
                      </a:lnTo>
                      <a:lnTo>
                        <a:pt x="100" y="1"/>
                      </a:lnTo>
                      <a:lnTo>
                        <a:pt x="102" y="1"/>
                      </a:lnTo>
                      <a:lnTo>
                        <a:pt x="102" y="0"/>
                      </a:lnTo>
                      <a:lnTo>
                        <a:pt x="104" y="0"/>
                      </a:lnTo>
                      <a:lnTo>
                        <a:pt x="106" y="0"/>
                      </a:lnTo>
                      <a:lnTo>
                        <a:pt x="108" y="0"/>
                      </a:lnTo>
                      <a:lnTo>
                        <a:pt x="110" y="0"/>
                      </a:lnTo>
                      <a:lnTo>
                        <a:pt x="112" y="0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9" y="0"/>
                      </a:lnTo>
                      <a:lnTo>
                        <a:pt x="121" y="0"/>
                      </a:lnTo>
                      <a:lnTo>
                        <a:pt x="123" y="0"/>
                      </a:lnTo>
                      <a:lnTo>
                        <a:pt x="125" y="0"/>
                      </a:lnTo>
                      <a:lnTo>
                        <a:pt x="127" y="0"/>
                      </a:lnTo>
                      <a:lnTo>
                        <a:pt x="13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" name="Freeform 3708"/>
                <p:cNvSpPr>
                  <a:spLocks/>
                </p:cNvSpPr>
                <p:nvPr/>
              </p:nvSpPr>
              <p:spPr bwMode="auto">
                <a:xfrm>
                  <a:off x="5351463" y="3032125"/>
                  <a:ext cx="560388" cy="320675"/>
                </a:xfrm>
                <a:custGeom>
                  <a:avLst/>
                  <a:gdLst>
                    <a:gd name="T0" fmla="*/ 115 w 353"/>
                    <a:gd name="T1" fmla="*/ 0 h 202"/>
                    <a:gd name="T2" fmla="*/ 130 w 353"/>
                    <a:gd name="T3" fmla="*/ 0 h 202"/>
                    <a:gd name="T4" fmla="*/ 146 w 353"/>
                    <a:gd name="T5" fmla="*/ 0 h 202"/>
                    <a:gd name="T6" fmla="*/ 163 w 353"/>
                    <a:gd name="T7" fmla="*/ 0 h 202"/>
                    <a:gd name="T8" fmla="*/ 180 w 353"/>
                    <a:gd name="T9" fmla="*/ 0 h 202"/>
                    <a:gd name="T10" fmla="*/ 196 w 353"/>
                    <a:gd name="T11" fmla="*/ 0 h 202"/>
                    <a:gd name="T12" fmla="*/ 211 w 353"/>
                    <a:gd name="T13" fmla="*/ 0 h 202"/>
                    <a:gd name="T14" fmla="*/ 226 w 353"/>
                    <a:gd name="T15" fmla="*/ 0 h 202"/>
                    <a:gd name="T16" fmla="*/ 242 w 353"/>
                    <a:gd name="T17" fmla="*/ 0 h 202"/>
                    <a:gd name="T18" fmla="*/ 261 w 353"/>
                    <a:gd name="T19" fmla="*/ 0 h 202"/>
                    <a:gd name="T20" fmla="*/ 293 w 353"/>
                    <a:gd name="T21" fmla="*/ 0 h 202"/>
                    <a:gd name="T22" fmla="*/ 315 w 353"/>
                    <a:gd name="T23" fmla="*/ 0 h 202"/>
                    <a:gd name="T24" fmla="*/ 330 w 353"/>
                    <a:gd name="T25" fmla="*/ 0 h 202"/>
                    <a:gd name="T26" fmla="*/ 349 w 353"/>
                    <a:gd name="T27" fmla="*/ 0 h 202"/>
                    <a:gd name="T28" fmla="*/ 353 w 353"/>
                    <a:gd name="T29" fmla="*/ 14 h 202"/>
                    <a:gd name="T30" fmla="*/ 353 w 353"/>
                    <a:gd name="T31" fmla="*/ 29 h 202"/>
                    <a:gd name="T32" fmla="*/ 353 w 353"/>
                    <a:gd name="T33" fmla="*/ 48 h 202"/>
                    <a:gd name="T34" fmla="*/ 353 w 353"/>
                    <a:gd name="T35" fmla="*/ 65 h 202"/>
                    <a:gd name="T36" fmla="*/ 353 w 353"/>
                    <a:gd name="T37" fmla="*/ 81 h 202"/>
                    <a:gd name="T38" fmla="*/ 353 w 353"/>
                    <a:gd name="T39" fmla="*/ 96 h 202"/>
                    <a:gd name="T40" fmla="*/ 353 w 353"/>
                    <a:gd name="T41" fmla="*/ 111 h 202"/>
                    <a:gd name="T42" fmla="*/ 353 w 353"/>
                    <a:gd name="T43" fmla="*/ 127 h 202"/>
                    <a:gd name="T44" fmla="*/ 353 w 353"/>
                    <a:gd name="T45" fmla="*/ 142 h 202"/>
                    <a:gd name="T46" fmla="*/ 353 w 353"/>
                    <a:gd name="T47" fmla="*/ 158 h 202"/>
                    <a:gd name="T48" fmla="*/ 353 w 353"/>
                    <a:gd name="T49" fmla="*/ 175 h 202"/>
                    <a:gd name="T50" fmla="*/ 353 w 353"/>
                    <a:gd name="T51" fmla="*/ 190 h 202"/>
                    <a:gd name="T52" fmla="*/ 349 w 353"/>
                    <a:gd name="T53" fmla="*/ 202 h 202"/>
                    <a:gd name="T54" fmla="*/ 334 w 353"/>
                    <a:gd name="T55" fmla="*/ 202 h 202"/>
                    <a:gd name="T56" fmla="*/ 318 w 353"/>
                    <a:gd name="T57" fmla="*/ 202 h 202"/>
                    <a:gd name="T58" fmla="*/ 299 w 353"/>
                    <a:gd name="T59" fmla="*/ 202 h 202"/>
                    <a:gd name="T60" fmla="*/ 284 w 353"/>
                    <a:gd name="T61" fmla="*/ 202 h 202"/>
                    <a:gd name="T62" fmla="*/ 267 w 353"/>
                    <a:gd name="T63" fmla="*/ 202 h 202"/>
                    <a:gd name="T64" fmla="*/ 247 w 353"/>
                    <a:gd name="T65" fmla="*/ 202 h 202"/>
                    <a:gd name="T66" fmla="*/ 232 w 353"/>
                    <a:gd name="T67" fmla="*/ 202 h 202"/>
                    <a:gd name="T68" fmla="*/ 213 w 353"/>
                    <a:gd name="T69" fmla="*/ 202 h 202"/>
                    <a:gd name="T70" fmla="*/ 196 w 353"/>
                    <a:gd name="T71" fmla="*/ 202 h 202"/>
                    <a:gd name="T72" fmla="*/ 180 w 353"/>
                    <a:gd name="T73" fmla="*/ 202 h 202"/>
                    <a:gd name="T74" fmla="*/ 159 w 353"/>
                    <a:gd name="T75" fmla="*/ 202 h 202"/>
                    <a:gd name="T76" fmla="*/ 142 w 353"/>
                    <a:gd name="T77" fmla="*/ 202 h 202"/>
                    <a:gd name="T78" fmla="*/ 113 w 353"/>
                    <a:gd name="T79" fmla="*/ 202 h 202"/>
                    <a:gd name="T80" fmla="*/ 98 w 353"/>
                    <a:gd name="T81" fmla="*/ 202 h 202"/>
                    <a:gd name="T82" fmla="*/ 82 w 353"/>
                    <a:gd name="T83" fmla="*/ 202 h 202"/>
                    <a:gd name="T84" fmla="*/ 65 w 353"/>
                    <a:gd name="T85" fmla="*/ 202 h 202"/>
                    <a:gd name="T86" fmla="*/ 50 w 353"/>
                    <a:gd name="T87" fmla="*/ 202 h 202"/>
                    <a:gd name="T88" fmla="*/ 34 w 353"/>
                    <a:gd name="T89" fmla="*/ 202 h 202"/>
                    <a:gd name="T90" fmla="*/ 15 w 353"/>
                    <a:gd name="T91" fmla="*/ 202 h 202"/>
                    <a:gd name="T92" fmla="*/ 0 w 353"/>
                    <a:gd name="T93" fmla="*/ 202 h 202"/>
                    <a:gd name="T94" fmla="*/ 0 w 353"/>
                    <a:gd name="T95" fmla="*/ 181 h 202"/>
                    <a:gd name="T96" fmla="*/ 0 w 353"/>
                    <a:gd name="T97" fmla="*/ 163 h 202"/>
                    <a:gd name="T98" fmla="*/ 0 w 353"/>
                    <a:gd name="T99" fmla="*/ 146 h 202"/>
                    <a:gd name="T100" fmla="*/ 0 w 353"/>
                    <a:gd name="T101" fmla="*/ 127 h 202"/>
                    <a:gd name="T102" fmla="*/ 0 w 353"/>
                    <a:gd name="T103" fmla="*/ 111 h 202"/>
                    <a:gd name="T104" fmla="*/ 0 w 353"/>
                    <a:gd name="T105" fmla="*/ 96 h 202"/>
                    <a:gd name="T106" fmla="*/ 0 w 353"/>
                    <a:gd name="T107" fmla="*/ 79 h 202"/>
                    <a:gd name="T108" fmla="*/ 0 w 353"/>
                    <a:gd name="T109" fmla="*/ 60 h 202"/>
                    <a:gd name="T110" fmla="*/ 0 w 353"/>
                    <a:gd name="T111" fmla="*/ 44 h 202"/>
                    <a:gd name="T112" fmla="*/ 0 w 353"/>
                    <a:gd name="T113" fmla="*/ 27 h 202"/>
                    <a:gd name="T114" fmla="*/ 0 w 353"/>
                    <a:gd name="T115" fmla="*/ 4 h 202"/>
                    <a:gd name="T116" fmla="*/ 25 w 353"/>
                    <a:gd name="T117" fmla="*/ 0 h 202"/>
                    <a:gd name="T118" fmla="*/ 44 w 353"/>
                    <a:gd name="T119" fmla="*/ 0 h 202"/>
                    <a:gd name="T120" fmla="*/ 65 w 353"/>
                    <a:gd name="T121" fmla="*/ 0 h 202"/>
                    <a:gd name="T122" fmla="*/ 80 w 353"/>
                    <a:gd name="T123" fmla="*/ 0 h 202"/>
                    <a:gd name="T124" fmla="*/ 98 w 353"/>
                    <a:gd name="T125" fmla="*/ 0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53" h="202">
                      <a:moveTo>
                        <a:pt x="98" y="0"/>
                      </a:moveTo>
                      <a:lnTo>
                        <a:pt x="100" y="0"/>
                      </a:lnTo>
                      <a:lnTo>
                        <a:pt x="103" y="0"/>
                      </a:lnTo>
                      <a:lnTo>
                        <a:pt x="105" y="0"/>
                      </a:lnTo>
                      <a:lnTo>
                        <a:pt x="107" y="0"/>
                      </a:lnTo>
                      <a:lnTo>
                        <a:pt x="111" y="0"/>
                      </a:lnTo>
                      <a:lnTo>
                        <a:pt x="113" y="0"/>
                      </a:lnTo>
                      <a:lnTo>
                        <a:pt x="115" y="0"/>
                      </a:lnTo>
                      <a:lnTo>
                        <a:pt x="117" y="0"/>
                      </a:lnTo>
                      <a:lnTo>
                        <a:pt x="119" y="0"/>
                      </a:lnTo>
                      <a:lnTo>
                        <a:pt x="121" y="0"/>
                      </a:lnTo>
                      <a:lnTo>
                        <a:pt x="123" y="0"/>
                      </a:lnTo>
                      <a:lnTo>
                        <a:pt x="124" y="0"/>
                      </a:lnTo>
                      <a:lnTo>
                        <a:pt x="126" y="0"/>
                      </a:lnTo>
                      <a:lnTo>
                        <a:pt x="128" y="0"/>
                      </a:lnTo>
                      <a:lnTo>
                        <a:pt x="130" y="0"/>
                      </a:lnTo>
                      <a:lnTo>
                        <a:pt x="132" y="0"/>
                      </a:lnTo>
                      <a:lnTo>
                        <a:pt x="134" y="0"/>
                      </a:lnTo>
                      <a:lnTo>
                        <a:pt x="136" y="0"/>
                      </a:lnTo>
                      <a:lnTo>
                        <a:pt x="138" y="0"/>
                      </a:lnTo>
                      <a:lnTo>
                        <a:pt x="140" y="0"/>
                      </a:lnTo>
                      <a:lnTo>
                        <a:pt x="142" y="0"/>
                      </a:lnTo>
                      <a:lnTo>
                        <a:pt x="144" y="0"/>
                      </a:lnTo>
                      <a:lnTo>
                        <a:pt x="146" y="0"/>
                      </a:lnTo>
                      <a:lnTo>
                        <a:pt x="148" y="0"/>
                      </a:lnTo>
                      <a:lnTo>
                        <a:pt x="149" y="0"/>
                      </a:lnTo>
                      <a:lnTo>
                        <a:pt x="153" y="0"/>
                      </a:lnTo>
                      <a:lnTo>
                        <a:pt x="155" y="0"/>
                      </a:lnTo>
                      <a:lnTo>
                        <a:pt x="157" y="0"/>
                      </a:lnTo>
                      <a:lnTo>
                        <a:pt x="159" y="0"/>
                      </a:lnTo>
                      <a:lnTo>
                        <a:pt x="161" y="0"/>
                      </a:lnTo>
                      <a:lnTo>
                        <a:pt x="163" y="0"/>
                      </a:lnTo>
                      <a:lnTo>
                        <a:pt x="165" y="0"/>
                      </a:lnTo>
                      <a:lnTo>
                        <a:pt x="167" y="0"/>
                      </a:lnTo>
                      <a:lnTo>
                        <a:pt x="169" y="0"/>
                      </a:lnTo>
                      <a:lnTo>
                        <a:pt x="173" y="0"/>
                      </a:lnTo>
                      <a:lnTo>
                        <a:pt x="174" y="0"/>
                      </a:lnTo>
                      <a:lnTo>
                        <a:pt x="176" y="0"/>
                      </a:lnTo>
                      <a:lnTo>
                        <a:pt x="178" y="0"/>
                      </a:lnTo>
                      <a:lnTo>
                        <a:pt x="180" y="0"/>
                      </a:lnTo>
                      <a:lnTo>
                        <a:pt x="182" y="0"/>
                      </a:lnTo>
                      <a:lnTo>
                        <a:pt x="184" y="0"/>
                      </a:lnTo>
                      <a:lnTo>
                        <a:pt x="186" y="0"/>
                      </a:lnTo>
                      <a:lnTo>
                        <a:pt x="188" y="0"/>
                      </a:lnTo>
                      <a:lnTo>
                        <a:pt x="190" y="0"/>
                      </a:lnTo>
                      <a:lnTo>
                        <a:pt x="192" y="0"/>
                      </a:lnTo>
                      <a:lnTo>
                        <a:pt x="194" y="0"/>
                      </a:lnTo>
                      <a:lnTo>
                        <a:pt x="196" y="0"/>
                      </a:lnTo>
                      <a:lnTo>
                        <a:pt x="197" y="0"/>
                      </a:lnTo>
                      <a:lnTo>
                        <a:pt x="199" y="0"/>
                      </a:lnTo>
                      <a:lnTo>
                        <a:pt x="201" y="0"/>
                      </a:lnTo>
                      <a:lnTo>
                        <a:pt x="203" y="0"/>
                      </a:lnTo>
                      <a:lnTo>
                        <a:pt x="205" y="0"/>
                      </a:lnTo>
                      <a:lnTo>
                        <a:pt x="207" y="0"/>
                      </a:lnTo>
                      <a:lnTo>
                        <a:pt x="209" y="0"/>
                      </a:lnTo>
                      <a:lnTo>
                        <a:pt x="211" y="0"/>
                      </a:lnTo>
                      <a:lnTo>
                        <a:pt x="213" y="0"/>
                      </a:lnTo>
                      <a:lnTo>
                        <a:pt x="215" y="0"/>
                      </a:lnTo>
                      <a:lnTo>
                        <a:pt x="217" y="0"/>
                      </a:lnTo>
                      <a:lnTo>
                        <a:pt x="219" y="0"/>
                      </a:lnTo>
                      <a:lnTo>
                        <a:pt x="221" y="0"/>
                      </a:lnTo>
                      <a:lnTo>
                        <a:pt x="222" y="0"/>
                      </a:lnTo>
                      <a:lnTo>
                        <a:pt x="224" y="0"/>
                      </a:lnTo>
                      <a:lnTo>
                        <a:pt x="226" y="0"/>
                      </a:lnTo>
                      <a:lnTo>
                        <a:pt x="228" y="0"/>
                      </a:lnTo>
                      <a:lnTo>
                        <a:pt x="230" y="0"/>
                      </a:lnTo>
                      <a:lnTo>
                        <a:pt x="232" y="0"/>
                      </a:lnTo>
                      <a:lnTo>
                        <a:pt x="234" y="0"/>
                      </a:lnTo>
                      <a:lnTo>
                        <a:pt x="236" y="0"/>
                      </a:lnTo>
                      <a:lnTo>
                        <a:pt x="238" y="0"/>
                      </a:lnTo>
                      <a:lnTo>
                        <a:pt x="240" y="0"/>
                      </a:lnTo>
                      <a:lnTo>
                        <a:pt x="242" y="0"/>
                      </a:lnTo>
                      <a:lnTo>
                        <a:pt x="244" y="0"/>
                      </a:lnTo>
                      <a:lnTo>
                        <a:pt x="245" y="0"/>
                      </a:lnTo>
                      <a:lnTo>
                        <a:pt x="247" y="0"/>
                      </a:lnTo>
                      <a:lnTo>
                        <a:pt x="251" y="0"/>
                      </a:lnTo>
                      <a:lnTo>
                        <a:pt x="253" y="0"/>
                      </a:lnTo>
                      <a:lnTo>
                        <a:pt x="255" y="0"/>
                      </a:lnTo>
                      <a:lnTo>
                        <a:pt x="259" y="0"/>
                      </a:lnTo>
                      <a:lnTo>
                        <a:pt x="261" y="0"/>
                      </a:lnTo>
                      <a:lnTo>
                        <a:pt x="263" y="0"/>
                      </a:lnTo>
                      <a:lnTo>
                        <a:pt x="265" y="0"/>
                      </a:lnTo>
                      <a:lnTo>
                        <a:pt x="269" y="0"/>
                      </a:lnTo>
                      <a:lnTo>
                        <a:pt x="274" y="0"/>
                      </a:lnTo>
                      <a:lnTo>
                        <a:pt x="276" y="0"/>
                      </a:lnTo>
                      <a:lnTo>
                        <a:pt x="278" y="0"/>
                      </a:lnTo>
                      <a:lnTo>
                        <a:pt x="282" y="0"/>
                      </a:lnTo>
                      <a:lnTo>
                        <a:pt x="293" y="0"/>
                      </a:lnTo>
                      <a:lnTo>
                        <a:pt x="295" y="0"/>
                      </a:lnTo>
                      <a:lnTo>
                        <a:pt x="299" y="0"/>
                      </a:lnTo>
                      <a:lnTo>
                        <a:pt x="301" y="0"/>
                      </a:lnTo>
                      <a:lnTo>
                        <a:pt x="303" y="0"/>
                      </a:lnTo>
                      <a:lnTo>
                        <a:pt x="305" y="0"/>
                      </a:lnTo>
                      <a:lnTo>
                        <a:pt x="307" y="0"/>
                      </a:lnTo>
                      <a:lnTo>
                        <a:pt x="313" y="0"/>
                      </a:lnTo>
                      <a:lnTo>
                        <a:pt x="315" y="0"/>
                      </a:lnTo>
                      <a:lnTo>
                        <a:pt x="317" y="0"/>
                      </a:lnTo>
                      <a:lnTo>
                        <a:pt x="318" y="0"/>
                      </a:lnTo>
                      <a:lnTo>
                        <a:pt x="320" y="0"/>
                      </a:lnTo>
                      <a:lnTo>
                        <a:pt x="322" y="0"/>
                      </a:lnTo>
                      <a:lnTo>
                        <a:pt x="324" y="0"/>
                      </a:lnTo>
                      <a:lnTo>
                        <a:pt x="326" y="0"/>
                      </a:lnTo>
                      <a:lnTo>
                        <a:pt x="328" y="0"/>
                      </a:lnTo>
                      <a:lnTo>
                        <a:pt x="330" y="0"/>
                      </a:lnTo>
                      <a:lnTo>
                        <a:pt x="334" y="0"/>
                      </a:lnTo>
                      <a:lnTo>
                        <a:pt x="336" y="0"/>
                      </a:lnTo>
                      <a:lnTo>
                        <a:pt x="338" y="0"/>
                      </a:lnTo>
                      <a:lnTo>
                        <a:pt x="341" y="0"/>
                      </a:lnTo>
                      <a:lnTo>
                        <a:pt x="343" y="0"/>
                      </a:lnTo>
                      <a:lnTo>
                        <a:pt x="345" y="0"/>
                      </a:lnTo>
                      <a:lnTo>
                        <a:pt x="347" y="0"/>
                      </a:lnTo>
                      <a:lnTo>
                        <a:pt x="349" y="0"/>
                      </a:lnTo>
                      <a:lnTo>
                        <a:pt x="351" y="0"/>
                      </a:lnTo>
                      <a:lnTo>
                        <a:pt x="353" y="0"/>
                      </a:lnTo>
                      <a:lnTo>
                        <a:pt x="353" y="4"/>
                      </a:lnTo>
                      <a:lnTo>
                        <a:pt x="353" y="6"/>
                      </a:lnTo>
                      <a:lnTo>
                        <a:pt x="353" y="8"/>
                      </a:lnTo>
                      <a:lnTo>
                        <a:pt x="353" y="10"/>
                      </a:lnTo>
                      <a:lnTo>
                        <a:pt x="353" y="12"/>
                      </a:lnTo>
                      <a:lnTo>
                        <a:pt x="353" y="14"/>
                      </a:lnTo>
                      <a:lnTo>
                        <a:pt x="353" y="15"/>
                      </a:lnTo>
                      <a:lnTo>
                        <a:pt x="353" y="17"/>
                      </a:lnTo>
                      <a:lnTo>
                        <a:pt x="353" y="19"/>
                      </a:lnTo>
                      <a:lnTo>
                        <a:pt x="353" y="21"/>
                      </a:lnTo>
                      <a:lnTo>
                        <a:pt x="353" y="23"/>
                      </a:lnTo>
                      <a:lnTo>
                        <a:pt x="353" y="25"/>
                      </a:lnTo>
                      <a:lnTo>
                        <a:pt x="353" y="27"/>
                      </a:lnTo>
                      <a:lnTo>
                        <a:pt x="353" y="29"/>
                      </a:lnTo>
                      <a:lnTo>
                        <a:pt x="353" y="31"/>
                      </a:lnTo>
                      <a:lnTo>
                        <a:pt x="353" y="35"/>
                      </a:lnTo>
                      <a:lnTo>
                        <a:pt x="353" y="37"/>
                      </a:lnTo>
                      <a:lnTo>
                        <a:pt x="353" y="38"/>
                      </a:lnTo>
                      <a:lnTo>
                        <a:pt x="353" y="40"/>
                      </a:lnTo>
                      <a:lnTo>
                        <a:pt x="353" y="42"/>
                      </a:lnTo>
                      <a:lnTo>
                        <a:pt x="353" y="44"/>
                      </a:lnTo>
                      <a:lnTo>
                        <a:pt x="353" y="48"/>
                      </a:lnTo>
                      <a:lnTo>
                        <a:pt x="353" y="52"/>
                      </a:lnTo>
                      <a:lnTo>
                        <a:pt x="353" y="54"/>
                      </a:lnTo>
                      <a:lnTo>
                        <a:pt x="353" y="56"/>
                      </a:lnTo>
                      <a:lnTo>
                        <a:pt x="353" y="58"/>
                      </a:lnTo>
                      <a:lnTo>
                        <a:pt x="353" y="60"/>
                      </a:lnTo>
                      <a:lnTo>
                        <a:pt x="353" y="62"/>
                      </a:lnTo>
                      <a:lnTo>
                        <a:pt x="353" y="63"/>
                      </a:lnTo>
                      <a:lnTo>
                        <a:pt x="353" y="65"/>
                      </a:lnTo>
                      <a:lnTo>
                        <a:pt x="353" y="67"/>
                      </a:lnTo>
                      <a:lnTo>
                        <a:pt x="353" y="69"/>
                      </a:lnTo>
                      <a:lnTo>
                        <a:pt x="353" y="71"/>
                      </a:lnTo>
                      <a:lnTo>
                        <a:pt x="353" y="73"/>
                      </a:lnTo>
                      <a:lnTo>
                        <a:pt x="353" y="75"/>
                      </a:lnTo>
                      <a:lnTo>
                        <a:pt x="353" y="77"/>
                      </a:lnTo>
                      <a:lnTo>
                        <a:pt x="353" y="79"/>
                      </a:lnTo>
                      <a:lnTo>
                        <a:pt x="353" y="81"/>
                      </a:lnTo>
                      <a:lnTo>
                        <a:pt x="353" y="83"/>
                      </a:lnTo>
                      <a:lnTo>
                        <a:pt x="353" y="85"/>
                      </a:lnTo>
                      <a:lnTo>
                        <a:pt x="353" y="86"/>
                      </a:lnTo>
                      <a:lnTo>
                        <a:pt x="353" y="88"/>
                      </a:lnTo>
                      <a:lnTo>
                        <a:pt x="353" y="90"/>
                      </a:lnTo>
                      <a:lnTo>
                        <a:pt x="353" y="92"/>
                      </a:lnTo>
                      <a:lnTo>
                        <a:pt x="353" y="94"/>
                      </a:lnTo>
                      <a:lnTo>
                        <a:pt x="353" y="96"/>
                      </a:lnTo>
                      <a:lnTo>
                        <a:pt x="353" y="98"/>
                      </a:lnTo>
                      <a:lnTo>
                        <a:pt x="353" y="100"/>
                      </a:lnTo>
                      <a:lnTo>
                        <a:pt x="353" y="102"/>
                      </a:lnTo>
                      <a:lnTo>
                        <a:pt x="353" y="104"/>
                      </a:lnTo>
                      <a:lnTo>
                        <a:pt x="353" y="106"/>
                      </a:lnTo>
                      <a:lnTo>
                        <a:pt x="353" y="108"/>
                      </a:lnTo>
                      <a:lnTo>
                        <a:pt x="353" y="110"/>
                      </a:lnTo>
                      <a:lnTo>
                        <a:pt x="353" y="111"/>
                      </a:lnTo>
                      <a:lnTo>
                        <a:pt x="353" y="113"/>
                      </a:lnTo>
                      <a:lnTo>
                        <a:pt x="353" y="115"/>
                      </a:lnTo>
                      <a:lnTo>
                        <a:pt x="353" y="117"/>
                      </a:lnTo>
                      <a:lnTo>
                        <a:pt x="353" y="119"/>
                      </a:lnTo>
                      <a:lnTo>
                        <a:pt x="353" y="121"/>
                      </a:lnTo>
                      <a:lnTo>
                        <a:pt x="353" y="123"/>
                      </a:lnTo>
                      <a:lnTo>
                        <a:pt x="353" y="125"/>
                      </a:lnTo>
                      <a:lnTo>
                        <a:pt x="353" y="127"/>
                      </a:lnTo>
                      <a:lnTo>
                        <a:pt x="353" y="129"/>
                      </a:lnTo>
                      <a:lnTo>
                        <a:pt x="353" y="131"/>
                      </a:lnTo>
                      <a:lnTo>
                        <a:pt x="353" y="133"/>
                      </a:lnTo>
                      <a:lnTo>
                        <a:pt x="353" y="134"/>
                      </a:lnTo>
                      <a:lnTo>
                        <a:pt x="353" y="136"/>
                      </a:lnTo>
                      <a:lnTo>
                        <a:pt x="353" y="138"/>
                      </a:lnTo>
                      <a:lnTo>
                        <a:pt x="353" y="140"/>
                      </a:lnTo>
                      <a:lnTo>
                        <a:pt x="353" y="142"/>
                      </a:lnTo>
                      <a:lnTo>
                        <a:pt x="353" y="144"/>
                      </a:lnTo>
                      <a:lnTo>
                        <a:pt x="353" y="146"/>
                      </a:lnTo>
                      <a:lnTo>
                        <a:pt x="353" y="148"/>
                      </a:lnTo>
                      <a:lnTo>
                        <a:pt x="353" y="150"/>
                      </a:lnTo>
                      <a:lnTo>
                        <a:pt x="353" y="152"/>
                      </a:lnTo>
                      <a:lnTo>
                        <a:pt x="353" y="154"/>
                      </a:lnTo>
                      <a:lnTo>
                        <a:pt x="353" y="156"/>
                      </a:lnTo>
                      <a:lnTo>
                        <a:pt x="353" y="158"/>
                      </a:lnTo>
                      <a:lnTo>
                        <a:pt x="353" y="159"/>
                      </a:lnTo>
                      <a:lnTo>
                        <a:pt x="353" y="163"/>
                      </a:lnTo>
                      <a:lnTo>
                        <a:pt x="353" y="165"/>
                      </a:lnTo>
                      <a:lnTo>
                        <a:pt x="353" y="167"/>
                      </a:lnTo>
                      <a:lnTo>
                        <a:pt x="353" y="169"/>
                      </a:lnTo>
                      <a:lnTo>
                        <a:pt x="353" y="171"/>
                      </a:lnTo>
                      <a:lnTo>
                        <a:pt x="353" y="173"/>
                      </a:lnTo>
                      <a:lnTo>
                        <a:pt x="353" y="175"/>
                      </a:lnTo>
                      <a:lnTo>
                        <a:pt x="353" y="177"/>
                      </a:lnTo>
                      <a:lnTo>
                        <a:pt x="353" y="179"/>
                      </a:lnTo>
                      <a:lnTo>
                        <a:pt x="353" y="181"/>
                      </a:lnTo>
                      <a:lnTo>
                        <a:pt x="353" y="182"/>
                      </a:lnTo>
                      <a:lnTo>
                        <a:pt x="353" y="184"/>
                      </a:lnTo>
                      <a:lnTo>
                        <a:pt x="353" y="186"/>
                      </a:lnTo>
                      <a:lnTo>
                        <a:pt x="353" y="188"/>
                      </a:lnTo>
                      <a:lnTo>
                        <a:pt x="353" y="190"/>
                      </a:lnTo>
                      <a:lnTo>
                        <a:pt x="353" y="192"/>
                      </a:lnTo>
                      <a:lnTo>
                        <a:pt x="353" y="194"/>
                      </a:lnTo>
                      <a:lnTo>
                        <a:pt x="353" y="196"/>
                      </a:lnTo>
                      <a:lnTo>
                        <a:pt x="353" y="198"/>
                      </a:lnTo>
                      <a:lnTo>
                        <a:pt x="353" y="200"/>
                      </a:lnTo>
                      <a:lnTo>
                        <a:pt x="353" y="202"/>
                      </a:lnTo>
                      <a:lnTo>
                        <a:pt x="351" y="202"/>
                      </a:lnTo>
                      <a:lnTo>
                        <a:pt x="349" y="202"/>
                      </a:lnTo>
                      <a:lnTo>
                        <a:pt x="347" y="202"/>
                      </a:lnTo>
                      <a:lnTo>
                        <a:pt x="345" y="202"/>
                      </a:lnTo>
                      <a:lnTo>
                        <a:pt x="343" y="202"/>
                      </a:lnTo>
                      <a:lnTo>
                        <a:pt x="341" y="202"/>
                      </a:lnTo>
                      <a:lnTo>
                        <a:pt x="340" y="202"/>
                      </a:lnTo>
                      <a:lnTo>
                        <a:pt x="338" y="202"/>
                      </a:lnTo>
                      <a:lnTo>
                        <a:pt x="336" y="202"/>
                      </a:lnTo>
                      <a:lnTo>
                        <a:pt x="334" y="202"/>
                      </a:lnTo>
                      <a:lnTo>
                        <a:pt x="332" y="202"/>
                      </a:lnTo>
                      <a:lnTo>
                        <a:pt x="330" y="202"/>
                      </a:lnTo>
                      <a:lnTo>
                        <a:pt x="328" y="202"/>
                      </a:lnTo>
                      <a:lnTo>
                        <a:pt x="326" y="202"/>
                      </a:lnTo>
                      <a:lnTo>
                        <a:pt x="324" y="202"/>
                      </a:lnTo>
                      <a:lnTo>
                        <a:pt x="322" y="202"/>
                      </a:lnTo>
                      <a:lnTo>
                        <a:pt x="320" y="202"/>
                      </a:lnTo>
                      <a:lnTo>
                        <a:pt x="318" y="202"/>
                      </a:lnTo>
                      <a:lnTo>
                        <a:pt x="317" y="202"/>
                      </a:lnTo>
                      <a:lnTo>
                        <a:pt x="315" y="202"/>
                      </a:lnTo>
                      <a:lnTo>
                        <a:pt x="313" y="202"/>
                      </a:lnTo>
                      <a:lnTo>
                        <a:pt x="311" y="202"/>
                      </a:lnTo>
                      <a:lnTo>
                        <a:pt x="309" y="202"/>
                      </a:lnTo>
                      <a:lnTo>
                        <a:pt x="307" y="202"/>
                      </a:lnTo>
                      <a:lnTo>
                        <a:pt x="305" y="202"/>
                      </a:lnTo>
                      <a:lnTo>
                        <a:pt x="299" y="202"/>
                      </a:lnTo>
                      <a:lnTo>
                        <a:pt x="297" y="202"/>
                      </a:lnTo>
                      <a:lnTo>
                        <a:pt x="295" y="202"/>
                      </a:lnTo>
                      <a:lnTo>
                        <a:pt x="293" y="202"/>
                      </a:lnTo>
                      <a:lnTo>
                        <a:pt x="292" y="202"/>
                      </a:lnTo>
                      <a:lnTo>
                        <a:pt x="290" y="202"/>
                      </a:lnTo>
                      <a:lnTo>
                        <a:pt x="288" y="202"/>
                      </a:lnTo>
                      <a:lnTo>
                        <a:pt x="286" y="202"/>
                      </a:lnTo>
                      <a:lnTo>
                        <a:pt x="284" y="202"/>
                      </a:lnTo>
                      <a:lnTo>
                        <a:pt x="282" y="202"/>
                      </a:lnTo>
                      <a:lnTo>
                        <a:pt x="280" y="202"/>
                      </a:lnTo>
                      <a:lnTo>
                        <a:pt x="278" y="202"/>
                      </a:lnTo>
                      <a:lnTo>
                        <a:pt x="276" y="202"/>
                      </a:lnTo>
                      <a:lnTo>
                        <a:pt x="274" y="202"/>
                      </a:lnTo>
                      <a:lnTo>
                        <a:pt x="272" y="202"/>
                      </a:lnTo>
                      <a:lnTo>
                        <a:pt x="270" y="202"/>
                      </a:lnTo>
                      <a:lnTo>
                        <a:pt x="267" y="202"/>
                      </a:lnTo>
                      <a:lnTo>
                        <a:pt x="265" y="202"/>
                      </a:lnTo>
                      <a:lnTo>
                        <a:pt x="261" y="202"/>
                      </a:lnTo>
                      <a:lnTo>
                        <a:pt x="259" y="202"/>
                      </a:lnTo>
                      <a:lnTo>
                        <a:pt x="257" y="202"/>
                      </a:lnTo>
                      <a:lnTo>
                        <a:pt x="253" y="202"/>
                      </a:lnTo>
                      <a:lnTo>
                        <a:pt x="251" y="202"/>
                      </a:lnTo>
                      <a:lnTo>
                        <a:pt x="249" y="202"/>
                      </a:lnTo>
                      <a:lnTo>
                        <a:pt x="247" y="202"/>
                      </a:lnTo>
                      <a:lnTo>
                        <a:pt x="245" y="202"/>
                      </a:lnTo>
                      <a:lnTo>
                        <a:pt x="244" y="202"/>
                      </a:lnTo>
                      <a:lnTo>
                        <a:pt x="242" y="202"/>
                      </a:lnTo>
                      <a:lnTo>
                        <a:pt x="240" y="202"/>
                      </a:lnTo>
                      <a:lnTo>
                        <a:pt x="238" y="202"/>
                      </a:lnTo>
                      <a:lnTo>
                        <a:pt x="236" y="202"/>
                      </a:lnTo>
                      <a:lnTo>
                        <a:pt x="234" y="202"/>
                      </a:lnTo>
                      <a:lnTo>
                        <a:pt x="232" y="202"/>
                      </a:lnTo>
                      <a:lnTo>
                        <a:pt x="230" y="202"/>
                      </a:lnTo>
                      <a:lnTo>
                        <a:pt x="228" y="202"/>
                      </a:lnTo>
                      <a:lnTo>
                        <a:pt x="226" y="202"/>
                      </a:lnTo>
                      <a:lnTo>
                        <a:pt x="222" y="202"/>
                      </a:lnTo>
                      <a:lnTo>
                        <a:pt x="221" y="202"/>
                      </a:lnTo>
                      <a:lnTo>
                        <a:pt x="219" y="202"/>
                      </a:lnTo>
                      <a:lnTo>
                        <a:pt x="217" y="202"/>
                      </a:lnTo>
                      <a:lnTo>
                        <a:pt x="213" y="202"/>
                      </a:lnTo>
                      <a:lnTo>
                        <a:pt x="211" y="202"/>
                      </a:lnTo>
                      <a:lnTo>
                        <a:pt x="209" y="202"/>
                      </a:lnTo>
                      <a:lnTo>
                        <a:pt x="205" y="202"/>
                      </a:lnTo>
                      <a:lnTo>
                        <a:pt x="203" y="202"/>
                      </a:lnTo>
                      <a:lnTo>
                        <a:pt x="201" y="202"/>
                      </a:lnTo>
                      <a:lnTo>
                        <a:pt x="199" y="202"/>
                      </a:lnTo>
                      <a:lnTo>
                        <a:pt x="197" y="202"/>
                      </a:lnTo>
                      <a:lnTo>
                        <a:pt x="196" y="202"/>
                      </a:lnTo>
                      <a:lnTo>
                        <a:pt x="194" y="202"/>
                      </a:lnTo>
                      <a:lnTo>
                        <a:pt x="192" y="202"/>
                      </a:lnTo>
                      <a:lnTo>
                        <a:pt x="190" y="202"/>
                      </a:lnTo>
                      <a:lnTo>
                        <a:pt x="188" y="202"/>
                      </a:lnTo>
                      <a:lnTo>
                        <a:pt x="186" y="202"/>
                      </a:lnTo>
                      <a:lnTo>
                        <a:pt x="184" y="202"/>
                      </a:lnTo>
                      <a:lnTo>
                        <a:pt x="182" y="202"/>
                      </a:lnTo>
                      <a:lnTo>
                        <a:pt x="180" y="202"/>
                      </a:lnTo>
                      <a:lnTo>
                        <a:pt x="176" y="202"/>
                      </a:lnTo>
                      <a:lnTo>
                        <a:pt x="173" y="202"/>
                      </a:lnTo>
                      <a:lnTo>
                        <a:pt x="169" y="202"/>
                      </a:lnTo>
                      <a:lnTo>
                        <a:pt x="167" y="202"/>
                      </a:lnTo>
                      <a:lnTo>
                        <a:pt x="165" y="202"/>
                      </a:lnTo>
                      <a:lnTo>
                        <a:pt x="163" y="202"/>
                      </a:lnTo>
                      <a:lnTo>
                        <a:pt x="161" y="202"/>
                      </a:lnTo>
                      <a:lnTo>
                        <a:pt x="159" y="202"/>
                      </a:lnTo>
                      <a:lnTo>
                        <a:pt x="155" y="202"/>
                      </a:lnTo>
                      <a:lnTo>
                        <a:pt x="153" y="202"/>
                      </a:lnTo>
                      <a:lnTo>
                        <a:pt x="151" y="202"/>
                      </a:lnTo>
                      <a:lnTo>
                        <a:pt x="149" y="202"/>
                      </a:lnTo>
                      <a:lnTo>
                        <a:pt x="148" y="202"/>
                      </a:lnTo>
                      <a:lnTo>
                        <a:pt x="146" y="202"/>
                      </a:lnTo>
                      <a:lnTo>
                        <a:pt x="144" y="202"/>
                      </a:lnTo>
                      <a:lnTo>
                        <a:pt x="142" y="202"/>
                      </a:lnTo>
                      <a:lnTo>
                        <a:pt x="138" y="202"/>
                      </a:lnTo>
                      <a:lnTo>
                        <a:pt x="132" y="202"/>
                      </a:lnTo>
                      <a:lnTo>
                        <a:pt x="128" y="202"/>
                      </a:lnTo>
                      <a:lnTo>
                        <a:pt x="126" y="202"/>
                      </a:lnTo>
                      <a:lnTo>
                        <a:pt x="123" y="202"/>
                      </a:lnTo>
                      <a:lnTo>
                        <a:pt x="117" y="202"/>
                      </a:lnTo>
                      <a:lnTo>
                        <a:pt x="115" y="202"/>
                      </a:lnTo>
                      <a:lnTo>
                        <a:pt x="113" y="202"/>
                      </a:lnTo>
                      <a:lnTo>
                        <a:pt x="111" y="202"/>
                      </a:lnTo>
                      <a:lnTo>
                        <a:pt x="109" y="202"/>
                      </a:lnTo>
                      <a:lnTo>
                        <a:pt x="107" y="202"/>
                      </a:lnTo>
                      <a:lnTo>
                        <a:pt x="105" y="202"/>
                      </a:lnTo>
                      <a:lnTo>
                        <a:pt x="103" y="202"/>
                      </a:lnTo>
                      <a:lnTo>
                        <a:pt x="101" y="202"/>
                      </a:lnTo>
                      <a:lnTo>
                        <a:pt x="100" y="202"/>
                      </a:lnTo>
                      <a:lnTo>
                        <a:pt x="98" y="202"/>
                      </a:lnTo>
                      <a:lnTo>
                        <a:pt x="96" y="202"/>
                      </a:lnTo>
                      <a:lnTo>
                        <a:pt x="94" y="202"/>
                      </a:lnTo>
                      <a:lnTo>
                        <a:pt x="92" y="202"/>
                      </a:lnTo>
                      <a:lnTo>
                        <a:pt x="90" y="202"/>
                      </a:lnTo>
                      <a:lnTo>
                        <a:pt x="88" y="202"/>
                      </a:lnTo>
                      <a:lnTo>
                        <a:pt x="86" y="202"/>
                      </a:lnTo>
                      <a:lnTo>
                        <a:pt x="84" y="202"/>
                      </a:lnTo>
                      <a:lnTo>
                        <a:pt x="82" y="202"/>
                      </a:lnTo>
                      <a:lnTo>
                        <a:pt x="80" y="202"/>
                      </a:lnTo>
                      <a:lnTo>
                        <a:pt x="78" y="202"/>
                      </a:lnTo>
                      <a:lnTo>
                        <a:pt x="76" y="202"/>
                      </a:lnTo>
                      <a:lnTo>
                        <a:pt x="73" y="202"/>
                      </a:lnTo>
                      <a:lnTo>
                        <a:pt x="71" y="202"/>
                      </a:lnTo>
                      <a:lnTo>
                        <a:pt x="69" y="202"/>
                      </a:lnTo>
                      <a:lnTo>
                        <a:pt x="67" y="202"/>
                      </a:lnTo>
                      <a:lnTo>
                        <a:pt x="65" y="202"/>
                      </a:lnTo>
                      <a:lnTo>
                        <a:pt x="63" y="202"/>
                      </a:lnTo>
                      <a:lnTo>
                        <a:pt x="61" y="202"/>
                      </a:lnTo>
                      <a:lnTo>
                        <a:pt x="59" y="202"/>
                      </a:lnTo>
                      <a:lnTo>
                        <a:pt x="57" y="202"/>
                      </a:lnTo>
                      <a:lnTo>
                        <a:pt x="55" y="202"/>
                      </a:lnTo>
                      <a:lnTo>
                        <a:pt x="53" y="202"/>
                      </a:lnTo>
                      <a:lnTo>
                        <a:pt x="52" y="202"/>
                      </a:lnTo>
                      <a:lnTo>
                        <a:pt x="50" y="202"/>
                      </a:lnTo>
                      <a:lnTo>
                        <a:pt x="48" y="202"/>
                      </a:lnTo>
                      <a:lnTo>
                        <a:pt x="46" y="202"/>
                      </a:lnTo>
                      <a:lnTo>
                        <a:pt x="44" y="202"/>
                      </a:lnTo>
                      <a:lnTo>
                        <a:pt x="42" y="202"/>
                      </a:lnTo>
                      <a:lnTo>
                        <a:pt x="40" y="202"/>
                      </a:lnTo>
                      <a:lnTo>
                        <a:pt x="38" y="202"/>
                      </a:lnTo>
                      <a:lnTo>
                        <a:pt x="36" y="202"/>
                      </a:lnTo>
                      <a:lnTo>
                        <a:pt x="34" y="202"/>
                      </a:lnTo>
                      <a:lnTo>
                        <a:pt x="32" y="202"/>
                      </a:lnTo>
                      <a:lnTo>
                        <a:pt x="28" y="202"/>
                      </a:lnTo>
                      <a:lnTo>
                        <a:pt x="27" y="202"/>
                      </a:lnTo>
                      <a:lnTo>
                        <a:pt x="23" y="202"/>
                      </a:lnTo>
                      <a:lnTo>
                        <a:pt x="21" y="202"/>
                      </a:lnTo>
                      <a:lnTo>
                        <a:pt x="19" y="202"/>
                      </a:lnTo>
                      <a:lnTo>
                        <a:pt x="17" y="202"/>
                      </a:lnTo>
                      <a:lnTo>
                        <a:pt x="15" y="202"/>
                      </a:lnTo>
                      <a:lnTo>
                        <a:pt x="13" y="202"/>
                      </a:lnTo>
                      <a:lnTo>
                        <a:pt x="11" y="202"/>
                      </a:lnTo>
                      <a:lnTo>
                        <a:pt x="9" y="202"/>
                      </a:lnTo>
                      <a:lnTo>
                        <a:pt x="7" y="202"/>
                      </a:lnTo>
                      <a:lnTo>
                        <a:pt x="5" y="202"/>
                      </a:lnTo>
                      <a:lnTo>
                        <a:pt x="4" y="202"/>
                      </a:lnTo>
                      <a:lnTo>
                        <a:pt x="2" y="202"/>
                      </a:lnTo>
                      <a:lnTo>
                        <a:pt x="0" y="202"/>
                      </a:lnTo>
                      <a:lnTo>
                        <a:pt x="0" y="196"/>
                      </a:lnTo>
                      <a:lnTo>
                        <a:pt x="0" y="192"/>
                      </a:lnTo>
                      <a:lnTo>
                        <a:pt x="0" y="190"/>
                      </a:lnTo>
                      <a:lnTo>
                        <a:pt x="0" y="188"/>
                      </a:lnTo>
                      <a:lnTo>
                        <a:pt x="0" y="186"/>
                      </a:lnTo>
                      <a:lnTo>
                        <a:pt x="0" y="184"/>
                      </a:lnTo>
                      <a:lnTo>
                        <a:pt x="0" y="182"/>
                      </a:lnTo>
                      <a:lnTo>
                        <a:pt x="0" y="181"/>
                      </a:lnTo>
                      <a:lnTo>
                        <a:pt x="0" y="179"/>
                      </a:lnTo>
                      <a:lnTo>
                        <a:pt x="0" y="177"/>
                      </a:lnTo>
                      <a:lnTo>
                        <a:pt x="0" y="173"/>
                      </a:lnTo>
                      <a:lnTo>
                        <a:pt x="0" y="171"/>
                      </a:lnTo>
                      <a:lnTo>
                        <a:pt x="0" y="169"/>
                      </a:lnTo>
                      <a:lnTo>
                        <a:pt x="0" y="167"/>
                      </a:lnTo>
                      <a:lnTo>
                        <a:pt x="0" y="165"/>
                      </a:lnTo>
                      <a:lnTo>
                        <a:pt x="0" y="163"/>
                      </a:lnTo>
                      <a:lnTo>
                        <a:pt x="0" y="161"/>
                      </a:lnTo>
                      <a:lnTo>
                        <a:pt x="0" y="159"/>
                      </a:lnTo>
                      <a:lnTo>
                        <a:pt x="0" y="158"/>
                      </a:lnTo>
                      <a:lnTo>
                        <a:pt x="0" y="156"/>
                      </a:lnTo>
                      <a:lnTo>
                        <a:pt x="0" y="154"/>
                      </a:lnTo>
                      <a:lnTo>
                        <a:pt x="0" y="152"/>
                      </a:lnTo>
                      <a:lnTo>
                        <a:pt x="0" y="148"/>
                      </a:lnTo>
                      <a:lnTo>
                        <a:pt x="0" y="146"/>
                      </a:lnTo>
                      <a:lnTo>
                        <a:pt x="0" y="144"/>
                      </a:lnTo>
                      <a:lnTo>
                        <a:pt x="0" y="142"/>
                      </a:lnTo>
                      <a:lnTo>
                        <a:pt x="0" y="140"/>
                      </a:lnTo>
                      <a:lnTo>
                        <a:pt x="0" y="138"/>
                      </a:lnTo>
                      <a:lnTo>
                        <a:pt x="0" y="136"/>
                      </a:lnTo>
                      <a:lnTo>
                        <a:pt x="0" y="134"/>
                      </a:lnTo>
                      <a:lnTo>
                        <a:pt x="0" y="129"/>
                      </a:lnTo>
                      <a:lnTo>
                        <a:pt x="0" y="127"/>
                      </a:lnTo>
                      <a:lnTo>
                        <a:pt x="0" y="125"/>
                      </a:lnTo>
                      <a:lnTo>
                        <a:pt x="0" y="123"/>
                      </a:lnTo>
                      <a:lnTo>
                        <a:pt x="0" y="121"/>
                      </a:lnTo>
                      <a:lnTo>
                        <a:pt x="0" y="119"/>
                      </a:lnTo>
                      <a:lnTo>
                        <a:pt x="0" y="117"/>
                      </a:lnTo>
                      <a:lnTo>
                        <a:pt x="0" y="115"/>
                      </a:lnTo>
                      <a:lnTo>
                        <a:pt x="0" y="113"/>
                      </a:lnTo>
                      <a:lnTo>
                        <a:pt x="0" y="111"/>
                      </a:lnTo>
                      <a:lnTo>
                        <a:pt x="0" y="110"/>
                      </a:lnTo>
                      <a:lnTo>
                        <a:pt x="0" y="108"/>
                      </a:lnTo>
                      <a:lnTo>
                        <a:pt x="0" y="106"/>
                      </a:lnTo>
                      <a:lnTo>
                        <a:pt x="0" y="104"/>
                      </a:lnTo>
                      <a:lnTo>
                        <a:pt x="0" y="102"/>
                      </a:lnTo>
                      <a:lnTo>
                        <a:pt x="0" y="100"/>
                      </a:lnTo>
                      <a:lnTo>
                        <a:pt x="0" y="98"/>
                      </a:lnTo>
                      <a:lnTo>
                        <a:pt x="0" y="96"/>
                      </a:lnTo>
                      <a:lnTo>
                        <a:pt x="0" y="94"/>
                      </a:lnTo>
                      <a:lnTo>
                        <a:pt x="0" y="92"/>
                      </a:lnTo>
                      <a:lnTo>
                        <a:pt x="0" y="90"/>
                      </a:lnTo>
                      <a:lnTo>
                        <a:pt x="0" y="88"/>
                      </a:lnTo>
                      <a:lnTo>
                        <a:pt x="0" y="85"/>
                      </a:lnTo>
                      <a:lnTo>
                        <a:pt x="0" y="83"/>
                      </a:lnTo>
                      <a:lnTo>
                        <a:pt x="0" y="81"/>
                      </a:lnTo>
                      <a:lnTo>
                        <a:pt x="0" y="79"/>
                      </a:lnTo>
                      <a:lnTo>
                        <a:pt x="0" y="77"/>
                      </a:lnTo>
                      <a:lnTo>
                        <a:pt x="0" y="75"/>
                      </a:lnTo>
                      <a:lnTo>
                        <a:pt x="0" y="69"/>
                      </a:lnTo>
                      <a:lnTo>
                        <a:pt x="0" y="67"/>
                      </a:lnTo>
                      <a:lnTo>
                        <a:pt x="0" y="65"/>
                      </a:lnTo>
                      <a:lnTo>
                        <a:pt x="0" y="63"/>
                      </a:lnTo>
                      <a:lnTo>
                        <a:pt x="0" y="62"/>
                      </a:lnTo>
                      <a:lnTo>
                        <a:pt x="0" y="60"/>
                      </a:lnTo>
                      <a:lnTo>
                        <a:pt x="0" y="58"/>
                      </a:lnTo>
                      <a:lnTo>
                        <a:pt x="0" y="56"/>
                      </a:lnTo>
                      <a:lnTo>
                        <a:pt x="0" y="54"/>
                      </a:lnTo>
                      <a:lnTo>
                        <a:pt x="0" y="52"/>
                      </a:lnTo>
                      <a:lnTo>
                        <a:pt x="0" y="50"/>
                      </a:lnTo>
                      <a:lnTo>
                        <a:pt x="0" y="48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0"/>
                      </a:lnTo>
                      <a:lnTo>
                        <a:pt x="0" y="38"/>
                      </a:lnTo>
                      <a:lnTo>
                        <a:pt x="0" y="37"/>
                      </a:lnTo>
                      <a:lnTo>
                        <a:pt x="0" y="35"/>
                      </a:lnTo>
                      <a:lnTo>
                        <a:pt x="0" y="33"/>
                      </a:lnTo>
                      <a:lnTo>
                        <a:pt x="0" y="31"/>
                      </a:lnTo>
                      <a:lnTo>
                        <a:pt x="0" y="29"/>
                      </a:lnTo>
                      <a:lnTo>
                        <a:pt x="0" y="27"/>
                      </a:ln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0" y="14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13" y="0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5" y="0"/>
                      </a:lnTo>
                      <a:lnTo>
                        <a:pt x="28" y="0"/>
                      </a:lnTo>
                      <a:lnTo>
                        <a:pt x="32" y="0"/>
                      </a:lnTo>
                      <a:lnTo>
                        <a:pt x="34" y="0"/>
                      </a:lnTo>
                      <a:lnTo>
                        <a:pt x="36" y="0"/>
                      </a:lnTo>
                      <a:lnTo>
                        <a:pt x="38" y="0"/>
                      </a:lnTo>
                      <a:lnTo>
                        <a:pt x="40" y="0"/>
                      </a:lnTo>
                      <a:lnTo>
                        <a:pt x="42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52" y="0"/>
                      </a:lnTo>
                      <a:lnTo>
                        <a:pt x="53" y="0"/>
                      </a:lnTo>
                      <a:lnTo>
                        <a:pt x="59" y="0"/>
                      </a:lnTo>
                      <a:lnTo>
                        <a:pt x="61" y="0"/>
                      </a:lnTo>
                      <a:lnTo>
                        <a:pt x="63" y="0"/>
                      </a:lnTo>
                      <a:lnTo>
                        <a:pt x="65" y="0"/>
                      </a:lnTo>
                      <a:lnTo>
                        <a:pt x="67" y="0"/>
                      </a:lnTo>
                      <a:lnTo>
                        <a:pt x="69" y="0"/>
                      </a:lnTo>
                      <a:lnTo>
                        <a:pt x="71" y="0"/>
                      </a:lnTo>
                      <a:lnTo>
                        <a:pt x="73" y="0"/>
                      </a:lnTo>
                      <a:lnTo>
                        <a:pt x="75" y="0"/>
                      </a:lnTo>
                      <a:lnTo>
                        <a:pt x="76" y="0"/>
                      </a:lnTo>
                      <a:lnTo>
                        <a:pt x="78" y="0"/>
                      </a:lnTo>
                      <a:lnTo>
                        <a:pt x="80" y="0"/>
                      </a:lnTo>
                      <a:lnTo>
                        <a:pt x="82" y="0"/>
                      </a:lnTo>
                      <a:lnTo>
                        <a:pt x="84" y="0"/>
                      </a:lnTo>
                      <a:lnTo>
                        <a:pt x="86" y="0"/>
                      </a:lnTo>
                      <a:lnTo>
                        <a:pt x="88" y="0"/>
                      </a:lnTo>
                      <a:lnTo>
                        <a:pt x="90" y="0"/>
                      </a:lnTo>
                      <a:lnTo>
                        <a:pt x="92" y="0"/>
                      </a:lnTo>
                      <a:lnTo>
                        <a:pt x="94" y="0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" name="Freeform 1000"/>
                <p:cNvSpPr>
                  <a:spLocks noEditPoints="1"/>
                </p:cNvSpPr>
                <p:nvPr/>
              </p:nvSpPr>
              <p:spPr bwMode="auto">
                <a:xfrm>
                  <a:off x="7158038" y="3833813"/>
                  <a:ext cx="290513" cy="381000"/>
                </a:xfrm>
                <a:custGeom>
                  <a:avLst/>
                  <a:gdLst>
                    <a:gd name="T0" fmla="*/ 10 w 183"/>
                    <a:gd name="T1" fmla="*/ 240 h 240"/>
                    <a:gd name="T2" fmla="*/ 12 w 183"/>
                    <a:gd name="T3" fmla="*/ 236 h 240"/>
                    <a:gd name="T4" fmla="*/ 27 w 183"/>
                    <a:gd name="T5" fmla="*/ 219 h 240"/>
                    <a:gd name="T6" fmla="*/ 27 w 183"/>
                    <a:gd name="T7" fmla="*/ 215 h 240"/>
                    <a:gd name="T8" fmla="*/ 27 w 183"/>
                    <a:gd name="T9" fmla="*/ 217 h 240"/>
                    <a:gd name="T10" fmla="*/ 25 w 183"/>
                    <a:gd name="T11" fmla="*/ 217 h 240"/>
                    <a:gd name="T12" fmla="*/ 27 w 183"/>
                    <a:gd name="T13" fmla="*/ 213 h 240"/>
                    <a:gd name="T14" fmla="*/ 27 w 183"/>
                    <a:gd name="T15" fmla="*/ 213 h 240"/>
                    <a:gd name="T16" fmla="*/ 23 w 183"/>
                    <a:gd name="T17" fmla="*/ 211 h 240"/>
                    <a:gd name="T18" fmla="*/ 25 w 183"/>
                    <a:gd name="T19" fmla="*/ 213 h 240"/>
                    <a:gd name="T20" fmla="*/ 25 w 183"/>
                    <a:gd name="T21" fmla="*/ 209 h 240"/>
                    <a:gd name="T22" fmla="*/ 27 w 183"/>
                    <a:gd name="T23" fmla="*/ 207 h 240"/>
                    <a:gd name="T24" fmla="*/ 39 w 183"/>
                    <a:gd name="T25" fmla="*/ 0 h 240"/>
                    <a:gd name="T26" fmla="*/ 66 w 183"/>
                    <a:gd name="T27" fmla="*/ 0 h 240"/>
                    <a:gd name="T28" fmla="*/ 93 w 183"/>
                    <a:gd name="T29" fmla="*/ 0 h 240"/>
                    <a:gd name="T30" fmla="*/ 119 w 183"/>
                    <a:gd name="T31" fmla="*/ 0 h 240"/>
                    <a:gd name="T32" fmla="*/ 146 w 183"/>
                    <a:gd name="T33" fmla="*/ 0 h 240"/>
                    <a:gd name="T34" fmla="*/ 150 w 183"/>
                    <a:gd name="T35" fmla="*/ 25 h 240"/>
                    <a:gd name="T36" fmla="*/ 156 w 183"/>
                    <a:gd name="T37" fmla="*/ 48 h 240"/>
                    <a:gd name="T38" fmla="*/ 160 w 183"/>
                    <a:gd name="T39" fmla="*/ 71 h 240"/>
                    <a:gd name="T40" fmla="*/ 164 w 183"/>
                    <a:gd name="T41" fmla="*/ 94 h 240"/>
                    <a:gd name="T42" fmla="*/ 169 w 183"/>
                    <a:gd name="T43" fmla="*/ 111 h 240"/>
                    <a:gd name="T44" fmla="*/ 175 w 183"/>
                    <a:gd name="T45" fmla="*/ 125 h 240"/>
                    <a:gd name="T46" fmla="*/ 183 w 183"/>
                    <a:gd name="T47" fmla="*/ 138 h 240"/>
                    <a:gd name="T48" fmla="*/ 173 w 183"/>
                    <a:gd name="T49" fmla="*/ 152 h 240"/>
                    <a:gd name="T50" fmla="*/ 171 w 183"/>
                    <a:gd name="T51" fmla="*/ 169 h 240"/>
                    <a:gd name="T52" fmla="*/ 171 w 183"/>
                    <a:gd name="T53" fmla="*/ 186 h 240"/>
                    <a:gd name="T54" fmla="*/ 171 w 183"/>
                    <a:gd name="T55" fmla="*/ 202 h 240"/>
                    <a:gd name="T56" fmla="*/ 144 w 183"/>
                    <a:gd name="T57" fmla="*/ 202 h 240"/>
                    <a:gd name="T58" fmla="*/ 118 w 183"/>
                    <a:gd name="T59" fmla="*/ 202 h 240"/>
                    <a:gd name="T60" fmla="*/ 91 w 183"/>
                    <a:gd name="T61" fmla="*/ 202 h 240"/>
                    <a:gd name="T62" fmla="*/ 64 w 183"/>
                    <a:gd name="T63" fmla="*/ 202 h 240"/>
                    <a:gd name="T64" fmla="*/ 45 w 183"/>
                    <a:gd name="T65" fmla="*/ 204 h 240"/>
                    <a:gd name="T66" fmla="*/ 50 w 183"/>
                    <a:gd name="T67" fmla="*/ 217 h 240"/>
                    <a:gd name="T68" fmla="*/ 56 w 183"/>
                    <a:gd name="T69" fmla="*/ 230 h 240"/>
                    <a:gd name="T70" fmla="*/ 47 w 183"/>
                    <a:gd name="T71" fmla="*/ 236 h 240"/>
                    <a:gd name="T72" fmla="*/ 47 w 183"/>
                    <a:gd name="T73" fmla="*/ 236 h 240"/>
                    <a:gd name="T74" fmla="*/ 45 w 183"/>
                    <a:gd name="T75" fmla="*/ 238 h 240"/>
                    <a:gd name="T76" fmla="*/ 39 w 183"/>
                    <a:gd name="T77" fmla="*/ 240 h 240"/>
                    <a:gd name="T78" fmla="*/ 31 w 183"/>
                    <a:gd name="T79" fmla="*/ 240 h 240"/>
                    <a:gd name="T80" fmla="*/ 37 w 183"/>
                    <a:gd name="T81" fmla="*/ 238 h 240"/>
                    <a:gd name="T82" fmla="*/ 35 w 183"/>
                    <a:gd name="T83" fmla="*/ 228 h 240"/>
                    <a:gd name="T84" fmla="*/ 31 w 183"/>
                    <a:gd name="T85" fmla="*/ 225 h 240"/>
                    <a:gd name="T86" fmla="*/ 29 w 183"/>
                    <a:gd name="T87" fmla="*/ 215 h 240"/>
                    <a:gd name="T88" fmla="*/ 31 w 183"/>
                    <a:gd name="T89" fmla="*/ 205 h 240"/>
                    <a:gd name="T90" fmla="*/ 27 w 183"/>
                    <a:gd name="T91" fmla="*/ 205 h 240"/>
                    <a:gd name="T92" fmla="*/ 29 w 183"/>
                    <a:gd name="T93" fmla="*/ 209 h 240"/>
                    <a:gd name="T94" fmla="*/ 27 w 183"/>
                    <a:gd name="T95" fmla="*/ 207 h 240"/>
                    <a:gd name="T96" fmla="*/ 27 w 183"/>
                    <a:gd name="T97" fmla="*/ 207 h 240"/>
                    <a:gd name="T98" fmla="*/ 22 w 183"/>
                    <a:gd name="T99" fmla="*/ 213 h 240"/>
                    <a:gd name="T100" fmla="*/ 20 w 183"/>
                    <a:gd name="T101" fmla="*/ 227 h 240"/>
                    <a:gd name="T102" fmla="*/ 18 w 183"/>
                    <a:gd name="T103" fmla="*/ 236 h 240"/>
                    <a:gd name="T104" fmla="*/ 4 w 183"/>
                    <a:gd name="T105" fmla="*/ 230 h 240"/>
                    <a:gd name="T106" fmla="*/ 4 w 183"/>
                    <a:gd name="T107" fmla="*/ 204 h 240"/>
                    <a:gd name="T108" fmla="*/ 2 w 183"/>
                    <a:gd name="T109" fmla="*/ 177 h 240"/>
                    <a:gd name="T110" fmla="*/ 2 w 183"/>
                    <a:gd name="T111" fmla="*/ 152 h 240"/>
                    <a:gd name="T112" fmla="*/ 4 w 183"/>
                    <a:gd name="T113" fmla="*/ 127 h 240"/>
                    <a:gd name="T114" fmla="*/ 8 w 183"/>
                    <a:gd name="T115" fmla="*/ 102 h 240"/>
                    <a:gd name="T116" fmla="*/ 10 w 183"/>
                    <a:gd name="T117" fmla="*/ 77 h 240"/>
                    <a:gd name="T118" fmla="*/ 14 w 183"/>
                    <a:gd name="T119" fmla="*/ 54 h 240"/>
                    <a:gd name="T120" fmla="*/ 18 w 183"/>
                    <a:gd name="T121" fmla="*/ 31 h 240"/>
                    <a:gd name="T122" fmla="*/ 20 w 183"/>
                    <a:gd name="T123" fmla="*/ 4 h 240"/>
                    <a:gd name="T124" fmla="*/ 20 w 183"/>
                    <a:gd name="T125" fmla="*/ 221 h 2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83" h="240">
                      <a:moveTo>
                        <a:pt x="20" y="238"/>
                      </a:moveTo>
                      <a:lnTo>
                        <a:pt x="20" y="240"/>
                      </a:lnTo>
                      <a:lnTo>
                        <a:pt x="20" y="238"/>
                      </a:lnTo>
                      <a:lnTo>
                        <a:pt x="22" y="240"/>
                      </a:lnTo>
                      <a:lnTo>
                        <a:pt x="22" y="238"/>
                      </a:lnTo>
                      <a:lnTo>
                        <a:pt x="20" y="238"/>
                      </a:lnTo>
                      <a:lnTo>
                        <a:pt x="22" y="238"/>
                      </a:lnTo>
                      <a:lnTo>
                        <a:pt x="22" y="240"/>
                      </a:lnTo>
                      <a:lnTo>
                        <a:pt x="20" y="240"/>
                      </a:lnTo>
                      <a:lnTo>
                        <a:pt x="18" y="240"/>
                      </a:lnTo>
                      <a:lnTo>
                        <a:pt x="16" y="240"/>
                      </a:lnTo>
                      <a:lnTo>
                        <a:pt x="14" y="240"/>
                      </a:lnTo>
                      <a:lnTo>
                        <a:pt x="12" y="240"/>
                      </a:lnTo>
                      <a:lnTo>
                        <a:pt x="10" y="240"/>
                      </a:lnTo>
                      <a:lnTo>
                        <a:pt x="12" y="240"/>
                      </a:lnTo>
                      <a:lnTo>
                        <a:pt x="14" y="240"/>
                      </a:lnTo>
                      <a:lnTo>
                        <a:pt x="16" y="240"/>
                      </a:lnTo>
                      <a:lnTo>
                        <a:pt x="18" y="240"/>
                      </a:lnTo>
                      <a:lnTo>
                        <a:pt x="18" y="238"/>
                      </a:lnTo>
                      <a:lnTo>
                        <a:pt x="20" y="238"/>
                      </a:lnTo>
                      <a:close/>
                      <a:moveTo>
                        <a:pt x="39" y="238"/>
                      </a:moveTo>
                      <a:lnTo>
                        <a:pt x="37" y="238"/>
                      </a:lnTo>
                      <a:lnTo>
                        <a:pt x="37" y="236"/>
                      </a:lnTo>
                      <a:lnTo>
                        <a:pt x="39" y="236"/>
                      </a:lnTo>
                      <a:lnTo>
                        <a:pt x="39" y="238"/>
                      </a:lnTo>
                      <a:close/>
                      <a:moveTo>
                        <a:pt x="12" y="236"/>
                      </a:moveTo>
                      <a:lnTo>
                        <a:pt x="12" y="234"/>
                      </a:lnTo>
                      <a:lnTo>
                        <a:pt x="12" y="236"/>
                      </a:lnTo>
                      <a:close/>
                      <a:moveTo>
                        <a:pt x="23" y="219"/>
                      </a:moveTo>
                      <a:lnTo>
                        <a:pt x="22" y="219"/>
                      </a:lnTo>
                      <a:lnTo>
                        <a:pt x="23" y="219"/>
                      </a:lnTo>
                      <a:close/>
                      <a:moveTo>
                        <a:pt x="29" y="219"/>
                      </a:moveTo>
                      <a:lnTo>
                        <a:pt x="27" y="219"/>
                      </a:lnTo>
                      <a:lnTo>
                        <a:pt x="29" y="219"/>
                      </a:lnTo>
                      <a:close/>
                      <a:moveTo>
                        <a:pt x="23" y="217"/>
                      </a:moveTo>
                      <a:lnTo>
                        <a:pt x="23" y="219"/>
                      </a:lnTo>
                      <a:lnTo>
                        <a:pt x="23" y="217"/>
                      </a:lnTo>
                      <a:close/>
                      <a:moveTo>
                        <a:pt x="29" y="217"/>
                      </a:moveTo>
                      <a:lnTo>
                        <a:pt x="27" y="217"/>
                      </a:lnTo>
                      <a:lnTo>
                        <a:pt x="29" y="217"/>
                      </a:lnTo>
                      <a:lnTo>
                        <a:pt x="27" y="217"/>
                      </a:lnTo>
                      <a:lnTo>
                        <a:pt x="27" y="219"/>
                      </a:lnTo>
                      <a:lnTo>
                        <a:pt x="27" y="217"/>
                      </a:lnTo>
                      <a:lnTo>
                        <a:pt x="29" y="217"/>
                      </a:lnTo>
                      <a:lnTo>
                        <a:pt x="29" y="219"/>
                      </a:lnTo>
                      <a:lnTo>
                        <a:pt x="27" y="219"/>
                      </a:lnTo>
                      <a:lnTo>
                        <a:pt x="29" y="219"/>
                      </a:lnTo>
                      <a:lnTo>
                        <a:pt x="29" y="217"/>
                      </a:lnTo>
                      <a:lnTo>
                        <a:pt x="29" y="219"/>
                      </a:lnTo>
                      <a:lnTo>
                        <a:pt x="27" y="219"/>
                      </a:lnTo>
                      <a:lnTo>
                        <a:pt x="27" y="217"/>
                      </a:lnTo>
                      <a:lnTo>
                        <a:pt x="29" y="217"/>
                      </a:lnTo>
                      <a:close/>
                      <a:moveTo>
                        <a:pt x="31" y="215"/>
                      </a:moveTo>
                      <a:lnTo>
                        <a:pt x="31" y="217"/>
                      </a:lnTo>
                      <a:lnTo>
                        <a:pt x="31" y="215"/>
                      </a:lnTo>
                      <a:close/>
                      <a:moveTo>
                        <a:pt x="27" y="215"/>
                      </a:moveTo>
                      <a:lnTo>
                        <a:pt x="27" y="217"/>
                      </a:lnTo>
                      <a:lnTo>
                        <a:pt x="27" y="215"/>
                      </a:lnTo>
                      <a:lnTo>
                        <a:pt x="25" y="215"/>
                      </a:lnTo>
                      <a:lnTo>
                        <a:pt x="25" y="217"/>
                      </a:lnTo>
                      <a:lnTo>
                        <a:pt x="27" y="217"/>
                      </a:lnTo>
                      <a:lnTo>
                        <a:pt x="27" y="219"/>
                      </a:lnTo>
                      <a:lnTo>
                        <a:pt x="27" y="217"/>
                      </a:lnTo>
                      <a:lnTo>
                        <a:pt x="25" y="217"/>
                      </a:lnTo>
                      <a:lnTo>
                        <a:pt x="25" y="215"/>
                      </a:lnTo>
                      <a:lnTo>
                        <a:pt x="27" y="215"/>
                      </a:lnTo>
                      <a:close/>
                      <a:moveTo>
                        <a:pt x="27" y="215"/>
                      </a:moveTo>
                      <a:lnTo>
                        <a:pt x="29" y="215"/>
                      </a:lnTo>
                      <a:lnTo>
                        <a:pt x="27" y="215"/>
                      </a:lnTo>
                      <a:lnTo>
                        <a:pt x="27" y="217"/>
                      </a:lnTo>
                      <a:lnTo>
                        <a:pt x="27" y="215"/>
                      </a:lnTo>
                      <a:lnTo>
                        <a:pt x="27" y="217"/>
                      </a:lnTo>
                      <a:lnTo>
                        <a:pt x="27" y="215"/>
                      </a:lnTo>
                      <a:close/>
                      <a:moveTo>
                        <a:pt x="25" y="215"/>
                      </a:moveTo>
                      <a:lnTo>
                        <a:pt x="25" y="213"/>
                      </a:lnTo>
                      <a:lnTo>
                        <a:pt x="25" y="215"/>
                      </a:lnTo>
                      <a:close/>
                      <a:moveTo>
                        <a:pt x="23" y="213"/>
                      </a:moveTo>
                      <a:lnTo>
                        <a:pt x="23" y="215"/>
                      </a:lnTo>
                      <a:lnTo>
                        <a:pt x="25" y="215"/>
                      </a:lnTo>
                      <a:lnTo>
                        <a:pt x="25" y="217"/>
                      </a:lnTo>
                      <a:lnTo>
                        <a:pt x="23" y="217"/>
                      </a:lnTo>
                      <a:lnTo>
                        <a:pt x="23" y="215"/>
                      </a:lnTo>
                      <a:lnTo>
                        <a:pt x="23" y="217"/>
                      </a:lnTo>
                      <a:lnTo>
                        <a:pt x="25" y="217"/>
                      </a:lnTo>
                      <a:lnTo>
                        <a:pt x="23" y="217"/>
                      </a:lnTo>
                      <a:lnTo>
                        <a:pt x="23" y="215"/>
                      </a:lnTo>
                      <a:lnTo>
                        <a:pt x="23" y="213"/>
                      </a:lnTo>
                      <a:close/>
                      <a:moveTo>
                        <a:pt x="27" y="213"/>
                      </a:moveTo>
                      <a:lnTo>
                        <a:pt x="29" y="213"/>
                      </a:lnTo>
                      <a:lnTo>
                        <a:pt x="29" y="215"/>
                      </a:lnTo>
                      <a:lnTo>
                        <a:pt x="27" y="215"/>
                      </a:lnTo>
                      <a:lnTo>
                        <a:pt x="27" y="213"/>
                      </a:lnTo>
                      <a:lnTo>
                        <a:pt x="27" y="215"/>
                      </a:lnTo>
                      <a:lnTo>
                        <a:pt x="27" y="213"/>
                      </a:lnTo>
                      <a:lnTo>
                        <a:pt x="27" y="215"/>
                      </a:lnTo>
                      <a:lnTo>
                        <a:pt x="25" y="215"/>
                      </a:lnTo>
                      <a:lnTo>
                        <a:pt x="27" y="215"/>
                      </a:lnTo>
                      <a:lnTo>
                        <a:pt x="27" y="213"/>
                      </a:lnTo>
                      <a:lnTo>
                        <a:pt x="27" y="215"/>
                      </a:lnTo>
                      <a:lnTo>
                        <a:pt x="25" y="215"/>
                      </a:lnTo>
                      <a:lnTo>
                        <a:pt x="25" y="217"/>
                      </a:lnTo>
                      <a:lnTo>
                        <a:pt x="25" y="215"/>
                      </a:lnTo>
                      <a:lnTo>
                        <a:pt x="25" y="217"/>
                      </a:lnTo>
                      <a:lnTo>
                        <a:pt x="25" y="215"/>
                      </a:lnTo>
                      <a:lnTo>
                        <a:pt x="25" y="217"/>
                      </a:lnTo>
                      <a:lnTo>
                        <a:pt x="25" y="215"/>
                      </a:lnTo>
                      <a:lnTo>
                        <a:pt x="23" y="215"/>
                      </a:lnTo>
                      <a:lnTo>
                        <a:pt x="25" y="215"/>
                      </a:lnTo>
                      <a:lnTo>
                        <a:pt x="25" y="213"/>
                      </a:lnTo>
                      <a:lnTo>
                        <a:pt x="25" y="215"/>
                      </a:lnTo>
                      <a:lnTo>
                        <a:pt x="25" y="213"/>
                      </a:lnTo>
                      <a:lnTo>
                        <a:pt x="27" y="213"/>
                      </a:lnTo>
                      <a:close/>
                      <a:moveTo>
                        <a:pt x="29" y="211"/>
                      </a:moveTo>
                      <a:lnTo>
                        <a:pt x="29" y="213"/>
                      </a:lnTo>
                      <a:lnTo>
                        <a:pt x="27" y="213"/>
                      </a:lnTo>
                      <a:lnTo>
                        <a:pt x="29" y="213"/>
                      </a:lnTo>
                      <a:lnTo>
                        <a:pt x="29" y="211"/>
                      </a:lnTo>
                      <a:lnTo>
                        <a:pt x="27" y="213"/>
                      </a:lnTo>
                      <a:lnTo>
                        <a:pt x="27" y="211"/>
                      </a:lnTo>
                      <a:lnTo>
                        <a:pt x="29" y="211"/>
                      </a:lnTo>
                      <a:close/>
                      <a:moveTo>
                        <a:pt x="25" y="211"/>
                      </a:moveTo>
                      <a:lnTo>
                        <a:pt x="25" y="213"/>
                      </a:lnTo>
                      <a:lnTo>
                        <a:pt x="25" y="211"/>
                      </a:lnTo>
                      <a:lnTo>
                        <a:pt x="25" y="213"/>
                      </a:lnTo>
                      <a:lnTo>
                        <a:pt x="25" y="211"/>
                      </a:lnTo>
                      <a:lnTo>
                        <a:pt x="23" y="211"/>
                      </a:lnTo>
                      <a:lnTo>
                        <a:pt x="25" y="211"/>
                      </a:lnTo>
                      <a:close/>
                      <a:moveTo>
                        <a:pt x="27" y="211"/>
                      </a:moveTo>
                      <a:lnTo>
                        <a:pt x="29" y="211"/>
                      </a:lnTo>
                      <a:lnTo>
                        <a:pt x="27" y="211"/>
                      </a:lnTo>
                      <a:lnTo>
                        <a:pt x="27" y="213"/>
                      </a:lnTo>
                      <a:lnTo>
                        <a:pt x="29" y="213"/>
                      </a:lnTo>
                      <a:lnTo>
                        <a:pt x="27" y="213"/>
                      </a:lnTo>
                      <a:lnTo>
                        <a:pt x="27" y="211"/>
                      </a:lnTo>
                      <a:lnTo>
                        <a:pt x="25" y="211"/>
                      </a:lnTo>
                      <a:lnTo>
                        <a:pt x="25" y="213"/>
                      </a:lnTo>
                      <a:lnTo>
                        <a:pt x="27" y="213"/>
                      </a:lnTo>
                      <a:lnTo>
                        <a:pt x="25" y="213"/>
                      </a:lnTo>
                      <a:lnTo>
                        <a:pt x="25" y="215"/>
                      </a:lnTo>
                      <a:lnTo>
                        <a:pt x="25" y="213"/>
                      </a:lnTo>
                      <a:lnTo>
                        <a:pt x="23" y="213"/>
                      </a:lnTo>
                      <a:lnTo>
                        <a:pt x="23" y="215"/>
                      </a:lnTo>
                      <a:lnTo>
                        <a:pt x="23" y="213"/>
                      </a:lnTo>
                      <a:lnTo>
                        <a:pt x="25" y="213"/>
                      </a:lnTo>
                      <a:lnTo>
                        <a:pt x="25" y="211"/>
                      </a:lnTo>
                      <a:lnTo>
                        <a:pt x="27" y="211"/>
                      </a:lnTo>
                      <a:close/>
                      <a:moveTo>
                        <a:pt x="25" y="207"/>
                      </a:moveTo>
                      <a:lnTo>
                        <a:pt x="25" y="209"/>
                      </a:lnTo>
                      <a:lnTo>
                        <a:pt x="27" y="209"/>
                      </a:lnTo>
                      <a:lnTo>
                        <a:pt x="27" y="211"/>
                      </a:lnTo>
                      <a:lnTo>
                        <a:pt x="27" y="209"/>
                      </a:lnTo>
                      <a:lnTo>
                        <a:pt x="27" y="211"/>
                      </a:lnTo>
                      <a:lnTo>
                        <a:pt x="25" y="211"/>
                      </a:lnTo>
                      <a:lnTo>
                        <a:pt x="25" y="209"/>
                      </a:lnTo>
                      <a:lnTo>
                        <a:pt x="27" y="209"/>
                      </a:lnTo>
                      <a:lnTo>
                        <a:pt x="25" y="209"/>
                      </a:lnTo>
                      <a:lnTo>
                        <a:pt x="27" y="209"/>
                      </a:lnTo>
                      <a:lnTo>
                        <a:pt x="25" y="209"/>
                      </a:lnTo>
                      <a:lnTo>
                        <a:pt x="27" y="209"/>
                      </a:lnTo>
                      <a:lnTo>
                        <a:pt x="25" y="209"/>
                      </a:lnTo>
                      <a:lnTo>
                        <a:pt x="27" y="209"/>
                      </a:lnTo>
                      <a:lnTo>
                        <a:pt x="25" y="209"/>
                      </a:lnTo>
                      <a:lnTo>
                        <a:pt x="25" y="207"/>
                      </a:lnTo>
                      <a:lnTo>
                        <a:pt x="25" y="209"/>
                      </a:lnTo>
                      <a:lnTo>
                        <a:pt x="25" y="207"/>
                      </a:lnTo>
                      <a:close/>
                      <a:moveTo>
                        <a:pt x="29" y="209"/>
                      </a:moveTo>
                      <a:lnTo>
                        <a:pt x="29" y="207"/>
                      </a:lnTo>
                      <a:lnTo>
                        <a:pt x="27" y="207"/>
                      </a:lnTo>
                      <a:lnTo>
                        <a:pt x="29" y="207"/>
                      </a:lnTo>
                      <a:lnTo>
                        <a:pt x="29" y="209"/>
                      </a:lnTo>
                      <a:close/>
                      <a:moveTo>
                        <a:pt x="18" y="0"/>
                      </a:moveTo>
                      <a:lnTo>
                        <a:pt x="20" y="0"/>
                      </a:lnTo>
                      <a:lnTo>
                        <a:pt x="22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31" y="0"/>
                      </a:lnTo>
                      <a:lnTo>
                        <a:pt x="33" y="0"/>
                      </a:lnTo>
                      <a:lnTo>
                        <a:pt x="35" y="0"/>
                      </a:lnTo>
                      <a:lnTo>
                        <a:pt x="37" y="0"/>
                      </a:lnTo>
                      <a:lnTo>
                        <a:pt x="39" y="0"/>
                      </a:lnTo>
                      <a:lnTo>
                        <a:pt x="41" y="0"/>
                      </a:lnTo>
                      <a:lnTo>
                        <a:pt x="43" y="0"/>
                      </a:lnTo>
                      <a:lnTo>
                        <a:pt x="45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50" y="0"/>
                      </a:lnTo>
                      <a:lnTo>
                        <a:pt x="52" y="0"/>
                      </a:lnTo>
                      <a:lnTo>
                        <a:pt x="54" y="0"/>
                      </a:lnTo>
                      <a:lnTo>
                        <a:pt x="56" y="0"/>
                      </a:lnTo>
                      <a:lnTo>
                        <a:pt x="58" y="0"/>
                      </a:lnTo>
                      <a:lnTo>
                        <a:pt x="60" y="0"/>
                      </a:lnTo>
                      <a:lnTo>
                        <a:pt x="62" y="0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8" y="0"/>
                      </a:lnTo>
                      <a:lnTo>
                        <a:pt x="70" y="0"/>
                      </a:lnTo>
                      <a:lnTo>
                        <a:pt x="71" y="0"/>
                      </a:lnTo>
                      <a:lnTo>
                        <a:pt x="73" y="0"/>
                      </a:lnTo>
                      <a:lnTo>
                        <a:pt x="75" y="0"/>
                      </a:lnTo>
                      <a:lnTo>
                        <a:pt x="77" y="0"/>
                      </a:lnTo>
                      <a:lnTo>
                        <a:pt x="79" y="0"/>
                      </a:lnTo>
                      <a:lnTo>
                        <a:pt x="81" y="0"/>
                      </a:lnTo>
                      <a:lnTo>
                        <a:pt x="83" y="0"/>
                      </a:lnTo>
                      <a:lnTo>
                        <a:pt x="85" y="0"/>
                      </a:lnTo>
                      <a:lnTo>
                        <a:pt x="87" y="0"/>
                      </a:lnTo>
                      <a:lnTo>
                        <a:pt x="89" y="0"/>
                      </a:lnTo>
                      <a:lnTo>
                        <a:pt x="91" y="0"/>
                      </a:lnTo>
                      <a:lnTo>
                        <a:pt x="93" y="0"/>
                      </a:lnTo>
                      <a:lnTo>
                        <a:pt x="95" y="0"/>
                      </a:lnTo>
                      <a:lnTo>
                        <a:pt x="96" y="0"/>
                      </a:lnTo>
                      <a:lnTo>
                        <a:pt x="98" y="0"/>
                      </a:lnTo>
                      <a:lnTo>
                        <a:pt x="100" y="0"/>
                      </a:lnTo>
                      <a:lnTo>
                        <a:pt x="102" y="0"/>
                      </a:lnTo>
                      <a:lnTo>
                        <a:pt x="104" y="0"/>
                      </a:lnTo>
                      <a:lnTo>
                        <a:pt x="106" y="0"/>
                      </a:lnTo>
                      <a:lnTo>
                        <a:pt x="108" y="0"/>
                      </a:lnTo>
                      <a:lnTo>
                        <a:pt x="110" y="0"/>
                      </a:lnTo>
                      <a:lnTo>
                        <a:pt x="112" y="0"/>
                      </a:lnTo>
                      <a:lnTo>
                        <a:pt x="114" y="0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9" y="0"/>
                      </a:lnTo>
                      <a:lnTo>
                        <a:pt x="121" y="0"/>
                      </a:lnTo>
                      <a:lnTo>
                        <a:pt x="123" y="0"/>
                      </a:lnTo>
                      <a:lnTo>
                        <a:pt x="125" y="0"/>
                      </a:lnTo>
                      <a:lnTo>
                        <a:pt x="127" y="0"/>
                      </a:lnTo>
                      <a:lnTo>
                        <a:pt x="129" y="0"/>
                      </a:lnTo>
                      <a:lnTo>
                        <a:pt x="131" y="0"/>
                      </a:lnTo>
                      <a:lnTo>
                        <a:pt x="133" y="0"/>
                      </a:lnTo>
                      <a:lnTo>
                        <a:pt x="135" y="0"/>
                      </a:lnTo>
                      <a:lnTo>
                        <a:pt x="137" y="0"/>
                      </a:lnTo>
                      <a:lnTo>
                        <a:pt x="139" y="0"/>
                      </a:lnTo>
                      <a:lnTo>
                        <a:pt x="141" y="0"/>
                      </a:lnTo>
                      <a:lnTo>
                        <a:pt x="143" y="0"/>
                      </a:lnTo>
                      <a:lnTo>
                        <a:pt x="144" y="0"/>
                      </a:lnTo>
                      <a:lnTo>
                        <a:pt x="146" y="0"/>
                      </a:lnTo>
                      <a:lnTo>
                        <a:pt x="146" y="2"/>
                      </a:lnTo>
                      <a:lnTo>
                        <a:pt x="146" y="4"/>
                      </a:lnTo>
                      <a:lnTo>
                        <a:pt x="146" y="6"/>
                      </a:lnTo>
                      <a:lnTo>
                        <a:pt x="146" y="8"/>
                      </a:lnTo>
                      <a:lnTo>
                        <a:pt x="148" y="10"/>
                      </a:lnTo>
                      <a:lnTo>
                        <a:pt x="148" y="12"/>
                      </a:lnTo>
                      <a:lnTo>
                        <a:pt x="148" y="13"/>
                      </a:lnTo>
                      <a:lnTo>
                        <a:pt x="148" y="15"/>
                      </a:lnTo>
                      <a:lnTo>
                        <a:pt x="148" y="17"/>
                      </a:lnTo>
                      <a:lnTo>
                        <a:pt x="150" y="17"/>
                      </a:lnTo>
                      <a:lnTo>
                        <a:pt x="150" y="19"/>
                      </a:lnTo>
                      <a:lnTo>
                        <a:pt x="150" y="21"/>
                      </a:lnTo>
                      <a:lnTo>
                        <a:pt x="150" y="23"/>
                      </a:lnTo>
                      <a:lnTo>
                        <a:pt x="150" y="25"/>
                      </a:lnTo>
                      <a:lnTo>
                        <a:pt x="150" y="27"/>
                      </a:lnTo>
                      <a:lnTo>
                        <a:pt x="152" y="27"/>
                      </a:lnTo>
                      <a:lnTo>
                        <a:pt x="152" y="29"/>
                      </a:lnTo>
                      <a:lnTo>
                        <a:pt x="152" y="31"/>
                      </a:lnTo>
                      <a:lnTo>
                        <a:pt x="152" y="33"/>
                      </a:lnTo>
                      <a:lnTo>
                        <a:pt x="152" y="35"/>
                      </a:lnTo>
                      <a:lnTo>
                        <a:pt x="152" y="36"/>
                      </a:lnTo>
                      <a:lnTo>
                        <a:pt x="154" y="36"/>
                      </a:lnTo>
                      <a:lnTo>
                        <a:pt x="154" y="38"/>
                      </a:lnTo>
                      <a:lnTo>
                        <a:pt x="154" y="40"/>
                      </a:lnTo>
                      <a:lnTo>
                        <a:pt x="154" y="42"/>
                      </a:lnTo>
                      <a:lnTo>
                        <a:pt x="154" y="44"/>
                      </a:lnTo>
                      <a:lnTo>
                        <a:pt x="156" y="46"/>
                      </a:lnTo>
                      <a:lnTo>
                        <a:pt x="156" y="48"/>
                      </a:lnTo>
                      <a:lnTo>
                        <a:pt x="156" y="50"/>
                      </a:lnTo>
                      <a:lnTo>
                        <a:pt x="156" y="52"/>
                      </a:lnTo>
                      <a:lnTo>
                        <a:pt x="156" y="54"/>
                      </a:lnTo>
                      <a:lnTo>
                        <a:pt x="156" y="56"/>
                      </a:lnTo>
                      <a:lnTo>
                        <a:pt x="158" y="56"/>
                      </a:lnTo>
                      <a:lnTo>
                        <a:pt x="158" y="58"/>
                      </a:lnTo>
                      <a:lnTo>
                        <a:pt x="158" y="60"/>
                      </a:lnTo>
                      <a:lnTo>
                        <a:pt x="158" y="61"/>
                      </a:lnTo>
                      <a:lnTo>
                        <a:pt x="158" y="63"/>
                      </a:lnTo>
                      <a:lnTo>
                        <a:pt x="158" y="65"/>
                      </a:lnTo>
                      <a:lnTo>
                        <a:pt x="160" y="65"/>
                      </a:lnTo>
                      <a:lnTo>
                        <a:pt x="160" y="67"/>
                      </a:lnTo>
                      <a:lnTo>
                        <a:pt x="160" y="69"/>
                      </a:lnTo>
                      <a:lnTo>
                        <a:pt x="160" y="71"/>
                      </a:lnTo>
                      <a:lnTo>
                        <a:pt x="160" y="73"/>
                      </a:lnTo>
                      <a:lnTo>
                        <a:pt x="160" y="75"/>
                      </a:lnTo>
                      <a:lnTo>
                        <a:pt x="162" y="75"/>
                      </a:lnTo>
                      <a:lnTo>
                        <a:pt x="162" y="77"/>
                      </a:lnTo>
                      <a:lnTo>
                        <a:pt x="162" y="79"/>
                      </a:lnTo>
                      <a:lnTo>
                        <a:pt x="162" y="81"/>
                      </a:lnTo>
                      <a:lnTo>
                        <a:pt x="162" y="83"/>
                      </a:lnTo>
                      <a:lnTo>
                        <a:pt x="162" y="84"/>
                      </a:lnTo>
                      <a:lnTo>
                        <a:pt x="164" y="84"/>
                      </a:lnTo>
                      <a:lnTo>
                        <a:pt x="164" y="86"/>
                      </a:lnTo>
                      <a:lnTo>
                        <a:pt x="164" y="88"/>
                      </a:lnTo>
                      <a:lnTo>
                        <a:pt x="164" y="90"/>
                      </a:lnTo>
                      <a:lnTo>
                        <a:pt x="164" y="92"/>
                      </a:lnTo>
                      <a:lnTo>
                        <a:pt x="164" y="94"/>
                      </a:lnTo>
                      <a:lnTo>
                        <a:pt x="166" y="94"/>
                      </a:lnTo>
                      <a:lnTo>
                        <a:pt x="166" y="96"/>
                      </a:lnTo>
                      <a:lnTo>
                        <a:pt x="166" y="98"/>
                      </a:lnTo>
                      <a:lnTo>
                        <a:pt x="166" y="100"/>
                      </a:lnTo>
                      <a:lnTo>
                        <a:pt x="166" y="102"/>
                      </a:lnTo>
                      <a:lnTo>
                        <a:pt x="166" y="104"/>
                      </a:lnTo>
                      <a:lnTo>
                        <a:pt x="167" y="104"/>
                      </a:lnTo>
                      <a:lnTo>
                        <a:pt x="167" y="106"/>
                      </a:lnTo>
                      <a:lnTo>
                        <a:pt x="167" y="108"/>
                      </a:lnTo>
                      <a:lnTo>
                        <a:pt x="169" y="108"/>
                      </a:lnTo>
                      <a:lnTo>
                        <a:pt x="169" y="109"/>
                      </a:lnTo>
                      <a:lnTo>
                        <a:pt x="167" y="109"/>
                      </a:lnTo>
                      <a:lnTo>
                        <a:pt x="167" y="111"/>
                      </a:lnTo>
                      <a:lnTo>
                        <a:pt x="169" y="111"/>
                      </a:lnTo>
                      <a:lnTo>
                        <a:pt x="169" y="113"/>
                      </a:lnTo>
                      <a:lnTo>
                        <a:pt x="171" y="113"/>
                      </a:lnTo>
                      <a:lnTo>
                        <a:pt x="171" y="115"/>
                      </a:lnTo>
                      <a:lnTo>
                        <a:pt x="169" y="115"/>
                      </a:lnTo>
                      <a:lnTo>
                        <a:pt x="171" y="115"/>
                      </a:lnTo>
                      <a:lnTo>
                        <a:pt x="169" y="115"/>
                      </a:lnTo>
                      <a:lnTo>
                        <a:pt x="171" y="115"/>
                      </a:lnTo>
                      <a:lnTo>
                        <a:pt x="171" y="117"/>
                      </a:lnTo>
                      <a:lnTo>
                        <a:pt x="171" y="119"/>
                      </a:lnTo>
                      <a:lnTo>
                        <a:pt x="171" y="121"/>
                      </a:lnTo>
                      <a:lnTo>
                        <a:pt x="173" y="121"/>
                      </a:lnTo>
                      <a:lnTo>
                        <a:pt x="173" y="123"/>
                      </a:lnTo>
                      <a:lnTo>
                        <a:pt x="175" y="123"/>
                      </a:lnTo>
                      <a:lnTo>
                        <a:pt x="175" y="125"/>
                      </a:lnTo>
                      <a:lnTo>
                        <a:pt x="177" y="125"/>
                      </a:lnTo>
                      <a:lnTo>
                        <a:pt x="177" y="127"/>
                      </a:lnTo>
                      <a:lnTo>
                        <a:pt x="177" y="129"/>
                      </a:lnTo>
                      <a:lnTo>
                        <a:pt x="179" y="129"/>
                      </a:lnTo>
                      <a:lnTo>
                        <a:pt x="179" y="131"/>
                      </a:lnTo>
                      <a:lnTo>
                        <a:pt x="177" y="131"/>
                      </a:lnTo>
                      <a:lnTo>
                        <a:pt x="177" y="132"/>
                      </a:lnTo>
                      <a:lnTo>
                        <a:pt x="177" y="134"/>
                      </a:lnTo>
                      <a:lnTo>
                        <a:pt x="175" y="134"/>
                      </a:lnTo>
                      <a:lnTo>
                        <a:pt x="177" y="134"/>
                      </a:lnTo>
                      <a:lnTo>
                        <a:pt x="179" y="136"/>
                      </a:lnTo>
                      <a:lnTo>
                        <a:pt x="181" y="136"/>
                      </a:lnTo>
                      <a:lnTo>
                        <a:pt x="181" y="138"/>
                      </a:lnTo>
                      <a:lnTo>
                        <a:pt x="183" y="138"/>
                      </a:lnTo>
                      <a:lnTo>
                        <a:pt x="181" y="138"/>
                      </a:lnTo>
                      <a:lnTo>
                        <a:pt x="181" y="140"/>
                      </a:lnTo>
                      <a:lnTo>
                        <a:pt x="179" y="140"/>
                      </a:lnTo>
                      <a:lnTo>
                        <a:pt x="177" y="140"/>
                      </a:lnTo>
                      <a:lnTo>
                        <a:pt x="179" y="140"/>
                      </a:lnTo>
                      <a:lnTo>
                        <a:pt x="179" y="142"/>
                      </a:lnTo>
                      <a:lnTo>
                        <a:pt x="177" y="142"/>
                      </a:lnTo>
                      <a:lnTo>
                        <a:pt x="175" y="142"/>
                      </a:lnTo>
                      <a:lnTo>
                        <a:pt x="175" y="144"/>
                      </a:lnTo>
                      <a:lnTo>
                        <a:pt x="173" y="144"/>
                      </a:lnTo>
                      <a:lnTo>
                        <a:pt x="173" y="146"/>
                      </a:lnTo>
                      <a:lnTo>
                        <a:pt x="173" y="148"/>
                      </a:lnTo>
                      <a:lnTo>
                        <a:pt x="173" y="150"/>
                      </a:lnTo>
                      <a:lnTo>
                        <a:pt x="173" y="152"/>
                      </a:lnTo>
                      <a:lnTo>
                        <a:pt x="173" y="154"/>
                      </a:lnTo>
                      <a:lnTo>
                        <a:pt x="171" y="154"/>
                      </a:lnTo>
                      <a:lnTo>
                        <a:pt x="171" y="156"/>
                      </a:lnTo>
                      <a:lnTo>
                        <a:pt x="169" y="156"/>
                      </a:lnTo>
                      <a:lnTo>
                        <a:pt x="169" y="157"/>
                      </a:lnTo>
                      <a:lnTo>
                        <a:pt x="169" y="159"/>
                      </a:lnTo>
                      <a:lnTo>
                        <a:pt x="169" y="161"/>
                      </a:lnTo>
                      <a:lnTo>
                        <a:pt x="169" y="163"/>
                      </a:lnTo>
                      <a:lnTo>
                        <a:pt x="169" y="165"/>
                      </a:lnTo>
                      <a:lnTo>
                        <a:pt x="171" y="165"/>
                      </a:lnTo>
                      <a:lnTo>
                        <a:pt x="169" y="165"/>
                      </a:lnTo>
                      <a:lnTo>
                        <a:pt x="169" y="167"/>
                      </a:lnTo>
                      <a:lnTo>
                        <a:pt x="171" y="167"/>
                      </a:lnTo>
                      <a:lnTo>
                        <a:pt x="171" y="169"/>
                      </a:lnTo>
                      <a:lnTo>
                        <a:pt x="173" y="169"/>
                      </a:lnTo>
                      <a:lnTo>
                        <a:pt x="171" y="169"/>
                      </a:lnTo>
                      <a:lnTo>
                        <a:pt x="173" y="169"/>
                      </a:lnTo>
                      <a:lnTo>
                        <a:pt x="173" y="171"/>
                      </a:lnTo>
                      <a:lnTo>
                        <a:pt x="173" y="173"/>
                      </a:lnTo>
                      <a:lnTo>
                        <a:pt x="175" y="175"/>
                      </a:lnTo>
                      <a:lnTo>
                        <a:pt x="173" y="175"/>
                      </a:lnTo>
                      <a:lnTo>
                        <a:pt x="173" y="177"/>
                      </a:lnTo>
                      <a:lnTo>
                        <a:pt x="173" y="179"/>
                      </a:lnTo>
                      <a:lnTo>
                        <a:pt x="173" y="180"/>
                      </a:lnTo>
                      <a:lnTo>
                        <a:pt x="173" y="182"/>
                      </a:lnTo>
                      <a:lnTo>
                        <a:pt x="171" y="182"/>
                      </a:lnTo>
                      <a:lnTo>
                        <a:pt x="171" y="184"/>
                      </a:lnTo>
                      <a:lnTo>
                        <a:pt x="171" y="186"/>
                      </a:lnTo>
                      <a:lnTo>
                        <a:pt x="171" y="188"/>
                      </a:lnTo>
                      <a:lnTo>
                        <a:pt x="171" y="190"/>
                      </a:lnTo>
                      <a:lnTo>
                        <a:pt x="171" y="192"/>
                      </a:lnTo>
                      <a:lnTo>
                        <a:pt x="171" y="194"/>
                      </a:lnTo>
                      <a:lnTo>
                        <a:pt x="173" y="194"/>
                      </a:lnTo>
                      <a:lnTo>
                        <a:pt x="173" y="196"/>
                      </a:lnTo>
                      <a:lnTo>
                        <a:pt x="175" y="196"/>
                      </a:lnTo>
                      <a:lnTo>
                        <a:pt x="175" y="198"/>
                      </a:lnTo>
                      <a:lnTo>
                        <a:pt x="175" y="200"/>
                      </a:lnTo>
                      <a:lnTo>
                        <a:pt x="177" y="200"/>
                      </a:lnTo>
                      <a:lnTo>
                        <a:pt x="177" y="202"/>
                      </a:lnTo>
                      <a:lnTo>
                        <a:pt x="175" y="202"/>
                      </a:lnTo>
                      <a:lnTo>
                        <a:pt x="173" y="202"/>
                      </a:lnTo>
                      <a:lnTo>
                        <a:pt x="171" y="202"/>
                      </a:lnTo>
                      <a:lnTo>
                        <a:pt x="169" y="202"/>
                      </a:lnTo>
                      <a:lnTo>
                        <a:pt x="167" y="202"/>
                      </a:lnTo>
                      <a:lnTo>
                        <a:pt x="166" y="202"/>
                      </a:lnTo>
                      <a:lnTo>
                        <a:pt x="164" y="202"/>
                      </a:lnTo>
                      <a:lnTo>
                        <a:pt x="162" y="202"/>
                      </a:lnTo>
                      <a:lnTo>
                        <a:pt x="160" y="202"/>
                      </a:lnTo>
                      <a:lnTo>
                        <a:pt x="158" y="202"/>
                      </a:lnTo>
                      <a:lnTo>
                        <a:pt x="156" y="202"/>
                      </a:lnTo>
                      <a:lnTo>
                        <a:pt x="154" y="202"/>
                      </a:lnTo>
                      <a:lnTo>
                        <a:pt x="152" y="202"/>
                      </a:lnTo>
                      <a:lnTo>
                        <a:pt x="150" y="202"/>
                      </a:lnTo>
                      <a:lnTo>
                        <a:pt x="148" y="202"/>
                      </a:lnTo>
                      <a:lnTo>
                        <a:pt x="146" y="202"/>
                      </a:lnTo>
                      <a:lnTo>
                        <a:pt x="144" y="202"/>
                      </a:lnTo>
                      <a:lnTo>
                        <a:pt x="143" y="202"/>
                      </a:lnTo>
                      <a:lnTo>
                        <a:pt x="141" y="202"/>
                      </a:lnTo>
                      <a:lnTo>
                        <a:pt x="139" y="202"/>
                      </a:lnTo>
                      <a:lnTo>
                        <a:pt x="137" y="202"/>
                      </a:lnTo>
                      <a:lnTo>
                        <a:pt x="135" y="202"/>
                      </a:lnTo>
                      <a:lnTo>
                        <a:pt x="133" y="202"/>
                      </a:lnTo>
                      <a:lnTo>
                        <a:pt x="131" y="202"/>
                      </a:lnTo>
                      <a:lnTo>
                        <a:pt x="129" y="202"/>
                      </a:lnTo>
                      <a:lnTo>
                        <a:pt x="127" y="202"/>
                      </a:lnTo>
                      <a:lnTo>
                        <a:pt x="125" y="202"/>
                      </a:lnTo>
                      <a:lnTo>
                        <a:pt x="123" y="202"/>
                      </a:lnTo>
                      <a:lnTo>
                        <a:pt x="121" y="202"/>
                      </a:lnTo>
                      <a:lnTo>
                        <a:pt x="119" y="202"/>
                      </a:lnTo>
                      <a:lnTo>
                        <a:pt x="118" y="202"/>
                      </a:lnTo>
                      <a:lnTo>
                        <a:pt x="116" y="202"/>
                      </a:lnTo>
                      <a:lnTo>
                        <a:pt x="114" y="202"/>
                      </a:lnTo>
                      <a:lnTo>
                        <a:pt x="112" y="202"/>
                      </a:lnTo>
                      <a:lnTo>
                        <a:pt x="110" y="202"/>
                      </a:lnTo>
                      <a:lnTo>
                        <a:pt x="108" y="202"/>
                      </a:lnTo>
                      <a:lnTo>
                        <a:pt x="106" y="202"/>
                      </a:lnTo>
                      <a:lnTo>
                        <a:pt x="104" y="202"/>
                      </a:lnTo>
                      <a:lnTo>
                        <a:pt x="102" y="202"/>
                      </a:lnTo>
                      <a:lnTo>
                        <a:pt x="100" y="202"/>
                      </a:lnTo>
                      <a:lnTo>
                        <a:pt x="98" y="202"/>
                      </a:lnTo>
                      <a:lnTo>
                        <a:pt x="96" y="202"/>
                      </a:lnTo>
                      <a:lnTo>
                        <a:pt x="95" y="202"/>
                      </a:lnTo>
                      <a:lnTo>
                        <a:pt x="93" y="202"/>
                      </a:lnTo>
                      <a:lnTo>
                        <a:pt x="91" y="202"/>
                      </a:lnTo>
                      <a:lnTo>
                        <a:pt x="89" y="202"/>
                      </a:lnTo>
                      <a:lnTo>
                        <a:pt x="87" y="202"/>
                      </a:lnTo>
                      <a:lnTo>
                        <a:pt x="85" y="202"/>
                      </a:lnTo>
                      <a:lnTo>
                        <a:pt x="83" y="202"/>
                      </a:lnTo>
                      <a:lnTo>
                        <a:pt x="81" y="202"/>
                      </a:lnTo>
                      <a:lnTo>
                        <a:pt x="79" y="202"/>
                      </a:lnTo>
                      <a:lnTo>
                        <a:pt x="77" y="202"/>
                      </a:lnTo>
                      <a:lnTo>
                        <a:pt x="75" y="202"/>
                      </a:lnTo>
                      <a:lnTo>
                        <a:pt x="73" y="202"/>
                      </a:lnTo>
                      <a:lnTo>
                        <a:pt x="71" y="202"/>
                      </a:lnTo>
                      <a:lnTo>
                        <a:pt x="70" y="202"/>
                      </a:lnTo>
                      <a:lnTo>
                        <a:pt x="68" y="202"/>
                      </a:lnTo>
                      <a:lnTo>
                        <a:pt x="66" y="202"/>
                      </a:lnTo>
                      <a:lnTo>
                        <a:pt x="64" y="202"/>
                      </a:lnTo>
                      <a:lnTo>
                        <a:pt x="62" y="202"/>
                      </a:lnTo>
                      <a:lnTo>
                        <a:pt x="60" y="202"/>
                      </a:lnTo>
                      <a:lnTo>
                        <a:pt x="58" y="202"/>
                      </a:lnTo>
                      <a:lnTo>
                        <a:pt x="56" y="202"/>
                      </a:lnTo>
                      <a:lnTo>
                        <a:pt x="54" y="202"/>
                      </a:lnTo>
                      <a:lnTo>
                        <a:pt x="52" y="202"/>
                      </a:lnTo>
                      <a:lnTo>
                        <a:pt x="50" y="202"/>
                      </a:lnTo>
                      <a:lnTo>
                        <a:pt x="48" y="202"/>
                      </a:lnTo>
                      <a:lnTo>
                        <a:pt x="47" y="202"/>
                      </a:lnTo>
                      <a:lnTo>
                        <a:pt x="45" y="202"/>
                      </a:lnTo>
                      <a:lnTo>
                        <a:pt x="47" y="202"/>
                      </a:lnTo>
                      <a:lnTo>
                        <a:pt x="45" y="204"/>
                      </a:lnTo>
                      <a:lnTo>
                        <a:pt x="47" y="204"/>
                      </a:lnTo>
                      <a:lnTo>
                        <a:pt x="45" y="204"/>
                      </a:lnTo>
                      <a:lnTo>
                        <a:pt x="45" y="205"/>
                      </a:lnTo>
                      <a:lnTo>
                        <a:pt x="45" y="207"/>
                      </a:lnTo>
                      <a:lnTo>
                        <a:pt x="43" y="207"/>
                      </a:lnTo>
                      <a:lnTo>
                        <a:pt x="43" y="209"/>
                      </a:lnTo>
                      <a:lnTo>
                        <a:pt x="45" y="209"/>
                      </a:lnTo>
                      <a:lnTo>
                        <a:pt x="45" y="211"/>
                      </a:lnTo>
                      <a:lnTo>
                        <a:pt x="47" y="211"/>
                      </a:lnTo>
                      <a:lnTo>
                        <a:pt x="48" y="211"/>
                      </a:lnTo>
                      <a:lnTo>
                        <a:pt x="48" y="213"/>
                      </a:lnTo>
                      <a:lnTo>
                        <a:pt x="48" y="215"/>
                      </a:lnTo>
                      <a:lnTo>
                        <a:pt x="50" y="215"/>
                      </a:lnTo>
                      <a:lnTo>
                        <a:pt x="52" y="215"/>
                      </a:lnTo>
                      <a:lnTo>
                        <a:pt x="50" y="215"/>
                      </a:lnTo>
                      <a:lnTo>
                        <a:pt x="50" y="217"/>
                      </a:lnTo>
                      <a:lnTo>
                        <a:pt x="52" y="217"/>
                      </a:lnTo>
                      <a:lnTo>
                        <a:pt x="54" y="217"/>
                      </a:lnTo>
                      <a:lnTo>
                        <a:pt x="54" y="219"/>
                      </a:lnTo>
                      <a:lnTo>
                        <a:pt x="56" y="219"/>
                      </a:lnTo>
                      <a:lnTo>
                        <a:pt x="56" y="221"/>
                      </a:lnTo>
                      <a:lnTo>
                        <a:pt x="54" y="221"/>
                      </a:lnTo>
                      <a:lnTo>
                        <a:pt x="54" y="223"/>
                      </a:lnTo>
                      <a:lnTo>
                        <a:pt x="54" y="225"/>
                      </a:lnTo>
                      <a:lnTo>
                        <a:pt x="52" y="225"/>
                      </a:lnTo>
                      <a:lnTo>
                        <a:pt x="52" y="227"/>
                      </a:lnTo>
                      <a:lnTo>
                        <a:pt x="54" y="227"/>
                      </a:lnTo>
                      <a:lnTo>
                        <a:pt x="54" y="228"/>
                      </a:lnTo>
                      <a:lnTo>
                        <a:pt x="56" y="228"/>
                      </a:lnTo>
                      <a:lnTo>
                        <a:pt x="56" y="230"/>
                      </a:lnTo>
                      <a:lnTo>
                        <a:pt x="54" y="230"/>
                      </a:lnTo>
                      <a:lnTo>
                        <a:pt x="54" y="232"/>
                      </a:lnTo>
                      <a:lnTo>
                        <a:pt x="52" y="232"/>
                      </a:lnTo>
                      <a:lnTo>
                        <a:pt x="52" y="234"/>
                      </a:lnTo>
                      <a:lnTo>
                        <a:pt x="50" y="234"/>
                      </a:lnTo>
                      <a:lnTo>
                        <a:pt x="50" y="232"/>
                      </a:lnTo>
                      <a:lnTo>
                        <a:pt x="50" y="234"/>
                      </a:lnTo>
                      <a:lnTo>
                        <a:pt x="48" y="234"/>
                      </a:lnTo>
                      <a:lnTo>
                        <a:pt x="50" y="234"/>
                      </a:lnTo>
                      <a:lnTo>
                        <a:pt x="50" y="236"/>
                      </a:lnTo>
                      <a:lnTo>
                        <a:pt x="48" y="236"/>
                      </a:lnTo>
                      <a:lnTo>
                        <a:pt x="47" y="236"/>
                      </a:lnTo>
                      <a:lnTo>
                        <a:pt x="48" y="236"/>
                      </a:lnTo>
                      <a:lnTo>
                        <a:pt x="47" y="236"/>
                      </a:lnTo>
                      <a:lnTo>
                        <a:pt x="48" y="236"/>
                      </a:lnTo>
                      <a:lnTo>
                        <a:pt x="47" y="236"/>
                      </a:lnTo>
                      <a:lnTo>
                        <a:pt x="48" y="236"/>
                      </a:lnTo>
                      <a:lnTo>
                        <a:pt x="47" y="236"/>
                      </a:lnTo>
                      <a:lnTo>
                        <a:pt x="47" y="234"/>
                      </a:lnTo>
                      <a:lnTo>
                        <a:pt x="45" y="234"/>
                      </a:lnTo>
                      <a:lnTo>
                        <a:pt x="47" y="234"/>
                      </a:lnTo>
                      <a:lnTo>
                        <a:pt x="45" y="234"/>
                      </a:lnTo>
                      <a:lnTo>
                        <a:pt x="47" y="234"/>
                      </a:lnTo>
                      <a:lnTo>
                        <a:pt x="45" y="234"/>
                      </a:lnTo>
                      <a:lnTo>
                        <a:pt x="45" y="236"/>
                      </a:lnTo>
                      <a:lnTo>
                        <a:pt x="47" y="236"/>
                      </a:lnTo>
                      <a:lnTo>
                        <a:pt x="45" y="236"/>
                      </a:lnTo>
                      <a:lnTo>
                        <a:pt x="47" y="236"/>
                      </a:lnTo>
                      <a:lnTo>
                        <a:pt x="48" y="236"/>
                      </a:lnTo>
                      <a:lnTo>
                        <a:pt x="50" y="236"/>
                      </a:lnTo>
                      <a:lnTo>
                        <a:pt x="48" y="236"/>
                      </a:lnTo>
                      <a:lnTo>
                        <a:pt x="48" y="238"/>
                      </a:lnTo>
                      <a:lnTo>
                        <a:pt x="48" y="236"/>
                      </a:lnTo>
                      <a:lnTo>
                        <a:pt x="48" y="238"/>
                      </a:lnTo>
                      <a:lnTo>
                        <a:pt x="47" y="238"/>
                      </a:lnTo>
                      <a:lnTo>
                        <a:pt x="48" y="238"/>
                      </a:lnTo>
                      <a:lnTo>
                        <a:pt x="47" y="238"/>
                      </a:lnTo>
                      <a:lnTo>
                        <a:pt x="48" y="238"/>
                      </a:lnTo>
                      <a:lnTo>
                        <a:pt x="47" y="238"/>
                      </a:lnTo>
                      <a:lnTo>
                        <a:pt x="48" y="238"/>
                      </a:lnTo>
                      <a:lnTo>
                        <a:pt x="47" y="238"/>
                      </a:lnTo>
                      <a:lnTo>
                        <a:pt x="45" y="238"/>
                      </a:lnTo>
                      <a:lnTo>
                        <a:pt x="43" y="238"/>
                      </a:lnTo>
                      <a:lnTo>
                        <a:pt x="43" y="240"/>
                      </a:lnTo>
                      <a:lnTo>
                        <a:pt x="41" y="240"/>
                      </a:lnTo>
                      <a:lnTo>
                        <a:pt x="39" y="240"/>
                      </a:lnTo>
                      <a:lnTo>
                        <a:pt x="41" y="240"/>
                      </a:lnTo>
                      <a:lnTo>
                        <a:pt x="41" y="238"/>
                      </a:lnTo>
                      <a:lnTo>
                        <a:pt x="39" y="238"/>
                      </a:lnTo>
                      <a:lnTo>
                        <a:pt x="39" y="240"/>
                      </a:lnTo>
                      <a:lnTo>
                        <a:pt x="39" y="238"/>
                      </a:lnTo>
                      <a:lnTo>
                        <a:pt x="39" y="240"/>
                      </a:lnTo>
                      <a:lnTo>
                        <a:pt x="37" y="240"/>
                      </a:lnTo>
                      <a:lnTo>
                        <a:pt x="35" y="240"/>
                      </a:lnTo>
                      <a:lnTo>
                        <a:pt x="37" y="240"/>
                      </a:lnTo>
                      <a:lnTo>
                        <a:pt x="39" y="240"/>
                      </a:lnTo>
                      <a:lnTo>
                        <a:pt x="37" y="240"/>
                      </a:lnTo>
                      <a:lnTo>
                        <a:pt x="35" y="240"/>
                      </a:lnTo>
                      <a:lnTo>
                        <a:pt x="33" y="240"/>
                      </a:lnTo>
                      <a:lnTo>
                        <a:pt x="31" y="240"/>
                      </a:lnTo>
                      <a:lnTo>
                        <a:pt x="29" y="240"/>
                      </a:lnTo>
                      <a:lnTo>
                        <a:pt x="27" y="240"/>
                      </a:lnTo>
                      <a:lnTo>
                        <a:pt x="25" y="240"/>
                      </a:lnTo>
                      <a:lnTo>
                        <a:pt x="23" y="240"/>
                      </a:lnTo>
                      <a:lnTo>
                        <a:pt x="25" y="240"/>
                      </a:lnTo>
                      <a:lnTo>
                        <a:pt x="27" y="240"/>
                      </a:lnTo>
                      <a:lnTo>
                        <a:pt x="27" y="238"/>
                      </a:lnTo>
                      <a:lnTo>
                        <a:pt x="29" y="238"/>
                      </a:lnTo>
                      <a:lnTo>
                        <a:pt x="29" y="240"/>
                      </a:lnTo>
                      <a:lnTo>
                        <a:pt x="31" y="240"/>
                      </a:lnTo>
                      <a:lnTo>
                        <a:pt x="33" y="240"/>
                      </a:lnTo>
                      <a:lnTo>
                        <a:pt x="35" y="240"/>
                      </a:lnTo>
                      <a:lnTo>
                        <a:pt x="35" y="238"/>
                      </a:lnTo>
                      <a:lnTo>
                        <a:pt x="37" y="238"/>
                      </a:lnTo>
                      <a:lnTo>
                        <a:pt x="39" y="238"/>
                      </a:lnTo>
                      <a:lnTo>
                        <a:pt x="41" y="238"/>
                      </a:lnTo>
                      <a:lnTo>
                        <a:pt x="43" y="238"/>
                      </a:lnTo>
                      <a:lnTo>
                        <a:pt x="41" y="238"/>
                      </a:lnTo>
                      <a:lnTo>
                        <a:pt x="39" y="238"/>
                      </a:lnTo>
                      <a:lnTo>
                        <a:pt x="39" y="236"/>
                      </a:lnTo>
                      <a:lnTo>
                        <a:pt x="41" y="236"/>
                      </a:lnTo>
                      <a:lnTo>
                        <a:pt x="39" y="236"/>
                      </a:lnTo>
                      <a:lnTo>
                        <a:pt x="37" y="236"/>
                      </a:lnTo>
                      <a:lnTo>
                        <a:pt x="37" y="238"/>
                      </a:lnTo>
                      <a:lnTo>
                        <a:pt x="37" y="236"/>
                      </a:lnTo>
                      <a:lnTo>
                        <a:pt x="35" y="236"/>
                      </a:lnTo>
                      <a:lnTo>
                        <a:pt x="35" y="234"/>
                      </a:lnTo>
                      <a:lnTo>
                        <a:pt x="33" y="234"/>
                      </a:lnTo>
                      <a:lnTo>
                        <a:pt x="33" y="232"/>
                      </a:lnTo>
                      <a:lnTo>
                        <a:pt x="35" y="232"/>
                      </a:lnTo>
                      <a:lnTo>
                        <a:pt x="37" y="232"/>
                      </a:lnTo>
                      <a:lnTo>
                        <a:pt x="35" y="232"/>
                      </a:lnTo>
                      <a:lnTo>
                        <a:pt x="33" y="232"/>
                      </a:lnTo>
                      <a:lnTo>
                        <a:pt x="33" y="230"/>
                      </a:lnTo>
                      <a:lnTo>
                        <a:pt x="35" y="230"/>
                      </a:lnTo>
                      <a:lnTo>
                        <a:pt x="33" y="230"/>
                      </a:lnTo>
                      <a:lnTo>
                        <a:pt x="35" y="230"/>
                      </a:lnTo>
                      <a:lnTo>
                        <a:pt x="35" y="228"/>
                      </a:lnTo>
                      <a:lnTo>
                        <a:pt x="35" y="230"/>
                      </a:lnTo>
                      <a:lnTo>
                        <a:pt x="35" y="228"/>
                      </a:lnTo>
                      <a:lnTo>
                        <a:pt x="35" y="230"/>
                      </a:lnTo>
                      <a:lnTo>
                        <a:pt x="33" y="230"/>
                      </a:lnTo>
                      <a:lnTo>
                        <a:pt x="33" y="232"/>
                      </a:lnTo>
                      <a:lnTo>
                        <a:pt x="31" y="232"/>
                      </a:lnTo>
                      <a:lnTo>
                        <a:pt x="29" y="232"/>
                      </a:lnTo>
                      <a:lnTo>
                        <a:pt x="29" y="230"/>
                      </a:lnTo>
                      <a:lnTo>
                        <a:pt x="29" y="228"/>
                      </a:lnTo>
                      <a:lnTo>
                        <a:pt x="27" y="228"/>
                      </a:lnTo>
                      <a:lnTo>
                        <a:pt x="27" y="227"/>
                      </a:lnTo>
                      <a:lnTo>
                        <a:pt x="29" y="227"/>
                      </a:lnTo>
                      <a:lnTo>
                        <a:pt x="29" y="225"/>
                      </a:lnTo>
                      <a:lnTo>
                        <a:pt x="31" y="225"/>
                      </a:lnTo>
                      <a:lnTo>
                        <a:pt x="29" y="225"/>
                      </a:lnTo>
                      <a:lnTo>
                        <a:pt x="29" y="223"/>
                      </a:lnTo>
                      <a:lnTo>
                        <a:pt x="29" y="221"/>
                      </a:lnTo>
                      <a:lnTo>
                        <a:pt x="29" y="219"/>
                      </a:lnTo>
                      <a:lnTo>
                        <a:pt x="29" y="217"/>
                      </a:lnTo>
                      <a:lnTo>
                        <a:pt x="31" y="217"/>
                      </a:lnTo>
                      <a:lnTo>
                        <a:pt x="29" y="217"/>
                      </a:lnTo>
                      <a:lnTo>
                        <a:pt x="31" y="217"/>
                      </a:lnTo>
                      <a:lnTo>
                        <a:pt x="31" y="215"/>
                      </a:lnTo>
                      <a:lnTo>
                        <a:pt x="31" y="217"/>
                      </a:lnTo>
                      <a:lnTo>
                        <a:pt x="31" y="215"/>
                      </a:lnTo>
                      <a:lnTo>
                        <a:pt x="31" y="217"/>
                      </a:lnTo>
                      <a:lnTo>
                        <a:pt x="29" y="217"/>
                      </a:lnTo>
                      <a:lnTo>
                        <a:pt x="29" y="215"/>
                      </a:lnTo>
                      <a:lnTo>
                        <a:pt x="29" y="217"/>
                      </a:lnTo>
                      <a:lnTo>
                        <a:pt x="29" y="215"/>
                      </a:lnTo>
                      <a:lnTo>
                        <a:pt x="29" y="217"/>
                      </a:lnTo>
                      <a:lnTo>
                        <a:pt x="29" y="215"/>
                      </a:lnTo>
                      <a:lnTo>
                        <a:pt x="27" y="215"/>
                      </a:lnTo>
                      <a:lnTo>
                        <a:pt x="27" y="217"/>
                      </a:lnTo>
                      <a:lnTo>
                        <a:pt x="27" y="215"/>
                      </a:lnTo>
                      <a:lnTo>
                        <a:pt x="29" y="215"/>
                      </a:lnTo>
                      <a:lnTo>
                        <a:pt x="29" y="213"/>
                      </a:lnTo>
                      <a:lnTo>
                        <a:pt x="29" y="211"/>
                      </a:lnTo>
                      <a:lnTo>
                        <a:pt x="29" y="209"/>
                      </a:lnTo>
                      <a:lnTo>
                        <a:pt x="31" y="209"/>
                      </a:lnTo>
                      <a:lnTo>
                        <a:pt x="31" y="207"/>
                      </a:lnTo>
                      <a:lnTo>
                        <a:pt x="31" y="205"/>
                      </a:lnTo>
                      <a:lnTo>
                        <a:pt x="31" y="207"/>
                      </a:lnTo>
                      <a:lnTo>
                        <a:pt x="31" y="205"/>
                      </a:lnTo>
                      <a:lnTo>
                        <a:pt x="29" y="205"/>
                      </a:lnTo>
                      <a:lnTo>
                        <a:pt x="29" y="204"/>
                      </a:lnTo>
                      <a:lnTo>
                        <a:pt x="29" y="205"/>
                      </a:lnTo>
                      <a:lnTo>
                        <a:pt x="29" y="204"/>
                      </a:lnTo>
                      <a:lnTo>
                        <a:pt x="29" y="205"/>
                      </a:lnTo>
                      <a:lnTo>
                        <a:pt x="29" y="207"/>
                      </a:lnTo>
                      <a:lnTo>
                        <a:pt x="31" y="207"/>
                      </a:lnTo>
                      <a:lnTo>
                        <a:pt x="29" y="207"/>
                      </a:lnTo>
                      <a:lnTo>
                        <a:pt x="29" y="209"/>
                      </a:lnTo>
                      <a:lnTo>
                        <a:pt x="29" y="207"/>
                      </a:lnTo>
                      <a:lnTo>
                        <a:pt x="29" y="205"/>
                      </a:lnTo>
                      <a:lnTo>
                        <a:pt x="27" y="205"/>
                      </a:lnTo>
                      <a:lnTo>
                        <a:pt x="29" y="205"/>
                      </a:lnTo>
                      <a:lnTo>
                        <a:pt x="27" y="205"/>
                      </a:lnTo>
                      <a:lnTo>
                        <a:pt x="29" y="205"/>
                      </a:lnTo>
                      <a:lnTo>
                        <a:pt x="27" y="205"/>
                      </a:lnTo>
                      <a:lnTo>
                        <a:pt x="29" y="207"/>
                      </a:lnTo>
                      <a:lnTo>
                        <a:pt x="27" y="207"/>
                      </a:lnTo>
                      <a:lnTo>
                        <a:pt x="29" y="207"/>
                      </a:lnTo>
                      <a:lnTo>
                        <a:pt x="29" y="209"/>
                      </a:lnTo>
                      <a:lnTo>
                        <a:pt x="27" y="209"/>
                      </a:lnTo>
                      <a:lnTo>
                        <a:pt x="27" y="207"/>
                      </a:lnTo>
                      <a:lnTo>
                        <a:pt x="27" y="209"/>
                      </a:lnTo>
                      <a:lnTo>
                        <a:pt x="29" y="209"/>
                      </a:lnTo>
                      <a:lnTo>
                        <a:pt x="29" y="211"/>
                      </a:lnTo>
                      <a:lnTo>
                        <a:pt x="29" y="209"/>
                      </a:lnTo>
                      <a:lnTo>
                        <a:pt x="27" y="209"/>
                      </a:lnTo>
                      <a:lnTo>
                        <a:pt x="29" y="209"/>
                      </a:lnTo>
                      <a:lnTo>
                        <a:pt x="27" y="209"/>
                      </a:lnTo>
                      <a:lnTo>
                        <a:pt x="27" y="207"/>
                      </a:lnTo>
                      <a:lnTo>
                        <a:pt x="27" y="209"/>
                      </a:lnTo>
                      <a:lnTo>
                        <a:pt x="27" y="207"/>
                      </a:lnTo>
                      <a:lnTo>
                        <a:pt x="25" y="207"/>
                      </a:lnTo>
                      <a:lnTo>
                        <a:pt x="27" y="207"/>
                      </a:lnTo>
                      <a:lnTo>
                        <a:pt x="25" y="207"/>
                      </a:lnTo>
                      <a:lnTo>
                        <a:pt x="27" y="207"/>
                      </a:lnTo>
                      <a:lnTo>
                        <a:pt x="25" y="207"/>
                      </a:lnTo>
                      <a:lnTo>
                        <a:pt x="27" y="207"/>
                      </a:lnTo>
                      <a:lnTo>
                        <a:pt x="25" y="207"/>
                      </a:lnTo>
                      <a:lnTo>
                        <a:pt x="27" y="207"/>
                      </a:lnTo>
                      <a:lnTo>
                        <a:pt x="27" y="209"/>
                      </a:lnTo>
                      <a:lnTo>
                        <a:pt x="27" y="207"/>
                      </a:lnTo>
                      <a:lnTo>
                        <a:pt x="27" y="209"/>
                      </a:lnTo>
                      <a:lnTo>
                        <a:pt x="29" y="209"/>
                      </a:lnTo>
                      <a:lnTo>
                        <a:pt x="27" y="209"/>
                      </a:lnTo>
                      <a:lnTo>
                        <a:pt x="29" y="209"/>
                      </a:lnTo>
                      <a:lnTo>
                        <a:pt x="29" y="211"/>
                      </a:lnTo>
                      <a:lnTo>
                        <a:pt x="27" y="211"/>
                      </a:lnTo>
                      <a:lnTo>
                        <a:pt x="27" y="209"/>
                      </a:lnTo>
                      <a:lnTo>
                        <a:pt x="25" y="209"/>
                      </a:lnTo>
                      <a:lnTo>
                        <a:pt x="25" y="207"/>
                      </a:lnTo>
                      <a:lnTo>
                        <a:pt x="27" y="207"/>
                      </a:lnTo>
                      <a:lnTo>
                        <a:pt x="27" y="205"/>
                      </a:lnTo>
                      <a:lnTo>
                        <a:pt x="27" y="207"/>
                      </a:lnTo>
                      <a:lnTo>
                        <a:pt x="25" y="207"/>
                      </a:lnTo>
                      <a:lnTo>
                        <a:pt x="25" y="209"/>
                      </a:lnTo>
                      <a:lnTo>
                        <a:pt x="25" y="207"/>
                      </a:lnTo>
                      <a:lnTo>
                        <a:pt x="25" y="209"/>
                      </a:lnTo>
                      <a:lnTo>
                        <a:pt x="25" y="211"/>
                      </a:lnTo>
                      <a:lnTo>
                        <a:pt x="23" y="211"/>
                      </a:lnTo>
                      <a:lnTo>
                        <a:pt x="23" y="213"/>
                      </a:lnTo>
                      <a:lnTo>
                        <a:pt x="23" y="215"/>
                      </a:lnTo>
                      <a:lnTo>
                        <a:pt x="23" y="213"/>
                      </a:lnTo>
                      <a:lnTo>
                        <a:pt x="22" y="213"/>
                      </a:lnTo>
                      <a:lnTo>
                        <a:pt x="22" y="211"/>
                      </a:lnTo>
                      <a:lnTo>
                        <a:pt x="20" y="211"/>
                      </a:lnTo>
                      <a:lnTo>
                        <a:pt x="22" y="211"/>
                      </a:lnTo>
                      <a:lnTo>
                        <a:pt x="22" y="213"/>
                      </a:lnTo>
                      <a:lnTo>
                        <a:pt x="23" y="213"/>
                      </a:lnTo>
                      <a:lnTo>
                        <a:pt x="23" y="215"/>
                      </a:lnTo>
                      <a:lnTo>
                        <a:pt x="23" y="217"/>
                      </a:lnTo>
                      <a:lnTo>
                        <a:pt x="23" y="215"/>
                      </a:lnTo>
                      <a:lnTo>
                        <a:pt x="23" y="217"/>
                      </a:lnTo>
                      <a:lnTo>
                        <a:pt x="23" y="219"/>
                      </a:lnTo>
                      <a:lnTo>
                        <a:pt x="22" y="219"/>
                      </a:lnTo>
                      <a:lnTo>
                        <a:pt x="22" y="221"/>
                      </a:lnTo>
                      <a:lnTo>
                        <a:pt x="22" y="223"/>
                      </a:lnTo>
                      <a:lnTo>
                        <a:pt x="22" y="225"/>
                      </a:lnTo>
                      <a:lnTo>
                        <a:pt x="20" y="225"/>
                      </a:lnTo>
                      <a:lnTo>
                        <a:pt x="22" y="225"/>
                      </a:lnTo>
                      <a:lnTo>
                        <a:pt x="20" y="225"/>
                      </a:lnTo>
                      <a:lnTo>
                        <a:pt x="20" y="227"/>
                      </a:lnTo>
                      <a:lnTo>
                        <a:pt x="20" y="228"/>
                      </a:lnTo>
                      <a:lnTo>
                        <a:pt x="20" y="230"/>
                      </a:lnTo>
                      <a:lnTo>
                        <a:pt x="20" y="228"/>
                      </a:lnTo>
                      <a:lnTo>
                        <a:pt x="20" y="230"/>
                      </a:lnTo>
                      <a:lnTo>
                        <a:pt x="20" y="232"/>
                      </a:lnTo>
                      <a:lnTo>
                        <a:pt x="20" y="234"/>
                      </a:lnTo>
                      <a:lnTo>
                        <a:pt x="18" y="234"/>
                      </a:lnTo>
                      <a:lnTo>
                        <a:pt x="18" y="236"/>
                      </a:lnTo>
                      <a:lnTo>
                        <a:pt x="20" y="238"/>
                      </a:lnTo>
                      <a:lnTo>
                        <a:pt x="18" y="238"/>
                      </a:lnTo>
                      <a:lnTo>
                        <a:pt x="20" y="238"/>
                      </a:lnTo>
                      <a:lnTo>
                        <a:pt x="18" y="236"/>
                      </a:lnTo>
                      <a:lnTo>
                        <a:pt x="18" y="234"/>
                      </a:lnTo>
                      <a:lnTo>
                        <a:pt x="18" y="236"/>
                      </a:lnTo>
                      <a:lnTo>
                        <a:pt x="16" y="236"/>
                      </a:lnTo>
                      <a:lnTo>
                        <a:pt x="16" y="234"/>
                      </a:lnTo>
                      <a:lnTo>
                        <a:pt x="14" y="234"/>
                      </a:lnTo>
                      <a:lnTo>
                        <a:pt x="14" y="232"/>
                      </a:lnTo>
                      <a:lnTo>
                        <a:pt x="12" y="232"/>
                      </a:lnTo>
                      <a:lnTo>
                        <a:pt x="10" y="232"/>
                      </a:lnTo>
                      <a:lnTo>
                        <a:pt x="12" y="232"/>
                      </a:lnTo>
                      <a:lnTo>
                        <a:pt x="10" y="232"/>
                      </a:lnTo>
                      <a:lnTo>
                        <a:pt x="10" y="234"/>
                      </a:lnTo>
                      <a:lnTo>
                        <a:pt x="10" y="232"/>
                      </a:lnTo>
                      <a:lnTo>
                        <a:pt x="8" y="232"/>
                      </a:lnTo>
                      <a:lnTo>
                        <a:pt x="6" y="232"/>
                      </a:lnTo>
                      <a:lnTo>
                        <a:pt x="4" y="232"/>
                      </a:lnTo>
                      <a:lnTo>
                        <a:pt x="4" y="230"/>
                      </a:lnTo>
                      <a:lnTo>
                        <a:pt x="4" y="228"/>
                      </a:lnTo>
                      <a:lnTo>
                        <a:pt x="4" y="227"/>
                      </a:lnTo>
                      <a:lnTo>
                        <a:pt x="4" y="225"/>
                      </a:lnTo>
                      <a:lnTo>
                        <a:pt x="4" y="223"/>
                      </a:lnTo>
                      <a:lnTo>
                        <a:pt x="4" y="221"/>
                      </a:lnTo>
                      <a:lnTo>
                        <a:pt x="4" y="219"/>
                      </a:lnTo>
                      <a:lnTo>
                        <a:pt x="4" y="217"/>
                      </a:lnTo>
                      <a:lnTo>
                        <a:pt x="4" y="215"/>
                      </a:lnTo>
                      <a:lnTo>
                        <a:pt x="4" y="213"/>
                      </a:lnTo>
                      <a:lnTo>
                        <a:pt x="4" y="211"/>
                      </a:lnTo>
                      <a:lnTo>
                        <a:pt x="4" y="209"/>
                      </a:lnTo>
                      <a:lnTo>
                        <a:pt x="4" y="207"/>
                      </a:lnTo>
                      <a:lnTo>
                        <a:pt x="4" y="205"/>
                      </a:lnTo>
                      <a:lnTo>
                        <a:pt x="4" y="204"/>
                      </a:lnTo>
                      <a:lnTo>
                        <a:pt x="4" y="202"/>
                      </a:lnTo>
                      <a:lnTo>
                        <a:pt x="4" y="200"/>
                      </a:lnTo>
                      <a:lnTo>
                        <a:pt x="4" y="198"/>
                      </a:lnTo>
                      <a:lnTo>
                        <a:pt x="2" y="196"/>
                      </a:lnTo>
                      <a:lnTo>
                        <a:pt x="2" y="194"/>
                      </a:lnTo>
                      <a:lnTo>
                        <a:pt x="2" y="192"/>
                      </a:lnTo>
                      <a:lnTo>
                        <a:pt x="2" y="190"/>
                      </a:lnTo>
                      <a:lnTo>
                        <a:pt x="2" y="188"/>
                      </a:lnTo>
                      <a:lnTo>
                        <a:pt x="2" y="186"/>
                      </a:lnTo>
                      <a:lnTo>
                        <a:pt x="2" y="184"/>
                      </a:lnTo>
                      <a:lnTo>
                        <a:pt x="2" y="182"/>
                      </a:lnTo>
                      <a:lnTo>
                        <a:pt x="2" y="180"/>
                      </a:lnTo>
                      <a:lnTo>
                        <a:pt x="2" y="179"/>
                      </a:lnTo>
                      <a:lnTo>
                        <a:pt x="2" y="177"/>
                      </a:lnTo>
                      <a:lnTo>
                        <a:pt x="2" y="175"/>
                      </a:lnTo>
                      <a:lnTo>
                        <a:pt x="2" y="173"/>
                      </a:lnTo>
                      <a:lnTo>
                        <a:pt x="2" y="171"/>
                      </a:lnTo>
                      <a:lnTo>
                        <a:pt x="2" y="169"/>
                      </a:lnTo>
                      <a:lnTo>
                        <a:pt x="2" y="167"/>
                      </a:lnTo>
                      <a:lnTo>
                        <a:pt x="2" y="165"/>
                      </a:lnTo>
                      <a:lnTo>
                        <a:pt x="2" y="163"/>
                      </a:lnTo>
                      <a:lnTo>
                        <a:pt x="2" y="161"/>
                      </a:lnTo>
                      <a:lnTo>
                        <a:pt x="0" y="161"/>
                      </a:lnTo>
                      <a:lnTo>
                        <a:pt x="0" y="159"/>
                      </a:lnTo>
                      <a:lnTo>
                        <a:pt x="0" y="157"/>
                      </a:lnTo>
                      <a:lnTo>
                        <a:pt x="0" y="156"/>
                      </a:lnTo>
                      <a:lnTo>
                        <a:pt x="2" y="154"/>
                      </a:lnTo>
                      <a:lnTo>
                        <a:pt x="2" y="152"/>
                      </a:lnTo>
                      <a:lnTo>
                        <a:pt x="2" y="150"/>
                      </a:lnTo>
                      <a:lnTo>
                        <a:pt x="2" y="148"/>
                      </a:lnTo>
                      <a:lnTo>
                        <a:pt x="2" y="146"/>
                      </a:lnTo>
                      <a:lnTo>
                        <a:pt x="2" y="144"/>
                      </a:lnTo>
                      <a:lnTo>
                        <a:pt x="2" y="142"/>
                      </a:lnTo>
                      <a:lnTo>
                        <a:pt x="2" y="140"/>
                      </a:lnTo>
                      <a:lnTo>
                        <a:pt x="4" y="140"/>
                      </a:lnTo>
                      <a:lnTo>
                        <a:pt x="4" y="138"/>
                      </a:lnTo>
                      <a:lnTo>
                        <a:pt x="4" y="136"/>
                      </a:lnTo>
                      <a:lnTo>
                        <a:pt x="4" y="134"/>
                      </a:lnTo>
                      <a:lnTo>
                        <a:pt x="4" y="132"/>
                      </a:lnTo>
                      <a:lnTo>
                        <a:pt x="4" y="131"/>
                      </a:lnTo>
                      <a:lnTo>
                        <a:pt x="4" y="129"/>
                      </a:lnTo>
                      <a:lnTo>
                        <a:pt x="4" y="127"/>
                      </a:lnTo>
                      <a:lnTo>
                        <a:pt x="4" y="125"/>
                      </a:lnTo>
                      <a:lnTo>
                        <a:pt x="6" y="123"/>
                      </a:lnTo>
                      <a:lnTo>
                        <a:pt x="6" y="121"/>
                      </a:lnTo>
                      <a:lnTo>
                        <a:pt x="6" y="119"/>
                      </a:lnTo>
                      <a:lnTo>
                        <a:pt x="6" y="117"/>
                      </a:lnTo>
                      <a:lnTo>
                        <a:pt x="6" y="115"/>
                      </a:lnTo>
                      <a:lnTo>
                        <a:pt x="6" y="113"/>
                      </a:lnTo>
                      <a:lnTo>
                        <a:pt x="6" y="111"/>
                      </a:lnTo>
                      <a:lnTo>
                        <a:pt x="6" y="109"/>
                      </a:lnTo>
                      <a:lnTo>
                        <a:pt x="6" y="108"/>
                      </a:lnTo>
                      <a:lnTo>
                        <a:pt x="8" y="108"/>
                      </a:lnTo>
                      <a:lnTo>
                        <a:pt x="8" y="106"/>
                      </a:lnTo>
                      <a:lnTo>
                        <a:pt x="8" y="104"/>
                      </a:lnTo>
                      <a:lnTo>
                        <a:pt x="8" y="102"/>
                      </a:lnTo>
                      <a:lnTo>
                        <a:pt x="8" y="100"/>
                      </a:lnTo>
                      <a:lnTo>
                        <a:pt x="8" y="98"/>
                      </a:lnTo>
                      <a:lnTo>
                        <a:pt x="8" y="96"/>
                      </a:lnTo>
                      <a:lnTo>
                        <a:pt x="8" y="94"/>
                      </a:lnTo>
                      <a:lnTo>
                        <a:pt x="8" y="92"/>
                      </a:lnTo>
                      <a:lnTo>
                        <a:pt x="10" y="92"/>
                      </a:lnTo>
                      <a:lnTo>
                        <a:pt x="10" y="90"/>
                      </a:lnTo>
                      <a:lnTo>
                        <a:pt x="10" y="88"/>
                      </a:lnTo>
                      <a:lnTo>
                        <a:pt x="10" y="86"/>
                      </a:lnTo>
                      <a:lnTo>
                        <a:pt x="10" y="84"/>
                      </a:lnTo>
                      <a:lnTo>
                        <a:pt x="10" y="83"/>
                      </a:lnTo>
                      <a:lnTo>
                        <a:pt x="10" y="81"/>
                      </a:lnTo>
                      <a:lnTo>
                        <a:pt x="10" y="79"/>
                      </a:lnTo>
                      <a:lnTo>
                        <a:pt x="10" y="77"/>
                      </a:lnTo>
                      <a:lnTo>
                        <a:pt x="10" y="75"/>
                      </a:lnTo>
                      <a:lnTo>
                        <a:pt x="12" y="75"/>
                      </a:lnTo>
                      <a:lnTo>
                        <a:pt x="12" y="73"/>
                      </a:lnTo>
                      <a:lnTo>
                        <a:pt x="12" y="71"/>
                      </a:lnTo>
                      <a:lnTo>
                        <a:pt x="12" y="69"/>
                      </a:lnTo>
                      <a:lnTo>
                        <a:pt x="12" y="67"/>
                      </a:lnTo>
                      <a:lnTo>
                        <a:pt x="12" y="65"/>
                      </a:lnTo>
                      <a:lnTo>
                        <a:pt x="12" y="63"/>
                      </a:lnTo>
                      <a:lnTo>
                        <a:pt x="12" y="61"/>
                      </a:lnTo>
                      <a:lnTo>
                        <a:pt x="12" y="60"/>
                      </a:lnTo>
                      <a:lnTo>
                        <a:pt x="14" y="60"/>
                      </a:lnTo>
                      <a:lnTo>
                        <a:pt x="14" y="58"/>
                      </a:lnTo>
                      <a:lnTo>
                        <a:pt x="14" y="56"/>
                      </a:lnTo>
                      <a:lnTo>
                        <a:pt x="14" y="54"/>
                      </a:lnTo>
                      <a:lnTo>
                        <a:pt x="14" y="52"/>
                      </a:lnTo>
                      <a:lnTo>
                        <a:pt x="14" y="50"/>
                      </a:lnTo>
                      <a:lnTo>
                        <a:pt x="14" y="48"/>
                      </a:lnTo>
                      <a:lnTo>
                        <a:pt x="14" y="46"/>
                      </a:lnTo>
                      <a:lnTo>
                        <a:pt x="16" y="46"/>
                      </a:lnTo>
                      <a:lnTo>
                        <a:pt x="16" y="44"/>
                      </a:lnTo>
                      <a:lnTo>
                        <a:pt x="16" y="42"/>
                      </a:lnTo>
                      <a:lnTo>
                        <a:pt x="16" y="40"/>
                      </a:lnTo>
                      <a:lnTo>
                        <a:pt x="16" y="38"/>
                      </a:lnTo>
                      <a:lnTo>
                        <a:pt x="16" y="36"/>
                      </a:lnTo>
                      <a:lnTo>
                        <a:pt x="16" y="35"/>
                      </a:lnTo>
                      <a:lnTo>
                        <a:pt x="16" y="33"/>
                      </a:lnTo>
                      <a:lnTo>
                        <a:pt x="16" y="31"/>
                      </a:lnTo>
                      <a:lnTo>
                        <a:pt x="18" y="31"/>
                      </a:lnTo>
                      <a:lnTo>
                        <a:pt x="18" y="29"/>
                      </a:lnTo>
                      <a:lnTo>
                        <a:pt x="18" y="27"/>
                      </a:lnTo>
                      <a:lnTo>
                        <a:pt x="18" y="25"/>
                      </a:lnTo>
                      <a:lnTo>
                        <a:pt x="18" y="23"/>
                      </a:lnTo>
                      <a:lnTo>
                        <a:pt x="18" y="21"/>
                      </a:lnTo>
                      <a:lnTo>
                        <a:pt x="18" y="19"/>
                      </a:lnTo>
                      <a:lnTo>
                        <a:pt x="18" y="17"/>
                      </a:lnTo>
                      <a:lnTo>
                        <a:pt x="20" y="15"/>
                      </a:lnTo>
                      <a:lnTo>
                        <a:pt x="20" y="13"/>
                      </a:lnTo>
                      <a:lnTo>
                        <a:pt x="20" y="12"/>
                      </a:lnTo>
                      <a:lnTo>
                        <a:pt x="20" y="10"/>
                      </a:lnTo>
                      <a:lnTo>
                        <a:pt x="20" y="8"/>
                      </a:lnTo>
                      <a:lnTo>
                        <a:pt x="20" y="6"/>
                      </a:lnTo>
                      <a:lnTo>
                        <a:pt x="20" y="4"/>
                      </a:lnTo>
                      <a:lnTo>
                        <a:pt x="18" y="4"/>
                      </a:lnTo>
                      <a:lnTo>
                        <a:pt x="18" y="2"/>
                      </a:lnTo>
                      <a:lnTo>
                        <a:pt x="16" y="2"/>
                      </a:lnTo>
                      <a:lnTo>
                        <a:pt x="16" y="0"/>
                      </a:lnTo>
                      <a:lnTo>
                        <a:pt x="18" y="0"/>
                      </a:lnTo>
                      <a:close/>
                      <a:moveTo>
                        <a:pt x="20" y="221"/>
                      </a:moveTo>
                      <a:lnTo>
                        <a:pt x="22" y="221"/>
                      </a:lnTo>
                      <a:lnTo>
                        <a:pt x="20" y="221"/>
                      </a:lnTo>
                      <a:lnTo>
                        <a:pt x="22" y="221"/>
                      </a:lnTo>
                      <a:lnTo>
                        <a:pt x="20" y="221"/>
                      </a:lnTo>
                      <a:lnTo>
                        <a:pt x="20" y="223"/>
                      </a:lnTo>
                      <a:lnTo>
                        <a:pt x="22" y="223"/>
                      </a:lnTo>
                      <a:lnTo>
                        <a:pt x="20" y="223"/>
                      </a:lnTo>
                      <a:lnTo>
                        <a:pt x="20" y="221"/>
                      </a:lnTo>
                      <a:lnTo>
                        <a:pt x="22" y="221"/>
                      </a:lnTo>
                      <a:lnTo>
                        <a:pt x="20" y="221"/>
                      </a:lnTo>
                      <a:close/>
                      <a:moveTo>
                        <a:pt x="18" y="234"/>
                      </a:moveTo>
                      <a:lnTo>
                        <a:pt x="18" y="236"/>
                      </a:lnTo>
                      <a:lnTo>
                        <a:pt x="18" y="234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" name="Freeform 1001"/>
                <p:cNvSpPr>
                  <a:spLocks/>
                </p:cNvSpPr>
                <p:nvPr/>
              </p:nvSpPr>
              <p:spPr bwMode="auto">
                <a:xfrm>
                  <a:off x="6667500" y="3711575"/>
                  <a:ext cx="400050" cy="280988"/>
                </a:xfrm>
                <a:custGeom>
                  <a:avLst/>
                  <a:gdLst>
                    <a:gd name="T0" fmla="*/ 167 w 252"/>
                    <a:gd name="T1" fmla="*/ 2 h 177"/>
                    <a:gd name="T2" fmla="*/ 188 w 252"/>
                    <a:gd name="T3" fmla="*/ 0 h 177"/>
                    <a:gd name="T4" fmla="*/ 213 w 252"/>
                    <a:gd name="T5" fmla="*/ 0 h 177"/>
                    <a:gd name="T6" fmla="*/ 227 w 252"/>
                    <a:gd name="T7" fmla="*/ 2 h 177"/>
                    <a:gd name="T8" fmla="*/ 229 w 252"/>
                    <a:gd name="T9" fmla="*/ 10 h 177"/>
                    <a:gd name="T10" fmla="*/ 221 w 252"/>
                    <a:gd name="T11" fmla="*/ 19 h 177"/>
                    <a:gd name="T12" fmla="*/ 217 w 252"/>
                    <a:gd name="T13" fmla="*/ 27 h 177"/>
                    <a:gd name="T14" fmla="*/ 238 w 252"/>
                    <a:gd name="T15" fmla="*/ 27 h 177"/>
                    <a:gd name="T16" fmla="*/ 250 w 252"/>
                    <a:gd name="T17" fmla="*/ 31 h 177"/>
                    <a:gd name="T18" fmla="*/ 244 w 252"/>
                    <a:gd name="T19" fmla="*/ 39 h 177"/>
                    <a:gd name="T20" fmla="*/ 238 w 252"/>
                    <a:gd name="T21" fmla="*/ 42 h 177"/>
                    <a:gd name="T22" fmla="*/ 236 w 252"/>
                    <a:gd name="T23" fmla="*/ 50 h 177"/>
                    <a:gd name="T24" fmla="*/ 231 w 252"/>
                    <a:gd name="T25" fmla="*/ 58 h 177"/>
                    <a:gd name="T26" fmla="*/ 225 w 252"/>
                    <a:gd name="T27" fmla="*/ 54 h 177"/>
                    <a:gd name="T28" fmla="*/ 227 w 252"/>
                    <a:gd name="T29" fmla="*/ 60 h 177"/>
                    <a:gd name="T30" fmla="*/ 229 w 252"/>
                    <a:gd name="T31" fmla="*/ 69 h 177"/>
                    <a:gd name="T32" fmla="*/ 217 w 252"/>
                    <a:gd name="T33" fmla="*/ 77 h 177"/>
                    <a:gd name="T34" fmla="*/ 211 w 252"/>
                    <a:gd name="T35" fmla="*/ 85 h 177"/>
                    <a:gd name="T36" fmla="*/ 206 w 252"/>
                    <a:gd name="T37" fmla="*/ 89 h 177"/>
                    <a:gd name="T38" fmla="*/ 206 w 252"/>
                    <a:gd name="T39" fmla="*/ 94 h 177"/>
                    <a:gd name="T40" fmla="*/ 204 w 252"/>
                    <a:gd name="T41" fmla="*/ 106 h 177"/>
                    <a:gd name="T42" fmla="*/ 196 w 252"/>
                    <a:gd name="T43" fmla="*/ 110 h 177"/>
                    <a:gd name="T44" fmla="*/ 190 w 252"/>
                    <a:gd name="T45" fmla="*/ 117 h 177"/>
                    <a:gd name="T46" fmla="*/ 190 w 252"/>
                    <a:gd name="T47" fmla="*/ 119 h 177"/>
                    <a:gd name="T48" fmla="*/ 185 w 252"/>
                    <a:gd name="T49" fmla="*/ 127 h 177"/>
                    <a:gd name="T50" fmla="*/ 183 w 252"/>
                    <a:gd name="T51" fmla="*/ 131 h 177"/>
                    <a:gd name="T52" fmla="*/ 177 w 252"/>
                    <a:gd name="T53" fmla="*/ 138 h 177"/>
                    <a:gd name="T54" fmla="*/ 173 w 252"/>
                    <a:gd name="T55" fmla="*/ 142 h 177"/>
                    <a:gd name="T56" fmla="*/ 171 w 252"/>
                    <a:gd name="T57" fmla="*/ 150 h 177"/>
                    <a:gd name="T58" fmla="*/ 175 w 252"/>
                    <a:gd name="T59" fmla="*/ 152 h 177"/>
                    <a:gd name="T60" fmla="*/ 179 w 252"/>
                    <a:gd name="T61" fmla="*/ 156 h 177"/>
                    <a:gd name="T62" fmla="*/ 177 w 252"/>
                    <a:gd name="T63" fmla="*/ 163 h 177"/>
                    <a:gd name="T64" fmla="*/ 175 w 252"/>
                    <a:gd name="T65" fmla="*/ 171 h 177"/>
                    <a:gd name="T66" fmla="*/ 165 w 252"/>
                    <a:gd name="T67" fmla="*/ 177 h 177"/>
                    <a:gd name="T68" fmla="*/ 142 w 252"/>
                    <a:gd name="T69" fmla="*/ 177 h 177"/>
                    <a:gd name="T70" fmla="*/ 121 w 252"/>
                    <a:gd name="T71" fmla="*/ 177 h 177"/>
                    <a:gd name="T72" fmla="*/ 100 w 252"/>
                    <a:gd name="T73" fmla="*/ 177 h 177"/>
                    <a:gd name="T74" fmla="*/ 79 w 252"/>
                    <a:gd name="T75" fmla="*/ 177 h 177"/>
                    <a:gd name="T76" fmla="*/ 56 w 252"/>
                    <a:gd name="T77" fmla="*/ 177 h 177"/>
                    <a:gd name="T78" fmla="*/ 29 w 252"/>
                    <a:gd name="T79" fmla="*/ 177 h 177"/>
                    <a:gd name="T80" fmla="*/ 29 w 252"/>
                    <a:gd name="T81" fmla="*/ 154 h 177"/>
                    <a:gd name="T82" fmla="*/ 23 w 252"/>
                    <a:gd name="T83" fmla="*/ 150 h 177"/>
                    <a:gd name="T84" fmla="*/ 16 w 252"/>
                    <a:gd name="T85" fmla="*/ 148 h 177"/>
                    <a:gd name="T86" fmla="*/ 8 w 252"/>
                    <a:gd name="T87" fmla="*/ 146 h 177"/>
                    <a:gd name="T88" fmla="*/ 8 w 252"/>
                    <a:gd name="T89" fmla="*/ 129 h 177"/>
                    <a:gd name="T90" fmla="*/ 8 w 252"/>
                    <a:gd name="T91" fmla="*/ 108 h 177"/>
                    <a:gd name="T92" fmla="*/ 8 w 252"/>
                    <a:gd name="T93" fmla="*/ 87 h 177"/>
                    <a:gd name="T94" fmla="*/ 10 w 252"/>
                    <a:gd name="T95" fmla="*/ 67 h 177"/>
                    <a:gd name="T96" fmla="*/ 8 w 252"/>
                    <a:gd name="T97" fmla="*/ 46 h 177"/>
                    <a:gd name="T98" fmla="*/ 4 w 252"/>
                    <a:gd name="T99" fmla="*/ 25 h 177"/>
                    <a:gd name="T100" fmla="*/ 0 w 252"/>
                    <a:gd name="T101" fmla="*/ 8 h 177"/>
                    <a:gd name="T102" fmla="*/ 14 w 252"/>
                    <a:gd name="T103" fmla="*/ 0 h 177"/>
                    <a:gd name="T104" fmla="*/ 41 w 252"/>
                    <a:gd name="T105" fmla="*/ 0 h 177"/>
                    <a:gd name="T106" fmla="*/ 66 w 252"/>
                    <a:gd name="T107" fmla="*/ 0 h 177"/>
                    <a:gd name="T108" fmla="*/ 83 w 252"/>
                    <a:gd name="T109" fmla="*/ 2 h 177"/>
                    <a:gd name="T110" fmla="*/ 94 w 252"/>
                    <a:gd name="T111" fmla="*/ 2 h 177"/>
                    <a:gd name="T112" fmla="*/ 112 w 252"/>
                    <a:gd name="T113" fmla="*/ 0 h 177"/>
                    <a:gd name="T114" fmla="*/ 129 w 252"/>
                    <a:gd name="T115" fmla="*/ 0 h 177"/>
                    <a:gd name="T116" fmla="*/ 150 w 252"/>
                    <a:gd name="T117" fmla="*/ 0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52" h="177">
                      <a:moveTo>
                        <a:pt x="150" y="0"/>
                      </a:moveTo>
                      <a:lnTo>
                        <a:pt x="152" y="0"/>
                      </a:lnTo>
                      <a:lnTo>
                        <a:pt x="154" y="0"/>
                      </a:lnTo>
                      <a:lnTo>
                        <a:pt x="156" y="0"/>
                      </a:lnTo>
                      <a:lnTo>
                        <a:pt x="158" y="0"/>
                      </a:lnTo>
                      <a:lnTo>
                        <a:pt x="160" y="0"/>
                      </a:lnTo>
                      <a:lnTo>
                        <a:pt x="160" y="2"/>
                      </a:lnTo>
                      <a:lnTo>
                        <a:pt x="162" y="2"/>
                      </a:lnTo>
                      <a:lnTo>
                        <a:pt x="163" y="2"/>
                      </a:lnTo>
                      <a:lnTo>
                        <a:pt x="165" y="2"/>
                      </a:lnTo>
                      <a:lnTo>
                        <a:pt x="167" y="2"/>
                      </a:lnTo>
                      <a:lnTo>
                        <a:pt x="169" y="2"/>
                      </a:lnTo>
                      <a:lnTo>
                        <a:pt x="171" y="2"/>
                      </a:lnTo>
                      <a:lnTo>
                        <a:pt x="175" y="2"/>
                      </a:lnTo>
                      <a:lnTo>
                        <a:pt x="177" y="2"/>
                      </a:lnTo>
                      <a:lnTo>
                        <a:pt x="179" y="2"/>
                      </a:lnTo>
                      <a:lnTo>
                        <a:pt x="181" y="2"/>
                      </a:lnTo>
                      <a:lnTo>
                        <a:pt x="181" y="0"/>
                      </a:lnTo>
                      <a:lnTo>
                        <a:pt x="183" y="0"/>
                      </a:lnTo>
                      <a:lnTo>
                        <a:pt x="185" y="0"/>
                      </a:lnTo>
                      <a:lnTo>
                        <a:pt x="187" y="0"/>
                      </a:lnTo>
                      <a:lnTo>
                        <a:pt x="188" y="0"/>
                      </a:lnTo>
                      <a:lnTo>
                        <a:pt x="190" y="0"/>
                      </a:lnTo>
                      <a:lnTo>
                        <a:pt x="192" y="0"/>
                      </a:lnTo>
                      <a:lnTo>
                        <a:pt x="194" y="0"/>
                      </a:lnTo>
                      <a:lnTo>
                        <a:pt x="196" y="0"/>
                      </a:lnTo>
                      <a:lnTo>
                        <a:pt x="198" y="0"/>
                      </a:lnTo>
                      <a:lnTo>
                        <a:pt x="200" y="0"/>
                      </a:lnTo>
                      <a:lnTo>
                        <a:pt x="202" y="0"/>
                      </a:lnTo>
                      <a:lnTo>
                        <a:pt x="204" y="0"/>
                      </a:lnTo>
                      <a:lnTo>
                        <a:pt x="206" y="0"/>
                      </a:lnTo>
                      <a:lnTo>
                        <a:pt x="208" y="0"/>
                      </a:lnTo>
                      <a:lnTo>
                        <a:pt x="213" y="0"/>
                      </a:lnTo>
                      <a:lnTo>
                        <a:pt x="215" y="0"/>
                      </a:lnTo>
                      <a:lnTo>
                        <a:pt x="217" y="0"/>
                      </a:lnTo>
                      <a:lnTo>
                        <a:pt x="217" y="2"/>
                      </a:lnTo>
                      <a:lnTo>
                        <a:pt x="219" y="2"/>
                      </a:lnTo>
                      <a:lnTo>
                        <a:pt x="221" y="2"/>
                      </a:lnTo>
                      <a:lnTo>
                        <a:pt x="223" y="0"/>
                      </a:lnTo>
                      <a:lnTo>
                        <a:pt x="223" y="2"/>
                      </a:lnTo>
                      <a:lnTo>
                        <a:pt x="225" y="2"/>
                      </a:lnTo>
                      <a:lnTo>
                        <a:pt x="225" y="0"/>
                      </a:lnTo>
                      <a:lnTo>
                        <a:pt x="225" y="2"/>
                      </a:lnTo>
                      <a:lnTo>
                        <a:pt x="227" y="2"/>
                      </a:lnTo>
                      <a:lnTo>
                        <a:pt x="225" y="2"/>
                      </a:lnTo>
                      <a:lnTo>
                        <a:pt x="227" y="2"/>
                      </a:lnTo>
                      <a:lnTo>
                        <a:pt x="227" y="4"/>
                      </a:lnTo>
                      <a:lnTo>
                        <a:pt x="227" y="6"/>
                      </a:lnTo>
                      <a:lnTo>
                        <a:pt x="227" y="4"/>
                      </a:lnTo>
                      <a:lnTo>
                        <a:pt x="227" y="6"/>
                      </a:lnTo>
                      <a:lnTo>
                        <a:pt x="229" y="6"/>
                      </a:lnTo>
                      <a:lnTo>
                        <a:pt x="231" y="6"/>
                      </a:lnTo>
                      <a:lnTo>
                        <a:pt x="231" y="8"/>
                      </a:lnTo>
                      <a:lnTo>
                        <a:pt x="229" y="8"/>
                      </a:lnTo>
                      <a:lnTo>
                        <a:pt x="229" y="10"/>
                      </a:lnTo>
                      <a:lnTo>
                        <a:pt x="231" y="10"/>
                      </a:lnTo>
                      <a:lnTo>
                        <a:pt x="231" y="12"/>
                      </a:lnTo>
                      <a:lnTo>
                        <a:pt x="229" y="12"/>
                      </a:lnTo>
                      <a:lnTo>
                        <a:pt x="229" y="14"/>
                      </a:lnTo>
                      <a:lnTo>
                        <a:pt x="227" y="14"/>
                      </a:lnTo>
                      <a:lnTo>
                        <a:pt x="227" y="16"/>
                      </a:lnTo>
                      <a:lnTo>
                        <a:pt x="225" y="16"/>
                      </a:lnTo>
                      <a:lnTo>
                        <a:pt x="223" y="16"/>
                      </a:lnTo>
                      <a:lnTo>
                        <a:pt x="223" y="18"/>
                      </a:lnTo>
                      <a:lnTo>
                        <a:pt x="221" y="18"/>
                      </a:lnTo>
                      <a:lnTo>
                        <a:pt x="221" y="19"/>
                      </a:lnTo>
                      <a:lnTo>
                        <a:pt x="219" y="19"/>
                      </a:lnTo>
                      <a:lnTo>
                        <a:pt x="219" y="21"/>
                      </a:lnTo>
                      <a:lnTo>
                        <a:pt x="217" y="21"/>
                      </a:lnTo>
                      <a:lnTo>
                        <a:pt x="217" y="23"/>
                      </a:lnTo>
                      <a:lnTo>
                        <a:pt x="215" y="23"/>
                      </a:lnTo>
                      <a:lnTo>
                        <a:pt x="217" y="23"/>
                      </a:lnTo>
                      <a:lnTo>
                        <a:pt x="215" y="23"/>
                      </a:lnTo>
                      <a:lnTo>
                        <a:pt x="215" y="25"/>
                      </a:lnTo>
                      <a:lnTo>
                        <a:pt x="213" y="27"/>
                      </a:lnTo>
                      <a:lnTo>
                        <a:pt x="215" y="27"/>
                      </a:lnTo>
                      <a:lnTo>
                        <a:pt x="217" y="27"/>
                      </a:lnTo>
                      <a:lnTo>
                        <a:pt x="219" y="27"/>
                      </a:lnTo>
                      <a:lnTo>
                        <a:pt x="221" y="27"/>
                      </a:lnTo>
                      <a:lnTo>
                        <a:pt x="223" y="27"/>
                      </a:lnTo>
                      <a:lnTo>
                        <a:pt x="225" y="27"/>
                      </a:lnTo>
                      <a:lnTo>
                        <a:pt x="227" y="27"/>
                      </a:lnTo>
                      <a:lnTo>
                        <a:pt x="229" y="27"/>
                      </a:lnTo>
                      <a:lnTo>
                        <a:pt x="231" y="27"/>
                      </a:lnTo>
                      <a:lnTo>
                        <a:pt x="233" y="27"/>
                      </a:lnTo>
                      <a:lnTo>
                        <a:pt x="235" y="27"/>
                      </a:lnTo>
                      <a:lnTo>
                        <a:pt x="236" y="27"/>
                      </a:lnTo>
                      <a:lnTo>
                        <a:pt x="238" y="27"/>
                      </a:lnTo>
                      <a:lnTo>
                        <a:pt x="240" y="27"/>
                      </a:lnTo>
                      <a:lnTo>
                        <a:pt x="242" y="27"/>
                      </a:lnTo>
                      <a:lnTo>
                        <a:pt x="246" y="27"/>
                      </a:lnTo>
                      <a:lnTo>
                        <a:pt x="248" y="27"/>
                      </a:lnTo>
                      <a:lnTo>
                        <a:pt x="248" y="29"/>
                      </a:lnTo>
                      <a:lnTo>
                        <a:pt x="250" y="29"/>
                      </a:lnTo>
                      <a:lnTo>
                        <a:pt x="250" y="31"/>
                      </a:lnTo>
                      <a:lnTo>
                        <a:pt x="252" y="31"/>
                      </a:lnTo>
                      <a:lnTo>
                        <a:pt x="250" y="31"/>
                      </a:lnTo>
                      <a:lnTo>
                        <a:pt x="250" y="33"/>
                      </a:lnTo>
                      <a:lnTo>
                        <a:pt x="250" y="31"/>
                      </a:lnTo>
                      <a:lnTo>
                        <a:pt x="248" y="31"/>
                      </a:lnTo>
                      <a:lnTo>
                        <a:pt x="246" y="31"/>
                      </a:lnTo>
                      <a:lnTo>
                        <a:pt x="244" y="31"/>
                      </a:lnTo>
                      <a:lnTo>
                        <a:pt x="244" y="33"/>
                      </a:lnTo>
                      <a:lnTo>
                        <a:pt x="246" y="33"/>
                      </a:lnTo>
                      <a:lnTo>
                        <a:pt x="246" y="35"/>
                      </a:lnTo>
                      <a:lnTo>
                        <a:pt x="248" y="35"/>
                      </a:lnTo>
                      <a:lnTo>
                        <a:pt x="248" y="37"/>
                      </a:lnTo>
                      <a:lnTo>
                        <a:pt x="246" y="37"/>
                      </a:lnTo>
                      <a:lnTo>
                        <a:pt x="244" y="37"/>
                      </a:lnTo>
                      <a:lnTo>
                        <a:pt x="244" y="39"/>
                      </a:lnTo>
                      <a:lnTo>
                        <a:pt x="242" y="39"/>
                      </a:lnTo>
                      <a:lnTo>
                        <a:pt x="240" y="39"/>
                      </a:lnTo>
                      <a:lnTo>
                        <a:pt x="238" y="39"/>
                      </a:lnTo>
                      <a:lnTo>
                        <a:pt x="236" y="39"/>
                      </a:lnTo>
                      <a:lnTo>
                        <a:pt x="236" y="41"/>
                      </a:lnTo>
                      <a:lnTo>
                        <a:pt x="235" y="41"/>
                      </a:lnTo>
                      <a:lnTo>
                        <a:pt x="235" y="42"/>
                      </a:lnTo>
                      <a:lnTo>
                        <a:pt x="236" y="42"/>
                      </a:lnTo>
                      <a:lnTo>
                        <a:pt x="236" y="44"/>
                      </a:lnTo>
                      <a:lnTo>
                        <a:pt x="238" y="44"/>
                      </a:lnTo>
                      <a:lnTo>
                        <a:pt x="238" y="42"/>
                      </a:lnTo>
                      <a:lnTo>
                        <a:pt x="240" y="42"/>
                      </a:lnTo>
                      <a:lnTo>
                        <a:pt x="240" y="44"/>
                      </a:lnTo>
                      <a:lnTo>
                        <a:pt x="238" y="44"/>
                      </a:lnTo>
                      <a:lnTo>
                        <a:pt x="238" y="46"/>
                      </a:lnTo>
                      <a:lnTo>
                        <a:pt x="236" y="46"/>
                      </a:lnTo>
                      <a:lnTo>
                        <a:pt x="235" y="46"/>
                      </a:lnTo>
                      <a:lnTo>
                        <a:pt x="235" y="48"/>
                      </a:lnTo>
                      <a:lnTo>
                        <a:pt x="236" y="48"/>
                      </a:lnTo>
                      <a:lnTo>
                        <a:pt x="238" y="48"/>
                      </a:lnTo>
                      <a:lnTo>
                        <a:pt x="238" y="50"/>
                      </a:lnTo>
                      <a:lnTo>
                        <a:pt x="236" y="50"/>
                      </a:lnTo>
                      <a:lnTo>
                        <a:pt x="235" y="50"/>
                      </a:lnTo>
                      <a:lnTo>
                        <a:pt x="235" y="48"/>
                      </a:lnTo>
                      <a:lnTo>
                        <a:pt x="233" y="48"/>
                      </a:lnTo>
                      <a:lnTo>
                        <a:pt x="231" y="48"/>
                      </a:lnTo>
                      <a:lnTo>
                        <a:pt x="231" y="50"/>
                      </a:lnTo>
                      <a:lnTo>
                        <a:pt x="231" y="52"/>
                      </a:lnTo>
                      <a:lnTo>
                        <a:pt x="233" y="52"/>
                      </a:lnTo>
                      <a:lnTo>
                        <a:pt x="233" y="54"/>
                      </a:lnTo>
                      <a:lnTo>
                        <a:pt x="231" y="54"/>
                      </a:lnTo>
                      <a:lnTo>
                        <a:pt x="231" y="56"/>
                      </a:lnTo>
                      <a:lnTo>
                        <a:pt x="231" y="58"/>
                      </a:lnTo>
                      <a:lnTo>
                        <a:pt x="231" y="56"/>
                      </a:lnTo>
                      <a:lnTo>
                        <a:pt x="229" y="56"/>
                      </a:lnTo>
                      <a:lnTo>
                        <a:pt x="231" y="56"/>
                      </a:lnTo>
                      <a:lnTo>
                        <a:pt x="229" y="56"/>
                      </a:lnTo>
                      <a:lnTo>
                        <a:pt x="229" y="54"/>
                      </a:lnTo>
                      <a:lnTo>
                        <a:pt x="231" y="54"/>
                      </a:lnTo>
                      <a:lnTo>
                        <a:pt x="229" y="54"/>
                      </a:lnTo>
                      <a:lnTo>
                        <a:pt x="229" y="52"/>
                      </a:lnTo>
                      <a:lnTo>
                        <a:pt x="227" y="52"/>
                      </a:lnTo>
                      <a:lnTo>
                        <a:pt x="227" y="54"/>
                      </a:lnTo>
                      <a:lnTo>
                        <a:pt x="225" y="54"/>
                      </a:lnTo>
                      <a:lnTo>
                        <a:pt x="225" y="56"/>
                      </a:lnTo>
                      <a:lnTo>
                        <a:pt x="225" y="58"/>
                      </a:lnTo>
                      <a:lnTo>
                        <a:pt x="227" y="58"/>
                      </a:lnTo>
                      <a:lnTo>
                        <a:pt x="225" y="56"/>
                      </a:lnTo>
                      <a:lnTo>
                        <a:pt x="227" y="56"/>
                      </a:lnTo>
                      <a:lnTo>
                        <a:pt x="229" y="56"/>
                      </a:lnTo>
                      <a:lnTo>
                        <a:pt x="229" y="58"/>
                      </a:lnTo>
                      <a:lnTo>
                        <a:pt x="229" y="60"/>
                      </a:lnTo>
                      <a:lnTo>
                        <a:pt x="227" y="60"/>
                      </a:lnTo>
                      <a:lnTo>
                        <a:pt x="229" y="60"/>
                      </a:lnTo>
                      <a:lnTo>
                        <a:pt x="227" y="60"/>
                      </a:lnTo>
                      <a:lnTo>
                        <a:pt x="227" y="62"/>
                      </a:lnTo>
                      <a:lnTo>
                        <a:pt x="225" y="62"/>
                      </a:lnTo>
                      <a:lnTo>
                        <a:pt x="225" y="64"/>
                      </a:lnTo>
                      <a:lnTo>
                        <a:pt x="227" y="64"/>
                      </a:lnTo>
                      <a:lnTo>
                        <a:pt x="229" y="64"/>
                      </a:lnTo>
                      <a:lnTo>
                        <a:pt x="229" y="65"/>
                      </a:lnTo>
                      <a:lnTo>
                        <a:pt x="229" y="67"/>
                      </a:lnTo>
                      <a:lnTo>
                        <a:pt x="227" y="67"/>
                      </a:lnTo>
                      <a:lnTo>
                        <a:pt x="229" y="69"/>
                      </a:lnTo>
                      <a:lnTo>
                        <a:pt x="231" y="69"/>
                      </a:lnTo>
                      <a:lnTo>
                        <a:pt x="229" y="69"/>
                      </a:lnTo>
                      <a:lnTo>
                        <a:pt x="229" y="71"/>
                      </a:lnTo>
                      <a:lnTo>
                        <a:pt x="227" y="71"/>
                      </a:lnTo>
                      <a:lnTo>
                        <a:pt x="227" y="69"/>
                      </a:lnTo>
                      <a:lnTo>
                        <a:pt x="225" y="69"/>
                      </a:lnTo>
                      <a:lnTo>
                        <a:pt x="225" y="71"/>
                      </a:lnTo>
                      <a:lnTo>
                        <a:pt x="223" y="73"/>
                      </a:lnTo>
                      <a:lnTo>
                        <a:pt x="223" y="75"/>
                      </a:lnTo>
                      <a:lnTo>
                        <a:pt x="221" y="75"/>
                      </a:lnTo>
                      <a:lnTo>
                        <a:pt x="219" y="75"/>
                      </a:lnTo>
                      <a:lnTo>
                        <a:pt x="217" y="75"/>
                      </a:lnTo>
                      <a:lnTo>
                        <a:pt x="217" y="77"/>
                      </a:lnTo>
                      <a:lnTo>
                        <a:pt x="219" y="77"/>
                      </a:lnTo>
                      <a:lnTo>
                        <a:pt x="219" y="79"/>
                      </a:lnTo>
                      <a:lnTo>
                        <a:pt x="221" y="79"/>
                      </a:lnTo>
                      <a:lnTo>
                        <a:pt x="221" y="81"/>
                      </a:lnTo>
                      <a:lnTo>
                        <a:pt x="219" y="81"/>
                      </a:lnTo>
                      <a:lnTo>
                        <a:pt x="219" y="83"/>
                      </a:lnTo>
                      <a:lnTo>
                        <a:pt x="217" y="83"/>
                      </a:lnTo>
                      <a:lnTo>
                        <a:pt x="217" y="85"/>
                      </a:lnTo>
                      <a:lnTo>
                        <a:pt x="215" y="85"/>
                      </a:lnTo>
                      <a:lnTo>
                        <a:pt x="213" y="85"/>
                      </a:lnTo>
                      <a:lnTo>
                        <a:pt x="211" y="85"/>
                      </a:lnTo>
                      <a:lnTo>
                        <a:pt x="211" y="83"/>
                      </a:lnTo>
                      <a:lnTo>
                        <a:pt x="210" y="83"/>
                      </a:lnTo>
                      <a:lnTo>
                        <a:pt x="210" y="85"/>
                      </a:lnTo>
                      <a:lnTo>
                        <a:pt x="210" y="87"/>
                      </a:lnTo>
                      <a:lnTo>
                        <a:pt x="210" y="89"/>
                      </a:lnTo>
                      <a:lnTo>
                        <a:pt x="210" y="90"/>
                      </a:lnTo>
                      <a:lnTo>
                        <a:pt x="208" y="90"/>
                      </a:lnTo>
                      <a:lnTo>
                        <a:pt x="208" y="89"/>
                      </a:lnTo>
                      <a:lnTo>
                        <a:pt x="208" y="87"/>
                      </a:lnTo>
                      <a:lnTo>
                        <a:pt x="206" y="87"/>
                      </a:lnTo>
                      <a:lnTo>
                        <a:pt x="206" y="89"/>
                      </a:lnTo>
                      <a:lnTo>
                        <a:pt x="206" y="90"/>
                      </a:lnTo>
                      <a:lnTo>
                        <a:pt x="204" y="90"/>
                      </a:lnTo>
                      <a:lnTo>
                        <a:pt x="206" y="90"/>
                      </a:lnTo>
                      <a:lnTo>
                        <a:pt x="206" y="92"/>
                      </a:lnTo>
                      <a:lnTo>
                        <a:pt x="208" y="92"/>
                      </a:lnTo>
                      <a:lnTo>
                        <a:pt x="210" y="92"/>
                      </a:lnTo>
                      <a:lnTo>
                        <a:pt x="210" y="94"/>
                      </a:lnTo>
                      <a:lnTo>
                        <a:pt x="208" y="94"/>
                      </a:lnTo>
                      <a:lnTo>
                        <a:pt x="208" y="96"/>
                      </a:lnTo>
                      <a:lnTo>
                        <a:pt x="206" y="96"/>
                      </a:lnTo>
                      <a:lnTo>
                        <a:pt x="206" y="94"/>
                      </a:lnTo>
                      <a:lnTo>
                        <a:pt x="206" y="92"/>
                      </a:lnTo>
                      <a:lnTo>
                        <a:pt x="204" y="92"/>
                      </a:lnTo>
                      <a:lnTo>
                        <a:pt x="204" y="94"/>
                      </a:lnTo>
                      <a:lnTo>
                        <a:pt x="204" y="96"/>
                      </a:lnTo>
                      <a:lnTo>
                        <a:pt x="204" y="98"/>
                      </a:lnTo>
                      <a:lnTo>
                        <a:pt x="206" y="98"/>
                      </a:lnTo>
                      <a:lnTo>
                        <a:pt x="206" y="100"/>
                      </a:lnTo>
                      <a:lnTo>
                        <a:pt x="204" y="100"/>
                      </a:lnTo>
                      <a:lnTo>
                        <a:pt x="204" y="102"/>
                      </a:lnTo>
                      <a:lnTo>
                        <a:pt x="204" y="104"/>
                      </a:lnTo>
                      <a:lnTo>
                        <a:pt x="204" y="106"/>
                      </a:lnTo>
                      <a:lnTo>
                        <a:pt x="204" y="108"/>
                      </a:lnTo>
                      <a:lnTo>
                        <a:pt x="202" y="108"/>
                      </a:lnTo>
                      <a:lnTo>
                        <a:pt x="200" y="108"/>
                      </a:lnTo>
                      <a:lnTo>
                        <a:pt x="200" y="110"/>
                      </a:lnTo>
                      <a:lnTo>
                        <a:pt x="200" y="112"/>
                      </a:lnTo>
                      <a:lnTo>
                        <a:pt x="198" y="112"/>
                      </a:lnTo>
                      <a:lnTo>
                        <a:pt x="198" y="110"/>
                      </a:lnTo>
                      <a:lnTo>
                        <a:pt x="200" y="108"/>
                      </a:lnTo>
                      <a:lnTo>
                        <a:pt x="198" y="108"/>
                      </a:lnTo>
                      <a:lnTo>
                        <a:pt x="198" y="110"/>
                      </a:lnTo>
                      <a:lnTo>
                        <a:pt x="196" y="110"/>
                      </a:lnTo>
                      <a:lnTo>
                        <a:pt x="196" y="108"/>
                      </a:lnTo>
                      <a:lnTo>
                        <a:pt x="194" y="108"/>
                      </a:lnTo>
                      <a:lnTo>
                        <a:pt x="194" y="110"/>
                      </a:lnTo>
                      <a:lnTo>
                        <a:pt x="196" y="110"/>
                      </a:lnTo>
                      <a:lnTo>
                        <a:pt x="196" y="112"/>
                      </a:lnTo>
                      <a:lnTo>
                        <a:pt x="196" y="113"/>
                      </a:lnTo>
                      <a:lnTo>
                        <a:pt x="194" y="113"/>
                      </a:lnTo>
                      <a:lnTo>
                        <a:pt x="192" y="113"/>
                      </a:lnTo>
                      <a:lnTo>
                        <a:pt x="190" y="113"/>
                      </a:lnTo>
                      <a:lnTo>
                        <a:pt x="190" y="115"/>
                      </a:lnTo>
                      <a:lnTo>
                        <a:pt x="190" y="117"/>
                      </a:lnTo>
                      <a:lnTo>
                        <a:pt x="188" y="117"/>
                      </a:lnTo>
                      <a:lnTo>
                        <a:pt x="188" y="115"/>
                      </a:lnTo>
                      <a:lnTo>
                        <a:pt x="187" y="115"/>
                      </a:lnTo>
                      <a:lnTo>
                        <a:pt x="187" y="117"/>
                      </a:lnTo>
                      <a:lnTo>
                        <a:pt x="188" y="117"/>
                      </a:lnTo>
                      <a:lnTo>
                        <a:pt x="190" y="117"/>
                      </a:lnTo>
                      <a:lnTo>
                        <a:pt x="192" y="117"/>
                      </a:lnTo>
                      <a:lnTo>
                        <a:pt x="192" y="119"/>
                      </a:lnTo>
                      <a:lnTo>
                        <a:pt x="190" y="119"/>
                      </a:lnTo>
                      <a:lnTo>
                        <a:pt x="190" y="121"/>
                      </a:lnTo>
                      <a:lnTo>
                        <a:pt x="190" y="119"/>
                      </a:lnTo>
                      <a:lnTo>
                        <a:pt x="188" y="119"/>
                      </a:lnTo>
                      <a:lnTo>
                        <a:pt x="187" y="119"/>
                      </a:lnTo>
                      <a:lnTo>
                        <a:pt x="185" y="119"/>
                      </a:lnTo>
                      <a:lnTo>
                        <a:pt x="185" y="121"/>
                      </a:lnTo>
                      <a:lnTo>
                        <a:pt x="187" y="121"/>
                      </a:lnTo>
                      <a:lnTo>
                        <a:pt x="187" y="123"/>
                      </a:lnTo>
                      <a:lnTo>
                        <a:pt x="188" y="123"/>
                      </a:lnTo>
                      <a:lnTo>
                        <a:pt x="188" y="125"/>
                      </a:lnTo>
                      <a:lnTo>
                        <a:pt x="188" y="127"/>
                      </a:lnTo>
                      <a:lnTo>
                        <a:pt x="187" y="127"/>
                      </a:lnTo>
                      <a:lnTo>
                        <a:pt x="185" y="127"/>
                      </a:lnTo>
                      <a:lnTo>
                        <a:pt x="183" y="127"/>
                      </a:lnTo>
                      <a:lnTo>
                        <a:pt x="185" y="127"/>
                      </a:lnTo>
                      <a:lnTo>
                        <a:pt x="185" y="129"/>
                      </a:lnTo>
                      <a:lnTo>
                        <a:pt x="183" y="129"/>
                      </a:lnTo>
                      <a:lnTo>
                        <a:pt x="183" y="127"/>
                      </a:lnTo>
                      <a:lnTo>
                        <a:pt x="181" y="127"/>
                      </a:lnTo>
                      <a:lnTo>
                        <a:pt x="181" y="129"/>
                      </a:lnTo>
                      <a:lnTo>
                        <a:pt x="179" y="129"/>
                      </a:lnTo>
                      <a:lnTo>
                        <a:pt x="181" y="129"/>
                      </a:lnTo>
                      <a:lnTo>
                        <a:pt x="181" y="131"/>
                      </a:lnTo>
                      <a:lnTo>
                        <a:pt x="183" y="131"/>
                      </a:lnTo>
                      <a:lnTo>
                        <a:pt x="181" y="131"/>
                      </a:lnTo>
                      <a:lnTo>
                        <a:pt x="181" y="133"/>
                      </a:lnTo>
                      <a:lnTo>
                        <a:pt x="179" y="133"/>
                      </a:lnTo>
                      <a:lnTo>
                        <a:pt x="179" y="135"/>
                      </a:lnTo>
                      <a:lnTo>
                        <a:pt x="179" y="137"/>
                      </a:lnTo>
                      <a:lnTo>
                        <a:pt x="181" y="137"/>
                      </a:lnTo>
                      <a:lnTo>
                        <a:pt x="183" y="137"/>
                      </a:lnTo>
                      <a:lnTo>
                        <a:pt x="183" y="138"/>
                      </a:lnTo>
                      <a:lnTo>
                        <a:pt x="181" y="138"/>
                      </a:lnTo>
                      <a:lnTo>
                        <a:pt x="179" y="138"/>
                      </a:lnTo>
                      <a:lnTo>
                        <a:pt x="177" y="138"/>
                      </a:lnTo>
                      <a:lnTo>
                        <a:pt x="175" y="138"/>
                      </a:lnTo>
                      <a:lnTo>
                        <a:pt x="175" y="140"/>
                      </a:lnTo>
                      <a:lnTo>
                        <a:pt x="177" y="142"/>
                      </a:lnTo>
                      <a:lnTo>
                        <a:pt x="179" y="142"/>
                      </a:lnTo>
                      <a:lnTo>
                        <a:pt x="181" y="142"/>
                      </a:lnTo>
                      <a:lnTo>
                        <a:pt x="181" y="144"/>
                      </a:lnTo>
                      <a:lnTo>
                        <a:pt x="179" y="144"/>
                      </a:lnTo>
                      <a:lnTo>
                        <a:pt x="177" y="144"/>
                      </a:lnTo>
                      <a:lnTo>
                        <a:pt x="175" y="144"/>
                      </a:lnTo>
                      <a:lnTo>
                        <a:pt x="175" y="142"/>
                      </a:lnTo>
                      <a:lnTo>
                        <a:pt x="173" y="142"/>
                      </a:lnTo>
                      <a:lnTo>
                        <a:pt x="171" y="142"/>
                      </a:lnTo>
                      <a:lnTo>
                        <a:pt x="171" y="144"/>
                      </a:lnTo>
                      <a:lnTo>
                        <a:pt x="173" y="144"/>
                      </a:lnTo>
                      <a:lnTo>
                        <a:pt x="175" y="144"/>
                      </a:lnTo>
                      <a:lnTo>
                        <a:pt x="175" y="146"/>
                      </a:lnTo>
                      <a:lnTo>
                        <a:pt x="177" y="146"/>
                      </a:lnTo>
                      <a:lnTo>
                        <a:pt x="177" y="148"/>
                      </a:lnTo>
                      <a:lnTo>
                        <a:pt x="175" y="148"/>
                      </a:lnTo>
                      <a:lnTo>
                        <a:pt x="173" y="148"/>
                      </a:lnTo>
                      <a:lnTo>
                        <a:pt x="171" y="148"/>
                      </a:lnTo>
                      <a:lnTo>
                        <a:pt x="171" y="150"/>
                      </a:lnTo>
                      <a:lnTo>
                        <a:pt x="171" y="152"/>
                      </a:lnTo>
                      <a:lnTo>
                        <a:pt x="173" y="152"/>
                      </a:lnTo>
                      <a:lnTo>
                        <a:pt x="173" y="154"/>
                      </a:lnTo>
                      <a:lnTo>
                        <a:pt x="171" y="154"/>
                      </a:lnTo>
                      <a:lnTo>
                        <a:pt x="171" y="156"/>
                      </a:lnTo>
                      <a:lnTo>
                        <a:pt x="173" y="156"/>
                      </a:lnTo>
                      <a:lnTo>
                        <a:pt x="175" y="156"/>
                      </a:lnTo>
                      <a:lnTo>
                        <a:pt x="175" y="154"/>
                      </a:lnTo>
                      <a:lnTo>
                        <a:pt x="173" y="154"/>
                      </a:lnTo>
                      <a:lnTo>
                        <a:pt x="173" y="152"/>
                      </a:lnTo>
                      <a:lnTo>
                        <a:pt x="175" y="152"/>
                      </a:lnTo>
                      <a:lnTo>
                        <a:pt x="175" y="154"/>
                      </a:lnTo>
                      <a:lnTo>
                        <a:pt x="177" y="154"/>
                      </a:lnTo>
                      <a:lnTo>
                        <a:pt x="177" y="156"/>
                      </a:lnTo>
                      <a:lnTo>
                        <a:pt x="175" y="156"/>
                      </a:lnTo>
                      <a:lnTo>
                        <a:pt x="173" y="156"/>
                      </a:lnTo>
                      <a:lnTo>
                        <a:pt x="173" y="158"/>
                      </a:lnTo>
                      <a:lnTo>
                        <a:pt x="175" y="158"/>
                      </a:lnTo>
                      <a:lnTo>
                        <a:pt x="177" y="158"/>
                      </a:lnTo>
                      <a:lnTo>
                        <a:pt x="179" y="156"/>
                      </a:lnTo>
                      <a:lnTo>
                        <a:pt x="177" y="156"/>
                      </a:lnTo>
                      <a:lnTo>
                        <a:pt x="179" y="156"/>
                      </a:lnTo>
                      <a:lnTo>
                        <a:pt x="179" y="154"/>
                      </a:lnTo>
                      <a:lnTo>
                        <a:pt x="179" y="156"/>
                      </a:lnTo>
                      <a:lnTo>
                        <a:pt x="181" y="156"/>
                      </a:lnTo>
                      <a:lnTo>
                        <a:pt x="179" y="156"/>
                      </a:lnTo>
                      <a:lnTo>
                        <a:pt x="179" y="158"/>
                      </a:lnTo>
                      <a:lnTo>
                        <a:pt x="177" y="158"/>
                      </a:lnTo>
                      <a:lnTo>
                        <a:pt x="177" y="160"/>
                      </a:lnTo>
                      <a:lnTo>
                        <a:pt x="175" y="160"/>
                      </a:lnTo>
                      <a:lnTo>
                        <a:pt x="175" y="161"/>
                      </a:lnTo>
                      <a:lnTo>
                        <a:pt x="175" y="163"/>
                      </a:lnTo>
                      <a:lnTo>
                        <a:pt x="177" y="163"/>
                      </a:lnTo>
                      <a:lnTo>
                        <a:pt x="177" y="165"/>
                      </a:lnTo>
                      <a:lnTo>
                        <a:pt x="179" y="165"/>
                      </a:lnTo>
                      <a:lnTo>
                        <a:pt x="179" y="163"/>
                      </a:lnTo>
                      <a:lnTo>
                        <a:pt x="181" y="163"/>
                      </a:lnTo>
                      <a:lnTo>
                        <a:pt x="181" y="165"/>
                      </a:lnTo>
                      <a:lnTo>
                        <a:pt x="179" y="165"/>
                      </a:lnTo>
                      <a:lnTo>
                        <a:pt x="179" y="167"/>
                      </a:lnTo>
                      <a:lnTo>
                        <a:pt x="179" y="169"/>
                      </a:lnTo>
                      <a:lnTo>
                        <a:pt x="179" y="171"/>
                      </a:lnTo>
                      <a:lnTo>
                        <a:pt x="177" y="171"/>
                      </a:lnTo>
                      <a:lnTo>
                        <a:pt x="175" y="171"/>
                      </a:lnTo>
                      <a:lnTo>
                        <a:pt x="173" y="171"/>
                      </a:lnTo>
                      <a:lnTo>
                        <a:pt x="173" y="173"/>
                      </a:lnTo>
                      <a:lnTo>
                        <a:pt x="175" y="173"/>
                      </a:lnTo>
                      <a:lnTo>
                        <a:pt x="177" y="175"/>
                      </a:lnTo>
                      <a:lnTo>
                        <a:pt x="177" y="177"/>
                      </a:lnTo>
                      <a:lnTo>
                        <a:pt x="175" y="177"/>
                      </a:lnTo>
                      <a:lnTo>
                        <a:pt x="173" y="177"/>
                      </a:lnTo>
                      <a:lnTo>
                        <a:pt x="171" y="177"/>
                      </a:lnTo>
                      <a:lnTo>
                        <a:pt x="169" y="177"/>
                      </a:lnTo>
                      <a:lnTo>
                        <a:pt x="167" y="177"/>
                      </a:lnTo>
                      <a:lnTo>
                        <a:pt x="165" y="177"/>
                      </a:lnTo>
                      <a:lnTo>
                        <a:pt x="163" y="177"/>
                      </a:lnTo>
                      <a:lnTo>
                        <a:pt x="162" y="177"/>
                      </a:lnTo>
                      <a:lnTo>
                        <a:pt x="160" y="177"/>
                      </a:lnTo>
                      <a:lnTo>
                        <a:pt x="158" y="177"/>
                      </a:lnTo>
                      <a:lnTo>
                        <a:pt x="154" y="177"/>
                      </a:lnTo>
                      <a:lnTo>
                        <a:pt x="152" y="177"/>
                      </a:lnTo>
                      <a:lnTo>
                        <a:pt x="150" y="177"/>
                      </a:lnTo>
                      <a:lnTo>
                        <a:pt x="148" y="177"/>
                      </a:lnTo>
                      <a:lnTo>
                        <a:pt x="146" y="177"/>
                      </a:lnTo>
                      <a:lnTo>
                        <a:pt x="144" y="177"/>
                      </a:lnTo>
                      <a:lnTo>
                        <a:pt x="142" y="177"/>
                      </a:lnTo>
                      <a:lnTo>
                        <a:pt x="140" y="177"/>
                      </a:lnTo>
                      <a:lnTo>
                        <a:pt x="139" y="177"/>
                      </a:lnTo>
                      <a:lnTo>
                        <a:pt x="137" y="177"/>
                      </a:lnTo>
                      <a:lnTo>
                        <a:pt x="135" y="177"/>
                      </a:lnTo>
                      <a:lnTo>
                        <a:pt x="133" y="177"/>
                      </a:lnTo>
                      <a:lnTo>
                        <a:pt x="131" y="177"/>
                      </a:lnTo>
                      <a:lnTo>
                        <a:pt x="129" y="177"/>
                      </a:lnTo>
                      <a:lnTo>
                        <a:pt x="127" y="177"/>
                      </a:lnTo>
                      <a:lnTo>
                        <a:pt x="125" y="177"/>
                      </a:lnTo>
                      <a:lnTo>
                        <a:pt x="123" y="177"/>
                      </a:lnTo>
                      <a:lnTo>
                        <a:pt x="121" y="177"/>
                      </a:lnTo>
                      <a:lnTo>
                        <a:pt x="119" y="177"/>
                      </a:lnTo>
                      <a:lnTo>
                        <a:pt x="117" y="177"/>
                      </a:lnTo>
                      <a:lnTo>
                        <a:pt x="115" y="177"/>
                      </a:lnTo>
                      <a:lnTo>
                        <a:pt x="114" y="177"/>
                      </a:lnTo>
                      <a:lnTo>
                        <a:pt x="112" y="177"/>
                      </a:lnTo>
                      <a:lnTo>
                        <a:pt x="110" y="177"/>
                      </a:lnTo>
                      <a:lnTo>
                        <a:pt x="108" y="177"/>
                      </a:lnTo>
                      <a:lnTo>
                        <a:pt x="106" y="177"/>
                      </a:lnTo>
                      <a:lnTo>
                        <a:pt x="104" y="177"/>
                      </a:lnTo>
                      <a:lnTo>
                        <a:pt x="102" y="177"/>
                      </a:lnTo>
                      <a:lnTo>
                        <a:pt x="100" y="177"/>
                      </a:lnTo>
                      <a:lnTo>
                        <a:pt x="98" y="177"/>
                      </a:lnTo>
                      <a:lnTo>
                        <a:pt x="96" y="177"/>
                      </a:lnTo>
                      <a:lnTo>
                        <a:pt x="94" y="177"/>
                      </a:lnTo>
                      <a:lnTo>
                        <a:pt x="92" y="177"/>
                      </a:lnTo>
                      <a:lnTo>
                        <a:pt x="91" y="177"/>
                      </a:lnTo>
                      <a:lnTo>
                        <a:pt x="89" y="177"/>
                      </a:lnTo>
                      <a:lnTo>
                        <a:pt x="87" y="177"/>
                      </a:lnTo>
                      <a:lnTo>
                        <a:pt x="85" y="177"/>
                      </a:lnTo>
                      <a:lnTo>
                        <a:pt x="83" y="177"/>
                      </a:lnTo>
                      <a:lnTo>
                        <a:pt x="81" y="177"/>
                      </a:lnTo>
                      <a:lnTo>
                        <a:pt x="79" y="177"/>
                      </a:lnTo>
                      <a:lnTo>
                        <a:pt x="77" y="177"/>
                      </a:lnTo>
                      <a:lnTo>
                        <a:pt x="75" y="177"/>
                      </a:lnTo>
                      <a:lnTo>
                        <a:pt x="73" y="177"/>
                      </a:lnTo>
                      <a:lnTo>
                        <a:pt x="71" y="177"/>
                      </a:lnTo>
                      <a:lnTo>
                        <a:pt x="69" y="177"/>
                      </a:lnTo>
                      <a:lnTo>
                        <a:pt x="67" y="177"/>
                      </a:lnTo>
                      <a:lnTo>
                        <a:pt x="66" y="177"/>
                      </a:lnTo>
                      <a:lnTo>
                        <a:pt x="62" y="177"/>
                      </a:lnTo>
                      <a:lnTo>
                        <a:pt x="60" y="177"/>
                      </a:lnTo>
                      <a:lnTo>
                        <a:pt x="58" y="177"/>
                      </a:lnTo>
                      <a:lnTo>
                        <a:pt x="56" y="177"/>
                      </a:lnTo>
                      <a:lnTo>
                        <a:pt x="54" y="177"/>
                      </a:lnTo>
                      <a:lnTo>
                        <a:pt x="52" y="177"/>
                      </a:lnTo>
                      <a:lnTo>
                        <a:pt x="50" y="177"/>
                      </a:lnTo>
                      <a:lnTo>
                        <a:pt x="48" y="177"/>
                      </a:lnTo>
                      <a:lnTo>
                        <a:pt x="46" y="177"/>
                      </a:lnTo>
                      <a:lnTo>
                        <a:pt x="44" y="177"/>
                      </a:lnTo>
                      <a:lnTo>
                        <a:pt x="42" y="177"/>
                      </a:lnTo>
                      <a:lnTo>
                        <a:pt x="41" y="177"/>
                      </a:lnTo>
                      <a:lnTo>
                        <a:pt x="39" y="177"/>
                      </a:lnTo>
                      <a:lnTo>
                        <a:pt x="31" y="177"/>
                      </a:lnTo>
                      <a:lnTo>
                        <a:pt x="29" y="177"/>
                      </a:lnTo>
                      <a:lnTo>
                        <a:pt x="29" y="173"/>
                      </a:lnTo>
                      <a:lnTo>
                        <a:pt x="29" y="171"/>
                      </a:lnTo>
                      <a:lnTo>
                        <a:pt x="29" y="169"/>
                      </a:lnTo>
                      <a:lnTo>
                        <a:pt x="29" y="167"/>
                      </a:lnTo>
                      <a:lnTo>
                        <a:pt x="29" y="165"/>
                      </a:lnTo>
                      <a:lnTo>
                        <a:pt x="29" y="163"/>
                      </a:lnTo>
                      <a:lnTo>
                        <a:pt x="29" y="161"/>
                      </a:lnTo>
                      <a:lnTo>
                        <a:pt x="29" y="160"/>
                      </a:lnTo>
                      <a:lnTo>
                        <a:pt x="29" y="158"/>
                      </a:lnTo>
                      <a:lnTo>
                        <a:pt x="29" y="156"/>
                      </a:lnTo>
                      <a:lnTo>
                        <a:pt x="29" y="154"/>
                      </a:lnTo>
                      <a:lnTo>
                        <a:pt x="29" y="152"/>
                      </a:lnTo>
                      <a:lnTo>
                        <a:pt x="29" y="150"/>
                      </a:lnTo>
                      <a:lnTo>
                        <a:pt x="27" y="150"/>
                      </a:lnTo>
                      <a:lnTo>
                        <a:pt x="29" y="150"/>
                      </a:lnTo>
                      <a:lnTo>
                        <a:pt x="29" y="148"/>
                      </a:lnTo>
                      <a:lnTo>
                        <a:pt x="27" y="148"/>
                      </a:lnTo>
                      <a:lnTo>
                        <a:pt x="25" y="148"/>
                      </a:lnTo>
                      <a:lnTo>
                        <a:pt x="25" y="150"/>
                      </a:lnTo>
                      <a:lnTo>
                        <a:pt x="25" y="148"/>
                      </a:lnTo>
                      <a:lnTo>
                        <a:pt x="23" y="148"/>
                      </a:lnTo>
                      <a:lnTo>
                        <a:pt x="23" y="150"/>
                      </a:lnTo>
                      <a:lnTo>
                        <a:pt x="23" y="148"/>
                      </a:lnTo>
                      <a:lnTo>
                        <a:pt x="21" y="148"/>
                      </a:lnTo>
                      <a:lnTo>
                        <a:pt x="21" y="150"/>
                      </a:lnTo>
                      <a:lnTo>
                        <a:pt x="21" y="148"/>
                      </a:lnTo>
                      <a:lnTo>
                        <a:pt x="21" y="150"/>
                      </a:lnTo>
                      <a:lnTo>
                        <a:pt x="19" y="150"/>
                      </a:lnTo>
                      <a:lnTo>
                        <a:pt x="19" y="148"/>
                      </a:lnTo>
                      <a:lnTo>
                        <a:pt x="18" y="148"/>
                      </a:lnTo>
                      <a:lnTo>
                        <a:pt x="18" y="150"/>
                      </a:lnTo>
                      <a:lnTo>
                        <a:pt x="18" y="148"/>
                      </a:lnTo>
                      <a:lnTo>
                        <a:pt x="16" y="148"/>
                      </a:lnTo>
                      <a:lnTo>
                        <a:pt x="16" y="150"/>
                      </a:lnTo>
                      <a:lnTo>
                        <a:pt x="14" y="150"/>
                      </a:lnTo>
                      <a:lnTo>
                        <a:pt x="14" y="148"/>
                      </a:lnTo>
                      <a:lnTo>
                        <a:pt x="14" y="150"/>
                      </a:lnTo>
                      <a:lnTo>
                        <a:pt x="12" y="150"/>
                      </a:lnTo>
                      <a:lnTo>
                        <a:pt x="12" y="148"/>
                      </a:lnTo>
                      <a:lnTo>
                        <a:pt x="10" y="148"/>
                      </a:lnTo>
                      <a:lnTo>
                        <a:pt x="8" y="148"/>
                      </a:lnTo>
                      <a:lnTo>
                        <a:pt x="8" y="146"/>
                      </a:lnTo>
                      <a:lnTo>
                        <a:pt x="8" y="144"/>
                      </a:lnTo>
                      <a:lnTo>
                        <a:pt x="8" y="146"/>
                      </a:lnTo>
                      <a:lnTo>
                        <a:pt x="6" y="146"/>
                      </a:lnTo>
                      <a:lnTo>
                        <a:pt x="6" y="144"/>
                      </a:lnTo>
                      <a:lnTo>
                        <a:pt x="6" y="142"/>
                      </a:lnTo>
                      <a:lnTo>
                        <a:pt x="8" y="142"/>
                      </a:lnTo>
                      <a:lnTo>
                        <a:pt x="8" y="140"/>
                      </a:lnTo>
                      <a:lnTo>
                        <a:pt x="8" y="138"/>
                      </a:lnTo>
                      <a:lnTo>
                        <a:pt x="8" y="137"/>
                      </a:lnTo>
                      <a:lnTo>
                        <a:pt x="8" y="135"/>
                      </a:lnTo>
                      <a:lnTo>
                        <a:pt x="8" y="133"/>
                      </a:lnTo>
                      <a:lnTo>
                        <a:pt x="8" y="131"/>
                      </a:lnTo>
                      <a:lnTo>
                        <a:pt x="8" y="129"/>
                      </a:lnTo>
                      <a:lnTo>
                        <a:pt x="8" y="127"/>
                      </a:lnTo>
                      <a:lnTo>
                        <a:pt x="8" y="125"/>
                      </a:lnTo>
                      <a:lnTo>
                        <a:pt x="8" y="123"/>
                      </a:lnTo>
                      <a:lnTo>
                        <a:pt x="8" y="121"/>
                      </a:lnTo>
                      <a:lnTo>
                        <a:pt x="8" y="119"/>
                      </a:lnTo>
                      <a:lnTo>
                        <a:pt x="8" y="117"/>
                      </a:lnTo>
                      <a:lnTo>
                        <a:pt x="8" y="115"/>
                      </a:lnTo>
                      <a:lnTo>
                        <a:pt x="8" y="113"/>
                      </a:lnTo>
                      <a:lnTo>
                        <a:pt x="8" y="112"/>
                      </a:lnTo>
                      <a:lnTo>
                        <a:pt x="8" y="110"/>
                      </a:lnTo>
                      <a:lnTo>
                        <a:pt x="8" y="108"/>
                      </a:lnTo>
                      <a:lnTo>
                        <a:pt x="8" y="106"/>
                      </a:lnTo>
                      <a:lnTo>
                        <a:pt x="8" y="104"/>
                      </a:lnTo>
                      <a:lnTo>
                        <a:pt x="8" y="102"/>
                      </a:lnTo>
                      <a:lnTo>
                        <a:pt x="8" y="100"/>
                      </a:lnTo>
                      <a:lnTo>
                        <a:pt x="8" y="98"/>
                      </a:lnTo>
                      <a:lnTo>
                        <a:pt x="8" y="96"/>
                      </a:lnTo>
                      <a:lnTo>
                        <a:pt x="8" y="94"/>
                      </a:lnTo>
                      <a:lnTo>
                        <a:pt x="8" y="92"/>
                      </a:lnTo>
                      <a:lnTo>
                        <a:pt x="8" y="90"/>
                      </a:lnTo>
                      <a:lnTo>
                        <a:pt x="8" y="89"/>
                      </a:lnTo>
                      <a:lnTo>
                        <a:pt x="8" y="87"/>
                      </a:lnTo>
                      <a:lnTo>
                        <a:pt x="8" y="85"/>
                      </a:lnTo>
                      <a:lnTo>
                        <a:pt x="8" y="83"/>
                      </a:lnTo>
                      <a:lnTo>
                        <a:pt x="8" y="81"/>
                      </a:lnTo>
                      <a:lnTo>
                        <a:pt x="8" y="79"/>
                      </a:lnTo>
                      <a:lnTo>
                        <a:pt x="8" y="77"/>
                      </a:lnTo>
                      <a:lnTo>
                        <a:pt x="10" y="77"/>
                      </a:lnTo>
                      <a:lnTo>
                        <a:pt x="10" y="75"/>
                      </a:lnTo>
                      <a:lnTo>
                        <a:pt x="10" y="73"/>
                      </a:lnTo>
                      <a:lnTo>
                        <a:pt x="10" y="71"/>
                      </a:lnTo>
                      <a:lnTo>
                        <a:pt x="10" y="69"/>
                      </a:lnTo>
                      <a:lnTo>
                        <a:pt x="10" y="67"/>
                      </a:lnTo>
                      <a:lnTo>
                        <a:pt x="10" y="65"/>
                      </a:lnTo>
                      <a:lnTo>
                        <a:pt x="10" y="64"/>
                      </a:lnTo>
                      <a:lnTo>
                        <a:pt x="10" y="62"/>
                      </a:lnTo>
                      <a:lnTo>
                        <a:pt x="10" y="60"/>
                      </a:lnTo>
                      <a:lnTo>
                        <a:pt x="10" y="58"/>
                      </a:lnTo>
                      <a:lnTo>
                        <a:pt x="10" y="56"/>
                      </a:lnTo>
                      <a:lnTo>
                        <a:pt x="10" y="54"/>
                      </a:lnTo>
                      <a:lnTo>
                        <a:pt x="8" y="52"/>
                      </a:lnTo>
                      <a:lnTo>
                        <a:pt x="8" y="50"/>
                      </a:lnTo>
                      <a:lnTo>
                        <a:pt x="8" y="48"/>
                      </a:lnTo>
                      <a:lnTo>
                        <a:pt x="8" y="46"/>
                      </a:lnTo>
                      <a:lnTo>
                        <a:pt x="8" y="44"/>
                      </a:lnTo>
                      <a:lnTo>
                        <a:pt x="8" y="42"/>
                      </a:lnTo>
                      <a:lnTo>
                        <a:pt x="6" y="41"/>
                      </a:lnTo>
                      <a:lnTo>
                        <a:pt x="6" y="39"/>
                      </a:lnTo>
                      <a:lnTo>
                        <a:pt x="6" y="37"/>
                      </a:lnTo>
                      <a:lnTo>
                        <a:pt x="6" y="35"/>
                      </a:lnTo>
                      <a:lnTo>
                        <a:pt x="6" y="33"/>
                      </a:lnTo>
                      <a:lnTo>
                        <a:pt x="6" y="31"/>
                      </a:lnTo>
                      <a:lnTo>
                        <a:pt x="4" y="29"/>
                      </a:lnTo>
                      <a:lnTo>
                        <a:pt x="4" y="27"/>
                      </a:lnTo>
                      <a:lnTo>
                        <a:pt x="4" y="25"/>
                      </a:lnTo>
                      <a:lnTo>
                        <a:pt x="4" y="23"/>
                      </a:lnTo>
                      <a:lnTo>
                        <a:pt x="4" y="21"/>
                      </a:lnTo>
                      <a:lnTo>
                        <a:pt x="4" y="19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2" y="16"/>
                      </a:lnTo>
                      <a:lnTo>
                        <a:pt x="2" y="14"/>
                      </a:lnTo>
                      <a:lnTo>
                        <a:pt x="2" y="12"/>
                      </a:lnTo>
                      <a:lnTo>
                        <a:pt x="2" y="10"/>
                      </a:lnTo>
                      <a:lnTo>
                        <a:pt x="2" y="8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4" y="0"/>
                      </a:lnTo>
                      <a:lnTo>
                        <a:pt x="16" y="0"/>
                      </a:lnTo>
                      <a:lnTo>
                        <a:pt x="18" y="0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31" y="0"/>
                      </a:lnTo>
                      <a:lnTo>
                        <a:pt x="33" y="0"/>
                      </a:lnTo>
                      <a:lnTo>
                        <a:pt x="39" y="0"/>
                      </a:lnTo>
                      <a:lnTo>
                        <a:pt x="41" y="0"/>
                      </a:lnTo>
                      <a:lnTo>
                        <a:pt x="42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50" y="0"/>
                      </a:lnTo>
                      <a:lnTo>
                        <a:pt x="52" y="0"/>
                      </a:lnTo>
                      <a:lnTo>
                        <a:pt x="58" y="0"/>
                      </a:lnTo>
                      <a:lnTo>
                        <a:pt x="60" y="0"/>
                      </a:lnTo>
                      <a:lnTo>
                        <a:pt x="62" y="0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7" y="0"/>
                      </a:lnTo>
                      <a:lnTo>
                        <a:pt x="69" y="0"/>
                      </a:lnTo>
                      <a:lnTo>
                        <a:pt x="71" y="0"/>
                      </a:lnTo>
                      <a:lnTo>
                        <a:pt x="73" y="0"/>
                      </a:lnTo>
                      <a:lnTo>
                        <a:pt x="73" y="2"/>
                      </a:lnTo>
                      <a:lnTo>
                        <a:pt x="75" y="2"/>
                      </a:lnTo>
                      <a:lnTo>
                        <a:pt x="75" y="0"/>
                      </a:lnTo>
                      <a:lnTo>
                        <a:pt x="77" y="0"/>
                      </a:lnTo>
                      <a:lnTo>
                        <a:pt x="79" y="0"/>
                      </a:lnTo>
                      <a:lnTo>
                        <a:pt x="81" y="0"/>
                      </a:lnTo>
                      <a:lnTo>
                        <a:pt x="83" y="2"/>
                      </a:lnTo>
                      <a:lnTo>
                        <a:pt x="87" y="2"/>
                      </a:lnTo>
                      <a:lnTo>
                        <a:pt x="89" y="2"/>
                      </a:lnTo>
                      <a:lnTo>
                        <a:pt x="89" y="0"/>
                      </a:lnTo>
                      <a:lnTo>
                        <a:pt x="89" y="2"/>
                      </a:lnTo>
                      <a:lnTo>
                        <a:pt x="89" y="0"/>
                      </a:lnTo>
                      <a:lnTo>
                        <a:pt x="91" y="0"/>
                      </a:lnTo>
                      <a:lnTo>
                        <a:pt x="91" y="2"/>
                      </a:lnTo>
                      <a:lnTo>
                        <a:pt x="91" y="0"/>
                      </a:lnTo>
                      <a:lnTo>
                        <a:pt x="92" y="0"/>
                      </a:lnTo>
                      <a:lnTo>
                        <a:pt x="92" y="2"/>
                      </a:lnTo>
                      <a:lnTo>
                        <a:pt x="94" y="2"/>
                      </a:lnTo>
                      <a:lnTo>
                        <a:pt x="94" y="0"/>
                      </a:lnTo>
                      <a:lnTo>
                        <a:pt x="94" y="2"/>
                      </a:lnTo>
                      <a:lnTo>
                        <a:pt x="96" y="0"/>
                      </a:lnTo>
                      <a:lnTo>
                        <a:pt x="98" y="0"/>
                      </a:lnTo>
                      <a:lnTo>
                        <a:pt x="100" y="0"/>
                      </a:lnTo>
                      <a:lnTo>
                        <a:pt x="102" y="0"/>
                      </a:lnTo>
                      <a:lnTo>
                        <a:pt x="104" y="0"/>
                      </a:lnTo>
                      <a:lnTo>
                        <a:pt x="106" y="0"/>
                      </a:lnTo>
                      <a:lnTo>
                        <a:pt x="108" y="0"/>
                      </a:lnTo>
                      <a:lnTo>
                        <a:pt x="110" y="0"/>
                      </a:lnTo>
                      <a:lnTo>
                        <a:pt x="112" y="0"/>
                      </a:lnTo>
                      <a:lnTo>
                        <a:pt x="112" y="2"/>
                      </a:lnTo>
                      <a:lnTo>
                        <a:pt x="114" y="2"/>
                      </a:lnTo>
                      <a:lnTo>
                        <a:pt x="115" y="2"/>
                      </a:lnTo>
                      <a:lnTo>
                        <a:pt x="117" y="2"/>
                      </a:lnTo>
                      <a:lnTo>
                        <a:pt x="117" y="0"/>
                      </a:lnTo>
                      <a:lnTo>
                        <a:pt x="119" y="0"/>
                      </a:lnTo>
                      <a:lnTo>
                        <a:pt x="121" y="0"/>
                      </a:lnTo>
                      <a:lnTo>
                        <a:pt x="123" y="0"/>
                      </a:lnTo>
                      <a:lnTo>
                        <a:pt x="125" y="0"/>
                      </a:lnTo>
                      <a:lnTo>
                        <a:pt x="127" y="0"/>
                      </a:lnTo>
                      <a:lnTo>
                        <a:pt x="129" y="0"/>
                      </a:lnTo>
                      <a:lnTo>
                        <a:pt x="131" y="0"/>
                      </a:lnTo>
                      <a:lnTo>
                        <a:pt x="133" y="0"/>
                      </a:lnTo>
                      <a:lnTo>
                        <a:pt x="135" y="0"/>
                      </a:lnTo>
                      <a:lnTo>
                        <a:pt x="137" y="0"/>
                      </a:lnTo>
                      <a:lnTo>
                        <a:pt x="139" y="0"/>
                      </a:lnTo>
                      <a:lnTo>
                        <a:pt x="140" y="0"/>
                      </a:lnTo>
                      <a:lnTo>
                        <a:pt x="142" y="0"/>
                      </a:lnTo>
                      <a:lnTo>
                        <a:pt x="144" y="0"/>
                      </a:lnTo>
                      <a:lnTo>
                        <a:pt x="146" y="0"/>
                      </a:lnTo>
                      <a:lnTo>
                        <a:pt x="148" y="0"/>
                      </a:lnTo>
                      <a:lnTo>
                        <a:pt x="150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" name="Freeform 1059"/>
                <p:cNvSpPr>
                  <a:spLocks noEditPoints="1"/>
                </p:cNvSpPr>
                <p:nvPr/>
              </p:nvSpPr>
              <p:spPr bwMode="auto">
                <a:xfrm>
                  <a:off x="7226301" y="4154488"/>
                  <a:ext cx="609600" cy="517525"/>
                </a:xfrm>
                <a:custGeom>
                  <a:avLst/>
                  <a:gdLst>
                    <a:gd name="T0" fmla="*/ 299 w 384"/>
                    <a:gd name="T1" fmla="*/ 322 h 326"/>
                    <a:gd name="T2" fmla="*/ 313 w 384"/>
                    <a:gd name="T3" fmla="*/ 318 h 326"/>
                    <a:gd name="T4" fmla="*/ 311 w 384"/>
                    <a:gd name="T5" fmla="*/ 318 h 326"/>
                    <a:gd name="T6" fmla="*/ 315 w 384"/>
                    <a:gd name="T7" fmla="*/ 314 h 326"/>
                    <a:gd name="T8" fmla="*/ 363 w 384"/>
                    <a:gd name="T9" fmla="*/ 297 h 326"/>
                    <a:gd name="T10" fmla="*/ 378 w 384"/>
                    <a:gd name="T11" fmla="*/ 265 h 326"/>
                    <a:gd name="T12" fmla="*/ 297 w 384"/>
                    <a:gd name="T13" fmla="*/ 253 h 326"/>
                    <a:gd name="T14" fmla="*/ 292 w 384"/>
                    <a:gd name="T15" fmla="*/ 230 h 326"/>
                    <a:gd name="T16" fmla="*/ 274 w 384"/>
                    <a:gd name="T17" fmla="*/ 224 h 326"/>
                    <a:gd name="T18" fmla="*/ 282 w 384"/>
                    <a:gd name="T19" fmla="*/ 226 h 326"/>
                    <a:gd name="T20" fmla="*/ 282 w 384"/>
                    <a:gd name="T21" fmla="*/ 211 h 326"/>
                    <a:gd name="T22" fmla="*/ 378 w 384"/>
                    <a:gd name="T23" fmla="*/ 194 h 326"/>
                    <a:gd name="T24" fmla="*/ 376 w 384"/>
                    <a:gd name="T25" fmla="*/ 192 h 326"/>
                    <a:gd name="T26" fmla="*/ 253 w 384"/>
                    <a:gd name="T27" fmla="*/ 172 h 326"/>
                    <a:gd name="T28" fmla="*/ 259 w 384"/>
                    <a:gd name="T29" fmla="*/ 167 h 326"/>
                    <a:gd name="T30" fmla="*/ 255 w 384"/>
                    <a:gd name="T31" fmla="*/ 159 h 326"/>
                    <a:gd name="T32" fmla="*/ 253 w 384"/>
                    <a:gd name="T33" fmla="*/ 155 h 326"/>
                    <a:gd name="T34" fmla="*/ 244 w 384"/>
                    <a:gd name="T35" fmla="*/ 147 h 326"/>
                    <a:gd name="T36" fmla="*/ 249 w 384"/>
                    <a:gd name="T37" fmla="*/ 115 h 326"/>
                    <a:gd name="T38" fmla="*/ 251 w 384"/>
                    <a:gd name="T39" fmla="*/ 111 h 326"/>
                    <a:gd name="T40" fmla="*/ 249 w 384"/>
                    <a:gd name="T41" fmla="*/ 107 h 326"/>
                    <a:gd name="T42" fmla="*/ 251 w 384"/>
                    <a:gd name="T43" fmla="*/ 107 h 326"/>
                    <a:gd name="T44" fmla="*/ 245 w 384"/>
                    <a:gd name="T45" fmla="*/ 99 h 326"/>
                    <a:gd name="T46" fmla="*/ 234 w 384"/>
                    <a:gd name="T47" fmla="*/ 92 h 326"/>
                    <a:gd name="T48" fmla="*/ 328 w 384"/>
                    <a:gd name="T49" fmla="*/ 74 h 326"/>
                    <a:gd name="T50" fmla="*/ 144 w 384"/>
                    <a:gd name="T51" fmla="*/ 65 h 326"/>
                    <a:gd name="T52" fmla="*/ 184 w 384"/>
                    <a:gd name="T53" fmla="*/ 44 h 326"/>
                    <a:gd name="T54" fmla="*/ 317 w 384"/>
                    <a:gd name="T55" fmla="*/ 48 h 326"/>
                    <a:gd name="T56" fmla="*/ 9 w 384"/>
                    <a:gd name="T57" fmla="*/ 25 h 326"/>
                    <a:gd name="T58" fmla="*/ 305 w 384"/>
                    <a:gd name="T59" fmla="*/ 15 h 326"/>
                    <a:gd name="T60" fmla="*/ 338 w 384"/>
                    <a:gd name="T61" fmla="*/ 291 h 326"/>
                    <a:gd name="T62" fmla="*/ 332 w 384"/>
                    <a:gd name="T63" fmla="*/ 274 h 326"/>
                    <a:gd name="T64" fmla="*/ 307 w 384"/>
                    <a:gd name="T65" fmla="*/ 255 h 326"/>
                    <a:gd name="T66" fmla="*/ 293 w 384"/>
                    <a:gd name="T67" fmla="*/ 236 h 326"/>
                    <a:gd name="T68" fmla="*/ 280 w 384"/>
                    <a:gd name="T69" fmla="*/ 203 h 326"/>
                    <a:gd name="T70" fmla="*/ 263 w 384"/>
                    <a:gd name="T71" fmla="*/ 195 h 326"/>
                    <a:gd name="T72" fmla="*/ 261 w 384"/>
                    <a:gd name="T73" fmla="*/ 165 h 326"/>
                    <a:gd name="T74" fmla="*/ 257 w 384"/>
                    <a:gd name="T75" fmla="*/ 153 h 326"/>
                    <a:gd name="T76" fmla="*/ 249 w 384"/>
                    <a:gd name="T77" fmla="*/ 165 h 326"/>
                    <a:gd name="T78" fmla="*/ 249 w 384"/>
                    <a:gd name="T79" fmla="*/ 132 h 326"/>
                    <a:gd name="T80" fmla="*/ 251 w 384"/>
                    <a:gd name="T81" fmla="*/ 113 h 326"/>
                    <a:gd name="T82" fmla="*/ 230 w 384"/>
                    <a:gd name="T83" fmla="*/ 88 h 326"/>
                    <a:gd name="T84" fmla="*/ 211 w 384"/>
                    <a:gd name="T85" fmla="*/ 67 h 326"/>
                    <a:gd name="T86" fmla="*/ 182 w 384"/>
                    <a:gd name="T87" fmla="*/ 44 h 326"/>
                    <a:gd name="T88" fmla="*/ 165 w 384"/>
                    <a:gd name="T89" fmla="*/ 50 h 326"/>
                    <a:gd name="T90" fmla="*/ 119 w 384"/>
                    <a:gd name="T91" fmla="*/ 67 h 326"/>
                    <a:gd name="T92" fmla="*/ 113 w 384"/>
                    <a:gd name="T93" fmla="*/ 48 h 326"/>
                    <a:gd name="T94" fmla="*/ 96 w 384"/>
                    <a:gd name="T95" fmla="*/ 34 h 326"/>
                    <a:gd name="T96" fmla="*/ 65 w 384"/>
                    <a:gd name="T97" fmla="*/ 30 h 326"/>
                    <a:gd name="T98" fmla="*/ 52 w 384"/>
                    <a:gd name="T99" fmla="*/ 30 h 326"/>
                    <a:gd name="T100" fmla="*/ 28 w 384"/>
                    <a:gd name="T101" fmla="*/ 25 h 326"/>
                    <a:gd name="T102" fmla="*/ 13 w 384"/>
                    <a:gd name="T103" fmla="*/ 17 h 326"/>
                    <a:gd name="T104" fmla="*/ 136 w 384"/>
                    <a:gd name="T105" fmla="*/ 5 h 326"/>
                    <a:gd name="T106" fmla="*/ 282 w 384"/>
                    <a:gd name="T107" fmla="*/ 32 h 326"/>
                    <a:gd name="T108" fmla="*/ 315 w 384"/>
                    <a:gd name="T109" fmla="*/ 34 h 326"/>
                    <a:gd name="T110" fmla="*/ 336 w 384"/>
                    <a:gd name="T111" fmla="*/ 92 h 326"/>
                    <a:gd name="T112" fmla="*/ 341 w 384"/>
                    <a:gd name="T113" fmla="*/ 99 h 326"/>
                    <a:gd name="T114" fmla="*/ 355 w 384"/>
                    <a:gd name="T115" fmla="*/ 121 h 326"/>
                    <a:gd name="T116" fmla="*/ 355 w 384"/>
                    <a:gd name="T117" fmla="*/ 149 h 326"/>
                    <a:gd name="T118" fmla="*/ 384 w 384"/>
                    <a:gd name="T119" fmla="*/ 222 h 326"/>
                    <a:gd name="T120" fmla="*/ 370 w 384"/>
                    <a:gd name="T121" fmla="*/ 272 h 326"/>
                    <a:gd name="T122" fmla="*/ 365 w 384"/>
                    <a:gd name="T123" fmla="*/ 295 h 326"/>
                    <a:gd name="T124" fmla="*/ 338 w 384"/>
                    <a:gd name="T125" fmla="*/ 197 h 3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84" h="326">
                      <a:moveTo>
                        <a:pt x="290" y="326"/>
                      </a:moveTo>
                      <a:lnTo>
                        <a:pt x="288" y="326"/>
                      </a:lnTo>
                      <a:lnTo>
                        <a:pt x="290" y="326"/>
                      </a:lnTo>
                      <a:close/>
                      <a:moveTo>
                        <a:pt x="292" y="326"/>
                      </a:moveTo>
                      <a:lnTo>
                        <a:pt x="290" y="326"/>
                      </a:lnTo>
                      <a:lnTo>
                        <a:pt x="292" y="326"/>
                      </a:lnTo>
                      <a:close/>
                      <a:moveTo>
                        <a:pt x="288" y="326"/>
                      </a:moveTo>
                      <a:lnTo>
                        <a:pt x="288" y="324"/>
                      </a:lnTo>
                      <a:lnTo>
                        <a:pt x="290" y="324"/>
                      </a:lnTo>
                      <a:lnTo>
                        <a:pt x="290" y="326"/>
                      </a:lnTo>
                      <a:lnTo>
                        <a:pt x="288" y="326"/>
                      </a:lnTo>
                      <a:close/>
                      <a:moveTo>
                        <a:pt x="297" y="324"/>
                      </a:moveTo>
                      <a:lnTo>
                        <a:pt x="295" y="324"/>
                      </a:lnTo>
                      <a:lnTo>
                        <a:pt x="297" y="324"/>
                      </a:lnTo>
                      <a:close/>
                      <a:moveTo>
                        <a:pt x="280" y="324"/>
                      </a:moveTo>
                      <a:lnTo>
                        <a:pt x="278" y="324"/>
                      </a:lnTo>
                      <a:lnTo>
                        <a:pt x="280" y="324"/>
                      </a:lnTo>
                      <a:close/>
                      <a:moveTo>
                        <a:pt x="303" y="324"/>
                      </a:moveTo>
                      <a:lnTo>
                        <a:pt x="303" y="322"/>
                      </a:lnTo>
                      <a:lnTo>
                        <a:pt x="303" y="324"/>
                      </a:lnTo>
                      <a:close/>
                      <a:moveTo>
                        <a:pt x="295" y="322"/>
                      </a:moveTo>
                      <a:lnTo>
                        <a:pt x="295" y="324"/>
                      </a:lnTo>
                      <a:lnTo>
                        <a:pt x="295" y="322"/>
                      </a:lnTo>
                      <a:lnTo>
                        <a:pt x="297" y="322"/>
                      </a:lnTo>
                      <a:lnTo>
                        <a:pt x="297" y="324"/>
                      </a:lnTo>
                      <a:lnTo>
                        <a:pt x="295" y="324"/>
                      </a:lnTo>
                      <a:lnTo>
                        <a:pt x="297" y="324"/>
                      </a:lnTo>
                      <a:lnTo>
                        <a:pt x="295" y="324"/>
                      </a:lnTo>
                      <a:lnTo>
                        <a:pt x="297" y="324"/>
                      </a:lnTo>
                      <a:lnTo>
                        <a:pt x="295" y="324"/>
                      </a:lnTo>
                      <a:lnTo>
                        <a:pt x="295" y="326"/>
                      </a:lnTo>
                      <a:lnTo>
                        <a:pt x="295" y="324"/>
                      </a:lnTo>
                      <a:lnTo>
                        <a:pt x="293" y="324"/>
                      </a:lnTo>
                      <a:lnTo>
                        <a:pt x="293" y="326"/>
                      </a:lnTo>
                      <a:lnTo>
                        <a:pt x="293" y="324"/>
                      </a:lnTo>
                      <a:lnTo>
                        <a:pt x="295" y="324"/>
                      </a:lnTo>
                      <a:lnTo>
                        <a:pt x="293" y="324"/>
                      </a:lnTo>
                      <a:lnTo>
                        <a:pt x="295" y="324"/>
                      </a:lnTo>
                      <a:lnTo>
                        <a:pt x="297" y="324"/>
                      </a:lnTo>
                      <a:lnTo>
                        <a:pt x="295" y="324"/>
                      </a:lnTo>
                      <a:lnTo>
                        <a:pt x="295" y="322"/>
                      </a:lnTo>
                      <a:close/>
                      <a:moveTo>
                        <a:pt x="278" y="322"/>
                      </a:moveTo>
                      <a:lnTo>
                        <a:pt x="280" y="322"/>
                      </a:lnTo>
                      <a:lnTo>
                        <a:pt x="278" y="322"/>
                      </a:lnTo>
                      <a:close/>
                      <a:moveTo>
                        <a:pt x="297" y="322"/>
                      </a:moveTo>
                      <a:lnTo>
                        <a:pt x="297" y="324"/>
                      </a:lnTo>
                      <a:lnTo>
                        <a:pt x="299" y="324"/>
                      </a:lnTo>
                      <a:lnTo>
                        <a:pt x="297" y="324"/>
                      </a:lnTo>
                      <a:lnTo>
                        <a:pt x="299" y="324"/>
                      </a:lnTo>
                      <a:lnTo>
                        <a:pt x="297" y="324"/>
                      </a:lnTo>
                      <a:lnTo>
                        <a:pt x="299" y="324"/>
                      </a:lnTo>
                      <a:lnTo>
                        <a:pt x="297" y="324"/>
                      </a:lnTo>
                      <a:lnTo>
                        <a:pt x="299" y="324"/>
                      </a:lnTo>
                      <a:lnTo>
                        <a:pt x="297" y="324"/>
                      </a:lnTo>
                      <a:lnTo>
                        <a:pt x="297" y="322"/>
                      </a:lnTo>
                      <a:lnTo>
                        <a:pt x="297" y="324"/>
                      </a:lnTo>
                      <a:lnTo>
                        <a:pt x="297" y="322"/>
                      </a:lnTo>
                      <a:lnTo>
                        <a:pt x="297" y="324"/>
                      </a:lnTo>
                      <a:lnTo>
                        <a:pt x="297" y="322"/>
                      </a:lnTo>
                      <a:close/>
                      <a:moveTo>
                        <a:pt x="295" y="322"/>
                      </a:moveTo>
                      <a:lnTo>
                        <a:pt x="295" y="324"/>
                      </a:lnTo>
                      <a:lnTo>
                        <a:pt x="295" y="322"/>
                      </a:lnTo>
                      <a:close/>
                      <a:moveTo>
                        <a:pt x="278" y="322"/>
                      </a:moveTo>
                      <a:lnTo>
                        <a:pt x="280" y="322"/>
                      </a:lnTo>
                      <a:lnTo>
                        <a:pt x="280" y="324"/>
                      </a:lnTo>
                      <a:lnTo>
                        <a:pt x="280" y="322"/>
                      </a:lnTo>
                      <a:lnTo>
                        <a:pt x="278" y="322"/>
                      </a:lnTo>
                      <a:close/>
                      <a:moveTo>
                        <a:pt x="305" y="322"/>
                      </a:moveTo>
                      <a:lnTo>
                        <a:pt x="303" y="322"/>
                      </a:lnTo>
                      <a:lnTo>
                        <a:pt x="305" y="322"/>
                      </a:lnTo>
                      <a:close/>
                      <a:moveTo>
                        <a:pt x="305" y="322"/>
                      </a:moveTo>
                      <a:lnTo>
                        <a:pt x="303" y="322"/>
                      </a:lnTo>
                      <a:lnTo>
                        <a:pt x="303" y="324"/>
                      </a:lnTo>
                      <a:lnTo>
                        <a:pt x="303" y="322"/>
                      </a:lnTo>
                      <a:lnTo>
                        <a:pt x="305" y="322"/>
                      </a:lnTo>
                      <a:close/>
                      <a:moveTo>
                        <a:pt x="288" y="322"/>
                      </a:moveTo>
                      <a:lnTo>
                        <a:pt x="290" y="322"/>
                      </a:lnTo>
                      <a:lnTo>
                        <a:pt x="288" y="322"/>
                      </a:lnTo>
                      <a:close/>
                      <a:moveTo>
                        <a:pt x="307" y="322"/>
                      </a:moveTo>
                      <a:lnTo>
                        <a:pt x="305" y="322"/>
                      </a:lnTo>
                      <a:lnTo>
                        <a:pt x="307" y="322"/>
                      </a:lnTo>
                      <a:close/>
                      <a:moveTo>
                        <a:pt x="303" y="322"/>
                      </a:moveTo>
                      <a:lnTo>
                        <a:pt x="305" y="322"/>
                      </a:lnTo>
                      <a:lnTo>
                        <a:pt x="303" y="322"/>
                      </a:lnTo>
                      <a:close/>
                      <a:moveTo>
                        <a:pt x="303" y="322"/>
                      </a:moveTo>
                      <a:lnTo>
                        <a:pt x="301" y="322"/>
                      </a:lnTo>
                      <a:lnTo>
                        <a:pt x="303" y="322"/>
                      </a:lnTo>
                      <a:close/>
                      <a:moveTo>
                        <a:pt x="303" y="322"/>
                      </a:moveTo>
                      <a:lnTo>
                        <a:pt x="301" y="322"/>
                      </a:lnTo>
                      <a:lnTo>
                        <a:pt x="301" y="324"/>
                      </a:lnTo>
                      <a:lnTo>
                        <a:pt x="301" y="322"/>
                      </a:lnTo>
                      <a:lnTo>
                        <a:pt x="301" y="324"/>
                      </a:lnTo>
                      <a:lnTo>
                        <a:pt x="303" y="322"/>
                      </a:lnTo>
                      <a:lnTo>
                        <a:pt x="303" y="324"/>
                      </a:lnTo>
                      <a:lnTo>
                        <a:pt x="301" y="324"/>
                      </a:lnTo>
                      <a:lnTo>
                        <a:pt x="299" y="324"/>
                      </a:lnTo>
                      <a:lnTo>
                        <a:pt x="299" y="322"/>
                      </a:lnTo>
                      <a:lnTo>
                        <a:pt x="299" y="324"/>
                      </a:lnTo>
                      <a:lnTo>
                        <a:pt x="299" y="322"/>
                      </a:lnTo>
                      <a:lnTo>
                        <a:pt x="299" y="324"/>
                      </a:lnTo>
                      <a:lnTo>
                        <a:pt x="299" y="322"/>
                      </a:lnTo>
                      <a:lnTo>
                        <a:pt x="301" y="322"/>
                      </a:lnTo>
                      <a:lnTo>
                        <a:pt x="303" y="322"/>
                      </a:lnTo>
                      <a:close/>
                      <a:moveTo>
                        <a:pt x="305" y="322"/>
                      </a:moveTo>
                      <a:lnTo>
                        <a:pt x="303" y="322"/>
                      </a:lnTo>
                      <a:lnTo>
                        <a:pt x="305" y="322"/>
                      </a:lnTo>
                      <a:close/>
                      <a:moveTo>
                        <a:pt x="305" y="322"/>
                      </a:moveTo>
                      <a:lnTo>
                        <a:pt x="307" y="322"/>
                      </a:lnTo>
                      <a:lnTo>
                        <a:pt x="305" y="322"/>
                      </a:lnTo>
                      <a:close/>
                      <a:moveTo>
                        <a:pt x="307" y="322"/>
                      </a:moveTo>
                      <a:lnTo>
                        <a:pt x="305" y="322"/>
                      </a:lnTo>
                      <a:lnTo>
                        <a:pt x="307" y="322"/>
                      </a:lnTo>
                      <a:lnTo>
                        <a:pt x="305" y="322"/>
                      </a:lnTo>
                      <a:lnTo>
                        <a:pt x="307" y="322"/>
                      </a:lnTo>
                      <a:lnTo>
                        <a:pt x="305" y="322"/>
                      </a:lnTo>
                      <a:lnTo>
                        <a:pt x="307" y="322"/>
                      </a:lnTo>
                      <a:close/>
                      <a:moveTo>
                        <a:pt x="305" y="322"/>
                      </a:moveTo>
                      <a:lnTo>
                        <a:pt x="305" y="320"/>
                      </a:lnTo>
                      <a:lnTo>
                        <a:pt x="305" y="322"/>
                      </a:lnTo>
                      <a:close/>
                      <a:moveTo>
                        <a:pt x="301" y="322"/>
                      </a:moveTo>
                      <a:lnTo>
                        <a:pt x="301" y="320"/>
                      </a:lnTo>
                      <a:lnTo>
                        <a:pt x="301" y="322"/>
                      </a:lnTo>
                      <a:close/>
                      <a:moveTo>
                        <a:pt x="240" y="320"/>
                      </a:moveTo>
                      <a:lnTo>
                        <a:pt x="240" y="322"/>
                      </a:lnTo>
                      <a:lnTo>
                        <a:pt x="240" y="320"/>
                      </a:lnTo>
                      <a:close/>
                      <a:moveTo>
                        <a:pt x="317" y="320"/>
                      </a:moveTo>
                      <a:lnTo>
                        <a:pt x="315" y="320"/>
                      </a:lnTo>
                      <a:lnTo>
                        <a:pt x="317" y="320"/>
                      </a:lnTo>
                      <a:close/>
                      <a:moveTo>
                        <a:pt x="242" y="320"/>
                      </a:moveTo>
                      <a:lnTo>
                        <a:pt x="240" y="320"/>
                      </a:lnTo>
                      <a:lnTo>
                        <a:pt x="242" y="320"/>
                      </a:lnTo>
                      <a:close/>
                      <a:moveTo>
                        <a:pt x="307" y="320"/>
                      </a:moveTo>
                      <a:lnTo>
                        <a:pt x="305" y="320"/>
                      </a:lnTo>
                      <a:lnTo>
                        <a:pt x="307" y="320"/>
                      </a:lnTo>
                      <a:lnTo>
                        <a:pt x="305" y="320"/>
                      </a:lnTo>
                      <a:lnTo>
                        <a:pt x="307" y="320"/>
                      </a:lnTo>
                      <a:close/>
                      <a:moveTo>
                        <a:pt x="299" y="320"/>
                      </a:moveTo>
                      <a:lnTo>
                        <a:pt x="297" y="320"/>
                      </a:lnTo>
                      <a:lnTo>
                        <a:pt x="299" y="320"/>
                      </a:lnTo>
                      <a:close/>
                      <a:moveTo>
                        <a:pt x="299" y="320"/>
                      </a:moveTo>
                      <a:lnTo>
                        <a:pt x="297" y="320"/>
                      </a:lnTo>
                      <a:lnTo>
                        <a:pt x="299" y="320"/>
                      </a:lnTo>
                      <a:close/>
                      <a:moveTo>
                        <a:pt x="305" y="320"/>
                      </a:moveTo>
                      <a:lnTo>
                        <a:pt x="305" y="322"/>
                      </a:lnTo>
                      <a:lnTo>
                        <a:pt x="305" y="320"/>
                      </a:lnTo>
                      <a:lnTo>
                        <a:pt x="305" y="322"/>
                      </a:lnTo>
                      <a:lnTo>
                        <a:pt x="305" y="320"/>
                      </a:lnTo>
                      <a:lnTo>
                        <a:pt x="303" y="322"/>
                      </a:lnTo>
                      <a:lnTo>
                        <a:pt x="303" y="320"/>
                      </a:lnTo>
                      <a:lnTo>
                        <a:pt x="305" y="320"/>
                      </a:lnTo>
                      <a:lnTo>
                        <a:pt x="303" y="320"/>
                      </a:lnTo>
                      <a:lnTo>
                        <a:pt x="305" y="320"/>
                      </a:lnTo>
                      <a:close/>
                      <a:moveTo>
                        <a:pt x="320" y="320"/>
                      </a:moveTo>
                      <a:lnTo>
                        <a:pt x="318" y="320"/>
                      </a:lnTo>
                      <a:lnTo>
                        <a:pt x="320" y="320"/>
                      </a:lnTo>
                      <a:close/>
                      <a:moveTo>
                        <a:pt x="301" y="318"/>
                      </a:moveTo>
                      <a:lnTo>
                        <a:pt x="299" y="318"/>
                      </a:lnTo>
                      <a:lnTo>
                        <a:pt x="301" y="318"/>
                      </a:lnTo>
                      <a:close/>
                      <a:moveTo>
                        <a:pt x="303" y="318"/>
                      </a:moveTo>
                      <a:lnTo>
                        <a:pt x="305" y="318"/>
                      </a:lnTo>
                      <a:lnTo>
                        <a:pt x="305" y="320"/>
                      </a:lnTo>
                      <a:lnTo>
                        <a:pt x="305" y="318"/>
                      </a:lnTo>
                      <a:lnTo>
                        <a:pt x="303" y="318"/>
                      </a:lnTo>
                      <a:close/>
                      <a:moveTo>
                        <a:pt x="299" y="318"/>
                      </a:moveTo>
                      <a:lnTo>
                        <a:pt x="301" y="318"/>
                      </a:lnTo>
                      <a:lnTo>
                        <a:pt x="299" y="318"/>
                      </a:lnTo>
                      <a:close/>
                      <a:moveTo>
                        <a:pt x="315" y="318"/>
                      </a:moveTo>
                      <a:lnTo>
                        <a:pt x="315" y="320"/>
                      </a:lnTo>
                      <a:lnTo>
                        <a:pt x="315" y="318"/>
                      </a:lnTo>
                      <a:close/>
                      <a:moveTo>
                        <a:pt x="301" y="318"/>
                      </a:moveTo>
                      <a:lnTo>
                        <a:pt x="299" y="318"/>
                      </a:lnTo>
                      <a:lnTo>
                        <a:pt x="301" y="318"/>
                      </a:lnTo>
                      <a:close/>
                      <a:moveTo>
                        <a:pt x="322" y="318"/>
                      </a:moveTo>
                      <a:lnTo>
                        <a:pt x="322" y="320"/>
                      </a:lnTo>
                      <a:lnTo>
                        <a:pt x="320" y="320"/>
                      </a:lnTo>
                      <a:lnTo>
                        <a:pt x="320" y="318"/>
                      </a:lnTo>
                      <a:lnTo>
                        <a:pt x="322" y="318"/>
                      </a:lnTo>
                      <a:close/>
                      <a:moveTo>
                        <a:pt x="299" y="318"/>
                      </a:moveTo>
                      <a:lnTo>
                        <a:pt x="301" y="318"/>
                      </a:lnTo>
                      <a:lnTo>
                        <a:pt x="299" y="318"/>
                      </a:lnTo>
                      <a:close/>
                      <a:moveTo>
                        <a:pt x="322" y="318"/>
                      </a:moveTo>
                      <a:lnTo>
                        <a:pt x="324" y="318"/>
                      </a:lnTo>
                      <a:lnTo>
                        <a:pt x="322" y="318"/>
                      </a:lnTo>
                      <a:close/>
                      <a:moveTo>
                        <a:pt x="301" y="318"/>
                      </a:moveTo>
                      <a:lnTo>
                        <a:pt x="299" y="318"/>
                      </a:lnTo>
                      <a:lnTo>
                        <a:pt x="301" y="318"/>
                      </a:lnTo>
                      <a:close/>
                      <a:moveTo>
                        <a:pt x="301" y="318"/>
                      </a:moveTo>
                      <a:lnTo>
                        <a:pt x="303" y="318"/>
                      </a:lnTo>
                      <a:lnTo>
                        <a:pt x="301" y="318"/>
                      </a:lnTo>
                      <a:close/>
                      <a:moveTo>
                        <a:pt x="313" y="318"/>
                      </a:moveTo>
                      <a:lnTo>
                        <a:pt x="313" y="320"/>
                      </a:lnTo>
                      <a:lnTo>
                        <a:pt x="313" y="318"/>
                      </a:lnTo>
                      <a:lnTo>
                        <a:pt x="311" y="318"/>
                      </a:lnTo>
                      <a:lnTo>
                        <a:pt x="313" y="318"/>
                      </a:lnTo>
                      <a:close/>
                      <a:moveTo>
                        <a:pt x="317" y="318"/>
                      </a:moveTo>
                      <a:lnTo>
                        <a:pt x="317" y="320"/>
                      </a:lnTo>
                      <a:lnTo>
                        <a:pt x="315" y="320"/>
                      </a:lnTo>
                      <a:lnTo>
                        <a:pt x="315" y="318"/>
                      </a:lnTo>
                      <a:lnTo>
                        <a:pt x="317" y="318"/>
                      </a:lnTo>
                      <a:close/>
                      <a:moveTo>
                        <a:pt x="307" y="318"/>
                      </a:moveTo>
                      <a:lnTo>
                        <a:pt x="309" y="318"/>
                      </a:lnTo>
                      <a:lnTo>
                        <a:pt x="309" y="320"/>
                      </a:lnTo>
                      <a:lnTo>
                        <a:pt x="309" y="322"/>
                      </a:lnTo>
                      <a:lnTo>
                        <a:pt x="307" y="322"/>
                      </a:lnTo>
                      <a:lnTo>
                        <a:pt x="307" y="320"/>
                      </a:lnTo>
                      <a:lnTo>
                        <a:pt x="307" y="322"/>
                      </a:lnTo>
                      <a:lnTo>
                        <a:pt x="307" y="320"/>
                      </a:lnTo>
                      <a:lnTo>
                        <a:pt x="307" y="322"/>
                      </a:lnTo>
                      <a:lnTo>
                        <a:pt x="307" y="320"/>
                      </a:lnTo>
                      <a:lnTo>
                        <a:pt x="307" y="322"/>
                      </a:lnTo>
                      <a:lnTo>
                        <a:pt x="307" y="320"/>
                      </a:lnTo>
                      <a:lnTo>
                        <a:pt x="305" y="320"/>
                      </a:lnTo>
                      <a:lnTo>
                        <a:pt x="307" y="320"/>
                      </a:lnTo>
                      <a:lnTo>
                        <a:pt x="305" y="320"/>
                      </a:lnTo>
                      <a:lnTo>
                        <a:pt x="307" y="320"/>
                      </a:lnTo>
                      <a:lnTo>
                        <a:pt x="307" y="318"/>
                      </a:lnTo>
                      <a:lnTo>
                        <a:pt x="305" y="318"/>
                      </a:lnTo>
                      <a:lnTo>
                        <a:pt x="307" y="318"/>
                      </a:lnTo>
                      <a:lnTo>
                        <a:pt x="307" y="320"/>
                      </a:lnTo>
                      <a:lnTo>
                        <a:pt x="309" y="320"/>
                      </a:lnTo>
                      <a:lnTo>
                        <a:pt x="307" y="320"/>
                      </a:lnTo>
                      <a:lnTo>
                        <a:pt x="309" y="320"/>
                      </a:lnTo>
                      <a:lnTo>
                        <a:pt x="307" y="320"/>
                      </a:lnTo>
                      <a:lnTo>
                        <a:pt x="309" y="318"/>
                      </a:lnTo>
                      <a:lnTo>
                        <a:pt x="307" y="318"/>
                      </a:lnTo>
                      <a:lnTo>
                        <a:pt x="309" y="318"/>
                      </a:lnTo>
                      <a:lnTo>
                        <a:pt x="307" y="318"/>
                      </a:lnTo>
                      <a:close/>
                      <a:moveTo>
                        <a:pt x="313" y="318"/>
                      </a:moveTo>
                      <a:lnTo>
                        <a:pt x="311" y="318"/>
                      </a:lnTo>
                      <a:lnTo>
                        <a:pt x="313" y="318"/>
                      </a:lnTo>
                      <a:lnTo>
                        <a:pt x="311" y="318"/>
                      </a:lnTo>
                      <a:lnTo>
                        <a:pt x="313" y="318"/>
                      </a:lnTo>
                      <a:close/>
                      <a:moveTo>
                        <a:pt x="301" y="318"/>
                      </a:moveTo>
                      <a:lnTo>
                        <a:pt x="301" y="316"/>
                      </a:lnTo>
                      <a:lnTo>
                        <a:pt x="301" y="318"/>
                      </a:lnTo>
                      <a:close/>
                      <a:moveTo>
                        <a:pt x="301" y="318"/>
                      </a:moveTo>
                      <a:lnTo>
                        <a:pt x="301" y="316"/>
                      </a:lnTo>
                      <a:lnTo>
                        <a:pt x="301" y="318"/>
                      </a:lnTo>
                      <a:close/>
                      <a:moveTo>
                        <a:pt x="309" y="316"/>
                      </a:moveTo>
                      <a:lnTo>
                        <a:pt x="311" y="316"/>
                      </a:lnTo>
                      <a:lnTo>
                        <a:pt x="311" y="318"/>
                      </a:lnTo>
                      <a:lnTo>
                        <a:pt x="311" y="320"/>
                      </a:lnTo>
                      <a:lnTo>
                        <a:pt x="311" y="318"/>
                      </a:lnTo>
                      <a:lnTo>
                        <a:pt x="309" y="318"/>
                      </a:lnTo>
                      <a:lnTo>
                        <a:pt x="309" y="320"/>
                      </a:lnTo>
                      <a:lnTo>
                        <a:pt x="309" y="318"/>
                      </a:lnTo>
                      <a:lnTo>
                        <a:pt x="309" y="316"/>
                      </a:lnTo>
                      <a:lnTo>
                        <a:pt x="309" y="318"/>
                      </a:lnTo>
                      <a:lnTo>
                        <a:pt x="311" y="318"/>
                      </a:lnTo>
                      <a:lnTo>
                        <a:pt x="309" y="318"/>
                      </a:lnTo>
                      <a:lnTo>
                        <a:pt x="311" y="318"/>
                      </a:lnTo>
                      <a:lnTo>
                        <a:pt x="309" y="318"/>
                      </a:lnTo>
                      <a:lnTo>
                        <a:pt x="311" y="318"/>
                      </a:lnTo>
                      <a:lnTo>
                        <a:pt x="309" y="318"/>
                      </a:lnTo>
                      <a:lnTo>
                        <a:pt x="311" y="318"/>
                      </a:lnTo>
                      <a:lnTo>
                        <a:pt x="309" y="318"/>
                      </a:lnTo>
                      <a:lnTo>
                        <a:pt x="309" y="316"/>
                      </a:lnTo>
                      <a:lnTo>
                        <a:pt x="309" y="318"/>
                      </a:lnTo>
                      <a:lnTo>
                        <a:pt x="309" y="316"/>
                      </a:lnTo>
                      <a:close/>
                      <a:moveTo>
                        <a:pt x="330" y="316"/>
                      </a:moveTo>
                      <a:lnTo>
                        <a:pt x="330" y="318"/>
                      </a:lnTo>
                      <a:lnTo>
                        <a:pt x="330" y="316"/>
                      </a:lnTo>
                      <a:lnTo>
                        <a:pt x="330" y="318"/>
                      </a:lnTo>
                      <a:lnTo>
                        <a:pt x="330" y="316"/>
                      </a:lnTo>
                      <a:lnTo>
                        <a:pt x="330" y="318"/>
                      </a:lnTo>
                      <a:lnTo>
                        <a:pt x="330" y="316"/>
                      </a:lnTo>
                      <a:close/>
                      <a:moveTo>
                        <a:pt x="309" y="316"/>
                      </a:moveTo>
                      <a:lnTo>
                        <a:pt x="309" y="318"/>
                      </a:lnTo>
                      <a:lnTo>
                        <a:pt x="309" y="316"/>
                      </a:lnTo>
                      <a:close/>
                      <a:moveTo>
                        <a:pt x="309" y="316"/>
                      </a:moveTo>
                      <a:lnTo>
                        <a:pt x="309" y="318"/>
                      </a:lnTo>
                      <a:lnTo>
                        <a:pt x="307" y="318"/>
                      </a:lnTo>
                      <a:lnTo>
                        <a:pt x="307" y="316"/>
                      </a:lnTo>
                      <a:lnTo>
                        <a:pt x="309" y="316"/>
                      </a:lnTo>
                      <a:lnTo>
                        <a:pt x="307" y="316"/>
                      </a:lnTo>
                      <a:lnTo>
                        <a:pt x="309" y="316"/>
                      </a:lnTo>
                      <a:close/>
                      <a:moveTo>
                        <a:pt x="315" y="316"/>
                      </a:moveTo>
                      <a:lnTo>
                        <a:pt x="315" y="318"/>
                      </a:lnTo>
                      <a:lnTo>
                        <a:pt x="315" y="320"/>
                      </a:lnTo>
                      <a:lnTo>
                        <a:pt x="315" y="318"/>
                      </a:lnTo>
                      <a:lnTo>
                        <a:pt x="315" y="316"/>
                      </a:lnTo>
                      <a:close/>
                      <a:moveTo>
                        <a:pt x="318" y="316"/>
                      </a:moveTo>
                      <a:lnTo>
                        <a:pt x="318" y="318"/>
                      </a:lnTo>
                      <a:lnTo>
                        <a:pt x="320" y="318"/>
                      </a:lnTo>
                      <a:lnTo>
                        <a:pt x="318" y="318"/>
                      </a:lnTo>
                      <a:lnTo>
                        <a:pt x="318" y="316"/>
                      </a:lnTo>
                      <a:close/>
                      <a:moveTo>
                        <a:pt x="313" y="318"/>
                      </a:moveTo>
                      <a:lnTo>
                        <a:pt x="313" y="316"/>
                      </a:lnTo>
                      <a:lnTo>
                        <a:pt x="313" y="318"/>
                      </a:lnTo>
                      <a:close/>
                      <a:moveTo>
                        <a:pt x="311" y="316"/>
                      </a:moveTo>
                      <a:lnTo>
                        <a:pt x="311" y="318"/>
                      </a:lnTo>
                      <a:lnTo>
                        <a:pt x="313" y="318"/>
                      </a:lnTo>
                      <a:lnTo>
                        <a:pt x="311" y="318"/>
                      </a:lnTo>
                      <a:lnTo>
                        <a:pt x="311" y="316"/>
                      </a:lnTo>
                      <a:close/>
                      <a:moveTo>
                        <a:pt x="307" y="316"/>
                      </a:moveTo>
                      <a:lnTo>
                        <a:pt x="305" y="316"/>
                      </a:lnTo>
                      <a:lnTo>
                        <a:pt x="307" y="316"/>
                      </a:lnTo>
                      <a:lnTo>
                        <a:pt x="305" y="316"/>
                      </a:lnTo>
                      <a:lnTo>
                        <a:pt x="307" y="316"/>
                      </a:lnTo>
                      <a:close/>
                      <a:moveTo>
                        <a:pt x="336" y="316"/>
                      </a:moveTo>
                      <a:lnTo>
                        <a:pt x="334" y="316"/>
                      </a:lnTo>
                      <a:lnTo>
                        <a:pt x="336" y="316"/>
                      </a:lnTo>
                      <a:close/>
                      <a:moveTo>
                        <a:pt x="334" y="316"/>
                      </a:moveTo>
                      <a:lnTo>
                        <a:pt x="334" y="314"/>
                      </a:lnTo>
                      <a:lnTo>
                        <a:pt x="334" y="316"/>
                      </a:lnTo>
                      <a:close/>
                      <a:moveTo>
                        <a:pt x="336" y="314"/>
                      </a:moveTo>
                      <a:lnTo>
                        <a:pt x="336" y="316"/>
                      </a:lnTo>
                      <a:lnTo>
                        <a:pt x="336" y="314"/>
                      </a:lnTo>
                      <a:close/>
                      <a:moveTo>
                        <a:pt x="317" y="314"/>
                      </a:moveTo>
                      <a:lnTo>
                        <a:pt x="317" y="316"/>
                      </a:lnTo>
                      <a:lnTo>
                        <a:pt x="317" y="314"/>
                      </a:lnTo>
                      <a:close/>
                      <a:moveTo>
                        <a:pt x="334" y="314"/>
                      </a:moveTo>
                      <a:lnTo>
                        <a:pt x="334" y="316"/>
                      </a:lnTo>
                      <a:lnTo>
                        <a:pt x="334" y="314"/>
                      </a:lnTo>
                      <a:lnTo>
                        <a:pt x="334" y="316"/>
                      </a:lnTo>
                      <a:lnTo>
                        <a:pt x="334" y="314"/>
                      </a:lnTo>
                      <a:lnTo>
                        <a:pt x="334" y="316"/>
                      </a:lnTo>
                      <a:lnTo>
                        <a:pt x="332" y="316"/>
                      </a:lnTo>
                      <a:lnTo>
                        <a:pt x="332" y="318"/>
                      </a:lnTo>
                      <a:lnTo>
                        <a:pt x="332" y="316"/>
                      </a:lnTo>
                      <a:lnTo>
                        <a:pt x="332" y="318"/>
                      </a:lnTo>
                      <a:lnTo>
                        <a:pt x="330" y="318"/>
                      </a:lnTo>
                      <a:lnTo>
                        <a:pt x="332" y="318"/>
                      </a:lnTo>
                      <a:lnTo>
                        <a:pt x="330" y="318"/>
                      </a:lnTo>
                      <a:lnTo>
                        <a:pt x="330" y="316"/>
                      </a:lnTo>
                      <a:lnTo>
                        <a:pt x="332" y="316"/>
                      </a:lnTo>
                      <a:lnTo>
                        <a:pt x="330" y="316"/>
                      </a:lnTo>
                      <a:lnTo>
                        <a:pt x="328" y="316"/>
                      </a:lnTo>
                      <a:lnTo>
                        <a:pt x="330" y="316"/>
                      </a:lnTo>
                      <a:lnTo>
                        <a:pt x="328" y="316"/>
                      </a:lnTo>
                      <a:lnTo>
                        <a:pt x="330" y="316"/>
                      </a:lnTo>
                      <a:lnTo>
                        <a:pt x="332" y="316"/>
                      </a:lnTo>
                      <a:lnTo>
                        <a:pt x="334" y="316"/>
                      </a:lnTo>
                      <a:lnTo>
                        <a:pt x="334" y="314"/>
                      </a:lnTo>
                      <a:close/>
                      <a:moveTo>
                        <a:pt x="318" y="314"/>
                      </a:moveTo>
                      <a:lnTo>
                        <a:pt x="318" y="316"/>
                      </a:lnTo>
                      <a:lnTo>
                        <a:pt x="318" y="314"/>
                      </a:lnTo>
                      <a:close/>
                      <a:moveTo>
                        <a:pt x="317" y="316"/>
                      </a:moveTo>
                      <a:lnTo>
                        <a:pt x="317" y="318"/>
                      </a:lnTo>
                      <a:lnTo>
                        <a:pt x="317" y="316"/>
                      </a:lnTo>
                      <a:lnTo>
                        <a:pt x="318" y="316"/>
                      </a:lnTo>
                      <a:lnTo>
                        <a:pt x="318" y="318"/>
                      </a:lnTo>
                      <a:lnTo>
                        <a:pt x="317" y="318"/>
                      </a:lnTo>
                      <a:lnTo>
                        <a:pt x="317" y="316"/>
                      </a:lnTo>
                      <a:lnTo>
                        <a:pt x="317" y="318"/>
                      </a:lnTo>
                      <a:lnTo>
                        <a:pt x="318" y="318"/>
                      </a:lnTo>
                      <a:lnTo>
                        <a:pt x="318" y="320"/>
                      </a:lnTo>
                      <a:lnTo>
                        <a:pt x="317" y="320"/>
                      </a:lnTo>
                      <a:lnTo>
                        <a:pt x="318" y="320"/>
                      </a:lnTo>
                      <a:lnTo>
                        <a:pt x="317" y="320"/>
                      </a:lnTo>
                      <a:lnTo>
                        <a:pt x="318" y="320"/>
                      </a:lnTo>
                      <a:lnTo>
                        <a:pt x="318" y="318"/>
                      </a:lnTo>
                      <a:lnTo>
                        <a:pt x="317" y="318"/>
                      </a:lnTo>
                      <a:lnTo>
                        <a:pt x="317" y="320"/>
                      </a:lnTo>
                      <a:lnTo>
                        <a:pt x="317" y="318"/>
                      </a:lnTo>
                      <a:lnTo>
                        <a:pt x="317" y="320"/>
                      </a:lnTo>
                      <a:lnTo>
                        <a:pt x="317" y="318"/>
                      </a:lnTo>
                      <a:lnTo>
                        <a:pt x="317" y="320"/>
                      </a:lnTo>
                      <a:lnTo>
                        <a:pt x="317" y="318"/>
                      </a:lnTo>
                      <a:lnTo>
                        <a:pt x="317" y="316"/>
                      </a:lnTo>
                      <a:lnTo>
                        <a:pt x="315" y="316"/>
                      </a:lnTo>
                      <a:lnTo>
                        <a:pt x="315" y="314"/>
                      </a:lnTo>
                      <a:lnTo>
                        <a:pt x="315" y="316"/>
                      </a:lnTo>
                      <a:lnTo>
                        <a:pt x="317" y="316"/>
                      </a:lnTo>
                      <a:close/>
                      <a:moveTo>
                        <a:pt x="313" y="314"/>
                      </a:moveTo>
                      <a:lnTo>
                        <a:pt x="313" y="316"/>
                      </a:lnTo>
                      <a:lnTo>
                        <a:pt x="315" y="316"/>
                      </a:lnTo>
                      <a:lnTo>
                        <a:pt x="315" y="318"/>
                      </a:lnTo>
                      <a:lnTo>
                        <a:pt x="315" y="316"/>
                      </a:lnTo>
                      <a:lnTo>
                        <a:pt x="315" y="318"/>
                      </a:lnTo>
                      <a:lnTo>
                        <a:pt x="313" y="318"/>
                      </a:lnTo>
                      <a:lnTo>
                        <a:pt x="313" y="316"/>
                      </a:lnTo>
                      <a:lnTo>
                        <a:pt x="313" y="314"/>
                      </a:lnTo>
                      <a:close/>
                      <a:moveTo>
                        <a:pt x="336" y="314"/>
                      </a:moveTo>
                      <a:lnTo>
                        <a:pt x="336" y="316"/>
                      </a:lnTo>
                      <a:lnTo>
                        <a:pt x="336" y="314"/>
                      </a:lnTo>
                      <a:lnTo>
                        <a:pt x="336" y="316"/>
                      </a:lnTo>
                      <a:lnTo>
                        <a:pt x="336" y="314"/>
                      </a:lnTo>
                      <a:lnTo>
                        <a:pt x="336" y="316"/>
                      </a:lnTo>
                      <a:lnTo>
                        <a:pt x="334" y="316"/>
                      </a:lnTo>
                      <a:lnTo>
                        <a:pt x="334" y="314"/>
                      </a:lnTo>
                      <a:lnTo>
                        <a:pt x="336" y="314"/>
                      </a:lnTo>
                      <a:close/>
                      <a:moveTo>
                        <a:pt x="318" y="314"/>
                      </a:moveTo>
                      <a:lnTo>
                        <a:pt x="320" y="314"/>
                      </a:lnTo>
                      <a:lnTo>
                        <a:pt x="320" y="316"/>
                      </a:lnTo>
                      <a:lnTo>
                        <a:pt x="318" y="316"/>
                      </a:lnTo>
                      <a:lnTo>
                        <a:pt x="318" y="314"/>
                      </a:lnTo>
                      <a:close/>
                      <a:moveTo>
                        <a:pt x="315" y="314"/>
                      </a:moveTo>
                      <a:lnTo>
                        <a:pt x="315" y="316"/>
                      </a:lnTo>
                      <a:lnTo>
                        <a:pt x="315" y="314"/>
                      </a:lnTo>
                      <a:lnTo>
                        <a:pt x="313" y="314"/>
                      </a:lnTo>
                      <a:lnTo>
                        <a:pt x="315" y="314"/>
                      </a:lnTo>
                      <a:lnTo>
                        <a:pt x="313" y="314"/>
                      </a:lnTo>
                      <a:lnTo>
                        <a:pt x="315" y="314"/>
                      </a:lnTo>
                      <a:close/>
                      <a:moveTo>
                        <a:pt x="320" y="314"/>
                      </a:moveTo>
                      <a:lnTo>
                        <a:pt x="318" y="314"/>
                      </a:lnTo>
                      <a:lnTo>
                        <a:pt x="320" y="314"/>
                      </a:lnTo>
                      <a:close/>
                      <a:moveTo>
                        <a:pt x="317" y="314"/>
                      </a:moveTo>
                      <a:lnTo>
                        <a:pt x="315" y="314"/>
                      </a:lnTo>
                      <a:lnTo>
                        <a:pt x="317" y="314"/>
                      </a:lnTo>
                      <a:close/>
                      <a:moveTo>
                        <a:pt x="340" y="314"/>
                      </a:moveTo>
                      <a:lnTo>
                        <a:pt x="338" y="314"/>
                      </a:lnTo>
                      <a:lnTo>
                        <a:pt x="340" y="314"/>
                      </a:lnTo>
                      <a:close/>
                      <a:moveTo>
                        <a:pt x="340" y="314"/>
                      </a:moveTo>
                      <a:lnTo>
                        <a:pt x="338" y="314"/>
                      </a:lnTo>
                      <a:lnTo>
                        <a:pt x="340" y="314"/>
                      </a:lnTo>
                      <a:close/>
                      <a:moveTo>
                        <a:pt x="313" y="314"/>
                      </a:moveTo>
                      <a:lnTo>
                        <a:pt x="313" y="313"/>
                      </a:lnTo>
                      <a:lnTo>
                        <a:pt x="313" y="314"/>
                      </a:lnTo>
                      <a:close/>
                      <a:moveTo>
                        <a:pt x="340" y="313"/>
                      </a:moveTo>
                      <a:lnTo>
                        <a:pt x="338" y="314"/>
                      </a:lnTo>
                      <a:lnTo>
                        <a:pt x="336" y="314"/>
                      </a:lnTo>
                      <a:lnTo>
                        <a:pt x="338" y="314"/>
                      </a:lnTo>
                      <a:lnTo>
                        <a:pt x="336" y="314"/>
                      </a:lnTo>
                      <a:lnTo>
                        <a:pt x="338" y="314"/>
                      </a:lnTo>
                      <a:lnTo>
                        <a:pt x="338" y="313"/>
                      </a:lnTo>
                      <a:lnTo>
                        <a:pt x="340" y="313"/>
                      </a:lnTo>
                      <a:close/>
                      <a:moveTo>
                        <a:pt x="315" y="314"/>
                      </a:moveTo>
                      <a:lnTo>
                        <a:pt x="315" y="313"/>
                      </a:lnTo>
                      <a:lnTo>
                        <a:pt x="315" y="314"/>
                      </a:lnTo>
                      <a:close/>
                      <a:moveTo>
                        <a:pt x="340" y="313"/>
                      </a:moveTo>
                      <a:lnTo>
                        <a:pt x="340" y="314"/>
                      </a:lnTo>
                      <a:lnTo>
                        <a:pt x="340" y="313"/>
                      </a:lnTo>
                      <a:lnTo>
                        <a:pt x="340" y="314"/>
                      </a:lnTo>
                      <a:lnTo>
                        <a:pt x="340" y="313"/>
                      </a:lnTo>
                      <a:close/>
                      <a:moveTo>
                        <a:pt x="340" y="313"/>
                      </a:moveTo>
                      <a:lnTo>
                        <a:pt x="340" y="314"/>
                      </a:lnTo>
                      <a:lnTo>
                        <a:pt x="340" y="313"/>
                      </a:lnTo>
                      <a:close/>
                      <a:moveTo>
                        <a:pt x="317" y="313"/>
                      </a:moveTo>
                      <a:lnTo>
                        <a:pt x="317" y="314"/>
                      </a:lnTo>
                      <a:lnTo>
                        <a:pt x="317" y="313"/>
                      </a:lnTo>
                      <a:close/>
                      <a:moveTo>
                        <a:pt x="320" y="313"/>
                      </a:moveTo>
                      <a:lnTo>
                        <a:pt x="320" y="314"/>
                      </a:lnTo>
                      <a:lnTo>
                        <a:pt x="320" y="313"/>
                      </a:lnTo>
                      <a:close/>
                      <a:moveTo>
                        <a:pt x="311" y="313"/>
                      </a:moveTo>
                      <a:lnTo>
                        <a:pt x="309" y="313"/>
                      </a:lnTo>
                      <a:lnTo>
                        <a:pt x="311" y="313"/>
                      </a:lnTo>
                      <a:close/>
                      <a:moveTo>
                        <a:pt x="341" y="313"/>
                      </a:moveTo>
                      <a:lnTo>
                        <a:pt x="340" y="313"/>
                      </a:lnTo>
                      <a:lnTo>
                        <a:pt x="341" y="313"/>
                      </a:lnTo>
                      <a:close/>
                      <a:moveTo>
                        <a:pt x="345" y="311"/>
                      </a:moveTo>
                      <a:lnTo>
                        <a:pt x="343" y="311"/>
                      </a:lnTo>
                      <a:lnTo>
                        <a:pt x="343" y="313"/>
                      </a:lnTo>
                      <a:lnTo>
                        <a:pt x="343" y="311"/>
                      </a:lnTo>
                      <a:lnTo>
                        <a:pt x="345" y="311"/>
                      </a:lnTo>
                      <a:close/>
                      <a:moveTo>
                        <a:pt x="345" y="311"/>
                      </a:moveTo>
                      <a:lnTo>
                        <a:pt x="343" y="311"/>
                      </a:lnTo>
                      <a:lnTo>
                        <a:pt x="345" y="311"/>
                      </a:lnTo>
                      <a:close/>
                      <a:moveTo>
                        <a:pt x="351" y="309"/>
                      </a:moveTo>
                      <a:lnTo>
                        <a:pt x="349" y="309"/>
                      </a:lnTo>
                      <a:lnTo>
                        <a:pt x="349" y="311"/>
                      </a:lnTo>
                      <a:lnTo>
                        <a:pt x="347" y="311"/>
                      </a:lnTo>
                      <a:lnTo>
                        <a:pt x="347" y="309"/>
                      </a:lnTo>
                      <a:lnTo>
                        <a:pt x="349" y="309"/>
                      </a:lnTo>
                      <a:lnTo>
                        <a:pt x="351" y="309"/>
                      </a:lnTo>
                      <a:close/>
                      <a:moveTo>
                        <a:pt x="353" y="307"/>
                      </a:moveTo>
                      <a:lnTo>
                        <a:pt x="351" y="307"/>
                      </a:lnTo>
                      <a:lnTo>
                        <a:pt x="353" y="307"/>
                      </a:lnTo>
                      <a:close/>
                      <a:moveTo>
                        <a:pt x="351" y="307"/>
                      </a:moveTo>
                      <a:lnTo>
                        <a:pt x="349" y="307"/>
                      </a:lnTo>
                      <a:lnTo>
                        <a:pt x="351" y="307"/>
                      </a:lnTo>
                      <a:close/>
                      <a:moveTo>
                        <a:pt x="355" y="305"/>
                      </a:moveTo>
                      <a:lnTo>
                        <a:pt x="355" y="307"/>
                      </a:lnTo>
                      <a:lnTo>
                        <a:pt x="353" y="307"/>
                      </a:lnTo>
                      <a:lnTo>
                        <a:pt x="353" y="305"/>
                      </a:lnTo>
                      <a:lnTo>
                        <a:pt x="355" y="305"/>
                      </a:lnTo>
                      <a:close/>
                      <a:moveTo>
                        <a:pt x="355" y="305"/>
                      </a:moveTo>
                      <a:lnTo>
                        <a:pt x="357" y="305"/>
                      </a:lnTo>
                      <a:lnTo>
                        <a:pt x="355" y="305"/>
                      </a:lnTo>
                      <a:lnTo>
                        <a:pt x="357" y="305"/>
                      </a:lnTo>
                      <a:lnTo>
                        <a:pt x="355" y="305"/>
                      </a:lnTo>
                      <a:close/>
                      <a:moveTo>
                        <a:pt x="355" y="303"/>
                      </a:moveTo>
                      <a:lnTo>
                        <a:pt x="355" y="305"/>
                      </a:lnTo>
                      <a:lnTo>
                        <a:pt x="355" y="303"/>
                      </a:lnTo>
                      <a:close/>
                      <a:moveTo>
                        <a:pt x="355" y="303"/>
                      </a:moveTo>
                      <a:lnTo>
                        <a:pt x="355" y="305"/>
                      </a:lnTo>
                      <a:lnTo>
                        <a:pt x="355" y="303"/>
                      </a:lnTo>
                      <a:close/>
                      <a:moveTo>
                        <a:pt x="363" y="297"/>
                      </a:moveTo>
                      <a:lnTo>
                        <a:pt x="361" y="297"/>
                      </a:lnTo>
                      <a:lnTo>
                        <a:pt x="363" y="297"/>
                      </a:lnTo>
                      <a:lnTo>
                        <a:pt x="361" y="297"/>
                      </a:lnTo>
                      <a:lnTo>
                        <a:pt x="363" y="297"/>
                      </a:lnTo>
                      <a:close/>
                      <a:moveTo>
                        <a:pt x="361" y="295"/>
                      </a:moveTo>
                      <a:lnTo>
                        <a:pt x="361" y="297"/>
                      </a:lnTo>
                      <a:lnTo>
                        <a:pt x="363" y="297"/>
                      </a:lnTo>
                      <a:lnTo>
                        <a:pt x="361" y="297"/>
                      </a:lnTo>
                      <a:lnTo>
                        <a:pt x="361" y="295"/>
                      </a:lnTo>
                      <a:close/>
                      <a:moveTo>
                        <a:pt x="368" y="293"/>
                      </a:moveTo>
                      <a:lnTo>
                        <a:pt x="366" y="293"/>
                      </a:lnTo>
                      <a:lnTo>
                        <a:pt x="368" y="293"/>
                      </a:lnTo>
                      <a:close/>
                      <a:moveTo>
                        <a:pt x="365" y="289"/>
                      </a:moveTo>
                      <a:lnTo>
                        <a:pt x="366" y="289"/>
                      </a:lnTo>
                      <a:lnTo>
                        <a:pt x="365" y="289"/>
                      </a:lnTo>
                      <a:close/>
                      <a:moveTo>
                        <a:pt x="366" y="288"/>
                      </a:moveTo>
                      <a:lnTo>
                        <a:pt x="365" y="288"/>
                      </a:lnTo>
                      <a:lnTo>
                        <a:pt x="366" y="288"/>
                      </a:lnTo>
                      <a:close/>
                      <a:moveTo>
                        <a:pt x="374" y="286"/>
                      </a:moveTo>
                      <a:lnTo>
                        <a:pt x="372" y="286"/>
                      </a:lnTo>
                      <a:lnTo>
                        <a:pt x="374" y="286"/>
                      </a:lnTo>
                      <a:close/>
                      <a:moveTo>
                        <a:pt x="372" y="284"/>
                      </a:moveTo>
                      <a:lnTo>
                        <a:pt x="372" y="286"/>
                      </a:lnTo>
                      <a:lnTo>
                        <a:pt x="372" y="284"/>
                      </a:lnTo>
                      <a:close/>
                      <a:moveTo>
                        <a:pt x="372" y="284"/>
                      </a:moveTo>
                      <a:lnTo>
                        <a:pt x="374" y="284"/>
                      </a:lnTo>
                      <a:lnTo>
                        <a:pt x="372" y="284"/>
                      </a:lnTo>
                      <a:close/>
                      <a:moveTo>
                        <a:pt x="374" y="284"/>
                      </a:moveTo>
                      <a:lnTo>
                        <a:pt x="372" y="284"/>
                      </a:lnTo>
                      <a:lnTo>
                        <a:pt x="374" y="284"/>
                      </a:lnTo>
                      <a:close/>
                      <a:moveTo>
                        <a:pt x="370" y="282"/>
                      </a:moveTo>
                      <a:lnTo>
                        <a:pt x="370" y="284"/>
                      </a:lnTo>
                      <a:lnTo>
                        <a:pt x="370" y="282"/>
                      </a:lnTo>
                      <a:close/>
                      <a:moveTo>
                        <a:pt x="370" y="284"/>
                      </a:moveTo>
                      <a:lnTo>
                        <a:pt x="370" y="282"/>
                      </a:lnTo>
                      <a:lnTo>
                        <a:pt x="370" y="284"/>
                      </a:lnTo>
                      <a:close/>
                      <a:moveTo>
                        <a:pt x="370" y="284"/>
                      </a:moveTo>
                      <a:lnTo>
                        <a:pt x="370" y="282"/>
                      </a:lnTo>
                      <a:lnTo>
                        <a:pt x="370" y="284"/>
                      </a:lnTo>
                      <a:close/>
                      <a:moveTo>
                        <a:pt x="374" y="282"/>
                      </a:moveTo>
                      <a:lnTo>
                        <a:pt x="374" y="284"/>
                      </a:lnTo>
                      <a:lnTo>
                        <a:pt x="372" y="284"/>
                      </a:lnTo>
                      <a:lnTo>
                        <a:pt x="374" y="284"/>
                      </a:lnTo>
                      <a:lnTo>
                        <a:pt x="374" y="282"/>
                      </a:lnTo>
                      <a:close/>
                      <a:moveTo>
                        <a:pt x="372" y="282"/>
                      </a:moveTo>
                      <a:lnTo>
                        <a:pt x="374" y="282"/>
                      </a:lnTo>
                      <a:lnTo>
                        <a:pt x="374" y="284"/>
                      </a:lnTo>
                      <a:lnTo>
                        <a:pt x="372" y="284"/>
                      </a:lnTo>
                      <a:lnTo>
                        <a:pt x="372" y="282"/>
                      </a:lnTo>
                      <a:lnTo>
                        <a:pt x="372" y="284"/>
                      </a:lnTo>
                      <a:lnTo>
                        <a:pt x="372" y="282"/>
                      </a:lnTo>
                      <a:close/>
                      <a:moveTo>
                        <a:pt x="372" y="282"/>
                      </a:moveTo>
                      <a:lnTo>
                        <a:pt x="374" y="282"/>
                      </a:lnTo>
                      <a:lnTo>
                        <a:pt x="372" y="282"/>
                      </a:lnTo>
                      <a:close/>
                      <a:moveTo>
                        <a:pt x="376" y="276"/>
                      </a:moveTo>
                      <a:lnTo>
                        <a:pt x="376" y="278"/>
                      </a:lnTo>
                      <a:lnTo>
                        <a:pt x="376" y="280"/>
                      </a:lnTo>
                      <a:lnTo>
                        <a:pt x="376" y="282"/>
                      </a:lnTo>
                      <a:lnTo>
                        <a:pt x="374" y="282"/>
                      </a:lnTo>
                      <a:lnTo>
                        <a:pt x="376" y="282"/>
                      </a:lnTo>
                      <a:lnTo>
                        <a:pt x="374" y="282"/>
                      </a:lnTo>
                      <a:lnTo>
                        <a:pt x="374" y="280"/>
                      </a:lnTo>
                      <a:lnTo>
                        <a:pt x="376" y="280"/>
                      </a:lnTo>
                      <a:lnTo>
                        <a:pt x="376" y="278"/>
                      </a:lnTo>
                      <a:lnTo>
                        <a:pt x="376" y="276"/>
                      </a:lnTo>
                      <a:close/>
                      <a:moveTo>
                        <a:pt x="376" y="276"/>
                      </a:moveTo>
                      <a:lnTo>
                        <a:pt x="376" y="274"/>
                      </a:lnTo>
                      <a:lnTo>
                        <a:pt x="378" y="274"/>
                      </a:lnTo>
                      <a:lnTo>
                        <a:pt x="376" y="274"/>
                      </a:lnTo>
                      <a:lnTo>
                        <a:pt x="376" y="276"/>
                      </a:lnTo>
                      <a:close/>
                      <a:moveTo>
                        <a:pt x="370" y="270"/>
                      </a:moveTo>
                      <a:lnTo>
                        <a:pt x="372" y="270"/>
                      </a:lnTo>
                      <a:lnTo>
                        <a:pt x="370" y="270"/>
                      </a:lnTo>
                      <a:close/>
                      <a:moveTo>
                        <a:pt x="372" y="270"/>
                      </a:moveTo>
                      <a:lnTo>
                        <a:pt x="372" y="268"/>
                      </a:lnTo>
                      <a:lnTo>
                        <a:pt x="372" y="270"/>
                      </a:lnTo>
                      <a:close/>
                      <a:moveTo>
                        <a:pt x="376" y="266"/>
                      </a:moveTo>
                      <a:lnTo>
                        <a:pt x="376" y="268"/>
                      </a:lnTo>
                      <a:lnTo>
                        <a:pt x="378" y="268"/>
                      </a:lnTo>
                      <a:lnTo>
                        <a:pt x="376" y="268"/>
                      </a:lnTo>
                      <a:lnTo>
                        <a:pt x="376" y="266"/>
                      </a:lnTo>
                      <a:close/>
                      <a:moveTo>
                        <a:pt x="372" y="266"/>
                      </a:moveTo>
                      <a:lnTo>
                        <a:pt x="372" y="268"/>
                      </a:lnTo>
                      <a:lnTo>
                        <a:pt x="372" y="266"/>
                      </a:lnTo>
                      <a:close/>
                      <a:moveTo>
                        <a:pt x="378" y="265"/>
                      </a:moveTo>
                      <a:lnTo>
                        <a:pt x="378" y="266"/>
                      </a:lnTo>
                      <a:lnTo>
                        <a:pt x="378" y="268"/>
                      </a:lnTo>
                      <a:lnTo>
                        <a:pt x="376" y="268"/>
                      </a:lnTo>
                      <a:lnTo>
                        <a:pt x="376" y="266"/>
                      </a:lnTo>
                      <a:lnTo>
                        <a:pt x="378" y="266"/>
                      </a:lnTo>
                      <a:lnTo>
                        <a:pt x="376" y="266"/>
                      </a:lnTo>
                      <a:lnTo>
                        <a:pt x="378" y="266"/>
                      </a:lnTo>
                      <a:lnTo>
                        <a:pt x="378" y="265"/>
                      </a:lnTo>
                      <a:close/>
                      <a:moveTo>
                        <a:pt x="378" y="265"/>
                      </a:moveTo>
                      <a:lnTo>
                        <a:pt x="376" y="265"/>
                      </a:lnTo>
                      <a:lnTo>
                        <a:pt x="378" y="265"/>
                      </a:lnTo>
                      <a:lnTo>
                        <a:pt x="376" y="265"/>
                      </a:lnTo>
                      <a:lnTo>
                        <a:pt x="378" y="265"/>
                      </a:lnTo>
                      <a:close/>
                      <a:moveTo>
                        <a:pt x="378" y="263"/>
                      </a:moveTo>
                      <a:lnTo>
                        <a:pt x="378" y="265"/>
                      </a:lnTo>
                      <a:lnTo>
                        <a:pt x="380" y="265"/>
                      </a:lnTo>
                      <a:lnTo>
                        <a:pt x="378" y="265"/>
                      </a:lnTo>
                      <a:lnTo>
                        <a:pt x="378" y="263"/>
                      </a:lnTo>
                      <a:lnTo>
                        <a:pt x="378" y="265"/>
                      </a:lnTo>
                      <a:lnTo>
                        <a:pt x="378" y="263"/>
                      </a:lnTo>
                      <a:close/>
                      <a:moveTo>
                        <a:pt x="320" y="261"/>
                      </a:moveTo>
                      <a:lnTo>
                        <a:pt x="318" y="261"/>
                      </a:lnTo>
                      <a:lnTo>
                        <a:pt x="320" y="261"/>
                      </a:lnTo>
                      <a:close/>
                      <a:moveTo>
                        <a:pt x="378" y="261"/>
                      </a:moveTo>
                      <a:lnTo>
                        <a:pt x="380" y="261"/>
                      </a:lnTo>
                      <a:lnTo>
                        <a:pt x="378" y="261"/>
                      </a:lnTo>
                      <a:close/>
                      <a:moveTo>
                        <a:pt x="309" y="261"/>
                      </a:moveTo>
                      <a:lnTo>
                        <a:pt x="309" y="259"/>
                      </a:lnTo>
                      <a:lnTo>
                        <a:pt x="309" y="261"/>
                      </a:lnTo>
                      <a:close/>
                      <a:moveTo>
                        <a:pt x="380" y="259"/>
                      </a:moveTo>
                      <a:lnTo>
                        <a:pt x="378" y="259"/>
                      </a:lnTo>
                      <a:lnTo>
                        <a:pt x="380" y="259"/>
                      </a:lnTo>
                      <a:close/>
                      <a:moveTo>
                        <a:pt x="378" y="259"/>
                      </a:moveTo>
                      <a:lnTo>
                        <a:pt x="380" y="259"/>
                      </a:lnTo>
                      <a:lnTo>
                        <a:pt x="378" y="259"/>
                      </a:lnTo>
                      <a:close/>
                      <a:moveTo>
                        <a:pt x="309" y="259"/>
                      </a:moveTo>
                      <a:lnTo>
                        <a:pt x="311" y="259"/>
                      </a:lnTo>
                      <a:lnTo>
                        <a:pt x="309" y="259"/>
                      </a:lnTo>
                      <a:close/>
                      <a:moveTo>
                        <a:pt x="380" y="257"/>
                      </a:moveTo>
                      <a:lnTo>
                        <a:pt x="378" y="257"/>
                      </a:lnTo>
                      <a:lnTo>
                        <a:pt x="380" y="257"/>
                      </a:lnTo>
                      <a:close/>
                      <a:moveTo>
                        <a:pt x="299" y="257"/>
                      </a:moveTo>
                      <a:lnTo>
                        <a:pt x="301" y="257"/>
                      </a:lnTo>
                      <a:lnTo>
                        <a:pt x="299" y="257"/>
                      </a:lnTo>
                      <a:lnTo>
                        <a:pt x="301" y="257"/>
                      </a:lnTo>
                      <a:lnTo>
                        <a:pt x="299" y="257"/>
                      </a:lnTo>
                      <a:lnTo>
                        <a:pt x="301" y="257"/>
                      </a:lnTo>
                      <a:lnTo>
                        <a:pt x="301" y="259"/>
                      </a:lnTo>
                      <a:lnTo>
                        <a:pt x="299" y="259"/>
                      </a:lnTo>
                      <a:lnTo>
                        <a:pt x="301" y="259"/>
                      </a:lnTo>
                      <a:lnTo>
                        <a:pt x="299" y="259"/>
                      </a:lnTo>
                      <a:lnTo>
                        <a:pt x="299" y="257"/>
                      </a:lnTo>
                      <a:close/>
                      <a:moveTo>
                        <a:pt x="301" y="257"/>
                      </a:moveTo>
                      <a:lnTo>
                        <a:pt x="301" y="255"/>
                      </a:lnTo>
                      <a:lnTo>
                        <a:pt x="301" y="257"/>
                      </a:lnTo>
                      <a:close/>
                      <a:moveTo>
                        <a:pt x="305" y="255"/>
                      </a:moveTo>
                      <a:lnTo>
                        <a:pt x="305" y="257"/>
                      </a:lnTo>
                      <a:lnTo>
                        <a:pt x="303" y="257"/>
                      </a:lnTo>
                      <a:lnTo>
                        <a:pt x="303" y="255"/>
                      </a:lnTo>
                      <a:lnTo>
                        <a:pt x="305" y="255"/>
                      </a:lnTo>
                      <a:lnTo>
                        <a:pt x="303" y="255"/>
                      </a:lnTo>
                      <a:lnTo>
                        <a:pt x="305" y="255"/>
                      </a:lnTo>
                      <a:close/>
                      <a:moveTo>
                        <a:pt x="299" y="253"/>
                      </a:moveTo>
                      <a:lnTo>
                        <a:pt x="299" y="255"/>
                      </a:lnTo>
                      <a:lnTo>
                        <a:pt x="299" y="253"/>
                      </a:lnTo>
                      <a:lnTo>
                        <a:pt x="299" y="255"/>
                      </a:lnTo>
                      <a:lnTo>
                        <a:pt x="299" y="253"/>
                      </a:lnTo>
                      <a:lnTo>
                        <a:pt x="299" y="255"/>
                      </a:lnTo>
                      <a:lnTo>
                        <a:pt x="299" y="253"/>
                      </a:lnTo>
                      <a:lnTo>
                        <a:pt x="299" y="255"/>
                      </a:lnTo>
                      <a:lnTo>
                        <a:pt x="301" y="255"/>
                      </a:lnTo>
                      <a:lnTo>
                        <a:pt x="299" y="255"/>
                      </a:lnTo>
                      <a:lnTo>
                        <a:pt x="301" y="255"/>
                      </a:lnTo>
                      <a:lnTo>
                        <a:pt x="299" y="255"/>
                      </a:lnTo>
                      <a:lnTo>
                        <a:pt x="301" y="255"/>
                      </a:lnTo>
                      <a:lnTo>
                        <a:pt x="299" y="255"/>
                      </a:lnTo>
                      <a:lnTo>
                        <a:pt x="301" y="255"/>
                      </a:lnTo>
                      <a:lnTo>
                        <a:pt x="299" y="255"/>
                      </a:lnTo>
                      <a:lnTo>
                        <a:pt x="301" y="255"/>
                      </a:lnTo>
                      <a:lnTo>
                        <a:pt x="299" y="255"/>
                      </a:lnTo>
                      <a:lnTo>
                        <a:pt x="301" y="255"/>
                      </a:lnTo>
                      <a:lnTo>
                        <a:pt x="299" y="255"/>
                      </a:lnTo>
                      <a:lnTo>
                        <a:pt x="301" y="255"/>
                      </a:lnTo>
                      <a:lnTo>
                        <a:pt x="303" y="255"/>
                      </a:lnTo>
                      <a:lnTo>
                        <a:pt x="301" y="255"/>
                      </a:lnTo>
                      <a:lnTo>
                        <a:pt x="303" y="255"/>
                      </a:lnTo>
                      <a:lnTo>
                        <a:pt x="301" y="255"/>
                      </a:lnTo>
                      <a:lnTo>
                        <a:pt x="301" y="257"/>
                      </a:lnTo>
                      <a:lnTo>
                        <a:pt x="301" y="255"/>
                      </a:lnTo>
                      <a:lnTo>
                        <a:pt x="301" y="257"/>
                      </a:lnTo>
                      <a:lnTo>
                        <a:pt x="301" y="255"/>
                      </a:lnTo>
                      <a:lnTo>
                        <a:pt x="303" y="255"/>
                      </a:lnTo>
                      <a:lnTo>
                        <a:pt x="303" y="257"/>
                      </a:lnTo>
                      <a:lnTo>
                        <a:pt x="301" y="257"/>
                      </a:lnTo>
                      <a:lnTo>
                        <a:pt x="303" y="257"/>
                      </a:lnTo>
                      <a:lnTo>
                        <a:pt x="301" y="257"/>
                      </a:lnTo>
                      <a:lnTo>
                        <a:pt x="301" y="255"/>
                      </a:lnTo>
                      <a:lnTo>
                        <a:pt x="299" y="255"/>
                      </a:lnTo>
                      <a:lnTo>
                        <a:pt x="299" y="257"/>
                      </a:lnTo>
                      <a:lnTo>
                        <a:pt x="301" y="257"/>
                      </a:lnTo>
                      <a:lnTo>
                        <a:pt x="299" y="257"/>
                      </a:lnTo>
                      <a:lnTo>
                        <a:pt x="299" y="255"/>
                      </a:lnTo>
                      <a:lnTo>
                        <a:pt x="299" y="257"/>
                      </a:lnTo>
                      <a:lnTo>
                        <a:pt x="299" y="255"/>
                      </a:lnTo>
                      <a:lnTo>
                        <a:pt x="299" y="257"/>
                      </a:lnTo>
                      <a:lnTo>
                        <a:pt x="299" y="255"/>
                      </a:lnTo>
                      <a:lnTo>
                        <a:pt x="299" y="257"/>
                      </a:lnTo>
                      <a:lnTo>
                        <a:pt x="299" y="255"/>
                      </a:lnTo>
                      <a:lnTo>
                        <a:pt x="299" y="257"/>
                      </a:lnTo>
                      <a:lnTo>
                        <a:pt x="299" y="255"/>
                      </a:lnTo>
                      <a:lnTo>
                        <a:pt x="299" y="257"/>
                      </a:lnTo>
                      <a:lnTo>
                        <a:pt x="299" y="255"/>
                      </a:lnTo>
                      <a:lnTo>
                        <a:pt x="297" y="255"/>
                      </a:lnTo>
                      <a:lnTo>
                        <a:pt x="297" y="253"/>
                      </a:lnTo>
                      <a:lnTo>
                        <a:pt x="297" y="255"/>
                      </a:lnTo>
                      <a:lnTo>
                        <a:pt x="297" y="253"/>
                      </a:lnTo>
                      <a:lnTo>
                        <a:pt x="297" y="255"/>
                      </a:lnTo>
                      <a:lnTo>
                        <a:pt x="297" y="253"/>
                      </a:lnTo>
                      <a:lnTo>
                        <a:pt x="297" y="255"/>
                      </a:lnTo>
                      <a:lnTo>
                        <a:pt x="299" y="255"/>
                      </a:lnTo>
                      <a:lnTo>
                        <a:pt x="299" y="253"/>
                      </a:lnTo>
                      <a:lnTo>
                        <a:pt x="297" y="253"/>
                      </a:lnTo>
                      <a:lnTo>
                        <a:pt x="299" y="253"/>
                      </a:lnTo>
                      <a:lnTo>
                        <a:pt x="297" y="253"/>
                      </a:lnTo>
                      <a:lnTo>
                        <a:pt x="299" y="253"/>
                      </a:lnTo>
                      <a:close/>
                      <a:moveTo>
                        <a:pt x="297" y="253"/>
                      </a:moveTo>
                      <a:lnTo>
                        <a:pt x="299" y="253"/>
                      </a:lnTo>
                      <a:lnTo>
                        <a:pt x="297" y="253"/>
                      </a:lnTo>
                      <a:lnTo>
                        <a:pt x="297" y="251"/>
                      </a:lnTo>
                      <a:lnTo>
                        <a:pt x="297" y="253"/>
                      </a:lnTo>
                      <a:close/>
                      <a:moveTo>
                        <a:pt x="297" y="251"/>
                      </a:moveTo>
                      <a:lnTo>
                        <a:pt x="297" y="253"/>
                      </a:lnTo>
                      <a:lnTo>
                        <a:pt x="297" y="251"/>
                      </a:lnTo>
                      <a:close/>
                      <a:moveTo>
                        <a:pt x="295" y="249"/>
                      </a:moveTo>
                      <a:lnTo>
                        <a:pt x="297" y="249"/>
                      </a:lnTo>
                      <a:lnTo>
                        <a:pt x="297" y="251"/>
                      </a:lnTo>
                      <a:lnTo>
                        <a:pt x="297" y="249"/>
                      </a:lnTo>
                      <a:lnTo>
                        <a:pt x="295" y="249"/>
                      </a:lnTo>
                      <a:close/>
                      <a:moveTo>
                        <a:pt x="380" y="247"/>
                      </a:moveTo>
                      <a:lnTo>
                        <a:pt x="380" y="249"/>
                      </a:lnTo>
                      <a:lnTo>
                        <a:pt x="380" y="251"/>
                      </a:lnTo>
                      <a:lnTo>
                        <a:pt x="380" y="253"/>
                      </a:lnTo>
                      <a:lnTo>
                        <a:pt x="380" y="255"/>
                      </a:lnTo>
                      <a:lnTo>
                        <a:pt x="380" y="257"/>
                      </a:lnTo>
                      <a:lnTo>
                        <a:pt x="380" y="259"/>
                      </a:lnTo>
                      <a:lnTo>
                        <a:pt x="380" y="261"/>
                      </a:lnTo>
                      <a:lnTo>
                        <a:pt x="380" y="263"/>
                      </a:lnTo>
                      <a:lnTo>
                        <a:pt x="378" y="263"/>
                      </a:lnTo>
                      <a:lnTo>
                        <a:pt x="378" y="261"/>
                      </a:lnTo>
                      <a:lnTo>
                        <a:pt x="380" y="261"/>
                      </a:lnTo>
                      <a:lnTo>
                        <a:pt x="378" y="261"/>
                      </a:lnTo>
                      <a:lnTo>
                        <a:pt x="380" y="261"/>
                      </a:lnTo>
                      <a:lnTo>
                        <a:pt x="378" y="261"/>
                      </a:lnTo>
                      <a:lnTo>
                        <a:pt x="378" y="259"/>
                      </a:lnTo>
                      <a:lnTo>
                        <a:pt x="380" y="259"/>
                      </a:lnTo>
                      <a:lnTo>
                        <a:pt x="380" y="261"/>
                      </a:lnTo>
                      <a:lnTo>
                        <a:pt x="380" y="263"/>
                      </a:lnTo>
                      <a:lnTo>
                        <a:pt x="380" y="261"/>
                      </a:lnTo>
                      <a:lnTo>
                        <a:pt x="380" y="259"/>
                      </a:lnTo>
                      <a:lnTo>
                        <a:pt x="378" y="259"/>
                      </a:lnTo>
                      <a:lnTo>
                        <a:pt x="380" y="259"/>
                      </a:lnTo>
                      <a:lnTo>
                        <a:pt x="378" y="259"/>
                      </a:lnTo>
                      <a:lnTo>
                        <a:pt x="380" y="259"/>
                      </a:lnTo>
                      <a:lnTo>
                        <a:pt x="378" y="259"/>
                      </a:lnTo>
                      <a:lnTo>
                        <a:pt x="378" y="257"/>
                      </a:lnTo>
                      <a:lnTo>
                        <a:pt x="380" y="257"/>
                      </a:lnTo>
                      <a:lnTo>
                        <a:pt x="380" y="255"/>
                      </a:lnTo>
                      <a:lnTo>
                        <a:pt x="380" y="253"/>
                      </a:lnTo>
                      <a:lnTo>
                        <a:pt x="380" y="251"/>
                      </a:lnTo>
                      <a:lnTo>
                        <a:pt x="380" y="249"/>
                      </a:lnTo>
                      <a:lnTo>
                        <a:pt x="380" y="247"/>
                      </a:lnTo>
                      <a:lnTo>
                        <a:pt x="380" y="249"/>
                      </a:lnTo>
                      <a:lnTo>
                        <a:pt x="380" y="247"/>
                      </a:lnTo>
                      <a:close/>
                      <a:moveTo>
                        <a:pt x="382" y="238"/>
                      </a:moveTo>
                      <a:lnTo>
                        <a:pt x="382" y="240"/>
                      </a:lnTo>
                      <a:lnTo>
                        <a:pt x="382" y="242"/>
                      </a:lnTo>
                      <a:lnTo>
                        <a:pt x="380" y="242"/>
                      </a:lnTo>
                      <a:lnTo>
                        <a:pt x="380" y="243"/>
                      </a:lnTo>
                      <a:lnTo>
                        <a:pt x="380" y="245"/>
                      </a:lnTo>
                      <a:lnTo>
                        <a:pt x="380" y="247"/>
                      </a:lnTo>
                      <a:lnTo>
                        <a:pt x="380" y="245"/>
                      </a:lnTo>
                      <a:lnTo>
                        <a:pt x="380" y="247"/>
                      </a:lnTo>
                      <a:lnTo>
                        <a:pt x="380" y="245"/>
                      </a:lnTo>
                      <a:lnTo>
                        <a:pt x="380" y="243"/>
                      </a:lnTo>
                      <a:lnTo>
                        <a:pt x="380" y="242"/>
                      </a:lnTo>
                      <a:lnTo>
                        <a:pt x="380" y="240"/>
                      </a:lnTo>
                      <a:lnTo>
                        <a:pt x="382" y="240"/>
                      </a:lnTo>
                      <a:lnTo>
                        <a:pt x="380" y="240"/>
                      </a:lnTo>
                      <a:lnTo>
                        <a:pt x="382" y="240"/>
                      </a:lnTo>
                      <a:lnTo>
                        <a:pt x="382" y="238"/>
                      </a:lnTo>
                      <a:close/>
                      <a:moveTo>
                        <a:pt x="293" y="236"/>
                      </a:moveTo>
                      <a:lnTo>
                        <a:pt x="293" y="238"/>
                      </a:lnTo>
                      <a:lnTo>
                        <a:pt x="293" y="236"/>
                      </a:lnTo>
                      <a:close/>
                      <a:moveTo>
                        <a:pt x="292" y="232"/>
                      </a:moveTo>
                      <a:lnTo>
                        <a:pt x="292" y="234"/>
                      </a:lnTo>
                      <a:lnTo>
                        <a:pt x="292" y="232"/>
                      </a:lnTo>
                      <a:lnTo>
                        <a:pt x="292" y="234"/>
                      </a:lnTo>
                      <a:lnTo>
                        <a:pt x="292" y="232"/>
                      </a:lnTo>
                      <a:lnTo>
                        <a:pt x="292" y="234"/>
                      </a:lnTo>
                      <a:lnTo>
                        <a:pt x="292" y="232"/>
                      </a:lnTo>
                      <a:close/>
                      <a:moveTo>
                        <a:pt x="292" y="232"/>
                      </a:moveTo>
                      <a:lnTo>
                        <a:pt x="293" y="232"/>
                      </a:lnTo>
                      <a:lnTo>
                        <a:pt x="292" y="232"/>
                      </a:lnTo>
                      <a:close/>
                      <a:moveTo>
                        <a:pt x="292" y="232"/>
                      </a:moveTo>
                      <a:lnTo>
                        <a:pt x="290" y="232"/>
                      </a:lnTo>
                      <a:lnTo>
                        <a:pt x="292" y="232"/>
                      </a:lnTo>
                      <a:lnTo>
                        <a:pt x="290" y="232"/>
                      </a:lnTo>
                      <a:lnTo>
                        <a:pt x="292" y="232"/>
                      </a:lnTo>
                      <a:close/>
                      <a:moveTo>
                        <a:pt x="292" y="230"/>
                      </a:moveTo>
                      <a:lnTo>
                        <a:pt x="292" y="232"/>
                      </a:lnTo>
                      <a:lnTo>
                        <a:pt x="292" y="230"/>
                      </a:lnTo>
                      <a:lnTo>
                        <a:pt x="292" y="232"/>
                      </a:lnTo>
                      <a:lnTo>
                        <a:pt x="292" y="230"/>
                      </a:lnTo>
                      <a:close/>
                      <a:moveTo>
                        <a:pt x="292" y="230"/>
                      </a:moveTo>
                      <a:lnTo>
                        <a:pt x="290" y="230"/>
                      </a:lnTo>
                      <a:lnTo>
                        <a:pt x="292" y="230"/>
                      </a:lnTo>
                      <a:close/>
                      <a:moveTo>
                        <a:pt x="292" y="230"/>
                      </a:moveTo>
                      <a:lnTo>
                        <a:pt x="290" y="230"/>
                      </a:lnTo>
                      <a:lnTo>
                        <a:pt x="292" y="230"/>
                      </a:lnTo>
                      <a:close/>
                      <a:moveTo>
                        <a:pt x="288" y="228"/>
                      </a:moveTo>
                      <a:lnTo>
                        <a:pt x="288" y="230"/>
                      </a:lnTo>
                      <a:lnTo>
                        <a:pt x="290" y="230"/>
                      </a:lnTo>
                      <a:lnTo>
                        <a:pt x="290" y="232"/>
                      </a:lnTo>
                      <a:lnTo>
                        <a:pt x="292" y="232"/>
                      </a:lnTo>
                      <a:lnTo>
                        <a:pt x="290" y="232"/>
                      </a:lnTo>
                      <a:lnTo>
                        <a:pt x="290" y="230"/>
                      </a:lnTo>
                      <a:lnTo>
                        <a:pt x="288" y="230"/>
                      </a:lnTo>
                      <a:lnTo>
                        <a:pt x="288" y="228"/>
                      </a:lnTo>
                      <a:lnTo>
                        <a:pt x="286" y="228"/>
                      </a:lnTo>
                      <a:lnTo>
                        <a:pt x="288" y="228"/>
                      </a:lnTo>
                      <a:close/>
                      <a:moveTo>
                        <a:pt x="278" y="228"/>
                      </a:moveTo>
                      <a:lnTo>
                        <a:pt x="276" y="228"/>
                      </a:lnTo>
                      <a:lnTo>
                        <a:pt x="278" y="228"/>
                      </a:lnTo>
                      <a:close/>
                      <a:moveTo>
                        <a:pt x="280" y="226"/>
                      </a:moveTo>
                      <a:lnTo>
                        <a:pt x="280" y="228"/>
                      </a:lnTo>
                      <a:lnTo>
                        <a:pt x="280" y="226"/>
                      </a:lnTo>
                      <a:close/>
                      <a:moveTo>
                        <a:pt x="280" y="224"/>
                      </a:moveTo>
                      <a:lnTo>
                        <a:pt x="280" y="226"/>
                      </a:lnTo>
                      <a:lnTo>
                        <a:pt x="280" y="224"/>
                      </a:lnTo>
                      <a:close/>
                      <a:moveTo>
                        <a:pt x="282" y="224"/>
                      </a:moveTo>
                      <a:lnTo>
                        <a:pt x="280" y="224"/>
                      </a:lnTo>
                      <a:lnTo>
                        <a:pt x="282" y="224"/>
                      </a:lnTo>
                      <a:close/>
                      <a:moveTo>
                        <a:pt x="282" y="224"/>
                      </a:moveTo>
                      <a:lnTo>
                        <a:pt x="284" y="224"/>
                      </a:lnTo>
                      <a:lnTo>
                        <a:pt x="282" y="224"/>
                      </a:lnTo>
                      <a:close/>
                      <a:moveTo>
                        <a:pt x="284" y="224"/>
                      </a:moveTo>
                      <a:lnTo>
                        <a:pt x="282" y="224"/>
                      </a:lnTo>
                      <a:lnTo>
                        <a:pt x="284" y="224"/>
                      </a:lnTo>
                      <a:close/>
                      <a:moveTo>
                        <a:pt x="282" y="224"/>
                      </a:moveTo>
                      <a:lnTo>
                        <a:pt x="280" y="224"/>
                      </a:lnTo>
                      <a:lnTo>
                        <a:pt x="282" y="224"/>
                      </a:lnTo>
                      <a:lnTo>
                        <a:pt x="280" y="224"/>
                      </a:lnTo>
                      <a:lnTo>
                        <a:pt x="282" y="224"/>
                      </a:lnTo>
                      <a:close/>
                      <a:moveTo>
                        <a:pt x="280" y="224"/>
                      </a:moveTo>
                      <a:lnTo>
                        <a:pt x="278" y="224"/>
                      </a:lnTo>
                      <a:lnTo>
                        <a:pt x="280" y="224"/>
                      </a:lnTo>
                      <a:lnTo>
                        <a:pt x="278" y="224"/>
                      </a:lnTo>
                      <a:lnTo>
                        <a:pt x="280" y="224"/>
                      </a:lnTo>
                      <a:close/>
                      <a:moveTo>
                        <a:pt x="278" y="224"/>
                      </a:moveTo>
                      <a:lnTo>
                        <a:pt x="280" y="224"/>
                      </a:lnTo>
                      <a:lnTo>
                        <a:pt x="278" y="224"/>
                      </a:lnTo>
                      <a:lnTo>
                        <a:pt x="280" y="224"/>
                      </a:lnTo>
                      <a:lnTo>
                        <a:pt x="278" y="224"/>
                      </a:lnTo>
                      <a:close/>
                      <a:moveTo>
                        <a:pt x="274" y="224"/>
                      </a:moveTo>
                      <a:lnTo>
                        <a:pt x="276" y="224"/>
                      </a:lnTo>
                      <a:lnTo>
                        <a:pt x="276" y="226"/>
                      </a:lnTo>
                      <a:lnTo>
                        <a:pt x="274" y="226"/>
                      </a:lnTo>
                      <a:lnTo>
                        <a:pt x="276" y="226"/>
                      </a:lnTo>
                      <a:lnTo>
                        <a:pt x="276" y="228"/>
                      </a:lnTo>
                      <a:lnTo>
                        <a:pt x="276" y="226"/>
                      </a:lnTo>
                      <a:lnTo>
                        <a:pt x="276" y="228"/>
                      </a:lnTo>
                      <a:lnTo>
                        <a:pt x="276" y="226"/>
                      </a:lnTo>
                      <a:lnTo>
                        <a:pt x="276" y="228"/>
                      </a:lnTo>
                      <a:lnTo>
                        <a:pt x="276" y="226"/>
                      </a:lnTo>
                      <a:lnTo>
                        <a:pt x="276" y="228"/>
                      </a:lnTo>
                      <a:lnTo>
                        <a:pt x="278" y="228"/>
                      </a:lnTo>
                      <a:lnTo>
                        <a:pt x="280" y="228"/>
                      </a:lnTo>
                      <a:lnTo>
                        <a:pt x="278" y="228"/>
                      </a:lnTo>
                      <a:lnTo>
                        <a:pt x="280" y="228"/>
                      </a:lnTo>
                      <a:lnTo>
                        <a:pt x="282" y="228"/>
                      </a:lnTo>
                      <a:lnTo>
                        <a:pt x="280" y="228"/>
                      </a:lnTo>
                      <a:lnTo>
                        <a:pt x="280" y="230"/>
                      </a:lnTo>
                      <a:lnTo>
                        <a:pt x="282" y="230"/>
                      </a:lnTo>
                      <a:lnTo>
                        <a:pt x="282" y="228"/>
                      </a:lnTo>
                      <a:lnTo>
                        <a:pt x="284" y="228"/>
                      </a:lnTo>
                      <a:lnTo>
                        <a:pt x="282" y="230"/>
                      </a:lnTo>
                      <a:lnTo>
                        <a:pt x="280" y="230"/>
                      </a:lnTo>
                      <a:lnTo>
                        <a:pt x="278" y="230"/>
                      </a:lnTo>
                      <a:lnTo>
                        <a:pt x="278" y="228"/>
                      </a:lnTo>
                      <a:lnTo>
                        <a:pt x="276" y="228"/>
                      </a:lnTo>
                      <a:lnTo>
                        <a:pt x="276" y="226"/>
                      </a:lnTo>
                      <a:lnTo>
                        <a:pt x="274" y="226"/>
                      </a:lnTo>
                      <a:lnTo>
                        <a:pt x="274" y="224"/>
                      </a:lnTo>
                      <a:close/>
                      <a:moveTo>
                        <a:pt x="280" y="222"/>
                      </a:moveTo>
                      <a:lnTo>
                        <a:pt x="282" y="222"/>
                      </a:lnTo>
                      <a:lnTo>
                        <a:pt x="280" y="222"/>
                      </a:lnTo>
                      <a:close/>
                      <a:moveTo>
                        <a:pt x="282" y="222"/>
                      </a:moveTo>
                      <a:lnTo>
                        <a:pt x="280" y="222"/>
                      </a:lnTo>
                      <a:lnTo>
                        <a:pt x="282" y="222"/>
                      </a:lnTo>
                      <a:close/>
                      <a:moveTo>
                        <a:pt x="282" y="222"/>
                      </a:moveTo>
                      <a:lnTo>
                        <a:pt x="282" y="220"/>
                      </a:lnTo>
                      <a:lnTo>
                        <a:pt x="282" y="222"/>
                      </a:lnTo>
                      <a:close/>
                      <a:moveTo>
                        <a:pt x="276" y="222"/>
                      </a:moveTo>
                      <a:lnTo>
                        <a:pt x="276" y="220"/>
                      </a:lnTo>
                      <a:lnTo>
                        <a:pt x="276" y="222"/>
                      </a:lnTo>
                      <a:close/>
                      <a:moveTo>
                        <a:pt x="274" y="220"/>
                      </a:moveTo>
                      <a:lnTo>
                        <a:pt x="274" y="222"/>
                      </a:lnTo>
                      <a:lnTo>
                        <a:pt x="274" y="220"/>
                      </a:lnTo>
                      <a:lnTo>
                        <a:pt x="274" y="222"/>
                      </a:lnTo>
                      <a:lnTo>
                        <a:pt x="274" y="224"/>
                      </a:lnTo>
                      <a:lnTo>
                        <a:pt x="274" y="222"/>
                      </a:lnTo>
                      <a:lnTo>
                        <a:pt x="274" y="220"/>
                      </a:lnTo>
                      <a:close/>
                      <a:moveTo>
                        <a:pt x="276" y="220"/>
                      </a:moveTo>
                      <a:lnTo>
                        <a:pt x="278" y="220"/>
                      </a:lnTo>
                      <a:lnTo>
                        <a:pt x="276" y="220"/>
                      </a:lnTo>
                      <a:close/>
                      <a:moveTo>
                        <a:pt x="278" y="220"/>
                      </a:moveTo>
                      <a:lnTo>
                        <a:pt x="278" y="218"/>
                      </a:lnTo>
                      <a:lnTo>
                        <a:pt x="278" y="220"/>
                      </a:lnTo>
                      <a:close/>
                      <a:moveTo>
                        <a:pt x="280" y="220"/>
                      </a:moveTo>
                      <a:lnTo>
                        <a:pt x="282" y="220"/>
                      </a:lnTo>
                      <a:lnTo>
                        <a:pt x="280" y="220"/>
                      </a:lnTo>
                      <a:lnTo>
                        <a:pt x="282" y="220"/>
                      </a:lnTo>
                      <a:lnTo>
                        <a:pt x="280" y="220"/>
                      </a:lnTo>
                      <a:lnTo>
                        <a:pt x="282" y="220"/>
                      </a:lnTo>
                      <a:lnTo>
                        <a:pt x="280" y="220"/>
                      </a:lnTo>
                      <a:lnTo>
                        <a:pt x="280" y="218"/>
                      </a:lnTo>
                      <a:lnTo>
                        <a:pt x="280" y="220"/>
                      </a:lnTo>
                      <a:close/>
                      <a:moveTo>
                        <a:pt x="276" y="218"/>
                      </a:moveTo>
                      <a:lnTo>
                        <a:pt x="276" y="220"/>
                      </a:lnTo>
                      <a:lnTo>
                        <a:pt x="276" y="218"/>
                      </a:lnTo>
                      <a:close/>
                      <a:moveTo>
                        <a:pt x="278" y="218"/>
                      </a:moveTo>
                      <a:lnTo>
                        <a:pt x="278" y="220"/>
                      </a:lnTo>
                      <a:lnTo>
                        <a:pt x="278" y="218"/>
                      </a:lnTo>
                      <a:lnTo>
                        <a:pt x="278" y="220"/>
                      </a:lnTo>
                      <a:lnTo>
                        <a:pt x="278" y="218"/>
                      </a:lnTo>
                      <a:close/>
                      <a:moveTo>
                        <a:pt x="276" y="218"/>
                      </a:moveTo>
                      <a:lnTo>
                        <a:pt x="274" y="218"/>
                      </a:lnTo>
                      <a:lnTo>
                        <a:pt x="276" y="218"/>
                      </a:lnTo>
                      <a:lnTo>
                        <a:pt x="274" y="218"/>
                      </a:lnTo>
                      <a:lnTo>
                        <a:pt x="276" y="218"/>
                      </a:lnTo>
                      <a:close/>
                      <a:moveTo>
                        <a:pt x="282" y="218"/>
                      </a:moveTo>
                      <a:lnTo>
                        <a:pt x="280" y="218"/>
                      </a:lnTo>
                      <a:lnTo>
                        <a:pt x="282" y="218"/>
                      </a:lnTo>
                      <a:lnTo>
                        <a:pt x="280" y="218"/>
                      </a:lnTo>
                      <a:lnTo>
                        <a:pt x="282" y="218"/>
                      </a:lnTo>
                      <a:close/>
                      <a:moveTo>
                        <a:pt x="274" y="218"/>
                      </a:moveTo>
                      <a:lnTo>
                        <a:pt x="272" y="218"/>
                      </a:lnTo>
                      <a:lnTo>
                        <a:pt x="274" y="218"/>
                      </a:lnTo>
                      <a:close/>
                      <a:moveTo>
                        <a:pt x="274" y="218"/>
                      </a:moveTo>
                      <a:lnTo>
                        <a:pt x="272" y="218"/>
                      </a:lnTo>
                      <a:lnTo>
                        <a:pt x="274" y="218"/>
                      </a:lnTo>
                      <a:close/>
                      <a:moveTo>
                        <a:pt x="274" y="218"/>
                      </a:moveTo>
                      <a:lnTo>
                        <a:pt x="276" y="218"/>
                      </a:lnTo>
                      <a:lnTo>
                        <a:pt x="274" y="218"/>
                      </a:lnTo>
                      <a:close/>
                      <a:moveTo>
                        <a:pt x="278" y="218"/>
                      </a:moveTo>
                      <a:lnTo>
                        <a:pt x="280" y="218"/>
                      </a:lnTo>
                      <a:lnTo>
                        <a:pt x="278" y="218"/>
                      </a:lnTo>
                      <a:close/>
                      <a:moveTo>
                        <a:pt x="274" y="217"/>
                      </a:moveTo>
                      <a:lnTo>
                        <a:pt x="274" y="218"/>
                      </a:lnTo>
                      <a:lnTo>
                        <a:pt x="274" y="217"/>
                      </a:lnTo>
                      <a:close/>
                      <a:moveTo>
                        <a:pt x="280" y="217"/>
                      </a:moveTo>
                      <a:lnTo>
                        <a:pt x="280" y="218"/>
                      </a:lnTo>
                      <a:lnTo>
                        <a:pt x="280" y="217"/>
                      </a:lnTo>
                      <a:close/>
                      <a:moveTo>
                        <a:pt x="278" y="217"/>
                      </a:moveTo>
                      <a:lnTo>
                        <a:pt x="280" y="217"/>
                      </a:lnTo>
                      <a:lnTo>
                        <a:pt x="280" y="218"/>
                      </a:lnTo>
                      <a:lnTo>
                        <a:pt x="278" y="217"/>
                      </a:lnTo>
                      <a:close/>
                      <a:moveTo>
                        <a:pt x="272" y="217"/>
                      </a:moveTo>
                      <a:lnTo>
                        <a:pt x="274" y="217"/>
                      </a:lnTo>
                      <a:lnTo>
                        <a:pt x="272" y="217"/>
                      </a:lnTo>
                      <a:close/>
                      <a:moveTo>
                        <a:pt x="276" y="217"/>
                      </a:moveTo>
                      <a:lnTo>
                        <a:pt x="278" y="217"/>
                      </a:lnTo>
                      <a:lnTo>
                        <a:pt x="276" y="217"/>
                      </a:lnTo>
                      <a:lnTo>
                        <a:pt x="278" y="217"/>
                      </a:lnTo>
                      <a:lnTo>
                        <a:pt x="278" y="218"/>
                      </a:lnTo>
                      <a:lnTo>
                        <a:pt x="280" y="218"/>
                      </a:lnTo>
                      <a:lnTo>
                        <a:pt x="278" y="218"/>
                      </a:lnTo>
                      <a:lnTo>
                        <a:pt x="280" y="218"/>
                      </a:lnTo>
                      <a:lnTo>
                        <a:pt x="278" y="218"/>
                      </a:lnTo>
                      <a:lnTo>
                        <a:pt x="280" y="218"/>
                      </a:lnTo>
                      <a:lnTo>
                        <a:pt x="278" y="218"/>
                      </a:lnTo>
                      <a:lnTo>
                        <a:pt x="280" y="218"/>
                      </a:lnTo>
                      <a:lnTo>
                        <a:pt x="278" y="218"/>
                      </a:lnTo>
                      <a:lnTo>
                        <a:pt x="278" y="220"/>
                      </a:lnTo>
                      <a:lnTo>
                        <a:pt x="278" y="218"/>
                      </a:lnTo>
                      <a:lnTo>
                        <a:pt x="278" y="220"/>
                      </a:lnTo>
                      <a:lnTo>
                        <a:pt x="280" y="220"/>
                      </a:lnTo>
                      <a:lnTo>
                        <a:pt x="280" y="218"/>
                      </a:lnTo>
                      <a:lnTo>
                        <a:pt x="280" y="220"/>
                      </a:lnTo>
                      <a:lnTo>
                        <a:pt x="280" y="218"/>
                      </a:lnTo>
                      <a:lnTo>
                        <a:pt x="280" y="220"/>
                      </a:lnTo>
                      <a:lnTo>
                        <a:pt x="282" y="220"/>
                      </a:lnTo>
                      <a:lnTo>
                        <a:pt x="280" y="220"/>
                      </a:lnTo>
                      <a:lnTo>
                        <a:pt x="282" y="220"/>
                      </a:lnTo>
                      <a:lnTo>
                        <a:pt x="282" y="222"/>
                      </a:lnTo>
                      <a:lnTo>
                        <a:pt x="280" y="222"/>
                      </a:lnTo>
                      <a:lnTo>
                        <a:pt x="282" y="222"/>
                      </a:lnTo>
                      <a:lnTo>
                        <a:pt x="280" y="222"/>
                      </a:lnTo>
                      <a:lnTo>
                        <a:pt x="280" y="220"/>
                      </a:lnTo>
                      <a:lnTo>
                        <a:pt x="280" y="222"/>
                      </a:lnTo>
                      <a:lnTo>
                        <a:pt x="280" y="224"/>
                      </a:lnTo>
                      <a:lnTo>
                        <a:pt x="280" y="222"/>
                      </a:lnTo>
                      <a:lnTo>
                        <a:pt x="280" y="224"/>
                      </a:lnTo>
                      <a:lnTo>
                        <a:pt x="282" y="224"/>
                      </a:lnTo>
                      <a:lnTo>
                        <a:pt x="280" y="224"/>
                      </a:lnTo>
                      <a:lnTo>
                        <a:pt x="280" y="226"/>
                      </a:lnTo>
                      <a:lnTo>
                        <a:pt x="282" y="226"/>
                      </a:lnTo>
                      <a:lnTo>
                        <a:pt x="280" y="226"/>
                      </a:lnTo>
                      <a:lnTo>
                        <a:pt x="282" y="226"/>
                      </a:lnTo>
                      <a:lnTo>
                        <a:pt x="280" y="226"/>
                      </a:lnTo>
                      <a:lnTo>
                        <a:pt x="282" y="226"/>
                      </a:lnTo>
                      <a:lnTo>
                        <a:pt x="280" y="226"/>
                      </a:lnTo>
                      <a:lnTo>
                        <a:pt x="280" y="224"/>
                      </a:lnTo>
                      <a:lnTo>
                        <a:pt x="282" y="224"/>
                      </a:lnTo>
                      <a:lnTo>
                        <a:pt x="282" y="226"/>
                      </a:lnTo>
                      <a:lnTo>
                        <a:pt x="280" y="226"/>
                      </a:lnTo>
                      <a:lnTo>
                        <a:pt x="280" y="224"/>
                      </a:lnTo>
                      <a:lnTo>
                        <a:pt x="278" y="224"/>
                      </a:lnTo>
                      <a:lnTo>
                        <a:pt x="278" y="222"/>
                      </a:lnTo>
                      <a:lnTo>
                        <a:pt x="280" y="222"/>
                      </a:lnTo>
                      <a:lnTo>
                        <a:pt x="278" y="222"/>
                      </a:lnTo>
                      <a:lnTo>
                        <a:pt x="278" y="220"/>
                      </a:lnTo>
                      <a:lnTo>
                        <a:pt x="278" y="218"/>
                      </a:lnTo>
                      <a:lnTo>
                        <a:pt x="276" y="218"/>
                      </a:lnTo>
                      <a:lnTo>
                        <a:pt x="276" y="217"/>
                      </a:lnTo>
                      <a:lnTo>
                        <a:pt x="276" y="218"/>
                      </a:lnTo>
                      <a:lnTo>
                        <a:pt x="276" y="217"/>
                      </a:lnTo>
                      <a:close/>
                      <a:moveTo>
                        <a:pt x="272" y="217"/>
                      </a:moveTo>
                      <a:lnTo>
                        <a:pt x="272" y="218"/>
                      </a:lnTo>
                      <a:lnTo>
                        <a:pt x="272" y="220"/>
                      </a:lnTo>
                      <a:lnTo>
                        <a:pt x="274" y="220"/>
                      </a:lnTo>
                      <a:lnTo>
                        <a:pt x="272" y="220"/>
                      </a:lnTo>
                      <a:lnTo>
                        <a:pt x="272" y="218"/>
                      </a:lnTo>
                      <a:lnTo>
                        <a:pt x="272" y="217"/>
                      </a:lnTo>
                      <a:close/>
                      <a:moveTo>
                        <a:pt x="274" y="213"/>
                      </a:moveTo>
                      <a:lnTo>
                        <a:pt x="276" y="213"/>
                      </a:lnTo>
                      <a:lnTo>
                        <a:pt x="274" y="213"/>
                      </a:lnTo>
                      <a:close/>
                      <a:moveTo>
                        <a:pt x="274" y="213"/>
                      </a:moveTo>
                      <a:lnTo>
                        <a:pt x="272" y="213"/>
                      </a:lnTo>
                      <a:lnTo>
                        <a:pt x="274" y="213"/>
                      </a:lnTo>
                      <a:close/>
                      <a:moveTo>
                        <a:pt x="274" y="213"/>
                      </a:moveTo>
                      <a:lnTo>
                        <a:pt x="274" y="211"/>
                      </a:lnTo>
                      <a:lnTo>
                        <a:pt x="274" y="213"/>
                      </a:lnTo>
                      <a:close/>
                      <a:moveTo>
                        <a:pt x="274" y="213"/>
                      </a:moveTo>
                      <a:lnTo>
                        <a:pt x="274" y="211"/>
                      </a:lnTo>
                      <a:lnTo>
                        <a:pt x="274" y="213"/>
                      </a:lnTo>
                      <a:close/>
                      <a:moveTo>
                        <a:pt x="274" y="213"/>
                      </a:moveTo>
                      <a:lnTo>
                        <a:pt x="274" y="211"/>
                      </a:lnTo>
                      <a:lnTo>
                        <a:pt x="274" y="213"/>
                      </a:lnTo>
                      <a:close/>
                      <a:moveTo>
                        <a:pt x="274" y="213"/>
                      </a:moveTo>
                      <a:lnTo>
                        <a:pt x="274" y="211"/>
                      </a:lnTo>
                      <a:lnTo>
                        <a:pt x="274" y="213"/>
                      </a:lnTo>
                      <a:close/>
                      <a:moveTo>
                        <a:pt x="274" y="213"/>
                      </a:moveTo>
                      <a:lnTo>
                        <a:pt x="274" y="211"/>
                      </a:lnTo>
                      <a:lnTo>
                        <a:pt x="274" y="213"/>
                      </a:lnTo>
                      <a:close/>
                      <a:moveTo>
                        <a:pt x="274" y="213"/>
                      </a:moveTo>
                      <a:lnTo>
                        <a:pt x="274" y="211"/>
                      </a:lnTo>
                      <a:lnTo>
                        <a:pt x="274" y="213"/>
                      </a:lnTo>
                      <a:close/>
                      <a:moveTo>
                        <a:pt x="276" y="211"/>
                      </a:moveTo>
                      <a:lnTo>
                        <a:pt x="274" y="211"/>
                      </a:lnTo>
                      <a:lnTo>
                        <a:pt x="276" y="211"/>
                      </a:lnTo>
                      <a:close/>
                      <a:moveTo>
                        <a:pt x="274" y="213"/>
                      </a:moveTo>
                      <a:lnTo>
                        <a:pt x="274" y="211"/>
                      </a:lnTo>
                      <a:lnTo>
                        <a:pt x="274" y="213"/>
                      </a:lnTo>
                      <a:close/>
                      <a:moveTo>
                        <a:pt x="274" y="211"/>
                      </a:moveTo>
                      <a:lnTo>
                        <a:pt x="274" y="213"/>
                      </a:lnTo>
                      <a:lnTo>
                        <a:pt x="274" y="211"/>
                      </a:lnTo>
                      <a:close/>
                      <a:moveTo>
                        <a:pt x="272" y="211"/>
                      </a:moveTo>
                      <a:lnTo>
                        <a:pt x="274" y="211"/>
                      </a:lnTo>
                      <a:lnTo>
                        <a:pt x="274" y="213"/>
                      </a:lnTo>
                      <a:lnTo>
                        <a:pt x="272" y="213"/>
                      </a:lnTo>
                      <a:lnTo>
                        <a:pt x="272" y="211"/>
                      </a:lnTo>
                      <a:close/>
                      <a:moveTo>
                        <a:pt x="274" y="211"/>
                      </a:moveTo>
                      <a:lnTo>
                        <a:pt x="272" y="211"/>
                      </a:lnTo>
                      <a:lnTo>
                        <a:pt x="274" y="211"/>
                      </a:lnTo>
                      <a:close/>
                      <a:moveTo>
                        <a:pt x="274" y="211"/>
                      </a:moveTo>
                      <a:lnTo>
                        <a:pt x="274" y="213"/>
                      </a:lnTo>
                      <a:lnTo>
                        <a:pt x="274" y="211"/>
                      </a:lnTo>
                      <a:close/>
                      <a:moveTo>
                        <a:pt x="276" y="211"/>
                      </a:moveTo>
                      <a:lnTo>
                        <a:pt x="274" y="211"/>
                      </a:lnTo>
                      <a:lnTo>
                        <a:pt x="276" y="211"/>
                      </a:lnTo>
                      <a:close/>
                      <a:moveTo>
                        <a:pt x="276" y="211"/>
                      </a:moveTo>
                      <a:lnTo>
                        <a:pt x="276" y="213"/>
                      </a:lnTo>
                      <a:lnTo>
                        <a:pt x="276" y="211"/>
                      </a:lnTo>
                      <a:lnTo>
                        <a:pt x="274" y="211"/>
                      </a:lnTo>
                      <a:lnTo>
                        <a:pt x="276" y="211"/>
                      </a:lnTo>
                      <a:lnTo>
                        <a:pt x="274" y="211"/>
                      </a:lnTo>
                      <a:lnTo>
                        <a:pt x="276" y="211"/>
                      </a:lnTo>
                      <a:close/>
                      <a:moveTo>
                        <a:pt x="276" y="211"/>
                      </a:moveTo>
                      <a:lnTo>
                        <a:pt x="274" y="211"/>
                      </a:lnTo>
                      <a:lnTo>
                        <a:pt x="276" y="211"/>
                      </a:lnTo>
                      <a:close/>
                      <a:moveTo>
                        <a:pt x="274" y="211"/>
                      </a:moveTo>
                      <a:lnTo>
                        <a:pt x="272" y="211"/>
                      </a:lnTo>
                      <a:lnTo>
                        <a:pt x="274" y="211"/>
                      </a:lnTo>
                      <a:close/>
                      <a:moveTo>
                        <a:pt x="270" y="211"/>
                      </a:moveTo>
                      <a:lnTo>
                        <a:pt x="270" y="213"/>
                      </a:lnTo>
                      <a:lnTo>
                        <a:pt x="272" y="213"/>
                      </a:lnTo>
                      <a:lnTo>
                        <a:pt x="272" y="215"/>
                      </a:lnTo>
                      <a:lnTo>
                        <a:pt x="270" y="215"/>
                      </a:lnTo>
                      <a:lnTo>
                        <a:pt x="272" y="215"/>
                      </a:lnTo>
                      <a:lnTo>
                        <a:pt x="270" y="215"/>
                      </a:lnTo>
                      <a:lnTo>
                        <a:pt x="270" y="213"/>
                      </a:lnTo>
                      <a:lnTo>
                        <a:pt x="270" y="211"/>
                      </a:lnTo>
                      <a:close/>
                      <a:moveTo>
                        <a:pt x="282" y="211"/>
                      </a:moveTo>
                      <a:lnTo>
                        <a:pt x="282" y="209"/>
                      </a:lnTo>
                      <a:lnTo>
                        <a:pt x="282" y="211"/>
                      </a:lnTo>
                      <a:close/>
                      <a:moveTo>
                        <a:pt x="269" y="207"/>
                      </a:moveTo>
                      <a:lnTo>
                        <a:pt x="269" y="209"/>
                      </a:lnTo>
                      <a:lnTo>
                        <a:pt x="269" y="207"/>
                      </a:lnTo>
                      <a:lnTo>
                        <a:pt x="269" y="209"/>
                      </a:lnTo>
                      <a:lnTo>
                        <a:pt x="269" y="207"/>
                      </a:lnTo>
                      <a:lnTo>
                        <a:pt x="269" y="209"/>
                      </a:lnTo>
                      <a:lnTo>
                        <a:pt x="270" y="209"/>
                      </a:lnTo>
                      <a:lnTo>
                        <a:pt x="270" y="211"/>
                      </a:lnTo>
                      <a:lnTo>
                        <a:pt x="270" y="209"/>
                      </a:lnTo>
                      <a:lnTo>
                        <a:pt x="269" y="209"/>
                      </a:lnTo>
                      <a:lnTo>
                        <a:pt x="269" y="207"/>
                      </a:lnTo>
                      <a:lnTo>
                        <a:pt x="267" y="207"/>
                      </a:lnTo>
                      <a:lnTo>
                        <a:pt x="269" y="207"/>
                      </a:lnTo>
                      <a:close/>
                      <a:moveTo>
                        <a:pt x="269" y="207"/>
                      </a:moveTo>
                      <a:lnTo>
                        <a:pt x="267" y="207"/>
                      </a:lnTo>
                      <a:lnTo>
                        <a:pt x="267" y="205"/>
                      </a:lnTo>
                      <a:lnTo>
                        <a:pt x="269" y="205"/>
                      </a:lnTo>
                      <a:lnTo>
                        <a:pt x="269" y="207"/>
                      </a:lnTo>
                      <a:close/>
                      <a:moveTo>
                        <a:pt x="267" y="205"/>
                      </a:moveTo>
                      <a:lnTo>
                        <a:pt x="267" y="207"/>
                      </a:lnTo>
                      <a:lnTo>
                        <a:pt x="269" y="207"/>
                      </a:lnTo>
                      <a:lnTo>
                        <a:pt x="267" y="207"/>
                      </a:lnTo>
                      <a:lnTo>
                        <a:pt x="267" y="205"/>
                      </a:lnTo>
                      <a:close/>
                      <a:moveTo>
                        <a:pt x="276" y="205"/>
                      </a:moveTo>
                      <a:lnTo>
                        <a:pt x="276" y="203"/>
                      </a:lnTo>
                      <a:lnTo>
                        <a:pt x="276" y="205"/>
                      </a:lnTo>
                      <a:close/>
                      <a:moveTo>
                        <a:pt x="382" y="203"/>
                      </a:moveTo>
                      <a:lnTo>
                        <a:pt x="382" y="205"/>
                      </a:lnTo>
                      <a:lnTo>
                        <a:pt x="382" y="203"/>
                      </a:lnTo>
                      <a:close/>
                      <a:moveTo>
                        <a:pt x="276" y="203"/>
                      </a:moveTo>
                      <a:lnTo>
                        <a:pt x="276" y="205"/>
                      </a:lnTo>
                      <a:lnTo>
                        <a:pt x="278" y="205"/>
                      </a:lnTo>
                      <a:lnTo>
                        <a:pt x="276" y="205"/>
                      </a:lnTo>
                      <a:lnTo>
                        <a:pt x="278" y="205"/>
                      </a:lnTo>
                      <a:lnTo>
                        <a:pt x="276" y="205"/>
                      </a:lnTo>
                      <a:lnTo>
                        <a:pt x="276" y="203"/>
                      </a:lnTo>
                      <a:close/>
                      <a:moveTo>
                        <a:pt x="382" y="203"/>
                      </a:moveTo>
                      <a:lnTo>
                        <a:pt x="382" y="205"/>
                      </a:lnTo>
                      <a:lnTo>
                        <a:pt x="382" y="203"/>
                      </a:lnTo>
                      <a:lnTo>
                        <a:pt x="382" y="205"/>
                      </a:lnTo>
                      <a:lnTo>
                        <a:pt x="382" y="207"/>
                      </a:lnTo>
                      <a:lnTo>
                        <a:pt x="384" y="207"/>
                      </a:lnTo>
                      <a:lnTo>
                        <a:pt x="384" y="209"/>
                      </a:lnTo>
                      <a:lnTo>
                        <a:pt x="384" y="211"/>
                      </a:lnTo>
                      <a:lnTo>
                        <a:pt x="384" y="213"/>
                      </a:lnTo>
                      <a:lnTo>
                        <a:pt x="384" y="211"/>
                      </a:lnTo>
                      <a:lnTo>
                        <a:pt x="384" y="209"/>
                      </a:lnTo>
                      <a:lnTo>
                        <a:pt x="384" y="211"/>
                      </a:lnTo>
                      <a:lnTo>
                        <a:pt x="384" y="209"/>
                      </a:lnTo>
                      <a:lnTo>
                        <a:pt x="382" y="209"/>
                      </a:lnTo>
                      <a:lnTo>
                        <a:pt x="384" y="209"/>
                      </a:lnTo>
                      <a:lnTo>
                        <a:pt x="382" y="209"/>
                      </a:lnTo>
                      <a:lnTo>
                        <a:pt x="382" y="207"/>
                      </a:lnTo>
                      <a:lnTo>
                        <a:pt x="382" y="205"/>
                      </a:lnTo>
                      <a:lnTo>
                        <a:pt x="382" y="203"/>
                      </a:lnTo>
                      <a:close/>
                      <a:moveTo>
                        <a:pt x="261" y="195"/>
                      </a:moveTo>
                      <a:lnTo>
                        <a:pt x="263" y="195"/>
                      </a:lnTo>
                      <a:lnTo>
                        <a:pt x="263" y="197"/>
                      </a:lnTo>
                      <a:lnTo>
                        <a:pt x="263" y="199"/>
                      </a:lnTo>
                      <a:lnTo>
                        <a:pt x="263" y="197"/>
                      </a:lnTo>
                      <a:lnTo>
                        <a:pt x="263" y="199"/>
                      </a:lnTo>
                      <a:lnTo>
                        <a:pt x="265" y="201"/>
                      </a:lnTo>
                      <a:lnTo>
                        <a:pt x="265" y="203"/>
                      </a:lnTo>
                      <a:lnTo>
                        <a:pt x="267" y="203"/>
                      </a:lnTo>
                      <a:lnTo>
                        <a:pt x="267" y="205"/>
                      </a:lnTo>
                      <a:lnTo>
                        <a:pt x="267" y="207"/>
                      </a:lnTo>
                      <a:lnTo>
                        <a:pt x="267" y="205"/>
                      </a:lnTo>
                      <a:lnTo>
                        <a:pt x="267" y="203"/>
                      </a:lnTo>
                      <a:lnTo>
                        <a:pt x="265" y="203"/>
                      </a:lnTo>
                      <a:lnTo>
                        <a:pt x="265" y="201"/>
                      </a:lnTo>
                      <a:lnTo>
                        <a:pt x="263" y="199"/>
                      </a:lnTo>
                      <a:lnTo>
                        <a:pt x="263" y="197"/>
                      </a:lnTo>
                      <a:lnTo>
                        <a:pt x="261" y="197"/>
                      </a:lnTo>
                      <a:lnTo>
                        <a:pt x="261" y="195"/>
                      </a:lnTo>
                      <a:close/>
                      <a:moveTo>
                        <a:pt x="378" y="194"/>
                      </a:moveTo>
                      <a:lnTo>
                        <a:pt x="378" y="195"/>
                      </a:lnTo>
                      <a:lnTo>
                        <a:pt x="380" y="195"/>
                      </a:lnTo>
                      <a:lnTo>
                        <a:pt x="380" y="197"/>
                      </a:lnTo>
                      <a:lnTo>
                        <a:pt x="380" y="199"/>
                      </a:lnTo>
                      <a:lnTo>
                        <a:pt x="382" y="199"/>
                      </a:lnTo>
                      <a:lnTo>
                        <a:pt x="382" y="201"/>
                      </a:lnTo>
                      <a:lnTo>
                        <a:pt x="382" y="203"/>
                      </a:lnTo>
                      <a:lnTo>
                        <a:pt x="382" y="201"/>
                      </a:lnTo>
                      <a:lnTo>
                        <a:pt x="380" y="201"/>
                      </a:lnTo>
                      <a:lnTo>
                        <a:pt x="380" y="199"/>
                      </a:lnTo>
                      <a:lnTo>
                        <a:pt x="380" y="197"/>
                      </a:lnTo>
                      <a:lnTo>
                        <a:pt x="378" y="197"/>
                      </a:lnTo>
                      <a:lnTo>
                        <a:pt x="380" y="197"/>
                      </a:lnTo>
                      <a:lnTo>
                        <a:pt x="378" y="197"/>
                      </a:lnTo>
                      <a:lnTo>
                        <a:pt x="378" y="195"/>
                      </a:lnTo>
                      <a:lnTo>
                        <a:pt x="378" y="194"/>
                      </a:lnTo>
                      <a:lnTo>
                        <a:pt x="378" y="195"/>
                      </a:lnTo>
                      <a:lnTo>
                        <a:pt x="378" y="194"/>
                      </a:lnTo>
                      <a:lnTo>
                        <a:pt x="376" y="194"/>
                      </a:lnTo>
                      <a:lnTo>
                        <a:pt x="378" y="194"/>
                      </a:lnTo>
                      <a:lnTo>
                        <a:pt x="376" y="194"/>
                      </a:lnTo>
                      <a:lnTo>
                        <a:pt x="378" y="194"/>
                      </a:lnTo>
                      <a:close/>
                      <a:moveTo>
                        <a:pt x="378" y="192"/>
                      </a:moveTo>
                      <a:lnTo>
                        <a:pt x="378" y="194"/>
                      </a:lnTo>
                      <a:lnTo>
                        <a:pt x="378" y="192"/>
                      </a:lnTo>
                      <a:close/>
                      <a:moveTo>
                        <a:pt x="259" y="192"/>
                      </a:moveTo>
                      <a:lnTo>
                        <a:pt x="261" y="194"/>
                      </a:lnTo>
                      <a:lnTo>
                        <a:pt x="261" y="195"/>
                      </a:lnTo>
                      <a:lnTo>
                        <a:pt x="261" y="194"/>
                      </a:lnTo>
                      <a:lnTo>
                        <a:pt x="259" y="194"/>
                      </a:lnTo>
                      <a:lnTo>
                        <a:pt x="259" y="192"/>
                      </a:lnTo>
                      <a:close/>
                      <a:moveTo>
                        <a:pt x="376" y="192"/>
                      </a:moveTo>
                      <a:lnTo>
                        <a:pt x="376" y="190"/>
                      </a:lnTo>
                      <a:lnTo>
                        <a:pt x="376" y="192"/>
                      </a:lnTo>
                      <a:close/>
                      <a:moveTo>
                        <a:pt x="259" y="190"/>
                      </a:moveTo>
                      <a:lnTo>
                        <a:pt x="259" y="192"/>
                      </a:lnTo>
                      <a:lnTo>
                        <a:pt x="259" y="190"/>
                      </a:lnTo>
                      <a:lnTo>
                        <a:pt x="259" y="192"/>
                      </a:lnTo>
                      <a:lnTo>
                        <a:pt x="259" y="190"/>
                      </a:lnTo>
                      <a:close/>
                      <a:moveTo>
                        <a:pt x="259" y="188"/>
                      </a:moveTo>
                      <a:lnTo>
                        <a:pt x="257" y="188"/>
                      </a:lnTo>
                      <a:lnTo>
                        <a:pt x="259" y="188"/>
                      </a:lnTo>
                      <a:close/>
                      <a:moveTo>
                        <a:pt x="259" y="188"/>
                      </a:moveTo>
                      <a:lnTo>
                        <a:pt x="257" y="188"/>
                      </a:lnTo>
                      <a:lnTo>
                        <a:pt x="259" y="188"/>
                      </a:lnTo>
                      <a:close/>
                      <a:moveTo>
                        <a:pt x="257" y="186"/>
                      </a:moveTo>
                      <a:lnTo>
                        <a:pt x="257" y="188"/>
                      </a:lnTo>
                      <a:lnTo>
                        <a:pt x="257" y="186"/>
                      </a:lnTo>
                      <a:lnTo>
                        <a:pt x="257" y="188"/>
                      </a:lnTo>
                      <a:lnTo>
                        <a:pt x="257" y="186"/>
                      </a:lnTo>
                      <a:lnTo>
                        <a:pt x="257" y="188"/>
                      </a:lnTo>
                      <a:lnTo>
                        <a:pt x="259" y="188"/>
                      </a:lnTo>
                      <a:lnTo>
                        <a:pt x="259" y="190"/>
                      </a:lnTo>
                      <a:lnTo>
                        <a:pt x="259" y="192"/>
                      </a:lnTo>
                      <a:lnTo>
                        <a:pt x="259" y="190"/>
                      </a:lnTo>
                      <a:lnTo>
                        <a:pt x="257" y="190"/>
                      </a:lnTo>
                      <a:lnTo>
                        <a:pt x="257" y="188"/>
                      </a:lnTo>
                      <a:lnTo>
                        <a:pt x="255" y="188"/>
                      </a:lnTo>
                      <a:lnTo>
                        <a:pt x="257" y="188"/>
                      </a:lnTo>
                      <a:lnTo>
                        <a:pt x="257" y="186"/>
                      </a:lnTo>
                      <a:close/>
                      <a:moveTo>
                        <a:pt x="257" y="186"/>
                      </a:moveTo>
                      <a:lnTo>
                        <a:pt x="255" y="186"/>
                      </a:lnTo>
                      <a:lnTo>
                        <a:pt x="257" y="186"/>
                      </a:lnTo>
                      <a:close/>
                      <a:moveTo>
                        <a:pt x="257" y="184"/>
                      </a:moveTo>
                      <a:lnTo>
                        <a:pt x="257" y="186"/>
                      </a:lnTo>
                      <a:lnTo>
                        <a:pt x="257" y="184"/>
                      </a:lnTo>
                      <a:close/>
                      <a:moveTo>
                        <a:pt x="255" y="184"/>
                      </a:moveTo>
                      <a:lnTo>
                        <a:pt x="255" y="186"/>
                      </a:lnTo>
                      <a:lnTo>
                        <a:pt x="255" y="184"/>
                      </a:lnTo>
                      <a:lnTo>
                        <a:pt x="255" y="186"/>
                      </a:lnTo>
                      <a:lnTo>
                        <a:pt x="257" y="184"/>
                      </a:lnTo>
                      <a:lnTo>
                        <a:pt x="257" y="186"/>
                      </a:lnTo>
                      <a:lnTo>
                        <a:pt x="255" y="186"/>
                      </a:lnTo>
                      <a:lnTo>
                        <a:pt x="257" y="186"/>
                      </a:lnTo>
                      <a:lnTo>
                        <a:pt x="255" y="186"/>
                      </a:lnTo>
                      <a:lnTo>
                        <a:pt x="257" y="186"/>
                      </a:lnTo>
                      <a:lnTo>
                        <a:pt x="255" y="186"/>
                      </a:lnTo>
                      <a:lnTo>
                        <a:pt x="257" y="186"/>
                      </a:lnTo>
                      <a:lnTo>
                        <a:pt x="255" y="186"/>
                      </a:lnTo>
                      <a:lnTo>
                        <a:pt x="257" y="186"/>
                      </a:lnTo>
                      <a:lnTo>
                        <a:pt x="255" y="186"/>
                      </a:lnTo>
                      <a:lnTo>
                        <a:pt x="255" y="184"/>
                      </a:lnTo>
                      <a:close/>
                      <a:moveTo>
                        <a:pt x="253" y="182"/>
                      </a:moveTo>
                      <a:lnTo>
                        <a:pt x="251" y="180"/>
                      </a:lnTo>
                      <a:lnTo>
                        <a:pt x="253" y="180"/>
                      </a:lnTo>
                      <a:lnTo>
                        <a:pt x="253" y="182"/>
                      </a:lnTo>
                      <a:close/>
                      <a:moveTo>
                        <a:pt x="249" y="178"/>
                      </a:moveTo>
                      <a:lnTo>
                        <a:pt x="251" y="178"/>
                      </a:lnTo>
                      <a:lnTo>
                        <a:pt x="251" y="180"/>
                      </a:lnTo>
                      <a:lnTo>
                        <a:pt x="251" y="182"/>
                      </a:lnTo>
                      <a:lnTo>
                        <a:pt x="253" y="182"/>
                      </a:lnTo>
                      <a:lnTo>
                        <a:pt x="253" y="184"/>
                      </a:lnTo>
                      <a:lnTo>
                        <a:pt x="255" y="184"/>
                      </a:lnTo>
                      <a:lnTo>
                        <a:pt x="253" y="184"/>
                      </a:lnTo>
                      <a:lnTo>
                        <a:pt x="253" y="182"/>
                      </a:lnTo>
                      <a:lnTo>
                        <a:pt x="251" y="180"/>
                      </a:lnTo>
                      <a:lnTo>
                        <a:pt x="249" y="180"/>
                      </a:lnTo>
                      <a:lnTo>
                        <a:pt x="249" y="178"/>
                      </a:lnTo>
                      <a:close/>
                      <a:moveTo>
                        <a:pt x="370" y="178"/>
                      </a:moveTo>
                      <a:lnTo>
                        <a:pt x="372" y="178"/>
                      </a:lnTo>
                      <a:lnTo>
                        <a:pt x="372" y="180"/>
                      </a:lnTo>
                      <a:lnTo>
                        <a:pt x="372" y="182"/>
                      </a:lnTo>
                      <a:lnTo>
                        <a:pt x="374" y="182"/>
                      </a:lnTo>
                      <a:lnTo>
                        <a:pt x="374" y="184"/>
                      </a:lnTo>
                      <a:lnTo>
                        <a:pt x="374" y="186"/>
                      </a:lnTo>
                      <a:lnTo>
                        <a:pt x="374" y="188"/>
                      </a:lnTo>
                      <a:lnTo>
                        <a:pt x="376" y="188"/>
                      </a:lnTo>
                      <a:lnTo>
                        <a:pt x="376" y="190"/>
                      </a:lnTo>
                      <a:lnTo>
                        <a:pt x="376" y="192"/>
                      </a:lnTo>
                      <a:lnTo>
                        <a:pt x="378" y="192"/>
                      </a:lnTo>
                      <a:lnTo>
                        <a:pt x="378" y="194"/>
                      </a:lnTo>
                      <a:lnTo>
                        <a:pt x="378" y="192"/>
                      </a:lnTo>
                      <a:lnTo>
                        <a:pt x="376" y="192"/>
                      </a:lnTo>
                      <a:lnTo>
                        <a:pt x="378" y="192"/>
                      </a:lnTo>
                      <a:lnTo>
                        <a:pt x="376" y="192"/>
                      </a:lnTo>
                      <a:lnTo>
                        <a:pt x="378" y="192"/>
                      </a:lnTo>
                      <a:lnTo>
                        <a:pt x="376" y="192"/>
                      </a:lnTo>
                      <a:lnTo>
                        <a:pt x="378" y="192"/>
                      </a:lnTo>
                      <a:lnTo>
                        <a:pt x="376" y="192"/>
                      </a:lnTo>
                      <a:lnTo>
                        <a:pt x="376" y="190"/>
                      </a:lnTo>
                      <a:lnTo>
                        <a:pt x="376" y="188"/>
                      </a:lnTo>
                      <a:lnTo>
                        <a:pt x="374" y="188"/>
                      </a:lnTo>
                      <a:lnTo>
                        <a:pt x="376" y="188"/>
                      </a:lnTo>
                      <a:lnTo>
                        <a:pt x="374" y="188"/>
                      </a:lnTo>
                      <a:lnTo>
                        <a:pt x="374" y="186"/>
                      </a:lnTo>
                      <a:lnTo>
                        <a:pt x="374" y="188"/>
                      </a:lnTo>
                      <a:lnTo>
                        <a:pt x="374" y="186"/>
                      </a:lnTo>
                      <a:lnTo>
                        <a:pt x="374" y="188"/>
                      </a:lnTo>
                      <a:lnTo>
                        <a:pt x="374" y="186"/>
                      </a:lnTo>
                      <a:lnTo>
                        <a:pt x="374" y="184"/>
                      </a:lnTo>
                      <a:lnTo>
                        <a:pt x="372" y="184"/>
                      </a:lnTo>
                      <a:lnTo>
                        <a:pt x="374" y="184"/>
                      </a:lnTo>
                      <a:lnTo>
                        <a:pt x="372" y="184"/>
                      </a:lnTo>
                      <a:lnTo>
                        <a:pt x="372" y="182"/>
                      </a:lnTo>
                      <a:lnTo>
                        <a:pt x="372" y="180"/>
                      </a:lnTo>
                      <a:lnTo>
                        <a:pt x="372" y="182"/>
                      </a:lnTo>
                      <a:lnTo>
                        <a:pt x="372" y="180"/>
                      </a:lnTo>
                      <a:lnTo>
                        <a:pt x="370" y="180"/>
                      </a:lnTo>
                      <a:lnTo>
                        <a:pt x="370" y="178"/>
                      </a:lnTo>
                      <a:close/>
                      <a:moveTo>
                        <a:pt x="370" y="176"/>
                      </a:moveTo>
                      <a:lnTo>
                        <a:pt x="370" y="178"/>
                      </a:lnTo>
                      <a:lnTo>
                        <a:pt x="368" y="178"/>
                      </a:lnTo>
                      <a:lnTo>
                        <a:pt x="370" y="178"/>
                      </a:lnTo>
                      <a:lnTo>
                        <a:pt x="370" y="176"/>
                      </a:lnTo>
                      <a:close/>
                      <a:moveTo>
                        <a:pt x="368" y="176"/>
                      </a:moveTo>
                      <a:lnTo>
                        <a:pt x="370" y="176"/>
                      </a:lnTo>
                      <a:lnTo>
                        <a:pt x="368" y="176"/>
                      </a:lnTo>
                      <a:close/>
                      <a:moveTo>
                        <a:pt x="251" y="176"/>
                      </a:moveTo>
                      <a:lnTo>
                        <a:pt x="249" y="176"/>
                      </a:lnTo>
                      <a:lnTo>
                        <a:pt x="251" y="176"/>
                      </a:lnTo>
                      <a:lnTo>
                        <a:pt x="249" y="176"/>
                      </a:lnTo>
                      <a:lnTo>
                        <a:pt x="251" y="176"/>
                      </a:lnTo>
                      <a:lnTo>
                        <a:pt x="249" y="176"/>
                      </a:lnTo>
                      <a:lnTo>
                        <a:pt x="251" y="176"/>
                      </a:lnTo>
                      <a:close/>
                      <a:moveTo>
                        <a:pt x="370" y="174"/>
                      </a:moveTo>
                      <a:lnTo>
                        <a:pt x="368" y="174"/>
                      </a:lnTo>
                      <a:lnTo>
                        <a:pt x="370" y="174"/>
                      </a:lnTo>
                      <a:close/>
                      <a:moveTo>
                        <a:pt x="247" y="174"/>
                      </a:moveTo>
                      <a:lnTo>
                        <a:pt x="249" y="174"/>
                      </a:lnTo>
                      <a:lnTo>
                        <a:pt x="247" y="174"/>
                      </a:lnTo>
                      <a:lnTo>
                        <a:pt x="249" y="174"/>
                      </a:lnTo>
                      <a:lnTo>
                        <a:pt x="247" y="174"/>
                      </a:lnTo>
                      <a:lnTo>
                        <a:pt x="249" y="174"/>
                      </a:lnTo>
                      <a:lnTo>
                        <a:pt x="247" y="174"/>
                      </a:lnTo>
                      <a:lnTo>
                        <a:pt x="249" y="174"/>
                      </a:lnTo>
                      <a:lnTo>
                        <a:pt x="247" y="174"/>
                      </a:lnTo>
                      <a:lnTo>
                        <a:pt x="249" y="174"/>
                      </a:lnTo>
                      <a:lnTo>
                        <a:pt x="249" y="176"/>
                      </a:lnTo>
                      <a:lnTo>
                        <a:pt x="249" y="174"/>
                      </a:lnTo>
                      <a:lnTo>
                        <a:pt x="249" y="176"/>
                      </a:lnTo>
                      <a:lnTo>
                        <a:pt x="249" y="174"/>
                      </a:lnTo>
                      <a:lnTo>
                        <a:pt x="249" y="176"/>
                      </a:lnTo>
                      <a:lnTo>
                        <a:pt x="249" y="178"/>
                      </a:lnTo>
                      <a:lnTo>
                        <a:pt x="249" y="176"/>
                      </a:lnTo>
                      <a:lnTo>
                        <a:pt x="247" y="176"/>
                      </a:lnTo>
                      <a:lnTo>
                        <a:pt x="247" y="174"/>
                      </a:lnTo>
                      <a:close/>
                      <a:moveTo>
                        <a:pt x="255" y="174"/>
                      </a:moveTo>
                      <a:lnTo>
                        <a:pt x="253" y="174"/>
                      </a:lnTo>
                      <a:lnTo>
                        <a:pt x="251" y="174"/>
                      </a:lnTo>
                      <a:lnTo>
                        <a:pt x="253" y="174"/>
                      </a:lnTo>
                      <a:lnTo>
                        <a:pt x="255" y="174"/>
                      </a:lnTo>
                      <a:close/>
                      <a:moveTo>
                        <a:pt x="255" y="174"/>
                      </a:moveTo>
                      <a:lnTo>
                        <a:pt x="253" y="174"/>
                      </a:lnTo>
                      <a:lnTo>
                        <a:pt x="255" y="174"/>
                      </a:lnTo>
                      <a:lnTo>
                        <a:pt x="253" y="174"/>
                      </a:lnTo>
                      <a:lnTo>
                        <a:pt x="255" y="174"/>
                      </a:lnTo>
                      <a:close/>
                      <a:moveTo>
                        <a:pt x="368" y="174"/>
                      </a:moveTo>
                      <a:lnTo>
                        <a:pt x="368" y="172"/>
                      </a:lnTo>
                      <a:lnTo>
                        <a:pt x="368" y="174"/>
                      </a:lnTo>
                      <a:close/>
                      <a:moveTo>
                        <a:pt x="255" y="172"/>
                      </a:moveTo>
                      <a:lnTo>
                        <a:pt x="255" y="174"/>
                      </a:lnTo>
                      <a:lnTo>
                        <a:pt x="255" y="172"/>
                      </a:lnTo>
                      <a:lnTo>
                        <a:pt x="255" y="174"/>
                      </a:lnTo>
                      <a:lnTo>
                        <a:pt x="255" y="172"/>
                      </a:lnTo>
                      <a:close/>
                      <a:moveTo>
                        <a:pt x="255" y="172"/>
                      </a:moveTo>
                      <a:lnTo>
                        <a:pt x="253" y="172"/>
                      </a:lnTo>
                      <a:lnTo>
                        <a:pt x="255" y="172"/>
                      </a:lnTo>
                      <a:lnTo>
                        <a:pt x="253" y="172"/>
                      </a:lnTo>
                      <a:lnTo>
                        <a:pt x="255" y="172"/>
                      </a:lnTo>
                      <a:close/>
                      <a:moveTo>
                        <a:pt x="253" y="172"/>
                      </a:moveTo>
                      <a:lnTo>
                        <a:pt x="255" y="172"/>
                      </a:lnTo>
                      <a:lnTo>
                        <a:pt x="253" y="172"/>
                      </a:lnTo>
                      <a:lnTo>
                        <a:pt x="255" y="172"/>
                      </a:lnTo>
                      <a:lnTo>
                        <a:pt x="253" y="172"/>
                      </a:lnTo>
                      <a:lnTo>
                        <a:pt x="255" y="172"/>
                      </a:lnTo>
                      <a:lnTo>
                        <a:pt x="253" y="172"/>
                      </a:lnTo>
                      <a:lnTo>
                        <a:pt x="253" y="174"/>
                      </a:lnTo>
                      <a:lnTo>
                        <a:pt x="253" y="172"/>
                      </a:lnTo>
                      <a:lnTo>
                        <a:pt x="253" y="174"/>
                      </a:lnTo>
                      <a:lnTo>
                        <a:pt x="253" y="172"/>
                      </a:lnTo>
                      <a:lnTo>
                        <a:pt x="253" y="174"/>
                      </a:lnTo>
                      <a:lnTo>
                        <a:pt x="253" y="172"/>
                      </a:lnTo>
                      <a:lnTo>
                        <a:pt x="253" y="174"/>
                      </a:lnTo>
                      <a:lnTo>
                        <a:pt x="253" y="172"/>
                      </a:lnTo>
                      <a:close/>
                      <a:moveTo>
                        <a:pt x="253" y="172"/>
                      </a:moveTo>
                      <a:lnTo>
                        <a:pt x="253" y="170"/>
                      </a:lnTo>
                      <a:lnTo>
                        <a:pt x="253" y="172"/>
                      </a:lnTo>
                      <a:close/>
                      <a:moveTo>
                        <a:pt x="255" y="170"/>
                      </a:moveTo>
                      <a:lnTo>
                        <a:pt x="255" y="172"/>
                      </a:lnTo>
                      <a:lnTo>
                        <a:pt x="255" y="170"/>
                      </a:lnTo>
                      <a:lnTo>
                        <a:pt x="255" y="172"/>
                      </a:lnTo>
                      <a:lnTo>
                        <a:pt x="255" y="170"/>
                      </a:lnTo>
                      <a:close/>
                      <a:moveTo>
                        <a:pt x="368" y="170"/>
                      </a:moveTo>
                      <a:lnTo>
                        <a:pt x="366" y="170"/>
                      </a:lnTo>
                      <a:lnTo>
                        <a:pt x="368" y="170"/>
                      </a:lnTo>
                      <a:close/>
                      <a:moveTo>
                        <a:pt x="247" y="172"/>
                      </a:moveTo>
                      <a:lnTo>
                        <a:pt x="245" y="172"/>
                      </a:lnTo>
                      <a:lnTo>
                        <a:pt x="245" y="170"/>
                      </a:lnTo>
                      <a:lnTo>
                        <a:pt x="247" y="170"/>
                      </a:lnTo>
                      <a:lnTo>
                        <a:pt x="245" y="170"/>
                      </a:lnTo>
                      <a:lnTo>
                        <a:pt x="245" y="172"/>
                      </a:lnTo>
                      <a:lnTo>
                        <a:pt x="247" y="172"/>
                      </a:lnTo>
                      <a:close/>
                      <a:moveTo>
                        <a:pt x="368" y="170"/>
                      </a:moveTo>
                      <a:lnTo>
                        <a:pt x="366" y="170"/>
                      </a:lnTo>
                      <a:lnTo>
                        <a:pt x="368" y="170"/>
                      </a:lnTo>
                      <a:close/>
                      <a:moveTo>
                        <a:pt x="249" y="169"/>
                      </a:moveTo>
                      <a:lnTo>
                        <a:pt x="249" y="170"/>
                      </a:lnTo>
                      <a:lnTo>
                        <a:pt x="249" y="169"/>
                      </a:lnTo>
                      <a:lnTo>
                        <a:pt x="249" y="170"/>
                      </a:lnTo>
                      <a:lnTo>
                        <a:pt x="249" y="169"/>
                      </a:lnTo>
                      <a:lnTo>
                        <a:pt x="249" y="170"/>
                      </a:lnTo>
                      <a:lnTo>
                        <a:pt x="247" y="170"/>
                      </a:lnTo>
                      <a:lnTo>
                        <a:pt x="247" y="169"/>
                      </a:lnTo>
                      <a:lnTo>
                        <a:pt x="247" y="170"/>
                      </a:lnTo>
                      <a:lnTo>
                        <a:pt x="249" y="170"/>
                      </a:lnTo>
                      <a:lnTo>
                        <a:pt x="249" y="169"/>
                      </a:lnTo>
                      <a:lnTo>
                        <a:pt x="247" y="169"/>
                      </a:lnTo>
                      <a:lnTo>
                        <a:pt x="249" y="169"/>
                      </a:lnTo>
                      <a:close/>
                      <a:moveTo>
                        <a:pt x="247" y="167"/>
                      </a:moveTo>
                      <a:lnTo>
                        <a:pt x="247" y="169"/>
                      </a:lnTo>
                      <a:lnTo>
                        <a:pt x="247" y="167"/>
                      </a:lnTo>
                      <a:close/>
                      <a:moveTo>
                        <a:pt x="247" y="169"/>
                      </a:moveTo>
                      <a:lnTo>
                        <a:pt x="247" y="167"/>
                      </a:lnTo>
                      <a:lnTo>
                        <a:pt x="247" y="169"/>
                      </a:lnTo>
                      <a:close/>
                      <a:moveTo>
                        <a:pt x="249" y="167"/>
                      </a:moveTo>
                      <a:lnTo>
                        <a:pt x="249" y="169"/>
                      </a:lnTo>
                      <a:lnTo>
                        <a:pt x="249" y="167"/>
                      </a:lnTo>
                      <a:close/>
                      <a:moveTo>
                        <a:pt x="366" y="169"/>
                      </a:moveTo>
                      <a:lnTo>
                        <a:pt x="366" y="167"/>
                      </a:lnTo>
                      <a:lnTo>
                        <a:pt x="366" y="169"/>
                      </a:lnTo>
                      <a:close/>
                      <a:moveTo>
                        <a:pt x="257" y="167"/>
                      </a:moveTo>
                      <a:lnTo>
                        <a:pt x="259" y="167"/>
                      </a:lnTo>
                      <a:lnTo>
                        <a:pt x="257" y="167"/>
                      </a:lnTo>
                      <a:lnTo>
                        <a:pt x="259" y="167"/>
                      </a:lnTo>
                      <a:lnTo>
                        <a:pt x="257" y="167"/>
                      </a:lnTo>
                      <a:close/>
                      <a:moveTo>
                        <a:pt x="259" y="167"/>
                      </a:moveTo>
                      <a:lnTo>
                        <a:pt x="257" y="167"/>
                      </a:lnTo>
                      <a:lnTo>
                        <a:pt x="259" y="167"/>
                      </a:lnTo>
                      <a:close/>
                      <a:moveTo>
                        <a:pt x="259" y="167"/>
                      </a:moveTo>
                      <a:lnTo>
                        <a:pt x="257" y="167"/>
                      </a:lnTo>
                      <a:lnTo>
                        <a:pt x="259" y="167"/>
                      </a:lnTo>
                      <a:close/>
                      <a:moveTo>
                        <a:pt x="247" y="167"/>
                      </a:moveTo>
                      <a:lnTo>
                        <a:pt x="249" y="167"/>
                      </a:lnTo>
                      <a:lnTo>
                        <a:pt x="247" y="167"/>
                      </a:lnTo>
                      <a:lnTo>
                        <a:pt x="249" y="167"/>
                      </a:lnTo>
                      <a:lnTo>
                        <a:pt x="247" y="167"/>
                      </a:lnTo>
                      <a:lnTo>
                        <a:pt x="249" y="167"/>
                      </a:lnTo>
                      <a:lnTo>
                        <a:pt x="247" y="167"/>
                      </a:lnTo>
                      <a:lnTo>
                        <a:pt x="249" y="167"/>
                      </a:lnTo>
                      <a:lnTo>
                        <a:pt x="247" y="167"/>
                      </a:lnTo>
                      <a:lnTo>
                        <a:pt x="249" y="167"/>
                      </a:lnTo>
                      <a:lnTo>
                        <a:pt x="247" y="167"/>
                      </a:lnTo>
                      <a:lnTo>
                        <a:pt x="249" y="167"/>
                      </a:lnTo>
                      <a:lnTo>
                        <a:pt x="247" y="167"/>
                      </a:lnTo>
                      <a:lnTo>
                        <a:pt x="249" y="167"/>
                      </a:lnTo>
                      <a:lnTo>
                        <a:pt x="247" y="167"/>
                      </a:lnTo>
                      <a:lnTo>
                        <a:pt x="249" y="167"/>
                      </a:lnTo>
                      <a:lnTo>
                        <a:pt x="247" y="167"/>
                      </a:lnTo>
                      <a:lnTo>
                        <a:pt x="249" y="167"/>
                      </a:lnTo>
                      <a:lnTo>
                        <a:pt x="247" y="167"/>
                      </a:lnTo>
                      <a:lnTo>
                        <a:pt x="247" y="169"/>
                      </a:lnTo>
                      <a:lnTo>
                        <a:pt x="249" y="169"/>
                      </a:lnTo>
                      <a:lnTo>
                        <a:pt x="247" y="169"/>
                      </a:lnTo>
                      <a:lnTo>
                        <a:pt x="247" y="167"/>
                      </a:lnTo>
                      <a:lnTo>
                        <a:pt x="249" y="167"/>
                      </a:lnTo>
                      <a:lnTo>
                        <a:pt x="247" y="167"/>
                      </a:lnTo>
                      <a:close/>
                      <a:moveTo>
                        <a:pt x="251" y="169"/>
                      </a:moveTo>
                      <a:lnTo>
                        <a:pt x="251" y="167"/>
                      </a:lnTo>
                      <a:lnTo>
                        <a:pt x="251" y="169"/>
                      </a:lnTo>
                      <a:close/>
                      <a:moveTo>
                        <a:pt x="247" y="167"/>
                      </a:moveTo>
                      <a:lnTo>
                        <a:pt x="249" y="167"/>
                      </a:lnTo>
                      <a:lnTo>
                        <a:pt x="247" y="167"/>
                      </a:lnTo>
                      <a:close/>
                      <a:moveTo>
                        <a:pt x="259" y="165"/>
                      </a:moveTo>
                      <a:lnTo>
                        <a:pt x="259" y="167"/>
                      </a:lnTo>
                      <a:lnTo>
                        <a:pt x="259" y="165"/>
                      </a:lnTo>
                      <a:close/>
                      <a:moveTo>
                        <a:pt x="249" y="167"/>
                      </a:moveTo>
                      <a:lnTo>
                        <a:pt x="249" y="165"/>
                      </a:lnTo>
                      <a:lnTo>
                        <a:pt x="249" y="167"/>
                      </a:lnTo>
                      <a:close/>
                      <a:moveTo>
                        <a:pt x="259" y="167"/>
                      </a:moveTo>
                      <a:lnTo>
                        <a:pt x="259" y="165"/>
                      </a:lnTo>
                      <a:lnTo>
                        <a:pt x="259" y="167"/>
                      </a:lnTo>
                      <a:close/>
                      <a:moveTo>
                        <a:pt x="249" y="165"/>
                      </a:moveTo>
                      <a:lnTo>
                        <a:pt x="249" y="167"/>
                      </a:lnTo>
                      <a:lnTo>
                        <a:pt x="249" y="165"/>
                      </a:lnTo>
                      <a:lnTo>
                        <a:pt x="249" y="167"/>
                      </a:lnTo>
                      <a:lnTo>
                        <a:pt x="249" y="165"/>
                      </a:lnTo>
                      <a:close/>
                      <a:moveTo>
                        <a:pt x="261" y="165"/>
                      </a:moveTo>
                      <a:lnTo>
                        <a:pt x="259" y="165"/>
                      </a:lnTo>
                      <a:lnTo>
                        <a:pt x="261" y="165"/>
                      </a:lnTo>
                      <a:lnTo>
                        <a:pt x="259" y="165"/>
                      </a:lnTo>
                      <a:lnTo>
                        <a:pt x="261" y="165"/>
                      </a:lnTo>
                      <a:close/>
                      <a:moveTo>
                        <a:pt x="247" y="165"/>
                      </a:moveTo>
                      <a:lnTo>
                        <a:pt x="247" y="163"/>
                      </a:lnTo>
                      <a:lnTo>
                        <a:pt x="247" y="165"/>
                      </a:lnTo>
                      <a:close/>
                      <a:moveTo>
                        <a:pt x="365" y="163"/>
                      </a:moveTo>
                      <a:lnTo>
                        <a:pt x="365" y="165"/>
                      </a:lnTo>
                      <a:lnTo>
                        <a:pt x="365" y="163"/>
                      </a:lnTo>
                      <a:lnTo>
                        <a:pt x="365" y="165"/>
                      </a:lnTo>
                      <a:lnTo>
                        <a:pt x="365" y="163"/>
                      </a:lnTo>
                      <a:close/>
                      <a:moveTo>
                        <a:pt x="365" y="163"/>
                      </a:moveTo>
                      <a:lnTo>
                        <a:pt x="365" y="165"/>
                      </a:lnTo>
                      <a:lnTo>
                        <a:pt x="365" y="163"/>
                      </a:lnTo>
                      <a:lnTo>
                        <a:pt x="365" y="165"/>
                      </a:lnTo>
                      <a:lnTo>
                        <a:pt x="366" y="165"/>
                      </a:lnTo>
                      <a:lnTo>
                        <a:pt x="365" y="165"/>
                      </a:lnTo>
                      <a:lnTo>
                        <a:pt x="365" y="163"/>
                      </a:lnTo>
                      <a:lnTo>
                        <a:pt x="365" y="165"/>
                      </a:lnTo>
                      <a:lnTo>
                        <a:pt x="365" y="163"/>
                      </a:lnTo>
                      <a:close/>
                      <a:moveTo>
                        <a:pt x="247" y="163"/>
                      </a:moveTo>
                      <a:lnTo>
                        <a:pt x="247" y="165"/>
                      </a:lnTo>
                      <a:lnTo>
                        <a:pt x="247" y="167"/>
                      </a:lnTo>
                      <a:lnTo>
                        <a:pt x="247" y="165"/>
                      </a:lnTo>
                      <a:lnTo>
                        <a:pt x="247" y="167"/>
                      </a:lnTo>
                      <a:lnTo>
                        <a:pt x="247" y="165"/>
                      </a:lnTo>
                      <a:lnTo>
                        <a:pt x="247" y="167"/>
                      </a:lnTo>
                      <a:lnTo>
                        <a:pt x="247" y="165"/>
                      </a:lnTo>
                      <a:lnTo>
                        <a:pt x="247" y="167"/>
                      </a:lnTo>
                      <a:lnTo>
                        <a:pt x="247" y="165"/>
                      </a:lnTo>
                      <a:lnTo>
                        <a:pt x="247" y="163"/>
                      </a:lnTo>
                      <a:lnTo>
                        <a:pt x="245" y="163"/>
                      </a:lnTo>
                      <a:lnTo>
                        <a:pt x="247" y="163"/>
                      </a:lnTo>
                      <a:close/>
                      <a:moveTo>
                        <a:pt x="247" y="163"/>
                      </a:moveTo>
                      <a:lnTo>
                        <a:pt x="245" y="163"/>
                      </a:lnTo>
                      <a:lnTo>
                        <a:pt x="247" y="163"/>
                      </a:lnTo>
                      <a:lnTo>
                        <a:pt x="245" y="163"/>
                      </a:lnTo>
                      <a:lnTo>
                        <a:pt x="247" y="163"/>
                      </a:lnTo>
                      <a:lnTo>
                        <a:pt x="245" y="163"/>
                      </a:lnTo>
                      <a:lnTo>
                        <a:pt x="247" y="163"/>
                      </a:lnTo>
                      <a:close/>
                      <a:moveTo>
                        <a:pt x="365" y="161"/>
                      </a:moveTo>
                      <a:lnTo>
                        <a:pt x="365" y="163"/>
                      </a:lnTo>
                      <a:lnTo>
                        <a:pt x="365" y="161"/>
                      </a:lnTo>
                      <a:close/>
                      <a:moveTo>
                        <a:pt x="245" y="161"/>
                      </a:moveTo>
                      <a:lnTo>
                        <a:pt x="245" y="163"/>
                      </a:lnTo>
                      <a:lnTo>
                        <a:pt x="245" y="161"/>
                      </a:lnTo>
                      <a:lnTo>
                        <a:pt x="245" y="163"/>
                      </a:lnTo>
                      <a:lnTo>
                        <a:pt x="245" y="161"/>
                      </a:lnTo>
                      <a:lnTo>
                        <a:pt x="245" y="163"/>
                      </a:lnTo>
                      <a:lnTo>
                        <a:pt x="245" y="161"/>
                      </a:lnTo>
                      <a:lnTo>
                        <a:pt x="245" y="163"/>
                      </a:lnTo>
                      <a:lnTo>
                        <a:pt x="245" y="161"/>
                      </a:lnTo>
                      <a:lnTo>
                        <a:pt x="247" y="163"/>
                      </a:lnTo>
                      <a:lnTo>
                        <a:pt x="245" y="163"/>
                      </a:lnTo>
                      <a:lnTo>
                        <a:pt x="247" y="163"/>
                      </a:lnTo>
                      <a:lnTo>
                        <a:pt x="245" y="163"/>
                      </a:lnTo>
                      <a:lnTo>
                        <a:pt x="247" y="163"/>
                      </a:lnTo>
                      <a:lnTo>
                        <a:pt x="245" y="163"/>
                      </a:lnTo>
                      <a:lnTo>
                        <a:pt x="247" y="163"/>
                      </a:lnTo>
                      <a:lnTo>
                        <a:pt x="247" y="165"/>
                      </a:lnTo>
                      <a:lnTo>
                        <a:pt x="245" y="163"/>
                      </a:lnTo>
                      <a:lnTo>
                        <a:pt x="245" y="161"/>
                      </a:lnTo>
                      <a:close/>
                      <a:moveTo>
                        <a:pt x="363" y="161"/>
                      </a:moveTo>
                      <a:lnTo>
                        <a:pt x="365" y="161"/>
                      </a:lnTo>
                      <a:lnTo>
                        <a:pt x="363" y="161"/>
                      </a:lnTo>
                      <a:close/>
                      <a:moveTo>
                        <a:pt x="365" y="161"/>
                      </a:moveTo>
                      <a:lnTo>
                        <a:pt x="365" y="163"/>
                      </a:lnTo>
                      <a:lnTo>
                        <a:pt x="365" y="161"/>
                      </a:lnTo>
                      <a:close/>
                      <a:moveTo>
                        <a:pt x="265" y="161"/>
                      </a:moveTo>
                      <a:lnTo>
                        <a:pt x="263" y="161"/>
                      </a:lnTo>
                      <a:lnTo>
                        <a:pt x="265" y="161"/>
                      </a:lnTo>
                      <a:close/>
                      <a:moveTo>
                        <a:pt x="265" y="161"/>
                      </a:moveTo>
                      <a:lnTo>
                        <a:pt x="265" y="159"/>
                      </a:lnTo>
                      <a:lnTo>
                        <a:pt x="265" y="161"/>
                      </a:lnTo>
                      <a:close/>
                      <a:moveTo>
                        <a:pt x="363" y="159"/>
                      </a:moveTo>
                      <a:lnTo>
                        <a:pt x="363" y="161"/>
                      </a:lnTo>
                      <a:lnTo>
                        <a:pt x="363" y="159"/>
                      </a:lnTo>
                      <a:close/>
                      <a:moveTo>
                        <a:pt x="255" y="161"/>
                      </a:moveTo>
                      <a:lnTo>
                        <a:pt x="255" y="159"/>
                      </a:lnTo>
                      <a:lnTo>
                        <a:pt x="255" y="161"/>
                      </a:lnTo>
                      <a:lnTo>
                        <a:pt x="255" y="159"/>
                      </a:lnTo>
                      <a:lnTo>
                        <a:pt x="255" y="161"/>
                      </a:lnTo>
                      <a:lnTo>
                        <a:pt x="255" y="159"/>
                      </a:lnTo>
                      <a:lnTo>
                        <a:pt x="255" y="161"/>
                      </a:lnTo>
                      <a:lnTo>
                        <a:pt x="255" y="159"/>
                      </a:lnTo>
                      <a:lnTo>
                        <a:pt x="255" y="161"/>
                      </a:lnTo>
                      <a:close/>
                      <a:moveTo>
                        <a:pt x="247" y="159"/>
                      </a:moveTo>
                      <a:lnTo>
                        <a:pt x="245" y="159"/>
                      </a:lnTo>
                      <a:lnTo>
                        <a:pt x="247" y="159"/>
                      </a:lnTo>
                      <a:close/>
                      <a:moveTo>
                        <a:pt x="255" y="159"/>
                      </a:moveTo>
                      <a:lnTo>
                        <a:pt x="253" y="159"/>
                      </a:lnTo>
                      <a:lnTo>
                        <a:pt x="255" y="159"/>
                      </a:lnTo>
                      <a:close/>
                      <a:moveTo>
                        <a:pt x="363" y="159"/>
                      </a:moveTo>
                      <a:lnTo>
                        <a:pt x="361" y="159"/>
                      </a:lnTo>
                      <a:lnTo>
                        <a:pt x="363" y="159"/>
                      </a:lnTo>
                      <a:close/>
                      <a:moveTo>
                        <a:pt x="363" y="159"/>
                      </a:moveTo>
                      <a:lnTo>
                        <a:pt x="361" y="159"/>
                      </a:lnTo>
                      <a:lnTo>
                        <a:pt x="363" y="159"/>
                      </a:lnTo>
                      <a:close/>
                      <a:moveTo>
                        <a:pt x="263" y="159"/>
                      </a:moveTo>
                      <a:lnTo>
                        <a:pt x="265" y="159"/>
                      </a:lnTo>
                      <a:lnTo>
                        <a:pt x="263" y="159"/>
                      </a:lnTo>
                      <a:close/>
                      <a:moveTo>
                        <a:pt x="242" y="159"/>
                      </a:moveTo>
                      <a:lnTo>
                        <a:pt x="242" y="157"/>
                      </a:lnTo>
                      <a:lnTo>
                        <a:pt x="242" y="159"/>
                      </a:lnTo>
                      <a:close/>
                      <a:moveTo>
                        <a:pt x="255" y="157"/>
                      </a:moveTo>
                      <a:lnTo>
                        <a:pt x="255" y="159"/>
                      </a:lnTo>
                      <a:lnTo>
                        <a:pt x="255" y="157"/>
                      </a:lnTo>
                      <a:close/>
                      <a:moveTo>
                        <a:pt x="363" y="159"/>
                      </a:moveTo>
                      <a:lnTo>
                        <a:pt x="365" y="159"/>
                      </a:lnTo>
                      <a:lnTo>
                        <a:pt x="365" y="161"/>
                      </a:lnTo>
                      <a:lnTo>
                        <a:pt x="365" y="163"/>
                      </a:lnTo>
                      <a:lnTo>
                        <a:pt x="366" y="163"/>
                      </a:lnTo>
                      <a:lnTo>
                        <a:pt x="366" y="165"/>
                      </a:lnTo>
                      <a:lnTo>
                        <a:pt x="366" y="167"/>
                      </a:lnTo>
                      <a:lnTo>
                        <a:pt x="368" y="167"/>
                      </a:lnTo>
                      <a:lnTo>
                        <a:pt x="368" y="169"/>
                      </a:lnTo>
                      <a:lnTo>
                        <a:pt x="368" y="170"/>
                      </a:lnTo>
                      <a:lnTo>
                        <a:pt x="368" y="172"/>
                      </a:lnTo>
                      <a:lnTo>
                        <a:pt x="370" y="172"/>
                      </a:lnTo>
                      <a:lnTo>
                        <a:pt x="370" y="174"/>
                      </a:lnTo>
                      <a:lnTo>
                        <a:pt x="370" y="176"/>
                      </a:lnTo>
                      <a:lnTo>
                        <a:pt x="370" y="178"/>
                      </a:lnTo>
                      <a:lnTo>
                        <a:pt x="370" y="176"/>
                      </a:lnTo>
                      <a:lnTo>
                        <a:pt x="370" y="178"/>
                      </a:lnTo>
                      <a:lnTo>
                        <a:pt x="370" y="176"/>
                      </a:lnTo>
                      <a:lnTo>
                        <a:pt x="368" y="176"/>
                      </a:lnTo>
                      <a:lnTo>
                        <a:pt x="370" y="176"/>
                      </a:lnTo>
                      <a:lnTo>
                        <a:pt x="368" y="176"/>
                      </a:lnTo>
                      <a:lnTo>
                        <a:pt x="370" y="176"/>
                      </a:lnTo>
                      <a:lnTo>
                        <a:pt x="368" y="176"/>
                      </a:lnTo>
                      <a:lnTo>
                        <a:pt x="370" y="176"/>
                      </a:lnTo>
                      <a:lnTo>
                        <a:pt x="368" y="176"/>
                      </a:lnTo>
                      <a:lnTo>
                        <a:pt x="368" y="174"/>
                      </a:lnTo>
                      <a:lnTo>
                        <a:pt x="370" y="174"/>
                      </a:lnTo>
                      <a:lnTo>
                        <a:pt x="370" y="176"/>
                      </a:lnTo>
                      <a:lnTo>
                        <a:pt x="370" y="174"/>
                      </a:lnTo>
                      <a:lnTo>
                        <a:pt x="368" y="174"/>
                      </a:lnTo>
                      <a:lnTo>
                        <a:pt x="370" y="174"/>
                      </a:lnTo>
                      <a:lnTo>
                        <a:pt x="368" y="174"/>
                      </a:lnTo>
                      <a:lnTo>
                        <a:pt x="370" y="174"/>
                      </a:lnTo>
                      <a:lnTo>
                        <a:pt x="368" y="174"/>
                      </a:lnTo>
                      <a:lnTo>
                        <a:pt x="370" y="174"/>
                      </a:lnTo>
                      <a:lnTo>
                        <a:pt x="368" y="174"/>
                      </a:lnTo>
                      <a:lnTo>
                        <a:pt x="368" y="172"/>
                      </a:lnTo>
                      <a:lnTo>
                        <a:pt x="368" y="170"/>
                      </a:lnTo>
                      <a:lnTo>
                        <a:pt x="368" y="172"/>
                      </a:lnTo>
                      <a:lnTo>
                        <a:pt x="368" y="170"/>
                      </a:lnTo>
                      <a:lnTo>
                        <a:pt x="368" y="169"/>
                      </a:lnTo>
                      <a:lnTo>
                        <a:pt x="366" y="169"/>
                      </a:lnTo>
                      <a:lnTo>
                        <a:pt x="368" y="169"/>
                      </a:lnTo>
                      <a:lnTo>
                        <a:pt x="366" y="169"/>
                      </a:lnTo>
                      <a:lnTo>
                        <a:pt x="368" y="169"/>
                      </a:lnTo>
                      <a:lnTo>
                        <a:pt x="366" y="169"/>
                      </a:lnTo>
                      <a:lnTo>
                        <a:pt x="366" y="167"/>
                      </a:lnTo>
                      <a:lnTo>
                        <a:pt x="366" y="169"/>
                      </a:lnTo>
                      <a:lnTo>
                        <a:pt x="366" y="167"/>
                      </a:lnTo>
                      <a:lnTo>
                        <a:pt x="366" y="165"/>
                      </a:lnTo>
                      <a:lnTo>
                        <a:pt x="366" y="167"/>
                      </a:lnTo>
                      <a:lnTo>
                        <a:pt x="366" y="165"/>
                      </a:lnTo>
                      <a:lnTo>
                        <a:pt x="366" y="163"/>
                      </a:lnTo>
                      <a:lnTo>
                        <a:pt x="365" y="163"/>
                      </a:lnTo>
                      <a:lnTo>
                        <a:pt x="365" y="161"/>
                      </a:lnTo>
                      <a:lnTo>
                        <a:pt x="363" y="161"/>
                      </a:lnTo>
                      <a:lnTo>
                        <a:pt x="365" y="161"/>
                      </a:lnTo>
                      <a:lnTo>
                        <a:pt x="363" y="161"/>
                      </a:lnTo>
                      <a:lnTo>
                        <a:pt x="363" y="159"/>
                      </a:lnTo>
                      <a:lnTo>
                        <a:pt x="363" y="161"/>
                      </a:lnTo>
                      <a:lnTo>
                        <a:pt x="365" y="161"/>
                      </a:lnTo>
                      <a:lnTo>
                        <a:pt x="365" y="159"/>
                      </a:lnTo>
                      <a:lnTo>
                        <a:pt x="363" y="159"/>
                      </a:lnTo>
                      <a:lnTo>
                        <a:pt x="363" y="157"/>
                      </a:lnTo>
                      <a:lnTo>
                        <a:pt x="363" y="159"/>
                      </a:lnTo>
                      <a:close/>
                      <a:moveTo>
                        <a:pt x="253" y="159"/>
                      </a:moveTo>
                      <a:lnTo>
                        <a:pt x="253" y="157"/>
                      </a:lnTo>
                      <a:lnTo>
                        <a:pt x="253" y="159"/>
                      </a:lnTo>
                      <a:close/>
                      <a:moveTo>
                        <a:pt x="253" y="159"/>
                      </a:moveTo>
                      <a:lnTo>
                        <a:pt x="253" y="157"/>
                      </a:lnTo>
                      <a:lnTo>
                        <a:pt x="253" y="159"/>
                      </a:lnTo>
                      <a:close/>
                      <a:moveTo>
                        <a:pt x="363" y="157"/>
                      </a:moveTo>
                      <a:lnTo>
                        <a:pt x="361" y="157"/>
                      </a:lnTo>
                      <a:lnTo>
                        <a:pt x="363" y="157"/>
                      </a:lnTo>
                      <a:close/>
                      <a:moveTo>
                        <a:pt x="253" y="157"/>
                      </a:moveTo>
                      <a:lnTo>
                        <a:pt x="253" y="155"/>
                      </a:lnTo>
                      <a:lnTo>
                        <a:pt x="253" y="157"/>
                      </a:lnTo>
                      <a:close/>
                      <a:moveTo>
                        <a:pt x="253" y="155"/>
                      </a:moveTo>
                      <a:lnTo>
                        <a:pt x="251" y="155"/>
                      </a:lnTo>
                      <a:lnTo>
                        <a:pt x="253" y="155"/>
                      </a:lnTo>
                      <a:close/>
                      <a:moveTo>
                        <a:pt x="253" y="155"/>
                      </a:moveTo>
                      <a:lnTo>
                        <a:pt x="251" y="155"/>
                      </a:lnTo>
                      <a:lnTo>
                        <a:pt x="253" y="155"/>
                      </a:lnTo>
                      <a:lnTo>
                        <a:pt x="251" y="155"/>
                      </a:lnTo>
                      <a:lnTo>
                        <a:pt x="253" y="155"/>
                      </a:lnTo>
                      <a:close/>
                      <a:moveTo>
                        <a:pt x="361" y="155"/>
                      </a:moveTo>
                      <a:lnTo>
                        <a:pt x="359" y="155"/>
                      </a:lnTo>
                      <a:lnTo>
                        <a:pt x="361" y="155"/>
                      </a:lnTo>
                      <a:close/>
                      <a:moveTo>
                        <a:pt x="244" y="155"/>
                      </a:moveTo>
                      <a:lnTo>
                        <a:pt x="242" y="155"/>
                      </a:lnTo>
                      <a:lnTo>
                        <a:pt x="244" y="155"/>
                      </a:lnTo>
                      <a:close/>
                      <a:moveTo>
                        <a:pt x="244" y="155"/>
                      </a:moveTo>
                      <a:lnTo>
                        <a:pt x="242" y="155"/>
                      </a:lnTo>
                      <a:lnTo>
                        <a:pt x="244" y="155"/>
                      </a:lnTo>
                      <a:close/>
                      <a:moveTo>
                        <a:pt x="359" y="155"/>
                      </a:moveTo>
                      <a:lnTo>
                        <a:pt x="359" y="153"/>
                      </a:lnTo>
                      <a:lnTo>
                        <a:pt x="359" y="155"/>
                      </a:lnTo>
                      <a:close/>
                      <a:moveTo>
                        <a:pt x="261" y="153"/>
                      </a:moveTo>
                      <a:lnTo>
                        <a:pt x="263" y="155"/>
                      </a:lnTo>
                      <a:lnTo>
                        <a:pt x="261" y="155"/>
                      </a:lnTo>
                      <a:lnTo>
                        <a:pt x="263" y="155"/>
                      </a:lnTo>
                      <a:lnTo>
                        <a:pt x="261" y="155"/>
                      </a:lnTo>
                      <a:lnTo>
                        <a:pt x="261" y="153"/>
                      </a:lnTo>
                      <a:close/>
                      <a:moveTo>
                        <a:pt x="263" y="153"/>
                      </a:moveTo>
                      <a:lnTo>
                        <a:pt x="263" y="155"/>
                      </a:lnTo>
                      <a:lnTo>
                        <a:pt x="261" y="153"/>
                      </a:lnTo>
                      <a:lnTo>
                        <a:pt x="263" y="153"/>
                      </a:lnTo>
                      <a:close/>
                      <a:moveTo>
                        <a:pt x="242" y="153"/>
                      </a:moveTo>
                      <a:lnTo>
                        <a:pt x="244" y="153"/>
                      </a:lnTo>
                      <a:lnTo>
                        <a:pt x="242" y="153"/>
                      </a:lnTo>
                      <a:lnTo>
                        <a:pt x="244" y="153"/>
                      </a:lnTo>
                      <a:lnTo>
                        <a:pt x="242" y="153"/>
                      </a:lnTo>
                      <a:lnTo>
                        <a:pt x="244" y="153"/>
                      </a:lnTo>
                      <a:lnTo>
                        <a:pt x="242" y="153"/>
                      </a:lnTo>
                      <a:lnTo>
                        <a:pt x="244" y="153"/>
                      </a:lnTo>
                      <a:lnTo>
                        <a:pt x="244" y="155"/>
                      </a:lnTo>
                      <a:lnTo>
                        <a:pt x="242" y="155"/>
                      </a:lnTo>
                      <a:lnTo>
                        <a:pt x="244" y="155"/>
                      </a:lnTo>
                      <a:lnTo>
                        <a:pt x="242" y="155"/>
                      </a:lnTo>
                      <a:lnTo>
                        <a:pt x="244" y="155"/>
                      </a:lnTo>
                      <a:lnTo>
                        <a:pt x="242" y="155"/>
                      </a:lnTo>
                      <a:lnTo>
                        <a:pt x="242" y="157"/>
                      </a:lnTo>
                      <a:lnTo>
                        <a:pt x="242" y="155"/>
                      </a:lnTo>
                      <a:lnTo>
                        <a:pt x="242" y="157"/>
                      </a:lnTo>
                      <a:lnTo>
                        <a:pt x="242" y="159"/>
                      </a:lnTo>
                      <a:lnTo>
                        <a:pt x="244" y="159"/>
                      </a:lnTo>
                      <a:lnTo>
                        <a:pt x="244" y="161"/>
                      </a:lnTo>
                      <a:lnTo>
                        <a:pt x="244" y="159"/>
                      </a:lnTo>
                      <a:lnTo>
                        <a:pt x="244" y="161"/>
                      </a:lnTo>
                      <a:lnTo>
                        <a:pt x="244" y="159"/>
                      </a:lnTo>
                      <a:lnTo>
                        <a:pt x="244" y="161"/>
                      </a:lnTo>
                      <a:lnTo>
                        <a:pt x="245" y="161"/>
                      </a:lnTo>
                      <a:lnTo>
                        <a:pt x="244" y="161"/>
                      </a:lnTo>
                      <a:lnTo>
                        <a:pt x="245" y="161"/>
                      </a:lnTo>
                      <a:lnTo>
                        <a:pt x="244" y="161"/>
                      </a:lnTo>
                      <a:lnTo>
                        <a:pt x="244" y="159"/>
                      </a:lnTo>
                      <a:lnTo>
                        <a:pt x="242" y="159"/>
                      </a:lnTo>
                      <a:lnTo>
                        <a:pt x="242" y="157"/>
                      </a:lnTo>
                      <a:lnTo>
                        <a:pt x="242" y="155"/>
                      </a:lnTo>
                      <a:lnTo>
                        <a:pt x="242" y="153"/>
                      </a:lnTo>
                      <a:lnTo>
                        <a:pt x="244" y="153"/>
                      </a:lnTo>
                      <a:lnTo>
                        <a:pt x="242" y="153"/>
                      </a:lnTo>
                      <a:lnTo>
                        <a:pt x="244" y="153"/>
                      </a:lnTo>
                      <a:lnTo>
                        <a:pt x="242" y="153"/>
                      </a:lnTo>
                      <a:close/>
                      <a:moveTo>
                        <a:pt x="251" y="153"/>
                      </a:moveTo>
                      <a:lnTo>
                        <a:pt x="253" y="153"/>
                      </a:lnTo>
                      <a:lnTo>
                        <a:pt x="251" y="153"/>
                      </a:lnTo>
                      <a:close/>
                      <a:moveTo>
                        <a:pt x="255" y="151"/>
                      </a:moveTo>
                      <a:lnTo>
                        <a:pt x="255" y="153"/>
                      </a:lnTo>
                      <a:lnTo>
                        <a:pt x="255" y="151"/>
                      </a:lnTo>
                      <a:lnTo>
                        <a:pt x="257" y="151"/>
                      </a:lnTo>
                      <a:lnTo>
                        <a:pt x="257" y="153"/>
                      </a:lnTo>
                      <a:lnTo>
                        <a:pt x="257" y="151"/>
                      </a:lnTo>
                      <a:lnTo>
                        <a:pt x="257" y="153"/>
                      </a:lnTo>
                      <a:lnTo>
                        <a:pt x="255" y="153"/>
                      </a:lnTo>
                      <a:lnTo>
                        <a:pt x="255" y="151"/>
                      </a:lnTo>
                      <a:lnTo>
                        <a:pt x="253" y="153"/>
                      </a:lnTo>
                      <a:lnTo>
                        <a:pt x="255" y="151"/>
                      </a:lnTo>
                      <a:close/>
                      <a:moveTo>
                        <a:pt x="244" y="151"/>
                      </a:moveTo>
                      <a:lnTo>
                        <a:pt x="244" y="153"/>
                      </a:lnTo>
                      <a:lnTo>
                        <a:pt x="244" y="151"/>
                      </a:lnTo>
                      <a:close/>
                      <a:moveTo>
                        <a:pt x="244" y="151"/>
                      </a:moveTo>
                      <a:lnTo>
                        <a:pt x="244" y="153"/>
                      </a:lnTo>
                      <a:lnTo>
                        <a:pt x="244" y="151"/>
                      </a:lnTo>
                      <a:lnTo>
                        <a:pt x="244" y="153"/>
                      </a:lnTo>
                      <a:lnTo>
                        <a:pt x="244" y="151"/>
                      </a:lnTo>
                      <a:lnTo>
                        <a:pt x="244" y="149"/>
                      </a:lnTo>
                      <a:lnTo>
                        <a:pt x="244" y="151"/>
                      </a:lnTo>
                      <a:close/>
                      <a:moveTo>
                        <a:pt x="244" y="151"/>
                      </a:moveTo>
                      <a:lnTo>
                        <a:pt x="244" y="149"/>
                      </a:lnTo>
                      <a:lnTo>
                        <a:pt x="244" y="151"/>
                      </a:lnTo>
                      <a:close/>
                      <a:moveTo>
                        <a:pt x="244" y="147"/>
                      </a:moveTo>
                      <a:lnTo>
                        <a:pt x="244" y="149"/>
                      </a:lnTo>
                      <a:lnTo>
                        <a:pt x="244" y="147"/>
                      </a:lnTo>
                      <a:close/>
                      <a:moveTo>
                        <a:pt x="244" y="147"/>
                      </a:moveTo>
                      <a:lnTo>
                        <a:pt x="242" y="147"/>
                      </a:lnTo>
                      <a:lnTo>
                        <a:pt x="244" y="147"/>
                      </a:lnTo>
                      <a:lnTo>
                        <a:pt x="244" y="146"/>
                      </a:lnTo>
                      <a:lnTo>
                        <a:pt x="244" y="147"/>
                      </a:lnTo>
                      <a:close/>
                      <a:moveTo>
                        <a:pt x="242" y="142"/>
                      </a:moveTo>
                      <a:lnTo>
                        <a:pt x="242" y="140"/>
                      </a:lnTo>
                      <a:lnTo>
                        <a:pt x="242" y="142"/>
                      </a:lnTo>
                      <a:close/>
                      <a:moveTo>
                        <a:pt x="242" y="140"/>
                      </a:moveTo>
                      <a:lnTo>
                        <a:pt x="242" y="142"/>
                      </a:lnTo>
                      <a:lnTo>
                        <a:pt x="242" y="140"/>
                      </a:lnTo>
                      <a:lnTo>
                        <a:pt x="242" y="142"/>
                      </a:lnTo>
                      <a:lnTo>
                        <a:pt x="242" y="140"/>
                      </a:lnTo>
                      <a:close/>
                      <a:moveTo>
                        <a:pt x="247" y="140"/>
                      </a:moveTo>
                      <a:lnTo>
                        <a:pt x="245" y="140"/>
                      </a:lnTo>
                      <a:lnTo>
                        <a:pt x="247" y="140"/>
                      </a:lnTo>
                      <a:close/>
                      <a:moveTo>
                        <a:pt x="355" y="132"/>
                      </a:moveTo>
                      <a:lnTo>
                        <a:pt x="353" y="132"/>
                      </a:lnTo>
                      <a:lnTo>
                        <a:pt x="355" y="132"/>
                      </a:lnTo>
                      <a:close/>
                      <a:moveTo>
                        <a:pt x="349" y="130"/>
                      </a:moveTo>
                      <a:lnTo>
                        <a:pt x="347" y="130"/>
                      </a:lnTo>
                      <a:lnTo>
                        <a:pt x="349" y="130"/>
                      </a:lnTo>
                      <a:close/>
                      <a:moveTo>
                        <a:pt x="249" y="124"/>
                      </a:moveTo>
                      <a:lnTo>
                        <a:pt x="249" y="126"/>
                      </a:lnTo>
                      <a:lnTo>
                        <a:pt x="249" y="124"/>
                      </a:lnTo>
                      <a:close/>
                      <a:moveTo>
                        <a:pt x="251" y="126"/>
                      </a:moveTo>
                      <a:lnTo>
                        <a:pt x="251" y="124"/>
                      </a:lnTo>
                      <a:lnTo>
                        <a:pt x="251" y="126"/>
                      </a:lnTo>
                      <a:close/>
                      <a:moveTo>
                        <a:pt x="251" y="124"/>
                      </a:moveTo>
                      <a:lnTo>
                        <a:pt x="251" y="126"/>
                      </a:lnTo>
                      <a:lnTo>
                        <a:pt x="251" y="124"/>
                      </a:lnTo>
                      <a:close/>
                      <a:moveTo>
                        <a:pt x="251" y="124"/>
                      </a:moveTo>
                      <a:lnTo>
                        <a:pt x="251" y="126"/>
                      </a:lnTo>
                      <a:lnTo>
                        <a:pt x="251" y="124"/>
                      </a:lnTo>
                      <a:lnTo>
                        <a:pt x="251" y="126"/>
                      </a:lnTo>
                      <a:lnTo>
                        <a:pt x="251" y="124"/>
                      </a:lnTo>
                      <a:close/>
                      <a:moveTo>
                        <a:pt x="355" y="126"/>
                      </a:moveTo>
                      <a:lnTo>
                        <a:pt x="355" y="124"/>
                      </a:lnTo>
                      <a:lnTo>
                        <a:pt x="355" y="126"/>
                      </a:lnTo>
                      <a:close/>
                      <a:moveTo>
                        <a:pt x="251" y="124"/>
                      </a:moveTo>
                      <a:lnTo>
                        <a:pt x="251" y="122"/>
                      </a:lnTo>
                      <a:lnTo>
                        <a:pt x="251" y="124"/>
                      </a:lnTo>
                      <a:close/>
                      <a:moveTo>
                        <a:pt x="349" y="122"/>
                      </a:moveTo>
                      <a:lnTo>
                        <a:pt x="349" y="121"/>
                      </a:lnTo>
                      <a:lnTo>
                        <a:pt x="349" y="122"/>
                      </a:lnTo>
                      <a:close/>
                      <a:moveTo>
                        <a:pt x="355" y="121"/>
                      </a:moveTo>
                      <a:lnTo>
                        <a:pt x="355" y="122"/>
                      </a:lnTo>
                      <a:lnTo>
                        <a:pt x="355" y="121"/>
                      </a:lnTo>
                      <a:close/>
                      <a:moveTo>
                        <a:pt x="253" y="121"/>
                      </a:moveTo>
                      <a:lnTo>
                        <a:pt x="251" y="121"/>
                      </a:lnTo>
                      <a:lnTo>
                        <a:pt x="253" y="121"/>
                      </a:lnTo>
                      <a:close/>
                      <a:moveTo>
                        <a:pt x="251" y="117"/>
                      </a:moveTo>
                      <a:lnTo>
                        <a:pt x="251" y="119"/>
                      </a:lnTo>
                      <a:lnTo>
                        <a:pt x="251" y="117"/>
                      </a:lnTo>
                      <a:close/>
                      <a:moveTo>
                        <a:pt x="251" y="117"/>
                      </a:moveTo>
                      <a:lnTo>
                        <a:pt x="251" y="119"/>
                      </a:lnTo>
                      <a:lnTo>
                        <a:pt x="251" y="117"/>
                      </a:lnTo>
                      <a:close/>
                      <a:moveTo>
                        <a:pt x="251" y="117"/>
                      </a:moveTo>
                      <a:lnTo>
                        <a:pt x="251" y="119"/>
                      </a:lnTo>
                      <a:lnTo>
                        <a:pt x="251" y="117"/>
                      </a:lnTo>
                      <a:lnTo>
                        <a:pt x="251" y="119"/>
                      </a:lnTo>
                      <a:lnTo>
                        <a:pt x="251" y="117"/>
                      </a:lnTo>
                      <a:close/>
                      <a:moveTo>
                        <a:pt x="251" y="117"/>
                      </a:moveTo>
                      <a:lnTo>
                        <a:pt x="253" y="117"/>
                      </a:lnTo>
                      <a:lnTo>
                        <a:pt x="251" y="117"/>
                      </a:lnTo>
                      <a:close/>
                      <a:moveTo>
                        <a:pt x="353" y="117"/>
                      </a:moveTo>
                      <a:lnTo>
                        <a:pt x="351" y="117"/>
                      </a:lnTo>
                      <a:lnTo>
                        <a:pt x="353" y="117"/>
                      </a:lnTo>
                      <a:close/>
                      <a:moveTo>
                        <a:pt x="251" y="115"/>
                      </a:moveTo>
                      <a:lnTo>
                        <a:pt x="251" y="117"/>
                      </a:lnTo>
                      <a:lnTo>
                        <a:pt x="251" y="115"/>
                      </a:lnTo>
                      <a:close/>
                      <a:moveTo>
                        <a:pt x="253" y="115"/>
                      </a:moveTo>
                      <a:lnTo>
                        <a:pt x="253" y="117"/>
                      </a:lnTo>
                      <a:lnTo>
                        <a:pt x="251" y="117"/>
                      </a:lnTo>
                      <a:lnTo>
                        <a:pt x="251" y="115"/>
                      </a:lnTo>
                      <a:lnTo>
                        <a:pt x="253" y="115"/>
                      </a:lnTo>
                      <a:close/>
                      <a:moveTo>
                        <a:pt x="253" y="115"/>
                      </a:moveTo>
                      <a:lnTo>
                        <a:pt x="251" y="115"/>
                      </a:lnTo>
                      <a:lnTo>
                        <a:pt x="253" y="115"/>
                      </a:lnTo>
                      <a:close/>
                      <a:moveTo>
                        <a:pt x="251" y="115"/>
                      </a:moveTo>
                      <a:lnTo>
                        <a:pt x="253" y="115"/>
                      </a:lnTo>
                      <a:lnTo>
                        <a:pt x="251" y="115"/>
                      </a:lnTo>
                      <a:close/>
                      <a:moveTo>
                        <a:pt x="251" y="115"/>
                      </a:moveTo>
                      <a:lnTo>
                        <a:pt x="249" y="115"/>
                      </a:lnTo>
                      <a:lnTo>
                        <a:pt x="251" y="115"/>
                      </a:lnTo>
                      <a:close/>
                      <a:moveTo>
                        <a:pt x="251" y="115"/>
                      </a:moveTo>
                      <a:lnTo>
                        <a:pt x="249" y="115"/>
                      </a:lnTo>
                      <a:lnTo>
                        <a:pt x="251" y="115"/>
                      </a:lnTo>
                      <a:close/>
                      <a:moveTo>
                        <a:pt x="251" y="115"/>
                      </a:moveTo>
                      <a:lnTo>
                        <a:pt x="249" y="115"/>
                      </a:lnTo>
                      <a:lnTo>
                        <a:pt x="251" y="115"/>
                      </a:lnTo>
                      <a:close/>
                      <a:moveTo>
                        <a:pt x="251" y="115"/>
                      </a:moveTo>
                      <a:lnTo>
                        <a:pt x="249" y="115"/>
                      </a:lnTo>
                      <a:lnTo>
                        <a:pt x="251" y="115"/>
                      </a:lnTo>
                      <a:lnTo>
                        <a:pt x="249" y="115"/>
                      </a:lnTo>
                      <a:lnTo>
                        <a:pt x="251" y="115"/>
                      </a:lnTo>
                      <a:lnTo>
                        <a:pt x="249" y="115"/>
                      </a:lnTo>
                      <a:lnTo>
                        <a:pt x="251" y="115"/>
                      </a:lnTo>
                      <a:close/>
                      <a:moveTo>
                        <a:pt x="249" y="113"/>
                      </a:moveTo>
                      <a:lnTo>
                        <a:pt x="249" y="115"/>
                      </a:lnTo>
                      <a:lnTo>
                        <a:pt x="249" y="113"/>
                      </a:lnTo>
                      <a:lnTo>
                        <a:pt x="249" y="115"/>
                      </a:lnTo>
                      <a:lnTo>
                        <a:pt x="249" y="113"/>
                      </a:lnTo>
                      <a:close/>
                      <a:moveTo>
                        <a:pt x="251" y="113"/>
                      </a:moveTo>
                      <a:lnTo>
                        <a:pt x="251" y="115"/>
                      </a:lnTo>
                      <a:lnTo>
                        <a:pt x="251" y="113"/>
                      </a:lnTo>
                      <a:lnTo>
                        <a:pt x="251" y="115"/>
                      </a:lnTo>
                      <a:lnTo>
                        <a:pt x="251" y="113"/>
                      </a:lnTo>
                      <a:close/>
                      <a:moveTo>
                        <a:pt x="251" y="113"/>
                      </a:moveTo>
                      <a:lnTo>
                        <a:pt x="251" y="115"/>
                      </a:lnTo>
                      <a:lnTo>
                        <a:pt x="251" y="113"/>
                      </a:lnTo>
                      <a:lnTo>
                        <a:pt x="251" y="115"/>
                      </a:lnTo>
                      <a:lnTo>
                        <a:pt x="251" y="113"/>
                      </a:lnTo>
                      <a:lnTo>
                        <a:pt x="251" y="115"/>
                      </a:lnTo>
                      <a:lnTo>
                        <a:pt x="251" y="113"/>
                      </a:lnTo>
                      <a:lnTo>
                        <a:pt x="249" y="113"/>
                      </a:lnTo>
                      <a:lnTo>
                        <a:pt x="249" y="115"/>
                      </a:lnTo>
                      <a:lnTo>
                        <a:pt x="251" y="115"/>
                      </a:lnTo>
                      <a:lnTo>
                        <a:pt x="249" y="115"/>
                      </a:lnTo>
                      <a:lnTo>
                        <a:pt x="249" y="113"/>
                      </a:lnTo>
                      <a:lnTo>
                        <a:pt x="249" y="115"/>
                      </a:lnTo>
                      <a:lnTo>
                        <a:pt x="249" y="113"/>
                      </a:lnTo>
                      <a:lnTo>
                        <a:pt x="249" y="115"/>
                      </a:lnTo>
                      <a:lnTo>
                        <a:pt x="249" y="113"/>
                      </a:lnTo>
                      <a:lnTo>
                        <a:pt x="251" y="113"/>
                      </a:lnTo>
                      <a:lnTo>
                        <a:pt x="249" y="113"/>
                      </a:lnTo>
                      <a:lnTo>
                        <a:pt x="251" y="113"/>
                      </a:lnTo>
                      <a:close/>
                      <a:moveTo>
                        <a:pt x="251" y="113"/>
                      </a:moveTo>
                      <a:lnTo>
                        <a:pt x="249" y="113"/>
                      </a:lnTo>
                      <a:lnTo>
                        <a:pt x="251" y="113"/>
                      </a:lnTo>
                      <a:close/>
                      <a:moveTo>
                        <a:pt x="251" y="113"/>
                      </a:moveTo>
                      <a:lnTo>
                        <a:pt x="249" y="113"/>
                      </a:lnTo>
                      <a:lnTo>
                        <a:pt x="251" y="113"/>
                      </a:lnTo>
                      <a:lnTo>
                        <a:pt x="249" y="113"/>
                      </a:lnTo>
                      <a:lnTo>
                        <a:pt x="251" y="113"/>
                      </a:lnTo>
                      <a:close/>
                      <a:moveTo>
                        <a:pt x="251" y="113"/>
                      </a:moveTo>
                      <a:lnTo>
                        <a:pt x="249" y="113"/>
                      </a:lnTo>
                      <a:lnTo>
                        <a:pt x="251" y="113"/>
                      </a:lnTo>
                      <a:close/>
                      <a:moveTo>
                        <a:pt x="251" y="113"/>
                      </a:moveTo>
                      <a:lnTo>
                        <a:pt x="253" y="113"/>
                      </a:lnTo>
                      <a:lnTo>
                        <a:pt x="251" y="113"/>
                      </a:lnTo>
                      <a:close/>
                      <a:moveTo>
                        <a:pt x="251" y="113"/>
                      </a:moveTo>
                      <a:lnTo>
                        <a:pt x="249" y="113"/>
                      </a:lnTo>
                      <a:lnTo>
                        <a:pt x="251" y="113"/>
                      </a:lnTo>
                      <a:close/>
                      <a:moveTo>
                        <a:pt x="253" y="113"/>
                      </a:moveTo>
                      <a:lnTo>
                        <a:pt x="251" y="113"/>
                      </a:lnTo>
                      <a:lnTo>
                        <a:pt x="253" y="113"/>
                      </a:lnTo>
                      <a:close/>
                      <a:moveTo>
                        <a:pt x="253" y="113"/>
                      </a:moveTo>
                      <a:lnTo>
                        <a:pt x="251" y="113"/>
                      </a:lnTo>
                      <a:lnTo>
                        <a:pt x="253" y="113"/>
                      </a:lnTo>
                      <a:close/>
                      <a:moveTo>
                        <a:pt x="347" y="113"/>
                      </a:moveTo>
                      <a:lnTo>
                        <a:pt x="347" y="111"/>
                      </a:lnTo>
                      <a:lnTo>
                        <a:pt x="347" y="113"/>
                      </a:lnTo>
                      <a:close/>
                      <a:moveTo>
                        <a:pt x="249" y="113"/>
                      </a:moveTo>
                      <a:lnTo>
                        <a:pt x="249" y="111"/>
                      </a:lnTo>
                      <a:lnTo>
                        <a:pt x="249" y="113"/>
                      </a:lnTo>
                      <a:close/>
                      <a:moveTo>
                        <a:pt x="253" y="113"/>
                      </a:moveTo>
                      <a:lnTo>
                        <a:pt x="253" y="111"/>
                      </a:lnTo>
                      <a:lnTo>
                        <a:pt x="253" y="113"/>
                      </a:lnTo>
                      <a:close/>
                      <a:moveTo>
                        <a:pt x="349" y="111"/>
                      </a:moveTo>
                      <a:lnTo>
                        <a:pt x="349" y="113"/>
                      </a:lnTo>
                      <a:lnTo>
                        <a:pt x="347" y="113"/>
                      </a:lnTo>
                      <a:lnTo>
                        <a:pt x="347" y="111"/>
                      </a:lnTo>
                      <a:lnTo>
                        <a:pt x="349" y="111"/>
                      </a:lnTo>
                      <a:close/>
                      <a:moveTo>
                        <a:pt x="251" y="111"/>
                      </a:moveTo>
                      <a:lnTo>
                        <a:pt x="251" y="113"/>
                      </a:lnTo>
                      <a:lnTo>
                        <a:pt x="251" y="111"/>
                      </a:lnTo>
                      <a:lnTo>
                        <a:pt x="253" y="111"/>
                      </a:lnTo>
                      <a:lnTo>
                        <a:pt x="253" y="113"/>
                      </a:lnTo>
                      <a:lnTo>
                        <a:pt x="251" y="111"/>
                      </a:lnTo>
                      <a:lnTo>
                        <a:pt x="251" y="113"/>
                      </a:lnTo>
                      <a:lnTo>
                        <a:pt x="253" y="113"/>
                      </a:lnTo>
                      <a:lnTo>
                        <a:pt x="251" y="113"/>
                      </a:lnTo>
                      <a:lnTo>
                        <a:pt x="249" y="113"/>
                      </a:lnTo>
                      <a:lnTo>
                        <a:pt x="251" y="113"/>
                      </a:lnTo>
                      <a:lnTo>
                        <a:pt x="249" y="113"/>
                      </a:lnTo>
                      <a:lnTo>
                        <a:pt x="251" y="113"/>
                      </a:lnTo>
                      <a:lnTo>
                        <a:pt x="249" y="113"/>
                      </a:lnTo>
                      <a:lnTo>
                        <a:pt x="251" y="113"/>
                      </a:lnTo>
                      <a:lnTo>
                        <a:pt x="249" y="113"/>
                      </a:lnTo>
                      <a:lnTo>
                        <a:pt x="249" y="111"/>
                      </a:lnTo>
                      <a:lnTo>
                        <a:pt x="251" y="113"/>
                      </a:lnTo>
                      <a:lnTo>
                        <a:pt x="251" y="111"/>
                      </a:lnTo>
                      <a:lnTo>
                        <a:pt x="251" y="113"/>
                      </a:lnTo>
                      <a:lnTo>
                        <a:pt x="251" y="111"/>
                      </a:lnTo>
                      <a:lnTo>
                        <a:pt x="251" y="113"/>
                      </a:lnTo>
                      <a:lnTo>
                        <a:pt x="251" y="111"/>
                      </a:lnTo>
                      <a:lnTo>
                        <a:pt x="251" y="113"/>
                      </a:lnTo>
                      <a:lnTo>
                        <a:pt x="251" y="111"/>
                      </a:lnTo>
                      <a:lnTo>
                        <a:pt x="251" y="113"/>
                      </a:lnTo>
                      <a:lnTo>
                        <a:pt x="251" y="111"/>
                      </a:lnTo>
                      <a:close/>
                      <a:moveTo>
                        <a:pt x="347" y="111"/>
                      </a:moveTo>
                      <a:lnTo>
                        <a:pt x="345" y="111"/>
                      </a:lnTo>
                      <a:lnTo>
                        <a:pt x="347" y="111"/>
                      </a:lnTo>
                      <a:close/>
                      <a:moveTo>
                        <a:pt x="251" y="111"/>
                      </a:moveTo>
                      <a:lnTo>
                        <a:pt x="253" y="111"/>
                      </a:lnTo>
                      <a:lnTo>
                        <a:pt x="251" y="111"/>
                      </a:lnTo>
                      <a:lnTo>
                        <a:pt x="249" y="111"/>
                      </a:lnTo>
                      <a:lnTo>
                        <a:pt x="251" y="111"/>
                      </a:lnTo>
                      <a:lnTo>
                        <a:pt x="249" y="111"/>
                      </a:lnTo>
                      <a:lnTo>
                        <a:pt x="251" y="111"/>
                      </a:lnTo>
                      <a:lnTo>
                        <a:pt x="249" y="111"/>
                      </a:lnTo>
                      <a:lnTo>
                        <a:pt x="251" y="111"/>
                      </a:lnTo>
                      <a:lnTo>
                        <a:pt x="249" y="111"/>
                      </a:lnTo>
                      <a:lnTo>
                        <a:pt x="251" y="111"/>
                      </a:lnTo>
                      <a:close/>
                      <a:moveTo>
                        <a:pt x="251" y="111"/>
                      </a:moveTo>
                      <a:lnTo>
                        <a:pt x="249" y="111"/>
                      </a:lnTo>
                      <a:lnTo>
                        <a:pt x="251" y="111"/>
                      </a:lnTo>
                      <a:lnTo>
                        <a:pt x="249" y="111"/>
                      </a:lnTo>
                      <a:lnTo>
                        <a:pt x="251" y="111"/>
                      </a:lnTo>
                      <a:lnTo>
                        <a:pt x="249" y="111"/>
                      </a:lnTo>
                      <a:lnTo>
                        <a:pt x="251" y="111"/>
                      </a:lnTo>
                      <a:close/>
                      <a:moveTo>
                        <a:pt x="249" y="111"/>
                      </a:moveTo>
                      <a:lnTo>
                        <a:pt x="249" y="109"/>
                      </a:lnTo>
                      <a:lnTo>
                        <a:pt x="249" y="111"/>
                      </a:lnTo>
                      <a:lnTo>
                        <a:pt x="249" y="109"/>
                      </a:lnTo>
                      <a:lnTo>
                        <a:pt x="249" y="111"/>
                      </a:lnTo>
                      <a:close/>
                      <a:moveTo>
                        <a:pt x="249" y="109"/>
                      </a:moveTo>
                      <a:lnTo>
                        <a:pt x="249" y="111"/>
                      </a:lnTo>
                      <a:lnTo>
                        <a:pt x="249" y="109"/>
                      </a:lnTo>
                      <a:close/>
                      <a:moveTo>
                        <a:pt x="347" y="109"/>
                      </a:moveTo>
                      <a:lnTo>
                        <a:pt x="347" y="111"/>
                      </a:lnTo>
                      <a:lnTo>
                        <a:pt x="347" y="109"/>
                      </a:lnTo>
                      <a:close/>
                      <a:moveTo>
                        <a:pt x="249" y="111"/>
                      </a:moveTo>
                      <a:lnTo>
                        <a:pt x="249" y="109"/>
                      </a:lnTo>
                      <a:lnTo>
                        <a:pt x="249" y="111"/>
                      </a:lnTo>
                      <a:close/>
                      <a:moveTo>
                        <a:pt x="249" y="109"/>
                      </a:moveTo>
                      <a:lnTo>
                        <a:pt x="247" y="109"/>
                      </a:lnTo>
                      <a:lnTo>
                        <a:pt x="249" y="109"/>
                      </a:lnTo>
                      <a:close/>
                      <a:moveTo>
                        <a:pt x="249" y="109"/>
                      </a:moveTo>
                      <a:lnTo>
                        <a:pt x="247" y="109"/>
                      </a:lnTo>
                      <a:lnTo>
                        <a:pt x="249" y="109"/>
                      </a:lnTo>
                      <a:close/>
                      <a:moveTo>
                        <a:pt x="251" y="109"/>
                      </a:moveTo>
                      <a:lnTo>
                        <a:pt x="251" y="111"/>
                      </a:lnTo>
                      <a:lnTo>
                        <a:pt x="249" y="111"/>
                      </a:lnTo>
                      <a:lnTo>
                        <a:pt x="251" y="111"/>
                      </a:lnTo>
                      <a:lnTo>
                        <a:pt x="249" y="111"/>
                      </a:lnTo>
                      <a:lnTo>
                        <a:pt x="249" y="109"/>
                      </a:lnTo>
                      <a:lnTo>
                        <a:pt x="249" y="111"/>
                      </a:lnTo>
                      <a:lnTo>
                        <a:pt x="249" y="109"/>
                      </a:lnTo>
                      <a:lnTo>
                        <a:pt x="251" y="109"/>
                      </a:lnTo>
                      <a:lnTo>
                        <a:pt x="249" y="109"/>
                      </a:lnTo>
                      <a:lnTo>
                        <a:pt x="251" y="109"/>
                      </a:lnTo>
                      <a:close/>
                      <a:moveTo>
                        <a:pt x="247" y="109"/>
                      </a:moveTo>
                      <a:lnTo>
                        <a:pt x="249" y="109"/>
                      </a:lnTo>
                      <a:lnTo>
                        <a:pt x="247" y="109"/>
                      </a:lnTo>
                      <a:close/>
                      <a:moveTo>
                        <a:pt x="249" y="109"/>
                      </a:moveTo>
                      <a:lnTo>
                        <a:pt x="247" y="109"/>
                      </a:lnTo>
                      <a:lnTo>
                        <a:pt x="249" y="109"/>
                      </a:lnTo>
                      <a:close/>
                      <a:moveTo>
                        <a:pt x="249" y="109"/>
                      </a:moveTo>
                      <a:lnTo>
                        <a:pt x="247" y="109"/>
                      </a:lnTo>
                      <a:lnTo>
                        <a:pt x="249" y="109"/>
                      </a:lnTo>
                      <a:close/>
                      <a:moveTo>
                        <a:pt x="343" y="109"/>
                      </a:moveTo>
                      <a:lnTo>
                        <a:pt x="345" y="109"/>
                      </a:lnTo>
                      <a:lnTo>
                        <a:pt x="343" y="109"/>
                      </a:lnTo>
                      <a:close/>
                      <a:moveTo>
                        <a:pt x="249" y="109"/>
                      </a:moveTo>
                      <a:lnTo>
                        <a:pt x="247" y="109"/>
                      </a:lnTo>
                      <a:lnTo>
                        <a:pt x="249" y="109"/>
                      </a:lnTo>
                      <a:lnTo>
                        <a:pt x="249" y="107"/>
                      </a:lnTo>
                      <a:lnTo>
                        <a:pt x="249" y="109"/>
                      </a:lnTo>
                      <a:close/>
                      <a:moveTo>
                        <a:pt x="247" y="107"/>
                      </a:moveTo>
                      <a:lnTo>
                        <a:pt x="249" y="107"/>
                      </a:lnTo>
                      <a:lnTo>
                        <a:pt x="249" y="109"/>
                      </a:lnTo>
                      <a:lnTo>
                        <a:pt x="247" y="109"/>
                      </a:lnTo>
                      <a:lnTo>
                        <a:pt x="247" y="107"/>
                      </a:lnTo>
                      <a:close/>
                      <a:moveTo>
                        <a:pt x="251" y="107"/>
                      </a:moveTo>
                      <a:lnTo>
                        <a:pt x="251" y="109"/>
                      </a:lnTo>
                      <a:lnTo>
                        <a:pt x="251" y="107"/>
                      </a:lnTo>
                      <a:close/>
                      <a:moveTo>
                        <a:pt x="253" y="107"/>
                      </a:moveTo>
                      <a:lnTo>
                        <a:pt x="251" y="107"/>
                      </a:lnTo>
                      <a:lnTo>
                        <a:pt x="253" y="107"/>
                      </a:lnTo>
                      <a:lnTo>
                        <a:pt x="253" y="109"/>
                      </a:lnTo>
                      <a:lnTo>
                        <a:pt x="253" y="107"/>
                      </a:lnTo>
                      <a:lnTo>
                        <a:pt x="253" y="109"/>
                      </a:lnTo>
                      <a:lnTo>
                        <a:pt x="253" y="107"/>
                      </a:lnTo>
                      <a:lnTo>
                        <a:pt x="253" y="109"/>
                      </a:lnTo>
                      <a:lnTo>
                        <a:pt x="251" y="109"/>
                      </a:lnTo>
                      <a:lnTo>
                        <a:pt x="253" y="109"/>
                      </a:lnTo>
                      <a:lnTo>
                        <a:pt x="251" y="109"/>
                      </a:lnTo>
                      <a:lnTo>
                        <a:pt x="251" y="107"/>
                      </a:lnTo>
                      <a:lnTo>
                        <a:pt x="251" y="109"/>
                      </a:lnTo>
                      <a:lnTo>
                        <a:pt x="251" y="107"/>
                      </a:lnTo>
                      <a:lnTo>
                        <a:pt x="251" y="109"/>
                      </a:lnTo>
                      <a:lnTo>
                        <a:pt x="251" y="107"/>
                      </a:lnTo>
                      <a:lnTo>
                        <a:pt x="253" y="107"/>
                      </a:lnTo>
                      <a:close/>
                      <a:moveTo>
                        <a:pt x="249" y="107"/>
                      </a:moveTo>
                      <a:lnTo>
                        <a:pt x="251" y="107"/>
                      </a:lnTo>
                      <a:lnTo>
                        <a:pt x="249" y="107"/>
                      </a:lnTo>
                      <a:close/>
                      <a:moveTo>
                        <a:pt x="251" y="107"/>
                      </a:moveTo>
                      <a:lnTo>
                        <a:pt x="253" y="107"/>
                      </a:lnTo>
                      <a:lnTo>
                        <a:pt x="251" y="107"/>
                      </a:lnTo>
                      <a:close/>
                      <a:moveTo>
                        <a:pt x="249" y="107"/>
                      </a:moveTo>
                      <a:lnTo>
                        <a:pt x="251" y="107"/>
                      </a:lnTo>
                      <a:lnTo>
                        <a:pt x="249" y="107"/>
                      </a:lnTo>
                      <a:close/>
                      <a:moveTo>
                        <a:pt x="249" y="107"/>
                      </a:moveTo>
                      <a:lnTo>
                        <a:pt x="247" y="107"/>
                      </a:lnTo>
                      <a:lnTo>
                        <a:pt x="249" y="107"/>
                      </a:lnTo>
                      <a:lnTo>
                        <a:pt x="247" y="107"/>
                      </a:lnTo>
                      <a:lnTo>
                        <a:pt x="249" y="107"/>
                      </a:lnTo>
                      <a:lnTo>
                        <a:pt x="247" y="107"/>
                      </a:lnTo>
                      <a:lnTo>
                        <a:pt x="249" y="107"/>
                      </a:lnTo>
                      <a:close/>
                      <a:moveTo>
                        <a:pt x="249" y="107"/>
                      </a:moveTo>
                      <a:lnTo>
                        <a:pt x="247" y="107"/>
                      </a:lnTo>
                      <a:lnTo>
                        <a:pt x="249" y="107"/>
                      </a:lnTo>
                      <a:close/>
                      <a:moveTo>
                        <a:pt x="247" y="107"/>
                      </a:moveTo>
                      <a:lnTo>
                        <a:pt x="249" y="107"/>
                      </a:lnTo>
                      <a:lnTo>
                        <a:pt x="247" y="107"/>
                      </a:lnTo>
                      <a:lnTo>
                        <a:pt x="249" y="107"/>
                      </a:lnTo>
                      <a:lnTo>
                        <a:pt x="247" y="107"/>
                      </a:lnTo>
                      <a:close/>
                      <a:moveTo>
                        <a:pt x="251" y="107"/>
                      </a:moveTo>
                      <a:lnTo>
                        <a:pt x="251" y="109"/>
                      </a:lnTo>
                      <a:lnTo>
                        <a:pt x="249" y="109"/>
                      </a:lnTo>
                      <a:lnTo>
                        <a:pt x="251" y="109"/>
                      </a:lnTo>
                      <a:lnTo>
                        <a:pt x="249" y="109"/>
                      </a:lnTo>
                      <a:lnTo>
                        <a:pt x="247" y="109"/>
                      </a:lnTo>
                      <a:lnTo>
                        <a:pt x="249" y="109"/>
                      </a:lnTo>
                      <a:lnTo>
                        <a:pt x="247" y="109"/>
                      </a:lnTo>
                      <a:lnTo>
                        <a:pt x="249" y="109"/>
                      </a:lnTo>
                      <a:lnTo>
                        <a:pt x="249" y="107"/>
                      </a:lnTo>
                      <a:lnTo>
                        <a:pt x="249" y="109"/>
                      </a:lnTo>
                      <a:lnTo>
                        <a:pt x="249" y="107"/>
                      </a:lnTo>
                      <a:lnTo>
                        <a:pt x="249" y="109"/>
                      </a:lnTo>
                      <a:lnTo>
                        <a:pt x="249" y="107"/>
                      </a:lnTo>
                      <a:lnTo>
                        <a:pt x="247" y="107"/>
                      </a:lnTo>
                      <a:lnTo>
                        <a:pt x="249" y="107"/>
                      </a:lnTo>
                      <a:lnTo>
                        <a:pt x="247" y="107"/>
                      </a:lnTo>
                      <a:lnTo>
                        <a:pt x="249" y="107"/>
                      </a:lnTo>
                      <a:lnTo>
                        <a:pt x="247" y="107"/>
                      </a:lnTo>
                      <a:lnTo>
                        <a:pt x="249" y="107"/>
                      </a:lnTo>
                      <a:lnTo>
                        <a:pt x="247" y="107"/>
                      </a:lnTo>
                      <a:lnTo>
                        <a:pt x="249" y="107"/>
                      </a:lnTo>
                      <a:lnTo>
                        <a:pt x="249" y="109"/>
                      </a:lnTo>
                      <a:lnTo>
                        <a:pt x="251" y="109"/>
                      </a:lnTo>
                      <a:lnTo>
                        <a:pt x="251" y="107"/>
                      </a:lnTo>
                      <a:lnTo>
                        <a:pt x="249" y="107"/>
                      </a:lnTo>
                      <a:lnTo>
                        <a:pt x="251" y="107"/>
                      </a:lnTo>
                      <a:lnTo>
                        <a:pt x="249" y="107"/>
                      </a:lnTo>
                      <a:lnTo>
                        <a:pt x="251" y="107"/>
                      </a:lnTo>
                      <a:lnTo>
                        <a:pt x="249" y="107"/>
                      </a:lnTo>
                      <a:lnTo>
                        <a:pt x="251" y="107"/>
                      </a:lnTo>
                      <a:lnTo>
                        <a:pt x="249" y="107"/>
                      </a:lnTo>
                      <a:lnTo>
                        <a:pt x="251" y="107"/>
                      </a:lnTo>
                      <a:close/>
                      <a:moveTo>
                        <a:pt x="343" y="107"/>
                      </a:moveTo>
                      <a:lnTo>
                        <a:pt x="345" y="107"/>
                      </a:lnTo>
                      <a:lnTo>
                        <a:pt x="343" y="107"/>
                      </a:lnTo>
                      <a:close/>
                      <a:moveTo>
                        <a:pt x="249" y="107"/>
                      </a:moveTo>
                      <a:lnTo>
                        <a:pt x="247" y="107"/>
                      </a:lnTo>
                      <a:lnTo>
                        <a:pt x="249" y="107"/>
                      </a:lnTo>
                      <a:close/>
                      <a:moveTo>
                        <a:pt x="251" y="107"/>
                      </a:moveTo>
                      <a:lnTo>
                        <a:pt x="249" y="107"/>
                      </a:lnTo>
                      <a:lnTo>
                        <a:pt x="251" y="107"/>
                      </a:lnTo>
                      <a:close/>
                      <a:moveTo>
                        <a:pt x="249" y="107"/>
                      </a:moveTo>
                      <a:lnTo>
                        <a:pt x="251" y="107"/>
                      </a:lnTo>
                      <a:lnTo>
                        <a:pt x="249" y="107"/>
                      </a:lnTo>
                      <a:lnTo>
                        <a:pt x="251" y="107"/>
                      </a:lnTo>
                      <a:lnTo>
                        <a:pt x="249" y="107"/>
                      </a:lnTo>
                      <a:close/>
                      <a:moveTo>
                        <a:pt x="343" y="107"/>
                      </a:moveTo>
                      <a:lnTo>
                        <a:pt x="345" y="107"/>
                      </a:lnTo>
                      <a:lnTo>
                        <a:pt x="343" y="107"/>
                      </a:lnTo>
                      <a:close/>
                      <a:moveTo>
                        <a:pt x="343" y="107"/>
                      </a:moveTo>
                      <a:lnTo>
                        <a:pt x="345" y="107"/>
                      </a:lnTo>
                      <a:lnTo>
                        <a:pt x="343" y="107"/>
                      </a:lnTo>
                      <a:close/>
                      <a:moveTo>
                        <a:pt x="249" y="107"/>
                      </a:moveTo>
                      <a:lnTo>
                        <a:pt x="249" y="105"/>
                      </a:lnTo>
                      <a:lnTo>
                        <a:pt x="249" y="107"/>
                      </a:lnTo>
                      <a:close/>
                      <a:moveTo>
                        <a:pt x="251" y="105"/>
                      </a:moveTo>
                      <a:lnTo>
                        <a:pt x="251" y="107"/>
                      </a:lnTo>
                      <a:lnTo>
                        <a:pt x="251" y="105"/>
                      </a:lnTo>
                      <a:lnTo>
                        <a:pt x="251" y="107"/>
                      </a:lnTo>
                      <a:lnTo>
                        <a:pt x="251" y="105"/>
                      </a:lnTo>
                      <a:close/>
                      <a:moveTo>
                        <a:pt x="253" y="105"/>
                      </a:moveTo>
                      <a:lnTo>
                        <a:pt x="253" y="107"/>
                      </a:lnTo>
                      <a:lnTo>
                        <a:pt x="253" y="105"/>
                      </a:lnTo>
                      <a:lnTo>
                        <a:pt x="253" y="107"/>
                      </a:lnTo>
                      <a:lnTo>
                        <a:pt x="253" y="105"/>
                      </a:lnTo>
                      <a:lnTo>
                        <a:pt x="251" y="105"/>
                      </a:lnTo>
                      <a:lnTo>
                        <a:pt x="253" y="105"/>
                      </a:lnTo>
                      <a:close/>
                      <a:moveTo>
                        <a:pt x="345" y="105"/>
                      </a:moveTo>
                      <a:lnTo>
                        <a:pt x="343" y="105"/>
                      </a:lnTo>
                      <a:lnTo>
                        <a:pt x="345" y="105"/>
                      </a:lnTo>
                      <a:close/>
                      <a:moveTo>
                        <a:pt x="343" y="105"/>
                      </a:moveTo>
                      <a:lnTo>
                        <a:pt x="343" y="107"/>
                      </a:lnTo>
                      <a:lnTo>
                        <a:pt x="345" y="107"/>
                      </a:lnTo>
                      <a:lnTo>
                        <a:pt x="343" y="107"/>
                      </a:lnTo>
                      <a:lnTo>
                        <a:pt x="343" y="105"/>
                      </a:lnTo>
                      <a:close/>
                      <a:moveTo>
                        <a:pt x="251" y="105"/>
                      </a:moveTo>
                      <a:lnTo>
                        <a:pt x="251" y="107"/>
                      </a:lnTo>
                      <a:lnTo>
                        <a:pt x="251" y="105"/>
                      </a:lnTo>
                      <a:lnTo>
                        <a:pt x="251" y="107"/>
                      </a:lnTo>
                      <a:lnTo>
                        <a:pt x="251" y="105"/>
                      </a:lnTo>
                      <a:lnTo>
                        <a:pt x="251" y="107"/>
                      </a:lnTo>
                      <a:lnTo>
                        <a:pt x="253" y="107"/>
                      </a:lnTo>
                      <a:lnTo>
                        <a:pt x="251" y="107"/>
                      </a:lnTo>
                      <a:lnTo>
                        <a:pt x="253" y="107"/>
                      </a:lnTo>
                      <a:lnTo>
                        <a:pt x="251" y="107"/>
                      </a:lnTo>
                      <a:lnTo>
                        <a:pt x="253" y="107"/>
                      </a:lnTo>
                      <a:lnTo>
                        <a:pt x="251" y="107"/>
                      </a:lnTo>
                      <a:lnTo>
                        <a:pt x="253" y="107"/>
                      </a:lnTo>
                      <a:lnTo>
                        <a:pt x="251" y="107"/>
                      </a:lnTo>
                      <a:lnTo>
                        <a:pt x="251" y="105"/>
                      </a:lnTo>
                      <a:lnTo>
                        <a:pt x="251" y="107"/>
                      </a:lnTo>
                      <a:lnTo>
                        <a:pt x="251" y="105"/>
                      </a:lnTo>
                      <a:close/>
                      <a:moveTo>
                        <a:pt x="249" y="105"/>
                      </a:moveTo>
                      <a:lnTo>
                        <a:pt x="251" y="105"/>
                      </a:lnTo>
                      <a:lnTo>
                        <a:pt x="249" y="105"/>
                      </a:lnTo>
                      <a:close/>
                      <a:moveTo>
                        <a:pt x="345" y="105"/>
                      </a:moveTo>
                      <a:lnTo>
                        <a:pt x="343" y="105"/>
                      </a:lnTo>
                      <a:lnTo>
                        <a:pt x="345" y="105"/>
                      </a:lnTo>
                      <a:close/>
                      <a:moveTo>
                        <a:pt x="345" y="105"/>
                      </a:moveTo>
                      <a:lnTo>
                        <a:pt x="345" y="107"/>
                      </a:lnTo>
                      <a:lnTo>
                        <a:pt x="345" y="105"/>
                      </a:lnTo>
                      <a:lnTo>
                        <a:pt x="345" y="107"/>
                      </a:lnTo>
                      <a:lnTo>
                        <a:pt x="345" y="105"/>
                      </a:lnTo>
                      <a:close/>
                      <a:moveTo>
                        <a:pt x="251" y="105"/>
                      </a:moveTo>
                      <a:lnTo>
                        <a:pt x="253" y="105"/>
                      </a:lnTo>
                      <a:lnTo>
                        <a:pt x="251" y="105"/>
                      </a:lnTo>
                      <a:close/>
                      <a:moveTo>
                        <a:pt x="249" y="105"/>
                      </a:moveTo>
                      <a:lnTo>
                        <a:pt x="251" y="105"/>
                      </a:lnTo>
                      <a:lnTo>
                        <a:pt x="249" y="105"/>
                      </a:lnTo>
                      <a:close/>
                      <a:moveTo>
                        <a:pt x="251" y="105"/>
                      </a:moveTo>
                      <a:lnTo>
                        <a:pt x="253" y="105"/>
                      </a:lnTo>
                      <a:lnTo>
                        <a:pt x="251" y="105"/>
                      </a:lnTo>
                      <a:lnTo>
                        <a:pt x="249" y="105"/>
                      </a:lnTo>
                      <a:lnTo>
                        <a:pt x="251" y="105"/>
                      </a:lnTo>
                      <a:close/>
                      <a:moveTo>
                        <a:pt x="249" y="103"/>
                      </a:moveTo>
                      <a:lnTo>
                        <a:pt x="251" y="103"/>
                      </a:lnTo>
                      <a:lnTo>
                        <a:pt x="251" y="105"/>
                      </a:lnTo>
                      <a:lnTo>
                        <a:pt x="249" y="105"/>
                      </a:lnTo>
                      <a:lnTo>
                        <a:pt x="251" y="105"/>
                      </a:lnTo>
                      <a:lnTo>
                        <a:pt x="249" y="105"/>
                      </a:lnTo>
                      <a:lnTo>
                        <a:pt x="251" y="105"/>
                      </a:lnTo>
                      <a:lnTo>
                        <a:pt x="249" y="105"/>
                      </a:lnTo>
                      <a:lnTo>
                        <a:pt x="249" y="103"/>
                      </a:lnTo>
                      <a:close/>
                      <a:moveTo>
                        <a:pt x="343" y="105"/>
                      </a:moveTo>
                      <a:lnTo>
                        <a:pt x="343" y="103"/>
                      </a:lnTo>
                      <a:lnTo>
                        <a:pt x="343" y="105"/>
                      </a:lnTo>
                      <a:close/>
                      <a:moveTo>
                        <a:pt x="249" y="103"/>
                      </a:moveTo>
                      <a:lnTo>
                        <a:pt x="249" y="105"/>
                      </a:lnTo>
                      <a:lnTo>
                        <a:pt x="249" y="103"/>
                      </a:lnTo>
                      <a:close/>
                      <a:moveTo>
                        <a:pt x="343" y="103"/>
                      </a:moveTo>
                      <a:lnTo>
                        <a:pt x="343" y="105"/>
                      </a:lnTo>
                      <a:lnTo>
                        <a:pt x="345" y="105"/>
                      </a:lnTo>
                      <a:lnTo>
                        <a:pt x="343" y="105"/>
                      </a:lnTo>
                      <a:lnTo>
                        <a:pt x="343" y="107"/>
                      </a:lnTo>
                      <a:lnTo>
                        <a:pt x="343" y="105"/>
                      </a:lnTo>
                      <a:lnTo>
                        <a:pt x="341" y="105"/>
                      </a:lnTo>
                      <a:lnTo>
                        <a:pt x="341" y="103"/>
                      </a:lnTo>
                      <a:lnTo>
                        <a:pt x="343" y="103"/>
                      </a:lnTo>
                      <a:lnTo>
                        <a:pt x="341" y="103"/>
                      </a:lnTo>
                      <a:lnTo>
                        <a:pt x="343" y="103"/>
                      </a:lnTo>
                      <a:close/>
                      <a:moveTo>
                        <a:pt x="341" y="101"/>
                      </a:moveTo>
                      <a:lnTo>
                        <a:pt x="341" y="103"/>
                      </a:lnTo>
                      <a:lnTo>
                        <a:pt x="341" y="101"/>
                      </a:lnTo>
                      <a:close/>
                      <a:moveTo>
                        <a:pt x="340" y="101"/>
                      </a:moveTo>
                      <a:lnTo>
                        <a:pt x="341" y="101"/>
                      </a:lnTo>
                      <a:lnTo>
                        <a:pt x="340" y="101"/>
                      </a:lnTo>
                      <a:close/>
                      <a:moveTo>
                        <a:pt x="247" y="99"/>
                      </a:moveTo>
                      <a:lnTo>
                        <a:pt x="247" y="101"/>
                      </a:lnTo>
                      <a:lnTo>
                        <a:pt x="247" y="99"/>
                      </a:lnTo>
                      <a:close/>
                      <a:moveTo>
                        <a:pt x="340" y="99"/>
                      </a:moveTo>
                      <a:lnTo>
                        <a:pt x="340" y="101"/>
                      </a:lnTo>
                      <a:lnTo>
                        <a:pt x="340" y="99"/>
                      </a:lnTo>
                      <a:close/>
                      <a:moveTo>
                        <a:pt x="245" y="101"/>
                      </a:moveTo>
                      <a:lnTo>
                        <a:pt x="245" y="99"/>
                      </a:lnTo>
                      <a:lnTo>
                        <a:pt x="247" y="99"/>
                      </a:lnTo>
                      <a:lnTo>
                        <a:pt x="247" y="101"/>
                      </a:lnTo>
                      <a:lnTo>
                        <a:pt x="245" y="101"/>
                      </a:lnTo>
                      <a:close/>
                      <a:moveTo>
                        <a:pt x="340" y="99"/>
                      </a:moveTo>
                      <a:lnTo>
                        <a:pt x="340" y="101"/>
                      </a:lnTo>
                      <a:lnTo>
                        <a:pt x="340" y="99"/>
                      </a:lnTo>
                      <a:close/>
                      <a:moveTo>
                        <a:pt x="247" y="99"/>
                      </a:moveTo>
                      <a:lnTo>
                        <a:pt x="245" y="99"/>
                      </a:lnTo>
                      <a:lnTo>
                        <a:pt x="247" y="99"/>
                      </a:lnTo>
                      <a:close/>
                      <a:moveTo>
                        <a:pt x="247" y="99"/>
                      </a:moveTo>
                      <a:lnTo>
                        <a:pt x="245" y="99"/>
                      </a:lnTo>
                      <a:lnTo>
                        <a:pt x="247" y="99"/>
                      </a:lnTo>
                      <a:close/>
                      <a:moveTo>
                        <a:pt x="245" y="99"/>
                      </a:moveTo>
                      <a:lnTo>
                        <a:pt x="247" y="99"/>
                      </a:lnTo>
                      <a:lnTo>
                        <a:pt x="245" y="99"/>
                      </a:lnTo>
                      <a:close/>
                      <a:moveTo>
                        <a:pt x="247" y="99"/>
                      </a:moveTo>
                      <a:lnTo>
                        <a:pt x="245" y="99"/>
                      </a:lnTo>
                      <a:lnTo>
                        <a:pt x="247" y="99"/>
                      </a:lnTo>
                      <a:close/>
                      <a:moveTo>
                        <a:pt x="245" y="99"/>
                      </a:moveTo>
                      <a:lnTo>
                        <a:pt x="245" y="98"/>
                      </a:lnTo>
                      <a:lnTo>
                        <a:pt x="245" y="99"/>
                      </a:lnTo>
                      <a:close/>
                      <a:moveTo>
                        <a:pt x="245" y="99"/>
                      </a:moveTo>
                      <a:lnTo>
                        <a:pt x="245" y="98"/>
                      </a:lnTo>
                      <a:lnTo>
                        <a:pt x="245" y="99"/>
                      </a:lnTo>
                      <a:close/>
                      <a:moveTo>
                        <a:pt x="245" y="98"/>
                      </a:moveTo>
                      <a:lnTo>
                        <a:pt x="245" y="99"/>
                      </a:lnTo>
                      <a:lnTo>
                        <a:pt x="245" y="98"/>
                      </a:lnTo>
                      <a:close/>
                      <a:moveTo>
                        <a:pt x="247" y="98"/>
                      </a:moveTo>
                      <a:lnTo>
                        <a:pt x="245" y="98"/>
                      </a:lnTo>
                      <a:lnTo>
                        <a:pt x="247" y="98"/>
                      </a:lnTo>
                      <a:close/>
                      <a:moveTo>
                        <a:pt x="247" y="98"/>
                      </a:moveTo>
                      <a:lnTo>
                        <a:pt x="245" y="98"/>
                      </a:lnTo>
                      <a:lnTo>
                        <a:pt x="247" y="98"/>
                      </a:lnTo>
                      <a:close/>
                      <a:moveTo>
                        <a:pt x="245" y="96"/>
                      </a:moveTo>
                      <a:lnTo>
                        <a:pt x="245" y="98"/>
                      </a:lnTo>
                      <a:lnTo>
                        <a:pt x="245" y="96"/>
                      </a:lnTo>
                      <a:close/>
                      <a:moveTo>
                        <a:pt x="245" y="98"/>
                      </a:moveTo>
                      <a:lnTo>
                        <a:pt x="245" y="96"/>
                      </a:lnTo>
                      <a:lnTo>
                        <a:pt x="245" y="98"/>
                      </a:lnTo>
                      <a:close/>
                      <a:moveTo>
                        <a:pt x="244" y="96"/>
                      </a:moveTo>
                      <a:lnTo>
                        <a:pt x="244" y="98"/>
                      </a:lnTo>
                      <a:lnTo>
                        <a:pt x="244" y="96"/>
                      </a:lnTo>
                      <a:close/>
                      <a:moveTo>
                        <a:pt x="245" y="96"/>
                      </a:moveTo>
                      <a:lnTo>
                        <a:pt x="245" y="98"/>
                      </a:lnTo>
                      <a:lnTo>
                        <a:pt x="245" y="96"/>
                      </a:lnTo>
                      <a:close/>
                      <a:moveTo>
                        <a:pt x="338" y="96"/>
                      </a:moveTo>
                      <a:lnTo>
                        <a:pt x="338" y="98"/>
                      </a:lnTo>
                      <a:lnTo>
                        <a:pt x="338" y="96"/>
                      </a:lnTo>
                      <a:lnTo>
                        <a:pt x="338" y="98"/>
                      </a:lnTo>
                      <a:lnTo>
                        <a:pt x="338" y="96"/>
                      </a:lnTo>
                      <a:lnTo>
                        <a:pt x="340" y="98"/>
                      </a:lnTo>
                      <a:lnTo>
                        <a:pt x="338" y="98"/>
                      </a:lnTo>
                      <a:lnTo>
                        <a:pt x="340" y="98"/>
                      </a:lnTo>
                      <a:lnTo>
                        <a:pt x="338" y="98"/>
                      </a:lnTo>
                      <a:lnTo>
                        <a:pt x="340" y="98"/>
                      </a:lnTo>
                      <a:lnTo>
                        <a:pt x="338" y="98"/>
                      </a:lnTo>
                      <a:lnTo>
                        <a:pt x="338" y="96"/>
                      </a:lnTo>
                      <a:close/>
                      <a:moveTo>
                        <a:pt x="230" y="96"/>
                      </a:moveTo>
                      <a:lnTo>
                        <a:pt x="232" y="96"/>
                      </a:lnTo>
                      <a:lnTo>
                        <a:pt x="230" y="96"/>
                      </a:lnTo>
                      <a:lnTo>
                        <a:pt x="232" y="96"/>
                      </a:lnTo>
                      <a:lnTo>
                        <a:pt x="230" y="96"/>
                      </a:lnTo>
                      <a:close/>
                      <a:moveTo>
                        <a:pt x="245" y="96"/>
                      </a:moveTo>
                      <a:lnTo>
                        <a:pt x="244" y="96"/>
                      </a:lnTo>
                      <a:lnTo>
                        <a:pt x="245" y="96"/>
                      </a:lnTo>
                      <a:close/>
                      <a:moveTo>
                        <a:pt x="234" y="94"/>
                      </a:moveTo>
                      <a:lnTo>
                        <a:pt x="232" y="94"/>
                      </a:lnTo>
                      <a:lnTo>
                        <a:pt x="234" y="94"/>
                      </a:lnTo>
                      <a:close/>
                      <a:moveTo>
                        <a:pt x="234" y="94"/>
                      </a:moveTo>
                      <a:lnTo>
                        <a:pt x="232" y="94"/>
                      </a:lnTo>
                      <a:lnTo>
                        <a:pt x="234" y="94"/>
                      </a:lnTo>
                      <a:close/>
                      <a:moveTo>
                        <a:pt x="234" y="94"/>
                      </a:moveTo>
                      <a:lnTo>
                        <a:pt x="232" y="94"/>
                      </a:lnTo>
                      <a:lnTo>
                        <a:pt x="234" y="94"/>
                      </a:lnTo>
                      <a:close/>
                      <a:moveTo>
                        <a:pt x="336" y="94"/>
                      </a:moveTo>
                      <a:lnTo>
                        <a:pt x="338" y="94"/>
                      </a:lnTo>
                      <a:lnTo>
                        <a:pt x="336" y="94"/>
                      </a:lnTo>
                      <a:close/>
                      <a:moveTo>
                        <a:pt x="234" y="94"/>
                      </a:moveTo>
                      <a:lnTo>
                        <a:pt x="232" y="94"/>
                      </a:lnTo>
                      <a:lnTo>
                        <a:pt x="234" y="94"/>
                      </a:lnTo>
                      <a:close/>
                      <a:moveTo>
                        <a:pt x="234" y="94"/>
                      </a:moveTo>
                      <a:lnTo>
                        <a:pt x="234" y="92"/>
                      </a:lnTo>
                      <a:lnTo>
                        <a:pt x="234" y="94"/>
                      </a:lnTo>
                      <a:close/>
                      <a:moveTo>
                        <a:pt x="232" y="92"/>
                      </a:moveTo>
                      <a:lnTo>
                        <a:pt x="232" y="94"/>
                      </a:lnTo>
                      <a:lnTo>
                        <a:pt x="232" y="92"/>
                      </a:lnTo>
                      <a:close/>
                      <a:moveTo>
                        <a:pt x="232" y="92"/>
                      </a:moveTo>
                      <a:lnTo>
                        <a:pt x="232" y="94"/>
                      </a:lnTo>
                      <a:lnTo>
                        <a:pt x="232" y="92"/>
                      </a:lnTo>
                      <a:lnTo>
                        <a:pt x="232" y="94"/>
                      </a:lnTo>
                      <a:lnTo>
                        <a:pt x="230" y="94"/>
                      </a:lnTo>
                      <a:lnTo>
                        <a:pt x="232" y="92"/>
                      </a:lnTo>
                      <a:close/>
                      <a:moveTo>
                        <a:pt x="232" y="92"/>
                      </a:moveTo>
                      <a:lnTo>
                        <a:pt x="232" y="94"/>
                      </a:lnTo>
                      <a:lnTo>
                        <a:pt x="232" y="92"/>
                      </a:lnTo>
                      <a:lnTo>
                        <a:pt x="232" y="94"/>
                      </a:lnTo>
                      <a:lnTo>
                        <a:pt x="232" y="92"/>
                      </a:lnTo>
                      <a:lnTo>
                        <a:pt x="232" y="94"/>
                      </a:lnTo>
                      <a:lnTo>
                        <a:pt x="232" y="92"/>
                      </a:lnTo>
                      <a:close/>
                      <a:moveTo>
                        <a:pt x="234" y="94"/>
                      </a:moveTo>
                      <a:lnTo>
                        <a:pt x="234" y="92"/>
                      </a:lnTo>
                      <a:lnTo>
                        <a:pt x="234" y="94"/>
                      </a:lnTo>
                      <a:close/>
                      <a:moveTo>
                        <a:pt x="232" y="92"/>
                      </a:moveTo>
                      <a:lnTo>
                        <a:pt x="232" y="94"/>
                      </a:lnTo>
                      <a:lnTo>
                        <a:pt x="232" y="92"/>
                      </a:lnTo>
                      <a:lnTo>
                        <a:pt x="232" y="94"/>
                      </a:lnTo>
                      <a:lnTo>
                        <a:pt x="232" y="92"/>
                      </a:lnTo>
                      <a:lnTo>
                        <a:pt x="232" y="94"/>
                      </a:lnTo>
                      <a:lnTo>
                        <a:pt x="232" y="92"/>
                      </a:lnTo>
                      <a:close/>
                      <a:moveTo>
                        <a:pt x="232" y="92"/>
                      </a:moveTo>
                      <a:lnTo>
                        <a:pt x="232" y="94"/>
                      </a:lnTo>
                      <a:lnTo>
                        <a:pt x="232" y="92"/>
                      </a:lnTo>
                      <a:close/>
                      <a:moveTo>
                        <a:pt x="230" y="92"/>
                      </a:moveTo>
                      <a:lnTo>
                        <a:pt x="232" y="92"/>
                      </a:lnTo>
                      <a:lnTo>
                        <a:pt x="230" y="92"/>
                      </a:lnTo>
                      <a:lnTo>
                        <a:pt x="232" y="92"/>
                      </a:lnTo>
                      <a:lnTo>
                        <a:pt x="230" y="92"/>
                      </a:lnTo>
                      <a:close/>
                      <a:moveTo>
                        <a:pt x="232" y="92"/>
                      </a:moveTo>
                      <a:lnTo>
                        <a:pt x="234" y="92"/>
                      </a:lnTo>
                      <a:lnTo>
                        <a:pt x="232" y="92"/>
                      </a:lnTo>
                      <a:close/>
                      <a:moveTo>
                        <a:pt x="234" y="92"/>
                      </a:moveTo>
                      <a:lnTo>
                        <a:pt x="232" y="92"/>
                      </a:lnTo>
                      <a:lnTo>
                        <a:pt x="234" y="92"/>
                      </a:lnTo>
                      <a:close/>
                      <a:moveTo>
                        <a:pt x="234" y="92"/>
                      </a:moveTo>
                      <a:lnTo>
                        <a:pt x="232" y="92"/>
                      </a:lnTo>
                      <a:lnTo>
                        <a:pt x="234" y="92"/>
                      </a:lnTo>
                      <a:close/>
                      <a:moveTo>
                        <a:pt x="230" y="92"/>
                      </a:moveTo>
                      <a:lnTo>
                        <a:pt x="232" y="92"/>
                      </a:lnTo>
                      <a:lnTo>
                        <a:pt x="230" y="92"/>
                      </a:lnTo>
                      <a:close/>
                      <a:moveTo>
                        <a:pt x="230" y="92"/>
                      </a:moveTo>
                      <a:lnTo>
                        <a:pt x="230" y="90"/>
                      </a:lnTo>
                      <a:lnTo>
                        <a:pt x="230" y="92"/>
                      </a:lnTo>
                      <a:close/>
                      <a:moveTo>
                        <a:pt x="230" y="92"/>
                      </a:moveTo>
                      <a:lnTo>
                        <a:pt x="230" y="90"/>
                      </a:lnTo>
                      <a:lnTo>
                        <a:pt x="230" y="92"/>
                      </a:lnTo>
                      <a:lnTo>
                        <a:pt x="230" y="90"/>
                      </a:lnTo>
                      <a:lnTo>
                        <a:pt x="230" y="92"/>
                      </a:lnTo>
                      <a:close/>
                      <a:moveTo>
                        <a:pt x="230" y="88"/>
                      </a:moveTo>
                      <a:lnTo>
                        <a:pt x="232" y="88"/>
                      </a:lnTo>
                      <a:lnTo>
                        <a:pt x="230" y="88"/>
                      </a:lnTo>
                      <a:close/>
                      <a:moveTo>
                        <a:pt x="230" y="88"/>
                      </a:moveTo>
                      <a:lnTo>
                        <a:pt x="230" y="86"/>
                      </a:lnTo>
                      <a:lnTo>
                        <a:pt x="230" y="88"/>
                      </a:lnTo>
                      <a:close/>
                      <a:moveTo>
                        <a:pt x="226" y="86"/>
                      </a:moveTo>
                      <a:lnTo>
                        <a:pt x="226" y="84"/>
                      </a:lnTo>
                      <a:lnTo>
                        <a:pt x="226" y="86"/>
                      </a:lnTo>
                      <a:close/>
                      <a:moveTo>
                        <a:pt x="226" y="84"/>
                      </a:moveTo>
                      <a:lnTo>
                        <a:pt x="224" y="84"/>
                      </a:lnTo>
                      <a:lnTo>
                        <a:pt x="226" y="84"/>
                      </a:lnTo>
                      <a:close/>
                      <a:moveTo>
                        <a:pt x="226" y="84"/>
                      </a:moveTo>
                      <a:lnTo>
                        <a:pt x="228" y="84"/>
                      </a:lnTo>
                      <a:lnTo>
                        <a:pt x="226" y="84"/>
                      </a:lnTo>
                      <a:lnTo>
                        <a:pt x="226" y="86"/>
                      </a:lnTo>
                      <a:lnTo>
                        <a:pt x="226" y="84"/>
                      </a:lnTo>
                      <a:close/>
                      <a:moveTo>
                        <a:pt x="228" y="84"/>
                      </a:moveTo>
                      <a:lnTo>
                        <a:pt x="226" y="84"/>
                      </a:lnTo>
                      <a:lnTo>
                        <a:pt x="228" y="84"/>
                      </a:lnTo>
                      <a:close/>
                      <a:moveTo>
                        <a:pt x="222" y="78"/>
                      </a:moveTo>
                      <a:lnTo>
                        <a:pt x="221" y="78"/>
                      </a:lnTo>
                      <a:lnTo>
                        <a:pt x="222" y="78"/>
                      </a:lnTo>
                      <a:close/>
                      <a:moveTo>
                        <a:pt x="215" y="76"/>
                      </a:moveTo>
                      <a:lnTo>
                        <a:pt x="215" y="74"/>
                      </a:lnTo>
                      <a:lnTo>
                        <a:pt x="215" y="76"/>
                      </a:lnTo>
                      <a:close/>
                      <a:moveTo>
                        <a:pt x="215" y="71"/>
                      </a:moveTo>
                      <a:lnTo>
                        <a:pt x="213" y="71"/>
                      </a:lnTo>
                      <a:lnTo>
                        <a:pt x="215" y="71"/>
                      </a:lnTo>
                      <a:close/>
                      <a:moveTo>
                        <a:pt x="326" y="71"/>
                      </a:moveTo>
                      <a:lnTo>
                        <a:pt x="324" y="71"/>
                      </a:lnTo>
                      <a:lnTo>
                        <a:pt x="326" y="71"/>
                      </a:lnTo>
                      <a:close/>
                      <a:moveTo>
                        <a:pt x="324" y="69"/>
                      </a:moveTo>
                      <a:lnTo>
                        <a:pt x="324" y="67"/>
                      </a:lnTo>
                      <a:lnTo>
                        <a:pt x="324" y="69"/>
                      </a:lnTo>
                      <a:close/>
                      <a:moveTo>
                        <a:pt x="215" y="69"/>
                      </a:moveTo>
                      <a:lnTo>
                        <a:pt x="215" y="67"/>
                      </a:lnTo>
                      <a:lnTo>
                        <a:pt x="215" y="69"/>
                      </a:lnTo>
                      <a:close/>
                      <a:moveTo>
                        <a:pt x="215" y="67"/>
                      </a:moveTo>
                      <a:lnTo>
                        <a:pt x="213" y="67"/>
                      </a:lnTo>
                      <a:lnTo>
                        <a:pt x="215" y="67"/>
                      </a:lnTo>
                      <a:close/>
                      <a:moveTo>
                        <a:pt x="215" y="67"/>
                      </a:moveTo>
                      <a:lnTo>
                        <a:pt x="213" y="67"/>
                      </a:lnTo>
                      <a:lnTo>
                        <a:pt x="215" y="67"/>
                      </a:lnTo>
                      <a:close/>
                      <a:moveTo>
                        <a:pt x="215" y="67"/>
                      </a:moveTo>
                      <a:lnTo>
                        <a:pt x="213" y="67"/>
                      </a:lnTo>
                      <a:lnTo>
                        <a:pt x="215" y="67"/>
                      </a:lnTo>
                      <a:close/>
                      <a:moveTo>
                        <a:pt x="215" y="67"/>
                      </a:moveTo>
                      <a:lnTo>
                        <a:pt x="213" y="67"/>
                      </a:lnTo>
                      <a:lnTo>
                        <a:pt x="215" y="67"/>
                      </a:lnTo>
                      <a:close/>
                      <a:moveTo>
                        <a:pt x="126" y="65"/>
                      </a:moveTo>
                      <a:lnTo>
                        <a:pt x="128" y="65"/>
                      </a:lnTo>
                      <a:lnTo>
                        <a:pt x="128" y="67"/>
                      </a:lnTo>
                      <a:lnTo>
                        <a:pt x="130" y="67"/>
                      </a:lnTo>
                      <a:lnTo>
                        <a:pt x="128" y="67"/>
                      </a:lnTo>
                      <a:lnTo>
                        <a:pt x="130" y="67"/>
                      </a:lnTo>
                      <a:lnTo>
                        <a:pt x="128" y="67"/>
                      </a:lnTo>
                      <a:lnTo>
                        <a:pt x="128" y="69"/>
                      </a:lnTo>
                      <a:lnTo>
                        <a:pt x="126" y="69"/>
                      </a:lnTo>
                      <a:lnTo>
                        <a:pt x="126" y="67"/>
                      </a:lnTo>
                      <a:lnTo>
                        <a:pt x="124" y="67"/>
                      </a:lnTo>
                      <a:lnTo>
                        <a:pt x="123" y="67"/>
                      </a:lnTo>
                      <a:lnTo>
                        <a:pt x="124" y="67"/>
                      </a:lnTo>
                      <a:lnTo>
                        <a:pt x="126" y="67"/>
                      </a:lnTo>
                      <a:lnTo>
                        <a:pt x="128" y="67"/>
                      </a:lnTo>
                      <a:lnTo>
                        <a:pt x="126" y="67"/>
                      </a:lnTo>
                      <a:lnTo>
                        <a:pt x="126" y="65"/>
                      </a:lnTo>
                      <a:close/>
                      <a:moveTo>
                        <a:pt x="324" y="65"/>
                      </a:moveTo>
                      <a:lnTo>
                        <a:pt x="324" y="67"/>
                      </a:lnTo>
                      <a:lnTo>
                        <a:pt x="324" y="65"/>
                      </a:lnTo>
                      <a:close/>
                      <a:moveTo>
                        <a:pt x="119" y="65"/>
                      </a:moveTo>
                      <a:lnTo>
                        <a:pt x="117" y="65"/>
                      </a:lnTo>
                      <a:lnTo>
                        <a:pt x="119" y="65"/>
                      </a:lnTo>
                      <a:close/>
                      <a:moveTo>
                        <a:pt x="324" y="65"/>
                      </a:moveTo>
                      <a:lnTo>
                        <a:pt x="324" y="67"/>
                      </a:lnTo>
                      <a:lnTo>
                        <a:pt x="324" y="69"/>
                      </a:lnTo>
                      <a:lnTo>
                        <a:pt x="326" y="69"/>
                      </a:lnTo>
                      <a:lnTo>
                        <a:pt x="326" y="71"/>
                      </a:lnTo>
                      <a:lnTo>
                        <a:pt x="326" y="73"/>
                      </a:lnTo>
                      <a:lnTo>
                        <a:pt x="328" y="73"/>
                      </a:lnTo>
                      <a:lnTo>
                        <a:pt x="328" y="74"/>
                      </a:lnTo>
                      <a:lnTo>
                        <a:pt x="328" y="76"/>
                      </a:lnTo>
                      <a:lnTo>
                        <a:pt x="330" y="76"/>
                      </a:lnTo>
                      <a:lnTo>
                        <a:pt x="330" y="78"/>
                      </a:lnTo>
                      <a:lnTo>
                        <a:pt x="330" y="80"/>
                      </a:lnTo>
                      <a:lnTo>
                        <a:pt x="332" y="80"/>
                      </a:lnTo>
                      <a:lnTo>
                        <a:pt x="332" y="82"/>
                      </a:lnTo>
                      <a:lnTo>
                        <a:pt x="332" y="84"/>
                      </a:lnTo>
                      <a:lnTo>
                        <a:pt x="334" y="86"/>
                      </a:lnTo>
                      <a:lnTo>
                        <a:pt x="334" y="88"/>
                      </a:lnTo>
                      <a:lnTo>
                        <a:pt x="336" y="88"/>
                      </a:lnTo>
                      <a:lnTo>
                        <a:pt x="336" y="90"/>
                      </a:lnTo>
                      <a:lnTo>
                        <a:pt x="336" y="92"/>
                      </a:lnTo>
                      <a:lnTo>
                        <a:pt x="338" y="92"/>
                      </a:lnTo>
                      <a:lnTo>
                        <a:pt x="338" y="94"/>
                      </a:lnTo>
                      <a:lnTo>
                        <a:pt x="338" y="96"/>
                      </a:lnTo>
                      <a:lnTo>
                        <a:pt x="340" y="96"/>
                      </a:lnTo>
                      <a:lnTo>
                        <a:pt x="338" y="96"/>
                      </a:lnTo>
                      <a:lnTo>
                        <a:pt x="338" y="94"/>
                      </a:lnTo>
                      <a:lnTo>
                        <a:pt x="336" y="94"/>
                      </a:lnTo>
                      <a:lnTo>
                        <a:pt x="336" y="92"/>
                      </a:lnTo>
                      <a:lnTo>
                        <a:pt x="336" y="90"/>
                      </a:lnTo>
                      <a:lnTo>
                        <a:pt x="334" y="90"/>
                      </a:lnTo>
                      <a:lnTo>
                        <a:pt x="334" y="88"/>
                      </a:lnTo>
                      <a:lnTo>
                        <a:pt x="334" y="86"/>
                      </a:lnTo>
                      <a:lnTo>
                        <a:pt x="332" y="86"/>
                      </a:lnTo>
                      <a:lnTo>
                        <a:pt x="332" y="84"/>
                      </a:lnTo>
                      <a:lnTo>
                        <a:pt x="332" y="82"/>
                      </a:lnTo>
                      <a:lnTo>
                        <a:pt x="330" y="82"/>
                      </a:lnTo>
                      <a:lnTo>
                        <a:pt x="330" y="80"/>
                      </a:lnTo>
                      <a:lnTo>
                        <a:pt x="330" y="78"/>
                      </a:lnTo>
                      <a:lnTo>
                        <a:pt x="328" y="78"/>
                      </a:lnTo>
                      <a:lnTo>
                        <a:pt x="330" y="78"/>
                      </a:lnTo>
                      <a:lnTo>
                        <a:pt x="328" y="78"/>
                      </a:lnTo>
                      <a:lnTo>
                        <a:pt x="328" y="76"/>
                      </a:lnTo>
                      <a:lnTo>
                        <a:pt x="328" y="74"/>
                      </a:lnTo>
                      <a:lnTo>
                        <a:pt x="328" y="76"/>
                      </a:lnTo>
                      <a:lnTo>
                        <a:pt x="328" y="74"/>
                      </a:lnTo>
                      <a:lnTo>
                        <a:pt x="328" y="73"/>
                      </a:lnTo>
                      <a:lnTo>
                        <a:pt x="326" y="73"/>
                      </a:lnTo>
                      <a:lnTo>
                        <a:pt x="326" y="71"/>
                      </a:lnTo>
                      <a:lnTo>
                        <a:pt x="324" y="71"/>
                      </a:lnTo>
                      <a:lnTo>
                        <a:pt x="324" y="69"/>
                      </a:lnTo>
                      <a:lnTo>
                        <a:pt x="324" y="67"/>
                      </a:lnTo>
                      <a:lnTo>
                        <a:pt x="324" y="65"/>
                      </a:lnTo>
                      <a:close/>
                      <a:moveTo>
                        <a:pt x="119" y="65"/>
                      </a:moveTo>
                      <a:lnTo>
                        <a:pt x="117" y="65"/>
                      </a:lnTo>
                      <a:lnTo>
                        <a:pt x="119" y="65"/>
                      </a:lnTo>
                      <a:close/>
                      <a:moveTo>
                        <a:pt x="117" y="65"/>
                      </a:moveTo>
                      <a:lnTo>
                        <a:pt x="119" y="65"/>
                      </a:lnTo>
                      <a:lnTo>
                        <a:pt x="117" y="65"/>
                      </a:lnTo>
                      <a:close/>
                      <a:moveTo>
                        <a:pt x="119" y="65"/>
                      </a:moveTo>
                      <a:lnTo>
                        <a:pt x="117" y="65"/>
                      </a:lnTo>
                      <a:lnTo>
                        <a:pt x="119" y="65"/>
                      </a:lnTo>
                      <a:close/>
                      <a:moveTo>
                        <a:pt x="322" y="65"/>
                      </a:moveTo>
                      <a:lnTo>
                        <a:pt x="324" y="65"/>
                      </a:lnTo>
                      <a:lnTo>
                        <a:pt x="322" y="65"/>
                      </a:lnTo>
                      <a:close/>
                      <a:moveTo>
                        <a:pt x="134" y="65"/>
                      </a:moveTo>
                      <a:lnTo>
                        <a:pt x="134" y="63"/>
                      </a:lnTo>
                      <a:lnTo>
                        <a:pt x="134" y="65"/>
                      </a:lnTo>
                      <a:close/>
                      <a:moveTo>
                        <a:pt x="119" y="63"/>
                      </a:moveTo>
                      <a:lnTo>
                        <a:pt x="117" y="63"/>
                      </a:lnTo>
                      <a:lnTo>
                        <a:pt x="119" y="63"/>
                      </a:lnTo>
                      <a:close/>
                      <a:moveTo>
                        <a:pt x="148" y="63"/>
                      </a:moveTo>
                      <a:lnTo>
                        <a:pt x="146" y="65"/>
                      </a:lnTo>
                      <a:lnTo>
                        <a:pt x="144" y="65"/>
                      </a:lnTo>
                      <a:lnTo>
                        <a:pt x="144" y="67"/>
                      </a:lnTo>
                      <a:lnTo>
                        <a:pt x="142" y="67"/>
                      </a:lnTo>
                      <a:lnTo>
                        <a:pt x="140" y="67"/>
                      </a:lnTo>
                      <a:lnTo>
                        <a:pt x="138" y="69"/>
                      </a:lnTo>
                      <a:lnTo>
                        <a:pt x="136" y="69"/>
                      </a:lnTo>
                      <a:lnTo>
                        <a:pt x="134" y="71"/>
                      </a:lnTo>
                      <a:lnTo>
                        <a:pt x="132" y="71"/>
                      </a:lnTo>
                      <a:lnTo>
                        <a:pt x="130" y="71"/>
                      </a:lnTo>
                      <a:lnTo>
                        <a:pt x="130" y="69"/>
                      </a:lnTo>
                      <a:lnTo>
                        <a:pt x="128" y="69"/>
                      </a:lnTo>
                      <a:lnTo>
                        <a:pt x="130" y="69"/>
                      </a:lnTo>
                      <a:lnTo>
                        <a:pt x="130" y="71"/>
                      </a:lnTo>
                      <a:lnTo>
                        <a:pt x="130" y="69"/>
                      </a:lnTo>
                      <a:lnTo>
                        <a:pt x="130" y="71"/>
                      </a:lnTo>
                      <a:lnTo>
                        <a:pt x="132" y="71"/>
                      </a:lnTo>
                      <a:lnTo>
                        <a:pt x="134" y="71"/>
                      </a:lnTo>
                      <a:lnTo>
                        <a:pt x="134" y="69"/>
                      </a:lnTo>
                      <a:lnTo>
                        <a:pt x="136" y="69"/>
                      </a:lnTo>
                      <a:lnTo>
                        <a:pt x="138" y="69"/>
                      </a:lnTo>
                      <a:lnTo>
                        <a:pt x="136" y="69"/>
                      </a:lnTo>
                      <a:lnTo>
                        <a:pt x="138" y="69"/>
                      </a:lnTo>
                      <a:lnTo>
                        <a:pt x="138" y="67"/>
                      </a:lnTo>
                      <a:lnTo>
                        <a:pt x="138" y="69"/>
                      </a:lnTo>
                      <a:lnTo>
                        <a:pt x="138" y="67"/>
                      </a:lnTo>
                      <a:lnTo>
                        <a:pt x="140" y="67"/>
                      </a:lnTo>
                      <a:lnTo>
                        <a:pt x="142" y="67"/>
                      </a:lnTo>
                      <a:lnTo>
                        <a:pt x="144" y="67"/>
                      </a:lnTo>
                      <a:lnTo>
                        <a:pt x="144" y="65"/>
                      </a:lnTo>
                      <a:lnTo>
                        <a:pt x="144" y="67"/>
                      </a:lnTo>
                      <a:lnTo>
                        <a:pt x="144" y="65"/>
                      </a:lnTo>
                      <a:lnTo>
                        <a:pt x="146" y="65"/>
                      </a:lnTo>
                      <a:lnTo>
                        <a:pt x="144" y="65"/>
                      </a:lnTo>
                      <a:lnTo>
                        <a:pt x="146" y="65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48" y="61"/>
                      </a:lnTo>
                      <a:lnTo>
                        <a:pt x="149" y="61"/>
                      </a:lnTo>
                      <a:lnTo>
                        <a:pt x="149" y="63"/>
                      </a:lnTo>
                      <a:lnTo>
                        <a:pt x="148" y="63"/>
                      </a:lnTo>
                      <a:close/>
                      <a:moveTo>
                        <a:pt x="155" y="59"/>
                      </a:moveTo>
                      <a:lnTo>
                        <a:pt x="153" y="59"/>
                      </a:lnTo>
                      <a:lnTo>
                        <a:pt x="153" y="61"/>
                      </a:lnTo>
                      <a:lnTo>
                        <a:pt x="151" y="61"/>
                      </a:lnTo>
                      <a:lnTo>
                        <a:pt x="149" y="61"/>
                      </a:lnTo>
                      <a:lnTo>
                        <a:pt x="151" y="61"/>
                      </a:lnTo>
                      <a:lnTo>
                        <a:pt x="153" y="61"/>
                      </a:lnTo>
                      <a:lnTo>
                        <a:pt x="153" y="59"/>
                      </a:lnTo>
                      <a:lnTo>
                        <a:pt x="155" y="59"/>
                      </a:lnTo>
                      <a:close/>
                      <a:moveTo>
                        <a:pt x="151" y="57"/>
                      </a:moveTo>
                      <a:lnTo>
                        <a:pt x="151" y="59"/>
                      </a:lnTo>
                      <a:lnTo>
                        <a:pt x="151" y="57"/>
                      </a:lnTo>
                      <a:lnTo>
                        <a:pt x="151" y="59"/>
                      </a:lnTo>
                      <a:lnTo>
                        <a:pt x="151" y="57"/>
                      </a:lnTo>
                      <a:close/>
                      <a:moveTo>
                        <a:pt x="165" y="55"/>
                      </a:moveTo>
                      <a:lnTo>
                        <a:pt x="163" y="55"/>
                      </a:lnTo>
                      <a:lnTo>
                        <a:pt x="165" y="55"/>
                      </a:lnTo>
                      <a:close/>
                      <a:moveTo>
                        <a:pt x="320" y="55"/>
                      </a:moveTo>
                      <a:lnTo>
                        <a:pt x="322" y="55"/>
                      </a:lnTo>
                      <a:lnTo>
                        <a:pt x="322" y="57"/>
                      </a:lnTo>
                      <a:lnTo>
                        <a:pt x="322" y="59"/>
                      </a:lnTo>
                      <a:lnTo>
                        <a:pt x="322" y="61"/>
                      </a:lnTo>
                      <a:lnTo>
                        <a:pt x="322" y="63"/>
                      </a:lnTo>
                      <a:lnTo>
                        <a:pt x="324" y="63"/>
                      </a:lnTo>
                      <a:lnTo>
                        <a:pt x="324" y="65"/>
                      </a:lnTo>
                      <a:lnTo>
                        <a:pt x="322" y="65"/>
                      </a:lnTo>
                      <a:lnTo>
                        <a:pt x="322" y="63"/>
                      </a:lnTo>
                      <a:lnTo>
                        <a:pt x="322" y="61"/>
                      </a:lnTo>
                      <a:lnTo>
                        <a:pt x="322" y="59"/>
                      </a:lnTo>
                      <a:lnTo>
                        <a:pt x="320" y="59"/>
                      </a:lnTo>
                      <a:lnTo>
                        <a:pt x="320" y="57"/>
                      </a:lnTo>
                      <a:lnTo>
                        <a:pt x="320" y="55"/>
                      </a:lnTo>
                      <a:close/>
                      <a:moveTo>
                        <a:pt x="318" y="55"/>
                      </a:moveTo>
                      <a:lnTo>
                        <a:pt x="318" y="53"/>
                      </a:lnTo>
                      <a:lnTo>
                        <a:pt x="318" y="55"/>
                      </a:lnTo>
                      <a:close/>
                      <a:moveTo>
                        <a:pt x="161" y="53"/>
                      </a:moveTo>
                      <a:lnTo>
                        <a:pt x="161" y="55"/>
                      </a:lnTo>
                      <a:lnTo>
                        <a:pt x="163" y="55"/>
                      </a:lnTo>
                      <a:lnTo>
                        <a:pt x="161" y="55"/>
                      </a:lnTo>
                      <a:lnTo>
                        <a:pt x="161" y="53"/>
                      </a:lnTo>
                      <a:close/>
                      <a:moveTo>
                        <a:pt x="197" y="53"/>
                      </a:moveTo>
                      <a:lnTo>
                        <a:pt x="197" y="51"/>
                      </a:lnTo>
                      <a:lnTo>
                        <a:pt x="197" y="53"/>
                      </a:lnTo>
                      <a:close/>
                      <a:moveTo>
                        <a:pt x="194" y="51"/>
                      </a:moveTo>
                      <a:lnTo>
                        <a:pt x="192" y="51"/>
                      </a:lnTo>
                      <a:lnTo>
                        <a:pt x="194" y="51"/>
                      </a:lnTo>
                      <a:lnTo>
                        <a:pt x="192" y="51"/>
                      </a:lnTo>
                      <a:lnTo>
                        <a:pt x="194" y="51"/>
                      </a:lnTo>
                      <a:close/>
                      <a:moveTo>
                        <a:pt x="169" y="48"/>
                      </a:moveTo>
                      <a:lnTo>
                        <a:pt x="167" y="48"/>
                      </a:lnTo>
                      <a:lnTo>
                        <a:pt x="169" y="48"/>
                      </a:lnTo>
                      <a:close/>
                      <a:moveTo>
                        <a:pt x="167" y="48"/>
                      </a:moveTo>
                      <a:lnTo>
                        <a:pt x="167" y="50"/>
                      </a:lnTo>
                      <a:lnTo>
                        <a:pt x="167" y="48"/>
                      </a:lnTo>
                      <a:lnTo>
                        <a:pt x="167" y="50"/>
                      </a:lnTo>
                      <a:lnTo>
                        <a:pt x="165" y="50"/>
                      </a:lnTo>
                      <a:lnTo>
                        <a:pt x="167" y="50"/>
                      </a:lnTo>
                      <a:lnTo>
                        <a:pt x="165" y="50"/>
                      </a:lnTo>
                      <a:lnTo>
                        <a:pt x="167" y="50"/>
                      </a:lnTo>
                      <a:lnTo>
                        <a:pt x="167" y="48"/>
                      </a:lnTo>
                      <a:close/>
                      <a:moveTo>
                        <a:pt x="103" y="48"/>
                      </a:moveTo>
                      <a:lnTo>
                        <a:pt x="105" y="48"/>
                      </a:lnTo>
                      <a:lnTo>
                        <a:pt x="105" y="50"/>
                      </a:lnTo>
                      <a:lnTo>
                        <a:pt x="105" y="48"/>
                      </a:lnTo>
                      <a:lnTo>
                        <a:pt x="103" y="48"/>
                      </a:lnTo>
                      <a:close/>
                      <a:moveTo>
                        <a:pt x="317" y="46"/>
                      </a:moveTo>
                      <a:lnTo>
                        <a:pt x="317" y="48"/>
                      </a:lnTo>
                      <a:lnTo>
                        <a:pt x="317" y="46"/>
                      </a:lnTo>
                      <a:close/>
                      <a:moveTo>
                        <a:pt x="317" y="46"/>
                      </a:moveTo>
                      <a:lnTo>
                        <a:pt x="317" y="48"/>
                      </a:lnTo>
                      <a:lnTo>
                        <a:pt x="317" y="46"/>
                      </a:lnTo>
                      <a:close/>
                      <a:moveTo>
                        <a:pt x="165" y="48"/>
                      </a:moveTo>
                      <a:lnTo>
                        <a:pt x="165" y="46"/>
                      </a:lnTo>
                      <a:lnTo>
                        <a:pt x="165" y="48"/>
                      </a:lnTo>
                      <a:close/>
                      <a:moveTo>
                        <a:pt x="169" y="46"/>
                      </a:moveTo>
                      <a:lnTo>
                        <a:pt x="167" y="46"/>
                      </a:lnTo>
                      <a:lnTo>
                        <a:pt x="169" y="46"/>
                      </a:lnTo>
                      <a:close/>
                      <a:moveTo>
                        <a:pt x="171" y="46"/>
                      </a:moveTo>
                      <a:lnTo>
                        <a:pt x="172" y="46"/>
                      </a:lnTo>
                      <a:lnTo>
                        <a:pt x="171" y="46"/>
                      </a:lnTo>
                      <a:close/>
                      <a:moveTo>
                        <a:pt x="172" y="46"/>
                      </a:moveTo>
                      <a:lnTo>
                        <a:pt x="174" y="46"/>
                      </a:lnTo>
                      <a:lnTo>
                        <a:pt x="172" y="46"/>
                      </a:lnTo>
                      <a:lnTo>
                        <a:pt x="174" y="46"/>
                      </a:lnTo>
                      <a:lnTo>
                        <a:pt x="172" y="46"/>
                      </a:lnTo>
                      <a:lnTo>
                        <a:pt x="174" y="46"/>
                      </a:lnTo>
                      <a:lnTo>
                        <a:pt x="172" y="46"/>
                      </a:lnTo>
                      <a:close/>
                      <a:moveTo>
                        <a:pt x="184" y="44"/>
                      </a:moveTo>
                      <a:lnTo>
                        <a:pt x="184" y="46"/>
                      </a:lnTo>
                      <a:lnTo>
                        <a:pt x="184" y="44"/>
                      </a:lnTo>
                      <a:close/>
                      <a:moveTo>
                        <a:pt x="317" y="44"/>
                      </a:moveTo>
                      <a:lnTo>
                        <a:pt x="317" y="46"/>
                      </a:lnTo>
                      <a:lnTo>
                        <a:pt x="317" y="44"/>
                      </a:lnTo>
                      <a:close/>
                      <a:moveTo>
                        <a:pt x="184" y="44"/>
                      </a:moveTo>
                      <a:lnTo>
                        <a:pt x="184" y="46"/>
                      </a:lnTo>
                      <a:lnTo>
                        <a:pt x="184" y="44"/>
                      </a:lnTo>
                      <a:lnTo>
                        <a:pt x="184" y="46"/>
                      </a:lnTo>
                      <a:lnTo>
                        <a:pt x="184" y="44"/>
                      </a:lnTo>
                      <a:close/>
                      <a:moveTo>
                        <a:pt x="184" y="44"/>
                      </a:moveTo>
                      <a:lnTo>
                        <a:pt x="184" y="46"/>
                      </a:lnTo>
                      <a:lnTo>
                        <a:pt x="184" y="44"/>
                      </a:lnTo>
                      <a:close/>
                      <a:moveTo>
                        <a:pt x="98" y="44"/>
                      </a:moveTo>
                      <a:lnTo>
                        <a:pt x="98" y="46"/>
                      </a:lnTo>
                      <a:lnTo>
                        <a:pt x="98" y="44"/>
                      </a:lnTo>
                      <a:lnTo>
                        <a:pt x="98" y="46"/>
                      </a:lnTo>
                      <a:lnTo>
                        <a:pt x="98" y="44"/>
                      </a:lnTo>
                      <a:lnTo>
                        <a:pt x="98" y="46"/>
                      </a:lnTo>
                      <a:lnTo>
                        <a:pt x="100" y="46"/>
                      </a:lnTo>
                      <a:lnTo>
                        <a:pt x="101" y="46"/>
                      </a:lnTo>
                      <a:lnTo>
                        <a:pt x="100" y="46"/>
                      </a:lnTo>
                      <a:lnTo>
                        <a:pt x="101" y="46"/>
                      </a:lnTo>
                      <a:lnTo>
                        <a:pt x="100" y="46"/>
                      </a:lnTo>
                      <a:lnTo>
                        <a:pt x="98" y="46"/>
                      </a:lnTo>
                      <a:lnTo>
                        <a:pt x="98" y="44"/>
                      </a:lnTo>
                      <a:lnTo>
                        <a:pt x="96" y="44"/>
                      </a:lnTo>
                      <a:lnTo>
                        <a:pt x="98" y="44"/>
                      </a:lnTo>
                      <a:close/>
                      <a:moveTo>
                        <a:pt x="96" y="40"/>
                      </a:moveTo>
                      <a:lnTo>
                        <a:pt x="96" y="38"/>
                      </a:lnTo>
                      <a:lnTo>
                        <a:pt x="96" y="40"/>
                      </a:lnTo>
                      <a:close/>
                      <a:moveTo>
                        <a:pt x="96" y="38"/>
                      </a:moveTo>
                      <a:lnTo>
                        <a:pt x="96" y="40"/>
                      </a:lnTo>
                      <a:lnTo>
                        <a:pt x="96" y="38"/>
                      </a:lnTo>
                      <a:close/>
                      <a:moveTo>
                        <a:pt x="9" y="34"/>
                      </a:moveTo>
                      <a:lnTo>
                        <a:pt x="7" y="34"/>
                      </a:lnTo>
                      <a:lnTo>
                        <a:pt x="7" y="36"/>
                      </a:lnTo>
                      <a:lnTo>
                        <a:pt x="5" y="36"/>
                      </a:lnTo>
                      <a:lnTo>
                        <a:pt x="7" y="36"/>
                      </a:lnTo>
                      <a:lnTo>
                        <a:pt x="7" y="34"/>
                      </a:lnTo>
                      <a:lnTo>
                        <a:pt x="9" y="34"/>
                      </a:lnTo>
                      <a:close/>
                      <a:moveTo>
                        <a:pt x="13" y="34"/>
                      </a:moveTo>
                      <a:lnTo>
                        <a:pt x="11" y="34"/>
                      </a:lnTo>
                      <a:lnTo>
                        <a:pt x="13" y="34"/>
                      </a:lnTo>
                      <a:close/>
                      <a:moveTo>
                        <a:pt x="9" y="34"/>
                      </a:moveTo>
                      <a:lnTo>
                        <a:pt x="11" y="34"/>
                      </a:lnTo>
                      <a:lnTo>
                        <a:pt x="9" y="34"/>
                      </a:lnTo>
                      <a:close/>
                      <a:moveTo>
                        <a:pt x="96" y="34"/>
                      </a:moveTo>
                      <a:lnTo>
                        <a:pt x="94" y="34"/>
                      </a:lnTo>
                      <a:lnTo>
                        <a:pt x="96" y="34"/>
                      </a:lnTo>
                      <a:close/>
                      <a:moveTo>
                        <a:pt x="96" y="34"/>
                      </a:moveTo>
                      <a:lnTo>
                        <a:pt x="94" y="34"/>
                      </a:lnTo>
                      <a:lnTo>
                        <a:pt x="96" y="34"/>
                      </a:lnTo>
                      <a:close/>
                      <a:moveTo>
                        <a:pt x="17" y="34"/>
                      </a:moveTo>
                      <a:lnTo>
                        <a:pt x="15" y="34"/>
                      </a:lnTo>
                      <a:lnTo>
                        <a:pt x="13" y="34"/>
                      </a:lnTo>
                      <a:lnTo>
                        <a:pt x="11" y="34"/>
                      </a:lnTo>
                      <a:lnTo>
                        <a:pt x="9" y="34"/>
                      </a:lnTo>
                      <a:lnTo>
                        <a:pt x="9" y="36"/>
                      </a:lnTo>
                      <a:lnTo>
                        <a:pt x="7" y="36"/>
                      </a:lnTo>
                      <a:lnTo>
                        <a:pt x="5" y="36"/>
                      </a:lnTo>
                      <a:lnTo>
                        <a:pt x="7" y="36"/>
                      </a:lnTo>
                      <a:lnTo>
                        <a:pt x="9" y="36"/>
                      </a:lnTo>
                      <a:lnTo>
                        <a:pt x="9" y="34"/>
                      </a:lnTo>
                      <a:lnTo>
                        <a:pt x="9" y="36"/>
                      </a:lnTo>
                      <a:lnTo>
                        <a:pt x="9" y="34"/>
                      </a:lnTo>
                      <a:lnTo>
                        <a:pt x="9" y="36"/>
                      </a:lnTo>
                      <a:lnTo>
                        <a:pt x="9" y="34"/>
                      </a:lnTo>
                      <a:lnTo>
                        <a:pt x="11" y="34"/>
                      </a:lnTo>
                      <a:lnTo>
                        <a:pt x="13" y="34"/>
                      </a:lnTo>
                      <a:lnTo>
                        <a:pt x="15" y="34"/>
                      </a:lnTo>
                      <a:lnTo>
                        <a:pt x="17" y="34"/>
                      </a:lnTo>
                      <a:close/>
                      <a:moveTo>
                        <a:pt x="313" y="30"/>
                      </a:moveTo>
                      <a:lnTo>
                        <a:pt x="311" y="30"/>
                      </a:lnTo>
                      <a:lnTo>
                        <a:pt x="313" y="30"/>
                      </a:lnTo>
                      <a:close/>
                      <a:moveTo>
                        <a:pt x="315" y="30"/>
                      </a:moveTo>
                      <a:lnTo>
                        <a:pt x="315" y="32"/>
                      </a:lnTo>
                      <a:lnTo>
                        <a:pt x="315" y="34"/>
                      </a:lnTo>
                      <a:lnTo>
                        <a:pt x="315" y="36"/>
                      </a:lnTo>
                      <a:lnTo>
                        <a:pt x="317" y="36"/>
                      </a:lnTo>
                      <a:lnTo>
                        <a:pt x="317" y="38"/>
                      </a:lnTo>
                      <a:lnTo>
                        <a:pt x="317" y="40"/>
                      </a:lnTo>
                      <a:lnTo>
                        <a:pt x="317" y="42"/>
                      </a:lnTo>
                      <a:lnTo>
                        <a:pt x="318" y="44"/>
                      </a:lnTo>
                      <a:lnTo>
                        <a:pt x="318" y="46"/>
                      </a:lnTo>
                      <a:lnTo>
                        <a:pt x="318" y="48"/>
                      </a:lnTo>
                      <a:lnTo>
                        <a:pt x="318" y="50"/>
                      </a:lnTo>
                      <a:lnTo>
                        <a:pt x="318" y="51"/>
                      </a:lnTo>
                      <a:lnTo>
                        <a:pt x="320" y="51"/>
                      </a:lnTo>
                      <a:lnTo>
                        <a:pt x="320" y="53"/>
                      </a:lnTo>
                      <a:lnTo>
                        <a:pt x="320" y="55"/>
                      </a:lnTo>
                      <a:lnTo>
                        <a:pt x="320" y="53"/>
                      </a:lnTo>
                      <a:lnTo>
                        <a:pt x="320" y="51"/>
                      </a:lnTo>
                      <a:lnTo>
                        <a:pt x="318" y="51"/>
                      </a:lnTo>
                      <a:lnTo>
                        <a:pt x="318" y="50"/>
                      </a:lnTo>
                      <a:lnTo>
                        <a:pt x="318" y="51"/>
                      </a:lnTo>
                      <a:lnTo>
                        <a:pt x="318" y="50"/>
                      </a:lnTo>
                      <a:lnTo>
                        <a:pt x="317" y="50"/>
                      </a:lnTo>
                      <a:lnTo>
                        <a:pt x="317" y="48"/>
                      </a:lnTo>
                      <a:lnTo>
                        <a:pt x="317" y="46"/>
                      </a:lnTo>
                      <a:lnTo>
                        <a:pt x="317" y="44"/>
                      </a:lnTo>
                      <a:lnTo>
                        <a:pt x="315" y="42"/>
                      </a:lnTo>
                      <a:lnTo>
                        <a:pt x="315" y="40"/>
                      </a:lnTo>
                      <a:lnTo>
                        <a:pt x="315" y="38"/>
                      </a:lnTo>
                      <a:lnTo>
                        <a:pt x="313" y="38"/>
                      </a:lnTo>
                      <a:lnTo>
                        <a:pt x="315" y="38"/>
                      </a:lnTo>
                      <a:lnTo>
                        <a:pt x="313" y="36"/>
                      </a:lnTo>
                      <a:lnTo>
                        <a:pt x="315" y="36"/>
                      </a:lnTo>
                      <a:lnTo>
                        <a:pt x="315" y="34"/>
                      </a:lnTo>
                      <a:lnTo>
                        <a:pt x="315" y="36"/>
                      </a:lnTo>
                      <a:lnTo>
                        <a:pt x="315" y="34"/>
                      </a:lnTo>
                      <a:lnTo>
                        <a:pt x="313" y="34"/>
                      </a:lnTo>
                      <a:lnTo>
                        <a:pt x="313" y="32"/>
                      </a:lnTo>
                      <a:lnTo>
                        <a:pt x="313" y="30"/>
                      </a:lnTo>
                      <a:lnTo>
                        <a:pt x="313" y="32"/>
                      </a:lnTo>
                      <a:lnTo>
                        <a:pt x="313" y="30"/>
                      </a:lnTo>
                      <a:lnTo>
                        <a:pt x="313" y="32"/>
                      </a:lnTo>
                      <a:lnTo>
                        <a:pt x="313" y="30"/>
                      </a:lnTo>
                      <a:lnTo>
                        <a:pt x="313" y="32"/>
                      </a:lnTo>
                      <a:lnTo>
                        <a:pt x="313" y="30"/>
                      </a:lnTo>
                      <a:lnTo>
                        <a:pt x="315" y="30"/>
                      </a:lnTo>
                      <a:close/>
                      <a:moveTo>
                        <a:pt x="50" y="30"/>
                      </a:moveTo>
                      <a:lnTo>
                        <a:pt x="52" y="30"/>
                      </a:lnTo>
                      <a:lnTo>
                        <a:pt x="53" y="30"/>
                      </a:lnTo>
                      <a:lnTo>
                        <a:pt x="55" y="30"/>
                      </a:lnTo>
                      <a:lnTo>
                        <a:pt x="57" y="30"/>
                      </a:lnTo>
                      <a:lnTo>
                        <a:pt x="55" y="30"/>
                      </a:lnTo>
                      <a:lnTo>
                        <a:pt x="53" y="30"/>
                      </a:lnTo>
                      <a:lnTo>
                        <a:pt x="52" y="30"/>
                      </a:lnTo>
                      <a:lnTo>
                        <a:pt x="50" y="30"/>
                      </a:lnTo>
                      <a:lnTo>
                        <a:pt x="48" y="30"/>
                      </a:lnTo>
                      <a:lnTo>
                        <a:pt x="46" y="30"/>
                      </a:lnTo>
                      <a:lnTo>
                        <a:pt x="44" y="30"/>
                      </a:lnTo>
                      <a:lnTo>
                        <a:pt x="42" y="30"/>
                      </a:lnTo>
                      <a:lnTo>
                        <a:pt x="40" y="30"/>
                      </a:lnTo>
                      <a:lnTo>
                        <a:pt x="38" y="30"/>
                      </a:lnTo>
                      <a:lnTo>
                        <a:pt x="36" y="30"/>
                      </a:lnTo>
                      <a:lnTo>
                        <a:pt x="36" y="32"/>
                      </a:lnTo>
                      <a:lnTo>
                        <a:pt x="34" y="32"/>
                      </a:lnTo>
                      <a:lnTo>
                        <a:pt x="32" y="32"/>
                      </a:lnTo>
                      <a:lnTo>
                        <a:pt x="30" y="32"/>
                      </a:lnTo>
                      <a:lnTo>
                        <a:pt x="28" y="32"/>
                      </a:lnTo>
                      <a:lnTo>
                        <a:pt x="27" y="32"/>
                      </a:lnTo>
                      <a:lnTo>
                        <a:pt x="25" y="34"/>
                      </a:lnTo>
                      <a:lnTo>
                        <a:pt x="23" y="34"/>
                      </a:lnTo>
                      <a:lnTo>
                        <a:pt x="21" y="34"/>
                      </a:lnTo>
                      <a:lnTo>
                        <a:pt x="19" y="34"/>
                      </a:lnTo>
                      <a:lnTo>
                        <a:pt x="17" y="34"/>
                      </a:lnTo>
                      <a:lnTo>
                        <a:pt x="17" y="32"/>
                      </a:lnTo>
                      <a:lnTo>
                        <a:pt x="17" y="34"/>
                      </a:lnTo>
                      <a:lnTo>
                        <a:pt x="19" y="34"/>
                      </a:lnTo>
                      <a:lnTo>
                        <a:pt x="21" y="34"/>
                      </a:lnTo>
                      <a:lnTo>
                        <a:pt x="23" y="34"/>
                      </a:lnTo>
                      <a:lnTo>
                        <a:pt x="25" y="34"/>
                      </a:lnTo>
                      <a:lnTo>
                        <a:pt x="25" y="32"/>
                      </a:lnTo>
                      <a:lnTo>
                        <a:pt x="27" y="32"/>
                      </a:lnTo>
                      <a:lnTo>
                        <a:pt x="28" y="32"/>
                      </a:lnTo>
                      <a:lnTo>
                        <a:pt x="30" y="32"/>
                      </a:lnTo>
                      <a:lnTo>
                        <a:pt x="32" y="32"/>
                      </a:lnTo>
                      <a:lnTo>
                        <a:pt x="34" y="32"/>
                      </a:lnTo>
                      <a:lnTo>
                        <a:pt x="34" y="30"/>
                      </a:lnTo>
                      <a:lnTo>
                        <a:pt x="36" y="30"/>
                      </a:lnTo>
                      <a:lnTo>
                        <a:pt x="38" y="30"/>
                      </a:lnTo>
                      <a:lnTo>
                        <a:pt x="40" y="30"/>
                      </a:lnTo>
                      <a:lnTo>
                        <a:pt x="42" y="30"/>
                      </a:lnTo>
                      <a:lnTo>
                        <a:pt x="44" y="30"/>
                      </a:lnTo>
                      <a:lnTo>
                        <a:pt x="46" y="30"/>
                      </a:lnTo>
                      <a:lnTo>
                        <a:pt x="48" y="30"/>
                      </a:lnTo>
                      <a:lnTo>
                        <a:pt x="50" y="30"/>
                      </a:lnTo>
                      <a:close/>
                      <a:moveTo>
                        <a:pt x="50" y="30"/>
                      </a:moveTo>
                      <a:lnTo>
                        <a:pt x="48" y="30"/>
                      </a:lnTo>
                      <a:lnTo>
                        <a:pt x="50" y="30"/>
                      </a:lnTo>
                      <a:close/>
                      <a:moveTo>
                        <a:pt x="76" y="28"/>
                      </a:moveTo>
                      <a:lnTo>
                        <a:pt x="78" y="28"/>
                      </a:lnTo>
                      <a:lnTo>
                        <a:pt x="76" y="28"/>
                      </a:lnTo>
                      <a:lnTo>
                        <a:pt x="76" y="30"/>
                      </a:lnTo>
                      <a:lnTo>
                        <a:pt x="76" y="28"/>
                      </a:lnTo>
                      <a:close/>
                      <a:moveTo>
                        <a:pt x="313" y="28"/>
                      </a:moveTo>
                      <a:lnTo>
                        <a:pt x="315" y="28"/>
                      </a:lnTo>
                      <a:lnTo>
                        <a:pt x="315" y="30"/>
                      </a:lnTo>
                      <a:lnTo>
                        <a:pt x="315" y="28"/>
                      </a:lnTo>
                      <a:lnTo>
                        <a:pt x="315" y="30"/>
                      </a:lnTo>
                      <a:lnTo>
                        <a:pt x="313" y="30"/>
                      </a:lnTo>
                      <a:lnTo>
                        <a:pt x="313" y="28"/>
                      </a:lnTo>
                      <a:lnTo>
                        <a:pt x="313" y="30"/>
                      </a:lnTo>
                      <a:lnTo>
                        <a:pt x="313" y="28"/>
                      </a:lnTo>
                      <a:lnTo>
                        <a:pt x="313" y="26"/>
                      </a:lnTo>
                      <a:lnTo>
                        <a:pt x="313" y="28"/>
                      </a:lnTo>
                      <a:lnTo>
                        <a:pt x="313" y="26"/>
                      </a:lnTo>
                      <a:lnTo>
                        <a:pt x="313" y="28"/>
                      </a:lnTo>
                      <a:close/>
                      <a:moveTo>
                        <a:pt x="315" y="25"/>
                      </a:moveTo>
                      <a:lnTo>
                        <a:pt x="313" y="25"/>
                      </a:lnTo>
                      <a:lnTo>
                        <a:pt x="315" y="25"/>
                      </a:lnTo>
                      <a:lnTo>
                        <a:pt x="313" y="25"/>
                      </a:lnTo>
                      <a:lnTo>
                        <a:pt x="315" y="25"/>
                      </a:lnTo>
                      <a:close/>
                      <a:moveTo>
                        <a:pt x="9" y="25"/>
                      </a:moveTo>
                      <a:lnTo>
                        <a:pt x="11" y="25"/>
                      </a:lnTo>
                      <a:lnTo>
                        <a:pt x="9" y="25"/>
                      </a:lnTo>
                      <a:close/>
                      <a:moveTo>
                        <a:pt x="313" y="25"/>
                      </a:moveTo>
                      <a:lnTo>
                        <a:pt x="315" y="25"/>
                      </a:lnTo>
                      <a:lnTo>
                        <a:pt x="315" y="26"/>
                      </a:lnTo>
                      <a:lnTo>
                        <a:pt x="315" y="28"/>
                      </a:lnTo>
                      <a:lnTo>
                        <a:pt x="315" y="26"/>
                      </a:lnTo>
                      <a:lnTo>
                        <a:pt x="313" y="26"/>
                      </a:lnTo>
                      <a:lnTo>
                        <a:pt x="315" y="26"/>
                      </a:lnTo>
                      <a:lnTo>
                        <a:pt x="315" y="28"/>
                      </a:lnTo>
                      <a:lnTo>
                        <a:pt x="313" y="28"/>
                      </a:lnTo>
                      <a:lnTo>
                        <a:pt x="313" y="26"/>
                      </a:lnTo>
                      <a:lnTo>
                        <a:pt x="313" y="25"/>
                      </a:lnTo>
                      <a:lnTo>
                        <a:pt x="311" y="25"/>
                      </a:lnTo>
                      <a:lnTo>
                        <a:pt x="313" y="25"/>
                      </a:lnTo>
                      <a:close/>
                      <a:moveTo>
                        <a:pt x="313" y="25"/>
                      </a:moveTo>
                      <a:lnTo>
                        <a:pt x="311" y="25"/>
                      </a:lnTo>
                      <a:lnTo>
                        <a:pt x="313" y="23"/>
                      </a:lnTo>
                      <a:lnTo>
                        <a:pt x="313" y="25"/>
                      </a:lnTo>
                      <a:close/>
                      <a:moveTo>
                        <a:pt x="25" y="23"/>
                      </a:moveTo>
                      <a:lnTo>
                        <a:pt x="23" y="23"/>
                      </a:lnTo>
                      <a:lnTo>
                        <a:pt x="25" y="23"/>
                      </a:lnTo>
                      <a:close/>
                      <a:moveTo>
                        <a:pt x="23" y="23"/>
                      </a:moveTo>
                      <a:lnTo>
                        <a:pt x="25" y="23"/>
                      </a:lnTo>
                      <a:lnTo>
                        <a:pt x="23" y="23"/>
                      </a:lnTo>
                      <a:close/>
                      <a:moveTo>
                        <a:pt x="25" y="23"/>
                      </a:moveTo>
                      <a:lnTo>
                        <a:pt x="23" y="23"/>
                      </a:lnTo>
                      <a:lnTo>
                        <a:pt x="25" y="23"/>
                      </a:lnTo>
                      <a:close/>
                      <a:moveTo>
                        <a:pt x="23" y="23"/>
                      </a:moveTo>
                      <a:lnTo>
                        <a:pt x="25" y="23"/>
                      </a:lnTo>
                      <a:lnTo>
                        <a:pt x="23" y="23"/>
                      </a:lnTo>
                      <a:close/>
                      <a:moveTo>
                        <a:pt x="23" y="21"/>
                      </a:moveTo>
                      <a:lnTo>
                        <a:pt x="25" y="21"/>
                      </a:lnTo>
                      <a:lnTo>
                        <a:pt x="23" y="21"/>
                      </a:lnTo>
                      <a:lnTo>
                        <a:pt x="23" y="23"/>
                      </a:lnTo>
                      <a:lnTo>
                        <a:pt x="23" y="21"/>
                      </a:lnTo>
                      <a:close/>
                      <a:moveTo>
                        <a:pt x="311" y="23"/>
                      </a:moveTo>
                      <a:lnTo>
                        <a:pt x="309" y="23"/>
                      </a:lnTo>
                      <a:lnTo>
                        <a:pt x="309" y="21"/>
                      </a:lnTo>
                      <a:lnTo>
                        <a:pt x="311" y="21"/>
                      </a:lnTo>
                      <a:lnTo>
                        <a:pt x="311" y="23"/>
                      </a:lnTo>
                      <a:close/>
                      <a:moveTo>
                        <a:pt x="23" y="21"/>
                      </a:moveTo>
                      <a:lnTo>
                        <a:pt x="23" y="23"/>
                      </a:lnTo>
                      <a:lnTo>
                        <a:pt x="23" y="21"/>
                      </a:lnTo>
                      <a:close/>
                      <a:moveTo>
                        <a:pt x="311" y="21"/>
                      </a:moveTo>
                      <a:lnTo>
                        <a:pt x="311" y="23"/>
                      </a:lnTo>
                      <a:lnTo>
                        <a:pt x="313" y="23"/>
                      </a:lnTo>
                      <a:lnTo>
                        <a:pt x="311" y="23"/>
                      </a:lnTo>
                      <a:lnTo>
                        <a:pt x="311" y="21"/>
                      </a:lnTo>
                      <a:close/>
                      <a:moveTo>
                        <a:pt x="311" y="21"/>
                      </a:moveTo>
                      <a:lnTo>
                        <a:pt x="313" y="21"/>
                      </a:lnTo>
                      <a:lnTo>
                        <a:pt x="311" y="21"/>
                      </a:lnTo>
                      <a:close/>
                      <a:moveTo>
                        <a:pt x="32" y="19"/>
                      </a:moveTo>
                      <a:lnTo>
                        <a:pt x="32" y="21"/>
                      </a:lnTo>
                      <a:lnTo>
                        <a:pt x="32" y="19"/>
                      </a:lnTo>
                      <a:close/>
                      <a:moveTo>
                        <a:pt x="32" y="21"/>
                      </a:moveTo>
                      <a:lnTo>
                        <a:pt x="30" y="21"/>
                      </a:lnTo>
                      <a:lnTo>
                        <a:pt x="30" y="19"/>
                      </a:lnTo>
                      <a:lnTo>
                        <a:pt x="32" y="19"/>
                      </a:lnTo>
                      <a:lnTo>
                        <a:pt x="32" y="21"/>
                      </a:lnTo>
                      <a:close/>
                      <a:moveTo>
                        <a:pt x="311" y="21"/>
                      </a:moveTo>
                      <a:lnTo>
                        <a:pt x="311" y="19"/>
                      </a:lnTo>
                      <a:lnTo>
                        <a:pt x="311" y="21"/>
                      </a:lnTo>
                      <a:close/>
                      <a:moveTo>
                        <a:pt x="32" y="19"/>
                      </a:moveTo>
                      <a:lnTo>
                        <a:pt x="30" y="19"/>
                      </a:lnTo>
                      <a:lnTo>
                        <a:pt x="32" y="19"/>
                      </a:lnTo>
                      <a:close/>
                      <a:moveTo>
                        <a:pt x="32" y="19"/>
                      </a:moveTo>
                      <a:lnTo>
                        <a:pt x="32" y="17"/>
                      </a:lnTo>
                      <a:lnTo>
                        <a:pt x="32" y="19"/>
                      </a:lnTo>
                      <a:close/>
                      <a:moveTo>
                        <a:pt x="311" y="15"/>
                      </a:moveTo>
                      <a:lnTo>
                        <a:pt x="309" y="15"/>
                      </a:lnTo>
                      <a:lnTo>
                        <a:pt x="311" y="15"/>
                      </a:lnTo>
                      <a:close/>
                      <a:moveTo>
                        <a:pt x="313" y="15"/>
                      </a:moveTo>
                      <a:lnTo>
                        <a:pt x="315" y="15"/>
                      </a:lnTo>
                      <a:lnTo>
                        <a:pt x="313" y="15"/>
                      </a:lnTo>
                      <a:lnTo>
                        <a:pt x="313" y="17"/>
                      </a:lnTo>
                      <a:lnTo>
                        <a:pt x="313" y="19"/>
                      </a:lnTo>
                      <a:lnTo>
                        <a:pt x="313" y="21"/>
                      </a:lnTo>
                      <a:lnTo>
                        <a:pt x="313" y="23"/>
                      </a:lnTo>
                      <a:lnTo>
                        <a:pt x="313" y="25"/>
                      </a:lnTo>
                      <a:lnTo>
                        <a:pt x="313" y="23"/>
                      </a:lnTo>
                      <a:lnTo>
                        <a:pt x="311" y="23"/>
                      </a:lnTo>
                      <a:lnTo>
                        <a:pt x="311" y="21"/>
                      </a:lnTo>
                      <a:lnTo>
                        <a:pt x="313" y="21"/>
                      </a:lnTo>
                      <a:lnTo>
                        <a:pt x="311" y="21"/>
                      </a:lnTo>
                      <a:lnTo>
                        <a:pt x="313" y="21"/>
                      </a:lnTo>
                      <a:lnTo>
                        <a:pt x="311" y="21"/>
                      </a:lnTo>
                      <a:lnTo>
                        <a:pt x="311" y="19"/>
                      </a:lnTo>
                      <a:lnTo>
                        <a:pt x="311" y="17"/>
                      </a:lnTo>
                      <a:lnTo>
                        <a:pt x="311" y="15"/>
                      </a:lnTo>
                      <a:lnTo>
                        <a:pt x="313" y="15"/>
                      </a:lnTo>
                      <a:close/>
                      <a:moveTo>
                        <a:pt x="309" y="13"/>
                      </a:moveTo>
                      <a:lnTo>
                        <a:pt x="311" y="13"/>
                      </a:lnTo>
                      <a:lnTo>
                        <a:pt x="311" y="15"/>
                      </a:lnTo>
                      <a:lnTo>
                        <a:pt x="309" y="15"/>
                      </a:lnTo>
                      <a:lnTo>
                        <a:pt x="307" y="15"/>
                      </a:lnTo>
                      <a:lnTo>
                        <a:pt x="305" y="15"/>
                      </a:lnTo>
                      <a:lnTo>
                        <a:pt x="305" y="13"/>
                      </a:lnTo>
                      <a:lnTo>
                        <a:pt x="307" y="13"/>
                      </a:lnTo>
                      <a:lnTo>
                        <a:pt x="307" y="15"/>
                      </a:lnTo>
                      <a:lnTo>
                        <a:pt x="307" y="13"/>
                      </a:lnTo>
                      <a:lnTo>
                        <a:pt x="307" y="15"/>
                      </a:lnTo>
                      <a:lnTo>
                        <a:pt x="309" y="15"/>
                      </a:lnTo>
                      <a:lnTo>
                        <a:pt x="309" y="13"/>
                      </a:lnTo>
                      <a:close/>
                      <a:moveTo>
                        <a:pt x="363" y="295"/>
                      </a:moveTo>
                      <a:lnTo>
                        <a:pt x="363" y="293"/>
                      </a:lnTo>
                      <a:lnTo>
                        <a:pt x="363" y="291"/>
                      </a:lnTo>
                      <a:lnTo>
                        <a:pt x="363" y="293"/>
                      </a:lnTo>
                      <a:lnTo>
                        <a:pt x="363" y="291"/>
                      </a:lnTo>
                      <a:lnTo>
                        <a:pt x="361" y="291"/>
                      </a:lnTo>
                      <a:lnTo>
                        <a:pt x="359" y="291"/>
                      </a:lnTo>
                      <a:lnTo>
                        <a:pt x="357" y="291"/>
                      </a:lnTo>
                      <a:lnTo>
                        <a:pt x="359" y="291"/>
                      </a:lnTo>
                      <a:lnTo>
                        <a:pt x="357" y="291"/>
                      </a:lnTo>
                      <a:lnTo>
                        <a:pt x="359" y="291"/>
                      </a:lnTo>
                      <a:lnTo>
                        <a:pt x="357" y="291"/>
                      </a:lnTo>
                      <a:lnTo>
                        <a:pt x="359" y="291"/>
                      </a:lnTo>
                      <a:lnTo>
                        <a:pt x="359" y="289"/>
                      </a:lnTo>
                      <a:lnTo>
                        <a:pt x="359" y="291"/>
                      </a:lnTo>
                      <a:lnTo>
                        <a:pt x="359" y="289"/>
                      </a:lnTo>
                      <a:lnTo>
                        <a:pt x="359" y="291"/>
                      </a:lnTo>
                      <a:lnTo>
                        <a:pt x="359" y="289"/>
                      </a:lnTo>
                      <a:lnTo>
                        <a:pt x="357" y="289"/>
                      </a:lnTo>
                      <a:lnTo>
                        <a:pt x="357" y="291"/>
                      </a:lnTo>
                      <a:lnTo>
                        <a:pt x="355" y="291"/>
                      </a:lnTo>
                      <a:lnTo>
                        <a:pt x="357" y="291"/>
                      </a:lnTo>
                      <a:lnTo>
                        <a:pt x="355" y="291"/>
                      </a:lnTo>
                      <a:lnTo>
                        <a:pt x="357" y="291"/>
                      </a:lnTo>
                      <a:lnTo>
                        <a:pt x="355" y="291"/>
                      </a:lnTo>
                      <a:lnTo>
                        <a:pt x="357" y="291"/>
                      </a:lnTo>
                      <a:lnTo>
                        <a:pt x="355" y="291"/>
                      </a:lnTo>
                      <a:lnTo>
                        <a:pt x="355" y="293"/>
                      </a:lnTo>
                      <a:lnTo>
                        <a:pt x="355" y="291"/>
                      </a:lnTo>
                      <a:lnTo>
                        <a:pt x="353" y="291"/>
                      </a:lnTo>
                      <a:lnTo>
                        <a:pt x="353" y="293"/>
                      </a:lnTo>
                      <a:lnTo>
                        <a:pt x="353" y="291"/>
                      </a:lnTo>
                      <a:lnTo>
                        <a:pt x="353" y="293"/>
                      </a:lnTo>
                      <a:lnTo>
                        <a:pt x="353" y="295"/>
                      </a:lnTo>
                      <a:lnTo>
                        <a:pt x="351" y="295"/>
                      </a:lnTo>
                      <a:lnTo>
                        <a:pt x="353" y="295"/>
                      </a:lnTo>
                      <a:lnTo>
                        <a:pt x="353" y="293"/>
                      </a:lnTo>
                      <a:lnTo>
                        <a:pt x="351" y="293"/>
                      </a:lnTo>
                      <a:lnTo>
                        <a:pt x="351" y="295"/>
                      </a:lnTo>
                      <a:lnTo>
                        <a:pt x="349" y="295"/>
                      </a:lnTo>
                      <a:lnTo>
                        <a:pt x="351" y="295"/>
                      </a:lnTo>
                      <a:lnTo>
                        <a:pt x="349" y="295"/>
                      </a:lnTo>
                      <a:lnTo>
                        <a:pt x="349" y="293"/>
                      </a:lnTo>
                      <a:lnTo>
                        <a:pt x="349" y="295"/>
                      </a:lnTo>
                      <a:lnTo>
                        <a:pt x="349" y="293"/>
                      </a:lnTo>
                      <a:lnTo>
                        <a:pt x="347" y="293"/>
                      </a:lnTo>
                      <a:lnTo>
                        <a:pt x="347" y="295"/>
                      </a:lnTo>
                      <a:lnTo>
                        <a:pt x="349" y="295"/>
                      </a:lnTo>
                      <a:lnTo>
                        <a:pt x="347" y="295"/>
                      </a:lnTo>
                      <a:lnTo>
                        <a:pt x="347" y="293"/>
                      </a:lnTo>
                      <a:lnTo>
                        <a:pt x="347" y="295"/>
                      </a:lnTo>
                      <a:lnTo>
                        <a:pt x="347" y="293"/>
                      </a:lnTo>
                      <a:lnTo>
                        <a:pt x="345" y="293"/>
                      </a:lnTo>
                      <a:lnTo>
                        <a:pt x="345" y="295"/>
                      </a:lnTo>
                      <a:lnTo>
                        <a:pt x="345" y="293"/>
                      </a:lnTo>
                      <a:lnTo>
                        <a:pt x="343" y="293"/>
                      </a:lnTo>
                      <a:lnTo>
                        <a:pt x="341" y="293"/>
                      </a:lnTo>
                      <a:lnTo>
                        <a:pt x="340" y="293"/>
                      </a:lnTo>
                      <a:lnTo>
                        <a:pt x="340" y="295"/>
                      </a:lnTo>
                      <a:lnTo>
                        <a:pt x="338" y="295"/>
                      </a:lnTo>
                      <a:lnTo>
                        <a:pt x="336" y="295"/>
                      </a:lnTo>
                      <a:lnTo>
                        <a:pt x="334" y="295"/>
                      </a:lnTo>
                      <a:lnTo>
                        <a:pt x="332" y="295"/>
                      </a:lnTo>
                      <a:lnTo>
                        <a:pt x="330" y="295"/>
                      </a:lnTo>
                      <a:lnTo>
                        <a:pt x="330" y="293"/>
                      </a:lnTo>
                      <a:lnTo>
                        <a:pt x="328" y="293"/>
                      </a:lnTo>
                      <a:lnTo>
                        <a:pt x="328" y="291"/>
                      </a:lnTo>
                      <a:lnTo>
                        <a:pt x="328" y="293"/>
                      </a:lnTo>
                      <a:lnTo>
                        <a:pt x="328" y="291"/>
                      </a:lnTo>
                      <a:lnTo>
                        <a:pt x="326" y="291"/>
                      </a:lnTo>
                      <a:lnTo>
                        <a:pt x="326" y="289"/>
                      </a:lnTo>
                      <a:lnTo>
                        <a:pt x="326" y="288"/>
                      </a:lnTo>
                      <a:lnTo>
                        <a:pt x="328" y="288"/>
                      </a:lnTo>
                      <a:lnTo>
                        <a:pt x="326" y="288"/>
                      </a:lnTo>
                      <a:lnTo>
                        <a:pt x="328" y="288"/>
                      </a:lnTo>
                      <a:lnTo>
                        <a:pt x="326" y="288"/>
                      </a:lnTo>
                      <a:lnTo>
                        <a:pt x="328" y="288"/>
                      </a:lnTo>
                      <a:lnTo>
                        <a:pt x="328" y="286"/>
                      </a:lnTo>
                      <a:lnTo>
                        <a:pt x="328" y="288"/>
                      </a:lnTo>
                      <a:lnTo>
                        <a:pt x="328" y="286"/>
                      </a:lnTo>
                      <a:lnTo>
                        <a:pt x="330" y="286"/>
                      </a:lnTo>
                      <a:lnTo>
                        <a:pt x="330" y="288"/>
                      </a:lnTo>
                      <a:lnTo>
                        <a:pt x="332" y="288"/>
                      </a:lnTo>
                      <a:lnTo>
                        <a:pt x="330" y="288"/>
                      </a:lnTo>
                      <a:lnTo>
                        <a:pt x="332" y="288"/>
                      </a:lnTo>
                      <a:lnTo>
                        <a:pt x="332" y="289"/>
                      </a:lnTo>
                      <a:lnTo>
                        <a:pt x="334" y="289"/>
                      </a:lnTo>
                      <a:lnTo>
                        <a:pt x="334" y="291"/>
                      </a:lnTo>
                      <a:lnTo>
                        <a:pt x="336" y="291"/>
                      </a:lnTo>
                      <a:lnTo>
                        <a:pt x="338" y="291"/>
                      </a:lnTo>
                      <a:lnTo>
                        <a:pt x="340" y="291"/>
                      </a:lnTo>
                      <a:lnTo>
                        <a:pt x="340" y="289"/>
                      </a:lnTo>
                      <a:lnTo>
                        <a:pt x="340" y="288"/>
                      </a:lnTo>
                      <a:lnTo>
                        <a:pt x="340" y="289"/>
                      </a:lnTo>
                      <a:lnTo>
                        <a:pt x="340" y="288"/>
                      </a:lnTo>
                      <a:lnTo>
                        <a:pt x="340" y="289"/>
                      </a:lnTo>
                      <a:lnTo>
                        <a:pt x="340" y="288"/>
                      </a:lnTo>
                      <a:lnTo>
                        <a:pt x="340" y="289"/>
                      </a:lnTo>
                      <a:lnTo>
                        <a:pt x="340" y="288"/>
                      </a:lnTo>
                      <a:lnTo>
                        <a:pt x="338" y="288"/>
                      </a:lnTo>
                      <a:lnTo>
                        <a:pt x="338" y="286"/>
                      </a:lnTo>
                      <a:lnTo>
                        <a:pt x="338" y="288"/>
                      </a:lnTo>
                      <a:lnTo>
                        <a:pt x="338" y="286"/>
                      </a:lnTo>
                      <a:lnTo>
                        <a:pt x="338" y="288"/>
                      </a:lnTo>
                      <a:lnTo>
                        <a:pt x="338" y="286"/>
                      </a:lnTo>
                      <a:lnTo>
                        <a:pt x="340" y="286"/>
                      </a:lnTo>
                      <a:lnTo>
                        <a:pt x="338" y="286"/>
                      </a:lnTo>
                      <a:lnTo>
                        <a:pt x="340" y="286"/>
                      </a:lnTo>
                      <a:lnTo>
                        <a:pt x="338" y="286"/>
                      </a:lnTo>
                      <a:lnTo>
                        <a:pt x="338" y="288"/>
                      </a:lnTo>
                      <a:lnTo>
                        <a:pt x="338" y="286"/>
                      </a:lnTo>
                      <a:lnTo>
                        <a:pt x="336" y="286"/>
                      </a:lnTo>
                      <a:lnTo>
                        <a:pt x="336" y="284"/>
                      </a:lnTo>
                      <a:lnTo>
                        <a:pt x="336" y="286"/>
                      </a:lnTo>
                      <a:lnTo>
                        <a:pt x="334" y="286"/>
                      </a:lnTo>
                      <a:lnTo>
                        <a:pt x="332" y="286"/>
                      </a:lnTo>
                      <a:lnTo>
                        <a:pt x="332" y="284"/>
                      </a:lnTo>
                      <a:lnTo>
                        <a:pt x="332" y="286"/>
                      </a:lnTo>
                      <a:lnTo>
                        <a:pt x="334" y="286"/>
                      </a:lnTo>
                      <a:lnTo>
                        <a:pt x="334" y="284"/>
                      </a:lnTo>
                      <a:lnTo>
                        <a:pt x="334" y="286"/>
                      </a:lnTo>
                      <a:lnTo>
                        <a:pt x="332" y="284"/>
                      </a:lnTo>
                      <a:lnTo>
                        <a:pt x="334" y="284"/>
                      </a:lnTo>
                      <a:lnTo>
                        <a:pt x="334" y="282"/>
                      </a:lnTo>
                      <a:lnTo>
                        <a:pt x="336" y="282"/>
                      </a:lnTo>
                      <a:lnTo>
                        <a:pt x="334" y="282"/>
                      </a:lnTo>
                      <a:lnTo>
                        <a:pt x="336" y="282"/>
                      </a:lnTo>
                      <a:lnTo>
                        <a:pt x="338" y="282"/>
                      </a:lnTo>
                      <a:lnTo>
                        <a:pt x="336" y="282"/>
                      </a:lnTo>
                      <a:lnTo>
                        <a:pt x="338" y="282"/>
                      </a:lnTo>
                      <a:lnTo>
                        <a:pt x="336" y="282"/>
                      </a:lnTo>
                      <a:lnTo>
                        <a:pt x="336" y="280"/>
                      </a:lnTo>
                      <a:lnTo>
                        <a:pt x="338" y="280"/>
                      </a:lnTo>
                      <a:lnTo>
                        <a:pt x="336" y="280"/>
                      </a:lnTo>
                      <a:lnTo>
                        <a:pt x="338" y="280"/>
                      </a:lnTo>
                      <a:lnTo>
                        <a:pt x="336" y="280"/>
                      </a:lnTo>
                      <a:lnTo>
                        <a:pt x="338" y="280"/>
                      </a:lnTo>
                      <a:lnTo>
                        <a:pt x="336" y="280"/>
                      </a:lnTo>
                      <a:lnTo>
                        <a:pt x="336" y="282"/>
                      </a:lnTo>
                      <a:lnTo>
                        <a:pt x="336" y="280"/>
                      </a:lnTo>
                      <a:lnTo>
                        <a:pt x="336" y="282"/>
                      </a:lnTo>
                      <a:lnTo>
                        <a:pt x="334" y="282"/>
                      </a:lnTo>
                      <a:lnTo>
                        <a:pt x="334" y="280"/>
                      </a:lnTo>
                      <a:lnTo>
                        <a:pt x="332" y="280"/>
                      </a:lnTo>
                      <a:lnTo>
                        <a:pt x="330" y="280"/>
                      </a:lnTo>
                      <a:lnTo>
                        <a:pt x="328" y="280"/>
                      </a:lnTo>
                      <a:lnTo>
                        <a:pt x="326" y="280"/>
                      </a:lnTo>
                      <a:lnTo>
                        <a:pt x="328" y="280"/>
                      </a:lnTo>
                      <a:lnTo>
                        <a:pt x="326" y="280"/>
                      </a:lnTo>
                      <a:lnTo>
                        <a:pt x="328" y="280"/>
                      </a:lnTo>
                      <a:lnTo>
                        <a:pt x="326" y="280"/>
                      </a:lnTo>
                      <a:lnTo>
                        <a:pt x="326" y="278"/>
                      </a:lnTo>
                      <a:lnTo>
                        <a:pt x="328" y="278"/>
                      </a:lnTo>
                      <a:lnTo>
                        <a:pt x="330" y="278"/>
                      </a:lnTo>
                      <a:lnTo>
                        <a:pt x="328" y="278"/>
                      </a:lnTo>
                      <a:lnTo>
                        <a:pt x="326" y="278"/>
                      </a:lnTo>
                      <a:lnTo>
                        <a:pt x="328" y="278"/>
                      </a:lnTo>
                      <a:lnTo>
                        <a:pt x="328" y="276"/>
                      </a:lnTo>
                      <a:lnTo>
                        <a:pt x="328" y="278"/>
                      </a:lnTo>
                      <a:lnTo>
                        <a:pt x="326" y="278"/>
                      </a:lnTo>
                      <a:lnTo>
                        <a:pt x="324" y="278"/>
                      </a:lnTo>
                      <a:lnTo>
                        <a:pt x="324" y="276"/>
                      </a:lnTo>
                      <a:lnTo>
                        <a:pt x="326" y="276"/>
                      </a:lnTo>
                      <a:lnTo>
                        <a:pt x="326" y="274"/>
                      </a:lnTo>
                      <a:lnTo>
                        <a:pt x="328" y="274"/>
                      </a:lnTo>
                      <a:lnTo>
                        <a:pt x="328" y="272"/>
                      </a:lnTo>
                      <a:lnTo>
                        <a:pt x="330" y="272"/>
                      </a:lnTo>
                      <a:lnTo>
                        <a:pt x="330" y="274"/>
                      </a:lnTo>
                      <a:lnTo>
                        <a:pt x="328" y="274"/>
                      </a:lnTo>
                      <a:lnTo>
                        <a:pt x="330" y="274"/>
                      </a:lnTo>
                      <a:lnTo>
                        <a:pt x="332" y="274"/>
                      </a:lnTo>
                      <a:lnTo>
                        <a:pt x="332" y="276"/>
                      </a:lnTo>
                      <a:lnTo>
                        <a:pt x="332" y="274"/>
                      </a:lnTo>
                      <a:lnTo>
                        <a:pt x="332" y="276"/>
                      </a:lnTo>
                      <a:lnTo>
                        <a:pt x="334" y="276"/>
                      </a:lnTo>
                      <a:lnTo>
                        <a:pt x="332" y="276"/>
                      </a:lnTo>
                      <a:lnTo>
                        <a:pt x="334" y="276"/>
                      </a:lnTo>
                      <a:lnTo>
                        <a:pt x="334" y="274"/>
                      </a:lnTo>
                      <a:lnTo>
                        <a:pt x="332" y="274"/>
                      </a:lnTo>
                      <a:lnTo>
                        <a:pt x="334" y="274"/>
                      </a:lnTo>
                      <a:lnTo>
                        <a:pt x="332" y="274"/>
                      </a:lnTo>
                      <a:lnTo>
                        <a:pt x="334" y="274"/>
                      </a:lnTo>
                      <a:lnTo>
                        <a:pt x="332" y="274"/>
                      </a:lnTo>
                      <a:lnTo>
                        <a:pt x="334" y="274"/>
                      </a:lnTo>
                      <a:lnTo>
                        <a:pt x="332" y="274"/>
                      </a:lnTo>
                      <a:lnTo>
                        <a:pt x="332" y="272"/>
                      </a:lnTo>
                      <a:lnTo>
                        <a:pt x="332" y="274"/>
                      </a:lnTo>
                      <a:lnTo>
                        <a:pt x="332" y="272"/>
                      </a:lnTo>
                      <a:lnTo>
                        <a:pt x="330" y="272"/>
                      </a:lnTo>
                      <a:lnTo>
                        <a:pt x="332" y="272"/>
                      </a:lnTo>
                      <a:lnTo>
                        <a:pt x="330" y="272"/>
                      </a:lnTo>
                      <a:lnTo>
                        <a:pt x="330" y="274"/>
                      </a:lnTo>
                      <a:lnTo>
                        <a:pt x="330" y="272"/>
                      </a:lnTo>
                      <a:lnTo>
                        <a:pt x="328" y="272"/>
                      </a:lnTo>
                      <a:lnTo>
                        <a:pt x="330" y="270"/>
                      </a:lnTo>
                      <a:lnTo>
                        <a:pt x="330" y="272"/>
                      </a:lnTo>
                      <a:lnTo>
                        <a:pt x="330" y="270"/>
                      </a:lnTo>
                      <a:lnTo>
                        <a:pt x="328" y="270"/>
                      </a:lnTo>
                      <a:lnTo>
                        <a:pt x="328" y="272"/>
                      </a:lnTo>
                      <a:lnTo>
                        <a:pt x="328" y="274"/>
                      </a:lnTo>
                      <a:lnTo>
                        <a:pt x="326" y="274"/>
                      </a:lnTo>
                      <a:lnTo>
                        <a:pt x="328" y="274"/>
                      </a:lnTo>
                      <a:lnTo>
                        <a:pt x="326" y="274"/>
                      </a:lnTo>
                      <a:lnTo>
                        <a:pt x="324" y="274"/>
                      </a:lnTo>
                      <a:lnTo>
                        <a:pt x="324" y="272"/>
                      </a:lnTo>
                      <a:lnTo>
                        <a:pt x="324" y="274"/>
                      </a:lnTo>
                      <a:lnTo>
                        <a:pt x="324" y="272"/>
                      </a:lnTo>
                      <a:lnTo>
                        <a:pt x="324" y="274"/>
                      </a:lnTo>
                      <a:lnTo>
                        <a:pt x="324" y="272"/>
                      </a:lnTo>
                      <a:lnTo>
                        <a:pt x="322" y="272"/>
                      </a:lnTo>
                      <a:lnTo>
                        <a:pt x="324" y="272"/>
                      </a:lnTo>
                      <a:lnTo>
                        <a:pt x="322" y="272"/>
                      </a:lnTo>
                      <a:lnTo>
                        <a:pt x="322" y="270"/>
                      </a:lnTo>
                      <a:lnTo>
                        <a:pt x="322" y="268"/>
                      </a:lnTo>
                      <a:lnTo>
                        <a:pt x="320" y="268"/>
                      </a:lnTo>
                      <a:lnTo>
                        <a:pt x="320" y="266"/>
                      </a:lnTo>
                      <a:lnTo>
                        <a:pt x="322" y="266"/>
                      </a:lnTo>
                      <a:lnTo>
                        <a:pt x="324" y="266"/>
                      </a:lnTo>
                      <a:lnTo>
                        <a:pt x="326" y="266"/>
                      </a:lnTo>
                      <a:lnTo>
                        <a:pt x="324" y="266"/>
                      </a:lnTo>
                      <a:lnTo>
                        <a:pt x="324" y="268"/>
                      </a:lnTo>
                      <a:lnTo>
                        <a:pt x="326" y="268"/>
                      </a:lnTo>
                      <a:lnTo>
                        <a:pt x="326" y="266"/>
                      </a:lnTo>
                      <a:lnTo>
                        <a:pt x="326" y="268"/>
                      </a:lnTo>
                      <a:lnTo>
                        <a:pt x="326" y="266"/>
                      </a:lnTo>
                      <a:lnTo>
                        <a:pt x="326" y="265"/>
                      </a:lnTo>
                      <a:lnTo>
                        <a:pt x="326" y="266"/>
                      </a:lnTo>
                      <a:lnTo>
                        <a:pt x="324" y="266"/>
                      </a:lnTo>
                      <a:lnTo>
                        <a:pt x="326" y="266"/>
                      </a:lnTo>
                      <a:lnTo>
                        <a:pt x="324" y="266"/>
                      </a:lnTo>
                      <a:lnTo>
                        <a:pt x="324" y="265"/>
                      </a:lnTo>
                      <a:lnTo>
                        <a:pt x="322" y="265"/>
                      </a:lnTo>
                      <a:lnTo>
                        <a:pt x="322" y="263"/>
                      </a:lnTo>
                      <a:lnTo>
                        <a:pt x="322" y="265"/>
                      </a:lnTo>
                      <a:lnTo>
                        <a:pt x="322" y="263"/>
                      </a:lnTo>
                      <a:lnTo>
                        <a:pt x="322" y="265"/>
                      </a:lnTo>
                      <a:lnTo>
                        <a:pt x="322" y="263"/>
                      </a:lnTo>
                      <a:lnTo>
                        <a:pt x="322" y="261"/>
                      </a:lnTo>
                      <a:lnTo>
                        <a:pt x="322" y="263"/>
                      </a:lnTo>
                      <a:lnTo>
                        <a:pt x="320" y="261"/>
                      </a:lnTo>
                      <a:lnTo>
                        <a:pt x="320" y="263"/>
                      </a:lnTo>
                      <a:lnTo>
                        <a:pt x="320" y="261"/>
                      </a:lnTo>
                      <a:lnTo>
                        <a:pt x="320" y="263"/>
                      </a:lnTo>
                      <a:lnTo>
                        <a:pt x="320" y="261"/>
                      </a:lnTo>
                      <a:lnTo>
                        <a:pt x="318" y="261"/>
                      </a:lnTo>
                      <a:lnTo>
                        <a:pt x="317" y="261"/>
                      </a:lnTo>
                      <a:lnTo>
                        <a:pt x="317" y="259"/>
                      </a:lnTo>
                      <a:lnTo>
                        <a:pt x="315" y="259"/>
                      </a:lnTo>
                      <a:lnTo>
                        <a:pt x="317" y="259"/>
                      </a:lnTo>
                      <a:lnTo>
                        <a:pt x="315" y="259"/>
                      </a:lnTo>
                      <a:lnTo>
                        <a:pt x="317" y="259"/>
                      </a:lnTo>
                      <a:lnTo>
                        <a:pt x="315" y="259"/>
                      </a:lnTo>
                      <a:lnTo>
                        <a:pt x="317" y="259"/>
                      </a:lnTo>
                      <a:lnTo>
                        <a:pt x="315" y="259"/>
                      </a:lnTo>
                      <a:lnTo>
                        <a:pt x="313" y="259"/>
                      </a:lnTo>
                      <a:lnTo>
                        <a:pt x="311" y="259"/>
                      </a:lnTo>
                      <a:lnTo>
                        <a:pt x="313" y="259"/>
                      </a:lnTo>
                      <a:lnTo>
                        <a:pt x="311" y="259"/>
                      </a:lnTo>
                      <a:lnTo>
                        <a:pt x="313" y="259"/>
                      </a:lnTo>
                      <a:lnTo>
                        <a:pt x="313" y="257"/>
                      </a:lnTo>
                      <a:lnTo>
                        <a:pt x="313" y="259"/>
                      </a:lnTo>
                      <a:lnTo>
                        <a:pt x="313" y="257"/>
                      </a:lnTo>
                      <a:lnTo>
                        <a:pt x="313" y="259"/>
                      </a:lnTo>
                      <a:lnTo>
                        <a:pt x="311" y="259"/>
                      </a:lnTo>
                      <a:lnTo>
                        <a:pt x="311" y="257"/>
                      </a:lnTo>
                      <a:lnTo>
                        <a:pt x="313" y="257"/>
                      </a:lnTo>
                      <a:lnTo>
                        <a:pt x="311" y="257"/>
                      </a:lnTo>
                      <a:lnTo>
                        <a:pt x="309" y="257"/>
                      </a:lnTo>
                      <a:lnTo>
                        <a:pt x="309" y="259"/>
                      </a:lnTo>
                      <a:lnTo>
                        <a:pt x="311" y="259"/>
                      </a:lnTo>
                      <a:lnTo>
                        <a:pt x="309" y="259"/>
                      </a:lnTo>
                      <a:lnTo>
                        <a:pt x="311" y="259"/>
                      </a:lnTo>
                      <a:lnTo>
                        <a:pt x="309" y="259"/>
                      </a:lnTo>
                      <a:lnTo>
                        <a:pt x="309" y="257"/>
                      </a:lnTo>
                      <a:lnTo>
                        <a:pt x="309" y="259"/>
                      </a:lnTo>
                      <a:lnTo>
                        <a:pt x="309" y="257"/>
                      </a:lnTo>
                      <a:lnTo>
                        <a:pt x="307" y="257"/>
                      </a:lnTo>
                      <a:lnTo>
                        <a:pt x="309" y="257"/>
                      </a:lnTo>
                      <a:lnTo>
                        <a:pt x="307" y="257"/>
                      </a:lnTo>
                      <a:lnTo>
                        <a:pt x="309" y="257"/>
                      </a:lnTo>
                      <a:lnTo>
                        <a:pt x="307" y="257"/>
                      </a:lnTo>
                      <a:lnTo>
                        <a:pt x="309" y="257"/>
                      </a:lnTo>
                      <a:lnTo>
                        <a:pt x="309" y="255"/>
                      </a:lnTo>
                      <a:lnTo>
                        <a:pt x="307" y="255"/>
                      </a:lnTo>
                      <a:lnTo>
                        <a:pt x="307" y="257"/>
                      </a:lnTo>
                      <a:lnTo>
                        <a:pt x="305" y="257"/>
                      </a:lnTo>
                      <a:lnTo>
                        <a:pt x="307" y="257"/>
                      </a:lnTo>
                      <a:lnTo>
                        <a:pt x="305" y="257"/>
                      </a:lnTo>
                      <a:lnTo>
                        <a:pt x="305" y="255"/>
                      </a:lnTo>
                      <a:lnTo>
                        <a:pt x="305" y="257"/>
                      </a:lnTo>
                      <a:lnTo>
                        <a:pt x="305" y="255"/>
                      </a:lnTo>
                      <a:lnTo>
                        <a:pt x="305" y="257"/>
                      </a:lnTo>
                      <a:lnTo>
                        <a:pt x="305" y="255"/>
                      </a:lnTo>
                      <a:lnTo>
                        <a:pt x="305" y="257"/>
                      </a:lnTo>
                      <a:lnTo>
                        <a:pt x="305" y="255"/>
                      </a:lnTo>
                      <a:lnTo>
                        <a:pt x="305" y="257"/>
                      </a:lnTo>
                      <a:lnTo>
                        <a:pt x="307" y="257"/>
                      </a:lnTo>
                      <a:lnTo>
                        <a:pt x="305" y="257"/>
                      </a:lnTo>
                      <a:lnTo>
                        <a:pt x="307" y="257"/>
                      </a:lnTo>
                      <a:lnTo>
                        <a:pt x="305" y="257"/>
                      </a:lnTo>
                      <a:lnTo>
                        <a:pt x="305" y="255"/>
                      </a:lnTo>
                      <a:lnTo>
                        <a:pt x="305" y="257"/>
                      </a:lnTo>
                      <a:lnTo>
                        <a:pt x="307" y="257"/>
                      </a:lnTo>
                      <a:lnTo>
                        <a:pt x="307" y="255"/>
                      </a:lnTo>
                      <a:lnTo>
                        <a:pt x="305" y="255"/>
                      </a:lnTo>
                      <a:lnTo>
                        <a:pt x="303" y="255"/>
                      </a:lnTo>
                      <a:lnTo>
                        <a:pt x="305" y="255"/>
                      </a:lnTo>
                      <a:lnTo>
                        <a:pt x="303" y="255"/>
                      </a:lnTo>
                      <a:lnTo>
                        <a:pt x="305" y="255"/>
                      </a:lnTo>
                      <a:lnTo>
                        <a:pt x="303" y="255"/>
                      </a:lnTo>
                      <a:lnTo>
                        <a:pt x="303" y="257"/>
                      </a:lnTo>
                      <a:lnTo>
                        <a:pt x="305" y="257"/>
                      </a:lnTo>
                      <a:lnTo>
                        <a:pt x="303" y="257"/>
                      </a:lnTo>
                      <a:lnTo>
                        <a:pt x="303" y="255"/>
                      </a:lnTo>
                      <a:lnTo>
                        <a:pt x="303" y="257"/>
                      </a:lnTo>
                      <a:lnTo>
                        <a:pt x="303" y="255"/>
                      </a:lnTo>
                      <a:lnTo>
                        <a:pt x="301" y="255"/>
                      </a:lnTo>
                      <a:lnTo>
                        <a:pt x="301" y="253"/>
                      </a:lnTo>
                      <a:lnTo>
                        <a:pt x="301" y="255"/>
                      </a:lnTo>
                      <a:lnTo>
                        <a:pt x="301" y="253"/>
                      </a:lnTo>
                      <a:lnTo>
                        <a:pt x="299" y="253"/>
                      </a:lnTo>
                      <a:lnTo>
                        <a:pt x="301" y="253"/>
                      </a:lnTo>
                      <a:lnTo>
                        <a:pt x="299" y="253"/>
                      </a:lnTo>
                      <a:lnTo>
                        <a:pt x="301" y="253"/>
                      </a:lnTo>
                      <a:lnTo>
                        <a:pt x="299" y="253"/>
                      </a:lnTo>
                      <a:lnTo>
                        <a:pt x="301" y="253"/>
                      </a:lnTo>
                      <a:lnTo>
                        <a:pt x="299" y="253"/>
                      </a:lnTo>
                      <a:lnTo>
                        <a:pt x="301" y="253"/>
                      </a:lnTo>
                      <a:lnTo>
                        <a:pt x="299" y="253"/>
                      </a:lnTo>
                      <a:lnTo>
                        <a:pt x="297" y="253"/>
                      </a:lnTo>
                      <a:lnTo>
                        <a:pt x="299" y="253"/>
                      </a:lnTo>
                      <a:lnTo>
                        <a:pt x="297" y="253"/>
                      </a:lnTo>
                      <a:lnTo>
                        <a:pt x="299" y="253"/>
                      </a:lnTo>
                      <a:lnTo>
                        <a:pt x="297" y="253"/>
                      </a:lnTo>
                      <a:lnTo>
                        <a:pt x="299" y="253"/>
                      </a:lnTo>
                      <a:lnTo>
                        <a:pt x="299" y="251"/>
                      </a:lnTo>
                      <a:lnTo>
                        <a:pt x="297" y="251"/>
                      </a:lnTo>
                      <a:lnTo>
                        <a:pt x="297" y="249"/>
                      </a:lnTo>
                      <a:lnTo>
                        <a:pt x="297" y="251"/>
                      </a:lnTo>
                      <a:lnTo>
                        <a:pt x="297" y="249"/>
                      </a:lnTo>
                      <a:lnTo>
                        <a:pt x="295" y="249"/>
                      </a:lnTo>
                      <a:lnTo>
                        <a:pt x="297" y="249"/>
                      </a:lnTo>
                      <a:lnTo>
                        <a:pt x="295" y="249"/>
                      </a:lnTo>
                      <a:lnTo>
                        <a:pt x="297" y="249"/>
                      </a:lnTo>
                      <a:lnTo>
                        <a:pt x="295" y="249"/>
                      </a:lnTo>
                      <a:lnTo>
                        <a:pt x="297" y="249"/>
                      </a:lnTo>
                      <a:lnTo>
                        <a:pt x="295" y="249"/>
                      </a:lnTo>
                      <a:lnTo>
                        <a:pt x="297" y="249"/>
                      </a:lnTo>
                      <a:lnTo>
                        <a:pt x="297" y="251"/>
                      </a:lnTo>
                      <a:lnTo>
                        <a:pt x="295" y="251"/>
                      </a:lnTo>
                      <a:lnTo>
                        <a:pt x="295" y="249"/>
                      </a:lnTo>
                      <a:lnTo>
                        <a:pt x="295" y="247"/>
                      </a:lnTo>
                      <a:lnTo>
                        <a:pt x="295" y="245"/>
                      </a:lnTo>
                      <a:lnTo>
                        <a:pt x="295" y="247"/>
                      </a:lnTo>
                      <a:lnTo>
                        <a:pt x="295" y="245"/>
                      </a:lnTo>
                      <a:lnTo>
                        <a:pt x="295" y="247"/>
                      </a:lnTo>
                      <a:lnTo>
                        <a:pt x="295" y="245"/>
                      </a:lnTo>
                      <a:lnTo>
                        <a:pt x="295" y="247"/>
                      </a:lnTo>
                      <a:lnTo>
                        <a:pt x="295" y="245"/>
                      </a:lnTo>
                      <a:lnTo>
                        <a:pt x="295" y="247"/>
                      </a:lnTo>
                      <a:lnTo>
                        <a:pt x="295" y="245"/>
                      </a:lnTo>
                      <a:lnTo>
                        <a:pt x="295" y="247"/>
                      </a:lnTo>
                      <a:lnTo>
                        <a:pt x="295" y="245"/>
                      </a:lnTo>
                      <a:lnTo>
                        <a:pt x="295" y="247"/>
                      </a:lnTo>
                      <a:lnTo>
                        <a:pt x="295" y="245"/>
                      </a:lnTo>
                      <a:lnTo>
                        <a:pt x="293" y="245"/>
                      </a:lnTo>
                      <a:lnTo>
                        <a:pt x="293" y="243"/>
                      </a:lnTo>
                      <a:lnTo>
                        <a:pt x="293" y="242"/>
                      </a:lnTo>
                      <a:lnTo>
                        <a:pt x="293" y="240"/>
                      </a:lnTo>
                      <a:lnTo>
                        <a:pt x="293" y="242"/>
                      </a:lnTo>
                      <a:lnTo>
                        <a:pt x="293" y="240"/>
                      </a:lnTo>
                      <a:lnTo>
                        <a:pt x="293" y="242"/>
                      </a:lnTo>
                      <a:lnTo>
                        <a:pt x="293" y="240"/>
                      </a:lnTo>
                      <a:lnTo>
                        <a:pt x="293" y="242"/>
                      </a:lnTo>
                      <a:lnTo>
                        <a:pt x="293" y="240"/>
                      </a:lnTo>
                      <a:lnTo>
                        <a:pt x="293" y="238"/>
                      </a:lnTo>
                      <a:lnTo>
                        <a:pt x="293" y="236"/>
                      </a:lnTo>
                      <a:lnTo>
                        <a:pt x="293" y="238"/>
                      </a:lnTo>
                      <a:lnTo>
                        <a:pt x="293" y="236"/>
                      </a:lnTo>
                      <a:lnTo>
                        <a:pt x="293" y="238"/>
                      </a:lnTo>
                      <a:lnTo>
                        <a:pt x="293" y="236"/>
                      </a:lnTo>
                      <a:lnTo>
                        <a:pt x="293" y="238"/>
                      </a:lnTo>
                      <a:lnTo>
                        <a:pt x="293" y="236"/>
                      </a:lnTo>
                      <a:lnTo>
                        <a:pt x="293" y="238"/>
                      </a:lnTo>
                      <a:lnTo>
                        <a:pt x="293" y="236"/>
                      </a:lnTo>
                      <a:lnTo>
                        <a:pt x="292" y="236"/>
                      </a:lnTo>
                      <a:lnTo>
                        <a:pt x="292" y="234"/>
                      </a:lnTo>
                      <a:lnTo>
                        <a:pt x="293" y="234"/>
                      </a:lnTo>
                      <a:lnTo>
                        <a:pt x="293" y="232"/>
                      </a:lnTo>
                      <a:lnTo>
                        <a:pt x="292" y="232"/>
                      </a:lnTo>
                      <a:lnTo>
                        <a:pt x="292" y="230"/>
                      </a:lnTo>
                      <a:lnTo>
                        <a:pt x="292" y="228"/>
                      </a:lnTo>
                      <a:lnTo>
                        <a:pt x="290" y="228"/>
                      </a:lnTo>
                      <a:lnTo>
                        <a:pt x="292" y="228"/>
                      </a:lnTo>
                      <a:lnTo>
                        <a:pt x="292" y="226"/>
                      </a:lnTo>
                      <a:lnTo>
                        <a:pt x="290" y="228"/>
                      </a:lnTo>
                      <a:lnTo>
                        <a:pt x="292" y="228"/>
                      </a:lnTo>
                      <a:lnTo>
                        <a:pt x="292" y="230"/>
                      </a:lnTo>
                      <a:lnTo>
                        <a:pt x="292" y="228"/>
                      </a:lnTo>
                      <a:lnTo>
                        <a:pt x="292" y="230"/>
                      </a:lnTo>
                      <a:lnTo>
                        <a:pt x="290" y="230"/>
                      </a:lnTo>
                      <a:lnTo>
                        <a:pt x="290" y="228"/>
                      </a:lnTo>
                      <a:lnTo>
                        <a:pt x="290" y="230"/>
                      </a:lnTo>
                      <a:lnTo>
                        <a:pt x="290" y="228"/>
                      </a:lnTo>
                      <a:lnTo>
                        <a:pt x="288" y="228"/>
                      </a:lnTo>
                      <a:lnTo>
                        <a:pt x="290" y="228"/>
                      </a:lnTo>
                      <a:lnTo>
                        <a:pt x="290" y="230"/>
                      </a:lnTo>
                      <a:lnTo>
                        <a:pt x="290" y="228"/>
                      </a:lnTo>
                      <a:lnTo>
                        <a:pt x="290" y="230"/>
                      </a:lnTo>
                      <a:lnTo>
                        <a:pt x="288" y="230"/>
                      </a:lnTo>
                      <a:lnTo>
                        <a:pt x="288" y="228"/>
                      </a:lnTo>
                      <a:lnTo>
                        <a:pt x="286" y="228"/>
                      </a:lnTo>
                      <a:lnTo>
                        <a:pt x="284" y="228"/>
                      </a:lnTo>
                      <a:lnTo>
                        <a:pt x="284" y="226"/>
                      </a:lnTo>
                      <a:lnTo>
                        <a:pt x="286" y="226"/>
                      </a:lnTo>
                      <a:lnTo>
                        <a:pt x="284" y="226"/>
                      </a:lnTo>
                      <a:lnTo>
                        <a:pt x="286" y="226"/>
                      </a:lnTo>
                      <a:lnTo>
                        <a:pt x="284" y="226"/>
                      </a:lnTo>
                      <a:lnTo>
                        <a:pt x="286" y="226"/>
                      </a:lnTo>
                      <a:lnTo>
                        <a:pt x="284" y="226"/>
                      </a:lnTo>
                      <a:lnTo>
                        <a:pt x="284" y="224"/>
                      </a:lnTo>
                      <a:lnTo>
                        <a:pt x="282" y="224"/>
                      </a:lnTo>
                      <a:lnTo>
                        <a:pt x="284" y="224"/>
                      </a:lnTo>
                      <a:lnTo>
                        <a:pt x="282" y="224"/>
                      </a:lnTo>
                      <a:lnTo>
                        <a:pt x="282" y="222"/>
                      </a:lnTo>
                      <a:lnTo>
                        <a:pt x="282" y="220"/>
                      </a:lnTo>
                      <a:lnTo>
                        <a:pt x="282" y="218"/>
                      </a:lnTo>
                      <a:lnTo>
                        <a:pt x="282" y="220"/>
                      </a:lnTo>
                      <a:lnTo>
                        <a:pt x="282" y="218"/>
                      </a:lnTo>
                      <a:lnTo>
                        <a:pt x="280" y="218"/>
                      </a:lnTo>
                      <a:lnTo>
                        <a:pt x="282" y="218"/>
                      </a:lnTo>
                      <a:lnTo>
                        <a:pt x="280" y="218"/>
                      </a:lnTo>
                      <a:lnTo>
                        <a:pt x="282" y="218"/>
                      </a:lnTo>
                      <a:lnTo>
                        <a:pt x="280" y="218"/>
                      </a:lnTo>
                      <a:lnTo>
                        <a:pt x="282" y="218"/>
                      </a:lnTo>
                      <a:lnTo>
                        <a:pt x="282" y="217"/>
                      </a:lnTo>
                      <a:lnTo>
                        <a:pt x="280" y="217"/>
                      </a:lnTo>
                      <a:lnTo>
                        <a:pt x="282" y="217"/>
                      </a:lnTo>
                      <a:lnTo>
                        <a:pt x="280" y="217"/>
                      </a:lnTo>
                      <a:lnTo>
                        <a:pt x="282" y="217"/>
                      </a:lnTo>
                      <a:lnTo>
                        <a:pt x="280" y="217"/>
                      </a:lnTo>
                      <a:lnTo>
                        <a:pt x="280" y="215"/>
                      </a:lnTo>
                      <a:lnTo>
                        <a:pt x="280" y="217"/>
                      </a:lnTo>
                      <a:lnTo>
                        <a:pt x="280" y="215"/>
                      </a:lnTo>
                      <a:lnTo>
                        <a:pt x="282" y="215"/>
                      </a:lnTo>
                      <a:lnTo>
                        <a:pt x="282" y="213"/>
                      </a:lnTo>
                      <a:lnTo>
                        <a:pt x="282" y="211"/>
                      </a:lnTo>
                      <a:lnTo>
                        <a:pt x="282" y="213"/>
                      </a:lnTo>
                      <a:lnTo>
                        <a:pt x="282" y="211"/>
                      </a:lnTo>
                      <a:lnTo>
                        <a:pt x="282" y="213"/>
                      </a:lnTo>
                      <a:lnTo>
                        <a:pt x="282" y="211"/>
                      </a:lnTo>
                      <a:lnTo>
                        <a:pt x="282" y="213"/>
                      </a:lnTo>
                      <a:lnTo>
                        <a:pt x="282" y="211"/>
                      </a:lnTo>
                      <a:lnTo>
                        <a:pt x="282" y="209"/>
                      </a:lnTo>
                      <a:lnTo>
                        <a:pt x="282" y="207"/>
                      </a:lnTo>
                      <a:lnTo>
                        <a:pt x="282" y="209"/>
                      </a:lnTo>
                      <a:lnTo>
                        <a:pt x="282" y="207"/>
                      </a:lnTo>
                      <a:lnTo>
                        <a:pt x="282" y="209"/>
                      </a:lnTo>
                      <a:lnTo>
                        <a:pt x="282" y="207"/>
                      </a:lnTo>
                      <a:lnTo>
                        <a:pt x="284" y="207"/>
                      </a:lnTo>
                      <a:lnTo>
                        <a:pt x="282" y="207"/>
                      </a:lnTo>
                      <a:lnTo>
                        <a:pt x="282" y="205"/>
                      </a:lnTo>
                      <a:lnTo>
                        <a:pt x="282" y="207"/>
                      </a:lnTo>
                      <a:lnTo>
                        <a:pt x="282" y="205"/>
                      </a:lnTo>
                      <a:lnTo>
                        <a:pt x="282" y="207"/>
                      </a:lnTo>
                      <a:lnTo>
                        <a:pt x="280" y="207"/>
                      </a:lnTo>
                      <a:lnTo>
                        <a:pt x="280" y="205"/>
                      </a:lnTo>
                      <a:lnTo>
                        <a:pt x="282" y="205"/>
                      </a:lnTo>
                      <a:lnTo>
                        <a:pt x="280" y="205"/>
                      </a:lnTo>
                      <a:lnTo>
                        <a:pt x="282" y="205"/>
                      </a:lnTo>
                      <a:lnTo>
                        <a:pt x="282" y="203"/>
                      </a:lnTo>
                      <a:lnTo>
                        <a:pt x="280" y="203"/>
                      </a:lnTo>
                      <a:lnTo>
                        <a:pt x="278" y="203"/>
                      </a:lnTo>
                      <a:lnTo>
                        <a:pt x="280" y="203"/>
                      </a:lnTo>
                      <a:lnTo>
                        <a:pt x="278" y="203"/>
                      </a:lnTo>
                      <a:lnTo>
                        <a:pt x="280" y="203"/>
                      </a:lnTo>
                      <a:lnTo>
                        <a:pt x="278" y="203"/>
                      </a:lnTo>
                      <a:lnTo>
                        <a:pt x="280" y="203"/>
                      </a:lnTo>
                      <a:lnTo>
                        <a:pt x="278" y="203"/>
                      </a:lnTo>
                      <a:lnTo>
                        <a:pt x="278" y="201"/>
                      </a:lnTo>
                      <a:lnTo>
                        <a:pt x="278" y="203"/>
                      </a:lnTo>
                      <a:lnTo>
                        <a:pt x="278" y="205"/>
                      </a:lnTo>
                      <a:lnTo>
                        <a:pt x="278" y="203"/>
                      </a:lnTo>
                      <a:lnTo>
                        <a:pt x="278" y="205"/>
                      </a:lnTo>
                      <a:lnTo>
                        <a:pt x="276" y="205"/>
                      </a:lnTo>
                      <a:lnTo>
                        <a:pt x="276" y="203"/>
                      </a:lnTo>
                      <a:lnTo>
                        <a:pt x="276" y="205"/>
                      </a:lnTo>
                      <a:lnTo>
                        <a:pt x="276" y="203"/>
                      </a:lnTo>
                      <a:lnTo>
                        <a:pt x="276" y="205"/>
                      </a:lnTo>
                      <a:lnTo>
                        <a:pt x="276" y="207"/>
                      </a:lnTo>
                      <a:lnTo>
                        <a:pt x="276" y="205"/>
                      </a:lnTo>
                      <a:lnTo>
                        <a:pt x="276" y="207"/>
                      </a:lnTo>
                      <a:lnTo>
                        <a:pt x="276" y="205"/>
                      </a:lnTo>
                      <a:lnTo>
                        <a:pt x="276" y="207"/>
                      </a:lnTo>
                      <a:lnTo>
                        <a:pt x="276" y="209"/>
                      </a:lnTo>
                      <a:lnTo>
                        <a:pt x="276" y="211"/>
                      </a:lnTo>
                      <a:lnTo>
                        <a:pt x="278" y="211"/>
                      </a:lnTo>
                      <a:lnTo>
                        <a:pt x="278" y="213"/>
                      </a:lnTo>
                      <a:lnTo>
                        <a:pt x="278" y="211"/>
                      </a:lnTo>
                      <a:lnTo>
                        <a:pt x="276" y="211"/>
                      </a:lnTo>
                      <a:lnTo>
                        <a:pt x="278" y="211"/>
                      </a:lnTo>
                      <a:lnTo>
                        <a:pt x="276" y="211"/>
                      </a:lnTo>
                      <a:lnTo>
                        <a:pt x="276" y="213"/>
                      </a:lnTo>
                      <a:lnTo>
                        <a:pt x="278" y="213"/>
                      </a:lnTo>
                      <a:lnTo>
                        <a:pt x="276" y="213"/>
                      </a:lnTo>
                      <a:lnTo>
                        <a:pt x="276" y="211"/>
                      </a:lnTo>
                      <a:lnTo>
                        <a:pt x="276" y="213"/>
                      </a:lnTo>
                      <a:lnTo>
                        <a:pt x="276" y="211"/>
                      </a:lnTo>
                      <a:lnTo>
                        <a:pt x="276" y="213"/>
                      </a:lnTo>
                      <a:lnTo>
                        <a:pt x="276" y="211"/>
                      </a:lnTo>
                      <a:lnTo>
                        <a:pt x="276" y="209"/>
                      </a:lnTo>
                      <a:lnTo>
                        <a:pt x="276" y="211"/>
                      </a:lnTo>
                      <a:lnTo>
                        <a:pt x="274" y="211"/>
                      </a:lnTo>
                      <a:lnTo>
                        <a:pt x="274" y="209"/>
                      </a:lnTo>
                      <a:lnTo>
                        <a:pt x="274" y="211"/>
                      </a:lnTo>
                      <a:lnTo>
                        <a:pt x="272" y="211"/>
                      </a:lnTo>
                      <a:lnTo>
                        <a:pt x="274" y="211"/>
                      </a:lnTo>
                      <a:lnTo>
                        <a:pt x="272" y="211"/>
                      </a:lnTo>
                      <a:lnTo>
                        <a:pt x="274" y="211"/>
                      </a:lnTo>
                      <a:lnTo>
                        <a:pt x="272" y="211"/>
                      </a:lnTo>
                      <a:lnTo>
                        <a:pt x="272" y="209"/>
                      </a:lnTo>
                      <a:lnTo>
                        <a:pt x="272" y="211"/>
                      </a:lnTo>
                      <a:lnTo>
                        <a:pt x="272" y="209"/>
                      </a:lnTo>
                      <a:lnTo>
                        <a:pt x="272" y="211"/>
                      </a:lnTo>
                      <a:lnTo>
                        <a:pt x="272" y="209"/>
                      </a:lnTo>
                      <a:lnTo>
                        <a:pt x="272" y="211"/>
                      </a:lnTo>
                      <a:lnTo>
                        <a:pt x="272" y="209"/>
                      </a:lnTo>
                      <a:lnTo>
                        <a:pt x="272" y="211"/>
                      </a:lnTo>
                      <a:lnTo>
                        <a:pt x="272" y="209"/>
                      </a:lnTo>
                      <a:lnTo>
                        <a:pt x="270" y="209"/>
                      </a:lnTo>
                      <a:lnTo>
                        <a:pt x="272" y="209"/>
                      </a:lnTo>
                      <a:lnTo>
                        <a:pt x="270" y="209"/>
                      </a:lnTo>
                      <a:lnTo>
                        <a:pt x="272" y="209"/>
                      </a:lnTo>
                      <a:lnTo>
                        <a:pt x="270" y="209"/>
                      </a:lnTo>
                      <a:lnTo>
                        <a:pt x="270" y="211"/>
                      </a:lnTo>
                      <a:lnTo>
                        <a:pt x="270" y="209"/>
                      </a:lnTo>
                      <a:lnTo>
                        <a:pt x="270" y="211"/>
                      </a:lnTo>
                      <a:lnTo>
                        <a:pt x="270" y="209"/>
                      </a:lnTo>
                      <a:lnTo>
                        <a:pt x="269" y="209"/>
                      </a:lnTo>
                      <a:lnTo>
                        <a:pt x="269" y="207"/>
                      </a:lnTo>
                      <a:lnTo>
                        <a:pt x="270" y="207"/>
                      </a:lnTo>
                      <a:lnTo>
                        <a:pt x="269" y="207"/>
                      </a:lnTo>
                      <a:lnTo>
                        <a:pt x="269" y="205"/>
                      </a:lnTo>
                      <a:lnTo>
                        <a:pt x="267" y="205"/>
                      </a:lnTo>
                      <a:lnTo>
                        <a:pt x="269" y="205"/>
                      </a:lnTo>
                      <a:lnTo>
                        <a:pt x="269" y="203"/>
                      </a:lnTo>
                      <a:lnTo>
                        <a:pt x="269" y="205"/>
                      </a:lnTo>
                      <a:lnTo>
                        <a:pt x="267" y="205"/>
                      </a:lnTo>
                      <a:lnTo>
                        <a:pt x="267" y="203"/>
                      </a:lnTo>
                      <a:lnTo>
                        <a:pt x="267" y="205"/>
                      </a:lnTo>
                      <a:lnTo>
                        <a:pt x="267" y="203"/>
                      </a:lnTo>
                      <a:lnTo>
                        <a:pt x="267" y="205"/>
                      </a:lnTo>
                      <a:lnTo>
                        <a:pt x="267" y="203"/>
                      </a:lnTo>
                      <a:lnTo>
                        <a:pt x="265" y="203"/>
                      </a:lnTo>
                      <a:lnTo>
                        <a:pt x="265" y="201"/>
                      </a:lnTo>
                      <a:lnTo>
                        <a:pt x="267" y="201"/>
                      </a:lnTo>
                      <a:lnTo>
                        <a:pt x="265" y="201"/>
                      </a:lnTo>
                      <a:lnTo>
                        <a:pt x="267" y="201"/>
                      </a:lnTo>
                      <a:lnTo>
                        <a:pt x="265" y="201"/>
                      </a:lnTo>
                      <a:lnTo>
                        <a:pt x="267" y="201"/>
                      </a:lnTo>
                      <a:lnTo>
                        <a:pt x="265" y="201"/>
                      </a:lnTo>
                      <a:lnTo>
                        <a:pt x="265" y="199"/>
                      </a:lnTo>
                      <a:lnTo>
                        <a:pt x="263" y="199"/>
                      </a:lnTo>
                      <a:lnTo>
                        <a:pt x="265" y="199"/>
                      </a:lnTo>
                      <a:lnTo>
                        <a:pt x="265" y="197"/>
                      </a:lnTo>
                      <a:lnTo>
                        <a:pt x="265" y="199"/>
                      </a:lnTo>
                      <a:lnTo>
                        <a:pt x="263" y="199"/>
                      </a:lnTo>
                      <a:lnTo>
                        <a:pt x="265" y="199"/>
                      </a:lnTo>
                      <a:lnTo>
                        <a:pt x="263" y="199"/>
                      </a:lnTo>
                      <a:lnTo>
                        <a:pt x="263" y="197"/>
                      </a:lnTo>
                      <a:lnTo>
                        <a:pt x="263" y="195"/>
                      </a:lnTo>
                      <a:lnTo>
                        <a:pt x="261" y="195"/>
                      </a:lnTo>
                      <a:lnTo>
                        <a:pt x="263" y="195"/>
                      </a:lnTo>
                      <a:lnTo>
                        <a:pt x="263" y="194"/>
                      </a:lnTo>
                      <a:lnTo>
                        <a:pt x="263" y="195"/>
                      </a:lnTo>
                      <a:lnTo>
                        <a:pt x="263" y="194"/>
                      </a:lnTo>
                      <a:lnTo>
                        <a:pt x="263" y="195"/>
                      </a:lnTo>
                      <a:lnTo>
                        <a:pt x="263" y="194"/>
                      </a:lnTo>
                      <a:lnTo>
                        <a:pt x="263" y="195"/>
                      </a:lnTo>
                      <a:lnTo>
                        <a:pt x="263" y="194"/>
                      </a:lnTo>
                      <a:lnTo>
                        <a:pt x="263" y="195"/>
                      </a:lnTo>
                      <a:lnTo>
                        <a:pt x="261" y="195"/>
                      </a:lnTo>
                      <a:lnTo>
                        <a:pt x="261" y="194"/>
                      </a:lnTo>
                      <a:lnTo>
                        <a:pt x="261" y="195"/>
                      </a:lnTo>
                      <a:lnTo>
                        <a:pt x="261" y="194"/>
                      </a:lnTo>
                      <a:lnTo>
                        <a:pt x="261" y="192"/>
                      </a:lnTo>
                      <a:lnTo>
                        <a:pt x="259" y="192"/>
                      </a:lnTo>
                      <a:lnTo>
                        <a:pt x="261" y="192"/>
                      </a:lnTo>
                      <a:lnTo>
                        <a:pt x="259" y="192"/>
                      </a:lnTo>
                      <a:lnTo>
                        <a:pt x="261" y="192"/>
                      </a:lnTo>
                      <a:lnTo>
                        <a:pt x="259" y="192"/>
                      </a:lnTo>
                      <a:lnTo>
                        <a:pt x="261" y="192"/>
                      </a:lnTo>
                      <a:lnTo>
                        <a:pt x="259" y="192"/>
                      </a:lnTo>
                      <a:lnTo>
                        <a:pt x="259" y="190"/>
                      </a:lnTo>
                      <a:lnTo>
                        <a:pt x="261" y="190"/>
                      </a:lnTo>
                      <a:lnTo>
                        <a:pt x="259" y="190"/>
                      </a:lnTo>
                      <a:lnTo>
                        <a:pt x="259" y="188"/>
                      </a:lnTo>
                      <a:lnTo>
                        <a:pt x="259" y="190"/>
                      </a:lnTo>
                      <a:lnTo>
                        <a:pt x="259" y="188"/>
                      </a:lnTo>
                      <a:lnTo>
                        <a:pt x="257" y="188"/>
                      </a:lnTo>
                      <a:lnTo>
                        <a:pt x="259" y="188"/>
                      </a:lnTo>
                      <a:lnTo>
                        <a:pt x="259" y="186"/>
                      </a:lnTo>
                      <a:lnTo>
                        <a:pt x="259" y="188"/>
                      </a:lnTo>
                      <a:lnTo>
                        <a:pt x="257" y="188"/>
                      </a:lnTo>
                      <a:lnTo>
                        <a:pt x="257" y="186"/>
                      </a:lnTo>
                      <a:lnTo>
                        <a:pt x="257" y="184"/>
                      </a:lnTo>
                      <a:lnTo>
                        <a:pt x="259" y="184"/>
                      </a:lnTo>
                      <a:lnTo>
                        <a:pt x="257" y="184"/>
                      </a:lnTo>
                      <a:lnTo>
                        <a:pt x="257" y="182"/>
                      </a:lnTo>
                      <a:lnTo>
                        <a:pt x="255" y="182"/>
                      </a:lnTo>
                      <a:lnTo>
                        <a:pt x="255" y="180"/>
                      </a:lnTo>
                      <a:lnTo>
                        <a:pt x="253" y="180"/>
                      </a:lnTo>
                      <a:lnTo>
                        <a:pt x="253" y="178"/>
                      </a:lnTo>
                      <a:lnTo>
                        <a:pt x="251" y="178"/>
                      </a:lnTo>
                      <a:lnTo>
                        <a:pt x="249" y="178"/>
                      </a:lnTo>
                      <a:lnTo>
                        <a:pt x="251" y="178"/>
                      </a:lnTo>
                      <a:lnTo>
                        <a:pt x="249" y="178"/>
                      </a:lnTo>
                      <a:lnTo>
                        <a:pt x="249" y="176"/>
                      </a:lnTo>
                      <a:lnTo>
                        <a:pt x="249" y="178"/>
                      </a:lnTo>
                      <a:lnTo>
                        <a:pt x="249" y="176"/>
                      </a:lnTo>
                      <a:lnTo>
                        <a:pt x="251" y="178"/>
                      </a:lnTo>
                      <a:lnTo>
                        <a:pt x="251" y="176"/>
                      </a:lnTo>
                      <a:lnTo>
                        <a:pt x="249" y="176"/>
                      </a:lnTo>
                      <a:lnTo>
                        <a:pt x="251" y="176"/>
                      </a:lnTo>
                      <a:lnTo>
                        <a:pt x="251" y="178"/>
                      </a:lnTo>
                      <a:lnTo>
                        <a:pt x="253" y="178"/>
                      </a:lnTo>
                      <a:lnTo>
                        <a:pt x="253" y="176"/>
                      </a:lnTo>
                      <a:lnTo>
                        <a:pt x="251" y="176"/>
                      </a:lnTo>
                      <a:lnTo>
                        <a:pt x="253" y="176"/>
                      </a:lnTo>
                      <a:lnTo>
                        <a:pt x="251" y="176"/>
                      </a:lnTo>
                      <a:lnTo>
                        <a:pt x="251" y="174"/>
                      </a:lnTo>
                      <a:lnTo>
                        <a:pt x="253" y="174"/>
                      </a:lnTo>
                      <a:lnTo>
                        <a:pt x="253" y="176"/>
                      </a:lnTo>
                      <a:lnTo>
                        <a:pt x="253" y="174"/>
                      </a:lnTo>
                      <a:lnTo>
                        <a:pt x="253" y="176"/>
                      </a:lnTo>
                      <a:lnTo>
                        <a:pt x="255" y="174"/>
                      </a:lnTo>
                      <a:lnTo>
                        <a:pt x="253" y="174"/>
                      </a:lnTo>
                      <a:lnTo>
                        <a:pt x="255" y="174"/>
                      </a:lnTo>
                      <a:lnTo>
                        <a:pt x="253" y="174"/>
                      </a:lnTo>
                      <a:lnTo>
                        <a:pt x="255" y="174"/>
                      </a:lnTo>
                      <a:lnTo>
                        <a:pt x="253" y="174"/>
                      </a:lnTo>
                      <a:lnTo>
                        <a:pt x="255" y="174"/>
                      </a:lnTo>
                      <a:lnTo>
                        <a:pt x="255" y="172"/>
                      </a:lnTo>
                      <a:lnTo>
                        <a:pt x="257" y="172"/>
                      </a:lnTo>
                      <a:lnTo>
                        <a:pt x="255" y="172"/>
                      </a:lnTo>
                      <a:lnTo>
                        <a:pt x="257" y="172"/>
                      </a:lnTo>
                      <a:lnTo>
                        <a:pt x="255" y="172"/>
                      </a:lnTo>
                      <a:lnTo>
                        <a:pt x="253" y="172"/>
                      </a:lnTo>
                      <a:lnTo>
                        <a:pt x="255" y="172"/>
                      </a:lnTo>
                      <a:lnTo>
                        <a:pt x="255" y="170"/>
                      </a:lnTo>
                      <a:lnTo>
                        <a:pt x="255" y="172"/>
                      </a:lnTo>
                      <a:lnTo>
                        <a:pt x="255" y="170"/>
                      </a:lnTo>
                      <a:lnTo>
                        <a:pt x="255" y="172"/>
                      </a:lnTo>
                      <a:lnTo>
                        <a:pt x="255" y="170"/>
                      </a:lnTo>
                      <a:lnTo>
                        <a:pt x="257" y="170"/>
                      </a:lnTo>
                      <a:lnTo>
                        <a:pt x="255" y="170"/>
                      </a:lnTo>
                      <a:lnTo>
                        <a:pt x="257" y="170"/>
                      </a:lnTo>
                      <a:lnTo>
                        <a:pt x="255" y="170"/>
                      </a:lnTo>
                      <a:lnTo>
                        <a:pt x="257" y="170"/>
                      </a:lnTo>
                      <a:lnTo>
                        <a:pt x="257" y="169"/>
                      </a:lnTo>
                      <a:lnTo>
                        <a:pt x="257" y="167"/>
                      </a:lnTo>
                      <a:lnTo>
                        <a:pt x="259" y="167"/>
                      </a:lnTo>
                      <a:lnTo>
                        <a:pt x="259" y="165"/>
                      </a:lnTo>
                      <a:lnTo>
                        <a:pt x="261" y="165"/>
                      </a:lnTo>
                      <a:lnTo>
                        <a:pt x="261" y="163"/>
                      </a:lnTo>
                      <a:lnTo>
                        <a:pt x="261" y="165"/>
                      </a:lnTo>
                      <a:lnTo>
                        <a:pt x="261" y="163"/>
                      </a:lnTo>
                      <a:lnTo>
                        <a:pt x="261" y="165"/>
                      </a:lnTo>
                      <a:lnTo>
                        <a:pt x="261" y="163"/>
                      </a:lnTo>
                      <a:lnTo>
                        <a:pt x="261" y="165"/>
                      </a:lnTo>
                      <a:lnTo>
                        <a:pt x="261" y="163"/>
                      </a:lnTo>
                      <a:lnTo>
                        <a:pt x="261" y="165"/>
                      </a:lnTo>
                      <a:lnTo>
                        <a:pt x="261" y="163"/>
                      </a:lnTo>
                      <a:lnTo>
                        <a:pt x="261" y="165"/>
                      </a:lnTo>
                      <a:lnTo>
                        <a:pt x="261" y="163"/>
                      </a:lnTo>
                      <a:lnTo>
                        <a:pt x="263" y="163"/>
                      </a:lnTo>
                      <a:lnTo>
                        <a:pt x="261" y="163"/>
                      </a:lnTo>
                      <a:lnTo>
                        <a:pt x="263" y="163"/>
                      </a:lnTo>
                      <a:lnTo>
                        <a:pt x="265" y="163"/>
                      </a:lnTo>
                      <a:lnTo>
                        <a:pt x="263" y="163"/>
                      </a:lnTo>
                      <a:lnTo>
                        <a:pt x="265" y="163"/>
                      </a:lnTo>
                      <a:lnTo>
                        <a:pt x="263" y="163"/>
                      </a:lnTo>
                      <a:lnTo>
                        <a:pt x="263" y="161"/>
                      </a:lnTo>
                      <a:lnTo>
                        <a:pt x="263" y="163"/>
                      </a:lnTo>
                      <a:lnTo>
                        <a:pt x="263" y="161"/>
                      </a:lnTo>
                      <a:lnTo>
                        <a:pt x="263" y="163"/>
                      </a:lnTo>
                      <a:lnTo>
                        <a:pt x="263" y="161"/>
                      </a:lnTo>
                      <a:lnTo>
                        <a:pt x="265" y="161"/>
                      </a:lnTo>
                      <a:lnTo>
                        <a:pt x="263" y="161"/>
                      </a:lnTo>
                      <a:lnTo>
                        <a:pt x="263" y="163"/>
                      </a:lnTo>
                      <a:lnTo>
                        <a:pt x="263" y="161"/>
                      </a:lnTo>
                      <a:lnTo>
                        <a:pt x="263" y="163"/>
                      </a:lnTo>
                      <a:lnTo>
                        <a:pt x="265" y="163"/>
                      </a:lnTo>
                      <a:lnTo>
                        <a:pt x="263" y="163"/>
                      </a:lnTo>
                      <a:lnTo>
                        <a:pt x="265" y="163"/>
                      </a:lnTo>
                      <a:lnTo>
                        <a:pt x="263" y="163"/>
                      </a:lnTo>
                      <a:lnTo>
                        <a:pt x="265" y="163"/>
                      </a:lnTo>
                      <a:lnTo>
                        <a:pt x="263" y="161"/>
                      </a:lnTo>
                      <a:lnTo>
                        <a:pt x="265" y="161"/>
                      </a:lnTo>
                      <a:lnTo>
                        <a:pt x="265" y="163"/>
                      </a:lnTo>
                      <a:lnTo>
                        <a:pt x="265" y="161"/>
                      </a:lnTo>
                      <a:lnTo>
                        <a:pt x="263" y="161"/>
                      </a:lnTo>
                      <a:lnTo>
                        <a:pt x="265" y="161"/>
                      </a:lnTo>
                      <a:lnTo>
                        <a:pt x="263" y="161"/>
                      </a:lnTo>
                      <a:lnTo>
                        <a:pt x="265" y="161"/>
                      </a:lnTo>
                      <a:lnTo>
                        <a:pt x="265" y="159"/>
                      </a:lnTo>
                      <a:lnTo>
                        <a:pt x="265" y="157"/>
                      </a:lnTo>
                      <a:lnTo>
                        <a:pt x="265" y="159"/>
                      </a:lnTo>
                      <a:lnTo>
                        <a:pt x="265" y="157"/>
                      </a:lnTo>
                      <a:lnTo>
                        <a:pt x="265" y="155"/>
                      </a:lnTo>
                      <a:lnTo>
                        <a:pt x="263" y="155"/>
                      </a:lnTo>
                      <a:lnTo>
                        <a:pt x="265" y="155"/>
                      </a:lnTo>
                      <a:lnTo>
                        <a:pt x="263" y="155"/>
                      </a:lnTo>
                      <a:lnTo>
                        <a:pt x="265" y="155"/>
                      </a:lnTo>
                      <a:lnTo>
                        <a:pt x="263" y="155"/>
                      </a:lnTo>
                      <a:lnTo>
                        <a:pt x="265" y="155"/>
                      </a:lnTo>
                      <a:lnTo>
                        <a:pt x="263" y="155"/>
                      </a:lnTo>
                      <a:lnTo>
                        <a:pt x="265" y="155"/>
                      </a:lnTo>
                      <a:lnTo>
                        <a:pt x="263" y="155"/>
                      </a:lnTo>
                      <a:lnTo>
                        <a:pt x="265" y="155"/>
                      </a:lnTo>
                      <a:lnTo>
                        <a:pt x="265" y="153"/>
                      </a:lnTo>
                      <a:lnTo>
                        <a:pt x="263" y="153"/>
                      </a:lnTo>
                      <a:lnTo>
                        <a:pt x="265" y="153"/>
                      </a:lnTo>
                      <a:lnTo>
                        <a:pt x="263" y="153"/>
                      </a:lnTo>
                      <a:lnTo>
                        <a:pt x="263" y="155"/>
                      </a:lnTo>
                      <a:lnTo>
                        <a:pt x="263" y="153"/>
                      </a:lnTo>
                      <a:lnTo>
                        <a:pt x="261" y="153"/>
                      </a:lnTo>
                      <a:lnTo>
                        <a:pt x="261" y="155"/>
                      </a:lnTo>
                      <a:lnTo>
                        <a:pt x="261" y="157"/>
                      </a:lnTo>
                      <a:lnTo>
                        <a:pt x="261" y="159"/>
                      </a:lnTo>
                      <a:lnTo>
                        <a:pt x="259" y="159"/>
                      </a:lnTo>
                      <a:lnTo>
                        <a:pt x="257" y="159"/>
                      </a:lnTo>
                      <a:lnTo>
                        <a:pt x="257" y="157"/>
                      </a:lnTo>
                      <a:lnTo>
                        <a:pt x="257" y="159"/>
                      </a:lnTo>
                      <a:lnTo>
                        <a:pt x="257" y="157"/>
                      </a:lnTo>
                      <a:lnTo>
                        <a:pt x="257" y="159"/>
                      </a:lnTo>
                      <a:lnTo>
                        <a:pt x="257" y="157"/>
                      </a:lnTo>
                      <a:lnTo>
                        <a:pt x="257" y="159"/>
                      </a:lnTo>
                      <a:lnTo>
                        <a:pt x="257" y="157"/>
                      </a:lnTo>
                      <a:lnTo>
                        <a:pt x="259" y="157"/>
                      </a:lnTo>
                      <a:lnTo>
                        <a:pt x="257" y="157"/>
                      </a:lnTo>
                      <a:lnTo>
                        <a:pt x="257" y="155"/>
                      </a:lnTo>
                      <a:lnTo>
                        <a:pt x="259" y="155"/>
                      </a:lnTo>
                      <a:lnTo>
                        <a:pt x="257" y="155"/>
                      </a:lnTo>
                      <a:lnTo>
                        <a:pt x="259" y="155"/>
                      </a:lnTo>
                      <a:lnTo>
                        <a:pt x="257" y="155"/>
                      </a:lnTo>
                      <a:lnTo>
                        <a:pt x="259" y="155"/>
                      </a:lnTo>
                      <a:lnTo>
                        <a:pt x="257" y="155"/>
                      </a:lnTo>
                      <a:lnTo>
                        <a:pt x="259" y="155"/>
                      </a:lnTo>
                      <a:lnTo>
                        <a:pt x="257" y="155"/>
                      </a:lnTo>
                      <a:lnTo>
                        <a:pt x="259" y="155"/>
                      </a:lnTo>
                      <a:lnTo>
                        <a:pt x="257" y="155"/>
                      </a:lnTo>
                      <a:lnTo>
                        <a:pt x="259" y="155"/>
                      </a:lnTo>
                      <a:lnTo>
                        <a:pt x="257" y="155"/>
                      </a:lnTo>
                      <a:lnTo>
                        <a:pt x="259" y="155"/>
                      </a:lnTo>
                      <a:lnTo>
                        <a:pt x="257" y="155"/>
                      </a:lnTo>
                      <a:lnTo>
                        <a:pt x="259" y="155"/>
                      </a:lnTo>
                      <a:lnTo>
                        <a:pt x="257" y="155"/>
                      </a:lnTo>
                      <a:lnTo>
                        <a:pt x="259" y="155"/>
                      </a:lnTo>
                      <a:lnTo>
                        <a:pt x="257" y="155"/>
                      </a:lnTo>
                      <a:lnTo>
                        <a:pt x="259" y="155"/>
                      </a:lnTo>
                      <a:lnTo>
                        <a:pt x="257" y="155"/>
                      </a:lnTo>
                      <a:lnTo>
                        <a:pt x="259" y="155"/>
                      </a:lnTo>
                      <a:lnTo>
                        <a:pt x="257" y="155"/>
                      </a:lnTo>
                      <a:lnTo>
                        <a:pt x="259" y="155"/>
                      </a:lnTo>
                      <a:lnTo>
                        <a:pt x="259" y="153"/>
                      </a:lnTo>
                      <a:lnTo>
                        <a:pt x="257" y="153"/>
                      </a:lnTo>
                      <a:lnTo>
                        <a:pt x="259" y="153"/>
                      </a:lnTo>
                      <a:lnTo>
                        <a:pt x="257" y="153"/>
                      </a:lnTo>
                      <a:lnTo>
                        <a:pt x="257" y="151"/>
                      </a:lnTo>
                      <a:lnTo>
                        <a:pt x="257" y="153"/>
                      </a:lnTo>
                      <a:lnTo>
                        <a:pt x="257" y="151"/>
                      </a:lnTo>
                      <a:lnTo>
                        <a:pt x="257" y="153"/>
                      </a:lnTo>
                      <a:lnTo>
                        <a:pt x="257" y="151"/>
                      </a:lnTo>
                      <a:lnTo>
                        <a:pt x="257" y="153"/>
                      </a:lnTo>
                      <a:lnTo>
                        <a:pt x="257" y="151"/>
                      </a:lnTo>
                      <a:lnTo>
                        <a:pt x="257" y="153"/>
                      </a:lnTo>
                      <a:lnTo>
                        <a:pt x="257" y="151"/>
                      </a:lnTo>
                      <a:lnTo>
                        <a:pt x="257" y="153"/>
                      </a:lnTo>
                      <a:lnTo>
                        <a:pt x="257" y="151"/>
                      </a:lnTo>
                      <a:lnTo>
                        <a:pt x="257" y="153"/>
                      </a:lnTo>
                      <a:lnTo>
                        <a:pt x="257" y="151"/>
                      </a:lnTo>
                      <a:lnTo>
                        <a:pt x="255" y="151"/>
                      </a:lnTo>
                      <a:lnTo>
                        <a:pt x="253" y="151"/>
                      </a:lnTo>
                      <a:lnTo>
                        <a:pt x="255" y="151"/>
                      </a:lnTo>
                      <a:lnTo>
                        <a:pt x="253" y="151"/>
                      </a:lnTo>
                      <a:lnTo>
                        <a:pt x="255" y="151"/>
                      </a:lnTo>
                      <a:lnTo>
                        <a:pt x="253" y="151"/>
                      </a:lnTo>
                      <a:lnTo>
                        <a:pt x="255" y="151"/>
                      </a:lnTo>
                      <a:lnTo>
                        <a:pt x="253" y="151"/>
                      </a:lnTo>
                      <a:lnTo>
                        <a:pt x="253" y="149"/>
                      </a:lnTo>
                      <a:lnTo>
                        <a:pt x="253" y="151"/>
                      </a:lnTo>
                      <a:lnTo>
                        <a:pt x="253" y="149"/>
                      </a:lnTo>
                      <a:lnTo>
                        <a:pt x="253" y="151"/>
                      </a:lnTo>
                      <a:lnTo>
                        <a:pt x="253" y="149"/>
                      </a:lnTo>
                      <a:lnTo>
                        <a:pt x="253" y="151"/>
                      </a:lnTo>
                      <a:lnTo>
                        <a:pt x="253" y="149"/>
                      </a:lnTo>
                      <a:lnTo>
                        <a:pt x="251" y="149"/>
                      </a:lnTo>
                      <a:lnTo>
                        <a:pt x="251" y="151"/>
                      </a:lnTo>
                      <a:lnTo>
                        <a:pt x="251" y="149"/>
                      </a:lnTo>
                      <a:lnTo>
                        <a:pt x="249" y="149"/>
                      </a:lnTo>
                      <a:lnTo>
                        <a:pt x="251" y="149"/>
                      </a:lnTo>
                      <a:lnTo>
                        <a:pt x="249" y="149"/>
                      </a:lnTo>
                      <a:lnTo>
                        <a:pt x="251" y="149"/>
                      </a:lnTo>
                      <a:lnTo>
                        <a:pt x="251" y="151"/>
                      </a:lnTo>
                      <a:lnTo>
                        <a:pt x="249" y="151"/>
                      </a:lnTo>
                      <a:lnTo>
                        <a:pt x="249" y="153"/>
                      </a:lnTo>
                      <a:lnTo>
                        <a:pt x="249" y="151"/>
                      </a:lnTo>
                      <a:lnTo>
                        <a:pt x="249" y="153"/>
                      </a:lnTo>
                      <a:lnTo>
                        <a:pt x="251" y="153"/>
                      </a:lnTo>
                      <a:lnTo>
                        <a:pt x="249" y="153"/>
                      </a:lnTo>
                      <a:lnTo>
                        <a:pt x="247" y="153"/>
                      </a:lnTo>
                      <a:lnTo>
                        <a:pt x="249" y="153"/>
                      </a:lnTo>
                      <a:lnTo>
                        <a:pt x="247" y="153"/>
                      </a:lnTo>
                      <a:lnTo>
                        <a:pt x="249" y="153"/>
                      </a:lnTo>
                      <a:lnTo>
                        <a:pt x="247" y="153"/>
                      </a:lnTo>
                      <a:lnTo>
                        <a:pt x="249" y="153"/>
                      </a:lnTo>
                      <a:lnTo>
                        <a:pt x="249" y="155"/>
                      </a:lnTo>
                      <a:lnTo>
                        <a:pt x="249" y="153"/>
                      </a:lnTo>
                      <a:lnTo>
                        <a:pt x="249" y="155"/>
                      </a:lnTo>
                      <a:lnTo>
                        <a:pt x="251" y="155"/>
                      </a:lnTo>
                      <a:lnTo>
                        <a:pt x="253" y="155"/>
                      </a:lnTo>
                      <a:lnTo>
                        <a:pt x="251" y="157"/>
                      </a:lnTo>
                      <a:lnTo>
                        <a:pt x="253" y="157"/>
                      </a:lnTo>
                      <a:lnTo>
                        <a:pt x="251" y="157"/>
                      </a:lnTo>
                      <a:lnTo>
                        <a:pt x="253" y="157"/>
                      </a:lnTo>
                      <a:lnTo>
                        <a:pt x="255" y="157"/>
                      </a:lnTo>
                      <a:lnTo>
                        <a:pt x="253" y="157"/>
                      </a:lnTo>
                      <a:lnTo>
                        <a:pt x="255" y="157"/>
                      </a:lnTo>
                      <a:lnTo>
                        <a:pt x="253" y="157"/>
                      </a:lnTo>
                      <a:lnTo>
                        <a:pt x="255" y="157"/>
                      </a:lnTo>
                      <a:lnTo>
                        <a:pt x="255" y="159"/>
                      </a:lnTo>
                      <a:lnTo>
                        <a:pt x="255" y="157"/>
                      </a:lnTo>
                      <a:lnTo>
                        <a:pt x="255" y="159"/>
                      </a:lnTo>
                      <a:lnTo>
                        <a:pt x="253" y="159"/>
                      </a:lnTo>
                      <a:lnTo>
                        <a:pt x="253" y="157"/>
                      </a:lnTo>
                      <a:lnTo>
                        <a:pt x="253" y="159"/>
                      </a:lnTo>
                      <a:lnTo>
                        <a:pt x="253" y="157"/>
                      </a:lnTo>
                      <a:lnTo>
                        <a:pt x="253" y="159"/>
                      </a:lnTo>
                      <a:lnTo>
                        <a:pt x="255" y="159"/>
                      </a:lnTo>
                      <a:lnTo>
                        <a:pt x="253" y="159"/>
                      </a:lnTo>
                      <a:lnTo>
                        <a:pt x="255" y="159"/>
                      </a:lnTo>
                      <a:lnTo>
                        <a:pt x="255" y="161"/>
                      </a:lnTo>
                      <a:lnTo>
                        <a:pt x="253" y="161"/>
                      </a:lnTo>
                      <a:lnTo>
                        <a:pt x="253" y="159"/>
                      </a:lnTo>
                      <a:lnTo>
                        <a:pt x="253" y="161"/>
                      </a:lnTo>
                      <a:lnTo>
                        <a:pt x="253" y="159"/>
                      </a:lnTo>
                      <a:lnTo>
                        <a:pt x="253" y="161"/>
                      </a:lnTo>
                      <a:lnTo>
                        <a:pt x="255" y="161"/>
                      </a:lnTo>
                      <a:lnTo>
                        <a:pt x="253" y="161"/>
                      </a:lnTo>
                      <a:lnTo>
                        <a:pt x="255" y="161"/>
                      </a:lnTo>
                      <a:lnTo>
                        <a:pt x="253" y="161"/>
                      </a:lnTo>
                      <a:lnTo>
                        <a:pt x="253" y="163"/>
                      </a:lnTo>
                      <a:lnTo>
                        <a:pt x="253" y="165"/>
                      </a:lnTo>
                      <a:lnTo>
                        <a:pt x="253" y="167"/>
                      </a:lnTo>
                      <a:lnTo>
                        <a:pt x="251" y="167"/>
                      </a:lnTo>
                      <a:lnTo>
                        <a:pt x="251" y="165"/>
                      </a:lnTo>
                      <a:lnTo>
                        <a:pt x="251" y="167"/>
                      </a:lnTo>
                      <a:lnTo>
                        <a:pt x="251" y="165"/>
                      </a:lnTo>
                      <a:lnTo>
                        <a:pt x="249" y="165"/>
                      </a:lnTo>
                      <a:lnTo>
                        <a:pt x="251" y="165"/>
                      </a:lnTo>
                      <a:lnTo>
                        <a:pt x="249" y="165"/>
                      </a:lnTo>
                      <a:lnTo>
                        <a:pt x="251" y="165"/>
                      </a:lnTo>
                      <a:lnTo>
                        <a:pt x="249" y="165"/>
                      </a:lnTo>
                      <a:lnTo>
                        <a:pt x="249" y="163"/>
                      </a:lnTo>
                      <a:lnTo>
                        <a:pt x="249" y="165"/>
                      </a:lnTo>
                      <a:lnTo>
                        <a:pt x="247" y="165"/>
                      </a:lnTo>
                      <a:lnTo>
                        <a:pt x="249" y="163"/>
                      </a:lnTo>
                      <a:lnTo>
                        <a:pt x="247" y="165"/>
                      </a:lnTo>
                      <a:lnTo>
                        <a:pt x="247" y="163"/>
                      </a:lnTo>
                      <a:lnTo>
                        <a:pt x="249" y="163"/>
                      </a:lnTo>
                      <a:lnTo>
                        <a:pt x="247" y="163"/>
                      </a:lnTo>
                      <a:lnTo>
                        <a:pt x="247" y="161"/>
                      </a:lnTo>
                      <a:lnTo>
                        <a:pt x="245" y="161"/>
                      </a:lnTo>
                      <a:lnTo>
                        <a:pt x="247" y="161"/>
                      </a:lnTo>
                      <a:lnTo>
                        <a:pt x="245" y="161"/>
                      </a:lnTo>
                      <a:lnTo>
                        <a:pt x="247" y="161"/>
                      </a:lnTo>
                      <a:lnTo>
                        <a:pt x="245" y="161"/>
                      </a:lnTo>
                      <a:lnTo>
                        <a:pt x="247" y="161"/>
                      </a:lnTo>
                      <a:lnTo>
                        <a:pt x="247" y="159"/>
                      </a:lnTo>
                      <a:lnTo>
                        <a:pt x="245" y="159"/>
                      </a:lnTo>
                      <a:lnTo>
                        <a:pt x="247" y="159"/>
                      </a:lnTo>
                      <a:lnTo>
                        <a:pt x="245" y="159"/>
                      </a:lnTo>
                      <a:lnTo>
                        <a:pt x="245" y="161"/>
                      </a:lnTo>
                      <a:lnTo>
                        <a:pt x="244" y="161"/>
                      </a:lnTo>
                      <a:lnTo>
                        <a:pt x="245" y="161"/>
                      </a:lnTo>
                      <a:lnTo>
                        <a:pt x="244" y="161"/>
                      </a:lnTo>
                      <a:lnTo>
                        <a:pt x="245" y="161"/>
                      </a:lnTo>
                      <a:lnTo>
                        <a:pt x="244" y="161"/>
                      </a:lnTo>
                      <a:lnTo>
                        <a:pt x="244" y="159"/>
                      </a:lnTo>
                      <a:lnTo>
                        <a:pt x="245" y="159"/>
                      </a:lnTo>
                      <a:lnTo>
                        <a:pt x="244" y="159"/>
                      </a:lnTo>
                      <a:lnTo>
                        <a:pt x="244" y="161"/>
                      </a:lnTo>
                      <a:lnTo>
                        <a:pt x="244" y="159"/>
                      </a:lnTo>
                      <a:lnTo>
                        <a:pt x="242" y="159"/>
                      </a:lnTo>
                      <a:lnTo>
                        <a:pt x="244" y="159"/>
                      </a:lnTo>
                      <a:lnTo>
                        <a:pt x="242" y="159"/>
                      </a:lnTo>
                      <a:lnTo>
                        <a:pt x="242" y="157"/>
                      </a:lnTo>
                      <a:lnTo>
                        <a:pt x="244" y="155"/>
                      </a:lnTo>
                      <a:lnTo>
                        <a:pt x="244" y="153"/>
                      </a:lnTo>
                      <a:lnTo>
                        <a:pt x="244" y="151"/>
                      </a:lnTo>
                      <a:lnTo>
                        <a:pt x="245" y="151"/>
                      </a:lnTo>
                      <a:lnTo>
                        <a:pt x="244" y="151"/>
                      </a:lnTo>
                      <a:lnTo>
                        <a:pt x="245" y="151"/>
                      </a:lnTo>
                      <a:lnTo>
                        <a:pt x="245" y="149"/>
                      </a:lnTo>
                      <a:lnTo>
                        <a:pt x="245" y="147"/>
                      </a:lnTo>
                      <a:lnTo>
                        <a:pt x="245" y="146"/>
                      </a:lnTo>
                      <a:lnTo>
                        <a:pt x="245" y="147"/>
                      </a:lnTo>
                      <a:lnTo>
                        <a:pt x="245" y="146"/>
                      </a:lnTo>
                      <a:lnTo>
                        <a:pt x="245" y="144"/>
                      </a:lnTo>
                      <a:lnTo>
                        <a:pt x="245" y="146"/>
                      </a:lnTo>
                      <a:lnTo>
                        <a:pt x="245" y="144"/>
                      </a:lnTo>
                      <a:lnTo>
                        <a:pt x="244" y="144"/>
                      </a:lnTo>
                      <a:lnTo>
                        <a:pt x="245" y="144"/>
                      </a:lnTo>
                      <a:lnTo>
                        <a:pt x="244" y="144"/>
                      </a:lnTo>
                      <a:lnTo>
                        <a:pt x="244" y="142"/>
                      </a:lnTo>
                      <a:lnTo>
                        <a:pt x="245" y="142"/>
                      </a:lnTo>
                      <a:lnTo>
                        <a:pt x="244" y="142"/>
                      </a:lnTo>
                      <a:lnTo>
                        <a:pt x="245" y="142"/>
                      </a:lnTo>
                      <a:lnTo>
                        <a:pt x="244" y="142"/>
                      </a:lnTo>
                      <a:lnTo>
                        <a:pt x="245" y="142"/>
                      </a:lnTo>
                      <a:lnTo>
                        <a:pt x="244" y="142"/>
                      </a:lnTo>
                      <a:lnTo>
                        <a:pt x="245" y="142"/>
                      </a:lnTo>
                      <a:lnTo>
                        <a:pt x="245" y="140"/>
                      </a:lnTo>
                      <a:lnTo>
                        <a:pt x="247" y="140"/>
                      </a:lnTo>
                      <a:lnTo>
                        <a:pt x="245" y="140"/>
                      </a:lnTo>
                      <a:lnTo>
                        <a:pt x="247" y="140"/>
                      </a:lnTo>
                      <a:lnTo>
                        <a:pt x="245" y="140"/>
                      </a:lnTo>
                      <a:lnTo>
                        <a:pt x="247" y="140"/>
                      </a:lnTo>
                      <a:lnTo>
                        <a:pt x="245" y="140"/>
                      </a:lnTo>
                      <a:lnTo>
                        <a:pt x="245" y="138"/>
                      </a:lnTo>
                      <a:lnTo>
                        <a:pt x="247" y="138"/>
                      </a:lnTo>
                      <a:lnTo>
                        <a:pt x="245" y="138"/>
                      </a:lnTo>
                      <a:lnTo>
                        <a:pt x="245" y="140"/>
                      </a:lnTo>
                      <a:lnTo>
                        <a:pt x="245" y="138"/>
                      </a:lnTo>
                      <a:lnTo>
                        <a:pt x="245" y="140"/>
                      </a:lnTo>
                      <a:lnTo>
                        <a:pt x="245" y="138"/>
                      </a:lnTo>
                      <a:lnTo>
                        <a:pt x="247" y="138"/>
                      </a:lnTo>
                      <a:lnTo>
                        <a:pt x="245" y="140"/>
                      </a:lnTo>
                      <a:lnTo>
                        <a:pt x="247" y="140"/>
                      </a:lnTo>
                      <a:lnTo>
                        <a:pt x="247" y="138"/>
                      </a:lnTo>
                      <a:lnTo>
                        <a:pt x="247" y="140"/>
                      </a:lnTo>
                      <a:lnTo>
                        <a:pt x="247" y="138"/>
                      </a:lnTo>
                      <a:lnTo>
                        <a:pt x="247" y="140"/>
                      </a:lnTo>
                      <a:lnTo>
                        <a:pt x="247" y="138"/>
                      </a:lnTo>
                      <a:lnTo>
                        <a:pt x="247" y="140"/>
                      </a:lnTo>
                      <a:lnTo>
                        <a:pt x="247" y="138"/>
                      </a:lnTo>
                      <a:lnTo>
                        <a:pt x="245" y="138"/>
                      </a:lnTo>
                      <a:lnTo>
                        <a:pt x="247" y="138"/>
                      </a:lnTo>
                      <a:lnTo>
                        <a:pt x="249" y="138"/>
                      </a:lnTo>
                      <a:lnTo>
                        <a:pt x="247" y="138"/>
                      </a:lnTo>
                      <a:lnTo>
                        <a:pt x="247" y="136"/>
                      </a:lnTo>
                      <a:lnTo>
                        <a:pt x="247" y="138"/>
                      </a:lnTo>
                      <a:lnTo>
                        <a:pt x="247" y="136"/>
                      </a:lnTo>
                      <a:lnTo>
                        <a:pt x="247" y="138"/>
                      </a:lnTo>
                      <a:lnTo>
                        <a:pt x="247" y="136"/>
                      </a:lnTo>
                      <a:lnTo>
                        <a:pt x="247" y="134"/>
                      </a:lnTo>
                      <a:lnTo>
                        <a:pt x="247" y="136"/>
                      </a:lnTo>
                      <a:lnTo>
                        <a:pt x="247" y="134"/>
                      </a:lnTo>
                      <a:lnTo>
                        <a:pt x="249" y="134"/>
                      </a:lnTo>
                      <a:lnTo>
                        <a:pt x="247" y="134"/>
                      </a:lnTo>
                      <a:lnTo>
                        <a:pt x="249" y="134"/>
                      </a:lnTo>
                      <a:lnTo>
                        <a:pt x="249" y="132"/>
                      </a:lnTo>
                      <a:lnTo>
                        <a:pt x="249" y="130"/>
                      </a:lnTo>
                      <a:lnTo>
                        <a:pt x="251" y="130"/>
                      </a:lnTo>
                      <a:lnTo>
                        <a:pt x="249" y="130"/>
                      </a:lnTo>
                      <a:lnTo>
                        <a:pt x="251" y="130"/>
                      </a:lnTo>
                      <a:lnTo>
                        <a:pt x="249" y="130"/>
                      </a:lnTo>
                      <a:lnTo>
                        <a:pt x="249" y="128"/>
                      </a:lnTo>
                      <a:lnTo>
                        <a:pt x="251" y="128"/>
                      </a:lnTo>
                      <a:lnTo>
                        <a:pt x="251" y="130"/>
                      </a:lnTo>
                      <a:lnTo>
                        <a:pt x="251" y="128"/>
                      </a:lnTo>
                      <a:lnTo>
                        <a:pt x="251" y="130"/>
                      </a:lnTo>
                      <a:lnTo>
                        <a:pt x="251" y="128"/>
                      </a:lnTo>
                      <a:lnTo>
                        <a:pt x="249" y="128"/>
                      </a:lnTo>
                      <a:lnTo>
                        <a:pt x="251" y="128"/>
                      </a:lnTo>
                      <a:lnTo>
                        <a:pt x="249" y="128"/>
                      </a:lnTo>
                      <a:lnTo>
                        <a:pt x="251" y="128"/>
                      </a:lnTo>
                      <a:lnTo>
                        <a:pt x="251" y="126"/>
                      </a:lnTo>
                      <a:lnTo>
                        <a:pt x="251" y="128"/>
                      </a:lnTo>
                      <a:lnTo>
                        <a:pt x="251" y="126"/>
                      </a:lnTo>
                      <a:lnTo>
                        <a:pt x="251" y="128"/>
                      </a:lnTo>
                      <a:lnTo>
                        <a:pt x="251" y="126"/>
                      </a:lnTo>
                      <a:lnTo>
                        <a:pt x="251" y="124"/>
                      </a:lnTo>
                      <a:lnTo>
                        <a:pt x="251" y="126"/>
                      </a:lnTo>
                      <a:lnTo>
                        <a:pt x="251" y="124"/>
                      </a:lnTo>
                      <a:lnTo>
                        <a:pt x="251" y="126"/>
                      </a:lnTo>
                      <a:lnTo>
                        <a:pt x="251" y="124"/>
                      </a:lnTo>
                      <a:lnTo>
                        <a:pt x="253" y="124"/>
                      </a:lnTo>
                      <a:lnTo>
                        <a:pt x="251" y="124"/>
                      </a:lnTo>
                      <a:lnTo>
                        <a:pt x="253" y="124"/>
                      </a:lnTo>
                      <a:lnTo>
                        <a:pt x="253" y="122"/>
                      </a:lnTo>
                      <a:lnTo>
                        <a:pt x="253" y="124"/>
                      </a:lnTo>
                      <a:lnTo>
                        <a:pt x="251" y="124"/>
                      </a:lnTo>
                      <a:lnTo>
                        <a:pt x="253" y="124"/>
                      </a:lnTo>
                      <a:lnTo>
                        <a:pt x="251" y="124"/>
                      </a:lnTo>
                      <a:lnTo>
                        <a:pt x="251" y="122"/>
                      </a:lnTo>
                      <a:lnTo>
                        <a:pt x="251" y="121"/>
                      </a:lnTo>
                      <a:lnTo>
                        <a:pt x="251" y="122"/>
                      </a:lnTo>
                      <a:lnTo>
                        <a:pt x="253" y="122"/>
                      </a:lnTo>
                      <a:lnTo>
                        <a:pt x="253" y="121"/>
                      </a:lnTo>
                      <a:lnTo>
                        <a:pt x="253" y="122"/>
                      </a:lnTo>
                      <a:lnTo>
                        <a:pt x="253" y="121"/>
                      </a:lnTo>
                      <a:lnTo>
                        <a:pt x="251" y="121"/>
                      </a:lnTo>
                      <a:lnTo>
                        <a:pt x="253" y="121"/>
                      </a:lnTo>
                      <a:lnTo>
                        <a:pt x="251" y="121"/>
                      </a:lnTo>
                      <a:lnTo>
                        <a:pt x="253" y="121"/>
                      </a:lnTo>
                      <a:lnTo>
                        <a:pt x="251" y="121"/>
                      </a:lnTo>
                      <a:lnTo>
                        <a:pt x="253" y="121"/>
                      </a:lnTo>
                      <a:lnTo>
                        <a:pt x="251" y="121"/>
                      </a:lnTo>
                      <a:lnTo>
                        <a:pt x="253" y="121"/>
                      </a:lnTo>
                      <a:lnTo>
                        <a:pt x="251" y="121"/>
                      </a:lnTo>
                      <a:lnTo>
                        <a:pt x="253" y="121"/>
                      </a:lnTo>
                      <a:lnTo>
                        <a:pt x="251" y="121"/>
                      </a:lnTo>
                      <a:lnTo>
                        <a:pt x="253" y="121"/>
                      </a:lnTo>
                      <a:lnTo>
                        <a:pt x="251" y="121"/>
                      </a:lnTo>
                      <a:lnTo>
                        <a:pt x="253" y="121"/>
                      </a:lnTo>
                      <a:lnTo>
                        <a:pt x="251" y="121"/>
                      </a:lnTo>
                      <a:lnTo>
                        <a:pt x="251" y="119"/>
                      </a:lnTo>
                      <a:lnTo>
                        <a:pt x="251" y="121"/>
                      </a:lnTo>
                      <a:lnTo>
                        <a:pt x="251" y="119"/>
                      </a:lnTo>
                      <a:lnTo>
                        <a:pt x="253" y="119"/>
                      </a:lnTo>
                      <a:lnTo>
                        <a:pt x="251" y="119"/>
                      </a:lnTo>
                      <a:lnTo>
                        <a:pt x="253" y="119"/>
                      </a:lnTo>
                      <a:lnTo>
                        <a:pt x="251" y="119"/>
                      </a:lnTo>
                      <a:lnTo>
                        <a:pt x="251" y="117"/>
                      </a:lnTo>
                      <a:lnTo>
                        <a:pt x="253" y="117"/>
                      </a:lnTo>
                      <a:lnTo>
                        <a:pt x="251" y="117"/>
                      </a:lnTo>
                      <a:lnTo>
                        <a:pt x="253" y="117"/>
                      </a:lnTo>
                      <a:lnTo>
                        <a:pt x="251" y="117"/>
                      </a:lnTo>
                      <a:lnTo>
                        <a:pt x="253" y="117"/>
                      </a:lnTo>
                      <a:lnTo>
                        <a:pt x="251" y="117"/>
                      </a:lnTo>
                      <a:lnTo>
                        <a:pt x="253" y="117"/>
                      </a:lnTo>
                      <a:lnTo>
                        <a:pt x="251" y="117"/>
                      </a:lnTo>
                      <a:lnTo>
                        <a:pt x="253" y="117"/>
                      </a:lnTo>
                      <a:lnTo>
                        <a:pt x="251" y="117"/>
                      </a:lnTo>
                      <a:lnTo>
                        <a:pt x="253" y="117"/>
                      </a:lnTo>
                      <a:lnTo>
                        <a:pt x="253" y="115"/>
                      </a:lnTo>
                      <a:lnTo>
                        <a:pt x="251" y="115"/>
                      </a:lnTo>
                      <a:lnTo>
                        <a:pt x="253" y="115"/>
                      </a:lnTo>
                      <a:lnTo>
                        <a:pt x="251" y="115"/>
                      </a:lnTo>
                      <a:lnTo>
                        <a:pt x="253" y="115"/>
                      </a:lnTo>
                      <a:lnTo>
                        <a:pt x="251" y="115"/>
                      </a:lnTo>
                      <a:lnTo>
                        <a:pt x="251" y="113"/>
                      </a:lnTo>
                      <a:lnTo>
                        <a:pt x="253" y="113"/>
                      </a:lnTo>
                      <a:lnTo>
                        <a:pt x="251" y="113"/>
                      </a:lnTo>
                      <a:lnTo>
                        <a:pt x="251" y="115"/>
                      </a:lnTo>
                      <a:lnTo>
                        <a:pt x="251" y="113"/>
                      </a:lnTo>
                      <a:lnTo>
                        <a:pt x="253" y="113"/>
                      </a:lnTo>
                      <a:lnTo>
                        <a:pt x="253" y="115"/>
                      </a:lnTo>
                      <a:lnTo>
                        <a:pt x="253" y="113"/>
                      </a:lnTo>
                      <a:lnTo>
                        <a:pt x="253" y="115"/>
                      </a:lnTo>
                      <a:lnTo>
                        <a:pt x="253" y="113"/>
                      </a:lnTo>
                      <a:lnTo>
                        <a:pt x="253" y="115"/>
                      </a:lnTo>
                      <a:lnTo>
                        <a:pt x="253" y="113"/>
                      </a:lnTo>
                      <a:lnTo>
                        <a:pt x="253" y="115"/>
                      </a:lnTo>
                      <a:lnTo>
                        <a:pt x="253" y="113"/>
                      </a:lnTo>
                      <a:lnTo>
                        <a:pt x="251" y="113"/>
                      </a:lnTo>
                      <a:lnTo>
                        <a:pt x="253" y="113"/>
                      </a:lnTo>
                      <a:lnTo>
                        <a:pt x="251" y="113"/>
                      </a:lnTo>
                      <a:lnTo>
                        <a:pt x="253" y="113"/>
                      </a:lnTo>
                      <a:lnTo>
                        <a:pt x="251" y="113"/>
                      </a:lnTo>
                      <a:lnTo>
                        <a:pt x="253" y="113"/>
                      </a:lnTo>
                      <a:lnTo>
                        <a:pt x="251" y="113"/>
                      </a:lnTo>
                      <a:lnTo>
                        <a:pt x="253" y="113"/>
                      </a:lnTo>
                      <a:lnTo>
                        <a:pt x="253" y="111"/>
                      </a:lnTo>
                      <a:lnTo>
                        <a:pt x="253" y="113"/>
                      </a:lnTo>
                      <a:lnTo>
                        <a:pt x="253" y="111"/>
                      </a:lnTo>
                      <a:lnTo>
                        <a:pt x="251" y="111"/>
                      </a:lnTo>
                      <a:lnTo>
                        <a:pt x="253" y="111"/>
                      </a:lnTo>
                      <a:lnTo>
                        <a:pt x="251" y="111"/>
                      </a:lnTo>
                      <a:lnTo>
                        <a:pt x="253" y="111"/>
                      </a:lnTo>
                      <a:lnTo>
                        <a:pt x="251" y="111"/>
                      </a:lnTo>
                      <a:lnTo>
                        <a:pt x="251" y="109"/>
                      </a:lnTo>
                      <a:lnTo>
                        <a:pt x="253" y="109"/>
                      </a:lnTo>
                      <a:lnTo>
                        <a:pt x="251" y="109"/>
                      </a:lnTo>
                      <a:lnTo>
                        <a:pt x="253" y="109"/>
                      </a:lnTo>
                      <a:lnTo>
                        <a:pt x="251" y="109"/>
                      </a:lnTo>
                      <a:lnTo>
                        <a:pt x="253" y="109"/>
                      </a:lnTo>
                      <a:lnTo>
                        <a:pt x="251" y="109"/>
                      </a:lnTo>
                      <a:lnTo>
                        <a:pt x="253" y="109"/>
                      </a:lnTo>
                      <a:lnTo>
                        <a:pt x="251" y="109"/>
                      </a:lnTo>
                      <a:lnTo>
                        <a:pt x="253" y="109"/>
                      </a:lnTo>
                      <a:lnTo>
                        <a:pt x="253" y="107"/>
                      </a:lnTo>
                      <a:lnTo>
                        <a:pt x="253" y="109"/>
                      </a:lnTo>
                      <a:lnTo>
                        <a:pt x="253" y="107"/>
                      </a:lnTo>
                      <a:lnTo>
                        <a:pt x="253" y="105"/>
                      </a:lnTo>
                      <a:lnTo>
                        <a:pt x="251" y="105"/>
                      </a:lnTo>
                      <a:lnTo>
                        <a:pt x="253" y="105"/>
                      </a:lnTo>
                      <a:lnTo>
                        <a:pt x="251" y="105"/>
                      </a:lnTo>
                      <a:lnTo>
                        <a:pt x="251" y="103"/>
                      </a:lnTo>
                      <a:lnTo>
                        <a:pt x="249" y="103"/>
                      </a:lnTo>
                      <a:lnTo>
                        <a:pt x="251" y="103"/>
                      </a:lnTo>
                      <a:lnTo>
                        <a:pt x="249" y="103"/>
                      </a:lnTo>
                      <a:lnTo>
                        <a:pt x="247" y="103"/>
                      </a:lnTo>
                      <a:lnTo>
                        <a:pt x="247" y="101"/>
                      </a:lnTo>
                      <a:lnTo>
                        <a:pt x="249" y="101"/>
                      </a:lnTo>
                      <a:lnTo>
                        <a:pt x="247" y="101"/>
                      </a:lnTo>
                      <a:lnTo>
                        <a:pt x="247" y="99"/>
                      </a:lnTo>
                      <a:lnTo>
                        <a:pt x="247" y="101"/>
                      </a:lnTo>
                      <a:lnTo>
                        <a:pt x="247" y="99"/>
                      </a:lnTo>
                      <a:lnTo>
                        <a:pt x="247" y="101"/>
                      </a:lnTo>
                      <a:lnTo>
                        <a:pt x="247" y="99"/>
                      </a:lnTo>
                      <a:lnTo>
                        <a:pt x="247" y="101"/>
                      </a:lnTo>
                      <a:lnTo>
                        <a:pt x="247" y="99"/>
                      </a:lnTo>
                      <a:lnTo>
                        <a:pt x="245" y="99"/>
                      </a:lnTo>
                      <a:lnTo>
                        <a:pt x="247" y="99"/>
                      </a:lnTo>
                      <a:lnTo>
                        <a:pt x="247" y="98"/>
                      </a:lnTo>
                      <a:lnTo>
                        <a:pt x="247" y="99"/>
                      </a:lnTo>
                      <a:lnTo>
                        <a:pt x="247" y="98"/>
                      </a:lnTo>
                      <a:lnTo>
                        <a:pt x="247" y="99"/>
                      </a:lnTo>
                      <a:lnTo>
                        <a:pt x="247" y="98"/>
                      </a:lnTo>
                      <a:lnTo>
                        <a:pt x="245" y="98"/>
                      </a:lnTo>
                      <a:lnTo>
                        <a:pt x="245" y="96"/>
                      </a:lnTo>
                      <a:lnTo>
                        <a:pt x="245" y="98"/>
                      </a:lnTo>
                      <a:lnTo>
                        <a:pt x="245" y="96"/>
                      </a:lnTo>
                      <a:lnTo>
                        <a:pt x="244" y="96"/>
                      </a:lnTo>
                      <a:lnTo>
                        <a:pt x="245" y="96"/>
                      </a:lnTo>
                      <a:lnTo>
                        <a:pt x="244" y="96"/>
                      </a:lnTo>
                      <a:lnTo>
                        <a:pt x="245" y="96"/>
                      </a:lnTo>
                      <a:lnTo>
                        <a:pt x="244" y="96"/>
                      </a:lnTo>
                      <a:lnTo>
                        <a:pt x="245" y="96"/>
                      </a:lnTo>
                      <a:lnTo>
                        <a:pt x="245" y="94"/>
                      </a:lnTo>
                      <a:lnTo>
                        <a:pt x="245" y="96"/>
                      </a:lnTo>
                      <a:lnTo>
                        <a:pt x="245" y="94"/>
                      </a:lnTo>
                      <a:lnTo>
                        <a:pt x="244" y="94"/>
                      </a:lnTo>
                      <a:lnTo>
                        <a:pt x="245" y="94"/>
                      </a:lnTo>
                      <a:lnTo>
                        <a:pt x="244" y="94"/>
                      </a:lnTo>
                      <a:lnTo>
                        <a:pt x="245" y="94"/>
                      </a:lnTo>
                      <a:lnTo>
                        <a:pt x="244" y="94"/>
                      </a:lnTo>
                      <a:lnTo>
                        <a:pt x="244" y="92"/>
                      </a:lnTo>
                      <a:lnTo>
                        <a:pt x="245" y="92"/>
                      </a:lnTo>
                      <a:lnTo>
                        <a:pt x="247" y="92"/>
                      </a:lnTo>
                      <a:lnTo>
                        <a:pt x="245" y="92"/>
                      </a:lnTo>
                      <a:lnTo>
                        <a:pt x="245" y="90"/>
                      </a:lnTo>
                      <a:lnTo>
                        <a:pt x="245" y="92"/>
                      </a:lnTo>
                      <a:lnTo>
                        <a:pt x="244" y="92"/>
                      </a:lnTo>
                      <a:lnTo>
                        <a:pt x="242" y="92"/>
                      </a:lnTo>
                      <a:lnTo>
                        <a:pt x="240" y="92"/>
                      </a:lnTo>
                      <a:lnTo>
                        <a:pt x="238" y="92"/>
                      </a:lnTo>
                      <a:lnTo>
                        <a:pt x="240" y="92"/>
                      </a:lnTo>
                      <a:lnTo>
                        <a:pt x="238" y="92"/>
                      </a:lnTo>
                      <a:lnTo>
                        <a:pt x="236" y="92"/>
                      </a:lnTo>
                      <a:lnTo>
                        <a:pt x="238" y="92"/>
                      </a:lnTo>
                      <a:lnTo>
                        <a:pt x="236" y="92"/>
                      </a:lnTo>
                      <a:lnTo>
                        <a:pt x="234" y="92"/>
                      </a:lnTo>
                      <a:lnTo>
                        <a:pt x="236" y="92"/>
                      </a:lnTo>
                      <a:lnTo>
                        <a:pt x="234" y="92"/>
                      </a:lnTo>
                      <a:lnTo>
                        <a:pt x="232" y="92"/>
                      </a:lnTo>
                      <a:lnTo>
                        <a:pt x="232" y="90"/>
                      </a:lnTo>
                      <a:lnTo>
                        <a:pt x="232" y="92"/>
                      </a:lnTo>
                      <a:lnTo>
                        <a:pt x="230" y="92"/>
                      </a:lnTo>
                      <a:lnTo>
                        <a:pt x="232" y="92"/>
                      </a:lnTo>
                      <a:lnTo>
                        <a:pt x="230" y="90"/>
                      </a:lnTo>
                      <a:lnTo>
                        <a:pt x="230" y="92"/>
                      </a:lnTo>
                      <a:lnTo>
                        <a:pt x="230" y="90"/>
                      </a:lnTo>
                      <a:lnTo>
                        <a:pt x="230" y="88"/>
                      </a:lnTo>
                      <a:lnTo>
                        <a:pt x="232" y="88"/>
                      </a:lnTo>
                      <a:lnTo>
                        <a:pt x="232" y="90"/>
                      </a:lnTo>
                      <a:lnTo>
                        <a:pt x="232" y="88"/>
                      </a:lnTo>
                      <a:lnTo>
                        <a:pt x="230" y="88"/>
                      </a:lnTo>
                      <a:lnTo>
                        <a:pt x="230" y="86"/>
                      </a:lnTo>
                      <a:lnTo>
                        <a:pt x="228" y="86"/>
                      </a:lnTo>
                      <a:lnTo>
                        <a:pt x="230" y="86"/>
                      </a:lnTo>
                      <a:lnTo>
                        <a:pt x="228" y="86"/>
                      </a:lnTo>
                      <a:lnTo>
                        <a:pt x="226" y="86"/>
                      </a:lnTo>
                      <a:lnTo>
                        <a:pt x="228" y="86"/>
                      </a:lnTo>
                      <a:lnTo>
                        <a:pt x="226" y="86"/>
                      </a:lnTo>
                      <a:lnTo>
                        <a:pt x="228" y="86"/>
                      </a:lnTo>
                      <a:lnTo>
                        <a:pt x="226" y="86"/>
                      </a:lnTo>
                      <a:lnTo>
                        <a:pt x="228" y="86"/>
                      </a:lnTo>
                      <a:lnTo>
                        <a:pt x="226" y="86"/>
                      </a:lnTo>
                      <a:lnTo>
                        <a:pt x="226" y="84"/>
                      </a:lnTo>
                      <a:lnTo>
                        <a:pt x="228" y="84"/>
                      </a:lnTo>
                      <a:lnTo>
                        <a:pt x="226" y="84"/>
                      </a:lnTo>
                      <a:lnTo>
                        <a:pt x="228" y="84"/>
                      </a:lnTo>
                      <a:lnTo>
                        <a:pt x="226" y="84"/>
                      </a:lnTo>
                      <a:lnTo>
                        <a:pt x="226" y="82"/>
                      </a:lnTo>
                      <a:lnTo>
                        <a:pt x="226" y="84"/>
                      </a:lnTo>
                      <a:lnTo>
                        <a:pt x="226" y="82"/>
                      </a:lnTo>
                      <a:lnTo>
                        <a:pt x="226" y="84"/>
                      </a:lnTo>
                      <a:lnTo>
                        <a:pt x="226" y="82"/>
                      </a:lnTo>
                      <a:lnTo>
                        <a:pt x="226" y="84"/>
                      </a:lnTo>
                      <a:lnTo>
                        <a:pt x="226" y="82"/>
                      </a:lnTo>
                      <a:lnTo>
                        <a:pt x="226" y="84"/>
                      </a:lnTo>
                      <a:lnTo>
                        <a:pt x="226" y="82"/>
                      </a:lnTo>
                      <a:lnTo>
                        <a:pt x="224" y="82"/>
                      </a:lnTo>
                      <a:lnTo>
                        <a:pt x="226" y="82"/>
                      </a:lnTo>
                      <a:lnTo>
                        <a:pt x="224" y="82"/>
                      </a:lnTo>
                      <a:lnTo>
                        <a:pt x="226" y="82"/>
                      </a:lnTo>
                      <a:lnTo>
                        <a:pt x="224" y="82"/>
                      </a:lnTo>
                      <a:lnTo>
                        <a:pt x="226" y="82"/>
                      </a:lnTo>
                      <a:lnTo>
                        <a:pt x="224" y="82"/>
                      </a:lnTo>
                      <a:lnTo>
                        <a:pt x="226" y="82"/>
                      </a:lnTo>
                      <a:lnTo>
                        <a:pt x="226" y="80"/>
                      </a:lnTo>
                      <a:lnTo>
                        <a:pt x="226" y="82"/>
                      </a:lnTo>
                      <a:lnTo>
                        <a:pt x="224" y="82"/>
                      </a:lnTo>
                      <a:lnTo>
                        <a:pt x="226" y="82"/>
                      </a:lnTo>
                      <a:lnTo>
                        <a:pt x="224" y="82"/>
                      </a:lnTo>
                      <a:lnTo>
                        <a:pt x="224" y="80"/>
                      </a:lnTo>
                      <a:lnTo>
                        <a:pt x="226" y="80"/>
                      </a:lnTo>
                      <a:lnTo>
                        <a:pt x="224" y="80"/>
                      </a:lnTo>
                      <a:lnTo>
                        <a:pt x="226" y="80"/>
                      </a:lnTo>
                      <a:lnTo>
                        <a:pt x="224" y="80"/>
                      </a:lnTo>
                      <a:lnTo>
                        <a:pt x="226" y="80"/>
                      </a:lnTo>
                      <a:lnTo>
                        <a:pt x="224" y="80"/>
                      </a:lnTo>
                      <a:lnTo>
                        <a:pt x="224" y="82"/>
                      </a:lnTo>
                      <a:lnTo>
                        <a:pt x="224" y="80"/>
                      </a:lnTo>
                      <a:lnTo>
                        <a:pt x="224" y="82"/>
                      </a:lnTo>
                      <a:lnTo>
                        <a:pt x="224" y="80"/>
                      </a:lnTo>
                      <a:lnTo>
                        <a:pt x="224" y="82"/>
                      </a:lnTo>
                      <a:lnTo>
                        <a:pt x="224" y="80"/>
                      </a:lnTo>
                      <a:lnTo>
                        <a:pt x="224" y="78"/>
                      </a:lnTo>
                      <a:lnTo>
                        <a:pt x="222" y="78"/>
                      </a:lnTo>
                      <a:lnTo>
                        <a:pt x="224" y="78"/>
                      </a:lnTo>
                      <a:lnTo>
                        <a:pt x="222" y="80"/>
                      </a:lnTo>
                      <a:lnTo>
                        <a:pt x="222" y="78"/>
                      </a:lnTo>
                      <a:lnTo>
                        <a:pt x="221" y="78"/>
                      </a:lnTo>
                      <a:lnTo>
                        <a:pt x="222" y="78"/>
                      </a:lnTo>
                      <a:lnTo>
                        <a:pt x="221" y="78"/>
                      </a:lnTo>
                      <a:lnTo>
                        <a:pt x="222" y="78"/>
                      </a:lnTo>
                      <a:lnTo>
                        <a:pt x="221" y="78"/>
                      </a:lnTo>
                      <a:lnTo>
                        <a:pt x="219" y="78"/>
                      </a:lnTo>
                      <a:lnTo>
                        <a:pt x="221" y="78"/>
                      </a:lnTo>
                      <a:lnTo>
                        <a:pt x="219" y="78"/>
                      </a:lnTo>
                      <a:lnTo>
                        <a:pt x="221" y="78"/>
                      </a:lnTo>
                      <a:lnTo>
                        <a:pt x="219" y="78"/>
                      </a:lnTo>
                      <a:lnTo>
                        <a:pt x="219" y="76"/>
                      </a:lnTo>
                      <a:lnTo>
                        <a:pt x="217" y="76"/>
                      </a:lnTo>
                      <a:lnTo>
                        <a:pt x="217" y="74"/>
                      </a:lnTo>
                      <a:lnTo>
                        <a:pt x="217" y="76"/>
                      </a:lnTo>
                      <a:lnTo>
                        <a:pt x="217" y="74"/>
                      </a:lnTo>
                      <a:lnTo>
                        <a:pt x="217" y="76"/>
                      </a:lnTo>
                      <a:lnTo>
                        <a:pt x="217" y="74"/>
                      </a:lnTo>
                      <a:lnTo>
                        <a:pt x="215" y="74"/>
                      </a:lnTo>
                      <a:lnTo>
                        <a:pt x="215" y="73"/>
                      </a:lnTo>
                      <a:lnTo>
                        <a:pt x="215" y="71"/>
                      </a:lnTo>
                      <a:lnTo>
                        <a:pt x="215" y="73"/>
                      </a:lnTo>
                      <a:lnTo>
                        <a:pt x="215" y="71"/>
                      </a:lnTo>
                      <a:lnTo>
                        <a:pt x="215" y="73"/>
                      </a:lnTo>
                      <a:lnTo>
                        <a:pt x="213" y="71"/>
                      </a:lnTo>
                      <a:lnTo>
                        <a:pt x="215" y="71"/>
                      </a:lnTo>
                      <a:lnTo>
                        <a:pt x="213" y="71"/>
                      </a:lnTo>
                      <a:lnTo>
                        <a:pt x="215" y="71"/>
                      </a:lnTo>
                      <a:lnTo>
                        <a:pt x="213" y="71"/>
                      </a:lnTo>
                      <a:lnTo>
                        <a:pt x="215" y="71"/>
                      </a:lnTo>
                      <a:lnTo>
                        <a:pt x="215" y="69"/>
                      </a:lnTo>
                      <a:lnTo>
                        <a:pt x="213" y="69"/>
                      </a:lnTo>
                      <a:lnTo>
                        <a:pt x="215" y="69"/>
                      </a:lnTo>
                      <a:lnTo>
                        <a:pt x="213" y="69"/>
                      </a:lnTo>
                      <a:lnTo>
                        <a:pt x="215" y="69"/>
                      </a:lnTo>
                      <a:lnTo>
                        <a:pt x="215" y="67"/>
                      </a:lnTo>
                      <a:lnTo>
                        <a:pt x="213" y="67"/>
                      </a:lnTo>
                      <a:lnTo>
                        <a:pt x="211" y="67"/>
                      </a:lnTo>
                      <a:lnTo>
                        <a:pt x="211" y="65"/>
                      </a:lnTo>
                      <a:lnTo>
                        <a:pt x="209" y="65"/>
                      </a:lnTo>
                      <a:lnTo>
                        <a:pt x="211" y="65"/>
                      </a:lnTo>
                      <a:lnTo>
                        <a:pt x="209" y="65"/>
                      </a:lnTo>
                      <a:lnTo>
                        <a:pt x="209" y="63"/>
                      </a:lnTo>
                      <a:lnTo>
                        <a:pt x="209" y="65"/>
                      </a:lnTo>
                      <a:lnTo>
                        <a:pt x="209" y="63"/>
                      </a:lnTo>
                      <a:lnTo>
                        <a:pt x="209" y="65"/>
                      </a:lnTo>
                      <a:lnTo>
                        <a:pt x="207" y="65"/>
                      </a:lnTo>
                      <a:lnTo>
                        <a:pt x="207" y="63"/>
                      </a:lnTo>
                      <a:lnTo>
                        <a:pt x="207" y="65"/>
                      </a:lnTo>
                      <a:lnTo>
                        <a:pt x="207" y="63"/>
                      </a:lnTo>
                      <a:lnTo>
                        <a:pt x="205" y="63"/>
                      </a:lnTo>
                      <a:lnTo>
                        <a:pt x="207" y="63"/>
                      </a:lnTo>
                      <a:lnTo>
                        <a:pt x="205" y="63"/>
                      </a:lnTo>
                      <a:lnTo>
                        <a:pt x="207" y="63"/>
                      </a:lnTo>
                      <a:lnTo>
                        <a:pt x="205" y="63"/>
                      </a:lnTo>
                      <a:lnTo>
                        <a:pt x="205" y="61"/>
                      </a:lnTo>
                      <a:lnTo>
                        <a:pt x="205" y="63"/>
                      </a:lnTo>
                      <a:lnTo>
                        <a:pt x="205" y="61"/>
                      </a:lnTo>
                      <a:lnTo>
                        <a:pt x="205" y="59"/>
                      </a:lnTo>
                      <a:lnTo>
                        <a:pt x="203" y="59"/>
                      </a:lnTo>
                      <a:lnTo>
                        <a:pt x="203" y="57"/>
                      </a:lnTo>
                      <a:lnTo>
                        <a:pt x="203" y="55"/>
                      </a:lnTo>
                      <a:lnTo>
                        <a:pt x="203" y="57"/>
                      </a:lnTo>
                      <a:lnTo>
                        <a:pt x="203" y="55"/>
                      </a:lnTo>
                      <a:lnTo>
                        <a:pt x="201" y="55"/>
                      </a:lnTo>
                      <a:lnTo>
                        <a:pt x="199" y="55"/>
                      </a:lnTo>
                      <a:lnTo>
                        <a:pt x="199" y="53"/>
                      </a:lnTo>
                      <a:lnTo>
                        <a:pt x="201" y="53"/>
                      </a:lnTo>
                      <a:lnTo>
                        <a:pt x="199" y="53"/>
                      </a:lnTo>
                      <a:lnTo>
                        <a:pt x="197" y="53"/>
                      </a:lnTo>
                      <a:lnTo>
                        <a:pt x="197" y="51"/>
                      </a:lnTo>
                      <a:lnTo>
                        <a:pt x="196" y="51"/>
                      </a:lnTo>
                      <a:lnTo>
                        <a:pt x="197" y="51"/>
                      </a:lnTo>
                      <a:lnTo>
                        <a:pt x="196" y="51"/>
                      </a:lnTo>
                      <a:lnTo>
                        <a:pt x="196" y="50"/>
                      </a:lnTo>
                      <a:lnTo>
                        <a:pt x="196" y="51"/>
                      </a:lnTo>
                      <a:lnTo>
                        <a:pt x="196" y="50"/>
                      </a:lnTo>
                      <a:lnTo>
                        <a:pt x="196" y="51"/>
                      </a:lnTo>
                      <a:lnTo>
                        <a:pt x="196" y="50"/>
                      </a:lnTo>
                      <a:lnTo>
                        <a:pt x="196" y="51"/>
                      </a:lnTo>
                      <a:lnTo>
                        <a:pt x="194" y="51"/>
                      </a:lnTo>
                      <a:lnTo>
                        <a:pt x="196" y="51"/>
                      </a:lnTo>
                      <a:lnTo>
                        <a:pt x="194" y="51"/>
                      </a:lnTo>
                      <a:lnTo>
                        <a:pt x="194" y="50"/>
                      </a:lnTo>
                      <a:lnTo>
                        <a:pt x="194" y="51"/>
                      </a:lnTo>
                      <a:lnTo>
                        <a:pt x="194" y="50"/>
                      </a:lnTo>
                      <a:lnTo>
                        <a:pt x="194" y="51"/>
                      </a:lnTo>
                      <a:lnTo>
                        <a:pt x="194" y="50"/>
                      </a:lnTo>
                      <a:lnTo>
                        <a:pt x="194" y="51"/>
                      </a:lnTo>
                      <a:lnTo>
                        <a:pt x="194" y="50"/>
                      </a:lnTo>
                      <a:lnTo>
                        <a:pt x="194" y="51"/>
                      </a:lnTo>
                      <a:lnTo>
                        <a:pt x="194" y="50"/>
                      </a:lnTo>
                      <a:lnTo>
                        <a:pt x="194" y="51"/>
                      </a:lnTo>
                      <a:lnTo>
                        <a:pt x="194" y="50"/>
                      </a:lnTo>
                      <a:lnTo>
                        <a:pt x="194" y="51"/>
                      </a:lnTo>
                      <a:lnTo>
                        <a:pt x="194" y="50"/>
                      </a:lnTo>
                      <a:lnTo>
                        <a:pt x="194" y="51"/>
                      </a:lnTo>
                      <a:lnTo>
                        <a:pt x="194" y="50"/>
                      </a:lnTo>
                      <a:lnTo>
                        <a:pt x="192" y="50"/>
                      </a:lnTo>
                      <a:lnTo>
                        <a:pt x="192" y="51"/>
                      </a:lnTo>
                      <a:lnTo>
                        <a:pt x="192" y="50"/>
                      </a:lnTo>
                      <a:lnTo>
                        <a:pt x="192" y="51"/>
                      </a:lnTo>
                      <a:lnTo>
                        <a:pt x="192" y="50"/>
                      </a:lnTo>
                      <a:lnTo>
                        <a:pt x="192" y="51"/>
                      </a:lnTo>
                      <a:lnTo>
                        <a:pt x="192" y="50"/>
                      </a:lnTo>
                      <a:lnTo>
                        <a:pt x="192" y="51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8" y="50"/>
                      </a:lnTo>
                      <a:lnTo>
                        <a:pt x="188" y="48"/>
                      </a:lnTo>
                      <a:lnTo>
                        <a:pt x="186" y="48"/>
                      </a:lnTo>
                      <a:lnTo>
                        <a:pt x="186" y="46"/>
                      </a:lnTo>
                      <a:lnTo>
                        <a:pt x="184" y="46"/>
                      </a:lnTo>
                      <a:lnTo>
                        <a:pt x="184" y="44"/>
                      </a:lnTo>
                      <a:lnTo>
                        <a:pt x="182" y="44"/>
                      </a:lnTo>
                      <a:lnTo>
                        <a:pt x="184" y="44"/>
                      </a:lnTo>
                      <a:lnTo>
                        <a:pt x="182" y="44"/>
                      </a:lnTo>
                      <a:lnTo>
                        <a:pt x="184" y="44"/>
                      </a:lnTo>
                      <a:lnTo>
                        <a:pt x="184" y="46"/>
                      </a:lnTo>
                      <a:lnTo>
                        <a:pt x="182" y="46"/>
                      </a:lnTo>
                      <a:lnTo>
                        <a:pt x="184" y="46"/>
                      </a:lnTo>
                      <a:lnTo>
                        <a:pt x="184" y="44"/>
                      </a:lnTo>
                      <a:lnTo>
                        <a:pt x="182" y="44"/>
                      </a:lnTo>
                      <a:lnTo>
                        <a:pt x="182" y="46"/>
                      </a:lnTo>
                      <a:lnTo>
                        <a:pt x="182" y="44"/>
                      </a:lnTo>
                      <a:lnTo>
                        <a:pt x="182" y="46"/>
                      </a:lnTo>
                      <a:lnTo>
                        <a:pt x="182" y="44"/>
                      </a:lnTo>
                      <a:lnTo>
                        <a:pt x="182" y="46"/>
                      </a:lnTo>
                      <a:lnTo>
                        <a:pt x="182" y="44"/>
                      </a:lnTo>
                      <a:lnTo>
                        <a:pt x="182" y="46"/>
                      </a:lnTo>
                      <a:lnTo>
                        <a:pt x="182" y="44"/>
                      </a:lnTo>
                      <a:lnTo>
                        <a:pt x="182" y="46"/>
                      </a:lnTo>
                      <a:lnTo>
                        <a:pt x="182" y="44"/>
                      </a:lnTo>
                      <a:lnTo>
                        <a:pt x="182" y="46"/>
                      </a:lnTo>
                      <a:lnTo>
                        <a:pt x="182" y="44"/>
                      </a:lnTo>
                      <a:lnTo>
                        <a:pt x="182" y="46"/>
                      </a:lnTo>
                      <a:lnTo>
                        <a:pt x="182" y="44"/>
                      </a:lnTo>
                      <a:lnTo>
                        <a:pt x="180" y="46"/>
                      </a:lnTo>
                      <a:lnTo>
                        <a:pt x="180" y="44"/>
                      </a:lnTo>
                      <a:lnTo>
                        <a:pt x="180" y="46"/>
                      </a:lnTo>
                      <a:lnTo>
                        <a:pt x="180" y="44"/>
                      </a:lnTo>
                      <a:lnTo>
                        <a:pt x="180" y="46"/>
                      </a:lnTo>
                      <a:lnTo>
                        <a:pt x="178" y="46"/>
                      </a:lnTo>
                      <a:lnTo>
                        <a:pt x="180" y="46"/>
                      </a:lnTo>
                      <a:lnTo>
                        <a:pt x="180" y="44"/>
                      </a:lnTo>
                      <a:lnTo>
                        <a:pt x="180" y="46"/>
                      </a:lnTo>
                      <a:lnTo>
                        <a:pt x="178" y="46"/>
                      </a:lnTo>
                      <a:lnTo>
                        <a:pt x="178" y="44"/>
                      </a:lnTo>
                      <a:lnTo>
                        <a:pt x="178" y="46"/>
                      </a:lnTo>
                      <a:lnTo>
                        <a:pt x="178" y="44"/>
                      </a:lnTo>
                      <a:lnTo>
                        <a:pt x="178" y="46"/>
                      </a:lnTo>
                      <a:lnTo>
                        <a:pt x="176" y="46"/>
                      </a:lnTo>
                      <a:lnTo>
                        <a:pt x="174" y="46"/>
                      </a:lnTo>
                      <a:lnTo>
                        <a:pt x="176" y="46"/>
                      </a:lnTo>
                      <a:lnTo>
                        <a:pt x="174" y="46"/>
                      </a:lnTo>
                      <a:lnTo>
                        <a:pt x="176" y="46"/>
                      </a:lnTo>
                      <a:lnTo>
                        <a:pt x="174" y="46"/>
                      </a:lnTo>
                      <a:lnTo>
                        <a:pt x="174" y="44"/>
                      </a:lnTo>
                      <a:lnTo>
                        <a:pt x="176" y="44"/>
                      </a:lnTo>
                      <a:lnTo>
                        <a:pt x="174" y="44"/>
                      </a:lnTo>
                      <a:lnTo>
                        <a:pt x="174" y="46"/>
                      </a:lnTo>
                      <a:lnTo>
                        <a:pt x="174" y="44"/>
                      </a:lnTo>
                      <a:lnTo>
                        <a:pt x="174" y="46"/>
                      </a:lnTo>
                      <a:lnTo>
                        <a:pt x="172" y="46"/>
                      </a:lnTo>
                      <a:lnTo>
                        <a:pt x="172" y="44"/>
                      </a:lnTo>
                      <a:lnTo>
                        <a:pt x="172" y="46"/>
                      </a:lnTo>
                      <a:lnTo>
                        <a:pt x="172" y="44"/>
                      </a:lnTo>
                      <a:lnTo>
                        <a:pt x="172" y="46"/>
                      </a:lnTo>
                      <a:lnTo>
                        <a:pt x="172" y="44"/>
                      </a:lnTo>
                      <a:lnTo>
                        <a:pt x="172" y="46"/>
                      </a:lnTo>
                      <a:lnTo>
                        <a:pt x="171" y="46"/>
                      </a:lnTo>
                      <a:lnTo>
                        <a:pt x="172" y="46"/>
                      </a:lnTo>
                      <a:lnTo>
                        <a:pt x="171" y="46"/>
                      </a:lnTo>
                      <a:lnTo>
                        <a:pt x="172" y="46"/>
                      </a:lnTo>
                      <a:lnTo>
                        <a:pt x="172" y="44"/>
                      </a:lnTo>
                      <a:lnTo>
                        <a:pt x="171" y="44"/>
                      </a:lnTo>
                      <a:lnTo>
                        <a:pt x="172" y="44"/>
                      </a:lnTo>
                      <a:lnTo>
                        <a:pt x="171" y="44"/>
                      </a:lnTo>
                      <a:lnTo>
                        <a:pt x="172" y="44"/>
                      </a:lnTo>
                      <a:lnTo>
                        <a:pt x="171" y="44"/>
                      </a:lnTo>
                      <a:lnTo>
                        <a:pt x="172" y="44"/>
                      </a:lnTo>
                      <a:lnTo>
                        <a:pt x="171" y="44"/>
                      </a:lnTo>
                      <a:lnTo>
                        <a:pt x="172" y="44"/>
                      </a:lnTo>
                      <a:lnTo>
                        <a:pt x="171" y="44"/>
                      </a:lnTo>
                      <a:lnTo>
                        <a:pt x="171" y="46"/>
                      </a:lnTo>
                      <a:lnTo>
                        <a:pt x="171" y="44"/>
                      </a:lnTo>
                      <a:lnTo>
                        <a:pt x="171" y="46"/>
                      </a:lnTo>
                      <a:lnTo>
                        <a:pt x="169" y="46"/>
                      </a:lnTo>
                      <a:lnTo>
                        <a:pt x="171" y="46"/>
                      </a:lnTo>
                      <a:lnTo>
                        <a:pt x="171" y="48"/>
                      </a:lnTo>
                      <a:lnTo>
                        <a:pt x="171" y="46"/>
                      </a:lnTo>
                      <a:lnTo>
                        <a:pt x="171" y="48"/>
                      </a:lnTo>
                      <a:lnTo>
                        <a:pt x="169" y="48"/>
                      </a:lnTo>
                      <a:lnTo>
                        <a:pt x="171" y="48"/>
                      </a:lnTo>
                      <a:lnTo>
                        <a:pt x="171" y="46"/>
                      </a:lnTo>
                      <a:lnTo>
                        <a:pt x="169" y="46"/>
                      </a:lnTo>
                      <a:lnTo>
                        <a:pt x="171" y="46"/>
                      </a:lnTo>
                      <a:lnTo>
                        <a:pt x="169" y="46"/>
                      </a:lnTo>
                      <a:lnTo>
                        <a:pt x="171" y="46"/>
                      </a:lnTo>
                      <a:lnTo>
                        <a:pt x="169" y="46"/>
                      </a:lnTo>
                      <a:lnTo>
                        <a:pt x="171" y="46"/>
                      </a:lnTo>
                      <a:lnTo>
                        <a:pt x="169" y="46"/>
                      </a:lnTo>
                      <a:lnTo>
                        <a:pt x="169" y="48"/>
                      </a:lnTo>
                      <a:lnTo>
                        <a:pt x="169" y="46"/>
                      </a:lnTo>
                      <a:lnTo>
                        <a:pt x="169" y="48"/>
                      </a:lnTo>
                      <a:lnTo>
                        <a:pt x="169" y="46"/>
                      </a:lnTo>
                      <a:lnTo>
                        <a:pt x="167" y="46"/>
                      </a:lnTo>
                      <a:lnTo>
                        <a:pt x="169" y="46"/>
                      </a:lnTo>
                      <a:lnTo>
                        <a:pt x="167" y="46"/>
                      </a:lnTo>
                      <a:lnTo>
                        <a:pt x="167" y="48"/>
                      </a:lnTo>
                      <a:lnTo>
                        <a:pt x="167" y="46"/>
                      </a:lnTo>
                      <a:lnTo>
                        <a:pt x="167" y="48"/>
                      </a:lnTo>
                      <a:lnTo>
                        <a:pt x="167" y="46"/>
                      </a:lnTo>
                      <a:lnTo>
                        <a:pt x="167" y="48"/>
                      </a:lnTo>
                      <a:lnTo>
                        <a:pt x="167" y="46"/>
                      </a:lnTo>
                      <a:lnTo>
                        <a:pt x="165" y="46"/>
                      </a:lnTo>
                      <a:lnTo>
                        <a:pt x="167" y="46"/>
                      </a:lnTo>
                      <a:lnTo>
                        <a:pt x="165" y="46"/>
                      </a:lnTo>
                      <a:lnTo>
                        <a:pt x="165" y="48"/>
                      </a:lnTo>
                      <a:lnTo>
                        <a:pt x="165" y="46"/>
                      </a:lnTo>
                      <a:lnTo>
                        <a:pt x="167" y="46"/>
                      </a:lnTo>
                      <a:lnTo>
                        <a:pt x="165" y="46"/>
                      </a:lnTo>
                      <a:lnTo>
                        <a:pt x="165" y="48"/>
                      </a:lnTo>
                      <a:lnTo>
                        <a:pt x="165" y="46"/>
                      </a:lnTo>
                      <a:lnTo>
                        <a:pt x="165" y="48"/>
                      </a:lnTo>
                      <a:lnTo>
                        <a:pt x="167" y="48"/>
                      </a:lnTo>
                      <a:lnTo>
                        <a:pt x="165" y="48"/>
                      </a:lnTo>
                      <a:lnTo>
                        <a:pt x="165" y="50"/>
                      </a:lnTo>
                      <a:lnTo>
                        <a:pt x="165" y="48"/>
                      </a:lnTo>
                      <a:lnTo>
                        <a:pt x="165" y="50"/>
                      </a:lnTo>
                      <a:lnTo>
                        <a:pt x="165" y="48"/>
                      </a:lnTo>
                      <a:lnTo>
                        <a:pt x="165" y="50"/>
                      </a:lnTo>
                      <a:lnTo>
                        <a:pt x="165" y="48"/>
                      </a:lnTo>
                      <a:lnTo>
                        <a:pt x="165" y="50"/>
                      </a:lnTo>
                      <a:lnTo>
                        <a:pt x="165" y="48"/>
                      </a:lnTo>
                      <a:lnTo>
                        <a:pt x="165" y="50"/>
                      </a:lnTo>
                      <a:lnTo>
                        <a:pt x="165" y="51"/>
                      </a:lnTo>
                      <a:lnTo>
                        <a:pt x="165" y="50"/>
                      </a:lnTo>
                      <a:lnTo>
                        <a:pt x="165" y="51"/>
                      </a:lnTo>
                      <a:lnTo>
                        <a:pt x="167" y="51"/>
                      </a:lnTo>
                      <a:lnTo>
                        <a:pt x="165" y="51"/>
                      </a:lnTo>
                      <a:lnTo>
                        <a:pt x="163" y="51"/>
                      </a:lnTo>
                      <a:lnTo>
                        <a:pt x="163" y="50"/>
                      </a:lnTo>
                      <a:lnTo>
                        <a:pt x="161" y="50"/>
                      </a:lnTo>
                      <a:lnTo>
                        <a:pt x="161" y="51"/>
                      </a:lnTo>
                      <a:lnTo>
                        <a:pt x="163" y="51"/>
                      </a:lnTo>
                      <a:lnTo>
                        <a:pt x="165" y="51"/>
                      </a:lnTo>
                      <a:lnTo>
                        <a:pt x="167" y="51"/>
                      </a:lnTo>
                      <a:lnTo>
                        <a:pt x="167" y="53"/>
                      </a:lnTo>
                      <a:lnTo>
                        <a:pt x="167" y="55"/>
                      </a:lnTo>
                      <a:lnTo>
                        <a:pt x="165" y="55"/>
                      </a:lnTo>
                      <a:lnTo>
                        <a:pt x="167" y="55"/>
                      </a:lnTo>
                      <a:lnTo>
                        <a:pt x="165" y="55"/>
                      </a:lnTo>
                      <a:lnTo>
                        <a:pt x="165" y="53"/>
                      </a:lnTo>
                      <a:lnTo>
                        <a:pt x="165" y="55"/>
                      </a:lnTo>
                      <a:lnTo>
                        <a:pt x="165" y="53"/>
                      </a:lnTo>
                      <a:lnTo>
                        <a:pt x="163" y="53"/>
                      </a:lnTo>
                      <a:lnTo>
                        <a:pt x="161" y="53"/>
                      </a:lnTo>
                      <a:lnTo>
                        <a:pt x="159" y="53"/>
                      </a:lnTo>
                      <a:lnTo>
                        <a:pt x="159" y="55"/>
                      </a:lnTo>
                      <a:lnTo>
                        <a:pt x="159" y="53"/>
                      </a:lnTo>
                      <a:lnTo>
                        <a:pt x="157" y="53"/>
                      </a:lnTo>
                      <a:lnTo>
                        <a:pt x="157" y="55"/>
                      </a:lnTo>
                      <a:lnTo>
                        <a:pt x="155" y="55"/>
                      </a:lnTo>
                      <a:lnTo>
                        <a:pt x="153" y="55"/>
                      </a:lnTo>
                      <a:lnTo>
                        <a:pt x="153" y="57"/>
                      </a:lnTo>
                      <a:lnTo>
                        <a:pt x="151" y="57"/>
                      </a:lnTo>
                      <a:lnTo>
                        <a:pt x="149" y="57"/>
                      </a:lnTo>
                      <a:lnTo>
                        <a:pt x="149" y="59"/>
                      </a:lnTo>
                      <a:lnTo>
                        <a:pt x="149" y="57"/>
                      </a:lnTo>
                      <a:lnTo>
                        <a:pt x="149" y="59"/>
                      </a:lnTo>
                      <a:lnTo>
                        <a:pt x="149" y="57"/>
                      </a:lnTo>
                      <a:lnTo>
                        <a:pt x="149" y="59"/>
                      </a:lnTo>
                      <a:lnTo>
                        <a:pt x="149" y="57"/>
                      </a:lnTo>
                      <a:lnTo>
                        <a:pt x="149" y="59"/>
                      </a:lnTo>
                      <a:lnTo>
                        <a:pt x="148" y="59"/>
                      </a:lnTo>
                      <a:lnTo>
                        <a:pt x="146" y="59"/>
                      </a:lnTo>
                      <a:lnTo>
                        <a:pt x="146" y="61"/>
                      </a:lnTo>
                      <a:lnTo>
                        <a:pt x="144" y="61"/>
                      </a:lnTo>
                      <a:lnTo>
                        <a:pt x="142" y="61"/>
                      </a:lnTo>
                      <a:lnTo>
                        <a:pt x="142" y="63"/>
                      </a:lnTo>
                      <a:lnTo>
                        <a:pt x="140" y="63"/>
                      </a:lnTo>
                      <a:lnTo>
                        <a:pt x="138" y="63"/>
                      </a:lnTo>
                      <a:lnTo>
                        <a:pt x="140" y="63"/>
                      </a:lnTo>
                      <a:lnTo>
                        <a:pt x="140" y="61"/>
                      </a:lnTo>
                      <a:lnTo>
                        <a:pt x="140" y="59"/>
                      </a:lnTo>
                      <a:lnTo>
                        <a:pt x="140" y="61"/>
                      </a:lnTo>
                      <a:lnTo>
                        <a:pt x="140" y="59"/>
                      </a:lnTo>
                      <a:lnTo>
                        <a:pt x="142" y="59"/>
                      </a:lnTo>
                      <a:lnTo>
                        <a:pt x="140" y="59"/>
                      </a:lnTo>
                      <a:lnTo>
                        <a:pt x="140" y="61"/>
                      </a:lnTo>
                      <a:lnTo>
                        <a:pt x="140" y="59"/>
                      </a:lnTo>
                      <a:lnTo>
                        <a:pt x="138" y="59"/>
                      </a:lnTo>
                      <a:lnTo>
                        <a:pt x="140" y="59"/>
                      </a:lnTo>
                      <a:lnTo>
                        <a:pt x="140" y="61"/>
                      </a:lnTo>
                      <a:lnTo>
                        <a:pt x="138" y="61"/>
                      </a:lnTo>
                      <a:lnTo>
                        <a:pt x="136" y="61"/>
                      </a:lnTo>
                      <a:lnTo>
                        <a:pt x="138" y="61"/>
                      </a:lnTo>
                      <a:lnTo>
                        <a:pt x="136" y="61"/>
                      </a:lnTo>
                      <a:lnTo>
                        <a:pt x="138" y="61"/>
                      </a:lnTo>
                      <a:lnTo>
                        <a:pt x="136" y="61"/>
                      </a:lnTo>
                      <a:lnTo>
                        <a:pt x="136" y="63"/>
                      </a:lnTo>
                      <a:lnTo>
                        <a:pt x="134" y="63"/>
                      </a:lnTo>
                      <a:lnTo>
                        <a:pt x="134" y="61"/>
                      </a:lnTo>
                      <a:lnTo>
                        <a:pt x="134" y="63"/>
                      </a:lnTo>
                      <a:lnTo>
                        <a:pt x="136" y="63"/>
                      </a:lnTo>
                      <a:lnTo>
                        <a:pt x="134" y="63"/>
                      </a:lnTo>
                      <a:lnTo>
                        <a:pt x="136" y="63"/>
                      </a:lnTo>
                      <a:lnTo>
                        <a:pt x="134" y="63"/>
                      </a:lnTo>
                      <a:lnTo>
                        <a:pt x="134" y="65"/>
                      </a:lnTo>
                      <a:lnTo>
                        <a:pt x="132" y="65"/>
                      </a:lnTo>
                      <a:lnTo>
                        <a:pt x="130" y="65"/>
                      </a:lnTo>
                      <a:lnTo>
                        <a:pt x="128" y="65"/>
                      </a:lnTo>
                      <a:lnTo>
                        <a:pt x="126" y="65"/>
                      </a:lnTo>
                      <a:lnTo>
                        <a:pt x="124" y="65"/>
                      </a:lnTo>
                      <a:lnTo>
                        <a:pt x="123" y="65"/>
                      </a:lnTo>
                      <a:lnTo>
                        <a:pt x="121" y="65"/>
                      </a:lnTo>
                      <a:lnTo>
                        <a:pt x="121" y="67"/>
                      </a:lnTo>
                      <a:lnTo>
                        <a:pt x="121" y="65"/>
                      </a:lnTo>
                      <a:lnTo>
                        <a:pt x="121" y="67"/>
                      </a:lnTo>
                      <a:lnTo>
                        <a:pt x="121" y="65"/>
                      </a:lnTo>
                      <a:lnTo>
                        <a:pt x="121" y="67"/>
                      </a:lnTo>
                      <a:lnTo>
                        <a:pt x="123" y="67"/>
                      </a:lnTo>
                      <a:lnTo>
                        <a:pt x="123" y="65"/>
                      </a:lnTo>
                      <a:lnTo>
                        <a:pt x="123" y="67"/>
                      </a:lnTo>
                      <a:lnTo>
                        <a:pt x="121" y="67"/>
                      </a:lnTo>
                      <a:lnTo>
                        <a:pt x="119" y="67"/>
                      </a:lnTo>
                      <a:lnTo>
                        <a:pt x="119" y="65"/>
                      </a:lnTo>
                      <a:lnTo>
                        <a:pt x="119" y="67"/>
                      </a:lnTo>
                      <a:lnTo>
                        <a:pt x="117" y="67"/>
                      </a:lnTo>
                      <a:lnTo>
                        <a:pt x="115" y="67"/>
                      </a:lnTo>
                      <a:lnTo>
                        <a:pt x="117" y="67"/>
                      </a:lnTo>
                      <a:lnTo>
                        <a:pt x="115" y="67"/>
                      </a:lnTo>
                      <a:lnTo>
                        <a:pt x="117" y="67"/>
                      </a:lnTo>
                      <a:lnTo>
                        <a:pt x="115" y="67"/>
                      </a:lnTo>
                      <a:lnTo>
                        <a:pt x="117" y="67"/>
                      </a:lnTo>
                      <a:lnTo>
                        <a:pt x="115" y="67"/>
                      </a:lnTo>
                      <a:lnTo>
                        <a:pt x="117" y="67"/>
                      </a:lnTo>
                      <a:lnTo>
                        <a:pt x="115" y="67"/>
                      </a:lnTo>
                      <a:lnTo>
                        <a:pt x="115" y="65"/>
                      </a:lnTo>
                      <a:lnTo>
                        <a:pt x="113" y="65"/>
                      </a:lnTo>
                      <a:lnTo>
                        <a:pt x="113" y="63"/>
                      </a:lnTo>
                      <a:lnTo>
                        <a:pt x="113" y="61"/>
                      </a:lnTo>
                      <a:lnTo>
                        <a:pt x="113" y="59"/>
                      </a:lnTo>
                      <a:lnTo>
                        <a:pt x="113" y="57"/>
                      </a:lnTo>
                      <a:lnTo>
                        <a:pt x="113" y="59"/>
                      </a:lnTo>
                      <a:lnTo>
                        <a:pt x="113" y="61"/>
                      </a:lnTo>
                      <a:lnTo>
                        <a:pt x="113" y="63"/>
                      </a:lnTo>
                      <a:lnTo>
                        <a:pt x="115" y="63"/>
                      </a:lnTo>
                      <a:lnTo>
                        <a:pt x="115" y="65"/>
                      </a:lnTo>
                      <a:lnTo>
                        <a:pt x="115" y="67"/>
                      </a:lnTo>
                      <a:lnTo>
                        <a:pt x="115" y="65"/>
                      </a:lnTo>
                      <a:lnTo>
                        <a:pt x="115" y="67"/>
                      </a:lnTo>
                      <a:lnTo>
                        <a:pt x="117" y="67"/>
                      </a:lnTo>
                      <a:lnTo>
                        <a:pt x="117" y="65"/>
                      </a:lnTo>
                      <a:lnTo>
                        <a:pt x="119" y="65"/>
                      </a:lnTo>
                      <a:lnTo>
                        <a:pt x="119" y="63"/>
                      </a:lnTo>
                      <a:lnTo>
                        <a:pt x="119" y="61"/>
                      </a:lnTo>
                      <a:lnTo>
                        <a:pt x="119" y="63"/>
                      </a:lnTo>
                      <a:lnTo>
                        <a:pt x="119" y="61"/>
                      </a:lnTo>
                      <a:lnTo>
                        <a:pt x="119" y="59"/>
                      </a:lnTo>
                      <a:lnTo>
                        <a:pt x="117" y="59"/>
                      </a:lnTo>
                      <a:lnTo>
                        <a:pt x="117" y="57"/>
                      </a:lnTo>
                      <a:lnTo>
                        <a:pt x="115" y="57"/>
                      </a:lnTo>
                      <a:lnTo>
                        <a:pt x="115" y="55"/>
                      </a:lnTo>
                      <a:lnTo>
                        <a:pt x="115" y="53"/>
                      </a:lnTo>
                      <a:lnTo>
                        <a:pt x="113" y="53"/>
                      </a:lnTo>
                      <a:lnTo>
                        <a:pt x="111" y="53"/>
                      </a:lnTo>
                      <a:lnTo>
                        <a:pt x="111" y="51"/>
                      </a:lnTo>
                      <a:lnTo>
                        <a:pt x="109" y="51"/>
                      </a:lnTo>
                      <a:lnTo>
                        <a:pt x="107" y="51"/>
                      </a:lnTo>
                      <a:lnTo>
                        <a:pt x="107" y="50"/>
                      </a:lnTo>
                      <a:lnTo>
                        <a:pt x="105" y="50"/>
                      </a:lnTo>
                      <a:lnTo>
                        <a:pt x="107" y="50"/>
                      </a:lnTo>
                      <a:lnTo>
                        <a:pt x="107" y="51"/>
                      </a:lnTo>
                      <a:lnTo>
                        <a:pt x="109" y="51"/>
                      </a:lnTo>
                      <a:lnTo>
                        <a:pt x="111" y="51"/>
                      </a:lnTo>
                      <a:lnTo>
                        <a:pt x="109" y="51"/>
                      </a:lnTo>
                      <a:lnTo>
                        <a:pt x="109" y="50"/>
                      </a:lnTo>
                      <a:lnTo>
                        <a:pt x="107" y="50"/>
                      </a:lnTo>
                      <a:lnTo>
                        <a:pt x="107" y="51"/>
                      </a:lnTo>
                      <a:lnTo>
                        <a:pt x="109" y="51"/>
                      </a:lnTo>
                      <a:lnTo>
                        <a:pt x="107" y="51"/>
                      </a:lnTo>
                      <a:lnTo>
                        <a:pt x="107" y="50"/>
                      </a:lnTo>
                      <a:lnTo>
                        <a:pt x="105" y="50"/>
                      </a:lnTo>
                      <a:lnTo>
                        <a:pt x="107" y="50"/>
                      </a:lnTo>
                      <a:lnTo>
                        <a:pt x="105" y="50"/>
                      </a:lnTo>
                      <a:lnTo>
                        <a:pt x="105" y="48"/>
                      </a:lnTo>
                      <a:lnTo>
                        <a:pt x="103" y="48"/>
                      </a:lnTo>
                      <a:lnTo>
                        <a:pt x="101" y="48"/>
                      </a:lnTo>
                      <a:lnTo>
                        <a:pt x="101" y="46"/>
                      </a:lnTo>
                      <a:lnTo>
                        <a:pt x="103" y="46"/>
                      </a:lnTo>
                      <a:lnTo>
                        <a:pt x="101" y="46"/>
                      </a:lnTo>
                      <a:lnTo>
                        <a:pt x="101" y="48"/>
                      </a:lnTo>
                      <a:lnTo>
                        <a:pt x="103" y="48"/>
                      </a:lnTo>
                      <a:lnTo>
                        <a:pt x="103" y="46"/>
                      </a:lnTo>
                      <a:lnTo>
                        <a:pt x="103" y="48"/>
                      </a:lnTo>
                      <a:lnTo>
                        <a:pt x="103" y="46"/>
                      </a:lnTo>
                      <a:lnTo>
                        <a:pt x="101" y="46"/>
                      </a:lnTo>
                      <a:lnTo>
                        <a:pt x="100" y="46"/>
                      </a:lnTo>
                      <a:lnTo>
                        <a:pt x="100" y="44"/>
                      </a:lnTo>
                      <a:lnTo>
                        <a:pt x="100" y="42"/>
                      </a:lnTo>
                      <a:lnTo>
                        <a:pt x="100" y="44"/>
                      </a:lnTo>
                      <a:lnTo>
                        <a:pt x="101" y="44"/>
                      </a:lnTo>
                      <a:lnTo>
                        <a:pt x="100" y="44"/>
                      </a:lnTo>
                      <a:lnTo>
                        <a:pt x="101" y="44"/>
                      </a:lnTo>
                      <a:lnTo>
                        <a:pt x="101" y="46"/>
                      </a:lnTo>
                      <a:lnTo>
                        <a:pt x="101" y="44"/>
                      </a:lnTo>
                      <a:lnTo>
                        <a:pt x="101" y="46"/>
                      </a:lnTo>
                      <a:lnTo>
                        <a:pt x="103" y="46"/>
                      </a:lnTo>
                      <a:lnTo>
                        <a:pt x="101" y="46"/>
                      </a:lnTo>
                      <a:lnTo>
                        <a:pt x="103" y="46"/>
                      </a:lnTo>
                      <a:lnTo>
                        <a:pt x="105" y="46"/>
                      </a:lnTo>
                      <a:lnTo>
                        <a:pt x="107" y="46"/>
                      </a:lnTo>
                      <a:lnTo>
                        <a:pt x="105" y="46"/>
                      </a:lnTo>
                      <a:lnTo>
                        <a:pt x="107" y="46"/>
                      </a:lnTo>
                      <a:lnTo>
                        <a:pt x="107" y="48"/>
                      </a:lnTo>
                      <a:lnTo>
                        <a:pt x="105" y="48"/>
                      </a:lnTo>
                      <a:lnTo>
                        <a:pt x="107" y="48"/>
                      </a:lnTo>
                      <a:lnTo>
                        <a:pt x="109" y="48"/>
                      </a:lnTo>
                      <a:lnTo>
                        <a:pt x="107" y="48"/>
                      </a:lnTo>
                      <a:lnTo>
                        <a:pt x="109" y="48"/>
                      </a:lnTo>
                      <a:lnTo>
                        <a:pt x="109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3" y="48"/>
                      </a:lnTo>
                      <a:lnTo>
                        <a:pt x="113" y="50"/>
                      </a:lnTo>
                      <a:lnTo>
                        <a:pt x="113" y="48"/>
                      </a:lnTo>
                      <a:lnTo>
                        <a:pt x="113" y="50"/>
                      </a:lnTo>
                      <a:lnTo>
                        <a:pt x="111" y="50"/>
                      </a:lnTo>
                      <a:lnTo>
                        <a:pt x="111" y="48"/>
                      </a:lnTo>
                      <a:lnTo>
                        <a:pt x="113" y="48"/>
                      </a:lnTo>
                      <a:lnTo>
                        <a:pt x="113" y="50"/>
                      </a:lnTo>
                      <a:lnTo>
                        <a:pt x="113" y="48"/>
                      </a:lnTo>
                      <a:lnTo>
                        <a:pt x="115" y="48"/>
                      </a:lnTo>
                      <a:lnTo>
                        <a:pt x="113" y="48"/>
                      </a:lnTo>
                      <a:lnTo>
                        <a:pt x="111" y="48"/>
                      </a:lnTo>
                      <a:lnTo>
                        <a:pt x="111" y="46"/>
                      </a:lnTo>
                      <a:lnTo>
                        <a:pt x="113" y="46"/>
                      </a:lnTo>
                      <a:lnTo>
                        <a:pt x="113" y="44"/>
                      </a:lnTo>
                      <a:lnTo>
                        <a:pt x="113" y="46"/>
                      </a:lnTo>
                      <a:lnTo>
                        <a:pt x="111" y="46"/>
                      </a:lnTo>
                      <a:lnTo>
                        <a:pt x="111" y="48"/>
                      </a:lnTo>
                      <a:lnTo>
                        <a:pt x="109" y="48"/>
                      </a:lnTo>
                      <a:lnTo>
                        <a:pt x="109" y="46"/>
                      </a:lnTo>
                      <a:lnTo>
                        <a:pt x="107" y="46"/>
                      </a:lnTo>
                      <a:lnTo>
                        <a:pt x="107" y="44"/>
                      </a:lnTo>
                      <a:lnTo>
                        <a:pt x="107" y="46"/>
                      </a:lnTo>
                      <a:lnTo>
                        <a:pt x="107" y="44"/>
                      </a:lnTo>
                      <a:lnTo>
                        <a:pt x="109" y="44"/>
                      </a:lnTo>
                      <a:lnTo>
                        <a:pt x="109" y="42"/>
                      </a:lnTo>
                      <a:lnTo>
                        <a:pt x="109" y="44"/>
                      </a:lnTo>
                      <a:lnTo>
                        <a:pt x="107" y="44"/>
                      </a:lnTo>
                      <a:lnTo>
                        <a:pt x="105" y="44"/>
                      </a:lnTo>
                      <a:lnTo>
                        <a:pt x="107" y="44"/>
                      </a:lnTo>
                      <a:lnTo>
                        <a:pt x="105" y="44"/>
                      </a:lnTo>
                      <a:lnTo>
                        <a:pt x="105" y="42"/>
                      </a:lnTo>
                      <a:lnTo>
                        <a:pt x="105" y="44"/>
                      </a:lnTo>
                      <a:lnTo>
                        <a:pt x="103" y="44"/>
                      </a:lnTo>
                      <a:lnTo>
                        <a:pt x="105" y="44"/>
                      </a:lnTo>
                      <a:lnTo>
                        <a:pt x="103" y="44"/>
                      </a:lnTo>
                      <a:lnTo>
                        <a:pt x="101" y="44"/>
                      </a:lnTo>
                      <a:lnTo>
                        <a:pt x="101" y="42"/>
                      </a:lnTo>
                      <a:lnTo>
                        <a:pt x="101" y="44"/>
                      </a:lnTo>
                      <a:lnTo>
                        <a:pt x="101" y="42"/>
                      </a:lnTo>
                      <a:lnTo>
                        <a:pt x="100" y="42"/>
                      </a:lnTo>
                      <a:lnTo>
                        <a:pt x="101" y="42"/>
                      </a:lnTo>
                      <a:lnTo>
                        <a:pt x="100" y="42"/>
                      </a:lnTo>
                      <a:lnTo>
                        <a:pt x="101" y="42"/>
                      </a:lnTo>
                      <a:lnTo>
                        <a:pt x="100" y="42"/>
                      </a:lnTo>
                      <a:lnTo>
                        <a:pt x="98" y="42"/>
                      </a:lnTo>
                      <a:lnTo>
                        <a:pt x="98" y="40"/>
                      </a:lnTo>
                      <a:lnTo>
                        <a:pt x="98" y="42"/>
                      </a:lnTo>
                      <a:lnTo>
                        <a:pt x="96" y="42"/>
                      </a:lnTo>
                      <a:lnTo>
                        <a:pt x="96" y="40"/>
                      </a:lnTo>
                      <a:lnTo>
                        <a:pt x="98" y="40"/>
                      </a:lnTo>
                      <a:lnTo>
                        <a:pt x="98" y="38"/>
                      </a:lnTo>
                      <a:lnTo>
                        <a:pt x="100" y="40"/>
                      </a:lnTo>
                      <a:lnTo>
                        <a:pt x="100" y="38"/>
                      </a:lnTo>
                      <a:lnTo>
                        <a:pt x="100" y="40"/>
                      </a:lnTo>
                      <a:lnTo>
                        <a:pt x="100" y="38"/>
                      </a:lnTo>
                      <a:lnTo>
                        <a:pt x="100" y="36"/>
                      </a:lnTo>
                      <a:lnTo>
                        <a:pt x="100" y="38"/>
                      </a:lnTo>
                      <a:lnTo>
                        <a:pt x="100" y="36"/>
                      </a:lnTo>
                      <a:lnTo>
                        <a:pt x="101" y="36"/>
                      </a:lnTo>
                      <a:lnTo>
                        <a:pt x="101" y="38"/>
                      </a:lnTo>
                      <a:lnTo>
                        <a:pt x="101" y="36"/>
                      </a:lnTo>
                      <a:lnTo>
                        <a:pt x="101" y="38"/>
                      </a:lnTo>
                      <a:lnTo>
                        <a:pt x="101" y="36"/>
                      </a:lnTo>
                      <a:lnTo>
                        <a:pt x="103" y="36"/>
                      </a:lnTo>
                      <a:lnTo>
                        <a:pt x="103" y="38"/>
                      </a:lnTo>
                      <a:lnTo>
                        <a:pt x="103" y="36"/>
                      </a:lnTo>
                      <a:lnTo>
                        <a:pt x="103" y="34"/>
                      </a:lnTo>
                      <a:lnTo>
                        <a:pt x="105" y="34"/>
                      </a:lnTo>
                      <a:lnTo>
                        <a:pt x="105" y="36"/>
                      </a:lnTo>
                      <a:lnTo>
                        <a:pt x="105" y="34"/>
                      </a:lnTo>
                      <a:lnTo>
                        <a:pt x="103" y="34"/>
                      </a:lnTo>
                      <a:lnTo>
                        <a:pt x="105" y="34"/>
                      </a:lnTo>
                      <a:lnTo>
                        <a:pt x="107" y="34"/>
                      </a:lnTo>
                      <a:lnTo>
                        <a:pt x="107" y="32"/>
                      </a:lnTo>
                      <a:lnTo>
                        <a:pt x="107" y="34"/>
                      </a:lnTo>
                      <a:lnTo>
                        <a:pt x="105" y="34"/>
                      </a:lnTo>
                      <a:lnTo>
                        <a:pt x="105" y="32"/>
                      </a:lnTo>
                      <a:lnTo>
                        <a:pt x="105" y="34"/>
                      </a:lnTo>
                      <a:lnTo>
                        <a:pt x="103" y="34"/>
                      </a:lnTo>
                      <a:lnTo>
                        <a:pt x="103" y="32"/>
                      </a:lnTo>
                      <a:lnTo>
                        <a:pt x="103" y="34"/>
                      </a:lnTo>
                      <a:lnTo>
                        <a:pt x="103" y="36"/>
                      </a:lnTo>
                      <a:lnTo>
                        <a:pt x="101" y="36"/>
                      </a:lnTo>
                      <a:lnTo>
                        <a:pt x="103" y="36"/>
                      </a:lnTo>
                      <a:lnTo>
                        <a:pt x="101" y="36"/>
                      </a:lnTo>
                      <a:lnTo>
                        <a:pt x="100" y="36"/>
                      </a:lnTo>
                      <a:lnTo>
                        <a:pt x="101" y="36"/>
                      </a:lnTo>
                      <a:lnTo>
                        <a:pt x="100" y="36"/>
                      </a:lnTo>
                      <a:lnTo>
                        <a:pt x="98" y="36"/>
                      </a:lnTo>
                      <a:lnTo>
                        <a:pt x="98" y="38"/>
                      </a:lnTo>
                      <a:lnTo>
                        <a:pt x="98" y="36"/>
                      </a:lnTo>
                      <a:lnTo>
                        <a:pt x="96" y="36"/>
                      </a:lnTo>
                      <a:lnTo>
                        <a:pt x="98" y="36"/>
                      </a:lnTo>
                      <a:lnTo>
                        <a:pt x="96" y="36"/>
                      </a:lnTo>
                      <a:lnTo>
                        <a:pt x="98" y="36"/>
                      </a:lnTo>
                      <a:lnTo>
                        <a:pt x="96" y="36"/>
                      </a:lnTo>
                      <a:lnTo>
                        <a:pt x="96" y="34"/>
                      </a:lnTo>
                      <a:lnTo>
                        <a:pt x="96" y="32"/>
                      </a:lnTo>
                      <a:lnTo>
                        <a:pt x="94" y="32"/>
                      </a:lnTo>
                      <a:lnTo>
                        <a:pt x="94" y="34"/>
                      </a:lnTo>
                      <a:lnTo>
                        <a:pt x="96" y="34"/>
                      </a:lnTo>
                      <a:lnTo>
                        <a:pt x="94" y="34"/>
                      </a:lnTo>
                      <a:lnTo>
                        <a:pt x="96" y="34"/>
                      </a:lnTo>
                      <a:lnTo>
                        <a:pt x="94" y="34"/>
                      </a:lnTo>
                      <a:lnTo>
                        <a:pt x="96" y="34"/>
                      </a:lnTo>
                      <a:lnTo>
                        <a:pt x="94" y="34"/>
                      </a:lnTo>
                      <a:lnTo>
                        <a:pt x="96" y="34"/>
                      </a:lnTo>
                      <a:lnTo>
                        <a:pt x="94" y="34"/>
                      </a:lnTo>
                      <a:lnTo>
                        <a:pt x="96" y="34"/>
                      </a:lnTo>
                      <a:lnTo>
                        <a:pt x="94" y="34"/>
                      </a:lnTo>
                      <a:lnTo>
                        <a:pt x="94" y="36"/>
                      </a:lnTo>
                      <a:lnTo>
                        <a:pt x="94" y="34"/>
                      </a:lnTo>
                      <a:lnTo>
                        <a:pt x="94" y="36"/>
                      </a:lnTo>
                      <a:lnTo>
                        <a:pt x="94" y="34"/>
                      </a:lnTo>
                      <a:lnTo>
                        <a:pt x="92" y="34"/>
                      </a:lnTo>
                      <a:lnTo>
                        <a:pt x="92" y="36"/>
                      </a:lnTo>
                      <a:lnTo>
                        <a:pt x="92" y="34"/>
                      </a:lnTo>
                      <a:lnTo>
                        <a:pt x="92" y="32"/>
                      </a:lnTo>
                      <a:lnTo>
                        <a:pt x="92" y="34"/>
                      </a:lnTo>
                      <a:lnTo>
                        <a:pt x="92" y="36"/>
                      </a:lnTo>
                      <a:lnTo>
                        <a:pt x="90" y="36"/>
                      </a:lnTo>
                      <a:lnTo>
                        <a:pt x="92" y="36"/>
                      </a:lnTo>
                      <a:lnTo>
                        <a:pt x="90" y="36"/>
                      </a:lnTo>
                      <a:lnTo>
                        <a:pt x="90" y="38"/>
                      </a:lnTo>
                      <a:lnTo>
                        <a:pt x="90" y="36"/>
                      </a:lnTo>
                      <a:lnTo>
                        <a:pt x="90" y="38"/>
                      </a:lnTo>
                      <a:lnTo>
                        <a:pt x="92" y="38"/>
                      </a:lnTo>
                      <a:lnTo>
                        <a:pt x="92" y="40"/>
                      </a:lnTo>
                      <a:lnTo>
                        <a:pt x="92" y="38"/>
                      </a:lnTo>
                      <a:lnTo>
                        <a:pt x="94" y="38"/>
                      </a:lnTo>
                      <a:lnTo>
                        <a:pt x="96" y="38"/>
                      </a:lnTo>
                      <a:lnTo>
                        <a:pt x="94" y="38"/>
                      </a:lnTo>
                      <a:lnTo>
                        <a:pt x="96" y="38"/>
                      </a:lnTo>
                      <a:lnTo>
                        <a:pt x="94" y="38"/>
                      </a:lnTo>
                      <a:lnTo>
                        <a:pt x="96" y="38"/>
                      </a:lnTo>
                      <a:lnTo>
                        <a:pt x="94" y="38"/>
                      </a:lnTo>
                      <a:lnTo>
                        <a:pt x="96" y="38"/>
                      </a:lnTo>
                      <a:lnTo>
                        <a:pt x="94" y="38"/>
                      </a:lnTo>
                      <a:lnTo>
                        <a:pt x="96" y="38"/>
                      </a:lnTo>
                      <a:lnTo>
                        <a:pt x="96" y="40"/>
                      </a:lnTo>
                      <a:lnTo>
                        <a:pt x="96" y="42"/>
                      </a:lnTo>
                      <a:lnTo>
                        <a:pt x="98" y="42"/>
                      </a:lnTo>
                      <a:lnTo>
                        <a:pt x="98" y="44"/>
                      </a:lnTo>
                      <a:lnTo>
                        <a:pt x="96" y="44"/>
                      </a:lnTo>
                      <a:lnTo>
                        <a:pt x="96" y="42"/>
                      </a:lnTo>
                      <a:lnTo>
                        <a:pt x="98" y="42"/>
                      </a:lnTo>
                      <a:lnTo>
                        <a:pt x="96" y="42"/>
                      </a:lnTo>
                      <a:lnTo>
                        <a:pt x="94" y="42"/>
                      </a:lnTo>
                      <a:lnTo>
                        <a:pt x="96" y="42"/>
                      </a:lnTo>
                      <a:lnTo>
                        <a:pt x="96" y="44"/>
                      </a:lnTo>
                      <a:lnTo>
                        <a:pt x="98" y="44"/>
                      </a:lnTo>
                      <a:lnTo>
                        <a:pt x="96" y="44"/>
                      </a:lnTo>
                      <a:lnTo>
                        <a:pt x="96" y="42"/>
                      </a:lnTo>
                      <a:lnTo>
                        <a:pt x="94" y="42"/>
                      </a:lnTo>
                      <a:lnTo>
                        <a:pt x="92" y="42"/>
                      </a:lnTo>
                      <a:lnTo>
                        <a:pt x="92" y="40"/>
                      </a:lnTo>
                      <a:lnTo>
                        <a:pt x="90" y="40"/>
                      </a:lnTo>
                      <a:lnTo>
                        <a:pt x="88" y="38"/>
                      </a:lnTo>
                      <a:lnTo>
                        <a:pt x="86" y="38"/>
                      </a:lnTo>
                      <a:lnTo>
                        <a:pt x="84" y="38"/>
                      </a:lnTo>
                      <a:lnTo>
                        <a:pt x="84" y="36"/>
                      </a:lnTo>
                      <a:lnTo>
                        <a:pt x="82" y="36"/>
                      </a:lnTo>
                      <a:lnTo>
                        <a:pt x="80" y="36"/>
                      </a:lnTo>
                      <a:lnTo>
                        <a:pt x="80" y="34"/>
                      </a:lnTo>
                      <a:lnTo>
                        <a:pt x="78" y="34"/>
                      </a:lnTo>
                      <a:lnTo>
                        <a:pt x="76" y="34"/>
                      </a:lnTo>
                      <a:lnTo>
                        <a:pt x="75" y="34"/>
                      </a:lnTo>
                      <a:lnTo>
                        <a:pt x="75" y="32"/>
                      </a:lnTo>
                      <a:lnTo>
                        <a:pt x="73" y="32"/>
                      </a:lnTo>
                      <a:lnTo>
                        <a:pt x="71" y="32"/>
                      </a:lnTo>
                      <a:lnTo>
                        <a:pt x="69" y="32"/>
                      </a:lnTo>
                      <a:lnTo>
                        <a:pt x="67" y="32"/>
                      </a:lnTo>
                      <a:lnTo>
                        <a:pt x="67" y="30"/>
                      </a:lnTo>
                      <a:lnTo>
                        <a:pt x="65" y="30"/>
                      </a:lnTo>
                      <a:lnTo>
                        <a:pt x="63" y="30"/>
                      </a:lnTo>
                      <a:lnTo>
                        <a:pt x="61" y="30"/>
                      </a:lnTo>
                      <a:lnTo>
                        <a:pt x="59" y="30"/>
                      </a:lnTo>
                      <a:lnTo>
                        <a:pt x="57" y="30"/>
                      </a:lnTo>
                      <a:lnTo>
                        <a:pt x="59" y="30"/>
                      </a:lnTo>
                      <a:lnTo>
                        <a:pt x="57" y="30"/>
                      </a:lnTo>
                      <a:lnTo>
                        <a:pt x="57" y="28"/>
                      </a:lnTo>
                      <a:lnTo>
                        <a:pt x="57" y="30"/>
                      </a:lnTo>
                      <a:lnTo>
                        <a:pt x="57" y="28"/>
                      </a:lnTo>
                      <a:lnTo>
                        <a:pt x="59" y="28"/>
                      </a:lnTo>
                      <a:lnTo>
                        <a:pt x="59" y="30"/>
                      </a:lnTo>
                      <a:lnTo>
                        <a:pt x="59" y="28"/>
                      </a:lnTo>
                      <a:lnTo>
                        <a:pt x="59" y="30"/>
                      </a:lnTo>
                      <a:lnTo>
                        <a:pt x="61" y="30"/>
                      </a:lnTo>
                      <a:lnTo>
                        <a:pt x="61" y="28"/>
                      </a:lnTo>
                      <a:lnTo>
                        <a:pt x="61" y="30"/>
                      </a:lnTo>
                      <a:lnTo>
                        <a:pt x="61" y="28"/>
                      </a:lnTo>
                      <a:lnTo>
                        <a:pt x="61" y="30"/>
                      </a:lnTo>
                      <a:lnTo>
                        <a:pt x="63" y="30"/>
                      </a:lnTo>
                      <a:lnTo>
                        <a:pt x="65" y="30"/>
                      </a:lnTo>
                      <a:lnTo>
                        <a:pt x="67" y="30"/>
                      </a:lnTo>
                      <a:lnTo>
                        <a:pt x="67" y="28"/>
                      </a:lnTo>
                      <a:lnTo>
                        <a:pt x="67" y="30"/>
                      </a:lnTo>
                      <a:lnTo>
                        <a:pt x="67" y="28"/>
                      </a:lnTo>
                      <a:lnTo>
                        <a:pt x="67" y="30"/>
                      </a:lnTo>
                      <a:lnTo>
                        <a:pt x="69" y="30"/>
                      </a:lnTo>
                      <a:lnTo>
                        <a:pt x="71" y="30"/>
                      </a:lnTo>
                      <a:lnTo>
                        <a:pt x="73" y="30"/>
                      </a:lnTo>
                      <a:lnTo>
                        <a:pt x="71" y="30"/>
                      </a:lnTo>
                      <a:lnTo>
                        <a:pt x="71" y="28"/>
                      </a:lnTo>
                      <a:lnTo>
                        <a:pt x="71" y="30"/>
                      </a:lnTo>
                      <a:lnTo>
                        <a:pt x="71" y="28"/>
                      </a:lnTo>
                      <a:lnTo>
                        <a:pt x="69" y="28"/>
                      </a:lnTo>
                      <a:lnTo>
                        <a:pt x="71" y="28"/>
                      </a:lnTo>
                      <a:lnTo>
                        <a:pt x="73" y="28"/>
                      </a:lnTo>
                      <a:lnTo>
                        <a:pt x="73" y="30"/>
                      </a:lnTo>
                      <a:lnTo>
                        <a:pt x="75" y="30"/>
                      </a:lnTo>
                      <a:lnTo>
                        <a:pt x="76" y="30"/>
                      </a:lnTo>
                      <a:lnTo>
                        <a:pt x="78" y="30"/>
                      </a:lnTo>
                      <a:lnTo>
                        <a:pt x="78" y="32"/>
                      </a:lnTo>
                      <a:lnTo>
                        <a:pt x="80" y="32"/>
                      </a:lnTo>
                      <a:lnTo>
                        <a:pt x="82" y="32"/>
                      </a:lnTo>
                      <a:lnTo>
                        <a:pt x="82" y="34"/>
                      </a:lnTo>
                      <a:lnTo>
                        <a:pt x="84" y="34"/>
                      </a:lnTo>
                      <a:lnTo>
                        <a:pt x="82" y="34"/>
                      </a:lnTo>
                      <a:lnTo>
                        <a:pt x="82" y="32"/>
                      </a:lnTo>
                      <a:lnTo>
                        <a:pt x="80" y="32"/>
                      </a:lnTo>
                      <a:lnTo>
                        <a:pt x="78" y="32"/>
                      </a:lnTo>
                      <a:lnTo>
                        <a:pt x="78" y="30"/>
                      </a:lnTo>
                      <a:lnTo>
                        <a:pt x="76" y="30"/>
                      </a:lnTo>
                      <a:lnTo>
                        <a:pt x="78" y="30"/>
                      </a:lnTo>
                      <a:lnTo>
                        <a:pt x="76" y="30"/>
                      </a:lnTo>
                      <a:lnTo>
                        <a:pt x="78" y="30"/>
                      </a:lnTo>
                      <a:lnTo>
                        <a:pt x="80" y="30"/>
                      </a:lnTo>
                      <a:lnTo>
                        <a:pt x="82" y="30"/>
                      </a:lnTo>
                      <a:lnTo>
                        <a:pt x="84" y="30"/>
                      </a:lnTo>
                      <a:lnTo>
                        <a:pt x="84" y="28"/>
                      </a:lnTo>
                      <a:lnTo>
                        <a:pt x="84" y="30"/>
                      </a:lnTo>
                      <a:lnTo>
                        <a:pt x="82" y="30"/>
                      </a:lnTo>
                      <a:lnTo>
                        <a:pt x="80" y="30"/>
                      </a:lnTo>
                      <a:lnTo>
                        <a:pt x="78" y="30"/>
                      </a:lnTo>
                      <a:lnTo>
                        <a:pt x="76" y="30"/>
                      </a:lnTo>
                      <a:lnTo>
                        <a:pt x="76" y="28"/>
                      </a:lnTo>
                      <a:lnTo>
                        <a:pt x="78" y="28"/>
                      </a:lnTo>
                      <a:lnTo>
                        <a:pt x="78" y="30"/>
                      </a:lnTo>
                      <a:lnTo>
                        <a:pt x="78" y="28"/>
                      </a:lnTo>
                      <a:lnTo>
                        <a:pt x="78" y="30"/>
                      </a:lnTo>
                      <a:lnTo>
                        <a:pt x="78" y="28"/>
                      </a:lnTo>
                      <a:lnTo>
                        <a:pt x="76" y="28"/>
                      </a:lnTo>
                      <a:lnTo>
                        <a:pt x="75" y="28"/>
                      </a:lnTo>
                      <a:lnTo>
                        <a:pt x="75" y="26"/>
                      </a:lnTo>
                      <a:lnTo>
                        <a:pt x="76" y="26"/>
                      </a:lnTo>
                      <a:lnTo>
                        <a:pt x="75" y="26"/>
                      </a:lnTo>
                      <a:lnTo>
                        <a:pt x="76" y="26"/>
                      </a:lnTo>
                      <a:lnTo>
                        <a:pt x="76" y="25"/>
                      </a:lnTo>
                      <a:lnTo>
                        <a:pt x="76" y="26"/>
                      </a:lnTo>
                      <a:lnTo>
                        <a:pt x="75" y="26"/>
                      </a:lnTo>
                      <a:lnTo>
                        <a:pt x="73" y="26"/>
                      </a:lnTo>
                      <a:lnTo>
                        <a:pt x="73" y="25"/>
                      </a:lnTo>
                      <a:lnTo>
                        <a:pt x="73" y="26"/>
                      </a:lnTo>
                      <a:lnTo>
                        <a:pt x="71" y="26"/>
                      </a:lnTo>
                      <a:lnTo>
                        <a:pt x="71" y="25"/>
                      </a:lnTo>
                      <a:lnTo>
                        <a:pt x="69" y="25"/>
                      </a:lnTo>
                      <a:lnTo>
                        <a:pt x="69" y="26"/>
                      </a:lnTo>
                      <a:lnTo>
                        <a:pt x="67" y="26"/>
                      </a:lnTo>
                      <a:lnTo>
                        <a:pt x="65" y="26"/>
                      </a:lnTo>
                      <a:lnTo>
                        <a:pt x="63" y="26"/>
                      </a:lnTo>
                      <a:lnTo>
                        <a:pt x="61" y="26"/>
                      </a:lnTo>
                      <a:lnTo>
                        <a:pt x="63" y="26"/>
                      </a:lnTo>
                      <a:lnTo>
                        <a:pt x="61" y="26"/>
                      </a:lnTo>
                      <a:lnTo>
                        <a:pt x="61" y="25"/>
                      </a:lnTo>
                      <a:lnTo>
                        <a:pt x="59" y="25"/>
                      </a:lnTo>
                      <a:lnTo>
                        <a:pt x="57" y="25"/>
                      </a:lnTo>
                      <a:lnTo>
                        <a:pt x="57" y="23"/>
                      </a:lnTo>
                      <a:lnTo>
                        <a:pt x="57" y="25"/>
                      </a:lnTo>
                      <a:lnTo>
                        <a:pt x="57" y="23"/>
                      </a:lnTo>
                      <a:lnTo>
                        <a:pt x="57" y="25"/>
                      </a:lnTo>
                      <a:lnTo>
                        <a:pt x="57" y="23"/>
                      </a:lnTo>
                      <a:lnTo>
                        <a:pt x="57" y="25"/>
                      </a:lnTo>
                      <a:lnTo>
                        <a:pt x="59" y="25"/>
                      </a:lnTo>
                      <a:lnTo>
                        <a:pt x="57" y="25"/>
                      </a:lnTo>
                      <a:lnTo>
                        <a:pt x="59" y="25"/>
                      </a:lnTo>
                      <a:lnTo>
                        <a:pt x="59" y="26"/>
                      </a:lnTo>
                      <a:lnTo>
                        <a:pt x="57" y="26"/>
                      </a:lnTo>
                      <a:lnTo>
                        <a:pt x="55" y="26"/>
                      </a:lnTo>
                      <a:lnTo>
                        <a:pt x="55" y="28"/>
                      </a:lnTo>
                      <a:lnTo>
                        <a:pt x="53" y="28"/>
                      </a:lnTo>
                      <a:lnTo>
                        <a:pt x="53" y="26"/>
                      </a:lnTo>
                      <a:lnTo>
                        <a:pt x="52" y="26"/>
                      </a:lnTo>
                      <a:lnTo>
                        <a:pt x="53" y="26"/>
                      </a:lnTo>
                      <a:lnTo>
                        <a:pt x="52" y="26"/>
                      </a:lnTo>
                      <a:lnTo>
                        <a:pt x="53" y="26"/>
                      </a:lnTo>
                      <a:lnTo>
                        <a:pt x="53" y="28"/>
                      </a:lnTo>
                      <a:lnTo>
                        <a:pt x="52" y="28"/>
                      </a:lnTo>
                      <a:lnTo>
                        <a:pt x="53" y="28"/>
                      </a:lnTo>
                      <a:lnTo>
                        <a:pt x="53" y="30"/>
                      </a:lnTo>
                      <a:lnTo>
                        <a:pt x="52" y="30"/>
                      </a:lnTo>
                      <a:lnTo>
                        <a:pt x="50" y="30"/>
                      </a:lnTo>
                      <a:lnTo>
                        <a:pt x="50" y="28"/>
                      </a:lnTo>
                      <a:lnTo>
                        <a:pt x="48" y="28"/>
                      </a:lnTo>
                      <a:lnTo>
                        <a:pt x="48" y="30"/>
                      </a:lnTo>
                      <a:lnTo>
                        <a:pt x="48" y="28"/>
                      </a:lnTo>
                      <a:lnTo>
                        <a:pt x="46" y="28"/>
                      </a:lnTo>
                      <a:lnTo>
                        <a:pt x="46" y="30"/>
                      </a:lnTo>
                      <a:lnTo>
                        <a:pt x="44" y="30"/>
                      </a:lnTo>
                      <a:lnTo>
                        <a:pt x="44" y="28"/>
                      </a:lnTo>
                      <a:lnTo>
                        <a:pt x="44" y="30"/>
                      </a:lnTo>
                      <a:lnTo>
                        <a:pt x="42" y="30"/>
                      </a:lnTo>
                      <a:lnTo>
                        <a:pt x="42" y="28"/>
                      </a:lnTo>
                      <a:lnTo>
                        <a:pt x="42" y="30"/>
                      </a:lnTo>
                      <a:lnTo>
                        <a:pt x="40" y="30"/>
                      </a:lnTo>
                      <a:lnTo>
                        <a:pt x="38" y="30"/>
                      </a:lnTo>
                      <a:lnTo>
                        <a:pt x="36" y="30"/>
                      </a:lnTo>
                      <a:lnTo>
                        <a:pt x="34" y="30"/>
                      </a:lnTo>
                      <a:lnTo>
                        <a:pt x="32" y="30"/>
                      </a:lnTo>
                      <a:lnTo>
                        <a:pt x="30" y="30"/>
                      </a:lnTo>
                      <a:lnTo>
                        <a:pt x="28" y="30"/>
                      </a:lnTo>
                      <a:lnTo>
                        <a:pt x="27" y="30"/>
                      </a:lnTo>
                      <a:lnTo>
                        <a:pt x="27" y="32"/>
                      </a:lnTo>
                      <a:lnTo>
                        <a:pt x="27" y="30"/>
                      </a:lnTo>
                      <a:lnTo>
                        <a:pt x="27" y="32"/>
                      </a:lnTo>
                      <a:lnTo>
                        <a:pt x="25" y="32"/>
                      </a:lnTo>
                      <a:lnTo>
                        <a:pt x="23" y="32"/>
                      </a:lnTo>
                      <a:lnTo>
                        <a:pt x="23" y="30"/>
                      </a:lnTo>
                      <a:lnTo>
                        <a:pt x="23" y="32"/>
                      </a:lnTo>
                      <a:lnTo>
                        <a:pt x="25" y="32"/>
                      </a:lnTo>
                      <a:lnTo>
                        <a:pt x="23" y="32"/>
                      </a:lnTo>
                      <a:lnTo>
                        <a:pt x="23" y="30"/>
                      </a:lnTo>
                      <a:lnTo>
                        <a:pt x="25" y="30"/>
                      </a:lnTo>
                      <a:lnTo>
                        <a:pt x="25" y="32"/>
                      </a:lnTo>
                      <a:lnTo>
                        <a:pt x="25" y="30"/>
                      </a:lnTo>
                      <a:lnTo>
                        <a:pt x="27" y="30"/>
                      </a:lnTo>
                      <a:lnTo>
                        <a:pt x="28" y="30"/>
                      </a:lnTo>
                      <a:lnTo>
                        <a:pt x="30" y="30"/>
                      </a:lnTo>
                      <a:lnTo>
                        <a:pt x="32" y="30"/>
                      </a:lnTo>
                      <a:lnTo>
                        <a:pt x="32" y="28"/>
                      </a:lnTo>
                      <a:lnTo>
                        <a:pt x="34" y="28"/>
                      </a:lnTo>
                      <a:lnTo>
                        <a:pt x="34" y="26"/>
                      </a:lnTo>
                      <a:lnTo>
                        <a:pt x="36" y="26"/>
                      </a:lnTo>
                      <a:lnTo>
                        <a:pt x="36" y="28"/>
                      </a:lnTo>
                      <a:lnTo>
                        <a:pt x="38" y="28"/>
                      </a:lnTo>
                      <a:lnTo>
                        <a:pt x="38" y="26"/>
                      </a:lnTo>
                      <a:lnTo>
                        <a:pt x="36" y="26"/>
                      </a:lnTo>
                      <a:lnTo>
                        <a:pt x="36" y="28"/>
                      </a:lnTo>
                      <a:lnTo>
                        <a:pt x="36" y="26"/>
                      </a:lnTo>
                      <a:lnTo>
                        <a:pt x="34" y="26"/>
                      </a:lnTo>
                      <a:lnTo>
                        <a:pt x="34" y="25"/>
                      </a:lnTo>
                      <a:lnTo>
                        <a:pt x="32" y="25"/>
                      </a:lnTo>
                      <a:lnTo>
                        <a:pt x="32" y="23"/>
                      </a:lnTo>
                      <a:lnTo>
                        <a:pt x="32" y="25"/>
                      </a:lnTo>
                      <a:lnTo>
                        <a:pt x="32" y="23"/>
                      </a:lnTo>
                      <a:lnTo>
                        <a:pt x="32" y="25"/>
                      </a:lnTo>
                      <a:lnTo>
                        <a:pt x="32" y="23"/>
                      </a:lnTo>
                      <a:lnTo>
                        <a:pt x="32" y="25"/>
                      </a:lnTo>
                      <a:lnTo>
                        <a:pt x="32" y="23"/>
                      </a:lnTo>
                      <a:lnTo>
                        <a:pt x="34" y="23"/>
                      </a:lnTo>
                      <a:lnTo>
                        <a:pt x="32" y="23"/>
                      </a:lnTo>
                      <a:lnTo>
                        <a:pt x="34" y="23"/>
                      </a:lnTo>
                      <a:lnTo>
                        <a:pt x="32" y="23"/>
                      </a:lnTo>
                      <a:lnTo>
                        <a:pt x="32" y="21"/>
                      </a:lnTo>
                      <a:lnTo>
                        <a:pt x="32" y="23"/>
                      </a:lnTo>
                      <a:lnTo>
                        <a:pt x="32" y="21"/>
                      </a:lnTo>
                      <a:lnTo>
                        <a:pt x="32" y="23"/>
                      </a:lnTo>
                      <a:lnTo>
                        <a:pt x="32" y="21"/>
                      </a:lnTo>
                      <a:lnTo>
                        <a:pt x="34" y="21"/>
                      </a:lnTo>
                      <a:lnTo>
                        <a:pt x="32" y="21"/>
                      </a:lnTo>
                      <a:lnTo>
                        <a:pt x="32" y="19"/>
                      </a:lnTo>
                      <a:lnTo>
                        <a:pt x="30" y="19"/>
                      </a:lnTo>
                      <a:lnTo>
                        <a:pt x="32" y="19"/>
                      </a:lnTo>
                      <a:lnTo>
                        <a:pt x="32" y="17"/>
                      </a:lnTo>
                      <a:lnTo>
                        <a:pt x="32" y="19"/>
                      </a:lnTo>
                      <a:lnTo>
                        <a:pt x="32" y="17"/>
                      </a:lnTo>
                      <a:lnTo>
                        <a:pt x="34" y="17"/>
                      </a:lnTo>
                      <a:lnTo>
                        <a:pt x="32" y="17"/>
                      </a:lnTo>
                      <a:lnTo>
                        <a:pt x="32" y="19"/>
                      </a:lnTo>
                      <a:lnTo>
                        <a:pt x="30" y="19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0" y="17"/>
                      </a:lnTo>
                      <a:lnTo>
                        <a:pt x="30" y="19"/>
                      </a:lnTo>
                      <a:lnTo>
                        <a:pt x="30" y="17"/>
                      </a:lnTo>
                      <a:lnTo>
                        <a:pt x="30" y="19"/>
                      </a:lnTo>
                      <a:lnTo>
                        <a:pt x="30" y="21"/>
                      </a:lnTo>
                      <a:lnTo>
                        <a:pt x="32" y="21"/>
                      </a:lnTo>
                      <a:lnTo>
                        <a:pt x="32" y="23"/>
                      </a:lnTo>
                      <a:lnTo>
                        <a:pt x="30" y="23"/>
                      </a:lnTo>
                      <a:lnTo>
                        <a:pt x="30" y="25"/>
                      </a:lnTo>
                      <a:lnTo>
                        <a:pt x="30" y="26"/>
                      </a:lnTo>
                      <a:lnTo>
                        <a:pt x="28" y="26"/>
                      </a:lnTo>
                      <a:lnTo>
                        <a:pt x="28" y="28"/>
                      </a:lnTo>
                      <a:lnTo>
                        <a:pt x="27" y="28"/>
                      </a:lnTo>
                      <a:lnTo>
                        <a:pt x="27" y="26"/>
                      </a:lnTo>
                      <a:lnTo>
                        <a:pt x="28" y="26"/>
                      </a:lnTo>
                      <a:lnTo>
                        <a:pt x="28" y="25"/>
                      </a:lnTo>
                      <a:lnTo>
                        <a:pt x="27" y="25"/>
                      </a:lnTo>
                      <a:lnTo>
                        <a:pt x="27" y="23"/>
                      </a:lnTo>
                      <a:lnTo>
                        <a:pt x="27" y="25"/>
                      </a:lnTo>
                      <a:lnTo>
                        <a:pt x="28" y="25"/>
                      </a:lnTo>
                      <a:lnTo>
                        <a:pt x="27" y="25"/>
                      </a:lnTo>
                      <a:lnTo>
                        <a:pt x="27" y="23"/>
                      </a:lnTo>
                      <a:lnTo>
                        <a:pt x="28" y="23"/>
                      </a:lnTo>
                      <a:lnTo>
                        <a:pt x="27" y="23"/>
                      </a:lnTo>
                      <a:lnTo>
                        <a:pt x="28" y="23"/>
                      </a:lnTo>
                      <a:lnTo>
                        <a:pt x="27" y="23"/>
                      </a:lnTo>
                      <a:lnTo>
                        <a:pt x="28" y="23"/>
                      </a:lnTo>
                      <a:lnTo>
                        <a:pt x="27" y="23"/>
                      </a:lnTo>
                      <a:lnTo>
                        <a:pt x="25" y="23"/>
                      </a:lnTo>
                      <a:lnTo>
                        <a:pt x="25" y="21"/>
                      </a:lnTo>
                      <a:lnTo>
                        <a:pt x="23" y="21"/>
                      </a:lnTo>
                      <a:lnTo>
                        <a:pt x="23" y="19"/>
                      </a:lnTo>
                      <a:lnTo>
                        <a:pt x="23" y="21"/>
                      </a:lnTo>
                      <a:lnTo>
                        <a:pt x="21" y="21"/>
                      </a:lnTo>
                      <a:lnTo>
                        <a:pt x="23" y="21"/>
                      </a:lnTo>
                      <a:lnTo>
                        <a:pt x="23" y="23"/>
                      </a:lnTo>
                      <a:lnTo>
                        <a:pt x="23" y="21"/>
                      </a:lnTo>
                      <a:lnTo>
                        <a:pt x="21" y="21"/>
                      </a:lnTo>
                      <a:lnTo>
                        <a:pt x="21" y="19"/>
                      </a:lnTo>
                      <a:lnTo>
                        <a:pt x="21" y="21"/>
                      </a:lnTo>
                      <a:lnTo>
                        <a:pt x="21" y="19"/>
                      </a:lnTo>
                      <a:lnTo>
                        <a:pt x="19" y="19"/>
                      </a:lnTo>
                      <a:lnTo>
                        <a:pt x="21" y="19"/>
                      </a:lnTo>
                      <a:lnTo>
                        <a:pt x="21" y="21"/>
                      </a:lnTo>
                      <a:lnTo>
                        <a:pt x="21" y="23"/>
                      </a:lnTo>
                      <a:lnTo>
                        <a:pt x="21" y="21"/>
                      </a:lnTo>
                      <a:lnTo>
                        <a:pt x="21" y="23"/>
                      </a:lnTo>
                      <a:lnTo>
                        <a:pt x="23" y="23"/>
                      </a:lnTo>
                      <a:lnTo>
                        <a:pt x="25" y="25"/>
                      </a:lnTo>
                      <a:lnTo>
                        <a:pt x="25" y="26"/>
                      </a:lnTo>
                      <a:lnTo>
                        <a:pt x="25" y="28"/>
                      </a:lnTo>
                      <a:lnTo>
                        <a:pt x="23" y="28"/>
                      </a:lnTo>
                      <a:lnTo>
                        <a:pt x="23" y="26"/>
                      </a:lnTo>
                      <a:lnTo>
                        <a:pt x="23" y="28"/>
                      </a:lnTo>
                      <a:lnTo>
                        <a:pt x="23" y="30"/>
                      </a:lnTo>
                      <a:lnTo>
                        <a:pt x="23" y="28"/>
                      </a:lnTo>
                      <a:lnTo>
                        <a:pt x="23" y="30"/>
                      </a:lnTo>
                      <a:lnTo>
                        <a:pt x="21" y="30"/>
                      </a:lnTo>
                      <a:lnTo>
                        <a:pt x="19" y="30"/>
                      </a:lnTo>
                      <a:lnTo>
                        <a:pt x="17" y="30"/>
                      </a:lnTo>
                      <a:lnTo>
                        <a:pt x="19" y="30"/>
                      </a:lnTo>
                      <a:lnTo>
                        <a:pt x="17" y="30"/>
                      </a:lnTo>
                      <a:lnTo>
                        <a:pt x="17" y="32"/>
                      </a:lnTo>
                      <a:lnTo>
                        <a:pt x="17" y="30"/>
                      </a:lnTo>
                      <a:lnTo>
                        <a:pt x="17" y="32"/>
                      </a:lnTo>
                      <a:lnTo>
                        <a:pt x="15" y="32"/>
                      </a:lnTo>
                      <a:lnTo>
                        <a:pt x="17" y="32"/>
                      </a:lnTo>
                      <a:lnTo>
                        <a:pt x="17" y="30"/>
                      </a:lnTo>
                      <a:lnTo>
                        <a:pt x="17" y="32"/>
                      </a:lnTo>
                      <a:lnTo>
                        <a:pt x="17" y="30"/>
                      </a:lnTo>
                      <a:lnTo>
                        <a:pt x="17" y="32"/>
                      </a:lnTo>
                      <a:lnTo>
                        <a:pt x="17" y="30"/>
                      </a:lnTo>
                      <a:lnTo>
                        <a:pt x="19" y="30"/>
                      </a:lnTo>
                      <a:lnTo>
                        <a:pt x="19" y="32"/>
                      </a:lnTo>
                      <a:lnTo>
                        <a:pt x="19" y="30"/>
                      </a:lnTo>
                      <a:lnTo>
                        <a:pt x="19" y="32"/>
                      </a:lnTo>
                      <a:lnTo>
                        <a:pt x="19" y="30"/>
                      </a:lnTo>
                      <a:lnTo>
                        <a:pt x="19" y="32"/>
                      </a:lnTo>
                      <a:lnTo>
                        <a:pt x="19" y="30"/>
                      </a:lnTo>
                      <a:lnTo>
                        <a:pt x="19" y="32"/>
                      </a:lnTo>
                      <a:lnTo>
                        <a:pt x="17" y="32"/>
                      </a:lnTo>
                      <a:lnTo>
                        <a:pt x="17" y="34"/>
                      </a:lnTo>
                      <a:lnTo>
                        <a:pt x="17" y="32"/>
                      </a:lnTo>
                      <a:lnTo>
                        <a:pt x="17" y="34"/>
                      </a:lnTo>
                      <a:lnTo>
                        <a:pt x="17" y="32"/>
                      </a:lnTo>
                      <a:lnTo>
                        <a:pt x="15" y="32"/>
                      </a:lnTo>
                      <a:lnTo>
                        <a:pt x="15" y="34"/>
                      </a:lnTo>
                      <a:lnTo>
                        <a:pt x="13" y="34"/>
                      </a:lnTo>
                      <a:lnTo>
                        <a:pt x="11" y="34"/>
                      </a:lnTo>
                      <a:lnTo>
                        <a:pt x="9" y="34"/>
                      </a:lnTo>
                      <a:lnTo>
                        <a:pt x="7" y="34"/>
                      </a:lnTo>
                      <a:lnTo>
                        <a:pt x="9" y="34"/>
                      </a:lnTo>
                      <a:lnTo>
                        <a:pt x="11" y="34"/>
                      </a:lnTo>
                      <a:lnTo>
                        <a:pt x="9" y="34"/>
                      </a:lnTo>
                      <a:lnTo>
                        <a:pt x="11" y="34"/>
                      </a:lnTo>
                      <a:lnTo>
                        <a:pt x="11" y="32"/>
                      </a:lnTo>
                      <a:lnTo>
                        <a:pt x="11" y="30"/>
                      </a:lnTo>
                      <a:lnTo>
                        <a:pt x="13" y="30"/>
                      </a:lnTo>
                      <a:lnTo>
                        <a:pt x="13" y="28"/>
                      </a:lnTo>
                      <a:lnTo>
                        <a:pt x="15" y="28"/>
                      </a:lnTo>
                      <a:lnTo>
                        <a:pt x="15" y="26"/>
                      </a:lnTo>
                      <a:lnTo>
                        <a:pt x="13" y="26"/>
                      </a:lnTo>
                      <a:lnTo>
                        <a:pt x="11" y="26"/>
                      </a:lnTo>
                      <a:lnTo>
                        <a:pt x="11" y="25"/>
                      </a:lnTo>
                      <a:lnTo>
                        <a:pt x="11" y="26"/>
                      </a:lnTo>
                      <a:lnTo>
                        <a:pt x="11" y="25"/>
                      </a:lnTo>
                      <a:lnTo>
                        <a:pt x="9" y="25"/>
                      </a:lnTo>
                      <a:lnTo>
                        <a:pt x="9" y="23"/>
                      </a:lnTo>
                      <a:lnTo>
                        <a:pt x="11" y="23"/>
                      </a:lnTo>
                      <a:lnTo>
                        <a:pt x="11" y="21"/>
                      </a:lnTo>
                      <a:lnTo>
                        <a:pt x="11" y="19"/>
                      </a:lnTo>
                      <a:lnTo>
                        <a:pt x="13" y="19"/>
                      </a:lnTo>
                      <a:lnTo>
                        <a:pt x="13" y="17"/>
                      </a:lnTo>
                      <a:lnTo>
                        <a:pt x="11" y="17"/>
                      </a:lnTo>
                      <a:lnTo>
                        <a:pt x="11" y="15"/>
                      </a:lnTo>
                      <a:lnTo>
                        <a:pt x="9" y="15"/>
                      </a:lnTo>
                      <a:lnTo>
                        <a:pt x="7" y="15"/>
                      </a:lnTo>
                      <a:lnTo>
                        <a:pt x="7" y="13"/>
                      </a:lnTo>
                      <a:lnTo>
                        <a:pt x="9" y="13"/>
                      </a:lnTo>
                      <a:lnTo>
                        <a:pt x="7" y="13"/>
                      </a:lnTo>
                      <a:lnTo>
                        <a:pt x="5" y="13"/>
                      </a:lnTo>
                      <a:lnTo>
                        <a:pt x="5" y="11"/>
                      </a:lnTo>
                      <a:lnTo>
                        <a:pt x="5" y="9"/>
                      </a:lnTo>
                      <a:lnTo>
                        <a:pt x="4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15" y="0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30" y="0"/>
                      </a:lnTo>
                      <a:lnTo>
                        <a:pt x="32" y="0"/>
                      </a:lnTo>
                      <a:lnTo>
                        <a:pt x="34" y="0"/>
                      </a:lnTo>
                      <a:lnTo>
                        <a:pt x="36" y="0"/>
                      </a:lnTo>
                      <a:lnTo>
                        <a:pt x="38" y="0"/>
                      </a:lnTo>
                      <a:lnTo>
                        <a:pt x="40" y="0"/>
                      </a:lnTo>
                      <a:lnTo>
                        <a:pt x="42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50" y="0"/>
                      </a:lnTo>
                      <a:lnTo>
                        <a:pt x="52" y="0"/>
                      </a:lnTo>
                      <a:lnTo>
                        <a:pt x="53" y="0"/>
                      </a:lnTo>
                      <a:lnTo>
                        <a:pt x="55" y="0"/>
                      </a:lnTo>
                      <a:lnTo>
                        <a:pt x="57" y="0"/>
                      </a:lnTo>
                      <a:lnTo>
                        <a:pt x="59" y="0"/>
                      </a:lnTo>
                      <a:lnTo>
                        <a:pt x="61" y="0"/>
                      </a:lnTo>
                      <a:lnTo>
                        <a:pt x="63" y="0"/>
                      </a:lnTo>
                      <a:lnTo>
                        <a:pt x="65" y="0"/>
                      </a:lnTo>
                      <a:lnTo>
                        <a:pt x="67" y="0"/>
                      </a:lnTo>
                      <a:lnTo>
                        <a:pt x="69" y="0"/>
                      </a:lnTo>
                      <a:lnTo>
                        <a:pt x="71" y="0"/>
                      </a:lnTo>
                      <a:lnTo>
                        <a:pt x="73" y="0"/>
                      </a:lnTo>
                      <a:lnTo>
                        <a:pt x="75" y="0"/>
                      </a:lnTo>
                      <a:lnTo>
                        <a:pt x="76" y="0"/>
                      </a:lnTo>
                      <a:lnTo>
                        <a:pt x="78" y="0"/>
                      </a:lnTo>
                      <a:lnTo>
                        <a:pt x="80" y="0"/>
                      </a:lnTo>
                      <a:lnTo>
                        <a:pt x="82" y="0"/>
                      </a:lnTo>
                      <a:lnTo>
                        <a:pt x="84" y="0"/>
                      </a:lnTo>
                      <a:lnTo>
                        <a:pt x="86" y="0"/>
                      </a:lnTo>
                      <a:lnTo>
                        <a:pt x="88" y="0"/>
                      </a:lnTo>
                      <a:lnTo>
                        <a:pt x="90" y="0"/>
                      </a:lnTo>
                      <a:lnTo>
                        <a:pt x="92" y="0"/>
                      </a:lnTo>
                      <a:lnTo>
                        <a:pt x="94" y="0"/>
                      </a:lnTo>
                      <a:lnTo>
                        <a:pt x="96" y="0"/>
                      </a:lnTo>
                      <a:lnTo>
                        <a:pt x="98" y="0"/>
                      </a:lnTo>
                      <a:lnTo>
                        <a:pt x="100" y="0"/>
                      </a:lnTo>
                      <a:lnTo>
                        <a:pt x="101" y="0"/>
                      </a:lnTo>
                      <a:lnTo>
                        <a:pt x="103" y="0"/>
                      </a:lnTo>
                      <a:lnTo>
                        <a:pt x="105" y="0"/>
                      </a:lnTo>
                      <a:lnTo>
                        <a:pt x="107" y="0"/>
                      </a:lnTo>
                      <a:lnTo>
                        <a:pt x="109" y="0"/>
                      </a:lnTo>
                      <a:lnTo>
                        <a:pt x="111" y="0"/>
                      </a:lnTo>
                      <a:lnTo>
                        <a:pt x="113" y="0"/>
                      </a:lnTo>
                      <a:lnTo>
                        <a:pt x="115" y="0"/>
                      </a:lnTo>
                      <a:lnTo>
                        <a:pt x="117" y="0"/>
                      </a:lnTo>
                      <a:lnTo>
                        <a:pt x="119" y="0"/>
                      </a:lnTo>
                      <a:lnTo>
                        <a:pt x="121" y="0"/>
                      </a:lnTo>
                      <a:lnTo>
                        <a:pt x="123" y="0"/>
                      </a:lnTo>
                      <a:lnTo>
                        <a:pt x="124" y="0"/>
                      </a:lnTo>
                      <a:lnTo>
                        <a:pt x="126" y="0"/>
                      </a:lnTo>
                      <a:lnTo>
                        <a:pt x="128" y="0"/>
                      </a:lnTo>
                      <a:lnTo>
                        <a:pt x="130" y="0"/>
                      </a:lnTo>
                      <a:lnTo>
                        <a:pt x="132" y="0"/>
                      </a:lnTo>
                      <a:lnTo>
                        <a:pt x="134" y="0"/>
                      </a:lnTo>
                      <a:lnTo>
                        <a:pt x="132" y="0"/>
                      </a:lnTo>
                      <a:lnTo>
                        <a:pt x="132" y="2"/>
                      </a:lnTo>
                      <a:lnTo>
                        <a:pt x="134" y="2"/>
                      </a:lnTo>
                      <a:lnTo>
                        <a:pt x="134" y="3"/>
                      </a:lnTo>
                      <a:lnTo>
                        <a:pt x="136" y="3"/>
                      </a:lnTo>
                      <a:lnTo>
                        <a:pt x="136" y="5"/>
                      </a:lnTo>
                      <a:lnTo>
                        <a:pt x="136" y="7"/>
                      </a:lnTo>
                      <a:lnTo>
                        <a:pt x="138" y="7"/>
                      </a:lnTo>
                      <a:lnTo>
                        <a:pt x="136" y="7"/>
                      </a:lnTo>
                      <a:lnTo>
                        <a:pt x="136" y="9"/>
                      </a:lnTo>
                      <a:lnTo>
                        <a:pt x="138" y="9"/>
                      </a:lnTo>
                      <a:lnTo>
                        <a:pt x="136" y="9"/>
                      </a:lnTo>
                      <a:lnTo>
                        <a:pt x="138" y="9"/>
                      </a:lnTo>
                      <a:lnTo>
                        <a:pt x="138" y="11"/>
                      </a:lnTo>
                      <a:lnTo>
                        <a:pt x="138" y="13"/>
                      </a:lnTo>
                      <a:lnTo>
                        <a:pt x="140" y="13"/>
                      </a:lnTo>
                      <a:lnTo>
                        <a:pt x="140" y="15"/>
                      </a:lnTo>
                      <a:lnTo>
                        <a:pt x="142" y="15"/>
                      </a:lnTo>
                      <a:lnTo>
                        <a:pt x="144" y="15"/>
                      </a:lnTo>
                      <a:lnTo>
                        <a:pt x="146" y="15"/>
                      </a:lnTo>
                      <a:lnTo>
                        <a:pt x="148" y="15"/>
                      </a:lnTo>
                      <a:lnTo>
                        <a:pt x="149" y="15"/>
                      </a:lnTo>
                      <a:lnTo>
                        <a:pt x="151" y="15"/>
                      </a:lnTo>
                      <a:lnTo>
                        <a:pt x="153" y="15"/>
                      </a:lnTo>
                      <a:lnTo>
                        <a:pt x="155" y="15"/>
                      </a:lnTo>
                      <a:lnTo>
                        <a:pt x="157" y="15"/>
                      </a:lnTo>
                      <a:lnTo>
                        <a:pt x="159" y="15"/>
                      </a:lnTo>
                      <a:lnTo>
                        <a:pt x="161" y="15"/>
                      </a:lnTo>
                      <a:lnTo>
                        <a:pt x="163" y="15"/>
                      </a:lnTo>
                      <a:lnTo>
                        <a:pt x="165" y="15"/>
                      </a:lnTo>
                      <a:lnTo>
                        <a:pt x="167" y="15"/>
                      </a:lnTo>
                      <a:lnTo>
                        <a:pt x="169" y="15"/>
                      </a:lnTo>
                      <a:lnTo>
                        <a:pt x="171" y="15"/>
                      </a:lnTo>
                      <a:lnTo>
                        <a:pt x="172" y="15"/>
                      </a:lnTo>
                      <a:lnTo>
                        <a:pt x="174" y="15"/>
                      </a:lnTo>
                      <a:lnTo>
                        <a:pt x="176" y="15"/>
                      </a:lnTo>
                      <a:lnTo>
                        <a:pt x="178" y="15"/>
                      </a:lnTo>
                      <a:lnTo>
                        <a:pt x="180" y="15"/>
                      </a:lnTo>
                      <a:lnTo>
                        <a:pt x="182" y="15"/>
                      </a:lnTo>
                      <a:lnTo>
                        <a:pt x="182" y="17"/>
                      </a:lnTo>
                      <a:lnTo>
                        <a:pt x="184" y="17"/>
                      </a:lnTo>
                      <a:lnTo>
                        <a:pt x="186" y="17"/>
                      </a:lnTo>
                      <a:lnTo>
                        <a:pt x="188" y="17"/>
                      </a:lnTo>
                      <a:lnTo>
                        <a:pt x="190" y="17"/>
                      </a:lnTo>
                      <a:lnTo>
                        <a:pt x="192" y="17"/>
                      </a:lnTo>
                      <a:lnTo>
                        <a:pt x="194" y="17"/>
                      </a:lnTo>
                      <a:lnTo>
                        <a:pt x="196" y="17"/>
                      </a:lnTo>
                      <a:lnTo>
                        <a:pt x="197" y="17"/>
                      </a:lnTo>
                      <a:lnTo>
                        <a:pt x="199" y="17"/>
                      </a:lnTo>
                      <a:lnTo>
                        <a:pt x="201" y="17"/>
                      </a:lnTo>
                      <a:lnTo>
                        <a:pt x="203" y="17"/>
                      </a:lnTo>
                      <a:lnTo>
                        <a:pt x="205" y="17"/>
                      </a:lnTo>
                      <a:lnTo>
                        <a:pt x="207" y="17"/>
                      </a:lnTo>
                      <a:lnTo>
                        <a:pt x="209" y="17"/>
                      </a:lnTo>
                      <a:lnTo>
                        <a:pt x="211" y="17"/>
                      </a:lnTo>
                      <a:lnTo>
                        <a:pt x="213" y="17"/>
                      </a:lnTo>
                      <a:lnTo>
                        <a:pt x="215" y="17"/>
                      </a:lnTo>
                      <a:lnTo>
                        <a:pt x="217" y="17"/>
                      </a:lnTo>
                      <a:lnTo>
                        <a:pt x="219" y="19"/>
                      </a:lnTo>
                      <a:lnTo>
                        <a:pt x="219" y="17"/>
                      </a:lnTo>
                      <a:lnTo>
                        <a:pt x="219" y="19"/>
                      </a:lnTo>
                      <a:lnTo>
                        <a:pt x="221" y="19"/>
                      </a:lnTo>
                      <a:lnTo>
                        <a:pt x="222" y="19"/>
                      </a:lnTo>
                      <a:lnTo>
                        <a:pt x="224" y="19"/>
                      </a:lnTo>
                      <a:lnTo>
                        <a:pt x="226" y="19"/>
                      </a:lnTo>
                      <a:lnTo>
                        <a:pt x="228" y="19"/>
                      </a:lnTo>
                      <a:lnTo>
                        <a:pt x="230" y="19"/>
                      </a:lnTo>
                      <a:lnTo>
                        <a:pt x="232" y="19"/>
                      </a:lnTo>
                      <a:lnTo>
                        <a:pt x="234" y="19"/>
                      </a:lnTo>
                      <a:lnTo>
                        <a:pt x="236" y="19"/>
                      </a:lnTo>
                      <a:lnTo>
                        <a:pt x="238" y="19"/>
                      </a:lnTo>
                      <a:lnTo>
                        <a:pt x="240" y="19"/>
                      </a:lnTo>
                      <a:lnTo>
                        <a:pt x="242" y="19"/>
                      </a:lnTo>
                      <a:lnTo>
                        <a:pt x="244" y="19"/>
                      </a:lnTo>
                      <a:lnTo>
                        <a:pt x="245" y="19"/>
                      </a:lnTo>
                      <a:lnTo>
                        <a:pt x="247" y="19"/>
                      </a:lnTo>
                      <a:lnTo>
                        <a:pt x="249" y="19"/>
                      </a:lnTo>
                      <a:lnTo>
                        <a:pt x="249" y="21"/>
                      </a:lnTo>
                      <a:lnTo>
                        <a:pt x="251" y="21"/>
                      </a:lnTo>
                      <a:lnTo>
                        <a:pt x="253" y="21"/>
                      </a:lnTo>
                      <a:lnTo>
                        <a:pt x="255" y="21"/>
                      </a:lnTo>
                      <a:lnTo>
                        <a:pt x="257" y="21"/>
                      </a:lnTo>
                      <a:lnTo>
                        <a:pt x="259" y="21"/>
                      </a:lnTo>
                      <a:lnTo>
                        <a:pt x="261" y="21"/>
                      </a:lnTo>
                      <a:lnTo>
                        <a:pt x="263" y="21"/>
                      </a:lnTo>
                      <a:lnTo>
                        <a:pt x="265" y="21"/>
                      </a:lnTo>
                      <a:lnTo>
                        <a:pt x="267" y="21"/>
                      </a:lnTo>
                      <a:lnTo>
                        <a:pt x="269" y="21"/>
                      </a:lnTo>
                      <a:lnTo>
                        <a:pt x="270" y="21"/>
                      </a:lnTo>
                      <a:lnTo>
                        <a:pt x="272" y="21"/>
                      </a:lnTo>
                      <a:lnTo>
                        <a:pt x="274" y="21"/>
                      </a:lnTo>
                      <a:lnTo>
                        <a:pt x="272" y="21"/>
                      </a:lnTo>
                      <a:lnTo>
                        <a:pt x="272" y="23"/>
                      </a:lnTo>
                      <a:lnTo>
                        <a:pt x="272" y="25"/>
                      </a:lnTo>
                      <a:lnTo>
                        <a:pt x="274" y="25"/>
                      </a:lnTo>
                      <a:lnTo>
                        <a:pt x="274" y="26"/>
                      </a:lnTo>
                      <a:lnTo>
                        <a:pt x="274" y="28"/>
                      </a:lnTo>
                      <a:lnTo>
                        <a:pt x="274" y="30"/>
                      </a:lnTo>
                      <a:lnTo>
                        <a:pt x="276" y="30"/>
                      </a:lnTo>
                      <a:lnTo>
                        <a:pt x="276" y="32"/>
                      </a:lnTo>
                      <a:lnTo>
                        <a:pt x="278" y="32"/>
                      </a:lnTo>
                      <a:lnTo>
                        <a:pt x="280" y="32"/>
                      </a:lnTo>
                      <a:lnTo>
                        <a:pt x="282" y="32"/>
                      </a:lnTo>
                      <a:lnTo>
                        <a:pt x="282" y="30"/>
                      </a:lnTo>
                      <a:lnTo>
                        <a:pt x="282" y="28"/>
                      </a:lnTo>
                      <a:lnTo>
                        <a:pt x="284" y="28"/>
                      </a:lnTo>
                      <a:lnTo>
                        <a:pt x="282" y="28"/>
                      </a:lnTo>
                      <a:lnTo>
                        <a:pt x="284" y="28"/>
                      </a:lnTo>
                      <a:lnTo>
                        <a:pt x="284" y="26"/>
                      </a:lnTo>
                      <a:lnTo>
                        <a:pt x="284" y="25"/>
                      </a:lnTo>
                      <a:lnTo>
                        <a:pt x="284" y="23"/>
                      </a:lnTo>
                      <a:lnTo>
                        <a:pt x="284" y="21"/>
                      </a:lnTo>
                      <a:lnTo>
                        <a:pt x="284" y="19"/>
                      </a:lnTo>
                      <a:lnTo>
                        <a:pt x="282" y="19"/>
                      </a:lnTo>
                      <a:lnTo>
                        <a:pt x="282" y="17"/>
                      </a:lnTo>
                      <a:lnTo>
                        <a:pt x="282" y="15"/>
                      </a:lnTo>
                      <a:lnTo>
                        <a:pt x="282" y="13"/>
                      </a:lnTo>
                      <a:lnTo>
                        <a:pt x="282" y="11"/>
                      </a:lnTo>
                      <a:lnTo>
                        <a:pt x="284" y="11"/>
                      </a:lnTo>
                      <a:lnTo>
                        <a:pt x="284" y="9"/>
                      </a:lnTo>
                      <a:lnTo>
                        <a:pt x="284" y="11"/>
                      </a:lnTo>
                      <a:lnTo>
                        <a:pt x="286" y="11"/>
                      </a:lnTo>
                      <a:lnTo>
                        <a:pt x="284" y="11"/>
                      </a:lnTo>
                      <a:lnTo>
                        <a:pt x="286" y="11"/>
                      </a:lnTo>
                      <a:lnTo>
                        <a:pt x="286" y="9"/>
                      </a:lnTo>
                      <a:lnTo>
                        <a:pt x="288" y="9"/>
                      </a:lnTo>
                      <a:lnTo>
                        <a:pt x="288" y="7"/>
                      </a:lnTo>
                      <a:lnTo>
                        <a:pt x="288" y="9"/>
                      </a:lnTo>
                      <a:lnTo>
                        <a:pt x="288" y="7"/>
                      </a:lnTo>
                      <a:lnTo>
                        <a:pt x="288" y="9"/>
                      </a:lnTo>
                      <a:lnTo>
                        <a:pt x="290" y="9"/>
                      </a:lnTo>
                      <a:lnTo>
                        <a:pt x="290" y="7"/>
                      </a:lnTo>
                      <a:lnTo>
                        <a:pt x="290" y="9"/>
                      </a:lnTo>
                      <a:lnTo>
                        <a:pt x="292" y="9"/>
                      </a:lnTo>
                      <a:lnTo>
                        <a:pt x="290" y="9"/>
                      </a:lnTo>
                      <a:lnTo>
                        <a:pt x="292" y="9"/>
                      </a:lnTo>
                      <a:lnTo>
                        <a:pt x="293" y="9"/>
                      </a:lnTo>
                      <a:lnTo>
                        <a:pt x="293" y="11"/>
                      </a:lnTo>
                      <a:lnTo>
                        <a:pt x="293" y="9"/>
                      </a:lnTo>
                      <a:lnTo>
                        <a:pt x="293" y="11"/>
                      </a:lnTo>
                      <a:lnTo>
                        <a:pt x="293" y="9"/>
                      </a:lnTo>
                      <a:lnTo>
                        <a:pt x="295" y="9"/>
                      </a:lnTo>
                      <a:lnTo>
                        <a:pt x="295" y="11"/>
                      </a:lnTo>
                      <a:lnTo>
                        <a:pt x="297" y="11"/>
                      </a:lnTo>
                      <a:lnTo>
                        <a:pt x="297" y="13"/>
                      </a:lnTo>
                      <a:lnTo>
                        <a:pt x="299" y="13"/>
                      </a:lnTo>
                      <a:lnTo>
                        <a:pt x="301" y="13"/>
                      </a:lnTo>
                      <a:lnTo>
                        <a:pt x="301" y="11"/>
                      </a:lnTo>
                      <a:lnTo>
                        <a:pt x="301" y="13"/>
                      </a:lnTo>
                      <a:lnTo>
                        <a:pt x="303" y="13"/>
                      </a:lnTo>
                      <a:lnTo>
                        <a:pt x="301" y="13"/>
                      </a:lnTo>
                      <a:lnTo>
                        <a:pt x="303" y="13"/>
                      </a:lnTo>
                      <a:lnTo>
                        <a:pt x="301" y="13"/>
                      </a:lnTo>
                      <a:lnTo>
                        <a:pt x="303" y="13"/>
                      </a:lnTo>
                      <a:lnTo>
                        <a:pt x="305" y="13"/>
                      </a:lnTo>
                      <a:lnTo>
                        <a:pt x="307" y="13"/>
                      </a:lnTo>
                      <a:lnTo>
                        <a:pt x="305" y="13"/>
                      </a:lnTo>
                      <a:lnTo>
                        <a:pt x="305" y="15"/>
                      </a:lnTo>
                      <a:lnTo>
                        <a:pt x="307" y="15"/>
                      </a:lnTo>
                      <a:lnTo>
                        <a:pt x="309" y="15"/>
                      </a:lnTo>
                      <a:lnTo>
                        <a:pt x="311" y="15"/>
                      </a:lnTo>
                      <a:lnTo>
                        <a:pt x="311" y="13"/>
                      </a:lnTo>
                      <a:lnTo>
                        <a:pt x="311" y="15"/>
                      </a:lnTo>
                      <a:lnTo>
                        <a:pt x="309" y="15"/>
                      </a:lnTo>
                      <a:lnTo>
                        <a:pt x="311" y="15"/>
                      </a:lnTo>
                      <a:lnTo>
                        <a:pt x="313" y="15"/>
                      </a:lnTo>
                      <a:lnTo>
                        <a:pt x="311" y="15"/>
                      </a:lnTo>
                      <a:lnTo>
                        <a:pt x="311" y="17"/>
                      </a:lnTo>
                      <a:lnTo>
                        <a:pt x="309" y="17"/>
                      </a:lnTo>
                      <a:lnTo>
                        <a:pt x="311" y="17"/>
                      </a:lnTo>
                      <a:lnTo>
                        <a:pt x="309" y="17"/>
                      </a:lnTo>
                      <a:lnTo>
                        <a:pt x="309" y="19"/>
                      </a:lnTo>
                      <a:lnTo>
                        <a:pt x="311" y="19"/>
                      </a:lnTo>
                      <a:lnTo>
                        <a:pt x="311" y="17"/>
                      </a:lnTo>
                      <a:lnTo>
                        <a:pt x="311" y="19"/>
                      </a:lnTo>
                      <a:lnTo>
                        <a:pt x="311" y="17"/>
                      </a:lnTo>
                      <a:lnTo>
                        <a:pt x="311" y="19"/>
                      </a:lnTo>
                      <a:lnTo>
                        <a:pt x="311" y="21"/>
                      </a:lnTo>
                      <a:lnTo>
                        <a:pt x="309" y="21"/>
                      </a:lnTo>
                      <a:lnTo>
                        <a:pt x="309" y="23"/>
                      </a:lnTo>
                      <a:lnTo>
                        <a:pt x="311" y="23"/>
                      </a:lnTo>
                      <a:lnTo>
                        <a:pt x="313" y="23"/>
                      </a:lnTo>
                      <a:lnTo>
                        <a:pt x="311" y="25"/>
                      </a:lnTo>
                      <a:lnTo>
                        <a:pt x="313" y="25"/>
                      </a:lnTo>
                      <a:lnTo>
                        <a:pt x="313" y="26"/>
                      </a:lnTo>
                      <a:lnTo>
                        <a:pt x="313" y="28"/>
                      </a:lnTo>
                      <a:lnTo>
                        <a:pt x="311" y="28"/>
                      </a:lnTo>
                      <a:lnTo>
                        <a:pt x="311" y="30"/>
                      </a:lnTo>
                      <a:lnTo>
                        <a:pt x="311" y="28"/>
                      </a:lnTo>
                      <a:lnTo>
                        <a:pt x="313" y="28"/>
                      </a:lnTo>
                      <a:lnTo>
                        <a:pt x="313" y="30"/>
                      </a:lnTo>
                      <a:lnTo>
                        <a:pt x="311" y="30"/>
                      </a:lnTo>
                      <a:lnTo>
                        <a:pt x="313" y="30"/>
                      </a:lnTo>
                      <a:lnTo>
                        <a:pt x="311" y="30"/>
                      </a:lnTo>
                      <a:lnTo>
                        <a:pt x="313" y="30"/>
                      </a:lnTo>
                      <a:lnTo>
                        <a:pt x="313" y="32"/>
                      </a:lnTo>
                      <a:lnTo>
                        <a:pt x="313" y="34"/>
                      </a:lnTo>
                      <a:lnTo>
                        <a:pt x="315" y="34"/>
                      </a:lnTo>
                      <a:lnTo>
                        <a:pt x="313" y="34"/>
                      </a:lnTo>
                      <a:lnTo>
                        <a:pt x="315" y="34"/>
                      </a:lnTo>
                      <a:lnTo>
                        <a:pt x="313" y="34"/>
                      </a:lnTo>
                      <a:lnTo>
                        <a:pt x="313" y="36"/>
                      </a:lnTo>
                      <a:lnTo>
                        <a:pt x="313" y="34"/>
                      </a:lnTo>
                      <a:lnTo>
                        <a:pt x="315" y="34"/>
                      </a:lnTo>
                      <a:lnTo>
                        <a:pt x="315" y="36"/>
                      </a:lnTo>
                      <a:lnTo>
                        <a:pt x="313" y="36"/>
                      </a:lnTo>
                      <a:lnTo>
                        <a:pt x="315" y="36"/>
                      </a:lnTo>
                      <a:lnTo>
                        <a:pt x="313" y="36"/>
                      </a:lnTo>
                      <a:lnTo>
                        <a:pt x="315" y="36"/>
                      </a:lnTo>
                      <a:lnTo>
                        <a:pt x="313" y="36"/>
                      </a:lnTo>
                      <a:lnTo>
                        <a:pt x="315" y="36"/>
                      </a:lnTo>
                      <a:lnTo>
                        <a:pt x="313" y="36"/>
                      </a:lnTo>
                      <a:lnTo>
                        <a:pt x="313" y="38"/>
                      </a:lnTo>
                      <a:lnTo>
                        <a:pt x="315" y="38"/>
                      </a:lnTo>
                      <a:lnTo>
                        <a:pt x="315" y="42"/>
                      </a:lnTo>
                      <a:lnTo>
                        <a:pt x="317" y="44"/>
                      </a:lnTo>
                      <a:lnTo>
                        <a:pt x="315" y="44"/>
                      </a:lnTo>
                      <a:lnTo>
                        <a:pt x="317" y="44"/>
                      </a:lnTo>
                      <a:lnTo>
                        <a:pt x="317" y="46"/>
                      </a:lnTo>
                      <a:lnTo>
                        <a:pt x="317" y="48"/>
                      </a:lnTo>
                      <a:lnTo>
                        <a:pt x="317" y="50"/>
                      </a:lnTo>
                      <a:lnTo>
                        <a:pt x="318" y="50"/>
                      </a:lnTo>
                      <a:lnTo>
                        <a:pt x="317" y="50"/>
                      </a:lnTo>
                      <a:lnTo>
                        <a:pt x="318" y="50"/>
                      </a:lnTo>
                      <a:lnTo>
                        <a:pt x="317" y="50"/>
                      </a:lnTo>
                      <a:lnTo>
                        <a:pt x="318" y="50"/>
                      </a:lnTo>
                      <a:lnTo>
                        <a:pt x="317" y="50"/>
                      </a:lnTo>
                      <a:lnTo>
                        <a:pt x="318" y="50"/>
                      </a:lnTo>
                      <a:lnTo>
                        <a:pt x="317" y="50"/>
                      </a:lnTo>
                      <a:lnTo>
                        <a:pt x="318" y="50"/>
                      </a:lnTo>
                      <a:lnTo>
                        <a:pt x="318" y="51"/>
                      </a:lnTo>
                      <a:lnTo>
                        <a:pt x="317" y="51"/>
                      </a:lnTo>
                      <a:lnTo>
                        <a:pt x="318" y="51"/>
                      </a:lnTo>
                      <a:lnTo>
                        <a:pt x="317" y="51"/>
                      </a:lnTo>
                      <a:lnTo>
                        <a:pt x="318" y="51"/>
                      </a:lnTo>
                      <a:lnTo>
                        <a:pt x="318" y="53"/>
                      </a:lnTo>
                      <a:lnTo>
                        <a:pt x="320" y="53"/>
                      </a:lnTo>
                      <a:lnTo>
                        <a:pt x="320" y="55"/>
                      </a:lnTo>
                      <a:lnTo>
                        <a:pt x="318" y="55"/>
                      </a:lnTo>
                      <a:lnTo>
                        <a:pt x="320" y="55"/>
                      </a:lnTo>
                      <a:lnTo>
                        <a:pt x="320" y="57"/>
                      </a:lnTo>
                      <a:lnTo>
                        <a:pt x="318" y="57"/>
                      </a:lnTo>
                      <a:lnTo>
                        <a:pt x="318" y="55"/>
                      </a:lnTo>
                      <a:lnTo>
                        <a:pt x="318" y="53"/>
                      </a:lnTo>
                      <a:lnTo>
                        <a:pt x="318" y="55"/>
                      </a:lnTo>
                      <a:lnTo>
                        <a:pt x="318" y="57"/>
                      </a:lnTo>
                      <a:lnTo>
                        <a:pt x="320" y="57"/>
                      </a:lnTo>
                      <a:lnTo>
                        <a:pt x="318" y="57"/>
                      </a:lnTo>
                      <a:lnTo>
                        <a:pt x="320" y="57"/>
                      </a:lnTo>
                      <a:lnTo>
                        <a:pt x="318" y="57"/>
                      </a:lnTo>
                      <a:lnTo>
                        <a:pt x="320" y="57"/>
                      </a:lnTo>
                      <a:lnTo>
                        <a:pt x="320" y="59"/>
                      </a:lnTo>
                      <a:lnTo>
                        <a:pt x="318" y="59"/>
                      </a:lnTo>
                      <a:lnTo>
                        <a:pt x="320" y="59"/>
                      </a:lnTo>
                      <a:lnTo>
                        <a:pt x="320" y="61"/>
                      </a:lnTo>
                      <a:lnTo>
                        <a:pt x="322" y="61"/>
                      </a:lnTo>
                      <a:lnTo>
                        <a:pt x="320" y="61"/>
                      </a:lnTo>
                      <a:lnTo>
                        <a:pt x="322" y="61"/>
                      </a:lnTo>
                      <a:lnTo>
                        <a:pt x="322" y="63"/>
                      </a:lnTo>
                      <a:lnTo>
                        <a:pt x="322" y="65"/>
                      </a:lnTo>
                      <a:lnTo>
                        <a:pt x="324" y="65"/>
                      </a:lnTo>
                      <a:lnTo>
                        <a:pt x="324" y="67"/>
                      </a:lnTo>
                      <a:lnTo>
                        <a:pt x="322" y="67"/>
                      </a:lnTo>
                      <a:lnTo>
                        <a:pt x="324" y="67"/>
                      </a:lnTo>
                      <a:lnTo>
                        <a:pt x="324" y="69"/>
                      </a:lnTo>
                      <a:lnTo>
                        <a:pt x="324" y="67"/>
                      </a:lnTo>
                      <a:lnTo>
                        <a:pt x="324" y="69"/>
                      </a:lnTo>
                      <a:lnTo>
                        <a:pt x="324" y="71"/>
                      </a:lnTo>
                      <a:lnTo>
                        <a:pt x="326" y="71"/>
                      </a:lnTo>
                      <a:lnTo>
                        <a:pt x="324" y="71"/>
                      </a:lnTo>
                      <a:lnTo>
                        <a:pt x="326" y="71"/>
                      </a:lnTo>
                      <a:lnTo>
                        <a:pt x="324" y="71"/>
                      </a:lnTo>
                      <a:lnTo>
                        <a:pt x="324" y="73"/>
                      </a:lnTo>
                      <a:lnTo>
                        <a:pt x="324" y="71"/>
                      </a:lnTo>
                      <a:lnTo>
                        <a:pt x="326" y="71"/>
                      </a:lnTo>
                      <a:lnTo>
                        <a:pt x="326" y="73"/>
                      </a:lnTo>
                      <a:lnTo>
                        <a:pt x="328" y="73"/>
                      </a:lnTo>
                      <a:lnTo>
                        <a:pt x="328" y="74"/>
                      </a:lnTo>
                      <a:lnTo>
                        <a:pt x="328" y="76"/>
                      </a:lnTo>
                      <a:lnTo>
                        <a:pt x="328" y="78"/>
                      </a:lnTo>
                      <a:lnTo>
                        <a:pt x="330" y="78"/>
                      </a:lnTo>
                      <a:lnTo>
                        <a:pt x="328" y="78"/>
                      </a:lnTo>
                      <a:lnTo>
                        <a:pt x="330" y="78"/>
                      </a:lnTo>
                      <a:lnTo>
                        <a:pt x="330" y="80"/>
                      </a:lnTo>
                      <a:lnTo>
                        <a:pt x="330" y="82"/>
                      </a:lnTo>
                      <a:lnTo>
                        <a:pt x="332" y="82"/>
                      </a:lnTo>
                      <a:lnTo>
                        <a:pt x="332" y="84"/>
                      </a:lnTo>
                      <a:lnTo>
                        <a:pt x="332" y="86"/>
                      </a:lnTo>
                      <a:lnTo>
                        <a:pt x="334" y="86"/>
                      </a:lnTo>
                      <a:lnTo>
                        <a:pt x="334" y="88"/>
                      </a:lnTo>
                      <a:lnTo>
                        <a:pt x="334" y="90"/>
                      </a:lnTo>
                      <a:lnTo>
                        <a:pt x="336" y="90"/>
                      </a:lnTo>
                      <a:lnTo>
                        <a:pt x="334" y="90"/>
                      </a:lnTo>
                      <a:lnTo>
                        <a:pt x="334" y="92"/>
                      </a:lnTo>
                      <a:lnTo>
                        <a:pt x="336" y="92"/>
                      </a:lnTo>
                      <a:lnTo>
                        <a:pt x="336" y="90"/>
                      </a:lnTo>
                      <a:lnTo>
                        <a:pt x="336" y="92"/>
                      </a:lnTo>
                      <a:lnTo>
                        <a:pt x="336" y="94"/>
                      </a:lnTo>
                      <a:lnTo>
                        <a:pt x="338" y="94"/>
                      </a:lnTo>
                      <a:lnTo>
                        <a:pt x="336" y="94"/>
                      </a:lnTo>
                      <a:lnTo>
                        <a:pt x="338" y="94"/>
                      </a:lnTo>
                      <a:lnTo>
                        <a:pt x="338" y="96"/>
                      </a:lnTo>
                      <a:lnTo>
                        <a:pt x="338" y="98"/>
                      </a:lnTo>
                      <a:lnTo>
                        <a:pt x="340" y="98"/>
                      </a:lnTo>
                      <a:lnTo>
                        <a:pt x="340" y="99"/>
                      </a:lnTo>
                      <a:lnTo>
                        <a:pt x="340" y="101"/>
                      </a:lnTo>
                      <a:lnTo>
                        <a:pt x="341" y="101"/>
                      </a:lnTo>
                      <a:lnTo>
                        <a:pt x="341" y="103"/>
                      </a:lnTo>
                      <a:lnTo>
                        <a:pt x="341" y="105"/>
                      </a:lnTo>
                      <a:lnTo>
                        <a:pt x="343" y="105"/>
                      </a:lnTo>
                      <a:lnTo>
                        <a:pt x="343" y="107"/>
                      </a:lnTo>
                      <a:lnTo>
                        <a:pt x="343" y="109"/>
                      </a:lnTo>
                      <a:lnTo>
                        <a:pt x="345" y="109"/>
                      </a:lnTo>
                      <a:lnTo>
                        <a:pt x="345" y="111"/>
                      </a:lnTo>
                      <a:lnTo>
                        <a:pt x="347" y="111"/>
                      </a:lnTo>
                      <a:lnTo>
                        <a:pt x="347" y="113"/>
                      </a:lnTo>
                      <a:lnTo>
                        <a:pt x="347" y="115"/>
                      </a:lnTo>
                      <a:lnTo>
                        <a:pt x="347" y="113"/>
                      </a:lnTo>
                      <a:lnTo>
                        <a:pt x="345" y="113"/>
                      </a:lnTo>
                      <a:lnTo>
                        <a:pt x="345" y="111"/>
                      </a:lnTo>
                      <a:lnTo>
                        <a:pt x="343" y="111"/>
                      </a:lnTo>
                      <a:lnTo>
                        <a:pt x="341" y="111"/>
                      </a:lnTo>
                      <a:lnTo>
                        <a:pt x="343" y="111"/>
                      </a:lnTo>
                      <a:lnTo>
                        <a:pt x="343" y="113"/>
                      </a:lnTo>
                      <a:lnTo>
                        <a:pt x="343" y="115"/>
                      </a:lnTo>
                      <a:lnTo>
                        <a:pt x="343" y="117"/>
                      </a:lnTo>
                      <a:lnTo>
                        <a:pt x="343" y="119"/>
                      </a:lnTo>
                      <a:lnTo>
                        <a:pt x="345" y="119"/>
                      </a:lnTo>
                      <a:lnTo>
                        <a:pt x="345" y="117"/>
                      </a:lnTo>
                      <a:lnTo>
                        <a:pt x="347" y="117"/>
                      </a:lnTo>
                      <a:lnTo>
                        <a:pt x="345" y="117"/>
                      </a:lnTo>
                      <a:lnTo>
                        <a:pt x="347" y="117"/>
                      </a:lnTo>
                      <a:lnTo>
                        <a:pt x="345" y="117"/>
                      </a:lnTo>
                      <a:lnTo>
                        <a:pt x="347" y="117"/>
                      </a:lnTo>
                      <a:lnTo>
                        <a:pt x="347" y="115"/>
                      </a:lnTo>
                      <a:lnTo>
                        <a:pt x="347" y="117"/>
                      </a:lnTo>
                      <a:lnTo>
                        <a:pt x="347" y="115"/>
                      </a:lnTo>
                      <a:lnTo>
                        <a:pt x="349" y="115"/>
                      </a:lnTo>
                      <a:lnTo>
                        <a:pt x="347" y="115"/>
                      </a:lnTo>
                      <a:lnTo>
                        <a:pt x="349" y="115"/>
                      </a:lnTo>
                      <a:lnTo>
                        <a:pt x="347" y="115"/>
                      </a:lnTo>
                      <a:lnTo>
                        <a:pt x="349" y="115"/>
                      </a:lnTo>
                      <a:lnTo>
                        <a:pt x="347" y="115"/>
                      </a:lnTo>
                      <a:lnTo>
                        <a:pt x="347" y="113"/>
                      </a:lnTo>
                      <a:lnTo>
                        <a:pt x="347" y="115"/>
                      </a:lnTo>
                      <a:lnTo>
                        <a:pt x="347" y="113"/>
                      </a:lnTo>
                      <a:lnTo>
                        <a:pt x="347" y="115"/>
                      </a:lnTo>
                      <a:lnTo>
                        <a:pt x="349" y="115"/>
                      </a:lnTo>
                      <a:lnTo>
                        <a:pt x="349" y="117"/>
                      </a:lnTo>
                      <a:lnTo>
                        <a:pt x="351" y="117"/>
                      </a:lnTo>
                      <a:lnTo>
                        <a:pt x="353" y="117"/>
                      </a:lnTo>
                      <a:lnTo>
                        <a:pt x="353" y="119"/>
                      </a:lnTo>
                      <a:lnTo>
                        <a:pt x="353" y="117"/>
                      </a:lnTo>
                      <a:lnTo>
                        <a:pt x="353" y="115"/>
                      </a:lnTo>
                      <a:lnTo>
                        <a:pt x="351" y="115"/>
                      </a:lnTo>
                      <a:lnTo>
                        <a:pt x="351" y="113"/>
                      </a:lnTo>
                      <a:lnTo>
                        <a:pt x="349" y="113"/>
                      </a:lnTo>
                      <a:lnTo>
                        <a:pt x="349" y="111"/>
                      </a:lnTo>
                      <a:lnTo>
                        <a:pt x="347" y="111"/>
                      </a:lnTo>
                      <a:lnTo>
                        <a:pt x="347" y="109"/>
                      </a:lnTo>
                      <a:lnTo>
                        <a:pt x="347" y="107"/>
                      </a:lnTo>
                      <a:lnTo>
                        <a:pt x="345" y="107"/>
                      </a:lnTo>
                      <a:lnTo>
                        <a:pt x="345" y="105"/>
                      </a:lnTo>
                      <a:lnTo>
                        <a:pt x="343" y="105"/>
                      </a:lnTo>
                      <a:lnTo>
                        <a:pt x="343" y="103"/>
                      </a:lnTo>
                      <a:lnTo>
                        <a:pt x="343" y="101"/>
                      </a:lnTo>
                      <a:lnTo>
                        <a:pt x="343" y="103"/>
                      </a:lnTo>
                      <a:lnTo>
                        <a:pt x="343" y="101"/>
                      </a:lnTo>
                      <a:lnTo>
                        <a:pt x="343" y="103"/>
                      </a:lnTo>
                      <a:lnTo>
                        <a:pt x="343" y="101"/>
                      </a:lnTo>
                      <a:lnTo>
                        <a:pt x="343" y="103"/>
                      </a:lnTo>
                      <a:lnTo>
                        <a:pt x="343" y="101"/>
                      </a:lnTo>
                      <a:lnTo>
                        <a:pt x="343" y="103"/>
                      </a:lnTo>
                      <a:lnTo>
                        <a:pt x="343" y="101"/>
                      </a:lnTo>
                      <a:lnTo>
                        <a:pt x="343" y="103"/>
                      </a:lnTo>
                      <a:lnTo>
                        <a:pt x="341" y="103"/>
                      </a:lnTo>
                      <a:lnTo>
                        <a:pt x="343" y="103"/>
                      </a:lnTo>
                      <a:lnTo>
                        <a:pt x="341" y="103"/>
                      </a:lnTo>
                      <a:lnTo>
                        <a:pt x="343" y="103"/>
                      </a:lnTo>
                      <a:lnTo>
                        <a:pt x="341" y="103"/>
                      </a:lnTo>
                      <a:lnTo>
                        <a:pt x="341" y="101"/>
                      </a:lnTo>
                      <a:lnTo>
                        <a:pt x="340" y="101"/>
                      </a:lnTo>
                      <a:lnTo>
                        <a:pt x="341" y="101"/>
                      </a:lnTo>
                      <a:lnTo>
                        <a:pt x="341" y="99"/>
                      </a:lnTo>
                      <a:lnTo>
                        <a:pt x="341" y="101"/>
                      </a:lnTo>
                      <a:lnTo>
                        <a:pt x="341" y="99"/>
                      </a:lnTo>
                      <a:lnTo>
                        <a:pt x="341" y="101"/>
                      </a:lnTo>
                      <a:lnTo>
                        <a:pt x="341" y="99"/>
                      </a:lnTo>
                      <a:lnTo>
                        <a:pt x="341" y="101"/>
                      </a:lnTo>
                      <a:lnTo>
                        <a:pt x="341" y="99"/>
                      </a:lnTo>
                      <a:lnTo>
                        <a:pt x="340" y="99"/>
                      </a:lnTo>
                      <a:lnTo>
                        <a:pt x="340" y="98"/>
                      </a:lnTo>
                      <a:lnTo>
                        <a:pt x="340" y="99"/>
                      </a:lnTo>
                      <a:lnTo>
                        <a:pt x="341" y="99"/>
                      </a:lnTo>
                      <a:lnTo>
                        <a:pt x="341" y="101"/>
                      </a:lnTo>
                      <a:lnTo>
                        <a:pt x="343" y="101"/>
                      </a:lnTo>
                      <a:lnTo>
                        <a:pt x="343" y="103"/>
                      </a:lnTo>
                      <a:lnTo>
                        <a:pt x="345" y="105"/>
                      </a:lnTo>
                      <a:lnTo>
                        <a:pt x="345" y="107"/>
                      </a:lnTo>
                      <a:lnTo>
                        <a:pt x="347" y="107"/>
                      </a:lnTo>
                      <a:lnTo>
                        <a:pt x="347" y="109"/>
                      </a:lnTo>
                      <a:lnTo>
                        <a:pt x="347" y="111"/>
                      </a:lnTo>
                      <a:lnTo>
                        <a:pt x="349" y="111"/>
                      </a:lnTo>
                      <a:lnTo>
                        <a:pt x="349" y="113"/>
                      </a:lnTo>
                      <a:lnTo>
                        <a:pt x="351" y="113"/>
                      </a:lnTo>
                      <a:lnTo>
                        <a:pt x="351" y="115"/>
                      </a:lnTo>
                      <a:lnTo>
                        <a:pt x="353" y="115"/>
                      </a:lnTo>
                      <a:lnTo>
                        <a:pt x="353" y="117"/>
                      </a:lnTo>
                      <a:lnTo>
                        <a:pt x="353" y="119"/>
                      </a:lnTo>
                      <a:lnTo>
                        <a:pt x="355" y="119"/>
                      </a:lnTo>
                      <a:lnTo>
                        <a:pt x="355" y="121"/>
                      </a:lnTo>
                      <a:lnTo>
                        <a:pt x="357" y="121"/>
                      </a:lnTo>
                      <a:lnTo>
                        <a:pt x="357" y="122"/>
                      </a:lnTo>
                      <a:lnTo>
                        <a:pt x="357" y="124"/>
                      </a:lnTo>
                      <a:lnTo>
                        <a:pt x="359" y="124"/>
                      </a:lnTo>
                      <a:lnTo>
                        <a:pt x="359" y="126"/>
                      </a:lnTo>
                      <a:lnTo>
                        <a:pt x="359" y="128"/>
                      </a:lnTo>
                      <a:lnTo>
                        <a:pt x="357" y="128"/>
                      </a:lnTo>
                      <a:lnTo>
                        <a:pt x="357" y="130"/>
                      </a:lnTo>
                      <a:lnTo>
                        <a:pt x="355" y="130"/>
                      </a:lnTo>
                      <a:lnTo>
                        <a:pt x="353" y="130"/>
                      </a:lnTo>
                      <a:lnTo>
                        <a:pt x="355" y="130"/>
                      </a:lnTo>
                      <a:lnTo>
                        <a:pt x="357" y="130"/>
                      </a:lnTo>
                      <a:lnTo>
                        <a:pt x="355" y="130"/>
                      </a:lnTo>
                      <a:lnTo>
                        <a:pt x="355" y="132"/>
                      </a:lnTo>
                      <a:lnTo>
                        <a:pt x="355" y="134"/>
                      </a:lnTo>
                      <a:lnTo>
                        <a:pt x="355" y="136"/>
                      </a:lnTo>
                      <a:lnTo>
                        <a:pt x="355" y="138"/>
                      </a:lnTo>
                      <a:lnTo>
                        <a:pt x="355" y="140"/>
                      </a:lnTo>
                      <a:lnTo>
                        <a:pt x="355" y="142"/>
                      </a:lnTo>
                      <a:lnTo>
                        <a:pt x="357" y="142"/>
                      </a:lnTo>
                      <a:lnTo>
                        <a:pt x="357" y="144"/>
                      </a:lnTo>
                      <a:lnTo>
                        <a:pt x="357" y="146"/>
                      </a:lnTo>
                      <a:lnTo>
                        <a:pt x="357" y="147"/>
                      </a:lnTo>
                      <a:lnTo>
                        <a:pt x="359" y="147"/>
                      </a:lnTo>
                      <a:lnTo>
                        <a:pt x="359" y="149"/>
                      </a:lnTo>
                      <a:lnTo>
                        <a:pt x="359" y="151"/>
                      </a:lnTo>
                      <a:lnTo>
                        <a:pt x="361" y="151"/>
                      </a:lnTo>
                      <a:lnTo>
                        <a:pt x="361" y="153"/>
                      </a:lnTo>
                      <a:lnTo>
                        <a:pt x="361" y="155"/>
                      </a:lnTo>
                      <a:lnTo>
                        <a:pt x="363" y="155"/>
                      </a:lnTo>
                      <a:lnTo>
                        <a:pt x="363" y="157"/>
                      </a:lnTo>
                      <a:lnTo>
                        <a:pt x="363" y="159"/>
                      </a:lnTo>
                      <a:lnTo>
                        <a:pt x="363" y="157"/>
                      </a:lnTo>
                      <a:lnTo>
                        <a:pt x="363" y="155"/>
                      </a:lnTo>
                      <a:lnTo>
                        <a:pt x="361" y="155"/>
                      </a:lnTo>
                      <a:lnTo>
                        <a:pt x="363" y="155"/>
                      </a:lnTo>
                      <a:lnTo>
                        <a:pt x="361" y="155"/>
                      </a:lnTo>
                      <a:lnTo>
                        <a:pt x="361" y="153"/>
                      </a:lnTo>
                      <a:lnTo>
                        <a:pt x="359" y="153"/>
                      </a:lnTo>
                      <a:lnTo>
                        <a:pt x="361" y="153"/>
                      </a:lnTo>
                      <a:lnTo>
                        <a:pt x="359" y="153"/>
                      </a:lnTo>
                      <a:lnTo>
                        <a:pt x="361" y="153"/>
                      </a:lnTo>
                      <a:lnTo>
                        <a:pt x="359" y="153"/>
                      </a:lnTo>
                      <a:lnTo>
                        <a:pt x="359" y="151"/>
                      </a:lnTo>
                      <a:lnTo>
                        <a:pt x="359" y="149"/>
                      </a:lnTo>
                      <a:lnTo>
                        <a:pt x="357" y="149"/>
                      </a:lnTo>
                      <a:lnTo>
                        <a:pt x="357" y="147"/>
                      </a:lnTo>
                      <a:lnTo>
                        <a:pt x="357" y="146"/>
                      </a:lnTo>
                      <a:lnTo>
                        <a:pt x="355" y="146"/>
                      </a:lnTo>
                      <a:lnTo>
                        <a:pt x="355" y="144"/>
                      </a:lnTo>
                      <a:lnTo>
                        <a:pt x="355" y="142"/>
                      </a:lnTo>
                      <a:lnTo>
                        <a:pt x="355" y="140"/>
                      </a:lnTo>
                      <a:lnTo>
                        <a:pt x="355" y="138"/>
                      </a:lnTo>
                      <a:lnTo>
                        <a:pt x="355" y="136"/>
                      </a:lnTo>
                      <a:lnTo>
                        <a:pt x="353" y="136"/>
                      </a:lnTo>
                      <a:lnTo>
                        <a:pt x="353" y="134"/>
                      </a:lnTo>
                      <a:lnTo>
                        <a:pt x="355" y="134"/>
                      </a:lnTo>
                      <a:lnTo>
                        <a:pt x="353" y="134"/>
                      </a:lnTo>
                      <a:lnTo>
                        <a:pt x="355" y="134"/>
                      </a:lnTo>
                      <a:lnTo>
                        <a:pt x="355" y="132"/>
                      </a:lnTo>
                      <a:lnTo>
                        <a:pt x="355" y="130"/>
                      </a:lnTo>
                      <a:lnTo>
                        <a:pt x="353" y="130"/>
                      </a:lnTo>
                      <a:lnTo>
                        <a:pt x="355" y="130"/>
                      </a:lnTo>
                      <a:lnTo>
                        <a:pt x="355" y="128"/>
                      </a:lnTo>
                      <a:lnTo>
                        <a:pt x="355" y="126"/>
                      </a:lnTo>
                      <a:lnTo>
                        <a:pt x="357" y="126"/>
                      </a:lnTo>
                      <a:lnTo>
                        <a:pt x="355" y="126"/>
                      </a:lnTo>
                      <a:lnTo>
                        <a:pt x="357" y="126"/>
                      </a:lnTo>
                      <a:lnTo>
                        <a:pt x="357" y="124"/>
                      </a:lnTo>
                      <a:lnTo>
                        <a:pt x="355" y="124"/>
                      </a:lnTo>
                      <a:lnTo>
                        <a:pt x="355" y="122"/>
                      </a:lnTo>
                      <a:lnTo>
                        <a:pt x="357" y="122"/>
                      </a:lnTo>
                      <a:lnTo>
                        <a:pt x="355" y="122"/>
                      </a:lnTo>
                      <a:lnTo>
                        <a:pt x="357" y="122"/>
                      </a:lnTo>
                      <a:lnTo>
                        <a:pt x="355" y="122"/>
                      </a:lnTo>
                      <a:lnTo>
                        <a:pt x="355" y="121"/>
                      </a:lnTo>
                      <a:lnTo>
                        <a:pt x="355" y="122"/>
                      </a:lnTo>
                      <a:lnTo>
                        <a:pt x="355" y="121"/>
                      </a:lnTo>
                      <a:lnTo>
                        <a:pt x="353" y="121"/>
                      </a:lnTo>
                      <a:lnTo>
                        <a:pt x="355" y="121"/>
                      </a:lnTo>
                      <a:lnTo>
                        <a:pt x="355" y="122"/>
                      </a:lnTo>
                      <a:lnTo>
                        <a:pt x="355" y="124"/>
                      </a:lnTo>
                      <a:lnTo>
                        <a:pt x="353" y="124"/>
                      </a:lnTo>
                      <a:lnTo>
                        <a:pt x="353" y="126"/>
                      </a:lnTo>
                      <a:lnTo>
                        <a:pt x="353" y="124"/>
                      </a:lnTo>
                      <a:lnTo>
                        <a:pt x="353" y="126"/>
                      </a:lnTo>
                      <a:lnTo>
                        <a:pt x="353" y="128"/>
                      </a:lnTo>
                      <a:lnTo>
                        <a:pt x="353" y="130"/>
                      </a:lnTo>
                      <a:lnTo>
                        <a:pt x="351" y="130"/>
                      </a:lnTo>
                      <a:lnTo>
                        <a:pt x="353" y="130"/>
                      </a:lnTo>
                      <a:lnTo>
                        <a:pt x="353" y="132"/>
                      </a:lnTo>
                      <a:lnTo>
                        <a:pt x="353" y="134"/>
                      </a:lnTo>
                      <a:lnTo>
                        <a:pt x="353" y="136"/>
                      </a:lnTo>
                      <a:lnTo>
                        <a:pt x="353" y="134"/>
                      </a:lnTo>
                      <a:lnTo>
                        <a:pt x="351" y="134"/>
                      </a:lnTo>
                      <a:lnTo>
                        <a:pt x="353" y="134"/>
                      </a:lnTo>
                      <a:lnTo>
                        <a:pt x="351" y="134"/>
                      </a:lnTo>
                      <a:lnTo>
                        <a:pt x="351" y="132"/>
                      </a:lnTo>
                      <a:lnTo>
                        <a:pt x="351" y="134"/>
                      </a:lnTo>
                      <a:lnTo>
                        <a:pt x="351" y="132"/>
                      </a:lnTo>
                      <a:lnTo>
                        <a:pt x="351" y="134"/>
                      </a:lnTo>
                      <a:lnTo>
                        <a:pt x="351" y="136"/>
                      </a:lnTo>
                      <a:lnTo>
                        <a:pt x="353" y="138"/>
                      </a:lnTo>
                      <a:lnTo>
                        <a:pt x="353" y="140"/>
                      </a:lnTo>
                      <a:lnTo>
                        <a:pt x="353" y="142"/>
                      </a:lnTo>
                      <a:lnTo>
                        <a:pt x="355" y="142"/>
                      </a:lnTo>
                      <a:lnTo>
                        <a:pt x="355" y="144"/>
                      </a:lnTo>
                      <a:lnTo>
                        <a:pt x="355" y="142"/>
                      </a:lnTo>
                      <a:lnTo>
                        <a:pt x="353" y="142"/>
                      </a:lnTo>
                      <a:lnTo>
                        <a:pt x="353" y="140"/>
                      </a:lnTo>
                      <a:lnTo>
                        <a:pt x="353" y="138"/>
                      </a:lnTo>
                      <a:lnTo>
                        <a:pt x="351" y="138"/>
                      </a:lnTo>
                      <a:lnTo>
                        <a:pt x="351" y="136"/>
                      </a:lnTo>
                      <a:lnTo>
                        <a:pt x="351" y="134"/>
                      </a:lnTo>
                      <a:lnTo>
                        <a:pt x="349" y="134"/>
                      </a:lnTo>
                      <a:lnTo>
                        <a:pt x="349" y="132"/>
                      </a:lnTo>
                      <a:lnTo>
                        <a:pt x="349" y="130"/>
                      </a:lnTo>
                      <a:lnTo>
                        <a:pt x="349" y="128"/>
                      </a:lnTo>
                      <a:lnTo>
                        <a:pt x="349" y="126"/>
                      </a:lnTo>
                      <a:lnTo>
                        <a:pt x="349" y="124"/>
                      </a:lnTo>
                      <a:lnTo>
                        <a:pt x="347" y="124"/>
                      </a:lnTo>
                      <a:lnTo>
                        <a:pt x="349" y="124"/>
                      </a:lnTo>
                      <a:lnTo>
                        <a:pt x="349" y="122"/>
                      </a:lnTo>
                      <a:lnTo>
                        <a:pt x="349" y="124"/>
                      </a:lnTo>
                      <a:lnTo>
                        <a:pt x="349" y="122"/>
                      </a:lnTo>
                      <a:lnTo>
                        <a:pt x="351" y="122"/>
                      </a:lnTo>
                      <a:lnTo>
                        <a:pt x="349" y="122"/>
                      </a:lnTo>
                      <a:lnTo>
                        <a:pt x="349" y="121"/>
                      </a:lnTo>
                      <a:lnTo>
                        <a:pt x="349" y="122"/>
                      </a:lnTo>
                      <a:lnTo>
                        <a:pt x="349" y="121"/>
                      </a:lnTo>
                      <a:lnTo>
                        <a:pt x="351" y="121"/>
                      </a:lnTo>
                      <a:lnTo>
                        <a:pt x="351" y="122"/>
                      </a:lnTo>
                      <a:lnTo>
                        <a:pt x="351" y="121"/>
                      </a:lnTo>
                      <a:lnTo>
                        <a:pt x="353" y="121"/>
                      </a:lnTo>
                      <a:lnTo>
                        <a:pt x="351" y="121"/>
                      </a:lnTo>
                      <a:lnTo>
                        <a:pt x="349" y="121"/>
                      </a:lnTo>
                      <a:lnTo>
                        <a:pt x="347" y="121"/>
                      </a:lnTo>
                      <a:lnTo>
                        <a:pt x="347" y="119"/>
                      </a:lnTo>
                      <a:lnTo>
                        <a:pt x="347" y="121"/>
                      </a:lnTo>
                      <a:lnTo>
                        <a:pt x="345" y="119"/>
                      </a:lnTo>
                      <a:lnTo>
                        <a:pt x="347" y="119"/>
                      </a:lnTo>
                      <a:lnTo>
                        <a:pt x="345" y="119"/>
                      </a:lnTo>
                      <a:lnTo>
                        <a:pt x="347" y="119"/>
                      </a:lnTo>
                      <a:lnTo>
                        <a:pt x="345" y="119"/>
                      </a:lnTo>
                      <a:lnTo>
                        <a:pt x="343" y="119"/>
                      </a:lnTo>
                      <a:lnTo>
                        <a:pt x="345" y="119"/>
                      </a:lnTo>
                      <a:lnTo>
                        <a:pt x="345" y="121"/>
                      </a:lnTo>
                      <a:lnTo>
                        <a:pt x="345" y="122"/>
                      </a:lnTo>
                      <a:lnTo>
                        <a:pt x="345" y="124"/>
                      </a:lnTo>
                      <a:lnTo>
                        <a:pt x="347" y="124"/>
                      </a:lnTo>
                      <a:lnTo>
                        <a:pt x="345" y="124"/>
                      </a:lnTo>
                      <a:lnTo>
                        <a:pt x="347" y="124"/>
                      </a:lnTo>
                      <a:lnTo>
                        <a:pt x="347" y="126"/>
                      </a:lnTo>
                      <a:lnTo>
                        <a:pt x="347" y="128"/>
                      </a:lnTo>
                      <a:lnTo>
                        <a:pt x="347" y="130"/>
                      </a:lnTo>
                      <a:lnTo>
                        <a:pt x="349" y="130"/>
                      </a:lnTo>
                      <a:lnTo>
                        <a:pt x="349" y="132"/>
                      </a:lnTo>
                      <a:lnTo>
                        <a:pt x="349" y="134"/>
                      </a:lnTo>
                      <a:lnTo>
                        <a:pt x="349" y="136"/>
                      </a:lnTo>
                      <a:lnTo>
                        <a:pt x="351" y="136"/>
                      </a:lnTo>
                      <a:lnTo>
                        <a:pt x="351" y="138"/>
                      </a:lnTo>
                      <a:lnTo>
                        <a:pt x="351" y="140"/>
                      </a:lnTo>
                      <a:lnTo>
                        <a:pt x="353" y="140"/>
                      </a:lnTo>
                      <a:lnTo>
                        <a:pt x="353" y="142"/>
                      </a:lnTo>
                      <a:lnTo>
                        <a:pt x="353" y="144"/>
                      </a:lnTo>
                      <a:lnTo>
                        <a:pt x="355" y="144"/>
                      </a:lnTo>
                      <a:lnTo>
                        <a:pt x="353" y="144"/>
                      </a:lnTo>
                      <a:lnTo>
                        <a:pt x="353" y="146"/>
                      </a:lnTo>
                      <a:lnTo>
                        <a:pt x="355" y="146"/>
                      </a:lnTo>
                      <a:lnTo>
                        <a:pt x="355" y="144"/>
                      </a:lnTo>
                      <a:lnTo>
                        <a:pt x="355" y="146"/>
                      </a:lnTo>
                      <a:lnTo>
                        <a:pt x="355" y="144"/>
                      </a:lnTo>
                      <a:lnTo>
                        <a:pt x="355" y="146"/>
                      </a:lnTo>
                      <a:lnTo>
                        <a:pt x="355" y="147"/>
                      </a:lnTo>
                      <a:lnTo>
                        <a:pt x="357" y="147"/>
                      </a:lnTo>
                      <a:lnTo>
                        <a:pt x="357" y="149"/>
                      </a:lnTo>
                      <a:lnTo>
                        <a:pt x="355" y="149"/>
                      </a:lnTo>
                      <a:lnTo>
                        <a:pt x="357" y="149"/>
                      </a:lnTo>
                      <a:lnTo>
                        <a:pt x="357" y="151"/>
                      </a:lnTo>
                      <a:lnTo>
                        <a:pt x="359" y="151"/>
                      </a:lnTo>
                      <a:lnTo>
                        <a:pt x="359" y="153"/>
                      </a:lnTo>
                      <a:lnTo>
                        <a:pt x="359" y="155"/>
                      </a:lnTo>
                      <a:lnTo>
                        <a:pt x="361" y="155"/>
                      </a:lnTo>
                      <a:lnTo>
                        <a:pt x="361" y="157"/>
                      </a:lnTo>
                      <a:lnTo>
                        <a:pt x="361" y="159"/>
                      </a:lnTo>
                      <a:lnTo>
                        <a:pt x="363" y="159"/>
                      </a:lnTo>
                      <a:lnTo>
                        <a:pt x="363" y="161"/>
                      </a:lnTo>
                      <a:lnTo>
                        <a:pt x="363" y="163"/>
                      </a:lnTo>
                      <a:lnTo>
                        <a:pt x="365" y="163"/>
                      </a:lnTo>
                      <a:lnTo>
                        <a:pt x="365" y="165"/>
                      </a:lnTo>
                      <a:lnTo>
                        <a:pt x="365" y="167"/>
                      </a:lnTo>
                      <a:lnTo>
                        <a:pt x="366" y="167"/>
                      </a:lnTo>
                      <a:lnTo>
                        <a:pt x="366" y="169"/>
                      </a:lnTo>
                      <a:lnTo>
                        <a:pt x="366" y="170"/>
                      </a:lnTo>
                      <a:lnTo>
                        <a:pt x="366" y="172"/>
                      </a:lnTo>
                      <a:lnTo>
                        <a:pt x="368" y="172"/>
                      </a:lnTo>
                      <a:lnTo>
                        <a:pt x="368" y="174"/>
                      </a:lnTo>
                      <a:lnTo>
                        <a:pt x="368" y="176"/>
                      </a:lnTo>
                      <a:lnTo>
                        <a:pt x="368" y="178"/>
                      </a:lnTo>
                      <a:lnTo>
                        <a:pt x="370" y="178"/>
                      </a:lnTo>
                      <a:lnTo>
                        <a:pt x="368" y="178"/>
                      </a:lnTo>
                      <a:lnTo>
                        <a:pt x="370" y="178"/>
                      </a:lnTo>
                      <a:lnTo>
                        <a:pt x="368" y="178"/>
                      </a:lnTo>
                      <a:lnTo>
                        <a:pt x="370" y="178"/>
                      </a:lnTo>
                      <a:lnTo>
                        <a:pt x="368" y="178"/>
                      </a:lnTo>
                      <a:lnTo>
                        <a:pt x="370" y="178"/>
                      </a:lnTo>
                      <a:lnTo>
                        <a:pt x="368" y="178"/>
                      </a:lnTo>
                      <a:lnTo>
                        <a:pt x="370" y="178"/>
                      </a:lnTo>
                      <a:lnTo>
                        <a:pt x="370" y="180"/>
                      </a:lnTo>
                      <a:lnTo>
                        <a:pt x="370" y="182"/>
                      </a:lnTo>
                      <a:lnTo>
                        <a:pt x="370" y="184"/>
                      </a:lnTo>
                      <a:lnTo>
                        <a:pt x="372" y="184"/>
                      </a:lnTo>
                      <a:lnTo>
                        <a:pt x="372" y="186"/>
                      </a:lnTo>
                      <a:lnTo>
                        <a:pt x="374" y="188"/>
                      </a:lnTo>
                      <a:lnTo>
                        <a:pt x="374" y="190"/>
                      </a:lnTo>
                      <a:lnTo>
                        <a:pt x="376" y="190"/>
                      </a:lnTo>
                      <a:lnTo>
                        <a:pt x="376" y="192"/>
                      </a:lnTo>
                      <a:lnTo>
                        <a:pt x="376" y="190"/>
                      </a:lnTo>
                      <a:lnTo>
                        <a:pt x="374" y="190"/>
                      </a:lnTo>
                      <a:lnTo>
                        <a:pt x="372" y="190"/>
                      </a:lnTo>
                      <a:lnTo>
                        <a:pt x="372" y="192"/>
                      </a:lnTo>
                      <a:lnTo>
                        <a:pt x="372" y="190"/>
                      </a:lnTo>
                      <a:lnTo>
                        <a:pt x="370" y="190"/>
                      </a:lnTo>
                      <a:lnTo>
                        <a:pt x="370" y="188"/>
                      </a:lnTo>
                      <a:lnTo>
                        <a:pt x="368" y="188"/>
                      </a:lnTo>
                      <a:lnTo>
                        <a:pt x="368" y="190"/>
                      </a:lnTo>
                      <a:lnTo>
                        <a:pt x="370" y="190"/>
                      </a:lnTo>
                      <a:lnTo>
                        <a:pt x="368" y="190"/>
                      </a:lnTo>
                      <a:lnTo>
                        <a:pt x="368" y="188"/>
                      </a:lnTo>
                      <a:lnTo>
                        <a:pt x="368" y="190"/>
                      </a:lnTo>
                      <a:lnTo>
                        <a:pt x="370" y="190"/>
                      </a:lnTo>
                      <a:lnTo>
                        <a:pt x="368" y="190"/>
                      </a:lnTo>
                      <a:lnTo>
                        <a:pt x="370" y="190"/>
                      </a:lnTo>
                      <a:lnTo>
                        <a:pt x="368" y="190"/>
                      </a:lnTo>
                      <a:lnTo>
                        <a:pt x="370" y="190"/>
                      </a:lnTo>
                      <a:lnTo>
                        <a:pt x="372" y="192"/>
                      </a:lnTo>
                      <a:lnTo>
                        <a:pt x="370" y="192"/>
                      </a:lnTo>
                      <a:lnTo>
                        <a:pt x="372" y="192"/>
                      </a:lnTo>
                      <a:lnTo>
                        <a:pt x="372" y="194"/>
                      </a:lnTo>
                      <a:lnTo>
                        <a:pt x="372" y="192"/>
                      </a:lnTo>
                      <a:lnTo>
                        <a:pt x="374" y="192"/>
                      </a:lnTo>
                      <a:lnTo>
                        <a:pt x="376" y="192"/>
                      </a:lnTo>
                      <a:lnTo>
                        <a:pt x="376" y="194"/>
                      </a:lnTo>
                      <a:lnTo>
                        <a:pt x="378" y="194"/>
                      </a:lnTo>
                      <a:lnTo>
                        <a:pt x="376" y="194"/>
                      </a:lnTo>
                      <a:lnTo>
                        <a:pt x="378" y="194"/>
                      </a:lnTo>
                      <a:lnTo>
                        <a:pt x="378" y="195"/>
                      </a:lnTo>
                      <a:lnTo>
                        <a:pt x="378" y="197"/>
                      </a:lnTo>
                      <a:lnTo>
                        <a:pt x="380" y="197"/>
                      </a:lnTo>
                      <a:lnTo>
                        <a:pt x="380" y="199"/>
                      </a:lnTo>
                      <a:lnTo>
                        <a:pt x="380" y="201"/>
                      </a:lnTo>
                      <a:lnTo>
                        <a:pt x="382" y="201"/>
                      </a:lnTo>
                      <a:lnTo>
                        <a:pt x="382" y="203"/>
                      </a:lnTo>
                      <a:lnTo>
                        <a:pt x="380" y="203"/>
                      </a:lnTo>
                      <a:lnTo>
                        <a:pt x="380" y="205"/>
                      </a:lnTo>
                      <a:lnTo>
                        <a:pt x="380" y="203"/>
                      </a:lnTo>
                      <a:lnTo>
                        <a:pt x="380" y="205"/>
                      </a:lnTo>
                      <a:lnTo>
                        <a:pt x="380" y="203"/>
                      </a:lnTo>
                      <a:lnTo>
                        <a:pt x="380" y="205"/>
                      </a:lnTo>
                      <a:lnTo>
                        <a:pt x="380" y="203"/>
                      </a:lnTo>
                      <a:lnTo>
                        <a:pt x="382" y="203"/>
                      </a:lnTo>
                      <a:lnTo>
                        <a:pt x="382" y="205"/>
                      </a:lnTo>
                      <a:lnTo>
                        <a:pt x="382" y="203"/>
                      </a:lnTo>
                      <a:lnTo>
                        <a:pt x="382" y="205"/>
                      </a:lnTo>
                      <a:lnTo>
                        <a:pt x="382" y="207"/>
                      </a:lnTo>
                      <a:lnTo>
                        <a:pt x="382" y="209"/>
                      </a:lnTo>
                      <a:lnTo>
                        <a:pt x="382" y="211"/>
                      </a:lnTo>
                      <a:lnTo>
                        <a:pt x="384" y="211"/>
                      </a:lnTo>
                      <a:lnTo>
                        <a:pt x="384" y="213"/>
                      </a:lnTo>
                      <a:lnTo>
                        <a:pt x="384" y="215"/>
                      </a:lnTo>
                      <a:lnTo>
                        <a:pt x="384" y="217"/>
                      </a:lnTo>
                      <a:lnTo>
                        <a:pt x="384" y="218"/>
                      </a:lnTo>
                      <a:lnTo>
                        <a:pt x="384" y="220"/>
                      </a:lnTo>
                      <a:lnTo>
                        <a:pt x="384" y="222"/>
                      </a:lnTo>
                      <a:lnTo>
                        <a:pt x="384" y="224"/>
                      </a:lnTo>
                      <a:lnTo>
                        <a:pt x="384" y="226"/>
                      </a:lnTo>
                      <a:lnTo>
                        <a:pt x="382" y="226"/>
                      </a:lnTo>
                      <a:lnTo>
                        <a:pt x="382" y="228"/>
                      </a:lnTo>
                      <a:lnTo>
                        <a:pt x="382" y="230"/>
                      </a:lnTo>
                      <a:lnTo>
                        <a:pt x="382" y="232"/>
                      </a:lnTo>
                      <a:lnTo>
                        <a:pt x="382" y="234"/>
                      </a:lnTo>
                      <a:lnTo>
                        <a:pt x="382" y="232"/>
                      </a:lnTo>
                      <a:lnTo>
                        <a:pt x="382" y="230"/>
                      </a:lnTo>
                      <a:lnTo>
                        <a:pt x="382" y="228"/>
                      </a:lnTo>
                      <a:lnTo>
                        <a:pt x="382" y="226"/>
                      </a:lnTo>
                      <a:lnTo>
                        <a:pt x="384" y="226"/>
                      </a:lnTo>
                      <a:lnTo>
                        <a:pt x="384" y="224"/>
                      </a:lnTo>
                      <a:lnTo>
                        <a:pt x="384" y="226"/>
                      </a:lnTo>
                      <a:lnTo>
                        <a:pt x="384" y="224"/>
                      </a:lnTo>
                      <a:lnTo>
                        <a:pt x="384" y="222"/>
                      </a:lnTo>
                      <a:lnTo>
                        <a:pt x="384" y="220"/>
                      </a:lnTo>
                      <a:lnTo>
                        <a:pt x="384" y="218"/>
                      </a:lnTo>
                      <a:lnTo>
                        <a:pt x="384" y="217"/>
                      </a:lnTo>
                      <a:lnTo>
                        <a:pt x="384" y="215"/>
                      </a:lnTo>
                      <a:lnTo>
                        <a:pt x="384" y="213"/>
                      </a:lnTo>
                      <a:lnTo>
                        <a:pt x="384" y="215"/>
                      </a:lnTo>
                      <a:lnTo>
                        <a:pt x="384" y="217"/>
                      </a:lnTo>
                      <a:lnTo>
                        <a:pt x="384" y="218"/>
                      </a:lnTo>
                      <a:lnTo>
                        <a:pt x="384" y="220"/>
                      </a:lnTo>
                      <a:lnTo>
                        <a:pt x="384" y="222"/>
                      </a:lnTo>
                      <a:lnTo>
                        <a:pt x="384" y="224"/>
                      </a:lnTo>
                      <a:lnTo>
                        <a:pt x="384" y="226"/>
                      </a:lnTo>
                      <a:lnTo>
                        <a:pt x="384" y="228"/>
                      </a:lnTo>
                      <a:lnTo>
                        <a:pt x="382" y="228"/>
                      </a:lnTo>
                      <a:lnTo>
                        <a:pt x="382" y="230"/>
                      </a:lnTo>
                      <a:lnTo>
                        <a:pt x="382" y="232"/>
                      </a:lnTo>
                      <a:lnTo>
                        <a:pt x="382" y="234"/>
                      </a:lnTo>
                      <a:lnTo>
                        <a:pt x="382" y="236"/>
                      </a:lnTo>
                      <a:lnTo>
                        <a:pt x="382" y="238"/>
                      </a:lnTo>
                      <a:lnTo>
                        <a:pt x="382" y="240"/>
                      </a:lnTo>
                      <a:lnTo>
                        <a:pt x="382" y="238"/>
                      </a:lnTo>
                      <a:lnTo>
                        <a:pt x="382" y="236"/>
                      </a:lnTo>
                      <a:lnTo>
                        <a:pt x="382" y="234"/>
                      </a:lnTo>
                      <a:lnTo>
                        <a:pt x="382" y="236"/>
                      </a:lnTo>
                      <a:lnTo>
                        <a:pt x="382" y="238"/>
                      </a:lnTo>
                      <a:lnTo>
                        <a:pt x="382" y="240"/>
                      </a:lnTo>
                      <a:lnTo>
                        <a:pt x="380" y="240"/>
                      </a:lnTo>
                      <a:lnTo>
                        <a:pt x="380" y="242"/>
                      </a:lnTo>
                      <a:lnTo>
                        <a:pt x="380" y="243"/>
                      </a:lnTo>
                      <a:lnTo>
                        <a:pt x="380" y="245"/>
                      </a:lnTo>
                      <a:lnTo>
                        <a:pt x="380" y="243"/>
                      </a:lnTo>
                      <a:lnTo>
                        <a:pt x="380" y="245"/>
                      </a:lnTo>
                      <a:lnTo>
                        <a:pt x="380" y="247"/>
                      </a:lnTo>
                      <a:lnTo>
                        <a:pt x="380" y="249"/>
                      </a:lnTo>
                      <a:lnTo>
                        <a:pt x="380" y="251"/>
                      </a:lnTo>
                      <a:lnTo>
                        <a:pt x="380" y="253"/>
                      </a:lnTo>
                      <a:lnTo>
                        <a:pt x="380" y="255"/>
                      </a:lnTo>
                      <a:lnTo>
                        <a:pt x="378" y="255"/>
                      </a:lnTo>
                      <a:lnTo>
                        <a:pt x="380" y="255"/>
                      </a:lnTo>
                      <a:lnTo>
                        <a:pt x="378" y="255"/>
                      </a:lnTo>
                      <a:lnTo>
                        <a:pt x="380" y="255"/>
                      </a:lnTo>
                      <a:lnTo>
                        <a:pt x="378" y="255"/>
                      </a:lnTo>
                      <a:lnTo>
                        <a:pt x="380" y="255"/>
                      </a:lnTo>
                      <a:lnTo>
                        <a:pt x="380" y="257"/>
                      </a:lnTo>
                      <a:lnTo>
                        <a:pt x="378" y="257"/>
                      </a:lnTo>
                      <a:lnTo>
                        <a:pt x="380" y="257"/>
                      </a:lnTo>
                      <a:lnTo>
                        <a:pt x="378" y="257"/>
                      </a:lnTo>
                      <a:lnTo>
                        <a:pt x="378" y="255"/>
                      </a:lnTo>
                      <a:lnTo>
                        <a:pt x="378" y="257"/>
                      </a:lnTo>
                      <a:lnTo>
                        <a:pt x="378" y="259"/>
                      </a:lnTo>
                      <a:lnTo>
                        <a:pt x="378" y="257"/>
                      </a:lnTo>
                      <a:lnTo>
                        <a:pt x="378" y="259"/>
                      </a:lnTo>
                      <a:lnTo>
                        <a:pt x="376" y="259"/>
                      </a:lnTo>
                      <a:lnTo>
                        <a:pt x="378" y="259"/>
                      </a:lnTo>
                      <a:lnTo>
                        <a:pt x="376" y="259"/>
                      </a:lnTo>
                      <a:lnTo>
                        <a:pt x="376" y="261"/>
                      </a:lnTo>
                      <a:lnTo>
                        <a:pt x="376" y="263"/>
                      </a:lnTo>
                      <a:lnTo>
                        <a:pt x="376" y="265"/>
                      </a:lnTo>
                      <a:lnTo>
                        <a:pt x="374" y="265"/>
                      </a:lnTo>
                      <a:lnTo>
                        <a:pt x="374" y="266"/>
                      </a:lnTo>
                      <a:lnTo>
                        <a:pt x="372" y="266"/>
                      </a:lnTo>
                      <a:lnTo>
                        <a:pt x="374" y="266"/>
                      </a:lnTo>
                      <a:lnTo>
                        <a:pt x="372" y="266"/>
                      </a:lnTo>
                      <a:lnTo>
                        <a:pt x="374" y="266"/>
                      </a:lnTo>
                      <a:lnTo>
                        <a:pt x="372" y="266"/>
                      </a:lnTo>
                      <a:lnTo>
                        <a:pt x="374" y="266"/>
                      </a:lnTo>
                      <a:lnTo>
                        <a:pt x="372" y="266"/>
                      </a:lnTo>
                      <a:lnTo>
                        <a:pt x="372" y="268"/>
                      </a:lnTo>
                      <a:lnTo>
                        <a:pt x="372" y="266"/>
                      </a:lnTo>
                      <a:lnTo>
                        <a:pt x="372" y="268"/>
                      </a:lnTo>
                      <a:lnTo>
                        <a:pt x="372" y="266"/>
                      </a:lnTo>
                      <a:lnTo>
                        <a:pt x="372" y="268"/>
                      </a:lnTo>
                      <a:lnTo>
                        <a:pt x="372" y="266"/>
                      </a:lnTo>
                      <a:lnTo>
                        <a:pt x="372" y="268"/>
                      </a:lnTo>
                      <a:lnTo>
                        <a:pt x="372" y="270"/>
                      </a:lnTo>
                      <a:lnTo>
                        <a:pt x="372" y="268"/>
                      </a:lnTo>
                      <a:lnTo>
                        <a:pt x="372" y="270"/>
                      </a:lnTo>
                      <a:lnTo>
                        <a:pt x="370" y="270"/>
                      </a:lnTo>
                      <a:lnTo>
                        <a:pt x="372" y="270"/>
                      </a:lnTo>
                      <a:lnTo>
                        <a:pt x="370" y="270"/>
                      </a:lnTo>
                      <a:lnTo>
                        <a:pt x="370" y="272"/>
                      </a:lnTo>
                      <a:lnTo>
                        <a:pt x="370" y="274"/>
                      </a:lnTo>
                      <a:lnTo>
                        <a:pt x="368" y="274"/>
                      </a:lnTo>
                      <a:lnTo>
                        <a:pt x="368" y="276"/>
                      </a:lnTo>
                      <a:lnTo>
                        <a:pt x="368" y="278"/>
                      </a:lnTo>
                      <a:lnTo>
                        <a:pt x="368" y="280"/>
                      </a:lnTo>
                      <a:lnTo>
                        <a:pt x="370" y="280"/>
                      </a:lnTo>
                      <a:lnTo>
                        <a:pt x="368" y="280"/>
                      </a:lnTo>
                      <a:lnTo>
                        <a:pt x="370" y="280"/>
                      </a:lnTo>
                      <a:lnTo>
                        <a:pt x="368" y="280"/>
                      </a:lnTo>
                      <a:lnTo>
                        <a:pt x="368" y="282"/>
                      </a:lnTo>
                      <a:lnTo>
                        <a:pt x="368" y="280"/>
                      </a:lnTo>
                      <a:lnTo>
                        <a:pt x="368" y="282"/>
                      </a:lnTo>
                      <a:lnTo>
                        <a:pt x="370" y="282"/>
                      </a:lnTo>
                      <a:lnTo>
                        <a:pt x="370" y="284"/>
                      </a:lnTo>
                      <a:lnTo>
                        <a:pt x="370" y="282"/>
                      </a:lnTo>
                      <a:lnTo>
                        <a:pt x="370" y="284"/>
                      </a:lnTo>
                      <a:lnTo>
                        <a:pt x="370" y="282"/>
                      </a:lnTo>
                      <a:lnTo>
                        <a:pt x="370" y="284"/>
                      </a:lnTo>
                      <a:lnTo>
                        <a:pt x="370" y="282"/>
                      </a:lnTo>
                      <a:lnTo>
                        <a:pt x="370" y="284"/>
                      </a:lnTo>
                      <a:lnTo>
                        <a:pt x="368" y="284"/>
                      </a:lnTo>
                      <a:lnTo>
                        <a:pt x="368" y="286"/>
                      </a:lnTo>
                      <a:lnTo>
                        <a:pt x="366" y="286"/>
                      </a:lnTo>
                      <a:lnTo>
                        <a:pt x="366" y="288"/>
                      </a:lnTo>
                      <a:lnTo>
                        <a:pt x="365" y="288"/>
                      </a:lnTo>
                      <a:lnTo>
                        <a:pt x="365" y="289"/>
                      </a:lnTo>
                      <a:lnTo>
                        <a:pt x="365" y="288"/>
                      </a:lnTo>
                      <a:lnTo>
                        <a:pt x="365" y="289"/>
                      </a:lnTo>
                      <a:lnTo>
                        <a:pt x="365" y="288"/>
                      </a:lnTo>
                      <a:lnTo>
                        <a:pt x="365" y="289"/>
                      </a:lnTo>
                      <a:lnTo>
                        <a:pt x="365" y="288"/>
                      </a:lnTo>
                      <a:lnTo>
                        <a:pt x="365" y="289"/>
                      </a:lnTo>
                      <a:lnTo>
                        <a:pt x="365" y="288"/>
                      </a:lnTo>
                      <a:lnTo>
                        <a:pt x="365" y="289"/>
                      </a:lnTo>
                      <a:lnTo>
                        <a:pt x="365" y="288"/>
                      </a:lnTo>
                      <a:lnTo>
                        <a:pt x="365" y="289"/>
                      </a:lnTo>
                      <a:lnTo>
                        <a:pt x="365" y="291"/>
                      </a:lnTo>
                      <a:lnTo>
                        <a:pt x="365" y="293"/>
                      </a:lnTo>
                      <a:lnTo>
                        <a:pt x="366" y="293"/>
                      </a:lnTo>
                      <a:lnTo>
                        <a:pt x="366" y="291"/>
                      </a:lnTo>
                      <a:lnTo>
                        <a:pt x="368" y="291"/>
                      </a:lnTo>
                      <a:lnTo>
                        <a:pt x="368" y="289"/>
                      </a:lnTo>
                      <a:lnTo>
                        <a:pt x="368" y="288"/>
                      </a:lnTo>
                      <a:lnTo>
                        <a:pt x="366" y="288"/>
                      </a:lnTo>
                      <a:lnTo>
                        <a:pt x="368" y="288"/>
                      </a:lnTo>
                      <a:lnTo>
                        <a:pt x="370" y="288"/>
                      </a:lnTo>
                      <a:lnTo>
                        <a:pt x="370" y="286"/>
                      </a:lnTo>
                      <a:lnTo>
                        <a:pt x="372" y="286"/>
                      </a:lnTo>
                      <a:lnTo>
                        <a:pt x="372" y="288"/>
                      </a:lnTo>
                      <a:lnTo>
                        <a:pt x="370" y="288"/>
                      </a:lnTo>
                      <a:lnTo>
                        <a:pt x="370" y="289"/>
                      </a:lnTo>
                      <a:lnTo>
                        <a:pt x="368" y="289"/>
                      </a:lnTo>
                      <a:lnTo>
                        <a:pt x="368" y="291"/>
                      </a:lnTo>
                      <a:lnTo>
                        <a:pt x="368" y="293"/>
                      </a:lnTo>
                      <a:lnTo>
                        <a:pt x="366" y="293"/>
                      </a:lnTo>
                      <a:lnTo>
                        <a:pt x="366" y="295"/>
                      </a:lnTo>
                      <a:lnTo>
                        <a:pt x="366" y="293"/>
                      </a:lnTo>
                      <a:lnTo>
                        <a:pt x="368" y="293"/>
                      </a:lnTo>
                      <a:lnTo>
                        <a:pt x="368" y="295"/>
                      </a:lnTo>
                      <a:lnTo>
                        <a:pt x="366" y="295"/>
                      </a:lnTo>
                      <a:lnTo>
                        <a:pt x="366" y="297"/>
                      </a:lnTo>
                      <a:lnTo>
                        <a:pt x="365" y="297"/>
                      </a:lnTo>
                      <a:lnTo>
                        <a:pt x="363" y="297"/>
                      </a:lnTo>
                      <a:lnTo>
                        <a:pt x="363" y="299"/>
                      </a:lnTo>
                      <a:lnTo>
                        <a:pt x="363" y="297"/>
                      </a:lnTo>
                      <a:lnTo>
                        <a:pt x="363" y="299"/>
                      </a:lnTo>
                      <a:lnTo>
                        <a:pt x="361" y="299"/>
                      </a:lnTo>
                      <a:lnTo>
                        <a:pt x="361" y="301"/>
                      </a:lnTo>
                      <a:lnTo>
                        <a:pt x="359" y="301"/>
                      </a:lnTo>
                      <a:lnTo>
                        <a:pt x="359" y="303"/>
                      </a:lnTo>
                      <a:lnTo>
                        <a:pt x="359" y="301"/>
                      </a:lnTo>
                      <a:lnTo>
                        <a:pt x="359" y="303"/>
                      </a:lnTo>
                      <a:lnTo>
                        <a:pt x="357" y="303"/>
                      </a:lnTo>
                      <a:lnTo>
                        <a:pt x="357" y="305"/>
                      </a:lnTo>
                      <a:lnTo>
                        <a:pt x="355" y="305"/>
                      </a:lnTo>
                      <a:lnTo>
                        <a:pt x="355" y="303"/>
                      </a:lnTo>
                      <a:lnTo>
                        <a:pt x="355" y="305"/>
                      </a:lnTo>
                      <a:lnTo>
                        <a:pt x="355" y="303"/>
                      </a:lnTo>
                      <a:lnTo>
                        <a:pt x="357" y="303"/>
                      </a:lnTo>
                      <a:lnTo>
                        <a:pt x="357" y="305"/>
                      </a:lnTo>
                      <a:lnTo>
                        <a:pt x="357" y="303"/>
                      </a:lnTo>
                      <a:lnTo>
                        <a:pt x="357" y="305"/>
                      </a:lnTo>
                      <a:lnTo>
                        <a:pt x="357" y="303"/>
                      </a:lnTo>
                      <a:lnTo>
                        <a:pt x="357" y="305"/>
                      </a:lnTo>
                      <a:lnTo>
                        <a:pt x="357" y="303"/>
                      </a:lnTo>
                      <a:lnTo>
                        <a:pt x="359" y="303"/>
                      </a:lnTo>
                      <a:lnTo>
                        <a:pt x="359" y="301"/>
                      </a:lnTo>
                      <a:lnTo>
                        <a:pt x="361" y="301"/>
                      </a:lnTo>
                      <a:lnTo>
                        <a:pt x="359" y="301"/>
                      </a:lnTo>
                      <a:lnTo>
                        <a:pt x="361" y="301"/>
                      </a:lnTo>
                      <a:lnTo>
                        <a:pt x="359" y="301"/>
                      </a:lnTo>
                      <a:lnTo>
                        <a:pt x="361" y="301"/>
                      </a:lnTo>
                      <a:lnTo>
                        <a:pt x="361" y="299"/>
                      </a:lnTo>
                      <a:lnTo>
                        <a:pt x="363" y="299"/>
                      </a:lnTo>
                      <a:lnTo>
                        <a:pt x="363" y="297"/>
                      </a:lnTo>
                      <a:lnTo>
                        <a:pt x="365" y="297"/>
                      </a:lnTo>
                      <a:lnTo>
                        <a:pt x="365" y="295"/>
                      </a:lnTo>
                      <a:lnTo>
                        <a:pt x="365" y="297"/>
                      </a:lnTo>
                      <a:lnTo>
                        <a:pt x="363" y="295"/>
                      </a:lnTo>
                      <a:lnTo>
                        <a:pt x="365" y="295"/>
                      </a:lnTo>
                      <a:lnTo>
                        <a:pt x="365" y="297"/>
                      </a:lnTo>
                      <a:lnTo>
                        <a:pt x="365" y="295"/>
                      </a:lnTo>
                      <a:lnTo>
                        <a:pt x="363" y="295"/>
                      </a:lnTo>
                      <a:close/>
                      <a:moveTo>
                        <a:pt x="365" y="295"/>
                      </a:moveTo>
                      <a:lnTo>
                        <a:pt x="366" y="295"/>
                      </a:lnTo>
                      <a:lnTo>
                        <a:pt x="366" y="293"/>
                      </a:lnTo>
                      <a:lnTo>
                        <a:pt x="365" y="293"/>
                      </a:lnTo>
                      <a:lnTo>
                        <a:pt x="365" y="291"/>
                      </a:lnTo>
                      <a:lnTo>
                        <a:pt x="363" y="291"/>
                      </a:lnTo>
                      <a:lnTo>
                        <a:pt x="363" y="289"/>
                      </a:lnTo>
                      <a:lnTo>
                        <a:pt x="365" y="289"/>
                      </a:lnTo>
                      <a:lnTo>
                        <a:pt x="363" y="289"/>
                      </a:lnTo>
                      <a:lnTo>
                        <a:pt x="363" y="291"/>
                      </a:lnTo>
                      <a:lnTo>
                        <a:pt x="363" y="289"/>
                      </a:lnTo>
                      <a:lnTo>
                        <a:pt x="361" y="289"/>
                      </a:lnTo>
                      <a:lnTo>
                        <a:pt x="361" y="291"/>
                      </a:lnTo>
                      <a:lnTo>
                        <a:pt x="363" y="291"/>
                      </a:lnTo>
                      <a:lnTo>
                        <a:pt x="365" y="291"/>
                      </a:lnTo>
                      <a:lnTo>
                        <a:pt x="363" y="291"/>
                      </a:lnTo>
                      <a:lnTo>
                        <a:pt x="363" y="293"/>
                      </a:lnTo>
                      <a:lnTo>
                        <a:pt x="363" y="295"/>
                      </a:lnTo>
                      <a:lnTo>
                        <a:pt x="365" y="295"/>
                      </a:lnTo>
                      <a:close/>
                      <a:moveTo>
                        <a:pt x="363" y="291"/>
                      </a:moveTo>
                      <a:lnTo>
                        <a:pt x="361" y="291"/>
                      </a:lnTo>
                      <a:lnTo>
                        <a:pt x="363" y="291"/>
                      </a:lnTo>
                      <a:close/>
                      <a:moveTo>
                        <a:pt x="361" y="291"/>
                      </a:moveTo>
                      <a:lnTo>
                        <a:pt x="361" y="289"/>
                      </a:lnTo>
                      <a:lnTo>
                        <a:pt x="361" y="291"/>
                      </a:lnTo>
                      <a:lnTo>
                        <a:pt x="361" y="289"/>
                      </a:lnTo>
                      <a:lnTo>
                        <a:pt x="361" y="291"/>
                      </a:lnTo>
                      <a:lnTo>
                        <a:pt x="361" y="289"/>
                      </a:lnTo>
                      <a:lnTo>
                        <a:pt x="359" y="289"/>
                      </a:lnTo>
                      <a:lnTo>
                        <a:pt x="359" y="291"/>
                      </a:lnTo>
                      <a:lnTo>
                        <a:pt x="361" y="291"/>
                      </a:lnTo>
                      <a:close/>
                      <a:moveTo>
                        <a:pt x="359" y="289"/>
                      </a:moveTo>
                      <a:lnTo>
                        <a:pt x="357" y="289"/>
                      </a:lnTo>
                      <a:lnTo>
                        <a:pt x="359" y="289"/>
                      </a:lnTo>
                      <a:close/>
                      <a:moveTo>
                        <a:pt x="363" y="289"/>
                      </a:moveTo>
                      <a:lnTo>
                        <a:pt x="365" y="289"/>
                      </a:lnTo>
                      <a:lnTo>
                        <a:pt x="363" y="289"/>
                      </a:lnTo>
                      <a:close/>
                      <a:moveTo>
                        <a:pt x="365" y="289"/>
                      </a:moveTo>
                      <a:lnTo>
                        <a:pt x="363" y="289"/>
                      </a:lnTo>
                      <a:lnTo>
                        <a:pt x="365" y="289"/>
                      </a:lnTo>
                      <a:close/>
                      <a:moveTo>
                        <a:pt x="361" y="289"/>
                      </a:moveTo>
                      <a:lnTo>
                        <a:pt x="361" y="291"/>
                      </a:lnTo>
                      <a:lnTo>
                        <a:pt x="361" y="289"/>
                      </a:lnTo>
                      <a:close/>
                      <a:moveTo>
                        <a:pt x="361" y="291"/>
                      </a:moveTo>
                      <a:lnTo>
                        <a:pt x="361" y="289"/>
                      </a:lnTo>
                      <a:lnTo>
                        <a:pt x="361" y="291"/>
                      </a:lnTo>
                      <a:lnTo>
                        <a:pt x="361" y="289"/>
                      </a:lnTo>
                      <a:lnTo>
                        <a:pt x="361" y="291"/>
                      </a:lnTo>
                      <a:close/>
                      <a:moveTo>
                        <a:pt x="361" y="289"/>
                      </a:moveTo>
                      <a:lnTo>
                        <a:pt x="361" y="291"/>
                      </a:lnTo>
                      <a:lnTo>
                        <a:pt x="361" y="289"/>
                      </a:lnTo>
                      <a:close/>
                      <a:moveTo>
                        <a:pt x="366" y="293"/>
                      </a:moveTo>
                      <a:lnTo>
                        <a:pt x="366" y="291"/>
                      </a:lnTo>
                      <a:lnTo>
                        <a:pt x="366" y="293"/>
                      </a:lnTo>
                      <a:close/>
                      <a:moveTo>
                        <a:pt x="365" y="289"/>
                      </a:moveTo>
                      <a:lnTo>
                        <a:pt x="365" y="288"/>
                      </a:lnTo>
                      <a:lnTo>
                        <a:pt x="363" y="288"/>
                      </a:lnTo>
                      <a:lnTo>
                        <a:pt x="365" y="289"/>
                      </a:lnTo>
                      <a:close/>
                      <a:moveTo>
                        <a:pt x="349" y="217"/>
                      </a:moveTo>
                      <a:lnTo>
                        <a:pt x="349" y="215"/>
                      </a:lnTo>
                      <a:lnTo>
                        <a:pt x="347" y="213"/>
                      </a:lnTo>
                      <a:lnTo>
                        <a:pt x="349" y="213"/>
                      </a:lnTo>
                      <a:lnTo>
                        <a:pt x="349" y="215"/>
                      </a:lnTo>
                      <a:lnTo>
                        <a:pt x="351" y="215"/>
                      </a:lnTo>
                      <a:lnTo>
                        <a:pt x="351" y="213"/>
                      </a:lnTo>
                      <a:lnTo>
                        <a:pt x="351" y="211"/>
                      </a:lnTo>
                      <a:lnTo>
                        <a:pt x="353" y="209"/>
                      </a:lnTo>
                      <a:lnTo>
                        <a:pt x="353" y="207"/>
                      </a:lnTo>
                      <a:lnTo>
                        <a:pt x="355" y="207"/>
                      </a:lnTo>
                      <a:lnTo>
                        <a:pt x="355" y="205"/>
                      </a:lnTo>
                      <a:lnTo>
                        <a:pt x="355" y="203"/>
                      </a:lnTo>
                      <a:lnTo>
                        <a:pt x="355" y="201"/>
                      </a:lnTo>
                      <a:lnTo>
                        <a:pt x="353" y="201"/>
                      </a:lnTo>
                      <a:lnTo>
                        <a:pt x="353" y="199"/>
                      </a:lnTo>
                      <a:lnTo>
                        <a:pt x="353" y="197"/>
                      </a:lnTo>
                      <a:lnTo>
                        <a:pt x="353" y="195"/>
                      </a:lnTo>
                      <a:lnTo>
                        <a:pt x="351" y="195"/>
                      </a:lnTo>
                      <a:lnTo>
                        <a:pt x="351" y="194"/>
                      </a:lnTo>
                      <a:lnTo>
                        <a:pt x="349" y="194"/>
                      </a:lnTo>
                      <a:lnTo>
                        <a:pt x="349" y="192"/>
                      </a:lnTo>
                      <a:lnTo>
                        <a:pt x="347" y="192"/>
                      </a:lnTo>
                      <a:lnTo>
                        <a:pt x="345" y="192"/>
                      </a:lnTo>
                      <a:lnTo>
                        <a:pt x="343" y="192"/>
                      </a:lnTo>
                      <a:lnTo>
                        <a:pt x="343" y="194"/>
                      </a:lnTo>
                      <a:lnTo>
                        <a:pt x="341" y="194"/>
                      </a:lnTo>
                      <a:lnTo>
                        <a:pt x="341" y="195"/>
                      </a:lnTo>
                      <a:lnTo>
                        <a:pt x="340" y="195"/>
                      </a:lnTo>
                      <a:lnTo>
                        <a:pt x="340" y="197"/>
                      </a:lnTo>
                      <a:lnTo>
                        <a:pt x="338" y="197"/>
                      </a:lnTo>
                      <a:lnTo>
                        <a:pt x="340" y="197"/>
                      </a:lnTo>
                      <a:lnTo>
                        <a:pt x="338" y="197"/>
                      </a:lnTo>
                      <a:lnTo>
                        <a:pt x="338" y="199"/>
                      </a:lnTo>
                      <a:lnTo>
                        <a:pt x="340" y="199"/>
                      </a:lnTo>
                      <a:lnTo>
                        <a:pt x="338" y="199"/>
                      </a:lnTo>
                      <a:lnTo>
                        <a:pt x="336" y="197"/>
                      </a:lnTo>
                      <a:lnTo>
                        <a:pt x="336" y="199"/>
                      </a:lnTo>
                      <a:lnTo>
                        <a:pt x="334" y="201"/>
                      </a:lnTo>
                      <a:lnTo>
                        <a:pt x="332" y="201"/>
                      </a:lnTo>
                      <a:lnTo>
                        <a:pt x="332" y="203"/>
                      </a:lnTo>
                      <a:lnTo>
                        <a:pt x="330" y="203"/>
                      </a:lnTo>
                      <a:lnTo>
                        <a:pt x="332" y="203"/>
                      </a:lnTo>
                      <a:lnTo>
                        <a:pt x="330" y="203"/>
                      </a:lnTo>
                      <a:lnTo>
                        <a:pt x="332" y="203"/>
                      </a:lnTo>
                      <a:lnTo>
                        <a:pt x="332" y="205"/>
                      </a:lnTo>
                      <a:lnTo>
                        <a:pt x="330" y="205"/>
                      </a:lnTo>
                      <a:lnTo>
                        <a:pt x="330" y="207"/>
                      </a:lnTo>
                      <a:lnTo>
                        <a:pt x="330" y="209"/>
                      </a:lnTo>
                      <a:lnTo>
                        <a:pt x="332" y="209"/>
                      </a:lnTo>
                      <a:lnTo>
                        <a:pt x="332" y="211"/>
                      </a:lnTo>
                      <a:lnTo>
                        <a:pt x="334" y="211"/>
                      </a:lnTo>
                      <a:lnTo>
                        <a:pt x="336" y="211"/>
                      </a:lnTo>
                      <a:lnTo>
                        <a:pt x="338" y="211"/>
                      </a:lnTo>
                      <a:lnTo>
                        <a:pt x="336" y="211"/>
                      </a:lnTo>
                      <a:lnTo>
                        <a:pt x="338" y="211"/>
                      </a:lnTo>
                      <a:lnTo>
                        <a:pt x="338" y="213"/>
                      </a:lnTo>
                      <a:lnTo>
                        <a:pt x="340" y="213"/>
                      </a:lnTo>
                      <a:lnTo>
                        <a:pt x="341" y="215"/>
                      </a:lnTo>
                      <a:lnTo>
                        <a:pt x="343" y="215"/>
                      </a:lnTo>
                      <a:lnTo>
                        <a:pt x="343" y="217"/>
                      </a:lnTo>
                      <a:lnTo>
                        <a:pt x="345" y="217"/>
                      </a:lnTo>
                      <a:lnTo>
                        <a:pt x="347" y="217"/>
                      </a:lnTo>
                      <a:lnTo>
                        <a:pt x="349" y="217"/>
                      </a:lnTo>
                      <a:close/>
                      <a:moveTo>
                        <a:pt x="378" y="203"/>
                      </a:moveTo>
                      <a:lnTo>
                        <a:pt x="380" y="203"/>
                      </a:lnTo>
                      <a:lnTo>
                        <a:pt x="378" y="203"/>
                      </a:lnTo>
                      <a:close/>
                      <a:moveTo>
                        <a:pt x="76" y="28"/>
                      </a:moveTo>
                      <a:lnTo>
                        <a:pt x="78" y="28"/>
                      </a:lnTo>
                      <a:lnTo>
                        <a:pt x="78" y="26"/>
                      </a:lnTo>
                      <a:lnTo>
                        <a:pt x="80" y="26"/>
                      </a:lnTo>
                      <a:lnTo>
                        <a:pt x="78" y="26"/>
                      </a:lnTo>
                      <a:lnTo>
                        <a:pt x="78" y="28"/>
                      </a:lnTo>
                      <a:lnTo>
                        <a:pt x="76" y="28"/>
                      </a:lnTo>
                      <a:lnTo>
                        <a:pt x="78" y="28"/>
                      </a:lnTo>
                      <a:lnTo>
                        <a:pt x="76" y="28"/>
                      </a:lnTo>
                      <a:lnTo>
                        <a:pt x="78" y="28"/>
                      </a:lnTo>
                      <a:lnTo>
                        <a:pt x="80" y="28"/>
                      </a:lnTo>
                      <a:lnTo>
                        <a:pt x="80" y="30"/>
                      </a:lnTo>
                      <a:lnTo>
                        <a:pt x="80" y="28"/>
                      </a:lnTo>
                      <a:lnTo>
                        <a:pt x="78" y="28"/>
                      </a:lnTo>
                      <a:lnTo>
                        <a:pt x="76" y="28"/>
                      </a:lnTo>
                      <a:close/>
                      <a:moveTo>
                        <a:pt x="357" y="289"/>
                      </a:moveTo>
                      <a:lnTo>
                        <a:pt x="357" y="291"/>
                      </a:lnTo>
                      <a:lnTo>
                        <a:pt x="357" y="289"/>
                      </a:lnTo>
                      <a:close/>
                      <a:moveTo>
                        <a:pt x="357" y="291"/>
                      </a:moveTo>
                      <a:lnTo>
                        <a:pt x="357" y="289"/>
                      </a:lnTo>
                      <a:lnTo>
                        <a:pt x="357" y="291"/>
                      </a:lnTo>
                      <a:close/>
                      <a:moveTo>
                        <a:pt x="347" y="291"/>
                      </a:moveTo>
                      <a:lnTo>
                        <a:pt x="345" y="291"/>
                      </a:lnTo>
                      <a:lnTo>
                        <a:pt x="347" y="291"/>
                      </a:lnTo>
                      <a:close/>
                      <a:moveTo>
                        <a:pt x="355" y="291"/>
                      </a:moveTo>
                      <a:lnTo>
                        <a:pt x="353" y="291"/>
                      </a:lnTo>
                      <a:lnTo>
                        <a:pt x="355" y="291"/>
                      </a:lnTo>
                      <a:close/>
                      <a:moveTo>
                        <a:pt x="349" y="291"/>
                      </a:moveTo>
                      <a:lnTo>
                        <a:pt x="347" y="291"/>
                      </a:lnTo>
                      <a:lnTo>
                        <a:pt x="349" y="291"/>
                      </a:lnTo>
                      <a:lnTo>
                        <a:pt x="349" y="293"/>
                      </a:lnTo>
                      <a:lnTo>
                        <a:pt x="349" y="291"/>
                      </a:lnTo>
                      <a:lnTo>
                        <a:pt x="349" y="293"/>
                      </a:lnTo>
                      <a:lnTo>
                        <a:pt x="349" y="291"/>
                      </a:lnTo>
                      <a:close/>
                      <a:moveTo>
                        <a:pt x="349" y="293"/>
                      </a:moveTo>
                      <a:lnTo>
                        <a:pt x="347" y="293"/>
                      </a:lnTo>
                      <a:lnTo>
                        <a:pt x="349" y="293"/>
                      </a:lnTo>
                      <a:close/>
                      <a:moveTo>
                        <a:pt x="347" y="293"/>
                      </a:moveTo>
                      <a:lnTo>
                        <a:pt x="345" y="293"/>
                      </a:lnTo>
                      <a:lnTo>
                        <a:pt x="345" y="291"/>
                      </a:lnTo>
                      <a:lnTo>
                        <a:pt x="345" y="293"/>
                      </a:lnTo>
                      <a:lnTo>
                        <a:pt x="345" y="291"/>
                      </a:lnTo>
                      <a:lnTo>
                        <a:pt x="345" y="293"/>
                      </a:lnTo>
                      <a:lnTo>
                        <a:pt x="347" y="293"/>
                      </a:lnTo>
                      <a:close/>
                      <a:moveTo>
                        <a:pt x="343" y="291"/>
                      </a:moveTo>
                      <a:lnTo>
                        <a:pt x="345" y="291"/>
                      </a:lnTo>
                      <a:lnTo>
                        <a:pt x="343" y="291"/>
                      </a:lnTo>
                      <a:close/>
                      <a:moveTo>
                        <a:pt x="347" y="291"/>
                      </a:moveTo>
                      <a:lnTo>
                        <a:pt x="347" y="293"/>
                      </a:lnTo>
                      <a:lnTo>
                        <a:pt x="347" y="291"/>
                      </a:lnTo>
                      <a:close/>
                      <a:moveTo>
                        <a:pt x="355" y="291"/>
                      </a:moveTo>
                      <a:lnTo>
                        <a:pt x="355" y="293"/>
                      </a:lnTo>
                      <a:lnTo>
                        <a:pt x="355" y="29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" name="Freeform 1588"/>
                <p:cNvSpPr>
                  <a:spLocks noEditPoints="1"/>
                </p:cNvSpPr>
                <p:nvPr/>
              </p:nvSpPr>
              <p:spPr bwMode="auto">
                <a:xfrm>
                  <a:off x="7389813" y="3833813"/>
                  <a:ext cx="381000" cy="371475"/>
                </a:xfrm>
                <a:custGeom>
                  <a:avLst/>
                  <a:gdLst>
                    <a:gd name="T0" fmla="*/ 206 w 240"/>
                    <a:gd name="T1" fmla="*/ 209 h 234"/>
                    <a:gd name="T2" fmla="*/ 204 w 240"/>
                    <a:gd name="T3" fmla="*/ 209 h 234"/>
                    <a:gd name="T4" fmla="*/ 210 w 240"/>
                    <a:gd name="T5" fmla="*/ 207 h 234"/>
                    <a:gd name="T6" fmla="*/ 208 w 240"/>
                    <a:gd name="T7" fmla="*/ 205 h 234"/>
                    <a:gd name="T8" fmla="*/ 212 w 240"/>
                    <a:gd name="T9" fmla="*/ 204 h 234"/>
                    <a:gd name="T10" fmla="*/ 212 w 240"/>
                    <a:gd name="T11" fmla="*/ 204 h 234"/>
                    <a:gd name="T12" fmla="*/ 208 w 240"/>
                    <a:gd name="T13" fmla="*/ 200 h 234"/>
                    <a:gd name="T14" fmla="*/ 208 w 240"/>
                    <a:gd name="T15" fmla="*/ 200 h 234"/>
                    <a:gd name="T16" fmla="*/ 208 w 240"/>
                    <a:gd name="T17" fmla="*/ 200 h 234"/>
                    <a:gd name="T18" fmla="*/ 210 w 240"/>
                    <a:gd name="T19" fmla="*/ 198 h 234"/>
                    <a:gd name="T20" fmla="*/ 208 w 240"/>
                    <a:gd name="T21" fmla="*/ 196 h 234"/>
                    <a:gd name="T22" fmla="*/ 214 w 240"/>
                    <a:gd name="T23" fmla="*/ 194 h 234"/>
                    <a:gd name="T24" fmla="*/ 208 w 240"/>
                    <a:gd name="T25" fmla="*/ 200 h 234"/>
                    <a:gd name="T26" fmla="*/ 210 w 240"/>
                    <a:gd name="T27" fmla="*/ 194 h 234"/>
                    <a:gd name="T28" fmla="*/ 206 w 240"/>
                    <a:gd name="T29" fmla="*/ 192 h 234"/>
                    <a:gd name="T30" fmla="*/ 217 w 240"/>
                    <a:gd name="T31" fmla="*/ 190 h 234"/>
                    <a:gd name="T32" fmla="*/ 212 w 240"/>
                    <a:gd name="T33" fmla="*/ 192 h 234"/>
                    <a:gd name="T34" fmla="*/ 210 w 240"/>
                    <a:gd name="T35" fmla="*/ 190 h 234"/>
                    <a:gd name="T36" fmla="*/ 215 w 240"/>
                    <a:gd name="T37" fmla="*/ 188 h 234"/>
                    <a:gd name="T38" fmla="*/ 214 w 240"/>
                    <a:gd name="T39" fmla="*/ 192 h 234"/>
                    <a:gd name="T40" fmla="*/ 214 w 240"/>
                    <a:gd name="T41" fmla="*/ 188 h 234"/>
                    <a:gd name="T42" fmla="*/ 217 w 240"/>
                    <a:gd name="T43" fmla="*/ 182 h 234"/>
                    <a:gd name="T44" fmla="*/ 118 w 240"/>
                    <a:gd name="T45" fmla="*/ 8 h 234"/>
                    <a:gd name="T46" fmla="*/ 133 w 240"/>
                    <a:gd name="T47" fmla="*/ 25 h 234"/>
                    <a:gd name="T48" fmla="*/ 148 w 240"/>
                    <a:gd name="T49" fmla="*/ 46 h 234"/>
                    <a:gd name="T50" fmla="*/ 169 w 240"/>
                    <a:gd name="T51" fmla="*/ 65 h 234"/>
                    <a:gd name="T52" fmla="*/ 187 w 240"/>
                    <a:gd name="T53" fmla="*/ 84 h 234"/>
                    <a:gd name="T54" fmla="*/ 198 w 240"/>
                    <a:gd name="T55" fmla="*/ 96 h 234"/>
                    <a:gd name="T56" fmla="*/ 212 w 240"/>
                    <a:gd name="T57" fmla="*/ 109 h 234"/>
                    <a:gd name="T58" fmla="*/ 214 w 240"/>
                    <a:gd name="T59" fmla="*/ 123 h 234"/>
                    <a:gd name="T60" fmla="*/ 227 w 240"/>
                    <a:gd name="T61" fmla="*/ 136 h 234"/>
                    <a:gd name="T62" fmla="*/ 238 w 240"/>
                    <a:gd name="T63" fmla="*/ 152 h 234"/>
                    <a:gd name="T64" fmla="*/ 223 w 240"/>
                    <a:gd name="T65" fmla="*/ 173 h 234"/>
                    <a:gd name="T66" fmla="*/ 214 w 240"/>
                    <a:gd name="T67" fmla="*/ 182 h 234"/>
                    <a:gd name="T68" fmla="*/ 214 w 240"/>
                    <a:gd name="T69" fmla="*/ 182 h 234"/>
                    <a:gd name="T70" fmla="*/ 212 w 240"/>
                    <a:gd name="T71" fmla="*/ 186 h 234"/>
                    <a:gd name="T72" fmla="*/ 208 w 240"/>
                    <a:gd name="T73" fmla="*/ 194 h 234"/>
                    <a:gd name="T74" fmla="*/ 200 w 240"/>
                    <a:gd name="T75" fmla="*/ 192 h 234"/>
                    <a:gd name="T76" fmla="*/ 204 w 240"/>
                    <a:gd name="T77" fmla="*/ 196 h 234"/>
                    <a:gd name="T78" fmla="*/ 206 w 240"/>
                    <a:gd name="T79" fmla="*/ 202 h 234"/>
                    <a:gd name="T80" fmla="*/ 204 w 240"/>
                    <a:gd name="T81" fmla="*/ 204 h 234"/>
                    <a:gd name="T82" fmla="*/ 206 w 240"/>
                    <a:gd name="T83" fmla="*/ 207 h 234"/>
                    <a:gd name="T84" fmla="*/ 202 w 240"/>
                    <a:gd name="T85" fmla="*/ 211 h 234"/>
                    <a:gd name="T86" fmla="*/ 206 w 240"/>
                    <a:gd name="T87" fmla="*/ 211 h 234"/>
                    <a:gd name="T88" fmla="*/ 206 w 240"/>
                    <a:gd name="T89" fmla="*/ 215 h 234"/>
                    <a:gd name="T90" fmla="*/ 190 w 240"/>
                    <a:gd name="T91" fmla="*/ 211 h 234"/>
                    <a:gd name="T92" fmla="*/ 181 w 240"/>
                    <a:gd name="T93" fmla="*/ 213 h 234"/>
                    <a:gd name="T94" fmla="*/ 171 w 240"/>
                    <a:gd name="T95" fmla="*/ 230 h 234"/>
                    <a:gd name="T96" fmla="*/ 142 w 240"/>
                    <a:gd name="T97" fmla="*/ 221 h 234"/>
                    <a:gd name="T98" fmla="*/ 104 w 240"/>
                    <a:gd name="T99" fmla="*/ 219 h 234"/>
                    <a:gd name="T100" fmla="*/ 64 w 240"/>
                    <a:gd name="T101" fmla="*/ 217 h 234"/>
                    <a:gd name="T102" fmla="*/ 33 w 240"/>
                    <a:gd name="T103" fmla="*/ 209 h 234"/>
                    <a:gd name="T104" fmla="*/ 25 w 240"/>
                    <a:gd name="T105" fmla="*/ 182 h 234"/>
                    <a:gd name="T106" fmla="*/ 23 w 240"/>
                    <a:gd name="T107" fmla="*/ 156 h 234"/>
                    <a:gd name="T108" fmla="*/ 31 w 240"/>
                    <a:gd name="T109" fmla="*/ 134 h 234"/>
                    <a:gd name="T110" fmla="*/ 25 w 240"/>
                    <a:gd name="T111" fmla="*/ 113 h 234"/>
                    <a:gd name="T112" fmla="*/ 16 w 240"/>
                    <a:gd name="T113" fmla="*/ 84 h 234"/>
                    <a:gd name="T114" fmla="*/ 10 w 240"/>
                    <a:gd name="T115" fmla="*/ 48 h 234"/>
                    <a:gd name="T116" fmla="*/ 2 w 240"/>
                    <a:gd name="T117" fmla="*/ 12 h 234"/>
                    <a:gd name="T118" fmla="*/ 31 w 240"/>
                    <a:gd name="T119" fmla="*/ 0 h 234"/>
                    <a:gd name="T120" fmla="*/ 77 w 240"/>
                    <a:gd name="T121" fmla="*/ 0 h 234"/>
                    <a:gd name="T122" fmla="*/ 119 w 240"/>
                    <a:gd name="T123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40" h="234">
                      <a:moveTo>
                        <a:pt x="204" y="211"/>
                      </a:moveTo>
                      <a:lnTo>
                        <a:pt x="206" y="211"/>
                      </a:lnTo>
                      <a:lnTo>
                        <a:pt x="204" y="211"/>
                      </a:lnTo>
                      <a:close/>
                      <a:moveTo>
                        <a:pt x="206" y="209"/>
                      </a:moveTo>
                      <a:lnTo>
                        <a:pt x="206" y="211"/>
                      </a:lnTo>
                      <a:lnTo>
                        <a:pt x="206" y="209"/>
                      </a:lnTo>
                      <a:lnTo>
                        <a:pt x="206" y="211"/>
                      </a:lnTo>
                      <a:lnTo>
                        <a:pt x="204" y="211"/>
                      </a:lnTo>
                      <a:lnTo>
                        <a:pt x="206" y="211"/>
                      </a:lnTo>
                      <a:lnTo>
                        <a:pt x="206" y="209"/>
                      </a:lnTo>
                      <a:close/>
                      <a:moveTo>
                        <a:pt x="208" y="211"/>
                      </a:moveTo>
                      <a:lnTo>
                        <a:pt x="206" y="211"/>
                      </a:lnTo>
                      <a:lnTo>
                        <a:pt x="206" y="209"/>
                      </a:lnTo>
                      <a:lnTo>
                        <a:pt x="206" y="211"/>
                      </a:lnTo>
                      <a:lnTo>
                        <a:pt x="208" y="211"/>
                      </a:lnTo>
                      <a:close/>
                      <a:moveTo>
                        <a:pt x="206" y="209"/>
                      </a:moveTo>
                      <a:lnTo>
                        <a:pt x="206" y="211"/>
                      </a:lnTo>
                      <a:lnTo>
                        <a:pt x="206" y="209"/>
                      </a:lnTo>
                      <a:lnTo>
                        <a:pt x="206" y="211"/>
                      </a:lnTo>
                      <a:lnTo>
                        <a:pt x="206" y="209"/>
                      </a:lnTo>
                      <a:lnTo>
                        <a:pt x="206" y="211"/>
                      </a:lnTo>
                      <a:lnTo>
                        <a:pt x="206" y="209"/>
                      </a:lnTo>
                      <a:close/>
                      <a:moveTo>
                        <a:pt x="202" y="209"/>
                      </a:moveTo>
                      <a:lnTo>
                        <a:pt x="202" y="211"/>
                      </a:lnTo>
                      <a:lnTo>
                        <a:pt x="202" y="209"/>
                      </a:lnTo>
                      <a:close/>
                      <a:moveTo>
                        <a:pt x="206" y="209"/>
                      </a:moveTo>
                      <a:lnTo>
                        <a:pt x="208" y="209"/>
                      </a:lnTo>
                      <a:lnTo>
                        <a:pt x="206" y="209"/>
                      </a:lnTo>
                      <a:close/>
                      <a:moveTo>
                        <a:pt x="206" y="209"/>
                      </a:moveTo>
                      <a:lnTo>
                        <a:pt x="208" y="209"/>
                      </a:lnTo>
                      <a:lnTo>
                        <a:pt x="208" y="211"/>
                      </a:lnTo>
                      <a:lnTo>
                        <a:pt x="208" y="209"/>
                      </a:lnTo>
                      <a:lnTo>
                        <a:pt x="206" y="209"/>
                      </a:lnTo>
                      <a:close/>
                      <a:moveTo>
                        <a:pt x="208" y="209"/>
                      </a:moveTo>
                      <a:lnTo>
                        <a:pt x="206" y="209"/>
                      </a:lnTo>
                      <a:lnTo>
                        <a:pt x="208" y="209"/>
                      </a:lnTo>
                      <a:close/>
                      <a:moveTo>
                        <a:pt x="204" y="209"/>
                      </a:moveTo>
                      <a:lnTo>
                        <a:pt x="204" y="207"/>
                      </a:lnTo>
                      <a:lnTo>
                        <a:pt x="204" y="209"/>
                      </a:lnTo>
                      <a:close/>
                      <a:moveTo>
                        <a:pt x="204" y="209"/>
                      </a:moveTo>
                      <a:lnTo>
                        <a:pt x="206" y="209"/>
                      </a:lnTo>
                      <a:lnTo>
                        <a:pt x="206" y="207"/>
                      </a:lnTo>
                      <a:lnTo>
                        <a:pt x="206" y="209"/>
                      </a:lnTo>
                      <a:lnTo>
                        <a:pt x="204" y="209"/>
                      </a:lnTo>
                      <a:close/>
                      <a:moveTo>
                        <a:pt x="204" y="207"/>
                      </a:moveTo>
                      <a:lnTo>
                        <a:pt x="202" y="207"/>
                      </a:lnTo>
                      <a:lnTo>
                        <a:pt x="204" y="207"/>
                      </a:lnTo>
                      <a:close/>
                      <a:moveTo>
                        <a:pt x="204" y="207"/>
                      </a:moveTo>
                      <a:lnTo>
                        <a:pt x="206" y="207"/>
                      </a:lnTo>
                      <a:lnTo>
                        <a:pt x="204" y="207"/>
                      </a:lnTo>
                      <a:lnTo>
                        <a:pt x="204" y="209"/>
                      </a:lnTo>
                      <a:lnTo>
                        <a:pt x="204" y="207"/>
                      </a:lnTo>
                      <a:lnTo>
                        <a:pt x="204" y="209"/>
                      </a:lnTo>
                      <a:lnTo>
                        <a:pt x="206" y="209"/>
                      </a:lnTo>
                      <a:lnTo>
                        <a:pt x="204" y="209"/>
                      </a:lnTo>
                      <a:lnTo>
                        <a:pt x="204" y="207"/>
                      </a:lnTo>
                      <a:close/>
                      <a:moveTo>
                        <a:pt x="210" y="205"/>
                      </a:moveTo>
                      <a:lnTo>
                        <a:pt x="210" y="207"/>
                      </a:lnTo>
                      <a:lnTo>
                        <a:pt x="208" y="207"/>
                      </a:lnTo>
                      <a:lnTo>
                        <a:pt x="208" y="209"/>
                      </a:lnTo>
                      <a:lnTo>
                        <a:pt x="208" y="207"/>
                      </a:lnTo>
                      <a:lnTo>
                        <a:pt x="208" y="209"/>
                      </a:lnTo>
                      <a:lnTo>
                        <a:pt x="208" y="207"/>
                      </a:lnTo>
                      <a:lnTo>
                        <a:pt x="206" y="207"/>
                      </a:lnTo>
                      <a:lnTo>
                        <a:pt x="208" y="207"/>
                      </a:lnTo>
                      <a:lnTo>
                        <a:pt x="210" y="207"/>
                      </a:lnTo>
                      <a:lnTo>
                        <a:pt x="208" y="207"/>
                      </a:lnTo>
                      <a:lnTo>
                        <a:pt x="208" y="205"/>
                      </a:lnTo>
                      <a:lnTo>
                        <a:pt x="210" y="205"/>
                      </a:lnTo>
                      <a:close/>
                      <a:moveTo>
                        <a:pt x="208" y="205"/>
                      </a:moveTo>
                      <a:lnTo>
                        <a:pt x="208" y="207"/>
                      </a:lnTo>
                      <a:lnTo>
                        <a:pt x="208" y="205"/>
                      </a:lnTo>
                      <a:lnTo>
                        <a:pt x="208" y="207"/>
                      </a:lnTo>
                      <a:lnTo>
                        <a:pt x="208" y="205"/>
                      </a:lnTo>
                      <a:lnTo>
                        <a:pt x="208" y="207"/>
                      </a:lnTo>
                      <a:lnTo>
                        <a:pt x="208" y="205"/>
                      </a:lnTo>
                      <a:lnTo>
                        <a:pt x="208" y="207"/>
                      </a:lnTo>
                      <a:lnTo>
                        <a:pt x="208" y="205"/>
                      </a:lnTo>
                      <a:close/>
                      <a:moveTo>
                        <a:pt x="208" y="205"/>
                      </a:moveTo>
                      <a:lnTo>
                        <a:pt x="208" y="207"/>
                      </a:lnTo>
                      <a:lnTo>
                        <a:pt x="206" y="207"/>
                      </a:lnTo>
                      <a:lnTo>
                        <a:pt x="206" y="205"/>
                      </a:lnTo>
                      <a:lnTo>
                        <a:pt x="208" y="205"/>
                      </a:lnTo>
                      <a:close/>
                      <a:moveTo>
                        <a:pt x="208" y="205"/>
                      </a:moveTo>
                      <a:lnTo>
                        <a:pt x="206" y="205"/>
                      </a:lnTo>
                      <a:lnTo>
                        <a:pt x="208" y="205"/>
                      </a:lnTo>
                      <a:lnTo>
                        <a:pt x="206" y="205"/>
                      </a:lnTo>
                      <a:lnTo>
                        <a:pt x="208" y="205"/>
                      </a:lnTo>
                      <a:close/>
                      <a:moveTo>
                        <a:pt x="210" y="204"/>
                      </a:moveTo>
                      <a:lnTo>
                        <a:pt x="208" y="204"/>
                      </a:lnTo>
                      <a:lnTo>
                        <a:pt x="208" y="205"/>
                      </a:lnTo>
                      <a:lnTo>
                        <a:pt x="210" y="205"/>
                      </a:lnTo>
                      <a:lnTo>
                        <a:pt x="208" y="205"/>
                      </a:lnTo>
                      <a:lnTo>
                        <a:pt x="208" y="204"/>
                      </a:lnTo>
                      <a:lnTo>
                        <a:pt x="208" y="205"/>
                      </a:lnTo>
                      <a:lnTo>
                        <a:pt x="210" y="205"/>
                      </a:lnTo>
                      <a:lnTo>
                        <a:pt x="210" y="204"/>
                      </a:lnTo>
                      <a:lnTo>
                        <a:pt x="208" y="204"/>
                      </a:lnTo>
                      <a:lnTo>
                        <a:pt x="210" y="204"/>
                      </a:lnTo>
                      <a:lnTo>
                        <a:pt x="210" y="205"/>
                      </a:lnTo>
                      <a:lnTo>
                        <a:pt x="208" y="205"/>
                      </a:lnTo>
                      <a:lnTo>
                        <a:pt x="206" y="205"/>
                      </a:lnTo>
                      <a:lnTo>
                        <a:pt x="208" y="205"/>
                      </a:lnTo>
                      <a:lnTo>
                        <a:pt x="208" y="204"/>
                      </a:lnTo>
                      <a:lnTo>
                        <a:pt x="206" y="204"/>
                      </a:lnTo>
                      <a:lnTo>
                        <a:pt x="208" y="204"/>
                      </a:lnTo>
                      <a:lnTo>
                        <a:pt x="210" y="204"/>
                      </a:lnTo>
                      <a:close/>
                      <a:moveTo>
                        <a:pt x="212" y="204"/>
                      </a:moveTo>
                      <a:lnTo>
                        <a:pt x="212" y="205"/>
                      </a:lnTo>
                      <a:lnTo>
                        <a:pt x="212" y="204"/>
                      </a:lnTo>
                      <a:lnTo>
                        <a:pt x="212" y="205"/>
                      </a:lnTo>
                      <a:lnTo>
                        <a:pt x="212" y="207"/>
                      </a:lnTo>
                      <a:lnTo>
                        <a:pt x="212" y="209"/>
                      </a:lnTo>
                      <a:lnTo>
                        <a:pt x="210" y="209"/>
                      </a:lnTo>
                      <a:lnTo>
                        <a:pt x="210" y="211"/>
                      </a:lnTo>
                      <a:lnTo>
                        <a:pt x="210" y="213"/>
                      </a:lnTo>
                      <a:lnTo>
                        <a:pt x="210" y="215"/>
                      </a:lnTo>
                      <a:lnTo>
                        <a:pt x="208" y="215"/>
                      </a:lnTo>
                      <a:lnTo>
                        <a:pt x="210" y="215"/>
                      </a:lnTo>
                      <a:lnTo>
                        <a:pt x="208" y="215"/>
                      </a:lnTo>
                      <a:lnTo>
                        <a:pt x="208" y="213"/>
                      </a:lnTo>
                      <a:lnTo>
                        <a:pt x="208" y="211"/>
                      </a:lnTo>
                      <a:lnTo>
                        <a:pt x="208" y="209"/>
                      </a:lnTo>
                      <a:lnTo>
                        <a:pt x="208" y="207"/>
                      </a:lnTo>
                      <a:lnTo>
                        <a:pt x="210" y="207"/>
                      </a:lnTo>
                      <a:lnTo>
                        <a:pt x="210" y="205"/>
                      </a:lnTo>
                      <a:lnTo>
                        <a:pt x="210" y="207"/>
                      </a:lnTo>
                      <a:lnTo>
                        <a:pt x="210" y="205"/>
                      </a:lnTo>
                      <a:lnTo>
                        <a:pt x="210" y="204"/>
                      </a:lnTo>
                      <a:lnTo>
                        <a:pt x="212" y="204"/>
                      </a:lnTo>
                      <a:lnTo>
                        <a:pt x="210" y="204"/>
                      </a:lnTo>
                      <a:lnTo>
                        <a:pt x="212" y="204"/>
                      </a:lnTo>
                      <a:close/>
                      <a:moveTo>
                        <a:pt x="204" y="204"/>
                      </a:moveTo>
                      <a:lnTo>
                        <a:pt x="204" y="202"/>
                      </a:lnTo>
                      <a:lnTo>
                        <a:pt x="204" y="204"/>
                      </a:lnTo>
                      <a:close/>
                      <a:moveTo>
                        <a:pt x="208" y="202"/>
                      </a:moveTo>
                      <a:lnTo>
                        <a:pt x="208" y="204"/>
                      </a:lnTo>
                      <a:lnTo>
                        <a:pt x="206" y="204"/>
                      </a:lnTo>
                      <a:lnTo>
                        <a:pt x="206" y="202"/>
                      </a:lnTo>
                      <a:lnTo>
                        <a:pt x="208" y="202"/>
                      </a:lnTo>
                      <a:close/>
                      <a:moveTo>
                        <a:pt x="204" y="202"/>
                      </a:moveTo>
                      <a:lnTo>
                        <a:pt x="206" y="202"/>
                      </a:lnTo>
                      <a:lnTo>
                        <a:pt x="204" y="202"/>
                      </a:lnTo>
                      <a:close/>
                      <a:moveTo>
                        <a:pt x="206" y="202"/>
                      </a:moveTo>
                      <a:lnTo>
                        <a:pt x="204" y="202"/>
                      </a:lnTo>
                      <a:lnTo>
                        <a:pt x="206" y="202"/>
                      </a:lnTo>
                      <a:close/>
                      <a:moveTo>
                        <a:pt x="210" y="200"/>
                      </a:moveTo>
                      <a:lnTo>
                        <a:pt x="210" y="202"/>
                      </a:lnTo>
                      <a:lnTo>
                        <a:pt x="210" y="200"/>
                      </a:lnTo>
                      <a:close/>
                      <a:moveTo>
                        <a:pt x="208" y="200"/>
                      </a:moveTo>
                      <a:lnTo>
                        <a:pt x="208" y="202"/>
                      </a:lnTo>
                      <a:lnTo>
                        <a:pt x="206" y="202"/>
                      </a:lnTo>
                      <a:lnTo>
                        <a:pt x="208" y="202"/>
                      </a:lnTo>
                      <a:lnTo>
                        <a:pt x="208" y="200"/>
                      </a:lnTo>
                      <a:lnTo>
                        <a:pt x="208" y="202"/>
                      </a:lnTo>
                      <a:lnTo>
                        <a:pt x="206" y="202"/>
                      </a:lnTo>
                      <a:lnTo>
                        <a:pt x="206" y="200"/>
                      </a:lnTo>
                      <a:lnTo>
                        <a:pt x="206" y="202"/>
                      </a:lnTo>
                      <a:lnTo>
                        <a:pt x="206" y="200"/>
                      </a:lnTo>
                      <a:lnTo>
                        <a:pt x="208" y="200"/>
                      </a:lnTo>
                      <a:close/>
                      <a:moveTo>
                        <a:pt x="208" y="202"/>
                      </a:moveTo>
                      <a:lnTo>
                        <a:pt x="210" y="202"/>
                      </a:lnTo>
                      <a:lnTo>
                        <a:pt x="208" y="202"/>
                      </a:lnTo>
                      <a:lnTo>
                        <a:pt x="208" y="200"/>
                      </a:lnTo>
                      <a:lnTo>
                        <a:pt x="208" y="202"/>
                      </a:lnTo>
                      <a:close/>
                      <a:moveTo>
                        <a:pt x="208" y="202"/>
                      </a:moveTo>
                      <a:lnTo>
                        <a:pt x="208" y="200"/>
                      </a:lnTo>
                      <a:lnTo>
                        <a:pt x="208" y="202"/>
                      </a:lnTo>
                      <a:close/>
                      <a:moveTo>
                        <a:pt x="210" y="200"/>
                      </a:moveTo>
                      <a:lnTo>
                        <a:pt x="210" y="202"/>
                      </a:lnTo>
                      <a:lnTo>
                        <a:pt x="208" y="202"/>
                      </a:lnTo>
                      <a:lnTo>
                        <a:pt x="208" y="200"/>
                      </a:lnTo>
                      <a:lnTo>
                        <a:pt x="210" y="200"/>
                      </a:lnTo>
                      <a:lnTo>
                        <a:pt x="208" y="200"/>
                      </a:lnTo>
                      <a:lnTo>
                        <a:pt x="210" y="200"/>
                      </a:lnTo>
                      <a:lnTo>
                        <a:pt x="208" y="200"/>
                      </a:lnTo>
                      <a:lnTo>
                        <a:pt x="210" y="200"/>
                      </a:lnTo>
                      <a:lnTo>
                        <a:pt x="208" y="200"/>
                      </a:lnTo>
                      <a:lnTo>
                        <a:pt x="210" y="200"/>
                      </a:lnTo>
                      <a:lnTo>
                        <a:pt x="208" y="200"/>
                      </a:lnTo>
                      <a:lnTo>
                        <a:pt x="210" y="200"/>
                      </a:lnTo>
                      <a:lnTo>
                        <a:pt x="208" y="200"/>
                      </a:lnTo>
                      <a:lnTo>
                        <a:pt x="208" y="202"/>
                      </a:lnTo>
                      <a:lnTo>
                        <a:pt x="210" y="202"/>
                      </a:lnTo>
                      <a:lnTo>
                        <a:pt x="208" y="202"/>
                      </a:lnTo>
                      <a:lnTo>
                        <a:pt x="208" y="200"/>
                      </a:lnTo>
                      <a:lnTo>
                        <a:pt x="210" y="200"/>
                      </a:lnTo>
                      <a:close/>
                      <a:moveTo>
                        <a:pt x="204" y="200"/>
                      </a:moveTo>
                      <a:lnTo>
                        <a:pt x="206" y="200"/>
                      </a:lnTo>
                      <a:lnTo>
                        <a:pt x="204" y="200"/>
                      </a:lnTo>
                      <a:close/>
                      <a:moveTo>
                        <a:pt x="210" y="200"/>
                      </a:moveTo>
                      <a:lnTo>
                        <a:pt x="210" y="198"/>
                      </a:lnTo>
                      <a:lnTo>
                        <a:pt x="210" y="200"/>
                      </a:lnTo>
                      <a:close/>
                      <a:moveTo>
                        <a:pt x="208" y="200"/>
                      </a:moveTo>
                      <a:lnTo>
                        <a:pt x="208" y="198"/>
                      </a:lnTo>
                      <a:lnTo>
                        <a:pt x="206" y="198"/>
                      </a:lnTo>
                      <a:lnTo>
                        <a:pt x="208" y="198"/>
                      </a:lnTo>
                      <a:lnTo>
                        <a:pt x="208" y="200"/>
                      </a:lnTo>
                      <a:close/>
                      <a:moveTo>
                        <a:pt x="208" y="198"/>
                      </a:moveTo>
                      <a:lnTo>
                        <a:pt x="208" y="200"/>
                      </a:lnTo>
                      <a:lnTo>
                        <a:pt x="208" y="198"/>
                      </a:lnTo>
                      <a:close/>
                      <a:moveTo>
                        <a:pt x="208" y="198"/>
                      </a:moveTo>
                      <a:lnTo>
                        <a:pt x="206" y="198"/>
                      </a:lnTo>
                      <a:lnTo>
                        <a:pt x="208" y="198"/>
                      </a:lnTo>
                      <a:close/>
                      <a:moveTo>
                        <a:pt x="208" y="198"/>
                      </a:moveTo>
                      <a:lnTo>
                        <a:pt x="206" y="198"/>
                      </a:lnTo>
                      <a:lnTo>
                        <a:pt x="208" y="198"/>
                      </a:lnTo>
                      <a:close/>
                      <a:moveTo>
                        <a:pt x="208" y="198"/>
                      </a:moveTo>
                      <a:lnTo>
                        <a:pt x="206" y="198"/>
                      </a:lnTo>
                      <a:lnTo>
                        <a:pt x="208" y="198"/>
                      </a:lnTo>
                      <a:close/>
                      <a:moveTo>
                        <a:pt x="208" y="198"/>
                      </a:moveTo>
                      <a:lnTo>
                        <a:pt x="206" y="198"/>
                      </a:lnTo>
                      <a:lnTo>
                        <a:pt x="206" y="196"/>
                      </a:lnTo>
                      <a:lnTo>
                        <a:pt x="208" y="196"/>
                      </a:lnTo>
                      <a:lnTo>
                        <a:pt x="208" y="198"/>
                      </a:lnTo>
                      <a:close/>
                      <a:moveTo>
                        <a:pt x="208" y="196"/>
                      </a:moveTo>
                      <a:lnTo>
                        <a:pt x="208" y="198"/>
                      </a:lnTo>
                      <a:lnTo>
                        <a:pt x="210" y="198"/>
                      </a:lnTo>
                      <a:lnTo>
                        <a:pt x="208" y="198"/>
                      </a:lnTo>
                      <a:lnTo>
                        <a:pt x="210" y="198"/>
                      </a:lnTo>
                      <a:lnTo>
                        <a:pt x="208" y="198"/>
                      </a:lnTo>
                      <a:lnTo>
                        <a:pt x="210" y="198"/>
                      </a:lnTo>
                      <a:lnTo>
                        <a:pt x="210" y="200"/>
                      </a:lnTo>
                      <a:lnTo>
                        <a:pt x="210" y="198"/>
                      </a:lnTo>
                      <a:lnTo>
                        <a:pt x="212" y="198"/>
                      </a:lnTo>
                      <a:lnTo>
                        <a:pt x="210" y="198"/>
                      </a:lnTo>
                      <a:lnTo>
                        <a:pt x="210" y="200"/>
                      </a:lnTo>
                      <a:lnTo>
                        <a:pt x="212" y="200"/>
                      </a:lnTo>
                      <a:lnTo>
                        <a:pt x="210" y="200"/>
                      </a:lnTo>
                      <a:lnTo>
                        <a:pt x="210" y="198"/>
                      </a:lnTo>
                      <a:lnTo>
                        <a:pt x="210" y="200"/>
                      </a:lnTo>
                      <a:lnTo>
                        <a:pt x="210" y="198"/>
                      </a:lnTo>
                      <a:lnTo>
                        <a:pt x="210" y="200"/>
                      </a:lnTo>
                      <a:lnTo>
                        <a:pt x="208" y="200"/>
                      </a:lnTo>
                      <a:lnTo>
                        <a:pt x="210" y="200"/>
                      </a:lnTo>
                      <a:lnTo>
                        <a:pt x="208" y="200"/>
                      </a:lnTo>
                      <a:lnTo>
                        <a:pt x="208" y="198"/>
                      </a:lnTo>
                      <a:lnTo>
                        <a:pt x="210" y="198"/>
                      </a:lnTo>
                      <a:lnTo>
                        <a:pt x="208" y="198"/>
                      </a:lnTo>
                      <a:lnTo>
                        <a:pt x="210" y="198"/>
                      </a:lnTo>
                      <a:lnTo>
                        <a:pt x="208" y="198"/>
                      </a:lnTo>
                      <a:lnTo>
                        <a:pt x="208" y="196"/>
                      </a:lnTo>
                      <a:lnTo>
                        <a:pt x="208" y="198"/>
                      </a:lnTo>
                      <a:lnTo>
                        <a:pt x="208" y="196"/>
                      </a:lnTo>
                      <a:close/>
                      <a:moveTo>
                        <a:pt x="212" y="198"/>
                      </a:moveTo>
                      <a:lnTo>
                        <a:pt x="212" y="200"/>
                      </a:lnTo>
                      <a:lnTo>
                        <a:pt x="212" y="202"/>
                      </a:lnTo>
                      <a:lnTo>
                        <a:pt x="210" y="202"/>
                      </a:lnTo>
                      <a:lnTo>
                        <a:pt x="210" y="200"/>
                      </a:lnTo>
                      <a:lnTo>
                        <a:pt x="212" y="200"/>
                      </a:lnTo>
                      <a:lnTo>
                        <a:pt x="212" y="198"/>
                      </a:lnTo>
                      <a:lnTo>
                        <a:pt x="210" y="198"/>
                      </a:lnTo>
                      <a:lnTo>
                        <a:pt x="210" y="196"/>
                      </a:lnTo>
                      <a:lnTo>
                        <a:pt x="212" y="196"/>
                      </a:lnTo>
                      <a:lnTo>
                        <a:pt x="212" y="198"/>
                      </a:lnTo>
                      <a:close/>
                      <a:moveTo>
                        <a:pt x="208" y="196"/>
                      </a:moveTo>
                      <a:lnTo>
                        <a:pt x="210" y="196"/>
                      </a:lnTo>
                      <a:lnTo>
                        <a:pt x="208" y="196"/>
                      </a:lnTo>
                      <a:close/>
                      <a:moveTo>
                        <a:pt x="210" y="196"/>
                      </a:moveTo>
                      <a:lnTo>
                        <a:pt x="210" y="194"/>
                      </a:lnTo>
                      <a:lnTo>
                        <a:pt x="210" y="196"/>
                      </a:lnTo>
                      <a:close/>
                      <a:moveTo>
                        <a:pt x="214" y="194"/>
                      </a:moveTo>
                      <a:lnTo>
                        <a:pt x="215" y="194"/>
                      </a:lnTo>
                      <a:lnTo>
                        <a:pt x="214" y="194"/>
                      </a:lnTo>
                      <a:close/>
                      <a:moveTo>
                        <a:pt x="204" y="194"/>
                      </a:moveTo>
                      <a:lnTo>
                        <a:pt x="206" y="194"/>
                      </a:lnTo>
                      <a:lnTo>
                        <a:pt x="206" y="196"/>
                      </a:lnTo>
                      <a:lnTo>
                        <a:pt x="208" y="196"/>
                      </a:lnTo>
                      <a:lnTo>
                        <a:pt x="206" y="196"/>
                      </a:lnTo>
                      <a:lnTo>
                        <a:pt x="208" y="196"/>
                      </a:lnTo>
                      <a:lnTo>
                        <a:pt x="208" y="198"/>
                      </a:lnTo>
                      <a:lnTo>
                        <a:pt x="208" y="196"/>
                      </a:lnTo>
                      <a:lnTo>
                        <a:pt x="206" y="196"/>
                      </a:lnTo>
                      <a:lnTo>
                        <a:pt x="206" y="198"/>
                      </a:lnTo>
                      <a:lnTo>
                        <a:pt x="206" y="196"/>
                      </a:lnTo>
                      <a:lnTo>
                        <a:pt x="206" y="198"/>
                      </a:lnTo>
                      <a:lnTo>
                        <a:pt x="206" y="196"/>
                      </a:lnTo>
                      <a:lnTo>
                        <a:pt x="206" y="198"/>
                      </a:lnTo>
                      <a:lnTo>
                        <a:pt x="206" y="196"/>
                      </a:lnTo>
                      <a:lnTo>
                        <a:pt x="206" y="198"/>
                      </a:lnTo>
                      <a:lnTo>
                        <a:pt x="208" y="198"/>
                      </a:lnTo>
                      <a:lnTo>
                        <a:pt x="208" y="200"/>
                      </a:lnTo>
                      <a:lnTo>
                        <a:pt x="210" y="200"/>
                      </a:lnTo>
                      <a:lnTo>
                        <a:pt x="208" y="200"/>
                      </a:lnTo>
                      <a:lnTo>
                        <a:pt x="210" y="200"/>
                      </a:lnTo>
                      <a:lnTo>
                        <a:pt x="208" y="200"/>
                      </a:lnTo>
                      <a:lnTo>
                        <a:pt x="208" y="198"/>
                      </a:lnTo>
                      <a:lnTo>
                        <a:pt x="206" y="198"/>
                      </a:lnTo>
                      <a:lnTo>
                        <a:pt x="204" y="198"/>
                      </a:lnTo>
                      <a:lnTo>
                        <a:pt x="204" y="196"/>
                      </a:lnTo>
                      <a:lnTo>
                        <a:pt x="204" y="198"/>
                      </a:lnTo>
                      <a:lnTo>
                        <a:pt x="204" y="196"/>
                      </a:lnTo>
                      <a:lnTo>
                        <a:pt x="204" y="198"/>
                      </a:lnTo>
                      <a:lnTo>
                        <a:pt x="204" y="196"/>
                      </a:lnTo>
                      <a:lnTo>
                        <a:pt x="204" y="194"/>
                      </a:lnTo>
                      <a:close/>
                      <a:moveTo>
                        <a:pt x="210" y="194"/>
                      </a:moveTo>
                      <a:lnTo>
                        <a:pt x="210" y="196"/>
                      </a:lnTo>
                      <a:lnTo>
                        <a:pt x="210" y="194"/>
                      </a:lnTo>
                      <a:lnTo>
                        <a:pt x="210" y="196"/>
                      </a:lnTo>
                      <a:lnTo>
                        <a:pt x="210" y="194"/>
                      </a:lnTo>
                      <a:lnTo>
                        <a:pt x="210" y="196"/>
                      </a:lnTo>
                      <a:lnTo>
                        <a:pt x="208" y="196"/>
                      </a:lnTo>
                      <a:lnTo>
                        <a:pt x="210" y="196"/>
                      </a:lnTo>
                      <a:lnTo>
                        <a:pt x="208" y="196"/>
                      </a:lnTo>
                      <a:lnTo>
                        <a:pt x="210" y="196"/>
                      </a:lnTo>
                      <a:lnTo>
                        <a:pt x="208" y="196"/>
                      </a:lnTo>
                      <a:lnTo>
                        <a:pt x="210" y="196"/>
                      </a:lnTo>
                      <a:lnTo>
                        <a:pt x="210" y="194"/>
                      </a:lnTo>
                      <a:close/>
                      <a:moveTo>
                        <a:pt x="210" y="194"/>
                      </a:moveTo>
                      <a:lnTo>
                        <a:pt x="208" y="196"/>
                      </a:lnTo>
                      <a:lnTo>
                        <a:pt x="208" y="194"/>
                      </a:lnTo>
                      <a:lnTo>
                        <a:pt x="208" y="196"/>
                      </a:lnTo>
                      <a:lnTo>
                        <a:pt x="210" y="196"/>
                      </a:lnTo>
                      <a:lnTo>
                        <a:pt x="208" y="196"/>
                      </a:lnTo>
                      <a:lnTo>
                        <a:pt x="208" y="194"/>
                      </a:lnTo>
                      <a:lnTo>
                        <a:pt x="210" y="194"/>
                      </a:lnTo>
                      <a:close/>
                      <a:moveTo>
                        <a:pt x="210" y="194"/>
                      </a:moveTo>
                      <a:lnTo>
                        <a:pt x="208" y="194"/>
                      </a:lnTo>
                      <a:lnTo>
                        <a:pt x="210" y="194"/>
                      </a:lnTo>
                      <a:close/>
                      <a:moveTo>
                        <a:pt x="212" y="194"/>
                      </a:moveTo>
                      <a:lnTo>
                        <a:pt x="210" y="194"/>
                      </a:lnTo>
                      <a:lnTo>
                        <a:pt x="212" y="194"/>
                      </a:lnTo>
                      <a:lnTo>
                        <a:pt x="212" y="192"/>
                      </a:lnTo>
                      <a:lnTo>
                        <a:pt x="212" y="194"/>
                      </a:lnTo>
                      <a:close/>
                      <a:moveTo>
                        <a:pt x="214" y="192"/>
                      </a:moveTo>
                      <a:lnTo>
                        <a:pt x="215" y="192"/>
                      </a:lnTo>
                      <a:lnTo>
                        <a:pt x="214" y="192"/>
                      </a:lnTo>
                      <a:close/>
                      <a:moveTo>
                        <a:pt x="206" y="192"/>
                      </a:moveTo>
                      <a:lnTo>
                        <a:pt x="204" y="192"/>
                      </a:lnTo>
                      <a:lnTo>
                        <a:pt x="206" y="192"/>
                      </a:lnTo>
                      <a:close/>
                      <a:moveTo>
                        <a:pt x="214" y="192"/>
                      </a:moveTo>
                      <a:lnTo>
                        <a:pt x="215" y="192"/>
                      </a:lnTo>
                      <a:lnTo>
                        <a:pt x="214" y="192"/>
                      </a:lnTo>
                      <a:close/>
                      <a:moveTo>
                        <a:pt x="210" y="192"/>
                      </a:moveTo>
                      <a:lnTo>
                        <a:pt x="212" y="192"/>
                      </a:lnTo>
                      <a:lnTo>
                        <a:pt x="210" y="192"/>
                      </a:lnTo>
                      <a:lnTo>
                        <a:pt x="210" y="194"/>
                      </a:lnTo>
                      <a:lnTo>
                        <a:pt x="210" y="192"/>
                      </a:lnTo>
                      <a:lnTo>
                        <a:pt x="210" y="194"/>
                      </a:lnTo>
                      <a:lnTo>
                        <a:pt x="210" y="192"/>
                      </a:lnTo>
                      <a:close/>
                      <a:moveTo>
                        <a:pt x="215" y="192"/>
                      </a:moveTo>
                      <a:lnTo>
                        <a:pt x="215" y="190"/>
                      </a:lnTo>
                      <a:lnTo>
                        <a:pt x="215" y="192"/>
                      </a:lnTo>
                      <a:close/>
                      <a:moveTo>
                        <a:pt x="206" y="192"/>
                      </a:moveTo>
                      <a:lnTo>
                        <a:pt x="206" y="190"/>
                      </a:lnTo>
                      <a:lnTo>
                        <a:pt x="206" y="192"/>
                      </a:lnTo>
                      <a:close/>
                      <a:moveTo>
                        <a:pt x="217" y="192"/>
                      </a:moveTo>
                      <a:lnTo>
                        <a:pt x="217" y="190"/>
                      </a:lnTo>
                      <a:lnTo>
                        <a:pt x="217" y="192"/>
                      </a:lnTo>
                      <a:close/>
                      <a:moveTo>
                        <a:pt x="217" y="190"/>
                      </a:moveTo>
                      <a:lnTo>
                        <a:pt x="217" y="192"/>
                      </a:lnTo>
                      <a:lnTo>
                        <a:pt x="217" y="190"/>
                      </a:lnTo>
                      <a:close/>
                      <a:moveTo>
                        <a:pt x="210" y="192"/>
                      </a:moveTo>
                      <a:lnTo>
                        <a:pt x="210" y="190"/>
                      </a:lnTo>
                      <a:lnTo>
                        <a:pt x="210" y="192"/>
                      </a:lnTo>
                      <a:close/>
                      <a:moveTo>
                        <a:pt x="204" y="190"/>
                      </a:moveTo>
                      <a:lnTo>
                        <a:pt x="202" y="190"/>
                      </a:lnTo>
                      <a:lnTo>
                        <a:pt x="204" y="190"/>
                      </a:lnTo>
                      <a:close/>
                      <a:moveTo>
                        <a:pt x="217" y="190"/>
                      </a:moveTo>
                      <a:lnTo>
                        <a:pt x="219" y="190"/>
                      </a:lnTo>
                      <a:lnTo>
                        <a:pt x="217" y="190"/>
                      </a:lnTo>
                      <a:close/>
                      <a:moveTo>
                        <a:pt x="204" y="190"/>
                      </a:moveTo>
                      <a:lnTo>
                        <a:pt x="204" y="192"/>
                      </a:lnTo>
                      <a:lnTo>
                        <a:pt x="206" y="192"/>
                      </a:lnTo>
                      <a:lnTo>
                        <a:pt x="206" y="194"/>
                      </a:lnTo>
                      <a:lnTo>
                        <a:pt x="204" y="194"/>
                      </a:lnTo>
                      <a:lnTo>
                        <a:pt x="204" y="192"/>
                      </a:lnTo>
                      <a:lnTo>
                        <a:pt x="204" y="190"/>
                      </a:lnTo>
                      <a:lnTo>
                        <a:pt x="204" y="192"/>
                      </a:lnTo>
                      <a:lnTo>
                        <a:pt x="204" y="190"/>
                      </a:lnTo>
                      <a:close/>
                      <a:moveTo>
                        <a:pt x="212" y="190"/>
                      </a:moveTo>
                      <a:lnTo>
                        <a:pt x="212" y="192"/>
                      </a:lnTo>
                      <a:lnTo>
                        <a:pt x="210" y="192"/>
                      </a:lnTo>
                      <a:lnTo>
                        <a:pt x="212" y="192"/>
                      </a:lnTo>
                      <a:lnTo>
                        <a:pt x="212" y="190"/>
                      </a:lnTo>
                      <a:close/>
                      <a:moveTo>
                        <a:pt x="215" y="190"/>
                      </a:moveTo>
                      <a:lnTo>
                        <a:pt x="217" y="190"/>
                      </a:lnTo>
                      <a:lnTo>
                        <a:pt x="217" y="192"/>
                      </a:lnTo>
                      <a:lnTo>
                        <a:pt x="217" y="190"/>
                      </a:lnTo>
                      <a:lnTo>
                        <a:pt x="215" y="190"/>
                      </a:lnTo>
                      <a:lnTo>
                        <a:pt x="215" y="192"/>
                      </a:lnTo>
                      <a:lnTo>
                        <a:pt x="214" y="192"/>
                      </a:lnTo>
                      <a:lnTo>
                        <a:pt x="214" y="194"/>
                      </a:lnTo>
                      <a:lnTo>
                        <a:pt x="214" y="192"/>
                      </a:lnTo>
                      <a:lnTo>
                        <a:pt x="215" y="192"/>
                      </a:lnTo>
                      <a:lnTo>
                        <a:pt x="215" y="190"/>
                      </a:lnTo>
                      <a:lnTo>
                        <a:pt x="214" y="190"/>
                      </a:lnTo>
                      <a:lnTo>
                        <a:pt x="215" y="190"/>
                      </a:lnTo>
                      <a:close/>
                      <a:moveTo>
                        <a:pt x="214" y="188"/>
                      </a:moveTo>
                      <a:lnTo>
                        <a:pt x="214" y="190"/>
                      </a:lnTo>
                      <a:lnTo>
                        <a:pt x="212" y="190"/>
                      </a:lnTo>
                      <a:lnTo>
                        <a:pt x="212" y="192"/>
                      </a:lnTo>
                      <a:lnTo>
                        <a:pt x="210" y="192"/>
                      </a:lnTo>
                      <a:lnTo>
                        <a:pt x="212" y="192"/>
                      </a:lnTo>
                      <a:lnTo>
                        <a:pt x="212" y="190"/>
                      </a:lnTo>
                      <a:lnTo>
                        <a:pt x="210" y="190"/>
                      </a:lnTo>
                      <a:lnTo>
                        <a:pt x="212" y="190"/>
                      </a:lnTo>
                      <a:lnTo>
                        <a:pt x="212" y="188"/>
                      </a:lnTo>
                      <a:lnTo>
                        <a:pt x="214" y="188"/>
                      </a:lnTo>
                      <a:close/>
                      <a:moveTo>
                        <a:pt x="219" y="188"/>
                      </a:moveTo>
                      <a:lnTo>
                        <a:pt x="217" y="188"/>
                      </a:lnTo>
                      <a:lnTo>
                        <a:pt x="217" y="190"/>
                      </a:lnTo>
                      <a:lnTo>
                        <a:pt x="215" y="190"/>
                      </a:lnTo>
                      <a:lnTo>
                        <a:pt x="215" y="188"/>
                      </a:lnTo>
                      <a:lnTo>
                        <a:pt x="217" y="188"/>
                      </a:lnTo>
                      <a:lnTo>
                        <a:pt x="215" y="188"/>
                      </a:lnTo>
                      <a:lnTo>
                        <a:pt x="215" y="190"/>
                      </a:lnTo>
                      <a:lnTo>
                        <a:pt x="217" y="190"/>
                      </a:lnTo>
                      <a:lnTo>
                        <a:pt x="217" y="188"/>
                      </a:lnTo>
                      <a:lnTo>
                        <a:pt x="217" y="190"/>
                      </a:lnTo>
                      <a:lnTo>
                        <a:pt x="217" y="188"/>
                      </a:lnTo>
                      <a:lnTo>
                        <a:pt x="217" y="190"/>
                      </a:lnTo>
                      <a:lnTo>
                        <a:pt x="217" y="188"/>
                      </a:lnTo>
                      <a:lnTo>
                        <a:pt x="217" y="190"/>
                      </a:lnTo>
                      <a:lnTo>
                        <a:pt x="217" y="188"/>
                      </a:lnTo>
                      <a:lnTo>
                        <a:pt x="215" y="188"/>
                      </a:lnTo>
                      <a:lnTo>
                        <a:pt x="217" y="188"/>
                      </a:lnTo>
                      <a:lnTo>
                        <a:pt x="215" y="188"/>
                      </a:lnTo>
                      <a:lnTo>
                        <a:pt x="217" y="186"/>
                      </a:lnTo>
                      <a:lnTo>
                        <a:pt x="217" y="188"/>
                      </a:lnTo>
                      <a:lnTo>
                        <a:pt x="219" y="188"/>
                      </a:lnTo>
                      <a:close/>
                      <a:moveTo>
                        <a:pt x="215" y="188"/>
                      </a:moveTo>
                      <a:lnTo>
                        <a:pt x="215" y="186"/>
                      </a:lnTo>
                      <a:lnTo>
                        <a:pt x="215" y="188"/>
                      </a:lnTo>
                      <a:close/>
                      <a:moveTo>
                        <a:pt x="215" y="186"/>
                      </a:moveTo>
                      <a:lnTo>
                        <a:pt x="215" y="188"/>
                      </a:lnTo>
                      <a:lnTo>
                        <a:pt x="215" y="186"/>
                      </a:lnTo>
                      <a:lnTo>
                        <a:pt x="215" y="188"/>
                      </a:lnTo>
                      <a:lnTo>
                        <a:pt x="215" y="190"/>
                      </a:lnTo>
                      <a:lnTo>
                        <a:pt x="214" y="190"/>
                      </a:lnTo>
                      <a:lnTo>
                        <a:pt x="215" y="190"/>
                      </a:lnTo>
                      <a:lnTo>
                        <a:pt x="215" y="192"/>
                      </a:lnTo>
                      <a:lnTo>
                        <a:pt x="214" y="190"/>
                      </a:lnTo>
                      <a:lnTo>
                        <a:pt x="214" y="192"/>
                      </a:lnTo>
                      <a:lnTo>
                        <a:pt x="215" y="192"/>
                      </a:lnTo>
                      <a:lnTo>
                        <a:pt x="214" y="192"/>
                      </a:lnTo>
                      <a:lnTo>
                        <a:pt x="215" y="192"/>
                      </a:lnTo>
                      <a:lnTo>
                        <a:pt x="214" y="192"/>
                      </a:lnTo>
                      <a:lnTo>
                        <a:pt x="214" y="194"/>
                      </a:lnTo>
                      <a:lnTo>
                        <a:pt x="214" y="192"/>
                      </a:lnTo>
                      <a:lnTo>
                        <a:pt x="214" y="194"/>
                      </a:lnTo>
                      <a:lnTo>
                        <a:pt x="212" y="194"/>
                      </a:lnTo>
                      <a:lnTo>
                        <a:pt x="212" y="192"/>
                      </a:lnTo>
                      <a:lnTo>
                        <a:pt x="212" y="190"/>
                      </a:lnTo>
                      <a:lnTo>
                        <a:pt x="214" y="190"/>
                      </a:lnTo>
                      <a:lnTo>
                        <a:pt x="214" y="192"/>
                      </a:lnTo>
                      <a:lnTo>
                        <a:pt x="212" y="192"/>
                      </a:lnTo>
                      <a:lnTo>
                        <a:pt x="214" y="192"/>
                      </a:lnTo>
                      <a:lnTo>
                        <a:pt x="212" y="192"/>
                      </a:lnTo>
                      <a:lnTo>
                        <a:pt x="214" y="192"/>
                      </a:lnTo>
                      <a:lnTo>
                        <a:pt x="212" y="192"/>
                      </a:lnTo>
                      <a:lnTo>
                        <a:pt x="214" y="192"/>
                      </a:lnTo>
                      <a:lnTo>
                        <a:pt x="212" y="192"/>
                      </a:lnTo>
                      <a:lnTo>
                        <a:pt x="214" y="192"/>
                      </a:lnTo>
                      <a:lnTo>
                        <a:pt x="212" y="192"/>
                      </a:lnTo>
                      <a:lnTo>
                        <a:pt x="214" y="192"/>
                      </a:lnTo>
                      <a:lnTo>
                        <a:pt x="214" y="190"/>
                      </a:lnTo>
                      <a:lnTo>
                        <a:pt x="212" y="190"/>
                      </a:lnTo>
                      <a:lnTo>
                        <a:pt x="214" y="190"/>
                      </a:lnTo>
                      <a:lnTo>
                        <a:pt x="214" y="188"/>
                      </a:lnTo>
                      <a:lnTo>
                        <a:pt x="212" y="188"/>
                      </a:lnTo>
                      <a:lnTo>
                        <a:pt x="214" y="188"/>
                      </a:lnTo>
                      <a:lnTo>
                        <a:pt x="214" y="186"/>
                      </a:lnTo>
                      <a:lnTo>
                        <a:pt x="215" y="186"/>
                      </a:lnTo>
                      <a:close/>
                      <a:moveTo>
                        <a:pt x="217" y="186"/>
                      </a:moveTo>
                      <a:lnTo>
                        <a:pt x="219" y="186"/>
                      </a:lnTo>
                      <a:lnTo>
                        <a:pt x="217" y="186"/>
                      </a:lnTo>
                      <a:close/>
                      <a:moveTo>
                        <a:pt x="217" y="186"/>
                      </a:moveTo>
                      <a:lnTo>
                        <a:pt x="219" y="186"/>
                      </a:lnTo>
                      <a:lnTo>
                        <a:pt x="217" y="186"/>
                      </a:lnTo>
                      <a:close/>
                      <a:moveTo>
                        <a:pt x="217" y="186"/>
                      </a:moveTo>
                      <a:lnTo>
                        <a:pt x="215" y="186"/>
                      </a:lnTo>
                      <a:lnTo>
                        <a:pt x="217" y="186"/>
                      </a:lnTo>
                      <a:close/>
                      <a:moveTo>
                        <a:pt x="215" y="184"/>
                      </a:moveTo>
                      <a:lnTo>
                        <a:pt x="215" y="186"/>
                      </a:lnTo>
                      <a:lnTo>
                        <a:pt x="214" y="186"/>
                      </a:lnTo>
                      <a:lnTo>
                        <a:pt x="214" y="184"/>
                      </a:lnTo>
                      <a:lnTo>
                        <a:pt x="215" y="184"/>
                      </a:lnTo>
                      <a:close/>
                      <a:moveTo>
                        <a:pt x="219" y="182"/>
                      </a:moveTo>
                      <a:lnTo>
                        <a:pt x="217" y="182"/>
                      </a:lnTo>
                      <a:lnTo>
                        <a:pt x="219" y="182"/>
                      </a:lnTo>
                      <a:close/>
                      <a:moveTo>
                        <a:pt x="217" y="182"/>
                      </a:moveTo>
                      <a:lnTo>
                        <a:pt x="215" y="182"/>
                      </a:lnTo>
                      <a:lnTo>
                        <a:pt x="217" y="182"/>
                      </a:lnTo>
                      <a:close/>
                      <a:moveTo>
                        <a:pt x="217" y="180"/>
                      </a:moveTo>
                      <a:lnTo>
                        <a:pt x="217" y="182"/>
                      </a:lnTo>
                      <a:lnTo>
                        <a:pt x="215" y="182"/>
                      </a:lnTo>
                      <a:lnTo>
                        <a:pt x="215" y="180"/>
                      </a:lnTo>
                      <a:lnTo>
                        <a:pt x="215" y="182"/>
                      </a:lnTo>
                      <a:lnTo>
                        <a:pt x="215" y="180"/>
                      </a:lnTo>
                      <a:lnTo>
                        <a:pt x="217" y="180"/>
                      </a:lnTo>
                      <a:close/>
                      <a:moveTo>
                        <a:pt x="125" y="0"/>
                      </a:moveTo>
                      <a:lnTo>
                        <a:pt x="127" y="0"/>
                      </a:lnTo>
                      <a:lnTo>
                        <a:pt x="125" y="0"/>
                      </a:lnTo>
                      <a:lnTo>
                        <a:pt x="125" y="2"/>
                      </a:lnTo>
                      <a:lnTo>
                        <a:pt x="125" y="4"/>
                      </a:lnTo>
                      <a:lnTo>
                        <a:pt x="125" y="2"/>
                      </a:lnTo>
                      <a:lnTo>
                        <a:pt x="125" y="4"/>
                      </a:lnTo>
                      <a:lnTo>
                        <a:pt x="123" y="4"/>
                      </a:lnTo>
                      <a:lnTo>
                        <a:pt x="121" y="4"/>
                      </a:lnTo>
                      <a:lnTo>
                        <a:pt x="121" y="6"/>
                      </a:lnTo>
                      <a:lnTo>
                        <a:pt x="119" y="6"/>
                      </a:lnTo>
                      <a:lnTo>
                        <a:pt x="119" y="8"/>
                      </a:lnTo>
                      <a:lnTo>
                        <a:pt x="118" y="8"/>
                      </a:lnTo>
                      <a:lnTo>
                        <a:pt x="118" y="10"/>
                      </a:lnTo>
                      <a:lnTo>
                        <a:pt x="118" y="8"/>
                      </a:lnTo>
                      <a:lnTo>
                        <a:pt x="118" y="10"/>
                      </a:lnTo>
                      <a:lnTo>
                        <a:pt x="116" y="10"/>
                      </a:lnTo>
                      <a:lnTo>
                        <a:pt x="116" y="12"/>
                      </a:lnTo>
                      <a:lnTo>
                        <a:pt x="114" y="12"/>
                      </a:lnTo>
                      <a:lnTo>
                        <a:pt x="114" y="13"/>
                      </a:lnTo>
                      <a:lnTo>
                        <a:pt x="114" y="15"/>
                      </a:lnTo>
                      <a:lnTo>
                        <a:pt x="116" y="15"/>
                      </a:lnTo>
                      <a:lnTo>
                        <a:pt x="116" y="17"/>
                      </a:lnTo>
                      <a:lnTo>
                        <a:pt x="118" y="17"/>
                      </a:lnTo>
                      <a:lnTo>
                        <a:pt x="119" y="17"/>
                      </a:lnTo>
                      <a:lnTo>
                        <a:pt x="119" y="19"/>
                      </a:lnTo>
                      <a:lnTo>
                        <a:pt x="121" y="19"/>
                      </a:lnTo>
                      <a:lnTo>
                        <a:pt x="123" y="19"/>
                      </a:lnTo>
                      <a:lnTo>
                        <a:pt x="123" y="21"/>
                      </a:lnTo>
                      <a:lnTo>
                        <a:pt x="125" y="21"/>
                      </a:lnTo>
                      <a:lnTo>
                        <a:pt x="125" y="23"/>
                      </a:lnTo>
                      <a:lnTo>
                        <a:pt x="127" y="23"/>
                      </a:lnTo>
                      <a:lnTo>
                        <a:pt x="127" y="25"/>
                      </a:lnTo>
                      <a:lnTo>
                        <a:pt x="129" y="25"/>
                      </a:lnTo>
                      <a:lnTo>
                        <a:pt x="131" y="25"/>
                      </a:lnTo>
                      <a:lnTo>
                        <a:pt x="131" y="27"/>
                      </a:lnTo>
                      <a:lnTo>
                        <a:pt x="133" y="25"/>
                      </a:lnTo>
                      <a:lnTo>
                        <a:pt x="133" y="27"/>
                      </a:lnTo>
                      <a:lnTo>
                        <a:pt x="133" y="25"/>
                      </a:lnTo>
                      <a:lnTo>
                        <a:pt x="133" y="27"/>
                      </a:lnTo>
                      <a:lnTo>
                        <a:pt x="135" y="27"/>
                      </a:lnTo>
                      <a:lnTo>
                        <a:pt x="135" y="25"/>
                      </a:lnTo>
                      <a:lnTo>
                        <a:pt x="137" y="25"/>
                      </a:lnTo>
                      <a:lnTo>
                        <a:pt x="137" y="27"/>
                      </a:lnTo>
                      <a:lnTo>
                        <a:pt x="139" y="27"/>
                      </a:lnTo>
                      <a:lnTo>
                        <a:pt x="139" y="29"/>
                      </a:lnTo>
                      <a:lnTo>
                        <a:pt x="139" y="31"/>
                      </a:lnTo>
                      <a:lnTo>
                        <a:pt x="141" y="33"/>
                      </a:lnTo>
                      <a:lnTo>
                        <a:pt x="142" y="33"/>
                      </a:lnTo>
                      <a:lnTo>
                        <a:pt x="142" y="35"/>
                      </a:lnTo>
                      <a:lnTo>
                        <a:pt x="142" y="36"/>
                      </a:lnTo>
                      <a:lnTo>
                        <a:pt x="144" y="36"/>
                      </a:lnTo>
                      <a:lnTo>
                        <a:pt x="144" y="38"/>
                      </a:lnTo>
                      <a:lnTo>
                        <a:pt x="144" y="40"/>
                      </a:lnTo>
                      <a:lnTo>
                        <a:pt x="144" y="42"/>
                      </a:lnTo>
                      <a:lnTo>
                        <a:pt x="146" y="42"/>
                      </a:lnTo>
                      <a:lnTo>
                        <a:pt x="146" y="44"/>
                      </a:lnTo>
                      <a:lnTo>
                        <a:pt x="148" y="44"/>
                      </a:lnTo>
                      <a:lnTo>
                        <a:pt x="148" y="46"/>
                      </a:lnTo>
                      <a:lnTo>
                        <a:pt x="150" y="46"/>
                      </a:lnTo>
                      <a:lnTo>
                        <a:pt x="148" y="46"/>
                      </a:lnTo>
                      <a:lnTo>
                        <a:pt x="150" y="46"/>
                      </a:lnTo>
                      <a:lnTo>
                        <a:pt x="150" y="48"/>
                      </a:lnTo>
                      <a:lnTo>
                        <a:pt x="152" y="48"/>
                      </a:lnTo>
                      <a:lnTo>
                        <a:pt x="152" y="50"/>
                      </a:lnTo>
                      <a:lnTo>
                        <a:pt x="152" y="52"/>
                      </a:lnTo>
                      <a:lnTo>
                        <a:pt x="154" y="52"/>
                      </a:lnTo>
                      <a:lnTo>
                        <a:pt x="154" y="54"/>
                      </a:lnTo>
                      <a:lnTo>
                        <a:pt x="156" y="54"/>
                      </a:lnTo>
                      <a:lnTo>
                        <a:pt x="158" y="56"/>
                      </a:lnTo>
                      <a:lnTo>
                        <a:pt x="160" y="56"/>
                      </a:lnTo>
                      <a:lnTo>
                        <a:pt x="160" y="58"/>
                      </a:lnTo>
                      <a:lnTo>
                        <a:pt x="162" y="58"/>
                      </a:lnTo>
                      <a:lnTo>
                        <a:pt x="164" y="58"/>
                      </a:lnTo>
                      <a:lnTo>
                        <a:pt x="164" y="60"/>
                      </a:lnTo>
                      <a:lnTo>
                        <a:pt x="166" y="60"/>
                      </a:lnTo>
                      <a:lnTo>
                        <a:pt x="167" y="60"/>
                      </a:lnTo>
                      <a:lnTo>
                        <a:pt x="167" y="61"/>
                      </a:lnTo>
                      <a:lnTo>
                        <a:pt x="169" y="61"/>
                      </a:lnTo>
                      <a:lnTo>
                        <a:pt x="169" y="63"/>
                      </a:lnTo>
                      <a:lnTo>
                        <a:pt x="169" y="65"/>
                      </a:lnTo>
                      <a:lnTo>
                        <a:pt x="171" y="65"/>
                      </a:lnTo>
                      <a:lnTo>
                        <a:pt x="171" y="67"/>
                      </a:lnTo>
                      <a:lnTo>
                        <a:pt x="171" y="69"/>
                      </a:lnTo>
                      <a:lnTo>
                        <a:pt x="173" y="69"/>
                      </a:lnTo>
                      <a:lnTo>
                        <a:pt x="173" y="71"/>
                      </a:lnTo>
                      <a:lnTo>
                        <a:pt x="175" y="71"/>
                      </a:lnTo>
                      <a:lnTo>
                        <a:pt x="177" y="71"/>
                      </a:lnTo>
                      <a:lnTo>
                        <a:pt x="179" y="71"/>
                      </a:lnTo>
                      <a:lnTo>
                        <a:pt x="179" y="73"/>
                      </a:lnTo>
                      <a:lnTo>
                        <a:pt x="181" y="73"/>
                      </a:lnTo>
                      <a:lnTo>
                        <a:pt x="181" y="75"/>
                      </a:lnTo>
                      <a:lnTo>
                        <a:pt x="183" y="75"/>
                      </a:lnTo>
                      <a:lnTo>
                        <a:pt x="183" y="77"/>
                      </a:lnTo>
                      <a:lnTo>
                        <a:pt x="185" y="77"/>
                      </a:lnTo>
                      <a:lnTo>
                        <a:pt x="187" y="79"/>
                      </a:lnTo>
                      <a:lnTo>
                        <a:pt x="185" y="79"/>
                      </a:lnTo>
                      <a:lnTo>
                        <a:pt x="187" y="79"/>
                      </a:lnTo>
                      <a:lnTo>
                        <a:pt x="187" y="81"/>
                      </a:lnTo>
                      <a:lnTo>
                        <a:pt x="185" y="81"/>
                      </a:lnTo>
                      <a:lnTo>
                        <a:pt x="185" y="83"/>
                      </a:lnTo>
                      <a:lnTo>
                        <a:pt x="187" y="83"/>
                      </a:lnTo>
                      <a:lnTo>
                        <a:pt x="187" y="84"/>
                      </a:lnTo>
                      <a:lnTo>
                        <a:pt x="189" y="84"/>
                      </a:lnTo>
                      <a:lnTo>
                        <a:pt x="187" y="84"/>
                      </a:lnTo>
                      <a:lnTo>
                        <a:pt x="189" y="84"/>
                      </a:lnTo>
                      <a:lnTo>
                        <a:pt x="189" y="86"/>
                      </a:lnTo>
                      <a:lnTo>
                        <a:pt x="190" y="86"/>
                      </a:lnTo>
                      <a:lnTo>
                        <a:pt x="190" y="88"/>
                      </a:lnTo>
                      <a:lnTo>
                        <a:pt x="190" y="86"/>
                      </a:lnTo>
                      <a:lnTo>
                        <a:pt x="189" y="86"/>
                      </a:lnTo>
                      <a:lnTo>
                        <a:pt x="189" y="88"/>
                      </a:lnTo>
                      <a:lnTo>
                        <a:pt x="190" y="88"/>
                      </a:lnTo>
                      <a:lnTo>
                        <a:pt x="189" y="88"/>
                      </a:lnTo>
                      <a:lnTo>
                        <a:pt x="190" y="88"/>
                      </a:lnTo>
                      <a:lnTo>
                        <a:pt x="190" y="90"/>
                      </a:lnTo>
                      <a:lnTo>
                        <a:pt x="192" y="90"/>
                      </a:lnTo>
                      <a:lnTo>
                        <a:pt x="194" y="90"/>
                      </a:lnTo>
                      <a:lnTo>
                        <a:pt x="194" y="92"/>
                      </a:lnTo>
                      <a:lnTo>
                        <a:pt x="192" y="92"/>
                      </a:lnTo>
                      <a:lnTo>
                        <a:pt x="194" y="92"/>
                      </a:lnTo>
                      <a:lnTo>
                        <a:pt x="194" y="94"/>
                      </a:lnTo>
                      <a:lnTo>
                        <a:pt x="196" y="94"/>
                      </a:lnTo>
                      <a:lnTo>
                        <a:pt x="198" y="94"/>
                      </a:lnTo>
                      <a:lnTo>
                        <a:pt x="198" y="96"/>
                      </a:lnTo>
                      <a:lnTo>
                        <a:pt x="200" y="96"/>
                      </a:lnTo>
                      <a:lnTo>
                        <a:pt x="202" y="96"/>
                      </a:lnTo>
                      <a:lnTo>
                        <a:pt x="202" y="98"/>
                      </a:lnTo>
                      <a:lnTo>
                        <a:pt x="202" y="96"/>
                      </a:lnTo>
                      <a:lnTo>
                        <a:pt x="202" y="98"/>
                      </a:lnTo>
                      <a:lnTo>
                        <a:pt x="204" y="98"/>
                      </a:lnTo>
                      <a:lnTo>
                        <a:pt x="202" y="98"/>
                      </a:lnTo>
                      <a:lnTo>
                        <a:pt x="204" y="98"/>
                      </a:lnTo>
                      <a:lnTo>
                        <a:pt x="206" y="98"/>
                      </a:lnTo>
                      <a:lnTo>
                        <a:pt x="206" y="100"/>
                      </a:lnTo>
                      <a:lnTo>
                        <a:pt x="208" y="100"/>
                      </a:lnTo>
                      <a:lnTo>
                        <a:pt x="208" y="102"/>
                      </a:lnTo>
                      <a:lnTo>
                        <a:pt x="206" y="102"/>
                      </a:lnTo>
                      <a:lnTo>
                        <a:pt x="206" y="104"/>
                      </a:lnTo>
                      <a:lnTo>
                        <a:pt x="208" y="104"/>
                      </a:lnTo>
                      <a:lnTo>
                        <a:pt x="208" y="106"/>
                      </a:lnTo>
                      <a:lnTo>
                        <a:pt x="208" y="108"/>
                      </a:lnTo>
                      <a:lnTo>
                        <a:pt x="210" y="108"/>
                      </a:lnTo>
                      <a:lnTo>
                        <a:pt x="210" y="109"/>
                      </a:lnTo>
                      <a:lnTo>
                        <a:pt x="212" y="109"/>
                      </a:lnTo>
                      <a:lnTo>
                        <a:pt x="210" y="109"/>
                      </a:lnTo>
                      <a:lnTo>
                        <a:pt x="212" y="109"/>
                      </a:lnTo>
                      <a:lnTo>
                        <a:pt x="210" y="109"/>
                      </a:lnTo>
                      <a:lnTo>
                        <a:pt x="212" y="109"/>
                      </a:lnTo>
                      <a:lnTo>
                        <a:pt x="212" y="111"/>
                      </a:lnTo>
                      <a:lnTo>
                        <a:pt x="210" y="111"/>
                      </a:lnTo>
                      <a:lnTo>
                        <a:pt x="212" y="111"/>
                      </a:lnTo>
                      <a:lnTo>
                        <a:pt x="210" y="111"/>
                      </a:lnTo>
                      <a:lnTo>
                        <a:pt x="212" y="111"/>
                      </a:lnTo>
                      <a:lnTo>
                        <a:pt x="210" y="111"/>
                      </a:lnTo>
                      <a:lnTo>
                        <a:pt x="212" y="111"/>
                      </a:lnTo>
                      <a:lnTo>
                        <a:pt x="210" y="111"/>
                      </a:lnTo>
                      <a:lnTo>
                        <a:pt x="212" y="111"/>
                      </a:lnTo>
                      <a:lnTo>
                        <a:pt x="212" y="113"/>
                      </a:lnTo>
                      <a:lnTo>
                        <a:pt x="212" y="115"/>
                      </a:lnTo>
                      <a:lnTo>
                        <a:pt x="210" y="115"/>
                      </a:lnTo>
                      <a:lnTo>
                        <a:pt x="212" y="115"/>
                      </a:lnTo>
                      <a:lnTo>
                        <a:pt x="212" y="117"/>
                      </a:lnTo>
                      <a:lnTo>
                        <a:pt x="212" y="119"/>
                      </a:lnTo>
                      <a:lnTo>
                        <a:pt x="212" y="121"/>
                      </a:lnTo>
                      <a:lnTo>
                        <a:pt x="214" y="121"/>
                      </a:lnTo>
                      <a:lnTo>
                        <a:pt x="214" y="123"/>
                      </a:lnTo>
                      <a:lnTo>
                        <a:pt x="214" y="121"/>
                      </a:lnTo>
                      <a:lnTo>
                        <a:pt x="214" y="123"/>
                      </a:lnTo>
                      <a:lnTo>
                        <a:pt x="215" y="123"/>
                      </a:lnTo>
                      <a:lnTo>
                        <a:pt x="217" y="123"/>
                      </a:lnTo>
                      <a:lnTo>
                        <a:pt x="219" y="123"/>
                      </a:lnTo>
                      <a:lnTo>
                        <a:pt x="217" y="123"/>
                      </a:lnTo>
                      <a:lnTo>
                        <a:pt x="217" y="125"/>
                      </a:lnTo>
                      <a:lnTo>
                        <a:pt x="219" y="125"/>
                      </a:lnTo>
                      <a:lnTo>
                        <a:pt x="221" y="125"/>
                      </a:lnTo>
                      <a:lnTo>
                        <a:pt x="219" y="125"/>
                      </a:lnTo>
                      <a:lnTo>
                        <a:pt x="221" y="125"/>
                      </a:lnTo>
                      <a:lnTo>
                        <a:pt x="221" y="127"/>
                      </a:lnTo>
                      <a:lnTo>
                        <a:pt x="223" y="127"/>
                      </a:lnTo>
                      <a:lnTo>
                        <a:pt x="223" y="129"/>
                      </a:lnTo>
                      <a:lnTo>
                        <a:pt x="221" y="129"/>
                      </a:lnTo>
                      <a:lnTo>
                        <a:pt x="221" y="131"/>
                      </a:lnTo>
                      <a:lnTo>
                        <a:pt x="223" y="131"/>
                      </a:lnTo>
                      <a:lnTo>
                        <a:pt x="223" y="132"/>
                      </a:lnTo>
                      <a:lnTo>
                        <a:pt x="225" y="132"/>
                      </a:lnTo>
                      <a:lnTo>
                        <a:pt x="225" y="134"/>
                      </a:lnTo>
                      <a:lnTo>
                        <a:pt x="225" y="132"/>
                      </a:lnTo>
                      <a:lnTo>
                        <a:pt x="225" y="134"/>
                      </a:lnTo>
                      <a:lnTo>
                        <a:pt x="225" y="136"/>
                      </a:lnTo>
                      <a:lnTo>
                        <a:pt x="227" y="136"/>
                      </a:lnTo>
                      <a:lnTo>
                        <a:pt x="225" y="136"/>
                      </a:lnTo>
                      <a:lnTo>
                        <a:pt x="227" y="136"/>
                      </a:lnTo>
                      <a:lnTo>
                        <a:pt x="225" y="136"/>
                      </a:lnTo>
                      <a:lnTo>
                        <a:pt x="225" y="138"/>
                      </a:lnTo>
                      <a:lnTo>
                        <a:pt x="225" y="140"/>
                      </a:lnTo>
                      <a:lnTo>
                        <a:pt x="227" y="142"/>
                      </a:lnTo>
                      <a:lnTo>
                        <a:pt x="227" y="140"/>
                      </a:lnTo>
                      <a:lnTo>
                        <a:pt x="227" y="142"/>
                      </a:lnTo>
                      <a:lnTo>
                        <a:pt x="225" y="142"/>
                      </a:lnTo>
                      <a:lnTo>
                        <a:pt x="227" y="142"/>
                      </a:lnTo>
                      <a:lnTo>
                        <a:pt x="227" y="144"/>
                      </a:lnTo>
                      <a:lnTo>
                        <a:pt x="227" y="146"/>
                      </a:lnTo>
                      <a:lnTo>
                        <a:pt x="229" y="146"/>
                      </a:lnTo>
                      <a:lnTo>
                        <a:pt x="231" y="146"/>
                      </a:lnTo>
                      <a:lnTo>
                        <a:pt x="233" y="146"/>
                      </a:lnTo>
                      <a:lnTo>
                        <a:pt x="233" y="148"/>
                      </a:lnTo>
                      <a:lnTo>
                        <a:pt x="235" y="148"/>
                      </a:lnTo>
                      <a:lnTo>
                        <a:pt x="237" y="150"/>
                      </a:lnTo>
                      <a:lnTo>
                        <a:pt x="238" y="150"/>
                      </a:lnTo>
                      <a:lnTo>
                        <a:pt x="240" y="150"/>
                      </a:lnTo>
                      <a:lnTo>
                        <a:pt x="240" y="152"/>
                      </a:lnTo>
                      <a:lnTo>
                        <a:pt x="238" y="152"/>
                      </a:lnTo>
                      <a:lnTo>
                        <a:pt x="238" y="154"/>
                      </a:lnTo>
                      <a:lnTo>
                        <a:pt x="237" y="154"/>
                      </a:lnTo>
                      <a:lnTo>
                        <a:pt x="237" y="156"/>
                      </a:lnTo>
                      <a:lnTo>
                        <a:pt x="235" y="156"/>
                      </a:lnTo>
                      <a:lnTo>
                        <a:pt x="235" y="157"/>
                      </a:lnTo>
                      <a:lnTo>
                        <a:pt x="233" y="157"/>
                      </a:lnTo>
                      <a:lnTo>
                        <a:pt x="231" y="159"/>
                      </a:lnTo>
                      <a:lnTo>
                        <a:pt x="231" y="161"/>
                      </a:lnTo>
                      <a:lnTo>
                        <a:pt x="229" y="161"/>
                      </a:lnTo>
                      <a:lnTo>
                        <a:pt x="229" y="163"/>
                      </a:lnTo>
                      <a:lnTo>
                        <a:pt x="227" y="163"/>
                      </a:lnTo>
                      <a:lnTo>
                        <a:pt x="227" y="165"/>
                      </a:lnTo>
                      <a:lnTo>
                        <a:pt x="225" y="165"/>
                      </a:lnTo>
                      <a:lnTo>
                        <a:pt x="225" y="167"/>
                      </a:lnTo>
                      <a:lnTo>
                        <a:pt x="225" y="169"/>
                      </a:lnTo>
                      <a:lnTo>
                        <a:pt x="225" y="171"/>
                      </a:lnTo>
                      <a:lnTo>
                        <a:pt x="225" y="169"/>
                      </a:lnTo>
                      <a:lnTo>
                        <a:pt x="225" y="171"/>
                      </a:lnTo>
                      <a:lnTo>
                        <a:pt x="225" y="169"/>
                      </a:lnTo>
                      <a:lnTo>
                        <a:pt x="225" y="171"/>
                      </a:lnTo>
                      <a:lnTo>
                        <a:pt x="225" y="173"/>
                      </a:lnTo>
                      <a:lnTo>
                        <a:pt x="223" y="173"/>
                      </a:lnTo>
                      <a:lnTo>
                        <a:pt x="223" y="175"/>
                      </a:lnTo>
                      <a:lnTo>
                        <a:pt x="223" y="177"/>
                      </a:lnTo>
                      <a:lnTo>
                        <a:pt x="221" y="177"/>
                      </a:lnTo>
                      <a:lnTo>
                        <a:pt x="221" y="179"/>
                      </a:lnTo>
                      <a:lnTo>
                        <a:pt x="221" y="180"/>
                      </a:lnTo>
                      <a:lnTo>
                        <a:pt x="219" y="180"/>
                      </a:lnTo>
                      <a:lnTo>
                        <a:pt x="219" y="182"/>
                      </a:lnTo>
                      <a:lnTo>
                        <a:pt x="217" y="182"/>
                      </a:lnTo>
                      <a:lnTo>
                        <a:pt x="217" y="180"/>
                      </a:lnTo>
                      <a:lnTo>
                        <a:pt x="217" y="182"/>
                      </a:lnTo>
                      <a:lnTo>
                        <a:pt x="217" y="180"/>
                      </a:lnTo>
                      <a:lnTo>
                        <a:pt x="215" y="180"/>
                      </a:lnTo>
                      <a:lnTo>
                        <a:pt x="217" y="180"/>
                      </a:lnTo>
                      <a:lnTo>
                        <a:pt x="215" y="180"/>
                      </a:lnTo>
                      <a:lnTo>
                        <a:pt x="215" y="182"/>
                      </a:lnTo>
                      <a:lnTo>
                        <a:pt x="215" y="180"/>
                      </a:lnTo>
                      <a:lnTo>
                        <a:pt x="214" y="180"/>
                      </a:lnTo>
                      <a:lnTo>
                        <a:pt x="212" y="180"/>
                      </a:lnTo>
                      <a:lnTo>
                        <a:pt x="214" y="180"/>
                      </a:lnTo>
                      <a:lnTo>
                        <a:pt x="212" y="180"/>
                      </a:lnTo>
                      <a:lnTo>
                        <a:pt x="212" y="182"/>
                      </a:lnTo>
                      <a:lnTo>
                        <a:pt x="214" y="182"/>
                      </a:lnTo>
                      <a:lnTo>
                        <a:pt x="212" y="182"/>
                      </a:lnTo>
                      <a:lnTo>
                        <a:pt x="214" y="182"/>
                      </a:lnTo>
                      <a:lnTo>
                        <a:pt x="212" y="182"/>
                      </a:lnTo>
                      <a:lnTo>
                        <a:pt x="214" y="182"/>
                      </a:lnTo>
                      <a:lnTo>
                        <a:pt x="214" y="180"/>
                      </a:lnTo>
                      <a:lnTo>
                        <a:pt x="212" y="180"/>
                      </a:lnTo>
                      <a:lnTo>
                        <a:pt x="214" y="180"/>
                      </a:lnTo>
                      <a:lnTo>
                        <a:pt x="215" y="180"/>
                      </a:lnTo>
                      <a:lnTo>
                        <a:pt x="215" y="182"/>
                      </a:lnTo>
                      <a:lnTo>
                        <a:pt x="214" y="182"/>
                      </a:lnTo>
                      <a:lnTo>
                        <a:pt x="215" y="182"/>
                      </a:lnTo>
                      <a:lnTo>
                        <a:pt x="214" y="182"/>
                      </a:lnTo>
                      <a:lnTo>
                        <a:pt x="212" y="182"/>
                      </a:lnTo>
                      <a:lnTo>
                        <a:pt x="212" y="184"/>
                      </a:lnTo>
                      <a:lnTo>
                        <a:pt x="210" y="184"/>
                      </a:lnTo>
                      <a:lnTo>
                        <a:pt x="210" y="182"/>
                      </a:lnTo>
                      <a:lnTo>
                        <a:pt x="210" y="184"/>
                      </a:lnTo>
                      <a:lnTo>
                        <a:pt x="212" y="184"/>
                      </a:lnTo>
                      <a:lnTo>
                        <a:pt x="212" y="182"/>
                      </a:lnTo>
                      <a:lnTo>
                        <a:pt x="212" y="184"/>
                      </a:lnTo>
                      <a:lnTo>
                        <a:pt x="214" y="184"/>
                      </a:lnTo>
                      <a:lnTo>
                        <a:pt x="214" y="182"/>
                      </a:lnTo>
                      <a:lnTo>
                        <a:pt x="215" y="182"/>
                      </a:lnTo>
                      <a:lnTo>
                        <a:pt x="214" y="182"/>
                      </a:lnTo>
                      <a:lnTo>
                        <a:pt x="215" y="182"/>
                      </a:lnTo>
                      <a:lnTo>
                        <a:pt x="214" y="182"/>
                      </a:lnTo>
                      <a:lnTo>
                        <a:pt x="215" y="182"/>
                      </a:lnTo>
                      <a:lnTo>
                        <a:pt x="217" y="182"/>
                      </a:lnTo>
                      <a:lnTo>
                        <a:pt x="217" y="184"/>
                      </a:lnTo>
                      <a:lnTo>
                        <a:pt x="219" y="184"/>
                      </a:lnTo>
                      <a:lnTo>
                        <a:pt x="219" y="186"/>
                      </a:lnTo>
                      <a:lnTo>
                        <a:pt x="219" y="184"/>
                      </a:lnTo>
                      <a:lnTo>
                        <a:pt x="217" y="184"/>
                      </a:lnTo>
                      <a:lnTo>
                        <a:pt x="215" y="184"/>
                      </a:lnTo>
                      <a:lnTo>
                        <a:pt x="214" y="184"/>
                      </a:lnTo>
                      <a:lnTo>
                        <a:pt x="212" y="184"/>
                      </a:lnTo>
                      <a:lnTo>
                        <a:pt x="210" y="184"/>
                      </a:lnTo>
                      <a:lnTo>
                        <a:pt x="212" y="184"/>
                      </a:lnTo>
                      <a:lnTo>
                        <a:pt x="214" y="184"/>
                      </a:lnTo>
                      <a:lnTo>
                        <a:pt x="214" y="186"/>
                      </a:lnTo>
                      <a:lnTo>
                        <a:pt x="212" y="186"/>
                      </a:lnTo>
                      <a:lnTo>
                        <a:pt x="214" y="188"/>
                      </a:lnTo>
                      <a:lnTo>
                        <a:pt x="212" y="188"/>
                      </a:lnTo>
                      <a:lnTo>
                        <a:pt x="212" y="186"/>
                      </a:lnTo>
                      <a:lnTo>
                        <a:pt x="210" y="186"/>
                      </a:lnTo>
                      <a:lnTo>
                        <a:pt x="212" y="186"/>
                      </a:lnTo>
                      <a:lnTo>
                        <a:pt x="210" y="186"/>
                      </a:lnTo>
                      <a:lnTo>
                        <a:pt x="212" y="186"/>
                      </a:lnTo>
                      <a:lnTo>
                        <a:pt x="210" y="186"/>
                      </a:lnTo>
                      <a:lnTo>
                        <a:pt x="212" y="186"/>
                      </a:lnTo>
                      <a:lnTo>
                        <a:pt x="210" y="186"/>
                      </a:lnTo>
                      <a:lnTo>
                        <a:pt x="212" y="186"/>
                      </a:lnTo>
                      <a:lnTo>
                        <a:pt x="210" y="186"/>
                      </a:lnTo>
                      <a:lnTo>
                        <a:pt x="212" y="186"/>
                      </a:lnTo>
                      <a:lnTo>
                        <a:pt x="212" y="188"/>
                      </a:lnTo>
                      <a:lnTo>
                        <a:pt x="210" y="188"/>
                      </a:lnTo>
                      <a:lnTo>
                        <a:pt x="212" y="188"/>
                      </a:lnTo>
                      <a:lnTo>
                        <a:pt x="210" y="188"/>
                      </a:lnTo>
                      <a:lnTo>
                        <a:pt x="212" y="188"/>
                      </a:lnTo>
                      <a:lnTo>
                        <a:pt x="212" y="190"/>
                      </a:lnTo>
                      <a:lnTo>
                        <a:pt x="210" y="190"/>
                      </a:lnTo>
                      <a:lnTo>
                        <a:pt x="210" y="188"/>
                      </a:lnTo>
                      <a:lnTo>
                        <a:pt x="210" y="190"/>
                      </a:lnTo>
                      <a:lnTo>
                        <a:pt x="210" y="192"/>
                      </a:lnTo>
                      <a:lnTo>
                        <a:pt x="210" y="194"/>
                      </a:lnTo>
                      <a:lnTo>
                        <a:pt x="208" y="194"/>
                      </a:lnTo>
                      <a:lnTo>
                        <a:pt x="208" y="192"/>
                      </a:lnTo>
                      <a:lnTo>
                        <a:pt x="208" y="194"/>
                      </a:lnTo>
                      <a:lnTo>
                        <a:pt x="208" y="196"/>
                      </a:lnTo>
                      <a:lnTo>
                        <a:pt x="208" y="194"/>
                      </a:lnTo>
                      <a:lnTo>
                        <a:pt x="206" y="194"/>
                      </a:lnTo>
                      <a:lnTo>
                        <a:pt x="208" y="194"/>
                      </a:lnTo>
                      <a:lnTo>
                        <a:pt x="208" y="196"/>
                      </a:lnTo>
                      <a:lnTo>
                        <a:pt x="206" y="194"/>
                      </a:lnTo>
                      <a:lnTo>
                        <a:pt x="206" y="196"/>
                      </a:lnTo>
                      <a:lnTo>
                        <a:pt x="206" y="194"/>
                      </a:lnTo>
                      <a:lnTo>
                        <a:pt x="206" y="192"/>
                      </a:lnTo>
                      <a:lnTo>
                        <a:pt x="206" y="190"/>
                      </a:lnTo>
                      <a:lnTo>
                        <a:pt x="206" y="192"/>
                      </a:lnTo>
                      <a:lnTo>
                        <a:pt x="206" y="190"/>
                      </a:lnTo>
                      <a:lnTo>
                        <a:pt x="206" y="192"/>
                      </a:lnTo>
                      <a:lnTo>
                        <a:pt x="204" y="192"/>
                      </a:lnTo>
                      <a:lnTo>
                        <a:pt x="204" y="190"/>
                      </a:lnTo>
                      <a:lnTo>
                        <a:pt x="202" y="190"/>
                      </a:lnTo>
                      <a:lnTo>
                        <a:pt x="202" y="188"/>
                      </a:lnTo>
                      <a:lnTo>
                        <a:pt x="202" y="190"/>
                      </a:lnTo>
                      <a:lnTo>
                        <a:pt x="200" y="190"/>
                      </a:lnTo>
                      <a:lnTo>
                        <a:pt x="200" y="192"/>
                      </a:lnTo>
                      <a:lnTo>
                        <a:pt x="200" y="190"/>
                      </a:lnTo>
                      <a:lnTo>
                        <a:pt x="200" y="192"/>
                      </a:lnTo>
                      <a:lnTo>
                        <a:pt x="200" y="190"/>
                      </a:lnTo>
                      <a:lnTo>
                        <a:pt x="200" y="192"/>
                      </a:lnTo>
                      <a:lnTo>
                        <a:pt x="200" y="190"/>
                      </a:lnTo>
                      <a:lnTo>
                        <a:pt x="200" y="192"/>
                      </a:lnTo>
                      <a:lnTo>
                        <a:pt x="202" y="192"/>
                      </a:lnTo>
                      <a:lnTo>
                        <a:pt x="202" y="190"/>
                      </a:lnTo>
                      <a:lnTo>
                        <a:pt x="204" y="190"/>
                      </a:lnTo>
                      <a:lnTo>
                        <a:pt x="204" y="192"/>
                      </a:lnTo>
                      <a:lnTo>
                        <a:pt x="204" y="190"/>
                      </a:lnTo>
                      <a:lnTo>
                        <a:pt x="204" y="192"/>
                      </a:lnTo>
                      <a:lnTo>
                        <a:pt x="204" y="190"/>
                      </a:lnTo>
                      <a:lnTo>
                        <a:pt x="204" y="192"/>
                      </a:lnTo>
                      <a:lnTo>
                        <a:pt x="204" y="194"/>
                      </a:lnTo>
                      <a:lnTo>
                        <a:pt x="204" y="192"/>
                      </a:lnTo>
                      <a:lnTo>
                        <a:pt x="204" y="194"/>
                      </a:lnTo>
                      <a:lnTo>
                        <a:pt x="204" y="192"/>
                      </a:lnTo>
                      <a:lnTo>
                        <a:pt x="204" y="194"/>
                      </a:lnTo>
                      <a:lnTo>
                        <a:pt x="202" y="194"/>
                      </a:lnTo>
                      <a:lnTo>
                        <a:pt x="204" y="194"/>
                      </a:lnTo>
                      <a:lnTo>
                        <a:pt x="204" y="196"/>
                      </a:lnTo>
                      <a:lnTo>
                        <a:pt x="204" y="194"/>
                      </a:lnTo>
                      <a:lnTo>
                        <a:pt x="204" y="196"/>
                      </a:lnTo>
                      <a:lnTo>
                        <a:pt x="202" y="196"/>
                      </a:lnTo>
                      <a:lnTo>
                        <a:pt x="204" y="196"/>
                      </a:lnTo>
                      <a:lnTo>
                        <a:pt x="204" y="198"/>
                      </a:lnTo>
                      <a:lnTo>
                        <a:pt x="206" y="198"/>
                      </a:lnTo>
                      <a:lnTo>
                        <a:pt x="204" y="198"/>
                      </a:lnTo>
                      <a:lnTo>
                        <a:pt x="206" y="198"/>
                      </a:lnTo>
                      <a:lnTo>
                        <a:pt x="206" y="200"/>
                      </a:lnTo>
                      <a:lnTo>
                        <a:pt x="204" y="200"/>
                      </a:lnTo>
                      <a:lnTo>
                        <a:pt x="206" y="200"/>
                      </a:lnTo>
                      <a:lnTo>
                        <a:pt x="204" y="200"/>
                      </a:lnTo>
                      <a:lnTo>
                        <a:pt x="206" y="200"/>
                      </a:lnTo>
                      <a:lnTo>
                        <a:pt x="206" y="198"/>
                      </a:lnTo>
                      <a:lnTo>
                        <a:pt x="206" y="200"/>
                      </a:lnTo>
                      <a:lnTo>
                        <a:pt x="206" y="198"/>
                      </a:lnTo>
                      <a:lnTo>
                        <a:pt x="206" y="200"/>
                      </a:lnTo>
                      <a:lnTo>
                        <a:pt x="206" y="198"/>
                      </a:lnTo>
                      <a:lnTo>
                        <a:pt x="206" y="200"/>
                      </a:lnTo>
                      <a:lnTo>
                        <a:pt x="208" y="200"/>
                      </a:lnTo>
                      <a:lnTo>
                        <a:pt x="206" y="200"/>
                      </a:lnTo>
                      <a:lnTo>
                        <a:pt x="206" y="202"/>
                      </a:lnTo>
                      <a:lnTo>
                        <a:pt x="206" y="200"/>
                      </a:lnTo>
                      <a:lnTo>
                        <a:pt x="206" y="202"/>
                      </a:lnTo>
                      <a:lnTo>
                        <a:pt x="206" y="200"/>
                      </a:lnTo>
                      <a:lnTo>
                        <a:pt x="206" y="202"/>
                      </a:lnTo>
                      <a:lnTo>
                        <a:pt x="204" y="202"/>
                      </a:lnTo>
                      <a:lnTo>
                        <a:pt x="204" y="200"/>
                      </a:lnTo>
                      <a:lnTo>
                        <a:pt x="204" y="202"/>
                      </a:lnTo>
                      <a:lnTo>
                        <a:pt x="202" y="202"/>
                      </a:lnTo>
                      <a:lnTo>
                        <a:pt x="204" y="202"/>
                      </a:lnTo>
                      <a:lnTo>
                        <a:pt x="202" y="202"/>
                      </a:lnTo>
                      <a:lnTo>
                        <a:pt x="204" y="202"/>
                      </a:lnTo>
                      <a:lnTo>
                        <a:pt x="202" y="202"/>
                      </a:lnTo>
                      <a:lnTo>
                        <a:pt x="200" y="202"/>
                      </a:lnTo>
                      <a:lnTo>
                        <a:pt x="202" y="202"/>
                      </a:lnTo>
                      <a:lnTo>
                        <a:pt x="202" y="204"/>
                      </a:lnTo>
                      <a:lnTo>
                        <a:pt x="202" y="202"/>
                      </a:lnTo>
                      <a:lnTo>
                        <a:pt x="202" y="204"/>
                      </a:lnTo>
                      <a:lnTo>
                        <a:pt x="204" y="204"/>
                      </a:lnTo>
                      <a:lnTo>
                        <a:pt x="204" y="202"/>
                      </a:lnTo>
                      <a:lnTo>
                        <a:pt x="206" y="202"/>
                      </a:lnTo>
                      <a:lnTo>
                        <a:pt x="206" y="204"/>
                      </a:lnTo>
                      <a:lnTo>
                        <a:pt x="204" y="204"/>
                      </a:lnTo>
                      <a:lnTo>
                        <a:pt x="206" y="204"/>
                      </a:lnTo>
                      <a:lnTo>
                        <a:pt x="204" y="204"/>
                      </a:lnTo>
                      <a:lnTo>
                        <a:pt x="202" y="204"/>
                      </a:lnTo>
                      <a:lnTo>
                        <a:pt x="204" y="204"/>
                      </a:lnTo>
                      <a:lnTo>
                        <a:pt x="206" y="204"/>
                      </a:lnTo>
                      <a:lnTo>
                        <a:pt x="208" y="204"/>
                      </a:lnTo>
                      <a:lnTo>
                        <a:pt x="206" y="205"/>
                      </a:lnTo>
                      <a:lnTo>
                        <a:pt x="206" y="207"/>
                      </a:lnTo>
                      <a:lnTo>
                        <a:pt x="208" y="207"/>
                      </a:lnTo>
                      <a:lnTo>
                        <a:pt x="208" y="209"/>
                      </a:lnTo>
                      <a:lnTo>
                        <a:pt x="206" y="209"/>
                      </a:lnTo>
                      <a:lnTo>
                        <a:pt x="206" y="207"/>
                      </a:lnTo>
                      <a:lnTo>
                        <a:pt x="206" y="209"/>
                      </a:lnTo>
                      <a:lnTo>
                        <a:pt x="206" y="207"/>
                      </a:lnTo>
                      <a:lnTo>
                        <a:pt x="206" y="209"/>
                      </a:lnTo>
                      <a:lnTo>
                        <a:pt x="208" y="209"/>
                      </a:lnTo>
                      <a:lnTo>
                        <a:pt x="206" y="209"/>
                      </a:lnTo>
                      <a:lnTo>
                        <a:pt x="208" y="209"/>
                      </a:lnTo>
                      <a:lnTo>
                        <a:pt x="206" y="209"/>
                      </a:lnTo>
                      <a:lnTo>
                        <a:pt x="206" y="207"/>
                      </a:lnTo>
                      <a:lnTo>
                        <a:pt x="204" y="207"/>
                      </a:lnTo>
                      <a:lnTo>
                        <a:pt x="206" y="207"/>
                      </a:lnTo>
                      <a:lnTo>
                        <a:pt x="204" y="207"/>
                      </a:lnTo>
                      <a:lnTo>
                        <a:pt x="206" y="207"/>
                      </a:lnTo>
                      <a:lnTo>
                        <a:pt x="204" y="207"/>
                      </a:lnTo>
                      <a:lnTo>
                        <a:pt x="202" y="207"/>
                      </a:lnTo>
                      <a:lnTo>
                        <a:pt x="202" y="209"/>
                      </a:lnTo>
                      <a:lnTo>
                        <a:pt x="202" y="207"/>
                      </a:lnTo>
                      <a:lnTo>
                        <a:pt x="200" y="207"/>
                      </a:lnTo>
                      <a:lnTo>
                        <a:pt x="202" y="207"/>
                      </a:lnTo>
                      <a:lnTo>
                        <a:pt x="202" y="209"/>
                      </a:lnTo>
                      <a:lnTo>
                        <a:pt x="202" y="207"/>
                      </a:lnTo>
                      <a:lnTo>
                        <a:pt x="202" y="209"/>
                      </a:lnTo>
                      <a:lnTo>
                        <a:pt x="204" y="209"/>
                      </a:lnTo>
                      <a:lnTo>
                        <a:pt x="202" y="209"/>
                      </a:lnTo>
                      <a:lnTo>
                        <a:pt x="200" y="209"/>
                      </a:lnTo>
                      <a:lnTo>
                        <a:pt x="198" y="209"/>
                      </a:lnTo>
                      <a:lnTo>
                        <a:pt x="200" y="209"/>
                      </a:lnTo>
                      <a:lnTo>
                        <a:pt x="198" y="209"/>
                      </a:lnTo>
                      <a:lnTo>
                        <a:pt x="200" y="209"/>
                      </a:lnTo>
                      <a:lnTo>
                        <a:pt x="200" y="211"/>
                      </a:lnTo>
                      <a:lnTo>
                        <a:pt x="200" y="209"/>
                      </a:lnTo>
                      <a:lnTo>
                        <a:pt x="202" y="209"/>
                      </a:lnTo>
                      <a:lnTo>
                        <a:pt x="202" y="211"/>
                      </a:lnTo>
                      <a:lnTo>
                        <a:pt x="202" y="209"/>
                      </a:lnTo>
                      <a:lnTo>
                        <a:pt x="202" y="211"/>
                      </a:lnTo>
                      <a:lnTo>
                        <a:pt x="202" y="209"/>
                      </a:lnTo>
                      <a:lnTo>
                        <a:pt x="202" y="211"/>
                      </a:lnTo>
                      <a:lnTo>
                        <a:pt x="204" y="211"/>
                      </a:lnTo>
                      <a:lnTo>
                        <a:pt x="202" y="211"/>
                      </a:lnTo>
                      <a:lnTo>
                        <a:pt x="202" y="209"/>
                      </a:lnTo>
                      <a:lnTo>
                        <a:pt x="202" y="211"/>
                      </a:lnTo>
                      <a:lnTo>
                        <a:pt x="202" y="209"/>
                      </a:lnTo>
                      <a:lnTo>
                        <a:pt x="204" y="209"/>
                      </a:lnTo>
                      <a:lnTo>
                        <a:pt x="204" y="207"/>
                      </a:lnTo>
                      <a:lnTo>
                        <a:pt x="202" y="207"/>
                      </a:lnTo>
                      <a:lnTo>
                        <a:pt x="204" y="207"/>
                      </a:lnTo>
                      <a:lnTo>
                        <a:pt x="204" y="209"/>
                      </a:lnTo>
                      <a:lnTo>
                        <a:pt x="206" y="209"/>
                      </a:lnTo>
                      <a:lnTo>
                        <a:pt x="204" y="209"/>
                      </a:lnTo>
                      <a:lnTo>
                        <a:pt x="206" y="209"/>
                      </a:lnTo>
                      <a:lnTo>
                        <a:pt x="204" y="209"/>
                      </a:lnTo>
                      <a:lnTo>
                        <a:pt x="206" y="209"/>
                      </a:lnTo>
                      <a:lnTo>
                        <a:pt x="204" y="209"/>
                      </a:lnTo>
                      <a:lnTo>
                        <a:pt x="204" y="211"/>
                      </a:lnTo>
                      <a:lnTo>
                        <a:pt x="206" y="211"/>
                      </a:lnTo>
                      <a:lnTo>
                        <a:pt x="204" y="211"/>
                      </a:lnTo>
                      <a:lnTo>
                        <a:pt x="206" y="211"/>
                      </a:lnTo>
                      <a:lnTo>
                        <a:pt x="206" y="209"/>
                      </a:lnTo>
                      <a:lnTo>
                        <a:pt x="206" y="211"/>
                      </a:lnTo>
                      <a:lnTo>
                        <a:pt x="208" y="211"/>
                      </a:lnTo>
                      <a:lnTo>
                        <a:pt x="208" y="213"/>
                      </a:lnTo>
                      <a:lnTo>
                        <a:pt x="206" y="213"/>
                      </a:lnTo>
                      <a:lnTo>
                        <a:pt x="208" y="213"/>
                      </a:lnTo>
                      <a:lnTo>
                        <a:pt x="206" y="213"/>
                      </a:lnTo>
                      <a:lnTo>
                        <a:pt x="208" y="213"/>
                      </a:lnTo>
                      <a:lnTo>
                        <a:pt x="206" y="213"/>
                      </a:lnTo>
                      <a:lnTo>
                        <a:pt x="208" y="213"/>
                      </a:lnTo>
                      <a:lnTo>
                        <a:pt x="206" y="213"/>
                      </a:lnTo>
                      <a:lnTo>
                        <a:pt x="208" y="213"/>
                      </a:lnTo>
                      <a:lnTo>
                        <a:pt x="208" y="215"/>
                      </a:lnTo>
                      <a:lnTo>
                        <a:pt x="206" y="215"/>
                      </a:lnTo>
                      <a:lnTo>
                        <a:pt x="206" y="213"/>
                      </a:lnTo>
                      <a:lnTo>
                        <a:pt x="206" y="215"/>
                      </a:lnTo>
                      <a:lnTo>
                        <a:pt x="206" y="213"/>
                      </a:lnTo>
                      <a:lnTo>
                        <a:pt x="206" y="211"/>
                      </a:lnTo>
                      <a:lnTo>
                        <a:pt x="206" y="213"/>
                      </a:lnTo>
                      <a:lnTo>
                        <a:pt x="206" y="215"/>
                      </a:lnTo>
                      <a:lnTo>
                        <a:pt x="206" y="217"/>
                      </a:lnTo>
                      <a:lnTo>
                        <a:pt x="204" y="215"/>
                      </a:lnTo>
                      <a:lnTo>
                        <a:pt x="202" y="215"/>
                      </a:lnTo>
                      <a:lnTo>
                        <a:pt x="202" y="213"/>
                      </a:lnTo>
                      <a:lnTo>
                        <a:pt x="202" y="215"/>
                      </a:lnTo>
                      <a:lnTo>
                        <a:pt x="202" y="213"/>
                      </a:lnTo>
                      <a:lnTo>
                        <a:pt x="202" y="215"/>
                      </a:lnTo>
                      <a:lnTo>
                        <a:pt x="204" y="215"/>
                      </a:lnTo>
                      <a:lnTo>
                        <a:pt x="202" y="215"/>
                      </a:lnTo>
                      <a:lnTo>
                        <a:pt x="200" y="215"/>
                      </a:lnTo>
                      <a:lnTo>
                        <a:pt x="200" y="213"/>
                      </a:lnTo>
                      <a:lnTo>
                        <a:pt x="198" y="215"/>
                      </a:lnTo>
                      <a:lnTo>
                        <a:pt x="198" y="213"/>
                      </a:lnTo>
                      <a:lnTo>
                        <a:pt x="198" y="215"/>
                      </a:lnTo>
                      <a:lnTo>
                        <a:pt x="198" y="213"/>
                      </a:lnTo>
                      <a:lnTo>
                        <a:pt x="198" y="215"/>
                      </a:lnTo>
                      <a:lnTo>
                        <a:pt x="196" y="215"/>
                      </a:lnTo>
                      <a:lnTo>
                        <a:pt x="194" y="215"/>
                      </a:lnTo>
                      <a:lnTo>
                        <a:pt x="194" y="213"/>
                      </a:lnTo>
                      <a:lnTo>
                        <a:pt x="192" y="213"/>
                      </a:lnTo>
                      <a:lnTo>
                        <a:pt x="192" y="211"/>
                      </a:lnTo>
                      <a:lnTo>
                        <a:pt x="190" y="211"/>
                      </a:lnTo>
                      <a:lnTo>
                        <a:pt x="190" y="213"/>
                      </a:lnTo>
                      <a:lnTo>
                        <a:pt x="190" y="211"/>
                      </a:lnTo>
                      <a:lnTo>
                        <a:pt x="190" y="213"/>
                      </a:lnTo>
                      <a:lnTo>
                        <a:pt x="190" y="211"/>
                      </a:lnTo>
                      <a:lnTo>
                        <a:pt x="189" y="211"/>
                      </a:lnTo>
                      <a:lnTo>
                        <a:pt x="187" y="211"/>
                      </a:lnTo>
                      <a:lnTo>
                        <a:pt x="189" y="211"/>
                      </a:lnTo>
                      <a:lnTo>
                        <a:pt x="187" y="211"/>
                      </a:lnTo>
                      <a:lnTo>
                        <a:pt x="187" y="209"/>
                      </a:lnTo>
                      <a:lnTo>
                        <a:pt x="187" y="211"/>
                      </a:lnTo>
                      <a:lnTo>
                        <a:pt x="185" y="211"/>
                      </a:lnTo>
                      <a:lnTo>
                        <a:pt x="185" y="209"/>
                      </a:lnTo>
                      <a:lnTo>
                        <a:pt x="185" y="211"/>
                      </a:lnTo>
                      <a:lnTo>
                        <a:pt x="185" y="209"/>
                      </a:lnTo>
                      <a:lnTo>
                        <a:pt x="185" y="211"/>
                      </a:lnTo>
                      <a:lnTo>
                        <a:pt x="183" y="211"/>
                      </a:lnTo>
                      <a:lnTo>
                        <a:pt x="183" y="213"/>
                      </a:lnTo>
                      <a:lnTo>
                        <a:pt x="181" y="213"/>
                      </a:lnTo>
                      <a:lnTo>
                        <a:pt x="183" y="213"/>
                      </a:lnTo>
                      <a:lnTo>
                        <a:pt x="181" y="213"/>
                      </a:lnTo>
                      <a:lnTo>
                        <a:pt x="181" y="211"/>
                      </a:lnTo>
                      <a:lnTo>
                        <a:pt x="181" y="213"/>
                      </a:lnTo>
                      <a:lnTo>
                        <a:pt x="179" y="213"/>
                      </a:lnTo>
                      <a:lnTo>
                        <a:pt x="179" y="215"/>
                      </a:lnTo>
                      <a:lnTo>
                        <a:pt x="179" y="217"/>
                      </a:lnTo>
                      <a:lnTo>
                        <a:pt x="179" y="219"/>
                      </a:lnTo>
                      <a:lnTo>
                        <a:pt x="179" y="221"/>
                      </a:lnTo>
                      <a:lnTo>
                        <a:pt x="181" y="221"/>
                      </a:lnTo>
                      <a:lnTo>
                        <a:pt x="181" y="223"/>
                      </a:lnTo>
                      <a:lnTo>
                        <a:pt x="181" y="225"/>
                      </a:lnTo>
                      <a:lnTo>
                        <a:pt x="181" y="227"/>
                      </a:lnTo>
                      <a:lnTo>
                        <a:pt x="181" y="228"/>
                      </a:lnTo>
                      <a:lnTo>
                        <a:pt x="181" y="230"/>
                      </a:lnTo>
                      <a:lnTo>
                        <a:pt x="179" y="230"/>
                      </a:lnTo>
                      <a:lnTo>
                        <a:pt x="181" y="230"/>
                      </a:lnTo>
                      <a:lnTo>
                        <a:pt x="179" y="230"/>
                      </a:lnTo>
                      <a:lnTo>
                        <a:pt x="179" y="232"/>
                      </a:lnTo>
                      <a:lnTo>
                        <a:pt x="179" y="234"/>
                      </a:lnTo>
                      <a:lnTo>
                        <a:pt x="177" y="234"/>
                      </a:lnTo>
                      <a:lnTo>
                        <a:pt x="175" y="234"/>
                      </a:lnTo>
                      <a:lnTo>
                        <a:pt x="173" y="234"/>
                      </a:lnTo>
                      <a:lnTo>
                        <a:pt x="173" y="232"/>
                      </a:lnTo>
                      <a:lnTo>
                        <a:pt x="171" y="232"/>
                      </a:lnTo>
                      <a:lnTo>
                        <a:pt x="171" y="230"/>
                      </a:lnTo>
                      <a:lnTo>
                        <a:pt x="171" y="228"/>
                      </a:lnTo>
                      <a:lnTo>
                        <a:pt x="171" y="227"/>
                      </a:lnTo>
                      <a:lnTo>
                        <a:pt x="169" y="227"/>
                      </a:lnTo>
                      <a:lnTo>
                        <a:pt x="169" y="225"/>
                      </a:lnTo>
                      <a:lnTo>
                        <a:pt x="169" y="223"/>
                      </a:lnTo>
                      <a:lnTo>
                        <a:pt x="171" y="223"/>
                      </a:lnTo>
                      <a:lnTo>
                        <a:pt x="169" y="223"/>
                      </a:lnTo>
                      <a:lnTo>
                        <a:pt x="167" y="223"/>
                      </a:lnTo>
                      <a:lnTo>
                        <a:pt x="166" y="223"/>
                      </a:lnTo>
                      <a:lnTo>
                        <a:pt x="164" y="223"/>
                      </a:lnTo>
                      <a:lnTo>
                        <a:pt x="162" y="223"/>
                      </a:lnTo>
                      <a:lnTo>
                        <a:pt x="160" y="223"/>
                      </a:lnTo>
                      <a:lnTo>
                        <a:pt x="158" y="223"/>
                      </a:lnTo>
                      <a:lnTo>
                        <a:pt x="156" y="223"/>
                      </a:lnTo>
                      <a:lnTo>
                        <a:pt x="154" y="223"/>
                      </a:lnTo>
                      <a:lnTo>
                        <a:pt x="152" y="223"/>
                      </a:lnTo>
                      <a:lnTo>
                        <a:pt x="150" y="223"/>
                      </a:lnTo>
                      <a:lnTo>
                        <a:pt x="148" y="223"/>
                      </a:lnTo>
                      <a:lnTo>
                        <a:pt x="146" y="223"/>
                      </a:lnTo>
                      <a:lnTo>
                        <a:pt x="146" y="221"/>
                      </a:lnTo>
                      <a:lnTo>
                        <a:pt x="144" y="221"/>
                      </a:lnTo>
                      <a:lnTo>
                        <a:pt x="142" y="221"/>
                      </a:lnTo>
                      <a:lnTo>
                        <a:pt x="141" y="221"/>
                      </a:lnTo>
                      <a:lnTo>
                        <a:pt x="139" y="221"/>
                      </a:lnTo>
                      <a:lnTo>
                        <a:pt x="137" y="221"/>
                      </a:lnTo>
                      <a:lnTo>
                        <a:pt x="135" y="221"/>
                      </a:lnTo>
                      <a:lnTo>
                        <a:pt x="133" y="221"/>
                      </a:lnTo>
                      <a:lnTo>
                        <a:pt x="131" y="221"/>
                      </a:lnTo>
                      <a:lnTo>
                        <a:pt x="129" y="221"/>
                      </a:lnTo>
                      <a:lnTo>
                        <a:pt x="127" y="221"/>
                      </a:lnTo>
                      <a:lnTo>
                        <a:pt x="125" y="221"/>
                      </a:lnTo>
                      <a:lnTo>
                        <a:pt x="123" y="221"/>
                      </a:lnTo>
                      <a:lnTo>
                        <a:pt x="121" y="221"/>
                      </a:lnTo>
                      <a:lnTo>
                        <a:pt x="119" y="221"/>
                      </a:lnTo>
                      <a:lnTo>
                        <a:pt x="118" y="221"/>
                      </a:lnTo>
                      <a:lnTo>
                        <a:pt x="116" y="221"/>
                      </a:lnTo>
                      <a:lnTo>
                        <a:pt x="116" y="219"/>
                      </a:lnTo>
                      <a:lnTo>
                        <a:pt x="116" y="221"/>
                      </a:lnTo>
                      <a:lnTo>
                        <a:pt x="114" y="219"/>
                      </a:lnTo>
                      <a:lnTo>
                        <a:pt x="112" y="219"/>
                      </a:lnTo>
                      <a:lnTo>
                        <a:pt x="110" y="219"/>
                      </a:lnTo>
                      <a:lnTo>
                        <a:pt x="108" y="219"/>
                      </a:lnTo>
                      <a:lnTo>
                        <a:pt x="106" y="219"/>
                      </a:lnTo>
                      <a:lnTo>
                        <a:pt x="104" y="219"/>
                      </a:lnTo>
                      <a:lnTo>
                        <a:pt x="102" y="219"/>
                      </a:lnTo>
                      <a:lnTo>
                        <a:pt x="100" y="219"/>
                      </a:lnTo>
                      <a:lnTo>
                        <a:pt x="98" y="219"/>
                      </a:lnTo>
                      <a:lnTo>
                        <a:pt x="96" y="219"/>
                      </a:lnTo>
                      <a:lnTo>
                        <a:pt x="94" y="219"/>
                      </a:lnTo>
                      <a:lnTo>
                        <a:pt x="93" y="219"/>
                      </a:lnTo>
                      <a:lnTo>
                        <a:pt x="91" y="219"/>
                      </a:lnTo>
                      <a:lnTo>
                        <a:pt x="89" y="219"/>
                      </a:lnTo>
                      <a:lnTo>
                        <a:pt x="87" y="219"/>
                      </a:lnTo>
                      <a:lnTo>
                        <a:pt x="85" y="219"/>
                      </a:lnTo>
                      <a:lnTo>
                        <a:pt x="83" y="219"/>
                      </a:lnTo>
                      <a:lnTo>
                        <a:pt x="81" y="219"/>
                      </a:lnTo>
                      <a:lnTo>
                        <a:pt x="79" y="219"/>
                      </a:lnTo>
                      <a:lnTo>
                        <a:pt x="79" y="217"/>
                      </a:lnTo>
                      <a:lnTo>
                        <a:pt x="77" y="217"/>
                      </a:lnTo>
                      <a:lnTo>
                        <a:pt x="75" y="217"/>
                      </a:lnTo>
                      <a:lnTo>
                        <a:pt x="73" y="217"/>
                      </a:lnTo>
                      <a:lnTo>
                        <a:pt x="71" y="217"/>
                      </a:lnTo>
                      <a:lnTo>
                        <a:pt x="69" y="217"/>
                      </a:lnTo>
                      <a:lnTo>
                        <a:pt x="68" y="217"/>
                      </a:lnTo>
                      <a:lnTo>
                        <a:pt x="66" y="217"/>
                      </a:lnTo>
                      <a:lnTo>
                        <a:pt x="64" y="217"/>
                      </a:lnTo>
                      <a:lnTo>
                        <a:pt x="62" y="217"/>
                      </a:lnTo>
                      <a:lnTo>
                        <a:pt x="60" y="217"/>
                      </a:lnTo>
                      <a:lnTo>
                        <a:pt x="58" y="217"/>
                      </a:lnTo>
                      <a:lnTo>
                        <a:pt x="56" y="217"/>
                      </a:lnTo>
                      <a:lnTo>
                        <a:pt x="54" y="217"/>
                      </a:lnTo>
                      <a:lnTo>
                        <a:pt x="52" y="217"/>
                      </a:lnTo>
                      <a:lnTo>
                        <a:pt x="50" y="217"/>
                      </a:lnTo>
                      <a:lnTo>
                        <a:pt x="48" y="217"/>
                      </a:lnTo>
                      <a:lnTo>
                        <a:pt x="46" y="217"/>
                      </a:lnTo>
                      <a:lnTo>
                        <a:pt x="45" y="217"/>
                      </a:lnTo>
                      <a:lnTo>
                        <a:pt x="43" y="217"/>
                      </a:lnTo>
                      <a:lnTo>
                        <a:pt x="41" y="217"/>
                      </a:lnTo>
                      <a:lnTo>
                        <a:pt x="39" y="217"/>
                      </a:lnTo>
                      <a:lnTo>
                        <a:pt x="37" y="217"/>
                      </a:lnTo>
                      <a:lnTo>
                        <a:pt x="37" y="215"/>
                      </a:lnTo>
                      <a:lnTo>
                        <a:pt x="35" y="215"/>
                      </a:lnTo>
                      <a:lnTo>
                        <a:pt x="35" y="213"/>
                      </a:lnTo>
                      <a:lnTo>
                        <a:pt x="35" y="211"/>
                      </a:lnTo>
                      <a:lnTo>
                        <a:pt x="33" y="211"/>
                      </a:lnTo>
                      <a:lnTo>
                        <a:pt x="35" y="211"/>
                      </a:lnTo>
                      <a:lnTo>
                        <a:pt x="33" y="211"/>
                      </a:lnTo>
                      <a:lnTo>
                        <a:pt x="33" y="209"/>
                      </a:lnTo>
                      <a:lnTo>
                        <a:pt x="35" y="209"/>
                      </a:lnTo>
                      <a:lnTo>
                        <a:pt x="33" y="209"/>
                      </a:lnTo>
                      <a:lnTo>
                        <a:pt x="33" y="207"/>
                      </a:lnTo>
                      <a:lnTo>
                        <a:pt x="33" y="205"/>
                      </a:lnTo>
                      <a:lnTo>
                        <a:pt x="31" y="205"/>
                      </a:lnTo>
                      <a:lnTo>
                        <a:pt x="31" y="204"/>
                      </a:lnTo>
                      <a:lnTo>
                        <a:pt x="29" y="204"/>
                      </a:lnTo>
                      <a:lnTo>
                        <a:pt x="29" y="202"/>
                      </a:lnTo>
                      <a:lnTo>
                        <a:pt x="31" y="202"/>
                      </a:lnTo>
                      <a:lnTo>
                        <a:pt x="31" y="200"/>
                      </a:lnTo>
                      <a:lnTo>
                        <a:pt x="29" y="200"/>
                      </a:lnTo>
                      <a:lnTo>
                        <a:pt x="29" y="198"/>
                      </a:lnTo>
                      <a:lnTo>
                        <a:pt x="29" y="196"/>
                      </a:lnTo>
                      <a:lnTo>
                        <a:pt x="27" y="196"/>
                      </a:lnTo>
                      <a:lnTo>
                        <a:pt x="27" y="194"/>
                      </a:lnTo>
                      <a:lnTo>
                        <a:pt x="25" y="194"/>
                      </a:lnTo>
                      <a:lnTo>
                        <a:pt x="25" y="192"/>
                      </a:lnTo>
                      <a:lnTo>
                        <a:pt x="25" y="190"/>
                      </a:lnTo>
                      <a:lnTo>
                        <a:pt x="25" y="188"/>
                      </a:lnTo>
                      <a:lnTo>
                        <a:pt x="25" y="186"/>
                      </a:lnTo>
                      <a:lnTo>
                        <a:pt x="25" y="184"/>
                      </a:lnTo>
                      <a:lnTo>
                        <a:pt x="25" y="182"/>
                      </a:lnTo>
                      <a:lnTo>
                        <a:pt x="27" y="182"/>
                      </a:lnTo>
                      <a:lnTo>
                        <a:pt x="27" y="180"/>
                      </a:lnTo>
                      <a:lnTo>
                        <a:pt x="27" y="179"/>
                      </a:lnTo>
                      <a:lnTo>
                        <a:pt x="27" y="177"/>
                      </a:lnTo>
                      <a:lnTo>
                        <a:pt x="27" y="175"/>
                      </a:lnTo>
                      <a:lnTo>
                        <a:pt x="29" y="175"/>
                      </a:lnTo>
                      <a:lnTo>
                        <a:pt x="27" y="173"/>
                      </a:lnTo>
                      <a:lnTo>
                        <a:pt x="27" y="171"/>
                      </a:lnTo>
                      <a:lnTo>
                        <a:pt x="27" y="169"/>
                      </a:lnTo>
                      <a:lnTo>
                        <a:pt x="25" y="169"/>
                      </a:lnTo>
                      <a:lnTo>
                        <a:pt x="27" y="169"/>
                      </a:lnTo>
                      <a:lnTo>
                        <a:pt x="25" y="169"/>
                      </a:lnTo>
                      <a:lnTo>
                        <a:pt x="25" y="167"/>
                      </a:lnTo>
                      <a:lnTo>
                        <a:pt x="23" y="167"/>
                      </a:lnTo>
                      <a:lnTo>
                        <a:pt x="23" y="165"/>
                      </a:lnTo>
                      <a:lnTo>
                        <a:pt x="25" y="165"/>
                      </a:lnTo>
                      <a:lnTo>
                        <a:pt x="23" y="165"/>
                      </a:lnTo>
                      <a:lnTo>
                        <a:pt x="23" y="163"/>
                      </a:lnTo>
                      <a:lnTo>
                        <a:pt x="23" y="161"/>
                      </a:lnTo>
                      <a:lnTo>
                        <a:pt x="23" y="159"/>
                      </a:lnTo>
                      <a:lnTo>
                        <a:pt x="23" y="157"/>
                      </a:lnTo>
                      <a:lnTo>
                        <a:pt x="23" y="156"/>
                      </a:lnTo>
                      <a:lnTo>
                        <a:pt x="25" y="156"/>
                      </a:lnTo>
                      <a:lnTo>
                        <a:pt x="25" y="154"/>
                      </a:lnTo>
                      <a:lnTo>
                        <a:pt x="27" y="154"/>
                      </a:lnTo>
                      <a:lnTo>
                        <a:pt x="27" y="152"/>
                      </a:lnTo>
                      <a:lnTo>
                        <a:pt x="27" y="150"/>
                      </a:lnTo>
                      <a:lnTo>
                        <a:pt x="27" y="148"/>
                      </a:lnTo>
                      <a:lnTo>
                        <a:pt x="27" y="146"/>
                      </a:lnTo>
                      <a:lnTo>
                        <a:pt x="27" y="144"/>
                      </a:lnTo>
                      <a:lnTo>
                        <a:pt x="29" y="144"/>
                      </a:lnTo>
                      <a:lnTo>
                        <a:pt x="29" y="142"/>
                      </a:lnTo>
                      <a:lnTo>
                        <a:pt x="31" y="142"/>
                      </a:lnTo>
                      <a:lnTo>
                        <a:pt x="33" y="142"/>
                      </a:lnTo>
                      <a:lnTo>
                        <a:pt x="33" y="140"/>
                      </a:lnTo>
                      <a:lnTo>
                        <a:pt x="31" y="140"/>
                      </a:lnTo>
                      <a:lnTo>
                        <a:pt x="33" y="140"/>
                      </a:lnTo>
                      <a:lnTo>
                        <a:pt x="35" y="140"/>
                      </a:lnTo>
                      <a:lnTo>
                        <a:pt x="35" y="138"/>
                      </a:lnTo>
                      <a:lnTo>
                        <a:pt x="37" y="138"/>
                      </a:lnTo>
                      <a:lnTo>
                        <a:pt x="35" y="138"/>
                      </a:lnTo>
                      <a:lnTo>
                        <a:pt x="35" y="136"/>
                      </a:lnTo>
                      <a:lnTo>
                        <a:pt x="33" y="136"/>
                      </a:lnTo>
                      <a:lnTo>
                        <a:pt x="31" y="134"/>
                      </a:lnTo>
                      <a:lnTo>
                        <a:pt x="29" y="134"/>
                      </a:lnTo>
                      <a:lnTo>
                        <a:pt x="31" y="134"/>
                      </a:lnTo>
                      <a:lnTo>
                        <a:pt x="31" y="132"/>
                      </a:lnTo>
                      <a:lnTo>
                        <a:pt x="31" y="131"/>
                      </a:lnTo>
                      <a:lnTo>
                        <a:pt x="33" y="131"/>
                      </a:lnTo>
                      <a:lnTo>
                        <a:pt x="33" y="129"/>
                      </a:lnTo>
                      <a:lnTo>
                        <a:pt x="31" y="129"/>
                      </a:lnTo>
                      <a:lnTo>
                        <a:pt x="31" y="127"/>
                      </a:lnTo>
                      <a:lnTo>
                        <a:pt x="31" y="125"/>
                      </a:lnTo>
                      <a:lnTo>
                        <a:pt x="29" y="125"/>
                      </a:lnTo>
                      <a:lnTo>
                        <a:pt x="29" y="123"/>
                      </a:lnTo>
                      <a:lnTo>
                        <a:pt x="27" y="123"/>
                      </a:lnTo>
                      <a:lnTo>
                        <a:pt x="27" y="121"/>
                      </a:lnTo>
                      <a:lnTo>
                        <a:pt x="25" y="121"/>
                      </a:lnTo>
                      <a:lnTo>
                        <a:pt x="25" y="119"/>
                      </a:lnTo>
                      <a:lnTo>
                        <a:pt x="25" y="117"/>
                      </a:lnTo>
                      <a:lnTo>
                        <a:pt x="25" y="115"/>
                      </a:lnTo>
                      <a:lnTo>
                        <a:pt x="23" y="115"/>
                      </a:lnTo>
                      <a:lnTo>
                        <a:pt x="25" y="115"/>
                      </a:lnTo>
                      <a:lnTo>
                        <a:pt x="23" y="115"/>
                      </a:lnTo>
                      <a:lnTo>
                        <a:pt x="25" y="115"/>
                      </a:lnTo>
                      <a:lnTo>
                        <a:pt x="25" y="113"/>
                      </a:lnTo>
                      <a:lnTo>
                        <a:pt x="23" y="113"/>
                      </a:lnTo>
                      <a:lnTo>
                        <a:pt x="23" y="111"/>
                      </a:lnTo>
                      <a:lnTo>
                        <a:pt x="21" y="111"/>
                      </a:lnTo>
                      <a:lnTo>
                        <a:pt x="21" y="109"/>
                      </a:lnTo>
                      <a:lnTo>
                        <a:pt x="23" y="109"/>
                      </a:lnTo>
                      <a:lnTo>
                        <a:pt x="23" y="108"/>
                      </a:lnTo>
                      <a:lnTo>
                        <a:pt x="21" y="108"/>
                      </a:lnTo>
                      <a:lnTo>
                        <a:pt x="21" y="106"/>
                      </a:lnTo>
                      <a:lnTo>
                        <a:pt x="21" y="104"/>
                      </a:lnTo>
                      <a:lnTo>
                        <a:pt x="20" y="104"/>
                      </a:lnTo>
                      <a:lnTo>
                        <a:pt x="20" y="102"/>
                      </a:lnTo>
                      <a:lnTo>
                        <a:pt x="20" y="100"/>
                      </a:lnTo>
                      <a:lnTo>
                        <a:pt x="20" y="98"/>
                      </a:lnTo>
                      <a:lnTo>
                        <a:pt x="20" y="96"/>
                      </a:lnTo>
                      <a:lnTo>
                        <a:pt x="20" y="94"/>
                      </a:lnTo>
                      <a:lnTo>
                        <a:pt x="18" y="94"/>
                      </a:lnTo>
                      <a:lnTo>
                        <a:pt x="18" y="92"/>
                      </a:lnTo>
                      <a:lnTo>
                        <a:pt x="18" y="90"/>
                      </a:lnTo>
                      <a:lnTo>
                        <a:pt x="18" y="88"/>
                      </a:lnTo>
                      <a:lnTo>
                        <a:pt x="18" y="86"/>
                      </a:lnTo>
                      <a:lnTo>
                        <a:pt x="18" y="84"/>
                      </a:lnTo>
                      <a:lnTo>
                        <a:pt x="16" y="84"/>
                      </a:lnTo>
                      <a:lnTo>
                        <a:pt x="16" y="83"/>
                      </a:lnTo>
                      <a:lnTo>
                        <a:pt x="16" y="81"/>
                      </a:lnTo>
                      <a:lnTo>
                        <a:pt x="16" y="79"/>
                      </a:lnTo>
                      <a:lnTo>
                        <a:pt x="16" y="77"/>
                      </a:lnTo>
                      <a:lnTo>
                        <a:pt x="16" y="75"/>
                      </a:lnTo>
                      <a:lnTo>
                        <a:pt x="14" y="75"/>
                      </a:lnTo>
                      <a:lnTo>
                        <a:pt x="14" y="73"/>
                      </a:lnTo>
                      <a:lnTo>
                        <a:pt x="14" y="71"/>
                      </a:lnTo>
                      <a:lnTo>
                        <a:pt x="14" y="69"/>
                      </a:lnTo>
                      <a:lnTo>
                        <a:pt x="14" y="67"/>
                      </a:lnTo>
                      <a:lnTo>
                        <a:pt x="14" y="65"/>
                      </a:lnTo>
                      <a:lnTo>
                        <a:pt x="12" y="65"/>
                      </a:lnTo>
                      <a:lnTo>
                        <a:pt x="12" y="63"/>
                      </a:lnTo>
                      <a:lnTo>
                        <a:pt x="12" y="61"/>
                      </a:lnTo>
                      <a:lnTo>
                        <a:pt x="12" y="60"/>
                      </a:lnTo>
                      <a:lnTo>
                        <a:pt x="12" y="58"/>
                      </a:lnTo>
                      <a:lnTo>
                        <a:pt x="12" y="56"/>
                      </a:lnTo>
                      <a:lnTo>
                        <a:pt x="10" y="56"/>
                      </a:lnTo>
                      <a:lnTo>
                        <a:pt x="10" y="54"/>
                      </a:lnTo>
                      <a:lnTo>
                        <a:pt x="10" y="52"/>
                      </a:lnTo>
                      <a:lnTo>
                        <a:pt x="10" y="50"/>
                      </a:lnTo>
                      <a:lnTo>
                        <a:pt x="10" y="48"/>
                      </a:lnTo>
                      <a:lnTo>
                        <a:pt x="10" y="46"/>
                      </a:lnTo>
                      <a:lnTo>
                        <a:pt x="8" y="44"/>
                      </a:lnTo>
                      <a:lnTo>
                        <a:pt x="8" y="42"/>
                      </a:lnTo>
                      <a:lnTo>
                        <a:pt x="8" y="40"/>
                      </a:lnTo>
                      <a:lnTo>
                        <a:pt x="8" y="38"/>
                      </a:lnTo>
                      <a:lnTo>
                        <a:pt x="8" y="36"/>
                      </a:lnTo>
                      <a:lnTo>
                        <a:pt x="6" y="36"/>
                      </a:lnTo>
                      <a:lnTo>
                        <a:pt x="6" y="35"/>
                      </a:lnTo>
                      <a:lnTo>
                        <a:pt x="6" y="33"/>
                      </a:lnTo>
                      <a:lnTo>
                        <a:pt x="6" y="31"/>
                      </a:lnTo>
                      <a:lnTo>
                        <a:pt x="6" y="29"/>
                      </a:lnTo>
                      <a:lnTo>
                        <a:pt x="6" y="27"/>
                      </a:lnTo>
                      <a:lnTo>
                        <a:pt x="4" y="27"/>
                      </a:lnTo>
                      <a:lnTo>
                        <a:pt x="4" y="25"/>
                      </a:lnTo>
                      <a:lnTo>
                        <a:pt x="4" y="23"/>
                      </a:lnTo>
                      <a:lnTo>
                        <a:pt x="4" y="21"/>
                      </a:lnTo>
                      <a:lnTo>
                        <a:pt x="4" y="19"/>
                      </a:lnTo>
                      <a:lnTo>
                        <a:pt x="4" y="17"/>
                      </a:lnTo>
                      <a:lnTo>
                        <a:pt x="2" y="17"/>
                      </a:lnTo>
                      <a:lnTo>
                        <a:pt x="2" y="15"/>
                      </a:lnTo>
                      <a:lnTo>
                        <a:pt x="2" y="13"/>
                      </a:lnTo>
                      <a:lnTo>
                        <a:pt x="2" y="12"/>
                      </a:lnTo>
                      <a:lnTo>
                        <a:pt x="2" y="10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4" y="0"/>
                      </a:lnTo>
                      <a:lnTo>
                        <a:pt x="16" y="0"/>
                      </a:lnTo>
                      <a:lnTo>
                        <a:pt x="18" y="0"/>
                      </a:lnTo>
                      <a:lnTo>
                        <a:pt x="20" y="0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31" y="0"/>
                      </a:lnTo>
                      <a:lnTo>
                        <a:pt x="33" y="0"/>
                      </a:lnTo>
                      <a:lnTo>
                        <a:pt x="37" y="0"/>
                      </a:lnTo>
                      <a:lnTo>
                        <a:pt x="39" y="0"/>
                      </a:lnTo>
                      <a:lnTo>
                        <a:pt x="41" y="0"/>
                      </a:lnTo>
                      <a:lnTo>
                        <a:pt x="43" y="0"/>
                      </a:lnTo>
                      <a:lnTo>
                        <a:pt x="45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50" y="0"/>
                      </a:lnTo>
                      <a:lnTo>
                        <a:pt x="52" y="0"/>
                      </a:lnTo>
                      <a:lnTo>
                        <a:pt x="54" y="0"/>
                      </a:lnTo>
                      <a:lnTo>
                        <a:pt x="56" y="0"/>
                      </a:lnTo>
                      <a:lnTo>
                        <a:pt x="58" y="0"/>
                      </a:lnTo>
                      <a:lnTo>
                        <a:pt x="60" y="0"/>
                      </a:lnTo>
                      <a:lnTo>
                        <a:pt x="62" y="0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8" y="0"/>
                      </a:lnTo>
                      <a:lnTo>
                        <a:pt x="71" y="0"/>
                      </a:lnTo>
                      <a:lnTo>
                        <a:pt x="73" y="0"/>
                      </a:lnTo>
                      <a:lnTo>
                        <a:pt x="75" y="0"/>
                      </a:lnTo>
                      <a:lnTo>
                        <a:pt x="77" y="0"/>
                      </a:lnTo>
                      <a:lnTo>
                        <a:pt x="79" y="0"/>
                      </a:lnTo>
                      <a:lnTo>
                        <a:pt x="81" y="0"/>
                      </a:lnTo>
                      <a:lnTo>
                        <a:pt x="83" y="0"/>
                      </a:lnTo>
                      <a:lnTo>
                        <a:pt x="85" y="0"/>
                      </a:lnTo>
                      <a:lnTo>
                        <a:pt x="87" y="0"/>
                      </a:lnTo>
                      <a:lnTo>
                        <a:pt x="89" y="0"/>
                      </a:lnTo>
                      <a:lnTo>
                        <a:pt x="91" y="0"/>
                      </a:lnTo>
                      <a:lnTo>
                        <a:pt x="93" y="0"/>
                      </a:lnTo>
                      <a:lnTo>
                        <a:pt x="94" y="0"/>
                      </a:lnTo>
                      <a:lnTo>
                        <a:pt x="96" y="0"/>
                      </a:lnTo>
                      <a:lnTo>
                        <a:pt x="98" y="0"/>
                      </a:lnTo>
                      <a:lnTo>
                        <a:pt x="100" y="0"/>
                      </a:lnTo>
                      <a:lnTo>
                        <a:pt x="102" y="0"/>
                      </a:lnTo>
                      <a:lnTo>
                        <a:pt x="104" y="0"/>
                      </a:lnTo>
                      <a:lnTo>
                        <a:pt x="106" y="0"/>
                      </a:lnTo>
                      <a:lnTo>
                        <a:pt x="108" y="0"/>
                      </a:lnTo>
                      <a:lnTo>
                        <a:pt x="110" y="0"/>
                      </a:lnTo>
                      <a:lnTo>
                        <a:pt x="112" y="0"/>
                      </a:lnTo>
                      <a:lnTo>
                        <a:pt x="114" y="0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9" y="0"/>
                      </a:lnTo>
                      <a:lnTo>
                        <a:pt x="121" y="0"/>
                      </a:lnTo>
                      <a:lnTo>
                        <a:pt x="123" y="0"/>
                      </a:lnTo>
                      <a:lnTo>
                        <a:pt x="125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" name="Freeform 1662"/>
                <p:cNvSpPr>
                  <a:spLocks/>
                </p:cNvSpPr>
                <p:nvPr/>
              </p:nvSpPr>
              <p:spPr bwMode="auto">
                <a:xfrm>
                  <a:off x="6505575" y="3154362"/>
                  <a:ext cx="522288" cy="249238"/>
                </a:xfrm>
                <a:custGeom>
                  <a:avLst/>
                  <a:gdLst>
                    <a:gd name="T0" fmla="*/ 229 w 329"/>
                    <a:gd name="T1" fmla="*/ 0 h 157"/>
                    <a:gd name="T2" fmla="*/ 250 w 329"/>
                    <a:gd name="T3" fmla="*/ 0 h 157"/>
                    <a:gd name="T4" fmla="*/ 269 w 329"/>
                    <a:gd name="T5" fmla="*/ 0 h 157"/>
                    <a:gd name="T6" fmla="*/ 277 w 329"/>
                    <a:gd name="T7" fmla="*/ 8 h 157"/>
                    <a:gd name="T8" fmla="*/ 279 w 329"/>
                    <a:gd name="T9" fmla="*/ 15 h 157"/>
                    <a:gd name="T10" fmla="*/ 277 w 329"/>
                    <a:gd name="T11" fmla="*/ 27 h 157"/>
                    <a:gd name="T12" fmla="*/ 283 w 329"/>
                    <a:gd name="T13" fmla="*/ 38 h 157"/>
                    <a:gd name="T14" fmla="*/ 296 w 329"/>
                    <a:gd name="T15" fmla="*/ 42 h 157"/>
                    <a:gd name="T16" fmla="*/ 302 w 329"/>
                    <a:gd name="T17" fmla="*/ 52 h 157"/>
                    <a:gd name="T18" fmla="*/ 313 w 329"/>
                    <a:gd name="T19" fmla="*/ 59 h 157"/>
                    <a:gd name="T20" fmla="*/ 325 w 329"/>
                    <a:gd name="T21" fmla="*/ 67 h 157"/>
                    <a:gd name="T22" fmla="*/ 327 w 329"/>
                    <a:gd name="T23" fmla="*/ 79 h 157"/>
                    <a:gd name="T24" fmla="*/ 321 w 329"/>
                    <a:gd name="T25" fmla="*/ 86 h 157"/>
                    <a:gd name="T26" fmla="*/ 313 w 329"/>
                    <a:gd name="T27" fmla="*/ 98 h 157"/>
                    <a:gd name="T28" fmla="*/ 300 w 329"/>
                    <a:gd name="T29" fmla="*/ 102 h 157"/>
                    <a:gd name="T30" fmla="*/ 283 w 329"/>
                    <a:gd name="T31" fmla="*/ 104 h 157"/>
                    <a:gd name="T32" fmla="*/ 281 w 329"/>
                    <a:gd name="T33" fmla="*/ 115 h 157"/>
                    <a:gd name="T34" fmla="*/ 287 w 329"/>
                    <a:gd name="T35" fmla="*/ 123 h 157"/>
                    <a:gd name="T36" fmla="*/ 281 w 329"/>
                    <a:gd name="T37" fmla="*/ 134 h 157"/>
                    <a:gd name="T38" fmla="*/ 273 w 329"/>
                    <a:gd name="T39" fmla="*/ 144 h 157"/>
                    <a:gd name="T40" fmla="*/ 265 w 329"/>
                    <a:gd name="T41" fmla="*/ 150 h 157"/>
                    <a:gd name="T42" fmla="*/ 262 w 329"/>
                    <a:gd name="T43" fmla="*/ 155 h 157"/>
                    <a:gd name="T44" fmla="*/ 252 w 329"/>
                    <a:gd name="T45" fmla="*/ 148 h 157"/>
                    <a:gd name="T46" fmla="*/ 239 w 329"/>
                    <a:gd name="T47" fmla="*/ 146 h 157"/>
                    <a:gd name="T48" fmla="*/ 221 w 329"/>
                    <a:gd name="T49" fmla="*/ 146 h 157"/>
                    <a:gd name="T50" fmla="*/ 204 w 329"/>
                    <a:gd name="T51" fmla="*/ 146 h 157"/>
                    <a:gd name="T52" fmla="*/ 187 w 329"/>
                    <a:gd name="T53" fmla="*/ 146 h 157"/>
                    <a:gd name="T54" fmla="*/ 169 w 329"/>
                    <a:gd name="T55" fmla="*/ 146 h 157"/>
                    <a:gd name="T56" fmla="*/ 152 w 329"/>
                    <a:gd name="T57" fmla="*/ 146 h 157"/>
                    <a:gd name="T58" fmla="*/ 135 w 329"/>
                    <a:gd name="T59" fmla="*/ 146 h 157"/>
                    <a:gd name="T60" fmla="*/ 118 w 329"/>
                    <a:gd name="T61" fmla="*/ 146 h 157"/>
                    <a:gd name="T62" fmla="*/ 104 w 329"/>
                    <a:gd name="T63" fmla="*/ 148 h 157"/>
                    <a:gd name="T64" fmla="*/ 89 w 329"/>
                    <a:gd name="T65" fmla="*/ 146 h 157"/>
                    <a:gd name="T66" fmla="*/ 72 w 329"/>
                    <a:gd name="T67" fmla="*/ 146 h 157"/>
                    <a:gd name="T68" fmla="*/ 54 w 329"/>
                    <a:gd name="T69" fmla="*/ 146 h 157"/>
                    <a:gd name="T70" fmla="*/ 41 w 329"/>
                    <a:gd name="T71" fmla="*/ 142 h 157"/>
                    <a:gd name="T72" fmla="*/ 43 w 329"/>
                    <a:gd name="T73" fmla="*/ 130 h 157"/>
                    <a:gd name="T74" fmla="*/ 39 w 329"/>
                    <a:gd name="T75" fmla="*/ 117 h 157"/>
                    <a:gd name="T76" fmla="*/ 39 w 329"/>
                    <a:gd name="T77" fmla="*/ 111 h 157"/>
                    <a:gd name="T78" fmla="*/ 35 w 329"/>
                    <a:gd name="T79" fmla="*/ 104 h 157"/>
                    <a:gd name="T80" fmla="*/ 31 w 329"/>
                    <a:gd name="T81" fmla="*/ 98 h 157"/>
                    <a:gd name="T82" fmla="*/ 27 w 329"/>
                    <a:gd name="T83" fmla="*/ 92 h 157"/>
                    <a:gd name="T84" fmla="*/ 27 w 329"/>
                    <a:gd name="T85" fmla="*/ 84 h 157"/>
                    <a:gd name="T86" fmla="*/ 24 w 329"/>
                    <a:gd name="T87" fmla="*/ 75 h 157"/>
                    <a:gd name="T88" fmla="*/ 18 w 329"/>
                    <a:gd name="T89" fmla="*/ 71 h 157"/>
                    <a:gd name="T90" fmla="*/ 14 w 329"/>
                    <a:gd name="T91" fmla="*/ 63 h 157"/>
                    <a:gd name="T92" fmla="*/ 14 w 329"/>
                    <a:gd name="T93" fmla="*/ 52 h 157"/>
                    <a:gd name="T94" fmla="*/ 6 w 329"/>
                    <a:gd name="T95" fmla="*/ 42 h 157"/>
                    <a:gd name="T96" fmla="*/ 0 w 329"/>
                    <a:gd name="T97" fmla="*/ 38 h 157"/>
                    <a:gd name="T98" fmla="*/ 6 w 329"/>
                    <a:gd name="T99" fmla="*/ 31 h 157"/>
                    <a:gd name="T100" fmla="*/ 8 w 329"/>
                    <a:gd name="T101" fmla="*/ 27 h 157"/>
                    <a:gd name="T102" fmla="*/ 10 w 329"/>
                    <a:gd name="T103" fmla="*/ 19 h 157"/>
                    <a:gd name="T104" fmla="*/ 2 w 329"/>
                    <a:gd name="T105" fmla="*/ 9 h 157"/>
                    <a:gd name="T106" fmla="*/ 4 w 329"/>
                    <a:gd name="T107" fmla="*/ 2 h 157"/>
                    <a:gd name="T108" fmla="*/ 20 w 329"/>
                    <a:gd name="T109" fmla="*/ 0 h 157"/>
                    <a:gd name="T110" fmla="*/ 43 w 329"/>
                    <a:gd name="T111" fmla="*/ 0 h 157"/>
                    <a:gd name="T112" fmla="*/ 66 w 329"/>
                    <a:gd name="T113" fmla="*/ 0 h 157"/>
                    <a:gd name="T114" fmla="*/ 91 w 329"/>
                    <a:gd name="T115" fmla="*/ 0 h 157"/>
                    <a:gd name="T116" fmla="*/ 112 w 329"/>
                    <a:gd name="T117" fmla="*/ 0 h 157"/>
                    <a:gd name="T118" fmla="*/ 133 w 329"/>
                    <a:gd name="T119" fmla="*/ 0 h 157"/>
                    <a:gd name="T120" fmla="*/ 166 w 329"/>
                    <a:gd name="T121" fmla="*/ 0 h 157"/>
                    <a:gd name="T122" fmla="*/ 191 w 329"/>
                    <a:gd name="T123" fmla="*/ 0 h 157"/>
                    <a:gd name="T124" fmla="*/ 210 w 329"/>
                    <a:gd name="T125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29" h="157">
                      <a:moveTo>
                        <a:pt x="212" y="0"/>
                      </a:moveTo>
                      <a:lnTo>
                        <a:pt x="214" y="0"/>
                      </a:lnTo>
                      <a:lnTo>
                        <a:pt x="216" y="0"/>
                      </a:lnTo>
                      <a:lnTo>
                        <a:pt x="217" y="0"/>
                      </a:lnTo>
                      <a:lnTo>
                        <a:pt x="219" y="0"/>
                      </a:lnTo>
                      <a:lnTo>
                        <a:pt x="223" y="0"/>
                      </a:lnTo>
                      <a:lnTo>
                        <a:pt x="225" y="0"/>
                      </a:lnTo>
                      <a:lnTo>
                        <a:pt x="227" y="0"/>
                      </a:lnTo>
                      <a:lnTo>
                        <a:pt x="229" y="0"/>
                      </a:lnTo>
                      <a:lnTo>
                        <a:pt x="231" y="0"/>
                      </a:lnTo>
                      <a:lnTo>
                        <a:pt x="233" y="0"/>
                      </a:lnTo>
                      <a:lnTo>
                        <a:pt x="235" y="0"/>
                      </a:lnTo>
                      <a:lnTo>
                        <a:pt x="239" y="0"/>
                      </a:lnTo>
                      <a:lnTo>
                        <a:pt x="242" y="0"/>
                      </a:lnTo>
                      <a:lnTo>
                        <a:pt x="244" y="0"/>
                      </a:lnTo>
                      <a:lnTo>
                        <a:pt x="246" y="0"/>
                      </a:lnTo>
                      <a:lnTo>
                        <a:pt x="248" y="0"/>
                      </a:lnTo>
                      <a:lnTo>
                        <a:pt x="250" y="0"/>
                      </a:lnTo>
                      <a:lnTo>
                        <a:pt x="252" y="0"/>
                      </a:lnTo>
                      <a:lnTo>
                        <a:pt x="254" y="0"/>
                      </a:lnTo>
                      <a:lnTo>
                        <a:pt x="258" y="0"/>
                      </a:lnTo>
                      <a:lnTo>
                        <a:pt x="260" y="0"/>
                      </a:lnTo>
                      <a:lnTo>
                        <a:pt x="262" y="0"/>
                      </a:lnTo>
                      <a:lnTo>
                        <a:pt x="264" y="0"/>
                      </a:lnTo>
                      <a:lnTo>
                        <a:pt x="265" y="0"/>
                      </a:lnTo>
                      <a:lnTo>
                        <a:pt x="267" y="0"/>
                      </a:lnTo>
                      <a:lnTo>
                        <a:pt x="269" y="0"/>
                      </a:lnTo>
                      <a:lnTo>
                        <a:pt x="271" y="0"/>
                      </a:lnTo>
                      <a:lnTo>
                        <a:pt x="273" y="0"/>
                      </a:lnTo>
                      <a:lnTo>
                        <a:pt x="273" y="2"/>
                      </a:lnTo>
                      <a:lnTo>
                        <a:pt x="275" y="4"/>
                      </a:lnTo>
                      <a:lnTo>
                        <a:pt x="275" y="6"/>
                      </a:lnTo>
                      <a:lnTo>
                        <a:pt x="273" y="6"/>
                      </a:lnTo>
                      <a:lnTo>
                        <a:pt x="275" y="6"/>
                      </a:lnTo>
                      <a:lnTo>
                        <a:pt x="275" y="8"/>
                      </a:lnTo>
                      <a:lnTo>
                        <a:pt x="277" y="8"/>
                      </a:lnTo>
                      <a:lnTo>
                        <a:pt x="279" y="8"/>
                      </a:lnTo>
                      <a:lnTo>
                        <a:pt x="279" y="9"/>
                      </a:lnTo>
                      <a:lnTo>
                        <a:pt x="281" y="9"/>
                      </a:lnTo>
                      <a:lnTo>
                        <a:pt x="281" y="11"/>
                      </a:lnTo>
                      <a:lnTo>
                        <a:pt x="283" y="11"/>
                      </a:lnTo>
                      <a:lnTo>
                        <a:pt x="281" y="11"/>
                      </a:lnTo>
                      <a:lnTo>
                        <a:pt x="281" y="13"/>
                      </a:lnTo>
                      <a:lnTo>
                        <a:pt x="279" y="13"/>
                      </a:lnTo>
                      <a:lnTo>
                        <a:pt x="279" y="15"/>
                      </a:lnTo>
                      <a:lnTo>
                        <a:pt x="277" y="15"/>
                      </a:lnTo>
                      <a:lnTo>
                        <a:pt x="277" y="17"/>
                      </a:lnTo>
                      <a:lnTo>
                        <a:pt x="275" y="17"/>
                      </a:lnTo>
                      <a:lnTo>
                        <a:pt x="275" y="19"/>
                      </a:lnTo>
                      <a:lnTo>
                        <a:pt x="275" y="21"/>
                      </a:lnTo>
                      <a:lnTo>
                        <a:pt x="275" y="23"/>
                      </a:lnTo>
                      <a:lnTo>
                        <a:pt x="277" y="23"/>
                      </a:lnTo>
                      <a:lnTo>
                        <a:pt x="277" y="25"/>
                      </a:lnTo>
                      <a:lnTo>
                        <a:pt x="277" y="27"/>
                      </a:lnTo>
                      <a:lnTo>
                        <a:pt x="277" y="29"/>
                      </a:lnTo>
                      <a:lnTo>
                        <a:pt x="279" y="29"/>
                      </a:lnTo>
                      <a:lnTo>
                        <a:pt x="279" y="31"/>
                      </a:lnTo>
                      <a:lnTo>
                        <a:pt x="281" y="31"/>
                      </a:lnTo>
                      <a:lnTo>
                        <a:pt x="281" y="33"/>
                      </a:lnTo>
                      <a:lnTo>
                        <a:pt x="281" y="34"/>
                      </a:lnTo>
                      <a:lnTo>
                        <a:pt x="281" y="36"/>
                      </a:lnTo>
                      <a:lnTo>
                        <a:pt x="283" y="36"/>
                      </a:lnTo>
                      <a:lnTo>
                        <a:pt x="283" y="38"/>
                      </a:lnTo>
                      <a:lnTo>
                        <a:pt x="285" y="38"/>
                      </a:lnTo>
                      <a:lnTo>
                        <a:pt x="285" y="40"/>
                      </a:lnTo>
                      <a:lnTo>
                        <a:pt x="287" y="40"/>
                      </a:lnTo>
                      <a:lnTo>
                        <a:pt x="289" y="40"/>
                      </a:lnTo>
                      <a:lnTo>
                        <a:pt x="290" y="40"/>
                      </a:lnTo>
                      <a:lnTo>
                        <a:pt x="292" y="40"/>
                      </a:lnTo>
                      <a:lnTo>
                        <a:pt x="292" y="42"/>
                      </a:lnTo>
                      <a:lnTo>
                        <a:pt x="294" y="42"/>
                      </a:lnTo>
                      <a:lnTo>
                        <a:pt x="296" y="42"/>
                      </a:lnTo>
                      <a:lnTo>
                        <a:pt x="298" y="42"/>
                      </a:lnTo>
                      <a:lnTo>
                        <a:pt x="300" y="42"/>
                      </a:lnTo>
                      <a:lnTo>
                        <a:pt x="300" y="44"/>
                      </a:lnTo>
                      <a:lnTo>
                        <a:pt x="300" y="46"/>
                      </a:lnTo>
                      <a:lnTo>
                        <a:pt x="302" y="46"/>
                      </a:lnTo>
                      <a:lnTo>
                        <a:pt x="302" y="48"/>
                      </a:lnTo>
                      <a:lnTo>
                        <a:pt x="304" y="48"/>
                      </a:lnTo>
                      <a:lnTo>
                        <a:pt x="302" y="50"/>
                      </a:lnTo>
                      <a:lnTo>
                        <a:pt x="302" y="52"/>
                      </a:lnTo>
                      <a:lnTo>
                        <a:pt x="304" y="52"/>
                      </a:lnTo>
                      <a:lnTo>
                        <a:pt x="306" y="52"/>
                      </a:lnTo>
                      <a:lnTo>
                        <a:pt x="308" y="54"/>
                      </a:lnTo>
                      <a:lnTo>
                        <a:pt x="310" y="54"/>
                      </a:lnTo>
                      <a:lnTo>
                        <a:pt x="310" y="56"/>
                      </a:lnTo>
                      <a:lnTo>
                        <a:pt x="312" y="56"/>
                      </a:lnTo>
                      <a:lnTo>
                        <a:pt x="312" y="57"/>
                      </a:lnTo>
                      <a:lnTo>
                        <a:pt x="313" y="57"/>
                      </a:lnTo>
                      <a:lnTo>
                        <a:pt x="313" y="59"/>
                      </a:lnTo>
                      <a:lnTo>
                        <a:pt x="313" y="61"/>
                      </a:lnTo>
                      <a:lnTo>
                        <a:pt x="315" y="63"/>
                      </a:lnTo>
                      <a:lnTo>
                        <a:pt x="317" y="63"/>
                      </a:lnTo>
                      <a:lnTo>
                        <a:pt x="317" y="65"/>
                      </a:lnTo>
                      <a:lnTo>
                        <a:pt x="319" y="65"/>
                      </a:lnTo>
                      <a:lnTo>
                        <a:pt x="321" y="65"/>
                      </a:lnTo>
                      <a:lnTo>
                        <a:pt x="323" y="65"/>
                      </a:lnTo>
                      <a:lnTo>
                        <a:pt x="323" y="67"/>
                      </a:lnTo>
                      <a:lnTo>
                        <a:pt x="325" y="67"/>
                      </a:lnTo>
                      <a:lnTo>
                        <a:pt x="325" y="69"/>
                      </a:lnTo>
                      <a:lnTo>
                        <a:pt x="327" y="69"/>
                      </a:lnTo>
                      <a:lnTo>
                        <a:pt x="327" y="71"/>
                      </a:lnTo>
                      <a:lnTo>
                        <a:pt x="327" y="73"/>
                      </a:lnTo>
                      <a:lnTo>
                        <a:pt x="327" y="75"/>
                      </a:lnTo>
                      <a:lnTo>
                        <a:pt x="329" y="75"/>
                      </a:lnTo>
                      <a:lnTo>
                        <a:pt x="327" y="75"/>
                      </a:lnTo>
                      <a:lnTo>
                        <a:pt x="327" y="77"/>
                      </a:lnTo>
                      <a:lnTo>
                        <a:pt x="327" y="79"/>
                      </a:lnTo>
                      <a:lnTo>
                        <a:pt x="327" y="81"/>
                      </a:lnTo>
                      <a:lnTo>
                        <a:pt x="327" y="82"/>
                      </a:lnTo>
                      <a:lnTo>
                        <a:pt x="325" y="82"/>
                      </a:lnTo>
                      <a:lnTo>
                        <a:pt x="327" y="82"/>
                      </a:lnTo>
                      <a:lnTo>
                        <a:pt x="327" y="84"/>
                      </a:lnTo>
                      <a:lnTo>
                        <a:pt x="325" y="84"/>
                      </a:lnTo>
                      <a:lnTo>
                        <a:pt x="323" y="84"/>
                      </a:lnTo>
                      <a:lnTo>
                        <a:pt x="323" y="86"/>
                      </a:lnTo>
                      <a:lnTo>
                        <a:pt x="321" y="86"/>
                      </a:lnTo>
                      <a:lnTo>
                        <a:pt x="319" y="88"/>
                      </a:lnTo>
                      <a:lnTo>
                        <a:pt x="319" y="90"/>
                      </a:lnTo>
                      <a:lnTo>
                        <a:pt x="317" y="90"/>
                      </a:lnTo>
                      <a:lnTo>
                        <a:pt x="317" y="92"/>
                      </a:lnTo>
                      <a:lnTo>
                        <a:pt x="317" y="94"/>
                      </a:lnTo>
                      <a:lnTo>
                        <a:pt x="317" y="96"/>
                      </a:lnTo>
                      <a:lnTo>
                        <a:pt x="315" y="96"/>
                      </a:lnTo>
                      <a:lnTo>
                        <a:pt x="313" y="96"/>
                      </a:lnTo>
                      <a:lnTo>
                        <a:pt x="313" y="98"/>
                      </a:lnTo>
                      <a:lnTo>
                        <a:pt x="312" y="98"/>
                      </a:lnTo>
                      <a:lnTo>
                        <a:pt x="312" y="100"/>
                      </a:lnTo>
                      <a:lnTo>
                        <a:pt x="310" y="100"/>
                      </a:lnTo>
                      <a:lnTo>
                        <a:pt x="308" y="98"/>
                      </a:lnTo>
                      <a:lnTo>
                        <a:pt x="306" y="100"/>
                      </a:lnTo>
                      <a:lnTo>
                        <a:pt x="304" y="100"/>
                      </a:lnTo>
                      <a:lnTo>
                        <a:pt x="304" y="102"/>
                      </a:lnTo>
                      <a:lnTo>
                        <a:pt x="302" y="102"/>
                      </a:lnTo>
                      <a:lnTo>
                        <a:pt x="300" y="102"/>
                      </a:lnTo>
                      <a:lnTo>
                        <a:pt x="298" y="102"/>
                      </a:lnTo>
                      <a:lnTo>
                        <a:pt x="296" y="102"/>
                      </a:lnTo>
                      <a:lnTo>
                        <a:pt x="294" y="102"/>
                      </a:lnTo>
                      <a:lnTo>
                        <a:pt x="292" y="102"/>
                      </a:lnTo>
                      <a:lnTo>
                        <a:pt x="290" y="104"/>
                      </a:lnTo>
                      <a:lnTo>
                        <a:pt x="289" y="104"/>
                      </a:lnTo>
                      <a:lnTo>
                        <a:pt x="287" y="104"/>
                      </a:lnTo>
                      <a:lnTo>
                        <a:pt x="285" y="104"/>
                      </a:lnTo>
                      <a:lnTo>
                        <a:pt x="283" y="104"/>
                      </a:lnTo>
                      <a:lnTo>
                        <a:pt x="283" y="105"/>
                      </a:lnTo>
                      <a:lnTo>
                        <a:pt x="281" y="105"/>
                      </a:lnTo>
                      <a:lnTo>
                        <a:pt x="281" y="107"/>
                      </a:lnTo>
                      <a:lnTo>
                        <a:pt x="281" y="109"/>
                      </a:lnTo>
                      <a:lnTo>
                        <a:pt x="281" y="111"/>
                      </a:lnTo>
                      <a:lnTo>
                        <a:pt x="279" y="111"/>
                      </a:lnTo>
                      <a:lnTo>
                        <a:pt x="279" y="113"/>
                      </a:lnTo>
                      <a:lnTo>
                        <a:pt x="281" y="113"/>
                      </a:lnTo>
                      <a:lnTo>
                        <a:pt x="281" y="115"/>
                      </a:lnTo>
                      <a:lnTo>
                        <a:pt x="283" y="115"/>
                      </a:lnTo>
                      <a:lnTo>
                        <a:pt x="283" y="117"/>
                      </a:lnTo>
                      <a:lnTo>
                        <a:pt x="285" y="117"/>
                      </a:lnTo>
                      <a:lnTo>
                        <a:pt x="287" y="117"/>
                      </a:lnTo>
                      <a:lnTo>
                        <a:pt x="287" y="119"/>
                      </a:lnTo>
                      <a:lnTo>
                        <a:pt x="287" y="121"/>
                      </a:lnTo>
                      <a:lnTo>
                        <a:pt x="287" y="123"/>
                      </a:lnTo>
                      <a:lnTo>
                        <a:pt x="289" y="123"/>
                      </a:lnTo>
                      <a:lnTo>
                        <a:pt x="287" y="123"/>
                      </a:lnTo>
                      <a:lnTo>
                        <a:pt x="289" y="123"/>
                      </a:lnTo>
                      <a:lnTo>
                        <a:pt x="287" y="125"/>
                      </a:lnTo>
                      <a:lnTo>
                        <a:pt x="287" y="127"/>
                      </a:lnTo>
                      <a:lnTo>
                        <a:pt x="287" y="129"/>
                      </a:lnTo>
                      <a:lnTo>
                        <a:pt x="285" y="130"/>
                      </a:lnTo>
                      <a:lnTo>
                        <a:pt x="283" y="130"/>
                      </a:lnTo>
                      <a:lnTo>
                        <a:pt x="283" y="132"/>
                      </a:lnTo>
                      <a:lnTo>
                        <a:pt x="281" y="132"/>
                      </a:lnTo>
                      <a:lnTo>
                        <a:pt x="281" y="134"/>
                      </a:lnTo>
                      <a:lnTo>
                        <a:pt x="279" y="134"/>
                      </a:lnTo>
                      <a:lnTo>
                        <a:pt x="281" y="136"/>
                      </a:lnTo>
                      <a:lnTo>
                        <a:pt x="279" y="136"/>
                      </a:lnTo>
                      <a:lnTo>
                        <a:pt x="279" y="138"/>
                      </a:lnTo>
                      <a:lnTo>
                        <a:pt x="279" y="140"/>
                      </a:lnTo>
                      <a:lnTo>
                        <a:pt x="279" y="142"/>
                      </a:lnTo>
                      <a:lnTo>
                        <a:pt x="277" y="142"/>
                      </a:lnTo>
                      <a:lnTo>
                        <a:pt x="275" y="144"/>
                      </a:lnTo>
                      <a:lnTo>
                        <a:pt x="273" y="144"/>
                      </a:lnTo>
                      <a:lnTo>
                        <a:pt x="271" y="144"/>
                      </a:lnTo>
                      <a:lnTo>
                        <a:pt x="269" y="144"/>
                      </a:lnTo>
                      <a:lnTo>
                        <a:pt x="267" y="144"/>
                      </a:lnTo>
                      <a:lnTo>
                        <a:pt x="267" y="146"/>
                      </a:lnTo>
                      <a:lnTo>
                        <a:pt x="265" y="146"/>
                      </a:lnTo>
                      <a:lnTo>
                        <a:pt x="265" y="148"/>
                      </a:lnTo>
                      <a:lnTo>
                        <a:pt x="264" y="148"/>
                      </a:lnTo>
                      <a:lnTo>
                        <a:pt x="265" y="148"/>
                      </a:lnTo>
                      <a:lnTo>
                        <a:pt x="265" y="150"/>
                      </a:lnTo>
                      <a:lnTo>
                        <a:pt x="265" y="152"/>
                      </a:lnTo>
                      <a:lnTo>
                        <a:pt x="265" y="153"/>
                      </a:lnTo>
                      <a:lnTo>
                        <a:pt x="265" y="155"/>
                      </a:lnTo>
                      <a:lnTo>
                        <a:pt x="264" y="155"/>
                      </a:lnTo>
                      <a:lnTo>
                        <a:pt x="264" y="157"/>
                      </a:lnTo>
                      <a:lnTo>
                        <a:pt x="264" y="155"/>
                      </a:lnTo>
                      <a:lnTo>
                        <a:pt x="262" y="155"/>
                      </a:lnTo>
                      <a:lnTo>
                        <a:pt x="262" y="157"/>
                      </a:lnTo>
                      <a:lnTo>
                        <a:pt x="262" y="155"/>
                      </a:lnTo>
                      <a:lnTo>
                        <a:pt x="260" y="155"/>
                      </a:lnTo>
                      <a:lnTo>
                        <a:pt x="258" y="155"/>
                      </a:lnTo>
                      <a:lnTo>
                        <a:pt x="258" y="153"/>
                      </a:lnTo>
                      <a:lnTo>
                        <a:pt x="258" y="152"/>
                      </a:lnTo>
                      <a:lnTo>
                        <a:pt x="256" y="152"/>
                      </a:lnTo>
                      <a:lnTo>
                        <a:pt x="254" y="152"/>
                      </a:lnTo>
                      <a:lnTo>
                        <a:pt x="254" y="150"/>
                      </a:lnTo>
                      <a:lnTo>
                        <a:pt x="254" y="148"/>
                      </a:lnTo>
                      <a:lnTo>
                        <a:pt x="252" y="148"/>
                      </a:lnTo>
                      <a:lnTo>
                        <a:pt x="250" y="148"/>
                      </a:lnTo>
                      <a:lnTo>
                        <a:pt x="250" y="146"/>
                      </a:lnTo>
                      <a:lnTo>
                        <a:pt x="248" y="146"/>
                      </a:lnTo>
                      <a:lnTo>
                        <a:pt x="248" y="144"/>
                      </a:lnTo>
                      <a:lnTo>
                        <a:pt x="246" y="144"/>
                      </a:lnTo>
                      <a:lnTo>
                        <a:pt x="244" y="144"/>
                      </a:lnTo>
                      <a:lnTo>
                        <a:pt x="242" y="144"/>
                      </a:lnTo>
                      <a:lnTo>
                        <a:pt x="241" y="146"/>
                      </a:lnTo>
                      <a:lnTo>
                        <a:pt x="239" y="146"/>
                      </a:lnTo>
                      <a:lnTo>
                        <a:pt x="237" y="146"/>
                      </a:lnTo>
                      <a:lnTo>
                        <a:pt x="235" y="146"/>
                      </a:lnTo>
                      <a:lnTo>
                        <a:pt x="233" y="146"/>
                      </a:lnTo>
                      <a:lnTo>
                        <a:pt x="231" y="146"/>
                      </a:lnTo>
                      <a:lnTo>
                        <a:pt x="229" y="146"/>
                      </a:lnTo>
                      <a:lnTo>
                        <a:pt x="227" y="146"/>
                      </a:lnTo>
                      <a:lnTo>
                        <a:pt x="225" y="146"/>
                      </a:lnTo>
                      <a:lnTo>
                        <a:pt x="223" y="146"/>
                      </a:lnTo>
                      <a:lnTo>
                        <a:pt x="221" y="146"/>
                      </a:lnTo>
                      <a:lnTo>
                        <a:pt x="219" y="146"/>
                      </a:lnTo>
                      <a:lnTo>
                        <a:pt x="217" y="146"/>
                      </a:lnTo>
                      <a:lnTo>
                        <a:pt x="216" y="146"/>
                      </a:lnTo>
                      <a:lnTo>
                        <a:pt x="214" y="146"/>
                      </a:lnTo>
                      <a:lnTo>
                        <a:pt x="212" y="146"/>
                      </a:lnTo>
                      <a:lnTo>
                        <a:pt x="210" y="146"/>
                      </a:lnTo>
                      <a:lnTo>
                        <a:pt x="208" y="146"/>
                      </a:lnTo>
                      <a:lnTo>
                        <a:pt x="206" y="146"/>
                      </a:lnTo>
                      <a:lnTo>
                        <a:pt x="204" y="146"/>
                      </a:lnTo>
                      <a:lnTo>
                        <a:pt x="202" y="146"/>
                      </a:lnTo>
                      <a:lnTo>
                        <a:pt x="200" y="146"/>
                      </a:lnTo>
                      <a:lnTo>
                        <a:pt x="198" y="146"/>
                      </a:lnTo>
                      <a:lnTo>
                        <a:pt x="196" y="146"/>
                      </a:lnTo>
                      <a:lnTo>
                        <a:pt x="194" y="146"/>
                      </a:lnTo>
                      <a:lnTo>
                        <a:pt x="193" y="146"/>
                      </a:lnTo>
                      <a:lnTo>
                        <a:pt x="191" y="146"/>
                      </a:lnTo>
                      <a:lnTo>
                        <a:pt x="189" y="146"/>
                      </a:lnTo>
                      <a:lnTo>
                        <a:pt x="187" y="146"/>
                      </a:lnTo>
                      <a:lnTo>
                        <a:pt x="185" y="146"/>
                      </a:lnTo>
                      <a:lnTo>
                        <a:pt x="183" y="146"/>
                      </a:lnTo>
                      <a:lnTo>
                        <a:pt x="181" y="146"/>
                      </a:lnTo>
                      <a:lnTo>
                        <a:pt x="179" y="146"/>
                      </a:lnTo>
                      <a:lnTo>
                        <a:pt x="177" y="146"/>
                      </a:lnTo>
                      <a:lnTo>
                        <a:pt x="175" y="146"/>
                      </a:lnTo>
                      <a:lnTo>
                        <a:pt x="173" y="146"/>
                      </a:lnTo>
                      <a:lnTo>
                        <a:pt x="171" y="146"/>
                      </a:lnTo>
                      <a:lnTo>
                        <a:pt x="169" y="146"/>
                      </a:lnTo>
                      <a:lnTo>
                        <a:pt x="168" y="146"/>
                      </a:lnTo>
                      <a:lnTo>
                        <a:pt x="166" y="146"/>
                      </a:lnTo>
                      <a:lnTo>
                        <a:pt x="164" y="146"/>
                      </a:lnTo>
                      <a:lnTo>
                        <a:pt x="162" y="146"/>
                      </a:lnTo>
                      <a:lnTo>
                        <a:pt x="160" y="146"/>
                      </a:lnTo>
                      <a:lnTo>
                        <a:pt x="158" y="146"/>
                      </a:lnTo>
                      <a:lnTo>
                        <a:pt x="156" y="146"/>
                      </a:lnTo>
                      <a:lnTo>
                        <a:pt x="154" y="146"/>
                      </a:lnTo>
                      <a:lnTo>
                        <a:pt x="152" y="146"/>
                      </a:lnTo>
                      <a:lnTo>
                        <a:pt x="150" y="146"/>
                      </a:lnTo>
                      <a:lnTo>
                        <a:pt x="148" y="146"/>
                      </a:lnTo>
                      <a:lnTo>
                        <a:pt x="146" y="146"/>
                      </a:lnTo>
                      <a:lnTo>
                        <a:pt x="144" y="146"/>
                      </a:lnTo>
                      <a:lnTo>
                        <a:pt x="143" y="146"/>
                      </a:lnTo>
                      <a:lnTo>
                        <a:pt x="141" y="146"/>
                      </a:lnTo>
                      <a:lnTo>
                        <a:pt x="139" y="146"/>
                      </a:lnTo>
                      <a:lnTo>
                        <a:pt x="137" y="146"/>
                      </a:lnTo>
                      <a:lnTo>
                        <a:pt x="135" y="146"/>
                      </a:lnTo>
                      <a:lnTo>
                        <a:pt x="133" y="146"/>
                      </a:lnTo>
                      <a:lnTo>
                        <a:pt x="131" y="146"/>
                      </a:lnTo>
                      <a:lnTo>
                        <a:pt x="129" y="146"/>
                      </a:lnTo>
                      <a:lnTo>
                        <a:pt x="127" y="146"/>
                      </a:lnTo>
                      <a:lnTo>
                        <a:pt x="125" y="146"/>
                      </a:lnTo>
                      <a:lnTo>
                        <a:pt x="123" y="146"/>
                      </a:lnTo>
                      <a:lnTo>
                        <a:pt x="121" y="146"/>
                      </a:lnTo>
                      <a:lnTo>
                        <a:pt x="120" y="146"/>
                      </a:lnTo>
                      <a:lnTo>
                        <a:pt x="118" y="146"/>
                      </a:lnTo>
                      <a:lnTo>
                        <a:pt x="116" y="146"/>
                      </a:lnTo>
                      <a:lnTo>
                        <a:pt x="114" y="148"/>
                      </a:lnTo>
                      <a:lnTo>
                        <a:pt x="114" y="146"/>
                      </a:lnTo>
                      <a:lnTo>
                        <a:pt x="114" y="148"/>
                      </a:lnTo>
                      <a:lnTo>
                        <a:pt x="112" y="148"/>
                      </a:lnTo>
                      <a:lnTo>
                        <a:pt x="110" y="148"/>
                      </a:lnTo>
                      <a:lnTo>
                        <a:pt x="108" y="148"/>
                      </a:lnTo>
                      <a:lnTo>
                        <a:pt x="106" y="148"/>
                      </a:lnTo>
                      <a:lnTo>
                        <a:pt x="104" y="148"/>
                      </a:lnTo>
                      <a:lnTo>
                        <a:pt x="102" y="148"/>
                      </a:lnTo>
                      <a:lnTo>
                        <a:pt x="100" y="148"/>
                      </a:lnTo>
                      <a:lnTo>
                        <a:pt x="100" y="146"/>
                      </a:lnTo>
                      <a:lnTo>
                        <a:pt x="98" y="146"/>
                      </a:lnTo>
                      <a:lnTo>
                        <a:pt x="96" y="146"/>
                      </a:lnTo>
                      <a:lnTo>
                        <a:pt x="95" y="146"/>
                      </a:lnTo>
                      <a:lnTo>
                        <a:pt x="93" y="146"/>
                      </a:lnTo>
                      <a:lnTo>
                        <a:pt x="91" y="146"/>
                      </a:lnTo>
                      <a:lnTo>
                        <a:pt x="89" y="146"/>
                      </a:lnTo>
                      <a:lnTo>
                        <a:pt x="87" y="146"/>
                      </a:lnTo>
                      <a:lnTo>
                        <a:pt x="85" y="146"/>
                      </a:lnTo>
                      <a:lnTo>
                        <a:pt x="83" y="146"/>
                      </a:lnTo>
                      <a:lnTo>
                        <a:pt x="81" y="146"/>
                      </a:lnTo>
                      <a:lnTo>
                        <a:pt x="79" y="146"/>
                      </a:lnTo>
                      <a:lnTo>
                        <a:pt x="77" y="146"/>
                      </a:lnTo>
                      <a:lnTo>
                        <a:pt x="75" y="146"/>
                      </a:lnTo>
                      <a:lnTo>
                        <a:pt x="73" y="146"/>
                      </a:lnTo>
                      <a:lnTo>
                        <a:pt x="72" y="146"/>
                      </a:lnTo>
                      <a:lnTo>
                        <a:pt x="70" y="146"/>
                      </a:lnTo>
                      <a:lnTo>
                        <a:pt x="68" y="146"/>
                      </a:lnTo>
                      <a:lnTo>
                        <a:pt x="66" y="146"/>
                      </a:lnTo>
                      <a:lnTo>
                        <a:pt x="64" y="146"/>
                      </a:lnTo>
                      <a:lnTo>
                        <a:pt x="62" y="146"/>
                      </a:lnTo>
                      <a:lnTo>
                        <a:pt x="60" y="146"/>
                      </a:lnTo>
                      <a:lnTo>
                        <a:pt x="58" y="146"/>
                      </a:lnTo>
                      <a:lnTo>
                        <a:pt x="56" y="146"/>
                      </a:lnTo>
                      <a:lnTo>
                        <a:pt x="54" y="146"/>
                      </a:lnTo>
                      <a:lnTo>
                        <a:pt x="52" y="146"/>
                      </a:lnTo>
                      <a:lnTo>
                        <a:pt x="50" y="146"/>
                      </a:lnTo>
                      <a:lnTo>
                        <a:pt x="48" y="146"/>
                      </a:lnTo>
                      <a:lnTo>
                        <a:pt x="47" y="146"/>
                      </a:lnTo>
                      <a:lnTo>
                        <a:pt x="45" y="146"/>
                      </a:lnTo>
                      <a:lnTo>
                        <a:pt x="45" y="144"/>
                      </a:lnTo>
                      <a:lnTo>
                        <a:pt x="45" y="142"/>
                      </a:lnTo>
                      <a:lnTo>
                        <a:pt x="43" y="142"/>
                      </a:lnTo>
                      <a:lnTo>
                        <a:pt x="41" y="142"/>
                      </a:lnTo>
                      <a:lnTo>
                        <a:pt x="41" y="140"/>
                      </a:lnTo>
                      <a:lnTo>
                        <a:pt x="39" y="140"/>
                      </a:lnTo>
                      <a:lnTo>
                        <a:pt x="39" y="138"/>
                      </a:lnTo>
                      <a:lnTo>
                        <a:pt x="39" y="136"/>
                      </a:lnTo>
                      <a:lnTo>
                        <a:pt x="41" y="136"/>
                      </a:lnTo>
                      <a:lnTo>
                        <a:pt x="41" y="134"/>
                      </a:lnTo>
                      <a:lnTo>
                        <a:pt x="41" y="132"/>
                      </a:lnTo>
                      <a:lnTo>
                        <a:pt x="41" y="130"/>
                      </a:lnTo>
                      <a:lnTo>
                        <a:pt x="43" y="130"/>
                      </a:lnTo>
                      <a:lnTo>
                        <a:pt x="41" y="130"/>
                      </a:lnTo>
                      <a:lnTo>
                        <a:pt x="41" y="129"/>
                      </a:lnTo>
                      <a:lnTo>
                        <a:pt x="41" y="127"/>
                      </a:lnTo>
                      <a:lnTo>
                        <a:pt x="41" y="125"/>
                      </a:lnTo>
                      <a:lnTo>
                        <a:pt x="39" y="125"/>
                      </a:lnTo>
                      <a:lnTo>
                        <a:pt x="39" y="123"/>
                      </a:lnTo>
                      <a:lnTo>
                        <a:pt x="39" y="121"/>
                      </a:lnTo>
                      <a:lnTo>
                        <a:pt x="39" y="119"/>
                      </a:lnTo>
                      <a:lnTo>
                        <a:pt x="39" y="117"/>
                      </a:lnTo>
                      <a:lnTo>
                        <a:pt x="41" y="117"/>
                      </a:lnTo>
                      <a:lnTo>
                        <a:pt x="41" y="115"/>
                      </a:lnTo>
                      <a:lnTo>
                        <a:pt x="39" y="115"/>
                      </a:lnTo>
                      <a:lnTo>
                        <a:pt x="37" y="115"/>
                      </a:lnTo>
                      <a:lnTo>
                        <a:pt x="37" y="113"/>
                      </a:lnTo>
                      <a:lnTo>
                        <a:pt x="37" y="111"/>
                      </a:lnTo>
                      <a:lnTo>
                        <a:pt x="37" y="109"/>
                      </a:lnTo>
                      <a:lnTo>
                        <a:pt x="37" y="111"/>
                      </a:lnTo>
                      <a:lnTo>
                        <a:pt x="39" y="111"/>
                      </a:lnTo>
                      <a:lnTo>
                        <a:pt x="39" y="109"/>
                      </a:lnTo>
                      <a:lnTo>
                        <a:pt x="37" y="109"/>
                      </a:lnTo>
                      <a:lnTo>
                        <a:pt x="35" y="109"/>
                      </a:lnTo>
                      <a:lnTo>
                        <a:pt x="35" y="107"/>
                      </a:lnTo>
                      <a:lnTo>
                        <a:pt x="37" y="107"/>
                      </a:lnTo>
                      <a:lnTo>
                        <a:pt x="37" y="105"/>
                      </a:lnTo>
                      <a:lnTo>
                        <a:pt x="35" y="105"/>
                      </a:lnTo>
                      <a:lnTo>
                        <a:pt x="37" y="104"/>
                      </a:lnTo>
                      <a:lnTo>
                        <a:pt x="35" y="104"/>
                      </a:lnTo>
                      <a:lnTo>
                        <a:pt x="37" y="104"/>
                      </a:lnTo>
                      <a:lnTo>
                        <a:pt x="37" y="102"/>
                      </a:lnTo>
                      <a:lnTo>
                        <a:pt x="35" y="102"/>
                      </a:lnTo>
                      <a:lnTo>
                        <a:pt x="33" y="102"/>
                      </a:lnTo>
                      <a:lnTo>
                        <a:pt x="31" y="102"/>
                      </a:lnTo>
                      <a:lnTo>
                        <a:pt x="31" y="100"/>
                      </a:lnTo>
                      <a:lnTo>
                        <a:pt x="33" y="100"/>
                      </a:lnTo>
                      <a:lnTo>
                        <a:pt x="33" y="98"/>
                      </a:lnTo>
                      <a:lnTo>
                        <a:pt x="31" y="98"/>
                      </a:lnTo>
                      <a:lnTo>
                        <a:pt x="31" y="100"/>
                      </a:lnTo>
                      <a:lnTo>
                        <a:pt x="29" y="100"/>
                      </a:lnTo>
                      <a:lnTo>
                        <a:pt x="29" y="98"/>
                      </a:lnTo>
                      <a:lnTo>
                        <a:pt x="27" y="98"/>
                      </a:lnTo>
                      <a:lnTo>
                        <a:pt x="27" y="96"/>
                      </a:lnTo>
                      <a:lnTo>
                        <a:pt x="29" y="96"/>
                      </a:lnTo>
                      <a:lnTo>
                        <a:pt x="27" y="96"/>
                      </a:lnTo>
                      <a:lnTo>
                        <a:pt x="27" y="94"/>
                      </a:lnTo>
                      <a:lnTo>
                        <a:pt x="27" y="92"/>
                      </a:lnTo>
                      <a:lnTo>
                        <a:pt x="25" y="90"/>
                      </a:lnTo>
                      <a:lnTo>
                        <a:pt x="27" y="90"/>
                      </a:lnTo>
                      <a:lnTo>
                        <a:pt x="29" y="90"/>
                      </a:lnTo>
                      <a:lnTo>
                        <a:pt x="29" y="88"/>
                      </a:lnTo>
                      <a:lnTo>
                        <a:pt x="27" y="88"/>
                      </a:lnTo>
                      <a:lnTo>
                        <a:pt x="27" y="86"/>
                      </a:lnTo>
                      <a:lnTo>
                        <a:pt x="29" y="86"/>
                      </a:lnTo>
                      <a:lnTo>
                        <a:pt x="29" y="84"/>
                      </a:lnTo>
                      <a:lnTo>
                        <a:pt x="27" y="84"/>
                      </a:lnTo>
                      <a:lnTo>
                        <a:pt x="27" y="82"/>
                      </a:lnTo>
                      <a:lnTo>
                        <a:pt x="25" y="82"/>
                      </a:lnTo>
                      <a:lnTo>
                        <a:pt x="25" y="81"/>
                      </a:lnTo>
                      <a:lnTo>
                        <a:pt x="24" y="81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5" y="77"/>
                      </a:lnTo>
                      <a:lnTo>
                        <a:pt x="25" y="75"/>
                      </a:lnTo>
                      <a:lnTo>
                        <a:pt x="24" y="75"/>
                      </a:lnTo>
                      <a:lnTo>
                        <a:pt x="24" y="77"/>
                      </a:lnTo>
                      <a:lnTo>
                        <a:pt x="24" y="75"/>
                      </a:lnTo>
                      <a:lnTo>
                        <a:pt x="22" y="75"/>
                      </a:lnTo>
                      <a:lnTo>
                        <a:pt x="20" y="75"/>
                      </a:lnTo>
                      <a:lnTo>
                        <a:pt x="22" y="75"/>
                      </a:lnTo>
                      <a:lnTo>
                        <a:pt x="22" y="73"/>
                      </a:lnTo>
                      <a:lnTo>
                        <a:pt x="20" y="73"/>
                      </a:lnTo>
                      <a:lnTo>
                        <a:pt x="18" y="73"/>
                      </a:lnTo>
                      <a:lnTo>
                        <a:pt x="18" y="71"/>
                      </a:lnTo>
                      <a:lnTo>
                        <a:pt x="20" y="71"/>
                      </a:lnTo>
                      <a:lnTo>
                        <a:pt x="20" y="69"/>
                      </a:lnTo>
                      <a:lnTo>
                        <a:pt x="18" y="69"/>
                      </a:lnTo>
                      <a:lnTo>
                        <a:pt x="18" y="67"/>
                      </a:lnTo>
                      <a:lnTo>
                        <a:pt x="16" y="67"/>
                      </a:lnTo>
                      <a:lnTo>
                        <a:pt x="14" y="65"/>
                      </a:lnTo>
                      <a:lnTo>
                        <a:pt x="16" y="65"/>
                      </a:lnTo>
                      <a:lnTo>
                        <a:pt x="14" y="65"/>
                      </a:lnTo>
                      <a:lnTo>
                        <a:pt x="14" y="63"/>
                      </a:lnTo>
                      <a:lnTo>
                        <a:pt x="16" y="63"/>
                      </a:lnTo>
                      <a:lnTo>
                        <a:pt x="16" y="61"/>
                      </a:lnTo>
                      <a:lnTo>
                        <a:pt x="14" y="61"/>
                      </a:lnTo>
                      <a:lnTo>
                        <a:pt x="14" y="59"/>
                      </a:lnTo>
                      <a:lnTo>
                        <a:pt x="14" y="57"/>
                      </a:lnTo>
                      <a:lnTo>
                        <a:pt x="12" y="57"/>
                      </a:lnTo>
                      <a:lnTo>
                        <a:pt x="12" y="56"/>
                      </a:lnTo>
                      <a:lnTo>
                        <a:pt x="12" y="54"/>
                      </a:lnTo>
                      <a:lnTo>
                        <a:pt x="14" y="52"/>
                      </a:lnTo>
                      <a:lnTo>
                        <a:pt x="14" y="50"/>
                      </a:lnTo>
                      <a:lnTo>
                        <a:pt x="12" y="50"/>
                      </a:lnTo>
                      <a:lnTo>
                        <a:pt x="10" y="50"/>
                      </a:lnTo>
                      <a:lnTo>
                        <a:pt x="8" y="50"/>
                      </a:lnTo>
                      <a:lnTo>
                        <a:pt x="8" y="48"/>
                      </a:lnTo>
                      <a:lnTo>
                        <a:pt x="8" y="46"/>
                      </a:lnTo>
                      <a:lnTo>
                        <a:pt x="8" y="44"/>
                      </a:lnTo>
                      <a:lnTo>
                        <a:pt x="6" y="44"/>
                      </a:lnTo>
                      <a:lnTo>
                        <a:pt x="6" y="42"/>
                      </a:lnTo>
                      <a:lnTo>
                        <a:pt x="4" y="42"/>
                      </a:lnTo>
                      <a:lnTo>
                        <a:pt x="4" y="40"/>
                      </a:lnTo>
                      <a:lnTo>
                        <a:pt x="2" y="40"/>
                      </a:lnTo>
                      <a:lnTo>
                        <a:pt x="4" y="40"/>
                      </a:lnTo>
                      <a:lnTo>
                        <a:pt x="2" y="40"/>
                      </a:lnTo>
                      <a:lnTo>
                        <a:pt x="4" y="40"/>
                      </a:lnTo>
                      <a:lnTo>
                        <a:pt x="2" y="40"/>
                      </a:lnTo>
                      <a:lnTo>
                        <a:pt x="0" y="40"/>
                      </a:lnTo>
                      <a:lnTo>
                        <a:pt x="0" y="38"/>
                      </a:lnTo>
                      <a:lnTo>
                        <a:pt x="0" y="36"/>
                      </a:lnTo>
                      <a:lnTo>
                        <a:pt x="0" y="34"/>
                      </a:lnTo>
                      <a:lnTo>
                        <a:pt x="2" y="34"/>
                      </a:lnTo>
                      <a:lnTo>
                        <a:pt x="2" y="33"/>
                      </a:lnTo>
                      <a:lnTo>
                        <a:pt x="4" y="33"/>
                      </a:lnTo>
                      <a:lnTo>
                        <a:pt x="4" y="31"/>
                      </a:lnTo>
                      <a:lnTo>
                        <a:pt x="6" y="31"/>
                      </a:lnTo>
                      <a:lnTo>
                        <a:pt x="4" y="31"/>
                      </a:lnTo>
                      <a:lnTo>
                        <a:pt x="6" y="31"/>
                      </a:lnTo>
                      <a:lnTo>
                        <a:pt x="4" y="31"/>
                      </a:lnTo>
                      <a:lnTo>
                        <a:pt x="6" y="31"/>
                      </a:lnTo>
                      <a:lnTo>
                        <a:pt x="6" y="29"/>
                      </a:lnTo>
                      <a:lnTo>
                        <a:pt x="4" y="29"/>
                      </a:lnTo>
                      <a:lnTo>
                        <a:pt x="6" y="29"/>
                      </a:lnTo>
                      <a:lnTo>
                        <a:pt x="4" y="29"/>
                      </a:lnTo>
                      <a:lnTo>
                        <a:pt x="6" y="29"/>
                      </a:lnTo>
                      <a:lnTo>
                        <a:pt x="6" y="27"/>
                      </a:lnTo>
                      <a:lnTo>
                        <a:pt x="8" y="27"/>
                      </a:lnTo>
                      <a:lnTo>
                        <a:pt x="6" y="27"/>
                      </a:lnTo>
                      <a:lnTo>
                        <a:pt x="6" y="25"/>
                      </a:lnTo>
                      <a:lnTo>
                        <a:pt x="8" y="25"/>
                      </a:lnTo>
                      <a:lnTo>
                        <a:pt x="8" y="23"/>
                      </a:lnTo>
                      <a:lnTo>
                        <a:pt x="6" y="23"/>
                      </a:lnTo>
                      <a:lnTo>
                        <a:pt x="6" y="21"/>
                      </a:lnTo>
                      <a:lnTo>
                        <a:pt x="8" y="21"/>
                      </a:lnTo>
                      <a:lnTo>
                        <a:pt x="10" y="21"/>
                      </a:lnTo>
                      <a:lnTo>
                        <a:pt x="10" y="19"/>
                      </a:lnTo>
                      <a:lnTo>
                        <a:pt x="10" y="17"/>
                      </a:lnTo>
                      <a:lnTo>
                        <a:pt x="8" y="17"/>
                      </a:lnTo>
                      <a:lnTo>
                        <a:pt x="8" y="15"/>
                      </a:lnTo>
                      <a:lnTo>
                        <a:pt x="8" y="13"/>
                      </a:lnTo>
                      <a:lnTo>
                        <a:pt x="6" y="13"/>
                      </a:lnTo>
                      <a:lnTo>
                        <a:pt x="4" y="13"/>
                      </a:lnTo>
                      <a:lnTo>
                        <a:pt x="4" y="11"/>
                      </a:lnTo>
                      <a:lnTo>
                        <a:pt x="2" y="11"/>
                      </a:lnTo>
                      <a:lnTo>
                        <a:pt x="2" y="9"/>
                      </a:lnTo>
                      <a:lnTo>
                        <a:pt x="4" y="9"/>
                      </a:lnTo>
                      <a:lnTo>
                        <a:pt x="2" y="9"/>
                      </a:lnTo>
                      <a:lnTo>
                        <a:pt x="4" y="9"/>
                      </a:lnTo>
                      <a:lnTo>
                        <a:pt x="6" y="9"/>
                      </a:lnTo>
                      <a:lnTo>
                        <a:pt x="6" y="8"/>
                      </a:lnTo>
                      <a:lnTo>
                        <a:pt x="6" y="6"/>
                      </a:lnTo>
                      <a:lnTo>
                        <a:pt x="6" y="4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4" y="0"/>
                      </a:ln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2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31" y="0"/>
                      </a:lnTo>
                      <a:lnTo>
                        <a:pt x="33" y="0"/>
                      </a:lnTo>
                      <a:lnTo>
                        <a:pt x="39" y="0"/>
                      </a:lnTo>
                      <a:lnTo>
                        <a:pt x="41" y="0"/>
                      </a:lnTo>
                      <a:lnTo>
                        <a:pt x="43" y="0"/>
                      </a:lnTo>
                      <a:lnTo>
                        <a:pt x="47" y="0"/>
                      </a:lnTo>
                      <a:lnTo>
                        <a:pt x="50" y="0"/>
                      </a:lnTo>
                      <a:lnTo>
                        <a:pt x="52" y="0"/>
                      </a:lnTo>
                      <a:lnTo>
                        <a:pt x="56" y="0"/>
                      </a:lnTo>
                      <a:lnTo>
                        <a:pt x="58" y="0"/>
                      </a:lnTo>
                      <a:lnTo>
                        <a:pt x="60" y="0"/>
                      </a:lnTo>
                      <a:lnTo>
                        <a:pt x="62" y="0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70" y="0"/>
                      </a:lnTo>
                      <a:lnTo>
                        <a:pt x="72" y="0"/>
                      </a:lnTo>
                      <a:lnTo>
                        <a:pt x="73" y="0"/>
                      </a:lnTo>
                      <a:lnTo>
                        <a:pt x="75" y="0"/>
                      </a:lnTo>
                      <a:lnTo>
                        <a:pt x="77" y="0"/>
                      </a:lnTo>
                      <a:lnTo>
                        <a:pt x="81" y="0"/>
                      </a:lnTo>
                      <a:lnTo>
                        <a:pt x="83" y="0"/>
                      </a:lnTo>
                      <a:lnTo>
                        <a:pt x="87" y="0"/>
                      </a:lnTo>
                      <a:lnTo>
                        <a:pt x="91" y="0"/>
                      </a:lnTo>
                      <a:lnTo>
                        <a:pt x="93" y="0"/>
                      </a:lnTo>
                      <a:lnTo>
                        <a:pt x="96" y="0"/>
                      </a:lnTo>
                      <a:lnTo>
                        <a:pt x="98" y="0"/>
                      </a:lnTo>
                      <a:lnTo>
                        <a:pt x="100" y="0"/>
                      </a:lnTo>
                      <a:lnTo>
                        <a:pt x="102" y="0"/>
                      </a:lnTo>
                      <a:lnTo>
                        <a:pt x="104" y="0"/>
                      </a:lnTo>
                      <a:lnTo>
                        <a:pt x="108" y="0"/>
                      </a:lnTo>
                      <a:lnTo>
                        <a:pt x="110" y="0"/>
                      </a:lnTo>
                      <a:lnTo>
                        <a:pt x="112" y="0"/>
                      </a:lnTo>
                      <a:lnTo>
                        <a:pt x="114" y="0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20" y="0"/>
                      </a:lnTo>
                      <a:lnTo>
                        <a:pt x="121" y="0"/>
                      </a:lnTo>
                      <a:lnTo>
                        <a:pt x="125" y="0"/>
                      </a:lnTo>
                      <a:lnTo>
                        <a:pt x="127" y="0"/>
                      </a:lnTo>
                      <a:lnTo>
                        <a:pt x="131" y="0"/>
                      </a:lnTo>
                      <a:lnTo>
                        <a:pt x="133" y="0"/>
                      </a:lnTo>
                      <a:lnTo>
                        <a:pt x="135" y="0"/>
                      </a:lnTo>
                      <a:lnTo>
                        <a:pt x="139" y="0"/>
                      </a:lnTo>
                      <a:lnTo>
                        <a:pt x="141" y="0"/>
                      </a:lnTo>
                      <a:lnTo>
                        <a:pt x="146" y="0"/>
                      </a:lnTo>
                      <a:lnTo>
                        <a:pt x="150" y="0"/>
                      </a:lnTo>
                      <a:lnTo>
                        <a:pt x="152" y="0"/>
                      </a:lnTo>
                      <a:lnTo>
                        <a:pt x="158" y="0"/>
                      </a:lnTo>
                      <a:lnTo>
                        <a:pt x="160" y="0"/>
                      </a:lnTo>
                      <a:lnTo>
                        <a:pt x="166" y="0"/>
                      </a:lnTo>
                      <a:lnTo>
                        <a:pt x="169" y="0"/>
                      </a:lnTo>
                      <a:lnTo>
                        <a:pt x="171" y="0"/>
                      </a:lnTo>
                      <a:lnTo>
                        <a:pt x="177" y="0"/>
                      </a:lnTo>
                      <a:lnTo>
                        <a:pt x="179" y="0"/>
                      </a:lnTo>
                      <a:lnTo>
                        <a:pt x="181" y="0"/>
                      </a:lnTo>
                      <a:lnTo>
                        <a:pt x="183" y="0"/>
                      </a:lnTo>
                      <a:lnTo>
                        <a:pt x="185" y="0"/>
                      </a:lnTo>
                      <a:lnTo>
                        <a:pt x="189" y="0"/>
                      </a:lnTo>
                      <a:lnTo>
                        <a:pt x="191" y="0"/>
                      </a:lnTo>
                      <a:lnTo>
                        <a:pt x="193" y="0"/>
                      </a:lnTo>
                      <a:lnTo>
                        <a:pt x="194" y="0"/>
                      </a:lnTo>
                      <a:lnTo>
                        <a:pt x="196" y="0"/>
                      </a:lnTo>
                      <a:lnTo>
                        <a:pt x="200" y="0"/>
                      </a:lnTo>
                      <a:lnTo>
                        <a:pt x="202" y="0"/>
                      </a:lnTo>
                      <a:lnTo>
                        <a:pt x="204" y="0"/>
                      </a:lnTo>
                      <a:lnTo>
                        <a:pt x="206" y="0"/>
                      </a:lnTo>
                      <a:lnTo>
                        <a:pt x="208" y="0"/>
                      </a:lnTo>
                      <a:lnTo>
                        <a:pt x="210" y="0"/>
                      </a:lnTo>
                      <a:lnTo>
                        <a:pt x="212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" name="Freeform 1664"/>
                <p:cNvSpPr>
                  <a:spLocks/>
                </p:cNvSpPr>
                <p:nvPr/>
              </p:nvSpPr>
              <p:spPr bwMode="auto">
                <a:xfrm>
                  <a:off x="6918325" y="3233737"/>
                  <a:ext cx="319088" cy="441325"/>
                </a:xfrm>
                <a:custGeom>
                  <a:avLst/>
                  <a:gdLst>
                    <a:gd name="T0" fmla="*/ 61 w 201"/>
                    <a:gd name="T1" fmla="*/ 0 h 278"/>
                    <a:gd name="T2" fmla="*/ 84 w 201"/>
                    <a:gd name="T3" fmla="*/ 0 h 278"/>
                    <a:gd name="T4" fmla="*/ 105 w 201"/>
                    <a:gd name="T5" fmla="*/ 0 h 278"/>
                    <a:gd name="T6" fmla="*/ 126 w 201"/>
                    <a:gd name="T7" fmla="*/ 0 h 278"/>
                    <a:gd name="T8" fmla="*/ 148 w 201"/>
                    <a:gd name="T9" fmla="*/ 0 h 278"/>
                    <a:gd name="T10" fmla="*/ 171 w 201"/>
                    <a:gd name="T11" fmla="*/ 0 h 278"/>
                    <a:gd name="T12" fmla="*/ 186 w 201"/>
                    <a:gd name="T13" fmla="*/ 6 h 278"/>
                    <a:gd name="T14" fmla="*/ 186 w 201"/>
                    <a:gd name="T15" fmla="*/ 11 h 278"/>
                    <a:gd name="T16" fmla="*/ 194 w 201"/>
                    <a:gd name="T17" fmla="*/ 23 h 278"/>
                    <a:gd name="T18" fmla="*/ 194 w 201"/>
                    <a:gd name="T19" fmla="*/ 29 h 278"/>
                    <a:gd name="T20" fmla="*/ 199 w 201"/>
                    <a:gd name="T21" fmla="*/ 40 h 278"/>
                    <a:gd name="T22" fmla="*/ 199 w 201"/>
                    <a:gd name="T23" fmla="*/ 61 h 278"/>
                    <a:gd name="T24" fmla="*/ 199 w 201"/>
                    <a:gd name="T25" fmla="*/ 82 h 278"/>
                    <a:gd name="T26" fmla="*/ 199 w 201"/>
                    <a:gd name="T27" fmla="*/ 103 h 278"/>
                    <a:gd name="T28" fmla="*/ 199 w 201"/>
                    <a:gd name="T29" fmla="*/ 125 h 278"/>
                    <a:gd name="T30" fmla="*/ 199 w 201"/>
                    <a:gd name="T31" fmla="*/ 146 h 278"/>
                    <a:gd name="T32" fmla="*/ 198 w 201"/>
                    <a:gd name="T33" fmla="*/ 163 h 278"/>
                    <a:gd name="T34" fmla="*/ 198 w 201"/>
                    <a:gd name="T35" fmla="*/ 173 h 278"/>
                    <a:gd name="T36" fmla="*/ 199 w 201"/>
                    <a:gd name="T37" fmla="*/ 182 h 278"/>
                    <a:gd name="T38" fmla="*/ 196 w 201"/>
                    <a:gd name="T39" fmla="*/ 196 h 278"/>
                    <a:gd name="T40" fmla="*/ 190 w 201"/>
                    <a:gd name="T41" fmla="*/ 203 h 278"/>
                    <a:gd name="T42" fmla="*/ 182 w 201"/>
                    <a:gd name="T43" fmla="*/ 213 h 278"/>
                    <a:gd name="T44" fmla="*/ 180 w 201"/>
                    <a:gd name="T45" fmla="*/ 219 h 278"/>
                    <a:gd name="T46" fmla="*/ 178 w 201"/>
                    <a:gd name="T47" fmla="*/ 223 h 278"/>
                    <a:gd name="T48" fmla="*/ 173 w 201"/>
                    <a:gd name="T49" fmla="*/ 230 h 278"/>
                    <a:gd name="T50" fmla="*/ 173 w 201"/>
                    <a:gd name="T51" fmla="*/ 236 h 278"/>
                    <a:gd name="T52" fmla="*/ 169 w 201"/>
                    <a:gd name="T53" fmla="*/ 246 h 278"/>
                    <a:gd name="T54" fmla="*/ 171 w 201"/>
                    <a:gd name="T55" fmla="*/ 253 h 278"/>
                    <a:gd name="T56" fmla="*/ 155 w 201"/>
                    <a:gd name="T57" fmla="*/ 255 h 278"/>
                    <a:gd name="T58" fmla="*/ 151 w 201"/>
                    <a:gd name="T59" fmla="*/ 267 h 278"/>
                    <a:gd name="T60" fmla="*/ 148 w 201"/>
                    <a:gd name="T61" fmla="*/ 272 h 278"/>
                    <a:gd name="T62" fmla="*/ 130 w 201"/>
                    <a:gd name="T63" fmla="*/ 267 h 278"/>
                    <a:gd name="T64" fmla="*/ 119 w 201"/>
                    <a:gd name="T65" fmla="*/ 272 h 278"/>
                    <a:gd name="T66" fmla="*/ 113 w 201"/>
                    <a:gd name="T67" fmla="*/ 274 h 278"/>
                    <a:gd name="T68" fmla="*/ 107 w 201"/>
                    <a:gd name="T69" fmla="*/ 276 h 278"/>
                    <a:gd name="T70" fmla="*/ 101 w 201"/>
                    <a:gd name="T71" fmla="*/ 265 h 278"/>
                    <a:gd name="T72" fmla="*/ 101 w 201"/>
                    <a:gd name="T73" fmla="*/ 253 h 278"/>
                    <a:gd name="T74" fmla="*/ 96 w 201"/>
                    <a:gd name="T75" fmla="*/ 242 h 278"/>
                    <a:gd name="T76" fmla="*/ 84 w 201"/>
                    <a:gd name="T77" fmla="*/ 232 h 278"/>
                    <a:gd name="T78" fmla="*/ 73 w 201"/>
                    <a:gd name="T79" fmla="*/ 226 h 278"/>
                    <a:gd name="T80" fmla="*/ 57 w 201"/>
                    <a:gd name="T81" fmla="*/ 217 h 278"/>
                    <a:gd name="T82" fmla="*/ 61 w 201"/>
                    <a:gd name="T83" fmla="*/ 203 h 278"/>
                    <a:gd name="T84" fmla="*/ 65 w 201"/>
                    <a:gd name="T85" fmla="*/ 188 h 278"/>
                    <a:gd name="T86" fmla="*/ 59 w 201"/>
                    <a:gd name="T87" fmla="*/ 180 h 278"/>
                    <a:gd name="T88" fmla="*/ 44 w 201"/>
                    <a:gd name="T89" fmla="*/ 180 h 278"/>
                    <a:gd name="T90" fmla="*/ 38 w 201"/>
                    <a:gd name="T91" fmla="*/ 165 h 278"/>
                    <a:gd name="T92" fmla="*/ 27 w 201"/>
                    <a:gd name="T93" fmla="*/ 155 h 278"/>
                    <a:gd name="T94" fmla="*/ 13 w 201"/>
                    <a:gd name="T95" fmla="*/ 144 h 278"/>
                    <a:gd name="T96" fmla="*/ 4 w 201"/>
                    <a:gd name="T97" fmla="*/ 134 h 278"/>
                    <a:gd name="T98" fmla="*/ 0 w 201"/>
                    <a:gd name="T99" fmla="*/ 121 h 278"/>
                    <a:gd name="T100" fmla="*/ 5 w 201"/>
                    <a:gd name="T101" fmla="*/ 105 h 278"/>
                    <a:gd name="T102" fmla="*/ 11 w 201"/>
                    <a:gd name="T103" fmla="*/ 94 h 278"/>
                    <a:gd name="T104" fmla="*/ 21 w 201"/>
                    <a:gd name="T105" fmla="*/ 82 h 278"/>
                    <a:gd name="T106" fmla="*/ 27 w 201"/>
                    <a:gd name="T107" fmla="*/ 71 h 278"/>
                    <a:gd name="T108" fmla="*/ 21 w 201"/>
                    <a:gd name="T109" fmla="*/ 59 h 278"/>
                    <a:gd name="T110" fmla="*/ 36 w 201"/>
                    <a:gd name="T111" fmla="*/ 52 h 278"/>
                    <a:gd name="T112" fmla="*/ 53 w 201"/>
                    <a:gd name="T113" fmla="*/ 48 h 278"/>
                    <a:gd name="T114" fmla="*/ 63 w 201"/>
                    <a:gd name="T115" fmla="*/ 34 h 278"/>
                    <a:gd name="T116" fmla="*/ 67 w 201"/>
                    <a:gd name="T117" fmla="*/ 25 h 278"/>
                    <a:gd name="T118" fmla="*/ 57 w 201"/>
                    <a:gd name="T119" fmla="*/ 13 h 278"/>
                    <a:gd name="T120" fmla="*/ 44 w 201"/>
                    <a:gd name="T121" fmla="*/ 2 h 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01" h="278">
                      <a:moveTo>
                        <a:pt x="42" y="0"/>
                      </a:move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50" y="0"/>
                      </a:lnTo>
                      <a:lnTo>
                        <a:pt x="52" y="0"/>
                      </a:lnTo>
                      <a:lnTo>
                        <a:pt x="53" y="0"/>
                      </a:lnTo>
                      <a:lnTo>
                        <a:pt x="55" y="0"/>
                      </a:lnTo>
                      <a:lnTo>
                        <a:pt x="57" y="0"/>
                      </a:lnTo>
                      <a:lnTo>
                        <a:pt x="59" y="0"/>
                      </a:lnTo>
                      <a:lnTo>
                        <a:pt x="61" y="0"/>
                      </a:lnTo>
                      <a:lnTo>
                        <a:pt x="63" y="0"/>
                      </a:lnTo>
                      <a:lnTo>
                        <a:pt x="65" y="0"/>
                      </a:lnTo>
                      <a:lnTo>
                        <a:pt x="67" y="0"/>
                      </a:lnTo>
                      <a:lnTo>
                        <a:pt x="69" y="0"/>
                      </a:lnTo>
                      <a:lnTo>
                        <a:pt x="71" y="0"/>
                      </a:lnTo>
                      <a:lnTo>
                        <a:pt x="73" y="0"/>
                      </a:lnTo>
                      <a:lnTo>
                        <a:pt x="75" y="0"/>
                      </a:lnTo>
                      <a:lnTo>
                        <a:pt x="77" y="0"/>
                      </a:lnTo>
                      <a:lnTo>
                        <a:pt x="78" y="0"/>
                      </a:lnTo>
                      <a:lnTo>
                        <a:pt x="80" y="0"/>
                      </a:lnTo>
                      <a:lnTo>
                        <a:pt x="84" y="0"/>
                      </a:lnTo>
                      <a:lnTo>
                        <a:pt x="86" y="0"/>
                      </a:lnTo>
                      <a:lnTo>
                        <a:pt x="88" y="0"/>
                      </a:lnTo>
                      <a:lnTo>
                        <a:pt x="90" y="0"/>
                      </a:lnTo>
                      <a:lnTo>
                        <a:pt x="92" y="0"/>
                      </a:lnTo>
                      <a:lnTo>
                        <a:pt x="94" y="0"/>
                      </a:lnTo>
                      <a:lnTo>
                        <a:pt x="96" y="0"/>
                      </a:lnTo>
                      <a:lnTo>
                        <a:pt x="98" y="0"/>
                      </a:lnTo>
                      <a:lnTo>
                        <a:pt x="100" y="0"/>
                      </a:lnTo>
                      <a:lnTo>
                        <a:pt x="101" y="0"/>
                      </a:lnTo>
                      <a:lnTo>
                        <a:pt x="103" y="0"/>
                      </a:lnTo>
                      <a:lnTo>
                        <a:pt x="105" y="0"/>
                      </a:lnTo>
                      <a:lnTo>
                        <a:pt x="107" y="0"/>
                      </a:lnTo>
                      <a:lnTo>
                        <a:pt x="109" y="0"/>
                      </a:lnTo>
                      <a:lnTo>
                        <a:pt x="111" y="0"/>
                      </a:lnTo>
                      <a:lnTo>
                        <a:pt x="113" y="0"/>
                      </a:lnTo>
                      <a:lnTo>
                        <a:pt x="115" y="0"/>
                      </a:lnTo>
                      <a:lnTo>
                        <a:pt x="117" y="0"/>
                      </a:lnTo>
                      <a:lnTo>
                        <a:pt x="119" y="0"/>
                      </a:lnTo>
                      <a:lnTo>
                        <a:pt x="121" y="0"/>
                      </a:lnTo>
                      <a:lnTo>
                        <a:pt x="123" y="0"/>
                      </a:lnTo>
                      <a:lnTo>
                        <a:pt x="125" y="0"/>
                      </a:lnTo>
                      <a:lnTo>
                        <a:pt x="126" y="0"/>
                      </a:lnTo>
                      <a:lnTo>
                        <a:pt x="128" y="0"/>
                      </a:lnTo>
                      <a:lnTo>
                        <a:pt x="130" y="0"/>
                      </a:lnTo>
                      <a:lnTo>
                        <a:pt x="132" y="0"/>
                      </a:lnTo>
                      <a:lnTo>
                        <a:pt x="134" y="0"/>
                      </a:lnTo>
                      <a:lnTo>
                        <a:pt x="136" y="0"/>
                      </a:lnTo>
                      <a:lnTo>
                        <a:pt x="138" y="0"/>
                      </a:lnTo>
                      <a:lnTo>
                        <a:pt x="140" y="0"/>
                      </a:lnTo>
                      <a:lnTo>
                        <a:pt x="142" y="0"/>
                      </a:lnTo>
                      <a:lnTo>
                        <a:pt x="144" y="0"/>
                      </a:lnTo>
                      <a:lnTo>
                        <a:pt x="146" y="0"/>
                      </a:lnTo>
                      <a:lnTo>
                        <a:pt x="148" y="0"/>
                      </a:lnTo>
                      <a:lnTo>
                        <a:pt x="150" y="0"/>
                      </a:lnTo>
                      <a:lnTo>
                        <a:pt x="151" y="0"/>
                      </a:lnTo>
                      <a:lnTo>
                        <a:pt x="155" y="0"/>
                      </a:lnTo>
                      <a:lnTo>
                        <a:pt x="157" y="0"/>
                      </a:lnTo>
                      <a:lnTo>
                        <a:pt x="159" y="0"/>
                      </a:lnTo>
                      <a:lnTo>
                        <a:pt x="161" y="0"/>
                      </a:lnTo>
                      <a:lnTo>
                        <a:pt x="163" y="0"/>
                      </a:lnTo>
                      <a:lnTo>
                        <a:pt x="165" y="0"/>
                      </a:lnTo>
                      <a:lnTo>
                        <a:pt x="167" y="0"/>
                      </a:lnTo>
                      <a:lnTo>
                        <a:pt x="169" y="0"/>
                      </a:lnTo>
                      <a:lnTo>
                        <a:pt x="171" y="0"/>
                      </a:lnTo>
                      <a:lnTo>
                        <a:pt x="173" y="0"/>
                      </a:lnTo>
                      <a:lnTo>
                        <a:pt x="174" y="0"/>
                      </a:lnTo>
                      <a:lnTo>
                        <a:pt x="176" y="0"/>
                      </a:lnTo>
                      <a:lnTo>
                        <a:pt x="178" y="0"/>
                      </a:lnTo>
                      <a:lnTo>
                        <a:pt x="180" y="0"/>
                      </a:lnTo>
                      <a:lnTo>
                        <a:pt x="182" y="0"/>
                      </a:lnTo>
                      <a:lnTo>
                        <a:pt x="184" y="0"/>
                      </a:lnTo>
                      <a:lnTo>
                        <a:pt x="186" y="0"/>
                      </a:lnTo>
                      <a:lnTo>
                        <a:pt x="186" y="2"/>
                      </a:lnTo>
                      <a:lnTo>
                        <a:pt x="186" y="4"/>
                      </a:lnTo>
                      <a:lnTo>
                        <a:pt x="186" y="6"/>
                      </a:lnTo>
                      <a:lnTo>
                        <a:pt x="184" y="6"/>
                      </a:lnTo>
                      <a:lnTo>
                        <a:pt x="186" y="6"/>
                      </a:lnTo>
                      <a:lnTo>
                        <a:pt x="184" y="6"/>
                      </a:lnTo>
                      <a:lnTo>
                        <a:pt x="184" y="7"/>
                      </a:lnTo>
                      <a:lnTo>
                        <a:pt x="186" y="7"/>
                      </a:lnTo>
                      <a:lnTo>
                        <a:pt x="184" y="7"/>
                      </a:lnTo>
                      <a:lnTo>
                        <a:pt x="184" y="9"/>
                      </a:lnTo>
                      <a:lnTo>
                        <a:pt x="186" y="9"/>
                      </a:lnTo>
                      <a:lnTo>
                        <a:pt x="184" y="9"/>
                      </a:lnTo>
                      <a:lnTo>
                        <a:pt x="184" y="11"/>
                      </a:lnTo>
                      <a:lnTo>
                        <a:pt x="186" y="11"/>
                      </a:lnTo>
                      <a:lnTo>
                        <a:pt x="186" y="13"/>
                      </a:lnTo>
                      <a:lnTo>
                        <a:pt x="186" y="15"/>
                      </a:lnTo>
                      <a:lnTo>
                        <a:pt x="188" y="15"/>
                      </a:lnTo>
                      <a:lnTo>
                        <a:pt x="188" y="17"/>
                      </a:lnTo>
                      <a:lnTo>
                        <a:pt x="190" y="19"/>
                      </a:lnTo>
                      <a:lnTo>
                        <a:pt x="190" y="21"/>
                      </a:lnTo>
                      <a:lnTo>
                        <a:pt x="192" y="21"/>
                      </a:lnTo>
                      <a:lnTo>
                        <a:pt x="194" y="21"/>
                      </a:lnTo>
                      <a:lnTo>
                        <a:pt x="192" y="21"/>
                      </a:lnTo>
                      <a:lnTo>
                        <a:pt x="192" y="23"/>
                      </a:lnTo>
                      <a:lnTo>
                        <a:pt x="194" y="23"/>
                      </a:lnTo>
                      <a:lnTo>
                        <a:pt x="192" y="23"/>
                      </a:lnTo>
                      <a:lnTo>
                        <a:pt x="192" y="21"/>
                      </a:lnTo>
                      <a:lnTo>
                        <a:pt x="192" y="23"/>
                      </a:lnTo>
                      <a:lnTo>
                        <a:pt x="194" y="23"/>
                      </a:lnTo>
                      <a:lnTo>
                        <a:pt x="192" y="23"/>
                      </a:lnTo>
                      <a:lnTo>
                        <a:pt x="194" y="23"/>
                      </a:lnTo>
                      <a:lnTo>
                        <a:pt x="194" y="25"/>
                      </a:lnTo>
                      <a:lnTo>
                        <a:pt x="194" y="27"/>
                      </a:lnTo>
                      <a:lnTo>
                        <a:pt x="194" y="29"/>
                      </a:lnTo>
                      <a:lnTo>
                        <a:pt x="194" y="27"/>
                      </a:lnTo>
                      <a:lnTo>
                        <a:pt x="194" y="29"/>
                      </a:lnTo>
                      <a:lnTo>
                        <a:pt x="196" y="29"/>
                      </a:lnTo>
                      <a:lnTo>
                        <a:pt x="196" y="31"/>
                      </a:lnTo>
                      <a:lnTo>
                        <a:pt x="196" y="32"/>
                      </a:lnTo>
                      <a:lnTo>
                        <a:pt x="196" y="31"/>
                      </a:lnTo>
                      <a:lnTo>
                        <a:pt x="196" y="32"/>
                      </a:lnTo>
                      <a:lnTo>
                        <a:pt x="196" y="34"/>
                      </a:lnTo>
                      <a:lnTo>
                        <a:pt x="198" y="34"/>
                      </a:lnTo>
                      <a:lnTo>
                        <a:pt x="198" y="36"/>
                      </a:lnTo>
                      <a:lnTo>
                        <a:pt x="199" y="36"/>
                      </a:lnTo>
                      <a:lnTo>
                        <a:pt x="199" y="38"/>
                      </a:lnTo>
                      <a:lnTo>
                        <a:pt x="199" y="40"/>
                      </a:lnTo>
                      <a:lnTo>
                        <a:pt x="199" y="42"/>
                      </a:lnTo>
                      <a:lnTo>
                        <a:pt x="199" y="44"/>
                      </a:lnTo>
                      <a:lnTo>
                        <a:pt x="199" y="46"/>
                      </a:lnTo>
                      <a:lnTo>
                        <a:pt x="199" y="48"/>
                      </a:lnTo>
                      <a:lnTo>
                        <a:pt x="199" y="50"/>
                      </a:lnTo>
                      <a:lnTo>
                        <a:pt x="199" y="52"/>
                      </a:lnTo>
                      <a:lnTo>
                        <a:pt x="199" y="54"/>
                      </a:lnTo>
                      <a:lnTo>
                        <a:pt x="199" y="55"/>
                      </a:lnTo>
                      <a:lnTo>
                        <a:pt x="199" y="57"/>
                      </a:lnTo>
                      <a:lnTo>
                        <a:pt x="199" y="59"/>
                      </a:lnTo>
                      <a:lnTo>
                        <a:pt x="199" y="61"/>
                      </a:lnTo>
                      <a:lnTo>
                        <a:pt x="199" y="63"/>
                      </a:lnTo>
                      <a:lnTo>
                        <a:pt x="199" y="65"/>
                      </a:lnTo>
                      <a:lnTo>
                        <a:pt x="199" y="67"/>
                      </a:lnTo>
                      <a:lnTo>
                        <a:pt x="199" y="69"/>
                      </a:lnTo>
                      <a:lnTo>
                        <a:pt x="199" y="71"/>
                      </a:lnTo>
                      <a:lnTo>
                        <a:pt x="199" y="73"/>
                      </a:lnTo>
                      <a:lnTo>
                        <a:pt x="199" y="75"/>
                      </a:lnTo>
                      <a:lnTo>
                        <a:pt x="199" y="77"/>
                      </a:lnTo>
                      <a:lnTo>
                        <a:pt x="199" y="79"/>
                      </a:lnTo>
                      <a:lnTo>
                        <a:pt x="199" y="80"/>
                      </a:lnTo>
                      <a:lnTo>
                        <a:pt x="199" y="82"/>
                      </a:lnTo>
                      <a:lnTo>
                        <a:pt x="199" y="84"/>
                      </a:lnTo>
                      <a:lnTo>
                        <a:pt x="199" y="86"/>
                      </a:lnTo>
                      <a:lnTo>
                        <a:pt x="199" y="88"/>
                      </a:lnTo>
                      <a:lnTo>
                        <a:pt x="199" y="90"/>
                      </a:lnTo>
                      <a:lnTo>
                        <a:pt x="199" y="92"/>
                      </a:lnTo>
                      <a:lnTo>
                        <a:pt x="199" y="94"/>
                      </a:lnTo>
                      <a:lnTo>
                        <a:pt x="199" y="96"/>
                      </a:lnTo>
                      <a:lnTo>
                        <a:pt x="199" y="98"/>
                      </a:lnTo>
                      <a:lnTo>
                        <a:pt x="199" y="100"/>
                      </a:lnTo>
                      <a:lnTo>
                        <a:pt x="199" y="102"/>
                      </a:lnTo>
                      <a:lnTo>
                        <a:pt x="199" y="103"/>
                      </a:lnTo>
                      <a:lnTo>
                        <a:pt x="199" y="105"/>
                      </a:lnTo>
                      <a:lnTo>
                        <a:pt x="199" y="107"/>
                      </a:lnTo>
                      <a:lnTo>
                        <a:pt x="199" y="109"/>
                      </a:lnTo>
                      <a:lnTo>
                        <a:pt x="199" y="111"/>
                      </a:lnTo>
                      <a:lnTo>
                        <a:pt x="199" y="113"/>
                      </a:lnTo>
                      <a:lnTo>
                        <a:pt x="199" y="115"/>
                      </a:lnTo>
                      <a:lnTo>
                        <a:pt x="199" y="117"/>
                      </a:lnTo>
                      <a:lnTo>
                        <a:pt x="199" y="119"/>
                      </a:lnTo>
                      <a:lnTo>
                        <a:pt x="199" y="121"/>
                      </a:lnTo>
                      <a:lnTo>
                        <a:pt x="199" y="123"/>
                      </a:lnTo>
                      <a:lnTo>
                        <a:pt x="199" y="125"/>
                      </a:lnTo>
                      <a:lnTo>
                        <a:pt x="199" y="127"/>
                      </a:lnTo>
                      <a:lnTo>
                        <a:pt x="199" y="128"/>
                      </a:lnTo>
                      <a:lnTo>
                        <a:pt x="199" y="130"/>
                      </a:lnTo>
                      <a:lnTo>
                        <a:pt x="199" y="132"/>
                      </a:lnTo>
                      <a:lnTo>
                        <a:pt x="199" y="134"/>
                      </a:lnTo>
                      <a:lnTo>
                        <a:pt x="199" y="136"/>
                      </a:lnTo>
                      <a:lnTo>
                        <a:pt x="199" y="138"/>
                      </a:lnTo>
                      <a:lnTo>
                        <a:pt x="199" y="140"/>
                      </a:lnTo>
                      <a:lnTo>
                        <a:pt x="199" y="142"/>
                      </a:lnTo>
                      <a:lnTo>
                        <a:pt x="199" y="144"/>
                      </a:lnTo>
                      <a:lnTo>
                        <a:pt x="199" y="146"/>
                      </a:lnTo>
                      <a:lnTo>
                        <a:pt x="199" y="148"/>
                      </a:lnTo>
                      <a:lnTo>
                        <a:pt x="199" y="150"/>
                      </a:lnTo>
                      <a:lnTo>
                        <a:pt x="199" y="151"/>
                      </a:lnTo>
                      <a:lnTo>
                        <a:pt x="199" y="153"/>
                      </a:lnTo>
                      <a:lnTo>
                        <a:pt x="199" y="157"/>
                      </a:lnTo>
                      <a:lnTo>
                        <a:pt x="199" y="159"/>
                      </a:lnTo>
                      <a:lnTo>
                        <a:pt x="198" y="159"/>
                      </a:lnTo>
                      <a:lnTo>
                        <a:pt x="196" y="159"/>
                      </a:lnTo>
                      <a:lnTo>
                        <a:pt x="196" y="161"/>
                      </a:lnTo>
                      <a:lnTo>
                        <a:pt x="196" y="163"/>
                      </a:lnTo>
                      <a:lnTo>
                        <a:pt x="198" y="163"/>
                      </a:lnTo>
                      <a:lnTo>
                        <a:pt x="198" y="165"/>
                      </a:lnTo>
                      <a:lnTo>
                        <a:pt x="198" y="167"/>
                      </a:lnTo>
                      <a:lnTo>
                        <a:pt x="196" y="167"/>
                      </a:lnTo>
                      <a:lnTo>
                        <a:pt x="194" y="167"/>
                      </a:lnTo>
                      <a:lnTo>
                        <a:pt x="194" y="169"/>
                      </a:lnTo>
                      <a:lnTo>
                        <a:pt x="196" y="169"/>
                      </a:lnTo>
                      <a:lnTo>
                        <a:pt x="194" y="169"/>
                      </a:lnTo>
                      <a:lnTo>
                        <a:pt x="194" y="171"/>
                      </a:lnTo>
                      <a:lnTo>
                        <a:pt x="196" y="171"/>
                      </a:lnTo>
                      <a:lnTo>
                        <a:pt x="196" y="173"/>
                      </a:lnTo>
                      <a:lnTo>
                        <a:pt x="198" y="173"/>
                      </a:lnTo>
                      <a:lnTo>
                        <a:pt x="198" y="175"/>
                      </a:lnTo>
                      <a:lnTo>
                        <a:pt x="198" y="176"/>
                      </a:lnTo>
                      <a:lnTo>
                        <a:pt x="199" y="176"/>
                      </a:lnTo>
                      <a:lnTo>
                        <a:pt x="199" y="178"/>
                      </a:lnTo>
                      <a:lnTo>
                        <a:pt x="201" y="178"/>
                      </a:lnTo>
                      <a:lnTo>
                        <a:pt x="199" y="178"/>
                      </a:lnTo>
                      <a:lnTo>
                        <a:pt x="201" y="180"/>
                      </a:lnTo>
                      <a:lnTo>
                        <a:pt x="199" y="180"/>
                      </a:lnTo>
                      <a:lnTo>
                        <a:pt x="201" y="180"/>
                      </a:lnTo>
                      <a:lnTo>
                        <a:pt x="199" y="180"/>
                      </a:lnTo>
                      <a:lnTo>
                        <a:pt x="199" y="182"/>
                      </a:lnTo>
                      <a:lnTo>
                        <a:pt x="199" y="184"/>
                      </a:lnTo>
                      <a:lnTo>
                        <a:pt x="199" y="186"/>
                      </a:lnTo>
                      <a:lnTo>
                        <a:pt x="201" y="186"/>
                      </a:lnTo>
                      <a:lnTo>
                        <a:pt x="201" y="188"/>
                      </a:lnTo>
                      <a:lnTo>
                        <a:pt x="201" y="190"/>
                      </a:lnTo>
                      <a:lnTo>
                        <a:pt x="199" y="190"/>
                      </a:lnTo>
                      <a:lnTo>
                        <a:pt x="199" y="192"/>
                      </a:lnTo>
                      <a:lnTo>
                        <a:pt x="198" y="192"/>
                      </a:lnTo>
                      <a:lnTo>
                        <a:pt x="198" y="194"/>
                      </a:lnTo>
                      <a:lnTo>
                        <a:pt x="196" y="194"/>
                      </a:lnTo>
                      <a:lnTo>
                        <a:pt x="196" y="196"/>
                      </a:lnTo>
                      <a:lnTo>
                        <a:pt x="196" y="198"/>
                      </a:lnTo>
                      <a:lnTo>
                        <a:pt x="194" y="198"/>
                      </a:lnTo>
                      <a:lnTo>
                        <a:pt x="194" y="196"/>
                      </a:lnTo>
                      <a:lnTo>
                        <a:pt x="194" y="198"/>
                      </a:lnTo>
                      <a:lnTo>
                        <a:pt x="194" y="199"/>
                      </a:lnTo>
                      <a:lnTo>
                        <a:pt x="194" y="201"/>
                      </a:lnTo>
                      <a:lnTo>
                        <a:pt x="192" y="201"/>
                      </a:lnTo>
                      <a:lnTo>
                        <a:pt x="190" y="201"/>
                      </a:lnTo>
                      <a:lnTo>
                        <a:pt x="190" y="203"/>
                      </a:lnTo>
                      <a:lnTo>
                        <a:pt x="188" y="203"/>
                      </a:lnTo>
                      <a:lnTo>
                        <a:pt x="190" y="203"/>
                      </a:lnTo>
                      <a:lnTo>
                        <a:pt x="190" y="205"/>
                      </a:lnTo>
                      <a:lnTo>
                        <a:pt x="188" y="205"/>
                      </a:lnTo>
                      <a:lnTo>
                        <a:pt x="188" y="207"/>
                      </a:lnTo>
                      <a:lnTo>
                        <a:pt x="186" y="207"/>
                      </a:lnTo>
                      <a:lnTo>
                        <a:pt x="186" y="209"/>
                      </a:lnTo>
                      <a:lnTo>
                        <a:pt x="184" y="209"/>
                      </a:lnTo>
                      <a:lnTo>
                        <a:pt x="184" y="211"/>
                      </a:lnTo>
                      <a:lnTo>
                        <a:pt x="184" y="213"/>
                      </a:lnTo>
                      <a:lnTo>
                        <a:pt x="182" y="213"/>
                      </a:lnTo>
                      <a:lnTo>
                        <a:pt x="182" y="211"/>
                      </a:lnTo>
                      <a:lnTo>
                        <a:pt x="182" y="213"/>
                      </a:lnTo>
                      <a:lnTo>
                        <a:pt x="180" y="213"/>
                      </a:lnTo>
                      <a:lnTo>
                        <a:pt x="180" y="211"/>
                      </a:lnTo>
                      <a:lnTo>
                        <a:pt x="178" y="211"/>
                      </a:lnTo>
                      <a:lnTo>
                        <a:pt x="178" y="213"/>
                      </a:lnTo>
                      <a:lnTo>
                        <a:pt x="178" y="215"/>
                      </a:lnTo>
                      <a:lnTo>
                        <a:pt x="176" y="213"/>
                      </a:lnTo>
                      <a:lnTo>
                        <a:pt x="176" y="215"/>
                      </a:lnTo>
                      <a:lnTo>
                        <a:pt x="176" y="217"/>
                      </a:lnTo>
                      <a:lnTo>
                        <a:pt x="178" y="217"/>
                      </a:lnTo>
                      <a:lnTo>
                        <a:pt x="178" y="219"/>
                      </a:lnTo>
                      <a:lnTo>
                        <a:pt x="180" y="219"/>
                      </a:lnTo>
                      <a:lnTo>
                        <a:pt x="180" y="217"/>
                      </a:lnTo>
                      <a:lnTo>
                        <a:pt x="180" y="219"/>
                      </a:lnTo>
                      <a:lnTo>
                        <a:pt x="178" y="219"/>
                      </a:lnTo>
                      <a:lnTo>
                        <a:pt x="178" y="221"/>
                      </a:lnTo>
                      <a:lnTo>
                        <a:pt x="176" y="221"/>
                      </a:lnTo>
                      <a:lnTo>
                        <a:pt x="174" y="221"/>
                      </a:lnTo>
                      <a:lnTo>
                        <a:pt x="174" y="223"/>
                      </a:lnTo>
                      <a:lnTo>
                        <a:pt x="176" y="223"/>
                      </a:lnTo>
                      <a:lnTo>
                        <a:pt x="178" y="223"/>
                      </a:lnTo>
                      <a:lnTo>
                        <a:pt x="178" y="221"/>
                      </a:lnTo>
                      <a:lnTo>
                        <a:pt x="178" y="223"/>
                      </a:lnTo>
                      <a:lnTo>
                        <a:pt x="176" y="223"/>
                      </a:lnTo>
                      <a:lnTo>
                        <a:pt x="176" y="224"/>
                      </a:lnTo>
                      <a:lnTo>
                        <a:pt x="174" y="224"/>
                      </a:lnTo>
                      <a:lnTo>
                        <a:pt x="176" y="224"/>
                      </a:lnTo>
                      <a:lnTo>
                        <a:pt x="174" y="224"/>
                      </a:lnTo>
                      <a:lnTo>
                        <a:pt x="174" y="226"/>
                      </a:lnTo>
                      <a:lnTo>
                        <a:pt x="174" y="228"/>
                      </a:lnTo>
                      <a:lnTo>
                        <a:pt x="176" y="228"/>
                      </a:lnTo>
                      <a:lnTo>
                        <a:pt x="174" y="228"/>
                      </a:lnTo>
                      <a:lnTo>
                        <a:pt x="174" y="230"/>
                      </a:lnTo>
                      <a:lnTo>
                        <a:pt x="173" y="230"/>
                      </a:lnTo>
                      <a:lnTo>
                        <a:pt x="174" y="230"/>
                      </a:lnTo>
                      <a:lnTo>
                        <a:pt x="174" y="232"/>
                      </a:lnTo>
                      <a:lnTo>
                        <a:pt x="173" y="232"/>
                      </a:lnTo>
                      <a:lnTo>
                        <a:pt x="171" y="232"/>
                      </a:lnTo>
                      <a:lnTo>
                        <a:pt x="173" y="232"/>
                      </a:lnTo>
                      <a:lnTo>
                        <a:pt x="173" y="234"/>
                      </a:lnTo>
                      <a:lnTo>
                        <a:pt x="174" y="234"/>
                      </a:lnTo>
                      <a:lnTo>
                        <a:pt x="174" y="236"/>
                      </a:lnTo>
                      <a:lnTo>
                        <a:pt x="173" y="236"/>
                      </a:lnTo>
                      <a:lnTo>
                        <a:pt x="173" y="234"/>
                      </a:lnTo>
                      <a:lnTo>
                        <a:pt x="173" y="236"/>
                      </a:lnTo>
                      <a:lnTo>
                        <a:pt x="171" y="236"/>
                      </a:lnTo>
                      <a:lnTo>
                        <a:pt x="173" y="236"/>
                      </a:lnTo>
                      <a:lnTo>
                        <a:pt x="174" y="236"/>
                      </a:lnTo>
                      <a:lnTo>
                        <a:pt x="174" y="238"/>
                      </a:lnTo>
                      <a:lnTo>
                        <a:pt x="174" y="240"/>
                      </a:lnTo>
                      <a:lnTo>
                        <a:pt x="173" y="240"/>
                      </a:lnTo>
                      <a:lnTo>
                        <a:pt x="171" y="240"/>
                      </a:lnTo>
                      <a:lnTo>
                        <a:pt x="171" y="242"/>
                      </a:lnTo>
                      <a:lnTo>
                        <a:pt x="169" y="242"/>
                      </a:lnTo>
                      <a:lnTo>
                        <a:pt x="169" y="244"/>
                      </a:lnTo>
                      <a:lnTo>
                        <a:pt x="169" y="246"/>
                      </a:lnTo>
                      <a:lnTo>
                        <a:pt x="169" y="247"/>
                      </a:lnTo>
                      <a:lnTo>
                        <a:pt x="171" y="247"/>
                      </a:lnTo>
                      <a:lnTo>
                        <a:pt x="171" y="249"/>
                      </a:lnTo>
                      <a:lnTo>
                        <a:pt x="173" y="249"/>
                      </a:lnTo>
                      <a:lnTo>
                        <a:pt x="173" y="251"/>
                      </a:lnTo>
                      <a:lnTo>
                        <a:pt x="173" y="253"/>
                      </a:lnTo>
                      <a:lnTo>
                        <a:pt x="173" y="251"/>
                      </a:lnTo>
                      <a:lnTo>
                        <a:pt x="173" y="253"/>
                      </a:lnTo>
                      <a:lnTo>
                        <a:pt x="173" y="251"/>
                      </a:lnTo>
                      <a:lnTo>
                        <a:pt x="173" y="253"/>
                      </a:lnTo>
                      <a:lnTo>
                        <a:pt x="171" y="253"/>
                      </a:lnTo>
                      <a:lnTo>
                        <a:pt x="169" y="253"/>
                      </a:lnTo>
                      <a:lnTo>
                        <a:pt x="167" y="253"/>
                      </a:lnTo>
                      <a:lnTo>
                        <a:pt x="165" y="253"/>
                      </a:lnTo>
                      <a:lnTo>
                        <a:pt x="163" y="253"/>
                      </a:lnTo>
                      <a:lnTo>
                        <a:pt x="161" y="253"/>
                      </a:lnTo>
                      <a:lnTo>
                        <a:pt x="161" y="255"/>
                      </a:lnTo>
                      <a:lnTo>
                        <a:pt x="159" y="255"/>
                      </a:lnTo>
                      <a:lnTo>
                        <a:pt x="159" y="257"/>
                      </a:lnTo>
                      <a:lnTo>
                        <a:pt x="157" y="257"/>
                      </a:lnTo>
                      <a:lnTo>
                        <a:pt x="157" y="255"/>
                      </a:lnTo>
                      <a:lnTo>
                        <a:pt x="155" y="255"/>
                      </a:lnTo>
                      <a:lnTo>
                        <a:pt x="153" y="255"/>
                      </a:lnTo>
                      <a:lnTo>
                        <a:pt x="153" y="257"/>
                      </a:lnTo>
                      <a:lnTo>
                        <a:pt x="151" y="257"/>
                      </a:lnTo>
                      <a:lnTo>
                        <a:pt x="151" y="259"/>
                      </a:lnTo>
                      <a:lnTo>
                        <a:pt x="151" y="261"/>
                      </a:lnTo>
                      <a:lnTo>
                        <a:pt x="150" y="261"/>
                      </a:lnTo>
                      <a:lnTo>
                        <a:pt x="150" y="263"/>
                      </a:lnTo>
                      <a:lnTo>
                        <a:pt x="151" y="263"/>
                      </a:lnTo>
                      <a:lnTo>
                        <a:pt x="150" y="263"/>
                      </a:lnTo>
                      <a:lnTo>
                        <a:pt x="151" y="265"/>
                      </a:lnTo>
                      <a:lnTo>
                        <a:pt x="151" y="267"/>
                      </a:lnTo>
                      <a:lnTo>
                        <a:pt x="153" y="267"/>
                      </a:lnTo>
                      <a:lnTo>
                        <a:pt x="153" y="269"/>
                      </a:lnTo>
                      <a:lnTo>
                        <a:pt x="155" y="269"/>
                      </a:lnTo>
                      <a:lnTo>
                        <a:pt x="155" y="271"/>
                      </a:lnTo>
                      <a:lnTo>
                        <a:pt x="153" y="271"/>
                      </a:lnTo>
                      <a:lnTo>
                        <a:pt x="153" y="272"/>
                      </a:lnTo>
                      <a:lnTo>
                        <a:pt x="151" y="272"/>
                      </a:lnTo>
                      <a:lnTo>
                        <a:pt x="151" y="274"/>
                      </a:lnTo>
                      <a:lnTo>
                        <a:pt x="150" y="274"/>
                      </a:lnTo>
                      <a:lnTo>
                        <a:pt x="150" y="272"/>
                      </a:lnTo>
                      <a:lnTo>
                        <a:pt x="148" y="272"/>
                      </a:lnTo>
                      <a:lnTo>
                        <a:pt x="146" y="272"/>
                      </a:lnTo>
                      <a:lnTo>
                        <a:pt x="146" y="271"/>
                      </a:lnTo>
                      <a:lnTo>
                        <a:pt x="144" y="271"/>
                      </a:lnTo>
                      <a:lnTo>
                        <a:pt x="142" y="271"/>
                      </a:lnTo>
                      <a:lnTo>
                        <a:pt x="140" y="271"/>
                      </a:lnTo>
                      <a:lnTo>
                        <a:pt x="138" y="269"/>
                      </a:lnTo>
                      <a:lnTo>
                        <a:pt x="136" y="269"/>
                      </a:lnTo>
                      <a:lnTo>
                        <a:pt x="136" y="267"/>
                      </a:lnTo>
                      <a:lnTo>
                        <a:pt x="134" y="267"/>
                      </a:lnTo>
                      <a:lnTo>
                        <a:pt x="132" y="267"/>
                      </a:lnTo>
                      <a:lnTo>
                        <a:pt x="130" y="267"/>
                      </a:lnTo>
                      <a:lnTo>
                        <a:pt x="130" y="265"/>
                      </a:lnTo>
                      <a:lnTo>
                        <a:pt x="128" y="265"/>
                      </a:lnTo>
                      <a:lnTo>
                        <a:pt x="126" y="265"/>
                      </a:lnTo>
                      <a:lnTo>
                        <a:pt x="125" y="265"/>
                      </a:lnTo>
                      <a:lnTo>
                        <a:pt x="125" y="267"/>
                      </a:lnTo>
                      <a:lnTo>
                        <a:pt x="123" y="267"/>
                      </a:lnTo>
                      <a:lnTo>
                        <a:pt x="123" y="269"/>
                      </a:lnTo>
                      <a:lnTo>
                        <a:pt x="121" y="269"/>
                      </a:lnTo>
                      <a:lnTo>
                        <a:pt x="121" y="271"/>
                      </a:lnTo>
                      <a:lnTo>
                        <a:pt x="119" y="271"/>
                      </a:lnTo>
                      <a:lnTo>
                        <a:pt x="119" y="272"/>
                      </a:lnTo>
                      <a:lnTo>
                        <a:pt x="117" y="272"/>
                      </a:lnTo>
                      <a:lnTo>
                        <a:pt x="117" y="274"/>
                      </a:lnTo>
                      <a:lnTo>
                        <a:pt x="117" y="276"/>
                      </a:lnTo>
                      <a:lnTo>
                        <a:pt x="119" y="278"/>
                      </a:lnTo>
                      <a:lnTo>
                        <a:pt x="117" y="278"/>
                      </a:lnTo>
                      <a:lnTo>
                        <a:pt x="115" y="278"/>
                      </a:lnTo>
                      <a:lnTo>
                        <a:pt x="115" y="276"/>
                      </a:lnTo>
                      <a:lnTo>
                        <a:pt x="115" y="274"/>
                      </a:lnTo>
                      <a:lnTo>
                        <a:pt x="113" y="274"/>
                      </a:lnTo>
                      <a:lnTo>
                        <a:pt x="113" y="272"/>
                      </a:lnTo>
                      <a:lnTo>
                        <a:pt x="113" y="274"/>
                      </a:lnTo>
                      <a:lnTo>
                        <a:pt x="111" y="274"/>
                      </a:lnTo>
                      <a:lnTo>
                        <a:pt x="111" y="272"/>
                      </a:lnTo>
                      <a:lnTo>
                        <a:pt x="109" y="272"/>
                      </a:lnTo>
                      <a:lnTo>
                        <a:pt x="109" y="274"/>
                      </a:lnTo>
                      <a:lnTo>
                        <a:pt x="111" y="274"/>
                      </a:lnTo>
                      <a:lnTo>
                        <a:pt x="113" y="276"/>
                      </a:lnTo>
                      <a:lnTo>
                        <a:pt x="111" y="276"/>
                      </a:lnTo>
                      <a:lnTo>
                        <a:pt x="111" y="278"/>
                      </a:lnTo>
                      <a:lnTo>
                        <a:pt x="111" y="276"/>
                      </a:lnTo>
                      <a:lnTo>
                        <a:pt x="109" y="276"/>
                      </a:lnTo>
                      <a:lnTo>
                        <a:pt x="107" y="276"/>
                      </a:lnTo>
                      <a:lnTo>
                        <a:pt x="107" y="274"/>
                      </a:lnTo>
                      <a:lnTo>
                        <a:pt x="105" y="274"/>
                      </a:lnTo>
                      <a:lnTo>
                        <a:pt x="107" y="274"/>
                      </a:lnTo>
                      <a:lnTo>
                        <a:pt x="107" y="272"/>
                      </a:lnTo>
                      <a:lnTo>
                        <a:pt x="105" y="272"/>
                      </a:lnTo>
                      <a:lnTo>
                        <a:pt x="105" y="271"/>
                      </a:lnTo>
                      <a:lnTo>
                        <a:pt x="103" y="271"/>
                      </a:lnTo>
                      <a:lnTo>
                        <a:pt x="103" y="269"/>
                      </a:lnTo>
                      <a:lnTo>
                        <a:pt x="103" y="267"/>
                      </a:lnTo>
                      <a:lnTo>
                        <a:pt x="101" y="267"/>
                      </a:lnTo>
                      <a:lnTo>
                        <a:pt x="101" y="265"/>
                      </a:lnTo>
                      <a:lnTo>
                        <a:pt x="103" y="265"/>
                      </a:lnTo>
                      <a:lnTo>
                        <a:pt x="101" y="265"/>
                      </a:lnTo>
                      <a:lnTo>
                        <a:pt x="100" y="263"/>
                      </a:lnTo>
                      <a:lnTo>
                        <a:pt x="100" y="261"/>
                      </a:lnTo>
                      <a:lnTo>
                        <a:pt x="101" y="261"/>
                      </a:lnTo>
                      <a:lnTo>
                        <a:pt x="101" y="259"/>
                      </a:lnTo>
                      <a:lnTo>
                        <a:pt x="103" y="259"/>
                      </a:lnTo>
                      <a:lnTo>
                        <a:pt x="103" y="257"/>
                      </a:lnTo>
                      <a:lnTo>
                        <a:pt x="103" y="255"/>
                      </a:lnTo>
                      <a:lnTo>
                        <a:pt x="103" y="253"/>
                      </a:lnTo>
                      <a:lnTo>
                        <a:pt x="101" y="253"/>
                      </a:lnTo>
                      <a:lnTo>
                        <a:pt x="101" y="251"/>
                      </a:lnTo>
                      <a:lnTo>
                        <a:pt x="100" y="251"/>
                      </a:lnTo>
                      <a:lnTo>
                        <a:pt x="100" y="249"/>
                      </a:lnTo>
                      <a:lnTo>
                        <a:pt x="100" y="247"/>
                      </a:lnTo>
                      <a:lnTo>
                        <a:pt x="101" y="247"/>
                      </a:lnTo>
                      <a:lnTo>
                        <a:pt x="101" y="246"/>
                      </a:lnTo>
                      <a:lnTo>
                        <a:pt x="100" y="246"/>
                      </a:lnTo>
                      <a:lnTo>
                        <a:pt x="100" y="244"/>
                      </a:lnTo>
                      <a:lnTo>
                        <a:pt x="100" y="242"/>
                      </a:lnTo>
                      <a:lnTo>
                        <a:pt x="98" y="242"/>
                      </a:lnTo>
                      <a:lnTo>
                        <a:pt x="96" y="242"/>
                      </a:lnTo>
                      <a:lnTo>
                        <a:pt x="96" y="240"/>
                      </a:lnTo>
                      <a:lnTo>
                        <a:pt x="94" y="240"/>
                      </a:lnTo>
                      <a:lnTo>
                        <a:pt x="92" y="240"/>
                      </a:lnTo>
                      <a:lnTo>
                        <a:pt x="92" y="238"/>
                      </a:lnTo>
                      <a:lnTo>
                        <a:pt x="92" y="236"/>
                      </a:lnTo>
                      <a:lnTo>
                        <a:pt x="90" y="236"/>
                      </a:lnTo>
                      <a:lnTo>
                        <a:pt x="90" y="234"/>
                      </a:lnTo>
                      <a:lnTo>
                        <a:pt x="88" y="234"/>
                      </a:lnTo>
                      <a:lnTo>
                        <a:pt x="86" y="234"/>
                      </a:lnTo>
                      <a:lnTo>
                        <a:pt x="86" y="232"/>
                      </a:lnTo>
                      <a:lnTo>
                        <a:pt x="84" y="232"/>
                      </a:lnTo>
                      <a:lnTo>
                        <a:pt x="82" y="232"/>
                      </a:lnTo>
                      <a:lnTo>
                        <a:pt x="80" y="232"/>
                      </a:lnTo>
                      <a:lnTo>
                        <a:pt x="78" y="232"/>
                      </a:lnTo>
                      <a:lnTo>
                        <a:pt x="77" y="232"/>
                      </a:lnTo>
                      <a:lnTo>
                        <a:pt x="77" y="230"/>
                      </a:lnTo>
                      <a:lnTo>
                        <a:pt x="78" y="230"/>
                      </a:lnTo>
                      <a:lnTo>
                        <a:pt x="78" y="228"/>
                      </a:lnTo>
                      <a:lnTo>
                        <a:pt x="77" y="228"/>
                      </a:lnTo>
                      <a:lnTo>
                        <a:pt x="75" y="228"/>
                      </a:lnTo>
                      <a:lnTo>
                        <a:pt x="75" y="226"/>
                      </a:lnTo>
                      <a:lnTo>
                        <a:pt x="73" y="226"/>
                      </a:lnTo>
                      <a:lnTo>
                        <a:pt x="71" y="226"/>
                      </a:lnTo>
                      <a:lnTo>
                        <a:pt x="71" y="224"/>
                      </a:lnTo>
                      <a:lnTo>
                        <a:pt x="69" y="224"/>
                      </a:lnTo>
                      <a:lnTo>
                        <a:pt x="69" y="223"/>
                      </a:lnTo>
                      <a:lnTo>
                        <a:pt x="67" y="223"/>
                      </a:lnTo>
                      <a:lnTo>
                        <a:pt x="65" y="223"/>
                      </a:lnTo>
                      <a:lnTo>
                        <a:pt x="63" y="221"/>
                      </a:lnTo>
                      <a:lnTo>
                        <a:pt x="63" y="219"/>
                      </a:lnTo>
                      <a:lnTo>
                        <a:pt x="61" y="219"/>
                      </a:lnTo>
                      <a:lnTo>
                        <a:pt x="59" y="217"/>
                      </a:lnTo>
                      <a:lnTo>
                        <a:pt x="57" y="217"/>
                      </a:lnTo>
                      <a:lnTo>
                        <a:pt x="57" y="215"/>
                      </a:lnTo>
                      <a:lnTo>
                        <a:pt x="57" y="213"/>
                      </a:lnTo>
                      <a:lnTo>
                        <a:pt x="55" y="213"/>
                      </a:lnTo>
                      <a:lnTo>
                        <a:pt x="55" y="211"/>
                      </a:lnTo>
                      <a:lnTo>
                        <a:pt x="57" y="211"/>
                      </a:lnTo>
                      <a:lnTo>
                        <a:pt x="57" y="209"/>
                      </a:lnTo>
                      <a:lnTo>
                        <a:pt x="57" y="207"/>
                      </a:lnTo>
                      <a:lnTo>
                        <a:pt x="59" y="207"/>
                      </a:lnTo>
                      <a:lnTo>
                        <a:pt x="59" y="205"/>
                      </a:lnTo>
                      <a:lnTo>
                        <a:pt x="61" y="205"/>
                      </a:lnTo>
                      <a:lnTo>
                        <a:pt x="61" y="203"/>
                      </a:lnTo>
                      <a:lnTo>
                        <a:pt x="61" y="201"/>
                      </a:lnTo>
                      <a:lnTo>
                        <a:pt x="61" y="199"/>
                      </a:lnTo>
                      <a:lnTo>
                        <a:pt x="63" y="199"/>
                      </a:lnTo>
                      <a:lnTo>
                        <a:pt x="63" y="198"/>
                      </a:lnTo>
                      <a:lnTo>
                        <a:pt x="65" y="198"/>
                      </a:lnTo>
                      <a:lnTo>
                        <a:pt x="65" y="196"/>
                      </a:lnTo>
                      <a:lnTo>
                        <a:pt x="67" y="194"/>
                      </a:lnTo>
                      <a:lnTo>
                        <a:pt x="65" y="194"/>
                      </a:lnTo>
                      <a:lnTo>
                        <a:pt x="65" y="192"/>
                      </a:lnTo>
                      <a:lnTo>
                        <a:pt x="65" y="190"/>
                      </a:lnTo>
                      <a:lnTo>
                        <a:pt x="65" y="188"/>
                      </a:lnTo>
                      <a:lnTo>
                        <a:pt x="67" y="188"/>
                      </a:lnTo>
                      <a:lnTo>
                        <a:pt x="67" y="186"/>
                      </a:lnTo>
                      <a:lnTo>
                        <a:pt x="69" y="186"/>
                      </a:lnTo>
                      <a:lnTo>
                        <a:pt x="69" y="184"/>
                      </a:lnTo>
                      <a:lnTo>
                        <a:pt x="69" y="182"/>
                      </a:lnTo>
                      <a:lnTo>
                        <a:pt x="67" y="182"/>
                      </a:lnTo>
                      <a:lnTo>
                        <a:pt x="65" y="182"/>
                      </a:lnTo>
                      <a:lnTo>
                        <a:pt x="65" y="180"/>
                      </a:lnTo>
                      <a:lnTo>
                        <a:pt x="63" y="180"/>
                      </a:lnTo>
                      <a:lnTo>
                        <a:pt x="61" y="180"/>
                      </a:lnTo>
                      <a:lnTo>
                        <a:pt x="59" y="180"/>
                      </a:lnTo>
                      <a:lnTo>
                        <a:pt x="57" y="178"/>
                      </a:lnTo>
                      <a:lnTo>
                        <a:pt x="55" y="178"/>
                      </a:lnTo>
                      <a:lnTo>
                        <a:pt x="53" y="178"/>
                      </a:lnTo>
                      <a:lnTo>
                        <a:pt x="52" y="178"/>
                      </a:lnTo>
                      <a:lnTo>
                        <a:pt x="52" y="180"/>
                      </a:lnTo>
                      <a:lnTo>
                        <a:pt x="50" y="180"/>
                      </a:lnTo>
                      <a:lnTo>
                        <a:pt x="50" y="182"/>
                      </a:lnTo>
                      <a:lnTo>
                        <a:pt x="48" y="182"/>
                      </a:lnTo>
                      <a:lnTo>
                        <a:pt x="46" y="182"/>
                      </a:lnTo>
                      <a:lnTo>
                        <a:pt x="44" y="182"/>
                      </a:lnTo>
                      <a:lnTo>
                        <a:pt x="44" y="180"/>
                      </a:lnTo>
                      <a:lnTo>
                        <a:pt x="42" y="180"/>
                      </a:lnTo>
                      <a:lnTo>
                        <a:pt x="42" y="178"/>
                      </a:lnTo>
                      <a:lnTo>
                        <a:pt x="42" y="176"/>
                      </a:lnTo>
                      <a:lnTo>
                        <a:pt x="40" y="176"/>
                      </a:lnTo>
                      <a:lnTo>
                        <a:pt x="40" y="175"/>
                      </a:lnTo>
                      <a:lnTo>
                        <a:pt x="40" y="173"/>
                      </a:lnTo>
                      <a:lnTo>
                        <a:pt x="40" y="171"/>
                      </a:lnTo>
                      <a:lnTo>
                        <a:pt x="40" y="169"/>
                      </a:lnTo>
                      <a:lnTo>
                        <a:pt x="40" y="167"/>
                      </a:lnTo>
                      <a:lnTo>
                        <a:pt x="38" y="167"/>
                      </a:lnTo>
                      <a:lnTo>
                        <a:pt x="38" y="165"/>
                      </a:lnTo>
                      <a:lnTo>
                        <a:pt x="38" y="163"/>
                      </a:lnTo>
                      <a:lnTo>
                        <a:pt x="36" y="163"/>
                      </a:lnTo>
                      <a:lnTo>
                        <a:pt x="36" y="161"/>
                      </a:lnTo>
                      <a:lnTo>
                        <a:pt x="34" y="161"/>
                      </a:lnTo>
                      <a:lnTo>
                        <a:pt x="34" y="159"/>
                      </a:lnTo>
                      <a:lnTo>
                        <a:pt x="32" y="159"/>
                      </a:lnTo>
                      <a:lnTo>
                        <a:pt x="32" y="157"/>
                      </a:lnTo>
                      <a:lnTo>
                        <a:pt x="30" y="157"/>
                      </a:lnTo>
                      <a:lnTo>
                        <a:pt x="29" y="157"/>
                      </a:lnTo>
                      <a:lnTo>
                        <a:pt x="29" y="155"/>
                      </a:lnTo>
                      <a:lnTo>
                        <a:pt x="27" y="155"/>
                      </a:lnTo>
                      <a:lnTo>
                        <a:pt x="25" y="155"/>
                      </a:lnTo>
                      <a:lnTo>
                        <a:pt x="25" y="153"/>
                      </a:lnTo>
                      <a:lnTo>
                        <a:pt x="23" y="153"/>
                      </a:lnTo>
                      <a:lnTo>
                        <a:pt x="21" y="151"/>
                      </a:lnTo>
                      <a:lnTo>
                        <a:pt x="21" y="150"/>
                      </a:lnTo>
                      <a:lnTo>
                        <a:pt x="19" y="150"/>
                      </a:lnTo>
                      <a:lnTo>
                        <a:pt x="17" y="148"/>
                      </a:lnTo>
                      <a:lnTo>
                        <a:pt x="17" y="146"/>
                      </a:lnTo>
                      <a:lnTo>
                        <a:pt x="15" y="146"/>
                      </a:lnTo>
                      <a:lnTo>
                        <a:pt x="13" y="146"/>
                      </a:lnTo>
                      <a:lnTo>
                        <a:pt x="13" y="144"/>
                      </a:lnTo>
                      <a:lnTo>
                        <a:pt x="11" y="144"/>
                      </a:lnTo>
                      <a:lnTo>
                        <a:pt x="11" y="142"/>
                      </a:lnTo>
                      <a:lnTo>
                        <a:pt x="9" y="142"/>
                      </a:lnTo>
                      <a:lnTo>
                        <a:pt x="7" y="140"/>
                      </a:lnTo>
                      <a:lnTo>
                        <a:pt x="5" y="140"/>
                      </a:lnTo>
                      <a:lnTo>
                        <a:pt x="5" y="138"/>
                      </a:lnTo>
                      <a:lnTo>
                        <a:pt x="5" y="136"/>
                      </a:lnTo>
                      <a:lnTo>
                        <a:pt x="7" y="136"/>
                      </a:lnTo>
                      <a:lnTo>
                        <a:pt x="5" y="136"/>
                      </a:lnTo>
                      <a:lnTo>
                        <a:pt x="5" y="134"/>
                      </a:lnTo>
                      <a:lnTo>
                        <a:pt x="4" y="134"/>
                      </a:lnTo>
                      <a:lnTo>
                        <a:pt x="4" y="132"/>
                      </a:lnTo>
                      <a:lnTo>
                        <a:pt x="2" y="132"/>
                      </a:lnTo>
                      <a:lnTo>
                        <a:pt x="2" y="130"/>
                      </a:lnTo>
                      <a:lnTo>
                        <a:pt x="4" y="130"/>
                      </a:lnTo>
                      <a:lnTo>
                        <a:pt x="4" y="128"/>
                      </a:lnTo>
                      <a:lnTo>
                        <a:pt x="2" y="128"/>
                      </a:lnTo>
                      <a:lnTo>
                        <a:pt x="2" y="127"/>
                      </a:lnTo>
                      <a:lnTo>
                        <a:pt x="2" y="125"/>
                      </a:lnTo>
                      <a:lnTo>
                        <a:pt x="0" y="125"/>
                      </a:lnTo>
                      <a:lnTo>
                        <a:pt x="0" y="123"/>
                      </a:lnTo>
                      <a:lnTo>
                        <a:pt x="0" y="121"/>
                      </a:lnTo>
                      <a:lnTo>
                        <a:pt x="0" y="119"/>
                      </a:lnTo>
                      <a:lnTo>
                        <a:pt x="0" y="117"/>
                      </a:lnTo>
                      <a:lnTo>
                        <a:pt x="0" y="115"/>
                      </a:lnTo>
                      <a:lnTo>
                        <a:pt x="0" y="113"/>
                      </a:lnTo>
                      <a:lnTo>
                        <a:pt x="0" y="111"/>
                      </a:lnTo>
                      <a:lnTo>
                        <a:pt x="0" y="109"/>
                      </a:lnTo>
                      <a:lnTo>
                        <a:pt x="2" y="109"/>
                      </a:lnTo>
                      <a:lnTo>
                        <a:pt x="2" y="107"/>
                      </a:lnTo>
                      <a:lnTo>
                        <a:pt x="4" y="107"/>
                      </a:lnTo>
                      <a:lnTo>
                        <a:pt x="4" y="105"/>
                      </a:lnTo>
                      <a:lnTo>
                        <a:pt x="5" y="105"/>
                      </a:lnTo>
                      <a:lnTo>
                        <a:pt x="5" y="103"/>
                      </a:lnTo>
                      <a:lnTo>
                        <a:pt x="5" y="102"/>
                      </a:lnTo>
                      <a:lnTo>
                        <a:pt x="5" y="100"/>
                      </a:lnTo>
                      <a:lnTo>
                        <a:pt x="5" y="98"/>
                      </a:lnTo>
                      <a:lnTo>
                        <a:pt x="4" y="98"/>
                      </a:lnTo>
                      <a:lnTo>
                        <a:pt x="5" y="98"/>
                      </a:lnTo>
                      <a:lnTo>
                        <a:pt x="5" y="96"/>
                      </a:lnTo>
                      <a:lnTo>
                        <a:pt x="7" y="96"/>
                      </a:lnTo>
                      <a:lnTo>
                        <a:pt x="7" y="94"/>
                      </a:lnTo>
                      <a:lnTo>
                        <a:pt x="9" y="94"/>
                      </a:lnTo>
                      <a:lnTo>
                        <a:pt x="11" y="94"/>
                      </a:lnTo>
                      <a:lnTo>
                        <a:pt x="13" y="94"/>
                      </a:lnTo>
                      <a:lnTo>
                        <a:pt x="15" y="94"/>
                      </a:lnTo>
                      <a:lnTo>
                        <a:pt x="17" y="92"/>
                      </a:lnTo>
                      <a:lnTo>
                        <a:pt x="19" y="92"/>
                      </a:lnTo>
                      <a:lnTo>
                        <a:pt x="19" y="90"/>
                      </a:lnTo>
                      <a:lnTo>
                        <a:pt x="19" y="88"/>
                      </a:lnTo>
                      <a:lnTo>
                        <a:pt x="19" y="86"/>
                      </a:lnTo>
                      <a:lnTo>
                        <a:pt x="21" y="86"/>
                      </a:lnTo>
                      <a:lnTo>
                        <a:pt x="19" y="84"/>
                      </a:lnTo>
                      <a:lnTo>
                        <a:pt x="21" y="84"/>
                      </a:lnTo>
                      <a:lnTo>
                        <a:pt x="21" y="82"/>
                      </a:lnTo>
                      <a:lnTo>
                        <a:pt x="23" y="82"/>
                      </a:lnTo>
                      <a:lnTo>
                        <a:pt x="23" y="80"/>
                      </a:lnTo>
                      <a:lnTo>
                        <a:pt x="25" y="80"/>
                      </a:lnTo>
                      <a:lnTo>
                        <a:pt x="27" y="79"/>
                      </a:lnTo>
                      <a:lnTo>
                        <a:pt x="27" y="77"/>
                      </a:lnTo>
                      <a:lnTo>
                        <a:pt x="27" y="75"/>
                      </a:lnTo>
                      <a:lnTo>
                        <a:pt x="29" y="73"/>
                      </a:lnTo>
                      <a:lnTo>
                        <a:pt x="27" y="73"/>
                      </a:lnTo>
                      <a:lnTo>
                        <a:pt x="29" y="73"/>
                      </a:lnTo>
                      <a:lnTo>
                        <a:pt x="27" y="73"/>
                      </a:lnTo>
                      <a:lnTo>
                        <a:pt x="27" y="71"/>
                      </a:lnTo>
                      <a:lnTo>
                        <a:pt x="27" y="69"/>
                      </a:lnTo>
                      <a:lnTo>
                        <a:pt x="27" y="67"/>
                      </a:lnTo>
                      <a:lnTo>
                        <a:pt x="25" y="67"/>
                      </a:lnTo>
                      <a:lnTo>
                        <a:pt x="23" y="67"/>
                      </a:lnTo>
                      <a:lnTo>
                        <a:pt x="23" y="65"/>
                      </a:lnTo>
                      <a:lnTo>
                        <a:pt x="21" y="65"/>
                      </a:lnTo>
                      <a:lnTo>
                        <a:pt x="21" y="63"/>
                      </a:lnTo>
                      <a:lnTo>
                        <a:pt x="19" y="63"/>
                      </a:lnTo>
                      <a:lnTo>
                        <a:pt x="19" y="61"/>
                      </a:lnTo>
                      <a:lnTo>
                        <a:pt x="21" y="61"/>
                      </a:lnTo>
                      <a:lnTo>
                        <a:pt x="21" y="59"/>
                      </a:lnTo>
                      <a:lnTo>
                        <a:pt x="21" y="57"/>
                      </a:lnTo>
                      <a:lnTo>
                        <a:pt x="21" y="55"/>
                      </a:lnTo>
                      <a:lnTo>
                        <a:pt x="23" y="55"/>
                      </a:lnTo>
                      <a:lnTo>
                        <a:pt x="23" y="54"/>
                      </a:lnTo>
                      <a:lnTo>
                        <a:pt x="25" y="54"/>
                      </a:lnTo>
                      <a:lnTo>
                        <a:pt x="27" y="54"/>
                      </a:lnTo>
                      <a:lnTo>
                        <a:pt x="29" y="54"/>
                      </a:lnTo>
                      <a:lnTo>
                        <a:pt x="30" y="54"/>
                      </a:lnTo>
                      <a:lnTo>
                        <a:pt x="32" y="52"/>
                      </a:lnTo>
                      <a:lnTo>
                        <a:pt x="34" y="52"/>
                      </a:lnTo>
                      <a:lnTo>
                        <a:pt x="36" y="52"/>
                      </a:lnTo>
                      <a:lnTo>
                        <a:pt x="38" y="52"/>
                      </a:lnTo>
                      <a:lnTo>
                        <a:pt x="40" y="52"/>
                      </a:lnTo>
                      <a:lnTo>
                        <a:pt x="42" y="52"/>
                      </a:lnTo>
                      <a:lnTo>
                        <a:pt x="44" y="52"/>
                      </a:lnTo>
                      <a:lnTo>
                        <a:pt x="44" y="50"/>
                      </a:lnTo>
                      <a:lnTo>
                        <a:pt x="46" y="50"/>
                      </a:lnTo>
                      <a:lnTo>
                        <a:pt x="48" y="48"/>
                      </a:lnTo>
                      <a:lnTo>
                        <a:pt x="50" y="50"/>
                      </a:lnTo>
                      <a:lnTo>
                        <a:pt x="52" y="50"/>
                      </a:lnTo>
                      <a:lnTo>
                        <a:pt x="52" y="48"/>
                      </a:lnTo>
                      <a:lnTo>
                        <a:pt x="53" y="48"/>
                      </a:lnTo>
                      <a:lnTo>
                        <a:pt x="53" y="46"/>
                      </a:lnTo>
                      <a:lnTo>
                        <a:pt x="55" y="46"/>
                      </a:lnTo>
                      <a:lnTo>
                        <a:pt x="57" y="46"/>
                      </a:lnTo>
                      <a:lnTo>
                        <a:pt x="57" y="44"/>
                      </a:lnTo>
                      <a:lnTo>
                        <a:pt x="57" y="42"/>
                      </a:lnTo>
                      <a:lnTo>
                        <a:pt x="57" y="40"/>
                      </a:lnTo>
                      <a:lnTo>
                        <a:pt x="59" y="40"/>
                      </a:lnTo>
                      <a:lnTo>
                        <a:pt x="59" y="38"/>
                      </a:lnTo>
                      <a:lnTo>
                        <a:pt x="61" y="36"/>
                      </a:lnTo>
                      <a:lnTo>
                        <a:pt x="63" y="36"/>
                      </a:lnTo>
                      <a:lnTo>
                        <a:pt x="63" y="34"/>
                      </a:lnTo>
                      <a:lnTo>
                        <a:pt x="65" y="34"/>
                      </a:lnTo>
                      <a:lnTo>
                        <a:pt x="67" y="34"/>
                      </a:lnTo>
                      <a:lnTo>
                        <a:pt x="67" y="32"/>
                      </a:lnTo>
                      <a:lnTo>
                        <a:pt x="65" y="32"/>
                      </a:lnTo>
                      <a:lnTo>
                        <a:pt x="67" y="32"/>
                      </a:lnTo>
                      <a:lnTo>
                        <a:pt x="67" y="31"/>
                      </a:lnTo>
                      <a:lnTo>
                        <a:pt x="67" y="29"/>
                      </a:lnTo>
                      <a:lnTo>
                        <a:pt x="67" y="27"/>
                      </a:lnTo>
                      <a:lnTo>
                        <a:pt x="67" y="25"/>
                      </a:lnTo>
                      <a:lnTo>
                        <a:pt x="69" y="25"/>
                      </a:lnTo>
                      <a:lnTo>
                        <a:pt x="67" y="25"/>
                      </a:lnTo>
                      <a:lnTo>
                        <a:pt x="67" y="23"/>
                      </a:lnTo>
                      <a:lnTo>
                        <a:pt x="67" y="21"/>
                      </a:lnTo>
                      <a:lnTo>
                        <a:pt x="67" y="19"/>
                      </a:lnTo>
                      <a:lnTo>
                        <a:pt x="65" y="19"/>
                      </a:lnTo>
                      <a:lnTo>
                        <a:pt x="65" y="17"/>
                      </a:lnTo>
                      <a:lnTo>
                        <a:pt x="63" y="17"/>
                      </a:lnTo>
                      <a:lnTo>
                        <a:pt x="63" y="15"/>
                      </a:lnTo>
                      <a:lnTo>
                        <a:pt x="61" y="15"/>
                      </a:lnTo>
                      <a:lnTo>
                        <a:pt x="59" y="15"/>
                      </a:lnTo>
                      <a:lnTo>
                        <a:pt x="57" y="15"/>
                      </a:lnTo>
                      <a:lnTo>
                        <a:pt x="57" y="13"/>
                      </a:lnTo>
                      <a:lnTo>
                        <a:pt x="55" y="13"/>
                      </a:lnTo>
                      <a:lnTo>
                        <a:pt x="53" y="11"/>
                      </a:lnTo>
                      <a:lnTo>
                        <a:pt x="53" y="9"/>
                      </a:lnTo>
                      <a:lnTo>
                        <a:pt x="53" y="7"/>
                      </a:lnTo>
                      <a:lnTo>
                        <a:pt x="52" y="7"/>
                      </a:lnTo>
                      <a:lnTo>
                        <a:pt x="52" y="6"/>
                      </a:lnTo>
                      <a:lnTo>
                        <a:pt x="50" y="6"/>
                      </a:lnTo>
                      <a:lnTo>
                        <a:pt x="50" y="4"/>
                      </a:lnTo>
                      <a:lnTo>
                        <a:pt x="48" y="4"/>
                      </a:lnTo>
                      <a:lnTo>
                        <a:pt x="46" y="2"/>
                      </a:lnTo>
                      <a:lnTo>
                        <a:pt x="44" y="2"/>
                      </a:lnTo>
                      <a:lnTo>
                        <a:pt x="42" y="2"/>
                      </a:lnTo>
                      <a:lnTo>
                        <a:pt x="42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" name="Freeform 1665"/>
                <p:cNvSpPr>
                  <a:spLocks/>
                </p:cNvSpPr>
                <p:nvPr/>
              </p:nvSpPr>
              <p:spPr bwMode="auto">
                <a:xfrm>
                  <a:off x="7189788" y="3290887"/>
                  <a:ext cx="265113" cy="320675"/>
                </a:xfrm>
                <a:custGeom>
                  <a:avLst/>
                  <a:gdLst>
                    <a:gd name="T0" fmla="*/ 117 w 167"/>
                    <a:gd name="T1" fmla="*/ 0 h 202"/>
                    <a:gd name="T2" fmla="*/ 138 w 167"/>
                    <a:gd name="T3" fmla="*/ 0 h 202"/>
                    <a:gd name="T4" fmla="*/ 157 w 167"/>
                    <a:gd name="T5" fmla="*/ 0 h 202"/>
                    <a:gd name="T6" fmla="*/ 167 w 167"/>
                    <a:gd name="T7" fmla="*/ 8 h 202"/>
                    <a:gd name="T8" fmla="*/ 167 w 167"/>
                    <a:gd name="T9" fmla="*/ 25 h 202"/>
                    <a:gd name="T10" fmla="*/ 167 w 167"/>
                    <a:gd name="T11" fmla="*/ 43 h 202"/>
                    <a:gd name="T12" fmla="*/ 167 w 167"/>
                    <a:gd name="T13" fmla="*/ 60 h 202"/>
                    <a:gd name="T14" fmla="*/ 167 w 167"/>
                    <a:gd name="T15" fmla="*/ 77 h 202"/>
                    <a:gd name="T16" fmla="*/ 167 w 167"/>
                    <a:gd name="T17" fmla="*/ 94 h 202"/>
                    <a:gd name="T18" fmla="*/ 165 w 167"/>
                    <a:gd name="T19" fmla="*/ 110 h 202"/>
                    <a:gd name="T20" fmla="*/ 165 w 167"/>
                    <a:gd name="T21" fmla="*/ 123 h 202"/>
                    <a:gd name="T22" fmla="*/ 161 w 167"/>
                    <a:gd name="T23" fmla="*/ 137 h 202"/>
                    <a:gd name="T24" fmla="*/ 165 w 167"/>
                    <a:gd name="T25" fmla="*/ 146 h 202"/>
                    <a:gd name="T26" fmla="*/ 161 w 167"/>
                    <a:gd name="T27" fmla="*/ 152 h 202"/>
                    <a:gd name="T28" fmla="*/ 147 w 167"/>
                    <a:gd name="T29" fmla="*/ 156 h 202"/>
                    <a:gd name="T30" fmla="*/ 134 w 167"/>
                    <a:gd name="T31" fmla="*/ 156 h 202"/>
                    <a:gd name="T32" fmla="*/ 132 w 167"/>
                    <a:gd name="T33" fmla="*/ 167 h 202"/>
                    <a:gd name="T34" fmla="*/ 123 w 167"/>
                    <a:gd name="T35" fmla="*/ 175 h 202"/>
                    <a:gd name="T36" fmla="*/ 115 w 167"/>
                    <a:gd name="T37" fmla="*/ 177 h 202"/>
                    <a:gd name="T38" fmla="*/ 109 w 167"/>
                    <a:gd name="T39" fmla="*/ 188 h 202"/>
                    <a:gd name="T40" fmla="*/ 98 w 167"/>
                    <a:gd name="T41" fmla="*/ 190 h 202"/>
                    <a:gd name="T42" fmla="*/ 90 w 167"/>
                    <a:gd name="T43" fmla="*/ 181 h 202"/>
                    <a:gd name="T44" fmla="*/ 84 w 167"/>
                    <a:gd name="T45" fmla="*/ 185 h 202"/>
                    <a:gd name="T46" fmla="*/ 80 w 167"/>
                    <a:gd name="T47" fmla="*/ 194 h 202"/>
                    <a:gd name="T48" fmla="*/ 71 w 167"/>
                    <a:gd name="T49" fmla="*/ 194 h 202"/>
                    <a:gd name="T50" fmla="*/ 63 w 167"/>
                    <a:gd name="T51" fmla="*/ 192 h 202"/>
                    <a:gd name="T52" fmla="*/ 53 w 167"/>
                    <a:gd name="T53" fmla="*/ 200 h 202"/>
                    <a:gd name="T54" fmla="*/ 42 w 167"/>
                    <a:gd name="T55" fmla="*/ 198 h 202"/>
                    <a:gd name="T56" fmla="*/ 34 w 167"/>
                    <a:gd name="T57" fmla="*/ 192 h 202"/>
                    <a:gd name="T58" fmla="*/ 25 w 167"/>
                    <a:gd name="T59" fmla="*/ 196 h 202"/>
                    <a:gd name="T60" fmla="*/ 21 w 167"/>
                    <a:gd name="T61" fmla="*/ 196 h 202"/>
                    <a:gd name="T62" fmla="*/ 7 w 167"/>
                    <a:gd name="T63" fmla="*/ 196 h 202"/>
                    <a:gd name="T64" fmla="*/ 0 w 167"/>
                    <a:gd name="T65" fmla="*/ 200 h 202"/>
                    <a:gd name="T66" fmla="*/ 2 w 167"/>
                    <a:gd name="T67" fmla="*/ 196 h 202"/>
                    <a:gd name="T68" fmla="*/ 3 w 167"/>
                    <a:gd name="T69" fmla="*/ 188 h 202"/>
                    <a:gd name="T70" fmla="*/ 3 w 167"/>
                    <a:gd name="T71" fmla="*/ 187 h 202"/>
                    <a:gd name="T72" fmla="*/ 7 w 167"/>
                    <a:gd name="T73" fmla="*/ 181 h 202"/>
                    <a:gd name="T74" fmla="*/ 11 w 167"/>
                    <a:gd name="T75" fmla="*/ 177 h 202"/>
                    <a:gd name="T76" fmla="*/ 17 w 167"/>
                    <a:gd name="T77" fmla="*/ 169 h 202"/>
                    <a:gd name="T78" fmla="*/ 23 w 167"/>
                    <a:gd name="T79" fmla="*/ 162 h 202"/>
                    <a:gd name="T80" fmla="*/ 28 w 167"/>
                    <a:gd name="T81" fmla="*/ 154 h 202"/>
                    <a:gd name="T82" fmla="*/ 28 w 167"/>
                    <a:gd name="T83" fmla="*/ 144 h 202"/>
                    <a:gd name="T84" fmla="*/ 25 w 167"/>
                    <a:gd name="T85" fmla="*/ 137 h 202"/>
                    <a:gd name="T86" fmla="*/ 27 w 167"/>
                    <a:gd name="T87" fmla="*/ 129 h 202"/>
                    <a:gd name="T88" fmla="*/ 28 w 167"/>
                    <a:gd name="T89" fmla="*/ 115 h 202"/>
                    <a:gd name="T90" fmla="*/ 28 w 167"/>
                    <a:gd name="T91" fmla="*/ 98 h 202"/>
                    <a:gd name="T92" fmla="*/ 28 w 167"/>
                    <a:gd name="T93" fmla="*/ 81 h 202"/>
                    <a:gd name="T94" fmla="*/ 28 w 167"/>
                    <a:gd name="T95" fmla="*/ 64 h 202"/>
                    <a:gd name="T96" fmla="*/ 28 w 167"/>
                    <a:gd name="T97" fmla="*/ 46 h 202"/>
                    <a:gd name="T98" fmla="*/ 28 w 167"/>
                    <a:gd name="T99" fmla="*/ 29 h 202"/>
                    <a:gd name="T100" fmla="*/ 28 w 167"/>
                    <a:gd name="T101" fmla="*/ 12 h 202"/>
                    <a:gd name="T102" fmla="*/ 32 w 167"/>
                    <a:gd name="T103" fmla="*/ 6 h 202"/>
                    <a:gd name="T104" fmla="*/ 44 w 167"/>
                    <a:gd name="T105" fmla="*/ 8 h 202"/>
                    <a:gd name="T106" fmla="*/ 53 w 167"/>
                    <a:gd name="T107" fmla="*/ 4 h 202"/>
                    <a:gd name="T108" fmla="*/ 63 w 167"/>
                    <a:gd name="T109" fmla="*/ 0 h 202"/>
                    <a:gd name="T110" fmla="*/ 84 w 167"/>
                    <a:gd name="T111" fmla="*/ 0 h 202"/>
                    <a:gd name="T112" fmla="*/ 101 w 167"/>
                    <a:gd name="T113" fmla="*/ 0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67" h="202">
                      <a:moveTo>
                        <a:pt x="101" y="0"/>
                      </a:moveTo>
                      <a:lnTo>
                        <a:pt x="103" y="0"/>
                      </a:lnTo>
                      <a:lnTo>
                        <a:pt x="105" y="0"/>
                      </a:lnTo>
                      <a:lnTo>
                        <a:pt x="107" y="0"/>
                      </a:lnTo>
                      <a:lnTo>
                        <a:pt x="109" y="0"/>
                      </a:lnTo>
                      <a:lnTo>
                        <a:pt x="111" y="0"/>
                      </a:lnTo>
                      <a:lnTo>
                        <a:pt x="113" y="0"/>
                      </a:lnTo>
                      <a:lnTo>
                        <a:pt x="115" y="0"/>
                      </a:lnTo>
                      <a:lnTo>
                        <a:pt x="117" y="0"/>
                      </a:lnTo>
                      <a:lnTo>
                        <a:pt x="123" y="0"/>
                      </a:lnTo>
                      <a:lnTo>
                        <a:pt x="124" y="0"/>
                      </a:lnTo>
                      <a:lnTo>
                        <a:pt x="126" y="0"/>
                      </a:lnTo>
                      <a:lnTo>
                        <a:pt x="128" y="0"/>
                      </a:lnTo>
                      <a:lnTo>
                        <a:pt x="130" y="0"/>
                      </a:lnTo>
                      <a:lnTo>
                        <a:pt x="132" y="0"/>
                      </a:lnTo>
                      <a:lnTo>
                        <a:pt x="134" y="0"/>
                      </a:lnTo>
                      <a:lnTo>
                        <a:pt x="136" y="0"/>
                      </a:lnTo>
                      <a:lnTo>
                        <a:pt x="138" y="0"/>
                      </a:lnTo>
                      <a:lnTo>
                        <a:pt x="140" y="0"/>
                      </a:lnTo>
                      <a:lnTo>
                        <a:pt x="142" y="0"/>
                      </a:lnTo>
                      <a:lnTo>
                        <a:pt x="146" y="0"/>
                      </a:lnTo>
                      <a:lnTo>
                        <a:pt x="147" y="0"/>
                      </a:lnTo>
                      <a:lnTo>
                        <a:pt x="149" y="0"/>
                      </a:lnTo>
                      <a:lnTo>
                        <a:pt x="151" y="0"/>
                      </a:lnTo>
                      <a:lnTo>
                        <a:pt x="153" y="0"/>
                      </a:lnTo>
                      <a:lnTo>
                        <a:pt x="155" y="0"/>
                      </a:lnTo>
                      <a:lnTo>
                        <a:pt x="157" y="0"/>
                      </a:lnTo>
                      <a:lnTo>
                        <a:pt x="159" y="0"/>
                      </a:lnTo>
                      <a:lnTo>
                        <a:pt x="161" y="0"/>
                      </a:lnTo>
                      <a:lnTo>
                        <a:pt x="163" y="0"/>
                      </a:lnTo>
                      <a:lnTo>
                        <a:pt x="165" y="0"/>
                      </a:lnTo>
                      <a:lnTo>
                        <a:pt x="167" y="0"/>
                      </a:lnTo>
                      <a:lnTo>
                        <a:pt x="167" y="2"/>
                      </a:lnTo>
                      <a:lnTo>
                        <a:pt x="167" y="4"/>
                      </a:lnTo>
                      <a:lnTo>
                        <a:pt x="167" y="6"/>
                      </a:lnTo>
                      <a:lnTo>
                        <a:pt x="167" y="8"/>
                      </a:lnTo>
                      <a:lnTo>
                        <a:pt x="167" y="10"/>
                      </a:lnTo>
                      <a:lnTo>
                        <a:pt x="167" y="12"/>
                      </a:lnTo>
                      <a:lnTo>
                        <a:pt x="167" y="14"/>
                      </a:lnTo>
                      <a:lnTo>
                        <a:pt x="167" y="16"/>
                      </a:lnTo>
                      <a:lnTo>
                        <a:pt x="167" y="18"/>
                      </a:lnTo>
                      <a:lnTo>
                        <a:pt x="167" y="19"/>
                      </a:lnTo>
                      <a:lnTo>
                        <a:pt x="167" y="21"/>
                      </a:lnTo>
                      <a:lnTo>
                        <a:pt x="167" y="23"/>
                      </a:lnTo>
                      <a:lnTo>
                        <a:pt x="167" y="25"/>
                      </a:lnTo>
                      <a:lnTo>
                        <a:pt x="167" y="27"/>
                      </a:lnTo>
                      <a:lnTo>
                        <a:pt x="167" y="29"/>
                      </a:lnTo>
                      <a:lnTo>
                        <a:pt x="167" y="31"/>
                      </a:lnTo>
                      <a:lnTo>
                        <a:pt x="167" y="33"/>
                      </a:lnTo>
                      <a:lnTo>
                        <a:pt x="167" y="35"/>
                      </a:lnTo>
                      <a:lnTo>
                        <a:pt x="167" y="37"/>
                      </a:lnTo>
                      <a:lnTo>
                        <a:pt x="167" y="39"/>
                      </a:lnTo>
                      <a:lnTo>
                        <a:pt x="167" y="41"/>
                      </a:lnTo>
                      <a:lnTo>
                        <a:pt x="167" y="43"/>
                      </a:lnTo>
                      <a:lnTo>
                        <a:pt x="167" y="44"/>
                      </a:lnTo>
                      <a:lnTo>
                        <a:pt x="167" y="46"/>
                      </a:lnTo>
                      <a:lnTo>
                        <a:pt x="167" y="48"/>
                      </a:lnTo>
                      <a:lnTo>
                        <a:pt x="167" y="50"/>
                      </a:lnTo>
                      <a:lnTo>
                        <a:pt x="167" y="52"/>
                      </a:lnTo>
                      <a:lnTo>
                        <a:pt x="167" y="54"/>
                      </a:lnTo>
                      <a:lnTo>
                        <a:pt x="167" y="56"/>
                      </a:lnTo>
                      <a:lnTo>
                        <a:pt x="167" y="58"/>
                      </a:lnTo>
                      <a:lnTo>
                        <a:pt x="167" y="60"/>
                      </a:lnTo>
                      <a:lnTo>
                        <a:pt x="167" y="62"/>
                      </a:lnTo>
                      <a:lnTo>
                        <a:pt x="167" y="64"/>
                      </a:lnTo>
                      <a:lnTo>
                        <a:pt x="167" y="66"/>
                      </a:lnTo>
                      <a:lnTo>
                        <a:pt x="167" y="67"/>
                      </a:lnTo>
                      <a:lnTo>
                        <a:pt x="167" y="69"/>
                      </a:lnTo>
                      <a:lnTo>
                        <a:pt x="167" y="71"/>
                      </a:lnTo>
                      <a:lnTo>
                        <a:pt x="167" y="73"/>
                      </a:lnTo>
                      <a:lnTo>
                        <a:pt x="167" y="75"/>
                      </a:lnTo>
                      <a:lnTo>
                        <a:pt x="167" y="77"/>
                      </a:lnTo>
                      <a:lnTo>
                        <a:pt x="167" y="79"/>
                      </a:lnTo>
                      <a:lnTo>
                        <a:pt x="167" y="81"/>
                      </a:lnTo>
                      <a:lnTo>
                        <a:pt x="167" y="83"/>
                      </a:lnTo>
                      <a:lnTo>
                        <a:pt x="167" y="85"/>
                      </a:lnTo>
                      <a:lnTo>
                        <a:pt x="167" y="87"/>
                      </a:lnTo>
                      <a:lnTo>
                        <a:pt x="167" y="89"/>
                      </a:lnTo>
                      <a:lnTo>
                        <a:pt x="167" y="91"/>
                      </a:lnTo>
                      <a:lnTo>
                        <a:pt x="167" y="92"/>
                      </a:lnTo>
                      <a:lnTo>
                        <a:pt x="167" y="94"/>
                      </a:lnTo>
                      <a:lnTo>
                        <a:pt x="167" y="96"/>
                      </a:lnTo>
                      <a:lnTo>
                        <a:pt x="167" y="98"/>
                      </a:lnTo>
                      <a:lnTo>
                        <a:pt x="167" y="100"/>
                      </a:lnTo>
                      <a:lnTo>
                        <a:pt x="167" y="102"/>
                      </a:lnTo>
                      <a:lnTo>
                        <a:pt x="167" y="104"/>
                      </a:lnTo>
                      <a:lnTo>
                        <a:pt x="167" y="106"/>
                      </a:lnTo>
                      <a:lnTo>
                        <a:pt x="167" y="108"/>
                      </a:lnTo>
                      <a:lnTo>
                        <a:pt x="167" y="110"/>
                      </a:lnTo>
                      <a:lnTo>
                        <a:pt x="165" y="110"/>
                      </a:lnTo>
                      <a:lnTo>
                        <a:pt x="165" y="112"/>
                      </a:lnTo>
                      <a:lnTo>
                        <a:pt x="167" y="112"/>
                      </a:lnTo>
                      <a:lnTo>
                        <a:pt x="165" y="112"/>
                      </a:lnTo>
                      <a:lnTo>
                        <a:pt x="165" y="114"/>
                      </a:lnTo>
                      <a:lnTo>
                        <a:pt x="165" y="115"/>
                      </a:lnTo>
                      <a:lnTo>
                        <a:pt x="165" y="117"/>
                      </a:lnTo>
                      <a:lnTo>
                        <a:pt x="165" y="119"/>
                      </a:lnTo>
                      <a:lnTo>
                        <a:pt x="165" y="121"/>
                      </a:lnTo>
                      <a:lnTo>
                        <a:pt x="165" y="123"/>
                      </a:lnTo>
                      <a:lnTo>
                        <a:pt x="165" y="125"/>
                      </a:lnTo>
                      <a:lnTo>
                        <a:pt x="165" y="127"/>
                      </a:lnTo>
                      <a:lnTo>
                        <a:pt x="165" y="129"/>
                      </a:lnTo>
                      <a:lnTo>
                        <a:pt x="165" y="131"/>
                      </a:lnTo>
                      <a:lnTo>
                        <a:pt x="165" y="133"/>
                      </a:lnTo>
                      <a:lnTo>
                        <a:pt x="165" y="135"/>
                      </a:lnTo>
                      <a:lnTo>
                        <a:pt x="165" y="137"/>
                      </a:lnTo>
                      <a:lnTo>
                        <a:pt x="163" y="137"/>
                      </a:lnTo>
                      <a:lnTo>
                        <a:pt x="161" y="137"/>
                      </a:lnTo>
                      <a:lnTo>
                        <a:pt x="161" y="139"/>
                      </a:lnTo>
                      <a:lnTo>
                        <a:pt x="163" y="139"/>
                      </a:lnTo>
                      <a:lnTo>
                        <a:pt x="163" y="140"/>
                      </a:lnTo>
                      <a:lnTo>
                        <a:pt x="165" y="140"/>
                      </a:lnTo>
                      <a:lnTo>
                        <a:pt x="165" y="142"/>
                      </a:lnTo>
                      <a:lnTo>
                        <a:pt x="163" y="142"/>
                      </a:lnTo>
                      <a:lnTo>
                        <a:pt x="163" y="144"/>
                      </a:lnTo>
                      <a:lnTo>
                        <a:pt x="165" y="144"/>
                      </a:lnTo>
                      <a:lnTo>
                        <a:pt x="165" y="146"/>
                      </a:lnTo>
                      <a:lnTo>
                        <a:pt x="167" y="146"/>
                      </a:lnTo>
                      <a:lnTo>
                        <a:pt x="167" y="148"/>
                      </a:lnTo>
                      <a:lnTo>
                        <a:pt x="165" y="148"/>
                      </a:lnTo>
                      <a:lnTo>
                        <a:pt x="165" y="150"/>
                      </a:lnTo>
                      <a:lnTo>
                        <a:pt x="167" y="150"/>
                      </a:lnTo>
                      <a:lnTo>
                        <a:pt x="165" y="150"/>
                      </a:lnTo>
                      <a:lnTo>
                        <a:pt x="163" y="150"/>
                      </a:lnTo>
                      <a:lnTo>
                        <a:pt x="161" y="150"/>
                      </a:lnTo>
                      <a:lnTo>
                        <a:pt x="161" y="152"/>
                      </a:lnTo>
                      <a:lnTo>
                        <a:pt x="159" y="152"/>
                      </a:lnTo>
                      <a:lnTo>
                        <a:pt x="157" y="152"/>
                      </a:lnTo>
                      <a:lnTo>
                        <a:pt x="155" y="152"/>
                      </a:lnTo>
                      <a:lnTo>
                        <a:pt x="153" y="152"/>
                      </a:lnTo>
                      <a:lnTo>
                        <a:pt x="153" y="154"/>
                      </a:lnTo>
                      <a:lnTo>
                        <a:pt x="151" y="154"/>
                      </a:lnTo>
                      <a:lnTo>
                        <a:pt x="149" y="154"/>
                      </a:lnTo>
                      <a:lnTo>
                        <a:pt x="149" y="156"/>
                      </a:lnTo>
                      <a:lnTo>
                        <a:pt x="147" y="156"/>
                      </a:lnTo>
                      <a:lnTo>
                        <a:pt x="146" y="156"/>
                      </a:lnTo>
                      <a:lnTo>
                        <a:pt x="146" y="154"/>
                      </a:lnTo>
                      <a:lnTo>
                        <a:pt x="144" y="154"/>
                      </a:lnTo>
                      <a:lnTo>
                        <a:pt x="142" y="154"/>
                      </a:lnTo>
                      <a:lnTo>
                        <a:pt x="140" y="154"/>
                      </a:lnTo>
                      <a:lnTo>
                        <a:pt x="138" y="154"/>
                      </a:lnTo>
                      <a:lnTo>
                        <a:pt x="136" y="154"/>
                      </a:lnTo>
                      <a:lnTo>
                        <a:pt x="134" y="154"/>
                      </a:lnTo>
                      <a:lnTo>
                        <a:pt x="134" y="156"/>
                      </a:lnTo>
                      <a:lnTo>
                        <a:pt x="134" y="158"/>
                      </a:lnTo>
                      <a:lnTo>
                        <a:pt x="134" y="160"/>
                      </a:lnTo>
                      <a:lnTo>
                        <a:pt x="134" y="162"/>
                      </a:lnTo>
                      <a:lnTo>
                        <a:pt x="136" y="162"/>
                      </a:lnTo>
                      <a:lnTo>
                        <a:pt x="136" y="163"/>
                      </a:lnTo>
                      <a:lnTo>
                        <a:pt x="134" y="163"/>
                      </a:lnTo>
                      <a:lnTo>
                        <a:pt x="134" y="165"/>
                      </a:lnTo>
                      <a:lnTo>
                        <a:pt x="132" y="165"/>
                      </a:lnTo>
                      <a:lnTo>
                        <a:pt x="132" y="167"/>
                      </a:lnTo>
                      <a:lnTo>
                        <a:pt x="130" y="167"/>
                      </a:lnTo>
                      <a:lnTo>
                        <a:pt x="128" y="167"/>
                      </a:lnTo>
                      <a:lnTo>
                        <a:pt x="126" y="167"/>
                      </a:lnTo>
                      <a:lnTo>
                        <a:pt x="126" y="169"/>
                      </a:lnTo>
                      <a:lnTo>
                        <a:pt x="124" y="169"/>
                      </a:lnTo>
                      <a:lnTo>
                        <a:pt x="124" y="171"/>
                      </a:lnTo>
                      <a:lnTo>
                        <a:pt x="124" y="173"/>
                      </a:lnTo>
                      <a:lnTo>
                        <a:pt x="123" y="173"/>
                      </a:lnTo>
                      <a:lnTo>
                        <a:pt x="123" y="175"/>
                      </a:lnTo>
                      <a:lnTo>
                        <a:pt x="121" y="175"/>
                      </a:lnTo>
                      <a:lnTo>
                        <a:pt x="121" y="177"/>
                      </a:lnTo>
                      <a:lnTo>
                        <a:pt x="119" y="177"/>
                      </a:lnTo>
                      <a:lnTo>
                        <a:pt x="117" y="177"/>
                      </a:lnTo>
                      <a:lnTo>
                        <a:pt x="119" y="177"/>
                      </a:lnTo>
                      <a:lnTo>
                        <a:pt x="117" y="177"/>
                      </a:lnTo>
                      <a:lnTo>
                        <a:pt x="117" y="175"/>
                      </a:lnTo>
                      <a:lnTo>
                        <a:pt x="117" y="177"/>
                      </a:lnTo>
                      <a:lnTo>
                        <a:pt x="115" y="177"/>
                      </a:lnTo>
                      <a:lnTo>
                        <a:pt x="115" y="179"/>
                      </a:lnTo>
                      <a:lnTo>
                        <a:pt x="113" y="179"/>
                      </a:lnTo>
                      <a:lnTo>
                        <a:pt x="113" y="181"/>
                      </a:lnTo>
                      <a:lnTo>
                        <a:pt x="111" y="181"/>
                      </a:lnTo>
                      <a:lnTo>
                        <a:pt x="111" y="183"/>
                      </a:lnTo>
                      <a:lnTo>
                        <a:pt x="111" y="185"/>
                      </a:lnTo>
                      <a:lnTo>
                        <a:pt x="111" y="187"/>
                      </a:lnTo>
                      <a:lnTo>
                        <a:pt x="111" y="188"/>
                      </a:lnTo>
                      <a:lnTo>
                        <a:pt x="109" y="188"/>
                      </a:lnTo>
                      <a:lnTo>
                        <a:pt x="109" y="190"/>
                      </a:lnTo>
                      <a:lnTo>
                        <a:pt x="107" y="190"/>
                      </a:lnTo>
                      <a:lnTo>
                        <a:pt x="105" y="190"/>
                      </a:lnTo>
                      <a:lnTo>
                        <a:pt x="103" y="190"/>
                      </a:lnTo>
                      <a:lnTo>
                        <a:pt x="103" y="192"/>
                      </a:lnTo>
                      <a:lnTo>
                        <a:pt x="103" y="190"/>
                      </a:lnTo>
                      <a:lnTo>
                        <a:pt x="101" y="190"/>
                      </a:lnTo>
                      <a:lnTo>
                        <a:pt x="99" y="190"/>
                      </a:lnTo>
                      <a:lnTo>
                        <a:pt x="98" y="190"/>
                      </a:lnTo>
                      <a:lnTo>
                        <a:pt x="96" y="190"/>
                      </a:lnTo>
                      <a:lnTo>
                        <a:pt x="96" y="188"/>
                      </a:lnTo>
                      <a:lnTo>
                        <a:pt x="94" y="188"/>
                      </a:lnTo>
                      <a:lnTo>
                        <a:pt x="92" y="188"/>
                      </a:lnTo>
                      <a:lnTo>
                        <a:pt x="92" y="187"/>
                      </a:lnTo>
                      <a:lnTo>
                        <a:pt x="92" y="185"/>
                      </a:lnTo>
                      <a:lnTo>
                        <a:pt x="92" y="183"/>
                      </a:lnTo>
                      <a:lnTo>
                        <a:pt x="90" y="183"/>
                      </a:lnTo>
                      <a:lnTo>
                        <a:pt x="90" y="181"/>
                      </a:lnTo>
                      <a:lnTo>
                        <a:pt x="88" y="181"/>
                      </a:lnTo>
                      <a:lnTo>
                        <a:pt x="86" y="181"/>
                      </a:lnTo>
                      <a:lnTo>
                        <a:pt x="86" y="183"/>
                      </a:lnTo>
                      <a:lnTo>
                        <a:pt x="88" y="183"/>
                      </a:lnTo>
                      <a:lnTo>
                        <a:pt x="90" y="183"/>
                      </a:lnTo>
                      <a:lnTo>
                        <a:pt x="90" y="185"/>
                      </a:lnTo>
                      <a:lnTo>
                        <a:pt x="88" y="185"/>
                      </a:lnTo>
                      <a:lnTo>
                        <a:pt x="86" y="185"/>
                      </a:lnTo>
                      <a:lnTo>
                        <a:pt x="84" y="185"/>
                      </a:lnTo>
                      <a:lnTo>
                        <a:pt x="82" y="185"/>
                      </a:lnTo>
                      <a:lnTo>
                        <a:pt x="82" y="187"/>
                      </a:lnTo>
                      <a:lnTo>
                        <a:pt x="84" y="187"/>
                      </a:lnTo>
                      <a:lnTo>
                        <a:pt x="84" y="188"/>
                      </a:lnTo>
                      <a:lnTo>
                        <a:pt x="82" y="188"/>
                      </a:lnTo>
                      <a:lnTo>
                        <a:pt x="80" y="188"/>
                      </a:lnTo>
                      <a:lnTo>
                        <a:pt x="80" y="190"/>
                      </a:lnTo>
                      <a:lnTo>
                        <a:pt x="80" y="192"/>
                      </a:lnTo>
                      <a:lnTo>
                        <a:pt x="80" y="194"/>
                      </a:lnTo>
                      <a:lnTo>
                        <a:pt x="78" y="194"/>
                      </a:lnTo>
                      <a:lnTo>
                        <a:pt x="76" y="194"/>
                      </a:lnTo>
                      <a:lnTo>
                        <a:pt x="76" y="196"/>
                      </a:lnTo>
                      <a:lnTo>
                        <a:pt x="76" y="198"/>
                      </a:lnTo>
                      <a:lnTo>
                        <a:pt x="75" y="198"/>
                      </a:lnTo>
                      <a:lnTo>
                        <a:pt x="73" y="198"/>
                      </a:lnTo>
                      <a:lnTo>
                        <a:pt x="73" y="196"/>
                      </a:lnTo>
                      <a:lnTo>
                        <a:pt x="73" y="194"/>
                      </a:lnTo>
                      <a:lnTo>
                        <a:pt x="71" y="194"/>
                      </a:lnTo>
                      <a:lnTo>
                        <a:pt x="71" y="196"/>
                      </a:lnTo>
                      <a:lnTo>
                        <a:pt x="69" y="196"/>
                      </a:lnTo>
                      <a:lnTo>
                        <a:pt x="69" y="194"/>
                      </a:lnTo>
                      <a:lnTo>
                        <a:pt x="67" y="194"/>
                      </a:lnTo>
                      <a:lnTo>
                        <a:pt x="67" y="192"/>
                      </a:lnTo>
                      <a:lnTo>
                        <a:pt x="67" y="190"/>
                      </a:lnTo>
                      <a:lnTo>
                        <a:pt x="65" y="190"/>
                      </a:lnTo>
                      <a:lnTo>
                        <a:pt x="63" y="190"/>
                      </a:lnTo>
                      <a:lnTo>
                        <a:pt x="63" y="192"/>
                      </a:lnTo>
                      <a:lnTo>
                        <a:pt x="61" y="192"/>
                      </a:lnTo>
                      <a:lnTo>
                        <a:pt x="61" y="194"/>
                      </a:lnTo>
                      <a:lnTo>
                        <a:pt x="59" y="194"/>
                      </a:lnTo>
                      <a:lnTo>
                        <a:pt x="57" y="194"/>
                      </a:lnTo>
                      <a:lnTo>
                        <a:pt x="55" y="194"/>
                      </a:lnTo>
                      <a:lnTo>
                        <a:pt x="53" y="194"/>
                      </a:lnTo>
                      <a:lnTo>
                        <a:pt x="53" y="196"/>
                      </a:lnTo>
                      <a:lnTo>
                        <a:pt x="53" y="198"/>
                      </a:lnTo>
                      <a:lnTo>
                        <a:pt x="53" y="200"/>
                      </a:lnTo>
                      <a:lnTo>
                        <a:pt x="51" y="200"/>
                      </a:lnTo>
                      <a:lnTo>
                        <a:pt x="51" y="202"/>
                      </a:lnTo>
                      <a:lnTo>
                        <a:pt x="50" y="202"/>
                      </a:lnTo>
                      <a:lnTo>
                        <a:pt x="50" y="200"/>
                      </a:lnTo>
                      <a:lnTo>
                        <a:pt x="48" y="200"/>
                      </a:lnTo>
                      <a:lnTo>
                        <a:pt x="48" y="198"/>
                      </a:lnTo>
                      <a:lnTo>
                        <a:pt x="46" y="198"/>
                      </a:lnTo>
                      <a:lnTo>
                        <a:pt x="44" y="198"/>
                      </a:lnTo>
                      <a:lnTo>
                        <a:pt x="42" y="198"/>
                      </a:lnTo>
                      <a:lnTo>
                        <a:pt x="42" y="196"/>
                      </a:lnTo>
                      <a:lnTo>
                        <a:pt x="40" y="196"/>
                      </a:lnTo>
                      <a:lnTo>
                        <a:pt x="40" y="194"/>
                      </a:lnTo>
                      <a:lnTo>
                        <a:pt x="38" y="194"/>
                      </a:lnTo>
                      <a:lnTo>
                        <a:pt x="36" y="194"/>
                      </a:lnTo>
                      <a:lnTo>
                        <a:pt x="34" y="194"/>
                      </a:lnTo>
                      <a:lnTo>
                        <a:pt x="34" y="192"/>
                      </a:lnTo>
                      <a:lnTo>
                        <a:pt x="34" y="194"/>
                      </a:lnTo>
                      <a:lnTo>
                        <a:pt x="34" y="192"/>
                      </a:lnTo>
                      <a:lnTo>
                        <a:pt x="34" y="194"/>
                      </a:lnTo>
                      <a:lnTo>
                        <a:pt x="32" y="194"/>
                      </a:lnTo>
                      <a:lnTo>
                        <a:pt x="30" y="194"/>
                      </a:lnTo>
                      <a:lnTo>
                        <a:pt x="28" y="194"/>
                      </a:lnTo>
                      <a:lnTo>
                        <a:pt x="27" y="194"/>
                      </a:lnTo>
                      <a:lnTo>
                        <a:pt x="27" y="192"/>
                      </a:lnTo>
                      <a:lnTo>
                        <a:pt x="25" y="192"/>
                      </a:lnTo>
                      <a:lnTo>
                        <a:pt x="25" y="194"/>
                      </a:lnTo>
                      <a:lnTo>
                        <a:pt x="25" y="196"/>
                      </a:lnTo>
                      <a:lnTo>
                        <a:pt x="27" y="196"/>
                      </a:lnTo>
                      <a:lnTo>
                        <a:pt x="27" y="198"/>
                      </a:lnTo>
                      <a:lnTo>
                        <a:pt x="25" y="198"/>
                      </a:lnTo>
                      <a:lnTo>
                        <a:pt x="25" y="200"/>
                      </a:lnTo>
                      <a:lnTo>
                        <a:pt x="23" y="200"/>
                      </a:lnTo>
                      <a:lnTo>
                        <a:pt x="21" y="200"/>
                      </a:lnTo>
                      <a:lnTo>
                        <a:pt x="21" y="198"/>
                      </a:lnTo>
                      <a:lnTo>
                        <a:pt x="23" y="196"/>
                      </a:lnTo>
                      <a:lnTo>
                        <a:pt x="21" y="196"/>
                      </a:lnTo>
                      <a:lnTo>
                        <a:pt x="19" y="196"/>
                      </a:lnTo>
                      <a:lnTo>
                        <a:pt x="17" y="196"/>
                      </a:lnTo>
                      <a:lnTo>
                        <a:pt x="15" y="196"/>
                      </a:lnTo>
                      <a:lnTo>
                        <a:pt x="13" y="196"/>
                      </a:lnTo>
                      <a:lnTo>
                        <a:pt x="11" y="196"/>
                      </a:lnTo>
                      <a:lnTo>
                        <a:pt x="11" y="194"/>
                      </a:lnTo>
                      <a:lnTo>
                        <a:pt x="9" y="194"/>
                      </a:lnTo>
                      <a:lnTo>
                        <a:pt x="9" y="196"/>
                      </a:lnTo>
                      <a:lnTo>
                        <a:pt x="7" y="196"/>
                      </a:lnTo>
                      <a:lnTo>
                        <a:pt x="9" y="198"/>
                      </a:lnTo>
                      <a:lnTo>
                        <a:pt x="9" y="200"/>
                      </a:lnTo>
                      <a:lnTo>
                        <a:pt x="9" y="202"/>
                      </a:lnTo>
                      <a:lnTo>
                        <a:pt x="7" y="202"/>
                      </a:lnTo>
                      <a:lnTo>
                        <a:pt x="5" y="202"/>
                      </a:lnTo>
                      <a:lnTo>
                        <a:pt x="5" y="200"/>
                      </a:lnTo>
                      <a:lnTo>
                        <a:pt x="3" y="200"/>
                      </a:lnTo>
                      <a:lnTo>
                        <a:pt x="2" y="200"/>
                      </a:lnTo>
                      <a:lnTo>
                        <a:pt x="0" y="200"/>
                      </a:lnTo>
                      <a:lnTo>
                        <a:pt x="2" y="200"/>
                      </a:lnTo>
                      <a:lnTo>
                        <a:pt x="2" y="198"/>
                      </a:lnTo>
                      <a:lnTo>
                        <a:pt x="2" y="200"/>
                      </a:lnTo>
                      <a:lnTo>
                        <a:pt x="3" y="200"/>
                      </a:lnTo>
                      <a:lnTo>
                        <a:pt x="3" y="198"/>
                      </a:lnTo>
                      <a:lnTo>
                        <a:pt x="2" y="198"/>
                      </a:lnTo>
                      <a:lnTo>
                        <a:pt x="2" y="196"/>
                      </a:lnTo>
                      <a:lnTo>
                        <a:pt x="0" y="196"/>
                      </a:lnTo>
                      <a:lnTo>
                        <a:pt x="2" y="196"/>
                      </a:lnTo>
                      <a:lnTo>
                        <a:pt x="3" y="196"/>
                      </a:lnTo>
                      <a:lnTo>
                        <a:pt x="3" y="194"/>
                      </a:lnTo>
                      <a:lnTo>
                        <a:pt x="2" y="194"/>
                      </a:lnTo>
                      <a:lnTo>
                        <a:pt x="3" y="194"/>
                      </a:lnTo>
                      <a:lnTo>
                        <a:pt x="3" y="192"/>
                      </a:lnTo>
                      <a:lnTo>
                        <a:pt x="5" y="192"/>
                      </a:lnTo>
                      <a:lnTo>
                        <a:pt x="3" y="192"/>
                      </a:lnTo>
                      <a:lnTo>
                        <a:pt x="3" y="190"/>
                      </a:lnTo>
                      <a:lnTo>
                        <a:pt x="3" y="188"/>
                      </a:lnTo>
                      <a:lnTo>
                        <a:pt x="5" y="188"/>
                      </a:lnTo>
                      <a:lnTo>
                        <a:pt x="3" y="188"/>
                      </a:lnTo>
                      <a:lnTo>
                        <a:pt x="5" y="188"/>
                      </a:lnTo>
                      <a:lnTo>
                        <a:pt x="5" y="187"/>
                      </a:lnTo>
                      <a:lnTo>
                        <a:pt x="7" y="187"/>
                      </a:lnTo>
                      <a:lnTo>
                        <a:pt x="7" y="185"/>
                      </a:lnTo>
                      <a:lnTo>
                        <a:pt x="7" y="187"/>
                      </a:lnTo>
                      <a:lnTo>
                        <a:pt x="5" y="187"/>
                      </a:lnTo>
                      <a:lnTo>
                        <a:pt x="3" y="187"/>
                      </a:lnTo>
                      <a:lnTo>
                        <a:pt x="3" y="185"/>
                      </a:lnTo>
                      <a:lnTo>
                        <a:pt x="5" y="185"/>
                      </a:lnTo>
                      <a:lnTo>
                        <a:pt x="7" y="185"/>
                      </a:lnTo>
                      <a:lnTo>
                        <a:pt x="7" y="183"/>
                      </a:lnTo>
                      <a:lnTo>
                        <a:pt x="9" y="183"/>
                      </a:lnTo>
                      <a:lnTo>
                        <a:pt x="9" y="181"/>
                      </a:lnTo>
                      <a:lnTo>
                        <a:pt x="9" y="183"/>
                      </a:lnTo>
                      <a:lnTo>
                        <a:pt x="7" y="183"/>
                      </a:lnTo>
                      <a:lnTo>
                        <a:pt x="7" y="181"/>
                      </a:lnTo>
                      <a:lnTo>
                        <a:pt x="5" y="181"/>
                      </a:lnTo>
                      <a:lnTo>
                        <a:pt x="5" y="179"/>
                      </a:lnTo>
                      <a:lnTo>
                        <a:pt x="5" y="177"/>
                      </a:lnTo>
                      <a:lnTo>
                        <a:pt x="7" y="179"/>
                      </a:lnTo>
                      <a:lnTo>
                        <a:pt x="7" y="177"/>
                      </a:lnTo>
                      <a:lnTo>
                        <a:pt x="7" y="175"/>
                      </a:lnTo>
                      <a:lnTo>
                        <a:pt x="9" y="175"/>
                      </a:lnTo>
                      <a:lnTo>
                        <a:pt x="9" y="177"/>
                      </a:lnTo>
                      <a:lnTo>
                        <a:pt x="11" y="177"/>
                      </a:lnTo>
                      <a:lnTo>
                        <a:pt x="11" y="175"/>
                      </a:lnTo>
                      <a:lnTo>
                        <a:pt x="11" y="177"/>
                      </a:lnTo>
                      <a:lnTo>
                        <a:pt x="13" y="177"/>
                      </a:lnTo>
                      <a:lnTo>
                        <a:pt x="13" y="175"/>
                      </a:lnTo>
                      <a:lnTo>
                        <a:pt x="13" y="173"/>
                      </a:lnTo>
                      <a:lnTo>
                        <a:pt x="15" y="173"/>
                      </a:lnTo>
                      <a:lnTo>
                        <a:pt x="15" y="171"/>
                      </a:lnTo>
                      <a:lnTo>
                        <a:pt x="17" y="171"/>
                      </a:lnTo>
                      <a:lnTo>
                        <a:pt x="17" y="169"/>
                      </a:lnTo>
                      <a:lnTo>
                        <a:pt x="19" y="169"/>
                      </a:lnTo>
                      <a:lnTo>
                        <a:pt x="19" y="167"/>
                      </a:lnTo>
                      <a:lnTo>
                        <a:pt x="17" y="167"/>
                      </a:lnTo>
                      <a:lnTo>
                        <a:pt x="19" y="167"/>
                      </a:lnTo>
                      <a:lnTo>
                        <a:pt x="19" y="165"/>
                      </a:lnTo>
                      <a:lnTo>
                        <a:pt x="21" y="165"/>
                      </a:lnTo>
                      <a:lnTo>
                        <a:pt x="23" y="165"/>
                      </a:lnTo>
                      <a:lnTo>
                        <a:pt x="23" y="163"/>
                      </a:lnTo>
                      <a:lnTo>
                        <a:pt x="23" y="162"/>
                      </a:lnTo>
                      <a:lnTo>
                        <a:pt x="23" y="160"/>
                      </a:lnTo>
                      <a:lnTo>
                        <a:pt x="23" y="162"/>
                      </a:lnTo>
                      <a:lnTo>
                        <a:pt x="25" y="162"/>
                      </a:lnTo>
                      <a:lnTo>
                        <a:pt x="25" y="160"/>
                      </a:lnTo>
                      <a:lnTo>
                        <a:pt x="25" y="158"/>
                      </a:lnTo>
                      <a:lnTo>
                        <a:pt x="27" y="158"/>
                      </a:lnTo>
                      <a:lnTo>
                        <a:pt x="27" y="156"/>
                      </a:lnTo>
                      <a:lnTo>
                        <a:pt x="28" y="156"/>
                      </a:lnTo>
                      <a:lnTo>
                        <a:pt x="28" y="154"/>
                      </a:lnTo>
                      <a:lnTo>
                        <a:pt x="30" y="154"/>
                      </a:lnTo>
                      <a:lnTo>
                        <a:pt x="30" y="152"/>
                      </a:lnTo>
                      <a:lnTo>
                        <a:pt x="30" y="150"/>
                      </a:lnTo>
                      <a:lnTo>
                        <a:pt x="28" y="150"/>
                      </a:lnTo>
                      <a:lnTo>
                        <a:pt x="28" y="148"/>
                      </a:lnTo>
                      <a:lnTo>
                        <a:pt x="28" y="146"/>
                      </a:lnTo>
                      <a:lnTo>
                        <a:pt x="28" y="144"/>
                      </a:lnTo>
                      <a:lnTo>
                        <a:pt x="30" y="144"/>
                      </a:lnTo>
                      <a:lnTo>
                        <a:pt x="28" y="144"/>
                      </a:lnTo>
                      <a:lnTo>
                        <a:pt x="30" y="144"/>
                      </a:lnTo>
                      <a:lnTo>
                        <a:pt x="28" y="142"/>
                      </a:lnTo>
                      <a:lnTo>
                        <a:pt x="30" y="142"/>
                      </a:lnTo>
                      <a:lnTo>
                        <a:pt x="28" y="142"/>
                      </a:lnTo>
                      <a:lnTo>
                        <a:pt x="28" y="140"/>
                      </a:lnTo>
                      <a:lnTo>
                        <a:pt x="27" y="140"/>
                      </a:lnTo>
                      <a:lnTo>
                        <a:pt x="27" y="139"/>
                      </a:lnTo>
                      <a:lnTo>
                        <a:pt x="27" y="137"/>
                      </a:lnTo>
                      <a:lnTo>
                        <a:pt x="25" y="137"/>
                      </a:lnTo>
                      <a:lnTo>
                        <a:pt x="25" y="135"/>
                      </a:lnTo>
                      <a:lnTo>
                        <a:pt x="23" y="135"/>
                      </a:lnTo>
                      <a:lnTo>
                        <a:pt x="23" y="133"/>
                      </a:lnTo>
                      <a:lnTo>
                        <a:pt x="25" y="133"/>
                      </a:lnTo>
                      <a:lnTo>
                        <a:pt x="23" y="133"/>
                      </a:lnTo>
                      <a:lnTo>
                        <a:pt x="23" y="131"/>
                      </a:lnTo>
                      <a:lnTo>
                        <a:pt x="25" y="131"/>
                      </a:lnTo>
                      <a:lnTo>
                        <a:pt x="27" y="131"/>
                      </a:lnTo>
                      <a:lnTo>
                        <a:pt x="27" y="129"/>
                      </a:lnTo>
                      <a:lnTo>
                        <a:pt x="27" y="127"/>
                      </a:lnTo>
                      <a:lnTo>
                        <a:pt x="25" y="127"/>
                      </a:lnTo>
                      <a:lnTo>
                        <a:pt x="25" y="125"/>
                      </a:lnTo>
                      <a:lnTo>
                        <a:pt x="25" y="123"/>
                      </a:lnTo>
                      <a:lnTo>
                        <a:pt x="27" y="123"/>
                      </a:lnTo>
                      <a:lnTo>
                        <a:pt x="28" y="123"/>
                      </a:lnTo>
                      <a:lnTo>
                        <a:pt x="28" y="121"/>
                      </a:lnTo>
                      <a:lnTo>
                        <a:pt x="28" y="117"/>
                      </a:lnTo>
                      <a:lnTo>
                        <a:pt x="28" y="115"/>
                      </a:lnTo>
                      <a:lnTo>
                        <a:pt x="28" y="114"/>
                      </a:lnTo>
                      <a:lnTo>
                        <a:pt x="28" y="112"/>
                      </a:lnTo>
                      <a:lnTo>
                        <a:pt x="28" y="110"/>
                      </a:lnTo>
                      <a:lnTo>
                        <a:pt x="28" y="108"/>
                      </a:lnTo>
                      <a:lnTo>
                        <a:pt x="28" y="106"/>
                      </a:lnTo>
                      <a:lnTo>
                        <a:pt x="28" y="104"/>
                      </a:lnTo>
                      <a:lnTo>
                        <a:pt x="28" y="102"/>
                      </a:lnTo>
                      <a:lnTo>
                        <a:pt x="28" y="100"/>
                      </a:lnTo>
                      <a:lnTo>
                        <a:pt x="28" y="98"/>
                      </a:lnTo>
                      <a:lnTo>
                        <a:pt x="28" y="96"/>
                      </a:lnTo>
                      <a:lnTo>
                        <a:pt x="28" y="94"/>
                      </a:lnTo>
                      <a:lnTo>
                        <a:pt x="28" y="92"/>
                      </a:lnTo>
                      <a:lnTo>
                        <a:pt x="28" y="91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28" y="85"/>
                      </a:lnTo>
                      <a:lnTo>
                        <a:pt x="28" y="83"/>
                      </a:lnTo>
                      <a:lnTo>
                        <a:pt x="28" y="81"/>
                      </a:lnTo>
                      <a:lnTo>
                        <a:pt x="28" y="79"/>
                      </a:lnTo>
                      <a:lnTo>
                        <a:pt x="28" y="77"/>
                      </a:lnTo>
                      <a:lnTo>
                        <a:pt x="28" y="75"/>
                      </a:lnTo>
                      <a:lnTo>
                        <a:pt x="28" y="73"/>
                      </a:lnTo>
                      <a:lnTo>
                        <a:pt x="28" y="71"/>
                      </a:lnTo>
                      <a:lnTo>
                        <a:pt x="28" y="69"/>
                      </a:lnTo>
                      <a:lnTo>
                        <a:pt x="28" y="67"/>
                      </a:lnTo>
                      <a:lnTo>
                        <a:pt x="28" y="66"/>
                      </a:lnTo>
                      <a:lnTo>
                        <a:pt x="28" y="64"/>
                      </a:lnTo>
                      <a:lnTo>
                        <a:pt x="28" y="62"/>
                      </a:lnTo>
                      <a:lnTo>
                        <a:pt x="28" y="60"/>
                      </a:lnTo>
                      <a:lnTo>
                        <a:pt x="28" y="58"/>
                      </a:lnTo>
                      <a:lnTo>
                        <a:pt x="28" y="56"/>
                      </a:lnTo>
                      <a:lnTo>
                        <a:pt x="28" y="54"/>
                      </a:lnTo>
                      <a:lnTo>
                        <a:pt x="28" y="52"/>
                      </a:lnTo>
                      <a:lnTo>
                        <a:pt x="28" y="50"/>
                      </a:lnTo>
                      <a:lnTo>
                        <a:pt x="28" y="48"/>
                      </a:lnTo>
                      <a:lnTo>
                        <a:pt x="28" y="46"/>
                      </a:lnTo>
                      <a:lnTo>
                        <a:pt x="28" y="44"/>
                      </a:lnTo>
                      <a:lnTo>
                        <a:pt x="28" y="43"/>
                      </a:lnTo>
                      <a:lnTo>
                        <a:pt x="28" y="41"/>
                      </a:lnTo>
                      <a:lnTo>
                        <a:pt x="28" y="39"/>
                      </a:lnTo>
                      <a:lnTo>
                        <a:pt x="28" y="37"/>
                      </a:lnTo>
                      <a:lnTo>
                        <a:pt x="28" y="35"/>
                      </a:lnTo>
                      <a:lnTo>
                        <a:pt x="28" y="33"/>
                      </a:lnTo>
                      <a:lnTo>
                        <a:pt x="28" y="31"/>
                      </a:lnTo>
                      <a:lnTo>
                        <a:pt x="28" y="29"/>
                      </a:lnTo>
                      <a:lnTo>
                        <a:pt x="28" y="27"/>
                      </a:lnTo>
                      <a:lnTo>
                        <a:pt x="28" y="25"/>
                      </a:lnTo>
                      <a:lnTo>
                        <a:pt x="28" y="23"/>
                      </a:lnTo>
                      <a:lnTo>
                        <a:pt x="28" y="21"/>
                      </a:lnTo>
                      <a:lnTo>
                        <a:pt x="28" y="19"/>
                      </a:lnTo>
                      <a:lnTo>
                        <a:pt x="28" y="18"/>
                      </a:lnTo>
                      <a:lnTo>
                        <a:pt x="28" y="16"/>
                      </a:lnTo>
                      <a:lnTo>
                        <a:pt x="28" y="14"/>
                      </a:lnTo>
                      <a:lnTo>
                        <a:pt x="28" y="12"/>
                      </a:lnTo>
                      <a:lnTo>
                        <a:pt x="28" y="10"/>
                      </a:lnTo>
                      <a:lnTo>
                        <a:pt x="28" y="8"/>
                      </a:lnTo>
                      <a:lnTo>
                        <a:pt x="28" y="6"/>
                      </a:lnTo>
                      <a:lnTo>
                        <a:pt x="28" y="4"/>
                      </a:lnTo>
                      <a:lnTo>
                        <a:pt x="30" y="4"/>
                      </a:lnTo>
                      <a:lnTo>
                        <a:pt x="32" y="4"/>
                      </a:lnTo>
                      <a:lnTo>
                        <a:pt x="32" y="6"/>
                      </a:lnTo>
                      <a:lnTo>
                        <a:pt x="32" y="4"/>
                      </a:lnTo>
                      <a:lnTo>
                        <a:pt x="32" y="6"/>
                      </a:lnTo>
                      <a:lnTo>
                        <a:pt x="34" y="6"/>
                      </a:lnTo>
                      <a:lnTo>
                        <a:pt x="34" y="4"/>
                      </a:lnTo>
                      <a:lnTo>
                        <a:pt x="34" y="6"/>
                      </a:lnTo>
                      <a:lnTo>
                        <a:pt x="36" y="6"/>
                      </a:lnTo>
                      <a:lnTo>
                        <a:pt x="36" y="8"/>
                      </a:lnTo>
                      <a:lnTo>
                        <a:pt x="38" y="8"/>
                      </a:lnTo>
                      <a:lnTo>
                        <a:pt x="40" y="8"/>
                      </a:lnTo>
                      <a:lnTo>
                        <a:pt x="42" y="8"/>
                      </a:lnTo>
                      <a:lnTo>
                        <a:pt x="44" y="8"/>
                      </a:lnTo>
                      <a:lnTo>
                        <a:pt x="46" y="8"/>
                      </a:lnTo>
                      <a:lnTo>
                        <a:pt x="48" y="8"/>
                      </a:lnTo>
                      <a:lnTo>
                        <a:pt x="48" y="6"/>
                      </a:lnTo>
                      <a:lnTo>
                        <a:pt x="48" y="8"/>
                      </a:lnTo>
                      <a:lnTo>
                        <a:pt x="48" y="6"/>
                      </a:lnTo>
                      <a:lnTo>
                        <a:pt x="50" y="6"/>
                      </a:lnTo>
                      <a:lnTo>
                        <a:pt x="51" y="6"/>
                      </a:lnTo>
                      <a:lnTo>
                        <a:pt x="53" y="6"/>
                      </a:lnTo>
                      <a:lnTo>
                        <a:pt x="53" y="4"/>
                      </a:lnTo>
                      <a:lnTo>
                        <a:pt x="55" y="4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59" y="2"/>
                      </a:lnTo>
                      <a:lnTo>
                        <a:pt x="61" y="2"/>
                      </a:lnTo>
                      <a:lnTo>
                        <a:pt x="59" y="2"/>
                      </a:lnTo>
                      <a:lnTo>
                        <a:pt x="61" y="2"/>
                      </a:lnTo>
                      <a:lnTo>
                        <a:pt x="63" y="2"/>
                      </a:lnTo>
                      <a:lnTo>
                        <a:pt x="63" y="0"/>
                      </a:lnTo>
                      <a:lnTo>
                        <a:pt x="65" y="0"/>
                      </a:lnTo>
                      <a:lnTo>
                        <a:pt x="67" y="0"/>
                      </a:lnTo>
                      <a:lnTo>
                        <a:pt x="69" y="0"/>
                      </a:lnTo>
                      <a:lnTo>
                        <a:pt x="71" y="0"/>
                      </a:lnTo>
                      <a:lnTo>
                        <a:pt x="73" y="0"/>
                      </a:lnTo>
                      <a:lnTo>
                        <a:pt x="75" y="0"/>
                      </a:lnTo>
                      <a:lnTo>
                        <a:pt x="80" y="0"/>
                      </a:lnTo>
                      <a:lnTo>
                        <a:pt x="82" y="0"/>
                      </a:lnTo>
                      <a:lnTo>
                        <a:pt x="84" y="0"/>
                      </a:lnTo>
                      <a:lnTo>
                        <a:pt x="86" y="0"/>
                      </a:lnTo>
                      <a:lnTo>
                        <a:pt x="88" y="0"/>
                      </a:lnTo>
                      <a:lnTo>
                        <a:pt x="90" y="0"/>
                      </a:lnTo>
                      <a:lnTo>
                        <a:pt x="92" y="0"/>
                      </a:lnTo>
                      <a:lnTo>
                        <a:pt x="94" y="0"/>
                      </a:lnTo>
                      <a:lnTo>
                        <a:pt x="96" y="0"/>
                      </a:lnTo>
                      <a:lnTo>
                        <a:pt x="98" y="0"/>
                      </a:lnTo>
                      <a:lnTo>
                        <a:pt x="99" y="0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" name="Freeform 1667"/>
                <p:cNvSpPr>
                  <a:spLocks noEditPoints="1"/>
                </p:cNvSpPr>
                <p:nvPr/>
              </p:nvSpPr>
              <p:spPr bwMode="auto">
                <a:xfrm>
                  <a:off x="7073900" y="3502025"/>
                  <a:ext cx="606425" cy="212725"/>
                </a:xfrm>
                <a:custGeom>
                  <a:avLst/>
                  <a:gdLst>
                    <a:gd name="T0" fmla="*/ 3 w 382"/>
                    <a:gd name="T1" fmla="*/ 132 h 134"/>
                    <a:gd name="T2" fmla="*/ 261 w 382"/>
                    <a:gd name="T3" fmla="*/ 6 h 134"/>
                    <a:gd name="T4" fmla="*/ 270 w 382"/>
                    <a:gd name="T5" fmla="*/ 17 h 134"/>
                    <a:gd name="T6" fmla="*/ 288 w 382"/>
                    <a:gd name="T7" fmla="*/ 19 h 134"/>
                    <a:gd name="T8" fmla="*/ 297 w 382"/>
                    <a:gd name="T9" fmla="*/ 23 h 134"/>
                    <a:gd name="T10" fmla="*/ 315 w 382"/>
                    <a:gd name="T11" fmla="*/ 27 h 134"/>
                    <a:gd name="T12" fmla="*/ 330 w 382"/>
                    <a:gd name="T13" fmla="*/ 21 h 134"/>
                    <a:gd name="T14" fmla="*/ 338 w 382"/>
                    <a:gd name="T15" fmla="*/ 29 h 134"/>
                    <a:gd name="T16" fmla="*/ 351 w 382"/>
                    <a:gd name="T17" fmla="*/ 38 h 134"/>
                    <a:gd name="T18" fmla="*/ 351 w 382"/>
                    <a:gd name="T19" fmla="*/ 52 h 134"/>
                    <a:gd name="T20" fmla="*/ 355 w 382"/>
                    <a:gd name="T21" fmla="*/ 61 h 134"/>
                    <a:gd name="T22" fmla="*/ 361 w 382"/>
                    <a:gd name="T23" fmla="*/ 65 h 134"/>
                    <a:gd name="T24" fmla="*/ 365 w 382"/>
                    <a:gd name="T25" fmla="*/ 75 h 134"/>
                    <a:gd name="T26" fmla="*/ 374 w 382"/>
                    <a:gd name="T27" fmla="*/ 78 h 134"/>
                    <a:gd name="T28" fmla="*/ 374 w 382"/>
                    <a:gd name="T29" fmla="*/ 86 h 134"/>
                    <a:gd name="T30" fmla="*/ 359 w 382"/>
                    <a:gd name="T31" fmla="*/ 96 h 134"/>
                    <a:gd name="T32" fmla="*/ 343 w 382"/>
                    <a:gd name="T33" fmla="*/ 102 h 134"/>
                    <a:gd name="T34" fmla="*/ 338 w 382"/>
                    <a:gd name="T35" fmla="*/ 113 h 134"/>
                    <a:gd name="T36" fmla="*/ 324 w 382"/>
                    <a:gd name="T37" fmla="*/ 117 h 134"/>
                    <a:gd name="T38" fmla="*/ 313 w 382"/>
                    <a:gd name="T39" fmla="*/ 123 h 134"/>
                    <a:gd name="T40" fmla="*/ 297 w 382"/>
                    <a:gd name="T41" fmla="*/ 128 h 134"/>
                    <a:gd name="T42" fmla="*/ 276 w 382"/>
                    <a:gd name="T43" fmla="*/ 128 h 134"/>
                    <a:gd name="T44" fmla="*/ 255 w 382"/>
                    <a:gd name="T45" fmla="*/ 128 h 134"/>
                    <a:gd name="T46" fmla="*/ 234 w 382"/>
                    <a:gd name="T47" fmla="*/ 128 h 134"/>
                    <a:gd name="T48" fmla="*/ 215 w 382"/>
                    <a:gd name="T49" fmla="*/ 126 h 134"/>
                    <a:gd name="T50" fmla="*/ 194 w 382"/>
                    <a:gd name="T51" fmla="*/ 126 h 134"/>
                    <a:gd name="T52" fmla="*/ 172 w 382"/>
                    <a:gd name="T53" fmla="*/ 126 h 134"/>
                    <a:gd name="T54" fmla="*/ 153 w 382"/>
                    <a:gd name="T55" fmla="*/ 125 h 134"/>
                    <a:gd name="T56" fmla="*/ 136 w 382"/>
                    <a:gd name="T57" fmla="*/ 126 h 134"/>
                    <a:gd name="T58" fmla="*/ 115 w 382"/>
                    <a:gd name="T59" fmla="*/ 126 h 134"/>
                    <a:gd name="T60" fmla="*/ 94 w 382"/>
                    <a:gd name="T61" fmla="*/ 126 h 134"/>
                    <a:gd name="T62" fmla="*/ 75 w 382"/>
                    <a:gd name="T63" fmla="*/ 125 h 134"/>
                    <a:gd name="T64" fmla="*/ 65 w 382"/>
                    <a:gd name="T65" fmla="*/ 132 h 134"/>
                    <a:gd name="T66" fmla="*/ 44 w 382"/>
                    <a:gd name="T67" fmla="*/ 132 h 134"/>
                    <a:gd name="T68" fmla="*/ 21 w 382"/>
                    <a:gd name="T69" fmla="*/ 132 h 134"/>
                    <a:gd name="T70" fmla="*/ 9 w 382"/>
                    <a:gd name="T71" fmla="*/ 126 h 134"/>
                    <a:gd name="T72" fmla="*/ 19 w 382"/>
                    <a:gd name="T73" fmla="*/ 123 h 134"/>
                    <a:gd name="T74" fmla="*/ 21 w 382"/>
                    <a:gd name="T75" fmla="*/ 115 h 134"/>
                    <a:gd name="T76" fmla="*/ 23 w 382"/>
                    <a:gd name="T77" fmla="*/ 102 h 134"/>
                    <a:gd name="T78" fmla="*/ 36 w 382"/>
                    <a:gd name="T79" fmla="*/ 98 h 134"/>
                    <a:gd name="T80" fmla="*/ 52 w 382"/>
                    <a:gd name="T81" fmla="*/ 105 h 134"/>
                    <a:gd name="T82" fmla="*/ 52 w 382"/>
                    <a:gd name="T83" fmla="*/ 94 h 134"/>
                    <a:gd name="T84" fmla="*/ 59 w 382"/>
                    <a:gd name="T85" fmla="*/ 88 h 134"/>
                    <a:gd name="T86" fmla="*/ 75 w 382"/>
                    <a:gd name="T87" fmla="*/ 82 h 134"/>
                    <a:gd name="T88" fmla="*/ 71 w 382"/>
                    <a:gd name="T89" fmla="*/ 73 h 134"/>
                    <a:gd name="T90" fmla="*/ 82 w 382"/>
                    <a:gd name="T91" fmla="*/ 67 h 134"/>
                    <a:gd name="T92" fmla="*/ 94 w 382"/>
                    <a:gd name="T93" fmla="*/ 63 h 134"/>
                    <a:gd name="T94" fmla="*/ 98 w 382"/>
                    <a:gd name="T95" fmla="*/ 59 h 134"/>
                    <a:gd name="T96" fmla="*/ 109 w 382"/>
                    <a:gd name="T97" fmla="*/ 61 h 134"/>
                    <a:gd name="T98" fmla="*/ 123 w 382"/>
                    <a:gd name="T99" fmla="*/ 69 h 134"/>
                    <a:gd name="T100" fmla="*/ 134 w 382"/>
                    <a:gd name="T101" fmla="*/ 59 h 134"/>
                    <a:gd name="T102" fmla="*/ 146 w 382"/>
                    <a:gd name="T103" fmla="*/ 61 h 134"/>
                    <a:gd name="T104" fmla="*/ 153 w 382"/>
                    <a:gd name="T105" fmla="*/ 55 h 134"/>
                    <a:gd name="T106" fmla="*/ 161 w 382"/>
                    <a:gd name="T107" fmla="*/ 50 h 134"/>
                    <a:gd name="T108" fmla="*/ 169 w 382"/>
                    <a:gd name="T109" fmla="*/ 55 h 134"/>
                    <a:gd name="T110" fmla="*/ 182 w 382"/>
                    <a:gd name="T111" fmla="*/ 55 h 134"/>
                    <a:gd name="T112" fmla="*/ 190 w 382"/>
                    <a:gd name="T113" fmla="*/ 42 h 134"/>
                    <a:gd name="T114" fmla="*/ 197 w 382"/>
                    <a:gd name="T115" fmla="*/ 36 h 134"/>
                    <a:gd name="T116" fmla="*/ 207 w 382"/>
                    <a:gd name="T117" fmla="*/ 29 h 134"/>
                    <a:gd name="T118" fmla="*/ 219 w 382"/>
                    <a:gd name="T119" fmla="*/ 23 h 134"/>
                    <a:gd name="T120" fmla="*/ 234 w 382"/>
                    <a:gd name="T121" fmla="*/ 17 h 134"/>
                    <a:gd name="T122" fmla="*/ 236 w 382"/>
                    <a:gd name="T123" fmla="*/ 9 h 134"/>
                    <a:gd name="T124" fmla="*/ 242 w 382"/>
                    <a:gd name="T125" fmla="*/ 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82" h="134">
                      <a:moveTo>
                        <a:pt x="3" y="132"/>
                      </a:moveTo>
                      <a:lnTo>
                        <a:pt x="3" y="134"/>
                      </a:lnTo>
                      <a:lnTo>
                        <a:pt x="2" y="134"/>
                      </a:lnTo>
                      <a:lnTo>
                        <a:pt x="2" y="132"/>
                      </a:lnTo>
                      <a:lnTo>
                        <a:pt x="0" y="134"/>
                      </a:lnTo>
                      <a:lnTo>
                        <a:pt x="0" y="132"/>
                      </a:lnTo>
                      <a:lnTo>
                        <a:pt x="0" y="130"/>
                      </a:lnTo>
                      <a:lnTo>
                        <a:pt x="0" y="128"/>
                      </a:lnTo>
                      <a:lnTo>
                        <a:pt x="2" y="128"/>
                      </a:lnTo>
                      <a:lnTo>
                        <a:pt x="3" y="130"/>
                      </a:lnTo>
                      <a:lnTo>
                        <a:pt x="3" y="132"/>
                      </a:lnTo>
                      <a:close/>
                      <a:moveTo>
                        <a:pt x="249" y="4"/>
                      </a:moveTo>
                      <a:lnTo>
                        <a:pt x="251" y="4"/>
                      </a:lnTo>
                      <a:lnTo>
                        <a:pt x="251" y="2"/>
                      </a:lnTo>
                      <a:lnTo>
                        <a:pt x="253" y="2"/>
                      </a:lnTo>
                      <a:lnTo>
                        <a:pt x="255" y="2"/>
                      </a:lnTo>
                      <a:lnTo>
                        <a:pt x="257" y="2"/>
                      </a:lnTo>
                      <a:lnTo>
                        <a:pt x="259" y="2"/>
                      </a:lnTo>
                      <a:lnTo>
                        <a:pt x="257" y="2"/>
                      </a:lnTo>
                      <a:lnTo>
                        <a:pt x="259" y="4"/>
                      </a:lnTo>
                      <a:lnTo>
                        <a:pt x="259" y="6"/>
                      </a:lnTo>
                      <a:lnTo>
                        <a:pt x="261" y="6"/>
                      </a:lnTo>
                      <a:lnTo>
                        <a:pt x="263" y="6"/>
                      </a:lnTo>
                      <a:lnTo>
                        <a:pt x="265" y="6"/>
                      </a:lnTo>
                      <a:lnTo>
                        <a:pt x="265" y="7"/>
                      </a:lnTo>
                      <a:lnTo>
                        <a:pt x="265" y="9"/>
                      </a:lnTo>
                      <a:lnTo>
                        <a:pt x="267" y="9"/>
                      </a:lnTo>
                      <a:lnTo>
                        <a:pt x="267" y="11"/>
                      </a:lnTo>
                      <a:lnTo>
                        <a:pt x="268" y="11"/>
                      </a:lnTo>
                      <a:lnTo>
                        <a:pt x="268" y="13"/>
                      </a:lnTo>
                      <a:lnTo>
                        <a:pt x="268" y="15"/>
                      </a:lnTo>
                      <a:lnTo>
                        <a:pt x="268" y="17"/>
                      </a:lnTo>
                      <a:lnTo>
                        <a:pt x="270" y="17"/>
                      </a:lnTo>
                      <a:lnTo>
                        <a:pt x="272" y="17"/>
                      </a:lnTo>
                      <a:lnTo>
                        <a:pt x="274" y="17"/>
                      </a:lnTo>
                      <a:lnTo>
                        <a:pt x="274" y="19"/>
                      </a:lnTo>
                      <a:lnTo>
                        <a:pt x="276" y="19"/>
                      </a:lnTo>
                      <a:lnTo>
                        <a:pt x="278" y="19"/>
                      </a:lnTo>
                      <a:lnTo>
                        <a:pt x="280" y="19"/>
                      </a:lnTo>
                      <a:lnTo>
                        <a:pt x="280" y="17"/>
                      </a:lnTo>
                      <a:lnTo>
                        <a:pt x="282" y="17"/>
                      </a:lnTo>
                      <a:lnTo>
                        <a:pt x="284" y="19"/>
                      </a:lnTo>
                      <a:lnTo>
                        <a:pt x="286" y="19"/>
                      </a:lnTo>
                      <a:lnTo>
                        <a:pt x="288" y="19"/>
                      </a:lnTo>
                      <a:lnTo>
                        <a:pt x="288" y="21"/>
                      </a:lnTo>
                      <a:lnTo>
                        <a:pt x="290" y="21"/>
                      </a:lnTo>
                      <a:lnTo>
                        <a:pt x="290" y="23"/>
                      </a:lnTo>
                      <a:lnTo>
                        <a:pt x="292" y="23"/>
                      </a:lnTo>
                      <a:lnTo>
                        <a:pt x="292" y="25"/>
                      </a:lnTo>
                      <a:lnTo>
                        <a:pt x="293" y="25"/>
                      </a:lnTo>
                      <a:lnTo>
                        <a:pt x="295" y="25"/>
                      </a:lnTo>
                      <a:lnTo>
                        <a:pt x="295" y="27"/>
                      </a:lnTo>
                      <a:lnTo>
                        <a:pt x="297" y="27"/>
                      </a:lnTo>
                      <a:lnTo>
                        <a:pt x="297" y="25"/>
                      </a:lnTo>
                      <a:lnTo>
                        <a:pt x="297" y="23"/>
                      </a:lnTo>
                      <a:lnTo>
                        <a:pt x="299" y="23"/>
                      </a:lnTo>
                      <a:lnTo>
                        <a:pt x="301" y="23"/>
                      </a:lnTo>
                      <a:lnTo>
                        <a:pt x="303" y="23"/>
                      </a:lnTo>
                      <a:lnTo>
                        <a:pt x="305" y="23"/>
                      </a:lnTo>
                      <a:lnTo>
                        <a:pt x="307" y="23"/>
                      </a:lnTo>
                      <a:lnTo>
                        <a:pt x="309" y="23"/>
                      </a:lnTo>
                      <a:lnTo>
                        <a:pt x="309" y="25"/>
                      </a:lnTo>
                      <a:lnTo>
                        <a:pt x="311" y="25"/>
                      </a:lnTo>
                      <a:lnTo>
                        <a:pt x="313" y="25"/>
                      </a:lnTo>
                      <a:lnTo>
                        <a:pt x="315" y="25"/>
                      </a:lnTo>
                      <a:lnTo>
                        <a:pt x="315" y="27"/>
                      </a:lnTo>
                      <a:lnTo>
                        <a:pt x="317" y="27"/>
                      </a:lnTo>
                      <a:lnTo>
                        <a:pt x="318" y="27"/>
                      </a:lnTo>
                      <a:lnTo>
                        <a:pt x="320" y="27"/>
                      </a:lnTo>
                      <a:lnTo>
                        <a:pt x="322" y="27"/>
                      </a:lnTo>
                      <a:lnTo>
                        <a:pt x="324" y="27"/>
                      </a:lnTo>
                      <a:lnTo>
                        <a:pt x="324" y="25"/>
                      </a:lnTo>
                      <a:lnTo>
                        <a:pt x="324" y="23"/>
                      </a:lnTo>
                      <a:lnTo>
                        <a:pt x="326" y="23"/>
                      </a:lnTo>
                      <a:lnTo>
                        <a:pt x="328" y="23"/>
                      </a:lnTo>
                      <a:lnTo>
                        <a:pt x="328" y="21"/>
                      </a:lnTo>
                      <a:lnTo>
                        <a:pt x="330" y="21"/>
                      </a:lnTo>
                      <a:lnTo>
                        <a:pt x="332" y="21"/>
                      </a:lnTo>
                      <a:lnTo>
                        <a:pt x="334" y="21"/>
                      </a:lnTo>
                      <a:lnTo>
                        <a:pt x="334" y="19"/>
                      </a:lnTo>
                      <a:lnTo>
                        <a:pt x="336" y="19"/>
                      </a:lnTo>
                      <a:lnTo>
                        <a:pt x="338" y="21"/>
                      </a:lnTo>
                      <a:lnTo>
                        <a:pt x="336" y="21"/>
                      </a:lnTo>
                      <a:lnTo>
                        <a:pt x="336" y="23"/>
                      </a:lnTo>
                      <a:lnTo>
                        <a:pt x="338" y="23"/>
                      </a:lnTo>
                      <a:lnTo>
                        <a:pt x="338" y="25"/>
                      </a:lnTo>
                      <a:lnTo>
                        <a:pt x="338" y="27"/>
                      </a:lnTo>
                      <a:lnTo>
                        <a:pt x="338" y="29"/>
                      </a:lnTo>
                      <a:lnTo>
                        <a:pt x="340" y="29"/>
                      </a:lnTo>
                      <a:lnTo>
                        <a:pt x="341" y="29"/>
                      </a:lnTo>
                      <a:lnTo>
                        <a:pt x="343" y="29"/>
                      </a:lnTo>
                      <a:lnTo>
                        <a:pt x="345" y="30"/>
                      </a:lnTo>
                      <a:lnTo>
                        <a:pt x="347" y="30"/>
                      </a:lnTo>
                      <a:lnTo>
                        <a:pt x="347" y="32"/>
                      </a:lnTo>
                      <a:lnTo>
                        <a:pt x="349" y="32"/>
                      </a:lnTo>
                      <a:lnTo>
                        <a:pt x="349" y="34"/>
                      </a:lnTo>
                      <a:lnTo>
                        <a:pt x="351" y="34"/>
                      </a:lnTo>
                      <a:lnTo>
                        <a:pt x="351" y="36"/>
                      </a:lnTo>
                      <a:lnTo>
                        <a:pt x="351" y="38"/>
                      </a:lnTo>
                      <a:lnTo>
                        <a:pt x="351" y="40"/>
                      </a:lnTo>
                      <a:lnTo>
                        <a:pt x="351" y="42"/>
                      </a:lnTo>
                      <a:lnTo>
                        <a:pt x="351" y="44"/>
                      </a:lnTo>
                      <a:lnTo>
                        <a:pt x="351" y="46"/>
                      </a:lnTo>
                      <a:lnTo>
                        <a:pt x="349" y="46"/>
                      </a:lnTo>
                      <a:lnTo>
                        <a:pt x="351" y="46"/>
                      </a:lnTo>
                      <a:lnTo>
                        <a:pt x="351" y="48"/>
                      </a:lnTo>
                      <a:lnTo>
                        <a:pt x="349" y="48"/>
                      </a:lnTo>
                      <a:lnTo>
                        <a:pt x="349" y="50"/>
                      </a:lnTo>
                      <a:lnTo>
                        <a:pt x="349" y="52"/>
                      </a:lnTo>
                      <a:lnTo>
                        <a:pt x="351" y="52"/>
                      </a:lnTo>
                      <a:lnTo>
                        <a:pt x="351" y="54"/>
                      </a:lnTo>
                      <a:lnTo>
                        <a:pt x="353" y="54"/>
                      </a:lnTo>
                      <a:lnTo>
                        <a:pt x="353" y="55"/>
                      </a:lnTo>
                      <a:lnTo>
                        <a:pt x="355" y="55"/>
                      </a:lnTo>
                      <a:lnTo>
                        <a:pt x="355" y="57"/>
                      </a:lnTo>
                      <a:lnTo>
                        <a:pt x="357" y="57"/>
                      </a:lnTo>
                      <a:lnTo>
                        <a:pt x="357" y="59"/>
                      </a:lnTo>
                      <a:lnTo>
                        <a:pt x="355" y="59"/>
                      </a:lnTo>
                      <a:lnTo>
                        <a:pt x="355" y="61"/>
                      </a:lnTo>
                      <a:lnTo>
                        <a:pt x="357" y="61"/>
                      </a:lnTo>
                      <a:lnTo>
                        <a:pt x="355" y="61"/>
                      </a:lnTo>
                      <a:lnTo>
                        <a:pt x="357" y="61"/>
                      </a:lnTo>
                      <a:lnTo>
                        <a:pt x="357" y="63"/>
                      </a:lnTo>
                      <a:lnTo>
                        <a:pt x="357" y="61"/>
                      </a:lnTo>
                      <a:lnTo>
                        <a:pt x="359" y="61"/>
                      </a:lnTo>
                      <a:lnTo>
                        <a:pt x="359" y="63"/>
                      </a:lnTo>
                      <a:lnTo>
                        <a:pt x="361" y="63"/>
                      </a:lnTo>
                      <a:lnTo>
                        <a:pt x="361" y="65"/>
                      </a:lnTo>
                      <a:lnTo>
                        <a:pt x="359" y="65"/>
                      </a:lnTo>
                      <a:lnTo>
                        <a:pt x="361" y="65"/>
                      </a:lnTo>
                      <a:lnTo>
                        <a:pt x="359" y="65"/>
                      </a:lnTo>
                      <a:lnTo>
                        <a:pt x="361" y="65"/>
                      </a:lnTo>
                      <a:lnTo>
                        <a:pt x="361" y="67"/>
                      </a:lnTo>
                      <a:lnTo>
                        <a:pt x="363" y="67"/>
                      </a:lnTo>
                      <a:lnTo>
                        <a:pt x="363" y="69"/>
                      </a:lnTo>
                      <a:lnTo>
                        <a:pt x="365" y="69"/>
                      </a:lnTo>
                      <a:lnTo>
                        <a:pt x="365" y="71"/>
                      </a:lnTo>
                      <a:lnTo>
                        <a:pt x="365" y="73"/>
                      </a:lnTo>
                      <a:lnTo>
                        <a:pt x="366" y="73"/>
                      </a:lnTo>
                      <a:lnTo>
                        <a:pt x="365" y="73"/>
                      </a:lnTo>
                      <a:lnTo>
                        <a:pt x="366" y="73"/>
                      </a:lnTo>
                      <a:lnTo>
                        <a:pt x="365" y="73"/>
                      </a:lnTo>
                      <a:lnTo>
                        <a:pt x="365" y="75"/>
                      </a:lnTo>
                      <a:lnTo>
                        <a:pt x="366" y="75"/>
                      </a:lnTo>
                      <a:lnTo>
                        <a:pt x="368" y="75"/>
                      </a:lnTo>
                      <a:lnTo>
                        <a:pt x="370" y="75"/>
                      </a:lnTo>
                      <a:lnTo>
                        <a:pt x="370" y="77"/>
                      </a:lnTo>
                      <a:lnTo>
                        <a:pt x="372" y="77"/>
                      </a:lnTo>
                      <a:lnTo>
                        <a:pt x="370" y="77"/>
                      </a:lnTo>
                      <a:lnTo>
                        <a:pt x="370" y="75"/>
                      </a:lnTo>
                      <a:lnTo>
                        <a:pt x="372" y="75"/>
                      </a:lnTo>
                      <a:lnTo>
                        <a:pt x="372" y="77"/>
                      </a:lnTo>
                      <a:lnTo>
                        <a:pt x="372" y="78"/>
                      </a:lnTo>
                      <a:lnTo>
                        <a:pt x="374" y="78"/>
                      </a:lnTo>
                      <a:lnTo>
                        <a:pt x="374" y="80"/>
                      </a:lnTo>
                      <a:lnTo>
                        <a:pt x="376" y="80"/>
                      </a:lnTo>
                      <a:lnTo>
                        <a:pt x="378" y="80"/>
                      </a:lnTo>
                      <a:lnTo>
                        <a:pt x="380" y="80"/>
                      </a:lnTo>
                      <a:lnTo>
                        <a:pt x="382" y="80"/>
                      </a:lnTo>
                      <a:lnTo>
                        <a:pt x="382" y="82"/>
                      </a:lnTo>
                      <a:lnTo>
                        <a:pt x="380" y="82"/>
                      </a:lnTo>
                      <a:lnTo>
                        <a:pt x="378" y="84"/>
                      </a:lnTo>
                      <a:lnTo>
                        <a:pt x="376" y="84"/>
                      </a:lnTo>
                      <a:lnTo>
                        <a:pt x="376" y="86"/>
                      </a:lnTo>
                      <a:lnTo>
                        <a:pt x="374" y="86"/>
                      </a:lnTo>
                      <a:lnTo>
                        <a:pt x="372" y="88"/>
                      </a:lnTo>
                      <a:lnTo>
                        <a:pt x="370" y="88"/>
                      </a:lnTo>
                      <a:lnTo>
                        <a:pt x="370" y="90"/>
                      </a:lnTo>
                      <a:lnTo>
                        <a:pt x="368" y="90"/>
                      </a:lnTo>
                      <a:lnTo>
                        <a:pt x="366" y="92"/>
                      </a:lnTo>
                      <a:lnTo>
                        <a:pt x="365" y="92"/>
                      </a:lnTo>
                      <a:lnTo>
                        <a:pt x="365" y="94"/>
                      </a:lnTo>
                      <a:lnTo>
                        <a:pt x="363" y="94"/>
                      </a:lnTo>
                      <a:lnTo>
                        <a:pt x="361" y="94"/>
                      </a:lnTo>
                      <a:lnTo>
                        <a:pt x="361" y="96"/>
                      </a:lnTo>
                      <a:lnTo>
                        <a:pt x="359" y="96"/>
                      </a:lnTo>
                      <a:lnTo>
                        <a:pt x="357" y="96"/>
                      </a:lnTo>
                      <a:lnTo>
                        <a:pt x="355" y="96"/>
                      </a:lnTo>
                      <a:lnTo>
                        <a:pt x="355" y="98"/>
                      </a:lnTo>
                      <a:lnTo>
                        <a:pt x="353" y="98"/>
                      </a:lnTo>
                      <a:lnTo>
                        <a:pt x="351" y="98"/>
                      </a:lnTo>
                      <a:lnTo>
                        <a:pt x="351" y="100"/>
                      </a:lnTo>
                      <a:lnTo>
                        <a:pt x="349" y="100"/>
                      </a:lnTo>
                      <a:lnTo>
                        <a:pt x="347" y="100"/>
                      </a:lnTo>
                      <a:lnTo>
                        <a:pt x="347" y="102"/>
                      </a:lnTo>
                      <a:lnTo>
                        <a:pt x="345" y="102"/>
                      </a:lnTo>
                      <a:lnTo>
                        <a:pt x="343" y="102"/>
                      </a:lnTo>
                      <a:lnTo>
                        <a:pt x="343" y="103"/>
                      </a:lnTo>
                      <a:lnTo>
                        <a:pt x="345" y="103"/>
                      </a:lnTo>
                      <a:lnTo>
                        <a:pt x="343" y="103"/>
                      </a:lnTo>
                      <a:lnTo>
                        <a:pt x="343" y="105"/>
                      </a:lnTo>
                      <a:lnTo>
                        <a:pt x="343" y="107"/>
                      </a:lnTo>
                      <a:lnTo>
                        <a:pt x="341" y="107"/>
                      </a:lnTo>
                      <a:lnTo>
                        <a:pt x="340" y="107"/>
                      </a:lnTo>
                      <a:lnTo>
                        <a:pt x="340" y="109"/>
                      </a:lnTo>
                      <a:lnTo>
                        <a:pt x="338" y="109"/>
                      </a:lnTo>
                      <a:lnTo>
                        <a:pt x="338" y="111"/>
                      </a:lnTo>
                      <a:lnTo>
                        <a:pt x="338" y="113"/>
                      </a:lnTo>
                      <a:lnTo>
                        <a:pt x="336" y="113"/>
                      </a:lnTo>
                      <a:lnTo>
                        <a:pt x="338" y="113"/>
                      </a:lnTo>
                      <a:lnTo>
                        <a:pt x="336" y="113"/>
                      </a:lnTo>
                      <a:lnTo>
                        <a:pt x="336" y="115"/>
                      </a:lnTo>
                      <a:lnTo>
                        <a:pt x="334" y="115"/>
                      </a:lnTo>
                      <a:lnTo>
                        <a:pt x="332" y="115"/>
                      </a:lnTo>
                      <a:lnTo>
                        <a:pt x="330" y="115"/>
                      </a:lnTo>
                      <a:lnTo>
                        <a:pt x="328" y="115"/>
                      </a:lnTo>
                      <a:lnTo>
                        <a:pt x="326" y="115"/>
                      </a:lnTo>
                      <a:lnTo>
                        <a:pt x="326" y="117"/>
                      </a:lnTo>
                      <a:lnTo>
                        <a:pt x="324" y="117"/>
                      </a:lnTo>
                      <a:lnTo>
                        <a:pt x="326" y="117"/>
                      </a:lnTo>
                      <a:lnTo>
                        <a:pt x="324" y="117"/>
                      </a:lnTo>
                      <a:lnTo>
                        <a:pt x="324" y="119"/>
                      </a:lnTo>
                      <a:lnTo>
                        <a:pt x="324" y="121"/>
                      </a:lnTo>
                      <a:lnTo>
                        <a:pt x="322" y="121"/>
                      </a:lnTo>
                      <a:lnTo>
                        <a:pt x="320" y="121"/>
                      </a:lnTo>
                      <a:lnTo>
                        <a:pt x="318" y="121"/>
                      </a:lnTo>
                      <a:lnTo>
                        <a:pt x="318" y="123"/>
                      </a:lnTo>
                      <a:lnTo>
                        <a:pt x="317" y="123"/>
                      </a:lnTo>
                      <a:lnTo>
                        <a:pt x="315" y="123"/>
                      </a:lnTo>
                      <a:lnTo>
                        <a:pt x="313" y="123"/>
                      </a:lnTo>
                      <a:lnTo>
                        <a:pt x="311" y="123"/>
                      </a:lnTo>
                      <a:lnTo>
                        <a:pt x="311" y="125"/>
                      </a:lnTo>
                      <a:lnTo>
                        <a:pt x="309" y="125"/>
                      </a:lnTo>
                      <a:lnTo>
                        <a:pt x="307" y="125"/>
                      </a:lnTo>
                      <a:lnTo>
                        <a:pt x="305" y="125"/>
                      </a:lnTo>
                      <a:lnTo>
                        <a:pt x="303" y="125"/>
                      </a:lnTo>
                      <a:lnTo>
                        <a:pt x="301" y="125"/>
                      </a:lnTo>
                      <a:lnTo>
                        <a:pt x="301" y="126"/>
                      </a:lnTo>
                      <a:lnTo>
                        <a:pt x="299" y="126"/>
                      </a:lnTo>
                      <a:lnTo>
                        <a:pt x="297" y="126"/>
                      </a:lnTo>
                      <a:lnTo>
                        <a:pt x="297" y="128"/>
                      </a:lnTo>
                      <a:lnTo>
                        <a:pt x="295" y="128"/>
                      </a:lnTo>
                      <a:lnTo>
                        <a:pt x="293" y="128"/>
                      </a:lnTo>
                      <a:lnTo>
                        <a:pt x="292" y="128"/>
                      </a:lnTo>
                      <a:lnTo>
                        <a:pt x="290" y="128"/>
                      </a:lnTo>
                      <a:lnTo>
                        <a:pt x="288" y="128"/>
                      </a:lnTo>
                      <a:lnTo>
                        <a:pt x="286" y="128"/>
                      </a:lnTo>
                      <a:lnTo>
                        <a:pt x="284" y="128"/>
                      </a:lnTo>
                      <a:lnTo>
                        <a:pt x="282" y="128"/>
                      </a:lnTo>
                      <a:lnTo>
                        <a:pt x="280" y="128"/>
                      </a:lnTo>
                      <a:lnTo>
                        <a:pt x="278" y="128"/>
                      </a:lnTo>
                      <a:lnTo>
                        <a:pt x="276" y="128"/>
                      </a:lnTo>
                      <a:lnTo>
                        <a:pt x="274" y="128"/>
                      </a:lnTo>
                      <a:lnTo>
                        <a:pt x="272" y="128"/>
                      </a:lnTo>
                      <a:lnTo>
                        <a:pt x="270" y="128"/>
                      </a:lnTo>
                      <a:lnTo>
                        <a:pt x="268" y="128"/>
                      </a:lnTo>
                      <a:lnTo>
                        <a:pt x="267" y="128"/>
                      </a:lnTo>
                      <a:lnTo>
                        <a:pt x="265" y="128"/>
                      </a:lnTo>
                      <a:lnTo>
                        <a:pt x="263" y="128"/>
                      </a:lnTo>
                      <a:lnTo>
                        <a:pt x="261" y="128"/>
                      </a:lnTo>
                      <a:lnTo>
                        <a:pt x="259" y="128"/>
                      </a:lnTo>
                      <a:lnTo>
                        <a:pt x="257" y="128"/>
                      </a:lnTo>
                      <a:lnTo>
                        <a:pt x="255" y="128"/>
                      </a:lnTo>
                      <a:lnTo>
                        <a:pt x="253" y="128"/>
                      </a:lnTo>
                      <a:lnTo>
                        <a:pt x="251" y="128"/>
                      </a:lnTo>
                      <a:lnTo>
                        <a:pt x="249" y="128"/>
                      </a:lnTo>
                      <a:lnTo>
                        <a:pt x="247" y="128"/>
                      </a:lnTo>
                      <a:lnTo>
                        <a:pt x="245" y="128"/>
                      </a:lnTo>
                      <a:lnTo>
                        <a:pt x="244" y="128"/>
                      </a:lnTo>
                      <a:lnTo>
                        <a:pt x="242" y="128"/>
                      </a:lnTo>
                      <a:lnTo>
                        <a:pt x="240" y="128"/>
                      </a:lnTo>
                      <a:lnTo>
                        <a:pt x="238" y="128"/>
                      </a:lnTo>
                      <a:lnTo>
                        <a:pt x="236" y="128"/>
                      </a:lnTo>
                      <a:lnTo>
                        <a:pt x="234" y="128"/>
                      </a:lnTo>
                      <a:lnTo>
                        <a:pt x="232" y="128"/>
                      </a:lnTo>
                      <a:lnTo>
                        <a:pt x="232" y="126"/>
                      </a:lnTo>
                      <a:lnTo>
                        <a:pt x="230" y="126"/>
                      </a:lnTo>
                      <a:lnTo>
                        <a:pt x="228" y="126"/>
                      </a:lnTo>
                      <a:lnTo>
                        <a:pt x="226" y="126"/>
                      </a:lnTo>
                      <a:lnTo>
                        <a:pt x="224" y="126"/>
                      </a:lnTo>
                      <a:lnTo>
                        <a:pt x="222" y="126"/>
                      </a:lnTo>
                      <a:lnTo>
                        <a:pt x="220" y="126"/>
                      </a:lnTo>
                      <a:lnTo>
                        <a:pt x="219" y="126"/>
                      </a:lnTo>
                      <a:lnTo>
                        <a:pt x="217" y="126"/>
                      </a:lnTo>
                      <a:lnTo>
                        <a:pt x="215" y="126"/>
                      </a:lnTo>
                      <a:lnTo>
                        <a:pt x="213" y="126"/>
                      </a:lnTo>
                      <a:lnTo>
                        <a:pt x="211" y="126"/>
                      </a:lnTo>
                      <a:lnTo>
                        <a:pt x="209" y="126"/>
                      </a:lnTo>
                      <a:lnTo>
                        <a:pt x="207" y="126"/>
                      </a:lnTo>
                      <a:lnTo>
                        <a:pt x="205" y="126"/>
                      </a:lnTo>
                      <a:lnTo>
                        <a:pt x="203" y="126"/>
                      </a:lnTo>
                      <a:lnTo>
                        <a:pt x="201" y="126"/>
                      </a:lnTo>
                      <a:lnTo>
                        <a:pt x="199" y="126"/>
                      </a:lnTo>
                      <a:lnTo>
                        <a:pt x="197" y="126"/>
                      </a:lnTo>
                      <a:lnTo>
                        <a:pt x="196" y="126"/>
                      </a:lnTo>
                      <a:lnTo>
                        <a:pt x="194" y="126"/>
                      </a:lnTo>
                      <a:lnTo>
                        <a:pt x="192" y="126"/>
                      </a:lnTo>
                      <a:lnTo>
                        <a:pt x="190" y="126"/>
                      </a:lnTo>
                      <a:lnTo>
                        <a:pt x="188" y="126"/>
                      </a:lnTo>
                      <a:lnTo>
                        <a:pt x="186" y="126"/>
                      </a:lnTo>
                      <a:lnTo>
                        <a:pt x="184" y="126"/>
                      </a:lnTo>
                      <a:lnTo>
                        <a:pt x="182" y="126"/>
                      </a:lnTo>
                      <a:lnTo>
                        <a:pt x="180" y="126"/>
                      </a:lnTo>
                      <a:lnTo>
                        <a:pt x="178" y="126"/>
                      </a:lnTo>
                      <a:lnTo>
                        <a:pt x="176" y="126"/>
                      </a:lnTo>
                      <a:lnTo>
                        <a:pt x="174" y="126"/>
                      </a:lnTo>
                      <a:lnTo>
                        <a:pt x="172" y="126"/>
                      </a:lnTo>
                      <a:lnTo>
                        <a:pt x="171" y="126"/>
                      </a:lnTo>
                      <a:lnTo>
                        <a:pt x="169" y="126"/>
                      </a:lnTo>
                      <a:lnTo>
                        <a:pt x="167" y="126"/>
                      </a:lnTo>
                      <a:lnTo>
                        <a:pt x="165" y="126"/>
                      </a:lnTo>
                      <a:lnTo>
                        <a:pt x="163" y="126"/>
                      </a:lnTo>
                      <a:lnTo>
                        <a:pt x="161" y="126"/>
                      </a:lnTo>
                      <a:lnTo>
                        <a:pt x="159" y="126"/>
                      </a:lnTo>
                      <a:lnTo>
                        <a:pt x="159" y="125"/>
                      </a:lnTo>
                      <a:lnTo>
                        <a:pt x="157" y="125"/>
                      </a:lnTo>
                      <a:lnTo>
                        <a:pt x="155" y="125"/>
                      </a:lnTo>
                      <a:lnTo>
                        <a:pt x="153" y="125"/>
                      </a:lnTo>
                      <a:lnTo>
                        <a:pt x="153" y="126"/>
                      </a:lnTo>
                      <a:lnTo>
                        <a:pt x="151" y="126"/>
                      </a:lnTo>
                      <a:lnTo>
                        <a:pt x="149" y="126"/>
                      </a:lnTo>
                      <a:lnTo>
                        <a:pt x="149" y="125"/>
                      </a:lnTo>
                      <a:lnTo>
                        <a:pt x="148" y="125"/>
                      </a:lnTo>
                      <a:lnTo>
                        <a:pt x="146" y="125"/>
                      </a:lnTo>
                      <a:lnTo>
                        <a:pt x="144" y="126"/>
                      </a:lnTo>
                      <a:lnTo>
                        <a:pt x="142" y="126"/>
                      </a:lnTo>
                      <a:lnTo>
                        <a:pt x="140" y="126"/>
                      </a:lnTo>
                      <a:lnTo>
                        <a:pt x="138" y="126"/>
                      </a:lnTo>
                      <a:lnTo>
                        <a:pt x="136" y="126"/>
                      </a:lnTo>
                      <a:lnTo>
                        <a:pt x="134" y="126"/>
                      </a:lnTo>
                      <a:lnTo>
                        <a:pt x="132" y="126"/>
                      </a:lnTo>
                      <a:lnTo>
                        <a:pt x="130" y="126"/>
                      </a:lnTo>
                      <a:lnTo>
                        <a:pt x="128" y="126"/>
                      </a:lnTo>
                      <a:lnTo>
                        <a:pt x="126" y="126"/>
                      </a:lnTo>
                      <a:lnTo>
                        <a:pt x="124" y="126"/>
                      </a:lnTo>
                      <a:lnTo>
                        <a:pt x="123" y="126"/>
                      </a:lnTo>
                      <a:lnTo>
                        <a:pt x="121" y="126"/>
                      </a:lnTo>
                      <a:lnTo>
                        <a:pt x="119" y="126"/>
                      </a:lnTo>
                      <a:lnTo>
                        <a:pt x="117" y="126"/>
                      </a:lnTo>
                      <a:lnTo>
                        <a:pt x="115" y="126"/>
                      </a:lnTo>
                      <a:lnTo>
                        <a:pt x="113" y="126"/>
                      </a:lnTo>
                      <a:lnTo>
                        <a:pt x="111" y="126"/>
                      </a:lnTo>
                      <a:lnTo>
                        <a:pt x="109" y="126"/>
                      </a:lnTo>
                      <a:lnTo>
                        <a:pt x="107" y="126"/>
                      </a:lnTo>
                      <a:lnTo>
                        <a:pt x="105" y="126"/>
                      </a:lnTo>
                      <a:lnTo>
                        <a:pt x="103" y="126"/>
                      </a:lnTo>
                      <a:lnTo>
                        <a:pt x="101" y="126"/>
                      </a:lnTo>
                      <a:lnTo>
                        <a:pt x="100" y="126"/>
                      </a:lnTo>
                      <a:lnTo>
                        <a:pt x="98" y="126"/>
                      </a:lnTo>
                      <a:lnTo>
                        <a:pt x="96" y="126"/>
                      </a:lnTo>
                      <a:lnTo>
                        <a:pt x="94" y="126"/>
                      </a:lnTo>
                      <a:lnTo>
                        <a:pt x="92" y="126"/>
                      </a:lnTo>
                      <a:lnTo>
                        <a:pt x="90" y="126"/>
                      </a:lnTo>
                      <a:lnTo>
                        <a:pt x="88" y="126"/>
                      </a:lnTo>
                      <a:lnTo>
                        <a:pt x="86" y="126"/>
                      </a:lnTo>
                      <a:lnTo>
                        <a:pt x="86" y="125"/>
                      </a:lnTo>
                      <a:lnTo>
                        <a:pt x="84" y="125"/>
                      </a:lnTo>
                      <a:lnTo>
                        <a:pt x="82" y="125"/>
                      </a:lnTo>
                      <a:lnTo>
                        <a:pt x="80" y="125"/>
                      </a:lnTo>
                      <a:lnTo>
                        <a:pt x="78" y="125"/>
                      </a:lnTo>
                      <a:lnTo>
                        <a:pt x="76" y="125"/>
                      </a:lnTo>
                      <a:lnTo>
                        <a:pt x="75" y="125"/>
                      </a:lnTo>
                      <a:lnTo>
                        <a:pt x="75" y="126"/>
                      </a:lnTo>
                      <a:lnTo>
                        <a:pt x="76" y="128"/>
                      </a:lnTo>
                      <a:lnTo>
                        <a:pt x="76" y="130"/>
                      </a:lnTo>
                      <a:lnTo>
                        <a:pt x="76" y="132"/>
                      </a:lnTo>
                      <a:lnTo>
                        <a:pt x="75" y="134"/>
                      </a:lnTo>
                      <a:lnTo>
                        <a:pt x="73" y="134"/>
                      </a:lnTo>
                      <a:lnTo>
                        <a:pt x="73" y="132"/>
                      </a:lnTo>
                      <a:lnTo>
                        <a:pt x="71" y="132"/>
                      </a:lnTo>
                      <a:lnTo>
                        <a:pt x="69" y="132"/>
                      </a:lnTo>
                      <a:lnTo>
                        <a:pt x="67" y="132"/>
                      </a:lnTo>
                      <a:lnTo>
                        <a:pt x="65" y="132"/>
                      </a:lnTo>
                      <a:lnTo>
                        <a:pt x="63" y="132"/>
                      </a:lnTo>
                      <a:lnTo>
                        <a:pt x="61" y="132"/>
                      </a:lnTo>
                      <a:lnTo>
                        <a:pt x="59" y="132"/>
                      </a:lnTo>
                      <a:lnTo>
                        <a:pt x="57" y="132"/>
                      </a:lnTo>
                      <a:lnTo>
                        <a:pt x="55" y="132"/>
                      </a:lnTo>
                      <a:lnTo>
                        <a:pt x="53" y="132"/>
                      </a:lnTo>
                      <a:lnTo>
                        <a:pt x="52" y="132"/>
                      </a:lnTo>
                      <a:lnTo>
                        <a:pt x="50" y="132"/>
                      </a:lnTo>
                      <a:lnTo>
                        <a:pt x="48" y="132"/>
                      </a:lnTo>
                      <a:lnTo>
                        <a:pt x="46" y="132"/>
                      </a:lnTo>
                      <a:lnTo>
                        <a:pt x="44" y="132"/>
                      </a:lnTo>
                      <a:lnTo>
                        <a:pt x="42" y="132"/>
                      </a:lnTo>
                      <a:lnTo>
                        <a:pt x="40" y="132"/>
                      </a:lnTo>
                      <a:lnTo>
                        <a:pt x="38" y="132"/>
                      </a:lnTo>
                      <a:lnTo>
                        <a:pt x="36" y="132"/>
                      </a:lnTo>
                      <a:lnTo>
                        <a:pt x="34" y="132"/>
                      </a:lnTo>
                      <a:lnTo>
                        <a:pt x="32" y="132"/>
                      </a:lnTo>
                      <a:lnTo>
                        <a:pt x="28" y="132"/>
                      </a:lnTo>
                      <a:lnTo>
                        <a:pt x="27" y="132"/>
                      </a:lnTo>
                      <a:lnTo>
                        <a:pt x="25" y="132"/>
                      </a:lnTo>
                      <a:lnTo>
                        <a:pt x="23" y="132"/>
                      </a:lnTo>
                      <a:lnTo>
                        <a:pt x="21" y="132"/>
                      </a:lnTo>
                      <a:lnTo>
                        <a:pt x="19" y="132"/>
                      </a:lnTo>
                      <a:lnTo>
                        <a:pt x="17" y="132"/>
                      </a:lnTo>
                      <a:lnTo>
                        <a:pt x="15" y="132"/>
                      </a:lnTo>
                      <a:lnTo>
                        <a:pt x="13" y="132"/>
                      </a:lnTo>
                      <a:lnTo>
                        <a:pt x="11" y="132"/>
                      </a:lnTo>
                      <a:lnTo>
                        <a:pt x="9" y="132"/>
                      </a:lnTo>
                      <a:lnTo>
                        <a:pt x="7" y="132"/>
                      </a:lnTo>
                      <a:lnTo>
                        <a:pt x="7" y="130"/>
                      </a:lnTo>
                      <a:lnTo>
                        <a:pt x="7" y="128"/>
                      </a:lnTo>
                      <a:lnTo>
                        <a:pt x="9" y="128"/>
                      </a:lnTo>
                      <a:lnTo>
                        <a:pt x="9" y="126"/>
                      </a:lnTo>
                      <a:lnTo>
                        <a:pt x="11" y="126"/>
                      </a:lnTo>
                      <a:lnTo>
                        <a:pt x="11" y="128"/>
                      </a:lnTo>
                      <a:lnTo>
                        <a:pt x="13" y="128"/>
                      </a:lnTo>
                      <a:lnTo>
                        <a:pt x="13" y="130"/>
                      </a:lnTo>
                      <a:lnTo>
                        <a:pt x="15" y="130"/>
                      </a:lnTo>
                      <a:lnTo>
                        <a:pt x="17" y="130"/>
                      </a:lnTo>
                      <a:lnTo>
                        <a:pt x="17" y="128"/>
                      </a:lnTo>
                      <a:lnTo>
                        <a:pt x="17" y="126"/>
                      </a:lnTo>
                      <a:lnTo>
                        <a:pt x="19" y="126"/>
                      </a:lnTo>
                      <a:lnTo>
                        <a:pt x="19" y="125"/>
                      </a:lnTo>
                      <a:lnTo>
                        <a:pt x="19" y="123"/>
                      </a:lnTo>
                      <a:lnTo>
                        <a:pt x="17" y="123"/>
                      </a:lnTo>
                      <a:lnTo>
                        <a:pt x="17" y="121"/>
                      </a:lnTo>
                      <a:lnTo>
                        <a:pt x="19" y="121"/>
                      </a:lnTo>
                      <a:lnTo>
                        <a:pt x="21" y="121"/>
                      </a:lnTo>
                      <a:lnTo>
                        <a:pt x="21" y="119"/>
                      </a:lnTo>
                      <a:lnTo>
                        <a:pt x="23" y="119"/>
                      </a:lnTo>
                      <a:lnTo>
                        <a:pt x="21" y="119"/>
                      </a:lnTo>
                      <a:lnTo>
                        <a:pt x="19" y="119"/>
                      </a:lnTo>
                      <a:lnTo>
                        <a:pt x="19" y="117"/>
                      </a:lnTo>
                      <a:lnTo>
                        <a:pt x="19" y="115"/>
                      </a:lnTo>
                      <a:lnTo>
                        <a:pt x="21" y="115"/>
                      </a:lnTo>
                      <a:lnTo>
                        <a:pt x="21" y="113"/>
                      </a:lnTo>
                      <a:lnTo>
                        <a:pt x="23" y="113"/>
                      </a:lnTo>
                      <a:lnTo>
                        <a:pt x="23" y="111"/>
                      </a:lnTo>
                      <a:lnTo>
                        <a:pt x="23" y="109"/>
                      </a:lnTo>
                      <a:lnTo>
                        <a:pt x="21" y="109"/>
                      </a:lnTo>
                      <a:lnTo>
                        <a:pt x="19" y="107"/>
                      </a:lnTo>
                      <a:lnTo>
                        <a:pt x="19" y="105"/>
                      </a:lnTo>
                      <a:lnTo>
                        <a:pt x="19" y="103"/>
                      </a:lnTo>
                      <a:lnTo>
                        <a:pt x="21" y="103"/>
                      </a:lnTo>
                      <a:lnTo>
                        <a:pt x="21" y="102"/>
                      </a:lnTo>
                      <a:lnTo>
                        <a:pt x="23" y="102"/>
                      </a:lnTo>
                      <a:lnTo>
                        <a:pt x="23" y="100"/>
                      </a:lnTo>
                      <a:lnTo>
                        <a:pt x="25" y="100"/>
                      </a:lnTo>
                      <a:lnTo>
                        <a:pt x="25" y="98"/>
                      </a:lnTo>
                      <a:lnTo>
                        <a:pt x="27" y="98"/>
                      </a:lnTo>
                      <a:lnTo>
                        <a:pt x="27" y="96"/>
                      </a:lnTo>
                      <a:lnTo>
                        <a:pt x="28" y="96"/>
                      </a:lnTo>
                      <a:lnTo>
                        <a:pt x="30" y="96"/>
                      </a:lnTo>
                      <a:lnTo>
                        <a:pt x="32" y="96"/>
                      </a:lnTo>
                      <a:lnTo>
                        <a:pt x="32" y="98"/>
                      </a:lnTo>
                      <a:lnTo>
                        <a:pt x="34" y="98"/>
                      </a:lnTo>
                      <a:lnTo>
                        <a:pt x="36" y="98"/>
                      </a:lnTo>
                      <a:lnTo>
                        <a:pt x="38" y="98"/>
                      </a:lnTo>
                      <a:lnTo>
                        <a:pt x="38" y="100"/>
                      </a:lnTo>
                      <a:lnTo>
                        <a:pt x="40" y="100"/>
                      </a:lnTo>
                      <a:lnTo>
                        <a:pt x="42" y="102"/>
                      </a:lnTo>
                      <a:lnTo>
                        <a:pt x="44" y="102"/>
                      </a:lnTo>
                      <a:lnTo>
                        <a:pt x="46" y="102"/>
                      </a:lnTo>
                      <a:lnTo>
                        <a:pt x="48" y="102"/>
                      </a:lnTo>
                      <a:lnTo>
                        <a:pt x="48" y="103"/>
                      </a:lnTo>
                      <a:lnTo>
                        <a:pt x="50" y="103"/>
                      </a:lnTo>
                      <a:lnTo>
                        <a:pt x="52" y="103"/>
                      </a:lnTo>
                      <a:lnTo>
                        <a:pt x="52" y="105"/>
                      </a:lnTo>
                      <a:lnTo>
                        <a:pt x="53" y="105"/>
                      </a:lnTo>
                      <a:lnTo>
                        <a:pt x="53" y="103"/>
                      </a:lnTo>
                      <a:lnTo>
                        <a:pt x="55" y="103"/>
                      </a:lnTo>
                      <a:lnTo>
                        <a:pt x="55" y="102"/>
                      </a:lnTo>
                      <a:lnTo>
                        <a:pt x="57" y="102"/>
                      </a:lnTo>
                      <a:lnTo>
                        <a:pt x="57" y="100"/>
                      </a:lnTo>
                      <a:lnTo>
                        <a:pt x="55" y="100"/>
                      </a:lnTo>
                      <a:lnTo>
                        <a:pt x="55" y="98"/>
                      </a:lnTo>
                      <a:lnTo>
                        <a:pt x="53" y="98"/>
                      </a:lnTo>
                      <a:lnTo>
                        <a:pt x="53" y="96"/>
                      </a:lnTo>
                      <a:lnTo>
                        <a:pt x="52" y="94"/>
                      </a:lnTo>
                      <a:lnTo>
                        <a:pt x="53" y="94"/>
                      </a:lnTo>
                      <a:lnTo>
                        <a:pt x="52" y="94"/>
                      </a:lnTo>
                      <a:lnTo>
                        <a:pt x="52" y="92"/>
                      </a:lnTo>
                      <a:lnTo>
                        <a:pt x="53" y="92"/>
                      </a:lnTo>
                      <a:lnTo>
                        <a:pt x="53" y="90"/>
                      </a:lnTo>
                      <a:lnTo>
                        <a:pt x="53" y="88"/>
                      </a:lnTo>
                      <a:lnTo>
                        <a:pt x="55" y="88"/>
                      </a:lnTo>
                      <a:lnTo>
                        <a:pt x="55" y="86"/>
                      </a:lnTo>
                      <a:lnTo>
                        <a:pt x="57" y="86"/>
                      </a:lnTo>
                      <a:lnTo>
                        <a:pt x="59" y="86"/>
                      </a:lnTo>
                      <a:lnTo>
                        <a:pt x="59" y="88"/>
                      </a:lnTo>
                      <a:lnTo>
                        <a:pt x="61" y="88"/>
                      </a:lnTo>
                      <a:lnTo>
                        <a:pt x="61" y="86"/>
                      </a:lnTo>
                      <a:lnTo>
                        <a:pt x="63" y="86"/>
                      </a:lnTo>
                      <a:lnTo>
                        <a:pt x="63" y="84"/>
                      </a:lnTo>
                      <a:lnTo>
                        <a:pt x="65" y="84"/>
                      </a:lnTo>
                      <a:lnTo>
                        <a:pt x="67" y="84"/>
                      </a:lnTo>
                      <a:lnTo>
                        <a:pt x="69" y="84"/>
                      </a:lnTo>
                      <a:lnTo>
                        <a:pt x="71" y="84"/>
                      </a:lnTo>
                      <a:lnTo>
                        <a:pt x="73" y="84"/>
                      </a:lnTo>
                      <a:lnTo>
                        <a:pt x="75" y="84"/>
                      </a:lnTo>
                      <a:lnTo>
                        <a:pt x="75" y="82"/>
                      </a:lnTo>
                      <a:lnTo>
                        <a:pt x="75" y="84"/>
                      </a:lnTo>
                      <a:lnTo>
                        <a:pt x="75" y="82"/>
                      </a:lnTo>
                      <a:lnTo>
                        <a:pt x="75" y="84"/>
                      </a:lnTo>
                      <a:lnTo>
                        <a:pt x="75" y="82"/>
                      </a:lnTo>
                      <a:lnTo>
                        <a:pt x="75" y="80"/>
                      </a:lnTo>
                      <a:lnTo>
                        <a:pt x="73" y="80"/>
                      </a:lnTo>
                      <a:lnTo>
                        <a:pt x="73" y="78"/>
                      </a:lnTo>
                      <a:lnTo>
                        <a:pt x="71" y="78"/>
                      </a:lnTo>
                      <a:lnTo>
                        <a:pt x="71" y="77"/>
                      </a:lnTo>
                      <a:lnTo>
                        <a:pt x="71" y="75"/>
                      </a:lnTo>
                      <a:lnTo>
                        <a:pt x="71" y="73"/>
                      </a:lnTo>
                      <a:lnTo>
                        <a:pt x="73" y="73"/>
                      </a:lnTo>
                      <a:lnTo>
                        <a:pt x="73" y="71"/>
                      </a:lnTo>
                      <a:lnTo>
                        <a:pt x="75" y="71"/>
                      </a:lnTo>
                      <a:lnTo>
                        <a:pt x="76" y="71"/>
                      </a:lnTo>
                      <a:lnTo>
                        <a:pt x="76" y="69"/>
                      </a:lnTo>
                      <a:lnTo>
                        <a:pt x="76" y="67"/>
                      </a:lnTo>
                      <a:lnTo>
                        <a:pt x="78" y="67"/>
                      </a:lnTo>
                      <a:lnTo>
                        <a:pt x="78" y="69"/>
                      </a:lnTo>
                      <a:lnTo>
                        <a:pt x="80" y="69"/>
                      </a:lnTo>
                      <a:lnTo>
                        <a:pt x="82" y="69"/>
                      </a:lnTo>
                      <a:lnTo>
                        <a:pt x="82" y="67"/>
                      </a:lnTo>
                      <a:lnTo>
                        <a:pt x="82" y="65"/>
                      </a:lnTo>
                      <a:lnTo>
                        <a:pt x="80" y="63"/>
                      </a:lnTo>
                      <a:lnTo>
                        <a:pt x="82" y="63"/>
                      </a:lnTo>
                      <a:lnTo>
                        <a:pt x="82" y="61"/>
                      </a:lnTo>
                      <a:lnTo>
                        <a:pt x="84" y="61"/>
                      </a:lnTo>
                      <a:lnTo>
                        <a:pt x="84" y="63"/>
                      </a:lnTo>
                      <a:lnTo>
                        <a:pt x="86" y="63"/>
                      </a:lnTo>
                      <a:lnTo>
                        <a:pt x="88" y="63"/>
                      </a:lnTo>
                      <a:lnTo>
                        <a:pt x="90" y="63"/>
                      </a:lnTo>
                      <a:lnTo>
                        <a:pt x="92" y="63"/>
                      </a:lnTo>
                      <a:lnTo>
                        <a:pt x="94" y="63"/>
                      </a:lnTo>
                      <a:lnTo>
                        <a:pt x="96" y="63"/>
                      </a:lnTo>
                      <a:lnTo>
                        <a:pt x="94" y="65"/>
                      </a:lnTo>
                      <a:lnTo>
                        <a:pt x="94" y="67"/>
                      </a:lnTo>
                      <a:lnTo>
                        <a:pt x="96" y="67"/>
                      </a:lnTo>
                      <a:lnTo>
                        <a:pt x="98" y="67"/>
                      </a:lnTo>
                      <a:lnTo>
                        <a:pt x="98" y="65"/>
                      </a:lnTo>
                      <a:lnTo>
                        <a:pt x="100" y="65"/>
                      </a:lnTo>
                      <a:lnTo>
                        <a:pt x="100" y="63"/>
                      </a:lnTo>
                      <a:lnTo>
                        <a:pt x="98" y="63"/>
                      </a:lnTo>
                      <a:lnTo>
                        <a:pt x="98" y="61"/>
                      </a:lnTo>
                      <a:lnTo>
                        <a:pt x="98" y="59"/>
                      </a:lnTo>
                      <a:lnTo>
                        <a:pt x="100" y="59"/>
                      </a:lnTo>
                      <a:lnTo>
                        <a:pt x="100" y="61"/>
                      </a:lnTo>
                      <a:lnTo>
                        <a:pt x="101" y="61"/>
                      </a:lnTo>
                      <a:lnTo>
                        <a:pt x="103" y="61"/>
                      </a:lnTo>
                      <a:lnTo>
                        <a:pt x="105" y="61"/>
                      </a:lnTo>
                      <a:lnTo>
                        <a:pt x="107" y="61"/>
                      </a:lnTo>
                      <a:lnTo>
                        <a:pt x="107" y="59"/>
                      </a:lnTo>
                      <a:lnTo>
                        <a:pt x="107" y="61"/>
                      </a:lnTo>
                      <a:lnTo>
                        <a:pt x="107" y="59"/>
                      </a:lnTo>
                      <a:lnTo>
                        <a:pt x="107" y="61"/>
                      </a:lnTo>
                      <a:lnTo>
                        <a:pt x="109" y="61"/>
                      </a:lnTo>
                      <a:lnTo>
                        <a:pt x="111" y="61"/>
                      </a:lnTo>
                      <a:lnTo>
                        <a:pt x="113" y="61"/>
                      </a:lnTo>
                      <a:lnTo>
                        <a:pt x="113" y="63"/>
                      </a:lnTo>
                      <a:lnTo>
                        <a:pt x="115" y="63"/>
                      </a:lnTo>
                      <a:lnTo>
                        <a:pt x="115" y="65"/>
                      </a:lnTo>
                      <a:lnTo>
                        <a:pt x="117" y="65"/>
                      </a:lnTo>
                      <a:lnTo>
                        <a:pt x="119" y="65"/>
                      </a:lnTo>
                      <a:lnTo>
                        <a:pt x="121" y="65"/>
                      </a:lnTo>
                      <a:lnTo>
                        <a:pt x="121" y="67"/>
                      </a:lnTo>
                      <a:lnTo>
                        <a:pt x="123" y="67"/>
                      </a:lnTo>
                      <a:lnTo>
                        <a:pt x="123" y="69"/>
                      </a:lnTo>
                      <a:lnTo>
                        <a:pt x="124" y="69"/>
                      </a:lnTo>
                      <a:lnTo>
                        <a:pt x="124" y="67"/>
                      </a:lnTo>
                      <a:lnTo>
                        <a:pt x="126" y="67"/>
                      </a:lnTo>
                      <a:lnTo>
                        <a:pt x="126" y="65"/>
                      </a:lnTo>
                      <a:lnTo>
                        <a:pt x="126" y="63"/>
                      </a:lnTo>
                      <a:lnTo>
                        <a:pt x="126" y="61"/>
                      </a:lnTo>
                      <a:lnTo>
                        <a:pt x="128" y="61"/>
                      </a:lnTo>
                      <a:lnTo>
                        <a:pt x="130" y="61"/>
                      </a:lnTo>
                      <a:lnTo>
                        <a:pt x="132" y="61"/>
                      </a:lnTo>
                      <a:lnTo>
                        <a:pt x="134" y="61"/>
                      </a:lnTo>
                      <a:lnTo>
                        <a:pt x="134" y="59"/>
                      </a:lnTo>
                      <a:lnTo>
                        <a:pt x="136" y="59"/>
                      </a:lnTo>
                      <a:lnTo>
                        <a:pt x="136" y="57"/>
                      </a:lnTo>
                      <a:lnTo>
                        <a:pt x="138" y="57"/>
                      </a:lnTo>
                      <a:lnTo>
                        <a:pt x="140" y="57"/>
                      </a:lnTo>
                      <a:lnTo>
                        <a:pt x="140" y="59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2" y="63"/>
                      </a:lnTo>
                      <a:lnTo>
                        <a:pt x="144" y="63"/>
                      </a:lnTo>
                      <a:lnTo>
                        <a:pt x="144" y="61"/>
                      </a:lnTo>
                      <a:lnTo>
                        <a:pt x="146" y="61"/>
                      </a:lnTo>
                      <a:lnTo>
                        <a:pt x="146" y="63"/>
                      </a:lnTo>
                      <a:lnTo>
                        <a:pt x="146" y="65"/>
                      </a:lnTo>
                      <a:lnTo>
                        <a:pt x="148" y="65"/>
                      </a:lnTo>
                      <a:lnTo>
                        <a:pt x="149" y="65"/>
                      </a:lnTo>
                      <a:lnTo>
                        <a:pt x="149" y="63"/>
                      </a:lnTo>
                      <a:lnTo>
                        <a:pt x="149" y="61"/>
                      </a:lnTo>
                      <a:lnTo>
                        <a:pt x="151" y="61"/>
                      </a:lnTo>
                      <a:lnTo>
                        <a:pt x="153" y="61"/>
                      </a:lnTo>
                      <a:lnTo>
                        <a:pt x="153" y="59"/>
                      </a:lnTo>
                      <a:lnTo>
                        <a:pt x="153" y="57"/>
                      </a:lnTo>
                      <a:lnTo>
                        <a:pt x="153" y="55"/>
                      </a:lnTo>
                      <a:lnTo>
                        <a:pt x="155" y="55"/>
                      </a:lnTo>
                      <a:lnTo>
                        <a:pt x="157" y="55"/>
                      </a:lnTo>
                      <a:lnTo>
                        <a:pt x="157" y="54"/>
                      </a:lnTo>
                      <a:lnTo>
                        <a:pt x="155" y="54"/>
                      </a:lnTo>
                      <a:lnTo>
                        <a:pt x="155" y="52"/>
                      </a:lnTo>
                      <a:lnTo>
                        <a:pt x="157" y="52"/>
                      </a:lnTo>
                      <a:lnTo>
                        <a:pt x="159" y="52"/>
                      </a:lnTo>
                      <a:lnTo>
                        <a:pt x="161" y="52"/>
                      </a:lnTo>
                      <a:lnTo>
                        <a:pt x="163" y="52"/>
                      </a:lnTo>
                      <a:lnTo>
                        <a:pt x="163" y="50"/>
                      </a:lnTo>
                      <a:lnTo>
                        <a:pt x="161" y="50"/>
                      </a:lnTo>
                      <a:lnTo>
                        <a:pt x="159" y="50"/>
                      </a:lnTo>
                      <a:lnTo>
                        <a:pt x="159" y="48"/>
                      </a:lnTo>
                      <a:lnTo>
                        <a:pt x="161" y="48"/>
                      </a:lnTo>
                      <a:lnTo>
                        <a:pt x="163" y="48"/>
                      </a:lnTo>
                      <a:lnTo>
                        <a:pt x="163" y="50"/>
                      </a:lnTo>
                      <a:lnTo>
                        <a:pt x="165" y="50"/>
                      </a:lnTo>
                      <a:lnTo>
                        <a:pt x="165" y="52"/>
                      </a:lnTo>
                      <a:lnTo>
                        <a:pt x="165" y="54"/>
                      </a:lnTo>
                      <a:lnTo>
                        <a:pt x="165" y="55"/>
                      </a:lnTo>
                      <a:lnTo>
                        <a:pt x="167" y="55"/>
                      </a:lnTo>
                      <a:lnTo>
                        <a:pt x="169" y="55"/>
                      </a:lnTo>
                      <a:lnTo>
                        <a:pt x="169" y="57"/>
                      </a:lnTo>
                      <a:lnTo>
                        <a:pt x="171" y="57"/>
                      </a:lnTo>
                      <a:lnTo>
                        <a:pt x="172" y="57"/>
                      </a:lnTo>
                      <a:lnTo>
                        <a:pt x="174" y="57"/>
                      </a:lnTo>
                      <a:lnTo>
                        <a:pt x="176" y="57"/>
                      </a:lnTo>
                      <a:lnTo>
                        <a:pt x="176" y="59"/>
                      </a:lnTo>
                      <a:lnTo>
                        <a:pt x="176" y="57"/>
                      </a:lnTo>
                      <a:lnTo>
                        <a:pt x="178" y="57"/>
                      </a:lnTo>
                      <a:lnTo>
                        <a:pt x="180" y="57"/>
                      </a:lnTo>
                      <a:lnTo>
                        <a:pt x="182" y="57"/>
                      </a:lnTo>
                      <a:lnTo>
                        <a:pt x="182" y="55"/>
                      </a:lnTo>
                      <a:lnTo>
                        <a:pt x="184" y="55"/>
                      </a:lnTo>
                      <a:lnTo>
                        <a:pt x="184" y="54"/>
                      </a:lnTo>
                      <a:lnTo>
                        <a:pt x="184" y="52"/>
                      </a:lnTo>
                      <a:lnTo>
                        <a:pt x="184" y="50"/>
                      </a:lnTo>
                      <a:lnTo>
                        <a:pt x="184" y="48"/>
                      </a:lnTo>
                      <a:lnTo>
                        <a:pt x="186" y="48"/>
                      </a:lnTo>
                      <a:lnTo>
                        <a:pt x="186" y="46"/>
                      </a:lnTo>
                      <a:lnTo>
                        <a:pt x="188" y="46"/>
                      </a:lnTo>
                      <a:lnTo>
                        <a:pt x="188" y="44"/>
                      </a:lnTo>
                      <a:lnTo>
                        <a:pt x="190" y="44"/>
                      </a:lnTo>
                      <a:lnTo>
                        <a:pt x="190" y="42"/>
                      </a:lnTo>
                      <a:lnTo>
                        <a:pt x="190" y="44"/>
                      </a:lnTo>
                      <a:lnTo>
                        <a:pt x="192" y="44"/>
                      </a:lnTo>
                      <a:lnTo>
                        <a:pt x="190" y="44"/>
                      </a:lnTo>
                      <a:lnTo>
                        <a:pt x="192" y="44"/>
                      </a:lnTo>
                      <a:lnTo>
                        <a:pt x="194" y="44"/>
                      </a:lnTo>
                      <a:lnTo>
                        <a:pt x="194" y="42"/>
                      </a:lnTo>
                      <a:lnTo>
                        <a:pt x="196" y="42"/>
                      </a:lnTo>
                      <a:lnTo>
                        <a:pt x="196" y="40"/>
                      </a:lnTo>
                      <a:lnTo>
                        <a:pt x="197" y="40"/>
                      </a:lnTo>
                      <a:lnTo>
                        <a:pt x="197" y="38"/>
                      </a:lnTo>
                      <a:lnTo>
                        <a:pt x="197" y="36"/>
                      </a:lnTo>
                      <a:lnTo>
                        <a:pt x="199" y="36"/>
                      </a:lnTo>
                      <a:lnTo>
                        <a:pt x="199" y="34"/>
                      </a:lnTo>
                      <a:lnTo>
                        <a:pt x="201" y="34"/>
                      </a:lnTo>
                      <a:lnTo>
                        <a:pt x="203" y="34"/>
                      </a:lnTo>
                      <a:lnTo>
                        <a:pt x="205" y="34"/>
                      </a:lnTo>
                      <a:lnTo>
                        <a:pt x="205" y="32"/>
                      </a:lnTo>
                      <a:lnTo>
                        <a:pt x="207" y="32"/>
                      </a:lnTo>
                      <a:lnTo>
                        <a:pt x="207" y="30"/>
                      </a:lnTo>
                      <a:lnTo>
                        <a:pt x="209" y="30"/>
                      </a:lnTo>
                      <a:lnTo>
                        <a:pt x="209" y="29"/>
                      </a:lnTo>
                      <a:lnTo>
                        <a:pt x="207" y="29"/>
                      </a:lnTo>
                      <a:lnTo>
                        <a:pt x="207" y="27"/>
                      </a:lnTo>
                      <a:lnTo>
                        <a:pt x="207" y="25"/>
                      </a:lnTo>
                      <a:lnTo>
                        <a:pt x="207" y="23"/>
                      </a:lnTo>
                      <a:lnTo>
                        <a:pt x="207" y="21"/>
                      </a:lnTo>
                      <a:lnTo>
                        <a:pt x="209" y="21"/>
                      </a:lnTo>
                      <a:lnTo>
                        <a:pt x="211" y="21"/>
                      </a:lnTo>
                      <a:lnTo>
                        <a:pt x="213" y="21"/>
                      </a:lnTo>
                      <a:lnTo>
                        <a:pt x="215" y="21"/>
                      </a:lnTo>
                      <a:lnTo>
                        <a:pt x="217" y="21"/>
                      </a:lnTo>
                      <a:lnTo>
                        <a:pt x="219" y="21"/>
                      </a:lnTo>
                      <a:lnTo>
                        <a:pt x="219" y="23"/>
                      </a:lnTo>
                      <a:lnTo>
                        <a:pt x="220" y="23"/>
                      </a:lnTo>
                      <a:lnTo>
                        <a:pt x="222" y="23"/>
                      </a:lnTo>
                      <a:lnTo>
                        <a:pt x="222" y="21"/>
                      </a:lnTo>
                      <a:lnTo>
                        <a:pt x="224" y="21"/>
                      </a:lnTo>
                      <a:lnTo>
                        <a:pt x="226" y="21"/>
                      </a:lnTo>
                      <a:lnTo>
                        <a:pt x="226" y="19"/>
                      </a:lnTo>
                      <a:lnTo>
                        <a:pt x="228" y="19"/>
                      </a:lnTo>
                      <a:lnTo>
                        <a:pt x="230" y="19"/>
                      </a:lnTo>
                      <a:lnTo>
                        <a:pt x="232" y="19"/>
                      </a:lnTo>
                      <a:lnTo>
                        <a:pt x="234" y="19"/>
                      </a:lnTo>
                      <a:lnTo>
                        <a:pt x="234" y="17"/>
                      </a:lnTo>
                      <a:lnTo>
                        <a:pt x="236" y="17"/>
                      </a:lnTo>
                      <a:lnTo>
                        <a:pt x="238" y="17"/>
                      </a:lnTo>
                      <a:lnTo>
                        <a:pt x="240" y="17"/>
                      </a:lnTo>
                      <a:lnTo>
                        <a:pt x="238" y="17"/>
                      </a:lnTo>
                      <a:lnTo>
                        <a:pt x="238" y="15"/>
                      </a:lnTo>
                      <a:lnTo>
                        <a:pt x="240" y="15"/>
                      </a:lnTo>
                      <a:lnTo>
                        <a:pt x="240" y="13"/>
                      </a:lnTo>
                      <a:lnTo>
                        <a:pt x="238" y="13"/>
                      </a:lnTo>
                      <a:lnTo>
                        <a:pt x="238" y="11"/>
                      </a:lnTo>
                      <a:lnTo>
                        <a:pt x="236" y="11"/>
                      </a:lnTo>
                      <a:lnTo>
                        <a:pt x="236" y="9"/>
                      </a:lnTo>
                      <a:lnTo>
                        <a:pt x="238" y="9"/>
                      </a:lnTo>
                      <a:lnTo>
                        <a:pt x="238" y="7"/>
                      </a:lnTo>
                      <a:lnTo>
                        <a:pt x="236" y="7"/>
                      </a:lnTo>
                      <a:lnTo>
                        <a:pt x="236" y="6"/>
                      </a:lnTo>
                      <a:lnTo>
                        <a:pt x="234" y="6"/>
                      </a:lnTo>
                      <a:lnTo>
                        <a:pt x="234" y="4"/>
                      </a:lnTo>
                      <a:lnTo>
                        <a:pt x="236" y="4"/>
                      </a:lnTo>
                      <a:lnTo>
                        <a:pt x="238" y="4"/>
                      </a:lnTo>
                      <a:lnTo>
                        <a:pt x="238" y="2"/>
                      </a:lnTo>
                      <a:lnTo>
                        <a:pt x="240" y="2"/>
                      </a:lnTo>
                      <a:lnTo>
                        <a:pt x="242" y="0"/>
                      </a:lnTo>
                      <a:lnTo>
                        <a:pt x="244" y="0"/>
                      </a:lnTo>
                      <a:lnTo>
                        <a:pt x="244" y="2"/>
                      </a:lnTo>
                      <a:lnTo>
                        <a:pt x="245" y="2"/>
                      </a:lnTo>
                      <a:lnTo>
                        <a:pt x="247" y="2"/>
                      </a:lnTo>
                      <a:lnTo>
                        <a:pt x="247" y="4"/>
                      </a:lnTo>
                      <a:lnTo>
                        <a:pt x="249" y="4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" name="Freeform 1668"/>
                <p:cNvSpPr>
                  <a:spLocks noEditPoints="1"/>
                </p:cNvSpPr>
                <p:nvPr/>
              </p:nvSpPr>
              <p:spPr bwMode="auto">
                <a:xfrm>
                  <a:off x="6713538" y="3992562"/>
                  <a:ext cx="404813" cy="328613"/>
                </a:xfrm>
                <a:custGeom>
                  <a:avLst/>
                  <a:gdLst>
                    <a:gd name="T0" fmla="*/ 238 w 255"/>
                    <a:gd name="T1" fmla="*/ 200 h 207"/>
                    <a:gd name="T2" fmla="*/ 240 w 255"/>
                    <a:gd name="T3" fmla="*/ 200 h 207"/>
                    <a:gd name="T4" fmla="*/ 248 w 255"/>
                    <a:gd name="T5" fmla="*/ 198 h 207"/>
                    <a:gd name="T6" fmla="*/ 248 w 255"/>
                    <a:gd name="T7" fmla="*/ 198 h 207"/>
                    <a:gd name="T8" fmla="*/ 236 w 255"/>
                    <a:gd name="T9" fmla="*/ 205 h 207"/>
                    <a:gd name="T10" fmla="*/ 250 w 255"/>
                    <a:gd name="T11" fmla="*/ 198 h 207"/>
                    <a:gd name="T12" fmla="*/ 240 w 255"/>
                    <a:gd name="T13" fmla="*/ 198 h 207"/>
                    <a:gd name="T14" fmla="*/ 244 w 255"/>
                    <a:gd name="T15" fmla="*/ 198 h 207"/>
                    <a:gd name="T16" fmla="*/ 236 w 255"/>
                    <a:gd name="T17" fmla="*/ 196 h 207"/>
                    <a:gd name="T18" fmla="*/ 236 w 255"/>
                    <a:gd name="T19" fmla="*/ 196 h 207"/>
                    <a:gd name="T20" fmla="*/ 242 w 255"/>
                    <a:gd name="T21" fmla="*/ 198 h 207"/>
                    <a:gd name="T22" fmla="*/ 250 w 255"/>
                    <a:gd name="T23" fmla="*/ 194 h 207"/>
                    <a:gd name="T24" fmla="*/ 248 w 255"/>
                    <a:gd name="T25" fmla="*/ 194 h 207"/>
                    <a:gd name="T26" fmla="*/ 248 w 255"/>
                    <a:gd name="T27" fmla="*/ 194 h 207"/>
                    <a:gd name="T28" fmla="*/ 254 w 255"/>
                    <a:gd name="T29" fmla="*/ 192 h 207"/>
                    <a:gd name="T30" fmla="*/ 250 w 255"/>
                    <a:gd name="T31" fmla="*/ 190 h 207"/>
                    <a:gd name="T32" fmla="*/ 246 w 255"/>
                    <a:gd name="T33" fmla="*/ 190 h 207"/>
                    <a:gd name="T34" fmla="*/ 206 w 255"/>
                    <a:gd name="T35" fmla="*/ 190 h 207"/>
                    <a:gd name="T36" fmla="*/ 244 w 255"/>
                    <a:gd name="T37" fmla="*/ 192 h 207"/>
                    <a:gd name="T38" fmla="*/ 200 w 255"/>
                    <a:gd name="T39" fmla="*/ 188 h 207"/>
                    <a:gd name="T40" fmla="*/ 202 w 255"/>
                    <a:gd name="T41" fmla="*/ 188 h 207"/>
                    <a:gd name="T42" fmla="*/ 242 w 255"/>
                    <a:gd name="T43" fmla="*/ 188 h 207"/>
                    <a:gd name="T44" fmla="*/ 215 w 255"/>
                    <a:gd name="T45" fmla="*/ 186 h 207"/>
                    <a:gd name="T46" fmla="*/ 217 w 255"/>
                    <a:gd name="T47" fmla="*/ 184 h 207"/>
                    <a:gd name="T48" fmla="*/ 181 w 255"/>
                    <a:gd name="T49" fmla="*/ 184 h 207"/>
                    <a:gd name="T50" fmla="*/ 146 w 255"/>
                    <a:gd name="T51" fmla="*/ 192 h 207"/>
                    <a:gd name="T52" fmla="*/ 211 w 255"/>
                    <a:gd name="T53" fmla="*/ 184 h 207"/>
                    <a:gd name="T54" fmla="*/ 133 w 255"/>
                    <a:gd name="T55" fmla="*/ 182 h 207"/>
                    <a:gd name="T56" fmla="*/ 206 w 255"/>
                    <a:gd name="T57" fmla="*/ 180 h 207"/>
                    <a:gd name="T58" fmla="*/ 227 w 255"/>
                    <a:gd name="T59" fmla="*/ 178 h 207"/>
                    <a:gd name="T60" fmla="*/ 207 w 255"/>
                    <a:gd name="T61" fmla="*/ 175 h 207"/>
                    <a:gd name="T62" fmla="*/ 227 w 255"/>
                    <a:gd name="T63" fmla="*/ 169 h 207"/>
                    <a:gd name="T64" fmla="*/ 229 w 255"/>
                    <a:gd name="T65" fmla="*/ 165 h 207"/>
                    <a:gd name="T66" fmla="*/ 119 w 255"/>
                    <a:gd name="T67" fmla="*/ 163 h 207"/>
                    <a:gd name="T68" fmla="*/ 98 w 255"/>
                    <a:gd name="T69" fmla="*/ 163 h 207"/>
                    <a:gd name="T70" fmla="*/ 33 w 255"/>
                    <a:gd name="T71" fmla="*/ 0 h 207"/>
                    <a:gd name="T72" fmla="*/ 144 w 255"/>
                    <a:gd name="T73" fmla="*/ 6 h 207"/>
                    <a:gd name="T74" fmla="*/ 156 w 255"/>
                    <a:gd name="T75" fmla="*/ 36 h 207"/>
                    <a:gd name="T76" fmla="*/ 134 w 255"/>
                    <a:gd name="T77" fmla="*/ 69 h 207"/>
                    <a:gd name="T78" fmla="*/ 154 w 255"/>
                    <a:gd name="T79" fmla="*/ 102 h 207"/>
                    <a:gd name="T80" fmla="*/ 221 w 255"/>
                    <a:gd name="T81" fmla="*/ 128 h 207"/>
                    <a:gd name="T82" fmla="*/ 184 w 255"/>
                    <a:gd name="T83" fmla="*/ 150 h 207"/>
                    <a:gd name="T84" fmla="*/ 219 w 255"/>
                    <a:gd name="T85" fmla="*/ 157 h 207"/>
                    <a:gd name="T86" fmla="*/ 238 w 255"/>
                    <a:gd name="T87" fmla="*/ 163 h 207"/>
                    <a:gd name="T88" fmla="*/ 221 w 255"/>
                    <a:gd name="T89" fmla="*/ 165 h 207"/>
                    <a:gd name="T90" fmla="*/ 223 w 255"/>
                    <a:gd name="T91" fmla="*/ 171 h 207"/>
                    <a:gd name="T92" fmla="*/ 227 w 255"/>
                    <a:gd name="T93" fmla="*/ 180 h 207"/>
                    <a:gd name="T94" fmla="*/ 242 w 255"/>
                    <a:gd name="T95" fmla="*/ 190 h 207"/>
                    <a:gd name="T96" fmla="*/ 236 w 255"/>
                    <a:gd name="T97" fmla="*/ 194 h 207"/>
                    <a:gd name="T98" fmla="*/ 217 w 255"/>
                    <a:gd name="T99" fmla="*/ 184 h 207"/>
                    <a:gd name="T100" fmla="*/ 204 w 255"/>
                    <a:gd name="T101" fmla="*/ 176 h 207"/>
                    <a:gd name="T102" fmla="*/ 202 w 255"/>
                    <a:gd name="T103" fmla="*/ 192 h 207"/>
                    <a:gd name="T104" fmla="*/ 184 w 255"/>
                    <a:gd name="T105" fmla="*/ 188 h 207"/>
                    <a:gd name="T106" fmla="*/ 173 w 255"/>
                    <a:gd name="T107" fmla="*/ 190 h 207"/>
                    <a:gd name="T108" fmla="*/ 156 w 255"/>
                    <a:gd name="T109" fmla="*/ 186 h 207"/>
                    <a:gd name="T110" fmla="*/ 150 w 255"/>
                    <a:gd name="T111" fmla="*/ 194 h 207"/>
                    <a:gd name="T112" fmla="*/ 129 w 255"/>
                    <a:gd name="T113" fmla="*/ 167 h 207"/>
                    <a:gd name="T114" fmla="*/ 96 w 255"/>
                    <a:gd name="T115" fmla="*/ 163 h 207"/>
                    <a:gd name="T116" fmla="*/ 62 w 255"/>
                    <a:gd name="T117" fmla="*/ 169 h 207"/>
                    <a:gd name="T118" fmla="*/ 15 w 255"/>
                    <a:gd name="T119" fmla="*/ 165 h 207"/>
                    <a:gd name="T120" fmla="*/ 15 w 255"/>
                    <a:gd name="T121" fmla="*/ 123 h 207"/>
                    <a:gd name="T122" fmla="*/ 17 w 255"/>
                    <a:gd name="T123" fmla="*/ 75 h 207"/>
                    <a:gd name="T124" fmla="*/ 2 w 255"/>
                    <a:gd name="T125" fmla="*/ 0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55" h="207">
                      <a:moveTo>
                        <a:pt x="234" y="207"/>
                      </a:moveTo>
                      <a:lnTo>
                        <a:pt x="234" y="205"/>
                      </a:lnTo>
                      <a:lnTo>
                        <a:pt x="234" y="207"/>
                      </a:lnTo>
                      <a:close/>
                      <a:moveTo>
                        <a:pt x="234" y="205"/>
                      </a:moveTo>
                      <a:lnTo>
                        <a:pt x="234" y="203"/>
                      </a:lnTo>
                      <a:lnTo>
                        <a:pt x="234" y="205"/>
                      </a:lnTo>
                      <a:close/>
                      <a:moveTo>
                        <a:pt x="236" y="203"/>
                      </a:moveTo>
                      <a:lnTo>
                        <a:pt x="236" y="205"/>
                      </a:lnTo>
                      <a:lnTo>
                        <a:pt x="236" y="203"/>
                      </a:lnTo>
                      <a:lnTo>
                        <a:pt x="236" y="205"/>
                      </a:lnTo>
                      <a:lnTo>
                        <a:pt x="236" y="203"/>
                      </a:lnTo>
                      <a:close/>
                      <a:moveTo>
                        <a:pt x="234" y="203"/>
                      </a:moveTo>
                      <a:lnTo>
                        <a:pt x="234" y="205"/>
                      </a:lnTo>
                      <a:lnTo>
                        <a:pt x="234" y="203"/>
                      </a:lnTo>
                      <a:lnTo>
                        <a:pt x="234" y="205"/>
                      </a:lnTo>
                      <a:lnTo>
                        <a:pt x="234" y="203"/>
                      </a:lnTo>
                      <a:close/>
                      <a:moveTo>
                        <a:pt x="248" y="201"/>
                      </a:moveTo>
                      <a:lnTo>
                        <a:pt x="248" y="203"/>
                      </a:lnTo>
                      <a:lnTo>
                        <a:pt x="248" y="201"/>
                      </a:lnTo>
                      <a:close/>
                      <a:moveTo>
                        <a:pt x="248" y="201"/>
                      </a:moveTo>
                      <a:lnTo>
                        <a:pt x="246" y="201"/>
                      </a:lnTo>
                      <a:lnTo>
                        <a:pt x="248" y="201"/>
                      </a:lnTo>
                      <a:close/>
                      <a:moveTo>
                        <a:pt x="248" y="201"/>
                      </a:moveTo>
                      <a:lnTo>
                        <a:pt x="246" y="201"/>
                      </a:lnTo>
                      <a:lnTo>
                        <a:pt x="248" y="201"/>
                      </a:lnTo>
                      <a:close/>
                      <a:moveTo>
                        <a:pt x="236" y="201"/>
                      </a:moveTo>
                      <a:lnTo>
                        <a:pt x="236" y="203"/>
                      </a:lnTo>
                      <a:lnTo>
                        <a:pt x="234" y="203"/>
                      </a:lnTo>
                      <a:lnTo>
                        <a:pt x="234" y="205"/>
                      </a:lnTo>
                      <a:lnTo>
                        <a:pt x="234" y="203"/>
                      </a:lnTo>
                      <a:lnTo>
                        <a:pt x="234" y="205"/>
                      </a:lnTo>
                      <a:lnTo>
                        <a:pt x="234" y="203"/>
                      </a:lnTo>
                      <a:lnTo>
                        <a:pt x="234" y="205"/>
                      </a:lnTo>
                      <a:lnTo>
                        <a:pt x="234" y="203"/>
                      </a:lnTo>
                      <a:lnTo>
                        <a:pt x="236" y="203"/>
                      </a:lnTo>
                      <a:lnTo>
                        <a:pt x="236" y="201"/>
                      </a:lnTo>
                      <a:close/>
                      <a:moveTo>
                        <a:pt x="236" y="201"/>
                      </a:moveTo>
                      <a:lnTo>
                        <a:pt x="238" y="201"/>
                      </a:lnTo>
                      <a:lnTo>
                        <a:pt x="236" y="201"/>
                      </a:lnTo>
                      <a:close/>
                      <a:moveTo>
                        <a:pt x="238" y="201"/>
                      </a:moveTo>
                      <a:lnTo>
                        <a:pt x="236" y="201"/>
                      </a:lnTo>
                      <a:lnTo>
                        <a:pt x="238" y="201"/>
                      </a:lnTo>
                      <a:close/>
                      <a:moveTo>
                        <a:pt x="238" y="201"/>
                      </a:moveTo>
                      <a:lnTo>
                        <a:pt x="236" y="201"/>
                      </a:lnTo>
                      <a:lnTo>
                        <a:pt x="238" y="201"/>
                      </a:lnTo>
                      <a:lnTo>
                        <a:pt x="236" y="201"/>
                      </a:lnTo>
                      <a:lnTo>
                        <a:pt x="238" y="201"/>
                      </a:lnTo>
                      <a:close/>
                      <a:moveTo>
                        <a:pt x="238" y="201"/>
                      </a:moveTo>
                      <a:lnTo>
                        <a:pt x="236" y="201"/>
                      </a:lnTo>
                      <a:lnTo>
                        <a:pt x="238" y="201"/>
                      </a:lnTo>
                      <a:close/>
                      <a:moveTo>
                        <a:pt x="236" y="201"/>
                      </a:moveTo>
                      <a:lnTo>
                        <a:pt x="238" y="201"/>
                      </a:lnTo>
                      <a:lnTo>
                        <a:pt x="236" y="201"/>
                      </a:lnTo>
                      <a:close/>
                      <a:moveTo>
                        <a:pt x="244" y="201"/>
                      </a:moveTo>
                      <a:lnTo>
                        <a:pt x="244" y="200"/>
                      </a:lnTo>
                      <a:lnTo>
                        <a:pt x="244" y="201"/>
                      </a:lnTo>
                      <a:close/>
                      <a:moveTo>
                        <a:pt x="246" y="201"/>
                      </a:moveTo>
                      <a:lnTo>
                        <a:pt x="246" y="200"/>
                      </a:lnTo>
                      <a:lnTo>
                        <a:pt x="246" y="201"/>
                      </a:lnTo>
                      <a:close/>
                      <a:moveTo>
                        <a:pt x="244" y="201"/>
                      </a:moveTo>
                      <a:lnTo>
                        <a:pt x="244" y="200"/>
                      </a:lnTo>
                      <a:lnTo>
                        <a:pt x="244" y="201"/>
                      </a:lnTo>
                      <a:close/>
                      <a:moveTo>
                        <a:pt x="238" y="200"/>
                      </a:moveTo>
                      <a:lnTo>
                        <a:pt x="238" y="201"/>
                      </a:lnTo>
                      <a:lnTo>
                        <a:pt x="238" y="200"/>
                      </a:lnTo>
                      <a:close/>
                      <a:moveTo>
                        <a:pt x="244" y="201"/>
                      </a:moveTo>
                      <a:lnTo>
                        <a:pt x="244" y="200"/>
                      </a:lnTo>
                      <a:lnTo>
                        <a:pt x="244" y="201"/>
                      </a:lnTo>
                      <a:close/>
                      <a:moveTo>
                        <a:pt x="238" y="201"/>
                      </a:moveTo>
                      <a:lnTo>
                        <a:pt x="238" y="200"/>
                      </a:lnTo>
                      <a:lnTo>
                        <a:pt x="238" y="201"/>
                      </a:lnTo>
                      <a:close/>
                      <a:moveTo>
                        <a:pt x="238" y="201"/>
                      </a:moveTo>
                      <a:lnTo>
                        <a:pt x="238" y="200"/>
                      </a:lnTo>
                      <a:lnTo>
                        <a:pt x="238" y="201"/>
                      </a:lnTo>
                      <a:close/>
                      <a:moveTo>
                        <a:pt x="246" y="200"/>
                      </a:moveTo>
                      <a:lnTo>
                        <a:pt x="246" y="201"/>
                      </a:lnTo>
                      <a:lnTo>
                        <a:pt x="246" y="200"/>
                      </a:lnTo>
                      <a:close/>
                      <a:moveTo>
                        <a:pt x="238" y="201"/>
                      </a:moveTo>
                      <a:lnTo>
                        <a:pt x="238" y="200"/>
                      </a:lnTo>
                      <a:lnTo>
                        <a:pt x="238" y="201"/>
                      </a:lnTo>
                      <a:close/>
                      <a:moveTo>
                        <a:pt x="238" y="200"/>
                      </a:moveTo>
                      <a:lnTo>
                        <a:pt x="238" y="201"/>
                      </a:lnTo>
                      <a:lnTo>
                        <a:pt x="238" y="200"/>
                      </a:lnTo>
                      <a:close/>
                      <a:moveTo>
                        <a:pt x="238" y="200"/>
                      </a:moveTo>
                      <a:lnTo>
                        <a:pt x="236" y="200"/>
                      </a:lnTo>
                      <a:lnTo>
                        <a:pt x="238" y="200"/>
                      </a:lnTo>
                      <a:close/>
                      <a:moveTo>
                        <a:pt x="240" y="200"/>
                      </a:moveTo>
                      <a:lnTo>
                        <a:pt x="238" y="200"/>
                      </a:lnTo>
                      <a:lnTo>
                        <a:pt x="240" y="200"/>
                      </a:lnTo>
                      <a:lnTo>
                        <a:pt x="238" y="200"/>
                      </a:lnTo>
                      <a:lnTo>
                        <a:pt x="240" y="200"/>
                      </a:lnTo>
                      <a:close/>
                      <a:moveTo>
                        <a:pt x="238" y="200"/>
                      </a:moveTo>
                      <a:lnTo>
                        <a:pt x="236" y="200"/>
                      </a:lnTo>
                      <a:lnTo>
                        <a:pt x="238" y="200"/>
                      </a:lnTo>
                      <a:close/>
                      <a:moveTo>
                        <a:pt x="246" y="200"/>
                      </a:moveTo>
                      <a:lnTo>
                        <a:pt x="248" y="200"/>
                      </a:lnTo>
                      <a:lnTo>
                        <a:pt x="246" y="200"/>
                      </a:lnTo>
                      <a:close/>
                      <a:moveTo>
                        <a:pt x="246" y="200"/>
                      </a:moveTo>
                      <a:lnTo>
                        <a:pt x="248" y="200"/>
                      </a:lnTo>
                      <a:lnTo>
                        <a:pt x="246" y="200"/>
                      </a:lnTo>
                      <a:close/>
                      <a:moveTo>
                        <a:pt x="240" y="200"/>
                      </a:moveTo>
                      <a:lnTo>
                        <a:pt x="242" y="200"/>
                      </a:lnTo>
                      <a:lnTo>
                        <a:pt x="240" y="200"/>
                      </a:lnTo>
                      <a:close/>
                      <a:moveTo>
                        <a:pt x="240" y="200"/>
                      </a:moveTo>
                      <a:lnTo>
                        <a:pt x="242" y="200"/>
                      </a:lnTo>
                      <a:lnTo>
                        <a:pt x="240" y="200"/>
                      </a:lnTo>
                      <a:close/>
                      <a:moveTo>
                        <a:pt x="242" y="200"/>
                      </a:moveTo>
                      <a:lnTo>
                        <a:pt x="240" y="200"/>
                      </a:lnTo>
                      <a:lnTo>
                        <a:pt x="242" y="200"/>
                      </a:lnTo>
                      <a:close/>
                      <a:moveTo>
                        <a:pt x="248" y="200"/>
                      </a:moveTo>
                      <a:lnTo>
                        <a:pt x="246" y="200"/>
                      </a:lnTo>
                      <a:lnTo>
                        <a:pt x="248" y="200"/>
                      </a:lnTo>
                      <a:lnTo>
                        <a:pt x="246" y="200"/>
                      </a:lnTo>
                      <a:lnTo>
                        <a:pt x="248" y="200"/>
                      </a:lnTo>
                      <a:lnTo>
                        <a:pt x="246" y="200"/>
                      </a:lnTo>
                      <a:lnTo>
                        <a:pt x="248" y="200"/>
                      </a:lnTo>
                      <a:close/>
                      <a:moveTo>
                        <a:pt x="248" y="200"/>
                      </a:moveTo>
                      <a:lnTo>
                        <a:pt x="246" y="200"/>
                      </a:lnTo>
                      <a:lnTo>
                        <a:pt x="248" y="200"/>
                      </a:lnTo>
                      <a:close/>
                      <a:moveTo>
                        <a:pt x="240" y="200"/>
                      </a:moveTo>
                      <a:lnTo>
                        <a:pt x="242" y="200"/>
                      </a:lnTo>
                      <a:lnTo>
                        <a:pt x="240" y="200"/>
                      </a:lnTo>
                      <a:close/>
                      <a:moveTo>
                        <a:pt x="248" y="200"/>
                      </a:moveTo>
                      <a:lnTo>
                        <a:pt x="246" y="200"/>
                      </a:lnTo>
                      <a:lnTo>
                        <a:pt x="248" y="200"/>
                      </a:lnTo>
                      <a:close/>
                      <a:moveTo>
                        <a:pt x="240" y="200"/>
                      </a:moveTo>
                      <a:lnTo>
                        <a:pt x="238" y="200"/>
                      </a:lnTo>
                      <a:lnTo>
                        <a:pt x="240" y="200"/>
                      </a:lnTo>
                      <a:close/>
                      <a:moveTo>
                        <a:pt x="238" y="200"/>
                      </a:moveTo>
                      <a:lnTo>
                        <a:pt x="238" y="198"/>
                      </a:lnTo>
                      <a:lnTo>
                        <a:pt x="238" y="200"/>
                      </a:lnTo>
                      <a:close/>
                      <a:moveTo>
                        <a:pt x="250" y="200"/>
                      </a:moveTo>
                      <a:lnTo>
                        <a:pt x="250" y="198"/>
                      </a:lnTo>
                      <a:lnTo>
                        <a:pt x="250" y="200"/>
                      </a:lnTo>
                      <a:close/>
                      <a:moveTo>
                        <a:pt x="238" y="200"/>
                      </a:moveTo>
                      <a:lnTo>
                        <a:pt x="238" y="198"/>
                      </a:lnTo>
                      <a:lnTo>
                        <a:pt x="238" y="200"/>
                      </a:lnTo>
                      <a:close/>
                      <a:moveTo>
                        <a:pt x="246" y="198"/>
                      </a:moveTo>
                      <a:lnTo>
                        <a:pt x="246" y="200"/>
                      </a:lnTo>
                      <a:lnTo>
                        <a:pt x="246" y="198"/>
                      </a:lnTo>
                      <a:close/>
                      <a:moveTo>
                        <a:pt x="248" y="200"/>
                      </a:moveTo>
                      <a:lnTo>
                        <a:pt x="248" y="198"/>
                      </a:lnTo>
                      <a:lnTo>
                        <a:pt x="248" y="200"/>
                      </a:lnTo>
                      <a:close/>
                      <a:moveTo>
                        <a:pt x="248" y="200"/>
                      </a:moveTo>
                      <a:lnTo>
                        <a:pt x="248" y="198"/>
                      </a:lnTo>
                      <a:lnTo>
                        <a:pt x="248" y="200"/>
                      </a:lnTo>
                      <a:close/>
                      <a:moveTo>
                        <a:pt x="250" y="198"/>
                      </a:moveTo>
                      <a:lnTo>
                        <a:pt x="250" y="200"/>
                      </a:lnTo>
                      <a:lnTo>
                        <a:pt x="250" y="198"/>
                      </a:lnTo>
                      <a:close/>
                      <a:moveTo>
                        <a:pt x="240" y="198"/>
                      </a:moveTo>
                      <a:lnTo>
                        <a:pt x="240" y="200"/>
                      </a:lnTo>
                      <a:lnTo>
                        <a:pt x="240" y="198"/>
                      </a:lnTo>
                      <a:close/>
                      <a:moveTo>
                        <a:pt x="246" y="200"/>
                      </a:moveTo>
                      <a:lnTo>
                        <a:pt x="246" y="198"/>
                      </a:lnTo>
                      <a:lnTo>
                        <a:pt x="246" y="200"/>
                      </a:lnTo>
                      <a:close/>
                      <a:moveTo>
                        <a:pt x="236" y="200"/>
                      </a:moveTo>
                      <a:lnTo>
                        <a:pt x="236" y="198"/>
                      </a:lnTo>
                      <a:lnTo>
                        <a:pt x="236" y="200"/>
                      </a:lnTo>
                      <a:close/>
                      <a:moveTo>
                        <a:pt x="236" y="200"/>
                      </a:moveTo>
                      <a:lnTo>
                        <a:pt x="236" y="198"/>
                      </a:lnTo>
                      <a:lnTo>
                        <a:pt x="236" y="200"/>
                      </a:lnTo>
                      <a:close/>
                      <a:moveTo>
                        <a:pt x="240" y="198"/>
                      </a:moveTo>
                      <a:lnTo>
                        <a:pt x="240" y="200"/>
                      </a:lnTo>
                      <a:lnTo>
                        <a:pt x="242" y="200"/>
                      </a:lnTo>
                      <a:lnTo>
                        <a:pt x="240" y="200"/>
                      </a:lnTo>
                      <a:lnTo>
                        <a:pt x="240" y="198"/>
                      </a:lnTo>
                      <a:close/>
                      <a:moveTo>
                        <a:pt x="248" y="200"/>
                      </a:moveTo>
                      <a:lnTo>
                        <a:pt x="248" y="198"/>
                      </a:lnTo>
                      <a:lnTo>
                        <a:pt x="248" y="200"/>
                      </a:lnTo>
                      <a:close/>
                      <a:moveTo>
                        <a:pt x="246" y="198"/>
                      </a:moveTo>
                      <a:lnTo>
                        <a:pt x="246" y="200"/>
                      </a:lnTo>
                      <a:lnTo>
                        <a:pt x="244" y="200"/>
                      </a:lnTo>
                      <a:lnTo>
                        <a:pt x="246" y="200"/>
                      </a:lnTo>
                      <a:lnTo>
                        <a:pt x="244" y="200"/>
                      </a:lnTo>
                      <a:lnTo>
                        <a:pt x="246" y="200"/>
                      </a:lnTo>
                      <a:lnTo>
                        <a:pt x="244" y="200"/>
                      </a:lnTo>
                      <a:lnTo>
                        <a:pt x="244" y="198"/>
                      </a:lnTo>
                      <a:lnTo>
                        <a:pt x="246" y="198"/>
                      </a:lnTo>
                      <a:close/>
                      <a:moveTo>
                        <a:pt x="248" y="198"/>
                      </a:moveTo>
                      <a:lnTo>
                        <a:pt x="250" y="198"/>
                      </a:lnTo>
                      <a:lnTo>
                        <a:pt x="248" y="198"/>
                      </a:lnTo>
                      <a:close/>
                      <a:moveTo>
                        <a:pt x="248" y="198"/>
                      </a:moveTo>
                      <a:lnTo>
                        <a:pt x="248" y="200"/>
                      </a:lnTo>
                      <a:lnTo>
                        <a:pt x="248" y="198"/>
                      </a:lnTo>
                      <a:lnTo>
                        <a:pt x="248" y="200"/>
                      </a:lnTo>
                      <a:lnTo>
                        <a:pt x="248" y="198"/>
                      </a:lnTo>
                      <a:close/>
                      <a:moveTo>
                        <a:pt x="248" y="198"/>
                      </a:moveTo>
                      <a:lnTo>
                        <a:pt x="248" y="200"/>
                      </a:lnTo>
                      <a:lnTo>
                        <a:pt x="248" y="198"/>
                      </a:lnTo>
                      <a:lnTo>
                        <a:pt x="248" y="200"/>
                      </a:lnTo>
                      <a:lnTo>
                        <a:pt x="248" y="198"/>
                      </a:lnTo>
                      <a:close/>
                      <a:moveTo>
                        <a:pt x="246" y="198"/>
                      </a:moveTo>
                      <a:lnTo>
                        <a:pt x="246" y="200"/>
                      </a:lnTo>
                      <a:lnTo>
                        <a:pt x="246" y="198"/>
                      </a:lnTo>
                      <a:close/>
                      <a:moveTo>
                        <a:pt x="246" y="198"/>
                      </a:moveTo>
                      <a:lnTo>
                        <a:pt x="246" y="200"/>
                      </a:lnTo>
                      <a:lnTo>
                        <a:pt x="248" y="200"/>
                      </a:lnTo>
                      <a:lnTo>
                        <a:pt x="246" y="200"/>
                      </a:lnTo>
                      <a:lnTo>
                        <a:pt x="246" y="198"/>
                      </a:lnTo>
                      <a:close/>
                      <a:moveTo>
                        <a:pt x="240" y="198"/>
                      </a:moveTo>
                      <a:lnTo>
                        <a:pt x="242" y="198"/>
                      </a:lnTo>
                      <a:lnTo>
                        <a:pt x="242" y="200"/>
                      </a:lnTo>
                      <a:lnTo>
                        <a:pt x="240" y="200"/>
                      </a:lnTo>
                      <a:lnTo>
                        <a:pt x="240" y="198"/>
                      </a:lnTo>
                      <a:lnTo>
                        <a:pt x="240" y="200"/>
                      </a:lnTo>
                      <a:lnTo>
                        <a:pt x="240" y="198"/>
                      </a:lnTo>
                      <a:close/>
                      <a:moveTo>
                        <a:pt x="246" y="200"/>
                      </a:moveTo>
                      <a:lnTo>
                        <a:pt x="246" y="198"/>
                      </a:lnTo>
                      <a:lnTo>
                        <a:pt x="246" y="200"/>
                      </a:lnTo>
                      <a:close/>
                      <a:moveTo>
                        <a:pt x="246" y="200"/>
                      </a:moveTo>
                      <a:lnTo>
                        <a:pt x="246" y="198"/>
                      </a:lnTo>
                      <a:lnTo>
                        <a:pt x="246" y="200"/>
                      </a:lnTo>
                      <a:close/>
                      <a:moveTo>
                        <a:pt x="248" y="198"/>
                      </a:moveTo>
                      <a:lnTo>
                        <a:pt x="246" y="198"/>
                      </a:lnTo>
                      <a:lnTo>
                        <a:pt x="248" y="198"/>
                      </a:lnTo>
                      <a:close/>
                      <a:moveTo>
                        <a:pt x="248" y="198"/>
                      </a:moveTo>
                      <a:lnTo>
                        <a:pt x="250" y="200"/>
                      </a:lnTo>
                      <a:lnTo>
                        <a:pt x="248" y="198"/>
                      </a:lnTo>
                      <a:close/>
                      <a:moveTo>
                        <a:pt x="238" y="198"/>
                      </a:moveTo>
                      <a:lnTo>
                        <a:pt x="236" y="198"/>
                      </a:lnTo>
                      <a:lnTo>
                        <a:pt x="238" y="198"/>
                      </a:lnTo>
                      <a:close/>
                      <a:moveTo>
                        <a:pt x="250" y="198"/>
                      </a:moveTo>
                      <a:lnTo>
                        <a:pt x="248" y="198"/>
                      </a:lnTo>
                      <a:lnTo>
                        <a:pt x="250" y="198"/>
                      </a:lnTo>
                      <a:close/>
                      <a:moveTo>
                        <a:pt x="242" y="198"/>
                      </a:moveTo>
                      <a:lnTo>
                        <a:pt x="240" y="198"/>
                      </a:lnTo>
                      <a:lnTo>
                        <a:pt x="242" y="198"/>
                      </a:lnTo>
                      <a:close/>
                      <a:moveTo>
                        <a:pt x="242" y="198"/>
                      </a:moveTo>
                      <a:lnTo>
                        <a:pt x="240" y="198"/>
                      </a:lnTo>
                      <a:lnTo>
                        <a:pt x="242" y="198"/>
                      </a:lnTo>
                      <a:close/>
                      <a:moveTo>
                        <a:pt x="250" y="198"/>
                      </a:moveTo>
                      <a:lnTo>
                        <a:pt x="248" y="198"/>
                      </a:lnTo>
                      <a:lnTo>
                        <a:pt x="250" y="198"/>
                      </a:lnTo>
                      <a:close/>
                      <a:moveTo>
                        <a:pt x="242" y="198"/>
                      </a:moveTo>
                      <a:lnTo>
                        <a:pt x="240" y="198"/>
                      </a:lnTo>
                      <a:lnTo>
                        <a:pt x="242" y="198"/>
                      </a:lnTo>
                      <a:close/>
                      <a:moveTo>
                        <a:pt x="246" y="198"/>
                      </a:moveTo>
                      <a:lnTo>
                        <a:pt x="244" y="198"/>
                      </a:lnTo>
                      <a:lnTo>
                        <a:pt x="246" y="198"/>
                      </a:lnTo>
                      <a:close/>
                      <a:moveTo>
                        <a:pt x="248" y="198"/>
                      </a:moveTo>
                      <a:lnTo>
                        <a:pt x="248" y="200"/>
                      </a:lnTo>
                      <a:lnTo>
                        <a:pt x="248" y="198"/>
                      </a:lnTo>
                      <a:lnTo>
                        <a:pt x="248" y="200"/>
                      </a:lnTo>
                      <a:lnTo>
                        <a:pt x="248" y="198"/>
                      </a:lnTo>
                      <a:lnTo>
                        <a:pt x="248" y="200"/>
                      </a:lnTo>
                      <a:lnTo>
                        <a:pt x="248" y="198"/>
                      </a:lnTo>
                      <a:lnTo>
                        <a:pt x="248" y="200"/>
                      </a:lnTo>
                      <a:lnTo>
                        <a:pt x="248" y="198"/>
                      </a:lnTo>
                      <a:close/>
                      <a:moveTo>
                        <a:pt x="236" y="198"/>
                      </a:moveTo>
                      <a:lnTo>
                        <a:pt x="238" y="198"/>
                      </a:lnTo>
                      <a:lnTo>
                        <a:pt x="236" y="198"/>
                      </a:lnTo>
                      <a:close/>
                      <a:moveTo>
                        <a:pt x="248" y="198"/>
                      </a:moveTo>
                      <a:lnTo>
                        <a:pt x="246" y="198"/>
                      </a:lnTo>
                      <a:lnTo>
                        <a:pt x="248" y="198"/>
                      </a:lnTo>
                      <a:close/>
                      <a:moveTo>
                        <a:pt x="248" y="198"/>
                      </a:moveTo>
                      <a:lnTo>
                        <a:pt x="246" y="198"/>
                      </a:lnTo>
                      <a:lnTo>
                        <a:pt x="248" y="198"/>
                      </a:lnTo>
                      <a:lnTo>
                        <a:pt x="246" y="198"/>
                      </a:lnTo>
                      <a:lnTo>
                        <a:pt x="248" y="198"/>
                      </a:lnTo>
                      <a:close/>
                      <a:moveTo>
                        <a:pt x="248" y="198"/>
                      </a:moveTo>
                      <a:lnTo>
                        <a:pt x="250" y="198"/>
                      </a:lnTo>
                      <a:lnTo>
                        <a:pt x="248" y="198"/>
                      </a:lnTo>
                      <a:close/>
                      <a:moveTo>
                        <a:pt x="242" y="198"/>
                      </a:moveTo>
                      <a:lnTo>
                        <a:pt x="242" y="200"/>
                      </a:lnTo>
                      <a:lnTo>
                        <a:pt x="242" y="198"/>
                      </a:lnTo>
                      <a:lnTo>
                        <a:pt x="242" y="200"/>
                      </a:lnTo>
                      <a:lnTo>
                        <a:pt x="242" y="198"/>
                      </a:lnTo>
                      <a:close/>
                      <a:moveTo>
                        <a:pt x="248" y="198"/>
                      </a:moveTo>
                      <a:lnTo>
                        <a:pt x="250" y="198"/>
                      </a:lnTo>
                      <a:lnTo>
                        <a:pt x="248" y="198"/>
                      </a:lnTo>
                      <a:close/>
                      <a:moveTo>
                        <a:pt x="244" y="198"/>
                      </a:moveTo>
                      <a:lnTo>
                        <a:pt x="244" y="200"/>
                      </a:lnTo>
                      <a:lnTo>
                        <a:pt x="244" y="198"/>
                      </a:lnTo>
                      <a:lnTo>
                        <a:pt x="242" y="198"/>
                      </a:lnTo>
                      <a:lnTo>
                        <a:pt x="244" y="198"/>
                      </a:lnTo>
                      <a:lnTo>
                        <a:pt x="242" y="198"/>
                      </a:lnTo>
                      <a:lnTo>
                        <a:pt x="244" y="198"/>
                      </a:lnTo>
                      <a:lnTo>
                        <a:pt x="242" y="198"/>
                      </a:lnTo>
                      <a:lnTo>
                        <a:pt x="244" y="198"/>
                      </a:lnTo>
                      <a:close/>
                      <a:moveTo>
                        <a:pt x="246" y="198"/>
                      </a:moveTo>
                      <a:lnTo>
                        <a:pt x="244" y="198"/>
                      </a:lnTo>
                      <a:lnTo>
                        <a:pt x="246" y="198"/>
                      </a:lnTo>
                      <a:close/>
                      <a:moveTo>
                        <a:pt x="248" y="198"/>
                      </a:moveTo>
                      <a:lnTo>
                        <a:pt x="246" y="198"/>
                      </a:lnTo>
                      <a:lnTo>
                        <a:pt x="248" y="198"/>
                      </a:lnTo>
                      <a:close/>
                      <a:moveTo>
                        <a:pt x="240" y="198"/>
                      </a:moveTo>
                      <a:lnTo>
                        <a:pt x="240" y="200"/>
                      </a:lnTo>
                      <a:lnTo>
                        <a:pt x="238" y="200"/>
                      </a:lnTo>
                      <a:lnTo>
                        <a:pt x="238" y="201"/>
                      </a:lnTo>
                      <a:lnTo>
                        <a:pt x="236" y="201"/>
                      </a:lnTo>
                      <a:lnTo>
                        <a:pt x="238" y="201"/>
                      </a:lnTo>
                      <a:lnTo>
                        <a:pt x="236" y="201"/>
                      </a:lnTo>
                      <a:lnTo>
                        <a:pt x="238" y="201"/>
                      </a:lnTo>
                      <a:lnTo>
                        <a:pt x="236" y="203"/>
                      </a:lnTo>
                      <a:lnTo>
                        <a:pt x="236" y="201"/>
                      </a:lnTo>
                      <a:lnTo>
                        <a:pt x="236" y="203"/>
                      </a:lnTo>
                      <a:lnTo>
                        <a:pt x="236" y="205"/>
                      </a:lnTo>
                      <a:lnTo>
                        <a:pt x="236" y="203"/>
                      </a:lnTo>
                      <a:lnTo>
                        <a:pt x="234" y="203"/>
                      </a:lnTo>
                      <a:lnTo>
                        <a:pt x="236" y="203"/>
                      </a:lnTo>
                      <a:lnTo>
                        <a:pt x="234" y="203"/>
                      </a:lnTo>
                      <a:lnTo>
                        <a:pt x="234" y="205"/>
                      </a:lnTo>
                      <a:lnTo>
                        <a:pt x="236" y="205"/>
                      </a:lnTo>
                      <a:lnTo>
                        <a:pt x="234" y="205"/>
                      </a:lnTo>
                      <a:lnTo>
                        <a:pt x="236" y="205"/>
                      </a:lnTo>
                      <a:lnTo>
                        <a:pt x="234" y="205"/>
                      </a:lnTo>
                      <a:lnTo>
                        <a:pt x="234" y="203"/>
                      </a:lnTo>
                      <a:lnTo>
                        <a:pt x="236" y="203"/>
                      </a:lnTo>
                      <a:lnTo>
                        <a:pt x="236" y="201"/>
                      </a:lnTo>
                      <a:lnTo>
                        <a:pt x="238" y="201"/>
                      </a:lnTo>
                      <a:lnTo>
                        <a:pt x="238" y="200"/>
                      </a:lnTo>
                      <a:lnTo>
                        <a:pt x="240" y="200"/>
                      </a:lnTo>
                      <a:lnTo>
                        <a:pt x="240" y="198"/>
                      </a:lnTo>
                      <a:close/>
                      <a:moveTo>
                        <a:pt x="234" y="205"/>
                      </a:moveTo>
                      <a:lnTo>
                        <a:pt x="236" y="205"/>
                      </a:lnTo>
                      <a:lnTo>
                        <a:pt x="234" y="205"/>
                      </a:lnTo>
                      <a:close/>
                      <a:moveTo>
                        <a:pt x="246" y="198"/>
                      </a:moveTo>
                      <a:lnTo>
                        <a:pt x="246" y="200"/>
                      </a:lnTo>
                      <a:lnTo>
                        <a:pt x="246" y="198"/>
                      </a:lnTo>
                      <a:lnTo>
                        <a:pt x="246" y="200"/>
                      </a:lnTo>
                      <a:lnTo>
                        <a:pt x="246" y="198"/>
                      </a:lnTo>
                      <a:close/>
                      <a:moveTo>
                        <a:pt x="242" y="198"/>
                      </a:moveTo>
                      <a:lnTo>
                        <a:pt x="240" y="198"/>
                      </a:lnTo>
                      <a:lnTo>
                        <a:pt x="242" y="198"/>
                      </a:lnTo>
                      <a:close/>
                      <a:moveTo>
                        <a:pt x="248" y="198"/>
                      </a:moveTo>
                      <a:lnTo>
                        <a:pt x="246" y="198"/>
                      </a:lnTo>
                      <a:lnTo>
                        <a:pt x="248" y="198"/>
                      </a:lnTo>
                      <a:lnTo>
                        <a:pt x="246" y="198"/>
                      </a:lnTo>
                      <a:lnTo>
                        <a:pt x="248" y="198"/>
                      </a:lnTo>
                      <a:close/>
                      <a:moveTo>
                        <a:pt x="250" y="198"/>
                      </a:moveTo>
                      <a:lnTo>
                        <a:pt x="248" y="198"/>
                      </a:lnTo>
                      <a:lnTo>
                        <a:pt x="250" y="198"/>
                      </a:lnTo>
                      <a:lnTo>
                        <a:pt x="248" y="198"/>
                      </a:lnTo>
                      <a:lnTo>
                        <a:pt x="250" y="198"/>
                      </a:lnTo>
                      <a:close/>
                      <a:moveTo>
                        <a:pt x="248" y="198"/>
                      </a:moveTo>
                      <a:lnTo>
                        <a:pt x="246" y="198"/>
                      </a:lnTo>
                      <a:lnTo>
                        <a:pt x="248" y="198"/>
                      </a:lnTo>
                      <a:close/>
                      <a:moveTo>
                        <a:pt x="242" y="198"/>
                      </a:moveTo>
                      <a:lnTo>
                        <a:pt x="240" y="198"/>
                      </a:lnTo>
                      <a:lnTo>
                        <a:pt x="242" y="198"/>
                      </a:lnTo>
                      <a:close/>
                      <a:moveTo>
                        <a:pt x="242" y="198"/>
                      </a:moveTo>
                      <a:lnTo>
                        <a:pt x="240" y="198"/>
                      </a:lnTo>
                      <a:lnTo>
                        <a:pt x="242" y="198"/>
                      </a:lnTo>
                      <a:close/>
                      <a:moveTo>
                        <a:pt x="242" y="198"/>
                      </a:moveTo>
                      <a:lnTo>
                        <a:pt x="240" y="198"/>
                      </a:lnTo>
                      <a:lnTo>
                        <a:pt x="242" y="198"/>
                      </a:lnTo>
                      <a:close/>
                      <a:moveTo>
                        <a:pt x="252" y="198"/>
                      </a:moveTo>
                      <a:lnTo>
                        <a:pt x="252" y="200"/>
                      </a:lnTo>
                      <a:lnTo>
                        <a:pt x="252" y="198"/>
                      </a:lnTo>
                      <a:lnTo>
                        <a:pt x="252" y="200"/>
                      </a:lnTo>
                      <a:lnTo>
                        <a:pt x="252" y="198"/>
                      </a:lnTo>
                      <a:close/>
                      <a:moveTo>
                        <a:pt x="248" y="198"/>
                      </a:moveTo>
                      <a:lnTo>
                        <a:pt x="246" y="198"/>
                      </a:lnTo>
                      <a:lnTo>
                        <a:pt x="248" y="198"/>
                      </a:lnTo>
                      <a:close/>
                      <a:moveTo>
                        <a:pt x="248" y="198"/>
                      </a:moveTo>
                      <a:lnTo>
                        <a:pt x="246" y="198"/>
                      </a:lnTo>
                      <a:lnTo>
                        <a:pt x="248" y="198"/>
                      </a:lnTo>
                      <a:close/>
                      <a:moveTo>
                        <a:pt x="242" y="198"/>
                      </a:moveTo>
                      <a:lnTo>
                        <a:pt x="240" y="198"/>
                      </a:lnTo>
                      <a:lnTo>
                        <a:pt x="242" y="198"/>
                      </a:lnTo>
                      <a:close/>
                      <a:moveTo>
                        <a:pt x="238" y="198"/>
                      </a:moveTo>
                      <a:lnTo>
                        <a:pt x="236" y="198"/>
                      </a:lnTo>
                      <a:lnTo>
                        <a:pt x="238" y="198"/>
                      </a:lnTo>
                      <a:lnTo>
                        <a:pt x="236" y="198"/>
                      </a:lnTo>
                      <a:lnTo>
                        <a:pt x="238" y="198"/>
                      </a:lnTo>
                      <a:close/>
                      <a:moveTo>
                        <a:pt x="248" y="198"/>
                      </a:moveTo>
                      <a:lnTo>
                        <a:pt x="246" y="198"/>
                      </a:lnTo>
                      <a:lnTo>
                        <a:pt x="248" y="198"/>
                      </a:lnTo>
                      <a:close/>
                      <a:moveTo>
                        <a:pt x="236" y="198"/>
                      </a:moveTo>
                      <a:lnTo>
                        <a:pt x="234" y="198"/>
                      </a:lnTo>
                      <a:lnTo>
                        <a:pt x="236" y="198"/>
                      </a:lnTo>
                      <a:lnTo>
                        <a:pt x="234" y="198"/>
                      </a:lnTo>
                      <a:lnTo>
                        <a:pt x="236" y="198"/>
                      </a:lnTo>
                      <a:lnTo>
                        <a:pt x="234" y="198"/>
                      </a:lnTo>
                      <a:lnTo>
                        <a:pt x="236" y="198"/>
                      </a:lnTo>
                      <a:close/>
                      <a:moveTo>
                        <a:pt x="250" y="198"/>
                      </a:moveTo>
                      <a:lnTo>
                        <a:pt x="248" y="198"/>
                      </a:lnTo>
                      <a:lnTo>
                        <a:pt x="250" y="198"/>
                      </a:lnTo>
                      <a:lnTo>
                        <a:pt x="248" y="198"/>
                      </a:lnTo>
                      <a:lnTo>
                        <a:pt x="250" y="198"/>
                      </a:lnTo>
                      <a:lnTo>
                        <a:pt x="248" y="198"/>
                      </a:lnTo>
                      <a:lnTo>
                        <a:pt x="250" y="198"/>
                      </a:lnTo>
                      <a:close/>
                      <a:moveTo>
                        <a:pt x="250" y="198"/>
                      </a:moveTo>
                      <a:lnTo>
                        <a:pt x="250" y="200"/>
                      </a:lnTo>
                      <a:lnTo>
                        <a:pt x="250" y="198"/>
                      </a:lnTo>
                      <a:lnTo>
                        <a:pt x="250" y="200"/>
                      </a:lnTo>
                      <a:lnTo>
                        <a:pt x="250" y="198"/>
                      </a:lnTo>
                      <a:close/>
                      <a:moveTo>
                        <a:pt x="236" y="198"/>
                      </a:moveTo>
                      <a:lnTo>
                        <a:pt x="234" y="198"/>
                      </a:lnTo>
                      <a:lnTo>
                        <a:pt x="236" y="198"/>
                      </a:lnTo>
                      <a:close/>
                      <a:moveTo>
                        <a:pt x="248" y="198"/>
                      </a:moveTo>
                      <a:lnTo>
                        <a:pt x="250" y="198"/>
                      </a:lnTo>
                      <a:lnTo>
                        <a:pt x="248" y="198"/>
                      </a:lnTo>
                      <a:close/>
                      <a:moveTo>
                        <a:pt x="238" y="198"/>
                      </a:moveTo>
                      <a:lnTo>
                        <a:pt x="236" y="198"/>
                      </a:lnTo>
                      <a:lnTo>
                        <a:pt x="238" y="198"/>
                      </a:lnTo>
                      <a:close/>
                      <a:moveTo>
                        <a:pt x="236" y="198"/>
                      </a:moveTo>
                      <a:lnTo>
                        <a:pt x="234" y="198"/>
                      </a:lnTo>
                      <a:lnTo>
                        <a:pt x="236" y="198"/>
                      </a:lnTo>
                      <a:close/>
                      <a:moveTo>
                        <a:pt x="238" y="198"/>
                      </a:moveTo>
                      <a:lnTo>
                        <a:pt x="236" y="198"/>
                      </a:lnTo>
                      <a:lnTo>
                        <a:pt x="238" y="198"/>
                      </a:lnTo>
                      <a:close/>
                      <a:moveTo>
                        <a:pt x="240" y="198"/>
                      </a:moveTo>
                      <a:lnTo>
                        <a:pt x="240" y="200"/>
                      </a:lnTo>
                      <a:lnTo>
                        <a:pt x="240" y="198"/>
                      </a:lnTo>
                      <a:close/>
                      <a:moveTo>
                        <a:pt x="234" y="198"/>
                      </a:moveTo>
                      <a:lnTo>
                        <a:pt x="236" y="198"/>
                      </a:lnTo>
                      <a:lnTo>
                        <a:pt x="234" y="198"/>
                      </a:lnTo>
                      <a:close/>
                      <a:moveTo>
                        <a:pt x="246" y="198"/>
                      </a:moveTo>
                      <a:lnTo>
                        <a:pt x="248" y="198"/>
                      </a:lnTo>
                      <a:lnTo>
                        <a:pt x="246" y="198"/>
                      </a:lnTo>
                      <a:close/>
                      <a:moveTo>
                        <a:pt x="240" y="198"/>
                      </a:moveTo>
                      <a:lnTo>
                        <a:pt x="240" y="196"/>
                      </a:lnTo>
                      <a:lnTo>
                        <a:pt x="240" y="198"/>
                      </a:lnTo>
                      <a:close/>
                      <a:moveTo>
                        <a:pt x="236" y="198"/>
                      </a:moveTo>
                      <a:lnTo>
                        <a:pt x="236" y="196"/>
                      </a:lnTo>
                      <a:lnTo>
                        <a:pt x="236" y="198"/>
                      </a:lnTo>
                      <a:close/>
                      <a:moveTo>
                        <a:pt x="252" y="198"/>
                      </a:moveTo>
                      <a:lnTo>
                        <a:pt x="252" y="196"/>
                      </a:lnTo>
                      <a:lnTo>
                        <a:pt x="252" y="198"/>
                      </a:lnTo>
                      <a:close/>
                      <a:moveTo>
                        <a:pt x="250" y="198"/>
                      </a:moveTo>
                      <a:lnTo>
                        <a:pt x="250" y="196"/>
                      </a:lnTo>
                      <a:lnTo>
                        <a:pt x="250" y="198"/>
                      </a:lnTo>
                      <a:close/>
                      <a:moveTo>
                        <a:pt x="244" y="198"/>
                      </a:moveTo>
                      <a:lnTo>
                        <a:pt x="244" y="196"/>
                      </a:lnTo>
                      <a:lnTo>
                        <a:pt x="244" y="198"/>
                      </a:lnTo>
                      <a:close/>
                      <a:moveTo>
                        <a:pt x="234" y="198"/>
                      </a:moveTo>
                      <a:lnTo>
                        <a:pt x="234" y="196"/>
                      </a:lnTo>
                      <a:lnTo>
                        <a:pt x="234" y="198"/>
                      </a:lnTo>
                      <a:close/>
                      <a:moveTo>
                        <a:pt x="246" y="198"/>
                      </a:moveTo>
                      <a:lnTo>
                        <a:pt x="246" y="196"/>
                      </a:lnTo>
                      <a:lnTo>
                        <a:pt x="246" y="198"/>
                      </a:lnTo>
                      <a:close/>
                      <a:moveTo>
                        <a:pt x="236" y="198"/>
                      </a:moveTo>
                      <a:lnTo>
                        <a:pt x="236" y="196"/>
                      </a:lnTo>
                      <a:lnTo>
                        <a:pt x="236" y="198"/>
                      </a:lnTo>
                      <a:close/>
                      <a:moveTo>
                        <a:pt x="240" y="198"/>
                      </a:moveTo>
                      <a:lnTo>
                        <a:pt x="240" y="196"/>
                      </a:lnTo>
                      <a:lnTo>
                        <a:pt x="240" y="198"/>
                      </a:lnTo>
                      <a:close/>
                      <a:moveTo>
                        <a:pt x="240" y="198"/>
                      </a:moveTo>
                      <a:lnTo>
                        <a:pt x="240" y="196"/>
                      </a:lnTo>
                      <a:lnTo>
                        <a:pt x="240" y="198"/>
                      </a:lnTo>
                      <a:close/>
                      <a:moveTo>
                        <a:pt x="238" y="198"/>
                      </a:moveTo>
                      <a:lnTo>
                        <a:pt x="238" y="196"/>
                      </a:lnTo>
                      <a:lnTo>
                        <a:pt x="238" y="198"/>
                      </a:lnTo>
                      <a:close/>
                      <a:moveTo>
                        <a:pt x="248" y="198"/>
                      </a:moveTo>
                      <a:lnTo>
                        <a:pt x="248" y="196"/>
                      </a:lnTo>
                      <a:lnTo>
                        <a:pt x="248" y="198"/>
                      </a:lnTo>
                      <a:close/>
                      <a:moveTo>
                        <a:pt x="248" y="198"/>
                      </a:moveTo>
                      <a:lnTo>
                        <a:pt x="248" y="196"/>
                      </a:lnTo>
                      <a:lnTo>
                        <a:pt x="248" y="198"/>
                      </a:lnTo>
                      <a:close/>
                      <a:moveTo>
                        <a:pt x="252" y="198"/>
                      </a:moveTo>
                      <a:lnTo>
                        <a:pt x="252" y="196"/>
                      </a:lnTo>
                      <a:lnTo>
                        <a:pt x="252" y="198"/>
                      </a:lnTo>
                      <a:close/>
                      <a:moveTo>
                        <a:pt x="248" y="198"/>
                      </a:moveTo>
                      <a:lnTo>
                        <a:pt x="248" y="196"/>
                      </a:lnTo>
                      <a:lnTo>
                        <a:pt x="248" y="198"/>
                      </a:lnTo>
                      <a:close/>
                      <a:moveTo>
                        <a:pt x="240" y="198"/>
                      </a:moveTo>
                      <a:lnTo>
                        <a:pt x="240" y="196"/>
                      </a:lnTo>
                      <a:lnTo>
                        <a:pt x="240" y="198"/>
                      </a:lnTo>
                      <a:close/>
                      <a:moveTo>
                        <a:pt x="252" y="198"/>
                      </a:moveTo>
                      <a:lnTo>
                        <a:pt x="252" y="196"/>
                      </a:lnTo>
                      <a:lnTo>
                        <a:pt x="252" y="198"/>
                      </a:lnTo>
                      <a:close/>
                      <a:moveTo>
                        <a:pt x="238" y="198"/>
                      </a:moveTo>
                      <a:lnTo>
                        <a:pt x="238" y="196"/>
                      </a:lnTo>
                      <a:lnTo>
                        <a:pt x="238" y="198"/>
                      </a:lnTo>
                      <a:close/>
                      <a:moveTo>
                        <a:pt x="244" y="198"/>
                      </a:moveTo>
                      <a:lnTo>
                        <a:pt x="244" y="196"/>
                      </a:lnTo>
                      <a:lnTo>
                        <a:pt x="244" y="198"/>
                      </a:lnTo>
                      <a:close/>
                      <a:moveTo>
                        <a:pt x="234" y="198"/>
                      </a:moveTo>
                      <a:lnTo>
                        <a:pt x="234" y="196"/>
                      </a:lnTo>
                      <a:lnTo>
                        <a:pt x="234" y="198"/>
                      </a:lnTo>
                      <a:close/>
                      <a:moveTo>
                        <a:pt x="238" y="198"/>
                      </a:moveTo>
                      <a:lnTo>
                        <a:pt x="238" y="196"/>
                      </a:lnTo>
                      <a:lnTo>
                        <a:pt x="238" y="198"/>
                      </a:lnTo>
                      <a:close/>
                      <a:moveTo>
                        <a:pt x="248" y="198"/>
                      </a:moveTo>
                      <a:lnTo>
                        <a:pt x="248" y="196"/>
                      </a:lnTo>
                      <a:lnTo>
                        <a:pt x="248" y="198"/>
                      </a:lnTo>
                      <a:close/>
                      <a:moveTo>
                        <a:pt x="240" y="198"/>
                      </a:moveTo>
                      <a:lnTo>
                        <a:pt x="240" y="196"/>
                      </a:lnTo>
                      <a:lnTo>
                        <a:pt x="240" y="198"/>
                      </a:lnTo>
                      <a:close/>
                      <a:moveTo>
                        <a:pt x="246" y="198"/>
                      </a:moveTo>
                      <a:lnTo>
                        <a:pt x="246" y="196"/>
                      </a:lnTo>
                      <a:lnTo>
                        <a:pt x="246" y="198"/>
                      </a:lnTo>
                      <a:close/>
                      <a:moveTo>
                        <a:pt x="252" y="198"/>
                      </a:moveTo>
                      <a:lnTo>
                        <a:pt x="252" y="196"/>
                      </a:lnTo>
                      <a:lnTo>
                        <a:pt x="252" y="198"/>
                      </a:lnTo>
                      <a:close/>
                      <a:moveTo>
                        <a:pt x="244" y="196"/>
                      </a:moveTo>
                      <a:lnTo>
                        <a:pt x="244" y="198"/>
                      </a:lnTo>
                      <a:lnTo>
                        <a:pt x="244" y="196"/>
                      </a:lnTo>
                      <a:close/>
                      <a:moveTo>
                        <a:pt x="252" y="198"/>
                      </a:moveTo>
                      <a:lnTo>
                        <a:pt x="252" y="196"/>
                      </a:lnTo>
                      <a:lnTo>
                        <a:pt x="252" y="198"/>
                      </a:lnTo>
                      <a:close/>
                      <a:moveTo>
                        <a:pt x="244" y="196"/>
                      </a:moveTo>
                      <a:lnTo>
                        <a:pt x="244" y="198"/>
                      </a:lnTo>
                      <a:lnTo>
                        <a:pt x="244" y="196"/>
                      </a:lnTo>
                      <a:close/>
                      <a:moveTo>
                        <a:pt x="234" y="198"/>
                      </a:moveTo>
                      <a:lnTo>
                        <a:pt x="234" y="196"/>
                      </a:lnTo>
                      <a:lnTo>
                        <a:pt x="234" y="198"/>
                      </a:lnTo>
                      <a:close/>
                      <a:moveTo>
                        <a:pt x="238" y="198"/>
                      </a:moveTo>
                      <a:lnTo>
                        <a:pt x="238" y="196"/>
                      </a:lnTo>
                      <a:lnTo>
                        <a:pt x="238" y="198"/>
                      </a:lnTo>
                      <a:lnTo>
                        <a:pt x="238" y="196"/>
                      </a:lnTo>
                      <a:lnTo>
                        <a:pt x="238" y="198"/>
                      </a:lnTo>
                      <a:close/>
                      <a:moveTo>
                        <a:pt x="244" y="198"/>
                      </a:moveTo>
                      <a:lnTo>
                        <a:pt x="244" y="196"/>
                      </a:lnTo>
                      <a:lnTo>
                        <a:pt x="244" y="198"/>
                      </a:lnTo>
                      <a:close/>
                      <a:moveTo>
                        <a:pt x="246" y="198"/>
                      </a:moveTo>
                      <a:lnTo>
                        <a:pt x="246" y="196"/>
                      </a:lnTo>
                      <a:lnTo>
                        <a:pt x="246" y="198"/>
                      </a:lnTo>
                      <a:close/>
                      <a:moveTo>
                        <a:pt x="240" y="196"/>
                      </a:moveTo>
                      <a:lnTo>
                        <a:pt x="240" y="198"/>
                      </a:lnTo>
                      <a:lnTo>
                        <a:pt x="240" y="196"/>
                      </a:lnTo>
                      <a:close/>
                      <a:moveTo>
                        <a:pt x="240" y="196"/>
                      </a:moveTo>
                      <a:lnTo>
                        <a:pt x="240" y="198"/>
                      </a:lnTo>
                      <a:lnTo>
                        <a:pt x="240" y="196"/>
                      </a:lnTo>
                      <a:close/>
                      <a:moveTo>
                        <a:pt x="250" y="196"/>
                      </a:moveTo>
                      <a:lnTo>
                        <a:pt x="252" y="196"/>
                      </a:lnTo>
                      <a:lnTo>
                        <a:pt x="250" y="196"/>
                      </a:lnTo>
                      <a:close/>
                      <a:moveTo>
                        <a:pt x="244" y="196"/>
                      </a:moveTo>
                      <a:lnTo>
                        <a:pt x="244" y="198"/>
                      </a:lnTo>
                      <a:lnTo>
                        <a:pt x="244" y="196"/>
                      </a:lnTo>
                      <a:close/>
                      <a:moveTo>
                        <a:pt x="250" y="196"/>
                      </a:moveTo>
                      <a:lnTo>
                        <a:pt x="252" y="196"/>
                      </a:lnTo>
                      <a:lnTo>
                        <a:pt x="250" y="196"/>
                      </a:lnTo>
                      <a:close/>
                      <a:moveTo>
                        <a:pt x="240" y="196"/>
                      </a:moveTo>
                      <a:lnTo>
                        <a:pt x="238" y="196"/>
                      </a:lnTo>
                      <a:lnTo>
                        <a:pt x="240" y="196"/>
                      </a:lnTo>
                      <a:close/>
                      <a:moveTo>
                        <a:pt x="250" y="198"/>
                      </a:moveTo>
                      <a:lnTo>
                        <a:pt x="250" y="196"/>
                      </a:lnTo>
                      <a:lnTo>
                        <a:pt x="250" y="198"/>
                      </a:lnTo>
                      <a:lnTo>
                        <a:pt x="250" y="196"/>
                      </a:lnTo>
                      <a:lnTo>
                        <a:pt x="250" y="198"/>
                      </a:lnTo>
                      <a:close/>
                      <a:moveTo>
                        <a:pt x="238" y="196"/>
                      </a:moveTo>
                      <a:lnTo>
                        <a:pt x="238" y="198"/>
                      </a:lnTo>
                      <a:lnTo>
                        <a:pt x="238" y="196"/>
                      </a:lnTo>
                      <a:close/>
                      <a:moveTo>
                        <a:pt x="246" y="196"/>
                      </a:moveTo>
                      <a:lnTo>
                        <a:pt x="248" y="196"/>
                      </a:lnTo>
                      <a:lnTo>
                        <a:pt x="246" y="196"/>
                      </a:lnTo>
                      <a:lnTo>
                        <a:pt x="248" y="196"/>
                      </a:lnTo>
                      <a:lnTo>
                        <a:pt x="246" y="196"/>
                      </a:lnTo>
                      <a:lnTo>
                        <a:pt x="246" y="198"/>
                      </a:lnTo>
                      <a:lnTo>
                        <a:pt x="246" y="196"/>
                      </a:lnTo>
                      <a:lnTo>
                        <a:pt x="246" y="198"/>
                      </a:lnTo>
                      <a:lnTo>
                        <a:pt x="248" y="198"/>
                      </a:lnTo>
                      <a:lnTo>
                        <a:pt x="246" y="198"/>
                      </a:lnTo>
                      <a:lnTo>
                        <a:pt x="246" y="196"/>
                      </a:lnTo>
                      <a:close/>
                      <a:moveTo>
                        <a:pt x="244" y="196"/>
                      </a:moveTo>
                      <a:lnTo>
                        <a:pt x="244" y="198"/>
                      </a:lnTo>
                      <a:lnTo>
                        <a:pt x="242" y="198"/>
                      </a:lnTo>
                      <a:lnTo>
                        <a:pt x="242" y="196"/>
                      </a:lnTo>
                      <a:lnTo>
                        <a:pt x="244" y="196"/>
                      </a:lnTo>
                      <a:close/>
                      <a:moveTo>
                        <a:pt x="240" y="196"/>
                      </a:moveTo>
                      <a:lnTo>
                        <a:pt x="238" y="196"/>
                      </a:lnTo>
                      <a:lnTo>
                        <a:pt x="240" y="196"/>
                      </a:lnTo>
                      <a:close/>
                      <a:moveTo>
                        <a:pt x="248" y="196"/>
                      </a:moveTo>
                      <a:lnTo>
                        <a:pt x="246" y="196"/>
                      </a:lnTo>
                      <a:lnTo>
                        <a:pt x="248" y="196"/>
                      </a:lnTo>
                      <a:close/>
                      <a:moveTo>
                        <a:pt x="252" y="196"/>
                      </a:moveTo>
                      <a:lnTo>
                        <a:pt x="250" y="196"/>
                      </a:lnTo>
                      <a:lnTo>
                        <a:pt x="252" y="196"/>
                      </a:lnTo>
                      <a:close/>
                      <a:moveTo>
                        <a:pt x="250" y="196"/>
                      </a:moveTo>
                      <a:lnTo>
                        <a:pt x="248" y="196"/>
                      </a:lnTo>
                      <a:lnTo>
                        <a:pt x="250" y="196"/>
                      </a:lnTo>
                      <a:close/>
                      <a:moveTo>
                        <a:pt x="240" y="196"/>
                      </a:moveTo>
                      <a:lnTo>
                        <a:pt x="238" y="196"/>
                      </a:lnTo>
                      <a:lnTo>
                        <a:pt x="240" y="196"/>
                      </a:lnTo>
                      <a:close/>
                      <a:moveTo>
                        <a:pt x="236" y="196"/>
                      </a:moveTo>
                      <a:lnTo>
                        <a:pt x="236" y="198"/>
                      </a:lnTo>
                      <a:lnTo>
                        <a:pt x="236" y="196"/>
                      </a:lnTo>
                      <a:close/>
                      <a:moveTo>
                        <a:pt x="252" y="196"/>
                      </a:moveTo>
                      <a:lnTo>
                        <a:pt x="252" y="198"/>
                      </a:lnTo>
                      <a:lnTo>
                        <a:pt x="252" y="196"/>
                      </a:lnTo>
                      <a:close/>
                      <a:moveTo>
                        <a:pt x="248" y="196"/>
                      </a:moveTo>
                      <a:lnTo>
                        <a:pt x="246" y="196"/>
                      </a:lnTo>
                      <a:lnTo>
                        <a:pt x="248" y="196"/>
                      </a:lnTo>
                      <a:close/>
                      <a:moveTo>
                        <a:pt x="248" y="196"/>
                      </a:moveTo>
                      <a:lnTo>
                        <a:pt x="248" y="198"/>
                      </a:lnTo>
                      <a:lnTo>
                        <a:pt x="248" y="196"/>
                      </a:lnTo>
                      <a:lnTo>
                        <a:pt x="248" y="198"/>
                      </a:lnTo>
                      <a:lnTo>
                        <a:pt x="250" y="198"/>
                      </a:lnTo>
                      <a:lnTo>
                        <a:pt x="248" y="198"/>
                      </a:lnTo>
                      <a:lnTo>
                        <a:pt x="248" y="196"/>
                      </a:lnTo>
                      <a:close/>
                      <a:moveTo>
                        <a:pt x="244" y="196"/>
                      </a:moveTo>
                      <a:lnTo>
                        <a:pt x="244" y="198"/>
                      </a:lnTo>
                      <a:lnTo>
                        <a:pt x="246" y="198"/>
                      </a:lnTo>
                      <a:lnTo>
                        <a:pt x="244" y="198"/>
                      </a:lnTo>
                      <a:lnTo>
                        <a:pt x="244" y="196"/>
                      </a:lnTo>
                      <a:lnTo>
                        <a:pt x="244" y="198"/>
                      </a:lnTo>
                      <a:lnTo>
                        <a:pt x="246" y="198"/>
                      </a:lnTo>
                      <a:lnTo>
                        <a:pt x="244" y="198"/>
                      </a:lnTo>
                      <a:lnTo>
                        <a:pt x="244" y="196"/>
                      </a:lnTo>
                      <a:close/>
                      <a:moveTo>
                        <a:pt x="236" y="196"/>
                      </a:moveTo>
                      <a:lnTo>
                        <a:pt x="234" y="196"/>
                      </a:lnTo>
                      <a:lnTo>
                        <a:pt x="236" y="196"/>
                      </a:lnTo>
                      <a:close/>
                      <a:moveTo>
                        <a:pt x="234" y="196"/>
                      </a:moveTo>
                      <a:lnTo>
                        <a:pt x="236" y="196"/>
                      </a:lnTo>
                      <a:lnTo>
                        <a:pt x="234" y="196"/>
                      </a:lnTo>
                      <a:lnTo>
                        <a:pt x="236" y="196"/>
                      </a:lnTo>
                      <a:lnTo>
                        <a:pt x="234" y="196"/>
                      </a:lnTo>
                      <a:lnTo>
                        <a:pt x="236" y="196"/>
                      </a:lnTo>
                      <a:lnTo>
                        <a:pt x="236" y="198"/>
                      </a:lnTo>
                      <a:lnTo>
                        <a:pt x="234" y="198"/>
                      </a:lnTo>
                      <a:lnTo>
                        <a:pt x="234" y="196"/>
                      </a:lnTo>
                      <a:close/>
                      <a:moveTo>
                        <a:pt x="254" y="196"/>
                      </a:moveTo>
                      <a:lnTo>
                        <a:pt x="252" y="196"/>
                      </a:lnTo>
                      <a:lnTo>
                        <a:pt x="254" y="196"/>
                      </a:lnTo>
                      <a:close/>
                      <a:moveTo>
                        <a:pt x="246" y="196"/>
                      </a:moveTo>
                      <a:lnTo>
                        <a:pt x="244" y="196"/>
                      </a:lnTo>
                      <a:lnTo>
                        <a:pt x="246" y="196"/>
                      </a:lnTo>
                      <a:lnTo>
                        <a:pt x="246" y="198"/>
                      </a:lnTo>
                      <a:lnTo>
                        <a:pt x="246" y="196"/>
                      </a:lnTo>
                      <a:lnTo>
                        <a:pt x="244" y="196"/>
                      </a:lnTo>
                      <a:lnTo>
                        <a:pt x="246" y="196"/>
                      </a:lnTo>
                      <a:close/>
                      <a:moveTo>
                        <a:pt x="246" y="196"/>
                      </a:moveTo>
                      <a:lnTo>
                        <a:pt x="244" y="196"/>
                      </a:lnTo>
                      <a:lnTo>
                        <a:pt x="246" y="196"/>
                      </a:lnTo>
                      <a:close/>
                      <a:moveTo>
                        <a:pt x="244" y="196"/>
                      </a:moveTo>
                      <a:lnTo>
                        <a:pt x="246" y="196"/>
                      </a:lnTo>
                      <a:lnTo>
                        <a:pt x="244" y="196"/>
                      </a:lnTo>
                      <a:close/>
                      <a:moveTo>
                        <a:pt x="248" y="196"/>
                      </a:moveTo>
                      <a:lnTo>
                        <a:pt x="246" y="196"/>
                      </a:lnTo>
                      <a:lnTo>
                        <a:pt x="248" y="196"/>
                      </a:lnTo>
                      <a:close/>
                      <a:moveTo>
                        <a:pt x="250" y="196"/>
                      </a:moveTo>
                      <a:lnTo>
                        <a:pt x="252" y="196"/>
                      </a:lnTo>
                      <a:lnTo>
                        <a:pt x="250" y="196"/>
                      </a:lnTo>
                      <a:lnTo>
                        <a:pt x="252" y="196"/>
                      </a:lnTo>
                      <a:lnTo>
                        <a:pt x="250" y="196"/>
                      </a:lnTo>
                      <a:close/>
                      <a:moveTo>
                        <a:pt x="236" y="196"/>
                      </a:moveTo>
                      <a:lnTo>
                        <a:pt x="236" y="198"/>
                      </a:lnTo>
                      <a:lnTo>
                        <a:pt x="236" y="196"/>
                      </a:lnTo>
                      <a:lnTo>
                        <a:pt x="236" y="198"/>
                      </a:lnTo>
                      <a:lnTo>
                        <a:pt x="236" y="196"/>
                      </a:lnTo>
                      <a:close/>
                      <a:moveTo>
                        <a:pt x="240" y="196"/>
                      </a:moveTo>
                      <a:lnTo>
                        <a:pt x="238" y="196"/>
                      </a:lnTo>
                      <a:lnTo>
                        <a:pt x="240" y="196"/>
                      </a:lnTo>
                      <a:close/>
                      <a:moveTo>
                        <a:pt x="248" y="196"/>
                      </a:moveTo>
                      <a:lnTo>
                        <a:pt x="250" y="196"/>
                      </a:lnTo>
                      <a:lnTo>
                        <a:pt x="248" y="196"/>
                      </a:lnTo>
                      <a:close/>
                      <a:moveTo>
                        <a:pt x="250" y="196"/>
                      </a:moveTo>
                      <a:lnTo>
                        <a:pt x="250" y="198"/>
                      </a:lnTo>
                      <a:lnTo>
                        <a:pt x="252" y="198"/>
                      </a:lnTo>
                      <a:lnTo>
                        <a:pt x="250" y="198"/>
                      </a:lnTo>
                      <a:lnTo>
                        <a:pt x="252" y="198"/>
                      </a:lnTo>
                      <a:lnTo>
                        <a:pt x="250" y="198"/>
                      </a:lnTo>
                      <a:lnTo>
                        <a:pt x="250" y="196"/>
                      </a:lnTo>
                      <a:lnTo>
                        <a:pt x="248" y="196"/>
                      </a:lnTo>
                      <a:lnTo>
                        <a:pt x="250" y="196"/>
                      </a:lnTo>
                      <a:close/>
                      <a:moveTo>
                        <a:pt x="240" y="196"/>
                      </a:moveTo>
                      <a:lnTo>
                        <a:pt x="238" y="196"/>
                      </a:lnTo>
                      <a:lnTo>
                        <a:pt x="240" y="196"/>
                      </a:lnTo>
                      <a:close/>
                      <a:moveTo>
                        <a:pt x="236" y="196"/>
                      </a:moveTo>
                      <a:lnTo>
                        <a:pt x="234" y="196"/>
                      </a:lnTo>
                      <a:lnTo>
                        <a:pt x="236" y="196"/>
                      </a:lnTo>
                      <a:close/>
                      <a:moveTo>
                        <a:pt x="238" y="196"/>
                      </a:moveTo>
                      <a:lnTo>
                        <a:pt x="240" y="196"/>
                      </a:lnTo>
                      <a:lnTo>
                        <a:pt x="238" y="196"/>
                      </a:lnTo>
                      <a:close/>
                      <a:moveTo>
                        <a:pt x="252" y="196"/>
                      </a:moveTo>
                      <a:lnTo>
                        <a:pt x="254" y="196"/>
                      </a:lnTo>
                      <a:lnTo>
                        <a:pt x="252" y="196"/>
                      </a:lnTo>
                      <a:close/>
                      <a:moveTo>
                        <a:pt x="254" y="196"/>
                      </a:moveTo>
                      <a:lnTo>
                        <a:pt x="252" y="196"/>
                      </a:lnTo>
                      <a:lnTo>
                        <a:pt x="254" y="196"/>
                      </a:lnTo>
                      <a:close/>
                      <a:moveTo>
                        <a:pt x="248" y="196"/>
                      </a:moveTo>
                      <a:lnTo>
                        <a:pt x="246" y="196"/>
                      </a:lnTo>
                      <a:lnTo>
                        <a:pt x="248" y="196"/>
                      </a:lnTo>
                      <a:close/>
                      <a:moveTo>
                        <a:pt x="240" y="196"/>
                      </a:moveTo>
                      <a:lnTo>
                        <a:pt x="238" y="196"/>
                      </a:lnTo>
                      <a:lnTo>
                        <a:pt x="240" y="196"/>
                      </a:lnTo>
                      <a:close/>
                      <a:moveTo>
                        <a:pt x="236" y="196"/>
                      </a:moveTo>
                      <a:lnTo>
                        <a:pt x="234" y="196"/>
                      </a:lnTo>
                      <a:lnTo>
                        <a:pt x="236" y="196"/>
                      </a:lnTo>
                      <a:lnTo>
                        <a:pt x="234" y="196"/>
                      </a:lnTo>
                      <a:lnTo>
                        <a:pt x="236" y="196"/>
                      </a:lnTo>
                      <a:close/>
                      <a:moveTo>
                        <a:pt x="248" y="196"/>
                      </a:moveTo>
                      <a:lnTo>
                        <a:pt x="246" y="196"/>
                      </a:lnTo>
                      <a:lnTo>
                        <a:pt x="248" y="196"/>
                      </a:lnTo>
                      <a:close/>
                      <a:moveTo>
                        <a:pt x="250" y="196"/>
                      </a:moveTo>
                      <a:lnTo>
                        <a:pt x="248" y="196"/>
                      </a:lnTo>
                      <a:lnTo>
                        <a:pt x="250" y="196"/>
                      </a:lnTo>
                      <a:close/>
                      <a:moveTo>
                        <a:pt x="246" y="196"/>
                      </a:moveTo>
                      <a:lnTo>
                        <a:pt x="246" y="198"/>
                      </a:lnTo>
                      <a:lnTo>
                        <a:pt x="246" y="196"/>
                      </a:lnTo>
                      <a:lnTo>
                        <a:pt x="244" y="196"/>
                      </a:lnTo>
                      <a:lnTo>
                        <a:pt x="246" y="196"/>
                      </a:lnTo>
                      <a:lnTo>
                        <a:pt x="244" y="196"/>
                      </a:lnTo>
                      <a:lnTo>
                        <a:pt x="246" y="196"/>
                      </a:lnTo>
                      <a:close/>
                      <a:moveTo>
                        <a:pt x="246" y="196"/>
                      </a:moveTo>
                      <a:lnTo>
                        <a:pt x="244" y="196"/>
                      </a:lnTo>
                      <a:lnTo>
                        <a:pt x="246" y="196"/>
                      </a:lnTo>
                      <a:close/>
                      <a:moveTo>
                        <a:pt x="242" y="196"/>
                      </a:moveTo>
                      <a:lnTo>
                        <a:pt x="242" y="198"/>
                      </a:lnTo>
                      <a:lnTo>
                        <a:pt x="244" y="198"/>
                      </a:lnTo>
                      <a:lnTo>
                        <a:pt x="242" y="198"/>
                      </a:lnTo>
                      <a:lnTo>
                        <a:pt x="242" y="196"/>
                      </a:lnTo>
                      <a:lnTo>
                        <a:pt x="242" y="198"/>
                      </a:lnTo>
                      <a:lnTo>
                        <a:pt x="242" y="196"/>
                      </a:lnTo>
                      <a:lnTo>
                        <a:pt x="242" y="198"/>
                      </a:lnTo>
                      <a:lnTo>
                        <a:pt x="242" y="196"/>
                      </a:lnTo>
                      <a:lnTo>
                        <a:pt x="242" y="198"/>
                      </a:lnTo>
                      <a:lnTo>
                        <a:pt x="242" y="196"/>
                      </a:lnTo>
                      <a:lnTo>
                        <a:pt x="242" y="198"/>
                      </a:lnTo>
                      <a:lnTo>
                        <a:pt x="242" y="196"/>
                      </a:lnTo>
                      <a:lnTo>
                        <a:pt x="242" y="198"/>
                      </a:lnTo>
                      <a:lnTo>
                        <a:pt x="240" y="198"/>
                      </a:lnTo>
                      <a:lnTo>
                        <a:pt x="242" y="198"/>
                      </a:lnTo>
                      <a:lnTo>
                        <a:pt x="242" y="196"/>
                      </a:lnTo>
                      <a:close/>
                      <a:moveTo>
                        <a:pt x="242" y="196"/>
                      </a:moveTo>
                      <a:lnTo>
                        <a:pt x="240" y="196"/>
                      </a:lnTo>
                      <a:lnTo>
                        <a:pt x="242" y="196"/>
                      </a:lnTo>
                      <a:close/>
                      <a:moveTo>
                        <a:pt x="242" y="196"/>
                      </a:moveTo>
                      <a:lnTo>
                        <a:pt x="240" y="196"/>
                      </a:lnTo>
                      <a:lnTo>
                        <a:pt x="242" y="196"/>
                      </a:lnTo>
                      <a:close/>
                      <a:moveTo>
                        <a:pt x="248" y="196"/>
                      </a:moveTo>
                      <a:lnTo>
                        <a:pt x="246" y="196"/>
                      </a:lnTo>
                      <a:lnTo>
                        <a:pt x="248" y="196"/>
                      </a:lnTo>
                      <a:close/>
                      <a:moveTo>
                        <a:pt x="236" y="196"/>
                      </a:moveTo>
                      <a:lnTo>
                        <a:pt x="234" y="196"/>
                      </a:lnTo>
                      <a:lnTo>
                        <a:pt x="236" y="196"/>
                      </a:lnTo>
                      <a:close/>
                      <a:moveTo>
                        <a:pt x="252" y="196"/>
                      </a:moveTo>
                      <a:lnTo>
                        <a:pt x="250" y="196"/>
                      </a:lnTo>
                      <a:lnTo>
                        <a:pt x="252" y="196"/>
                      </a:lnTo>
                      <a:lnTo>
                        <a:pt x="250" y="196"/>
                      </a:lnTo>
                      <a:lnTo>
                        <a:pt x="252" y="196"/>
                      </a:lnTo>
                      <a:close/>
                      <a:moveTo>
                        <a:pt x="236" y="196"/>
                      </a:moveTo>
                      <a:lnTo>
                        <a:pt x="236" y="194"/>
                      </a:lnTo>
                      <a:lnTo>
                        <a:pt x="236" y="196"/>
                      </a:lnTo>
                      <a:close/>
                      <a:moveTo>
                        <a:pt x="250" y="196"/>
                      </a:moveTo>
                      <a:lnTo>
                        <a:pt x="250" y="194"/>
                      </a:lnTo>
                      <a:lnTo>
                        <a:pt x="250" y="196"/>
                      </a:lnTo>
                      <a:close/>
                      <a:moveTo>
                        <a:pt x="248" y="196"/>
                      </a:moveTo>
                      <a:lnTo>
                        <a:pt x="248" y="194"/>
                      </a:lnTo>
                      <a:lnTo>
                        <a:pt x="248" y="196"/>
                      </a:lnTo>
                      <a:lnTo>
                        <a:pt x="248" y="194"/>
                      </a:lnTo>
                      <a:lnTo>
                        <a:pt x="248" y="196"/>
                      </a:lnTo>
                      <a:close/>
                      <a:moveTo>
                        <a:pt x="236" y="196"/>
                      </a:moveTo>
                      <a:lnTo>
                        <a:pt x="236" y="194"/>
                      </a:lnTo>
                      <a:lnTo>
                        <a:pt x="236" y="196"/>
                      </a:lnTo>
                      <a:close/>
                      <a:moveTo>
                        <a:pt x="240" y="196"/>
                      </a:moveTo>
                      <a:lnTo>
                        <a:pt x="240" y="194"/>
                      </a:lnTo>
                      <a:lnTo>
                        <a:pt x="240" y="196"/>
                      </a:lnTo>
                      <a:close/>
                      <a:moveTo>
                        <a:pt x="248" y="194"/>
                      </a:moveTo>
                      <a:lnTo>
                        <a:pt x="248" y="196"/>
                      </a:lnTo>
                      <a:lnTo>
                        <a:pt x="248" y="194"/>
                      </a:lnTo>
                      <a:lnTo>
                        <a:pt x="248" y="196"/>
                      </a:lnTo>
                      <a:lnTo>
                        <a:pt x="248" y="194"/>
                      </a:lnTo>
                      <a:close/>
                      <a:moveTo>
                        <a:pt x="240" y="194"/>
                      </a:moveTo>
                      <a:lnTo>
                        <a:pt x="240" y="196"/>
                      </a:lnTo>
                      <a:lnTo>
                        <a:pt x="240" y="194"/>
                      </a:lnTo>
                      <a:close/>
                      <a:moveTo>
                        <a:pt x="234" y="194"/>
                      </a:moveTo>
                      <a:lnTo>
                        <a:pt x="234" y="196"/>
                      </a:lnTo>
                      <a:lnTo>
                        <a:pt x="234" y="194"/>
                      </a:lnTo>
                      <a:close/>
                      <a:moveTo>
                        <a:pt x="238" y="196"/>
                      </a:moveTo>
                      <a:lnTo>
                        <a:pt x="238" y="194"/>
                      </a:lnTo>
                      <a:lnTo>
                        <a:pt x="238" y="196"/>
                      </a:lnTo>
                      <a:close/>
                      <a:moveTo>
                        <a:pt x="250" y="196"/>
                      </a:moveTo>
                      <a:lnTo>
                        <a:pt x="250" y="194"/>
                      </a:lnTo>
                      <a:lnTo>
                        <a:pt x="250" y="196"/>
                      </a:lnTo>
                      <a:close/>
                      <a:moveTo>
                        <a:pt x="234" y="194"/>
                      </a:moveTo>
                      <a:lnTo>
                        <a:pt x="234" y="196"/>
                      </a:lnTo>
                      <a:lnTo>
                        <a:pt x="234" y="194"/>
                      </a:lnTo>
                      <a:close/>
                      <a:moveTo>
                        <a:pt x="236" y="194"/>
                      </a:moveTo>
                      <a:lnTo>
                        <a:pt x="236" y="196"/>
                      </a:lnTo>
                      <a:lnTo>
                        <a:pt x="236" y="194"/>
                      </a:lnTo>
                      <a:close/>
                      <a:moveTo>
                        <a:pt x="250" y="196"/>
                      </a:moveTo>
                      <a:lnTo>
                        <a:pt x="250" y="194"/>
                      </a:lnTo>
                      <a:lnTo>
                        <a:pt x="250" y="196"/>
                      </a:lnTo>
                      <a:close/>
                      <a:moveTo>
                        <a:pt x="248" y="194"/>
                      </a:moveTo>
                      <a:lnTo>
                        <a:pt x="248" y="196"/>
                      </a:lnTo>
                      <a:lnTo>
                        <a:pt x="248" y="194"/>
                      </a:lnTo>
                      <a:lnTo>
                        <a:pt x="248" y="196"/>
                      </a:lnTo>
                      <a:lnTo>
                        <a:pt x="250" y="196"/>
                      </a:lnTo>
                      <a:lnTo>
                        <a:pt x="248" y="196"/>
                      </a:lnTo>
                      <a:lnTo>
                        <a:pt x="248" y="194"/>
                      </a:lnTo>
                      <a:close/>
                      <a:moveTo>
                        <a:pt x="246" y="194"/>
                      </a:moveTo>
                      <a:lnTo>
                        <a:pt x="248" y="194"/>
                      </a:lnTo>
                      <a:lnTo>
                        <a:pt x="248" y="196"/>
                      </a:lnTo>
                      <a:lnTo>
                        <a:pt x="246" y="196"/>
                      </a:lnTo>
                      <a:lnTo>
                        <a:pt x="248" y="196"/>
                      </a:lnTo>
                      <a:lnTo>
                        <a:pt x="246" y="196"/>
                      </a:lnTo>
                      <a:lnTo>
                        <a:pt x="246" y="194"/>
                      </a:lnTo>
                      <a:lnTo>
                        <a:pt x="246" y="196"/>
                      </a:lnTo>
                      <a:lnTo>
                        <a:pt x="246" y="194"/>
                      </a:lnTo>
                      <a:close/>
                      <a:moveTo>
                        <a:pt x="236" y="194"/>
                      </a:moveTo>
                      <a:lnTo>
                        <a:pt x="236" y="196"/>
                      </a:lnTo>
                      <a:lnTo>
                        <a:pt x="236" y="194"/>
                      </a:lnTo>
                      <a:close/>
                      <a:moveTo>
                        <a:pt x="240" y="194"/>
                      </a:moveTo>
                      <a:lnTo>
                        <a:pt x="240" y="196"/>
                      </a:lnTo>
                      <a:lnTo>
                        <a:pt x="240" y="194"/>
                      </a:lnTo>
                      <a:close/>
                      <a:moveTo>
                        <a:pt x="236" y="194"/>
                      </a:moveTo>
                      <a:lnTo>
                        <a:pt x="238" y="194"/>
                      </a:lnTo>
                      <a:lnTo>
                        <a:pt x="238" y="196"/>
                      </a:lnTo>
                      <a:lnTo>
                        <a:pt x="236" y="196"/>
                      </a:lnTo>
                      <a:lnTo>
                        <a:pt x="236" y="194"/>
                      </a:lnTo>
                      <a:lnTo>
                        <a:pt x="238" y="194"/>
                      </a:lnTo>
                      <a:lnTo>
                        <a:pt x="236" y="194"/>
                      </a:lnTo>
                      <a:close/>
                      <a:moveTo>
                        <a:pt x="248" y="194"/>
                      </a:moveTo>
                      <a:lnTo>
                        <a:pt x="248" y="196"/>
                      </a:lnTo>
                      <a:lnTo>
                        <a:pt x="248" y="194"/>
                      </a:lnTo>
                      <a:close/>
                      <a:moveTo>
                        <a:pt x="234" y="194"/>
                      </a:moveTo>
                      <a:lnTo>
                        <a:pt x="236" y="194"/>
                      </a:lnTo>
                      <a:lnTo>
                        <a:pt x="234" y="194"/>
                      </a:lnTo>
                      <a:close/>
                      <a:moveTo>
                        <a:pt x="236" y="194"/>
                      </a:moveTo>
                      <a:lnTo>
                        <a:pt x="236" y="196"/>
                      </a:lnTo>
                      <a:lnTo>
                        <a:pt x="236" y="194"/>
                      </a:lnTo>
                      <a:close/>
                      <a:moveTo>
                        <a:pt x="234" y="194"/>
                      </a:moveTo>
                      <a:lnTo>
                        <a:pt x="236" y="194"/>
                      </a:lnTo>
                      <a:lnTo>
                        <a:pt x="234" y="194"/>
                      </a:lnTo>
                      <a:close/>
                      <a:moveTo>
                        <a:pt x="171" y="194"/>
                      </a:moveTo>
                      <a:lnTo>
                        <a:pt x="173" y="194"/>
                      </a:lnTo>
                      <a:lnTo>
                        <a:pt x="171" y="194"/>
                      </a:lnTo>
                      <a:close/>
                      <a:moveTo>
                        <a:pt x="248" y="194"/>
                      </a:moveTo>
                      <a:lnTo>
                        <a:pt x="246" y="194"/>
                      </a:lnTo>
                      <a:lnTo>
                        <a:pt x="248" y="194"/>
                      </a:lnTo>
                      <a:close/>
                      <a:moveTo>
                        <a:pt x="173" y="194"/>
                      </a:moveTo>
                      <a:lnTo>
                        <a:pt x="171" y="194"/>
                      </a:lnTo>
                      <a:lnTo>
                        <a:pt x="173" y="194"/>
                      </a:lnTo>
                      <a:close/>
                      <a:moveTo>
                        <a:pt x="248" y="194"/>
                      </a:moveTo>
                      <a:lnTo>
                        <a:pt x="246" y="194"/>
                      </a:lnTo>
                      <a:lnTo>
                        <a:pt x="248" y="194"/>
                      </a:lnTo>
                      <a:close/>
                      <a:moveTo>
                        <a:pt x="250" y="194"/>
                      </a:moveTo>
                      <a:lnTo>
                        <a:pt x="252" y="194"/>
                      </a:lnTo>
                      <a:lnTo>
                        <a:pt x="250" y="194"/>
                      </a:lnTo>
                      <a:close/>
                      <a:moveTo>
                        <a:pt x="252" y="194"/>
                      </a:moveTo>
                      <a:lnTo>
                        <a:pt x="250" y="194"/>
                      </a:lnTo>
                      <a:lnTo>
                        <a:pt x="252" y="194"/>
                      </a:lnTo>
                      <a:close/>
                      <a:moveTo>
                        <a:pt x="250" y="194"/>
                      </a:moveTo>
                      <a:lnTo>
                        <a:pt x="248" y="194"/>
                      </a:lnTo>
                      <a:lnTo>
                        <a:pt x="250" y="194"/>
                      </a:lnTo>
                      <a:lnTo>
                        <a:pt x="250" y="196"/>
                      </a:lnTo>
                      <a:lnTo>
                        <a:pt x="248" y="196"/>
                      </a:lnTo>
                      <a:lnTo>
                        <a:pt x="248" y="194"/>
                      </a:lnTo>
                      <a:lnTo>
                        <a:pt x="250" y="194"/>
                      </a:lnTo>
                      <a:close/>
                      <a:moveTo>
                        <a:pt x="246" y="194"/>
                      </a:moveTo>
                      <a:lnTo>
                        <a:pt x="248" y="194"/>
                      </a:lnTo>
                      <a:lnTo>
                        <a:pt x="246" y="194"/>
                      </a:lnTo>
                      <a:close/>
                      <a:moveTo>
                        <a:pt x="248" y="194"/>
                      </a:moveTo>
                      <a:lnTo>
                        <a:pt x="246" y="194"/>
                      </a:lnTo>
                      <a:lnTo>
                        <a:pt x="248" y="194"/>
                      </a:lnTo>
                      <a:close/>
                      <a:moveTo>
                        <a:pt x="236" y="194"/>
                      </a:moveTo>
                      <a:lnTo>
                        <a:pt x="234" y="194"/>
                      </a:lnTo>
                      <a:lnTo>
                        <a:pt x="236" y="194"/>
                      </a:lnTo>
                      <a:close/>
                      <a:moveTo>
                        <a:pt x="236" y="194"/>
                      </a:moveTo>
                      <a:lnTo>
                        <a:pt x="238" y="194"/>
                      </a:lnTo>
                      <a:lnTo>
                        <a:pt x="236" y="194"/>
                      </a:lnTo>
                      <a:close/>
                      <a:moveTo>
                        <a:pt x="254" y="194"/>
                      </a:moveTo>
                      <a:lnTo>
                        <a:pt x="255" y="194"/>
                      </a:lnTo>
                      <a:lnTo>
                        <a:pt x="254" y="194"/>
                      </a:lnTo>
                      <a:close/>
                      <a:moveTo>
                        <a:pt x="246" y="194"/>
                      </a:moveTo>
                      <a:lnTo>
                        <a:pt x="248" y="194"/>
                      </a:lnTo>
                      <a:lnTo>
                        <a:pt x="246" y="194"/>
                      </a:lnTo>
                      <a:close/>
                      <a:moveTo>
                        <a:pt x="255" y="194"/>
                      </a:moveTo>
                      <a:lnTo>
                        <a:pt x="254" y="194"/>
                      </a:lnTo>
                      <a:lnTo>
                        <a:pt x="255" y="194"/>
                      </a:lnTo>
                      <a:close/>
                      <a:moveTo>
                        <a:pt x="252" y="194"/>
                      </a:moveTo>
                      <a:lnTo>
                        <a:pt x="250" y="194"/>
                      </a:lnTo>
                      <a:lnTo>
                        <a:pt x="250" y="196"/>
                      </a:lnTo>
                      <a:lnTo>
                        <a:pt x="250" y="194"/>
                      </a:lnTo>
                      <a:lnTo>
                        <a:pt x="252" y="194"/>
                      </a:lnTo>
                      <a:close/>
                      <a:moveTo>
                        <a:pt x="250" y="194"/>
                      </a:moveTo>
                      <a:lnTo>
                        <a:pt x="248" y="194"/>
                      </a:lnTo>
                      <a:lnTo>
                        <a:pt x="250" y="194"/>
                      </a:lnTo>
                      <a:close/>
                      <a:moveTo>
                        <a:pt x="252" y="194"/>
                      </a:moveTo>
                      <a:lnTo>
                        <a:pt x="254" y="194"/>
                      </a:lnTo>
                      <a:lnTo>
                        <a:pt x="252" y="194"/>
                      </a:lnTo>
                      <a:close/>
                      <a:moveTo>
                        <a:pt x="250" y="194"/>
                      </a:moveTo>
                      <a:lnTo>
                        <a:pt x="250" y="192"/>
                      </a:lnTo>
                      <a:lnTo>
                        <a:pt x="250" y="194"/>
                      </a:lnTo>
                      <a:close/>
                      <a:moveTo>
                        <a:pt x="248" y="194"/>
                      </a:moveTo>
                      <a:lnTo>
                        <a:pt x="248" y="192"/>
                      </a:lnTo>
                      <a:lnTo>
                        <a:pt x="248" y="194"/>
                      </a:lnTo>
                      <a:close/>
                      <a:moveTo>
                        <a:pt x="238" y="194"/>
                      </a:moveTo>
                      <a:lnTo>
                        <a:pt x="238" y="192"/>
                      </a:lnTo>
                      <a:lnTo>
                        <a:pt x="238" y="194"/>
                      </a:lnTo>
                      <a:close/>
                      <a:moveTo>
                        <a:pt x="190" y="194"/>
                      </a:moveTo>
                      <a:lnTo>
                        <a:pt x="190" y="192"/>
                      </a:lnTo>
                      <a:lnTo>
                        <a:pt x="190" y="194"/>
                      </a:lnTo>
                      <a:close/>
                      <a:moveTo>
                        <a:pt x="190" y="194"/>
                      </a:moveTo>
                      <a:lnTo>
                        <a:pt x="190" y="192"/>
                      </a:lnTo>
                      <a:lnTo>
                        <a:pt x="190" y="194"/>
                      </a:lnTo>
                      <a:close/>
                      <a:moveTo>
                        <a:pt x="248" y="194"/>
                      </a:moveTo>
                      <a:lnTo>
                        <a:pt x="248" y="192"/>
                      </a:lnTo>
                      <a:lnTo>
                        <a:pt x="248" y="194"/>
                      </a:lnTo>
                      <a:close/>
                      <a:moveTo>
                        <a:pt x="250" y="194"/>
                      </a:moveTo>
                      <a:lnTo>
                        <a:pt x="250" y="192"/>
                      </a:lnTo>
                      <a:lnTo>
                        <a:pt x="250" y="194"/>
                      </a:lnTo>
                      <a:close/>
                      <a:moveTo>
                        <a:pt x="250" y="192"/>
                      </a:moveTo>
                      <a:lnTo>
                        <a:pt x="250" y="194"/>
                      </a:lnTo>
                      <a:lnTo>
                        <a:pt x="250" y="192"/>
                      </a:lnTo>
                      <a:close/>
                      <a:moveTo>
                        <a:pt x="238" y="192"/>
                      </a:moveTo>
                      <a:lnTo>
                        <a:pt x="238" y="194"/>
                      </a:lnTo>
                      <a:lnTo>
                        <a:pt x="238" y="192"/>
                      </a:lnTo>
                      <a:lnTo>
                        <a:pt x="238" y="194"/>
                      </a:lnTo>
                      <a:lnTo>
                        <a:pt x="236" y="194"/>
                      </a:lnTo>
                      <a:lnTo>
                        <a:pt x="238" y="194"/>
                      </a:lnTo>
                      <a:lnTo>
                        <a:pt x="238" y="192"/>
                      </a:lnTo>
                      <a:close/>
                      <a:moveTo>
                        <a:pt x="250" y="194"/>
                      </a:moveTo>
                      <a:lnTo>
                        <a:pt x="250" y="192"/>
                      </a:lnTo>
                      <a:lnTo>
                        <a:pt x="250" y="194"/>
                      </a:lnTo>
                      <a:close/>
                      <a:moveTo>
                        <a:pt x="238" y="192"/>
                      </a:moveTo>
                      <a:lnTo>
                        <a:pt x="238" y="194"/>
                      </a:lnTo>
                      <a:lnTo>
                        <a:pt x="238" y="192"/>
                      </a:lnTo>
                      <a:close/>
                      <a:moveTo>
                        <a:pt x="248" y="192"/>
                      </a:moveTo>
                      <a:lnTo>
                        <a:pt x="248" y="194"/>
                      </a:lnTo>
                      <a:lnTo>
                        <a:pt x="248" y="192"/>
                      </a:lnTo>
                      <a:close/>
                      <a:moveTo>
                        <a:pt x="250" y="192"/>
                      </a:moveTo>
                      <a:lnTo>
                        <a:pt x="250" y="194"/>
                      </a:lnTo>
                      <a:lnTo>
                        <a:pt x="250" y="192"/>
                      </a:lnTo>
                      <a:close/>
                      <a:moveTo>
                        <a:pt x="248" y="194"/>
                      </a:moveTo>
                      <a:lnTo>
                        <a:pt x="246" y="194"/>
                      </a:lnTo>
                      <a:lnTo>
                        <a:pt x="248" y="194"/>
                      </a:lnTo>
                      <a:lnTo>
                        <a:pt x="248" y="192"/>
                      </a:lnTo>
                      <a:lnTo>
                        <a:pt x="248" y="194"/>
                      </a:lnTo>
                      <a:close/>
                      <a:moveTo>
                        <a:pt x="254" y="192"/>
                      </a:moveTo>
                      <a:lnTo>
                        <a:pt x="254" y="194"/>
                      </a:lnTo>
                      <a:lnTo>
                        <a:pt x="254" y="192"/>
                      </a:lnTo>
                      <a:close/>
                      <a:moveTo>
                        <a:pt x="250" y="192"/>
                      </a:moveTo>
                      <a:lnTo>
                        <a:pt x="250" y="194"/>
                      </a:lnTo>
                      <a:lnTo>
                        <a:pt x="250" y="192"/>
                      </a:lnTo>
                      <a:close/>
                      <a:moveTo>
                        <a:pt x="248" y="192"/>
                      </a:moveTo>
                      <a:lnTo>
                        <a:pt x="246" y="192"/>
                      </a:lnTo>
                      <a:lnTo>
                        <a:pt x="248" y="192"/>
                      </a:lnTo>
                      <a:close/>
                      <a:moveTo>
                        <a:pt x="252" y="192"/>
                      </a:moveTo>
                      <a:lnTo>
                        <a:pt x="254" y="192"/>
                      </a:lnTo>
                      <a:lnTo>
                        <a:pt x="252" y="192"/>
                      </a:lnTo>
                      <a:lnTo>
                        <a:pt x="254" y="192"/>
                      </a:lnTo>
                      <a:lnTo>
                        <a:pt x="254" y="194"/>
                      </a:lnTo>
                      <a:lnTo>
                        <a:pt x="254" y="192"/>
                      </a:lnTo>
                      <a:lnTo>
                        <a:pt x="252" y="192"/>
                      </a:lnTo>
                      <a:lnTo>
                        <a:pt x="254" y="192"/>
                      </a:lnTo>
                      <a:lnTo>
                        <a:pt x="252" y="192"/>
                      </a:lnTo>
                      <a:close/>
                      <a:moveTo>
                        <a:pt x="252" y="192"/>
                      </a:moveTo>
                      <a:lnTo>
                        <a:pt x="250" y="192"/>
                      </a:lnTo>
                      <a:lnTo>
                        <a:pt x="250" y="194"/>
                      </a:lnTo>
                      <a:lnTo>
                        <a:pt x="250" y="192"/>
                      </a:lnTo>
                      <a:lnTo>
                        <a:pt x="252" y="192"/>
                      </a:lnTo>
                      <a:close/>
                      <a:moveTo>
                        <a:pt x="248" y="192"/>
                      </a:moveTo>
                      <a:lnTo>
                        <a:pt x="246" y="192"/>
                      </a:lnTo>
                      <a:lnTo>
                        <a:pt x="248" y="192"/>
                      </a:lnTo>
                      <a:close/>
                      <a:moveTo>
                        <a:pt x="254" y="192"/>
                      </a:moveTo>
                      <a:lnTo>
                        <a:pt x="254" y="194"/>
                      </a:lnTo>
                      <a:lnTo>
                        <a:pt x="254" y="192"/>
                      </a:lnTo>
                      <a:lnTo>
                        <a:pt x="254" y="194"/>
                      </a:lnTo>
                      <a:lnTo>
                        <a:pt x="254" y="192"/>
                      </a:lnTo>
                      <a:lnTo>
                        <a:pt x="254" y="194"/>
                      </a:lnTo>
                      <a:lnTo>
                        <a:pt x="254" y="192"/>
                      </a:lnTo>
                      <a:close/>
                      <a:moveTo>
                        <a:pt x="248" y="192"/>
                      </a:moveTo>
                      <a:lnTo>
                        <a:pt x="248" y="194"/>
                      </a:lnTo>
                      <a:lnTo>
                        <a:pt x="246" y="194"/>
                      </a:lnTo>
                      <a:lnTo>
                        <a:pt x="248" y="194"/>
                      </a:lnTo>
                      <a:lnTo>
                        <a:pt x="248" y="192"/>
                      </a:lnTo>
                      <a:close/>
                      <a:moveTo>
                        <a:pt x="242" y="192"/>
                      </a:moveTo>
                      <a:lnTo>
                        <a:pt x="244" y="192"/>
                      </a:lnTo>
                      <a:lnTo>
                        <a:pt x="242" y="192"/>
                      </a:lnTo>
                      <a:close/>
                      <a:moveTo>
                        <a:pt x="254" y="192"/>
                      </a:moveTo>
                      <a:lnTo>
                        <a:pt x="252" y="192"/>
                      </a:lnTo>
                      <a:lnTo>
                        <a:pt x="254" y="192"/>
                      </a:lnTo>
                      <a:lnTo>
                        <a:pt x="252" y="192"/>
                      </a:lnTo>
                      <a:lnTo>
                        <a:pt x="254" y="192"/>
                      </a:lnTo>
                      <a:lnTo>
                        <a:pt x="252" y="192"/>
                      </a:lnTo>
                      <a:lnTo>
                        <a:pt x="254" y="192"/>
                      </a:lnTo>
                      <a:close/>
                      <a:moveTo>
                        <a:pt x="248" y="192"/>
                      </a:moveTo>
                      <a:lnTo>
                        <a:pt x="250" y="192"/>
                      </a:lnTo>
                      <a:lnTo>
                        <a:pt x="248" y="192"/>
                      </a:lnTo>
                      <a:lnTo>
                        <a:pt x="250" y="192"/>
                      </a:lnTo>
                      <a:lnTo>
                        <a:pt x="248" y="192"/>
                      </a:lnTo>
                      <a:close/>
                      <a:moveTo>
                        <a:pt x="250" y="192"/>
                      </a:moveTo>
                      <a:lnTo>
                        <a:pt x="248" y="192"/>
                      </a:lnTo>
                      <a:lnTo>
                        <a:pt x="250" y="192"/>
                      </a:lnTo>
                      <a:close/>
                      <a:moveTo>
                        <a:pt x="159" y="192"/>
                      </a:moveTo>
                      <a:lnTo>
                        <a:pt x="161" y="192"/>
                      </a:lnTo>
                      <a:lnTo>
                        <a:pt x="159" y="192"/>
                      </a:lnTo>
                      <a:close/>
                      <a:moveTo>
                        <a:pt x="248" y="192"/>
                      </a:moveTo>
                      <a:lnTo>
                        <a:pt x="250" y="192"/>
                      </a:lnTo>
                      <a:lnTo>
                        <a:pt x="248" y="192"/>
                      </a:lnTo>
                      <a:close/>
                      <a:moveTo>
                        <a:pt x="250" y="192"/>
                      </a:moveTo>
                      <a:lnTo>
                        <a:pt x="248" y="192"/>
                      </a:lnTo>
                      <a:lnTo>
                        <a:pt x="250" y="192"/>
                      </a:lnTo>
                      <a:lnTo>
                        <a:pt x="248" y="192"/>
                      </a:lnTo>
                      <a:lnTo>
                        <a:pt x="250" y="192"/>
                      </a:lnTo>
                      <a:close/>
                      <a:moveTo>
                        <a:pt x="158" y="192"/>
                      </a:moveTo>
                      <a:lnTo>
                        <a:pt x="156" y="192"/>
                      </a:lnTo>
                      <a:lnTo>
                        <a:pt x="158" y="192"/>
                      </a:lnTo>
                      <a:close/>
                      <a:moveTo>
                        <a:pt x="248" y="192"/>
                      </a:moveTo>
                      <a:lnTo>
                        <a:pt x="250" y="192"/>
                      </a:lnTo>
                      <a:lnTo>
                        <a:pt x="248" y="192"/>
                      </a:lnTo>
                      <a:close/>
                      <a:moveTo>
                        <a:pt x="250" y="192"/>
                      </a:moveTo>
                      <a:lnTo>
                        <a:pt x="248" y="192"/>
                      </a:lnTo>
                      <a:lnTo>
                        <a:pt x="250" y="192"/>
                      </a:lnTo>
                      <a:close/>
                      <a:moveTo>
                        <a:pt x="175" y="192"/>
                      </a:moveTo>
                      <a:lnTo>
                        <a:pt x="177" y="192"/>
                      </a:lnTo>
                      <a:lnTo>
                        <a:pt x="175" y="192"/>
                      </a:lnTo>
                      <a:close/>
                      <a:moveTo>
                        <a:pt x="156" y="192"/>
                      </a:moveTo>
                      <a:lnTo>
                        <a:pt x="156" y="190"/>
                      </a:lnTo>
                      <a:lnTo>
                        <a:pt x="156" y="192"/>
                      </a:lnTo>
                      <a:close/>
                      <a:moveTo>
                        <a:pt x="250" y="190"/>
                      </a:moveTo>
                      <a:lnTo>
                        <a:pt x="250" y="192"/>
                      </a:lnTo>
                      <a:lnTo>
                        <a:pt x="250" y="190"/>
                      </a:lnTo>
                      <a:close/>
                      <a:moveTo>
                        <a:pt x="175" y="192"/>
                      </a:moveTo>
                      <a:lnTo>
                        <a:pt x="175" y="190"/>
                      </a:lnTo>
                      <a:lnTo>
                        <a:pt x="175" y="192"/>
                      </a:lnTo>
                      <a:close/>
                      <a:moveTo>
                        <a:pt x="244" y="192"/>
                      </a:moveTo>
                      <a:lnTo>
                        <a:pt x="244" y="190"/>
                      </a:lnTo>
                      <a:lnTo>
                        <a:pt x="244" y="192"/>
                      </a:lnTo>
                      <a:close/>
                      <a:moveTo>
                        <a:pt x="250" y="192"/>
                      </a:moveTo>
                      <a:lnTo>
                        <a:pt x="250" y="190"/>
                      </a:lnTo>
                      <a:lnTo>
                        <a:pt x="250" y="192"/>
                      </a:lnTo>
                      <a:close/>
                      <a:moveTo>
                        <a:pt x="250" y="192"/>
                      </a:moveTo>
                      <a:lnTo>
                        <a:pt x="250" y="190"/>
                      </a:lnTo>
                      <a:lnTo>
                        <a:pt x="250" y="192"/>
                      </a:lnTo>
                      <a:close/>
                      <a:moveTo>
                        <a:pt x="248" y="190"/>
                      </a:moveTo>
                      <a:lnTo>
                        <a:pt x="248" y="192"/>
                      </a:lnTo>
                      <a:lnTo>
                        <a:pt x="246" y="192"/>
                      </a:lnTo>
                      <a:lnTo>
                        <a:pt x="248" y="192"/>
                      </a:lnTo>
                      <a:lnTo>
                        <a:pt x="246" y="192"/>
                      </a:lnTo>
                      <a:lnTo>
                        <a:pt x="246" y="194"/>
                      </a:lnTo>
                      <a:lnTo>
                        <a:pt x="246" y="192"/>
                      </a:lnTo>
                      <a:lnTo>
                        <a:pt x="248" y="192"/>
                      </a:lnTo>
                      <a:lnTo>
                        <a:pt x="246" y="194"/>
                      </a:lnTo>
                      <a:lnTo>
                        <a:pt x="246" y="192"/>
                      </a:lnTo>
                      <a:lnTo>
                        <a:pt x="246" y="194"/>
                      </a:lnTo>
                      <a:lnTo>
                        <a:pt x="244" y="194"/>
                      </a:lnTo>
                      <a:lnTo>
                        <a:pt x="242" y="194"/>
                      </a:lnTo>
                      <a:lnTo>
                        <a:pt x="242" y="192"/>
                      </a:lnTo>
                      <a:lnTo>
                        <a:pt x="244" y="192"/>
                      </a:lnTo>
                      <a:lnTo>
                        <a:pt x="246" y="192"/>
                      </a:lnTo>
                      <a:lnTo>
                        <a:pt x="246" y="190"/>
                      </a:lnTo>
                      <a:lnTo>
                        <a:pt x="246" y="192"/>
                      </a:lnTo>
                      <a:lnTo>
                        <a:pt x="246" y="190"/>
                      </a:lnTo>
                      <a:lnTo>
                        <a:pt x="246" y="192"/>
                      </a:lnTo>
                      <a:lnTo>
                        <a:pt x="246" y="190"/>
                      </a:lnTo>
                      <a:lnTo>
                        <a:pt x="248" y="190"/>
                      </a:lnTo>
                      <a:lnTo>
                        <a:pt x="248" y="192"/>
                      </a:lnTo>
                      <a:lnTo>
                        <a:pt x="248" y="190"/>
                      </a:lnTo>
                      <a:close/>
                      <a:moveTo>
                        <a:pt x="230" y="190"/>
                      </a:moveTo>
                      <a:lnTo>
                        <a:pt x="229" y="190"/>
                      </a:lnTo>
                      <a:lnTo>
                        <a:pt x="230" y="190"/>
                      </a:lnTo>
                      <a:close/>
                      <a:moveTo>
                        <a:pt x="248" y="190"/>
                      </a:moveTo>
                      <a:lnTo>
                        <a:pt x="246" y="190"/>
                      </a:lnTo>
                      <a:lnTo>
                        <a:pt x="248" y="190"/>
                      </a:lnTo>
                      <a:close/>
                      <a:moveTo>
                        <a:pt x="159" y="190"/>
                      </a:moveTo>
                      <a:lnTo>
                        <a:pt x="161" y="190"/>
                      </a:lnTo>
                      <a:lnTo>
                        <a:pt x="161" y="192"/>
                      </a:lnTo>
                      <a:lnTo>
                        <a:pt x="159" y="192"/>
                      </a:lnTo>
                      <a:lnTo>
                        <a:pt x="159" y="190"/>
                      </a:lnTo>
                      <a:lnTo>
                        <a:pt x="159" y="192"/>
                      </a:lnTo>
                      <a:lnTo>
                        <a:pt x="159" y="190"/>
                      </a:lnTo>
                      <a:close/>
                      <a:moveTo>
                        <a:pt x="248" y="190"/>
                      </a:moveTo>
                      <a:lnTo>
                        <a:pt x="246" y="190"/>
                      </a:lnTo>
                      <a:lnTo>
                        <a:pt x="248" y="190"/>
                      </a:lnTo>
                      <a:lnTo>
                        <a:pt x="246" y="190"/>
                      </a:lnTo>
                      <a:lnTo>
                        <a:pt x="248" y="190"/>
                      </a:lnTo>
                      <a:close/>
                      <a:moveTo>
                        <a:pt x="246" y="190"/>
                      </a:moveTo>
                      <a:lnTo>
                        <a:pt x="244" y="190"/>
                      </a:lnTo>
                      <a:lnTo>
                        <a:pt x="246" y="190"/>
                      </a:lnTo>
                      <a:close/>
                      <a:moveTo>
                        <a:pt x="152" y="190"/>
                      </a:moveTo>
                      <a:lnTo>
                        <a:pt x="150" y="190"/>
                      </a:lnTo>
                      <a:lnTo>
                        <a:pt x="152" y="190"/>
                      </a:lnTo>
                      <a:lnTo>
                        <a:pt x="150" y="190"/>
                      </a:lnTo>
                      <a:lnTo>
                        <a:pt x="152" y="190"/>
                      </a:lnTo>
                      <a:close/>
                      <a:moveTo>
                        <a:pt x="246" y="190"/>
                      </a:moveTo>
                      <a:lnTo>
                        <a:pt x="248" y="190"/>
                      </a:lnTo>
                      <a:lnTo>
                        <a:pt x="246" y="190"/>
                      </a:lnTo>
                      <a:lnTo>
                        <a:pt x="246" y="192"/>
                      </a:lnTo>
                      <a:lnTo>
                        <a:pt x="244" y="192"/>
                      </a:lnTo>
                      <a:lnTo>
                        <a:pt x="246" y="192"/>
                      </a:lnTo>
                      <a:lnTo>
                        <a:pt x="246" y="190"/>
                      </a:lnTo>
                      <a:lnTo>
                        <a:pt x="246" y="192"/>
                      </a:lnTo>
                      <a:lnTo>
                        <a:pt x="244" y="192"/>
                      </a:lnTo>
                      <a:lnTo>
                        <a:pt x="246" y="190"/>
                      </a:lnTo>
                      <a:close/>
                      <a:moveTo>
                        <a:pt x="244" y="190"/>
                      </a:moveTo>
                      <a:lnTo>
                        <a:pt x="246" y="190"/>
                      </a:lnTo>
                      <a:lnTo>
                        <a:pt x="244" y="190"/>
                      </a:lnTo>
                      <a:lnTo>
                        <a:pt x="246" y="190"/>
                      </a:lnTo>
                      <a:lnTo>
                        <a:pt x="244" y="190"/>
                      </a:lnTo>
                      <a:close/>
                      <a:moveTo>
                        <a:pt x="242" y="190"/>
                      </a:moveTo>
                      <a:lnTo>
                        <a:pt x="244" y="190"/>
                      </a:lnTo>
                      <a:lnTo>
                        <a:pt x="242" y="190"/>
                      </a:lnTo>
                      <a:close/>
                      <a:moveTo>
                        <a:pt x="244" y="190"/>
                      </a:moveTo>
                      <a:lnTo>
                        <a:pt x="242" y="190"/>
                      </a:lnTo>
                      <a:lnTo>
                        <a:pt x="244" y="190"/>
                      </a:lnTo>
                      <a:close/>
                      <a:moveTo>
                        <a:pt x="250" y="190"/>
                      </a:moveTo>
                      <a:lnTo>
                        <a:pt x="248" y="190"/>
                      </a:lnTo>
                      <a:lnTo>
                        <a:pt x="250" y="190"/>
                      </a:lnTo>
                      <a:close/>
                      <a:moveTo>
                        <a:pt x="248" y="190"/>
                      </a:moveTo>
                      <a:lnTo>
                        <a:pt x="250" y="190"/>
                      </a:lnTo>
                      <a:lnTo>
                        <a:pt x="248" y="190"/>
                      </a:lnTo>
                      <a:close/>
                      <a:moveTo>
                        <a:pt x="248" y="190"/>
                      </a:moveTo>
                      <a:lnTo>
                        <a:pt x="246" y="190"/>
                      </a:lnTo>
                      <a:lnTo>
                        <a:pt x="248" y="190"/>
                      </a:lnTo>
                      <a:lnTo>
                        <a:pt x="246" y="190"/>
                      </a:lnTo>
                      <a:lnTo>
                        <a:pt x="248" y="190"/>
                      </a:lnTo>
                      <a:lnTo>
                        <a:pt x="246" y="190"/>
                      </a:lnTo>
                      <a:lnTo>
                        <a:pt x="248" y="190"/>
                      </a:lnTo>
                      <a:lnTo>
                        <a:pt x="246" y="190"/>
                      </a:lnTo>
                      <a:lnTo>
                        <a:pt x="248" y="190"/>
                      </a:lnTo>
                      <a:close/>
                      <a:moveTo>
                        <a:pt x="244" y="190"/>
                      </a:moveTo>
                      <a:lnTo>
                        <a:pt x="244" y="188"/>
                      </a:lnTo>
                      <a:lnTo>
                        <a:pt x="244" y="190"/>
                      </a:lnTo>
                      <a:close/>
                      <a:moveTo>
                        <a:pt x="246" y="190"/>
                      </a:moveTo>
                      <a:lnTo>
                        <a:pt x="246" y="188"/>
                      </a:lnTo>
                      <a:lnTo>
                        <a:pt x="246" y="190"/>
                      </a:lnTo>
                      <a:close/>
                      <a:moveTo>
                        <a:pt x="138" y="190"/>
                      </a:moveTo>
                      <a:lnTo>
                        <a:pt x="138" y="188"/>
                      </a:lnTo>
                      <a:lnTo>
                        <a:pt x="138" y="190"/>
                      </a:lnTo>
                      <a:close/>
                      <a:moveTo>
                        <a:pt x="242" y="190"/>
                      </a:moveTo>
                      <a:lnTo>
                        <a:pt x="242" y="188"/>
                      </a:lnTo>
                      <a:lnTo>
                        <a:pt x="242" y="190"/>
                      </a:lnTo>
                      <a:close/>
                      <a:moveTo>
                        <a:pt x="248" y="190"/>
                      </a:moveTo>
                      <a:lnTo>
                        <a:pt x="248" y="188"/>
                      </a:lnTo>
                      <a:lnTo>
                        <a:pt x="248" y="190"/>
                      </a:lnTo>
                      <a:close/>
                      <a:moveTo>
                        <a:pt x="248" y="190"/>
                      </a:moveTo>
                      <a:lnTo>
                        <a:pt x="246" y="190"/>
                      </a:lnTo>
                      <a:lnTo>
                        <a:pt x="248" y="190"/>
                      </a:lnTo>
                      <a:lnTo>
                        <a:pt x="246" y="190"/>
                      </a:lnTo>
                      <a:lnTo>
                        <a:pt x="248" y="190"/>
                      </a:lnTo>
                      <a:lnTo>
                        <a:pt x="246" y="190"/>
                      </a:lnTo>
                      <a:lnTo>
                        <a:pt x="248" y="190"/>
                      </a:lnTo>
                      <a:lnTo>
                        <a:pt x="246" y="190"/>
                      </a:lnTo>
                      <a:lnTo>
                        <a:pt x="248" y="188"/>
                      </a:lnTo>
                      <a:lnTo>
                        <a:pt x="248" y="190"/>
                      </a:lnTo>
                      <a:close/>
                      <a:moveTo>
                        <a:pt x="248" y="190"/>
                      </a:moveTo>
                      <a:lnTo>
                        <a:pt x="248" y="188"/>
                      </a:lnTo>
                      <a:lnTo>
                        <a:pt x="248" y="190"/>
                      </a:lnTo>
                      <a:close/>
                      <a:moveTo>
                        <a:pt x="246" y="190"/>
                      </a:moveTo>
                      <a:lnTo>
                        <a:pt x="246" y="188"/>
                      </a:lnTo>
                      <a:lnTo>
                        <a:pt x="246" y="190"/>
                      </a:lnTo>
                      <a:close/>
                      <a:moveTo>
                        <a:pt x="207" y="190"/>
                      </a:moveTo>
                      <a:lnTo>
                        <a:pt x="206" y="190"/>
                      </a:lnTo>
                      <a:lnTo>
                        <a:pt x="204" y="190"/>
                      </a:lnTo>
                      <a:lnTo>
                        <a:pt x="204" y="192"/>
                      </a:lnTo>
                      <a:lnTo>
                        <a:pt x="202" y="192"/>
                      </a:lnTo>
                      <a:lnTo>
                        <a:pt x="204" y="192"/>
                      </a:lnTo>
                      <a:lnTo>
                        <a:pt x="204" y="190"/>
                      </a:lnTo>
                      <a:lnTo>
                        <a:pt x="206" y="190"/>
                      </a:lnTo>
                      <a:lnTo>
                        <a:pt x="206" y="188"/>
                      </a:lnTo>
                      <a:lnTo>
                        <a:pt x="207" y="188"/>
                      </a:lnTo>
                      <a:lnTo>
                        <a:pt x="207" y="190"/>
                      </a:lnTo>
                      <a:close/>
                      <a:moveTo>
                        <a:pt x="246" y="188"/>
                      </a:moveTo>
                      <a:lnTo>
                        <a:pt x="246" y="190"/>
                      </a:lnTo>
                      <a:lnTo>
                        <a:pt x="246" y="188"/>
                      </a:lnTo>
                      <a:close/>
                      <a:moveTo>
                        <a:pt x="202" y="188"/>
                      </a:moveTo>
                      <a:lnTo>
                        <a:pt x="202" y="190"/>
                      </a:lnTo>
                      <a:lnTo>
                        <a:pt x="202" y="188"/>
                      </a:lnTo>
                      <a:close/>
                      <a:moveTo>
                        <a:pt x="244" y="188"/>
                      </a:moveTo>
                      <a:lnTo>
                        <a:pt x="244" y="190"/>
                      </a:lnTo>
                      <a:lnTo>
                        <a:pt x="246" y="190"/>
                      </a:lnTo>
                      <a:lnTo>
                        <a:pt x="244" y="190"/>
                      </a:lnTo>
                      <a:lnTo>
                        <a:pt x="246" y="190"/>
                      </a:lnTo>
                      <a:lnTo>
                        <a:pt x="244" y="190"/>
                      </a:lnTo>
                      <a:lnTo>
                        <a:pt x="244" y="188"/>
                      </a:lnTo>
                      <a:close/>
                      <a:moveTo>
                        <a:pt x="200" y="188"/>
                      </a:moveTo>
                      <a:lnTo>
                        <a:pt x="200" y="190"/>
                      </a:lnTo>
                      <a:lnTo>
                        <a:pt x="200" y="188"/>
                      </a:lnTo>
                      <a:lnTo>
                        <a:pt x="200" y="190"/>
                      </a:lnTo>
                      <a:lnTo>
                        <a:pt x="200" y="188"/>
                      </a:lnTo>
                      <a:lnTo>
                        <a:pt x="200" y="190"/>
                      </a:lnTo>
                      <a:lnTo>
                        <a:pt x="200" y="188"/>
                      </a:lnTo>
                      <a:lnTo>
                        <a:pt x="200" y="190"/>
                      </a:lnTo>
                      <a:lnTo>
                        <a:pt x="200" y="188"/>
                      </a:lnTo>
                      <a:lnTo>
                        <a:pt x="200" y="190"/>
                      </a:lnTo>
                      <a:lnTo>
                        <a:pt x="200" y="188"/>
                      </a:lnTo>
                      <a:lnTo>
                        <a:pt x="200" y="190"/>
                      </a:lnTo>
                      <a:lnTo>
                        <a:pt x="200" y="188"/>
                      </a:lnTo>
                      <a:close/>
                      <a:moveTo>
                        <a:pt x="248" y="188"/>
                      </a:moveTo>
                      <a:lnTo>
                        <a:pt x="248" y="190"/>
                      </a:lnTo>
                      <a:lnTo>
                        <a:pt x="248" y="188"/>
                      </a:lnTo>
                      <a:close/>
                      <a:moveTo>
                        <a:pt x="200" y="190"/>
                      </a:moveTo>
                      <a:lnTo>
                        <a:pt x="200" y="188"/>
                      </a:lnTo>
                      <a:lnTo>
                        <a:pt x="200" y="190"/>
                      </a:lnTo>
                      <a:close/>
                      <a:moveTo>
                        <a:pt x="248" y="188"/>
                      </a:moveTo>
                      <a:lnTo>
                        <a:pt x="246" y="188"/>
                      </a:lnTo>
                      <a:lnTo>
                        <a:pt x="248" y="188"/>
                      </a:lnTo>
                      <a:close/>
                      <a:moveTo>
                        <a:pt x="248" y="188"/>
                      </a:moveTo>
                      <a:lnTo>
                        <a:pt x="248" y="190"/>
                      </a:lnTo>
                      <a:lnTo>
                        <a:pt x="248" y="188"/>
                      </a:lnTo>
                      <a:close/>
                      <a:moveTo>
                        <a:pt x="244" y="188"/>
                      </a:moveTo>
                      <a:lnTo>
                        <a:pt x="244" y="190"/>
                      </a:lnTo>
                      <a:lnTo>
                        <a:pt x="244" y="188"/>
                      </a:lnTo>
                      <a:lnTo>
                        <a:pt x="244" y="190"/>
                      </a:lnTo>
                      <a:lnTo>
                        <a:pt x="244" y="188"/>
                      </a:lnTo>
                      <a:close/>
                      <a:moveTo>
                        <a:pt x="242" y="188"/>
                      </a:moveTo>
                      <a:lnTo>
                        <a:pt x="240" y="188"/>
                      </a:lnTo>
                      <a:lnTo>
                        <a:pt x="242" y="188"/>
                      </a:lnTo>
                      <a:close/>
                      <a:moveTo>
                        <a:pt x="246" y="188"/>
                      </a:moveTo>
                      <a:lnTo>
                        <a:pt x="248" y="188"/>
                      </a:lnTo>
                      <a:lnTo>
                        <a:pt x="246" y="188"/>
                      </a:lnTo>
                      <a:close/>
                      <a:moveTo>
                        <a:pt x="244" y="188"/>
                      </a:moveTo>
                      <a:lnTo>
                        <a:pt x="244" y="190"/>
                      </a:lnTo>
                      <a:lnTo>
                        <a:pt x="242" y="190"/>
                      </a:lnTo>
                      <a:lnTo>
                        <a:pt x="242" y="192"/>
                      </a:lnTo>
                      <a:lnTo>
                        <a:pt x="242" y="190"/>
                      </a:lnTo>
                      <a:lnTo>
                        <a:pt x="244" y="190"/>
                      </a:lnTo>
                      <a:lnTo>
                        <a:pt x="244" y="192"/>
                      </a:lnTo>
                      <a:lnTo>
                        <a:pt x="244" y="190"/>
                      </a:lnTo>
                      <a:lnTo>
                        <a:pt x="244" y="192"/>
                      </a:lnTo>
                      <a:lnTo>
                        <a:pt x="244" y="190"/>
                      </a:lnTo>
                      <a:lnTo>
                        <a:pt x="244" y="192"/>
                      </a:lnTo>
                      <a:lnTo>
                        <a:pt x="244" y="190"/>
                      </a:lnTo>
                      <a:lnTo>
                        <a:pt x="246" y="190"/>
                      </a:lnTo>
                      <a:lnTo>
                        <a:pt x="244" y="190"/>
                      </a:lnTo>
                      <a:lnTo>
                        <a:pt x="244" y="192"/>
                      </a:lnTo>
                      <a:lnTo>
                        <a:pt x="242" y="192"/>
                      </a:lnTo>
                      <a:lnTo>
                        <a:pt x="242" y="190"/>
                      </a:lnTo>
                      <a:lnTo>
                        <a:pt x="244" y="190"/>
                      </a:lnTo>
                      <a:lnTo>
                        <a:pt x="244" y="188"/>
                      </a:lnTo>
                      <a:close/>
                      <a:moveTo>
                        <a:pt x="248" y="188"/>
                      </a:moveTo>
                      <a:lnTo>
                        <a:pt x="246" y="188"/>
                      </a:lnTo>
                      <a:lnTo>
                        <a:pt x="248" y="188"/>
                      </a:lnTo>
                      <a:close/>
                      <a:moveTo>
                        <a:pt x="242" y="188"/>
                      </a:moveTo>
                      <a:lnTo>
                        <a:pt x="244" y="188"/>
                      </a:lnTo>
                      <a:lnTo>
                        <a:pt x="242" y="188"/>
                      </a:lnTo>
                      <a:close/>
                      <a:moveTo>
                        <a:pt x="248" y="188"/>
                      </a:moveTo>
                      <a:lnTo>
                        <a:pt x="246" y="188"/>
                      </a:lnTo>
                      <a:lnTo>
                        <a:pt x="248" y="188"/>
                      </a:lnTo>
                      <a:close/>
                      <a:moveTo>
                        <a:pt x="244" y="188"/>
                      </a:moveTo>
                      <a:lnTo>
                        <a:pt x="246" y="188"/>
                      </a:lnTo>
                      <a:lnTo>
                        <a:pt x="244" y="188"/>
                      </a:lnTo>
                      <a:lnTo>
                        <a:pt x="246" y="188"/>
                      </a:lnTo>
                      <a:lnTo>
                        <a:pt x="244" y="188"/>
                      </a:lnTo>
                      <a:close/>
                      <a:moveTo>
                        <a:pt x="244" y="188"/>
                      </a:moveTo>
                      <a:lnTo>
                        <a:pt x="242" y="188"/>
                      </a:lnTo>
                      <a:lnTo>
                        <a:pt x="244" y="188"/>
                      </a:lnTo>
                      <a:close/>
                      <a:moveTo>
                        <a:pt x="244" y="188"/>
                      </a:moveTo>
                      <a:lnTo>
                        <a:pt x="242" y="188"/>
                      </a:lnTo>
                      <a:lnTo>
                        <a:pt x="244" y="188"/>
                      </a:lnTo>
                      <a:close/>
                      <a:moveTo>
                        <a:pt x="244" y="188"/>
                      </a:moveTo>
                      <a:lnTo>
                        <a:pt x="242" y="188"/>
                      </a:lnTo>
                      <a:lnTo>
                        <a:pt x="244" y="188"/>
                      </a:lnTo>
                      <a:close/>
                      <a:moveTo>
                        <a:pt x="248" y="188"/>
                      </a:moveTo>
                      <a:lnTo>
                        <a:pt x="246" y="188"/>
                      </a:lnTo>
                      <a:lnTo>
                        <a:pt x="248" y="188"/>
                      </a:lnTo>
                      <a:close/>
                      <a:moveTo>
                        <a:pt x="248" y="188"/>
                      </a:moveTo>
                      <a:lnTo>
                        <a:pt x="246" y="188"/>
                      </a:lnTo>
                      <a:lnTo>
                        <a:pt x="248" y="188"/>
                      </a:lnTo>
                      <a:close/>
                      <a:moveTo>
                        <a:pt x="242" y="188"/>
                      </a:moveTo>
                      <a:lnTo>
                        <a:pt x="244" y="188"/>
                      </a:lnTo>
                      <a:lnTo>
                        <a:pt x="242" y="188"/>
                      </a:lnTo>
                      <a:close/>
                      <a:moveTo>
                        <a:pt x="242" y="188"/>
                      </a:moveTo>
                      <a:lnTo>
                        <a:pt x="240" y="188"/>
                      </a:lnTo>
                      <a:lnTo>
                        <a:pt x="242" y="188"/>
                      </a:lnTo>
                      <a:close/>
                      <a:moveTo>
                        <a:pt x="248" y="188"/>
                      </a:moveTo>
                      <a:lnTo>
                        <a:pt x="246" y="188"/>
                      </a:lnTo>
                      <a:lnTo>
                        <a:pt x="248" y="188"/>
                      </a:lnTo>
                      <a:close/>
                      <a:moveTo>
                        <a:pt x="179" y="188"/>
                      </a:moveTo>
                      <a:lnTo>
                        <a:pt x="181" y="188"/>
                      </a:lnTo>
                      <a:lnTo>
                        <a:pt x="179" y="188"/>
                      </a:lnTo>
                      <a:close/>
                      <a:moveTo>
                        <a:pt x="242" y="188"/>
                      </a:moveTo>
                      <a:lnTo>
                        <a:pt x="240" y="188"/>
                      </a:lnTo>
                      <a:lnTo>
                        <a:pt x="242" y="188"/>
                      </a:lnTo>
                      <a:close/>
                      <a:moveTo>
                        <a:pt x="246" y="188"/>
                      </a:moveTo>
                      <a:lnTo>
                        <a:pt x="244" y="188"/>
                      </a:lnTo>
                      <a:lnTo>
                        <a:pt x="246" y="188"/>
                      </a:lnTo>
                      <a:lnTo>
                        <a:pt x="244" y="188"/>
                      </a:lnTo>
                      <a:lnTo>
                        <a:pt x="246" y="188"/>
                      </a:lnTo>
                      <a:lnTo>
                        <a:pt x="244" y="188"/>
                      </a:lnTo>
                      <a:lnTo>
                        <a:pt x="246" y="188"/>
                      </a:lnTo>
                      <a:close/>
                      <a:moveTo>
                        <a:pt x="242" y="188"/>
                      </a:moveTo>
                      <a:lnTo>
                        <a:pt x="244" y="188"/>
                      </a:lnTo>
                      <a:lnTo>
                        <a:pt x="242" y="188"/>
                      </a:lnTo>
                      <a:close/>
                      <a:moveTo>
                        <a:pt x="200" y="188"/>
                      </a:moveTo>
                      <a:lnTo>
                        <a:pt x="202" y="188"/>
                      </a:lnTo>
                      <a:lnTo>
                        <a:pt x="200" y="188"/>
                      </a:lnTo>
                      <a:close/>
                      <a:moveTo>
                        <a:pt x="221" y="188"/>
                      </a:moveTo>
                      <a:lnTo>
                        <a:pt x="223" y="188"/>
                      </a:lnTo>
                      <a:lnTo>
                        <a:pt x="221" y="188"/>
                      </a:lnTo>
                      <a:close/>
                      <a:moveTo>
                        <a:pt x="246" y="188"/>
                      </a:moveTo>
                      <a:lnTo>
                        <a:pt x="248" y="188"/>
                      </a:lnTo>
                      <a:lnTo>
                        <a:pt x="246" y="188"/>
                      </a:lnTo>
                      <a:lnTo>
                        <a:pt x="246" y="190"/>
                      </a:lnTo>
                      <a:lnTo>
                        <a:pt x="246" y="188"/>
                      </a:lnTo>
                      <a:lnTo>
                        <a:pt x="246" y="190"/>
                      </a:lnTo>
                      <a:lnTo>
                        <a:pt x="246" y="188"/>
                      </a:lnTo>
                      <a:lnTo>
                        <a:pt x="246" y="190"/>
                      </a:lnTo>
                      <a:lnTo>
                        <a:pt x="246" y="188"/>
                      </a:lnTo>
                      <a:close/>
                      <a:moveTo>
                        <a:pt x="248" y="188"/>
                      </a:moveTo>
                      <a:lnTo>
                        <a:pt x="246" y="188"/>
                      </a:lnTo>
                      <a:lnTo>
                        <a:pt x="248" y="188"/>
                      </a:lnTo>
                      <a:close/>
                      <a:moveTo>
                        <a:pt x="246" y="188"/>
                      </a:moveTo>
                      <a:lnTo>
                        <a:pt x="244" y="188"/>
                      </a:lnTo>
                      <a:lnTo>
                        <a:pt x="246" y="188"/>
                      </a:lnTo>
                      <a:close/>
                      <a:moveTo>
                        <a:pt x="246" y="188"/>
                      </a:moveTo>
                      <a:lnTo>
                        <a:pt x="248" y="188"/>
                      </a:lnTo>
                      <a:lnTo>
                        <a:pt x="246" y="188"/>
                      </a:lnTo>
                      <a:close/>
                      <a:moveTo>
                        <a:pt x="206" y="188"/>
                      </a:moveTo>
                      <a:lnTo>
                        <a:pt x="207" y="188"/>
                      </a:lnTo>
                      <a:lnTo>
                        <a:pt x="206" y="188"/>
                      </a:lnTo>
                      <a:lnTo>
                        <a:pt x="206" y="190"/>
                      </a:lnTo>
                      <a:lnTo>
                        <a:pt x="206" y="188"/>
                      </a:lnTo>
                      <a:lnTo>
                        <a:pt x="204" y="188"/>
                      </a:lnTo>
                      <a:lnTo>
                        <a:pt x="206" y="188"/>
                      </a:lnTo>
                      <a:lnTo>
                        <a:pt x="204" y="188"/>
                      </a:lnTo>
                      <a:lnTo>
                        <a:pt x="206" y="188"/>
                      </a:lnTo>
                      <a:close/>
                      <a:moveTo>
                        <a:pt x="246" y="188"/>
                      </a:moveTo>
                      <a:lnTo>
                        <a:pt x="248" y="188"/>
                      </a:lnTo>
                      <a:lnTo>
                        <a:pt x="246" y="188"/>
                      </a:lnTo>
                      <a:close/>
                      <a:moveTo>
                        <a:pt x="223" y="188"/>
                      </a:moveTo>
                      <a:lnTo>
                        <a:pt x="221" y="188"/>
                      </a:lnTo>
                      <a:lnTo>
                        <a:pt x="223" y="188"/>
                      </a:lnTo>
                      <a:close/>
                      <a:moveTo>
                        <a:pt x="246" y="188"/>
                      </a:moveTo>
                      <a:lnTo>
                        <a:pt x="244" y="188"/>
                      </a:lnTo>
                      <a:lnTo>
                        <a:pt x="246" y="188"/>
                      </a:lnTo>
                      <a:lnTo>
                        <a:pt x="244" y="188"/>
                      </a:lnTo>
                      <a:lnTo>
                        <a:pt x="246" y="188"/>
                      </a:lnTo>
                      <a:lnTo>
                        <a:pt x="244" y="188"/>
                      </a:lnTo>
                      <a:lnTo>
                        <a:pt x="246" y="188"/>
                      </a:lnTo>
                      <a:close/>
                      <a:moveTo>
                        <a:pt x="244" y="188"/>
                      </a:moveTo>
                      <a:lnTo>
                        <a:pt x="244" y="190"/>
                      </a:lnTo>
                      <a:lnTo>
                        <a:pt x="242" y="190"/>
                      </a:lnTo>
                      <a:lnTo>
                        <a:pt x="242" y="188"/>
                      </a:lnTo>
                      <a:lnTo>
                        <a:pt x="242" y="190"/>
                      </a:lnTo>
                      <a:lnTo>
                        <a:pt x="242" y="188"/>
                      </a:lnTo>
                      <a:lnTo>
                        <a:pt x="244" y="188"/>
                      </a:lnTo>
                      <a:close/>
                      <a:moveTo>
                        <a:pt x="209" y="188"/>
                      </a:moveTo>
                      <a:lnTo>
                        <a:pt x="209" y="186"/>
                      </a:lnTo>
                      <a:lnTo>
                        <a:pt x="209" y="188"/>
                      </a:lnTo>
                      <a:close/>
                      <a:moveTo>
                        <a:pt x="242" y="188"/>
                      </a:moveTo>
                      <a:lnTo>
                        <a:pt x="242" y="186"/>
                      </a:lnTo>
                      <a:lnTo>
                        <a:pt x="242" y="188"/>
                      </a:lnTo>
                      <a:close/>
                      <a:moveTo>
                        <a:pt x="244" y="188"/>
                      </a:moveTo>
                      <a:lnTo>
                        <a:pt x="244" y="186"/>
                      </a:lnTo>
                      <a:lnTo>
                        <a:pt x="244" y="188"/>
                      </a:lnTo>
                      <a:close/>
                      <a:moveTo>
                        <a:pt x="204" y="188"/>
                      </a:moveTo>
                      <a:lnTo>
                        <a:pt x="202" y="188"/>
                      </a:lnTo>
                      <a:lnTo>
                        <a:pt x="204" y="188"/>
                      </a:lnTo>
                      <a:lnTo>
                        <a:pt x="202" y="188"/>
                      </a:lnTo>
                      <a:lnTo>
                        <a:pt x="204" y="188"/>
                      </a:lnTo>
                      <a:lnTo>
                        <a:pt x="202" y="188"/>
                      </a:lnTo>
                      <a:lnTo>
                        <a:pt x="202" y="186"/>
                      </a:lnTo>
                      <a:lnTo>
                        <a:pt x="204" y="186"/>
                      </a:lnTo>
                      <a:lnTo>
                        <a:pt x="204" y="188"/>
                      </a:lnTo>
                      <a:close/>
                      <a:moveTo>
                        <a:pt x="246" y="188"/>
                      </a:moveTo>
                      <a:lnTo>
                        <a:pt x="246" y="186"/>
                      </a:lnTo>
                      <a:lnTo>
                        <a:pt x="246" y="188"/>
                      </a:lnTo>
                      <a:close/>
                      <a:moveTo>
                        <a:pt x="202" y="186"/>
                      </a:moveTo>
                      <a:lnTo>
                        <a:pt x="202" y="188"/>
                      </a:lnTo>
                      <a:lnTo>
                        <a:pt x="202" y="186"/>
                      </a:lnTo>
                      <a:close/>
                      <a:moveTo>
                        <a:pt x="246" y="188"/>
                      </a:moveTo>
                      <a:lnTo>
                        <a:pt x="246" y="186"/>
                      </a:lnTo>
                      <a:lnTo>
                        <a:pt x="246" y="188"/>
                      </a:lnTo>
                      <a:close/>
                      <a:moveTo>
                        <a:pt x="198" y="188"/>
                      </a:moveTo>
                      <a:lnTo>
                        <a:pt x="200" y="188"/>
                      </a:lnTo>
                      <a:lnTo>
                        <a:pt x="198" y="188"/>
                      </a:lnTo>
                      <a:lnTo>
                        <a:pt x="200" y="188"/>
                      </a:lnTo>
                      <a:lnTo>
                        <a:pt x="198" y="188"/>
                      </a:lnTo>
                      <a:lnTo>
                        <a:pt x="198" y="186"/>
                      </a:lnTo>
                      <a:lnTo>
                        <a:pt x="198" y="188"/>
                      </a:lnTo>
                      <a:close/>
                      <a:moveTo>
                        <a:pt x="244" y="188"/>
                      </a:moveTo>
                      <a:lnTo>
                        <a:pt x="244" y="186"/>
                      </a:lnTo>
                      <a:lnTo>
                        <a:pt x="244" y="188"/>
                      </a:lnTo>
                      <a:close/>
                      <a:moveTo>
                        <a:pt x="244" y="188"/>
                      </a:moveTo>
                      <a:lnTo>
                        <a:pt x="244" y="186"/>
                      </a:lnTo>
                      <a:lnTo>
                        <a:pt x="244" y="188"/>
                      </a:lnTo>
                      <a:close/>
                      <a:moveTo>
                        <a:pt x="209" y="188"/>
                      </a:moveTo>
                      <a:lnTo>
                        <a:pt x="209" y="186"/>
                      </a:lnTo>
                      <a:lnTo>
                        <a:pt x="209" y="188"/>
                      </a:lnTo>
                      <a:close/>
                      <a:moveTo>
                        <a:pt x="211" y="188"/>
                      </a:moveTo>
                      <a:lnTo>
                        <a:pt x="211" y="186"/>
                      </a:lnTo>
                      <a:lnTo>
                        <a:pt x="211" y="188"/>
                      </a:lnTo>
                      <a:close/>
                      <a:moveTo>
                        <a:pt x="206" y="188"/>
                      </a:moveTo>
                      <a:lnTo>
                        <a:pt x="206" y="186"/>
                      </a:lnTo>
                      <a:lnTo>
                        <a:pt x="206" y="188"/>
                      </a:lnTo>
                      <a:close/>
                      <a:moveTo>
                        <a:pt x="217" y="186"/>
                      </a:moveTo>
                      <a:lnTo>
                        <a:pt x="219" y="186"/>
                      </a:lnTo>
                      <a:lnTo>
                        <a:pt x="219" y="188"/>
                      </a:lnTo>
                      <a:lnTo>
                        <a:pt x="221" y="188"/>
                      </a:lnTo>
                      <a:lnTo>
                        <a:pt x="219" y="188"/>
                      </a:lnTo>
                      <a:lnTo>
                        <a:pt x="219" y="186"/>
                      </a:lnTo>
                      <a:lnTo>
                        <a:pt x="217" y="186"/>
                      </a:lnTo>
                      <a:close/>
                      <a:moveTo>
                        <a:pt x="242" y="188"/>
                      </a:moveTo>
                      <a:lnTo>
                        <a:pt x="242" y="186"/>
                      </a:lnTo>
                      <a:lnTo>
                        <a:pt x="242" y="188"/>
                      </a:lnTo>
                      <a:close/>
                      <a:moveTo>
                        <a:pt x="246" y="186"/>
                      </a:moveTo>
                      <a:lnTo>
                        <a:pt x="246" y="188"/>
                      </a:lnTo>
                      <a:lnTo>
                        <a:pt x="246" y="186"/>
                      </a:lnTo>
                      <a:lnTo>
                        <a:pt x="246" y="188"/>
                      </a:lnTo>
                      <a:lnTo>
                        <a:pt x="246" y="186"/>
                      </a:lnTo>
                      <a:close/>
                      <a:moveTo>
                        <a:pt x="242" y="188"/>
                      </a:moveTo>
                      <a:lnTo>
                        <a:pt x="242" y="186"/>
                      </a:lnTo>
                      <a:lnTo>
                        <a:pt x="242" y="188"/>
                      </a:lnTo>
                      <a:lnTo>
                        <a:pt x="242" y="186"/>
                      </a:lnTo>
                      <a:lnTo>
                        <a:pt x="242" y="188"/>
                      </a:lnTo>
                      <a:lnTo>
                        <a:pt x="244" y="188"/>
                      </a:lnTo>
                      <a:lnTo>
                        <a:pt x="242" y="186"/>
                      </a:lnTo>
                      <a:lnTo>
                        <a:pt x="244" y="186"/>
                      </a:lnTo>
                      <a:lnTo>
                        <a:pt x="244" y="188"/>
                      </a:lnTo>
                      <a:lnTo>
                        <a:pt x="242" y="188"/>
                      </a:lnTo>
                      <a:lnTo>
                        <a:pt x="242" y="186"/>
                      </a:lnTo>
                      <a:lnTo>
                        <a:pt x="242" y="188"/>
                      </a:lnTo>
                      <a:close/>
                      <a:moveTo>
                        <a:pt x="223" y="188"/>
                      </a:moveTo>
                      <a:lnTo>
                        <a:pt x="223" y="186"/>
                      </a:lnTo>
                      <a:lnTo>
                        <a:pt x="223" y="188"/>
                      </a:lnTo>
                      <a:close/>
                      <a:moveTo>
                        <a:pt x="200" y="186"/>
                      </a:moveTo>
                      <a:lnTo>
                        <a:pt x="202" y="186"/>
                      </a:lnTo>
                      <a:lnTo>
                        <a:pt x="202" y="188"/>
                      </a:lnTo>
                      <a:lnTo>
                        <a:pt x="202" y="186"/>
                      </a:lnTo>
                      <a:lnTo>
                        <a:pt x="202" y="188"/>
                      </a:lnTo>
                      <a:lnTo>
                        <a:pt x="202" y="186"/>
                      </a:lnTo>
                      <a:lnTo>
                        <a:pt x="200" y="186"/>
                      </a:lnTo>
                      <a:close/>
                      <a:moveTo>
                        <a:pt x="213" y="186"/>
                      </a:moveTo>
                      <a:lnTo>
                        <a:pt x="211" y="186"/>
                      </a:lnTo>
                      <a:lnTo>
                        <a:pt x="213" y="186"/>
                      </a:lnTo>
                      <a:close/>
                      <a:moveTo>
                        <a:pt x="200" y="186"/>
                      </a:moveTo>
                      <a:lnTo>
                        <a:pt x="200" y="188"/>
                      </a:lnTo>
                      <a:lnTo>
                        <a:pt x="202" y="188"/>
                      </a:lnTo>
                      <a:lnTo>
                        <a:pt x="200" y="188"/>
                      </a:lnTo>
                      <a:lnTo>
                        <a:pt x="200" y="186"/>
                      </a:lnTo>
                      <a:lnTo>
                        <a:pt x="200" y="188"/>
                      </a:lnTo>
                      <a:lnTo>
                        <a:pt x="200" y="186"/>
                      </a:lnTo>
                      <a:lnTo>
                        <a:pt x="200" y="188"/>
                      </a:lnTo>
                      <a:lnTo>
                        <a:pt x="200" y="186"/>
                      </a:lnTo>
                      <a:close/>
                      <a:moveTo>
                        <a:pt x="213" y="186"/>
                      </a:moveTo>
                      <a:lnTo>
                        <a:pt x="211" y="186"/>
                      </a:lnTo>
                      <a:lnTo>
                        <a:pt x="213" y="186"/>
                      </a:lnTo>
                      <a:close/>
                      <a:moveTo>
                        <a:pt x="246" y="186"/>
                      </a:moveTo>
                      <a:lnTo>
                        <a:pt x="246" y="188"/>
                      </a:lnTo>
                      <a:lnTo>
                        <a:pt x="246" y="186"/>
                      </a:lnTo>
                      <a:close/>
                      <a:moveTo>
                        <a:pt x="206" y="186"/>
                      </a:moveTo>
                      <a:lnTo>
                        <a:pt x="206" y="188"/>
                      </a:lnTo>
                      <a:lnTo>
                        <a:pt x="206" y="186"/>
                      </a:lnTo>
                      <a:close/>
                      <a:moveTo>
                        <a:pt x="181" y="186"/>
                      </a:moveTo>
                      <a:lnTo>
                        <a:pt x="179" y="186"/>
                      </a:lnTo>
                      <a:lnTo>
                        <a:pt x="181" y="186"/>
                      </a:lnTo>
                      <a:close/>
                      <a:moveTo>
                        <a:pt x="211" y="186"/>
                      </a:moveTo>
                      <a:lnTo>
                        <a:pt x="213" y="186"/>
                      </a:lnTo>
                      <a:lnTo>
                        <a:pt x="211" y="186"/>
                      </a:lnTo>
                      <a:close/>
                      <a:moveTo>
                        <a:pt x="181" y="186"/>
                      </a:moveTo>
                      <a:lnTo>
                        <a:pt x="181" y="188"/>
                      </a:lnTo>
                      <a:lnTo>
                        <a:pt x="179" y="188"/>
                      </a:lnTo>
                      <a:lnTo>
                        <a:pt x="181" y="188"/>
                      </a:lnTo>
                      <a:lnTo>
                        <a:pt x="179" y="188"/>
                      </a:lnTo>
                      <a:lnTo>
                        <a:pt x="181" y="188"/>
                      </a:lnTo>
                      <a:lnTo>
                        <a:pt x="179" y="188"/>
                      </a:lnTo>
                      <a:lnTo>
                        <a:pt x="181" y="188"/>
                      </a:lnTo>
                      <a:lnTo>
                        <a:pt x="179" y="188"/>
                      </a:lnTo>
                      <a:lnTo>
                        <a:pt x="179" y="186"/>
                      </a:lnTo>
                      <a:lnTo>
                        <a:pt x="181" y="186"/>
                      </a:lnTo>
                      <a:close/>
                      <a:moveTo>
                        <a:pt x="244" y="186"/>
                      </a:moveTo>
                      <a:lnTo>
                        <a:pt x="244" y="188"/>
                      </a:lnTo>
                      <a:lnTo>
                        <a:pt x="244" y="186"/>
                      </a:lnTo>
                      <a:close/>
                      <a:moveTo>
                        <a:pt x="213" y="186"/>
                      </a:moveTo>
                      <a:lnTo>
                        <a:pt x="211" y="186"/>
                      </a:lnTo>
                      <a:lnTo>
                        <a:pt x="213" y="186"/>
                      </a:lnTo>
                      <a:close/>
                      <a:moveTo>
                        <a:pt x="215" y="186"/>
                      </a:moveTo>
                      <a:lnTo>
                        <a:pt x="213" y="186"/>
                      </a:lnTo>
                      <a:lnTo>
                        <a:pt x="215" y="186"/>
                      </a:lnTo>
                      <a:lnTo>
                        <a:pt x="213" y="186"/>
                      </a:lnTo>
                      <a:lnTo>
                        <a:pt x="215" y="186"/>
                      </a:lnTo>
                      <a:lnTo>
                        <a:pt x="213" y="186"/>
                      </a:lnTo>
                      <a:lnTo>
                        <a:pt x="215" y="186"/>
                      </a:lnTo>
                      <a:lnTo>
                        <a:pt x="213" y="186"/>
                      </a:lnTo>
                      <a:lnTo>
                        <a:pt x="215" y="186"/>
                      </a:lnTo>
                      <a:close/>
                      <a:moveTo>
                        <a:pt x="244" y="186"/>
                      </a:moveTo>
                      <a:lnTo>
                        <a:pt x="244" y="188"/>
                      </a:lnTo>
                      <a:lnTo>
                        <a:pt x="244" y="186"/>
                      </a:lnTo>
                      <a:close/>
                      <a:moveTo>
                        <a:pt x="206" y="186"/>
                      </a:moveTo>
                      <a:lnTo>
                        <a:pt x="204" y="186"/>
                      </a:lnTo>
                      <a:lnTo>
                        <a:pt x="206" y="186"/>
                      </a:lnTo>
                      <a:close/>
                      <a:moveTo>
                        <a:pt x="179" y="186"/>
                      </a:moveTo>
                      <a:lnTo>
                        <a:pt x="181" y="186"/>
                      </a:lnTo>
                      <a:lnTo>
                        <a:pt x="179" y="186"/>
                      </a:lnTo>
                      <a:lnTo>
                        <a:pt x="181" y="186"/>
                      </a:lnTo>
                      <a:lnTo>
                        <a:pt x="179" y="186"/>
                      </a:lnTo>
                      <a:close/>
                      <a:moveTo>
                        <a:pt x="198" y="186"/>
                      </a:moveTo>
                      <a:lnTo>
                        <a:pt x="200" y="186"/>
                      </a:lnTo>
                      <a:lnTo>
                        <a:pt x="198" y="186"/>
                      </a:lnTo>
                      <a:lnTo>
                        <a:pt x="200" y="186"/>
                      </a:lnTo>
                      <a:lnTo>
                        <a:pt x="200" y="188"/>
                      </a:lnTo>
                      <a:lnTo>
                        <a:pt x="200" y="186"/>
                      </a:lnTo>
                      <a:lnTo>
                        <a:pt x="198" y="186"/>
                      </a:lnTo>
                      <a:close/>
                      <a:moveTo>
                        <a:pt x="244" y="186"/>
                      </a:moveTo>
                      <a:lnTo>
                        <a:pt x="246" y="186"/>
                      </a:lnTo>
                      <a:lnTo>
                        <a:pt x="244" y="186"/>
                      </a:lnTo>
                      <a:lnTo>
                        <a:pt x="244" y="188"/>
                      </a:lnTo>
                      <a:lnTo>
                        <a:pt x="244" y="186"/>
                      </a:lnTo>
                      <a:close/>
                      <a:moveTo>
                        <a:pt x="211" y="186"/>
                      </a:moveTo>
                      <a:lnTo>
                        <a:pt x="213" y="186"/>
                      </a:lnTo>
                      <a:lnTo>
                        <a:pt x="211" y="186"/>
                      </a:lnTo>
                      <a:close/>
                      <a:moveTo>
                        <a:pt x="134" y="186"/>
                      </a:moveTo>
                      <a:lnTo>
                        <a:pt x="136" y="186"/>
                      </a:lnTo>
                      <a:lnTo>
                        <a:pt x="134" y="186"/>
                      </a:lnTo>
                      <a:close/>
                      <a:moveTo>
                        <a:pt x="181" y="186"/>
                      </a:moveTo>
                      <a:lnTo>
                        <a:pt x="181" y="188"/>
                      </a:lnTo>
                      <a:lnTo>
                        <a:pt x="181" y="186"/>
                      </a:lnTo>
                      <a:close/>
                      <a:moveTo>
                        <a:pt x="209" y="186"/>
                      </a:moveTo>
                      <a:lnTo>
                        <a:pt x="211" y="186"/>
                      </a:lnTo>
                      <a:lnTo>
                        <a:pt x="209" y="186"/>
                      </a:lnTo>
                      <a:lnTo>
                        <a:pt x="211" y="186"/>
                      </a:lnTo>
                      <a:lnTo>
                        <a:pt x="209" y="186"/>
                      </a:lnTo>
                      <a:lnTo>
                        <a:pt x="211" y="186"/>
                      </a:lnTo>
                      <a:lnTo>
                        <a:pt x="209" y="186"/>
                      </a:lnTo>
                      <a:lnTo>
                        <a:pt x="211" y="186"/>
                      </a:lnTo>
                      <a:lnTo>
                        <a:pt x="209" y="186"/>
                      </a:lnTo>
                      <a:close/>
                      <a:moveTo>
                        <a:pt x="236" y="186"/>
                      </a:moveTo>
                      <a:lnTo>
                        <a:pt x="236" y="184"/>
                      </a:lnTo>
                      <a:lnTo>
                        <a:pt x="236" y="186"/>
                      </a:lnTo>
                      <a:close/>
                      <a:moveTo>
                        <a:pt x="242" y="186"/>
                      </a:moveTo>
                      <a:lnTo>
                        <a:pt x="240" y="186"/>
                      </a:lnTo>
                      <a:lnTo>
                        <a:pt x="242" y="186"/>
                      </a:lnTo>
                      <a:lnTo>
                        <a:pt x="242" y="184"/>
                      </a:lnTo>
                      <a:lnTo>
                        <a:pt x="242" y="186"/>
                      </a:lnTo>
                      <a:close/>
                      <a:moveTo>
                        <a:pt x="246" y="186"/>
                      </a:moveTo>
                      <a:lnTo>
                        <a:pt x="246" y="184"/>
                      </a:lnTo>
                      <a:lnTo>
                        <a:pt x="246" y="186"/>
                      </a:lnTo>
                      <a:close/>
                      <a:moveTo>
                        <a:pt x="215" y="184"/>
                      </a:moveTo>
                      <a:lnTo>
                        <a:pt x="215" y="186"/>
                      </a:lnTo>
                      <a:lnTo>
                        <a:pt x="215" y="184"/>
                      </a:lnTo>
                      <a:close/>
                      <a:moveTo>
                        <a:pt x="211" y="184"/>
                      </a:moveTo>
                      <a:lnTo>
                        <a:pt x="211" y="186"/>
                      </a:lnTo>
                      <a:lnTo>
                        <a:pt x="211" y="184"/>
                      </a:lnTo>
                      <a:close/>
                      <a:moveTo>
                        <a:pt x="217" y="184"/>
                      </a:moveTo>
                      <a:lnTo>
                        <a:pt x="217" y="186"/>
                      </a:lnTo>
                      <a:lnTo>
                        <a:pt x="217" y="184"/>
                      </a:lnTo>
                      <a:close/>
                      <a:moveTo>
                        <a:pt x="215" y="186"/>
                      </a:moveTo>
                      <a:lnTo>
                        <a:pt x="215" y="184"/>
                      </a:lnTo>
                      <a:lnTo>
                        <a:pt x="215" y="186"/>
                      </a:lnTo>
                      <a:close/>
                      <a:moveTo>
                        <a:pt x="236" y="184"/>
                      </a:moveTo>
                      <a:lnTo>
                        <a:pt x="236" y="186"/>
                      </a:lnTo>
                      <a:lnTo>
                        <a:pt x="236" y="184"/>
                      </a:lnTo>
                      <a:close/>
                      <a:moveTo>
                        <a:pt x="179" y="184"/>
                      </a:moveTo>
                      <a:lnTo>
                        <a:pt x="177" y="184"/>
                      </a:lnTo>
                      <a:lnTo>
                        <a:pt x="179" y="184"/>
                      </a:lnTo>
                      <a:close/>
                      <a:moveTo>
                        <a:pt x="136" y="186"/>
                      </a:moveTo>
                      <a:lnTo>
                        <a:pt x="134" y="186"/>
                      </a:lnTo>
                      <a:lnTo>
                        <a:pt x="136" y="186"/>
                      </a:lnTo>
                      <a:lnTo>
                        <a:pt x="136" y="184"/>
                      </a:lnTo>
                      <a:lnTo>
                        <a:pt x="136" y="186"/>
                      </a:lnTo>
                      <a:close/>
                      <a:moveTo>
                        <a:pt x="182" y="186"/>
                      </a:moveTo>
                      <a:lnTo>
                        <a:pt x="182" y="184"/>
                      </a:lnTo>
                      <a:lnTo>
                        <a:pt x="182" y="186"/>
                      </a:lnTo>
                      <a:close/>
                      <a:moveTo>
                        <a:pt x="236" y="184"/>
                      </a:moveTo>
                      <a:lnTo>
                        <a:pt x="236" y="186"/>
                      </a:lnTo>
                      <a:lnTo>
                        <a:pt x="236" y="184"/>
                      </a:lnTo>
                      <a:close/>
                      <a:moveTo>
                        <a:pt x="179" y="184"/>
                      </a:moveTo>
                      <a:lnTo>
                        <a:pt x="181" y="184"/>
                      </a:lnTo>
                      <a:lnTo>
                        <a:pt x="179" y="184"/>
                      </a:lnTo>
                      <a:close/>
                      <a:moveTo>
                        <a:pt x="236" y="184"/>
                      </a:moveTo>
                      <a:lnTo>
                        <a:pt x="236" y="186"/>
                      </a:lnTo>
                      <a:lnTo>
                        <a:pt x="236" y="184"/>
                      </a:lnTo>
                      <a:close/>
                      <a:moveTo>
                        <a:pt x="181" y="184"/>
                      </a:moveTo>
                      <a:lnTo>
                        <a:pt x="181" y="186"/>
                      </a:lnTo>
                      <a:lnTo>
                        <a:pt x="181" y="184"/>
                      </a:lnTo>
                      <a:lnTo>
                        <a:pt x="181" y="186"/>
                      </a:lnTo>
                      <a:lnTo>
                        <a:pt x="181" y="184"/>
                      </a:lnTo>
                      <a:close/>
                      <a:moveTo>
                        <a:pt x="215" y="184"/>
                      </a:moveTo>
                      <a:lnTo>
                        <a:pt x="215" y="186"/>
                      </a:lnTo>
                      <a:lnTo>
                        <a:pt x="215" y="184"/>
                      </a:lnTo>
                      <a:lnTo>
                        <a:pt x="215" y="186"/>
                      </a:lnTo>
                      <a:lnTo>
                        <a:pt x="215" y="184"/>
                      </a:lnTo>
                      <a:close/>
                      <a:moveTo>
                        <a:pt x="181" y="184"/>
                      </a:moveTo>
                      <a:lnTo>
                        <a:pt x="181" y="186"/>
                      </a:lnTo>
                      <a:lnTo>
                        <a:pt x="179" y="186"/>
                      </a:lnTo>
                      <a:lnTo>
                        <a:pt x="179" y="184"/>
                      </a:lnTo>
                      <a:lnTo>
                        <a:pt x="181" y="184"/>
                      </a:lnTo>
                      <a:close/>
                      <a:moveTo>
                        <a:pt x="211" y="184"/>
                      </a:moveTo>
                      <a:lnTo>
                        <a:pt x="211" y="186"/>
                      </a:lnTo>
                      <a:lnTo>
                        <a:pt x="211" y="184"/>
                      </a:lnTo>
                      <a:close/>
                      <a:moveTo>
                        <a:pt x="215" y="184"/>
                      </a:moveTo>
                      <a:lnTo>
                        <a:pt x="215" y="186"/>
                      </a:lnTo>
                      <a:lnTo>
                        <a:pt x="213" y="186"/>
                      </a:lnTo>
                      <a:lnTo>
                        <a:pt x="213" y="184"/>
                      </a:lnTo>
                      <a:lnTo>
                        <a:pt x="213" y="186"/>
                      </a:lnTo>
                      <a:lnTo>
                        <a:pt x="213" y="184"/>
                      </a:lnTo>
                      <a:lnTo>
                        <a:pt x="213" y="186"/>
                      </a:lnTo>
                      <a:lnTo>
                        <a:pt x="213" y="184"/>
                      </a:lnTo>
                      <a:lnTo>
                        <a:pt x="213" y="186"/>
                      </a:lnTo>
                      <a:lnTo>
                        <a:pt x="213" y="184"/>
                      </a:lnTo>
                      <a:lnTo>
                        <a:pt x="215" y="184"/>
                      </a:lnTo>
                      <a:close/>
                      <a:moveTo>
                        <a:pt x="244" y="184"/>
                      </a:moveTo>
                      <a:lnTo>
                        <a:pt x="244" y="186"/>
                      </a:lnTo>
                      <a:lnTo>
                        <a:pt x="244" y="184"/>
                      </a:lnTo>
                      <a:close/>
                      <a:moveTo>
                        <a:pt x="236" y="184"/>
                      </a:moveTo>
                      <a:lnTo>
                        <a:pt x="234" y="184"/>
                      </a:lnTo>
                      <a:lnTo>
                        <a:pt x="236" y="184"/>
                      </a:lnTo>
                      <a:close/>
                      <a:moveTo>
                        <a:pt x="179" y="184"/>
                      </a:moveTo>
                      <a:lnTo>
                        <a:pt x="181" y="184"/>
                      </a:lnTo>
                      <a:lnTo>
                        <a:pt x="179" y="184"/>
                      </a:lnTo>
                      <a:close/>
                      <a:moveTo>
                        <a:pt x="215" y="184"/>
                      </a:moveTo>
                      <a:lnTo>
                        <a:pt x="215" y="186"/>
                      </a:lnTo>
                      <a:lnTo>
                        <a:pt x="215" y="184"/>
                      </a:lnTo>
                      <a:lnTo>
                        <a:pt x="215" y="186"/>
                      </a:lnTo>
                      <a:lnTo>
                        <a:pt x="215" y="184"/>
                      </a:lnTo>
                      <a:lnTo>
                        <a:pt x="215" y="186"/>
                      </a:lnTo>
                      <a:lnTo>
                        <a:pt x="215" y="184"/>
                      </a:lnTo>
                      <a:lnTo>
                        <a:pt x="215" y="186"/>
                      </a:lnTo>
                      <a:lnTo>
                        <a:pt x="215" y="184"/>
                      </a:lnTo>
                      <a:lnTo>
                        <a:pt x="215" y="186"/>
                      </a:lnTo>
                      <a:lnTo>
                        <a:pt x="215" y="184"/>
                      </a:lnTo>
                      <a:close/>
                      <a:moveTo>
                        <a:pt x="179" y="184"/>
                      </a:moveTo>
                      <a:lnTo>
                        <a:pt x="179" y="186"/>
                      </a:lnTo>
                      <a:lnTo>
                        <a:pt x="179" y="184"/>
                      </a:lnTo>
                      <a:close/>
                      <a:moveTo>
                        <a:pt x="213" y="184"/>
                      </a:moveTo>
                      <a:lnTo>
                        <a:pt x="213" y="186"/>
                      </a:lnTo>
                      <a:lnTo>
                        <a:pt x="213" y="184"/>
                      </a:lnTo>
                      <a:lnTo>
                        <a:pt x="213" y="186"/>
                      </a:lnTo>
                      <a:lnTo>
                        <a:pt x="213" y="184"/>
                      </a:lnTo>
                      <a:lnTo>
                        <a:pt x="213" y="186"/>
                      </a:lnTo>
                      <a:lnTo>
                        <a:pt x="211" y="186"/>
                      </a:lnTo>
                      <a:lnTo>
                        <a:pt x="211" y="184"/>
                      </a:lnTo>
                      <a:lnTo>
                        <a:pt x="213" y="184"/>
                      </a:lnTo>
                      <a:close/>
                      <a:moveTo>
                        <a:pt x="215" y="184"/>
                      </a:moveTo>
                      <a:lnTo>
                        <a:pt x="213" y="184"/>
                      </a:lnTo>
                      <a:lnTo>
                        <a:pt x="215" y="184"/>
                      </a:lnTo>
                      <a:close/>
                      <a:moveTo>
                        <a:pt x="136" y="184"/>
                      </a:moveTo>
                      <a:lnTo>
                        <a:pt x="136" y="186"/>
                      </a:lnTo>
                      <a:lnTo>
                        <a:pt x="136" y="184"/>
                      </a:lnTo>
                      <a:close/>
                      <a:moveTo>
                        <a:pt x="204" y="184"/>
                      </a:moveTo>
                      <a:lnTo>
                        <a:pt x="204" y="186"/>
                      </a:lnTo>
                      <a:lnTo>
                        <a:pt x="204" y="184"/>
                      </a:lnTo>
                      <a:lnTo>
                        <a:pt x="202" y="184"/>
                      </a:lnTo>
                      <a:lnTo>
                        <a:pt x="204" y="184"/>
                      </a:lnTo>
                      <a:lnTo>
                        <a:pt x="202" y="184"/>
                      </a:lnTo>
                      <a:lnTo>
                        <a:pt x="204" y="184"/>
                      </a:lnTo>
                      <a:close/>
                      <a:moveTo>
                        <a:pt x="213" y="184"/>
                      </a:moveTo>
                      <a:lnTo>
                        <a:pt x="215" y="184"/>
                      </a:lnTo>
                      <a:lnTo>
                        <a:pt x="213" y="184"/>
                      </a:lnTo>
                      <a:close/>
                      <a:moveTo>
                        <a:pt x="234" y="184"/>
                      </a:moveTo>
                      <a:lnTo>
                        <a:pt x="236" y="184"/>
                      </a:lnTo>
                      <a:lnTo>
                        <a:pt x="234" y="184"/>
                      </a:lnTo>
                      <a:close/>
                      <a:moveTo>
                        <a:pt x="213" y="184"/>
                      </a:moveTo>
                      <a:lnTo>
                        <a:pt x="215" y="184"/>
                      </a:lnTo>
                      <a:lnTo>
                        <a:pt x="213" y="184"/>
                      </a:lnTo>
                      <a:close/>
                      <a:moveTo>
                        <a:pt x="136" y="184"/>
                      </a:moveTo>
                      <a:lnTo>
                        <a:pt x="134" y="184"/>
                      </a:lnTo>
                      <a:lnTo>
                        <a:pt x="136" y="184"/>
                      </a:lnTo>
                      <a:close/>
                      <a:moveTo>
                        <a:pt x="211" y="184"/>
                      </a:moveTo>
                      <a:lnTo>
                        <a:pt x="213" y="184"/>
                      </a:lnTo>
                      <a:lnTo>
                        <a:pt x="211" y="184"/>
                      </a:lnTo>
                      <a:lnTo>
                        <a:pt x="213" y="184"/>
                      </a:lnTo>
                      <a:lnTo>
                        <a:pt x="211" y="184"/>
                      </a:lnTo>
                      <a:close/>
                      <a:moveTo>
                        <a:pt x="142" y="184"/>
                      </a:moveTo>
                      <a:lnTo>
                        <a:pt x="142" y="186"/>
                      </a:lnTo>
                      <a:lnTo>
                        <a:pt x="144" y="186"/>
                      </a:lnTo>
                      <a:lnTo>
                        <a:pt x="146" y="186"/>
                      </a:lnTo>
                      <a:lnTo>
                        <a:pt x="146" y="188"/>
                      </a:lnTo>
                      <a:lnTo>
                        <a:pt x="146" y="190"/>
                      </a:lnTo>
                      <a:lnTo>
                        <a:pt x="146" y="192"/>
                      </a:lnTo>
                      <a:lnTo>
                        <a:pt x="148" y="192"/>
                      </a:lnTo>
                      <a:lnTo>
                        <a:pt x="146" y="192"/>
                      </a:lnTo>
                      <a:lnTo>
                        <a:pt x="144" y="192"/>
                      </a:lnTo>
                      <a:lnTo>
                        <a:pt x="142" y="192"/>
                      </a:lnTo>
                      <a:lnTo>
                        <a:pt x="142" y="190"/>
                      </a:lnTo>
                      <a:lnTo>
                        <a:pt x="140" y="190"/>
                      </a:lnTo>
                      <a:lnTo>
                        <a:pt x="138" y="190"/>
                      </a:lnTo>
                      <a:lnTo>
                        <a:pt x="138" y="188"/>
                      </a:lnTo>
                      <a:lnTo>
                        <a:pt x="136" y="188"/>
                      </a:lnTo>
                      <a:lnTo>
                        <a:pt x="136" y="186"/>
                      </a:lnTo>
                      <a:lnTo>
                        <a:pt x="138" y="186"/>
                      </a:lnTo>
                      <a:lnTo>
                        <a:pt x="140" y="186"/>
                      </a:lnTo>
                      <a:lnTo>
                        <a:pt x="140" y="184"/>
                      </a:lnTo>
                      <a:lnTo>
                        <a:pt x="142" y="184"/>
                      </a:lnTo>
                      <a:close/>
                      <a:moveTo>
                        <a:pt x="236" y="184"/>
                      </a:moveTo>
                      <a:lnTo>
                        <a:pt x="234" y="184"/>
                      </a:lnTo>
                      <a:lnTo>
                        <a:pt x="236" y="184"/>
                      </a:lnTo>
                      <a:close/>
                      <a:moveTo>
                        <a:pt x="204" y="184"/>
                      </a:moveTo>
                      <a:lnTo>
                        <a:pt x="206" y="184"/>
                      </a:lnTo>
                      <a:lnTo>
                        <a:pt x="204" y="184"/>
                      </a:lnTo>
                      <a:lnTo>
                        <a:pt x="206" y="184"/>
                      </a:lnTo>
                      <a:lnTo>
                        <a:pt x="204" y="184"/>
                      </a:lnTo>
                      <a:lnTo>
                        <a:pt x="206" y="184"/>
                      </a:lnTo>
                      <a:lnTo>
                        <a:pt x="206" y="186"/>
                      </a:lnTo>
                      <a:lnTo>
                        <a:pt x="206" y="184"/>
                      </a:lnTo>
                      <a:lnTo>
                        <a:pt x="204" y="184"/>
                      </a:lnTo>
                      <a:lnTo>
                        <a:pt x="204" y="186"/>
                      </a:lnTo>
                      <a:lnTo>
                        <a:pt x="206" y="186"/>
                      </a:lnTo>
                      <a:lnTo>
                        <a:pt x="204" y="186"/>
                      </a:lnTo>
                      <a:lnTo>
                        <a:pt x="204" y="184"/>
                      </a:lnTo>
                      <a:close/>
                      <a:moveTo>
                        <a:pt x="236" y="184"/>
                      </a:moveTo>
                      <a:lnTo>
                        <a:pt x="236" y="182"/>
                      </a:lnTo>
                      <a:lnTo>
                        <a:pt x="236" y="184"/>
                      </a:lnTo>
                      <a:close/>
                      <a:moveTo>
                        <a:pt x="236" y="182"/>
                      </a:moveTo>
                      <a:lnTo>
                        <a:pt x="236" y="184"/>
                      </a:lnTo>
                      <a:lnTo>
                        <a:pt x="238" y="184"/>
                      </a:lnTo>
                      <a:lnTo>
                        <a:pt x="236" y="184"/>
                      </a:lnTo>
                      <a:lnTo>
                        <a:pt x="236" y="182"/>
                      </a:lnTo>
                      <a:close/>
                      <a:moveTo>
                        <a:pt x="211" y="184"/>
                      </a:moveTo>
                      <a:lnTo>
                        <a:pt x="211" y="182"/>
                      </a:lnTo>
                      <a:lnTo>
                        <a:pt x="211" y="184"/>
                      </a:lnTo>
                      <a:close/>
                      <a:moveTo>
                        <a:pt x="236" y="184"/>
                      </a:moveTo>
                      <a:lnTo>
                        <a:pt x="236" y="182"/>
                      </a:lnTo>
                      <a:lnTo>
                        <a:pt x="236" y="184"/>
                      </a:lnTo>
                      <a:close/>
                      <a:moveTo>
                        <a:pt x="236" y="184"/>
                      </a:moveTo>
                      <a:lnTo>
                        <a:pt x="236" y="182"/>
                      </a:lnTo>
                      <a:lnTo>
                        <a:pt x="236" y="184"/>
                      </a:lnTo>
                      <a:close/>
                      <a:moveTo>
                        <a:pt x="217" y="184"/>
                      </a:moveTo>
                      <a:lnTo>
                        <a:pt x="217" y="182"/>
                      </a:lnTo>
                      <a:lnTo>
                        <a:pt x="217" y="184"/>
                      </a:lnTo>
                      <a:close/>
                      <a:moveTo>
                        <a:pt x="236" y="182"/>
                      </a:moveTo>
                      <a:lnTo>
                        <a:pt x="236" y="184"/>
                      </a:lnTo>
                      <a:lnTo>
                        <a:pt x="236" y="182"/>
                      </a:lnTo>
                      <a:close/>
                      <a:moveTo>
                        <a:pt x="234" y="184"/>
                      </a:moveTo>
                      <a:lnTo>
                        <a:pt x="234" y="182"/>
                      </a:lnTo>
                      <a:lnTo>
                        <a:pt x="236" y="182"/>
                      </a:lnTo>
                      <a:lnTo>
                        <a:pt x="234" y="184"/>
                      </a:lnTo>
                      <a:close/>
                      <a:moveTo>
                        <a:pt x="238" y="182"/>
                      </a:moveTo>
                      <a:lnTo>
                        <a:pt x="238" y="184"/>
                      </a:lnTo>
                      <a:lnTo>
                        <a:pt x="238" y="182"/>
                      </a:lnTo>
                      <a:lnTo>
                        <a:pt x="236" y="182"/>
                      </a:lnTo>
                      <a:lnTo>
                        <a:pt x="238" y="182"/>
                      </a:lnTo>
                      <a:close/>
                      <a:moveTo>
                        <a:pt x="211" y="184"/>
                      </a:moveTo>
                      <a:lnTo>
                        <a:pt x="211" y="182"/>
                      </a:lnTo>
                      <a:lnTo>
                        <a:pt x="211" y="184"/>
                      </a:lnTo>
                      <a:close/>
                      <a:moveTo>
                        <a:pt x="236" y="182"/>
                      </a:moveTo>
                      <a:lnTo>
                        <a:pt x="236" y="184"/>
                      </a:lnTo>
                      <a:lnTo>
                        <a:pt x="236" y="182"/>
                      </a:lnTo>
                      <a:close/>
                      <a:moveTo>
                        <a:pt x="211" y="184"/>
                      </a:moveTo>
                      <a:lnTo>
                        <a:pt x="211" y="182"/>
                      </a:lnTo>
                      <a:lnTo>
                        <a:pt x="211" y="184"/>
                      </a:lnTo>
                      <a:close/>
                      <a:moveTo>
                        <a:pt x="213" y="182"/>
                      </a:moveTo>
                      <a:lnTo>
                        <a:pt x="213" y="184"/>
                      </a:lnTo>
                      <a:lnTo>
                        <a:pt x="213" y="182"/>
                      </a:lnTo>
                      <a:lnTo>
                        <a:pt x="211" y="184"/>
                      </a:lnTo>
                      <a:lnTo>
                        <a:pt x="211" y="182"/>
                      </a:lnTo>
                      <a:lnTo>
                        <a:pt x="213" y="182"/>
                      </a:lnTo>
                      <a:lnTo>
                        <a:pt x="211" y="182"/>
                      </a:lnTo>
                      <a:lnTo>
                        <a:pt x="213" y="182"/>
                      </a:lnTo>
                      <a:close/>
                      <a:moveTo>
                        <a:pt x="238" y="184"/>
                      </a:moveTo>
                      <a:lnTo>
                        <a:pt x="238" y="182"/>
                      </a:lnTo>
                      <a:lnTo>
                        <a:pt x="238" y="184"/>
                      </a:lnTo>
                      <a:close/>
                      <a:moveTo>
                        <a:pt x="236" y="182"/>
                      </a:moveTo>
                      <a:lnTo>
                        <a:pt x="234" y="182"/>
                      </a:lnTo>
                      <a:lnTo>
                        <a:pt x="236" y="182"/>
                      </a:lnTo>
                      <a:close/>
                      <a:moveTo>
                        <a:pt x="211" y="182"/>
                      </a:moveTo>
                      <a:lnTo>
                        <a:pt x="211" y="184"/>
                      </a:lnTo>
                      <a:lnTo>
                        <a:pt x="211" y="182"/>
                      </a:lnTo>
                      <a:lnTo>
                        <a:pt x="211" y="184"/>
                      </a:lnTo>
                      <a:lnTo>
                        <a:pt x="211" y="182"/>
                      </a:lnTo>
                      <a:close/>
                      <a:moveTo>
                        <a:pt x="236" y="182"/>
                      </a:moveTo>
                      <a:lnTo>
                        <a:pt x="234" y="182"/>
                      </a:lnTo>
                      <a:lnTo>
                        <a:pt x="236" y="182"/>
                      </a:lnTo>
                      <a:close/>
                      <a:moveTo>
                        <a:pt x="217" y="184"/>
                      </a:moveTo>
                      <a:lnTo>
                        <a:pt x="217" y="182"/>
                      </a:lnTo>
                      <a:lnTo>
                        <a:pt x="217" y="184"/>
                      </a:lnTo>
                      <a:close/>
                      <a:moveTo>
                        <a:pt x="232" y="182"/>
                      </a:moveTo>
                      <a:lnTo>
                        <a:pt x="234" y="182"/>
                      </a:lnTo>
                      <a:lnTo>
                        <a:pt x="232" y="182"/>
                      </a:lnTo>
                      <a:close/>
                      <a:moveTo>
                        <a:pt x="133" y="182"/>
                      </a:moveTo>
                      <a:lnTo>
                        <a:pt x="134" y="182"/>
                      </a:lnTo>
                      <a:lnTo>
                        <a:pt x="134" y="184"/>
                      </a:lnTo>
                      <a:lnTo>
                        <a:pt x="133" y="184"/>
                      </a:lnTo>
                      <a:lnTo>
                        <a:pt x="133" y="182"/>
                      </a:lnTo>
                      <a:close/>
                      <a:moveTo>
                        <a:pt x="234" y="182"/>
                      </a:moveTo>
                      <a:lnTo>
                        <a:pt x="236" y="182"/>
                      </a:lnTo>
                      <a:lnTo>
                        <a:pt x="234" y="182"/>
                      </a:lnTo>
                      <a:close/>
                      <a:moveTo>
                        <a:pt x="213" y="182"/>
                      </a:moveTo>
                      <a:lnTo>
                        <a:pt x="211" y="182"/>
                      </a:lnTo>
                      <a:lnTo>
                        <a:pt x="213" y="182"/>
                      </a:lnTo>
                      <a:close/>
                      <a:moveTo>
                        <a:pt x="236" y="182"/>
                      </a:moveTo>
                      <a:lnTo>
                        <a:pt x="234" y="182"/>
                      </a:lnTo>
                      <a:lnTo>
                        <a:pt x="236" y="182"/>
                      </a:lnTo>
                      <a:lnTo>
                        <a:pt x="234" y="182"/>
                      </a:lnTo>
                      <a:lnTo>
                        <a:pt x="236" y="182"/>
                      </a:lnTo>
                      <a:close/>
                      <a:moveTo>
                        <a:pt x="204" y="182"/>
                      </a:moveTo>
                      <a:lnTo>
                        <a:pt x="204" y="184"/>
                      </a:lnTo>
                      <a:lnTo>
                        <a:pt x="204" y="182"/>
                      </a:lnTo>
                      <a:lnTo>
                        <a:pt x="204" y="184"/>
                      </a:lnTo>
                      <a:lnTo>
                        <a:pt x="204" y="182"/>
                      </a:lnTo>
                      <a:lnTo>
                        <a:pt x="202" y="182"/>
                      </a:lnTo>
                      <a:lnTo>
                        <a:pt x="204" y="182"/>
                      </a:lnTo>
                      <a:close/>
                      <a:moveTo>
                        <a:pt x="131" y="182"/>
                      </a:moveTo>
                      <a:lnTo>
                        <a:pt x="133" y="182"/>
                      </a:lnTo>
                      <a:lnTo>
                        <a:pt x="131" y="182"/>
                      </a:lnTo>
                      <a:lnTo>
                        <a:pt x="133" y="182"/>
                      </a:lnTo>
                      <a:lnTo>
                        <a:pt x="131" y="182"/>
                      </a:lnTo>
                      <a:lnTo>
                        <a:pt x="133" y="182"/>
                      </a:lnTo>
                      <a:lnTo>
                        <a:pt x="131" y="182"/>
                      </a:lnTo>
                      <a:close/>
                      <a:moveTo>
                        <a:pt x="131" y="182"/>
                      </a:moveTo>
                      <a:lnTo>
                        <a:pt x="129" y="182"/>
                      </a:lnTo>
                      <a:lnTo>
                        <a:pt x="131" y="182"/>
                      </a:lnTo>
                      <a:close/>
                      <a:moveTo>
                        <a:pt x="217" y="182"/>
                      </a:moveTo>
                      <a:lnTo>
                        <a:pt x="217" y="184"/>
                      </a:lnTo>
                      <a:lnTo>
                        <a:pt x="217" y="182"/>
                      </a:lnTo>
                      <a:close/>
                      <a:moveTo>
                        <a:pt x="213" y="182"/>
                      </a:moveTo>
                      <a:lnTo>
                        <a:pt x="215" y="182"/>
                      </a:lnTo>
                      <a:lnTo>
                        <a:pt x="213" y="182"/>
                      </a:lnTo>
                      <a:close/>
                      <a:moveTo>
                        <a:pt x="227" y="182"/>
                      </a:moveTo>
                      <a:lnTo>
                        <a:pt x="229" y="182"/>
                      </a:lnTo>
                      <a:lnTo>
                        <a:pt x="227" y="182"/>
                      </a:lnTo>
                      <a:close/>
                      <a:moveTo>
                        <a:pt x="229" y="182"/>
                      </a:moveTo>
                      <a:lnTo>
                        <a:pt x="227" y="182"/>
                      </a:lnTo>
                      <a:lnTo>
                        <a:pt x="229" y="182"/>
                      </a:lnTo>
                      <a:close/>
                      <a:moveTo>
                        <a:pt x="211" y="182"/>
                      </a:moveTo>
                      <a:lnTo>
                        <a:pt x="209" y="182"/>
                      </a:lnTo>
                      <a:lnTo>
                        <a:pt x="211" y="182"/>
                      </a:lnTo>
                      <a:close/>
                      <a:moveTo>
                        <a:pt x="229" y="182"/>
                      </a:moveTo>
                      <a:lnTo>
                        <a:pt x="227" y="182"/>
                      </a:lnTo>
                      <a:lnTo>
                        <a:pt x="229" y="182"/>
                      </a:lnTo>
                      <a:close/>
                      <a:moveTo>
                        <a:pt x="227" y="182"/>
                      </a:moveTo>
                      <a:lnTo>
                        <a:pt x="227" y="180"/>
                      </a:lnTo>
                      <a:lnTo>
                        <a:pt x="227" y="182"/>
                      </a:lnTo>
                      <a:close/>
                      <a:moveTo>
                        <a:pt x="131" y="182"/>
                      </a:moveTo>
                      <a:lnTo>
                        <a:pt x="131" y="180"/>
                      </a:lnTo>
                      <a:lnTo>
                        <a:pt x="131" y="182"/>
                      </a:lnTo>
                      <a:close/>
                      <a:moveTo>
                        <a:pt x="213" y="180"/>
                      </a:moveTo>
                      <a:lnTo>
                        <a:pt x="213" y="182"/>
                      </a:lnTo>
                      <a:lnTo>
                        <a:pt x="213" y="180"/>
                      </a:lnTo>
                      <a:close/>
                      <a:moveTo>
                        <a:pt x="229" y="180"/>
                      </a:moveTo>
                      <a:lnTo>
                        <a:pt x="229" y="182"/>
                      </a:lnTo>
                      <a:lnTo>
                        <a:pt x="229" y="180"/>
                      </a:lnTo>
                      <a:lnTo>
                        <a:pt x="229" y="182"/>
                      </a:lnTo>
                      <a:lnTo>
                        <a:pt x="229" y="180"/>
                      </a:lnTo>
                      <a:close/>
                      <a:moveTo>
                        <a:pt x="213" y="182"/>
                      </a:moveTo>
                      <a:lnTo>
                        <a:pt x="213" y="180"/>
                      </a:lnTo>
                      <a:lnTo>
                        <a:pt x="213" y="182"/>
                      </a:lnTo>
                      <a:lnTo>
                        <a:pt x="213" y="180"/>
                      </a:lnTo>
                      <a:lnTo>
                        <a:pt x="213" y="182"/>
                      </a:lnTo>
                      <a:close/>
                      <a:moveTo>
                        <a:pt x="131" y="182"/>
                      </a:moveTo>
                      <a:lnTo>
                        <a:pt x="131" y="180"/>
                      </a:lnTo>
                      <a:lnTo>
                        <a:pt x="131" y="182"/>
                      </a:lnTo>
                      <a:close/>
                      <a:moveTo>
                        <a:pt x="211" y="180"/>
                      </a:moveTo>
                      <a:lnTo>
                        <a:pt x="211" y="182"/>
                      </a:lnTo>
                      <a:lnTo>
                        <a:pt x="211" y="180"/>
                      </a:lnTo>
                      <a:close/>
                      <a:moveTo>
                        <a:pt x="229" y="180"/>
                      </a:moveTo>
                      <a:lnTo>
                        <a:pt x="227" y="180"/>
                      </a:lnTo>
                      <a:lnTo>
                        <a:pt x="229" y="180"/>
                      </a:lnTo>
                      <a:lnTo>
                        <a:pt x="227" y="180"/>
                      </a:lnTo>
                      <a:lnTo>
                        <a:pt x="227" y="182"/>
                      </a:lnTo>
                      <a:lnTo>
                        <a:pt x="227" y="180"/>
                      </a:lnTo>
                      <a:lnTo>
                        <a:pt x="229" y="180"/>
                      </a:lnTo>
                      <a:close/>
                      <a:moveTo>
                        <a:pt x="204" y="180"/>
                      </a:moveTo>
                      <a:lnTo>
                        <a:pt x="206" y="182"/>
                      </a:lnTo>
                      <a:lnTo>
                        <a:pt x="204" y="182"/>
                      </a:lnTo>
                      <a:lnTo>
                        <a:pt x="206" y="182"/>
                      </a:lnTo>
                      <a:lnTo>
                        <a:pt x="204" y="182"/>
                      </a:lnTo>
                      <a:lnTo>
                        <a:pt x="204" y="180"/>
                      </a:lnTo>
                      <a:close/>
                      <a:moveTo>
                        <a:pt x="206" y="180"/>
                      </a:moveTo>
                      <a:lnTo>
                        <a:pt x="206" y="182"/>
                      </a:lnTo>
                      <a:lnTo>
                        <a:pt x="206" y="180"/>
                      </a:lnTo>
                      <a:lnTo>
                        <a:pt x="206" y="182"/>
                      </a:lnTo>
                      <a:lnTo>
                        <a:pt x="206" y="180"/>
                      </a:lnTo>
                      <a:lnTo>
                        <a:pt x="204" y="180"/>
                      </a:lnTo>
                      <a:lnTo>
                        <a:pt x="206" y="180"/>
                      </a:lnTo>
                      <a:close/>
                      <a:moveTo>
                        <a:pt x="213" y="180"/>
                      </a:moveTo>
                      <a:lnTo>
                        <a:pt x="211" y="180"/>
                      </a:lnTo>
                      <a:lnTo>
                        <a:pt x="213" y="180"/>
                      </a:lnTo>
                      <a:close/>
                      <a:moveTo>
                        <a:pt x="229" y="180"/>
                      </a:moveTo>
                      <a:lnTo>
                        <a:pt x="229" y="182"/>
                      </a:lnTo>
                      <a:lnTo>
                        <a:pt x="229" y="180"/>
                      </a:lnTo>
                      <a:lnTo>
                        <a:pt x="227" y="180"/>
                      </a:lnTo>
                      <a:lnTo>
                        <a:pt x="229" y="180"/>
                      </a:lnTo>
                      <a:close/>
                      <a:moveTo>
                        <a:pt x="111" y="180"/>
                      </a:moveTo>
                      <a:lnTo>
                        <a:pt x="111" y="182"/>
                      </a:lnTo>
                      <a:lnTo>
                        <a:pt x="111" y="180"/>
                      </a:lnTo>
                      <a:lnTo>
                        <a:pt x="111" y="182"/>
                      </a:lnTo>
                      <a:lnTo>
                        <a:pt x="111" y="180"/>
                      </a:lnTo>
                      <a:close/>
                      <a:moveTo>
                        <a:pt x="229" y="180"/>
                      </a:moveTo>
                      <a:lnTo>
                        <a:pt x="227" y="180"/>
                      </a:lnTo>
                      <a:lnTo>
                        <a:pt x="229" y="180"/>
                      </a:lnTo>
                      <a:close/>
                      <a:moveTo>
                        <a:pt x="206" y="178"/>
                      </a:moveTo>
                      <a:lnTo>
                        <a:pt x="207" y="178"/>
                      </a:lnTo>
                      <a:lnTo>
                        <a:pt x="206" y="178"/>
                      </a:lnTo>
                      <a:close/>
                      <a:moveTo>
                        <a:pt x="138" y="180"/>
                      </a:moveTo>
                      <a:lnTo>
                        <a:pt x="138" y="178"/>
                      </a:lnTo>
                      <a:lnTo>
                        <a:pt x="138" y="180"/>
                      </a:lnTo>
                      <a:close/>
                      <a:moveTo>
                        <a:pt x="204" y="178"/>
                      </a:moveTo>
                      <a:lnTo>
                        <a:pt x="204" y="180"/>
                      </a:lnTo>
                      <a:lnTo>
                        <a:pt x="204" y="178"/>
                      </a:lnTo>
                      <a:lnTo>
                        <a:pt x="204" y="180"/>
                      </a:lnTo>
                      <a:lnTo>
                        <a:pt x="204" y="178"/>
                      </a:lnTo>
                      <a:close/>
                      <a:moveTo>
                        <a:pt x="209" y="178"/>
                      </a:moveTo>
                      <a:lnTo>
                        <a:pt x="209" y="180"/>
                      </a:lnTo>
                      <a:lnTo>
                        <a:pt x="209" y="178"/>
                      </a:lnTo>
                      <a:lnTo>
                        <a:pt x="209" y="180"/>
                      </a:lnTo>
                      <a:lnTo>
                        <a:pt x="209" y="178"/>
                      </a:lnTo>
                      <a:lnTo>
                        <a:pt x="209" y="180"/>
                      </a:lnTo>
                      <a:lnTo>
                        <a:pt x="209" y="178"/>
                      </a:lnTo>
                      <a:lnTo>
                        <a:pt x="209" y="180"/>
                      </a:lnTo>
                      <a:lnTo>
                        <a:pt x="209" y="178"/>
                      </a:lnTo>
                      <a:lnTo>
                        <a:pt x="209" y="180"/>
                      </a:lnTo>
                      <a:lnTo>
                        <a:pt x="209" y="178"/>
                      </a:lnTo>
                      <a:close/>
                      <a:moveTo>
                        <a:pt x="207" y="178"/>
                      </a:moveTo>
                      <a:lnTo>
                        <a:pt x="209" y="178"/>
                      </a:lnTo>
                      <a:lnTo>
                        <a:pt x="207" y="178"/>
                      </a:lnTo>
                      <a:close/>
                      <a:moveTo>
                        <a:pt x="204" y="178"/>
                      </a:moveTo>
                      <a:lnTo>
                        <a:pt x="204" y="180"/>
                      </a:lnTo>
                      <a:lnTo>
                        <a:pt x="204" y="178"/>
                      </a:lnTo>
                      <a:lnTo>
                        <a:pt x="206" y="178"/>
                      </a:lnTo>
                      <a:lnTo>
                        <a:pt x="204" y="178"/>
                      </a:lnTo>
                      <a:lnTo>
                        <a:pt x="206" y="178"/>
                      </a:lnTo>
                      <a:lnTo>
                        <a:pt x="206" y="180"/>
                      </a:lnTo>
                      <a:lnTo>
                        <a:pt x="204" y="180"/>
                      </a:lnTo>
                      <a:lnTo>
                        <a:pt x="206" y="180"/>
                      </a:lnTo>
                      <a:lnTo>
                        <a:pt x="204" y="180"/>
                      </a:lnTo>
                      <a:lnTo>
                        <a:pt x="204" y="178"/>
                      </a:lnTo>
                      <a:close/>
                      <a:moveTo>
                        <a:pt x="207" y="178"/>
                      </a:moveTo>
                      <a:lnTo>
                        <a:pt x="206" y="178"/>
                      </a:lnTo>
                      <a:lnTo>
                        <a:pt x="207" y="178"/>
                      </a:lnTo>
                      <a:close/>
                      <a:moveTo>
                        <a:pt x="209" y="178"/>
                      </a:moveTo>
                      <a:lnTo>
                        <a:pt x="207" y="178"/>
                      </a:lnTo>
                      <a:lnTo>
                        <a:pt x="209" y="178"/>
                      </a:lnTo>
                      <a:close/>
                      <a:moveTo>
                        <a:pt x="227" y="178"/>
                      </a:moveTo>
                      <a:lnTo>
                        <a:pt x="225" y="178"/>
                      </a:lnTo>
                      <a:lnTo>
                        <a:pt x="227" y="178"/>
                      </a:lnTo>
                      <a:lnTo>
                        <a:pt x="225" y="178"/>
                      </a:lnTo>
                      <a:lnTo>
                        <a:pt x="227" y="178"/>
                      </a:lnTo>
                      <a:lnTo>
                        <a:pt x="225" y="178"/>
                      </a:lnTo>
                      <a:lnTo>
                        <a:pt x="227" y="178"/>
                      </a:lnTo>
                      <a:close/>
                      <a:moveTo>
                        <a:pt x="211" y="178"/>
                      </a:moveTo>
                      <a:lnTo>
                        <a:pt x="211" y="180"/>
                      </a:lnTo>
                      <a:lnTo>
                        <a:pt x="209" y="180"/>
                      </a:lnTo>
                      <a:lnTo>
                        <a:pt x="211" y="180"/>
                      </a:lnTo>
                      <a:lnTo>
                        <a:pt x="211" y="178"/>
                      </a:lnTo>
                      <a:lnTo>
                        <a:pt x="211" y="180"/>
                      </a:lnTo>
                      <a:lnTo>
                        <a:pt x="209" y="180"/>
                      </a:lnTo>
                      <a:lnTo>
                        <a:pt x="209" y="178"/>
                      </a:lnTo>
                      <a:lnTo>
                        <a:pt x="211" y="178"/>
                      </a:lnTo>
                      <a:lnTo>
                        <a:pt x="209" y="178"/>
                      </a:lnTo>
                      <a:lnTo>
                        <a:pt x="211" y="178"/>
                      </a:lnTo>
                      <a:lnTo>
                        <a:pt x="209" y="178"/>
                      </a:lnTo>
                      <a:lnTo>
                        <a:pt x="211" y="178"/>
                      </a:lnTo>
                      <a:close/>
                      <a:moveTo>
                        <a:pt x="206" y="178"/>
                      </a:moveTo>
                      <a:lnTo>
                        <a:pt x="204" y="178"/>
                      </a:lnTo>
                      <a:lnTo>
                        <a:pt x="206" y="178"/>
                      </a:lnTo>
                      <a:lnTo>
                        <a:pt x="204" y="178"/>
                      </a:lnTo>
                      <a:lnTo>
                        <a:pt x="206" y="178"/>
                      </a:lnTo>
                      <a:lnTo>
                        <a:pt x="204" y="178"/>
                      </a:lnTo>
                      <a:lnTo>
                        <a:pt x="206" y="178"/>
                      </a:lnTo>
                      <a:close/>
                      <a:moveTo>
                        <a:pt x="204" y="176"/>
                      </a:moveTo>
                      <a:lnTo>
                        <a:pt x="204" y="178"/>
                      </a:lnTo>
                      <a:lnTo>
                        <a:pt x="204" y="176"/>
                      </a:lnTo>
                      <a:close/>
                      <a:moveTo>
                        <a:pt x="207" y="176"/>
                      </a:moveTo>
                      <a:lnTo>
                        <a:pt x="207" y="178"/>
                      </a:lnTo>
                      <a:lnTo>
                        <a:pt x="206" y="178"/>
                      </a:lnTo>
                      <a:lnTo>
                        <a:pt x="207" y="178"/>
                      </a:lnTo>
                      <a:lnTo>
                        <a:pt x="206" y="178"/>
                      </a:lnTo>
                      <a:lnTo>
                        <a:pt x="206" y="176"/>
                      </a:lnTo>
                      <a:lnTo>
                        <a:pt x="206" y="178"/>
                      </a:lnTo>
                      <a:lnTo>
                        <a:pt x="206" y="176"/>
                      </a:lnTo>
                      <a:lnTo>
                        <a:pt x="206" y="178"/>
                      </a:lnTo>
                      <a:lnTo>
                        <a:pt x="206" y="176"/>
                      </a:lnTo>
                      <a:lnTo>
                        <a:pt x="207" y="176"/>
                      </a:lnTo>
                      <a:close/>
                      <a:moveTo>
                        <a:pt x="140" y="176"/>
                      </a:moveTo>
                      <a:lnTo>
                        <a:pt x="140" y="178"/>
                      </a:lnTo>
                      <a:lnTo>
                        <a:pt x="138" y="178"/>
                      </a:lnTo>
                      <a:lnTo>
                        <a:pt x="138" y="176"/>
                      </a:lnTo>
                      <a:lnTo>
                        <a:pt x="140" y="176"/>
                      </a:lnTo>
                      <a:close/>
                      <a:moveTo>
                        <a:pt x="204" y="176"/>
                      </a:moveTo>
                      <a:lnTo>
                        <a:pt x="206" y="176"/>
                      </a:lnTo>
                      <a:lnTo>
                        <a:pt x="206" y="178"/>
                      </a:lnTo>
                      <a:lnTo>
                        <a:pt x="206" y="176"/>
                      </a:lnTo>
                      <a:lnTo>
                        <a:pt x="206" y="178"/>
                      </a:lnTo>
                      <a:lnTo>
                        <a:pt x="206" y="176"/>
                      </a:lnTo>
                      <a:lnTo>
                        <a:pt x="206" y="178"/>
                      </a:lnTo>
                      <a:lnTo>
                        <a:pt x="206" y="176"/>
                      </a:lnTo>
                      <a:lnTo>
                        <a:pt x="204" y="176"/>
                      </a:lnTo>
                      <a:close/>
                      <a:moveTo>
                        <a:pt x="207" y="176"/>
                      </a:moveTo>
                      <a:lnTo>
                        <a:pt x="206" y="176"/>
                      </a:lnTo>
                      <a:lnTo>
                        <a:pt x="207" y="176"/>
                      </a:lnTo>
                      <a:lnTo>
                        <a:pt x="206" y="176"/>
                      </a:lnTo>
                      <a:lnTo>
                        <a:pt x="207" y="176"/>
                      </a:lnTo>
                      <a:close/>
                      <a:moveTo>
                        <a:pt x="207" y="176"/>
                      </a:moveTo>
                      <a:lnTo>
                        <a:pt x="206" y="176"/>
                      </a:lnTo>
                      <a:lnTo>
                        <a:pt x="206" y="175"/>
                      </a:lnTo>
                      <a:lnTo>
                        <a:pt x="207" y="175"/>
                      </a:lnTo>
                      <a:lnTo>
                        <a:pt x="207" y="176"/>
                      </a:lnTo>
                      <a:close/>
                      <a:moveTo>
                        <a:pt x="133" y="175"/>
                      </a:moveTo>
                      <a:lnTo>
                        <a:pt x="134" y="175"/>
                      </a:lnTo>
                      <a:lnTo>
                        <a:pt x="133" y="175"/>
                      </a:lnTo>
                      <a:lnTo>
                        <a:pt x="133" y="176"/>
                      </a:lnTo>
                      <a:lnTo>
                        <a:pt x="133" y="175"/>
                      </a:lnTo>
                      <a:close/>
                      <a:moveTo>
                        <a:pt x="133" y="175"/>
                      </a:moveTo>
                      <a:lnTo>
                        <a:pt x="133" y="173"/>
                      </a:lnTo>
                      <a:lnTo>
                        <a:pt x="133" y="175"/>
                      </a:lnTo>
                      <a:close/>
                      <a:moveTo>
                        <a:pt x="108" y="171"/>
                      </a:moveTo>
                      <a:lnTo>
                        <a:pt x="110" y="171"/>
                      </a:lnTo>
                      <a:lnTo>
                        <a:pt x="111" y="171"/>
                      </a:lnTo>
                      <a:lnTo>
                        <a:pt x="111" y="173"/>
                      </a:lnTo>
                      <a:lnTo>
                        <a:pt x="113" y="173"/>
                      </a:lnTo>
                      <a:lnTo>
                        <a:pt x="111" y="173"/>
                      </a:lnTo>
                      <a:lnTo>
                        <a:pt x="113" y="173"/>
                      </a:lnTo>
                      <a:lnTo>
                        <a:pt x="111" y="173"/>
                      </a:lnTo>
                      <a:lnTo>
                        <a:pt x="111" y="175"/>
                      </a:lnTo>
                      <a:lnTo>
                        <a:pt x="113" y="175"/>
                      </a:lnTo>
                      <a:lnTo>
                        <a:pt x="113" y="173"/>
                      </a:lnTo>
                      <a:lnTo>
                        <a:pt x="115" y="173"/>
                      </a:lnTo>
                      <a:lnTo>
                        <a:pt x="113" y="173"/>
                      </a:lnTo>
                      <a:lnTo>
                        <a:pt x="115" y="173"/>
                      </a:lnTo>
                      <a:lnTo>
                        <a:pt x="115" y="175"/>
                      </a:lnTo>
                      <a:lnTo>
                        <a:pt x="115" y="173"/>
                      </a:lnTo>
                      <a:lnTo>
                        <a:pt x="117" y="173"/>
                      </a:lnTo>
                      <a:lnTo>
                        <a:pt x="117" y="175"/>
                      </a:lnTo>
                      <a:lnTo>
                        <a:pt x="117" y="173"/>
                      </a:lnTo>
                      <a:lnTo>
                        <a:pt x="117" y="175"/>
                      </a:lnTo>
                      <a:lnTo>
                        <a:pt x="117" y="173"/>
                      </a:lnTo>
                      <a:lnTo>
                        <a:pt x="119" y="173"/>
                      </a:lnTo>
                      <a:lnTo>
                        <a:pt x="119" y="175"/>
                      </a:lnTo>
                      <a:lnTo>
                        <a:pt x="117" y="175"/>
                      </a:lnTo>
                      <a:lnTo>
                        <a:pt x="115" y="175"/>
                      </a:lnTo>
                      <a:lnTo>
                        <a:pt x="115" y="176"/>
                      </a:lnTo>
                      <a:lnTo>
                        <a:pt x="115" y="178"/>
                      </a:lnTo>
                      <a:lnTo>
                        <a:pt x="113" y="178"/>
                      </a:lnTo>
                      <a:lnTo>
                        <a:pt x="111" y="178"/>
                      </a:lnTo>
                      <a:lnTo>
                        <a:pt x="111" y="176"/>
                      </a:lnTo>
                      <a:lnTo>
                        <a:pt x="110" y="176"/>
                      </a:lnTo>
                      <a:lnTo>
                        <a:pt x="108" y="176"/>
                      </a:lnTo>
                      <a:lnTo>
                        <a:pt x="106" y="176"/>
                      </a:lnTo>
                      <a:lnTo>
                        <a:pt x="106" y="175"/>
                      </a:lnTo>
                      <a:lnTo>
                        <a:pt x="106" y="176"/>
                      </a:lnTo>
                      <a:lnTo>
                        <a:pt x="106" y="175"/>
                      </a:lnTo>
                      <a:lnTo>
                        <a:pt x="104" y="175"/>
                      </a:lnTo>
                      <a:lnTo>
                        <a:pt x="102" y="175"/>
                      </a:lnTo>
                      <a:lnTo>
                        <a:pt x="102" y="173"/>
                      </a:lnTo>
                      <a:lnTo>
                        <a:pt x="104" y="173"/>
                      </a:lnTo>
                      <a:lnTo>
                        <a:pt x="104" y="171"/>
                      </a:lnTo>
                      <a:lnTo>
                        <a:pt x="104" y="173"/>
                      </a:lnTo>
                      <a:lnTo>
                        <a:pt x="104" y="171"/>
                      </a:lnTo>
                      <a:lnTo>
                        <a:pt x="106" y="171"/>
                      </a:lnTo>
                      <a:lnTo>
                        <a:pt x="108" y="171"/>
                      </a:lnTo>
                      <a:close/>
                      <a:moveTo>
                        <a:pt x="230" y="171"/>
                      </a:moveTo>
                      <a:lnTo>
                        <a:pt x="230" y="169"/>
                      </a:lnTo>
                      <a:lnTo>
                        <a:pt x="230" y="171"/>
                      </a:lnTo>
                      <a:close/>
                      <a:moveTo>
                        <a:pt x="229" y="169"/>
                      </a:moveTo>
                      <a:lnTo>
                        <a:pt x="229" y="171"/>
                      </a:lnTo>
                      <a:lnTo>
                        <a:pt x="230" y="171"/>
                      </a:lnTo>
                      <a:lnTo>
                        <a:pt x="229" y="171"/>
                      </a:lnTo>
                      <a:lnTo>
                        <a:pt x="229" y="169"/>
                      </a:lnTo>
                      <a:close/>
                      <a:moveTo>
                        <a:pt x="227" y="169"/>
                      </a:moveTo>
                      <a:lnTo>
                        <a:pt x="229" y="169"/>
                      </a:lnTo>
                      <a:lnTo>
                        <a:pt x="229" y="171"/>
                      </a:lnTo>
                      <a:lnTo>
                        <a:pt x="229" y="169"/>
                      </a:lnTo>
                      <a:lnTo>
                        <a:pt x="227" y="169"/>
                      </a:lnTo>
                      <a:close/>
                      <a:moveTo>
                        <a:pt x="230" y="169"/>
                      </a:moveTo>
                      <a:lnTo>
                        <a:pt x="232" y="169"/>
                      </a:lnTo>
                      <a:lnTo>
                        <a:pt x="230" y="169"/>
                      </a:lnTo>
                      <a:close/>
                      <a:moveTo>
                        <a:pt x="123" y="169"/>
                      </a:moveTo>
                      <a:lnTo>
                        <a:pt x="121" y="169"/>
                      </a:lnTo>
                      <a:lnTo>
                        <a:pt x="123" y="169"/>
                      </a:lnTo>
                      <a:close/>
                      <a:moveTo>
                        <a:pt x="221" y="169"/>
                      </a:moveTo>
                      <a:lnTo>
                        <a:pt x="223" y="169"/>
                      </a:lnTo>
                      <a:lnTo>
                        <a:pt x="221" y="169"/>
                      </a:lnTo>
                      <a:close/>
                      <a:moveTo>
                        <a:pt x="221" y="169"/>
                      </a:moveTo>
                      <a:lnTo>
                        <a:pt x="219" y="169"/>
                      </a:lnTo>
                      <a:lnTo>
                        <a:pt x="221" y="169"/>
                      </a:lnTo>
                      <a:lnTo>
                        <a:pt x="219" y="169"/>
                      </a:lnTo>
                      <a:lnTo>
                        <a:pt x="221" y="169"/>
                      </a:lnTo>
                      <a:close/>
                      <a:moveTo>
                        <a:pt x="227" y="169"/>
                      </a:moveTo>
                      <a:lnTo>
                        <a:pt x="227" y="167"/>
                      </a:lnTo>
                      <a:lnTo>
                        <a:pt x="227" y="169"/>
                      </a:lnTo>
                      <a:close/>
                      <a:moveTo>
                        <a:pt x="230" y="169"/>
                      </a:moveTo>
                      <a:lnTo>
                        <a:pt x="230" y="167"/>
                      </a:lnTo>
                      <a:lnTo>
                        <a:pt x="230" y="169"/>
                      </a:lnTo>
                      <a:close/>
                      <a:moveTo>
                        <a:pt x="232" y="167"/>
                      </a:moveTo>
                      <a:lnTo>
                        <a:pt x="232" y="169"/>
                      </a:lnTo>
                      <a:lnTo>
                        <a:pt x="232" y="167"/>
                      </a:lnTo>
                      <a:close/>
                      <a:moveTo>
                        <a:pt x="232" y="169"/>
                      </a:moveTo>
                      <a:lnTo>
                        <a:pt x="230" y="169"/>
                      </a:lnTo>
                      <a:lnTo>
                        <a:pt x="232" y="169"/>
                      </a:lnTo>
                      <a:lnTo>
                        <a:pt x="230" y="169"/>
                      </a:lnTo>
                      <a:lnTo>
                        <a:pt x="230" y="167"/>
                      </a:lnTo>
                      <a:lnTo>
                        <a:pt x="232" y="167"/>
                      </a:lnTo>
                      <a:lnTo>
                        <a:pt x="232" y="169"/>
                      </a:lnTo>
                      <a:close/>
                      <a:moveTo>
                        <a:pt x="225" y="167"/>
                      </a:moveTo>
                      <a:lnTo>
                        <a:pt x="223" y="167"/>
                      </a:lnTo>
                      <a:lnTo>
                        <a:pt x="225" y="167"/>
                      </a:lnTo>
                      <a:close/>
                      <a:moveTo>
                        <a:pt x="229" y="165"/>
                      </a:moveTo>
                      <a:lnTo>
                        <a:pt x="229" y="167"/>
                      </a:lnTo>
                      <a:lnTo>
                        <a:pt x="229" y="165"/>
                      </a:lnTo>
                      <a:lnTo>
                        <a:pt x="229" y="167"/>
                      </a:lnTo>
                      <a:lnTo>
                        <a:pt x="229" y="165"/>
                      </a:lnTo>
                      <a:close/>
                      <a:moveTo>
                        <a:pt x="223" y="165"/>
                      </a:moveTo>
                      <a:lnTo>
                        <a:pt x="223" y="167"/>
                      </a:lnTo>
                      <a:lnTo>
                        <a:pt x="223" y="165"/>
                      </a:lnTo>
                      <a:lnTo>
                        <a:pt x="223" y="167"/>
                      </a:lnTo>
                      <a:lnTo>
                        <a:pt x="223" y="165"/>
                      </a:lnTo>
                      <a:close/>
                      <a:moveTo>
                        <a:pt x="227" y="165"/>
                      </a:moveTo>
                      <a:lnTo>
                        <a:pt x="227" y="167"/>
                      </a:lnTo>
                      <a:lnTo>
                        <a:pt x="227" y="165"/>
                      </a:lnTo>
                      <a:lnTo>
                        <a:pt x="227" y="167"/>
                      </a:lnTo>
                      <a:lnTo>
                        <a:pt x="227" y="165"/>
                      </a:lnTo>
                      <a:close/>
                      <a:moveTo>
                        <a:pt x="225" y="165"/>
                      </a:moveTo>
                      <a:lnTo>
                        <a:pt x="223" y="165"/>
                      </a:lnTo>
                      <a:lnTo>
                        <a:pt x="225" y="165"/>
                      </a:lnTo>
                      <a:close/>
                      <a:moveTo>
                        <a:pt x="232" y="165"/>
                      </a:moveTo>
                      <a:lnTo>
                        <a:pt x="232" y="167"/>
                      </a:lnTo>
                      <a:lnTo>
                        <a:pt x="232" y="165"/>
                      </a:lnTo>
                      <a:close/>
                      <a:moveTo>
                        <a:pt x="229" y="165"/>
                      </a:moveTo>
                      <a:lnTo>
                        <a:pt x="227" y="165"/>
                      </a:lnTo>
                      <a:lnTo>
                        <a:pt x="227" y="167"/>
                      </a:lnTo>
                      <a:lnTo>
                        <a:pt x="227" y="165"/>
                      </a:lnTo>
                      <a:lnTo>
                        <a:pt x="229" y="165"/>
                      </a:lnTo>
                      <a:close/>
                      <a:moveTo>
                        <a:pt x="223" y="165"/>
                      </a:moveTo>
                      <a:lnTo>
                        <a:pt x="221" y="165"/>
                      </a:lnTo>
                      <a:lnTo>
                        <a:pt x="223" y="165"/>
                      </a:lnTo>
                      <a:close/>
                      <a:moveTo>
                        <a:pt x="98" y="165"/>
                      </a:moveTo>
                      <a:lnTo>
                        <a:pt x="96" y="165"/>
                      </a:lnTo>
                      <a:lnTo>
                        <a:pt x="96" y="167"/>
                      </a:lnTo>
                      <a:lnTo>
                        <a:pt x="96" y="165"/>
                      </a:lnTo>
                      <a:lnTo>
                        <a:pt x="98" y="165"/>
                      </a:lnTo>
                      <a:close/>
                      <a:moveTo>
                        <a:pt x="121" y="165"/>
                      </a:moveTo>
                      <a:lnTo>
                        <a:pt x="123" y="165"/>
                      </a:lnTo>
                      <a:lnTo>
                        <a:pt x="121" y="165"/>
                      </a:lnTo>
                      <a:close/>
                      <a:moveTo>
                        <a:pt x="96" y="165"/>
                      </a:moveTo>
                      <a:lnTo>
                        <a:pt x="96" y="163"/>
                      </a:lnTo>
                      <a:lnTo>
                        <a:pt x="96" y="165"/>
                      </a:lnTo>
                      <a:close/>
                      <a:moveTo>
                        <a:pt x="50" y="163"/>
                      </a:moveTo>
                      <a:lnTo>
                        <a:pt x="52" y="163"/>
                      </a:lnTo>
                      <a:lnTo>
                        <a:pt x="52" y="165"/>
                      </a:lnTo>
                      <a:lnTo>
                        <a:pt x="52" y="163"/>
                      </a:lnTo>
                      <a:lnTo>
                        <a:pt x="50" y="163"/>
                      </a:lnTo>
                      <a:close/>
                      <a:moveTo>
                        <a:pt x="98" y="163"/>
                      </a:moveTo>
                      <a:lnTo>
                        <a:pt x="98" y="165"/>
                      </a:lnTo>
                      <a:lnTo>
                        <a:pt x="98" y="163"/>
                      </a:lnTo>
                      <a:close/>
                      <a:moveTo>
                        <a:pt x="96" y="165"/>
                      </a:moveTo>
                      <a:lnTo>
                        <a:pt x="96" y="163"/>
                      </a:lnTo>
                      <a:lnTo>
                        <a:pt x="94" y="163"/>
                      </a:lnTo>
                      <a:lnTo>
                        <a:pt x="96" y="163"/>
                      </a:lnTo>
                      <a:lnTo>
                        <a:pt x="96" y="165"/>
                      </a:lnTo>
                      <a:close/>
                      <a:moveTo>
                        <a:pt x="50" y="165"/>
                      </a:moveTo>
                      <a:lnTo>
                        <a:pt x="52" y="165"/>
                      </a:lnTo>
                      <a:lnTo>
                        <a:pt x="50" y="165"/>
                      </a:lnTo>
                      <a:lnTo>
                        <a:pt x="48" y="165"/>
                      </a:lnTo>
                      <a:lnTo>
                        <a:pt x="46" y="165"/>
                      </a:lnTo>
                      <a:lnTo>
                        <a:pt x="48" y="165"/>
                      </a:lnTo>
                      <a:lnTo>
                        <a:pt x="50" y="165"/>
                      </a:lnTo>
                      <a:lnTo>
                        <a:pt x="50" y="163"/>
                      </a:lnTo>
                      <a:lnTo>
                        <a:pt x="50" y="165"/>
                      </a:lnTo>
                      <a:close/>
                      <a:moveTo>
                        <a:pt x="96" y="165"/>
                      </a:moveTo>
                      <a:lnTo>
                        <a:pt x="98" y="165"/>
                      </a:lnTo>
                      <a:lnTo>
                        <a:pt x="96" y="165"/>
                      </a:lnTo>
                      <a:lnTo>
                        <a:pt x="96" y="163"/>
                      </a:lnTo>
                      <a:lnTo>
                        <a:pt x="96" y="165"/>
                      </a:lnTo>
                      <a:close/>
                      <a:moveTo>
                        <a:pt x="96" y="163"/>
                      </a:moveTo>
                      <a:lnTo>
                        <a:pt x="94" y="163"/>
                      </a:lnTo>
                      <a:lnTo>
                        <a:pt x="96" y="163"/>
                      </a:lnTo>
                      <a:lnTo>
                        <a:pt x="94" y="163"/>
                      </a:lnTo>
                      <a:lnTo>
                        <a:pt x="94" y="165"/>
                      </a:lnTo>
                      <a:lnTo>
                        <a:pt x="96" y="165"/>
                      </a:lnTo>
                      <a:lnTo>
                        <a:pt x="94" y="165"/>
                      </a:lnTo>
                      <a:lnTo>
                        <a:pt x="92" y="165"/>
                      </a:lnTo>
                      <a:lnTo>
                        <a:pt x="94" y="165"/>
                      </a:lnTo>
                      <a:lnTo>
                        <a:pt x="94" y="163"/>
                      </a:lnTo>
                      <a:lnTo>
                        <a:pt x="96" y="163"/>
                      </a:lnTo>
                      <a:lnTo>
                        <a:pt x="94" y="163"/>
                      </a:lnTo>
                      <a:lnTo>
                        <a:pt x="96" y="163"/>
                      </a:lnTo>
                      <a:close/>
                      <a:moveTo>
                        <a:pt x="96" y="163"/>
                      </a:moveTo>
                      <a:lnTo>
                        <a:pt x="94" y="163"/>
                      </a:lnTo>
                      <a:lnTo>
                        <a:pt x="96" y="163"/>
                      </a:lnTo>
                      <a:close/>
                      <a:moveTo>
                        <a:pt x="111" y="161"/>
                      </a:moveTo>
                      <a:lnTo>
                        <a:pt x="113" y="161"/>
                      </a:lnTo>
                      <a:lnTo>
                        <a:pt x="113" y="163"/>
                      </a:lnTo>
                      <a:lnTo>
                        <a:pt x="115" y="163"/>
                      </a:lnTo>
                      <a:lnTo>
                        <a:pt x="117" y="163"/>
                      </a:lnTo>
                      <a:lnTo>
                        <a:pt x="119" y="163"/>
                      </a:lnTo>
                      <a:lnTo>
                        <a:pt x="119" y="165"/>
                      </a:lnTo>
                      <a:lnTo>
                        <a:pt x="119" y="163"/>
                      </a:lnTo>
                      <a:lnTo>
                        <a:pt x="121" y="163"/>
                      </a:lnTo>
                      <a:lnTo>
                        <a:pt x="121" y="165"/>
                      </a:lnTo>
                      <a:lnTo>
                        <a:pt x="123" y="165"/>
                      </a:lnTo>
                      <a:lnTo>
                        <a:pt x="121" y="165"/>
                      </a:lnTo>
                      <a:lnTo>
                        <a:pt x="119" y="165"/>
                      </a:lnTo>
                      <a:lnTo>
                        <a:pt x="117" y="165"/>
                      </a:lnTo>
                      <a:lnTo>
                        <a:pt x="115" y="165"/>
                      </a:lnTo>
                      <a:lnTo>
                        <a:pt x="113" y="165"/>
                      </a:lnTo>
                      <a:lnTo>
                        <a:pt x="115" y="165"/>
                      </a:lnTo>
                      <a:lnTo>
                        <a:pt x="113" y="165"/>
                      </a:lnTo>
                      <a:lnTo>
                        <a:pt x="111" y="165"/>
                      </a:lnTo>
                      <a:lnTo>
                        <a:pt x="111" y="167"/>
                      </a:lnTo>
                      <a:lnTo>
                        <a:pt x="110" y="167"/>
                      </a:lnTo>
                      <a:lnTo>
                        <a:pt x="111" y="167"/>
                      </a:lnTo>
                      <a:lnTo>
                        <a:pt x="110" y="167"/>
                      </a:lnTo>
                      <a:lnTo>
                        <a:pt x="110" y="165"/>
                      </a:lnTo>
                      <a:lnTo>
                        <a:pt x="111" y="165"/>
                      </a:lnTo>
                      <a:lnTo>
                        <a:pt x="110" y="165"/>
                      </a:lnTo>
                      <a:lnTo>
                        <a:pt x="110" y="163"/>
                      </a:lnTo>
                      <a:lnTo>
                        <a:pt x="110" y="165"/>
                      </a:lnTo>
                      <a:lnTo>
                        <a:pt x="110" y="163"/>
                      </a:lnTo>
                      <a:lnTo>
                        <a:pt x="111" y="163"/>
                      </a:lnTo>
                      <a:lnTo>
                        <a:pt x="111" y="161"/>
                      </a:lnTo>
                      <a:lnTo>
                        <a:pt x="111" y="163"/>
                      </a:lnTo>
                      <a:lnTo>
                        <a:pt x="111" y="161"/>
                      </a:lnTo>
                      <a:close/>
                      <a:moveTo>
                        <a:pt x="236" y="161"/>
                      </a:moveTo>
                      <a:lnTo>
                        <a:pt x="238" y="161"/>
                      </a:lnTo>
                      <a:lnTo>
                        <a:pt x="236" y="161"/>
                      </a:lnTo>
                      <a:lnTo>
                        <a:pt x="234" y="161"/>
                      </a:lnTo>
                      <a:lnTo>
                        <a:pt x="236" y="161"/>
                      </a:lnTo>
                      <a:close/>
                      <a:moveTo>
                        <a:pt x="238" y="159"/>
                      </a:moveTo>
                      <a:lnTo>
                        <a:pt x="238" y="161"/>
                      </a:lnTo>
                      <a:lnTo>
                        <a:pt x="240" y="161"/>
                      </a:lnTo>
                      <a:lnTo>
                        <a:pt x="238" y="161"/>
                      </a:lnTo>
                      <a:lnTo>
                        <a:pt x="238" y="159"/>
                      </a:lnTo>
                      <a:close/>
                      <a:moveTo>
                        <a:pt x="111" y="159"/>
                      </a:moveTo>
                      <a:lnTo>
                        <a:pt x="111" y="161"/>
                      </a:lnTo>
                      <a:lnTo>
                        <a:pt x="111" y="159"/>
                      </a:lnTo>
                      <a:close/>
                      <a:moveTo>
                        <a:pt x="111" y="159"/>
                      </a:moveTo>
                      <a:lnTo>
                        <a:pt x="111" y="161"/>
                      </a:lnTo>
                      <a:lnTo>
                        <a:pt x="110" y="161"/>
                      </a:lnTo>
                      <a:lnTo>
                        <a:pt x="108" y="161"/>
                      </a:lnTo>
                      <a:lnTo>
                        <a:pt x="106" y="161"/>
                      </a:lnTo>
                      <a:lnTo>
                        <a:pt x="106" y="159"/>
                      </a:lnTo>
                      <a:lnTo>
                        <a:pt x="106" y="161"/>
                      </a:lnTo>
                      <a:lnTo>
                        <a:pt x="106" y="159"/>
                      </a:lnTo>
                      <a:lnTo>
                        <a:pt x="106" y="161"/>
                      </a:lnTo>
                      <a:lnTo>
                        <a:pt x="106" y="159"/>
                      </a:lnTo>
                      <a:lnTo>
                        <a:pt x="106" y="161"/>
                      </a:lnTo>
                      <a:lnTo>
                        <a:pt x="104" y="161"/>
                      </a:lnTo>
                      <a:lnTo>
                        <a:pt x="104" y="163"/>
                      </a:lnTo>
                      <a:lnTo>
                        <a:pt x="102" y="163"/>
                      </a:lnTo>
                      <a:lnTo>
                        <a:pt x="100" y="163"/>
                      </a:lnTo>
                      <a:lnTo>
                        <a:pt x="100" y="165"/>
                      </a:lnTo>
                      <a:lnTo>
                        <a:pt x="98" y="165"/>
                      </a:lnTo>
                      <a:lnTo>
                        <a:pt x="98" y="163"/>
                      </a:lnTo>
                      <a:lnTo>
                        <a:pt x="96" y="163"/>
                      </a:lnTo>
                      <a:lnTo>
                        <a:pt x="98" y="163"/>
                      </a:lnTo>
                      <a:lnTo>
                        <a:pt x="98" y="165"/>
                      </a:lnTo>
                      <a:lnTo>
                        <a:pt x="96" y="163"/>
                      </a:lnTo>
                      <a:lnTo>
                        <a:pt x="98" y="163"/>
                      </a:lnTo>
                      <a:lnTo>
                        <a:pt x="98" y="161"/>
                      </a:lnTo>
                      <a:lnTo>
                        <a:pt x="100" y="161"/>
                      </a:lnTo>
                      <a:lnTo>
                        <a:pt x="102" y="161"/>
                      </a:lnTo>
                      <a:lnTo>
                        <a:pt x="104" y="161"/>
                      </a:lnTo>
                      <a:lnTo>
                        <a:pt x="104" y="159"/>
                      </a:lnTo>
                      <a:lnTo>
                        <a:pt x="106" y="159"/>
                      </a:lnTo>
                      <a:lnTo>
                        <a:pt x="108" y="159"/>
                      </a:lnTo>
                      <a:lnTo>
                        <a:pt x="106" y="159"/>
                      </a:lnTo>
                      <a:lnTo>
                        <a:pt x="108" y="159"/>
                      </a:lnTo>
                      <a:lnTo>
                        <a:pt x="110" y="159"/>
                      </a:lnTo>
                      <a:lnTo>
                        <a:pt x="111" y="159"/>
                      </a:lnTo>
                      <a:close/>
                      <a:moveTo>
                        <a:pt x="238" y="159"/>
                      </a:moveTo>
                      <a:lnTo>
                        <a:pt x="238" y="161"/>
                      </a:lnTo>
                      <a:lnTo>
                        <a:pt x="238" y="159"/>
                      </a:lnTo>
                      <a:close/>
                      <a:moveTo>
                        <a:pt x="240" y="159"/>
                      </a:moveTo>
                      <a:lnTo>
                        <a:pt x="242" y="159"/>
                      </a:lnTo>
                      <a:lnTo>
                        <a:pt x="240" y="159"/>
                      </a:lnTo>
                      <a:close/>
                      <a:moveTo>
                        <a:pt x="238" y="159"/>
                      </a:moveTo>
                      <a:lnTo>
                        <a:pt x="236" y="159"/>
                      </a:lnTo>
                      <a:lnTo>
                        <a:pt x="238" y="159"/>
                      </a:lnTo>
                      <a:close/>
                      <a:moveTo>
                        <a:pt x="238" y="157"/>
                      </a:moveTo>
                      <a:lnTo>
                        <a:pt x="238" y="159"/>
                      </a:lnTo>
                      <a:lnTo>
                        <a:pt x="238" y="157"/>
                      </a:lnTo>
                      <a:close/>
                      <a:moveTo>
                        <a:pt x="238" y="157"/>
                      </a:moveTo>
                      <a:lnTo>
                        <a:pt x="240" y="157"/>
                      </a:lnTo>
                      <a:lnTo>
                        <a:pt x="240" y="159"/>
                      </a:lnTo>
                      <a:lnTo>
                        <a:pt x="240" y="157"/>
                      </a:lnTo>
                      <a:lnTo>
                        <a:pt x="238" y="157"/>
                      </a:lnTo>
                      <a:close/>
                      <a:moveTo>
                        <a:pt x="240" y="157"/>
                      </a:moveTo>
                      <a:lnTo>
                        <a:pt x="242" y="157"/>
                      </a:lnTo>
                      <a:lnTo>
                        <a:pt x="242" y="159"/>
                      </a:lnTo>
                      <a:lnTo>
                        <a:pt x="240" y="159"/>
                      </a:lnTo>
                      <a:lnTo>
                        <a:pt x="240" y="157"/>
                      </a:lnTo>
                      <a:close/>
                      <a:moveTo>
                        <a:pt x="242" y="157"/>
                      </a:moveTo>
                      <a:lnTo>
                        <a:pt x="242" y="159"/>
                      </a:lnTo>
                      <a:lnTo>
                        <a:pt x="240" y="159"/>
                      </a:lnTo>
                      <a:lnTo>
                        <a:pt x="242" y="159"/>
                      </a:lnTo>
                      <a:lnTo>
                        <a:pt x="242" y="157"/>
                      </a:lnTo>
                      <a:close/>
                      <a:moveTo>
                        <a:pt x="238" y="157"/>
                      </a:moveTo>
                      <a:lnTo>
                        <a:pt x="236" y="157"/>
                      </a:lnTo>
                      <a:lnTo>
                        <a:pt x="238" y="157"/>
                      </a:lnTo>
                      <a:lnTo>
                        <a:pt x="236" y="157"/>
                      </a:lnTo>
                      <a:lnTo>
                        <a:pt x="238" y="157"/>
                      </a:lnTo>
                      <a:close/>
                      <a:moveTo>
                        <a:pt x="236" y="155"/>
                      </a:moveTo>
                      <a:lnTo>
                        <a:pt x="238" y="155"/>
                      </a:lnTo>
                      <a:lnTo>
                        <a:pt x="236" y="155"/>
                      </a:lnTo>
                      <a:lnTo>
                        <a:pt x="238" y="155"/>
                      </a:lnTo>
                      <a:lnTo>
                        <a:pt x="238" y="157"/>
                      </a:lnTo>
                      <a:lnTo>
                        <a:pt x="236" y="157"/>
                      </a:lnTo>
                      <a:lnTo>
                        <a:pt x="236" y="155"/>
                      </a:lnTo>
                      <a:close/>
                      <a:moveTo>
                        <a:pt x="234" y="150"/>
                      </a:moveTo>
                      <a:lnTo>
                        <a:pt x="236" y="150"/>
                      </a:lnTo>
                      <a:lnTo>
                        <a:pt x="234" y="150"/>
                      </a:lnTo>
                      <a:close/>
                      <a:moveTo>
                        <a:pt x="15" y="0"/>
                      </a:move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31" y="0"/>
                      </a:lnTo>
                      <a:lnTo>
                        <a:pt x="33" y="0"/>
                      </a:lnTo>
                      <a:lnTo>
                        <a:pt x="37" y="0"/>
                      </a:lnTo>
                      <a:lnTo>
                        <a:pt x="38" y="0"/>
                      </a:lnTo>
                      <a:lnTo>
                        <a:pt x="40" y="0"/>
                      </a:lnTo>
                      <a:lnTo>
                        <a:pt x="42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50" y="0"/>
                      </a:lnTo>
                      <a:lnTo>
                        <a:pt x="52" y="0"/>
                      </a:lnTo>
                      <a:lnTo>
                        <a:pt x="54" y="0"/>
                      </a:lnTo>
                      <a:lnTo>
                        <a:pt x="56" y="0"/>
                      </a:lnTo>
                      <a:lnTo>
                        <a:pt x="58" y="0"/>
                      </a:lnTo>
                      <a:lnTo>
                        <a:pt x="60" y="0"/>
                      </a:lnTo>
                      <a:lnTo>
                        <a:pt x="62" y="0"/>
                      </a:lnTo>
                      <a:lnTo>
                        <a:pt x="63" y="0"/>
                      </a:lnTo>
                      <a:lnTo>
                        <a:pt x="65" y="0"/>
                      </a:lnTo>
                      <a:lnTo>
                        <a:pt x="67" y="0"/>
                      </a:lnTo>
                      <a:lnTo>
                        <a:pt x="69" y="0"/>
                      </a:lnTo>
                      <a:lnTo>
                        <a:pt x="71" y="0"/>
                      </a:lnTo>
                      <a:lnTo>
                        <a:pt x="73" y="0"/>
                      </a:lnTo>
                      <a:lnTo>
                        <a:pt x="75" y="0"/>
                      </a:lnTo>
                      <a:lnTo>
                        <a:pt x="77" y="0"/>
                      </a:lnTo>
                      <a:lnTo>
                        <a:pt x="79" y="0"/>
                      </a:lnTo>
                      <a:lnTo>
                        <a:pt x="81" y="0"/>
                      </a:lnTo>
                      <a:lnTo>
                        <a:pt x="83" y="0"/>
                      </a:lnTo>
                      <a:lnTo>
                        <a:pt x="85" y="0"/>
                      </a:lnTo>
                      <a:lnTo>
                        <a:pt x="86" y="0"/>
                      </a:lnTo>
                      <a:lnTo>
                        <a:pt x="88" y="0"/>
                      </a:lnTo>
                      <a:lnTo>
                        <a:pt x="90" y="0"/>
                      </a:lnTo>
                      <a:lnTo>
                        <a:pt x="92" y="0"/>
                      </a:lnTo>
                      <a:lnTo>
                        <a:pt x="94" y="0"/>
                      </a:lnTo>
                      <a:lnTo>
                        <a:pt x="96" y="0"/>
                      </a:lnTo>
                      <a:lnTo>
                        <a:pt x="98" y="0"/>
                      </a:lnTo>
                      <a:lnTo>
                        <a:pt x="100" y="0"/>
                      </a:lnTo>
                      <a:lnTo>
                        <a:pt x="102" y="0"/>
                      </a:lnTo>
                      <a:lnTo>
                        <a:pt x="104" y="0"/>
                      </a:lnTo>
                      <a:lnTo>
                        <a:pt x="106" y="0"/>
                      </a:lnTo>
                      <a:lnTo>
                        <a:pt x="108" y="0"/>
                      </a:lnTo>
                      <a:lnTo>
                        <a:pt x="110" y="0"/>
                      </a:lnTo>
                      <a:lnTo>
                        <a:pt x="111" y="0"/>
                      </a:lnTo>
                      <a:lnTo>
                        <a:pt x="113" y="0"/>
                      </a:lnTo>
                      <a:lnTo>
                        <a:pt x="115" y="0"/>
                      </a:lnTo>
                      <a:lnTo>
                        <a:pt x="117" y="0"/>
                      </a:lnTo>
                      <a:lnTo>
                        <a:pt x="119" y="0"/>
                      </a:lnTo>
                      <a:lnTo>
                        <a:pt x="121" y="0"/>
                      </a:lnTo>
                      <a:lnTo>
                        <a:pt x="123" y="0"/>
                      </a:lnTo>
                      <a:lnTo>
                        <a:pt x="125" y="0"/>
                      </a:lnTo>
                      <a:lnTo>
                        <a:pt x="129" y="0"/>
                      </a:lnTo>
                      <a:lnTo>
                        <a:pt x="131" y="0"/>
                      </a:lnTo>
                      <a:lnTo>
                        <a:pt x="133" y="0"/>
                      </a:lnTo>
                      <a:lnTo>
                        <a:pt x="134" y="0"/>
                      </a:lnTo>
                      <a:lnTo>
                        <a:pt x="136" y="0"/>
                      </a:lnTo>
                      <a:lnTo>
                        <a:pt x="138" y="0"/>
                      </a:lnTo>
                      <a:lnTo>
                        <a:pt x="140" y="0"/>
                      </a:lnTo>
                      <a:lnTo>
                        <a:pt x="142" y="0"/>
                      </a:lnTo>
                      <a:lnTo>
                        <a:pt x="144" y="0"/>
                      </a:lnTo>
                      <a:lnTo>
                        <a:pt x="146" y="0"/>
                      </a:lnTo>
                      <a:lnTo>
                        <a:pt x="146" y="2"/>
                      </a:lnTo>
                      <a:lnTo>
                        <a:pt x="144" y="2"/>
                      </a:lnTo>
                      <a:lnTo>
                        <a:pt x="144" y="4"/>
                      </a:lnTo>
                      <a:lnTo>
                        <a:pt x="142" y="4"/>
                      </a:lnTo>
                      <a:lnTo>
                        <a:pt x="142" y="6"/>
                      </a:lnTo>
                      <a:lnTo>
                        <a:pt x="144" y="6"/>
                      </a:lnTo>
                      <a:lnTo>
                        <a:pt x="146" y="6"/>
                      </a:lnTo>
                      <a:lnTo>
                        <a:pt x="148" y="6"/>
                      </a:lnTo>
                      <a:lnTo>
                        <a:pt x="148" y="4"/>
                      </a:lnTo>
                      <a:lnTo>
                        <a:pt x="146" y="4"/>
                      </a:lnTo>
                      <a:lnTo>
                        <a:pt x="146" y="2"/>
                      </a:lnTo>
                      <a:lnTo>
                        <a:pt x="148" y="2"/>
                      </a:lnTo>
                      <a:lnTo>
                        <a:pt x="146" y="2"/>
                      </a:lnTo>
                      <a:lnTo>
                        <a:pt x="148" y="2"/>
                      </a:lnTo>
                      <a:lnTo>
                        <a:pt x="150" y="2"/>
                      </a:lnTo>
                      <a:lnTo>
                        <a:pt x="150" y="4"/>
                      </a:lnTo>
                      <a:lnTo>
                        <a:pt x="150" y="6"/>
                      </a:lnTo>
                      <a:lnTo>
                        <a:pt x="150" y="8"/>
                      </a:lnTo>
                      <a:lnTo>
                        <a:pt x="148" y="8"/>
                      </a:lnTo>
                      <a:lnTo>
                        <a:pt x="146" y="8"/>
                      </a:lnTo>
                      <a:lnTo>
                        <a:pt x="146" y="9"/>
                      </a:lnTo>
                      <a:lnTo>
                        <a:pt x="146" y="11"/>
                      </a:lnTo>
                      <a:lnTo>
                        <a:pt x="146" y="13"/>
                      </a:lnTo>
                      <a:lnTo>
                        <a:pt x="148" y="13"/>
                      </a:lnTo>
                      <a:lnTo>
                        <a:pt x="150" y="13"/>
                      </a:lnTo>
                      <a:lnTo>
                        <a:pt x="150" y="15"/>
                      </a:lnTo>
                      <a:lnTo>
                        <a:pt x="152" y="15"/>
                      </a:lnTo>
                      <a:lnTo>
                        <a:pt x="150" y="15"/>
                      </a:lnTo>
                      <a:lnTo>
                        <a:pt x="150" y="17"/>
                      </a:lnTo>
                      <a:lnTo>
                        <a:pt x="148" y="17"/>
                      </a:lnTo>
                      <a:lnTo>
                        <a:pt x="146" y="17"/>
                      </a:lnTo>
                      <a:lnTo>
                        <a:pt x="146" y="19"/>
                      </a:lnTo>
                      <a:lnTo>
                        <a:pt x="146" y="21"/>
                      </a:lnTo>
                      <a:lnTo>
                        <a:pt x="148" y="21"/>
                      </a:lnTo>
                      <a:lnTo>
                        <a:pt x="150" y="21"/>
                      </a:lnTo>
                      <a:lnTo>
                        <a:pt x="152" y="21"/>
                      </a:lnTo>
                      <a:lnTo>
                        <a:pt x="152" y="19"/>
                      </a:lnTo>
                      <a:lnTo>
                        <a:pt x="154" y="19"/>
                      </a:lnTo>
                      <a:lnTo>
                        <a:pt x="154" y="21"/>
                      </a:lnTo>
                      <a:lnTo>
                        <a:pt x="152" y="21"/>
                      </a:lnTo>
                      <a:lnTo>
                        <a:pt x="152" y="23"/>
                      </a:lnTo>
                      <a:lnTo>
                        <a:pt x="150" y="23"/>
                      </a:lnTo>
                      <a:lnTo>
                        <a:pt x="150" y="25"/>
                      </a:lnTo>
                      <a:lnTo>
                        <a:pt x="152" y="25"/>
                      </a:lnTo>
                      <a:lnTo>
                        <a:pt x="154" y="25"/>
                      </a:lnTo>
                      <a:lnTo>
                        <a:pt x="154" y="27"/>
                      </a:lnTo>
                      <a:lnTo>
                        <a:pt x="152" y="27"/>
                      </a:lnTo>
                      <a:lnTo>
                        <a:pt x="152" y="25"/>
                      </a:lnTo>
                      <a:lnTo>
                        <a:pt x="150" y="25"/>
                      </a:lnTo>
                      <a:lnTo>
                        <a:pt x="150" y="23"/>
                      </a:lnTo>
                      <a:lnTo>
                        <a:pt x="148" y="23"/>
                      </a:lnTo>
                      <a:lnTo>
                        <a:pt x="148" y="25"/>
                      </a:lnTo>
                      <a:lnTo>
                        <a:pt x="148" y="27"/>
                      </a:lnTo>
                      <a:lnTo>
                        <a:pt x="148" y="29"/>
                      </a:lnTo>
                      <a:lnTo>
                        <a:pt x="150" y="29"/>
                      </a:lnTo>
                      <a:lnTo>
                        <a:pt x="152" y="29"/>
                      </a:lnTo>
                      <a:lnTo>
                        <a:pt x="154" y="29"/>
                      </a:lnTo>
                      <a:lnTo>
                        <a:pt x="156" y="29"/>
                      </a:lnTo>
                      <a:lnTo>
                        <a:pt x="156" y="31"/>
                      </a:lnTo>
                      <a:lnTo>
                        <a:pt x="154" y="31"/>
                      </a:lnTo>
                      <a:lnTo>
                        <a:pt x="154" y="32"/>
                      </a:lnTo>
                      <a:lnTo>
                        <a:pt x="156" y="32"/>
                      </a:lnTo>
                      <a:lnTo>
                        <a:pt x="156" y="34"/>
                      </a:lnTo>
                      <a:lnTo>
                        <a:pt x="158" y="34"/>
                      </a:lnTo>
                      <a:lnTo>
                        <a:pt x="159" y="32"/>
                      </a:lnTo>
                      <a:lnTo>
                        <a:pt x="159" y="34"/>
                      </a:lnTo>
                      <a:lnTo>
                        <a:pt x="158" y="34"/>
                      </a:lnTo>
                      <a:lnTo>
                        <a:pt x="158" y="36"/>
                      </a:lnTo>
                      <a:lnTo>
                        <a:pt x="156" y="36"/>
                      </a:lnTo>
                      <a:lnTo>
                        <a:pt x="154" y="36"/>
                      </a:lnTo>
                      <a:lnTo>
                        <a:pt x="154" y="38"/>
                      </a:lnTo>
                      <a:lnTo>
                        <a:pt x="156" y="38"/>
                      </a:lnTo>
                      <a:lnTo>
                        <a:pt x="154" y="38"/>
                      </a:lnTo>
                      <a:lnTo>
                        <a:pt x="154" y="40"/>
                      </a:lnTo>
                      <a:lnTo>
                        <a:pt x="154" y="42"/>
                      </a:lnTo>
                      <a:lnTo>
                        <a:pt x="154" y="40"/>
                      </a:lnTo>
                      <a:lnTo>
                        <a:pt x="152" y="38"/>
                      </a:lnTo>
                      <a:lnTo>
                        <a:pt x="152" y="40"/>
                      </a:lnTo>
                      <a:lnTo>
                        <a:pt x="150" y="40"/>
                      </a:lnTo>
                      <a:lnTo>
                        <a:pt x="148" y="40"/>
                      </a:lnTo>
                      <a:lnTo>
                        <a:pt x="146" y="40"/>
                      </a:lnTo>
                      <a:lnTo>
                        <a:pt x="146" y="42"/>
                      </a:lnTo>
                      <a:lnTo>
                        <a:pt x="144" y="42"/>
                      </a:lnTo>
                      <a:lnTo>
                        <a:pt x="144" y="44"/>
                      </a:lnTo>
                      <a:lnTo>
                        <a:pt x="146" y="44"/>
                      </a:lnTo>
                      <a:lnTo>
                        <a:pt x="148" y="44"/>
                      </a:lnTo>
                      <a:lnTo>
                        <a:pt x="150" y="44"/>
                      </a:lnTo>
                      <a:lnTo>
                        <a:pt x="152" y="44"/>
                      </a:lnTo>
                      <a:lnTo>
                        <a:pt x="152" y="42"/>
                      </a:lnTo>
                      <a:lnTo>
                        <a:pt x="150" y="42"/>
                      </a:lnTo>
                      <a:lnTo>
                        <a:pt x="152" y="42"/>
                      </a:lnTo>
                      <a:lnTo>
                        <a:pt x="154" y="42"/>
                      </a:lnTo>
                      <a:lnTo>
                        <a:pt x="154" y="44"/>
                      </a:lnTo>
                      <a:lnTo>
                        <a:pt x="152" y="44"/>
                      </a:lnTo>
                      <a:lnTo>
                        <a:pt x="152" y="46"/>
                      </a:lnTo>
                      <a:lnTo>
                        <a:pt x="150" y="46"/>
                      </a:lnTo>
                      <a:lnTo>
                        <a:pt x="150" y="48"/>
                      </a:lnTo>
                      <a:lnTo>
                        <a:pt x="148" y="48"/>
                      </a:lnTo>
                      <a:lnTo>
                        <a:pt x="146" y="48"/>
                      </a:lnTo>
                      <a:lnTo>
                        <a:pt x="148" y="48"/>
                      </a:lnTo>
                      <a:lnTo>
                        <a:pt x="148" y="50"/>
                      </a:lnTo>
                      <a:lnTo>
                        <a:pt x="150" y="50"/>
                      </a:lnTo>
                      <a:lnTo>
                        <a:pt x="150" y="52"/>
                      </a:lnTo>
                      <a:lnTo>
                        <a:pt x="148" y="52"/>
                      </a:lnTo>
                      <a:lnTo>
                        <a:pt x="146" y="52"/>
                      </a:lnTo>
                      <a:lnTo>
                        <a:pt x="144" y="52"/>
                      </a:lnTo>
                      <a:lnTo>
                        <a:pt x="144" y="54"/>
                      </a:lnTo>
                      <a:lnTo>
                        <a:pt x="144" y="56"/>
                      </a:lnTo>
                      <a:lnTo>
                        <a:pt x="142" y="56"/>
                      </a:lnTo>
                      <a:lnTo>
                        <a:pt x="142" y="57"/>
                      </a:lnTo>
                      <a:lnTo>
                        <a:pt x="140" y="57"/>
                      </a:lnTo>
                      <a:lnTo>
                        <a:pt x="140" y="59"/>
                      </a:lnTo>
                      <a:lnTo>
                        <a:pt x="142" y="59"/>
                      </a:lnTo>
                      <a:lnTo>
                        <a:pt x="140" y="59"/>
                      </a:lnTo>
                      <a:lnTo>
                        <a:pt x="140" y="61"/>
                      </a:lnTo>
                      <a:lnTo>
                        <a:pt x="140" y="59"/>
                      </a:lnTo>
                      <a:lnTo>
                        <a:pt x="138" y="59"/>
                      </a:lnTo>
                      <a:lnTo>
                        <a:pt x="138" y="57"/>
                      </a:lnTo>
                      <a:lnTo>
                        <a:pt x="136" y="57"/>
                      </a:lnTo>
                      <a:lnTo>
                        <a:pt x="136" y="59"/>
                      </a:lnTo>
                      <a:lnTo>
                        <a:pt x="136" y="61"/>
                      </a:lnTo>
                      <a:lnTo>
                        <a:pt x="134" y="61"/>
                      </a:lnTo>
                      <a:lnTo>
                        <a:pt x="134" y="63"/>
                      </a:lnTo>
                      <a:lnTo>
                        <a:pt x="136" y="63"/>
                      </a:lnTo>
                      <a:lnTo>
                        <a:pt x="138" y="63"/>
                      </a:lnTo>
                      <a:lnTo>
                        <a:pt x="140" y="63"/>
                      </a:lnTo>
                      <a:lnTo>
                        <a:pt x="138" y="63"/>
                      </a:lnTo>
                      <a:lnTo>
                        <a:pt x="136" y="63"/>
                      </a:lnTo>
                      <a:lnTo>
                        <a:pt x="134" y="63"/>
                      </a:lnTo>
                      <a:lnTo>
                        <a:pt x="134" y="65"/>
                      </a:lnTo>
                      <a:lnTo>
                        <a:pt x="134" y="67"/>
                      </a:lnTo>
                      <a:lnTo>
                        <a:pt x="134" y="69"/>
                      </a:lnTo>
                      <a:lnTo>
                        <a:pt x="133" y="71"/>
                      </a:lnTo>
                      <a:lnTo>
                        <a:pt x="131" y="71"/>
                      </a:lnTo>
                      <a:lnTo>
                        <a:pt x="131" y="69"/>
                      </a:lnTo>
                      <a:lnTo>
                        <a:pt x="129" y="69"/>
                      </a:lnTo>
                      <a:lnTo>
                        <a:pt x="127" y="69"/>
                      </a:lnTo>
                      <a:lnTo>
                        <a:pt x="127" y="71"/>
                      </a:lnTo>
                      <a:lnTo>
                        <a:pt x="129" y="71"/>
                      </a:lnTo>
                      <a:lnTo>
                        <a:pt x="129" y="73"/>
                      </a:lnTo>
                      <a:lnTo>
                        <a:pt x="131" y="73"/>
                      </a:lnTo>
                      <a:lnTo>
                        <a:pt x="131" y="71"/>
                      </a:lnTo>
                      <a:lnTo>
                        <a:pt x="133" y="71"/>
                      </a:lnTo>
                      <a:lnTo>
                        <a:pt x="133" y="73"/>
                      </a:lnTo>
                      <a:lnTo>
                        <a:pt x="133" y="75"/>
                      </a:lnTo>
                      <a:lnTo>
                        <a:pt x="131" y="75"/>
                      </a:lnTo>
                      <a:lnTo>
                        <a:pt x="129" y="75"/>
                      </a:lnTo>
                      <a:lnTo>
                        <a:pt x="127" y="75"/>
                      </a:lnTo>
                      <a:lnTo>
                        <a:pt x="127" y="77"/>
                      </a:lnTo>
                      <a:lnTo>
                        <a:pt x="127" y="79"/>
                      </a:lnTo>
                      <a:lnTo>
                        <a:pt x="129" y="79"/>
                      </a:lnTo>
                      <a:lnTo>
                        <a:pt x="129" y="80"/>
                      </a:lnTo>
                      <a:lnTo>
                        <a:pt x="131" y="80"/>
                      </a:lnTo>
                      <a:lnTo>
                        <a:pt x="131" y="82"/>
                      </a:lnTo>
                      <a:lnTo>
                        <a:pt x="129" y="82"/>
                      </a:lnTo>
                      <a:lnTo>
                        <a:pt x="127" y="82"/>
                      </a:lnTo>
                      <a:lnTo>
                        <a:pt x="127" y="80"/>
                      </a:lnTo>
                      <a:lnTo>
                        <a:pt x="125" y="80"/>
                      </a:lnTo>
                      <a:lnTo>
                        <a:pt x="125" y="82"/>
                      </a:lnTo>
                      <a:lnTo>
                        <a:pt x="127" y="82"/>
                      </a:lnTo>
                      <a:lnTo>
                        <a:pt x="127" y="84"/>
                      </a:lnTo>
                      <a:lnTo>
                        <a:pt x="129" y="86"/>
                      </a:lnTo>
                      <a:lnTo>
                        <a:pt x="127" y="88"/>
                      </a:lnTo>
                      <a:lnTo>
                        <a:pt x="125" y="88"/>
                      </a:lnTo>
                      <a:lnTo>
                        <a:pt x="123" y="88"/>
                      </a:lnTo>
                      <a:lnTo>
                        <a:pt x="121" y="88"/>
                      </a:lnTo>
                      <a:lnTo>
                        <a:pt x="121" y="90"/>
                      </a:lnTo>
                      <a:lnTo>
                        <a:pt x="123" y="90"/>
                      </a:lnTo>
                      <a:lnTo>
                        <a:pt x="123" y="92"/>
                      </a:lnTo>
                      <a:lnTo>
                        <a:pt x="125" y="92"/>
                      </a:lnTo>
                      <a:lnTo>
                        <a:pt x="123" y="92"/>
                      </a:lnTo>
                      <a:lnTo>
                        <a:pt x="123" y="94"/>
                      </a:lnTo>
                      <a:lnTo>
                        <a:pt x="123" y="96"/>
                      </a:lnTo>
                      <a:lnTo>
                        <a:pt x="123" y="98"/>
                      </a:lnTo>
                      <a:lnTo>
                        <a:pt x="125" y="98"/>
                      </a:lnTo>
                      <a:lnTo>
                        <a:pt x="125" y="100"/>
                      </a:lnTo>
                      <a:lnTo>
                        <a:pt x="123" y="102"/>
                      </a:lnTo>
                      <a:lnTo>
                        <a:pt x="121" y="102"/>
                      </a:lnTo>
                      <a:lnTo>
                        <a:pt x="123" y="102"/>
                      </a:lnTo>
                      <a:lnTo>
                        <a:pt x="125" y="102"/>
                      </a:lnTo>
                      <a:lnTo>
                        <a:pt x="127" y="102"/>
                      </a:lnTo>
                      <a:lnTo>
                        <a:pt x="129" y="102"/>
                      </a:lnTo>
                      <a:lnTo>
                        <a:pt x="131" y="102"/>
                      </a:lnTo>
                      <a:lnTo>
                        <a:pt x="133" y="102"/>
                      </a:lnTo>
                      <a:lnTo>
                        <a:pt x="134" y="102"/>
                      </a:lnTo>
                      <a:lnTo>
                        <a:pt x="136" y="102"/>
                      </a:lnTo>
                      <a:lnTo>
                        <a:pt x="138" y="102"/>
                      </a:lnTo>
                      <a:lnTo>
                        <a:pt x="140" y="102"/>
                      </a:lnTo>
                      <a:lnTo>
                        <a:pt x="142" y="102"/>
                      </a:lnTo>
                      <a:lnTo>
                        <a:pt x="144" y="102"/>
                      </a:lnTo>
                      <a:lnTo>
                        <a:pt x="146" y="102"/>
                      </a:lnTo>
                      <a:lnTo>
                        <a:pt x="148" y="102"/>
                      </a:lnTo>
                      <a:lnTo>
                        <a:pt x="150" y="102"/>
                      </a:lnTo>
                      <a:lnTo>
                        <a:pt x="152" y="102"/>
                      </a:lnTo>
                      <a:lnTo>
                        <a:pt x="154" y="102"/>
                      </a:lnTo>
                      <a:lnTo>
                        <a:pt x="156" y="102"/>
                      </a:lnTo>
                      <a:lnTo>
                        <a:pt x="158" y="102"/>
                      </a:lnTo>
                      <a:lnTo>
                        <a:pt x="159" y="102"/>
                      </a:lnTo>
                      <a:lnTo>
                        <a:pt x="163" y="102"/>
                      </a:lnTo>
                      <a:lnTo>
                        <a:pt x="165" y="102"/>
                      </a:lnTo>
                      <a:lnTo>
                        <a:pt x="167" y="102"/>
                      </a:lnTo>
                      <a:lnTo>
                        <a:pt x="169" y="102"/>
                      </a:lnTo>
                      <a:lnTo>
                        <a:pt x="171" y="102"/>
                      </a:lnTo>
                      <a:lnTo>
                        <a:pt x="173" y="102"/>
                      </a:lnTo>
                      <a:lnTo>
                        <a:pt x="175" y="102"/>
                      </a:lnTo>
                      <a:lnTo>
                        <a:pt x="177" y="102"/>
                      </a:lnTo>
                      <a:lnTo>
                        <a:pt x="179" y="102"/>
                      </a:lnTo>
                      <a:lnTo>
                        <a:pt x="181" y="102"/>
                      </a:lnTo>
                      <a:lnTo>
                        <a:pt x="182" y="102"/>
                      </a:lnTo>
                      <a:lnTo>
                        <a:pt x="184" y="102"/>
                      </a:lnTo>
                      <a:lnTo>
                        <a:pt x="186" y="102"/>
                      </a:lnTo>
                      <a:lnTo>
                        <a:pt x="190" y="102"/>
                      </a:lnTo>
                      <a:lnTo>
                        <a:pt x="192" y="102"/>
                      </a:lnTo>
                      <a:lnTo>
                        <a:pt x="194" y="102"/>
                      </a:lnTo>
                      <a:lnTo>
                        <a:pt x="196" y="102"/>
                      </a:lnTo>
                      <a:lnTo>
                        <a:pt x="198" y="102"/>
                      </a:lnTo>
                      <a:lnTo>
                        <a:pt x="200" y="102"/>
                      </a:lnTo>
                      <a:lnTo>
                        <a:pt x="202" y="102"/>
                      </a:lnTo>
                      <a:lnTo>
                        <a:pt x="204" y="102"/>
                      </a:lnTo>
                      <a:lnTo>
                        <a:pt x="206" y="102"/>
                      </a:lnTo>
                      <a:lnTo>
                        <a:pt x="207" y="102"/>
                      </a:lnTo>
                      <a:lnTo>
                        <a:pt x="209" y="102"/>
                      </a:lnTo>
                      <a:lnTo>
                        <a:pt x="211" y="102"/>
                      </a:lnTo>
                      <a:lnTo>
                        <a:pt x="213" y="102"/>
                      </a:lnTo>
                      <a:lnTo>
                        <a:pt x="215" y="102"/>
                      </a:lnTo>
                      <a:lnTo>
                        <a:pt x="217" y="102"/>
                      </a:lnTo>
                      <a:lnTo>
                        <a:pt x="217" y="104"/>
                      </a:lnTo>
                      <a:lnTo>
                        <a:pt x="217" y="105"/>
                      </a:lnTo>
                      <a:lnTo>
                        <a:pt x="217" y="107"/>
                      </a:lnTo>
                      <a:lnTo>
                        <a:pt x="215" y="107"/>
                      </a:lnTo>
                      <a:lnTo>
                        <a:pt x="215" y="109"/>
                      </a:lnTo>
                      <a:lnTo>
                        <a:pt x="215" y="111"/>
                      </a:lnTo>
                      <a:lnTo>
                        <a:pt x="213" y="111"/>
                      </a:lnTo>
                      <a:lnTo>
                        <a:pt x="213" y="113"/>
                      </a:lnTo>
                      <a:lnTo>
                        <a:pt x="213" y="115"/>
                      </a:lnTo>
                      <a:lnTo>
                        <a:pt x="211" y="115"/>
                      </a:lnTo>
                      <a:lnTo>
                        <a:pt x="211" y="117"/>
                      </a:lnTo>
                      <a:lnTo>
                        <a:pt x="213" y="117"/>
                      </a:lnTo>
                      <a:lnTo>
                        <a:pt x="211" y="117"/>
                      </a:lnTo>
                      <a:lnTo>
                        <a:pt x="213" y="117"/>
                      </a:lnTo>
                      <a:lnTo>
                        <a:pt x="211" y="117"/>
                      </a:lnTo>
                      <a:lnTo>
                        <a:pt x="213" y="117"/>
                      </a:lnTo>
                      <a:lnTo>
                        <a:pt x="211" y="117"/>
                      </a:lnTo>
                      <a:lnTo>
                        <a:pt x="211" y="119"/>
                      </a:lnTo>
                      <a:lnTo>
                        <a:pt x="213" y="119"/>
                      </a:lnTo>
                      <a:lnTo>
                        <a:pt x="211" y="119"/>
                      </a:lnTo>
                      <a:lnTo>
                        <a:pt x="213" y="119"/>
                      </a:lnTo>
                      <a:lnTo>
                        <a:pt x="213" y="121"/>
                      </a:lnTo>
                      <a:lnTo>
                        <a:pt x="213" y="123"/>
                      </a:lnTo>
                      <a:lnTo>
                        <a:pt x="215" y="123"/>
                      </a:lnTo>
                      <a:lnTo>
                        <a:pt x="213" y="123"/>
                      </a:lnTo>
                      <a:lnTo>
                        <a:pt x="213" y="125"/>
                      </a:lnTo>
                      <a:lnTo>
                        <a:pt x="215" y="125"/>
                      </a:lnTo>
                      <a:lnTo>
                        <a:pt x="215" y="127"/>
                      </a:lnTo>
                      <a:lnTo>
                        <a:pt x="217" y="127"/>
                      </a:lnTo>
                      <a:lnTo>
                        <a:pt x="219" y="127"/>
                      </a:lnTo>
                      <a:lnTo>
                        <a:pt x="219" y="128"/>
                      </a:lnTo>
                      <a:lnTo>
                        <a:pt x="221" y="128"/>
                      </a:lnTo>
                      <a:lnTo>
                        <a:pt x="219" y="128"/>
                      </a:lnTo>
                      <a:lnTo>
                        <a:pt x="221" y="128"/>
                      </a:lnTo>
                      <a:lnTo>
                        <a:pt x="221" y="130"/>
                      </a:lnTo>
                      <a:lnTo>
                        <a:pt x="221" y="132"/>
                      </a:lnTo>
                      <a:lnTo>
                        <a:pt x="221" y="134"/>
                      </a:lnTo>
                      <a:lnTo>
                        <a:pt x="223" y="134"/>
                      </a:lnTo>
                      <a:lnTo>
                        <a:pt x="223" y="136"/>
                      </a:lnTo>
                      <a:lnTo>
                        <a:pt x="223" y="138"/>
                      </a:lnTo>
                      <a:lnTo>
                        <a:pt x="223" y="140"/>
                      </a:lnTo>
                      <a:lnTo>
                        <a:pt x="225" y="140"/>
                      </a:lnTo>
                      <a:lnTo>
                        <a:pt x="225" y="142"/>
                      </a:lnTo>
                      <a:lnTo>
                        <a:pt x="227" y="142"/>
                      </a:lnTo>
                      <a:lnTo>
                        <a:pt x="229" y="142"/>
                      </a:lnTo>
                      <a:lnTo>
                        <a:pt x="229" y="144"/>
                      </a:lnTo>
                      <a:lnTo>
                        <a:pt x="227" y="142"/>
                      </a:lnTo>
                      <a:lnTo>
                        <a:pt x="227" y="144"/>
                      </a:lnTo>
                      <a:lnTo>
                        <a:pt x="225" y="144"/>
                      </a:lnTo>
                      <a:lnTo>
                        <a:pt x="223" y="144"/>
                      </a:lnTo>
                      <a:lnTo>
                        <a:pt x="225" y="144"/>
                      </a:lnTo>
                      <a:lnTo>
                        <a:pt x="225" y="142"/>
                      </a:lnTo>
                      <a:lnTo>
                        <a:pt x="225" y="144"/>
                      </a:lnTo>
                      <a:lnTo>
                        <a:pt x="223" y="144"/>
                      </a:lnTo>
                      <a:lnTo>
                        <a:pt x="221" y="144"/>
                      </a:lnTo>
                      <a:lnTo>
                        <a:pt x="219" y="144"/>
                      </a:lnTo>
                      <a:lnTo>
                        <a:pt x="217" y="144"/>
                      </a:lnTo>
                      <a:lnTo>
                        <a:pt x="217" y="142"/>
                      </a:lnTo>
                      <a:lnTo>
                        <a:pt x="217" y="144"/>
                      </a:lnTo>
                      <a:lnTo>
                        <a:pt x="217" y="142"/>
                      </a:lnTo>
                      <a:lnTo>
                        <a:pt x="215" y="142"/>
                      </a:lnTo>
                      <a:lnTo>
                        <a:pt x="213" y="142"/>
                      </a:lnTo>
                      <a:lnTo>
                        <a:pt x="213" y="140"/>
                      </a:lnTo>
                      <a:lnTo>
                        <a:pt x="211" y="140"/>
                      </a:lnTo>
                      <a:lnTo>
                        <a:pt x="209" y="140"/>
                      </a:lnTo>
                      <a:lnTo>
                        <a:pt x="209" y="138"/>
                      </a:lnTo>
                      <a:lnTo>
                        <a:pt x="209" y="140"/>
                      </a:lnTo>
                      <a:lnTo>
                        <a:pt x="207" y="140"/>
                      </a:lnTo>
                      <a:lnTo>
                        <a:pt x="207" y="138"/>
                      </a:lnTo>
                      <a:lnTo>
                        <a:pt x="206" y="138"/>
                      </a:lnTo>
                      <a:lnTo>
                        <a:pt x="206" y="136"/>
                      </a:lnTo>
                      <a:lnTo>
                        <a:pt x="204" y="136"/>
                      </a:lnTo>
                      <a:lnTo>
                        <a:pt x="202" y="136"/>
                      </a:lnTo>
                      <a:lnTo>
                        <a:pt x="202" y="134"/>
                      </a:lnTo>
                      <a:lnTo>
                        <a:pt x="200" y="134"/>
                      </a:lnTo>
                      <a:lnTo>
                        <a:pt x="198" y="134"/>
                      </a:lnTo>
                      <a:lnTo>
                        <a:pt x="198" y="132"/>
                      </a:lnTo>
                      <a:lnTo>
                        <a:pt x="196" y="132"/>
                      </a:lnTo>
                      <a:lnTo>
                        <a:pt x="194" y="132"/>
                      </a:lnTo>
                      <a:lnTo>
                        <a:pt x="192" y="132"/>
                      </a:lnTo>
                      <a:lnTo>
                        <a:pt x="192" y="134"/>
                      </a:lnTo>
                      <a:lnTo>
                        <a:pt x="190" y="134"/>
                      </a:lnTo>
                      <a:lnTo>
                        <a:pt x="190" y="136"/>
                      </a:lnTo>
                      <a:lnTo>
                        <a:pt x="188" y="136"/>
                      </a:lnTo>
                      <a:lnTo>
                        <a:pt x="188" y="138"/>
                      </a:lnTo>
                      <a:lnTo>
                        <a:pt x="186" y="138"/>
                      </a:lnTo>
                      <a:lnTo>
                        <a:pt x="186" y="140"/>
                      </a:lnTo>
                      <a:lnTo>
                        <a:pt x="184" y="140"/>
                      </a:lnTo>
                      <a:lnTo>
                        <a:pt x="184" y="142"/>
                      </a:lnTo>
                      <a:lnTo>
                        <a:pt x="182" y="142"/>
                      </a:lnTo>
                      <a:lnTo>
                        <a:pt x="182" y="144"/>
                      </a:lnTo>
                      <a:lnTo>
                        <a:pt x="182" y="146"/>
                      </a:lnTo>
                      <a:lnTo>
                        <a:pt x="182" y="148"/>
                      </a:lnTo>
                      <a:lnTo>
                        <a:pt x="184" y="148"/>
                      </a:lnTo>
                      <a:lnTo>
                        <a:pt x="184" y="150"/>
                      </a:lnTo>
                      <a:lnTo>
                        <a:pt x="186" y="150"/>
                      </a:lnTo>
                      <a:lnTo>
                        <a:pt x="188" y="150"/>
                      </a:lnTo>
                      <a:lnTo>
                        <a:pt x="190" y="150"/>
                      </a:lnTo>
                      <a:lnTo>
                        <a:pt x="192" y="150"/>
                      </a:lnTo>
                      <a:lnTo>
                        <a:pt x="194" y="150"/>
                      </a:lnTo>
                      <a:lnTo>
                        <a:pt x="194" y="152"/>
                      </a:lnTo>
                      <a:lnTo>
                        <a:pt x="196" y="152"/>
                      </a:lnTo>
                      <a:lnTo>
                        <a:pt x="198" y="152"/>
                      </a:lnTo>
                      <a:lnTo>
                        <a:pt x="198" y="150"/>
                      </a:lnTo>
                      <a:lnTo>
                        <a:pt x="200" y="150"/>
                      </a:lnTo>
                      <a:lnTo>
                        <a:pt x="200" y="152"/>
                      </a:lnTo>
                      <a:lnTo>
                        <a:pt x="200" y="150"/>
                      </a:lnTo>
                      <a:lnTo>
                        <a:pt x="202" y="150"/>
                      </a:lnTo>
                      <a:lnTo>
                        <a:pt x="204" y="150"/>
                      </a:lnTo>
                      <a:lnTo>
                        <a:pt x="206" y="150"/>
                      </a:lnTo>
                      <a:lnTo>
                        <a:pt x="206" y="148"/>
                      </a:lnTo>
                      <a:lnTo>
                        <a:pt x="207" y="148"/>
                      </a:lnTo>
                      <a:lnTo>
                        <a:pt x="207" y="146"/>
                      </a:lnTo>
                      <a:lnTo>
                        <a:pt x="209" y="146"/>
                      </a:lnTo>
                      <a:lnTo>
                        <a:pt x="209" y="144"/>
                      </a:lnTo>
                      <a:lnTo>
                        <a:pt x="211" y="144"/>
                      </a:lnTo>
                      <a:lnTo>
                        <a:pt x="211" y="146"/>
                      </a:lnTo>
                      <a:lnTo>
                        <a:pt x="211" y="144"/>
                      </a:lnTo>
                      <a:lnTo>
                        <a:pt x="211" y="146"/>
                      </a:lnTo>
                      <a:lnTo>
                        <a:pt x="213" y="146"/>
                      </a:lnTo>
                      <a:lnTo>
                        <a:pt x="213" y="148"/>
                      </a:lnTo>
                      <a:lnTo>
                        <a:pt x="211" y="148"/>
                      </a:lnTo>
                      <a:lnTo>
                        <a:pt x="213" y="148"/>
                      </a:lnTo>
                      <a:lnTo>
                        <a:pt x="213" y="146"/>
                      </a:lnTo>
                      <a:lnTo>
                        <a:pt x="213" y="148"/>
                      </a:lnTo>
                      <a:lnTo>
                        <a:pt x="215" y="148"/>
                      </a:lnTo>
                      <a:lnTo>
                        <a:pt x="215" y="146"/>
                      </a:lnTo>
                      <a:lnTo>
                        <a:pt x="217" y="146"/>
                      </a:lnTo>
                      <a:lnTo>
                        <a:pt x="217" y="144"/>
                      </a:lnTo>
                      <a:lnTo>
                        <a:pt x="219" y="144"/>
                      </a:lnTo>
                      <a:lnTo>
                        <a:pt x="221" y="144"/>
                      </a:lnTo>
                      <a:lnTo>
                        <a:pt x="223" y="144"/>
                      </a:lnTo>
                      <a:lnTo>
                        <a:pt x="223" y="146"/>
                      </a:lnTo>
                      <a:lnTo>
                        <a:pt x="221" y="146"/>
                      </a:lnTo>
                      <a:lnTo>
                        <a:pt x="221" y="148"/>
                      </a:lnTo>
                      <a:lnTo>
                        <a:pt x="219" y="148"/>
                      </a:lnTo>
                      <a:lnTo>
                        <a:pt x="219" y="150"/>
                      </a:lnTo>
                      <a:lnTo>
                        <a:pt x="217" y="150"/>
                      </a:lnTo>
                      <a:lnTo>
                        <a:pt x="219" y="150"/>
                      </a:lnTo>
                      <a:lnTo>
                        <a:pt x="219" y="152"/>
                      </a:lnTo>
                      <a:lnTo>
                        <a:pt x="217" y="152"/>
                      </a:lnTo>
                      <a:lnTo>
                        <a:pt x="217" y="150"/>
                      </a:lnTo>
                      <a:lnTo>
                        <a:pt x="215" y="150"/>
                      </a:lnTo>
                      <a:lnTo>
                        <a:pt x="213" y="150"/>
                      </a:lnTo>
                      <a:lnTo>
                        <a:pt x="213" y="152"/>
                      </a:lnTo>
                      <a:lnTo>
                        <a:pt x="211" y="152"/>
                      </a:lnTo>
                      <a:lnTo>
                        <a:pt x="211" y="153"/>
                      </a:lnTo>
                      <a:lnTo>
                        <a:pt x="213" y="155"/>
                      </a:lnTo>
                      <a:lnTo>
                        <a:pt x="215" y="155"/>
                      </a:lnTo>
                      <a:lnTo>
                        <a:pt x="217" y="155"/>
                      </a:lnTo>
                      <a:lnTo>
                        <a:pt x="217" y="153"/>
                      </a:lnTo>
                      <a:lnTo>
                        <a:pt x="219" y="153"/>
                      </a:lnTo>
                      <a:lnTo>
                        <a:pt x="219" y="155"/>
                      </a:lnTo>
                      <a:lnTo>
                        <a:pt x="217" y="155"/>
                      </a:lnTo>
                      <a:lnTo>
                        <a:pt x="217" y="157"/>
                      </a:lnTo>
                      <a:lnTo>
                        <a:pt x="219" y="157"/>
                      </a:lnTo>
                      <a:lnTo>
                        <a:pt x="219" y="159"/>
                      </a:lnTo>
                      <a:lnTo>
                        <a:pt x="219" y="157"/>
                      </a:lnTo>
                      <a:lnTo>
                        <a:pt x="219" y="159"/>
                      </a:lnTo>
                      <a:lnTo>
                        <a:pt x="221" y="159"/>
                      </a:lnTo>
                      <a:lnTo>
                        <a:pt x="223" y="159"/>
                      </a:lnTo>
                      <a:lnTo>
                        <a:pt x="221" y="159"/>
                      </a:lnTo>
                      <a:lnTo>
                        <a:pt x="223" y="159"/>
                      </a:lnTo>
                      <a:lnTo>
                        <a:pt x="225" y="159"/>
                      </a:lnTo>
                      <a:lnTo>
                        <a:pt x="225" y="157"/>
                      </a:lnTo>
                      <a:lnTo>
                        <a:pt x="225" y="159"/>
                      </a:lnTo>
                      <a:lnTo>
                        <a:pt x="225" y="157"/>
                      </a:lnTo>
                      <a:lnTo>
                        <a:pt x="225" y="155"/>
                      </a:lnTo>
                      <a:lnTo>
                        <a:pt x="225" y="153"/>
                      </a:lnTo>
                      <a:lnTo>
                        <a:pt x="227" y="153"/>
                      </a:lnTo>
                      <a:lnTo>
                        <a:pt x="225" y="153"/>
                      </a:lnTo>
                      <a:lnTo>
                        <a:pt x="225" y="152"/>
                      </a:lnTo>
                      <a:lnTo>
                        <a:pt x="227" y="152"/>
                      </a:lnTo>
                      <a:lnTo>
                        <a:pt x="229" y="152"/>
                      </a:lnTo>
                      <a:lnTo>
                        <a:pt x="229" y="150"/>
                      </a:lnTo>
                      <a:lnTo>
                        <a:pt x="230" y="150"/>
                      </a:lnTo>
                      <a:lnTo>
                        <a:pt x="229" y="150"/>
                      </a:lnTo>
                      <a:lnTo>
                        <a:pt x="230" y="150"/>
                      </a:lnTo>
                      <a:lnTo>
                        <a:pt x="229" y="150"/>
                      </a:lnTo>
                      <a:lnTo>
                        <a:pt x="230" y="150"/>
                      </a:lnTo>
                      <a:lnTo>
                        <a:pt x="230" y="148"/>
                      </a:lnTo>
                      <a:lnTo>
                        <a:pt x="230" y="150"/>
                      </a:lnTo>
                      <a:lnTo>
                        <a:pt x="232" y="150"/>
                      </a:lnTo>
                      <a:lnTo>
                        <a:pt x="234" y="150"/>
                      </a:lnTo>
                      <a:lnTo>
                        <a:pt x="234" y="152"/>
                      </a:lnTo>
                      <a:lnTo>
                        <a:pt x="232" y="152"/>
                      </a:lnTo>
                      <a:lnTo>
                        <a:pt x="232" y="150"/>
                      </a:lnTo>
                      <a:lnTo>
                        <a:pt x="232" y="152"/>
                      </a:lnTo>
                      <a:lnTo>
                        <a:pt x="232" y="153"/>
                      </a:lnTo>
                      <a:lnTo>
                        <a:pt x="232" y="152"/>
                      </a:lnTo>
                      <a:lnTo>
                        <a:pt x="232" y="153"/>
                      </a:lnTo>
                      <a:lnTo>
                        <a:pt x="234" y="153"/>
                      </a:lnTo>
                      <a:lnTo>
                        <a:pt x="232" y="153"/>
                      </a:lnTo>
                      <a:lnTo>
                        <a:pt x="234" y="153"/>
                      </a:lnTo>
                      <a:lnTo>
                        <a:pt x="236" y="153"/>
                      </a:lnTo>
                      <a:lnTo>
                        <a:pt x="234" y="153"/>
                      </a:lnTo>
                      <a:lnTo>
                        <a:pt x="234" y="155"/>
                      </a:lnTo>
                      <a:lnTo>
                        <a:pt x="236" y="155"/>
                      </a:lnTo>
                      <a:lnTo>
                        <a:pt x="236" y="157"/>
                      </a:lnTo>
                      <a:lnTo>
                        <a:pt x="238" y="157"/>
                      </a:lnTo>
                      <a:lnTo>
                        <a:pt x="236" y="157"/>
                      </a:lnTo>
                      <a:lnTo>
                        <a:pt x="238" y="157"/>
                      </a:lnTo>
                      <a:lnTo>
                        <a:pt x="236" y="157"/>
                      </a:lnTo>
                      <a:lnTo>
                        <a:pt x="238" y="157"/>
                      </a:lnTo>
                      <a:lnTo>
                        <a:pt x="238" y="159"/>
                      </a:lnTo>
                      <a:lnTo>
                        <a:pt x="240" y="159"/>
                      </a:lnTo>
                      <a:lnTo>
                        <a:pt x="238" y="159"/>
                      </a:lnTo>
                      <a:lnTo>
                        <a:pt x="240" y="159"/>
                      </a:lnTo>
                      <a:lnTo>
                        <a:pt x="238" y="159"/>
                      </a:lnTo>
                      <a:lnTo>
                        <a:pt x="240" y="159"/>
                      </a:lnTo>
                      <a:lnTo>
                        <a:pt x="238" y="159"/>
                      </a:lnTo>
                      <a:lnTo>
                        <a:pt x="236" y="159"/>
                      </a:lnTo>
                      <a:lnTo>
                        <a:pt x="234" y="159"/>
                      </a:lnTo>
                      <a:lnTo>
                        <a:pt x="234" y="161"/>
                      </a:lnTo>
                      <a:lnTo>
                        <a:pt x="236" y="161"/>
                      </a:lnTo>
                      <a:lnTo>
                        <a:pt x="234" y="161"/>
                      </a:lnTo>
                      <a:lnTo>
                        <a:pt x="232" y="161"/>
                      </a:lnTo>
                      <a:lnTo>
                        <a:pt x="234" y="161"/>
                      </a:lnTo>
                      <a:lnTo>
                        <a:pt x="236" y="161"/>
                      </a:lnTo>
                      <a:lnTo>
                        <a:pt x="238" y="161"/>
                      </a:lnTo>
                      <a:lnTo>
                        <a:pt x="238" y="163"/>
                      </a:lnTo>
                      <a:lnTo>
                        <a:pt x="238" y="161"/>
                      </a:lnTo>
                      <a:lnTo>
                        <a:pt x="240" y="161"/>
                      </a:lnTo>
                      <a:lnTo>
                        <a:pt x="240" y="163"/>
                      </a:lnTo>
                      <a:lnTo>
                        <a:pt x="240" y="165"/>
                      </a:lnTo>
                      <a:lnTo>
                        <a:pt x="240" y="163"/>
                      </a:lnTo>
                      <a:lnTo>
                        <a:pt x="240" y="165"/>
                      </a:lnTo>
                      <a:lnTo>
                        <a:pt x="240" y="163"/>
                      </a:lnTo>
                      <a:lnTo>
                        <a:pt x="238" y="163"/>
                      </a:lnTo>
                      <a:lnTo>
                        <a:pt x="236" y="163"/>
                      </a:lnTo>
                      <a:lnTo>
                        <a:pt x="234" y="163"/>
                      </a:lnTo>
                      <a:lnTo>
                        <a:pt x="234" y="165"/>
                      </a:lnTo>
                      <a:lnTo>
                        <a:pt x="234" y="163"/>
                      </a:lnTo>
                      <a:lnTo>
                        <a:pt x="232" y="163"/>
                      </a:lnTo>
                      <a:lnTo>
                        <a:pt x="234" y="163"/>
                      </a:lnTo>
                      <a:lnTo>
                        <a:pt x="232" y="163"/>
                      </a:lnTo>
                      <a:lnTo>
                        <a:pt x="230" y="163"/>
                      </a:lnTo>
                      <a:lnTo>
                        <a:pt x="230" y="161"/>
                      </a:lnTo>
                      <a:lnTo>
                        <a:pt x="230" y="163"/>
                      </a:lnTo>
                      <a:lnTo>
                        <a:pt x="232" y="163"/>
                      </a:lnTo>
                      <a:lnTo>
                        <a:pt x="232" y="165"/>
                      </a:lnTo>
                      <a:lnTo>
                        <a:pt x="232" y="163"/>
                      </a:lnTo>
                      <a:lnTo>
                        <a:pt x="230" y="163"/>
                      </a:lnTo>
                      <a:lnTo>
                        <a:pt x="230" y="165"/>
                      </a:lnTo>
                      <a:lnTo>
                        <a:pt x="232" y="165"/>
                      </a:lnTo>
                      <a:lnTo>
                        <a:pt x="232" y="167"/>
                      </a:lnTo>
                      <a:lnTo>
                        <a:pt x="232" y="169"/>
                      </a:lnTo>
                      <a:lnTo>
                        <a:pt x="232" y="167"/>
                      </a:lnTo>
                      <a:lnTo>
                        <a:pt x="232" y="169"/>
                      </a:lnTo>
                      <a:lnTo>
                        <a:pt x="232" y="167"/>
                      </a:lnTo>
                      <a:lnTo>
                        <a:pt x="232" y="169"/>
                      </a:lnTo>
                      <a:lnTo>
                        <a:pt x="232" y="167"/>
                      </a:lnTo>
                      <a:lnTo>
                        <a:pt x="230" y="167"/>
                      </a:lnTo>
                      <a:lnTo>
                        <a:pt x="232" y="167"/>
                      </a:lnTo>
                      <a:lnTo>
                        <a:pt x="230" y="167"/>
                      </a:lnTo>
                      <a:lnTo>
                        <a:pt x="232" y="167"/>
                      </a:lnTo>
                      <a:lnTo>
                        <a:pt x="230" y="167"/>
                      </a:lnTo>
                      <a:lnTo>
                        <a:pt x="232" y="167"/>
                      </a:lnTo>
                      <a:lnTo>
                        <a:pt x="230" y="167"/>
                      </a:lnTo>
                      <a:lnTo>
                        <a:pt x="230" y="165"/>
                      </a:lnTo>
                      <a:lnTo>
                        <a:pt x="229" y="165"/>
                      </a:lnTo>
                      <a:lnTo>
                        <a:pt x="230" y="165"/>
                      </a:lnTo>
                      <a:lnTo>
                        <a:pt x="230" y="167"/>
                      </a:lnTo>
                      <a:lnTo>
                        <a:pt x="229" y="167"/>
                      </a:lnTo>
                      <a:lnTo>
                        <a:pt x="229" y="165"/>
                      </a:lnTo>
                      <a:lnTo>
                        <a:pt x="227" y="165"/>
                      </a:lnTo>
                      <a:lnTo>
                        <a:pt x="225" y="165"/>
                      </a:lnTo>
                      <a:lnTo>
                        <a:pt x="225" y="167"/>
                      </a:lnTo>
                      <a:lnTo>
                        <a:pt x="225" y="165"/>
                      </a:lnTo>
                      <a:lnTo>
                        <a:pt x="225" y="167"/>
                      </a:lnTo>
                      <a:lnTo>
                        <a:pt x="225" y="165"/>
                      </a:lnTo>
                      <a:lnTo>
                        <a:pt x="225" y="167"/>
                      </a:lnTo>
                      <a:lnTo>
                        <a:pt x="223" y="167"/>
                      </a:lnTo>
                      <a:lnTo>
                        <a:pt x="225" y="165"/>
                      </a:lnTo>
                      <a:lnTo>
                        <a:pt x="223" y="165"/>
                      </a:lnTo>
                      <a:lnTo>
                        <a:pt x="225" y="165"/>
                      </a:lnTo>
                      <a:lnTo>
                        <a:pt x="223" y="165"/>
                      </a:lnTo>
                      <a:lnTo>
                        <a:pt x="223" y="163"/>
                      </a:lnTo>
                      <a:lnTo>
                        <a:pt x="223" y="165"/>
                      </a:lnTo>
                      <a:lnTo>
                        <a:pt x="223" y="163"/>
                      </a:lnTo>
                      <a:lnTo>
                        <a:pt x="223" y="165"/>
                      </a:lnTo>
                      <a:lnTo>
                        <a:pt x="221" y="165"/>
                      </a:lnTo>
                      <a:lnTo>
                        <a:pt x="223" y="165"/>
                      </a:lnTo>
                      <a:lnTo>
                        <a:pt x="221" y="165"/>
                      </a:lnTo>
                      <a:lnTo>
                        <a:pt x="223" y="165"/>
                      </a:lnTo>
                      <a:lnTo>
                        <a:pt x="223" y="167"/>
                      </a:lnTo>
                      <a:lnTo>
                        <a:pt x="221" y="167"/>
                      </a:lnTo>
                      <a:lnTo>
                        <a:pt x="223" y="167"/>
                      </a:lnTo>
                      <a:lnTo>
                        <a:pt x="225" y="167"/>
                      </a:lnTo>
                      <a:lnTo>
                        <a:pt x="223" y="167"/>
                      </a:lnTo>
                      <a:lnTo>
                        <a:pt x="225" y="167"/>
                      </a:lnTo>
                      <a:lnTo>
                        <a:pt x="223" y="167"/>
                      </a:lnTo>
                      <a:lnTo>
                        <a:pt x="223" y="169"/>
                      </a:lnTo>
                      <a:lnTo>
                        <a:pt x="225" y="169"/>
                      </a:lnTo>
                      <a:lnTo>
                        <a:pt x="225" y="167"/>
                      </a:lnTo>
                      <a:lnTo>
                        <a:pt x="225" y="169"/>
                      </a:lnTo>
                      <a:lnTo>
                        <a:pt x="227" y="169"/>
                      </a:lnTo>
                      <a:lnTo>
                        <a:pt x="227" y="167"/>
                      </a:lnTo>
                      <a:lnTo>
                        <a:pt x="227" y="169"/>
                      </a:lnTo>
                      <a:lnTo>
                        <a:pt x="227" y="167"/>
                      </a:lnTo>
                      <a:lnTo>
                        <a:pt x="227" y="169"/>
                      </a:lnTo>
                      <a:lnTo>
                        <a:pt x="227" y="167"/>
                      </a:lnTo>
                      <a:lnTo>
                        <a:pt x="227" y="169"/>
                      </a:lnTo>
                      <a:lnTo>
                        <a:pt x="229" y="167"/>
                      </a:lnTo>
                      <a:lnTo>
                        <a:pt x="227" y="167"/>
                      </a:lnTo>
                      <a:lnTo>
                        <a:pt x="229" y="167"/>
                      </a:lnTo>
                      <a:lnTo>
                        <a:pt x="227" y="167"/>
                      </a:lnTo>
                      <a:lnTo>
                        <a:pt x="229" y="167"/>
                      </a:lnTo>
                      <a:lnTo>
                        <a:pt x="229" y="169"/>
                      </a:lnTo>
                      <a:lnTo>
                        <a:pt x="229" y="171"/>
                      </a:lnTo>
                      <a:lnTo>
                        <a:pt x="230" y="171"/>
                      </a:lnTo>
                      <a:lnTo>
                        <a:pt x="229" y="171"/>
                      </a:lnTo>
                      <a:lnTo>
                        <a:pt x="229" y="169"/>
                      </a:lnTo>
                      <a:lnTo>
                        <a:pt x="227" y="169"/>
                      </a:lnTo>
                      <a:lnTo>
                        <a:pt x="225" y="169"/>
                      </a:lnTo>
                      <a:lnTo>
                        <a:pt x="223" y="169"/>
                      </a:lnTo>
                      <a:lnTo>
                        <a:pt x="221" y="169"/>
                      </a:lnTo>
                      <a:lnTo>
                        <a:pt x="221" y="167"/>
                      </a:lnTo>
                      <a:lnTo>
                        <a:pt x="221" y="169"/>
                      </a:lnTo>
                      <a:lnTo>
                        <a:pt x="221" y="167"/>
                      </a:lnTo>
                      <a:lnTo>
                        <a:pt x="221" y="169"/>
                      </a:lnTo>
                      <a:lnTo>
                        <a:pt x="221" y="167"/>
                      </a:lnTo>
                      <a:lnTo>
                        <a:pt x="221" y="169"/>
                      </a:lnTo>
                      <a:lnTo>
                        <a:pt x="221" y="167"/>
                      </a:lnTo>
                      <a:lnTo>
                        <a:pt x="219" y="167"/>
                      </a:lnTo>
                      <a:lnTo>
                        <a:pt x="219" y="169"/>
                      </a:lnTo>
                      <a:lnTo>
                        <a:pt x="221" y="169"/>
                      </a:lnTo>
                      <a:lnTo>
                        <a:pt x="221" y="167"/>
                      </a:lnTo>
                      <a:lnTo>
                        <a:pt x="219" y="167"/>
                      </a:lnTo>
                      <a:lnTo>
                        <a:pt x="221" y="167"/>
                      </a:lnTo>
                      <a:lnTo>
                        <a:pt x="221" y="169"/>
                      </a:lnTo>
                      <a:lnTo>
                        <a:pt x="219" y="169"/>
                      </a:lnTo>
                      <a:lnTo>
                        <a:pt x="221" y="169"/>
                      </a:lnTo>
                      <a:lnTo>
                        <a:pt x="219" y="169"/>
                      </a:lnTo>
                      <a:lnTo>
                        <a:pt x="217" y="169"/>
                      </a:lnTo>
                      <a:lnTo>
                        <a:pt x="219" y="169"/>
                      </a:lnTo>
                      <a:lnTo>
                        <a:pt x="221" y="169"/>
                      </a:lnTo>
                      <a:lnTo>
                        <a:pt x="223" y="169"/>
                      </a:lnTo>
                      <a:lnTo>
                        <a:pt x="221" y="169"/>
                      </a:lnTo>
                      <a:lnTo>
                        <a:pt x="223" y="169"/>
                      </a:lnTo>
                      <a:lnTo>
                        <a:pt x="223" y="171"/>
                      </a:lnTo>
                      <a:lnTo>
                        <a:pt x="223" y="169"/>
                      </a:lnTo>
                      <a:lnTo>
                        <a:pt x="221" y="169"/>
                      </a:lnTo>
                      <a:lnTo>
                        <a:pt x="221" y="171"/>
                      </a:lnTo>
                      <a:lnTo>
                        <a:pt x="223" y="171"/>
                      </a:lnTo>
                      <a:lnTo>
                        <a:pt x="221" y="171"/>
                      </a:lnTo>
                      <a:lnTo>
                        <a:pt x="223" y="171"/>
                      </a:lnTo>
                      <a:lnTo>
                        <a:pt x="221" y="171"/>
                      </a:lnTo>
                      <a:lnTo>
                        <a:pt x="219" y="171"/>
                      </a:lnTo>
                      <a:lnTo>
                        <a:pt x="219" y="173"/>
                      </a:lnTo>
                      <a:lnTo>
                        <a:pt x="219" y="171"/>
                      </a:lnTo>
                      <a:lnTo>
                        <a:pt x="219" y="173"/>
                      </a:lnTo>
                      <a:lnTo>
                        <a:pt x="217" y="173"/>
                      </a:lnTo>
                      <a:lnTo>
                        <a:pt x="217" y="171"/>
                      </a:lnTo>
                      <a:lnTo>
                        <a:pt x="217" y="173"/>
                      </a:lnTo>
                      <a:lnTo>
                        <a:pt x="219" y="173"/>
                      </a:lnTo>
                      <a:lnTo>
                        <a:pt x="217" y="173"/>
                      </a:lnTo>
                      <a:lnTo>
                        <a:pt x="219" y="173"/>
                      </a:lnTo>
                      <a:lnTo>
                        <a:pt x="217" y="173"/>
                      </a:lnTo>
                      <a:lnTo>
                        <a:pt x="219" y="173"/>
                      </a:lnTo>
                      <a:lnTo>
                        <a:pt x="219" y="175"/>
                      </a:lnTo>
                      <a:lnTo>
                        <a:pt x="221" y="175"/>
                      </a:lnTo>
                      <a:lnTo>
                        <a:pt x="219" y="175"/>
                      </a:lnTo>
                      <a:lnTo>
                        <a:pt x="221" y="175"/>
                      </a:lnTo>
                      <a:lnTo>
                        <a:pt x="221" y="176"/>
                      </a:lnTo>
                      <a:lnTo>
                        <a:pt x="221" y="175"/>
                      </a:lnTo>
                      <a:lnTo>
                        <a:pt x="221" y="176"/>
                      </a:lnTo>
                      <a:lnTo>
                        <a:pt x="221" y="175"/>
                      </a:lnTo>
                      <a:lnTo>
                        <a:pt x="221" y="176"/>
                      </a:lnTo>
                      <a:lnTo>
                        <a:pt x="221" y="175"/>
                      </a:lnTo>
                      <a:lnTo>
                        <a:pt x="221" y="176"/>
                      </a:lnTo>
                      <a:lnTo>
                        <a:pt x="221" y="175"/>
                      </a:lnTo>
                      <a:lnTo>
                        <a:pt x="221" y="176"/>
                      </a:lnTo>
                      <a:lnTo>
                        <a:pt x="223" y="176"/>
                      </a:lnTo>
                      <a:lnTo>
                        <a:pt x="221" y="176"/>
                      </a:lnTo>
                      <a:lnTo>
                        <a:pt x="223" y="176"/>
                      </a:lnTo>
                      <a:lnTo>
                        <a:pt x="221" y="176"/>
                      </a:lnTo>
                      <a:lnTo>
                        <a:pt x="223" y="176"/>
                      </a:lnTo>
                      <a:lnTo>
                        <a:pt x="223" y="178"/>
                      </a:lnTo>
                      <a:lnTo>
                        <a:pt x="225" y="178"/>
                      </a:lnTo>
                      <a:lnTo>
                        <a:pt x="223" y="178"/>
                      </a:lnTo>
                      <a:lnTo>
                        <a:pt x="225" y="178"/>
                      </a:lnTo>
                      <a:lnTo>
                        <a:pt x="225" y="176"/>
                      </a:lnTo>
                      <a:lnTo>
                        <a:pt x="225" y="178"/>
                      </a:lnTo>
                      <a:lnTo>
                        <a:pt x="225" y="176"/>
                      </a:lnTo>
                      <a:lnTo>
                        <a:pt x="225" y="178"/>
                      </a:lnTo>
                      <a:lnTo>
                        <a:pt x="225" y="176"/>
                      </a:lnTo>
                      <a:lnTo>
                        <a:pt x="225" y="178"/>
                      </a:lnTo>
                      <a:lnTo>
                        <a:pt x="225" y="176"/>
                      </a:lnTo>
                      <a:lnTo>
                        <a:pt x="225" y="178"/>
                      </a:lnTo>
                      <a:lnTo>
                        <a:pt x="227" y="178"/>
                      </a:lnTo>
                      <a:lnTo>
                        <a:pt x="225" y="178"/>
                      </a:lnTo>
                      <a:lnTo>
                        <a:pt x="227" y="178"/>
                      </a:lnTo>
                      <a:lnTo>
                        <a:pt x="227" y="180"/>
                      </a:lnTo>
                      <a:lnTo>
                        <a:pt x="227" y="178"/>
                      </a:lnTo>
                      <a:lnTo>
                        <a:pt x="227" y="180"/>
                      </a:lnTo>
                      <a:lnTo>
                        <a:pt x="229" y="180"/>
                      </a:lnTo>
                      <a:lnTo>
                        <a:pt x="229" y="178"/>
                      </a:lnTo>
                      <a:lnTo>
                        <a:pt x="229" y="180"/>
                      </a:lnTo>
                      <a:lnTo>
                        <a:pt x="227" y="180"/>
                      </a:lnTo>
                      <a:lnTo>
                        <a:pt x="227" y="182"/>
                      </a:lnTo>
                      <a:lnTo>
                        <a:pt x="227" y="180"/>
                      </a:lnTo>
                      <a:lnTo>
                        <a:pt x="227" y="182"/>
                      </a:lnTo>
                      <a:lnTo>
                        <a:pt x="227" y="180"/>
                      </a:lnTo>
                      <a:lnTo>
                        <a:pt x="227" y="182"/>
                      </a:lnTo>
                      <a:lnTo>
                        <a:pt x="227" y="180"/>
                      </a:lnTo>
                      <a:lnTo>
                        <a:pt x="227" y="182"/>
                      </a:lnTo>
                      <a:lnTo>
                        <a:pt x="227" y="180"/>
                      </a:lnTo>
                      <a:lnTo>
                        <a:pt x="227" y="182"/>
                      </a:lnTo>
                      <a:lnTo>
                        <a:pt x="227" y="180"/>
                      </a:lnTo>
                      <a:lnTo>
                        <a:pt x="227" y="182"/>
                      </a:lnTo>
                      <a:lnTo>
                        <a:pt x="227" y="180"/>
                      </a:lnTo>
                      <a:lnTo>
                        <a:pt x="227" y="182"/>
                      </a:lnTo>
                      <a:lnTo>
                        <a:pt x="225" y="182"/>
                      </a:lnTo>
                      <a:lnTo>
                        <a:pt x="227" y="182"/>
                      </a:lnTo>
                      <a:lnTo>
                        <a:pt x="225" y="182"/>
                      </a:lnTo>
                      <a:lnTo>
                        <a:pt x="227" y="182"/>
                      </a:lnTo>
                      <a:lnTo>
                        <a:pt x="229" y="182"/>
                      </a:lnTo>
                      <a:lnTo>
                        <a:pt x="230" y="182"/>
                      </a:lnTo>
                      <a:lnTo>
                        <a:pt x="232" y="182"/>
                      </a:lnTo>
                      <a:lnTo>
                        <a:pt x="232" y="184"/>
                      </a:lnTo>
                      <a:lnTo>
                        <a:pt x="234" y="184"/>
                      </a:lnTo>
                      <a:lnTo>
                        <a:pt x="234" y="182"/>
                      </a:lnTo>
                      <a:lnTo>
                        <a:pt x="234" y="184"/>
                      </a:lnTo>
                      <a:lnTo>
                        <a:pt x="234" y="182"/>
                      </a:lnTo>
                      <a:lnTo>
                        <a:pt x="234" y="184"/>
                      </a:lnTo>
                      <a:lnTo>
                        <a:pt x="236" y="184"/>
                      </a:lnTo>
                      <a:lnTo>
                        <a:pt x="234" y="184"/>
                      </a:lnTo>
                      <a:lnTo>
                        <a:pt x="234" y="186"/>
                      </a:lnTo>
                      <a:lnTo>
                        <a:pt x="234" y="184"/>
                      </a:lnTo>
                      <a:lnTo>
                        <a:pt x="236" y="184"/>
                      </a:lnTo>
                      <a:lnTo>
                        <a:pt x="236" y="186"/>
                      </a:lnTo>
                      <a:lnTo>
                        <a:pt x="238" y="186"/>
                      </a:lnTo>
                      <a:lnTo>
                        <a:pt x="236" y="186"/>
                      </a:lnTo>
                      <a:lnTo>
                        <a:pt x="238" y="186"/>
                      </a:lnTo>
                      <a:lnTo>
                        <a:pt x="236" y="186"/>
                      </a:lnTo>
                      <a:lnTo>
                        <a:pt x="238" y="186"/>
                      </a:lnTo>
                      <a:lnTo>
                        <a:pt x="236" y="186"/>
                      </a:lnTo>
                      <a:lnTo>
                        <a:pt x="238" y="186"/>
                      </a:lnTo>
                      <a:lnTo>
                        <a:pt x="238" y="184"/>
                      </a:lnTo>
                      <a:lnTo>
                        <a:pt x="240" y="184"/>
                      </a:lnTo>
                      <a:lnTo>
                        <a:pt x="238" y="184"/>
                      </a:lnTo>
                      <a:lnTo>
                        <a:pt x="240" y="184"/>
                      </a:lnTo>
                      <a:lnTo>
                        <a:pt x="240" y="186"/>
                      </a:lnTo>
                      <a:lnTo>
                        <a:pt x="240" y="184"/>
                      </a:lnTo>
                      <a:lnTo>
                        <a:pt x="240" y="186"/>
                      </a:lnTo>
                      <a:lnTo>
                        <a:pt x="240" y="184"/>
                      </a:lnTo>
                      <a:lnTo>
                        <a:pt x="242" y="184"/>
                      </a:lnTo>
                      <a:lnTo>
                        <a:pt x="240" y="184"/>
                      </a:lnTo>
                      <a:lnTo>
                        <a:pt x="242" y="184"/>
                      </a:lnTo>
                      <a:lnTo>
                        <a:pt x="240" y="184"/>
                      </a:lnTo>
                      <a:lnTo>
                        <a:pt x="242" y="184"/>
                      </a:lnTo>
                      <a:lnTo>
                        <a:pt x="240" y="184"/>
                      </a:lnTo>
                      <a:lnTo>
                        <a:pt x="242" y="184"/>
                      </a:lnTo>
                      <a:lnTo>
                        <a:pt x="242" y="186"/>
                      </a:lnTo>
                      <a:lnTo>
                        <a:pt x="240" y="186"/>
                      </a:lnTo>
                      <a:lnTo>
                        <a:pt x="242" y="186"/>
                      </a:lnTo>
                      <a:lnTo>
                        <a:pt x="240" y="186"/>
                      </a:lnTo>
                      <a:lnTo>
                        <a:pt x="242" y="186"/>
                      </a:lnTo>
                      <a:lnTo>
                        <a:pt x="242" y="188"/>
                      </a:lnTo>
                      <a:lnTo>
                        <a:pt x="240" y="188"/>
                      </a:lnTo>
                      <a:lnTo>
                        <a:pt x="242" y="188"/>
                      </a:lnTo>
                      <a:lnTo>
                        <a:pt x="240" y="188"/>
                      </a:lnTo>
                      <a:lnTo>
                        <a:pt x="242" y="188"/>
                      </a:lnTo>
                      <a:lnTo>
                        <a:pt x="242" y="190"/>
                      </a:lnTo>
                      <a:lnTo>
                        <a:pt x="242" y="188"/>
                      </a:lnTo>
                      <a:lnTo>
                        <a:pt x="242" y="190"/>
                      </a:lnTo>
                      <a:lnTo>
                        <a:pt x="242" y="188"/>
                      </a:lnTo>
                      <a:lnTo>
                        <a:pt x="242" y="190"/>
                      </a:lnTo>
                      <a:lnTo>
                        <a:pt x="242" y="188"/>
                      </a:lnTo>
                      <a:lnTo>
                        <a:pt x="242" y="190"/>
                      </a:lnTo>
                      <a:lnTo>
                        <a:pt x="242" y="188"/>
                      </a:lnTo>
                      <a:lnTo>
                        <a:pt x="242" y="190"/>
                      </a:lnTo>
                      <a:lnTo>
                        <a:pt x="242" y="192"/>
                      </a:lnTo>
                      <a:lnTo>
                        <a:pt x="242" y="194"/>
                      </a:lnTo>
                      <a:lnTo>
                        <a:pt x="244" y="194"/>
                      </a:lnTo>
                      <a:lnTo>
                        <a:pt x="246" y="194"/>
                      </a:lnTo>
                      <a:lnTo>
                        <a:pt x="244" y="194"/>
                      </a:lnTo>
                      <a:lnTo>
                        <a:pt x="244" y="196"/>
                      </a:lnTo>
                      <a:lnTo>
                        <a:pt x="242" y="196"/>
                      </a:lnTo>
                      <a:lnTo>
                        <a:pt x="242" y="194"/>
                      </a:lnTo>
                      <a:lnTo>
                        <a:pt x="242" y="196"/>
                      </a:lnTo>
                      <a:lnTo>
                        <a:pt x="244" y="196"/>
                      </a:lnTo>
                      <a:lnTo>
                        <a:pt x="242" y="196"/>
                      </a:lnTo>
                      <a:lnTo>
                        <a:pt x="244" y="196"/>
                      </a:lnTo>
                      <a:lnTo>
                        <a:pt x="242" y="196"/>
                      </a:lnTo>
                      <a:lnTo>
                        <a:pt x="244" y="196"/>
                      </a:lnTo>
                      <a:lnTo>
                        <a:pt x="242" y="196"/>
                      </a:lnTo>
                      <a:lnTo>
                        <a:pt x="244" y="196"/>
                      </a:lnTo>
                      <a:lnTo>
                        <a:pt x="242" y="196"/>
                      </a:lnTo>
                      <a:lnTo>
                        <a:pt x="244" y="196"/>
                      </a:lnTo>
                      <a:lnTo>
                        <a:pt x="242" y="196"/>
                      </a:lnTo>
                      <a:lnTo>
                        <a:pt x="242" y="198"/>
                      </a:lnTo>
                      <a:lnTo>
                        <a:pt x="244" y="198"/>
                      </a:lnTo>
                      <a:lnTo>
                        <a:pt x="244" y="200"/>
                      </a:lnTo>
                      <a:lnTo>
                        <a:pt x="246" y="200"/>
                      </a:lnTo>
                      <a:lnTo>
                        <a:pt x="244" y="200"/>
                      </a:lnTo>
                      <a:lnTo>
                        <a:pt x="246" y="200"/>
                      </a:lnTo>
                      <a:lnTo>
                        <a:pt x="246" y="201"/>
                      </a:lnTo>
                      <a:lnTo>
                        <a:pt x="246" y="200"/>
                      </a:lnTo>
                      <a:lnTo>
                        <a:pt x="244" y="200"/>
                      </a:lnTo>
                      <a:lnTo>
                        <a:pt x="244" y="201"/>
                      </a:lnTo>
                      <a:lnTo>
                        <a:pt x="244" y="200"/>
                      </a:lnTo>
                      <a:lnTo>
                        <a:pt x="244" y="201"/>
                      </a:lnTo>
                      <a:lnTo>
                        <a:pt x="244" y="200"/>
                      </a:lnTo>
                      <a:lnTo>
                        <a:pt x="246" y="200"/>
                      </a:lnTo>
                      <a:lnTo>
                        <a:pt x="244" y="200"/>
                      </a:lnTo>
                      <a:lnTo>
                        <a:pt x="244" y="198"/>
                      </a:lnTo>
                      <a:lnTo>
                        <a:pt x="242" y="198"/>
                      </a:lnTo>
                      <a:lnTo>
                        <a:pt x="242" y="196"/>
                      </a:lnTo>
                      <a:lnTo>
                        <a:pt x="240" y="196"/>
                      </a:lnTo>
                      <a:lnTo>
                        <a:pt x="242" y="196"/>
                      </a:lnTo>
                      <a:lnTo>
                        <a:pt x="240" y="196"/>
                      </a:lnTo>
                      <a:lnTo>
                        <a:pt x="240" y="194"/>
                      </a:lnTo>
                      <a:lnTo>
                        <a:pt x="240" y="196"/>
                      </a:lnTo>
                      <a:lnTo>
                        <a:pt x="240" y="194"/>
                      </a:lnTo>
                      <a:lnTo>
                        <a:pt x="240" y="196"/>
                      </a:lnTo>
                      <a:lnTo>
                        <a:pt x="240" y="194"/>
                      </a:lnTo>
                      <a:lnTo>
                        <a:pt x="240" y="196"/>
                      </a:lnTo>
                      <a:lnTo>
                        <a:pt x="240" y="194"/>
                      </a:lnTo>
                      <a:lnTo>
                        <a:pt x="240" y="196"/>
                      </a:lnTo>
                      <a:lnTo>
                        <a:pt x="240" y="194"/>
                      </a:lnTo>
                      <a:lnTo>
                        <a:pt x="238" y="194"/>
                      </a:lnTo>
                      <a:lnTo>
                        <a:pt x="240" y="194"/>
                      </a:lnTo>
                      <a:lnTo>
                        <a:pt x="238" y="194"/>
                      </a:lnTo>
                      <a:lnTo>
                        <a:pt x="240" y="194"/>
                      </a:lnTo>
                      <a:lnTo>
                        <a:pt x="238" y="194"/>
                      </a:lnTo>
                      <a:lnTo>
                        <a:pt x="240" y="194"/>
                      </a:lnTo>
                      <a:lnTo>
                        <a:pt x="238" y="194"/>
                      </a:lnTo>
                      <a:lnTo>
                        <a:pt x="238" y="196"/>
                      </a:lnTo>
                      <a:lnTo>
                        <a:pt x="240" y="196"/>
                      </a:lnTo>
                      <a:lnTo>
                        <a:pt x="238" y="196"/>
                      </a:lnTo>
                      <a:lnTo>
                        <a:pt x="238" y="194"/>
                      </a:lnTo>
                      <a:lnTo>
                        <a:pt x="238" y="192"/>
                      </a:lnTo>
                      <a:lnTo>
                        <a:pt x="236" y="192"/>
                      </a:lnTo>
                      <a:lnTo>
                        <a:pt x="236" y="194"/>
                      </a:lnTo>
                      <a:lnTo>
                        <a:pt x="234" y="194"/>
                      </a:lnTo>
                      <a:lnTo>
                        <a:pt x="232" y="194"/>
                      </a:lnTo>
                      <a:lnTo>
                        <a:pt x="234" y="194"/>
                      </a:lnTo>
                      <a:lnTo>
                        <a:pt x="234" y="196"/>
                      </a:lnTo>
                      <a:lnTo>
                        <a:pt x="234" y="194"/>
                      </a:lnTo>
                      <a:lnTo>
                        <a:pt x="234" y="196"/>
                      </a:lnTo>
                      <a:lnTo>
                        <a:pt x="232" y="196"/>
                      </a:lnTo>
                      <a:lnTo>
                        <a:pt x="232" y="194"/>
                      </a:lnTo>
                      <a:lnTo>
                        <a:pt x="232" y="192"/>
                      </a:lnTo>
                      <a:lnTo>
                        <a:pt x="230" y="192"/>
                      </a:lnTo>
                      <a:lnTo>
                        <a:pt x="230" y="190"/>
                      </a:lnTo>
                      <a:lnTo>
                        <a:pt x="229" y="190"/>
                      </a:lnTo>
                      <a:lnTo>
                        <a:pt x="230" y="190"/>
                      </a:lnTo>
                      <a:lnTo>
                        <a:pt x="229" y="190"/>
                      </a:lnTo>
                      <a:lnTo>
                        <a:pt x="229" y="192"/>
                      </a:lnTo>
                      <a:lnTo>
                        <a:pt x="229" y="190"/>
                      </a:lnTo>
                      <a:lnTo>
                        <a:pt x="229" y="192"/>
                      </a:lnTo>
                      <a:lnTo>
                        <a:pt x="229" y="190"/>
                      </a:lnTo>
                      <a:lnTo>
                        <a:pt x="227" y="190"/>
                      </a:lnTo>
                      <a:lnTo>
                        <a:pt x="225" y="190"/>
                      </a:lnTo>
                      <a:lnTo>
                        <a:pt x="223" y="190"/>
                      </a:lnTo>
                      <a:lnTo>
                        <a:pt x="223" y="188"/>
                      </a:lnTo>
                      <a:lnTo>
                        <a:pt x="223" y="190"/>
                      </a:lnTo>
                      <a:lnTo>
                        <a:pt x="223" y="188"/>
                      </a:lnTo>
                      <a:lnTo>
                        <a:pt x="225" y="188"/>
                      </a:lnTo>
                      <a:lnTo>
                        <a:pt x="225" y="190"/>
                      </a:lnTo>
                      <a:lnTo>
                        <a:pt x="225" y="188"/>
                      </a:lnTo>
                      <a:lnTo>
                        <a:pt x="223" y="188"/>
                      </a:lnTo>
                      <a:lnTo>
                        <a:pt x="223" y="186"/>
                      </a:lnTo>
                      <a:lnTo>
                        <a:pt x="221" y="186"/>
                      </a:lnTo>
                      <a:lnTo>
                        <a:pt x="221" y="188"/>
                      </a:lnTo>
                      <a:lnTo>
                        <a:pt x="219" y="188"/>
                      </a:lnTo>
                      <a:lnTo>
                        <a:pt x="219" y="186"/>
                      </a:lnTo>
                      <a:lnTo>
                        <a:pt x="221" y="186"/>
                      </a:lnTo>
                      <a:lnTo>
                        <a:pt x="221" y="188"/>
                      </a:lnTo>
                      <a:lnTo>
                        <a:pt x="221" y="186"/>
                      </a:lnTo>
                      <a:lnTo>
                        <a:pt x="219" y="186"/>
                      </a:lnTo>
                      <a:lnTo>
                        <a:pt x="221" y="186"/>
                      </a:lnTo>
                      <a:lnTo>
                        <a:pt x="219" y="186"/>
                      </a:lnTo>
                      <a:lnTo>
                        <a:pt x="217" y="186"/>
                      </a:lnTo>
                      <a:lnTo>
                        <a:pt x="215" y="186"/>
                      </a:lnTo>
                      <a:lnTo>
                        <a:pt x="217" y="186"/>
                      </a:lnTo>
                      <a:lnTo>
                        <a:pt x="215" y="186"/>
                      </a:lnTo>
                      <a:lnTo>
                        <a:pt x="217" y="186"/>
                      </a:lnTo>
                      <a:lnTo>
                        <a:pt x="215" y="186"/>
                      </a:lnTo>
                      <a:lnTo>
                        <a:pt x="215" y="184"/>
                      </a:lnTo>
                      <a:lnTo>
                        <a:pt x="217" y="184"/>
                      </a:lnTo>
                      <a:lnTo>
                        <a:pt x="215" y="184"/>
                      </a:lnTo>
                      <a:lnTo>
                        <a:pt x="217" y="184"/>
                      </a:lnTo>
                      <a:lnTo>
                        <a:pt x="217" y="186"/>
                      </a:lnTo>
                      <a:lnTo>
                        <a:pt x="215" y="186"/>
                      </a:lnTo>
                      <a:lnTo>
                        <a:pt x="217" y="186"/>
                      </a:lnTo>
                      <a:lnTo>
                        <a:pt x="217" y="184"/>
                      </a:lnTo>
                      <a:lnTo>
                        <a:pt x="217" y="186"/>
                      </a:lnTo>
                      <a:lnTo>
                        <a:pt x="217" y="184"/>
                      </a:lnTo>
                      <a:lnTo>
                        <a:pt x="217" y="186"/>
                      </a:lnTo>
                      <a:lnTo>
                        <a:pt x="219" y="186"/>
                      </a:lnTo>
                      <a:lnTo>
                        <a:pt x="219" y="184"/>
                      </a:lnTo>
                      <a:lnTo>
                        <a:pt x="219" y="186"/>
                      </a:lnTo>
                      <a:lnTo>
                        <a:pt x="219" y="184"/>
                      </a:lnTo>
                      <a:lnTo>
                        <a:pt x="219" y="186"/>
                      </a:lnTo>
                      <a:lnTo>
                        <a:pt x="217" y="186"/>
                      </a:lnTo>
                      <a:lnTo>
                        <a:pt x="217" y="184"/>
                      </a:lnTo>
                      <a:lnTo>
                        <a:pt x="217" y="186"/>
                      </a:lnTo>
                      <a:lnTo>
                        <a:pt x="217" y="184"/>
                      </a:lnTo>
                      <a:lnTo>
                        <a:pt x="219" y="184"/>
                      </a:lnTo>
                      <a:lnTo>
                        <a:pt x="217" y="184"/>
                      </a:lnTo>
                      <a:lnTo>
                        <a:pt x="219" y="184"/>
                      </a:lnTo>
                      <a:lnTo>
                        <a:pt x="217" y="184"/>
                      </a:lnTo>
                      <a:lnTo>
                        <a:pt x="219" y="184"/>
                      </a:lnTo>
                      <a:lnTo>
                        <a:pt x="217" y="184"/>
                      </a:lnTo>
                      <a:lnTo>
                        <a:pt x="219" y="184"/>
                      </a:lnTo>
                      <a:lnTo>
                        <a:pt x="219" y="182"/>
                      </a:lnTo>
                      <a:lnTo>
                        <a:pt x="217" y="182"/>
                      </a:lnTo>
                      <a:lnTo>
                        <a:pt x="219" y="182"/>
                      </a:lnTo>
                      <a:lnTo>
                        <a:pt x="217" y="182"/>
                      </a:lnTo>
                      <a:lnTo>
                        <a:pt x="217" y="180"/>
                      </a:lnTo>
                      <a:lnTo>
                        <a:pt x="217" y="182"/>
                      </a:lnTo>
                      <a:lnTo>
                        <a:pt x="217" y="184"/>
                      </a:lnTo>
                      <a:lnTo>
                        <a:pt x="217" y="182"/>
                      </a:lnTo>
                      <a:lnTo>
                        <a:pt x="217" y="184"/>
                      </a:lnTo>
                      <a:lnTo>
                        <a:pt x="215" y="184"/>
                      </a:lnTo>
                      <a:lnTo>
                        <a:pt x="217" y="184"/>
                      </a:lnTo>
                      <a:lnTo>
                        <a:pt x="215" y="184"/>
                      </a:lnTo>
                      <a:lnTo>
                        <a:pt x="215" y="182"/>
                      </a:lnTo>
                      <a:lnTo>
                        <a:pt x="215" y="184"/>
                      </a:lnTo>
                      <a:lnTo>
                        <a:pt x="213" y="184"/>
                      </a:lnTo>
                      <a:lnTo>
                        <a:pt x="215" y="184"/>
                      </a:lnTo>
                      <a:lnTo>
                        <a:pt x="215" y="182"/>
                      </a:lnTo>
                      <a:lnTo>
                        <a:pt x="217" y="182"/>
                      </a:lnTo>
                      <a:lnTo>
                        <a:pt x="215" y="182"/>
                      </a:lnTo>
                      <a:lnTo>
                        <a:pt x="215" y="180"/>
                      </a:lnTo>
                      <a:lnTo>
                        <a:pt x="215" y="182"/>
                      </a:lnTo>
                      <a:lnTo>
                        <a:pt x="215" y="180"/>
                      </a:lnTo>
                      <a:lnTo>
                        <a:pt x="215" y="182"/>
                      </a:lnTo>
                      <a:lnTo>
                        <a:pt x="213" y="182"/>
                      </a:lnTo>
                      <a:lnTo>
                        <a:pt x="213" y="180"/>
                      </a:lnTo>
                      <a:lnTo>
                        <a:pt x="211" y="180"/>
                      </a:lnTo>
                      <a:lnTo>
                        <a:pt x="211" y="182"/>
                      </a:lnTo>
                      <a:lnTo>
                        <a:pt x="211" y="180"/>
                      </a:lnTo>
                      <a:lnTo>
                        <a:pt x="213" y="180"/>
                      </a:lnTo>
                      <a:lnTo>
                        <a:pt x="211" y="180"/>
                      </a:lnTo>
                      <a:lnTo>
                        <a:pt x="213" y="180"/>
                      </a:lnTo>
                      <a:lnTo>
                        <a:pt x="211" y="180"/>
                      </a:lnTo>
                      <a:lnTo>
                        <a:pt x="213" y="180"/>
                      </a:lnTo>
                      <a:lnTo>
                        <a:pt x="211" y="180"/>
                      </a:lnTo>
                      <a:lnTo>
                        <a:pt x="213" y="180"/>
                      </a:lnTo>
                      <a:lnTo>
                        <a:pt x="213" y="178"/>
                      </a:lnTo>
                      <a:lnTo>
                        <a:pt x="213" y="180"/>
                      </a:lnTo>
                      <a:lnTo>
                        <a:pt x="213" y="178"/>
                      </a:lnTo>
                      <a:lnTo>
                        <a:pt x="211" y="178"/>
                      </a:lnTo>
                      <a:lnTo>
                        <a:pt x="209" y="178"/>
                      </a:lnTo>
                      <a:lnTo>
                        <a:pt x="209" y="176"/>
                      </a:lnTo>
                      <a:lnTo>
                        <a:pt x="209" y="178"/>
                      </a:lnTo>
                      <a:lnTo>
                        <a:pt x="207" y="178"/>
                      </a:lnTo>
                      <a:lnTo>
                        <a:pt x="207" y="176"/>
                      </a:lnTo>
                      <a:lnTo>
                        <a:pt x="207" y="178"/>
                      </a:lnTo>
                      <a:lnTo>
                        <a:pt x="207" y="176"/>
                      </a:lnTo>
                      <a:lnTo>
                        <a:pt x="207" y="178"/>
                      </a:lnTo>
                      <a:lnTo>
                        <a:pt x="207" y="176"/>
                      </a:lnTo>
                      <a:lnTo>
                        <a:pt x="207" y="175"/>
                      </a:lnTo>
                      <a:lnTo>
                        <a:pt x="206" y="175"/>
                      </a:lnTo>
                      <a:lnTo>
                        <a:pt x="206" y="176"/>
                      </a:lnTo>
                      <a:lnTo>
                        <a:pt x="206" y="175"/>
                      </a:lnTo>
                      <a:lnTo>
                        <a:pt x="206" y="176"/>
                      </a:lnTo>
                      <a:lnTo>
                        <a:pt x="204" y="176"/>
                      </a:lnTo>
                      <a:lnTo>
                        <a:pt x="204" y="178"/>
                      </a:lnTo>
                      <a:lnTo>
                        <a:pt x="204" y="180"/>
                      </a:lnTo>
                      <a:lnTo>
                        <a:pt x="204" y="182"/>
                      </a:lnTo>
                      <a:lnTo>
                        <a:pt x="202" y="182"/>
                      </a:lnTo>
                      <a:lnTo>
                        <a:pt x="204" y="182"/>
                      </a:lnTo>
                      <a:lnTo>
                        <a:pt x="202" y="182"/>
                      </a:lnTo>
                      <a:lnTo>
                        <a:pt x="204" y="182"/>
                      </a:lnTo>
                      <a:lnTo>
                        <a:pt x="204" y="184"/>
                      </a:lnTo>
                      <a:lnTo>
                        <a:pt x="202" y="184"/>
                      </a:lnTo>
                      <a:lnTo>
                        <a:pt x="202" y="186"/>
                      </a:lnTo>
                      <a:lnTo>
                        <a:pt x="202" y="184"/>
                      </a:lnTo>
                      <a:lnTo>
                        <a:pt x="200" y="184"/>
                      </a:lnTo>
                      <a:lnTo>
                        <a:pt x="202" y="184"/>
                      </a:lnTo>
                      <a:lnTo>
                        <a:pt x="200" y="184"/>
                      </a:lnTo>
                      <a:lnTo>
                        <a:pt x="200" y="186"/>
                      </a:lnTo>
                      <a:lnTo>
                        <a:pt x="202" y="186"/>
                      </a:lnTo>
                      <a:lnTo>
                        <a:pt x="200" y="186"/>
                      </a:lnTo>
                      <a:lnTo>
                        <a:pt x="202" y="186"/>
                      </a:lnTo>
                      <a:lnTo>
                        <a:pt x="202" y="188"/>
                      </a:lnTo>
                      <a:lnTo>
                        <a:pt x="202" y="186"/>
                      </a:lnTo>
                      <a:lnTo>
                        <a:pt x="202" y="188"/>
                      </a:lnTo>
                      <a:lnTo>
                        <a:pt x="202" y="186"/>
                      </a:lnTo>
                      <a:lnTo>
                        <a:pt x="202" y="188"/>
                      </a:lnTo>
                      <a:lnTo>
                        <a:pt x="202" y="186"/>
                      </a:lnTo>
                      <a:lnTo>
                        <a:pt x="200" y="186"/>
                      </a:lnTo>
                      <a:lnTo>
                        <a:pt x="202" y="186"/>
                      </a:lnTo>
                      <a:lnTo>
                        <a:pt x="200" y="186"/>
                      </a:lnTo>
                      <a:lnTo>
                        <a:pt x="202" y="186"/>
                      </a:lnTo>
                      <a:lnTo>
                        <a:pt x="200" y="186"/>
                      </a:lnTo>
                      <a:lnTo>
                        <a:pt x="202" y="186"/>
                      </a:lnTo>
                      <a:lnTo>
                        <a:pt x="200" y="186"/>
                      </a:lnTo>
                      <a:lnTo>
                        <a:pt x="200" y="184"/>
                      </a:lnTo>
                      <a:lnTo>
                        <a:pt x="200" y="186"/>
                      </a:lnTo>
                      <a:lnTo>
                        <a:pt x="198" y="186"/>
                      </a:lnTo>
                      <a:lnTo>
                        <a:pt x="198" y="184"/>
                      </a:lnTo>
                      <a:lnTo>
                        <a:pt x="196" y="184"/>
                      </a:lnTo>
                      <a:lnTo>
                        <a:pt x="198" y="184"/>
                      </a:lnTo>
                      <a:lnTo>
                        <a:pt x="196" y="184"/>
                      </a:lnTo>
                      <a:lnTo>
                        <a:pt x="198" y="184"/>
                      </a:lnTo>
                      <a:lnTo>
                        <a:pt x="196" y="184"/>
                      </a:lnTo>
                      <a:lnTo>
                        <a:pt x="198" y="184"/>
                      </a:lnTo>
                      <a:lnTo>
                        <a:pt x="198" y="186"/>
                      </a:lnTo>
                      <a:lnTo>
                        <a:pt x="198" y="188"/>
                      </a:lnTo>
                      <a:lnTo>
                        <a:pt x="200" y="188"/>
                      </a:lnTo>
                      <a:lnTo>
                        <a:pt x="198" y="188"/>
                      </a:lnTo>
                      <a:lnTo>
                        <a:pt x="200" y="188"/>
                      </a:lnTo>
                      <a:lnTo>
                        <a:pt x="200" y="190"/>
                      </a:lnTo>
                      <a:lnTo>
                        <a:pt x="198" y="190"/>
                      </a:lnTo>
                      <a:lnTo>
                        <a:pt x="200" y="190"/>
                      </a:lnTo>
                      <a:lnTo>
                        <a:pt x="198" y="190"/>
                      </a:lnTo>
                      <a:lnTo>
                        <a:pt x="200" y="190"/>
                      </a:lnTo>
                      <a:lnTo>
                        <a:pt x="200" y="192"/>
                      </a:lnTo>
                      <a:lnTo>
                        <a:pt x="200" y="190"/>
                      </a:lnTo>
                      <a:lnTo>
                        <a:pt x="200" y="192"/>
                      </a:lnTo>
                      <a:lnTo>
                        <a:pt x="202" y="192"/>
                      </a:lnTo>
                      <a:lnTo>
                        <a:pt x="202" y="194"/>
                      </a:lnTo>
                      <a:lnTo>
                        <a:pt x="200" y="194"/>
                      </a:lnTo>
                      <a:lnTo>
                        <a:pt x="202" y="194"/>
                      </a:lnTo>
                      <a:lnTo>
                        <a:pt x="200" y="194"/>
                      </a:lnTo>
                      <a:lnTo>
                        <a:pt x="202" y="194"/>
                      </a:lnTo>
                      <a:lnTo>
                        <a:pt x="202" y="192"/>
                      </a:lnTo>
                      <a:lnTo>
                        <a:pt x="202" y="194"/>
                      </a:lnTo>
                      <a:lnTo>
                        <a:pt x="202" y="192"/>
                      </a:lnTo>
                      <a:lnTo>
                        <a:pt x="202" y="194"/>
                      </a:lnTo>
                      <a:lnTo>
                        <a:pt x="200" y="194"/>
                      </a:lnTo>
                      <a:lnTo>
                        <a:pt x="200" y="196"/>
                      </a:lnTo>
                      <a:lnTo>
                        <a:pt x="198" y="196"/>
                      </a:lnTo>
                      <a:lnTo>
                        <a:pt x="196" y="196"/>
                      </a:lnTo>
                      <a:lnTo>
                        <a:pt x="196" y="198"/>
                      </a:lnTo>
                      <a:lnTo>
                        <a:pt x="194" y="198"/>
                      </a:lnTo>
                      <a:lnTo>
                        <a:pt x="196" y="198"/>
                      </a:lnTo>
                      <a:lnTo>
                        <a:pt x="196" y="196"/>
                      </a:lnTo>
                      <a:lnTo>
                        <a:pt x="196" y="198"/>
                      </a:lnTo>
                      <a:lnTo>
                        <a:pt x="194" y="198"/>
                      </a:lnTo>
                      <a:lnTo>
                        <a:pt x="192" y="198"/>
                      </a:lnTo>
                      <a:lnTo>
                        <a:pt x="194" y="198"/>
                      </a:lnTo>
                      <a:lnTo>
                        <a:pt x="194" y="196"/>
                      </a:lnTo>
                      <a:lnTo>
                        <a:pt x="194" y="198"/>
                      </a:lnTo>
                      <a:lnTo>
                        <a:pt x="192" y="198"/>
                      </a:lnTo>
                      <a:lnTo>
                        <a:pt x="192" y="196"/>
                      </a:lnTo>
                      <a:lnTo>
                        <a:pt x="190" y="196"/>
                      </a:lnTo>
                      <a:lnTo>
                        <a:pt x="192" y="196"/>
                      </a:lnTo>
                      <a:lnTo>
                        <a:pt x="192" y="194"/>
                      </a:lnTo>
                      <a:lnTo>
                        <a:pt x="192" y="196"/>
                      </a:lnTo>
                      <a:lnTo>
                        <a:pt x="192" y="194"/>
                      </a:lnTo>
                      <a:lnTo>
                        <a:pt x="190" y="194"/>
                      </a:lnTo>
                      <a:lnTo>
                        <a:pt x="190" y="196"/>
                      </a:lnTo>
                      <a:lnTo>
                        <a:pt x="190" y="194"/>
                      </a:lnTo>
                      <a:lnTo>
                        <a:pt x="192" y="194"/>
                      </a:lnTo>
                      <a:lnTo>
                        <a:pt x="190" y="194"/>
                      </a:lnTo>
                      <a:lnTo>
                        <a:pt x="192" y="194"/>
                      </a:lnTo>
                      <a:lnTo>
                        <a:pt x="190" y="194"/>
                      </a:lnTo>
                      <a:lnTo>
                        <a:pt x="190" y="192"/>
                      </a:lnTo>
                      <a:lnTo>
                        <a:pt x="192" y="192"/>
                      </a:lnTo>
                      <a:lnTo>
                        <a:pt x="190" y="192"/>
                      </a:lnTo>
                      <a:lnTo>
                        <a:pt x="190" y="190"/>
                      </a:lnTo>
                      <a:lnTo>
                        <a:pt x="188" y="190"/>
                      </a:lnTo>
                      <a:lnTo>
                        <a:pt x="188" y="188"/>
                      </a:lnTo>
                      <a:lnTo>
                        <a:pt x="188" y="190"/>
                      </a:lnTo>
                      <a:lnTo>
                        <a:pt x="188" y="188"/>
                      </a:lnTo>
                      <a:lnTo>
                        <a:pt x="188" y="190"/>
                      </a:lnTo>
                      <a:lnTo>
                        <a:pt x="188" y="188"/>
                      </a:lnTo>
                      <a:lnTo>
                        <a:pt x="186" y="188"/>
                      </a:lnTo>
                      <a:lnTo>
                        <a:pt x="188" y="188"/>
                      </a:lnTo>
                      <a:lnTo>
                        <a:pt x="188" y="186"/>
                      </a:lnTo>
                      <a:lnTo>
                        <a:pt x="186" y="186"/>
                      </a:lnTo>
                      <a:lnTo>
                        <a:pt x="186" y="184"/>
                      </a:lnTo>
                      <a:lnTo>
                        <a:pt x="186" y="186"/>
                      </a:lnTo>
                      <a:lnTo>
                        <a:pt x="186" y="188"/>
                      </a:lnTo>
                      <a:lnTo>
                        <a:pt x="186" y="186"/>
                      </a:lnTo>
                      <a:lnTo>
                        <a:pt x="186" y="188"/>
                      </a:lnTo>
                      <a:lnTo>
                        <a:pt x="186" y="186"/>
                      </a:lnTo>
                      <a:lnTo>
                        <a:pt x="186" y="188"/>
                      </a:lnTo>
                      <a:lnTo>
                        <a:pt x="186" y="186"/>
                      </a:lnTo>
                      <a:lnTo>
                        <a:pt x="186" y="188"/>
                      </a:lnTo>
                      <a:lnTo>
                        <a:pt x="184" y="188"/>
                      </a:lnTo>
                      <a:lnTo>
                        <a:pt x="186" y="188"/>
                      </a:lnTo>
                      <a:lnTo>
                        <a:pt x="184" y="188"/>
                      </a:lnTo>
                      <a:lnTo>
                        <a:pt x="186" y="188"/>
                      </a:lnTo>
                      <a:lnTo>
                        <a:pt x="186" y="190"/>
                      </a:lnTo>
                      <a:lnTo>
                        <a:pt x="184" y="190"/>
                      </a:lnTo>
                      <a:lnTo>
                        <a:pt x="184" y="192"/>
                      </a:lnTo>
                      <a:lnTo>
                        <a:pt x="184" y="190"/>
                      </a:lnTo>
                      <a:lnTo>
                        <a:pt x="184" y="188"/>
                      </a:lnTo>
                      <a:lnTo>
                        <a:pt x="182" y="188"/>
                      </a:lnTo>
                      <a:lnTo>
                        <a:pt x="184" y="188"/>
                      </a:lnTo>
                      <a:lnTo>
                        <a:pt x="184" y="186"/>
                      </a:lnTo>
                      <a:lnTo>
                        <a:pt x="182" y="186"/>
                      </a:lnTo>
                      <a:lnTo>
                        <a:pt x="184" y="186"/>
                      </a:lnTo>
                      <a:lnTo>
                        <a:pt x="182" y="186"/>
                      </a:lnTo>
                      <a:lnTo>
                        <a:pt x="182" y="184"/>
                      </a:lnTo>
                      <a:lnTo>
                        <a:pt x="182" y="186"/>
                      </a:lnTo>
                      <a:lnTo>
                        <a:pt x="182" y="184"/>
                      </a:lnTo>
                      <a:lnTo>
                        <a:pt x="181" y="184"/>
                      </a:lnTo>
                      <a:lnTo>
                        <a:pt x="182" y="184"/>
                      </a:lnTo>
                      <a:lnTo>
                        <a:pt x="181" y="184"/>
                      </a:lnTo>
                      <a:lnTo>
                        <a:pt x="181" y="186"/>
                      </a:lnTo>
                      <a:lnTo>
                        <a:pt x="181" y="184"/>
                      </a:lnTo>
                      <a:lnTo>
                        <a:pt x="179" y="184"/>
                      </a:lnTo>
                      <a:lnTo>
                        <a:pt x="181" y="184"/>
                      </a:lnTo>
                      <a:lnTo>
                        <a:pt x="179" y="184"/>
                      </a:lnTo>
                      <a:lnTo>
                        <a:pt x="181" y="184"/>
                      </a:lnTo>
                      <a:lnTo>
                        <a:pt x="179" y="184"/>
                      </a:lnTo>
                      <a:lnTo>
                        <a:pt x="177" y="184"/>
                      </a:lnTo>
                      <a:lnTo>
                        <a:pt x="179" y="184"/>
                      </a:lnTo>
                      <a:lnTo>
                        <a:pt x="179" y="186"/>
                      </a:lnTo>
                      <a:lnTo>
                        <a:pt x="177" y="186"/>
                      </a:lnTo>
                      <a:lnTo>
                        <a:pt x="177" y="184"/>
                      </a:lnTo>
                      <a:lnTo>
                        <a:pt x="177" y="186"/>
                      </a:lnTo>
                      <a:lnTo>
                        <a:pt x="179" y="186"/>
                      </a:lnTo>
                      <a:lnTo>
                        <a:pt x="177" y="186"/>
                      </a:lnTo>
                      <a:lnTo>
                        <a:pt x="179" y="186"/>
                      </a:lnTo>
                      <a:lnTo>
                        <a:pt x="177" y="186"/>
                      </a:lnTo>
                      <a:lnTo>
                        <a:pt x="179" y="186"/>
                      </a:lnTo>
                      <a:lnTo>
                        <a:pt x="177" y="186"/>
                      </a:lnTo>
                      <a:lnTo>
                        <a:pt x="179" y="186"/>
                      </a:lnTo>
                      <a:lnTo>
                        <a:pt x="177" y="186"/>
                      </a:lnTo>
                      <a:lnTo>
                        <a:pt x="179" y="186"/>
                      </a:lnTo>
                      <a:lnTo>
                        <a:pt x="179" y="188"/>
                      </a:lnTo>
                      <a:lnTo>
                        <a:pt x="177" y="188"/>
                      </a:lnTo>
                      <a:lnTo>
                        <a:pt x="175" y="188"/>
                      </a:lnTo>
                      <a:lnTo>
                        <a:pt x="175" y="190"/>
                      </a:lnTo>
                      <a:lnTo>
                        <a:pt x="177" y="190"/>
                      </a:lnTo>
                      <a:lnTo>
                        <a:pt x="177" y="192"/>
                      </a:lnTo>
                      <a:lnTo>
                        <a:pt x="177" y="190"/>
                      </a:lnTo>
                      <a:lnTo>
                        <a:pt x="175" y="190"/>
                      </a:lnTo>
                      <a:lnTo>
                        <a:pt x="177" y="190"/>
                      </a:lnTo>
                      <a:lnTo>
                        <a:pt x="175" y="190"/>
                      </a:lnTo>
                      <a:lnTo>
                        <a:pt x="175" y="192"/>
                      </a:lnTo>
                      <a:lnTo>
                        <a:pt x="177" y="192"/>
                      </a:lnTo>
                      <a:lnTo>
                        <a:pt x="177" y="190"/>
                      </a:lnTo>
                      <a:lnTo>
                        <a:pt x="177" y="192"/>
                      </a:lnTo>
                      <a:lnTo>
                        <a:pt x="177" y="190"/>
                      </a:lnTo>
                      <a:lnTo>
                        <a:pt x="177" y="192"/>
                      </a:lnTo>
                      <a:lnTo>
                        <a:pt x="175" y="192"/>
                      </a:lnTo>
                      <a:lnTo>
                        <a:pt x="175" y="190"/>
                      </a:lnTo>
                      <a:lnTo>
                        <a:pt x="175" y="192"/>
                      </a:lnTo>
                      <a:lnTo>
                        <a:pt x="175" y="190"/>
                      </a:lnTo>
                      <a:lnTo>
                        <a:pt x="175" y="192"/>
                      </a:lnTo>
                      <a:lnTo>
                        <a:pt x="175" y="190"/>
                      </a:lnTo>
                      <a:lnTo>
                        <a:pt x="173" y="190"/>
                      </a:lnTo>
                      <a:lnTo>
                        <a:pt x="173" y="192"/>
                      </a:lnTo>
                      <a:lnTo>
                        <a:pt x="175" y="192"/>
                      </a:lnTo>
                      <a:lnTo>
                        <a:pt x="173" y="192"/>
                      </a:lnTo>
                      <a:lnTo>
                        <a:pt x="173" y="190"/>
                      </a:lnTo>
                      <a:lnTo>
                        <a:pt x="173" y="192"/>
                      </a:lnTo>
                      <a:lnTo>
                        <a:pt x="173" y="190"/>
                      </a:lnTo>
                      <a:lnTo>
                        <a:pt x="171" y="190"/>
                      </a:lnTo>
                      <a:lnTo>
                        <a:pt x="173" y="190"/>
                      </a:lnTo>
                      <a:lnTo>
                        <a:pt x="171" y="190"/>
                      </a:lnTo>
                      <a:lnTo>
                        <a:pt x="173" y="190"/>
                      </a:lnTo>
                      <a:lnTo>
                        <a:pt x="173" y="192"/>
                      </a:lnTo>
                      <a:lnTo>
                        <a:pt x="173" y="190"/>
                      </a:lnTo>
                      <a:lnTo>
                        <a:pt x="173" y="192"/>
                      </a:lnTo>
                      <a:lnTo>
                        <a:pt x="173" y="190"/>
                      </a:lnTo>
                      <a:lnTo>
                        <a:pt x="173" y="192"/>
                      </a:lnTo>
                      <a:lnTo>
                        <a:pt x="171" y="192"/>
                      </a:lnTo>
                      <a:lnTo>
                        <a:pt x="173" y="192"/>
                      </a:lnTo>
                      <a:lnTo>
                        <a:pt x="173" y="194"/>
                      </a:lnTo>
                      <a:lnTo>
                        <a:pt x="171" y="194"/>
                      </a:lnTo>
                      <a:lnTo>
                        <a:pt x="171" y="196"/>
                      </a:lnTo>
                      <a:lnTo>
                        <a:pt x="171" y="194"/>
                      </a:lnTo>
                      <a:lnTo>
                        <a:pt x="171" y="196"/>
                      </a:lnTo>
                      <a:lnTo>
                        <a:pt x="171" y="194"/>
                      </a:lnTo>
                      <a:lnTo>
                        <a:pt x="169" y="194"/>
                      </a:lnTo>
                      <a:lnTo>
                        <a:pt x="169" y="196"/>
                      </a:lnTo>
                      <a:lnTo>
                        <a:pt x="171" y="196"/>
                      </a:lnTo>
                      <a:lnTo>
                        <a:pt x="169" y="196"/>
                      </a:lnTo>
                      <a:lnTo>
                        <a:pt x="169" y="198"/>
                      </a:lnTo>
                      <a:lnTo>
                        <a:pt x="169" y="196"/>
                      </a:lnTo>
                      <a:lnTo>
                        <a:pt x="169" y="198"/>
                      </a:lnTo>
                      <a:lnTo>
                        <a:pt x="167" y="198"/>
                      </a:lnTo>
                      <a:lnTo>
                        <a:pt x="167" y="196"/>
                      </a:lnTo>
                      <a:lnTo>
                        <a:pt x="169" y="196"/>
                      </a:lnTo>
                      <a:lnTo>
                        <a:pt x="167" y="196"/>
                      </a:lnTo>
                      <a:lnTo>
                        <a:pt x="169" y="196"/>
                      </a:lnTo>
                      <a:lnTo>
                        <a:pt x="167" y="196"/>
                      </a:lnTo>
                      <a:lnTo>
                        <a:pt x="167" y="198"/>
                      </a:lnTo>
                      <a:lnTo>
                        <a:pt x="167" y="196"/>
                      </a:lnTo>
                      <a:lnTo>
                        <a:pt x="165" y="196"/>
                      </a:lnTo>
                      <a:lnTo>
                        <a:pt x="165" y="198"/>
                      </a:lnTo>
                      <a:lnTo>
                        <a:pt x="165" y="196"/>
                      </a:lnTo>
                      <a:lnTo>
                        <a:pt x="165" y="198"/>
                      </a:lnTo>
                      <a:lnTo>
                        <a:pt x="165" y="196"/>
                      </a:lnTo>
                      <a:lnTo>
                        <a:pt x="165" y="198"/>
                      </a:lnTo>
                      <a:lnTo>
                        <a:pt x="163" y="198"/>
                      </a:lnTo>
                      <a:lnTo>
                        <a:pt x="163" y="196"/>
                      </a:lnTo>
                      <a:lnTo>
                        <a:pt x="163" y="198"/>
                      </a:lnTo>
                      <a:lnTo>
                        <a:pt x="161" y="198"/>
                      </a:lnTo>
                      <a:lnTo>
                        <a:pt x="159" y="198"/>
                      </a:lnTo>
                      <a:lnTo>
                        <a:pt x="159" y="196"/>
                      </a:lnTo>
                      <a:lnTo>
                        <a:pt x="158" y="196"/>
                      </a:lnTo>
                      <a:lnTo>
                        <a:pt x="158" y="194"/>
                      </a:lnTo>
                      <a:lnTo>
                        <a:pt x="156" y="194"/>
                      </a:lnTo>
                      <a:lnTo>
                        <a:pt x="158" y="194"/>
                      </a:lnTo>
                      <a:lnTo>
                        <a:pt x="158" y="192"/>
                      </a:lnTo>
                      <a:lnTo>
                        <a:pt x="159" y="192"/>
                      </a:lnTo>
                      <a:lnTo>
                        <a:pt x="161" y="192"/>
                      </a:lnTo>
                      <a:lnTo>
                        <a:pt x="161" y="190"/>
                      </a:lnTo>
                      <a:lnTo>
                        <a:pt x="159" y="190"/>
                      </a:lnTo>
                      <a:lnTo>
                        <a:pt x="161" y="190"/>
                      </a:lnTo>
                      <a:lnTo>
                        <a:pt x="159" y="190"/>
                      </a:lnTo>
                      <a:lnTo>
                        <a:pt x="158" y="190"/>
                      </a:lnTo>
                      <a:lnTo>
                        <a:pt x="159" y="190"/>
                      </a:lnTo>
                      <a:lnTo>
                        <a:pt x="158" y="190"/>
                      </a:lnTo>
                      <a:lnTo>
                        <a:pt x="158" y="188"/>
                      </a:lnTo>
                      <a:lnTo>
                        <a:pt x="158" y="190"/>
                      </a:lnTo>
                      <a:lnTo>
                        <a:pt x="158" y="188"/>
                      </a:lnTo>
                      <a:lnTo>
                        <a:pt x="158" y="190"/>
                      </a:lnTo>
                      <a:lnTo>
                        <a:pt x="158" y="188"/>
                      </a:lnTo>
                      <a:lnTo>
                        <a:pt x="158" y="186"/>
                      </a:lnTo>
                      <a:lnTo>
                        <a:pt x="156" y="186"/>
                      </a:lnTo>
                      <a:lnTo>
                        <a:pt x="154" y="186"/>
                      </a:lnTo>
                      <a:lnTo>
                        <a:pt x="154" y="188"/>
                      </a:lnTo>
                      <a:lnTo>
                        <a:pt x="154" y="186"/>
                      </a:lnTo>
                      <a:lnTo>
                        <a:pt x="154" y="188"/>
                      </a:lnTo>
                      <a:lnTo>
                        <a:pt x="154" y="186"/>
                      </a:lnTo>
                      <a:lnTo>
                        <a:pt x="154" y="188"/>
                      </a:lnTo>
                      <a:lnTo>
                        <a:pt x="156" y="188"/>
                      </a:lnTo>
                      <a:lnTo>
                        <a:pt x="154" y="188"/>
                      </a:lnTo>
                      <a:lnTo>
                        <a:pt x="156" y="188"/>
                      </a:lnTo>
                      <a:lnTo>
                        <a:pt x="154" y="188"/>
                      </a:lnTo>
                      <a:lnTo>
                        <a:pt x="156" y="188"/>
                      </a:lnTo>
                      <a:lnTo>
                        <a:pt x="154" y="188"/>
                      </a:lnTo>
                      <a:lnTo>
                        <a:pt x="156" y="188"/>
                      </a:lnTo>
                      <a:lnTo>
                        <a:pt x="154" y="188"/>
                      </a:lnTo>
                      <a:lnTo>
                        <a:pt x="154" y="186"/>
                      </a:lnTo>
                      <a:lnTo>
                        <a:pt x="156" y="186"/>
                      </a:lnTo>
                      <a:lnTo>
                        <a:pt x="156" y="188"/>
                      </a:lnTo>
                      <a:lnTo>
                        <a:pt x="154" y="188"/>
                      </a:lnTo>
                      <a:lnTo>
                        <a:pt x="156" y="188"/>
                      </a:lnTo>
                      <a:lnTo>
                        <a:pt x="156" y="186"/>
                      </a:lnTo>
                      <a:lnTo>
                        <a:pt x="156" y="188"/>
                      </a:lnTo>
                      <a:lnTo>
                        <a:pt x="158" y="188"/>
                      </a:lnTo>
                      <a:lnTo>
                        <a:pt x="158" y="190"/>
                      </a:lnTo>
                      <a:lnTo>
                        <a:pt x="156" y="190"/>
                      </a:lnTo>
                      <a:lnTo>
                        <a:pt x="158" y="190"/>
                      </a:lnTo>
                      <a:lnTo>
                        <a:pt x="156" y="190"/>
                      </a:lnTo>
                      <a:lnTo>
                        <a:pt x="154" y="190"/>
                      </a:lnTo>
                      <a:lnTo>
                        <a:pt x="156" y="190"/>
                      </a:lnTo>
                      <a:lnTo>
                        <a:pt x="154" y="190"/>
                      </a:lnTo>
                      <a:lnTo>
                        <a:pt x="156" y="190"/>
                      </a:lnTo>
                      <a:lnTo>
                        <a:pt x="156" y="188"/>
                      </a:lnTo>
                      <a:lnTo>
                        <a:pt x="154" y="188"/>
                      </a:lnTo>
                      <a:lnTo>
                        <a:pt x="156" y="188"/>
                      </a:lnTo>
                      <a:lnTo>
                        <a:pt x="156" y="190"/>
                      </a:lnTo>
                      <a:lnTo>
                        <a:pt x="154" y="188"/>
                      </a:lnTo>
                      <a:lnTo>
                        <a:pt x="154" y="190"/>
                      </a:lnTo>
                      <a:lnTo>
                        <a:pt x="154" y="188"/>
                      </a:lnTo>
                      <a:lnTo>
                        <a:pt x="154" y="190"/>
                      </a:lnTo>
                      <a:lnTo>
                        <a:pt x="154" y="192"/>
                      </a:lnTo>
                      <a:lnTo>
                        <a:pt x="156" y="192"/>
                      </a:lnTo>
                      <a:lnTo>
                        <a:pt x="158" y="192"/>
                      </a:lnTo>
                      <a:lnTo>
                        <a:pt x="159" y="192"/>
                      </a:lnTo>
                      <a:lnTo>
                        <a:pt x="158" y="192"/>
                      </a:lnTo>
                      <a:lnTo>
                        <a:pt x="158" y="194"/>
                      </a:lnTo>
                      <a:lnTo>
                        <a:pt x="156" y="194"/>
                      </a:lnTo>
                      <a:lnTo>
                        <a:pt x="154" y="194"/>
                      </a:lnTo>
                      <a:lnTo>
                        <a:pt x="152" y="194"/>
                      </a:lnTo>
                      <a:lnTo>
                        <a:pt x="152" y="192"/>
                      </a:lnTo>
                      <a:lnTo>
                        <a:pt x="152" y="194"/>
                      </a:lnTo>
                      <a:lnTo>
                        <a:pt x="152" y="192"/>
                      </a:lnTo>
                      <a:lnTo>
                        <a:pt x="152" y="190"/>
                      </a:lnTo>
                      <a:lnTo>
                        <a:pt x="154" y="190"/>
                      </a:lnTo>
                      <a:lnTo>
                        <a:pt x="152" y="190"/>
                      </a:lnTo>
                      <a:lnTo>
                        <a:pt x="152" y="188"/>
                      </a:lnTo>
                      <a:lnTo>
                        <a:pt x="152" y="190"/>
                      </a:lnTo>
                      <a:lnTo>
                        <a:pt x="150" y="190"/>
                      </a:lnTo>
                      <a:lnTo>
                        <a:pt x="152" y="190"/>
                      </a:lnTo>
                      <a:lnTo>
                        <a:pt x="150" y="192"/>
                      </a:lnTo>
                      <a:lnTo>
                        <a:pt x="152" y="192"/>
                      </a:lnTo>
                      <a:lnTo>
                        <a:pt x="152" y="190"/>
                      </a:lnTo>
                      <a:lnTo>
                        <a:pt x="152" y="192"/>
                      </a:lnTo>
                      <a:lnTo>
                        <a:pt x="152" y="194"/>
                      </a:lnTo>
                      <a:lnTo>
                        <a:pt x="150" y="194"/>
                      </a:lnTo>
                      <a:lnTo>
                        <a:pt x="148" y="192"/>
                      </a:lnTo>
                      <a:lnTo>
                        <a:pt x="148" y="190"/>
                      </a:lnTo>
                      <a:lnTo>
                        <a:pt x="146" y="190"/>
                      </a:lnTo>
                      <a:lnTo>
                        <a:pt x="148" y="190"/>
                      </a:lnTo>
                      <a:lnTo>
                        <a:pt x="148" y="188"/>
                      </a:lnTo>
                      <a:lnTo>
                        <a:pt x="146" y="188"/>
                      </a:lnTo>
                      <a:lnTo>
                        <a:pt x="148" y="188"/>
                      </a:lnTo>
                      <a:lnTo>
                        <a:pt x="146" y="188"/>
                      </a:lnTo>
                      <a:lnTo>
                        <a:pt x="148" y="188"/>
                      </a:lnTo>
                      <a:lnTo>
                        <a:pt x="148" y="186"/>
                      </a:lnTo>
                      <a:lnTo>
                        <a:pt x="146" y="186"/>
                      </a:lnTo>
                      <a:lnTo>
                        <a:pt x="146" y="184"/>
                      </a:lnTo>
                      <a:lnTo>
                        <a:pt x="144" y="184"/>
                      </a:lnTo>
                      <a:lnTo>
                        <a:pt x="144" y="182"/>
                      </a:lnTo>
                      <a:lnTo>
                        <a:pt x="142" y="182"/>
                      </a:lnTo>
                      <a:lnTo>
                        <a:pt x="142" y="180"/>
                      </a:lnTo>
                      <a:lnTo>
                        <a:pt x="140" y="180"/>
                      </a:lnTo>
                      <a:lnTo>
                        <a:pt x="140" y="178"/>
                      </a:lnTo>
                      <a:lnTo>
                        <a:pt x="140" y="176"/>
                      </a:lnTo>
                      <a:lnTo>
                        <a:pt x="140" y="175"/>
                      </a:lnTo>
                      <a:lnTo>
                        <a:pt x="138" y="175"/>
                      </a:lnTo>
                      <a:lnTo>
                        <a:pt x="140" y="176"/>
                      </a:lnTo>
                      <a:lnTo>
                        <a:pt x="138" y="176"/>
                      </a:lnTo>
                      <a:lnTo>
                        <a:pt x="138" y="178"/>
                      </a:lnTo>
                      <a:lnTo>
                        <a:pt x="136" y="178"/>
                      </a:lnTo>
                      <a:lnTo>
                        <a:pt x="138" y="178"/>
                      </a:lnTo>
                      <a:lnTo>
                        <a:pt x="136" y="178"/>
                      </a:lnTo>
                      <a:lnTo>
                        <a:pt x="136" y="176"/>
                      </a:lnTo>
                      <a:lnTo>
                        <a:pt x="134" y="176"/>
                      </a:lnTo>
                      <a:lnTo>
                        <a:pt x="133" y="176"/>
                      </a:lnTo>
                      <a:lnTo>
                        <a:pt x="133" y="175"/>
                      </a:lnTo>
                      <a:lnTo>
                        <a:pt x="133" y="176"/>
                      </a:lnTo>
                      <a:lnTo>
                        <a:pt x="133" y="175"/>
                      </a:lnTo>
                      <a:lnTo>
                        <a:pt x="134" y="175"/>
                      </a:lnTo>
                      <a:lnTo>
                        <a:pt x="133" y="175"/>
                      </a:lnTo>
                      <a:lnTo>
                        <a:pt x="133" y="173"/>
                      </a:lnTo>
                      <a:lnTo>
                        <a:pt x="133" y="171"/>
                      </a:lnTo>
                      <a:lnTo>
                        <a:pt x="134" y="171"/>
                      </a:lnTo>
                      <a:lnTo>
                        <a:pt x="133" y="171"/>
                      </a:lnTo>
                      <a:lnTo>
                        <a:pt x="133" y="173"/>
                      </a:lnTo>
                      <a:lnTo>
                        <a:pt x="133" y="175"/>
                      </a:lnTo>
                      <a:lnTo>
                        <a:pt x="131" y="175"/>
                      </a:lnTo>
                      <a:lnTo>
                        <a:pt x="133" y="175"/>
                      </a:lnTo>
                      <a:lnTo>
                        <a:pt x="131" y="175"/>
                      </a:lnTo>
                      <a:lnTo>
                        <a:pt x="129" y="175"/>
                      </a:lnTo>
                      <a:lnTo>
                        <a:pt x="129" y="176"/>
                      </a:lnTo>
                      <a:lnTo>
                        <a:pt x="127" y="176"/>
                      </a:lnTo>
                      <a:lnTo>
                        <a:pt x="127" y="175"/>
                      </a:lnTo>
                      <a:lnTo>
                        <a:pt x="127" y="173"/>
                      </a:lnTo>
                      <a:lnTo>
                        <a:pt x="127" y="171"/>
                      </a:lnTo>
                      <a:lnTo>
                        <a:pt x="125" y="171"/>
                      </a:lnTo>
                      <a:lnTo>
                        <a:pt x="123" y="171"/>
                      </a:lnTo>
                      <a:lnTo>
                        <a:pt x="121" y="171"/>
                      </a:lnTo>
                      <a:lnTo>
                        <a:pt x="121" y="169"/>
                      </a:lnTo>
                      <a:lnTo>
                        <a:pt x="123" y="169"/>
                      </a:lnTo>
                      <a:lnTo>
                        <a:pt x="121" y="169"/>
                      </a:lnTo>
                      <a:lnTo>
                        <a:pt x="123" y="169"/>
                      </a:lnTo>
                      <a:lnTo>
                        <a:pt x="123" y="167"/>
                      </a:lnTo>
                      <a:lnTo>
                        <a:pt x="123" y="165"/>
                      </a:lnTo>
                      <a:lnTo>
                        <a:pt x="125" y="165"/>
                      </a:lnTo>
                      <a:lnTo>
                        <a:pt x="127" y="165"/>
                      </a:lnTo>
                      <a:lnTo>
                        <a:pt x="127" y="167"/>
                      </a:lnTo>
                      <a:lnTo>
                        <a:pt x="129" y="167"/>
                      </a:lnTo>
                      <a:lnTo>
                        <a:pt x="129" y="169"/>
                      </a:lnTo>
                      <a:lnTo>
                        <a:pt x="131" y="169"/>
                      </a:lnTo>
                      <a:lnTo>
                        <a:pt x="133" y="169"/>
                      </a:lnTo>
                      <a:lnTo>
                        <a:pt x="133" y="171"/>
                      </a:lnTo>
                      <a:lnTo>
                        <a:pt x="134" y="171"/>
                      </a:lnTo>
                      <a:lnTo>
                        <a:pt x="134" y="169"/>
                      </a:lnTo>
                      <a:lnTo>
                        <a:pt x="133" y="169"/>
                      </a:lnTo>
                      <a:lnTo>
                        <a:pt x="134" y="169"/>
                      </a:lnTo>
                      <a:lnTo>
                        <a:pt x="133" y="169"/>
                      </a:lnTo>
                      <a:lnTo>
                        <a:pt x="134" y="169"/>
                      </a:lnTo>
                      <a:lnTo>
                        <a:pt x="133" y="169"/>
                      </a:lnTo>
                      <a:lnTo>
                        <a:pt x="131" y="169"/>
                      </a:lnTo>
                      <a:lnTo>
                        <a:pt x="129" y="169"/>
                      </a:lnTo>
                      <a:lnTo>
                        <a:pt x="129" y="167"/>
                      </a:lnTo>
                      <a:lnTo>
                        <a:pt x="127" y="167"/>
                      </a:lnTo>
                      <a:lnTo>
                        <a:pt x="127" y="165"/>
                      </a:lnTo>
                      <a:lnTo>
                        <a:pt x="125" y="165"/>
                      </a:lnTo>
                      <a:lnTo>
                        <a:pt x="123" y="165"/>
                      </a:lnTo>
                      <a:lnTo>
                        <a:pt x="125" y="165"/>
                      </a:lnTo>
                      <a:lnTo>
                        <a:pt x="123" y="165"/>
                      </a:lnTo>
                      <a:lnTo>
                        <a:pt x="123" y="163"/>
                      </a:lnTo>
                      <a:lnTo>
                        <a:pt x="123" y="165"/>
                      </a:lnTo>
                      <a:lnTo>
                        <a:pt x="123" y="163"/>
                      </a:lnTo>
                      <a:lnTo>
                        <a:pt x="123" y="165"/>
                      </a:lnTo>
                      <a:lnTo>
                        <a:pt x="123" y="163"/>
                      </a:lnTo>
                      <a:lnTo>
                        <a:pt x="121" y="163"/>
                      </a:lnTo>
                      <a:lnTo>
                        <a:pt x="119" y="163"/>
                      </a:lnTo>
                      <a:lnTo>
                        <a:pt x="117" y="163"/>
                      </a:lnTo>
                      <a:lnTo>
                        <a:pt x="115" y="163"/>
                      </a:lnTo>
                      <a:lnTo>
                        <a:pt x="113" y="163"/>
                      </a:lnTo>
                      <a:lnTo>
                        <a:pt x="113" y="161"/>
                      </a:lnTo>
                      <a:lnTo>
                        <a:pt x="111" y="161"/>
                      </a:lnTo>
                      <a:lnTo>
                        <a:pt x="113" y="161"/>
                      </a:lnTo>
                      <a:lnTo>
                        <a:pt x="111" y="161"/>
                      </a:lnTo>
                      <a:lnTo>
                        <a:pt x="113" y="161"/>
                      </a:lnTo>
                      <a:lnTo>
                        <a:pt x="113" y="159"/>
                      </a:lnTo>
                      <a:lnTo>
                        <a:pt x="113" y="161"/>
                      </a:lnTo>
                      <a:lnTo>
                        <a:pt x="111" y="161"/>
                      </a:lnTo>
                      <a:lnTo>
                        <a:pt x="111" y="159"/>
                      </a:lnTo>
                      <a:lnTo>
                        <a:pt x="110" y="159"/>
                      </a:lnTo>
                      <a:lnTo>
                        <a:pt x="108" y="159"/>
                      </a:lnTo>
                      <a:lnTo>
                        <a:pt x="106" y="159"/>
                      </a:lnTo>
                      <a:lnTo>
                        <a:pt x="104" y="159"/>
                      </a:lnTo>
                      <a:lnTo>
                        <a:pt x="104" y="161"/>
                      </a:lnTo>
                      <a:lnTo>
                        <a:pt x="102" y="161"/>
                      </a:lnTo>
                      <a:lnTo>
                        <a:pt x="100" y="161"/>
                      </a:lnTo>
                      <a:lnTo>
                        <a:pt x="98" y="161"/>
                      </a:lnTo>
                      <a:lnTo>
                        <a:pt x="100" y="161"/>
                      </a:lnTo>
                      <a:lnTo>
                        <a:pt x="98" y="161"/>
                      </a:lnTo>
                      <a:lnTo>
                        <a:pt x="98" y="163"/>
                      </a:lnTo>
                      <a:lnTo>
                        <a:pt x="96" y="163"/>
                      </a:lnTo>
                      <a:lnTo>
                        <a:pt x="96" y="161"/>
                      </a:lnTo>
                      <a:lnTo>
                        <a:pt x="96" y="159"/>
                      </a:lnTo>
                      <a:lnTo>
                        <a:pt x="96" y="161"/>
                      </a:lnTo>
                      <a:lnTo>
                        <a:pt x="96" y="159"/>
                      </a:lnTo>
                      <a:lnTo>
                        <a:pt x="98" y="159"/>
                      </a:lnTo>
                      <a:lnTo>
                        <a:pt x="96" y="159"/>
                      </a:lnTo>
                      <a:lnTo>
                        <a:pt x="98" y="159"/>
                      </a:lnTo>
                      <a:lnTo>
                        <a:pt x="96" y="159"/>
                      </a:lnTo>
                      <a:lnTo>
                        <a:pt x="96" y="161"/>
                      </a:lnTo>
                      <a:lnTo>
                        <a:pt x="96" y="159"/>
                      </a:lnTo>
                      <a:lnTo>
                        <a:pt x="96" y="161"/>
                      </a:lnTo>
                      <a:lnTo>
                        <a:pt x="96" y="163"/>
                      </a:lnTo>
                      <a:lnTo>
                        <a:pt x="94" y="163"/>
                      </a:lnTo>
                      <a:lnTo>
                        <a:pt x="92" y="165"/>
                      </a:lnTo>
                      <a:lnTo>
                        <a:pt x="94" y="165"/>
                      </a:lnTo>
                      <a:lnTo>
                        <a:pt x="94" y="167"/>
                      </a:lnTo>
                      <a:lnTo>
                        <a:pt x="96" y="167"/>
                      </a:lnTo>
                      <a:lnTo>
                        <a:pt x="98" y="167"/>
                      </a:lnTo>
                      <a:lnTo>
                        <a:pt x="98" y="169"/>
                      </a:lnTo>
                      <a:lnTo>
                        <a:pt x="96" y="169"/>
                      </a:lnTo>
                      <a:lnTo>
                        <a:pt x="96" y="167"/>
                      </a:lnTo>
                      <a:lnTo>
                        <a:pt x="96" y="169"/>
                      </a:lnTo>
                      <a:lnTo>
                        <a:pt x="94" y="169"/>
                      </a:lnTo>
                      <a:lnTo>
                        <a:pt x="94" y="167"/>
                      </a:lnTo>
                      <a:lnTo>
                        <a:pt x="94" y="169"/>
                      </a:lnTo>
                      <a:lnTo>
                        <a:pt x="92" y="167"/>
                      </a:lnTo>
                      <a:lnTo>
                        <a:pt x="92" y="169"/>
                      </a:lnTo>
                      <a:lnTo>
                        <a:pt x="94" y="169"/>
                      </a:lnTo>
                      <a:lnTo>
                        <a:pt x="94" y="167"/>
                      </a:lnTo>
                      <a:lnTo>
                        <a:pt x="94" y="169"/>
                      </a:lnTo>
                      <a:lnTo>
                        <a:pt x="96" y="169"/>
                      </a:lnTo>
                      <a:lnTo>
                        <a:pt x="96" y="171"/>
                      </a:lnTo>
                      <a:lnTo>
                        <a:pt x="98" y="171"/>
                      </a:lnTo>
                      <a:lnTo>
                        <a:pt x="96" y="171"/>
                      </a:lnTo>
                      <a:lnTo>
                        <a:pt x="98" y="171"/>
                      </a:lnTo>
                      <a:lnTo>
                        <a:pt x="98" y="173"/>
                      </a:lnTo>
                      <a:lnTo>
                        <a:pt x="98" y="171"/>
                      </a:lnTo>
                      <a:lnTo>
                        <a:pt x="98" y="173"/>
                      </a:lnTo>
                      <a:lnTo>
                        <a:pt x="98" y="171"/>
                      </a:lnTo>
                      <a:lnTo>
                        <a:pt x="100" y="171"/>
                      </a:lnTo>
                      <a:lnTo>
                        <a:pt x="102" y="171"/>
                      </a:lnTo>
                      <a:lnTo>
                        <a:pt x="104" y="171"/>
                      </a:lnTo>
                      <a:lnTo>
                        <a:pt x="102" y="171"/>
                      </a:lnTo>
                      <a:lnTo>
                        <a:pt x="100" y="171"/>
                      </a:lnTo>
                      <a:lnTo>
                        <a:pt x="100" y="173"/>
                      </a:lnTo>
                      <a:lnTo>
                        <a:pt x="102" y="173"/>
                      </a:lnTo>
                      <a:lnTo>
                        <a:pt x="100" y="173"/>
                      </a:lnTo>
                      <a:lnTo>
                        <a:pt x="102" y="173"/>
                      </a:lnTo>
                      <a:lnTo>
                        <a:pt x="100" y="173"/>
                      </a:lnTo>
                      <a:lnTo>
                        <a:pt x="98" y="173"/>
                      </a:lnTo>
                      <a:lnTo>
                        <a:pt x="96" y="173"/>
                      </a:lnTo>
                      <a:lnTo>
                        <a:pt x="94" y="173"/>
                      </a:lnTo>
                      <a:lnTo>
                        <a:pt x="94" y="175"/>
                      </a:lnTo>
                      <a:lnTo>
                        <a:pt x="92" y="175"/>
                      </a:lnTo>
                      <a:lnTo>
                        <a:pt x="90" y="175"/>
                      </a:lnTo>
                      <a:lnTo>
                        <a:pt x="88" y="175"/>
                      </a:lnTo>
                      <a:lnTo>
                        <a:pt x="86" y="175"/>
                      </a:lnTo>
                      <a:lnTo>
                        <a:pt x="85" y="175"/>
                      </a:lnTo>
                      <a:lnTo>
                        <a:pt x="83" y="175"/>
                      </a:lnTo>
                      <a:lnTo>
                        <a:pt x="81" y="175"/>
                      </a:lnTo>
                      <a:lnTo>
                        <a:pt x="79" y="175"/>
                      </a:lnTo>
                      <a:lnTo>
                        <a:pt x="77" y="175"/>
                      </a:lnTo>
                      <a:lnTo>
                        <a:pt x="77" y="173"/>
                      </a:lnTo>
                      <a:lnTo>
                        <a:pt x="77" y="175"/>
                      </a:lnTo>
                      <a:lnTo>
                        <a:pt x="75" y="175"/>
                      </a:lnTo>
                      <a:lnTo>
                        <a:pt x="75" y="173"/>
                      </a:lnTo>
                      <a:lnTo>
                        <a:pt x="73" y="173"/>
                      </a:lnTo>
                      <a:lnTo>
                        <a:pt x="71" y="173"/>
                      </a:lnTo>
                      <a:lnTo>
                        <a:pt x="69" y="173"/>
                      </a:lnTo>
                      <a:lnTo>
                        <a:pt x="67" y="173"/>
                      </a:lnTo>
                      <a:lnTo>
                        <a:pt x="67" y="171"/>
                      </a:lnTo>
                      <a:lnTo>
                        <a:pt x="65" y="171"/>
                      </a:lnTo>
                      <a:lnTo>
                        <a:pt x="63" y="171"/>
                      </a:lnTo>
                      <a:lnTo>
                        <a:pt x="62" y="171"/>
                      </a:lnTo>
                      <a:lnTo>
                        <a:pt x="62" y="169"/>
                      </a:lnTo>
                      <a:lnTo>
                        <a:pt x="60" y="169"/>
                      </a:lnTo>
                      <a:lnTo>
                        <a:pt x="58" y="169"/>
                      </a:lnTo>
                      <a:lnTo>
                        <a:pt x="58" y="167"/>
                      </a:lnTo>
                      <a:lnTo>
                        <a:pt x="56" y="167"/>
                      </a:lnTo>
                      <a:lnTo>
                        <a:pt x="54" y="167"/>
                      </a:lnTo>
                      <a:lnTo>
                        <a:pt x="52" y="165"/>
                      </a:lnTo>
                      <a:lnTo>
                        <a:pt x="52" y="163"/>
                      </a:lnTo>
                      <a:lnTo>
                        <a:pt x="50" y="163"/>
                      </a:lnTo>
                      <a:lnTo>
                        <a:pt x="48" y="165"/>
                      </a:lnTo>
                      <a:lnTo>
                        <a:pt x="46" y="163"/>
                      </a:lnTo>
                      <a:lnTo>
                        <a:pt x="46" y="165"/>
                      </a:lnTo>
                      <a:lnTo>
                        <a:pt x="46" y="163"/>
                      </a:lnTo>
                      <a:lnTo>
                        <a:pt x="44" y="163"/>
                      </a:lnTo>
                      <a:lnTo>
                        <a:pt x="42" y="163"/>
                      </a:lnTo>
                      <a:lnTo>
                        <a:pt x="40" y="163"/>
                      </a:lnTo>
                      <a:lnTo>
                        <a:pt x="38" y="163"/>
                      </a:lnTo>
                      <a:lnTo>
                        <a:pt x="37" y="163"/>
                      </a:lnTo>
                      <a:lnTo>
                        <a:pt x="35" y="163"/>
                      </a:lnTo>
                      <a:lnTo>
                        <a:pt x="37" y="163"/>
                      </a:lnTo>
                      <a:lnTo>
                        <a:pt x="37" y="161"/>
                      </a:lnTo>
                      <a:lnTo>
                        <a:pt x="35" y="161"/>
                      </a:lnTo>
                      <a:lnTo>
                        <a:pt x="37" y="161"/>
                      </a:lnTo>
                      <a:lnTo>
                        <a:pt x="37" y="159"/>
                      </a:lnTo>
                      <a:lnTo>
                        <a:pt x="38" y="159"/>
                      </a:lnTo>
                      <a:lnTo>
                        <a:pt x="40" y="159"/>
                      </a:lnTo>
                      <a:lnTo>
                        <a:pt x="40" y="157"/>
                      </a:lnTo>
                      <a:lnTo>
                        <a:pt x="40" y="155"/>
                      </a:lnTo>
                      <a:lnTo>
                        <a:pt x="40" y="153"/>
                      </a:lnTo>
                      <a:lnTo>
                        <a:pt x="38" y="153"/>
                      </a:lnTo>
                      <a:lnTo>
                        <a:pt x="38" y="152"/>
                      </a:lnTo>
                      <a:lnTo>
                        <a:pt x="38" y="150"/>
                      </a:lnTo>
                      <a:lnTo>
                        <a:pt x="37" y="150"/>
                      </a:lnTo>
                      <a:lnTo>
                        <a:pt x="37" y="152"/>
                      </a:lnTo>
                      <a:lnTo>
                        <a:pt x="37" y="153"/>
                      </a:lnTo>
                      <a:lnTo>
                        <a:pt x="37" y="155"/>
                      </a:lnTo>
                      <a:lnTo>
                        <a:pt x="35" y="155"/>
                      </a:lnTo>
                      <a:lnTo>
                        <a:pt x="37" y="155"/>
                      </a:lnTo>
                      <a:lnTo>
                        <a:pt x="37" y="157"/>
                      </a:lnTo>
                      <a:lnTo>
                        <a:pt x="35" y="157"/>
                      </a:lnTo>
                      <a:lnTo>
                        <a:pt x="35" y="159"/>
                      </a:lnTo>
                      <a:lnTo>
                        <a:pt x="35" y="157"/>
                      </a:lnTo>
                      <a:lnTo>
                        <a:pt x="33" y="157"/>
                      </a:lnTo>
                      <a:lnTo>
                        <a:pt x="31" y="157"/>
                      </a:lnTo>
                      <a:lnTo>
                        <a:pt x="31" y="159"/>
                      </a:lnTo>
                      <a:lnTo>
                        <a:pt x="33" y="159"/>
                      </a:lnTo>
                      <a:lnTo>
                        <a:pt x="33" y="161"/>
                      </a:lnTo>
                      <a:lnTo>
                        <a:pt x="35" y="161"/>
                      </a:lnTo>
                      <a:lnTo>
                        <a:pt x="33" y="161"/>
                      </a:lnTo>
                      <a:lnTo>
                        <a:pt x="35" y="161"/>
                      </a:lnTo>
                      <a:lnTo>
                        <a:pt x="35" y="163"/>
                      </a:lnTo>
                      <a:lnTo>
                        <a:pt x="35" y="165"/>
                      </a:lnTo>
                      <a:lnTo>
                        <a:pt x="35" y="163"/>
                      </a:lnTo>
                      <a:lnTo>
                        <a:pt x="33" y="163"/>
                      </a:lnTo>
                      <a:lnTo>
                        <a:pt x="31" y="163"/>
                      </a:lnTo>
                      <a:lnTo>
                        <a:pt x="29" y="163"/>
                      </a:lnTo>
                      <a:lnTo>
                        <a:pt x="27" y="163"/>
                      </a:lnTo>
                      <a:lnTo>
                        <a:pt x="25" y="163"/>
                      </a:lnTo>
                      <a:lnTo>
                        <a:pt x="25" y="165"/>
                      </a:lnTo>
                      <a:lnTo>
                        <a:pt x="23" y="165"/>
                      </a:lnTo>
                      <a:lnTo>
                        <a:pt x="21" y="165"/>
                      </a:lnTo>
                      <a:lnTo>
                        <a:pt x="19" y="165"/>
                      </a:lnTo>
                      <a:lnTo>
                        <a:pt x="17" y="165"/>
                      </a:lnTo>
                      <a:lnTo>
                        <a:pt x="15" y="165"/>
                      </a:lnTo>
                      <a:lnTo>
                        <a:pt x="13" y="165"/>
                      </a:lnTo>
                      <a:lnTo>
                        <a:pt x="13" y="167"/>
                      </a:lnTo>
                      <a:lnTo>
                        <a:pt x="12" y="167"/>
                      </a:lnTo>
                      <a:lnTo>
                        <a:pt x="10" y="167"/>
                      </a:lnTo>
                      <a:lnTo>
                        <a:pt x="10" y="165"/>
                      </a:lnTo>
                      <a:lnTo>
                        <a:pt x="12" y="165"/>
                      </a:lnTo>
                      <a:lnTo>
                        <a:pt x="10" y="165"/>
                      </a:lnTo>
                      <a:lnTo>
                        <a:pt x="10" y="167"/>
                      </a:lnTo>
                      <a:lnTo>
                        <a:pt x="10" y="165"/>
                      </a:lnTo>
                      <a:lnTo>
                        <a:pt x="8" y="165"/>
                      </a:lnTo>
                      <a:lnTo>
                        <a:pt x="10" y="165"/>
                      </a:lnTo>
                      <a:lnTo>
                        <a:pt x="8" y="165"/>
                      </a:lnTo>
                      <a:lnTo>
                        <a:pt x="8" y="163"/>
                      </a:lnTo>
                      <a:lnTo>
                        <a:pt x="8" y="161"/>
                      </a:lnTo>
                      <a:lnTo>
                        <a:pt x="10" y="161"/>
                      </a:lnTo>
                      <a:lnTo>
                        <a:pt x="12" y="161"/>
                      </a:lnTo>
                      <a:lnTo>
                        <a:pt x="13" y="159"/>
                      </a:lnTo>
                      <a:lnTo>
                        <a:pt x="13" y="157"/>
                      </a:lnTo>
                      <a:lnTo>
                        <a:pt x="13" y="155"/>
                      </a:lnTo>
                      <a:lnTo>
                        <a:pt x="15" y="155"/>
                      </a:lnTo>
                      <a:lnTo>
                        <a:pt x="15" y="153"/>
                      </a:lnTo>
                      <a:lnTo>
                        <a:pt x="13" y="153"/>
                      </a:lnTo>
                      <a:lnTo>
                        <a:pt x="13" y="152"/>
                      </a:lnTo>
                      <a:lnTo>
                        <a:pt x="13" y="153"/>
                      </a:lnTo>
                      <a:lnTo>
                        <a:pt x="13" y="152"/>
                      </a:lnTo>
                      <a:lnTo>
                        <a:pt x="15" y="152"/>
                      </a:lnTo>
                      <a:lnTo>
                        <a:pt x="15" y="150"/>
                      </a:lnTo>
                      <a:lnTo>
                        <a:pt x="17" y="150"/>
                      </a:lnTo>
                      <a:lnTo>
                        <a:pt x="17" y="148"/>
                      </a:lnTo>
                      <a:lnTo>
                        <a:pt x="17" y="150"/>
                      </a:lnTo>
                      <a:lnTo>
                        <a:pt x="17" y="148"/>
                      </a:lnTo>
                      <a:lnTo>
                        <a:pt x="15" y="148"/>
                      </a:lnTo>
                      <a:lnTo>
                        <a:pt x="17" y="148"/>
                      </a:lnTo>
                      <a:lnTo>
                        <a:pt x="17" y="146"/>
                      </a:lnTo>
                      <a:lnTo>
                        <a:pt x="17" y="144"/>
                      </a:lnTo>
                      <a:lnTo>
                        <a:pt x="17" y="142"/>
                      </a:lnTo>
                      <a:lnTo>
                        <a:pt x="17" y="140"/>
                      </a:lnTo>
                      <a:lnTo>
                        <a:pt x="17" y="138"/>
                      </a:lnTo>
                      <a:lnTo>
                        <a:pt x="17" y="136"/>
                      </a:lnTo>
                      <a:lnTo>
                        <a:pt x="15" y="136"/>
                      </a:lnTo>
                      <a:lnTo>
                        <a:pt x="15" y="134"/>
                      </a:lnTo>
                      <a:lnTo>
                        <a:pt x="15" y="136"/>
                      </a:lnTo>
                      <a:lnTo>
                        <a:pt x="13" y="136"/>
                      </a:lnTo>
                      <a:lnTo>
                        <a:pt x="13" y="134"/>
                      </a:lnTo>
                      <a:lnTo>
                        <a:pt x="15" y="134"/>
                      </a:lnTo>
                      <a:lnTo>
                        <a:pt x="13" y="134"/>
                      </a:lnTo>
                      <a:lnTo>
                        <a:pt x="15" y="134"/>
                      </a:lnTo>
                      <a:lnTo>
                        <a:pt x="13" y="134"/>
                      </a:lnTo>
                      <a:lnTo>
                        <a:pt x="15" y="134"/>
                      </a:lnTo>
                      <a:lnTo>
                        <a:pt x="13" y="134"/>
                      </a:lnTo>
                      <a:lnTo>
                        <a:pt x="15" y="134"/>
                      </a:lnTo>
                      <a:lnTo>
                        <a:pt x="15" y="132"/>
                      </a:lnTo>
                      <a:lnTo>
                        <a:pt x="15" y="130"/>
                      </a:lnTo>
                      <a:lnTo>
                        <a:pt x="17" y="130"/>
                      </a:lnTo>
                      <a:lnTo>
                        <a:pt x="17" y="128"/>
                      </a:lnTo>
                      <a:lnTo>
                        <a:pt x="17" y="130"/>
                      </a:lnTo>
                      <a:lnTo>
                        <a:pt x="17" y="128"/>
                      </a:lnTo>
                      <a:lnTo>
                        <a:pt x="17" y="127"/>
                      </a:lnTo>
                      <a:lnTo>
                        <a:pt x="17" y="128"/>
                      </a:lnTo>
                      <a:lnTo>
                        <a:pt x="17" y="127"/>
                      </a:lnTo>
                      <a:lnTo>
                        <a:pt x="17" y="125"/>
                      </a:lnTo>
                      <a:lnTo>
                        <a:pt x="15" y="125"/>
                      </a:lnTo>
                      <a:lnTo>
                        <a:pt x="15" y="123"/>
                      </a:lnTo>
                      <a:lnTo>
                        <a:pt x="17" y="123"/>
                      </a:lnTo>
                      <a:lnTo>
                        <a:pt x="19" y="123"/>
                      </a:lnTo>
                      <a:lnTo>
                        <a:pt x="19" y="121"/>
                      </a:lnTo>
                      <a:lnTo>
                        <a:pt x="17" y="121"/>
                      </a:lnTo>
                      <a:lnTo>
                        <a:pt x="19" y="121"/>
                      </a:lnTo>
                      <a:lnTo>
                        <a:pt x="17" y="121"/>
                      </a:lnTo>
                      <a:lnTo>
                        <a:pt x="19" y="121"/>
                      </a:lnTo>
                      <a:lnTo>
                        <a:pt x="19" y="119"/>
                      </a:lnTo>
                      <a:lnTo>
                        <a:pt x="21" y="119"/>
                      </a:lnTo>
                      <a:lnTo>
                        <a:pt x="21" y="117"/>
                      </a:lnTo>
                      <a:lnTo>
                        <a:pt x="21" y="115"/>
                      </a:lnTo>
                      <a:lnTo>
                        <a:pt x="21" y="113"/>
                      </a:lnTo>
                      <a:lnTo>
                        <a:pt x="23" y="113"/>
                      </a:lnTo>
                      <a:lnTo>
                        <a:pt x="23" y="111"/>
                      </a:lnTo>
                      <a:lnTo>
                        <a:pt x="25" y="111"/>
                      </a:lnTo>
                      <a:lnTo>
                        <a:pt x="25" y="109"/>
                      </a:lnTo>
                      <a:lnTo>
                        <a:pt x="25" y="107"/>
                      </a:lnTo>
                      <a:lnTo>
                        <a:pt x="23" y="107"/>
                      </a:lnTo>
                      <a:lnTo>
                        <a:pt x="25" y="107"/>
                      </a:lnTo>
                      <a:lnTo>
                        <a:pt x="25" y="105"/>
                      </a:lnTo>
                      <a:lnTo>
                        <a:pt x="27" y="105"/>
                      </a:lnTo>
                      <a:lnTo>
                        <a:pt x="27" y="104"/>
                      </a:lnTo>
                      <a:lnTo>
                        <a:pt x="25" y="104"/>
                      </a:lnTo>
                      <a:lnTo>
                        <a:pt x="27" y="104"/>
                      </a:lnTo>
                      <a:lnTo>
                        <a:pt x="25" y="104"/>
                      </a:lnTo>
                      <a:lnTo>
                        <a:pt x="23" y="104"/>
                      </a:lnTo>
                      <a:lnTo>
                        <a:pt x="25" y="104"/>
                      </a:lnTo>
                      <a:lnTo>
                        <a:pt x="25" y="102"/>
                      </a:lnTo>
                      <a:lnTo>
                        <a:pt x="23" y="102"/>
                      </a:lnTo>
                      <a:lnTo>
                        <a:pt x="25" y="102"/>
                      </a:lnTo>
                      <a:lnTo>
                        <a:pt x="25" y="100"/>
                      </a:lnTo>
                      <a:lnTo>
                        <a:pt x="27" y="100"/>
                      </a:lnTo>
                      <a:lnTo>
                        <a:pt x="27" y="98"/>
                      </a:lnTo>
                      <a:lnTo>
                        <a:pt x="25" y="98"/>
                      </a:lnTo>
                      <a:lnTo>
                        <a:pt x="25" y="96"/>
                      </a:lnTo>
                      <a:lnTo>
                        <a:pt x="25" y="94"/>
                      </a:lnTo>
                      <a:lnTo>
                        <a:pt x="25" y="92"/>
                      </a:lnTo>
                      <a:lnTo>
                        <a:pt x="27" y="92"/>
                      </a:lnTo>
                      <a:lnTo>
                        <a:pt x="25" y="92"/>
                      </a:lnTo>
                      <a:lnTo>
                        <a:pt x="23" y="92"/>
                      </a:lnTo>
                      <a:lnTo>
                        <a:pt x="23" y="94"/>
                      </a:lnTo>
                      <a:lnTo>
                        <a:pt x="23" y="92"/>
                      </a:lnTo>
                      <a:lnTo>
                        <a:pt x="23" y="90"/>
                      </a:lnTo>
                      <a:lnTo>
                        <a:pt x="21" y="90"/>
                      </a:lnTo>
                      <a:lnTo>
                        <a:pt x="21" y="88"/>
                      </a:lnTo>
                      <a:lnTo>
                        <a:pt x="19" y="88"/>
                      </a:lnTo>
                      <a:lnTo>
                        <a:pt x="19" y="86"/>
                      </a:lnTo>
                      <a:lnTo>
                        <a:pt x="19" y="88"/>
                      </a:lnTo>
                      <a:lnTo>
                        <a:pt x="19" y="86"/>
                      </a:lnTo>
                      <a:lnTo>
                        <a:pt x="17" y="86"/>
                      </a:lnTo>
                      <a:lnTo>
                        <a:pt x="19" y="86"/>
                      </a:lnTo>
                      <a:lnTo>
                        <a:pt x="19" y="84"/>
                      </a:lnTo>
                      <a:lnTo>
                        <a:pt x="21" y="82"/>
                      </a:lnTo>
                      <a:lnTo>
                        <a:pt x="19" y="82"/>
                      </a:lnTo>
                      <a:lnTo>
                        <a:pt x="19" y="80"/>
                      </a:lnTo>
                      <a:lnTo>
                        <a:pt x="17" y="80"/>
                      </a:lnTo>
                      <a:lnTo>
                        <a:pt x="17" y="79"/>
                      </a:lnTo>
                      <a:lnTo>
                        <a:pt x="15" y="79"/>
                      </a:lnTo>
                      <a:lnTo>
                        <a:pt x="15" y="77"/>
                      </a:lnTo>
                      <a:lnTo>
                        <a:pt x="17" y="77"/>
                      </a:lnTo>
                      <a:lnTo>
                        <a:pt x="15" y="77"/>
                      </a:lnTo>
                      <a:lnTo>
                        <a:pt x="17" y="77"/>
                      </a:lnTo>
                      <a:lnTo>
                        <a:pt x="17" y="75"/>
                      </a:lnTo>
                      <a:lnTo>
                        <a:pt x="15" y="75"/>
                      </a:lnTo>
                      <a:lnTo>
                        <a:pt x="13" y="75"/>
                      </a:lnTo>
                      <a:lnTo>
                        <a:pt x="12" y="75"/>
                      </a:lnTo>
                      <a:lnTo>
                        <a:pt x="12" y="73"/>
                      </a:lnTo>
                      <a:lnTo>
                        <a:pt x="12" y="71"/>
                      </a:lnTo>
                      <a:lnTo>
                        <a:pt x="10" y="71"/>
                      </a:lnTo>
                      <a:lnTo>
                        <a:pt x="12" y="71"/>
                      </a:lnTo>
                      <a:lnTo>
                        <a:pt x="12" y="69"/>
                      </a:lnTo>
                      <a:lnTo>
                        <a:pt x="12" y="67"/>
                      </a:lnTo>
                      <a:lnTo>
                        <a:pt x="13" y="65"/>
                      </a:lnTo>
                      <a:lnTo>
                        <a:pt x="12" y="65"/>
                      </a:lnTo>
                      <a:lnTo>
                        <a:pt x="12" y="63"/>
                      </a:lnTo>
                      <a:lnTo>
                        <a:pt x="12" y="61"/>
                      </a:lnTo>
                      <a:lnTo>
                        <a:pt x="10" y="61"/>
                      </a:lnTo>
                      <a:lnTo>
                        <a:pt x="12" y="61"/>
                      </a:lnTo>
                      <a:lnTo>
                        <a:pt x="10" y="61"/>
                      </a:lnTo>
                      <a:lnTo>
                        <a:pt x="12" y="61"/>
                      </a:lnTo>
                      <a:lnTo>
                        <a:pt x="10" y="61"/>
                      </a:lnTo>
                      <a:lnTo>
                        <a:pt x="10" y="59"/>
                      </a:lnTo>
                      <a:lnTo>
                        <a:pt x="8" y="59"/>
                      </a:lnTo>
                      <a:lnTo>
                        <a:pt x="10" y="59"/>
                      </a:lnTo>
                      <a:lnTo>
                        <a:pt x="8" y="59"/>
                      </a:lnTo>
                      <a:lnTo>
                        <a:pt x="8" y="57"/>
                      </a:lnTo>
                      <a:lnTo>
                        <a:pt x="8" y="56"/>
                      </a:lnTo>
                      <a:lnTo>
                        <a:pt x="8" y="57"/>
                      </a:lnTo>
                      <a:lnTo>
                        <a:pt x="8" y="56"/>
                      </a:lnTo>
                      <a:lnTo>
                        <a:pt x="8" y="57"/>
                      </a:lnTo>
                      <a:lnTo>
                        <a:pt x="6" y="56"/>
                      </a:lnTo>
                      <a:lnTo>
                        <a:pt x="6" y="57"/>
                      </a:lnTo>
                      <a:lnTo>
                        <a:pt x="6" y="56"/>
                      </a:lnTo>
                      <a:lnTo>
                        <a:pt x="4" y="56"/>
                      </a:lnTo>
                      <a:lnTo>
                        <a:pt x="4" y="54"/>
                      </a:lnTo>
                      <a:lnTo>
                        <a:pt x="2" y="54"/>
                      </a:lnTo>
                      <a:lnTo>
                        <a:pt x="2" y="52"/>
                      </a:lnTo>
                      <a:lnTo>
                        <a:pt x="0" y="52"/>
                      </a:lnTo>
                      <a:lnTo>
                        <a:pt x="0" y="50"/>
                      </a:lnTo>
                      <a:lnTo>
                        <a:pt x="0" y="48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2"/>
                      </a:lnTo>
                      <a:lnTo>
                        <a:pt x="0" y="40"/>
                      </a:lnTo>
                      <a:lnTo>
                        <a:pt x="0" y="38"/>
                      </a:lnTo>
                      <a:lnTo>
                        <a:pt x="0" y="36"/>
                      </a:lnTo>
                      <a:lnTo>
                        <a:pt x="0" y="34"/>
                      </a:lnTo>
                      <a:lnTo>
                        <a:pt x="0" y="32"/>
                      </a:lnTo>
                      <a:lnTo>
                        <a:pt x="0" y="31"/>
                      </a:lnTo>
                      <a:lnTo>
                        <a:pt x="0" y="29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0" y="13"/>
                      </a:lnTo>
                      <a:lnTo>
                        <a:pt x="0" y="11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5" y="0"/>
                      </a:lnTo>
                      <a:close/>
                      <a:moveTo>
                        <a:pt x="181" y="134"/>
                      </a:moveTo>
                      <a:lnTo>
                        <a:pt x="179" y="134"/>
                      </a:lnTo>
                      <a:lnTo>
                        <a:pt x="179" y="136"/>
                      </a:lnTo>
                      <a:lnTo>
                        <a:pt x="177" y="136"/>
                      </a:lnTo>
                      <a:lnTo>
                        <a:pt x="175" y="136"/>
                      </a:lnTo>
                      <a:lnTo>
                        <a:pt x="177" y="136"/>
                      </a:lnTo>
                      <a:lnTo>
                        <a:pt x="177" y="138"/>
                      </a:lnTo>
                      <a:lnTo>
                        <a:pt x="175" y="138"/>
                      </a:lnTo>
                      <a:lnTo>
                        <a:pt x="175" y="140"/>
                      </a:lnTo>
                      <a:lnTo>
                        <a:pt x="175" y="142"/>
                      </a:lnTo>
                      <a:lnTo>
                        <a:pt x="175" y="144"/>
                      </a:lnTo>
                      <a:lnTo>
                        <a:pt x="177" y="144"/>
                      </a:lnTo>
                      <a:lnTo>
                        <a:pt x="179" y="144"/>
                      </a:lnTo>
                      <a:lnTo>
                        <a:pt x="181" y="144"/>
                      </a:lnTo>
                      <a:lnTo>
                        <a:pt x="181" y="142"/>
                      </a:lnTo>
                      <a:lnTo>
                        <a:pt x="182" y="142"/>
                      </a:lnTo>
                      <a:lnTo>
                        <a:pt x="182" y="140"/>
                      </a:lnTo>
                      <a:lnTo>
                        <a:pt x="182" y="138"/>
                      </a:lnTo>
                      <a:lnTo>
                        <a:pt x="184" y="138"/>
                      </a:lnTo>
                      <a:lnTo>
                        <a:pt x="182" y="138"/>
                      </a:lnTo>
                      <a:lnTo>
                        <a:pt x="182" y="136"/>
                      </a:lnTo>
                      <a:lnTo>
                        <a:pt x="181" y="136"/>
                      </a:lnTo>
                      <a:lnTo>
                        <a:pt x="181" y="134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" name="Freeform 2511"/>
                <p:cNvSpPr>
                  <a:spLocks noEditPoints="1"/>
                </p:cNvSpPr>
                <p:nvPr/>
              </p:nvSpPr>
              <p:spPr bwMode="auto">
                <a:xfrm>
                  <a:off x="7002463" y="2776537"/>
                  <a:ext cx="641350" cy="520700"/>
                </a:xfrm>
                <a:custGeom>
                  <a:avLst/>
                  <a:gdLst>
                    <a:gd name="T0" fmla="*/ 367 w 404"/>
                    <a:gd name="T1" fmla="*/ 303 h 328"/>
                    <a:gd name="T2" fmla="*/ 392 w 404"/>
                    <a:gd name="T3" fmla="*/ 282 h 328"/>
                    <a:gd name="T4" fmla="*/ 394 w 404"/>
                    <a:gd name="T5" fmla="*/ 284 h 328"/>
                    <a:gd name="T6" fmla="*/ 354 w 404"/>
                    <a:gd name="T7" fmla="*/ 221 h 328"/>
                    <a:gd name="T8" fmla="*/ 362 w 404"/>
                    <a:gd name="T9" fmla="*/ 157 h 328"/>
                    <a:gd name="T10" fmla="*/ 189 w 404"/>
                    <a:gd name="T11" fmla="*/ 130 h 328"/>
                    <a:gd name="T12" fmla="*/ 246 w 404"/>
                    <a:gd name="T13" fmla="*/ 132 h 328"/>
                    <a:gd name="T14" fmla="*/ 381 w 404"/>
                    <a:gd name="T15" fmla="*/ 292 h 328"/>
                    <a:gd name="T16" fmla="*/ 358 w 404"/>
                    <a:gd name="T17" fmla="*/ 319 h 328"/>
                    <a:gd name="T18" fmla="*/ 317 w 404"/>
                    <a:gd name="T19" fmla="*/ 328 h 328"/>
                    <a:gd name="T20" fmla="*/ 241 w 404"/>
                    <a:gd name="T21" fmla="*/ 324 h 328"/>
                    <a:gd name="T22" fmla="*/ 198 w 404"/>
                    <a:gd name="T23" fmla="*/ 311 h 328"/>
                    <a:gd name="T24" fmla="*/ 206 w 404"/>
                    <a:gd name="T25" fmla="*/ 251 h 328"/>
                    <a:gd name="T26" fmla="*/ 208 w 404"/>
                    <a:gd name="T27" fmla="*/ 199 h 328"/>
                    <a:gd name="T28" fmla="*/ 235 w 404"/>
                    <a:gd name="T29" fmla="*/ 163 h 328"/>
                    <a:gd name="T30" fmla="*/ 242 w 404"/>
                    <a:gd name="T31" fmla="*/ 173 h 328"/>
                    <a:gd name="T32" fmla="*/ 256 w 404"/>
                    <a:gd name="T33" fmla="*/ 151 h 328"/>
                    <a:gd name="T34" fmla="*/ 275 w 404"/>
                    <a:gd name="T35" fmla="*/ 127 h 328"/>
                    <a:gd name="T36" fmla="*/ 312 w 404"/>
                    <a:gd name="T37" fmla="*/ 128 h 328"/>
                    <a:gd name="T38" fmla="*/ 354 w 404"/>
                    <a:gd name="T39" fmla="*/ 150 h 328"/>
                    <a:gd name="T40" fmla="*/ 360 w 404"/>
                    <a:gd name="T41" fmla="*/ 173 h 328"/>
                    <a:gd name="T42" fmla="*/ 342 w 404"/>
                    <a:gd name="T43" fmla="*/ 211 h 328"/>
                    <a:gd name="T44" fmla="*/ 331 w 404"/>
                    <a:gd name="T45" fmla="*/ 228 h 328"/>
                    <a:gd name="T46" fmla="*/ 360 w 404"/>
                    <a:gd name="T47" fmla="*/ 217 h 328"/>
                    <a:gd name="T48" fmla="*/ 388 w 404"/>
                    <a:gd name="T49" fmla="*/ 213 h 328"/>
                    <a:gd name="T50" fmla="*/ 400 w 404"/>
                    <a:gd name="T51" fmla="*/ 247 h 328"/>
                    <a:gd name="T52" fmla="*/ 256 w 404"/>
                    <a:gd name="T53" fmla="*/ 123 h 328"/>
                    <a:gd name="T54" fmla="*/ 294 w 404"/>
                    <a:gd name="T55" fmla="*/ 117 h 328"/>
                    <a:gd name="T56" fmla="*/ 308 w 404"/>
                    <a:gd name="T57" fmla="*/ 113 h 328"/>
                    <a:gd name="T58" fmla="*/ 340 w 404"/>
                    <a:gd name="T59" fmla="*/ 109 h 328"/>
                    <a:gd name="T60" fmla="*/ 337 w 404"/>
                    <a:gd name="T61" fmla="*/ 105 h 328"/>
                    <a:gd name="T62" fmla="*/ 333 w 404"/>
                    <a:gd name="T63" fmla="*/ 111 h 328"/>
                    <a:gd name="T64" fmla="*/ 319 w 404"/>
                    <a:gd name="T65" fmla="*/ 98 h 328"/>
                    <a:gd name="T66" fmla="*/ 315 w 404"/>
                    <a:gd name="T67" fmla="*/ 90 h 328"/>
                    <a:gd name="T68" fmla="*/ 189 w 404"/>
                    <a:gd name="T69" fmla="*/ 84 h 328"/>
                    <a:gd name="T70" fmla="*/ 135 w 404"/>
                    <a:gd name="T71" fmla="*/ 40 h 328"/>
                    <a:gd name="T72" fmla="*/ 100 w 404"/>
                    <a:gd name="T73" fmla="*/ 59 h 328"/>
                    <a:gd name="T74" fmla="*/ 97 w 404"/>
                    <a:gd name="T75" fmla="*/ 59 h 328"/>
                    <a:gd name="T76" fmla="*/ 112 w 404"/>
                    <a:gd name="T77" fmla="*/ 65 h 328"/>
                    <a:gd name="T78" fmla="*/ 154 w 404"/>
                    <a:gd name="T79" fmla="*/ 82 h 328"/>
                    <a:gd name="T80" fmla="*/ 210 w 404"/>
                    <a:gd name="T81" fmla="*/ 80 h 328"/>
                    <a:gd name="T82" fmla="*/ 275 w 404"/>
                    <a:gd name="T83" fmla="*/ 75 h 328"/>
                    <a:gd name="T84" fmla="*/ 302 w 404"/>
                    <a:gd name="T85" fmla="*/ 86 h 328"/>
                    <a:gd name="T86" fmla="*/ 321 w 404"/>
                    <a:gd name="T87" fmla="*/ 103 h 328"/>
                    <a:gd name="T88" fmla="*/ 310 w 404"/>
                    <a:gd name="T89" fmla="*/ 113 h 328"/>
                    <a:gd name="T90" fmla="*/ 289 w 404"/>
                    <a:gd name="T91" fmla="*/ 117 h 328"/>
                    <a:gd name="T92" fmla="*/ 252 w 404"/>
                    <a:gd name="T93" fmla="*/ 105 h 328"/>
                    <a:gd name="T94" fmla="*/ 202 w 404"/>
                    <a:gd name="T95" fmla="*/ 121 h 328"/>
                    <a:gd name="T96" fmla="*/ 193 w 404"/>
                    <a:gd name="T97" fmla="*/ 117 h 328"/>
                    <a:gd name="T98" fmla="*/ 173 w 404"/>
                    <a:gd name="T99" fmla="*/ 119 h 328"/>
                    <a:gd name="T100" fmla="*/ 145 w 404"/>
                    <a:gd name="T101" fmla="*/ 151 h 328"/>
                    <a:gd name="T102" fmla="*/ 131 w 404"/>
                    <a:gd name="T103" fmla="*/ 132 h 328"/>
                    <a:gd name="T104" fmla="*/ 104 w 404"/>
                    <a:gd name="T105" fmla="*/ 111 h 328"/>
                    <a:gd name="T106" fmla="*/ 52 w 404"/>
                    <a:gd name="T107" fmla="*/ 102 h 328"/>
                    <a:gd name="T108" fmla="*/ 6 w 404"/>
                    <a:gd name="T109" fmla="*/ 80 h 328"/>
                    <a:gd name="T110" fmla="*/ 66 w 404"/>
                    <a:gd name="T111" fmla="*/ 61 h 328"/>
                    <a:gd name="T112" fmla="*/ 100 w 404"/>
                    <a:gd name="T113" fmla="*/ 42 h 328"/>
                    <a:gd name="T114" fmla="*/ 62 w 404"/>
                    <a:gd name="T115" fmla="*/ 17 h 328"/>
                    <a:gd name="T116" fmla="*/ 98 w 404"/>
                    <a:gd name="T117" fmla="*/ 4 h 328"/>
                    <a:gd name="T118" fmla="*/ 73 w 404"/>
                    <a:gd name="T119" fmla="*/ 15 h 328"/>
                    <a:gd name="T120" fmla="*/ 79 w 404"/>
                    <a:gd name="T121" fmla="*/ 8 h 328"/>
                    <a:gd name="T122" fmla="*/ 98 w 404"/>
                    <a:gd name="T123" fmla="*/ 2 h 328"/>
                    <a:gd name="T124" fmla="*/ 83 w 404"/>
                    <a:gd name="T125" fmla="*/ 11 h 3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404" h="328">
                      <a:moveTo>
                        <a:pt x="354" y="326"/>
                      </a:moveTo>
                      <a:lnTo>
                        <a:pt x="354" y="324"/>
                      </a:lnTo>
                      <a:lnTo>
                        <a:pt x="354" y="326"/>
                      </a:lnTo>
                      <a:close/>
                      <a:moveTo>
                        <a:pt x="354" y="324"/>
                      </a:moveTo>
                      <a:lnTo>
                        <a:pt x="352" y="324"/>
                      </a:lnTo>
                      <a:lnTo>
                        <a:pt x="354" y="324"/>
                      </a:lnTo>
                      <a:close/>
                      <a:moveTo>
                        <a:pt x="352" y="324"/>
                      </a:moveTo>
                      <a:lnTo>
                        <a:pt x="352" y="322"/>
                      </a:lnTo>
                      <a:lnTo>
                        <a:pt x="352" y="324"/>
                      </a:lnTo>
                      <a:close/>
                      <a:moveTo>
                        <a:pt x="365" y="313"/>
                      </a:moveTo>
                      <a:lnTo>
                        <a:pt x="363" y="313"/>
                      </a:lnTo>
                      <a:lnTo>
                        <a:pt x="365" y="313"/>
                      </a:lnTo>
                      <a:close/>
                      <a:moveTo>
                        <a:pt x="365" y="311"/>
                      </a:moveTo>
                      <a:lnTo>
                        <a:pt x="365" y="313"/>
                      </a:lnTo>
                      <a:lnTo>
                        <a:pt x="365" y="311"/>
                      </a:lnTo>
                      <a:close/>
                      <a:moveTo>
                        <a:pt x="365" y="311"/>
                      </a:moveTo>
                      <a:lnTo>
                        <a:pt x="365" y="313"/>
                      </a:lnTo>
                      <a:lnTo>
                        <a:pt x="365" y="311"/>
                      </a:lnTo>
                      <a:close/>
                      <a:moveTo>
                        <a:pt x="367" y="313"/>
                      </a:moveTo>
                      <a:lnTo>
                        <a:pt x="365" y="313"/>
                      </a:lnTo>
                      <a:lnTo>
                        <a:pt x="365" y="311"/>
                      </a:lnTo>
                      <a:lnTo>
                        <a:pt x="367" y="311"/>
                      </a:lnTo>
                      <a:lnTo>
                        <a:pt x="367" y="313"/>
                      </a:lnTo>
                      <a:close/>
                      <a:moveTo>
                        <a:pt x="367" y="309"/>
                      </a:moveTo>
                      <a:lnTo>
                        <a:pt x="365" y="309"/>
                      </a:lnTo>
                      <a:lnTo>
                        <a:pt x="367" y="309"/>
                      </a:lnTo>
                      <a:close/>
                      <a:moveTo>
                        <a:pt x="367" y="309"/>
                      </a:moveTo>
                      <a:lnTo>
                        <a:pt x="367" y="307"/>
                      </a:lnTo>
                      <a:lnTo>
                        <a:pt x="367" y="309"/>
                      </a:lnTo>
                      <a:close/>
                      <a:moveTo>
                        <a:pt x="367" y="309"/>
                      </a:moveTo>
                      <a:lnTo>
                        <a:pt x="367" y="307"/>
                      </a:lnTo>
                      <a:lnTo>
                        <a:pt x="367" y="309"/>
                      </a:lnTo>
                      <a:close/>
                      <a:moveTo>
                        <a:pt x="367" y="307"/>
                      </a:moveTo>
                      <a:lnTo>
                        <a:pt x="365" y="307"/>
                      </a:lnTo>
                      <a:lnTo>
                        <a:pt x="367" y="307"/>
                      </a:lnTo>
                      <a:close/>
                      <a:moveTo>
                        <a:pt x="369" y="307"/>
                      </a:moveTo>
                      <a:lnTo>
                        <a:pt x="369" y="305"/>
                      </a:lnTo>
                      <a:lnTo>
                        <a:pt x="369" y="307"/>
                      </a:lnTo>
                      <a:lnTo>
                        <a:pt x="369" y="305"/>
                      </a:lnTo>
                      <a:lnTo>
                        <a:pt x="369" y="307"/>
                      </a:lnTo>
                      <a:close/>
                      <a:moveTo>
                        <a:pt x="367" y="303"/>
                      </a:moveTo>
                      <a:lnTo>
                        <a:pt x="367" y="305"/>
                      </a:lnTo>
                      <a:lnTo>
                        <a:pt x="369" y="305"/>
                      </a:lnTo>
                      <a:lnTo>
                        <a:pt x="369" y="307"/>
                      </a:lnTo>
                      <a:lnTo>
                        <a:pt x="367" y="307"/>
                      </a:lnTo>
                      <a:lnTo>
                        <a:pt x="367" y="309"/>
                      </a:lnTo>
                      <a:lnTo>
                        <a:pt x="367" y="307"/>
                      </a:lnTo>
                      <a:lnTo>
                        <a:pt x="367" y="305"/>
                      </a:lnTo>
                      <a:lnTo>
                        <a:pt x="367" y="303"/>
                      </a:lnTo>
                      <a:lnTo>
                        <a:pt x="367" y="305"/>
                      </a:lnTo>
                      <a:lnTo>
                        <a:pt x="367" y="303"/>
                      </a:lnTo>
                      <a:close/>
                      <a:moveTo>
                        <a:pt x="377" y="295"/>
                      </a:moveTo>
                      <a:lnTo>
                        <a:pt x="375" y="295"/>
                      </a:lnTo>
                      <a:lnTo>
                        <a:pt x="377" y="295"/>
                      </a:lnTo>
                      <a:close/>
                      <a:moveTo>
                        <a:pt x="392" y="286"/>
                      </a:moveTo>
                      <a:lnTo>
                        <a:pt x="390" y="286"/>
                      </a:lnTo>
                      <a:lnTo>
                        <a:pt x="392" y="286"/>
                      </a:lnTo>
                      <a:close/>
                      <a:moveTo>
                        <a:pt x="392" y="286"/>
                      </a:moveTo>
                      <a:lnTo>
                        <a:pt x="390" y="286"/>
                      </a:lnTo>
                      <a:lnTo>
                        <a:pt x="392" y="286"/>
                      </a:lnTo>
                      <a:close/>
                      <a:moveTo>
                        <a:pt x="392" y="284"/>
                      </a:moveTo>
                      <a:lnTo>
                        <a:pt x="394" y="284"/>
                      </a:lnTo>
                      <a:lnTo>
                        <a:pt x="392" y="284"/>
                      </a:lnTo>
                      <a:lnTo>
                        <a:pt x="394" y="284"/>
                      </a:lnTo>
                      <a:lnTo>
                        <a:pt x="392" y="284"/>
                      </a:lnTo>
                      <a:lnTo>
                        <a:pt x="392" y="286"/>
                      </a:lnTo>
                      <a:lnTo>
                        <a:pt x="392" y="284"/>
                      </a:lnTo>
                      <a:close/>
                      <a:moveTo>
                        <a:pt x="392" y="284"/>
                      </a:moveTo>
                      <a:lnTo>
                        <a:pt x="390" y="284"/>
                      </a:lnTo>
                      <a:lnTo>
                        <a:pt x="392" y="284"/>
                      </a:lnTo>
                      <a:close/>
                      <a:moveTo>
                        <a:pt x="392" y="284"/>
                      </a:moveTo>
                      <a:lnTo>
                        <a:pt x="390" y="284"/>
                      </a:lnTo>
                      <a:lnTo>
                        <a:pt x="392" y="284"/>
                      </a:lnTo>
                      <a:lnTo>
                        <a:pt x="390" y="284"/>
                      </a:lnTo>
                      <a:lnTo>
                        <a:pt x="392" y="284"/>
                      </a:lnTo>
                      <a:close/>
                      <a:moveTo>
                        <a:pt x="390" y="284"/>
                      </a:moveTo>
                      <a:lnTo>
                        <a:pt x="390" y="282"/>
                      </a:lnTo>
                      <a:lnTo>
                        <a:pt x="390" y="284"/>
                      </a:lnTo>
                      <a:close/>
                      <a:moveTo>
                        <a:pt x="392" y="282"/>
                      </a:moveTo>
                      <a:lnTo>
                        <a:pt x="394" y="282"/>
                      </a:lnTo>
                      <a:lnTo>
                        <a:pt x="392" y="284"/>
                      </a:lnTo>
                      <a:lnTo>
                        <a:pt x="392" y="282"/>
                      </a:lnTo>
                      <a:lnTo>
                        <a:pt x="392" y="284"/>
                      </a:lnTo>
                      <a:lnTo>
                        <a:pt x="392" y="282"/>
                      </a:lnTo>
                      <a:close/>
                      <a:moveTo>
                        <a:pt x="390" y="284"/>
                      </a:moveTo>
                      <a:lnTo>
                        <a:pt x="390" y="282"/>
                      </a:lnTo>
                      <a:lnTo>
                        <a:pt x="390" y="284"/>
                      </a:lnTo>
                      <a:close/>
                      <a:moveTo>
                        <a:pt x="394" y="282"/>
                      </a:moveTo>
                      <a:lnTo>
                        <a:pt x="392" y="282"/>
                      </a:lnTo>
                      <a:lnTo>
                        <a:pt x="394" y="282"/>
                      </a:lnTo>
                      <a:lnTo>
                        <a:pt x="392" y="282"/>
                      </a:lnTo>
                      <a:lnTo>
                        <a:pt x="394" y="282"/>
                      </a:lnTo>
                      <a:close/>
                      <a:moveTo>
                        <a:pt x="392" y="282"/>
                      </a:moveTo>
                      <a:lnTo>
                        <a:pt x="390" y="282"/>
                      </a:lnTo>
                      <a:lnTo>
                        <a:pt x="392" y="282"/>
                      </a:lnTo>
                      <a:close/>
                      <a:moveTo>
                        <a:pt x="392" y="282"/>
                      </a:moveTo>
                      <a:lnTo>
                        <a:pt x="390" y="282"/>
                      </a:lnTo>
                      <a:lnTo>
                        <a:pt x="392" y="282"/>
                      </a:lnTo>
                      <a:close/>
                      <a:moveTo>
                        <a:pt x="400" y="282"/>
                      </a:moveTo>
                      <a:lnTo>
                        <a:pt x="398" y="282"/>
                      </a:lnTo>
                      <a:lnTo>
                        <a:pt x="398" y="284"/>
                      </a:lnTo>
                      <a:lnTo>
                        <a:pt x="396" y="284"/>
                      </a:lnTo>
                      <a:lnTo>
                        <a:pt x="396" y="286"/>
                      </a:lnTo>
                      <a:lnTo>
                        <a:pt x="394" y="284"/>
                      </a:lnTo>
                      <a:lnTo>
                        <a:pt x="392" y="284"/>
                      </a:lnTo>
                      <a:lnTo>
                        <a:pt x="394" y="284"/>
                      </a:lnTo>
                      <a:lnTo>
                        <a:pt x="394" y="282"/>
                      </a:lnTo>
                      <a:lnTo>
                        <a:pt x="396" y="282"/>
                      </a:lnTo>
                      <a:lnTo>
                        <a:pt x="398" y="282"/>
                      </a:lnTo>
                      <a:lnTo>
                        <a:pt x="400" y="282"/>
                      </a:lnTo>
                      <a:lnTo>
                        <a:pt x="398" y="282"/>
                      </a:lnTo>
                      <a:lnTo>
                        <a:pt x="400" y="282"/>
                      </a:lnTo>
                      <a:close/>
                      <a:moveTo>
                        <a:pt x="396" y="282"/>
                      </a:moveTo>
                      <a:lnTo>
                        <a:pt x="396" y="284"/>
                      </a:lnTo>
                      <a:lnTo>
                        <a:pt x="396" y="282"/>
                      </a:lnTo>
                      <a:close/>
                      <a:moveTo>
                        <a:pt x="396" y="284"/>
                      </a:moveTo>
                      <a:lnTo>
                        <a:pt x="396" y="282"/>
                      </a:lnTo>
                      <a:lnTo>
                        <a:pt x="396" y="284"/>
                      </a:lnTo>
                      <a:close/>
                      <a:moveTo>
                        <a:pt x="394" y="284"/>
                      </a:moveTo>
                      <a:lnTo>
                        <a:pt x="394" y="282"/>
                      </a:lnTo>
                      <a:lnTo>
                        <a:pt x="396" y="282"/>
                      </a:lnTo>
                      <a:lnTo>
                        <a:pt x="394" y="282"/>
                      </a:lnTo>
                      <a:lnTo>
                        <a:pt x="394" y="284"/>
                      </a:lnTo>
                      <a:close/>
                      <a:moveTo>
                        <a:pt x="396" y="284"/>
                      </a:moveTo>
                      <a:lnTo>
                        <a:pt x="394" y="284"/>
                      </a:lnTo>
                      <a:lnTo>
                        <a:pt x="396" y="284"/>
                      </a:lnTo>
                      <a:close/>
                      <a:moveTo>
                        <a:pt x="394" y="284"/>
                      </a:moveTo>
                      <a:lnTo>
                        <a:pt x="396" y="284"/>
                      </a:lnTo>
                      <a:lnTo>
                        <a:pt x="394" y="284"/>
                      </a:lnTo>
                      <a:close/>
                      <a:moveTo>
                        <a:pt x="390" y="280"/>
                      </a:moveTo>
                      <a:lnTo>
                        <a:pt x="390" y="282"/>
                      </a:lnTo>
                      <a:lnTo>
                        <a:pt x="390" y="280"/>
                      </a:lnTo>
                      <a:lnTo>
                        <a:pt x="390" y="282"/>
                      </a:lnTo>
                      <a:lnTo>
                        <a:pt x="390" y="280"/>
                      </a:lnTo>
                      <a:lnTo>
                        <a:pt x="390" y="282"/>
                      </a:lnTo>
                      <a:lnTo>
                        <a:pt x="392" y="282"/>
                      </a:lnTo>
                      <a:lnTo>
                        <a:pt x="390" y="282"/>
                      </a:lnTo>
                      <a:lnTo>
                        <a:pt x="392" y="282"/>
                      </a:lnTo>
                      <a:lnTo>
                        <a:pt x="390" y="282"/>
                      </a:lnTo>
                      <a:lnTo>
                        <a:pt x="390" y="280"/>
                      </a:lnTo>
                      <a:close/>
                      <a:moveTo>
                        <a:pt x="394" y="280"/>
                      </a:moveTo>
                      <a:lnTo>
                        <a:pt x="394" y="282"/>
                      </a:lnTo>
                      <a:lnTo>
                        <a:pt x="396" y="282"/>
                      </a:lnTo>
                      <a:lnTo>
                        <a:pt x="394" y="282"/>
                      </a:lnTo>
                      <a:lnTo>
                        <a:pt x="392" y="282"/>
                      </a:lnTo>
                      <a:lnTo>
                        <a:pt x="394" y="282"/>
                      </a:lnTo>
                      <a:lnTo>
                        <a:pt x="392" y="282"/>
                      </a:lnTo>
                      <a:lnTo>
                        <a:pt x="394" y="282"/>
                      </a:lnTo>
                      <a:lnTo>
                        <a:pt x="394" y="280"/>
                      </a:lnTo>
                      <a:close/>
                      <a:moveTo>
                        <a:pt x="392" y="282"/>
                      </a:moveTo>
                      <a:lnTo>
                        <a:pt x="392" y="280"/>
                      </a:lnTo>
                      <a:lnTo>
                        <a:pt x="392" y="282"/>
                      </a:lnTo>
                      <a:lnTo>
                        <a:pt x="392" y="280"/>
                      </a:lnTo>
                      <a:lnTo>
                        <a:pt x="392" y="282"/>
                      </a:lnTo>
                      <a:close/>
                      <a:moveTo>
                        <a:pt x="354" y="224"/>
                      </a:moveTo>
                      <a:lnTo>
                        <a:pt x="352" y="224"/>
                      </a:lnTo>
                      <a:lnTo>
                        <a:pt x="352" y="223"/>
                      </a:lnTo>
                      <a:lnTo>
                        <a:pt x="354" y="223"/>
                      </a:lnTo>
                      <a:lnTo>
                        <a:pt x="354" y="224"/>
                      </a:lnTo>
                      <a:close/>
                      <a:moveTo>
                        <a:pt x="327" y="224"/>
                      </a:moveTo>
                      <a:lnTo>
                        <a:pt x="327" y="223"/>
                      </a:lnTo>
                      <a:lnTo>
                        <a:pt x="327" y="224"/>
                      </a:lnTo>
                      <a:close/>
                      <a:moveTo>
                        <a:pt x="352" y="221"/>
                      </a:moveTo>
                      <a:lnTo>
                        <a:pt x="354" y="221"/>
                      </a:lnTo>
                      <a:lnTo>
                        <a:pt x="352" y="221"/>
                      </a:lnTo>
                      <a:close/>
                      <a:moveTo>
                        <a:pt x="354" y="221"/>
                      </a:moveTo>
                      <a:lnTo>
                        <a:pt x="352" y="221"/>
                      </a:lnTo>
                      <a:lnTo>
                        <a:pt x="354" y="221"/>
                      </a:lnTo>
                      <a:close/>
                      <a:moveTo>
                        <a:pt x="354" y="219"/>
                      </a:moveTo>
                      <a:lnTo>
                        <a:pt x="354" y="221"/>
                      </a:lnTo>
                      <a:lnTo>
                        <a:pt x="354" y="219"/>
                      </a:lnTo>
                      <a:lnTo>
                        <a:pt x="352" y="219"/>
                      </a:lnTo>
                      <a:lnTo>
                        <a:pt x="352" y="221"/>
                      </a:lnTo>
                      <a:lnTo>
                        <a:pt x="352" y="219"/>
                      </a:lnTo>
                      <a:lnTo>
                        <a:pt x="354" y="219"/>
                      </a:lnTo>
                      <a:close/>
                      <a:moveTo>
                        <a:pt x="354" y="219"/>
                      </a:moveTo>
                      <a:lnTo>
                        <a:pt x="354" y="217"/>
                      </a:lnTo>
                      <a:lnTo>
                        <a:pt x="354" y="219"/>
                      </a:lnTo>
                      <a:close/>
                      <a:moveTo>
                        <a:pt x="342" y="211"/>
                      </a:moveTo>
                      <a:lnTo>
                        <a:pt x="340" y="211"/>
                      </a:lnTo>
                      <a:lnTo>
                        <a:pt x="342" y="211"/>
                      </a:lnTo>
                      <a:close/>
                      <a:moveTo>
                        <a:pt x="354" y="211"/>
                      </a:moveTo>
                      <a:lnTo>
                        <a:pt x="354" y="209"/>
                      </a:lnTo>
                      <a:lnTo>
                        <a:pt x="354" y="211"/>
                      </a:lnTo>
                      <a:close/>
                      <a:moveTo>
                        <a:pt x="246" y="169"/>
                      </a:moveTo>
                      <a:lnTo>
                        <a:pt x="244" y="169"/>
                      </a:lnTo>
                      <a:lnTo>
                        <a:pt x="246" y="169"/>
                      </a:lnTo>
                      <a:close/>
                      <a:moveTo>
                        <a:pt x="360" y="165"/>
                      </a:moveTo>
                      <a:lnTo>
                        <a:pt x="358" y="165"/>
                      </a:lnTo>
                      <a:lnTo>
                        <a:pt x="360" y="165"/>
                      </a:lnTo>
                      <a:close/>
                      <a:moveTo>
                        <a:pt x="354" y="161"/>
                      </a:moveTo>
                      <a:lnTo>
                        <a:pt x="354" y="163"/>
                      </a:lnTo>
                      <a:lnTo>
                        <a:pt x="354" y="161"/>
                      </a:lnTo>
                      <a:close/>
                      <a:moveTo>
                        <a:pt x="217" y="159"/>
                      </a:moveTo>
                      <a:lnTo>
                        <a:pt x="219" y="159"/>
                      </a:lnTo>
                      <a:lnTo>
                        <a:pt x="219" y="161"/>
                      </a:lnTo>
                      <a:lnTo>
                        <a:pt x="217" y="161"/>
                      </a:lnTo>
                      <a:lnTo>
                        <a:pt x="216" y="161"/>
                      </a:lnTo>
                      <a:lnTo>
                        <a:pt x="216" y="159"/>
                      </a:lnTo>
                      <a:lnTo>
                        <a:pt x="217" y="159"/>
                      </a:lnTo>
                      <a:close/>
                      <a:moveTo>
                        <a:pt x="362" y="157"/>
                      </a:moveTo>
                      <a:lnTo>
                        <a:pt x="362" y="159"/>
                      </a:lnTo>
                      <a:lnTo>
                        <a:pt x="360" y="159"/>
                      </a:lnTo>
                      <a:lnTo>
                        <a:pt x="360" y="157"/>
                      </a:lnTo>
                      <a:lnTo>
                        <a:pt x="362" y="157"/>
                      </a:lnTo>
                      <a:lnTo>
                        <a:pt x="360" y="157"/>
                      </a:lnTo>
                      <a:lnTo>
                        <a:pt x="362" y="157"/>
                      </a:lnTo>
                      <a:close/>
                      <a:moveTo>
                        <a:pt x="221" y="153"/>
                      </a:moveTo>
                      <a:lnTo>
                        <a:pt x="223" y="153"/>
                      </a:lnTo>
                      <a:lnTo>
                        <a:pt x="225" y="153"/>
                      </a:lnTo>
                      <a:lnTo>
                        <a:pt x="225" y="155"/>
                      </a:lnTo>
                      <a:lnTo>
                        <a:pt x="225" y="157"/>
                      </a:lnTo>
                      <a:lnTo>
                        <a:pt x="225" y="159"/>
                      </a:lnTo>
                      <a:lnTo>
                        <a:pt x="223" y="159"/>
                      </a:lnTo>
                      <a:lnTo>
                        <a:pt x="223" y="157"/>
                      </a:lnTo>
                      <a:lnTo>
                        <a:pt x="221" y="157"/>
                      </a:lnTo>
                      <a:lnTo>
                        <a:pt x="221" y="155"/>
                      </a:lnTo>
                      <a:lnTo>
                        <a:pt x="221" y="153"/>
                      </a:lnTo>
                      <a:close/>
                      <a:moveTo>
                        <a:pt x="358" y="151"/>
                      </a:moveTo>
                      <a:lnTo>
                        <a:pt x="360" y="151"/>
                      </a:lnTo>
                      <a:lnTo>
                        <a:pt x="358" y="151"/>
                      </a:lnTo>
                      <a:close/>
                      <a:moveTo>
                        <a:pt x="233" y="142"/>
                      </a:moveTo>
                      <a:lnTo>
                        <a:pt x="231" y="142"/>
                      </a:lnTo>
                      <a:lnTo>
                        <a:pt x="231" y="140"/>
                      </a:lnTo>
                      <a:lnTo>
                        <a:pt x="229" y="140"/>
                      </a:lnTo>
                      <a:lnTo>
                        <a:pt x="229" y="138"/>
                      </a:lnTo>
                      <a:lnTo>
                        <a:pt x="231" y="140"/>
                      </a:lnTo>
                      <a:lnTo>
                        <a:pt x="233" y="140"/>
                      </a:lnTo>
                      <a:lnTo>
                        <a:pt x="233" y="142"/>
                      </a:lnTo>
                      <a:close/>
                      <a:moveTo>
                        <a:pt x="235" y="136"/>
                      </a:moveTo>
                      <a:lnTo>
                        <a:pt x="235" y="138"/>
                      </a:lnTo>
                      <a:lnTo>
                        <a:pt x="235" y="136"/>
                      </a:lnTo>
                      <a:close/>
                      <a:moveTo>
                        <a:pt x="189" y="136"/>
                      </a:moveTo>
                      <a:lnTo>
                        <a:pt x="187" y="136"/>
                      </a:lnTo>
                      <a:lnTo>
                        <a:pt x="189" y="136"/>
                      </a:lnTo>
                      <a:close/>
                      <a:moveTo>
                        <a:pt x="185" y="136"/>
                      </a:moveTo>
                      <a:lnTo>
                        <a:pt x="185" y="138"/>
                      </a:lnTo>
                      <a:lnTo>
                        <a:pt x="185" y="136"/>
                      </a:lnTo>
                      <a:close/>
                      <a:moveTo>
                        <a:pt x="191" y="132"/>
                      </a:moveTo>
                      <a:lnTo>
                        <a:pt x="193" y="132"/>
                      </a:lnTo>
                      <a:lnTo>
                        <a:pt x="193" y="134"/>
                      </a:lnTo>
                      <a:lnTo>
                        <a:pt x="191" y="134"/>
                      </a:lnTo>
                      <a:lnTo>
                        <a:pt x="191" y="132"/>
                      </a:lnTo>
                      <a:close/>
                      <a:moveTo>
                        <a:pt x="189" y="130"/>
                      </a:moveTo>
                      <a:lnTo>
                        <a:pt x="189" y="132"/>
                      </a:lnTo>
                      <a:lnTo>
                        <a:pt x="189" y="130"/>
                      </a:lnTo>
                      <a:close/>
                      <a:moveTo>
                        <a:pt x="166" y="128"/>
                      </a:moveTo>
                      <a:lnTo>
                        <a:pt x="164" y="128"/>
                      </a:lnTo>
                      <a:lnTo>
                        <a:pt x="166" y="128"/>
                      </a:lnTo>
                      <a:close/>
                      <a:moveTo>
                        <a:pt x="233" y="125"/>
                      </a:moveTo>
                      <a:lnTo>
                        <a:pt x="233" y="127"/>
                      </a:lnTo>
                      <a:lnTo>
                        <a:pt x="231" y="127"/>
                      </a:lnTo>
                      <a:lnTo>
                        <a:pt x="233" y="127"/>
                      </a:lnTo>
                      <a:lnTo>
                        <a:pt x="233" y="125"/>
                      </a:lnTo>
                      <a:lnTo>
                        <a:pt x="231" y="125"/>
                      </a:lnTo>
                      <a:lnTo>
                        <a:pt x="233" y="125"/>
                      </a:lnTo>
                      <a:close/>
                      <a:moveTo>
                        <a:pt x="241" y="125"/>
                      </a:moveTo>
                      <a:lnTo>
                        <a:pt x="242" y="125"/>
                      </a:lnTo>
                      <a:lnTo>
                        <a:pt x="241" y="125"/>
                      </a:lnTo>
                      <a:lnTo>
                        <a:pt x="242" y="125"/>
                      </a:lnTo>
                      <a:lnTo>
                        <a:pt x="241" y="125"/>
                      </a:lnTo>
                      <a:lnTo>
                        <a:pt x="241" y="127"/>
                      </a:lnTo>
                      <a:lnTo>
                        <a:pt x="239" y="127"/>
                      </a:lnTo>
                      <a:lnTo>
                        <a:pt x="239" y="125"/>
                      </a:lnTo>
                      <a:lnTo>
                        <a:pt x="241" y="125"/>
                      </a:lnTo>
                      <a:lnTo>
                        <a:pt x="239" y="125"/>
                      </a:lnTo>
                      <a:lnTo>
                        <a:pt x="241" y="125"/>
                      </a:lnTo>
                      <a:lnTo>
                        <a:pt x="239" y="125"/>
                      </a:lnTo>
                      <a:lnTo>
                        <a:pt x="241" y="125"/>
                      </a:lnTo>
                      <a:close/>
                      <a:moveTo>
                        <a:pt x="246" y="123"/>
                      </a:moveTo>
                      <a:lnTo>
                        <a:pt x="248" y="123"/>
                      </a:lnTo>
                      <a:lnTo>
                        <a:pt x="250" y="123"/>
                      </a:lnTo>
                      <a:lnTo>
                        <a:pt x="250" y="125"/>
                      </a:lnTo>
                      <a:lnTo>
                        <a:pt x="248" y="125"/>
                      </a:lnTo>
                      <a:lnTo>
                        <a:pt x="248" y="123"/>
                      </a:lnTo>
                      <a:lnTo>
                        <a:pt x="248" y="125"/>
                      </a:lnTo>
                      <a:lnTo>
                        <a:pt x="250" y="125"/>
                      </a:lnTo>
                      <a:lnTo>
                        <a:pt x="248" y="125"/>
                      </a:lnTo>
                      <a:lnTo>
                        <a:pt x="250" y="125"/>
                      </a:lnTo>
                      <a:lnTo>
                        <a:pt x="250" y="127"/>
                      </a:lnTo>
                      <a:lnTo>
                        <a:pt x="248" y="127"/>
                      </a:lnTo>
                      <a:lnTo>
                        <a:pt x="248" y="128"/>
                      </a:lnTo>
                      <a:lnTo>
                        <a:pt x="250" y="128"/>
                      </a:lnTo>
                      <a:lnTo>
                        <a:pt x="250" y="130"/>
                      </a:lnTo>
                      <a:lnTo>
                        <a:pt x="248" y="130"/>
                      </a:lnTo>
                      <a:lnTo>
                        <a:pt x="248" y="132"/>
                      </a:lnTo>
                      <a:lnTo>
                        <a:pt x="246" y="132"/>
                      </a:lnTo>
                      <a:lnTo>
                        <a:pt x="244" y="132"/>
                      </a:lnTo>
                      <a:lnTo>
                        <a:pt x="242" y="132"/>
                      </a:lnTo>
                      <a:lnTo>
                        <a:pt x="242" y="130"/>
                      </a:lnTo>
                      <a:lnTo>
                        <a:pt x="244" y="130"/>
                      </a:lnTo>
                      <a:lnTo>
                        <a:pt x="244" y="128"/>
                      </a:lnTo>
                      <a:lnTo>
                        <a:pt x="244" y="127"/>
                      </a:lnTo>
                      <a:lnTo>
                        <a:pt x="246" y="127"/>
                      </a:lnTo>
                      <a:lnTo>
                        <a:pt x="246" y="125"/>
                      </a:lnTo>
                      <a:lnTo>
                        <a:pt x="246" y="123"/>
                      </a:lnTo>
                      <a:close/>
                      <a:moveTo>
                        <a:pt x="273" y="123"/>
                      </a:moveTo>
                      <a:lnTo>
                        <a:pt x="271" y="123"/>
                      </a:lnTo>
                      <a:lnTo>
                        <a:pt x="273" y="123"/>
                      </a:lnTo>
                      <a:close/>
                      <a:moveTo>
                        <a:pt x="241" y="123"/>
                      </a:moveTo>
                      <a:lnTo>
                        <a:pt x="239" y="123"/>
                      </a:lnTo>
                      <a:lnTo>
                        <a:pt x="241" y="123"/>
                      </a:lnTo>
                      <a:close/>
                      <a:moveTo>
                        <a:pt x="254" y="123"/>
                      </a:moveTo>
                      <a:lnTo>
                        <a:pt x="252" y="123"/>
                      </a:lnTo>
                      <a:lnTo>
                        <a:pt x="254" y="123"/>
                      </a:lnTo>
                      <a:close/>
                      <a:moveTo>
                        <a:pt x="392" y="278"/>
                      </a:moveTo>
                      <a:lnTo>
                        <a:pt x="390" y="278"/>
                      </a:lnTo>
                      <a:lnTo>
                        <a:pt x="390" y="280"/>
                      </a:lnTo>
                      <a:lnTo>
                        <a:pt x="390" y="278"/>
                      </a:lnTo>
                      <a:lnTo>
                        <a:pt x="388" y="278"/>
                      </a:lnTo>
                      <a:lnTo>
                        <a:pt x="386" y="280"/>
                      </a:lnTo>
                      <a:lnTo>
                        <a:pt x="385" y="280"/>
                      </a:lnTo>
                      <a:lnTo>
                        <a:pt x="385" y="282"/>
                      </a:lnTo>
                      <a:lnTo>
                        <a:pt x="386" y="282"/>
                      </a:lnTo>
                      <a:lnTo>
                        <a:pt x="385" y="282"/>
                      </a:lnTo>
                      <a:lnTo>
                        <a:pt x="386" y="282"/>
                      </a:lnTo>
                      <a:lnTo>
                        <a:pt x="386" y="284"/>
                      </a:lnTo>
                      <a:lnTo>
                        <a:pt x="385" y="284"/>
                      </a:lnTo>
                      <a:lnTo>
                        <a:pt x="383" y="284"/>
                      </a:lnTo>
                      <a:lnTo>
                        <a:pt x="383" y="286"/>
                      </a:lnTo>
                      <a:lnTo>
                        <a:pt x="381" y="286"/>
                      </a:lnTo>
                      <a:lnTo>
                        <a:pt x="381" y="288"/>
                      </a:lnTo>
                      <a:lnTo>
                        <a:pt x="381" y="290"/>
                      </a:lnTo>
                      <a:lnTo>
                        <a:pt x="383" y="290"/>
                      </a:lnTo>
                      <a:lnTo>
                        <a:pt x="381" y="290"/>
                      </a:lnTo>
                      <a:lnTo>
                        <a:pt x="381" y="292"/>
                      </a:lnTo>
                      <a:lnTo>
                        <a:pt x="383" y="292"/>
                      </a:lnTo>
                      <a:lnTo>
                        <a:pt x="381" y="292"/>
                      </a:lnTo>
                      <a:lnTo>
                        <a:pt x="381" y="294"/>
                      </a:lnTo>
                      <a:lnTo>
                        <a:pt x="379" y="294"/>
                      </a:lnTo>
                      <a:lnTo>
                        <a:pt x="379" y="295"/>
                      </a:lnTo>
                      <a:lnTo>
                        <a:pt x="377" y="295"/>
                      </a:lnTo>
                      <a:lnTo>
                        <a:pt x="375" y="295"/>
                      </a:lnTo>
                      <a:lnTo>
                        <a:pt x="373" y="295"/>
                      </a:lnTo>
                      <a:lnTo>
                        <a:pt x="371" y="297"/>
                      </a:lnTo>
                      <a:lnTo>
                        <a:pt x="369" y="297"/>
                      </a:lnTo>
                      <a:lnTo>
                        <a:pt x="369" y="299"/>
                      </a:lnTo>
                      <a:lnTo>
                        <a:pt x="369" y="301"/>
                      </a:lnTo>
                      <a:lnTo>
                        <a:pt x="367" y="301"/>
                      </a:lnTo>
                      <a:lnTo>
                        <a:pt x="367" y="303"/>
                      </a:lnTo>
                      <a:lnTo>
                        <a:pt x="367" y="305"/>
                      </a:lnTo>
                      <a:lnTo>
                        <a:pt x="367" y="307"/>
                      </a:lnTo>
                      <a:lnTo>
                        <a:pt x="365" y="307"/>
                      </a:lnTo>
                      <a:lnTo>
                        <a:pt x="365" y="309"/>
                      </a:lnTo>
                      <a:lnTo>
                        <a:pt x="365" y="311"/>
                      </a:lnTo>
                      <a:lnTo>
                        <a:pt x="365" y="313"/>
                      </a:lnTo>
                      <a:lnTo>
                        <a:pt x="365" y="311"/>
                      </a:lnTo>
                      <a:lnTo>
                        <a:pt x="365" y="313"/>
                      </a:lnTo>
                      <a:lnTo>
                        <a:pt x="363" y="313"/>
                      </a:lnTo>
                      <a:lnTo>
                        <a:pt x="363" y="315"/>
                      </a:lnTo>
                      <a:lnTo>
                        <a:pt x="362" y="315"/>
                      </a:lnTo>
                      <a:lnTo>
                        <a:pt x="363" y="315"/>
                      </a:lnTo>
                      <a:lnTo>
                        <a:pt x="362" y="315"/>
                      </a:lnTo>
                      <a:lnTo>
                        <a:pt x="363" y="315"/>
                      </a:lnTo>
                      <a:lnTo>
                        <a:pt x="362" y="315"/>
                      </a:lnTo>
                      <a:lnTo>
                        <a:pt x="362" y="317"/>
                      </a:lnTo>
                      <a:lnTo>
                        <a:pt x="360" y="317"/>
                      </a:lnTo>
                      <a:lnTo>
                        <a:pt x="358" y="317"/>
                      </a:lnTo>
                      <a:lnTo>
                        <a:pt x="360" y="317"/>
                      </a:lnTo>
                      <a:lnTo>
                        <a:pt x="358" y="317"/>
                      </a:lnTo>
                      <a:lnTo>
                        <a:pt x="360" y="317"/>
                      </a:lnTo>
                      <a:lnTo>
                        <a:pt x="358" y="317"/>
                      </a:lnTo>
                      <a:lnTo>
                        <a:pt x="358" y="319"/>
                      </a:lnTo>
                      <a:lnTo>
                        <a:pt x="358" y="317"/>
                      </a:lnTo>
                      <a:lnTo>
                        <a:pt x="358" y="319"/>
                      </a:lnTo>
                      <a:lnTo>
                        <a:pt x="356" y="319"/>
                      </a:lnTo>
                      <a:lnTo>
                        <a:pt x="358" y="319"/>
                      </a:lnTo>
                      <a:lnTo>
                        <a:pt x="358" y="320"/>
                      </a:lnTo>
                      <a:lnTo>
                        <a:pt x="358" y="319"/>
                      </a:lnTo>
                      <a:lnTo>
                        <a:pt x="356" y="319"/>
                      </a:lnTo>
                      <a:lnTo>
                        <a:pt x="356" y="320"/>
                      </a:lnTo>
                      <a:lnTo>
                        <a:pt x="354" y="320"/>
                      </a:lnTo>
                      <a:lnTo>
                        <a:pt x="354" y="322"/>
                      </a:lnTo>
                      <a:lnTo>
                        <a:pt x="354" y="320"/>
                      </a:lnTo>
                      <a:lnTo>
                        <a:pt x="354" y="322"/>
                      </a:lnTo>
                      <a:lnTo>
                        <a:pt x="354" y="324"/>
                      </a:lnTo>
                      <a:lnTo>
                        <a:pt x="354" y="326"/>
                      </a:lnTo>
                      <a:lnTo>
                        <a:pt x="354" y="324"/>
                      </a:lnTo>
                      <a:lnTo>
                        <a:pt x="352" y="324"/>
                      </a:lnTo>
                      <a:lnTo>
                        <a:pt x="354" y="324"/>
                      </a:lnTo>
                      <a:lnTo>
                        <a:pt x="352" y="324"/>
                      </a:lnTo>
                      <a:lnTo>
                        <a:pt x="354" y="324"/>
                      </a:lnTo>
                      <a:lnTo>
                        <a:pt x="352" y="324"/>
                      </a:lnTo>
                      <a:lnTo>
                        <a:pt x="352" y="322"/>
                      </a:lnTo>
                      <a:lnTo>
                        <a:pt x="352" y="324"/>
                      </a:lnTo>
                      <a:lnTo>
                        <a:pt x="354" y="324"/>
                      </a:lnTo>
                      <a:lnTo>
                        <a:pt x="352" y="324"/>
                      </a:lnTo>
                      <a:lnTo>
                        <a:pt x="352" y="326"/>
                      </a:lnTo>
                      <a:lnTo>
                        <a:pt x="352" y="324"/>
                      </a:lnTo>
                      <a:lnTo>
                        <a:pt x="352" y="326"/>
                      </a:lnTo>
                      <a:lnTo>
                        <a:pt x="352" y="324"/>
                      </a:lnTo>
                      <a:lnTo>
                        <a:pt x="352" y="326"/>
                      </a:lnTo>
                      <a:lnTo>
                        <a:pt x="350" y="326"/>
                      </a:lnTo>
                      <a:lnTo>
                        <a:pt x="348" y="326"/>
                      </a:lnTo>
                      <a:lnTo>
                        <a:pt x="346" y="326"/>
                      </a:lnTo>
                      <a:lnTo>
                        <a:pt x="344" y="326"/>
                      </a:lnTo>
                      <a:lnTo>
                        <a:pt x="342" y="326"/>
                      </a:lnTo>
                      <a:lnTo>
                        <a:pt x="340" y="326"/>
                      </a:lnTo>
                      <a:lnTo>
                        <a:pt x="338" y="326"/>
                      </a:lnTo>
                      <a:lnTo>
                        <a:pt x="337" y="326"/>
                      </a:lnTo>
                      <a:lnTo>
                        <a:pt x="335" y="326"/>
                      </a:lnTo>
                      <a:lnTo>
                        <a:pt x="333" y="326"/>
                      </a:lnTo>
                      <a:lnTo>
                        <a:pt x="331" y="326"/>
                      </a:lnTo>
                      <a:lnTo>
                        <a:pt x="329" y="326"/>
                      </a:lnTo>
                      <a:lnTo>
                        <a:pt x="327" y="326"/>
                      </a:lnTo>
                      <a:lnTo>
                        <a:pt x="325" y="326"/>
                      </a:lnTo>
                      <a:lnTo>
                        <a:pt x="323" y="326"/>
                      </a:lnTo>
                      <a:lnTo>
                        <a:pt x="321" y="326"/>
                      </a:lnTo>
                      <a:lnTo>
                        <a:pt x="319" y="326"/>
                      </a:lnTo>
                      <a:lnTo>
                        <a:pt x="317" y="328"/>
                      </a:lnTo>
                      <a:lnTo>
                        <a:pt x="315" y="328"/>
                      </a:lnTo>
                      <a:lnTo>
                        <a:pt x="313" y="328"/>
                      </a:lnTo>
                      <a:lnTo>
                        <a:pt x="312" y="328"/>
                      </a:lnTo>
                      <a:lnTo>
                        <a:pt x="310" y="328"/>
                      </a:lnTo>
                      <a:lnTo>
                        <a:pt x="308" y="328"/>
                      </a:lnTo>
                      <a:lnTo>
                        <a:pt x="306" y="328"/>
                      </a:lnTo>
                      <a:lnTo>
                        <a:pt x="304" y="328"/>
                      </a:lnTo>
                      <a:lnTo>
                        <a:pt x="302" y="328"/>
                      </a:lnTo>
                      <a:lnTo>
                        <a:pt x="300" y="328"/>
                      </a:lnTo>
                      <a:lnTo>
                        <a:pt x="298" y="328"/>
                      </a:lnTo>
                      <a:lnTo>
                        <a:pt x="296" y="328"/>
                      </a:lnTo>
                      <a:lnTo>
                        <a:pt x="294" y="328"/>
                      </a:lnTo>
                      <a:lnTo>
                        <a:pt x="292" y="328"/>
                      </a:lnTo>
                      <a:lnTo>
                        <a:pt x="290" y="328"/>
                      </a:lnTo>
                      <a:lnTo>
                        <a:pt x="289" y="328"/>
                      </a:lnTo>
                      <a:lnTo>
                        <a:pt x="287" y="328"/>
                      </a:lnTo>
                      <a:lnTo>
                        <a:pt x="285" y="328"/>
                      </a:lnTo>
                      <a:lnTo>
                        <a:pt x="285" y="326"/>
                      </a:lnTo>
                      <a:lnTo>
                        <a:pt x="285" y="324"/>
                      </a:lnTo>
                      <a:lnTo>
                        <a:pt x="283" y="324"/>
                      </a:lnTo>
                      <a:lnTo>
                        <a:pt x="281" y="324"/>
                      </a:lnTo>
                      <a:lnTo>
                        <a:pt x="279" y="324"/>
                      </a:lnTo>
                      <a:lnTo>
                        <a:pt x="277" y="324"/>
                      </a:lnTo>
                      <a:lnTo>
                        <a:pt x="275" y="324"/>
                      </a:lnTo>
                      <a:lnTo>
                        <a:pt x="273" y="324"/>
                      </a:lnTo>
                      <a:lnTo>
                        <a:pt x="271" y="324"/>
                      </a:lnTo>
                      <a:lnTo>
                        <a:pt x="269" y="324"/>
                      </a:lnTo>
                      <a:lnTo>
                        <a:pt x="267" y="324"/>
                      </a:lnTo>
                      <a:lnTo>
                        <a:pt x="265" y="324"/>
                      </a:lnTo>
                      <a:lnTo>
                        <a:pt x="264" y="324"/>
                      </a:lnTo>
                      <a:lnTo>
                        <a:pt x="260" y="324"/>
                      </a:lnTo>
                      <a:lnTo>
                        <a:pt x="258" y="324"/>
                      </a:lnTo>
                      <a:lnTo>
                        <a:pt x="256" y="324"/>
                      </a:lnTo>
                      <a:lnTo>
                        <a:pt x="254" y="324"/>
                      </a:lnTo>
                      <a:lnTo>
                        <a:pt x="252" y="324"/>
                      </a:lnTo>
                      <a:lnTo>
                        <a:pt x="250" y="324"/>
                      </a:lnTo>
                      <a:lnTo>
                        <a:pt x="248" y="324"/>
                      </a:lnTo>
                      <a:lnTo>
                        <a:pt x="246" y="324"/>
                      </a:lnTo>
                      <a:lnTo>
                        <a:pt x="244" y="324"/>
                      </a:lnTo>
                      <a:lnTo>
                        <a:pt x="242" y="324"/>
                      </a:lnTo>
                      <a:lnTo>
                        <a:pt x="241" y="324"/>
                      </a:lnTo>
                      <a:lnTo>
                        <a:pt x="235" y="324"/>
                      </a:lnTo>
                      <a:lnTo>
                        <a:pt x="233" y="324"/>
                      </a:lnTo>
                      <a:lnTo>
                        <a:pt x="231" y="324"/>
                      </a:lnTo>
                      <a:lnTo>
                        <a:pt x="229" y="324"/>
                      </a:lnTo>
                      <a:lnTo>
                        <a:pt x="227" y="324"/>
                      </a:lnTo>
                      <a:lnTo>
                        <a:pt x="225" y="324"/>
                      </a:lnTo>
                      <a:lnTo>
                        <a:pt x="223" y="324"/>
                      </a:lnTo>
                      <a:lnTo>
                        <a:pt x="221" y="324"/>
                      </a:lnTo>
                      <a:lnTo>
                        <a:pt x="219" y="324"/>
                      </a:lnTo>
                      <a:lnTo>
                        <a:pt x="217" y="324"/>
                      </a:lnTo>
                      <a:lnTo>
                        <a:pt x="216" y="324"/>
                      </a:lnTo>
                      <a:lnTo>
                        <a:pt x="214" y="324"/>
                      </a:lnTo>
                      <a:lnTo>
                        <a:pt x="212" y="324"/>
                      </a:lnTo>
                      <a:lnTo>
                        <a:pt x="210" y="324"/>
                      </a:lnTo>
                      <a:lnTo>
                        <a:pt x="208" y="324"/>
                      </a:lnTo>
                      <a:lnTo>
                        <a:pt x="206" y="324"/>
                      </a:lnTo>
                      <a:lnTo>
                        <a:pt x="204" y="324"/>
                      </a:lnTo>
                      <a:lnTo>
                        <a:pt x="202" y="324"/>
                      </a:lnTo>
                      <a:lnTo>
                        <a:pt x="200" y="324"/>
                      </a:lnTo>
                      <a:lnTo>
                        <a:pt x="198" y="324"/>
                      </a:lnTo>
                      <a:lnTo>
                        <a:pt x="193" y="324"/>
                      </a:lnTo>
                      <a:lnTo>
                        <a:pt x="191" y="324"/>
                      </a:lnTo>
                      <a:lnTo>
                        <a:pt x="189" y="324"/>
                      </a:lnTo>
                      <a:lnTo>
                        <a:pt x="187" y="324"/>
                      </a:lnTo>
                      <a:lnTo>
                        <a:pt x="185" y="324"/>
                      </a:lnTo>
                      <a:lnTo>
                        <a:pt x="183" y="324"/>
                      </a:lnTo>
                      <a:lnTo>
                        <a:pt x="185" y="324"/>
                      </a:lnTo>
                      <a:lnTo>
                        <a:pt x="185" y="322"/>
                      </a:lnTo>
                      <a:lnTo>
                        <a:pt x="187" y="322"/>
                      </a:lnTo>
                      <a:lnTo>
                        <a:pt x="189" y="322"/>
                      </a:lnTo>
                      <a:lnTo>
                        <a:pt x="189" y="320"/>
                      </a:lnTo>
                      <a:lnTo>
                        <a:pt x="191" y="320"/>
                      </a:lnTo>
                      <a:lnTo>
                        <a:pt x="191" y="319"/>
                      </a:lnTo>
                      <a:lnTo>
                        <a:pt x="193" y="319"/>
                      </a:lnTo>
                      <a:lnTo>
                        <a:pt x="193" y="317"/>
                      </a:lnTo>
                      <a:lnTo>
                        <a:pt x="194" y="317"/>
                      </a:lnTo>
                      <a:lnTo>
                        <a:pt x="194" y="315"/>
                      </a:lnTo>
                      <a:lnTo>
                        <a:pt x="196" y="315"/>
                      </a:lnTo>
                      <a:lnTo>
                        <a:pt x="196" y="313"/>
                      </a:lnTo>
                      <a:lnTo>
                        <a:pt x="196" y="311"/>
                      </a:lnTo>
                      <a:lnTo>
                        <a:pt x="198" y="311"/>
                      </a:lnTo>
                      <a:lnTo>
                        <a:pt x="198" y="309"/>
                      </a:lnTo>
                      <a:lnTo>
                        <a:pt x="198" y="307"/>
                      </a:lnTo>
                      <a:lnTo>
                        <a:pt x="200" y="307"/>
                      </a:lnTo>
                      <a:lnTo>
                        <a:pt x="200" y="305"/>
                      </a:lnTo>
                      <a:lnTo>
                        <a:pt x="202" y="305"/>
                      </a:lnTo>
                      <a:lnTo>
                        <a:pt x="202" y="303"/>
                      </a:lnTo>
                      <a:lnTo>
                        <a:pt x="204" y="303"/>
                      </a:lnTo>
                      <a:lnTo>
                        <a:pt x="204" y="301"/>
                      </a:lnTo>
                      <a:lnTo>
                        <a:pt x="206" y="301"/>
                      </a:lnTo>
                      <a:lnTo>
                        <a:pt x="206" y="299"/>
                      </a:lnTo>
                      <a:lnTo>
                        <a:pt x="208" y="297"/>
                      </a:lnTo>
                      <a:lnTo>
                        <a:pt x="208" y="295"/>
                      </a:lnTo>
                      <a:lnTo>
                        <a:pt x="210" y="295"/>
                      </a:lnTo>
                      <a:lnTo>
                        <a:pt x="210" y="294"/>
                      </a:lnTo>
                      <a:lnTo>
                        <a:pt x="210" y="292"/>
                      </a:lnTo>
                      <a:lnTo>
                        <a:pt x="210" y="290"/>
                      </a:lnTo>
                      <a:lnTo>
                        <a:pt x="212" y="290"/>
                      </a:lnTo>
                      <a:lnTo>
                        <a:pt x="212" y="288"/>
                      </a:lnTo>
                      <a:lnTo>
                        <a:pt x="212" y="286"/>
                      </a:lnTo>
                      <a:lnTo>
                        <a:pt x="212" y="284"/>
                      </a:lnTo>
                      <a:lnTo>
                        <a:pt x="212" y="282"/>
                      </a:lnTo>
                      <a:lnTo>
                        <a:pt x="212" y="280"/>
                      </a:lnTo>
                      <a:lnTo>
                        <a:pt x="214" y="280"/>
                      </a:lnTo>
                      <a:lnTo>
                        <a:pt x="214" y="278"/>
                      </a:lnTo>
                      <a:lnTo>
                        <a:pt x="214" y="276"/>
                      </a:lnTo>
                      <a:lnTo>
                        <a:pt x="214" y="274"/>
                      </a:lnTo>
                      <a:lnTo>
                        <a:pt x="214" y="272"/>
                      </a:lnTo>
                      <a:lnTo>
                        <a:pt x="214" y="271"/>
                      </a:lnTo>
                      <a:lnTo>
                        <a:pt x="214" y="269"/>
                      </a:lnTo>
                      <a:lnTo>
                        <a:pt x="214" y="267"/>
                      </a:lnTo>
                      <a:lnTo>
                        <a:pt x="214" y="265"/>
                      </a:lnTo>
                      <a:lnTo>
                        <a:pt x="212" y="263"/>
                      </a:lnTo>
                      <a:lnTo>
                        <a:pt x="212" y="261"/>
                      </a:lnTo>
                      <a:lnTo>
                        <a:pt x="212" y="259"/>
                      </a:lnTo>
                      <a:lnTo>
                        <a:pt x="212" y="257"/>
                      </a:lnTo>
                      <a:lnTo>
                        <a:pt x="210" y="257"/>
                      </a:lnTo>
                      <a:lnTo>
                        <a:pt x="210" y="255"/>
                      </a:lnTo>
                      <a:lnTo>
                        <a:pt x="210" y="253"/>
                      </a:lnTo>
                      <a:lnTo>
                        <a:pt x="208" y="253"/>
                      </a:lnTo>
                      <a:lnTo>
                        <a:pt x="208" y="251"/>
                      </a:lnTo>
                      <a:lnTo>
                        <a:pt x="206" y="251"/>
                      </a:lnTo>
                      <a:lnTo>
                        <a:pt x="206" y="249"/>
                      </a:lnTo>
                      <a:lnTo>
                        <a:pt x="206" y="247"/>
                      </a:lnTo>
                      <a:lnTo>
                        <a:pt x="204" y="247"/>
                      </a:lnTo>
                      <a:lnTo>
                        <a:pt x="204" y="246"/>
                      </a:lnTo>
                      <a:lnTo>
                        <a:pt x="202" y="244"/>
                      </a:lnTo>
                      <a:lnTo>
                        <a:pt x="202" y="242"/>
                      </a:lnTo>
                      <a:lnTo>
                        <a:pt x="202" y="240"/>
                      </a:lnTo>
                      <a:lnTo>
                        <a:pt x="200" y="240"/>
                      </a:lnTo>
                      <a:lnTo>
                        <a:pt x="200" y="238"/>
                      </a:lnTo>
                      <a:lnTo>
                        <a:pt x="200" y="236"/>
                      </a:lnTo>
                      <a:lnTo>
                        <a:pt x="198" y="236"/>
                      </a:lnTo>
                      <a:lnTo>
                        <a:pt x="198" y="234"/>
                      </a:lnTo>
                      <a:lnTo>
                        <a:pt x="198" y="232"/>
                      </a:lnTo>
                      <a:lnTo>
                        <a:pt x="196" y="232"/>
                      </a:lnTo>
                      <a:lnTo>
                        <a:pt x="196" y="230"/>
                      </a:lnTo>
                      <a:lnTo>
                        <a:pt x="196" y="228"/>
                      </a:lnTo>
                      <a:lnTo>
                        <a:pt x="198" y="228"/>
                      </a:lnTo>
                      <a:lnTo>
                        <a:pt x="198" y="226"/>
                      </a:lnTo>
                      <a:lnTo>
                        <a:pt x="200" y="226"/>
                      </a:lnTo>
                      <a:lnTo>
                        <a:pt x="200" y="224"/>
                      </a:lnTo>
                      <a:lnTo>
                        <a:pt x="202" y="224"/>
                      </a:lnTo>
                      <a:lnTo>
                        <a:pt x="202" y="223"/>
                      </a:lnTo>
                      <a:lnTo>
                        <a:pt x="202" y="221"/>
                      </a:lnTo>
                      <a:lnTo>
                        <a:pt x="202" y="219"/>
                      </a:lnTo>
                      <a:lnTo>
                        <a:pt x="202" y="217"/>
                      </a:lnTo>
                      <a:lnTo>
                        <a:pt x="202" y="215"/>
                      </a:lnTo>
                      <a:lnTo>
                        <a:pt x="200" y="215"/>
                      </a:lnTo>
                      <a:lnTo>
                        <a:pt x="200" y="213"/>
                      </a:lnTo>
                      <a:lnTo>
                        <a:pt x="200" y="211"/>
                      </a:lnTo>
                      <a:lnTo>
                        <a:pt x="198" y="211"/>
                      </a:lnTo>
                      <a:lnTo>
                        <a:pt x="198" y="209"/>
                      </a:lnTo>
                      <a:lnTo>
                        <a:pt x="198" y="207"/>
                      </a:lnTo>
                      <a:lnTo>
                        <a:pt x="200" y="207"/>
                      </a:lnTo>
                      <a:lnTo>
                        <a:pt x="202" y="207"/>
                      </a:lnTo>
                      <a:lnTo>
                        <a:pt x="202" y="205"/>
                      </a:lnTo>
                      <a:lnTo>
                        <a:pt x="204" y="205"/>
                      </a:lnTo>
                      <a:lnTo>
                        <a:pt x="204" y="203"/>
                      </a:lnTo>
                      <a:lnTo>
                        <a:pt x="204" y="201"/>
                      </a:lnTo>
                      <a:lnTo>
                        <a:pt x="206" y="201"/>
                      </a:lnTo>
                      <a:lnTo>
                        <a:pt x="206" y="199"/>
                      </a:lnTo>
                      <a:lnTo>
                        <a:pt x="208" y="199"/>
                      </a:lnTo>
                      <a:lnTo>
                        <a:pt x="208" y="198"/>
                      </a:lnTo>
                      <a:lnTo>
                        <a:pt x="208" y="196"/>
                      </a:lnTo>
                      <a:lnTo>
                        <a:pt x="210" y="196"/>
                      </a:lnTo>
                      <a:lnTo>
                        <a:pt x="210" y="194"/>
                      </a:lnTo>
                      <a:lnTo>
                        <a:pt x="212" y="194"/>
                      </a:lnTo>
                      <a:lnTo>
                        <a:pt x="212" y="192"/>
                      </a:lnTo>
                      <a:lnTo>
                        <a:pt x="212" y="190"/>
                      </a:lnTo>
                      <a:lnTo>
                        <a:pt x="212" y="188"/>
                      </a:lnTo>
                      <a:lnTo>
                        <a:pt x="212" y="186"/>
                      </a:lnTo>
                      <a:lnTo>
                        <a:pt x="212" y="184"/>
                      </a:lnTo>
                      <a:lnTo>
                        <a:pt x="214" y="184"/>
                      </a:lnTo>
                      <a:lnTo>
                        <a:pt x="214" y="182"/>
                      </a:lnTo>
                      <a:lnTo>
                        <a:pt x="212" y="182"/>
                      </a:lnTo>
                      <a:lnTo>
                        <a:pt x="212" y="180"/>
                      </a:lnTo>
                      <a:lnTo>
                        <a:pt x="212" y="178"/>
                      </a:lnTo>
                      <a:lnTo>
                        <a:pt x="212" y="176"/>
                      </a:lnTo>
                      <a:lnTo>
                        <a:pt x="214" y="176"/>
                      </a:lnTo>
                      <a:lnTo>
                        <a:pt x="216" y="176"/>
                      </a:lnTo>
                      <a:lnTo>
                        <a:pt x="216" y="175"/>
                      </a:lnTo>
                      <a:lnTo>
                        <a:pt x="217" y="175"/>
                      </a:lnTo>
                      <a:lnTo>
                        <a:pt x="219" y="175"/>
                      </a:lnTo>
                      <a:lnTo>
                        <a:pt x="219" y="173"/>
                      </a:lnTo>
                      <a:lnTo>
                        <a:pt x="219" y="171"/>
                      </a:lnTo>
                      <a:lnTo>
                        <a:pt x="221" y="171"/>
                      </a:lnTo>
                      <a:lnTo>
                        <a:pt x="221" y="169"/>
                      </a:lnTo>
                      <a:lnTo>
                        <a:pt x="219" y="169"/>
                      </a:lnTo>
                      <a:lnTo>
                        <a:pt x="219" y="167"/>
                      </a:lnTo>
                      <a:lnTo>
                        <a:pt x="221" y="167"/>
                      </a:lnTo>
                      <a:lnTo>
                        <a:pt x="221" y="165"/>
                      </a:lnTo>
                      <a:lnTo>
                        <a:pt x="221" y="167"/>
                      </a:lnTo>
                      <a:lnTo>
                        <a:pt x="223" y="167"/>
                      </a:lnTo>
                      <a:lnTo>
                        <a:pt x="225" y="167"/>
                      </a:lnTo>
                      <a:lnTo>
                        <a:pt x="225" y="165"/>
                      </a:lnTo>
                      <a:lnTo>
                        <a:pt x="227" y="165"/>
                      </a:lnTo>
                      <a:lnTo>
                        <a:pt x="227" y="163"/>
                      </a:lnTo>
                      <a:lnTo>
                        <a:pt x="229" y="163"/>
                      </a:lnTo>
                      <a:lnTo>
                        <a:pt x="229" y="165"/>
                      </a:lnTo>
                      <a:lnTo>
                        <a:pt x="231" y="165"/>
                      </a:lnTo>
                      <a:lnTo>
                        <a:pt x="233" y="165"/>
                      </a:lnTo>
                      <a:lnTo>
                        <a:pt x="233" y="163"/>
                      </a:lnTo>
                      <a:lnTo>
                        <a:pt x="235" y="163"/>
                      </a:lnTo>
                      <a:lnTo>
                        <a:pt x="235" y="161"/>
                      </a:lnTo>
                      <a:lnTo>
                        <a:pt x="237" y="161"/>
                      </a:lnTo>
                      <a:lnTo>
                        <a:pt x="237" y="159"/>
                      </a:lnTo>
                      <a:lnTo>
                        <a:pt x="239" y="159"/>
                      </a:lnTo>
                      <a:lnTo>
                        <a:pt x="239" y="157"/>
                      </a:lnTo>
                      <a:lnTo>
                        <a:pt x="241" y="157"/>
                      </a:lnTo>
                      <a:lnTo>
                        <a:pt x="241" y="155"/>
                      </a:lnTo>
                      <a:lnTo>
                        <a:pt x="241" y="153"/>
                      </a:lnTo>
                      <a:lnTo>
                        <a:pt x="242" y="153"/>
                      </a:lnTo>
                      <a:lnTo>
                        <a:pt x="242" y="151"/>
                      </a:lnTo>
                      <a:lnTo>
                        <a:pt x="244" y="151"/>
                      </a:lnTo>
                      <a:lnTo>
                        <a:pt x="246" y="151"/>
                      </a:lnTo>
                      <a:lnTo>
                        <a:pt x="248" y="151"/>
                      </a:lnTo>
                      <a:lnTo>
                        <a:pt x="248" y="153"/>
                      </a:lnTo>
                      <a:lnTo>
                        <a:pt x="246" y="153"/>
                      </a:lnTo>
                      <a:lnTo>
                        <a:pt x="246" y="155"/>
                      </a:lnTo>
                      <a:lnTo>
                        <a:pt x="246" y="153"/>
                      </a:lnTo>
                      <a:lnTo>
                        <a:pt x="244" y="153"/>
                      </a:lnTo>
                      <a:lnTo>
                        <a:pt x="244" y="155"/>
                      </a:lnTo>
                      <a:lnTo>
                        <a:pt x="242" y="155"/>
                      </a:lnTo>
                      <a:lnTo>
                        <a:pt x="244" y="155"/>
                      </a:lnTo>
                      <a:lnTo>
                        <a:pt x="242" y="155"/>
                      </a:lnTo>
                      <a:lnTo>
                        <a:pt x="244" y="155"/>
                      </a:lnTo>
                      <a:lnTo>
                        <a:pt x="244" y="157"/>
                      </a:lnTo>
                      <a:lnTo>
                        <a:pt x="246" y="157"/>
                      </a:lnTo>
                      <a:lnTo>
                        <a:pt x="246" y="159"/>
                      </a:lnTo>
                      <a:lnTo>
                        <a:pt x="244" y="159"/>
                      </a:lnTo>
                      <a:lnTo>
                        <a:pt x="244" y="161"/>
                      </a:lnTo>
                      <a:lnTo>
                        <a:pt x="242" y="161"/>
                      </a:lnTo>
                      <a:lnTo>
                        <a:pt x="242" y="163"/>
                      </a:lnTo>
                      <a:lnTo>
                        <a:pt x="244" y="163"/>
                      </a:lnTo>
                      <a:lnTo>
                        <a:pt x="244" y="161"/>
                      </a:lnTo>
                      <a:lnTo>
                        <a:pt x="244" y="163"/>
                      </a:lnTo>
                      <a:lnTo>
                        <a:pt x="244" y="165"/>
                      </a:lnTo>
                      <a:lnTo>
                        <a:pt x="242" y="165"/>
                      </a:lnTo>
                      <a:lnTo>
                        <a:pt x="242" y="167"/>
                      </a:lnTo>
                      <a:lnTo>
                        <a:pt x="242" y="169"/>
                      </a:lnTo>
                      <a:lnTo>
                        <a:pt x="241" y="169"/>
                      </a:lnTo>
                      <a:lnTo>
                        <a:pt x="242" y="169"/>
                      </a:lnTo>
                      <a:lnTo>
                        <a:pt x="242" y="171"/>
                      </a:lnTo>
                      <a:lnTo>
                        <a:pt x="242" y="173"/>
                      </a:lnTo>
                      <a:lnTo>
                        <a:pt x="244" y="173"/>
                      </a:lnTo>
                      <a:lnTo>
                        <a:pt x="244" y="171"/>
                      </a:lnTo>
                      <a:lnTo>
                        <a:pt x="246" y="171"/>
                      </a:lnTo>
                      <a:lnTo>
                        <a:pt x="246" y="169"/>
                      </a:lnTo>
                      <a:lnTo>
                        <a:pt x="248" y="169"/>
                      </a:lnTo>
                      <a:lnTo>
                        <a:pt x="248" y="167"/>
                      </a:lnTo>
                      <a:lnTo>
                        <a:pt x="246" y="167"/>
                      </a:lnTo>
                      <a:lnTo>
                        <a:pt x="246" y="165"/>
                      </a:lnTo>
                      <a:lnTo>
                        <a:pt x="248" y="165"/>
                      </a:lnTo>
                      <a:lnTo>
                        <a:pt x="248" y="163"/>
                      </a:lnTo>
                      <a:lnTo>
                        <a:pt x="250" y="163"/>
                      </a:lnTo>
                      <a:lnTo>
                        <a:pt x="250" y="161"/>
                      </a:lnTo>
                      <a:lnTo>
                        <a:pt x="250" y="163"/>
                      </a:lnTo>
                      <a:lnTo>
                        <a:pt x="250" y="165"/>
                      </a:lnTo>
                      <a:lnTo>
                        <a:pt x="250" y="167"/>
                      </a:lnTo>
                      <a:lnTo>
                        <a:pt x="250" y="169"/>
                      </a:lnTo>
                      <a:lnTo>
                        <a:pt x="248" y="169"/>
                      </a:lnTo>
                      <a:lnTo>
                        <a:pt x="250" y="169"/>
                      </a:lnTo>
                      <a:lnTo>
                        <a:pt x="248" y="169"/>
                      </a:lnTo>
                      <a:lnTo>
                        <a:pt x="246" y="171"/>
                      </a:lnTo>
                      <a:lnTo>
                        <a:pt x="246" y="173"/>
                      </a:lnTo>
                      <a:lnTo>
                        <a:pt x="244" y="173"/>
                      </a:lnTo>
                      <a:lnTo>
                        <a:pt x="246" y="173"/>
                      </a:lnTo>
                      <a:lnTo>
                        <a:pt x="246" y="175"/>
                      </a:lnTo>
                      <a:lnTo>
                        <a:pt x="248" y="175"/>
                      </a:lnTo>
                      <a:lnTo>
                        <a:pt x="248" y="173"/>
                      </a:lnTo>
                      <a:lnTo>
                        <a:pt x="248" y="171"/>
                      </a:lnTo>
                      <a:lnTo>
                        <a:pt x="250" y="171"/>
                      </a:lnTo>
                      <a:lnTo>
                        <a:pt x="252" y="171"/>
                      </a:lnTo>
                      <a:lnTo>
                        <a:pt x="252" y="169"/>
                      </a:lnTo>
                      <a:lnTo>
                        <a:pt x="252" y="167"/>
                      </a:lnTo>
                      <a:lnTo>
                        <a:pt x="254" y="167"/>
                      </a:lnTo>
                      <a:lnTo>
                        <a:pt x="254" y="165"/>
                      </a:lnTo>
                      <a:lnTo>
                        <a:pt x="254" y="163"/>
                      </a:lnTo>
                      <a:lnTo>
                        <a:pt x="256" y="163"/>
                      </a:lnTo>
                      <a:lnTo>
                        <a:pt x="256" y="161"/>
                      </a:lnTo>
                      <a:lnTo>
                        <a:pt x="256" y="159"/>
                      </a:lnTo>
                      <a:lnTo>
                        <a:pt x="256" y="157"/>
                      </a:lnTo>
                      <a:lnTo>
                        <a:pt x="256" y="155"/>
                      </a:lnTo>
                      <a:lnTo>
                        <a:pt x="256" y="153"/>
                      </a:lnTo>
                      <a:lnTo>
                        <a:pt x="256" y="151"/>
                      </a:lnTo>
                      <a:lnTo>
                        <a:pt x="254" y="151"/>
                      </a:lnTo>
                      <a:lnTo>
                        <a:pt x="254" y="150"/>
                      </a:lnTo>
                      <a:lnTo>
                        <a:pt x="256" y="150"/>
                      </a:lnTo>
                      <a:lnTo>
                        <a:pt x="256" y="148"/>
                      </a:lnTo>
                      <a:lnTo>
                        <a:pt x="258" y="148"/>
                      </a:lnTo>
                      <a:lnTo>
                        <a:pt x="258" y="146"/>
                      </a:lnTo>
                      <a:lnTo>
                        <a:pt x="260" y="146"/>
                      </a:lnTo>
                      <a:lnTo>
                        <a:pt x="262" y="146"/>
                      </a:lnTo>
                      <a:lnTo>
                        <a:pt x="262" y="144"/>
                      </a:lnTo>
                      <a:lnTo>
                        <a:pt x="264" y="144"/>
                      </a:lnTo>
                      <a:lnTo>
                        <a:pt x="265" y="144"/>
                      </a:lnTo>
                      <a:lnTo>
                        <a:pt x="267" y="144"/>
                      </a:lnTo>
                      <a:lnTo>
                        <a:pt x="267" y="142"/>
                      </a:lnTo>
                      <a:lnTo>
                        <a:pt x="269" y="142"/>
                      </a:lnTo>
                      <a:lnTo>
                        <a:pt x="269" y="144"/>
                      </a:lnTo>
                      <a:lnTo>
                        <a:pt x="271" y="144"/>
                      </a:lnTo>
                      <a:lnTo>
                        <a:pt x="273" y="144"/>
                      </a:lnTo>
                      <a:lnTo>
                        <a:pt x="273" y="142"/>
                      </a:lnTo>
                      <a:lnTo>
                        <a:pt x="273" y="144"/>
                      </a:lnTo>
                      <a:lnTo>
                        <a:pt x="275" y="144"/>
                      </a:lnTo>
                      <a:lnTo>
                        <a:pt x="275" y="142"/>
                      </a:lnTo>
                      <a:lnTo>
                        <a:pt x="277" y="142"/>
                      </a:lnTo>
                      <a:lnTo>
                        <a:pt x="279" y="142"/>
                      </a:lnTo>
                      <a:lnTo>
                        <a:pt x="279" y="140"/>
                      </a:lnTo>
                      <a:lnTo>
                        <a:pt x="277" y="140"/>
                      </a:lnTo>
                      <a:lnTo>
                        <a:pt x="275" y="140"/>
                      </a:lnTo>
                      <a:lnTo>
                        <a:pt x="273" y="140"/>
                      </a:lnTo>
                      <a:lnTo>
                        <a:pt x="271" y="140"/>
                      </a:lnTo>
                      <a:lnTo>
                        <a:pt x="271" y="138"/>
                      </a:lnTo>
                      <a:lnTo>
                        <a:pt x="269" y="138"/>
                      </a:lnTo>
                      <a:lnTo>
                        <a:pt x="269" y="136"/>
                      </a:lnTo>
                      <a:lnTo>
                        <a:pt x="269" y="134"/>
                      </a:lnTo>
                      <a:lnTo>
                        <a:pt x="269" y="132"/>
                      </a:lnTo>
                      <a:lnTo>
                        <a:pt x="267" y="132"/>
                      </a:lnTo>
                      <a:lnTo>
                        <a:pt x="269" y="132"/>
                      </a:lnTo>
                      <a:lnTo>
                        <a:pt x="269" y="130"/>
                      </a:lnTo>
                      <a:lnTo>
                        <a:pt x="271" y="130"/>
                      </a:lnTo>
                      <a:lnTo>
                        <a:pt x="271" y="128"/>
                      </a:lnTo>
                      <a:lnTo>
                        <a:pt x="273" y="128"/>
                      </a:lnTo>
                      <a:lnTo>
                        <a:pt x="275" y="128"/>
                      </a:lnTo>
                      <a:lnTo>
                        <a:pt x="275" y="127"/>
                      </a:lnTo>
                      <a:lnTo>
                        <a:pt x="277" y="127"/>
                      </a:lnTo>
                      <a:lnTo>
                        <a:pt x="277" y="125"/>
                      </a:lnTo>
                      <a:lnTo>
                        <a:pt x="275" y="125"/>
                      </a:lnTo>
                      <a:lnTo>
                        <a:pt x="275" y="123"/>
                      </a:lnTo>
                      <a:lnTo>
                        <a:pt x="273" y="123"/>
                      </a:lnTo>
                      <a:lnTo>
                        <a:pt x="275" y="123"/>
                      </a:lnTo>
                      <a:lnTo>
                        <a:pt x="277" y="123"/>
                      </a:lnTo>
                      <a:lnTo>
                        <a:pt x="279" y="123"/>
                      </a:lnTo>
                      <a:lnTo>
                        <a:pt x="279" y="125"/>
                      </a:lnTo>
                      <a:lnTo>
                        <a:pt x="279" y="123"/>
                      </a:lnTo>
                      <a:lnTo>
                        <a:pt x="281" y="123"/>
                      </a:lnTo>
                      <a:lnTo>
                        <a:pt x="283" y="123"/>
                      </a:lnTo>
                      <a:lnTo>
                        <a:pt x="283" y="125"/>
                      </a:lnTo>
                      <a:lnTo>
                        <a:pt x="283" y="123"/>
                      </a:lnTo>
                      <a:lnTo>
                        <a:pt x="285" y="123"/>
                      </a:lnTo>
                      <a:lnTo>
                        <a:pt x="285" y="125"/>
                      </a:lnTo>
                      <a:lnTo>
                        <a:pt x="285" y="123"/>
                      </a:lnTo>
                      <a:lnTo>
                        <a:pt x="285" y="121"/>
                      </a:lnTo>
                      <a:lnTo>
                        <a:pt x="287" y="121"/>
                      </a:lnTo>
                      <a:lnTo>
                        <a:pt x="287" y="123"/>
                      </a:lnTo>
                      <a:lnTo>
                        <a:pt x="289" y="121"/>
                      </a:lnTo>
                      <a:lnTo>
                        <a:pt x="289" y="123"/>
                      </a:lnTo>
                      <a:lnTo>
                        <a:pt x="290" y="123"/>
                      </a:lnTo>
                      <a:lnTo>
                        <a:pt x="290" y="125"/>
                      </a:lnTo>
                      <a:lnTo>
                        <a:pt x="292" y="125"/>
                      </a:lnTo>
                      <a:lnTo>
                        <a:pt x="294" y="125"/>
                      </a:lnTo>
                      <a:lnTo>
                        <a:pt x="296" y="125"/>
                      </a:lnTo>
                      <a:lnTo>
                        <a:pt x="296" y="127"/>
                      </a:lnTo>
                      <a:lnTo>
                        <a:pt x="298" y="127"/>
                      </a:lnTo>
                      <a:lnTo>
                        <a:pt x="300" y="127"/>
                      </a:lnTo>
                      <a:lnTo>
                        <a:pt x="300" y="128"/>
                      </a:lnTo>
                      <a:lnTo>
                        <a:pt x="302" y="128"/>
                      </a:lnTo>
                      <a:lnTo>
                        <a:pt x="300" y="128"/>
                      </a:lnTo>
                      <a:lnTo>
                        <a:pt x="302" y="128"/>
                      </a:lnTo>
                      <a:lnTo>
                        <a:pt x="300" y="128"/>
                      </a:lnTo>
                      <a:lnTo>
                        <a:pt x="302" y="128"/>
                      </a:lnTo>
                      <a:lnTo>
                        <a:pt x="304" y="128"/>
                      </a:lnTo>
                      <a:lnTo>
                        <a:pt x="306" y="128"/>
                      </a:lnTo>
                      <a:lnTo>
                        <a:pt x="308" y="128"/>
                      </a:lnTo>
                      <a:lnTo>
                        <a:pt x="310" y="128"/>
                      </a:lnTo>
                      <a:lnTo>
                        <a:pt x="312" y="128"/>
                      </a:lnTo>
                      <a:lnTo>
                        <a:pt x="313" y="128"/>
                      </a:lnTo>
                      <a:lnTo>
                        <a:pt x="313" y="130"/>
                      </a:lnTo>
                      <a:lnTo>
                        <a:pt x="315" y="130"/>
                      </a:lnTo>
                      <a:lnTo>
                        <a:pt x="315" y="132"/>
                      </a:lnTo>
                      <a:lnTo>
                        <a:pt x="317" y="132"/>
                      </a:lnTo>
                      <a:lnTo>
                        <a:pt x="319" y="132"/>
                      </a:lnTo>
                      <a:lnTo>
                        <a:pt x="319" y="134"/>
                      </a:lnTo>
                      <a:lnTo>
                        <a:pt x="319" y="136"/>
                      </a:lnTo>
                      <a:lnTo>
                        <a:pt x="321" y="136"/>
                      </a:lnTo>
                      <a:lnTo>
                        <a:pt x="323" y="136"/>
                      </a:lnTo>
                      <a:lnTo>
                        <a:pt x="325" y="136"/>
                      </a:lnTo>
                      <a:lnTo>
                        <a:pt x="327" y="136"/>
                      </a:lnTo>
                      <a:lnTo>
                        <a:pt x="329" y="136"/>
                      </a:lnTo>
                      <a:lnTo>
                        <a:pt x="329" y="138"/>
                      </a:lnTo>
                      <a:lnTo>
                        <a:pt x="331" y="138"/>
                      </a:lnTo>
                      <a:lnTo>
                        <a:pt x="333" y="138"/>
                      </a:lnTo>
                      <a:lnTo>
                        <a:pt x="333" y="140"/>
                      </a:lnTo>
                      <a:lnTo>
                        <a:pt x="335" y="140"/>
                      </a:lnTo>
                      <a:lnTo>
                        <a:pt x="337" y="140"/>
                      </a:lnTo>
                      <a:lnTo>
                        <a:pt x="335" y="140"/>
                      </a:lnTo>
                      <a:lnTo>
                        <a:pt x="337" y="140"/>
                      </a:lnTo>
                      <a:lnTo>
                        <a:pt x="338" y="140"/>
                      </a:lnTo>
                      <a:lnTo>
                        <a:pt x="338" y="142"/>
                      </a:lnTo>
                      <a:lnTo>
                        <a:pt x="338" y="140"/>
                      </a:lnTo>
                      <a:lnTo>
                        <a:pt x="340" y="140"/>
                      </a:lnTo>
                      <a:lnTo>
                        <a:pt x="340" y="142"/>
                      </a:lnTo>
                      <a:lnTo>
                        <a:pt x="342" y="142"/>
                      </a:lnTo>
                      <a:lnTo>
                        <a:pt x="342" y="144"/>
                      </a:lnTo>
                      <a:lnTo>
                        <a:pt x="344" y="144"/>
                      </a:lnTo>
                      <a:lnTo>
                        <a:pt x="346" y="144"/>
                      </a:lnTo>
                      <a:lnTo>
                        <a:pt x="348" y="144"/>
                      </a:lnTo>
                      <a:lnTo>
                        <a:pt x="350" y="144"/>
                      </a:lnTo>
                      <a:lnTo>
                        <a:pt x="352" y="144"/>
                      </a:lnTo>
                      <a:lnTo>
                        <a:pt x="352" y="146"/>
                      </a:lnTo>
                      <a:lnTo>
                        <a:pt x="354" y="146"/>
                      </a:lnTo>
                      <a:lnTo>
                        <a:pt x="354" y="148"/>
                      </a:lnTo>
                      <a:lnTo>
                        <a:pt x="356" y="148"/>
                      </a:lnTo>
                      <a:lnTo>
                        <a:pt x="356" y="150"/>
                      </a:lnTo>
                      <a:lnTo>
                        <a:pt x="356" y="148"/>
                      </a:lnTo>
                      <a:lnTo>
                        <a:pt x="354" y="148"/>
                      </a:lnTo>
                      <a:lnTo>
                        <a:pt x="354" y="150"/>
                      </a:lnTo>
                      <a:lnTo>
                        <a:pt x="356" y="150"/>
                      </a:lnTo>
                      <a:lnTo>
                        <a:pt x="356" y="151"/>
                      </a:lnTo>
                      <a:lnTo>
                        <a:pt x="358" y="151"/>
                      </a:lnTo>
                      <a:lnTo>
                        <a:pt x="356" y="151"/>
                      </a:lnTo>
                      <a:lnTo>
                        <a:pt x="356" y="153"/>
                      </a:lnTo>
                      <a:lnTo>
                        <a:pt x="358" y="153"/>
                      </a:lnTo>
                      <a:lnTo>
                        <a:pt x="360" y="153"/>
                      </a:lnTo>
                      <a:lnTo>
                        <a:pt x="360" y="155"/>
                      </a:lnTo>
                      <a:lnTo>
                        <a:pt x="360" y="157"/>
                      </a:lnTo>
                      <a:lnTo>
                        <a:pt x="360" y="159"/>
                      </a:lnTo>
                      <a:lnTo>
                        <a:pt x="362" y="159"/>
                      </a:lnTo>
                      <a:lnTo>
                        <a:pt x="362" y="161"/>
                      </a:lnTo>
                      <a:lnTo>
                        <a:pt x="362" y="159"/>
                      </a:lnTo>
                      <a:lnTo>
                        <a:pt x="360" y="159"/>
                      </a:lnTo>
                      <a:lnTo>
                        <a:pt x="358" y="159"/>
                      </a:lnTo>
                      <a:lnTo>
                        <a:pt x="358" y="157"/>
                      </a:lnTo>
                      <a:lnTo>
                        <a:pt x="356" y="157"/>
                      </a:lnTo>
                      <a:lnTo>
                        <a:pt x="358" y="157"/>
                      </a:lnTo>
                      <a:lnTo>
                        <a:pt x="356" y="157"/>
                      </a:lnTo>
                      <a:lnTo>
                        <a:pt x="354" y="157"/>
                      </a:lnTo>
                      <a:lnTo>
                        <a:pt x="354" y="159"/>
                      </a:lnTo>
                      <a:lnTo>
                        <a:pt x="352" y="159"/>
                      </a:lnTo>
                      <a:lnTo>
                        <a:pt x="352" y="161"/>
                      </a:lnTo>
                      <a:lnTo>
                        <a:pt x="354" y="161"/>
                      </a:lnTo>
                      <a:lnTo>
                        <a:pt x="352" y="161"/>
                      </a:lnTo>
                      <a:lnTo>
                        <a:pt x="352" y="163"/>
                      </a:lnTo>
                      <a:lnTo>
                        <a:pt x="354" y="163"/>
                      </a:lnTo>
                      <a:lnTo>
                        <a:pt x="354" y="165"/>
                      </a:lnTo>
                      <a:lnTo>
                        <a:pt x="356" y="165"/>
                      </a:lnTo>
                      <a:lnTo>
                        <a:pt x="356" y="167"/>
                      </a:lnTo>
                      <a:lnTo>
                        <a:pt x="356" y="165"/>
                      </a:lnTo>
                      <a:lnTo>
                        <a:pt x="356" y="167"/>
                      </a:lnTo>
                      <a:lnTo>
                        <a:pt x="358" y="167"/>
                      </a:lnTo>
                      <a:lnTo>
                        <a:pt x="360" y="167"/>
                      </a:lnTo>
                      <a:lnTo>
                        <a:pt x="360" y="169"/>
                      </a:lnTo>
                      <a:lnTo>
                        <a:pt x="360" y="171"/>
                      </a:lnTo>
                      <a:lnTo>
                        <a:pt x="360" y="173"/>
                      </a:lnTo>
                      <a:lnTo>
                        <a:pt x="362" y="173"/>
                      </a:lnTo>
                      <a:lnTo>
                        <a:pt x="360" y="173"/>
                      </a:lnTo>
                      <a:lnTo>
                        <a:pt x="362" y="173"/>
                      </a:lnTo>
                      <a:lnTo>
                        <a:pt x="360" y="173"/>
                      </a:lnTo>
                      <a:lnTo>
                        <a:pt x="360" y="175"/>
                      </a:lnTo>
                      <a:lnTo>
                        <a:pt x="362" y="175"/>
                      </a:lnTo>
                      <a:lnTo>
                        <a:pt x="362" y="176"/>
                      </a:lnTo>
                      <a:lnTo>
                        <a:pt x="362" y="178"/>
                      </a:lnTo>
                      <a:lnTo>
                        <a:pt x="360" y="178"/>
                      </a:lnTo>
                      <a:lnTo>
                        <a:pt x="360" y="180"/>
                      </a:lnTo>
                      <a:lnTo>
                        <a:pt x="360" y="182"/>
                      </a:lnTo>
                      <a:lnTo>
                        <a:pt x="360" y="184"/>
                      </a:lnTo>
                      <a:lnTo>
                        <a:pt x="360" y="186"/>
                      </a:lnTo>
                      <a:lnTo>
                        <a:pt x="360" y="188"/>
                      </a:lnTo>
                      <a:lnTo>
                        <a:pt x="360" y="190"/>
                      </a:lnTo>
                      <a:lnTo>
                        <a:pt x="360" y="192"/>
                      </a:lnTo>
                      <a:lnTo>
                        <a:pt x="358" y="192"/>
                      </a:lnTo>
                      <a:lnTo>
                        <a:pt x="358" y="194"/>
                      </a:lnTo>
                      <a:lnTo>
                        <a:pt x="358" y="196"/>
                      </a:lnTo>
                      <a:lnTo>
                        <a:pt x="356" y="196"/>
                      </a:lnTo>
                      <a:lnTo>
                        <a:pt x="356" y="198"/>
                      </a:lnTo>
                      <a:lnTo>
                        <a:pt x="354" y="198"/>
                      </a:lnTo>
                      <a:lnTo>
                        <a:pt x="354" y="199"/>
                      </a:lnTo>
                      <a:lnTo>
                        <a:pt x="352" y="199"/>
                      </a:lnTo>
                      <a:lnTo>
                        <a:pt x="354" y="199"/>
                      </a:lnTo>
                      <a:lnTo>
                        <a:pt x="352" y="199"/>
                      </a:lnTo>
                      <a:lnTo>
                        <a:pt x="352" y="198"/>
                      </a:lnTo>
                      <a:lnTo>
                        <a:pt x="354" y="198"/>
                      </a:lnTo>
                      <a:lnTo>
                        <a:pt x="354" y="199"/>
                      </a:lnTo>
                      <a:lnTo>
                        <a:pt x="354" y="198"/>
                      </a:lnTo>
                      <a:lnTo>
                        <a:pt x="352" y="198"/>
                      </a:lnTo>
                      <a:lnTo>
                        <a:pt x="350" y="198"/>
                      </a:lnTo>
                      <a:lnTo>
                        <a:pt x="348" y="198"/>
                      </a:lnTo>
                      <a:lnTo>
                        <a:pt x="348" y="199"/>
                      </a:lnTo>
                      <a:lnTo>
                        <a:pt x="348" y="201"/>
                      </a:lnTo>
                      <a:lnTo>
                        <a:pt x="348" y="203"/>
                      </a:lnTo>
                      <a:lnTo>
                        <a:pt x="346" y="203"/>
                      </a:lnTo>
                      <a:lnTo>
                        <a:pt x="346" y="205"/>
                      </a:lnTo>
                      <a:lnTo>
                        <a:pt x="346" y="207"/>
                      </a:lnTo>
                      <a:lnTo>
                        <a:pt x="346" y="209"/>
                      </a:lnTo>
                      <a:lnTo>
                        <a:pt x="344" y="209"/>
                      </a:lnTo>
                      <a:lnTo>
                        <a:pt x="342" y="209"/>
                      </a:lnTo>
                      <a:lnTo>
                        <a:pt x="340" y="209"/>
                      </a:lnTo>
                      <a:lnTo>
                        <a:pt x="340" y="211"/>
                      </a:lnTo>
                      <a:lnTo>
                        <a:pt x="342" y="211"/>
                      </a:lnTo>
                      <a:lnTo>
                        <a:pt x="340" y="211"/>
                      </a:lnTo>
                      <a:lnTo>
                        <a:pt x="342" y="211"/>
                      </a:lnTo>
                      <a:lnTo>
                        <a:pt x="340" y="211"/>
                      </a:lnTo>
                      <a:lnTo>
                        <a:pt x="340" y="213"/>
                      </a:lnTo>
                      <a:lnTo>
                        <a:pt x="340" y="211"/>
                      </a:lnTo>
                      <a:lnTo>
                        <a:pt x="338" y="211"/>
                      </a:lnTo>
                      <a:lnTo>
                        <a:pt x="338" y="213"/>
                      </a:lnTo>
                      <a:lnTo>
                        <a:pt x="338" y="211"/>
                      </a:lnTo>
                      <a:lnTo>
                        <a:pt x="337" y="211"/>
                      </a:lnTo>
                      <a:lnTo>
                        <a:pt x="338" y="211"/>
                      </a:lnTo>
                      <a:lnTo>
                        <a:pt x="337" y="211"/>
                      </a:lnTo>
                      <a:lnTo>
                        <a:pt x="337" y="213"/>
                      </a:lnTo>
                      <a:lnTo>
                        <a:pt x="338" y="213"/>
                      </a:lnTo>
                      <a:lnTo>
                        <a:pt x="337" y="213"/>
                      </a:lnTo>
                      <a:lnTo>
                        <a:pt x="338" y="213"/>
                      </a:lnTo>
                      <a:lnTo>
                        <a:pt x="337" y="213"/>
                      </a:lnTo>
                      <a:lnTo>
                        <a:pt x="335" y="213"/>
                      </a:lnTo>
                      <a:lnTo>
                        <a:pt x="335" y="211"/>
                      </a:lnTo>
                      <a:lnTo>
                        <a:pt x="335" y="213"/>
                      </a:lnTo>
                      <a:lnTo>
                        <a:pt x="335" y="211"/>
                      </a:lnTo>
                      <a:lnTo>
                        <a:pt x="335" y="213"/>
                      </a:lnTo>
                      <a:lnTo>
                        <a:pt x="333" y="213"/>
                      </a:lnTo>
                      <a:lnTo>
                        <a:pt x="333" y="211"/>
                      </a:lnTo>
                      <a:lnTo>
                        <a:pt x="333" y="213"/>
                      </a:lnTo>
                      <a:lnTo>
                        <a:pt x="331" y="213"/>
                      </a:lnTo>
                      <a:lnTo>
                        <a:pt x="331" y="215"/>
                      </a:lnTo>
                      <a:lnTo>
                        <a:pt x="331" y="217"/>
                      </a:lnTo>
                      <a:lnTo>
                        <a:pt x="329" y="217"/>
                      </a:lnTo>
                      <a:lnTo>
                        <a:pt x="329" y="219"/>
                      </a:lnTo>
                      <a:lnTo>
                        <a:pt x="329" y="221"/>
                      </a:lnTo>
                      <a:lnTo>
                        <a:pt x="329" y="223"/>
                      </a:lnTo>
                      <a:lnTo>
                        <a:pt x="327" y="223"/>
                      </a:lnTo>
                      <a:lnTo>
                        <a:pt x="327" y="224"/>
                      </a:lnTo>
                      <a:lnTo>
                        <a:pt x="327" y="223"/>
                      </a:lnTo>
                      <a:lnTo>
                        <a:pt x="329" y="223"/>
                      </a:lnTo>
                      <a:lnTo>
                        <a:pt x="327" y="223"/>
                      </a:lnTo>
                      <a:lnTo>
                        <a:pt x="327" y="224"/>
                      </a:lnTo>
                      <a:lnTo>
                        <a:pt x="327" y="226"/>
                      </a:lnTo>
                      <a:lnTo>
                        <a:pt x="329" y="226"/>
                      </a:lnTo>
                      <a:lnTo>
                        <a:pt x="329" y="228"/>
                      </a:lnTo>
                      <a:lnTo>
                        <a:pt x="331" y="228"/>
                      </a:lnTo>
                      <a:lnTo>
                        <a:pt x="331" y="230"/>
                      </a:lnTo>
                      <a:lnTo>
                        <a:pt x="333" y="230"/>
                      </a:lnTo>
                      <a:lnTo>
                        <a:pt x="335" y="230"/>
                      </a:lnTo>
                      <a:lnTo>
                        <a:pt x="337" y="230"/>
                      </a:lnTo>
                      <a:lnTo>
                        <a:pt x="338" y="230"/>
                      </a:lnTo>
                      <a:lnTo>
                        <a:pt x="338" y="232"/>
                      </a:lnTo>
                      <a:lnTo>
                        <a:pt x="338" y="230"/>
                      </a:lnTo>
                      <a:lnTo>
                        <a:pt x="338" y="232"/>
                      </a:lnTo>
                      <a:lnTo>
                        <a:pt x="340" y="232"/>
                      </a:lnTo>
                      <a:lnTo>
                        <a:pt x="342" y="232"/>
                      </a:lnTo>
                      <a:lnTo>
                        <a:pt x="344" y="232"/>
                      </a:lnTo>
                      <a:lnTo>
                        <a:pt x="344" y="230"/>
                      </a:lnTo>
                      <a:lnTo>
                        <a:pt x="342" y="230"/>
                      </a:lnTo>
                      <a:lnTo>
                        <a:pt x="344" y="230"/>
                      </a:lnTo>
                      <a:lnTo>
                        <a:pt x="346" y="230"/>
                      </a:lnTo>
                      <a:lnTo>
                        <a:pt x="346" y="228"/>
                      </a:lnTo>
                      <a:lnTo>
                        <a:pt x="346" y="230"/>
                      </a:lnTo>
                      <a:lnTo>
                        <a:pt x="346" y="228"/>
                      </a:lnTo>
                      <a:lnTo>
                        <a:pt x="348" y="228"/>
                      </a:lnTo>
                      <a:lnTo>
                        <a:pt x="348" y="226"/>
                      </a:lnTo>
                      <a:lnTo>
                        <a:pt x="350" y="226"/>
                      </a:lnTo>
                      <a:lnTo>
                        <a:pt x="348" y="226"/>
                      </a:lnTo>
                      <a:lnTo>
                        <a:pt x="350" y="226"/>
                      </a:lnTo>
                      <a:lnTo>
                        <a:pt x="352" y="226"/>
                      </a:lnTo>
                      <a:lnTo>
                        <a:pt x="352" y="224"/>
                      </a:lnTo>
                      <a:lnTo>
                        <a:pt x="354" y="224"/>
                      </a:lnTo>
                      <a:lnTo>
                        <a:pt x="354" y="223"/>
                      </a:lnTo>
                      <a:lnTo>
                        <a:pt x="352" y="223"/>
                      </a:lnTo>
                      <a:lnTo>
                        <a:pt x="354" y="223"/>
                      </a:lnTo>
                      <a:lnTo>
                        <a:pt x="354" y="221"/>
                      </a:lnTo>
                      <a:lnTo>
                        <a:pt x="356" y="221"/>
                      </a:lnTo>
                      <a:lnTo>
                        <a:pt x="354" y="221"/>
                      </a:lnTo>
                      <a:lnTo>
                        <a:pt x="356" y="221"/>
                      </a:lnTo>
                      <a:lnTo>
                        <a:pt x="354" y="221"/>
                      </a:lnTo>
                      <a:lnTo>
                        <a:pt x="356" y="221"/>
                      </a:lnTo>
                      <a:lnTo>
                        <a:pt x="356" y="219"/>
                      </a:lnTo>
                      <a:lnTo>
                        <a:pt x="358" y="219"/>
                      </a:lnTo>
                      <a:lnTo>
                        <a:pt x="360" y="219"/>
                      </a:lnTo>
                      <a:lnTo>
                        <a:pt x="360" y="217"/>
                      </a:lnTo>
                      <a:lnTo>
                        <a:pt x="358" y="217"/>
                      </a:lnTo>
                      <a:lnTo>
                        <a:pt x="360" y="217"/>
                      </a:lnTo>
                      <a:lnTo>
                        <a:pt x="358" y="217"/>
                      </a:lnTo>
                      <a:lnTo>
                        <a:pt x="360" y="217"/>
                      </a:lnTo>
                      <a:lnTo>
                        <a:pt x="358" y="217"/>
                      </a:lnTo>
                      <a:lnTo>
                        <a:pt x="360" y="217"/>
                      </a:lnTo>
                      <a:lnTo>
                        <a:pt x="358" y="217"/>
                      </a:lnTo>
                      <a:lnTo>
                        <a:pt x="360" y="217"/>
                      </a:lnTo>
                      <a:lnTo>
                        <a:pt x="358" y="217"/>
                      </a:lnTo>
                      <a:lnTo>
                        <a:pt x="360" y="217"/>
                      </a:lnTo>
                      <a:lnTo>
                        <a:pt x="358" y="217"/>
                      </a:lnTo>
                      <a:lnTo>
                        <a:pt x="360" y="217"/>
                      </a:lnTo>
                      <a:lnTo>
                        <a:pt x="358" y="217"/>
                      </a:lnTo>
                      <a:lnTo>
                        <a:pt x="360" y="217"/>
                      </a:lnTo>
                      <a:lnTo>
                        <a:pt x="358" y="217"/>
                      </a:lnTo>
                      <a:lnTo>
                        <a:pt x="360" y="217"/>
                      </a:lnTo>
                      <a:lnTo>
                        <a:pt x="358" y="217"/>
                      </a:lnTo>
                      <a:lnTo>
                        <a:pt x="356" y="217"/>
                      </a:lnTo>
                      <a:lnTo>
                        <a:pt x="358" y="217"/>
                      </a:lnTo>
                      <a:lnTo>
                        <a:pt x="360" y="217"/>
                      </a:lnTo>
                      <a:lnTo>
                        <a:pt x="360" y="215"/>
                      </a:lnTo>
                      <a:lnTo>
                        <a:pt x="362" y="215"/>
                      </a:lnTo>
                      <a:lnTo>
                        <a:pt x="362" y="213"/>
                      </a:lnTo>
                      <a:lnTo>
                        <a:pt x="363" y="213"/>
                      </a:lnTo>
                      <a:lnTo>
                        <a:pt x="365" y="213"/>
                      </a:lnTo>
                      <a:lnTo>
                        <a:pt x="367" y="213"/>
                      </a:lnTo>
                      <a:lnTo>
                        <a:pt x="369" y="213"/>
                      </a:lnTo>
                      <a:lnTo>
                        <a:pt x="369" y="211"/>
                      </a:lnTo>
                      <a:lnTo>
                        <a:pt x="371" y="211"/>
                      </a:lnTo>
                      <a:lnTo>
                        <a:pt x="373" y="211"/>
                      </a:lnTo>
                      <a:lnTo>
                        <a:pt x="373" y="209"/>
                      </a:lnTo>
                      <a:lnTo>
                        <a:pt x="375" y="209"/>
                      </a:lnTo>
                      <a:lnTo>
                        <a:pt x="377" y="209"/>
                      </a:lnTo>
                      <a:lnTo>
                        <a:pt x="379" y="209"/>
                      </a:lnTo>
                      <a:lnTo>
                        <a:pt x="381" y="209"/>
                      </a:lnTo>
                      <a:lnTo>
                        <a:pt x="383" y="209"/>
                      </a:lnTo>
                      <a:lnTo>
                        <a:pt x="385" y="209"/>
                      </a:lnTo>
                      <a:lnTo>
                        <a:pt x="385" y="211"/>
                      </a:lnTo>
                      <a:lnTo>
                        <a:pt x="386" y="211"/>
                      </a:lnTo>
                      <a:lnTo>
                        <a:pt x="388" y="211"/>
                      </a:lnTo>
                      <a:lnTo>
                        <a:pt x="388" y="213"/>
                      </a:lnTo>
                      <a:lnTo>
                        <a:pt x="390" y="213"/>
                      </a:lnTo>
                      <a:lnTo>
                        <a:pt x="388" y="213"/>
                      </a:lnTo>
                      <a:lnTo>
                        <a:pt x="388" y="215"/>
                      </a:lnTo>
                      <a:lnTo>
                        <a:pt x="390" y="215"/>
                      </a:lnTo>
                      <a:lnTo>
                        <a:pt x="390" y="217"/>
                      </a:lnTo>
                      <a:lnTo>
                        <a:pt x="392" y="217"/>
                      </a:lnTo>
                      <a:lnTo>
                        <a:pt x="390" y="217"/>
                      </a:lnTo>
                      <a:lnTo>
                        <a:pt x="392" y="217"/>
                      </a:lnTo>
                      <a:lnTo>
                        <a:pt x="390" y="217"/>
                      </a:lnTo>
                      <a:lnTo>
                        <a:pt x="392" y="217"/>
                      </a:lnTo>
                      <a:lnTo>
                        <a:pt x="392" y="219"/>
                      </a:lnTo>
                      <a:lnTo>
                        <a:pt x="394" y="219"/>
                      </a:lnTo>
                      <a:lnTo>
                        <a:pt x="392" y="219"/>
                      </a:lnTo>
                      <a:lnTo>
                        <a:pt x="394" y="219"/>
                      </a:lnTo>
                      <a:lnTo>
                        <a:pt x="392" y="219"/>
                      </a:lnTo>
                      <a:lnTo>
                        <a:pt x="392" y="221"/>
                      </a:lnTo>
                      <a:lnTo>
                        <a:pt x="394" y="221"/>
                      </a:lnTo>
                      <a:lnTo>
                        <a:pt x="394" y="223"/>
                      </a:lnTo>
                      <a:lnTo>
                        <a:pt x="394" y="224"/>
                      </a:lnTo>
                      <a:lnTo>
                        <a:pt x="394" y="226"/>
                      </a:lnTo>
                      <a:lnTo>
                        <a:pt x="396" y="226"/>
                      </a:lnTo>
                      <a:lnTo>
                        <a:pt x="394" y="226"/>
                      </a:lnTo>
                      <a:lnTo>
                        <a:pt x="396" y="226"/>
                      </a:lnTo>
                      <a:lnTo>
                        <a:pt x="394" y="226"/>
                      </a:lnTo>
                      <a:lnTo>
                        <a:pt x="394" y="228"/>
                      </a:lnTo>
                      <a:lnTo>
                        <a:pt x="396" y="228"/>
                      </a:lnTo>
                      <a:lnTo>
                        <a:pt x="394" y="228"/>
                      </a:lnTo>
                      <a:lnTo>
                        <a:pt x="396" y="228"/>
                      </a:lnTo>
                      <a:lnTo>
                        <a:pt x="396" y="230"/>
                      </a:lnTo>
                      <a:lnTo>
                        <a:pt x="396" y="232"/>
                      </a:lnTo>
                      <a:lnTo>
                        <a:pt x="396" y="234"/>
                      </a:lnTo>
                      <a:lnTo>
                        <a:pt x="396" y="236"/>
                      </a:lnTo>
                      <a:lnTo>
                        <a:pt x="398" y="236"/>
                      </a:lnTo>
                      <a:lnTo>
                        <a:pt x="398" y="238"/>
                      </a:lnTo>
                      <a:lnTo>
                        <a:pt x="398" y="240"/>
                      </a:lnTo>
                      <a:lnTo>
                        <a:pt x="398" y="242"/>
                      </a:lnTo>
                      <a:lnTo>
                        <a:pt x="398" y="244"/>
                      </a:lnTo>
                      <a:lnTo>
                        <a:pt x="398" y="246"/>
                      </a:lnTo>
                      <a:lnTo>
                        <a:pt x="400" y="246"/>
                      </a:lnTo>
                      <a:lnTo>
                        <a:pt x="398" y="246"/>
                      </a:lnTo>
                      <a:lnTo>
                        <a:pt x="400" y="246"/>
                      </a:lnTo>
                      <a:lnTo>
                        <a:pt x="398" y="247"/>
                      </a:lnTo>
                      <a:lnTo>
                        <a:pt x="400" y="247"/>
                      </a:lnTo>
                      <a:lnTo>
                        <a:pt x="400" y="249"/>
                      </a:lnTo>
                      <a:lnTo>
                        <a:pt x="400" y="251"/>
                      </a:lnTo>
                      <a:lnTo>
                        <a:pt x="400" y="253"/>
                      </a:lnTo>
                      <a:lnTo>
                        <a:pt x="400" y="255"/>
                      </a:lnTo>
                      <a:lnTo>
                        <a:pt x="402" y="255"/>
                      </a:lnTo>
                      <a:lnTo>
                        <a:pt x="402" y="257"/>
                      </a:lnTo>
                      <a:lnTo>
                        <a:pt x="404" y="257"/>
                      </a:lnTo>
                      <a:lnTo>
                        <a:pt x="404" y="259"/>
                      </a:lnTo>
                      <a:lnTo>
                        <a:pt x="402" y="259"/>
                      </a:lnTo>
                      <a:lnTo>
                        <a:pt x="404" y="259"/>
                      </a:lnTo>
                      <a:lnTo>
                        <a:pt x="404" y="261"/>
                      </a:lnTo>
                      <a:lnTo>
                        <a:pt x="404" y="263"/>
                      </a:lnTo>
                      <a:lnTo>
                        <a:pt x="404" y="265"/>
                      </a:lnTo>
                      <a:lnTo>
                        <a:pt x="402" y="265"/>
                      </a:lnTo>
                      <a:lnTo>
                        <a:pt x="402" y="267"/>
                      </a:lnTo>
                      <a:lnTo>
                        <a:pt x="402" y="269"/>
                      </a:lnTo>
                      <a:lnTo>
                        <a:pt x="402" y="271"/>
                      </a:lnTo>
                      <a:lnTo>
                        <a:pt x="402" y="272"/>
                      </a:lnTo>
                      <a:lnTo>
                        <a:pt x="402" y="274"/>
                      </a:lnTo>
                      <a:lnTo>
                        <a:pt x="402" y="276"/>
                      </a:lnTo>
                      <a:lnTo>
                        <a:pt x="400" y="276"/>
                      </a:lnTo>
                      <a:lnTo>
                        <a:pt x="400" y="278"/>
                      </a:lnTo>
                      <a:lnTo>
                        <a:pt x="400" y="280"/>
                      </a:lnTo>
                      <a:lnTo>
                        <a:pt x="400" y="282"/>
                      </a:lnTo>
                      <a:lnTo>
                        <a:pt x="398" y="282"/>
                      </a:lnTo>
                      <a:lnTo>
                        <a:pt x="396" y="282"/>
                      </a:lnTo>
                      <a:lnTo>
                        <a:pt x="394" y="282"/>
                      </a:lnTo>
                      <a:lnTo>
                        <a:pt x="394" y="280"/>
                      </a:lnTo>
                      <a:lnTo>
                        <a:pt x="392" y="280"/>
                      </a:lnTo>
                      <a:lnTo>
                        <a:pt x="394" y="280"/>
                      </a:lnTo>
                      <a:lnTo>
                        <a:pt x="394" y="278"/>
                      </a:lnTo>
                      <a:lnTo>
                        <a:pt x="392" y="278"/>
                      </a:lnTo>
                      <a:close/>
                      <a:moveTo>
                        <a:pt x="244" y="121"/>
                      </a:moveTo>
                      <a:lnTo>
                        <a:pt x="242" y="121"/>
                      </a:lnTo>
                      <a:lnTo>
                        <a:pt x="244" y="121"/>
                      </a:lnTo>
                      <a:close/>
                      <a:moveTo>
                        <a:pt x="256" y="121"/>
                      </a:moveTo>
                      <a:lnTo>
                        <a:pt x="258" y="121"/>
                      </a:lnTo>
                      <a:lnTo>
                        <a:pt x="256" y="121"/>
                      </a:lnTo>
                      <a:lnTo>
                        <a:pt x="256" y="123"/>
                      </a:lnTo>
                      <a:lnTo>
                        <a:pt x="254" y="123"/>
                      </a:lnTo>
                      <a:lnTo>
                        <a:pt x="256" y="123"/>
                      </a:lnTo>
                      <a:lnTo>
                        <a:pt x="256" y="121"/>
                      </a:lnTo>
                      <a:close/>
                      <a:moveTo>
                        <a:pt x="296" y="121"/>
                      </a:moveTo>
                      <a:lnTo>
                        <a:pt x="298" y="121"/>
                      </a:lnTo>
                      <a:lnTo>
                        <a:pt x="300" y="121"/>
                      </a:lnTo>
                      <a:lnTo>
                        <a:pt x="302" y="121"/>
                      </a:lnTo>
                      <a:lnTo>
                        <a:pt x="304" y="121"/>
                      </a:lnTo>
                      <a:lnTo>
                        <a:pt x="304" y="123"/>
                      </a:lnTo>
                      <a:lnTo>
                        <a:pt x="306" y="123"/>
                      </a:lnTo>
                      <a:lnTo>
                        <a:pt x="308" y="123"/>
                      </a:lnTo>
                      <a:lnTo>
                        <a:pt x="306" y="123"/>
                      </a:lnTo>
                      <a:lnTo>
                        <a:pt x="306" y="125"/>
                      </a:lnTo>
                      <a:lnTo>
                        <a:pt x="304" y="125"/>
                      </a:lnTo>
                      <a:lnTo>
                        <a:pt x="302" y="125"/>
                      </a:lnTo>
                      <a:lnTo>
                        <a:pt x="300" y="125"/>
                      </a:lnTo>
                      <a:lnTo>
                        <a:pt x="300" y="123"/>
                      </a:lnTo>
                      <a:lnTo>
                        <a:pt x="298" y="123"/>
                      </a:lnTo>
                      <a:lnTo>
                        <a:pt x="298" y="121"/>
                      </a:lnTo>
                      <a:lnTo>
                        <a:pt x="296" y="121"/>
                      </a:lnTo>
                      <a:lnTo>
                        <a:pt x="294" y="121"/>
                      </a:lnTo>
                      <a:lnTo>
                        <a:pt x="296" y="121"/>
                      </a:lnTo>
                      <a:close/>
                      <a:moveTo>
                        <a:pt x="248" y="119"/>
                      </a:moveTo>
                      <a:lnTo>
                        <a:pt x="248" y="121"/>
                      </a:lnTo>
                      <a:lnTo>
                        <a:pt x="250" y="121"/>
                      </a:lnTo>
                      <a:lnTo>
                        <a:pt x="252" y="121"/>
                      </a:lnTo>
                      <a:lnTo>
                        <a:pt x="250" y="121"/>
                      </a:lnTo>
                      <a:lnTo>
                        <a:pt x="250" y="123"/>
                      </a:lnTo>
                      <a:lnTo>
                        <a:pt x="252" y="123"/>
                      </a:lnTo>
                      <a:lnTo>
                        <a:pt x="250" y="123"/>
                      </a:lnTo>
                      <a:lnTo>
                        <a:pt x="248" y="123"/>
                      </a:lnTo>
                      <a:lnTo>
                        <a:pt x="248" y="121"/>
                      </a:lnTo>
                      <a:lnTo>
                        <a:pt x="248" y="119"/>
                      </a:lnTo>
                      <a:close/>
                      <a:moveTo>
                        <a:pt x="294" y="119"/>
                      </a:moveTo>
                      <a:lnTo>
                        <a:pt x="294" y="121"/>
                      </a:lnTo>
                      <a:lnTo>
                        <a:pt x="294" y="119"/>
                      </a:lnTo>
                      <a:close/>
                      <a:moveTo>
                        <a:pt x="281" y="119"/>
                      </a:moveTo>
                      <a:lnTo>
                        <a:pt x="281" y="117"/>
                      </a:lnTo>
                      <a:lnTo>
                        <a:pt x="281" y="119"/>
                      </a:lnTo>
                      <a:close/>
                      <a:moveTo>
                        <a:pt x="294" y="119"/>
                      </a:moveTo>
                      <a:lnTo>
                        <a:pt x="292" y="119"/>
                      </a:lnTo>
                      <a:lnTo>
                        <a:pt x="292" y="117"/>
                      </a:lnTo>
                      <a:lnTo>
                        <a:pt x="294" y="117"/>
                      </a:lnTo>
                      <a:lnTo>
                        <a:pt x="294" y="119"/>
                      </a:lnTo>
                      <a:close/>
                      <a:moveTo>
                        <a:pt x="337" y="115"/>
                      </a:moveTo>
                      <a:lnTo>
                        <a:pt x="337" y="113"/>
                      </a:lnTo>
                      <a:lnTo>
                        <a:pt x="337" y="115"/>
                      </a:lnTo>
                      <a:close/>
                      <a:moveTo>
                        <a:pt x="335" y="113"/>
                      </a:moveTo>
                      <a:lnTo>
                        <a:pt x="333" y="113"/>
                      </a:lnTo>
                      <a:lnTo>
                        <a:pt x="333" y="115"/>
                      </a:lnTo>
                      <a:lnTo>
                        <a:pt x="333" y="113"/>
                      </a:lnTo>
                      <a:lnTo>
                        <a:pt x="335" y="113"/>
                      </a:lnTo>
                      <a:close/>
                      <a:moveTo>
                        <a:pt x="344" y="113"/>
                      </a:moveTo>
                      <a:lnTo>
                        <a:pt x="342" y="113"/>
                      </a:lnTo>
                      <a:lnTo>
                        <a:pt x="344" y="113"/>
                      </a:lnTo>
                      <a:close/>
                      <a:moveTo>
                        <a:pt x="312" y="113"/>
                      </a:moveTo>
                      <a:lnTo>
                        <a:pt x="310" y="113"/>
                      </a:lnTo>
                      <a:lnTo>
                        <a:pt x="312" y="113"/>
                      </a:lnTo>
                      <a:lnTo>
                        <a:pt x="310" y="113"/>
                      </a:lnTo>
                      <a:lnTo>
                        <a:pt x="312" y="113"/>
                      </a:lnTo>
                      <a:close/>
                      <a:moveTo>
                        <a:pt x="308" y="113"/>
                      </a:moveTo>
                      <a:lnTo>
                        <a:pt x="306" y="113"/>
                      </a:lnTo>
                      <a:lnTo>
                        <a:pt x="308" y="113"/>
                      </a:lnTo>
                      <a:close/>
                      <a:moveTo>
                        <a:pt x="329" y="113"/>
                      </a:moveTo>
                      <a:lnTo>
                        <a:pt x="327" y="113"/>
                      </a:lnTo>
                      <a:lnTo>
                        <a:pt x="329" y="113"/>
                      </a:lnTo>
                      <a:close/>
                      <a:moveTo>
                        <a:pt x="312" y="113"/>
                      </a:moveTo>
                      <a:lnTo>
                        <a:pt x="310" y="113"/>
                      </a:lnTo>
                      <a:lnTo>
                        <a:pt x="312" y="113"/>
                      </a:lnTo>
                      <a:close/>
                      <a:moveTo>
                        <a:pt x="302" y="113"/>
                      </a:moveTo>
                      <a:lnTo>
                        <a:pt x="302" y="111"/>
                      </a:lnTo>
                      <a:lnTo>
                        <a:pt x="302" y="113"/>
                      </a:lnTo>
                      <a:close/>
                      <a:moveTo>
                        <a:pt x="292" y="111"/>
                      </a:moveTo>
                      <a:lnTo>
                        <a:pt x="292" y="113"/>
                      </a:lnTo>
                      <a:lnTo>
                        <a:pt x="294" y="113"/>
                      </a:lnTo>
                      <a:lnTo>
                        <a:pt x="292" y="113"/>
                      </a:lnTo>
                      <a:lnTo>
                        <a:pt x="292" y="111"/>
                      </a:lnTo>
                      <a:close/>
                      <a:moveTo>
                        <a:pt x="304" y="113"/>
                      </a:moveTo>
                      <a:lnTo>
                        <a:pt x="304" y="111"/>
                      </a:lnTo>
                      <a:lnTo>
                        <a:pt x="302" y="111"/>
                      </a:lnTo>
                      <a:lnTo>
                        <a:pt x="304" y="111"/>
                      </a:lnTo>
                      <a:lnTo>
                        <a:pt x="304" y="113"/>
                      </a:lnTo>
                      <a:close/>
                      <a:moveTo>
                        <a:pt x="308" y="111"/>
                      </a:moveTo>
                      <a:lnTo>
                        <a:pt x="308" y="113"/>
                      </a:lnTo>
                      <a:lnTo>
                        <a:pt x="310" y="113"/>
                      </a:lnTo>
                      <a:lnTo>
                        <a:pt x="308" y="113"/>
                      </a:lnTo>
                      <a:lnTo>
                        <a:pt x="310" y="113"/>
                      </a:lnTo>
                      <a:lnTo>
                        <a:pt x="308" y="113"/>
                      </a:lnTo>
                      <a:lnTo>
                        <a:pt x="308" y="111"/>
                      </a:lnTo>
                      <a:close/>
                      <a:moveTo>
                        <a:pt x="304" y="111"/>
                      </a:moveTo>
                      <a:lnTo>
                        <a:pt x="306" y="111"/>
                      </a:lnTo>
                      <a:lnTo>
                        <a:pt x="304" y="111"/>
                      </a:lnTo>
                      <a:lnTo>
                        <a:pt x="306" y="111"/>
                      </a:lnTo>
                      <a:lnTo>
                        <a:pt x="306" y="113"/>
                      </a:lnTo>
                      <a:lnTo>
                        <a:pt x="308" y="113"/>
                      </a:lnTo>
                      <a:lnTo>
                        <a:pt x="306" y="113"/>
                      </a:lnTo>
                      <a:lnTo>
                        <a:pt x="308" y="113"/>
                      </a:lnTo>
                      <a:lnTo>
                        <a:pt x="306" y="113"/>
                      </a:lnTo>
                      <a:lnTo>
                        <a:pt x="306" y="115"/>
                      </a:lnTo>
                      <a:lnTo>
                        <a:pt x="306" y="113"/>
                      </a:lnTo>
                      <a:lnTo>
                        <a:pt x="304" y="113"/>
                      </a:lnTo>
                      <a:lnTo>
                        <a:pt x="302" y="113"/>
                      </a:lnTo>
                      <a:lnTo>
                        <a:pt x="304" y="113"/>
                      </a:lnTo>
                      <a:lnTo>
                        <a:pt x="304" y="111"/>
                      </a:lnTo>
                      <a:close/>
                      <a:moveTo>
                        <a:pt x="300" y="111"/>
                      </a:moveTo>
                      <a:lnTo>
                        <a:pt x="298" y="111"/>
                      </a:lnTo>
                      <a:lnTo>
                        <a:pt x="300" y="111"/>
                      </a:lnTo>
                      <a:close/>
                      <a:moveTo>
                        <a:pt x="306" y="111"/>
                      </a:moveTo>
                      <a:lnTo>
                        <a:pt x="304" y="111"/>
                      </a:lnTo>
                      <a:lnTo>
                        <a:pt x="306" y="111"/>
                      </a:lnTo>
                      <a:close/>
                      <a:moveTo>
                        <a:pt x="337" y="111"/>
                      </a:moveTo>
                      <a:lnTo>
                        <a:pt x="337" y="109"/>
                      </a:lnTo>
                      <a:lnTo>
                        <a:pt x="337" y="111"/>
                      </a:lnTo>
                      <a:close/>
                      <a:moveTo>
                        <a:pt x="335" y="109"/>
                      </a:moveTo>
                      <a:lnTo>
                        <a:pt x="333" y="109"/>
                      </a:lnTo>
                      <a:lnTo>
                        <a:pt x="335" y="109"/>
                      </a:lnTo>
                      <a:close/>
                      <a:moveTo>
                        <a:pt x="337" y="109"/>
                      </a:moveTo>
                      <a:lnTo>
                        <a:pt x="338" y="109"/>
                      </a:lnTo>
                      <a:lnTo>
                        <a:pt x="337" y="109"/>
                      </a:lnTo>
                      <a:close/>
                      <a:moveTo>
                        <a:pt x="340" y="109"/>
                      </a:moveTo>
                      <a:lnTo>
                        <a:pt x="340" y="107"/>
                      </a:lnTo>
                      <a:lnTo>
                        <a:pt x="340" y="109"/>
                      </a:lnTo>
                      <a:close/>
                      <a:moveTo>
                        <a:pt x="340" y="109"/>
                      </a:moveTo>
                      <a:lnTo>
                        <a:pt x="340" y="107"/>
                      </a:lnTo>
                      <a:lnTo>
                        <a:pt x="340" y="109"/>
                      </a:lnTo>
                      <a:lnTo>
                        <a:pt x="340" y="107"/>
                      </a:lnTo>
                      <a:lnTo>
                        <a:pt x="340" y="109"/>
                      </a:lnTo>
                      <a:close/>
                      <a:moveTo>
                        <a:pt x="338" y="109"/>
                      </a:moveTo>
                      <a:lnTo>
                        <a:pt x="338" y="107"/>
                      </a:lnTo>
                      <a:lnTo>
                        <a:pt x="338" y="109"/>
                      </a:lnTo>
                      <a:close/>
                      <a:moveTo>
                        <a:pt x="333" y="109"/>
                      </a:moveTo>
                      <a:lnTo>
                        <a:pt x="333" y="107"/>
                      </a:lnTo>
                      <a:lnTo>
                        <a:pt x="333" y="109"/>
                      </a:lnTo>
                      <a:close/>
                      <a:moveTo>
                        <a:pt x="337" y="107"/>
                      </a:moveTo>
                      <a:lnTo>
                        <a:pt x="338" y="107"/>
                      </a:lnTo>
                      <a:lnTo>
                        <a:pt x="338" y="109"/>
                      </a:lnTo>
                      <a:lnTo>
                        <a:pt x="337" y="109"/>
                      </a:lnTo>
                      <a:lnTo>
                        <a:pt x="337" y="107"/>
                      </a:lnTo>
                      <a:lnTo>
                        <a:pt x="337" y="109"/>
                      </a:lnTo>
                      <a:lnTo>
                        <a:pt x="337" y="107"/>
                      </a:lnTo>
                      <a:close/>
                      <a:moveTo>
                        <a:pt x="327" y="107"/>
                      </a:moveTo>
                      <a:lnTo>
                        <a:pt x="325" y="107"/>
                      </a:lnTo>
                      <a:lnTo>
                        <a:pt x="327" y="107"/>
                      </a:lnTo>
                      <a:close/>
                      <a:moveTo>
                        <a:pt x="338" y="107"/>
                      </a:moveTo>
                      <a:lnTo>
                        <a:pt x="337" y="107"/>
                      </a:lnTo>
                      <a:lnTo>
                        <a:pt x="338" y="107"/>
                      </a:lnTo>
                      <a:close/>
                      <a:moveTo>
                        <a:pt x="333" y="107"/>
                      </a:moveTo>
                      <a:lnTo>
                        <a:pt x="331" y="107"/>
                      </a:lnTo>
                      <a:lnTo>
                        <a:pt x="333" y="107"/>
                      </a:lnTo>
                      <a:close/>
                      <a:moveTo>
                        <a:pt x="337" y="105"/>
                      </a:moveTo>
                      <a:lnTo>
                        <a:pt x="337" y="107"/>
                      </a:lnTo>
                      <a:lnTo>
                        <a:pt x="337" y="105"/>
                      </a:lnTo>
                      <a:close/>
                      <a:moveTo>
                        <a:pt x="337" y="107"/>
                      </a:moveTo>
                      <a:lnTo>
                        <a:pt x="337" y="105"/>
                      </a:lnTo>
                      <a:lnTo>
                        <a:pt x="337" y="107"/>
                      </a:lnTo>
                      <a:close/>
                      <a:moveTo>
                        <a:pt x="325" y="107"/>
                      </a:moveTo>
                      <a:lnTo>
                        <a:pt x="325" y="105"/>
                      </a:lnTo>
                      <a:lnTo>
                        <a:pt x="325" y="107"/>
                      </a:lnTo>
                      <a:close/>
                      <a:moveTo>
                        <a:pt x="325" y="105"/>
                      </a:moveTo>
                      <a:lnTo>
                        <a:pt x="325" y="107"/>
                      </a:lnTo>
                      <a:lnTo>
                        <a:pt x="327" y="107"/>
                      </a:lnTo>
                      <a:lnTo>
                        <a:pt x="325" y="107"/>
                      </a:lnTo>
                      <a:lnTo>
                        <a:pt x="325" y="105"/>
                      </a:lnTo>
                      <a:close/>
                      <a:moveTo>
                        <a:pt x="337" y="105"/>
                      </a:moveTo>
                      <a:lnTo>
                        <a:pt x="337" y="107"/>
                      </a:lnTo>
                      <a:lnTo>
                        <a:pt x="337" y="105"/>
                      </a:lnTo>
                      <a:lnTo>
                        <a:pt x="335" y="105"/>
                      </a:lnTo>
                      <a:lnTo>
                        <a:pt x="337" y="105"/>
                      </a:lnTo>
                      <a:close/>
                      <a:moveTo>
                        <a:pt x="346" y="105"/>
                      </a:moveTo>
                      <a:lnTo>
                        <a:pt x="354" y="111"/>
                      </a:lnTo>
                      <a:lnTo>
                        <a:pt x="350" y="113"/>
                      </a:lnTo>
                      <a:lnTo>
                        <a:pt x="350" y="115"/>
                      </a:lnTo>
                      <a:lnTo>
                        <a:pt x="348" y="115"/>
                      </a:lnTo>
                      <a:lnTo>
                        <a:pt x="346" y="115"/>
                      </a:lnTo>
                      <a:lnTo>
                        <a:pt x="344" y="115"/>
                      </a:lnTo>
                      <a:lnTo>
                        <a:pt x="344" y="113"/>
                      </a:lnTo>
                      <a:lnTo>
                        <a:pt x="344" y="115"/>
                      </a:lnTo>
                      <a:lnTo>
                        <a:pt x="344" y="113"/>
                      </a:lnTo>
                      <a:lnTo>
                        <a:pt x="342" y="113"/>
                      </a:lnTo>
                      <a:lnTo>
                        <a:pt x="340" y="113"/>
                      </a:lnTo>
                      <a:lnTo>
                        <a:pt x="340" y="115"/>
                      </a:lnTo>
                      <a:lnTo>
                        <a:pt x="340" y="113"/>
                      </a:lnTo>
                      <a:lnTo>
                        <a:pt x="340" y="115"/>
                      </a:lnTo>
                      <a:lnTo>
                        <a:pt x="338" y="115"/>
                      </a:lnTo>
                      <a:lnTo>
                        <a:pt x="338" y="113"/>
                      </a:lnTo>
                      <a:lnTo>
                        <a:pt x="338" y="115"/>
                      </a:lnTo>
                      <a:lnTo>
                        <a:pt x="338" y="113"/>
                      </a:lnTo>
                      <a:lnTo>
                        <a:pt x="338" y="115"/>
                      </a:lnTo>
                      <a:lnTo>
                        <a:pt x="338" y="113"/>
                      </a:lnTo>
                      <a:lnTo>
                        <a:pt x="337" y="113"/>
                      </a:lnTo>
                      <a:lnTo>
                        <a:pt x="337" y="115"/>
                      </a:lnTo>
                      <a:lnTo>
                        <a:pt x="335" y="115"/>
                      </a:lnTo>
                      <a:lnTo>
                        <a:pt x="335" y="113"/>
                      </a:lnTo>
                      <a:lnTo>
                        <a:pt x="335" y="115"/>
                      </a:lnTo>
                      <a:lnTo>
                        <a:pt x="335" y="113"/>
                      </a:lnTo>
                      <a:lnTo>
                        <a:pt x="333" y="113"/>
                      </a:lnTo>
                      <a:lnTo>
                        <a:pt x="333" y="111"/>
                      </a:lnTo>
                      <a:lnTo>
                        <a:pt x="331" y="111"/>
                      </a:lnTo>
                      <a:lnTo>
                        <a:pt x="331" y="113"/>
                      </a:lnTo>
                      <a:lnTo>
                        <a:pt x="331" y="111"/>
                      </a:lnTo>
                      <a:lnTo>
                        <a:pt x="331" y="113"/>
                      </a:lnTo>
                      <a:lnTo>
                        <a:pt x="331" y="111"/>
                      </a:lnTo>
                      <a:lnTo>
                        <a:pt x="333" y="111"/>
                      </a:lnTo>
                      <a:lnTo>
                        <a:pt x="333" y="109"/>
                      </a:lnTo>
                      <a:lnTo>
                        <a:pt x="333" y="111"/>
                      </a:lnTo>
                      <a:lnTo>
                        <a:pt x="335" y="111"/>
                      </a:lnTo>
                      <a:lnTo>
                        <a:pt x="333" y="111"/>
                      </a:lnTo>
                      <a:lnTo>
                        <a:pt x="335" y="111"/>
                      </a:lnTo>
                      <a:lnTo>
                        <a:pt x="333" y="111"/>
                      </a:lnTo>
                      <a:lnTo>
                        <a:pt x="335" y="111"/>
                      </a:lnTo>
                      <a:lnTo>
                        <a:pt x="337" y="111"/>
                      </a:lnTo>
                      <a:lnTo>
                        <a:pt x="337" y="109"/>
                      </a:lnTo>
                      <a:lnTo>
                        <a:pt x="338" y="109"/>
                      </a:lnTo>
                      <a:lnTo>
                        <a:pt x="337" y="109"/>
                      </a:lnTo>
                      <a:lnTo>
                        <a:pt x="338" y="109"/>
                      </a:lnTo>
                      <a:lnTo>
                        <a:pt x="340" y="109"/>
                      </a:lnTo>
                      <a:lnTo>
                        <a:pt x="342" y="109"/>
                      </a:lnTo>
                      <a:lnTo>
                        <a:pt x="340" y="109"/>
                      </a:lnTo>
                      <a:lnTo>
                        <a:pt x="342" y="109"/>
                      </a:lnTo>
                      <a:lnTo>
                        <a:pt x="342" y="107"/>
                      </a:lnTo>
                      <a:lnTo>
                        <a:pt x="340" y="107"/>
                      </a:lnTo>
                      <a:lnTo>
                        <a:pt x="342" y="107"/>
                      </a:lnTo>
                      <a:lnTo>
                        <a:pt x="340" y="107"/>
                      </a:lnTo>
                      <a:lnTo>
                        <a:pt x="342" y="107"/>
                      </a:lnTo>
                      <a:lnTo>
                        <a:pt x="340" y="107"/>
                      </a:lnTo>
                      <a:lnTo>
                        <a:pt x="338" y="107"/>
                      </a:lnTo>
                      <a:lnTo>
                        <a:pt x="338" y="105"/>
                      </a:lnTo>
                      <a:lnTo>
                        <a:pt x="338" y="107"/>
                      </a:lnTo>
                      <a:lnTo>
                        <a:pt x="338" y="105"/>
                      </a:lnTo>
                      <a:lnTo>
                        <a:pt x="340" y="105"/>
                      </a:lnTo>
                      <a:lnTo>
                        <a:pt x="342" y="105"/>
                      </a:lnTo>
                      <a:lnTo>
                        <a:pt x="346" y="105"/>
                      </a:lnTo>
                      <a:close/>
                      <a:moveTo>
                        <a:pt x="337" y="113"/>
                      </a:moveTo>
                      <a:lnTo>
                        <a:pt x="335" y="113"/>
                      </a:lnTo>
                      <a:lnTo>
                        <a:pt x="337" y="113"/>
                      </a:lnTo>
                      <a:lnTo>
                        <a:pt x="335" y="113"/>
                      </a:lnTo>
                      <a:lnTo>
                        <a:pt x="337" y="113"/>
                      </a:lnTo>
                      <a:close/>
                      <a:moveTo>
                        <a:pt x="317" y="100"/>
                      </a:moveTo>
                      <a:lnTo>
                        <a:pt x="315" y="100"/>
                      </a:lnTo>
                      <a:lnTo>
                        <a:pt x="317" y="100"/>
                      </a:lnTo>
                      <a:close/>
                      <a:moveTo>
                        <a:pt x="313" y="100"/>
                      </a:moveTo>
                      <a:lnTo>
                        <a:pt x="315" y="100"/>
                      </a:lnTo>
                      <a:lnTo>
                        <a:pt x="313" y="100"/>
                      </a:lnTo>
                      <a:close/>
                      <a:moveTo>
                        <a:pt x="315" y="94"/>
                      </a:moveTo>
                      <a:lnTo>
                        <a:pt x="317" y="94"/>
                      </a:lnTo>
                      <a:lnTo>
                        <a:pt x="317" y="96"/>
                      </a:lnTo>
                      <a:lnTo>
                        <a:pt x="319" y="96"/>
                      </a:lnTo>
                      <a:lnTo>
                        <a:pt x="319" y="98"/>
                      </a:lnTo>
                      <a:lnTo>
                        <a:pt x="319" y="100"/>
                      </a:lnTo>
                      <a:lnTo>
                        <a:pt x="317" y="100"/>
                      </a:lnTo>
                      <a:lnTo>
                        <a:pt x="315" y="100"/>
                      </a:lnTo>
                      <a:lnTo>
                        <a:pt x="315" y="98"/>
                      </a:lnTo>
                      <a:lnTo>
                        <a:pt x="313" y="98"/>
                      </a:lnTo>
                      <a:lnTo>
                        <a:pt x="313" y="96"/>
                      </a:lnTo>
                      <a:lnTo>
                        <a:pt x="315" y="96"/>
                      </a:lnTo>
                      <a:lnTo>
                        <a:pt x="313" y="96"/>
                      </a:lnTo>
                      <a:lnTo>
                        <a:pt x="315" y="96"/>
                      </a:lnTo>
                      <a:lnTo>
                        <a:pt x="313" y="96"/>
                      </a:lnTo>
                      <a:lnTo>
                        <a:pt x="313" y="94"/>
                      </a:lnTo>
                      <a:lnTo>
                        <a:pt x="315" y="94"/>
                      </a:lnTo>
                      <a:close/>
                      <a:moveTo>
                        <a:pt x="310" y="88"/>
                      </a:moveTo>
                      <a:lnTo>
                        <a:pt x="310" y="86"/>
                      </a:lnTo>
                      <a:lnTo>
                        <a:pt x="310" y="88"/>
                      </a:lnTo>
                      <a:close/>
                      <a:moveTo>
                        <a:pt x="310" y="86"/>
                      </a:moveTo>
                      <a:lnTo>
                        <a:pt x="310" y="88"/>
                      </a:lnTo>
                      <a:lnTo>
                        <a:pt x="310" y="86"/>
                      </a:lnTo>
                      <a:close/>
                      <a:moveTo>
                        <a:pt x="189" y="86"/>
                      </a:moveTo>
                      <a:lnTo>
                        <a:pt x="187" y="86"/>
                      </a:lnTo>
                      <a:lnTo>
                        <a:pt x="189" y="86"/>
                      </a:lnTo>
                      <a:close/>
                      <a:moveTo>
                        <a:pt x="308" y="86"/>
                      </a:moveTo>
                      <a:lnTo>
                        <a:pt x="306" y="86"/>
                      </a:lnTo>
                      <a:lnTo>
                        <a:pt x="308" y="86"/>
                      </a:lnTo>
                      <a:close/>
                      <a:moveTo>
                        <a:pt x="308" y="86"/>
                      </a:moveTo>
                      <a:lnTo>
                        <a:pt x="306" y="86"/>
                      </a:lnTo>
                      <a:lnTo>
                        <a:pt x="308" y="86"/>
                      </a:lnTo>
                      <a:close/>
                      <a:moveTo>
                        <a:pt x="306" y="86"/>
                      </a:moveTo>
                      <a:lnTo>
                        <a:pt x="308" y="86"/>
                      </a:lnTo>
                      <a:lnTo>
                        <a:pt x="306" y="86"/>
                      </a:lnTo>
                      <a:close/>
                      <a:moveTo>
                        <a:pt x="187" y="86"/>
                      </a:moveTo>
                      <a:lnTo>
                        <a:pt x="187" y="84"/>
                      </a:lnTo>
                      <a:lnTo>
                        <a:pt x="187" y="86"/>
                      </a:lnTo>
                      <a:close/>
                      <a:moveTo>
                        <a:pt x="315" y="84"/>
                      </a:moveTo>
                      <a:lnTo>
                        <a:pt x="317" y="84"/>
                      </a:lnTo>
                      <a:lnTo>
                        <a:pt x="319" y="84"/>
                      </a:lnTo>
                      <a:lnTo>
                        <a:pt x="317" y="84"/>
                      </a:lnTo>
                      <a:lnTo>
                        <a:pt x="317" y="86"/>
                      </a:lnTo>
                      <a:lnTo>
                        <a:pt x="317" y="88"/>
                      </a:lnTo>
                      <a:lnTo>
                        <a:pt x="315" y="88"/>
                      </a:lnTo>
                      <a:lnTo>
                        <a:pt x="315" y="90"/>
                      </a:lnTo>
                      <a:lnTo>
                        <a:pt x="315" y="92"/>
                      </a:lnTo>
                      <a:lnTo>
                        <a:pt x="317" y="92"/>
                      </a:lnTo>
                      <a:lnTo>
                        <a:pt x="317" y="94"/>
                      </a:lnTo>
                      <a:lnTo>
                        <a:pt x="319" y="94"/>
                      </a:lnTo>
                      <a:lnTo>
                        <a:pt x="317" y="94"/>
                      </a:lnTo>
                      <a:lnTo>
                        <a:pt x="319" y="94"/>
                      </a:lnTo>
                      <a:lnTo>
                        <a:pt x="319" y="96"/>
                      </a:lnTo>
                      <a:lnTo>
                        <a:pt x="319" y="94"/>
                      </a:lnTo>
                      <a:lnTo>
                        <a:pt x="317" y="94"/>
                      </a:lnTo>
                      <a:lnTo>
                        <a:pt x="315" y="94"/>
                      </a:lnTo>
                      <a:lnTo>
                        <a:pt x="315" y="92"/>
                      </a:lnTo>
                      <a:lnTo>
                        <a:pt x="313" y="92"/>
                      </a:lnTo>
                      <a:lnTo>
                        <a:pt x="313" y="90"/>
                      </a:lnTo>
                      <a:lnTo>
                        <a:pt x="313" y="88"/>
                      </a:lnTo>
                      <a:lnTo>
                        <a:pt x="312" y="88"/>
                      </a:lnTo>
                      <a:lnTo>
                        <a:pt x="310" y="88"/>
                      </a:lnTo>
                      <a:lnTo>
                        <a:pt x="312" y="88"/>
                      </a:lnTo>
                      <a:lnTo>
                        <a:pt x="310" y="88"/>
                      </a:lnTo>
                      <a:lnTo>
                        <a:pt x="310" y="86"/>
                      </a:lnTo>
                      <a:lnTo>
                        <a:pt x="312" y="86"/>
                      </a:lnTo>
                      <a:lnTo>
                        <a:pt x="310" y="86"/>
                      </a:lnTo>
                      <a:lnTo>
                        <a:pt x="312" y="86"/>
                      </a:lnTo>
                      <a:lnTo>
                        <a:pt x="313" y="86"/>
                      </a:lnTo>
                      <a:lnTo>
                        <a:pt x="313" y="84"/>
                      </a:lnTo>
                      <a:lnTo>
                        <a:pt x="315" y="84"/>
                      </a:lnTo>
                      <a:close/>
                      <a:moveTo>
                        <a:pt x="191" y="82"/>
                      </a:moveTo>
                      <a:lnTo>
                        <a:pt x="193" y="84"/>
                      </a:lnTo>
                      <a:lnTo>
                        <a:pt x="193" y="86"/>
                      </a:lnTo>
                      <a:lnTo>
                        <a:pt x="191" y="86"/>
                      </a:lnTo>
                      <a:lnTo>
                        <a:pt x="193" y="86"/>
                      </a:lnTo>
                      <a:lnTo>
                        <a:pt x="193" y="88"/>
                      </a:lnTo>
                      <a:lnTo>
                        <a:pt x="191" y="88"/>
                      </a:lnTo>
                      <a:lnTo>
                        <a:pt x="193" y="88"/>
                      </a:lnTo>
                      <a:lnTo>
                        <a:pt x="193" y="86"/>
                      </a:lnTo>
                      <a:lnTo>
                        <a:pt x="191" y="86"/>
                      </a:lnTo>
                      <a:lnTo>
                        <a:pt x="193" y="86"/>
                      </a:lnTo>
                      <a:lnTo>
                        <a:pt x="191" y="86"/>
                      </a:lnTo>
                      <a:lnTo>
                        <a:pt x="191" y="88"/>
                      </a:lnTo>
                      <a:lnTo>
                        <a:pt x="189" y="88"/>
                      </a:lnTo>
                      <a:lnTo>
                        <a:pt x="189" y="86"/>
                      </a:lnTo>
                      <a:lnTo>
                        <a:pt x="189" y="84"/>
                      </a:lnTo>
                      <a:lnTo>
                        <a:pt x="189" y="82"/>
                      </a:lnTo>
                      <a:lnTo>
                        <a:pt x="191" y="82"/>
                      </a:lnTo>
                      <a:close/>
                      <a:moveTo>
                        <a:pt x="156" y="80"/>
                      </a:moveTo>
                      <a:lnTo>
                        <a:pt x="154" y="80"/>
                      </a:lnTo>
                      <a:lnTo>
                        <a:pt x="156" y="80"/>
                      </a:lnTo>
                      <a:close/>
                      <a:moveTo>
                        <a:pt x="154" y="80"/>
                      </a:moveTo>
                      <a:lnTo>
                        <a:pt x="152" y="80"/>
                      </a:lnTo>
                      <a:lnTo>
                        <a:pt x="154" y="80"/>
                      </a:lnTo>
                      <a:close/>
                      <a:moveTo>
                        <a:pt x="125" y="63"/>
                      </a:moveTo>
                      <a:lnTo>
                        <a:pt x="123" y="63"/>
                      </a:lnTo>
                      <a:lnTo>
                        <a:pt x="125" y="63"/>
                      </a:lnTo>
                      <a:close/>
                      <a:moveTo>
                        <a:pt x="102" y="61"/>
                      </a:moveTo>
                      <a:lnTo>
                        <a:pt x="100" y="61"/>
                      </a:lnTo>
                      <a:lnTo>
                        <a:pt x="102" y="61"/>
                      </a:lnTo>
                      <a:close/>
                      <a:moveTo>
                        <a:pt x="100" y="61"/>
                      </a:moveTo>
                      <a:lnTo>
                        <a:pt x="100" y="59"/>
                      </a:lnTo>
                      <a:lnTo>
                        <a:pt x="100" y="61"/>
                      </a:lnTo>
                      <a:close/>
                      <a:moveTo>
                        <a:pt x="110" y="57"/>
                      </a:moveTo>
                      <a:lnTo>
                        <a:pt x="108" y="57"/>
                      </a:lnTo>
                      <a:lnTo>
                        <a:pt x="110" y="57"/>
                      </a:lnTo>
                      <a:close/>
                      <a:moveTo>
                        <a:pt x="141" y="40"/>
                      </a:moveTo>
                      <a:lnTo>
                        <a:pt x="143" y="40"/>
                      </a:lnTo>
                      <a:lnTo>
                        <a:pt x="143" y="38"/>
                      </a:lnTo>
                      <a:lnTo>
                        <a:pt x="143" y="40"/>
                      </a:lnTo>
                      <a:lnTo>
                        <a:pt x="143" y="38"/>
                      </a:lnTo>
                      <a:lnTo>
                        <a:pt x="143" y="40"/>
                      </a:lnTo>
                      <a:lnTo>
                        <a:pt x="145" y="40"/>
                      </a:lnTo>
                      <a:lnTo>
                        <a:pt x="143" y="40"/>
                      </a:lnTo>
                      <a:lnTo>
                        <a:pt x="141" y="40"/>
                      </a:lnTo>
                      <a:close/>
                      <a:moveTo>
                        <a:pt x="129" y="36"/>
                      </a:moveTo>
                      <a:lnTo>
                        <a:pt x="127" y="36"/>
                      </a:lnTo>
                      <a:lnTo>
                        <a:pt x="129" y="36"/>
                      </a:lnTo>
                      <a:lnTo>
                        <a:pt x="131" y="36"/>
                      </a:lnTo>
                      <a:lnTo>
                        <a:pt x="129" y="36"/>
                      </a:lnTo>
                      <a:lnTo>
                        <a:pt x="131" y="36"/>
                      </a:lnTo>
                      <a:lnTo>
                        <a:pt x="133" y="36"/>
                      </a:lnTo>
                      <a:lnTo>
                        <a:pt x="135" y="36"/>
                      </a:lnTo>
                      <a:lnTo>
                        <a:pt x="135" y="38"/>
                      </a:lnTo>
                      <a:lnTo>
                        <a:pt x="137" y="38"/>
                      </a:lnTo>
                      <a:lnTo>
                        <a:pt x="137" y="40"/>
                      </a:lnTo>
                      <a:lnTo>
                        <a:pt x="135" y="40"/>
                      </a:lnTo>
                      <a:lnTo>
                        <a:pt x="133" y="40"/>
                      </a:lnTo>
                      <a:lnTo>
                        <a:pt x="133" y="42"/>
                      </a:lnTo>
                      <a:lnTo>
                        <a:pt x="133" y="40"/>
                      </a:lnTo>
                      <a:lnTo>
                        <a:pt x="131" y="40"/>
                      </a:lnTo>
                      <a:lnTo>
                        <a:pt x="129" y="40"/>
                      </a:lnTo>
                      <a:lnTo>
                        <a:pt x="127" y="40"/>
                      </a:lnTo>
                      <a:lnTo>
                        <a:pt x="125" y="40"/>
                      </a:lnTo>
                      <a:lnTo>
                        <a:pt x="125" y="42"/>
                      </a:lnTo>
                      <a:lnTo>
                        <a:pt x="123" y="42"/>
                      </a:lnTo>
                      <a:lnTo>
                        <a:pt x="121" y="42"/>
                      </a:lnTo>
                      <a:lnTo>
                        <a:pt x="123" y="42"/>
                      </a:lnTo>
                      <a:lnTo>
                        <a:pt x="125" y="42"/>
                      </a:lnTo>
                      <a:lnTo>
                        <a:pt x="123" y="42"/>
                      </a:lnTo>
                      <a:lnTo>
                        <a:pt x="125" y="42"/>
                      </a:lnTo>
                      <a:lnTo>
                        <a:pt x="125" y="44"/>
                      </a:lnTo>
                      <a:lnTo>
                        <a:pt x="123" y="44"/>
                      </a:lnTo>
                      <a:lnTo>
                        <a:pt x="121" y="44"/>
                      </a:lnTo>
                      <a:lnTo>
                        <a:pt x="121" y="46"/>
                      </a:lnTo>
                      <a:lnTo>
                        <a:pt x="120" y="46"/>
                      </a:lnTo>
                      <a:lnTo>
                        <a:pt x="118" y="48"/>
                      </a:lnTo>
                      <a:lnTo>
                        <a:pt x="116" y="48"/>
                      </a:lnTo>
                      <a:lnTo>
                        <a:pt x="116" y="50"/>
                      </a:lnTo>
                      <a:lnTo>
                        <a:pt x="114" y="50"/>
                      </a:lnTo>
                      <a:lnTo>
                        <a:pt x="112" y="50"/>
                      </a:lnTo>
                      <a:lnTo>
                        <a:pt x="112" y="52"/>
                      </a:lnTo>
                      <a:lnTo>
                        <a:pt x="110" y="52"/>
                      </a:lnTo>
                      <a:lnTo>
                        <a:pt x="110" y="54"/>
                      </a:lnTo>
                      <a:lnTo>
                        <a:pt x="112" y="54"/>
                      </a:lnTo>
                      <a:lnTo>
                        <a:pt x="110" y="54"/>
                      </a:lnTo>
                      <a:lnTo>
                        <a:pt x="108" y="54"/>
                      </a:lnTo>
                      <a:lnTo>
                        <a:pt x="108" y="56"/>
                      </a:lnTo>
                      <a:lnTo>
                        <a:pt x="106" y="56"/>
                      </a:lnTo>
                      <a:lnTo>
                        <a:pt x="106" y="57"/>
                      </a:lnTo>
                      <a:lnTo>
                        <a:pt x="104" y="57"/>
                      </a:lnTo>
                      <a:lnTo>
                        <a:pt x="104" y="59"/>
                      </a:lnTo>
                      <a:lnTo>
                        <a:pt x="104" y="61"/>
                      </a:lnTo>
                      <a:lnTo>
                        <a:pt x="102" y="61"/>
                      </a:lnTo>
                      <a:lnTo>
                        <a:pt x="100" y="61"/>
                      </a:lnTo>
                      <a:lnTo>
                        <a:pt x="102" y="61"/>
                      </a:lnTo>
                      <a:lnTo>
                        <a:pt x="100" y="61"/>
                      </a:lnTo>
                      <a:lnTo>
                        <a:pt x="100" y="59"/>
                      </a:lnTo>
                      <a:lnTo>
                        <a:pt x="98" y="59"/>
                      </a:lnTo>
                      <a:lnTo>
                        <a:pt x="98" y="57"/>
                      </a:lnTo>
                      <a:lnTo>
                        <a:pt x="100" y="57"/>
                      </a:lnTo>
                      <a:lnTo>
                        <a:pt x="100" y="56"/>
                      </a:lnTo>
                      <a:lnTo>
                        <a:pt x="102" y="56"/>
                      </a:lnTo>
                      <a:lnTo>
                        <a:pt x="102" y="54"/>
                      </a:lnTo>
                      <a:lnTo>
                        <a:pt x="102" y="52"/>
                      </a:lnTo>
                      <a:lnTo>
                        <a:pt x="104" y="52"/>
                      </a:lnTo>
                      <a:lnTo>
                        <a:pt x="102" y="52"/>
                      </a:lnTo>
                      <a:lnTo>
                        <a:pt x="104" y="52"/>
                      </a:lnTo>
                      <a:lnTo>
                        <a:pt x="102" y="52"/>
                      </a:lnTo>
                      <a:lnTo>
                        <a:pt x="102" y="50"/>
                      </a:lnTo>
                      <a:lnTo>
                        <a:pt x="102" y="52"/>
                      </a:lnTo>
                      <a:lnTo>
                        <a:pt x="100" y="52"/>
                      </a:lnTo>
                      <a:lnTo>
                        <a:pt x="102" y="52"/>
                      </a:lnTo>
                      <a:lnTo>
                        <a:pt x="100" y="52"/>
                      </a:lnTo>
                      <a:lnTo>
                        <a:pt x="100" y="54"/>
                      </a:lnTo>
                      <a:lnTo>
                        <a:pt x="100" y="52"/>
                      </a:lnTo>
                      <a:lnTo>
                        <a:pt x="100" y="54"/>
                      </a:lnTo>
                      <a:lnTo>
                        <a:pt x="98" y="54"/>
                      </a:lnTo>
                      <a:lnTo>
                        <a:pt x="100" y="54"/>
                      </a:lnTo>
                      <a:lnTo>
                        <a:pt x="100" y="52"/>
                      </a:lnTo>
                      <a:lnTo>
                        <a:pt x="102" y="54"/>
                      </a:lnTo>
                      <a:lnTo>
                        <a:pt x="102" y="56"/>
                      </a:lnTo>
                      <a:lnTo>
                        <a:pt x="100" y="56"/>
                      </a:lnTo>
                      <a:lnTo>
                        <a:pt x="98" y="56"/>
                      </a:lnTo>
                      <a:lnTo>
                        <a:pt x="98" y="54"/>
                      </a:lnTo>
                      <a:lnTo>
                        <a:pt x="98" y="56"/>
                      </a:lnTo>
                      <a:lnTo>
                        <a:pt x="97" y="56"/>
                      </a:lnTo>
                      <a:lnTo>
                        <a:pt x="97" y="54"/>
                      </a:lnTo>
                      <a:lnTo>
                        <a:pt x="95" y="54"/>
                      </a:lnTo>
                      <a:lnTo>
                        <a:pt x="97" y="54"/>
                      </a:lnTo>
                      <a:lnTo>
                        <a:pt x="97" y="56"/>
                      </a:lnTo>
                      <a:lnTo>
                        <a:pt x="97" y="57"/>
                      </a:lnTo>
                      <a:lnTo>
                        <a:pt x="97" y="59"/>
                      </a:lnTo>
                      <a:lnTo>
                        <a:pt x="98" y="59"/>
                      </a:lnTo>
                      <a:lnTo>
                        <a:pt x="97" y="59"/>
                      </a:lnTo>
                      <a:lnTo>
                        <a:pt x="98" y="59"/>
                      </a:lnTo>
                      <a:lnTo>
                        <a:pt x="97" y="59"/>
                      </a:lnTo>
                      <a:lnTo>
                        <a:pt x="98" y="59"/>
                      </a:lnTo>
                      <a:lnTo>
                        <a:pt x="97" y="59"/>
                      </a:lnTo>
                      <a:lnTo>
                        <a:pt x="98" y="59"/>
                      </a:lnTo>
                      <a:lnTo>
                        <a:pt x="100" y="59"/>
                      </a:lnTo>
                      <a:lnTo>
                        <a:pt x="100" y="61"/>
                      </a:lnTo>
                      <a:lnTo>
                        <a:pt x="100" y="63"/>
                      </a:lnTo>
                      <a:lnTo>
                        <a:pt x="100" y="65"/>
                      </a:lnTo>
                      <a:lnTo>
                        <a:pt x="98" y="65"/>
                      </a:lnTo>
                      <a:lnTo>
                        <a:pt x="98" y="67"/>
                      </a:lnTo>
                      <a:lnTo>
                        <a:pt x="98" y="69"/>
                      </a:lnTo>
                      <a:lnTo>
                        <a:pt x="98" y="71"/>
                      </a:lnTo>
                      <a:lnTo>
                        <a:pt x="100" y="71"/>
                      </a:lnTo>
                      <a:lnTo>
                        <a:pt x="98" y="71"/>
                      </a:lnTo>
                      <a:lnTo>
                        <a:pt x="98" y="73"/>
                      </a:lnTo>
                      <a:lnTo>
                        <a:pt x="100" y="73"/>
                      </a:lnTo>
                      <a:lnTo>
                        <a:pt x="100" y="71"/>
                      </a:lnTo>
                      <a:lnTo>
                        <a:pt x="102" y="71"/>
                      </a:lnTo>
                      <a:lnTo>
                        <a:pt x="102" y="69"/>
                      </a:lnTo>
                      <a:lnTo>
                        <a:pt x="104" y="69"/>
                      </a:lnTo>
                      <a:lnTo>
                        <a:pt x="102" y="69"/>
                      </a:lnTo>
                      <a:lnTo>
                        <a:pt x="102" y="67"/>
                      </a:lnTo>
                      <a:lnTo>
                        <a:pt x="104" y="67"/>
                      </a:lnTo>
                      <a:lnTo>
                        <a:pt x="106" y="67"/>
                      </a:lnTo>
                      <a:lnTo>
                        <a:pt x="108" y="67"/>
                      </a:lnTo>
                      <a:lnTo>
                        <a:pt x="108" y="65"/>
                      </a:lnTo>
                      <a:lnTo>
                        <a:pt x="110" y="65"/>
                      </a:lnTo>
                      <a:lnTo>
                        <a:pt x="110" y="63"/>
                      </a:lnTo>
                      <a:lnTo>
                        <a:pt x="112" y="63"/>
                      </a:lnTo>
                      <a:lnTo>
                        <a:pt x="114" y="63"/>
                      </a:lnTo>
                      <a:lnTo>
                        <a:pt x="116" y="63"/>
                      </a:lnTo>
                      <a:lnTo>
                        <a:pt x="116" y="61"/>
                      </a:lnTo>
                      <a:lnTo>
                        <a:pt x="116" y="63"/>
                      </a:lnTo>
                      <a:lnTo>
                        <a:pt x="114" y="63"/>
                      </a:lnTo>
                      <a:lnTo>
                        <a:pt x="114" y="65"/>
                      </a:lnTo>
                      <a:lnTo>
                        <a:pt x="112" y="65"/>
                      </a:lnTo>
                      <a:lnTo>
                        <a:pt x="112" y="67"/>
                      </a:lnTo>
                      <a:lnTo>
                        <a:pt x="110" y="67"/>
                      </a:lnTo>
                      <a:lnTo>
                        <a:pt x="110" y="69"/>
                      </a:lnTo>
                      <a:lnTo>
                        <a:pt x="108" y="69"/>
                      </a:lnTo>
                      <a:lnTo>
                        <a:pt x="110" y="69"/>
                      </a:lnTo>
                      <a:lnTo>
                        <a:pt x="110" y="67"/>
                      </a:lnTo>
                      <a:lnTo>
                        <a:pt x="112" y="67"/>
                      </a:lnTo>
                      <a:lnTo>
                        <a:pt x="112" y="65"/>
                      </a:lnTo>
                      <a:lnTo>
                        <a:pt x="114" y="65"/>
                      </a:lnTo>
                      <a:lnTo>
                        <a:pt x="112" y="65"/>
                      </a:lnTo>
                      <a:lnTo>
                        <a:pt x="114" y="65"/>
                      </a:lnTo>
                      <a:lnTo>
                        <a:pt x="116" y="65"/>
                      </a:lnTo>
                      <a:lnTo>
                        <a:pt x="118" y="65"/>
                      </a:lnTo>
                      <a:lnTo>
                        <a:pt x="120" y="65"/>
                      </a:lnTo>
                      <a:lnTo>
                        <a:pt x="121" y="65"/>
                      </a:lnTo>
                      <a:lnTo>
                        <a:pt x="123" y="65"/>
                      </a:lnTo>
                      <a:lnTo>
                        <a:pt x="125" y="65"/>
                      </a:lnTo>
                      <a:lnTo>
                        <a:pt x="127" y="65"/>
                      </a:lnTo>
                      <a:lnTo>
                        <a:pt x="129" y="65"/>
                      </a:lnTo>
                      <a:lnTo>
                        <a:pt x="129" y="67"/>
                      </a:lnTo>
                      <a:lnTo>
                        <a:pt x="131" y="67"/>
                      </a:lnTo>
                      <a:lnTo>
                        <a:pt x="131" y="65"/>
                      </a:lnTo>
                      <a:lnTo>
                        <a:pt x="133" y="65"/>
                      </a:lnTo>
                      <a:lnTo>
                        <a:pt x="133" y="67"/>
                      </a:lnTo>
                      <a:lnTo>
                        <a:pt x="135" y="67"/>
                      </a:lnTo>
                      <a:lnTo>
                        <a:pt x="137" y="67"/>
                      </a:lnTo>
                      <a:lnTo>
                        <a:pt x="137" y="69"/>
                      </a:lnTo>
                      <a:lnTo>
                        <a:pt x="139" y="69"/>
                      </a:lnTo>
                      <a:lnTo>
                        <a:pt x="141" y="69"/>
                      </a:lnTo>
                      <a:lnTo>
                        <a:pt x="141" y="71"/>
                      </a:lnTo>
                      <a:lnTo>
                        <a:pt x="143" y="71"/>
                      </a:lnTo>
                      <a:lnTo>
                        <a:pt x="145" y="71"/>
                      </a:lnTo>
                      <a:lnTo>
                        <a:pt x="143" y="71"/>
                      </a:lnTo>
                      <a:lnTo>
                        <a:pt x="143" y="73"/>
                      </a:lnTo>
                      <a:lnTo>
                        <a:pt x="145" y="73"/>
                      </a:lnTo>
                      <a:lnTo>
                        <a:pt x="145" y="75"/>
                      </a:lnTo>
                      <a:lnTo>
                        <a:pt x="146" y="75"/>
                      </a:lnTo>
                      <a:lnTo>
                        <a:pt x="146" y="77"/>
                      </a:lnTo>
                      <a:lnTo>
                        <a:pt x="148" y="77"/>
                      </a:lnTo>
                      <a:lnTo>
                        <a:pt x="148" y="79"/>
                      </a:lnTo>
                      <a:lnTo>
                        <a:pt x="150" y="79"/>
                      </a:lnTo>
                      <a:lnTo>
                        <a:pt x="150" y="80"/>
                      </a:lnTo>
                      <a:lnTo>
                        <a:pt x="152" y="80"/>
                      </a:lnTo>
                      <a:lnTo>
                        <a:pt x="150" y="80"/>
                      </a:lnTo>
                      <a:lnTo>
                        <a:pt x="152" y="80"/>
                      </a:lnTo>
                      <a:lnTo>
                        <a:pt x="154" y="80"/>
                      </a:lnTo>
                      <a:lnTo>
                        <a:pt x="154" y="82"/>
                      </a:lnTo>
                      <a:lnTo>
                        <a:pt x="154" y="80"/>
                      </a:lnTo>
                      <a:lnTo>
                        <a:pt x="154" y="82"/>
                      </a:lnTo>
                      <a:lnTo>
                        <a:pt x="154" y="84"/>
                      </a:lnTo>
                      <a:lnTo>
                        <a:pt x="154" y="86"/>
                      </a:lnTo>
                      <a:lnTo>
                        <a:pt x="156" y="86"/>
                      </a:lnTo>
                      <a:lnTo>
                        <a:pt x="158" y="86"/>
                      </a:lnTo>
                      <a:lnTo>
                        <a:pt x="160" y="86"/>
                      </a:lnTo>
                      <a:lnTo>
                        <a:pt x="162" y="86"/>
                      </a:lnTo>
                      <a:lnTo>
                        <a:pt x="164" y="86"/>
                      </a:lnTo>
                      <a:lnTo>
                        <a:pt x="166" y="86"/>
                      </a:lnTo>
                      <a:lnTo>
                        <a:pt x="168" y="86"/>
                      </a:lnTo>
                      <a:lnTo>
                        <a:pt x="169" y="86"/>
                      </a:lnTo>
                      <a:lnTo>
                        <a:pt x="169" y="84"/>
                      </a:lnTo>
                      <a:lnTo>
                        <a:pt x="171" y="84"/>
                      </a:lnTo>
                      <a:lnTo>
                        <a:pt x="173" y="84"/>
                      </a:lnTo>
                      <a:lnTo>
                        <a:pt x="175" y="84"/>
                      </a:lnTo>
                      <a:lnTo>
                        <a:pt x="175" y="86"/>
                      </a:lnTo>
                      <a:lnTo>
                        <a:pt x="177" y="86"/>
                      </a:lnTo>
                      <a:lnTo>
                        <a:pt x="175" y="86"/>
                      </a:lnTo>
                      <a:lnTo>
                        <a:pt x="177" y="88"/>
                      </a:lnTo>
                      <a:lnTo>
                        <a:pt x="179" y="88"/>
                      </a:lnTo>
                      <a:lnTo>
                        <a:pt x="181" y="88"/>
                      </a:lnTo>
                      <a:lnTo>
                        <a:pt x="183" y="88"/>
                      </a:lnTo>
                      <a:lnTo>
                        <a:pt x="183" y="86"/>
                      </a:lnTo>
                      <a:lnTo>
                        <a:pt x="185" y="86"/>
                      </a:lnTo>
                      <a:lnTo>
                        <a:pt x="187" y="86"/>
                      </a:lnTo>
                      <a:lnTo>
                        <a:pt x="187" y="88"/>
                      </a:lnTo>
                      <a:lnTo>
                        <a:pt x="189" y="88"/>
                      </a:lnTo>
                      <a:lnTo>
                        <a:pt x="191" y="88"/>
                      </a:lnTo>
                      <a:lnTo>
                        <a:pt x="191" y="90"/>
                      </a:lnTo>
                      <a:lnTo>
                        <a:pt x="193" y="90"/>
                      </a:lnTo>
                      <a:lnTo>
                        <a:pt x="193" y="88"/>
                      </a:lnTo>
                      <a:lnTo>
                        <a:pt x="194" y="88"/>
                      </a:lnTo>
                      <a:lnTo>
                        <a:pt x="194" y="86"/>
                      </a:lnTo>
                      <a:lnTo>
                        <a:pt x="196" y="86"/>
                      </a:lnTo>
                      <a:lnTo>
                        <a:pt x="198" y="84"/>
                      </a:lnTo>
                      <a:lnTo>
                        <a:pt x="200" y="84"/>
                      </a:lnTo>
                      <a:lnTo>
                        <a:pt x="200" y="82"/>
                      </a:lnTo>
                      <a:lnTo>
                        <a:pt x="202" y="82"/>
                      </a:lnTo>
                      <a:lnTo>
                        <a:pt x="204" y="82"/>
                      </a:lnTo>
                      <a:lnTo>
                        <a:pt x="206" y="82"/>
                      </a:lnTo>
                      <a:lnTo>
                        <a:pt x="208" y="80"/>
                      </a:lnTo>
                      <a:lnTo>
                        <a:pt x="210" y="80"/>
                      </a:lnTo>
                      <a:lnTo>
                        <a:pt x="212" y="80"/>
                      </a:lnTo>
                      <a:lnTo>
                        <a:pt x="212" y="79"/>
                      </a:lnTo>
                      <a:lnTo>
                        <a:pt x="214" y="79"/>
                      </a:lnTo>
                      <a:lnTo>
                        <a:pt x="216" y="79"/>
                      </a:lnTo>
                      <a:lnTo>
                        <a:pt x="216" y="77"/>
                      </a:lnTo>
                      <a:lnTo>
                        <a:pt x="217" y="77"/>
                      </a:lnTo>
                      <a:lnTo>
                        <a:pt x="217" y="79"/>
                      </a:lnTo>
                      <a:lnTo>
                        <a:pt x="219" y="79"/>
                      </a:lnTo>
                      <a:lnTo>
                        <a:pt x="221" y="77"/>
                      </a:lnTo>
                      <a:lnTo>
                        <a:pt x="223" y="77"/>
                      </a:lnTo>
                      <a:lnTo>
                        <a:pt x="225" y="77"/>
                      </a:lnTo>
                      <a:lnTo>
                        <a:pt x="227" y="77"/>
                      </a:lnTo>
                      <a:lnTo>
                        <a:pt x="229" y="77"/>
                      </a:lnTo>
                      <a:lnTo>
                        <a:pt x="231" y="77"/>
                      </a:lnTo>
                      <a:lnTo>
                        <a:pt x="233" y="77"/>
                      </a:lnTo>
                      <a:lnTo>
                        <a:pt x="235" y="77"/>
                      </a:lnTo>
                      <a:lnTo>
                        <a:pt x="237" y="77"/>
                      </a:lnTo>
                      <a:lnTo>
                        <a:pt x="239" y="77"/>
                      </a:lnTo>
                      <a:lnTo>
                        <a:pt x="241" y="77"/>
                      </a:lnTo>
                      <a:lnTo>
                        <a:pt x="242" y="77"/>
                      </a:lnTo>
                      <a:lnTo>
                        <a:pt x="244" y="77"/>
                      </a:lnTo>
                      <a:lnTo>
                        <a:pt x="246" y="77"/>
                      </a:lnTo>
                      <a:lnTo>
                        <a:pt x="248" y="77"/>
                      </a:lnTo>
                      <a:lnTo>
                        <a:pt x="250" y="77"/>
                      </a:lnTo>
                      <a:lnTo>
                        <a:pt x="252" y="77"/>
                      </a:lnTo>
                      <a:lnTo>
                        <a:pt x="254" y="77"/>
                      </a:lnTo>
                      <a:lnTo>
                        <a:pt x="254" y="75"/>
                      </a:lnTo>
                      <a:lnTo>
                        <a:pt x="256" y="75"/>
                      </a:lnTo>
                      <a:lnTo>
                        <a:pt x="258" y="75"/>
                      </a:lnTo>
                      <a:lnTo>
                        <a:pt x="260" y="73"/>
                      </a:lnTo>
                      <a:lnTo>
                        <a:pt x="262" y="73"/>
                      </a:lnTo>
                      <a:lnTo>
                        <a:pt x="264" y="73"/>
                      </a:lnTo>
                      <a:lnTo>
                        <a:pt x="265" y="73"/>
                      </a:lnTo>
                      <a:lnTo>
                        <a:pt x="267" y="73"/>
                      </a:lnTo>
                      <a:lnTo>
                        <a:pt x="269" y="73"/>
                      </a:lnTo>
                      <a:lnTo>
                        <a:pt x="271" y="73"/>
                      </a:lnTo>
                      <a:lnTo>
                        <a:pt x="273" y="73"/>
                      </a:lnTo>
                      <a:lnTo>
                        <a:pt x="275" y="73"/>
                      </a:lnTo>
                      <a:lnTo>
                        <a:pt x="277" y="73"/>
                      </a:lnTo>
                      <a:lnTo>
                        <a:pt x="275" y="73"/>
                      </a:lnTo>
                      <a:lnTo>
                        <a:pt x="275" y="75"/>
                      </a:lnTo>
                      <a:lnTo>
                        <a:pt x="273" y="75"/>
                      </a:lnTo>
                      <a:lnTo>
                        <a:pt x="273" y="77"/>
                      </a:lnTo>
                      <a:lnTo>
                        <a:pt x="273" y="79"/>
                      </a:lnTo>
                      <a:lnTo>
                        <a:pt x="273" y="80"/>
                      </a:lnTo>
                      <a:lnTo>
                        <a:pt x="273" y="82"/>
                      </a:lnTo>
                      <a:lnTo>
                        <a:pt x="273" y="84"/>
                      </a:lnTo>
                      <a:lnTo>
                        <a:pt x="271" y="84"/>
                      </a:lnTo>
                      <a:lnTo>
                        <a:pt x="271" y="86"/>
                      </a:lnTo>
                      <a:lnTo>
                        <a:pt x="273" y="86"/>
                      </a:lnTo>
                      <a:lnTo>
                        <a:pt x="275" y="86"/>
                      </a:lnTo>
                      <a:lnTo>
                        <a:pt x="277" y="86"/>
                      </a:lnTo>
                      <a:lnTo>
                        <a:pt x="279" y="86"/>
                      </a:lnTo>
                      <a:lnTo>
                        <a:pt x="279" y="88"/>
                      </a:lnTo>
                      <a:lnTo>
                        <a:pt x="281" y="88"/>
                      </a:lnTo>
                      <a:lnTo>
                        <a:pt x="283" y="88"/>
                      </a:lnTo>
                      <a:lnTo>
                        <a:pt x="285" y="88"/>
                      </a:lnTo>
                      <a:lnTo>
                        <a:pt x="287" y="88"/>
                      </a:lnTo>
                      <a:lnTo>
                        <a:pt x="289" y="88"/>
                      </a:lnTo>
                      <a:lnTo>
                        <a:pt x="289" y="86"/>
                      </a:lnTo>
                      <a:lnTo>
                        <a:pt x="290" y="86"/>
                      </a:lnTo>
                      <a:lnTo>
                        <a:pt x="292" y="86"/>
                      </a:lnTo>
                      <a:lnTo>
                        <a:pt x="294" y="86"/>
                      </a:lnTo>
                      <a:lnTo>
                        <a:pt x="294" y="88"/>
                      </a:lnTo>
                      <a:lnTo>
                        <a:pt x="296" y="88"/>
                      </a:lnTo>
                      <a:lnTo>
                        <a:pt x="296" y="90"/>
                      </a:lnTo>
                      <a:lnTo>
                        <a:pt x="294" y="90"/>
                      </a:lnTo>
                      <a:lnTo>
                        <a:pt x="296" y="90"/>
                      </a:lnTo>
                      <a:lnTo>
                        <a:pt x="296" y="88"/>
                      </a:lnTo>
                      <a:lnTo>
                        <a:pt x="294" y="88"/>
                      </a:lnTo>
                      <a:lnTo>
                        <a:pt x="294" y="90"/>
                      </a:lnTo>
                      <a:lnTo>
                        <a:pt x="296" y="90"/>
                      </a:lnTo>
                      <a:lnTo>
                        <a:pt x="298" y="90"/>
                      </a:lnTo>
                      <a:lnTo>
                        <a:pt x="298" y="88"/>
                      </a:lnTo>
                      <a:lnTo>
                        <a:pt x="298" y="90"/>
                      </a:lnTo>
                      <a:lnTo>
                        <a:pt x="298" y="88"/>
                      </a:lnTo>
                      <a:lnTo>
                        <a:pt x="298" y="90"/>
                      </a:lnTo>
                      <a:lnTo>
                        <a:pt x="300" y="90"/>
                      </a:lnTo>
                      <a:lnTo>
                        <a:pt x="300" y="88"/>
                      </a:lnTo>
                      <a:lnTo>
                        <a:pt x="300" y="90"/>
                      </a:lnTo>
                      <a:lnTo>
                        <a:pt x="302" y="88"/>
                      </a:lnTo>
                      <a:lnTo>
                        <a:pt x="302" y="86"/>
                      </a:lnTo>
                      <a:lnTo>
                        <a:pt x="304" y="86"/>
                      </a:lnTo>
                      <a:lnTo>
                        <a:pt x="306" y="86"/>
                      </a:lnTo>
                      <a:lnTo>
                        <a:pt x="308" y="86"/>
                      </a:lnTo>
                      <a:lnTo>
                        <a:pt x="310" y="86"/>
                      </a:lnTo>
                      <a:lnTo>
                        <a:pt x="310" y="88"/>
                      </a:lnTo>
                      <a:lnTo>
                        <a:pt x="312" y="88"/>
                      </a:lnTo>
                      <a:lnTo>
                        <a:pt x="312" y="90"/>
                      </a:lnTo>
                      <a:lnTo>
                        <a:pt x="312" y="92"/>
                      </a:lnTo>
                      <a:lnTo>
                        <a:pt x="313" y="92"/>
                      </a:lnTo>
                      <a:lnTo>
                        <a:pt x="313" y="94"/>
                      </a:lnTo>
                      <a:lnTo>
                        <a:pt x="313" y="96"/>
                      </a:lnTo>
                      <a:lnTo>
                        <a:pt x="313" y="94"/>
                      </a:lnTo>
                      <a:lnTo>
                        <a:pt x="313" y="96"/>
                      </a:lnTo>
                      <a:lnTo>
                        <a:pt x="313" y="98"/>
                      </a:lnTo>
                      <a:lnTo>
                        <a:pt x="315" y="98"/>
                      </a:lnTo>
                      <a:lnTo>
                        <a:pt x="315" y="100"/>
                      </a:lnTo>
                      <a:lnTo>
                        <a:pt x="315" y="98"/>
                      </a:lnTo>
                      <a:lnTo>
                        <a:pt x="315" y="100"/>
                      </a:lnTo>
                      <a:lnTo>
                        <a:pt x="315" y="98"/>
                      </a:lnTo>
                      <a:lnTo>
                        <a:pt x="313" y="98"/>
                      </a:lnTo>
                      <a:lnTo>
                        <a:pt x="313" y="100"/>
                      </a:lnTo>
                      <a:lnTo>
                        <a:pt x="312" y="100"/>
                      </a:lnTo>
                      <a:lnTo>
                        <a:pt x="310" y="100"/>
                      </a:lnTo>
                      <a:lnTo>
                        <a:pt x="312" y="100"/>
                      </a:lnTo>
                      <a:lnTo>
                        <a:pt x="312" y="102"/>
                      </a:lnTo>
                      <a:lnTo>
                        <a:pt x="312" y="100"/>
                      </a:lnTo>
                      <a:lnTo>
                        <a:pt x="312" y="102"/>
                      </a:lnTo>
                      <a:lnTo>
                        <a:pt x="313" y="102"/>
                      </a:lnTo>
                      <a:lnTo>
                        <a:pt x="312" y="102"/>
                      </a:lnTo>
                      <a:lnTo>
                        <a:pt x="313" y="102"/>
                      </a:lnTo>
                      <a:lnTo>
                        <a:pt x="312" y="102"/>
                      </a:lnTo>
                      <a:lnTo>
                        <a:pt x="313" y="102"/>
                      </a:lnTo>
                      <a:lnTo>
                        <a:pt x="313" y="103"/>
                      </a:lnTo>
                      <a:lnTo>
                        <a:pt x="315" y="103"/>
                      </a:lnTo>
                      <a:lnTo>
                        <a:pt x="315" y="102"/>
                      </a:lnTo>
                      <a:lnTo>
                        <a:pt x="317" y="102"/>
                      </a:lnTo>
                      <a:lnTo>
                        <a:pt x="317" y="103"/>
                      </a:lnTo>
                      <a:lnTo>
                        <a:pt x="317" y="102"/>
                      </a:lnTo>
                      <a:lnTo>
                        <a:pt x="319" y="102"/>
                      </a:lnTo>
                      <a:lnTo>
                        <a:pt x="319" y="103"/>
                      </a:lnTo>
                      <a:lnTo>
                        <a:pt x="321" y="103"/>
                      </a:lnTo>
                      <a:lnTo>
                        <a:pt x="323" y="103"/>
                      </a:lnTo>
                      <a:lnTo>
                        <a:pt x="323" y="105"/>
                      </a:lnTo>
                      <a:lnTo>
                        <a:pt x="321" y="105"/>
                      </a:lnTo>
                      <a:lnTo>
                        <a:pt x="321" y="107"/>
                      </a:lnTo>
                      <a:lnTo>
                        <a:pt x="323" y="107"/>
                      </a:lnTo>
                      <a:lnTo>
                        <a:pt x="323" y="109"/>
                      </a:lnTo>
                      <a:lnTo>
                        <a:pt x="325" y="109"/>
                      </a:lnTo>
                      <a:lnTo>
                        <a:pt x="327" y="109"/>
                      </a:lnTo>
                      <a:lnTo>
                        <a:pt x="329" y="109"/>
                      </a:lnTo>
                      <a:lnTo>
                        <a:pt x="327" y="109"/>
                      </a:lnTo>
                      <a:lnTo>
                        <a:pt x="329" y="109"/>
                      </a:lnTo>
                      <a:lnTo>
                        <a:pt x="329" y="111"/>
                      </a:lnTo>
                      <a:lnTo>
                        <a:pt x="331" y="111"/>
                      </a:lnTo>
                      <a:lnTo>
                        <a:pt x="329" y="111"/>
                      </a:lnTo>
                      <a:lnTo>
                        <a:pt x="331" y="111"/>
                      </a:lnTo>
                      <a:lnTo>
                        <a:pt x="329" y="111"/>
                      </a:lnTo>
                      <a:lnTo>
                        <a:pt x="329" y="113"/>
                      </a:lnTo>
                      <a:lnTo>
                        <a:pt x="327" y="113"/>
                      </a:lnTo>
                      <a:lnTo>
                        <a:pt x="325" y="113"/>
                      </a:lnTo>
                      <a:lnTo>
                        <a:pt x="323" y="113"/>
                      </a:lnTo>
                      <a:lnTo>
                        <a:pt x="321" y="113"/>
                      </a:lnTo>
                      <a:lnTo>
                        <a:pt x="319" y="113"/>
                      </a:lnTo>
                      <a:lnTo>
                        <a:pt x="321" y="113"/>
                      </a:lnTo>
                      <a:lnTo>
                        <a:pt x="319" y="113"/>
                      </a:lnTo>
                      <a:lnTo>
                        <a:pt x="319" y="111"/>
                      </a:lnTo>
                      <a:lnTo>
                        <a:pt x="317" y="111"/>
                      </a:lnTo>
                      <a:lnTo>
                        <a:pt x="317" y="113"/>
                      </a:lnTo>
                      <a:lnTo>
                        <a:pt x="317" y="111"/>
                      </a:lnTo>
                      <a:lnTo>
                        <a:pt x="317" y="113"/>
                      </a:lnTo>
                      <a:lnTo>
                        <a:pt x="317" y="111"/>
                      </a:lnTo>
                      <a:lnTo>
                        <a:pt x="317" y="113"/>
                      </a:lnTo>
                      <a:lnTo>
                        <a:pt x="315" y="113"/>
                      </a:lnTo>
                      <a:lnTo>
                        <a:pt x="315" y="111"/>
                      </a:lnTo>
                      <a:lnTo>
                        <a:pt x="315" y="113"/>
                      </a:lnTo>
                      <a:lnTo>
                        <a:pt x="313" y="113"/>
                      </a:lnTo>
                      <a:lnTo>
                        <a:pt x="313" y="111"/>
                      </a:lnTo>
                      <a:lnTo>
                        <a:pt x="313" y="113"/>
                      </a:lnTo>
                      <a:lnTo>
                        <a:pt x="313" y="111"/>
                      </a:lnTo>
                      <a:lnTo>
                        <a:pt x="312" y="111"/>
                      </a:lnTo>
                      <a:lnTo>
                        <a:pt x="312" y="113"/>
                      </a:lnTo>
                      <a:lnTo>
                        <a:pt x="310" y="113"/>
                      </a:lnTo>
                      <a:lnTo>
                        <a:pt x="310" y="111"/>
                      </a:lnTo>
                      <a:lnTo>
                        <a:pt x="310" y="113"/>
                      </a:lnTo>
                      <a:lnTo>
                        <a:pt x="310" y="111"/>
                      </a:lnTo>
                      <a:lnTo>
                        <a:pt x="308" y="111"/>
                      </a:lnTo>
                      <a:lnTo>
                        <a:pt x="310" y="111"/>
                      </a:lnTo>
                      <a:lnTo>
                        <a:pt x="308" y="111"/>
                      </a:lnTo>
                      <a:lnTo>
                        <a:pt x="310" y="111"/>
                      </a:lnTo>
                      <a:lnTo>
                        <a:pt x="310" y="113"/>
                      </a:lnTo>
                      <a:lnTo>
                        <a:pt x="310" y="111"/>
                      </a:lnTo>
                      <a:lnTo>
                        <a:pt x="308" y="111"/>
                      </a:lnTo>
                      <a:lnTo>
                        <a:pt x="306" y="111"/>
                      </a:lnTo>
                      <a:lnTo>
                        <a:pt x="308" y="111"/>
                      </a:lnTo>
                      <a:lnTo>
                        <a:pt x="306" y="111"/>
                      </a:lnTo>
                      <a:lnTo>
                        <a:pt x="306" y="113"/>
                      </a:lnTo>
                      <a:lnTo>
                        <a:pt x="308" y="113"/>
                      </a:lnTo>
                      <a:lnTo>
                        <a:pt x="306" y="113"/>
                      </a:lnTo>
                      <a:lnTo>
                        <a:pt x="306" y="111"/>
                      </a:lnTo>
                      <a:lnTo>
                        <a:pt x="304" y="111"/>
                      </a:lnTo>
                      <a:lnTo>
                        <a:pt x="302" y="111"/>
                      </a:lnTo>
                      <a:lnTo>
                        <a:pt x="304" y="111"/>
                      </a:lnTo>
                      <a:lnTo>
                        <a:pt x="302" y="111"/>
                      </a:lnTo>
                      <a:lnTo>
                        <a:pt x="302" y="113"/>
                      </a:lnTo>
                      <a:lnTo>
                        <a:pt x="300" y="113"/>
                      </a:lnTo>
                      <a:lnTo>
                        <a:pt x="300" y="111"/>
                      </a:lnTo>
                      <a:lnTo>
                        <a:pt x="298" y="111"/>
                      </a:lnTo>
                      <a:lnTo>
                        <a:pt x="300" y="111"/>
                      </a:lnTo>
                      <a:lnTo>
                        <a:pt x="298" y="111"/>
                      </a:lnTo>
                      <a:lnTo>
                        <a:pt x="298" y="113"/>
                      </a:lnTo>
                      <a:lnTo>
                        <a:pt x="298" y="111"/>
                      </a:lnTo>
                      <a:lnTo>
                        <a:pt x="298" y="109"/>
                      </a:lnTo>
                      <a:lnTo>
                        <a:pt x="296" y="109"/>
                      </a:lnTo>
                      <a:lnTo>
                        <a:pt x="294" y="109"/>
                      </a:lnTo>
                      <a:lnTo>
                        <a:pt x="292" y="109"/>
                      </a:lnTo>
                      <a:lnTo>
                        <a:pt x="290" y="109"/>
                      </a:lnTo>
                      <a:lnTo>
                        <a:pt x="290" y="111"/>
                      </a:lnTo>
                      <a:lnTo>
                        <a:pt x="290" y="113"/>
                      </a:lnTo>
                      <a:lnTo>
                        <a:pt x="289" y="113"/>
                      </a:lnTo>
                      <a:lnTo>
                        <a:pt x="287" y="113"/>
                      </a:lnTo>
                      <a:lnTo>
                        <a:pt x="289" y="113"/>
                      </a:lnTo>
                      <a:lnTo>
                        <a:pt x="289" y="115"/>
                      </a:lnTo>
                      <a:lnTo>
                        <a:pt x="289" y="117"/>
                      </a:lnTo>
                      <a:lnTo>
                        <a:pt x="289" y="119"/>
                      </a:lnTo>
                      <a:lnTo>
                        <a:pt x="287" y="119"/>
                      </a:lnTo>
                      <a:lnTo>
                        <a:pt x="285" y="119"/>
                      </a:lnTo>
                      <a:lnTo>
                        <a:pt x="285" y="117"/>
                      </a:lnTo>
                      <a:lnTo>
                        <a:pt x="283" y="117"/>
                      </a:lnTo>
                      <a:lnTo>
                        <a:pt x="281" y="117"/>
                      </a:lnTo>
                      <a:lnTo>
                        <a:pt x="281" y="115"/>
                      </a:lnTo>
                      <a:lnTo>
                        <a:pt x="279" y="115"/>
                      </a:lnTo>
                      <a:lnTo>
                        <a:pt x="279" y="113"/>
                      </a:lnTo>
                      <a:lnTo>
                        <a:pt x="277" y="113"/>
                      </a:lnTo>
                      <a:lnTo>
                        <a:pt x="277" y="111"/>
                      </a:lnTo>
                      <a:lnTo>
                        <a:pt x="275" y="111"/>
                      </a:lnTo>
                      <a:lnTo>
                        <a:pt x="273" y="111"/>
                      </a:lnTo>
                      <a:lnTo>
                        <a:pt x="273" y="109"/>
                      </a:lnTo>
                      <a:lnTo>
                        <a:pt x="271" y="109"/>
                      </a:lnTo>
                      <a:lnTo>
                        <a:pt x="269" y="109"/>
                      </a:lnTo>
                      <a:lnTo>
                        <a:pt x="267" y="109"/>
                      </a:lnTo>
                      <a:lnTo>
                        <a:pt x="265" y="109"/>
                      </a:lnTo>
                      <a:lnTo>
                        <a:pt x="265" y="107"/>
                      </a:lnTo>
                      <a:lnTo>
                        <a:pt x="265" y="109"/>
                      </a:lnTo>
                      <a:lnTo>
                        <a:pt x="265" y="107"/>
                      </a:lnTo>
                      <a:lnTo>
                        <a:pt x="265" y="109"/>
                      </a:lnTo>
                      <a:lnTo>
                        <a:pt x="264" y="109"/>
                      </a:lnTo>
                      <a:lnTo>
                        <a:pt x="265" y="109"/>
                      </a:lnTo>
                      <a:lnTo>
                        <a:pt x="264" y="109"/>
                      </a:lnTo>
                      <a:lnTo>
                        <a:pt x="264" y="107"/>
                      </a:lnTo>
                      <a:lnTo>
                        <a:pt x="264" y="109"/>
                      </a:lnTo>
                      <a:lnTo>
                        <a:pt x="264" y="107"/>
                      </a:lnTo>
                      <a:lnTo>
                        <a:pt x="264" y="109"/>
                      </a:lnTo>
                      <a:lnTo>
                        <a:pt x="264" y="107"/>
                      </a:lnTo>
                      <a:lnTo>
                        <a:pt x="262" y="107"/>
                      </a:lnTo>
                      <a:lnTo>
                        <a:pt x="260" y="107"/>
                      </a:lnTo>
                      <a:lnTo>
                        <a:pt x="258" y="107"/>
                      </a:lnTo>
                      <a:lnTo>
                        <a:pt x="260" y="107"/>
                      </a:lnTo>
                      <a:lnTo>
                        <a:pt x="258" y="107"/>
                      </a:lnTo>
                      <a:lnTo>
                        <a:pt x="258" y="105"/>
                      </a:lnTo>
                      <a:lnTo>
                        <a:pt x="256" y="105"/>
                      </a:lnTo>
                      <a:lnTo>
                        <a:pt x="256" y="107"/>
                      </a:lnTo>
                      <a:lnTo>
                        <a:pt x="254" y="107"/>
                      </a:lnTo>
                      <a:lnTo>
                        <a:pt x="254" y="105"/>
                      </a:lnTo>
                      <a:lnTo>
                        <a:pt x="252" y="105"/>
                      </a:lnTo>
                      <a:lnTo>
                        <a:pt x="252" y="107"/>
                      </a:lnTo>
                      <a:lnTo>
                        <a:pt x="250" y="105"/>
                      </a:lnTo>
                      <a:lnTo>
                        <a:pt x="248" y="105"/>
                      </a:lnTo>
                      <a:lnTo>
                        <a:pt x="248" y="107"/>
                      </a:lnTo>
                      <a:lnTo>
                        <a:pt x="246" y="107"/>
                      </a:lnTo>
                      <a:lnTo>
                        <a:pt x="246" y="109"/>
                      </a:lnTo>
                      <a:lnTo>
                        <a:pt x="244" y="109"/>
                      </a:lnTo>
                      <a:lnTo>
                        <a:pt x="244" y="111"/>
                      </a:lnTo>
                      <a:lnTo>
                        <a:pt x="242" y="111"/>
                      </a:lnTo>
                      <a:lnTo>
                        <a:pt x="241" y="111"/>
                      </a:lnTo>
                      <a:lnTo>
                        <a:pt x="241" y="113"/>
                      </a:lnTo>
                      <a:lnTo>
                        <a:pt x="239" y="113"/>
                      </a:lnTo>
                      <a:lnTo>
                        <a:pt x="237" y="113"/>
                      </a:lnTo>
                      <a:lnTo>
                        <a:pt x="235" y="113"/>
                      </a:lnTo>
                      <a:lnTo>
                        <a:pt x="235" y="111"/>
                      </a:lnTo>
                      <a:lnTo>
                        <a:pt x="233" y="111"/>
                      </a:lnTo>
                      <a:lnTo>
                        <a:pt x="233" y="113"/>
                      </a:lnTo>
                      <a:lnTo>
                        <a:pt x="231" y="113"/>
                      </a:lnTo>
                      <a:lnTo>
                        <a:pt x="229" y="113"/>
                      </a:lnTo>
                      <a:lnTo>
                        <a:pt x="227" y="113"/>
                      </a:lnTo>
                      <a:lnTo>
                        <a:pt x="227" y="115"/>
                      </a:lnTo>
                      <a:lnTo>
                        <a:pt x="229" y="115"/>
                      </a:lnTo>
                      <a:lnTo>
                        <a:pt x="227" y="115"/>
                      </a:lnTo>
                      <a:lnTo>
                        <a:pt x="225" y="115"/>
                      </a:lnTo>
                      <a:lnTo>
                        <a:pt x="225" y="113"/>
                      </a:lnTo>
                      <a:lnTo>
                        <a:pt x="223" y="113"/>
                      </a:lnTo>
                      <a:lnTo>
                        <a:pt x="221" y="113"/>
                      </a:lnTo>
                      <a:lnTo>
                        <a:pt x="219" y="113"/>
                      </a:lnTo>
                      <a:lnTo>
                        <a:pt x="217" y="113"/>
                      </a:lnTo>
                      <a:lnTo>
                        <a:pt x="216" y="113"/>
                      </a:lnTo>
                      <a:lnTo>
                        <a:pt x="214" y="113"/>
                      </a:lnTo>
                      <a:lnTo>
                        <a:pt x="212" y="113"/>
                      </a:lnTo>
                      <a:lnTo>
                        <a:pt x="210" y="113"/>
                      </a:lnTo>
                      <a:lnTo>
                        <a:pt x="210" y="115"/>
                      </a:lnTo>
                      <a:lnTo>
                        <a:pt x="208" y="115"/>
                      </a:lnTo>
                      <a:lnTo>
                        <a:pt x="208" y="117"/>
                      </a:lnTo>
                      <a:lnTo>
                        <a:pt x="208" y="119"/>
                      </a:lnTo>
                      <a:lnTo>
                        <a:pt x="206" y="119"/>
                      </a:lnTo>
                      <a:lnTo>
                        <a:pt x="206" y="121"/>
                      </a:lnTo>
                      <a:lnTo>
                        <a:pt x="204" y="121"/>
                      </a:lnTo>
                      <a:lnTo>
                        <a:pt x="202" y="121"/>
                      </a:lnTo>
                      <a:lnTo>
                        <a:pt x="202" y="123"/>
                      </a:lnTo>
                      <a:lnTo>
                        <a:pt x="200" y="123"/>
                      </a:lnTo>
                      <a:lnTo>
                        <a:pt x="200" y="125"/>
                      </a:lnTo>
                      <a:lnTo>
                        <a:pt x="198" y="125"/>
                      </a:lnTo>
                      <a:lnTo>
                        <a:pt x="198" y="123"/>
                      </a:lnTo>
                      <a:lnTo>
                        <a:pt x="198" y="125"/>
                      </a:lnTo>
                      <a:lnTo>
                        <a:pt x="198" y="123"/>
                      </a:lnTo>
                      <a:lnTo>
                        <a:pt x="198" y="125"/>
                      </a:lnTo>
                      <a:lnTo>
                        <a:pt x="196" y="125"/>
                      </a:lnTo>
                      <a:lnTo>
                        <a:pt x="198" y="125"/>
                      </a:lnTo>
                      <a:lnTo>
                        <a:pt x="196" y="125"/>
                      </a:lnTo>
                      <a:lnTo>
                        <a:pt x="198" y="125"/>
                      </a:lnTo>
                      <a:lnTo>
                        <a:pt x="196" y="125"/>
                      </a:lnTo>
                      <a:lnTo>
                        <a:pt x="196" y="127"/>
                      </a:lnTo>
                      <a:lnTo>
                        <a:pt x="196" y="125"/>
                      </a:lnTo>
                      <a:lnTo>
                        <a:pt x="194" y="125"/>
                      </a:lnTo>
                      <a:lnTo>
                        <a:pt x="194" y="127"/>
                      </a:lnTo>
                      <a:lnTo>
                        <a:pt x="194" y="128"/>
                      </a:lnTo>
                      <a:lnTo>
                        <a:pt x="193" y="128"/>
                      </a:lnTo>
                      <a:lnTo>
                        <a:pt x="193" y="130"/>
                      </a:lnTo>
                      <a:lnTo>
                        <a:pt x="191" y="130"/>
                      </a:lnTo>
                      <a:lnTo>
                        <a:pt x="189" y="130"/>
                      </a:lnTo>
                      <a:lnTo>
                        <a:pt x="189" y="128"/>
                      </a:lnTo>
                      <a:lnTo>
                        <a:pt x="187" y="128"/>
                      </a:lnTo>
                      <a:lnTo>
                        <a:pt x="187" y="127"/>
                      </a:lnTo>
                      <a:lnTo>
                        <a:pt x="189" y="127"/>
                      </a:lnTo>
                      <a:lnTo>
                        <a:pt x="191" y="127"/>
                      </a:lnTo>
                      <a:lnTo>
                        <a:pt x="191" y="125"/>
                      </a:lnTo>
                      <a:lnTo>
                        <a:pt x="193" y="125"/>
                      </a:lnTo>
                      <a:lnTo>
                        <a:pt x="193" y="123"/>
                      </a:lnTo>
                      <a:lnTo>
                        <a:pt x="194" y="123"/>
                      </a:lnTo>
                      <a:lnTo>
                        <a:pt x="196" y="123"/>
                      </a:lnTo>
                      <a:lnTo>
                        <a:pt x="194" y="123"/>
                      </a:lnTo>
                      <a:lnTo>
                        <a:pt x="194" y="121"/>
                      </a:lnTo>
                      <a:lnTo>
                        <a:pt x="194" y="123"/>
                      </a:lnTo>
                      <a:lnTo>
                        <a:pt x="194" y="121"/>
                      </a:lnTo>
                      <a:lnTo>
                        <a:pt x="196" y="121"/>
                      </a:lnTo>
                      <a:lnTo>
                        <a:pt x="196" y="119"/>
                      </a:lnTo>
                      <a:lnTo>
                        <a:pt x="196" y="117"/>
                      </a:lnTo>
                      <a:lnTo>
                        <a:pt x="194" y="117"/>
                      </a:lnTo>
                      <a:lnTo>
                        <a:pt x="193" y="117"/>
                      </a:lnTo>
                      <a:lnTo>
                        <a:pt x="193" y="119"/>
                      </a:lnTo>
                      <a:lnTo>
                        <a:pt x="191" y="119"/>
                      </a:lnTo>
                      <a:lnTo>
                        <a:pt x="189" y="119"/>
                      </a:lnTo>
                      <a:lnTo>
                        <a:pt x="187" y="119"/>
                      </a:lnTo>
                      <a:lnTo>
                        <a:pt x="187" y="117"/>
                      </a:lnTo>
                      <a:lnTo>
                        <a:pt x="185" y="117"/>
                      </a:lnTo>
                      <a:lnTo>
                        <a:pt x="185" y="119"/>
                      </a:lnTo>
                      <a:lnTo>
                        <a:pt x="185" y="117"/>
                      </a:lnTo>
                      <a:lnTo>
                        <a:pt x="185" y="119"/>
                      </a:lnTo>
                      <a:lnTo>
                        <a:pt x="185" y="121"/>
                      </a:lnTo>
                      <a:lnTo>
                        <a:pt x="183" y="121"/>
                      </a:lnTo>
                      <a:lnTo>
                        <a:pt x="183" y="123"/>
                      </a:lnTo>
                      <a:lnTo>
                        <a:pt x="181" y="123"/>
                      </a:lnTo>
                      <a:lnTo>
                        <a:pt x="181" y="125"/>
                      </a:lnTo>
                      <a:lnTo>
                        <a:pt x="181" y="127"/>
                      </a:lnTo>
                      <a:lnTo>
                        <a:pt x="179" y="127"/>
                      </a:lnTo>
                      <a:lnTo>
                        <a:pt x="179" y="125"/>
                      </a:lnTo>
                      <a:lnTo>
                        <a:pt x="179" y="127"/>
                      </a:lnTo>
                      <a:lnTo>
                        <a:pt x="177" y="127"/>
                      </a:lnTo>
                      <a:lnTo>
                        <a:pt x="175" y="127"/>
                      </a:lnTo>
                      <a:lnTo>
                        <a:pt x="175" y="128"/>
                      </a:lnTo>
                      <a:lnTo>
                        <a:pt x="175" y="127"/>
                      </a:lnTo>
                      <a:lnTo>
                        <a:pt x="175" y="125"/>
                      </a:lnTo>
                      <a:lnTo>
                        <a:pt x="175" y="123"/>
                      </a:lnTo>
                      <a:lnTo>
                        <a:pt x="175" y="121"/>
                      </a:lnTo>
                      <a:lnTo>
                        <a:pt x="173" y="121"/>
                      </a:lnTo>
                      <a:lnTo>
                        <a:pt x="173" y="119"/>
                      </a:lnTo>
                      <a:lnTo>
                        <a:pt x="175" y="119"/>
                      </a:lnTo>
                      <a:lnTo>
                        <a:pt x="175" y="117"/>
                      </a:lnTo>
                      <a:lnTo>
                        <a:pt x="175" y="115"/>
                      </a:lnTo>
                      <a:lnTo>
                        <a:pt x="177" y="115"/>
                      </a:lnTo>
                      <a:lnTo>
                        <a:pt x="175" y="115"/>
                      </a:lnTo>
                      <a:lnTo>
                        <a:pt x="177" y="115"/>
                      </a:lnTo>
                      <a:lnTo>
                        <a:pt x="175" y="115"/>
                      </a:lnTo>
                      <a:lnTo>
                        <a:pt x="173" y="115"/>
                      </a:lnTo>
                      <a:lnTo>
                        <a:pt x="173" y="117"/>
                      </a:lnTo>
                      <a:lnTo>
                        <a:pt x="175" y="117"/>
                      </a:lnTo>
                      <a:lnTo>
                        <a:pt x="173" y="117"/>
                      </a:lnTo>
                      <a:lnTo>
                        <a:pt x="173" y="119"/>
                      </a:lnTo>
                      <a:lnTo>
                        <a:pt x="171" y="119"/>
                      </a:lnTo>
                      <a:lnTo>
                        <a:pt x="173" y="119"/>
                      </a:lnTo>
                      <a:lnTo>
                        <a:pt x="171" y="119"/>
                      </a:lnTo>
                      <a:lnTo>
                        <a:pt x="171" y="121"/>
                      </a:lnTo>
                      <a:lnTo>
                        <a:pt x="171" y="123"/>
                      </a:lnTo>
                      <a:lnTo>
                        <a:pt x="169" y="123"/>
                      </a:lnTo>
                      <a:lnTo>
                        <a:pt x="171" y="123"/>
                      </a:lnTo>
                      <a:lnTo>
                        <a:pt x="169" y="123"/>
                      </a:lnTo>
                      <a:lnTo>
                        <a:pt x="171" y="123"/>
                      </a:lnTo>
                      <a:lnTo>
                        <a:pt x="171" y="125"/>
                      </a:lnTo>
                      <a:lnTo>
                        <a:pt x="169" y="125"/>
                      </a:lnTo>
                      <a:lnTo>
                        <a:pt x="169" y="127"/>
                      </a:lnTo>
                      <a:lnTo>
                        <a:pt x="169" y="125"/>
                      </a:lnTo>
                      <a:lnTo>
                        <a:pt x="169" y="127"/>
                      </a:lnTo>
                      <a:lnTo>
                        <a:pt x="171" y="127"/>
                      </a:lnTo>
                      <a:lnTo>
                        <a:pt x="169" y="127"/>
                      </a:lnTo>
                      <a:lnTo>
                        <a:pt x="168" y="127"/>
                      </a:lnTo>
                      <a:lnTo>
                        <a:pt x="166" y="127"/>
                      </a:lnTo>
                      <a:lnTo>
                        <a:pt x="166" y="128"/>
                      </a:lnTo>
                      <a:lnTo>
                        <a:pt x="164" y="128"/>
                      </a:lnTo>
                      <a:lnTo>
                        <a:pt x="164" y="130"/>
                      </a:lnTo>
                      <a:lnTo>
                        <a:pt x="162" y="130"/>
                      </a:lnTo>
                      <a:lnTo>
                        <a:pt x="162" y="132"/>
                      </a:lnTo>
                      <a:lnTo>
                        <a:pt x="160" y="132"/>
                      </a:lnTo>
                      <a:lnTo>
                        <a:pt x="160" y="134"/>
                      </a:lnTo>
                      <a:lnTo>
                        <a:pt x="160" y="136"/>
                      </a:lnTo>
                      <a:lnTo>
                        <a:pt x="158" y="136"/>
                      </a:lnTo>
                      <a:lnTo>
                        <a:pt x="158" y="138"/>
                      </a:lnTo>
                      <a:lnTo>
                        <a:pt x="156" y="138"/>
                      </a:lnTo>
                      <a:lnTo>
                        <a:pt x="156" y="140"/>
                      </a:lnTo>
                      <a:lnTo>
                        <a:pt x="158" y="140"/>
                      </a:lnTo>
                      <a:lnTo>
                        <a:pt x="156" y="140"/>
                      </a:lnTo>
                      <a:lnTo>
                        <a:pt x="156" y="142"/>
                      </a:lnTo>
                      <a:lnTo>
                        <a:pt x="154" y="142"/>
                      </a:lnTo>
                      <a:lnTo>
                        <a:pt x="154" y="144"/>
                      </a:lnTo>
                      <a:lnTo>
                        <a:pt x="152" y="144"/>
                      </a:lnTo>
                      <a:lnTo>
                        <a:pt x="152" y="146"/>
                      </a:lnTo>
                      <a:lnTo>
                        <a:pt x="150" y="148"/>
                      </a:lnTo>
                      <a:lnTo>
                        <a:pt x="148" y="148"/>
                      </a:lnTo>
                      <a:lnTo>
                        <a:pt x="148" y="150"/>
                      </a:lnTo>
                      <a:lnTo>
                        <a:pt x="146" y="150"/>
                      </a:lnTo>
                      <a:lnTo>
                        <a:pt x="146" y="151"/>
                      </a:lnTo>
                      <a:lnTo>
                        <a:pt x="145" y="151"/>
                      </a:lnTo>
                      <a:lnTo>
                        <a:pt x="145" y="153"/>
                      </a:lnTo>
                      <a:lnTo>
                        <a:pt x="143" y="153"/>
                      </a:lnTo>
                      <a:lnTo>
                        <a:pt x="143" y="155"/>
                      </a:lnTo>
                      <a:lnTo>
                        <a:pt x="143" y="157"/>
                      </a:lnTo>
                      <a:lnTo>
                        <a:pt x="145" y="157"/>
                      </a:lnTo>
                      <a:lnTo>
                        <a:pt x="143" y="157"/>
                      </a:lnTo>
                      <a:lnTo>
                        <a:pt x="143" y="155"/>
                      </a:lnTo>
                      <a:lnTo>
                        <a:pt x="141" y="155"/>
                      </a:lnTo>
                      <a:lnTo>
                        <a:pt x="139" y="155"/>
                      </a:lnTo>
                      <a:lnTo>
                        <a:pt x="139" y="153"/>
                      </a:lnTo>
                      <a:lnTo>
                        <a:pt x="137" y="153"/>
                      </a:lnTo>
                      <a:lnTo>
                        <a:pt x="137" y="151"/>
                      </a:lnTo>
                      <a:lnTo>
                        <a:pt x="137" y="150"/>
                      </a:lnTo>
                      <a:lnTo>
                        <a:pt x="137" y="148"/>
                      </a:lnTo>
                      <a:lnTo>
                        <a:pt x="139" y="148"/>
                      </a:lnTo>
                      <a:lnTo>
                        <a:pt x="139" y="146"/>
                      </a:lnTo>
                      <a:lnTo>
                        <a:pt x="139" y="148"/>
                      </a:lnTo>
                      <a:lnTo>
                        <a:pt x="139" y="146"/>
                      </a:lnTo>
                      <a:lnTo>
                        <a:pt x="141" y="146"/>
                      </a:lnTo>
                      <a:lnTo>
                        <a:pt x="141" y="144"/>
                      </a:lnTo>
                      <a:lnTo>
                        <a:pt x="141" y="142"/>
                      </a:lnTo>
                      <a:lnTo>
                        <a:pt x="139" y="142"/>
                      </a:lnTo>
                      <a:lnTo>
                        <a:pt x="137" y="142"/>
                      </a:lnTo>
                      <a:lnTo>
                        <a:pt x="137" y="144"/>
                      </a:lnTo>
                      <a:lnTo>
                        <a:pt x="135" y="144"/>
                      </a:lnTo>
                      <a:lnTo>
                        <a:pt x="133" y="144"/>
                      </a:lnTo>
                      <a:lnTo>
                        <a:pt x="131" y="144"/>
                      </a:lnTo>
                      <a:lnTo>
                        <a:pt x="129" y="144"/>
                      </a:lnTo>
                      <a:lnTo>
                        <a:pt x="129" y="142"/>
                      </a:lnTo>
                      <a:lnTo>
                        <a:pt x="131" y="142"/>
                      </a:lnTo>
                      <a:lnTo>
                        <a:pt x="129" y="142"/>
                      </a:lnTo>
                      <a:lnTo>
                        <a:pt x="131" y="142"/>
                      </a:lnTo>
                      <a:lnTo>
                        <a:pt x="131" y="140"/>
                      </a:lnTo>
                      <a:lnTo>
                        <a:pt x="129" y="140"/>
                      </a:lnTo>
                      <a:lnTo>
                        <a:pt x="131" y="140"/>
                      </a:lnTo>
                      <a:lnTo>
                        <a:pt x="131" y="138"/>
                      </a:lnTo>
                      <a:lnTo>
                        <a:pt x="133" y="138"/>
                      </a:lnTo>
                      <a:lnTo>
                        <a:pt x="133" y="136"/>
                      </a:lnTo>
                      <a:lnTo>
                        <a:pt x="133" y="134"/>
                      </a:lnTo>
                      <a:lnTo>
                        <a:pt x="131" y="134"/>
                      </a:lnTo>
                      <a:lnTo>
                        <a:pt x="131" y="132"/>
                      </a:lnTo>
                      <a:lnTo>
                        <a:pt x="133" y="132"/>
                      </a:lnTo>
                      <a:lnTo>
                        <a:pt x="135" y="132"/>
                      </a:lnTo>
                      <a:lnTo>
                        <a:pt x="135" y="130"/>
                      </a:lnTo>
                      <a:lnTo>
                        <a:pt x="133" y="130"/>
                      </a:lnTo>
                      <a:lnTo>
                        <a:pt x="133" y="128"/>
                      </a:lnTo>
                      <a:lnTo>
                        <a:pt x="131" y="128"/>
                      </a:lnTo>
                      <a:lnTo>
                        <a:pt x="133" y="128"/>
                      </a:lnTo>
                      <a:lnTo>
                        <a:pt x="133" y="127"/>
                      </a:lnTo>
                      <a:lnTo>
                        <a:pt x="135" y="127"/>
                      </a:lnTo>
                      <a:lnTo>
                        <a:pt x="133" y="127"/>
                      </a:lnTo>
                      <a:lnTo>
                        <a:pt x="133" y="125"/>
                      </a:lnTo>
                      <a:lnTo>
                        <a:pt x="131" y="125"/>
                      </a:lnTo>
                      <a:lnTo>
                        <a:pt x="129" y="125"/>
                      </a:lnTo>
                      <a:lnTo>
                        <a:pt x="129" y="123"/>
                      </a:lnTo>
                      <a:lnTo>
                        <a:pt x="127" y="123"/>
                      </a:lnTo>
                      <a:lnTo>
                        <a:pt x="125" y="123"/>
                      </a:lnTo>
                      <a:lnTo>
                        <a:pt x="123" y="123"/>
                      </a:lnTo>
                      <a:lnTo>
                        <a:pt x="123" y="121"/>
                      </a:lnTo>
                      <a:lnTo>
                        <a:pt x="121" y="121"/>
                      </a:lnTo>
                      <a:lnTo>
                        <a:pt x="121" y="123"/>
                      </a:lnTo>
                      <a:lnTo>
                        <a:pt x="120" y="123"/>
                      </a:lnTo>
                      <a:lnTo>
                        <a:pt x="118" y="123"/>
                      </a:lnTo>
                      <a:lnTo>
                        <a:pt x="118" y="121"/>
                      </a:lnTo>
                      <a:lnTo>
                        <a:pt x="116" y="121"/>
                      </a:lnTo>
                      <a:lnTo>
                        <a:pt x="116" y="119"/>
                      </a:lnTo>
                      <a:lnTo>
                        <a:pt x="118" y="119"/>
                      </a:lnTo>
                      <a:lnTo>
                        <a:pt x="120" y="119"/>
                      </a:lnTo>
                      <a:lnTo>
                        <a:pt x="120" y="117"/>
                      </a:lnTo>
                      <a:lnTo>
                        <a:pt x="118" y="117"/>
                      </a:lnTo>
                      <a:lnTo>
                        <a:pt x="118" y="115"/>
                      </a:lnTo>
                      <a:lnTo>
                        <a:pt x="116" y="115"/>
                      </a:lnTo>
                      <a:lnTo>
                        <a:pt x="116" y="113"/>
                      </a:lnTo>
                      <a:lnTo>
                        <a:pt x="116" y="115"/>
                      </a:lnTo>
                      <a:lnTo>
                        <a:pt x="114" y="115"/>
                      </a:lnTo>
                      <a:lnTo>
                        <a:pt x="114" y="113"/>
                      </a:lnTo>
                      <a:lnTo>
                        <a:pt x="112" y="113"/>
                      </a:lnTo>
                      <a:lnTo>
                        <a:pt x="110" y="113"/>
                      </a:lnTo>
                      <a:lnTo>
                        <a:pt x="108" y="113"/>
                      </a:lnTo>
                      <a:lnTo>
                        <a:pt x="106" y="113"/>
                      </a:lnTo>
                      <a:lnTo>
                        <a:pt x="106" y="111"/>
                      </a:lnTo>
                      <a:lnTo>
                        <a:pt x="104" y="111"/>
                      </a:lnTo>
                      <a:lnTo>
                        <a:pt x="102" y="111"/>
                      </a:lnTo>
                      <a:lnTo>
                        <a:pt x="102" y="113"/>
                      </a:lnTo>
                      <a:lnTo>
                        <a:pt x="102" y="111"/>
                      </a:lnTo>
                      <a:lnTo>
                        <a:pt x="100" y="111"/>
                      </a:lnTo>
                      <a:lnTo>
                        <a:pt x="98" y="111"/>
                      </a:lnTo>
                      <a:lnTo>
                        <a:pt x="98" y="109"/>
                      </a:lnTo>
                      <a:lnTo>
                        <a:pt x="97" y="109"/>
                      </a:lnTo>
                      <a:lnTo>
                        <a:pt x="97" y="111"/>
                      </a:lnTo>
                      <a:lnTo>
                        <a:pt x="95" y="111"/>
                      </a:lnTo>
                      <a:lnTo>
                        <a:pt x="95" y="109"/>
                      </a:lnTo>
                      <a:lnTo>
                        <a:pt x="95" y="111"/>
                      </a:lnTo>
                      <a:lnTo>
                        <a:pt x="95" y="109"/>
                      </a:lnTo>
                      <a:lnTo>
                        <a:pt x="95" y="111"/>
                      </a:lnTo>
                      <a:lnTo>
                        <a:pt x="93" y="111"/>
                      </a:lnTo>
                      <a:lnTo>
                        <a:pt x="93" y="109"/>
                      </a:lnTo>
                      <a:lnTo>
                        <a:pt x="93" y="111"/>
                      </a:lnTo>
                      <a:lnTo>
                        <a:pt x="91" y="111"/>
                      </a:lnTo>
                      <a:lnTo>
                        <a:pt x="89" y="111"/>
                      </a:lnTo>
                      <a:lnTo>
                        <a:pt x="89" y="109"/>
                      </a:lnTo>
                      <a:lnTo>
                        <a:pt x="87" y="109"/>
                      </a:lnTo>
                      <a:lnTo>
                        <a:pt x="87" y="111"/>
                      </a:lnTo>
                      <a:lnTo>
                        <a:pt x="87" y="109"/>
                      </a:lnTo>
                      <a:lnTo>
                        <a:pt x="85" y="109"/>
                      </a:lnTo>
                      <a:lnTo>
                        <a:pt x="83" y="109"/>
                      </a:lnTo>
                      <a:lnTo>
                        <a:pt x="81" y="109"/>
                      </a:lnTo>
                      <a:lnTo>
                        <a:pt x="79" y="109"/>
                      </a:lnTo>
                      <a:lnTo>
                        <a:pt x="77" y="107"/>
                      </a:lnTo>
                      <a:lnTo>
                        <a:pt x="75" y="107"/>
                      </a:lnTo>
                      <a:lnTo>
                        <a:pt x="73" y="107"/>
                      </a:lnTo>
                      <a:lnTo>
                        <a:pt x="73" y="105"/>
                      </a:lnTo>
                      <a:lnTo>
                        <a:pt x="72" y="105"/>
                      </a:lnTo>
                      <a:lnTo>
                        <a:pt x="70" y="105"/>
                      </a:lnTo>
                      <a:lnTo>
                        <a:pt x="68" y="103"/>
                      </a:lnTo>
                      <a:lnTo>
                        <a:pt x="66" y="103"/>
                      </a:lnTo>
                      <a:lnTo>
                        <a:pt x="64" y="103"/>
                      </a:lnTo>
                      <a:lnTo>
                        <a:pt x="62" y="103"/>
                      </a:lnTo>
                      <a:lnTo>
                        <a:pt x="60" y="103"/>
                      </a:lnTo>
                      <a:lnTo>
                        <a:pt x="60" y="102"/>
                      </a:lnTo>
                      <a:lnTo>
                        <a:pt x="58" y="102"/>
                      </a:lnTo>
                      <a:lnTo>
                        <a:pt x="54" y="102"/>
                      </a:lnTo>
                      <a:lnTo>
                        <a:pt x="52" y="102"/>
                      </a:lnTo>
                      <a:lnTo>
                        <a:pt x="50" y="102"/>
                      </a:lnTo>
                      <a:lnTo>
                        <a:pt x="50" y="100"/>
                      </a:lnTo>
                      <a:lnTo>
                        <a:pt x="48" y="100"/>
                      </a:lnTo>
                      <a:lnTo>
                        <a:pt x="47" y="100"/>
                      </a:lnTo>
                      <a:lnTo>
                        <a:pt x="45" y="100"/>
                      </a:lnTo>
                      <a:lnTo>
                        <a:pt x="43" y="100"/>
                      </a:lnTo>
                      <a:lnTo>
                        <a:pt x="41" y="100"/>
                      </a:lnTo>
                      <a:lnTo>
                        <a:pt x="41" y="98"/>
                      </a:lnTo>
                      <a:lnTo>
                        <a:pt x="39" y="98"/>
                      </a:lnTo>
                      <a:lnTo>
                        <a:pt x="37" y="98"/>
                      </a:lnTo>
                      <a:lnTo>
                        <a:pt x="35" y="98"/>
                      </a:lnTo>
                      <a:lnTo>
                        <a:pt x="33" y="98"/>
                      </a:lnTo>
                      <a:lnTo>
                        <a:pt x="31" y="98"/>
                      </a:lnTo>
                      <a:lnTo>
                        <a:pt x="29" y="96"/>
                      </a:lnTo>
                      <a:lnTo>
                        <a:pt x="27" y="96"/>
                      </a:lnTo>
                      <a:lnTo>
                        <a:pt x="25" y="96"/>
                      </a:lnTo>
                      <a:lnTo>
                        <a:pt x="24" y="96"/>
                      </a:lnTo>
                      <a:lnTo>
                        <a:pt x="22" y="96"/>
                      </a:lnTo>
                      <a:lnTo>
                        <a:pt x="20" y="94"/>
                      </a:lnTo>
                      <a:lnTo>
                        <a:pt x="18" y="94"/>
                      </a:lnTo>
                      <a:lnTo>
                        <a:pt x="16" y="94"/>
                      </a:lnTo>
                      <a:lnTo>
                        <a:pt x="16" y="92"/>
                      </a:lnTo>
                      <a:lnTo>
                        <a:pt x="14" y="92"/>
                      </a:lnTo>
                      <a:lnTo>
                        <a:pt x="14" y="90"/>
                      </a:lnTo>
                      <a:lnTo>
                        <a:pt x="14" y="88"/>
                      </a:lnTo>
                      <a:lnTo>
                        <a:pt x="12" y="88"/>
                      </a:lnTo>
                      <a:lnTo>
                        <a:pt x="12" y="86"/>
                      </a:lnTo>
                      <a:lnTo>
                        <a:pt x="10" y="86"/>
                      </a:lnTo>
                      <a:lnTo>
                        <a:pt x="8" y="86"/>
                      </a:lnTo>
                      <a:lnTo>
                        <a:pt x="8" y="84"/>
                      </a:lnTo>
                      <a:lnTo>
                        <a:pt x="6" y="84"/>
                      </a:lnTo>
                      <a:lnTo>
                        <a:pt x="6" y="82"/>
                      </a:lnTo>
                      <a:lnTo>
                        <a:pt x="4" y="82"/>
                      </a:lnTo>
                      <a:lnTo>
                        <a:pt x="4" y="84"/>
                      </a:lnTo>
                      <a:lnTo>
                        <a:pt x="2" y="84"/>
                      </a:lnTo>
                      <a:lnTo>
                        <a:pt x="2" y="82"/>
                      </a:lnTo>
                      <a:lnTo>
                        <a:pt x="0" y="82"/>
                      </a:lnTo>
                      <a:lnTo>
                        <a:pt x="2" y="82"/>
                      </a:lnTo>
                      <a:lnTo>
                        <a:pt x="2" y="80"/>
                      </a:lnTo>
                      <a:lnTo>
                        <a:pt x="4" y="80"/>
                      </a:lnTo>
                      <a:lnTo>
                        <a:pt x="6" y="80"/>
                      </a:lnTo>
                      <a:lnTo>
                        <a:pt x="8" y="80"/>
                      </a:lnTo>
                      <a:lnTo>
                        <a:pt x="10" y="80"/>
                      </a:lnTo>
                      <a:lnTo>
                        <a:pt x="10" y="79"/>
                      </a:lnTo>
                      <a:lnTo>
                        <a:pt x="12" y="79"/>
                      </a:lnTo>
                      <a:lnTo>
                        <a:pt x="14" y="79"/>
                      </a:lnTo>
                      <a:lnTo>
                        <a:pt x="16" y="79"/>
                      </a:lnTo>
                      <a:lnTo>
                        <a:pt x="18" y="79"/>
                      </a:lnTo>
                      <a:lnTo>
                        <a:pt x="18" y="77"/>
                      </a:lnTo>
                      <a:lnTo>
                        <a:pt x="20" y="77"/>
                      </a:lnTo>
                      <a:lnTo>
                        <a:pt x="22" y="77"/>
                      </a:lnTo>
                      <a:lnTo>
                        <a:pt x="24" y="77"/>
                      </a:lnTo>
                      <a:lnTo>
                        <a:pt x="24" y="75"/>
                      </a:lnTo>
                      <a:lnTo>
                        <a:pt x="25" y="75"/>
                      </a:lnTo>
                      <a:lnTo>
                        <a:pt x="25" y="73"/>
                      </a:lnTo>
                      <a:lnTo>
                        <a:pt x="27" y="73"/>
                      </a:lnTo>
                      <a:lnTo>
                        <a:pt x="29" y="73"/>
                      </a:lnTo>
                      <a:lnTo>
                        <a:pt x="29" y="71"/>
                      </a:lnTo>
                      <a:lnTo>
                        <a:pt x="31" y="71"/>
                      </a:lnTo>
                      <a:lnTo>
                        <a:pt x="31" y="69"/>
                      </a:lnTo>
                      <a:lnTo>
                        <a:pt x="33" y="69"/>
                      </a:lnTo>
                      <a:lnTo>
                        <a:pt x="35" y="69"/>
                      </a:lnTo>
                      <a:lnTo>
                        <a:pt x="37" y="69"/>
                      </a:lnTo>
                      <a:lnTo>
                        <a:pt x="39" y="69"/>
                      </a:lnTo>
                      <a:lnTo>
                        <a:pt x="41" y="69"/>
                      </a:lnTo>
                      <a:lnTo>
                        <a:pt x="43" y="69"/>
                      </a:lnTo>
                      <a:lnTo>
                        <a:pt x="45" y="69"/>
                      </a:lnTo>
                      <a:lnTo>
                        <a:pt x="47" y="69"/>
                      </a:lnTo>
                      <a:lnTo>
                        <a:pt x="48" y="69"/>
                      </a:lnTo>
                      <a:lnTo>
                        <a:pt x="50" y="69"/>
                      </a:lnTo>
                      <a:lnTo>
                        <a:pt x="52" y="69"/>
                      </a:lnTo>
                      <a:lnTo>
                        <a:pt x="52" y="67"/>
                      </a:lnTo>
                      <a:lnTo>
                        <a:pt x="54" y="67"/>
                      </a:lnTo>
                      <a:lnTo>
                        <a:pt x="56" y="67"/>
                      </a:lnTo>
                      <a:lnTo>
                        <a:pt x="58" y="67"/>
                      </a:lnTo>
                      <a:lnTo>
                        <a:pt x="58" y="65"/>
                      </a:lnTo>
                      <a:lnTo>
                        <a:pt x="60" y="65"/>
                      </a:lnTo>
                      <a:lnTo>
                        <a:pt x="62" y="65"/>
                      </a:lnTo>
                      <a:lnTo>
                        <a:pt x="62" y="63"/>
                      </a:lnTo>
                      <a:lnTo>
                        <a:pt x="64" y="63"/>
                      </a:lnTo>
                      <a:lnTo>
                        <a:pt x="64" y="61"/>
                      </a:lnTo>
                      <a:lnTo>
                        <a:pt x="66" y="61"/>
                      </a:lnTo>
                      <a:lnTo>
                        <a:pt x="68" y="61"/>
                      </a:lnTo>
                      <a:lnTo>
                        <a:pt x="70" y="61"/>
                      </a:lnTo>
                      <a:lnTo>
                        <a:pt x="72" y="61"/>
                      </a:lnTo>
                      <a:lnTo>
                        <a:pt x="73" y="61"/>
                      </a:lnTo>
                      <a:lnTo>
                        <a:pt x="73" y="59"/>
                      </a:lnTo>
                      <a:lnTo>
                        <a:pt x="75" y="59"/>
                      </a:lnTo>
                      <a:lnTo>
                        <a:pt x="77" y="59"/>
                      </a:lnTo>
                      <a:lnTo>
                        <a:pt x="77" y="57"/>
                      </a:lnTo>
                      <a:lnTo>
                        <a:pt x="77" y="56"/>
                      </a:lnTo>
                      <a:lnTo>
                        <a:pt x="79" y="56"/>
                      </a:lnTo>
                      <a:lnTo>
                        <a:pt x="81" y="56"/>
                      </a:lnTo>
                      <a:lnTo>
                        <a:pt x="81" y="54"/>
                      </a:lnTo>
                      <a:lnTo>
                        <a:pt x="83" y="54"/>
                      </a:lnTo>
                      <a:lnTo>
                        <a:pt x="85" y="54"/>
                      </a:lnTo>
                      <a:lnTo>
                        <a:pt x="85" y="52"/>
                      </a:lnTo>
                      <a:lnTo>
                        <a:pt x="87" y="52"/>
                      </a:lnTo>
                      <a:lnTo>
                        <a:pt x="87" y="50"/>
                      </a:lnTo>
                      <a:lnTo>
                        <a:pt x="89" y="50"/>
                      </a:lnTo>
                      <a:lnTo>
                        <a:pt x="91" y="50"/>
                      </a:lnTo>
                      <a:lnTo>
                        <a:pt x="93" y="50"/>
                      </a:lnTo>
                      <a:lnTo>
                        <a:pt x="91" y="50"/>
                      </a:lnTo>
                      <a:lnTo>
                        <a:pt x="91" y="52"/>
                      </a:lnTo>
                      <a:lnTo>
                        <a:pt x="91" y="50"/>
                      </a:lnTo>
                      <a:lnTo>
                        <a:pt x="91" y="52"/>
                      </a:lnTo>
                      <a:lnTo>
                        <a:pt x="91" y="54"/>
                      </a:lnTo>
                      <a:lnTo>
                        <a:pt x="93" y="54"/>
                      </a:lnTo>
                      <a:lnTo>
                        <a:pt x="95" y="54"/>
                      </a:lnTo>
                      <a:lnTo>
                        <a:pt x="93" y="54"/>
                      </a:lnTo>
                      <a:lnTo>
                        <a:pt x="91" y="54"/>
                      </a:lnTo>
                      <a:lnTo>
                        <a:pt x="91" y="52"/>
                      </a:lnTo>
                      <a:lnTo>
                        <a:pt x="93" y="52"/>
                      </a:lnTo>
                      <a:lnTo>
                        <a:pt x="93" y="50"/>
                      </a:lnTo>
                      <a:lnTo>
                        <a:pt x="91" y="50"/>
                      </a:lnTo>
                      <a:lnTo>
                        <a:pt x="93" y="48"/>
                      </a:lnTo>
                      <a:lnTo>
                        <a:pt x="95" y="48"/>
                      </a:lnTo>
                      <a:lnTo>
                        <a:pt x="97" y="48"/>
                      </a:lnTo>
                      <a:lnTo>
                        <a:pt x="97" y="46"/>
                      </a:lnTo>
                      <a:lnTo>
                        <a:pt x="98" y="46"/>
                      </a:lnTo>
                      <a:lnTo>
                        <a:pt x="98" y="44"/>
                      </a:lnTo>
                      <a:lnTo>
                        <a:pt x="100" y="44"/>
                      </a:lnTo>
                      <a:lnTo>
                        <a:pt x="100" y="42"/>
                      </a:lnTo>
                      <a:lnTo>
                        <a:pt x="102" y="42"/>
                      </a:lnTo>
                      <a:lnTo>
                        <a:pt x="104" y="42"/>
                      </a:lnTo>
                      <a:lnTo>
                        <a:pt x="104" y="40"/>
                      </a:lnTo>
                      <a:lnTo>
                        <a:pt x="106" y="40"/>
                      </a:lnTo>
                      <a:lnTo>
                        <a:pt x="108" y="40"/>
                      </a:lnTo>
                      <a:lnTo>
                        <a:pt x="110" y="38"/>
                      </a:lnTo>
                      <a:lnTo>
                        <a:pt x="112" y="38"/>
                      </a:lnTo>
                      <a:lnTo>
                        <a:pt x="114" y="38"/>
                      </a:lnTo>
                      <a:lnTo>
                        <a:pt x="116" y="38"/>
                      </a:lnTo>
                      <a:lnTo>
                        <a:pt x="116" y="36"/>
                      </a:lnTo>
                      <a:lnTo>
                        <a:pt x="118" y="36"/>
                      </a:lnTo>
                      <a:lnTo>
                        <a:pt x="116" y="36"/>
                      </a:lnTo>
                      <a:lnTo>
                        <a:pt x="116" y="38"/>
                      </a:lnTo>
                      <a:lnTo>
                        <a:pt x="118" y="38"/>
                      </a:lnTo>
                      <a:lnTo>
                        <a:pt x="118" y="36"/>
                      </a:lnTo>
                      <a:lnTo>
                        <a:pt x="120" y="36"/>
                      </a:lnTo>
                      <a:lnTo>
                        <a:pt x="121" y="36"/>
                      </a:lnTo>
                      <a:lnTo>
                        <a:pt x="123" y="36"/>
                      </a:lnTo>
                      <a:lnTo>
                        <a:pt x="125" y="36"/>
                      </a:lnTo>
                      <a:lnTo>
                        <a:pt x="127" y="36"/>
                      </a:lnTo>
                      <a:lnTo>
                        <a:pt x="129" y="36"/>
                      </a:lnTo>
                      <a:close/>
                      <a:moveTo>
                        <a:pt x="129" y="36"/>
                      </a:moveTo>
                      <a:lnTo>
                        <a:pt x="131" y="36"/>
                      </a:lnTo>
                      <a:lnTo>
                        <a:pt x="129" y="36"/>
                      </a:lnTo>
                      <a:close/>
                      <a:moveTo>
                        <a:pt x="120" y="38"/>
                      </a:moveTo>
                      <a:lnTo>
                        <a:pt x="118" y="38"/>
                      </a:lnTo>
                      <a:lnTo>
                        <a:pt x="120" y="38"/>
                      </a:lnTo>
                      <a:close/>
                      <a:moveTo>
                        <a:pt x="312" y="102"/>
                      </a:moveTo>
                      <a:lnTo>
                        <a:pt x="312" y="100"/>
                      </a:lnTo>
                      <a:lnTo>
                        <a:pt x="312" y="102"/>
                      </a:lnTo>
                      <a:lnTo>
                        <a:pt x="312" y="100"/>
                      </a:lnTo>
                      <a:lnTo>
                        <a:pt x="312" y="102"/>
                      </a:lnTo>
                      <a:close/>
                      <a:moveTo>
                        <a:pt x="60" y="17"/>
                      </a:moveTo>
                      <a:lnTo>
                        <a:pt x="62" y="17"/>
                      </a:lnTo>
                      <a:lnTo>
                        <a:pt x="60" y="17"/>
                      </a:lnTo>
                      <a:close/>
                      <a:moveTo>
                        <a:pt x="60" y="17"/>
                      </a:moveTo>
                      <a:lnTo>
                        <a:pt x="62" y="17"/>
                      </a:lnTo>
                      <a:lnTo>
                        <a:pt x="60" y="17"/>
                      </a:lnTo>
                      <a:close/>
                      <a:moveTo>
                        <a:pt x="62" y="17"/>
                      </a:moveTo>
                      <a:lnTo>
                        <a:pt x="62" y="15"/>
                      </a:lnTo>
                      <a:lnTo>
                        <a:pt x="62" y="17"/>
                      </a:lnTo>
                      <a:close/>
                      <a:moveTo>
                        <a:pt x="62" y="15"/>
                      </a:moveTo>
                      <a:lnTo>
                        <a:pt x="60" y="15"/>
                      </a:lnTo>
                      <a:lnTo>
                        <a:pt x="62" y="15"/>
                      </a:lnTo>
                      <a:close/>
                      <a:moveTo>
                        <a:pt x="83" y="13"/>
                      </a:moveTo>
                      <a:lnTo>
                        <a:pt x="81" y="13"/>
                      </a:lnTo>
                      <a:lnTo>
                        <a:pt x="83" y="13"/>
                      </a:lnTo>
                      <a:close/>
                      <a:moveTo>
                        <a:pt x="97" y="4"/>
                      </a:moveTo>
                      <a:lnTo>
                        <a:pt x="97" y="6"/>
                      </a:lnTo>
                      <a:lnTo>
                        <a:pt x="95" y="6"/>
                      </a:lnTo>
                      <a:lnTo>
                        <a:pt x="97" y="6"/>
                      </a:lnTo>
                      <a:lnTo>
                        <a:pt x="97" y="4"/>
                      </a:lnTo>
                      <a:close/>
                      <a:moveTo>
                        <a:pt x="89" y="4"/>
                      </a:moveTo>
                      <a:lnTo>
                        <a:pt x="91" y="4"/>
                      </a:lnTo>
                      <a:lnTo>
                        <a:pt x="89" y="4"/>
                      </a:lnTo>
                      <a:close/>
                      <a:moveTo>
                        <a:pt x="100" y="4"/>
                      </a:moveTo>
                      <a:lnTo>
                        <a:pt x="98" y="4"/>
                      </a:lnTo>
                      <a:lnTo>
                        <a:pt x="100" y="4"/>
                      </a:lnTo>
                      <a:close/>
                      <a:moveTo>
                        <a:pt x="95" y="2"/>
                      </a:moveTo>
                      <a:lnTo>
                        <a:pt x="93" y="2"/>
                      </a:lnTo>
                      <a:lnTo>
                        <a:pt x="93" y="4"/>
                      </a:lnTo>
                      <a:lnTo>
                        <a:pt x="93" y="2"/>
                      </a:lnTo>
                      <a:lnTo>
                        <a:pt x="95" y="2"/>
                      </a:lnTo>
                      <a:close/>
                      <a:moveTo>
                        <a:pt x="93" y="2"/>
                      </a:moveTo>
                      <a:lnTo>
                        <a:pt x="91" y="2"/>
                      </a:lnTo>
                      <a:lnTo>
                        <a:pt x="91" y="4"/>
                      </a:lnTo>
                      <a:lnTo>
                        <a:pt x="91" y="2"/>
                      </a:lnTo>
                      <a:lnTo>
                        <a:pt x="93" y="2"/>
                      </a:lnTo>
                      <a:close/>
                      <a:moveTo>
                        <a:pt x="91" y="4"/>
                      </a:moveTo>
                      <a:lnTo>
                        <a:pt x="91" y="2"/>
                      </a:lnTo>
                      <a:lnTo>
                        <a:pt x="91" y="4"/>
                      </a:lnTo>
                      <a:close/>
                      <a:moveTo>
                        <a:pt x="95" y="2"/>
                      </a:moveTo>
                      <a:lnTo>
                        <a:pt x="97" y="2"/>
                      </a:lnTo>
                      <a:lnTo>
                        <a:pt x="95" y="2"/>
                      </a:lnTo>
                      <a:close/>
                      <a:moveTo>
                        <a:pt x="102" y="2"/>
                      </a:moveTo>
                      <a:lnTo>
                        <a:pt x="100" y="2"/>
                      </a:lnTo>
                      <a:lnTo>
                        <a:pt x="102" y="2"/>
                      </a:lnTo>
                      <a:lnTo>
                        <a:pt x="100" y="2"/>
                      </a:lnTo>
                      <a:lnTo>
                        <a:pt x="102" y="2"/>
                      </a:lnTo>
                      <a:close/>
                      <a:moveTo>
                        <a:pt x="100" y="2"/>
                      </a:moveTo>
                      <a:lnTo>
                        <a:pt x="98" y="2"/>
                      </a:lnTo>
                      <a:lnTo>
                        <a:pt x="98" y="4"/>
                      </a:lnTo>
                      <a:lnTo>
                        <a:pt x="97" y="4"/>
                      </a:lnTo>
                      <a:lnTo>
                        <a:pt x="98" y="4"/>
                      </a:lnTo>
                      <a:lnTo>
                        <a:pt x="98" y="2"/>
                      </a:lnTo>
                      <a:lnTo>
                        <a:pt x="100" y="2"/>
                      </a:lnTo>
                      <a:lnTo>
                        <a:pt x="98" y="2"/>
                      </a:lnTo>
                      <a:lnTo>
                        <a:pt x="98" y="4"/>
                      </a:lnTo>
                      <a:lnTo>
                        <a:pt x="97" y="4"/>
                      </a:lnTo>
                      <a:lnTo>
                        <a:pt x="95" y="4"/>
                      </a:lnTo>
                      <a:lnTo>
                        <a:pt x="95" y="6"/>
                      </a:lnTo>
                      <a:lnTo>
                        <a:pt x="93" y="6"/>
                      </a:lnTo>
                      <a:lnTo>
                        <a:pt x="91" y="6"/>
                      </a:lnTo>
                      <a:lnTo>
                        <a:pt x="91" y="8"/>
                      </a:lnTo>
                      <a:lnTo>
                        <a:pt x="93" y="8"/>
                      </a:lnTo>
                      <a:lnTo>
                        <a:pt x="93" y="6"/>
                      </a:lnTo>
                      <a:lnTo>
                        <a:pt x="95" y="6"/>
                      </a:lnTo>
                      <a:lnTo>
                        <a:pt x="93" y="6"/>
                      </a:lnTo>
                      <a:lnTo>
                        <a:pt x="95" y="6"/>
                      </a:lnTo>
                      <a:lnTo>
                        <a:pt x="95" y="8"/>
                      </a:lnTo>
                      <a:lnTo>
                        <a:pt x="93" y="8"/>
                      </a:lnTo>
                      <a:lnTo>
                        <a:pt x="91" y="8"/>
                      </a:lnTo>
                      <a:lnTo>
                        <a:pt x="91" y="9"/>
                      </a:lnTo>
                      <a:lnTo>
                        <a:pt x="89" y="9"/>
                      </a:lnTo>
                      <a:lnTo>
                        <a:pt x="91" y="9"/>
                      </a:lnTo>
                      <a:lnTo>
                        <a:pt x="89" y="9"/>
                      </a:lnTo>
                      <a:lnTo>
                        <a:pt x="91" y="9"/>
                      </a:lnTo>
                      <a:lnTo>
                        <a:pt x="89" y="9"/>
                      </a:lnTo>
                      <a:lnTo>
                        <a:pt x="91" y="9"/>
                      </a:lnTo>
                      <a:lnTo>
                        <a:pt x="89" y="9"/>
                      </a:lnTo>
                      <a:lnTo>
                        <a:pt x="87" y="9"/>
                      </a:lnTo>
                      <a:lnTo>
                        <a:pt x="87" y="11"/>
                      </a:lnTo>
                      <a:lnTo>
                        <a:pt x="85" y="11"/>
                      </a:lnTo>
                      <a:lnTo>
                        <a:pt x="83" y="11"/>
                      </a:lnTo>
                      <a:lnTo>
                        <a:pt x="81" y="11"/>
                      </a:lnTo>
                      <a:lnTo>
                        <a:pt x="79" y="11"/>
                      </a:lnTo>
                      <a:lnTo>
                        <a:pt x="79" y="13"/>
                      </a:lnTo>
                      <a:lnTo>
                        <a:pt x="77" y="13"/>
                      </a:lnTo>
                      <a:lnTo>
                        <a:pt x="75" y="13"/>
                      </a:lnTo>
                      <a:lnTo>
                        <a:pt x="77" y="13"/>
                      </a:lnTo>
                      <a:lnTo>
                        <a:pt x="75" y="13"/>
                      </a:lnTo>
                      <a:lnTo>
                        <a:pt x="73" y="13"/>
                      </a:lnTo>
                      <a:lnTo>
                        <a:pt x="73" y="15"/>
                      </a:lnTo>
                      <a:lnTo>
                        <a:pt x="72" y="15"/>
                      </a:lnTo>
                      <a:lnTo>
                        <a:pt x="73" y="15"/>
                      </a:lnTo>
                      <a:lnTo>
                        <a:pt x="75" y="15"/>
                      </a:lnTo>
                      <a:lnTo>
                        <a:pt x="77" y="15"/>
                      </a:lnTo>
                      <a:lnTo>
                        <a:pt x="75" y="15"/>
                      </a:lnTo>
                      <a:lnTo>
                        <a:pt x="75" y="17"/>
                      </a:lnTo>
                      <a:lnTo>
                        <a:pt x="73" y="17"/>
                      </a:lnTo>
                      <a:lnTo>
                        <a:pt x="72" y="17"/>
                      </a:lnTo>
                      <a:lnTo>
                        <a:pt x="70" y="17"/>
                      </a:lnTo>
                      <a:lnTo>
                        <a:pt x="68" y="17"/>
                      </a:lnTo>
                      <a:lnTo>
                        <a:pt x="68" y="19"/>
                      </a:lnTo>
                      <a:lnTo>
                        <a:pt x="66" y="19"/>
                      </a:lnTo>
                      <a:lnTo>
                        <a:pt x="68" y="19"/>
                      </a:lnTo>
                      <a:lnTo>
                        <a:pt x="66" y="19"/>
                      </a:lnTo>
                      <a:lnTo>
                        <a:pt x="64" y="19"/>
                      </a:lnTo>
                      <a:lnTo>
                        <a:pt x="64" y="17"/>
                      </a:lnTo>
                      <a:lnTo>
                        <a:pt x="62" y="17"/>
                      </a:lnTo>
                      <a:lnTo>
                        <a:pt x="60" y="17"/>
                      </a:lnTo>
                      <a:lnTo>
                        <a:pt x="62" y="17"/>
                      </a:lnTo>
                      <a:lnTo>
                        <a:pt x="62" y="15"/>
                      </a:lnTo>
                      <a:lnTo>
                        <a:pt x="64" y="15"/>
                      </a:lnTo>
                      <a:lnTo>
                        <a:pt x="66" y="15"/>
                      </a:lnTo>
                      <a:lnTo>
                        <a:pt x="64" y="15"/>
                      </a:lnTo>
                      <a:lnTo>
                        <a:pt x="66" y="15"/>
                      </a:lnTo>
                      <a:lnTo>
                        <a:pt x="64" y="15"/>
                      </a:lnTo>
                      <a:lnTo>
                        <a:pt x="62" y="15"/>
                      </a:lnTo>
                      <a:lnTo>
                        <a:pt x="62" y="13"/>
                      </a:lnTo>
                      <a:lnTo>
                        <a:pt x="64" y="13"/>
                      </a:lnTo>
                      <a:lnTo>
                        <a:pt x="66" y="13"/>
                      </a:lnTo>
                      <a:lnTo>
                        <a:pt x="66" y="11"/>
                      </a:lnTo>
                      <a:lnTo>
                        <a:pt x="68" y="11"/>
                      </a:lnTo>
                      <a:lnTo>
                        <a:pt x="70" y="11"/>
                      </a:lnTo>
                      <a:lnTo>
                        <a:pt x="72" y="11"/>
                      </a:lnTo>
                      <a:lnTo>
                        <a:pt x="72" y="9"/>
                      </a:lnTo>
                      <a:lnTo>
                        <a:pt x="73" y="9"/>
                      </a:lnTo>
                      <a:lnTo>
                        <a:pt x="75" y="9"/>
                      </a:lnTo>
                      <a:lnTo>
                        <a:pt x="77" y="9"/>
                      </a:lnTo>
                      <a:lnTo>
                        <a:pt x="77" y="8"/>
                      </a:lnTo>
                      <a:lnTo>
                        <a:pt x="79" y="8"/>
                      </a:lnTo>
                      <a:lnTo>
                        <a:pt x="81" y="8"/>
                      </a:lnTo>
                      <a:lnTo>
                        <a:pt x="79" y="8"/>
                      </a:lnTo>
                      <a:lnTo>
                        <a:pt x="81" y="8"/>
                      </a:lnTo>
                      <a:lnTo>
                        <a:pt x="79" y="8"/>
                      </a:lnTo>
                      <a:lnTo>
                        <a:pt x="81" y="8"/>
                      </a:lnTo>
                      <a:lnTo>
                        <a:pt x="83" y="8"/>
                      </a:lnTo>
                      <a:lnTo>
                        <a:pt x="81" y="8"/>
                      </a:lnTo>
                      <a:lnTo>
                        <a:pt x="83" y="8"/>
                      </a:lnTo>
                      <a:lnTo>
                        <a:pt x="85" y="8"/>
                      </a:lnTo>
                      <a:lnTo>
                        <a:pt x="85" y="6"/>
                      </a:lnTo>
                      <a:lnTo>
                        <a:pt x="87" y="6"/>
                      </a:lnTo>
                      <a:lnTo>
                        <a:pt x="89" y="4"/>
                      </a:lnTo>
                      <a:lnTo>
                        <a:pt x="89" y="6"/>
                      </a:lnTo>
                      <a:lnTo>
                        <a:pt x="87" y="6"/>
                      </a:lnTo>
                      <a:lnTo>
                        <a:pt x="89" y="6"/>
                      </a:lnTo>
                      <a:lnTo>
                        <a:pt x="89" y="4"/>
                      </a:lnTo>
                      <a:lnTo>
                        <a:pt x="91" y="4"/>
                      </a:lnTo>
                      <a:lnTo>
                        <a:pt x="93" y="4"/>
                      </a:lnTo>
                      <a:lnTo>
                        <a:pt x="91" y="4"/>
                      </a:lnTo>
                      <a:lnTo>
                        <a:pt x="93" y="4"/>
                      </a:lnTo>
                      <a:lnTo>
                        <a:pt x="91" y="4"/>
                      </a:lnTo>
                      <a:lnTo>
                        <a:pt x="89" y="4"/>
                      </a:lnTo>
                      <a:lnTo>
                        <a:pt x="91" y="4"/>
                      </a:lnTo>
                      <a:lnTo>
                        <a:pt x="93" y="4"/>
                      </a:lnTo>
                      <a:lnTo>
                        <a:pt x="95" y="4"/>
                      </a:lnTo>
                      <a:lnTo>
                        <a:pt x="95" y="2"/>
                      </a:lnTo>
                      <a:lnTo>
                        <a:pt x="95" y="4"/>
                      </a:lnTo>
                      <a:lnTo>
                        <a:pt x="95" y="2"/>
                      </a:lnTo>
                      <a:lnTo>
                        <a:pt x="97" y="2"/>
                      </a:lnTo>
                      <a:lnTo>
                        <a:pt x="95" y="2"/>
                      </a:lnTo>
                      <a:lnTo>
                        <a:pt x="95" y="4"/>
                      </a:lnTo>
                      <a:lnTo>
                        <a:pt x="97" y="2"/>
                      </a:lnTo>
                      <a:lnTo>
                        <a:pt x="98" y="2"/>
                      </a:lnTo>
                      <a:lnTo>
                        <a:pt x="100" y="2"/>
                      </a:lnTo>
                      <a:lnTo>
                        <a:pt x="98" y="2"/>
                      </a:lnTo>
                      <a:lnTo>
                        <a:pt x="100" y="2"/>
                      </a:lnTo>
                      <a:lnTo>
                        <a:pt x="98" y="2"/>
                      </a:lnTo>
                      <a:lnTo>
                        <a:pt x="97" y="2"/>
                      </a:lnTo>
                      <a:lnTo>
                        <a:pt x="97" y="4"/>
                      </a:lnTo>
                      <a:lnTo>
                        <a:pt x="97" y="2"/>
                      </a:lnTo>
                      <a:lnTo>
                        <a:pt x="97" y="4"/>
                      </a:lnTo>
                      <a:lnTo>
                        <a:pt x="97" y="2"/>
                      </a:lnTo>
                      <a:lnTo>
                        <a:pt x="98" y="2"/>
                      </a:lnTo>
                      <a:lnTo>
                        <a:pt x="100" y="2"/>
                      </a:lnTo>
                      <a:lnTo>
                        <a:pt x="100" y="0"/>
                      </a:lnTo>
                      <a:lnTo>
                        <a:pt x="102" y="0"/>
                      </a:lnTo>
                      <a:lnTo>
                        <a:pt x="102" y="2"/>
                      </a:lnTo>
                      <a:lnTo>
                        <a:pt x="100" y="2"/>
                      </a:lnTo>
                      <a:close/>
                      <a:moveTo>
                        <a:pt x="91" y="6"/>
                      </a:moveTo>
                      <a:lnTo>
                        <a:pt x="89" y="6"/>
                      </a:lnTo>
                      <a:lnTo>
                        <a:pt x="91" y="6"/>
                      </a:lnTo>
                      <a:close/>
                      <a:moveTo>
                        <a:pt x="91" y="6"/>
                      </a:moveTo>
                      <a:lnTo>
                        <a:pt x="89" y="6"/>
                      </a:lnTo>
                      <a:lnTo>
                        <a:pt x="91" y="6"/>
                      </a:lnTo>
                      <a:close/>
                      <a:moveTo>
                        <a:pt x="89" y="6"/>
                      </a:moveTo>
                      <a:lnTo>
                        <a:pt x="87" y="6"/>
                      </a:lnTo>
                      <a:lnTo>
                        <a:pt x="87" y="8"/>
                      </a:lnTo>
                      <a:lnTo>
                        <a:pt x="87" y="6"/>
                      </a:lnTo>
                      <a:lnTo>
                        <a:pt x="87" y="8"/>
                      </a:lnTo>
                      <a:lnTo>
                        <a:pt x="87" y="6"/>
                      </a:lnTo>
                      <a:lnTo>
                        <a:pt x="89" y="6"/>
                      </a:lnTo>
                      <a:close/>
                      <a:moveTo>
                        <a:pt x="87" y="8"/>
                      </a:moveTo>
                      <a:lnTo>
                        <a:pt x="89" y="8"/>
                      </a:lnTo>
                      <a:lnTo>
                        <a:pt x="87" y="8"/>
                      </a:lnTo>
                      <a:close/>
                      <a:moveTo>
                        <a:pt x="89" y="8"/>
                      </a:moveTo>
                      <a:lnTo>
                        <a:pt x="87" y="8"/>
                      </a:lnTo>
                      <a:lnTo>
                        <a:pt x="89" y="8"/>
                      </a:lnTo>
                      <a:lnTo>
                        <a:pt x="87" y="8"/>
                      </a:lnTo>
                      <a:lnTo>
                        <a:pt x="89" y="8"/>
                      </a:lnTo>
                      <a:lnTo>
                        <a:pt x="87" y="8"/>
                      </a:lnTo>
                      <a:lnTo>
                        <a:pt x="89" y="8"/>
                      </a:lnTo>
                      <a:lnTo>
                        <a:pt x="87" y="8"/>
                      </a:lnTo>
                      <a:lnTo>
                        <a:pt x="89" y="8"/>
                      </a:lnTo>
                      <a:lnTo>
                        <a:pt x="89" y="9"/>
                      </a:lnTo>
                      <a:lnTo>
                        <a:pt x="89" y="8"/>
                      </a:lnTo>
                      <a:close/>
                      <a:moveTo>
                        <a:pt x="85" y="9"/>
                      </a:moveTo>
                      <a:lnTo>
                        <a:pt x="83" y="9"/>
                      </a:lnTo>
                      <a:lnTo>
                        <a:pt x="81" y="9"/>
                      </a:lnTo>
                      <a:lnTo>
                        <a:pt x="81" y="11"/>
                      </a:lnTo>
                      <a:lnTo>
                        <a:pt x="79" y="11"/>
                      </a:lnTo>
                      <a:lnTo>
                        <a:pt x="81" y="11"/>
                      </a:lnTo>
                      <a:lnTo>
                        <a:pt x="79" y="11"/>
                      </a:lnTo>
                      <a:lnTo>
                        <a:pt x="81" y="11"/>
                      </a:lnTo>
                      <a:lnTo>
                        <a:pt x="83" y="11"/>
                      </a:lnTo>
                      <a:lnTo>
                        <a:pt x="81" y="11"/>
                      </a:lnTo>
                      <a:lnTo>
                        <a:pt x="83" y="11"/>
                      </a:lnTo>
                      <a:lnTo>
                        <a:pt x="83" y="9"/>
                      </a:lnTo>
                      <a:lnTo>
                        <a:pt x="85" y="9"/>
                      </a:lnTo>
                      <a:lnTo>
                        <a:pt x="87" y="9"/>
                      </a:lnTo>
                      <a:lnTo>
                        <a:pt x="85" y="9"/>
                      </a:lnTo>
                      <a:lnTo>
                        <a:pt x="87" y="9"/>
                      </a:lnTo>
                      <a:lnTo>
                        <a:pt x="85" y="9"/>
                      </a:lnTo>
                      <a:close/>
                      <a:moveTo>
                        <a:pt x="89" y="9"/>
                      </a:moveTo>
                      <a:lnTo>
                        <a:pt x="87" y="9"/>
                      </a:lnTo>
                      <a:lnTo>
                        <a:pt x="89" y="9"/>
                      </a:lnTo>
                      <a:close/>
                      <a:moveTo>
                        <a:pt x="75" y="11"/>
                      </a:moveTo>
                      <a:lnTo>
                        <a:pt x="73" y="11"/>
                      </a:lnTo>
                      <a:lnTo>
                        <a:pt x="72" y="11"/>
                      </a:lnTo>
                      <a:lnTo>
                        <a:pt x="73" y="11"/>
                      </a:lnTo>
                      <a:lnTo>
                        <a:pt x="72" y="11"/>
                      </a:lnTo>
                      <a:lnTo>
                        <a:pt x="73" y="11"/>
                      </a:lnTo>
                      <a:lnTo>
                        <a:pt x="72" y="11"/>
                      </a:lnTo>
                      <a:lnTo>
                        <a:pt x="73" y="11"/>
                      </a:lnTo>
                      <a:lnTo>
                        <a:pt x="75" y="11"/>
                      </a:lnTo>
                      <a:close/>
                      <a:moveTo>
                        <a:pt x="87" y="9"/>
                      </a:moveTo>
                      <a:lnTo>
                        <a:pt x="89" y="9"/>
                      </a:lnTo>
                      <a:lnTo>
                        <a:pt x="87" y="9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" name="Freeform 2661"/>
                <p:cNvSpPr>
                  <a:spLocks noEditPoints="1"/>
                </p:cNvSpPr>
                <p:nvPr/>
              </p:nvSpPr>
              <p:spPr bwMode="auto">
                <a:xfrm>
                  <a:off x="6457951" y="2681287"/>
                  <a:ext cx="620713" cy="473075"/>
                </a:xfrm>
                <a:custGeom>
                  <a:avLst/>
                  <a:gdLst>
                    <a:gd name="T0" fmla="*/ 259 w 391"/>
                    <a:gd name="T1" fmla="*/ 131 h 298"/>
                    <a:gd name="T2" fmla="*/ 150 w 391"/>
                    <a:gd name="T3" fmla="*/ 35 h 298"/>
                    <a:gd name="T4" fmla="*/ 173 w 391"/>
                    <a:gd name="T5" fmla="*/ 41 h 298"/>
                    <a:gd name="T6" fmla="*/ 190 w 391"/>
                    <a:gd name="T7" fmla="*/ 43 h 298"/>
                    <a:gd name="T8" fmla="*/ 215 w 391"/>
                    <a:gd name="T9" fmla="*/ 39 h 298"/>
                    <a:gd name="T10" fmla="*/ 238 w 391"/>
                    <a:gd name="T11" fmla="*/ 48 h 298"/>
                    <a:gd name="T12" fmla="*/ 247 w 391"/>
                    <a:gd name="T13" fmla="*/ 58 h 298"/>
                    <a:gd name="T14" fmla="*/ 265 w 391"/>
                    <a:gd name="T15" fmla="*/ 56 h 298"/>
                    <a:gd name="T16" fmla="*/ 280 w 391"/>
                    <a:gd name="T17" fmla="*/ 64 h 298"/>
                    <a:gd name="T18" fmla="*/ 297 w 391"/>
                    <a:gd name="T19" fmla="*/ 68 h 298"/>
                    <a:gd name="T20" fmla="*/ 322 w 391"/>
                    <a:gd name="T21" fmla="*/ 58 h 298"/>
                    <a:gd name="T22" fmla="*/ 338 w 391"/>
                    <a:gd name="T23" fmla="*/ 66 h 298"/>
                    <a:gd name="T24" fmla="*/ 363 w 391"/>
                    <a:gd name="T25" fmla="*/ 66 h 298"/>
                    <a:gd name="T26" fmla="*/ 386 w 391"/>
                    <a:gd name="T27" fmla="*/ 69 h 298"/>
                    <a:gd name="T28" fmla="*/ 384 w 391"/>
                    <a:gd name="T29" fmla="*/ 71 h 298"/>
                    <a:gd name="T30" fmla="*/ 370 w 391"/>
                    <a:gd name="T31" fmla="*/ 77 h 298"/>
                    <a:gd name="T32" fmla="*/ 349 w 391"/>
                    <a:gd name="T33" fmla="*/ 83 h 298"/>
                    <a:gd name="T34" fmla="*/ 326 w 391"/>
                    <a:gd name="T35" fmla="*/ 91 h 298"/>
                    <a:gd name="T36" fmla="*/ 309 w 391"/>
                    <a:gd name="T37" fmla="*/ 100 h 298"/>
                    <a:gd name="T38" fmla="*/ 294 w 391"/>
                    <a:gd name="T39" fmla="*/ 112 h 298"/>
                    <a:gd name="T40" fmla="*/ 274 w 391"/>
                    <a:gd name="T41" fmla="*/ 125 h 298"/>
                    <a:gd name="T42" fmla="*/ 257 w 391"/>
                    <a:gd name="T43" fmla="*/ 133 h 298"/>
                    <a:gd name="T44" fmla="*/ 249 w 391"/>
                    <a:gd name="T45" fmla="*/ 140 h 298"/>
                    <a:gd name="T46" fmla="*/ 247 w 391"/>
                    <a:gd name="T47" fmla="*/ 169 h 298"/>
                    <a:gd name="T48" fmla="*/ 230 w 391"/>
                    <a:gd name="T49" fmla="*/ 175 h 298"/>
                    <a:gd name="T50" fmla="*/ 219 w 391"/>
                    <a:gd name="T51" fmla="*/ 190 h 298"/>
                    <a:gd name="T52" fmla="*/ 228 w 391"/>
                    <a:gd name="T53" fmla="*/ 204 h 298"/>
                    <a:gd name="T54" fmla="*/ 226 w 391"/>
                    <a:gd name="T55" fmla="*/ 225 h 298"/>
                    <a:gd name="T56" fmla="*/ 234 w 391"/>
                    <a:gd name="T57" fmla="*/ 240 h 298"/>
                    <a:gd name="T58" fmla="*/ 251 w 391"/>
                    <a:gd name="T59" fmla="*/ 250 h 298"/>
                    <a:gd name="T60" fmla="*/ 272 w 391"/>
                    <a:gd name="T61" fmla="*/ 261 h 298"/>
                    <a:gd name="T62" fmla="*/ 294 w 391"/>
                    <a:gd name="T63" fmla="*/ 273 h 298"/>
                    <a:gd name="T64" fmla="*/ 301 w 391"/>
                    <a:gd name="T65" fmla="*/ 292 h 298"/>
                    <a:gd name="T66" fmla="*/ 278 w 391"/>
                    <a:gd name="T67" fmla="*/ 298 h 298"/>
                    <a:gd name="T68" fmla="*/ 242 w 391"/>
                    <a:gd name="T69" fmla="*/ 298 h 298"/>
                    <a:gd name="T70" fmla="*/ 207 w 391"/>
                    <a:gd name="T71" fmla="*/ 298 h 298"/>
                    <a:gd name="T72" fmla="*/ 150 w 391"/>
                    <a:gd name="T73" fmla="*/ 298 h 298"/>
                    <a:gd name="T74" fmla="*/ 111 w 391"/>
                    <a:gd name="T75" fmla="*/ 298 h 298"/>
                    <a:gd name="T76" fmla="*/ 71 w 391"/>
                    <a:gd name="T77" fmla="*/ 298 h 298"/>
                    <a:gd name="T78" fmla="*/ 40 w 391"/>
                    <a:gd name="T79" fmla="*/ 288 h 298"/>
                    <a:gd name="T80" fmla="*/ 40 w 391"/>
                    <a:gd name="T81" fmla="*/ 258 h 298"/>
                    <a:gd name="T82" fmla="*/ 40 w 391"/>
                    <a:gd name="T83" fmla="*/ 227 h 298"/>
                    <a:gd name="T84" fmla="*/ 34 w 391"/>
                    <a:gd name="T85" fmla="*/ 202 h 298"/>
                    <a:gd name="T86" fmla="*/ 23 w 391"/>
                    <a:gd name="T87" fmla="*/ 188 h 298"/>
                    <a:gd name="T88" fmla="*/ 34 w 391"/>
                    <a:gd name="T89" fmla="*/ 169 h 298"/>
                    <a:gd name="T90" fmla="*/ 34 w 391"/>
                    <a:gd name="T91" fmla="*/ 162 h 298"/>
                    <a:gd name="T92" fmla="*/ 25 w 391"/>
                    <a:gd name="T93" fmla="*/ 144 h 298"/>
                    <a:gd name="T94" fmla="*/ 23 w 391"/>
                    <a:gd name="T95" fmla="*/ 127 h 298"/>
                    <a:gd name="T96" fmla="*/ 23 w 391"/>
                    <a:gd name="T97" fmla="*/ 123 h 298"/>
                    <a:gd name="T98" fmla="*/ 21 w 391"/>
                    <a:gd name="T99" fmla="*/ 108 h 298"/>
                    <a:gd name="T100" fmla="*/ 19 w 391"/>
                    <a:gd name="T101" fmla="*/ 102 h 298"/>
                    <a:gd name="T102" fmla="*/ 19 w 391"/>
                    <a:gd name="T103" fmla="*/ 94 h 298"/>
                    <a:gd name="T104" fmla="*/ 15 w 391"/>
                    <a:gd name="T105" fmla="*/ 83 h 298"/>
                    <a:gd name="T106" fmla="*/ 9 w 391"/>
                    <a:gd name="T107" fmla="*/ 68 h 298"/>
                    <a:gd name="T108" fmla="*/ 6 w 391"/>
                    <a:gd name="T109" fmla="*/ 52 h 298"/>
                    <a:gd name="T110" fmla="*/ 6 w 391"/>
                    <a:gd name="T111" fmla="*/ 46 h 298"/>
                    <a:gd name="T112" fmla="*/ 6 w 391"/>
                    <a:gd name="T113" fmla="*/ 39 h 298"/>
                    <a:gd name="T114" fmla="*/ 6 w 391"/>
                    <a:gd name="T115" fmla="*/ 31 h 298"/>
                    <a:gd name="T116" fmla="*/ 44 w 391"/>
                    <a:gd name="T117" fmla="*/ 20 h 298"/>
                    <a:gd name="T118" fmla="*/ 86 w 391"/>
                    <a:gd name="T119" fmla="*/ 20 h 298"/>
                    <a:gd name="T120" fmla="*/ 121 w 391"/>
                    <a:gd name="T121" fmla="*/ 4 h 298"/>
                    <a:gd name="T122" fmla="*/ 134 w 391"/>
                    <a:gd name="T123" fmla="*/ 35 h 2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391" h="298">
                      <a:moveTo>
                        <a:pt x="253" y="135"/>
                      </a:moveTo>
                      <a:lnTo>
                        <a:pt x="253" y="137"/>
                      </a:lnTo>
                      <a:lnTo>
                        <a:pt x="253" y="135"/>
                      </a:lnTo>
                      <a:close/>
                      <a:moveTo>
                        <a:pt x="261" y="135"/>
                      </a:moveTo>
                      <a:lnTo>
                        <a:pt x="261" y="133"/>
                      </a:lnTo>
                      <a:lnTo>
                        <a:pt x="261" y="135"/>
                      </a:lnTo>
                      <a:lnTo>
                        <a:pt x="263" y="135"/>
                      </a:lnTo>
                      <a:lnTo>
                        <a:pt x="261" y="135"/>
                      </a:lnTo>
                      <a:close/>
                      <a:moveTo>
                        <a:pt x="261" y="135"/>
                      </a:moveTo>
                      <a:lnTo>
                        <a:pt x="263" y="135"/>
                      </a:lnTo>
                      <a:lnTo>
                        <a:pt x="261" y="135"/>
                      </a:lnTo>
                      <a:lnTo>
                        <a:pt x="261" y="133"/>
                      </a:lnTo>
                      <a:lnTo>
                        <a:pt x="261" y="135"/>
                      </a:lnTo>
                      <a:lnTo>
                        <a:pt x="261" y="133"/>
                      </a:lnTo>
                      <a:lnTo>
                        <a:pt x="259" y="133"/>
                      </a:lnTo>
                      <a:lnTo>
                        <a:pt x="259" y="131"/>
                      </a:lnTo>
                      <a:lnTo>
                        <a:pt x="259" y="133"/>
                      </a:lnTo>
                      <a:lnTo>
                        <a:pt x="261" y="133"/>
                      </a:lnTo>
                      <a:lnTo>
                        <a:pt x="261" y="135"/>
                      </a:lnTo>
                      <a:close/>
                      <a:moveTo>
                        <a:pt x="388" y="71"/>
                      </a:moveTo>
                      <a:lnTo>
                        <a:pt x="386" y="71"/>
                      </a:lnTo>
                      <a:lnTo>
                        <a:pt x="388" y="71"/>
                      </a:lnTo>
                      <a:close/>
                      <a:moveTo>
                        <a:pt x="386" y="71"/>
                      </a:moveTo>
                      <a:lnTo>
                        <a:pt x="388" y="71"/>
                      </a:lnTo>
                      <a:lnTo>
                        <a:pt x="386" y="71"/>
                      </a:lnTo>
                      <a:lnTo>
                        <a:pt x="388" y="71"/>
                      </a:lnTo>
                      <a:lnTo>
                        <a:pt x="386" y="71"/>
                      </a:lnTo>
                      <a:close/>
                      <a:moveTo>
                        <a:pt x="142" y="35"/>
                      </a:moveTo>
                      <a:lnTo>
                        <a:pt x="144" y="35"/>
                      </a:lnTo>
                      <a:lnTo>
                        <a:pt x="146" y="35"/>
                      </a:lnTo>
                      <a:lnTo>
                        <a:pt x="148" y="35"/>
                      </a:lnTo>
                      <a:lnTo>
                        <a:pt x="150" y="35"/>
                      </a:lnTo>
                      <a:lnTo>
                        <a:pt x="151" y="35"/>
                      </a:lnTo>
                      <a:lnTo>
                        <a:pt x="151" y="37"/>
                      </a:lnTo>
                      <a:lnTo>
                        <a:pt x="153" y="37"/>
                      </a:lnTo>
                      <a:lnTo>
                        <a:pt x="155" y="37"/>
                      </a:lnTo>
                      <a:lnTo>
                        <a:pt x="157" y="37"/>
                      </a:lnTo>
                      <a:lnTo>
                        <a:pt x="159" y="37"/>
                      </a:lnTo>
                      <a:lnTo>
                        <a:pt x="161" y="37"/>
                      </a:lnTo>
                      <a:lnTo>
                        <a:pt x="161" y="39"/>
                      </a:lnTo>
                      <a:lnTo>
                        <a:pt x="163" y="37"/>
                      </a:lnTo>
                      <a:lnTo>
                        <a:pt x="163" y="39"/>
                      </a:lnTo>
                      <a:lnTo>
                        <a:pt x="165" y="39"/>
                      </a:lnTo>
                      <a:lnTo>
                        <a:pt x="167" y="39"/>
                      </a:lnTo>
                      <a:lnTo>
                        <a:pt x="169" y="39"/>
                      </a:lnTo>
                      <a:lnTo>
                        <a:pt x="171" y="39"/>
                      </a:lnTo>
                      <a:lnTo>
                        <a:pt x="173" y="39"/>
                      </a:lnTo>
                      <a:lnTo>
                        <a:pt x="173" y="41"/>
                      </a:lnTo>
                      <a:lnTo>
                        <a:pt x="173" y="43"/>
                      </a:lnTo>
                      <a:lnTo>
                        <a:pt x="173" y="44"/>
                      </a:lnTo>
                      <a:lnTo>
                        <a:pt x="174" y="44"/>
                      </a:lnTo>
                      <a:lnTo>
                        <a:pt x="176" y="44"/>
                      </a:lnTo>
                      <a:lnTo>
                        <a:pt x="178" y="44"/>
                      </a:lnTo>
                      <a:lnTo>
                        <a:pt x="180" y="44"/>
                      </a:lnTo>
                      <a:lnTo>
                        <a:pt x="182" y="44"/>
                      </a:lnTo>
                      <a:lnTo>
                        <a:pt x="182" y="43"/>
                      </a:lnTo>
                      <a:lnTo>
                        <a:pt x="182" y="44"/>
                      </a:lnTo>
                      <a:lnTo>
                        <a:pt x="184" y="44"/>
                      </a:lnTo>
                      <a:lnTo>
                        <a:pt x="184" y="43"/>
                      </a:lnTo>
                      <a:lnTo>
                        <a:pt x="184" y="44"/>
                      </a:lnTo>
                      <a:lnTo>
                        <a:pt x="184" y="43"/>
                      </a:lnTo>
                      <a:lnTo>
                        <a:pt x="186" y="43"/>
                      </a:lnTo>
                      <a:lnTo>
                        <a:pt x="188" y="43"/>
                      </a:lnTo>
                      <a:lnTo>
                        <a:pt x="190" y="43"/>
                      </a:lnTo>
                      <a:lnTo>
                        <a:pt x="190" y="41"/>
                      </a:lnTo>
                      <a:lnTo>
                        <a:pt x="192" y="41"/>
                      </a:lnTo>
                      <a:lnTo>
                        <a:pt x="194" y="39"/>
                      </a:lnTo>
                      <a:lnTo>
                        <a:pt x="194" y="41"/>
                      </a:lnTo>
                      <a:lnTo>
                        <a:pt x="194" y="39"/>
                      </a:lnTo>
                      <a:lnTo>
                        <a:pt x="196" y="39"/>
                      </a:lnTo>
                      <a:lnTo>
                        <a:pt x="198" y="39"/>
                      </a:lnTo>
                      <a:lnTo>
                        <a:pt x="199" y="39"/>
                      </a:lnTo>
                      <a:lnTo>
                        <a:pt x="201" y="37"/>
                      </a:lnTo>
                      <a:lnTo>
                        <a:pt x="203" y="37"/>
                      </a:lnTo>
                      <a:lnTo>
                        <a:pt x="205" y="39"/>
                      </a:lnTo>
                      <a:lnTo>
                        <a:pt x="207" y="39"/>
                      </a:lnTo>
                      <a:lnTo>
                        <a:pt x="209" y="39"/>
                      </a:lnTo>
                      <a:lnTo>
                        <a:pt x="211" y="39"/>
                      </a:lnTo>
                      <a:lnTo>
                        <a:pt x="213" y="39"/>
                      </a:lnTo>
                      <a:lnTo>
                        <a:pt x="215" y="39"/>
                      </a:lnTo>
                      <a:lnTo>
                        <a:pt x="217" y="39"/>
                      </a:lnTo>
                      <a:lnTo>
                        <a:pt x="219" y="41"/>
                      </a:lnTo>
                      <a:lnTo>
                        <a:pt x="221" y="41"/>
                      </a:lnTo>
                      <a:lnTo>
                        <a:pt x="226" y="43"/>
                      </a:lnTo>
                      <a:lnTo>
                        <a:pt x="228" y="43"/>
                      </a:lnTo>
                      <a:lnTo>
                        <a:pt x="230" y="43"/>
                      </a:lnTo>
                      <a:lnTo>
                        <a:pt x="232" y="43"/>
                      </a:lnTo>
                      <a:lnTo>
                        <a:pt x="232" y="44"/>
                      </a:lnTo>
                      <a:lnTo>
                        <a:pt x="230" y="44"/>
                      </a:lnTo>
                      <a:lnTo>
                        <a:pt x="228" y="44"/>
                      </a:lnTo>
                      <a:lnTo>
                        <a:pt x="228" y="46"/>
                      </a:lnTo>
                      <a:lnTo>
                        <a:pt x="230" y="48"/>
                      </a:lnTo>
                      <a:lnTo>
                        <a:pt x="232" y="48"/>
                      </a:lnTo>
                      <a:lnTo>
                        <a:pt x="234" y="48"/>
                      </a:lnTo>
                      <a:lnTo>
                        <a:pt x="236" y="48"/>
                      </a:lnTo>
                      <a:lnTo>
                        <a:pt x="238" y="48"/>
                      </a:lnTo>
                      <a:lnTo>
                        <a:pt x="240" y="48"/>
                      </a:lnTo>
                      <a:lnTo>
                        <a:pt x="242" y="48"/>
                      </a:lnTo>
                      <a:lnTo>
                        <a:pt x="242" y="50"/>
                      </a:lnTo>
                      <a:lnTo>
                        <a:pt x="240" y="52"/>
                      </a:lnTo>
                      <a:lnTo>
                        <a:pt x="242" y="54"/>
                      </a:lnTo>
                      <a:lnTo>
                        <a:pt x="244" y="54"/>
                      </a:lnTo>
                      <a:lnTo>
                        <a:pt x="244" y="56"/>
                      </a:lnTo>
                      <a:lnTo>
                        <a:pt x="244" y="58"/>
                      </a:lnTo>
                      <a:lnTo>
                        <a:pt x="246" y="58"/>
                      </a:lnTo>
                      <a:lnTo>
                        <a:pt x="244" y="58"/>
                      </a:lnTo>
                      <a:lnTo>
                        <a:pt x="246" y="58"/>
                      </a:lnTo>
                      <a:lnTo>
                        <a:pt x="246" y="60"/>
                      </a:lnTo>
                      <a:lnTo>
                        <a:pt x="246" y="58"/>
                      </a:lnTo>
                      <a:lnTo>
                        <a:pt x="246" y="60"/>
                      </a:lnTo>
                      <a:lnTo>
                        <a:pt x="246" y="58"/>
                      </a:lnTo>
                      <a:lnTo>
                        <a:pt x="247" y="58"/>
                      </a:lnTo>
                      <a:lnTo>
                        <a:pt x="249" y="58"/>
                      </a:lnTo>
                      <a:lnTo>
                        <a:pt x="251" y="58"/>
                      </a:lnTo>
                      <a:lnTo>
                        <a:pt x="249" y="56"/>
                      </a:lnTo>
                      <a:lnTo>
                        <a:pt x="249" y="54"/>
                      </a:lnTo>
                      <a:lnTo>
                        <a:pt x="249" y="52"/>
                      </a:lnTo>
                      <a:lnTo>
                        <a:pt x="251" y="52"/>
                      </a:lnTo>
                      <a:lnTo>
                        <a:pt x="253" y="52"/>
                      </a:lnTo>
                      <a:lnTo>
                        <a:pt x="255" y="52"/>
                      </a:lnTo>
                      <a:lnTo>
                        <a:pt x="257" y="52"/>
                      </a:lnTo>
                      <a:lnTo>
                        <a:pt x="259" y="52"/>
                      </a:lnTo>
                      <a:lnTo>
                        <a:pt x="261" y="52"/>
                      </a:lnTo>
                      <a:lnTo>
                        <a:pt x="263" y="52"/>
                      </a:lnTo>
                      <a:lnTo>
                        <a:pt x="263" y="54"/>
                      </a:lnTo>
                      <a:lnTo>
                        <a:pt x="265" y="54"/>
                      </a:lnTo>
                      <a:lnTo>
                        <a:pt x="263" y="56"/>
                      </a:lnTo>
                      <a:lnTo>
                        <a:pt x="265" y="56"/>
                      </a:lnTo>
                      <a:lnTo>
                        <a:pt x="265" y="58"/>
                      </a:lnTo>
                      <a:lnTo>
                        <a:pt x="267" y="58"/>
                      </a:lnTo>
                      <a:lnTo>
                        <a:pt x="265" y="58"/>
                      </a:lnTo>
                      <a:lnTo>
                        <a:pt x="267" y="58"/>
                      </a:lnTo>
                      <a:lnTo>
                        <a:pt x="269" y="58"/>
                      </a:lnTo>
                      <a:lnTo>
                        <a:pt x="271" y="58"/>
                      </a:lnTo>
                      <a:lnTo>
                        <a:pt x="271" y="60"/>
                      </a:lnTo>
                      <a:lnTo>
                        <a:pt x="272" y="60"/>
                      </a:lnTo>
                      <a:lnTo>
                        <a:pt x="274" y="60"/>
                      </a:lnTo>
                      <a:lnTo>
                        <a:pt x="276" y="60"/>
                      </a:lnTo>
                      <a:lnTo>
                        <a:pt x="278" y="60"/>
                      </a:lnTo>
                      <a:lnTo>
                        <a:pt x="278" y="62"/>
                      </a:lnTo>
                      <a:lnTo>
                        <a:pt x="280" y="62"/>
                      </a:lnTo>
                      <a:lnTo>
                        <a:pt x="280" y="64"/>
                      </a:lnTo>
                      <a:lnTo>
                        <a:pt x="278" y="64"/>
                      </a:lnTo>
                      <a:lnTo>
                        <a:pt x="280" y="64"/>
                      </a:lnTo>
                      <a:lnTo>
                        <a:pt x="280" y="66"/>
                      </a:lnTo>
                      <a:lnTo>
                        <a:pt x="282" y="66"/>
                      </a:lnTo>
                      <a:lnTo>
                        <a:pt x="282" y="64"/>
                      </a:lnTo>
                      <a:lnTo>
                        <a:pt x="282" y="66"/>
                      </a:lnTo>
                      <a:lnTo>
                        <a:pt x="284" y="66"/>
                      </a:lnTo>
                      <a:lnTo>
                        <a:pt x="286" y="66"/>
                      </a:lnTo>
                      <a:lnTo>
                        <a:pt x="286" y="68"/>
                      </a:lnTo>
                      <a:lnTo>
                        <a:pt x="288" y="68"/>
                      </a:lnTo>
                      <a:lnTo>
                        <a:pt x="290" y="68"/>
                      </a:lnTo>
                      <a:lnTo>
                        <a:pt x="292" y="68"/>
                      </a:lnTo>
                      <a:lnTo>
                        <a:pt x="294" y="68"/>
                      </a:lnTo>
                      <a:lnTo>
                        <a:pt x="292" y="68"/>
                      </a:lnTo>
                      <a:lnTo>
                        <a:pt x="294" y="68"/>
                      </a:lnTo>
                      <a:lnTo>
                        <a:pt x="295" y="68"/>
                      </a:lnTo>
                      <a:lnTo>
                        <a:pt x="297" y="66"/>
                      </a:lnTo>
                      <a:lnTo>
                        <a:pt x="297" y="68"/>
                      </a:lnTo>
                      <a:lnTo>
                        <a:pt x="297" y="66"/>
                      </a:lnTo>
                      <a:lnTo>
                        <a:pt x="299" y="66"/>
                      </a:lnTo>
                      <a:lnTo>
                        <a:pt x="301" y="66"/>
                      </a:lnTo>
                      <a:lnTo>
                        <a:pt x="303" y="66"/>
                      </a:lnTo>
                      <a:lnTo>
                        <a:pt x="305" y="64"/>
                      </a:lnTo>
                      <a:lnTo>
                        <a:pt x="307" y="64"/>
                      </a:lnTo>
                      <a:lnTo>
                        <a:pt x="307" y="62"/>
                      </a:lnTo>
                      <a:lnTo>
                        <a:pt x="309" y="62"/>
                      </a:lnTo>
                      <a:lnTo>
                        <a:pt x="311" y="62"/>
                      </a:lnTo>
                      <a:lnTo>
                        <a:pt x="311" y="60"/>
                      </a:lnTo>
                      <a:lnTo>
                        <a:pt x="313" y="60"/>
                      </a:lnTo>
                      <a:lnTo>
                        <a:pt x="315" y="60"/>
                      </a:lnTo>
                      <a:lnTo>
                        <a:pt x="317" y="60"/>
                      </a:lnTo>
                      <a:lnTo>
                        <a:pt x="319" y="58"/>
                      </a:lnTo>
                      <a:lnTo>
                        <a:pt x="320" y="58"/>
                      </a:lnTo>
                      <a:lnTo>
                        <a:pt x="322" y="58"/>
                      </a:lnTo>
                      <a:lnTo>
                        <a:pt x="322" y="60"/>
                      </a:lnTo>
                      <a:lnTo>
                        <a:pt x="322" y="62"/>
                      </a:lnTo>
                      <a:lnTo>
                        <a:pt x="324" y="62"/>
                      </a:lnTo>
                      <a:lnTo>
                        <a:pt x="326" y="62"/>
                      </a:lnTo>
                      <a:lnTo>
                        <a:pt x="326" y="64"/>
                      </a:lnTo>
                      <a:lnTo>
                        <a:pt x="324" y="64"/>
                      </a:lnTo>
                      <a:lnTo>
                        <a:pt x="326" y="64"/>
                      </a:lnTo>
                      <a:lnTo>
                        <a:pt x="326" y="66"/>
                      </a:lnTo>
                      <a:lnTo>
                        <a:pt x="328" y="66"/>
                      </a:lnTo>
                      <a:lnTo>
                        <a:pt x="330" y="66"/>
                      </a:lnTo>
                      <a:lnTo>
                        <a:pt x="332" y="66"/>
                      </a:lnTo>
                      <a:lnTo>
                        <a:pt x="334" y="64"/>
                      </a:lnTo>
                      <a:lnTo>
                        <a:pt x="336" y="64"/>
                      </a:lnTo>
                      <a:lnTo>
                        <a:pt x="338" y="64"/>
                      </a:lnTo>
                      <a:lnTo>
                        <a:pt x="336" y="66"/>
                      </a:lnTo>
                      <a:lnTo>
                        <a:pt x="338" y="66"/>
                      </a:lnTo>
                      <a:lnTo>
                        <a:pt x="340" y="66"/>
                      </a:lnTo>
                      <a:lnTo>
                        <a:pt x="342" y="66"/>
                      </a:lnTo>
                      <a:lnTo>
                        <a:pt x="342" y="64"/>
                      </a:lnTo>
                      <a:lnTo>
                        <a:pt x="342" y="66"/>
                      </a:lnTo>
                      <a:lnTo>
                        <a:pt x="343" y="66"/>
                      </a:lnTo>
                      <a:lnTo>
                        <a:pt x="345" y="66"/>
                      </a:lnTo>
                      <a:lnTo>
                        <a:pt x="347" y="66"/>
                      </a:lnTo>
                      <a:lnTo>
                        <a:pt x="349" y="66"/>
                      </a:lnTo>
                      <a:lnTo>
                        <a:pt x="351" y="66"/>
                      </a:lnTo>
                      <a:lnTo>
                        <a:pt x="353" y="66"/>
                      </a:lnTo>
                      <a:lnTo>
                        <a:pt x="355" y="66"/>
                      </a:lnTo>
                      <a:lnTo>
                        <a:pt x="357" y="64"/>
                      </a:lnTo>
                      <a:lnTo>
                        <a:pt x="359" y="64"/>
                      </a:lnTo>
                      <a:lnTo>
                        <a:pt x="359" y="66"/>
                      </a:lnTo>
                      <a:lnTo>
                        <a:pt x="361" y="66"/>
                      </a:lnTo>
                      <a:lnTo>
                        <a:pt x="363" y="66"/>
                      </a:lnTo>
                      <a:lnTo>
                        <a:pt x="365" y="66"/>
                      </a:lnTo>
                      <a:lnTo>
                        <a:pt x="365" y="68"/>
                      </a:lnTo>
                      <a:lnTo>
                        <a:pt x="365" y="69"/>
                      </a:lnTo>
                      <a:lnTo>
                        <a:pt x="367" y="69"/>
                      </a:lnTo>
                      <a:lnTo>
                        <a:pt x="368" y="69"/>
                      </a:lnTo>
                      <a:lnTo>
                        <a:pt x="370" y="69"/>
                      </a:lnTo>
                      <a:lnTo>
                        <a:pt x="370" y="71"/>
                      </a:lnTo>
                      <a:lnTo>
                        <a:pt x="372" y="71"/>
                      </a:lnTo>
                      <a:lnTo>
                        <a:pt x="372" y="69"/>
                      </a:lnTo>
                      <a:lnTo>
                        <a:pt x="374" y="69"/>
                      </a:lnTo>
                      <a:lnTo>
                        <a:pt x="376" y="69"/>
                      </a:lnTo>
                      <a:lnTo>
                        <a:pt x="378" y="69"/>
                      </a:lnTo>
                      <a:lnTo>
                        <a:pt x="380" y="69"/>
                      </a:lnTo>
                      <a:lnTo>
                        <a:pt x="382" y="69"/>
                      </a:lnTo>
                      <a:lnTo>
                        <a:pt x="384" y="69"/>
                      </a:lnTo>
                      <a:lnTo>
                        <a:pt x="386" y="69"/>
                      </a:lnTo>
                      <a:lnTo>
                        <a:pt x="388" y="69"/>
                      </a:lnTo>
                      <a:lnTo>
                        <a:pt x="391" y="69"/>
                      </a:lnTo>
                      <a:lnTo>
                        <a:pt x="390" y="69"/>
                      </a:lnTo>
                      <a:lnTo>
                        <a:pt x="388" y="69"/>
                      </a:lnTo>
                      <a:lnTo>
                        <a:pt x="388" y="71"/>
                      </a:lnTo>
                      <a:lnTo>
                        <a:pt x="388" y="69"/>
                      </a:lnTo>
                      <a:lnTo>
                        <a:pt x="388" y="71"/>
                      </a:lnTo>
                      <a:lnTo>
                        <a:pt x="388" y="69"/>
                      </a:lnTo>
                      <a:lnTo>
                        <a:pt x="388" y="71"/>
                      </a:lnTo>
                      <a:lnTo>
                        <a:pt x="386" y="71"/>
                      </a:lnTo>
                      <a:lnTo>
                        <a:pt x="388" y="71"/>
                      </a:lnTo>
                      <a:lnTo>
                        <a:pt x="386" y="71"/>
                      </a:lnTo>
                      <a:lnTo>
                        <a:pt x="384" y="71"/>
                      </a:lnTo>
                      <a:lnTo>
                        <a:pt x="386" y="71"/>
                      </a:lnTo>
                      <a:lnTo>
                        <a:pt x="384" y="69"/>
                      </a:lnTo>
                      <a:lnTo>
                        <a:pt x="384" y="71"/>
                      </a:lnTo>
                      <a:lnTo>
                        <a:pt x="382" y="71"/>
                      </a:lnTo>
                      <a:lnTo>
                        <a:pt x="384" y="71"/>
                      </a:lnTo>
                      <a:lnTo>
                        <a:pt x="384" y="73"/>
                      </a:lnTo>
                      <a:lnTo>
                        <a:pt x="384" y="71"/>
                      </a:lnTo>
                      <a:lnTo>
                        <a:pt x="382" y="71"/>
                      </a:lnTo>
                      <a:lnTo>
                        <a:pt x="380" y="71"/>
                      </a:lnTo>
                      <a:lnTo>
                        <a:pt x="380" y="73"/>
                      </a:lnTo>
                      <a:lnTo>
                        <a:pt x="382" y="73"/>
                      </a:lnTo>
                      <a:lnTo>
                        <a:pt x="380" y="73"/>
                      </a:lnTo>
                      <a:lnTo>
                        <a:pt x="378" y="73"/>
                      </a:lnTo>
                      <a:lnTo>
                        <a:pt x="378" y="75"/>
                      </a:lnTo>
                      <a:lnTo>
                        <a:pt x="376" y="75"/>
                      </a:lnTo>
                      <a:lnTo>
                        <a:pt x="374" y="75"/>
                      </a:lnTo>
                      <a:lnTo>
                        <a:pt x="374" y="77"/>
                      </a:lnTo>
                      <a:lnTo>
                        <a:pt x="372" y="77"/>
                      </a:lnTo>
                      <a:lnTo>
                        <a:pt x="370" y="77"/>
                      </a:lnTo>
                      <a:lnTo>
                        <a:pt x="368" y="77"/>
                      </a:lnTo>
                      <a:lnTo>
                        <a:pt x="368" y="79"/>
                      </a:lnTo>
                      <a:lnTo>
                        <a:pt x="367" y="79"/>
                      </a:lnTo>
                      <a:lnTo>
                        <a:pt x="365" y="79"/>
                      </a:lnTo>
                      <a:lnTo>
                        <a:pt x="363" y="79"/>
                      </a:lnTo>
                      <a:lnTo>
                        <a:pt x="361" y="79"/>
                      </a:lnTo>
                      <a:lnTo>
                        <a:pt x="361" y="81"/>
                      </a:lnTo>
                      <a:lnTo>
                        <a:pt x="359" y="81"/>
                      </a:lnTo>
                      <a:lnTo>
                        <a:pt x="357" y="81"/>
                      </a:lnTo>
                      <a:lnTo>
                        <a:pt x="355" y="81"/>
                      </a:lnTo>
                      <a:lnTo>
                        <a:pt x="353" y="81"/>
                      </a:lnTo>
                      <a:lnTo>
                        <a:pt x="351" y="81"/>
                      </a:lnTo>
                      <a:lnTo>
                        <a:pt x="351" y="83"/>
                      </a:lnTo>
                      <a:lnTo>
                        <a:pt x="349" y="83"/>
                      </a:lnTo>
                      <a:lnTo>
                        <a:pt x="347" y="83"/>
                      </a:lnTo>
                      <a:lnTo>
                        <a:pt x="349" y="83"/>
                      </a:lnTo>
                      <a:lnTo>
                        <a:pt x="347" y="83"/>
                      </a:lnTo>
                      <a:lnTo>
                        <a:pt x="345" y="83"/>
                      </a:lnTo>
                      <a:lnTo>
                        <a:pt x="343" y="83"/>
                      </a:lnTo>
                      <a:lnTo>
                        <a:pt x="343" y="85"/>
                      </a:lnTo>
                      <a:lnTo>
                        <a:pt x="342" y="85"/>
                      </a:lnTo>
                      <a:lnTo>
                        <a:pt x="340" y="85"/>
                      </a:lnTo>
                      <a:lnTo>
                        <a:pt x="338" y="85"/>
                      </a:lnTo>
                      <a:lnTo>
                        <a:pt x="338" y="87"/>
                      </a:lnTo>
                      <a:lnTo>
                        <a:pt x="336" y="87"/>
                      </a:lnTo>
                      <a:lnTo>
                        <a:pt x="334" y="87"/>
                      </a:lnTo>
                      <a:lnTo>
                        <a:pt x="332" y="87"/>
                      </a:lnTo>
                      <a:lnTo>
                        <a:pt x="332" y="89"/>
                      </a:lnTo>
                      <a:lnTo>
                        <a:pt x="330" y="89"/>
                      </a:lnTo>
                      <a:lnTo>
                        <a:pt x="328" y="89"/>
                      </a:lnTo>
                      <a:lnTo>
                        <a:pt x="326" y="89"/>
                      </a:lnTo>
                      <a:lnTo>
                        <a:pt x="326" y="91"/>
                      </a:lnTo>
                      <a:lnTo>
                        <a:pt x="324" y="91"/>
                      </a:lnTo>
                      <a:lnTo>
                        <a:pt x="322" y="91"/>
                      </a:lnTo>
                      <a:lnTo>
                        <a:pt x="322" y="92"/>
                      </a:lnTo>
                      <a:lnTo>
                        <a:pt x="320" y="92"/>
                      </a:lnTo>
                      <a:lnTo>
                        <a:pt x="320" y="94"/>
                      </a:lnTo>
                      <a:lnTo>
                        <a:pt x="319" y="94"/>
                      </a:lnTo>
                      <a:lnTo>
                        <a:pt x="317" y="94"/>
                      </a:lnTo>
                      <a:lnTo>
                        <a:pt x="317" y="96"/>
                      </a:lnTo>
                      <a:lnTo>
                        <a:pt x="315" y="96"/>
                      </a:lnTo>
                      <a:lnTo>
                        <a:pt x="317" y="96"/>
                      </a:lnTo>
                      <a:lnTo>
                        <a:pt x="315" y="96"/>
                      </a:lnTo>
                      <a:lnTo>
                        <a:pt x="313" y="96"/>
                      </a:lnTo>
                      <a:lnTo>
                        <a:pt x="313" y="98"/>
                      </a:lnTo>
                      <a:lnTo>
                        <a:pt x="311" y="98"/>
                      </a:lnTo>
                      <a:lnTo>
                        <a:pt x="311" y="100"/>
                      </a:lnTo>
                      <a:lnTo>
                        <a:pt x="309" y="100"/>
                      </a:lnTo>
                      <a:lnTo>
                        <a:pt x="307" y="100"/>
                      </a:lnTo>
                      <a:lnTo>
                        <a:pt x="307" y="102"/>
                      </a:lnTo>
                      <a:lnTo>
                        <a:pt x="305" y="102"/>
                      </a:lnTo>
                      <a:lnTo>
                        <a:pt x="305" y="104"/>
                      </a:lnTo>
                      <a:lnTo>
                        <a:pt x="303" y="104"/>
                      </a:lnTo>
                      <a:lnTo>
                        <a:pt x="303" y="106"/>
                      </a:lnTo>
                      <a:lnTo>
                        <a:pt x="301" y="106"/>
                      </a:lnTo>
                      <a:lnTo>
                        <a:pt x="301" y="108"/>
                      </a:lnTo>
                      <a:lnTo>
                        <a:pt x="301" y="106"/>
                      </a:lnTo>
                      <a:lnTo>
                        <a:pt x="301" y="108"/>
                      </a:lnTo>
                      <a:lnTo>
                        <a:pt x="299" y="108"/>
                      </a:lnTo>
                      <a:lnTo>
                        <a:pt x="297" y="108"/>
                      </a:lnTo>
                      <a:lnTo>
                        <a:pt x="297" y="110"/>
                      </a:lnTo>
                      <a:lnTo>
                        <a:pt x="295" y="110"/>
                      </a:lnTo>
                      <a:lnTo>
                        <a:pt x="295" y="112"/>
                      </a:lnTo>
                      <a:lnTo>
                        <a:pt x="294" y="112"/>
                      </a:lnTo>
                      <a:lnTo>
                        <a:pt x="294" y="114"/>
                      </a:lnTo>
                      <a:lnTo>
                        <a:pt x="292" y="114"/>
                      </a:lnTo>
                      <a:lnTo>
                        <a:pt x="290" y="114"/>
                      </a:lnTo>
                      <a:lnTo>
                        <a:pt x="290" y="116"/>
                      </a:lnTo>
                      <a:lnTo>
                        <a:pt x="288" y="116"/>
                      </a:lnTo>
                      <a:lnTo>
                        <a:pt x="286" y="116"/>
                      </a:lnTo>
                      <a:lnTo>
                        <a:pt x="286" y="117"/>
                      </a:lnTo>
                      <a:lnTo>
                        <a:pt x="284" y="117"/>
                      </a:lnTo>
                      <a:lnTo>
                        <a:pt x="282" y="117"/>
                      </a:lnTo>
                      <a:lnTo>
                        <a:pt x="282" y="119"/>
                      </a:lnTo>
                      <a:lnTo>
                        <a:pt x="280" y="119"/>
                      </a:lnTo>
                      <a:lnTo>
                        <a:pt x="278" y="121"/>
                      </a:lnTo>
                      <a:lnTo>
                        <a:pt x="276" y="121"/>
                      </a:lnTo>
                      <a:lnTo>
                        <a:pt x="276" y="123"/>
                      </a:lnTo>
                      <a:lnTo>
                        <a:pt x="274" y="123"/>
                      </a:lnTo>
                      <a:lnTo>
                        <a:pt x="274" y="125"/>
                      </a:lnTo>
                      <a:lnTo>
                        <a:pt x="272" y="125"/>
                      </a:lnTo>
                      <a:lnTo>
                        <a:pt x="271" y="125"/>
                      </a:lnTo>
                      <a:lnTo>
                        <a:pt x="269" y="125"/>
                      </a:lnTo>
                      <a:lnTo>
                        <a:pt x="269" y="127"/>
                      </a:lnTo>
                      <a:lnTo>
                        <a:pt x="267" y="127"/>
                      </a:lnTo>
                      <a:lnTo>
                        <a:pt x="265" y="127"/>
                      </a:lnTo>
                      <a:lnTo>
                        <a:pt x="265" y="129"/>
                      </a:lnTo>
                      <a:lnTo>
                        <a:pt x="263" y="129"/>
                      </a:lnTo>
                      <a:lnTo>
                        <a:pt x="261" y="131"/>
                      </a:lnTo>
                      <a:lnTo>
                        <a:pt x="259" y="131"/>
                      </a:lnTo>
                      <a:lnTo>
                        <a:pt x="259" y="133"/>
                      </a:lnTo>
                      <a:lnTo>
                        <a:pt x="259" y="131"/>
                      </a:lnTo>
                      <a:lnTo>
                        <a:pt x="259" y="133"/>
                      </a:lnTo>
                      <a:lnTo>
                        <a:pt x="257" y="133"/>
                      </a:lnTo>
                      <a:lnTo>
                        <a:pt x="259" y="133"/>
                      </a:lnTo>
                      <a:lnTo>
                        <a:pt x="257" y="133"/>
                      </a:lnTo>
                      <a:lnTo>
                        <a:pt x="257" y="135"/>
                      </a:lnTo>
                      <a:lnTo>
                        <a:pt x="257" y="133"/>
                      </a:lnTo>
                      <a:lnTo>
                        <a:pt x="257" y="135"/>
                      </a:lnTo>
                      <a:lnTo>
                        <a:pt x="255" y="135"/>
                      </a:lnTo>
                      <a:lnTo>
                        <a:pt x="253" y="135"/>
                      </a:lnTo>
                      <a:lnTo>
                        <a:pt x="253" y="137"/>
                      </a:lnTo>
                      <a:lnTo>
                        <a:pt x="255" y="137"/>
                      </a:lnTo>
                      <a:lnTo>
                        <a:pt x="253" y="137"/>
                      </a:lnTo>
                      <a:lnTo>
                        <a:pt x="255" y="137"/>
                      </a:lnTo>
                      <a:lnTo>
                        <a:pt x="253" y="137"/>
                      </a:lnTo>
                      <a:lnTo>
                        <a:pt x="253" y="139"/>
                      </a:lnTo>
                      <a:lnTo>
                        <a:pt x="251" y="139"/>
                      </a:lnTo>
                      <a:lnTo>
                        <a:pt x="249" y="139"/>
                      </a:lnTo>
                      <a:lnTo>
                        <a:pt x="249" y="137"/>
                      </a:lnTo>
                      <a:lnTo>
                        <a:pt x="249" y="139"/>
                      </a:lnTo>
                      <a:lnTo>
                        <a:pt x="249" y="140"/>
                      </a:lnTo>
                      <a:lnTo>
                        <a:pt x="249" y="142"/>
                      </a:lnTo>
                      <a:lnTo>
                        <a:pt x="249" y="144"/>
                      </a:lnTo>
                      <a:lnTo>
                        <a:pt x="249" y="146"/>
                      </a:lnTo>
                      <a:lnTo>
                        <a:pt x="249" y="148"/>
                      </a:lnTo>
                      <a:lnTo>
                        <a:pt x="249" y="150"/>
                      </a:lnTo>
                      <a:lnTo>
                        <a:pt x="249" y="152"/>
                      </a:lnTo>
                      <a:lnTo>
                        <a:pt x="249" y="154"/>
                      </a:lnTo>
                      <a:lnTo>
                        <a:pt x="249" y="156"/>
                      </a:lnTo>
                      <a:lnTo>
                        <a:pt x="249" y="158"/>
                      </a:lnTo>
                      <a:lnTo>
                        <a:pt x="249" y="160"/>
                      </a:lnTo>
                      <a:lnTo>
                        <a:pt x="249" y="162"/>
                      </a:lnTo>
                      <a:lnTo>
                        <a:pt x="249" y="163"/>
                      </a:lnTo>
                      <a:lnTo>
                        <a:pt x="249" y="165"/>
                      </a:lnTo>
                      <a:lnTo>
                        <a:pt x="249" y="167"/>
                      </a:lnTo>
                      <a:lnTo>
                        <a:pt x="247" y="167"/>
                      </a:lnTo>
                      <a:lnTo>
                        <a:pt x="247" y="169"/>
                      </a:lnTo>
                      <a:lnTo>
                        <a:pt x="246" y="169"/>
                      </a:lnTo>
                      <a:lnTo>
                        <a:pt x="246" y="171"/>
                      </a:lnTo>
                      <a:lnTo>
                        <a:pt x="246" y="169"/>
                      </a:lnTo>
                      <a:lnTo>
                        <a:pt x="244" y="169"/>
                      </a:lnTo>
                      <a:lnTo>
                        <a:pt x="242" y="169"/>
                      </a:lnTo>
                      <a:lnTo>
                        <a:pt x="242" y="171"/>
                      </a:lnTo>
                      <a:lnTo>
                        <a:pt x="242" y="173"/>
                      </a:lnTo>
                      <a:lnTo>
                        <a:pt x="240" y="173"/>
                      </a:lnTo>
                      <a:lnTo>
                        <a:pt x="240" y="171"/>
                      </a:lnTo>
                      <a:lnTo>
                        <a:pt x="238" y="171"/>
                      </a:lnTo>
                      <a:lnTo>
                        <a:pt x="238" y="173"/>
                      </a:lnTo>
                      <a:lnTo>
                        <a:pt x="236" y="173"/>
                      </a:lnTo>
                      <a:lnTo>
                        <a:pt x="234" y="173"/>
                      </a:lnTo>
                      <a:lnTo>
                        <a:pt x="234" y="175"/>
                      </a:lnTo>
                      <a:lnTo>
                        <a:pt x="232" y="175"/>
                      </a:lnTo>
                      <a:lnTo>
                        <a:pt x="230" y="175"/>
                      </a:lnTo>
                      <a:lnTo>
                        <a:pt x="230" y="177"/>
                      </a:lnTo>
                      <a:lnTo>
                        <a:pt x="228" y="177"/>
                      </a:lnTo>
                      <a:lnTo>
                        <a:pt x="226" y="177"/>
                      </a:lnTo>
                      <a:lnTo>
                        <a:pt x="226" y="179"/>
                      </a:lnTo>
                      <a:lnTo>
                        <a:pt x="226" y="181"/>
                      </a:lnTo>
                      <a:lnTo>
                        <a:pt x="224" y="181"/>
                      </a:lnTo>
                      <a:lnTo>
                        <a:pt x="224" y="183"/>
                      </a:lnTo>
                      <a:lnTo>
                        <a:pt x="224" y="185"/>
                      </a:lnTo>
                      <a:lnTo>
                        <a:pt x="223" y="185"/>
                      </a:lnTo>
                      <a:lnTo>
                        <a:pt x="221" y="185"/>
                      </a:lnTo>
                      <a:lnTo>
                        <a:pt x="221" y="187"/>
                      </a:lnTo>
                      <a:lnTo>
                        <a:pt x="221" y="188"/>
                      </a:lnTo>
                      <a:lnTo>
                        <a:pt x="219" y="188"/>
                      </a:lnTo>
                      <a:lnTo>
                        <a:pt x="219" y="190"/>
                      </a:lnTo>
                      <a:lnTo>
                        <a:pt x="221" y="190"/>
                      </a:lnTo>
                      <a:lnTo>
                        <a:pt x="219" y="190"/>
                      </a:lnTo>
                      <a:lnTo>
                        <a:pt x="219" y="192"/>
                      </a:lnTo>
                      <a:lnTo>
                        <a:pt x="221" y="192"/>
                      </a:lnTo>
                      <a:lnTo>
                        <a:pt x="223" y="192"/>
                      </a:lnTo>
                      <a:lnTo>
                        <a:pt x="224" y="192"/>
                      </a:lnTo>
                      <a:lnTo>
                        <a:pt x="226" y="192"/>
                      </a:lnTo>
                      <a:lnTo>
                        <a:pt x="226" y="194"/>
                      </a:lnTo>
                      <a:lnTo>
                        <a:pt x="228" y="194"/>
                      </a:lnTo>
                      <a:lnTo>
                        <a:pt x="228" y="196"/>
                      </a:lnTo>
                      <a:lnTo>
                        <a:pt x="230" y="196"/>
                      </a:lnTo>
                      <a:lnTo>
                        <a:pt x="230" y="198"/>
                      </a:lnTo>
                      <a:lnTo>
                        <a:pt x="232" y="198"/>
                      </a:lnTo>
                      <a:lnTo>
                        <a:pt x="232" y="200"/>
                      </a:lnTo>
                      <a:lnTo>
                        <a:pt x="232" y="202"/>
                      </a:lnTo>
                      <a:lnTo>
                        <a:pt x="230" y="202"/>
                      </a:lnTo>
                      <a:lnTo>
                        <a:pt x="230" y="204"/>
                      </a:lnTo>
                      <a:lnTo>
                        <a:pt x="228" y="204"/>
                      </a:lnTo>
                      <a:lnTo>
                        <a:pt x="228" y="206"/>
                      </a:lnTo>
                      <a:lnTo>
                        <a:pt x="226" y="206"/>
                      </a:lnTo>
                      <a:lnTo>
                        <a:pt x="226" y="208"/>
                      </a:lnTo>
                      <a:lnTo>
                        <a:pt x="226" y="210"/>
                      </a:lnTo>
                      <a:lnTo>
                        <a:pt x="226" y="211"/>
                      </a:lnTo>
                      <a:lnTo>
                        <a:pt x="226" y="213"/>
                      </a:lnTo>
                      <a:lnTo>
                        <a:pt x="226" y="215"/>
                      </a:lnTo>
                      <a:lnTo>
                        <a:pt x="226" y="217"/>
                      </a:lnTo>
                      <a:lnTo>
                        <a:pt x="224" y="217"/>
                      </a:lnTo>
                      <a:lnTo>
                        <a:pt x="224" y="219"/>
                      </a:lnTo>
                      <a:lnTo>
                        <a:pt x="226" y="219"/>
                      </a:lnTo>
                      <a:lnTo>
                        <a:pt x="226" y="221"/>
                      </a:lnTo>
                      <a:lnTo>
                        <a:pt x="224" y="221"/>
                      </a:lnTo>
                      <a:lnTo>
                        <a:pt x="226" y="221"/>
                      </a:lnTo>
                      <a:lnTo>
                        <a:pt x="226" y="223"/>
                      </a:lnTo>
                      <a:lnTo>
                        <a:pt x="226" y="225"/>
                      </a:lnTo>
                      <a:lnTo>
                        <a:pt x="226" y="227"/>
                      </a:lnTo>
                      <a:lnTo>
                        <a:pt x="224" y="227"/>
                      </a:lnTo>
                      <a:lnTo>
                        <a:pt x="226" y="227"/>
                      </a:lnTo>
                      <a:lnTo>
                        <a:pt x="226" y="229"/>
                      </a:lnTo>
                      <a:lnTo>
                        <a:pt x="226" y="231"/>
                      </a:lnTo>
                      <a:lnTo>
                        <a:pt x="224" y="231"/>
                      </a:lnTo>
                      <a:lnTo>
                        <a:pt x="224" y="233"/>
                      </a:lnTo>
                      <a:lnTo>
                        <a:pt x="224" y="235"/>
                      </a:lnTo>
                      <a:lnTo>
                        <a:pt x="226" y="235"/>
                      </a:lnTo>
                      <a:lnTo>
                        <a:pt x="226" y="236"/>
                      </a:lnTo>
                      <a:lnTo>
                        <a:pt x="228" y="236"/>
                      </a:lnTo>
                      <a:lnTo>
                        <a:pt x="230" y="236"/>
                      </a:lnTo>
                      <a:lnTo>
                        <a:pt x="230" y="238"/>
                      </a:lnTo>
                      <a:lnTo>
                        <a:pt x="232" y="238"/>
                      </a:lnTo>
                      <a:lnTo>
                        <a:pt x="232" y="240"/>
                      </a:lnTo>
                      <a:lnTo>
                        <a:pt x="234" y="240"/>
                      </a:lnTo>
                      <a:lnTo>
                        <a:pt x="234" y="242"/>
                      </a:lnTo>
                      <a:lnTo>
                        <a:pt x="236" y="242"/>
                      </a:lnTo>
                      <a:lnTo>
                        <a:pt x="236" y="244"/>
                      </a:lnTo>
                      <a:lnTo>
                        <a:pt x="238" y="244"/>
                      </a:lnTo>
                      <a:lnTo>
                        <a:pt x="238" y="242"/>
                      </a:lnTo>
                      <a:lnTo>
                        <a:pt x="240" y="242"/>
                      </a:lnTo>
                      <a:lnTo>
                        <a:pt x="240" y="244"/>
                      </a:lnTo>
                      <a:lnTo>
                        <a:pt x="242" y="244"/>
                      </a:lnTo>
                      <a:lnTo>
                        <a:pt x="244" y="244"/>
                      </a:lnTo>
                      <a:lnTo>
                        <a:pt x="246" y="244"/>
                      </a:lnTo>
                      <a:lnTo>
                        <a:pt x="247" y="244"/>
                      </a:lnTo>
                      <a:lnTo>
                        <a:pt x="249" y="244"/>
                      </a:lnTo>
                      <a:lnTo>
                        <a:pt x="249" y="246"/>
                      </a:lnTo>
                      <a:lnTo>
                        <a:pt x="249" y="248"/>
                      </a:lnTo>
                      <a:lnTo>
                        <a:pt x="251" y="248"/>
                      </a:lnTo>
                      <a:lnTo>
                        <a:pt x="251" y="250"/>
                      </a:lnTo>
                      <a:lnTo>
                        <a:pt x="253" y="250"/>
                      </a:lnTo>
                      <a:lnTo>
                        <a:pt x="255" y="250"/>
                      </a:lnTo>
                      <a:lnTo>
                        <a:pt x="257" y="250"/>
                      </a:lnTo>
                      <a:lnTo>
                        <a:pt x="259" y="250"/>
                      </a:lnTo>
                      <a:lnTo>
                        <a:pt x="259" y="252"/>
                      </a:lnTo>
                      <a:lnTo>
                        <a:pt x="261" y="252"/>
                      </a:lnTo>
                      <a:lnTo>
                        <a:pt x="263" y="252"/>
                      </a:lnTo>
                      <a:lnTo>
                        <a:pt x="265" y="252"/>
                      </a:lnTo>
                      <a:lnTo>
                        <a:pt x="265" y="254"/>
                      </a:lnTo>
                      <a:lnTo>
                        <a:pt x="267" y="254"/>
                      </a:lnTo>
                      <a:lnTo>
                        <a:pt x="267" y="256"/>
                      </a:lnTo>
                      <a:lnTo>
                        <a:pt x="269" y="256"/>
                      </a:lnTo>
                      <a:lnTo>
                        <a:pt x="269" y="258"/>
                      </a:lnTo>
                      <a:lnTo>
                        <a:pt x="271" y="259"/>
                      </a:lnTo>
                      <a:lnTo>
                        <a:pt x="271" y="261"/>
                      </a:lnTo>
                      <a:lnTo>
                        <a:pt x="272" y="261"/>
                      </a:lnTo>
                      <a:lnTo>
                        <a:pt x="272" y="263"/>
                      </a:lnTo>
                      <a:lnTo>
                        <a:pt x="274" y="263"/>
                      </a:lnTo>
                      <a:lnTo>
                        <a:pt x="276" y="265"/>
                      </a:lnTo>
                      <a:lnTo>
                        <a:pt x="278" y="265"/>
                      </a:lnTo>
                      <a:lnTo>
                        <a:pt x="278" y="267"/>
                      </a:lnTo>
                      <a:lnTo>
                        <a:pt x="280" y="267"/>
                      </a:lnTo>
                      <a:lnTo>
                        <a:pt x="282" y="267"/>
                      </a:lnTo>
                      <a:lnTo>
                        <a:pt x="282" y="269"/>
                      </a:lnTo>
                      <a:lnTo>
                        <a:pt x="284" y="269"/>
                      </a:lnTo>
                      <a:lnTo>
                        <a:pt x="284" y="271"/>
                      </a:lnTo>
                      <a:lnTo>
                        <a:pt x="286" y="271"/>
                      </a:lnTo>
                      <a:lnTo>
                        <a:pt x="288" y="271"/>
                      </a:lnTo>
                      <a:lnTo>
                        <a:pt x="290" y="271"/>
                      </a:lnTo>
                      <a:lnTo>
                        <a:pt x="292" y="271"/>
                      </a:lnTo>
                      <a:lnTo>
                        <a:pt x="294" y="271"/>
                      </a:lnTo>
                      <a:lnTo>
                        <a:pt x="294" y="273"/>
                      </a:lnTo>
                      <a:lnTo>
                        <a:pt x="295" y="273"/>
                      </a:lnTo>
                      <a:lnTo>
                        <a:pt x="295" y="275"/>
                      </a:lnTo>
                      <a:lnTo>
                        <a:pt x="297" y="275"/>
                      </a:lnTo>
                      <a:lnTo>
                        <a:pt x="297" y="277"/>
                      </a:lnTo>
                      <a:lnTo>
                        <a:pt x="299" y="277"/>
                      </a:lnTo>
                      <a:lnTo>
                        <a:pt x="299" y="279"/>
                      </a:lnTo>
                      <a:lnTo>
                        <a:pt x="301" y="279"/>
                      </a:lnTo>
                      <a:lnTo>
                        <a:pt x="301" y="281"/>
                      </a:lnTo>
                      <a:lnTo>
                        <a:pt x="301" y="283"/>
                      </a:lnTo>
                      <a:lnTo>
                        <a:pt x="303" y="283"/>
                      </a:lnTo>
                      <a:lnTo>
                        <a:pt x="303" y="284"/>
                      </a:lnTo>
                      <a:lnTo>
                        <a:pt x="301" y="284"/>
                      </a:lnTo>
                      <a:lnTo>
                        <a:pt x="301" y="286"/>
                      </a:lnTo>
                      <a:lnTo>
                        <a:pt x="301" y="288"/>
                      </a:lnTo>
                      <a:lnTo>
                        <a:pt x="301" y="290"/>
                      </a:lnTo>
                      <a:lnTo>
                        <a:pt x="301" y="292"/>
                      </a:lnTo>
                      <a:lnTo>
                        <a:pt x="303" y="292"/>
                      </a:lnTo>
                      <a:lnTo>
                        <a:pt x="303" y="294"/>
                      </a:lnTo>
                      <a:lnTo>
                        <a:pt x="303" y="296"/>
                      </a:lnTo>
                      <a:lnTo>
                        <a:pt x="303" y="298"/>
                      </a:lnTo>
                      <a:lnTo>
                        <a:pt x="301" y="298"/>
                      </a:lnTo>
                      <a:lnTo>
                        <a:pt x="299" y="298"/>
                      </a:lnTo>
                      <a:lnTo>
                        <a:pt x="297" y="298"/>
                      </a:lnTo>
                      <a:lnTo>
                        <a:pt x="295" y="298"/>
                      </a:lnTo>
                      <a:lnTo>
                        <a:pt x="294" y="298"/>
                      </a:lnTo>
                      <a:lnTo>
                        <a:pt x="292" y="298"/>
                      </a:lnTo>
                      <a:lnTo>
                        <a:pt x="290" y="298"/>
                      </a:lnTo>
                      <a:lnTo>
                        <a:pt x="288" y="298"/>
                      </a:lnTo>
                      <a:lnTo>
                        <a:pt x="284" y="298"/>
                      </a:lnTo>
                      <a:lnTo>
                        <a:pt x="282" y="298"/>
                      </a:lnTo>
                      <a:lnTo>
                        <a:pt x="280" y="298"/>
                      </a:lnTo>
                      <a:lnTo>
                        <a:pt x="278" y="298"/>
                      </a:lnTo>
                      <a:lnTo>
                        <a:pt x="276" y="298"/>
                      </a:lnTo>
                      <a:lnTo>
                        <a:pt x="274" y="298"/>
                      </a:lnTo>
                      <a:lnTo>
                        <a:pt x="272" y="298"/>
                      </a:lnTo>
                      <a:lnTo>
                        <a:pt x="269" y="298"/>
                      </a:lnTo>
                      <a:lnTo>
                        <a:pt x="265" y="298"/>
                      </a:lnTo>
                      <a:lnTo>
                        <a:pt x="263" y="298"/>
                      </a:lnTo>
                      <a:lnTo>
                        <a:pt x="261" y="298"/>
                      </a:lnTo>
                      <a:lnTo>
                        <a:pt x="259" y="298"/>
                      </a:lnTo>
                      <a:lnTo>
                        <a:pt x="257" y="298"/>
                      </a:lnTo>
                      <a:lnTo>
                        <a:pt x="255" y="298"/>
                      </a:lnTo>
                      <a:lnTo>
                        <a:pt x="253" y="298"/>
                      </a:lnTo>
                      <a:lnTo>
                        <a:pt x="249" y="298"/>
                      </a:lnTo>
                      <a:lnTo>
                        <a:pt x="247" y="298"/>
                      </a:lnTo>
                      <a:lnTo>
                        <a:pt x="246" y="298"/>
                      </a:lnTo>
                      <a:lnTo>
                        <a:pt x="244" y="298"/>
                      </a:lnTo>
                      <a:lnTo>
                        <a:pt x="242" y="298"/>
                      </a:lnTo>
                      <a:lnTo>
                        <a:pt x="240" y="298"/>
                      </a:lnTo>
                      <a:lnTo>
                        <a:pt x="238" y="298"/>
                      </a:lnTo>
                      <a:lnTo>
                        <a:pt x="236" y="298"/>
                      </a:lnTo>
                      <a:lnTo>
                        <a:pt x="234" y="298"/>
                      </a:lnTo>
                      <a:lnTo>
                        <a:pt x="232" y="298"/>
                      </a:lnTo>
                      <a:lnTo>
                        <a:pt x="230" y="298"/>
                      </a:lnTo>
                      <a:lnTo>
                        <a:pt x="226" y="298"/>
                      </a:lnTo>
                      <a:lnTo>
                        <a:pt x="224" y="298"/>
                      </a:lnTo>
                      <a:lnTo>
                        <a:pt x="223" y="298"/>
                      </a:lnTo>
                      <a:lnTo>
                        <a:pt x="221" y="298"/>
                      </a:lnTo>
                      <a:lnTo>
                        <a:pt x="219" y="298"/>
                      </a:lnTo>
                      <a:lnTo>
                        <a:pt x="215" y="298"/>
                      </a:lnTo>
                      <a:lnTo>
                        <a:pt x="213" y="298"/>
                      </a:lnTo>
                      <a:lnTo>
                        <a:pt x="211" y="298"/>
                      </a:lnTo>
                      <a:lnTo>
                        <a:pt x="209" y="298"/>
                      </a:lnTo>
                      <a:lnTo>
                        <a:pt x="207" y="298"/>
                      </a:lnTo>
                      <a:lnTo>
                        <a:pt x="201" y="298"/>
                      </a:lnTo>
                      <a:lnTo>
                        <a:pt x="199" y="298"/>
                      </a:lnTo>
                      <a:lnTo>
                        <a:pt x="196" y="298"/>
                      </a:lnTo>
                      <a:lnTo>
                        <a:pt x="190" y="298"/>
                      </a:lnTo>
                      <a:lnTo>
                        <a:pt x="188" y="298"/>
                      </a:lnTo>
                      <a:lnTo>
                        <a:pt x="182" y="298"/>
                      </a:lnTo>
                      <a:lnTo>
                        <a:pt x="180" y="298"/>
                      </a:lnTo>
                      <a:lnTo>
                        <a:pt x="176" y="298"/>
                      </a:lnTo>
                      <a:lnTo>
                        <a:pt x="171" y="298"/>
                      </a:lnTo>
                      <a:lnTo>
                        <a:pt x="169" y="298"/>
                      </a:lnTo>
                      <a:lnTo>
                        <a:pt x="163" y="298"/>
                      </a:lnTo>
                      <a:lnTo>
                        <a:pt x="161" y="298"/>
                      </a:lnTo>
                      <a:lnTo>
                        <a:pt x="157" y="298"/>
                      </a:lnTo>
                      <a:lnTo>
                        <a:pt x="155" y="298"/>
                      </a:lnTo>
                      <a:lnTo>
                        <a:pt x="151" y="298"/>
                      </a:lnTo>
                      <a:lnTo>
                        <a:pt x="150" y="298"/>
                      </a:lnTo>
                      <a:lnTo>
                        <a:pt x="148" y="298"/>
                      </a:lnTo>
                      <a:lnTo>
                        <a:pt x="146" y="298"/>
                      </a:lnTo>
                      <a:lnTo>
                        <a:pt x="144" y="298"/>
                      </a:lnTo>
                      <a:lnTo>
                        <a:pt x="142" y="298"/>
                      </a:lnTo>
                      <a:lnTo>
                        <a:pt x="140" y="298"/>
                      </a:lnTo>
                      <a:lnTo>
                        <a:pt x="138" y="298"/>
                      </a:lnTo>
                      <a:lnTo>
                        <a:pt x="134" y="298"/>
                      </a:lnTo>
                      <a:lnTo>
                        <a:pt x="132" y="298"/>
                      </a:lnTo>
                      <a:lnTo>
                        <a:pt x="130" y="298"/>
                      </a:lnTo>
                      <a:lnTo>
                        <a:pt x="128" y="298"/>
                      </a:lnTo>
                      <a:lnTo>
                        <a:pt x="126" y="298"/>
                      </a:lnTo>
                      <a:lnTo>
                        <a:pt x="123" y="298"/>
                      </a:lnTo>
                      <a:lnTo>
                        <a:pt x="121" y="298"/>
                      </a:lnTo>
                      <a:lnTo>
                        <a:pt x="117" y="298"/>
                      </a:lnTo>
                      <a:lnTo>
                        <a:pt x="113" y="298"/>
                      </a:lnTo>
                      <a:lnTo>
                        <a:pt x="111" y="298"/>
                      </a:lnTo>
                      <a:lnTo>
                        <a:pt x="107" y="298"/>
                      </a:lnTo>
                      <a:lnTo>
                        <a:pt x="105" y="298"/>
                      </a:lnTo>
                      <a:lnTo>
                        <a:pt x="103" y="298"/>
                      </a:lnTo>
                      <a:lnTo>
                        <a:pt x="102" y="298"/>
                      </a:lnTo>
                      <a:lnTo>
                        <a:pt x="100" y="298"/>
                      </a:lnTo>
                      <a:lnTo>
                        <a:pt x="96" y="298"/>
                      </a:lnTo>
                      <a:lnTo>
                        <a:pt x="94" y="298"/>
                      </a:lnTo>
                      <a:lnTo>
                        <a:pt x="92" y="298"/>
                      </a:lnTo>
                      <a:lnTo>
                        <a:pt x="90" y="298"/>
                      </a:lnTo>
                      <a:lnTo>
                        <a:pt x="88" y="298"/>
                      </a:lnTo>
                      <a:lnTo>
                        <a:pt x="86" y="298"/>
                      </a:lnTo>
                      <a:lnTo>
                        <a:pt x="82" y="298"/>
                      </a:lnTo>
                      <a:lnTo>
                        <a:pt x="80" y="298"/>
                      </a:lnTo>
                      <a:lnTo>
                        <a:pt x="77" y="298"/>
                      </a:lnTo>
                      <a:lnTo>
                        <a:pt x="73" y="298"/>
                      </a:lnTo>
                      <a:lnTo>
                        <a:pt x="71" y="298"/>
                      </a:lnTo>
                      <a:lnTo>
                        <a:pt x="63" y="298"/>
                      </a:lnTo>
                      <a:lnTo>
                        <a:pt x="61" y="298"/>
                      </a:lnTo>
                      <a:lnTo>
                        <a:pt x="59" y="298"/>
                      </a:lnTo>
                      <a:lnTo>
                        <a:pt x="57" y="298"/>
                      </a:lnTo>
                      <a:lnTo>
                        <a:pt x="55" y="298"/>
                      </a:lnTo>
                      <a:lnTo>
                        <a:pt x="52" y="298"/>
                      </a:lnTo>
                      <a:lnTo>
                        <a:pt x="50" y="298"/>
                      </a:lnTo>
                      <a:lnTo>
                        <a:pt x="46" y="298"/>
                      </a:lnTo>
                      <a:lnTo>
                        <a:pt x="44" y="298"/>
                      </a:lnTo>
                      <a:lnTo>
                        <a:pt x="42" y="298"/>
                      </a:lnTo>
                      <a:lnTo>
                        <a:pt x="40" y="298"/>
                      </a:lnTo>
                      <a:lnTo>
                        <a:pt x="40" y="296"/>
                      </a:lnTo>
                      <a:lnTo>
                        <a:pt x="40" y="294"/>
                      </a:lnTo>
                      <a:lnTo>
                        <a:pt x="40" y="292"/>
                      </a:lnTo>
                      <a:lnTo>
                        <a:pt x="40" y="290"/>
                      </a:lnTo>
                      <a:lnTo>
                        <a:pt x="40" y="288"/>
                      </a:lnTo>
                      <a:lnTo>
                        <a:pt x="40" y="286"/>
                      </a:lnTo>
                      <a:lnTo>
                        <a:pt x="40" y="284"/>
                      </a:lnTo>
                      <a:lnTo>
                        <a:pt x="40" y="283"/>
                      </a:lnTo>
                      <a:lnTo>
                        <a:pt x="40" y="281"/>
                      </a:lnTo>
                      <a:lnTo>
                        <a:pt x="40" y="279"/>
                      </a:lnTo>
                      <a:lnTo>
                        <a:pt x="40" y="277"/>
                      </a:lnTo>
                      <a:lnTo>
                        <a:pt x="40" y="275"/>
                      </a:lnTo>
                      <a:lnTo>
                        <a:pt x="40" y="273"/>
                      </a:lnTo>
                      <a:lnTo>
                        <a:pt x="40" y="271"/>
                      </a:lnTo>
                      <a:lnTo>
                        <a:pt x="40" y="269"/>
                      </a:lnTo>
                      <a:lnTo>
                        <a:pt x="40" y="267"/>
                      </a:lnTo>
                      <a:lnTo>
                        <a:pt x="40" y="265"/>
                      </a:lnTo>
                      <a:lnTo>
                        <a:pt x="40" y="263"/>
                      </a:lnTo>
                      <a:lnTo>
                        <a:pt x="40" y="261"/>
                      </a:lnTo>
                      <a:lnTo>
                        <a:pt x="40" y="259"/>
                      </a:lnTo>
                      <a:lnTo>
                        <a:pt x="40" y="258"/>
                      </a:lnTo>
                      <a:lnTo>
                        <a:pt x="40" y="256"/>
                      </a:lnTo>
                      <a:lnTo>
                        <a:pt x="40" y="254"/>
                      </a:lnTo>
                      <a:lnTo>
                        <a:pt x="40" y="252"/>
                      </a:lnTo>
                      <a:lnTo>
                        <a:pt x="40" y="250"/>
                      </a:lnTo>
                      <a:lnTo>
                        <a:pt x="40" y="248"/>
                      </a:lnTo>
                      <a:lnTo>
                        <a:pt x="40" y="246"/>
                      </a:lnTo>
                      <a:lnTo>
                        <a:pt x="40" y="244"/>
                      </a:lnTo>
                      <a:lnTo>
                        <a:pt x="40" y="242"/>
                      </a:lnTo>
                      <a:lnTo>
                        <a:pt x="40" y="240"/>
                      </a:lnTo>
                      <a:lnTo>
                        <a:pt x="40" y="238"/>
                      </a:lnTo>
                      <a:lnTo>
                        <a:pt x="40" y="236"/>
                      </a:lnTo>
                      <a:lnTo>
                        <a:pt x="40" y="235"/>
                      </a:lnTo>
                      <a:lnTo>
                        <a:pt x="40" y="233"/>
                      </a:lnTo>
                      <a:lnTo>
                        <a:pt x="40" y="231"/>
                      </a:lnTo>
                      <a:lnTo>
                        <a:pt x="40" y="229"/>
                      </a:lnTo>
                      <a:lnTo>
                        <a:pt x="40" y="227"/>
                      </a:lnTo>
                      <a:lnTo>
                        <a:pt x="40" y="225"/>
                      </a:lnTo>
                      <a:lnTo>
                        <a:pt x="40" y="223"/>
                      </a:lnTo>
                      <a:lnTo>
                        <a:pt x="40" y="221"/>
                      </a:lnTo>
                      <a:lnTo>
                        <a:pt x="40" y="219"/>
                      </a:lnTo>
                      <a:lnTo>
                        <a:pt x="40" y="217"/>
                      </a:lnTo>
                      <a:lnTo>
                        <a:pt x="40" y="215"/>
                      </a:lnTo>
                      <a:lnTo>
                        <a:pt x="40" y="213"/>
                      </a:lnTo>
                      <a:lnTo>
                        <a:pt x="40" y="211"/>
                      </a:lnTo>
                      <a:lnTo>
                        <a:pt x="40" y="210"/>
                      </a:lnTo>
                      <a:lnTo>
                        <a:pt x="40" y="208"/>
                      </a:lnTo>
                      <a:lnTo>
                        <a:pt x="40" y="206"/>
                      </a:lnTo>
                      <a:lnTo>
                        <a:pt x="38" y="206"/>
                      </a:lnTo>
                      <a:lnTo>
                        <a:pt x="38" y="204"/>
                      </a:lnTo>
                      <a:lnTo>
                        <a:pt x="36" y="204"/>
                      </a:lnTo>
                      <a:lnTo>
                        <a:pt x="36" y="202"/>
                      </a:lnTo>
                      <a:lnTo>
                        <a:pt x="34" y="202"/>
                      </a:lnTo>
                      <a:lnTo>
                        <a:pt x="32" y="202"/>
                      </a:lnTo>
                      <a:lnTo>
                        <a:pt x="32" y="200"/>
                      </a:lnTo>
                      <a:lnTo>
                        <a:pt x="30" y="200"/>
                      </a:lnTo>
                      <a:lnTo>
                        <a:pt x="29" y="200"/>
                      </a:lnTo>
                      <a:lnTo>
                        <a:pt x="27" y="200"/>
                      </a:lnTo>
                      <a:lnTo>
                        <a:pt x="27" y="198"/>
                      </a:lnTo>
                      <a:lnTo>
                        <a:pt x="25" y="198"/>
                      </a:lnTo>
                      <a:lnTo>
                        <a:pt x="25" y="196"/>
                      </a:lnTo>
                      <a:lnTo>
                        <a:pt x="25" y="194"/>
                      </a:lnTo>
                      <a:lnTo>
                        <a:pt x="23" y="194"/>
                      </a:lnTo>
                      <a:lnTo>
                        <a:pt x="23" y="192"/>
                      </a:lnTo>
                      <a:lnTo>
                        <a:pt x="21" y="192"/>
                      </a:lnTo>
                      <a:lnTo>
                        <a:pt x="19" y="190"/>
                      </a:lnTo>
                      <a:lnTo>
                        <a:pt x="19" y="188"/>
                      </a:lnTo>
                      <a:lnTo>
                        <a:pt x="21" y="188"/>
                      </a:lnTo>
                      <a:lnTo>
                        <a:pt x="23" y="188"/>
                      </a:lnTo>
                      <a:lnTo>
                        <a:pt x="23" y="187"/>
                      </a:lnTo>
                      <a:lnTo>
                        <a:pt x="25" y="187"/>
                      </a:lnTo>
                      <a:lnTo>
                        <a:pt x="27" y="187"/>
                      </a:lnTo>
                      <a:lnTo>
                        <a:pt x="27" y="185"/>
                      </a:lnTo>
                      <a:lnTo>
                        <a:pt x="29" y="185"/>
                      </a:lnTo>
                      <a:lnTo>
                        <a:pt x="30" y="185"/>
                      </a:lnTo>
                      <a:lnTo>
                        <a:pt x="30" y="183"/>
                      </a:lnTo>
                      <a:lnTo>
                        <a:pt x="30" y="181"/>
                      </a:lnTo>
                      <a:lnTo>
                        <a:pt x="32" y="181"/>
                      </a:lnTo>
                      <a:lnTo>
                        <a:pt x="32" y="179"/>
                      </a:lnTo>
                      <a:lnTo>
                        <a:pt x="34" y="179"/>
                      </a:lnTo>
                      <a:lnTo>
                        <a:pt x="34" y="177"/>
                      </a:lnTo>
                      <a:lnTo>
                        <a:pt x="34" y="175"/>
                      </a:lnTo>
                      <a:lnTo>
                        <a:pt x="34" y="173"/>
                      </a:lnTo>
                      <a:lnTo>
                        <a:pt x="34" y="171"/>
                      </a:lnTo>
                      <a:lnTo>
                        <a:pt x="34" y="169"/>
                      </a:lnTo>
                      <a:lnTo>
                        <a:pt x="32" y="169"/>
                      </a:lnTo>
                      <a:lnTo>
                        <a:pt x="34" y="169"/>
                      </a:lnTo>
                      <a:lnTo>
                        <a:pt x="34" y="167"/>
                      </a:lnTo>
                      <a:lnTo>
                        <a:pt x="34" y="165"/>
                      </a:lnTo>
                      <a:lnTo>
                        <a:pt x="34" y="163"/>
                      </a:lnTo>
                      <a:lnTo>
                        <a:pt x="32" y="163"/>
                      </a:lnTo>
                      <a:lnTo>
                        <a:pt x="34" y="163"/>
                      </a:lnTo>
                      <a:lnTo>
                        <a:pt x="32" y="163"/>
                      </a:lnTo>
                      <a:lnTo>
                        <a:pt x="34" y="163"/>
                      </a:lnTo>
                      <a:lnTo>
                        <a:pt x="32" y="163"/>
                      </a:lnTo>
                      <a:lnTo>
                        <a:pt x="34" y="163"/>
                      </a:lnTo>
                      <a:lnTo>
                        <a:pt x="32" y="163"/>
                      </a:lnTo>
                      <a:lnTo>
                        <a:pt x="32" y="162"/>
                      </a:lnTo>
                      <a:lnTo>
                        <a:pt x="34" y="162"/>
                      </a:lnTo>
                      <a:lnTo>
                        <a:pt x="32" y="162"/>
                      </a:lnTo>
                      <a:lnTo>
                        <a:pt x="34" y="162"/>
                      </a:lnTo>
                      <a:lnTo>
                        <a:pt x="32" y="162"/>
                      </a:lnTo>
                      <a:lnTo>
                        <a:pt x="32" y="160"/>
                      </a:lnTo>
                      <a:lnTo>
                        <a:pt x="32" y="158"/>
                      </a:lnTo>
                      <a:lnTo>
                        <a:pt x="32" y="156"/>
                      </a:lnTo>
                      <a:lnTo>
                        <a:pt x="32" y="154"/>
                      </a:lnTo>
                      <a:lnTo>
                        <a:pt x="30" y="154"/>
                      </a:lnTo>
                      <a:lnTo>
                        <a:pt x="30" y="152"/>
                      </a:lnTo>
                      <a:lnTo>
                        <a:pt x="29" y="152"/>
                      </a:lnTo>
                      <a:lnTo>
                        <a:pt x="29" y="150"/>
                      </a:lnTo>
                      <a:lnTo>
                        <a:pt x="27" y="150"/>
                      </a:lnTo>
                      <a:lnTo>
                        <a:pt x="27" y="148"/>
                      </a:lnTo>
                      <a:lnTo>
                        <a:pt x="27" y="146"/>
                      </a:lnTo>
                      <a:lnTo>
                        <a:pt x="27" y="148"/>
                      </a:lnTo>
                      <a:lnTo>
                        <a:pt x="27" y="146"/>
                      </a:lnTo>
                      <a:lnTo>
                        <a:pt x="25" y="146"/>
                      </a:lnTo>
                      <a:lnTo>
                        <a:pt x="25" y="144"/>
                      </a:lnTo>
                      <a:lnTo>
                        <a:pt x="25" y="142"/>
                      </a:lnTo>
                      <a:lnTo>
                        <a:pt x="25" y="144"/>
                      </a:lnTo>
                      <a:lnTo>
                        <a:pt x="25" y="142"/>
                      </a:lnTo>
                      <a:lnTo>
                        <a:pt x="25" y="140"/>
                      </a:lnTo>
                      <a:lnTo>
                        <a:pt x="23" y="140"/>
                      </a:lnTo>
                      <a:lnTo>
                        <a:pt x="23" y="139"/>
                      </a:lnTo>
                      <a:lnTo>
                        <a:pt x="23" y="140"/>
                      </a:lnTo>
                      <a:lnTo>
                        <a:pt x="23" y="139"/>
                      </a:lnTo>
                      <a:lnTo>
                        <a:pt x="23" y="137"/>
                      </a:lnTo>
                      <a:lnTo>
                        <a:pt x="23" y="135"/>
                      </a:lnTo>
                      <a:lnTo>
                        <a:pt x="23" y="133"/>
                      </a:lnTo>
                      <a:lnTo>
                        <a:pt x="23" y="131"/>
                      </a:lnTo>
                      <a:lnTo>
                        <a:pt x="23" y="133"/>
                      </a:lnTo>
                      <a:lnTo>
                        <a:pt x="23" y="131"/>
                      </a:lnTo>
                      <a:lnTo>
                        <a:pt x="23" y="129"/>
                      </a:lnTo>
                      <a:lnTo>
                        <a:pt x="23" y="127"/>
                      </a:lnTo>
                      <a:lnTo>
                        <a:pt x="23" y="129"/>
                      </a:lnTo>
                      <a:lnTo>
                        <a:pt x="23" y="127"/>
                      </a:lnTo>
                      <a:lnTo>
                        <a:pt x="25" y="127"/>
                      </a:lnTo>
                      <a:lnTo>
                        <a:pt x="23" y="127"/>
                      </a:lnTo>
                      <a:lnTo>
                        <a:pt x="23" y="125"/>
                      </a:lnTo>
                      <a:lnTo>
                        <a:pt x="25" y="125"/>
                      </a:lnTo>
                      <a:lnTo>
                        <a:pt x="25" y="123"/>
                      </a:lnTo>
                      <a:lnTo>
                        <a:pt x="25" y="125"/>
                      </a:lnTo>
                      <a:lnTo>
                        <a:pt x="25" y="123"/>
                      </a:lnTo>
                      <a:lnTo>
                        <a:pt x="23" y="123"/>
                      </a:lnTo>
                      <a:lnTo>
                        <a:pt x="23" y="125"/>
                      </a:lnTo>
                      <a:lnTo>
                        <a:pt x="23" y="123"/>
                      </a:lnTo>
                      <a:lnTo>
                        <a:pt x="23" y="125"/>
                      </a:lnTo>
                      <a:lnTo>
                        <a:pt x="23" y="123"/>
                      </a:lnTo>
                      <a:lnTo>
                        <a:pt x="23" y="121"/>
                      </a:lnTo>
                      <a:lnTo>
                        <a:pt x="23" y="123"/>
                      </a:lnTo>
                      <a:lnTo>
                        <a:pt x="23" y="121"/>
                      </a:lnTo>
                      <a:lnTo>
                        <a:pt x="21" y="121"/>
                      </a:lnTo>
                      <a:lnTo>
                        <a:pt x="21" y="123"/>
                      </a:lnTo>
                      <a:lnTo>
                        <a:pt x="21" y="121"/>
                      </a:lnTo>
                      <a:lnTo>
                        <a:pt x="21" y="119"/>
                      </a:lnTo>
                      <a:lnTo>
                        <a:pt x="21" y="121"/>
                      </a:lnTo>
                      <a:lnTo>
                        <a:pt x="21" y="119"/>
                      </a:lnTo>
                      <a:lnTo>
                        <a:pt x="21" y="117"/>
                      </a:lnTo>
                      <a:lnTo>
                        <a:pt x="21" y="116"/>
                      </a:lnTo>
                      <a:lnTo>
                        <a:pt x="21" y="114"/>
                      </a:lnTo>
                      <a:lnTo>
                        <a:pt x="21" y="112"/>
                      </a:lnTo>
                      <a:lnTo>
                        <a:pt x="21" y="110"/>
                      </a:lnTo>
                      <a:lnTo>
                        <a:pt x="21" y="112"/>
                      </a:lnTo>
                      <a:lnTo>
                        <a:pt x="19" y="112"/>
                      </a:lnTo>
                      <a:lnTo>
                        <a:pt x="21" y="110"/>
                      </a:lnTo>
                      <a:lnTo>
                        <a:pt x="21" y="108"/>
                      </a:lnTo>
                      <a:lnTo>
                        <a:pt x="21" y="110"/>
                      </a:lnTo>
                      <a:lnTo>
                        <a:pt x="21" y="108"/>
                      </a:lnTo>
                      <a:lnTo>
                        <a:pt x="19" y="108"/>
                      </a:lnTo>
                      <a:lnTo>
                        <a:pt x="21" y="108"/>
                      </a:lnTo>
                      <a:lnTo>
                        <a:pt x="19" y="108"/>
                      </a:lnTo>
                      <a:lnTo>
                        <a:pt x="19" y="106"/>
                      </a:lnTo>
                      <a:lnTo>
                        <a:pt x="21" y="106"/>
                      </a:lnTo>
                      <a:lnTo>
                        <a:pt x="21" y="104"/>
                      </a:lnTo>
                      <a:lnTo>
                        <a:pt x="21" y="106"/>
                      </a:lnTo>
                      <a:lnTo>
                        <a:pt x="21" y="104"/>
                      </a:lnTo>
                      <a:lnTo>
                        <a:pt x="19" y="104"/>
                      </a:lnTo>
                      <a:lnTo>
                        <a:pt x="21" y="104"/>
                      </a:lnTo>
                      <a:lnTo>
                        <a:pt x="19" y="104"/>
                      </a:lnTo>
                      <a:lnTo>
                        <a:pt x="19" y="102"/>
                      </a:lnTo>
                      <a:lnTo>
                        <a:pt x="21" y="102"/>
                      </a:lnTo>
                      <a:lnTo>
                        <a:pt x="19" y="102"/>
                      </a:lnTo>
                      <a:lnTo>
                        <a:pt x="21" y="102"/>
                      </a:lnTo>
                      <a:lnTo>
                        <a:pt x="19" y="102"/>
                      </a:lnTo>
                      <a:lnTo>
                        <a:pt x="21" y="102"/>
                      </a:lnTo>
                      <a:lnTo>
                        <a:pt x="19" y="102"/>
                      </a:lnTo>
                      <a:lnTo>
                        <a:pt x="21" y="102"/>
                      </a:lnTo>
                      <a:lnTo>
                        <a:pt x="21" y="100"/>
                      </a:lnTo>
                      <a:lnTo>
                        <a:pt x="19" y="100"/>
                      </a:lnTo>
                      <a:lnTo>
                        <a:pt x="21" y="100"/>
                      </a:lnTo>
                      <a:lnTo>
                        <a:pt x="19" y="100"/>
                      </a:lnTo>
                      <a:lnTo>
                        <a:pt x="19" y="98"/>
                      </a:lnTo>
                      <a:lnTo>
                        <a:pt x="19" y="96"/>
                      </a:lnTo>
                      <a:lnTo>
                        <a:pt x="19" y="94"/>
                      </a:lnTo>
                      <a:lnTo>
                        <a:pt x="21" y="94"/>
                      </a:lnTo>
                      <a:lnTo>
                        <a:pt x="19" y="94"/>
                      </a:lnTo>
                      <a:lnTo>
                        <a:pt x="19" y="92"/>
                      </a:lnTo>
                      <a:lnTo>
                        <a:pt x="19" y="94"/>
                      </a:lnTo>
                      <a:lnTo>
                        <a:pt x="19" y="92"/>
                      </a:lnTo>
                      <a:lnTo>
                        <a:pt x="19" y="94"/>
                      </a:lnTo>
                      <a:lnTo>
                        <a:pt x="19" y="92"/>
                      </a:lnTo>
                      <a:lnTo>
                        <a:pt x="19" y="91"/>
                      </a:lnTo>
                      <a:lnTo>
                        <a:pt x="19" y="89"/>
                      </a:lnTo>
                      <a:lnTo>
                        <a:pt x="17" y="89"/>
                      </a:lnTo>
                      <a:lnTo>
                        <a:pt x="17" y="87"/>
                      </a:lnTo>
                      <a:lnTo>
                        <a:pt x="17" y="85"/>
                      </a:lnTo>
                      <a:lnTo>
                        <a:pt x="17" y="87"/>
                      </a:lnTo>
                      <a:lnTo>
                        <a:pt x="17" y="85"/>
                      </a:lnTo>
                      <a:lnTo>
                        <a:pt x="15" y="85"/>
                      </a:lnTo>
                      <a:lnTo>
                        <a:pt x="17" y="85"/>
                      </a:lnTo>
                      <a:lnTo>
                        <a:pt x="15" y="85"/>
                      </a:lnTo>
                      <a:lnTo>
                        <a:pt x="17" y="85"/>
                      </a:lnTo>
                      <a:lnTo>
                        <a:pt x="15" y="85"/>
                      </a:lnTo>
                      <a:lnTo>
                        <a:pt x="15" y="83"/>
                      </a:lnTo>
                      <a:lnTo>
                        <a:pt x="15" y="81"/>
                      </a:lnTo>
                      <a:lnTo>
                        <a:pt x="13" y="81"/>
                      </a:lnTo>
                      <a:lnTo>
                        <a:pt x="15" y="81"/>
                      </a:lnTo>
                      <a:lnTo>
                        <a:pt x="13" y="81"/>
                      </a:lnTo>
                      <a:lnTo>
                        <a:pt x="13" y="79"/>
                      </a:lnTo>
                      <a:lnTo>
                        <a:pt x="13" y="77"/>
                      </a:lnTo>
                      <a:lnTo>
                        <a:pt x="13" y="79"/>
                      </a:lnTo>
                      <a:lnTo>
                        <a:pt x="11" y="77"/>
                      </a:lnTo>
                      <a:lnTo>
                        <a:pt x="13" y="77"/>
                      </a:lnTo>
                      <a:lnTo>
                        <a:pt x="11" y="77"/>
                      </a:lnTo>
                      <a:lnTo>
                        <a:pt x="11" y="75"/>
                      </a:lnTo>
                      <a:lnTo>
                        <a:pt x="11" y="73"/>
                      </a:lnTo>
                      <a:lnTo>
                        <a:pt x="9" y="73"/>
                      </a:lnTo>
                      <a:lnTo>
                        <a:pt x="9" y="71"/>
                      </a:lnTo>
                      <a:lnTo>
                        <a:pt x="9" y="69"/>
                      </a:lnTo>
                      <a:lnTo>
                        <a:pt x="9" y="68"/>
                      </a:lnTo>
                      <a:lnTo>
                        <a:pt x="7" y="68"/>
                      </a:lnTo>
                      <a:lnTo>
                        <a:pt x="7" y="66"/>
                      </a:lnTo>
                      <a:lnTo>
                        <a:pt x="6" y="66"/>
                      </a:lnTo>
                      <a:lnTo>
                        <a:pt x="6" y="64"/>
                      </a:lnTo>
                      <a:lnTo>
                        <a:pt x="6" y="62"/>
                      </a:lnTo>
                      <a:lnTo>
                        <a:pt x="4" y="62"/>
                      </a:lnTo>
                      <a:lnTo>
                        <a:pt x="4" y="60"/>
                      </a:lnTo>
                      <a:lnTo>
                        <a:pt x="6" y="60"/>
                      </a:lnTo>
                      <a:lnTo>
                        <a:pt x="4" y="60"/>
                      </a:lnTo>
                      <a:lnTo>
                        <a:pt x="4" y="58"/>
                      </a:lnTo>
                      <a:lnTo>
                        <a:pt x="6" y="58"/>
                      </a:lnTo>
                      <a:lnTo>
                        <a:pt x="6" y="56"/>
                      </a:lnTo>
                      <a:lnTo>
                        <a:pt x="6" y="54"/>
                      </a:lnTo>
                      <a:lnTo>
                        <a:pt x="6" y="56"/>
                      </a:lnTo>
                      <a:lnTo>
                        <a:pt x="6" y="54"/>
                      </a:lnTo>
                      <a:lnTo>
                        <a:pt x="6" y="52"/>
                      </a:lnTo>
                      <a:lnTo>
                        <a:pt x="4" y="52"/>
                      </a:lnTo>
                      <a:lnTo>
                        <a:pt x="6" y="52"/>
                      </a:lnTo>
                      <a:lnTo>
                        <a:pt x="6" y="50"/>
                      </a:lnTo>
                      <a:lnTo>
                        <a:pt x="4" y="50"/>
                      </a:lnTo>
                      <a:lnTo>
                        <a:pt x="6" y="50"/>
                      </a:lnTo>
                      <a:lnTo>
                        <a:pt x="6" y="48"/>
                      </a:lnTo>
                      <a:lnTo>
                        <a:pt x="4" y="50"/>
                      </a:lnTo>
                      <a:lnTo>
                        <a:pt x="4" y="48"/>
                      </a:lnTo>
                      <a:lnTo>
                        <a:pt x="6" y="48"/>
                      </a:lnTo>
                      <a:lnTo>
                        <a:pt x="4" y="48"/>
                      </a:lnTo>
                      <a:lnTo>
                        <a:pt x="6" y="48"/>
                      </a:lnTo>
                      <a:lnTo>
                        <a:pt x="6" y="46"/>
                      </a:lnTo>
                      <a:lnTo>
                        <a:pt x="4" y="46"/>
                      </a:lnTo>
                      <a:lnTo>
                        <a:pt x="6" y="46"/>
                      </a:lnTo>
                      <a:lnTo>
                        <a:pt x="6" y="44"/>
                      </a:lnTo>
                      <a:lnTo>
                        <a:pt x="6" y="46"/>
                      </a:lnTo>
                      <a:lnTo>
                        <a:pt x="6" y="44"/>
                      </a:lnTo>
                      <a:lnTo>
                        <a:pt x="4" y="44"/>
                      </a:lnTo>
                      <a:lnTo>
                        <a:pt x="6" y="44"/>
                      </a:lnTo>
                      <a:lnTo>
                        <a:pt x="4" y="44"/>
                      </a:lnTo>
                      <a:lnTo>
                        <a:pt x="4" y="43"/>
                      </a:lnTo>
                      <a:lnTo>
                        <a:pt x="6" y="43"/>
                      </a:lnTo>
                      <a:lnTo>
                        <a:pt x="4" y="43"/>
                      </a:lnTo>
                      <a:lnTo>
                        <a:pt x="6" y="43"/>
                      </a:lnTo>
                      <a:lnTo>
                        <a:pt x="4" y="43"/>
                      </a:lnTo>
                      <a:lnTo>
                        <a:pt x="4" y="41"/>
                      </a:lnTo>
                      <a:lnTo>
                        <a:pt x="6" y="41"/>
                      </a:lnTo>
                      <a:lnTo>
                        <a:pt x="4" y="41"/>
                      </a:lnTo>
                      <a:lnTo>
                        <a:pt x="6" y="41"/>
                      </a:lnTo>
                      <a:lnTo>
                        <a:pt x="4" y="41"/>
                      </a:lnTo>
                      <a:lnTo>
                        <a:pt x="6" y="41"/>
                      </a:lnTo>
                      <a:lnTo>
                        <a:pt x="6" y="39"/>
                      </a:lnTo>
                      <a:lnTo>
                        <a:pt x="4" y="39"/>
                      </a:lnTo>
                      <a:lnTo>
                        <a:pt x="6" y="39"/>
                      </a:lnTo>
                      <a:lnTo>
                        <a:pt x="7" y="39"/>
                      </a:lnTo>
                      <a:lnTo>
                        <a:pt x="6" y="39"/>
                      </a:lnTo>
                      <a:lnTo>
                        <a:pt x="6" y="37"/>
                      </a:lnTo>
                      <a:lnTo>
                        <a:pt x="7" y="37"/>
                      </a:lnTo>
                      <a:lnTo>
                        <a:pt x="7" y="35"/>
                      </a:lnTo>
                      <a:lnTo>
                        <a:pt x="6" y="35"/>
                      </a:lnTo>
                      <a:lnTo>
                        <a:pt x="7" y="35"/>
                      </a:lnTo>
                      <a:lnTo>
                        <a:pt x="6" y="35"/>
                      </a:lnTo>
                      <a:lnTo>
                        <a:pt x="6" y="33"/>
                      </a:lnTo>
                      <a:lnTo>
                        <a:pt x="4" y="33"/>
                      </a:lnTo>
                      <a:lnTo>
                        <a:pt x="4" y="31"/>
                      </a:lnTo>
                      <a:lnTo>
                        <a:pt x="6" y="31"/>
                      </a:lnTo>
                      <a:lnTo>
                        <a:pt x="4" y="31"/>
                      </a:lnTo>
                      <a:lnTo>
                        <a:pt x="6" y="31"/>
                      </a:lnTo>
                      <a:lnTo>
                        <a:pt x="4" y="31"/>
                      </a:lnTo>
                      <a:lnTo>
                        <a:pt x="4" y="29"/>
                      </a:lnTo>
                      <a:lnTo>
                        <a:pt x="2" y="29"/>
                      </a:lnTo>
                      <a:lnTo>
                        <a:pt x="4" y="29"/>
                      </a:lnTo>
                      <a:lnTo>
                        <a:pt x="4" y="27"/>
                      </a:lnTo>
                      <a:lnTo>
                        <a:pt x="2" y="27"/>
                      </a:lnTo>
                      <a:lnTo>
                        <a:pt x="4" y="27"/>
                      </a:lnTo>
                      <a:lnTo>
                        <a:pt x="4" y="25"/>
                      </a:lnTo>
                      <a:lnTo>
                        <a:pt x="2" y="25"/>
                      </a:lnTo>
                      <a:lnTo>
                        <a:pt x="2" y="23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0" y="20"/>
                      </a:lnTo>
                      <a:lnTo>
                        <a:pt x="40" y="20"/>
                      </a:lnTo>
                      <a:lnTo>
                        <a:pt x="42" y="20"/>
                      </a:lnTo>
                      <a:lnTo>
                        <a:pt x="44" y="20"/>
                      </a:lnTo>
                      <a:lnTo>
                        <a:pt x="55" y="20"/>
                      </a:lnTo>
                      <a:lnTo>
                        <a:pt x="57" y="20"/>
                      </a:lnTo>
                      <a:lnTo>
                        <a:pt x="59" y="20"/>
                      </a:lnTo>
                      <a:lnTo>
                        <a:pt x="63" y="20"/>
                      </a:lnTo>
                      <a:lnTo>
                        <a:pt x="65" y="20"/>
                      </a:lnTo>
                      <a:lnTo>
                        <a:pt x="67" y="20"/>
                      </a:lnTo>
                      <a:lnTo>
                        <a:pt x="69" y="20"/>
                      </a:lnTo>
                      <a:lnTo>
                        <a:pt x="71" y="20"/>
                      </a:lnTo>
                      <a:lnTo>
                        <a:pt x="73" y="20"/>
                      </a:lnTo>
                      <a:lnTo>
                        <a:pt x="75" y="20"/>
                      </a:lnTo>
                      <a:lnTo>
                        <a:pt x="77" y="20"/>
                      </a:lnTo>
                      <a:lnTo>
                        <a:pt x="78" y="20"/>
                      </a:lnTo>
                      <a:lnTo>
                        <a:pt x="80" y="20"/>
                      </a:lnTo>
                      <a:lnTo>
                        <a:pt x="82" y="20"/>
                      </a:lnTo>
                      <a:lnTo>
                        <a:pt x="84" y="20"/>
                      </a:lnTo>
                      <a:lnTo>
                        <a:pt x="86" y="20"/>
                      </a:lnTo>
                      <a:lnTo>
                        <a:pt x="88" y="20"/>
                      </a:lnTo>
                      <a:lnTo>
                        <a:pt x="90" y="20"/>
                      </a:lnTo>
                      <a:lnTo>
                        <a:pt x="94" y="20"/>
                      </a:lnTo>
                      <a:lnTo>
                        <a:pt x="96" y="20"/>
                      </a:lnTo>
                      <a:lnTo>
                        <a:pt x="105" y="20"/>
                      </a:lnTo>
                      <a:lnTo>
                        <a:pt x="105" y="0"/>
                      </a:lnTo>
                      <a:lnTo>
                        <a:pt x="107" y="0"/>
                      </a:lnTo>
                      <a:lnTo>
                        <a:pt x="107" y="2"/>
                      </a:lnTo>
                      <a:lnTo>
                        <a:pt x="109" y="2"/>
                      </a:lnTo>
                      <a:lnTo>
                        <a:pt x="111" y="2"/>
                      </a:lnTo>
                      <a:lnTo>
                        <a:pt x="113" y="2"/>
                      </a:lnTo>
                      <a:lnTo>
                        <a:pt x="113" y="0"/>
                      </a:lnTo>
                      <a:lnTo>
                        <a:pt x="115" y="0"/>
                      </a:lnTo>
                      <a:lnTo>
                        <a:pt x="117" y="2"/>
                      </a:lnTo>
                      <a:lnTo>
                        <a:pt x="119" y="2"/>
                      </a:lnTo>
                      <a:lnTo>
                        <a:pt x="121" y="4"/>
                      </a:lnTo>
                      <a:lnTo>
                        <a:pt x="123" y="4"/>
                      </a:lnTo>
                      <a:lnTo>
                        <a:pt x="123" y="8"/>
                      </a:lnTo>
                      <a:lnTo>
                        <a:pt x="123" y="10"/>
                      </a:lnTo>
                      <a:lnTo>
                        <a:pt x="125" y="14"/>
                      </a:lnTo>
                      <a:lnTo>
                        <a:pt x="126" y="14"/>
                      </a:lnTo>
                      <a:lnTo>
                        <a:pt x="128" y="25"/>
                      </a:lnTo>
                      <a:lnTo>
                        <a:pt x="128" y="27"/>
                      </a:lnTo>
                      <a:lnTo>
                        <a:pt x="128" y="29"/>
                      </a:lnTo>
                      <a:lnTo>
                        <a:pt x="128" y="31"/>
                      </a:lnTo>
                      <a:lnTo>
                        <a:pt x="130" y="31"/>
                      </a:lnTo>
                      <a:lnTo>
                        <a:pt x="130" y="33"/>
                      </a:lnTo>
                      <a:lnTo>
                        <a:pt x="130" y="31"/>
                      </a:lnTo>
                      <a:lnTo>
                        <a:pt x="130" y="33"/>
                      </a:lnTo>
                      <a:lnTo>
                        <a:pt x="132" y="33"/>
                      </a:lnTo>
                      <a:lnTo>
                        <a:pt x="134" y="33"/>
                      </a:lnTo>
                      <a:lnTo>
                        <a:pt x="134" y="35"/>
                      </a:lnTo>
                      <a:lnTo>
                        <a:pt x="136" y="35"/>
                      </a:lnTo>
                      <a:lnTo>
                        <a:pt x="138" y="35"/>
                      </a:lnTo>
                      <a:lnTo>
                        <a:pt x="140" y="35"/>
                      </a:lnTo>
                      <a:lnTo>
                        <a:pt x="138" y="35"/>
                      </a:lnTo>
                      <a:lnTo>
                        <a:pt x="140" y="35"/>
                      </a:lnTo>
                      <a:lnTo>
                        <a:pt x="138" y="35"/>
                      </a:lnTo>
                      <a:lnTo>
                        <a:pt x="140" y="35"/>
                      </a:lnTo>
                      <a:lnTo>
                        <a:pt x="138" y="35"/>
                      </a:lnTo>
                      <a:lnTo>
                        <a:pt x="140" y="35"/>
                      </a:lnTo>
                      <a:lnTo>
                        <a:pt x="142" y="35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" name="Freeform 2662"/>
                <p:cNvSpPr>
                  <a:spLocks noEditPoints="1"/>
                </p:cNvSpPr>
                <p:nvPr/>
              </p:nvSpPr>
              <p:spPr bwMode="auto">
                <a:xfrm>
                  <a:off x="6905626" y="3833812"/>
                  <a:ext cx="284163" cy="387350"/>
                </a:xfrm>
                <a:custGeom>
                  <a:avLst/>
                  <a:gdLst>
                    <a:gd name="T0" fmla="*/ 167 w 179"/>
                    <a:gd name="T1" fmla="*/ 0 h 244"/>
                    <a:gd name="T2" fmla="*/ 179 w 179"/>
                    <a:gd name="T3" fmla="*/ 12 h 244"/>
                    <a:gd name="T4" fmla="*/ 175 w 179"/>
                    <a:gd name="T5" fmla="*/ 33 h 244"/>
                    <a:gd name="T6" fmla="*/ 173 w 179"/>
                    <a:gd name="T7" fmla="*/ 54 h 244"/>
                    <a:gd name="T8" fmla="*/ 171 w 179"/>
                    <a:gd name="T9" fmla="*/ 75 h 244"/>
                    <a:gd name="T10" fmla="*/ 167 w 179"/>
                    <a:gd name="T11" fmla="*/ 94 h 244"/>
                    <a:gd name="T12" fmla="*/ 165 w 179"/>
                    <a:gd name="T13" fmla="*/ 115 h 244"/>
                    <a:gd name="T14" fmla="*/ 163 w 179"/>
                    <a:gd name="T15" fmla="*/ 138 h 244"/>
                    <a:gd name="T16" fmla="*/ 159 w 179"/>
                    <a:gd name="T17" fmla="*/ 159 h 244"/>
                    <a:gd name="T18" fmla="*/ 161 w 179"/>
                    <a:gd name="T19" fmla="*/ 180 h 244"/>
                    <a:gd name="T20" fmla="*/ 163 w 179"/>
                    <a:gd name="T21" fmla="*/ 204 h 244"/>
                    <a:gd name="T22" fmla="*/ 163 w 179"/>
                    <a:gd name="T23" fmla="*/ 227 h 244"/>
                    <a:gd name="T24" fmla="*/ 156 w 179"/>
                    <a:gd name="T25" fmla="*/ 234 h 244"/>
                    <a:gd name="T26" fmla="*/ 144 w 179"/>
                    <a:gd name="T27" fmla="*/ 234 h 244"/>
                    <a:gd name="T28" fmla="*/ 133 w 179"/>
                    <a:gd name="T29" fmla="*/ 230 h 244"/>
                    <a:gd name="T30" fmla="*/ 127 w 179"/>
                    <a:gd name="T31" fmla="*/ 234 h 244"/>
                    <a:gd name="T32" fmla="*/ 117 w 179"/>
                    <a:gd name="T33" fmla="*/ 234 h 244"/>
                    <a:gd name="T34" fmla="*/ 106 w 179"/>
                    <a:gd name="T35" fmla="*/ 242 h 244"/>
                    <a:gd name="T36" fmla="*/ 100 w 179"/>
                    <a:gd name="T37" fmla="*/ 228 h 244"/>
                    <a:gd name="T38" fmla="*/ 90 w 179"/>
                    <a:gd name="T39" fmla="*/ 219 h 244"/>
                    <a:gd name="T40" fmla="*/ 92 w 179"/>
                    <a:gd name="T41" fmla="*/ 213 h 244"/>
                    <a:gd name="T42" fmla="*/ 88 w 179"/>
                    <a:gd name="T43" fmla="*/ 202 h 244"/>
                    <a:gd name="T44" fmla="*/ 63 w 179"/>
                    <a:gd name="T45" fmla="*/ 202 h 244"/>
                    <a:gd name="T46" fmla="*/ 38 w 179"/>
                    <a:gd name="T47" fmla="*/ 202 h 244"/>
                    <a:gd name="T48" fmla="*/ 15 w 179"/>
                    <a:gd name="T49" fmla="*/ 202 h 244"/>
                    <a:gd name="T50" fmla="*/ 2 w 179"/>
                    <a:gd name="T51" fmla="*/ 198 h 244"/>
                    <a:gd name="T52" fmla="*/ 8 w 179"/>
                    <a:gd name="T53" fmla="*/ 186 h 244"/>
                    <a:gd name="T54" fmla="*/ 6 w 179"/>
                    <a:gd name="T55" fmla="*/ 179 h 244"/>
                    <a:gd name="T56" fmla="*/ 6 w 179"/>
                    <a:gd name="T57" fmla="*/ 171 h 244"/>
                    <a:gd name="T58" fmla="*/ 19 w 179"/>
                    <a:gd name="T59" fmla="*/ 163 h 244"/>
                    <a:gd name="T60" fmla="*/ 19 w 179"/>
                    <a:gd name="T61" fmla="*/ 159 h 244"/>
                    <a:gd name="T62" fmla="*/ 29 w 179"/>
                    <a:gd name="T63" fmla="*/ 150 h 244"/>
                    <a:gd name="T64" fmla="*/ 29 w 179"/>
                    <a:gd name="T65" fmla="*/ 142 h 244"/>
                    <a:gd name="T66" fmla="*/ 31 w 179"/>
                    <a:gd name="T67" fmla="*/ 140 h 244"/>
                    <a:gd name="T68" fmla="*/ 38 w 179"/>
                    <a:gd name="T69" fmla="*/ 134 h 244"/>
                    <a:gd name="T70" fmla="*/ 27 w 179"/>
                    <a:gd name="T71" fmla="*/ 129 h 244"/>
                    <a:gd name="T72" fmla="*/ 29 w 179"/>
                    <a:gd name="T73" fmla="*/ 123 h 244"/>
                    <a:gd name="T74" fmla="*/ 27 w 179"/>
                    <a:gd name="T75" fmla="*/ 117 h 244"/>
                    <a:gd name="T76" fmla="*/ 29 w 179"/>
                    <a:gd name="T77" fmla="*/ 108 h 244"/>
                    <a:gd name="T78" fmla="*/ 23 w 179"/>
                    <a:gd name="T79" fmla="*/ 106 h 244"/>
                    <a:gd name="T80" fmla="*/ 25 w 179"/>
                    <a:gd name="T81" fmla="*/ 94 h 244"/>
                    <a:gd name="T82" fmla="*/ 25 w 179"/>
                    <a:gd name="T83" fmla="*/ 86 h 244"/>
                    <a:gd name="T84" fmla="*/ 29 w 179"/>
                    <a:gd name="T85" fmla="*/ 79 h 244"/>
                    <a:gd name="T86" fmla="*/ 25 w 179"/>
                    <a:gd name="T87" fmla="*/ 77 h 244"/>
                    <a:gd name="T88" fmla="*/ 27 w 179"/>
                    <a:gd name="T89" fmla="*/ 71 h 244"/>
                    <a:gd name="T90" fmla="*/ 31 w 179"/>
                    <a:gd name="T91" fmla="*/ 67 h 244"/>
                    <a:gd name="T92" fmla="*/ 29 w 179"/>
                    <a:gd name="T93" fmla="*/ 60 h 244"/>
                    <a:gd name="T94" fmla="*/ 33 w 179"/>
                    <a:gd name="T95" fmla="*/ 52 h 244"/>
                    <a:gd name="T96" fmla="*/ 35 w 179"/>
                    <a:gd name="T97" fmla="*/ 42 h 244"/>
                    <a:gd name="T98" fmla="*/ 38 w 179"/>
                    <a:gd name="T99" fmla="*/ 38 h 244"/>
                    <a:gd name="T100" fmla="*/ 46 w 179"/>
                    <a:gd name="T101" fmla="*/ 31 h 244"/>
                    <a:gd name="T102" fmla="*/ 54 w 179"/>
                    <a:gd name="T103" fmla="*/ 29 h 244"/>
                    <a:gd name="T104" fmla="*/ 56 w 179"/>
                    <a:gd name="T105" fmla="*/ 19 h 244"/>
                    <a:gd name="T106" fmla="*/ 58 w 179"/>
                    <a:gd name="T107" fmla="*/ 10 h 244"/>
                    <a:gd name="T108" fmla="*/ 67 w 179"/>
                    <a:gd name="T109" fmla="*/ 8 h 244"/>
                    <a:gd name="T110" fmla="*/ 75 w 179"/>
                    <a:gd name="T111" fmla="*/ 0 h 244"/>
                    <a:gd name="T112" fmla="*/ 98 w 179"/>
                    <a:gd name="T113" fmla="*/ 0 h 244"/>
                    <a:gd name="T114" fmla="*/ 123 w 179"/>
                    <a:gd name="T115" fmla="*/ 0 h 244"/>
                    <a:gd name="T116" fmla="*/ 146 w 179"/>
                    <a:gd name="T117" fmla="*/ 0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79" h="244">
                      <a:moveTo>
                        <a:pt x="154" y="234"/>
                      </a:moveTo>
                      <a:lnTo>
                        <a:pt x="152" y="234"/>
                      </a:lnTo>
                      <a:lnTo>
                        <a:pt x="154" y="234"/>
                      </a:lnTo>
                      <a:close/>
                      <a:moveTo>
                        <a:pt x="142" y="234"/>
                      </a:moveTo>
                      <a:lnTo>
                        <a:pt x="142" y="232"/>
                      </a:lnTo>
                      <a:lnTo>
                        <a:pt x="140" y="232"/>
                      </a:lnTo>
                      <a:lnTo>
                        <a:pt x="142" y="232"/>
                      </a:lnTo>
                      <a:lnTo>
                        <a:pt x="142" y="234"/>
                      </a:lnTo>
                      <a:close/>
                      <a:moveTo>
                        <a:pt x="161" y="0"/>
                      </a:moveTo>
                      <a:lnTo>
                        <a:pt x="163" y="0"/>
                      </a:lnTo>
                      <a:lnTo>
                        <a:pt x="165" y="0"/>
                      </a:lnTo>
                      <a:lnTo>
                        <a:pt x="167" y="0"/>
                      </a:lnTo>
                      <a:lnTo>
                        <a:pt x="169" y="0"/>
                      </a:lnTo>
                      <a:lnTo>
                        <a:pt x="171" y="0"/>
                      </a:lnTo>
                      <a:lnTo>
                        <a:pt x="173" y="0"/>
                      </a:lnTo>
                      <a:lnTo>
                        <a:pt x="175" y="0"/>
                      </a:lnTo>
                      <a:lnTo>
                        <a:pt x="175" y="2"/>
                      </a:lnTo>
                      <a:lnTo>
                        <a:pt x="177" y="2"/>
                      </a:lnTo>
                      <a:lnTo>
                        <a:pt x="177" y="4"/>
                      </a:lnTo>
                      <a:lnTo>
                        <a:pt x="179" y="4"/>
                      </a:lnTo>
                      <a:lnTo>
                        <a:pt x="179" y="6"/>
                      </a:lnTo>
                      <a:lnTo>
                        <a:pt x="179" y="8"/>
                      </a:lnTo>
                      <a:lnTo>
                        <a:pt x="179" y="10"/>
                      </a:lnTo>
                      <a:lnTo>
                        <a:pt x="179" y="12"/>
                      </a:lnTo>
                      <a:lnTo>
                        <a:pt x="179" y="13"/>
                      </a:lnTo>
                      <a:lnTo>
                        <a:pt x="179" y="15"/>
                      </a:lnTo>
                      <a:lnTo>
                        <a:pt x="177" y="17"/>
                      </a:lnTo>
                      <a:lnTo>
                        <a:pt x="177" y="19"/>
                      </a:lnTo>
                      <a:lnTo>
                        <a:pt x="177" y="21"/>
                      </a:lnTo>
                      <a:lnTo>
                        <a:pt x="177" y="23"/>
                      </a:lnTo>
                      <a:lnTo>
                        <a:pt x="177" y="25"/>
                      </a:lnTo>
                      <a:lnTo>
                        <a:pt x="177" y="27"/>
                      </a:lnTo>
                      <a:lnTo>
                        <a:pt x="177" y="29"/>
                      </a:lnTo>
                      <a:lnTo>
                        <a:pt x="177" y="31"/>
                      </a:lnTo>
                      <a:lnTo>
                        <a:pt x="175" y="31"/>
                      </a:lnTo>
                      <a:lnTo>
                        <a:pt x="175" y="33"/>
                      </a:lnTo>
                      <a:lnTo>
                        <a:pt x="175" y="35"/>
                      </a:lnTo>
                      <a:lnTo>
                        <a:pt x="175" y="36"/>
                      </a:lnTo>
                      <a:lnTo>
                        <a:pt x="175" y="38"/>
                      </a:lnTo>
                      <a:lnTo>
                        <a:pt x="175" y="40"/>
                      </a:lnTo>
                      <a:lnTo>
                        <a:pt x="175" y="42"/>
                      </a:lnTo>
                      <a:lnTo>
                        <a:pt x="175" y="44"/>
                      </a:lnTo>
                      <a:lnTo>
                        <a:pt x="175" y="46"/>
                      </a:lnTo>
                      <a:lnTo>
                        <a:pt x="173" y="46"/>
                      </a:lnTo>
                      <a:lnTo>
                        <a:pt x="173" y="48"/>
                      </a:lnTo>
                      <a:lnTo>
                        <a:pt x="173" y="50"/>
                      </a:lnTo>
                      <a:lnTo>
                        <a:pt x="173" y="52"/>
                      </a:lnTo>
                      <a:lnTo>
                        <a:pt x="173" y="54"/>
                      </a:lnTo>
                      <a:lnTo>
                        <a:pt x="173" y="56"/>
                      </a:lnTo>
                      <a:lnTo>
                        <a:pt x="173" y="58"/>
                      </a:lnTo>
                      <a:lnTo>
                        <a:pt x="173" y="60"/>
                      </a:lnTo>
                      <a:lnTo>
                        <a:pt x="171" y="60"/>
                      </a:lnTo>
                      <a:lnTo>
                        <a:pt x="171" y="61"/>
                      </a:lnTo>
                      <a:lnTo>
                        <a:pt x="171" y="63"/>
                      </a:lnTo>
                      <a:lnTo>
                        <a:pt x="171" y="65"/>
                      </a:lnTo>
                      <a:lnTo>
                        <a:pt x="171" y="67"/>
                      </a:lnTo>
                      <a:lnTo>
                        <a:pt x="171" y="69"/>
                      </a:lnTo>
                      <a:lnTo>
                        <a:pt x="171" y="71"/>
                      </a:lnTo>
                      <a:lnTo>
                        <a:pt x="171" y="73"/>
                      </a:lnTo>
                      <a:lnTo>
                        <a:pt x="171" y="75"/>
                      </a:lnTo>
                      <a:lnTo>
                        <a:pt x="169" y="75"/>
                      </a:lnTo>
                      <a:lnTo>
                        <a:pt x="169" y="77"/>
                      </a:lnTo>
                      <a:lnTo>
                        <a:pt x="169" y="79"/>
                      </a:lnTo>
                      <a:lnTo>
                        <a:pt x="169" y="81"/>
                      </a:lnTo>
                      <a:lnTo>
                        <a:pt x="169" y="83"/>
                      </a:lnTo>
                      <a:lnTo>
                        <a:pt x="169" y="84"/>
                      </a:lnTo>
                      <a:lnTo>
                        <a:pt x="169" y="86"/>
                      </a:lnTo>
                      <a:lnTo>
                        <a:pt x="169" y="88"/>
                      </a:lnTo>
                      <a:lnTo>
                        <a:pt x="169" y="90"/>
                      </a:lnTo>
                      <a:lnTo>
                        <a:pt x="169" y="92"/>
                      </a:lnTo>
                      <a:lnTo>
                        <a:pt x="167" y="92"/>
                      </a:lnTo>
                      <a:lnTo>
                        <a:pt x="167" y="94"/>
                      </a:lnTo>
                      <a:lnTo>
                        <a:pt x="167" y="96"/>
                      </a:lnTo>
                      <a:lnTo>
                        <a:pt x="167" y="98"/>
                      </a:lnTo>
                      <a:lnTo>
                        <a:pt x="167" y="100"/>
                      </a:lnTo>
                      <a:lnTo>
                        <a:pt x="167" y="102"/>
                      </a:lnTo>
                      <a:lnTo>
                        <a:pt x="167" y="104"/>
                      </a:lnTo>
                      <a:lnTo>
                        <a:pt x="167" y="106"/>
                      </a:lnTo>
                      <a:lnTo>
                        <a:pt x="167" y="108"/>
                      </a:lnTo>
                      <a:lnTo>
                        <a:pt x="165" y="108"/>
                      </a:lnTo>
                      <a:lnTo>
                        <a:pt x="165" y="109"/>
                      </a:lnTo>
                      <a:lnTo>
                        <a:pt x="165" y="111"/>
                      </a:lnTo>
                      <a:lnTo>
                        <a:pt x="165" y="113"/>
                      </a:lnTo>
                      <a:lnTo>
                        <a:pt x="165" y="115"/>
                      </a:lnTo>
                      <a:lnTo>
                        <a:pt x="165" y="117"/>
                      </a:lnTo>
                      <a:lnTo>
                        <a:pt x="165" y="119"/>
                      </a:lnTo>
                      <a:lnTo>
                        <a:pt x="165" y="121"/>
                      </a:lnTo>
                      <a:lnTo>
                        <a:pt x="165" y="123"/>
                      </a:lnTo>
                      <a:lnTo>
                        <a:pt x="163" y="125"/>
                      </a:lnTo>
                      <a:lnTo>
                        <a:pt x="163" y="127"/>
                      </a:lnTo>
                      <a:lnTo>
                        <a:pt x="163" y="129"/>
                      </a:lnTo>
                      <a:lnTo>
                        <a:pt x="163" y="131"/>
                      </a:lnTo>
                      <a:lnTo>
                        <a:pt x="163" y="132"/>
                      </a:lnTo>
                      <a:lnTo>
                        <a:pt x="163" y="134"/>
                      </a:lnTo>
                      <a:lnTo>
                        <a:pt x="163" y="136"/>
                      </a:lnTo>
                      <a:lnTo>
                        <a:pt x="163" y="138"/>
                      </a:lnTo>
                      <a:lnTo>
                        <a:pt x="163" y="140"/>
                      </a:lnTo>
                      <a:lnTo>
                        <a:pt x="161" y="140"/>
                      </a:lnTo>
                      <a:lnTo>
                        <a:pt x="161" y="142"/>
                      </a:lnTo>
                      <a:lnTo>
                        <a:pt x="161" y="144"/>
                      </a:lnTo>
                      <a:lnTo>
                        <a:pt x="161" y="146"/>
                      </a:lnTo>
                      <a:lnTo>
                        <a:pt x="161" y="148"/>
                      </a:lnTo>
                      <a:lnTo>
                        <a:pt x="161" y="150"/>
                      </a:lnTo>
                      <a:lnTo>
                        <a:pt x="161" y="152"/>
                      </a:lnTo>
                      <a:lnTo>
                        <a:pt x="161" y="154"/>
                      </a:lnTo>
                      <a:lnTo>
                        <a:pt x="159" y="156"/>
                      </a:lnTo>
                      <a:lnTo>
                        <a:pt x="159" y="157"/>
                      </a:lnTo>
                      <a:lnTo>
                        <a:pt x="159" y="159"/>
                      </a:lnTo>
                      <a:lnTo>
                        <a:pt x="159" y="161"/>
                      </a:lnTo>
                      <a:lnTo>
                        <a:pt x="161" y="161"/>
                      </a:lnTo>
                      <a:lnTo>
                        <a:pt x="161" y="163"/>
                      </a:lnTo>
                      <a:lnTo>
                        <a:pt x="161" y="165"/>
                      </a:lnTo>
                      <a:lnTo>
                        <a:pt x="161" y="167"/>
                      </a:lnTo>
                      <a:lnTo>
                        <a:pt x="161" y="169"/>
                      </a:lnTo>
                      <a:lnTo>
                        <a:pt x="161" y="171"/>
                      </a:lnTo>
                      <a:lnTo>
                        <a:pt x="161" y="173"/>
                      </a:lnTo>
                      <a:lnTo>
                        <a:pt x="161" y="175"/>
                      </a:lnTo>
                      <a:lnTo>
                        <a:pt x="161" y="177"/>
                      </a:lnTo>
                      <a:lnTo>
                        <a:pt x="161" y="179"/>
                      </a:lnTo>
                      <a:lnTo>
                        <a:pt x="161" y="180"/>
                      </a:lnTo>
                      <a:lnTo>
                        <a:pt x="161" y="182"/>
                      </a:lnTo>
                      <a:lnTo>
                        <a:pt x="161" y="184"/>
                      </a:lnTo>
                      <a:lnTo>
                        <a:pt x="161" y="186"/>
                      </a:lnTo>
                      <a:lnTo>
                        <a:pt x="161" y="188"/>
                      </a:lnTo>
                      <a:lnTo>
                        <a:pt x="161" y="190"/>
                      </a:lnTo>
                      <a:lnTo>
                        <a:pt x="161" y="192"/>
                      </a:lnTo>
                      <a:lnTo>
                        <a:pt x="161" y="194"/>
                      </a:lnTo>
                      <a:lnTo>
                        <a:pt x="161" y="196"/>
                      </a:lnTo>
                      <a:lnTo>
                        <a:pt x="163" y="198"/>
                      </a:lnTo>
                      <a:lnTo>
                        <a:pt x="163" y="200"/>
                      </a:lnTo>
                      <a:lnTo>
                        <a:pt x="163" y="202"/>
                      </a:lnTo>
                      <a:lnTo>
                        <a:pt x="163" y="204"/>
                      </a:lnTo>
                      <a:lnTo>
                        <a:pt x="163" y="205"/>
                      </a:lnTo>
                      <a:lnTo>
                        <a:pt x="163" y="207"/>
                      </a:lnTo>
                      <a:lnTo>
                        <a:pt x="163" y="209"/>
                      </a:lnTo>
                      <a:lnTo>
                        <a:pt x="163" y="211"/>
                      </a:lnTo>
                      <a:lnTo>
                        <a:pt x="163" y="213"/>
                      </a:lnTo>
                      <a:lnTo>
                        <a:pt x="163" y="215"/>
                      </a:lnTo>
                      <a:lnTo>
                        <a:pt x="163" y="217"/>
                      </a:lnTo>
                      <a:lnTo>
                        <a:pt x="163" y="219"/>
                      </a:lnTo>
                      <a:lnTo>
                        <a:pt x="163" y="221"/>
                      </a:lnTo>
                      <a:lnTo>
                        <a:pt x="163" y="223"/>
                      </a:lnTo>
                      <a:lnTo>
                        <a:pt x="163" y="225"/>
                      </a:lnTo>
                      <a:lnTo>
                        <a:pt x="163" y="227"/>
                      </a:lnTo>
                      <a:lnTo>
                        <a:pt x="163" y="228"/>
                      </a:lnTo>
                      <a:lnTo>
                        <a:pt x="163" y="230"/>
                      </a:lnTo>
                      <a:lnTo>
                        <a:pt x="163" y="232"/>
                      </a:lnTo>
                      <a:lnTo>
                        <a:pt x="163" y="234"/>
                      </a:lnTo>
                      <a:lnTo>
                        <a:pt x="161" y="234"/>
                      </a:lnTo>
                      <a:lnTo>
                        <a:pt x="161" y="236"/>
                      </a:lnTo>
                      <a:lnTo>
                        <a:pt x="159" y="236"/>
                      </a:lnTo>
                      <a:lnTo>
                        <a:pt x="158" y="236"/>
                      </a:lnTo>
                      <a:lnTo>
                        <a:pt x="158" y="234"/>
                      </a:lnTo>
                      <a:lnTo>
                        <a:pt x="159" y="234"/>
                      </a:lnTo>
                      <a:lnTo>
                        <a:pt x="158" y="234"/>
                      </a:lnTo>
                      <a:lnTo>
                        <a:pt x="156" y="234"/>
                      </a:lnTo>
                      <a:lnTo>
                        <a:pt x="154" y="234"/>
                      </a:lnTo>
                      <a:lnTo>
                        <a:pt x="156" y="234"/>
                      </a:lnTo>
                      <a:lnTo>
                        <a:pt x="154" y="232"/>
                      </a:lnTo>
                      <a:lnTo>
                        <a:pt x="154" y="234"/>
                      </a:lnTo>
                      <a:lnTo>
                        <a:pt x="154" y="232"/>
                      </a:lnTo>
                      <a:lnTo>
                        <a:pt x="154" y="234"/>
                      </a:lnTo>
                      <a:lnTo>
                        <a:pt x="154" y="232"/>
                      </a:lnTo>
                      <a:lnTo>
                        <a:pt x="152" y="234"/>
                      </a:lnTo>
                      <a:lnTo>
                        <a:pt x="150" y="234"/>
                      </a:lnTo>
                      <a:lnTo>
                        <a:pt x="148" y="234"/>
                      </a:lnTo>
                      <a:lnTo>
                        <a:pt x="146" y="234"/>
                      </a:lnTo>
                      <a:lnTo>
                        <a:pt x="144" y="234"/>
                      </a:lnTo>
                      <a:lnTo>
                        <a:pt x="144" y="232"/>
                      </a:lnTo>
                      <a:lnTo>
                        <a:pt x="146" y="232"/>
                      </a:lnTo>
                      <a:lnTo>
                        <a:pt x="144" y="232"/>
                      </a:lnTo>
                      <a:lnTo>
                        <a:pt x="142" y="232"/>
                      </a:lnTo>
                      <a:lnTo>
                        <a:pt x="142" y="230"/>
                      </a:lnTo>
                      <a:lnTo>
                        <a:pt x="140" y="230"/>
                      </a:lnTo>
                      <a:lnTo>
                        <a:pt x="142" y="230"/>
                      </a:lnTo>
                      <a:lnTo>
                        <a:pt x="140" y="230"/>
                      </a:lnTo>
                      <a:lnTo>
                        <a:pt x="138" y="230"/>
                      </a:lnTo>
                      <a:lnTo>
                        <a:pt x="136" y="230"/>
                      </a:lnTo>
                      <a:lnTo>
                        <a:pt x="134" y="230"/>
                      </a:lnTo>
                      <a:lnTo>
                        <a:pt x="133" y="230"/>
                      </a:lnTo>
                      <a:lnTo>
                        <a:pt x="134" y="230"/>
                      </a:lnTo>
                      <a:lnTo>
                        <a:pt x="136" y="230"/>
                      </a:lnTo>
                      <a:lnTo>
                        <a:pt x="138" y="230"/>
                      </a:lnTo>
                      <a:lnTo>
                        <a:pt x="140" y="230"/>
                      </a:lnTo>
                      <a:lnTo>
                        <a:pt x="140" y="232"/>
                      </a:lnTo>
                      <a:lnTo>
                        <a:pt x="138" y="232"/>
                      </a:lnTo>
                      <a:lnTo>
                        <a:pt x="136" y="232"/>
                      </a:lnTo>
                      <a:lnTo>
                        <a:pt x="134" y="232"/>
                      </a:lnTo>
                      <a:lnTo>
                        <a:pt x="133" y="232"/>
                      </a:lnTo>
                      <a:lnTo>
                        <a:pt x="131" y="232"/>
                      </a:lnTo>
                      <a:lnTo>
                        <a:pt x="129" y="234"/>
                      </a:lnTo>
                      <a:lnTo>
                        <a:pt x="127" y="234"/>
                      </a:lnTo>
                      <a:lnTo>
                        <a:pt x="125" y="234"/>
                      </a:lnTo>
                      <a:lnTo>
                        <a:pt x="123" y="236"/>
                      </a:lnTo>
                      <a:lnTo>
                        <a:pt x="121" y="236"/>
                      </a:lnTo>
                      <a:lnTo>
                        <a:pt x="119" y="236"/>
                      </a:lnTo>
                      <a:lnTo>
                        <a:pt x="119" y="234"/>
                      </a:lnTo>
                      <a:lnTo>
                        <a:pt x="117" y="234"/>
                      </a:lnTo>
                      <a:lnTo>
                        <a:pt x="117" y="232"/>
                      </a:lnTo>
                      <a:lnTo>
                        <a:pt x="115" y="232"/>
                      </a:lnTo>
                      <a:lnTo>
                        <a:pt x="115" y="234"/>
                      </a:lnTo>
                      <a:lnTo>
                        <a:pt x="113" y="234"/>
                      </a:lnTo>
                      <a:lnTo>
                        <a:pt x="115" y="234"/>
                      </a:lnTo>
                      <a:lnTo>
                        <a:pt x="117" y="234"/>
                      </a:lnTo>
                      <a:lnTo>
                        <a:pt x="117" y="236"/>
                      </a:lnTo>
                      <a:lnTo>
                        <a:pt x="115" y="238"/>
                      </a:lnTo>
                      <a:lnTo>
                        <a:pt x="113" y="238"/>
                      </a:lnTo>
                      <a:lnTo>
                        <a:pt x="111" y="240"/>
                      </a:lnTo>
                      <a:lnTo>
                        <a:pt x="113" y="240"/>
                      </a:lnTo>
                      <a:lnTo>
                        <a:pt x="111" y="240"/>
                      </a:lnTo>
                      <a:lnTo>
                        <a:pt x="111" y="242"/>
                      </a:lnTo>
                      <a:lnTo>
                        <a:pt x="111" y="244"/>
                      </a:lnTo>
                      <a:lnTo>
                        <a:pt x="109" y="244"/>
                      </a:lnTo>
                      <a:lnTo>
                        <a:pt x="109" y="242"/>
                      </a:lnTo>
                      <a:lnTo>
                        <a:pt x="108" y="242"/>
                      </a:lnTo>
                      <a:lnTo>
                        <a:pt x="106" y="242"/>
                      </a:lnTo>
                      <a:lnTo>
                        <a:pt x="104" y="242"/>
                      </a:lnTo>
                      <a:lnTo>
                        <a:pt x="104" y="240"/>
                      </a:lnTo>
                      <a:lnTo>
                        <a:pt x="102" y="240"/>
                      </a:lnTo>
                      <a:lnTo>
                        <a:pt x="102" y="238"/>
                      </a:lnTo>
                      <a:lnTo>
                        <a:pt x="102" y="236"/>
                      </a:lnTo>
                      <a:lnTo>
                        <a:pt x="102" y="234"/>
                      </a:lnTo>
                      <a:lnTo>
                        <a:pt x="100" y="234"/>
                      </a:lnTo>
                      <a:lnTo>
                        <a:pt x="100" y="232"/>
                      </a:lnTo>
                      <a:lnTo>
                        <a:pt x="100" y="230"/>
                      </a:lnTo>
                      <a:lnTo>
                        <a:pt x="100" y="228"/>
                      </a:lnTo>
                      <a:lnTo>
                        <a:pt x="98" y="228"/>
                      </a:lnTo>
                      <a:lnTo>
                        <a:pt x="100" y="228"/>
                      </a:lnTo>
                      <a:lnTo>
                        <a:pt x="98" y="228"/>
                      </a:lnTo>
                      <a:lnTo>
                        <a:pt x="98" y="227"/>
                      </a:lnTo>
                      <a:lnTo>
                        <a:pt x="96" y="227"/>
                      </a:lnTo>
                      <a:lnTo>
                        <a:pt x="94" y="227"/>
                      </a:lnTo>
                      <a:lnTo>
                        <a:pt x="94" y="225"/>
                      </a:lnTo>
                      <a:lnTo>
                        <a:pt x="92" y="225"/>
                      </a:lnTo>
                      <a:lnTo>
                        <a:pt x="92" y="223"/>
                      </a:lnTo>
                      <a:lnTo>
                        <a:pt x="94" y="223"/>
                      </a:lnTo>
                      <a:lnTo>
                        <a:pt x="92" y="223"/>
                      </a:lnTo>
                      <a:lnTo>
                        <a:pt x="92" y="221"/>
                      </a:lnTo>
                      <a:lnTo>
                        <a:pt x="92" y="219"/>
                      </a:lnTo>
                      <a:lnTo>
                        <a:pt x="90" y="219"/>
                      </a:lnTo>
                      <a:lnTo>
                        <a:pt x="92" y="219"/>
                      </a:lnTo>
                      <a:lnTo>
                        <a:pt x="90" y="219"/>
                      </a:lnTo>
                      <a:lnTo>
                        <a:pt x="90" y="217"/>
                      </a:lnTo>
                      <a:lnTo>
                        <a:pt x="92" y="217"/>
                      </a:lnTo>
                      <a:lnTo>
                        <a:pt x="90" y="217"/>
                      </a:lnTo>
                      <a:lnTo>
                        <a:pt x="92" y="217"/>
                      </a:lnTo>
                      <a:lnTo>
                        <a:pt x="90" y="217"/>
                      </a:lnTo>
                      <a:lnTo>
                        <a:pt x="92" y="217"/>
                      </a:lnTo>
                      <a:lnTo>
                        <a:pt x="90" y="217"/>
                      </a:lnTo>
                      <a:lnTo>
                        <a:pt x="90" y="215"/>
                      </a:lnTo>
                      <a:lnTo>
                        <a:pt x="92" y="215"/>
                      </a:lnTo>
                      <a:lnTo>
                        <a:pt x="92" y="213"/>
                      </a:lnTo>
                      <a:lnTo>
                        <a:pt x="92" y="211"/>
                      </a:lnTo>
                      <a:lnTo>
                        <a:pt x="94" y="211"/>
                      </a:lnTo>
                      <a:lnTo>
                        <a:pt x="94" y="209"/>
                      </a:lnTo>
                      <a:lnTo>
                        <a:pt x="94" y="207"/>
                      </a:lnTo>
                      <a:lnTo>
                        <a:pt x="96" y="207"/>
                      </a:lnTo>
                      <a:lnTo>
                        <a:pt x="96" y="205"/>
                      </a:lnTo>
                      <a:lnTo>
                        <a:pt x="96" y="204"/>
                      </a:lnTo>
                      <a:lnTo>
                        <a:pt x="96" y="202"/>
                      </a:lnTo>
                      <a:lnTo>
                        <a:pt x="94" y="202"/>
                      </a:lnTo>
                      <a:lnTo>
                        <a:pt x="92" y="202"/>
                      </a:lnTo>
                      <a:lnTo>
                        <a:pt x="90" y="202"/>
                      </a:lnTo>
                      <a:lnTo>
                        <a:pt x="88" y="202"/>
                      </a:lnTo>
                      <a:lnTo>
                        <a:pt x="86" y="202"/>
                      </a:lnTo>
                      <a:lnTo>
                        <a:pt x="85" y="202"/>
                      </a:lnTo>
                      <a:lnTo>
                        <a:pt x="83" y="202"/>
                      </a:lnTo>
                      <a:lnTo>
                        <a:pt x="81" y="202"/>
                      </a:lnTo>
                      <a:lnTo>
                        <a:pt x="79" y="202"/>
                      </a:lnTo>
                      <a:lnTo>
                        <a:pt x="77" y="202"/>
                      </a:lnTo>
                      <a:lnTo>
                        <a:pt x="75" y="202"/>
                      </a:lnTo>
                      <a:lnTo>
                        <a:pt x="73" y="202"/>
                      </a:lnTo>
                      <a:lnTo>
                        <a:pt x="71" y="202"/>
                      </a:lnTo>
                      <a:lnTo>
                        <a:pt x="69" y="202"/>
                      </a:lnTo>
                      <a:lnTo>
                        <a:pt x="65" y="202"/>
                      </a:lnTo>
                      <a:lnTo>
                        <a:pt x="63" y="202"/>
                      </a:lnTo>
                      <a:lnTo>
                        <a:pt x="61" y="202"/>
                      </a:lnTo>
                      <a:lnTo>
                        <a:pt x="60" y="202"/>
                      </a:lnTo>
                      <a:lnTo>
                        <a:pt x="58" y="202"/>
                      </a:lnTo>
                      <a:lnTo>
                        <a:pt x="56" y="202"/>
                      </a:lnTo>
                      <a:lnTo>
                        <a:pt x="54" y="202"/>
                      </a:lnTo>
                      <a:lnTo>
                        <a:pt x="52" y="202"/>
                      </a:lnTo>
                      <a:lnTo>
                        <a:pt x="50" y="202"/>
                      </a:lnTo>
                      <a:lnTo>
                        <a:pt x="48" y="202"/>
                      </a:lnTo>
                      <a:lnTo>
                        <a:pt x="46" y="202"/>
                      </a:lnTo>
                      <a:lnTo>
                        <a:pt x="44" y="202"/>
                      </a:lnTo>
                      <a:lnTo>
                        <a:pt x="42" y="202"/>
                      </a:lnTo>
                      <a:lnTo>
                        <a:pt x="38" y="202"/>
                      </a:lnTo>
                      <a:lnTo>
                        <a:pt x="37" y="202"/>
                      </a:lnTo>
                      <a:lnTo>
                        <a:pt x="35" y="202"/>
                      </a:lnTo>
                      <a:lnTo>
                        <a:pt x="33" y="202"/>
                      </a:lnTo>
                      <a:lnTo>
                        <a:pt x="31" y="202"/>
                      </a:lnTo>
                      <a:lnTo>
                        <a:pt x="29" y="202"/>
                      </a:lnTo>
                      <a:lnTo>
                        <a:pt x="27" y="202"/>
                      </a:lnTo>
                      <a:lnTo>
                        <a:pt x="25" y="202"/>
                      </a:lnTo>
                      <a:lnTo>
                        <a:pt x="23" y="202"/>
                      </a:lnTo>
                      <a:lnTo>
                        <a:pt x="21" y="202"/>
                      </a:lnTo>
                      <a:lnTo>
                        <a:pt x="19" y="202"/>
                      </a:lnTo>
                      <a:lnTo>
                        <a:pt x="17" y="202"/>
                      </a:lnTo>
                      <a:lnTo>
                        <a:pt x="15" y="202"/>
                      </a:lnTo>
                      <a:lnTo>
                        <a:pt x="13" y="202"/>
                      </a:lnTo>
                      <a:lnTo>
                        <a:pt x="12" y="202"/>
                      </a:lnTo>
                      <a:lnTo>
                        <a:pt x="10" y="202"/>
                      </a:lnTo>
                      <a:lnTo>
                        <a:pt x="8" y="202"/>
                      </a:lnTo>
                      <a:lnTo>
                        <a:pt x="6" y="202"/>
                      </a:lnTo>
                      <a:lnTo>
                        <a:pt x="4" y="202"/>
                      </a:lnTo>
                      <a:lnTo>
                        <a:pt x="2" y="202"/>
                      </a:lnTo>
                      <a:lnTo>
                        <a:pt x="0" y="202"/>
                      </a:lnTo>
                      <a:lnTo>
                        <a:pt x="2" y="202"/>
                      </a:lnTo>
                      <a:lnTo>
                        <a:pt x="4" y="200"/>
                      </a:lnTo>
                      <a:lnTo>
                        <a:pt x="4" y="198"/>
                      </a:lnTo>
                      <a:lnTo>
                        <a:pt x="2" y="198"/>
                      </a:lnTo>
                      <a:lnTo>
                        <a:pt x="2" y="196"/>
                      </a:lnTo>
                      <a:lnTo>
                        <a:pt x="2" y="194"/>
                      </a:lnTo>
                      <a:lnTo>
                        <a:pt x="2" y="192"/>
                      </a:lnTo>
                      <a:lnTo>
                        <a:pt x="4" y="192"/>
                      </a:lnTo>
                      <a:lnTo>
                        <a:pt x="2" y="192"/>
                      </a:lnTo>
                      <a:lnTo>
                        <a:pt x="2" y="190"/>
                      </a:lnTo>
                      <a:lnTo>
                        <a:pt x="0" y="190"/>
                      </a:lnTo>
                      <a:lnTo>
                        <a:pt x="0" y="188"/>
                      </a:lnTo>
                      <a:lnTo>
                        <a:pt x="2" y="188"/>
                      </a:lnTo>
                      <a:lnTo>
                        <a:pt x="4" y="188"/>
                      </a:lnTo>
                      <a:lnTo>
                        <a:pt x="6" y="188"/>
                      </a:lnTo>
                      <a:lnTo>
                        <a:pt x="8" y="186"/>
                      </a:lnTo>
                      <a:lnTo>
                        <a:pt x="6" y="184"/>
                      </a:lnTo>
                      <a:lnTo>
                        <a:pt x="6" y="182"/>
                      </a:lnTo>
                      <a:lnTo>
                        <a:pt x="4" y="182"/>
                      </a:lnTo>
                      <a:lnTo>
                        <a:pt x="4" y="180"/>
                      </a:lnTo>
                      <a:lnTo>
                        <a:pt x="6" y="180"/>
                      </a:lnTo>
                      <a:lnTo>
                        <a:pt x="6" y="182"/>
                      </a:lnTo>
                      <a:lnTo>
                        <a:pt x="8" y="182"/>
                      </a:lnTo>
                      <a:lnTo>
                        <a:pt x="10" y="182"/>
                      </a:lnTo>
                      <a:lnTo>
                        <a:pt x="10" y="180"/>
                      </a:lnTo>
                      <a:lnTo>
                        <a:pt x="8" y="180"/>
                      </a:lnTo>
                      <a:lnTo>
                        <a:pt x="8" y="179"/>
                      </a:lnTo>
                      <a:lnTo>
                        <a:pt x="6" y="179"/>
                      </a:lnTo>
                      <a:lnTo>
                        <a:pt x="6" y="177"/>
                      </a:lnTo>
                      <a:lnTo>
                        <a:pt x="6" y="175"/>
                      </a:lnTo>
                      <a:lnTo>
                        <a:pt x="8" y="175"/>
                      </a:lnTo>
                      <a:lnTo>
                        <a:pt x="10" y="175"/>
                      </a:lnTo>
                      <a:lnTo>
                        <a:pt x="12" y="175"/>
                      </a:lnTo>
                      <a:lnTo>
                        <a:pt x="12" y="173"/>
                      </a:lnTo>
                      <a:lnTo>
                        <a:pt x="12" y="171"/>
                      </a:lnTo>
                      <a:lnTo>
                        <a:pt x="10" y="171"/>
                      </a:lnTo>
                      <a:lnTo>
                        <a:pt x="10" y="173"/>
                      </a:lnTo>
                      <a:lnTo>
                        <a:pt x="8" y="173"/>
                      </a:lnTo>
                      <a:lnTo>
                        <a:pt x="8" y="171"/>
                      </a:lnTo>
                      <a:lnTo>
                        <a:pt x="6" y="171"/>
                      </a:lnTo>
                      <a:lnTo>
                        <a:pt x="6" y="169"/>
                      </a:lnTo>
                      <a:lnTo>
                        <a:pt x="8" y="169"/>
                      </a:lnTo>
                      <a:lnTo>
                        <a:pt x="10" y="169"/>
                      </a:lnTo>
                      <a:lnTo>
                        <a:pt x="10" y="171"/>
                      </a:lnTo>
                      <a:lnTo>
                        <a:pt x="12" y="171"/>
                      </a:lnTo>
                      <a:lnTo>
                        <a:pt x="13" y="169"/>
                      </a:lnTo>
                      <a:lnTo>
                        <a:pt x="13" y="167"/>
                      </a:lnTo>
                      <a:lnTo>
                        <a:pt x="13" y="165"/>
                      </a:lnTo>
                      <a:lnTo>
                        <a:pt x="13" y="163"/>
                      </a:lnTo>
                      <a:lnTo>
                        <a:pt x="15" y="163"/>
                      </a:lnTo>
                      <a:lnTo>
                        <a:pt x="17" y="163"/>
                      </a:lnTo>
                      <a:lnTo>
                        <a:pt x="19" y="163"/>
                      </a:lnTo>
                      <a:lnTo>
                        <a:pt x="17" y="163"/>
                      </a:lnTo>
                      <a:lnTo>
                        <a:pt x="15" y="163"/>
                      </a:lnTo>
                      <a:lnTo>
                        <a:pt x="13" y="163"/>
                      </a:lnTo>
                      <a:lnTo>
                        <a:pt x="13" y="161"/>
                      </a:lnTo>
                      <a:lnTo>
                        <a:pt x="15" y="161"/>
                      </a:lnTo>
                      <a:lnTo>
                        <a:pt x="15" y="159"/>
                      </a:lnTo>
                      <a:lnTo>
                        <a:pt x="15" y="157"/>
                      </a:lnTo>
                      <a:lnTo>
                        <a:pt x="17" y="157"/>
                      </a:lnTo>
                      <a:lnTo>
                        <a:pt x="17" y="159"/>
                      </a:lnTo>
                      <a:lnTo>
                        <a:pt x="19" y="159"/>
                      </a:lnTo>
                      <a:lnTo>
                        <a:pt x="19" y="161"/>
                      </a:lnTo>
                      <a:lnTo>
                        <a:pt x="19" y="159"/>
                      </a:lnTo>
                      <a:lnTo>
                        <a:pt x="21" y="159"/>
                      </a:lnTo>
                      <a:lnTo>
                        <a:pt x="19" y="159"/>
                      </a:lnTo>
                      <a:lnTo>
                        <a:pt x="19" y="157"/>
                      </a:lnTo>
                      <a:lnTo>
                        <a:pt x="21" y="157"/>
                      </a:lnTo>
                      <a:lnTo>
                        <a:pt x="21" y="156"/>
                      </a:lnTo>
                      <a:lnTo>
                        <a:pt x="23" y="156"/>
                      </a:lnTo>
                      <a:lnTo>
                        <a:pt x="23" y="154"/>
                      </a:lnTo>
                      <a:lnTo>
                        <a:pt x="23" y="152"/>
                      </a:lnTo>
                      <a:lnTo>
                        <a:pt x="25" y="152"/>
                      </a:lnTo>
                      <a:lnTo>
                        <a:pt x="27" y="152"/>
                      </a:lnTo>
                      <a:lnTo>
                        <a:pt x="29" y="152"/>
                      </a:lnTo>
                      <a:lnTo>
                        <a:pt x="29" y="150"/>
                      </a:lnTo>
                      <a:lnTo>
                        <a:pt x="27" y="150"/>
                      </a:lnTo>
                      <a:lnTo>
                        <a:pt x="27" y="148"/>
                      </a:lnTo>
                      <a:lnTo>
                        <a:pt x="25" y="148"/>
                      </a:lnTo>
                      <a:lnTo>
                        <a:pt x="27" y="148"/>
                      </a:lnTo>
                      <a:lnTo>
                        <a:pt x="29" y="148"/>
                      </a:lnTo>
                      <a:lnTo>
                        <a:pt x="29" y="146"/>
                      </a:lnTo>
                      <a:lnTo>
                        <a:pt x="31" y="146"/>
                      </a:lnTo>
                      <a:lnTo>
                        <a:pt x="31" y="144"/>
                      </a:lnTo>
                      <a:lnTo>
                        <a:pt x="33" y="144"/>
                      </a:lnTo>
                      <a:lnTo>
                        <a:pt x="33" y="142"/>
                      </a:lnTo>
                      <a:lnTo>
                        <a:pt x="31" y="142"/>
                      </a:lnTo>
                      <a:lnTo>
                        <a:pt x="29" y="142"/>
                      </a:lnTo>
                      <a:lnTo>
                        <a:pt x="31" y="142"/>
                      </a:lnTo>
                      <a:lnTo>
                        <a:pt x="31" y="144"/>
                      </a:lnTo>
                      <a:lnTo>
                        <a:pt x="29" y="144"/>
                      </a:lnTo>
                      <a:lnTo>
                        <a:pt x="27" y="144"/>
                      </a:lnTo>
                      <a:lnTo>
                        <a:pt x="25" y="144"/>
                      </a:lnTo>
                      <a:lnTo>
                        <a:pt x="23" y="144"/>
                      </a:lnTo>
                      <a:lnTo>
                        <a:pt x="23" y="142"/>
                      </a:lnTo>
                      <a:lnTo>
                        <a:pt x="25" y="142"/>
                      </a:lnTo>
                      <a:lnTo>
                        <a:pt x="25" y="140"/>
                      </a:lnTo>
                      <a:lnTo>
                        <a:pt x="27" y="140"/>
                      </a:lnTo>
                      <a:lnTo>
                        <a:pt x="29" y="140"/>
                      </a:lnTo>
                      <a:lnTo>
                        <a:pt x="31" y="140"/>
                      </a:lnTo>
                      <a:lnTo>
                        <a:pt x="31" y="138"/>
                      </a:lnTo>
                      <a:lnTo>
                        <a:pt x="33" y="140"/>
                      </a:lnTo>
                      <a:lnTo>
                        <a:pt x="33" y="142"/>
                      </a:lnTo>
                      <a:lnTo>
                        <a:pt x="33" y="140"/>
                      </a:lnTo>
                      <a:lnTo>
                        <a:pt x="33" y="138"/>
                      </a:lnTo>
                      <a:lnTo>
                        <a:pt x="35" y="138"/>
                      </a:lnTo>
                      <a:lnTo>
                        <a:pt x="33" y="138"/>
                      </a:lnTo>
                      <a:lnTo>
                        <a:pt x="33" y="136"/>
                      </a:lnTo>
                      <a:lnTo>
                        <a:pt x="35" y="136"/>
                      </a:lnTo>
                      <a:lnTo>
                        <a:pt x="37" y="136"/>
                      </a:lnTo>
                      <a:lnTo>
                        <a:pt x="37" y="134"/>
                      </a:lnTo>
                      <a:lnTo>
                        <a:pt x="38" y="134"/>
                      </a:lnTo>
                      <a:lnTo>
                        <a:pt x="38" y="132"/>
                      </a:lnTo>
                      <a:lnTo>
                        <a:pt x="37" y="134"/>
                      </a:lnTo>
                      <a:lnTo>
                        <a:pt x="35" y="134"/>
                      </a:lnTo>
                      <a:lnTo>
                        <a:pt x="35" y="132"/>
                      </a:lnTo>
                      <a:lnTo>
                        <a:pt x="33" y="132"/>
                      </a:lnTo>
                      <a:lnTo>
                        <a:pt x="33" y="131"/>
                      </a:lnTo>
                      <a:lnTo>
                        <a:pt x="35" y="131"/>
                      </a:lnTo>
                      <a:lnTo>
                        <a:pt x="35" y="129"/>
                      </a:lnTo>
                      <a:lnTo>
                        <a:pt x="33" y="129"/>
                      </a:lnTo>
                      <a:lnTo>
                        <a:pt x="31" y="129"/>
                      </a:lnTo>
                      <a:lnTo>
                        <a:pt x="29" y="129"/>
                      </a:lnTo>
                      <a:lnTo>
                        <a:pt x="27" y="129"/>
                      </a:lnTo>
                      <a:lnTo>
                        <a:pt x="27" y="127"/>
                      </a:lnTo>
                      <a:lnTo>
                        <a:pt x="27" y="125"/>
                      </a:lnTo>
                      <a:lnTo>
                        <a:pt x="27" y="123"/>
                      </a:lnTo>
                      <a:lnTo>
                        <a:pt x="29" y="123"/>
                      </a:lnTo>
                      <a:lnTo>
                        <a:pt x="29" y="125"/>
                      </a:lnTo>
                      <a:lnTo>
                        <a:pt x="31" y="125"/>
                      </a:lnTo>
                      <a:lnTo>
                        <a:pt x="31" y="127"/>
                      </a:lnTo>
                      <a:lnTo>
                        <a:pt x="33" y="127"/>
                      </a:lnTo>
                      <a:lnTo>
                        <a:pt x="33" y="125"/>
                      </a:lnTo>
                      <a:lnTo>
                        <a:pt x="31" y="125"/>
                      </a:lnTo>
                      <a:lnTo>
                        <a:pt x="29" y="125"/>
                      </a:lnTo>
                      <a:lnTo>
                        <a:pt x="29" y="123"/>
                      </a:lnTo>
                      <a:lnTo>
                        <a:pt x="31" y="123"/>
                      </a:lnTo>
                      <a:lnTo>
                        <a:pt x="31" y="121"/>
                      </a:lnTo>
                      <a:lnTo>
                        <a:pt x="33" y="121"/>
                      </a:lnTo>
                      <a:lnTo>
                        <a:pt x="33" y="119"/>
                      </a:lnTo>
                      <a:lnTo>
                        <a:pt x="31" y="119"/>
                      </a:lnTo>
                      <a:lnTo>
                        <a:pt x="31" y="121"/>
                      </a:lnTo>
                      <a:lnTo>
                        <a:pt x="29" y="121"/>
                      </a:lnTo>
                      <a:lnTo>
                        <a:pt x="27" y="121"/>
                      </a:lnTo>
                      <a:lnTo>
                        <a:pt x="25" y="121"/>
                      </a:lnTo>
                      <a:lnTo>
                        <a:pt x="25" y="119"/>
                      </a:lnTo>
                      <a:lnTo>
                        <a:pt x="25" y="117"/>
                      </a:lnTo>
                      <a:lnTo>
                        <a:pt x="27" y="117"/>
                      </a:lnTo>
                      <a:lnTo>
                        <a:pt x="29" y="117"/>
                      </a:lnTo>
                      <a:lnTo>
                        <a:pt x="29" y="115"/>
                      </a:lnTo>
                      <a:lnTo>
                        <a:pt x="31" y="115"/>
                      </a:lnTo>
                      <a:lnTo>
                        <a:pt x="29" y="115"/>
                      </a:lnTo>
                      <a:lnTo>
                        <a:pt x="29" y="113"/>
                      </a:lnTo>
                      <a:lnTo>
                        <a:pt x="27" y="113"/>
                      </a:lnTo>
                      <a:lnTo>
                        <a:pt x="25" y="113"/>
                      </a:lnTo>
                      <a:lnTo>
                        <a:pt x="25" y="111"/>
                      </a:lnTo>
                      <a:lnTo>
                        <a:pt x="25" y="109"/>
                      </a:lnTo>
                      <a:lnTo>
                        <a:pt x="25" y="108"/>
                      </a:lnTo>
                      <a:lnTo>
                        <a:pt x="27" y="108"/>
                      </a:lnTo>
                      <a:lnTo>
                        <a:pt x="29" y="108"/>
                      </a:lnTo>
                      <a:lnTo>
                        <a:pt x="29" y="106"/>
                      </a:lnTo>
                      <a:lnTo>
                        <a:pt x="29" y="104"/>
                      </a:lnTo>
                      <a:lnTo>
                        <a:pt x="29" y="102"/>
                      </a:lnTo>
                      <a:lnTo>
                        <a:pt x="27" y="102"/>
                      </a:lnTo>
                      <a:lnTo>
                        <a:pt x="25" y="102"/>
                      </a:lnTo>
                      <a:lnTo>
                        <a:pt x="27" y="102"/>
                      </a:lnTo>
                      <a:lnTo>
                        <a:pt x="25" y="102"/>
                      </a:lnTo>
                      <a:lnTo>
                        <a:pt x="25" y="104"/>
                      </a:lnTo>
                      <a:lnTo>
                        <a:pt x="27" y="104"/>
                      </a:lnTo>
                      <a:lnTo>
                        <a:pt x="27" y="106"/>
                      </a:lnTo>
                      <a:lnTo>
                        <a:pt x="25" y="106"/>
                      </a:lnTo>
                      <a:lnTo>
                        <a:pt x="23" y="106"/>
                      </a:lnTo>
                      <a:lnTo>
                        <a:pt x="21" y="106"/>
                      </a:lnTo>
                      <a:lnTo>
                        <a:pt x="21" y="104"/>
                      </a:lnTo>
                      <a:lnTo>
                        <a:pt x="23" y="104"/>
                      </a:lnTo>
                      <a:lnTo>
                        <a:pt x="23" y="102"/>
                      </a:lnTo>
                      <a:lnTo>
                        <a:pt x="25" y="102"/>
                      </a:lnTo>
                      <a:lnTo>
                        <a:pt x="25" y="100"/>
                      </a:lnTo>
                      <a:lnTo>
                        <a:pt x="27" y="100"/>
                      </a:lnTo>
                      <a:lnTo>
                        <a:pt x="27" y="98"/>
                      </a:lnTo>
                      <a:lnTo>
                        <a:pt x="25" y="96"/>
                      </a:lnTo>
                      <a:lnTo>
                        <a:pt x="23" y="96"/>
                      </a:lnTo>
                      <a:lnTo>
                        <a:pt x="23" y="94"/>
                      </a:lnTo>
                      <a:lnTo>
                        <a:pt x="25" y="94"/>
                      </a:lnTo>
                      <a:lnTo>
                        <a:pt x="27" y="94"/>
                      </a:lnTo>
                      <a:lnTo>
                        <a:pt x="29" y="94"/>
                      </a:lnTo>
                      <a:lnTo>
                        <a:pt x="29" y="92"/>
                      </a:lnTo>
                      <a:lnTo>
                        <a:pt x="29" y="90"/>
                      </a:lnTo>
                      <a:lnTo>
                        <a:pt x="29" y="88"/>
                      </a:lnTo>
                      <a:lnTo>
                        <a:pt x="31" y="88"/>
                      </a:lnTo>
                      <a:lnTo>
                        <a:pt x="31" y="86"/>
                      </a:lnTo>
                      <a:lnTo>
                        <a:pt x="29" y="86"/>
                      </a:lnTo>
                      <a:lnTo>
                        <a:pt x="29" y="88"/>
                      </a:lnTo>
                      <a:lnTo>
                        <a:pt x="27" y="88"/>
                      </a:lnTo>
                      <a:lnTo>
                        <a:pt x="27" y="86"/>
                      </a:lnTo>
                      <a:lnTo>
                        <a:pt x="25" y="86"/>
                      </a:lnTo>
                      <a:lnTo>
                        <a:pt x="25" y="84"/>
                      </a:lnTo>
                      <a:lnTo>
                        <a:pt x="25" y="83"/>
                      </a:lnTo>
                      <a:lnTo>
                        <a:pt x="27" y="83"/>
                      </a:lnTo>
                      <a:lnTo>
                        <a:pt x="27" y="81"/>
                      </a:lnTo>
                      <a:lnTo>
                        <a:pt x="29" y="81"/>
                      </a:lnTo>
                      <a:lnTo>
                        <a:pt x="29" y="79"/>
                      </a:lnTo>
                      <a:lnTo>
                        <a:pt x="31" y="79"/>
                      </a:lnTo>
                      <a:lnTo>
                        <a:pt x="29" y="79"/>
                      </a:lnTo>
                      <a:lnTo>
                        <a:pt x="29" y="77"/>
                      </a:lnTo>
                      <a:lnTo>
                        <a:pt x="29" y="79"/>
                      </a:lnTo>
                      <a:lnTo>
                        <a:pt x="27" y="79"/>
                      </a:lnTo>
                      <a:lnTo>
                        <a:pt x="29" y="79"/>
                      </a:lnTo>
                      <a:lnTo>
                        <a:pt x="27" y="81"/>
                      </a:lnTo>
                      <a:lnTo>
                        <a:pt x="25" y="81"/>
                      </a:lnTo>
                      <a:lnTo>
                        <a:pt x="23" y="81"/>
                      </a:lnTo>
                      <a:lnTo>
                        <a:pt x="23" y="79"/>
                      </a:lnTo>
                      <a:lnTo>
                        <a:pt x="25" y="79"/>
                      </a:lnTo>
                      <a:lnTo>
                        <a:pt x="27" y="79"/>
                      </a:lnTo>
                      <a:lnTo>
                        <a:pt x="27" y="77"/>
                      </a:lnTo>
                      <a:lnTo>
                        <a:pt x="25" y="77"/>
                      </a:lnTo>
                      <a:lnTo>
                        <a:pt x="25" y="75"/>
                      </a:lnTo>
                      <a:lnTo>
                        <a:pt x="23" y="75"/>
                      </a:lnTo>
                      <a:lnTo>
                        <a:pt x="23" y="77"/>
                      </a:lnTo>
                      <a:lnTo>
                        <a:pt x="25" y="77"/>
                      </a:lnTo>
                      <a:lnTo>
                        <a:pt x="25" y="79"/>
                      </a:lnTo>
                      <a:lnTo>
                        <a:pt x="23" y="79"/>
                      </a:lnTo>
                      <a:lnTo>
                        <a:pt x="21" y="79"/>
                      </a:lnTo>
                      <a:lnTo>
                        <a:pt x="21" y="77"/>
                      </a:lnTo>
                      <a:lnTo>
                        <a:pt x="23" y="77"/>
                      </a:lnTo>
                      <a:lnTo>
                        <a:pt x="23" y="75"/>
                      </a:lnTo>
                      <a:lnTo>
                        <a:pt x="21" y="75"/>
                      </a:lnTo>
                      <a:lnTo>
                        <a:pt x="21" y="73"/>
                      </a:lnTo>
                      <a:lnTo>
                        <a:pt x="21" y="71"/>
                      </a:lnTo>
                      <a:lnTo>
                        <a:pt x="23" y="71"/>
                      </a:lnTo>
                      <a:lnTo>
                        <a:pt x="25" y="71"/>
                      </a:lnTo>
                      <a:lnTo>
                        <a:pt x="27" y="71"/>
                      </a:lnTo>
                      <a:lnTo>
                        <a:pt x="27" y="69"/>
                      </a:lnTo>
                      <a:lnTo>
                        <a:pt x="25" y="69"/>
                      </a:lnTo>
                      <a:lnTo>
                        <a:pt x="25" y="67"/>
                      </a:lnTo>
                      <a:lnTo>
                        <a:pt x="23" y="67"/>
                      </a:lnTo>
                      <a:lnTo>
                        <a:pt x="21" y="67"/>
                      </a:lnTo>
                      <a:lnTo>
                        <a:pt x="21" y="65"/>
                      </a:lnTo>
                      <a:lnTo>
                        <a:pt x="23" y="65"/>
                      </a:lnTo>
                      <a:lnTo>
                        <a:pt x="25" y="65"/>
                      </a:lnTo>
                      <a:lnTo>
                        <a:pt x="25" y="67"/>
                      </a:lnTo>
                      <a:lnTo>
                        <a:pt x="27" y="67"/>
                      </a:lnTo>
                      <a:lnTo>
                        <a:pt x="29" y="67"/>
                      </a:lnTo>
                      <a:lnTo>
                        <a:pt x="31" y="67"/>
                      </a:lnTo>
                      <a:lnTo>
                        <a:pt x="31" y="65"/>
                      </a:lnTo>
                      <a:lnTo>
                        <a:pt x="29" y="65"/>
                      </a:lnTo>
                      <a:lnTo>
                        <a:pt x="27" y="65"/>
                      </a:lnTo>
                      <a:lnTo>
                        <a:pt x="25" y="63"/>
                      </a:lnTo>
                      <a:lnTo>
                        <a:pt x="25" y="61"/>
                      </a:lnTo>
                      <a:lnTo>
                        <a:pt x="27" y="61"/>
                      </a:lnTo>
                      <a:lnTo>
                        <a:pt x="29" y="61"/>
                      </a:lnTo>
                      <a:lnTo>
                        <a:pt x="31" y="61"/>
                      </a:lnTo>
                      <a:lnTo>
                        <a:pt x="33" y="61"/>
                      </a:lnTo>
                      <a:lnTo>
                        <a:pt x="33" y="60"/>
                      </a:lnTo>
                      <a:lnTo>
                        <a:pt x="31" y="60"/>
                      </a:lnTo>
                      <a:lnTo>
                        <a:pt x="29" y="60"/>
                      </a:lnTo>
                      <a:lnTo>
                        <a:pt x="29" y="58"/>
                      </a:lnTo>
                      <a:lnTo>
                        <a:pt x="29" y="56"/>
                      </a:lnTo>
                      <a:lnTo>
                        <a:pt x="31" y="56"/>
                      </a:lnTo>
                      <a:lnTo>
                        <a:pt x="31" y="54"/>
                      </a:lnTo>
                      <a:lnTo>
                        <a:pt x="33" y="54"/>
                      </a:lnTo>
                      <a:lnTo>
                        <a:pt x="31" y="54"/>
                      </a:lnTo>
                      <a:lnTo>
                        <a:pt x="31" y="52"/>
                      </a:lnTo>
                      <a:lnTo>
                        <a:pt x="29" y="52"/>
                      </a:lnTo>
                      <a:lnTo>
                        <a:pt x="31" y="52"/>
                      </a:lnTo>
                      <a:lnTo>
                        <a:pt x="31" y="50"/>
                      </a:lnTo>
                      <a:lnTo>
                        <a:pt x="33" y="50"/>
                      </a:lnTo>
                      <a:lnTo>
                        <a:pt x="33" y="52"/>
                      </a:lnTo>
                      <a:lnTo>
                        <a:pt x="35" y="52"/>
                      </a:lnTo>
                      <a:lnTo>
                        <a:pt x="35" y="50"/>
                      </a:lnTo>
                      <a:lnTo>
                        <a:pt x="33" y="50"/>
                      </a:lnTo>
                      <a:lnTo>
                        <a:pt x="35" y="50"/>
                      </a:lnTo>
                      <a:lnTo>
                        <a:pt x="37" y="50"/>
                      </a:lnTo>
                      <a:lnTo>
                        <a:pt x="38" y="50"/>
                      </a:lnTo>
                      <a:lnTo>
                        <a:pt x="38" y="48"/>
                      </a:lnTo>
                      <a:lnTo>
                        <a:pt x="38" y="46"/>
                      </a:lnTo>
                      <a:lnTo>
                        <a:pt x="37" y="46"/>
                      </a:lnTo>
                      <a:lnTo>
                        <a:pt x="37" y="44"/>
                      </a:lnTo>
                      <a:lnTo>
                        <a:pt x="35" y="44"/>
                      </a:lnTo>
                      <a:lnTo>
                        <a:pt x="35" y="42"/>
                      </a:lnTo>
                      <a:lnTo>
                        <a:pt x="37" y="42"/>
                      </a:lnTo>
                      <a:lnTo>
                        <a:pt x="38" y="42"/>
                      </a:lnTo>
                      <a:lnTo>
                        <a:pt x="40" y="42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2" y="42"/>
                      </a:lnTo>
                      <a:lnTo>
                        <a:pt x="42" y="40"/>
                      </a:lnTo>
                      <a:lnTo>
                        <a:pt x="40" y="40"/>
                      </a:lnTo>
                      <a:lnTo>
                        <a:pt x="38" y="40"/>
                      </a:lnTo>
                      <a:lnTo>
                        <a:pt x="37" y="40"/>
                      </a:lnTo>
                      <a:lnTo>
                        <a:pt x="37" y="38"/>
                      </a:lnTo>
                      <a:lnTo>
                        <a:pt x="38" y="38"/>
                      </a:lnTo>
                      <a:lnTo>
                        <a:pt x="38" y="40"/>
                      </a:lnTo>
                      <a:lnTo>
                        <a:pt x="40" y="40"/>
                      </a:ln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2" y="36"/>
                      </a:lnTo>
                      <a:lnTo>
                        <a:pt x="44" y="36"/>
                      </a:lnTo>
                      <a:lnTo>
                        <a:pt x="46" y="36"/>
                      </a:lnTo>
                      <a:lnTo>
                        <a:pt x="46" y="35"/>
                      </a:lnTo>
                      <a:lnTo>
                        <a:pt x="46" y="33"/>
                      </a:lnTo>
                      <a:lnTo>
                        <a:pt x="44" y="33"/>
                      </a:lnTo>
                      <a:lnTo>
                        <a:pt x="44" y="31"/>
                      </a:lnTo>
                      <a:lnTo>
                        <a:pt x="46" y="31"/>
                      </a:lnTo>
                      <a:lnTo>
                        <a:pt x="46" y="33"/>
                      </a:lnTo>
                      <a:lnTo>
                        <a:pt x="48" y="33"/>
                      </a:lnTo>
                      <a:lnTo>
                        <a:pt x="48" y="31"/>
                      </a:lnTo>
                      <a:lnTo>
                        <a:pt x="50" y="31"/>
                      </a:lnTo>
                      <a:lnTo>
                        <a:pt x="48" y="33"/>
                      </a:lnTo>
                      <a:lnTo>
                        <a:pt x="48" y="35"/>
                      </a:lnTo>
                      <a:lnTo>
                        <a:pt x="50" y="35"/>
                      </a:lnTo>
                      <a:lnTo>
                        <a:pt x="50" y="33"/>
                      </a:lnTo>
                      <a:lnTo>
                        <a:pt x="50" y="31"/>
                      </a:lnTo>
                      <a:lnTo>
                        <a:pt x="52" y="31"/>
                      </a:lnTo>
                      <a:lnTo>
                        <a:pt x="54" y="31"/>
                      </a:lnTo>
                      <a:lnTo>
                        <a:pt x="54" y="29"/>
                      </a:lnTo>
                      <a:lnTo>
                        <a:pt x="54" y="27"/>
                      </a:lnTo>
                      <a:lnTo>
                        <a:pt x="54" y="25"/>
                      </a:lnTo>
                      <a:lnTo>
                        <a:pt x="54" y="23"/>
                      </a:lnTo>
                      <a:lnTo>
                        <a:pt x="56" y="23"/>
                      </a:lnTo>
                      <a:lnTo>
                        <a:pt x="56" y="21"/>
                      </a:lnTo>
                      <a:lnTo>
                        <a:pt x="54" y="21"/>
                      </a:lnTo>
                      <a:lnTo>
                        <a:pt x="54" y="19"/>
                      </a:lnTo>
                      <a:lnTo>
                        <a:pt x="54" y="17"/>
                      </a:lnTo>
                      <a:lnTo>
                        <a:pt x="54" y="15"/>
                      </a:lnTo>
                      <a:lnTo>
                        <a:pt x="56" y="15"/>
                      </a:lnTo>
                      <a:lnTo>
                        <a:pt x="56" y="17"/>
                      </a:lnTo>
                      <a:lnTo>
                        <a:pt x="56" y="19"/>
                      </a:lnTo>
                      <a:lnTo>
                        <a:pt x="58" y="19"/>
                      </a:lnTo>
                      <a:lnTo>
                        <a:pt x="58" y="17"/>
                      </a:lnTo>
                      <a:lnTo>
                        <a:pt x="60" y="17"/>
                      </a:lnTo>
                      <a:lnTo>
                        <a:pt x="60" y="15"/>
                      </a:lnTo>
                      <a:lnTo>
                        <a:pt x="58" y="15"/>
                      </a:lnTo>
                      <a:lnTo>
                        <a:pt x="56" y="15"/>
                      </a:lnTo>
                      <a:lnTo>
                        <a:pt x="56" y="13"/>
                      </a:lnTo>
                      <a:lnTo>
                        <a:pt x="54" y="13"/>
                      </a:lnTo>
                      <a:lnTo>
                        <a:pt x="56" y="13"/>
                      </a:lnTo>
                      <a:lnTo>
                        <a:pt x="56" y="12"/>
                      </a:lnTo>
                      <a:lnTo>
                        <a:pt x="56" y="10"/>
                      </a:lnTo>
                      <a:lnTo>
                        <a:pt x="58" y="10"/>
                      </a:lnTo>
                      <a:lnTo>
                        <a:pt x="58" y="12"/>
                      </a:lnTo>
                      <a:lnTo>
                        <a:pt x="58" y="13"/>
                      </a:lnTo>
                      <a:lnTo>
                        <a:pt x="60" y="13"/>
                      </a:lnTo>
                      <a:lnTo>
                        <a:pt x="60" y="12"/>
                      </a:lnTo>
                      <a:lnTo>
                        <a:pt x="60" y="10"/>
                      </a:lnTo>
                      <a:lnTo>
                        <a:pt x="60" y="8"/>
                      </a:lnTo>
                      <a:lnTo>
                        <a:pt x="60" y="6"/>
                      </a:lnTo>
                      <a:lnTo>
                        <a:pt x="61" y="6"/>
                      </a:lnTo>
                      <a:lnTo>
                        <a:pt x="61" y="8"/>
                      </a:lnTo>
                      <a:lnTo>
                        <a:pt x="63" y="8"/>
                      </a:lnTo>
                      <a:lnTo>
                        <a:pt x="65" y="8"/>
                      </a:lnTo>
                      <a:lnTo>
                        <a:pt x="67" y="8"/>
                      </a:lnTo>
                      <a:lnTo>
                        <a:pt x="67" y="6"/>
                      </a:lnTo>
                      <a:lnTo>
                        <a:pt x="69" y="6"/>
                      </a:lnTo>
                      <a:lnTo>
                        <a:pt x="69" y="4"/>
                      </a:lnTo>
                      <a:lnTo>
                        <a:pt x="71" y="4"/>
                      </a:lnTo>
                      <a:lnTo>
                        <a:pt x="71" y="2"/>
                      </a:lnTo>
                      <a:lnTo>
                        <a:pt x="69" y="2"/>
                      </a:lnTo>
                      <a:lnTo>
                        <a:pt x="69" y="0"/>
                      </a:lnTo>
                      <a:lnTo>
                        <a:pt x="67" y="0"/>
                      </a:lnTo>
                      <a:lnTo>
                        <a:pt x="69" y="0"/>
                      </a:lnTo>
                      <a:lnTo>
                        <a:pt x="71" y="0"/>
                      </a:lnTo>
                      <a:lnTo>
                        <a:pt x="73" y="0"/>
                      </a:lnTo>
                      <a:lnTo>
                        <a:pt x="75" y="0"/>
                      </a:lnTo>
                      <a:lnTo>
                        <a:pt x="77" y="0"/>
                      </a:lnTo>
                      <a:lnTo>
                        <a:pt x="79" y="0"/>
                      </a:lnTo>
                      <a:lnTo>
                        <a:pt x="81" y="0"/>
                      </a:lnTo>
                      <a:lnTo>
                        <a:pt x="83" y="0"/>
                      </a:lnTo>
                      <a:lnTo>
                        <a:pt x="85" y="0"/>
                      </a:lnTo>
                      <a:lnTo>
                        <a:pt x="86" y="0"/>
                      </a:lnTo>
                      <a:lnTo>
                        <a:pt x="88" y="0"/>
                      </a:lnTo>
                      <a:lnTo>
                        <a:pt x="90" y="0"/>
                      </a:lnTo>
                      <a:lnTo>
                        <a:pt x="92" y="0"/>
                      </a:lnTo>
                      <a:lnTo>
                        <a:pt x="94" y="0"/>
                      </a:lnTo>
                      <a:lnTo>
                        <a:pt x="96" y="0"/>
                      </a:lnTo>
                      <a:lnTo>
                        <a:pt x="98" y="0"/>
                      </a:lnTo>
                      <a:lnTo>
                        <a:pt x="100" y="0"/>
                      </a:lnTo>
                      <a:lnTo>
                        <a:pt x="102" y="0"/>
                      </a:lnTo>
                      <a:lnTo>
                        <a:pt x="104" y="0"/>
                      </a:lnTo>
                      <a:lnTo>
                        <a:pt x="106" y="0"/>
                      </a:lnTo>
                      <a:lnTo>
                        <a:pt x="108" y="0"/>
                      </a:lnTo>
                      <a:lnTo>
                        <a:pt x="109" y="0"/>
                      </a:lnTo>
                      <a:lnTo>
                        <a:pt x="111" y="0"/>
                      </a:lnTo>
                      <a:lnTo>
                        <a:pt x="115" y="0"/>
                      </a:lnTo>
                      <a:lnTo>
                        <a:pt x="117" y="0"/>
                      </a:lnTo>
                      <a:lnTo>
                        <a:pt x="119" y="0"/>
                      </a:lnTo>
                      <a:lnTo>
                        <a:pt x="121" y="0"/>
                      </a:lnTo>
                      <a:lnTo>
                        <a:pt x="123" y="0"/>
                      </a:lnTo>
                      <a:lnTo>
                        <a:pt x="125" y="0"/>
                      </a:lnTo>
                      <a:lnTo>
                        <a:pt x="127" y="0"/>
                      </a:lnTo>
                      <a:lnTo>
                        <a:pt x="129" y="0"/>
                      </a:lnTo>
                      <a:lnTo>
                        <a:pt x="131" y="0"/>
                      </a:lnTo>
                      <a:lnTo>
                        <a:pt x="133" y="0"/>
                      </a:lnTo>
                      <a:lnTo>
                        <a:pt x="134" y="0"/>
                      </a:lnTo>
                      <a:lnTo>
                        <a:pt x="136" y="0"/>
                      </a:lnTo>
                      <a:lnTo>
                        <a:pt x="138" y="0"/>
                      </a:lnTo>
                      <a:lnTo>
                        <a:pt x="140" y="0"/>
                      </a:lnTo>
                      <a:lnTo>
                        <a:pt x="142" y="0"/>
                      </a:lnTo>
                      <a:lnTo>
                        <a:pt x="144" y="0"/>
                      </a:lnTo>
                      <a:lnTo>
                        <a:pt x="146" y="0"/>
                      </a:lnTo>
                      <a:lnTo>
                        <a:pt x="148" y="0"/>
                      </a:lnTo>
                      <a:lnTo>
                        <a:pt x="150" y="0"/>
                      </a:lnTo>
                      <a:lnTo>
                        <a:pt x="152" y="0"/>
                      </a:lnTo>
                      <a:lnTo>
                        <a:pt x="154" y="0"/>
                      </a:lnTo>
                      <a:lnTo>
                        <a:pt x="156" y="0"/>
                      </a:lnTo>
                      <a:lnTo>
                        <a:pt x="158" y="0"/>
                      </a:lnTo>
                      <a:lnTo>
                        <a:pt x="159" y="0"/>
                      </a:lnTo>
                      <a:lnTo>
                        <a:pt x="16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" name="Freeform 2664"/>
                <p:cNvSpPr>
                  <a:spLocks noEditPoints="1"/>
                </p:cNvSpPr>
                <p:nvPr/>
              </p:nvSpPr>
              <p:spPr bwMode="auto">
                <a:xfrm>
                  <a:off x="7491413" y="3705225"/>
                  <a:ext cx="709613" cy="220663"/>
                </a:xfrm>
                <a:custGeom>
                  <a:avLst/>
                  <a:gdLst>
                    <a:gd name="T0" fmla="*/ 359 w 447"/>
                    <a:gd name="T1" fmla="*/ 98 h 139"/>
                    <a:gd name="T2" fmla="*/ 363 w 447"/>
                    <a:gd name="T3" fmla="*/ 98 h 139"/>
                    <a:gd name="T4" fmla="*/ 368 w 447"/>
                    <a:gd name="T5" fmla="*/ 96 h 139"/>
                    <a:gd name="T6" fmla="*/ 397 w 447"/>
                    <a:gd name="T7" fmla="*/ 96 h 139"/>
                    <a:gd name="T8" fmla="*/ 386 w 447"/>
                    <a:gd name="T9" fmla="*/ 96 h 139"/>
                    <a:gd name="T10" fmla="*/ 386 w 447"/>
                    <a:gd name="T11" fmla="*/ 94 h 139"/>
                    <a:gd name="T12" fmla="*/ 395 w 447"/>
                    <a:gd name="T13" fmla="*/ 96 h 139"/>
                    <a:gd name="T14" fmla="*/ 409 w 447"/>
                    <a:gd name="T15" fmla="*/ 85 h 139"/>
                    <a:gd name="T16" fmla="*/ 393 w 447"/>
                    <a:gd name="T17" fmla="*/ 81 h 139"/>
                    <a:gd name="T18" fmla="*/ 397 w 447"/>
                    <a:gd name="T19" fmla="*/ 91 h 139"/>
                    <a:gd name="T20" fmla="*/ 388 w 447"/>
                    <a:gd name="T21" fmla="*/ 94 h 139"/>
                    <a:gd name="T22" fmla="*/ 391 w 447"/>
                    <a:gd name="T23" fmla="*/ 85 h 139"/>
                    <a:gd name="T24" fmla="*/ 405 w 447"/>
                    <a:gd name="T25" fmla="*/ 83 h 139"/>
                    <a:gd name="T26" fmla="*/ 399 w 447"/>
                    <a:gd name="T27" fmla="*/ 81 h 139"/>
                    <a:gd name="T28" fmla="*/ 432 w 447"/>
                    <a:gd name="T29" fmla="*/ 71 h 139"/>
                    <a:gd name="T30" fmla="*/ 395 w 447"/>
                    <a:gd name="T31" fmla="*/ 66 h 139"/>
                    <a:gd name="T32" fmla="*/ 393 w 447"/>
                    <a:gd name="T33" fmla="*/ 52 h 139"/>
                    <a:gd name="T34" fmla="*/ 436 w 447"/>
                    <a:gd name="T35" fmla="*/ 69 h 139"/>
                    <a:gd name="T36" fmla="*/ 445 w 447"/>
                    <a:gd name="T37" fmla="*/ 43 h 139"/>
                    <a:gd name="T38" fmla="*/ 439 w 447"/>
                    <a:gd name="T39" fmla="*/ 35 h 139"/>
                    <a:gd name="T40" fmla="*/ 424 w 447"/>
                    <a:gd name="T41" fmla="*/ 33 h 139"/>
                    <a:gd name="T42" fmla="*/ 426 w 447"/>
                    <a:gd name="T43" fmla="*/ 4 h 139"/>
                    <a:gd name="T44" fmla="*/ 441 w 447"/>
                    <a:gd name="T45" fmla="*/ 37 h 139"/>
                    <a:gd name="T46" fmla="*/ 434 w 447"/>
                    <a:gd name="T47" fmla="*/ 22 h 139"/>
                    <a:gd name="T48" fmla="*/ 426 w 447"/>
                    <a:gd name="T49" fmla="*/ 6 h 139"/>
                    <a:gd name="T50" fmla="*/ 150 w 447"/>
                    <a:gd name="T51" fmla="*/ 0 h 139"/>
                    <a:gd name="T52" fmla="*/ 236 w 447"/>
                    <a:gd name="T53" fmla="*/ 2 h 139"/>
                    <a:gd name="T54" fmla="*/ 332 w 447"/>
                    <a:gd name="T55" fmla="*/ 2 h 139"/>
                    <a:gd name="T56" fmla="*/ 416 w 447"/>
                    <a:gd name="T57" fmla="*/ 6 h 139"/>
                    <a:gd name="T58" fmla="*/ 426 w 447"/>
                    <a:gd name="T59" fmla="*/ 18 h 139"/>
                    <a:gd name="T60" fmla="*/ 388 w 447"/>
                    <a:gd name="T61" fmla="*/ 27 h 139"/>
                    <a:gd name="T62" fmla="*/ 418 w 447"/>
                    <a:gd name="T63" fmla="*/ 33 h 139"/>
                    <a:gd name="T64" fmla="*/ 415 w 447"/>
                    <a:gd name="T65" fmla="*/ 46 h 139"/>
                    <a:gd name="T66" fmla="*/ 426 w 447"/>
                    <a:gd name="T67" fmla="*/ 37 h 139"/>
                    <a:gd name="T68" fmla="*/ 430 w 447"/>
                    <a:gd name="T69" fmla="*/ 52 h 139"/>
                    <a:gd name="T70" fmla="*/ 415 w 447"/>
                    <a:gd name="T71" fmla="*/ 62 h 139"/>
                    <a:gd name="T72" fmla="*/ 399 w 447"/>
                    <a:gd name="T73" fmla="*/ 58 h 139"/>
                    <a:gd name="T74" fmla="*/ 393 w 447"/>
                    <a:gd name="T75" fmla="*/ 58 h 139"/>
                    <a:gd name="T76" fmla="*/ 397 w 447"/>
                    <a:gd name="T77" fmla="*/ 52 h 139"/>
                    <a:gd name="T78" fmla="*/ 388 w 447"/>
                    <a:gd name="T79" fmla="*/ 56 h 139"/>
                    <a:gd name="T80" fmla="*/ 388 w 447"/>
                    <a:gd name="T81" fmla="*/ 58 h 139"/>
                    <a:gd name="T82" fmla="*/ 372 w 447"/>
                    <a:gd name="T83" fmla="*/ 54 h 139"/>
                    <a:gd name="T84" fmla="*/ 370 w 447"/>
                    <a:gd name="T85" fmla="*/ 62 h 139"/>
                    <a:gd name="T86" fmla="*/ 388 w 447"/>
                    <a:gd name="T87" fmla="*/ 66 h 139"/>
                    <a:gd name="T88" fmla="*/ 390 w 447"/>
                    <a:gd name="T89" fmla="*/ 69 h 139"/>
                    <a:gd name="T90" fmla="*/ 391 w 447"/>
                    <a:gd name="T91" fmla="*/ 75 h 139"/>
                    <a:gd name="T92" fmla="*/ 374 w 447"/>
                    <a:gd name="T93" fmla="*/ 79 h 139"/>
                    <a:gd name="T94" fmla="*/ 370 w 447"/>
                    <a:gd name="T95" fmla="*/ 77 h 139"/>
                    <a:gd name="T96" fmla="*/ 384 w 447"/>
                    <a:gd name="T97" fmla="*/ 85 h 139"/>
                    <a:gd name="T98" fmla="*/ 372 w 447"/>
                    <a:gd name="T99" fmla="*/ 94 h 139"/>
                    <a:gd name="T100" fmla="*/ 359 w 447"/>
                    <a:gd name="T101" fmla="*/ 100 h 139"/>
                    <a:gd name="T102" fmla="*/ 349 w 447"/>
                    <a:gd name="T103" fmla="*/ 93 h 139"/>
                    <a:gd name="T104" fmla="*/ 345 w 447"/>
                    <a:gd name="T105" fmla="*/ 106 h 139"/>
                    <a:gd name="T106" fmla="*/ 332 w 447"/>
                    <a:gd name="T107" fmla="*/ 117 h 139"/>
                    <a:gd name="T108" fmla="*/ 282 w 447"/>
                    <a:gd name="T109" fmla="*/ 129 h 139"/>
                    <a:gd name="T110" fmla="*/ 224 w 447"/>
                    <a:gd name="T111" fmla="*/ 91 h 139"/>
                    <a:gd name="T112" fmla="*/ 167 w 447"/>
                    <a:gd name="T113" fmla="*/ 73 h 139"/>
                    <a:gd name="T114" fmla="*/ 96 w 447"/>
                    <a:gd name="T115" fmla="*/ 71 h 139"/>
                    <a:gd name="T116" fmla="*/ 25 w 447"/>
                    <a:gd name="T117" fmla="*/ 81 h 139"/>
                    <a:gd name="T118" fmla="*/ 27 w 447"/>
                    <a:gd name="T119" fmla="*/ 54 h 139"/>
                    <a:gd name="T120" fmla="*/ 73 w 447"/>
                    <a:gd name="T121" fmla="*/ 33 h 139"/>
                    <a:gd name="T122" fmla="*/ 117 w 447"/>
                    <a:gd name="T123" fmla="*/ 23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447" h="139">
                      <a:moveTo>
                        <a:pt x="345" y="108"/>
                      </a:moveTo>
                      <a:lnTo>
                        <a:pt x="343" y="108"/>
                      </a:lnTo>
                      <a:lnTo>
                        <a:pt x="345" y="108"/>
                      </a:lnTo>
                      <a:close/>
                      <a:moveTo>
                        <a:pt x="351" y="106"/>
                      </a:moveTo>
                      <a:lnTo>
                        <a:pt x="351" y="104"/>
                      </a:lnTo>
                      <a:lnTo>
                        <a:pt x="351" y="106"/>
                      </a:lnTo>
                      <a:close/>
                      <a:moveTo>
                        <a:pt x="353" y="104"/>
                      </a:moveTo>
                      <a:lnTo>
                        <a:pt x="351" y="104"/>
                      </a:lnTo>
                      <a:lnTo>
                        <a:pt x="353" y="104"/>
                      </a:lnTo>
                      <a:close/>
                      <a:moveTo>
                        <a:pt x="353" y="104"/>
                      </a:moveTo>
                      <a:lnTo>
                        <a:pt x="351" y="104"/>
                      </a:lnTo>
                      <a:lnTo>
                        <a:pt x="353" y="104"/>
                      </a:lnTo>
                      <a:close/>
                      <a:moveTo>
                        <a:pt x="353" y="104"/>
                      </a:moveTo>
                      <a:lnTo>
                        <a:pt x="351" y="104"/>
                      </a:lnTo>
                      <a:lnTo>
                        <a:pt x="353" y="104"/>
                      </a:lnTo>
                      <a:lnTo>
                        <a:pt x="351" y="104"/>
                      </a:lnTo>
                      <a:lnTo>
                        <a:pt x="353" y="104"/>
                      </a:lnTo>
                      <a:close/>
                      <a:moveTo>
                        <a:pt x="357" y="102"/>
                      </a:moveTo>
                      <a:lnTo>
                        <a:pt x="359" y="102"/>
                      </a:lnTo>
                      <a:lnTo>
                        <a:pt x="359" y="100"/>
                      </a:lnTo>
                      <a:lnTo>
                        <a:pt x="359" y="102"/>
                      </a:lnTo>
                      <a:lnTo>
                        <a:pt x="357" y="102"/>
                      </a:lnTo>
                      <a:lnTo>
                        <a:pt x="355" y="102"/>
                      </a:lnTo>
                      <a:lnTo>
                        <a:pt x="355" y="104"/>
                      </a:lnTo>
                      <a:lnTo>
                        <a:pt x="353" y="104"/>
                      </a:lnTo>
                      <a:lnTo>
                        <a:pt x="355" y="104"/>
                      </a:lnTo>
                      <a:lnTo>
                        <a:pt x="353" y="104"/>
                      </a:lnTo>
                      <a:lnTo>
                        <a:pt x="355" y="104"/>
                      </a:lnTo>
                      <a:lnTo>
                        <a:pt x="355" y="102"/>
                      </a:lnTo>
                      <a:lnTo>
                        <a:pt x="357" y="102"/>
                      </a:lnTo>
                      <a:lnTo>
                        <a:pt x="357" y="100"/>
                      </a:lnTo>
                      <a:lnTo>
                        <a:pt x="357" y="102"/>
                      </a:lnTo>
                      <a:lnTo>
                        <a:pt x="359" y="102"/>
                      </a:lnTo>
                      <a:lnTo>
                        <a:pt x="357" y="102"/>
                      </a:lnTo>
                      <a:close/>
                      <a:moveTo>
                        <a:pt x="359" y="100"/>
                      </a:moveTo>
                      <a:lnTo>
                        <a:pt x="357" y="100"/>
                      </a:lnTo>
                      <a:lnTo>
                        <a:pt x="359" y="100"/>
                      </a:lnTo>
                      <a:close/>
                      <a:moveTo>
                        <a:pt x="359" y="100"/>
                      </a:moveTo>
                      <a:lnTo>
                        <a:pt x="361" y="100"/>
                      </a:lnTo>
                      <a:lnTo>
                        <a:pt x="359" y="100"/>
                      </a:lnTo>
                      <a:close/>
                      <a:moveTo>
                        <a:pt x="359" y="100"/>
                      </a:moveTo>
                      <a:lnTo>
                        <a:pt x="361" y="100"/>
                      </a:lnTo>
                      <a:lnTo>
                        <a:pt x="359" y="100"/>
                      </a:lnTo>
                      <a:close/>
                      <a:moveTo>
                        <a:pt x="359" y="100"/>
                      </a:moveTo>
                      <a:lnTo>
                        <a:pt x="359" y="98"/>
                      </a:lnTo>
                      <a:lnTo>
                        <a:pt x="359" y="100"/>
                      </a:lnTo>
                      <a:close/>
                      <a:moveTo>
                        <a:pt x="359" y="98"/>
                      </a:moveTo>
                      <a:lnTo>
                        <a:pt x="361" y="98"/>
                      </a:lnTo>
                      <a:lnTo>
                        <a:pt x="359" y="98"/>
                      </a:lnTo>
                      <a:close/>
                      <a:moveTo>
                        <a:pt x="361" y="98"/>
                      </a:moveTo>
                      <a:lnTo>
                        <a:pt x="361" y="100"/>
                      </a:lnTo>
                      <a:lnTo>
                        <a:pt x="361" y="98"/>
                      </a:lnTo>
                      <a:lnTo>
                        <a:pt x="361" y="100"/>
                      </a:lnTo>
                      <a:lnTo>
                        <a:pt x="361" y="98"/>
                      </a:lnTo>
                      <a:lnTo>
                        <a:pt x="361" y="100"/>
                      </a:lnTo>
                      <a:lnTo>
                        <a:pt x="359" y="100"/>
                      </a:lnTo>
                      <a:lnTo>
                        <a:pt x="359" y="98"/>
                      </a:lnTo>
                      <a:lnTo>
                        <a:pt x="361" y="98"/>
                      </a:lnTo>
                      <a:close/>
                      <a:moveTo>
                        <a:pt x="363" y="98"/>
                      </a:moveTo>
                      <a:lnTo>
                        <a:pt x="365" y="98"/>
                      </a:lnTo>
                      <a:lnTo>
                        <a:pt x="363" y="98"/>
                      </a:lnTo>
                      <a:lnTo>
                        <a:pt x="363" y="100"/>
                      </a:lnTo>
                      <a:lnTo>
                        <a:pt x="361" y="100"/>
                      </a:lnTo>
                      <a:lnTo>
                        <a:pt x="363" y="100"/>
                      </a:lnTo>
                      <a:lnTo>
                        <a:pt x="363" y="98"/>
                      </a:lnTo>
                      <a:lnTo>
                        <a:pt x="365" y="98"/>
                      </a:lnTo>
                      <a:lnTo>
                        <a:pt x="363" y="98"/>
                      </a:lnTo>
                      <a:close/>
                      <a:moveTo>
                        <a:pt x="365" y="98"/>
                      </a:moveTo>
                      <a:lnTo>
                        <a:pt x="363" y="98"/>
                      </a:lnTo>
                      <a:lnTo>
                        <a:pt x="365" y="98"/>
                      </a:lnTo>
                      <a:close/>
                      <a:moveTo>
                        <a:pt x="363" y="98"/>
                      </a:moveTo>
                      <a:lnTo>
                        <a:pt x="363" y="100"/>
                      </a:lnTo>
                      <a:lnTo>
                        <a:pt x="361" y="100"/>
                      </a:lnTo>
                      <a:lnTo>
                        <a:pt x="363" y="100"/>
                      </a:lnTo>
                      <a:lnTo>
                        <a:pt x="361" y="100"/>
                      </a:lnTo>
                      <a:lnTo>
                        <a:pt x="361" y="98"/>
                      </a:lnTo>
                      <a:lnTo>
                        <a:pt x="363" y="98"/>
                      </a:lnTo>
                      <a:lnTo>
                        <a:pt x="361" y="98"/>
                      </a:lnTo>
                      <a:lnTo>
                        <a:pt x="361" y="100"/>
                      </a:lnTo>
                      <a:lnTo>
                        <a:pt x="361" y="98"/>
                      </a:lnTo>
                      <a:lnTo>
                        <a:pt x="361" y="100"/>
                      </a:lnTo>
                      <a:lnTo>
                        <a:pt x="361" y="98"/>
                      </a:lnTo>
                      <a:lnTo>
                        <a:pt x="363" y="98"/>
                      </a:lnTo>
                      <a:close/>
                      <a:moveTo>
                        <a:pt x="365" y="98"/>
                      </a:moveTo>
                      <a:lnTo>
                        <a:pt x="363" y="98"/>
                      </a:lnTo>
                      <a:lnTo>
                        <a:pt x="365" y="98"/>
                      </a:lnTo>
                      <a:close/>
                      <a:moveTo>
                        <a:pt x="365" y="98"/>
                      </a:moveTo>
                      <a:lnTo>
                        <a:pt x="363" y="98"/>
                      </a:lnTo>
                      <a:lnTo>
                        <a:pt x="365" y="98"/>
                      </a:lnTo>
                      <a:close/>
                      <a:moveTo>
                        <a:pt x="363" y="98"/>
                      </a:moveTo>
                      <a:lnTo>
                        <a:pt x="363" y="96"/>
                      </a:lnTo>
                      <a:lnTo>
                        <a:pt x="363" y="98"/>
                      </a:lnTo>
                      <a:close/>
                      <a:moveTo>
                        <a:pt x="363" y="98"/>
                      </a:moveTo>
                      <a:lnTo>
                        <a:pt x="363" y="96"/>
                      </a:lnTo>
                      <a:lnTo>
                        <a:pt x="363" y="98"/>
                      </a:lnTo>
                      <a:close/>
                      <a:moveTo>
                        <a:pt x="367" y="98"/>
                      </a:moveTo>
                      <a:lnTo>
                        <a:pt x="365" y="98"/>
                      </a:lnTo>
                      <a:lnTo>
                        <a:pt x="365" y="96"/>
                      </a:lnTo>
                      <a:lnTo>
                        <a:pt x="367" y="96"/>
                      </a:lnTo>
                      <a:lnTo>
                        <a:pt x="367" y="98"/>
                      </a:lnTo>
                      <a:close/>
                      <a:moveTo>
                        <a:pt x="365" y="98"/>
                      </a:moveTo>
                      <a:lnTo>
                        <a:pt x="363" y="98"/>
                      </a:lnTo>
                      <a:lnTo>
                        <a:pt x="363" y="96"/>
                      </a:lnTo>
                      <a:lnTo>
                        <a:pt x="363" y="98"/>
                      </a:lnTo>
                      <a:lnTo>
                        <a:pt x="365" y="98"/>
                      </a:lnTo>
                      <a:close/>
                      <a:moveTo>
                        <a:pt x="365" y="96"/>
                      </a:moveTo>
                      <a:lnTo>
                        <a:pt x="365" y="98"/>
                      </a:lnTo>
                      <a:lnTo>
                        <a:pt x="365" y="96"/>
                      </a:lnTo>
                      <a:close/>
                      <a:moveTo>
                        <a:pt x="367" y="96"/>
                      </a:moveTo>
                      <a:lnTo>
                        <a:pt x="367" y="98"/>
                      </a:lnTo>
                      <a:lnTo>
                        <a:pt x="367" y="96"/>
                      </a:lnTo>
                      <a:lnTo>
                        <a:pt x="367" y="98"/>
                      </a:lnTo>
                      <a:lnTo>
                        <a:pt x="367" y="96"/>
                      </a:lnTo>
                      <a:close/>
                      <a:moveTo>
                        <a:pt x="395" y="96"/>
                      </a:moveTo>
                      <a:lnTo>
                        <a:pt x="395" y="98"/>
                      </a:lnTo>
                      <a:lnTo>
                        <a:pt x="395" y="96"/>
                      </a:lnTo>
                      <a:close/>
                      <a:moveTo>
                        <a:pt x="368" y="96"/>
                      </a:moveTo>
                      <a:lnTo>
                        <a:pt x="367" y="96"/>
                      </a:lnTo>
                      <a:lnTo>
                        <a:pt x="367" y="98"/>
                      </a:lnTo>
                      <a:lnTo>
                        <a:pt x="367" y="96"/>
                      </a:lnTo>
                      <a:lnTo>
                        <a:pt x="368" y="96"/>
                      </a:lnTo>
                      <a:close/>
                      <a:moveTo>
                        <a:pt x="390" y="96"/>
                      </a:moveTo>
                      <a:lnTo>
                        <a:pt x="391" y="96"/>
                      </a:lnTo>
                      <a:lnTo>
                        <a:pt x="390" y="96"/>
                      </a:lnTo>
                      <a:close/>
                      <a:moveTo>
                        <a:pt x="365" y="96"/>
                      </a:moveTo>
                      <a:lnTo>
                        <a:pt x="365" y="98"/>
                      </a:lnTo>
                      <a:lnTo>
                        <a:pt x="365" y="96"/>
                      </a:lnTo>
                      <a:lnTo>
                        <a:pt x="365" y="98"/>
                      </a:lnTo>
                      <a:lnTo>
                        <a:pt x="365" y="96"/>
                      </a:lnTo>
                      <a:close/>
                      <a:moveTo>
                        <a:pt x="363" y="96"/>
                      </a:moveTo>
                      <a:lnTo>
                        <a:pt x="365" y="96"/>
                      </a:lnTo>
                      <a:lnTo>
                        <a:pt x="363" y="96"/>
                      </a:lnTo>
                      <a:close/>
                      <a:moveTo>
                        <a:pt x="368" y="96"/>
                      </a:moveTo>
                      <a:lnTo>
                        <a:pt x="367" y="96"/>
                      </a:lnTo>
                      <a:lnTo>
                        <a:pt x="368" y="96"/>
                      </a:lnTo>
                      <a:close/>
                      <a:moveTo>
                        <a:pt x="395" y="96"/>
                      </a:moveTo>
                      <a:lnTo>
                        <a:pt x="397" y="96"/>
                      </a:lnTo>
                      <a:lnTo>
                        <a:pt x="395" y="96"/>
                      </a:lnTo>
                      <a:close/>
                      <a:moveTo>
                        <a:pt x="388" y="96"/>
                      </a:moveTo>
                      <a:lnTo>
                        <a:pt x="390" y="96"/>
                      </a:lnTo>
                      <a:lnTo>
                        <a:pt x="390" y="98"/>
                      </a:lnTo>
                      <a:lnTo>
                        <a:pt x="390" y="96"/>
                      </a:lnTo>
                      <a:lnTo>
                        <a:pt x="391" y="96"/>
                      </a:lnTo>
                      <a:lnTo>
                        <a:pt x="391" y="98"/>
                      </a:lnTo>
                      <a:lnTo>
                        <a:pt x="393" y="98"/>
                      </a:lnTo>
                      <a:lnTo>
                        <a:pt x="393" y="100"/>
                      </a:lnTo>
                      <a:lnTo>
                        <a:pt x="393" y="98"/>
                      </a:lnTo>
                      <a:lnTo>
                        <a:pt x="393" y="100"/>
                      </a:lnTo>
                      <a:lnTo>
                        <a:pt x="393" y="98"/>
                      </a:lnTo>
                      <a:lnTo>
                        <a:pt x="391" y="98"/>
                      </a:lnTo>
                      <a:lnTo>
                        <a:pt x="390" y="98"/>
                      </a:lnTo>
                      <a:lnTo>
                        <a:pt x="390" y="96"/>
                      </a:lnTo>
                      <a:lnTo>
                        <a:pt x="388" y="96"/>
                      </a:lnTo>
                      <a:close/>
                      <a:moveTo>
                        <a:pt x="370" y="96"/>
                      </a:moveTo>
                      <a:lnTo>
                        <a:pt x="368" y="96"/>
                      </a:lnTo>
                      <a:lnTo>
                        <a:pt x="370" y="96"/>
                      </a:lnTo>
                      <a:close/>
                      <a:moveTo>
                        <a:pt x="397" y="96"/>
                      </a:moveTo>
                      <a:lnTo>
                        <a:pt x="395" y="96"/>
                      </a:lnTo>
                      <a:lnTo>
                        <a:pt x="397" y="96"/>
                      </a:lnTo>
                      <a:close/>
                      <a:moveTo>
                        <a:pt x="390" y="96"/>
                      </a:moveTo>
                      <a:lnTo>
                        <a:pt x="388" y="96"/>
                      </a:lnTo>
                      <a:lnTo>
                        <a:pt x="390" y="96"/>
                      </a:lnTo>
                      <a:close/>
                      <a:moveTo>
                        <a:pt x="372" y="96"/>
                      </a:moveTo>
                      <a:lnTo>
                        <a:pt x="372" y="94"/>
                      </a:lnTo>
                      <a:lnTo>
                        <a:pt x="372" y="96"/>
                      </a:lnTo>
                      <a:close/>
                      <a:moveTo>
                        <a:pt x="388" y="94"/>
                      </a:moveTo>
                      <a:lnTo>
                        <a:pt x="388" y="96"/>
                      </a:lnTo>
                      <a:lnTo>
                        <a:pt x="388" y="94"/>
                      </a:lnTo>
                      <a:lnTo>
                        <a:pt x="388" y="96"/>
                      </a:lnTo>
                      <a:lnTo>
                        <a:pt x="390" y="96"/>
                      </a:lnTo>
                      <a:lnTo>
                        <a:pt x="388" y="96"/>
                      </a:lnTo>
                      <a:lnTo>
                        <a:pt x="388" y="94"/>
                      </a:lnTo>
                      <a:lnTo>
                        <a:pt x="388" y="96"/>
                      </a:lnTo>
                      <a:lnTo>
                        <a:pt x="388" y="94"/>
                      </a:lnTo>
                      <a:close/>
                      <a:moveTo>
                        <a:pt x="386" y="96"/>
                      </a:moveTo>
                      <a:lnTo>
                        <a:pt x="386" y="94"/>
                      </a:lnTo>
                      <a:lnTo>
                        <a:pt x="386" y="96"/>
                      </a:lnTo>
                      <a:close/>
                      <a:moveTo>
                        <a:pt x="397" y="96"/>
                      </a:moveTo>
                      <a:lnTo>
                        <a:pt x="397" y="94"/>
                      </a:lnTo>
                      <a:lnTo>
                        <a:pt x="397" y="96"/>
                      </a:lnTo>
                      <a:close/>
                      <a:moveTo>
                        <a:pt x="384" y="96"/>
                      </a:moveTo>
                      <a:lnTo>
                        <a:pt x="384" y="94"/>
                      </a:lnTo>
                      <a:lnTo>
                        <a:pt x="384" y="96"/>
                      </a:lnTo>
                      <a:lnTo>
                        <a:pt x="384" y="94"/>
                      </a:lnTo>
                      <a:lnTo>
                        <a:pt x="384" y="96"/>
                      </a:lnTo>
                      <a:lnTo>
                        <a:pt x="386" y="96"/>
                      </a:lnTo>
                      <a:lnTo>
                        <a:pt x="384" y="96"/>
                      </a:lnTo>
                      <a:lnTo>
                        <a:pt x="382" y="96"/>
                      </a:lnTo>
                      <a:lnTo>
                        <a:pt x="380" y="96"/>
                      </a:lnTo>
                      <a:lnTo>
                        <a:pt x="378" y="96"/>
                      </a:lnTo>
                      <a:lnTo>
                        <a:pt x="376" y="96"/>
                      </a:lnTo>
                      <a:lnTo>
                        <a:pt x="374" y="96"/>
                      </a:lnTo>
                      <a:lnTo>
                        <a:pt x="372" y="96"/>
                      </a:lnTo>
                      <a:lnTo>
                        <a:pt x="370" y="96"/>
                      </a:lnTo>
                      <a:lnTo>
                        <a:pt x="370" y="98"/>
                      </a:lnTo>
                      <a:lnTo>
                        <a:pt x="368" y="98"/>
                      </a:lnTo>
                      <a:lnTo>
                        <a:pt x="367" y="98"/>
                      </a:lnTo>
                      <a:lnTo>
                        <a:pt x="365" y="98"/>
                      </a:lnTo>
                      <a:lnTo>
                        <a:pt x="367" y="98"/>
                      </a:lnTo>
                      <a:lnTo>
                        <a:pt x="368" y="98"/>
                      </a:lnTo>
                      <a:lnTo>
                        <a:pt x="368" y="96"/>
                      </a:lnTo>
                      <a:lnTo>
                        <a:pt x="370" y="96"/>
                      </a:lnTo>
                      <a:lnTo>
                        <a:pt x="372" y="96"/>
                      </a:lnTo>
                      <a:lnTo>
                        <a:pt x="374" y="96"/>
                      </a:lnTo>
                      <a:lnTo>
                        <a:pt x="376" y="96"/>
                      </a:lnTo>
                      <a:lnTo>
                        <a:pt x="378" y="96"/>
                      </a:lnTo>
                      <a:lnTo>
                        <a:pt x="380" y="96"/>
                      </a:lnTo>
                      <a:lnTo>
                        <a:pt x="382" y="96"/>
                      </a:lnTo>
                      <a:lnTo>
                        <a:pt x="382" y="94"/>
                      </a:lnTo>
                      <a:lnTo>
                        <a:pt x="382" y="96"/>
                      </a:lnTo>
                      <a:lnTo>
                        <a:pt x="384" y="96"/>
                      </a:lnTo>
                      <a:lnTo>
                        <a:pt x="382" y="96"/>
                      </a:lnTo>
                      <a:lnTo>
                        <a:pt x="382" y="94"/>
                      </a:lnTo>
                      <a:lnTo>
                        <a:pt x="384" y="94"/>
                      </a:lnTo>
                      <a:lnTo>
                        <a:pt x="384" y="96"/>
                      </a:lnTo>
                      <a:close/>
                      <a:moveTo>
                        <a:pt x="393" y="94"/>
                      </a:moveTo>
                      <a:lnTo>
                        <a:pt x="393" y="96"/>
                      </a:lnTo>
                      <a:lnTo>
                        <a:pt x="393" y="94"/>
                      </a:lnTo>
                      <a:lnTo>
                        <a:pt x="393" y="96"/>
                      </a:lnTo>
                      <a:lnTo>
                        <a:pt x="393" y="94"/>
                      </a:lnTo>
                      <a:close/>
                      <a:moveTo>
                        <a:pt x="397" y="94"/>
                      </a:moveTo>
                      <a:lnTo>
                        <a:pt x="397" y="96"/>
                      </a:lnTo>
                      <a:lnTo>
                        <a:pt x="397" y="94"/>
                      </a:lnTo>
                      <a:close/>
                      <a:moveTo>
                        <a:pt x="386" y="94"/>
                      </a:moveTo>
                      <a:lnTo>
                        <a:pt x="386" y="96"/>
                      </a:lnTo>
                      <a:lnTo>
                        <a:pt x="388" y="96"/>
                      </a:lnTo>
                      <a:lnTo>
                        <a:pt x="386" y="96"/>
                      </a:lnTo>
                      <a:lnTo>
                        <a:pt x="386" y="94"/>
                      </a:lnTo>
                      <a:close/>
                      <a:moveTo>
                        <a:pt x="390" y="94"/>
                      </a:moveTo>
                      <a:lnTo>
                        <a:pt x="390" y="96"/>
                      </a:lnTo>
                      <a:lnTo>
                        <a:pt x="390" y="94"/>
                      </a:lnTo>
                      <a:lnTo>
                        <a:pt x="390" y="96"/>
                      </a:lnTo>
                      <a:lnTo>
                        <a:pt x="390" y="94"/>
                      </a:lnTo>
                      <a:lnTo>
                        <a:pt x="390" y="96"/>
                      </a:lnTo>
                      <a:lnTo>
                        <a:pt x="390" y="94"/>
                      </a:lnTo>
                      <a:lnTo>
                        <a:pt x="390" y="96"/>
                      </a:lnTo>
                      <a:lnTo>
                        <a:pt x="390" y="94"/>
                      </a:lnTo>
                      <a:close/>
                      <a:moveTo>
                        <a:pt x="390" y="96"/>
                      </a:moveTo>
                      <a:lnTo>
                        <a:pt x="390" y="94"/>
                      </a:lnTo>
                      <a:lnTo>
                        <a:pt x="390" y="96"/>
                      </a:lnTo>
                      <a:close/>
                      <a:moveTo>
                        <a:pt x="382" y="96"/>
                      </a:moveTo>
                      <a:lnTo>
                        <a:pt x="382" y="94"/>
                      </a:lnTo>
                      <a:lnTo>
                        <a:pt x="382" y="96"/>
                      </a:lnTo>
                      <a:lnTo>
                        <a:pt x="382" y="94"/>
                      </a:lnTo>
                      <a:lnTo>
                        <a:pt x="382" y="96"/>
                      </a:lnTo>
                      <a:close/>
                      <a:moveTo>
                        <a:pt x="391" y="94"/>
                      </a:moveTo>
                      <a:lnTo>
                        <a:pt x="391" y="96"/>
                      </a:lnTo>
                      <a:lnTo>
                        <a:pt x="391" y="94"/>
                      </a:lnTo>
                      <a:lnTo>
                        <a:pt x="391" y="96"/>
                      </a:lnTo>
                      <a:lnTo>
                        <a:pt x="393" y="96"/>
                      </a:lnTo>
                      <a:lnTo>
                        <a:pt x="391" y="96"/>
                      </a:lnTo>
                      <a:lnTo>
                        <a:pt x="391" y="94"/>
                      </a:lnTo>
                      <a:close/>
                      <a:moveTo>
                        <a:pt x="388" y="94"/>
                      </a:moveTo>
                      <a:lnTo>
                        <a:pt x="388" y="96"/>
                      </a:lnTo>
                      <a:lnTo>
                        <a:pt x="388" y="94"/>
                      </a:lnTo>
                      <a:lnTo>
                        <a:pt x="386" y="94"/>
                      </a:lnTo>
                      <a:lnTo>
                        <a:pt x="388" y="94"/>
                      </a:lnTo>
                      <a:close/>
                      <a:moveTo>
                        <a:pt x="384" y="94"/>
                      </a:moveTo>
                      <a:lnTo>
                        <a:pt x="386" y="94"/>
                      </a:lnTo>
                      <a:lnTo>
                        <a:pt x="384" y="94"/>
                      </a:lnTo>
                      <a:close/>
                      <a:moveTo>
                        <a:pt x="386" y="94"/>
                      </a:moveTo>
                      <a:lnTo>
                        <a:pt x="384" y="94"/>
                      </a:lnTo>
                      <a:lnTo>
                        <a:pt x="386" y="94"/>
                      </a:lnTo>
                      <a:close/>
                      <a:moveTo>
                        <a:pt x="386" y="94"/>
                      </a:moveTo>
                      <a:lnTo>
                        <a:pt x="386" y="96"/>
                      </a:lnTo>
                      <a:lnTo>
                        <a:pt x="386" y="94"/>
                      </a:lnTo>
                      <a:close/>
                      <a:moveTo>
                        <a:pt x="386" y="94"/>
                      </a:moveTo>
                      <a:lnTo>
                        <a:pt x="386" y="93"/>
                      </a:lnTo>
                      <a:lnTo>
                        <a:pt x="386" y="94"/>
                      </a:lnTo>
                      <a:close/>
                      <a:moveTo>
                        <a:pt x="386" y="94"/>
                      </a:moveTo>
                      <a:lnTo>
                        <a:pt x="386" y="93"/>
                      </a:lnTo>
                      <a:lnTo>
                        <a:pt x="386" y="94"/>
                      </a:lnTo>
                      <a:close/>
                      <a:moveTo>
                        <a:pt x="386" y="93"/>
                      </a:moveTo>
                      <a:lnTo>
                        <a:pt x="386" y="94"/>
                      </a:lnTo>
                      <a:lnTo>
                        <a:pt x="386" y="93"/>
                      </a:lnTo>
                      <a:close/>
                      <a:moveTo>
                        <a:pt x="399" y="93"/>
                      </a:moveTo>
                      <a:lnTo>
                        <a:pt x="399" y="94"/>
                      </a:lnTo>
                      <a:lnTo>
                        <a:pt x="397" y="94"/>
                      </a:lnTo>
                      <a:lnTo>
                        <a:pt x="397" y="93"/>
                      </a:lnTo>
                      <a:lnTo>
                        <a:pt x="399" y="93"/>
                      </a:lnTo>
                      <a:close/>
                      <a:moveTo>
                        <a:pt x="399" y="93"/>
                      </a:moveTo>
                      <a:lnTo>
                        <a:pt x="401" y="93"/>
                      </a:lnTo>
                      <a:lnTo>
                        <a:pt x="399" y="93"/>
                      </a:lnTo>
                      <a:close/>
                      <a:moveTo>
                        <a:pt x="401" y="91"/>
                      </a:moveTo>
                      <a:lnTo>
                        <a:pt x="401" y="93"/>
                      </a:lnTo>
                      <a:lnTo>
                        <a:pt x="399" y="93"/>
                      </a:lnTo>
                      <a:lnTo>
                        <a:pt x="401" y="93"/>
                      </a:lnTo>
                      <a:lnTo>
                        <a:pt x="401" y="91"/>
                      </a:lnTo>
                      <a:lnTo>
                        <a:pt x="399" y="91"/>
                      </a:lnTo>
                      <a:lnTo>
                        <a:pt x="401" y="91"/>
                      </a:lnTo>
                      <a:lnTo>
                        <a:pt x="399" y="91"/>
                      </a:lnTo>
                      <a:lnTo>
                        <a:pt x="401" y="91"/>
                      </a:lnTo>
                      <a:lnTo>
                        <a:pt x="399" y="91"/>
                      </a:lnTo>
                      <a:lnTo>
                        <a:pt x="401" y="91"/>
                      </a:lnTo>
                      <a:close/>
                      <a:moveTo>
                        <a:pt x="399" y="89"/>
                      </a:moveTo>
                      <a:lnTo>
                        <a:pt x="399" y="91"/>
                      </a:lnTo>
                      <a:lnTo>
                        <a:pt x="399" y="89"/>
                      </a:lnTo>
                      <a:close/>
                      <a:moveTo>
                        <a:pt x="403" y="89"/>
                      </a:moveTo>
                      <a:lnTo>
                        <a:pt x="403" y="91"/>
                      </a:lnTo>
                      <a:lnTo>
                        <a:pt x="401" y="91"/>
                      </a:lnTo>
                      <a:lnTo>
                        <a:pt x="403" y="91"/>
                      </a:lnTo>
                      <a:lnTo>
                        <a:pt x="401" y="91"/>
                      </a:lnTo>
                      <a:lnTo>
                        <a:pt x="403" y="91"/>
                      </a:lnTo>
                      <a:lnTo>
                        <a:pt x="401" y="91"/>
                      </a:lnTo>
                      <a:lnTo>
                        <a:pt x="401" y="89"/>
                      </a:lnTo>
                      <a:lnTo>
                        <a:pt x="403" y="89"/>
                      </a:lnTo>
                      <a:close/>
                      <a:moveTo>
                        <a:pt x="403" y="89"/>
                      </a:moveTo>
                      <a:lnTo>
                        <a:pt x="403" y="91"/>
                      </a:lnTo>
                      <a:lnTo>
                        <a:pt x="401" y="91"/>
                      </a:lnTo>
                      <a:lnTo>
                        <a:pt x="401" y="93"/>
                      </a:lnTo>
                      <a:lnTo>
                        <a:pt x="399" y="93"/>
                      </a:lnTo>
                      <a:lnTo>
                        <a:pt x="399" y="94"/>
                      </a:lnTo>
                      <a:lnTo>
                        <a:pt x="397" y="94"/>
                      </a:lnTo>
                      <a:lnTo>
                        <a:pt x="397" y="96"/>
                      </a:lnTo>
                      <a:lnTo>
                        <a:pt x="395" y="96"/>
                      </a:lnTo>
                      <a:lnTo>
                        <a:pt x="395" y="98"/>
                      </a:lnTo>
                      <a:lnTo>
                        <a:pt x="395" y="100"/>
                      </a:lnTo>
                      <a:lnTo>
                        <a:pt x="393" y="100"/>
                      </a:lnTo>
                      <a:lnTo>
                        <a:pt x="393" y="102"/>
                      </a:lnTo>
                      <a:lnTo>
                        <a:pt x="393" y="100"/>
                      </a:lnTo>
                      <a:lnTo>
                        <a:pt x="391" y="100"/>
                      </a:lnTo>
                      <a:lnTo>
                        <a:pt x="393" y="100"/>
                      </a:lnTo>
                      <a:lnTo>
                        <a:pt x="393" y="98"/>
                      </a:lnTo>
                      <a:lnTo>
                        <a:pt x="395" y="98"/>
                      </a:lnTo>
                      <a:lnTo>
                        <a:pt x="395" y="96"/>
                      </a:lnTo>
                      <a:lnTo>
                        <a:pt x="397" y="96"/>
                      </a:lnTo>
                      <a:lnTo>
                        <a:pt x="397" y="94"/>
                      </a:lnTo>
                      <a:lnTo>
                        <a:pt x="399" y="94"/>
                      </a:lnTo>
                      <a:lnTo>
                        <a:pt x="397" y="94"/>
                      </a:lnTo>
                      <a:lnTo>
                        <a:pt x="399" y="94"/>
                      </a:lnTo>
                      <a:lnTo>
                        <a:pt x="399" y="93"/>
                      </a:lnTo>
                      <a:lnTo>
                        <a:pt x="399" y="94"/>
                      </a:lnTo>
                      <a:lnTo>
                        <a:pt x="399" y="93"/>
                      </a:lnTo>
                      <a:lnTo>
                        <a:pt x="401" y="93"/>
                      </a:lnTo>
                      <a:lnTo>
                        <a:pt x="401" y="91"/>
                      </a:lnTo>
                      <a:lnTo>
                        <a:pt x="403" y="91"/>
                      </a:lnTo>
                      <a:lnTo>
                        <a:pt x="401" y="91"/>
                      </a:lnTo>
                      <a:lnTo>
                        <a:pt x="403" y="91"/>
                      </a:lnTo>
                      <a:lnTo>
                        <a:pt x="403" y="89"/>
                      </a:lnTo>
                      <a:lnTo>
                        <a:pt x="405" y="89"/>
                      </a:lnTo>
                      <a:lnTo>
                        <a:pt x="403" y="89"/>
                      </a:lnTo>
                      <a:close/>
                      <a:moveTo>
                        <a:pt x="409" y="85"/>
                      </a:moveTo>
                      <a:lnTo>
                        <a:pt x="407" y="85"/>
                      </a:lnTo>
                      <a:lnTo>
                        <a:pt x="409" y="85"/>
                      </a:lnTo>
                      <a:close/>
                      <a:moveTo>
                        <a:pt x="384" y="85"/>
                      </a:moveTo>
                      <a:lnTo>
                        <a:pt x="382" y="85"/>
                      </a:lnTo>
                      <a:lnTo>
                        <a:pt x="384" y="85"/>
                      </a:lnTo>
                      <a:close/>
                      <a:moveTo>
                        <a:pt x="409" y="85"/>
                      </a:moveTo>
                      <a:lnTo>
                        <a:pt x="411" y="85"/>
                      </a:lnTo>
                      <a:lnTo>
                        <a:pt x="409" y="85"/>
                      </a:lnTo>
                      <a:lnTo>
                        <a:pt x="407" y="85"/>
                      </a:lnTo>
                      <a:lnTo>
                        <a:pt x="407" y="87"/>
                      </a:lnTo>
                      <a:lnTo>
                        <a:pt x="405" y="87"/>
                      </a:lnTo>
                      <a:lnTo>
                        <a:pt x="405" y="89"/>
                      </a:lnTo>
                      <a:lnTo>
                        <a:pt x="405" y="87"/>
                      </a:lnTo>
                      <a:lnTo>
                        <a:pt x="407" y="87"/>
                      </a:lnTo>
                      <a:lnTo>
                        <a:pt x="407" y="85"/>
                      </a:lnTo>
                      <a:lnTo>
                        <a:pt x="409" y="85"/>
                      </a:lnTo>
                      <a:lnTo>
                        <a:pt x="407" y="85"/>
                      </a:lnTo>
                      <a:lnTo>
                        <a:pt x="409" y="85"/>
                      </a:lnTo>
                      <a:close/>
                      <a:moveTo>
                        <a:pt x="378" y="85"/>
                      </a:moveTo>
                      <a:lnTo>
                        <a:pt x="378" y="83"/>
                      </a:lnTo>
                      <a:lnTo>
                        <a:pt x="378" y="85"/>
                      </a:lnTo>
                      <a:close/>
                      <a:moveTo>
                        <a:pt x="413" y="81"/>
                      </a:moveTo>
                      <a:lnTo>
                        <a:pt x="413" y="83"/>
                      </a:lnTo>
                      <a:lnTo>
                        <a:pt x="413" y="81"/>
                      </a:lnTo>
                      <a:lnTo>
                        <a:pt x="413" y="83"/>
                      </a:lnTo>
                      <a:lnTo>
                        <a:pt x="411" y="83"/>
                      </a:lnTo>
                      <a:lnTo>
                        <a:pt x="411" y="81"/>
                      </a:lnTo>
                      <a:lnTo>
                        <a:pt x="413" y="81"/>
                      </a:lnTo>
                      <a:close/>
                      <a:moveTo>
                        <a:pt x="407" y="81"/>
                      </a:moveTo>
                      <a:lnTo>
                        <a:pt x="407" y="83"/>
                      </a:lnTo>
                      <a:lnTo>
                        <a:pt x="407" y="81"/>
                      </a:lnTo>
                      <a:close/>
                      <a:moveTo>
                        <a:pt x="409" y="81"/>
                      </a:moveTo>
                      <a:lnTo>
                        <a:pt x="407" y="81"/>
                      </a:lnTo>
                      <a:lnTo>
                        <a:pt x="409" y="81"/>
                      </a:lnTo>
                      <a:close/>
                      <a:moveTo>
                        <a:pt x="407" y="81"/>
                      </a:moveTo>
                      <a:lnTo>
                        <a:pt x="409" y="81"/>
                      </a:lnTo>
                      <a:lnTo>
                        <a:pt x="407" y="81"/>
                      </a:lnTo>
                      <a:close/>
                      <a:moveTo>
                        <a:pt x="413" y="83"/>
                      </a:moveTo>
                      <a:lnTo>
                        <a:pt x="411" y="83"/>
                      </a:lnTo>
                      <a:lnTo>
                        <a:pt x="411" y="85"/>
                      </a:lnTo>
                      <a:lnTo>
                        <a:pt x="409" y="85"/>
                      </a:lnTo>
                      <a:lnTo>
                        <a:pt x="411" y="85"/>
                      </a:lnTo>
                      <a:lnTo>
                        <a:pt x="411" y="83"/>
                      </a:lnTo>
                      <a:lnTo>
                        <a:pt x="409" y="83"/>
                      </a:lnTo>
                      <a:lnTo>
                        <a:pt x="411" y="83"/>
                      </a:lnTo>
                      <a:lnTo>
                        <a:pt x="413" y="83"/>
                      </a:lnTo>
                      <a:lnTo>
                        <a:pt x="411" y="83"/>
                      </a:lnTo>
                      <a:lnTo>
                        <a:pt x="413" y="83"/>
                      </a:lnTo>
                      <a:lnTo>
                        <a:pt x="411" y="83"/>
                      </a:lnTo>
                      <a:lnTo>
                        <a:pt x="413" y="83"/>
                      </a:lnTo>
                      <a:lnTo>
                        <a:pt x="413" y="81"/>
                      </a:lnTo>
                      <a:lnTo>
                        <a:pt x="413" y="83"/>
                      </a:lnTo>
                      <a:lnTo>
                        <a:pt x="413" y="81"/>
                      </a:lnTo>
                      <a:lnTo>
                        <a:pt x="415" y="81"/>
                      </a:lnTo>
                      <a:lnTo>
                        <a:pt x="413" y="81"/>
                      </a:lnTo>
                      <a:lnTo>
                        <a:pt x="413" y="83"/>
                      </a:lnTo>
                      <a:close/>
                      <a:moveTo>
                        <a:pt x="407" y="81"/>
                      </a:moveTo>
                      <a:lnTo>
                        <a:pt x="409" y="81"/>
                      </a:lnTo>
                      <a:lnTo>
                        <a:pt x="407" y="81"/>
                      </a:lnTo>
                      <a:close/>
                      <a:moveTo>
                        <a:pt x="395" y="81"/>
                      </a:moveTo>
                      <a:lnTo>
                        <a:pt x="393" y="81"/>
                      </a:lnTo>
                      <a:lnTo>
                        <a:pt x="395" y="81"/>
                      </a:lnTo>
                      <a:lnTo>
                        <a:pt x="393" y="81"/>
                      </a:lnTo>
                      <a:lnTo>
                        <a:pt x="395" y="81"/>
                      </a:lnTo>
                      <a:lnTo>
                        <a:pt x="393" y="81"/>
                      </a:lnTo>
                      <a:lnTo>
                        <a:pt x="395" y="81"/>
                      </a:lnTo>
                      <a:lnTo>
                        <a:pt x="393" y="81"/>
                      </a:lnTo>
                      <a:lnTo>
                        <a:pt x="395" y="81"/>
                      </a:lnTo>
                      <a:lnTo>
                        <a:pt x="395" y="83"/>
                      </a:lnTo>
                      <a:lnTo>
                        <a:pt x="397" y="83"/>
                      </a:lnTo>
                      <a:lnTo>
                        <a:pt x="397" y="85"/>
                      </a:lnTo>
                      <a:lnTo>
                        <a:pt x="397" y="83"/>
                      </a:lnTo>
                      <a:lnTo>
                        <a:pt x="397" y="85"/>
                      </a:lnTo>
                      <a:lnTo>
                        <a:pt x="397" y="83"/>
                      </a:lnTo>
                      <a:lnTo>
                        <a:pt x="397" y="85"/>
                      </a:lnTo>
                      <a:lnTo>
                        <a:pt x="399" y="85"/>
                      </a:lnTo>
                      <a:lnTo>
                        <a:pt x="397" y="85"/>
                      </a:lnTo>
                      <a:lnTo>
                        <a:pt x="399" y="85"/>
                      </a:lnTo>
                      <a:lnTo>
                        <a:pt x="397" y="85"/>
                      </a:lnTo>
                      <a:lnTo>
                        <a:pt x="399" y="85"/>
                      </a:lnTo>
                      <a:lnTo>
                        <a:pt x="397" y="85"/>
                      </a:lnTo>
                      <a:lnTo>
                        <a:pt x="399" y="85"/>
                      </a:lnTo>
                      <a:lnTo>
                        <a:pt x="397" y="85"/>
                      </a:lnTo>
                      <a:lnTo>
                        <a:pt x="397" y="83"/>
                      </a:lnTo>
                      <a:lnTo>
                        <a:pt x="399" y="83"/>
                      </a:lnTo>
                      <a:lnTo>
                        <a:pt x="401" y="83"/>
                      </a:lnTo>
                      <a:lnTo>
                        <a:pt x="399" y="83"/>
                      </a:lnTo>
                      <a:lnTo>
                        <a:pt x="401" y="83"/>
                      </a:lnTo>
                      <a:lnTo>
                        <a:pt x="399" y="83"/>
                      </a:lnTo>
                      <a:lnTo>
                        <a:pt x="401" y="83"/>
                      </a:lnTo>
                      <a:lnTo>
                        <a:pt x="399" y="83"/>
                      </a:lnTo>
                      <a:lnTo>
                        <a:pt x="399" y="85"/>
                      </a:lnTo>
                      <a:lnTo>
                        <a:pt x="401" y="85"/>
                      </a:lnTo>
                      <a:lnTo>
                        <a:pt x="401" y="83"/>
                      </a:lnTo>
                      <a:lnTo>
                        <a:pt x="401" y="85"/>
                      </a:lnTo>
                      <a:lnTo>
                        <a:pt x="403" y="85"/>
                      </a:lnTo>
                      <a:lnTo>
                        <a:pt x="405" y="85"/>
                      </a:lnTo>
                      <a:lnTo>
                        <a:pt x="405" y="87"/>
                      </a:lnTo>
                      <a:lnTo>
                        <a:pt x="403" y="87"/>
                      </a:lnTo>
                      <a:lnTo>
                        <a:pt x="401" y="87"/>
                      </a:lnTo>
                      <a:lnTo>
                        <a:pt x="401" y="89"/>
                      </a:lnTo>
                      <a:lnTo>
                        <a:pt x="401" y="87"/>
                      </a:lnTo>
                      <a:lnTo>
                        <a:pt x="399" y="87"/>
                      </a:lnTo>
                      <a:lnTo>
                        <a:pt x="399" y="89"/>
                      </a:lnTo>
                      <a:lnTo>
                        <a:pt x="399" y="87"/>
                      </a:lnTo>
                      <a:lnTo>
                        <a:pt x="399" y="89"/>
                      </a:lnTo>
                      <a:lnTo>
                        <a:pt x="399" y="91"/>
                      </a:lnTo>
                      <a:lnTo>
                        <a:pt x="397" y="91"/>
                      </a:lnTo>
                      <a:lnTo>
                        <a:pt x="397" y="89"/>
                      </a:lnTo>
                      <a:lnTo>
                        <a:pt x="397" y="91"/>
                      </a:lnTo>
                      <a:lnTo>
                        <a:pt x="397" y="93"/>
                      </a:lnTo>
                      <a:lnTo>
                        <a:pt x="395" y="93"/>
                      </a:lnTo>
                      <a:lnTo>
                        <a:pt x="395" y="91"/>
                      </a:lnTo>
                      <a:lnTo>
                        <a:pt x="395" y="93"/>
                      </a:lnTo>
                      <a:lnTo>
                        <a:pt x="395" y="91"/>
                      </a:lnTo>
                      <a:lnTo>
                        <a:pt x="397" y="91"/>
                      </a:lnTo>
                      <a:lnTo>
                        <a:pt x="395" y="91"/>
                      </a:lnTo>
                      <a:lnTo>
                        <a:pt x="397" y="91"/>
                      </a:lnTo>
                      <a:lnTo>
                        <a:pt x="395" y="91"/>
                      </a:lnTo>
                      <a:lnTo>
                        <a:pt x="395" y="93"/>
                      </a:lnTo>
                      <a:lnTo>
                        <a:pt x="393" y="93"/>
                      </a:lnTo>
                      <a:lnTo>
                        <a:pt x="395" y="93"/>
                      </a:lnTo>
                      <a:lnTo>
                        <a:pt x="393" y="93"/>
                      </a:lnTo>
                      <a:lnTo>
                        <a:pt x="395" y="93"/>
                      </a:lnTo>
                      <a:lnTo>
                        <a:pt x="395" y="94"/>
                      </a:lnTo>
                      <a:lnTo>
                        <a:pt x="395" y="93"/>
                      </a:lnTo>
                      <a:lnTo>
                        <a:pt x="393" y="93"/>
                      </a:lnTo>
                      <a:lnTo>
                        <a:pt x="395" y="93"/>
                      </a:lnTo>
                      <a:lnTo>
                        <a:pt x="395" y="94"/>
                      </a:lnTo>
                      <a:lnTo>
                        <a:pt x="393" y="94"/>
                      </a:lnTo>
                      <a:lnTo>
                        <a:pt x="395" y="94"/>
                      </a:lnTo>
                      <a:lnTo>
                        <a:pt x="393" y="94"/>
                      </a:lnTo>
                      <a:lnTo>
                        <a:pt x="391" y="94"/>
                      </a:lnTo>
                      <a:lnTo>
                        <a:pt x="391" y="93"/>
                      </a:lnTo>
                      <a:lnTo>
                        <a:pt x="391" y="91"/>
                      </a:lnTo>
                      <a:lnTo>
                        <a:pt x="391" y="93"/>
                      </a:lnTo>
                      <a:lnTo>
                        <a:pt x="390" y="93"/>
                      </a:lnTo>
                      <a:lnTo>
                        <a:pt x="390" y="91"/>
                      </a:lnTo>
                      <a:lnTo>
                        <a:pt x="388" y="91"/>
                      </a:lnTo>
                      <a:lnTo>
                        <a:pt x="390" y="91"/>
                      </a:lnTo>
                      <a:lnTo>
                        <a:pt x="390" y="93"/>
                      </a:lnTo>
                      <a:lnTo>
                        <a:pt x="390" y="94"/>
                      </a:lnTo>
                      <a:lnTo>
                        <a:pt x="390" y="93"/>
                      </a:lnTo>
                      <a:lnTo>
                        <a:pt x="390" y="94"/>
                      </a:lnTo>
                      <a:lnTo>
                        <a:pt x="388" y="94"/>
                      </a:lnTo>
                      <a:lnTo>
                        <a:pt x="390" y="94"/>
                      </a:lnTo>
                      <a:lnTo>
                        <a:pt x="390" y="96"/>
                      </a:lnTo>
                      <a:lnTo>
                        <a:pt x="390" y="94"/>
                      </a:lnTo>
                      <a:lnTo>
                        <a:pt x="390" y="96"/>
                      </a:lnTo>
                      <a:lnTo>
                        <a:pt x="390" y="94"/>
                      </a:lnTo>
                      <a:lnTo>
                        <a:pt x="388" y="94"/>
                      </a:lnTo>
                      <a:lnTo>
                        <a:pt x="386" y="94"/>
                      </a:lnTo>
                      <a:lnTo>
                        <a:pt x="388" y="94"/>
                      </a:lnTo>
                      <a:lnTo>
                        <a:pt x="386" y="94"/>
                      </a:lnTo>
                      <a:lnTo>
                        <a:pt x="388" y="94"/>
                      </a:lnTo>
                      <a:lnTo>
                        <a:pt x="388" y="93"/>
                      </a:lnTo>
                      <a:lnTo>
                        <a:pt x="388" y="94"/>
                      </a:lnTo>
                      <a:lnTo>
                        <a:pt x="388" y="93"/>
                      </a:lnTo>
                      <a:lnTo>
                        <a:pt x="388" y="94"/>
                      </a:lnTo>
                      <a:lnTo>
                        <a:pt x="388" y="93"/>
                      </a:lnTo>
                      <a:lnTo>
                        <a:pt x="386" y="93"/>
                      </a:lnTo>
                      <a:lnTo>
                        <a:pt x="388" y="93"/>
                      </a:lnTo>
                      <a:lnTo>
                        <a:pt x="386" y="93"/>
                      </a:lnTo>
                      <a:lnTo>
                        <a:pt x="386" y="91"/>
                      </a:lnTo>
                      <a:lnTo>
                        <a:pt x="386" y="93"/>
                      </a:lnTo>
                      <a:lnTo>
                        <a:pt x="386" y="91"/>
                      </a:lnTo>
                      <a:lnTo>
                        <a:pt x="386" y="89"/>
                      </a:lnTo>
                      <a:lnTo>
                        <a:pt x="386" y="87"/>
                      </a:lnTo>
                      <a:lnTo>
                        <a:pt x="386" y="85"/>
                      </a:lnTo>
                      <a:lnTo>
                        <a:pt x="388" y="85"/>
                      </a:lnTo>
                      <a:lnTo>
                        <a:pt x="386" y="85"/>
                      </a:lnTo>
                      <a:lnTo>
                        <a:pt x="386" y="87"/>
                      </a:lnTo>
                      <a:lnTo>
                        <a:pt x="388" y="87"/>
                      </a:lnTo>
                      <a:lnTo>
                        <a:pt x="388" y="85"/>
                      </a:lnTo>
                      <a:lnTo>
                        <a:pt x="388" y="87"/>
                      </a:lnTo>
                      <a:lnTo>
                        <a:pt x="388" y="85"/>
                      </a:lnTo>
                      <a:lnTo>
                        <a:pt x="388" y="87"/>
                      </a:lnTo>
                      <a:lnTo>
                        <a:pt x="388" y="85"/>
                      </a:lnTo>
                      <a:lnTo>
                        <a:pt x="386" y="85"/>
                      </a:lnTo>
                      <a:lnTo>
                        <a:pt x="388" y="85"/>
                      </a:lnTo>
                      <a:lnTo>
                        <a:pt x="388" y="87"/>
                      </a:lnTo>
                      <a:lnTo>
                        <a:pt x="390" y="87"/>
                      </a:lnTo>
                      <a:lnTo>
                        <a:pt x="388" y="87"/>
                      </a:lnTo>
                      <a:lnTo>
                        <a:pt x="388" y="85"/>
                      </a:lnTo>
                      <a:lnTo>
                        <a:pt x="388" y="83"/>
                      </a:lnTo>
                      <a:lnTo>
                        <a:pt x="388" y="85"/>
                      </a:lnTo>
                      <a:lnTo>
                        <a:pt x="388" y="83"/>
                      </a:lnTo>
                      <a:lnTo>
                        <a:pt x="386" y="83"/>
                      </a:lnTo>
                      <a:lnTo>
                        <a:pt x="384" y="81"/>
                      </a:lnTo>
                      <a:lnTo>
                        <a:pt x="386" y="81"/>
                      </a:lnTo>
                      <a:lnTo>
                        <a:pt x="390" y="81"/>
                      </a:lnTo>
                      <a:lnTo>
                        <a:pt x="391" y="81"/>
                      </a:lnTo>
                      <a:lnTo>
                        <a:pt x="391" y="83"/>
                      </a:lnTo>
                      <a:lnTo>
                        <a:pt x="390" y="83"/>
                      </a:lnTo>
                      <a:lnTo>
                        <a:pt x="391" y="83"/>
                      </a:lnTo>
                      <a:lnTo>
                        <a:pt x="390" y="83"/>
                      </a:lnTo>
                      <a:lnTo>
                        <a:pt x="391" y="83"/>
                      </a:lnTo>
                      <a:lnTo>
                        <a:pt x="391" y="85"/>
                      </a:lnTo>
                      <a:lnTo>
                        <a:pt x="393" y="85"/>
                      </a:lnTo>
                      <a:lnTo>
                        <a:pt x="391" y="85"/>
                      </a:lnTo>
                      <a:lnTo>
                        <a:pt x="393" y="85"/>
                      </a:lnTo>
                      <a:lnTo>
                        <a:pt x="393" y="87"/>
                      </a:lnTo>
                      <a:lnTo>
                        <a:pt x="393" y="85"/>
                      </a:lnTo>
                      <a:lnTo>
                        <a:pt x="393" y="83"/>
                      </a:lnTo>
                      <a:lnTo>
                        <a:pt x="391" y="83"/>
                      </a:lnTo>
                      <a:lnTo>
                        <a:pt x="391" y="81"/>
                      </a:lnTo>
                      <a:lnTo>
                        <a:pt x="393" y="81"/>
                      </a:lnTo>
                      <a:lnTo>
                        <a:pt x="391" y="81"/>
                      </a:lnTo>
                      <a:lnTo>
                        <a:pt x="393" y="81"/>
                      </a:lnTo>
                      <a:lnTo>
                        <a:pt x="391" y="81"/>
                      </a:lnTo>
                      <a:lnTo>
                        <a:pt x="393" y="81"/>
                      </a:lnTo>
                      <a:lnTo>
                        <a:pt x="395" y="81"/>
                      </a:lnTo>
                      <a:close/>
                      <a:moveTo>
                        <a:pt x="407" y="81"/>
                      </a:moveTo>
                      <a:lnTo>
                        <a:pt x="405" y="81"/>
                      </a:lnTo>
                      <a:lnTo>
                        <a:pt x="407" y="81"/>
                      </a:lnTo>
                      <a:close/>
                      <a:moveTo>
                        <a:pt x="415" y="81"/>
                      </a:moveTo>
                      <a:lnTo>
                        <a:pt x="415" y="79"/>
                      </a:lnTo>
                      <a:lnTo>
                        <a:pt x="415" y="81"/>
                      </a:lnTo>
                      <a:close/>
                      <a:moveTo>
                        <a:pt x="403" y="79"/>
                      </a:moveTo>
                      <a:lnTo>
                        <a:pt x="405" y="79"/>
                      </a:lnTo>
                      <a:lnTo>
                        <a:pt x="405" y="81"/>
                      </a:lnTo>
                      <a:lnTo>
                        <a:pt x="405" y="79"/>
                      </a:lnTo>
                      <a:lnTo>
                        <a:pt x="405" y="81"/>
                      </a:lnTo>
                      <a:lnTo>
                        <a:pt x="405" y="79"/>
                      </a:lnTo>
                      <a:lnTo>
                        <a:pt x="405" y="81"/>
                      </a:lnTo>
                      <a:lnTo>
                        <a:pt x="405" y="83"/>
                      </a:lnTo>
                      <a:lnTo>
                        <a:pt x="407" y="83"/>
                      </a:lnTo>
                      <a:lnTo>
                        <a:pt x="405" y="83"/>
                      </a:lnTo>
                      <a:lnTo>
                        <a:pt x="407" y="83"/>
                      </a:lnTo>
                      <a:lnTo>
                        <a:pt x="407" y="85"/>
                      </a:lnTo>
                      <a:lnTo>
                        <a:pt x="405" y="83"/>
                      </a:lnTo>
                      <a:lnTo>
                        <a:pt x="405" y="85"/>
                      </a:lnTo>
                      <a:lnTo>
                        <a:pt x="405" y="83"/>
                      </a:lnTo>
                      <a:lnTo>
                        <a:pt x="405" y="85"/>
                      </a:lnTo>
                      <a:lnTo>
                        <a:pt x="403" y="85"/>
                      </a:lnTo>
                      <a:lnTo>
                        <a:pt x="401" y="85"/>
                      </a:lnTo>
                      <a:lnTo>
                        <a:pt x="401" y="83"/>
                      </a:lnTo>
                      <a:lnTo>
                        <a:pt x="401" y="81"/>
                      </a:lnTo>
                      <a:lnTo>
                        <a:pt x="401" y="83"/>
                      </a:lnTo>
                      <a:lnTo>
                        <a:pt x="403" y="83"/>
                      </a:lnTo>
                      <a:lnTo>
                        <a:pt x="403" y="81"/>
                      </a:lnTo>
                      <a:lnTo>
                        <a:pt x="403" y="83"/>
                      </a:lnTo>
                      <a:lnTo>
                        <a:pt x="405" y="83"/>
                      </a:lnTo>
                      <a:lnTo>
                        <a:pt x="405" y="81"/>
                      </a:lnTo>
                      <a:lnTo>
                        <a:pt x="403" y="81"/>
                      </a:lnTo>
                      <a:lnTo>
                        <a:pt x="403" y="79"/>
                      </a:lnTo>
                      <a:lnTo>
                        <a:pt x="403" y="81"/>
                      </a:lnTo>
                      <a:lnTo>
                        <a:pt x="405" y="81"/>
                      </a:lnTo>
                      <a:lnTo>
                        <a:pt x="405" y="79"/>
                      </a:lnTo>
                      <a:lnTo>
                        <a:pt x="403" y="79"/>
                      </a:lnTo>
                      <a:lnTo>
                        <a:pt x="405" y="79"/>
                      </a:lnTo>
                      <a:lnTo>
                        <a:pt x="403" y="79"/>
                      </a:lnTo>
                      <a:close/>
                      <a:moveTo>
                        <a:pt x="416" y="79"/>
                      </a:moveTo>
                      <a:lnTo>
                        <a:pt x="415" y="79"/>
                      </a:lnTo>
                      <a:lnTo>
                        <a:pt x="416" y="79"/>
                      </a:lnTo>
                      <a:close/>
                      <a:moveTo>
                        <a:pt x="403" y="79"/>
                      </a:moveTo>
                      <a:lnTo>
                        <a:pt x="401" y="79"/>
                      </a:lnTo>
                      <a:lnTo>
                        <a:pt x="403" y="79"/>
                      </a:lnTo>
                      <a:lnTo>
                        <a:pt x="401" y="79"/>
                      </a:lnTo>
                      <a:lnTo>
                        <a:pt x="403" y="79"/>
                      </a:lnTo>
                      <a:close/>
                      <a:moveTo>
                        <a:pt x="416" y="79"/>
                      </a:moveTo>
                      <a:lnTo>
                        <a:pt x="415" y="79"/>
                      </a:lnTo>
                      <a:lnTo>
                        <a:pt x="416" y="79"/>
                      </a:lnTo>
                      <a:close/>
                      <a:moveTo>
                        <a:pt x="416" y="77"/>
                      </a:moveTo>
                      <a:lnTo>
                        <a:pt x="416" y="79"/>
                      </a:lnTo>
                      <a:lnTo>
                        <a:pt x="416" y="77"/>
                      </a:lnTo>
                      <a:close/>
                      <a:moveTo>
                        <a:pt x="418" y="77"/>
                      </a:moveTo>
                      <a:lnTo>
                        <a:pt x="418" y="79"/>
                      </a:lnTo>
                      <a:lnTo>
                        <a:pt x="416" y="79"/>
                      </a:lnTo>
                      <a:lnTo>
                        <a:pt x="415" y="79"/>
                      </a:lnTo>
                      <a:lnTo>
                        <a:pt x="415" y="81"/>
                      </a:lnTo>
                      <a:lnTo>
                        <a:pt x="415" y="79"/>
                      </a:lnTo>
                      <a:lnTo>
                        <a:pt x="416" y="79"/>
                      </a:lnTo>
                      <a:lnTo>
                        <a:pt x="418" y="79"/>
                      </a:lnTo>
                      <a:lnTo>
                        <a:pt x="418" y="77"/>
                      </a:lnTo>
                      <a:lnTo>
                        <a:pt x="418" y="79"/>
                      </a:lnTo>
                      <a:lnTo>
                        <a:pt x="418" y="77"/>
                      </a:lnTo>
                      <a:close/>
                      <a:moveTo>
                        <a:pt x="416" y="77"/>
                      </a:moveTo>
                      <a:lnTo>
                        <a:pt x="418" y="77"/>
                      </a:lnTo>
                      <a:lnTo>
                        <a:pt x="416" y="77"/>
                      </a:lnTo>
                      <a:close/>
                      <a:moveTo>
                        <a:pt x="397" y="77"/>
                      </a:moveTo>
                      <a:lnTo>
                        <a:pt x="399" y="77"/>
                      </a:lnTo>
                      <a:lnTo>
                        <a:pt x="399" y="79"/>
                      </a:lnTo>
                      <a:lnTo>
                        <a:pt x="397" y="79"/>
                      </a:lnTo>
                      <a:lnTo>
                        <a:pt x="397" y="81"/>
                      </a:lnTo>
                      <a:lnTo>
                        <a:pt x="399" y="81"/>
                      </a:lnTo>
                      <a:lnTo>
                        <a:pt x="397" y="81"/>
                      </a:lnTo>
                      <a:lnTo>
                        <a:pt x="399" y="81"/>
                      </a:lnTo>
                      <a:lnTo>
                        <a:pt x="399" y="83"/>
                      </a:lnTo>
                      <a:lnTo>
                        <a:pt x="397" y="83"/>
                      </a:lnTo>
                      <a:lnTo>
                        <a:pt x="395" y="83"/>
                      </a:lnTo>
                      <a:lnTo>
                        <a:pt x="395" y="81"/>
                      </a:lnTo>
                      <a:lnTo>
                        <a:pt x="397" y="81"/>
                      </a:lnTo>
                      <a:lnTo>
                        <a:pt x="395" y="81"/>
                      </a:lnTo>
                      <a:lnTo>
                        <a:pt x="395" y="79"/>
                      </a:lnTo>
                      <a:lnTo>
                        <a:pt x="395" y="81"/>
                      </a:lnTo>
                      <a:lnTo>
                        <a:pt x="395" y="79"/>
                      </a:lnTo>
                      <a:lnTo>
                        <a:pt x="395" y="81"/>
                      </a:lnTo>
                      <a:lnTo>
                        <a:pt x="397" y="81"/>
                      </a:lnTo>
                      <a:lnTo>
                        <a:pt x="397" y="79"/>
                      </a:lnTo>
                      <a:lnTo>
                        <a:pt x="395" y="79"/>
                      </a:lnTo>
                      <a:lnTo>
                        <a:pt x="397" y="79"/>
                      </a:lnTo>
                      <a:lnTo>
                        <a:pt x="397" y="77"/>
                      </a:lnTo>
                      <a:close/>
                      <a:moveTo>
                        <a:pt x="432" y="71"/>
                      </a:moveTo>
                      <a:lnTo>
                        <a:pt x="430" y="71"/>
                      </a:lnTo>
                      <a:lnTo>
                        <a:pt x="430" y="73"/>
                      </a:lnTo>
                      <a:lnTo>
                        <a:pt x="428" y="73"/>
                      </a:lnTo>
                      <a:lnTo>
                        <a:pt x="426" y="73"/>
                      </a:lnTo>
                      <a:lnTo>
                        <a:pt x="424" y="73"/>
                      </a:lnTo>
                      <a:lnTo>
                        <a:pt x="424" y="75"/>
                      </a:lnTo>
                      <a:lnTo>
                        <a:pt x="422" y="75"/>
                      </a:lnTo>
                      <a:lnTo>
                        <a:pt x="422" y="77"/>
                      </a:lnTo>
                      <a:lnTo>
                        <a:pt x="420" y="77"/>
                      </a:lnTo>
                      <a:lnTo>
                        <a:pt x="420" y="75"/>
                      </a:lnTo>
                      <a:lnTo>
                        <a:pt x="422" y="75"/>
                      </a:lnTo>
                      <a:lnTo>
                        <a:pt x="420" y="75"/>
                      </a:lnTo>
                      <a:lnTo>
                        <a:pt x="422" y="75"/>
                      </a:lnTo>
                      <a:lnTo>
                        <a:pt x="424" y="75"/>
                      </a:lnTo>
                      <a:lnTo>
                        <a:pt x="424" y="73"/>
                      </a:lnTo>
                      <a:lnTo>
                        <a:pt x="424" y="75"/>
                      </a:lnTo>
                      <a:lnTo>
                        <a:pt x="424" y="73"/>
                      </a:lnTo>
                      <a:lnTo>
                        <a:pt x="426" y="73"/>
                      </a:lnTo>
                      <a:lnTo>
                        <a:pt x="424" y="73"/>
                      </a:lnTo>
                      <a:lnTo>
                        <a:pt x="426" y="73"/>
                      </a:lnTo>
                      <a:lnTo>
                        <a:pt x="428" y="73"/>
                      </a:lnTo>
                      <a:lnTo>
                        <a:pt x="426" y="73"/>
                      </a:lnTo>
                      <a:lnTo>
                        <a:pt x="428" y="73"/>
                      </a:lnTo>
                      <a:lnTo>
                        <a:pt x="428" y="71"/>
                      </a:lnTo>
                      <a:lnTo>
                        <a:pt x="428" y="73"/>
                      </a:lnTo>
                      <a:lnTo>
                        <a:pt x="428" y="71"/>
                      </a:lnTo>
                      <a:lnTo>
                        <a:pt x="430" y="71"/>
                      </a:lnTo>
                      <a:lnTo>
                        <a:pt x="432" y="71"/>
                      </a:lnTo>
                      <a:close/>
                      <a:moveTo>
                        <a:pt x="432" y="71"/>
                      </a:moveTo>
                      <a:lnTo>
                        <a:pt x="432" y="69"/>
                      </a:lnTo>
                      <a:lnTo>
                        <a:pt x="432" y="71"/>
                      </a:lnTo>
                      <a:close/>
                      <a:moveTo>
                        <a:pt x="434" y="69"/>
                      </a:moveTo>
                      <a:lnTo>
                        <a:pt x="436" y="69"/>
                      </a:lnTo>
                      <a:lnTo>
                        <a:pt x="434" y="69"/>
                      </a:lnTo>
                      <a:close/>
                      <a:moveTo>
                        <a:pt x="391" y="69"/>
                      </a:moveTo>
                      <a:lnTo>
                        <a:pt x="393" y="69"/>
                      </a:lnTo>
                      <a:lnTo>
                        <a:pt x="393" y="71"/>
                      </a:lnTo>
                      <a:lnTo>
                        <a:pt x="393" y="69"/>
                      </a:lnTo>
                      <a:lnTo>
                        <a:pt x="393" y="71"/>
                      </a:lnTo>
                      <a:lnTo>
                        <a:pt x="393" y="69"/>
                      </a:lnTo>
                      <a:lnTo>
                        <a:pt x="393" y="71"/>
                      </a:lnTo>
                      <a:lnTo>
                        <a:pt x="391" y="71"/>
                      </a:lnTo>
                      <a:lnTo>
                        <a:pt x="393" y="71"/>
                      </a:lnTo>
                      <a:lnTo>
                        <a:pt x="391" y="71"/>
                      </a:lnTo>
                      <a:lnTo>
                        <a:pt x="391" y="69"/>
                      </a:lnTo>
                      <a:lnTo>
                        <a:pt x="390" y="69"/>
                      </a:lnTo>
                      <a:lnTo>
                        <a:pt x="391" y="69"/>
                      </a:lnTo>
                      <a:lnTo>
                        <a:pt x="390" y="69"/>
                      </a:lnTo>
                      <a:lnTo>
                        <a:pt x="391" y="69"/>
                      </a:lnTo>
                      <a:lnTo>
                        <a:pt x="390" y="69"/>
                      </a:lnTo>
                      <a:lnTo>
                        <a:pt x="391" y="69"/>
                      </a:lnTo>
                      <a:close/>
                      <a:moveTo>
                        <a:pt x="445" y="68"/>
                      </a:moveTo>
                      <a:lnTo>
                        <a:pt x="445" y="66"/>
                      </a:lnTo>
                      <a:lnTo>
                        <a:pt x="445" y="68"/>
                      </a:lnTo>
                      <a:close/>
                      <a:moveTo>
                        <a:pt x="407" y="64"/>
                      </a:moveTo>
                      <a:lnTo>
                        <a:pt x="407" y="66"/>
                      </a:lnTo>
                      <a:lnTo>
                        <a:pt x="407" y="64"/>
                      </a:lnTo>
                      <a:close/>
                      <a:moveTo>
                        <a:pt x="390" y="64"/>
                      </a:moveTo>
                      <a:lnTo>
                        <a:pt x="391" y="64"/>
                      </a:lnTo>
                      <a:lnTo>
                        <a:pt x="393" y="64"/>
                      </a:lnTo>
                      <a:lnTo>
                        <a:pt x="391" y="64"/>
                      </a:lnTo>
                      <a:lnTo>
                        <a:pt x="391" y="66"/>
                      </a:lnTo>
                      <a:lnTo>
                        <a:pt x="391" y="64"/>
                      </a:lnTo>
                      <a:lnTo>
                        <a:pt x="391" y="66"/>
                      </a:lnTo>
                      <a:lnTo>
                        <a:pt x="391" y="64"/>
                      </a:lnTo>
                      <a:lnTo>
                        <a:pt x="391" y="66"/>
                      </a:lnTo>
                      <a:lnTo>
                        <a:pt x="393" y="66"/>
                      </a:lnTo>
                      <a:lnTo>
                        <a:pt x="393" y="64"/>
                      </a:lnTo>
                      <a:lnTo>
                        <a:pt x="393" y="66"/>
                      </a:lnTo>
                      <a:lnTo>
                        <a:pt x="395" y="66"/>
                      </a:lnTo>
                      <a:lnTo>
                        <a:pt x="393" y="66"/>
                      </a:lnTo>
                      <a:lnTo>
                        <a:pt x="393" y="64"/>
                      </a:lnTo>
                      <a:lnTo>
                        <a:pt x="395" y="64"/>
                      </a:lnTo>
                      <a:lnTo>
                        <a:pt x="395" y="66"/>
                      </a:lnTo>
                      <a:lnTo>
                        <a:pt x="395" y="64"/>
                      </a:lnTo>
                      <a:lnTo>
                        <a:pt x="395" y="66"/>
                      </a:lnTo>
                      <a:lnTo>
                        <a:pt x="395" y="68"/>
                      </a:lnTo>
                      <a:lnTo>
                        <a:pt x="395" y="66"/>
                      </a:lnTo>
                      <a:lnTo>
                        <a:pt x="397" y="66"/>
                      </a:lnTo>
                      <a:lnTo>
                        <a:pt x="395" y="66"/>
                      </a:lnTo>
                      <a:lnTo>
                        <a:pt x="397" y="66"/>
                      </a:lnTo>
                      <a:lnTo>
                        <a:pt x="397" y="68"/>
                      </a:lnTo>
                      <a:lnTo>
                        <a:pt x="395" y="68"/>
                      </a:lnTo>
                      <a:lnTo>
                        <a:pt x="395" y="69"/>
                      </a:lnTo>
                      <a:lnTo>
                        <a:pt x="395" y="68"/>
                      </a:lnTo>
                      <a:lnTo>
                        <a:pt x="393" y="68"/>
                      </a:lnTo>
                      <a:lnTo>
                        <a:pt x="393" y="69"/>
                      </a:lnTo>
                      <a:lnTo>
                        <a:pt x="395" y="69"/>
                      </a:lnTo>
                      <a:lnTo>
                        <a:pt x="393" y="69"/>
                      </a:lnTo>
                      <a:lnTo>
                        <a:pt x="393" y="68"/>
                      </a:lnTo>
                      <a:lnTo>
                        <a:pt x="393" y="69"/>
                      </a:lnTo>
                      <a:lnTo>
                        <a:pt x="391" y="69"/>
                      </a:lnTo>
                      <a:lnTo>
                        <a:pt x="391" y="68"/>
                      </a:lnTo>
                      <a:lnTo>
                        <a:pt x="391" y="69"/>
                      </a:lnTo>
                      <a:lnTo>
                        <a:pt x="391" y="68"/>
                      </a:lnTo>
                      <a:lnTo>
                        <a:pt x="391" y="69"/>
                      </a:lnTo>
                      <a:lnTo>
                        <a:pt x="391" y="68"/>
                      </a:lnTo>
                      <a:lnTo>
                        <a:pt x="390" y="68"/>
                      </a:lnTo>
                      <a:lnTo>
                        <a:pt x="391" y="68"/>
                      </a:lnTo>
                      <a:lnTo>
                        <a:pt x="390" y="68"/>
                      </a:lnTo>
                      <a:lnTo>
                        <a:pt x="390" y="66"/>
                      </a:lnTo>
                      <a:lnTo>
                        <a:pt x="391" y="66"/>
                      </a:lnTo>
                      <a:lnTo>
                        <a:pt x="390" y="66"/>
                      </a:lnTo>
                      <a:lnTo>
                        <a:pt x="390" y="64"/>
                      </a:lnTo>
                      <a:close/>
                      <a:moveTo>
                        <a:pt x="403" y="64"/>
                      </a:moveTo>
                      <a:lnTo>
                        <a:pt x="401" y="64"/>
                      </a:lnTo>
                      <a:lnTo>
                        <a:pt x="403" y="64"/>
                      </a:lnTo>
                      <a:close/>
                      <a:moveTo>
                        <a:pt x="445" y="56"/>
                      </a:moveTo>
                      <a:lnTo>
                        <a:pt x="445" y="58"/>
                      </a:lnTo>
                      <a:lnTo>
                        <a:pt x="445" y="56"/>
                      </a:lnTo>
                      <a:lnTo>
                        <a:pt x="443" y="56"/>
                      </a:lnTo>
                      <a:lnTo>
                        <a:pt x="445" y="56"/>
                      </a:lnTo>
                      <a:lnTo>
                        <a:pt x="443" y="56"/>
                      </a:lnTo>
                      <a:lnTo>
                        <a:pt x="445" y="56"/>
                      </a:lnTo>
                      <a:close/>
                      <a:moveTo>
                        <a:pt x="447" y="54"/>
                      </a:moveTo>
                      <a:lnTo>
                        <a:pt x="445" y="54"/>
                      </a:lnTo>
                      <a:lnTo>
                        <a:pt x="447" y="54"/>
                      </a:lnTo>
                      <a:close/>
                      <a:moveTo>
                        <a:pt x="395" y="52"/>
                      </a:moveTo>
                      <a:lnTo>
                        <a:pt x="393" y="52"/>
                      </a:lnTo>
                      <a:lnTo>
                        <a:pt x="395" y="52"/>
                      </a:lnTo>
                      <a:close/>
                      <a:moveTo>
                        <a:pt x="445" y="48"/>
                      </a:moveTo>
                      <a:lnTo>
                        <a:pt x="445" y="46"/>
                      </a:lnTo>
                      <a:lnTo>
                        <a:pt x="445" y="48"/>
                      </a:lnTo>
                      <a:lnTo>
                        <a:pt x="445" y="46"/>
                      </a:lnTo>
                      <a:lnTo>
                        <a:pt x="445" y="48"/>
                      </a:lnTo>
                      <a:close/>
                      <a:moveTo>
                        <a:pt x="445" y="46"/>
                      </a:moveTo>
                      <a:lnTo>
                        <a:pt x="447" y="46"/>
                      </a:lnTo>
                      <a:lnTo>
                        <a:pt x="445" y="46"/>
                      </a:lnTo>
                      <a:lnTo>
                        <a:pt x="447" y="46"/>
                      </a:lnTo>
                      <a:lnTo>
                        <a:pt x="445" y="46"/>
                      </a:lnTo>
                      <a:close/>
                      <a:moveTo>
                        <a:pt x="447" y="46"/>
                      </a:moveTo>
                      <a:lnTo>
                        <a:pt x="445" y="46"/>
                      </a:lnTo>
                      <a:lnTo>
                        <a:pt x="447" y="46"/>
                      </a:lnTo>
                      <a:close/>
                      <a:moveTo>
                        <a:pt x="445" y="46"/>
                      </a:moveTo>
                      <a:lnTo>
                        <a:pt x="447" y="46"/>
                      </a:lnTo>
                      <a:lnTo>
                        <a:pt x="445" y="46"/>
                      </a:lnTo>
                      <a:close/>
                      <a:moveTo>
                        <a:pt x="445" y="46"/>
                      </a:moveTo>
                      <a:lnTo>
                        <a:pt x="447" y="46"/>
                      </a:lnTo>
                      <a:lnTo>
                        <a:pt x="445" y="46"/>
                      </a:lnTo>
                      <a:close/>
                      <a:moveTo>
                        <a:pt x="441" y="43"/>
                      </a:moveTo>
                      <a:lnTo>
                        <a:pt x="441" y="41"/>
                      </a:lnTo>
                      <a:lnTo>
                        <a:pt x="441" y="43"/>
                      </a:lnTo>
                      <a:close/>
                      <a:moveTo>
                        <a:pt x="445" y="43"/>
                      </a:moveTo>
                      <a:lnTo>
                        <a:pt x="445" y="45"/>
                      </a:lnTo>
                      <a:lnTo>
                        <a:pt x="447" y="45"/>
                      </a:lnTo>
                      <a:lnTo>
                        <a:pt x="447" y="46"/>
                      </a:lnTo>
                      <a:lnTo>
                        <a:pt x="447" y="48"/>
                      </a:lnTo>
                      <a:lnTo>
                        <a:pt x="447" y="50"/>
                      </a:lnTo>
                      <a:lnTo>
                        <a:pt x="447" y="52"/>
                      </a:lnTo>
                      <a:lnTo>
                        <a:pt x="447" y="54"/>
                      </a:lnTo>
                      <a:lnTo>
                        <a:pt x="447" y="56"/>
                      </a:lnTo>
                      <a:lnTo>
                        <a:pt x="447" y="58"/>
                      </a:lnTo>
                      <a:lnTo>
                        <a:pt x="447" y="60"/>
                      </a:lnTo>
                      <a:lnTo>
                        <a:pt x="447" y="62"/>
                      </a:lnTo>
                      <a:lnTo>
                        <a:pt x="445" y="62"/>
                      </a:lnTo>
                      <a:lnTo>
                        <a:pt x="445" y="64"/>
                      </a:lnTo>
                      <a:lnTo>
                        <a:pt x="445" y="66"/>
                      </a:lnTo>
                      <a:lnTo>
                        <a:pt x="445" y="68"/>
                      </a:lnTo>
                      <a:lnTo>
                        <a:pt x="445" y="69"/>
                      </a:lnTo>
                      <a:lnTo>
                        <a:pt x="443" y="69"/>
                      </a:lnTo>
                      <a:lnTo>
                        <a:pt x="441" y="69"/>
                      </a:lnTo>
                      <a:lnTo>
                        <a:pt x="439" y="69"/>
                      </a:lnTo>
                      <a:lnTo>
                        <a:pt x="438" y="69"/>
                      </a:lnTo>
                      <a:lnTo>
                        <a:pt x="436" y="69"/>
                      </a:lnTo>
                      <a:lnTo>
                        <a:pt x="436" y="71"/>
                      </a:lnTo>
                      <a:lnTo>
                        <a:pt x="434" y="71"/>
                      </a:lnTo>
                      <a:lnTo>
                        <a:pt x="432" y="71"/>
                      </a:lnTo>
                      <a:lnTo>
                        <a:pt x="434" y="71"/>
                      </a:lnTo>
                      <a:lnTo>
                        <a:pt x="432" y="71"/>
                      </a:lnTo>
                      <a:lnTo>
                        <a:pt x="434" y="71"/>
                      </a:lnTo>
                      <a:lnTo>
                        <a:pt x="436" y="71"/>
                      </a:lnTo>
                      <a:lnTo>
                        <a:pt x="436" y="69"/>
                      </a:lnTo>
                      <a:lnTo>
                        <a:pt x="438" y="69"/>
                      </a:lnTo>
                      <a:lnTo>
                        <a:pt x="436" y="69"/>
                      </a:lnTo>
                      <a:lnTo>
                        <a:pt x="438" y="69"/>
                      </a:lnTo>
                      <a:lnTo>
                        <a:pt x="439" y="69"/>
                      </a:lnTo>
                      <a:lnTo>
                        <a:pt x="439" y="68"/>
                      </a:lnTo>
                      <a:lnTo>
                        <a:pt x="441" y="68"/>
                      </a:lnTo>
                      <a:lnTo>
                        <a:pt x="439" y="68"/>
                      </a:lnTo>
                      <a:lnTo>
                        <a:pt x="441" y="68"/>
                      </a:lnTo>
                      <a:lnTo>
                        <a:pt x="443" y="68"/>
                      </a:lnTo>
                      <a:lnTo>
                        <a:pt x="445" y="68"/>
                      </a:lnTo>
                      <a:lnTo>
                        <a:pt x="445" y="66"/>
                      </a:lnTo>
                      <a:lnTo>
                        <a:pt x="445" y="64"/>
                      </a:lnTo>
                      <a:lnTo>
                        <a:pt x="445" y="62"/>
                      </a:lnTo>
                      <a:lnTo>
                        <a:pt x="445" y="60"/>
                      </a:lnTo>
                      <a:lnTo>
                        <a:pt x="445" y="58"/>
                      </a:lnTo>
                      <a:lnTo>
                        <a:pt x="445" y="60"/>
                      </a:lnTo>
                      <a:lnTo>
                        <a:pt x="445" y="58"/>
                      </a:lnTo>
                      <a:lnTo>
                        <a:pt x="447" y="58"/>
                      </a:lnTo>
                      <a:lnTo>
                        <a:pt x="447" y="56"/>
                      </a:lnTo>
                      <a:lnTo>
                        <a:pt x="447" y="54"/>
                      </a:lnTo>
                      <a:lnTo>
                        <a:pt x="447" y="52"/>
                      </a:lnTo>
                      <a:lnTo>
                        <a:pt x="447" y="50"/>
                      </a:lnTo>
                      <a:lnTo>
                        <a:pt x="447" y="48"/>
                      </a:lnTo>
                      <a:lnTo>
                        <a:pt x="447" y="46"/>
                      </a:lnTo>
                      <a:lnTo>
                        <a:pt x="447" y="48"/>
                      </a:lnTo>
                      <a:lnTo>
                        <a:pt x="447" y="46"/>
                      </a:lnTo>
                      <a:lnTo>
                        <a:pt x="445" y="46"/>
                      </a:lnTo>
                      <a:lnTo>
                        <a:pt x="447" y="46"/>
                      </a:lnTo>
                      <a:lnTo>
                        <a:pt x="445" y="46"/>
                      </a:lnTo>
                      <a:lnTo>
                        <a:pt x="445" y="45"/>
                      </a:lnTo>
                      <a:lnTo>
                        <a:pt x="445" y="43"/>
                      </a:lnTo>
                      <a:lnTo>
                        <a:pt x="445" y="45"/>
                      </a:lnTo>
                      <a:lnTo>
                        <a:pt x="445" y="43"/>
                      </a:lnTo>
                      <a:lnTo>
                        <a:pt x="445" y="45"/>
                      </a:lnTo>
                      <a:lnTo>
                        <a:pt x="445" y="43"/>
                      </a:lnTo>
                      <a:lnTo>
                        <a:pt x="443" y="43"/>
                      </a:lnTo>
                      <a:lnTo>
                        <a:pt x="445" y="43"/>
                      </a:lnTo>
                      <a:lnTo>
                        <a:pt x="443" y="43"/>
                      </a:lnTo>
                      <a:lnTo>
                        <a:pt x="443" y="41"/>
                      </a:lnTo>
                      <a:lnTo>
                        <a:pt x="445" y="41"/>
                      </a:lnTo>
                      <a:lnTo>
                        <a:pt x="445" y="43"/>
                      </a:lnTo>
                      <a:close/>
                      <a:moveTo>
                        <a:pt x="445" y="45"/>
                      </a:moveTo>
                      <a:lnTo>
                        <a:pt x="445" y="46"/>
                      </a:lnTo>
                      <a:lnTo>
                        <a:pt x="447" y="46"/>
                      </a:lnTo>
                      <a:lnTo>
                        <a:pt x="445" y="46"/>
                      </a:lnTo>
                      <a:lnTo>
                        <a:pt x="447" y="46"/>
                      </a:lnTo>
                      <a:lnTo>
                        <a:pt x="445" y="46"/>
                      </a:lnTo>
                      <a:lnTo>
                        <a:pt x="445" y="45"/>
                      </a:lnTo>
                      <a:close/>
                      <a:moveTo>
                        <a:pt x="443" y="43"/>
                      </a:moveTo>
                      <a:lnTo>
                        <a:pt x="443" y="41"/>
                      </a:lnTo>
                      <a:lnTo>
                        <a:pt x="443" y="43"/>
                      </a:lnTo>
                      <a:close/>
                      <a:moveTo>
                        <a:pt x="441" y="43"/>
                      </a:moveTo>
                      <a:lnTo>
                        <a:pt x="441" y="41"/>
                      </a:lnTo>
                      <a:lnTo>
                        <a:pt x="441" y="43"/>
                      </a:lnTo>
                      <a:close/>
                      <a:moveTo>
                        <a:pt x="441" y="41"/>
                      </a:moveTo>
                      <a:lnTo>
                        <a:pt x="441" y="39"/>
                      </a:lnTo>
                      <a:lnTo>
                        <a:pt x="441" y="41"/>
                      </a:lnTo>
                      <a:lnTo>
                        <a:pt x="443" y="41"/>
                      </a:lnTo>
                      <a:lnTo>
                        <a:pt x="441" y="41"/>
                      </a:lnTo>
                      <a:close/>
                      <a:moveTo>
                        <a:pt x="439" y="39"/>
                      </a:moveTo>
                      <a:lnTo>
                        <a:pt x="439" y="41"/>
                      </a:lnTo>
                      <a:lnTo>
                        <a:pt x="439" y="39"/>
                      </a:lnTo>
                      <a:close/>
                      <a:moveTo>
                        <a:pt x="439" y="39"/>
                      </a:moveTo>
                      <a:lnTo>
                        <a:pt x="438" y="39"/>
                      </a:lnTo>
                      <a:lnTo>
                        <a:pt x="439" y="39"/>
                      </a:lnTo>
                      <a:close/>
                      <a:moveTo>
                        <a:pt x="441" y="39"/>
                      </a:moveTo>
                      <a:lnTo>
                        <a:pt x="439" y="39"/>
                      </a:lnTo>
                      <a:lnTo>
                        <a:pt x="441" y="39"/>
                      </a:lnTo>
                      <a:close/>
                      <a:moveTo>
                        <a:pt x="439" y="37"/>
                      </a:moveTo>
                      <a:lnTo>
                        <a:pt x="441" y="37"/>
                      </a:lnTo>
                      <a:lnTo>
                        <a:pt x="439" y="37"/>
                      </a:lnTo>
                      <a:close/>
                      <a:moveTo>
                        <a:pt x="441" y="37"/>
                      </a:moveTo>
                      <a:lnTo>
                        <a:pt x="439" y="37"/>
                      </a:lnTo>
                      <a:lnTo>
                        <a:pt x="441" y="37"/>
                      </a:lnTo>
                      <a:close/>
                      <a:moveTo>
                        <a:pt x="439" y="35"/>
                      </a:moveTo>
                      <a:lnTo>
                        <a:pt x="441" y="35"/>
                      </a:lnTo>
                      <a:lnTo>
                        <a:pt x="441" y="37"/>
                      </a:lnTo>
                      <a:lnTo>
                        <a:pt x="439" y="37"/>
                      </a:lnTo>
                      <a:lnTo>
                        <a:pt x="439" y="35"/>
                      </a:lnTo>
                      <a:close/>
                      <a:moveTo>
                        <a:pt x="439" y="35"/>
                      </a:moveTo>
                      <a:lnTo>
                        <a:pt x="439" y="37"/>
                      </a:lnTo>
                      <a:lnTo>
                        <a:pt x="439" y="35"/>
                      </a:lnTo>
                      <a:close/>
                      <a:moveTo>
                        <a:pt x="439" y="35"/>
                      </a:moveTo>
                      <a:lnTo>
                        <a:pt x="439" y="37"/>
                      </a:lnTo>
                      <a:lnTo>
                        <a:pt x="439" y="35"/>
                      </a:lnTo>
                      <a:close/>
                      <a:moveTo>
                        <a:pt x="439" y="35"/>
                      </a:moveTo>
                      <a:lnTo>
                        <a:pt x="441" y="35"/>
                      </a:lnTo>
                      <a:lnTo>
                        <a:pt x="439" y="35"/>
                      </a:lnTo>
                      <a:close/>
                      <a:moveTo>
                        <a:pt x="436" y="33"/>
                      </a:moveTo>
                      <a:lnTo>
                        <a:pt x="438" y="33"/>
                      </a:lnTo>
                      <a:lnTo>
                        <a:pt x="438" y="35"/>
                      </a:lnTo>
                      <a:lnTo>
                        <a:pt x="439" y="35"/>
                      </a:lnTo>
                      <a:lnTo>
                        <a:pt x="438" y="35"/>
                      </a:lnTo>
                      <a:lnTo>
                        <a:pt x="439" y="35"/>
                      </a:lnTo>
                      <a:lnTo>
                        <a:pt x="438" y="35"/>
                      </a:lnTo>
                      <a:lnTo>
                        <a:pt x="439" y="35"/>
                      </a:lnTo>
                      <a:lnTo>
                        <a:pt x="439" y="37"/>
                      </a:lnTo>
                      <a:lnTo>
                        <a:pt x="439" y="35"/>
                      </a:lnTo>
                      <a:lnTo>
                        <a:pt x="439" y="37"/>
                      </a:lnTo>
                      <a:lnTo>
                        <a:pt x="439" y="39"/>
                      </a:lnTo>
                      <a:lnTo>
                        <a:pt x="439" y="37"/>
                      </a:lnTo>
                      <a:lnTo>
                        <a:pt x="438" y="37"/>
                      </a:lnTo>
                      <a:lnTo>
                        <a:pt x="439" y="37"/>
                      </a:lnTo>
                      <a:lnTo>
                        <a:pt x="438" y="37"/>
                      </a:lnTo>
                      <a:lnTo>
                        <a:pt x="439" y="37"/>
                      </a:lnTo>
                      <a:lnTo>
                        <a:pt x="438" y="37"/>
                      </a:lnTo>
                      <a:lnTo>
                        <a:pt x="439" y="37"/>
                      </a:lnTo>
                      <a:lnTo>
                        <a:pt x="439" y="39"/>
                      </a:lnTo>
                      <a:lnTo>
                        <a:pt x="438" y="39"/>
                      </a:lnTo>
                      <a:lnTo>
                        <a:pt x="438" y="37"/>
                      </a:lnTo>
                      <a:lnTo>
                        <a:pt x="436" y="37"/>
                      </a:lnTo>
                      <a:lnTo>
                        <a:pt x="438" y="37"/>
                      </a:lnTo>
                      <a:lnTo>
                        <a:pt x="436" y="37"/>
                      </a:lnTo>
                      <a:lnTo>
                        <a:pt x="438" y="37"/>
                      </a:lnTo>
                      <a:lnTo>
                        <a:pt x="436" y="37"/>
                      </a:lnTo>
                      <a:lnTo>
                        <a:pt x="436" y="35"/>
                      </a:lnTo>
                      <a:lnTo>
                        <a:pt x="434" y="35"/>
                      </a:lnTo>
                      <a:lnTo>
                        <a:pt x="434" y="33"/>
                      </a:lnTo>
                      <a:lnTo>
                        <a:pt x="436" y="33"/>
                      </a:lnTo>
                      <a:close/>
                      <a:moveTo>
                        <a:pt x="428" y="31"/>
                      </a:moveTo>
                      <a:lnTo>
                        <a:pt x="426" y="31"/>
                      </a:lnTo>
                      <a:lnTo>
                        <a:pt x="428" y="31"/>
                      </a:lnTo>
                      <a:lnTo>
                        <a:pt x="426" y="31"/>
                      </a:lnTo>
                      <a:lnTo>
                        <a:pt x="426" y="33"/>
                      </a:lnTo>
                      <a:lnTo>
                        <a:pt x="424" y="33"/>
                      </a:lnTo>
                      <a:lnTo>
                        <a:pt x="422" y="33"/>
                      </a:lnTo>
                      <a:lnTo>
                        <a:pt x="424" y="33"/>
                      </a:lnTo>
                      <a:lnTo>
                        <a:pt x="424" y="31"/>
                      </a:lnTo>
                      <a:lnTo>
                        <a:pt x="426" y="31"/>
                      </a:lnTo>
                      <a:lnTo>
                        <a:pt x="428" y="31"/>
                      </a:lnTo>
                      <a:close/>
                      <a:moveTo>
                        <a:pt x="430" y="20"/>
                      </a:moveTo>
                      <a:lnTo>
                        <a:pt x="432" y="20"/>
                      </a:lnTo>
                      <a:lnTo>
                        <a:pt x="430" y="20"/>
                      </a:lnTo>
                      <a:close/>
                      <a:moveTo>
                        <a:pt x="432" y="20"/>
                      </a:moveTo>
                      <a:lnTo>
                        <a:pt x="430" y="20"/>
                      </a:lnTo>
                      <a:lnTo>
                        <a:pt x="432" y="20"/>
                      </a:lnTo>
                      <a:close/>
                      <a:moveTo>
                        <a:pt x="430" y="18"/>
                      </a:moveTo>
                      <a:lnTo>
                        <a:pt x="428" y="18"/>
                      </a:lnTo>
                      <a:lnTo>
                        <a:pt x="430" y="18"/>
                      </a:lnTo>
                      <a:lnTo>
                        <a:pt x="430" y="16"/>
                      </a:lnTo>
                      <a:lnTo>
                        <a:pt x="430" y="18"/>
                      </a:lnTo>
                      <a:close/>
                      <a:moveTo>
                        <a:pt x="430" y="16"/>
                      </a:moveTo>
                      <a:lnTo>
                        <a:pt x="430" y="18"/>
                      </a:lnTo>
                      <a:lnTo>
                        <a:pt x="430" y="16"/>
                      </a:lnTo>
                      <a:close/>
                      <a:moveTo>
                        <a:pt x="428" y="16"/>
                      </a:moveTo>
                      <a:lnTo>
                        <a:pt x="430" y="16"/>
                      </a:lnTo>
                      <a:lnTo>
                        <a:pt x="428" y="16"/>
                      </a:lnTo>
                      <a:close/>
                      <a:moveTo>
                        <a:pt x="428" y="16"/>
                      </a:moveTo>
                      <a:lnTo>
                        <a:pt x="426" y="16"/>
                      </a:lnTo>
                      <a:lnTo>
                        <a:pt x="428" y="16"/>
                      </a:lnTo>
                      <a:close/>
                      <a:moveTo>
                        <a:pt x="428" y="14"/>
                      </a:moveTo>
                      <a:lnTo>
                        <a:pt x="430" y="14"/>
                      </a:lnTo>
                      <a:lnTo>
                        <a:pt x="430" y="16"/>
                      </a:lnTo>
                      <a:lnTo>
                        <a:pt x="428" y="16"/>
                      </a:lnTo>
                      <a:lnTo>
                        <a:pt x="430" y="16"/>
                      </a:lnTo>
                      <a:lnTo>
                        <a:pt x="428" y="16"/>
                      </a:lnTo>
                      <a:lnTo>
                        <a:pt x="430" y="16"/>
                      </a:lnTo>
                      <a:lnTo>
                        <a:pt x="428" y="16"/>
                      </a:lnTo>
                      <a:lnTo>
                        <a:pt x="428" y="14"/>
                      </a:lnTo>
                      <a:close/>
                      <a:moveTo>
                        <a:pt x="424" y="8"/>
                      </a:moveTo>
                      <a:lnTo>
                        <a:pt x="422" y="8"/>
                      </a:lnTo>
                      <a:lnTo>
                        <a:pt x="424" y="8"/>
                      </a:lnTo>
                      <a:lnTo>
                        <a:pt x="422" y="8"/>
                      </a:lnTo>
                      <a:lnTo>
                        <a:pt x="424" y="8"/>
                      </a:lnTo>
                      <a:close/>
                      <a:moveTo>
                        <a:pt x="426" y="8"/>
                      </a:moveTo>
                      <a:lnTo>
                        <a:pt x="428" y="8"/>
                      </a:lnTo>
                      <a:lnTo>
                        <a:pt x="426" y="8"/>
                      </a:lnTo>
                      <a:close/>
                      <a:moveTo>
                        <a:pt x="418" y="4"/>
                      </a:moveTo>
                      <a:lnTo>
                        <a:pt x="416" y="4"/>
                      </a:lnTo>
                      <a:lnTo>
                        <a:pt x="418" y="4"/>
                      </a:lnTo>
                      <a:close/>
                      <a:moveTo>
                        <a:pt x="424" y="4"/>
                      </a:moveTo>
                      <a:lnTo>
                        <a:pt x="426" y="4"/>
                      </a:lnTo>
                      <a:lnTo>
                        <a:pt x="424" y="4"/>
                      </a:lnTo>
                      <a:close/>
                      <a:moveTo>
                        <a:pt x="426" y="2"/>
                      </a:moveTo>
                      <a:lnTo>
                        <a:pt x="426" y="4"/>
                      </a:lnTo>
                      <a:lnTo>
                        <a:pt x="426" y="2"/>
                      </a:lnTo>
                      <a:close/>
                      <a:moveTo>
                        <a:pt x="426" y="2"/>
                      </a:moveTo>
                      <a:lnTo>
                        <a:pt x="426" y="4"/>
                      </a:lnTo>
                      <a:lnTo>
                        <a:pt x="426" y="2"/>
                      </a:lnTo>
                      <a:lnTo>
                        <a:pt x="426" y="4"/>
                      </a:lnTo>
                      <a:lnTo>
                        <a:pt x="426" y="2"/>
                      </a:lnTo>
                      <a:lnTo>
                        <a:pt x="426" y="4"/>
                      </a:lnTo>
                      <a:lnTo>
                        <a:pt x="426" y="2"/>
                      </a:lnTo>
                      <a:close/>
                      <a:moveTo>
                        <a:pt x="426" y="2"/>
                      </a:moveTo>
                      <a:lnTo>
                        <a:pt x="426" y="4"/>
                      </a:lnTo>
                      <a:lnTo>
                        <a:pt x="424" y="4"/>
                      </a:lnTo>
                      <a:lnTo>
                        <a:pt x="424" y="2"/>
                      </a:lnTo>
                      <a:lnTo>
                        <a:pt x="426" y="2"/>
                      </a:lnTo>
                      <a:close/>
                      <a:moveTo>
                        <a:pt x="424" y="2"/>
                      </a:moveTo>
                      <a:lnTo>
                        <a:pt x="426" y="2"/>
                      </a:lnTo>
                      <a:lnTo>
                        <a:pt x="424" y="2"/>
                      </a:lnTo>
                      <a:close/>
                      <a:moveTo>
                        <a:pt x="428" y="2"/>
                      </a:moveTo>
                      <a:lnTo>
                        <a:pt x="428" y="4"/>
                      </a:lnTo>
                      <a:lnTo>
                        <a:pt x="428" y="6"/>
                      </a:lnTo>
                      <a:lnTo>
                        <a:pt x="428" y="8"/>
                      </a:lnTo>
                      <a:lnTo>
                        <a:pt x="428" y="10"/>
                      </a:lnTo>
                      <a:lnTo>
                        <a:pt x="430" y="10"/>
                      </a:lnTo>
                      <a:lnTo>
                        <a:pt x="430" y="12"/>
                      </a:lnTo>
                      <a:lnTo>
                        <a:pt x="430" y="14"/>
                      </a:lnTo>
                      <a:lnTo>
                        <a:pt x="430" y="16"/>
                      </a:lnTo>
                      <a:lnTo>
                        <a:pt x="432" y="16"/>
                      </a:lnTo>
                      <a:lnTo>
                        <a:pt x="432" y="18"/>
                      </a:lnTo>
                      <a:lnTo>
                        <a:pt x="432" y="20"/>
                      </a:lnTo>
                      <a:lnTo>
                        <a:pt x="432" y="22"/>
                      </a:lnTo>
                      <a:lnTo>
                        <a:pt x="434" y="22"/>
                      </a:lnTo>
                      <a:lnTo>
                        <a:pt x="434" y="23"/>
                      </a:lnTo>
                      <a:lnTo>
                        <a:pt x="434" y="25"/>
                      </a:lnTo>
                      <a:lnTo>
                        <a:pt x="436" y="25"/>
                      </a:lnTo>
                      <a:lnTo>
                        <a:pt x="436" y="27"/>
                      </a:lnTo>
                      <a:lnTo>
                        <a:pt x="438" y="27"/>
                      </a:lnTo>
                      <a:lnTo>
                        <a:pt x="438" y="29"/>
                      </a:lnTo>
                      <a:lnTo>
                        <a:pt x="438" y="31"/>
                      </a:lnTo>
                      <a:lnTo>
                        <a:pt x="439" y="31"/>
                      </a:lnTo>
                      <a:lnTo>
                        <a:pt x="439" y="33"/>
                      </a:lnTo>
                      <a:lnTo>
                        <a:pt x="439" y="35"/>
                      </a:lnTo>
                      <a:lnTo>
                        <a:pt x="441" y="35"/>
                      </a:lnTo>
                      <a:lnTo>
                        <a:pt x="441" y="37"/>
                      </a:lnTo>
                      <a:lnTo>
                        <a:pt x="441" y="39"/>
                      </a:lnTo>
                      <a:lnTo>
                        <a:pt x="443" y="39"/>
                      </a:lnTo>
                      <a:lnTo>
                        <a:pt x="443" y="41"/>
                      </a:lnTo>
                      <a:lnTo>
                        <a:pt x="441" y="39"/>
                      </a:lnTo>
                      <a:lnTo>
                        <a:pt x="441" y="37"/>
                      </a:lnTo>
                      <a:lnTo>
                        <a:pt x="439" y="37"/>
                      </a:lnTo>
                      <a:lnTo>
                        <a:pt x="441" y="37"/>
                      </a:lnTo>
                      <a:lnTo>
                        <a:pt x="439" y="37"/>
                      </a:lnTo>
                      <a:lnTo>
                        <a:pt x="441" y="37"/>
                      </a:lnTo>
                      <a:lnTo>
                        <a:pt x="439" y="37"/>
                      </a:lnTo>
                      <a:lnTo>
                        <a:pt x="441" y="37"/>
                      </a:lnTo>
                      <a:lnTo>
                        <a:pt x="441" y="35"/>
                      </a:lnTo>
                      <a:lnTo>
                        <a:pt x="439" y="35"/>
                      </a:lnTo>
                      <a:lnTo>
                        <a:pt x="441" y="35"/>
                      </a:lnTo>
                      <a:lnTo>
                        <a:pt x="439" y="35"/>
                      </a:lnTo>
                      <a:lnTo>
                        <a:pt x="441" y="35"/>
                      </a:lnTo>
                      <a:lnTo>
                        <a:pt x="439" y="35"/>
                      </a:lnTo>
                      <a:lnTo>
                        <a:pt x="441" y="35"/>
                      </a:lnTo>
                      <a:lnTo>
                        <a:pt x="439" y="35"/>
                      </a:lnTo>
                      <a:lnTo>
                        <a:pt x="441" y="35"/>
                      </a:lnTo>
                      <a:lnTo>
                        <a:pt x="439" y="35"/>
                      </a:lnTo>
                      <a:lnTo>
                        <a:pt x="439" y="33"/>
                      </a:lnTo>
                      <a:lnTo>
                        <a:pt x="438" y="33"/>
                      </a:lnTo>
                      <a:lnTo>
                        <a:pt x="438" y="31"/>
                      </a:lnTo>
                      <a:lnTo>
                        <a:pt x="436" y="31"/>
                      </a:lnTo>
                      <a:lnTo>
                        <a:pt x="438" y="31"/>
                      </a:lnTo>
                      <a:lnTo>
                        <a:pt x="436" y="31"/>
                      </a:lnTo>
                      <a:lnTo>
                        <a:pt x="436" y="29"/>
                      </a:lnTo>
                      <a:lnTo>
                        <a:pt x="436" y="31"/>
                      </a:lnTo>
                      <a:lnTo>
                        <a:pt x="436" y="29"/>
                      </a:lnTo>
                      <a:lnTo>
                        <a:pt x="436" y="31"/>
                      </a:lnTo>
                      <a:lnTo>
                        <a:pt x="436" y="29"/>
                      </a:lnTo>
                      <a:lnTo>
                        <a:pt x="436" y="31"/>
                      </a:lnTo>
                      <a:lnTo>
                        <a:pt x="436" y="29"/>
                      </a:lnTo>
                      <a:lnTo>
                        <a:pt x="434" y="29"/>
                      </a:lnTo>
                      <a:lnTo>
                        <a:pt x="436" y="29"/>
                      </a:lnTo>
                      <a:lnTo>
                        <a:pt x="436" y="27"/>
                      </a:lnTo>
                      <a:lnTo>
                        <a:pt x="434" y="27"/>
                      </a:lnTo>
                      <a:lnTo>
                        <a:pt x="434" y="29"/>
                      </a:lnTo>
                      <a:lnTo>
                        <a:pt x="434" y="27"/>
                      </a:lnTo>
                      <a:lnTo>
                        <a:pt x="434" y="25"/>
                      </a:lnTo>
                      <a:lnTo>
                        <a:pt x="434" y="23"/>
                      </a:lnTo>
                      <a:lnTo>
                        <a:pt x="434" y="25"/>
                      </a:lnTo>
                      <a:lnTo>
                        <a:pt x="434" y="23"/>
                      </a:lnTo>
                      <a:lnTo>
                        <a:pt x="434" y="22"/>
                      </a:lnTo>
                      <a:lnTo>
                        <a:pt x="432" y="22"/>
                      </a:lnTo>
                      <a:lnTo>
                        <a:pt x="432" y="20"/>
                      </a:lnTo>
                      <a:lnTo>
                        <a:pt x="432" y="18"/>
                      </a:lnTo>
                      <a:lnTo>
                        <a:pt x="432" y="20"/>
                      </a:lnTo>
                      <a:lnTo>
                        <a:pt x="432" y="18"/>
                      </a:lnTo>
                      <a:lnTo>
                        <a:pt x="432" y="20"/>
                      </a:lnTo>
                      <a:lnTo>
                        <a:pt x="430" y="20"/>
                      </a:lnTo>
                      <a:lnTo>
                        <a:pt x="430" y="18"/>
                      </a:lnTo>
                      <a:lnTo>
                        <a:pt x="432" y="18"/>
                      </a:lnTo>
                      <a:lnTo>
                        <a:pt x="430" y="18"/>
                      </a:lnTo>
                      <a:lnTo>
                        <a:pt x="432" y="18"/>
                      </a:lnTo>
                      <a:lnTo>
                        <a:pt x="430" y="18"/>
                      </a:lnTo>
                      <a:lnTo>
                        <a:pt x="432" y="18"/>
                      </a:lnTo>
                      <a:lnTo>
                        <a:pt x="430" y="18"/>
                      </a:lnTo>
                      <a:lnTo>
                        <a:pt x="432" y="18"/>
                      </a:lnTo>
                      <a:lnTo>
                        <a:pt x="430" y="18"/>
                      </a:lnTo>
                      <a:lnTo>
                        <a:pt x="432" y="18"/>
                      </a:lnTo>
                      <a:lnTo>
                        <a:pt x="430" y="18"/>
                      </a:lnTo>
                      <a:lnTo>
                        <a:pt x="430" y="16"/>
                      </a:lnTo>
                      <a:lnTo>
                        <a:pt x="430" y="14"/>
                      </a:lnTo>
                      <a:lnTo>
                        <a:pt x="430" y="12"/>
                      </a:lnTo>
                      <a:lnTo>
                        <a:pt x="428" y="12"/>
                      </a:lnTo>
                      <a:lnTo>
                        <a:pt x="430" y="12"/>
                      </a:lnTo>
                      <a:lnTo>
                        <a:pt x="428" y="12"/>
                      </a:lnTo>
                      <a:lnTo>
                        <a:pt x="428" y="10"/>
                      </a:lnTo>
                      <a:lnTo>
                        <a:pt x="428" y="12"/>
                      </a:lnTo>
                      <a:lnTo>
                        <a:pt x="428" y="10"/>
                      </a:lnTo>
                      <a:lnTo>
                        <a:pt x="428" y="8"/>
                      </a:lnTo>
                      <a:lnTo>
                        <a:pt x="426" y="8"/>
                      </a:lnTo>
                      <a:lnTo>
                        <a:pt x="428" y="8"/>
                      </a:lnTo>
                      <a:lnTo>
                        <a:pt x="426" y="8"/>
                      </a:lnTo>
                      <a:lnTo>
                        <a:pt x="428" y="8"/>
                      </a:lnTo>
                      <a:lnTo>
                        <a:pt x="426" y="8"/>
                      </a:lnTo>
                      <a:lnTo>
                        <a:pt x="428" y="6"/>
                      </a:lnTo>
                      <a:lnTo>
                        <a:pt x="426" y="6"/>
                      </a:lnTo>
                      <a:lnTo>
                        <a:pt x="426" y="8"/>
                      </a:lnTo>
                      <a:lnTo>
                        <a:pt x="426" y="6"/>
                      </a:lnTo>
                      <a:lnTo>
                        <a:pt x="426" y="8"/>
                      </a:lnTo>
                      <a:lnTo>
                        <a:pt x="426" y="6"/>
                      </a:lnTo>
                      <a:lnTo>
                        <a:pt x="426" y="8"/>
                      </a:lnTo>
                      <a:lnTo>
                        <a:pt x="426" y="6"/>
                      </a:lnTo>
                      <a:lnTo>
                        <a:pt x="428" y="6"/>
                      </a:lnTo>
                      <a:lnTo>
                        <a:pt x="426" y="6"/>
                      </a:lnTo>
                      <a:lnTo>
                        <a:pt x="428" y="6"/>
                      </a:lnTo>
                      <a:lnTo>
                        <a:pt x="426" y="6"/>
                      </a:lnTo>
                      <a:lnTo>
                        <a:pt x="428" y="6"/>
                      </a:lnTo>
                      <a:lnTo>
                        <a:pt x="426" y="6"/>
                      </a:lnTo>
                      <a:lnTo>
                        <a:pt x="426" y="4"/>
                      </a:lnTo>
                      <a:lnTo>
                        <a:pt x="428" y="4"/>
                      </a:lnTo>
                      <a:lnTo>
                        <a:pt x="426" y="4"/>
                      </a:lnTo>
                      <a:lnTo>
                        <a:pt x="428" y="4"/>
                      </a:lnTo>
                      <a:lnTo>
                        <a:pt x="426" y="4"/>
                      </a:lnTo>
                      <a:lnTo>
                        <a:pt x="428" y="4"/>
                      </a:lnTo>
                      <a:lnTo>
                        <a:pt x="426" y="4"/>
                      </a:lnTo>
                      <a:lnTo>
                        <a:pt x="428" y="4"/>
                      </a:lnTo>
                      <a:lnTo>
                        <a:pt x="426" y="4"/>
                      </a:lnTo>
                      <a:lnTo>
                        <a:pt x="428" y="4"/>
                      </a:lnTo>
                      <a:lnTo>
                        <a:pt x="426" y="4"/>
                      </a:lnTo>
                      <a:lnTo>
                        <a:pt x="428" y="4"/>
                      </a:lnTo>
                      <a:lnTo>
                        <a:pt x="426" y="4"/>
                      </a:lnTo>
                      <a:lnTo>
                        <a:pt x="428" y="4"/>
                      </a:lnTo>
                      <a:lnTo>
                        <a:pt x="426" y="4"/>
                      </a:lnTo>
                      <a:lnTo>
                        <a:pt x="426" y="2"/>
                      </a:lnTo>
                      <a:lnTo>
                        <a:pt x="428" y="2"/>
                      </a:lnTo>
                      <a:close/>
                      <a:moveTo>
                        <a:pt x="426" y="2"/>
                      </a:moveTo>
                      <a:lnTo>
                        <a:pt x="424" y="2"/>
                      </a:lnTo>
                      <a:lnTo>
                        <a:pt x="426" y="2"/>
                      </a:lnTo>
                      <a:lnTo>
                        <a:pt x="424" y="2"/>
                      </a:lnTo>
                      <a:lnTo>
                        <a:pt x="426" y="2"/>
                      </a:lnTo>
                      <a:close/>
                      <a:moveTo>
                        <a:pt x="424" y="2"/>
                      </a:moveTo>
                      <a:lnTo>
                        <a:pt x="424" y="4"/>
                      </a:lnTo>
                      <a:lnTo>
                        <a:pt x="424" y="6"/>
                      </a:lnTo>
                      <a:lnTo>
                        <a:pt x="426" y="6"/>
                      </a:lnTo>
                      <a:lnTo>
                        <a:pt x="424" y="6"/>
                      </a:lnTo>
                      <a:lnTo>
                        <a:pt x="422" y="6"/>
                      </a:lnTo>
                      <a:lnTo>
                        <a:pt x="422" y="4"/>
                      </a:lnTo>
                      <a:lnTo>
                        <a:pt x="422" y="6"/>
                      </a:lnTo>
                      <a:lnTo>
                        <a:pt x="420" y="6"/>
                      </a:lnTo>
                      <a:lnTo>
                        <a:pt x="420" y="4"/>
                      </a:lnTo>
                      <a:lnTo>
                        <a:pt x="422" y="4"/>
                      </a:lnTo>
                      <a:lnTo>
                        <a:pt x="420" y="4"/>
                      </a:lnTo>
                      <a:lnTo>
                        <a:pt x="420" y="2"/>
                      </a:lnTo>
                      <a:lnTo>
                        <a:pt x="422" y="2"/>
                      </a:lnTo>
                      <a:lnTo>
                        <a:pt x="424" y="2"/>
                      </a:lnTo>
                      <a:lnTo>
                        <a:pt x="424" y="4"/>
                      </a:lnTo>
                      <a:lnTo>
                        <a:pt x="424" y="2"/>
                      </a:lnTo>
                      <a:close/>
                      <a:moveTo>
                        <a:pt x="144" y="0"/>
                      </a:moveTo>
                      <a:lnTo>
                        <a:pt x="146" y="0"/>
                      </a:lnTo>
                      <a:lnTo>
                        <a:pt x="148" y="0"/>
                      </a:lnTo>
                      <a:lnTo>
                        <a:pt x="150" y="0"/>
                      </a:lnTo>
                      <a:lnTo>
                        <a:pt x="151" y="0"/>
                      </a:lnTo>
                      <a:lnTo>
                        <a:pt x="153" y="0"/>
                      </a:lnTo>
                      <a:lnTo>
                        <a:pt x="155" y="2"/>
                      </a:lnTo>
                      <a:lnTo>
                        <a:pt x="157" y="2"/>
                      </a:lnTo>
                      <a:lnTo>
                        <a:pt x="159" y="2"/>
                      </a:lnTo>
                      <a:lnTo>
                        <a:pt x="161" y="2"/>
                      </a:lnTo>
                      <a:lnTo>
                        <a:pt x="163" y="2"/>
                      </a:lnTo>
                      <a:lnTo>
                        <a:pt x="165" y="2"/>
                      </a:lnTo>
                      <a:lnTo>
                        <a:pt x="167" y="2"/>
                      </a:lnTo>
                      <a:lnTo>
                        <a:pt x="169" y="2"/>
                      </a:lnTo>
                      <a:lnTo>
                        <a:pt x="171" y="2"/>
                      </a:lnTo>
                      <a:lnTo>
                        <a:pt x="173" y="2"/>
                      </a:lnTo>
                      <a:lnTo>
                        <a:pt x="174" y="2"/>
                      </a:lnTo>
                      <a:lnTo>
                        <a:pt x="176" y="2"/>
                      </a:lnTo>
                      <a:lnTo>
                        <a:pt x="178" y="2"/>
                      </a:lnTo>
                      <a:lnTo>
                        <a:pt x="180" y="2"/>
                      </a:lnTo>
                      <a:lnTo>
                        <a:pt x="182" y="2"/>
                      </a:lnTo>
                      <a:lnTo>
                        <a:pt x="184" y="2"/>
                      </a:lnTo>
                      <a:lnTo>
                        <a:pt x="186" y="2"/>
                      </a:lnTo>
                      <a:lnTo>
                        <a:pt x="188" y="2"/>
                      </a:lnTo>
                      <a:lnTo>
                        <a:pt x="190" y="2"/>
                      </a:lnTo>
                      <a:lnTo>
                        <a:pt x="192" y="2"/>
                      </a:lnTo>
                      <a:lnTo>
                        <a:pt x="194" y="2"/>
                      </a:lnTo>
                      <a:lnTo>
                        <a:pt x="196" y="2"/>
                      </a:lnTo>
                      <a:lnTo>
                        <a:pt x="198" y="2"/>
                      </a:lnTo>
                      <a:lnTo>
                        <a:pt x="199" y="2"/>
                      </a:lnTo>
                      <a:lnTo>
                        <a:pt x="201" y="2"/>
                      </a:lnTo>
                      <a:lnTo>
                        <a:pt x="203" y="2"/>
                      </a:lnTo>
                      <a:lnTo>
                        <a:pt x="205" y="2"/>
                      </a:lnTo>
                      <a:lnTo>
                        <a:pt x="207" y="2"/>
                      </a:lnTo>
                      <a:lnTo>
                        <a:pt x="209" y="2"/>
                      </a:lnTo>
                      <a:lnTo>
                        <a:pt x="211" y="2"/>
                      </a:lnTo>
                      <a:lnTo>
                        <a:pt x="213" y="2"/>
                      </a:lnTo>
                      <a:lnTo>
                        <a:pt x="215" y="2"/>
                      </a:lnTo>
                      <a:lnTo>
                        <a:pt x="217" y="2"/>
                      </a:lnTo>
                      <a:lnTo>
                        <a:pt x="219" y="2"/>
                      </a:lnTo>
                      <a:lnTo>
                        <a:pt x="221" y="2"/>
                      </a:lnTo>
                      <a:lnTo>
                        <a:pt x="222" y="2"/>
                      </a:lnTo>
                      <a:lnTo>
                        <a:pt x="224" y="2"/>
                      </a:lnTo>
                      <a:lnTo>
                        <a:pt x="226" y="2"/>
                      </a:lnTo>
                      <a:lnTo>
                        <a:pt x="228" y="2"/>
                      </a:lnTo>
                      <a:lnTo>
                        <a:pt x="230" y="2"/>
                      </a:lnTo>
                      <a:lnTo>
                        <a:pt x="232" y="2"/>
                      </a:lnTo>
                      <a:lnTo>
                        <a:pt x="234" y="2"/>
                      </a:lnTo>
                      <a:lnTo>
                        <a:pt x="236" y="2"/>
                      </a:lnTo>
                      <a:lnTo>
                        <a:pt x="238" y="2"/>
                      </a:lnTo>
                      <a:lnTo>
                        <a:pt x="240" y="2"/>
                      </a:lnTo>
                      <a:lnTo>
                        <a:pt x="242" y="2"/>
                      </a:lnTo>
                      <a:lnTo>
                        <a:pt x="244" y="2"/>
                      </a:lnTo>
                      <a:lnTo>
                        <a:pt x="246" y="2"/>
                      </a:lnTo>
                      <a:lnTo>
                        <a:pt x="247" y="2"/>
                      </a:lnTo>
                      <a:lnTo>
                        <a:pt x="249" y="2"/>
                      </a:lnTo>
                      <a:lnTo>
                        <a:pt x="251" y="2"/>
                      </a:lnTo>
                      <a:lnTo>
                        <a:pt x="253" y="2"/>
                      </a:lnTo>
                      <a:lnTo>
                        <a:pt x="255" y="2"/>
                      </a:lnTo>
                      <a:lnTo>
                        <a:pt x="257" y="2"/>
                      </a:lnTo>
                      <a:lnTo>
                        <a:pt x="259" y="2"/>
                      </a:lnTo>
                      <a:lnTo>
                        <a:pt x="263" y="2"/>
                      </a:lnTo>
                      <a:lnTo>
                        <a:pt x="265" y="2"/>
                      </a:lnTo>
                      <a:lnTo>
                        <a:pt x="269" y="2"/>
                      </a:lnTo>
                      <a:lnTo>
                        <a:pt x="272" y="2"/>
                      </a:lnTo>
                      <a:lnTo>
                        <a:pt x="276" y="2"/>
                      </a:lnTo>
                      <a:lnTo>
                        <a:pt x="278" y="2"/>
                      </a:lnTo>
                      <a:lnTo>
                        <a:pt x="280" y="2"/>
                      </a:lnTo>
                      <a:lnTo>
                        <a:pt x="282" y="2"/>
                      </a:lnTo>
                      <a:lnTo>
                        <a:pt x="286" y="2"/>
                      </a:lnTo>
                      <a:lnTo>
                        <a:pt x="288" y="2"/>
                      </a:lnTo>
                      <a:lnTo>
                        <a:pt x="290" y="2"/>
                      </a:lnTo>
                      <a:lnTo>
                        <a:pt x="292" y="2"/>
                      </a:lnTo>
                      <a:lnTo>
                        <a:pt x="294" y="2"/>
                      </a:lnTo>
                      <a:lnTo>
                        <a:pt x="295" y="2"/>
                      </a:lnTo>
                      <a:lnTo>
                        <a:pt x="297" y="2"/>
                      </a:lnTo>
                      <a:lnTo>
                        <a:pt x="299" y="2"/>
                      </a:lnTo>
                      <a:lnTo>
                        <a:pt x="301" y="2"/>
                      </a:lnTo>
                      <a:lnTo>
                        <a:pt x="303" y="2"/>
                      </a:lnTo>
                      <a:lnTo>
                        <a:pt x="305" y="2"/>
                      </a:lnTo>
                      <a:lnTo>
                        <a:pt x="307" y="2"/>
                      </a:lnTo>
                      <a:lnTo>
                        <a:pt x="309" y="2"/>
                      </a:lnTo>
                      <a:lnTo>
                        <a:pt x="311" y="2"/>
                      </a:lnTo>
                      <a:lnTo>
                        <a:pt x="313" y="2"/>
                      </a:lnTo>
                      <a:lnTo>
                        <a:pt x="315" y="2"/>
                      </a:lnTo>
                      <a:lnTo>
                        <a:pt x="317" y="2"/>
                      </a:lnTo>
                      <a:lnTo>
                        <a:pt x="319" y="2"/>
                      </a:lnTo>
                      <a:lnTo>
                        <a:pt x="320" y="2"/>
                      </a:lnTo>
                      <a:lnTo>
                        <a:pt x="322" y="2"/>
                      </a:lnTo>
                      <a:lnTo>
                        <a:pt x="324" y="2"/>
                      </a:lnTo>
                      <a:lnTo>
                        <a:pt x="326" y="2"/>
                      </a:lnTo>
                      <a:lnTo>
                        <a:pt x="328" y="2"/>
                      </a:lnTo>
                      <a:lnTo>
                        <a:pt x="330" y="2"/>
                      </a:lnTo>
                      <a:lnTo>
                        <a:pt x="332" y="2"/>
                      </a:lnTo>
                      <a:lnTo>
                        <a:pt x="334" y="2"/>
                      </a:lnTo>
                      <a:lnTo>
                        <a:pt x="336" y="2"/>
                      </a:lnTo>
                      <a:lnTo>
                        <a:pt x="338" y="2"/>
                      </a:lnTo>
                      <a:lnTo>
                        <a:pt x="340" y="2"/>
                      </a:lnTo>
                      <a:lnTo>
                        <a:pt x="342" y="2"/>
                      </a:lnTo>
                      <a:lnTo>
                        <a:pt x="343" y="2"/>
                      </a:lnTo>
                      <a:lnTo>
                        <a:pt x="345" y="2"/>
                      </a:lnTo>
                      <a:lnTo>
                        <a:pt x="347" y="2"/>
                      </a:lnTo>
                      <a:lnTo>
                        <a:pt x="349" y="2"/>
                      </a:lnTo>
                      <a:lnTo>
                        <a:pt x="351" y="2"/>
                      </a:lnTo>
                      <a:lnTo>
                        <a:pt x="353" y="2"/>
                      </a:lnTo>
                      <a:lnTo>
                        <a:pt x="355" y="2"/>
                      </a:lnTo>
                      <a:lnTo>
                        <a:pt x="357" y="2"/>
                      </a:lnTo>
                      <a:lnTo>
                        <a:pt x="359" y="2"/>
                      </a:lnTo>
                      <a:lnTo>
                        <a:pt x="361" y="2"/>
                      </a:lnTo>
                      <a:lnTo>
                        <a:pt x="363" y="2"/>
                      </a:lnTo>
                      <a:lnTo>
                        <a:pt x="365" y="2"/>
                      </a:lnTo>
                      <a:lnTo>
                        <a:pt x="367" y="2"/>
                      </a:lnTo>
                      <a:lnTo>
                        <a:pt x="368" y="2"/>
                      </a:lnTo>
                      <a:lnTo>
                        <a:pt x="370" y="2"/>
                      </a:lnTo>
                      <a:lnTo>
                        <a:pt x="372" y="2"/>
                      </a:lnTo>
                      <a:lnTo>
                        <a:pt x="374" y="2"/>
                      </a:lnTo>
                      <a:lnTo>
                        <a:pt x="376" y="2"/>
                      </a:lnTo>
                      <a:lnTo>
                        <a:pt x="378" y="2"/>
                      </a:lnTo>
                      <a:lnTo>
                        <a:pt x="380" y="2"/>
                      </a:lnTo>
                      <a:lnTo>
                        <a:pt x="382" y="2"/>
                      </a:lnTo>
                      <a:lnTo>
                        <a:pt x="384" y="2"/>
                      </a:lnTo>
                      <a:lnTo>
                        <a:pt x="386" y="2"/>
                      </a:lnTo>
                      <a:lnTo>
                        <a:pt x="388" y="2"/>
                      </a:lnTo>
                      <a:lnTo>
                        <a:pt x="390" y="2"/>
                      </a:lnTo>
                      <a:lnTo>
                        <a:pt x="391" y="2"/>
                      </a:lnTo>
                      <a:lnTo>
                        <a:pt x="393" y="2"/>
                      </a:lnTo>
                      <a:lnTo>
                        <a:pt x="395" y="2"/>
                      </a:lnTo>
                      <a:lnTo>
                        <a:pt x="397" y="2"/>
                      </a:lnTo>
                      <a:lnTo>
                        <a:pt x="399" y="2"/>
                      </a:lnTo>
                      <a:lnTo>
                        <a:pt x="401" y="2"/>
                      </a:lnTo>
                      <a:lnTo>
                        <a:pt x="403" y="2"/>
                      </a:lnTo>
                      <a:lnTo>
                        <a:pt x="405" y="2"/>
                      </a:lnTo>
                      <a:lnTo>
                        <a:pt x="413" y="2"/>
                      </a:lnTo>
                      <a:lnTo>
                        <a:pt x="415" y="2"/>
                      </a:lnTo>
                      <a:lnTo>
                        <a:pt x="416" y="2"/>
                      </a:lnTo>
                      <a:lnTo>
                        <a:pt x="418" y="2"/>
                      </a:lnTo>
                      <a:lnTo>
                        <a:pt x="418" y="4"/>
                      </a:lnTo>
                      <a:lnTo>
                        <a:pt x="416" y="4"/>
                      </a:lnTo>
                      <a:lnTo>
                        <a:pt x="416" y="6"/>
                      </a:lnTo>
                      <a:lnTo>
                        <a:pt x="415" y="6"/>
                      </a:lnTo>
                      <a:lnTo>
                        <a:pt x="416" y="6"/>
                      </a:lnTo>
                      <a:lnTo>
                        <a:pt x="415" y="6"/>
                      </a:lnTo>
                      <a:lnTo>
                        <a:pt x="416" y="6"/>
                      </a:lnTo>
                      <a:lnTo>
                        <a:pt x="415" y="6"/>
                      </a:lnTo>
                      <a:lnTo>
                        <a:pt x="416" y="6"/>
                      </a:lnTo>
                      <a:lnTo>
                        <a:pt x="415" y="6"/>
                      </a:lnTo>
                      <a:lnTo>
                        <a:pt x="416" y="6"/>
                      </a:lnTo>
                      <a:lnTo>
                        <a:pt x="416" y="4"/>
                      </a:lnTo>
                      <a:lnTo>
                        <a:pt x="416" y="6"/>
                      </a:lnTo>
                      <a:lnTo>
                        <a:pt x="416" y="4"/>
                      </a:lnTo>
                      <a:lnTo>
                        <a:pt x="418" y="4"/>
                      </a:lnTo>
                      <a:lnTo>
                        <a:pt x="418" y="6"/>
                      </a:lnTo>
                      <a:lnTo>
                        <a:pt x="420" y="6"/>
                      </a:lnTo>
                      <a:lnTo>
                        <a:pt x="420" y="8"/>
                      </a:lnTo>
                      <a:lnTo>
                        <a:pt x="422" y="8"/>
                      </a:lnTo>
                      <a:lnTo>
                        <a:pt x="422" y="10"/>
                      </a:lnTo>
                      <a:lnTo>
                        <a:pt x="422" y="8"/>
                      </a:lnTo>
                      <a:lnTo>
                        <a:pt x="420" y="8"/>
                      </a:lnTo>
                      <a:lnTo>
                        <a:pt x="420" y="10"/>
                      </a:lnTo>
                      <a:lnTo>
                        <a:pt x="422" y="10"/>
                      </a:lnTo>
                      <a:lnTo>
                        <a:pt x="422" y="12"/>
                      </a:lnTo>
                      <a:lnTo>
                        <a:pt x="424" y="12"/>
                      </a:lnTo>
                      <a:lnTo>
                        <a:pt x="422" y="12"/>
                      </a:lnTo>
                      <a:lnTo>
                        <a:pt x="424" y="12"/>
                      </a:lnTo>
                      <a:lnTo>
                        <a:pt x="422" y="12"/>
                      </a:lnTo>
                      <a:lnTo>
                        <a:pt x="422" y="10"/>
                      </a:lnTo>
                      <a:lnTo>
                        <a:pt x="424" y="10"/>
                      </a:lnTo>
                      <a:lnTo>
                        <a:pt x="422" y="10"/>
                      </a:lnTo>
                      <a:lnTo>
                        <a:pt x="424" y="10"/>
                      </a:lnTo>
                      <a:lnTo>
                        <a:pt x="424" y="8"/>
                      </a:lnTo>
                      <a:lnTo>
                        <a:pt x="424" y="10"/>
                      </a:lnTo>
                      <a:lnTo>
                        <a:pt x="424" y="12"/>
                      </a:lnTo>
                      <a:lnTo>
                        <a:pt x="424" y="14"/>
                      </a:lnTo>
                      <a:lnTo>
                        <a:pt x="426" y="14"/>
                      </a:lnTo>
                      <a:lnTo>
                        <a:pt x="426" y="16"/>
                      </a:lnTo>
                      <a:lnTo>
                        <a:pt x="428" y="16"/>
                      </a:lnTo>
                      <a:lnTo>
                        <a:pt x="426" y="16"/>
                      </a:lnTo>
                      <a:lnTo>
                        <a:pt x="426" y="18"/>
                      </a:lnTo>
                      <a:lnTo>
                        <a:pt x="426" y="16"/>
                      </a:lnTo>
                      <a:lnTo>
                        <a:pt x="428" y="16"/>
                      </a:lnTo>
                      <a:lnTo>
                        <a:pt x="428" y="18"/>
                      </a:lnTo>
                      <a:lnTo>
                        <a:pt x="426" y="18"/>
                      </a:lnTo>
                      <a:lnTo>
                        <a:pt x="428" y="18"/>
                      </a:lnTo>
                      <a:lnTo>
                        <a:pt x="426" y="18"/>
                      </a:lnTo>
                      <a:lnTo>
                        <a:pt x="428" y="18"/>
                      </a:lnTo>
                      <a:lnTo>
                        <a:pt x="428" y="20"/>
                      </a:lnTo>
                      <a:lnTo>
                        <a:pt x="430" y="20"/>
                      </a:lnTo>
                      <a:lnTo>
                        <a:pt x="430" y="22"/>
                      </a:lnTo>
                      <a:lnTo>
                        <a:pt x="428" y="22"/>
                      </a:lnTo>
                      <a:lnTo>
                        <a:pt x="428" y="20"/>
                      </a:lnTo>
                      <a:lnTo>
                        <a:pt x="428" y="22"/>
                      </a:lnTo>
                      <a:lnTo>
                        <a:pt x="430" y="22"/>
                      </a:lnTo>
                      <a:lnTo>
                        <a:pt x="430" y="23"/>
                      </a:lnTo>
                      <a:lnTo>
                        <a:pt x="430" y="25"/>
                      </a:lnTo>
                      <a:lnTo>
                        <a:pt x="432" y="25"/>
                      </a:lnTo>
                      <a:lnTo>
                        <a:pt x="432" y="27"/>
                      </a:lnTo>
                      <a:lnTo>
                        <a:pt x="430" y="27"/>
                      </a:lnTo>
                      <a:lnTo>
                        <a:pt x="430" y="25"/>
                      </a:lnTo>
                      <a:lnTo>
                        <a:pt x="428" y="25"/>
                      </a:lnTo>
                      <a:lnTo>
                        <a:pt x="428" y="23"/>
                      </a:lnTo>
                      <a:lnTo>
                        <a:pt x="426" y="23"/>
                      </a:lnTo>
                      <a:lnTo>
                        <a:pt x="424" y="22"/>
                      </a:lnTo>
                      <a:lnTo>
                        <a:pt x="422" y="22"/>
                      </a:lnTo>
                      <a:lnTo>
                        <a:pt x="420" y="22"/>
                      </a:lnTo>
                      <a:lnTo>
                        <a:pt x="420" y="23"/>
                      </a:lnTo>
                      <a:lnTo>
                        <a:pt x="418" y="23"/>
                      </a:lnTo>
                      <a:lnTo>
                        <a:pt x="416" y="23"/>
                      </a:lnTo>
                      <a:lnTo>
                        <a:pt x="415" y="23"/>
                      </a:lnTo>
                      <a:lnTo>
                        <a:pt x="413" y="23"/>
                      </a:lnTo>
                      <a:lnTo>
                        <a:pt x="411" y="23"/>
                      </a:lnTo>
                      <a:lnTo>
                        <a:pt x="411" y="25"/>
                      </a:lnTo>
                      <a:lnTo>
                        <a:pt x="409" y="25"/>
                      </a:lnTo>
                      <a:lnTo>
                        <a:pt x="407" y="25"/>
                      </a:lnTo>
                      <a:lnTo>
                        <a:pt x="405" y="25"/>
                      </a:lnTo>
                      <a:lnTo>
                        <a:pt x="403" y="25"/>
                      </a:lnTo>
                      <a:lnTo>
                        <a:pt x="401" y="25"/>
                      </a:lnTo>
                      <a:lnTo>
                        <a:pt x="399" y="27"/>
                      </a:lnTo>
                      <a:lnTo>
                        <a:pt x="399" y="25"/>
                      </a:lnTo>
                      <a:lnTo>
                        <a:pt x="399" y="27"/>
                      </a:lnTo>
                      <a:lnTo>
                        <a:pt x="397" y="27"/>
                      </a:lnTo>
                      <a:lnTo>
                        <a:pt x="397" y="29"/>
                      </a:lnTo>
                      <a:lnTo>
                        <a:pt x="395" y="29"/>
                      </a:lnTo>
                      <a:lnTo>
                        <a:pt x="393" y="29"/>
                      </a:lnTo>
                      <a:lnTo>
                        <a:pt x="391" y="29"/>
                      </a:lnTo>
                      <a:lnTo>
                        <a:pt x="390" y="29"/>
                      </a:lnTo>
                      <a:lnTo>
                        <a:pt x="390" y="27"/>
                      </a:lnTo>
                      <a:lnTo>
                        <a:pt x="391" y="27"/>
                      </a:lnTo>
                      <a:lnTo>
                        <a:pt x="390" y="27"/>
                      </a:lnTo>
                      <a:lnTo>
                        <a:pt x="388" y="27"/>
                      </a:lnTo>
                      <a:lnTo>
                        <a:pt x="390" y="27"/>
                      </a:lnTo>
                      <a:lnTo>
                        <a:pt x="390" y="29"/>
                      </a:lnTo>
                      <a:lnTo>
                        <a:pt x="388" y="29"/>
                      </a:lnTo>
                      <a:lnTo>
                        <a:pt x="386" y="29"/>
                      </a:lnTo>
                      <a:lnTo>
                        <a:pt x="386" y="31"/>
                      </a:lnTo>
                      <a:lnTo>
                        <a:pt x="384" y="31"/>
                      </a:lnTo>
                      <a:lnTo>
                        <a:pt x="384" y="33"/>
                      </a:lnTo>
                      <a:lnTo>
                        <a:pt x="386" y="33"/>
                      </a:lnTo>
                      <a:lnTo>
                        <a:pt x="388" y="33"/>
                      </a:lnTo>
                      <a:lnTo>
                        <a:pt x="390" y="33"/>
                      </a:lnTo>
                      <a:lnTo>
                        <a:pt x="391" y="33"/>
                      </a:lnTo>
                      <a:lnTo>
                        <a:pt x="393" y="33"/>
                      </a:lnTo>
                      <a:lnTo>
                        <a:pt x="395" y="33"/>
                      </a:lnTo>
                      <a:lnTo>
                        <a:pt x="397" y="33"/>
                      </a:lnTo>
                      <a:lnTo>
                        <a:pt x="397" y="31"/>
                      </a:lnTo>
                      <a:lnTo>
                        <a:pt x="399" y="31"/>
                      </a:lnTo>
                      <a:lnTo>
                        <a:pt x="401" y="31"/>
                      </a:lnTo>
                      <a:lnTo>
                        <a:pt x="401" y="33"/>
                      </a:lnTo>
                      <a:lnTo>
                        <a:pt x="403" y="33"/>
                      </a:lnTo>
                      <a:lnTo>
                        <a:pt x="405" y="33"/>
                      </a:lnTo>
                      <a:lnTo>
                        <a:pt x="405" y="35"/>
                      </a:lnTo>
                      <a:lnTo>
                        <a:pt x="405" y="33"/>
                      </a:lnTo>
                      <a:lnTo>
                        <a:pt x="405" y="35"/>
                      </a:lnTo>
                      <a:lnTo>
                        <a:pt x="405" y="33"/>
                      </a:lnTo>
                      <a:lnTo>
                        <a:pt x="405" y="35"/>
                      </a:lnTo>
                      <a:lnTo>
                        <a:pt x="405" y="33"/>
                      </a:lnTo>
                      <a:lnTo>
                        <a:pt x="407" y="35"/>
                      </a:lnTo>
                      <a:lnTo>
                        <a:pt x="407" y="37"/>
                      </a:lnTo>
                      <a:lnTo>
                        <a:pt x="405" y="37"/>
                      </a:lnTo>
                      <a:lnTo>
                        <a:pt x="405" y="35"/>
                      </a:lnTo>
                      <a:lnTo>
                        <a:pt x="405" y="37"/>
                      </a:lnTo>
                      <a:lnTo>
                        <a:pt x="407" y="37"/>
                      </a:lnTo>
                      <a:lnTo>
                        <a:pt x="407" y="35"/>
                      </a:lnTo>
                      <a:lnTo>
                        <a:pt x="407" y="33"/>
                      </a:lnTo>
                      <a:lnTo>
                        <a:pt x="405" y="33"/>
                      </a:lnTo>
                      <a:lnTo>
                        <a:pt x="407" y="31"/>
                      </a:lnTo>
                      <a:lnTo>
                        <a:pt x="409" y="31"/>
                      </a:lnTo>
                      <a:lnTo>
                        <a:pt x="411" y="31"/>
                      </a:lnTo>
                      <a:lnTo>
                        <a:pt x="413" y="31"/>
                      </a:lnTo>
                      <a:lnTo>
                        <a:pt x="415" y="31"/>
                      </a:lnTo>
                      <a:lnTo>
                        <a:pt x="416" y="31"/>
                      </a:lnTo>
                      <a:lnTo>
                        <a:pt x="418" y="31"/>
                      </a:lnTo>
                      <a:lnTo>
                        <a:pt x="420" y="31"/>
                      </a:lnTo>
                      <a:lnTo>
                        <a:pt x="420" y="33"/>
                      </a:lnTo>
                      <a:lnTo>
                        <a:pt x="418" y="33"/>
                      </a:lnTo>
                      <a:lnTo>
                        <a:pt x="416" y="33"/>
                      </a:lnTo>
                      <a:lnTo>
                        <a:pt x="418" y="33"/>
                      </a:lnTo>
                      <a:lnTo>
                        <a:pt x="416" y="33"/>
                      </a:lnTo>
                      <a:lnTo>
                        <a:pt x="416" y="35"/>
                      </a:lnTo>
                      <a:lnTo>
                        <a:pt x="416" y="33"/>
                      </a:lnTo>
                      <a:lnTo>
                        <a:pt x="415" y="33"/>
                      </a:lnTo>
                      <a:lnTo>
                        <a:pt x="416" y="33"/>
                      </a:lnTo>
                      <a:lnTo>
                        <a:pt x="416" y="35"/>
                      </a:lnTo>
                      <a:lnTo>
                        <a:pt x="418" y="35"/>
                      </a:lnTo>
                      <a:lnTo>
                        <a:pt x="418" y="33"/>
                      </a:lnTo>
                      <a:lnTo>
                        <a:pt x="418" y="35"/>
                      </a:lnTo>
                      <a:lnTo>
                        <a:pt x="418" y="33"/>
                      </a:lnTo>
                      <a:lnTo>
                        <a:pt x="418" y="35"/>
                      </a:lnTo>
                      <a:lnTo>
                        <a:pt x="418" y="33"/>
                      </a:lnTo>
                      <a:lnTo>
                        <a:pt x="420" y="33"/>
                      </a:lnTo>
                      <a:lnTo>
                        <a:pt x="420" y="35"/>
                      </a:lnTo>
                      <a:lnTo>
                        <a:pt x="418" y="35"/>
                      </a:lnTo>
                      <a:lnTo>
                        <a:pt x="418" y="37"/>
                      </a:lnTo>
                      <a:lnTo>
                        <a:pt x="416" y="37"/>
                      </a:lnTo>
                      <a:lnTo>
                        <a:pt x="415" y="37"/>
                      </a:lnTo>
                      <a:lnTo>
                        <a:pt x="416" y="37"/>
                      </a:lnTo>
                      <a:lnTo>
                        <a:pt x="415" y="37"/>
                      </a:lnTo>
                      <a:lnTo>
                        <a:pt x="416" y="37"/>
                      </a:lnTo>
                      <a:lnTo>
                        <a:pt x="415" y="37"/>
                      </a:lnTo>
                      <a:lnTo>
                        <a:pt x="416" y="37"/>
                      </a:lnTo>
                      <a:lnTo>
                        <a:pt x="416" y="39"/>
                      </a:lnTo>
                      <a:lnTo>
                        <a:pt x="418" y="39"/>
                      </a:lnTo>
                      <a:lnTo>
                        <a:pt x="418" y="41"/>
                      </a:lnTo>
                      <a:lnTo>
                        <a:pt x="418" y="43"/>
                      </a:lnTo>
                      <a:lnTo>
                        <a:pt x="416" y="43"/>
                      </a:lnTo>
                      <a:lnTo>
                        <a:pt x="416" y="41"/>
                      </a:lnTo>
                      <a:lnTo>
                        <a:pt x="416" y="43"/>
                      </a:lnTo>
                      <a:lnTo>
                        <a:pt x="416" y="41"/>
                      </a:lnTo>
                      <a:lnTo>
                        <a:pt x="415" y="41"/>
                      </a:lnTo>
                      <a:lnTo>
                        <a:pt x="415" y="43"/>
                      </a:lnTo>
                      <a:lnTo>
                        <a:pt x="416" y="43"/>
                      </a:lnTo>
                      <a:lnTo>
                        <a:pt x="418" y="43"/>
                      </a:lnTo>
                      <a:lnTo>
                        <a:pt x="418" y="45"/>
                      </a:lnTo>
                      <a:lnTo>
                        <a:pt x="416" y="45"/>
                      </a:lnTo>
                      <a:lnTo>
                        <a:pt x="418" y="45"/>
                      </a:lnTo>
                      <a:lnTo>
                        <a:pt x="416" y="45"/>
                      </a:lnTo>
                      <a:lnTo>
                        <a:pt x="418" y="45"/>
                      </a:lnTo>
                      <a:lnTo>
                        <a:pt x="418" y="46"/>
                      </a:lnTo>
                      <a:lnTo>
                        <a:pt x="416" y="46"/>
                      </a:lnTo>
                      <a:lnTo>
                        <a:pt x="415" y="46"/>
                      </a:lnTo>
                      <a:lnTo>
                        <a:pt x="415" y="45"/>
                      </a:lnTo>
                      <a:lnTo>
                        <a:pt x="413" y="45"/>
                      </a:lnTo>
                      <a:lnTo>
                        <a:pt x="413" y="46"/>
                      </a:lnTo>
                      <a:lnTo>
                        <a:pt x="413" y="45"/>
                      </a:lnTo>
                      <a:lnTo>
                        <a:pt x="413" y="46"/>
                      </a:lnTo>
                      <a:lnTo>
                        <a:pt x="411" y="46"/>
                      </a:lnTo>
                      <a:lnTo>
                        <a:pt x="413" y="46"/>
                      </a:lnTo>
                      <a:lnTo>
                        <a:pt x="411" y="46"/>
                      </a:lnTo>
                      <a:lnTo>
                        <a:pt x="413" y="46"/>
                      </a:lnTo>
                      <a:lnTo>
                        <a:pt x="411" y="46"/>
                      </a:lnTo>
                      <a:lnTo>
                        <a:pt x="411" y="48"/>
                      </a:lnTo>
                      <a:lnTo>
                        <a:pt x="411" y="46"/>
                      </a:lnTo>
                      <a:lnTo>
                        <a:pt x="413" y="46"/>
                      </a:lnTo>
                      <a:lnTo>
                        <a:pt x="411" y="46"/>
                      </a:lnTo>
                      <a:lnTo>
                        <a:pt x="413" y="46"/>
                      </a:lnTo>
                      <a:lnTo>
                        <a:pt x="411" y="46"/>
                      </a:lnTo>
                      <a:lnTo>
                        <a:pt x="413" y="46"/>
                      </a:lnTo>
                      <a:lnTo>
                        <a:pt x="413" y="45"/>
                      </a:lnTo>
                      <a:lnTo>
                        <a:pt x="413" y="46"/>
                      </a:lnTo>
                      <a:lnTo>
                        <a:pt x="415" y="46"/>
                      </a:lnTo>
                      <a:lnTo>
                        <a:pt x="416" y="46"/>
                      </a:lnTo>
                      <a:lnTo>
                        <a:pt x="418" y="46"/>
                      </a:lnTo>
                      <a:lnTo>
                        <a:pt x="418" y="48"/>
                      </a:lnTo>
                      <a:lnTo>
                        <a:pt x="420" y="48"/>
                      </a:lnTo>
                      <a:lnTo>
                        <a:pt x="420" y="46"/>
                      </a:lnTo>
                      <a:lnTo>
                        <a:pt x="420" y="45"/>
                      </a:lnTo>
                      <a:lnTo>
                        <a:pt x="420" y="43"/>
                      </a:lnTo>
                      <a:lnTo>
                        <a:pt x="422" y="43"/>
                      </a:lnTo>
                      <a:lnTo>
                        <a:pt x="420" y="43"/>
                      </a:lnTo>
                      <a:lnTo>
                        <a:pt x="420" y="41"/>
                      </a:lnTo>
                      <a:lnTo>
                        <a:pt x="420" y="39"/>
                      </a:lnTo>
                      <a:lnTo>
                        <a:pt x="422" y="39"/>
                      </a:lnTo>
                      <a:lnTo>
                        <a:pt x="420" y="39"/>
                      </a:lnTo>
                      <a:lnTo>
                        <a:pt x="420" y="37"/>
                      </a:lnTo>
                      <a:lnTo>
                        <a:pt x="422" y="37"/>
                      </a:lnTo>
                      <a:lnTo>
                        <a:pt x="420" y="37"/>
                      </a:lnTo>
                      <a:lnTo>
                        <a:pt x="420" y="35"/>
                      </a:lnTo>
                      <a:lnTo>
                        <a:pt x="422" y="35"/>
                      </a:lnTo>
                      <a:lnTo>
                        <a:pt x="424" y="35"/>
                      </a:lnTo>
                      <a:lnTo>
                        <a:pt x="426" y="35"/>
                      </a:lnTo>
                      <a:lnTo>
                        <a:pt x="426" y="37"/>
                      </a:lnTo>
                      <a:lnTo>
                        <a:pt x="426" y="35"/>
                      </a:lnTo>
                      <a:lnTo>
                        <a:pt x="426" y="37"/>
                      </a:lnTo>
                      <a:lnTo>
                        <a:pt x="426" y="35"/>
                      </a:lnTo>
                      <a:lnTo>
                        <a:pt x="426" y="37"/>
                      </a:lnTo>
                      <a:lnTo>
                        <a:pt x="428" y="37"/>
                      </a:lnTo>
                      <a:lnTo>
                        <a:pt x="428" y="35"/>
                      </a:lnTo>
                      <a:lnTo>
                        <a:pt x="426" y="37"/>
                      </a:lnTo>
                      <a:lnTo>
                        <a:pt x="426" y="35"/>
                      </a:lnTo>
                      <a:lnTo>
                        <a:pt x="424" y="35"/>
                      </a:lnTo>
                      <a:lnTo>
                        <a:pt x="424" y="33"/>
                      </a:lnTo>
                      <a:lnTo>
                        <a:pt x="426" y="33"/>
                      </a:lnTo>
                      <a:lnTo>
                        <a:pt x="426" y="35"/>
                      </a:lnTo>
                      <a:lnTo>
                        <a:pt x="428" y="35"/>
                      </a:lnTo>
                      <a:lnTo>
                        <a:pt x="428" y="33"/>
                      </a:lnTo>
                      <a:lnTo>
                        <a:pt x="428" y="35"/>
                      </a:lnTo>
                      <a:lnTo>
                        <a:pt x="428" y="33"/>
                      </a:lnTo>
                      <a:lnTo>
                        <a:pt x="428" y="35"/>
                      </a:lnTo>
                      <a:lnTo>
                        <a:pt x="430" y="35"/>
                      </a:lnTo>
                      <a:lnTo>
                        <a:pt x="430" y="33"/>
                      </a:lnTo>
                      <a:lnTo>
                        <a:pt x="428" y="33"/>
                      </a:lnTo>
                      <a:lnTo>
                        <a:pt x="426" y="33"/>
                      </a:lnTo>
                      <a:lnTo>
                        <a:pt x="428" y="33"/>
                      </a:lnTo>
                      <a:lnTo>
                        <a:pt x="428" y="31"/>
                      </a:lnTo>
                      <a:lnTo>
                        <a:pt x="430" y="31"/>
                      </a:lnTo>
                      <a:lnTo>
                        <a:pt x="430" y="33"/>
                      </a:lnTo>
                      <a:lnTo>
                        <a:pt x="432" y="33"/>
                      </a:lnTo>
                      <a:lnTo>
                        <a:pt x="432" y="35"/>
                      </a:lnTo>
                      <a:lnTo>
                        <a:pt x="432" y="37"/>
                      </a:lnTo>
                      <a:lnTo>
                        <a:pt x="434" y="37"/>
                      </a:lnTo>
                      <a:lnTo>
                        <a:pt x="432" y="37"/>
                      </a:lnTo>
                      <a:lnTo>
                        <a:pt x="434" y="37"/>
                      </a:lnTo>
                      <a:lnTo>
                        <a:pt x="434" y="39"/>
                      </a:lnTo>
                      <a:lnTo>
                        <a:pt x="434" y="37"/>
                      </a:lnTo>
                      <a:lnTo>
                        <a:pt x="434" y="39"/>
                      </a:lnTo>
                      <a:lnTo>
                        <a:pt x="434" y="41"/>
                      </a:lnTo>
                      <a:lnTo>
                        <a:pt x="434" y="43"/>
                      </a:lnTo>
                      <a:lnTo>
                        <a:pt x="434" y="45"/>
                      </a:lnTo>
                      <a:lnTo>
                        <a:pt x="436" y="45"/>
                      </a:lnTo>
                      <a:lnTo>
                        <a:pt x="436" y="46"/>
                      </a:lnTo>
                      <a:lnTo>
                        <a:pt x="434" y="46"/>
                      </a:lnTo>
                      <a:lnTo>
                        <a:pt x="434" y="45"/>
                      </a:lnTo>
                      <a:lnTo>
                        <a:pt x="432" y="45"/>
                      </a:lnTo>
                      <a:lnTo>
                        <a:pt x="432" y="46"/>
                      </a:lnTo>
                      <a:lnTo>
                        <a:pt x="432" y="48"/>
                      </a:lnTo>
                      <a:lnTo>
                        <a:pt x="434" y="48"/>
                      </a:lnTo>
                      <a:lnTo>
                        <a:pt x="434" y="50"/>
                      </a:lnTo>
                      <a:lnTo>
                        <a:pt x="432" y="50"/>
                      </a:lnTo>
                      <a:lnTo>
                        <a:pt x="432" y="52"/>
                      </a:lnTo>
                      <a:lnTo>
                        <a:pt x="430" y="52"/>
                      </a:lnTo>
                      <a:lnTo>
                        <a:pt x="428" y="52"/>
                      </a:lnTo>
                      <a:lnTo>
                        <a:pt x="430" y="52"/>
                      </a:lnTo>
                      <a:lnTo>
                        <a:pt x="430" y="50"/>
                      </a:lnTo>
                      <a:lnTo>
                        <a:pt x="428" y="50"/>
                      </a:lnTo>
                      <a:lnTo>
                        <a:pt x="428" y="52"/>
                      </a:lnTo>
                      <a:lnTo>
                        <a:pt x="428" y="50"/>
                      </a:lnTo>
                      <a:lnTo>
                        <a:pt x="426" y="50"/>
                      </a:lnTo>
                      <a:lnTo>
                        <a:pt x="428" y="50"/>
                      </a:lnTo>
                      <a:lnTo>
                        <a:pt x="426" y="50"/>
                      </a:lnTo>
                      <a:lnTo>
                        <a:pt x="426" y="48"/>
                      </a:lnTo>
                      <a:lnTo>
                        <a:pt x="428" y="48"/>
                      </a:lnTo>
                      <a:lnTo>
                        <a:pt x="426" y="48"/>
                      </a:lnTo>
                      <a:lnTo>
                        <a:pt x="428" y="48"/>
                      </a:lnTo>
                      <a:lnTo>
                        <a:pt x="426" y="48"/>
                      </a:lnTo>
                      <a:lnTo>
                        <a:pt x="426" y="50"/>
                      </a:lnTo>
                      <a:lnTo>
                        <a:pt x="426" y="52"/>
                      </a:lnTo>
                      <a:lnTo>
                        <a:pt x="424" y="52"/>
                      </a:lnTo>
                      <a:lnTo>
                        <a:pt x="424" y="54"/>
                      </a:lnTo>
                      <a:lnTo>
                        <a:pt x="424" y="52"/>
                      </a:lnTo>
                      <a:lnTo>
                        <a:pt x="424" y="54"/>
                      </a:lnTo>
                      <a:lnTo>
                        <a:pt x="422" y="54"/>
                      </a:lnTo>
                      <a:lnTo>
                        <a:pt x="420" y="54"/>
                      </a:lnTo>
                      <a:lnTo>
                        <a:pt x="420" y="56"/>
                      </a:lnTo>
                      <a:lnTo>
                        <a:pt x="420" y="54"/>
                      </a:lnTo>
                      <a:lnTo>
                        <a:pt x="422" y="54"/>
                      </a:lnTo>
                      <a:lnTo>
                        <a:pt x="422" y="56"/>
                      </a:lnTo>
                      <a:lnTo>
                        <a:pt x="420" y="56"/>
                      </a:lnTo>
                      <a:lnTo>
                        <a:pt x="420" y="58"/>
                      </a:lnTo>
                      <a:lnTo>
                        <a:pt x="420" y="56"/>
                      </a:lnTo>
                      <a:lnTo>
                        <a:pt x="420" y="58"/>
                      </a:lnTo>
                      <a:lnTo>
                        <a:pt x="418" y="58"/>
                      </a:lnTo>
                      <a:lnTo>
                        <a:pt x="420" y="58"/>
                      </a:lnTo>
                      <a:lnTo>
                        <a:pt x="420" y="60"/>
                      </a:lnTo>
                      <a:lnTo>
                        <a:pt x="418" y="60"/>
                      </a:lnTo>
                      <a:lnTo>
                        <a:pt x="420" y="60"/>
                      </a:lnTo>
                      <a:lnTo>
                        <a:pt x="418" y="60"/>
                      </a:lnTo>
                      <a:lnTo>
                        <a:pt x="418" y="58"/>
                      </a:lnTo>
                      <a:lnTo>
                        <a:pt x="416" y="58"/>
                      </a:lnTo>
                      <a:lnTo>
                        <a:pt x="418" y="58"/>
                      </a:lnTo>
                      <a:lnTo>
                        <a:pt x="416" y="58"/>
                      </a:lnTo>
                      <a:lnTo>
                        <a:pt x="416" y="60"/>
                      </a:lnTo>
                      <a:lnTo>
                        <a:pt x="418" y="60"/>
                      </a:lnTo>
                      <a:lnTo>
                        <a:pt x="416" y="60"/>
                      </a:lnTo>
                      <a:lnTo>
                        <a:pt x="416" y="62"/>
                      </a:lnTo>
                      <a:lnTo>
                        <a:pt x="415" y="62"/>
                      </a:lnTo>
                      <a:lnTo>
                        <a:pt x="415" y="64"/>
                      </a:lnTo>
                      <a:lnTo>
                        <a:pt x="415" y="62"/>
                      </a:lnTo>
                      <a:lnTo>
                        <a:pt x="415" y="64"/>
                      </a:lnTo>
                      <a:lnTo>
                        <a:pt x="415" y="62"/>
                      </a:lnTo>
                      <a:lnTo>
                        <a:pt x="415" y="64"/>
                      </a:lnTo>
                      <a:lnTo>
                        <a:pt x="415" y="62"/>
                      </a:lnTo>
                      <a:lnTo>
                        <a:pt x="413" y="62"/>
                      </a:lnTo>
                      <a:lnTo>
                        <a:pt x="413" y="64"/>
                      </a:lnTo>
                      <a:lnTo>
                        <a:pt x="411" y="64"/>
                      </a:lnTo>
                      <a:lnTo>
                        <a:pt x="409" y="64"/>
                      </a:lnTo>
                      <a:lnTo>
                        <a:pt x="409" y="62"/>
                      </a:lnTo>
                      <a:lnTo>
                        <a:pt x="407" y="62"/>
                      </a:lnTo>
                      <a:lnTo>
                        <a:pt x="409" y="62"/>
                      </a:lnTo>
                      <a:lnTo>
                        <a:pt x="407" y="62"/>
                      </a:lnTo>
                      <a:lnTo>
                        <a:pt x="407" y="64"/>
                      </a:lnTo>
                      <a:lnTo>
                        <a:pt x="405" y="64"/>
                      </a:lnTo>
                      <a:lnTo>
                        <a:pt x="405" y="62"/>
                      </a:lnTo>
                      <a:lnTo>
                        <a:pt x="407" y="62"/>
                      </a:lnTo>
                      <a:lnTo>
                        <a:pt x="405" y="62"/>
                      </a:lnTo>
                      <a:lnTo>
                        <a:pt x="407" y="62"/>
                      </a:lnTo>
                      <a:lnTo>
                        <a:pt x="405" y="62"/>
                      </a:lnTo>
                      <a:lnTo>
                        <a:pt x="403" y="62"/>
                      </a:lnTo>
                      <a:lnTo>
                        <a:pt x="403" y="60"/>
                      </a:lnTo>
                      <a:lnTo>
                        <a:pt x="403" y="62"/>
                      </a:lnTo>
                      <a:lnTo>
                        <a:pt x="403" y="60"/>
                      </a:lnTo>
                      <a:lnTo>
                        <a:pt x="403" y="62"/>
                      </a:lnTo>
                      <a:lnTo>
                        <a:pt x="403" y="64"/>
                      </a:lnTo>
                      <a:lnTo>
                        <a:pt x="403" y="62"/>
                      </a:lnTo>
                      <a:lnTo>
                        <a:pt x="403" y="64"/>
                      </a:lnTo>
                      <a:lnTo>
                        <a:pt x="403" y="62"/>
                      </a:lnTo>
                      <a:lnTo>
                        <a:pt x="401" y="64"/>
                      </a:lnTo>
                      <a:lnTo>
                        <a:pt x="401" y="62"/>
                      </a:lnTo>
                      <a:lnTo>
                        <a:pt x="401" y="64"/>
                      </a:lnTo>
                      <a:lnTo>
                        <a:pt x="399" y="64"/>
                      </a:lnTo>
                      <a:lnTo>
                        <a:pt x="401" y="64"/>
                      </a:lnTo>
                      <a:lnTo>
                        <a:pt x="401" y="62"/>
                      </a:lnTo>
                      <a:lnTo>
                        <a:pt x="399" y="62"/>
                      </a:lnTo>
                      <a:lnTo>
                        <a:pt x="401" y="62"/>
                      </a:lnTo>
                      <a:lnTo>
                        <a:pt x="403" y="62"/>
                      </a:lnTo>
                      <a:lnTo>
                        <a:pt x="401" y="62"/>
                      </a:lnTo>
                      <a:lnTo>
                        <a:pt x="403" y="62"/>
                      </a:lnTo>
                      <a:lnTo>
                        <a:pt x="401" y="62"/>
                      </a:lnTo>
                      <a:lnTo>
                        <a:pt x="401" y="60"/>
                      </a:lnTo>
                      <a:lnTo>
                        <a:pt x="401" y="58"/>
                      </a:lnTo>
                      <a:lnTo>
                        <a:pt x="399" y="58"/>
                      </a:lnTo>
                      <a:lnTo>
                        <a:pt x="401" y="58"/>
                      </a:lnTo>
                      <a:lnTo>
                        <a:pt x="399" y="58"/>
                      </a:lnTo>
                      <a:lnTo>
                        <a:pt x="401" y="58"/>
                      </a:lnTo>
                      <a:lnTo>
                        <a:pt x="399" y="58"/>
                      </a:lnTo>
                      <a:lnTo>
                        <a:pt x="397" y="58"/>
                      </a:lnTo>
                      <a:lnTo>
                        <a:pt x="399" y="58"/>
                      </a:lnTo>
                      <a:lnTo>
                        <a:pt x="399" y="60"/>
                      </a:lnTo>
                      <a:lnTo>
                        <a:pt x="399" y="58"/>
                      </a:lnTo>
                      <a:lnTo>
                        <a:pt x="399" y="60"/>
                      </a:lnTo>
                      <a:lnTo>
                        <a:pt x="399" y="58"/>
                      </a:lnTo>
                      <a:lnTo>
                        <a:pt x="399" y="60"/>
                      </a:lnTo>
                      <a:lnTo>
                        <a:pt x="397" y="60"/>
                      </a:lnTo>
                      <a:lnTo>
                        <a:pt x="399" y="60"/>
                      </a:lnTo>
                      <a:lnTo>
                        <a:pt x="399" y="62"/>
                      </a:lnTo>
                      <a:lnTo>
                        <a:pt x="397" y="62"/>
                      </a:lnTo>
                      <a:lnTo>
                        <a:pt x="399" y="62"/>
                      </a:lnTo>
                      <a:lnTo>
                        <a:pt x="399" y="60"/>
                      </a:lnTo>
                      <a:lnTo>
                        <a:pt x="397" y="60"/>
                      </a:lnTo>
                      <a:lnTo>
                        <a:pt x="397" y="62"/>
                      </a:lnTo>
                      <a:lnTo>
                        <a:pt x="397" y="60"/>
                      </a:lnTo>
                      <a:lnTo>
                        <a:pt x="395" y="60"/>
                      </a:lnTo>
                      <a:lnTo>
                        <a:pt x="397" y="60"/>
                      </a:lnTo>
                      <a:lnTo>
                        <a:pt x="395" y="60"/>
                      </a:lnTo>
                      <a:lnTo>
                        <a:pt x="395" y="62"/>
                      </a:lnTo>
                      <a:lnTo>
                        <a:pt x="397" y="62"/>
                      </a:lnTo>
                      <a:lnTo>
                        <a:pt x="395" y="62"/>
                      </a:lnTo>
                      <a:lnTo>
                        <a:pt x="397" y="62"/>
                      </a:lnTo>
                      <a:lnTo>
                        <a:pt x="395" y="62"/>
                      </a:lnTo>
                      <a:lnTo>
                        <a:pt x="397" y="62"/>
                      </a:lnTo>
                      <a:lnTo>
                        <a:pt x="395" y="62"/>
                      </a:lnTo>
                      <a:lnTo>
                        <a:pt x="395" y="60"/>
                      </a:lnTo>
                      <a:lnTo>
                        <a:pt x="395" y="62"/>
                      </a:lnTo>
                      <a:lnTo>
                        <a:pt x="395" y="60"/>
                      </a:lnTo>
                      <a:lnTo>
                        <a:pt x="393" y="60"/>
                      </a:lnTo>
                      <a:lnTo>
                        <a:pt x="395" y="60"/>
                      </a:lnTo>
                      <a:lnTo>
                        <a:pt x="393" y="60"/>
                      </a:lnTo>
                      <a:lnTo>
                        <a:pt x="393" y="62"/>
                      </a:lnTo>
                      <a:lnTo>
                        <a:pt x="393" y="60"/>
                      </a:lnTo>
                      <a:lnTo>
                        <a:pt x="393" y="58"/>
                      </a:lnTo>
                      <a:lnTo>
                        <a:pt x="393" y="60"/>
                      </a:lnTo>
                      <a:lnTo>
                        <a:pt x="395" y="60"/>
                      </a:lnTo>
                      <a:lnTo>
                        <a:pt x="395" y="58"/>
                      </a:lnTo>
                      <a:lnTo>
                        <a:pt x="393" y="58"/>
                      </a:lnTo>
                      <a:lnTo>
                        <a:pt x="395" y="58"/>
                      </a:lnTo>
                      <a:lnTo>
                        <a:pt x="393" y="58"/>
                      </a:lnTo>
                      <a:lnTo>
                        <a:pt x="395" y="58"/>
                      </a:lnTo>
                      <a:lnTo>
                        <a:pt x="393" y="58"/>
                      </a:lnTo>
                      <a:lnTo>
                        <a:pt x="393" y="60"/>
                      </a:lnTo>
                      <a:lnTo>
                        <a:pt x="393" y="58"/>
                      </a:lnTo>
                      <a:lnTo>
                        <a:pt x="391" y="58"/>
                      </a:lnTo>
                      <a:lnTo>
                        <a:pt x="393" y="58"/>
                      </a:lnTo>
                      <a:lnTo>
                        <a:pt x="391" y="58"/>
                      </a:lnTo>
                      <a:lnTo>
                        <a:pt x="393" y="58"/>
                      </a:lnTo>
                      <a:lnTo>
                        <a:pt x="393" y="56"/>
                      </a:lnTo>
                      <a:lnTo>
                        <a:pt x="393" y="58"/>
                      </a:lnTo>
                      <a:lnTo>
                        <a:pt x="393" y="56"/>
                      </a:lnTo>
                      <a:lnTo>
                        <a:pt x="393" y="58"/>
                      </a:lnTo>
                      <a:lnTo>
                        <a:pt x="395" y="58"/>
                      </a:lnTo>
                      <a:lnTo>
                        <a:pt x="393" y="58"/>
                      </a:lnTo>
                      <a:lnTo>
                        <a:pt x="395" y="58"/>
                      </a:lnTo>
                      <a:lnTo>
                        <a:pt x="395" y="56"/>
                      </a:lnTo>
                      <a:lnTo>
                        <a:pt x="393" y="56"/>
                      </a:lnTo>
                      <a:lnTo>
                        <a:pt x="393" y="58"/>
                      </a:lnTo>
                      <a:lnTo>
                        <a:pt x="391" y="58"/>
                      </a:lnTo>
                      <a:lnTo>
                        <a:pt x="391" y="56"/>
                      </a:lnTo>
                      <a:lnTo>
                        <a:pt x="391" y="54"/>
                      </a:lnTo>
                      <a:lnTo>
                        <a:pt x="391" y="56"/>
                      </a:lnTo>
                      <a:lnTo>
                        <a:pt x="391" y="54"/>
                      </a:lnTo>
                      <a:lnTo>
                        <a:pt x="391" y="56"/>
                      </a:lnTo>
                      <a:lnTo>
                        <a:pt x="393" y="56"/>
                      </a:lnTo>
                      <a:lnTo>
                        <a:pt x="393" y="54"/>
                      </a:lnTo>
                      <a:lnTo>
                        <a:pt x="393" y="56"/>
                      </a:lnTo>
                      <a:lnTo>
                        <a:pt x="393" y="54"/>
                      </a:lnTo>
                      <a:lnTo>
                        <a:pt x="393" y="56"/>
                      </a:lnTo>
                      <a:lnTo>
                        <a:pt x="393" y="54"/>
                      </a:lnTo>
                      <a:lnTo>
                        <a:pt x="393" y="56"/>
                      </a:lnTo>
                      <a:lnTo>
                        <a:pt x="395" y="56"/>
                      </a:lnTo>
                      <a:lnTo>
                        <a:pt x="395" y="54"/>
                      </a:lnTo>
                      <a:lnTo>
                        <a:pt x="397" y="54"/>
                      </a:lnTo>
                      <a:lnTo>
                        <a:pt x="397" y="56"/>
                      </a:lnTo>
                      <a:lnTo>
                        <a:pt x="397" y="54"/>
                      </a:lnTo>
                      <a:lnTo>
                        <a:pt x="397" y="56"/>
                      </a:lnTo>
                      <a:lnTo>
                        <a:pt x="399" y="56"/>
                      </a:lnTo>
                      <a:lnTo>
                        <a:pt x="397" y="56"/>
                      </a:lnTo>
                      <a:lnTo>
                        <a:pt x="397" y="54"/>
                      </a:lnTo>
                      <a:lnTo>
                        <a:pt x="397" y="52"/>
                      </a:lnTo>
                      <a:lnTo>
                        <a:pt x="399" y="52"/>
                      </a:lnTo>
                      <a:lnTo>
                        <a:pt x="401" y="52"/>
                      </a:lnTo>
                      <a:lnTo>
                        <a:pt x="399" y="52"/>
                      </a:lnTo>
                      <a:lnTo>
                        <a:pt x="397" y="52"/>
                      </a:lnTo>
                      <a:lnTo>
                        <a:pt x="395" y="52"/>
                      </a:lnTo>
                      <a:lnTo>
                        <a:pt x="397" y="52"/>
                      </a:lnTo>
                      <a:lnTo>
                        <a:pt x="395" y="52"/>
                      </a:lnTo>
                      <a:lnTo>
                        <a:pt x="397" y="52"/>
                      </a:lnTo>
                      <a:lnTo>
                        <a:pt x="395" y="52"/>
                      </a:lnTo>
                      <a:lnTo>
                        <a:pt x="397" y="52"/>
                      </a:lnTo>
                      <a:lnTo>
                        <a:pt x="395" y="52"/>
                      </a:lnTo>
                      <a:lnTo>
                        <a:pt x="397" y="52"/>
                      </a:lnTo>
                      <a:lnTo>
                        <a:pt x="395" y="52"/>
                      </a:lnTo>
                      <a:lnTo>
                        <a:pt x="393" y="52"/>
                      </a:lnTo>
                      <a:lnTo>
                        <a:pt x="393" y="50"/>
                      </a:lnTo>
                      <a:lnTo>
                        <a:pt x="393" y="52"/>
                      </a:lnTo>
                      <a:lnTo>
                        <a:pt x="393" y="50"/>
                      </a:lnTo>
                      <a:lnTo>
                        <a:pt x="393" y="52"/>
                      </a:lnTo>
                      <a:lnTo>
                        <a:pt x="395" y="52"/>
                      </a:lnTo>
                      <a:lnTo>
                        <a:pt x="397" y="52"/>
                      </a:lnTo>
                      <a:lnTo>
                        <a:pt x="395" y="52"/>
                      </a:lnTo>
                      <a:lnTo>
                        <a:pt x="395" y="54"/>
                      </a:lnTo>
                      <a:lnTo>
                        <a:pt x="393" y="54"/>
                      </a:lnTo>
                      <a:lnTo>
                        <a:pt x="393" y="52"/>
                      </a:lnTo>
                      <a:lnTo>
                        <a:pt x="393" y="54"/>
                      </a:lnTo>
                      <a:lnTo>
                        <a:pt x="391" y="54"/>
                      </a:lnTo>
                      <a:lnTo>
                        <a:pt x="393" y="54"/>
                      </a:lnTo>
                      <a:lnTo>
                        <a:pt x="391" y="54"/>
                      </a:lnTo>
                      <a:lnTo>
                        <a:pt x="391" y="52"/>
                      </a:lnTo>
                      <a:lnTo>
                        <a:pt x="390" y="52"/>
                      </a:lnTo>
                      <a:lnTo>
                        <a:pt x="391" y="52"/>
                      </a:lnTo>
                      <a:lnTo>
                        <a:pt x="391" y="54"/>
                      </a:lnTo>
                      <a:lnTo>
                        <a:pt x="390" y="54"/>
                      </a:lnTo>
                      <a:lnTo>
                        <a:pt x="388" y="54"/>
                      </a:lnTo>
                      <a:lnTo>
                        <a:pt x="388" y="52"/>
                      </a:lnTo>
                      <a:lnTo>
                        <a:pt x="388" y="54"/>
                      </a:lnTo>
                      <a:lnTo>
                        <a:pt x="388" y="52"/>
                      </a:lnTo>
                      <a:lnTo>
                        <a:pt x="386" y="52"/>
                      </a:lnTo>
                      <a:lnTo>
                        <a:pt x="386" y="54"/>
                      </a:lnTo>
                      <a:lnTo>
                        <a:pt x="386" y="52"/>
                      </a:lnTo>
                      <a:lnTo>
                        <a:pt x="386" y="54"/>
                      </a:lnTo>
                      <a:lnTo>
                        <a:pt x="388" y="54"/>
                      </a:lnTo>
                      <a:lnTo>
                        <a:pt x="388" y="52"/>
                      </a:lnTo>
                      <a:lnTo>
                        <a:pt x="388" y="54"/>
                      </a:lnTo>
                      <a:lnTo>
                        <a:pt x="390" y="54"/>
                      </a:lnTo>
                      <a:lnTo>
                        <a:pt x="388" y="54"/>
                      </a:lnTo>
                      <a:lnTo>
                        <a:pt x="390" y="54"/>
                      </a:lnTo>
                      <a:lnTo>
                        <a:pt x="388" y="54"/>
                      </a:lnTo>
                      <a:lnTo>
                        <a:pt x="388" y="56"/>
                      </a:lnTo>
                      <a:lnTo>
                        <a:pt x="388" y="54"/>
                      </a:lnTo>
                      <a:lnTo>
                        <a:pt x="386" y="54"/>
                      </a:lnTo>
                      <a:lnTo>
                        <a:pt x="388" y="54"/>
                      </a:lnTo>
                      <a:lnTo>
                        <a:pt x="386" y="54"/>
                      </a:lnTo>
                      <a:lnTo>
                        <a:pt x="386" y="56"/>
                      </a:lnTo>
                      <a:lnTo>
                        <a:pt x="384" y="56"/>
                      </a:lnTo>
                      <a:lnTo>
                        <a:pt x="384" y="54"/>
                      </a:lnTo>
                      <a:lnTo>
                        <a:pt x="384" y="56"/>
                      </a:lnTo>
                      <a:lnTo>
                        <a:pt x="386" y="56"/>
                      </a:lnTo>
                      <a:lnTo>
                        <a:pt x="388" y="56"/>
                      </a:lnTo>
                      <a:lnTo>
                        <a:pt x="388" y="54"/>
                      </a:lnTo>
                      <a:lnTo>
                        <a:pt x="388" y="56"/>
                      </a:lnTo>
                      <a:lnTo>
                        <a:pt x="388" y="54"/>
                      </a:lnTo>
                      <a:lnTo>
                        <a:pt x="388" y="56"/>
                      </a:lnTo>
                      <a:lnTo>
                        <a:pt x="390" y="56"/>
                      </a:lnTo>
                      <a:lnTo>
                        <a:pt x="390" y="58"/>
                      </a:lnTo>
                      <a:lnTo>
                        <a:pt x="388" y="58"/>
                      </a:lnTo>
                      <a:lnTo>
                        <a:pt x="390" y="58"/>
                      </a:lnTo>
                      <a:lnTo>
                        <a:pt x="390" y="60"/>
                      </a:lnTo>
                      <a:lnTo>
                        <a:pt x="391" y="60"/>
                      </a:lnTo>
                      <a:lnTo>
                        <a:pt x="390" y="60"/>
                      </a:lnTo>
                      <a:lnTo>
                        <a:pt x="390" y="58"/>
                      </a:lnTo>
                      <a:lnTo>
                        <a:pt x="390" y="60"/>
                      </a:lnTo>
                      <a:lnTo>
                        <a:pt x="391" y="60"/>
                      </a:lnTo>
                      <a:lnTo>
                        <a:pt x="390" y="60"/>
                      </a:lnTo>
                      <a:lnTo>
                        <a:pt x="391" y="60"/>
                      </a:lnTo>
                      <a:lnTo>
                        <a:pt x="390" y="60"/>
                      </a:lnTo>
                      <a:lnTo>
                        <a:pt x="391" y="60"/>
                      </a:lnTo>
                      <a:lnTo>
                        <a:pt x="390" y="60"/>
                      </a:lnTo>
                      <a:lnTo>
                        <a:pt x="391" y="60"/>
                      </a:lnTo>
                      <a:lnTo>
                        <a:pt x="391" y="62"/>
                      </a:lnTo>
                      <a:lnTo>
                        <a:pt x="390" y="62"/>
                      </a:lnTo>
                      <a:lnTo>
                        <a:pt x="390" y="60"/>
                      </a:lnTo>
                      <a:lnTo>
                        <a:pt x="388" y="60"/>
                      </a:lnTo>
                      <a:lnTo>
                        <a:pt x="390" y="60"/>
                      </a:lnTo>
                      <a:lnTo>
                        <a:pt x="388" y="60"/>
                      </a:lnTo>
                      <a:lnTo>
                        <a:pt x="390" y="60"/>
                      </a:lnTo>
                      <a:lnTo>
                        <a:pt x="388" y="60"/>
                      </a:lnTo>
                      <a:lnTo>
                        <a:pt x="388" y="58"/>
                      </a:lnTo>
                      <a:lnTo>
                        <a:pt x="388" y="60"/>
                      </a:lnTo>
                      <a:lnTo>
                        <a:pt x="388" y="58"/>
                      </a:lnTo>
                      <a:lnTo>
                        <a:pt x="388" y="60"/>
                      </a:lnTo>
                      <a:lnTo>
                        <a:pt x="388" y="58"/>
                      </a:lnTo>
                      <a:lnTo>
                        <a:pt x="388" y="60"/>
                      </a:lnTo>
                      <a:lnTo>
                        <a:pt x="388" y="58"/>
                      </a:lnTo>
                      <a:lnTo>
                        <a:pt x="386" y="58"/>
                      </a:lnTo>
                      <a:lnTo>
                        <a:pt x="386" y="60"/>
                      </a:lnTo>
                      <a:lnTo>
                        <a:pt x="388" y="60"/>
                      </a:lnTo>
                      <a:lnTo>
                        <a:pt x="386" y="60"/>
                      </a:lnTo>
                      <a:lnTo>
                        <a:pt x="388" y="60"/>
                      </a:lnTo>
                      <a:lnTo>
                        <a:pt x="386" y="60"/>
                      </a:lnTo>
                      <a:lnTo>
                        <a:pt x="388" y="60"/>
                      </a:lnTo>
                      <a:lnTo>
                        <a:pt x="386" y="60"/>
                      </a:lnTo>
                      <a:lnTo>
                        <a:pt x="384" y="60"/>
                      </a:lnTo>
                      <a:lnTo>
                        <a:pt x="386" y="60"/>
                      </a:lnTo>
                      <a:lnTo>
                        <a:pt x="384" y="60"/>
                      </a:lnTo>
                      <a:lnTo>
                        <a:pt x="386" y="58"/>
                      </a:lnTo>
                      <a:lnTo>
                        <a:pt x="384" y="58"/>
                      </a:lnTo>
                      <a:lnTo>
                        <a:pt x="384" y="60"/>
                      </a:lnTo>
                      <a:lnTo>
                        <a:pt x="382" y="60"/>
                      </a:lnTo>
                      <a:lnTo>
                        <a:pt x="382" y="58"/>
                      </a:lnTo>
                      <a:lnTo>
                        <a:pt x="382" y="60"/>
                      </a:lnTo>
                      <a:lnTo>
                        <a:pt x="382" y="58"/>
                      </a:lnTo>
                      <a:lnTo>
                        <a:pt x="382" y="60"/>
                      </a:lnTo>
                      <a:lnTo>
                        <a:pt x="380" y="60"/>
                      </a:lnTo>
                      <a:lnTo>
                        <a:pt x="380" y="58"/>
                      </a:lnTo>
                      <a:lnTo>
                        <a:pt x="380" y="56"/>
                      </a:lnTo>
                      <a:lnTo>
                        <a:pt x="380" y="58"/>
                      </a:lnTo>
                      <a:lnTo>
                        <a:pt x="380" y="56"/>
                      </a:lnTo>
                      <a:lnTo>
                        <a:pt x="380" y="58"/>
                      </a:lnTo>
                      <a:lnTo>
                        <a:pt x="380" y="56"/>
                      </a:lnTo>
                      <a:lnTo>
                        <a:pt x="380" y="54"/>
                      </a:lnTo>
                      <a:lnTo>
                        <a:pt x="380" y="56"/>
                      </a:lnTo>
                      <a:lnTo>
                        <a:pt x="380" y="54"/>
                      </a:lnTo>
                      <a:lnTo>
                        <a:pt x="380" y="56"/>
                      </a:lnTo>
                      <a:lnTo>
                        <a:pt x="378" y="56"/>
                      </a:lnTo>
                      <a:lnTo>
                        <a:pt x="380" y="56"/>
                      </a:lnTo>
                      <a:lnTo>
                        <a:pt x="378" y="56"/>
                      </a:lnTo>
                      <a:lnTo>
                        <a:pt x="380" y="56"/>
                      </a:lnTo>
                      <a:lnTo>
                        <a:pt x="380" y="58"/>
                      </a:lnTo>
                      <a:lnTo>
                        <a:pt x="378" y="58"/>
                      </a:lnTo>
                      <a:lnTo>
                        <a:pt x="380" y="58"/>
                      </a:lnTo>
                      <a:lnTo>
                        <a:pt x="378" y="58"/>
                      </a:lnTo>
                      <a:lnTo>
                        <a:pt x="376" y="58"/>
                      </a:lnTo>
                      <a:lnTo>
                        <a:pt x="378" y="58"/>
                      </a:lnTo>
                      <a:lnTo>
                        <a:pt x="376" y="58"/>
                      </a:lnTo>
                      <a:lnTo>
                        <a:pt x="374" y="58"/>
                      </a:lnTo>
                      <a:lnTo>
                        <a:pt x="374" y="56"/>
                      </a:lnTo>
                      <a:lnTo>
                        <a:pt x="372" y="56"/>
                      </a:lnTo>
                      <a:lnTo>
                        <a:pt x="372" y="54"/>
                      </a:lnTo>
                      <a:lnTo>
                        <a:pt x="372" y="56"/>
                      </a:lnTo>
                      <a:lnTo>
                        <a:pt x="370" y="56"/>
                      </a:lnTo>
                      <a:lnTo>
                        <a:pt x="370" y="54"/>
                      </a:lnTo>
                      <a:lnTo>
                        <a:pt x="368" y="54"/>
                      </a:lnTo>
                      <a:lnTo>
                        <a:pt x="367" y="54"/>
                      </a:lnTo>
                      <a:lnTo>
                        <a:pt x="367" y="52"/>
                      </a:lnTo>
                      <a:lnTo>
                        <a:pt x="367" y="54"/>
                      </a:lnTo>
                      <a:lnTo>
                        <a:pt x="367" y="52"/>
                      </a:lnTo>
                      <a:lnTo>
                        <a:pt x="365" y="52"/>
                      </a:lnTo>
                      <a:lnTo>
                        <a:pt x="367" y="52"/>
                      </a:lnTo>
                      <a:lnTo>
                        <a:pt x="365" y="52"/>
                      </a:lnTo>
                      <a:lnTo>
                        <a:pt x="367" y="52"/>
                      </a:lnTo>
                      <a:lnTo>
                        <a:pt x="365" y="52"/>
                      </a:lnTo>
                      <a:lnTo>
                        <a:pt x="367" y="52"/>
                      </a:lnTo>
                      <a:lnTo>
                        <a:pt x="365" y="52"/>
                      </a:lnTo>
                      <a:lnTo>
                        <a:pt x="367" y="52"/>
                      </a:lnTo>
                      <a:lnTo>
                        <a:pt x="365" y="52"/>
                      </a:lnTo>
                      <a:lnTo>
                        <a:pt x="367" y="52"/>
                      </a:lnTo>
                      <a:lnTo>
                        <a:pt x="367" y="54"/>
                      </a:lnTo>
                      <a:lnTo>
                        <a:pt x="368" y="54"/>
                      </a:lnTo>
                      <a:lnTo>
                        <a:pt x="367" y="54"/>
                      </a:lnTo>
                      <a:lnTo>
                        <a:pt x="368" y="54"/>
                      </a:lnTo>
                      <a:lnTo>
                        <a:pt x="368" y="56"/>
                      </a:lnTo>
                      <a:lnTo>
                        <a:pt x="368" y="54"/>
                      </a:lnTo>
                      <a:lnTo>
                        <a:pt x="368" y="56"/>
                      </a:lnTo>
                      <a:lnTo>
                        <a:pt x="368" y="54"/>
                      </a:lnTo>
                      <a:lnTo>
                        <a:pt x="367" y="54"/>
                      </a:lnTo>
                      <a:lnTo>
                        <a:pt x="367" y="56"/>
                      </a:lnTo>
                      <a:lnTo>
                        <a:pt x="367" y="54"/>
                      </a:lnTo>
                      <a:lnTo>
                        <a:pt x="367" y="56"/>
                      </a:lnTo>
                      <a:lnTo>
                        <a:pt x="368" y="56"/>
                      </a:lnTo>
                      <a:lnTo>
                        <a:pt x="370" y="56"/>
                      </a:lnTo>
                      <a:lnTo>
                        <a:pt x="370" y="58"/>
                      </a:lnTo>
                      <a:lnTo>
                        <a:pt x="372" y="58"/>
                      </a:lnTo>
                      <a:lnTo>
                        <a:pt x="370" y="58"/>
                      </a:lnTo>
                      <a:lnTo>
                        <a:pt x="372" y="58"/>
                      </a:lnTo>
                      <a:lnTo>
                        <a:pt x="372" y="60"/>
                      </a:lnTo>
                      <a:lnTo>
                        <a:pt x="370" y="60"/>
                      </a:lnTo>
                      <a:lnTo>
                        <a:pt x="372" y="60"/>
                      </a:lnTo>
                      <a:lnTo>
                        <a:pt x="370" y="60"/>
                      </a:lnTo>
                      <a:lnTo>
                        <a:pt x="372" y="60"/>
                      </a:lnTo>
                      <a:lnTo>
                        <a:pt x="372" y="62"/>
                      </a:lnTo>
                      <a:lnTo>
                        <a:pt x="370" y="62"/>
                      </a:lnTo>
                      <a:lnTo>
                        <a:pt x="372" y="62"/>
                      </a:lnTo>
                      <a:lnTo>
                        <a:pt x="370" y="62"/>
                      </a:lnTo>
                      <a:lnTo>
                        <a:pt x="372" y="62"/>
                      </a:lnTo>
                      <a:lnTo>
                        <a:pt x="372" y="60"/>
                      </a:lnTo>
                      <a:lnTo>
                        <a:pt x="372" y="58"/>
                      </a:lnTo>
                      <a:lnTo>
                        <a:pt x="374" y="58"/>
                      </a:lnTo>
                      <a:lnTo>
                        <a:pt x="376" y="58"/>
                      </a:lnTo>
                      <a:lnTo>
                        <a:pt x="376" y="60"/>
                      </a:lnTo>
                      <a:lnTo>
                        <a:pt x="378" y="60"/>
                      </a:lnTo>
                      <a:lnTo>
                        <a:pt x="378" y="62"/>
                      </a:lnTo>
                      <a:lnTo>
                        <a:pt x="376" y="62"/>
                      </a:lnTo>
                      <a:lnTo>
                        <a:pt x="376" y="64"/>
                      </a:lnTo>
                      <a:lnTo>
                        <a:pt x="376" y="62"/>
                      </a:lnTo>
                      <a:lnTo>
                        <a:pt x="378" y="62"/>
                      </a:lnTo>
                      <a:lnTo>
                        <a:pt x="380" y="62"/>
                      </a:lnTo>
                      <a:lnTo>
                        <a:pt x="380" y="60"/>
                      </a:lnTo>
                      <a:lnTo>
                        <a:pt x="380" y="62"/>
                      </a:lnTo>
                      <a:lnTo>
                        <a:pt x="382" y="62"/>
                      </a:lnTo>
                      <a:lnTo>
                        <a:pt x="384" y="62"/>
                      </a:lnTo>
                      <a:lnTo>
                        <a:pt x="386" y="62"/>
                      </a:lnTo>
                      <a:lnTo>
                        <a:pt x="384" y="62"/>
                      </a:lnTo>
                      <a:lnTo>
                        <a:pt x="384" y="64"/>
                      </a:lnTo>
                      <a:lnTo>
                        <a:pt x="382" y="64"/>
                      </a:lnTo>
                      <a:lnTo>
                        <a:pt x="380" y="64"/>
                      </a:lnTo>
                      <a:lnTo>
                        <a:pt x="380" y="66"/>
                      </a:lnTo>
                      <a:lnTo>
                        <a:pt x="382" y="66"/>
                      </a:lnTo>
                      <a:lnTo>
                        <a:pt x="380" y="66"/>
                      </a:lnTo>
                      <a:lnTo>
                        <a:pt x="380" y="64"/>
                      </a:lnTo>
                      <a:lnTo>
                        <a:pt x="382" y="64"/>
                      </a:lnTo>
                      <a:lnTo>
                        <a:pt x="382" y="66"/>
                      </a:lnTo>
                      <a:lnTo>
                        <a:pt x="382" y="64"/>
                      </a:lnTo>
                      <a:lnTo>
                        <a:pt x="384" y="64"/>
                      </a:lnTo>
                      <a:lnTo>
                        <a:pt x="386" y="64"/>
                      </a:lnTo>
                      <a:lnTo>
                        <a:pt x="384" y="64"/>
                      </a:lnTo>
                      <a:lnTo>
                        <a:pt x="386" y="64"/>
                      </a:lnTo>
                      <a:lnTo>
                        <a:pt x="384" y="64"/>
                      </a:lnTo>
                      <a:lnTo>
                        <a:pt x="386" y="64"/>
                      </a:lnTo>
                      <a:lnTo>
                        <a:pt x="384" y="64"/>
                      </a:lnTo>
                      <a:lnTo>
                        <a:pt x="384" y="66"/>
                      </a:lnTo>
                      <a:lnTo>
                        <a:pt x="384" y="64"/>
                      </a:lnTo>
                      <a:lnTo>
                        <a:pt x="386" y="64"/>
                      </a:lnTo>
                      <a:lnTo>
                        <a:pt x="388" y="64"/>
                      </a:lnTo>
                      <a:lnTo>
                        <a:pt x="386" y="64"/>
                      </a:lnTo>
                      <a:lnTo>
                        <a:pt x="388" y="64"/>
                      </a:lnTo>
                      <a:lnTo>
                        <a:pt x="390" y="64"/>
                      </a:lnTo>
                      <a:lnTo>
                        <a:pt x="388" y="64"/>
                      </a:lnTo>
                      <a:lnTo>
                        <a:pt x="388" y="66"/>
                      </a:lnTo>
                      <a:lnTo>
                        <a:pt x="388" y="64"/>
                      </a:lnTo>
                      <a:lnTo>
                        <a:pt x="388" y="66"/>
                      </a:lnTo>
                      <a:lnTo>
                        <a:pt x="388" y="64"/>
                      </a:lnTo>
                      <a:lnTo>
                        <a:pt x="390" y="64"/>
                      </a:lnTo>
                      <a:lnTo>
                        <a:pt x="388" y="64"/>
                      </a:lnTo>
                      <a:lnTo>
                        <a:pt x="390" y="64"/>
                      </a:lnTo>
                      <a:lnTo>
                        <a:pt x="390" y="66"/>
                      </a:lnTo>
                      <a:lnTo>
                        <a:pt x="388" y="66"/>
                      </a:lnTo>
                      <a:lnTo>
                        <a:pt x="390" y="66"/>
                      </a:lnTo>
                      <a:lnTo>
                        <a:pt x="388" y="66"/>
                      </a:lnTo>
                      <a:lnTo>
                        <a:pt x="386" y="66"/>
                      </a:lnTo>
                      <a:lnTo>
                        <a:pt x="388" y="66"/>
                      </a:lnTo>
                      <a:lnTo>
                        <a:pt x="388" y="68"/>
                      </a:lnTo>
                      <a:lnTo>
                        <a:pt x="388" y="66"/>
                      </a:lnTo>
                      <a:lnTo>
                        <a:pt x="388" y="68"/>
                      </a:lnTo>
                      <a:lnTo>
                        <a:pt x="388" y="66"/>
                      </a:lnTo>
                      <a:lnTo>
                        <a:pt x="388" y="68"/>
                      </a:lnTo>
                      <a:lnTo>
                        <a:pt x="388" y="66"/>
                      </a:lnTo>
                      <a:lnTo>
                        <a:pt x="388" y="68"/>
                      </a:lnTo>
                      <a:lnTo>
                        <a:pt x="388" y="66"/>
                      </a:lnTo>
                      <a:lnTo>
                        <a:pt x="388" y="68"/>
                      </a:lnTo>
                      <a:lnTo>
                        <a:pt x="388" y="66"/>
                      </a:lnTo>
                      <a:lnTo>
                        <a:pt x="388" y="68"/>
                      </a:lnTo>
                      <a:lnTo>
                        <a:pt x="390" y="68"/>
                      </a:lnTo>
                      <a:lnTo>
                        <a:pt x="388" y="68"/>
                      </a:lnTo>
                      <a:lnTo>
                        <a:pt x="388" y="66"/>
                      </a:lnTo>
                      <a:lnTo>
                        <a:pt x="390" y="66"/>
                      </a:lnTo>
                      <a:lnTo>
                        <a:pt x="390" y="68"/>
                      </a:lnTo>
                      <a:lnTo>
                        <a:pt x="390" y="66"/>
                      </a:lnTo>
                      <a:lnTo>
                        <a:pt x="390" y="68"/>
                      </a:lnTo>
                      <a:lnTo>
                        <a:pt x="391" y="68"/>
                      </a:lnTo>
                      <a:lnTo>
                        <a:pt x="391" y="69"/>
                      </a:lnTo>
                      <a:lnTo>
                        <a:pt x="390" y="69"/>
                      </a:lnTo>
                      <a:lnTo>
                        <a:pt x="391" y="69"/>
                      </a:lnTo>
                      <a:lnTo>
                        <a:pt x="390" y="69"/>
                      </a:lnTo>
                      <a:lnTo>
                        <a:pt x="391" y="69"/>
                      </a:lnTo>
                      <a:lnTo>
                        <a:pt x="390" y="69"/>
                      </a:lnTo>
                      <a:lnTo>
                        <a:pt x="391" y="69"/>
                      </a:lnTo>
                      <a:lnTo>
                        <a:pt x="391" y="71"/>
                      </a:lnTo>
                      <a:lnTo>
                        <a:pt x="390" y="71"/>
                      </a:lnTo>
                      <a:lnTo>
                        <a:pt x="390" y="69"/>
                      </a:lnTo>
                      <a:lnTo>
                        <a:pt x="390" y="71"/>
                      </a:lnTo>
                      <a:lnTo>
                        <a:pt x="390" y="69"/>
                      </a:lnTo>
                      <a:lnTo>
                        <a:pt x="390" y="71"/>
                      </a:lnTo>
                      <a:lnTo>
                        <a:pt x="390" y="69"/>
                      </a:lnTo>
                      <a:lnTo>
                        <a:pt x="390" y="71"/>
                      </a:lnTo>
                      <a:lnTo>
                        <a:pt x="388" y="71"/>
                      </a:lnTo>
                      <a:lnTo>
                        <a:pt x="390" y="71"/>
                      </a:lnTo>
                      <a:lnTo>
                        <a:pt x="388" y="71"/>
                      </a:lnTo>
                      <a:lnTo>
                        <a:pt x="388" y="69"/>
                      </a:lnTo>
                      <a:lnTo>
                        <a:pt x="388" y="71"/>
                      </a:lnTo>
                      <a:lnTo>
                        <a:pt x="388" y="69"/>
                      </a:lnTo>
                      <a:lnTo>
                        <a:pt x="386" y="69"/>
                      </a:lnTo>
                      <a:lnTo>
                        <a:pt x="386" y="71"/>
                      </a:lnTo>
                      <a:lnTo>
                        <a:pt x="388" y="71"/>
                      </a:lnTo>
                      <a:lnTo>
                        <a:pt x="386" y="71"/>
                      </a:lnTo>
                      <a:lnTo>
                        <a:pt x="386" y="73"/>
                      </a:lnTo>
                      <a:lnTo>
                        <a:pt x="386" y="71"/>
                      </a:lnTo>
                      <a:lnTo>
                        <a:pt x="386" y="73"/>
                      </a:lnTo>
                      <a:lnTo>
                        <a:pt x="384" y="73"/>
                      </a:lnTo>
                      <a:lnTo>
                        <a:pt x="382" y="73"/>
                      </a:lnTo>
                      <a:lnTo>
                        <a:pt x="384" y="73"/>
                      </a:lnTo>
                      <a:lnTo>
                        <a:pt x="384" y="75"/>
                      </a:lnTo>
                      <a:lnTo>
                        <a:pt x="384" y="73"/>
                      </a:lnTo>
                      <a:lnTo>
                        <a:pt x="386" y="73"/>
                      </a:lnTo>
                      <a:lnTo>
                        <a:pt x="388" y="73"/>
                      </a:lnTo>
                      <a:lnTo>
                        <a:pt x="386" y="73"/>
                      </a:lnTo>
                      <a:lnTo>
                        <a:pt x="388" y="73"/>
                      </a:lnTo>
                      <a:lnTo>
                        <a:pt x="386" y="73"/>
                      </a:lnTo>
                      <a:lnTo>
                        <a:pt x="388" y="73"/>
                      </a:lnTo>
                      <a:lnTo>
                        <a:pt x="388" y="71"/>
                      </a:lnTo>
                      <a:lnTo>
                        <a:pt x="388" y="73"/>
                      </a:lnTo>
                      <a:lnTo>
                        <a:pt x="388" y="71"/>
                      </a:lnTo>
                      <a:lnTo>
                        <a:pt x="388" y="73"/>
                      </a:lnTo>
                      <a:lnTo>
                        <a:pt x="390" y="73"/>
                      </a:lnTo>
                      <a:lnTo>
                        <a:pt x="390" y="75"/>
                      </a:lnTo>
                      <a:lnTo>
                        <a:pt x="390" y="73"/>
                      </a:lnTo>
                      <a:lnTo>
                        <a:pt x="390" y="75"/>
                      </a:lnTo>
                      <a:lnTo>
                        <a:pt x="390" y="73"/>
                      </a:lnTo>
                      <a:lnTo>
                        <a:pt x="391" y="73"/>
                      </a:lnTo>
                      <a:lnTo>
                        <a:pt x="390" y="73"/>
                      </a:lnTo>
                      <a:lnTo>
                        <a:pt x="391" y="73"/>
                      </a:lnTo>
                      <a:lnTo>
                        <a:pt x="390" y="73"/>
                      </a:lnTo>
                      <a:lnTo>
                        <a:pt x="391" y="73"/>
                      </a:lnTo>
                      <a:lnTo>
                        <a:pt x="391" y="71"/>
                      </a:lnTo>
                      <a:lnTo>
                        <a:pt x="391" y="73"/>
                      </a:lnTo>
                      <a:lnTo>
                        <a:pt x="393" y="73"/>
                      </a:lnTo>
                      <a:lnTo>
                        <a:pt x="391" y="75"/>
                      </a:lnTo>
                      <a:lnTo>
                        <a:pt x="390" y="75"/>
                      </a:lnTo>
                      <a:lnTo>
                        <a:pt x="391" y="75"/>
                      </a:lnTo>
                      <a:lnTo>
                        <a:pt x="390" y="75"/>
                      </a:lnTo>
                      <a:lnTo>
                        <a:pt x="391" y="75"/>
                      </a:lnTo>
                      <a:lnTo>
                        <a:pt x="390" y="75"/>
                      </a:lnTo>
                      <a:lnTo>
                        <a:pt x="391" y="75"/>
                      </a:lnTo>
                      <a:lnTo>
                        <a:pt x="390" y="75"/>
                      </a:lnTo>
                      <a:lnTo>
                        <a:pt x="388" y="75"/>
                      </a:lnTo>
                      <a:lnTo>
                        <a:pt x="388" y="77"/>
                      </a:lnTo>
                      <a:lnTo>
                        <a:pt x="390" y="77"/>
                      </a:lnTo>
                      <a:lnTo>
                        <a:pt x="390" y="75"/>
                      </a:lnTo>
                      <a:lnTo>
                        <a:pt x="390" y="77"/>
                      </a:lnTo>
                      <a:lnTo>
                        <a:pt x="390" y="75"/>
                      </a:lnTo>
                      <a:lnTo>
                        <a:pt x="390" y="77"/>
                      </a:lnTo>
                      <a:lnTo>
                        <a:pt x="391" y="77"/>
                      </a:lnTo>
                      <a:lnTo>
                        <a:pt x="390" y="77"/>
                      </a:lnTo>
                      <a:lnTo>
                        <a:pt x="388" y="77"/>
                      </a:lnTo>
                      <a:lnTo>
                        <a:pt x="388" y="79"/>
                      </a:lnTo>
                      <a:lnTo>
                        <a:pt x="386" y="79"/>
                      </a:lnTo>
                      <a:lnTo>
                        <a:pt x="386" y="77"/>
                      </a:lnTo>
                      <a:lnTo>
                        <a:pt x="386" y="79"/>
                      </a:lnTo>
                      <a:lnTo>
                        <a:pt x="388" y="79"/>
                      </a:lnTo>
                      <a:lnTo>
                        <a:pt x="386" y="79"/>
                      </a:lnTo>
                      <a:lnTo>
                        <a:pt x="388" y="79"/>
                      </a:lnTo>
                      <a:lnTo>
                        <a:pt x="386" y="79"/>
                      </a:lnTo>
                      <a:lnTo>
                        <a:pt x="388" y="79"/>
                      </a:lnTo>
                      <a:lnTo>
                        <a:pt x="386" y="79"/>
                      </a:lnTo>
                      <a:lnTo>
                        <a:pt x="384" y="79"/>
                      </a:lnTo>
                      <a:lnTo>
                        <a:pt x="386" y="79"/>
                      </a:lnTo>
                      <a:lnTo>
                        <a:pt x="384" y="79"/>
                      </a:lnTo>
                      <a:lnTo>
                        <a:pt x="386" y="79"/>
                      </a:lnTo>
                      <a:lnTo>
                        <a:pt x="384" y="79"/>
                      </a:lnTo>
                      <a:lnTo>
                        <a:pt x="386" y="79"/>
                      </a:lnTo>
                      <a:lnTo>
                        <a:pt x="386" y="81"/>
                      </a:lnTo>
                      <a:lnTo>
                        <a:pt x="384" y="81"/>
                      </a:lnTo>
                      <a:lnTo>
                        <a:pt x="382" y="81"/>
                      </a:lnTo>
                      <a:lnTo>
                        <a:pt x="382" y="83"/>
                      </a:lnTo>
                      <a:lnTo>
                        <a:pt x="380" y="83"/>
                      </a:lnTo>
                      <a:lnTo>
                        <a:pt x="378" y="83"/>
                      </a:lnTo>
                      <a:lnTo>
                        <a:pt x="378" y="81"/>
                      </a:lnTo>
                      <a:lnTo>
                        <a:pt x="376" y="81"/>
                      </a:lnTo>
                      <a:lnTo>
                        <a:pt x="376" y="79"/>
                      </a:lnTo>
                      <a:lnTo>
                        <a:pt x="376" y="81"/>
                      </a:lnTo>
                      <a:lnTo>
                        <a:pt x="376" y="79"/>
                      </a:lnTo>
                      <a:lnTo>
                        <a:pt x="376" y="81"/>
                      </a:lnTo>
                      <a:lnTo>
                        <a:pt x="376" y="79"/>
                      </a:lnTo>
                      <a:lnTo>
                        <a:pt x="374" y="79"/>
                      </a:lnTo>
                      <a:lnTo>
                        <a:pt x="374" y="77"/>
                      </a:lnTo>
                      <a:lnTo>
                        <a:pt x="374" y="79"/>
                      </a:lnTo>
                      <a:lnTo>
                        <a:pt x="372" y="79"/>
                      </a:lnTo>
                      <a:lnTo>
                        <a:pt x="372" y="77"/>
                      </a:lnTo>
                      <a:lnTo>
                        <a:pt x="374" y="77"/>
                      </a:lnTo>
                      <a:lnTo>
                        <a:pt x="372" y="77"/>
                      </a:lnTo>
                      <a:lnTo>
                        <a:pt x="372" y="75"/>
                      </a:lnTo>
                      <a:lnTo>
                        <a:pt x="374" y="75"/>
                      </a:lnTo>
                      <a:lnTo>
                        <a:pt x="372" y="75"/>
                      </a:lnTo>
                      <a:lnTo>
                        <a:pt x="372" y="77"/>
                      </a:lnTo>
                      <a:lnTo>
                        <a:pt x="370" y="77"/>
                      </a:lnTo>
                      <a:lnTo>
                        <a:pt x="372" y="77"/>
                      </a:lnTo>
                      <a:lnTo>
                        <a:pt x="370" y="77"/>
                      </a:lnTo>
                      <a:lnTo>
                        <a:pt x="372" y="77"/>
                      </a:lnTo>
                      <a:lnTo>
                        <a:pt x="370" y="77"/>
                      </a:lnTo>
                      <a:lnTo>
                        <a:pt x="370" y="75"/>
                      </a:lnTo>
                      <a:lnTo>
                        <a:pt x="368" y="75"/>
                      </a:lnTo>
                      <a:lnTo>
                        <a:pt x="368" y="73"/>
                      </a:lnTo>
                      <a:lnTo>
                        <a:pt x="367" y="73"/>
                      </a:lnTo>
                      <a:lnTo>
                        <a:pt x="367" y="75"/>
                      </a:lnTo>
                      <a:lnTo>
                        <a:pt x="368" y="75"/>
                      </a:lnTo>
                      <a:lnTo>
                        <a:pt x="367" y="75"/>
                      </a:lnTo>
                      <a:lnTo>
                        <a:pt x="368" y="75"/>
                      </a:lnTo>
                      <a:lnTo>
                        <a:pt x="367" y="75"/>
                      </a:lnTo>
                      <a:lnTo>
                        <a:pt x="367" y="77"/>
                      </a:lnTo>
                      <a:lnTo>
                        <a:pt x="367" y="75"/>
                      </a:lnTo>
                      <a:lnTo>
                        <a:pt x="367" y="77"/>
                      </a:lnTo>
                      <a:lnTo>
                        <a:pt x="367" y="75"/>
                      </a:lnTo>
                      <a:lnTo>
                        <a:pt x="367" y="77"/>
                      </a:lnTo>
                      <a:lnTo>
                        <a:pt x="365" y="77"/>
                      </a:lnTo>
                      <a:lnTo>
                        <a:pt x="363" y="77"/>
                      </a:lnTo>
                      <a:lnTo>
                        <a:pt x="365" y="77"/>
                      </a:lnTo>
                      <a:lnTo>
                        <a:pt x="363" y="77"/>
                      </a:lnTo>
                      <a:lnTo>
                        <a:pt x="361" y="77"/>
                      </a:lnTo>
                      <a:lnTo>
                        <a:pt x="363" y="77"/>
                      </a:lnTo>
                      <a:lnTo>
                        <a:pt x="365" y="77"/>
                      </a:lnTo>
                      <a:lnTo>
                        <a:pt x="367" y="77"/>
                      </a:lnTo>
                      <a:lnTo>
                        <a:pt x="368" y="77"/>
                      </a:lnTo>
                      <a:lnTo>
                        <a:pt x="367" y="77"/>
                      </a:lnTo>
                      <a:lnTo>
                        <a:pt x="368" y="77"/>
                      </a:lnTo>
                      <a:lnTo>
                        <a:pt x="367" y="77"/>
                      </a:lnTo>
                      <a:lnTo>
                        <a:pt x="368" y="77"/>
                      </a:lnTo>
                      <a:lnTo>
                        <a:pt x="368" y="75"/>
                      </a:lnTo>
                      <a:lnTo>
                        <a:pt x="368" y="77"/>
                      </a:lnTo>
                      <a:lnTo>
                        <a:pt x="370" y="77"/>
                      </a:lnTo>
                      <a:lnTo>
                        <a:pt x="370" y="79"/>
                      </a:lnTo>
                      <a:lnTo>
                        <a:pt x="370" y="81"/>
                      </a:lnTo>
                      <a:lnTo>
                        <a:pt x="372" y="81"/>
                      </a:lnTo>
                      <a:lnTo>
                        <a:pt x="372" y="83"/>
                      </a:lnTo>
                      <a:lnTo>
                        <a:pt x="374" y="83"/>
                      </a:lnTo>
                      <a:lnTo>
                        <a:pt x="376" y="83"/>
                      </a:lnTo>
                      <a:lnTo>
                        <a:pt x="374" y="83"/>
                      </a:lnTo>
                      <a:lnTo>
                        <a:pt x="374" y="85"/>
                      </a:lnTo>
                      <a:lnTo>
                        <a:pt x="374" y="87"/>
                      </a:lnTo>
                      <a:lnTo>
                        <a:pt x="374" y="85"/>
                      </a:lnTo>
                      <a:lnTo>
                        <a:pt x="374" y="87"/>
                      </a:lnTo>
                      <a:lnTo>
                        <a:pt x="374" y="85"/>
                      </a:lnTo>
                      <a:lnTo>
                        <a:pt x="374" y="83"/>
                      </a:lnTo>
                      <a:lnTo>
                        <a:pt x="376" y="83"/>
                      </a:lnTo>
                      <a:lnTo>
                        <a:pt x="378" y="83"/>
                      </a:lnTo>
                      <a:lnTo>
                        <a:pt x="376" y="83"/>
                      </a:lnTo>
                      <a:lnTo>
                        <a:pt x="378" y="83"/>
                      </a:lnTo>
                      <a:lnTo>
                        <a:pt x="376" y="83"/>
                      </a:lnTo>
                      <a:lnTo>
                        <a:pt x="376" y="85"/>
                      </a:lnTo>
                      <a:lnTo>
                        <a:pt x="376" y="83"/>
                      </a:lnTo>
                      <a:lnTo>
                        <a:pt x="376" y="85"/>
                      </a:lnTo>
                      <a:lnTo>
                        <a:pt x="378" y="85"/>
                      </a:lnTo>
                      <a:lnTo>
                        <a:pt x="376" y="85"/>
                      </a:lnTo>
                      <a:lnTo>
                        <a:pt x="376" y="87"/>
                      </a:lnTo>
                      <a:lnTo>
                        <a:pt x="376" y="85"/>
                      </a:lnTo>
                      <a:lnTo>
                        <a:pt x="378" y="85"/>
                      </a:lnTo>
                      <a:lnTo>
                        <a:pt x="376" y="85"/>
                      </a:lnTo>
                      <a:lnTo>
                        <a:pt x="378" y="85"/>
                      </a:lnTo>
                      <a:lnTo>
                        <a:pt x="378" y="87"/>
                      </a:lnTo>
                      <a:lnTo>
                        <a:pt x="378" y="85"/>
                      </a:lnTo>
                      <a:lnTo>
                        <a:pt x="378" y="83"/>
                      </a:lnTo>
                      <a:lnTo>
                        <a:pt x="380" y="83"/>
                      </a:lnTo>
                      <a:lnTo>
                        <a:pt x="380" y="85"/>
                      </a:lnTo>
                      <a:lnTo>
                        <a:pt x="380" y="83"/>
                      </a:lnTo>
                      <a:lnTo>
                        <a:pt x="380" y="85"/>
                      </a:lnTo>
                      <a:lnTo>
                        <a:pt x="382" y="85"/>
                      </a:lnTo>
                      <a:lnTo>
                        <a:pt x="382" y="87"/>
                      </a:lnTo>
                      <a:lnTo>
                        <a:pt x="382" y="85"/>
                      </a:lnTo>
                      <a:lnTo>
                        <a:pt x="382" y="87"/>
                      </a:lnTo>
                      <a:lnTo>
                        <a:pt x="382" y="89"/>
                      </a:lnTo>
                      <a:lnTo>
                        <a:pt x="382" y="87"/>
                      </a:lnTo>
                      <a:lnTo>
                        <a:pt x="382" y="85"/>
                      </a:lnTo>
                      <a:lnTo>
                        <a:pt x="382" y="87"/>
                      </a:lnTo>
                      <a:lnTo>
                        <a:pt x="382" y="85"/>
                      </a:lnTo>
                      <a:lnTo>
                        <a:pt x="384" y="85"/>
                      </a:lnTo>
                      <a:lnTo>
                        <a:pt x="384" y="83"/>
                      </a:lnTo>
                      <a:lnTo>
                        <a:pt x="386" y="83"/>
                      </a:lnTo>
                      <a:lnTo>
                        <a:pt x="384" y="83"/>
                      </a:lnTo>
                      <a:lnTo>
                        <a:pt x="386" y="83"/>
                      </a:lnTo>
                      <a:lnTo>
                        <a:pt x="388" y="83"/>
                      </a:lnTo>
                      <a:lnTo>
                        <a:pt x="388" y="85"/>
                      </a:lnTo>
                      <a:lnTo>
                        <a:pt x="386" y="85"/>
                      </a:lnTo>
                      <a:lnTo>
                        <a:pt x="388" y="85"/>
                      </a:lnTo>
                      <a:lnTo>
                        <a:pt x="386" y="85"/>
                      </a:lnTo>
                      <a:lnTo>
                        <a:pt x="388" y="85"/>
                      </a:lnTo>
                      <a:lnTo>
                        <a:pt x="386" y="85"/>
                      </a:lnTo>
                      <a:lnTo>
                        <a:pt x="388" y="85"/>
                      </a:lnTo>
                      <a:lnTo>
                        <a:pt x="386" y="85"/>
                      </a:lnTo>
                      <a:lnTo>
                        <a:pt x="386" y="87"/>
                      </a:lnTo>
                      <a:lnTo>
                        <a:pt x="386" y="89"/>
                      </a:lnTo>
                      <a:lnTo>
                        <a:pt x="386" y="91"/>
                      </a:lnTo>
                      <a:lnTo>
                        <a:pt x="386" y="93"/>
                      </a:lnTo>
                      <a:lnTo>
                        <a:pt x="384" y="93"/>
                      </a:lnTo>
                      <a:lnTo>
                        <a:pt x="384" y="91"/>
                      </a:lnTo>
                      <a:lnTo>
                        <a:pt x="384" y="93"/>
                      </a:lnTo>
                      <a:lnTo>
                        <a:pt x="382" y="93"/>
                      </a:lnTo>
                      <a:lnTo>
                        <a:pt x="382" y="94"/>
                      </a:lnTo>
                      <a:lnTo>
                        <a:pt x="382" y="93"/>
                      </a:lnTo>
                      <a:lnTo>
                        <a:pt x="384" y="93"/>
                      </a:lnTo>
                      <a:lnTo>
                        <a:pt x="384" y="94"/>
                      </a:lnTo>
                      <a:lnTo>
                        <a:pt x="384" y="93"/>
                      </a:lnTo>
                      <a:lnTo>
                        <a:pt x="386" y="93"/>
                      </a:lnTo>
                      <a:lnTo>
                        <a:pt x="386" y="94"/>
                      </a:lnTo>
                      <a:lnTo>
                        <a:pt x="384" y="94"/>
                      </a:lnTo>
                      <a:lnTo>
                        <a:pt x="382" y="94"/>
                      </a:lnTo>
                      <a:lnTo>
                        <a:pt x="384" y="94"/>
                      </a:lnTo>
                      <a:lnTo>
                        <a:pt x="386" y="94"/>
                      </a:lnTo>
                      <a:lnTo>
                        <a:pt x="384" y="94"/>
                      </a:lnTo>
                      <a:lnTo>
                        <a:pt x="382" y="94"/>
                      </a:lnTo>
                      <a:lnTo>
                        <a:pt x="380" y="94"/>
                      </a:lnTo>
                      <a:lnTo>
                        <a:pt x="382" y="94"/>
                      </a:lnTo>
                      <a:lnTo>
                        <a:pt x="380" y="94"/>
                      </a:lnTo>
                      <a:lnTo>
                        <a:pt x="382" y="94"/>
                      </a:lnTo>
                      <a:lnTo>
                        <a:pt x="380" y="94"/>
                      </a:lnTo>
                      <a:lnTo>
                        <a:pt x="378" y="94"/>
                      </a:lnTo>
                      <a:lnTo>
                        <a:pt x="376" y="94"/>
                      </a:lnTo>
                      <a:lnTo>
                        <a:pt x="374" y="94"/>
                      </a:lnTo>
                      <a:lnTo>
                        <a:pt x="372" y="94"/>
                      </a:lnTo>
                      <a:lnTo>
                        <a:pt x="372" y="96"/>
                      </a:lnTo>
                      <a:lnTo>
                        <a:pt x="372" y="94"/>
                      </a:lnTo>
                      <a:lnTo>
                        <a:pt x="370" y="94"/>
                      </a:lnTo>
                      <a:lnTo>
                        <a:pt x="370" y="96"/>
                      </a:lnTo>
                      <a:lnTo>
                        <a:pt x="368" y="96"/>
                      </a:lnTo>
                      <a:lnTo>
                        <a:pt x="367" y="96"/>
                      </a:lnTo>
                      <a:lnTo>
                        <a:pt x="368" y="96"/>
                      </a:lnTo>
                      <a:lnTo>
                        <a:pt x="367" y="96"/>
                      </a:lnTo>
                      <a:lnTo>
                        <a:pt x="365" y="96"/>
                      </a:lnTo>
                      <a:lnTo>
                        <a:pt x="367" y="96"/>
                      </a:lnTo>
                      <a:lnTo>
                        <a:pt x="365" y="96"/>
                      </a:lnTo>
                      <a:lnTo>
                        <a:pt x="365" y="94"/>
                      </a:lnTo>
                      <a:lnTo>
                        <a:pt x="367" y="96"/>
                      </a:lnTo>
                      <a:lnTo>
                        <a:pt x="367" y="94"/>
                      </a:lnTo>
                      <a:lnTo>
                        <a:pt x="365" y="94"/>
                      </a:lnTo>
                      <a:lnTo>
                        <a:pt x="367" y="94"/>
                      </a:lnTo>
                      <a:lnTo>
                        <a:pt x="365" y="94"/>
                      </a:lnTo>
                      <a:lnTo>
                        <a:pt x="367" y="94"/>
                      </a:lnTo>
                      <a:lnTo>
                        <a:pt x="365" y="94"/>
                      </a:lnTo>
                      <a:lnTo>
                        <a:pt x="365" y="93"/>
                      </a:lnTo>
                      <a:lnTo>
                        <a:pt x="363" y="93"/>
                      </a:lnTo>
                      <a:lnTo>
                        <a:pt x="361" y="93"/>
                      </a:lnTo>
                      <a:lnTo>
                        <a:pt x="361" y="91"/>
                      </a:lnTo>
                      <a:lnTo>
                        <a:pt x="361" y="93"/>
                      </a:lnTo>
                      <a:lnTo>
                        <a:pt x="363" y="93"/>
                      </a:lnTo>
                      <a:lnTo>
                        <a:pt x="363" y="94"/>
                      </a:lnTo>
                      <a:lnTo>
                        <a:pt x="365" y="94"/>
                      </a:lnTo>
                      <a:lnTo>
                        <a:pt x="365" y="96"/>
                      </a:lnTo>
                      <a:lnTo>
                        <a:pt x="363" y="96"/>
                      </a:lnTo>
                      <a:lnTo>
                        <a:pt x="363" y="98"/>
                      </a:lnTo>
                      <a:lnTo>
                        <a:pt x="363" y="96"/>
                      </a:lnTo>
                      <a:lnTo>
                        <a:pt x="361" y="96"/>
                      </a:lnTo>
                      <a:lnTo>
                        <a:pt x="361" y="94"/>
                      </a:lnTo>
                      <a:lnTo>
                        <a:pt x="361" y="96"/>
                      </a:lnTo>
                      <a:lnTo>
                        <a:pt x="363" y="96"/>
                      </a:lnTo>
                      <a:lnTo>
                        <a:pt x="361" y="96"/>
                      </a:lnTo>
                      <a:lnTo>
                        <a:pt x="361" y="98"/>
                      </a:lnTo>
                      <a:lnTo>
                        <a:pt x="363" y="98"/>
                      </a:lnTo>
                      <a:lnTo>
                        <a:pt x="363" y="96"/>
                      </a:lnTo>
                      <a:lnTo>
                        <a:pt x="363" y="98"/>
                      </a:lnTo>
                      <a:lnTo>
                        <a:pt x="361" y="98"/>
                      </a:lnTo>
                      <a:lnTo>
                        <a:pt x="359" y="98"/>
                      </a:lnTo>
                      <a:lnTo>
                        <a:pt x="361" y="98"/>
                      </a:lnTo>
                      <a:lnTo>
                        <a:pt x="359" y="98"/>
                      </a:lnTo>
                      <a:lnTo>
                        <a:pt x="359" y="100"/>
                      </a:lnTo>
                      <a:lnTo>
                        <a:pt x="357" y="100"/>
                      </a:lnTo>
                      <a:lnTo>
                        <a:pt x="359" y="100"/>
                      </a:lnTo>
                      <a:lnTo>
                        <a:pt x="357" y="100"/>
                      </a:lnTo>
                      <a:lnTo>
                        <a:pt x="359" y="100"/>
                      </a:lnTo>
                      <a:lnTo>
                        <a:pt x="357" y="100"/>
                      </a:lnTo>
                      <a:lnTo>
                        <a:pt x="359" y="100"/>
                      </a:lnTo>
                      <a:lnTo>
                        <a:pt x="357" y="100"/>
                      </a:lnTo>
                      <a:lnTo>
                        <a:pt x="357" y="102"/>
                      </a:lnTo>
                      <a:lnTo>
                        <a:pt x="357" y="100"/>
                      </a:lnTo>
                      <a:lnTo>
                        <a:pt x="357" y="102"/>
                      </a:lnTo>
                      <a:lnTo>
                        <a:pt x="355" y="102"/>
                      </a:lnTo>
                      <a:lnTo>
                        <a:pt x="355" y="104"/>
                      </a:lnTo>
                      <a:lnTo>
                        <a:pt x="355" y="102"/>
                      </a:lnTo>
                      <a:lnTo>
                        <a:pt x="355" y="104"/>
                      </a:lnTo>
                      <a:lnTo>
                        <a:pt x="355" y="102"/>
                      </a:lnTo>
                      <a:lnTo>
                        <a:pt x="355" y="104"/>
                      </a:lnTo>
                      <a:lnTo>
                        <a:pt x="353" y="104"/>
                      </a:lnTo>
                      <a:lnTo>
                        <a:pt x="353" y="102"/>
                      </a:lnTo>
                      <a:lnTo>
                        <a:pt x="351" y="102"/>
                      </a:lnTo>
                      <a:lnTo>
                        <a:pt x="349" y="102"/>
                      </a:lnTo>
                      <a:lnTo>
                        <a:pt x="349" y="100"/>
                      </a:lnTo>
                      <a:lnTo>
                        <a:pt x="349" y="102"/>
                      </a:lnTo>
                      <a:lnTo>
                        <a:pt x="349" y="100"/>
                      </a:lnTo>
                      <a:lnTo>
                        <a:pt x="351" y="100"/>
                      </a:lnTo>
                      <a:lnTo>
                        <a:pt x="353" y="100"/>
                      </a:lnTo>
                      <a:lnTo>
                        <a:pt x="353" y="98"/>
                      </a:lnTo>
                      <a:lnTo>
                        <a:pt x="355" y="98"/>
                      </a:lnTo>
                      <a:lnTo>
                        <a:pt x="353" y="98"/>
                      </a:lnTo>
                      <a:lnTo>
                        <a:pt x="351" y="98"/>
                      </a:lnTo>
                      <a:lnTo>
                        <a:pt x="351" y="96"/>
                      </a:lnTo>
                      <a:lnTo>
                        <a:pt x="353" y="96"/>
                      </a:lnTo>
                      <a:lnTo>
                        <a:pt x="351" y="96"/>
                      </a:lnTo>
                      <a:lnTo>
                        <a:pt x="349" y="96"/>
                      </a:lnTo>
                      <a:lnTo>
                        <a:pt x="349" y="94"/>
                      </a:lnTo>
                      <a:lnTo>
                        <a:pt x="351" y="94"/>
                      </a:lnTo>
                      <a:lnTo>
                        <a:pt x="353" y="94"/>
                      </a:lnTo>
                      <a:lnTo>
                        <a:pt x="351" y="94"/>
                      </a:lnTo>
                      <a:lnTo>
                        <a:pt x="353" y="94"/>
                      </a:lnTo>
                      <a:lnTo>
                        <a:pt x="353" y="93"/>
                      </a:lnTo>
                      <a:lnTo>
                        <a:pt x="353" y="94"/>
                      </a:lnTo>
                      <a:lnTo>
                        <a:pt x="351" y="94"/>
                      </a:lnTo>
                      <a:lnTo>
                        <a:pt x="349" y="94"/>
                      </a:lnTo>
                      <a:lnTo>
                        <a:pt x="347" y="94"/>
                      </a:lnTo>
                      <a:lnTo>
                        <a:pt x="349" y="94"/>
                      </a:lnTo>
                      <a:lnTo>
                        <a:pt x="347" y="94"/>
                      </a:lnTo>
                      <a:lnTo>
                        <a:pt x="347" y="93"/>
                      </a:lnTo>
                      <a:lnTo>
                        <a:pt x="349" y="93"/>
                      </a:lnTo>
                      <a:lnTo>
                        <a:pt x="347" y="93"/>
                      </a:lnTo>
                      <a:lnTo>
                        <a:pt x="349" y="93"/>
                      </a:lnTo>
                      <a:lnTo>
                        <a:pt x="347" y="93"/>
                      </a:lnTo>
                      <a:lnTo>
                        <a:pt x="347" y="94"/>
                      </a:lnTo>
                      <a:lnTo>
                        <a:pt x="349" y="94"/>
                      </a:lnTo>
                      <a:lnTo>
                        <a:pt x="347" y="94"/>
                      </a:lnTo>
                      <a:lnTo>
                        <a:pt x="349" y="94"/>
                      </a:lnTo>
                      <a:lnTo>
                        <a:pt x="349" y="96"/>
                      </a:lnTo>
                      <a:lnTo>
                        <a:pt x="347" y="96"/>
                      </a:lnTo>
                      <a:lnTo>
                        <a:pt x="349" y="96"/>
                      </a:lnTo>
                      <a:lnTo>
                        <a:pt x="347" y="96"/>
                      </a:lnTo>
                      <a:lnTo>
                        <a:pt x="349" y="96"/>
                      </a:lnTo>
                      <a:lnTo>
                        <a:pt x="347" y="96"/>
                      </a:lnTo>
                      <a:lnTo>
                        <a:pt x="349" y="96"/>
                      </a:lnTo>
                      <a:lnTo>
                        <a:pt x="347" y="96"/>
                      </a:lnTo>
                      <a:lnTo>
                        <a:pt x="349" y="96"/>
                      </a:lnTo>
                      <a:lnTo>
                        <a:pt x="349" y="98"/>
                      </a:lnTo>
                      <a:lnTo>
                        <a:pt x="351" y="98"/>
                      </a:lnTo>
                      <a:lnTo>
                        <a:pt x="351" y="100"/>
                      </a:lnTo>
                      <a:lnTo>
                        <a:pt x="349" y="100"/>
                      </a:lnTo>
                      <a:lnTo>
                        <a:pt x="347" y="100"/>
                      </a:lnTo>
                      <a:lnTo>
                        <a:pt x="349" y="100"/>
                      </a:lnTo>
                      <a:lnTo>
                        <a:pt x="347" y="100"/>
                      </a:lnTo>
                      <a:lnTo>
                        <a:pt x="347" y="102"/>
                      </a:lnTo>
                      <a:lnTo>
                        <a:pt x="349" y="102"/>
                      </a:lnTo>
                      <a:lnTo>
                        <a:pt x="347" y="102"/>
                      </a:lnTo>
                      <a:lnTo>
                        <a:pt x="349" y="102"/>
                      </a:lnTo>
                      <a:lnTo>
                        <a:pt x="347" y="102"/>
                      </a:lnTo>
                      <a:lnTo>
                        <a:pt x="349" y="102"/>
                      </a:lnTo>
                      <a:lnTo>
                        <a:pt x="351" y="102"/>
                      </a:lnTo>
                      <a:lnTo>
                        <a:pt x="351" y="104"/>
                      </a:lnTo>
                      <a:lnTo>
                        <a:pt x="349" y="104"/>
                      </a:lnTo>
                      <a:lnTo>
                        <a:pt x="351" y="104"/>
                      </a:lnTo>
                      <a:lnTo>
                        <a:pt x="349" y="104"/>
                      </a:lnTo>
                      <a:lnTo>
                        <a:pt x="351" y="104"/>
                      </a:lnTo>
                      <a:lnTo>
                        <a:pt x="351" y="106"/>
                      </a:lnTo>
                      <a:lnTo>
                        <a:pt x="349" y="106"/>
                      </a:lnTo>
                      <a:lnTo>
                        <a:pt x="347" y="106"/>
                      </a:lnTo>
                      <a:lnTo>
                        <a:pt x="345" y="106"/>
                      </a:lnTo>
                      <a:lnTo>
                        <a:pt x="347" y="106"/>
                      </a:lnTo>
                      <a:lnTo>
                        <a:pt x="345" y="106"/>
                      </a:lnTo>
                      <a:lnTo>
                        <a:pt x="345" y="108"/>
                      </a:lnTo>
                      <a:lnTo>
                        <a:pt x="345" y="106"/>
                      </a:lnTo>
                      <a:lnTo>
                        <a:pt x="345" y="108"/>
                      </a:lnTo>
                      <a:lnTo>
                        <a:pt x="345" y="106"/>
                      </a:lnTo>
                      <a:lnTo>
                        <a:pt x="343" y="106"/>
                      </a:lnTo>
                      <a:lnTo>
                        <a:pt x="345" y="106"/>
                      </a:lnTo>
                      <a:lnTo>
                        <a:pt x="345" y="108"/>
                      </a:lnTo>
                      <a:lnTo>
                        <a:pt x="343" y="108"/>
                      </a:lnTo>
                      <a:lnTo>
                        <a:pt x="345" y="108"/>
                      </a:lnTo>
                      <a:lnTo>
                        <a:pt x="343" y="108"/>
                      </a:lnTo>
                      <a:lnTo>
                        <a:pt x="345" y="108"/>
                      </a:lnTo>
                      <a:lnTo>
                        <a:pt x="343" y="108"/>
                      </a:lnTo>
                      <a:lnTo>
                        <a:pt x="345" y="108"/>
                      </a:lnTo>
                      <a:lnTo>
                        <a:pt x="343" y="108"/>
                      </a:lnTo>
                      <a:lnTo>
                        <a:pt x="345" y="108"/>
                      </a:lnTo>
                      <a:lnTo>
                        <a:pt x="343" y="108"/>
                      </a:lnTo>
                      <a:lnTo>
                        <a:pt x="345" y="108"/>
                      </a:lnTo>
                      <a:lnTo>
                        <a:pt x="347" y="108"/>
                      </a:lnTo>
                      <a:lnTo>
                        <a:pt x="345" y="108"/>
                      </a:lnTo>
                      <a:lnTo>
                        <a:pt x="345" y="106"/>
                      </a:lnTo>
                      <a:lnTo>
                        <a:pt x="345" y="108"/>
                      </a:lnTo>
                      <a:lnTo>
                        <a:pt x="347" y="108"/>
                      </a:lnTo>
                      <a:lnTo>
                        <a:pt x="347" y="106"/>
                      </a:lnTo>
                      <a:lnTo>
                        <a:pt x="349" y="106"/>
                      </a:lnTo>
                      <a:lnTo>
                        <a:pt x="351" y="106"/>
                      </a:lnTo>
                      <a:lnTo>
                        <a:pt x="351" y="104"/>
                      </a:lnTo>
                      <a:lnTo>
                        <a:pt x="353" y="104"/>
                      </a:lnTo>
                      <a:lnTo>
                        <a:pt x="351" y="104"/>
                      </a:lnTo>
                      <a:lnTo>
                        <a:pt x="353" y="104"/>
                      </a:lnTo>
                      <a:lnTo>
                        <a:pt x="351" y="104"/>
                      </a:lnTo>
                      <a:lnTo>
                        <a:pt x="353" y="104"/>
                      </a:lnTo>
                      <a:lnTo>
                        <a:pt x="351" y="104"/>
                      </a:lnTo>
                      <a:lnTo>
                        <a:pt x="351" y="106"/>
                      </a:lnTo>
                      <a:lnTo>
                        <a:pt x="349" y="106"/>
                      </a:lnTo>
                      <a:lnTo>
                        <a:pt x="347" y="106"/>
                      </a:lnTo>
                      <a:lnTo>
                        <a:pt x="347" y="108"/>
                      </a:lnTo>
                      <a:lnTo>
                        <a:pt x="345" y="108"/>
                      </a:lnTo>
                      <a:lnTo>
                        <a:pt x="343" y="108"/>
                      </a:lnTo>
                      <a:lnTo>
                        <a:pt x="343" y="110"/>
                      </a:lnTo>
                      <a:lnTo>
                        <a:pt x="342" y="110"/>
                      </a:lnTo>
                      <a:lnTo>
                        <a:pt x="342" y="112"/>
                      </a:lnTo>
                      <a:lnTo>
                        <a:pt x="340" y="112"/>
                      </a:lnTo>
                      <a:lnTo>
                        <a:pt x="338" y="112"/>
                      </a:lnTo>
                      <a:lnTo>
                        <a:pt x="338" y="114"/>
                      </a:lnTo>
                      <a:lnTo>
                        <a:pt x="336" y="114"/>
                      </a:lnTo>
                      <a:lnTo>
                        <a:pt x="336" y="116"/>
                      </a:lnTo>
                      <a:lnTo>
                        <a:pt x="334" y="116"/>
                      </a:lnTo>
                      <a:lnTo>
                        <a:pt x="334" y="117"/>
                      </a:lnTo>
                      <a:lnTo>
                        <a:pt x="332" y="117"/>
                      </a:lnTo>
                      <a:lnTo>
                        <a:pt x="332" y="119"/>
                      </a:lnTo>
                      <a:lnTo>
                        <a:pt x="330" y="119"/>
                      </a:lnTo>
                      <a:lnTo>
                        <a:pt x="330" y="121"/>
                      </a:lnTo>
                      <a:lnTo>
                        <a:pt x="328" y="121"/>
                      </a:lnTo>
                      <a:lnTo>
                        <a:pt x="328" y="123"/>
                      </a:lnTo>
                      <a:lnTo>
                        <a:pt x="328" y="125"/>
                      </a:lnTo>
                      <a:lnTo>
                        <a:pt x="326" y="125"/>
                      </a:lnTo>
                      <a:lnTo>
                        <a:pt x="326" y="127"/>
                      </a:lnTo>
                      <a:lnTo>
                        <a:pt x="326" y="129"/>
                      </a:lnTo>
                      <a:lnTo>
                        <a:pt x="324" y="129"/>
                      </a:lnTo>
                      <a:lnTo>
                        <a:pt x="324" y="131"/>
                      </a:lnTo>
                      <a:lnTo>
                        <a:pt x="324" y="133"/>
                      </a:lnTo>
                      <a:lnTo>
                        <a:pt x="322" y="133"/>
                      </a:lnTo>
                      <a:lnTo>
                        <a:pt x="322" y="135"/>
                      </a:lnTo>
                      <a:lnTo>
                        <a:pt x="322" y="137"/>
                      </a:lnTo>
                      <a:lnTo>
                        <a:pt x="322" y="139"/>
                      </a:lnTo>
                      <a:lnTo>
                        <a:pt x="320" y="139"/>
                      </a:lnTo>
                      <a:lnTo>
                        <a:pt x="319" y="139"/>
                      </a:lnTo>
                      <a:lnTo>
                        <a:pt x="319" y="137"/>
                      </a:lnTo>
                      <a:lnTo>
                        <a:pt x="317" y="137"/>
                      </a:lnTo>
                      <a:lnTo>
                        <a:pt x="315" y="137"/>
                      </a:lnTo>
                      <a:lnTo>
                        <a:pt x="313" y="135"/>
                      </a:lnTo>
                      <a:lnTo>
                        <a:pt x="311" y="135"/>
                      </a:lnTo>
                      <a:lnTo>
                        <a:pt x="309" y="135"/>
                      </a:lnTo>
                      <a:lnTo>
                        <a:pt x="307" y="135"/>
                      </a:lnTo>
                      <a:lnTo>
                        <a:pt x="305" y="135"/>
                      </a:lnTo>
                      <a:lnTo>
                        <a:pt x="303" y="135"/>
                      </a:lnTo>
                      <a:lnTo>
                        <a:pt x="303" y="137"/>
                      </a:lnTo>
                      <a:lnTo>
                        <a:pt x="301" y="137"/>
                      </a:lnTo>
                      <a:lnTo>
                        <a:pt x="299" y="137"/>
                      </a:lnTo>
                      <a:lnTo>
                        <a:pt x="297" y="137"/>
                      </a:lnTo>
                      <a:lnTo>
                        <a:pt x="295" y="137"/>
                      </a:lnTo>
                      <a:lnTo>
                        <a:pt x="295" y="139"/>
                      </a:lnTo>
                      <a:lnTo>
                        <a:pt x="294" y="139"/>
                      </a:lnTo>
                      <a:lnTo>
                        <a:pt x="292" y="139"/>
                      </a:lnTo>
                      <a:lnTo>
                        <a:pt x="292" y="137"/>
                      </a:lnTo>
                      <a:lnTo>
                        <a:pt x="290" y="137"/>
                      </a:lnTo>
                      <a:lnTo>
                        <a:pt x="290" y="135"/>
                      </a:lnTo>
                      <a:lnTo>
                        <a:pt x="288" y="135"/>
                      </a:lnTo>
                      <a:lnTo>
                        <a:pt x="286" y="135"/>
                      </a:lnTo>
                      <a:lnTo>
                        <a:pt x="286" y="133"/>
                      </a:lnTo>
                      <a:lnTo>
                        <a:pt x="284" y="133"/>
                      </a:lnTo>
                      <a:lnTo>
                        <a:pt x="284" y="131"/>
                      </a:lnTo>
                      <a:lnTo>
                        <a:pt x="282" y="131"/>
                      </a:lnTo>
                      <a:lnTo>
                        <a:pt x="282" y="129"/>
                      </a:lnTo>
                      <a:lnTo>
                        <a:pt x="280" y="129"/>
                      </a:lnTo>
                      <a:lnTo>
                        <a:pt x="280" y="127"/>
                      </a:lnTo>
                      <a:lnTo>
                        <a:pt x="278" y="127"/>
                      </a:lnTo>
                      <a:lnTo>
                        <a:pt x="276" y="125"/>
                      </a:lnTo>
                      <a:lnTo>
                        <a:pt x="274" y="123"/>
                      </a:lnTo>
                      <a:lnTo>
                        <a:pt x="272" y="123"/>
                      </a:lnTo>
                      <a:lnTo>
                        <a:pt x="272" y="121"/>
                      </a:lnTo>
                      <a:lnTo>
                        <a:pt x="270" y="121"/>
                      </a:lnTo>
                      <a:lnTo>
                        <a:pt x="270" y="119"/>
                      </a:lnTo>
                      <a:lnTo>
                        <a:pt x="269" y="119"/>
                      </a:lnTo>
                      <a:lnTo>
                        <a:pt x="269" y="117"/>
                      </a:lnTo>
                      <a:lnTo>
                        <a:pt x="267" y="117"/>
                      </a:lnTo>
                      <a:lnTo>
                        <a:pt x="267" y="116"/>
                      </a:lnTo>
                      <a:lnTo>
                        <a:pt x="265" y="116"/>
                      </a:lnTo>
                      <a:lnTo>
                        <a:pt x="263" y="114"/>
                      </a:lnTo>
                      <a:lnTo>
                        <a:pt x="261" y="114"/>
                      </a:lnTo>
                      <a:lnTo>
                        <a:pt x="261" y="112"/>
                      </a:lnTo>
                      <a:lnTo>
                        <a:pt x="259" y="112"/>
                      </a:lnTo>
                      <a:lnTo>
                        <a:pt x="259" y="110"/>
                      </a:lnTo>
                      <a:lnTo>
                        <a:pt x="257" y="110"/>
                      </a:lnTo>
                      <a:lnTo>
                        <a:pt x="257" y="108"/>
                      </a:lnTo>
                      <a:lnTo>
                        <a:pt x="255" y="108"/>
                      </a:lnTo>
                      <a:lnTo>
                        <a:pt x="255" y="106"/>
                      </a:lnTo>
                      <a:lnTo>
                        <a:pt x="253" y="106"/>
                      </a:lnTo>
                      <a:lnTo>
                        <a:pt x="253" y="104"/>
                      </a:lnTo>
                      <a:lnTo>
                        <a:pt x="251" y="104"/>
                      </a:lnTo>
                      <a:lnTo>
                        <a:pt x="249" y="102"/>
                      </a:lnTo>
                      <a:lnTo>
                        <a:pt x="247" y="102"/>
                      </a:lnTo>
                      <a:lnTo>
                        <a:pt x="247" y="100"/>
                      </a:lnTo>
                      <a:lnTo>
                        <a:pt x="246" y="100"/>
                      </a:lnTo>
                      <a:lnTo>
                        <a:pt x="246" y="98"/>
                      </a:lnTo>
                      <a:lnTo>
                        <a:pt x="244" y="98"/>
                      </a:lnTo>
                      <a:lnTo>
                        <a:pt x="244" y="96"/>
                      </a:lnTo>
                      <a:lnTo>
                        <a:pt x="242" y="96"/>
                      </a:lnTo>
                      <a:lnTo>
                        <a:pt x="242" y="94"/>
                      </a:lnTo>
                      <a:lnTo>
                        <a:pt x="240" y="94"/>
                      </a:lnTo>
                      <a:lnTo>
                        <a:pt x="238" y="94"/>
                      </a:lnTo>
                      <a:lnTo>
                        <a:pt x="238" y="93"/>
                      </a:lnTo>
                      <a:lnTo>
                        <a:pt x="236" y="93"/>
                      </a:lnTo>
                      <a:lnTo>
                        <a:pt x="236" y="91"/>
                      </a:lnTo>
                      <a:lnTo>
                        <a:pt x="234" y="91"/>
                      </a:lnTo>
                      <a:lnTo>
                        <a:pt x="232" y="91"/>
                      </a:lnTo>
                      <a:lnTo>
                        <a:pt x="230" y="91"/>
                      </a:lnTo>
                      <a:lnTo>
                        <a:pt x="228" y="91"/>
                      </a:lnTo>
                      <a:lnTo>
                        <a:pt x="224" y="91"/>
                      </a:lnTo>
                      <a:lnTo>
                        <a:pt x="222" y="91"/>
                      </a:lnTo>
                      <a:lnTo>
                        <a:pt x="221" y="91"/>
                      </a:lnTo>
                      <a:lnTo>
                        <a:pt x="219" y="91"/>
                      </a:lnTo>
                      <a:lnTo>
                        <a:pt x="217" y="91"/>
                      </a:lnTo>
                      <a:lnTo>
                        <a:pt x="215" y="91"/>
                      </a:lnTo>
                      <a:lnTo>
                        <a:pt x="213" y="91"/>
                      </a:lnTo>
                      <a:lnTo>
                        <a:pt x="211" y="91"/>
                      </a:lnTo>
                      <a:lnTo>
                        <a:pt x="209" y="91"/>
                      </a:lnTo>
                      <a:lnTo>
                        <a:pt x="207" y="91"/>
                      </a:lnTo>
                      <a:lnTo>
                        <a:pt x="205" y="91"/>
                      </a:lnTo>
                      <a:lnTo>
                        <a:pt x="203" y="91"/>
                      </a:lnTo>
                      <a:lnTo>
                        <a:pt x="201" y="91"/>
                      </a:lnTo>
                      <a:lnTo>
                        <a:pt x="199" y="91"/>
                      </a:lnTo>
                      <a:lnTo>
                        <a:pt x="198" y="91"/>
                      </a:lnTo>
                      <a:lnTo>
                        <a:pt x="196" y="91"/>
                      </a:lnTo>
                      <a:lnTo>
                        <a:pt x="194" y="91"/>
                      </a:lnTo>
                      <a:lnTo>
                        <a:pt x="192" y="91"/>
                      </a:lnTo>
                      <a:lnTo>
                        <a:pt x="190" y="91"/>
                      </a:lnTo>
                      <a:lnTo>
                        <a:pt x="188" y="91"/>
                      </a:lnTo>
                      <a:lnTo>
                        <a:pt x="186" y="91"/>
                      </a:lnTo>
                      <a:lnTo>
                        <a:pt x="184" y="91"/>
                      </a:lnTo>
                      <a:lnTo>
                        <a:pt x="182" y="91"/>
                      </a:lnTo>
                      <a:lnTo>
                        <a:pt x="180" y="91"/>
                      </a:lnTo>
                      <a:lnTo>
                        <a:pt x="178" y="91"/>
                      </a:lnTo>
                      <a:lnTo>
                        <a:pt x="178" y="89"/>
                      </a:lnTo>
                      <a:lnTo>
                        <a:pt x="178" y="87"/>
                      </a:lnTo>
                      <a:lnTo>
                        <a:pt x="178" y="85"/>
                      </a:lnTo>
                      <a:lnTo>
                        <a:pt x="178" y="83"/>
                      </a:lnTo>
                      <a:lnTo>
                        <a:pt x="176" y="81"/>
                      </a:lnTo>
                      <a:lnTo>
                        <a:pt x="176" y="79"/>
                      </a:lnTo>
                      <a:lnTo>
                        <a:pt x="174" y="79"/>
                      </a:lnTo>
                      <a:lnTo>
                        <a:pt x="174" y="77"/>
                      </a:lnTo>
                      <a:lnTo>
                        <a:pt x="173" y="77"/>
                      </a:lnTo>
                      <a:lnTo>
                        <a:pt x="173" y="75"/>
                      </a:lnTo>
                      <a:lnTo>
                        <a:pt x="171" y="75"/>
                      </a:lnTo>
                      <a:lnTo>
                        <a:pt x="169" y="77"/>
                      </a:lnTo>
                      <a:lnTo>
                        <a:pt x="167" y="77"/>
                      </a:lnTo>
                      <a:lnTo>
                        <a:pt x="167" y="79"/>
                      </a:lnTo>
                      <a:lnTo>
                        <a:pt x="165" y="79"/>
                      </a:lnTo>
                      <a:lnTo>
                        <a:pt x="165" y="77"/>
                      </a:lnTo>
                      <a:lnTo>
                        <a:pt x="165" y="75"/>
                      </a:lnTo>
                      <a:lnTo>
                        <a:pt x="167" y="75"/>
                      </a:lnTo>
                      <a:lnTo>
                        <a:pt x="167" y="73"/>
                      </a:lnTo>
                      <a:lnTo>
                        <a:pt x="165" y="73"/>
                      </a:lnTo>
                      <a:lnTo>
                        <a:pt x="167" y="73"/>
                      </a:lnTo>
                      <a:lnTo>
                        <a:pt x="165" y="73"/>
                      </a:lnTo>
                      <a:lnTo>
                        <a:pt x="163" y="73"/>
                      </a:lnTo>
                      <a:lnTo>
                        <a:pt x="161" y="73"/>
                      </a:lnTo>
                      <a:lnTo>
                        <a:pt x="159" y="73"/>
                      </a:lnTo>
                      <a:lnTo>
                        <a:pt x="157" y="73"/>
                      </a:lnTo>
                      <a:lnTo>
                        <a:pt x="155" y="73"/>
                      </a:lnTo>
                      <a:lnTo>
                        <a:pt x="153" y="73"/>
                      </a:lnTo>
                      <a:lnTo>
                        <a:pt x="151" y="73"/>
                      </a:lnTo>
                      <a:lnTo>
                        <a:pt x="150" y="73"/>
                      </a:lnTo>
                      <a:lnTo>
                        <a:pt x="148" y="71"/>
                      </a:lnTo>
                      <a:lnTo>
                        <a:pt x="146" y="71"/>
                      </a:lnTo>
                      <a:lnTo>
                        <a:pt x="144" y="71"/>
                      </a:lnTo>
                      <a:lnTo>
                        <a:pt x="142" y="71"/>
                      </a:lnTo>
                      <a:lnTo>
                        <a:pt x="140" y="71"/>
                      </a:lnTo>
                      <a:lnTo>
                        <a:pt x="138" y="71"/>
                      </a:lnTo>
                      <a:lnTo>
                        <a:pt x="136" y="71"/>
                      </a:lnTo>
                      <a:lnTo>
                        <a:pt x="134" y="71"/>
                      </a:lnTo>
                      <a:lnTo>
                        <a:pt x="132" y="71"/>
                      </a:lnTo>
                      <a:lnTo>
                        <a:pt x="130" y="71"/>
                      </a:lnTo>
                      <a:lnTo>
                        <a:pt x="128" y="71"/>
                      </a:lnTo>
                      <a:lnTo>
                        <a:pt x="126" y="71"/>
                      </a:lnTo>
                      <a:lnTo>
                        <a:pt x="125" y="71"/>
                      </a:lnTo>
                      <a:lnTo>
                        <a:pt x="123" y="71"/>
                      </a:lnTo>
                      <a:lnTo>
                        <a:pt x="121" y="71"/>
                      </a:lnTo>
                      <a:lnTo>
                        <a:pt x="119" y="71"/>
                      </a:lnTo>
                      <a:lnTo>
                        <a:pt x="117" y="71"/>
                      </a:lnTo>
                      <a:lnTo>
                        <a:pt x="115" y="71"/>
                      </a:lnTo>
                      <a:lnTo>
                        <a:pt x="113" y="71"/>
                      </a:lnTo>
                      <a:lnTo>
                        <a:pt x="111" y="71"/>
                      </a:lnTo>
                      <a:lnTo>
                        <a:pt x="109" y="71"/>
                      </a:lnTo>
                      <a:lnTo>
                        <a:pt x="107" y="71"/>
                      </a:lnTo>
                      <a:lnTo>
                        <a:pt x="105" y="71"/>
                      </a:lnTo>
                      <a:lnTo>
                        <a:pt x="103" y="71"/>
                      </a:lnTo>
                      <a:lnTo>
                        <a:pt x="102" y="71"/>
                      </a:lnTo>
                      <a:lnTo>
                        <a:pt x="100" y="71"/>
                      </a:lnTo>
                      <a:lnTo>
                        <a:pt x="98" y="71"/>
                      </a:lnTo>
                      <a:lnTo>
                        <a:pt x="98" y="69"/>
                      </a:lnTo>
                      <a:lnTo>
                        <a:pt x="98" y="71"/>
                      </a:lnTo>
                      <a:lnTo>
                        <a:pt x="96" y="71"/>
                      </a:lnTo>
                      <a:lnTo>
                        <a:pt x="96" y="73"/>
                      </a:lnTo>
                      <a:lnTo>
                        <a:pt x="96" y="71"/>
                      </a:lnTo>
                      <a:lnTo>
                        <a:pt x="96" y="73"/>
                      </a:lnTo>
                      <a:lnTo>
                        <a:pt x="94" y="73"/>
                      </a:lnTo>
                      <a:lnTo>
                        <a:pt x="94" y="71"/>
                      </a:lnTo>
                      <a:lnTo>
                        <a:pt x="96" y="71"/>
                      </a:lnTo>
                      <a:lnTo>
                        <a:pt x="94" y="71"/>
                      </a:lnTo>
                      <a:lnTo>
                        <a:pt x="92" y="71"/>
                      </a:lnTo>
                      <a:lnTo>
                        <a:pt x="92" y="73"/>
                      </a:lnTo>
                      <a:lnTo>
                        <a:pt x="92" y="71"/>
                      </a:lnTo>
                      <a:lnTo>
                        <a:pt x="92" y="73"/>
                      </a:lnTo>
                      <a:lnTo>
                        <a:pt x="90" y="73"/>
                      </a:lnTo>
                      <a:lnTo>
                        <a:pt x="88" y="73"/>
                      </a:lnTo>
                      <a:lnTo>
                        <a:pt x="86" y="73"/>
                      </a:lnTo>
                      <a:lnTo>
                        <a:pt x="86" y="75"/>
                      </a:lnTo>
                      <a:lnTo>
                        <a:pt x="86" y="73"/>
                      </a:lnTo>
                      <a:lnTo>
                        <a:pt x="84" y="75"/>
                      </a:lnTo>
                      <a:lnTo>
                        <a:pt x="84" y="73"/>
                      </a:lnTo>
                      <a:lnTo>
                        <a:pt x="84" y="75"/>
                      </a:lnTo>
                      <a:lnTo>
                        <a:pt x="82" y="75"/>
                      </a:lnTo>
                      <a:lnTo>
                        <a:pt x="80" y="75"/>
                      </a:lnTo>
                      <a:lnTo>
                        <a:pt x="80" y="77"/>
                      </a:lnTo>
                      <a:lnTo>
                        <a:pt x="78" y="77"/>
                      </a:lnTo>
                      <a:lnTo>
                        <a:pt x="77" y="77"/>
                      </a:lnTo>
                      <a:lnTo>
                        <a:pt x="75" y="77"/>
                      </a:lnTo>
                      <a:lnTo>
                        <a:pt x="73" y="77"/>
                      </a:lnTo>
                      <a:lnTo>
                        <a:pt x="71" y="79"/>
                      </a:lnTo>
                      <a:lnTo>
                        <a:pt x="69" y="79"/>
                      </a:lnTo>
                      <a:lnTo>
                        <a:pt x="67" y="79"/>
                      </a:lnTo>
                      <a:lnTo>
                        <a:pt x="65" y="79"/>
                      </a:lnTo>
                      <a:lnTo>
                        <a:pt x="63" y="81"/>
                      </a:lnTo>
                      <a:lnTo>
                        <a:pt x="61" y="81"/>
                      </a:lnTo>
                      <a:lnTo>
                        <a:pt x="59" y="81"/>
                      </a:lnTo>
                      <a:lnTo>
                        <a:pt x="57" y="81"/>
                      </a:lnTo>
                      <a:lnTo>
                        <a:pt x="55" y="81"/>
                      </a:lnTo>
                      <a:lnTo>
                        <a:pt x="54" y="81"/>
                      </a:lnTo>
                      <a:lnTo>
                        <a:pt x="52" y="81"/>
                      </a:lnTo>
                      <a:lnTo>
                        <a:pt x="50" y="81"/>
                      </a:lnTo>
                      <a:lnTo>
                        <a:pt x="48" y="81"/>
                      </a:lnTo>
                      <a:lnTo>
                        <a:pt x="46" y="81"/>
                      </a:lnTo>
                      <a:lnTo>
                        <a:pt x="44" y="81"/>
                      </a:lnTo>
                      <a:lnTo>
                        <a:pt x="42" y="81"/>
                      </a:lnTo>
                      <a:lnTo>
                        <a:pt x="40" y="81"/>
                      </a:lnTo>
                      <a:lnTo>
                        <a:pt x="38" y="81"/>
                      </a:lnTo>
                      <a:lnTo>
                        <a:pt x="36" y="81"/>
                      </a:lnTo>
                      <a:lnTo>
                        <a:pt x="34" y="81"/>
                      </a:lnTo>
                      <a:lnTo>
                        <a:pt x="32" y="81"/>
                      </a:lnTo>
                      <a:lnTo>
                        <a:pt x="30" y="81"/>
                      </a:lnTo>
                      <a:lnTo>
                        <a:pt x="29" y="81"/>
                      </a:lnTo>
                      <a:lnTo>
                        <a:pt x="27" y="81"/>
                      </a:lnTo>
                      <a:lnTo>
                        <a:pt x="25" y="81"/>
                      </a:lnTo>
                      <a:lnTo>
                        <a:pt x="23" y="81"/>
                      </a:lnTo>
                      <a:lnTo>
                        <a:pt x="21" y="81"/>
                      </a:lnTo>
                      <a:lnTo>
                        <a:pt x="19" y="81"/>
                      </a:lnTo>
                      <a:lnTo>
                        <a:pt x="17" y="81"/>
                      </a:lnTo>
                      <a:lnTo>
                        <a:pt x="15" y="81"/>
                      </a:lnTo>
                      <a:lnTo>
                        <a:pt x="13" y="81"/>
                      </a:lnTo>
                      <a:lnTo>
                        <a:pt x="11" y="81"/>
                      </a:lnTo>
                      <a:lnTo>
                        <a:pt x="9" y="81"/>
                      </a:lnTo>
                      <a:lnTo>
                        <a:pt x="7" y="81"/>
                      </a:lnTo>
                      <a:lnTo>
                        <a:pt x="4" y="81"/>
                      </a:lnTo>
                      <a:lnTo>
                        <a:pt x="2" y="81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2" y="79"/>
                      </a:lnTo>
                      <a:lnTo>
                        <a:pt x="2" y="77"/>
                      </a:lnTo>
                      <a:lnTo>
                        <a:pt x="2" y="75"/>
                      </a:lnTo>
                      <a:lnTo>
                        <a:pt x="2" y="73"/>
                      </a:lnTo>
                      <a:lnTo>
                        <a:pt x="2" y="71"/>
                      </a:lnTo>
                      <a:lnTo>
                        <a:pt x="2" y="69"/>
                      </a:lnTo>
                      <a:lnTo>
                        <a:pt x="4" y="69"/>
                      </a:lnTo>
                      <a:lnTo>
                        <a:pt x="4" y="68"/>
                      </a:lnTo>
                      <a:lnTo>
                        <a:pt x="5" y="68"/>
                      </a:lnTo>
                      <a:lnTo>
                        <a:pt x="7" y="68"/>
                      </a:lnTo>
                      <a:lnTo>
                        <a:pt x="7" y="69"/>
                      </a:lnTo>
                      <a:lnTo>
                        <a:pt x="7" y="68"/>
                      </a:lnTo>
                      <a:lnTo>
                        <a:pt x="9" y="68"/>
                      </a:lnTo>
                      <a:lnTo>
                        <a:pt x="11" y="69"/>
                      </a:lnTo>
                      <a:lnTo>
                        <a:pt x="11" y="68"/>
                      </a:lnTo>
                      <a:lnTo>
                        <a:pt x="13" y="68"/>
                      </a:lnTo>
                      <a:lnTo>
                        <a:pt x="15" y="68"/>
                      </a:lnTo>
                      <a:lnTo>
                        <a:pt x="15" y="66"/>
                      </a:lnTo>
                      <a:lnTo>
                        <a:pt x="15" y="64"/>
                      </a:lnTo>
                      <a:lnTo>
                        <a:pt x="15" y="62"/>
                      </a:lnTo>
                      <a:lnTo>
                        <a:pt x="17" y="62"/>
                      </a:lnTo>
                      <a:lnTo>
                        <a:pt x="17" y="60"/>
                      </a:lnTo>
                      <a:lnTo>
                        <a:pt x="15" y="60"/>
                      </a:lnTo>
                      <a:lnTo>
                        <a:pt x="17" y="60"/>
                      </a:lnTo>
                      <a:lnTo>
                        <a:pt x="17" y="58"/>
                      </a:lnTo>
                      <a:lnTo>
                        <a:pt x="19" y="58"/>
                      </a:lnTo>
                      <a:lnTo>
                        <a:pt x="21" y="58"/>
                      </a:lnTo>
                      <a:lnTo>
                        <a:pt x="21" y="56"/>
                      </a:lnTo>
                      <a:lnTo>
                        <a:pt x="23" y="56"/>
                      </a:lnTo>
                      <a:lnTo>
                        <a:pt x="23" y="54"/>
                      </a:lnTo>
                      <a:lnTo>
                        <a:pt x="25" y="54"/>
                      </a:lnTo>
                      <a:lnTo>
                        <a:pt x="27" y="54"/>
                      </a:lnTo>
                      <a:lnTo>
                        <a:pt x="29" y="52"/>
                      </a:lnTo>
                      <a:lnTo>
                        <a:pt x="30" y="52"/>
                      </a:lnTo>
                      <a:lnTo>
                        <a:pt x="32" y="52"/>
                      </a:lnTo>
                      <a:lnTo>
                        <a:pt x="34" y="52"/>
                      </a:lnTo>
                      <a:lnTo>
                        <a:pt x="36" y="52"/>
                      </a:lnTo>
                      <a:lnTo>
                        <a:pt x="38" y="52"/>
                      </a:lnTo>
                      <a:lnTo>
                        <a:pt x="40" y="52"/>
                      </a:lnTo>
                      <a:lnTo>
                        <a:pt x="42" y="52"/>
                      </a:lnTo>
                      <a:lnTo>
                        <a:pt x="44" y="52"/>
                      </a:lnTo>
                      <a:lnTo>
                        <a:pt x="44" y="50"/>
                      </a:lnTo>
                      <a:lnTo>
                        <a:pt x="46" y="50"/>
                      </a:lnTo>
                      <a:lnTo>
                        <a:pt x="48" y="50"/>
                      </a:lnTo>
                      <a:lnTo>
                        <a:pt x="48" y="48"/>
                      </a:lnTo>
                      <a:lnTo>
                        <a:pt x="50" y="48"/>
                      </a:lnTo>
                      <a:lnTo>
                        <a:pt x="50" y="46"/>
                      </a:lnTo>
                      <a:lnTo>
                        <a:pt x="52" y="46"/>
                      </a:lnTo>
                      <a:lnTo>
                        <a:pt x="52" y="48"/>
                      </a:lnTo>
                      <a:lnTo>
                        <a:pt x="52" y="46"/>
                      </a:lnTo>
                      <a:lnTo>
                        <a:pt x="54" y="46"/>
                      </a:lnTo>
                      <a:lnTo>
                        <a:pt x="55" y="46"/>
                      </a:lnTo>
                      <a:lnTo>
                        <a:pt x="54" y="45"/>
                      </a:lnTo>
                      <a:lnTo>
                        <a:pt x="55" y="45"/>
                      </a:lnTo>
                      <a:lnTo>
                        <a:pt x="54" y="45"/>
                      </a:lnTo>
                      <a:lnTo>
                        <a:pt x="55" y="45"/>
                      </a:lnTo>
                      <a:lnTo>
                        <a:pt x="57" y="45"/>
                      </a:lnTo>
                      <a:lnTo>
                        <a:pt x="57" y="43"/>
                      </a:lnTo>
                      <a:lnTo>
                        <a:pt x="59" y="43"/>
                      </a:lnTo>
                      <a:lnTo>
                        <a:pt x="61" y="43"/>
                      </a:lnTo>
                      <a:lnTo>
                        <a:pt x="61" y="41"/>
                      </a:lnTo>
                      <a:lnTo>
                        <a:pt x="63" y="41"/>
                      </a:lnTo>
                      <a:lnTo>
                        <a:pt x="65" y="41"/>
                      </a:lnTo>
                      <a:lnTo>
                        <a:pt x="67" y="41"/>
                      </a:lnTo>
                      <a:lnTo>
                        <a:pt x="67" y="43"/>
                      </a:lnTo>
                      <a:lnTo>
                        <a:pt x="67" y="41"/>
                      </a:lnTo>
                      <a:lnTo>
                        <a:pt x="69" y="41"/>
                      </a:lnTo>
                      <a:lnTo>
                        <a:pt x="69" y="39"/>
                      </a:lnTo>
                      <a:lnTo>
                        <a:pt x="71" y="39"/>
                      </a:lnTo>
                      <a:lnTo>
                        <a:pt x="71" y="37"/>
                      </a:lnTo>
                      <a:lnTo>
                        <a:pt x="73" y="37"/>
                      </a:lnTo>
                      <a:lnTo>
                        <a:pt x="73" y="35"/>
                      </a:lnTo>
                      <a:lnTo>
                        <a:pt x="71" y="35"/>
                      </a:lnTo>
                      <a:lnTo>
                        <a:pt x="71" y="33"/>
                      </a:lnTo>
                      <a:lnTo>
                        <a:pt x="73" y="33"/>
                      </a:lnTo>
                      <a:lnTo>
                        <a:pt x="73" y="35"/>
                      </a:lnTo>
                      <a:lnTo>
                        <a:pt x="73" y="33"/>
                      </a:lnTo>
                      <a:lnTo>
                        <a:pt x="75" y="33"/>
                      </a:lnTo>
                      <a:lnTo>
                        <a:pt x="77" y="33"/>
                      </a:lnTo>
                      <a:lnTo>
                        <a:pt x="77" y="35"/>
                      </a:lnTo>
                      <a:lnTo>
                        <a:pt x="77" y="33"/>
                      </a:lnTo>
                      <a:lnTo>
                        <a:pt x="78" y="33"/>
                      </a:lnTo>
                      <a:lnTo>
                        <a:pt x="78" y="31"/>
                      </a:lnTo>
                      <a:lnTo>
                        <a:pt x="78" y="29"/>
                      </a:lnTo>
                      <a:lnTo>
                        <a:pt x="80" y="29"/>
                      </a:lnTo>
                      <a:lnTo>
                        <a:pt x="82" y="29"/>
                      </a:lnTo>
                      <a:lnTo>
                        <a:pt x="82" y="27"/>
                      </a:lnTo>
                      <a:lnTo>
                        <a:pt x="84" y="27"/>
                      </a:lnTo>
                      <a:lnTo>
                        <a:pt x="86" y="27"/>
                      </a:lnTo>
                      <a:lnTo>
                        <a:pt x="88" y="29"/>
                      </a:lnTo>
                      <a:lnTo>
                        <a:pt x="86" y="29"/>
                      </a:lnTo>
                      <a:lnTo>
                        <a:pt x="86" y="31"/>
                      </a:lnTo>
                      <a:lnTo>
                        <a:pt x="88" y="31"/>
                      </a:lnTo>
                      <a:lnTo>
                        <a:pt x="86" y="31"/>
                      </a:lnTo>
                      <a:lnTo>
                        <a:pt x="88" y="31"/>
                      </a:lnTo>
                      <a:lnTo>
                        <a:pt x="88" y="33"/>
                      </a:lnTo>
                      <a:lnTo>
                        <a:pt x="88" y="31"/>
                      </a:lnTo>
                      <a:lnTo>
                        <a:pt x="88" y="33"/>
                      </a:lnTo>
                      <a:lnTo>
                        <a:pt x="90" y="33"/>
                      </a:lnTo>
                      <a:lnTo>
                        <a:pt x="90" y="31"/>
                      </a:lnTo>
                      <a:lnTo>
                        <a:pt x="92" y="31"/>
                      </a:lnTo>
                      <a:lnTo>
                        <a:pt x="94" y="31"/>
                      </a:lnTo>
                      <a:lnTo>
                        <a:pt x="94" y="29"/>
                      </a:lnTo>
                      <a:lnTo>
                        <a:pt x="96" y="29"/>
                      </a:lnTo>
                      <a:lnTo>
                        <a:pt x="96" y="27"/>
                      </a:lnTo>
                      <a:lnTo>
                        <a:pt x="98" y="27"/>
                      </a:lnTo>
                      <a:lnTo>
                        <a:pt x="98" y="25"/>
                      </a:lnTo>
                      <a:lnTo>
                        <a:pt x="100" y="25"/>
                      </a:lnTo>
                      <a:lnTo>
                        <a:pt x="102" y="25"/>
                      </a:lnTo>
                      <a:lnTo>
                        <a:pt x="102" y="23"/>
                      </a:lnTo>
                      <a:lnTo>
                        <a:pt x="103" y="23"/>
                      </a:lnTo>
                      <a:lnTo>
                        <a:pt x="105" y="23"/>
                      </a:lnTo>
                      <a:lnTo>
                        <a:pt x="107" y="23"/>
                      </a:lnTo>
                      <a:lnTo>
                        <a:pt x="107" y="22"/>
                      </a:lnTo>
                      <a:lnTo>
                        <a:pt x="107" y="23"/>
                      </a:lnTo>
                      <a:lnTo>
                        <a:pt x="109" y="23"/>
                      </a:lnTo>
                      <a:lnTo>
                        <a:pt x="111" y="23"/>
                      </a:lnTo>
                      <a:lnTo>
                        <a:pt x="111" y="25"/>
                      </a:lnTo>
                      <a:lnTo>
                        <a:pt x="113" y="25"/>
                      </a:lnTo>
                      <a:lnTo>
                        <a:pt x="115" y="25"/>
                      </a:lnTo>
                      <a:lnTo>
                        <a:pt x="115" y="23"/>
                      </a:lnTo>
                      <a:lnTo>
                        <a:pt x="117" y="23"/>
                      </a:lnTo>
                      <a:lnTo>
                        <a:pt x="117" y="22"/>
                      </a:lnTo>
                      <a:lnTo>
                        <a:pt x="119" y="22"/>
                      </a:lnTo>
                      <a:lnTo>
                        <a:pt x="119" y="20"/>
                      </a:lnTo>
                      <a:lnTo>
                        <a:pt x="121" y="20"/>
                      </a:lnTo>
                      <a:lnTo>
                        <a:pt x="121" y="18"/>
                      </a:lnTo>
                      <a:lnTo>
                        <a:pt x="123" y="16"/>
                      </a:lnTo>
                      <a:lnTo>
                        <a:pt x="123" y="14"/>
                      </a:lnTo>
                      <a:lnTo>
                        <a:pt x="125" y="14"/>
                      </a:lnTo>
                      <a:lnTo>
                        <a:pt x="126" y="14"/>
                      </a:lnTo>
                      <a:lnTo>
                        <a:pt x="126" y="12"/>
                      </a:lnTo>
                      <a:lnTo>
                        <a:pt x="128" y="12"/>
                      </a:lnTo>
                      <a:lnTo>
                        <a:pt x="128" y="14"/>
                      </a:lnTo>
                      <a:lnTo>
                        <a:pt x="130" y="14"/>
                      </a:lnTo>
                      <a:lnTo>
                        <a:pt x="132" y="14"/>
                      </a:lnTo>
                      <a:lnTo>
                        <a:pt x="132" y="12"/>
                      </a:lnTo>
                      <a:lnTo>
                        <a:pt x="130" y="12"/>
                      </a:lnTo>
                      <a:lnTo>
                        <a:pt x="132" y="10"/>
                      </a:lnTo>
                      <a:lnTo>
                        <a:pt x="130" y="10"/>
                      </a:lnTo>
                      <a:lnTo>
                        <a:pt x="132" y="10"/>
                      </a:lnTo>
                      <a:lnTo>
                        <a:pt x="132" y="8"/>
                      </a:lnTo>
                      <a:lnTo>
                        <a:pt x="132" y="6"/>
                      </a:lnTo>
                      <a:lnTo>
                        <a:pt x="132" y="4"/>
                      </a:lnTo>
                      <a:lnTo>
                        <a:pt x="132" y="2"/>
                      </a:lnTo>
                      <a:lnTo>
                        <a:pt x="134" y="2"/>
                      </a:lnTo>
                      <a:lnTo>
                        <a:pt x="134" y="0"/>
                      </a:lnTo>
                      <a:lnTo>
                        <a:pt x="136" y="0"/>
                      </a:lnTo>
                      <a:lnTo>
                        <a:pt x="138" y="0"/>
                      </a:lnTo>
                      <a:lnTo>
                        <a:pt x="140" y="0"/>
                      </a:lnTo>
                      <a:lnTo>
                        <a:pt x="142" y="0"/>
                      </a:lnTo>
                      <a:lnTo>
                        <a:pt x="144" y="0"/>
                      </a:lnTo>
                      <a:close/>
                      <a:moveTo>
                        <a:pt x="445" y="46"/>
                      </a:moveTo>
                      <a:lnTo>
                        <a:pt x="445" y="45"/>
                      </a:lnTo>
                      <a:lnTo>
                        <a:pt x="445" y="46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" name="Freeform 2934"/>
                <p:cNvSpPr>
                  <a:spLocks noEditPoints="1"/>
                </p:cNvSpPr>
                <p:nvPr/>
              </p:nvSpPr>
              <p:spPr bwMode="auto">
                <a:xfrm>
                  <a:off x="7856538" y="3032125"/>
                  <a:ext cx="635000" cy="360363"/>
                </a:xfrm>
                <a:custGeom>
                  <a:avLst/>
                  <a:gdLst>
                    <a:gd name="T0" fmla="*/ 313 w 400"/>
                    <a:gd name="T1" fmla="*/ 221 h 227"/>
                    <a:gd name="T2" fmla="*/ 309 w 400"/>
                    <a:gd name="T3" fmla="*/ 223 h 227"/>
                    <a:gd name="T4" fmla="*/ 309 w 400"/>
                    <a:gd name="T5" fmla="*/ 223 h 227"/>
                    <a:gd name="T6" fmla="*/ 313 w 400"/>
                    <a:gd name="T7" fmla="*/ 221 h 227"/>
                    <a:gd name="T8" fmla="*/ 321 w 400"/>
                    <a:gd name="T9" fmla="*/ 221 h 227"/>
                    <a:gd name="T10" fmla="*/ 323 w 400"/>
                    <a:gd name="T11" fmla="*/ 221 h 227"/>
                    <a:gd name="T12" fmla="*/ 327 w 400"/>
                    <a:gd name="T13" fmla="*/ 221 h 227"/>
                    <a:gd name="T14" fmla="*/ 284 w 400"/>
                    <a:gd name="T15" fmla="*/ 227 h 227"/>
                    <a:gd name="T16" fmla="*/ 329 w 400"/>
                    <a:gd name="T17" fmla="*/ 219 h 227"/>
                    <a:gd name="T18" fmla="*/ 334 w 400"/>
                    <a:gd name="T19" fmla="*/ 221 h 227"/>
                    <a:gd name="T20" fmla="*/ 354 w 400"/>
                    <a:gd name="T21" fmla="*/ 215 h 227"/>
                    <a:gd name="T22" fmla="*/ 357 w 400"/>
                    <a:gd name="T23" fmla="*/ 213 h 227"/>
                    <a:gd name="T24" fmla="*/ 330 w 400"/>
                    <a:gd name="T25" fmla="*/ 207 h 227"/>
                    <a:gd name="T26" fmla="*/ 377 w 400"/>
                    <a:gd name="T27" fmla="*/ 207 h 227"/>
                    <a:gd name="T28" fmla="*/ 377 w 400"/>
                    <a:gd name="T29" fmla="*/ 202 h 227"/>
                    <a:gd name="T30" fmla="*/ 396 w 400"/>
                    <a:gd name="T31" fmla="*/ 200 h 227"/>
                    <a:gd name="T32" fmla="*/ 386 w 400"/>
                    <a:gd name="T33" fmla="*/ 198 h 227"/>
                    <a:gd name="T34" fmla="*/ 42 w 400"/>
                    <a:gd name="T35" fmla="*/ 100 h 227"/>
                    <a:gd name="T36" fmla="*/ 171 w 400"/>
                    <a:gd name="T37" fmla="*/ 56 h 227"/>
                    <a:gd name="T38" fmla="*/ 192 w 400"/>
                    <a:gd name="T39" fmla="*/ 35 h 227"/>
                    <a:gd name="T40" fmla="*/ 221 w 400"/>
                    <a:gd name="T41" fmla="*/ 12 h 227"/>
                    <a:gd name="T42" fmla="*/ 246 w 400"/>
                    <a:gd name="T43" fmla="*/ 2 h 227"/>
                    <a:gd name="T44" fmla="*/ 290 w 400"/>
                    <a:gd name="T45" fmla="*/ 0 h 227"/>
                    <a:gd name="T46" fmla="*/ 323 w 400"/>
                    <a:gd name="T47" fmla="*/ 19 h 227"/>
                    <a:gd name="T48" fmla="*/ 323 w 400"/>
                    <a:gd name="T49" fmla="*/ 60 h 227"/>
                    <a:gd name="T50" fmla="*/ 329 w 400"/>
                    <a:gd name="T51" fmla="*/ 90 h 227"/>
                    <a:gd name="T52" fmla="*/ 319 w 400"/>
                    <a:gd name="T53" fmla="*/ 138 h 227"/>
                    <a:gd name="T54" fmla="*/ 315 w 400"/>
                    <a:gd name="T55" fmla="*/ 190 h 227"/>
                    <a:gd name="T56" fmla="*/ 304 w 400"/>
                    <a:gd name="T57" fmla="*/ 206 h 227"/>
                    <a:gd name="T58" fmla="*/ 304 w 400"/>
                    <a:gd name="T59" fmla="*/ 211 h 227"/>
                    <a:gd name="T60" fmla="*/ 317 w 400"/>
                    <a:gd name="T61" fmla="*/ 207 h 227"/>
                    <a:gd name="T62" fmla="*/ 325 w 400"/>
                    <a:gd name="T63" fmla="*/ 207 h 227"/>
                    <a:gd name="T64" fmla="*/ 336 w 400"/>
                    <a:gd name="T65" fmla="*/ 204 h 227"/>
                    <a:gd name="T66" fmla="*/ 365 w 400"/>
                    <a:gd name="T67" fmla="*/ 200 h 227"/>
                    <a:gd name="T68" fmla="*/ 375 w 400"/>
                    <a:gd name="T69" fmla="*/ 196 h 227"/>
                    <a:gd name="T70" fmla="*/ 361 w 400"/>
                    <a:gd name="T71" fmla="*/ 206 h 227"/>
                    <a:gd name="T72" fmla="*/ 355 w 400"/>
                    <a:gd name="T73" fmla="*/ 213 h 227"/>
                    <a:gd name="T74" fmla="*/ 348 w 400"/>
                    <a:gd name="T75" fmla="*/ 215 h 227"/>
                    <a:gd name="T76" fmla="*/ 336 w 400"/>
                    <a:gd name="T77" fmla="*/ 217 h 227"/>
                    <a:gd name="T78" fmla="*/ 327 w 400"/>
                    <a:gd name="T79" fmla="*/ 217 h 227"/>
                    <a:gd name="T80" fmla="*/ 317 w 400"/>
                    <a:gd name="T81" fmla="*/ 221 h 227"/>
                    <a:gd name="T82" fmla="*/ 298 w 400"/>
                    <a:gd name="T83" fmla="*/ 225 h 227"/>
                    <a:gd name="T84" fmla="*/ 296 w 400"/>
                    <a:gd name="T85" fmla="*/ 223 h 227"/>
                    <a:gd name="T86" fmla="*/ 290 w 400"/>
                    <a:gd name="T87" fmla="*/ 217 h 227"/>
                    <a:gd name="T88" fmla="*/ 273 w 400"/>
                    <a:gd name="T89" fmla="*/ 192 h 227"/>
                    <a:gd name="T90" fmla="*/ 238 w 400"/>
                    <a:gd name="T91" fmla="*/ 171 h 227"/>
                    <a:gd name="T92" fmla="*/ 213 w 400"/>
                    <a:gd name="T93" fmla="*/ 152 h 227"/>
                    <a:gd name="T94" fmla="*/ 152 w 400"/>
                    <a:gd name="T95" fmla="*/ 152 h 227"/>
                    <a:gd name="T96" fmla="*/ 90 w 400"/>
                    <a:gd name="T97" fmla="*/ 152 h 227"/>
                    <a:gd name="T98" fmla="*/ 31 w 400"/>
                    <a:gd name="T99" fmla="*/ 152 h 227"/>
                    <a:gd name="T100" fmla="*/ 12 w 400"/>
                    <a:gd name="T101" fmla="*/ 134 h 227"/>
                    <a:gd name="T102" fmla="*/ 44 w 400"/>
                    <a:gd name="T103" fmla="*/ 108 h 227"/>
                    <a:gd name="T104" fmla="*/ 52 w 400"/>
                    <a:gd name="T105" fmla="*/ 85 h 227"/>
                    <a:gd name="T106" fmla="*/ 102 w 400"/>
                    <a:gd name="T107" fmla="*/ 86 h 227"/>
                    <a:gd name="T108" fmla="*/ 142 w 400"/>
                    <a:gd name="T109" fmla="*/ 86 h 227"/>
                    <a:gd name="T110" fmla="*/ 175 w 400"/>
                    <a:gd name="T111" fmla="*/ 75 h 227"/>
                    <a:gd name="T112" fmla="*/ 183 w 400"/>
                    <a:gd name="T113" fmla="*/ 54 h 227"/>
                    <a:gd name="T114" fmla="*/ 181 w 400"/>
                    <a:gd name="T115" fmla="*/ 46 h 227"/>
                    <a:gd name="T116" fmla="*/ 185 w 400"/>
                    <a:gd name="T117" fmla="*/ 40 h 227"/>
                    <a:gd name="T118" fmla="*/ 198 w 400"/>
                    <a:gd name="T119" fmla="*/ 33 h 227"/>
                    <a:gd name="T120" fmla="*/ 219 w 400"/>
                    <a:gd name="T121" fmla="*/ 14 h 227"/>
                    <a:gd name="T122" fmla="*/ 242 w 400"/>
                    <a:gd name="T123" fmla="*/ 4 h 2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400" h="227">
                      <a:moveTo>
                        <a:pt x="311" y="223"/>
                      </a:moveTo>
                      <a:lnTo>
                        <a:pt x="313" y="223"/>
                      </a:lnTo>
                      <a:lnTo>
                        <a:pt x="311" y="223"/>
                      </a:lnTo>
                      <a:lnTo>
                        <a:pt x="309" y="223"/>
                      </a:lnTo>
                      <a:lnTo>
                        <a:pt x="307" y="223"/>
                      </a:lnTo>
                      <a:lnTo>
                        <a:pt x="306" y="223"/>
                      </a:lnTo>
                      <a:lnTo>
                        <a:pt x="304" y="223"/>
                      </a:lnTo>
                      <a:lnTo>
                        <a:pt x="306" y="223"/>
                      </a:lnTo>
                      <a:lnTo>
                        <a:pt x="307" y="223"/>
                      </a:lnTo>
                      <a:lnTo>
                        <a:pt x="309" y="223"/>
                      </a:lnTo>
                      <a:lnTo>
                        <a:pt x="311" y="223"/>
                      </a:lnTo>
                      <a:close/>
                      <a:moveTo>
                        <a:pt x="311" y="223"/>
                      </a:moveTo>
                      <a:lnTo>
                        <a:pt x="309" y="223"/>
                      </a:lnTo>
                      <a:lnTo>
                        <a:pt x="311" y="223"/>
                      </a:lnTo>
                      <a:close/>
                      <a:moveTo>
                        <a:pt x="298" y="223"/>
                      </a:moveTo>
                      <a:lnTo>
                        <a:pt x="300" y="223"/>
                      </a:lnTo>
                      <a:lnTo>
                        <a:pt x="298" y="223"/>
                      </a:lnTo>
                      <a:close/>
                      <a:moveTo>
                        <a:pt x="302" y="223"/>
                      </a:moveTo>
                      <a:lnTo>
                        <a:pt x="300" y="223"/>
                      </a:lnTo>
                      <a:lnTo>
                        <a:pt x="302" y="223"/>
                      </a:lnTo>
                      <a:close/>
                      <a:moveTo>
                        <a:pt x="313" y="223"/>
                      </a:moveTo>
                      <a:lnTo>
                        <a:pt x="311" y="223"/>
                      </a:lnTo>
                      <a:lnTo>
                        <a:pt x="313" y="223"/>
                      </a:lnTo>
                      <a:close/>
                      <a:moveTo>
                        <a:pt x="302" y="223"/>
                      </a:moveTo>
                      <a:lnTo>
                        <a:pt x="302" y="221"/>
                      </a:lnTo>
                      <a:lnTo>
                        <a:pt x="302" y="223"/>
                      </a:lnTo>
                      <a:close/>
                      <a:moveTo>
                        <a:pt x="302" y="223"/>
                      </a:moveTo>
                      <a:lnTo>
                        <a:pt x="302" y="221"/>
                      </a:lnTo>
                      <a:lnTo>
                        <a:pt x="302" y="223"/>
                      </a:lnTo>
                      <a:close/>
                      <a:moveTo>
                        <a:pt x="313" y="223"/>
                      </a:moveTo>
                      <a:lnTo>
                        <a:pt x="313" y="221"/>
                      </a:lnTo>
                      <a:lnTo>
                        <a:pt x="313" y="223"/>
                      </a:lnTo>
                      <a:close/>
                      <a:moveTo>
                        <a:pt x="300" y="223"/>
                      </a:moveTo>
                      <a:lnTo>
                        <a:pt x="300" y="221"/>
                      </a:lnTo>
                      <a:lnTo>
                        <a:pt x="300" y="223"/>
                      </a:lnTo>
                      <a:close/>
                      <a:moveTo>
                        <a:pt x="307" y="223"/>
                      </a:moveTo>
                      <a:lnTo>
                        <a:pt x="307" y="221"/>
                      </a:lnTo>
                      <a:lnTo>
                        <a:pt x="307" y="223"/>
                      </a:lnTo>
                      <a:close/>
                      <a:moveTo>
                        <a:pt x="309" y="223"/>
                      </a:moveTo>
                      <a:lnTo>
                        <a:pt x="309" y="221"/>
                      </a:lnTo>
                      <a:lnTo>
                        <a:pt x="309" y="223"/>
                      </a:lnTo>
                      <a:lnTo>
                        <a:pt x="309" y="221"/>
                      </a:lnTo>
                      <a:lnTo>
                        <a:pt x="311" y="221"/>
                      </a:lnTo>
                      <a:lnTo>
                        <a:pt x="309" y="223"/>
                      </a:lnTo>
                      <a:close/>
                      <a:moveTo>
                        <a:pt x="313" y="221"/>
                      </a:moveTo>
                      <a:lnTo>
                        <a:pt x="313" y="223"/>
                      </a:lnTo>
                      <a:lnTo>
                        <a:pt x="313" y="221"/>
                      </a:lnTo>
                      <a:close/>
                      <a:moveTo>
                        <a:pt x="311" y="221"/>
                      </a:moveTo>
                      <a:lnTo>
                        <a:pt x="311" y="223"/>
                      </a:lnTo>
                      <a:lnTo>
                        <a:pt x="311" y="221"/>
                      </a:lnTo>
                      <a:close/>
                      <a:moveTo>
                        <a:pt x="300" y="221"/>
                      </a:moveTo>
                      <a:lnTo>
                        <a:pt x="300" y="223"/>
                      </a:lnTo>
                      <a:lnTo>
                        <a:pt x="300" y="221"/>
                      </a:lnTo>
                      <a:close/>
                      <a:moveTo>
                        <a:pt x="298" y="221"/>
                      </a:moveTo>
                      <a:lnTo>
                        <a:pt x="298" y="223"/>
                      </a:lnTo>
                      <a:lnTo>
                        <a:pt x="298" y="221"/>
                      </a:lnTo>
                      <a:close/>
                      <a:moveTo>
                        <a:pt x="307" y="223"/>
                      </a:moveTo>
                      <a:lnTo>
                        <a:pt x="306" y="223"/>
                      </a:lnTo>
                      <a:lnTo>
                        <a:pt x="307" y="223"/>
                      </a:lnTo>
                      <a:lnTo>
                        <a:pt x="307" y="221"/>
                      </a:lnTo>
                      <a:lnTo>
                        <a:pt x="307" y="223"/>
                      </a:lnTo>
                      <a:close/>
                      <a:moveTo>
                        <a:pt x="309" y="223"/>
                      </a:moveTo>
                      <a:lnTo>
                        <a:pt x="309" y="221"/>
                      </a:lnTo>
                      <a:lnTo>
                        <a:pt x="309" y="223"/>
                      </a:lnTo>
                      <a:close/>
                      <a:moveTo>
                        <a:pt x="311" y="223"/>
                      </a:moveTo>
                      <a:lnTo>
                        <a:pt x="311" y="221"/>
                      </a:lnTo>
                      <a:lnTo>
                        <a:pt x="311" y="223"/>
                      </a:lnTo>
                      <a:close/>
                      <a:moveTo>
                        <a:pt x="298" y="221"/>
                      </a:moveTo>
                      <a:lnTo>
                        <a:pt x="298" y="223"/>
                      </a:lnTo>
                      <a:lnTo>
                        <a:pt x="298" y="221"/>
                      </a:lnTo>
                      <a:close/>
                      <a:moveTo>
                        <a:pt x="311" y="221"/>
                      </a:moveTo>
                      <a:lnTo>
                        <a:pt x="311" y="223"/>
                      </a:lnTo>
                      <a:lnTo>
                        <a:pt x="311" y="221"/>
                      </a:lnTo>
                      <a:lnTo>
                        <a:pt x="311" y="223"/>
                      </a:lnTo>
                      <a:lnTo>
                        <a:pt x="311" y="221"/>
                      </a:lnTo>
                      <a:close/>
                      <a:moveTo>
                        <a:pt x="300" y="221"/>
                      </a:moveTo>
                      <a:lnTo>
                        <a:pt x="302" y="221"/>
                      </a:lnTo>
                      <a:lnTo>
                        <a:pt x="300" y="221"/>
                      </a:lnTo>
                      <a:close/>
                      <a:moveTo>
                        <a:pt x="317" y="223"/>
                      </a:moveTo>
                      <a:lnTo>
                        <a:pt x="317" y="221"/>
                      </a:lnTo>
                      <a:lnTo>
                        <a:pt x="317" y="223"/>
                      </a:lnTo>
                      <a:close/>
                      <a:moveTo>
                        <a:pt x="311" y="221"/>
                      </a:moveTo>
                      <a:lnTo>
                        <a:pt x="311" y="223"/>
                      </a:lnTo>
                      <a:lnTo>
                        <a:pt x="309" y="223"/>
                      </a:lnTo>
                      <a:lnTo>
                        <a:pt x="311" y="223"/>
                      </a:lnTo>
                      <a:lnTo>
                        <a:pt x="311" y="221"/>
                      </a:lnTo>
                      <a:lnTo>
                        <a:pt x="309" y="221"/>
                      </a:lnTo>
                      <a:lnTo>
                        <a:pt x="311" y="221"/>
                      </a:lnTo>
                      <a:close/>
                      <a:moveTo>
                        <a:pt x="298" y="221"/>
                      </a:moveTo>
                      <a:lnTo>
                        <a:pt x="300" y="221"/>
                      </a:lnTo>
                      <a:lnTo>
                        <a:pt x="298" y="223"/>
                      </a:lnTo>
                      <a:lnTo>
                        <a:pt x="298" y="221"/>
                      </a:lnTo>
                      <a:close/>
                      <a:moveTo>
                        <a:pt x="309" y="223"/>
                      </a:moveTo>
                      <a:lnTo>
                        <a:pt x="307" y="223"/>
                      </a:lnTo>
                      <a:lnTo>
                        <a:pt x="307" y="221"/>
                      </a:lnTo>
                      <a:lnTo>
                        <a:pt x="309" y="221"/>
                      </a:lnTo>
                      <a:lnTo>
                        <a:pt x="309" y="223"/>
                      </a:lnTo>
                      <a:close/>
                      <a:moveTo>
                        <a:pt x="317" y="221"/>
                      </a:moveTo>
                      <a:lnTo>
                        <a:pt x="315" y="221"/>
                      </a:lnTo>
                      <a:lnTo>
                        <a:pt x="315" y="223"/>
                      </a:lnTo>
                      <a:lnTo>
                        <a:pt x="315" y="221"/>
                      </a:lnTo>
                      <a:lnTo>
                        <a:pt x="317" y="221"/>
                      </a:lnTo>
                      <a:close/>
                      <a:moveTo>
                        <a:pt x="311" y="221"/>
                      </a:moveTo>
                      <a:lnTo>
                        <a:pt x="313" y="221"/>
                      </a:lnTo>
                      <a:lnTo>
                        <a:pt x="313" y="223"/>
                      </a:lnTo>
                      <a:lnTo>
                        <a:pt x="311" y="223"/>
                      </a:lnTo>
                      <a:lnTo>
                        <a:pt x="311" y="221"/>
                      </a:lnTo>
                      <a:close/>
                      <a:moveTo>
                        <a:pt x="315" y="221"/>
                      </a:moveTo>
                      <a:lnTo>
                        <a:pt x="315" y="223"/>
                      </a:lnTo>
                      <a:lnTo>
                        <a:pt x="313" y="223"/>
                      </a:lnTo>
                      <a:lnTo>
                        <a:pt x="313" y="221"/>
                      </a:lnTo>
                      <a:lnTo>
                        <a:pt x="315" y="221"/>
                      </a:lnTo>
                      <a:close/>
                      <a:moveTo>
                        <a:pt x="300" y="221"/>
                      </a:moveTo>
                      <a:lnTo>
                        <a:pt x="300" y="223"/>
                      </a:lnTo>
                      <a:lnTo>
                        <a:pt x="300" y="221"/>
                      </a:lnTo>
                      <a:close/>
                      <a:moveTo>
                        <a:pt x="307" y="221"/>
                      </a:moveTo>
                      <a:lnTo>
                        <a:pt x="307" y="223"/>
                      </a:lnTo>
                      <a:lnTo>
                        <a:pt x="307" y="221"/>
                      </a:lnTo>
                      <a:close/>
                      <a:moveTo>
                        <a:pt x="315" y="221"/>
                      </a:moveTo>
                      <a:lnTo>
                        <a:pt x="315" y="223"/>
                      </a:lnTo>
                      <a:lnTo>
                        <a:pt x="315" y="221"/>
                      </a:lnTo>
                      <a:close/>
                      <a:moveTo>
                        <a:pt x="313" y="221"/>
                      </a:moveTo>
                      <a:lnTo>
                        <a:pt x="311" y="221"/>
                      </a:lnTo>
                      <a:lnTo>
                        <a:pt x="313" y="221"/>
                      </a:lnTo>
                      <a:close/>
                      <a:moveTo>
                        <a:pt x="307" y="221"/>
                      </a:moveTo>
                      <a:lnTo>
                        <a:pt x="307" y="223"/>
                      </a:lnTo>
                      <a:lnTo>
                        <a:pt x="307" y="221"/>
                      </a:lnTo>
                      <a:lnTo>
                        <a:pt x="307" y="223"/>
                      </a:lnTo>
                      <a:lnTo>
                        <a:pt x="307" y="221"/>
                      </a:lnTo>
                      <a:close/>
                      <a:moveTo>
                        <a:pt x="302" y="221"/>
                      </a:moveTo>
                      <a:lnTo>
                        <a:pt x="302" y="223"/>
                      </a:lnTo>
                      <a:lnTo>
                        <a:pt x="302" y="221"/>
                      </a:lnTo>
                      <a:close/>
                      <a:moveTo>
                        <a:pt x="307" y="221"/>
                      </a:moveTo>
                      <a:lnTo>
                        <a:pt x="309" y="221"/>
                      </a:lnTo>
                      <a:lnTo>
                        <a:pt x="307" y="221"/>
                      </a:lnTo>
                      <a:close/>
                      <a:moveTo>
                        <a:pt x="317" y="221"/>
                      </a:moveTo>
                      <a:lnTo>
                        <a:pt x="319" y="221"/>
                      </a:lnTo>
                      <a:lnTo>
                        <a:pt x="317" y="221"/>
                      </a:lnTo>
                      <a:close/>
                      <a:moveTo>
                        <a:pt x="313" y="221"/>
                      </a:moveTo>
                      <a:lnTo>
                        <a:pt x="311" y="221"/>
                      </a:lnTo>
                      <a:lnTo>
                        <a:pt x="313" y="221"/>
                      </a:lnTo>
                      <a:lnTo>
                        <a:pt x="311" y="221"/>
                      </a:lnTo>
                      <a:lnTo>
                        <a:pt x="313" y="221"/>
                      </a:lnTo>
                      <a:close/>
                      <a:moveTo>
                        <a:pt x="315" y="221"/>
                      </a:moveTo>
                      <a:lnTo>
                        <a:pt x="313" y="221"/>
                      </a:lnTo>
                      <a:lnTo>
                        <a:pt x="315" y="221"/>
                      </a:lnTo>
                      <a:close/>
                      <a:moveTo>
                        <a:pt x="323" y="221"/>
                      </a:moveTo>
                      <a:lnTo>
                        <a:pt x="321" y="221"/>
                      </a:lnTo>
                      <a:lnTo>
                        <a:pt x="323" y="221"/>
                      </a:lnTo>
                      <a:close/>
                      <a:moveTo>
                        <a:pt x="300" y="221"/>
                      </a:moveTo>
                      <a:lnTo>
                        <a:pt x="298" y="221"/>
                      </a:lnTo>
                      <a:lnTo>
                        <a:pt x="300" y="221"/>
                      </a:lnTo>
                      <a:close/>
                      <a:moveTo>
                        <a:pt x="321" y="221"/>
                      </a:moveTo>
                      <a:lnTo>
                        <a:pt x="319" y="221"/>
                      </a:lnTo>
                      <a:lnTo>
                        <a:pt x="321" y="221"/>
                      </a:lnTo>
                      <a:close/>
                      <a:moveTo>
                        <a:pt x="302" y="221"/>
                      </a:moveTo>
                      <a:lnTo>
                        <a:pt x="300" y="221"/>
                      </a:lnTo>
                      <a:lnTo>
                        <a:pt x="302" y="221"/>
                      </a:lnTo>
                      <a:close/>
                      <a:moveTo>
                        <a:pt x="313" y="221"/>
                      </a:moveTo>
                      <a:lnTo>
                        <a:pt x="315" y="221"/>
                      </a:lnTo>
                      <a:lnTo>
                        <a:pt x="313" y="221"/>
                      </a:lnTo>
                      <a:close/>
                      <a:moveTo>
                        <a:pt x="321" y="221"/>
                      </a:moveTo>
                      <a:lnTo>
                        <a:pt x="319" y="221"/>
                      </a:lnTo>
                      <a:lnTo>
                        <a:pt x="321" y="221"/>
                      </a:lnTo>
                      <a:close/>
                      <a:moveTo>
                        <a:pt x="315" y="221"/>
                      </a:moveTo>
                      <a:lnTo>
                        <a:pt x="313" y="221"/>
                      </a:lnTo>
                      <a:lnTo>
                        <a:pt x="315" y="221"/>
                      </a:lnTo>
                      <a:close/>
                      <a:moveTo>
                        <a:pt x="300" y="221"/>
                      </a:moveTo>
                      <a:lnTo>
                        <a:pt x="298" y="221"/>
                      </a:lnTo>
                      <a:lnTo>
                        <a:pt x="300" y="221"/>
                      </a:lnTo>
                      <a:close/>
                      <a:moveTo>
                        <a:pt x="321" y="221"/>
                      </a:moveTo>
                      <a:lnTo>
                        <a:pt x="323" y="221"/>
                      </a:lnTo>
                      <a:lnTo>
                        <a:pt x="321" y="221"/>
                      </a:lnTo>
                      <a:lnTo>
                        <a:pt x="323" y="221"/>
                      </a:lnTo>
                      <a:lnTo>
                        <a:pt x="321" y="221"/>
                      </a:lnTo>
                      <a:close/>
                      <a:moveTo>
                        <a:pt x="300" y="221"/>
                      </a:moveTo>
                      <a:lnTo>
                        <a:pt x="300" y="223"/>
                      </a:lnTo>
                      <a:lnTo>
                        <a:pt x="300" y="221"/>
                      </a:lnTo>
                      <a:lnTo>
                        <a:pt x="300" y="223"/>
                      </a:lnTo>
                      <a:lnTo>
                        <a:pt x="300" y="221"/>
                      </a:lnTo>
                      <a:lnTo>
                        <a:pt x="300" y="223"/>
                      </a:lnTo>
                      <a:lnTo>
                        <a:pt x="300" y="221"/>
                      </a:lnTo>
                      <a:close/>
                      <a:moveTo>
                        <a:pt x="321" y="221"/>
                      </a:moveTo>
                      <a:lnTo>
                        <a:pt x="319" y="221"/>
                      </a:lnTo>
                      <a:lnTo>
                        <a:pt x="321" y="221"/>
                      </a:lnTo>
                      <a:close/>
                      <a:moveTo>
                        <a:pt x="323" y="221"/>
                      </a:moveTo>
                      <a:lnTo>
                        <a:pt x="321" y="221"/>
                      </a:lnTo>
                      <a:lnTo>
                        <a:pt x="323" y="221"/>
                      </a:lnTo>
                      <a:close/>
                      <a:moveTo>
                        <a:pt x="325" y="221"/>
                      </a:moveTo>
                      <a:lnTo>
                        <a:pt x="327" y="221"/>
                      </a:lnTo>
                      <a:lnTo>
                        <a:pt x="325" y="221"/>
                      </a:lnTo>
                      <a:lnTo>
                        <a:pt x="327" y="221"/>
                      </a:lnTo>
                      <a:lnTo>
                        <a:pt x="329" y="221"/>
                      </a:lnTo>
                      <a:lnTo>
                        <a:pt x="327" y="221"/>
                      </a:lnTo>
                      <a:lnTo>
                        <a:pt x="325" y="221"/>
                      </a:lnTo>
                      <a:lnTo>
                        <a:pt x="323" y="221"/>
                      </a:lnTo>
                      <a:lnTo>
                        <a:pt x="321" y="221"/>
                      </a:lnTo>
                      <a:lnTo>
                        <a:pt x="321" y="223"/>
                      </a:lnTo>
                      <a:lnTo>
                        <a:pt x="319" y="223"/>
                      </a:lnTo>
                      <a:lnTo>
                        <a:pt x="317" y="223"/>
                      </a:lnTo>
                      <a:lnTo>
                        <a:pt x="315" y="223"/>
                      </a:lnTo>
                      <a:lnTo>
                        <a:pt x="313" y="223"/>
                      </a:lnTo>
                      <a:lnTo>
                        <a:pt x="315" y="223"/>
                      </a:lnTo>
                      <a:lnTo>
                        <a:pt x="317" y="221"/>
                      </a:lnTo>
                      <a:lnTo>
                        <a:pt x="317" y="223"/>
                      </a:lnTo>
                      <a:lnTo>
                        <a:pt x="319" y="221"/>
                      </a:lnTo>
                      <a:lnTo>
                        <a:pt x="321" y="221"/>
                      </a:lnTo>
                      <a:lnTo>
                        <a:pt x="323" y="221"/>
                      </a:lnTo>
                      <a:lnTo>
                        <a:pt x="321" y="221"/>
                      </a:lnTo>
                      <a:lnTo>
                        <a:pt x="323" y="221"/>
                      </a:lnTo>
                      <a:lnTo>
                        <a:pt x="325" y="221"/>
                      </a:lnTo>
                      <a:close/>
                      <a:moveTo>
                        <a:pt x="329" y="219"/>
                      </a:moveTo>
                      <a:lnTo>
                        <a:pt x="329" y="221"/>
                      </a:lnTo>
                      <a:lnTo>
                        <a:pt x="329" y="219"/>
                      </a:lnTo>
                      <a:close/>
                      <a:moveTo>
                        <a:pt x="327" y="221"/>
                      </a:moveTo>
                      <a:lnTo>
                        <a:pt x="327" y="219"/>
                      </a:lnTo>
                      <a:lnTo>
                        <a:pt x="327" y="221"/>
                      </a:lnTo>
                      <a:close/>
                      <a:moveTo>
                        <a:pt x="325" y="221"/>
                      </a:moveTo>
                      <a:lnTo>
                        <a:pt x="323" y="221"/>
                      </a:lnTo>
                      <a:lnTo>
                        <a:pt x="325" y="221"/>
                      </a:lnTo>
                      <a:lnTo>
                        <a:pt x="323" y="221"/>
                      </a:lnTo>
                      <a:lnTo>
                        <a:pt x="325" y="219"/>
                      </a:lnTo>
                      <a:lnTo>
                        <a:pt x="325" y="221"/>
                      </a:lnTo>
                      <a:lnTo>
                        <a:pt x="325" y="219"/>
                      </a:lnTo>
                      <a:lnTo>
                        <a:pt x="323" y="219"/>
                      </a:lnTo>
                      <a:lnTo>
                        <a:pt x="325" y="219"/>
                      </a:lnTo>
                      <a:lnTo>
                        <a:pt x="325" y="221"/>
                      </a:lnTo>
                      <a:lnTo>
                        <a:pt x="325" y="219"/>
                      </a:lnTo>
                      <a:lnTo>
                        <a:pt x="325" y="221"/>
                      </a:lnTo>
                      <a:lnTo>
                        <a:pt x="325" y="219"/>
                      </a:lnTo>
                      <a:lnTo>
                        <a:pt x="325" y="221"/>
                      </a:lnTo>
                      <a:close/>
                      <a:moveTo>
                        <a:pt x="327" y="219"/>
                      </a:moveTo>
                      <a:lnTo>
                        <a:pt x="327" y="221"/>
                      </a:lnTo>
                      <a:lnTo>
                        <a:pt x="327" y="219"/>
                      </a:lnTo>
                      <a:close/>
                      <a:moveTo>
                        <a:pt x="325" y="219"/>
                      </a:moveTo>
                      <a:lnTo>
                        <a:pt x="325" y="221"/>
                      </a:lnTo>
                      <a:lnTo>
                        <a:pt x="325" y="219"/>
                      </a:lnTo>
                      <a:close/>
                      <a:moveTo>
                        <a:pt x="317" y="221"/>
                      </a:moveTo>
                      <a:lnTo>
                        <a:pt x="317" y="219"/>
                      </a:lnTo>
                      <a:lnTo>
                        <a:pt x="317" y="221"/>
                      </a:lnTo>
                      <a:close/>
                      <a:moveTo>
                        <a:pt x="286" y="219"/>
                      </a:moveTo>
                      <a:lnTo>
                        <a:pt x="288" y="219"/>
                      </a:lnTo>
                      <a:lnTo>
                        <a:pt x="288" y="221"/>
                      </a:lnTo>
                      <a:lnTo>
                        <a:pt x="288" y="223"/>
                      </a:lnTo>
                      <a:lnTo>
                        <a:pt x="286" y="223"/>
                      </a:lnTo>
                      <a:lnTo>
                        <a:pt x="286" y="225"/>
                      </a:lnTo>
                      <a:lnTo>
                        <a:pt x="284" y="225"/>
                      </a:lnTo>
                      <a:lnTo>
                        <a:pt x="284" y="227"/>
                      </a:lnTo>
                      <a:lnTo>
                        <a:pt x="284" y="225"/>
                      </a:lnTo>
                      <a:lnTo>
                        <a:pt x="284" y="227"/>
                      </a:lnTo>
                      <a:lnTo>
                        <a:pt x="282" y="227"/>
                      </a:lnTo>
                      <a:lnTo>
                        <a:pt x="281" y="227"/>
                      </a:lnTo>
                      <a:lnTo>
                        <a:pt x="279" y="227"/>
                      </a:lnTo>
                      <a:lnTo>
                        <a:pt x="279" y="225"/>
                      </a:lnTo>
                      <a:lnTo>
                        <a:pt x="281" y="225"/>
                      </a:lnTo>
                      <a:lnTo>
                        <a:pt x="281" y="223"/>
                      </a:lnTo>
                      <a:lnTo>
                        <a:pt x="281" y="221"/>
                      </a:lnTo>
                      <a:lnTo>
                        <a:pt x="282" y="221"/>
                      </a:lnTo>
                      <a:lnTo>
                        <a:pt x="284" y="221"/>
                      </a:lnTo>
                      <a:lnTo>
                        <a:pt x="286" y="219"/>
                      </a:lnTo>
                      <a:lnTo>
                        <a:pt x="286" y="221"/>
                      </a:lnTo>
                      <a:lnTo>
                        <a:pt x="286" y="219"/>
                      </a:lnTo>
                      <a:close/>
                      <a:moveTo>
                        <a:pt x="329" y="219"/>
                      </a:moveTo>
                      <a:lnTo>
                        <a:pt x="329" y="221"/>
                      </a:lnTo>
                      <a:lnTo>
                        <a:pt x="327" y="221"/>
                      </a:lnTo>
                      <a:lnTo>
                        <a:pt x="327" y="219"/>
                      </a:lnTo>
                      <a:lnTo>
                        <a:pt x="329" y="219"/>
                      </a:lnTo>
                      <a:close/>
                      <a:moveTo>
                        <a:pt x="329" y="219"/>
                      </a:moveTo>
                      <a:lnTo>
                        <a:pt x="329" y="221"/>
                      </a:lnTo>
                      <a:lnTo>
                        <a:pt x="329" y="219"/>
                      </a:lnTo>
                      <a:lnTo>
                        <a:pt x="329" y="221"/>
                      </a:lnTo>
                      <a:lnTo>
                        <a:pt x="329" y="219"/>
                      </a:lnTo>
                      <a:close/>
                      <a:moveTo>
                        <a:pt x="332" y="219"/>
                      </a:moveTo>
                      <a:lnTo>
                        <a:pt x="330" y="219"/>
                      </a:lnTo>
                      <a:lnTo>
                        <a:pt x="332" y="219"/>
                      </a:lnTo>
                      <a:close/>
                      <a:moveTo>
                        <a:pt x="330" y="219"/>
                      </a:moveTo>
                      <a:lnTo>
                        <a:pt x="329" y="219"/>
                      </a:lnTo>
                      <a:lnTo>
                        <a:pt x="330" y="219"/>
                      </a:lnTo>
                      <a:close/>
                      <a:moveTo>
                        <a:pt x="329" y="219"/>
                      </a:moveTo>
                      <a:lnTo>
                        <a:pt x="329" y="221"/>
                      </a:lnTo>
                      <a:lnTo>
                        <a:pt x="329" y="219"/>
                      </a:lnTo>
                      <a:close/>
                      <a:moveTo>
                        <a:pt x="290" y="219"/>
                      </a:moveTo>
                      <a:lnTo>
                        <a:pt x="290" y="217"/>
                      </a:lnTo>
                      <a:lnTo>
                        <a:pt x="290" y="219"/>
                      </a:lnTo>
                      <a:close/>
                      <a:moveTo>
                        <a:pt x="290" y="217"/>
                      </a:moveTo>
                      <a:lnTo>
                        <a:pt x="288" y="217"/>
                      </a:lnTo>
                      <a:lnTo>
                        <a:pt x="290" y="217"/>
                      </a:lnTo>
                      <a:close/>
                      <a:moveTo>
                        <a:pt x="346" y="215"/>
                      </a:moveTo>
                      <a:lnTo>
                        <a:pt x="346" y="217"/>
                      </a:lnTo>
                      <a:lnTo>
                        <a:pt x="346" y="215"/>
                      </a:lnTo>
                      <a:lnTo>
                        <a:pt x="346" y="217"/>
                      </a:lnTo>
                      <a:lnTo>
                        <a:pt x="346" y="215"/>
                      </a:lnTo>
                      <a:close/>
                      <a:moveTo>
                        <a:pt x="348" y="215"/>
                      </a:moveTo>
                      <a:lnTo>
                        <a:pt x="346" y="215"/>
                      </a:lnTo>
                      <a:lnTo>
                        <a:pt x="348" y="215"/>
                      </a:lnTo>
                      <a:close/>
                      <a:moveTo>
                        <a:pt x="354" y="213"/>
                      </a:moveTo>
                      <a:lnTo>
                        <a:pt x="354" y="215"/>
                      </a:lnTo>
                      <a:lnTo>
                        <a:pt x="352" y="215"/>
                      </a:lnTo>
                      <a:lnTo>
                        <a:pt x="350" y="215"/>
                      </a:lnTo>
                      <a:lnTo>
                        <a:pt x="348" y="215"/>
                      </a:lnTo>
                      <a:lnTo>
                        <a:pt x="348" y="217"/>
                      </a:lnTo>
                      <a:lnTo>
                        <a:pt x="346" y="217"/>
                      </a:lnTo>
                      <a:lnTo>
                        <a:pt x="344" y="217"/>
                      </a:lnTo>
                      <a:lnTo>
                        <a:pt x="342" y="217"/>
                      </a:lnTo>
                      <a:lnTo>
                        <a:pt x="342" y="219"/>
                      </a:lnTo>
                      <a:lnTo>
                        <a:pt x="340" y="219"/>
                      </a:lnTo>
                      <a:lnTo>
                        <a:pt x="338" y="219"/>
                      </a:lnTo>
                      <a:lnTo>
                        <a:pt x="336" y="219"/>
                      </a:lnTo>
                      <a:lnTo>
                        <a:pt x="334" y="219"/>
                      </a:lnTo>
                      <a:lnTo>
                        <a:pt x="334" y="221"/>
                      </a:lnTo>
                      <a:lnTo>
                        <a:pt x="332" y="221"/>
                      </a:lnTo>
                      <a:lnTo>
                        <a:pt x="330" y="221"/>
                      </a:lnTo>
                      <a:lnTo>
                        <a:pt x="329" y="221"/>
                      </a:lnTo>
                      <a:lnTo>
                        <a:pt x="327" y="221"/>
                      </a:lnTo>
                      <a:lnTo>
                        <a:pt x="329" y="221"/>
                      </a:lnTo>
                      <a:lnTo>
                        <a:pt x="330" y="221"/>
                      </a:lnTo>
                      <a:lnTo>
                        <a:pt x="332" y="221"/>
                      </a:lnTo>
                      <a:lnTo>
                        <a:pt x="334" y="221"/>
                      </a:lnTo>
                      <a:lnTo>
                        <a:pt x="334" y="219"/>
                      </a:lnTo>
                      <a:lnTo>
                        <a:pt x="336" y="219"/>
                      </a:lnTo>
                      <a:lnTo>
                        <a:pt x="338" y="219"/>
                      </a:lnTo>
                      <a:lnTo>
                        <a:pt x="340" y="219"/>
                      </a:lnTo>
                      <a:lnTo>
                        <a:pt x="342" y="219"/>
                      </a:lnTo>
                      <a:lnTo>
                        <a:pt x="342" y="217"/>
                      </a:lnTo>
                      <a:lnTo>
                        <a:pt x="342" y="219"/>
                      </a:lnTo>
                      <a:lnTo>
                        <a:pt x="342" y="217"/>
                      </a:lnTo>
                      <a:lnTo>
                        <a:pt x="344" y="217"/>
                      </a:lnTo>
                      <a:lnTo>
                        <a:pt x="342" y="217"/>
                      </a:lnTo>
                      <a:lnTo>
                        <a:pt x="344" y="217"/>
                      </a:lnTo>
                      <a:lnTo>
                        <a:pt x="346" y="217"/>
                      </a:lnTo>
                      <a:lnTo>
                        <a:pt x="346" y="215"/>
                      </a:lnTo>
                      <a:lnTo>
                        <a:pt x="346" y="217"/>
                      </a:lnTo>
                      <a:lnTo>
                        <a:pt x="346" y="215"/>
                      </a:lnTo>
                      <a:lnTo>
                        <a:pt x="348" y="215"/>
                      </a:lnTo>
                      <a:lnTo>
                        <a:pt x="350" y="215"/>
                      </a:lnTo>
                      <a:lnTo>
                        <a:pt x="352" y="215"/>
                      </a:lnTo>
                      <a:lnTo>
                        <a:pt x="352" y="213"/>
                      </a:lnTo>
                      <a:lnTo>
                        <a:pt x="352" y="215"/>
                      </a:lnTo>
                      <a:lnTo>
                        <a:pt x="352" y="213"/>
                      </a:lnTo>
                      <a:lnTo>
                        <a:pt x="354" y="213"/>
                      </a:lnTo>
                      <a:lnTo>
                        <a:pt x="354" y="215"/>
                      </a:lnTo>
                      <a:lnTo>
                        <a:pt x="352" y="215"/>
                      </a:lnTo>
                      <a:lnTo>
                        <a:pt x="354" y="215"/>
                      </a:lnTo>
                      <a:lnTo>
                        <a:pt x="354" y="213"/>
                      </a:lnTo>
                      <a:close/>
                      <a:moveTo>
                        <a:pt x="359" y="213"/>
                      </a:moveTo>
                      <a:lnTo>
                        <a:pt x="359" y="211"/>
                      </a:lnTo>
                      <a:lnTo>
                        <a:pt x="359" y="213"/>
                      </a:lnTo>
                      <a:close/>
                      <a:moveTo>
                        <a:pt x="363" y="211"/>
                      </a:moveTo>
                      <a:lnTo>
                        <a:pt x="365" y="211"/>
                      </a:lnTo>
                      <a:lnTo>
                        <a:pt x="363" y="211"/>
                      </a:lnTo>
                      <a:lnTo>
                        <a:pt x="365" y="211"/>
                      </a:lnTo>
                      <a:lnTo>
                        <a:pt x="363" y="211"/>
                      </a:lnTo>
                      <a:close/>
                      <a:moveTo>
                        <a:pt x="367" y="211"/>
                      </a:moveTo>
                      <a:lnTo>
                        <a:pt x="365" y="211"/>
                      </a:lnTo>
                      <a:lnTo>
                        <a:pt x="367" y="211"/>
                      </a:lnTo>
                      <a:close/>
                      <a:moveTo>
                        <a:pt x="369" y="209"/>
                      </a:moveTo>
                      <a:lnTo>
                        <a:pt x="367" y="209"/>
                      </a:lnTo>
                      <a:lnTo>
                        <a:pt x="367" y="211"/>
                      </a:lnTo>
                      <a:lnTo>
                        <a:pt x="365" y="211"/>
                      </a:lnTo>
                      <a:lnTo>
                        <a:pt x="363" y="211"/>
                      </a:lnTo>
                      <a:lnTo>
                        <a:pt x="361" y="211"/>
                      </a:lnTo>
                      <a:lnTo>
                        <a:pt x="361" y="213"/>
                      </a:lnTo>
                      <a:lnTo>
                        <a:pt x="359" y="213"/>
                      </a:lnTo>
                      <a:lnTo>
                        <a:pt x="357" y="213"/>
                      </a:lnTo>
                      <a:lnTo>
                        <a:pt x="355" y="213"/>
                      </a:lnTo>
                      <a:lnTo>
                        <a:pt x="354" y="213"/>
                      </a:lnTo>
                      <a:lnTo>
                        <a:pt x="355" y="213"/>
                      </a:lnTo>
                      <a:lnTo>
                        <a:pt x="354" y="213"/>
                      </a:lnTo>
                      <a:lnTo>
                        <a:pt x="355" y="213"/>
                      </a:lnTo>
                      <a:lnTo>
                        <a:pt x="357" y="213"/>
                      </a:lnTo>
                      <a:lnTo>
                        <a:pt x="359" y="213"/>
                      </a:lnTo>
                      <a:lnTo>
                        <a:pt x="357" y="213"/>
                      </a:lnTo>
                      <a:lnTo>
                        <a:pt x="359" y="213"/>
                      </a:lnTo>
                      <a:lnTo>
                        <a:pt x="361" y="213"/>
                      </a:lnTo>
                      <a:lnTo>
                        <a:pt x="361" y="211"/>
                      </a:lnTo>
                      <a:lnTo>
                        <a:pt x="363" y="211"/>
                      </a:lnTo>
                      <a:lnTo>
                        <a:pt x="365" y="211"/>
                      </a:lnTo>
                      <a:lnTo>
                        <a:pt x="367" y="211"/>
                      </a:lnTo>
                      <a:lnTo>
                        <a:pt x="367" y="209"/>
                      </a:lnTo>
                      <a:lnTo>
                        <a:pt x="367" y="211"/>
                      </a:lnTo>
                      <a:lnTo>
                        <a:pt x="367" y="209"/>
                      </a:lnTo>
                      <a:lnTo>
                        <a:pt x="369" y="209"/>
                      </a:lnTo>
                      <a:close/>
                      <a:moveTo>
                        <a:pt x="302" y="209"/>
                      </a:moveTo>
                      <a:lnTo>
                        <a:pt x="302" y="211"/>
                      </a:lnTo>
                      <a:lnTo>
                        <a:pt x="302" y="209"/>
                      </a:lnTo>
                      <a:close/>
                      <a:moveTo>
                        <a:pt x="302" y="209"/>
                      </a:moveTo>
                      <a:lnTo>
                        <a:pt x="304" y="209"/>
                      </a:lnTo>
                      <a:lnTo>
                        <a:pt x="302" y="209"/>
                      </a:lnTo>
                      <a:close/>
                      <a:moveTo>
                        <a:pt x="302" y="209"/>
                      </a:moveTo>
                      <a:lnTo>
                        <a:pt x="302" y="207"/>
                      </a:lnTo>
                      <a:lnTo>
                        <a:pt x="302" y="209"/>
                      </a:lnTo>
                      <a:close/>
                      <a:moveTo>
                        <a:pt x="332" y="207"/>
                      </a:moveTo>
                      <a:lnTo>
                        <a:pt x="330" y="207"/>
                      </a:lnTo>
                      <a:lnTo>
                        <a:pt x="332" y="207"/>
                      </a:lnTo>
                      <a:lnTo>
                        <a:pt x="330" y="207"/>
                      </a:lnTo>
                      <a:lnTo>
                        <a:pt x="332" y="207"/>
                      </a:lnTo>
                      <a:lnTo>
                        <a:pt x="330" y="207"/>
                      </a:lnTo>
                      <a:lnTo>
                        <a:pt x="332" y="207"/>
                      </a:lnTo>
                      <a:close/>
                      <a:moveTo>
                        <a:pt x="330" y="207"/>
                      </a:moveTo>
                      <a:lnTo>
                        <a:pt x="332" y="207"/>
                      </a:lnTo>
                      <a:lnTo>
                        <a:pt x="330" y="207"/>
                      </a:lnTo>
                      <a:lnTo>
                        <a:pt x="332" y="207"/>
                      </a:lnTo>
                      <a:lnTo>
                        <a:pt x="330" y="207"/>
                      </a:lnTo>
                      <a:close/>
                      <a:moveTo>
                        <a:pt x="307" y="206"/>
                      </a:moveTo>
                      <a:lnTo>
                        <a:pt x="306" y="206"/>
                      </a:lnTo>
                      <a:lnTo>
                        <a:pt x="307" y="206"/>
                      </a:lnTo>
                      <a:close/>
                      <a:moveTo>
                        <a:pt x="375" y="202"/>
                      </a:moveTo>
                      <a:lnTo>
                        <a:pt x="373" y="202"/>
                      </a:lnTo>
                      <a:lnTo>
                        <a:pt x="375" y="202"/>
                      </a:lnTo>
                      <a:close/>
                      <a:moveTo>
                        <a:pt x="378" y="202"/>
                      </a:moveTo>
                      <a:lnTo>
                        <a:pt x="377" y="202"/>
                      </a:lnTo>
                      <a:lnTo>
                        <a:pt x="378" y="202"/>
                      </a:lnTo>
                      <a:close/>
                      <a:moveTo>
                        <a:pt x="388" y="200"/>
                      </a:moveTo>
                      <a:lnTo>
                        <a:pt x="386" y="200"/>
                      </a:lnTo>
                      <a:lnTo>
                        <a:pt x="388" y="200"/>
                      </a:lnTo>
                      <a:close/>
                      <a:moveTo>
                        <a:pt x="398" y="198"/>
                      </a:moveTo>
                      <a:lnTo>
                        <a:pt x="400" y="198"/>
                      </a:lnTo>
                      <a:lnTo>
                        <a:pt x="400" y="200"/>
                      </a:lnTo>
                      <a:lnTo>
                        <a:pt x="398" y="200"/>
                      </a:lnTo>
                      <a:lnTo>
                        <a:pt x="396" y="200"/>
                      </a:lnTo>
                      <a:lnTo>
                        <a:pt x="394" y="200"/>
                      </a:lnTo>
                      <a:lnTo>
                        <a:pt x="394" y="202"/>
                      </a:lnTo>
                      <a:lnTo>
                        <a:pt x="392" y="202"/>
                      </a:lnTo>
                      <a:lnTo>
                        <a:pt x="390" y="202"/>
                      </a:lnTo>
                      <a:lnTo>
                        <a:pt x="390" y="204"/>
                      </a:lnTo>
                      <a:lnTo>
                        <a:pt x="388" y="204"/>
                      </a:lnTo>
                      <a:lnTo>
                        <a:pt x="386" y="204"/>
                      </a:lnTo>
                      <a:lnTo>
                        <a:pt x="384" y="204"/>
                      </a:lnTo>
                      <a:lnTo>
                        <a:pt x="384" y="206"/>
                      </a:lnTo>
                      <a:lnTo>
                        <a:pt x="382" y="206"/>
                      </a:lnTo>
                      <a:lnTo>
                        <a:pt x="380" y="206"/>
                      </a:lnTo>
                      <a:lnTo>
                        <a:pt x="378" y="206"/>
                      </a:lnTo>
                      <a:lnTo>
                        <a:pt x="378" y="207"/>
                      </a:lnTo>
                      <a:lnTo>
                        <a:pt x="377" y="207"/>
                      </a:lnTo>
                      <a:lnTo>
                        <a:pt x="375" y="207"/>
                      </a:lnTo>
                      <a:lnTo>
                        <a:pt x="375" y="209"/>
                      </a:lnTo>
                      <a:lnTo>
                        <a:pt x="373" y="209"/>
                      </a:lnTo>
                      <a:lnTo>
                        <a:pt x="371" y="209"/>
                      </a:lnTo>
                      <a:lnTo>
                        <a:pt x="369" y="209"/>
                      </a:lnTo>
                      <a:lnTo>
                        <a:pt x="371" y="209"/>
                      </a:lnTo>
                      <a:lnTo>
                        <a:pt x="371" y="207"/>
                      </a:lnTo>
                      <a:lnTo>
                        <a:pt x="371" y="209"/>
                      </a:lnTo>
                      <a:lnTo>
                        <a:pt x="369" y="209"/>
                      </a:lnTo>
                      <a:lnTo>
                        <a:pt x="369" y="207"/>
                      </a:lnTo>
                      <a:lnTo>
                        <a:pt x="367" y="207"/>
                      </a:lnTo>
                      <a:lnTo>
                        <a:pt x="369" y="207"/>
                      </a:lnTo>
                      <a:lnTo>
                        <a:pt x="369" y="206"/>
                      </a:lnTo>
                      <a:lnTo>
                        <a:pt x="369" y="204"/>
                      </a:lnTo>
                      <a:lnTo>
                        <a:pt x="371" y="204"/>
                      </a:lnTo>
                      <a:lnTo>
                        <a:pt x="373" y="204"/>
                      </a:lnTo>
                      <a:lnTo>
                        <a:pt x="373" y="202"/>
                      </a:lnTo>
                      <a:lnTo>
                        <a:pt x="375" y="202"/>
                      </a:lnTo>
                      <a:lnTo>
                        <a:pt x="373" y="202"/>
                      </a:lnTo>
                      <a:lnTo>
                        <a:pt x="375" y="202"/>
                      </a:lnTo>
                      <a:lnTo>
                        <a:pt x="375" y="204"/>
                      </a:lnTo>
                      <a:lnTo>
                        <a:pt x="375" y="202"/>
                      </a:lnTo>
                      <a:lnTo>
                        <a:pt x="375" y="204"/>
                      </a:lnTo>
                      <a:lnTo>
                        <a:pt x="375" y="202"/>
                      </a:lnTo>
                      <a:lnTo>
                        <a:pt x="373" y="202"/>
                      </a:lnTo>
                      <a:lnTo>
                        <a:pt x="375" y="202"/>
                      </a:lnTo>
                      <a:lnTo>
                        <a:pt x="377" y="202"/>
                      </a:lnTo>
                      <a:lnTo>
                        <a:pt x="375" y="202"/>
                      </a:lnTo>
                      <a:lnTo>
                        <a:pt x="375" y="200"/>
                      </a:lnTo>
                      <a:lnTo>
                        <a:pt x="377" y="200"/>
                      </a:lnTo>
                      <a:lnTo>
                        <a:pt x="377" y="202"/>
                      </a:lnTo>
                      <a:lnTo>
                        <a:pt x="378" y="202"/>
                      </a:lnTo>
                      <a:lnTo>
                        <a:pt x="380" y="202"/>
                      </a:lnTo>
                      <a:lnTo>
                        <a:pt x="378" y="202"/>
                      </a:lnTo>
                      <a:lnTo>
                        <a:pt x="380" y="202"/>
                      </a:lnTo>
                      <a:lnTo>
                        <a:pt x="380" y="200"/>
                      </a:lnTo>
                      <a:lnTo>
                        <a:pt x="378" y="200"/>
                      </a:lnTo>
                      <a:lnTo>
                        <a:pt x="380" y="200"/>
                      </a:lnTo>
                      <a:lnTo>
                        <a:pt x="382" y="200"/>
                      </a:lnTo>
                      <a:lnTo>
                        <a:pt x="382" y="202"/>
                      </a:lnTo>
                      <a:lnTo>
                        <a:pt x="382" y="200"/>
                      </a:lnTo>
                      <a:lnTo>
                        <a:pt x="382" y="202"/>
                      </a:lnTo>
                      <a:lnTo>
                        <a:pt x="382" y="200"/>
                      </a:lnTo>
                      <a:lnTo>
                        <a:pt x="382" y="202"/>
                      </a:lnTo>
                      <a:lnTo>
                        <a:pt x="382" y="200"/>
                      </a:lnTo>
                      <a:lnTo>
                        <a:pt x="384" y="200"/>
                      </a:lnTo>
                      <a:lnTo>
                        <a:pt x="386" y="200"/>
                      </a:lnTo>
                      <a:lnTo>
                        <a:pt x="386" y="202"/>
                      </a:lnTo>
                      <a:lnTo>
                        <a:pt x="388" y="202"/>
                      </a:lnTo>
                      <a:lnTo>
                        <a:pt x="390" y="202"/>
                      </a:lnTo>
                      <a:lnTo>
                        <a:pt x="388" y="202"/>
                      </a:lnTo>
                      <a:lnTo>
                        <a:pt x="390" y="202"/>
                      </a:lnTo>
                      <a:lnTo>
                        <a:pt x="392" y="202"/>
                      </a:lnTo>
                      <a:lnTo>
                        <a:pt x="392" y="200"/>
                      </a:lnTo>
                      <a:lnTo>
                        <a:pt x="394" y="200"/>
                      </a:lnTo>
                      <a:lnTo>
                        <a:pt x="394" y="198"/>
                      </a:lnTo>
                      <a:lnTo>
                        <a:pt x="396" y="198"/>
                      </a:lnTo>
                      <a:lnTo>
                        <a:pt x="396" y="200"/>
                      </a:lnTo>
                      <a:lnTo>
                        <a:pt x="396" y="198"/>
                      </a:lnTo>
                      <a:lnTo>
                        <a:pt x="396" y="200"/>
                      </a:lnTo>
                      <a:lnTo>
                        <a:pt x="398" y="200"/>
                      </a:lnTo>
                      <a:lnTo>
                        <a:pt x="396" y="200"/>
                      </a:lnTo>
                      <a:lnTo>
                        <a:pt x="396" y="198"/>
                      </a:lnTo>
                      <a:lnTo>
                        <a:pt x="398" y="198"/>
                      </a:lnTo>
                      <a:close/>
                      <a:moveTo>
                        <a:pt x="377" y="198"/>
                      </a:moveTo>
                      <a:lnTo>
                        <a:pt x="378" y="198"/>
                      </a:lnTo>
                      <a:lnTo>
                        <a:pt x="377" y="198"/>
                      </a:lnTo>
                      <a:lnTo>
                        <a:pt x="377" y="200"/>
                      </a:lnTo>
                      <a:lnTo>
                        <a:pt x="377" y="198"/>
                      </a:lnTo>
                      <a:lnTo>
                        <a:pt x="377" y="200"/>
                      </a:lnTo>
                      <a:lnTo>
                        <a:pt x="377" y="198"/>
                      </a:lnTo>
                      <a:lnTo>
                        <a:pt x="377" y="200"/>
                      </a:lnTo>
                      <a:lnTo>
                        <a:pt x="378" y="200"/>
                      </a:lnTo>
                      <a:lnTo>
                        <a:pt x="378" y="198"/>
                      </a:lnTo>
                      <a:lnTo>
                        <a:pt x="378" y="200"/>
                      </a:lnTo>
                      <a:lnTo>
                        <a:pt x="378" y="202"/>
                      </a:lnTo>
                      <a:lnTo>
                        <a:pt x="378" y="200"/>
                      </a:lnTo>
                      <a:lnTo>
                        <a:pt x="377" y="200"/>
                      </a:lnTo>
                      <a:lnTo>
                        <a:pt x="375" y="200"/>
                      </a:lnTo>
                      <a:lnTo>
                        <a:pt x="375" y="198"/>
                      </a:lnTo>
                      <a:lnTo>
                        <a:pt x="375" y="200"/>
                      </a:lnTo>
                      <a:lnTo>
                        <a:pt x="373" y="200"/>
                      </a:lnTo>
                      <a:lnTo>
                        <a:pt x="373" y="198"/>
                      </a:lnTo>
                      <a:lnTo>
                        <a:pt x="375" y="198"/>
                      </a:lnTo>
                      <a:lnTo>
                        <a:pt x="375" y="196"/>
                      </a:lnTo>
                      <a:lnTo>
                        <a:pt x="377" y="196"/>
                      </a:lnTo>
                      <a:lnTo>
                        <a:pt x="377" y="198"/>
                      </a:lnTo>
                      <a:close/>
                      <a:moveTo>
                        <a:pt x="386" y="196"/>
                      </a:moveTo>
                      <a:lnTo>
                        <a:pt x="388" y="196"/>
                      </a:lnTo>
                      <a:lnTo>
                        <a:pt x="388" y="198"/>
                      </a:lnTo>
                      <a:lnTo>
                        <a:pt x="388" y="200"/>
                      </a:lnTo>
                      <a:lnTo>
                        <a:pt x="388" y="198"/>
                      </a:lnTo>
                      <a:lnTo>
                        <a:pt x="386" y="198"/>
                      </a:lnTo>
                      <a:lnTo>
                        <a:pt x="384" y="198"/>
                      </a:lnTo>
                      <a:lnTo>
                        <a:pt x="386" y="198"/>
                      </a:lnTo>
                      <a:lnTo>
                        <a:pt x="386" y="196"/>
                      </a:lnTo>
                      <a:close/>
                      <a:moveTo>
                        <a:pt x="384" y="192"/>
                      </a:moveTo>
                      <a:lnTo>
                        <a:pt x="382" y="192"/>
                      </a:lnTo>
                      <a:lnTo>
                        <a:pt x="382" y="194"/>
                      </a:lnTo>
                      <a:lnTo>
                        <a:pt x="382" y="192"/>
                      </a:lnTo>
                      <a:lnTo>
                        <a:pt x="384" y="192"/>
                      </a:lnTo>
                      <a:close/>
                      <a:moveTo>
                        <a:pt x="396" y="188"/>
                      </a:moveTo>
                      <a:lnTo>
                        <a:pt x="394" y="188"/>
                      </a:lnTo>
                      <a:lnTo>
                        <a:pt x="392" y="188"/>
                      </a:lnTo>
                      <a:lnTo>
                        <a:pt x="392" y="190"/>
                      </a:lnTo>
                      <a:lnTo>
                        <a:pt x="390" y="190"/>
                      </a:lnTo>
                      <a:lnTo>
                        <a:pt x="390" y="188"/>
                      </a:lnTo>
                      <a:lnTo>
                        <a:pt x="392" y="188"/>
                      </a:lnTo>
                      <a:lnTo>
                        <a:pt x="390" y="188"/>
                      </a:lnTo>
                      <a:lnTo>
                        <a:pt x="392" y="188"/>
                      </a:lnTo>
                      <a:lnTo>
                        <a:pt x="390" y="188"/>
                      </a:lnTo>
                      <a:lnTo>
                        <a:pt x="392" y="188"/>
                      </a:lnTo>
                      <a:lnTo>
                        <a:pt x="394" y="188"/>
                      </a:lnTo>
                      <a:lnTo>
                        <a:pt x="396" y="188"/>
                      </a:lnTo>
                      <a:lnTo>
                        <a:pt x="394" y="188"/>
                      </a:lnTo>
                      <a:lnTo>
                        <a:pt x="396" y="188"/>
                      </a:lnTo>
                      <a:close/>
                      <a:moveTo>
                        <a:pt x="44" y="104"/>
                      </a:moveTo>
                      <a:lnTo>
                        <a:pt x="44" y="106"/>
                      </a:lnTo>
                      <a:lnTo>
                        <a:pt x="44" y="104"/>
                      </a:lnTo>
                      <a:close/>
                      <a:moveTo>
                        <a:pt x="39" y="98"/>
                      </a:moveTo>
                      <a:lnTo>
                        <a:pt x="40" y="98"/>
                      </a:lnTo>
                      <a:lnTo>
                        <a:pt x="42" y="98"/>
                      </a:lnTo>
                      <a:lnTo>
                        <a:pt x="44" y="100"/>
                      </a:lnTo>
                      <a:lnTo>
                        <a:pt x="42" y="100"/>
                      </a:lnTo>
                      <a:lnTo>
                        <a:pt x="42" y="102"/>
                      </a:lnTo>
                      <a:lnTo>
                        <a:pt x="42" y="104"/>
                      </a:lnTo>
                      <a:lnTo>
                        <a:pt x="40" y="104"/>
                      </a:lnTo>
                      <a:lnTo>
                        <a:pt x="40" y="102"/>
                      </a:lnTo>
                      <a:lnTo>
                        <a:pt x="39" y="102"/>
                      </a:lnTo>
                      <a:lnTo>
                        <a:pt x="39" y="100"/>
                      </a:lnTo>
                      <a:lnTo>
                        <a:pt x="39" y="98"/>
                      </a:lnTo>
                      <a:close/>
                      <a:moveTo>
                        <a:pt x="37" y="98"/>
                      </a:moveTo>
                      <a:lnTo>
                        <a:pt x="35" y="98"/>
                      </a:lnTo>
                      <a:lnTo>
                        <a:pt x="37" y="98"/>
                      </a:lnTo>
                      <a:close/>
                      <a:moveTo>
                        <a:pt x="37" y="98"/>
                      </a:moveTo>
                      <a:lnTo>
                        <a:pt x="35" y="98"/>
                      </a:lnTo>
                      <a:lnTo>
                        <a:pt x="37" y="98"/>
                      </a:lnTo>
                      <a:close/>
                      <a:moveTo>
                        <a:pt x="35" y="98"/>
                      </a:moveTo>
                      <a:lnTo>
                        <a:pt x="37" y="98"/>
                      </a:lnTo>
                      <a:lnTo>
                        <a:pt x="35" y="98"/>
                      </a:lnTo>
                      <a:close/>
                      <a:moveTo>
                        <a:pt x="46" y="85"/>
                      </a:moveTo>
                      <a:lnTo>
                        <a:pt x="48" y="85"/>
                      </a:lnTo>
                      <a:lnTo>
                        <a:pt x="46" y="85"/>
                      </a:lnTo>
                      <a:close/>
                      <a:moveTo>
                        <a:pt x="181" y="69"/>
                      </a:moveTo>
                      <a:lnTo>
                        <a:pt x="181" y="67"/>
                      </a:lnTo>
                      <a:lnTo>
                        <a:pt x="181" y="69"/>
                      </a:lnTo>
                      <a:close/>
                      <a:moveTo>
                        <a:pt x="171" y="56"/>
                      </a:moveTo>
                      <a:lnTo>
                        <a:pt x="171" y="54"/>
                      </a:lnTo>
                      <a:lnTo>
                        <a:pt x="171" y="56"/>
                      </a:lnTo>
                      <a:lnTo>
                        <a:pt x="171" y="54"/>
                      </a:lnTo>
                      <a:lnTo>
                        <a:pt x="171" y="56"/>
                      </a:lnTo>
                      <a:lnTo>
                        <a:pt x="169" y="56"/>
                      </a:lnTo>
                      <a:lnTo>
                        <a:pt x="167" y="56"/>
                      </a:lnTo>
                      <a:lnTo>
                        <a:pt x="169" y="56"/>
                      </a:lnTo>
                      <a:lnTo>
                        <a:pt x="171" y="56"/>
                      </a:lnTo>
                      <a:lnTo>
                        <a:pt x="171" y="54"/>
                      </a:lnTo>
                      <a:lnTo>
                        <a:pt x="171" y="56"/>
                      </a:lnTo>
                      <a:close/>
                      <a:moveTo>
                        <a:pt x="177" y="40"/>
                      </a:moveTo>
                      <a:lnTo>
                        <a:pt x="177" y="42"/>
                      </a:lnTo>
                      <a:lnTo>
                        <a:pt x="175" y="42"/>
                      </a:lnTo>
                      <a:lnTo>
                        <a:pt x="175" y="40"/>
                      </a:lnTo>
                      <a:lnTo>
                        <a:pt x="177" y="40"/>
                      </a:lnTo>
                      <a:close/>
                      <a:moveTo>
                        <a:pt x="186" y="37"/>
                      </a:moveTo>
                      <a:lnTo>
                        <a:pt x="185" y="37"/>
                      </a:lnTo>
                      <a:lnTo>
                        <a:pt x="185" y="38"/>
                      </a:lnTo>
                      <a:lnTo>
                        <a:pt x="183" y="38"/>
                      </a:lnTo>
                      <a:lnTo>
                        <a:pt x="183" y="37"/>
                      </a:lnTo>
                      <a:lnTo>
                        <a:pt x="185" y="37"/>
                      </a:lnTo>
                      <a:lnTo>
                        <a:pt x="183" y="37"/>
                      </a:lnTo>
                      <a:lnTo>
                        <a:pt x="185" y="37"/>
                      </a:lnTo>
                      <a:lnTo>
                        <a:pt x="186" y="37"/>
                      </a:lnTo>
                      <a:lnTo>
                        <a:pt x="185" y="37"/>
                      </a:lnTo>
                      <a:lnTo>
                        <a:pt x="186" y="37"/>
                      </a:lnTo>
                      <a:lnTo>
                        <a:pt x="186" y="35"/>
                      </a:lnTo>
                      <a:lnTo>
                        <a:pt x="186" y="37"/>
                      </a:lnTo>
                      <a:close/>
                      <a:moveTo>
                        <a:pt x="194" y="33"/>
                      </a:moveTo>
                      <a:lnTo>
                        <a:pt x="196" y="33"/>
                      </a:lnTo>
                      <a:lnTo>
                        <a:pt x="194" y="33"/>
                      </a:lnTo>
                      <a:lnTo>
                        <a:pt x="196" y="33"/>
                      </a:lnTo>
                      <a:lnTo>
                        <a:pt x="194" y="33"/>
                      </a:lnTo>
                      <a:close/>
                      <a:moveTo>
                        <a:pt x="196" y="33"/>
                      </a:moveTo>
                      <a:lnTo>
                        <a:pt x="194" y="33"/>
                      </a:lnTo>
                      <a:lnTo>
                        <a:pt x="196" y="33"/>
                      </a:lnTo>
                      <a:close/>
                      <a:moveTo>
                        <a:pt x="194" y="33"/>
                      </a:moveTo>
                      <a:lnTo>
                        <a:pt x="194" y="35"/>
                      </a:lnTo>
                      <a:lnTo>
                        <a:pt x="192" y="35"/>
                      </a:lnTo>
                      <a:lnTo>
                        <a:pt x="190" y="35"/>
                      </a:lnTo>
                      <a:lnTo>
                        <a:pt x="190" y="37"/>
                      </a:lnTo>
                      <a:lnTo>
                        <a:pt x="188" y="37"/>
                      </a:lnTo>
                      <a:lnTo>
                        <a:pt x="188" y="35"/>
                      </a:lnTo>
                      <a:lnTo>
                        <a:pt x="190" y="35"/>
                      </a:lnTo>
                      <a:lnTo>
                        <a:pt x="190" y="33"/>
                      </a:lnTo>
                      <a:lnTo>
                        <a:pt x="192" y="33"/>
                      </a:lnTo>
                      <a:lnTo>
                        <a:pt x="192" y="35"/>
                      </a:lnTo>
                      <a:lnTo>
                        <a:pt x="190" y="35"/>
                      </a:lnTo>
                      <a:lnTo>
                        <a:pt x="192" y="35"/>
                      </a:lnTo>
                      <a:lnTo>
                        <a:pt x="192" y="33"/>
                      </a:lnTo>
                      <a:lnTo>
                        <a:pt x="192" y="35"/>
                      </a:lnTo>
                      <a:lnTo>
                        <a:pt x="192" y="33"/>
                      </a:lnTo>
                      <a:lnTo>
                        <a:pt x="194" y="33"/>
                      </a:lnTo>
                      <a:close/>
                      <a:moveTo>
                        <a:pt x="200" y="31"/>
                      </a:moveTo>
                      <a:lnTo>
                        <a:pt x="200" y="29"/>
                      </a:lnTo>
                      <a:lnTo>
                        <a:pt x="200" y="31"/>
                      </a:lnTo>
                      <a:close/>
                      <a:moveTo>
                        <a:pt x="202" y="29"/>
                      </a:moveTo>
                      <a:lnTo>
                        <a:pt x="200" y="29"/>
                      </a:lnTo>
                      <a:lnTo>
                        <a:pt x="200" y="31"/>
                      </a:lnTo>
                      <a:lnTo>
                        <a:pt x="200" y="29"/>
                      </a:lnTo>
                      <a:lnTo>
                        <a:pt x="202" y="29"/>
                      </a:lnTo>
                      <a:close/>
                      <a:moveTo>
                        <a:pt x="202" y="29"/>
                      </a:moveTo>
                      <a:lnTo>
                        <a:pt x="200" y="29"/>
                      </a:lnTo>
                      <a:lnTo>
                        <a:pt x="202" y="29"/>
                      </a:lnTo>
                      <a:lnTo>
                        <a:pt x="200" y="29"/>
                      </a:lnTo>
                      <a:lnTo>
                        <a:pt x="202" y="29"/>
                      </a:lnTo>
                      <a:lnTo>
                        <a:pt x="200" y="29"/>
                      </a:lnTo>
                      <a:lnTo>
                        <a:pt x="202" y="29"/>
                      </a:lnTo>
                      <a:close/>
                      <a:moveTo>
                        <a:pt x="219" y="12"/>
                      </a:moveTo>
                      <a:lnTo>
                        <a:pt x="221" y="12"/>
                      </a:lnTo>
                      <a:lnTo>
                        <a:pt x="219" y="12"/>
                      </a:lnTo>
                      <a:close/>
                      <a:moveTo>
                        <a:pt x="223" y="12"/>
                      </a:moveTo>
                      <a:lnTo>
                        <a:pt x="221" y="12"/>
                      </a:lnTo>
                      <a:lnTo>
                        <a:pt x="221" y="14"/>
                      </a:lnTo>
                      <a:lnTo>
                        <a:pt x="219" y="14"/>
                      </a:lnTo>
                      <a:lnTo>
                        <a:pt x="219" y="12"/>
                      </a:lnTo>
                      <a:lnTo>
                        <a:pt x="221" y="12"/>
                      </a:lnTo>
                      <a:lnTo>
                        <a:pt x="223" y="12"/>
                      </a:lnTo>
                      <a:close/>
                      <a:moveTo>
                        <a:pt x="234" y="6"/>
                      </a:moveTo>
                      <a:lnTo>
                        <a:pt x="236" y="6"/>
                      </a:lnTo>
                      <a:lnTo>
                        <a:pt x="234" y="6"/>
                      </a:lnTo>
                      <a:close/>
                      <a:moveTo>
                        <a:pt x="236" y="6"/>
                      </a:moveTo>
                      <a:lnTo>
                        <a:pt x="236" y="4"/>
                      </a:lnTo>
                      <a:lnTo>
                        <a:pt x="236" y="6"/>
                      </a:lnTo>
                      <a:close/>
                      <a:moveTo>
                        <a:pt x="236" y="4"/>
                      </a:moveTo>
                      <a:lnTo>
                        <a:pt x="236" y="6"/>
                      </a:lnTo>
                      <a:lnTo>
                        <a:pt x="236" y="4"/>
                      </a:lnTo>
                      <a:close/>
                      <a:moveTo>
                        <a:pt x="242" y="2"/>
                      </a:moveTo>
                      <a:lnTo>
                        <a:pt x="240" y="2"/>
                      </a:lnTo>
                      <a:lnTo>
                        <a:pt x="240" y="4"/>
                      </a:lnTo>
                      <a:lnTo>
                        <a:pt x="240" y="2"/>
                      </a:lnTo>
                      <a:lnTo>
                        <a:pt x="242" y="2"/>
                      </a:lnTo>
                      <a:close/>
                      <a:moveTo>
                        <a:pt x="242" y="2"/>
                      </a:moveTo>
                      <a:lnTo>
                        <a:pt x="244" y="2"/>
                      </a:lnTo>
                      <a:lnTo>
                        <a:pt x="242" y="2"/>
                      </a:lnTo>
                      <a:close/>
                      <a:moveTo>
                        <a:pt x="242" y="2"/>
                      </a:moveTo>
                      <a:lnTo>
                        <a:pt x="240" y="2"/>
                      </a:lnTo>
                      <a:lnTo>
                        <a:pt x="242" y="2"/>
                      </a:lnTo>
                      <a:close/>
                      <a:moveTo>
                        <a:pt x="246" y="2"/>
                      </a:moveTo>
                      <a:lnTo>
                        <a:pt x="244" y="2"/>
                      </a:lnTo>
                      <a:lnTo>
                        <a:pt x="246" y="2"/>
                      </a:lnTo>
                      <a:close/>
                      <a:moveTo>
                        <a:pt x="248" y="2"/>
                      </a:moveTo>
                      <a:lnTo>
                        <a:pt x="248" y="0"/>
                      </a:lnTo>
                      <a:lnTo>
                        <a:pt x="248" y="2"/>
                      </a:lnTo>
                      <a:close/>
                      <a:moveTo>
                        <a:pt x="246" y="2"/>
                      </a:moveTo>
                      <a:lnTo>
                        <a:pt x="246" y="0"/>
                      </a:lnTo>
                      <a:lnTo>
                        <a:pt x="246" y="2"/>
                      </a:lnTo>
                      <a:close/>
                      <a:moveTo>
                        <a:pt x="246" y="0"/>
                      </a:moveTo>
                      <a:lnTo>
                        <a:pt x="246" y="2"/>
                      </a:lnTo>
                      <a:lnTo>
                        <a:pt x="246" y="0"/>
                      </a:lnTo>
                      <a:close/>
                      <a:moveTo>
                        <a:pt x="250" y="0"/>
                      </a:moveTo>
                      <a:lnTo>
                        <a:pt x="252" y="0"/>
                      </a:lnTo>
                      <a:lnTo>
                        <a:pt x="254" y="0"/>
                      </a:lnTo>
                      <a:lnTo>
                        <a:pt x="256" y="0"/>
                      </a:lnTo>
                      <a:lnTo>
                        <a:pt x="257" y="0"/>
                      </a:lnTo>
                      <a:lnTo>
                        <a:pt x="259" y="0"/>
                      </a:lnTo>
                      <a:lnTo>
                        <a:pt x="261" y="0"/>
                      </a:lnTo>
                      <a:lnTo>
                        <a:pt x="263" y="0"/>
                      </a:lnTo>
                      <a:lnTo>
                        <a:pt x="265" y="0"/>
                      </a:lnTo>
                      <a:lnTo>
                        <a:pt x="267" y="0"/>
                      </a:lnTo>
                      <a:lnTo>
                        <a:pt x="269" y="0"/>
                      </a:lnTo>
                      <a:lnTo>
                        <a:pt x="271" y="0"/>
                      </a:lnTo>
                      <a:lnTo>
                        <a:pt x="273" y="0"/>
                      </a:lnTo>
                      <a:lnTo>
                        <a:pt x="275" y="0"/>
                      </a:lnTo>
                      <a:lnTo>
                        <a:pt x="277" y="0"/>
                      </a:lnTo>
                      <a:lnTo>
                        <a:pt x="279" y="0"/>
                      </a:lnTo>
                      <a:lnTo>
                        <a:pt x="281" y="0"/>
                      </a:lnTo>
                      <a:lnTo>
                        <a:pt x="282" y="0"/>
                      </a:lnTo>
                      <a:lnTo>
                        <a:pt x="284" y="0"/>
                      </a:lnTo>
                      <a:lnTo>
                        <a:pt x="286" y="0"/>
                      </a:lnTo>
                      <a:lnTo>
                        <a:pt x="288" y="0"/>
                      </a:lnTo>
                      <a:lnTo>
                        <a:pt x="290" y="0"/>
                      </a:lnTo>
                      <a:lnTo>
                        <a:pt x="292" y="0"/>
                      </a:lnTo>
                      <a:lnTo>
                        <a:pt x="294" y="0"/>
                      </a:lnTo>
                      <a:lnTo>
                        <a:pt x="296" y="0"/>
                      </a:lnTo>
                      <a:lnTo>
                        <a:pt x="298" y="0"/>
                      </a:lnTo>
                      <a:lnTo>
                        <a:pt x="300" y="0"/>
                      </a:lnTo>
                      <a:lnTo>
                        <a:pt x="302" y="0"/>
                      </a:lnTo>
                      <a:lnTo>
                        <a:pt x="304" y="0"/>
                      </a:lnTo>
                      <a:lnTo>
                        <a:pt x="306" y="0"/>
                      </a:lnTo>
                      <a:lnTo>
                        <a:pt x="307" y="0"/>
                      </a:lnTo>
                      <a:lnTo>
                        <a:pt x="309" y="0"/>
                      </a:lnTo>
                      <a:lnTo>
                        <a:pt x="311" y="0"/>
                      </a:lnTo>
                      <a:lnTo>
                        <a:pt x="313" y="0"/>
                      </a:lnTo>
                      <a:lnTo>
                        <a:pt x="315" y="0"/>
                      </a:lnTo>
                      <a:lnTo>
                        <a:pt x="317" y="0"/>
                      </a:lnTo>
                      <a:lnTo>
                        <a:pt x="319" y="0"/>
                      </a:lnTo>
                      <a:lnTo>
                        <a:pt x="321" y="0"/>
                      </a:lnTo>
                      <a:lnTo>
                        <a:pt x="323" y="0"/>
                      </a:lnTo>
                      <a:lnTo>
                        <a:pt x="325" y="0"/>
                      </a:lnTo>
                      <a:lnTo>
                        <a:pt x="325" y="2"/>
                      </a:lnTo>
                      <a:lnTo>
                        <a:pt x="325" y="4"/>
                      </a:lnTo>
                      <a:lnTo>
                        <a:pt x="325" y="6"/>
                      </a:lnTo>
                      <a:lnTo>
                        <a:pt x="323" y="6"/>
                      </a:lnTo>
                      <a:lnTo>
                        <a:pt x="323" y="8"/>
                      </a:lnTo>
                      <a:lnTo>
                        <a:pt x="323" y="10"/>
                      </a:lnTo>
                      <a:lnTo>
                        <a:pt x="325" y="10"/>
                      </a:lnTo>
                      <a:lnTo>
                        <a:pt x="325" y="12"/>
                      </a:lnTo>
                      <a:lnTo>
                        <a:pt x="325" y="14"/>
                      </a:lnTo>
                      <a:lnTo>
                        <a:pt x="323" y="14"/>
                      </a:lnTo>
                      <a:lnTo>
                        <a:pt x="323" y="15"/>
                      </a:lnTo>
                      <a:lnTo>
                        <a:pt x="323" y="17"/>
                      </a:lnTo>
                      <a:lnTo>
                        <a:pt x="323" y="19"/>
                      </a:lnTo>
                      <a:lnTo>
                        <a:pt x="323" y="21"/>
                      </a:lnTo>
                      <a:lnTo>
                        <a:pt x="323" y="23"/>
                      </a:lnTo>
                      <a:lnTo>
                        <a:pt x="325" y="23"/>
                      </a:lnTo>
                      <a:lnTo>
                        <a:pt x="325" y="25"/>
                      </a:lnTo>
                      <a:lnTo>
                        <a:pt x="327" y="25"/>
                      </a:lnTo>
                      <a:lnTo>
                        <a:pt x="327" y="27"/>
                      </a:lnTo>
                      <a:lnTo>
                        <a:pt x="327" y="29"/>
                      </a:lnTo>
                      <a:lnTo>
                        <a:pt x="327" y="31"/>
                      </a:lnTo>
                      <a:lnTo>
                        <a:pt x="325" y="31"/>
                      </a:lnTo>
                      <a:lnTo>
                        <a:pt x="325" y="33"/>
                      </a:lnTo>
                      <a:lnTo>
                        <a:pt x="325" y="35"/>
                      </a:lnTo>
                      <a:lnTo>
                        <a:pt x="325" y="37"/>
                      </a:lnTo>
                      <a:lnTo>
                        <a:pt x="327" y="37"/>
                      </a:lnTo>
                      <a:lnTo>
                        <a:pt x="327" y="38"/>
                      </a:lnTo>
                      <a:lnTo>
                        <a:pt x="325" y="38"/>
                      </a:lnTo>
                      <a:lnTo>
                        <a:pt x="325" y="40"/>
                      </a:lnTo>
                      <a:lnTo>
                        <a:pt x="323" y="40"/>
                      </a:lnTo>
                      <a:lnTo>
                        <a:pt x="323" y="42"/>
                      </a:lnTo>
                      <a:lnTo>
                        <a:pt x="321" y="42"/>
                      </a:lnTo>
                      <a:lnTo>
                        <a:pt x="321" y="44"/>
                      </a:lnTo>
                      <a:lnTo>
                        <a:pt x="321" y="46"/>
                      </a:lnTo>
                      <a:lnTo>
                        <a:pt x="321" y="48"/>
                      </a:lnTo>
                      <a:lnTo>
                        <a:pt x="319" y="48"/>
                      </a:lnTo>
                      <a:lnTo>
                        <a:pt x="321" y="48"/>
                      </a:lnTo>
                      <a:lnTo>
                        <a:pt x="321" y="50"/>
                      </a:lnTo>
                      <a:lnTo>
                        <a:pt x="321" y="52"/>
                      </a:lnTo>
                      <a:lnTo>
                        <a:pt x="321" y="54"/>
                      </a:lnTo>
                      <a:lnTo>
                        <a:pt x="321" y="56"/>
                      </a:lnTo>
                      <a:lnTo>
                        <a:pt x="323" y="56"/>
                      </a:lnTo>
                      <a:lnTo>
                        <a:pt x="323" y="58"/>
                      </a:lnTo>
                      <a:lnTo>
                        <a:pt x="323" y="60"/>
                      </a:lnTo>
                      <a:lnTo>
                        <a:pt x="323" y="62"/>
                      </a:lnTo>
                      <a:lnTo>
                        <a:pt x="325" y="62"/>
                      </a:lnTo>
                      <a:lnTo>
                        <a:pt x="325" y="63"/>
                      </a:lnTo>
                      <a:lnTo>
                        <a:pt x="323" y="63"/>
                      </a:lnTo>
                      <a:lnTo>
                        <a:pt x="323" y="65"/>
                      </a:lnTo>
                      <a:lnTo>
                        <a:pt x="321" y="65"/>
                      </a:lnTo>
                      <a:lnTo>
                        <a:pt x="321" y="67"/>
                      </a:lnTo>
                      <a:lnTo>
                        <a:pt x="321" y="69"/>
                      </a:lnTo>
                      <a:lnTo>
                        <a:pt x="321" y="71"/>
                      </a:lnTo>
                      <a:lnTo>
                        <a:pt x="321" y="73"/>
                      </a:lnTo>
                      <a:lnTo>
                        <a:pt x="323" y="73"/>
                      </a:lnTo>
                      <a:lnTo>
                        <a:pt x="323" y="71"/>
                      </a:lnTo>
                      <a:lnTo>
                        <a:pt x="323" y="69"/>
                      </a:lnTo>
                      <a:lnTo>
                        <a:pt x="325" y="69"/>
                      </a:lnTo>
                      <a:lnTo>
                        <a:pt x="327" y="69"/>
                      </a:lnTo>
                      <a:lnTo>
                        <a:pt x="327" y="71"/>
                      </a:lnTo>
                      <a:lnTo>
                        <a:pt x="327" y="73"/>
                      </a:lnTo>
                      <a:lnTo>
                        <a:pt x="327" y="71"/>
                      </a:lnTo>
                      <a:lnTo>
                        <a:pt x="327" y="73"/>
                      </a:lnTo>
                      <a:lnTo>
                        <a:pt x="329" y="73"/>
                      </a:lnTo>
                      <a:lnTo>
                        <a:pt x="329" y="75"/>
                      </a:lnTo>
                      <a:lnTo>
                        <a:pt x="330" y="75"/>
                      </a:lnTo>
                      <a:lnTo>
                        <a:pt x="329" y="75"/>
                      </a:lnTo>
                      <a:lnTo>
                        <a:pt x="329" y="77"/>
                      </a:lnTo>
                      <a:lnTo>
                        <a:pt x="329" y="79"/>
                      </a:lnTo>
                      <a:lnTo>
                        <a:pt x="329" y="81"/>
                      </a:lnTo>
                      <a:lnTo>
                        <a:pt x="329" y="83"/>
                      </a:lnTo>
                      <a:lnTo>
                        <a:pt x="329" y="85"/>
                      </a:lnTo>
                      <a:lnTo>
                        <a:pt x="329" y="86"/>
                      </a:lnTo>
                      <a:lnTo>
                        <a:pt x="329" y="88"/>
                      </a:lnTo>
                      <a:lnTo>
                        <a:pt x="329" y="90"/>
                      </a:lnTo>
                      <a:lnTo>
                        <a:pt x="329" y="92"/>
                      </a:lnTo>
                      <a:lnTo>
                        <a:pt x="329" y="94"/>
                      </a:lnTo>
                      <a:lnTo>
                        <a:pt x="329" y="96"/>
                      </a:lnTo>
                      <a:lnTo>
                        <a:pt x="329" y="98"/>
                      </a:lnTo>
                      <a:lnTo>
                        <a:pt x="329" y="100"/>
                      </a:lnTo>
                      <a:lnTo>
                        <a:pt x="329" y="102"/>
                      </a:lnTo>
                      <a:lnTo>
                        <a:pt x="329" y="104"/>
                      </a:lnTo>
                      <a:lnTo>
                        <a:pt x="329" y="106"/>
                      </a:lnTo>
                      <a:lnTo>
                        <a:pt x="329" y="108"/>
                      </a:lnTo>
                      <a:lnTo>
                        <a:pt x="329" y="110"/>
                      </a:lnTo>
                      <a:lnTo>
                        <a:pt x="327" y="110"/>
                      </a:lnTo>
                      <a:lnTo>
                        <a:pt x="327" y="111"/>
                      </a:lnTo>
                      <a:lnTo>
                        <a:pt x="329" y="113"/>
                      </a:lnTo>
                      <a:lnTo>
                        <a:pt x="329" y="115"/>
                      </a:lnTo>
                      <a:lnTo>
                        <a:pt x="327" y="115"/>
                      </a:lnTo>
                      <a:lnTo>
                        <a:pt x="327" y="117"/>
                      </a:lnTo>
                      <a:lnTo>
                        <a:pt x="327" y="119"/>
                      </a:lnTo>
                      <a:lnTo>
                        <a:pt x="327" y="121"/>
                      </a:lnTo>
                      <a:lnTo>
                        <a:pt x="325" y="121"/>
                      </a:lnTo>
                      <a:lnTo>
                        <a:pt x="325" y="123"/>
                      </a:lnTo>
                      <a:lnTo>
                        <a:pt x="325" y="125"/>
                      </a:lnTo>
                      <a:lnTo>
                        <a:pt x="325" y="127"/>
                      </a:lnTo>
                      <a:lnTo>
                        <a:pt x="323" y="127"/>
                      </a:lnTo>
                      <a:lnTo>
                        <a:pt x="323" y="129"/>
                      </a:lnTo>
                      <a:lnTo>
                        <a:pt x="323" y="131"/>
                      </a:lnTo>
                      <a:lnTo>
                        <a:pt x="323" y="133"/>
                      </a:lnTo>
                      <a:lnTo>
                        <a:pt x="321" y="133"/>
                      </a:lnTo>
                      <a:lnTo>
                        <a:pt x="321" y="134"/>
                      </a:lnTo>
                      <a:lnTo>
                        <a:pt x="321" y="136"/>
                      </a:lnTo>
                      <a:lnTo>
                        <a:pt x="319" y="136"/>
                      </a:lnTo>
                      <a:lnTo>
                        <a:pt x="319" y="138"/>
                      </a:lnTo>
                      <a:lnTo>
                        <a:pt x="319" y="140"/>
                      </a:lnTo>
                      <a:lnTo>
                        <a:pt x="319" y="142"/>
                      </a:lnTo>
                      <a:lnTo>
                        <a:pt x="317" y="142"/>
                      </a:lnTo>
                      <a:lnTo>
                        <a:pt x="317" y="144"/>
                      </a:lnTo>
                      <a:lnTo>
                        <a:pt x="317" y="146"/>
                      </a:lnTo>
                      <a:lnTo>
                        <a:pt x="317" y="148"/>
                      </a:lnTo>
                      <a:lnTo>
                        <a:pt x="317" y="150"/>
                      </a:lnTo>
                      <a:lnTo>
                        <a:pt x="317" y="152"/>
                      </a:lnTo>
                      <a:lnTo>
                        <a:pt x="317" y="154"/>
                      </a:lnTo>
                      <a:lnTo>
                        <a:pt x="317" y="156"/>
                      </a:lnTo>
                      <a:lnTo>
                        <a:pt x="317" y="158"/>
                      </a:lnTo>
                      <a:lnTo>
                        <a:pt x="317" y="159"/>
                      </a:lnTo>
                      <a:lnTo>
                        <a:pt x="317" y="161"/>
                      </a:lnTo>
                      <a:lnTo>
                        <a:pt x="317" y="163"/>
                      </a:lnTo>
                      <a:lnTo>
                        <a:pt x="315" y="163"/>
                      </a:lnTo>
                      <a:lnTo>
                        <a:pt x="315" y="165"/>
                      </a:lnTo>
                      <a:lnTo>
                        <a:pt x="315" y="167"/>
                      </a:lnTo>
                      <a:lnTo>
                        <a:pt x="315" y="169"/>
                      </a:lnTo>
                      <a:lnTo>
                        <a:pt x="315" y="171"/>
                      </a:lnTo>
                      <a:lnTo>
                        <a:pt x="315" y="173"/>
                      </a:lnTo>
                      <a:lnTo>
                        <a:pt x="315" y="175"/>
                      </a:lnTo>
                      <a:lnTo>
                        <a:pt x="315" y="177"/>
                      </a:lnTo>
                      <a:lnTo>
                        <a:pt x="315" y="179"/>
                      </a:lnTo>
                      <a:lnTo>
                        <a:pt x="315" y="181"/>
                      </a:lnTo>
                      <a:lnTo>
                        <a:pt x="315" y="182"/>
                      </a:lnTo>
                      <a:lnTo>
                        <a:pt x="315" y="184"/>
                      </a:lnTo>
                      <a:lnTo>
                        <a:pt x="313" y="184"/>
                      </a:lnTo>
                      <a:lnTo>
                        <a:pt x="313" y="186"/>
                      </a:lnTo>
                      <a:lnTo>
                        <a:pt x="313" y="188"/>
                      </a:lnTo>
                      <a:lnTo>
                        <a:pt x="315" y="188"/>
                      </a:lnTo>
                      <a:lnTo>
                        <a:pt x="315" y="190"/>
                      </a:lnTo>
                      <a:lnTo>
                        <a:pt x="317" y="190"/>
                      </a:lnTo>
                      <a:lnTo>
                        <a:pt x="317" y="192"/>
                      </a:lnTo>
                      <a:lnTo>
                        <a:pt x="315" y="192"/>
                      </a:lnTo>
                      <a:lnTo>
                        <a:pt x="313" y="192"/>
                      </a:lnTo>
                      <a:lnTo>
                        <a:pt x="313" y="194"/>
                      </a:lnTo>
                      <a:lnTo>
                        <a:pt x="311" y="194"/>
                      </a:lnTo>
                      <a:lnTo>
                        <a:pt x="309" y="194"/>
                      </a:lnTo>
                      <a:lnTo>
                        <a:pt x="309" y="196"/>
                      </a:lnTo>
                      <a:lnTo>
                        <a:pt x="307" y="196"/>
                      </a:lnTo>
                      <a:lnTo>
                        <a:pt x="306" y="196"/>
                      </a:lnTo>
                      <a:lnTo>
                        <a:pt x="306" y="198"/>
                      </a:lnTo>
                      <a:lnTo>
                        <a:pt x="307" y="200"/>
                      </a:lnTo>
                      <a:lnTo>
                        <a:pt x="307" y="202"/>
                      </a:lnTo>
                      <a:lnTo>
                        <a:pt x="309" y="202"/>
                      </a:lnTo>
                      <a:lnTo>
                        <a:pt x="307" y="202"/>
                      </a:lnTo>
                      <a:lnTo>
                        <a:pt x="309" y="202"/>
                      </a:lnTo>
                      <a:lnTo>
                        <a:pt x="309" y="204"/>
                      </a:lnTo>
                      <a:lnTo>
                        <a:pt x="307" y="204"/>
                      </a:lnTo>
                      <a:lnTo>
                        <a:pt x="309" y="204"/>
                      </a:lnTo>
                      <a:lnTo>
                        <a:pt x="307" y="204"/>
                      </a:lnTo>
                      <a:lnTo>
                        <a:pt x="309" y="204"/>
                      </a:lnTo>
                      <a:lnTo>
                        <a:pt x="307" y="204"/>
                      </a:lnTo>
                      <a:lnTo>
                        <a:pt x="307" y="206"/>
                      </a:lnTo>
                      <a:lnTo>
                        <a:pt x="307" y="204"/>
                      </a:lnTo>
                      <a:lnTo>
                        <a:pt x="307" y="206"/>
                      </a:lnTo>
                      <a:lnTo>
                        <a:pt x="307" y="204"/>
                      </a:lnTo>
                      <a:lnTo>
                        <a:pt x="306" y="204"/>
                      </a:lnTo>
                      <a:lnTo>
                        <a:pt x="306" y="206"/>
                      </a:lnTo>
                      <a:lnTo>
                        <a:pt x="306" y="204"/>
                      </a:lnTo>
                      <a:lnTo>
                        <a:pt x="306" y="206"/>
                      </a:lnTo>
                      <a:lnTo>
                        <a:pt x="304" y="206"/>
                      </a:lnTo>
                      <a:lnTo>
                        <a:pt x="306" y="206"/>
                      </a:lnTo>
                      <a:lnTo>
                        <a:pt x="304" y="206"/>
                      </a:lnTo>
                      <a:lnTo>
                        <a:pt x="306" y="206"/>
                      </a:lnTo>
                      <a:lnTo>
                        <a:pt x="304" y="206"/>
                      </a:lnTo>
                      <a:lnTo>
                        <a:pt x="306" y="206"/>
                      </a:lnTo>
                      <a:lnTo>
                        <a:pt x="304" y="206"/>
                      </a:lnTo>
                      <a:lnTo>
                        <a:pt x="304" y="207"/>
                      </a:lnTo>
                      <a:lnTo>
                        <a:pt x="304" y="206"/>
                      </a:lnTo>
                      <a:lnTo>
                        <a:pt x="304" y="207"/>
                      </a:lnTo>
                      <a:lnTo>
                        <a:pt x="304" y="206"/>
                      </a:lnTo>
                      <a:lnTo>
                        <a:pt x="304" y="207"/>
                      </a:lnTo>
                      <a:lnTo>
                        <a:pt x="304" y="206"/>
                      </a:lnTo>
                      <a:lnTo>
                        <a:pt x="304" y="207"/>
                      </a:lnTo>
                      <a:lnTo>
                        <a:pt x="304" y="206"/>
                      </a:lnTo>
                      <a:lnTo>
                        <a:pt x="304" y="207"/>
                      </a:lnTo>
                      <a:lnTo>
                        <a:pt x="302" y="207"/>
                      </a:lnTo>
                      <a:lnTo>
                        <a:pt x="302" y="209"/>
                      </a:lnTo>
                      <a:lnTo>
                        <a:pt x="302" y="207"/>
                      </a:lnTo>
                      <a:lnTo>
                        <a:pt x="302" y="209"/>
                      </a:lnTo>
                      <a:lnTo>
                        <a:pt x="300" y="209"/>
                      </a:lnTo>
                      <a:lnTo>
                        <a:pt x="300" y="207"/>
                      </a:lnTo>
                      <a:lnTo>
                        <a:pt x="300" y="209"/>
                      </a:lnTo>
                      <a:lnTo>
                        <a:pt x="300" y="211"/>
                      </a:lnTo>
                      <a:lnTo>
                        <a:pt x="302" y="211"/>
                      </a:lnTo>
                      <a:lnTo>
                        <a:pt x="300" y="211"/>
                      </a:lnTo>
                      <a:lnTo>
                        <a:pt x="302" y="211"/>
                      </a:lnTo>
                      <a:lnTo>
                        <a:pt x="302" y="213"/>
                      </a:lnTo>
                      <a:lnTo>
                        <a:pt x="304" y="213"/>
                      </a:lnTo>
                      <a:lnTo>
                        <a:pt x="304" y="211"/>
                      </a:lnTo>
                      <a:lnTo>
                        <a:pt x="304" y="209"/>
                      </a:lnTo>
                      <a:lnTo>
                        <a:pt x="304" y="211"/>
                      </a:lnTo>
                      <a:lnTo>
                        <a:pt x="306" y="211"/>
                      </a:lnTo>
                      <a:lnTo>
                        <a:pt x="306" y="213"/>
                      </a:lnTo>
                      <a:lnTo>
                        <a:pt x="306" y="211"/>
                      </a:lnTo>
                      <a:lnTo>
                        <a:pt x="306" y="209"/>
                      </a:lnTo>
                      <a:lnTo>
                        <a:pt x="306" y="211"/>
                      </a:lnTo>
                      <a:lnTo>
                        <a:pt x="306" y="209"/>
                      </a:lnTo>
                      <a:lnTo>
                        <a:pt x="306" y="211"/>
                      </a:lnTo>
                      <a:lnTo>
                        <a:pt x="306" y="209"/>
                      </a:lnTo>
                      <a:lnTo>
                        <a:pt x="306" y="211"/>
                      </a:lnTo>
                      <a:lnTo>
                        <a:pt x="306" y="209"/>
                      </a:lnTo>
                      <a:lnTo>
                        <a:pt x="307" y="209"/>
                      </a:lnTo>
                      <a:lnTo>
                        <a:pt x="307" y="211"/>
                      </a:lnTo>
                      <a:lnTo>
                        <a:pt x="309" y="211"/>
                      </a:lnTo>
                      <a:lnTo>
                        <a:pt x="309" y="209"/>
                      </a:lnTo>
                      <a:lnTo>
                        <a:pt x="309" y="207"/>
                      </a:lnTo>
                      <a:lnTo>
                        <a:pt x="311" y="207"/>
                      </a:lnTo>
                      <a:lnTo>
                        <a:pt x="313" y="207"/>
                      </a:lnTo>
                      <a:lnTo>
                        <a:pt x="313" y="206"/>
                      </a:lnTo>
                      <a:lnTo>
                        <a:pt x="313" y="207"/>
                      </a:lnTo>
                      <a:lnTo>
                        <a:pt x="315" y="207"/>
                      </a:lnTo>
                      <a:lnTo>
                        <a:pt x="315" y="206"/>
                      </a:lnTo>
                      <a:lnTo>
                        <a:pt x="315" y="207"/>
                      </a:lnTo>
                      <a:lnTo>
                        <a:pt x="317" y="207"/>
                      </a:lnTo>
                      <a:lnTo>
                        <a:pt x="315" y="207"/>
                      </a:lnTo>
                      <a:lnTo>
                        <a:pt x="313" y="207"/>
                      </a:lnTo>
                      <a:lnTo>
                        <a:pt x="315" y="207"/>
                      </a:lnTo>
                      <a:lnTo>
                        <a:pt x="313" y="207"/>
                      </a:lnTo>
                      <a:lnTo>
                        <a:pt x="315" y="207"/>
                      </a:lnTo>
                      <a:lnTo>
                        <a:pt x="315" y="209"/>
                      </a:lnTo>
                      <a:lnTo>
                        <a:pt x="317" y="209"/>
                      </a:lnTo>
                      <a:lnTo>
                        <a:pt x="317" y="207"/>
                      </a:lnTo>
                      <a:lnTo>
                        <a:pt x="315" y="207"/>
                      </a:lnTo>
                      <a:lnTo>
                        <a:pt x="317" y="207"/>
                      </a:lnTo>
                      <a:lnTo>
                        <a:pt x="315" y="207"/>
                      </a:lnTo>
                      <a:lnTo>
                        <a:pt x="317" y="207"/>
                      </a:lnTo>
                      <a:lnTo>
                        <a:pt x="317" y="209"/>
                      </a:lnTo>
                      <a:lnTo>
                        <a:pt x="319" y="209"/>
                      </a:lnTo>
                      <a:lnTo>
                        <a:pt x="319" y="207"/>
                      </a:lnTo>
                      <a:lnTo>
                        <a:pt x="319" y="209"/>
                      </a:lnTo>
                      <a:lnTo>
                        <a:pt x="317" y="207"/>
                      </a:lnTo>
                      <a:lnTo>
                        <a:pt x="317" y="206"/>
                      </a:lnTo>
                      <a:lnTo>
                        <a:pt x="319" y="206"/>
                      </a:lnTo>
                      <a:lnTo>
                        <a:pt x="321" y="206"/>
                      </a:lnTo>
                      <a:lnTo>
                        <a:pt x="319" y="206"/>
                      </a:lnTo>
                      <a:lnTo>
                        <a:pt x="321" y="206"/>
                      </a:lnTo>
                      <a:lnTo>
                        <a:pt x="319" y="206"/>
                      </a:lnTo>
                      <a:lnTo>
                        <a:pt x="319" y="207"/>
                      </a:lnTo>
                      <a:lnTo>
                        <a:pt x="319" y="206"/>
                      </a:lnTo>
                      <a:lnTo>
                        <a:pt x="319" y="207"/>
                      </a:lnTo>
                      <a:lnTo>
                        <a:pt x="319" y="206"/>
                      </a:lnTo>
                      <a:lnTo>
                        <a:pt x="317" y="206"/>
                      </a:lnTo>
                      <a:lnTo>
                        <a:pt x="317" y="207"/>
                      </a:lnTo>
                      <a:lnTo>
                        <a:pt x="319" y="207"/>
                      </a:lnTo>
                      <a:lnTo>
                        <a:pt x="321" y="207"/>
                      </a:lnTo>
                      <a:lnTo>
                        <a:pt x="319" y="207"/>
                      </a:lnTo>
                      <a:lnTo>
                        <a:pt x="321" y="207"/>
                      </a:lnTo>
                      <a:lnTo>
                        <a:pt x="319" y="207"/>
                      </a:lnTo>
                      <a:lnTo>
                        <a:pt x="321" y="207"/>
                      </a:lnTo>
                      <a:lnTo>
                        <a:pt x="323" y="207"/>
                      </a:lnTo>
                      <a:lnTo>
                        <a:pt x="325" y="207"/>
                      </a:lnTo>
                      <a:lnTo>
                        <a:pt x="323" y="207"/>
                      </a:lnTo>
                      <a:lnTo>
                        <a:pt x="325" y="207"/>
                      </a:lnTo>
                      <a:lnTo>
                        <a:pt x="323" y="207"/>
                      </a:lnTo>
                      <a:lnTo>
                        <a:pt x="325" y="207"/>
                      </a:lnTo>
                      <a:lnTo>
                        <a:pt x="323" y="207"/>
                      </a:lnTo>
                      <a:lnTo>
                        <a:pt x="325" y="207"/>
                      </a:lnTo>
                      <a:lnTo>
                        <a:pt x="325" y="206"/>
                      </a:lnTo>
                      <a:lnTo>
                        <a:pt x="323" y="206"/>
                      </a:lnTo>
                      <a:lnTo>
                        <a:pt x="325" y="206"/>
                      </a:lnTo>
                      <a:lnTo>
                        <a:pt x="323" y="206"/>
                      </a:lnTo>
                      <a:lnTo>
                        <a:pt x="321" y="206"/>
                      </a:lnTo>
                      <a:lnTo>
                        <a:pt x="321" y="204"/>
                      </a:lnTo>
                      <a:lnTo>
                        <a:pt x="321" y="206"/>
                      </a:lnTo>
                      <a:lnTo>
                        <a:pt x="321" y="204"/>
                      </a:lnTo>
                      <a:lnTo>
                        <a:pt x="323" y="204"/>
                      </a:lnTo>
                      <a:lnTo>
                        <a:pt x="323" y="206"/>
                      </a:lnTo>
                      <a:lnTo>
                        <a:pt x="325" y="206"/>
                      </a:lnTo>
                      <a:lnTo>
                        <a:pt x="327" y="206"/>
                      </a:lnTo>
                      <a:lnTo>
                        <a:pt x="329" y="206"/>
                      </a:lnTo>
                      <a:lnTo>
                        <a:pt x="330" y="206"/>
                      </a:lnTo>
                      <a:lnTo>
                        <a:pt x="330" y="207"/>
                      </a:lnTo>
                      <a:lnTo>
                        <a:pt x="332" y="207"/>
                      </a:lnTo>
                      <a:lnTo>
                        <a:pt x="332" y="209"/>
                      </a:lnTo>
                      <a:lnTo>
                        <a:pt x="330" y="209"/>
                      </a:lnTo>
                      <a:lnTo>
                        <a:pt x="332" y="209"/>
                      </a:lnTo>
                      <a:lnTo>
                        <a:pt x="332" y="207"/>
                      </a:lnTo>
                      <a:lnTo>
                        <a:pt x="330" y="207"/>
                      </a:lnTo>
                      <a:lnTo>
                        <a:pt x="332" y="206"/>
                      </a:lnTo>
                      <a:lnTo>
                        <a:pt x="334" y="206"/>
                      </a:lnTo>
                      <a:lnTo>
                        <a:pt x="334" y="204"/>
                      </a:lnTo>
                      <a:lnTo>
                        <a:pt x="336" y="204"/>
                      </a:lnTo>
                      <a:lnTo>
                        <a:pt x="334" y="204"/>
                      </a:lnTo>
                      <a:lnTo>
                        <a:pt x="336" y="204"/>
                      </a:lnTo>
                      <a:lnTo>
                        <a:pt x="336" y="206"/>
                      </a:lnTo>
                      <a:lnTo>
                        <a:pt x="336" y="204"/>
                      </a:lnTo>
                      <a:lnTo>
                        <a:pt x="336" y="206"/>
                      </a:lnTo>
                      <a:lnTo>
                        <a:pt x="336" y="204"/>
                      </a:lnTo>
                      <a:lnTo>
                        <a:pt x="336" y="206"/>
                      </a:lnTo>
                      <a:lnTo>
                        <a:pt x="336" y="204"/>
                      </a:lnTo>
                      <a:lnTo>
                        <a:pt x="338" y="204"/>
                      </a:lnTo>
                      <a:lnTo>
                        <a:pt x="338" y="206"/>
                      </a:lnTo>
                      <a:lnTo>
                        <a:pt x="338" y="204"/>
                      </a:lnTo>
                      <a:lnTo>
                        <a:pt x="336" y="204"/>
                      </a:lnTo>
                      <a:lnTo>
                        <a:pt x="338" y="204"/>
                      </a:lnTo>
                      <a:lnTo>
                        <a:pt x="340" y="204"/>
                      </a:lnTo>
                      <a:lnTo>
                        <a:pt x="340" y="206"/>
                      </a:lnTo>
                      <a:lnTo>
                        <a:pt x="340" y="204"/>
                      </a:lnTo>
                      <a:lnTo>
                        <a:pt x="342" y="204"/>
                      </a:lnTo>
                      <a:lnTo>
                        <a:pt x="344" y="204"/>
                      </a:lnTo>
                      <a:lnTo>
                        <a:pt x="346" y="204"/>
                      </a:lnTo>
                      <a:lnTo>
                        <a:pt x="348" y="204"/>
                      </a:lnTo>
                      <a:lnTo>
                        <a:pt x="350" y="204"/>
                      </a:lnTo>
                      <a:lnTo>
                        <a:pt x="352" y="204"/>
                      </a:lnTo>
                      <a:lnTo>
                        <a:pt x="354" y="204"/>
                      </a:lnTo>
                      <a:lnTo>
                        <a:pt x="355" y="204"/>
                      </a:lnTo>
                      <a:lnTo>
                        <a:pt x="357" y="204"/>
                      </a:lnTo>
                      <a:lnTo>
                        <a:pt x="359" y="204"/>
                      </a:lnTo>
                      <a:lnTo>
                        <a:pt x="361" y="204"/>
                      </a:lnTo>
                      <a:lnTo>
                        <a:pt x="361" y="202"/>
                      </a:lnTo>
                      <a:lnTo>
                        <a:pt x="363" y="202"/>
                      </a:lnTo>
                      <a:lnTo>
                        <a:pt x="365" y="202"/>
                      </a:lnTo>
                      <a:lnTo>
                        <a:pt x="363" y="202"/>
                      </a:lnTo>
                      <a:lnTo>
                        <a:pt x="365" y="202"/>
                      </a:lnTo>
                      <a:lnTo>
                        <a:pt x="365" y="200"/>
                      </a:lnTo>
                      <a:lnTo>
                        <a:pt x="367" y="200"/>
                      </a:lnTo>
                      <a:lnTo>
                        <a:pt x="369" y="200"/>
                      </a:lnTo>
                      <a:lnTo>
                        <a:pt x="369" y="198"/>
                      </a:lnTo>
                      <a:lnTo>
                        <a:pt x="371" y="198"/>
                      </a:lnTo>
                      <a:lnTo>
                        <a:pt x="373" y="198"/>
                      </a:lnTo>
                      <a:lnTo>
                        <a:pt x="373" y="196"/>
                      </a:lnTo>
                      <a:lnTo>
                        <a:pt x="375" y="196"/>
                      </a:lnTo>
                      <a:lnTo>
                        <a:pt x="377" y="196"/>
                      </a:lnTo>
                      <a:lnTo>
                        <a:pt x="377" y="194"/>
                      </a:lnTo>
                      <a:lnTo>
                        <a:pt x="378" y="194"/>
                      </a:lnTo>
                      <a:lnTo>
                        <a:pt x="380" y="194"/>
                      </a:lnTo>
                      <a:lnTo>
                        <a:pt x="380" y="196"/>
                      </a:lnTo>
                      <a:lnTo>
                        <a:pt x="378" y="196"/>
                      </a:lnTo>
                      <a:lnTo>
                        <a:pt x="377" y="196"/>
                      </a:lnTo>
                      <a:lnTo>
                        <a:pt x="378" y="196"/>
                      </a:lnTo>
                      <a:lnTo>
                        <a:pt x="378" y="194"/>
                      </a:lnTo>
                      <a:lnTo>
                        <a:pt x="380" y="194"/>
                      </a:lnTo>
                      <a:lnTo>
                        <a:pt x="378" y="194"/>
                      </a:lnTo>
                      <a:lnTo>
                        <a:pt x="378" y="196"/>
                      </a:lnTo>
                      <a:lnTo>
                        <a:pt x="378" y="194"/>
                      </a:lnTo>
                      <a:lnTo>
                        <a:pt x="378" y="196"/>
                      </a:lnTo>
                      <a:lnTo>
                        <a:pt x="378" y="194"/>
                      </a:lnTo>
                      <a:lnTo>
                        <a:pt x="378" y="196"/>
                      </a:lnTo>
                      <a:lnTo>
                        <a:pt x="378" y="194"/>
                      </a:lnTo>
                      <a:lnTo>
                        <a:pt x="378" y="196"/>
                      </a:lnTo>
                      <a:lnTo>
                        <a:pt x="377" y="196"/>
                      </a:lnTo>
                      <a:lnTo>
                        <a:pt x="377" y="194"/>
                      </a:lnTo>
                      <a:lnTo>
                        <a:pt x="377" y="196"/>
                      </a:lnTo>
                      <a:lnTo>
                        <a:pt x="375" y="196"/>
                      </a:lnTo>
                      <a:lnTo>
                        <a:pt x="375" y="198"/>
                      </a:lnTo>
                      <a:lnTo>
                        <a:pt x="375" y="196"/>
                      </a:lnTo>
                      <a:lnTo>
                        <a:pt x="375" y="198"/>
                      </a:lnTo>
                      <a:lnTo>
                        <a:pt x="373" y="198"/>
                      </a:lnTo>
                      <a:lnTo>
                        <a:pt x="371" y="198"/>
                      </a:lnTo>
                      <a:lnTo>
                        <a:pt x="371" y="200"/>
                      </a:lnTo>
                      <a:lnTo>
                        <a:pt x="373" y="200"/>
                      </a:lnTo>
                      <a:lnTo>
                        <a:pt x="371" y="200"/>
                      </a:lnTo>
                      <a:lnTo>
                        <a:pt x="369" y="202"/>
                      </a:lnTo>
                      <a:lnTo>
                        <a:pt x="371" y="202"/>
                      </a:lnTo>
                      <a:lnTo>
                        <a:pt x="371" y="204"/>
                      </a:lnTo>
                      <a:lnTo>
                        <a:pt x="371" y="202"/>
                      </a:lnTo>
                      <a:lnTo>
                        <a:pt x="369" y="202"/>
                      </a:lnTo>
                      <a:lnTo>
                        <a:pt x="369" y="204"/>
                      </a:lnTo>
                      <a:lnTo>
                        <a:pt x="367" y="204"/>
                      </a:lnTo>
                      <a:lnTo>
                        <a:pt x="367" y="202"/>
                      </a:lnTo>
                      <a:lnTo>
                        <a:pt x="367" y="204"/>
                      </a:lnTo>
                      <a:lnTo>
                        <a:pt x="367" y="202"/>
                      </a:lnTo>
                      <a:lnTo>
                        <a:pt x="367" y="204"/>
                      </a:lnTo>
                      <a:lnTo>
                        <a:pt x="367" y="202"/>
                      </a:lnTo>
                      <a:lnTo>
                        <a:pt x="367" y="204"/>
                      </a:lnTo>
                      <a:lnTo>
                        <a:pt x="365" y="204"/>
                      </a:lnTo>
                      <a:lnTo>
                        <a:pt x="365" y="206"/>
                      </a:lnTo>
                      <a:lnTo>
                        <a:pt x="363" y="206"/>
                      </a:lnTo>
                      <a:lnTo>
                        <a:pt x="361" y="206"/>
                      </a:lnTo>
                      <a:lnTo>
                        <a:pt x="359" y="206"/>
                      </a:lnTo>
                      <a:lnTo>
                        <a:pt x="361" y="206"/>
                      </a:lnTo>
                      <a:lnTo>
                        <a:pt x="361" y="207"/>
                      </a:lnTo>
                      <a:lnTo>
                        <a:pt x="361" y="206"/>
                      </a:lnTo>
                      <a:lnTo>
                        <a:pt x="361" y="207"/>
                      </a:lnTo>
                      <a:lnTo>
                        <a:pt x="361" y="206"/>
                      </a:lnTo>
                      <a:lnTo>
                        <a:pt x="361" y="207"/>
                      </a:lnTo>
                      <a:lnTo>
                        <a:pt x="361" y="206"/>
                      </a:lnTo>
                      <a:lnTo>
                        <a:pt x="361" y="207"/>
                      </a:lnTo>
                      <a:lnTo>
                        <a:pt x="363" y="207"/>
                      </a:lnTo>
                      <a:lnTo>
                        <a:pt x="363" y="206"/>
                      </a:lnTo>
                      <a:lnTo>
                        <a:pt x="363" y="207"/>
                      </a:lnTo>
                      <a:lnTo>
                        <a:pt x="365" y="207"/>
                      </a:lnTo>
                      <a:lnTo>
                        <a:pt x="365" y="206"/>
                      </a:lnTo>
                      <a:lnTo>
                        <a:pt x="365" y="207"/>
                      </a:lnTo>
                      <a:lnTo>
                        <a:pt x="367" y="207"/>
                      </a:lnTo>
                      <a:lnTo>
                        <a:pt x="367" y="209"/>
                      </a:lnTo>
                      <a:lnTo>
                        <a:pt x="365" y="209"/>
                      </a:lnTo>
                      <a:lnTo>
                        <a:pt x="367" y="209"/>
                      </a:lnTo>
                      <a:lnTo>
                        <a:pt x="365" y="209"/>
                      </a:lnTo>
                      <a:lnTo>
                        <a:pt x="363" y="209"/>
                      </a:lnTo>
                      <a:lnTo>
                        <a:pt x="363" y="211"/>
                      </a:lnTo>
                      <a:lnTo>
                        <a:pt x="363" y="209"/>
                      </a:lnTo>
                      <a:lnTo>
                        <a:pt x="363" y="211"/>
                      </a:lnTo>
                      <a:lnTo>
                        <a:pt x="361" y="211"/>
                      </a:lnTo>
                      <a:lnTo>
                        <a:pt x="363" y="211"/>
                      </a:lnTo>
                      <a:lnTo>
                        <a:pt x="361" y="211"/>
                      </a:lnTo>
                      <a:lnTo>
                        <a:pt x="359" y="211"/>
                      </a:lnTo>
                      <a:lnTo>
                        <a:pt x="361" y="211"/>
                      </a:lnTo>
                      <a:lnTo>
                        <a:pt x="361" y="213"/>
                      </a:lnTo>
                      <a:lnTo>
                        <a:pt x="359" y="213"/>
                      </a:lnTo>
                      <a:lnTo>
                        <a:pt x="359" y="211"/>
                      </a:lnTo>
                      <a:lnTo>
                        <a:pt x="359" y="213"/>
                      </a:lnTo>
                      <a:lnTo>
                        <a:pt x="359" y="211"/>
                      </a:lnTo>
                      <a:lnTo>
                        <a:pt x="359" y="213"/>
                      </a:lnTo>
                      <a:lnTo>
                        <a:pt x="359" y="211"/>
                      </a:lnTo>
                      <a:lnTo>
                        <a:pt x="357" y="211"/>
                      </a:lnTo>
                      <a:lnTo>
                        <a:pt x="357" y="213"/>
                      </a:lnTo>
                      <a:lnTo>
                        <a:pt x="355" y="213"/>
                      </a:lnTo>
                      <a:lnTo>
                        <a:pt x="357" y="213"/>
                      </a:lnTo>
                      <a:lnTo>
                        <a:pt x="357" y="211"/>
                      </a:lnTo>
                      <a:lnTo>
                        <a:pt x="355" y="211"/>
                      </a:lnTo>
                      <a:lnTo>
                        <a:pt x="357" y="211"/>
                      </a:lnTo>
                      <a:lnTo>
                        <a:pt x="355" y="211"/>
                      </a:lnTo>
                      <a:lnTo>
                        <a:pt x="355" y="213"/>
                      </a:lnTo>
                      <a:lnTo>
                        <a:pt x="355" y="211"/>
                      </a:lnTo>
                      <a:lnTo>
                        <a:pt x="355" y="213"/>
                      </a:lnTo>
                      <a:lnTo>
                        <a:pt x="355" y="211"/>
                      </a:lnTo>
                      <a:lnTo>
                        <a:pt x="354" y="211"/>
                      </a:lnTo>
                      <a:lnTo>
                        <a:pt x="354" y="213"/>
                      </a:lnTo>
                      <a:lnTo>
                        <a:pt x="355" y="213"/>
                      </a:lnTo>
                      <a:lnTo>
                        <a:pt x="354" y="213"/>
                      </a:lnTo>
                      <a:lnTo>
                        <a:pt x="352" y="213"/>
                      </a:lnTo>
                      <a:lnTo>
                        <a:pt x="354" y="213"/>
                      </a:lnTo>
                      <a:lnTo>
                        <a:pt x="352" y="213"/>
                      </a:lnTo>
                      <a:lnTo>
                        <a:pt x="350" y="213"/>
                      </a:lnTo>
                      <a:lnTo>
                        <a:pt x="350" y="211"/>
                      </a:lnTo>
                      <a:lnTo>
                        <a:pt x="350" y="213"/>
                      </a:lnTo>
                      <a:lnTo>
                        <a:pt x="352" y="213"/>
                      </a:lnTo>
                      <a:lnTo>
                        <a:pt x="350" y="213"/>
                      </a:lnTo>
                      <a:lnTo>
                        <a:pt x="352" y="213"/>
                      </a:lnTo>
                      <a:lnTo>
                        <a:pt x="350" y="213"/>
                      </a:lnTo>
                      <a:lnTo>
                        <a:pt x="352" y="213"/>
                      </a:lnTo>
                      <a:lnTo>
                        <a:pt x="352" y="215"/>
                      </a:lnTo>
                      <a:lnTo>
                        <a:pt x="350" y="215"/>
                      </a:lnTo>
                      <a:lnTo>
                        <a:pt x="350" y="213"/>
                      </a:lnTo>
                      <a:lnTo>
                        <a:pt x="350" y="215"/>
                      </a:lnTo>
                      <a:lnTo>
                        <a:pt x="348" y="215"/>
                      </a:lnTo>
                      <a:lnTo>
                        <a:pt x="348" y="213"/>
                      </a:lnTo>
                      <a:lnTo>
                        <a:pt x="348" y="215"/>
                      </a:lnTo>
                      <a:lnTo>
                        <a:pt x="346" y="215"/>
                      </a:lnTo>
                      <a:lnTo>
                        <a:pt x="346" y="213"/>
                      </a:lnTo>
                      <a:lnTo>
                        <a:pt x="346" y="215"/>
                      </a:lnTo>
                      <a:lnTo>
                        <a:pt x="346" y="213"/>
                      </a:lnTo>
                      <a:lnTo>
                        <a:pt x="346" y="215"/>
                      </a:lnTo>
                      <a:lnTo>
                        <a:pt x="344" y="215"/>
                      </a:lnTo>
                      <a:lnTo>
                        <a:pt x="342" y="215"/>
                      </a:lnTo>
                      <a:lnTo>
                        <a:pt x="340" y="215"/>
                      </a:lnTo>
                      <a:lnTo>
                        <a:pt x="338" y="215"/>
                      </a:lnTo>
                      <a:lnTo>
                        <a:pt x="340" y="215"/>
                      </a:lnTo>
                      <a:lnTo>
                        <a:pt x="338" y="215"/>
                      </a:lnTo>
                      <a:lnTo>
                        <a:pt x="340" y="215"/>
                      </a:lnTo>
                      <a:lnTo>
                        <a:pt x="338" y="215"/>
                      </a:lnTo>
                      <a:lnTo>
                        <a:pt x="340" y="215"/>
                      </a:lnTo>
                      <a:lnTo>
                        <a:pt x="338" y="215"/>
                      </a:lnTo>
                      <a:lnTo>
                        <a:pt x="338" y="217"/>
                      </a:lnTo>
                      <a:lnTo>
                        <a:pt x="338" y="215"/>
                      </a:lnTo>
                      <a:lnTo>
                        <a:pt x="338" y="217"/>
                      </a:lnTo>
                      <a:lnTo>
                        <a:pt x="336" y="217"/>
                      </a:lnTo>
                      <a:lnTo>
                        <a:pt x="338" y="217"/>
                      </a:lnTo>
                      <a:lnTo>
                        <a:pt x="338" y="215"/>
                      </a:lnTo>
                      <a:lnTo>
                        <a:pt x="338" y="217"/>
                      </a:lnTo>
                      <a:lnTo>
                        <a:pt x="336" y="217"/>
                      </a:lnTo>
                      <a:lnTo>
                        <a:pt x="336" y="215"/>
                      </a:lnTo>
                      <a:lnTo>
                        <a:pt x="338" y="215"/>
                      </a:lnTo>
                      <a:lnTo>
                        <a:pt x="336" y="215"/>
                      </a:lnTo>
                      <a:lnTo>
                        <a:pt x="338" y="215"/>
                      </a:lnTo>
                      <a:lnTo>
                        <a:pt x="336" y="215"/>
                      </a:lnTo>
                      <a:lnTo>
                        <a:pt x="336" y="217"/>
                      </a:lnTo>
                      <a:lnTo>
                        <a:pt x="338" y="217"/>
                      </a:lnTo>
                      <a:lnTo>
                        <a:pt x="336" y="217"/>
                      </a:lnTo>
                      <a:lnTo>
                        <a:pt x="336" y="215"/>
                      </a:lnTo>
                      <a:lnTo>
                        <a:pt x="334" y="215"/>
                      </a:lnTo>
                      <a:lnTo>
                        <a:pt x="336" y="215"/>
                      </a:lnTo>
                      <a:lnTo>
                        <a:pt x="334" y="215"/>
                      </a:lnTo>
                      <a:lnTo>
                        <a:pt x="336" y="215"/>
                      </a:lnTo>
                      <a:lnTo>
                        <a:pt x="334" y="215"/>
                      </a:lnTo>
                      <a:lnTo>
                        <a:pt x="336" y="215"/>
                      </a:lnTo>
                      <a:lnTo>
                        <a:pt x="336" y="217"/>
                      </a:lnTo>
                      <a:lnTo>
                        <a:pt x="336" y="215"/>
                      </a:lnTo>
                      <a:lnTo>
                        <a:pt x="334" y="215"/>
                      </a:lnTo>
                      <a:lnTo>
                        <a:pt x="334" y="217"/>
                      </a:lnTo>
                      <a:lnTo>
                        <a:pt x="332" y="217"/>
                      </a:lnTo>
                      <a:lnTo>
                        <a:pt x="330" y="217"/>
                      </a:lnTo>
                      <a:lnTo>
                        <a:pt x="332" y="217"/>
                      </a:lnTo>
                      <a:lnTo>
                        <a:pt x="330" y="217"/>
                      </a:lnTo>
                      <a:lnTo>
                        <a:pt x="330" y="215"/>
                      </a:lnTo>
                      <a:lnTo>
                        <a:pt x="330" y="217"/>
                      </a:lnTo>
                      <a:lnTo>
                        <a:pt x="330" y="215"/>
                      </a:lnTo>
                      <a:lnTo>
                        <a:pt x="330" y="217"/>
                      </a:lnTo>
                      <a:lnTo>
                        <a:pt x="330" y="215"/>
                      </a:lnTo>
                      <a:lnTo>
                        <a:pt x="330" y="217"/>
                      </a:lnTo>
                      <a:lnTo>
                        <a:pt x="329" y="217"/>
                      </a:lnTo>
                      <a:lnTo>
                        <a:pt x="330" y="217"/>
                      </a:lnTo>
                      <a:lnTo>
                        <a:pt x="329" y="217"/>
                      </a:lnTo>
                      <a:lnTo>
                        <a:pt x="330" y="217"/>
                      </a:lnTo>
                      <a:lnTo>
                        <a:pt x="329" y="217"/>
                      </a:lnTo>
                      <a:lnTo>
                        <a:pt x="330" y="217"/>
                      </a:lnTo>
                      <a:lnTo>
                        <a:pt x="329" y="217"/>
                      </a:lnTo>
                      <a:lnTo>
                        <a:pt x="329" y="219"/>
                      </a:lnTo>
                      <a:lnTo>
                        <a:pt x="327" y="219"/>
                      </a:lnTo>
                      <a:lnTo>
                        <a:pt x="327" y="217"/>
                      </a:lnTo>
                      <a:lnTo>
                        <a:pt x="327" y="219"/>
                      </a:lnTo>
                      <a:lnTo>
                        <a:pt x="327" y="217"/>
                      </a:lnTo>
                      <a:lnTo>
                        <a:pt x="327" y="219"/>
                      </a:lnTo>
                      <a:lnTo>
                        <a:pt x="327" y="217"/>
                      </a:lnTo>
                      <a:lnTo>
                        <a:pt x="327" y="219"/>
                      </a:lnTo>
                      <a:lnTo>
                        <a:pt x="327" y="217"/>
                      </a:lnTo>
                      <a:lnTo>
                        <a:pt x="327" y="219"/>
                      </a:lnTo>
                      <a:lnTo>
                        <a:pt x="327" y="217"/>
                      </a:lnTo>
                      <a:lnTo>
                        <a:pt x="327" y="219"/>
                      </a:lnTo>
                      <a:lnTo>
                        <a:pt x="327" y="217"/>
                      </a:lnTo>
                      <a:lnTo>
                        <a:pt x="325" y="217"/>
                      </a:lnTo>
                      <a:lnTo>
                        <a:pt x="327" y="217"/>
                      </a:lnTo>
                      <a:lnTo>
                        <a:pt x="327" y="219"/>
                      </a:lnTo>
                      <a:lnTo>
                        <a:pt x="325" y="219"/>
                      </a:lnTo>
                      <a:lnTo>
                        <a:pt x="325" y="217"/>
                      </a:lnTo>
                      <a:lnTo>
                        <a:pt x="325" y="219"/>
                      </a:lnTo>
                      <a:lnTo>
                        <a:pt x="325" y="217"/>
                      </a:lnTo>
                      <a:lnTo>
                        <a:pt x="325" y="219"/>
                      </a:lnTo>
                      <a:lnTo>
                        <a:pt x="325" y="217"/>
                      </a:lnTo>
                      <a:lnTo>
                        <a:pt x="325" y="219"/>
                      </a:lnTo>
                      <a:lnTo>
                        <a:pt x="323" y="219"/>
                      </a:lnTo>
                      <a:lnTo>
                        <a:pt x="325" y="219"/>
                      </a:lnTo>
                      <a:lnTo>
                        <a:pt x="323" y="219"/>
                      </a:lnTo>
                      <a:lnTo>
                        <a:pt x="321" y="219"/>
                      </a:lnTo>
                      <a:lnTo>
                        <a:pt x="319" y="219"/>
                      </a:lnTo>
                      <a:lnTo>
                        <a:pt x="319" y="221"/>
                      </a:lnTo>
                      <a:lnTo>
                        <a:pt x="319" y="219"/>
                      </a:lnTo>
                      <a:lnTo>
                        <a:pt x="317" y="219"/>
                      </a:lnTo>
                      <a:lnTo>
                        <a:pt x="317" y="221"/>
                      </a:lnTo>
                      <a:lnTo>
                        <a:pt x="317" y="219"/>
                      </a:lnTo>
                      <a:lnTo>
                        <a:pt x="317" y="221"/>
                      </a:lnTo>
                      <a:lnTo>
                        <a:pt x="315" y="221"/>
                      </a:lnTo>
                      <a:lnTo>
                        <a:pt x="315" y="219"/>
                      </a:lnTo>
                      <a:lnTo>
                        <a:pt x="315" y="221"/>
                      </a:lnTo>
                      <a:lnTo>
                        <a:pt x="315" y="219"/>
                      </a:lnTo>
                      <a:lnTo>
                        <a:pt x="315" y="221"/>
                      </a:lnTo>
                      <a:lnTo>
                        <a:pt x="315" y="219"/>
                      </a:lnTo>
                      <a:lnTo>
                        <a:pt x="315" y="221"/>
                      </a:lnTo>
                      <a:lnTo>
                        <a:pt x="313" y="221"/>
                      </a:lnTo>
                      <a:lnTo>
                        <a:pt x="311" y="221"/>
                      </a:lnTo>
                      <a:lnTo>
                        <a:pt x="309" y="221"/>
                      </a:lnTo>
                      <a:lnTo>
                        <a:pt x="309" y="223"/>
                      </a:lnTo>
                      <a:lnTo>
                        <a:pt x="307" y="223"/>
                      </a:lnTo>
                      <a:lnTo>
                        <a:pt x="309" y="223"/>
                      </a:lnTo>
                      <a:lnTo>
                        <a:pt x="309" y="221"/>
                      </a:lnTo>
                      <a:lnTo>
                        <a:pt x="307" y="221"/>
                      </a:lnTo>
                      <a:lnTo>
                        <a:pt x="306" y="221"/>
                      </a:lnTo>
                      <a:lnTo>
                        <a:pt x="306" y="223"/>
                      </a:lnTo>
                      <a:lnTo>
                        <a:pt x="306" y="221"/>
                      </a:lnTo>
                      <a:lnTo>
                        <a:pt x="306" y="223"/>
                      </a:lnTo>
                      <a:lnTo>
                        <a:pt x="307" y="223"/>
                      </a:lnTo>
                      <a:lnTo>
                        <a:pt x="306" y="223"/>
                      </a:lnTo>
                      <a:lnTo>
                        <a:pt x="307" y="223"/>
                      </a:lnTo>
                      <a:lnTo>
                        <a:pt x="306" y="223"/>
                      </a:lnTo>
                      <a:lnTo>
                        <a:pt x="304" y="223"/>
                      </a:lnTo>
                      <a:lnTo>
                        <a:pt x="302" y="223"/>
                      </a:lnTo>
                      <a:lnTo>
                        <a:pt x="300" y="223"/>
                      </a:lnTo>
                      <a:lnTo>
                        <a:pt x="298" y="225"/>
                      </a:lnTo>
                      <a:lnTo>
                        <a:pt x="296" y="225"/>
                      </a:lnTo>
                      <a:lnTo>
                        <a:pt x="294" y="225"/>
                      </a:lnTo>
                      <a:lnTo>
                        <a:pt x="296" y="225"/>
                      </a:lnTo>
                      <a:lnTo>
                        <a:pt x="298" y="225"/>
                      </a:lnTo>
                      <a:lnTo>
                        <a:pt x="298" y="223"/>
                      </a:lnTo>
                      <a:lnTo>
                        <a:pt x="300" y="223"/>
                      </a:lnTo>
                      <a:lnTo>
                        <a:pt x="302" y="223"/>
                      </a:lnTo>
                      <a:lnTo>
                        <a:pt x="302" y="221"/>
                      </a:lnTo>
                      <a:lnTo>
                        <a:pt x="304" y="221"/>
                      </a:lnTo>
                      <a:lnTo>
                        <a:pt x="304" y="223"/>
                      </a:lnTo>
                      <a:lnTo>
                        <a:pt x="302" y="223"/>
                      </a:lnTo>
                      <a:lnTo>
                        <a:pt x="304" y="223"/>
                      </a:lnTo>
                      <a:lnTo>
                        <a:pt x="302" y="221"/>
                      </a:lnTo>
                      <a:lnTo>
                        <a:pt x="304" y="221"/>
                      </a:lnTo>
                      <a:lnTo>
                        <a:pt x="302" y="221"/>
                      </a:lnTo>
                      <a:lnTo>
                        <a:pt x="304" y="221"/>
                      </a:lnTo>
                      <a:lnTo>
                        <a:pt x="302" y="221"/>
                      </a:lnTo>
                      <a:lnTo>
                        <a:pt x="300" y="221"/>
                      </a:lnTo>
                      <a:lnTo>
                        <a:pt x="300" y="219"/>
                      </a:lnTo>
                      <a:lnTo>
                        <a:pt x="302" y="219"/>
                      </a:lnTo>
                      <a:lnTo>
                        <a:pt x="300" y="219"/>
                      </a:lnTo>
                      <a:lnTo>
                        <a:pt x="300" y="221"/>
                      </a:lnTo>
                      <a:lnTo>
                        <a:pt x="300" y="219"/>
                      </a:lnTo>
                      <a:lnTo>
                        <a:pt x="300" y="221"/>
                      </a:lnTo>
                      <a:lnTo>
                        <a:pt x="298" y="221"/>
                      </a:lnTo>
                      <a:lnTo>
                        <a:pt x="300" y="219"/>
                      </a:lnTo>
                      <a:lnTo>
                        <a:pt x="298" y="219"/>
                      </a:lnTo>
                      <a:lnTo>
                        <a:pt x="298" y="221"/>
                      </a:lnTo>
                      <a:lnTo>
                        <a:pt x="298" y="219"/>
                      </a:lnTo>
                      <a:lnTo>
                        <a:pt x="298" y="221"/>
                      </a:lnTo>
                      <a:lnTo>
                        <a:pt x="296" y="221"/>
                      </a:lnTo>
                      <a:lnTo>
                        <a:pt x="298" y="223"/>
                      </a:lnTo>
                      <a:lnTo>
                        <a:pt x="296" y="223"/>
                      </a:lnTo>
                      <a:lnTo>
                        <a:pt x="296" y="221"/>
                      </a:lnTo>
                      <a:lnTo>
                        <a:pt x="296" y="223"/>
                      </a:lnTo>
                      <a:lnTo>
                        <a:pt x="296" y="221"/>
                      </a:lnTo>
                      <a:lnTo>
                        <a:pt x="296" y="223"/>
                      </a:lnTo>
                      <a:lnTo>
                        <a:pt x="298" y="223"/>
                      </a:lnTo>
                      <a:lnTo>
                        <a:pt x="296" y="223"/>
                      </a:lnTo>
                      <a:lnTo>
                        <a:pt x="294" y="223"/>
                      </a:lnTo>
                      <a:lnTo>
                        <a:pt x="296" y="223"/>
                      </a:lnTo>
                      <a:lnTo>
                        <a:pt x="294" y="223"/>
                      </a:lnTo>
                      <a:lnTo>
                        <a:pt x="292" y="223"/>
                      </a:lnTo>
                      <a:lnTo>
                        <a:pt x="292" y="225"/>
                      </a:lnTo>
                      <a:lnTo>
                        <a:pt x="290" y="223"/>
                      </a:lnTo>
                      <a:lnTo>
                        <a:pt x="292" y="223"/>
                      </a:lnTo>
                      <a:lnTo>
                        <a:pt x="290" y="223"/>
                      </a:lnTo>
                      <a:lnTo>
                        <a:pt x="290" y="221"/>
                      </a:lnTo>
                      <a:lnTo>
                        <a:pt x="288" y="221"/>
                      </a:lnTo>
                      <a:lnTo>
                        <a:pt x="290" y="221"/>
                      </a:lnTo>
                      <a:lnTo>
                        <a:pt x="290" y="219"/>
                      </a:lnTo>
                      <a:lnTo>
                        <a:pt x="290" y="221"/>
                      </a:lnTo>
                      <a:lnTo>
                        <a:pt x="290" y="219"/>
                      </a:lnTo>
                      <a:lnTo>
                        <a:pt x="290" y="221"/>
                      </a:lnTo>
                      <a:lnTo>
                        <a:pt x="290" y="219"/>
                      </a:lnTo>
                      <a:lnTo>
                        <a:pt x="292" y="219"/>
                      </a:lnTo>
                      <a:lnTo>
                        <a:pt x="290" y="219"/>
                      </a:lnTo>
                      <a:lnTo>
                        <a:pt x="290" y="217"/>
                      </a:lnTo>
                      <a:lnTo>
                        <a:pt x="292" y="217"/>
                      </a:lnTo>
                      <a:lnTo>
                        <a:pt x="290" y="217"/>
                      </a:lnTo>
                      <a:lnTo>
                        <a:pt x="292" y="217"/>
                      </a:lnTo>
                      <a:lnTo>
                        <a:pt x="290" y="217"/>
                      </a:lnTo>
                      <a:lnTo>
                        <a:pt x="292" y="217"/>
                      </a:lnTo>
                      <a:lnTo>
                        <a:pt x="290" y="217"/>
                      </a:lnTo>
                      <a:lnTo>
                        <a:pt x="292" y="217"/>
                      </a:lnTo>
                      <a:lnTo>
                        <a:pt x="290" y="217"/>
                      </a:lnTo>
                      <a:lnTo>
                        <a:pt x="292" y="217"/>
                      </a:lnTo>
                      <a:lnTo>
                        <a:pt x="290" y="217"/>
                      </a:lnTo>
                      <a:lnTo>
                        <a:pt x="292" y="217"/>
                      </a:lnTo>
                      <a:lnTo>
                        <a:pt x="290" y="217"/>
                      </a:lnTo>
                      <a:lnTo>
                        <a:pt x="290" y="215"/>
                      </a:lnTo>
                      <a:lnTo>
                        <a:pt x="290" y="213"/>
                      </a:lnTo>
                      <a:lnTo>
                        <a:pt x="292" y="213"/>
                      </a:lnTo>
                      <a:lnTo>
                        <a:pt x="292" y="211"/>
                      </a:lnTo>
                      <a:lnTo>
                        <a:pt x="294" y="211"/>
                      </a:lnTo>
                      <a:lnTo>
                        <a:pt x="294" y="209"/>
                      </a:lnTo>
                      <a:lnTo>
                        <a:pt x="294" y="207"/>
                      </a:lnTo>
                      <a:lnTo>
                        <a:pt x="296" y="207"/>
                      </a:lnTo>
                      <a:lnTo>
                        <a:pt x="296" y="206"/>
                      </a:lnTo>
                      <a:lnTo>
                        <a:pt x="296" y="204"/>
                      </a:lnTo>
                      <a:lnTo>
                        <a:pt x="296" y="202"/>
                      </a:lnTo>
                      <a:lnTo>
                        <a:pt x="294" y="202"/>
                      </a:lnTo>
                      <a:lnTo>
                        <a:pt x="292" y="202"/>
                      </a:lnTo>
                      <a:lnTo>
                        <a:pt x="292" y="200"/>
                      </a:lnTo>
                      <a:lnTo>
                        <a:pt x="290" y="200"/>
                      </a:lnTo>
                      <a:lnTo>
                        <a:pt x="288" y="200"/>
                      </a:lnTo>
                      <a:lnTo>
                        <a:pt x="288" y="198"/>
                      </a:lnTo>
                      <a:lnTo>
                        <a:pt x="286" y="198"/>
                      </a:lnTo>
                      <a:lnTo>
                        <a:pt x="284" y="198"/>
                      </a:lnTo>
                      <a:lnTo>
                        <a:pt x="284" y="196"/>
                      </a:lnTo>
                      <a:lnTo>
                        <a:pt x="282" y="196"/>
                      </a:lnTo>
                      <a:lnTo>
                        <a:pt x="281" y="196"/>
                      </a:lnTo>
                      <a:lnTo>
                        <a:pt x="279" y="194"/>
                      </a:lnTo>
                      <a:lnTo>
                        <a:pt x="277" y="194"/>
                      </a:lnTo>
                      <a:lnTo>
                        <a:pt x="275" y="194"/>
                      </a:lnTo>
                      <a:lnTo>
                        <a:pt x="275" y="192"/>
                      </a:lnTo>
                      <a:lnTo>
                        <a:pt x="273" y="192"/>
                      </a:lnTo>
                      <a:lnTo>
                        <a:pt x="271" y="192"/>
                      </a:lnTo>
                      <a:lnTo>
                        <a:pt x="271" y="190"/>
                      </a:lnTo>
                      <a:lnTo>
                        <a:pt x="269" y="190"/>
                      </a:lnTo>
                      <a:lnTo>
                        <a:pt x="267" y="190"/>
                      </a:lnTo>
                      <a:lnTo>
                        <a:pt x="267" y="188"/>
                      </a:lnTo>
                      <a:lnTo>
                        <a:pt x="265" y="188"/>
                      </a:lnTo>
                      <a:lnTo>
                        <a:pt x="263" y="188"/>
                      </a:lnTo>
                      <a:lnTo>
                        <a:pt x="263" y="186"/>
                      </a:lnTo>
                      <a:lnTo>
                        <a:pt x="261" y="186"/>
                      </a:lnTo>
                      <a:lnTo>
                        <a:pt x="259" y="186"/>
                      </a:lnTo>
                      <a:lnTo>
                        <a:pt x="259" y="184"/>
                      </a:lnTo>
                      <a:lnTo>
                        <a:pt x="257" y="184"/>
                      </a:lnTo>
                      <a:lnTo>
                        <a:pt x="256" y="184"/>
                      </a:lnTo>
                      <a:lnTo>
                        <a:pt x="256" y="182"/>
                      </a:lnTo>
                      <a:lnTo>
                        <a:pt x="254" y="182"/>
                      </a:lnTo>
                      <a:lnTo>
                        <a:pt x="254" y="181"/>
                      </a:lnTo>
                      <a:lnTo>
                        <a:pt x="252" y="181"/>
                      </a:lnTo>
                      <a:lnTo>
                        <a:pt x="250" y="181"/>
                      </a:lnTo>
                      <a:lnTo>
                        <a:pt x="248" y="181"/>
                      </a:lnTo>
                      <a:lnTo>
                        <a:pt x="246" y="181"/>
                      </a:lnTo>
                      <a:lnTo>
                        <a:pt x="246" y="179"/>
                      </a:lnTo>
                      <a:lnTo>
                        <a:pt x="244" y="179"/>
                      </a:lnTo>
                      <a:lnTo>
                        <a:pt x="242" y="179"/>
                      </a:lnTo>
                      <a:lnTo>
                        <a:pt x="242" y="177"/>
                      </a:lnTo>
                      <a:lnTo>
                        <a:pt x="240" y="177"/>
                      </a:lnTo>
                      <a:lnTo>
                        <a:pt x="240" y="175"/>
                      </a:lnTo>
                      <a:lnTo>
                        <a:pt x="240" y="173"/>
                      </a:lnTo>
                      <a:lnTo>
                        <a:pt x="238" y="173"/>
                      </a:lnTo>
                      <a:lnTo>
                        <a:pt x="238" y="171"/>
                      </a:lnTo>
                      <a:lnTo>
                        <a:pt x="236" y="171"/>
                      </a:lnTo>
                      <a:lnTo>
                        <a:pt x="238" y="171"/>
                      </a:lnTo>
                      <a:lnTo>
                        <a:pt x="238" y="169"/>
                      </a:lnTo>
                      <a:lnTo>
                        <a:pt x="238" y="167"/>
                      </a:lnTo>
                      <a:lnTo>
                        <a:pt x="238" y="165"/>
                      </a:lnTo>
                      <a:lnTo>
                        <a:pt x="238" y="163"/>
                      </a:lnTo>
                      <a:lnTo>
                        <a:pt x="236" y="163"/>
                      </a:lnTo>
                      <a:lnTo>
                        <a:pt x="236" y="161"/>
                      </a:lnTo>
                      <a:lnTo>
                        <a:pt x="234" y="161"/>
                      </a:lnTo>
                      <a:lnTo>
                        <a:pt x="234" y="159"/>
                      </a:lnTo>
                      <a:lnTo>
                        <a:pt x="233" y="159"/>
                      </a:lnTo>
                      <a:lnTo>
                        <a:pt x="233" y="158"/>
                      </a:lnTo>
                      <a:lnTo>
                        <a:pt x="233" y="159"/>
                      </a:lnTo>
                      <a:lnTo>
                        <a:pt x="231" y="159"/>
                      </a:lnTo>
                      <a:lnTo>
                        <a:pt x="231" y="158"/>
                      </a:lnTo>
                      <a:lnTo>
                        <a:pt x="231" y="159"/>
                      </a:lnTo>
                      <a:lnTo>
                        <a:pt x="229" y="159"/>
                      </a:lnTo>
                      <a:lnTo>
                        <a:pt x="229" y="158"/>
                      </a:lnTo>
                      <a:lnTo>
                        <a:pt x="229" y="159"/>
                      </a:lnTo>
                      <a:lnTo>
                        <a:pt x="227" y="159"/>
                      </a:lnTo>
                      <a:lnTo>
                        <a:pt x="227" y="158"/>
                      </a:lnTo>
                      <a:lnTo>
                        <a:pt x="229" y="158"/>
                      </a:lnTo>
                      <a:lnTo>
                        <a:pt x="227" y="158"/>
                      </a:lnTo>
                      <a:lnTo>
                        <a:pt x="227" y="156"/>
                      </a:lnTo>
                      <a:lnTo>
                        <a:pt x="227" y="154"/>
                      </a:lnTo>
                      <a:lnTo>
                        <a:pt x="225" y="154"/>
                      </a:lnTo>
                      <a:lnTo>
                        <a:pt x="223" y="154"/>
                      </a:lnTo>
                      <a:lnTo>
                        <a:pt x="223" y="152"/>
                      </a:lnTo>
                      <a:lnTo>
                        <a:pt x="221" y="152"/>
                      </a:lnTo>
                      <a:lnTo>
                        <a:pt x="219" y="152"/>
                      </a:lnTo>
                      <a:lnTo>
                        <a:pt x="217" y="152"/>
                      </a:lnTo>
                      <a:lnTo>
                        <a:pt x="215" y="152"/>
                      </a:lnTo>
                      <a:lnTo>
                        <a:pt x="213" y="152"/>
                      </a:lnTo>
                      <a:lnTo>
                        <a:pt x="211" y="152"/>
                      </a:lnTo>
                      <a:lnTo>
                        <a:pt x="209" y="152"/>
                      </a:lnTo>
                      <a:lnTo>
                        <a:pt x="208" y="152"/>
                      </a:lnTo>
                      <a:lnTo>
                        <a:pt x="206" y="152"/>
                      </a:lnTo>
                      <a:lnTo>
                        <a:pt x="204" y="152"/>
                      </a:lnTo>
                      <a:lnTo>
                        <a:pt x="202" y="152"/>
                      </a:lnTo>
                      <a:lnTo>
                        <a:pt x="200" y="152"/>
                      </a:lnTo>
                      <a:lnTo>
                        <a:pt x="198" y="152"/>
                      </a:lnTo>
                      <a:lnTo>
                        <a:pt x="196" y="152"/>
                      </a:lnTo>
                      <a:lnTo>
                        <a:pt x="194" y="152"/>
                      </a:lnTo>
                      <a:lnTo>
                        <a:pt x="192" y="152"/>
                      </a:lnTo>
                      <a:lnTo>
                        <a:pt x="190" y="152"/>
                      </a:lnTo>
                      <a:lnTo>
                        <a:pt x="188" y="152"/>
                      </a:lnTo>
                      <a:lnTo>
                        <a:pt x="186" y="152"/>
                      </a:lnTo>
                      <a:lnTo>
                        <a:pt x="185" y="152"/>
                      </a:lnTo>
                      <a:lnTo>
                        <a:pt x="183" y="152"/>
                      </a:lnTo>
                      <a:lnTo>
                        <a:pt x="181" y="152"/>
                      </a:lnTo>
                      <a:lnTo>
                        <a:pt x="179" y="152"/>
                      </a:lnTo>
                      <a:lnTo>
                        <a:pt x="177" y="152"/>
                      </a:lnTo>
                      <a:lnTo>
                        <a:pt x="173" y="152"/>
                      </a:lnTo>
                      <a:lnTo>
                        <a:pt x="171" y="152"/>
                      </a:lnTo>
                      <a:lnTo>
                        <a:pt x="169" y="152"/>
                      </a:lnTo>
                      <a:lnTo>
                        <a:pt x="167" y="152"/>
                      </a:lnTo>
                      <a:lnTo>
                        <a:pt x="165" y="152"/>
                      </a:lnTo>
                      <a:lnTo>
                        <a:pt x="163" y="152"/>
                      </a:lnTo>
                      <a:lnTo>
                        <a:pt x="161" y="152"/>
                      </a:lnTo>
                      <a:lnTo>
                        <a:pt x="160" y="152"/>
                      </a:lnTo>
                      <a:lnTo>
                        <a:pt x="158" y="152"/>
                      </a:lnTo>
                      <a:lnTo>
                        <a:pt x="156" y="152"/>
                      </a:lnTo>
                      <a:lnTo>
                        <a:pt x="154" y="152"/>
                      </a:lnTo>
                      <a:lnTo>
                        <a:pt x="152" y="152"/>
                      </a:lnTo>
                      <a:lnTo>
                        <a:pt x="150" y="152"/>
                      </a:lnTo>
                      <a:lnTo>
                        <a:pt x="148" y="152"/>
                      </a:lnTo>
                      <a:lnTo>
                        <a:pt x="146" y="152"/>
                      </a:lnTo>
                      <a:lnTo>
                        <a:pt x="144" y="152"/>
                      </a:lnTo>
                      <a:lnTo>
                        <a:pt x="142" y="152"/>
                      </a:lnTo>
                      <a:lnTo>
                        <a:pt x="140" y="152"/>
                      </a:lnTo>
                      <a:lnTo>
                        <a:pt x="138" y="152"/>
                      </a:lnTo>
                      <a:lnTo>
                        <a:pt x="137" y="152"/>
                      </a:lnTo>
                      <a:lnTo>
                        <a:pt x="135" y="152"/>
                      </a:lnTo>
                      <a:lnTo>
                        <a:pt x="133" y="152"/>
                      </a:lnTo>
                      <a:lnTo>
                        <a:pt x="131" y="152"/>
                      </a:lnTo>
                      <a:lnTo>
                        <a:pt x="129" y="152"/>
                      </a:lnTo>
                      <a:lnTo>
                        <a:pt x="127" y="152"/>
                      </a:lnTo>
                      <a:lnTo>
                        <a:pt x="125" y="152"/>
                      </a:lnTo>
                      <a:lnTo>
                        <a:pt x="123" y="152"/>
                      </a:lnTo>
                      <a:lnTo>
                        <a:pt x="121" y="152"/>
                      </a:lnTo>
                      <a:lnTo>
                        <a:pt x="119" y="152"/>
                      </a:lnTo>
                      <a:lnTo>
                        <a:pt x="115" y="152"/>
                      </a:lnTo>
                      <a:lnTo>
                        <a:pt x="113" y="152"/>
                      </a:lnTo>
                      <a:lnTo>
                        <a:pt x="112" y="152"/>
                      </a:lnTo>
                      <a:lnTo>
                        <a:pt x="110" y="152"/>
                      </a:lnTo>
                      <a:lnTo>
                        <a:pt x="108" y="152"/>
                      </a:lnTo>
                      <a:lnTo>
                        <a:pt x="106" y="152"/>
                      </a:lnTo>
                      <a:lnTo>
                        <a:pt x="104" y="152"/>
                      </a:lnTo>
                      <a:lnTo>
                        <a:pt x="102" y="152"/>
                      </a:lnTo>
                      <a:lnTo>
                        <a:pt x="100" y="152"/>
                      </a:lnTo>
                      <a:lnTo>
                        <a:pt x="98" y="152"/>
                      </a:lnTo>
                      <a:lnTo>
                        <a:pt x="96" y="152"/>
                      </a:lnTo>
                      <a:lnTo>
                        <a:pt x="94" y="152"/>
                      </a:lnTo>
                      <a:lnTo>
                        <a:pt x="92" y="152"/>
                      </a:lnTo>
                      <a:lnTo>
                        <a:pt x="90" y="152"/>
                      </a:lnTo>
                      <a:lnTo>
                        <a:pt x="89" y="152"/>
                      </a:lnTo>
                      <a:lnTo>
                        <a:pt x="87" y="152"/>
                      </a:lnTo>
                      <a:lnTo>
                        <a:pt x="85" y="152"/>
                      </a:lnTo>
                      <a:lnTo>
                        <a:pt x="83" y="152"/>
                      </a:lnTo>
                      <a:lnTo>
                        <a:pt x="81" y="152"/>
                      </a:lnTo>
                      <a:lnTo>
                        <a:pt x="79" y="152"/>
                      </a:lnTo>
                      <a:lnTo>
                        <a:pt x="77" y="152"/>
                      </a:lnTo>
                      <a:lnTo>
                        <a:pt x="75" y="152"/>
                      </a:lnTo>
                      <a:lnTo>
                        <a:pt x="73" y="152"/>
                      </a:lnTo>
                      <a:lnTo>
                        <a:pt x="71" y="152"/>
                      </a:lnTo>
                      <a:lnTo>
                        <a:pt x="69" y="152"/>
                      </a:lnTo>
                      <a:lnTo>
                        <a:pt x="67" y="152"/>
                      </a:lnTo>
                      <a:lnTo>
                        <a:pt x="65" y="152"/>
                      </a:lnTo>
                      <a:lnTo>
                        <a:pt x="64" y="152"/>
                      </a:lnTo>
                      <a:lnTo>
                        <a:pt x="62" y="152"/>
                      </a:lnTo>
                      <a:lnTo>
                        <a:pt x="60" y="152"/>
                      </a:lnTo>
                      <a:lnTo>
                        <a:pt x="58" y="152"/>
                      </a:lnTo>
                      <a:lnTo>
                        <a:pt x="56" y="152"/>
                      </a:lnTo>
                      <a:lnTo>
                        <a:pt x="54" y="152"/>
                      </a:lnTo>
                      <a:lnTo>
                        <a:pt x="52" y="152"/>
                      </a:lnTo>
                      <a:lnTo>
                        <a:pt x="50" y="152"/>
                      </a:lnTo>
                      <a:lnTo>
                        <a:pt x="48" y="152"/>
                      </a:lnTo>
                      <a:lnTo>
                        <a:pt x="46" y="152"/>
                      </a:lnTo>
                      <a:lnTo>
                        <a:pt x="44" y="152"/>
                      </a:lnTo>
                      <a:lnTo>
                        <a:pt x="42" y="152"/>
                      </a:lnTo>
                      <a:lnTo>
                        <a:pt x="40" y="152"/>
                      </a:lnTo>
                      <a:lnTo>
                        <a:pt x="39" y="152"/>
                      </a:lnTo>
                      <a:lnTo>
                        <a:pt x="37" y="152"/>
                      </a:lnTo>
                      <a:lnTo>
                        <a:pt x="35" y="152"/>
                      </a:lnTo>
                      <a:lnTo>
                        <a:pt x="33" y="152"/>
                      </a:lnTo>
                      <a:lnTo>
                        <a:pt x="31" y="152"/>
                      </a:lnTo>
                      <a:lnTo>
                        <a:pt x="29" y="152"/>
                      </a:lnTo>
                      <a:lnTo>
                        <a:pt x="27" y="152"/>
                      </a:lnTo>
                      <a:lnTo>
                        <a:pt x="25" y="152"/>
                      </a:lnTo>
                      <a:lnTo>
                        <a:pt x="23" y="152"/>
                      </a:lnTo>
                      <a:lnTo>
                        <a:pt x="21" y="152"/>
                      </a:lnTo>
                      <a:lnTo>
                        <a:pt x="19" y="152"/>
                      </a:lnTo>
                      <a:lnTo>
                        <a:pt x="17" y="152"/>
                      </a:lnTo>
                      <a:lnTo>
                        <a:pt x="16" y="152"/>
                      </a:lnTo>
                      <a:lnTo>
                        <a:pt x="14" y="152"/>
                      </a:lnTo>
                      <a:lnTo>
                        <a:pt x="12" y="152"/>
                      </a:lnTo>
                      <a:lnTo>
                        <a:pt x="10" y="152"/>
                      </a:lnTo>
                      <a:lnTo>
                        <a:pt x="8" y="152"/>
                      </a:lnTo>
                      <a:lnTo>
                        <a:pt x="6" y="152"/>
                      </a:lnTo>
                      <a:lnTo>
                        <a:pt x="4" y="152"/>
                      </a:lnTo>
                      <a:lnTo>
                        <a:pt x="2" y="152"/>
                      </a:lnTo>
                      <a:lnTo>
                        <a:pt x="0" y="152"/>
                      </a:lnTo>
                      <a:lnTo>
                        <a:pt x="0" y="150"/>
                      </a:lnTo>
                      <a:lnTo>
                        <a:pt x="0" y="148"/>
                      </a:lnTo>
                      <a:lnTo>
                        <a:pt x="0" y="146"/>
                      </a:lnTo>
                      <a:lnTo>
                        <a:pt x="0" y="144"/>
                      </a:lnTo>
                      <a:lnTo>
                        <a:pt x="0" y="142"/>
                      </a:lnTo>
                      <a:lnTo>
                        <a:pt x="0" y="140"/>
                      </a:lnTo>
                      <a:lnTo>
                        <a:pt x="0" y="138"/>
                      </a:lnTo>
                      <a:lnTo>
                        <a:pt x="2" y="138"/>
                      </a:lnTo>
                      <a:lnTo>
                        <a:pt x="2" y="136"/>
                      </a:lnTo>
                      <a:lnTo>
                        <a:pt x="4" y="136"/>
                      </a:lnTo>
                      <a:lnTo>
                        <a:pt x="6" y="136"/>
                      </a:lnTo>
                      <a:lnTo>
                        <a:pt x="8" y="136"/>
                      </a:lnTo>
                      <a:lnTo>
                        <a:pt x="8" y="134"/>
                      </a:lnTo>
                      <a:lnTo>
                        <a:pt x="10" y="134"/>
                      </a:lnTo>
                      <a:lnTo>
                        <a:pt x="12" y="134"/>
                      </a:lnTo>
                      <a:lnTo>
                        <a:pt x="12" y="133"/>
                      </a:lnTo>
                      <a:lnTo>
                        <a:pt x="14" y="133"/>
                      </a:lnTo>
                      <a:lnTo>
                        <a:pt x="16" y="131"/>
                      </a:lnTo>
                      <a:lnTo>
                        <a:pt x="17" y="131"/>
                      </a:lnTo>
                      <a:lnTo>
                        <a:pt x="17" y="129"/>
                      </a:lnTo>
                      <a:lnTo>
                        <a:pt x="19" y="129"/>
                      </a:lnTo>
                      <a:lnTo>
                        <a:pt x="21" y="127"/>
                      </a:lnTo>
                      <a:lnTo>
                        <a:pt x="23" y="127"/>
                      </a:lnTo>
                      <a:lnTo>
                        <a:pt x="25" y="127"/>
                      </a:lnTo>
                      <a:lnTo>
                        <a:pt x="25" y="125"/>
                      </a:lnTo>
                      <a:lnTo>
                        <a:pt x="27" y="125"/>
                      </a:lnTo>
                      <a:lnTo>
                        <a:pt x="29" y="125"/>
                      </a:lnTo>
                      <a:lnTo>
                        <a:pt x="29" y="123"/>
                      </a:lnTo>
                      <a:lnTo>
                        <a:pt x="31" y="123"/>
                      </a:lnTo>
                      <a:lnTo>
                        <a:pt x="31" y="125"/>
                      </a:lnTo>
                      <a:lnTo>
                        <a:pt x="31" y="123"/>
                      </a:lnTo>
                      <a:lnTo>
                        <a:pt x="33" y="123"/>
                      </a:lnTo>
                      <a:lnTo>
                        <a:pt x="33" y="121"/>
                      </a:lnTo>
                      <a:lnTo>
                        <a:pt x="35" y="121"/>
                      </a:lnTo>
                      <a:lnTo>
                        <a:pt x="35" y="119"/>
                      </a:lnTo>
                      <a:lnTo>
                        <a:pt x="37" y="119"/>
                      </a:lnTo>
                      <a:lnTo>
                        <a:pt x="37" y="117"/>
                      </a:lnTo>
                      <a:lnTo>
                        <a:pt x="39" y="117"/>
                      </a:lnTo>
                      <a:lnTo>
                        <a:pt x="39" y="115"/>
                      </a:lnTo>
                      <a:lnTo>
                        <a:pt x="40" y="115"/>
                      </a:lnTo>
                      <a:lnTo>
                        <a:pt x="42" y="115"/>
                      </a:lnTo>
                      <a:lnTo>
                        <a:pt x="44" y="113"/>
                      </a:lnTo>
                      <a:lnTo>
                        <a:pt x="46" y="113"/>
                      </a:lnTo>
                      <a:lnTo>
                        <a:pt x="46" y="111"/>
                      </a:lnTo>
                      <a:lnTo>
                        <a:pt x="46" y="110"/>
                      </a:lnTo>
                      <a:lnTo>
                        <a:pt x="44" y="108"/>
                      </a:lnTo>
                      <a:lnTo>
                        <a:pt x="46" y="108"/>
                      </a:lnTo>
                      <a:lnTo>
                        <a:pt x="44" y="108"/>
                      </a:lnTo>
                      <a:lnTo>
                        <a:pt x="44" y="106"/>
                      </a:lnTo>
                      <a:lnTo>
                        <a:pt x="44" y="104"/>
                      </a:lnTo>
                      <a:lnTo>
                        <a:pt x="42" y="104"/>
                      </a:lnTo>
                      <a:lnTo>
                        <a:pt x="42" y="102"/>
                      </a:lnTo>
                      <a:lnTo>
                        <a:pt x="42" y="100"/>
                      </a:lnTo>
                      <a:lnTo>
                        <a:pt x="44" y="100"/>
                      </a:lnTo>
                      <a:lnTo>
                        <a:pt x="44" y="98"/>
                      </a:lnTo>
                      <a:lnTo>
                        <a:pt x="42" y="98"/>
                      </a:lnTo>
                      <a:lnTo>
                        <a:pt x="40" y="98"/>
                      </a:lnTo>
                      <a:lnTo>
                        <a:pt x="39" y="98"/>
                      </a:lnTo>
                      <a:lnTo>
                        <a:pt x="37" y="98"/>
                      </a:lnTo>
                      <a:lnTo>
                        <a:pt x="37" y="96"/>
                      </a:lnTo>
                      <a:lnTo>
                        <a:pt x="35" y="96"/>
                      </a:lnTo>
                      <a:lnTo>
                        <a:pt x="37" y="96"/>
                      </a:lnTo>
                      <a:lnTo>
                        <a:pt x="35" y="96"/>
                      </a:lnTo>
                      <a:lnTo>
                        <a:pt x="37" y="94"/>
                      </a:lnTo>
                      <a:lnTo>
                        <a:pt x="37" y="92"/>
                      </a:lnTo>
                      <a:lnTo>
                        <a:pt x="37" y="90"/>
                      </a:lnTo>
                      <a:lnTo>
                        <a:pt x="37" y="88"/>
                      </a:lnTo>
                      <a:lnTo>
                        <a:pt x="39" y="88"/>
                      </a:lnTo>
                      <a:lnTo>
                        <a:pt x="39" y="86"/>
                      </a:lnTo>
                      <a:lnTo>
                        <a:pt x="40" y="86"/>
                      </a:lnTo>
                      <a:lnTo>
                        <a:pt x="42" y="86"/>
                      </a:lnTo>
                      <a:lnTo>
                        <a:pt x="44" y="86"/>
                      </a:lnTo>
                      <a:lnTo>
                        <a:pt x="46" y="86"/>
                      </a:lnTo>
                      <a:lnTo>
                        <a:pt x="46" y="85"/>
                      </a:lnTo>
                      <a:lnTo>
                        <a:pt x="48" y="85"/>
                      </a:lnTo>
                      <a:lnTo>
                        <a:pt x="50" y="85"/>
                      </a:lnTo>
                      <a:lnTo>
                        <a:pt x="52" y="85"/>
                      </a:lnTo>
                      <a:lnTo>
                        <a:pt x="54" y="85"/>
                      </a:lnTo>
                      <a:lnTo>
                        <a:pt x="56" y="85"/>
                      </a:lnTo>
                      <a:lnTo>
                        <a:pt x="56" y="83"/>
                      </a:lnTo>
                      <a:lnTo>
                        <a:pt x="58" y="83"/>
                      </a:lnTo>
                      <a:lnTo>
                        <a:pt x="60" y="83"/>
                      </a:lnTo>
                      <a:lnTo>
                        <a:pt x="62" y="83"/>
                      </a:lnTo>
                      <a:lnTo>
                        <a:pt x="64" y="83"/>
                      </a:lnTo>
                      <a:lnTo>
                        <a:pt x="65" y="83"/>
                      </a:lnTo>
                      <a:lnTo>
                        <a:pt x="67" y="83"/>
                      </a:lnTo>
                      <a:lnTo>
                        <a:pt x="69" y="83"/>
                      </a:lnTo>
                      <a:lnTo>
                        <a:pt x="71" y="83"/>
                      </a:lnTo>
                      <a:lnTo>
                        <a:pt x="73" y="83"/>
                      </a:lnTo>
                      <a:lnTo>
                        <a:pt x="75" y="83"/>
                      </a:lnTo>
                      <a:lnTo>
                        <a:pt x="77" y="83"/>
                      </a:lnTo>
                      <a:lnTo>
                        <a:pt x="79" y="83"/>
                      </a:lnTo>
                      <a:lnTo>
                        <a:pt x="81" y="83"/>
                      </a:lnTo>
                      <a:lnTo>
                        <a:pt x="83" y="83"/>
                      </a:lnTo>
                      <a:lnTo>
                        <a:pt x="85" y="83"/>
                      </a:lnTo>
                      <a:lnTo>
                        <a:pt x="87" y="83"/>
                      </a:lnTo>
                      <a:lnTo>
                        <a:pt x="89" y="83"/>
                      </a:lnTo>
                      <a:lnTo>
                        <a:pt x="90" y="83"/>
                      </a:lnTo>
                      <a:lnTo>
                        <a:pt x="92" y="83"/>
                      </a:lnTo>
                      <a:lnTo>
                        <a:pt x="94" y="83"/>
                      </a:lnTo>
                      <a:lnTo>
                        <a:pt x="96" y="83"/>
                      </a:lnTo>
                      <a:lnTo>
                        <a:pt x="96" y="85"/>
                      </a:lnTo>
                      <a:lnTo>
                        <a:pt x="98" y="85"/>
                      </a:lnTo>
                      <a:lnTo>
                        <a:pt x="100" y="85"/>
                      </a:lnTo>
                      <a:lnTo>
                        <a:pt x="102" y="85"/>
                      </a:lnTo>
                      <a:lnTo>
                        <a:pt x="104" y="85"/>
                      </a:lnTo>
                      <a:lnTo>
                        <a:pt x="102" y="85"/>
                      </a:lnTo>
                      <a:lnTo>
                        <a:pt x="102" y="86"/>
                      </a:lnTo>
                      <a:lnTo>
                        <a:pt x="104" y="85"/>
                      </a:lnTo>
                      <a:lnTo>
                        <a:pt x="104" y="86"/>
                      </a:lnTo>
                      <a:lnTo>
                        <a:pt x="106" y="86"/>
                      </a:lnTo>
                      <a:lnTo>
                        <a:pt x="108" y="86"/>
                      </a:lnTo>
                      <a:lnTo>
                        <a:pt x="108" y="88"/>
                      </a:lnTo>
                      <a:lnTo>
                        <a:pt x="110" y="88"/>
                      </a:lnTo>
                      <a:lnTo>
                        <a:pt x="112" y="88"/>
                      </a:lnTo>
                      <a:lnTo>
                        <a:pt x="112" y="90"/>
                      </a:lnTo>
                      <a:lnTo>
                        <a:pt x="113" y="90"/>
                      </a:lnTo>
                      <a:lnTo>
                        <a:pt x="113" y="88"/>
                      </a:lnTo>
                      <a:lnTo>
                        <a:pt x="115" y="88"/>
                      </a:lnTo>
                      <a:lnTo>
                        <a:pt x="117" y="88"/>
                      </a:lnTo>
                      <a:lnTo>
                        <a:pt x="119" y="88"/>
                      </a:lnTo>
                      <a:lnTo>
                        <a:pt x="121" y="86"/>
                      </a:lnTo>
                      <a:lnTo>
                        <a:pt x="123" y="86"/>
                      </a:lnTo>
                      <a:lnTo>
                        <a:pt x="125" y="86"/>
                      </a:lnTo>
                      <a:lnTo>
                        <a:pt x="127" y="86"/>
                      </a:lnTo>
                      <a:lnTo>
                        <a:pt x="129" y="86"/>
                      </a:lnTo>
                      <a:lnTo>
                        <a:pt x="131" y="86"/>
                      </a:lnTo>
                      <a:lnTo>
                        <a:pt x="133" y="86"/>
                      </a:lnTo>
                      <a:lnTo>
                        <a:pt x="135" y="86"/>
                      </a:lnTo>
                      <a:lnTo>
                        <a:pt x="137" y="86"/>
                      </a:lnTo>
                      <a:lnTo>
                        <a:pt x="138" y="86"/>
                      </a:lnTo>
                      <a:lnTo>
                        <a:pt x="138" y="88"/>
                      </a:lnTo>
                      <a:lnTo>
                        <a:pt x="140" y="88"/>
                      </a:lnTo>
                      <a:lnTo>
                        <a:pt x="140" y="86"/>
                      </a:lnTo>
                      <a:lnTo>
                        <a:pt x="140" y="88"/>
                      </a:lnTo>
                      <a:lnTo>
                        <a:pt x="140" y="86"/>
                      </a:lnTo>
                      <a:lnTo>
                        <a:pt x="140" y="88"/>
                      </a:lnTo>
                      <a:lnTo>
                        <a:pt x="142" y="88"/>
                      </a:lnTo>
                      <a:lnTo>
                        <a:pt x="142" y="86"/>
                      </a:lnTo>
                      <a:lnTo>
                        <a:pt x="144" y="86"/>
                      </a:lnTo>
                      <a:lnTo>
                        <a:pt x="146" y="86"/>
                      </a:lnTo>
                      <a:lnTo>
                        <a:pt x="148" y="86"/>
                      </a:lnTo>
                      <a:lnTo>
                        <a:pt x="150" y="86"/>
                      </a:lnTo>
                      <a:lnTo>
                        <a:pt x="150" y="85"/>
                      </a:lnTo>
                      <a:lnTo>
                        <a:pt x="152" y="85"/>
                      </a:lnTo>
                      <a:lnTo>
                        <a:pt x="154" y="85"/>
                      </a:lnTo>
                      <a:lnTo>
                        <a:pt x="156" y="85"/>
                      </a:lnTo>
                      <a:lnTo>
                        <a:pt x="154" y="85"/>
                      </a:lnTo>
                      <a:lnTo>
                        <a:pt x="156" y="85"/>
                      </a:lnTo>
                      <a:lnTo>
                        <a:pt x="156" y="83"/>
                      </a:lnTo>
                      <a:lnTo>
                        <a:pt x="158" y="83"/>
                      </a:lnTo>
                      <a:lnTo>
                        <a:pt x="158" y="81"/>
                      </a:lnTo>
                      <a:lnTo>
                        <a:pt x="160" y="81"/>
                      </a:lnTo>
                      <a:lnTo>
                        <a:pt x="160" y="79"/>
                      </a:lnTo>
                      <a:lnTo>
                        <a:pt x="161" y="79"/>
                      </a:lnTo>
                      <a:lnTo>
                        <a:pt x="163" y="79"/>
                      </a:lnTo>
                      <a:lnTo>
                        <a:pt x="163" y="77"/>
                      </a:lnTo>
                      <a:lnTo>
                        <a:pt x="163" y="79"/>
                      </a:lnTo>
                      <a:lnTo>
                        <a:pt x="165" y="79"/>
                      </a:lnTo>
                      <a:lnTo>
                        <a:pt x="163" y="79"/>
                      </a:lnTo>
                      <a:lnTo>
                        <a:pt x="163" y="77"/>
                      </a:lnTo>
                      <a:lnTo>
                        <a:pt x="165" y="77"/>
                      </a:lnTo>
                      <a:lnTo>
                        <a:pt x="165" y="79"/>
                      </a:lnTo>
                      <a:lnTo>
                        <a:pt x="165" y="77"/>
                      </a:lnTo>
                      <a:lnTo>
                        <a:pt x="167" y="77"/>
                      </a:lnTo>
                      <a:lnTo>
                        <a:pt x="167" y="75"/>
                      </a:lnTo>
                      <a:lnTo>
                        <a:pt x="169" y="75"/>
                      </a:lnTo>
                      <a:lnTo>
                        <a:pt x="171" y="75"/>
                      </a:lnTo>
                      <a:lnTo>
                        <a:pt x="173" y="75"/>
                      </a:lnTo>
                      <a:lnTo>
                        <a:pt x="175" y="75"/>
                      </a:lnTo>
                      <a:lnTo>
                        <a:pt x="177" y="75"/>
                      </a:lnTo>
                      <a:lnTo>
                        <a:pt x="179" y="75"/>
                      </a:lnTo>
                      <a:lnTo>
                        <a:pt x="179" y="73"/>
                      </a:lnTo>
                      <a:lnTo>
                        <a:pt x="181" y="73"/>
                      </a:lnTo>
                      <a:lnTo>
                        <a:pt x="181" y="71"/>
                      </a:lnTo>
                      <a:lnTo>
                        <a:pt x="181" y="69"/>
                      </a:lnTo>
                      <a:lnTo>
                        <a:pt x="183" y="69"/>
                      </a:lnTo>
                      <a:lnTo>
                        <a:pt x="183" y="67"/>
                      </a:lnTo>
                      <a:lnTo>
                        <a:pt x="181" y="67"/>
                      </a:lnTo>
                      <a:lnTo>
                        <a:pt x="181" y="65"/>
                      </a:lnTo>
                      <a:lnTo>
                        <a:pt x="181" y="63"/>
                      </a:lnTo>
                      <a:lnTo>
                        <a:pt x="179" y="63"/>
                      </a:lnTo>
                      <a:lnTo>
                        <a:pt x="179" y="62"/>
                      </a:lnTo>
                      <a:lnTo>
                        <a:pt x="179" y="60"/>
                      </a:lnTo>
                      <a:lnTo>
                        <a:pt x="177" y="60"/>
                      </a:lnTo>
                      <a:lnTo>
                        <a:pt x="175" y="60"/>
                      </a:lnTo>
                      <a:lnTo>
                        <a:pt x="175" y="58"/>
                      </a:lnTo>
                      <a:lnTo>
                        <a:pt x="177" y="58"/>
                      </a:lnTo>
                      <a:lnTo>
                        <a:pt x="179" y="58"/>
                      </a:lnTo>
                      <a:lnTo>
                        <a:pt x="179" y="56"/>
                      </a:lnTo>
                      <a:lnTo>
                        <a:pt x="181" y="56"/>
                      </a:lnTo>
                      <a:lnTo>
                        <a:pt x="179" y="56"/>
                      </a:lnTo>
                      <a:lnTo>
                        <a:pt x="179" y="58"/>
                      </a:lnTo>
                      <a:lnTo>
                        <a:pt x="181" y="58"/>
                      </a:lnTo>
                      <a:lnTo>
                        <a:pt x="179" y="58"/>
                      </a:lnTo>
                      <a:lnTo>
                        <a:pt x="181" y="58"/>
                      </a:lnTo>
                      <a:lnTo>
                        <a:pt x="183" y="58"/>
                      </a:lnTo>
                      <a:lnTo>
                        <a:pt x="183" y="56"/>
                      </a:lnTo>
                      <a:lnTo>
                        <a:pt x="185" y="56"/>
                      </a:lnTo>
                      <a:lnTo>
                        <a:pt x="185" y="54"/>
                      </a:lnTo>
                      <a:lnTo>
                        <a:pt x="183" y="54"/>
                      </a:lnTo>
                      <a:lnTo>
                        <a:pt x="185" y="54"/>
                      </a:lnTo>
                      <a:lnTo>
                        <a:pt x="185" y="52"/>
                      </a:lnTo>
                      <a:lnTo>
                        <a:pt x="186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0"/>
                      </a:lnTo>
                      <a:lnTo>
                        <a:pt x="186" y="52"/>
                      </a:lnTo>
                      <a:lnTo>
                        <a:pt x="185" y="52"/>
                      </a:lnTo>
                      <a:lnTo>
                        <a:pt x="183" y="52"/>
                      </a:lnTo>
                      <a:lnTo>
                        <a:pt x="183" y="54"/>
                      </a:lnTo>
                      <a:lnTo>
                        <a:pt x="183" y="52"/>
                      </a:lnTo>
                      <a:lnTo>
                        <a:pt x="181" y="52"/>
                      </a:lnTo>
                      <a:lnTo>
                        <a:pt x="183" y="52"/>
                      </a:lnTo>
                      <a:lnTo>
                        <a:pt x="181" y="52"/>
                      </a:lnTo>
                      <a:lnTo>
                        <a:pt x="181" y="50"/>
                      </a:lnTo>
                      <a:lnTo>
                        <a:pt x="183" y="50"/>
                      </a:lnTo>
                      <a:lnTo>
                        <a:pt x="185" y="50"/>
                      </a:lnTo>
                      <a:lnTo>
                        <a:pt x="185" y="48"/>
                      </a:lnTo>
                      <a:lnTo>
                        <a:pt x="183" y="48"/>
                      </a:lnTo>
                      <a:lnTo>
                        <a:pt x="183" y="50"/>
                      </a:lnTo>
                      <a:lnTo>
                        <a:pt x="183" y="48"/>
                      </a:lnTo>
                      <a:lnTo>
                        <a:pt x="185" y="48"/>
                      </a:lnTo>
                      <a:lnTo>
                        <a:pt x="183" y="48"/>
                      </a:lnTo>
                      <a:lnTo>
                        <a:pt x="181" y="48"/>
                      </a:lnTo>
                      <a:lnTo>
                        <a:pt x="179" y="48"/>
                      </a:lnTo>
                      <a:lnTo>
                        <a:pt x="181" y="48"/>
                      </a:lnTo>
                      <a:lnTo>
                        <a:pt x="181" y="46"/>
                      </a:lnTo>
                      <a:lnTo>
                        <a:pt x="181" y="48"/>
                      </a:lnTo>
                      <a:lnTo>
                        <a:pt x="179" y="48"/>
                      </a:lnTo>
                      <a:lnTo>
                        <a:pt x="177" y="48"/>
                      </a:lnTo>
                      <a:lnTo>
                        <a:pt x="177" y="50"/>
                      </a:lnTo>
                      <a:lnTo>
                        <a:pt x="179" y="50"/>
                      </a:lnTo>
                      <a:lnTo>
                        <a:pt x="181" y="50"/>
                      </a:lnTo>
                      <a:lnTo>
                        <a:pt x="179" y="50"/>
                      </a:lnTo>
                      <a:lnTo>
                        <a:pt x="179" y="52"/>
                      </a:lnTo>
                      <a:lnTo>
                        <a:pt x="177" y="52"/>
                      </a:lnTo>
                      <a:lnTo>
                        <a:pt x="177" y="50"/>
                      </a:lnTo>
                      <a:lnTo>
                        <a:pt x="175" y="50"/>
                      </a:lnTo>
                      <a:lnTo>
                        <a:pt x="175" y="48"/>
                      </a:lnTo>
                      <a:lnTo>
                        <a:pt x="173" y="48"/>
                      </a:lnTo>
                      <a:lnTo>
                        <a:pt x="175" y="48"/>
                      </a:lnTo>
                      <a:lnTo>
                        <a:pt x="175" y="46"/>
                      </a:lnTo>
                      <a:lnTo>
                        <a:pt x="173" y="46"/>
                      </a:lnTo>
                      <a:lnTo>
                        <a:pt x="173" y="48"/>
                      </a:lnTo>
                      <a:lnTo>
                        <a:pt x="173" y="46"/>
                      </a:lnTo>
                      <a:lnTo>
                        <a:pt x="173" y="48"/>
                      </a:lnTo>
                      <a:lnTo>
                        <a:pt x="173" y="46"/>
                      </a:lnTo>
                      <a:lnTo>
                        <a:pt x="171" y="46"/>
                      </a:lnTo>
                      <a:lnTo>
                        <a:pt x="171" y="44"/>
                      </a:lnTo>
                      <a:lnTo>
                        <a:pt x="173" y="44"/>
                      </a:lnTo>
                      <a:lnTo>
                        <a:pt x="175" y="44"/>
                      </a:lnTo>
                      <a:lnTo>
                        <a:pt x="175" y="42"/>
                      </a:lnTo>
                      <a:lnTo>
                        <a:pt x="177" y="42"/>
                      </a:lnTo>
                      <a:lnTo>
                        <a:pt x="179" y="42"/>
                      </a:lnTo>
                      <a:lnTo>
                        <a:pt x="179" y="40"/>
                      </a:lnTo>
                      <a:lnTo>
                        <a:pt x="181" y="40"/>
                      </a:lnTo>
                      <a:lnTo>
                        <a:pt x="183" y="40"/>
                      </a:lnTo>
                      <a:lnTo>
                        <a:pt x="185" y="40"/>
                      </a:lnTo>
                      <a:lnTo>
                        <a:pt x="185" y="38"/>
                      </a:lnTo>
                      <a:lnTo>
                        <a:pt x="186" y="38"/>
                      </a:lnTo>
                      <a:lnTo>
                        <a:pt x="188" y="38"/>
                      </a:lnTo>
                      <a:lnTo>
                        <a:pt x="188" y="37"/>
                      </a:lnTo>
                      <a:lnTo>
                        <a:pt x="188" y="38"/>
                      </a:lnTo>
                      <a:lnTo>
                        <a:pt x="188" y="37"/>
                      </a:lnTo>
                      <a:lnTo>
                        <a:pt x="188" y="38"/>
                      </a:lnTo>
                      <a:lnTo>
                        <a:pt x="188" y="37"/>
                      </a:lnTo>
                      <a:lnTo>
                        <a:pt x="190" y="37"/>
                      </a:lnTo>
                      <a:lnTo>
                        <a:pt x="190" y="38"/>
                      </a:lnTo>
                      <a:lnTo>
                        <a:pt x="190" y="37"/>
                      </a:lnTo>
                      <a:lnTo>
                        <a:pt x="192" y="37"/>
                      </a:lnTo>
                      <a:lnTo>
                        <a:pt x="190" y="37"/>
                      </a:lnTo>
                      <a:lnTo>
                        <a:pt x="192" y="37"/>
                      </a:lnTo>
                      <a:lnTo>
                        <a:pt x="190" y="37"/>
                      </a:lnTo>
                      <a:lnTo>
                        <a:pt x="192" y="37"/>
                      </a:lnTo>
                      <a:lnTo>
                        <a:pt x="192" y="35"/>
                      </a:lnTo>
                      <a:lnTo>
                        <a:pt x="192" y="37"/>
                      </a:lnTo>
                      <a:lnTo>
                        <a:pt x="192" y="35"/>
                      </a:lnTo>
                      <a:lnTo>
                        <a:pt x="194" y="35"/>
                      </a:lnTo>
                      <a:lnTo>
                        <a:pt x="194" y="33"/>
                      </a:lnTo>
                      <a:lnTo>
                        <a:pt x="194" y="35"/>
                      </a:lnTo>
                      <a:lnTo>
                        <a:pt x="194" y="33"/>
                      </a:lnTo>
                      <a:lnTo>
                        <a:pt x="196" y="33"/>
                      </a:lnTo>
                      <a:lnTo>
                        <a:pt x="194" y="33"/>
                      </a:lnTo>
                      <a:lnTo>
                        <a:pt x="196" y="33"/>
                      </a:lnTo>
                      <a:lnTo>
                        <a:pt x="198" y="33"/>
                      </a:lnTo>
                      <a:lnTo>
                        <a:pt x="196" y="33"/>
                      </a:lnTo>
                      <a:lnTo>
                        <a:pt x="198" y="33"/>
                      </a:lnTo>
                      <a:lnTo>
                        <a:pt x="196" y="33"/>
                      </a:lnTo>
                      <a:lnTo>
                        <a:pt x="198" y="33"/>
                      </a:lnTo>
                      <a:lnTo>
                        <a:pt x="198" y="31"/>
                      </a:lnTo>
                      <a:lnTo>
                        <a:pt x="198" y="33"/>
                      </a:lnTo>
                      <a:lnTo>
                        <a:pt x="198" y="31"/>
                      </a:lnTo>
                      <a:lnTo>
                        <a:pt x="198" y="33"/>
                      </a:lnTo>
                      <a:lnTo>
                        <a:pt x="198" y="31"/>
                      </a:lnTo>
                      <a:lnTo>
                        <a:pt x="200" y="31"/>
                      </a:lnTo>
                      <a:lnTo>
                        <a:pt x="198" y="31"/>
                      </a:lnTo>
                      <a:lnTo>
                        <a:pt x="200" y="31"/>
                      </a:lnTo>
                      <a:lnTo>
                        <a:pt x="198" y="31"/>
                      </a:lnTo>
                      <a:lnTo>
                        <a:pt x="200" y="31"/>
                      </a:lnTo>
                      <a:lnTo>
                        <a:pt x="202" y="31"/>
                      </a:lnTo>
                      <a:lnTo>
                        <a:pt x="202" y="29"/>
                      </a:lnTo>
                      <a:lnTo>
                        <a:pt x="204" y="29"/>
                      </a:lnTo>
                      <a:lnTo>
                        <a:pt x="202" y="29"/>
                      </a:lnTo>
                      <a:lnTo>
                        <a:pt x="202" y="27"/>
                      </a:lnTo>
                      <a:lnTo>
                        <a:pt x="202" y="25"/>
                      </a:lnTo>
                      <a:lnTo>
                        <a:pt x="204" y="25"/>
                      </a:lnTo>
                      <a:lnTo>
                        <a:pt x="204" y="23"/>
                      </a:lnTo>
                      <a:lnTo>
                        <a:pt x="206" y="23"/>
                      </a:lnTo>
                      <a:lnTo>
                        <a:pt x="208" y="23"/>
                      </a:lnTo>
                      <a:lnTo>
                        <a:pt x="208" y="21"/>
                      </a:lnTo>
                      <a:lnTo>
                        <a:pt x="209" y="21"/>
                      </a:lnTo>
                      <a:lnTo>
                        <a:pt x="209" y="19"/>
                      </a:lnTo>
                      <a:lnTo>
                        <a:pt x="211" y="19"/>
                      </a:lnTo>
                      <a:lnTo>
                        <a:pt x="211" y="17"/>
                      </a:lnTo>
                      <a:lnTo>
                        <a:pt x="213" y="17"/>
                      </a:lnTo>
                      <a:lnTo>
                        <a:pt x="215" y="17"/>
                      </a:lnTo>
                      <a:lnTo>
                        <a:pt x="215" y="15"/>
                      </a:lnTo>
                      <a:lnTo>
                        <a:pt x="217" y="15"/>
                      </a:lnTo>
                      <a:lnTo>
                        <a:pt x="217" y="14"/>
                      </a:lnTo>
                      <a:lnTo>
                        <a:pt x="219" y="14"/>
                      </a:lnTo>
                      <a:lnTo>
                        <a:pt x="221" y="14"/>
                      </a:lnTo>
                      <a:lnTo>
                        <a:pt x="221" y="12"/>
                      </a:lnTo>
                      <a:lnTo>
                        <a:pt x="223" y="12"/>
                      </a:lnTo>
                      <a:lnTo>
                        <a:pt x="223" y="10"/>
                      </a:lnTo>
                      <a:lnTo>
                        <a:pt x="225" y="10"/>
                      </a:lnTo>
                      <a:lnTo>
                        <a:pt x="227" y="10"/>
                      </a:lnTo>
                      <a:lnTo>
                        <a:pt x="225" y="10"/>
                      </a:lnTo>
                      <a:lnTo>
                        <a:pt x="225" y="8"/>
                      </a:lnTo>
                      <a:lnTo>
                        <a:pt x="227" y="8"/>
                      </a:lnTo>
                      <a:lnTo>
                        <a:pt x="227" y="10"/>
                      </a:lnTo>
                      <a:lnTo>
                        <a:pt x="227" y="8"/>
                      </a:lnTo>
                      <a:lnTo>
                        <a:pt x="229" y="8"/>
                      </a:lnTo>
                      <a:lnTo>
                        <a:pt x="231" y="8"/>
                      </a:lnTo>
                      <a:lnTo>
                        <a:pt x="231" y="6"/>
                      </a:lnTo>
                      <a:lnTo>
                        <a:pt x="231" y="8"/>
                      </a:lnTo>
                      <a:lnTo>
                        <a:pt x="231" y="6"/>
                      </a:lnTo>
                      <a:lnTo>
                        <a:pt x="231" y="8"/>
                      </a:lnTo>
                      <a:lnTo>
                        <a:pt x="231" y="6"/>
                      </a:lnTo>
                      <a:lnTo>
                        <a:pt x="233" y="6"/>
                      </a:lnTo>
                      <a:lnTo>
                        <a:pt x="233" y="8"/>
                      </a:lnTo>
                      <a:lnTo>
                        <a:pt x="233" y="6"/>
                      </a:lnTo>
                      <a:lnTo>
                        <a:pt x="234" y="6"/>
                      </a:lnTo>
                      <a:lnTo>
                        <a:pt x="233" y="6"/>
                      </a:lnTo>
                      <a:lnTo>
                        <a:pt x="234" y="6"/>
                      </a:lnTo>
                      <a:lnTo>
                        <a:pt x="236" y="6"/>
                      </a:lnTo>
                      <a:lnTo>
                        <a:pt x="234" y="6"/>
                      </a:lnTo>
                      <a:lnTo>
                        <a:pt x="236" y="6"/>
                      </a:lnTo>
                      <a:lnTo>
                        <a:pt x="236" y="4"/>
                      </a:lnTo>
                      <a:lnTo>
                        <a:pt x="238" y="4"/>
                      </a:lnTo>
                      <a:lnTo>
                        <a:pt x="240" y="4"/>
                      </a:lnTo>
                      <a:lnTo>
                        <a:pt x="242" y="4"/>
                      </a:lnTo>
                      <a:lnTo>
                        <a:pt x="242" y="2"/>
                      </a:lnTo>
                      <a:lnTo>
                        <a:pt x="244" y="2"/>
                      </a:lnTo>
                      <a:lnTo>
                        <a:pt x="244" y="4"/>
                      </a:lnTo>
                      <a:lnTo>
                        <a:pt x="244" y="2"/>
                      </a:lnTo>
                      <a:lnTo>
                        <a:pt x="246" y="2"/>
                      </a:lnTo>
                      <a:lnTo>
                        <a:pt x="248" y="2"/>
                      </a:lnTo>
                      <a:lnTo>
                        <a:pt x="248" y="0"/>
                      </a:lnTo>
                      <a:lnTo>
                        <a:pt x="246" y="0"/>
                      </a:lnTo>
                      <a:lnTo>
                        <a:pt x="248" y="0"/>
                      </a:lnTo>
                      <a:lnTo>
                        <a:pt x="250" y="0"/>
                      </a:lnTo>
                      <a:close/>
                      <a:moveTo>
                        <a:pt x="185" y="46"/>
                      </a:moveTo>
                      <a:lnTo>
                        <a:pt x="183" y="46"/>
                      </a:lnTo>
                      <a:lnTo>
                        <a:pt x="183" y="48"/>
                      </a:lnTo>
                      <a:lnTo>
                        <a:pt x="185" y="46"/>
                      </a:lnTo>
                      <a:lnTo>
                        <a:pt x="186" y="44"/>
                      </a:lnTo>
                      <a:lnTo>
                        <a:pt x="185" y="44"/>
                      </a:lnTo>
                      <a:lnTo>
                        <a:pt x="185" y="46"/>
                      </a:lnTo>
                      <a:close/>
                      <a:moveTo>
                        <a:pt x="179" y="62"/>
                      </a:moveTo>
                      <a:lnTo>
                        <a:pt x="179" y="60"/>
                      </a:lnTo>
                      <a:lnTo>
                        <a:pt x="179" y="62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" name="Freeform 3054"/>
                <p:cNvSpPr>
                  <a:spLocks noEditPoints="1"/>
                </p:cNvSpPr>
                <p:nvPr/>
              </p:nvSpPr>
              <p:spPr bwMode="auto">
                <a:xfrm>
                  <a:off x="7451726" y="3276600"/>
                  <a:ext cx="344488" cy="282575"/>
                </a:xfrm>
                <a:custGeom>
                  <a:avLst/>
                  <a:gdLst>
                    <a:gd name="T0" fmla="*/ 100 w 217"/>
                    <a:gd name="T1" fmla="*/ 25 h 178"/>
                    <a:gd name="T2" fmla="*/ 105 w 217"/>
                    <a:gd name="T3" fmla="*/ 17 h 178"/>
                    <a:gd name="T4" fmla="*/ 102 w 217"/>
                    <a:gd name="T5" fmla="*/ 15 h 178"/>
                    <a:gd name="T6" fmla="*/ 71 w 217"/>
                    <a:gd name="T7" fmla="*/ 13 h 178"/>
                    <a:gd name="T8" fmla="*/ 217 w 217"/>
                    <a:gd name="T9" fmla="*/ 9 h 178"/>
                    <a:gd name="T10" fmla="*/ 217 w 217"/>
                    <a:gd name="T11" fmla="*/ 34 h 178"/>
                    <a:gd name="T12" fmla="*/ 217 w 217"/>
                    <a:gd name="T13" fmla="*/ 55 h 178"/>
                    <a:gd name="T14" fmla="*/ 211 w 217"/>
                    <a:gd name="T15" fmla="*/ 69 h 178"/>
                    <a:gd name="T16" fmla="*/ 213 w 217"/>
                    <a:gd name="T17" fmla="*/ 84 h 178"/>
                    <a:gd name="T18" fmla="*/ 205 w 217"/>
                    <a:gd name="T19" fmla="*/ 98 h 178"/>
                    <a:gd name="T20" fmla="*/ 199 w 217"/>
                    <a:gd name="T21" fmla="*/ 111 h 178"/>
                    <a:gd name="T22" fmla="*/ 192 w 217"/>
                    <a:gd name="T23" fmla="*/ 123 h 178"/>
                    <a:gd name="T24" fmla="*/ 178 w 217"/>
                    <a:gd name="T25" fmla="*/ 130 h 178"/>
                    <a:gd name="T26" fmla="*/ 165 w 217"/>
                    <a:gd name="T27" fmla="*/ 132 h 178"/>
                    <a:gd name="T28" fmla="*/ 155 w 217"/>
                    <a:gd name="T29" fmla="*/ 138 h 178"/>
                    <a:gd name="T30" fmla="*/ 153 w 217"/>
                    <a:gd name="T31" fmla="*/ 149 h 178"/>
                    <a:gd name="T32" fmla="*/ 146 w 217"/>
                    <a:gd name="T33" fmla="*/ 155 h 178"/>
                    <a:gd name="T34" fmla="*/ 138 w 217"/>
                    <a:gd name="T35" fmla="*/ 151 h 178"/>
                    <a:gd name="T36" fmla="*/ 134 w 217"/>
                    <a:gd name="T37" fmla="*/ 163 h 178"/>
                    <a:gd name="T38" fmla="*/ 130 w 217"/>
                    <a:gd name="T39" fmla="*/ 169 h 178"/>
                    <a:gd name="T40" fmla="*/ 119 w 217"/>
                    <a:gd name="T41" fmla="*/ 178 h 178"/>
                    <a:gd name="T42" fmla="*/ 103 w 217"/>
                    <a:gd name="T43" fmla="*/ 171 h 178"/>
                    <a:gd name="T44" fmla="*/ 96 w 217"/>
                    <a:gd name="T45" fmla="*/ 163 h 178"/>
                    <a:gd name="T46" fmla="*/ 80 w 217"/>
                    <a:gd name="T47" fmla="*/ 169 h 178"/>
                    <a:gd name="T48" fmla="*/ 63 w 217"/>
                    <a:gd name="T49" fmla="*/ 165 h 178"/>
                    <a:gd name="T50" fmla="*/ 52 w 217"/>
                    <a:gd name="T51" fmla="*/ 163 h 178"/>
                    <a:gd name="T52" fmla="*/ 36 w 217"/>
                    <a:gd name="T53" fmla="*/ 159 h 178"/>
                    <a:gd name="T54" fmla="*/ 27 w 217"/>
                    <a:gd name="T55" fmla="*/ 148 h 178"/>
                    <a:gd name="T56" fmla="*/ 13 w 217"/>
                    <a:gd name="T57" fmla="*/ 146 h 178"/>
                    <a:gd name="T58" fmla="*/ 0 w 217"/>
                    <a:gd name="T59" fmla="*/ 140 h 178"/>
                    <a:gd name="T60" fmla="*/ 2 w 217"/>
                    <a:gd name="T61" fmla="*/ 121 h 178"/>
                    <a:gd name="T62" fmla="*/ 2 w 217"/>
                    <a:gd name="T63" fmla="*/ 103 h 178"/>
                    <a:gd name="T64" fmla="*/ 2 w 217"/>
                    <a:gd name="T65" fmla="*/ 82 h 178"/>
                    <a:gd name="T66" fmla="*/ 2 w 217"/>
                    <a:gd name="T67" fmla="*/ 61 h 178"/>
                    <a:gd name="T68" fmla="*/ 2 w 217"/>
                    <a:gd name="T69" fmla="*/ 40 h 178"/>
                    <a:gd name="T70" fmla="*/ 2 w 217"/>
                    <a:gd name="T71" fmla="*/ 19 h 178"/>
                    <a:gd name="T72" fmla="*/ 17 w 217"/>
                    <a:gd name="T73" fmla="*/ 13 h 178"/>
                    <a:gd name="T74" fmla="*/ 38 w 217"/>
                    <a:gd name="T75" fmla="*/ 11 h 178"/>
                    <a:gd name="T76" fmla="*/ 59 w 217"/>
                    <a:gd name="T77" fmla="*/ 11 h 178"/>
                    <a:gd name="T78" fmla="*/ 71 w 217"/>
                    <a:gd name="T79" fmla="*/ 13 h 178"/>
                    <a:gd name="T80" fmla="*/ 80 w 217"/>
                    <a:gd name="T81" fmla="*/ 17 h 178"/>
                    <a:gd name="T82" fmla="*/ 88 w 217"/>
                    <a:gd name="T83" fmla="*/ 19 h 178"/>
                    <a:gd name="T84" fmla="*/ 94 w 217"/>
                    <a:gd name="T85" fmla="*/ 23 h 178"/>
                    <a:gd name="T86" fmla="*/ 84 w 217"/>
                    <a:gd name="T87" fmla="*/ 23 h 178"/>
                    <a:gd name="T88" fmla="*/ 98 w 217"/>
                    <a:gd name="T89" fmla="*/ 23 h 178"/>
                    <a:gd name="T90" fmla="*/ 107 w 217"/>
                    <a:gd name="T91" fmla="*/ 23 h 178"/>
                    <a:gd name="T92" fmla="*/ 98 w 217"/>
                    <a:gd name="T93" fmla="*/ 23 h 178"/>
                    <a:gd name="T94" fmla="*/ 94 w 217"/>
                    <a:gd name="T95" fmla="*/ 25 h 178"/>
                    <a:gd name="T96" fmla="*/ 107 w 217"/>
                    <a:gd name="T97" fmla="*/ 25 h 178"/>
                    <a:gd name="T98" fmla="*/ 117 w 217"/>
                    <a:gd name="T99" fmla="*/ 28 h 178"/>
                    <a:gd name="T100" fmla="*/ 134 w 217"/>
                    <a:gd name="T101" fmla="*/ 25 h 178"/>
                    <a:gd name="T102" fmla="*/ 146 w 217"/>
                    <a:gd name="T103" fmla="*/ 23 h 178"/>
                    <a:gd name="T104" fmla="*/ 157 w 217"/>
                    <a:gd name="T105" fmla="*/ 23 h 178"/>
                    <a:gd name="T106" fmla="*/ 161 w 217"/>
                    <a:gd name="T107" fmla="*/ 21 h 178"/>
                    <a:gd name="T108" fmla="*/ 175 w 217"/>
                    <a:gd name="T109" fmla="*/ 13 h 178"/>
                    <a:gd name="T110" fmla="*/ 186 w 217"/>
                    <a:gd name="T111" fmla="*/ 7 h 178"/>
                    <a:gd name="T112" fmla="*/ 203 w 217"/>
                    <a:gd name="T113" fmla="*/ 4 h 178"/>
                    <a:gd name="T114" fmla="*/ 213 w 217"/>
                    <a:gd name="T115" fmla="*/ 0 h 178"/>
                    <a:gd name="T116" fmla="*/ 102 w 217"/>
                    <a:gd name="T117" fmla="*/ 21 h 178"/>
                    <a:gd name="T118" fmla="*/ 102 w 217"/>
                    <a:gd name="T119" fmla="*/ 19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17" h="178">
                      <a:moveTo>
                        <a:pt x="109" y="25"/>
                      </a:moveTo>
                      <a:lnTo>
                        <a:pt x="111" y="25"/>
                      </a:lnTo>
                      <a:lnTo>
                        <a:pt x="111" y="27"/>
                      </a:lnTo>
                      <a:lnTo>
                        <a:pt x="111" y="25"/>
                      </a:lnTo>
                      <a:lnTo>
                        <a:pt x="109" y="25"/>
                      </a:lnTo>
                      <a:lnTo>
                        <a:pt x="107" y="25"/>
                      </a:lnTo>
                      <a:lnTo>
                        <a:pt x="107" y="23"/>
                      </a:lnTo>
                      <a:lnTo>
                        <a:pt x="109" y="23"/>
                      </a:lnTo>
                      <a:lnTo>
                        <a:pt x="109" y="25"/>
                      </a:lnTo>
                      <a:close/>
                      <a:moveTo>
                        <a:pt x="102" y="25"/>
                      </a:moveTo>
                      <a:lnTo>
                        <a:pt x="100" y="25"/>
                      </a:lnTo>
                      <a:lnTo>
                        <a:pt x="100" y="23"/>
                      </a:lnTo>
                      <a:lnTo>
                        <a:pt x="102" y="23"/>
                      </a:lnTo>
                      <a:lnTo>
                        <a:pt x="102" y="25"/>
                      </a:lnTo>
                      <a:close/>
                      <a:moveTo>
                        <a:pt x="102" y="21"/>
                      </a:moveTo>
                      <a:lnTo>
                        <a:pt x="102" y="19"/>
                      </a:lnTo>
                      <a:lnTo>
                        <a:pt x="102" y="21"/>
                      </a:lnTo>
                      <a:close/>
                      <a:moveTo>
                        <a:pt x="109" y="17"/>
                      </a:moveTo>
                      <a:lnTo>
                        <a:pt x="109" y="19"/>
                      </a:lnTo>
                      <a:lnTo>
                        <a:pt x="107" y="19"/>
                      </a:lnTo>
                      <a:lnTo>
                        <a:pt x="105" y="19"/>
                      </a:lnTo>
                      <a:lnTo>
                        <a:pt x="105" y="17"/>
                      </a:lnTo>
                      <a:lnTo>
                        <a:pt x="107" y="17"/>
                      </a:lnTo>
                      <a:lnTo>
                        <a:pt x="109" y="17"/>
                      </a:lnTo>
                      <a:close/>
                      <a:moveTo>
                        <a:pt x="107" y="19"/>
                      </a:moveTo>
                      <a:lnTo>
                        <a:pt x="107" y="17"/>
                      </a:lnTo>
                      <a:lnTo>
                        <a:pt x="107" y="19"/>
                      </a:lnTo>
                      <a:close/>
                      <a:moveTo>
                        <a:pt x="103" y="15"/>
                      </a:moveTo>
                      <a:lnTo>
                        <a:pt x="102" y="15"/>
                      </a:lnTo>
                      <a:lnTo>
                        <a:pt x="102" y="17"/>
                      </a:lnTo>
                      <a:lnTo>
                        <a:pt x="100" y="17"/>
                      </a:lnTo>
                      <a:lnTo>
                        <a:pt x="100" y="15"/>
                      </a:lnTo>
                      <a:lnTo>
                        <a:pt x="102" y="15"/>
                      </a:lnTo>
                      <a:lnTo>
                        <a:pt x="103" y="15"/>
                      </a:lnTo>
                      <a:close/>
                      <a:moveTo>
                        <a:pt x="103" y="13"/>
                      </a:moveTo>
                      <a:lnTo>
                        <a:pt x="102" y="13"/>
                      </a:lnTo>
                      <a:lnTo>
                        <a:pt x="102" y="15"/>
                      </a:lnTo>
                      <a:lnTo>
                        <a:pt x="102" y="13"/>
                      </a:lnTo>
                      <a:lnTo>
                        <a:pt x="102" y="15"/>
                      </a:lnTo>
                      <a:lnTo>
                        <a:pt x="102" y="13"/>
                      </a:lnTo>
                      <a:lnTo>
                        <a:pt x="103" y="13"/>
                      </a:lnTo>
                      <a:close/>
                      <a:moveTo>
                        <a:pt x="71" y="13"/>
                      </a:moveTo>
                      <a:lnTo>
                        <a:pt x="69" y="13"/>
                      </a:lnTo>
                      <a:lnTo>
                        <a:pt x="71" y="13"/>
                      </a:lnTo>
                      <a:close/>
                      <a:moveTo>
                        <a:pt x="102" y="11"/>
                      </a:moveTo>
                      <a:lnTo>
                        <a:pt x="102" y="13"/>
                      </a:lnTo>
                      <a:lnTo>
                        <a:pt x="100" y="13"/>
                      </a:lnTo>
                      <a:lnTo>
                        <a:pt x="102" y="13"/>
                      </a:lnTo>
                      <a:lnTo>
                        <a:pt x="102" y="11"/>
                      </a:lnTo>
                      <a:close/>
                      <a:moveTo>
                        <a:pt x="217" y="0"/>
                      </a:moveTo>
                      <a:lnTo>
                        <a:pt x="217" y="2"/>
                      </a:lnTo>
                      <a:lnTo>
                        <a:pt x="217" y="4"/>
                      </a:lnTo>
                      <a:lnTo>
                        <a:pt x="217" y="5"/>
                      </a:lnTo>
                      <a:lnTo>
                        <a:pt x="217" y="7"/>
                      </a:lnTo>
                      <a:lnTo>
                        <a:pt x="217" y="9"/>
                      </a:lnTo>
                      <a:lnTo>
                        <a:pt x="217" y="11"/>
                      </a:lnTo>
                      <a:lnTo>
                        <a:pt x="217" y="15"/>
                      </a:lnTo>
                      <a:lnTo>
                        <a:pt x="217" y="17"/>
                      </a:lnTo>
                      <a:lnTo>
                        <a:pt x="217" y="21"/>
                      </a:lnTo>
                      <a:lnTo>
                        <a:pt x="217" y="23"/>
                      </a:lnTo>
                      <a:lnTo>
                        <a:pt x="217" y="25"/>
                      </a:lnTo>
                      <a:lnTo>
                        <a:pt x="217" y="27"/>
                      </a:lnTo>
                      <a:lnTo>
                        <a:pt x="217" y="28"/>
                      </a:lnTo>
                      <a:lnTo>
                        <a:pt x="217" y="30"/>
                      </a:lnTo>
                      <a:lnTo>
                        <a:pt x="217" y="32"/>
                      </a:lnTo>
                      <a:lnTo>
                        <a:pt x="217" y="34"/>
                      </a:lnTo>
                      <a:lnTo>
                        <a:pt x="217" y="36"/>
                      </a:lnTo>
                      <a:lnTo>
                        <a:pt x="217" y="38"/>
                      </a:lnTo>
                      <a:lnTo>
                        <a:pt x="217" y="40"/>
                      </a:lnTo>
                      <a:lnTo>
                        <a:pt x="217" y="42"/>
                      </a:lnTo>
                      <a:lnTo>
                        <a:pt x="217" y="44"/>
                      </a:lnTo>
                      <a:lnTo>
                        <a:pt x="217" y="46"/>
                      </a:lnTo>
                      <a:lnTo>
                        <a:pt x="217" y="48"/>
                      </a:lnTo>
                      <a:lnTo>
                        <a:pt x="217" y="50"/>
                      </a:lnTo>
                      <a:lnTo>
                        <a:pt x="217" y="52"/>
                      </a:lnTo>
                      <a:lnTo>
                        <a:pt x="217" y="53"/>
                      </a:lnTo>
                      <a:lnTo>
                        <a:pt x="217" y="55"/>
                      </a:lnTo>
                      <a:lnTo>
                        <a:pt x="217" y="57"/>
                      </a:lnTo>
                      <a:lnTo>
                        <a:pt x="217" y="59"/>
                      </a:lnTo>
                      <a:lnTo>
                        <a:pt x="217" y="61"/>
                      </a:lnTo>
                      <a:lnTo>
                        <a:pt x="217" y="63"/>
                      </a:lnTo>
                      <a:lnTo>
                        <a:pt x="217" y="67"/>
                      </a:lnTo>
                      <a:lnTo>
                        <a:pt x="215" y="67"/>
                      </a:lnTo>
                      <a:lnTo>
                        <a:pt x="213" y="67"/>
                      </a:lnTo>
                      <a:lnTo>
                        <a:pt x="211" y="67"/>
                      </a:lnTo>
                      <a:lnTo>
                        <a:pt x="211" y="69"/>
                      </a:lnTo>
                      <a:lnTo>
                        <a:pt x="209" y="69"/>
                      </a:lnTo>
                      <a:lnTo>
                        <a:pt x="211" y="69"/>
                      </a:lnTo>
                      <a:lnTo>
                        <a:pt x="211" y="71"/>
                      </a:lnTo>
                      <a:lnTo>
                        <a:pt x="213" y="71"/>
                      </a:lnTo>
                      <a:lnTo>
                        <a:pt x="213" y="73"/>
                      </a:lnTo>
                      <a:lnTo>
                        <a:pt x="213" y="75"/>
                      </a:lnTo>
                      <a:lnTo>
                        <a:pt x="213" y="76"/>
                      </a:lnTo>
                      <a:lnTo>
                        <a:pt x="213" y="78"/>
                      </a:lnTo>
                      <a:lnTo>
                        <a:pt x="211" y="78"/>
                      </a:lnTo>
                      <a:lnTo>
                        <a:pt x="213" y="78"/>
                      </a:lnTo>
                      <a:lnTo>
                        <a:pt x="213" y="80"/>
                      </a:lnTo>
                      <a:lnTo>
                        <a:pt x="213" y="82"/>
                      </a:lnTo>
                      <a:lnTo>
                        <a:pt x="213" y="84"/>
                      </a:lnTo>
                      <a:lnTo>
                        <a:pt x="213" y="86"/>
                      </a:lnTo>
                      <a:lnTo>
                        <a:pt x="211" y="86"/>
                      </a:lnTo>
                      <a:lnTo>
                        <a:pt x="211" y="88"/>
                      </a:lnTo>
                      <a:lnTo>
                        <a:pt x="209" y="88"/>
                      </a:lnTo>
                      <a:lnTo>
                        <a:pt x="209" y="90"/>
                      </a:lnTo>
                      <a:lnTo>
                        <a:pt x="207" y="90"/>
                      </a:lnTo>
                      <a:lnTo>
                        <a:pt x="207" y="92"/>
                      </a:lnTo>
                      <a:lnTo>
                        <a:pt x="207" y="94"/>
                      </a:lnTo>
                      <a:lnTo>
                        <a:pt x="207" y="96"/>
                      </a:lnTo>
                      <a:lnTo>
                        <a:pt x="207" y="98"/>
                      </a:lnTo>
                      <a:lnTo>
                        <a:pt x="205" y="98"/>
                      </a:lnTo>
                      <a:lnTo>
                        <a:pt x="207" y="100"/>
                      </a:lnTo>
                      <a:lnTo>
                        <a:pt x="205" y="100"/>
                      </a:lnTo>
                      <a:lnTo>
                        <a:pt x="205" y="101"/>
                      </a:lnTo>
                      <a:lnTo>
                        <a:pt x="205" y="103"/>
                      </a:lnTo>
                      <a:lnTo>
                        <a:pt x="203" y="103"/>
                      </a:lnTo>
                      <a:lnTo>
                        <a:pt x="203" y="105"/>
                      </a:lnTo>
                      <a:lnTo>
                        <a:pt x="201" y="105"/>
                      </a:lnTo>
                      <a:lnTo>
                        <a:pt x="201" y="107"/>
                      </a:lnTo>
                      <a:lnTo>
                        <a:pt x="201" y="109"/>
                      </a:lnTo>
                      <a:lnTo>
                        <a:pt x="199" y="109"/>
                      </a:lnTo>
                      <a:lnTo>
                        <a:pt x="199" y="111"/>
                      </a:lnTo>
                      <a:lnTo>
                        <a:pt x="201" y="111"/>
                      </a:lnTo>
                      <a:lnTo>
                        <a:pt x="201" y="113"/>
                      </a:lnTo>
                      <a:lnTo>
                        <a:pt x="199" y="115"/>
                      </a:lnTo>
                      <a:lnTo>
                        <a:pt x="199" y="117"/>
                      </a:lnTo>
                      <a:lnTo>
                        <a:pt x="199" y="119"/>
                      </a:lnTo>
                      <a:lnTo>
                        <a:pt x="198" y="119"/>
                      </a:lnTo>
                      <a:lnTo>
                        <a:pt x="196" y="119"/>
                      </a:lnTo>
                      <a:lnTo>
                        <a:pt x="194" y="119"/>
                      </a:lnTo>
                      <a:lnTo>
                        <a:pt x="194" y="121"/>
                      </a:lnTo>
                      <a:lnTo>
                        <a:pt x="192" y="121"/>
                      </a:lnTo>
                      <a:lnTo>
                        <a:pt x="192" y="123"/>
                      </a:lnTo>
                      <a:lnTo>
                        <a:pt x="190" y="123"/>
                      </a:lnTo>
                      <a:lnTo>
                        <a:pt x="190" y="124"/>
                      </a:lnTo>
                      <a:lnTo>
                        <a:pt x="188" y="124"/>
                      </a:lnTo>
                      <a:lnTo>
                        <a:pt x="188" y="126"/>
                      </a:lnTo>
                      <a:lnTo>
                        <a:pt x="186" y="126"/>
                      </a:lnTo>
                      <a:lnTo>
                        <a:pt x="184" y="126"/>
                      </a:lnTo>
                      <a:lnTo>
                        <a:pt x="184" y="128"/>
                      </a:lnTo>
                      <a:lnTo>
                        <a:pt x="182" y="128"/>
                      </a:lnTo>
                      <a:lnTo>
                        <a:pt x="182" y="130"/>
                      </a:lnTo>
                      <a:lnTo>
                        <a:pt x="180" y="130"/>
                      </a:lnTo>
                      <a:lnTo>
                        <a:pt x="178" y="130"/>
                      </a:lnTo>
                      <a:lnTo>
                        <a:pt x="176" y="130"/>
                      </a:lnTo>
                      <a:lnTo>
                        <a:pt x="176" y="132"/>
                      </a:lnTo>
                      <a:lnTo>
                        <a:pt x="175" y="132"/>
                      </a:lnTo>
                      <a:lnTo>
                        <a:pt x="173" y="132"/>
                      </a:lnTo>
                      <a:lnTo>
                        <a:pt x="173" y="130"/>
                      </a:lnTo>
                      <a:lnTo>
                        <a:pt x="173" y="128"/>
                      </a:lnTo>
                      <a:lnTo>
                        <a:pt x="171" y="128"/>
                      </a:lnTo>
                      <a:lnTo>
                        <a:pt x="169" y="128"/>
                      </a:lnTo>
                      <a:lnTo>
                        <a:pt x="169" y="130"/>
                      </a:lnTo>
                      <a:lnTo>
                        <a:pt x="167" y="130"/>
                      </a:lnTo>
                      <a:lnTo>
                        <a:pt x="165" y="132"/>
                      </a:lnTo>
                      <a:lnTo>
                        <a:pt x="165" y="134"/>
                      </a:lnTo>
                      <a:lnTo>
                        <a:pt x="165" y="136"/>
                      </a:lnTo>
                      <a:lnTo>
                        <a:pt x="163" y="136"/>
                      </a:lnTo>
                      <a:lnTo>
                        <a:pt x="161" y="136"/>
                      </a:lnTo>
                      <a:lnTo>
                        <a:pt x="161" y="134"/>
                      </a:lnTo>
                      <a:lnTo>
                        <a:pt x="159" y="134"/>
                      </a:lnTo>
                      <a:lnTo>
                        <a:pt x="159" y="136"/>
                      </a:lnTo>
                      <a:lnTo>
                        <a:pt x="157" y="136"/>
                      </a:lnTo>
                      <a:lnTo>
                        <a:pt x="159" y="138"/>
                      </a:lnTo>
                      <a:lnTo>
                        <a:pt x="157" y="138"/>
                      </a:lnTo>
                      <a:lnTo>
                        <a:pt x="155" y="138"/>
                      </a:lnTo>
                      <a:lnTo>
                        <a:pt x="155" y="140"/>
                      </a:lnTo>
                      <a:lnTo>
                        <a:pt x="155" y="142"/>
                      </a:lnTo>
                      <a:lnTo>
                        <a:pt x="155" y="144"/>
                      </a:lnTo>
                      <a:lnTo>
                        <a:pt x="155" y="146"/>
                      </a:lnTo>
                      <a:lnTo>
                        <a:pt x="153" y="146"/>
                      </a:lnTo>
                      <a:lnTo>
                        <a:pt x="151" y="146"/>
                      </a:lnTo>
                      <a:lnTo>
                        <a:pt x="153" y="146"/>
                      </a:lnTo>
                      <a:lnTo>
                        <a:pt x="153" y="148"/>
                      </a:lnTo>
                      <a:lnTo>
                        <a:pt x="155" y="148"/>
                      </a:lnTo>
                      <a:lnTo>
                        <a:pt x="155" y="149"/>
                      </a:lnTo>
                      <a:lnTo>
                        <a:pt x="153" y="149"/>
                      </a:lnTo>
                      <a:lnTo>
                        <a:pt x="153" y="151"/>
                      </a:lnTo>
                      <a:lnTo>
                        <a:pt x="155" y="151"/>
                      </a:lnTo>
                      <a:lnTo>
                        <a:pt x="155" y="153"/>
                      </a:lnTo>
                      <a:lnTo>
                        <a:pt x="153" y="153"/>
                      </a:lnTo>
                      <a:lnTo>
                        <a:pt x="153" y="151"/>
                      </a:lnTo>
                      <a:lnTo>
                        <a:pt x="151" y="151"/>
                      </a:lnTo>
                      <a:lnTo>
                        <a:pt x="151" y="153"/>
                      </a:lnTo>
                      <a:lnTo>
                        <a:pt x="150" y="153"/>
                      </a:lnTo>
                      <a:lnTo>
                        <a:pt x="150" y="155"/>
                      </a:lnTo>
                      <a:lnTo>
                        <a:pt x="148" y="155"/>
                      </a:lnTo>
                      <a:lnTo>
                        <a:pt x="146" y="155"/>
                      </a:lnTo>
                      <a:lnTo>
                        <a:pt x="146" y="153"/>
                      </a:lnTo>
                      <a:lnTo>
                        <a:pt x="148" y="153"/>
                      </a:lnTo>
                      <a:lnTo>
                        <a:pt x="148" y="151"/>
                      </a:lnTo>
                      <a:lnTo>
                        <a:pt x="146" y="149"/>
                      </a:lnTo>
                      <a:lnTo>
                        <a:pt x="144" y="149"/>
                      </a:lnTo>
                      <a:lnTo>
                        <a:pt x="144" y="148"/>
                      </a:lnTo>
                      <a:lnTo>
                        <a:pt x="142" y="148"/>
                      </a:lnTo>
                      <a:lnTo>
                        <a:pt x="140" y="148"/>
                      </a:lnTo>
                      <a:lnTo>
                        <a:pt x="140" y="149"/>
                      </a:lnTo>
                      <a:lnTo>
                        <a:pt x="138" y="149"/>
                      </a:lnTo>
                      <a:lnTo>
                        <a:pt x="138" y="151"/>
                      </a:lnTo>
                      <a:lnTo>
                        <a:pt x="136" y="153"/>
                      </a:lnTo>
                      <a:lnTo>
                        <a:pt x="136" y="155"/>
                      </a:lnTo>
                      <a:lnTo>
                        <a:pt x="136" y="157"/>
                      </a:lnTo>
                      <a:lnTo>
                        <a:pt x="134" y="157"/>
                      </a:lnTo>
                      <a:lnTo>
                        <a:pt x="134" y="159"/>
                      </a:lnTo>
                      <a:lnTo>
                        <a:pt x="132" y="159"/>
                      </a:lnTo>
                      <a:lnTo>
                        <a:pt x="132" y="161"/>
                      </a:lnTo>
                      <a:lnTo>
                        <a:pt x="132" y="163"/>
                      </a:lnTo>
                      <a:lnTo>
                        <a:pt x="134" y="163"/>
                      </a:lnTo>
                      <a:lnTo>
                        <a:pt x="132" y="163"/>
                      </a:lnTo>
                      <a:lnTo>
                        <a:pt x="134" y="163"/>
                      </a:lnTo>
                      <a:lnTo>
                        <a:pt x="134" y="165"/>
                      </a:lnTo>
                      <a:lnTo>
                        <a:pt x="132" y="165"/>
                      </a:lnTo>
                      <a:lnTo>
                        <a:pt x="134" y="165"/>
                      </a:lnTo>
                      <a:lnTo>
                        <a:pt x="134" y="167"/>
                      </a:lnTo>
                      <a:lnTo>
                        <a:pt x="134" y="169"/>
                      </a:lnTo>
                      <a:lnTo>
                        <a:pt x="132" y="169"/>
                      </a:lnTo>
                      <a:lnTo>
                        <a:pt x="132" y="171"/>
                      </a:lnTo>
                      <a:lnTo>
                        <a:pt x="132" y="169"/>
                      </a:lnTo>
                      <a:lnTo>
                        <a:pt x="132" y="171"/>
                      </a:lnTo>
                      <a:lnTo>
                        <a:pt x="132" y="169"/>
                      </a:lnTo>
                      <a:lnTo>
                        <a:pt x="130" y="169"/>
                      </a:lnTo>
                      <a:lnTo>
                        <a:pt x="128" y="169"/>
                      </a:lnTo>
                      <a:lnTo>
                        <a:pt x="128" y="171"/>
                      </a:lnTo>
                      <a:lnTo>
                        <a:pt x="128" y="172"/>
                      </a:lnTo>
                      <a:lnTo>
                        <a:pt x="127" y="172"/>
                      </a:lnTo>
                      <a:lnTo>
                        <a:pt x="127" y="174"/>
                      </a:lnTo>
                      <a:lnTo>
                        <a:pt x="127" y="176"/>
                      </a:lnTo>
                      <a:lnTo>
                        <a:pt x="125" y="176"/>
                      </a:lnTo>
                      <a:lnTo>
                        <a:pt x="125" y="178"/>
                      </a:lnTo>
                      <a:lnTo>
                        <a:pt x="123" y="178"/>
                      </a:lnTo>
                      <a:lnTo>
                        <a:pt x="121" y="178"/>
                      </a:lnTo>
                      <a:lnTo>
                        <a:pt x="119" y="178"/>
                      </a:lnTo>
                      <a:lnTo>
                        <a:pt x="117" y="178"/>
                      </a:lnTo>
                      <a:lnTo>
                        <a:pt x="115" y="178"/>
                      </a:lnTo>
                      <a:lnTo>
                        <a:pt x="113" y="178"/>
                      </a:lnTo>
                      <a:lnTo>
                        <a:pt x="113" y="176"/>
                      </a:lnTo>
                      <a:lnTo>
                        <a:pt x="111" y="176"/>
                      </a:lnTo>
                      <a:lnTo>
                        <a:pt x="111" y="174"/>
                      </a:lnTo>
                      <a:lnTo>
                        <a:pt x="109" y="174"/>
                      </a:lnTo>
                      <a:lnTo>
                        <a:pt x="109" y="172"/>
                      </a:lnTo>
                      <a:lnTo>
                        <a:pt x="107" y="172"/>
                      </a:lnTo>
                      <a:lnTo>
                        <a:pt x="105" y="171"/>
                      </a:lnTo>
                      <a:lnTo>
                        <a:pt x="103" y="171"/>
                      </a:lnTo>
                      <a:lnTo>
                        <a:pt x="102" y="171"/>
                      </a:lnTo>
                      <a:lnTo>
                        <a:pt x="100" y="171"/>
                      </a:lnTo>
                      <a:lnTo>
                        <a:pt x="100" y="169"/>
                      </a:lnTo>
                      <a:lnTo>
                        <a:pt x="100" y="167"/>
                      </a:lnTo>
                      <a:lnTo>
                        <a:pt x="100" y="165"/>
                      </a:lnTo>
                      <a:lnTo>
                        <a:pt x="98" y="165"/>
                      </a:lnTo>
                      <a:lnTo>
                        <a:pt x="98" y="163"/>
                      </a:lnTo>
                      <a:lnTo>
                        <a:pt x="100" y="163"/>
                      </a:lnTo>
                      <a:lnTo>
                        <a:pt x="98" y="161"/>
                      </a:lnTo>
                      <a:lnTo>
                        <a:pt x="96" y="161"/>
                      </a:lnTo>
                      <a:lnTo>
                        <a:pt x="96" y="163"/>
                      </a:lnTo>
                      <a:lnTo>
                        <a:pt x="94" y="163"/>
                      </a:lnTo>
                      <a:lnTo>
                        <a:pt x="92" y="163"/>
                      </a:lnTo>
                      <a:lnTo>
                        <a:pt x="90" y="163"/>
                      </a:lnTo>
                      <a:lnTo>
                        <a:pt x="90" y="165"/>
                      </a:lnTo>
                      <a:lnTo>
                        <a:pt x="88" y="165"/>
                      </a:lnTo>
                      <a:lnTo>
                        <a:pt x="86" y="165"/>
                      </a:lnTo>
                      <a:lnTo>
                        <a:pt x="86" y="167"/>
                      </a:lnTo>
                      <a:lnTo>
                        <a:pt x="86" y="169"/>
                      </a:lnTo>
                      <a:lnTo>
                        <a:pt x="84" y="169"/>
                      </a:lnTo>
                      <a:lnTo>
                        <a:pt x="82" y="169"/>
                      </a:lnTo>
                      <a:lnTo>
                        <a:pt x="80" y="169"/>
                      </a:lnTo>
                      <a:lnTo>
                        <a:pt x="79" y="169"/>
                      </a:lnTo>
                      <a:lnTo>
                        <a:pt x="77" y="169"/>
                      </a:lnTo>
                      <a:lnTo>
                        <a:pt x="77" y="167"/>
                      </a:lnTo>
                      <a:lnTo>
                        <a:pt x="75" y="167"/>
                      </a:lnTo>
                      <a:lnTo>
                        <a:pt x="73" y="167"/>
                      </a:lnTo>
                      <a:lnTo>
                        <a:pt x="71" y="167"/>
                      </a:lnTo>
                      <a:lnTo>
                        <a:pt x="71" y="165"/>
                      </a:lnTo>
                      <a:lnTo>
                        <a:pt x="69" y="165"/>
                      </a:lnTo>
                      <a:lnTo>
                        <a:pt x="67" y="165"/>
                      </a:lnTo>
                      <a:lnTo>
                        <a:pt x="65" y="165"/>
                      </a:lnTo>
                      <a:lnTo>
                        <a:pt x="63" y="165"/>
                      </a:lnTo>
                      <a:lnTo>
                        <a:pt x="61" y="165"/>
                      </a:lnTo>
                      <a:lnTo>
                        <a:pt x="59" y="165"/>
                      </a:lnTo>
                      <a:lnTo>
                        <a:pt x="59" y="167"/>
                      </a:lnTo>
                      <a:lnTo>
                        <a:pt x="59" y="169"/>
                      </a:lnTo>
                      <a:lnTo>
                        <a:pt x="57" y="169"/>
                      </a:lnTo>
                      <a:lnTo>
                        <a:pt x="57" y="167"/>
                      </a:lnTo>
                      <a:lnTo>
                        <a:pt x="55" y="167"/>
                      </a:lnTo>
                      <a:lnTo>
                        <a:pt x="54" y="167"/>
                      </a:lnTo>
                      <a:lnTo>
                        <a:pt x="54" y="165"/>
                      </a:lnTo>
                      <a:lnTo>
                        <a:pt x="52" y="165"/>
                      </a:lnTo>
                      <a:lnTo>
                        <a:pt x="52" y="163"/>
                      </a:lnTo>
                      <a:lnTo>
                        <a:pt x="50" y="163"/>
                      </a:lnTo>
                      <a:lnTo>
                        <a:pt x="50" y="161"/>
                      </a:lnTo>
                      <a:lnTo>
                        <a:pt x="48" y="161"/>
                      </a:lnTo>
                      <a:lnTo>
                        <a:pt x="46" y="161"/>
                      </a:lnTo>
                      <a:lnTo>
                        <a:pt x="44" y="159"/>
                      </a:lnTo>
                      <a:lnTo>
                        <a:pt x="42" y="159"/>
                      </a:lnTo>
                      <a:lnTo>
                        <a:pt x="42" y="161"/>
                      </a:lnTo>
                      <a:lnTo>
                        <a:pt x="40" y="161"/>
                      </a:lnTo>
                      <a:lnTo>
                        <a:pt x="38" y="161"/>
                      </a:lnTo>
                      <a:lnTo>
                        <a:pt x="36" y="161"/>
                      </a:lnTo>
                      <a:lnTo>
                        <a:pt x="36" y="159"/>
                      </a:lnTo>
                      <a:lnTo>
                        <a:pt x="34" y="159"/>
                      </a:lnTo>
                      <a:lnTo>
                        <a:pt x="32" y="159"/>
                      </a:lnTo>
                      <a:lnTo>
                        <a:pt x="30" y="159"/>
                      </a:lnTo>
                      <a:lnTo>
                        <a:pt x="30" y="157"/>
                      </a:lnTo>
                      <a:lnTo>
                        <a:pt x="30" y="155"/>
                      </a:lnTo>
                      <a:lnTo>
                        <a:pt x="30" y="153"/>
                      </a:lnTo>
                      <a:lnTo>
                        <a:pt x="29" y="153"/>
                      </a:lnTo>
                      <a:lnTo>
                        <a:pt x="29" y="151"/>
                      </a:lnTo>
                      <a:lnTo>
                        <a:pt x="27" y="151"/>
                      </a:lnTo>
                      <a:lnTo>
                        <a:pt x="27" y="149"/>
                      </a:lnTo>
                      <a:lnTo>
                        <a:pt x="27" y="148"/>
                      </a:lnTo>
                      <a:lnTo>
                        <a:pt x="25" y="148"/>
                      </a:lnTo>
                      <a:lnTo>
                        <a:pt x="23" y="148"/>
                      </a:lnTo>
                      <a:lnTo>
                        <a:pt x="21" y="148"/>
                      </a:lnTo>
                      <a:lnTo>
                        <a:pt x="21" y="146"/>
                      </a:lnTo>
                      <a:lnTo>
                        <a:pt x="19" y="144"/>
                      </a:lnTo>
                      <a:lnTo>
                        <a:pt x="21" y="144"/>
                      </a:lnTo>
                      <a:lnTo>
                        <a:pt x="19" y="144"/>
                      </a:lnTo>
                      <a:lnTo>
                        <a:pt x="17" y="144"/>
                      </a:lnTo>
                      <a:lnTo>
                        <a:pt x="15" y="144"/>
                      </a:lnTo>
                      <a:lnTo>
                        <a:pt x="13" y="144"/>
                      </a:lnTo>
                      <a:lnTo>
                        <a:pt x="13" y="146"/>
                      </a:lnTo>
                      <a:lnTo>
                        <a:pt x="11" y="146"/>
                      </a:lnTo>
                      <a:lnTo>
                        <a:pt x="9" y="146"/>
                      </a:lnTo>
                      <a:lnTo>
                        <a:pt x="9" y="144"/>
                      </a:lnTo>
                      <a:lnTo>
                        <a:pt x="7" y="144"/>
                      </a:lnTo>
                      <a:lnTo>
                        <a:pt x="6" y="144"/>
                      </a:lnTo>
                      <a:lnTo>
                        <a:pt x="6" y="142"/>
                      </a:lnTo>
                      <a:lnTo>
                        <a:pt x="4" y="142"/>
                      </a:lnTo>
                      <a:lnTo>
                        <a:pt x="2" y="144"/>
                      </a:lnTo>
                      <a:lnTo>
                        <a:pt x="0" y="144"/>
                      </a:lnTo>
                      <a:lnTo>
                        <a:pt x="0" y="142"/>
                      </a:lnTo>
                      <a:lnTo>
                        <a:pt x="0" y="140"/>
                      </a:lnTo>
                      <a:lnTo>
                        <a:pt x="0" y="138"/>
                      </a:lnTo>
                      <a:lnTo>
                        <a:pt x="0" y="136"/>
                      </a:lnTo>
                      <a:lnTo>
                        <a:pt x="0" y="134"/>
                      </a:lnTo>
                      <a:lnTo>
                        <a:pt x="0" y="132"/>
                      </a:lnTo>
                      <a:lnTo>
                        <a:pt x="0" y="130"/>
                      </a:lnTo>
                      <a:lnTo>
                        <a:pt x="0" y="128"/>
                      </a:lnTo>
                      <a:lnTo>
                        <a:pt x="0" y="126"/>
                      </a:lnTo>
                      <a:lnTo>
                        <a:pt x="0" y="124"/>
                      </a:lnTo>
                      <a:lnTo>
                        <a:pt x="0" y="123"/>
                      </a:lnTo>
                      <a:lnTo>
                        <a:pt x="0" y="121"/>
                      </a:lnTo>
                      <a:lnTo>
                        <a:pt x="2" y="121"/>
                      </a:lnTo>
                      <a:lnTo>
                        <a:pt x="0" y="121"/>
                      </a:lnTo>
                      <a:lnTo>
                        <a:pt x="0" y="119"/>
                      </a:lnTo>
                      <a:lnTo>
                        <a:pt x="2" y="119"/>
                      </a:lnTo>
                      <a:lnTo>
                        <a:pt x="2" y="117"/>
                      </a:lnTo>
                      <a:lnTo>
                        <a:pt x="2" y="115"/>
                      </a:lnTo>
                      <a:lnTo>
                        <a:pt x="2" y="113"/>
                      </a:lnTo>
                      <a:lnTo>
                        <a:pt x="2" y="111"/>
                      </a:lnTo>
                      <a:lnTo>
                        <a:pt x="2" y="109"/>
                      </a:lnTo>
                      <a:lnTo>
                        <a:pt x="2" y="107"/>
                      </a:lnTo>
                      <a:lnTo>
                        <a:pt x="2" y="105"/>
                      </a:lnTo>
                      <a:lnTo>
                        <a:pt x="2" y="103"/>
                      </a:lnTo>
                      <a:lnTo>
                        <a:pt x="2" y="101"/>
                      </a:lnTo>
                      <a:lnTo>
                        <a:pt x="2" y="100"/>
                      </a:lnTo>
                      <a:lnTo>
                        <a:pt x="2" y="98"/>
                      </a:lnTo>
                      <a:lnTo>
                        <a:pt x="2" y="96"/>
                      </a:lnTo>
                      <a:lnTo>
                        <a:pt x="2" y="94"/>
                      </a:lnTo>
                      <a:lnTo>
                        <a:pt x="2" y="92"/>
                      </a:lnTo>
                      <a:lnTo>
                        <a:pt x="2" y="90"/>
                      </a:lnTo>
                      <a:lnTo>
                        <a:pt x="2" y="88"/>
                      </a:lnTo>
                      <a:lnTo>
                        <a:pt x="2" y="86"/>
                      </a:lnTo>
                      <a:lnTo>
                        <a:pt x="2" y="84"/>
                      </a:lnTo>
                      <a:lnTo>
                        <a:pt x="2" y="82"/>
                      </a:lnTo>
                      <a:lnTo>
                        <a:pt x="2" y="80"/>
                      </a:lnTo>
                      <a:lnTo>
                        <a:pt x="2" y="78"/>
                      </a:lnTo>
                      <a:lnTo>
                        <a:pt x="2" y="76"/>
                      </a:lnTo>
                      <a:lnTo>
                        <a:pt x="2" y="75"/>
                      </a:lnTo>
                      <a:lnTo>
                        <a:pt x="2" y="73"/>
                      </a:lnTo>
                      <a:lnTo>
                        <a:pt x="2" y="71"/>
                      </a:lnTo>
                      <a:lnTo>
                        <a:pt x="2" y="69"/>
                      </a:lnTo>
                      <a:lnTo>
                        <a:pt x="2" y="67"/>
                      </a:lnTo>
                      <a:lnTo>
                        <a:pt x="2" y="65"/>
                      </a:lnTo>
                      <a:lnTo>
                        <a:pt x="2" y="63"/>
                      </a:lnTo>
                      <a:lnTo>
                        <a:pt x="2" y="61"/>
                      </a:lnTo>
                      <a:lnTo>
                        <a:pt x="2" y="59"/>
                      </a:lnTo>
                      <a:lnTo>
                        <a:pt x="2" y="57"/>
                      </a:lnTo>
                      <a:lnTo>
                        <a:pt x="2" y="55"/>
                      </a:lnTo>
                      <a:lnTo>
                        <a:pt x="2" y="53"/>
                      </a:lnTo>
                      <a:lnTo>
                        <a:pt x="2" y="52"/>
                      </a:lnTo>
                      <a:lnTo>
                        <a:pt x="2" y="50"/>
                      </a:lnTo>
                      <a:lnTo>
                        <a:pt x="2" y="48"/>
                      </a:lnTo>
                      <a:lnTo>
                        <a:pt x="2" y="46"/>
                      </a:lnTo>
                      <a:lnTo>
                        <a:pt x="2" y="44"/>
                      </a:lnTo>
                      <a:lnTo>
                        <a:pt x="2" y="42"/>
                      </a:lnTo>
                      <a:lnTo>
                        <a:pt x="2" y="40"/>
                      </a:lnTo>
                      <a:lnTo>
                        <a:pt x="2" y="38"/>
                      </a:lnTo>
                      <a:lnTo>
                        <a:pt x="2" y="36"/>
                      </a:lnTo>
                      <a:lnTo>
                        <a:pt x="2" y="34"/>
                      </a:lnTo>
                      <a:lnTo>
                        <a:pt x="2" y="32"/>
                      </a:lnTo>
                      <a:lnTo>
                        <a:pt x="2" y="30"/>
                      </a:lnTo>
                      <a:lnTo>
                        <a:pt x="2" y="28"/>
                      </a:lnTo>
                      <a:lnTo>
                        <a:pt x="2" y="27"/>
                      </a:lnTo>
                      <a:lnTo>
                        <a:pt x="2" y="25"/>
                      </a:lnTo>
                      <a:lnTo>
                        <a:pt x="2" y="23"/>
                      </a:lnTo>
                      <a:lnTo>
                        <a:pt x="2" y="21"/>
                      </a:lnTo>
                      <a:lnTo>
                        <a:pt x="2" y="19"/>
                      </a:lnTo>
                      <a:lnTo>
                        <a:pt x="2" y="17"/>
                      </a:lnTo>
                      <a:lnTo>
                        <a:pt x="2" y="15"/>
                      </a:lnTo>
                      <a:lnTo>
                        <a:pt x="2" y="13"/>
                      </a:lnTo>
                      <a:lnTo>
                        <a:pt x="4" y="13"/>
                      </a:lnTo>
                      <a:lnTo>
                        <a:pt x="6" y="13"/>
                      </a:lnTo>
                      <a:lnTo>
                        <a:pt x="7" y="13"/>
                      </a:lnTo>
                      <a:lnTo>
                        <a:pt x="9" y="13"/>
                      </a:lnTo>
                      <a:lnTo>
                        <a:pt x="11" y="13"/>
                      </a:lnTo>
                      <a:lnTo>
                        <a:pt x="13" y="13"/>
                      </a:lnTo>
                      <a:lnTo>
                        <a:pt x="15" y="13"/>
                      </a:lnTo>
                      <a:lnTo>
                        <a:pt x="17" y="13"/>
                      </a:lnTo>
                      <a:lnTo>
                        <a:pt x="19" y="13"/>
                      </a:lnTo>
                      <a:lnTo>
                        <a:pt x="21" y="13"/>
                      </a:lnTo>
                      <a:lnTo>
                        <a:pt x="23" y="13"/>
                      </a:lnTo>
                      <a:lnTo>
                        <a:pt x="25" y="13"/>
                      </a:lnTo>
                      <a:lnTo>
                        <a:pt x="27" y="13"/>
                      </a:lnTo>
                      <a:lnTo>
                        <a:pt x="29" y="13"/>
                      </a:lnTo>
                      <a:lnTo>
                        <a:pt x="30" y="13"/>
                      </a:lnTo>
                      <a:lnTo>
                        <a:pt x="32" y="13"/>
                      </a:lnTo>
                      <a:lnTo>
                        <a:pt x="34" y="13"/>
                      </a:lnTo>
                      <a:lnTo>
                        <a:pt x="36" y="11"/>
                      </a:lnTo>
                      <a:lnTo>
                        <a:pt x="38" y="11"/>
                      </a:lnTo>
                      <a:lnTo>
                        <a:pt x="40" y="11"/>
                      </a:lnTo>
                      <a:lnTo>
                        <a:pt x="42" y="11"/>
                      </a:lnTo>
                      <a:lnTo>
                        <a:pt x="44" y="11"/>
                      </a:lnTo>
                      <a:lnTo>
                        <a:pt x="46" y="11"/>
                      </a:lnTo>
                      <a:lnTo>
                        <a:pt x="48" y="11"/>
                      </a:lnTo>
                      <a:lnTo>
                        <a:pt x="50" y="11"/>
                      </a:lnTo>
                      <a:lnTo>
                        <a:pt x="52" y="11"/>
                      </a:lnTo>
                      <a:lnTo>
                        <a:pt x="54" y="11"/>
                      </a:lnTo>
                      <a:lnTo>
                        <a:pt x="55" y="11"/>
                      </a:lnTo>
                      <a:lnTo>
                        <a:pt x="57" y="11"/>
                      </a:lnTo>
                      <a:lnTo>
                        <a:pt x="59" y="11"/>
                      </a:lnTo>
                      <a:lnTo>
                        <a:pt x="61" y="11"/>
                      </a:lnTo>
                      <a:lnTo>
                        <a:pt x="63" y="11"/>
                      </a:lnTo>
                      <a:lnTo>
                        <a:pt x="65" y="11"/>
                      </a:lnTo>
                      <a:lnTo>
                        <a:pt x="67" y="11"/>
                      </a:lnTo>
                      <a:lnTo>
                        <a:pt x="69" y="11"/>
                      </a:lnTo>
                      <a:lnTo>
                        <a:pt x="69" y="13"/>
                      </a:lnTo>
                      <a:lnTo>
                        <a:pt x="71" y="13"/>
                      </a:lnTo>
                      <a:lnTo>
                        <a:pt x="69" y="13"/>
                      </a:lnTo>
                      <a:lnTo>
                        <a:pt x="71" y="13"/>
                      </a:lnTo>
                      <a:lnTo>
                        <a:pt x="69" y="13"/>
                      </a:lnTo>
                      <a:lnTo>
                        <a:pt x="71" y="13"/>
                      </a:lnTo>
                      <a:lnTo>
                        <a:pt x="73" y="13"/>
                      </a:lnTo>
                      <a:lnTo>
                        <a:pt x="75" y="13"/>
                      </a:lnTo>
                      <a:lnTo>
                        <a:pt x="77" y="13"/>
                      </a:lnTo>
                      <a:lnTo>
                        <a:pt x="79" y="13"/>
                      </a:lnTo>
                      <a:lnTo>
                        <a:pt x="79" y="15"/>
                      </a:lnTo>
                      <a:lnTo>
                        <a:pt x="79" y="13"/>
                      </a:lnTo>
                      <a:lnTo>
                        <a:pt x="79" y="15"/>
                      </a:lnTo>
                      <a:lnTo>
                        <a:pt x="80" y="15"/>
                      </a:lnTo>
                      <a:lnTo>
                        <a:pt x="80" y="17"/>
                      </a:lnTo>
                      <a:lnTo>
                        <a:pt x="80" y="15"/>
                      </a:lnTo>
                      <a:lnTo>
                        <a:pt x="80" y="17"/>
                      </a:lnTo>
                      <a:lnTo>
                        <a:pt x="80" y="15"/>
                      </a:lnTo>
                      <a:lnTo>
                        <a:pt x="82" y="15"/>
                      </a:lnTo>
                      <a:lnTo>
                        <a:pt x="82" y="17"/>
                      </a:lnTo>
                      <a:lnTo>
                        <a:pt x="84" y="17"/>
                      </a:lnTo>
                      <a:lnTo>
                        <a:pt x="86" y="17"/>
                      </a:lnTo>
                      <a:lnTo>
                        <a:pt x="84" y="17"/>
                      </a:lnTo>
                      <a:lnTo>
                        <a:pt x="86" y="17"/>
                      </a:lnTo>
                      <a:lnTo>
                        <a:pt x="88" y="17"/>
                      </a:lnTo>
                      <a:lnTo>
                        <a:pt x="88" y="19"/>
                      </a:lnTo>
                      <a:lnTo>
                        <a:pt x="90" y="19"/>
                      </a:lnTo>
                      <a:lnTo>
                        <a:pt x="88" y="19"/>
                      </a:lnTo>
                      <a:lnTo>
                        <a:pt x="86" y="19"/>
                      </a:lnTo>
                      <a:lnTo>
                        <a:pt x="88" y="19"/>
                      </a:lnTo>
                      <a:lnTo>
                        <a:pt x="86" y="19"/>
                      </a:lnTo>
                      <a:lnTo>
                        <a:pt x="84" y="19"/>
                      </a:lnTo>
                      <a:lnTo>
                        <a:pt x="86" y="19"/>
                      </a:lnTo>
                      <a:lnTo>
                        <a:pt x="88" y="19"/>
                      </a:lnTo>
                      <a:lnTo>
                        <a:pt x="90" y="19"/>
                      </a:lnTo>
                      <a:lnTo>
                        <a:pt x="90" y="21"/>
                      </a:lnTo>
                      <a:lnTo>
                        <a:pt x="92" y="21"/>
                      </a:lnTo>
                      <a:lnTo>
                        <a:pt x="94" y="21"/>
                      </a:lnTo>
                      <a:lnTo>
                        <a:pt x="94" y="23"/>
                      </a:lnTo>
                      <a:lnTo>
                        <a:pt x="96" y="23"/>
                      </a:lnTo>
                      <a:lnTo>
                        <a:pt x="94" y="23"/>
                      </a:lnTo>
                      <a:lnTo>
                        <a:pt x="92" y="23"/>
                      </a:lnTo>
                      <a:lnTo>
                        <a:pt x="90" y="23"/>
                      </a:lnTo>
                      <a:lnTo>
                        <a:pt x="88" y="23"/>
                      </a:lnTo>
                      <a:lnTo>
                        <a:pt x="86" y="23"/>
                      </a:lnTo>
                      <a:lnTo>
                        <a:pt x="84" y="23"/>
                      </a:lnTo>
                      <a:lnTo>
                        <a:pt x="82" y="23"/>
                      </a:lnTo>
                      <a:lnTo>
                        <a:pt x="80" y="23"/>
                      </a:lnTo>
                      <a:lnTo>
                        <a:pt x="82" y="23"/>
                      </a:lnTo>
                      <a:lnTo>
                        <a:pt x="84" y="23"/>
                      </a:lnTo>
                      <a:lnTo>
                        <a:pt x="86" y="23"/>
                      </a:lnTo>
                      <a:lnTo>
                        <a:pt x="88" y="23"/>
                      </a:lnTo>
                      <a:lnTo>
                        <a:pt x="90" y="23"/>
                      </a:lnTo>
                      <a:lnTo>
                        <a:pt x="90" y="25"/>
                      </a:lnTo>
                      <a:lnTo>
                        <a:pt x="88" y="25"/>
                      </a:lnTo>
                      <a:lnTo>
                        <a:pt x="90" y="25"/>
                      </a:lnTo>
                      <a:lnTo>
                        <a:pt x="90" y="23"/>
                      </a:lnTo>
                      <a:lnTo>
                        <a:pt x="92" y="23"/>
                      </a:lnTo>
                      <a:lnTo>
                        <a:pt x="94" y="23"/>
                      </a:lnTo>
                      <a:lnTo>
                        <a:pt x="96" y="23"/>
                      </a:lnTo>
                      <a:lnTo>
                        <a:pt x="98" y="23"/>
                      </a:lnTo>
                      <a:lnTo>
                        <a:pt x="98" y="21"/>
                      </a:lnTo>
                      <a:lnTo>
                        <a:pt x="100" y="21"/>
                      </a:lnTo>
                      <a:lnTo>
                        <a:pt x="100" y="19"/>
                      </a:lnTo>
                      <a:lnTo>
                        <a:pt x="102" y="19"/>
                      </a:lnTo>
                      <a:lnTo>
                        <a:pt x="102" y="21"/>
                      </a:lnTo>
                      <a:lnTo>
                        <a:pt x="103" y="21"/>
                      </a:lnTo>
                      <a:lnTo>
                        <a:pt x="102" y="21"/>
                      </a:lnTo>
                      <a:lnTo>
                        <a:pt x="103" y="21"/>
                      </a:lnTo>
                      <a:lnTo>
                        <a:pt x="105" y="21"/>
                      </a:lnTo>
                      <a:lnTo>
                        <a:pt x="107" y="21"/>
                      </a:lnTo>
                      <a:lnTo>
                        <a:pt x="107" y="23"/>
                      </a:lnTo>
                      <a:lnTo>
                        <a:pt x="105" y="23"/>
                      </a:lnTo>
                      <a:lnTo>
                        <a:pt x="107" y="23"/>
                      </a:lnTo>
                      <a:lnTo>
                        <a:pt x="105" y="23"/>
                      </a:lnTo>
                      <a:lnTo>
                        <a:pt x="107" y="23"/>
                      </a:lnTo>
                      <a:lnTo>
                        <a:pt x="105" y="23"/>
                      </a:lnTo>
                      <a:lnTo>
                        <a:pt x="103" y="23"/>
                      </a:lnTo>
                      <a:lnTo>
                        <a:pt x="102" y="23"/>
                      </a:lnTo>
                      <a:lnTo>
                        <a:pt x="102" y="25"/>
                      </a:lnTo>
                      <a:lnTo>
                        <a:pt x="102" y="23"/>
                      </a:lnTo>
                      <a:lnTo>
                        <a:pt x="100" y="23"/>
                      </a:lnTo>
                      <a:lnTo>
                        <a:pt x="98" y="23"/>
                      </a:lnTo>
                      <a:lnTo>
                        <a:pt x="96" y="23"/>
                      </a:lnTo>
                      <a:lnTo>
                        <a:pt x="94" y="23"/>
                      </a:lnTo>
                      <a:lnTo>
                        <a:pt x="94" y="25"/>
                      </a:lnTo>
                      <a:lnTo>
                        <a:pt x="92" y="25"/>
                      </a:lnTo>
                      <a:lnTo>
                        <a:pt x="90" y="25"/>
                      </a:lnTo>
                      <a:lnTo>
                        <a:pt x="92" y="25"/>
                      </a:lnTo>
                      <a:lnTo>
                        <a:pt x="92" y="27"/>
                      </a:lnTo>
                      <a:lnTo>
                        <a:pt x="92" y="25"/>
                      </a:lnTo>
                      <a:lnTo>
                        <a:pt x="92" y="27"/>
                      </a:lnTo>
                      <a:lnTo>
                        <a:pt x="94" y="27"/>
                      </a:lnTo>
                      <a:lnTo>
                        <a:pt x="94" y="25"/>
                      </a:lnTo>
                      <a:lnTo>
                        <a:pt x="94" y="27"/>
                      </a:lnTo>
                      <a:lnTo>
                        <a:pt x="96" y="27"/>
                      </a:lnTo>
                      <a:lnTo>
                        <a:pt x="98" y="27"/>
                      </a:lnTo>
                      <a:lnTo>
                        <a:pt x="100" y="27"/>
                      </a:lnTo>
                      <a:lnTo>
                        <a:pt x="100" y="25"/>
                      </a:lnTo>
                      <a:lnTo>
                        <a:pt x="102" y="25"/>
                      </a:lnTo>
                      <a:lnTo>
                        <a:pt x="103" y="25"/>
                      </a:lnTo>
                      <a:lnTo>
                        <a:pt x="103" y="27"/>
                      </a:lnTo>
                      <a:lnTo>
                        <a:pt x="105" y="27"/>
                      </a:lnTo>
                      <a:lnTo>
                        <a:pt x="105" y="25"/>
                      </a:lnTo>
                      <a:lnTo>
                        <a:pt x="107" y="25"/>
                      </a:lnTo>
                      <a:lnTo>
                        <a:pt x="109" y="25"/>
                      </a:lnTo>
                      <a:lnTo>
                        <a:pt x="109" y="27"/>
                      </a:lnTo>
                      <a:lnTo>
                        <a:pt x="111" y="27"/>
                      </a:lnTo>
                      <a:lnTo>
                        <a:pt x="109" y="27"/>
                      </a:lnTo>
                      <a:lnTo>
                        <a:pt x="111" y="27"/>
                      </a:lnTo>
                      <a:lnTo>
                        <a:pt x="113" y="27"/>
                      </a:lnTo>
                      <a:lnTo>
                        <a:pt x="111" y="27"/>
                      </a:lnTo>
                      <a:lnTo>
                        <a:pt x="113" y="27"/>
                      </a:lnTo>
                      <a:lnTo>
                        <a:pt x="113" y="28"/>
                      </a:lnTo>
                      <a:lnTo>
                        <a:pt x="115" y="28"/>
                      </a:lnTo>
                      <a:lnTo>
                        <a:pt x="117" y="28"/>
                      </a:lnTo>
                      <a:lnTo>
                        <a:pt x="119" y="28"/>
                      </a:lnTo>
                      <a:lnTo>
                        <a:pt x="121" y="28"/>
                      </a:lnTo>
                      <a:lnTo>
                        <a:pt x="123" y="28"/>
                      </a:lnTo>
                      <a:lnTo>
                        <a:pt x="123" y="27"/>
                      </a:lnTo>
                      <a:lnTo>
                        <a:pt x="125" y="27"/>
                      </a:lnTo>
                      <a:lnTo>
                        <a:pt x="127" y="27"/>
                      </a:lnTo>
                      <a:lnTo>
                        <a:pt x="128" y="27"/>
                      </a:lnTo>
                      <a:lnTo>
                        <a:pt x="130" y="27"/>
                      </a:lnTo>
                      <a:lnTo>
                        <a:pt x="130" y="25"/>
                      </a:lnTo>
                      <a:lnTo>
                        <a:pt x="132" y="25"/>
                      </a:lnTo>
                      <a:lnTo>
                        <a:pt x="134" y="25"/>
                      </a:lnTo>
                      <a:lnTo>
                        <a:pt x="132" y="25"/>
                      </a:lnTo>
                      <a:lnTo>
                        <a:pt x="134" y="25"/>
                      </a:lnTo>
                      <a:lnTo>
                        <a:pt x="136" y="25"/>
                      </a:lnTo>
                      <a:lnTo>
                        <a:pt x="134" y="25"/>
                      </a:lnTo>
                      <a:lnTo>
                        <a:pt x="136" y="25"/>
                      </a:lnTo>
                      <a:lnTo>
                        <a:pt x="136" y="23"/>
                      </a:lnTo>
                      <a:lnTo>
                        <a:pt x="138" y="23"/>
                      </a:lnTo>
                      <a:lnTo>
                        <a:pt x="140" y="23"/>
                      </a:lnTo>
                      <a:lnTo>
                        <a:pt x="142" y="23"/>
                      </a:lnTo>
                      <a:lnTo>
                        <a:pt x="144" y="23"/>
                      </a:lnTo>
                      <a:lnTo>
                        <a:pt x="146" y="23"/>
                      </a:lnTo>
                      <a:lnTo>
                        <a:pt x="148" y="23"/>
                      </a:lnTo>
                      <a:lnTo>
                        <a:pt x="150" y="25"/>
                      </a:lnTo>
                      <a:lnTo>
                        <a:pt x="150" y="23"/>
                      </a:lnTo>
                      <a:lnTo>
                        <a:pt x="151" y="23"/>
                      </a:lnTo>
                      <a:lnTo>
                        <a:pt x="151" y="25"/>
                      </a:lnTo>
                      <a:lnTo>
                        <a:pt x="151" y="23"/>
                      </a:lnTo>
                      <a:lnTo>
                        <a:pt x="153" y="23"/>
                      </a:lnTo>
                      <a:lnTo>
                        <a:pt x="155" y="23"/>
                      </a:lnTo>
                      <a:lnTo>
                        <a:pt x="157" y="23"/>
                      </a:lnTo>
                      <a:lnTo>
                        <a:pt x="159" y="23"/>
                      </a:lnTo>
                      <a:lnTo>
                        <a:pt x="157" y="23"/>
                      </a:lnTo>
                      <a:lnTo>
                        <a:pt x="159" y="23"/>
                      </a:lnTo>
                      <a:lnTo>
                        <a:pt x="159" y="25"/>
                      </a:lnTo>
                      <a:lnTo>
                        <a:pt x="159" y="27"/>
                      </a:lnTo>
                      <a:lnTo>
                        <a:pt x="159" y="25"/>
                      </a:lnTo>
                      <a:lnTo>
                        <a:pt x="159" y="23"/>
                      </a:lnTo>
                      <a:lnTo>
                        <a:pt x="157" y="23"/>
                      </a:lnTo>
                      <a:lnTo>
                        <a:pt x="159" y="23"/>
                      </a:lnTo>
                      <a:lnTo>
                        <a:pt x="157" y="23"/>
                      </a:lnTo>
                      <a:lnTo>
                        <a:pt x="159" y="23"/>
                      </a:lnTo>
                      <a:lnTo>
                        <a:pt x="159" y="21"/>
                      </a:lnTo>
                      <a:lnTo>
                        <a:pt x="161" y="21"/>
                      </a:lnTo>
                      <a:lnTo>
                        <a:pt x="163" y="21"/>
                      </a:lnTo>
                      <a:lnTo>
                        <a:pt x="163" y="19"/>
                      </a:lnTo>
                      <a:lnTo>
                        <a:pt x="165" y="19"/>
                      </a:lnTo>
                      <a:lnTo>
                        <a:pt x="165" y="17"/>
                      </a:lnTo>
                      <a:lnTo>
                        <a:pt x="167" y="17"/>
                      </a:lnTo>
                      <a:lnTo>
                        <a:pt x="169" y="17"/>
                      </a:lnTo>
                      <a:lnTo>
                        <a:pt x="169" y="15"/>
                      </a:lnTo>
                      <a:lnTo>
                        <a:pt x="171" y="15"/>
                      </a:lnTo>
                      <a:lnTo>
                        <a:pt x="171" y="13"/>
                      </a:lnTo>
                      <a:lnTo>
                        <a:pt x="173" y="13"/>
                      </a:lnTo>
                      <a:lnTo>
                        <a:pt x="175" y="13"/>
                      </a:lnTo>
                      <a:lnTo>
                        <a:pt x="175" y="11"/>
                      </a:lnTo>
                      <a:lnTo>
                        <a:pt x="176" y="11"/>
                      </a:lnTo>
                      <a:lnTo>
                        <a:pt x="175" y="11"/>
                      </a:lnTo>
                      <a:lnTo>
                        <a:pt x="176" y="11"/>
                      </a:lnTo>
                      <a:lnTo>
                        <a:pt x="178" y="11"/>
                      </a:lnTo>
                      <a:lnTo>
                        <a:pt x="178" y="9"/>
                      </a:lnTo>
                      <a:lnTo>
                        <a:pt x="180" y="9"/>
                      </a:lnTo>
                      <a:lnTo>
                        <a:pt x="182" y="9"/>
                      </a:lnTo>
                      <a:lnTo>
                        <a:pt x="184" y="9"/>
                      </a:lnTo>
                      <a:lnTo>
                        <a:pt x="184" y="7"/>
                      </a:lnTo>
                      <a:lnTo>
                        <a:pt x="186" y="7"/>
                      </a:lnTo>
                      <a:lnTo>
                        <a:pt x="188" y="7"/>
                      </a:lnTo>
                      <a:lnTo>
                        <a:pt x="190" y="7"/>
                      </a:lnTo>
                      <a:lnTo>
                        <a:pt x="190" y="5"/>
                      </a:lnTo>
                      <a:lnTo>
                        <a:pt x="192" y="5"/>
                      </a:lnTo>
                      <a:lnTo>
                        <a:pt x="194" y="5"/>
                      </a:lnTo>
                      <a:lnTo>
                        <a:pt x="196" y="5"/>
                      </a:lnTo>
                      <a:lnTo>
                        <a:pt x="198" y="5"/>
                      </a:lnTo>
                      <a:lnTo>
                        <a:pt x="198" y="4"/>
                      </a:lnTo>
                      <a:lnTo>
                        <a:pt x="199" y="4"/>
                      </a:lnTo>
                      <a:lnTo>
                        <a:pt x="201" y="4"/>
                      </a:lnTo>
                      <a:lnTo>
                        <a:pt x="203" y="4"/>
                      </a:lnTo>
                      <a:lnTo>
                        <a:pt x="203" y="2"/>
                      </a:lnTo>
                      <a:lnTo>
                        <a:pt x="203" y="4"/>
                      </a:lnTo>
                      <a:lnTo>
                        <a:pt x="203" y="2"/>
                      </a:lnTo>
                      <a:lnTo>
                        <a:pt x="203" y="4"/>
                      </a:lnTo>
                      <a:lnTo>
                        <a:pt x="203" y="2"/>
                      </a:lnTo>
                      <a:lnTo>
                        <a:pt x="205" y="2"/>
                      </a:lnTo>
                      <a:lnTo>
                        <a:pt x="207" y="2"/>
                      </a:lnTo>
                      <a:lnTo>
                        <a:pt x="209" y="2"/>
                      </a:lnTo>
                      <a:lnTo>
                        <a:pt x="211" y="2"/>
                      </a:lnTo>
                      <a:lnTo>
                        <a:pt x="211" y="0"/>
                      </a:lnTo>
                      <a:lnTo>
                        <a:pt x="213" y="0"/>
                      </a:lnTo>
                      <a:lnTo>
                        <a:pt x="215" y="0"/>
                      </a:lnTo>
                      <a:lnTo>
                        <a:pt x="217" y="0"/>
                      </a:lnTo>
                      <a:close/>
                      <a:moveTo>
                        <a:pt x="90" y="25"/>
                      </a:moveTo>
                      <a:lnTo>
                        <a:pt x="92" y="25"/>
                      </a:lnTo>
                      <a:lnTo>
                        <a:pt x="90" y="25"/>
                      </a:lnTo>
                      <a:close/>
                      <a:moveTo>
                        <a:pt x="98" y="23"/>
                      </a:moveTo>
                      <a:lnTo>
                        <a:pt x="100" y="23"/>
                      </a:lnTo>
                      <a:lnTo>
                        <a:pt x="98" y="21"/>
                      </a:lnTo>
                      <a:lnTo>
                        <a:pt x="98" y="23"/>
                      </a:lnTo>
                      <a:close/>
                      <a:moveTo>
                        <a:pt x="100" y="21"/>
                      </a:moveTo>
                      <a:lnTo>
                        <a:pt x="102" y="21"/>
                      </a:lnTo>
                      <a:lnTo>
                        <a:pt x="100" y="21"/>
                      </a:lnTo>
                      <a:lnTo>
                        <a:pt x="102" y="21"/>
                      </a:lnTo>
                      <a:lnTo>
                        <a:pt x="100" y="21"/>
                      </a:lnTo>
                      <a:close/>
                      <a:moveTo>
                        <a:pt x="105" y="21"/>
                      </a:moveTo>
                      <a:lnTo>
                        <a:pt x="107" y="21"/>
                      </a:lnTo>
                      <a:lnTo>
                        <a:pt x="105" y="21"/>
                      </a:lnTo>
                      <a:close/>
                      <a:moveTo>
                        <a:pt x="107" y="21"/>
                      </a:moveTo>
                      <a:lnTo>
                        <a:pt x="105" y="21"/>
                      </a:lnTo>
                      <a:lnTo>
                        <a:pt x="107" y="21"/>
                      </a:lnTo>
                      <a:close/>
                      <a:moveTo>
                        <a:pt x="102" y="21"/>
                      </a:moveTo>
                      <a:lnTo>
                        <a:pt x="102" y="19"/>
                      </a:lnTo>
                      <a:lnTo>
                        <a:pt x="102" y="21"/>
                      </a:lnTo>
                      <a:lnTo>
                        <a:pt x="100" y="21"/>
                      </a:lnTo>
                      <a:lnTo>
                        <a:pt x="102" y="21"/>
                      </a:lnTo>
                      <a:close/>
                      <a:moveTo>
                        <a:pt x="102" y="21"/>
                      </a:moveTo>
                      <a:lnTo>
                        <a:pt x="102" y="19"/>
                      </a:lnTo>
                      <a:lnTo>
                        <a:pt x="102" y="2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" name="Freeform 3104"/>
                <p:cNvSpPr>
                  <a:spLocks/>
                </p:cNvSpPr>
                <p:nvPr/>
              </p:nvSpPr>
              <p:spPr bwMode="auto">
                <a:xfrm>
                  <a:off x="7796213" y="3251200"/>
                  <a:ext cx="466725" cy="204788"/>
                </a:xfrm>
                <a:custGeom>
                  <a:avLst/>
                  <a:gdLst>
                    <a:gd name="T0" fmla="*/ 38 w 294"/>
                    <a:gd name="T1" fmla="*/ 14 h 129"/>
                    <a:gd name="T2" fmla="*/ 54 w 294"/>
                    <a:gd name="T3" fmla="*/ 14 h 129"/>
                    <a:gd name="T4" fmla="*/ 69 w 294"/>
                    <a:gd name="T5" fmla="*/ 14 h 129"/>
                    <a:gd name="T6" fmla="*/ 84 w 294"/>
                    <a:gd name="T7" fmla="*/ 14 h 129"/>
                    <a:gd name="T8" fmla="*/ 100 w 294"/>
                    <a:gd name="T9" fmla="*/ 14 h 129"/>
                    <a:gd name="T10" fmla="*/ 115 w 294"/>
                    <a:gd name="T11" fmla="*/ 14 h 129"/>
                    <a:gd name="T12" fmla="*/ 130 w 294"/>
                    <a:gd name="T13" fmla="*/ 14 h 129"/>
                    <a:gd name="T14" fmla="*/ 146 w 294"/>
                    <a:gd name="T15" fmla="*/ 14 h 129"/>
                    <a:gd name="T16" fmla="*/ 163 w 294"/>
                    <a:gd name="T17" fmla="*/ 14 h 129"/>
                    <a:gd name="T18" fmla="*/ 178 w 294"/>
                    <a:gd name="T19" fmla="*/ 14 h 129"/>
                    <a:gd name="T20" fmla="*/ 194 w 294"/>
                    <a:gd name="T21" fmla="*/ 14 h 129"/>
                    <a:gd name="T22" fmla="*/ 209 w 294"/>
                    <a:gd name="T23" fmla="*/ 14 h 129"/>
                    <a:gd name="T24" fmla="*/ 226 w 294"/>
                    <a:gd name="T25" fmla="*/ 14 h 129"/>
                    <a:gd name="T26" fmla="*/ 242 w 294"/>
                    <a:gd name="T27" fmla="*/ 14 h 129"/>
                    <a:gd name="T28" fmla="*/ 257 w 294"/>
                    <a:gd name="T29" fmla="*/ 14 h 129"/>
                    <a:gd name="T30" fmla="*/ 267 w 294"/>
                    <a:gd name="T31" fmla="*/ 20 h 129"/>
                    <a:gd name="T32" fmla="*/ 269 w 294"/>
                    <a:gd name="T33" fmla="*/ 21 h 129"/>
                    <a:gd name="T34" fmla="*/ 276 w 294"/>
                    <a:gd name="T35" fmla="*/ 25 h 129"/>
                    <a:gd name="T36" fmla="*/ 278 w 294"/>
                    <a:gd name="T37" fmla="*/ 35 h 129"/>
                    <a:gd name="T38" fmla="*/ 286 w 294"/>
                    <a:gd name="T39" fmla="*/ 43 h 129"/>
                    <a:gd name="T40" fmla="*/ 292 w 294"/>
                    <a:gd name="T41" fmla="*/ 48 h 129"/>
                    <a:gd name="T42" fmla="*/ 284 w 294"/>
                    <a:gd name="T43" fmla="*/ 56 h 129"/>
                    <a:gd name="T44" fmla="*/ 276 w 294"/>
                    <a:gd name="T45" fmla="*/ 64 h 129"/>
                    <a:gd name="T46" fmla="*/ 276 w 294"/>
                    <a:gd name="T47" fmla="*/ 71 h 129"/>
                    <a:gd name="T48" fmla="*/ 271 w 294"/>
                    <a:gd name="T49" fmla="*/ 77 h 129"/>
                    <a:gd name="T50" fmla="*/ 269 w 294"/>
                    <a:gd name="T51" fmla="*/ 87 h 129"/>
                    <a:gd name="T52" fmla="*/ 276 w 294"/>
                    <a:gd name="T53" fmla="*/ 91 h 129"/>
                    <a:gd name="T54" fmla="*/ 282 w 294"/>
                    <a:gd name="T55" fmla="*/ 98 h 129"/>
                    <a:gd name="T56" fmla="*/ 292 w 294"/>
                    <a:gd name="T57" fmla="*/ 106 h 129"/>
                    <a:gd name="T58" fmla="*/ 284 w 294"/>
                    <a:gd name="T59" fmla="*/ 110 h 129"/>
                    <a:gd name="T60" fmla="*/ 274 w 294"/>
                    <a:gd name="T61" fmla="*/ 116 h 129"/>
                    <a:gd name="T62" fmla="*/ 265 w 294"/>
                    <a:gd name="T63" fmla="*/ 121 h 129"/>
                    <a:gd name="T64" fmla="*/ 257 w 294"/>
                    <a:gd name="T65" fmla="*/ 123 h 129"/>
                    <a:gd name="T66" fmla="*/ 244 w 294"/>
                    <a:gd name="T67" fmla="*/ 125 h 129"/>
                    <a:gd name="T68" fmla="*/ 232 w 294"/>
                    <a:gd name="T69" fmla="*/ 129 h 129"/>
                    <a:gd name="T70" fmla="*/ 217 w 294"/>
                    <a:gd name="T71" fmla="*/ 129 h 129"/>
                    <a:gd name="T72" fmla="*/ 194 w 294"/>
                    <a:gd name="T73" fmla="*/ 129 h 129"/>
                    <a:gd name="T74" fmla="*/ 178 w 294"/>
                    <a:gd name="T75" fmla="*/ 129 h 129"/>
                    <a:gd name="T76" fmla="*/ 159 w 294"/>
                    <a:gd name="T77" fmla="*/ 129 h 129"/>
                    <a:gd name="T78" fmla="*/ 142 w 294"/>
                    <a:gd name="T79" fmla="*/ 129 h 129"/>
                    <a:gd name="T80" fmla="*/ 127 w 294"/>
                    <a:gd name="T81" fmla="*/ 129 h 129"/>
                    <a:gd name="T82" fmla="*/ 111 w 294"/>
                    <a:gd name="T83" fmla="*/ 129 h 129"/>
                    <a:gd name="T84" fmla="*/ 96 w 294"/>
                    <a:gd name="T85" fmla="*/ 129 h 129"/>
                    <a:gd name="T86" fmla="*/ 80 w 294"/>
                    <a:gd name="T87" fmla="*/ 129 h 129"/>
                    <a:gd name="T88" fmla="*/ 61 w 294"/>
                    <a:gd name="T89" fmla="*/ 129 h 129"/>
                    <a:gd name="T90" fmla="*/ 46 w 294"/>
                    <a:gd name="T91" fmla="*/ 129 h 129"/>
                    <a:gd name="T92" fmla="*/ 30 w 294"/>
                    <a:gd name="T93" fmla="*/ 129 h 129"/>
                    <a:gd name="T94" fmla="*/ 15 w 294"/>
                    <a:gd name="T95" fmla="*/ 129 h 129"/>
                    <a:gd name="T96" fmla="*/ 0 w 294"/>
                    <a:gd name="T97" fmla="*/ 129 h 129"/>
                    <a:gd name="T98" fmla="*/ 0 w 294"/>
                    <a:gd name="T99" fmla="*/ 114 h 129"/>
                    <a:gd name="T100" fmla="*/ 0 w 294"/>
                    <a:gd name="T101" fmla="*/ 96 h 129"/>
                    <a:gd name="T102" fmla="*/ 0 w 294"/>
                    <a:gd name="T103" fmla="*/ 79 h 129"/>
                    <a:gd name="T104" fmla="*/ 0 w 294"/>
                    <a:gd name="T105" fmla="*/ 64 h 129"/>
                    <a:gd name="T106" fmla="*/ 0 w 294"/>
                    <a:gd name="T107" fmla="*/ 48 h 129"/>
                    <a:gd name="T108" fmla="*/ 0 w 294"/>
                    <a:gd name="T109" fmla="*/ 31 h 129"/>
                    <a:gd name="T110" fmla="*/ 2 w 294"/>
                    <a:gd name="T111" fmla="*/ 14 h 129"/>
                    <a:gd name="T112" fmla="*/ 11 w 294"/>
                    <a:gd name="T113" fmla="*/ 12 h 129"/>
                    <a:gd name="T114" fmla="*/ 21 w 294"/>
                    <a:gd name="T115" fmla="*/ 6 h 129"/>
                    <a:gd name="T116" fmla="*/ 21 w 294"/>
                    <a:gd name="T117" fmla="*/ 6 h 129"/>
                    <a:gd name="T118" fmla="*/ 27 w 294"/>
                    <a:gd name="T119" fmla="*/ 4 h 129"/>
                    <a:gd name="T120" fmla="*/ 38 w 294"/>
                    <a:gd name="T121" fmla="*/ 0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94" h="129">
                      <a:moveTo>
                        <a:pt x="38" y="0"/>
                      </a:moveTo>
                      <a:lnTo>
                        <a:pt x="38" y="2"/>
                      </a:lnTo>
                      <a:lnTo>
                        <a:pt x="38" y="4"/>
                      </a:lnTo>
                      <a:lnTo>
                        <a:pt x="38" y="6"/>
                      </a:lnTo>
                      <a:lnTo>
                        <a:pt x="38" y="8"/>
                      </a:lnTo>
                      <a:lnTo>
                        <a:pt x="38" y="10"/>
                      </a:lnTo>
                      <a:lnTo>
                        <a:pt x="38" y="12"/>
                      </a:lnTo>
                      <a:lnTo>
                        <a:pt x="38" y="14"/>
                      </a:lnTo>
                      <a:lnTo>
                        <a:pt x="40" y="14"/>
                      </a:lnTo>
                      <a:lnTo>
                        <a:pt x="42" y="14"/>
                      </a:lnTo>
                      <a:lnTo>
                        <a:pt x="44" y="14"/>
                      </a:lnTo>
                      <a:lnTo>
                        <a:pt x="46" y="14"/>
                      </a:lnTo>
                      <a:lnTo>
                        <a:pt x="48" y="14"/>
                      </a:lnTo>
                      <a:lnTo>
                        <a:pt x="50" y="14"/>
                      </a:lnTo>
                      <a:lnTo>
                        <a:pt x="52" y="14"/>
                      </a:lnTo>
                      <a:lnTo>
                        <a:pt x="54" y="14"/>
                      </a:lnTo>
                      <a:lnTo>
                        <a:pt x="55" y="14"/>
                      </a:lnTo>
                      <a:lnTo>
                        <a:pt x="57" y="14"/>
                      </a:lnTo>
                      <a:lnTo>
                        <a:pt x="59" y="14"/>
                      </a:lnTo>
                      <a:lnTo>
                        <a:pt x="61" y="14"/>
                      </a:lnTo>
                      <a:lnTo>
                        <a:pt x="63" y="14"/>
                      </a:lnTo>
                      <a:lnTo>
                        <a:pt x="65" y="14"/>
                      </a:lnTo>
                      <a:lnTo>
                        <a:pt x="67" y="14"/>
                      </a:lnTo>
                      <a:lnTo>
                        <a:pt x="69" y="14"/>
                      </a:lnTo>
                      <a:lnTo>
                        <a:pt x="71" y="14"/>
                      </a:lnTo>
                      <a:lnTo>
                        <a:pt x="73" y="14"/>
                      </a:lnTo>
                      <a:lnTo>
                        <a:pt x="75" y="14"/>
                      </a:lnTo>
                      <a:lnTo>
                        <a:pt x="77" y="14"/>
                      </a:lnTo>
                      <a:lnTo>
                        <a:pt x="78" y="14"/>
                      </a:lnTo>
                      <a:lnTo>
                        <a:pt x="80" y="14"/>
                      </a:lnTo>
                      <a:lnTo>
                        <a:pt x="82" y="14"/>
                      </a:lnTo>
                      <a:lnTo>
                        <a:pt x="84" y="14"/>
                      </a:lnTo>
                      <a:lnTo>
                        <a:pt x="86" y="14"/>
                      </a:lnTo>
                      <a:lnTo>
                        <a:pt x="88" y="14"/>
                      </a:lnTo>
                      <a:lnTo>
                        <a:pt x="90" y="14"/>
                      </a:lnTo>
                      <a:lnTo>
                        <a:pt x="92" y="14"/>
                      </a:lnTo>
                      <a:lnTo>
                        <a:pt x="94" y="14"/>
                      </a:lnTo>
                      <a:lnTo>
                        <a:pt x="96" y="14"/>
                      </a:lnTo>
                      <a:lnTo>
                        <a:pt x="98" y="14"/>
                      </a:lnTo>
                      <a:lnTo>
                        <a:pt x="100" y="14"/>
                      </a:lnTo>
                      <a:lnTo>
                        <a:pt x="102" y="14"/>
                      </a:lnTo>
                      <a:lnTo>
                        <a:pt x="103" y="14"/>
                      </a:lnTo>
                      <a:lnTo>
                        <a:pt x="105" y="14"/>
                      </a:lnTo>
                      <a:lnTo>
                        <a:pt x="107" y="14"/>
                      </a:lnTo>
                      <a:lnTo>
                        <a:pt x="109" y="14"/>
                      </a:lnTo>
                      <a:lnTo>
                        <a:pt x="111" y="14"/>
                      </a:lnTo>
                      <a:lnTo>
                        <a:pt x="113" y="14"/>
                      </a:lnTo>
                      <a:lnTo>
                        <a:pt x="115" y="14"/>
                      </a:lnTo>
                      <a:lnTo>
                        <a:pt x="117" y="14"/>
                      </a:lnTo>
                      <a:lnTo>
                        <a:pt x="119" y="14"/>
                      </a:lnTo>
                      <a:lnTo>
                        <a:pt x="121" y="14"/>
                      </a:lnTo>
                      <a:lnTo>
                        <a:pt x="123" y="14"/>
                      </a:lnTo>
                      <a:lnTo>
                        <a:pt x="125" y="14"/>
                      </a:lnTo>
                      <a:lnTo>
                        <a:pt x="127" y="14"/>
                      </a:lnTo>
                      <a:lnTo>
                        <a:pt x="128" y="14"/>
                      </a:lnTo>
                      <a:lnTo>
                        <a:pt x="130" y="14"/>
                      </a:lnTo>
                      <a:lnTo>
                        <a:pt x="132" y="14"/>
                      </a:lnTo>
                      <a:lnTo>
                        <a:pt x="134" y="14"/>
                      </a:lnTo>
                      <a:lnTo>
                        <a:pt x="136" y="14"/>
                      </a:lnTo>
                      <a:lnTo>
                        <a:pt x="138" y="14"/>
                      </a:lnTo>
                      <a:lnTo>
                        <a:pt x="140" y="14"/>
                      </a:lnTo>
                      <a:lnTo>
                        <a:pt x="142" y="14"/>
                      </a:lnTo>
                      <a:lnTo>
                        <a:pt x="144" y="14"/>
                      </a:lnTo>
                      <a:lnTo>
                        <a:pt x="146" y="14"/>
                      </a:lnTo>
                      <a:lnTo>
                        <a:pt x="148" y="14"/>
                      </a:lnTo>
                      <a:lnTo>
                        <a:pt x="150" y="14"/>
                      </a:lnTo>
                      <a:lnTo>
                        <a:pt x="151" y="14"/>
                      </a:lnTo>
                      <a:lnTo>
                        <a:pt x="153" y="14"/>
                      </a:lnTo>
                      <a:lnTo>
                        <a:pt x="157" y="14"/>
                      </a:lnTo>
                      <a:lnTo>
                        <a:pt x="159" y="14"/>
                      </a:lnTo>
                      <a:lnTo>
                        <a:pt x="161" y="14"/>
                      </a:lnTo>
                      <a:lnTo>
                        <a:pt x="163" y="14"/>
                      </a:lnTo>
                      <a:lnTo>
                        <a:pt x="165" y="14"/>
                      </a:lnTo>
                      <a:lnTo>
                        <a:pt x="167" y="14"/>
                      </a:lnTo>
                      <a:lnTo>
                        <a:pt x="169" y="14"/>
                      </a:lnTo>
                      <a:lnTo>
                        <a:pt x="171" y="14"/>
                      </a:lnTo>
                      <a:lnTo>
                        <a:pt x="173" y="14"/>
                      </a:lnTo>
                      <a:lnTo>
                        <a:pt x="175" y="14"/>
                      </a:lnTo>
                      <a:lnTo>
                        <a:pt x="176" y="14"/>
                      </a:lnTo>
                      <a:lnTo>
                        <a:pt x="178" y="14"/>
                      </a:lnTo>
                      <a:lnTo>
                        <a:pt x="180" y="14"/>
                      </a:lnTo>
                      <a:lnTo>
                        <a:pt x="182" y="14"/>
                      </a:lnTo>
                      <a:lnTo>
                        <a:pt x="184" y="14"/>
                      </a:lnTo>
                      <a:lnTo>
                        <a:pt x="186" y="14"/>
                      </a:lnTo>
                      <a:lnTo>
                        <a:pt x="188" y="14"/>
                      </a:lnTo>
                      <a:lnTo>
                        <a:pt x="190" y="14"/>
                      </a:lnTo>
                      <a:lnTo>
                        <a:pt x="192" y="14"/>
                      </a:lnTo>
                      <a:lnTo>
                        <a:pt x="194" y="14"/>
                      </a:lnTo>
                      <a:lnTo>
                        <a:pt x="196" y="14"/>
                      </a:lnTo>
                      <a:lnTo>
                        <a:pt x="198" y="14"/>
                      </a:lnTo>
                      <a:lnTo>
                        <a:pt x="199" y="14"/>
                      </a:lnTo>
                      <a:lnTo>
                        <a:pt x="201" y="14"/>
                      </a:lnTo>
                      <a:lnTo>
                        <a:pt x="203" y="14"/>
                      </a:lnTo>
                      <a:lnTo>
                        <a:pt x="205" y="14"/>
                      </a:lnTo>
                      <a:lnTo>
                        <a:pt x="207" y="14"/>
                      </a:lnTo>
                      <a:lnTo>
                        <a:pt x="209" y="14"/>
                      </a:lnTo>
                      <a:lnTo>
                        <a:pt x="211" y="14"/>
                      </a:lnTo>
                      <a:lnTo>
                        <a:pt x="215" y="14"/>
                      </a:lnTo>
                      <a:lnTo>
                        <a:pt x="217" y="14"/>
                      </a:lnTo>
                      <a:lnTo>
                        <a:pt x="219" y="14"/>
                      </a:lnTo>
                      <a:lnTo>
                        <a:pt x="221" y="14"/>
                      </a:lnTo>
                      <a:lnTo>
                        <a:pt x="223" y="14"/>
                      </a:lnTo>
                      <a:lnTo>
                        <a:pt x="224" y="14"/>
                      </a:lnTo>
                      <a:lnTo>
                        <a:pt x="226" y="14"/>
                      </a:lnTo>
                      <a:lnTo>
                        <a:pt x="228" y="14"/>
                      </a:lnTo>
                      <a:lnTo>
                        <a:pt x="230" y="14"/>
                      </a:lnTo>
                      <a:lnTo>
                        <a:pt x="232" y="14"/>
                      </a:lnTo>
                      <a:lnTo>
                        <a:pt x="234" y="14"/>
                      </a:lnTo>
                      <a:lnTo>
                        <a:pt x="236" y="14"/>
                      </a:lnTo>
                      <a:lnTo>
                        <a:pt x="238" y="14"/>
                      </a:lnTo>
                      <a:lnTo>
                        <a:pt x="240" y="14"/>
                      </a:lnTo>
                      <a:lnTo>
                        <a:pt x="242" y="14"/>
                      </a:lnTo>
                      <a:lnTo>
                        <a:pt x="244" y="14"/>
                      </a:lnTo>
                      <a:lnTo>
                        <a:pt x="246" y="14"/>
                      </a:lnTo>
                      <a:lnTo>
                        <a:pt x="247" y="14"/>
                      </a:lnTo>
                      <a:lnTo>
                        <a:pt x="249" y="14"/>
                      </a:lnTo>
                      <a:lnTo>
                        <a:pt x="251" y="14"/>
                      </a:lnTo>
                      <a:lnTo>
                        <a:pt x="253" y="14"/>
                      </a:lnTo>
                      <a:lnTo>
                        <a:pt x="255" y="14"/>
                      </a:lnTo>
                      <a:lnTo>
                        <a:pt x="257" y="14"/>
                      </a:lnTo>
                      <a:lnTo>
                        <a:pt x="259" y="14"/>
                      </a:lnTo>
                      <a:lnTo>
                        <a:pt x="261" y="14"/>
                      </a:lnTo>
                      <a:lnTo>
                        <a:pt x="261" y="16"/>
                      </a:lnTo>
                      <a:lnTo>
                        <a:pt x="263" y="16"/>
                      </a:lnTo>
                      <a:lnTo>
                        <a:pt x="265" y="16"/>
                      </a:lnTo>
                      <a:lnTo>
                        <a:pt x="265" y="18"/>
                      </a:lnTo>
                      <a:lnTo>
                        <a:pt x="265" y="20"/>
                      </a:lnTo>
                      <a:lnTo>
                        <a:pt x="267" y="20"/>
                      </a:lnTo>
                      <a:lnTo>
                        <a:pt x="265" y="20"/>
                      </a:lnTo>
                      <a:lnTo>
                        <a:pt x="265" y="21"/>
                      </a:lnTo>
                      <a:lnTo>
                        <a:pt x="267" y="21"/>
                      </a:lnTo>
                      <a:lnTo>
                        <a:pt x="267" y="20"/>
                      </a:lnTo>
                      <a:lnTo>
                        <a:pt x="267" y="21"/>
                      </a:lnTo>
                      <a:lnTo>
                        <a:pt x="269" y="21"/>
                      </a:lnTo>
                      <a:lnTo>
                        <a:pt x="269" y="20"/>
                      </a:lnTo>
                      <a:lnTo>
                        <a:pt x="269" y="21"/>
                      </a:lnTo>
                      <a:lnTo>
                        <a:pt x="271" y="21"/>
                      </a:lnTo>
                      <a:lnTo>
                        <a:pt x="271" y="20"/>
                      </a:lnTo>
                      <a:lnTo>
                        <a:pt x="271" y="21"/>
                      </a:lnTo>
                      <a:lnTo>
                        <a:pt x="272" y="21"/>
                      </a:lnTo>
                      <a:lnTo>
                        <a:pt x="272" y="23"/>
                      </a:lnTo>
                      <a:lnTo>
                        <a:pt x="274" y="23"/>
                      </a:lnTo>
                      <a:lnTo>
                        <a:pt x="274" y="25"/>
                      </a:lnTo>
                      <a:lnTo>
                        <a:pt x="276" y="25"/>
                      </a:lnTo>
                      <a:lnTo>
                        <a:pt x="276" y="27"/>
                      </a:lnTo>
                      <a:lnTo>
                        <a:pt x="276" y="29"/>
                      </a:lnTo>
                      <a:lnTo>
                        <a:pt x="276" y="31"/>
                      </a:lnTo>
                      <a:lnTo>
                        <a:pt x="276" y="33"/>
                      </a:lnTo>
                      <a:lnTo>
                        <a:pt x="274" y="33"/>
                      </a:lnTo>
                      <a:lnTo>
                        <a:pt x="276" y="33"/>
                      </a:lnTo>
                      <a:lnTo>
                        <a:pt x="276" y="35"/>
                      </a:lnTo>
                      <a:lnTo>
                        <a:pt x="278" y="35"/>
                      </a:lnTo>
                      <a:lnTo>
                        <a:pt x="278" y="37"/>
                      </a:lnTo>
                      <a:lnTo>
                        <a:pt x="278" y="39"/>
                      </a:lnTo>
                      <a:lnTo>
                        <a:pt x="280" y="39"/>
                      </a:lnTo>
                      <a:lnTo>
                        <a:pt x="280" y="41"/>
                      </a:lnTo>
                      <a:lnTo>
                        <a:pt x="282" y="41"/>
                      </a:lnTo>
                      <a:lnTo>
                        <a:pt x="284" y="41"/>
                      </a:lnTo>
                      <a:lnTo>
                        <a:pt x="284" y="43"/>
                      </a:lnTo>
                      <a:lnTo>
                        <a:pt x="286" y="43"/>
                      </a:lnTo>
                      <a:lnTo>
                        <a:pt x="288" y="43"/>
                      </a:lnTo>
                      <a:lnTo>
                        <a:pt x="290" y="43"/>
                      </a:lnTo>
                      <a:lnTo>
                        <a:pt x="292" y="43"/>
                      </a:lnTo>
                      <a:lnTo>
                        <a:pt x="292" y="44"/>
                      </a:lnTo>
                      <a:lnTo>
                        <a:pt x="294" y="44"/>
                      </a:lnTo>
                      <a:lnTo>
                        <a:pt x="294" y="46"/>
                      </a:lnTo>
                      <a:lnTo>
                        <a:pt x="292" y="46"/>
                      </a:lnTo>
                      <a:lnTo>
                        <a:pt x="292" y="48"/>
                      </a:lnTo>
                      <a:lnTo>
                        <a:pt x="290" y="48"/>
                      </a:lnTo>
                      <a:lnTo>
                        <a:pt x="288" y="48"/>
                      </a:lnTo>
                      <a:lnTo>
                        <a:pt x="288" y="50"/>
                      </a:lnTo>
                      <a:lnTo>
                        <a:pt x="286" y="50"/>
                      </a:lnTo>
                      <a:lnTo>
                        <a:pt x="286" y="52"/>
                      </a:lnTo>
                      <a:lnTo>
                        <a:pt x="286" y="54"/>
                      </a:lnTo>
                      <a:lnTo>
                        <a:pt x="284" y="54"/>
                      </a:lnTo>
                      <a:lnTo>
                        <a:pt x="284" y="56"/>
                      </a:lnTo>
                      <a:lnTo>
                        <a:pt x="282" y="56"/>
                      </a:lnTo>
                      <a:lnTo>
                        <a:pt x="282" y="58"/>
                      </a:lnTo>
                      <a:lnTo>
                        <a:pt x="280" y="58"/>
                      </a:lnTo>
                      <a:lnTo>
                        <a:pt x="280" y="60"/>
                      </a:lnTo>
                      <a:lnTo>
                        <a:pt x="278" y="60"/>
                      </a:lnTo>
                      <a:lnTo>
                        <a:pt x="278" y="62"/>
                      </a:lnTo>
                      <a:lnTo>
                        <a:pt x="276" y="62"/>
                      </a:lnTo>
                      <a:lnTo>
                        <a:pt x="276" y="64"/>
                      </a:lnTo>
                      <a:lnTo>
                        <a:pt x="274" y="64"/>
                      </a:lnTo>
                      <a:lnTo>
                        <a:pt x="272" y="64"/>
                      </a:lnTo>
                      <a:lnTo>
                        <a:pt x="272" y="66"/>
                      </a:lnTo>
                      <a:lnTo>
                        <a:pt x="272" y="68"/>
                      </a:lnTo>
                      <a:lnTo>
                        <a:pt x="274" y="68"/>
                      </a:lnTo>
                      <a:lnTo>
                        <a:pt x="274" y="69"/>
                      </a:lnTo>
                      <a:lnTo>
                        <a:pt x="276" y="69"/>
                      </a:lnTo>
                      <a:lnTo>
                        <a:pt x="276" y="71"/>
                      </a:lnTo>
                      <a:lnTo>
                        <a:pt x="274" y="71"/>
                      </a:lnTo>
                      <a:lnTo>
                        <a:pt x="274" y="73"/>
                      </a:lnTo>
                      <a:lnTo>
                        <a:pt x="274" y="75"/>
                      </a:lnTo>
                      <a:lnTo>
                        <a:pt x="272" y="75"/>
                      </a:lnTo>
                      <a:lnTo>
                        <a:pt x="271" y="75"/>
                      </a:lnTo>
                      <a:lnTo>
                        <a:pt x="271" y="77"/>
                      </a:lnTo>
                      <a:lnTo>
                        <a:pt x="269" y="77"/>
                      </a:lnTo>
                      <a:lnTo>
                        <a:pt x="271" y="77"/>
                      </a:lnTo>
                      <a:lnTo>
                        <a:pt x="269" y="77"/>
                      </a:lnTo>
                      <a:lnTo>
                        <a:pt x="269" y="79"/>
                      </a:lnTo>
                      <a:lnTo>
                        <a:pt x="269" y="81"/>
                      </a:lnTo>
                      <a:lnTo>
                        <a:pt x="271" y="81"/>
                      </a:lnTo>
                      <a:lnTo>
                        <a:pt x="269" y="81"/>
                      </a:lnTo>
                      <a:lnTo>
                        <a:pt x="269" y="83"/>
                      </a:lnTo>
                      <a:lnTo>
                        <a:pt x="269" y="85"/>
                      </a:lnTo>
                      <a:lnTo>
                        <a:pt x="269" y="87"/>
                      </a:lnTo>
                      <a:lnTo>
                        <a:pt x="271" y="87"/>
                      </a:lnTo>
                      <a:lnTo>
                        <a:pt x="271" y="85"/>
                      </a:lnTo>
                      <a:lnTo>
                        <a:pt x="272" y="85"/>
                      </a:lnTo>
                      <a:lnTo>
                        <a:pt x="272" y="87"/>
                      </a:lnTo>
                      <a:lnTo>
                        <a:pt x="274" y="87"/>
                      </a:lnTo>
                      <a:lnTo>
                        <a:pt x="276" y="87"/>
                      </a:lnTo>
                      <a:lnTo>
                        <a:pt x="276" y="89"/>
                      </a:lnTo>
                      <a:lnTo>
                        <a:pt x="276" y="91"/>
                      </a:lnTo>
                      <a:lnTo>
                        <a:pt x="274" y="92"/>
                      </a:lnTo>
                      <a:lnTo>
                        <a:pt x="276" y="92"/>
                      </a:lnTo>
                      <a:lnTo>
                        <a:pt x="276" y="94"/>
                      </a:lnTo>
                      <a:lnTo>
                        <a:pt x="278" y="94"/>
                      </a:lnTo>
                      <a:lnTo>
                        <a:pt x="280" y="94"/>
                      </a:lnTo>
                      <a:lnTo>
                        <a:pt x="280" y="96"/>
                      </a:lnTo>
                      <a:lnTo>
                        <a:pt x="282" y="96"/>
                      </a:lnTo>
                      <a:lnTo>
                        <a:pt x="282" y="98"/>
                      </a:lnTo>
                      <a:lnTo>
                        <a:pt x="284" y="98"/>
                      </a:lnTo>
                      <a:lnTo>
                        <a:pt x="286" y="100"/>
                      </a:lnTo>
                      <a:lnTo>
                        <a:pt x="286" y="102"/>
                      </a:lnTo>
                      <a:lnTo>
                        <a:pt x="288" y="102"/>
                      </a:lnTo>
                      <a:lnTo>
                        <a:pt x="290" y="102"/>
                      </a:lnTo>
                      <a:lnTo>
                        <a:pt x="290" y="104"/>
                      </a:lnTo>
                      <a:lnTo>
                        <a:pt x="292" y="104"/>
                      </a:lnTo>
                      <a:lnTo>
                        <a:pt x="292" y="106"/>
                      </a:lnTo>
                      <a:lnTo>
                        <a:pt x="294" y="106"/>
                      </a:lnTo>
                      <a:lnTo>
                        <a:pt x="294" y="108"/>
                      </a:lnTo>
                      <a:lnTo>
                        <a:pt x="292" y="108"/>
                      </a:lnTo>
                      <a:lnTo>
                        <a:pt x="290" y="108"/>
                      </a:lnTo>
                      <a:lnTo>
                        <a:pt x="288" y="108"/>
                      </a:lnTo>
                      <a:lnTo>
                        <a:pt x="288" y="110"/>
                      </a:lnTo>
                      <a:lnTo>
                        <a:pt x="286" y="110"/>
                      </a:lnTo>
                      <a:lnTo>
                        <a:pt x="284" y="110"/>
                      </a:lnTo>
                      <a:lnTo>
                        <a:pt x="284" y="112"/>
                      </a:lnTo>
                      <a:lnTo>
                        <a:pt x="282" y="112"/>
                      </a:lnTo>
                      <a:lnTo>
                        <a:pt x="280" y="112"/>
                      </a:lnTo>
                      <a:lnTo>
                        <a:pt x="280" y="114"/>
                      </a:lnTo>
                      <a:lnTo>
                        <a:pt x="278" y="114"/>
                      </a:lnTo>
                      <a:lnTo>
                        <a:pt x="276" y="114"/>
                      </a:lnTo>
                      <a:lnTo>
                        <a:pt x="276" y="116"/>
                      </a:lnTo>
                      <a:lnTo>
                        <a:pt x="274" y="116"/>
                      </a:lnTo>
                      <a:lnTo>
                        <a:pt x="272" y="116"/>
                      </a:lnTo>
                      <a:lnTo>
                        <a:pt x="272" y="117"/>
                      </a:lnTo>
                      <a:lnTo>
                        <a:pt x="272" y="119"/>
                      </a:lnTo>
                      <a:lnTo>
                        <a:pt x="272" y="121"/>
                      </a:lnTo>
                      <a:lnTo>
                        <a:pt x="271" y="121"/>
                      </a:lnTo>
                      <a:lnTo>
                        <a:pt x="269" y="121"/>
                      </a:lnTo>
                      <a:lnTo>
                        <a:pt x="267" y="121"/>
                      </a:lnTo>
                      <a:lnTo>
                        <a:pt x="265" y="121"/>
                      </a:lnTo>
                      <a:lnTo>
                        <a:pt x="263" y="121"/>
                      </a:lnTo>
                      <a:lnTo>
                        <a:pt x="261" y="123"/>
                      </a:lnTo>
                      <a:lnTo>
                        <a:pt x="259" y="123"/>
                      </a:lnTo>
                      <a:lnTo>
                        <a:pt x="259" y="125"/>
                      </a:lnTo>
                      <a:lnTo>
                        <a:pt x="257" y="125"/>
                      </a:lnTo>
                      <a:lnTo>
                        <a:pt x="259" y="125"/>
                      </a:lnTo>
                      <a:lnTo>
                        <a:pt x="257" y="125"/>
                      </a:lnTo>
                      <a:lnTo>
                        <a:pt x="257" y="123"/>
                      </a:lnTo>
                      <a:lnTo>
                        <a:pt x="255" y="123"/>
                      </a:lnTo>
                      <a:lnTo>
                        <a:pt x="253" y="123"/>
                      </a:lnTo>
                      <a:lnTo>
                        <a:pt x="251" y="123"/>
                      </a:lnTo>
                      <a:lnTo>
                        <a:pt x="249" y="123"/>
                      </a:lnTo>
                      <a:lnTo>
                        <a:pt x="247" y="123"/>
                      </a:lnTo>
                      <a:lnTo>
                        <a:pt x="246" y="123"/>
                      </a:lnTo>
                      <a:lnTo>
                        <a:pt x="244" y="123"/>
                      </a:lnTo>
                      <a:lnTo>
                        <a:pt x="244" y="125"/>
                      </a:lnTo>
                      <a:lnTo>
                        <a:pt x="242" y="125"/>
                      </a:lnTo>
                      <a:lnTo>
                        <a:pt x="242" y="127"/>
                      </a:lnTo>
                      <a:lnTo>
                        <a:pt x="240" y="127"/>
                      </a:lnTo>
                      <a:lnTo>
                        <a:pt x="240" y="129"/>
                      </a:lnTo>
                      <a:lnTo>
                        <a:pt x="238" y="129"/>
                      </a:lnTo>
                      <a:lnTo>
                        <a:pt x="236" y="129"/>
                      </a:lnTo>
                      <a:lnTo>
                        <a:pt x="234" y="129"/>
                      </a:lnTo>
                      <a:lnTo>
                        <a:pt x="232" y="129"/>
                      </a:lnTo>
                      <a:lnTo>
                        <a:pt x="230" y="129"/>
                      </a:lnTo>
                      <a:lnTo>
                        <a:pt x="228" y="129"/>
                      </a:lnTo>
                      <a:lnTo>
                        <a:pt x="226" y="129"/>
                      </a:lnTo>
                      <a:lnTo>
                        <a:pt x="224" y="129"/>
                      </a:lnTo>
                      <a:lnTo>
                        <a:pt x="223" y="129"/>
                      </a:lnTo>
                      <a:lnTo>
                        <a:pt x="221" y="129"/>
                      </a:lnTo>
                      <a:lnTo>
                        <a:pt x="219" y="129"/>
                      </a:lnTo>
                      <a:lnTo>
                        <a:pt x="217" y="129"/>
                      </a:lnTo>
                      <a:lnTo>
                        <a:pt x="215" y="129"/>
                      </a:lnTo>
                      <a:lnTo>
                        <a:pt x="209" y="129"/>
                      </a:lnTo>
                      <a:lnTo>
                        <a:pt x="207" y="129"/>
                      </a:lnTo>
                      <a:lnTo>
                        <a:pt x="201" y="129"/>
                      </a:lnTo>
                      <a:lnTo>
                        <a:pt x="199" y="129"/>
                      </a:lnTo>
                      <a:lnTo>
                        <a:pt x="198" y="129"/>
                      </a:lnTo>
                      <a:lnTo>
                        <a:pt x="196" y="129"/>
                      </a:lnTo>
                      <a:lnTo>
                        <a:pt x="194" y="129"/>
                      </a:lnTo>
                      <a:lnTo>
                        <a:pt x="192" y="129"/>
                      </a:lnTo>
                      <a:lnTo>
                        <a:pt x="190" y="129"/>
                      </a:lnTo>
                      <a:lnTo>
                        <a:pt x="188" y="129"/>
                      </a:lnTo>
                      <a:lnTo>
                        <a:pt x="186" y="129"/>
                      </a:lnTo>
                      <a:lnTo>
                        <a:pt x="184" y="129"/>
                      </a:lnTo>
                      <a:lnTo>
                        <a:pt x="182" y="129"/>
                      </a:lnTo>
                      <a:lnTo>
                        <a:pt x="180" y="129"/>
                      </a:lnTo>
                      <a:lnTo>
                        <a:pt x="178" y="129"/>
                      </a:lnTo>
                      <a:lnTo>
                        <a:pt x="176" y="129"/>
                      </a:lnTo>
                      <a:lnTo>
                        <a:pt x="175" y="129"/>
                      </a:lnTo>
                      <a:lnTo>
                        <a:pt x="173" y="129"/>
                      </a:lnTo>
                      <a:lnTo>
                        <a:pt x="171" y="129"/>
                      </a:lnTo>
                      <a:lnTo>
                        <a:pt x="167" y="129"/>
                      </a:lnTo>
                      <a:lnTo>
                        <a:pt x="163" y="129"/>
                      </a:lnTo>
                      <a:lnTo>
                        <a:pt x="161" y="129"/>
                      </a:lnTo>
                      <a:lnTo>
                        <a:pt x="159" y="129"/>
                      </a:lnTo>
                      <a:lnTo>
                        <a:pt x="155" y="129"/>
                      </a:lnTo>
                      <a:lnTo>
                        <a:pt x="153" y="129"/>
                      </a:lnTo>
                      <a:lnTo>
                        <a:pt x="151" y="129"/>
                      </a:lnTo>
                      <a:lnTo>
                        <a:pt x="150" y="129"/>
                      </a:lnTo>
                      <a:lnTo>
                        <a:pt x="148" y="129"/>
                      </a:lnTo>
                      <a:lnTo>
                        <a:pt x="146" y="129"/>
                      </a:lnTo>
                      <a:lnTo>
                        <a:pt x="144" y="129"/>
                      </a:lnTo>
                      <a:lnTo>
                        <a:pt x="142" y="129"/>
                      </a:lnTo>
                      <a:lnTo>
                        <a:pt x="140" y="129"/>
                      </a:lnTo>
                      <a:lnTo>
                        <a:pt x="138" y="129"/>
                      </a:lnTo>
                      <a:lnTo>
                        <a:pt x="136" y="129"/>
                      </a:lnTo>
                      <a:lnTo>
                        <a:pt x="134" y="129"/>
                      </a:lnTo>
                      <a:lnTo>
                        <a:pt x="132" y="129"/>
                      </a:lnTo>
                      <a:lnTo>
                        <a:pt x="130" y="129"/>
                      </a:lnTo>
                      <a:lnTo>
                        <a:pt x="128" y="129"/>
                      </a:lnTo>
                      <a:lnTo>
                        <a:pt x="127" y="129"/>
                      </a:lnTo>
                      <a:lnTo>
                        <a:pt x="125" y="129"/>
                      </a:lnTo>
                      <a:lnTo>
                        <a:pt x="123" y="129"/>
                      </a:lnTo>
                      <a:lnTo>
                        <a:pt x="121" y="129"/>
                      </a:lnTo>
                      <a:lnTo>
                        <a:pt x="119" y="129"/>
                      </a:lnTo>
                      <a:lnTo>
                        <a:pt x="117" y="129"/>
                      </a:lnTo>
                      <a:lnTo>
                        <a:pt x="115" y="129"/>
                      </a:lnTo>
                      <a:lnTo>
                        <a:pt x="113" y="129"/>
                      </a:lnTo>
                      <a:lnTo>
                        <a:pt x="111" y="129"/>
                      </a:lnTo>
                      <a:lnTo>
                        <a:pt x="109" y="129"/>
                      </a:lnTo>
                      <a:lnTo>
                        <a:pt x="107" y="129"/>
                      </a:lnTo>
                      <a:lnTo>
                        <a:pt x="105" y="129"/>
                      </a:lnTo>
                      <a:lnTo>
                        <a:pt x="103" y="129"/>
                      </a:lnTo>
                      <a:lnTo>
                        <a:pt x="102" y="129"/>
                      </a:lnTo>
                      <a:lnTo>
                        <a:pt x="100" y="129"/>
                      </a:lnTo>
                      <a:lnTo>
                        <a:pt x="98" y="129"/>
                      </a:lnTo>
                      <a:lnTo>
                        <a:pt x="96" y="129"/>
                      </a:lnTo>
                      <a:lnTo>
                        <a:pt x="94" y="129"/>
                      </a:lnTo>
                      <a:lnTo>
                        <a:pt x="92" y="129"/>
                      </a:lnTo>
                      <a:lnTo>
                        <a:pt x="90" y="129"/>
                      </a:lnTo>
                      <a:lnTo>
                        <a:pt x="88" y="129"/>
                      </a:lnTo>
                      <a:lnTo>
                        <a:pt x="86" y="129"/>
                      </a:lnTo>
                      <a:lnTo>
                        <a:pt x="84" y="129"/>
                      </a:lnTo>
                      <a:lnTo>
                        <a:pt x="82" y="129"/>
                      </a:lnTo>
                      <a:lnTo>
                        <a:pt x="80" y="129"/>
                      </a:lnTo>
                      <a:lnTo>
                        <a:pt x="78" y="129"/>
                      </a:lnTo>
                      <a:lnTo>
                        <a:pt x="77" y="129"/>
                      </a:lnTo>
                      <a:lnTo>
                        <a:pt x="75" y="129"/>
                      </a:lnTo>
                      <a:lnTo>
                        <a:pt x="73" y="129"/>
                      </a:lnTo>
                      <a:lnTo>
                        <a:pt x="71" y="129"/>
                      </a:lnTo>
                      <a:lnTo>
                        <a:pt x="69" y="129"/>
                      </a:lnTo>
                      <a:lnTo>
                        <a:pt x="67" y="129"/>
                      </a:lnTo>
                      <a:lnTo>
                        <a:pt x="61" y="129"/>
                      </a:lnTo>
                      <a:lnTo>
                        <a:pt x="59" y="129"/>
                      </a:lnTo>
                      <a:lnTo>
                        <a:pt x="57" y="129"/>
                      </a:lnTo>
                      <a:lnTo>
                        <a:pt x="55" y="129"/>
                      </a:lnTo>
                      <a:lnTo>
                        <a:pt x="54" y="129"/>
                      </a:lnTo>
                      <a:lnTo>
                        <a:pt x="52" y="129"/>
                      </a:lnTo>
                      <a:lnTo>
                        <a:pt x="50" y="129"/>
                      </a:lnTo>
                      <a:lnTo>
                        <a:pt x="48" y="129"/>
                      </a:lnTo>
                      <a:lnTo>
                        <a:pt x="46" y="129"/>
                      </a:lnTo>
                      <a:lnTo>
                        <a:pt x="44" y="129"/>
                      </a:lnTo>
                      <a:lnTo>
                        <a:pt x="42" y="129"/>
                      </a:lnTo>
                      <a:lnTo>
                        <a:pt x="40" y="129"/>
                      </a:lnTo>
                      <a:lnTo>
                        <a:pt x="38" y="129"/>
                      </a:lnTo>
                      <a:lnTo>
                        <a:pt x="36" y="129"/>
                      </a:lnTo>
                      <a:lnTo>
                        <a:pt x="34" y="129"/>
                      </a:lnTo>
                      <a:lnTo>
                        <a:pt x="32" y="129"/>
                      </a:lnTo>
                      <a:lnTo>
                        <a:pt x="30" y="129"/>
                      </a:lnTo>
                      <a:lnTo>
                        <a:pt x="29" y="129"/>
                      </a:lnTo>
                      <a:lnTo>
                        <a:pt x="27" y="129"/>
                      </a:lnTo>
                      <a:lnTo>
                        <a:pt x="25" y="129"/>
                      </a:lnTo>
                      <a:lnTo>
                        <a:pt x="23" y="129"/>
                      </a:lnTo>
                      <a:lnTo>
                        <a:pt x="21" y="129"/>
                      </a:lnTo>
                      <a:lnTo>
                        <a:pt x="19" y="129"/>
                      </a:lnTo>
                      <a:lnTo>
                        <a:pt x="17" y="129"/>
                      </a:lnTo>
                      <a:lnTo>
                        <a:pt x="15" y="129"/>
                      </a:lnTo>
                      <a:lnTo>
                        <a:pt x="13" y="129"/>
                      </a:lnTo>
                      <a:lnTo>
                        <a:pt x="11" y="129"/>
                      </a:lnTo>
                      <a:lnTo>
                        <a:pt x="9" y="129"/>
                      </a:lnTo>
                      <a:lnTo>
                        <a:pt x="7" y="129"/>
                      </a:lnTo>
                      <a:lnTo>
                        <a:pt x="6" y="129"/>
                      </a:lnTo>
                      <a:lnTo>
                        <a:pt x="4" y="129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0" y="127"/>
                      </a:lnTo>
                      <a:lnTo>
                        <a:pt x="0" y="125"/>
                      </a:lnTo>
                      <a:lnTo>
                        <a:pt x="0" y="123"/>
                      </a:lnTo>
                      <a:lnTo>
                        <a:pt x="0" y="121"/>
                      </a:lnTo>
                      <a:lnTo>
                        <a:pt x="0" y="119"/>
                      </a:lnTo>
                      <a:lnTo>
                        <a:pt x="0" y="117"/>
                      </a:lnTo>
                      <a:lnTo>
                        <a:pt x="0" y="116"/>
                      </a:lnTo>
                      <a:lnTo>
                        <a:pt x="0" y="114"/>
                      </a:lnTo>
                      <a:lnTo>
                        <a:pt x="0" y="112"/>
                      </a:lnTo>
                      <a:lnTo>
                        <a:pt x="0" y="110"/>
                      </a:lnTo>
                      <a:lnTo>
                        <a:pt x="0" y="108"/>
                      </a:lnTo>
                      <a:lnTo>
                        <a:pt x="0" y="106"/>
                      </a:lnTo>
                      <a:lnTo>
                        <a:pt x="0" y="104"/>
                      </a:lnTo>
                      <a:lnTo>
                        <a:pt x="0" y="102"/>
                      </a:lnTo>
                      <a:lnTo>
                        <a:pt x="0" y="100"/>
                      </a:lnTo>
                      <a:lnTo>
                        <a:pt x="0" y="96"/>
                      </a:lnTo>
                      <a:lnTo>
                        <a:pt x="0" y="94"/>
                      </a:lnTo>
                      <a:lnTo>
                        <a:pt x="0" y="92"/>
                      </a:lnTo>
                      <a:lnTo>
                        <a:pt x="0" y="91"/>
                      </a:lnTo>
                      <a:lnTo>
                        <a:pt x="0" y="89"/>
                      </a:lnTo>
                      <a:lnTo>
                        <a:pt x="0" y="87"/>
                      </a:lnTo>
                      <a:lnTo>
                        <a:pt x="0" y="85"/>
                      </a:lnTo>
                      <a:lnTo>
                        <a:pt x="0" y="83"/>
                      </a:lnTo>
                      <a:lnTo>
                        <a:pt x="0" y="79"/>
                      </a:lnTo>
                      <a:lnTo>
                        <a:pt x="0" y="77"/>
                      </a:lnTo>
                      <a:lnTo>
                        <a:pt x="0" y="75"/>
                      </a:lnTo>
                      <a:lnTo>
                        <a:pt x="0" y="73"/>
                      </a:lnTo>
                      <a:lnTo>
                        <a:pt x="0" y="71"/>
                      </a:lnTo>
                      <a:lnTo>
                        <a:pt x="0" y="69"/>
                      </a:lnTo>
                      <a:lnTo>
                        <a:pt x="0" y="68"/>
                      </a:lnTo>
                      <a:lnTo>
                        <a:pt x="0" y="66"/>
                      </a:lnTo>
                      <a:lnTo>
                        <a:pt x="0" y="64"/>
                      </a:lnTo>
                      <a:lnTo>
                        <a:pt x="0" y="62"/>
                      </a:lnTo>
                      <a:lnTo>
                        <a:pt x="0" y="60"/>
                      </a:lnTo>
                      <a:lnTo>
                        <a:pt x="0" y="58"/>
                      </a:lnTo>
                      <a:lnTo>
                        <a:pt x="0" y="56"/>
                      </a:lnTo>
                      <a:lnTo>
                        <a:pt x="0" y="54"/>
                      </a:lnTo>
                      <a:lnTo>
                        <a:pt x="0" y="52"/>
                      </a:lnTo>
                      <a:lnTo>
                        <a:pt x="0" y="50"/>
                      </a:lnTo>
                      <a:lnTo>
                        <a:pt x="0" y="48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lnTo>
                        <a:pt x="0" y="41"/>
                      </a:lnTo>
                      <a:lnTo>
                        <a:pt x="0" y="39"/>
                      </a:lnTo>
                      <a:lnTo>
                        <a:pt x="0" y="37"/>
                      </a:lnTo>
                      <a:lnTo>
                        <a:pt x="0" y="33"/>
                      </a:lnTo>
                      <a:lnTo>
                        <a:pt x="0" y="31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0" y="20"/>
                      </a:lnTo>
                      <a:lnTo>
                        <a:pt x="0" y="18"/>
                      </a:lnTo>
                      <a:lnTo>
                        <a:pt x="0" y="16"/>
                      </a:lnTo>
                      <a:lnTo>
                        <a:pt x="2" y="14"/>
                      </a:lnTo>
                      <a:lnTo>
                        <a:pt x="4" y="14"/>
                      </a:lnTo>
                      <a:lnTo>
                        <a:pt x="6" y="14"/>
                      </a:lnTo>
                      <a:lnTo>
                        <a:pt x="7" y="14"/>
                      </a:lnTo>
                      <a:lnTo>
                        <a:pt x="7" y="12"/>
                      </a:lnTo>
                      <a:lnTo>
                        <a:pt x="7" y="14"/>
                      </a:lnTo>
                      <a:lnTo>
                        <a:pt x="7" y="12"/>
                      </a:lnTo>
                      <a:lnTo>
                        <a:pt x="9" y="12"/>
                      </a:lnTo>
                      <a:lnTo>
                        <a:pt x="11" y="12"/>
                      </a:lnTo>
                      <a:lnTo>
                        <a:pt x="13" y="12"/>
                      </a:lnTo>
                      <a:lnTo>
                        <a:pt x="13" y="10"/>
                      </a:lnTo>
                      <a:lnTo>
                        <a:pt x="15" y="10"/>
                      </a:lnTo>
                      <a:lnTo>
                        <a:pt x="17" y="10"/>
                      </a:lnTo>
                      <a:lnTo>
                        <a:pt x="17" y="8"/>
                      </a:lnTo>
                      <a:lnTo>
                        <a:pt x="19" y="8"/>
                      </a:lnTo>
                      <a:lnTo>
                        <a:pt x="19" y="6"/>
                      </a:lnTo>
                      <a:lnTo>
                        <a:pt x="21" y="6"/>
                      </a:lnTo>
                      <a:lnTo>
                        <a:pt x="21" y="4"/>
                      </a:lnTo>
                      <a:lnTo>
                        <a:pt x="23" y="4"/>
                      </a:lnTo>
                      <a:lnTo>
                        <a:pt x="23" y="6"/>
                      </a:lnTo>
                      <a:lnTo>
                        <a:pt x="21" y="6"/>
                      </a:lnTo>
                      <a:lnTo>
                        <a:pt x="23" y="6"/>
                      </a:lnTo>
                      <a:lnTo>
                        <a:pt x="21" y="6"/>
                      </a:lnTo>
                      <a:lnTo>
                        <a:pt x="23" y="6"/>
                      </a:lnTo>
                      <a:lnTo>
                        <a:pt x="21" y="6"/>
                      </a:lnTo>
                      <a:lnTo>
                        <a:pt x="19" y="6"/>
                      </a:lnTo>
                      <a:lnTo>
                        <a:pt x="19" y="8"/>
                      </a:lnTo>
                      <a:lnTo>
                        <a:pt x="21" y="8"/>
                      </a:lnTo>
                      <a:lnTo>
                        <a:pt x="21" y="6"/>
                      </a:lnTo>
                      <a:lnTo>
                        <a:pt x="23" y="6"/>
                      </a:lnTo>
                      <a:lnTo>
                        <a:pt x="25" y="6"/>
                      </a:lnTo>
                      <a:lnTo>
                        <a:pt x="27" y="6"/>
                      </a:lnTo>
                      <a:lnTo>
                        <a:pt x="27" y="4"/>
                      </a:lnTo>
                      <a:lnTo>
                        <a:pt x="29" y="4"/>
                      </a:lnTo>
                      <a:lnTo>
                        <a:pt x="30" y="4"/>
                      </a:lnTo>
                      <a:lnTo>
                        <a:pt x="30" y="2"/>
                      </a:lnTo>
                      <a:lnTo>
                        <a:pt x="32" y="2"/>
                      </a:lnTo>
                      <a:lnTo>
                        <a:pt x="34" y="2"/>
                      </a:lnTo>
                      <a:lnTo>
                        <a:pt x="36" y="2"/>
                      </a:lnTo>
                      <a:lnTo>
                        <a:pt x="36" y="0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" name="Freeform 3671"/>
                <p:cNvSpPr>
                  <a:spLocks noEditPoints="1"/>
                </p:cNvSpPr>
                <p:nvPr/>
              </p:nvSpPr>
              <p:spPr bwMode="auto">
                <a:xfrm>
                  <a:off x="6805613" y="2865437"/>
                  <a:ext cx="487363" cy="368300"/>
                </a:xfrm>
                <a:custGeom>
                  <a:avLst/>
                  <a:gdLst>
                    <a:gd name="T0" fmla="*/ 299 w 307"/>
                    <a:gd name="T1" fmla="*/ 92 h 232"/>
                    <a:gd name="T2" fmla="*/ 295 w 307"/>
                    <a:gd name="T3" fmla="*/ 99 h 232"/>
                    <a:gd name="T4" fmla="*/ 288 w 307"/>
                    <a:gd name="T5" fmla="*/ 111 h 232"/>
                    <a:gd name="T6" fmla="*/ 280 w 307"/>
                    <a:gd name="T7" fmla="*/ 105 h 232"/>
                    <a:gd name="T8" fmla="*/ 293 w 307"/>
                    <a:gd name="T9" fmla="*/ 92 h 232"/>
                    <a:gd name="T10" fmla="*/ 305 w 307"/>
                    <a:gd name="T11" fmla="*/ 84 h 232"/>
                    <a:gd name="T12" fmla="*/ 307 w 307"/>
                    <a:gd name="T13" fmla="*/ 86 h 232"/>
                    <a:gd name="T14" fmla="*/ 105 w 307"/>
                    <a:gd name="T15" fmla="*/ 19 h 232"/>
                    <a:gd name="T16" fmla="*/ 113 w 307"/>
                    <a:gd name="T17" fmla="*/ 13 h 232"/>
                    <a:gd name="T18" fmla="*/ 111 w 307"/>
                    <a:gd name="T19" fmla="*/ 9 h 232"/>
                    <a:gd name="T20" fmla="*/ 107 w 307"/>
                    <a:gd name="T21" fmla="*/ 13 h 232"/>
                    <a:gd name="T22" fmla="*/ 98 w 307"/>
                    <a:gd name="T23" fmla="*/ 26 h 232"/>
                    <a:gd name="T24" fmla="*/ 107 w 307"/>
                    <a:gd name="T25" fmla="*/ 23 h 232"/>
                    <a:gd name="T26" fmla="*/ 121 w 307"/>
                    <a:gd name="T27" fmla="*/ 26 h 232"/>
                    <a:gd name="T28" fmla="*/ 140 w 307"/>
                    <a:gd name="T29" fmla="*/ 38 h 232"/>
                    <a:gd name="T30" fmla="*/ 172 w 307"/>
                    <a:gd name="T31" fmla="*/ 44 h 232"/>
                    <a:gd name="T32" fmla="*/ 203 w 307"/>
                    <a:gd name="T33" fmla="*/ 53 h 232"/>
                    <a:gd name="T34" fmla="*/ 221 w 307"/>
                    <a:gd name="T35" fmla="*/ 55 h 232"/>
                    <a:gd name="T36" fmla="*/ 240 w 307"/>
                    <a:gd name="T37" fmla="*/ 59 h 232"/>
                    <a:gd name="T38" fmla="*/ 253 w 307"/>
                    <a:gd name="T39" fmla="*/ 69 h 232"/>
                    <a:gd name="T40" fmla="*/ 255 w 307"/>
                    <a:gd name="T41" fmla="*/ 82 h 232"/>
                    <a:gd name="T42" fmla="*/ 263 w 307"/>
                    <a:gd name="T43" fmla="*/ 90 h 232"/>
                    <a:gd name="T44" fmla="*/ 265 w 307"/>
                    <a:gd name="T45" fmla="*/ 107 h 232"/>
                    <a:gd name="T46" fmla="*/ 249 w 307"/>
                    <a:gd name="T47" fmla="*/ 119 h 232"/>
                    <a:gd name="T48" fmla="*/ 257 w 307"/>
                    <a:gd name="T49" fmla="*/ 124 h 232"/>
                    <a:gd name="T50" fmla="*/ 269 w 307"/>
                    <a:gd name="T51" fmla="*/ 113 h 232"/>
                    <a:gd name="T52" fmla="*/ 280 w 307"/>
                    <a:gd name="T53" fmla="*/ 119 h 232"/>
                    <a:gd name="T54" fmla="*/ 272 w 307"/>
                    <a:gd name="T55" fmla="*/ 138 h 232"/>
                    <a:gd name="T56" fmla="*/ 265 w 307"/>
                    <a:gd name="T57" fmla="*/ 151 h 232"/>
                    <a:gd name="T58" fmla="*/ 261 w 307"/>
                    <a:gd name="T59" fmla="*/ 168 h 232"/>
                    <a:gd name="T60" fmla="*/ 255 w 307"/>
                    <a:gd name="T61" fmla="*/ 186 h 232"/>
                    <a:gd name="T62" fmla="*/ 253 w 307"/>
                    <a:gd name="T63" fmla="*/ 205 h 232"/>
                    <a:gd name="T64" fmla="*/ 257 w 307"/>
                    <a:gd name="T65" fmla="*/ 226 h 232"/>
                    <a:gd name="T66" fmla="*/ 240 w 307"/>
                    <a:gd name="T67" fmla="*/ 232 h 232"/>
                    <a:gd name="T68" fmla="*/ 203 w 307"/>
                    <a:gd name="T69" fmla="*/ 232 h 232"/>
                    <a:gd name="T70" fmla="*/ 169 w 307"/>
                    <a:gd name="T71" fmla="*/ 232 h 232"/>
                    <a:gd name="T72" fmla="*/ 132 w 307"/>
                    <a:gd name="T73" fmla="*/ 232 h 232"/>
                    <a:gd name="T74" fmla="*/ 107 w 307"/>
                    <a:gd name="T75" fmla="*/ 224 h 232"/>
                    <a:gd name="T76" fmla="*/ 88 w 307"/>
                    <a:gd name="T77" fmla="*/ 209 h 232"/>
                    <a:gd name="T78" fmla="*/ 88 w 307"/>
                    <a:gd name="T79" fmla="*/ 190 h 232"/>
                    <a:gd name="T80" fmla="*/ 82 w 307"/>
                    <a:gd name="T81" fmla="*/ 167 h 232"/>
                    <a:gd name="T82" fmla="*/ 63 w 307"/>
                    <a:gd name="T83" fmla="*/ 151 h 232"/>
                    <a:gd name="T84" fmla="*/ 40 w 307"/>
                    <a:gd name="T85" fmla="*/ 136 h 232"/>
                    <a:gd name="T86" fmla="*/ 17 w 307"/>
                    <a:gd name="T87" fmla="*/ 128 h 232"/>
                    <a:gd name="T88" fmla="*/ 7 w 307"/>
                    <a:gd name="T89" fmla="*/ 111 h 232"/>
                    <a:gd name="T90" fmla="*/ 11 w 307"/>
                    <a:gd name="T91" fmla="*/ 88 h 232"/>
                    <a:gd name="T92" fmla="*/ 0 w 307"/>
                    <a:gd name="T93" fmla="*/ 72 h 232"/>
                    <a:gd name="T94" fmla="*/ 19 w 307"/>
                    <a:gd name="T95" fmla="*/ 57 h 232"/>
                    <a:gd name="T96" fmla="*/ 30 w 307"/>
                    <a:gd name="T97" fmla="*/ 42 h 232"/>
                    <a:gd name="T98" fmla="*/ 36 w 307"/>
                    <a:gd name="T99" fmla="*/ 21 h 232"/>
                    <a:gd name="T100" fmla="*/ 38 w 307"/>
                    <a:gd name="T101" fmla="*/ 17 h 232"/>
                    <a:gd name="T102" fmla="*/ 40 w 307"/>
                    <a:gd name="T103" fmla="*/ 19 h 232"/>
                    <a:gd name="T104" fmla="*/ 44 w 307"/>
                    <a:gd name="T105" fmla="*/ 21 h 232"/>
                    <a:gd name="T106" fmla="*/ 63 w 307"/>
                    <a:gd name="T107" fmla="*/ 19 h 232"/>
                    <a:gd name="T108" fmla="*/ 88 w 307"/>
                    <a:gd name="T109" fmla="*/ 11 h 232"/>
                    <a:gd name="T110" fmla="*/ 109 w 307"/>
                    <a:gd name="T111" fmla="*/ 7 h 232"/>
                    <a:gd name="T112" fmla="*/ 119 w 307"/>
                    <a:gd name="T113" fmla="*/ 7 h 232"/>
                    <a:gd name="T114" fmla="*/ 98 w 307"/>
                    <a:gd name="T115" fmla="*/ 5 h 232"/>
                    <a:gd name="T116" fmla="*/ 113 w 307"/>
                    <a:gd name="T117" fmla="*/ 3 h 232"/>
                    <a:gd name="T118" fmla="*/ 126 w 307"/>
                    <a:gd name="T119" fmla="*/ 1 h 2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307" h="232">
                      <a:moveTo>
                        <a:pt x="257" y="226"/>
                      </a:moveTo>
                      <a:lnTo>
                        <a:pt x="255" y="226"/>
                      </a:lnTo>
                      <a:lnTo>
                        <a:pt x="257" y="226"/>
                      </a:lnTo>
                      <a:close/>
                      <a:moveTo>
                        <a:pt x="272" y="113"/>
                      </a:moveTo>
                      <a:lnTo>
                        <a:pt x="270" y="113"/>
                      </a:lnTo>
                      <a:lnTo>
                        <a:pt x="272" y="113"/>
                      </a:lnTo>
                      <a:close/>
                      <a:moveTo>
                        <a:pt x="288" y="95"/>
                      </a:moveTo>
                      <a:lnTo>
                        <a:pt x="288" y="97"/>
                      </a:lnTo>
                      <a:lnTo>
                        <a:pt x="288" y="95"/>
                      </a:lnTo>
                      <a:lnTo>
                        <a:pt x="288" y="97"/>
                      </a:lnTo>
                      <a:lnTo>
                        <a:pt x="288" y="95"/>
                      </a:lnTo>
                      <a:close/>
                      <a:moveTo>
                        <a:pt x="280" y="95"/>
                      </a:moveTo>
                      <a:lnTo>
                        <a:pt x="280" y="97"/>
                      </a:lnTo>
                      <a:lnTo>
                        <a:pt x="278" y="97"/>
                      </a:lnTo>
                      <a:lnTo>
                        <a:pt x="278" y="95"/>
                      </a:lnTo>
                      <a:lnTo>
                        <a:pt x="280" y="95"/>
                      </a:lnTo>
                      <a:close/>
                      <a:moveTo>
                        <a:pt x="299" y="94"/>
                      </a:moveTo>
                      <a:lnTo>
                        <a:pt x="299" y="92"/>
                      </a:lnTo>
                      <a:lnTo>
                        <a:pt x="299" y="94"/>
                      </a:lnTo>
                      <a:close/>
                      <a:moveTo>
                        <a:pt x="297" y="90"/>
                      </a:moveTo>
                      <a:lnTo>
                        <a:pt x="299" y="90"/>
                      </a:lnTo>
                      <a:lnTo>
                        <a:pt x="299" y="92"/>
                      </a:lnTo>
                      <a:lnTo>
                        <a:pt x="297" y="92"/>
                      </a:lnTo>
                      <a:lnTo>
                        <a:pt x="299" y="92"/>
                      </a:lnTo>
                      <a:lnTo>
                        <a:pt x="299" y="94"/>
                      </a:lnTo>
                      <a:lnTo>
                        <a:pt x="297" y="94"/>
                      </a:lnTo>
                      <a:lnTo>
                        <a:pt x="299" y="94"/>
                      </a:lnTo>
                      <a:lnTo>
                        <a:pt x="297" y="94"/>
                      </a:lnTo>
                      <a:lnTo>
                        <a:pt x="297" y="95"/>
                      </a:lnTo>
                      <a:lnTo>
                        <a:pt x="297" y="94"/>
                      </a:lnTo>
                      <a:lnTo>
                        <a:pt x="297" y="95"/>
                      </a:lnTo>
                      <a:lnTo>
                        <a:pt x="297" y="94"/>
                      </a:lnTo>
                      <a:lnTo>
                        <a:pt x="295" y="94"/>
                      </a:lnTo>
                      <a:lnTo>
                        <a:pt x="295" y="95"/>
                      </a:lnTo>
                      <a:lnTo>
                        <a:pt x="295" y="97"/>
                      </a:lnTo>
                      <a:lnTo>
                        <a:pt x="295" y="99"/>
                      </a:lnTo>
                      <a:lnTo>
                        <a:pt x="295" y="97"/>
                      </a:lnTo>
                      <a:lnTo>
                        <a:pt x="293" y="97"/>
                      </a:lnTo>
                      <a:lnTo>
                        <a:pt x="293" y="99"/>
                      </a:lnTo>
                      <a:lnTo>
                        <a:pt x="295" y="99"/>
                      </a:lnTo>
                      <a:lnTo>
                        <a:pt x="295" y="101"/>
                      </a:lnTo>
                      <a:lnTo>
                        <a:pt x="293" y="101"/>
                      </a:lnTo>
                      <a:lnTo>
                        <a:pt x="293" y="103"/>
                      </a:lnTo>
                      <a:lnTo>
                        <a:pt x="293" y="101"/>
                      </a:lnTo>
                      <a:lnTo>
                        <a:pt x="292" y="101"/>
                      </a:lnTo>
                      <a:lnTo>
                        <a:pt x="292" y="103"/>
                      </a:lnTo>
                      <a:lnTo>
                        <a:pt x="292" y="105"/>
                      </a:lnTo>
                      <a:lnTo>
                        <a:pt x="290" y="105"/>
                      </a:lnTo>
                      <a:lnTo>
                        <a:pt x="290" y="107"/>
                      </a:lnTo>
                      <a:lnTo>
                        <a:pt x="288" y="107"/>
                      </a:lnTo>
                      <a:lnTo>
                        <a:pt x="288" y="109"/>
                      </a:lnTo>
                      <a:lnTo>
                        <a:pt x="290" y="109"/>
                      </a:lnTo>
                      <a:lnTo>
                        <a:pt x="288" y="109"/>
                      </a:lnTo>
                      <a:lnTo>
                        <a:pt x="288" y="111"/>
                      </a:lnTo>
                      <a:lnTo>
                        <a:pt x="286" y="111"/>
                      </a:lnTo>
                      <a:lnTo>
                        <a:pt x="288" y="111"/>
                      </a:lnTo>
                      <a:lnTo>
                        <a:pt x="288" y="113"/>
                      </a:lnTo>
                      <a:lnTo>
                        <a:pt x="286" y="113"/>
                      </a:lnTo>
                      <a:lnTo>
                        <a:pt x="284" y="113"/>
                      </a:lnTo>
                      <a:lnTo>
                        <a:pt x="284" y="115"/>
                      </a:lnTo>
                      <a:lnTo>
                        <a:pt x="282" y="115"/>
                      </a:lnTo>
                      <a:lnTo>
                        <a:pt x="282" y="117"/>
                      </a:lnTo>
                      <a:lnTo>
                        <a:pt x="280" y="115"/>
                      </a:lnTo>
                      <a:lnTo>
                        <a:pt x="278" y="115"/>
                      </a:lnTo>
                      <a:lnTo>
                        <a:pt x="278" y="113"/>
                      </a:lnTo>
                      <a:lnTo>
                        <a:pt x="278" y="111"/>
                      </a:lnTo>
                      <a:lnTo>
                        <a:pt x="276" y="111"/>
                      </a:lnTo>
                      <a:lnTo>
                        <a:pt x="276" y="109"/>
                      </a:lnTo>
                      <a:lnTo>
                        <a:pt x="278" y="109"/>
                      </a:lnTo>
                      <a:lnTo>
                        <a:pt x="278" y="107"/>
                      </a:lnTo>
                      <a:lnTo>
                        <a:pt x="280" y="107"/>
                      </a:lnTo>
                      <a:lnTo>
                        <a:pt x="280" y="105"/>
                      </a:lnTo>
                      <a:lnTo>
                        <a:pt x="282" y="105"/>
                      </a:lnTo>
                      <a:lnTo>
                        <a:pt x="282" y="103"/>
                      </a:lnTo>
                      <a:lnTo>
                        <a:pt x="284" y="103"/>
                      </a:lnTo>
                      <a:lnTo>
                        <a:pt x="284" y="101"/>
                      </a:lnTo>
                      <a:lnTo>
                        <a:pt x="284" y="99"/>
                      </a:lnTo>
                      <a:lnTo>
                        <a:pt x="286" y="99"/>
                      </a:lnTo>
                      <a:lnTo>
                        <a:pt x="286" y="97"/>
                      </a:lnTo>
                      <a:lnTo>
                        <a:pt x="288" y="97"/>
                      </a:lnTo>
                      <a:lnTo>
                        <a:pt x="290" y="97"/>
                      </a:lnTo>
                      <a:lnTo>
                        <a:pt x="288" y="97"/>
                      </a:lnTo>
                      <a:lnTo>
                        <a:pt x="290" y="97"/>
                      </a:lnTo>
                      <a:lnTo>
                        <a:pt x="290" y="95"/>
                      </a:lnTo>
                      <a:lnTo>
                        <a:pt x="292" y="95"/>
                      </a:lnTo>
                      <a:lnTo>
                        <a:pt x="292" y="94"/>
                      </a:lnTo>
                      <a:lnTo>
                        <a:pt x="292" y="92"/>
                      </a:lnTo>
                      <a:lnTo>
                        <a:pt x="293" y="92"/>
                      </a:lnTo>
                      <a:lnTo>
                        <a:pt x="293" y="94"/>
                      </a:lnTo>
                      <a:lnTo>
                        <a:pt x="293" y="92"/>
                      </a:lnTo>
                      <a:lnTo>
                        <a:pt x="293" y="90"/>
                      </a:lnTo>
                      <a:lnTo>
                        <a:pt x="295" y="90"/>
                      </a:lnTo>
                      <a:lnTo>
                        <a:pt x="295" y="92"/>
                      </a:lnTo>
                      <a:lnTo>
                        <a:pt x="295" y="90"/>
                      </a:lnTo>
                      <a:lnTo>
                        <a:pt x="297" y="90"/>
                      </a:lnTo>
                      <a:close/>
                      <a:moveTo>
                        <a:pt x="299" y="90"/>
                      </a:moveTo>
                      <a:lnTo>
                        <a:pt x="301" y="90"/>
                      </a:lnTo>
                      <a:lnTo>
                        <a:pt x="299" y="90"/>
                      </a:lnTo>
                      <a:close/>
                      <a:moveTo>
                        <a:pt x="301" y="88"/>
                      </a:moveTo>
                      <a:lnTo>
                        <a:pt x="301" y="90"/>
                      </a:lnTo>
                      <a:lnTo>
                        <a:pt x="303" y="90"/>
                      </a:lnTo>
                      <a:lnTo>
                        <a:pt x="301" y="90"/>
                      </a:lnTo>
                      <a:lnTo>
                        <a:pt x="301" y="88"/>
                      </a:lnTo>
                      <a:close/>
                      <a:moveTo>
                        <a:pt x="301" y="84"/>
                      </a:moveTo>
                      <a:lnTo>
                        <a:pt x="301" y="86"/>
                      </a:lnTo>
                      <a:lnTo>
                        <a:pt x="301" y="84"/>
                      </a:lnTo>
                      <a:lnTo>
                        <a:pt x="303" y="84"/>
                      </a:lnTo>
                      <a:lnTo>
                        <a:pt x="305" y="84"/>
                      </a:lnTo>
                      <a:lnTo>
                        <a:pt x="305" y="86"/>
                      </a:lnTo>
                      <a:lnTo>
                        <a:pt x="305" y="88"/>
                      </a:lnTo>
                      <a:lnTo>
                        <a:pt x="303" y="88"/>
                      </a:lnTo>
                      <a:lnTo>
                        <a:pt x="301" y="88"/>
                      </a:lnTo>
                      <a:lnTo>
                        <a:pt x="299" y="88"/>
                      </a:lnTo>
                      <a:lnTo>
                        <a:pt x="301" y="88"/>
                      </a:lnTo>
                      <a:lnTo>
                        <a:pt x="299" y="88"/>
                      </a:lnTo>
                      <a:lnTo>
                        <a:pt x="301" y="88"/>
                      </a:lnTo>
                      <a:lnTo>
                        <a:pt x="299" y="88"/>
                      </a:lnTo>
                      <a:lnTo>
                        <a:pt x="301" y="88"/>
                      </a:lnTo>
                      <a:lnTo>
                        <a:pt x="301" y="86"/>
                      </a:lnTo>
                      <a:lnTo>
                        <a:pt x="301" y="88"/>
                      </a:lnTo>
                      <a:lnTo>
                        <a:pt x="299" y="88"/>
                      </a:lnTo>
                      <a:lnTo>
                        <a:pt x="299" y="86"/>
                      </a:lnTo>
                      <a:lnTo>
                        <a:pt x="299" y="84"/>
                      </a:lnTo>
                      <a:lnTo>
                        <a:pt x="301" y="84"/>
                      </a:lnTo>
                      <a:close/>
                      <a:moveTo>
                        <a:pt x="307" y="84"/>
                      </a:moveTo>
                      <a:lnTo>
                        <a:pt x="307" y="86"/>
                      </a:lnTo>
                      <a:lnTo>
                        <a:pt x="305" y="86"/>
                      </a:lnTo>
                      <a:lnTo>
                        <a:pt x="307" y="86"/>
                      </a:lnTo>
                      <a:lnTo>
                        <a:pt x="307" y="84"/>
                      </a:lnTo>
                      <a:close/>
                      <a:moveTo>
                        <a:pt x="34" y="23"/>
                      </a:moveTo>
                      <a:lnTo>
                        <a:pt x="32" y="23"/>
                      </a:lnTo>
                      <a:lnTo>
                        <a:pt x="34" y="23"/>
                      </a:lnTo>
                      <a:close/>
                      <a:moveTo>
                        <a:pt x="32" y="23"/>
                      </a:moveTo>
                      <a:lnTo>
                        <a:pt x="30" y="23"/>
                      </a:lnTo>
                      <a:lnTo>
                        <a:pt x="32" y="23"/>
                      </a:lnTo>
                      <a:close/>
                      <a:moveTo>
                        <a:pt x="32" y="23"/>
                      </a:moveTo>
                      <a:lnTo>
                        <a:pt x="30" y="23"/>
                      </a:lnTo>
                      <a:lnTo>
                        <a:pt x="32" y="23"/>
                      </a:lnTo>
                      <a:close/>
                      <a:moveTo>
                        <a:pt x="36" y="21"/>
                      </a:moveTo>
                      <a:lnTo>
                        <a:pt x="36" y="19"/>
                      </a:lnTo>
                      <a:lnTo>
                        <a:pt x="36" y="21"/>
                      </a:lnTo>
                      <a:close/>
                      <a:moveTo>
                        <a:pt x="105" y="19"/>
                      </a:moveTo>
                      <a:lnTo>
                        <a:pt x="107" y="19"/>
                      </a:lnTo>
                      <a:lnTo>
                        <a:pt x="105" y="19"/>
                      </a:lnTo>
                      <a:close/>
                      <a:moveTo>
                        <a:pt x="107" y="13"/>
                      </a:moveTo>
                      <a:lnTo>
                        <a:pt x="107" y="11"/>
                      </a:lnTo>
                      <a:lnTo>
                        <a:pt x="109" y="11"/>
                      </a:lnTo>
                      <a:lnTo>
                        <a:pt x="109" y="13"/>
                      </a:lnTo>
                      <a:lnTo>
                        <a:pt x="107" y="13"/>
                      </a:lnTo>
                      <a:close/>
                      <a:moveTo>
                        <a:pt x="115" y="11"/>
                      </a:moveTo>
                      <a:lnTo>
                        <a:pt x="117" y="11"/>
                      </a:lnTo>
                      <a:lnTo>
                        <a:pt x="117" y="13"/>
                      </a:lnTo>
                      <a:lnTo>
                        <a:pt x="115" y="13"/>
                      </a:lnTo>
                      <a:lnTo>
                        <a:pt x="113" y="13"/>
                      </a:lnTo>
                      <a:lnTo>
                        <a:pt x="111" y="13"/>
                      </a:lnTo>
                      <a:lnTo>
                        <a:pt x="111" y="15"/>
                      </a:lnTo>
                      <a:lnTo>
                        <a:pt x="113" y="15"/>
                      </a:lnTo>
                      <a:lnTo>
                        <a:pt x="111" y="15"/>
                      </a:lnTo>
                      <a:lnTo>
                        <a:pt x="113" y="15"/>
                      </a:lnTo>
                      <a:lnTo>
                        <a:pt x="111" y="15"/>
                      </a:lnTo>
                      <a:lnTo>
                        <a:pt x="111" y="13"/>
                      </a:lnTo>
                      <a:lnTo>
                        <a:pt x="113" y="13"/>
                      </a:lnTo>
                      <a:lnTo>
                        <a:pt x="113" y="15"/>
                      </a:lnTo>
                      <a:lnTo>
                        <a:pt x="111" y="15"/>
                      </a:lnTo>
                      <a:lnTo>
                        <a:pt x="109" y="15"/>
                      </a:lnTo>
                      <a:lnTo>
                        <a:pt x="109" y="17"/>
                      </a:lnTo>
                      <a:lnTo>
                        <a:pt x="107" y="17"/>
                      </a:lnTo>
                      <a:lnTo>
                        <a:pt x="107" y="15"/>
                      </a:lnTo>
                      <a:lnTo>
                        <a:pt x="105" y="15"/>
                      </a:lnTo>
                      <a:lnTo>
                        <a:pt x="107" y="15"/>
                      </a:lnTo>
                      <a:lnTo>
                        <a:pt x="109" y="15"/>
                      </a:lnTo>
                      <a:lnTo>
                        <a:pt x="109" y="13"/>
                      </a:lnTo>
                      <a:lnTo>
                        <a:pt x="111" y="13"/>
                      </a:lnTo>
                      <a:lnTo>
                        <a:pt x="113" y="13"/>
                      </a:lnTo>
                      <a:lnTo>
                        <a:pt x="113" y="11"/>
                      </a:lnTo>
                      <a:lnTo>
                        <a:pt x="115" y="11"/>
                      </a:lnTo>
                      <a:close/>
                      <a:moveTo>
                        <a:pt x="113" y="9"/>
                      </a:moveTo>
                      <a:lnTo>
                        <a:pt x="113" y="11"/>
                      </a:lnTo>
                      <a:lnTo>
                        <a:pt x="111" y="11"/>
                      </a:lnTo>
                      <a:lnTo>
                        <a:pt x="111" y="9"/>
                      </a:lnTo>
                      <a:lnTo>
                        <a:pt x="113" y="9"/>
                      </a:lnTo>
                      <a:close/>
                      <a:moveTo>
                        <a:pt x="123" y="11"/>
                      </a:moveTo>
                      <a:lnTo>
                        <a:pt x="121" y="11"/>
                      </a:lnTo>
                      <a:lnTo>
                        <a:pt x="123" y="11"/>
                      </a:lnTo>
                      <a:lnTo>
                        <a:pt x="123" y="9"/>
                      </a:lnTo>
                      <a:lnTo>
                        <a:pt x="124" y="9"/>
                      </a:lnTo>
                      <a:lnTo>
                        <a:pt x="123" y="9"/>
                      </a:lnTo>
                      <a:lnTo>
                        <a:pt x="123" y="11"/>
                      </a:lnTo>
                      <a:close/>
                      <a:moveTo>
                        <a:pt x="103" y="7"/>
                      </a:moveTo>
                      <a:lnTo>
                        <a:pt x="105" y="7"/>
                      </a:lnTo>
                      <a:lnTo>
                        <a:pt x="103" y="7"/>
                      </a:lnTo>
                      <a:lnTo>
                        <a:pt x="105" y="7"/>
                      </a:lnTo>
                      <a:lnTo>
                        <a:pt x="107" y="7"/>
                      </a:lnTo>
                      <a:lnTo>
                        <a:pt x="107" y="9"/>
                      </a:lnTo>
                      <a:lnTo>
                        <a:pt x="109" y="9"/>
                      </a:lnTo>
                      <a:lnTo>
                        <a:pt x="109" y="11"/>
                      </a:lnTo>
                      <a:lnTo>
                        <a:pt x="107" y="11"/>
                      </a:lnTo>
                      <a:lnTo>
                        <a:pt x="107" y="13"/>
                      </a:lnTo>
                      <a:lnTo>
                        <a:pt x="105" y="13"/>
                      </a:lnTo>
                      <a:lnTo>
                        <a:pt x="105" y="15"/>
                      </a:lnTo>
                      <a:lnTo>
                        <a:pt x="103" y="15"/>
                      </a:lnTo>
                      <a:lnTo>
                        <a:pt x="103" y="17"/>
                      </a:lnTo>
                      <a:lnTo>
                        <a:pt x="101" y="17"/>
                      </a:lnTo>
                      <a:lnTo>
                        <a:pt x="101" y="19"/>
                      </a:lnTo>
                      <a:lnTo>
                        <a:pt x="103" y="19"/>
                      </a:lnTo>
                      <a:lnTo>
                        <a:pt x="103" y="21"/>
                      </a:lnTo>
                      <a:lnTo>
                        <a:pt x="101" y="21"/>
                      </a:lnTo>
                      <a:lnTo>
                        <a:pt x="100" y="21"/>
                      </a:lnTo>
                      <a:lnTo>
                        <a:pt x="100" y="23"/>
                      </a:lnTo>
                      <a:lnTo>
                        <a:pt x="100" y="24"/>
                      </a:lnTo>
                      <a:lnTo>
                        <a:pt x="98" y="24"/>
                      </a:lnTo>
                      <a:lnTo>
                        <a:pt x="98" y="26"/>
                      </a:lnTo>
                      <a:lnTo>
                        <a:pt x="98" y="24"/>
                      </a:lnTo>
                      <a:lnTo>
                        <a:pt x="98" y="26"/>
                      </a:lnTo>
                      <a:lnTo>
                        <a:pt x="98" y="24"/>
                      </a:lnTo>
                      <a:lnTo>
                        <a:pt x="98" y="26"/>
                      </a:lnTo>
                      <a:lnTo>
                        <a:pt x="100" y="26"/>
                      </a:lnTo>
                      <a:lnTo>
                        <a:pt x="98" y="26"/>
                      </a:lnTo>
                      <a:lnTo>
                        <a:pt x="100" y="26"/>
                      </a:lnTo>
                      <a:lnTo>
                        <a:pt x="100" y="24"/>
                      </a:lnTo>
                      <a:lnTo>
                        <a:pt x="98" y="24"/>
                      </a:lnTo>
                      <a:lnTo>
                        <a:pt x="100" y="24"/>
                      </a:lnTo>
                      <a:lnTo>
                        <a:pt x="100" y="26"/>
                      </a:lnTo>
                      <a:lnTo>
                        <a:pt x="101" y="26"/>
                      </a:lnTo>
                      <a:lnTo>
                        <a:pt x="100" y="26"/>
                      </a:lnTo>
                      <a:lnTo>
                        <a:pt x="101" y="26"/>
                      </a:lnTo>
                      <a:lnTo>
                        <a:pt x="101" y="24"/>
                      </a:lnTo>
                      <a:lnTo>
                        <a:pt x="103" y="24"/>
                      </a:lnTo>
                      <a:lnTo>
                        <a:pt x="105" y="24"/>
                      </a:lnTo>
                      <a:lnTo>
                        <a:pt x="105" y="23"/>
                      </a:lnTo>
                      <a:lnTo>
                        <a:pt x="107" y="23"/>
                      </a:lnTo>
                      <a:lnTo>
                        <a:pt x="109" y="23"/>
                      </a:lnTo>
                      <a:lnTo>
                        <a:pt x="109" y="21"/>
                      </a:lnTo>
                      <a:lnTo>
                        <a:pt x="107" y="23"/>
                      </a:lnTo>
                      <a:lnTo>
                        <a:pt x="107" y="21"/>
                      </a:lnTo>
                      <a:lnTo>
                        <a:pt x="109" y="21"/>
                      </a:lnTo>
                      <a:lnTo>
                        <a:pt x="111" y="21"/>
                      </a:lnTo>
                      <a:lnTo>
                        <a:pt x="109" y="21"/>
                      </a:lnTo>
                      <a:lnTo>
                        <a:pt x="107" y="19"/>
                      </a:lnTo>
                      <a:lnTo>
                        <a:pt x="109" y="19"/>
                      </a:lnTo>
                      <a:lnTo>
                        <a:pt x="109" y="21"/>
                      </a:lnTo>
                      <a:lnTo>
                        <a:pt x="111" y="21"/>
                      </a:lnTo>
                      <a:lnTo>
                        <a:pt x="111" y="23"/>
                      </a:lnTo>
                      <a:lnTo>
                        <a:pt x="113" y="23"/>
                      </a:lnTo>
                      <a:lnTo>
                        <a:pt x="115" y="23"/>
                      </a:lnTo>
                      <a:lnTo>
                        <a:pt x="115" y="24"/>
                      </a:lnTo>
                      <a:lnTo>
                        <a:pt x="117" y="24"/>
                      </a:lnTo>
                      <a:lnTo>
                        <a:pt x="119" y="24"/>
                      </a:lnTo>
                      <a:lnTo>
                        <a:pt x="119" y="26"/>
                      </a:lnTo>
                      <a:lnTo>
                        <a:pt x="119" y="24"/>
                      </a:lnTo>
                      <a:lnTo>
                        <a:pt x="121" y="24"/>
                      </a:lnTo>
                      <a:lnTo>
                        <a:pt x="121" y="26"/>
                      </a:lnTo>
                      <a:lnTo>
                        <a:pt x="123" y="26"/>
                      </a:lnTo>
                      <a:lnTo>
                        <a:pt x="124" y="26"/>
                      </a:lnTo>
                      <a:lnTo>
                        <a:pt x="126" y="26"/>
                      </a:lnTo>
                      <a:lnTo>
                        <a:pt x="126" y="28"/>
                      </a:lnTo>
                      <a:lnTo>
                        <a:pt x="128" y="28"/>
                      </a:lnTo>
                      <a:lnTo>
                        <a:pt x="128" y="26"/>
                      </a:lnTo>
                      <a:lnTo>
                        <a:pt x="130" y="26"/>
                      </a:lnTo>
                      <a:lnTo>
                        <a:pt x="130" y="28"/>
                      </a:lnTo>
                      <a:lnTo>
                        <a:pt x="132" y="28"/>
                      </a:lnTo>
                      <a:lnTo>
                        <a:pt x="132" y="30"/>
                      </a:lnTo>
                      <a:lnTo>
                        <a:pt x="134" y="30"/>
                      </a:lnTo>
                      <a:lnTo>
                        <a:pt x="136" y="30"/>
                      </a:lnTo>
                      <a:lnTo>
                        <a:pt x="136" y="32"/>
                      </a:lnTo>
                      <a:lnTo>
                        <a:pt x="138" y="32"/>
                      </a:lnTo>
                      <a:lnTo>
                        <a:pt x="138" y="34"/>
                      </a:lnTo>
                      <a:lnTo>
                        <a:pt x="138" y="36"/>
                      </a:lnTo>
                      <a:lnTo>
                        <a:pt x="140" y="36"/>
                      </a:lnTo>
                      <a:lnTo>
                        <a:pt x="140" y="38"/>
                      </a:lnTo>
                      <a:lnTo>
                        <a:pt x="142" y="38"/>
                      </a:lnTo>
                      <a:lnTo>
                        <a:pt x="144" y="38"/>
                      </a:lnTo>
                      <a:lnTo>
                        <a:pt x="146" y="40"/>
                      </a:lnTo>
                      <a:lnTo>
                        <a:pt x="148" y="40"/>
                      </a:lnTo>
                      <a:lnTo>
                        <a:pt x="149" y="40"/>
                      </a:lnTo>
                      <a:lnTo>
                        <a:pt x="151" y="40"/>
                      </a:lnTo>
                      <a:lnTo>
                        <a:pt x="153" y="40"/>
                      </a:lnTo>
                      <a:lnTo>
                        <a:pt x="155" y="42"/>
                      </a:lnTo>
                      <a:lnTo>
                        <a:pt x="157" y="42"/>
                      </a:lnTo>
                      <a:lnTo>
                        <a:pt x="159" y="42"/>
                      </a:lnTo>
                      <a:lnTo>
                        <a:pt x="161" y="42"/>
                      </a:lnTo>
                      <a:lnTo>
                        <a:pt x="163" y="42"/>
                      </a:lnTo>
                      <a:lnTo>
                        <a:pt x="165" y="42"/>
                      </a:lnTo>
                      <a:lnTo>
                        <a:pt x="165" y="44"/>
                      </a:lnTo>
                      <a:lnTo>
                        <a:pt x="167" y="44"/>
                      </a:lnTo>
                      <a:lnTo>
                        <a:pt x="169" y="44"/>
                      </a:lnTo>
                      <a:lnTo>
                        <a:pt x="171" y="44"/>
                      </a:lnTo>
                      <a:lnTo>
                        <a:pt x="172" y="44"/>
                      </a:lnTo>
                      <a:lnTo>
                        <a:pt x="174" y="44"/>
                      </a:lnTo>
                      <a:lnTo>
                        <a:pt x="174" y="46"/>
                      </a:lnTo>
                      <a:lnTo>
                        <a:pt x="176" y="46"/>
                      </a:lnTo>
                      <a:lnTo>
                        <a:pt x="178" y="46"/>
                      </a:lnTo>
                      <a:lnTo>
                        <a:pt x="182" y="46"/>
                      </a:lnTo>
                      <a:lnTo>
                        <a:pt x="184" y="46"/>
                      </a:lnTo>
                      <a:lnTo>
                        <a:pt x="184" y="47"/>
                      </a:lnTo>
                      <a:lnTo>
                        <a:pt x="186" y="47"/>
                      </a:lnTo>
                      <a:lnTo>
                        <a:pt x="188" y="47"/>
                      </a:lnTo>
                      <a:lnTo>
                        <a:pt x="190" y="47"/>
                      </a:lnTo>
                      <a:lnTo>
                        <a:pt x="192" y="47"/>
                      </a:lnTo>
                      <a:lnTo>
                        <a:pt x="194" y="49"/>
                      </a:lnTo>
                      <a:lnTo>
                        <a:pt x="196" y="49"/>
                      </a:lnTo>
                      <a:lnTo>
                        <a:pt x="197" y="49"/>
                      </a:lnTo>
                      <a:lnTo>
                        <a:pt x="197" y="51"/>
                      </a:lnTo>
                      <a:lnTo>
                        <a:pt x="199" y="51"/>
                      </a:lnTo>
                      <a:lnTo>
                        <a:pt x="201" y="51"/>
                      </a:lnTo>
                      <a:lnTo>
                        <a:pt x="203" y="53"/>
                      </a:lnTo>
                      <a:lnTo>
                        <a:pt x="205" y="53"/>
                      </a:lnTo>
                      <a:lnTo>
                        <a:pt x="207" y="53"/>
                      </a:lnTo>
                      <a:lnTo>
                        <a:pt x="209" y="53"/>
                      </a:lnTo>
                      <a:lnTo>
                        <a:pt x="211" y="53"/>
                      </a:lnTo>
                      <a:lnTo>
                        <a:pt x="211" y="55"/>
                      </a:lnTo>
                      <a:lnTo>
                        <a:pt x="211" y="53"/>
                      </a:lnTo>
                      <a:lnTo>
                        <a:pt x="213" y="53"/>
                      </a:lnTo>
                      <a:lnTo>
                        <a:pt x="213" y="55"/>
                      </a:lnTo>
                      <a:lnTo>
                        <a:pt x="215" y="55"/>
                      </a:lnTo>
                      <a:lnTo>
                        <a:pt x="217" y="55"/>
                      </a:lnTo>
                      <a:lnTo>
                        <a:pt x="217" y="53"/>
                      </a:lnTo>
                      <a:lnTo>
                        <a:pt x="217" y="55"/>
                      </a:lnTo>
                      <a:lnTo>
                        <a:pt x="219" y="55"/>
                      </a:lnTo>
                      <a:lnTo>
                        <a:pt x="219" y="53"/>
                      </a:lnTo>
                      <a:lnTo>
                        <a:pt x="219" y="55"/>
                      </a:lnTo>
                      <a:lnTo>
                        <a:pt x="219" y="53"/>
                      </a:lnTo>
                      <a:lnTo>
                        <a:pt x="219" y="55"/>
                      </a:lnTo>
                      <a:lnTo>
                        <a:pt x="221" y="55"/>
                      </a:lnTo>
                      <a:lnTo>
                        <a:pt x="221" y="53"/>
                      </a:lnTo>
                      <a:lnTo>
                        <a:pt x="222" y="53"/>
                      </a:lnTo>
                      <a:lnTo>
                        <a:pt x="222" y="55"/>
                      </a:lnTo>
                      <a:lnTo>
                        <a:pt x="224" y="55"/>
                      </a:lnTo>
                      <a:lnTo>
                        <a:pt x="226" y="55"/>
                      </a:lnTo>
                      <a:lnTo>
                        <a:pt x="226" y="57"/>
                      </a:lnTo>
                      <a:lnTo>
                        <a:pt x="226" y="55"/>
                      </a:lnTo>
                      <a:lnTo>
                        <a:pt x="228" y="55"/>
                      </a:lnTo>
                      <a:lnTo>
                        <a:pt x="230" y="55"/>
                      </a:lnTo>
                      <a:lnTo>
                        <a:pt x="230" y="57"/>
                      </a:lnTo>
                      <a:lnTo>
                        <a:pt x="232" y="57"/>
                      </a:lnTo>
                      <a:lnTo>
                        <a:pt x="234" y="57"/>
                      </a:lnTo>
                      <a:lnTo>
                        <a:pt x="236" y="57"/>
                      </a:lnTo>
                      <a:lnTo>
                        <a:pt x="238" y="57"/>
                      </a:lnTo>
                      <a:lnTo>
                        <a:pt x="238" y="59"/>
                      </a:lnTo>
                      <a:lnTo>
                        <a:pt x="240" y="59"/>
                      </a:lnTo>
                      <a:lnTo>
                        <a:pt x="240" y="57"/>
                      </a:lnTo>
                      <a:lnTo>
                        <a:pt x="240" y="59"/>
                      </a:lnTo>
                      <a:lnTo>
                        <a:pt x="242" y="59"/>
                      </a:lnTo>
                      <a:lnTo>
                        <a:pt x="242" y="61"/>
                      </a:lnTo>
                      <a:lnTo>
                        <a:pt x="244" y="61"/>
                      </a:lnTo>
                      <a:lnTo>
                        <a:pt x="244" y="63"/>
                      </a:lnTo>
                      <a:lnTo>
                        <a:pt x="242" y="63"/>
                      </a:lnTo>
                      <a:lnTo>
                        <a:pt x="240" y="63"/>
                      </a:lnTo>
                      <a:lnTo>
                        <a:pt x="240" y="65"/>
                      </a:lnTo>
                      <a:lnTo>
                        <a:pt x="242" y="65"/>
                      </a:lnTo>
                      <a:lnTo>
                        <a:pt x="242" y="67"/>
                      </a:lnTo>
                      <a:lnTo>
                        <a:pt x="244" y="67"/>
                      </a:lnTo>
                      <a:lnTo>
                        <a:pt x="245" y="67"/>
                      </a:lnTo>
                      <a:lnTo>
                        <a:pt x="245" y="65"/>
                      </a:lnTo>
                      <a:lnTo>
                        <a:pt x="247" y="65"/>
                      </a:lnTo>
                      <a:lnTo>
                        <a:pt x="247" y="67"/>
                      </a:lnTo>
                      <a:lnTo>
                        <a:pt x="249" y="67"/>
                      </a:lnTo>
                      <a:lnTo>
                        <a:pt x="251" y="67"/>
                      </a:lnTo>
                      <a:lnTo>
                        <a:pt x="253" y="67"/>
                      </a:lnTo>
                      <a:lnTo>
                        <a:pt x="253" y="69"/>
                      </a:lnTo>
                      <a:lnTo>
                        <a:pt x="255" y="69"/>
                      </a:lnTo>
                      <a:lnTo>
                        <a:pt x="257" y="69"/>
                      </a:lnTo>
                      <a:lnTo>
                        <a:pt x="257" y="71"/>
                      </a:lnTo>
                      <a:lnTo>
                        <a:pt x="259" y="71"/>
                      </a:lnTo>
                      <a:lnTo>
                        <a:pt x="257" y="71"/>
                      </a:lnTo>
                      <a:lnTo>
                        <a:pt x="257" y="72"/>
                      </a:lnTo>
                      <a:lnTo>
                        <a:pt x="255" y="72"/>
                      </a:lnTo>
                      <a:lnTo>
                        <a:pt x="257" y="72"/>
                      </a:lnTo>
                      <a:lnTo>
                        <a:pt x="257" y="74"/>
                      </a:lnTo>
                      <a:lnTo>
                        <a:pt x="259" y="74"/>
                      </a:lnTo>
                      <a:lnTo>
                        <a:pt x="259" y="76"/>
                      </a:lnTo>
                      <a:lnTo>
                        <a:pt x="257" y="76"/>
                      </a:lnTo>
                      <a:lnTo>
                        <a:pt x="255" y="76"/>
                      </a:lnTo>
                      <a:lnTo>
                        <a:pt x="255" y="78"/>
                      </a:lnTo>
                      <a:lnTo>
                        <a:pt x="257" y="78"/>
                      </a:lnTo>
                      <a:lnTo>
                        <a:pt x="257" y="80"/>
                      </a:lnTo>
                      <a:lnTo>
                        <a:pt x="257" y="82"/>
                      </a:lnTo>
                      <a:lnTo>
                        <a:pt x="255" y="82"/>
                      </a:lnTo>
                      <a:lnTo>
                        <a:pt x="255" y="84"/>
                      </a:lnTo>
                      <a:lnTo>
                        <a:pt x="253" y="84"/>
                      </a:lnTo>
                      <a:lnTo>
                        <a:pt x="255" y="84"/>
                      </a:lnTo>
                      <a:lnTo>
                        <a:pt x="255" y="86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3" y="86"/>
                      </a:lnTo>
                      <a:lnTo>
                        <a:pt x="253" y="88"/>
                      </a:lnTo>
                      <a:lnTo>
                        <a:pt x="255" y="88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1" y="88"/>
                      </a:lnTo>
                      <a:lnTo>
                        <a:pt x="261" y="86"/>
                      </a:lnTo>
                      <a:lnTo>
                        <a:pt x="263" y="86"/>
                      </a:lnTo>
                      <a:lnTo>
                        <a:pt x="265" y="86"/>
                      </a:lnTo>
                      <a:lnTo>
                        <a:pt x="265" y="88"/>
                      </a:lnTo>
                      <a:lnTo>
                        <a:pt x="265" y="90"/>
                      </a:lnTo>
                      <a:lnTo>
                        <a:pt x="263" y="90"/>
                      </a:lnTo>
                      <a:lnTo>
                        <a:pt x="263" y="92"/>
                      </a:lnTo>
                      <a:lnTo>
                        <a:pt x="263" y="90"/>
                      </a:lnTo>
                      <a:lnTo>
                        <a:pt x="263" y="92"/>
                      </a:lnTo>
                      <a:lnTo>
                        <a:pt x="261" y="92"/>
                      </a:lnTo>
                      <a:lnTo>
                        <a:pt x="261" y="94"/>
                      </a:lnTo>
                      <a:lnTo>
                        <a:pt x="261" y="95"/>
                      </a:lnTo>
                      <a:lnTo>
                        <a:pt x="261" y="97"/>
                      </a:lnTo>
                      <a:lnTo>
                        <a:pt x="263" y="97"/>
                      </a:lnTo>
                      <a:lnTo>
                        <a:pt x="263" y="99"/>
                      </a:lnTo>
                      <a:lnTo>
                        <a:pt x="265" y="99"/>
                      </a:lnTo>
                      <a:lnTo>
                        <a:pt x="267" y="99"/>
                      </a:lnTo>
                      <a:lnTo>
                        <a:pt x="267" y="101"/>
                      </a:lnTo>
                      <a:lnTo>
                        <a:pt x="269" y="101"/>
                      </a:lnTo>
                      <a:lnTo>
                        <a:pt x="267" y="101"/>
                      </a:lnTo>
                      <a:lnTo>
                        <a:pt x="267" y="103"/>
                      </a:lnTo>
                      <a:lnTo>
                        <a:pt x="267" y="105"/>
                      </a:lnTo>
                      <a:lnTo>
                        <a:pt x="267" y="107"/>
                      </a:lnTo>
                      <a:lnTo>
                        <a:pt x="265" y="107"/>
                      </a:lnTo>
                      <a:lnTo>
                        <a:pt x="267" y="107"/>
                      </a:lnTo>
                      <a:lnTo>
                        <a:pt x="265" y="107"/>
                      </a:lnTo>
                      <a:lnTo>
                        <a:pt x="263" y="107"/>
                      </a:lnTo>
                      <a:lnTo>
                        <a:pt x="263" y="105"/>
                      </a:lnTo>
                      <a:lnTo>
                        <a:pt x="263" y="107"/>
                      </a:lnTo>
                      <a:lnTo>
                        <a:pt x="261" y="107"/>
                      </a:lnTo>
                      <a:lnTo>
                        <a:pt x="259" y="107"/>
                      </a:lnTo>
                      <a:lnTo>
                        <a:pt x="257" y="107"/>
                      </a:lnTo>
                      <a:lnTo>
                        <a:pt x="257" y="109"/>
                      </a:lnTo>
                      <a:lnTo>
                        <a:pt x="255" y="109"/>
                      </a:lnTo>
                      <a:lnTo>
                        <a:pt x="255" y="111"/>
                      </a:lnTo>
                      <a:lnTo>
                        <a:pt x="255" y="113"/>
                      </a:lnTo>
                      <a:lnTo>
                        <a:pt x="253" y="113"/>
                      </a:lnTo>
                      <a:lnTo>
                        <a:pt x="253" y="115"/>
                      </a:lnTo>
                      <a:lnTo>
                        <a:pt x="251" y="115"/>
                      </a:lnTo>
                      <a:lnTo>
                        <a:pt x="251" y="117"/>
                      </a:lnTo>
                      <a:lnTo>
                        <a:pt x="249" y="117"/>
                      </a:lnTo>
                      <a:lnTo>
                        <a:pt x="249" y="119"/>
                      </a:lnTo>
                      <a:lnTo>
                        <a:pt x="247" y="119"/>
                      </a:lnTo>
                      <a:lnTo>
                        <a:pt x="247" y="120"/>
                      </a:lnTo>
                      <a:lnTo>
                        <a:pt x="247" y="122"/>
                      </a:lnTo>
                      <a:lnTo>
                        <a:pt x="245" y="124"/>
                      </a:lnTo>
                      <a:lnTo>
                        <a:pt x="247" y="124"/>
                      </a:lnTo>
                      <a:lnTo>
                        <a:pt x="247" y="126"/>
                      </a:lnTo>
                      <a:lnTo>
                        <a:pt x="247" y="124"/>
                      </a:lnTo>
                      <a:lnTo>
                        <a:pt x="245" y="124"/>
                      </a:lnTo>
                      <a:lnTo>
                        <a:pt x="245" y="126"/>
                      </a:lnTo>
                      <a:lnTo>
                        <a:pt x="245" y="128"/>
                      </a:lnTo>
                      <a:lnTo>
                        <a:pt x="247" y="128"/>
                      </a:lnTo>
                      <a:lnTo>
                        <a:pt x="249" y="128"/>
                      </a:lnTo>
                      <a:lnTo>
                        <a:pt x="251" y="128"/>
                      </a:lnTo>
                      <a:lnTo>
                        <a:pt x="251" y="126"/>
                      </a:lnTo>
                      <a:lnTo>
                        <a:pt x="253" y="126"/>
                      </a:lnTo>
                      <a:lnTo>
                        <a:pt x="253" y="124"/>
                      </a:lnTo>
                      <a:lnTo>
                        <a:pt x="255" y="124"/>
                      </a:lnTo>
                      <a:lnTo>
                        <a:pt x="257" y="124"/>
                      </a:lnTo>
                      <a:lnTo>
                        <a:pt x="259" y="124"/>
                      </a:lnTo>
                      <a:lnTo>
                        <a:pt x="259" y="122"/>
                      </a:lnTo>
                      <a:lnTo>
                        <a:pt x="261" y="122"/>
                      </a:lnTo>
                      <a:lnTo>
                        <a:pt x="261" y="120"/>
                      </a:lnTo>
                      <a:lnTo>
                        <a:pt x="261" y="119"/>
                      </a:lnTo>
                      <a:lnTo>
                        <a:pt x="263" y="119"/>
                      </a:lnTo>
                      <a:lnTo>
                        <a:pt x="263" y="117"/>
                      </a:lnTo>
                      <a:lnTo>
                        <a:pt x="265" y="117"/>
                      </a:lnTo>
                      <a:lnTo>
                        <a:pt x="265" y="115"/>
                      </a:lnTo>
                      <a:lnTo>
                        <a:pt x="267" y="115"/>
                      </a:lnTo>
                      <a:lnTo>
                        <a:pt x="267" y="113"/>
                      </a:lnTo>
                      <a:lnTo>
                        <a:pt x="269" y="113"/>
                      </a:lnTo>
                      <a:lnTo>
                        <a:pt x="270" y="113"/>
                      </a:lnTo>
                      <a:lnTo>
                        <a:pt x="269" y="113"/>
                      </a:lnTo>
                      <a:lnTo>
                        <a:pt x="270" y="113"/>
                      </a:lnTo>
                      <a:lnTo>
                        <a:pt x="269" y="113"/>
                      </a:lnTo>
                      <a:lnTo>
                        <a:pt x="269" y="115"/>
                      </a:lnTo>
                      <a:lnTo>
                        <a:pt x="269" y="113"/>
                      </a:lnTo>
                      <a:lnTo>
                        <a:pt x="270" y="113"/>
                      </a:lnTo>
                      <a:lnTo>
                        <a:pt x="269" y="113"/>
                      </a:lnTo>
                      <a:lnTo>
                        <a:pt x="269" y="115"/>
                      </a:lnTo>
                      <a:lnTo>
                        <a:pt x="270" y="115"/>
                      </a:lnTo>
                      <a:lnTo>
                        <a:pt x="270" y="113"/>
                      </a:lnTo>
                      <a:lnTo>
                        <a:pt x="272" y="113"/>
                      </a:lnTo>
                      <a:lnTo>
                        <a:pt x="274" y="113"/>
                      </a:lnTo>
                      <a:lnTo>
                        <a:pt x="274" y="111"/>
                      </a:lnTo>
                      <a:lnTo>
                        <a:pt x="276" y="111"/>
                      </a:lnTo>
                      <a:lnTo>
                        <a:pt x="274" y="111"/>
                      </a:lnTo>
                      <a:lnTo>
                        <a:pt x="276" y="111"/>
                      </a:lnTo>
                      <a:lnTo>
                        <a:pt x="276" y="113"/>
                      </a:lnTo>
                      <a:lnTo>
                        <a:pt x="278" y="113"/>
                      </a:lnTo>
                      <a:lnTo>
                        <a:pt x="278" y="115"/>
                      </a:lnTo>
                      <a:lnTo>
                        <a:pt x="280" y="115"/>
                      </a:lnTo>
                      <a:lnTo>
                        <a:pt x="282" y="117"/>
                      </a:lnTo>
                      <a:lnTo>
                        <a:pt x="280" y="117"/>
                      </a:lnTo>
                      <a:lnTo>
                        <a:pt x="280" y="119"/>
                      </a:lnTo>
                      <a:lnTo>
                        <a:pt x="280" y="120"/>
                      </a:lnTo>
                      <a:lnTo>
                        <a:pt x="278" y="120"/>
                      </a:lnTo>
                      <a:lnTo>
                        <a:pt x="278" y="122"/>
                      </a:lnTo>
                      <a:lnTo>
                        <a:pt x="278" y="124"/>
                      </a:lnTo>
                      <a:lnTo>
                        <a:pt x="276" y="124"/>
                      </a:lnTo>
                      <a:lnTo>
                        <a:pt x="276" y="126"/>
                      </a:lnTo>
                      <a:lnTo>
                        <a:pt x="274" y="126"/>
                      </a:lnTo>
                      <a:lnTo>
                        <a:pt x="274" y="128"/>
                      </a:lnTo>
                      <a:lnTo>
                        <a:pt x="274" y="130"/>
                      </a:lnTo>
                      <a:lnTo>
                        <a:pt x="272" y="130"/>
                      </a:lnTo>
                      <a:lnTo>
                        <a:pt x="272" y="132"/>
                      </a:lnTo>
                      <a:lnTo>
                        <a:pt x="270" y="132"/>
                      </a:lnTo>
                      <a:lnTo>
                        <a:pt x="272" y="132"/>
                      </a:lnTo>
                      <a:lnTo>
                        <a:pt x="272" y="134"/>
                      </a:lnTo>
                      <a:lnTo>
                        <a:pt x="272" y="136"/>
                      </a:lnTo>
                      <a:lnTo>
                        <a:pt x="270" y="136"/>
                      </a:lnTo>
                      <a:lnTo>
                        <a:pt x="272" y="136"/>
                      </a:lnTo>
                      <a:lnTo>
                        <a:pt x="272" y="138"/>
                      </a:lnTo>
                      <a:lnTo>
                        <a:pt x="270" y="138"/>
                      </a:lnTo>
                      <a:lnTo>
                        <a:pt x="270" y="140"/>
                      </a:lnTo>
                      <a:lnTo>
                        <a:pt x="270" y="142"/>
                      </a:lnTo>
                      <a:lnTo>
                        <a:pt x="270" y="143"/>
                      </a:lnTo>
                      <a:lnTo>
                        <a:pt x="272" y="143"/>
                      </a:lnTo>
                      <a:lnTo>
                        <a:pt x="272" y="145"/>
                      </a:lnTo>
                      <a:lnTo>
                        <a:pt x="272" y="147"/>
                      </a:lnTo>
                      <a:lnTo>
                        <a:pt x="270" y="147"/>
                      </a:lnTo>
                      <a:lnTo>
                        <a:pt x="269" y="149"/>
                      </a:lnTo>
                      <a:lnTo>
                        <a:pt x="269" y="147"/>
                      </a:lnTo>
                      <a:lnTo>
                        <a:pt x="269" y="149"/>
                      </a:lnTo>
                      <a:lnTo>
                        <a:pt x="269" y="147"/>
                      </a:lnTo>
                      <a:lnTo>
                        <a:pt x="267" y="147"/>
                      </a:lnTo>
                      <a:lnTo>
                        <a:pt x="269" y="147"/>
                      </a:lnTo>
                      <a:lnTo>
                        <a:pt x="269" y="149"/>
                      </a:lnTo>
                      <a:lnTo>
                        <a:pt x="267" y="149"/>
                      </a:lnTo>
                      <a:lnTo>
                        <a:pt x="265" y="149"/>
                      </a:lnTo>
                      <a:lnTo>
                        <a:pt x="265" y="151"/>
                      </a:lnTo>
                      <a:lnTo>
                        <a:pt x="263" y="151"/>
                      </a:lnTo>
                      <a:lnTo>
                        <a:pt x="265" y="151"/>
                      </a:lnTo>
                      <a:lnTo>
                        <a:pt x="265" y="153"/>
                      </a:lnTo>
                      <a:lnTo>
                        <a:pt x="263" y="153"/>
                      </a:lnTo>
                      <a:lnTo>
                        <a:pt x="265" y="155"/>
                      </a:lnTo>
                      <a:lnTo>
                        <a:pt x="263" y="155"/>
                      </a:lnTo>
                      <a:lnTo>
                        <a:pt x="263" y="157"/>
                      </a:lnTo>
                      <a:lnTo>
                        <a:pt x="263" y="159"/>
                      </a:lnTo>
                      <a:lnTo>
                        <a:pt x="261" y="159"/>
                      </a:lnTo>
                      <a:lnTo>
                        <a:pt x="261" y="161"/>
                      </a:lnTo>
                      <a:lnTo>
                        <a:pt x="261" y="163"/>
                      </a:lnTo>
                      <a:lnTo>
                        <a:pt x="261" y="165"/>
                      </a:lnTo>
                      <a:lnTo>
                        <a:pt x="261" y="167"/>
                      </a:lnTo>
                      <a:lnTo>
                        <a:pt x="263" y="167"/>
                      </a:lnTo>
                      <a:lnTo>
                        <a:pt x="263" y="168"/>
                      </a:lnTo>
                      <a:lnTo>
                        <a:pt x="261" y="168"/>
                      </a:lnTo>
                      <a:lnTo>
                        <a:pt x="263" y="168"/>
                      </a:lnTo>
                      <a:lnTo>
                        <a:pt x="261" y="168"/>
                      </a:lnTo>
                      <a:lnTo>
                        <a:pt x="261" y="170"/>
                      </a:lnTo>
                      <a:lnTo>
                        <a:pt x="263" y="170"/>
                      </a:lnTo>
                      <a:lnTo>
                        <a:pt x="261" y="170"/>
                      </a:lnTo>
                      <a:lnTo>
                        <a:pt x="263" y="170"/>
                      </a:lnTo>
                      <a:lnTo>
                        <a:pt x="261" y="170"/>
                      </a:lnTo>
                      <a:lnTo>
                        <a:pt x="263" y="170"/>
                      </a:lnTo>
                      <a:lnTo>
                        <a:pt x="263" y="172"/>
                      </a:lnTo>
                      <a:lnTo>
                        <a:pt x="261" y="172"/>
                      </a:lnTo>
                      <a:lnTo>
                        <a:pt x="261" y="174"/>
                      </a:lnTo>
                      <a:lnTo>
                        <a:pt x="259" y="174"/>
                      </a:lnTo>
                      <a:lnTo>
                        <a:pt x="259" y="176"/>
                      </a:lnTo>
                      <a:lnTo>
                        <a:pt x="259" y="178"/>
                      </a:lnTo>
                      <a:lnTo>
                        <a:pt x="257" y="178"/>
                      </a:lnTo>
                      <a:lnTo>
                        <a:pt x="257" y="180"/>
                      </a:lnTo>
                      <a:lnTo>
                        <a:pt x="257" y="182"/>
                      </a:lnTo>
                      <a:lnTo>
                        <a:pt x="257" y="184"/>
                      </a:lnTo>
                      <a:lnTo>
                        <a:pt x="255" y="184"/>
                      </a:lnTo>
                      <a:lnTo>
                        <a:pt x="255" y="186"/>
                      </a:lnTo>
                      <a:lnTo>
                        <a:pt x="253" y="186"/>
                      </a:lnTo>
                      <a:lnTo>
                        <a:pt x="253" y="188"/>
                      </a:lnTo>
                      <a:lnTo>
                        <a:pt x="253" y="186"/>
                      </a:lnTo>
                      <a:lnTo>
                        <a:pt x="253" y="188"/>
                      </a:lnTo>
                      <a:lnTo>
                        <a:pt x="253" y="190"/>
                      </a:lnTo>
                      <a:lnTo>
                        <a:pt x="253" y="191"/>
                      </a:lnTo>
                      <a:lnTo>
                        <a:pt x="251" y="191"/>
                      </a:lnTo>
                      <a:lnTo>
                        <a:pt x="251" y="193"/>
                      </a:lnTo>
                      <a:lnTo>
                        <a:pt x="251" y="195"/>
                      </a:lnTo>
                      <a:lnTo>
                        <a:pt x="253" y="195"/>
                      </a:lnTo>
                      <a:lnTo>
                        <a:pt x="253" y="197"/>
                      </a:lnTo>
                      <a:lnTo>
                        <a:pt x="253" y="199"/>
                      </a:lnTo>
                      <a:lnTo>
                        <a:pt x="251" y="199"/>
                      </a:lnTo>
                      <a:lnTo>
                        <a:pt x="253" y="201"/>
                      </a:lnTo>
                      <a:lnTo>
                        <a:pt x="253" y="203"/>
                      </a:lnTo>
                      <a:lnTo>
                        <a:pt x="253" y="205"/>
                      </a:lnTo>
                      <a:lnTo>
                        <a:pt x="253" y="203"/>
                      </a:lnTo>
                      <a:lnTo>
                        <a:pt x="253" y="205"/>
                      </a:lnTo>
                      <a:lnTo>
                        <a:pt x="251" y="205"/>
                      </a:lnTo>
                      <a:lnTo>
                        <a:pt x="253" y="205"/>
                      </a:lnTo>
                      <a:lnTo>
                        <a:pt x="251" y="205"/>
                      </a:lnTo>
                      <a:lnTo>
                        <a:pt x="253" y="205"/>
                      </a:lnTo>
                      <a:lnTo>
                        <a:pt x="253" y="207"/>
                      </a:lnTo>
                      <a:lnTo>
                        <a:pt x="255" y="207"/>
                      </a:lnTo>
                      <a:lnTo>
                        <a:pt x="255" y="209"/>
                      </a:lnTo>
                      <a:lnTo>
                        <a:pt x="255" y="211"/>
                      </a:lnTo>
                      <a:lnTo>
                        <a:pt x="255" y="213"/>
                      </a:lnTo>
                      <a:lnTo>
                        <a:pt x="255" y="215"/>
                      </a:lnTo>
                      <a:lnTo>
                        <a:pt x="257" y="215"/>
                      </a:lnTo>
                      <a:lnTo>
                        <a:pt x="259" y="216"/>
                      </a:lnTo>
                      <a:lnTo>
                        <a:pt x="259" y="218"/>
                      </a:lnTo>
                      <a:lnTo>
                        <a:pt x="259" y="220"/>
                      </a:lnTo>
                      <a:lnTo>
                        <a:pt x="259" y="222"/>
                      </a:lnTo>
                      <a:lnTo>
                        <a:pt x="257" y="222"/>
                      </a:lnTo>
                      <a:lnTo>
                        <a:pt x="257" y="224"/>
                      </a:lnTo>
                      <a:lnTo>
                        <a:pt x="257" y="226"/>
                      </a:lnTo>
                      <a:lnTo>
                        <a:pt x="255" y="226"/>
                      </a:lnTo>
                      <a:lnTo>
                        <a:pt x="257" y="226"/>
                      </a:lnTo>
                      <a:lnTo>
                        <a:pt x="255" y="226"/>
                      </a:lnTo>
                      <a:lnTo>
                        <a:pt x="257" y="226"/>
                      </a:lnTo>
                      <a:lnTo>
                        <a:pt x="257" y="228"/>
                      </a:lnTo>
                      <a:lnTo>
                        <a:pt x="257" y="226"/>
                      </a:lnTo>
                      <a:lnTo>
                        <a:pt x="257" y="228"/>
                      </a:lnTo>
                      <a:lnTo>
                        <a:pt x="257" y="230"/>
                      </a:lnTo>
                      <a:lnTo>
                        <a:pt x="257" y="232"/>
                      </a:lnTo>
                      <a:lnTo>
                        <a:pt x="255" y="232"/>
                      </a:lnTo>
                      <a:lnTo>
                        <a:pt x="253" y="232"/>
                      </a:lnTo>
                      <a:lnTo>
                        <a:pt x="251" y="232"/>
                      </a:lnTo>
                      <a:lnTo>
                        <a:pt x="249" y="232"/>
                      </a:lnTo>
                      <a:lnTo>
                        <a:pt x="247" y="232"/>
                      </a:lnTo>
                      <a:lnTo>
                        <a:pt x="245" y="232"/>
                      </a:lnTo>
                      <a:lnTo>
                        <a:pt x="244" y="232"/>
                      </a:lnTo>
                      <a:lnTo>
                        <a:pt x="242" y="232"/>
                      </a:lnTo>
                      <a:lnTo>
                        <a:pt x="240" y="232"/>
                      </a:lnTo>
                      <a:lnTo>
                        <a:pt x="238" y="232"/>
                      </a:lnTo>
                      <a:lnTo>
                        <a:pt x="236" y="232"/>
                      </a:lnTo>
                      <a:lnTo>
                        <a:pt x="234" y="232"/>
                      </a:lnTo>
                      <a:lnTo>
                        <a:pt x="232" y="232"/>
                      </a:lnTo>
                      <a:lnTo>
                        <a:pt x="230" y="232"/>
                      </a:lnTo>
                      <a:lnTo>
                        <a:pt x="228" y="232"/>
                      </a:lnTo>
                      <a:lnTo>
                        <a:pt x="226" y="232"/>
                      </a:lnTo>
                      <a:lnTo>
                        <a:pt x="222" y="232"/>
                      </a:lnTo>
                      <a:lnTo>
                        <a:pt x="221" y="232"/>
                      </a:lnTo>
                      <a:lnTo>
                        <a:pt x="219" y="232"/>
                      </a:lnTo>
                      <a:lnTo>
                        <a:pt x="217" y="232"/>
                      </a:lnTo>
                      <a:lnTo>
                        <a:pt x="215" y="232"/>
                      </a:lnTo>
                      <a:lnTo>
                        <a:pt x="213" y="232"/>
                      </a:lnTo>
                      <a:lnTo>
                        <a:pt x="211" y="232"/>
                      </a:lnTo>
                      <a:lnTo>
                        <a:pt x="209" y="232"/>
                      </a:lnTo>
                      <a:lnTo>
                        <a:pt x="207" y="232"/>
                      </a:lnTo>
                      <a:lnTo>
                        <a:pt x="205" y="232"/>
                      </a:lnTo>
                      <a:lnTo>
                        <a:pt x="203" y="232"/>
                      </a:lnTo>
                      <a:lnTo>
                        <a:pt x="201" y="232"/>
                      </a:lnTo>
                      <a:lnTo>
                        <a:pt x="199" y="232"/>
                      </a:lnTo>
                      <a:lnTo>
                        <a:pt x="197" y="232"/>
                      </a:lnTo>
                      <a:lnTo>
                        <a:pt x="196" y="232"/>
                      </a:lnTo>
                      <a:lnTo>
                        <a:pt x="194" y="232"/>
                      </a:lnTo>
                      <a:lnTo>
                        <a:pt x="192" y="232"/>
                      </a:lnTo>
                      <a:lnTo>
                        <a:pt x="190" y="232"/>
                      </a:lnTo>
                      <a:lnTo>
                        <a:pt x="188" y="232"/>
                      </a:lnTo>
                      <a:lnTo>
                        <a:pt x="186" y="232"/>
                      </a:lnTo>
                      <a:lnTo>
                        <a:pt x="184" y="232"/>
                      </a:lnTo>
                      <a:lnTo>
                        <a:pt x="182" y="232"/>
                      </a:lnTo>
                      <a:lnTo>
                        <a:pt x="180" y="232"/>
                      </a:lnTo>
                      <a:lnTo>
                        <a:pt x="178" y="232"/>
                      </a:lnTo>
                      <a:lnTo>
                        <a:pt x="176" y="232"/>
                      </a:lnTo>
                      <a:lnTo>
                        <a:pt x="174" y="232"/>
                      </a:lnTo>
                      <a:lnTo>
                        <a:pt x="172" y="232"/>
                      </a:lnTo>
                      <a:lnTo>
                        <a:pt x="171" y="232"/>
                      </a:lnTo>
                      <a:lnTo>
                        <a:pt x="169" y="232"/>
                      </a:lnTo>
                      <a:lnTo>
                        <a:pt x="167" y="232"/>
                      </a:lnTo>
                      <a:lnTo>
                        <a:pt x="165" y="232"/>
                      </a:lnTo>
                      <a:lnTo>
                        <a:pt x="163" y="232"/>
                      </a:lnTo>
                      <a:lnTo>
                        <a:pt x="161" y="232"/>
                      </a:lnTo>
                      <a:lnTo>
                        <a:pt x="159" y="232"/>
                      </a:lnTo>
                      <a:lnTo>
                        <a:pt x="157" y="232"/>
                      </a:lnTo>
                      <a:lnTo>
                        <a:pt x="155" y="232"/>
                      </a:lnTo>
                      <a:lnTo>
                        <a:pt x="151" y="232"/>
                      </a:lnTo>
                      <a:lnTo>
                        <a:pt x="149" y="232"/>
                      </a:lnTo>
                      <a:lnTo>
                        <a:pt x="148" y="232"/>
                      </a:lnTo>
                      <a:lnTo>
                        <a:pt x="146" y="232"/>
                      </a:lnTo>
                      <a:lnTo>
                        <a:pt x="144" y="232"/>
                      </a:lnTo>
                      <a:lnTo>
                        <a:pt x="142" y="232"/>
                      </a:lnTo>
                      <a:lnTo>
                        <a:pt x="140" y="232"/>
                      </a:lnTo>
                      <a:lnTo>
                        <a:pt x="138" y="232"/>
                      </a:lnTo>
                      <a:lnTo>
                        <a:pt x="136" y="232"/>
                      </a:lnTo>
                      <a:lnTo>
                        <a:pt x="134" y="232"/>
                      </a:lnTo>
                      <a:lnTo>
                        <a:pt x="132" y="232"/>
                      </a:lnTo>
                      <a:lnTo>
                        <a:pt x="130" y="232"/>
                      </a:lnTo>
                      <a:lnTo>
                        <a:pt x="128" y="232"/>
                      </a:lnTo>
                      <a:lnTo>
                        <a:pt x="126" y="232"/>
                      </a:lnTo>
                      <a:lnTo>
                        <a:pt x="124" y="232"/>
                      </a:lnTo>
                      <a:lnTo>
                        <a:pt x="123" y="232"/>
                      </a:lnTo>
                      <a:lnTo>
                        <a:pt x="121" y="232"/>
                      </a:lnTo>
                      <a:lnTo>
                        <a:pt x="119" y="232"/>
                      </a:lnTo>
                      <a:lnTo>
                        <a:pt x="117" y="232"/>
                      </a:lnTo>
                      <a:lnTo>
                        <a:pt x="115" y="232"/>
                      </a:lnTo>
                      <a:lnTo>
                        <a:pt x="113" y="232"/>
                      </a:lnTo>
                      <a:lnTo>
                        <a:pt x="115" y="230"/>
                      </a:lnTo>
                      <a:lnTo>
                        <a:pt x="113" y="230"/>
                      </a:lnTo>
                      <a:lnTo>
                        <a:pt x="113" y="228"/>
                      </a:lnTo>
                      <a:lnTo>
                        <a:pt x="111" y="228"/>
                      </a:lnTo>
                      <a:lnTo>
                        <a:pt x="111" y="226"/>
                      </a:lnTo>
                      <a:lnTo>
                        <a:pt x="111" y="224"/>
                      </a:lnTo>
                      <a:lnTo>
                        <a:pt x="109" y="224"/>
                      </a:lnTo>
                      <a:lnTo>
                        <a:pt x="107" y="224"/>
                      </a:lnTo>
                      <a:lnTo>
                        <a:pt x="105" y="224"/>
                      </a:lnTo>
                      <a:lnTo>
                        <a:pt x="103" y="224"/>
                      </a:lnTo>
                      <a:lnTo>
                        <a:pt x="103" y="222"/>
                      </a:lnTo>
                      <a:lnTo>
                        <a:pt x="101" y="222"/>
                      </a:lnTo>
                      <a:lnTo>
                        <a:pt x="100" y="222"/>
                      </a:lnTo>
                      <a:lnTo>
                        <a:pt x="98" y="222"/>
                      </a:lnTo>
                      <a:lnTo>
                        <a:pt x="96" y="222"/>
                      </a:lnTo>
                      <a:lnTo>
                        <a:pt x="96" y="220"/>
                      </a:lnTo>
                      <a:lnTo>
                        <a:pt x="94" y="220"/>
                      </a:lnTo>
                      <a:lnTo>
                        <a:pt x="94" y="218"/>
                      </a:lnTo>
                      <a:lnTo>
                        <a:pt x="92" y="218"/>
                      </a:lnTo>
                      <a:lnTo>
                        <a:pt x="92" y="216"/>
                      </a:lnTo>
                      <a:lnTo>
                        <a:pt x="92" y="215"/>
                      </a:lnTo>
                      <a:lnTo>
                        <a:pt x="92" y="213"/>
                      </a:lnTo>
                      <a:lnTo>
                        <a:pt x="90" y="213"/>
                      </a:lnTo>
                      <a:lnTo>
                        <a:pt x="90" y="211"/>
                      </a:lnTo>
                      <a:lnTo>
                        <a:pt x="88" y="211"/>
                      </a:lnTo>
                      <a:lnTo>
                        <a:pt x="88" y="209"/>
                      </a:lnTo>
                      <a:lnTo>
                        <a:pt x="88" y="207"/>
                      </a:lnTo>
                      <a:lnTo>
                        <a:pt x="88" y="205"/>
                      </a:lnTo>
                      <a:lnTo>
                        <a:pt x="86" y="205"/>
                      </a:lnTo>
                      <a:lnTo>
                        <a:pt x="86" y="203"/>
                      </a:lnTo>
                      <a:lnTo>
                        <a:pt x="86" y="201"/>
                      </a:lnTo>
                      <a:lnTo>
                        <a:pt x="86" y="199"/>
                      </a:lnTo>
                      <a:lnTo>
                        <a:pt x="88" y="199"/>
                      </a:lnTo>
                      <a:lnTo>
                        <a:pt x="88" y="197"/>
                      </a:lnTo>
                      <a:lnTo>
                        <a:pt x="90" y="197"/>
                      </a:lnTo>
                      <a:lnTo>
                        <a:pt x="90" y="195"/>
                      </a:lnTo>
                      <a:lnTo>
                        <a:pt x="92" y="195"/>
                      </a:lnTo>
                      <a:lnTo>
                        <a:pt x="92" y="193"/>
                      </a:lnTo>
                      <a:lnTo>
                        <a:pt x="94" y="193"/>
                      </a:lnTo>
                      <a:lnTo>
                        <a:pt x="92" y="193"/>
                      </a:lnTo>
                      <a:lnTo>
                        <a:pt x="92" y="191"/>
                      </a:lnTo>
                      <a:lnTo>
                        <a:pt x="90" y="191"/>
                      </a:lnTo>
                      <a:lnTo>
                        <a:pt x="90" y="190"/>
                      </a:lnTo>
                      <a:lnTo>
                        <a:pt x="88" y="190"/>
                      </a:lnTo>
                      <a:lnTo>
                        <a:pt x="86" y="190"/>
                      </a:lnTo>
                      <a:lnTo>
                        <a:pt x="86" y="188"/>
                      </a:lnTo>
                      <a:lnTo>
                        <a:pt x="84" y="188"/>
                      </a:lnTo>
                      <a:lnTo>
                        <a:pt x="86" y="188"/>
                      </a:lnTo>
                      <a:lnTo>
                        <a:pt x="86" y="186"/>
                      </a:lnTo>
                      <a:lnTo>
                        <a:pt x="84" y="184"/>
                      </a:lnTo>
                      <a:lnTo>
                        <a:pt x="84" y="182"/>
                      </a:lnTo>
                      <a:lnTo>
                        <a:pt x="84" y="180"/>
                      </a:lnTo>
                      <a:lnTo>
                        <a:pt x="84" y="178"/>
                      </a:lnTo>
                      <a:lnTo>
                        <a:pt x="84" y="176"/>
                      </a:lnTo>
                      <a:lnTo>
                        <a:pt x="82" y="176"/>
                      </a:lnTo>
                      <a:lnTo>
                        <a:pt x="82" y="174"/>
                      </a:lnTo>
                      <a:lnTo>
                        <a:pt x="82" y="172"/>
                      </a:lnTo>
                      <a:lnTo>
                        <a:pt x="82" y="170"/>
                      </a:lnTo>
                      <a:lnTo>
                        <a:pt x="82" y="168"/>
                      </a:lnTo>
                      <a:lnTo>
                        <a:pt x="84" y="168"/>
                      </a:lnTo>
                      <a:lnTo>
                        <a:pt x="84" y="167"/>
                      </a:lnTo>
                      <a:lnTo>
                        <a:pt x="82" y="167"/>
                      </a:lnTo>
                      <a:lnTo>
                        <a:pt x="82" y="165"/>
                      </a:lnTo>
                      <a:lnTo>
                        <a:pt x="82" y="163"/>
                      </a:lnTo>
                      <a:lnTo>
                        <a:pt x="80" y="163"/>
                      </a:lnTo>
                      <a:lnTo>
                        <a:pt x="80" y="161"/>
                      </a:lnTo>
                      <a:lnTo>
                        <a:pt x="78" y="161"/>
                      </a:lnTo>
                      <a:lnTo>
                        <a:pt x="78" y="159"/>
                      </a:lnTo>
                      <a:lnTo>
                        <a:pt x="76" y="159"/>
                      </a:lnTo>
                      <a:lnTo>
                        <a:pt x="76" y="157"/>
                      </a:lnTo>
                      <a:lnTo>
                        <a:pt x="75" y="157"/>
                      </a:lnTo>
                      <a:lnTo>
                        <a:pt x="75" y="155"/>
                      </a:lnTo>
                      <a:lnTo>
                        <a:pt x="73" y="155"/>
                      </a:lnTo>
                      <a:lnTo>
                        <a:pt x="71" y="155"/>
                      </a:lnTo>
                      <a:lnTo>
                        <a:pt x="69" y="155"/>
                      </a:lnTo>
                      <a:lnTo>
                        <a:pt x="67" y="155"/>
                      </a:lnTo>
                      <a:lnTo>
                        <a:pt x="65" y="155"/>
                      </a:lnTo>
                      <a:lnTo>
                        <a:pt x="65" y="153"/>
                      </a:lnTo>
                      <a:lnTo>
                        <a:pt x="63" y="153"/>
                      </a:lnTo>
                      <a:lnTo>
                        <a:pt x="63" y="151"/>
                      </a:lnTo>
                      <a:lnTo>
                        <a:pt x="61" y="151"/>
                      </a:lnTo>
                      <a:lnTo>
                        <a:pt x="59" y="151"/>
                      </a:lnTo>
                      <a:lnTo>
                        <a:pt x="59" y="149"/>
                      </a:lnTo>
                      <a:lnTo>
                        <a:pt x="57" y="149"/>
                      </a:lnTo>
                      <a:lnTo>
                        <a:pt x="55" y="147"/>
                      </a:lnTo>
                      <a:lnTo>
                        <a:pt x="53" y="147"/>
                      </a:lnTo>
                      <a:lnTo>
                        <a:pt x="53" y="145"/>
                      </a:lnTo>
                      <a:lnTo>
                        <a:pt x="52" y="145"/>
                      </a:lnTo>
                      <a:lnTo>
                        <a:pt x="52" y="143"/>
                      </a:lnTo>
                      <a:lnTo>
                        <a:pt x="50" y="142"/>
                      </a:lnTo>
                      <a:lnTo>
                        <a:pt x="50" y="140"/>
                      </a:lnTo>
                      <a:lnTo>
                        <a:pt x="48" y="140"/>
                      </a:lnTo>
                      <a:lnTo>
                        <a:pt x="48" y="138"/>
                      </a:lnTo>
                      <a:lnTo>
                        <a:pt x="46" y="138"/>
                      </a:lnTo>
                      <a:lnTo>
                        <a:pt x="46" y="136"/>
                      </a:lnTo>
                      <a:lnTo>
                        <a:pt x="44" y="136"/>
                      </a:lnTo>
                      <a:lnTo>
                        <a:pt x="42" y="136"/>
                      </a:lnTo>
                      <a:lnTo>
                        <a:pt x="40" y="136"/>
                      </a:lnTo>
                      <a:lnTo>
                        <a:pt x="40" y="134"/>
                      </a:lnTo>
                      <a:lnTo>
                        <a:pt x="38" y="134"/>
                      </a:lnTo>
                      <a:lnTo>
                        <a:pt x="36" y="134"/>
                      </a:lnTo>
                      <a:lnTo>
                        <a:pt x="34" y="134"/>
                      </a:lnTo>
                      <a:lnTo>
                        <a:pt x="32" y="134"/>
                      </a:lnTo>
                      <a:lnTo>
                        <a:pt x="32" y="132"/>
                      </a:lnTo>
                      <a:lnTo>
                        <a:pt x="30" y="132"/>
                      </a:lnTo>
                      <a:lnTo>
                        <a:pt x="30" y="130"/>
                      </a:lnTo>
                      <a:lnTo>
                        <a:pt x="30" y="128"/>
                      </a:lnTo>
                      <a:lnTo>
                        <a:pt x="28" y="128"/>
                      </a:lnTo>
                      <a:lnTo>
                        <a:pt x="27" y="128"/>
                      </a:lnTo>
                      <a:lnTo>
                        <a:pt x="25" y="128"/>
                      </a:lnTo>
                      <a:lnTo>
                        <a:pt x="23" y="128"/>
                      </a:lnTo>
                      <a:lnTo>
                        <a:pt x="21" y="128"/>
                      </a:lnTo>
                      <a:lnTo>
                        <a:pt x="21" y="126"/>
                      </a:lnTo>
                      <a:lnTo>
                        <a:pt x="19" y="126"/>
                      </a:lnTo>
                      <a:lnTo>
                        <a:pt x="19" y="128"/>
                      </a:lnTo>
                      <a:lnTo>
                        <a:pt x="17" y="128"/>
                      </a:lnTo>
                      <a:lnTo>
                        <a:pt x="17" y="126"/>
                      </a:lnTo>
                      <a:lnTo>
                        <a:pt x="15" y="126"/>
                      </a:lnTo>
                      <a:lnTo>
                        <a:pt x="15" y="124"/>
                      </a:lnTo>
                      <a:lnTo>
                        <a:pt x="13" y="124"/>
                      </a:lnTo>
                      <a:lnTo>
                        <a:pt x="13" y="122"/>
                      </a:lnTo>
                      <a:lnTo>
                        <a:pt x="11" y="122"/>
                      </a:lnTo>
                      <a:lnTo>
                        <a:pt x="11" y="120"/>
                      </a:lnTo>
                      <a:lnTo>
                        <a:pt x="9" y="120"/>
                      </a:lnTo>
                      <a:lnTo>
                        <a:pt x="7" y="120"/>
                      </a:lnTo>
                      <a:lnTo>
                        <a:pt x="7" y="119"/>
                      </a:lnTo>
                      <a:lnTo>
                        <a:pt x="5" y="119"/>
                      </a:lnTo>
                      <a:lnTo>
                        <a:pt x="5" y="117"/>
                      </a:lnTo>
                      <a:lnTo>
                        <a:pt x="5" y="115"/>
                      </a:lnTo>
                      <a:lnTo>
                        <a:pt x="7" y="115"/>
                      </a:lnTo>
                      <a:lnTo>
                        <a:pt x="7" y="113"/>
                      </a:lnTo>
                      <a:lnTo>
                        <a:pt x="7" y="111"/>
                      </a:lnTo>
                      <a:lnTo>
                        <a:pt x="5" y="111"/>
                      </a:lnTo>
                      <a:lnTo>
                        <a:pt x="7" y="111"/>
                      </a:lnTo>
                      <a:lnTo>
                        <a:pt x="7" y="109"/>
                      </a:lnTo>
                      <a:lnTo>
                        <a:pt x="7" y="107"/>
                      </a:lnTo>
                      <a:lnTo>
                        <a:pt x="7" y="105"/>
                      </a:lnTo>
                      <a:lnTo>
                        <a:pt x="5" y="105"/>
                      </a:lnTo>
                      <a:lnTo>
                        <a:pt x="7" y="105"/>
                      </a:lnTo>
                      <a:lnTo>
                        <a:pt x="7" y="103"/>
                      </a:lnTo>
                      <a:lnTo>
                        <a:pt x="5" y="103"/>
                      </a:lnTo>
                      <a:lnTo>
                        <a:pt x="5" y="101"/>
                      </a:lnTo>
                      <a:lnTo>
                        <a:pt x="7" y="101"/>
                      </a:lnTo>
                      <a:lnTo>
                        <a:pt x="7" y="99"/>
                      </a:lnTo>
                      <a:lnTo>
                        <a:pt x="7" y="97"/>
                      </a:lnTo>
                      <a:lnTo>
                        <a:pt x="7" y="95"/>
                      </a:lnTo>
                      <a:lnTo>
                        <a:pt x="7" y="94"/>
                      </a:lnTo>
                      <a:lnTo>
                        <a:pt x="7" y="92"/>
                      </a:lnTo>
                      <a:lnTo>
                        <a:pt x="7" y="90"/>
                      </a:lnTo>
                      <a:lnTo>
                        <a:pt x="9" y="90"/>
                      </a:lnTo>
                      <a:lnTo>
                        <a:pt x="9" y="88"/>
                      </a:lnTo>
                      <a:lnTo>
                        <a:pt x="11" y="88"/>
                      </a:lnTo>
                      <a:lnTo>
                        <a:pt x="11" y="86"/>
                      </a:lnTo>
                      <a:lnTo>
                        <a:pt x="13" y="86"/>
                      </a:lnTo>
                      <a:lnTo>
                        <a:pt x="13" y="84"/>
                      </a:lnTo>
                      <a:lnTo>
                        <a:pt x="13" y="82"/>
                      </a:lnTo>
                      <a:lnTo>
                        <a:pt x="11" y="82"/>
                      </a:lnTo>
                      <a:lnTo>
                        <a:pt x="11" y="80"/>
                      </a:lnTo>
                      <a:lnTo>
                        <a:pt x="9" y="80"/>
                      </a:lnTo>
                      <a:lnTo>
                        <a:pt x="9" y="78"/>
                      </a:lnTo>
                      <a:lnTo>
                        <a:pt x="7" y="78"/>
                      </a:lnTo>
                      <a:lnTo>
                        <a:pt x="7" y="76"/>
                      </a:lnTo>
                      <a:lnTo>
                        <a:pt x="5" y="76"/>
                      </a:lnTo>
                      <a:lnTo>
                        <a:pt x="4" y="76"/>
                      </a:lnTo>
                      <a:lnTo>
                        <a:pt x="2" y="76"/>
                      </a:lnTo>
                      <a:lnTo>
                        <a:pt x="0" y="76"/>
                      </a:lnTo>
                      <a:lnTo>
                        <a:pt x="0" y="74"/>
                      </a:lnTo>
                      <a:lnTo>
                        <a:pt x="2" y="74"/>
                      </a:lnTo>
                      <a:lnTo>
                        <a:pt x="0" y="74"/>
                      </a:lnTo>
                      <a:lnTo>
                        <a:pt x="0" y="72"/>
                      </a:lnTo>
                      <a:lnTo>
                        <a:pt x="2" y="72"/>
                      </a:lnTo>
                      <a:lnTo>
                        <a:pt x="2" y="71"/>
                      </a:lnTo>
                      <a:lnTo>
                        <a:pt x="2" y="69"/>
                      </a:lnTo>
                      <a:lnTo>
                        <a:pt x="4" y="69"/>
                      </a:lnTo>
                      <a:lnTo>
                        <a:pt x="5" y="69"/>
                      </a:lnTo>
                      <a:lnTo>
                        <a:pt x="5" y="67"/>
                      </a:lnTo>
                      <a:lnTo>
                        <a:pt x="5" y="65"/>
                      </a:lnTo>
                      <a:lnTo>
                        <a:pt x="7" y="65"/>
                      </a:lnTo>
                      <a:lnTo>
                        <a:pt x="7" y="63"/>
                      </a:lnTo>
                      <a:lnTo>
                        <a:pt x="7" y="61"/>
                      </a:lnTo>
                      <a:lnTo>
                        <a:pt x="9" y="61"/>
                      </a:lnTo>
                      <a:lnTo>
                        <a:pt x="11" y="61"/>
                      </a:lnTo>
                      <a:lnTo>
                        <a:pt x="11" y="59"/>
                      </a:lnTo>
                      <a:lnTo>
                        <a:pt x="13" y="59"/>
                      </a:lnTo>
                      <a:lnTo>
                        <a:pt x="15" y="59"/>
                      </a:lnTo>
                      <a:lnTo>
                        <a:pt x="15" y="57"/>
                      </a:lnTo>
                      <a:lnTo>
                        <a:pt x="17" y="57"/>
                      </a:lnTo>
                      <a:lnTo>
                        <a:pt x="19" y="57"/>
                      </a:lnTo>
                      <a:lnTo>
                        <a:pt x="19" y="55"/>
                      </a:lnTo>
                      <a:lnTo>
                        <a:pt x="21" y="55"/>
                      </a:lnTo>
                      <a:lnTo>
                        <a:pt x="21" y="57"/>
                      </a:lnTo>
                      <a:lnTo>
                        <a:pt x="23" y="57"/>
                      </a:lnTo>
                      <a:lnTo>
                        <a:pt x="23" y="55"/>
                      </a:lnTo>
                      <a:lnTo>
                        <a:pt x="23" y="53"/>
                      </a:lnTo>
                      <a:lnTo>
                        <a:pt x="25" y="53"/>
                      </a:lnTo>
                      <a:lnTo>
                        <a:pt x="27" y="53"/>
                      </a:lnTo>
                      <a:lnTo>
                        <a:pt x="27" y="55"/>
                      </a:lnTo>
                      <a:lnTo>
                        <a:pt x="27" y="53"/>
                      </a:lnTo>
                      <a:lnTo>
                        <a:pt x="28" y="53"/>
                      </a:lnTo>
                      <a:lnTo>
                        <a:pt x="28" y="51"/>
                      </a:lnTo>
                      <a:lnTo>
                        <a:pt x="30" y="51"/>
                      </a:lnTo>
                      <a:lnTo>
                        <a:pt x="30" y="49"/>
                      </a:lnTo>
                      <a:lnTo>
                        <a:pt x="30" y="47"/>
                      </a:lnTo>
                      <a:lnTo>
                        <a:pt x="30" y="46"/>
                      </a:lnTo>
                      <a:lnTo>
                        <a:pt x="30" y="44"/>
                      </a:lnTo>
                      <a:lnTo>
                        <a:pt x="30" y="42"/>
                      </a:lnTo>
                      <a:lnTo>
                        <a:pt x="30" y="40"/>
                      </a:lnTo>
                      <a:lnTo>
                        <a:pt x="30" y="38"/>
                      </a:lnTo>
                      <a:lnTo>
                        <a:pt x="30" y="36"/>
                      </a:lnTo>
                      <a:lnTo>
                        <a:pt x="30" y="34"/>
                      </a:lnTo>
                      <a:lnTo>
                        <a:pt x="30" y="32"/>
                      </a:lnTo>
                      <a:lnTo>
                        <a:pt x="30" y="30"/>
                      </a:lnTo>
                      <a:lnTo>
                        <a:pt x="30" y="28"/>
                      </a:lnTo>
                      <a:lnTo>
                        <a:pt x="30" y="26"/>
                      </a:lnTo>
                      <a:lnTo>
                        <a:pt x="30" y="24"/>
                      </a:lnTo>
                      <a:lnTo>
                        <a:pt x="30" y="23"/>
                      </a:lnTo>
                      <a:lnTo>
                        <a:pt x="30" y="21"/>
                      </a:lnTo>
                      <a:lnTo>
                        <a:pt x="30" y="23"/>
                      </a:lnTo>
                      <a:lnTo>
                        <a:pt x="32" y="23"/>
                      </a:lnTo>
                      <a:lnTo>
                        <a:pt x="34" y="23"/>
                      </a:lnTo>
                      <a:lnTo>
                        <a:pt x="34" y="21"/>
                      </a:lnTo>
                      <a:lnTo>
                        <a:pt x="36" y="21"/>
                      </a:lnTo>
                      <a:lnTo>
                        <a:pt x="34" y="21"/>
                      </a:lnTo>
                      <a:lnTo>
                        <a:pt x="36" y="21"/>
                      </a:lnTo>
                      <a:lnTo>
                        <a:pt x="36" y="23"/>
                      </a:lnTo>
                      <a:lnTo>
                        <a:pt x="36" y="21"/>
                      </a:lnTo>
                      <a:lnTo>
                        <a:pt x="38" y="21"/>
                      </a:lnTo>
                      <a:lnTo>
                        <a:pt x="36" y="21"/>
                      </a:lnTo>
                      <a:lnTo>
                        <a:pt x="36" y="19"/>
                      </a:lnTo>
                      <a:lnTo>
                        <a:pt x="38" y="19"/>
                      </a:lnTo>
                      <a:lnTo>
                        <a:pt x="36" y="19"/>
                      </a:lnTo>
                      <a:lnTo>
                        <a:pt x="38" y="19"/>
                      </a:lnTo>
                      <a:lnTo>
                        <a:pt x="36" y="19"/>
                      </a:lnTo>
                      <a:lnTo>
                        <a:pt x="38" y="21"/>
                      </a:lnTo>
                      <a:lnTo>
                        <a:pt x="38" y="19"/>
                      </a:lnTo>
                      <a:lnTo>
                        <a:pt x="38" y="21"/>
                      </a:lnTo>
                      <a:lnTo>
                        <a:pt x="38" y="19"/>
                      </a:lnTo>
                      <a:lnTo>
                        <a:pt x="38" y="21"/>
                      </a:lnTo>
                      <a:lnTo>
                        <a:pt x="38" y="19"/>
                      </a:lnTo>
                      <a:lnTo>
                        <a:pt x="38" y="21"/>
                      </a:lnTo>
                      <a:lnTo>
                        <a:pt x="38" y="19"/>
                      </a:lnTo>
                      <a:lnTo>
                        <a:pt x="38" y="17"/>
                      </a:lnTo>
                      <a:lnTo>
                        <a:pt x="40" y="17"/>
                      </a:lnTo>
                      <a:lnTo>
                        <a:pt x="40" y="19"/>
                      </a:lnTo>
                      <a:lnTo>
                        <a:pt x="40" y="17"/>
                      </a:lnTo>
                      <a:lnTo>
                        <a:pt x="40" y="19"/>
                      </a:lnTo>
                      <a:lnTo>
                        <a:pt x="40" y="17"/>
                      </a:lnTo>
                      <a:lnTo>
                        <a:pt x="40" y="19"/>
                      </a:lnTo>
                      <a:lnTo>
                        <a:pt x="40" y="17"/>
                      </a:lnTo>
                      <a:lnTo>
                        <a:pt x="40" y="19"/>
                      </a:lnTo>
                      <a:lnTo>
                        <a:pt x="40" y="17"/>
                      </a:lnTo>
                      <a:lnTo>
                        <a:pt x="40" y="19"/>
                      </a:lnTo>
                      <a:lnTo>
                        <a:pt x="40" y="17"/>
                      </a:lnTo>
                      <a:lnTo>
                        <a:pt x="40" y="19"/>
                      </a:lnTo>
                      <a:lnTo>
                        <a:pt x="40" y="17"/>
                      </a:lnTo>
                      <a:lnTo>
                        <a:pt x="40" y="19"/>
                      </a:lnTo>
                      <a:lnTo>
                        <a:pt x="42" y="19"/>
                      </a:lnTo>
                      <a:lnTo>
                        <a:pt x="40" y="19"/>
                      </a:lnTo>
                      <a:lnTo>
                        <a:pt x="40" y="17"/>
                      </a:lnTo>
                      <a:lnTo>
                        <a:pt x="40" y="19"/>
                      </a:lnTo>
                      <a:lnTo>
                        <a:pt x="42" y="17"/>
                      </a:lnTo>
                      <a:lnTo>
                        <a:pt x="42" y="19"/>
                      </a:lnTo>
                      <a:lnTo>
                        <a:pt x="44" y="19"/>
                      </a:lnTo>
                      <a:lnTo>
                        <a:pt x="42" y="19"/>
                      </a:lnTo>
                      <a:lnTo>
                        <a:pt x="44" y="19"/>
                      </a:lnTo>
                      <a:lnTo>
                        <a:pt x="44" y="21"/>
                      </a:lnTo>
                      <a:lnTo>
                        <a:pt x="44" y="19"/>
                      </a:lnTo>
                      <a:lnTo>
                        <a:pt x="44" y="21"/>
                      </a:lnTo>
                      <a:lnTo>
                        <a:pt x="44" y="19"/>
                      </a:lnTo>
                      <a:lnTo>
                        <a:pt x="44" y="21"/>
                      </a:lnTo>
                      <a:lnTo>
                        <a:pt x="44" y="19"/>
                      </a:lnTo>
                      <a:lnTo>
                        <a:pt x="44" y="21"/>
                      </a:lnTo>
                      <a:lnTo>
                        <a:pt x="44" y="19"/>
                      </a:lnTo>
                      <a:lnTo>
                        <a:pt x="44" y="21"/>
                      </a:lnTo>
                      <a:lnTo>
                        <a:pt x="44" y="19"/>
                      </a:lnTo>
                      <a:lnTo>
                        <a:pt x="44" y="21"/>
                      </a:lnTo>
                      <a:lnTo>
                        <a:pt x="44" y="19"/>
                      </a:lnTo>
                      <a:lnTo>
                        <a:pt x="44" y="21"/>
                      </a:lnTo>
                      <a:lnTo>
                        <a:pt x="44" y="19"/>
                      </a:lnTo>
                      <a:lnTo>
                        <a:pt x="44" y="21"/>
                      </a:lnTo>
                      <a:lnTo>
                        <a:pt x="46" y="21"/>
                      </a:lnTo>
                      <a:lnTo>
                        <a:pt x="44" y="19"/>
                      </a:lnTo>
                      <a:lnTo>
                        <a:pt x="46" y="19"/>
                      </a:lnTo>
                      <a:lnTo>
                        <a:pt x="46" y="21"/>
                      </a:lnTo>
                      <a:lnTo>
                        <a:pt x="48" y="21"/>
                      </a:lnTo>
                      <a:lnTo>
                        <a:pt x="50" y="21"/>
                      </a:lnTo>
                      <a:lnTo>
                        <a:pt x="52" y="21"/>
                      </a:lnTo>
                      <a:lnTo>
                        <a:pt x="53" y="21"/>
                      </a:lnTo>
                      <a:lnTo>
                        <a:pt x="52" y="21"/>
                      </a:lnTo>
                      <a:lnTo>
                        <a:pt x="53" y="21"/>
                      </a:lnTo>
                      <a:lnTo>
                        <a:pt x="55" y="21"/>
                      </a:lnTo>
                      <a:lnTo>
                        <a:pt x="57" y="21"/>
                      </a:lnTo>
                      <a:lnTo>
                        <a:pt x="57" y="19"/>
                      </a:lnTo>
                      <a:lnTo>
                        <a:pt x="59" y="19"/>
                      </a:lnTo>
                      <a:lnTo>
                        <a:pt x="61" y="19"/>
                      </a:lnTo>
                      <a:lnTo>
                        <a:pt x="63" y="19"/>
                      </a:lnTo>
                      <a:lnTo>
                        <a:pt x="63" y="17"/>
                      </a:lnTo>
                      <a:lnTo>
                        <a:pt x="65" y="17"/>
                      </a:lnTo>
                      <a:lnTo>
                        <a:pt x="67" y="17"/>
                      </a:lnTo>
                      <a:lnTo>
                        <a:pt x="69" y="17"/>
                      </a:lnTo>
                      <a:lnTo>
                        <a:pt x="71" y="17"/>
                      </a:lnTo>
                      <a:lnTo>
                        <a:pt x="73" y="17"/>
                      </a:lnTo>
                      <a:lnTo>
                        <a:pt x="75" y="15"/>
                      </a:lnTo>
                      <a:lnTo>
                        <a:pt x="76" y="15"/>
                      </a:lnTo>
                      <a:lnTo>
                        <a:pt x="78" y="15"/>
                      </a:lnTo>
                      <a:lnTo>
                        <a:pt x="78" y="13"/>
                      </a:lnTo>
                      <a:lnTo>
                        <a:pt x="80" y="13"/>
                      </a:lnTo>
                      <a:lnTo>
                        <a:pt x="82" y="13"/>
                      </a:lnTo>
                      <a:lnTo>
                        <a:pt x="84" y="13"/>
                      </a:lnTo>
                      <a:lnTo>
                        <a:pt x="84" y="11"/>
                      </a:lnTo>
                      <a:lnTo>
                        <a:pt x="86" y="11"/>
                      </a:lnTo>
                      <a:lnTo>
                        <a:pt x="86" y="13"/>
                      </a:lnTo>
                      <a:lnTo>
                        <a:pt x="88" y="13"/>
                      </a:lnTo>
                      <a:lnTo>
                        <a:pt x="88" y="11"/>
                      </a:lnTo>
                      <a:lnTo>
                        <a:pt x="90" y="11"/>
                      </a:lnTo>
                      <a:lnTo>
                        <a:pt x="88" y="11"/>
                      </a:lnTo>
                      <a:lnTo>
                        <a:pt x="90" y="11"/>
                      </a:lnTo>
                      <a:lnTo>
                        <a:pt x="92" y="11"/>
                      </a:lnTo>
                      <a:lnTo>
                        <a:pt x="90" y="11"/>
                      </a:lnTo>
                      <a:lnTo>
                        <a:pt x="92" y="11"/>
                      </a:lnTo>
                      <a:lnTo>
                        <a:pt x="94" y="11"/>
                      </a:lnTo>
                      <a:lnTo>
                        <a:pt x="94" y="9"/>
                      </a:lnTo>
                      <a:lnTo>
                        <a:pt x="96" y="9"/>
                      </a:lnTo>
                      <a:lnTo>
                        <a:pt x="96" y="7"/>
                      </a:lnTo>
                      <a:lnTo>
                        <a:pt x="98" y="7"/>
                      </a:lnTo>
                      <a:lnTo>
                        <a:pt x="100" y="7"/>
                      </a:lnTo>
                      <a:lnTo>
                        <a:pt x="101" y="7"/>
                      </a:lnTo>
                      <a:lnTo>
                        <a:pt x="103" y="7"/>
                      </a:lnTo>
                      <a:close/>
                      <a:moveTo>
                        <a:pt x="253" y="205"/>
                      </a:moveTo>
                      <a:lnTo>
                        <a:pt x="253" y="203"/>
                      </a:lnTo>
                      <a:lnTo>
                        <a:pt x="253" y="205"/>
                      </a:lnTo>
                      <a:close/>
                      <a:moveTo>
                        <a:pt x="109" y="7"/>
                      </a:moveTo>
                      <a:lnTo>
                        <a:pt x="111" y="7"/>
                      </a:lnTo>
                      <a:lnTo>
                        <a:pt x="111" y="9"/>
                      </a:lnTo>
                      <a:lnTo>
                        <a:pt x="109" y="9"/>
                      </a:lnTo>
                      <a:lnTo>
                        <a:pt x="109" y="7"/>
                      </a:lnTo>
                      <a:lnTo>
                        <a:pt x="107" y="7"/>
                      </a:lnTo>
                      <a:lnTo>
                        <a:pt x="109" y="7"/>
                      </a:lnTo>
                      <a:close/>
                      <a:moveTo>
                        <a:pt x="119" y="5"/>
                      </a:moveTo>
                      <a:lnTo>
                        <a:pt x="121" y="5"/>
                      </a:lnTo>
                      <a:lnTo>
                        <a:pt x="121" y="7"/>
                      </a:lnTo>
                      <a:lnTo>
                        <a:pt x="119" y="7"/>
                      </a:lnTo>
                      <a:lnTo>
                        <a:pt x="119" y="9"/>
                      </a:lnTo>
                      <a:lnTo>
                        <a:pt x="117" y="9"/>
                      </a:lnTo>
                      <a:lnTo>
                        <a:pt x="115" y="9"/>
                      </a:lnTo>
                      <a:lnTo>
                        <a:pt x="113" y="9"/>
                      </a:lnTo>
                      <a:lnTo>
                        <a:pt x="113" y="7"/>
                      </a:lnTo>
                      <a:lnTo>
                        <a:pt x="115" y="7"/>
                      </a:lnTo>
                      <a:lnTo>
                        <a:pt x="117" y="7"/>
                      </a:lnTo>
                      <a:lnTo>
                        <a:pt x="119" y="7"/>
                      </a:lnTo>
                      <a:lnTo>
                        <a:pt x="119" y="5"/>
                      </a:lnTo>
                      <a:close/>
                      <a:moveTo>
                        <a:pt x="107" y="5"/>
                      </a:moveTo>
                      <a:lnTo>
                        <a:pt x="105" y="5"/>
                      </a:lnTo>
                      <a:lnTo>
                        <a:pt x="107" y="5"/>
                      </a:lnTo>
                      <a:close/>
                      <a:moveTo>
                        <a:pt x="115" y="5"/>
                      </a:moveTo>
                      <a:lnTo>
                        <a:pt x="113" y="5"/>
                      </a:lnTo>
                      <a:lnTo>
                        <a:pt x="113" y="7"/>
                      </a:lnTo>
                      <a:lnTo>
                        <a:pt x="111" y="7"/>
                      </a:lnTo>
                      <a:lnTo>
                        <a:pt x="113" y="7"/>
                      </a:lnTo>
                      <a:lnTo>
                        <a:pt x="113" y="5"/>
                      </a:lnTo>
                      <a:lnTo>
                        <a:pt x="115" y="5"/>
                      </a:lnTo>
                      <a:close/>
                      <a:moveTo>
                        <a:pt x="103" y="5"/>
                      </a:moveTo>
                      <a:lnTo>
                        <a:pt x="101" y="5"/>
                      </a:lnTo>
                      <a:lnTo>
                        <a:pt x="103" y="5"/>
                      </a:lnTo>
                      <a:close/>
                      <a:moveTo>
                        <a:pt x="100" y="5"/>
                      </a:moveTo>
                      <a:lnTo>
                        <a:pt x="100" y="7"/>
                      </a:lnTo>
                      <a:lnTo>
                        <a:pt x="98" y="7"/>
                      </a:lnTo>
                      <a:lnTo>
                        <a:pt x="98" y="5"/>
                      </a:lnTo>
                      <a:lnTo>
                        <a:pt x="96" y="5"/>
                      </a:lnTo>
                      <a:lnTo>
                        <a:pt x="98" y="5"/>
                      </a:lnTo>
                      <a:lnTo>
                        <a:pt x="100" y="5"/>
                      </a:lnTo>
                      <a:lnTo>
                        <a:pt x="100" y="3"/>
                      </a:lnTo>
                      <a:lnTo>
                        <a:pt x="100" y="5"/>
                      </a:lnTo>
                      <a:close/>
                      <a:moveTo>
                        <a:pt x="111" y="3"/>
                      </a:moveTo>
                      <a:lnTo>
                        <a:pt x="113" y="5"/>
                      </a:lnTo>
                      <a:lnTo>
                        <a:pt x="111" y="5"/>
                      </a:lnTo>
                      <a:lnTo>
                        <a:pt x="111" y="3"/>
                      </a:lnTo>
                      <a:close/>
                      <a:moveTo>
                        <a:pt x="115" y="3"/>
                      </a:moveTo>
                      <a:lnTo>
                        <a:pt x="115" y="5"/>
                      </a:lnTo>
                      <a:lnTo>
                        <a:pt x="115" y="3"/>
                      </a:lnTo>
                      <a:close/>
                      <a:moveTo>
                        <a:pt x="107" y="3"/>
                      </a:moveTo>
                      <a:lnTo>
                        <a:pt x="109" y="3"/>
                      </a:lnTo>
                      <a:lnTo>
                        <a:pt x="109" y="5"/>
                      </a:lnTo>
                      <a:lnTo>
                        <a:pt x="107" y="5"/>
                      </a:lnTo>
                      <a:lnTo>
                        <a:pt x="107" y="3"/>
                      </a:lnTo>
                      <a:close/>
                      <a:moveTo>
                        <a:pt x="113" y="3"/>
                      </a:moveTo>
                      <a:lnTo>
                        <a:pt x="115" y="3"/>
                      </a:lnTo>
                      <a:lnTo>
                        <a:pt x="113" y="3"/>
                      </a:lnTo>
                      <a:lnTo>
                        <a:pt x="115" y="3"/>
                      </a:lnTo>
                      <a:lnTo>
                        <a:pt x="113" y="3"/>
                      </a:lnTo>
                      <a:close/>
                      <a:moveTo>
                        <a:pt x="119" y="5"/>
                      </a:moveTo>
                      <a:lnTo>
                        <a:pt x="117" y="5"/>
                      </a:lnTo>
                      <a:lnTo>
                        <a:pt x="117" y="3"/>
                      </a:lnTo>
                      <a:lnTo>
                        <a:pt x="119" y="3"/>
                      </a:lnTo>
                      <a:lnTo>
                        <a:pt x="117" y="3"/>
                      </a:lnTo>
                      <a:lnTo>
                        <a:pt x="119" y="3"/>
                      </a:lnTo>
                      <a:lnTo>
                        <a:pt x="119" y="5"/>
                      </a:lnTo>
                      <a:close/>
                      <a:moveTo>
                        <a:pt x="113" y="1"/>
                      </a:moveTo>
                      <a:lnTo>
                        <a:pt x="113" y="3"/>
                      </a:lnTo>
                      <a:lnTo>
                        <a:pt x="111" y="3"/>
                      </a:lnTo>
                      <a:lnTo>
                        <a:pt x="111" y="1"/>
                      </a:lnTo>
                      <a:lnTo>
                        <a:pt x="113" y="1"/>
                      </a:lnTo>
                      <a:close/>
                      <a:moveTo>
                        <a:pt x="124" y="1"/>
                      </a:moveTo>
                      <a:lnTo>
                        <a:pt x="126" y="1"/>
                      </a:lnTo>
                      <a:lnTo>
                        <a:pt x="126" y="3"/>
                      </a:lnTo>
                      <a:lnTo>
                        <a:pt x="124" y="3"/>
                      </a:lnTo>
                      <a:lnTo>
                        <a:pt x="124" y="5"/>
                      </a:lnTo>
                      <a:lnTo>
                        <a:pt x="123" y="5"/>
                      </a:lnTo>
                      <a:lnTo>
                        <a:pt x="123" y="3"/>
                      </a:lnTo>
                      <a:lnTo>
                        <a:pt x="123" y="1"/>
                      </a:lnTo>
                      <a:lnTo>
                        <a:pt x="124" y="1"/>
                      </a:lnTo>
                      <a:close/>
                      <a:moveTo>
                        <a:pt x="109" y="1"/>
                      </a:moveTo>
                      <a:lnTo>
                        <a:pt x="109" y="0"/>
                      </a:lnTo>
                      <a:lnTo>
                        <a:pt x="109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" name="Freeform 3709"/>
                <p:cNvSpPr>
                  <a:spLocks/>
                </p:cNvSpPr>
                <p:nvPr/>
              </p:nvSpPr>
              <p:spPr bwMode="auto">
                <a:xfrm>
                  <a:off x="6577013" y="3382962"/>
                  <a:ext cx="533400" cy="371475"/>
                </a:xfrm>
                <a:custGeom>
                  <a:avLst/>
                  <a:gdLst>
                    <a:gd name="T0" fmla="*/ 213 w 336"/>
                    <a:gd name="T1" fmla="*/ 11 h 234"/>
                    <a:gd name="T2" fmla="*/ 215 w 336"/>
                    <a:gd name="T3" fmla="*/ 21 h 234"/>
                    <a:gd name="T4" fmla="*/ 217 w 336"/>
                    <a:gd name="T5" fmla="*/ 38 h 234"/>
                    <a:gd name="T6" fmla="*/ 226 w 336"/>
                    <a:gd name="T7" fmla="*/ 50 h 234"/>
                    <a:gd name="T8" fmla="*/ 242 w 336"/>
                    <a:gd name="T9" fmla="*/ 61 h 234"/>
                    <a:gd name="T10" fmla="*/ 253 w 336"/>
                    <a:gd name="T11" fmla="*/ 73 h 234"/>
                    <a:gd name="T12" fmla="*/ 261 w 336"/>
                    <a:gd name="T13" fmla="*/ 88 h 234"/>
                    <a:gd name="T14" fmla="*/ 280 w 336"/>
                    <a:gd name="T15" fmla="*/ 86 h 234"/>
                    <a:gd name="T16" fmla="*/ 282 w 336"/>
                    <a:gd name="T17" fmla="*/ 100 h 234"/>
                    <a:gd name="T18" fmla="*/ 272 w 336"/>
                    <a:gd name="T19" fmla="*/ 115 h 234"/>
                    <a:gd name="T20" fmla="*/ 282 w 336"/>
                    <a:gd name="T21" fmla="*/ 129 h 234"/>
                    <a:gd name="T22" fmla="*/ 292 w 336"/>
                    <a:gd name="T23" fmla="*/ 138 h 234"/>
                    <a:gd name="T24" fmla="*/ 307 w 336"/>
                    <a:gd name="T25" fmla="*/ 146 h 234"/>
                    <a:gd name="T26" fmla="*/ 315 w 336"/>
                    <a:gd name="T27" fmla="*/ 157 h 234"/>
                    <a:gd name="T28" fmla="*/ 318 w 336"/>
                    <a:gd name="T29" fmla="*/ 171 h 234"/>
                    <a:gd name="T30" fmla="*/ 322 w 336"/>
                    <a:gd name="T31" fmla="*/ 182 h 234"/>
                    <a:gd name="T32" fmla="*/ 328 w 336"/>
                    <a:gd name="T33" fmla="*/ 178 h 234"/>
                    <a:gd name="T34" fmla="*/ 332 w 336"/>
                    <a:gd name="T35" fmla="*/ 190 h 234"/>
                    <a:gd name="T36" fmla="*/ 332 w 336"/>
                    <a:gd name="T37" fmla="*/ 201 h 234"/>
                    <a:gd name="T38" fmla="*/ 320 w 336"/>
                    <a:gd name="T39" fmla="*/ 205 h 234"/>
                    <a:gd name="T40" fmla="*/ 313 w 336"/>
                    <a:gd name="T41" fmla="*/ 209 h 234"/>
                    <a:gd name="T42" fmla="*/ 313 w 336"/>
                    <a:gd name="T43" fmla="*/ 219 h 234"/>
                    <a:gd name="T44" fmla="*/ 311 w 336"/>
                    <a:gd name="T45" fmla="*/ 225 h 234"/>
                    <a:gd name="T46" fmla="*/ 295 w 336"/>
                    <a:gd name="T47" fmla="*/ 234 h 234"/>
                    <a:gd name="T48" fmla="*/ 272 w 336"/>
                    <a:gd name="T49" fmla="*/ 234 h 234"/>
                    <a:gd name="T50" fmla="*/ 280 w 336"/>
                    <a:gd name="T51" fmla="*/ 225 h 234"/>
                    <a:gd name="T52" fmla="*/ 288 w 336"/>
                    <a:gd name="T53" fmla="*/ 213 h 234"/>
                    <a:gd name="T54" fmla="*/ 280 w 336"/>
                    <a:gd name="T55" fmla="*/ 209 h 234"/>
                    <a:gd name="T56" fmla="*/ 257 w 336"/>
                    <a:gd name="T57" fmla="*/ 207 h 234"/>
                    <a:gd name="T58" fmla="*/ 236 w 336"/>
                    <a:gd name="T59" fmla="*/ 209 h 234"/>
                    <a:gd name="T60" fmla="*/ 213 w 336"/>
                    <a:gd name="T61" fmla="*/ 207 h 234"/>
                    <a:gd name="T62" fmla="*/ 190 w 336"/>
                    <a:gd name="T63" fmla="*/ 207 h 234"/>
                    <a:gd name="T64" fmla="*/ 169 w 336"/>
                    <a:gd name="T65" fmla="*/ 209 h 234"/>
                    <a:gd name="T66" fmla="*/ 151 w 336"/>
                    <a:gd name="T67" fmla="*/ 209 h 234"/>
                    <a:gd name="T68" fmla="*/ 138 w 336"/>
                    <a:gd name="T69" fmla="*/ 207 h 234"/>
                    <a:gd name="T70" fmla="*/ 119 w 336"/>
                    <a:gd name="T71" fmla="*/ 207 h 234"/>
                    <a:gd name="T72" fmla="*/ 88 w 336"/>
                    <a:gd name="T73" fmla="*/ 207 h 234"/>
                    <a:gd name="T74" fmla="*/ 63 w 336"/>
                    <a:gd name="T75" fmla="*/ 207 h 234"/>
                    <a:gd name="T76" fmla="*/ 57 w 336"/>
                    <a:gd name="T77" fmla="*/ 190 h 234"/>
                    <a:gd name="T78" fmla="*/ 57 w 336"/>
                    <a:gd name="T79" fmla="*/ 167 h 234"/>
                    <a:gd name="T80" fmla="*/ 57 w 336"/>
                    <a:gd name="T81" fmla="*/ 144 h 234"/>
                    <a:gd name="T82" fmla="*/ 57 w 336"/>
                    <a:gd name="T83" fmla="*/ 121 h 234"/>
                    <a:gd name="T84" fmla="*/ 57 w 336"/>
                    <a:gd name="T85" fmla="*/ 98 h 234"/>
                    <a:gd name="T86" fmla="*/ 57 w 336"/>
                    <a:gd name="T87" fmla="*/ 75 h 234"/>
                    <a:gd name="T88" fmla="*/ 48 w 336"/>
                    <a:gd name="T89" fmla="*/ 69 h 234"/>
                    <a:gd name="T90" fmla="*/ 38 w 336"/>
                    <a:gd name="T91" fmla="*/ 59 h 234"/>
                    <a:gd name="T92" fmla="*/ 38 w 336"/>
                    <a:gd name="T93" fmla="*/ 48 h 234"/>
                    <a:gd name="T94" fmla="*/ 42 w 336"/>
                    <a:gd name="T95" fmla="*/ 44 h 234"/>
                    <a:gd name="T96" fmla="*/ 36 w 336"/>
                    <a:gd name="T97" fmla="*/ 38 h 234"/>
                    <a:gd name="T98" fmla="*/ 21 w 336"/>
                    <a:gd name="T99" fmla="*/ 31 h 234"/>
                    <a:gd name="T100" fmla="*/ 17 w 336"/>
                    <a:gd name="T101" fmla="*/ 23 h 234"/>
                    <a:gd name="T102" fmla="*/ 5 w 336"/>
                    <a:gd name="T103" fmla="*/ 15 h 234"/>
                    <a:gd name="T104" fmla="*/ 5 w 336"/>
                    <a:gd name="T105" fmla="*/ 4 h 234"/>
                    <a:gd name="T106" fmla="*/ 11 w 336"/>
                    <a:gd name="T107" fmla="*/ 2 h 234"/>
                    <a:gd name="T108" fmla="*/ 34 w 336"/>
                    <a:gd name="T109" fmla="*/ 2 h 234"/>
                    <a:gd name="T110" fmla="*/ 55 w 336"/>
                    <a:gd name="T111" fmla="*/ 4 h 234"/>
                    <a:gd name="T112" fmla="*/ 75 w 336"/>
                    <a:gd name="T113" fmla="*/ 2 h 234"/>
                    <a:gd name="T114" fmla="*/ 98 w 336"/>
                    <a:gd name="T115" fmla="*/ 2 h 234"/>
                    <a:gd name="T116" fmla="*/ 121 w 336"/>
                    <a:gd name="T117" fmla="*/ 2 h 234"/>
                    <a:gd name="T118" fmla="*/ 144 w 336"/>
                    <a:gd name="T119" fmla="*/ 2 h 234"/>
                    <a:gd name="T120" fmla="*/ 167 w 336"/>
                    <a:gd name="T121" fmla="*/ 2 h 234"/>
                    <a:gd name="T122" fmla="*/ 190 w 336"/>
                    <a:gd name="T123" fmla="*/ 2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336" h="234">
                      <a:moveTo>
                        <a:pt x="203" y="0"/>
                      </a:moveTo>
                      <a:lnTo>
                        <a:pt x="203" y="2"/>
                      </a:lnTo>
                      <a:lnTo>
                        <a:pt x="205" y="2"/>
                      </a:lnTo>
                      <a:lnTo>
                        <a:pt x="205" y="4"/>
                      </a:lnTo>
                      <a:lnTo>
                        <a:pt x="207" y="4"/>
                      </a:lnTo>
                      <a:lnTo>
                        <a:pt x="209" y="4"/>
                      </a:lnTo>
                      <a:lnTo>
                        <a:pt x="209" y="6"/>
                      </a:lnTo>
                      <a:lnTo>
                        <a:pt x="209" y="8"/>
                      </a:lnTo>
                      <a:lnTo>
                        <a:pt x="211" y="8"/>
                      </a:lnTo>
                      <a:lnTo>
                        <a:pt x="213" y="8"/>
                      </a:lnTo>
                      <a:lnTo>
                        <a:pt x="213" y="9"/>
                      </a:lnTo>
                      <a:lnTo>
                        <a:pt x="213" y="11"/>
                      </a:lnTo>
                      <a:lnTo>
                        <a:pt x="215" y="11"/>
                      </a:lnTo>
                      <a:lnTo>
                        <a:pt x="217" y="11"/>
                      </a:lnTo>
                      <a:lnTo>
                        <a:pt x="217" y="13"/>
                      </a:lnTo>
                      <a:lnTo>
                        <a:pt x="217" y="11"/>
                      </a:lnTo>
                      <a:lnTo>
                        <a:pt x="219" y="11"/>
                      </a:lnTo>
                      <a:lnTo>
                        <a:pt x="219" y="13"/>
                      </a:lnTo>
                      <a:lnTo>
                        <a:pt x="217" y="13"/>
                      </a:lnTo>
                      <a:lnTo>
                        <a:pt x="217" y="15"/>
                      </a:lnTo>
                      <a:lnTo>
                        <a:pt x="215" y="15"/>
                      </a:lnTo>
                      <a:lnTo>
                        <a:pt x="215" y="17"/>
                      </a:lnTo>
                      <a:lnTo>
                        <a:pt x="215" y="19"/>
                      </a:lnTo>
                      <a:lnTo>
                        <a:pt x="215" y="21"/>
                      </a:lnTo>
                      <a:lnTo>
                        <a:pt x="215" y="23"/>
                      </a:lnTo>
                      <a:lnTo>
                        <a:pt x="215" y="25"/>
                      </a:lnTo>
                      <a:lnTo>
                        <a:pt x="215" y="27"/>
                      </a:lnTo>
                      <a:lnTo>
                        <a:pt x="215" y="29"/>
                      </a:lnTo>
                      <a:lnTo>
                        <a:pt x="215" y="31"/>
                      </a:lnTo>
                      <a:lnTo>
                        <a:pt x="217" y="31"/>
                      </a:lnTo>
                      <a:lnTo>
                        <a:pt x="217" y="33"/>
                      </a:lnTo>
                      <a:lnTo>
                        <a:pt x="217" y="34"/>
                      </a:lnTo>
                      <a:lnTo>
                        <a:pt x="219" y="34"/>
                      </a:lnTo>
                      <a:lnTo>
                        <a:pt x="219" y="36"/>
                      </a:lnTo>
                      <a:lnTo>
                        <a:pt x="217" y="36"/>
                      </a:lnTo>
                      <a:lnTo>
                        <a:pt x="217" y="38"/>
                      </a:lnTo>
                      <a:lnTo>
                        <a:pt x="219" y="38"/>
                      </a:lnTo>
                      <a:lnTo>
                        <a:pt x="219" y="40"/>
                      </a:lnTo>
                      <a:lnTo>
                        <a:pt x="220" y="40"/>
                      </a:lnTo>
                      <a:lnTo>
                        <a:pt x="220" y="42"/>
                      </a:lnTo>
                      <a:lnTo>
                        <a:pt x="222" y="42"/>
                      </a:lnTo>
                      <a:lnTo>
                        <a:pt x="220" y="42"/>
                      </a:lnTo>
                      <a:lnTo>
                        <a:pt x="220" y="44"/>
                      </a:lnTo>
                      <a:lnTo>
                        <a:pt x="220" y="46"/>
                      </a:lnTo>
                      <a:lnTo>
                        <a:pt x="222" y="46"/>
                      </a:lnTo>
                      <a:lnTo>
                        <a:pt x="224" y="48"/>
                      </a:lnTo>
                      <a:lnTo>
                        <a:pt x="226" y="48"/>
                      </a:lnTo>
                      <a:lnTo>
                        <a:pt x="226" y="50"/>
                      </a:lnTo>
                      <a:lnTo>
                        <a:pt x="228" y="50"/>
                      </a:lnTo>
                      <a:lnTo>
                        <a:pt x="228" y="52"/>
                      </a:lnTo>
                      <a:lnTo>
                        <a:pt x="230" y="52"/>
                      </a:lnTo>
                      <a:lnTo>
                        <a:pt x="232" y="52"/>
                      </a:lnTo>
                      <a:lnTo>
                        <a:pt x="232" y="54"/>
                      </a:lnTo>
                      <a:lnTo>
                        <a:pt x="234" y="56"/>
                      </a:lnTo>
                      <a:lnTo>
                        <a:pt x="236" y="56"/>
                      </a:lnTo>
                      <a:lnTo>
                        <a:pt x="236" y="57"/>
                      </a:lnTo>
                      <a:lnTo>
                        <a:pt x="238" y="59"/>
                      </a:lnTo>
                      <a:lnTo>
                        <a:pt x="240" y="59"/>
                      </a:lnTo>
                      <a:lnTo>
                        <a:pt x="240" y="61"/>
                      </a:lnTo>
                      <a:lnTo>
                        <a:pt x="242" y="61"/>
                      </a:lnTo>
                      <a:lnTo>
                        <a:pt x="244" y="61"/>
                      </a:lnTo>
                      <a:lnTo>
                        <a:pt x="244" y="63"/>
                      </a:lnTo>
                      <a:lnTo>
                        <a:pt x="245" y="63"/>
                      </a:lnTo>
                      <a:lnTo>
                        <a:pt x="247" y="63"/>
                      </a:lnTo>
                      <a:lnTo>
                        <a:pt x="247" y="65"/>
                      </a:lnTo>
                      <a:lnTo>
                        <a:pt x="249" y="65"/>
                      </a:lnTo>
                      <a:lnTo>
                        <a:pt x="249" y="67"/>
                      </a:lnTo>
                      <a:lnTo>
                        <a:pt x="251" y="67"/>
                      </a:lnTo>
                      <a:lnTo>
                        <a:pt x="251" y="69"/>
                      </a:lnTo>
                      <a:lnTo>
                        <a:pt x="253" y="69"/>
                      </a:lnTo>
                      <a:lnTo>
                        <a:pt x="253" y="71"/>
                      </a:lnTo>
                      <a:lnTo>
                        <a:pt x="253" y="73"/>
                      </a:lnTo>
                      <a:lnTo>
                        <a:pt x="255" y="73"/>
                      </a:lnTo>
                      <a:lnTo>
                        <a:pt x="255" y="75"/>
                      </a:lnTo>
                      <a:lnTo>
                        <a:pt x="255" y="77"/>
                      </a:lnTo>
                      <a:lnTo>
                        <a:pt x="255" y="79"/>
                      </a:lnTo>
                      <a:lnTo>
                        <a:pt x="255" y="81"/>
                      </a:lnTo>
                      <a:lnTo>
                        <a:pt x="255" y="82"/>
                      </a:lnTo>
                      <a:lnTo>
                        <a:pt x="257" y="82"/>
                      </a:lnTo>
                      <a:lnTo>
                        <a:pt x="257" y="84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59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5" y="88"/>
                      </a:lnTo>
                      <a:lnTo>
                        <a:pt x="265" y="86"/>
                      </a:lnTo>
                      <a:lnTo>
                        <a:pt x="267" y="86"/>
                      </a:lnTo>
                      <a:lnTo>
                        <a:pt x="267" y="84"/>
                      </a:lnTo>
                      <a:lnTo>
                        <a:pt x="268" y="84"/>
                      </a:lnTo>
                      <a:lnTo>
                        <a:pt x="270" y="84"/>
                      </a:lnTo>
                      <a:lnTo>
                        <a:pt x="272" y="84"/>
                      </a:lnTo>
                      <a:lnTo>
                        <a:pt x="274" y="86"/>
                      </a:lnTo>
                      <a:lnTo>
                        <a:pt x="276" y="86"/>
                      </a:lnTo>
                      <a:lnTo>
                        <a:pt x="278" y="86"/>
                      </a:lnTo>
                      <a:lnTo>
                        <a:pt x="280" y="86"/>
                      </a:lnTo>
                      <a:lnTo>
                        <a:pt x="280" y="88"/>
                      </a:lnTo>
                      <a:lnTo>
                        <a:pt x="282" y="88"/>
                      </a:lnTo>
                      <a:lnTo>
                        <a:pt x="284" y="88"/>
                      </a:lnTo>
                      <a:lnTo>
                        <a:pt x="284" y="90"/>
                      </a:lnTo>
                      <a:lnTo>
                        <a:pt x="284" y="92"/>
                      </a:lnTo>
                      <a:lnTo>
                        <a:pt x="282" y="92"/>
                      </a:lnTo>
                      <a:lnTo>
                        <a:pt x="282" y="94"/>
                      </a:lnTo>
                      <a:lnTo>
                        <a:pt x="280" y="94"/>
                      </a:lnTo>
                      <a:lnTo>
                        <a:pt x="280" y="96"/>
                      </a:lnTo>
                      <a:lnTo>
                        <a:pt x="280" y="98"/>
                      </a:lnTo>
                      <a:lnTo>
                        <a:pt x="280" y="100"/>
                      </a:lnTo>
                      <a:lnTo>
                        <a:pt x="282" y="100"/>
                      </a:lnTo>
                      <a:lnTo>
                        <a:pt x="280" y="102"/>
                      </a:lnTo>
                      <a:lnTo>
                        <a:pt x="280" y="104"/>
                      </a:lnTo>
                      <a:lnTo>
                        <a:pt x="278" y="104"/>
                      </a:lnTo>
                      <a:lnTo>
                        <a:pt x="278" y="105"/>
                      </a:lnTo>
                      <a:lnTo>
                        <a:pt x="276" y="105"/>
                      </a:lnTo>
                      <a:lnTo>
                        <a:pt x="276" y="107"/>
                      </a:lnTo>
                      <a:lnTo>
                        <a:pt x="276" y="109"/>
                      </a:lnTo>
                      <a:lnTo>
                        <a:pt x="276" y="111"/>
                      </a:lnTo>
                      <a:lnTo>
                        <a:pt x="274" y="111"/>
                      </a:lnTo>
                      <a:lnTo>
                        <a:pt x="274" y="113"/>
                      </a:lnTo>
                      <a:lnTo>
                        <a:pt x="272" y="113"/>
                      </a:lnTo>
                      <a:lnTo>
                        <a:pt x="272" y="115"/>
                      </a:lnTo>
                      <a:lnTo>
                        <a:pt x="272" y="117"/>
                      </a:lnTo>
                      <a:lnTo>
                        <a:pt x="270" y="117"/>
                      </a:lnTo>
                      <a:lnTo>
                        <a:pt x="270" y="119"/>
                      </a:lnTo>
                      <a:lnTo>
                        <a:pt x="272" y="119"/>
                      </a:lnTo>
                      <a:lnTo>
                        <a:pt x="272" y="121"/>
                      </a:lnTo>
                      <a:lnTo>
                        <a:pt x="272" y="123"/>
                      </a:lnTo>
                      <a:lnTo>
                        <a:pt x="274" y="123"/>
                      </a:lnTo>
                      <a:lnTo>
                        <a:pt x="276" y="125"/>
                      </a:lnTo>
                      <a:lnTo>
                        <a:pt x="278" y="125"/>
                      </a:lnTo>
                      <a:lnTo>
                        <a:pt x="278" y="127"/>
                      </a:lnTo>
                      <a:lnTo>
                        <a:pt x="280" y="129"/>
                      </a:lnTo>
                      <a:lnTo>
                        <a:pt x="282" y="129"/>
                      </a:lnTo>
                      <a:lnTo>
                        <a:pt x="284" y="129"/>
                      </a:lnTo>
                      <a:lnTo>
                        <a:pt x="284" y="130"/>
                      </a:lnTo>
                      <a:lnTo>
                        <a:pt x="286" y="130"/>
                      </a:lnTo>
                      <a:lnTo>
                        <a:pt x="286" y="132"/>
                      </a:lnTo>
                      <a:lnTo>
                        <a:pt x="288" y="132"/>
                      </a:lnTo>
                      <a:lnTo>
                        <a:pt x="290" y="132"/>
                      </a:lnTo>
                      <a:lnTo>
                        <a:pt x="290" y="134"/>
                      </a:lnTo>
                      <a:lnTo>
                        <a:pt x="292" y="134"/>
                      </a:lnTo>
                      <a:lnTo>
                        <a:pt x="293" y="134"/>
                      </a:lnTo>
                      <a:lnTo>
                        <a:pt x="293" y="136"/>
                      </a:lnTo>
                      <a:lnTo>
                        <a:pt x="292" y="136"/>
                      </a:lnTo>
                      <a:lnTo>
                        <a:pt x="292" y="138"/>
                      </a:lnTo>
                      <a:lnTo>
                        <a:pt x="293" y="138"/>
                      </a:lnTo>
                      <a:lnTo>
                        <a:pt x="295" y="138"/>
                      </a:lnTo>
                      <a:lnTo>
                        <a:pt x="297" y="138"/>
                      </a:lnTo>
                      <a:lnTo>
                        <a:pt x="299" y="138"/>
                      </a:lnTo>
                      <a:lnTo>
                        <a:pt x="301" y="138"/>
                      </a:lnTo>
                      <a:lnTo>
                        <a:pt x="301" y="140"/>
                      </a:lnTo>
                      <a:lnTo>
                        <a:pt x="303" y="140"/>
                      </a:lnTo>
                      <a:lnTo>
                        <a:pt x="305" y="140"/>
                      </a:lnTo>
                      <a:lnTo>
                        <a:pt x="305" y="142"/>
                      </a:lnTo>
                      <a:lnTo>
                        <a:pt x="307" y="142"/>
                      </a:lnTo>
                      <a:lnTo>
                        <a:pt x="307" y="144"/>
                      </a:lnTo>
                      <a:lnTo>
                        <a:pt x="307" y="146"/>
                      </a:lnTo>
                      <a:lnTo>
                        <a:pt x="309" y="146"/>
                      </a:lnTo>
                      <a:lnTo>
                        <a:pt x="311" y="146"/>
                      </a:lnTo>
                      <a:lnTo>
                        <a:pt x="311" y="148"/>
                      </a:lnTo>
                      <a:lnTo>
                        <a:pt x="313" y="148"/>
                      </a:lnTo>
                      <a:lnTo>
                        <a:pt x="315" y="148"/>
                      </a:lnTo>
                      <a:lnTo>
                        <a:pt x="315" y="150"/>
                      </a:lnTo>
                      <a:lnTo>
                        <a:pt x="315" y="152"/>
                      </a:lnTo>
                      <a:lnTo>
                        <a:pt x="316" y="152"/>
                      </a:lnTo>
                      <a:lnTo>
                        <a:pt x="316" y="153"/>
                      </a:lnTo>
                      <a:lnTo>
                        <a:pt x="315" y="153"/>
                      </a:lnTo>
                      <a:lnTo>
                        <a:pt x="315" y="155"/>
                      </a:lnTo>
                      <a:lnTo>
                        <a:pt x="315" y="157"/>
                      </a:lnTo>
                      <a:lnTo>
                        <a:pt x="316" y="157"/>
                      </a:lnTo>
                      <a:lnTo>
                        <a:pt x="316" y="159"/>
                      </a:lnTo>
                      <a:lnTo>
                        <a:pt x="318" y="159"/>
                      </a:lnTo>
                      <a:lnTo>
                        <a:pt x="318" y="161"/>
                      </a:lnTo>
                      <a:lnTo>
                        <a:pt x="318" y="163"/>
                      </a:lnTo>
                      <a:lnTo>
                        <a:pt x="318" y="165"/>
                      </a:lnTo>
                      <a:lnTo>
                        <a:pt x="316" y="165"/>
                      </a:lnTo>
                      <a:lnTo>
                        <a:pt x="316" y="167"/>
                      </a:lnTo>
                      <a:lnTo>
                        <a:pt x="315" y="167"/>
                      </a:lnTo>
                      <a:lnTo>
                        <a:pt x="315" y="169"/>
                      </a:lnTo>
                      <a:lnTo>
                        <a:pt x="316" y="171"/>
                      </a:lnTo>
                      <a:lnTo>
                        <a:pt x="318" y="171"/>
                      </a:lnTo>
                      <a:lnTo>
                        <a:pt x="316" y="171"/>
                      </a:lnTo>
                      <a:lnTo>
                        <a:pt x="316" y="173"/>
                      </a:lnTo>
                      <a:lnTo>
                        <a:pt x="318" y="173"/>
                      </a:lnTo>
                      <a:lnTo>
                        <a:pt x="318" y="175"/>
                      </a:lnTo>
                      <a:lnTo>
                        <a:pt x="318" y="177"/>
                      </a:lnTo>
                      <a:lnTo>
                        <a:pt x="320" y="177"/>
                      </a:lnTo>
                      <a:lnTo>
                        <a:pt x="320" y="178"/>
                      </a:lnTo>
                      <a:lnTo>
                        <a:pt x="322" y="178"/>
                      </a:lnTo>
                      <a:lnTo>
                        <a:pt x="322" y="180"/>
                      </a:lnTo>
                      <a:lnTo>
                        <a:pt x="320" y="180"/>
                      </a:lnTo>
                      <a:lnTo>
                        <a:pt x="322" y="180"/>
                      </a:lnTo>
                      <a:lnTo>
                        <a:pt x="322" y="182"/>
                      </a:lnTo>
                      <a:lnTo>
                        <a:pt x="324" y="182"/>
                      </a:lnTo>
                      <a:lnTo>
                        <a:pt x="326" y="182"/>
                      </a:lnTo>
                      <a:lnTo>
                        <a:pt x="326" y="184"/>
                      </a:lnTo>
                      <a:lnTo>
                        <a:pt x="326" y="182"/>
                      </a:lnTo>
                      <a:lnTo>
                        <a:pt x="328" y="182"/>
                      </a:lnTo>
                      <a:lnTo>
                        <a:pt x="326" y="180"/>
                      </a:lnTo>
                      <a:lnTo>
                        <a:pt x="324" y="180"/>
                      </a:lnTo>
                      <a:lnTo>
                        <a:pt x="324" y="178"/>
                      </a:lnTo>
                      <a:lnTo>
                        <a:pt x="326" y="178"/>
                      </a:lnTo>
                      <a:lnTo>
                        <a:pt x="326" y="180"/>
                      </a:lnTo>
                      <a:lnTo>
                        <a:pt x="328" y="180"/>
                      </a:lnTo>
                      <a:lnTo>
                        <a:pt x="328" y="178"/>
                      </a:lnTo>
                      <a:lnTo>
                        <a:pt x="328" y="180"/>
                      </a:lnTo>
                      <a:lnTo>
                        <a:pt x="330" y="180"/>
                      </a:lnTo>
                      <a:lnTo>
                        <a:pt x="330" y="182"/>
                      </a:lnTo>
                      <a:lnTo>
                        <a:pt x="330" y="184"/>
                      </a:lnTo>
                      <a:lnTo>
                        <a:pt x="332" y="184"/>
                      </a:lnTo>
                      <a:lnTo>
                        <a:pt x="334" y="184"/>
                      </a:lnTo>
                      <a:lnTo>
                        <a:pt x="336" y="184"/>
                      </a:lnTo>
                      <a:lnTo>
                        <a:pt x="336" y="186"/>
                      </a:lnTo>
                      <a:lnTo>
                        <a:pt x="336" y="188"/>
                      </a:lnTo>
                      <a:lnTo>
                        <a:pt x="334" y="188"/>
                      </a:lnTo>
                      <a:lnTo>
                        <a:pt x="334" y="190"/>
                      </a:lnTo>
                      <a:lnTo>
                        <a:pt x="332" y="190"/>
                      </a:lnTo>
                      <a:lnTo>
                        <a:pt x="332" y="192"/>
                      </a:lnTo>
                      <a:lnTo>
                        <a:pt x="332" y="194"/>
                      </a:lnTo>
                      <a:lnTo>
                        <a:pt x="334" y="194"/>
                      </a:lnTo>
                      <a:lnTo>
                        <a:pt x="336" y="194"/>
                      </a:lnTo>
                      <a:lnTo>
                        <a:pt x="334" y="194"/>
                      </a:lnTo>
                      <a:lnTo>
                        <a:pt x="334" y="196"/>
                      </a:lnTo>
                      <a:lnTo>
                        <a:pt x="332" y="196"/>
                      </a:lnTo>
                      <a:lnTo>
                        <a:pt x="330" y="196"/>
                      </a:lnTo>
                      <a:lnTo>
                        <a:pt x="330" y="198"/>
                      </a:lnTo>
                      <a:lnTo>
                        <a:pt x="332" y="198"/>
                      </a:lnTo>
                      <a:lnTo>
                        <a:pt x="332" y="200"/>
                      </a:lnTo>
                      <a:lnTo>
                        <a:pt x="332" y="201"/>
                      </a:lnTo>
                      <a:lnTo>
                        <a:pt x="330" y="201"/>
                      </a:lnTo>
                      <a:lnTo>
                        <a:pt x="330" y="203"/>
                      </a:lnTo>
                      <a:lnTo>
                        <a:pt x="330" y="205"/>
                      </a:lnTo>
                      <a:lnTo>
                        <a:pt x="328" y="205"/>
                      </a:lnTo>
                      <a:lnTo>
                        <a:pt x="326" y="205"/>
                      </a:lnTo>
                      <a:lnTo>
                        <a:pt x="326" y="203"/>
                      </a:lnTo>
                      <a:lnTo>
                        <a:pt x="324" y="203"/>
                      </a:lnTo>
                      <a:lnTo>
                        <a:pt x="324" y="201"/>
                      </a:lnTo>
                      <a:lnTo>
                        <a:pt x="322" y="201"/>
                      </a:lnTo>
                      <a:lnTo>
                        <a:pt x="322" y="203"/>
                      </a:lnTo>
                      <a:lnTo>
                        <a:pt x="320" y="203"/>
                      </a:lnTo>
                      <a:lnTo>
                        <a:pt x="320" y="205"/>
                      </a:lnTo>
                      <a:lnTo>
                        <a:pt x="320" y="207"/>
                      </a:lnTo>
                      <a:lnTo>
                        <a:pt x="320" y="209"/>
                      </a:lnTo>
                      <a:lnTo>
                        <a:pt x="318" y="209"/>
                      </a:lnTo>
                      <a:lnTo>
                        <a:pt x="316" y="211"/>
                      </a:lnTo>
                      <a:lnTo>
                        <a:pt x="316" y="209"/>
                      </a:lnTo>
                      <a:lnTo>
                        <a:pt x="316" y="207"/>
                      </a:lnTo>
                      <a:lnTo>
                        <a:pt x="316" y="205"/>
                      </a:lnTo>
                      <a:lnTo>
                        <a:pt x="315" y="203"/>
                      </a:lnTo>
                      <a:lnTo>
                        <a:pt x="313" y="203"/>
                      </a:lnTo>
                      <a:lnTo>
                        <a:pt x="313" y="205"/>
                      </a:lnTo>
                      <a:lnTo>
                        <a:pt x="313" y="207"/>
                      </a:lnTo>
                      <a:lnTo>
                        <a:pt x="313" y="209"/>
                      </a:lnTo>
                      <a:lnTo>
                        <a:pt x="315" y="209"/>
                      </a:lnTo>
                      <a:lnTo>
                        <a:pt x="315" y="211"/>
                      </a:lnTo>
                      <a:lnTo>
                        <a:pt x="313" y="211"/>
                      </a:lnTo>
                      <a:lnTo>
                        <a:pt x="313" y="213"/>
                      </a:lnTo>
                      <a:lnTo>
                        <a:pt x="315" y="213"/>
                      </a:lnTo>
                      <a:lnTo>
                        <a:pt x="315" y="215"/>
                      </a:lnTo>
                      <a:lnTo>
                        <a:pt x="315" y="217"/>
                      </a:lnTo>
                      <a:lnTo>
                        <a:pt x="313" y="217"/>
                      </a:lnTo>
                      <a:lnTo>
                        <a:pt x="311" y="217"/>
                      </a:lnTo>
                      <a:lnTo>
                        <a:pt x="309" y="217"/>
                      </a:lnTo>
                      <a:lnTo>
                        <a:pt x="311" y="219"/>
                      </a:lnTo>
                      <a:lnTo>
                        <a:pt x="313" y="219"/>
                      </a:lnTo>
                      <a:lnTo>
                        <a:pt x="313" y="221"/>
                      </a:lnTo>
                      <a:lnTo>
                        <a:pt x="315" y="221"/>
                      </a:lnTo>
                      <a:lnTo>
                        <a:pt x="313" y="221"/>
                      </a:lnTo>
                      <a:lnTo>
                        <a:pt x="311" y="221"/>
                      </a:lnTo>
                      <a:lnTo>
                        <a:pt x="309" y="221"/>
                      </a:lnTo>
                      <a:lnTo>
                        <a:pt x="307" y="221"/>
                      </a:lnTo>
                      <a:lnTo>
                        <a:pt x="305" y="221"/>
                      </a:lnTo>
                      <a:lnTo>
                        <a:pt x="305" y="223"/>
                      </a:lnTo>
                      <a:lnTo>
                        <a:pt x="307" y="223"/>
                      </a:lnTo>
                      <a:lnTo>
                        <a:pt x="309" y="223"/>
                      </a:lnTo>
                      <a:lnTo>
                        <a:pt x="309" y="225"/>
                      </a:lnTo>
                      <a:lnTo>
                        <a:pt x="311" y="225"/>
                      </a:lnTo>
                      <a:lnTo>
                        <a:pt x="311" y="226"/>
                      </a:lnTo>
                      <a:lnTo>
                        <a:pt x="311" y="228"/>
                      </a:lnTo>
                      <a:lnTo>
                        <a:pt x="309" y="228"/>
                      </a:lnTo>
                      <a:lnTo>
                        <a:pt x="307" y="228"/>
                      </a:lnTo>
                      <a:lnTo>
                        <a:pt x="307" y="230"/>
                      </a:lnTo>
                      <a:lnTo>
                        <a:pt x="307" y="232"/>
                      </a:lnTo>
                      <a:lnTo>
                        <a:pt x="305" y="232"/>
                      </a:lnTo>
                      <a:lnTo>
                        <a:pt x="305" y="234"/>
                      </a:lnTo>
                      <a:lnTo>
                        <a:pt x="303" y="234"/>
                      </a:lnTo>
                      <a:lnTo>
                        <a:pt x="299" y="234"/>
                      </a:lnTo>
                      <a:lnTo>
                        <a:pt x="297" y="234"/>
                      </a:lnTo>
                      <a:lnTo>
                        <a:pt x="295" y="234"/>
                      </a:lnTo>
                      <a:lnTo>
                        <a:pt x="293" y="234"/>
                      </a:lnTo>
                      <a:lnTo>
                        <a:pt x="292" y="234"/>
                      </a:lnTo>
                      <a:lnTo>
                        <a:pt x="290" y="234"/>
                      </a:lnTo>
                      <a:lnTo>
                        <a:pt x="288" y="234"/>
                      </a:lnTo>
                      <a:lnTo>
                        <a:pt x="286" y="234"/>
                      </a:lnTo>
                      <a:lnTo>
                        <a:pt x="284" y="234"/>
                      </a:lnTo>
                      <a:lnTo>
                        <a:pt x="282" y="234"/>
                      </a:lnTo>
                      <a:lnTo>
                        <a:pt x="280" y="234"/>
                      </a:lnTo>
                      <a:lnTo>
                        <a:pt x="278" y="234"/>
                      </a:lnTo>
                      <a:lnTo>
                        <a:pt x="276" y="234"/>
                      </a:lnTo>
                      <a:lnTo>
                        <a:pt x="274" y="234"/>
                      </a:lnTo>
                      <a:lnTo>
                        <a:pt x="272" y="234"/>
                      </a:lnTo>
                      <a:lnTo>
                        <a:pt x="270" y="234"/>
                      </a:lnTo>
                      <a:lnTo>
                        <a:pt x="272" y="232"/>
                      </a:lnTo>
                      <a:lnTo>
                        <a:pt x="272" y="230"/>
                      </a:lnTo>
                      <a:lnTo>
                        <a:pt x="274" y="230"/>
                      </a:lnTo>
                      <a:lnTo>
                        <a:pt x="272" y="230"/>
                      </a:lnTo>
                      <a:lnTo>
                        <a:pt x="274" y="230"/>
                      </a:lnTo>
                      <a:lnTo>
                        <a:pt x="274" y="228"/>
                      </a:lnTo>
                      <a:lnTo>
                        <a:pt x="276" y="228"/>
                      </a:lnTo>
                      <a:lnTo>
                        <a:pt x="276" y="226"/>
                      </a:lnTo>
                      <a:lnTo>
                        <a:pt x="278" y="226"/>
                      </a:lnTo>
                      <a:lnTo>
                        <a:pt x="278" y="225"/>
                      </a:lnTo>
                      <a:lnTo>
                        <a:pt x="280" y="225"/>
                      </a:lnTo>
                      <a:lnTo>
                        <a:pt x="280" y="223"/>
                      </a:lnTo>
                      <a:lnTo>
                        <a:pt x="282" y="223"/>
                      </a:lnTo>
                      <a:lnTo>
                        <a:pt x="284" y="223"/>
                      </a:lnTo>
                      <a:lnTo>
                        <a:pt x="284" y="221"/>
                      </a:lnTo>
                      <a:lnTo>
                        <a:pt x="286" y="221"/>
                      </a:lnTo>
                      <a:lnTo>
                        <a:pt x="286" y="219"/>
                      </a:lnTo>
                      <a:lnTo>
                        <a:pt x="288" y="219"/>
                      </a:lnTo>
                      <a:lnTo>
                        <a:pt x="288" y="217"/>
                      </a:lnTo>
                      <a:lnTo>
                        <a:pt x="286" y="217"/>
                      </a:lnTo>
                      <a:lnTo>
                        <a:pt x="286" y="215"/>
                      </a:lnTo>
                      <a:lnTo>
                        <a:pt x="288" y="215"/>
                      </a:lnTo>
                      <a:lnTo>
                        <a:pt x="288" y="213"/>
                      </a:lnTo>
                      <a:lnTo>
                        <a:pt x="286" y="213"/>
                      </a:lnTo>
                      <a:lnTo>
                        <a:pt x="284" y="213"/>
                      </a:lnTo>
                      <a:lnTo>
                        <a:pt x="284" y="211"/>
                      </a:lnTo>
                      <a:lnTo>
                        <a:pt x="284" y="213"/>
                      </a:lnTo>
                      <a:lnTo>
                        <a:pt x="284" y="211"/>
                      </a:lnTo>
                      <a:lnTo>
                        <a:pt x="284" y="209"/>
                      </a:lnTo>
                      <a:lnTo>
                        <a:pt x="282" y="209"/>
                      </a:lnTo>
                      <a:lnTo>
                        <a:pt x="284" y="209"/>
                      </a:lnTo>
                      <a:lnTo>
                        <a:pt x="282" y="209"/>
                      </a:lnTo>
                      <a:lnTo>
                        <a:pt x="282" y="207"/>
                      </a:lnTo>
                      <a:lnTo>
                        <a:pt x="282" y="209"/>
                      </a:lnTo>
                      <a:lnTo>
                        <a:pt x="280" y="209"/>
                      </a:lnTo>
                      <a:lnTo>
                        <a:pt x="280" y="207"/>
                      </a:lnTo>
                      <a:lnTo>
                        <a:pt x="278" y="209"/>
                      </a:lnTo>
                      <a:lnTo>
                        <a:pt x="276" y="209"/>
                      </a:lnTo>
                      <a:lnTo>
                        <a:pt x="274" y="209"/>
                      </a:lnTo>
                      <a:lnTo>
                        <a:pt x="274" y="207"/>
                      </a:lnTo>
                      <a:lnTo>
                        <a:pt x="272" y="207"/>
                      </a:lnTo>
                      <a:lnTo>
                        <a:pt x="270" y="207"/>
                      </a:lnTo>
                      <a:lnTo>
                        <a:pt x="265" y="207"/>
                      </a:lnTo>
                      <a:lnTo>
                        <a:pt x="263" y="207"/>
                      </a:lnTo>
                      <a:lnTo>
                        <a:pt x="261" y="207"/>
                      </a:lnTo>
                      <a:lnTo>
                        <a:pt x="259" y="207"/>
                      </a:lnTo>
                      <a:lnTo>
                        <a:pt x="257" y="207"/>
                      </a:lnTo>
                      <a:lnTo>
                        <a:pt x="255" y="207"/>
                      </a:lnTo>
                      <a:lnTo>
                        <a:pt x="253" y="207"/>
                      </a:lnTo>
                      <a:lnTo>
                        <a:pt x="251" y="207"/>
                      </a:lnTo>
                      <a:lnTo>
                        <a:pt x="249" y="207"/>
                      </a:lnTo>
                      <a:lnTo>
                        <a:pt x="247" y="207"/>
                      </a:lnTo>
                      <a:lnTo>
                        <a:pt x="245" y="207"/>
                      </a:lnTo>
                      <a:lnTo>
                        <a:pt x="244" y="207"/>
                      </a:lnTo>
                      <a:lnTo>
                        <a:pt x="242" y="207"/>
                      </a:lnTo>
                      <a:lnTo>
                        <a:pt x="240" y="207"/>
                      </a:lnTo>
                      <a:lnTo>
                        <a:pt x="238" y="207"/>
                      </a:lnTo>
                      <a:lnTo>
                        <a:pt x="238" y="209"/>
                      </a:lnTo>
                      <a:lnTo>
                        <a:pt x="236" y="209"/>
                      </a:lnTo>
                      <a:lnTo>
                        <a:pt x="234" y="209"/>
                      </a:lnTo>
                      <a:lnTo>
                        <a:pt x="232" y="209"/>
                      </a:lnTo>
                      <a:lnTo>
                        <a:pt x="228" y="209"/>
                      </a:lnTo>
                      <a:lnTo>
                        <a:pt x="226" y="209"/>
                      </a:lnTo>
                      <a:lnTo>
                        <a:pt x="224" y="209"/>
                      </a:lnTo>
                      <a:lnTo>
                        <a:pt x="222" y="209"/>
                      </a:lnTo>
                      <a:lnTo>
                        <a:pt x="220" y="209"/>
                      </a:lnTo>
                      <a:lnTo>
                        <a:pt x="219" y="209"/>
                      </a:lnTo>
                      <a:lnTo>
                        <a:pt x="217" y="209"/>
                      </a:lnTo>
                      <a:lnTo>
                        <a:pt x="217" y="207"/>
                      </a:lnTo>
                      <a:lnTo>
                        <a:pt x="215" y="207"/>
                      </a:lnTo>
                      <a:lnTo>
                        <a:pt x="213" y="207"/>
                      </a:lnTo>
                      <a:lnTo>
                        <a:pt x="211" y="207"/>
                      </a:lnTo>
                      <a:lnTo>
                        <a:pt x="209" y="207"/>
                      </a:lnTo>
                      <a:lnTo>
                        <a:pt x="207" y="207"/>
                      </a:lnTo>
                      <a:lnTo>
                        <a:pt x="205" y="207"/>
                      </a:lnTo>
                      <a:lnTo>
                        <a:pt x="203" y="207"/>
                      </a:lnTo>
                      <a:lnTo>
                        <a:pt x="201" y="207"/>
                      </a:lnTo>
                      <a:lnTo>
                        <a:pt x="199" y="207"/>
                      </a:lnTo>
                      <a:lnTo>
                        <a:pt x="197" y="207"/>
                      </a:lnTo>
                      <a:lnTo>
                        <a:pt x="196" y="207"/>
                      </a:lnTo>
                      <a:lnTo>
                        <a:pt x="194" y="207"/>
                      </a:lnTo>
                      <a:lnTo>
                        <a:pt x="192" y="207"/>
                      </a:lnTo>
                      <a:lnTo>
                        <a:pt x="190" y="207"/>
                      </a:lnTo>
                      <a:lnTo>
                        <a:pt x="188" y="207"/>
                      </a:lnTo>
                      <a:lnTo>
                        <a:pt x="186" y="207"/>
                      </a:lnTo>
                      <a:lnTo>
                        <a:pt x="184" y="207"/>
                      </a:lnTo>
                      <a:lnTo>
                        <a:pt x="182" y="207"/>
                      </a:lnTo>
                      <a:lnTo>
                        <a:pt x="180" y="207"/>
                      </a:lnTo>
                      <a:lnTo>
                        <a:pt x="178" y="207"/>
                      </a:lnTo>
                      <a:lnTo>
                        <a:pt x="176" y="207"/>
                      </a:lnTo>
                      <a:lnTo>
                        <a:pt x="174" y="207"/>
                      </a:lnTo>
                      <a:lnTo>
                        <a:pt x="174" y="209"/>
                      </a:lnTo>
                      <a:lnTo>
                        <a:pt x="172" y="209"/>
                      </a:lnTo>
                      <a:lnTo>
                        <a:pt x="171" y="209"/>
                      </a:lnTo>
                      <a:lnTo>
                        <a:pt x="169" y="209"/>
                      </a:lnTo>
                      <a:lnTo>
                        <a:pt x="169" y="207"/>
                      </a:lnTo>
                      <a:lnTo>
                        <a:pt x="167" y="207"/>
                      </a:lnTo>
                      <a:lnTo>
                        <a:pt x="165" y="207"/>
                      </a:lnTo>
                      <a:lnTo>
                        <a:pt x="163" y="207"/>
                      </a:lnTo>
                      <a:lnTo>
                        <a:pt x="161" y="207"/>
                      </a:lnTo>
                      <a:lnTo>
                        <a:pt x="159" y="207"/>
                      </a:lnTo>
                      <a:lnTo>
                        <a:pt x="157" y="207"/>
                      </a:lnTo>
                      <a:lnTo>
                        <a:pt x="155" y="207"/>
                      </a:lnTo>
                      <a:lnTo>
                        <a:pt x="153" y="207"/>
                      </a:lnTo>
                      <a:lnTo>
                        <a:pt x="151" y="209"/>
                      </a:lnTo>
                      <a:lnTo>
                        <a:pt x="151" y="207"/>
                      </a:lnTo>
                      <a:lnTo>
                        <a:pt x="151" y="209"/>
                      </a:lnTo>
                      <a:lnTo>
                        <a:pt x="149" y="209"/>
                      </a:lnTo>
                      <a:lnTo>
                        <a:pt x="149" y="207"/>
                      </a:lnTo>
                      <a:lnTo>
                        <a:pt x="148" y="207"/>
                      </a:lnTo>
                      <a:lnTo>
                        <a:pt x="148" y="209"/>
                      </a:lnTo>
                      <a:lnTo>
                        <a:pt x="148" y="207"/>
                      </a:lnTo>
                      <a:lnTo>
                        <a:pt x="146" y="207"/>
                      </a:lnTo>
                      <a:lnTo>
                        <a:pt x="146" y="209"/>
                      </a:lnTo>
                      <a:lnTo>
                        <a:pt x="146" y="207"/>
                      </a:lnTo>
                      <a:lnTo>
                        <a:pt x="146" y="209"/>
                      </a:lnTo>
                      <a:lnTo>
                        <a:pt x="144" y="209"/>
                      </a:lnTo>
                      <a:lnTo>
                        <a:pt x="140" y="209"/>
                      </a:lnTo>
                      <a:lnTo>
                        <a:pt x="138" y="207"/>
                      </a:lnTo>
                      <a:lnTo>
                        <a:pt x="136" y="207"/>
                      </a:lnTo>
                      <a:lnTo>
                        <a:pt x="134" y="207"/>
                      </a:lnTo>
                      <a:lnTo>
                        <a:pt x="132" y="207"/>
                      </a:lnTo>
                      <a:lnTo>
                        <a:pt x="132" y="209"/>
                      </a:lnTo>
                      <a:lnTo>
                        <a:pt x="130" y="209"/>
                      </a:lnTo>
                      <a:lnTo>
                        <a:pt x="130" y="207"/>
                      </a:lnTo>
                      <a:lnTo>
                        <a:pt x="128" y="207"/>
                      </a:lnTo>
                      <a:lnTo>
                        <a:pt x="126" y="207"/>
                      </a:lnTo>
                      <a:lnTo>
                        <a:pt x="124" y="207"/>
                      </a:lnTo>
                      <a:lnTo>
                        <a:pt x="123" y="207"/>
                      </a:lnTo>
                      <a:lnTo>
                        <a:pt x="121" y="207"/>
                      </a:lnTo>
                      <a:lnTo>
                        <a:pt x="119" y="207"/>
                      </a:lnTo>
                      <a:lnTo>
                        <a:pt x="117" y="207"/>
                      </a:lnTo>
                      <a:lnTo>
                        <a:pt x="115" y="207"/>
                      </a:lnTo>
                      <a:lnTo>
                        <a:pt x="109" y="207"/>
                      </a:lnTo>
                      <a:lnTo>
                        <a:pt x="107" y="207"/>
                      </a:lnTo>
                      <a:lnTo>
                        <a:pt x="105" y="207"/>
                      </a:lnTo>
                      <a:lnTo>
                        <a:pt x="103" y="207"/>
                      </a:lnTo>
                      <a:lnTo>
                        <a:pt x="101" y="207"/>
                      </a:lnTo>
                      <a:lnTo>
                        <a:pt x="99" y="207"/>
                      </a:lnTo>
                      <a:lnTo>
                        <a:pt x="98" y="207"/>
                      </a:lnTo>
                      <a:lnTo>
                        <a:pt x="96" y="207"/>
                      </a:lnTo>
                      <a:lnTo>
                        <a:pt x="90" y="207"/>
                      </a:lnTo>
                      <a:lnTo>
                        <a:pt x="88" y="207"/>
                      </a:lnTo>
                      <a:lnTo>
                        <a:pt x="84" y="207"/>
                      </a:lnTo>
                      <a:lnTo>
                        <a:pt x="82" y="207"/>
                      </a:lnTo>
                      <a:lnTo>
                        <a:pt x="80" y="207"/>
                      </a:lnTo>
                      <a:lnTo>
                        <a:pt x="78" y="207"/>
                      </a:lnTo>
                      <a:lnTo>
                        <a:pt x="76" y="207"/>
                      </a:lnTo>
                      <a:lnTo>
                        <a:pt x="75" y="207"/>
                      </a:lnTo>
                      <a:lnTo>
                        <a:pt x="73" y="207"/>
                      </a:lnTo>
                      <a:lnTo>
                        <a:pt x="71" y="207"/>
                      </a:lnTo>
                      <a:lnTo>
                        <a:pt x="69" y="207"/>
                      </a:lnTo>
                      <a:lnTo>
                        <a:pt x="67" y="207"/>
                      </a:lnTo>
                      <a:lnTo>
                        <a:pt x="65" y="207"/>
                      </a:lnTo>
                      <a:lnTo>
                        <a:pt x="63" y="207"/>
                      </a:lnTo>
                      <a:lnTo>
                        <a:pt x="61" y="207"/>
                      </a:lnTo>
                      <a:lnTo>
                        <a:pt x="59" y="207"/>
                      </a:lnTo>
                      <a:lnTo>
                        <a:pt x="57" y="207"/>
                      </a:lnTo>
                      <a:lnTo>
                        <a:pt x="57" y="205"/>
                      </a:lnTo>
                      <a:lnTo>
                        <a:pt x="57" y="203"/>
                      </a:lnTo>
                      <a:lnTo>
                        <a:pt x="57" y="201"/>
                      </a:lnTo>
                      <a:lnTo>
                        <a:pt x="57" y="200"/>
                      </a:lnTo>
                      <a:lnTo>
                        <a:pt x="57" y="198"/>
                      </a:lnTo>
                      <a:lnTo>
                        <a:pt x="57" y="196"/>
                      </a:lnTo>
                      <a:lnTo>
                        <a:pt x="57" y="194"/>
                      </a:lnTo>
                      <a:lnTo>
                        <a:pt x="57" y="192"/>
                      </a:lnTo>
                      <a:lnTo>
                        <a:pt x="57" y="190"/>
                      </a:lnTo>
                      <a:lnTo>
                        <a:pt x="57" y="188"/>
                      </a:lnTo>
                      <a:lnTo>
                        <a:pt x="57" y="186"/>
                      </a:lnTo>
                      <a:lnTo>
                        <a:pt x="57" y="184"/>
                      </a:lnTo>
                      <a:lnTo>
                        <a:pt x="57" y="182"/>
                      </a:lnTo>
                      <a:lnTo>
                        <a:pt x="57" y="180"/>
                      </a:lnTo>
                      <a:lnTo>
                        <a:pt x="57" y="178"/>
                      </a:lnTo>
                      <a:lnTo>
                        <a:pt x="57" y="177"/>
                      </a:lnTo>
                      <a:lnTo>
                        <a:pt x="57" y="175"/>
                      </a:lnTo>
                      <a:lnTo>
                        <a:pt x="57" y="173"/>
                      </a:lnTo>
                      <a:lnTo>
                        <a:pt x="57" y="171"/>
                      </a:lnTo>
                      <a:lnTo>
                        <a:pt x="57" y="169"/>
                      </a:lnTo>
                      <a:lnTo>
                        <a:pt x="57" y="167"/>
                      </a:lnTo>
                      <a:lnTo>
                        <a:pt x="57" y="165"/>
                      </a:lnTo>
                      <a:lnTo>
                        <a:pt x="57" y="163"/>
                      </a:lnTo>
                      <a:lnTo>
                        <a:pt x="57" y="161"/>
                      </a:lnTo>
                      <a:lnTo>
                        <a:pt x="57" y="159"/>
                      </a:lnTo>
                      <a:lnTo>
                        <a:pt x="57" y="157"/>
                      </a:lnTo>
                      <a:lnTo>
                        <a:pt x="57" y="155"/>
                      </a:lnTo>
                      <a:lnTo>
                        <a:pt x="57" y="153"/>
                      </a:lnTo>
                      <a:lnTo>
                        <a:pt x="57" y="152"/>
                      </a:lnTo>
                      <a:lnTo>
                        <a:pt x="57" y="150"/>
                      </a:lnTo>
                      <a:lnTo>
                        <a:pt x="57" y="148"/>
                      </a:lnTo>
                      <a:lnTo>
                        <a:pt x="57" y="146"/>
                      </a:lnTo>
                      <a:lnTo>
                        <a:pt x="57" y="144"/>
                      </a:lnTo>
                      <a:lnTo>
                        <a:pt x="57" y="142"/>
                      </a:lnTo>
                      <a:lnTo>
                        <a:pt x="57" y="140"/>
                      </a:lnTo>
                      <a:lnTo>
                        <a:pt x="57" y="138"/>
                      </a:lnTo>
                      <a:lnTo>
                        <a:pt x="57" y="136"/>
                      </a:lnTo>
                      <a:lnTo>
                        <a:pt x="57" y="134"/>
                      </a:lnTo>
                      <a:lnTo>
                        <a:pt x="57" y="132"/>
                      </a:lnTo>
                      <a:lnTo>
                        <a:pt x="57" y="130"/>
                      </a:lnTo>
                      <a:lnTo>
                        <a:pt x="57" y="129"/>
                      </a:lnTo>
                      <a:lnTo>
                        <a:pt x="57" y="127"/>
                      </a:lnTo>
                      <a:lnTo>
                        <a:pt x="57" y="125"/>
                      </a:lnTo>
                      <a:lnTo>
                        <a:pt x="57" y="123"/>
                      </a:lnTo>
                      <a:lnTo>
                        <a:pt x="57" y="121"/>
                      </a:lnTo>
                      <a:lnTo>
                        <a:pt x="57" y="119"/>
                      </a:lnTo>
                      <a:lnTo>
                        <a:pt x="57" y="117"/>
                      </a:lnTo>
                      <a:lnTo>
                        <a:pt x="57" y="115"/>
                      </a:lnTo>
                      <a:lnTo>
                        <a:pt x="57" y="113"/>
                      </a:lnTo>
                      <a:lnTo>
                        <a:pt x="57" y="111"/>
                      </a:lnTo>
                      <a:lnTo>
                        <a:pt x="57" y="109"/>
                      </a:lnTo>
                      <a:lnTo>
                        <a:pt x="57" y="107"/>
                      </a:lnTo>
                      <a:lnTo>
                        <a:pt x="57" y="105"/>
                      </a:lnTo>
                      <a:lnTo>
                        <a:pt x="57" y="104"/>
                      </a:lnTo>
                      <a:lnTo>
                        <a:pt x="57" y="102"/>
                      </a:lnTo>
                      <a:lnTo>
                        <a:pt x="57" y="100"/>
                      </a:lnTo>
                      <a:lnTo>
                        <a:pt x="57" y="98"/>
                      </a:lnTo>
                      <a:lnTo>
                        <a:pt x="57" y="96"/>
                      </a:lnTo>
                      <a:lnTo>
                        <a:pt x="57" y="94"/>
                      </a:lnTo>
                      <a:lnTo>
                        <a:pt x="57" y="92"/>
                      </a:lnTo>
                      <a:lnTo>
                        <a:pt x="57" y="90"/>
                      </a:lnTo>
                      <a:lnTo>
                        <a:pt x="57" y="88"/>
                      </a:lnTo>
                      <a:lnTo>
                        <a:pt x="57" y="86"/>
                      </a:lnTo>
                      <a:lnTo>
                        <a:pt x="57" y="84"/>
                      </a:lnTo>
                      <a:lnTo>
                        <a:pt x="57" y="82"/>
                      </a:lnTo>
                      <a:lnTo>
                        <a:pt x="57" y="81"/>
                      </a:lnTo>
                      <a:lnTo>
                        <a:pt x="57" y="79"/>
                      </a:lnTo>
                      <a:lnTo>
                        <a:pt x="57" y="77"/>
                      </a:lnTo>
                      <a:lnTo>
                        <a:pt x="57" y="75"/>
                      </a:lnTo>
                      <a:lnTo>
                        <a:pt x="59" y="75"/>
                      </a:lnTo>
                      <a:lnTo>
                        <a:pt x="57" y="75"/>
                      </a:lnTo>
                      <a:lnTo>
                        <a:pt x="55" y="75"/>
                      </a:lnTo>
                      <a:lnTo>
                        <a:pt x="55" y="73"/>
                      </a:lnTo>
                      <a:lnTo>
                        <a:pt x="53" y="73"/>
                      </a:lnTo>
                      <a:lnTo>
                        <a:pt x="51" y="73"/>
                      </a:lnTo>
                      <a:lnTo>
                        <a:pt x="50" y="73"/>
                      </a:lnTo>
                      <a:lnTo>
                        <a:pt x="50" y="71"/>
                      </a:lnTo>
                      <a:lnTo>
                        <a:pt x="48" y="71"/>
                      </a:lnTo>
                      <a:lnTo>
                        <a:pt x="46" y="71"/>
                      </a:lnTo>
                      <a:lnTo>
                        <a:pt x="48" y="71"/>
                      </a:lnTo>
                      <a:lnTo>
                        <a:pt x="48" y="69"/>
                      </a:lnTo>
                      <a:lnTo>
                        <a:pt x="46" y="69"/>
                      </a:lnTo>
                      <a:lnTo>
                        <a:pt x="44" y="67"/>
                      </a:lnTo>
                      <a:lnTo>
                        <a:pt x="42" y="67"/>
                      </a:lnTo>
                      <a:lnTo>
                        <a:pt x="42" y="65"/>
                      </a:lnTo>
                      <a:lnTo>
                        <a:pt x="42" y="63"/>
                      </a:lnTo>
                      <a:lnTo>
                        <a:pt x="44" y="63"/>
                      </a:lnTo>
                      <a:lnTo>
                        <a:pt x="44" y="61"/>
                      </a:lnTo>
                      <a:lnTo>
                        <a:pt x="42" y="63"/>
                      </a:lnTo>
                      <a:lnTo>
                        <a:pt x="40" y="63"/>
                      </a:lnTo>
                      <a:lnTo>
                        <a:pt x="40" y="61"/>
                      </a:lnTo>
                      <a:lnTo>
                        <a:pt x="40" y="59"/>
                      </a:lnTo>
                      <a:lnTo>
                        <a:pt x="38" y="59"/>
                      </a:lnTo>
                      <a:lnTo>
                        <a:pt x="36" y="59"/>
                      </a:lnTo>
                      <a:lnTo>
                        <a:pt x="36" y="57"/>
                      </a:lnTo>
                      <a:lnTo>
                        <a:pt x="34" y="57"/>
                      </a:lnTo>
                      <a:lnTo>
                        <a:pt x="34" y="56"/>
                      </a:lnTo>
                      <a:lnTo>
                        <a:pt x="32" y="56"/>
                      </a:lnTo>
                      <a:lnTo>
                        <a:pt x="32" y="54"/>
                      </a:lnTo>
                      <a:lnTo>
                        <a:pt x="34" y="54"/>
                      </a:lnTo>
                      <a:lnTo>
                        <a:pt x="36" y="52"/>
                      </a:lnTo>
                      <a:lnTo>
                        <a:pt x="34" y="50"/>
                      </a:lnTo>
                      <a:lnTo>
                        <a:pt x="36" y="50"/>
                      </a:lnTo>
                      <a:lnTo>
                        <a:pt x="36" y="48"/>
                      </a:lnTo>
                      <a:lnTo>
                        <a:pt x="38" y="48"/>
                      </a:lnTo>
                      <a:lnTo>
                        <a:pt x="40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2" y="44"/>
                      </a:lnTo>
                      <a:lnTo>
                        <a:pt x="42" y="46"/>
                      </a:lnTo>
                      <a:lnTo>
                        <a:pt x="44" y="46"/>
                      </a:lnTo>
                      <a:lnTo>
                        <a:pt x="44" y="44"/>
                      </a:lnTo>
                      <a:lnTo>
                        <a:pt x="46" y="44"/>
                      </a:lnTo>
                      <a:lnTo>
                        <a:pt x="44" y="44"/>
                      </a:lnTo>
                      <a:lnTo>
                        <a:pt x="44" y="42"/>
                      </a:lnTo>
                      <a:lnTo>
                        <a:pt x="44" y="44"/>
                      </a:lnTo>
                      <a:lnTo>
                        <a:pt x="42" y="44"/>
                      </a:lnTo>
                      <a:lnTo>
                        <a:pt x="42" y="42"/>
                      </a:lnTo>
                      <a:lnTo>
                        <a:pt x="44" y="42"/>
                      </a:lnTo>
                      <a:lnTo>
                        <a:pt x="44" y="40"/>
                      </a:lnTo>
                      <a:lnTo>
                        <a:pt x="42" y="40"/>
                      </a:lnTo>
                      <a:lnTo>
                        <a:pt x="42" y="38"/>
                      </a:lnTo>
                      <a:lnTo>
                        <a:pt x="40" y="38"/>
                      </a:lnTo>
                      <a:lnTo>
                        <a:pt x="42" y="38"/>
                      </a:lnTo>
                      <a:lnTo>
                        <a:pt x="42" y="36"/>
                      </a:lnTo>
                      <a:lnTo>
                        <a:pt x="40" y="36"/>
                      </a:lnTo>
                      <a:lnTo>
                        <a:pt x="38" y="36"/>
                      </a:lnTo>
                      <a:lnTo>
                        <a:pt x="36" y="36"/>
                      </a:lnTo>
                      <a:lnTo>
                        <a:pt x="36" y="38"/>
                      </a:lnTo>
                      <a:lnTo>
                        <a:pt x="34" y="38"/>
                      </a:lnTo>
                      <a:lnTo>
                        <a:pt x="32" y="38"/>
                      </a:lnTo>
                      <a:lnTo>
                        <a:pt x="30" y="38"/>
                      </a:lnTo>
                      <a:lnTo>
                        <a:pt x="30" y="36"/>
                      </a:lnTo>
                      <a:lnTo>
                        <a:pt x="28" y="36"/>
                      </a:lnTo>
                      <a:lnTo>
                        <a:pt x="28" y="34"/>
                      </a:lnTo>
                      <a:lnTo>
                        <a:pt x="27" y="34"/>
                      </a:lnTo>
                      <a:lnTo>
                        <a:pt x="25" y="34"/>
                      </a:lnTo>
                      <a:lnTo>
                        <a:pt x="25" y="33"/>
                      </a:lnTo>
                      <a:lnTo>
                        <a:pt x="23" y="33"/>
                      </a:lnTo>
                      <a:lnTo>
                        <a:pt x="23" y="31"/>
                      </a:lnTo>
                      <a:lnTo>
                        <a:pt x="21" y="31"/>
                      </a:lnTo>
                      <a:lnTo>
                        <a:pt x="19" y="31"/>
                      </a:lnTo>
                      <a:lnTo>
                        <a:pt x="17" y="31"/>
                      </a:lnTo>
                      <a:lnTo>
                        <a:pt x="17" y="29"/>
                      </a:lnTo>
                      <a:lnTo>
                        <a:pt x="19" y="29"/>
                      </a:lnTo>
                      <a:lnTo>
                        <a:pt x="19" y="27"/>
                      </a:lnTo>
                      <a:lnTo>
                        <a:pt x="17" y="27"/>
                      </a:lnTo>
                      <a:lnTo>
                        <a:pt x="19" y="27"/>
                      </a:lnTo>
                      <a:lnTo>
                        <a:pt x="17" y="27"/>
                      </a:lnTo>
                      <a:lnTo>
                        <a:pt x="19" y="27"/>
                      </a:lnTo>
                      <a:lnTo>
                        <a:pt x="19" y="25"/>
                      </a:lnTo>
                      <a:lnTo>
                        <a:pt x="17" y="25"/>
                      </a:lnTo>
                      <a:lnTo>
                        <a:pt x="17" y="23"/>
                      </a:lnTo>
                      <a:lnTo>
                        <a:pt x="15" y="23"/>
                      </a:lnTo>
                      <a:lnTo>
                        <a:pt x="13" y="23"/>
                      </a:lnTo>
                      <a:lnTo>
                        <a:pt x="13" y="21"/>
                      </a:lnTo>
                      <a:lnTo>
                        <a:pt x="15" y="21"/>
                      </a:lnTo>
                      <a:lnTo>
                        <a:pt x="15" y="19"/>
                      </a:lnTo>
                      <a:lnTo>
                        <a:pt x="13" y="19"/>
                      </a:lnTo>
                      <a:lnTo>
                        <a:pt x="11" y="19"/>
                      </a:lnTo>
                      <a:lnTo>
                        <a:pt x="9" y="19"/>
                      </a:lnTo>
                      <a:lnTo>
                        <a:pt x="9" y="17"/>
                      </a:lnTo>
                      <a:lnTo>
                        <a:pt x="7" y="17"/>
                      </a:lnTo>
                      <a:lnTo>
                        <a:pt x="7" y="15"/>
                      </a:lnTo>
                      <a:lnTo>
                        <a:pt x="5" y="15"/>
                      </a:lnTo>
                      <a:lnTo>
                        <a:pt x="7" y="15"/>
                      </a:lnTo>
                      <a:lnTo>
                        <a:pt x="7" y="13"/>
                      </a:lnTo>
                      <a:lnTo>
                        <a:pt x="5" y="13"/>
                      </a:lnTo>
                      <a:lnTo>
                        <a:pt x="5" y="11"/>
                      </a:lnTo>
                      <a:lnTo>
                        <a:pt x="5" y="9"/>
                      </a:lnTo>
                      <a:lnTo>
                        <a:pt x="5" y="8"/>
                      </a:lnTo>
                      <a:lnTo>
                        <a:pt x="3" y="8"/>
                      </a:lnTo>
                      <a:lnTo>
                        <a:pt x="3" y="9"/>
                      </a:lnTo>
                      <a:lnTo>
                        <a:pt x="3" y="8"/>
                      </a:lnTo>
                      <a:lnTo>
                        <a:pt x="3" y="6"/>
                      </a:lnTo>
                      <a:lnTo>
                        <a:pt x="5" y="6"/>
                      </a:lnTo>
                      <a:lnTo>
                        <a:pt x="5" y="4"/>
                      </a:ln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5" y="2"/>
                      </a:lnTo>
                      <a:lnTo>
                        <a:pt x="7" y="2"/>
                      </a:lnTo>
                      <a:lnTo>
                        <a:pt x="9" y="2"/>
                      </a:lnTo>
                      <a:lnTo>
                        <a:pt x="11" y="2"/>
                      </a:lnTo>
                      <a:lnTo>
                        <a:pt x="13" y="2"/>
                      </a:lnTo>
                      <a:lnTo>
                        <a:pt x="15" y="2"/>
                      </a:lnTo>
                      <a:lnTo>
                        <a:pt x="17" y="2"/>
                      </a:lnTo>
                      <a:lnTo>
                        <a:pt x="19" y="2"/>
                      </a:lnTo>
                      <a:lnTo>
                        <a:pt x="21" y="2"/>
                      </a:lnTo>
                      <a:lnTo>
                        <a:pt x="23" y="2"/>
                      </a:lnTo>
                      <a:lnTo>
                        <a:pt x="25" y="2"/>
                      </a:lnTo>
                      <a:lnTo>
                        <a:pt x="27" y="2"/>
                      </a:lnTo>
                      <a:lnTo>
                        <a:pt x="28" y="2"/>
                      </a:lnTo>
                      <a:lnTo>
                        <a:pt x="30" y="2"/>
                      </a:lnTo>
                      <a:lnTo>
                        <a:pt x="32" y="2"/>
                      </a:lnTo>
                      <a:lnTo>
                        <a:pt x="34" y="2"/>
                      </a:lnTo>
                      <a:lnTo>
                        <a:pt x="36" y="2"/>
                      </a:lnTo>
                      <a:lnTo>
                        <a:pt x="38" y="2"/>
                      </a:lnTo>
                      <a:lnTo>
                        <a:pt x="40" y="2"/>
                      </a:lnTo>
                      <a:lnTo>
                        <a:pt x="42" y="2"/>
                      </a:lnTo>
                      <a:lnTo>
                        <a:pt x="44" y="2"/>
                      </a:lnTo>
                      <a:lnTo>
                        <a:pt x="46" y="2"/>
                      </a:lnTo>
                      <a:lnTo>
                        <a:pt x="48" y="2"/>
                      </a:lnTo>
                      <a:lnTo>
                        <a:pt x="50" y="2"/>
                      </a:lnTo>
                      <a:lnTo>
                        <a:pt x="51" y="2"/>
                      </a:lnTo>
                      <a:lnTo>
                        <a:pt x="53" y="2"/>
                      </a:lnTo>
                      <a:lnTo>
                        <a:pt x="55" y="2"/>
                      </a:lnTo>
                      <a:lnTo>
                        <a:pt x="55" y="4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1" y="4"/>
                      </a:lnTo>
                      <a:lnTo>
                        <a:pt x="63" y="4"/>
                      </a:lnTo>
                      <a:lnTo>
                        <a:pt x="65" y="4"/>
                      </a:lnTo>
                      <a:lnTo>
                        <a:pt x="67" y="4"/>
                      </a:lnTo>
                      <a:lnTo>
                        <a:pt x="69" y="4"/>
                      </a:lnTo>
                      <a:lnTo>
                        <a:pt x="69" y="2"/>
                      </a:lnTo>
                      <a:lnTo>
                        <a:pt x="69" y="4"/>
                      </a:lnTo>
                      <a:lnTo>
                        <a:pt x="71" y="2"/>
                      </a:lnTo>
                      <a:lnTo>
                        <a:pt x="73" y="2"/>
                      </a:lnTo>
                      <a:lnTo>
                        <a:pt x="75" y="2"/>
                      </a:lnTo>
                      <a:lnTo>
                        <a:pt x="76" y="2"/>
                      </a:lnTo>
                      <a:lnTo>
                        <a:pt x="78" y="2"/>
                      </a:lnTo>
                      <a:lnTo>
                        <a:pt x="80" y="2"/>
                      </a:lnTo>
                      <a:lnTo>
                        <a:pt x="82" y="2"/>
                      </a:lnTo>
                      <a:lnTo>
                        <a:pt x="84" y="2"/>
                      </a:lnTo>
                      <a:lnTo>
                        <a:pt x="86" y="2"/>
                      </a:lnTo>
                      <a:lnTo>
                        <a:pt x="88" y="2"/>
                      </a:lnTo>
                      <a:lnTo>
                        <a:pt x="90" y="2"/>
                      </a:lnTo>
                      <a:lnTo>
                        <a:pt x="92" y="2"/>
                      </a:lnTo>
                      <a:lnTo>
                        <a:pt x="94" y="2"/>
                      </a:lnTo>
                      <a:lnTo>
                        <a:pt x="96" y="2"/>
                      </a:lnTo>
                      <a:lnTo>
                        <a:pt x="98" y="2"/>
                      </a:lnTo>
                      <a:lnTo>
                        <a:pt x="99" y="2"/>
                      </a:lnTo>
                      <a:lnTo>
                        <a:pt x="101" y="2"/>
                      </a:lnTo>
                      <a:lnTo>
                        <a:pt x="103" y="2"/>
                      </a:lnTo>
                      <a:lnTo>
                        <a:pt x="105" y="2"/>
                      </a:lnTo>
                      <a:lnTo>
                        <a:pt x="107" y="2"/>
                      </a:lnTo>
                      <a:lnTo>
                        <a:pt x="109" y="2"/>
                      </a:lnTo>
                      <a:lnTo>
                        <a:pt x="111" y="2"/>
                      </a:lnTo>
                      <a:lnTo>
                        <a:pt x="113" y="2"/>
                      </a:lnTo>
                      <a:lnTo>
                        <a:pt x="115" y="2"/>
                      </a:lnTo>
                      <a:lnTo>
                        <a:pt x="117" y="2"/>
                      </a:lnTo>
                      <a:lnTo>
                        <a:pt x="119" y="2"/>
                      </a:lnTo>
                      <a:lnTo>
                        <a:pt x="121" y="2"/>
                      </a:lnTo>
                      <a:lnTo>
                        <a:pt x="123" y="2"/>
                      </a:lnTo>
                      <a:lnTo>
                        <a:pt x="124" y="2"/>
                      </a:lnTo>
                      <a:lnTo>
                        <a:pt x="126" y="2"/>
                      </a:lnTo>
                      <a:lnTo>
                        <a:pt x="128" y="2"/>
                      </a:lnTo>
                      <a:lnTo>
                        <a:pt x="130" y="2"/>
                      </a:lnTo>
                      <a:lnTo>
                        <a:pt x="132" y="2"/>
                      </a:lnTo>
                      <a:lnTo>
                        <a:pt x="134" y="2"/>
                      </a:lnTo>
                      <a:lnTo>
                        <a:pt x="136" y="2"/>
                      </a:lnTo>
                      <a:lnTo>
                        <a:pt x="138" y="2"/>
                      </a:lnTo>
                      <a:lnTo>
                        <a:pt x="140" y="2"/>
                      </a:lnTo>
                      <a:lnTo>
                        <a:pt x="142" y="2"/>
                      </a:lnTo>
                      <a:lnTo>
                        <a:pt x="144" y="2"/>
                      </a:lnTo>
                      <a:lnTo>
                        <a:pt x="146" y="2"/>
                      </a:lnTo>
                      <a:lnTo>
                        <a:pt x="148" y="2"/>
                      </a:lnTo>
                      <a:lnTo>
                        <a:pt x="149" y="2"/>
                      </a:lnTo>
                      <a:lnTo>
                        <a:pt x="151" y="2"/>
                      </a:lnTo>
                      <a:lnTo>
                        <a:pt x="153" y="2"/>
                      </a:lnTo>
                      <a:lnTo>
                        <a:pt x="155" y="2"/>
                      </a:lnTo>
                      <a:lnTo>
                        <a:pt x="157" y="2"/>
                      </a:lnTo>
                      <a:lnTo>
                        <a:pt x="159" y="2"/>
                      </a:lnTo>
                      <a:lnTo>
                        <a:pt x="161" y="2"/>
                      </a:lnTo>
                      <a:lnTo>
                        <a:pt x="163" y="2"/>
                      </a:lnTo>
                      <a:lnTo>
                        <a:pt x="165" y="2"/>
                      </a:lnTo>
                      <a:lnTo>
                        <a:pt x="167" y="2"/>
                      </a:lnTo>
                      <a:lnTo>
                        <a:pt x="169" y="2"/>
                      </a:lnTo>
                      <a:lnTo>
                        <a:pt x="171" y="2"/>
                      </a:lnTo>
                      <a:lnTo>
                        <a:pt x="172" y="2"/>
                      </a:lnTo>
                      <a:lnTo>
                        <a:pt x="174" y="2"/>
                      </a:lnTo>
                      <a:lnTo>
                        <a:pt x="176" y="2"/>
                      </a:lnTo>
                      <a:lnTo>
                        <a:pt x="178" y="2"/>
                      </a:lnTo>
                      <a:lnTo>
                        <a:pt x="180" y="2"/>
                      </a:lnTo>
                      <a:lnTo>
                        <a:pt x="182" y="2"/>
                      </a:lnTo>
                      <a:lnTo>
                        <a:pt x="184" y="2"/>
                      </a:lnTo>
                      <a:lnTo>
                        <a:pt x="186" y="2"/>
                      </a:lnTo>
                      <a:lnTo>
                        <a:pt x="188" y="2"/>
                      </a:lnTo>
                      <a:lnTo>
                        <a:pt x="190" y="2"/>
                      </a:lnTo>
                      <a:lnTo>
                        <a:pt x="192" y="2"/>
                      </a:lnTo>
                      <a:lnTo>
                        <a:pt x="194" y="2"/>
                      </a:lnTo>
                      <a:lnTo>
                        <a:pt x="196" y="2"/>
                      </a:lnTo>
                      <a:lnTo>
                        <a:pt x="197" y="0"/>
                      </a:lnTo>
                      <a:lnTo>
                        <a:pt x="199" y="0"/>
                      </a:lnTo>
                      <a:lnTo>
                        <a:pt x="201" y="0"/>
                      </a:lnTo>
                      <a:lnTo>
                        <a:pt x="203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" name="Freeform 3710"/>
                <p:cNvSpPr>
                  <a:spLocks noEditPoints="1"/>
                </p:cNvSpPr>
                <p:nvPr/>
              </p:nvSpPr>
              <p:spPr bwMode="auto">
                <a:xfrm>
                  <a:off x="7570788" y="3814762"/>
                  <a:ext cx="384175" cy="257175"/>
                </a:xfrm>
                <a:custGeom>
                  <a:avLst/>
                  <a:gdLst>
                    <a:gd name="T0" fmla="*/ 65 w 242"/>
                    <a:gd name="T1" fmla="*/ 2 h 162"/>
                    <a:gd name="T2" fmla="*/ 84 w 242"/>
                    <a:gd name="T3" fmla="*/ 2 h 162"/>
                    <a:gd name="T4" fmla="*/ 103 w 242"/>
                    <a:gd name="T5" fmla="*/ 4 h 162"/>
                    <a:gd name="T6" fmla="*/ 117 w 242"/>
                    <a:gd name="T7" fmla="*/ 6 h 162"/>
                    <a:gd name="T8" fmla="*/ 124 w 242"/>
                    <a:gd name="T9" fmla="*/ 8 h 162"/>
                    <a:gd name="T10" fmla="*/ 132 w 242"/>
                    <a:gd name="T11" fmla="*/ 22 h 162"/>
                    <a:gd name="T12" fmla="*/ 151 w 242"/>
                    <a:gd name="T13" fmla="*/ 22 h 162"/>
                    <a:gd name="T14" fmla="*/ 171 w 242"/>
                    <a:gd name="T15" fmla="*/ 22 h 162"/>
                    <a:gd name="T16" fmla="*/ 188 w 242"/>
                    <a:gd name="T17" fmla="*/ 25 h 162"/>
                    <a:gd name="T18" fmla="*/ 199 w 242"/>
                    <a:gd name="T19" fmla="*/ 33 h 162"/>
                    <a:gd name="T20" fmla="*/ 211 w 242"/>
                    <a:gd name="T21" fmla="*/ 43 h 162"/>
                    <a:gd name="T22" fmla="*/ 222 w 242"/>
                    <a:gd name="T23" fmla="*/ 52 h 162"/>
                    <a:gd name="T24" fmla="*/ 234 w 242"/>
                    <a:gd name="T25" fmla="*/ 64 h 162"/>
                    <a:gd name="T26" fmla="*/ 238 w 242"/>
                    <a:gd name="T27" fmla="*/ 72 h 162"/>
                    <a:gd name="T28" fmla="*/ 224 w 242"/>
                    <a:gd name="T29" fmla="*/ 79 h 162"/>
                    <a:gd name="T30" fmla="*/ 215 w 242"/>
                    <a:gd name="T31" fmla="*/ 89 h 162"/>
                    <a:gd name="T32" fmla="*/ 211 w 242"/>
                    <a:gd name="T33" fmla="*/ 100 h 162"/>
                    <a:gd name="T34" fmla="*/ 201 w 242"/>
                    <a:gd name="T35" fmla="*/ 108 h 162"/>
                    <a:gd name="T36" fmla="*/ 192 w 242"/>
                    <a:gd name="T37" fmla="*/ 110 h 162"/>
                    <a:gd name="T38" fmla="*/ 186 w 242"/>
                    <a:gd name="T39" fmla="*/ 120 h 162"/>
                    <a:gd name="T40" fmla="*/ 176 w 242"/>
                    <a:gd name="T41" fmla="*/ 125 h 162"/>
                    <a:gd name="T42" fmla="*/ 171 w 242"/>
                    <a:gd name="T43" fmla="*/ 123 h 162"/>
                    <a:gd name="T44" fmla="*/ 171 w 242"/>
                    <a:gd name="T45" fmla="*/ 131 h 162"/>
                    <a:gd name="T46" fmla="*/ 157 w 242"/>
                    <a:gd name="T47" fmla="*/ 137 h 162"/>
                    <a:gd name="T48" fmla="*/ 149 w 242"/>
                    <a:gd name="T49" fmla="*/ 133 h 162"/>
                    <a:gd name="T50" fmla="*/ 148 w 242"/>
                    <a:gd name="T51" fmla="*/ 137 h 162"/>
                    <a:gd name="T52" fmla="*/ 142 w 242"/>
                    <a:gd name="T53" fmla="*/ 135 h 162"/>
                    <a:gd name="T54" fmla="*/ 146 w 242"/>
                    <a:gd name="T55" fmla="*/ 143 h 162"/>
                    <a:gd name="T56" fmla="*/ 138 w 242"/>
                    <a:gd name="T57" fmla="*/ 150 h 162"/>
                    <a:gd name="T58" fmla="*/ 132 w 242"/>
                    <a:gd name="T59" fmla="*/ 156 h 162"/>
                    <a:gd name="T60" fmla="*/ 128 w 242"/>
                    <a:gd name="T61" fmla="*/ 152 h 162"/>
                    <a:gd name="T62" fmla="*/ 124 w 242"/>
                    <a:gd name="T63" fmla="*/ 156 h 162"/>
                    <a:gd name="T64" fmla="*/ 123 w 242"/>
                    <a:gd name="T65" fmla="*/ 162 h 162"/>
                    <a:gd name="T66" fmla="*/ 113 w 242"/>
                    <a:gd name="T67" fmla="*/ 158 h 162"/>
                    <a:gd name="T68" fmla="*/ 113 w 242"/>
                    <a:gd name="T69" fmla="*/ 148 h 162"/>
                    <a:gd name="T70" fmla="*/ 107 w 242"/>
                    <a:gd name="T71" fmla="*/ 143 h 162"/>
                    <a:gd name="T72" fmla="*/ 103 w 242"/>
                    <a:gd name="T73" fmla="*/ 135 h 162"/>
                    <a:gd name="T74" fmla="*/ 98 w 242"/>
                    <a:gd name="T75" fmla="*/ 129 h 162"/>
                    <a:gd name="T76" fmla="*/ 96 w 242"/>
                    <a:gd name="T77" fmla="*/ 123 h 162"/>
                    <a:gd name="T78" fmla="*/ 96 w 242"/>
                    <a:gd name="T79" fmla="*/ 120 h 162"/>
                    <a:gd name="T80" fmla="*/ 90 w 242"/>
                    <a:gd name="T81" fmla="*/ 110 h 162"/>
                    <a:gd name="T82" fmla="*/ 82 w 242"/>
                    <a:gd name="T83" fmla="*/ 106 h 162"/>
                    <a:gd name="T84" fmla="*/ 76 w 242"/>
                    <a:gd name="T85" fmla="*/ 100 h 162"/>
                    <a:gd name="T86" fmla="*/ 73 w 242"/>
                    <a:gd name="T87" fmla="*/ 96 h 162"/>
                    <a:gd name="T88" fmla="*/ 69 w 242"/>
                    <a:gd name="T89" fmla="*/ 87 h 162"/>
                    <a:gd name="T90" fmla="*/ 57 w 242"/>
                    <a:gd name="T91" fmla="*/ 79 h 162"/>
                    <a:gd name="T92" fmla="*/ 48 w 242"/>
                    <a:gd name="T93" fmla="*/ 70 h 162"/>
                    <a:gd name="T94" fmla="*/ 36 w 242"/>
                    <a:gd name="T95" fmla="*/ 60 h 162"/>
                    <a:gd name="T96" fmla="*/ 30 w 242"/>
                    <a:gd name="T97" fmla="*/ 50 h 162"/>
                    <a:gd name="T98" fmla="*/ 23 w 242"/>
                    <a:gd name="T99" fmla="*/ 37 h 162"/>
                    <a:gd name="T100" fmla="*/ 13 w 242"/>
                    <a:gd name="T101" fmla="*/ 37 h 162"/>
                    <a:gd name="T102" fmla="*/ 2 w 242"/>
                    <a:gd name="T103" fmla="*/ 29 h 162"/>
                    <a:gd name="T104" fmla="*/ 4 w 242"/>
                    <a:gd name="T105" fmla="*/ 20 h 162"/>
                    <a:gd name="T106" fmla="*/ 11 w 242"/>
                    <a:gd name="T107" fmla="*/ 12 h 162"/>
                    <a:gd name="T108" fmla="*/ 27 w 242"/>
                    <a:gd name="T109" fmla="*/ 8 h 162"/>
                    <a:gd name="T110" fmla="*/ 36 w 242"/>
                    <a:gd name="T111" fmla="*/ 4 h 162"/>
                    <a:gd name="T112" fmla="*/ 44 w 242"/>
                    <a:gd name="T113" fmla="*/ 4 h 162"/>
                    <a:gd name="T114" fmla="*/ 144 w 242"/>
                    <a:gd name="T115" fmla="*/ 139 h 162"/>
                    <a:gd name="T116" fmla="*/ 176 w 242"/>
                    <a:gd name="T117" fmla="*/ 123 h 162"/>
                    <a:gd name="T118" fmla="*/ 128 w 242"/>
                    <a:gd name="T119" fmla="*/ 154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42" h="162">
                      <a:moveTo>
                        <a:pt x="48" y="2"/>
                      </a:moveTo>
                      <a:lnTo>
                        <a:pt x="50" y="2"/>
                      </a:lnTo>
                      <a:lnTo>
                        <a:pt x="52" y="2"/>
                      </a:lnTo>
                      <a:lnTo>
                        <a:pt x="53" y="2"/>
                      </a:lnTo>
                      <a:lnTo>
                        <a:pt x="55" y="2"/>
                      </a:lnTo>
                      <a:lnTo>
                        <a:pt x="57" y="2"/>
                      </a:lnTo>
                      <a:lnTo>
                        <a:pt x="59" y="2"/>
                      </a:lnTo>
                      <a:lnTo>
                        <a:pt x="61" y="2"/>
                      </a:lnTo>
                      <a:lnTo>
                        <a:pt x="63" y="2"/>
                      </a:lnTo>
                      <a:lnTo>
                        <a:pt x="65" y="2"/>
                      </a:lnTo>
                      <a:lnTo>
                        <a:pt x="67" y="2"/>
                      </a:lnTo>
                      <a:lnTo>
                        <a:pt x="69" y="2"/>
                      </a:lnTo>
                      <a:lnTo>
                        <a:pt x="71" y="2"/>
                      </a:lnTo>
                      <a:lnTo>
                        <a:pt x="73" y="2"/>
                      </a:lnTo>
                      <a:lnTo>
                        <a:pt x="75" y="2"/>
                      </a:lnTo>
                      <a:lnTo>
                        <a:pt x="76" y="2"/>
                      </a:lnTo>
                      <a:lnTo>
                        <a:pt x="78" y="2"/>
                      </a:lnTo>
                      <a:lnTo>
                        <a:pt x="80" y="2"/>
                      </a:lnTo>
                      <a:lnTo>
                        <a:pt x="82" y="2"/>
                      </a:lnTo>
                      <a:lnTo>
                        <a:pt x="84" y="2"/>
                      </a:lnTo>
                      <a:lnTo>
                        <a:pt x="86" y="2"/>
                      </a:lnTo>
                      <a:lnTo>
                        <a:pt x="88" y="2"/>
                      </a:lnTo>
                      <a:lnTo>
                        <a:pt x="90" y="2"/>
                      </a:lnTo>
                      <a:lnTo>
                        <a:pt x="92" y="2"/>
                      </a:lnTo>
                      <a:lnTo>
                        <a:pt x="94" y="2"/>
                      </a:lnTo>
                      <a:lnTo>
                        <a:pt x="96" y="2"/>
                      </a:lnTo>
                      <a:lnTo>
                        <a:pt x="98" y="2"/>
                      </a:lnTo>
                      <a:lnTo>
                        <a:pt x="100" y="4"/>
                      </a:lnTo>
                      <a:lnTo>
                        <a:pt x="101" y="4"/>
                      </a:lnTo>
                      <a:lnTo>
                        <a:pt x="103" y="4"/>
                      </a:lnTo>
                      <a:lnTo>
                        <a:pt x="105" y="4"/>
                      </a:lnTo>
                      <a:lnTo>
                        <a:pt x="107" y="4"/>
                      </a:lnTo>
                      <a:lnTo>
                        <a:pt x="109" y="4"/>
                      </a:lnTo>
                      <a:lnTo>
                        <a:pt x="111" y="4"/>
                      </a:lnTo>
                      <a:lnTo>
                        <a:pt x="113" y="4"/>
                      </a:lnTo>
                      <a:lnTo>
                        <a:pt x="115" y="4"/>
                      </a:lnTo>
                      <a:lnTo>
                        <a:pt x="117" y="4"/>
                      </a:lnTo>
                      <a:lnTo>
                        <a:pt x="115" y="4"/>
                      </a:lnTo>
                      <a:lnTo>
                        <a:pt x="117" y="4"/>
                      </a:lnTo>
                      <a:lnTo>
                        <a:pt x="117" y="6"/>
                      </a:lnTo>
                      <a:lnTo>
                        <a:pt x="115" y="6"/>
                      </a:lnTo>
                      <a:lnTo>
                        <a:pt x="115" y="8"/>
                      </a:lnTo>
                      <a:lnTo>
                        <a:pt x="115" y="10"/>
                      </a:lnTo>
                      <a:lnTo>
                        <a:pt x="117" y="10"/>
                      </a:lnTo>
                      <a:lnTo>
                        <a:pt x="117" y="8"/>
                      </a:lnTo>
                      <a:lnTo>
                        <a:pt x="119" y="8"/>
                      </a:lnTo>
                      <a:lnTo>
                        <a:pt x="121" y="6"/>
                      </a:lnTo>
                      <a:lnTo>
                        <a:pt x="123" y="6"/>
                      </a:lnTo>
                      <a:lnTo>
                        <a:pt x="123" y="8"/>
                      </a:lnTo>
                      <a:lnTo>
                        <a:pt x="124" y="8"/>
                      </a:lnTo>
                      <a:lnTo>
                        <a:pt x="124" y="10"/>
                      </a:lnTo>
                      <a:lnTo>
                        <a:pt x="126" y="10"/>
                      </a:lnTo>
                      <a:lnTo>
                        <a:pt x="126" y="12"/>
                      </a:lnTo>
                      <a:lnTo>
                        <a:pt x="128" y="14"/>
                      </a:lnTo>
                      <a:lnTo>
                        <a:pt x="128" y="16"/>
                      </a:lnTo>
                      <a:lnTo>
                        <a:pt x="128" y="18"/>
                      </a:lnTo>
                      <a:lnTo>
                        <a:pt x="128" y="20"/>
                      </a:lnTo>
                      <a:lnTo>
                        <a:pt x="128" y="22"/>
                      </a:lnTo>
                      <a:lnTo>
                        <a:pt x="130" y="22"/>
                      </a:lnTo>
                      <a:lnTo>
                        <a:pt x="132" y="22"/>
                      </a:lnTo>
                      <a:lnTo>
                        <a:pt x="134" y="22"/>
                      </a:lnTo>
                      <a:lnTo>
                        <a:pt x="136" y="22"/>
                      </a:lnTo>
                      <a:lnTo>
                        <a:pt x="138" y="22"/>
                      </a:lnTo>
                      <a:lnTo>
                        <a:pt x="140" y="22"/>
                      </a:lnTo>
                      <a:lnTo>
                        <a:pt x="142" y="22"/>
                      </a:lnTo>
                      <a:lnTo>
                        <a:pt x="144" y="22"/>
                      </a:lnTo>
                      <a:lnTo>
                        <a:pt x="146" y="22"/>
                      </a:lnTo>
                      <a:lnTo>
                        <a:pt x="148" y="22"/>
                      </a:lnTo>
                      <a:lnTo>
                        <a:pt x="149" y="22"/>
                      </a:lnTo>
                      <a:lnTo>
                        <a:pt x="151" y="22"/>
                      </a:lnTo>
                      <a:lnTo>
                        <a:pt x="153" y="22"/>
                      </a:lnTo>
                      <a:lnTo>
                        <a:pt x="155" y="22"/>
                      </a:lnTo>
                      <a:lnTo>
                        <a:pt x="157" y="22"/>
                      </a:lnTo>
                      <a:lnTo>
                        <a:pt x="159" y="22"/>
                      </a:lnTo>
                      <a:lnTo>
                        <a:pt x="161" y="22"/>
                      </a:lnTo>
                      <a:lnTo>
                        <a:pt x="163" y="22"/>
                      </a:lnTo>
                      <a:lnTo>
                        <a:pt x="165" y="22"/>
                      </a:lnTo>
                      <a:lnTo>
                        <a:pt x="167" y="22"/>
                      </a:lnTo>
                      <a:lnTo>
                        <a:pt x="169" y="22"/>
                      </a:lnTo>
                      <a:lnTo>
                        <a:pt x="171" y="22"/>
                      </a:lnTo>
                      <a:lnTo>
                        <a:pt x="172" y="22"/>
                      </a:lnTo>
                      <a:lnTo>
                        <a:pt x="174" y="22"/>
                      </a:lnTo>
                      <a:lnTo>
                        <a:pt x="178" y="22"/>
                      </a:lnTo>
                      <a:lnTo>
                        <a:pt x="180" y="22"/>
                      </a:lnTo>
                      <a:lnTo>
                        <a:pt x="182" y="22"/>
                      </a:lnTo>
                      <a:lnTo>
                        <a:pt x="184" y="22"/>
                      </a:lnTo>
                      <a:lnTo>
                        <a:pt x="186" y="22"/>
                      </a:lnTo>
                      <a:lnTo>
                        <a:pt x="186" y="24"/>
                      </a:lnTo>
                      <a:lnTo>
                        <a:pt x="188" y="24"/>
                      </a:lnTo>
                      <a:lnTo>
                        <a:pt x="188" y="25"/>
                      </a:lnTo>
                      <a:lnTo>
                        <a:pt x="190" y="25"/>
                      </a:lnTo>
                      <a:lnTo>
                        <a:pt x="192" y="25"/>
                      </a:lnTo>
                      <a:lnTo>
                        <a:pt x="192" y="27"/>
                      </a:lnTo>
                      <a:lnTo>
                        <a:pt x="194" y="27"/>
                      </a:lnTo>
                      <a:lnTo>
                        <a:pt x="194" y="29"/>
                      </a:lnTo>
                      <a:lnTo>
                        <a:pt x="196" y="29"/>
                      </a:lnTo>
                      <a:lnTo>
                        <a:pt x="196" y="31"/>
                      </a:lnTo>
                      <a:lnTo>
                        <a:pt x="197" y="31"/>
                      </a:lnTo>
                      <a:lnTo>
                        <a:pt x="197" y="33"/>
                      </a:lnTo>
                      <a:lnTo>
                        <a:pt x="199" y="33"/>
                      </a:lnTo>
                      <a:lnTo>
                        <a:pt x="201" y="35"/>
                      </a:lnTo>
                      <a:lnTo>
                        <a:pt x="203" y="35"/>
                      </a:lnTo>
                      <a:lnTo>
                        <a:pt x="203" y="37"/>
                      </a:lnTo>
                      <a:lnTo>
                        <a:pt x="205" y="37"/>
                      </a:lnTo>
                      <a:lnTo>
                        <a:pt x="205" y="39"/>
                      </a:lnTo>
                      <a:lnTo>
                        <a:pt x="207" y="39"/>
                      </a:lnTo>
                      <a:lnTo>
                        <a:pt x="207" y="41"/>
                      </a:lnTo>
                      <a:lnTo>
                        <a:pt x="209" y="41"/>
                      </a:lnTo>
                      <a:lnTo>
                        <a:pt x="209" y="43"/>
                      </a:lnTo>
                      <a:lnTo>
                        <a:pt x="211" y="43"/>
                      </a:lnTo>
                      <a:lnTo>
                        <a:pt x="211" y="45"/>
                      </a:lnTo>
                      <a:lnTo>
                        <a:pt x="213" y="45"/>
                      </a:lnTo>
                      <a:lnTo>
                        <a:pt x="215" y="47"/>
                      </a:lnTo>
                      <a:lnTo>
                        <a:pt x="217" y="47"/>
                      </a:lnTo>
                      <a:lnTo>
                        <a:pt x="217" y="48"/>
                      </a:lnTo>
                      <a:lnTo>
                        <a:pt x="219" y="48"/>
                      </a:lnTo>
                      <a:lnTo>
                        <a:pt x="219" y="50"/>
                      </a:lnTo>
                      <a:lnTo>
                        <a:pt x="220" y="50"/>
                      </a:lnTo>
                      <a:lnTo>
                        <a:pt x="220" y="52"/>
                      </a:lnTo>
                      <a:lnTo>
                        <a:pt x="222" y="52"/>
                      </a:lnTo>
                      <a:lnTo>
                        <a:pt x="222" y="54"/>
                      </a:lnTo>
                      <a:lnTo>
                        <a:pt x="224" y="54"/>
                      </a:lnTo>
                      <a:lnTo>
                        <a:pt x="226" y="56"/>
                      </a:lnTo>
                      <a:lnTo>
                        <a:pt x="228" y="58"/>
                      </a:lnTo>
                      <a:lnTo>
                        <a:pt x="230" y="58"/>
                      </a:lnTo>
                      <a:lnTo>
                        <a:pt x="230" y="60"/>
                      </a:lnTo>
                      <a:lnTo>
                        <a:pt x="232" y="60"/>
                      </a:lnTo>
                      <a:lnTo>
                        <a:pt x="232" y="62"/>
                      </a:lnTo>
                      <a:lnTo>
                        <a:pt x="234" y="62"/>
                      </a:lnTo>
                      <a:lnTo>
                        <a:pt x="234" y="64"/>
                      </a:lnTo>
                      <a:lnTo>
                        <a:pt x="236" y="64"/>
                      </a:lnTo>
                      <a:lnTo>
                        <a:pt x="236" y="66"/>
                      </a:lnTo>
                      <a:lnTo>
                        <a:pt x="238" y="66"/>
                      </a:lnTo>
                      <a:lnTo>
                        <a:pt x="240" y="66"/>
                      </a:lnTo>
                      <a:lnTo>
                        <a:pt x="240" y="68"/>
                      </a:lnTo>
                      <a:lnTo>
                        <a:pt x="242" y="68"/>
                      </a:lnTo>
                      <a:lnTo>
                        <a:pt x="242" y="70"/>
                      </a:lnTo>
                      <a:lnTo>
                        <a:pt x="240" y="70"/>
                      </a:lnTo>
                      <a:lnTo>
                        <a:pt x="238" y="70"/>
                      </a:lnTo>
                      <a:lnTo>
                        <a:pt x="238" y="72"/>
                      </a:lnTo>
                      <a:lnTo>
                        <a:pt x="236" y="72"/>
                      </a:lnTo>
                      <a:lnTo>
                        <a:pt x="234" y="72"/>
                      </a:lnTo>
                      <a:lnTo>
                        <a:pt x="232" y="73"/>
                      </a:lnTo>
                      <a:lnTo>
                        <a:pt x="230" y="73"/>
                      </a:lnTo>
                      <a:lnTo>
                        <a:pt x="230" y="75"/>
                      </a:lnTo>
                      <a:lnTo>
                        <a:pt x="228" y="75"/>
                      </a:lnTo>
                      <a:lnTo>
                        <a:pt x="226" y="75"/>
                      </a:lnTo>
                      <a:lnTo>
                        <a:pt x="226" y="77"/>
                      </a:lnTo>
                      <a:lnTo>
                        <a:pt x="224" y="77"/>
                      </a:lnTo>
                      <a:lnTo>
                        <a:pt x="224" y="79"/>
                      </a:lnTo>
                      <a:lnTo>
                        <a:pt x="222" y="79"/>
                      </a:lnTo>
                      <a:lnTo>
                        <a:pt x="222" y="81"/>
                      </a:lnTo>
                      <a:lnTo>
                        <a:pt x="220" y="81"/>
                      </a:lnTo>
                      <a:lnTo>
                        <a:pt x="220" y="83"/>
                      </a:lnTo>
                      <a:lnTo>
                        <a:pt x="219" y="83"/>
                      </a:lnTo>
                      <a:lnTo>
                        <a:pt x="219" y="85"/>
                      </a:lnTo>
                      <a:lnTo>
                        <a:pt x="217" y="85"/>
                      </a:lnTo>
                      <a:lnTo>
                        <a:pt x="217" y="87"/>
                      </a:lnTo>
                      <a:lnTo>
                        <a:pt x="215" y="87"/>
                      </a:lnTo>
                      <a:lnTo>
                        <a:pt x="215" y="89"/>
                      </a:lnTo>
                      <a:lnTo>
                        <a:pt x="213" y="89"/>
                      </a:lnTo>
                      <a:lnTo>
                        <a:pt x="213" y="91"/>
                      </a:lnTo>
                      <a:lnTo>
                        <a:pt x="213" y="93"/>
                      </a:lnTo>
                      <a:lnTo>
                        <a:pt x="211" y="93"/>
                      </a:lnTo>
                      <a:lnTo>
                        <a:pt x="211" y="95"/>
                      </a:lnTo>
                      <a:lnTo>
                        <a:pt x="211" y="96"/>
                      </a:lnTo>
                      <a:lnTo>
                        <a:pt x="211" y="98"/>
                      </a:lnTo>
                      <a:lnTo>
                        <a:pt x="211" y="100"/>
                      </a:lnTo>
                      <a:lnTo>
                        <a:pt x="209" y="100"/>
                      </a:lnTo>
                      <a:lnTo>
                        <a:pt x="211" y="100"/>
                      </a:lnTo>
                      <a:lnTo>
                        <a:pt x="211" y="102"/>
                      </a:lnTo>
                      <a:lnTo>
                        <a:pt x="209" y="104"/>
                      </a:lnTo>
                      <a:lnTo>
                        <a:pt x="207" y="104"/>
                      </a:lnTo>
                      <a:lnTo>
                        <a:pt x="207" y="106"/>
                      </a:lnTo>
                      <a:lnTo>
                        <a:pt x="205" y="106"/>
                      </a:lnTo>
                      <a:lnTo>
                        <a:pt x="205" y="108"/>
                      </a:lnTo>
                      <a:lnTo>
                        <a:pt x="203" y="108"/>
                      </a:lnTo>
                      <a:lnTo>
                        <a:pt x="201" y="108"/>
                      </a:lnTo>
                      <a:lnTo>
                        <a:pt x="201" y="110"/>
                      </a:lnTo>
                      <a:lnTo>
                        <a:pt x="201" y="108"/>
                      </a:lnTo>
                      <a:lnTo>
                        <a:pt x="201" y="110"/>
                      </a:lnTo>
                      <a:lnTo>
                        <a:pt x="201" y="112"/>
                      </a:lnTo>
                      <a:lnTo>
                        <a:pt x="199" y="112"/>
                      </a:lnTo>
                      <a:lnTo>
                        <a:pt x="197" y="112"/>
                      </a:lnTo>
                      <a:lnTo>
                        <a:pt x="196" y="112"/>
                      </a:lnTo>
                      <a:lnTo>
                        <a:pt x="194" y="112"/>
                      </a:lnTo>
                      <a:lnTo>
                        <a:pt x="194" y="110"/>
                      </a:lnTo>
                      <a:lnTo>
                        <a:pt x="192" y="110"/>
                      </a:lnTo>
                      <a:lnTo>
                        <a:pt x="194" y="110"/>
                      </a:lnTo>
                      <a:lnTo>
                        <a:pt x="192" y="110"/>
                      </a:lnTo>
                      <a:lnTo>
                        <a:pt x="192" y="112"/>
                      </a:lnTo>
                      <a:lnTo>
                        <a:pt x="190" y="112"/>
                      </a:lnTo>
                      <a:lnTo>
                        <a:pt x="190" y="114"/>
                      </a:lnTo>
                      <a:lnTo>
                        <a:pt x="188" y="114"/>
                      </a:lnTo>
                      <a:lnTo>
                        <a:pt x="188" y="116"/>
                      </a:lnTo>
                      <a:lnTo>
                        <a:pt x="190" y="116"/>
                      </a:lnTo>
                      <a:lnTo>
                        <a:pt x="190" y="118"/>
                      </a:lnTo>
                      <a:lnTo>
                        <a:pt x="188" y="118"/>
                      </a:lnTo>
                      <a:lnTo>
                        <a:pt x="186" y="118"/>
                      </a:lnTo>
                      <a:lnTo>
                        <a:pt x="186" y="120"/>
                      </a:lnTo>
                      <a:lnTo>
                        <a:pt x="184" y="120"/>
                      </a:lnTo>
                      <a:lnTo>
                        <a:pt x="184" y="121"/>
                      </a:lnTo>
                      <a:lnTo>
                        <a:pt x="182" y="121"/>
                      </a:lnTo>
                      <a:lnTo>
                        <a:pt x="182" y="123"/>
                      </a:lnTo>
                      <a:lnTo>
                        <a:pt x="180" y="123"/>
                      </a:lnTo>
                      <a:lnTo>
                        <a:pt x="178" y="123"/>
                      </a:lnTo>
                      <a:lnTo>
                        <a:pt x="178" y="125"/>
                      </a:lnTo>
                      <a:lnTo>
                        <a:pt x="176" y="125"/>
                      </a:lnTo>
                      <a:lnTo>
                        <a:pt x="174" y="125"/>
                      </a:lnTo>
                      <a:lnTo>
                        <a:pt x="176" y="125"/>
                      </a:lnTo>
                      <a:lnTo>
                        <a:pt x="176" y="123"/>
                      </a:lnTo>
                      <a:lnTo>
                        <a:pt x="176" y="125"/>
                      </a:lnTo>
                      <a:lnTo>
                        <a:pt x="176" y="123"/>
                      </a:lnTo>
                      <a:lnTo>
                        <a:pt x="174" y="123"/>
                      </a:lnTo>
                      <a:lnTo>
                        <a:pt x="172" y="123"/>
                      </a:lnTo>
                      <a:lnTo>
                        <a:pt x="172" y="121"/>
                      </a:lnTo>
                      <a:lnTo>
                        <a:pt x="174" y="121"/>
                      </a:lnTo>
                      <a:lnTo>
                        <a:pt x="172" y="121"/>
                      </a:lnTo>
                      <a:lnTo>
                        <a:pt x="172" y="123"/>
                      </a:lnTo>
                      <a:lnTo>
                        <a:pt x="171" y="123"/>
                      </a:lnTo>
                      <a:lnTo>
                        <a:pt x="171" y="125"/>
                      </a:lnTo>
                      <a:lnTo>
                        <a:pt x="172" y="125"/>
                      </a:lnTo>
                      <a:lnTo>
                        <a:pt x="174" y="125"/>
                      </a:lnTo>
                      <a:lnTo>
                        <a:pt x="174" y="127"/>
                      </a:lnTo>
                      <a:lnTo>
                        <a:pt x="174" y="125"/>
                      </a:lnTo>
                      <a:lnTo>
                        <a:pt x="174" y="127"/>
                      </a:lnTo>
                      <a:lnTo>
                        <a:pt x="174" y="129"/>
                      </a:lnTo>
                      <a:lnTo>
                        <a:pt x="172" y="129"/>
                      </a:lnTo>
                      <a:lnTo>
                        <a:pt x="171" y="129"/>
                      </a:lnTo>
                      <a:lnTo>
                        <a:pt x="171" y="131"/>
                      </a:lnTo>
                      <a:lnTo>
                        <a:pt x="169" y="131"/>
                      </a:lnTo>
                      <a:lnTo>
                        <a:pt x="169" y="133"/>
                      </a:lnTo>
                      <a:lnTo>
                        <a:pt x="167" y="133"/>
                      </a:lnTo>
                      <a:lnTo>
                        <a:pt x="165" y="133"/>
                      </a:lnTo>
                      <a:lnTo>
                        <a:pt x="163" y="133"/>
                      </a:lnTo>
                      <a:lnTo>
                        <a:pt x="161" y="133"/>
                      </a:lnTo>
                      <a:lnTo>
                        <a:pt x="161" y="135"/>
                      </a:lnTo>
                      <a:lnTo>
                        <a:pt x="159" y="135"/>
                      </a:lnTo>
                      <a:lnTo>
                        <a:pt x="157" y="135"/>
                      </a:lnTo>
                      <a:lnTo>
                        <a:pt x="157" y="137"/>
                      </a:lnTo>
                      <a:lnTo>
                        <a:pt x="155" y="137"/>
                      </a:lnTo>
                      <a:lnTo>
                        <a:pt x="153" y="137"/>
                      </a:lnTo>
                      <a:lnTo>
                        <a:pt x="153" y="139"/>
                      </a:lnTo>
                      <a:lnTo>
                        <a:pt x="151" y="139"/>
                      </a:lnTo>
                      <a:lnTo>
                        <a:pt x="151" y="137"/>
                      </a:lnTo>
                      <a:lnTo>
                        <a:pt x="149" y="137"/>
                      </a:lnTo>
                      <a:lnTo>
                        <a:pt x="148" y="137"/>
                      </a:lnTo>
                      <a:lnTo>
                        <a:pt x="148" y="135"/>
                      </a:lnTo>
                      <a:lnTo>
                        <a:pt x="149" y="135"/>
                      </a:lnTo>
                      <a:lnTo>
                        <a:pt x="149" y="133"/>
                      </a:lnTo>
                      <a:lnTo>
                        <a:pt x="148" y="133"/>
                      </a:lnTo>
                      <a:lnTo>
                        <a:pt x="149" y="133"/>
                      </a:lnTo>
                      <a:lnTo>
                        <a:pt x="149" y="135"/>
                      </a:lnTo>
                      <a:lnTo>
                        <a:pt x="148" y="135"/>
                      </a:lnTo>
                      <a:lnTo>
                        <a:pt x="148" y="137"/>
                      </a:lnTo>
                      <a:lnTo>
                        <a:pt x="149" y="137"/>
                      </a:lnTo>
                      <a:lnTo>
                        <a:pt x="151" y="137"/>
                      </a:lnTo>
                      <a:lnTo>
                        <a:pt x="149" y="139"/>
                      </a:lnTo>
                      <a:lnTo>
                        <a:pt x="148" y="139"/>
                      </a:lnTo>
                      <a:lnTo>
                        <a:pt x="148" y="137"/>
                      </a:lnTo>
                      <a:lnTo>
                        <a:pt x="148" y="139"/>
                      </a:lnTo>
                      <a:lnTo>
                        <a:pt x="148" y="137"/>
                      </a:lnTo>
                      <a:lnTo>
                        <a:pt x="148" y="139"/>
                      </a:lnTo>
                      <a:lnTo>
                        <a:pt x="148" y="137"/>
                      </a:lnTo>
                      <a:lnTo>
                        <a:pt x="146" y="137"/>
                      </a:lnTo>
                      <a:lnTo>
                        <a:pt x="146" y="139"/>
                      </a:lnTo>
                      <a:lnTo>
                        <a:pt x="144" y="139"/>
                      </a:lnTo>
                      <a:lnTo>
                        <a:pt x="144" y="137"/>
                      </a:lnTo>
                      <a:lnTo>
                        <a:pt x="142" y="137"/>
                      </a:lnTo>
                      <a:lnTo>
                        <a:pt x="142" y="135"/>
                      </a:lnTo>
                      <a:lnTo>
                        <a:pt x="140" y="135"/>
                      </a:lnTo>
                      <a:lnTo>
                        <a:pt x="142" y="135"/>
                      </a:lnTo>
                      <a:lnTo>
                        <a:pt x="142" y="137"/>
                      </a:lnTo>
                      <a:lnTo>
                        <a:pt x="144" y="137"/>
                      </a:lnTo>
                      <a:lnTo>
                        <a:pt x="144" y="139"/>
                      </a:lnTo>
                      <a:lnTo>
                        <a:pt x="144" y="141"/>
                      </a:lnTo>
                      <a:lnTo>
                        <a:pt x="146" y="141"/>
                      </a:lnTo>
                      <a:lnTo>
                        <a:pt x="146" y="143"/>
                      </a:lnTo>
                      <a:lnTo>
                        <a:pt x="146" y="144"/>
                      </a:lnTo>
                      <a:lnTo>
                        <a:pt x="146" y="143"/>
                      </a:lnTo>
                      <a:lnTo>
                        <a:pt x="148" y="143"/>
                      </a:lnTo>
                      <a:lnTo>
                        <a:pt x="148" y="144"/>
                      </a:lnTo>
                      <a:lnTo>
                        <a:pt x="146" y="144"/>
                      </a:lnTo>
                      <a:lnTo>
                        <a:pt x="146" y="146"/>
                      </a:lnTo>
                      <a:lnTo>
                        <a:pt x="144" y="146"/>
                      </a:lnTo>
                      <a:lnTo>
                        <a:pt x="144" y="148"/>
                      </a:lnTo>
                      <a:lnTo>
                        <a:pt x="142" y="148"/>
                      </a:lnTo>
                      <a:lnTo>
                        <a:pt x="140" y="148"/>
                      </a:lnTo>
                      <a:lnTo>
                        <a:pt x="138" y="148"/>
                      </a:lnTo>
                      <a:lnTo>
                        <a:pt x="138" y="150"/>
                      </a:lnTo>
                      <a:lnTo>
                        <a:pt x="136" y="150"/>
                      </a:lnTo>
                      <a:lnTo>
                        <a:pt x="136" y="148"/>
                      </a:lnTo>
                      <a:lnTo>
                        <a:pt x="136" y="150"/>
                      </a:lnTo>
                      <a:lnTo>
                        <a:pt x="136" y="152"/>
                      </a:lnTo>
                      <a:lnTo>
                        <a:pt x="138" y="152"/>
                      </a:lnTo>
                      <a:lnTo>
                        <a:pt x="136" y="152"/>
                      </a:lnTo>
                      <a:lnTo>
                        <a:pt x="134" y="152"/>
                      </a:lnTo>
                      <a:lnTo>
                        <a:pt x="134" y="154"/>
                      </a:lnTo>
                      <a:lnTo>
                        <a:pt x="132" y="154"/>
                      </a:lnTo>
                      <a:lnTo>
                        <a:pt x="132" y="156"/>
                      </a:lnTo>
                      <a:lnTo>
                        <a:pt x="130" y="156"/>
                      </a:lnTo>
                      <a:lnTo>
                        <a:pt x="128" y="156"/>
                      </a:lnTo>
                      <a:lnTo>
                        <a:pt x="128" y="158"/>
                      </a:lnTo>
                      <a:lnTo>
                        <a:pt x="126" y="158"/>
                      </a:lnTo>
                      <a:lnTo>
                        <a:pt x="126" y="156"/>
                      </a:lnTo>
                      <a:lnTo>
                        <a:pt x="128" y="156"/>
                      </a:lnTo>
                      <a:lnTo>
                        <a:pt x="128" y="154"/>
                      </a:lnTo>
                      <a:lnTo>
                        <a:pt x="128" y="152"/>
                      </a:lnTo>
                      <a:lnTo>
                        <a:pt x="130" y="152"/>
                      </a:lnTo>
                      <a:lnTo>
                        <a:pt x="128" y="152"/>
                      </a:lnTo>
                      <a:lnTo>
                        <a:pt x="130" y="152"/>
                      </a:lnTo>
                      <a:lnTo>
                        <a:pt x="128" y="152"/>
                      </a:lnTo>
                      <a:lnTo>
                        <a:pt x="126" y="152"/>
                      </a:lnTo>
                      <a:lnTo>
                        <a:pt x="128" y="152"/>
                      </a:lnTo>
                      <a:lnTo>
                        <a:pt x="128" y="154"/>
                      </a:lnTo>
                      <a:lnTo>
                        <a:pt x="126" y="154"/>
                      </a:lnTo>
                      <a:lnTo>
                        <a:pt x="126" y="156"/>
                      </a:lnTo>
                      <a:lnTo>
                        <a:pt x="124" y="156"/>
                      </a:lnTo>
                      <a:lnTo>
                        <a:pt x="123" y="156"/>
                      </a:lnTo>
                      <a:lnTo>
                        <a:pt x="124" y="156"/>
                      </a:lnTo>
                      <a:lnTo>
                        <a:pt x="123" y="156"/>
                      </a:lnTo>
                      <a:lnTo>
                        <a:pt x="124" y="156"/>
                      </a:lnTo>
                      <a:lnTo>
                        <a:pt x="123" y="156"/>
                      </a:lnTo>
                      <a:lnTo>
                        <a:pt x="123" y="158"/>
                      </a:lnTo>
                      <a:lnTo>
                        <a:pt x="124" y="158"/>
                      </a:lnTo>
                      <a:lnTo>
                        <a:pt x="124" y="160"/>
                      </a:lnTo>
                      <a:lnTo>
                        <a:pt x="124" y="158"/>
                      </a:lnTo>
                      <a:lnTo>
                        <a:pt x="124" y="160"/>
                      </a:lnTo>
                      <a:lnTo>
                        <a:pt x="123" y="160"/>
                      </a:lnTo>
                      <a:lnTo>
                        <a:pt x="123" y="162"/>
                      </a:lnTo>
                      <a:lnTo>
                        <a:pt x="123" y="160"/>
                      </a:lnTo>
                      <a:lnTo>
                        <a:pt x="124" y="160"/>
                      </a:lnTo>
                      <a:lnTo>
                        <a:pt x="124" y="162"/>
                      </a:lnTo>
                      <a:lnTo>
                        <a:pt x="123" y="162"/>
                      </a:lnTo>
                      <a:lnTo>
                        <a:pt x="121" y="160"/>
                      </a:lnTo>
                      <a:lnTo>
                        <a:pt x="119" y="160"/>
                      </a:lnTo>
                      <a:lnTo>
                        <a:pt x="119" y="158"/>
                      </a:lnTo>
                      <a:lnTo>
                        <a:pt x="117" y="158"/>
                      </a:lnTo>
                      <a:lnTo>
                        <a:pt x="115" y="158"/>
                      </a:lnTo>
                      <a:lnTo>
                        <a:pt x="113" y="158"/>
                      </a:lnTo>
                      <a:lnTo>
                        <a:pt x="113" y="156"/>
                      </a:lnTo>
                      <a:lnTo>
                        <a:pt x="113" y="154"/>
                      </a:lnTo>
                      <a:lnTo>
                        <a:pt x="111" y="154"/>
                      </a:lnTo>
                      <a:lnTo>
                        <a:pt x="113" y="154"/>
                      </a:lnTo>
                      <a:lnTo>
                        <a:pt x="113" y="152"/>
                      </a:lnTo>
                      <a:lnTo>
                        <a:pt x="113" y="154"/>
                      </a:lnTo>
                      <a:lnTo>
                        <a:pt x="111" y="152"/>
                      </a:lnTo>
                      <a:lnTo>
                        <a:pt x="111" y="150"/>
                      </a:lnTo>
                      <a:lnTo>
                        <a:pt x="111" y="148"/>
                      </a:lnTo>
                      <a:lnTo>
                        <a:pt x="113" y="148"/>
                      </a:lnTo>
                      <a:lnTo>
                        <a:pt x="111" y="148"/>
                      </a:lnTo>
                      <a:lnTo>
                        <a:pt x="113" y="148"/>
                      </a:lnTo>
                      <a:lnTo>
                        <a:pt x="111" y="148"/>
                      </a:lnTo>
                      <a:lnTo>
                        <a:pt x="111" y="146"/>
                      </a:lnTo>
                      <a:lnTo>
                        <a:pt x="111" y="144"/>
                      </a:lnTo>
                      <a:lnTo>
                        <a:pt x="111" y="146"/>
                      </a:lnTo>
                      <a:lnTo>
                        <a:pt x="111" y="144"/>
                      </a:lnTo>
                      <a:lnTo>
                        <a:pt x="109" y="144"/>
                      </a:lnTo>
                      <a:lnTo>
                        <a:pt x="109" y="143"/>
                      </a:lnTo>
                      <a:lnTo>
                        <a:pt x="107" y="143"/>
                      </a:lnTo>
                      <a:lnTo>
                        <a:pt x="107" y="141"/>
                      </a:lnTo>
                      <a:lnTo>
                        <a:pt x="109" y="141"/>
                      </a:lnTo>
                      <a:lnTo>
                        <a:pt x="109" y="139"/>
                      </a:lnTo>
                      <a:lnTo>
                        <a:pt x="107" y="139"/>
                      </a:lnTo>
                      <a:lnTo>
                        <a:pt x="107" y="137"/>
                      </a:lnTo>
                      <a:lnTo>
                        <a:pt x="105" y="137"/>
                      </a:lnTo>
                      <a:lnTo>
                        <a:pt x="107" y="137"/>
                      </a:lnTo>
                      <a:lnTo>
                        <a:pt x="105" y="137"/>
                      </a:lnTo>
                      <a:lnTo>
                        <a:pt x="103" y="137"/>
                      </a:lnTo>
                      <a:lnTo>
                        <a:pt x="103" y="135"/>
                      </a:lnTo>
                      <a:lnTo>
                        <a:pt x="105" y="135"/>
                      </a:lnTo>
                      <a:lnTo>
                        <a:pt x="103" y="135"/>
                      </a:lnTo>
                      <a:lnTo>
                        <a:pt x="101" y="135"/>
                      </a:lnTo>
                      <a:lnTo>
                        <a:pt x="100" y="135"/>
                      </a:lnTo>
                      <a:lnTo>
                        <a:pt x="100" y="133"/>
                      </a:lnTo>
                      <a:lnTo>
                        <a:pt x="100" y="135"/>
                      </a:lnTo>
                      <a:lnTo>
                        <a:pt x="100" y="133"/>
                      </a:lnTo>
                      <a:lnTo>
                        <a:pt x="98" y="133"/>
                      </a:lnTo>
                      <a:lnTo>
                        <a:pt x="98" y="131"/>
                      </a:lnTo>
                      <a:lnTo>
                        <a:pt x="98" y="129"/>
                      </a:lnTo>
                      <a:lnTo>
                        <a:pt x="98" y="127"/>
                      </a:lnTo>
                      <a:lnTo>
                        <a:pt x="96" y="127"/>
                      </a:lnTo>
                      <a:lnTo>
                        <a:pt x="98" y="127"/>
                      </a:lnTo>
                      <a:lnTo>
                        <a:pt x="98" y="125"/>
                      </a:lnTo>
                      <a:lnTo>
                        <a:pt x="98" y="123"/>
                      </a:lnTo>
                      <a:lnTo>
                        <a:pt x="96" y="123"/>
                      </a:lnTo>
                      <a:lnTo>
                        <a:pt x="98" y="123"/>
                      </a:lnTo>
                      <a:lnTo>
                        <a:pt x="96" y="123"/>
                      </a:lnTo>
                      <a:lnTo>
                        <a:pt x="98" y="123"/>
                      </a:lnTo>
                      <a:lnTo>
                        <a:pt x="96" y="123"/>
                      </a:lnTo>
                      <a:lnTo>
                        <a:pt x="98" y="123"/>
                      </a:lnTo>
                      <a:lnTo>
                        <a:pt x="96" y="123"/>
                      </a:lnTo>
                      <a:lnTo>
                        <a:pt x="98" y="123"/>
                      </a:lnTo>
                      <a:lnTo>
                        <a:pt x="98" y="121"/>
                      </a:lnTo>
                      <a:lnTo>
                        <a:pt x="96" y="121"/>
                      </a:lnTo>
                      <a:lnTo>
                        <a:pt x="98" y="121"/>
                      </a:lnTo>
                      <a:lnTo>
                        <a:pt x="96" y="121"/>
                      </a:lnTo>
                      <a:lnTo>
                        <a:pt x="98" y="121"/>
                      </a:lnTo>
                      <a:lnTo>
                        <a:pt x="96" y="121"/>
                      </a:lnTo>
                      <a:lnTo>
                        <a:pt x="96" y="120"/>
                      </a:lnTo>
                      <a:lnTo>
                        <a:pt x="94" y="120"/>
                      </a:lnTo>
                      <a:lnTo>
                        <a:pt x="94" y="118"/>
                      </a:lnTo>
                      <a:lnTo>
                        <a:pt x="94" y="116"/>
                      </a:lnTo>
                      <a:lnTo>
                        <a:pt x="92" y="116"/>
                      </a:lnTo>
                      <a:lnTo>
                        <a:pt x="92" y="114"/>
                      </a:lnTo>
                      <a:lnTo>
                        <a:pt x="94" y="114"/>
                      </a:lnTo>
                      <a:lnTo>
                        <a:pt x="94" y="112"/>
                      </a:lnTo>
                      <a:lnTo>
                        <a:pt x="92" y="112"/>
                      </a:lnTo>
                      <a:lnTo>
                        <a:pt x="92" y="110"/>
                      </a:lnTo>
                      <a:lnTo>
                        <a:pt x="90" y="110"/>
                      </a:lnTo>
                      <a:lnTo>
                        <a:pt x="88" y="110"/>
                      </a:lnTo>
                      <a:lnTo>
                        <a:pt x="90" y="110"/>
                      </a:lnTo>
                      <a:lnTo>
                        <a:pt x="88" y="110"/>
                      </a:lnTo>
                      <a:lnTo>
                        <a:pt x="88" y="108"/>
                      </a:lnTo>
                      <a:lnTo>
                        <a:pt x="88" y="110"/>
                      </a:lnTo>
                      <a:lnTo>
                        <a:pt x="88" y="108"/>
                      </a:lnTo>
                      <a:lnTo>
                        <a:pt x="86" y="108"/>
                      </a:lnTo>
                      <a:lnTo>
                        <a:pt x="84" y="108"/>
                      </a:lnTo>
                      <a:lnTo>
                        <a:pt x="84" y="106"/>
                      </a:lnTo>
                      <a:lnTo>
                        <a:pt x="82" y="106"/>
                      </a:lnTo>
                      <a:lnTo>
                        <a:pt x="80" y="106"/>
                      </a:lnTo>
                      <a:lnTo>
                        <a:pt x="80" y="104"/>
                      </a:lnTo>
                      <a:lnTo>
                        <a:pt x="78" y="104"/>
                      </a:lnTo>
                      <a:lnTo>
                        <a:pt x="80" y="104"/>
                      </a:lnTo>
                      <a:lnTo>
                        <a:pt x="80" y="102"/>
                      </a:lnTo>
                      <a:lnTo>
                        <a:pt x="78" y="102"/>
                      </a:lnTo>
                      <a:lnTo>
                        <a:pt x="76" y="102"/>
                      </a:lnTo>
                      <a:lnTo>
                        <a:pt x="76" y="100"/>
                      </a:lnTo>
                      <a:lnTo>
                        <a:pt x="75" y="100"/>
                      </a:lnTo>
                      <a:lnTo>
                        <a:pt x="76" y="100"/>
                      </a:lnTo>
                      <a:lnTo>
                        <a:pt x="75" y="100"/>
                      </a:lnTo>
                      <a:lnTo>
                        <a:pt x="75" y="98"/>
                      </a:lnTo>
                      <a:lnTo>
                        <a:pt x="76" y="98"/>
                      </a:lnTo>
                      <a:lnTo>
                        <a:pt x="76" y="100"/>
                      </a:lnTo>
                      <a:lnTo>
                        <a:pt x="76" y="98"/>
                      </a:lnTo>
                      <a:lnTo>
                        <a:pt x="75" y="98"/>
                      </a:lnTo>
                      <a:lnTo>
                        <a:pt x="75" y="96"/>
                      </a:lnTo>
                      <a:lnTo>
                        <a:pt x="73" y="96"/>
                      </a:lnTo>
                      <a:lnTo>
                        <a:pt x="75" y="96"/>
                      </a:lnTo>
                      <a:lnTo>
                        <a:pt x="73" y="96"/>
                      </a:lnTo>
                      <a:lnTo>
                        <a:pt x="73" y="95"/>
                      </a:lnTo>
                      <a:lnTo>
                        <a:pt x="71" y="95"/>
                      </a:lnTo>
                      <a:lnTo>
                        <a:pt x="71" y="93"/>
                      </a:lnTo>
                      <a:lnTo>
                        <a:pt x="73" y="93"/>
                      </a:lnTo>
                      <a:lnTo>
                        <a:pt x="73" y="91"/>
                      </a:lnTo>
                      <a:lnTo>
                        <a:pt x="71" y="91"/>
                      </a:lnTo>
                      <a:lnTo>
                        <a:pt x="73" y="91"/>
                      </a:lnTo>
                      <a:lnTo>
                        <a:pt x="71" y="89"/>
                      </a:lnTo>
                      <a:lnTo>
                        <a:pt x="69" y="89"/>
                      </a:lnTo>
                      <a:lnTo>
                        <a:pt x="69" y="87"/>
                      </a:lnTo>
                      <a:lnTo>
                        <a:pt x="67" y="87"/>
                      </a:lnTo>
                      <a:lnTo>
                        <a:pt x="67" y="85"/>
                      </a:lnTo>
                      <a:lnTo>
                        <a:pt x="65" y="85"/>
                      </a:lnTo>
                      <a:lnTo>
                        <a:pt x="65" y="83"/>
                      </a:lnTo>
                      <a:lnTo>
                        <a:pt x="63" y="83"/>
                      </a:lnTo>
                      <a:lnTo>
                        <a:pt x="61" y="83"/>
                      </a:lnTo>
                      <a:lnTo>
                        <a:pt x="59" y="83"/>
                      </a:lnTo>
                      <a:lnTo>
                        <a:pt x="59" y="81"/>
                      </a:lnTo>
                      <a:lnTo>
                        <a:pt x="57" y="81"/>
                      </a:lnTo>
                      <a:lnTo>
                        <a:pt x="57" y="79"/>
                      </a:lnTo>
                      <a:lnTo>
                        <a:pt x="57" y="77"/>
                      </a:lnTo>
                      <a:lnTo>
                        <a:pt x="55" y="77"/>
                      </a:lnTo>
                      <a:lnTo>
                        <a:pt x="55" y="75"/>
                      </a:lnTo>
                      <a:lnTo>
                        <a:pt x="55" y="73"/>
                      </a:lnTo>
                      <a:lnTo>
                        <a:pt x="53" y="73"/>
                      </a:lnTo>
                      <a:lnTo>
                        <a:pt x="53" y="72"/>
                      </a:lnTo>
                      <a:lnTo>
                        <a:pt x="52" y="72"/>
                      </a:lnTo>
                      <a:lnTo>
                        <a:pt x="50" y="72"/>
                      </a:lnTo>
                      <a:lnTo>
                        <a:pt x="50" y="70"/>
                      </a:lnTo>
                      <a:lnTo>
                        <a:pt x="48" y="70"/>
                      </a:lnTo>
                      <a:lnTo>
                        <a:pt x="46" y="70"/>
                      </a:lnTo>
                      <a:lnTo>
                        <a:pt x="46" y="68"/>
                      </a:lnTo>
                      <a:lnTo>
                        <a:pt x="44" y="68"/>
                      </a:lnTo>
                      <a:lnTo>
                        <a:pt x="42" y="66"/>
                      </a:lnTo>
                      <a:lnTo>
                        <a:pt x="40" y="66"/>
                      </a:lnTo>
                      <a:lnTo>
                        <a:pt x="40" y="64"/>
                      </a:lnTo>
                      <a:lnTo>
                        <a:pt x="38" y="64"/>
                      </a:lnTo>
                      <a:lnTo>
                        <a:pt x="38" y="62"/>
                      </a:lnTo>
                      <a:lnTo>
                        <a:pt x="38" y="60"/>
                      </a:lnTo>
                      <a:lnTo>
                        <a:pt x="36" y="60"/>
                      </a:lnTo>
                      <a:lnTo>
                        <a:pt x="36" y="58"/>
                      </a:lnTo>
                      <a:lnTo>
                        <a:pt x="34" y="58"/>
                      </a:lnTo>
                      <a:lnTo>
                        <a:pt x="36" y="58"/>
                      </a:lnTo>
                      <a:lnTo>
                        <a:pt x="34" y="58"/>
                      </a:lnTo>
                      <a:lnTo>
                        <a:pt x="34" y="56"/>
                      </a:lnTo>
                      <a:lnTo>
                        <a:pt x="32" y="56"/>
                      </a:lnTo>
                      <a:lnTo>
                        <a:pt x="32" y="54"/>
                      </a:lnTo>
                      <a:lnTo>
                        <a:pt x="30" y="54"/>
                      </a:lnTo>
                      <a:lnTo>
                        <a:pt x="30" y="52"/>
                      </a:lnTo>
                      <a:lnTo>
                        <a:pt x="30" y="50"/>
                      </a:lnTo>
                      <a:lnTo>
                        <a:pt x="30" y="48"/>
                      </a:lnTo>
                      <a:lnTo>
                        <a:pt x="28" y="48"/>
                      </a:lnTo>
                      <a:lnTo>
                        <a:pt x="28" y="47"/>
                      </a:lnTo>
                      <a:lnTo>
                        <a:pt x="28" y="45"/>
                      </a:lnTo>
                      <a:lnTo>
                        <a:pt x="27" y="45"/>
                      </a:lnTo>
                      <a:lnTo>
                        <a:pt x="25" y="43"/>
                      </a:lnTo>
                      <a:lnTo>
                        <a:pt x="25" y="41"/>
                      </a:lnTo>
                      <a:lnTo>
                        <a:pt x="25" y="39"/>
                      </a:lnTo>
                      <a:lnTo>
                        <a:pt x="23" y="39"/>
                      </a:lnTo>
                      <a:lnTo>
                        <a:pt x="23" y="37"/>
                      </a:lnTo>
                      <a:lnTo>
                        <a:pt x="21" y="37"/>
                      </a:lnTo>
                      <a:lnTo>
                        <a:pt x="21" y="39"/>
                      </a:lnTo>
                      <a:lnTo>
                        <a:pt x="19" y="39"/>
                      </a:lnTo>
                      <a:lnTo>
                        <a:pt x="19" y="37"/>
                      </a:lnTo>
                      <a:lnTo>
                        <a:pt x="19" y="39"/>
                      </a:lnTo>
                      <a:lnTo>
                        <a:pt x="19" y="37"/>
                      </a:lnTo>
                      <a:lnTo>
                        <a:pt x="17" y="39"/>
                      </a:lnTo>
                      <a:lnTo>
                        <a:pt x="17" y="37"/>
                      </a:lnTo>
                      <a:lnTo>
                        <a:pt x="15" y="37"/>
                      </a:lnTo>
                      <a:lnTo>
                        <a:pt x="13" y="37"/>
                      </a:lnTo>
                      <a:lnTo>
                        <a:pt x="13" y="35"/>
                      </a:lnTo>
                      <a:lnTo>
                        <a:pt x="11" y="35"/>
                      </a:lnTo>
                      <a:lnTo>
                        <a:pt x="11" y="33"/>
                      </a:lnTo>
                      <a:lnTo>
                        <a:pt x="9" y="33"/>
                      </a:lnTo>
                      <a:lnTo>
                        <a:pt x="9" y="31"/>
                      </a:lnTo>
                      <a:lnTo>
                        <a:pt x="7" y="31"/>
                      </a:lnTo>
                      <a:lnTo>
                        <a:pt x="5" y="31"/>
                      </a:lnTo>
                      <a:lnTo>
                        <a:pt x="5" y="29"/>
                      </a:lnTo>
                      <a:lnTo>
                        <a:pt x="4" y="29"/>
                      </a:lnTo>
                      <a:lnTo>
                        <a:pt x="2" y="29"/>
                      </a:lnTo>
                      <a:lnTo>
                        <a:pt x="2" y="27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0" y="24"/>
                      </a:lnTo>
                      <a:lnTo>
                        <a:pt x="2" y="24"/>
                      </a:lnTo>
                      <a:lnTo>
                        <a:pt x="2" y="22"/>
                      </a:lnTo>
                      <a:lnTo>
                        <a:pt x="4" y="22"/>
                      </a:lnTo>
                      <a:lnTo>
                        <a:pt x="4" y="20"/>
                      </a:lnTo>
                      <a:lnTo>
                        <a:pt x="4" y="22"/>
                      </a:lnTo>
                      <a:lnTo>
                        <a:pt x="4" y="20"/>
                      </a:lnTo>
                      <a:lnTo>
                        <a:pt x="5" y="20"/>
                      </a:lnTo>
                      <a:lnTo>
                        <a:pt x="5" y="18"/>
                      </a:lnTo>
                      <a:lnTo>
                        <a:pt x="7" y="18"/>
                      </a:lnTo>
                      <a:lnTo>
                        <a:pt x="7" y="16"/>
                      </a:lnTo>
                      <a:lnTo>
                        <a:pt x="9" y="16"/>
                      </a:lnTo>
                      <a:lnTo>
                        <a:pt x="11" y="16"/>
                      </a:lnTo>
                      <a:lnTo>
                        <a:pt x="11" y="14"/>
                      </a:lnTo>
                      <a:lnTo>
                        <a:pt x="11" y="16"/>
                      </a:lnTo>
                      <a:lnTo>
                        <a:pt x="11" y="14"/>
                      </a:lnTo>
                      <a:lnTo>
                        <a:pt x="11" y="12"/>
                      </a:lnTo>
                      <a:lnTo>
                        <a:pt x="13" y="12"/>
                      </a:lnTo>
                      <a:lnTo>
                        <a:pt x="11" y="12"/>
                      </a:lnTo>
                      <a:lnTo>
                        <a:pt x="13" y="12"/>
                      </a:lnTo>
                      <a:lnTo>
                        <a:pt x="15" y="10"/>
                      </a:lnTo>
                      <a:lnTo>
                        <a:pt x="17" y="10"/>
                      </a:lnTo>
                      <a:lnTo>
                        <a:pt x="19" y="10"/>
                      </a:lnTo>
                      <a:lnTo>
                        <a:pt x="21" y="10"/>
                      </a:lnTo>
                      <a:lnTo>
                        <a:pt x="23" y="8"/>
                      </a:lnTo>
                      <a:lnTo>
                        <a:pt x="25" y="8"/>
                      </a:lnTo>
                      <a:lnTo>
                        <a:pt x="27" y="8"/>
                      </a:lnTo>
                      <a:lnTo>
                        <a:pt x="28" y="8"/>
                      </a:lnTo>
                      <a:lnTo>
                        <a:pt x="30" y="8"/>
                      </a:lnTo>
                      <a:lnTo>
                        <a:pt x="30" y="6"/>
                      </a:lnTo>
                      <a:lnTo>
                        <a:pt x="32" y="6"/>
                      </a:lnTo>
                      <a:lnTo>
                        <a:pt x="34" y="6"/>
                      </a:lnTo>
                      <a:lnTo>
                        <a:pt x="34" y="4"/>
                      </a:lnTo>
                      <a:lnTo>
                        <a:pt x="34" y="6"/>
                      </a:lnTo>
                      <a:lnTo>
                        <a:pt x="36" y="4"/>
                      </a:lnTo>
                      <a:lnTo>
                        <a:pt x="36" y="6"/>
                      </a:lnTo>
                      <a:lnTo>
                        <a:pt x="36" y="4"/>
                      </a:lnTo>
                      <a:lnTo>
                        <a:pt x="38" y="4"/>
                      </a:lnTo>
                      <a:lnTo>
                        <a:pt x="40" y="4"/>
                      </a:lnTo>
                      <a:lnTo>
                        <a:pt x="42" y="4"/>
                      </a:lnTo>
                      <a:lnTo>
                        <a:pt x="42" y="2"/>
                      </a:lnTo>
                      <a:lnTo>
                        <a:pt x="42" y="4"/>
                      </a:lnTo>
                      <a:lnTo>
                        <a:pt x="42" y="2"/>
                      </a:lnTo>
                      <a:lnTo>
                        <a:pt x="44" y="2"/>
                      </a:lnTo>
                      <a:lnTo>
                        <a:pt x="46" y="2"/>
                      </a:lnTo>
                      <a:lnTo>
                        <a:pt x="44" y="2"/>
                      </a:lnTo>
                      <a:lnTo>
                        <a:pt x="44" y="4"/>
                      </a:lnTo>
                      <a:lnTo>
                        <a:pt x="46" y="4"/>
                      </a:lnTo>
                      <a:lnTo>
                        <a:pt x="46" y="2"/>
                      </a:lnTo>
                      <a:lnTo>
                        <a:pt x="46" y="4"/>
                      </a:lnTo>
                      <a:lnTo>
                        <a:pt x="46" y="2"/>
                      </a:lnTo>
                      <a:lnTo>
                        <a:pt x="48" y="2"/>
                      </a:lnTo>
                      <a:lnTo>
                        <a:pt x="48" y="0"/>
                      </a:lnTo>
                      <a:lnTo>
                        <a:pt x="48" y="2"/>
                      </a:lnTo>
                      <a:close/>
                      <a:moveTo>
                        <a:pt x="144" y="139"/>
                      </a:moveTo>
                      <a:lnTo>
                        <a:pt x="142" y="139"/>
                      </a:lnTo>
                      <a:lnTo>
                        <a:pt x="144" y="139"/>
                      </a:lnTo>
                      <a:close/>
                      <a:moveTo>
                        <a:pt x="190" y="114"/>
                      </a:moveTo>
                      <a:lnTo>
                        <a:pt x="192" y="114"/>
                      </a:lnTo>
                      <a:lnTo>
                        <a:pt x="190" y="114"/>
                      </a:lnTo>
                      <a:close/>
                      <a:moveTo>
                        <a:pt x="172" y="123"/>
                      </a:moveTo>
                      <a:lnTo>
                        <a:pt x="172" y="121"/>
                      </a:lnTo>
                      <a:lnTo>
                        <a:pt x="172" y="123"/>
                      </a:lnTo>
                      <a:close/>
                      <a:moveTo>
                        <a:pt x="176" y="123"/>
                      </a:moveTo>
                      <a:lnTo>
                        <a:pt x="176" y="125"/>
                      </a:lnTo>
                      <a:lnTo>
                        <a:pt x="176" y="123"/>
                      </a:lnTo>
                      <a:close/>
                      <a:moveTo>
                        <a:pt x="176" y="123"/>
                      </a:moveTo>
                      <a:lnTo>
                        <a:pt x="176" y="125"/>
                      </a:lnTo>
                      <a:lnTo>
                        <a:pt x="176" y="123"/>
                      </a:lnTo>
                      <a:close/>
                      <a:moveTo>
                        <a:pt x="151" y="141"/>
                      </a:moveTo>
                      <a:lnTo>
                        <a:pt x="149" y="141"/>
                      </a:lnTo>
                      <a:lnTo>
                        <a:pt x="151" y="141"/>
                      </a:lnTo>
                      <a:close/>
                      <a:moveTo>
                        <a:pt x="146" y="146"/>
                      </a:moveTo>
                      <a:lnTo>
                        <a:pt x="148" y="146"/>
                      </a:lnTo>
                      <a:lnTo>
                        <a:pt x="146" y="146"/>
                      </a:lnTo>
                      <a:close/>
                      <a:moveTo>
                        <a:pt x="128" y="156"/>
                      </a:moveTo>
                      <a:lnTo>
                        <a:pt x="128" y="154"/>
                      </a:lnTo>
                      <a:lnTo>
                        <a:pt x="128" y="156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" name="Freeform 2234"/>
                <p:cNvSpPr>
                  <a:spLocks/>
                </p:cNvSpPr>
                <p:nvPr/>
              </p:nvSpPr>
              <p:spPr bwMode="auto">
                <a:xfrm>
                  <a:off x="8359775" y="3203575"/>
                  <a:ext cx="287338" cy="112713"/>
                </a:xfrm>
                <a:custGeom>
                  <a:avLst/>
                  <a:gdLst>
                    <a:gd name="T0" fmla="*/ 144 w 181"/>
                    <a:gd name="T1" fmla="*/ 13 h 71"/>
                    <a:gd name="T2" fmla="*/ 134 w 181"/>
                    <a:gd name="T3" fmla="*/ 15 h 71"/>
                    <a:gd name="T4" fmla="*/ 129 w 181"/>
                    <a:gd name="T5" fmla="*/ 17 h 71"/>
                    <a:gd name="T6" fmla="*/ 131 w 181"/>
                    <a:gd name="T7" fmla="*/ 19 h 71"/>
                    <a:gd name="T8" fmla="*/ 121 w 181"/>
                    <a:gd name="T9" fmla="*/ 25 h 71"/>
                    <a:gd name="T10" fmla="*/ 125 w 181"/>
                    <a:gd name="T11" fmla="*/ 28 h 71"/>
                    <a:gd name="T12" fmla="*/ 129 w 181"/>
                    <a:gd name="T13" fmla="*/ 32 h 71"/>
                    <a:gd name="T14" fmla="*/ 133 w 181"/>
                    <a:gd name="T15" fmla="*/ 30 h 71"/>
                    <a:gd name="T16" fmla="*/ 133 w 181"/>
                    <a:gd name="T17" fmla="*/ 30 h 71"/>
                    <a:gd name="T18" fmla="*/ 140 w 181"/>
                    <a:gd name="T19" fmla="*/ 34 h 71"/>
                    <a:gd name="T20" fmla="*/ 142 w 181"/>
                    <a:gd name="T21" fmla="*/ 36 h 71"/>
                    <a:gd name="T22" fmla="*/ 146 w 181"/>
                    <a:gd name="T23" fmla="*/ 44 h 71"/>
                    <a:gd name="T24" fmla="*/ 142 w 181"/>
                    <a:gd name="T25" fmla="*/ 40 h 71"/>
                    <a:gd name="T26" fmla="*/ 144 w 181"/>
                    <a:gd name="T27" fmla="*/ 46 h 71"/>
                    <a:gd name="T28" fmla="*/ 150 w 181"/>
                    <a:gd name="T29" fmla="*/ 51 h 71"/>
                    <a:gd name="T30" fmla="*/ 159 w 181"/>
                    <a:gd name="T31" fmla="*/ 57 h 71"/>
                    <a:gd name="T32" fmla="*/ 169 w 181"/>
                    <a:gd name="T33" fmla="*/ 55 h 71"/>
                    <a:gd name="T34" fmla="*/ 177 w 181"/>
                    <a:gd name="T35" fmla="*/ 48 h 71"/>
                    <a:gd name="T36" fmla="*/ 167 w 181"/>
                    <a:gd name="T37" fmla="*/ 42 h 71"/>
                    <a:gd name="T38" fmla="*/ 177 w 181"/>
                    <a:gd name="T39" fmla="*/ 44 h 71"/>
                    <a:gd name="T40" fmla="*/ 181 w 181"/>
                    <a:gd name="T41" fmla="*/ 59 h 71"/>
                    <a:gd name="T42" fmla="*/ 179 w 181"/>
                    <a:gd name="T43" fmla="*/ 57 h 71"/>
                    <a:gd name="T44" fmla="*/ 177 w 181"/>
                    <a:gd name="T45" fmla="*/ 59 h 71"/>
                    <a:gd name="T46" fmla="*/ 167 w 181"/>
                    <a:gd name="T47" fmla="*/ 61 h 71"/>
                    <a:gd name="T48" fmla="*/ 161 w 181"/>
                    <a:gd name="T49" fmla="*/ 63 h 71"/>
                    <a:gd name="T50" fmla="*/ 154 w 181"/>
                    <a:gd name="T51" fmla="*/ 63 h 71"/>
                    <a:gd name="T52" fmla="*/ 150 w 181"/>
                    <a:gd name="T53" fmla="*/ 67 h 71"/>
                    <a:gd name="T54" fmla="*/ 144 w 181"/>
                    <a:gd name="T55" fmla="*/ 65 h 71"/>
                    <a:gd name="T56" fmla="*/ 146 w 181"/>
                    <a:gd name="T57" fmla="*/ 59 h 71"/>
                    <a:gd name="T58" fmla="*/ 144 w 181"/>
                    <a:gd name="T59" fmla="*/ 57 h 71"/>
                    <a:gd name="T60" fmla="*/ 140 w 181"/>
                    <a:gd name="T61" fmla="*/ 57 h 71"/>
                    <a:gd name="T62" fmla="*/ 138 w 181"/>
                    <a:gd name="T63" fmla="*/ 59 h 71"/>
                    <a:gd name="T64" fmla="*/ 133 w 181"/>
                    <a:gd name="T65" fmla="*/ 65 h 71"/>
                    <a:gd name="T66" fmla="*/ 131 w 181"/>
                    <a:gd name="T67" fmla="*/ 63 h 71"/>
                    <a:gd name="T68" fmla="*/ 129 w 181"/>
                    <a:gd name="T69" fmla="*/ 65 h 71"/>
                    <a:gd name="T70" fmla="*/ 121 w 181"/>
                    <a:gd name="T71" fmla="*/ 69 h 71"/>
                    <a:gd name="T72" fmla="*/ 121 w 181"/>
                    <a:gd name="T73" fmla="*/ 65 h 71"/>
                    <a:gd name="T74" fmla="*/ 119 w 181"/>
                    <a:gd name="T75" fmla="*/ 67 h 71"/>
                    <a:gd name="T76" fmla="*/ 119 w 181"/>
                    <a:gd name="T77" fmla="*/ 55 h 71"/>
                    <a:gd name="T78" fmla="*/ 121 w 181"/>
                    <a:gd name="T79" fmla="*/ 53 h 71"/>
                    <a:gd name="T80" fmla="*/ 115 w 181"/>
                    <a:gd name="T81" fmla="*/ 59 h 71"/>
                    <a:gd name="T82" fmla="*/ 113 w 181"/>
                    <a:gd name="T83" fmla="*/ 57 h 71"/>
                    <a:gd name="T84" fmla="*/ 106 w 181"/>
                    <a:gd name="T85" fmla="*/ 50 h 71"/>
                    <a:gd name="T86" fmla="*/ 88 w 181"/>
                    <a:gd name="T87" fmla="*/ 44 h 71"/>
                    <a:gd name="T88" fmla="*/ 63 w 181"/>
                    <a:gd name="T89" fmla="*/ 42 h 71"/>
                    <a:gd name="T90" fmla="*/ 37 w 181"/>
                    <a:gd name="T91" fmla="*/ 42 h 71"/>
                    <a:gd name="T92" fmla="*/ 13 w 181"/>
                    <a:gd name="T93" fmla="*/ 42 h 71"/>
                    <a:gd name="T94" fmla="*/ 2 w 181"/>
                    <a:gd name="T95" fmla="*/ 30 h 71"/>
                    <a:gd name="T96" fmla="*/ 10 w 181"/>
                    <a:gd name="T97" fmla="*/ 11 h 71"/>
                    <a:gd name="T98" fmla="*/ 27 w 181"/>
                    <a:gd name="T99" fmla="*/ 7 h 71"/>
                    <a:gd name="T100" fmla="*/ 54 w 181"/>
                    <a:gd name="T101" fmla="*/ 7 h 71"/>
                    <a:gd name="T102" fmla="*/ 81 w 181"/>
                    <a:gd name="T103" fmla="*/ 7 h 71"/>
                    <a:gd name="T104" fmla="*/ 106 w 181"/>
                    <a:gd name="T105" fmla="*/ 9 h 71"/>
                    <a:gd name="T106" fmla="*/ 123 w 181"/>
                    <a:gd name="T107" fmla="*/ 3 h 71"/>
                    <a:gd name="T108" fmla="*/ 136 w 181"/>
                    <a:gd name="T109" fmla="*/ 5 h 71"/>
                    <a:gd name="T110" fmla="*/ 133 w 181"/>
                    <a:gd name="T111" fmla="*/ 5 h 71"/>
                    <a:gd name="T112" fmla="*/ 133 w 181"/>
                    <a:gd name="T113" fmla="*/ 9 h 71"/>
                    <a:gd name="T114" fmla="*/ 136 w 181"/>
                    <a:gd name="T115" fmla="*/ 9 h 71"/>
                    <a:gd name="T116" fmla="*/ 138 w 181"/>
                    <a:gd name="T117" fmla="*/ 1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81" h="71">
                      <a:moveTo>
                        <a:pt x="144" y="11"/>
                      </a:moveTo>
                      <a:lnTo>
                        <a:pt x="146" y="11"/>
                      </a:lnTo>
                      <a:lnTo>
                        <a:pt x="144" y="11"/>
                      </a:lnTo>
                      <a:lnTo>
                        <a:pt x="146" y="11"/>
                      </a:lnTo>
                      <a:lnTo>
                        <a:pt x="144" y="11"/>
                      </a:lnTo>
                      <a:lnTo>
                        <a:pt x="144" y="13"/>
                      </a:lnTo>
                      <a:lnTo>
                        <a:pt x="144" y="15"/>
                      </a:lnTo>
                      <a:lnTo>
                        <a:pt x="142" y="15"/>
                      </a:lnTo>
                      <a:lnTo>
                        <a:pt x="142" y="13"/>
                      </a:lnTo>
                      <a:lnTo>
                        <a:pt x="144" y="13"/>
                      </a:lnTo>
                      <a:lnTo>
                        <a:pt x="142" y="13"/>
                      </a:lnTo>
                      <a:lnTo>
                        <a:pt x="144" y="13"/>
                      </a:lnTo>
                      <a:lnTo>
                        <a:pt x="142" y="13"/>
                      </a:lnTo>
                      <a:lnTo>
                        <a:pt x="144" y="13"/>
                      </a:lnTo>
                      <a:lnTo>
                        <a:pt x="142" y="13"/>
                      </a:lnTo>
                      <a:lnTo>
                        <a:pt x="144" y="13"/>
                      </a:lnTo>
                      <a:lnTo>
                        <a:pt x="142" y="13"/>
                      </a:lnTo>
                      <a:lnTo>
                        <a:pt x="142" y="15"/>
                      </a:lnTo>
                      <a:lnTo>
                        <a:pt x="140" y="15"/>
                      </a:lnTo>
                      <a:lnTo>
                        <a:pt x="138" y="15"/>
                      </a:lnTo>
                      <a:lnTo>
                        <a:pt x="140" y="15"/>
                      </a:lnTo>
                      <a:lnTo>
                        <a:pt x="138" y="15"/>
                      </a:lnTo>
                      <a:lnTo>
                        <a:pt x="136" y="15"/>
                      </a:lnTo>
                      <a:lnTo>
                        <a:pt x="138" y="15"/>
                      </a:lnTo>
                      <a:lnTo>
                        <a:pt x="136" y="15"/>
                      </a:lnTo>
                      <a:lnTo>
                        <a:pt x="134" y="15"/>
                      </a:lnTo>
                      <a:lnTo>
                        <a:pt x="134" y="17"/>
                      </a:lnTo>
                      <a:lnTo>
                        <a:pt x="134" y="15"/>
                      </a:lnTo>
                      <a:lnTo>
                        <a:pt x="134" y="17"/>
                      </a:lnTo>
                      <a:lnTo>
                        <a:pt x="133" y="17"/>
                      </a:lnTo>
                      <a:lnTo>
                        <a:pt x="133" y="15"/>
                      </a:lnTo>
                      <a:lnTo>
                        <a:pt x="133" y="17"/>
                      </a:lnTo>
                      <a:lnTo>
                        <a:pt x="131" y="17"/>
                      </a:lnTo>
                      <a:lnTo>
                        <a:pt x="131" y="15"/>
                      </a:lnTo>
                      <a:lnTo>
                        <a:pt x="131" y="17"/>
                      </a:lnTo>
                      <a:lnTo>
                        <a:pt x="131" y="15"/>
                      </a:lnTo>
                      <a:lnTo>
                        <a:pt x="129" y="15"/>
                      </a:lnTo>
                      <a:lnTo>
                        <a:pt x="131" y="15"/>
                      </a:lnTo>
                      <a:lnTo>
                        <a:pt x="129" y="15"/>
                      </a:lnTo>
                      <a:lnTo>
                        <a:pt x="129" y="17"/>
                      </a:lnTo>
                      <a:lnTo>
                        <a:pt x="131" y="17"/>
                      </a:lnTo>
                      <a:lnTo>
                        <a:pt x="129" y="17"/>
                      </a:lnTo>
                      <a:lnTo>
                        <a:pt x="131" y="17"/>
                      </a:lnTo>
                      <a:lnTo>
                        <a:pt x="133" y="17"/>
                      </a:lnTo>
                      <a:lnTo>
                        <a:pt x="131" y="17"/>
                      </a:lnTo>
                      <a:lnTo>
                        <a:pt x="133" y="17"/>
                      </a:lnTo>
                      <a:lnTo>
                        <a:pt x="131" y="17"/>
                      </a:lnTo>
                      <a:lnTo>
                        <a:pt x="131" y="19"/>
                      </a:lnTo>
                      <a:lnTo>
                        <a:pt x="133" y="19"/>
                      </a:lnTo>
                      <a:lnTo>
                        <a:pt x="133" y="17"/>
                      </a:lnTo>
                      <a:lnTo>
                        <a:pt x="134" y="17"/>
                      </a:lnTo>
                      <a:lnTo>
                        <a:pt x="133" y="17"/>
                      </a:lnTo>
                      <a:lnTo>
                        <a:pt x="133" y="19"/>
                      </a:lnTo>
                      <a:lnTo>
                        <a:pt x="134" y="19"/>
                      </a:lnTo>
                      <a:lnTo>
                        <a:pt x="133" y="19"/>
                      </a:lnTo>
                      <a:lnTo>
                        <a:pt x="131" y="19"/>
                      </a:lnTo>
                      <a:lnTo>
                        <a:pt x="131" y="21"/>
                      </a:lnTo>
                      <a:lnTo>
                        <a:pt x="129" y="21"/>
                      </a:lnTo>
                      <a:lnTo>
                        <a:pt x="127" y="21"/>
                      </a:lnTo>
                      <a:lnTo>
                        <a:pt x="127" y="23"/>
                      </a:lnTo>
                      <a:lnTo>
                        <a:pt x="127" y="25"/>
                      </a:lnTo>
                      <a:lnTo>
                        <a:pt x="125" y="25"/>
                      </a:lnTo>
                      <a:lnTo>
                        <a:pt x="127" y="25"/>
                      </a:lnTo>
                      <a:lnTo>
                        <a:pt x="125" y="25"/>
                      </a:lnTo>
                      <a:lnTo>
                        <a:pt x="127" y="25"/>
                      </a:lnTo>
                      <a:lnTo>
                        <a:pt x="127" y="26"/>
                      </a:lnTo>
                      <a:lnTo>
                        <a:pt x="125" y="26"/>
                      </a:lnTo>
                      <a:lnTo>
                        <a:pt x="125" y="25"/>
                      </a:lnTo>
                      <a:lnTo>
                        <a:pt x="123" y="25"/>
                      </a:lnTo>
                      <a:lnTo>
                        <a:pt x="121" y="25"/>
                      </a:lnTo>
                      <a:lnTo>
                        <a:pt x="123" y="25"/>
                      </a:lnTo>
                      <a:lnTo>
                        <a:pt x="123" y="26"/>
                      </a:lnTo>
                      <a:lnTo>
                        <a:pt x="123" y="25"/>
                      </a:lnTo>
                      <a:lnTo>
                        <a:pt x="123" y="26"/>
                      </a:lnTo>
                      <a:lnTo>
                        <a:pt x="125" y="26"/>
                      </a:lnTo>
                      <a:lnTo>
                        <a:pt x="123" y="26"/>
                      </a:lnTo>
                      <a:lnTo>
                        <a:pt x="125" y="26"/>
                      </a:lnTo>
                      <a:lnTo>
                        <a:pt x="123" y="26"/>
                      </a:lnTo>
                      <a:lnTo>
                        <a:pt x="125" y="26"/>
                      </a:lnTo>
                      <a:lnTo>
                        <a:pt x="123" y="26"/>
                      </a:lnTo>
                      <a:lnTo>
                        <a:pt x="123" y="28"/>
                      </a:lnTo>
                      <a:lnTo>
                        <a:pt x="125" y="28"/>
                      </a:lnTo>
                      <a:lnTo>
                        <a:pt x="123" y="28"/>
                      </a:lnTo>
                      <a:lnTo>
                        <a:pt x="125" y="28"/>
                      </a:lnTo>
                      <a:lnTo>
                        <a:pt x="127" y="28"/>
                      </a:lnTo>
                      <a:lnTo>
                        <a:pt x="125" y="28"/>
                      </a:lnTo>
                      <a:lnTo>
                        <a:pt x="125" y="30"/>
                      </a:lnTo>
                      <a:lnTo>
                        <a:pt x="127" y="30"/>
                      </a:lnTo>
                      <a:lnTo>
                        <a:pt x="129" y="30"/>
                      </a:lnTo>
                      <a:lnTo>
                        <a:pt x="127" y="30"/>
                      </a:lnTo>
                      <a:lnTo>
                        <a:pt x="129" y="30"/>
                      </a:lnTo>
                      <a:lnTo>
                        <a:pt x="127" y="30"/>
                      </a:lnTo>
                      <a:lnTo>
                        <a:pt x="127" y="32"/>
                      </a:lnTo>
                      <a:lnTo>
                        <a:pt x="129" y="32"/>
                      </a:lnTo>
                      <a:lnTo>
                        <a:pt x="127" y="32"/>
                      </a:lnTo>
                      <a:lnTo>
                        <a:pt x="127" y="30"/>
                      </a:lnTo>
                      <a:lnTo>
                        <a:pt x="127" y="32"/>
                      </a:lnTo>
                      <a:lnTo>
                        <a:pt x="129" y="32"/>
                      </a:lnTo>
                      <a:lnTo>
                        <a:pt x="127" y="32"/>
                      </a:lnTo>
                      <a:lnTo>
                        <a:pt x="129" y="30"/>
                      </a:lnTo>
                      <a:lnTo>
                        <a:pt x="131" y="30"/>
                      </a:lnTo>
                      <a:lnTo>
                        <a:pt x="129" y="30"/>
                      </a:lnTo>
                      <a:lnTo>
                        <a:pt x="129" y="32"/>
                      </a:lnTo>
                      <a:lnTo>
                        <a:pt x="131" y="32"/>
                      </a:lnTo>
                      <a:lnTo>
                        <a:pt x="129" y="32"/>
                      </a:lnTo>
                      <a:lnTo>
                        <a:pt x="131" y="32"/>
                      </a:lnTo>
                      <a:lnTo>
                        <a:pt x="129" y="32"/>
                      </a:lnTo>
                      <a:lnTo>
                        <a:pt x="129" y="30"/>
                      </a:lnTo>
                      <a:lnTo>
                        <a:pt x="131" y="30"/>
                      </a:lnTo>
                      <a:lnTo>
                        <a:pt x="131" y="32"/>
                      </a:lnTo>
                      <a:lnTo>
                        <a:pt x="131" y="30"/>
                      </a:lnTo>
                      <a:lnTo>
                        <a:pt x="133" y="30"/>
                      </a:lnTo>
                      <a:lnTo>
                        <a:pt x="131" y="30"/>
                      </a:lnTo>
                      <a:lnTo>
                        <a:pt x="133" y="30"/>
                      </a:lnTo>
                      <a:lnTo>
                        <a:pt x="134" y="30"/>
                      </a:lnTo>
                      <a:lnTo>
                        <a:pt x="133" y="30"/>
                      </a:lnTo>
                      <a:lnTo>
                        <a:pt x="131" y="30"/>
                      </a:lnTo>
                      <a:lnTo>
                        <a:pt x="133" y="30"/>
                      </a:lnTo>
                      <a:lnTo>
                        <a:pt x="133" y="28"/>
                      </a:lnTo>
                      <a:lnTo>
                        <a:pt x="131" y="28"/>
                      </a:lnTo>
                      <a:lnTo>
                        <a:pt x="129" y="28"/>
                      </a:lnTo>
                      <a:lnTo>
                        <a:pt x="131" y="28"/>
                      </a:lnTo>
                      <a:lnTo>
                        <a:pt x="133" y="28"/>
                      </a:lnTo>
                      <a:lnTo>
                        <a:pt x="131" y="28"/>
                      </a:lnTo>
                      <a:lnTo>
                        <a:pt x="133" y="28"/>
                      </a:lnTo>
                      <a:lnTo>
                        <a:pt x="133" y="30"/>
                      </a:lnTo>
                      <a:lnTo>
                        <a:pt x="134" y="30"/>
                      </a:lnTo>
                      <a:lnTo>
                        <a:pt x="136" y="30"/>
                      </a:lnTo>
                      <a:lnTo>
                        <a:pt x="136" y="32"/>
                      </a:lnTo>
                      <a:lnTo>
                        <a:pt x="136" y="30"/>
                      </a:lnTo>
                      <a:lnTo>
                        <a:pt x="138" y="30"/>
                      </a:lnTo>
                      <a:lnTo>
                        <a:pt x="138" y="32"/>
                      </a:lnTo>
                      <a:lnTo>
                        <a:pt x="140" y="32"/>
                      </a:lnTo>
                      <a:lnTo>
                        <a:pt x="140" y="34"/>
                      </a:lnTo>
                      <a:lnTo>
                        <a:pt x="140" y="32"/>
                      </a:lnTo>
                      <a:lnTo>
                        <a:pt x="140" y="34"/>
                      </a:lnTo>
                      <a:lnTo>
                        <a:pt x="140" y="36"/>
                      </a:lnTo>
                      <a:lnTo>
                        <a:pt x="140" y="34"/>
                      </a:lnTo>
                      <a:lnTo>
                        <a:pt x="140" y="36"/>
                      </a:lnTo>
                      <a:lnTo>
                        <a:pt x="140" y="34"/>
                      </a:lnTo>
                      <a:lnTo>
                        <a:pt x="140" y="36"/>
                      </a:lnTo>
                      <a:lnTo>
                        <a:pt x="138" y="36"/>
                      </a:lnTo>
                      <a:lnTo>
                        <a:pt x="138" y="34"/>
                      </a:lnTo>
                      <a:lnTo>
                        <a:pt x="138" y="36"/>
                      </a:lnTo>
                      <a:lnTo>
                        <a:pt x="138" y="34"/>
                      </a:lnTo>
                      <a:lnTo>
                        <a:pt x="138" y="36"/>
                      </a:lnTo>
                      <a:lnTo>
                        <a:pt x="140" y="36"/>
                      </a:lnTo>
                      <a:lnTo>
                        <a:pt x="138" y="36"/>
                      </a:lnTo>
                      <a:lnTo>
                        <a:pt x="140" y="36"/>
                      </a:lnTo>
                      <a:lnTo>
                        <a:pt x="138" y="36"/>
                      </a:lnTo>
                      <a:lnTo>
                        <a:pt x="140" y="36"/>
                      </a:lnTo>
                      <a:lnTo>
                        <a:pt x="142" y="36"/>
                      </a:lnTo>
                      <a:lnTo>
                        <a:pt x="140" y="36"/>
                      </a:lnTo>
                      <a:lnTo>
                        <a:pt x="142" y="36"/>
                      </a:lnTo>
                      <a:lnTo>
                        <a:pt x="142" y="38"/>
                      </a:lnTo>
                      <a:lnTo>
                        <a:pt x="144" y="38"/>
                      </a:lnTo>
                      <a:lnTo>
                        <a:pt x="144" y="40"/>
                      </a:lnTo>
                      <a:lnTo>
                        <a:pt x="142" y="40"/>
                      </a:lnTo>
                      <a:lnTo>
                        <a:pt x="142" y="38"/>
                      </a:lnTo>
                      <a:lnTo>
                        <a:pt x="142" y="40"/>
                      </a:lnTo>
                      <a:lnTo>
                        <a:pt x="142" y="38"/>
                      </a:lnTo>
                      <a:lnTo>
                        <a:pt x="142" y="40"/>
                      </a:lnTo>
                      <a:lnTo>
                        <a:pt x="144" y="40"/>
                      </a:lnTo>
                      <a:lnTo>
                        <a:pt x="144" y="42"/>
                      </a:lnTo>
                      <a:lnTo>
                        <a:pt x="146" y="42"/>
                      </a:lnTo>
                      <a:lnTo>
                        <a:pt x="146" y="44"/>
                      </a:lnTo>
                      <a:lnTo>
                        <a:pt x="144" y="44"/>
                      </a:lnTo>
                      <a:lnTo>
                        <a:pt x="146" y="44"/>
                      </a:lnTo>
                      <a:lnTo>
                        <a:pt x="146" y="42"/>
                      </a:lnTo>
                      <a:lnTo>
                        <a:pt x="144" y="42"/>
                      </a:lnTo>
                      <a:lnTo>
                        <a:pt x="144" y="40"/>
                      </a:lnTo>
                      <a:lnTo>
                        <a:pt x="144" y="42"/>
                      </a:lnTo>
                      <a:lnTo>
                        <a:pt x="142" y="42"/>
                      </a:lnTo>
                      <a:lnTo>
                        <a:pt x="142" y="40"/>
                      </a:lnTo>
                      <a:lnTo>
                        <a:pt x="144" y="40"/>
                      </a:lnTo>
                      <a:lnTo>
                        <a:pt x="142" y="40"/>
                      </a:lnTo>
                      <a:lnTo>
                        <a:pt x="144" y="40"/>
                      </a:lnTo>
                      <a:lnTo>
                        <a:pt x="142" y="40"/>
                      </a:lnTo>
                      <a:lnTo>
                        <a:pt x="144" y="40"/>
                      </a:lnTo>
                      <a:lnTo>
                        <a:pt x="142" y="40"/>
                      </a:lnTo>
                      <a:lnTo>
                        <a:pt x="144" y="40"/>
                      </a:lnTo>
                      <a:lnTo>
                        <a:pt x="142" y="40"/>
                      </a:lnTo>
                      <a:lnTo>
                        <a:pt x="142" y="42"/>
                      </a:lnTo>
                      <a:lnTo>
                        <a:pt x="142" y="40"/>
                      </a:lnTo>
                      <a:lnTo>
                        <a:pt x="142" y="42"/>
                      </a:lnTo>
                      <a:lnTo>
                        <a:pt x="144" y="42"/>
                      </a:lnTo>
                      <a:lnTo>
                        <a:pt x="142" y="42"/>
                      </a:lnTo>
                      <a:lnTo>
                        <a:pt x="142" y="44"/>
                      </a:lnTo>
                      <a:lnTo>
                        <a:pt x="142" y="42"/>
                      </a:lnTo>
                      <a:lnTo>
                        <a:pt x="142" y="44"/>
                      </a:lnTo>
                      <a:lnTo>
                        <a:pt x="142" y="42"/>
                      </a:lnTo>
                      <a:lnTo>
                        <a:pt x="142" y="44"/>
                      </a:lnTo>
                      <a:lnTo>
                        <a:pt x="140" y="44"/>
                      </a:lnTo>
                      <a:lnTo>
                        <a:pt x="142" y="44"/>
                      </a:lnTo>
                      <a:lnTo>
                        <a:pt x="142" y="46"/>
                      </a:lnTo>
                      <a:lnTo>
                        <a:pt x="144" y="46"/>
                      </a:lnTo>
                      <a:lnTo>
                        <a:pt x="144" y="48"/>
                      </a:lnTo>
                      <a:lnTo>
                        <a:pt x="146" y="48"/>
                      </a:lnTo>
                      <a:lnTo>
                        <a:pt x="146" y="46"/>
                      </a:lnTo>
                      <a:lnTo>
                        <a:pt x="148" y="46"/>
                      </a:lnTo>
                      <a:lnTo>
                        <a:pt x="146" y="46"/>
                      </a:lnTo>
                      <a:lnTo>
                        <a:pt x="148" y="46"/>
                      </a:lnTo>
                      <a:lnTo>
                        <a:pt x="148" y="48"/>
                      </a:lnTo>
                      <a:lnTo>
                        <a:pt x="150" y="48"/>
                      </a:lnTo>
                      <a:lnTo>
                        <a:pt x="148" y="48"/>
                      </a:lnTo>
                      <a:lnTo>
                        <a:pt x="150" y="48"/>
                      </a:lnTo>
                      <a:lnTo>
                        <a:pt x="148" y="48"/>
                      </a:lnTo>
                      <a:lnTo>
                        <a:pt x="148" y="50"/>
                      </a:lnTo>
                      <a:lnTo>
                        <a:pt x="150" y="50"/>
                      </a:lnTo>
                      <a:lnTo>
                        <a:pt x="150" y="51"/>
                      </a:lnTo>
                      <a:lnTo>
                        <a:pt x="148" y="51"/>
                      </a:lnTo>
                      <a:lnTo>
                        <a:pt x="148" y="53"/>
                      </a:lnTo>
                      <a:lnTo>
                        <a:pt x="150" y="53"/>
                      </a:lnTo>
                      <a:lnTo>
                        <a:pt x="150" y="55"/>
                      </a:lnTo>
                      <a:lnTo>
                        <a:pt x="152" y="55"/>
                      </a:lnTo>
                      <a:lnTo>
                        <a:pt x="154" y="55"/>
                      </a:lnTo>
                      <a:lnTo>
                        <a:pt x="152" y="55"/>
                      </a:lnTo>
                      <a:lnTo>
                        <a:pt x="154" y="55"/>
                      </a:lnTo>
                      <a:lnTo>
                        <a:pt x="154" y="57"/>
                      </a:lnTo>
                      <a:lnTo>
                        <a:pt x="156" y="57"/>
                      </a:lnTo>
                      <a:lnTo>
                        <a:pt x="157" y="57"/>
                      </a:lnTo>
                      <a:lnTo>
                        <a:pt x="159" y="57"/>
                      </a:lnTo>
                      <a:lnTo>
                        <a:pt x="161" y="57"/>
                      </a:lnTo>
                      <a:lnTo>
                        <a:pt x="159" y="57"/>
                      </a:lnTo>
                      <a:lnTo>
                        <a:pt x="159" y="59"/>
                      </a:lnTo>
                      <a:lnTo>
                        <a:pt x="161" y="59"/>
                      </a:lnTo>
                      <a:lnTo>
                        <a:pt x="163" y="59"/>
                      </a:lnTo>
                      <a:lnTo>
                        <a:pt x="163" y="57"/>
                      </a:lnTo>
                      <a:lnTo>
                        <a:pt x="163" y="59"/>
                      </a:lnTo>
                      <a:lnTo>
                        <a:pt x="163" y="57"/>
                      </a:lnTo>
                      <a:lnTo>
                        <a:pt x="165" y="57"/>
                      </a:lnTo>
                      <a:lnTo>
                        <a:pt x="163" y="57"/>
                      </a:lnTo>
                      <a:lnTo>
                        <a:pt x="165" y="57"/>
                      </a:lnTo>
                      <a:lnTo>
                        <a:pt x="167" y="57"/>
                      </a:lnTo>
                      <a:lnTo>
                        <a:pt x="167" y="55"/>
                      </a:lnTo>
                      <a:lnTo>
                        <a:pt x="167" y="57"/>
                      </a:lnTo>
                      <a:lnTo>
                        <a:pt x="167" y="55"/>
                      </a:lnTo>
                      <a:lnTo>
                        <a:pt x="169" y="55"/>
                      </a:lnTo>
                      <a:lnTo>
                        <a:pt x="169" y="57"/>
                      </a:lnTo>
                      <a:lnTo>
                        <a:pt x="169" y="55"/>
                      </a:lnTo>
                      <a:lnTo>
                        <a:pt x="171" y="55"/>
                      </a:lnTo>
                      <a:lnTo>
                        <a:pt x="173" y="55"/>
                      </a:lnTo>
                      <a:lnTo>
                        <a:pt x="175" y="55"/>
                      </a:lnTo>
                      <a:lnTo>
                        <a:pt x="175" y="53"/>
                      </a:lnTo>
                      <a:lnTo>
                        <a:pt x="177" y="53"/>
                      </a:lnTo>
                      <a:lnTo>
                        <a:pt x="175" y="53"/>
                      </a:lnTo>
                      <a:lnTo>
                        <a:pt x="177" y="53"/>
                      </a:lnTo>
                      <a:lnTo>
                        <a:pt x="177" y="51"/>
                      </a:lnTo>
                      <a:lnTo>
                        <a:pt x="175" y="51"/>
                      </a:lnTo>
                      <a:lnTo>
                        <a:pt x="175" y="50"/>
                      </a:lnTo>
                      <a:lnTo>
                        <a:pt x="177" y="50"/>
                      </a:lnTo>
                      <a:lnTo>
                        <a:pt x="177" y="48"/>
                      </a:lnTo>
                      <a:lnTo>
                        <a:pt x="175" y="48"/>
                      </a:lnTo>
                      <a:lnTo>
                        <a:pt x="173" y="48"/>
                      </a:lnTo>
                      <a:lnTo>
                        <a:pt x="173" y="50"/>
                      </a:lnTo>
                      <a:lnTo>
                        <a:pt x="173" y="48"/>
                      </a:lnTo>
                      <a:lnTo>
                        <a:pt x="173" y="46"/>
                      </a:lnTo>
                      <a:lnTo>
                        <a:pt x="173" y="44"/>
                      </a:lnTo>
                      <a:lnTo>
                        <a:pt x="171" y="44"/>
                      </a:lnTo>
                      <a:lnTo>
                        <a:pt x="171" y="42"/>
                      </a:lnTo>
                      <a:lnTo>
                        <a:pt x="169" y="42"/>
                      </a:lnTo>
                      <a:lnTo>
                        <a:pt x="169" y="40"/>
                      </a:lnTo>
                      <a:lnTo>
                        <a:pt x="167" y="40"/>
                      </a:lnTo>
                      <a:lnTo>
                        <a:pt x="167" y="42"/>
                      </a:lnTo>
                      <a:lnTo>
                        <a:pt x="165" y="42"/>
                      </a:lnTo>
                      <a:lnTo>
                        <a:pt x="167" y="42"/>
                      </a:lnTo>
                      <a:lnTo>
                        <a:pt x="165" y="42"/>
                      </a:lnTo>
                      <a:lnTo>
                        <a:pt x="167" y="42"/>
                      </a:lnTo>
                      <a:lnTo>
                        <a:pt x="165" y="42"/>
                      </a:lnTo>
                      <a:lnTo>
                        <a:pt x="165" y="40"/>
                      </a:lnTo>
                      <a:lnTo>
                        <a:pt x="163" y="40"/>
                      </a:lnTo>
                      <a:lnTo>
                        <a:pt x="165" y="40"/>
                      </a:lnTo>
                      <a:lnTo>
                        <a:pt x="167" y="40"/>
                      </a:lnTo>
                      <a:lnTo>
                        <a:pt x="169" y="40"/>
                      </a:lnTo>
                      <a:lnTo>
                        <a:pt x="171" y="40"/>
                      </a:lnTo>
                      <a:lnTo>
                        <a:pt x="171" y="42"/>
                      </a:lnTo>
                      <a:lnTo>
                        <a:pt x="173" y="42"/>
                      </a:lnTo>
                      <a:lnTo>
                        <a:pt x="175" y="42"/>
                      </a:lnTo>
                      <a:lnTo>
                        <a:pt x="175" y="44"/>
                      </a:lnTo>
                      <a:lnTo>
                        <a:pt x="177" y="44"/>
                      </a:lnTo>
                      <a:lnTo>
                        <a:pt x="177" y="46"/>
                      </a:lnTo>
                      <a:lnTo>
                        <a:pt x="177" y="48"/>
                      </a:lnTo>
                      <a:lnTo>
                        <a:pt x="179" y="48"/>
                      </a:lnTo>
                      <a:lnTo>
                        <a:pt x="179" y="50"/>
                      </a:lnTo>
                      <a:lnTo>
                        <a:pt x="179" y="51"/>
                      </a:lnTo>
                      <a:lnTo>
                        <a:pt x="179" y="53"/>
                      </a:lnTo>
                      <a:lnTo>
                        <a:pt x="179" y="55"/>
                      </a:lnTo>
                      <a:lnTo>
                        <a:pt x="181" y="55"/>
                      </a:lnTo>
                      <a:lnTo>
                        <a:pt x="181" y="57"/>
                      </a:lnTo>
                      <a:lnTo>
                        <a:pt x="181" y="59"/>
                      </a:lnTo>
                      <a:lnTo>
                        <a:pt x="179" y="59"/>
                      </a:lnTo>
                      <a:lnTo>
                        <a:pt x="181" y="59"/>
                      </a:lnTo>
                      <a:lnTo>
                        <a:pt x="179" y="59"/>
                      </a:lnTo>
                      <a:lnTo>
                        <a:pt x="181" y="59"/>
                      </a:lnTo>
                      <a:lnTo>
                        <a:pt x="179" y="59"/>
                      </a:lnTo>
                      <a:lnTo>
                        <a:pt x="179" y="57"/>
                      </a:lnTo>
                      <a:lnTo>
                        <a:pt x="179" y="55"/>
                      </a:lnTo>
                      <a:lnTo>
                        <a:pt x="177" y="55"/>
                      </a:lnTo>
                      <a:lnTo>
                        <a:pt x="179" y="55"/>
                      </a:lnTo>
                      <a:lnTo>
                        <a:pt x="177" y="55"/>
                      </a:lnTo>
                      <a:lnTo>
                        <a:pt x="179" y="55"/>
                      </a:lnTo>
                      <a:lnTo>
                        <a:pt x="177" y="55"/>
                      </a:lnTo>
                      <a:lnTo>
                        <a:pt x="179" y="55"/>
                      </a:lnTo>
                      <a:lnTo>
                        <a:pt x="177" y="55"/>
                      </a:lnTo>
                      <a:lnTo>
                        <a:pt x="179" y="55"/>
                      </a:lnTo>
                      <a:lnTo>
                        <a:pt x="177" y="55"/>
                      </a:lnTo>
                      <a:lnTo>
                        <a:pt x="177" y="57"/>
                      </a:lnTo>
                      <a:lnTo>
                        <a:pt x="179" y="57"/>
                      </a:lnTo>
                      <a:lnTo>
                        <a:pt x="177" y="57"/>
                      </a:lnTo>
                      <a:lnTo>
                        <a:pt x="177" y="59"/>
                      </a:lnTo>
                      <a:lnTo>
                        <a:pt x="177" y="57"/>
                      </a:lnTo>
                      <a:lnTo>
                        <a:pt x="179" y="57"/>
                      </a:lnTo>
                      <a:lnTo>
                        <a:pt x="179" y="59"/>
                      </a:lnTo>
                      <a:lnTo>
                        <a:pt x="179" y="61"/>
                      </a:lnTo>
                      <a:lnTo>
                        <a:pt x="177" y="61"/>
                      </a:lnTo>
                      <a:lnTo>
                        <a:pt x="179" y="61"/>
                      </a:lnTo>
                      <a:lnTo>
                        <a:pt x="177" y="61"/>
                      </a:lnTo>
                      <a:lnTo>
                        <a:pt x="177" y="59"/>
                      </a:lnTo>
                      <a:lnTo>
                        <a:pt x="177" y="61"/>
                      </a:lnTo>
                      <a:lnTo>
                        <a:pt x="177" y="59"/>
                      </a:lnTo>
                      <a:lnTo>
                        <a:pt x="179" y="59"/>
                      </a:lnTo>
                      <a:lnTo>
                        <a:pt x="177" y="59"/>
                      </a:lnTo>
                      <a:lnTo>
                        <a:pt x="177" y="61"/>
                      </a:lnTo>
                      <a:lnTo>
                        <a:pt x="175" y="61"/>
                      </a:lnTo>
                      <a:lnTo>
                        <a:pt x="173" y="61"/>
                      </a:lnTo>
                      <a:lnTo>
                        <a:pt x="171" y="61"/>
                      </a:lnTo>
                      <a:lnTo>
                        <a:pt x="169" y="61"/>
                      </a:lnTo>
                      <a:lnTo>
                        <a:pt x="167" y="61"/>
                      </a:lnTo>
                      <a:lnTo>
                        <a:pt x="169" y="61"/>
                      </a:lnTo>
                      <a:lnTo>
                        <a:pt x="167" y="61"/>
                      </a:lnTo>
                      <a:lnTo>
                        <a:pt x="167" y="59"/>
                      </a:lnTo>
                      <a:lnTo>
                        <a:pt x="167" y="61"/>
                      </a:lnTo>
                      <a:lnTo>
                        <a:pt x="167" y="59"/>
                      </a:lnTo>
                      <a:lnTo>
                        <a:pt x="169" y="59"/>
                      </a:lnTo>
                      <a:lnTo>
                        <a:pt x="167" y="59"/>
                      </a:lnTo>
                      <a:lnTo>
                        <a:pt x="167" y="61"/>
                      </a:lnTo>
                      <a:lnTo>
                        <a:pt x="165" y="61"/>
                      </a:lnTo>
                      <a:lnTo>
                        <a:pt x="165" y="63"/>
                      </a:lnTo>
                      <a:lnTo>
                        <a:pt x="165" y="61"/>
                      </a:lnTo>
                      <a:lnTo>
                        <a:pt x="165" y="63"/>
                      </a:lnTo>
                      <a:lnTo>
                        <a:pt x="163" y="63"/>
                      </a:lnTo>
                      <a:lnTo>
                        <a:pt x="163" y="61"/>
                      </a:lnTo>
                      <a:lnTo>
                        <a:pt x="161" y="61"/>
                      </a:lnTo>
                      <a:lnTo>
                        <a:pt x="161" y="63"/>
                      </a:lnTo>
                      <a:lnTo>
                        <a:pt x="163" y="63"/>
                      </a:lnTo>
                      <a:lnTo>
                        <a:pt x="161" y="63"/>
                      </a:lnTo>
                      <a:lnTo>
                        <a:pt x="159" y="63"/>
                      </a:lnTo>
                      <a:lnTo>
                        <a:pt x="161" y="63"/>
                      </a:lnTo>
                      <a:lnTo>
                        <a:pt x="159" y="63"/>
                      </a:lnTo>
                      <a:lnTo>
                        <a:pt x="161" y="63"/>
                      </a:lnTo>
                      <a:lnTo>
                        <a:pt x="159" y="63"/>
                      </a:lnTo>
                      <a:lnTo>
                        <a:pt x="157" y="63"/>
                      </a:lnTo>
                      <a:lnTo>
                        <a:pt x="159" y="63"/>
                      </a:lnTo>
                      <a:lnTo>
                        <a:pt x="159" y="61"/>
                      </a:lnTo>
                      <a:lnTo>
                        <a:pt x="157" y="61"/>
                      </a:lnTo>
                      <a:lnTo>
                        <a:pt x="157" y="63"/>
                      </a:lnTo>
                      <a:lnTo>
                        <a:pt x="157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6" y="61"/>
                      </a:lnTo>
                      <a:lnTo>
                        <a:pt x="156" y="63"/>
                      </a:lnTo>
                      <a:lnTo>
                        <a:pt x="156" y="61"/>
                      </a:lnTo>
                      <a:lnTo>
                        <a:pt x="156" y="63"/>
                      </a:lnTo>
                      <a:lnTo>
                        <a:pt x="154" y="63"/>
                      </a:lnTo>
                      <a:lnTo>
                        <a:pt x="154" y="65"/>
                      </a:lnTo>
                      <a:lnTo>
                        <a:pt x="154" y="63"/>
                      </a:lnTo>
                      <a:lnTo>
                        <a:pt x="154" y="65"/>
                      </a:lnTo>
                      <a:lnTo>
                        <a:pt x="154" y="63"/>
                      </a:lnTo>
                      <a:lnTo>
                        <a:pt x="154" y="65"/>
                      </a:lnTo>
                      <a:lnTo>
                        <a:pt x="154" y="63"/>
                      </a:lnTo>
                      <a:lnTo>
                        <a:pt x="152" y="63"/>
                      </a:lnTo>
                      <a:lnTo>
                        <a:pt x="152" y="65"/>
                      </a:lnTo>
                      <a:lnTo>
                        <a:pt x="152" y="63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2" y="65"/>
                      </a:lnTo>
                      <a:lnTo>
                        <a:pt x="152" y="67"/>
                      </a:lnTo>
                      <a:lnTo>
                        <a:pt x="150" y="67"/>
                      </a:lnTo>
                      <a:lnTo>
                        <a:pt x="148" y="67"/>
                      </a:lnTo>
                      <a:lnTo>
                        <a:pt x="146" y="67"/>
                      </a:lnTo>
                      <a:lnTo>
                        <a:pt x="144" y="67"/>
                      </a:lnTo>
                      <a:lnTo>
                        <a:pt x="144" y="69"/>
                      </a:lnTo>
                      <a:lnTo>
                        <a:pt x="142" y="69"/>
                      </a:lnTo>
                      <a:lnTo>
                        <a:pt x="142" y="67"/>
                      </a:lnTo>
                      <a:lnTo>
                        <a:pt x="142" y="69"/>
                      </a:lnTo>
                      <a:lnTo>
                        <a:pt x="142" y="67"/>
                      </a:lnTo>
                      <a:lnTo>
                        <a:pt x="144" y="67"/>
                      </a:lnTo>
                      <a:lnTo>
                        <a:pt x="142" y="67"/>
                      </a:lnTo>
                      <a:lnTo>
                        <a:pt x="144" y="67"/>
                      </a:lnTo>
                      <a:lnTo>
                        <a:pt x="142" y="67"/>
                      </a:lnTo>
                      <a:lnTo>
                        <a:pt x="142" y="65"/>
                      </a:lnTo>
                      <a:lnTo>
                        <a:pt x="144" y="65"/>
                      </a:lnTo>
                      <a:lnTo>
                        <a:pt x="144" y="63"/>
                      </a:lnTo>
                      <a:lnTo>
                        <a:pt x="144" y="65"/>
                      </a:lnTo>
                      <a:lnTo>
                        <a:pt x="144" y="63"/>
                      </a:lnTo>
                      <a:lnTo>
                        <a:pt x="144" y="61"/>
                      </a:lnTo>
                      <a:lnTo>
                        <a:pt x="146" y="61"/>
                      </a:lnTo>
                      <a:lnTo>
                        <a:pt x="144" y="61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1"/>
                      </a:lnTo>
                      <a:lnTo>
                        <a:pt x="146" y="59"/>
                      </a:lnTo>
                      <a:lnTo>
                        <a:pt x="144" y="59"/>
                      </a:lnTo>
                      <a:lnTo>
                        <a:pt x="142" y="59"/>
                      </a:lnTo>
                      <a:lnTo>
                        <a:pt x="144" y="59"/>
                      </a:lnTo>
                      <a:lnTo>
                        <a:pt x="146" y="59"/>
                      </a:lnTo>
                      <a:lnTo>
                        <a:pt x="144" y="59"/>
                      </a:lnTo>
                      <a:lnTo>
                        <a:pt x="144" y="57"/>
                      </a:lnTo>
                      <a:lnTo>
                        <a:pt x="146" y="57"/>
                      </a:lnTo>
                      <a:lnTo>
                        <a:pt x="144" y="57"/>
                      </a:lnTo>
                      <a:lnTo>
                        <a:pt x="146" y="57"/>
                      </a:lnTo>
                      <a:lnTo>
                        <a:pt x="144" y="57"/>
                      </a:lnTo>
                      <a:lnTo>
                        <a:pt x="144" y="55"/>
                      </a:lnTo>
                      <a:lnTo>
                        <a:pt x="146" y="55"/>
                      </a:lnTo>
                      <a:lnTo>
                        <a:pt x="144" y="55"/>
                      </a:lnTo>
                      <a:lnTo>
                        <a:pt x="144" y="57"/>
                      </a:lnTo>
                      <a:lnTo>
                        <a:pt x="142" y="57"/>
                      </a:lnTo>
                      <a:lnTo>
                        <a:pt x="144" y="57"/>
                      </a:lnTo>
                      <a:lnTo>
                        <a:pt x="142" y="57"/>
                      </a:lnTo>
                      <a:lnTo>
                        <a:pt x="144" y="57"/>
                      </a:lnTo>
                      <a:lnTo>
                        <a:pt x="142" y="57"/>
                      </a:lnTo>
                      <a:lnTo>
                        <a:pt x="142" y="55"/>
                      </a:lnTo>
                      <a:lnTo>
                        <a:pt x="142" y="57"/>
                      </a:lnTo>
                      <a:lnTo>
                        <a:pt x="144" y="57"/>
                      </a:lnTo>
                      <a:lnTo>
                        <a:pt x="142" y="57"/>
                      </a:lnTo>
                      <a:lnTo>
                        <a:pt x="144" y="57"/>
                      </a:lnTo>
                      <a:lnTo>
                        <a:pt x="144" y="59"/>
                      </a:lnTo>
                      <a:lnTo>
                        <a:pt x="142" y="59"/>
                      </a:lnTo>
                      <a:lnTo>
                        <a:pt x="142" y="57"/>
                      </a:lnTo>
                      <a:lnTo>
                        <a:pt x="144" y="57"/>
                      </a:lnTo>
                      <a:lnTo>
                        <a:pt x="142" y="57"/>
                      </a:lnTo>
                      <a:lnTo>
                        <a:pt x="140" y="57"/>
                      </a:lnTo>
                      <a:lnTo>
                        <a:pt x="142" y="57"/>
                      </a:lnTo>
                      <a:lnTo>
                        <a:pt x="140" y="57"/>
                      </a:lnTo>
                      <a:lnTo>
                        <a:pt x="138" y="57"/>
                      </a:lnTo>
                      <a:lnTo>
                        <a:pt x="140" y="57"/>
                      </a:lnTo>
                      <a:lnTo>
                        <a:pt x="138" y="57"/>
                      </a:lnTo>
                      <a:lnTo>
                        <a:pt x="140" y="57"/>
                      </a:lnTo>
                      <a:lnTo>
                        <a:pt x="140" y="59"/>
                      </a:lnTo>
                      <a:lnTo>
                        <a:pt x="138" y="59"/>
                      </a:lnTo>
                      <a:lnTo>
                        <a:pt x="140" y="59"/>
                      </a:lnTo>
                      <a:lnTo>
                        <a:pt x="138" y="59"/>
                      </a:lnTo>
                      <a:lnTo>
                        <a:pt x="138" y="57"/>
                      </a:lnTo>
                      <a:lnTo>
                        <a:pt x="138" y="59"/>
                      </a:lnTo>
                      <a:lnTo>
                        <a:pt x="138" y="57"/>
                      </a:lnTo>
                      <a:lnTo>
                        <a:pt x="138" y="59"/>
                      </a:lnTo>
                      <a:lnTo>
                        <a:pt x="138" y="61"/>
                      </a:lnTo>
                      <a:lnTo>
                        <a:pt x="138" y="59"/>
                      </a:lnTo>
                      <a:lnTo>
                        <a:pt x="138" y="61"/>
                      </a:lnTo>
                      <a:lnTo>
                        <a:pt x="136" y="61"/>
                      </a:lnTo>
                      <a:lnTo>
                        <a:pt x="138" y="61"/>
                      </a:lnTo>
                      <a:lnTo>
                        <a:pt x="136" y="61"/>
                      </a:lnTo>
                      <a:lnTo>
                        <a:pt x="134" y="61"/>
                      </a:lnTo>
                      <a:lnTo>
                        <a:pt x="136" y="61"/>
                      </a:lnTo>
                      <a:lnTo>
                        <a:pt x="136" y="63"/>
                      </a:lnTo>
                      <a:lnTo>
                        <a:pt x="134" y="63"/>
                      </a:lnTo>
                      <a:lnTo>
                        <a:pt x="133" y="63"/>
                      </a:lnTo>
                      <a:lnTo>
                        <a:pt x="133" y="61"/>
                      </a:lnTo>
                      <a:lnTo>
                        <a:pt x="133" y="63"/>
                      </a:lnTo>
                      <a:lnTo>
                        <a:pt x="133" y="65"/>
                      </a:lnTo>
                      <a:lnTo>
                        <a:pt x="133" y="63"/>
                      </a:lnTo>
                      <a:lnTo>
                        <a:pt x="133" y="65"/>
                      </a:lnTo>
                      <a:lnTo>
                        <a:pt x="134" y="65"/>
                      </a:lnTo>
                      <a:lnTo>
                        <a:pt x="133" y="65"/>
                      </a:lnTo>
                      <a:lnTo>
                        <a:pt x="133" y="63"/>
                      </a:lnTo>
                      <a:lnTo>
                        <a:pt x="133" y="65"/>
                      </a:lnTo>
                      <a:lnTo>
                        <a:pt x="133" y="63"/>
                      </a:lnTo>
                      <a:lnTo>
                        <a:pt x="131" y="63"/>
                      </a:lnTo>
                      <a:lnTo>
                        <a:pt x="131" y="61"/>
                      </a:lnTo>
                      <a:lnTo>
                        <a:pt x="131" y="59"/>
                      </a:lnTo>
                      <a:lnTo>
                        <a:pt x="131" y="61"/>
                      </a:lnTo>
                      <a:lnTo>
                        <a:pt x="129" y="61"/>
                      </a:lnTo>
                      <a:lnTo>
                        <a:pt x="131" y="61"/>
                      </a:lnTo>
                      <a:lnTo>
                        <a:pt x="129" y="61"/>
                      </a:lnTo>
                      <a:lnTo>
                        <a:pt x="129" y="63"/>
                      </a:lnTo>
                      <a:lnTo>
                        <a:pt x="131" y="63"/>
                      </a:lnTo>
                      <a:lnTo>
                        <a:pt x="129" y="63"/>
                      </a:lnTo>
                      <a:lnTo>
                        <a:pt x="131" y="63"/>
                      </a:lnTo>
                      <a:lnTo>
                        <a:pt x="129" y="63"/>
                      </a:lnTo>
                      <a:lnTo>
                        <a:pt x="131" y="63"/>
                      </a:lnTo>
                      <a:lnTo>
                        <a:pt x="129" y="63"/>
                      </a:lnTo>
                      <a:lnTo>
                        <a:pt x="131" y="63"/>
                      </a:lnTo>
                      <a:lnTo>
                        <a:pt x="131" y="65"/>
                      </a:lnTo>
                      <a:lnTo>
                        <a:pt x="131" y="63"/>
                      </a:lnTo>
                      <a:lnTo>
                        <a:pt x="129" y="63"/>
                      </a:lnTo>
                      <a:lnTo>
                        <a:pt x="129" y="65"/>
                      </a:lnTo>
                      <a:lnTo>
                        <a:pt x="127" y="65"/>
                      </a:lnTo>
                      <a:lnTo>
                        <a:pt x="127" y="63"/>
                      </a:lnTo>
                      <a:lnTo>
                        <a:pt x="127" y="65"/>
                      </a:lnTo>
                      <a:lnTo>
                        <a:pt x="129" y="65"/>
                      </a:lnTo>
                      <a:lnTo>
                        <a:pt x="129" y="67"/>
                      </a:lnTo>
                      <a:lnTo>
                        <a:pt x="129" y="69"/>
                      </a:lnTo>
                      <a:lnTo>
                        <a:pt x="129" y="67"/>
                      </a:lnTo>
                      <a:lnTo>
                        <a:pt x="127" y="67"/>
                      </a:lnTo>
                      <a:lnTo>
                        <a:pt x="125" y="67"/>
                      </a:lnTo>
                      <a:lnTo>
                        <a:pt x="125" y="65"/>
                      </a:lnTo>
                      <a:lnTo>
                        <a:pt x="125" y="67"/>
                      </a:lnTo>
                      <a:lnTo>
                        <a:pt x="127" y="67"/>
                      </a:lnTo>
                      <a:lnTo>
                        <a:pt x="127" y="69"/>
                      </a:lnTo>
                      <a:lnTo>
                        <a:pt x="125" y="69"/>
                      </a:lnTo>
                      <a:lnTo>
                        <a:pt x="123" y="69"/>
                      </a:lnTo>
                      <a:lnTo>
                        <a:pt x="123" y="71"/>
                      </a:lnTo>
                      <a:lnTo>
                        <a:pt x="123" y="69"/>
                      </a:lnTo>
                      <a:lnTo>
                        <a:pt x="121" y="69"/>
                      </a:lnTo>
                      <a:lnTo>
                        <a:pt x="123" y="69"/>
                      </a:lnTo>
                      <a:lnTo>
                        <a:pt x="125" y="69"/>
                      </a:lnTo>
                      <a:lnTo>
                        <a:pt x="123" y="69"/>
                      </a:lnTo>
                      <a:lnTo>
                        <a:pt x="123" y="67"/>
                      </a:lnTo>
                      <a:lnTo>
                        <a:pt x="123" y="65"/>
                      </a:lnTo>
                      <a:lnTo>
                        <a:pt x="123" y="67"/>
                      </a:lnTo>
                      <a:lnTo>
                        <a:pt x="123" y="65"/>
                      </a:lnTo>
                      <a:lnTo>
                        <a:pt x="123" y="67"/>
                      </a:lnTo>
                      <a:lnTo>
                        <a:pt x="123" y="65"/>
                      </a:lnTo>
                      <a:lnTo>
                        <a:pt x="123" y="63"/>
                      </a:lnTo>
                      <a:lnTo>
                        <a:pt x="123" y="65"/>
                      </a:lnTo>
                      <a:lnTo>
                        <a:pt x="121" y="65"/>
                      </a:lnTo>
                      <a:lnTo>
                        <a:pt x="123" y="65"/>
                      </a:lnTo>
                      <a:lnTo>
                        <a:pt x="121" y="65"/>
                      </a:lnTo>
                      <a:lnTo>
                        <a:pt x="121" y="67"/>
                      </a:lnTo>
                      <a:lnTo>
                        <a:pt x="123" y="67"/>
                      </a:lnTo>
                      <a:lnTo>
                        <a:pt x="123" y="69"/>
                      </a:lnTo>
                      <a:lnTo>
                        <a:pt x="121" y="69"/>
                      </a:lnTo>
                      <a:lnTo>
                        <a:pt x="123" y="69"/>
                      </a:lnTo>
                      <a:lnTo>
                        <a:pt x="121" y="69"/>
                      </a:lnTo>
                      <a:lnTo>
                        <a:pt x="121" y="67"/>
                      </a:lnTo>
                      <a:lnTo>
                        <a:pt x="121" y="69"/>
                      </a:lnTo>
                      <a:lnTo>
                        <a:pt x="121" y="67"/>
                      </a:lnTo>
                      <a:lnTo>
                        <a:pt x="119" y="67"/>
                      </a:lnTo>
                      <a:lnTo>
                        <a:pt x="121" y="67"/>
                      </a:lnTo>
                      <a:lnTo>
                        <a:pt x="121" y="69"/>
                      </a:lnTo>
                      <a:lnTo>
                        <a:pt x="119" y="69"/>
                      </a:lnTo>
                      <a:lnTo>
                        <a:pt x="119" y="67"/>
                      </a:lnTo>
                      <a:lnTo>
                        <a:pt x="119" y="65"/>
                      </a:lnTo>
                      <a:lnTo>
                        <a:pt x="119" y="63"/>
                      </a:lnTo>
                      <a:lnTo>
                        <a:pt x="119" y="61"/>
                      </a:lnTo>
                      <a:lnTo>
                        <a:pt x="117" y="61"/>
                      </a:lnTo>
                      <a:lnTo>
                        <a:pt x="115" y="61"/>
                      </a:lnTo>
                      <a:lnTo>
                        <a:pt x="115" y="59"/>
                      </a:lnTo>
                      <a:lnTo>
                        <a:pt x="117" y="59"/>
                      </a:lnTo>
                      <a:lnTo>
                        <a:pt x="117" y="57"/>
                      </a:lnTo>
                      <a:lnTo>
                        <a:pt x="119" y="57"/>
                      </a:lnTo>
                      <a:lnTo>
                        <a:pt x="117" y="57"/>
                      </a:lnTo>
                      <a:lnTo>
                        <a:pt x="119" y="57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1" y="53"/>
                      </a:lnTo>
                      <a:lnTo>
                        <a:pt x="121" y="55"/>
                      </a:lnTo>
                      <a:lnTo>
                        <a:pt x="121" y="53"/>
                      </a:lnTo>
                      <a:lnTo>
                        <a:pt x="121" y="55"/>
                      </a:lnTo>
                      <a:lnTo>
                        <a:pt x="121" y="53"/>
                      </a:lnTo>
                      <a:lnTo>
                        <a:pt x="123" y="53"/>
                      </a:lnTo>
                      <a:lnTo>
                        <a:pt x="121" y="53"/>
                      </a:lnTo>
                      <a:lnTo>
                        <a:pt x="121" y="55"/>
                      </a:lnTo>
                      <a:lnTo>
                        <a:pt x="119" y="55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19" y="53"/>
                      </a:lnTo>
                      <a:lnTo>
                        <a:pt x="119" y="51"/>
                      </a:lnTo>
                      <a:lnTo>
                        <a:pt x="119" y="53"/>
                      </a:lnTo>
                      <a:lnTo>
                        <a:pt x="119" y="55"/>
                      </a:lnTo>
                      <a:lnTo>
                        <a:pt x="119" y="57"/>
                      </a:lnTo>
                      <a:lnTo>
                        <a:pt x="117" y="57"/>
                      </a:lnTo>
                      <a:lnTo>
                        <a:pt x="117" y="59"/>
                      </a:lnTo>
                      <a:lnTo>
                        <a:pt x="115" y="59"/>
                      </a:lnTo>
                      <a:lnTo>
                        <a:pt x="115" y="57"/>
                      </a:lnTo>
                      <a:lnTo>
                        <a:pt x="117" y="57"/>
                      </a:lnTo>
                      <a:lnTo>
                        <a:pt x="115" y="57"/>
                      </a:lnTo>
                      <a:lnTo>
                        <a:pt x="117" y="57"/>
                      </a:lnTo>
                      <a:lnTo>
                        <a:pt x="115" y="57"/>
                      </a:lnTo>
                      <a:lnTo>
                        <a:pt x="115" y="59"/>
                      </a:lnTo>
                      <a:lnTo>
                        <a:pt x="115" y="57"/>
                      </a:lnTo>
                      <a:lnTo>
                        <a:pt x="115" y="59"/>
                      </a:lnTo>
                      <a:lnTo>
                        <a:pt x="115" y="57"/>
                      </a:lnTo>
                      <a:lnTo>
                        <a:pt x="113" y="57"/>
                      </a:lnTo>
                      <a:lnTo>
                        <a:pt x="115" y="57"/>
                      </a:lnTo>
                      <a:lnTo>
                        <a:pt x="113" y="57"/>
                      </a:lnTo>
                      <a:lnTo>
                        <a:pt x="115" y="57"/>
                      </a:lnTo>
                      <a:lnTo>
                        <a:pt x="113" y="57"/>
                      </a:lnTo>
                      <a:lnTo>
                        <a:pt x="113" y="59"/>
                      </a:lnTo>
                      <a:lnTo>
                        <a:pt x="113" y="57"/>
                      </a:lnTo>
                      <a:lnTo>
                        <a:pt x="113" y="55"/>
                      </a:lnTo>
                      <a:lnTo>
                        <a:pt x="111" y="55"/>
                      </a:lnTo>
                      <a:lnTo>
                        <a:pt x="109" y="55"/>
                      </a:lnTo>
                      <a:lnTo>
                        <a:pt x="109" y="53"/>
                      </a:lnTo>
                      <a:lnTo>
                        <a:pt x="108" y="53"/>
                      </a:lnTo>
                      <a:lnTo>
                        <a:pt x="108" y="51"/>
                      </a:lnTo>
                      <a:lnTo>
                        <a:pt x="109" y="51"/>
                      </a:lnTo>
                      <a:lnTo>
                        <a:pt x="108" y="51"/>
                      </a:lnTo>
                      <a:lnTo>
                        <a:pt x="109" y="51"/>
                      </a:lnTo>
                      <a:lnTo>
                        <a:pt x="109" y="50"/>
                      </a:lnTo>
                      <a:lnTo>
                        <a:pt x="108" y="50"/>
                      </a:lnTo>
                      <a:lnTo>
                        <a:pt x="106" y="50"/>
                      </a:lnTo>
                      <a:lnTo>
                        <a:pt x="106" y="48"/>
                      </a:lnTo>
                      <a:lnTo>
                        <a:pt x="106" y="46"/>
                      </a:lnTo>
                      <a:lnTo>
                        <a:pt x="106" y="44"/>
                      </a:lnTo>
                      <a:lnTo>
                        <a:pt x="106" y="42"/>
                      </a:lnTo>
                      <a:lnTo>
                        <a:pt x="104" y="42"/>
                      </a:lnTo>
                      <a:lnTo>
                        <a:pt x="102" y="42"/>
                      </a:lnTo>
                      <a:lnTo>
                        <a:pt x="102" y="44"/>
                      </a:lnTo>
                      <a:lnTo>
                        <a:pt x="100" y="44"/>
                      </a:lnTo>
                      <a:lnTo>
                        <a:pt x="98" y="44"/>
                      </a:lnTo>
                      <a:lnTo>
                        <a:pt x="96" y="44"/>
                      </a:lnTo>
                      <a:lnTo>
                        <a:pt x="94" y="44"/>
                      </a:lnTo>
                      <a:lnTo>
                        <a:pt x="92" y="44"/>
                      </a:lnTo>
                      <a:lnTo>
                        <a:pt x="90" y="44"/>
                      </a:lnTo>
                      <a:lnTo>
                        <a:pt x="88" y="44"/>
                      </a:lnTo>
                      <a:lnTo>
                        <a:pt x="86" y="44"/>
                      </a:lnTo>
                      <a:lnTo>
                        <a:pt x="85" y="44"/>
                      </a:lnTo>
                      <a:lnTo>
                        <a:pt x="85" y="42"/>
                      </a:lnTo>
                      <a:lnTo>
                        <a:pt x="83" y="42"/>
                      </a:lnTo>
                      <a:lnTo>
                        <a:pt x="81" y="42"/>
                      </a:lnTo>
                      <a:lnTo>
                        <a:pt x="79" y="42"/>
                      </a:lnTo>
                      <a:lnTo>
                        <a:pt x="77" y="42"/>
                      </a:lnTo>
                      <a:lnTo>
                        <a:pt x="75" y="42"/>
                      </a:lnTo>
                      <a:lnTo>
                        <a:pt x="73" y="42"/>
                      </a:lnTo>
                      <a:lnTo>
                        <a:pt x="71" y="42"/>
                      </a:lnTo>
                      <a:lnTo>
                        <a:pt x="69" y="42"/>
                      </a:lnTo>
                      <a:lnTo>
                        <a:pt x="67" y="42"/>
                      </a:lnTo>
                      <a:lnTo>
                        <a:pt x="65" y="42"/>
                      </a:lnTo>
                      <a:lnTo>
                        <a:pt x="63" y="42"/>
                      </a:lnTo>
                      <a:lnTo>
                        <a:pt x="61" y="42"/>
                      </a:lnTo>
                      <a:lnTo>
                        <a:pt x="60" y="42"/>
                      </a:lnTo>
                      <a:lnTo>
                        <a:pt x="58" y="42"/>
                      </a:lnTo>
                      <a:lnTo>
                        <a:pt x="56" y="42"/>
                      </a:lnTo>
                      <a:lnTo>
                        <a:pt x="54" y="42"/>
                      </a:lnTo>
                      <a:lnTo>
                        <a:pt x="52" y="42"/>
                      </a:lnTo>
                      <a:lnTo>
                        <a:pt x="50" y="42"/>
                      </a:lnTo>
                      <a:lnTo>
                        <a:pt x="48" y="42"/>
                      </a:lnTo>
                      <a:lnTo>
                        <a:pt x="46" y="42"/>
                      </a:lnTo>
                      <a:lnTo>
                        <a:pt x="44" y="42"/>
                      </a:lnTo>
                      <a:lnTo>
                        <a:pt x="42" y="42"/>
                      </a:lnTo>
                      <a:lnTo>
                        <a:pt x="40" y="42"/>
                      </a:lnTo>
                      <a:lnTo>
                        <a:pt x="38" y="42"/>
                      </a:lnTo>
                      <a:lnTo>
                        <a:pt x="37" y="42"/>
                      </a:lnTo>
                      <a:lnTo>
                        <a:pt x="37" y="44"/>
                      </a:lnTo>
                      <a:lnTo>
                        <a:pt x="35" y="44"/>
                      </a:lnTo>
                      <a:lnTo>
                        <a:pt x="35" y="42"/>
                      </a:lnTo>
                      <a:lnTo>
                        <a:pt x="33" y="42"/>
                      </a:lnTo>
                      <a:lnTo>
                        <a:pt x="31" y="42"/>
                      </a:lnTo>
                      <a:lnTo>
                        <a:pt x="29" y="42"/>
                      </a:lnTo>
                      <a:lnTo>
                        <a:pt x="27" y="42"/>
                      </a:lnTo>
                      <a:lnTo>
                        <a:pt x="25" y="42"/>
                      </a:lnTo>
                      <a:lnTo>
                        <a:pt x="23" y="42"/>
                      </a:lnTo>
                      <a:lnTo>
                        <a:pt x="21" y="42"/>
                      </a:lnTo>
                      <a:lnTo>
                        <a:pt x="19" y="42"/>
                      </a:lnTo>
                      <a:lnTo>
                        <a:pt x="17" y="42"/>
                      </a:lnTo>
                      <a:lnTo>
                        <a:pt x="15" y="42"/>
                      </a:lnTo>
                      <a:lnTo>
                        <a:pt x="13" y="42"/>
                      </a:lnTo>
                      <a:lnTo>
                        <a:pt x="12" y="42"/>
                      </a:lnTo>
                      <a:lnTo>
                        <a:pt x="10" y="42"/>
                      </a:lnTo>
                      <a:lnTo>
                        <a:pt x="8" y="42"/>
                      </a:lnTo>
                      <a:lnTo>
                        <a:pt x="6" y="42"/>
                      </a:lnTo>
                      <a:lnTo>
                        <a:pt x="4" y="42"/>
                      </a:lnTo>
                      <a:lnTo>
                        <a:pt x="2" y="42"/>
                      </a:lnTo>
                      <a:lnTo>
                        <a:pt x="0" y="42"/>
                      </a:lnTo>
                      <a:lnTo>
                        <a:pt x="0" y="40"/>
                      </a:lnTo>
                      <a:lnTo>
                        <a:pt x="0" y="38"/>
                      </a:lnTo>
                      <a:lnTo>
                        <a:pt x="0" y="36"/>
                      </a:lnTo>
                      <a:lnTo>
                        <a:pt x="0" y="34"/>
                      </a:lnTo>
                      <a:lnTo>
                        <a:pt x="2" y="34"/>
                      </a:lnTo>
                      <a:lnTo>
                        <a:pt x="2" y="32"/>
                      </a:lnTo>
                      <a:lnTo>
                        <a:pt x="2" y="30"/>
                      </a:lnTo>
                      <a:lnTo>
                        <a:pt x="2" y="28"/>
                      </a:lnTo>
                      <a:lnTo>
                        <a:pt x="4" y="28"/>
                      </a:lnTo>
                      <a:lnTo>
                        <a:pt x="4" y="26"/>
                      </a:lnTo>
                      <a:lnTo>
                        <a:pt x="4" y="25"/>
                      </a:lnTo>
                      <a:lnTo>
                        <a:pt x="6" y="25"/>
                      </a:lnTo>
                      <a:lnTo>
                        <a:pt x="6" y="23"/>
                      </a:lnTo>
                      <a:lnTo>
                        <a:pt x="6" y="21"/>
                      </a:lnTo>
                      <a:lnTo>
                        <a:pt x="6" y="19"/>
                      </a:lnTo>
                      <a:lnTo>
                        <a:pt x="8" y="19"/>
                      </a:lnTo>
                      <a:lnTo>
                        <a:pt x="8" y="17"/>
                      </a:lnTo>
                      <a:lnTo>
                        <a:pt x="8" y="15"/>
                      </a:lnTo>
                      <a:lnTo>
                        <a:pt x="8" y="13"/>
                      </a:lnTo>
                      <a:lnTo>
                        <a:pt x="10" y="13"/>
                      </a:lnTo>
                      <a:lnTo>
                        <a:pt x="10" y="11"/>
                      </a:lnTo>
                      <a:lnTo>
                        <a:pt x="10" y="9"/>
                      </a:lnTo>
                      <a:lnTo>
                        <a:pt x="10" y="7"/>
                      </a:lnTo>
                      <a:lnTo>
                        <a:pt x="12" y="7"/>
                      </a:lnTo>
                      <a:lnTo>
                        <a:pt x="12" y="5"/>
                      </a:lnTo>
                      <a:lnTo>
                        <a:pt x="13" y="5"/>
                      </a:lnTo>
                      <a:lnTo>
                        <a:pt x="15" y="5"/>
                      </a:lnTo>
                      <a:lnTo>
                        <a:pt x="17" y="5"/>
                      </a:lnTo>
                      <a:lnTo>
                        <a:pt x="19" y="5"/>
                      </a:lnTo>
                      <a:lnTo>
                        <a:pt x="21" y="5"/>
                      </a:lnTo>
                      <a:lnTo>
                        <a:pt x="23" y="5"/>
                      </a:lnTo>
                      <a:lnTo>
                        <a:pt x="23" y="7"/>
                      </a:lnTo>
                      <a:lnTo>
                        <a:pt x="23" y="5"/>
                      </a:lnTo>
                      <a:lnTo>
                        <a:pt x="25" y="7"/>
                      </a:lnTo>
                      <a:lnTo>
                        <a:pt x="27" y="7"/>
                      </a:lnTo>
                      <a:lnTo>
                        <a:pt x="29" y="7"/>
                      </a:lnTo>
                      <a:lnTo>
                        <a:pt x="31" y="7"/>
                      </a:lnTo>
                      <a:lnTo>
                        <a:pt x="33" y="7"/>
                      </a:lnTo>
                      <a:lnTo>
                        <a:pt x="35" y="7"/>
                      </a:lnTo>
                      <a:lnTo>
                        <a:pt x="37" y="7"/>
                      </a:lnTo>
                      <a:lnTo>
                        <a:pt x="38" y="7"/>
                      </a:lnTo>
                      <a:lnTo>
                        <a:pt x="40" y="7"/>
                      </a:lnTo>
                      <a:lnTo>
                        <a:pt x="42" y="7"/>
                      </a:lnTo>
                      <a:lnTo>
                        <a:pt x="44" y="7"/>
                      </a:lnTo>
                      <a:lnTo>
                        <a:pt x="46" y="7"/>
                      </a:lnTo>
                      <a:lnTo>
                        <a:pt x="48" y="7"/>
                      </a:lnTo>
                      <a:lnTo>
                        <a:pt x="50" y="7"/>
                      </a:lnTo>
                      <a:lnTo>
                        <a:pt x="52" y="7"/>
                      </a:lnTo>
                      <a:lnTo>
                        <a:pt x="54" y="7"/>
                      </a:lnTo>
                      <a:lnTo>
                        <a:pt x="56" y="7"/>
                      </a:lnTo>
                      <a:lnTo>
                        <a:pt x="58" y="7"/>
                      </a:lnTo>
                      <a:lnTo>
                        <a:pt x="60" y="7"/>
                      </a:lnTo>
                      <a:lnTo>
                        <a:pt x="61" y="7"/>
                      </a:lnTo>
                      <a:lnTo>
                        <a:pt x="63" y="7"/>
                      </a:lnTo>
                      <a:lnTo>
                        <a:pt x="65" y="7"/>
                      </a:lnTo>
                      <a:lnTo>
                        <a:pt x="67" y="7"/>
                      </a:lnTo>
                      <a:lnTo>
                        <a:pt x="69" y="7"/>
                      </a:lnTo>
                      <a:lnTo>
                        <a:pt x="71" y="7"/>
                      </a:lnTo>
                      <a:lnTo>
                        <a:pt x="73" y="7"/>
                      </a:lnTo>
                      <a:lnTo>
                        <a:pt x="75" y="7"/>
                      </a:lnTo>
                      <a:lnTo>
                        <a:pt x="77" y="7"/>
                      </a:lnTo>
                      <a:lnTo>
                        <a:pt x="79" y="7"/>
                      </a:lnTo>
                      <a:lnTo>
                        <a:pt x="81" y="7"/>
                      </a:lnTo>
                      <a:lnTo>
                        <a:pt x="83" y="7"/>
                      </a:lnTo>
                      <a:lnTo>
                        <a:pt x="85" y="7"/>
                      </a:lnTo>
                      <a:lnTo>
                        <a:pt x="86" y="7"/>
                      </a:lnTo>
                      <a:lnTo>
                        <a:pt x="88" y="7"/>
                      </a:lnTo>
                      <a:lnTo>
                        <a:pt x="90" y="7"/>
                      </a:lnTo>
                      <a:lnTo>
                        <a:pt x="92" y="7"/>
                      </a:lnTo>
                      <a:lnTo>
                        <a:pt x="94" y="7"/>
                      </a:lnTo>
                      <a:lnTo>
                        <a:pt x="96" y="7"/>
                      </a:lnTo>
                      <a:lnTo>
                        <a:pt x="98" y="7"/>
                      </a:lnTo>
                      <a:lnTo>
                        <a:pt x="98" y="9"/>
                      </a:lnTo>
                      <a:lnTo>
                        <a:pt x="100" y="9"/>
                      </a:lnTo>
                      <a:lnTo>
                        <a:pt x="102" y="9"/>
                      </a:lnTo>
                      <a:lnTo>
                        <a:pt x="104" y="9"/>
                      </a:lnTo>
                      <a:lnTo>
                        <a:pt x="106" y="9"/>
                      </a:lnTo>
                      <a:lnTo>
                        <a:pt x="108" y="9"/>
                      </a:lnTo>
                      <a:lnTo>
                        <a:pt x="109" y="9"/>
                      </a:lnTo>
                      <a:lnTo>
                        <a:pt x="111" y="9"/>
                      </a:lnTo>
                      <a:lnTo>
                        <a:pt x="111" y="7"/>
                      </a:lnTo>
                      <a:lnTo>
                        <a:pt x="113" y="7"/>
                      </a:lnTo>
                      <a:lnTo>
                        <a:pt x="113" y="5"/>
                      </a:lnTo>
                      <a:lnTo>
                        <a:pt x="115" y="5"/>
                      </a:lnTo>
                      <a:lnTo>
                        <a:pt x="115" y="7"/>
                      </a:lnTo>
                      <a:lnTo>
                        <a:pt x="117" y="7"/>
                      </a:lnTo>
                      <a:lnTo>
                        <a:pt x="117" y="5"/>
                      </a:lnTo>
                      <a:lnTo>
                        <a:pt x="117" y="3"/>
                      </a:lnTo>
                      <a:lnTo>
                        <a:pt x="119" y="2"/>
                      </a:lnTo>
                      <a:lnTo>
                        <a:pt x="121" y="3"/>
                      </a:lnTo>
                      <a:lnTo>
                        <a:pt x="123" y="3"/>
                      </a:lnTo>
                      <a:lnTo>
                        <a:pt x="123" y="2"/>
                      </a:lnTo>
                      <a:lnTo>
                        <a:pt x="123" y="0"/>
                      </a:lnTo>
                      <a:lnTo>
                        <a:pt x="125" y="0"/>
                      </a:lnTo>
                      <a:lnTo>
                        <a:pt x="127" y="0"/>
                      </a:lnTo>
                      <a:lnTo>
                        <a:pt x="129" y="0"/>
                      </a:lnTo>
                      <a:lnTo>
                        <a:pt x="131" y="0"/>
                      </a:lnTo>
                      <a:lnTo>
                        <a:pt x="133" y="0"/>
                      </a:lnTo>
                      <a:lnTo>
                        <a:pt x="134" y="0"/>
                      </a:lnTo>
                      <a:lnTo>
                        <a:pt x="134" y="2"/>
                      </a:lnTo>
                      <a:lnTo>
                        <a:pt x="133" y="2"/>
                      </a:lnTo>
                      <a:lnTo>
                        <a:pt x="133" y="3"/>
                      </a:lnTo>
                      <a:lnTo>
                        <a:pt x="134" y="3"/>
                      </a:lnTo>
                      <a:lnTo>
                        <a:pt x="136" y="3"/>
                      </a:lnTo>
                      <a:lnTo>
                        <a:pt x="136" y="5"/>
                      </a:lnTo>
                      <a:lnTo>
                        <a:pt x="136" y="7"/>
                      </a:lnTo>
                      <a:lnTo>
                        <a:pt x="136" y="9"/>
                      </a:lnTo>
                      <a:lnTo>
                        <a:pt x="136" y="7"/>
                      </a:lnTo>
                      <a:lnTo>
                        <a:pt x="136" y="5"/>
                      </a:lnTo>
                      <a:lnTo>
                        <a:pt x="136" y="7"/>
                      </a:lnTo>
                      <a:lnTo>
                        <a:pt x="136" y="5"/>
                      </a:lnTo>
                      <a:lnTo>
                        <a:pt x="134" y="5"/>
                      </a:lnTo>
                      <a:lnTo>
                        <a:pt x="136" y="5"/>
                      </a:lnTo>
                      <a:lnTo>
                        <a:pt x="134" y="5"/>
                      </a:lnTo>
                      <a:lnTo>
                        <a:pt x="134" y="3"/>
                      </a:lnTo>
                      <a:lnTo>
                        <a:pt x="134" y="5"/>
                      </a:lnTo>
                      <a:lnTo>
                        <a:pt x="133" y="5"/>
                      </a:lnTo>
                      <a:lnTo>
                        <a:pt x="134" y="5"/>
                      </a:lnTo>
                      <a:lnTo>
                        <a:pt x="133" y="5"/>
                      </a:lnTo>
                      <a:lnTo>
                        <a:pt x="134" y="5"/>
                      </a:lnTo>
                      <a:lnTo>
                        <a:pt x="134" y="7"/>
                      </a:lnTo>
                      <a:lnTo>
                        <a:pt x="133" y="7"/>
                      </a:lnTo>
                      <a:lnTo>
                        <a:pt x="134" y="7"/>
                      </a:lnTo>
                      <a:lnTo>
                        <a:pt x="133" y="7"/>
                      </a:lnTo>
                      <a:lnTo>
                        <a:pt x="134" y="7"/>
                      </a:lnTo>
                      <a:lnTo>
                        <a:pt x="134" y="9"/>
                      </a:lnTo>
                      <a:lnTo>
                        <a:pt x="134" y="7"/>
                      </a:lnTo>
                      <a:lnTo>
                        <a:pt x="136" y="7"/>
                      </a:lnTo>
                      <a:lnTo>
                        <a:pt x="136" y="9"/>
                      </a:lnTo>
                      <a:lnTo>
                        <a:pt x="134" y="9"/>
                      </a:lnTo>
                      <a:lnTo>
                        <a:pt x="136" y="9"/>
                      </a:lnTo>
                      <a:lnTo>
                        <a:pt x="134" y="9"/>
                      </a:lnTo>
                      <a:lnTo>
                        <a:pt x="133" y="9"/>
                      </a:lnTo>
                      <a:lnTo>
                        <a:pt x="133" y="11"/>
                      </a:lnTo>
                      <a:lnTo>
                        <a:pt x="134" y="11"/>
                      </a:lnTo>
                      <a:lnTo>
                        <a:pt x="134" y="9"/>
                      </a:lnTo>
                      <a:lnTo>
                        <a:pt x="133" y="9"/>
                      </a:lnTo>
                      <a:lnTo>
                        <a:pt x="134" y="9"/>
                      </a:lnTo>
                      <a:lnTo>
                        <a:pt x="136" y="9"/>
                      </a:lnTo>
                      <a:lnTo>
                        <a:pt x="134" y="9"/>
                      </a:lnTo>
                      <a:lnTo>
                        <a:pt x="136" y="9"/>
                      </a:lnTo>
                      <a:lnTo>
                        <a:pt x="138" y="9"/>
                      </a:lnTo>
                      <a:lnTo>
                        <a:pt x="138" y="11"/>
                      </a:lnTo>
                      <a:lnTo>
                        <a:pt x="138" y="9"/>
                      </a:lnTo>
                      <a:lnTo>
                        <a:pt x="136" y="9"/>
                      </a:lnTo>
                      <a:lnTo>
                        <a:pt x="136" y="11"/>
                      </a:lnTo>
                      <a:lnTo>
                        <a:pt x="136" y="9"/>
                      </a:lnTo>
                      <a:lnTo>
                        <a:pt x="136" y="11"/>
                      </a:lnTo>
                      <a:lnTo>
                        <a:pt x="136" y="9"/>
                      </a:lnTo>
                      <a:lnTo>
                        <a:pt x="138" y="9"/>
                      </a:lnTo>
                      <a:lnTo>
                        <a:pt x="136" y="9"/>
                      </a:lnTo>
                      <a:lnTo>
                        <a:pt x="138" y="9"/>
                      </a:lnTo>
                      <a:lnTo>
                        <a:pt x="136" y="9"/>
                      </a:lnTo>
                      <a:lnTo>
                        <a:pt x="138" y="9"/>
                      </a:lnTo>
                      <a:lnTo>
                        <a:pt x="138" y="11"/>
                      </a:lnTo>
                      <a:lnTo>
                        <a:pt x="136" y="11"/>
                      </a:lnTo>
                      <a:lnTo>
                        <a:pt x="136" y="9"/>
                      </a:lnTo>
                      <a:lnTo>
                        <a:pt x="136" y="11"/>
                      </a:lnTo>
                      <a:lnTo>
                        <a:pt x="138" y="11"/>
                      </a:lnTo>
                      <a:lnTo>
                        <a:pt x="136" y="11"/>
                      </a:lnTo>
                      <a:lnTo>
                        <a:pt x="138" y="11"/>
                      </a:lnTo>
                      <a:lnTo>
                        <a:pt x="136" y="11"/>
                      </a:lnTo>
                      <a:lnTo>
                        <a:pt x="136" y="13"/>
                      </a:lnTo>
                      <a:lnTo>
                        <a:pt x="136" y="11"/>
                      </a:lnTo>
                      <a:lnTo>
                        <a:pt x="138" y="11"/>
                      </a:lnTo>
                      <a:lnTo>
                        <a:pt x="140" y="11"/>
                      </a:lnTo>
                      <a:lnTo>
                        <a:pt x="142" y="11"/>
                      </a:lnTo>
                      <a:lnTo>
                        <a:pt x="140" y="11"/>
                      </a:lnTo>
                      <a:lnTo>
                        <a:pt x="142" y="11"/>
                      </a:lnTo>
                      <a:lnTo>
                        <a:pt x="142" y="13"/>
                      </a:lnTo>
                      <a:lnTo>
                        <a:pt x="142" y="11"/>
                      </a:lnTo>
                      <a:lnTo>
                        <a:pt x="142" y="9"/>
                      </a:lnTo>
                      <a:lnTo>
                        <a:pt x="144" y="9"/>
                      </a:lnTo>
                      <a:lnTo>
                        <a:pt x="144" y="11"/>
                      </a:lnTo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" name="Freeform 2238"/>
                <p:cNvSpPr>
                  <a:spLocks noEditPoints="1"/>
                </p:cNvSpPr>
                <p:nvPr/>
              </p:nvSpPr>
              <p:spPr bwMode="auto">
                <a:xfrm>
                  <a:off x="8551863" y="2836862"/>
                  <a:ext cx="331788" cy="350838"/>
                </a:xfrm>
                <a:custGeom>
                  <a:avLst/>
                  <a:gdLst>
                    <a:gd name="T0" fmla="*/ 46 w 209"/>
                    <a:gd name="T1" fmla="*/ 188 h 221"/>
                    <a:gd name="T2" fmla="*/ 60 w 209"/>
                    <a:gd name="T3" fmla="*/ 186 h 221"/>
                    <a:gd name="T4" fmla="*/ 67 w 209"/>
                    <a:gd name="T5" fmla="*/ 185 h 221"/>
                    <a:gd name="T6" fmla="*/ 79 w 209"/>
                    <a:gd name="T7" fmla="*/ 183 h 221"/>
                    <a:gd name="T8" fmla="*/ 60 w 209"/>
                    <a:gd name="T9" fmla="*/ 183 h 221"/>
                    <a:gd name="T10" fmla="*/ 90 w 209"/>
                    <a:gd name="T11" fmla="*/ 181 h 221"/>
                    <a:gd name="T12" fmla="*/ 67 w 209"/>
                    <a:gd name="T13" fmla="*/ 179 h 221"/>
                    <a:gd name="T14" fmla="*/ 65 w 209"/>
                    <a:gd name="T15" fmla="*/ 183 h 221"/>
                    <a:gd name="T16" fmla="*/ 88 w 209"/>
                    <a:gd name="T17" fmla="*/ 177 h 221"/>
                    <a:gd name="T18" fmla="*/ 71 w 209"/>
                    <a:gd name="T19" fmla="*/ 175 h 221"/>
                    <a:gd name="T20" fmla="*/ 86 w 209"/>
                    <a:gd name="T21" fmla="*/ 173 h 221"/>
                    <a:gd name="T22" fmla="*/ 111 w 209"/>
                    <a:gd name="T23" fmla="*/ 171 h 221"/>
                    <a:gd name="T24" fmla="*/ 115 w 209"/>
                    <a:gd name="T25" fmla="*/ 169 h 221"/>
                    <a:gd name="T26" fmla="*/ 117 w 209"/>
                    <a:gd name="T27" fmla="*/ 169 h 221"/>
                    <a:gd name="T28" fmla="*/ 113 w 209"/>
                    <a:gd name="T29" fmla="*/ 171 h 221"/>
                    <a:gd name="T30" fmla="*/ 125 w 209"/>
                    <a:gd name="T31" fmla="*/ 167 h 221"/>
                    <a:gd name="T32" fmla="*/ 111 w 209"/>
                    <a:gd name="T33" fmla="*/ 167 h 221"/>
                    <a:gd name="T34" fmla="*/ 133 w 209"/>
                    <a:gd name="T35" fmla="*/ 167 h 221"/>
                    <a:gd name="T36" fmla="*/ 125 w 209"/>
                    <a:gd name="T37" fmla="*/ 163 h 221"/>
                    <a:gd name="T38" fmla="*/ 144 w 209"/>
                    <a:gd name="T39" fmla="*/ 160 h 221"/>
                    <a:gd name="T40" fmla="*/ 123 w 209"/>
                    <a:gd name="T41" fmla="*/ 161 h 221"/>
                    <a:gd name="T42" fmla="*/ 119 w 209"/>
                    <a:gd name="T43" fmla="*/ 161 h 221"/>
                    <a:gd name="T44" fmla="*/ 127 w 209"/>
                    <a:gd name="T45" fmla="*/ 154 h 221"/>
                    <a:gd name="T46" fmla="*/ 150 w 209"/>
                    <a:gd name="T47" fmla="*/ 154 h 221"/>
                    <a:gd name="T48" fmla="*/ 140 w 209"/>
                    <a:gd name="T49" fmla="*/ 161 h 221"/>
                    <a:gd name="T50" fmla="*/ 161 w 209"/>
                    <a:gd name="T51" fmla="*/ 152 h 221"/>
                    <a:gd name="T52" fmla="*/ 177 w 209"/>
                    <a:gd name="T53" fmla="*/ 148 h 221"/>
                    <a:gd name="T54" fmla="*/ 167 w 209"/>
                    <a:gd name="T55" fmla="*/ 148 h 221"/>
                    <a:gd name="T56" fmla="*/ 115 w 209"/>
                    <a:gd name="T57" fmla="*/ 146 h 221"/>
                    <a:gd name="T58" fmla="*/ 190 w 209"/>
                    <a:gd name="T59" fmla="*/ 140 h 221"/>
                    <a:gd name="T60" fmla="*/ 186 w 209"/>
                    <a:gd name="T61" fmla="*/ 142 h 221"/>
                    <a:gd name="T62" fmla="*/ 171 w 209"/>
                    <a:gd name="T63" fmla="*/ 148 h 221"/>
                    <a:gd name="T64" fmla="*/ 161 w 209"/>
                    <a:gd name="T65" fmla="*/ 154 h 221"/>
                    <a:gd name="T66" fmla="*/ 157 w 209"/>
                    <a:gd name="T67" fmla="*/ 154 h 221"/>
                    <a:gd name="T68" fmla="*/ 144 w 209"/>
                    <a:gd name="T69" fmla="*/ 146 h 221"/>
                    <a:gd name="T70" fmla="*/ 136 w 209"/>
                    <a:gd name="T71" fmla="*/ 154 h 221"/>
                    <a:gd name="T72" fmla="*/ 127 w 209"/>
                    <a:gd name="T73" fmla="*/ 154 h 221"/>
                    <a:gd name="T74" fmla="*/ 117 w 209"/>
                    <a:gd name="T75" fmla="*/ 156 h 221"/>
                    <a:gd name="T76" fmla="*/ 115 w 209"/>
                    <a:gd name="T77" fmla="*/ 154 h 221"/>
                    <a:gd name="T78" fmla="*/ 111 w 209"/>
                    <a:gd name="T79" fmla="*/ 150 h 221"/>
                    <a:gd name="T80" fmla="*/ 96 w 209"/>
                    <a:gd name="T81" fmla="*/ 173 h 221"/>
                    <a:gd name="T82" fmla="*/ 92 w 209"/>
                    <a:gd name="T83" fmla="*/ 173 h 221"/>
                    <a:gd name="T84" fmla="*/ 84 w 209"/>
                    <a:gd name="T85" fmla="*/ 175 h 221"/>
                    <a:gd name="T86" fmla="*/ 79 w 209"/>
                    <a:gd name="T87" fmla="*/ 173 h 221"/>
                    <a:gd name="T88" fmla="*/ 71 w 209"/>
                    <a:gd name="T89" fmla="*/ 181 h 221"/>
                    <a:gd name="T90" fmla="*/ 63 w 209"/>
                    <a:gd name="T91" fmla="*/ 179 h 221"/>
                    <a:gd name="T92" fmla="*/ 60 w 209"/>
                    <a:gd name="T93" fmla="*/ 183 h 221"/>
                    <a:gd name="T94" fmla="*/ 52 w 209"/>
                    <a:gd name="T95" fmla="*/ 183 h 221"/>
                    <a:gd name="T96" fmla="*/ 40 w 209"/>
                    <a:gd name="T97" fmla="*/ 190 h 221"/>
                    <a:gd name="T98" fmla="*/ 27 w 209"/>
                    <a:gd name="T99" fmla="*/ 208 h 221"/>
                    <a:gd name="T100" fmla="*/ 6 w 209"/>
                    <a:gd name="T101" fmla="*/ 190 h 221"/>
                    <a:gd name="T102" fmla="*/ 0 w 209"/>
                    <a:gd name="T103" fmla="*/ 110 h 221"/>
                    <a:gd name="T104" fmla="*/ 27 w 209"/>
                    <a:gd name="T105" fmla="*/ 90 h 221"/>
                    <a:gd name="T106" fmla="*/ 44 w 209"/>
                    <a:gd name="T107" fmla="*/ 58 h 221"/>
                    <a:gd name="T108" fmla="*/ 81 w 209"/>
                    <a:gd name="T109" fmla="*/ 14 h 221"/>
                    <a:gd name="T110" fmla="*/ 127 w 209"/>
                    <a:gd name="T111" fmla="*/ 8 h 221"/>
                    <a:gd name="T112" fmla="*/ 167 w 209"/>
                    <a:gd name="T113" fmla="*/ 41 h 221"/>
                    <a:gd name="T114" fmla="*/ 171 w 209"/>
                    <a:gd name="T115" fmla="*/ 89 h 221"/>
                    <a:gd name="T116" fmla="*/ 192 w 209"/>
                    <a:gd name="T117" fmla="*/ 115 h 221"/>
                    <a:gd name="T118" fmla="*/ 200 w 209"/>
                    <a:gd name="T119" fmla="*/ 127 h 221"/>
                    <a:gd name="T120" fmla="*/ 198 w 209"/>
                    <a:gd name="T121" fmla="*/ 133 h 221"/>
                    <a:gd name="T122" fmla="*/ 207 w 209"/>
                    <a:gd name="T123" fmla="*/ 131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9" h="221">
                      <a:moveTo>
                        <a:pt x="35" y="206"/>
                      </a:moveTo>
                      <a:lnTo>
                        <a:pt x="33" y="206"/>
                      </a:lnTo>
                      <a:lnTo>
                        <a:pt x="35" y="206"/>
                      </a:lnTo>
                      <a:close/>
                      <a:moveTo>
                        <a:pt x="38" y="202"/>
                      </a:moveTo>
                      <a:lnTo>
                        <a:pt x="36" y="202"/>
                      </a:lnTo>
                      <a:lnTo>
                        <a:pt x="38" y="202"/>
                      </a:lnTo>
                      <a:close/>
                      <a:moveTo>
                        <a:pt x="44" y="196"/>
                      </a:moveTo>
                      <a:lnTo>
                        <a:pt x="44" y="198"/>
                      </a:lnTo>
                      <a:lnTo>
                        <a:pt x="44" y="196"/>
                      </a:lnTo>
                      <a:lnTo>
                        <a:pt x="44" y="198"/>
                      </a:lnTo>
                      <a:lnTo>
                        <a:pt x="42" y="198"/>
                      </a:lnTo>
                      <a:lnTo>
                        <a:pt x="42" y="196"/>
                      </a:lnTo>
                      <a:lnTo>
                        <a:pt x="44" y="196"/>
                      </a:lnTo>
                      <a:close/>
                      <a:moveTo>
                        <a:pt x="50" y="194"/>
                      </a:moveTo>
                      <a:lnTo>
                        <a:pt x="48" y="194"/>
                      </a:lnTo>
                      <a:lnTo>
                        <a:pt x="48" y="192"/>
                      </a:lnTo>
                      <a:lnTo>
                        <a:pt x="50" y="192"/>
                      </a:lnTo>
                      <a:lnTo>
                        <a:pt x="50" y="194"/>
                      </a:lnTo>
                      <a:close/>
                      <a:moveTo>
                        <a:pt x="44" y="192"/>
                      </a:moveTo>
                      <a:lnTo>
                        <a:pt x="46" y="192"/>
                      </a:lnTo>
                      <a:lnTo>
                        <a:pt x="44" y="192"/>
                      </a:lnTo>
                      <a:close/>
                      <a:moveTo>
                        <a:pt x="44" y="192"/>
                      </a:moveTo>
                      <a:lnTo>
                        <a:pt x="44" y="190"/>
                      </a:lnTo>
                      <a:lnTo>
                        <a:pt x="44" y="192"/>
                      </a:lnTo>
                      <a:close/>
                      <a:moveTo>
                        <a:pt x="46" y="190"/>
                      </a:moveTo>
                      <a:lnTo>
                        <a:pt x="46" y="192"/>
                      </a:lnTo>
                      <a:lnTo>
                        <a:pt x="44" y="192"/>
                      </a:lnTo>
                      <a:lnTo>
                        <a:pt x="44" y="190"/>
                      </a:lnTo>
                      <a:lnTo>
                        <a:pt x="46" y="190"/>
                      </a:lnTo>
                      <a:close/>
                      <a:moveTo>
                        <a:pt x="46" y="190"/>
                      </a:moveTo>
                      <a:lnTo>
                        <a:pt x="44" y="190"/>
                      </a:lnTo>
                      <a:lnTo>
                        <a:pt x="46" y="190"/>
                      </a:lnTo>
                      <a:close/>
                      <a:moveTo>
                        <a:pt x="44" y="190"/>
                      </a:moveTo>
                      <a:lnTo>
                        <a:pt x="42" y="190"/>
                      </a:lnTo>
                      <a:lnTo>
                        <a:pt x="44" y="190"/>
                      </a:lnTo>
                      <a:close/>
                      <a:moveTo>
                        <a:pt x="46" y="188"/>
                      </a:moveTo>
                      <a:lnTo>
                        <a:pt x="46" y="190"/>
                      </a:lnTo>
                      <a:lnTo>
                        <a:pt x="46" y="188"/>
                      </a:lnTo>
                      <a:close/>
                      <a:moveTo>
                        <a:pt x="48" y="188"/>
                      </a:moveTo>
                      <a:lnTo>
                        <a:pt x="48" y="190"/>
                      </a:lnTo>
                      <a:lnTo>
                        <a:pt x="46" y="190"/>
                      </a:lnTo>
                      <a:lnTo>
                        <a:pt x="46" y="188"/>
                      </a:lnTo>
                      <a:lnTo>
                        <a:pt x="48" y="188"/>
                      </a:lnTo>
                      <a:close/>
                      <a:moveTo>
                        <a:pt x="61" y="188"/>
                      </a:moveTo>
                      <a:lnTo>
                        <a:pt x="60" y="188"/>
                      </a:lnTo>
                      <a:lnTo>
                        <a:pt x="61" y="188"/>
                      </a:lnTo>
                      <a:close/>
                      <a:moveTo>
                        <a:pt x="50" y="188"/>
                      </a:moveTo>
                      <a:lnTo>
                        <a:pt x="50" y="190"/>
                      </a:lnTo>
                      <a:lnTo>
                        <a:pt x="50" y="188"/>
                      </a:lnTo>
                      <a:lnTo>
                        <a:pt x="50" y="190"/>
                      </a:lnTo>
                      <a:lnTo>
                        <a:pt x="50" y="188"/>
                      </a:lnTo>
                      <a:close/>
                      <a:moveTo>
                        <a:pt x="52" y="188"/>
                      </a:moveTo>
                      <a:lnTo>
                        <a:pt x="54" y="188"/>
                      </a:lnTo>
                      <a:lnTo>
                        <a:pt x="52" y="188"/>
                      </a:lnTo>
                      <a:close/>
                      <a:moveTo>
                        <a:pt x="50" y="188"/>
                      </a:moveTo>
                      <a:lnTo>
                        <a:pt x="50" y="186"/>
                      </a:lnTo>
                      <a:lnTo>
                        <a:pt x="50" y="188"/>
                      </a:lnTo>
                      <a:close/>
                      <a:moveTo>
                        <a:pt x="65" y="186"/>
                      </a:moveTo>
                      <a:lnTo>
                        <a:pt x="65" y="188"/>
                      </a:lnTo>
                      <a:lnTo>
                        <a:pt x="65" y="186"/>
                      </a:lnTo>
                      <a:close/>
                      <a:moveTo>
                        <a:pt x="54" y="186"/>
                      </a:moveTo>
                      <a:lnTo>
                        <a:pt x="52" y="186"/>
                      </a:lnTo>
                      <a:lnTo>
                        <a:pt x="54" y="186"/>
                      </a:lnTo>
                      <a:close/>
                      <a:moveTo>
                        <a:pt x="52" y="186"/>
                      </a:moveTo>
                      <a:lnTo>
                        <a:pt x="50" y="186"/>
                      </a:lnTo>
                      <a:lnTo>
                        <a:pt x="52" y="186"/>
                      </a:lnTo>
                      <a:close/>
                      <a:moveTo>
                        <a:pt x="61" y="186"/>
                      </a:moveTo>
                      <a:lnTo>
                        <a:pt x="61" y="188"/>
                      </a:lnTo>
                      <a:lnTo>
                        <a:pt x="61" y="186"/>
                      </a:lnTo>
                      <a:close/>
                      <a:moveTo>
                        <a:pt x="67" y="186"/>
                      </a:moveTo>
                      <a:lnTo>
                        <a:pt x="65" y="186"/>
                      </a:lnTo>
                      <a:lnTo>
                        <a:pt x="67" y="186"/>
                      </a:lnTo>
                      <a:close/>
                      <a:moveTo>
                        <a:pt x="54" y="186"/>
                      </a:moveTo>
                      <a:lnTo>
                        <a:pt x="52" y="186"/>
                      </a:lnTo>
                      <a:lnTo>
                        <a:pt x="54" y="186"/>
                      </a:lnTo>
                      <a:close/>
                      <a:moveTo>
                        <a:pt x="56" y="186"/>
                      </a:moveTo>
                      <a:lnTo>
                        <a:pt x="56" y="188"/>
                      </a:lnTo>
                      <a:lnTo>
                        <a:pt x="54" y="188"/>
                      </a:lnTo>
                      <a:lnTo>
                        <a:pt x="56" y="188"/>
                      </a:lnTo>
                      <a:lnTo>
                        <a:pt x="56" y="186"/>
                      </a:lnTo>
                      <a:lnTo>
                        <a:pt x="56" y="188"/>
                      </a:lnTo>
                      <a:lnTo>
                        <a:pt x="56" y="186"/>
                      </a:lnTo>
                      <a:close/>
                      <a:moveTo>
                        <a:pt x="61" y="186"/>
                      </a:moveTo>
                      <a:lnTo>
                        <a:pt x="60" y="186"/>
                      </a:lnTo>
                      <a:lnTo>
                        <a:pt x="61" y="186"/>
                      </a:lnTo>
                      <a:lnTo>
                        <a:pt x="60" y="186"/>
                      </a:lnTo>
                      <a:lnTo>
                        <a:pt x="61" y="186"/>
                      </a:lnTo>
                      <a:close/>
                      <a:moveTo>
                        <a:pt x="50" y="186"/>
                      </a:moveTo>
                      <a:lnTo>
                        <a:pt x="50" y="188"/>
                      </a:lnTo>
                      <a:lnTo>
                        <a:pt x="48" y="188"/>
                      </a:lnTo>
                      <a:lnTo>
                        <a:pt x="48" y="186"/>
                      </a:lnTo>
                      <a:lnTo>
                        <a:pt x="50" y="186"/>
                      </a:lnTo>
                      <a:close/>
                      <a:moveTo>
                        <a:pt x="52" y="186"/>
                      </a:moveTo>
                      <a:lnTo>
                        <a:pt x="54" y="186"/>
                      </a:lnTo>
                      <a:lnTo>
                        <a:pt x="52" y="186"/>
                      </a:lnTo>
                      <a:close/>
                      <a:moveTo>
                        <a:pt x="50" y="186"/>
                      </a:moveTo>
                      <a:lnTo>
                        <a:pt x="48" y="186"/>
                      </a:lnTo>
                      <a:lnTo>
                        <a:pt x="50" y="186"/>
                      </a:lnTo>
                      <a:close/>
                      <a:moveTo>
                        <a:pt x="60" y="185"/>
                      </a:moveTo>
                      <a:lnTo>
                        <a:pt x="60" y="186"/>
                      </a:lnTo>
                      <a:lnTo>
                        <a:pt x="60" y="185"/>
                      </a:lnTo>
                      <a:close/>
                      <a:moveTo>
                        <a:pt x="61" y="185"/>
                      </a:moveTo>
                      <a:lnTo>
                        <a:pt x="61" y="186"/>
                      </a:lnTo>
                      <a:lnTo>
                        <a:pt x="61" y="185"/>
                      </a:lnTo>
                      <a:close/>
                      <a:moveTo>
                        <a:pt x="90" y="185"/>
                      </a:moveTo>
                      <a:lnTo>
                        <a:pt x="90" y="186"/>
                      </a:lnTo>
                      <a:lnTo>
                        <a:pt x="88" y="186"/>
                      </a:lnTo>
                      <a:lnTo>
                        <a:pt x="90" y="186"/>
                      </a:lnTo>
                      <a:lnTo>
                        <a:pt x="90" y="185"/>
                      </a:lnTo>
                      <a:close/>
                      <a:moveTo>
                        <a:pt x="67" y="185"/>
                      </a:moveTo>
                      <a:lnTo>
                        <a:pt x="67" y="186"/>
                      </a:lnTo>
                      <a:lnTo>
                        <a:pt x="65" y="186"/>
                      </a:lnTo>
                      <a:lnTo>
                        <a:pt x="65" y="185"/>
                      </a:lnTo>
                      <a:lnTo>
                        <a:pt x="67" y="185"/>
                      </a:lnTo>
                      <a:lnTo>
                        <a:pt x="65" y="185"/>
                      </a:lnTo>
                      <a:lnTo>
                        <a:pt x="67" y="185"/>
                      </a:lnTo>
                      <a:close/>
                      <a:moveTo>
                        <a:pt x="48" y="185"/>
                      </a:moveTo>
                      <a:lnTo>
                        <a:pt x="48" y="186"/>
                      </a:lnTo>
                      <a:lnTo>
                        <a:pt x="48" y="185"/>
                      </a:lnTo>
                      <a:close/>
                      <a:moveTo>
                        <a:pt x="75" y="185"/>
                      </a:moveTo>
                      <a:lnTo>
                        <a:pt x="75" y="186"/>
                      </a:lnTo>
                      <a:lnTo>
                        <a:pt x="75" y="185"/>
                      </a:lnTo>
                      <a:close/>
                      <a:moveTo>
                        <a:pt x="77" y="185"/>
                      </a:moveTo>
                      <a:lnTo>
                        <a:pt x="75" y="185"/>
                      </a:lnTo>
                      <a:lnTo>
                        <a:pt x="77" y="185"/>
                      </a:lnTo>
                      <a:close/>
                      <a:moveTo>
                        <a:pt x="67" y="185"/>
                      </a:moveTo>
                      <a:lnTo>
                        <a:pt x="65" y="185"/>
                      </a:lnTo>
                      <a:lnTo>
                        <a:pt x="67" y="185"/>
                      </a:lnTo>
                      <a:close/>
                      <a:moveTo>
                        <a:pt x="56" y="186"/>
                      </a:moveTo>
                      <a:lnTo>
                        <a:pt x="56" y="185"/>
                      </a:lnTo>
                      <a:lnTo>
                        <a:pt x="58" y="185"/>
                      </a:lnTo>
                      <a:lnTo>
                        <a:pt x="58" y="186"/>
                      </a:lnTo>
                      <a:lnTo>
                        <a:pt x="56" y="186"/>
                      </a:lnTo>
                      <a:close/>
                      <a:moveTo>
                        <a:pt x="54" y="185"/>
                      </a:moveTo>
                      <a:lnTo>
                        <a:pt x="52" y="185"/>
                      </a:lnTo>
                      <a:lnTo>
                        <a:pt x="54" y="185"/>
                      </a:lnTo>
                      <a:lnTo>
                        <a:pt x="52" y="185"/>
                      </a:lnTo>
                      <a:lnTo>
                        <a:pt x="54" y="185"/>
                      </a:lnTo>
                      <a:close/>
                      <a:moveTo>
                        <a:pt x="77" y="185"/>
                      </a:moveTo>
                      <a:lnTo>
                        <a:pt x="75" y="185"/>
                      </a:lnTo>
                      <a:lnTo>
                        <a:pt x="77" y="185"/>
                      </a:lnTo>
                      <a:close/>
                      <a:moveTo>
                        <a:pt x="61" y="185"/>
                      </a:moveTo>
                      <a:lnTo>
                        <a:pt x="61" y="183"/>
                      </a:lnTo>
                      <a:lnTo>
                        <a:pt x="61" y="185"/>
                      </a:lnTo>
                      <a:close/>
                      <a:moveTo>
                        <a:pt x="71" y="185"/>
                      </a:moveTo>
                      <a:lnTo>
                        <a:pt x="71" y="183"/>
                      </a:lnTo>
                      <a:lnTo>
                        <a:pt x="71" y="185"/>
                      </a:lnTo>
                      <a:close/>
                      <a:moveTo>
                        <a:pt x="65" y="185"/>
                      </a:moveTo>
                      <a:lnTo>
                        <a:pt x="65" y="183"/>
                      </a:lnTo>
                      <a:lnTo>
                        <a:pt x="65" y="185"/>
                      </a:lnTo>
                      <a:close/>
                      <a:moveTo>
                        <a:pt x="52" y="183"/>
                      </a:moveTo>
                      <a:lnTo>
                        <a:pt x="52" y="185"/>
                      </a:lnTo>
                      <a:lnTo>
                        <a:pt x="52" y="183"/>
                      </a:lnTo>
                      <a:close/>
                      <a:moveTo>
                        <a:pt x="54" y="183"/>
                      </a:moveTo>
                      <a:lnTo>
                        <a:pt x="54" y="185"/>
                      </a:lnTo>
                      <a:lnTo>
                        <a:pt x="54" y="183"/>
                      </a:lnTo>
                      <a:close/>
                      <a:moveTo>
                        <a:pt x="73" y="183"/>
                      </a:moveTo>
                      <a:lnTo>
                        <a:pt x="75" y="183"/>
                      </a:lnTo>
                      <a:lnTo>
                        <a:pt x="73" y="185"/>
                      </a:lnTo>
                      <a:lnTo>
                        <a:pt x="73" y="183"/>
                      </a:lnTo>
                      <a:close/>
                      <a:moveTo>
                        <a:pt x="77" y="183"/>
                      </a:moveTo>
                      <a:lnTo>
                        <a:pt x="79" y="183"/>
                      </a:lnTo>
                      <a:lnTo>
                        <a:pt x="77" y="183"/>
                      </a:lnTo>
                      <a:lnTo>
                        <a:pt x="79" y="183"/>
                      </a:lnTo>
                      <a:lnTo>
                        <a:pt x="77" y="183"/>
                      </a:lnTo>
                      <a:close/>
                      <a:moveTo>
                        <a:pt x="79" y="183"/>
                      </a:moveTo>
                      <a:lnTo>
                        <a:pt x="77" y="183"/>
                      </a:lnTo>
                      <a:lnTo>
                        <a:pt x="79" y="183"/>
                      </a:lnTo>
                      <a:close/>
                      <a:moveTo>
                        <a:pt x="56" y="183"/>
                      </a:moveTo>
                      <a:lnTo>
                        <a:pt x="54" y="183"/>
                      </a:lnTo>
                      <a:lnTo>
                        <a:pt x="56" y="183"/>
                      </a:lnTo>
                      <a:close/>
                      <a:moveTo>
                        <a:pt x="71" y="183"/>
                      </a:moveTo>
                      <a:lnTo>
                        <a:pt x="71" y="181"/>
                      </a:lnTo>
                      <a:lnTo>
                        <a:pt x="71" y="183"/>
                      </a:lnTo>
                      <a:lnTo>
                        <a:pt x="71" y="181"/>
                      </a:lnTo>
                      <a:lnTo>
                        <a:pt x="71" y="183"/>
                      </a:lnTo>
                      <a:close/>
                      <a:moveTo>
                        <a:pt x="61" y="183"/>
                      </a:moveTo>
                      <a:lnTo>
                        <a:pt x="61" y="181"/>
                      </a:lnTo>
                      <a:lnTo>
                        <a:pt x="61" y="183"/>
                      </a:lnTo>
                      <a:close/>
                      <a:moveTo>
                        <a:pt x="88" y="183"/>
                      </a:moveTo>
                      <a:lnTo>
                        <a:pt x="88" y="181"/>
                      </a:lnTo>
                      <a:lnTo>
                        <a:pt x="88" y="183"/>
                      </a:lnTo>
                      <a:close/>
                      <a:moveTo>
                        <a:pt x="79" y="181"/>
                      </a:moveTo>
                      <a:lnTo>
                        <a:pt x="79" y="183"/>
                      </a:lnTo>
                      <a:lnTo>
                        <a:pt x="79" y="181"/>
                      </a:lnTo>
                      <a:close/>
                      <a:moveTo>
                        <a:pt x="71" y="181"/>
                      </a:moveTo>
                      <a:lnTo>
                        <a:pt x="73" y="181"/>
                      </a:lnTo>
                      <a:lnTo>
                        <a:pt x="73" y="183"/>
                      </a:lnTo>
                      <a:lnTo>
                        <a:pt x="73" y="181"/>
                      </a:lnTo>
                      <a:lnTo>
                        <a:pt x="73" y="183"/>
                      </a:lnTo>
                      <a:lnTo>
                        <a:pt x="73" y="185"/>
                      </a:lnTo>
                      <a:lnTo>
                        <a:pt x="71" y="185"/>
                      </a:lnTo>
                      <a:lnTo>
                        <a:pt x="71" y="183"/>
                      </a:lnTo>
                      <a:lnTo>
                        <a:pt x="71" y="185"/>
                      </a:lnTo>
                      <a:lnTo>
                        <a:pt x="71" y="183"/>
                      </a:lnTo>
                      <a:lnTo>
                        <a:pt x="71" y="181"/>
                      </a:lnTo>
                      <a:close/>
                      <a:moveTo>
                        <a:pt x="79" y="181"/>
                      </a:moveTo>
                      <a:lnTo>
                        <a:pt x="77" y="181"/>
                      </a:lnTo>
                      <a:lnTo>
                        <a:pt x="79" y="181"/>
                      </a:lnTo>
                      <a:close/>
                      <a:moveTo>
                        <a:pt x="69" y="181"/>
                      </a:moveTo>
                      <a:lnTo>
                        <a:pt x="71" y="181"/>
                      </a:lnTo>
                      <a:lnTo>
                        <a:pt x="69" y="181"/>
                      </a:lnTo>
                      <a:close/>
                      <a:moveTo>
                        <a:pt x="60" y="181"/>
                      </a:moveTo>
                      <a:lnTo>
                        <a:pt x="61" y="181"/>
                      </a:lnTo>
                      <a:lnTo>
                        <a:pt x="60" y="181"/>
                      </a:lnTo>
                      <a:lnTo>
                        <a:pt x="61" y="181"/>
                      </a:lnTo>
                      <a:lnTo>
                        <a:pt x="60" y="181"/>
                      </a:lnTo>
                      <a:lnTo>
                        <a:pt x="61" y="181"/>
                      </a:lnTo>
                      <a:lnTo>
                        <a:pt x="61" y="183"/>
                      </a:lnTo>
                      <a:lnTo>
                        <a:pt x="60" y="183"/>
                      </a:lnTo>
                      <a:lnTo>
                        <a:pt x="61" y="183"/>
                      </a:lnTo>
                      <a:lnTo>
                        <a:pt x="61" y="185"/>
                      </a:lnTo>
                      <a:lnTo>
                        <a:pt x="60" y="185"/>
                      </a:lnTo>
                      <a:lnTo>
                        <a:pt x="61" y="185"/>
                      </a:lnTo>
                      <a:lnTo>
                        <a:pt x="60" y="185"/>
                      </a:lnTo>
                      <a:lnTo>
                        <a:pt x="58" y="185"/>
                      </a:lnTo>
                      <a:lnTo>
                        <a:pt x="60" y="185"/>
                      </a:lnTo>
                      <a:lnTo>
                        <a:pt x="60" y="183"/>
                      </a:lnTo>
                      <a:lnTo>
                        <a:pt x="60" y="185"/>
                      </a:lnTo>
                      <a:lnTo>
                        <a:pt x="60" y="183"/>
                      </a:lnTo>
                      <a:lnTo>
                        <a:pt x="60" y="185"/>
                      </a:lnTo>
                      <a:lnTo>
                        <a:pt x="60" y="183"/>
                      </a:lnTo>
                      <a:lnTo>
                        <a:pt x="60" y="185"/>
                      </a:lnTo>
                      <a:lnTo>
                        <a:pt x="60" y="183"/>
                      </a:lnTo>
                      <a:lnTo>
                        <a:pt x="60" y="185"/>
                      </a:lnTo>
                      <a:lnTo>
                        <a:pt x="58" y="185"/>
                      </a:lnTo>
                      <a:lnTo>
                        <a:pt x="60" y="185"/>
                      </a:lnTo>
                      <a:lnTo>
                        <a:pt x="60" y="183"/>
                      </a:lnTo>
                      <a:lnTo>
                        <a:pt x="58" y="183"/>
                      </a:lnTo>
                      <a:lnTo>
                        <a:pt x="58" y="185"/>
                      </a:lnTo>
                      <a:lnTo>
                        <a:pt x="58" y="186"/>
                      </a:lnTo>
                      <a:lnTo>
                        <a:pt x="58" y="185"/>
                      </a:lnTo>
                      <a:lnTo>
                        <a:pt x="58" y="183"/>
                      </a:lnTo>
                      <a:lnTo>
                        <a:pt x="58" y="185"/>
                      </a:lnTo>
                      <a:lnTo>
                        <a:pt x="58" y="183"/>
                      </a:lnTo>
                      <a:lnTo>
                        <a:pt x="58" y="185"/>
                      </a:lnTo>
                      <a:lnTo>
                        <a:pt x="58" y="183"/>
                      </a:lnTo>
                      <a:lnTo>
                        <a:pt x="60" y="183"/>
                      </a:lnTo>
                      <a:lnTo>
                        <a:pt x="60" y="181"/>
                      </a:lnTo>
                      <a:lnTo>
                        <a:pt x="60" y="183"/>
                      </a:lnTo>
                      <a:lnTo>
                        <a:pt x="60" y="181"/>
                      </a:lnTo>
                      <a:close/>
                      <a:moveTo>
                        <a:pt x="79" y="181"/>
                      </a:moveTo>
                      <a:lnTo>
                        <a:pt x="77" y="181"/>
                      </a:lnTo>
                      <a:lnTo>
                        <a:pt x="77" y="183"/>
                      </a:lnTo>
                      <a:lnTo>
                        <a:pt x="77" y="181"/>
                      </a:lnTo>
                      <a:lnTo>
                        <a:pt x="77" y="183"/>
                      </a:lnTo>
                      <a:lnTo>
                        <a:pt x="77" y="181"/>
                      </a:lnTo>
                      <a:lnTo>
                        <a:pt x="79" y="181"/>
                      </a:lnTo>
                      <a:close/>
                      <a:moveTo>
                        <a:pt x="77" y="181"/>
                      </a:moveTo>
                      <a:lnTo>
                        <a:pt x="79" y="181"/>
                      </a:lnTo>
                      <a:lnTo>
                        <a:pt x="77" y="181"/>
                      </a:lnTo>
                      <a:close/>
                      <a:moveTo>
                        <a:pt x="90" y="181"/>
                      </a:moveTo>
                      <a:lnTo>
                        <a:pt x="92" y="181"/>
                      </a:lnTo>
                      <a:lnTo>
                        <a:pt x="90" y="181"/>
                      </a:lnTo>
                      <a:close/>
                      <a:moveTo>
                        <a:pt x="111" y="181"/>
                      </a:moveTo>
                      <a:lnTo>
                        <a:pt x="109" y="181"/>
                      </a:lnTo>
                      <a:lnTo>
                        <a:pt x="111" y="181"/>
                      </a:lnTo>
                      <a:lnTo>
                        <a:pt x="109" y="181"/>
                      </a:lnTo>
                      <a:lnTo>
                        <a:pt x="111" y="181"/>
                      </a:lnTo>
                      <a:close/>
                      <a:moveTo>
                        <a:pt x="90" y="181"/>
                      </a:moveTo>
                      <a:lnTo>
                        <a:pt x="88" y="181"/>
                      </a:lnTo>
                      <a:lnTo>
                        <a:pt x="90" y="181"/>
                      </a:lnTo>
                      <a:close/>
                      <a:moveTo>
                        <a:pt x="67" y="181"/>
                      </a:moveTo>
                      <a:lnTo>
                        <a:pt x="69" y="181"/>
                      </a:lnTo>
                      <a:lnTo>
                        <a:pt x="69" y="183"/>
                      </a:lnTo>
                      <a:lnTo>
                        <a:pt x="67" y="183"/>
                      </a:lnTo>
                      <a:lnTo>
                        <a:pt x="69" y="183"/>
                      </a:lnTo>
                      <a:lnTo>
                        <a:pt x="67" y="183"/>
                      </a:lnTo>
                      <a:lnTo>
                        <a:pt x="67" y="185"/>
                      </a:lnTo>
                      <a:lnTo>
                        <a:pt x="67" y="183"/>
                      </a:lnTo>
                      <a:lnTo>
                        <a:pt x="69" y="183"/>
                      </a:lnTo>
                      <a:lnTo>
                        <a:pt x="69" y="181"/>
                      </a:lnTo>
                      <a:lnTo>
                        <a:pt x="69" y="183"/>
                      </a:lnTo>
                      <a:lnTo>
                        <a:pt x="69" y="185"/>
                      </a:lnTo>
                      <a:lnTo>
                        <a:pt x="67" y="185"/>
                      </a:lnTo>
                      <a:lnTo>
                        <a:pt x="69" y="185"/>
                      </a:lnTo>
                      <a:lnTo>
                        <a:pt x="67" y="185"/>
                      </a:lnTo>
                      <a:lnTo>
                        <a:pt x="67" y="186"/>
                      </a:lnTo>
                      <a:lnTo>
                        <a:pt x="67" y="185"/>
                      </a:lnTo>
                      <a:lnTo>
                        <a:pt x="67" y="186"/>
                      </a:lnTo>
                      <a:lnTo>
                        <a:pt x="67" y="185"/>
                      </a:lnTo>
                      <a:lnTo>
                        <a:pt x="65" y="185"/>
                      </a:lnTo>
                      <a:lnTo>
                        <a:pt x="67" y="185"/>
                      </a:lnTo>
                      <a:lnTo>
                        <a:pt x="67" y="183"/>
                      </a:lnTo>
                      <a:lnTo>
                        <a:pt x="67" y="185"/>
                      </a:lnTo>
                      <a:lnTo>
                        <a:pt x="67" y="183"/>
                      </a:lnTo>
                      <a:lnTo>
                        <a:pt x="67" y="181"/>
                      </a:lnTo>
                      <a:lnTo>
                        <a:pt x="67" y="183"/>
                      </a:lnTo>
                      <a:lnTo>
                        <a:pt x="67" y="181"/>
                      </a:lnTo>
                      <a:close/>
                      <a:moveTo>
                        <a:pt x="67" y="179"/>
                      </a:moveTo>
                      <a:lnTo>
                        <a:pt x="67" y="181"/>
                      </a:lnTo>
                      <a:lnTo>
                        <a:pt x="67" y="179"/>
                      </a:lnTo>
                      <a:lnTo>
                        <a:pt x="67" y="181"/>
                      </a:lnTo>
                      <a:lnTo>
                        <a:pt x="67" y="179"/>
                      </a:lnTo>
                      <a:close/>
                      <a:moveTo>
                        <a:pt x="69" y="179"/>
                      </a:moveTo>
                      <a:lnTo>
                        <a:pt x="67" y="179"/>
                      </a:lnTo>
                      <a:lnTo>
                        <a:pt x="69" y="179"/>
                      </a:lnTo>
                      <a:close/>
                      <a:moveTo>
                        <a:pt x="111" y="181"/>
                      </a:moveTo>
                      <a:lnTo>
                        <a:pt x="111" y="179"/>
                      </a:lnTo>
                      <a:lnTo>
                        <a:pt x="111" y="181"/>
                      </a:lnTo>
                      <a:close/>
                      <a:moveTo>
                        <a:pt x="69" y="181"/>
                      </a:moveTo>
                      <a:lnTo>
                        <a:pt x="69" y="179"/>
                      </a:lnTo>
                      <a:lnTo>
                        <a:pt x="69" y="181"/>
                      </a:lnTo>
                      <a:close/>
                      <a:moveTo>
                        <a:pt x="71" y="179"/>
                      </a:moveTo>
                      <a:lnTo>
                        <a:pt x="73" y="179"/>
                      </a:lnTo>
                      <a:lnTo>
                        <a:pt x="71" y="179"/>
                      </a:lnTo>
                      <a:close/>
                      <a:moveTo>
                        <a:pt x="119" y="179"/>
                      </a:moveTo>
                      <a:lnTo>
                        <a:pt x="119" y="181"/>
                      </a:lnTo>
                      <a:lnTo>
                        <a:pt x="119" y="179"/>
                      </a:lnTo>
                      <a:lnTo>
                        <a:pt x="117" y="181"/>
                      </a:lnTo>
                      <a:lnTo>
                        <a:pt x="117" y="179"/>
                      </a:lnTo>
                      <a:lnTo>
                        <a:pt x="119" y="179"/>
                      </a:lnTo>
                      <a:close/>
                      <a:moveTo>
                        <a:pt x="77" y="179"/>
                      </a:moveTo>
                      <a:lnTo>
                        <a:pt x="75" y="179"/>
                      </a:lnTo>
                      <a:lnTo>
                        <a:pt x="77" y="179"/>
                      </a:lnTo>
                      <a:close/>
                      <a:moveTo>
                        <a:pt x="79" y="179"/>
                      </a:moveTo>
                      <a:lnTo>
                        <a:pt x="77" y="179"/>
                      </a:lnTo>
                      <a:lnTo>
                        <a:pt x="79" y="179"/>
                      </a:lnTo>
                      <a:close/>
                      <a:moveTo>
                        <a:pt x="100" y="179"/>
                      </a:moveTo>
                      <a:lnTo>
                        <a:pt x="100" y="181"/>
                      </a:lnTo>
                      <a:lnTo>
                        <a:pt x="98" y="181"/>
                      </a:lnTo>
                      <a:lnTo>
                        <a:pt x="100" y="181"/>
                      </a:lnTo>
                      <a:lnTo>
                        <a:pt x="98" y="181"/>
                      </a:lnTo>
                      <a:lnTo>
                        <a:pt x="100" y="181"/>
                      </a:lnTo>
                      <a:lnTo>
                        <a:pt x="100" y="179"/>
                      </a:lnTo>
                      <a:close/>
                      <a:moveTo>
                        <a:pt x="84" y="179"/>
                      </a:moveTo>
                      <a:lnTo>
                        <a:pt x="83" y="179"/>
                      </a:lnTo>
                      <a:lnTo>
                        <a:pt x="84" y="179"/>
                      </a:lnTo>
                      <a:close/>
                      <a:moveTo>
                        <a:pt x="90" y="179"/>
                      </a:moveTo>
                      <a:lnTo>
                        <a:pt x="88" y="179"/>
                      </a:lnTo>
                      <a:lnTo>
                        <a:pt x="90" y="179"/>
                      </a:lnTo>
                      <a:close/>
                      <a:moveTo>
                        <a:pt x="65" y="179"/>
                      </a:moveTo>
                      <a:lnTo>
                        <a:pt x="67" y="179"/>
                      </a:lnTo>
                      <a:lnTo>
                        <a:pt x="67" y="181"/>
                      </a:lnTo>
                      <a:lnTo>
                        <a:pt x="67" y="183"/>
                      </a:lnTo>
                      <a:lnTo>
                        <a:pt x="65" y="183"/>
                      </a:lnTo>
                      <a:lnTo>
                        <a:pt x="65" y="181"/>
                      </a:lnTo>
                      <a:lnTo>
                        <a:pt x="65" y="179"/>
                      </a:lnTo>
                      <a:close/>
                      <a:moveTo>
                        <a:pt x="73" y="179"/>
                      </a:moveTo>
                      <a:lnTo>
                        <a:pt x="71" y="179"/>
                      </a:lnTo>
                      <a:lnTo>
                        <a:pt x="73" y="179"/>
                      </a:lnTo>
                      <a:close/>
                      <a:moveTo>
                        <a:pt x="73" y="179"/>
                      </a:moveTo>
                      <a:lnTo>
                        <a:pt x="71" y="179"/>
                      </a:lnTo>
                      <a:lnTo>
                        <a:pt x="73" y="179"/>
                      </a:lnTo>
                      <a:close/>
                      <a:moveTo>
                        <a:pt x="77" y="179"/>
                      </a:moveTo>
                      <a:lnTo>
                        <a:pt x="77" y="177"/>
                      </a:lnTo>
                      <a:lnTo>
                        <a:pt x="77" y="179"/>
                      </a:lnTo>
                      <a:close/>
                      <a:moveTo>
                        <a:pt x="77" y="179"/>
                      </a:moveTo>
                      <a:lnTo>
                        <a:pt x="77" y="177"/>
                      </a:lnTo>
                      <a:lnTo>
                        <a:pt x="77" y="179"/>
                      </a:lnTo>
                      <a:close/>
                      <a:moveTo>
                        <a:pt x="90" y="177"/>
                      </a:moveTo>
                      <a:lnTo>
                        <a:pt x="90" y="179"/>
                      </a:lnTo>
                      <a:lnTo>
                        <a:pt x="90" y="177"/>
                      </a:lnTo>
                      <a:close/>
                      <a:moveTo>
                        <a:pt x="84" y="177"/>
                      </a:moveTo>
                      <a:lnTo>
                        <a:pt x="84" y="179"/>
                      </a:lnTo>
                      <a:lnTo>
                        <a:pt x="84" y="177"/>
                      </a:lnTo>
                      <a:close/>
                      <a:moveTo>
                        <a:pt x="94" y="177"/>
                      </a:moveTo>
                      <a:lnTo>
                        <a:pt x="94" y="179"/>
                      </a:lnTo>
                      <a:lnTo>
                        <a:pt x="94" y="177"/>
                      </a:lnTo>
                      <a:close/>
                      <a:moveTo>
                        <a:pt x="92" y="177"/>
                      </a:moveTo>
                      <a:lnTo>
                        <a:pt x="92" y="179"/>
                      </a:lnTo>
                      <a:lnTo>
                        <a:pt x="92" y="177"/>
                      </a:lnTo>
                      <a:close/>
                      <a:moveTo>
                        <a:pt x="69" y="177"/>
                      </a:moveTo>
                      <a:lnTo>
                        <a:pt x="69" y="179"/>
                      </a:lnTo>
                      <a:lnTo>
                        <a:pt x="69" y="177"/>
                      </a:lnTo>
                      <a:close/>
                      <a:moveTo>
                        <a:pt x="88" y="177"/>
                      </a:moveTo>
                      <a:lnTo>
                        <a:pt x="86" y="177"/>
                      </a:lnTo>
                      <a:lnTo>
                        <a:pt x="88" y="177"/>
                      </a:lnTo>
                      <a:close/>
                      <a:moveTo>
                        <a:pt x="84" y="177"/>
                      </a:moveTo>
                      <a:lnTo>
                        <a:pt x="84" y="179"/>
                      </a:lnTo>
                      <a:lnTo>
                        <a:pt x="83" y="179"/>
                      </a:lnTo>
                      <a:lnTo>
                        <a:pt x="83" y="177"/>
                      </a:lnTo>
                      <a:lnTo>
                        <a:pt x="84" y="177"/>
                      </a:lnTo>
                      <a:close/>
                      <a:moveTo>
                        <a:pt x="86" y="175"/>
                      </a:moveTo>
                      <a:lnTo>
                        <a:pt x="86" y="177"/>
                      </a:lnTo>
                      <a:lnTo>
                        <a:pt x="86" y="175"/>
                      </a:lnTo>
                      <a:close/>
                      <a:moveTo>
                        <a:pt x="88" y="175"/>
                      </a:moveTo>
                      <a:lnTo>
                        <a:pt x="88" y="177"/>
                      </a:lnTo>
                      <a:lnTo>
                        <a:pt x="88" y="175"/>
                      </a:lnTo>
                      <a:lnTo>
                        <a:pt x="88" y="177"/>
                      </a:lnTo>
                      <a:lnTo>
                        <a:pt x="86" y="177"/>
                      </a:lnTo>
                      <a:lnTo>
                        <a:pt x="88" y="177"/>
                      </a:lnTo>
                      <a:lnTo>
                        <a:pt x="88" y="175"/>
                      </a:lnTo>
                      <a:close/>
                      <a:moveTo>
                        <a:pt x="63" y="175"/>
                      </a:moveTo>
                      <a:lnTo>
                        <a:pt x="63" y="177"/>
                      </a:lnTo>
                      <a:lnTo>
                        <a:pt x="63" y="175"/>
                      </a:lnTo>
                      <a:close/>
                      <a:moveTo>
                        <a:pt x="86" y="175"/>
                      </a:moveTo>
                      <a:lnTo>
                        <a:pt x="84" y="175"/>
                      </a:lnTo>
                      <a:lnTo>
                        <a:pt x="86" y="175"/>
                      </a:lnTo>
                      <a:close/>
                      <a:moveTo>
                        <a:pt x="90" y="175"/>
                      </a:moveTo>
                      <a:lnTo>
                        <a:pt x="88" y="175"/>
                      </a:lnTo>
                      <a:lnTo>
                        <a:pt x="90" y="175"/>
                      </a:lnTo>
                      <a:close/>
                      <a:moveTo>
                        <a:pt x="84" y="175"/>
                      </a:moveTo>
                      <a:lnTo>
                        <a:pt x="84" y="177"/>
                      </a:lnTo>
                      <a:lnTo>
                        <a:pt x="84" y="175"/>
                      </a:lnTo>
                      <a:close/>
                      <a:moveTo>
                        <a:pt x="98" y="175"/>
                      </a:moveTo>
                      <a:lnTo>
                        <a:pt x="100" y="175"/>
                      </a:lnTo>
                      <a:lnTo>
                        <a:pt x="98" y="175"/>
                      </a:lnTo>
                      <a:lnTo>
                        <a:pt x="100" y="175"/>
                      </a:lnTo>
                      <a:lnTo>
                        <a:pt x="98" y="175"/>
                      </a:lnTo>
                      <a:close/>
                      <a:moveTo>
                        <a:pt x="102" y="175"/>
                      </a:moveTo>
                      <a:lnTo>
                        <a:pt x="100" y="175"/>
                      </a:lnTo>
                      <a:lnTo>
                        <a:pt x="102" y="175"/>
                      </a:lnTo>
                      <a:close/>
                      <a:moveTo>
                        <a:pt x="102" y="175"/>
                      </a:moveTo>
                      <a:lnTo>
                        <a:pt x="100" y="175"/>
                      </a:lnTo>
                      <a:lnTo>
                        <a:pt x="102" y="175"/>
                      </a:lnTo>
                      <a:close/>
                      <a:moveTo>
                        <a:pt x="73" y="175"/>
                      </a:moveTo>
                      <a:lnTo>
                        <a:pt x="71" y="175"/>
                      </a:lnTo>
                      <a:lnTo>
                        <a:pt x="73" y="175"/>
                      </a:lnTo>
                      <a:lnTo>
                        <a:pt x="71" y="175"/>
                      </a:lnTo>
                      <a:lnTo>
                        <a:pt x="73" y="175"/>
                      </a:lnTo>
                      <a:lnTo>
                        <a:pt x="71" y="175"/>
                      </a:lnTo>
                      <a:lnTo>
                        <a:pt x="71" y="177"/>
                      </a:lnTo>
                      <a:lnTo>
                        <a:pt x="71" y="179"/>
                      </a:lnTo>
                      <a:lnTo>
                        <a:pt x="71" y="181"/>
                      </a:lnTo>
                      <a:lnTo>
                        <a:pt x="69" y="181"/>
                      </a:lnTo>
                      <a:lnTo>
                        <a:pt x="69" y="179"/>
                      </a:lnTo>
                      <a:lnTo>
                        <a:pt x="69" y="177"/>
                      </a:lnTo>
                      <a:lnTo>
                        <a:pt x="71" y="177"/>
                      </a:lnTo>
                      <a:lnTo>
                        <a:pt x="71" y="175"/>
                      </a:lnTo>
                      <a:lnTo>
                        <a:pt x="73" y="175"/>
                      </a:lnTo>
                      <a:lnTo>
                        <a:pt x="71" y="175"/>
                      </a:lnTo>
                      <a:lnTo>
                        <a:pt x="73" y="175"/>
                      </a:lnTo>
                      <a:close/>
                      <a:moveTo>
                        <a:pt x="84" y="175"/>
                      </a:moveTo>
                      <a:lnTo>
                        <a:pt x="86" y="175"/>
                      </a:lnTo>
                      <a:lnTo>
                        <a:pt x="84" y="175"/>
                      </a:lnTo>
                      <a:close/>
                      <a:moveTo>
                        <a:pt x="102" y="175"/>
                      </a:moveTo>
                      <a:lnTo>
                        <a:pt x="104" y="175"/>
                      </a:lnTo>
                      <a:lnTo>
                        <a:pt x="102" y="175"/>
                      </a:lnTo>
                      <a:close/>
                      <a:moveTo>
                        <a:pt x="98" y="175"/>
                      </a:moveTo>
                      <a:lnTo>
                        <a:pt x="96" y="175"/>
                      </a:lnTo>
                      <a:lnTo>
                        <a:pt x="98" y="175"/>
                      </a:lnTo>
                      <a:close/>
                      <a:moveTo>
                        <a:pt x="98" y="175"/>
                      </a:moveTo>
                      <a:lnTo>
                        <a:pt x="98" y="173"/>
                      </a:lnTo>
                      <a:lnTo>
                        <a:pt x="98" y="175"/>
                      </a:lnTo>
                      <a:close/>
                      <a:moveTo>
                        <a:pt x="90" y="175"/>
                      </a:moveTo>
                      <a:lnTo>
                        <a:pt x="90" y="173"/>
                      </a:lnTo>
                      <a:lnTo>
                        <a:pt x="90" y="175"/>
                      </a:lnTo>
                      <a:close/>
                      <a:moveTo>
                        <a:pt x="98" y="175"/>
                      </a:moveTo>
                      <a:lnTo>
                        <a:pt x="98" y="173"/>
                      </a:lnTo>
                      <a:lnTo>
                        <a:pt x="98" y="175"/>
                      </a:lnTo>
                      <a:lnTo>
                        <a:pt x="98" y="173"/>
                      </a:lnTo>
                      <a:lnTo>
                        <a:pt x="98" y="175"/>
                      </a:lnTo>
                      <a:lnTo>
                        <a:pt x="98" y="173"/>
                      </a:lnTo>
                      <a:lnTo>
                        <a:pt x="98" y="175"/>
                      </a:lnTo>
                      <a:close/>
                      <a:moveTo>
                        <a:pt x="86" y="173"/>
                      </a:moveTo>
                      <a:lnTo>
                        <a:pt x="84" y="173"/>
                      </a:lnTo>
                      <a:lnTo>
                        <a:pt x="86" y="173"/>
                      </a:lnTo>
                      <a:close/>
                      <a:moveTo>
                        <a:pt x="100" y="173"/>
                      </a:moveTo>
                      <a:lnTo>
                        <a:pt x="100" y="175"/>
                      </a:lnTo>
                      <a:lnTo>
                        <a:pt x="100" y="173"/>
                      </a:lnTo>
                      <a:lnTo>
                        <a:pt x="100" y="175"/>
                      </a:lnTo>
                      <a:lnTo>
                        <a:pt x="100" y="173"/>
                      </a:lnTo>
                      <a:close/>
                      <a:moveTo>
                        <a:pt x="86" y="173"/>
                      </a:moveTo>
                      <a:lnTo>
                        <a:pt x="86" y="175"/>
                      </a:lnTo>
                      <a:lnTo>
                        <a:pt x="86" y="173"/>
                      </a:lnTo>
                      <a:lnTo>
                        <a:pt x="86" y="175"/>
                      </a:lnTo>
                      <a:lnTo>
                        <a:pt x="84" y="175"/>
                      </a:lnTo>
                      <a:lnTo>
                        <a:pt x="86" y="175"/>
                      </a:lnTo>
                      <a:lnTo>
                        <a:pt x="84" y="175"/>
                      </a:lnTo>
                      <a:lnTo>
                        <a:pt x="86" y="175"/>
                      </a:lnTo>
                      <a:lnTo>
                        <a:pt x="86" y="173"/>
                      </a:lnTo>
                      <a:close/>
                      <a:moveTo>
                        <a:pt x="104" y="173"/>
                      </a:moveTo>
                      <a:lnTo>
                        <a:pt x="104" y="175"/>
                      </a:lnTo>
                      <a:lnTo>
                        <a:pt x="102" y="175"/>
                      </a:lnTo>
                      <a:lnTo>
                        <a:pt x="102" y="173"/>
                      </a:lnTo>
                      <a:lnTo>
                        <a:pt x="102" y="175"/>
                      </a:lnTo>
                      <a:lnTo>
                        <a:pt x="102" y="173"/>
                      </a:lnTo>
                      <a:lnTo>
                        <a:pt x="104" y="173"/>
                      </a:lnTo>
                      <a:close/>
                      <a:moveTo>
                        <a:pt x="102" y="173"/>
                      </a:moveTo>
                      <a:lnTo>
                        <a:pt x="104" y="173"/>
                      </a:lnTo>
                      <a:lnTo>
                        <a:pt x="102" y="173"/>
                      </a:lnTo>
                      <a:close/>
                      <a:moveTo>
                        <a:pt x="88" y="173"/>
                      </a:moveTo>
                      <a:lnTo>
                        <a:pt x="86" y="173"/>
                      </a:lnTo>
                      <a:lnTo>
                        <a:pt x="88" y="173"/>
                      </a:lnTo>
                      <a:close/>
                      <a:moveTo>
                        <a:pt x="86" y="173"/>
                      </a:moveTo>
                      <a:lnTo>
                        <a:pt x="86" y="175"/>
                      </a:lnTo>
                      <a:lnTo>
                        <a:pt x="86" y="173"/>
                      </a:lnTo>
                      <a:close/>
                      <a:moveTo>
                        <a:pt x="75" y="173"/>
                      </a:moveTo>
                      <a:lnTo>
                        <a:pt x="73" y="173"/>
                      </a:lnTo>
                      <a:lnTo>
                        <a:pt x="75" y="173"/>
                      </a:lnTo>
                      <a:close/>
                      <a:moveTo>
                        <a:pt x="88" y="173"/>
                      </a:moveTo>
                      <a:lnTo>
                        <a:pt x="86" y="173"/>
                      </a:lnTo>
                      <a:lnTo>
                        <a:pt x="88" y="173"/>
                      </a:lnTo>
                      <a:close/>
                      <a:moveTo>
                        <a:pt x="86" y="173"/>
                      </a:moveTo>
                      <a:lnTo>
                        <a:pt x="88" y="173"/>
                      </a:lnTo>
                      <a:lnTo>
                        <a:pt x="86" y="173"/>
                      </a:lnTo>
                      <a:close/>
                      <a:moveTo>
                        <a:pt x="111" y="173"/>
                      </a:moveTo>
                      <a:lnTo>
                        <a:pt x="109" y="173"/>
                      </a:lnTo>
                      <a:lnTo>
                        <a:pt x="111" y="173"/>
                      </a:lnTo>
                      <a:close/>
                      <a:moveTo>
                        <a:pt x="100" y="173"/>
                      </a:moveTo>
                      <a:lnTo>
                        <a:pt x="100" y="171"/>
                      </a:lnTo>
                      <a:lnTo>
                        <a:pt x="100" y="173"/>
                      </a:lnTo>
                      <a:close/>
                      <a:moveTo>
                        <a:pt x="111" y="171"/>
                      </a:moveTo>
                      <a:lnTo>
                        <a:pt x="111" y="173"/>
                      </a:lnTo>
                      <a:lnTo>
                        <a:pt x="111" y="171"/>
                      </a:lnTo>
                      <a:close/>
                      <a:moveTo>
                        <a:pt x="115" y="173"/>
                      </a:moveTo>
                      <a:lnTo>
                        <a:pt x="115" y="171"/>
                      </a:lnTo>
                      <a:lnTo>
                        <a:pt x="115" y="173"/>
                      </a:lnTo>
                      <a:close/>
                      <a:moveTo>
                        <a:pt x="113" y="171"/>
                      </a:moveTo>
                      <a:lnTo>
                        <a:pt x="113" y="173"/>
                      </a:lnTo>
                      <a:lnTo>
                        <a:pt x="113" y="171"/>
                      </a:lnTo>
                      <a:close/>
                      <a:moveTo>
                        <a:pt x="113" y="171"/>
                      </a:moveTo>
                      <a:lnTo>
                        <a:pt x="111" y="171"/>
                      </a:lnTo>
                      <a:lnTo>
                        <a:pt x="113" y="171"/>
                      </a:lnTo>
                      <a:close/>
                      <a:moveTo>
                        <a:pt x="111" y="171"/>
                      </a:moveTo>
                      <a:lnTo>
                        <a:pt x="113" y="171"/>
                      </a:lnTo>
                      <a:lnTo>
                        <a:pt x="111" y="171"/>
                      </a:lnTo>
                      <a:lnTo>
                        <a:pt x="113" y="171"/>
                      </a:lnTo>
                      <a:lnTo>
                        <a:pt x="113" y="173"/>
                      </a:lnTo>
                      <a:lnTo>
                        <a:pt x="111" y="173"/>
                      </a:lnTo>
                      <a:lnTo>
                        <a:pt x="111" y="171"/>
                      </a:lnTo>
                      <a:close/>
                      <a:moveTo>
                        <a:pt x="109" y="171"/>
                      </a:moveTo>
                      <a:lnTo>
                        <a:pt x="111" y="171"/>
                      </a:lnTo>
                      <a:lnTo>
                        <a:pt x="109" y="171"/>
                      </a:lnTo>
                      <a:close/>
                      <a:moveTo>
                        <a:pt x="109" y="171"/>
                      </a:moveTo>
                      <a:lnTo>
                        <a:pt x="109" y="169"/>
                      </a:lnTo>
                      <a:lnTo>
                        <a:pt x="109" y="171"/>
                      </a:lnTo>
                      <a:close/>
                      <a:moveTo>
                        <a:pt x="109" y="169"/>
                      </a:moveTo>
                      <a:lnTo>
                        <a:pt x="111" y="169"/>
                      </a:lnTo>
                      <a:lnTo>
                        <a:pt x="111" y="171"/>
                      </a:lnTo>
                      <a:lnTo>
                        <a:pt x="111" y="169"/>
                      </a:lnTo>
                      <a:lnTo>
                        <a:pt x="109" y="169"/>
                      </a:lnTo>
                      <a:close/>
                      <a:moveTo>
                        <a:pt x="123" y="169"/>
                      </a:moveTo>
                      <a:lnTo>
                        <a:pt x="125" y="169"/>
                      </a:lnTo>
                      <a:lnTo>
                        <a:pt x="123" y="169"/>
                      </a:lnTo>
                      <a:close/>
                      <a:moveTo>
                        <a:pt x="65" y="171"/>
                      </a:moveTo>
                      <a:lnTo>
                        <a:pt x="63" y="171"/>
                      </a:lnTo>
                      <a:lnTo>
                        <a:pt x="65" y="171"/>
                      </a:lnTo>
                      <a:lnTo>
                        <a:pt x="63" y="171"/>
                      </a:lnTo>
                      <a:lnTo>
                        <a:pt x="65" y="171"/>
                      </a:lnTo>
                      <a:lnTo>
                        <a:pt x="65" y="169"/>
                      </a:lnTo>
                      <a:lnTo>
                        <a:pt x="65" y="171"/>
                      </a:lnTo>
                      <a:close/>
                      <a:moveTo>
                        <a:pt x="125" y="169"/>
                      </a:moveTo>
                      <a:lnTo>
                        <a:pt x="125" y="171"/>
                      </a:lnTo>
                      <a:lnTo>
                        <a:pt x="125" y="173"/>
                      </a:lnTo>
                      <a:lnTo>
                        <a:pt x="123" y="173"/>
                      </a:lnTo>
                      <a:lnTo>
                        <a:pt x="123" y="171"/>
                      </a:lnTo>
                      <a:lnTo>
                        <a:pt x="123" y="169"/>
                      </a:lnTo>
                      <a:lnTo>
                        <a:pt x="123" y="171"/>
                      </a:lnTo>
                      <a:lnTo>
                        <a:pt x="123" y="169"/>
                      </a:lnTo>
                      <a:lnTo>
                        <a:pt x="125" y="169"/>
                      </a:lnTo>
                      <a:close/>
                      <a:moveTo>
                        <a:pt x="125" y="169"/>
                      </a:moveTo>
                      <a:lnTo>
                        <a:pt x="123" y="169"/>
                      </a:lnTo>
                      <a:lnTo>
                        <a:pt x="125" y="169"/>
                      </a:lnTo>
                      <a:close/>
                      <a:moveTo>
                        <a:pt x="115" y="169"/>
                      </a:moveTo>
                      <a:lnTo>
                        <a:pt x="113" y="169"/>
                      </a:lnTo>
                      <a:lnTo>
                        <a:pt x="115" y="169"/>
                      </a:lnTo>
                      <a:close/>
                      <a:moveTo>
                        <a:pt x="136" y="169"/>
                      </a:moveTo>
                      <a:lnTo>
                        <a:pt x="134" y="169"/>
                      </a:lnTo>
                      <a:lnTo>
                        <a:pt x="136" y="169"/>
                      </a:lnTo>
                      <a:close/>
                      <a:moveTo>
                        <a:pt x="123" y="169"/>
                      </a:moveTo>
                      <a:lnTo>
                        <a:pt x="123" y="167"/>
                      </a:lnTo>
                      <a:lnTo>
                        <a:pt x="123" y="169"/>
                      </a:lnTo>
                      <a:close/>
                      <a:moveTo>
                        <a:pt x="134" y="167"/>
                      </a:moveTo>
                      <a:lnTo>
                        <a:pt x="133" y="167"/>
                      </a:lnTo>
                      <a:lnTo>
                        <a:pt x="134" y="167"/>
                      </a:lnTo>
                      <a:close/>
                      <a:moveTo>
                        <a:pt x="131" y="169"/>
                      </a:moveTo>
                      <a:lnTo>
                        <a:pt x="131" y="167"/>
                      </a:lnTo>
                      <a:lnTo>
                        <a:pt x="131" y="169"/>
                      </a:lnTo>
                      <a:close/>
                      <a:moveTo>
                        <a:pt x="111" y="167"/>
                      </a:moveTo>
                      <a:lnTo>
                        <a:pt x="109" y="167"/>
                      </a:lnTo>
                      <a:lnTo>
                        <a:pt x="111" y="167"/>
                      </a:lnTo>
                      <a:close/>
                      <a:moveTo>
                        <a:pt x="138" y="167"/>
                      </a:moveTo>
                      <a:lnTo>
                        <a:pt x="138" y="169"/>
                      </a:lnTo>
                      <a:lnTo>
                        <a:pt x="140" y="169"/>
                      </a:lnTo>
                      <a:lnTo>
                        <a:pt x="138" y="169"/>
                      </a:lnTo>
                      <a:lnTo>
                        <a:pt x="136" y="169"/>
                      </a:lnTo>
                      <a:lnTo>
                        <a:pt x="138" y="169"/>
                      </a:lnTo>
                      <a:lnTo>
                        <a:pt x="136" y="169"/>
                      </a:lnTo>
                      <a:lnTo>
                        <a:pt x="136" y="167"/>
                      </a:lnTo>
                      <a:lnTo>
                        <a:pt x="138" y="167"/>
                      </a:lnTo>
                      <a:close/>
                      <a:moveTo>
                        <a:pt x="125" y="167"/>
                      </a:moveTo>
                      <a:lnTo>
                        <a:pt x="123" y="167"/>
                      </a:lnTo>
                      <a:lnTo>
                        <a:pt x="125" y="167"/>
                      </a:lnTo>
                      <a:close/>
                      <a:moveTo>
                        <a:pt x="136" y="167"/>
                      </a:moveTo>
                      <a:lnTo>
                        <a:pt x="138" y="167"/>
                      </a:lnTo>
                      <a:lnTo>
                        <a:pt x="136" y="167"/>
                      </a:lnTo>
                      <a:close/>
                      <a:moveTo>
                        <a:pt x="113" y="167"/>
                      </a:moveTo>
                      <a:lnTo>
                        <a:pt x="115" y="167"/>
                      </a:lnTo>
                      <a:lnTo>
                        <a:pt x="115" y="169"/>
                      </a:lnTo>
                      <a:lnTo>
                        <a:pt x="113" y="169"/>
                      </a:lnTo>
                      <a:lnTo>
                        <a:pt x="115" y="169"/>
                      </a:lnTo>
                      <a:lnTo>
                        <a:pt x="113" y="169"/>
                      </a:lnTo>
                      <a:lnTo>
                        <a:pt x="115" y="169"/>
                      </a:lnTo>
                      <a:lnTo>
                        <a:pt x="113" y="169"/>
                      </a:lnTo>
                      <a:lnTo>
                        <a:pt x="115" y="169"/>
                      </a:lnTo>
                      <a:lnTo>
                        <a:pt x="117" y="169"/>
                      </a:lnTo>
                      <a:lnTo>
                        <a:pt x="115" y="169"/>
                      </a:lnTo>
                      <a:lnTo>
                        <a:pt x="117" y="169"/>
                      </a:lnTo>
                      <a:lnTo>
                        <a:pt x="117" y="171"/>
                      </a:lnTo>
                      <a:lnTo>
                        <a:pt x="115" y="171"/>
                      </a:lnTo>
                      <a:lnTo>
                        <a:pt x="115" y="173"/>
                      </a:lnTo>
                      <a:lnTo>
                        <a:pt x="113" y="173"/>
                      </a:lnTo>
                      <a:lnTo>
                        <a:pt x="113" y="171"/>
                      </a:lnTo>
                      <a:lnTo>
                        <a:pt x="115" y="171"/>
                      </a:lnTo>
                      <a:lnTo>
                        <a:pt x="113" y="171"/>
                      </a:lnTo>
                      <a:lnTo>
                        <a:pt x="115" y="171"/>
                      </a:lnTo>
                      <a:lnTo>
                        <a:pt x="113" y="171"/>
                      </a:lnTo>
                      <a:lnTo>
                        <a:pt x="111" y="171"/>
                      </a:lnTo>
                      <a:lnTo>
                        <a:pt x="113" y="171"/>
                      </a:lnTo>
                      <a:lnTo>
                        <a:pt x="111" y="171"/>
                      </a:lnTo>
                      <a:lnTo>
                        <a:pt x="113" y="171"/>
                      </a:lnTo>
                      <a:lnTo>
                        <a:pt x="113" y="169"/>
                      </a:lnTo>
                      <a:lnTo>
                        <a:pt x="111" y="169"/>
                      </a:lnTo>
                      <a:lnTo>
                        <a:pt x="111" y="171"/>
                      </a:lnTo>
                      <a:lnTo>
                        <a:pt x="111" y="169"/>
                      </a:lnTo>
                      <a:lnTo>
                        <a:pt x="109" y="169"/>
                      </a:lnTo>
                      <a:lnTo>
                        <a:pt x="111" y="169"/>
                      </a:lnTo>
                      <a:lnTo>
                        <a:pt x="109" y="169"/>
                      </a:lnTo>
                      <a:lnTo>
                        <a:pt x="111" y="169"/>
                      </a:lnTo>
                      <a:lnTo>
                        <a:pt x="111" y="167"/>
                      </a:lnTo>
                      <a:lnTo>
                        <a:pt x="111" y="169"/>
                      </a:lnTo>
                      <a:lnTo>
                        <a:pt x="109" y="169"/>
                      </a:lnTo>
                      <a:lnTo>
                        <a:pt x="111" y="169"/>
                      </a:lnTo>
                      <a:lnTo>
                        <a:pt x="109" y="169"/>
                      </a:lnTo>
                      <a:lnTo>
                        <a:pt x="109" y="167"/>
                      </a:lnTo>
                      <a:lnTo>
                        <a:pt x="109" y="169"/>
                      </a:lnTo>
                      <a:lnTo>
                        <a:pt x="109" y="167"/>
                      </a:lnTo>
                      <a:lnTo>
                        <a:pt x="111" y="167"/>
                      </a:lnTo>
                      <a:lnTo>
                        <a:pt x="113" y="167"/>
                      </a:lnTo>
                      <a:lnTo>
                        <a:pt x="111" y="167"/>
                      </a:lnTo>
                      <a:lnTo>
                        <a:pt x="111" y="169"/>
                      </a:lnTo>
                      <a:lnTo>
                        <a:pt x="111" y="167"/>
                      </a:lnTo>
                      <a:lnTo>
                        <a:pt x="113" y="167"/>
                      </a:lnTo>
                      <a:lnTo>
                        <a:pt x="113" y="169"/>
                      </a:lnTo>
                      <a:lnTo>
                        <a:pt x="111" y="169"/>
                      </a:lnTo>
                      <a:lnTo>
                        <a:pt x="113" y="169"/>
                      </a:lnTo>
                      <a:lnTo>
                        <a:pt x="113" y="167"/>
                      </a:lnTo>
                      <a:close/>
                      <a:moveTo>
                        <a:pt x="113" y="171"/>
                      </a:moveTo>
                      <a:lnTo>
                        <a:pt x="113" y="169"/>
                      </a:lnTo>
                      <a:lnTo>
                        <a:pt x="113" y="171"/>
                      </a:lnTo>
                      <a:close/>
                      <a:moveTo>
                        <a:pt x="134" y="167"/>
                      </a:moveTo>
                      <a:lnTo>
                        <a:pt x="133" y="167"/>
                      </a:lnTo>
                      <a:lnTo>
                        <a:pt x="134" y="167"/>
                      </a:lnTo>
                      <a:close/>
                      <a:moveTo>
                        <a:pt x="115" y="167"/>
                      </a:moveTo>
                      <a:lnTo>
                        <a:pt x="113" y="167"/>
                      </a:lnTo>
                      <a:lnTo>
                        <a:pt x="115" y="167"/>
                      </a:lnTo>
                      <a:close/>
                      <a:moveTo>
                        <a:pt x="136" y="167"/>
                      </a:moveTo>
                      <a:lnTo>
                        <a:pt x="138" y="167"/>
                      </a:lnTo>
                      <a:lnTo>
                        <a:pt x="136" y="167"/>
                      </a:lnTo>
                      <a:close/>
                      <a:moveTo>
                        <a:pt x="117" y="167"/>
                      </a:moveTo>
                      <a:lnTo>
                        <a:pt x="115" y="167"/>
                      </a:lnTo>
                      <a:lnTo>
                        <a:pt x="117" y="167"/>
                      </a:lnTo>
                      <a:close/>
                      <a:moveTo>
                        <a:pt x="127" y="167"/>
                      </a:moveTo>
                      <a:lnTo>
                        <a:pt x="125" y="167"/>
                      </a:lnTo>
                      <a:lnTo>
                        <a:pt x="127" y="167"/>
                      </a:lnTo>
                      <a:close/>
                      <a:moveTo>
                        <a:pt x="123" y="167"/>
                      </a:moveTo>
                      <a:lnTo>
                        <a:pt x="121" y="167"/>
                      </a:lnTo>
                      <a:lnTo>
                        <a:pt x="123" y="167"/>
                      </a:lnTo>
                      <a:lnTo>
                        <a:pt x="121" y="167"/>
                      </a:lnTo>
                      <a:lnTo>
                        <a:pt x="123" y="167"/>
                      </a:lnTo>
                      <a:close/>
                      <a:moveTo>
                        <a:pt x="123" y="167"/>
                      </a:moveTo>
                      <a:lnTo>
                        <a:pt x="123" y="165"/>
                      </a:lnTo>
                      <a:lnTo>
                        <a:pt x="123" y="167"/>
                      </a:lnTo>
                      <a:close/>
                      <a:moveTo>
                        <a:pt x="123" y="167"/>
                      </a:moveTo>
                      <a:lnTo>
                        <a:pt x="123" y="165"/>
                      </a:lnTo>
                      <a:lnTo>
                        <a:pt x="123" y="167"/>
                      </a:lnTo>
                      <a:close/>
                      <a:moveTo>
                        <a:pt x="115" y="165"/>
                      </a:moveTo>
                      <a:lnTo>
                        <a:pt x="115" y="167"/>
                      </a:lnTo>
                      <a:lnTo>
                        <a:pt x="115" y="165"/>
                      </a:lnTo>
                      <a:close/>
                      <a:moveTo>
                        <a:pt x="125" y="167"/>
                      </a:moveTo>
                      <a:lnTo>
                        <a:pt x="125" y="165"/>
                      </a:lnTo>
                      <a:lnTo>
                        <a:pt x="125" y="167"/>
                      </a:lnTo>
                      <a:close/>
                      <a:moveTo>
                        <a:pt x="121" y="167"/>
                      </a:moveTo>
                      <a:lnTo>
                        <a:pt x="121" y="165"/>
                      </a:lnTo>
                      <a:lnTo>
                        <a:pt x="121" y="167"/>
                      </a:lnTo>
                      <a:close/>
                      <a:moveTo>
                        <a:pt x="123" y="165"/>
                      </a:moveTo>
                      <a:lnTo>
                        <a:pt x="123" y="167"/>
                      </a:lnTo>
                      <a:lnTo>
                        <a:pt x="123" y="165"/>
                      </a:lnTo>
                      <a:close/>
                      <a:moveTo>
                        <a:pt x="125" y="165"/>
                      </a:moveTo>
                      <a:lnTo>
                        <a:pt x="125" y="167"/>
                      </a:lnTo>
                      <a:lnTo>
                        <a:pt x="125" y="165"/>
                      </a:lnTo>
                      <a:close/>
                      <a:moveTo>
                        <a:pt x="115" y="167"/>
                      </a:moveTo>
                      <a:lnTo>
                        <a:pt x="115" y="165"/>
                      </a:lnTo>
                      <a:lnTo>
                        <a:pt x="115" y="167"/>
                      </a:lnTo>
                      <a:close/>
                      <a:moveTo>
                        <a:pt x="144" y="165"/>
                      </a:moveTo>
                      <a:lnTo>
                        <a:pt x="144" y="167"/>
                      </a:lnTo>
                      <a:lnTo>
                        <a:pt x="144" y="165"/>
                      </a:lnTo>
                      <a:close/>
                      <a:moveTo>
                        <a:pt x="125" y="165"/>
                      </a:moveTo>
                      <a:lnTo>
                        <a:pt x="123" y="165"/>
                      </a:lnTo>
                      <a:lnTo>
                        <a:pt x="125" y="165"/>
                      </a:lnTo>
                      <a:close/>
                      <a:moveTo>
                        <a:pt x="106" y="165"/>
                      </a:moveTo>
                      <a:lnTo>
                        <a:pt x="108" y="165"/>
                      </a:lnTo>
                      <a:lnTo>
                        <a:pt x="106" y="165"/>
                      </a:lnTo>
                      <a:close/>
                      <a:moveTo>
                        <a:pt x="125" y="165"/>
                      </a:moveTo>
                      <a:lnTo>
                        <a:pt x="127" y="165"/>
                      </a:lnTo>
                      <a:lnTo>
                        <a:pt x="125" y="165"/>
                      </a:lnTo>
                      <a:close/>
                      <a:moveTo>
                        <a:pt x="115" y="165"/>
                      </a:moveTo>
                      <a:lnTo>
                        <a:pt x="115" y="167"/>
                      </a:lnTo>
                      <a:lnTo>
                        <a:pt x="113" y="167"/>
                      </a:lnTo>
                      <a:lnTo>
                        <a:pt x="115" y="167"/>
                      </a:lnTo>
                      <a:lnTo>
                        <a:pt x="115" y="165"/>
                      </a:lnTo>
                      <a:lnTo>
                        <a:pt x="113" y="165"/>
                      </a:lnTo>
                      <a:lnTo>
                        <a:pt x="113" y="167"/>
                      </a:lnTo>
                      <a:lnTo>
                        <a:pt x="113" y="165"/>
                      </a:lnTo>
                      <a:lnTo>
                        <a:pt x="113" y="167"/>
                      </a:lnTo>
                      <a:lnTo>
                        <a:pt x="111" y="167"/>
                      </a:lnTo>
                      <a:lnTo>
                        <a:pt x="113" y="167"/>
                      </a:lnTo>
                      <a:lnTo>
                        <a:pt x="111" y="167"/>
                      </a:lnTo>
                      <a:lnTo>
                        <a:pt x="113" y="167"/>
                      </a:lnTo>
                      <a:lnTo>
                        <a:pt x="111" y="167"/>
                      </a:lnTo>
                      <a:lnTo>
                        <a:pt x="109" y="167"/>
                      </a:lnTo>
                      <a:lnTo>
                        <a:pt x="111" y="167"/>
                      </a:lnTo>
                      <a:lnTo>
                        <a:pt x="109" y="167"/>
                      </a:lnTo>
                      <a:lnTo>
                        <a:pt x="109" y="169"/>
                      </a:lnTo>
                      <a:lnTo>
                        <a:pt x="108" y="169"/>
                      </a:lnTo>
                      <a:lnTo>
                        <a:pt x="108" y="167"/>
                      </a:lnTo>
                      <a:lnTo>
                        <a:pt x="109" y="167"/>
                      </a:lnTo>
                      <a:lnTo>
                        <a:pt x="109" y="165"/>
                      </a:lnTo>
                      <a:lnTo>
                        <a:pt x="111" y="165"/>
                      </a:lnTo>
                      <a:lnTo>
                        <a:pt x="111" y="167"/>
                      </a:lnTo>
                      <a:lnTo>
                        <a:pt x="111" y="165"/>
                      </a:lnTo>
                      <a:lnTo>
                        <a:pt x="111" y="167"/>
                      </a:lnTo>
                      <a:lnTo>
                        <a:pt x="111" y="165"/>
                      </a:lnTo>
                      <a:lnTo>
                        <a:pt x="113" y="165"/>
                      </a:lnTo>
                      <a:lnTo>
                        <a:pt x="111" y="165"/>
                      </a:lnTo>
                      <a:lnTo>
                        <a:pt x="113" y="165"/>
                      </a:lnTo>
                      <a:lnTo>
                        <a:pt x="115" y="165"/>
                      </a:lnTo>
                      <a:close/>
                      <a:moveTo>
                        <a:pt x="113" y="165"/>
                      </a:moveTo>
                      <a:lnTo>
                        <a:pt x="115" y="165"/>
                      </a:lnTo>
                      <a:lnTo>
                        <a:pt x="113" y="165"/>
                      </a:lnTo>
                      <a:close/>
                      <a:moveTo>
                        <a:pt x="136" y="165"/>
                      </a:moveTo>
                      <a:lnTo>
                        <a:pt x="136" y="163"/>
                      </a:lnTo>
                      <a:lnTo>
                        <a:pt x="136" y="165"/>
                      </a:lnTo>
                      <a:close/>
                      <a:moveTo>
                        <a:pt x="133" y="165"/>
                      </a:moveTo>
                      <a:lnTo>
                        <a:pt x="133" y="163"/>
                      </a:lnTo>
                      <a:lnTo>
                        <a:pt x="133" y="165"/>
                      </a:lnTo>
                      <a:close/>
                      <a:moveTo>
                        <a:pt x="134" y="163"/>
                      </a:moveTo>
                      <a:lnTo>
                        <a:pt x="133" y="165"/>
                      </a:lnTo>
                      <a:lnTo>
                        <a:pt x="133" y="163"/>
                      </a:lnTo>
                      <a:lnTo>
                        <a:pt x="134" y="163"/>
                      </a:lnTo>
                      <a:close/>
                      <a:moveTo>
                        <a:pt x="134" y="165"/>
                      </a:moveTo>
                      <a:lnTo>
                        <a:pt x="134" y="163"/>
                      </a:lnTo>
                      <a:lnTo>
                        <a:pt x="134" y="165"/>
                      </a:lnTo>
                      <a:close/>
                      <a:moveTo>
                        <a:pt x="133" y="163"/>
                      </a:moveTo>
                      <a:lnTo>
                        <a:pt x="133" y="165"/>
                      </a:lnTo>
                      <a:lnTo>
                        <a:pt x="133" y="163"/>
                      </a:lnTo>
                      <a:close/>
                      <a:moveTo>
                        <a:pt x="133" y="163"/>
                      </a:moveTo>
                      <a:lnTo>
                        <a:pt x="133" y="165"/>
                      </a:lnTo>
                      <a:lnTo>
                        <a:pt x="133" y="163"/>
                      </a:lnTo>
                      <a:close/>
                      <a:moveTo>
                        <a:pt x="115" y="165"/>
                      </a:moveTo>
                      <a:lnTo>
                        <a:pt x="115" y="163"/>
                      </a:lnTo>
                      <a:lnTo>
                        <a:pt x="115" y="165"/>
                      </a:lnTo>
                      <a:close/>
                      <a:moveTo>
                        <a:pt x="117" y="163"/>
                      </a:moveTo>
                      <a:lnTo>
                        <a:pt x="117" y="165"/>
                      </a:lnTo>
                      <a:lnTo>
                        <a:pt x="117" y="163"/>
                      </a:lnTo>
                      <a:close/>
                      <a:moveTo>
                        <a:pt x="134" y="165"/>
                      </a:moveTo>
                      <a:lnTo>
                        <a:pt x="136" y="165"/>
                      </a:lnTo>
                      <a:lnTo>
                        <a:pt x="136" y="167"/>
                      </a:lnTo>
                      <a:lnTo>
                        <a:pt x="134" y="167"/>
                      </a:lnTo>
                      <a:lnTo>
                        <a:pt x="134" y="165"/>
                      </a:lnTo>
                      <a:lnTo>
                        <a:pt x="133" y="165"/>
                      </a:lnTo>
                      <a:lnTo>
                        <a:pt x="134" y="165"/>
                      </a:lnTo>
                      <a:lnTo>
                        <a:pt x="133" y="165"/>
                      </a:lnTo>
                      <a:lnTo>
                        <a:pt x="133" y="167"/>
                      </a:lnTo>
                      <a:lnTo>
                        <a:pt x="133" y="165"/>
                      </a:lnTo>
                      <a:lnTo>
                        <a:pt x="133" y="167"/>
                      </a:lnTo>
                      <a:lnTo>
                        <a:pt x="131" y="167"/>
                      </a:lnTo>
                      <a:lnTo>
                        <a:pt x="131" y="165"/>
                      </a:lnTo>
                      <a:lnTo>
                        <a:pt x="133" y="165"/>
                      </a:lnTo>
                      <a:lnTo>
                        <a:pt x="134" y="165"/>
                      </a:lnTo>
                      <a:lnTo>
                        <a:pt x="133" y="165"/>
                      </a:lnTo>
                      <a:lnTo>
                        <a:pt x="134" y="165"/>
                      </a:lnTo>
                      <a:lnTo>
                        <a:pt x="134" y="163"/>
                      </a:lnTo>
                      <a:lnTo>
                        <a:pt x="134" y="165"/>
                      </a:lnTo>
                      <a:close/>
                      <a:moveTo>
                        <a:pt x="123" y="163"/>
                      </a:moveTo>
                      <a:lnTo>
                        <a:pt x="125" y="163"/>
                      </a:lnTo>
                      <a:lnTo>
                        <a:pt x="123" y="163"/>
                      </a:lnTo>
                      <a:lnTo>
                        <a:pt x="125" y="163"/>
                      </a:lnTo>
                      <a:lnTo>
                        <a:pt x="125" y="165"/>
                      </a:lnTo>
                      <a:lnTo>
                        <a:pt x="123" y="165"/>
                      </a:lnTo>
                      <a:lnTo>
                        <a:pt x="123" y="163"/>
                      </a:lnTo>
                      <a:close/>
                      <a:moveTo>
                        <a:pt x="138" y="163"/>
                      </a:moveTo>
                      <a:lnTo>
                        <a:pt x="138" y="165"/>
                      </a:lnTo>
                      <a:lnTo>
                        <a:pt x="136" y="165"/>
                      </a:lnTo>
                      <a:lnTo>
                        <a:pt x="136" y="163"/>
                      </a:lnTo>
                      <a:lnTo>
                        <a:pt x="138" y="163"/>
                      </a:lnTo>
                      <a:close/>
                      <a:moveTo>
                        <a:pt x="140" y="163"/>
                      </a:moveTo>
                      <a:lnTo>
                        <a:pt x="138" y="163"/>
                      </a:lnTo>
                      <a:lnTo>
                        <a:pt x="140" y="163"/>
                      </a:lnTo>
                      <a:close/>
                      <a:moveTo>
                        <a:pt x="133" y="163"/>
                      </a:moveTo>
                      <a:lnTo>
                        <a:pt x="131" y="163"/>
                      </a:lnTo>
                      <a:lnTo>
                        <a:pt x="133" y="163"/>
                      </a:lnTo>
                      <a:lnTo>
                        <a:pt x="131" y="163"/>
                      </a:lnTo>
                      <a:lnTo>
                        <a:pt x="133" y="163"/>
                      </a:lnTo>
                      <a:close/>
                      <a:moveTo>
                        <a:pt x="111" y="163"/>
                      </a:moveTo>
                      <a:lnTo>
                        <a:pt x="113" y="163"/>
                      </a:lnTo>
                      <a:lnTo>
                        <a:pt x="111" y="163"/>
                      </a:lnTo>
                      <a:close/>
                      <a:moveTo>
                        <a:pt x="131" y="163"/>
                      </a:moveTo>
                      <a:lnTo>
                        <a:pt x="129" y="163"/>
                      </a:lnTo>
                      <a:lnTo>
                        <a:pt x="131" y="163"/>
                      </a:lnTo>
                      <a:close/>
                      <a:moveTo>
                        <a:pt x="115" y="163"/>
                      </a:moveTo>
                      <a:lnTo>
                        <a:pt x="113" y="163"/>
                      </a:lnTo>
                      <a:lnTo>
                        <a:pt x="115" y="163"/>
                      </a:lnTo>
                      <a:close/>
                      <a:moveTo>
                        <a:pt x="125" y="163"/>
                      </a:moveTo>
                      <a:lnTo>
                        <a:pt x="125" y="161"/>
                      </a:lnTo>
                      <a:lnTo>
                        <a:pt x="125" y="163"/>
                      </a:lnTo>
                      <a:close/>
                      <a:moveTo>
                        <a:pt x="129" y="161"/>
                      </a:moveTo>
                      <a:lnTo>
                        <a:pt x="129" y="163"/>
                      </a:lnTo>
                      <a:lnTo>
                        <a:pt x="129" y="161"/>
                      </a:lnTo>
                      <a:close/>
                      <a:moveTo>
                        <a:pt x="129" y="161"/>
                      </a:moveTo>
                      <a:lnTo>
                        <a:pt x="129" y="163"/>
                      </a:lnTo>
                      <a:lnTo>
                        <a:pt x="129" y="161"/>
                      </a:lnTo>
                      <a:close/>
                      <a:moveTo>
                        <a:pt x="133" y="161"/>
                      </a:moveTo>
                      <a:lnTo>
                        <a:pt x="133" y="163"/>
                      </a:lnTo>
                      <a:lnTo>
                        <a:pt x="133" y="161"/>
                      </a:lnTo>
                      <a:close/>
                      <a:moveTo>
                        <a:pt x="115" y="161"/>
                      </a:moveTo>
                      <a:lnTo>
                        <a:pt x="117" y="161"/>
                      </a:lnTo>
                      <a:lnTo>
                        <a:pt x="117" y="163"/>
                      </a:lnTo>
                      <a:lnTo>
                        <a:pt x="117" y="161"/>
                      </a:lnTo>
                      <a:lnTo>
                        <a:pt x="115" y="161"/>
                      </a:lnTo>
                      <a:lnTo>
                        <a:pt x="115" y="163"/>
                      </a:lnTo>
                      <a:lnTo>
                        <a:pt x="115" y="161"/>
                      </a:lnTo>
                      <a:close/>
                      <a:moveTo>
                        <a:pt x="127" y="161"/>
                      </a:moveTo>
                      <a:lnTo>
                        <a:pt x="129" y="161"/>
                      </a:lnTo>
                      <a:lnTo>
                        <a:pt x="127" y="161"/>
                      </a:lnTo>
                      <a:close/>
                      <a:moveTo>
                        <a:pt x="109" y="161"/>
                      </a:moveTo>
                      <a:lnTo>
                        <a:pt x="108" y="161"/>
                      </a:lnTo>
                      <a:lnTo>
                        <a:pt x="108" y="163"/>
                      </a:lnTo>
                      <a:lnTo>
                        <a:pt x="108" y="161"/>
                      </a:lnTo>
                      <a:lnTo>
                        <a:pt x="109" y="161"/>
                      </a:lnTo>
                      <a:close/>
                      <a:moveTo>
                        <a:pt x="115" y="161"/>
                      </a:moveTo>
                      <a:lnTo>
                        <a:pt x="113" y="161"/>
                      </a:lnTo>
                      <a:lnTo>
                        <a:pt x="115" y="161"/>
                      </a:lnTo>
                      <a:close/>
                      <a:moveTo>
                        <a:pt x="117" y="161"/>
                      </a:moveTo>
                      <a:lnTo>
                        <a:pt x="119" y="161"/>
                      </a:lnTo>
                      <a:lnTo>
                        <a:pt x="117" y="161"/>
                      </a:lnTo>
                      <a:close/>
                      <a:moveTo>
                        <a:pt x="127" y="161"/>
                      </a:moveTo>
                      <a:lnTo>
                        <a:pt x="125" y="161"/>
                      </a:lnTo>
                      <a:lnTo>
                        <a:pt x="127" y="161"/>
                      </a:lnTo>
                      <a:close/>
                      <a:moveTo>
                        <a:pt x="142" y="161"/>
                      </a:moveTo>
                      <a:lnTo>
                        <a:pt x="144" y="161"/>
                      </a:lnTo>
                      <a:lnTo>
                        <a:pt x="142" y="161"/>
                      </a:lnTo>
                      <a:lnTo>
                        <a:pt x="144" y="161"/>
                      </a:lnTo>
                      <a:lnTo>
                        <a:pt x="142" y="161"/>
                      </a:lnTo>
                      <a:close/>
                      <a:moveTo>
                        <a:pt x="115" y="161"/>
                      </a:moveTo>
                      <a:lnTo>
                        <a:pt x="113" y="161"/>
                      </a:lnTo>
                      <a:lnTo>
                        <a:pt x="115" y="161"/>
                      </a:lnTo>
                      <a:close/>
                      <a:moveTo>
                        <a:pt x="144" y="160"/>
                      </a:moveTo>
                      <a:lnTo>
                        <a:pt x="144" y="161"/>
                      </a:lnTo>
                      <a:lnTo>
                        <a:pt x="144" y="160"/>
                      </a:lnTo>
                      <a:lnTo>
                        <a:pt x="144" y="161"/>
                      </a:lnTo>
                      <a:lnTo>
                        <a:pt x="146" y="161"/>
                      </a:lnTo>
                      <a:lnTo>
                        <a:pt x="144" y="161"/>
                      </a:lnTo>
                      <a:lnTo>
                        <a:pt x="144" y="160"/>
                      </a:lnTo>
                      <a:close/>
                      <a:moveTo>
                        <a:pt x="121" y="160"/>
                      </a:moveTo>
                      <a:lnTo>
                        <a:pt x="119" y="160"/>
                      </a:lnTo>
                      <a:lnTo>
                        <a:pt x="121" y="160"/>
                      </a:lnTo>
                      <a:close/>
                      <a:moveTo>
                        <a:pt x="117" y="160"/>
                      </a:moveTo>
                      <a:lnTo>
                        <a:pt x="119" y="160"/>
                      </a:lnTo>
                      <a:lnTo>
                        <a:pt x="119" y="161"/>
                      </a:lnTo>
                      <a:lnTo>
                        <a:pt x="117" y="161"/>
                      </a:lnTo>
                      <a:lnTo>
                        <a:pt x="117" y="160"/>
                      </a:lnTo>
                      <a:close/>
                      <a:moveTo>
                        <a:pt x="108" y="160"/>
                      </a:moveTo>
                      <a:lnTo>
                        <a:pt x="108" y="161"/>
                      </a:lnTo>
                      <a:lnTo>
                        <a:pt x="109" y="161"/>
                      </a:lnTo>
                      <a:lnTo>
                        <a:pt x="108" y="161"/>
                      </a:lnTo>
                      <a:lnTo>
                        <a:pt x="108" y="160"/>
                      </a:lnTo>
                      <a:close/>
                      <a:moveTo>
                        <a:pt x="142" y="160"/>
                      </a:moveTo>
                      <a:lnTo>
                        <a:pt x="144" y="160"/>
                      </a:lnTo>
                      <a:lnTo>
                        <a:pt x="142" y="160"/>
                      </a:lnTo>
                      <a:close/>
                      <a:moveTo>
                        <a:pt x="109" y="160"/>
                      </a:moveTo>
                      <a:lnTo>
                        <a:pt x="108" y="160"/>
                      </a:lnTo>
                      <a:lnTo>
                        <a:pt x="109" y="160"/>
                      </a:lnTo>
                      <a:close/>
                      <a:moveTo>
                        <a:pt x="109" y="160"/>
                      </a:moveTo>
                      <a:lnTo>
                        <a:pt x="108" y="160"/>
                      </a:lnTo>
                      <a:lnTo>
                        <a:pt x="109" y="160"/>
                      </a:lnTo>
                      <a:close/>
                      <a:moveTo>
                        <a:pt x="133" y="160"/>
                      </a:moveTo>
                      <a:lnTo>
                        <a:pt x="131" y="160"/>
                      </a:lnTo>
                      <a:lnTo>
                        <a:pt x="133" y="160"/>
                      </a:lnTo>
                      <a:close/>
                      <a:moveTo>
                        <a:pt x="142" y="160"/>
                      </a:moveTo>
                      <a:lnTo>
                        <a:pt x="140" y="160"/>
                      </a:lnTo>
                      <a:lnTo>
                        <a:pt x="142" y="160"/>
                      </a:lnTo>
                      <a:close/>
                      <a:moveTo>
                        <a:pt x="115" y="160"/>
                      </a:moveTo>
                      <a:lnTo>
                        <a:pt x="117" y="160"/>
                      </a:lnTo>
                      <a:lnTo>
                        <a:pt x="115" y="160"/>
                      </a:lnTo>
                      <a:close/>
                      <a:moveTo>
                        <a:pt x="119" y="158"/>
                      </a:moveTo>
                      <a:lnTo>
                        <a:pt x="119" y="160"/>
                      </a:lnTo>
                      <a:lnTo>
                        <a:pt x="121" y="160"/>
                      </a:lnTo>
                      <a:lnTo>
                        <a:pt x="123" y="160"/>
                      </a:lnTo>
                      <a:lnTo>
                        <a:pt x="123" y="161"/>
                      </a:lnTo>
                      <a:lnTo>
                        <a:pt x="123" y="160"/>
                      </a:lnTo>
                      <a:lnTo>
                        <a:pt x="123" y="161"/>
                      </a:lnTo>
                      <a:lnTo>
                        <a:pt x="125" y="161"/>
                      </a:lnTo>
                      <a:lnTo>
                        <a:pt x="123" y="161"/>
                      </a:lnTo>
                      <a:lnTo>
                        <a:pt x="125" y="161"/>
                      </a:lnTo>
                      <a:lnTo>
                        <a:pt x="123" y="161"/>
                      </a:lnTo>
                      <a:lnTo>
                        <a:pt x="125" y="161"/>
                      </a:lnTo>
                      <a:lnTo>
                        <a:pt x="125" y="163"/>
                      </a:lnTo>
                      <a:lnTo>
                        <a:pt x="123" y="163"/>
                      </a:lnTo>
                      <a:lnTo>
                        <a:pt x="125" y="163"/>
                      </a:lnTo>
                      <a:lnTo>
                        <a:pt x="127" y="163"/>
                      </a:lnTo>
                      <a:lnTo>
                        <a:pt x="125" y="163"/>
                      </a:lnTo>
                      <a:lnTo>
                        <a:pt x="127" y="163"/>
                      </a:lnTo>
                      <a:lnTo>
                        <a:pt x="127" y="165"/>
                      </a:lnTo>
                      <a:lnTo>
                        <a:pt x="127" y="163"/>
                      </a:lnTo>
                      <a:lnTo>
                        <a:pt x="127" y="165"/>
                      </a:lnTo>
                      <a:lnTo>
                        <a:pt x="127" y="163"/>
                      </a:lnTo>
                      <a:lnTo>
                        <a:pt x="125" y="163"/>
                      </a:lnTo>
                      <a:lnTo>
                        <a:pt x="127" y="163"/>
                      </a:lnTo>
                      <a:lnTo>
                        <a:pt x="125" y="163"/>
                      </a:lnTo>
                      <a:lnTo>
                        <a:pt x="123" y="163"/>
                      </a:lnTo>
                      <a:lnTo>
                        <a:pt x="125" y="163"/>
                      </a:lnTo>
                      <a:lnTo>
                        <a:pt x="123" y="163"/>
                      </a:lnTo>
                      <a:lnTo>
                        <a:pt x="121" y="163"/>
                      </a:lnTo>
                      <a:lnTo>
                        <a:pt x="123" y="163"/>
                      </a:lnTo>
                      <a:lnTo>
                        <a:pt x="123" y="165"/>
                      </a:lnTo>
                      <a:lnTo>
                        <a:pt x="125" y="165"/>
                      </a:lnTo>
                      <a:lnTo>
                        <a:pt x="123" y="165"/>
                      </a:lnTo>
                      <a:lnTo>
                        <a:pt x="121" y="165"/>
                      </a:lnTo>
                      <a:lnTo>
                        <a:pt x="121" y="167"/>
                      </a:lnTo>
                      <a:lnTo>
                        <a:pt x="121" y="165"/>
                      </a:lnTo>
                      <a:lnTo>
                        <a:pt x="121" y="167"/>
                      </a:lnTo>
                      <a:lnTo>
                        <a:pt x="121" y="165"/>
                      </a:lnTo>
                      <a:lnTo>
                        <a:pt x="119" y="165"/>
                      </a:lnTo>
                      <a:lnTo>
                        <a:pt x="119" y="163"/>
                      </a:lnTo>
                      <a:lnTo>
                        <a:pt x="121" y="163"/>
                      </a:lnTo>
                      <a:lnTo>
                        <a:pt x="119" y="163"/>
                      </a:lnTo>
                      <a:lnTo>
                        <a:pt x="121" y="163"/>
                      </a:lnTo>
                      <a:lnTo>
                        <a:pt x="119" y="163"/>
                      </a:lnTo>
                      <a:lnTo>
                        <a:pt x="121" y="163"/>
                      </a:lnTo>
                      <a:lnTo>
                        <a:pt x="119" y="163"/>
                      </a:lnTo>
                      <a:lnTo>
                        <a:pt x="119" y="161"/>
                      </a:lnTo>
                      <a:lnTo>
                        <a:pt x="121" y="161"/>
                      </a:lnTo>
                      <a:lnTo>
                        <a:pt x="121" y="163"/>
                      </a:lnTo>
                      <a:lnTo>
                        <a:pt x="121" y="161"/>
                      </a:lnTo>
                      <a:lnTo>
                        <a:pt x="121" y="160"/>
                      </a:lnTo>
                      <a:lnTo>
                        <a:pt x="119" y="160"/>
                      </a:lnTo>
                      <a:lnTo>
                        <a:pt x="119" y="158"/>
                      </a:lnTo>
                      <a:close/>
                      <a:moveTo>
                        <a:pt x="123" y="165"/>
                      </a:moveTo>
                      <a:lnTo>
                        <a:pt x="121" y="165"/>
                      </a:lnTo>
                      <a:lnTo>
                        <a:pt x="123" y="165"/>
                      </a:lnTo>
                      <a:lnTo>
                        <a:pt x="121" y="165"/>
                      </a:lnTo>
                      <a:lnTo>
                        <a:pt x="123" y="165"/>
                      </a:lnTo>
                      <a:lnTo>
                        <a:pt x="123" y="163"/>
                      </a:lnTo>
                      <a:lnTo>
                        <a:pt x="123" y="165"/>
                      </a:lnTo>
                      <a:close/>
                      <a:moveTo>
                        <a:pt x="133" y="160"/>
                      </a:moveTo>
                      <a:lnTo>
                        <a:pt x="133" y="158"/>
                      </a:lnTo>
                      <a:lnTo>
                        <a:pt x="133" y="160"/>
                      </a:lnTo>
                      <a:close/>
                      <a:moveTo>
                        <a:pt x="117" y="158"/>
                      </a:moveTo>
                      <a:lnTo>
                        <a:pt x="117" y="156"/>
                      </a:lnTo>
                      <a:lnTo>
                        <a:pt x="117" y="158"/>
                      </a:lnTo>
                      <a:close/>
                      <a:moveTo>
                        <a:pt x="152" y="156"/>
                      </a:moveTo>
                      <a:lnTo>
                        <a:pt x="150" y="156"/>
                      </a:lnTo>
                      <a:lnTo>
                        <a:pt x="152" y="156"/>
                      </a:lnTo>
                      <a:close/>
                      <a:moveTo>
                        <a:pt x="134" y="156"/>
                      </a:moveTo>
                      <a:lnTo>
                        <a:pt x="134" y="158"/>
                      </a:lnTo>
                      <a:lnTo>
                        <a:pt x="134" y="156"/>
                      </a:lnTo>
                      <a:lnTo>
                        <a:pt x="134" y="158"/>
                      </a:lnTo>
                      <a:lnTo>
                        <a:pt x="133" y="158"/>
                      </a:lnTo>
                      <a:lnTo>
                        <a:pt x="134" y="158"/>
                      </a:lnTo>
                      <a:lnTo>
                        <a:pt x="133" y="158"/>
                      </a:lnTo>
                      <a:lnTo>
                        <a:pt x="133" y="156"/>
                      </a:lnTo>
                      <a:lnTo>
                        <a:pt x="134" y="156"/>
                      </a:lnTo>
                      <a:close/>
                      <a:moveTo>
                        <a:pt x="129" y="156"/>
                      </a:moveTo>
                      <a:lnTo>
                        <a:pt x="127" y="156"/>
                      </a:lnTo>
                      <a:lnTo>
                        <a:pt x="129" y="156"/>
                      </a:lnTo>
                      <a:close/>
                      <a:moveTo>
                        <a:pt x="115" y="156"/>
                      </a:moveTo>
                      <a:lnTo>
                        <a:pt x="115" y="154"/>
                      </a:lnTo>
                      <a:lnTo>
                        <a:pt x="115" y="156"/>
                      </a:lnTo>
                      <a:close/>
                      <a:moveTo>
                        <a:pt x="152" y="154"/>
                      </a:moveTo>
                      <a:lnTo>
                        <a:pt x="152" y="156"/>
                      </a:lnTo>
                      <a:lnTo>
                        <a:pt x="152" y="154"/>
                      </a:lnTo>
                      <a:close/>
                      <a:moveTo>
                        <a:pt x="127" y="156"/>
                      </a:moveTo>
                      <a:lnTo>
                        <a:pt x="127" y="154"/>
                      </a:lnTo>
                      <a:lnTo>
                        <a:pt x="129" y="154"/>
                      </a:lnTo>
                      <a:lnTo>
                        <a:pt x="127" y="156"/>
                      </a:lnTo>
                      <a:close/>
                      <a:moveTo>
                        <a:pt x="117" y="156"/>
                      </a:moveTo>
                      <a:lnTo>
                        <a:pt x="117" y="154"/>
                      </a:lnTo>
                      <a:lnTo>
                        <a:pt x="115" y="154"/>
                      </a:lnTo>
                      <a:lnTo>
                        <a:pt x="117" y="154"/>
                      </a:lnTo>
                      <a:lnTo>
                        <a:pt x="117" y="156"/>
                      </a:lnTo>
                      <a:close/>
                      <a:moveTo>
                        <a:pt x="133" y="158"/>
                      </a:moveTo>
                      <a:lnTo>
                        <a:pt x="131" y="158"/>
                      </a:lnTo>
                      <a:lnTo>
                        <a:pt x="129" y="158"/>
                      </a:lnTo>
                      <a:lnTo>
                        <a:pt x="129" y="156"/>
                      </a:lnTo>
                      <a:lnTo>
                        <a:pt x="131" y="156"/>
                      </a:lnTo>
                      <a:lnTo>
                        <a:pt x="131" y="154"/>
                      </a:lnTo>
                      <a:lnTo>
                        <a:pt x="131" y="156"/>
                      </a:lnTo>
                      <a:lnTo>
                        <a:pt x="131" y="158"/>
                      </a:lnTo>
                      <a:lnTo>
                        <a:pt x="133" y="158"/>
                      </a:lnTo>
                      <a:close/>
                      <a:moveTo>
                        <a:pt x="146" y="154"/>
                      </a:moveTo>
                      <a:lnTo>
                        <a:pt x="148" y="154"/>
                      </a:lnTo>
                      <a:lnTo>
                        <a:pt x="146" y="154"/>
                      </a:lnTo>
                      <a:close/>
                      <a:moveTo>
                        <a:pt x="111" y="156"/>
                      </a:moveTo>
                      <a:lnTo>
                        <a:pt x="113" y="156"/>
                      </a:lnTo>
                      <a:lnTo>
                        <a:pt x="111" y="156"/>
                      </a:lnTo>
                      <a:lnTo>
                        <a:pt x="111" y="158"/>
                      </a:lnTo>
                      <a:lnTo>
                        <a:pt x="111" y="156"/>
                      </a:lnTo>
                      <a:lnTo>
                        <a:pt x="111" y="158"/>
                      </a:lnTo>
                      <a:lnTo>
                        <a:pt x="111" y="160"/>
                      </a:lnTo>
                      <a:lnTo>
                        <a:pt x="109" y="160"/>
                      </a:lnTo>
                      <a:lnTo>
                        <a:pt x="109" y="161"/>
                      </a:lnTo>
                      <a:lnTo>
                        <a:pt x="109" y="160"/>
                      </a:lnTo>
                      <a:lnTo>
                        <a:pt x="108" y="160"/>
                      </a:lnTo>
                      <a:lnTo>
                        <a:pt x="109" y="160"/>
                      </a:lnTo>
                      <a:lnTo>
                        <a:pt x="109" y="158"/>
                      </a:lnTo>
                      <a:lnTo>
                        <a:pt x="111" y="158"/>
                      </a:lnTo>
                      <a:lnTo>
                        <a:pt x="109" y="158"/>
                      </a:lnTo>
                      <a:lnTo>
                        <a:pt x="109" y="156"/>
                      </a:lnTo>
                      <a:lnTo>
                        <a:pt x="111" y="156"/>
                      </a:lnTo>
                      <a:lnTo>
                        <a:pt x="109" y="154"/>
                      </a:lnTo>
                      <a:lnTo>
                        <a:pt x="111" y="154"/>
                      </a:lnTo>
                      <a:lnTo>
                        <a:pt x="111" y="156"/>
                      </a:lnTo>
                      <a:lnTo>
                        <a:pt x="111" y="154"/>
                      </a:lnTo>
                      <a:lnTo>
                        <a:pt x="111" y="156"/>
                      </a:lnTo>
                      <a:close/>
                      <a:moveTo>
                        <a:pt x="150" y="154"/>
                      </a:moveTo>
                      <a:lnTo>
                        <a:pt x="150" y="156"/>
                      </a:lnTo>
                      <a:lnTo>
                        <a:pt x="148" y="154"/>
                      </a:lnTo>
                      <a:lnTo>
                        <a:pt x="150" y="154"/>
                      </a:lnTo>
                      <a:close/>
                      <a:moveTo>
                        <a:pt x="148" y="154"/>
                      </a:moveTo>
                      <a:lnTo>
                        <a:pt x="146" y="154"/>
                      </a:lnTo>
                      <a:lnTo>
                        <a:pt x="148" y="154"/>
                      </a:lnTo>
                      <a:close/>
                      <a:moveTo>
                        <a:pt x="119" y="154"/>
                      </a:moveTo>
                      <a:lnTo>
                        <a:pt x="119" y="152"/>
                      </a:lnTo>
                      <a:lnTo>
                        <a:pt x="119" y="154"/>
                      </a:lnTo>
                      <a:close/>
                      <a:moveTo>
                        <a:pt x="150" y="154"/>
                      </a:moveTo>
                      <a:lnTo>
                        <a:pt x="150" y="152"/>
                      </a:lnTo>
                      <a:lnTo>
                        <a:pt x="150" y="154"/>
                      </a:lnTo>
                      <a:close/>
                      <a:moveTo>
                        <a:pt x="140" y="152"/>
                      </a:moveTo>
                      <a:lnTo>
                        <a:pt x="142" y="152"/>
                      </a:lnTo>
                      <a:lnTo>
                        <a:pt x="144" y="152"/>
                      </a:lnTo>
                      <a:lnTo>
                        <a:pt x="144" y="154"/>
                      </a:lnTo>
                      <a:lnTo>
                        <a:pt x="146" y="154"/>
                      </a:lnTo>
                      <a:lnTo>
                        <a:pt x="146" y="156"/>
                      </a:lnTo>
                      <a:lnTo>
                        <a:pt x="148" y="156"/>
                      </a:lnTo>
                      <a:lnTo>
                        <a:pt x="148" y="158"/>
                      </a:lnTo>
                      <a:lnTo>
                        <a:pt x="146" y="158"/>
                      </a:lnTo>
                      <a:lnTo>
                        <a:pt x="146" y="160"/>
                      </a:lnTo>
                      <a:lnTo>
                        <a:pt x="144" y="160"/>
                      </a:lnTo>
                      <a:lnTo>
                        <a:pt x="142" y="160"/>
                      </a:lnTo>
                      <a:lnTo>
                        <a:pt x="142" y="158"/>
                      </a:lnTo>
                      <a:lnTo>
                        <a:pt x="142" y="160"/>
                      </a:lnTo>
                      <a:lnTo>
                        <a:pt x="140" y="160"/>
                      </a:lnTo>
                      <a:lnTo>
                        <a:pt x="142" y="160"/>
                      </a:lnTo>
                      <a:lnTo>
                        <a:pt x="140" y="160"/>
                      </a:lnTo>
                      <a:lnTo>
                        <a:pt x="140" y="158"/>
                      </a:lnTo>
                      <a:lnTo>
                        <a:pt x="140" y="156"/>
                      </a:lnTo>
                      <a:lnTo>
                        <a:pt x="138" y="156"/>
                      </a:lnTo>
                      <a:lnTo>
                        <a:pt x="140" y="156"/>
                      </a:lnTo>
                      <a:lnTo>
                        <a:pt x="140" y="158"/>
                      </a:lnTo>
                      <a:lnTo>
                        <a:pt x="140" y="160"/>
                      </a:lnTo>
                      <a:lnTo>
                        <a:pt x="140" y="161"/>
                      </a:lnTo>
                      <a:lnTo>
                        <a:pt x="142" y="161"/>
                      </a:lnTo>
                      <a:lnTo>
                        <a:pt x="140" y="161"/>
                      </a:lnTo>
                      <a:lnTo>
                        <a:pt x="142" y="161"/>
                      </a:lnTo>
                      <a:lnTo>
                        <a:pt x="140" y="161"/>
                      </a:lnTo>
                      <a:lnTo>
                        <a:pt x="140" y="163"/>
                      </a:lnTo>
                      <a:lnTo>
                        <a:pt x="140" y="161"/>
                      </a:lnTo>
                      <a:lnTo>
                        <a:pt x="140" y="163"/>
                      </a:lnTo>
                      <a:lnTo>
                        <a:pt x="138" y="163"/>
                      </a:lnTo>
                      <a:lnTo>
                        <a:pt x="138" y="161"/>
                      </a:lnTo>
                      <a:lnTo>
                        <a:pt x="138" y="160"/>
                      </a:lnTo>
                      <a:lnTo>
                        <a:pt x="138" y="161"/>
                      </a:lnTo>
                      <a:lnTo>
                        <a:pt x="136" y="161"/>
                      </a:lnTo>
                      <a:lnTo>
                        <a:pt x="134" y="161"/>
                      </a:lnTo>
                      <a:lnTo>
                        <a:pt x="134" y="160"/>
                      </a:lnTo>
                      <a:lnTo>
                        <a:pt x="136" y="160"/>
                      </a:lnTo>
                      <a:lnTo>
                        <a:pt x="134" y="160"/>
                      </a:lnTo>
                      <a:lnTo>
                        <a:pt x="134" y="158"/>
                      </a:lnTo>
                      <a:lnTo>
                        <a:pt x="136" y="158"/>
                      </a:lnTo>
                      <a:lnTo>
                        <a:pt x="134" y="158"/>
                      </a:lnTo>
                      <a:lnTo>
                        <a:pt x="136" y="158"/>
                      </a:lnTo>
                      <a:lnTo>
                        <a:pt x="136" y="156"/>
                      </a:lnTo>
                      <a:lnTo>
                        <a:pt x="136" y="158"/>
                      </a:lnTo>
                      <a:lnTo>
                        <a:pt x="134" y="158"/>
                      </a:lnTo>
                      <a:lnTo>
                        <a:pt x="136" y="158"/>
                      </a:lnTo>
                      <a:lnTo>
                        <a:pt x="136" y="156"/>
                      </a:lnTo>
                      <a:lnTo>
                        <a:pt x="134" y="156"/>
                      </a:lnTo>
                      <a:lnTo>
                        <a:pt x="134" y="158"/>
                      </a:lnTo>
                      <a:lnTo>
                        <a:pt x="134" y="156"/>
                      </a:lnTo>
                      <a:lnTo>
                        <a:pt x="136" y="156"/>
                      </a:lnTo>
                      <a:lnTo>
                        <a:pt x="134" y="156"/>
                      </a:lnTo>
                      <a:lnTo>
                        <a:pt x="136" y="156"/>
                      </a:lnTo>
                      <a:lnTo>
                        <a:pt x="136" y="154"/>
                      </a:lnTo>
                      <a:lnTo>
                        <a:pt x="138" y="154"/>
                      </a:lnTo>
                      <a:lnTo>
                        <a:pt x="138" y="152"/>
                      </a:lnTo>
                      <a:lnTo>
                        <a:pt x="140" y="152"/>
                      </a:lnTo>
                      <a:lnTo>
                        <a:pt x="138" y="152"/>
                      </a:lnTo>
                      <a:lnTo>
                        <a:pt x="140" y="152"/>
                      </a:lnTo>
                      <a:close/>
                      <a:moveTo>
                        <a:pt x="150" y="152"/>
                      </a:moveTo>
                      <a:lnTo>
                        <a:pt x="148" y="152"/>
                      </a:lnTo>
                      <a:lnTo>
                        <a:pt x="150" y="152"/>
                      </a:lnTo>
                      <a:close/>
                      <a:moveTo>
                        <a:pt x="175" y="152"/>
                      </a:moveTo>
                      <a:lnTo>
                        <a:pt x="177" y="152"/>
                      </a:lnTo>
                      <a:lnTo>
                        <a:pt x="175" y="152"/>
                      </a:lnTo>
                      <a:close/>
                      <a:moveTo>
                        <a:pt x="148" y="152"/>
                      </a:moveTo>
                      <a:lnTo>
                        <a:pt x="148" y="150"/>
                      </a:lnTo>
                      <a:lnTo>
                        <a:pt x="148" y="152"/>
                      </a:lnTo>
                      <a:close/>
                      <a:moveTo>
                        <a:pt x="163" y="152"/>
                      </a:moveTo>
                      <a:lnTo>
                        <a:pt x="161" y="152"/>
                      </a:lnTo>
                      <a:lnTo>
                        <a:pt x="163" y="152"/>
                      </a:lnTo>
                      <a:lnTo>
                        <a:pt x="163" y="150"/>
                      </a:lnTo>
                      <a:lnTo>
                        <a:pt x="163" y="152"/>
                      </a:lnTo>
                      <a:close/>
                      <a:moveTo>
                        <a:pt x="161" y="150"/>
                      </a:moveTo>
                      <a:lnTo>
                        <a:pt x="159" y="150"/>
                      </a:lnTo>
                      <a:lnTo>
                        <a:pt x="161" y="150"/>
                      </a:lnTo>
                      <a:close/>
                      <a:moveTo>
                        <a:pt x="163" y="152"/>
                      </a:moveTo>
                      <a:lnTo>
                        <a:pt x="163" y="150"/>
                      </a:lnTo>
                      <a:lnTo>
                        <a:pt x="165" y="150"/>
                      </a:lnTo>
                      <a:lnTo>
                        <a:pt x="165" y="152"/>
                      </a:lnTo>
                      <a:lnTo>
                        <a:pt x="163" y="152"/>
                      </a:lnTo>
                      <a:close/>
                      <a:moveTo>
                        <a:pt x="146" y="150"/>
                      </a:moveTo>
                      <a:lnTo>
                        <a:pt x="148" y="150"/>
                      </a:lnTo>
                      <a:lnTo>
                        <a:pt x="146" y="150"/>
                      </a:lnTo>
                      <a:close/>
                      <a:moveTo>
                        <a:pt x="179" y="150"/>
                      </a:moveTo>
                      <a:lnTo>
                        <a:pt x="181" y="150"/>
                      </a:lnTo>
                      <a:lnTo>
                        <a:pt x="179" y="150"/>
                      </a:lnTo>
                      <a:close/>
                      <a:moveTo>
                        <a:pt x="163" y="150"/>
                      </a:moveTo>
                      <a:lnTo>
                        <a:pt x="161" y="150"/>
                      </a:lnTo>
                      <a:lnTo>
                        <a:pt x="163" y="150"/>
                      </a:lnTo>
                      <a:close/>
                      <a:moveTo>
                        <a:pt x="171" y="150"/>
                      </a:moveTo>
                      <a:lnTo>
                        <a:pt x="171" y="148"/>
                      </a:lnTo>
                      <a:lnTo>
                        <a:pt x="171" y="150"/>
                      </a:lnTo>
                      <a:close/>
                      <a:moveTo>
                        <a:pt x="173" y="150"/>
                      </a:moveTo>
                      <a:lnTo>
                        <a:pt x="173" y="148"/>
                      </a:lnTo>
                      <a:lnTo>
                        <a:pt x="173" y="150"/>
                      </a:lnTo>
                      <a:close/>
                      <a:moveTo>
                        <a:pt x="173" y="150"/>
                      </a:moveTo>
                      <a:lnTo>
                        <a:pt x="173" y="148"/>
                      </a:lnTo>
                      <a:lnTo>
                        <a:pt x="173" y="150"/>
                      </a:lnTo>
                      <a:close/>
                      <a:moveTo>
                        <a:pt x="179" y="148"/>
                      </a:moveTo>
                      <a:lnTo>
                        <a:pt x="181" y="148"/>
                      </a:lnTo>
                      <a:lnTo>
                        <a:pt x="181" y="150"/>
                      </a:lnTo>
                      <a:lnTo>
                        <a:pt x="179" y="150"/>
                      </a:lnTo>
                      <a:lnTo>
                        <a:pt x="179" y="148"/>
                      </a:lnTo>
                      <a:close/>
                      <a:moveTo>
                        <a:pt x="146" y="148"/>
                      </a:moveTo>
                      <a:lnTo>
                        <a:pt x="146" y="150"/>
                      </a:lnTo>
                      <a:lnTo>
                        <a:pt x="146" y="148"/>
                      </a:lnTo>
                      <a:close/>
                      <a:moveTo>
                        <a:pt x="175" y="150"/>
                      </a:moveTo>
                      <a:lnTo>
                        <a:pt x="175" y="148"/>
                      </a:lnTo>
                      <a:lnTo>
                        <a:pt x="175" y="150"/>
                      </a:lnTo>
                      <a:close/>
                      <a:moveTo>
                        <a:pt x="179" y="148"/>
                      </a:moveTo>
                      <a:lnTo>
                        <a:pt x="177" y="148"/>
                      </a:lnTo>
                      <a:lnTo>
                        <a:pt x="179" y="148"/>
                      </a:lnTo>
                      <a:close/>
                      <a:moveTo>
                        <a:pt x="173" y="148"/>
                      </a:moveTo>
                      <a:lnTo>
                        <a:pt x="171" y="148"/>
                      </a:lnTo>
                      <a:lnTo>
                        <a:pt x="173" y="148"/>
                      </a:lnTo>
                      <a:close/>
                      <a:moveTo>
                        <a:pt x="165" y="148"/>
                      </a:moveTo>
                      <a:lnTo>
                        <a:pt x="167" y="148"/>
                      </a:lnTo>
                      <a:lnTo>
                        <a:pt x="167" y="150"/>
                      </a:lnTo>
                      <a:lnTo>
                        <a:pt x="165" y="150"/>
                      </a:lnTo>
                      <a:lnTo>
                        <a:pt x="165" y="148"/>
                      </a:lnTo>
                      <a:lnTo>
                        <a:pt x="165" y="150"/>
                      </a:lnTo>
                      <a:lnTo>
                        <a:pt x="165" y="148"/>
                      </a:lnTo>
                      <a:close/>
                      <a:moveTo>
                        <a:pt x="175" y="148"/>
                      </a:moveTo>
                      <a:lnTo>
                        <a:pt x="173" y="148"/>
                      </a:lnTo>
                      <a:lnTo>
                        <a:pt x="175" y="148"/>
                      </a:lnTo>
                      <a:close/>
                      <a:moveTo>
                        <a:pt x="169" y="148"/>
                      </a:moveTo>
                      <a:lnTo>
                        <a:pt x="171" y="148"/>
                      </a:lnTo>
                      <a:lnTo>
                        <a:pt x="169" y="148"/>
                      </a:lnTo>
                      <a:close/>
                      <a:moveTo>
                        <a:pt x="179" y="148"/>
                      </a:moveTo>
                      <a:lnTo>
                        <a:pt x="181" y="148"/>
                      </a:lnTo>
                      <a:lnTo>
                        <a:pt x="181" y="150"/>
                      </a:lnTo>
                      <a:lnTo>
                        <a:pt x="181" y="148"/>
                      </a:lnTo>
                      <a:lnTo>
                        <a:pt x="179" y="148"/>
                      </a:lnTo>
                      <a:close/>
                      <a:moveTo>
                        <a:pt x="177" y="148"/>
                      </a:moveTo>
                      <a:lnTo>
                        <a:pt x="177" y="150"/>
                      </a:lnTo>
                      <a:lnTo>
                        <a:pt x="179" y="150"/>
                      </a:lnTo>
                      <a:lnTo>
                        <a:pt x="177" y="150"/>
                      </a:lnTo>
                      <a:lnTo>
                        <a:pt x="179" y="150"/>
                      </a:lnTo>
                      <a:lnTo>
                        <a:pt x="177" y="152"/>
                      </a:lnTo>
                      <a:lnTo>
                        <a:pt x="177" y="150"/>
                      </a:lnTo>
                      <a:lnTo>
                        <a:pt x="177" y="148"/>
                      </a:lnTo>
                      <a:close/>
                      <a:moveTo>
                        <a:pt x="175" y="148"/>
                      </a:moveTo>
                      <a:lnTo>
                        <a:pt x="173" y="148"/>
                      </a:lnTo>
                      <a:lnTo>
                        <a:pt x="175" y="148"/>
                      </a:lnTo>
                      <a:close/>
                      <a:moveTo>
                        <a:pt x="179" y="148"/>
                      </a:moveTo>
                      <a:lnTo>
                        <a:pt x="181" y="148"/>
                      </a:lnTo>
                      <a:lnTo>
                        <a:pt x="179" y="148"/>
                      </a:lnTo>
                      <a:close/>
                      <a:moveTo>
                        <a:pt x="175" y="148"/>
                      </a:moveTo>
                      <a:lnTo>
                        <a:pt x="177" y="148"/>
                      </a:lnTo>
                      <a:lnTo>
                        <a:pt x="175" y="148"/>
                      </a:lnTo>
                      <a:lnTo>
                        <a:pt x="177" y="148"/>
                      </a:lnTo>
                      <a:lnTo>
                        <a:pt x="175" y="148"/>
                      </a:lnTo>
                      <a:close/>
                      <a:moveTo>
                        <a:pt x="167" y="148"/>
                      </a:moveTo>
                      <a:lnTo>
                        <a:pt x="167" y="146"/>
                      </a:lnTo>
                      <a:lnTo>
                        <a:pt x="167" y="148"/>
                      </a:lnTo>
                      <a:close/>
                      <a:moveTo>
                        <a:pt x="173" y="148"/>
                      </a:moveTo>
                      <a:lnTo>
                        <a:pt x="173" y="146"/>
                      </a:lnTo>
                      <a:lnTo>
                        <a:pt x="173" y="148"/>
                      </a:lnTo>
                      <a:close/>
                      <a:moveTo>
                        <a:pt x="173" y="146"/>
                      </a:moveTo>
                      <a:lnTo>
                        <a:pt x="173" y="148"/>
                      </a:lnTo>
                      <a:lnTo>
                        <a:pt x="173" y="146"/>
                      </a:lnTo>
                      <a:lnTo>
                        <a:pt x="175" y="146"/>
                      </a:lnTo>
                      <a:lnTo>
                        <a:pt x="175" y="148"/>
                      </a:lnTo>
                      <a:lnTo>
                        <a:pt x="173" y="148"/>
                      </a:lnTo>
                      <a:lnTo>
                        <a:pt x="173" y="146"/>
                      </a:lnTo>
                      <a:close/>
                      <a:moveTo>
                        <a:pt x="179" y="148"/>
                      </a:moveTo>
                      <a:lnTo>
                        <a:pt x="179" y="146"/>
                      </a:lnTo>
                      <a:lnTo>
                        <a:pt x="181" y="146"/>
                      </a:lnTo>
                      <a:lnTo>
                        <a:pt x="179" y="146"/>
                      </a:lnTo>
                      <a:lnTo>
                        <a:pt x="179" y="148"/>
                      </a:lnTo>
                      <a:lnTo>
                        <a:pt x="181" y="148"/>
                      </a:lnTo>
                      <a:lnTo>
                        <a:pt x="179" y="148"/>
                      </a:lnTo>
                      <a:close/>
                      <a:moveTo>
                        <a:pt x="169" y="146"/>
                      </a:moveTo>
                      <a:lnTo>
                        <a:pt x="167" y="146"/>
                      </a:lnTo>
                      <a:lnTo>
                        <a:pt x="167" y="148"/>
                      </a:lnTo>
                      <a:lnTo>
                        <a:pt x="167" y="146"/>
                      </a:lnTo>
                      <a:lnTo>
                        <a:pt x="169" y="146"/>
                      </a:lnTo>
                      <a:close/>
                      <a:moveTo>
                        <a:pt x="165" y="146"/>
                      </a:moveTo>
                      <a:lnTo>
                        <a:pt x="165" y="148"/>
                      </a:lnTo>
                      <a:lnTo>
                        <a:pt x="165" y="146"/>
                      </a:lnTo>
                      <a:close/>
                      <a:moveTo>
                        <a:pt x="165" y="146"/>
                      </a:moveTo>
                      <a:lnTo>
                        <a:pt x="163" y="146"/>
                      </a:lnTo>
                      <a:lnTo>
                        <a:pt x="165" y="146"/>
                      </a:lnTo>
                      <a:close/>
                      <a:moveTo>
                        <a:pt x="181" y="146"/>
                      </a:moveTo>
                      <a:lnTo>
                        <a:pt x="182" y="146"/>
                      </a:lnTo>
                      <a:lnTo>
                        <a:pt x="181" y="146"/>
                      </a:lnTo>
                      <a:close/>
                      <a:moveTo>
                        <a:pt x="182" y="144"/>
                      </a:moveTo>
                      <a:lnTo>
                        <a:pt x="182" y="146"/>
                      </a:lnTo>
                      <a:lnTo>
                        <a:pt x="182" y="144"/>
                      </a:lnTo>
                      <a:close/>
                      <a:moveTo>
                        <a:pt x="117" y="146"/>
                      </a:moveTo>
                      <a:lnTo>
                        <a:pt x="117" y="148"/>
                      </a:lnTo>
                      <a:lnTo>
                        <a:pt x="115" y="148"/>
                      </a:lnTo>
                      <a:lnTo>
                        <a:pt x="115" y="146"/>
                      </a:lnTo>
                      <a:lnTo>
                        <a:pt x="115" y="144"/>
                      </a:lnTo>
                      <a:lnTo>
                        <a:pt x="115" y="146"/>
                      </a:lnTo>
                      <a:lnTo>
                        <a:pt x="117" y="146"/>
                      </a:lnTo>
                      <a:close/>
                      <a:moveTo>
                        <a:pt x="186" y="146"/>
                      </a:moveTo>
                      <a:lnTo>
                        <a:pt x="186" y="144"/>
                      </a:lnTo>
                      <a:lnTo>
                        <a:pt x="186" y="146"/>
                      </a:lnTo>
                      <a:close/>
                      <a:moveTo>
                        <a:pt x="188" y="146"/>
                      </a:moveTo>
                      <a:lnTo>
                        <a:pt x="188" y="144"/>
                      </a:lnTo>
                      <a:lnTo>
                        <a:pt x="188" y="146"/>
                      </a:lnTo>
                      <a:close/>
                      <a:moveTo>
                        <a:pt x="184" y="144"/>
                      </a:moveTo>
                      <a:lnTo>
                        <a:pt x="182" y="144"/>
                      </a:lnTo>
                      <a:lnTo>
                        <a:pt x="184" y="144"/>
                      </a:lnTo>
                      <a:close/>
                      <a:moveTo>
                        <a:pt x="182" y="144"/>
                      </a:moveTo>
                      <a:lnTo>
                        <a:pt x="181" y="144"/>
                      </a:lnTo>
                      <a:lnTo>
                        <a:pt x="182" y="144"/>
                      </a:lnTo>
                      <a:close/>
                      <a:moveTo>
                        <a:pt x="181" y="144"/>
                      </a:moveTo>
                      <a:lnTo>
                        <a:pt x="182" y="144"/>
                      </a:lnTo>
                      <a:lnTo>
                        <a:pt x="181" y="144"/>
                      </a:lnTo>
                      <a:lnTo>
                        <a:pt x="181" y="146"/>
                      </a:lnTo>
                      <a:lnTo>
                        <a:pt x="181" y="144"/>
                      </a:lnTo>
                      <a:lnTo>
                        <a:pt x="181" y="146"/>
                      </a:lnTo>
                      <a:lnTo>
                        <a:pt x="179" y="146"/>
                      </a:lnTo>
                      <a:lnTo>
                        <a:pt x="179" y="144"/>
                      </a:lnTo>
                      <a:lnTo>
                        <a:pt x="181" y="144"/>
                      </a:lnTo>
                      <a:close/>
                      <a:moveTo>
                        <a:pt x="194" y="144"/>
                      </a:moveTo>
                      <a:lnTo>
                        <a:pt x="192" y="144"/>
                      </a:lnTo>
                      <a:lnTo>
                        <a:pt x="194" y="144"/>
                      </a:lnTo>
                      <a:close/>
                      <a:moveTo>
                        <a:pt x="179" y="142"/>
                      </a:moveTo>
                      <a:lnTo>
                        <a:pt x="181" y="142"/>
                      </a:lnTo>
                      <a:lnTo>
                        <a:pt x="179" y="142"/>
                      </a:lnTo>
                      <a:close/>
                      <a:moveTo>
                        <a:pt x="192" y="142"/>
                      </a:moveTo>
                      <a:lnTo>
                        <a:pt x="192" y="144"/>
                      </a:lnTo>
                      <a:lnTo>
                        <a:pt x="190" y="144"/>
                      </a:lnTo>
                      <a:lnTo>
                        <a:pt x="190" y="142"/>
                      </a:lnTo>
                      <a:lnTo>
                        <a:pt x="190" y="144"/>
                      </a:lnTo>
                      <a:lnTo>
                        <a:pt x="190" y="142"/>
                      </a:lnTo>
                      <a:lnTo>
                        <a:pt x="192" y="142"/>
                      </a:lnTo>
                      <a:close/>
                      <a:moveTo>
                        <a:pt x="188" y="142"/>
                      </a:moveTo>
                      <a:lnTo>
                        <a:pt x="188" y="140"/>
                      </a:lnTo>
                      <a:lnTo>
                        <a:pt x="188" y="142"/>
                      </a:lnTo>
                      <a:close/>
                      <a:moveTo>
                        <a:pt x="188" y="142"/>
                      </a:moveTo>
                      <a:lnTo>
                        <a:pt x="188" y="140"/>
                      </a:lnTo>
                      <a:lnTo>
                        <a:pt x="188" y="142"/>
                      </a:lnTo>
                      <a:close/>
                      <a:moveTo>
                        <a:pt x="190" y="140"/>
                      </a:moveTo>
                      <a:lnTo>
                        <a:pt x="190" y="138"/>
                      </a:lnTo>
                      <a:lnTo>
                        <a:pt x="190" y="140"/>
                      </a:lnTo>
                      <a:close/>
                      <a:moveTo>
                        <a:pt x="202" y="131"/>
                      </a:moveTo>
                      <a:lnTo>
                        <a:pt x="200" y="131"/>
                      </a:lnTo>
                      <a:lnTo>
                        <a:pt x="202" y="131"/>
                      </a:lnTo>
                      <a:close/>
                      <a:moveTo>
                        <a:pt x="207" y="129"/>
                      </a:moveTo>
                      <a:lnTo>
                        <a:pt x="207" y="131"/>
                      </a:lnTo>
                      <a:lnTo>
                        <a:pt x="207" y="129"/>
                      </a:lnTo>
                      <a:close/>
                      <a:moveTo>
                        <a:pt x="205" y="131"/>
                      </a:moveTo>
                      <a:lnTo>
                        <a:pt x="205" y="129"/>
                      </a:lnTo>
                      <a:lnTo>
                        <a:pt x="205" y="131"/>
                      </a:lnTo>
                      <a:close/>
                      <a:moveTo>
                        <a:pt x="200" y="129"/>
                      </a:moveTo>
                      <a:lnTo>
                        <a:pt x="200" y="131"/>
                      </a:lnTo>
                      <a:lnTo>
                        <a:pt x="198" y="131"/>
                      </a:lnTo>
                      <a:lnTo>
                        <a:pt x="198" y="129"/>
                      </a:lnTo>
                      <a:lnTo>
                        <a:pt x="200" y="129"/>
                      </a:lnTo>
                      <a:close/>
                      <a:moveTo>
                        <a:pt x="202" y="129"/>
                      </a:moveTo>
                      <a:lnTo>
                        <a:pt x="200" y="129"/>
                      </a:lnTo>
                      <a:lnTo>
                        <a:pt x="202" y="129"/>
                      </a:lnTo>
                      <a:close/>
                      <a:moveTo>
                        <a:pt x="200" y="129"/>
                      </a:moveTo>
                      <a:lnTo>
                        <a:pt x="202" y="129"/>
                      </a:lnTo>
                      <a:lnTo>
                        <a:pt x="200" y="129"/>
                      </a:lnTo>
                      <a:close/>
                      <a:moveTo>
                        <a:pt x="196" y="140"/>
                      </a:moveTo>
                      <a:lnTo>
                        <a:pt x="198" y="140"/>
                      </a:lnTo>
                      <a:lnTo>
                        <a:pt x="196" y="142"/>
                      </a:lnTo>
                      <a:lnTo>
                        <a:pt x="196" y="140"/>
                      </a:lnTo>
                      <a:lnTo>
                        <a:pt x="196" y="142"/>
                      </a:lnTo>
                      <a:lnTo>
                        <a:pt x="194" y="142"/>
                      </a:lnTo>
                      <a:lnTo>
                        <a:pt x="194" y="140"/>
                      </a:lnTo>
                      <a:lnTo>
                        <a:pt x="192" y="140"/>
                      </a:lnTo>
                      <a:lnTo>
                        <a:pt x="192" y="142"/>
                      </a:lnTo>
                      <a:lnTo>
                        <a:pt x="194" y="142"/>
                      </a:lnTo>
                      <a:lnTo>
                        <a:pt x="192" y="142"/>
                      </a:lnTo>
                      <a:lnTo>
                        <a:pt x="192" y="140"/>
                      </a:lnTo>
                      <a:lnTo>
                        <a:pt x="190" y="140"/>
                      </a:lnTo>
                      <a:lnTo>
                        <a:pt x="190" y="138"/>
                      </a:lnTo>
                      <a:lnTo>
                        <a:pt x="192" y="138"/>
                      </a:lnTo>
                      <a:lnTo>
                        <a:pt x="190" y="138"/>
                      </a:lnTo>
                      <a:lnTo>
                        <a:pt x="188" y="138"/>
                      </a:lnTo>
                      <a:lnTo>
                        <a:pt x="188" y="140"/>
                      </a:lnTo>
                      <a:lnTo>
                        <a:pt x="188" y="142"/>
                      </a:lnTo>
                      <a:lnTo>
                        <a:pt x="186" y="142"/>
                      </a:lnTo>
                      <a:lnTo>
                        <a:pt x="188" y="142"/>
                      </a:lnTo>
                      <a:lnTo>
                        <a:pt x="186" y="142"/>
                      </a:lnTo>
                      <a:lnTo>
                        <a:pt x="186" y="140"/>
                      </a:lnTo>
                      <a:lnTo>
                        <a:pt x="186" y="142"/>
                      </a:lnTo>
                      <a:lnTo>
                        <a:pt x="188" y="142"/>
                      </a:lnTo>
                      <a:lnTo>
                        <a:pt x="186" y="142"/>
                      </a:lnTo>
                      <a:lnTo>
                        <a:pt x="188" y="142"/>
                      </a:lnTo>
                      <a:lnTo>
                        <a:pt x="186" y="142"/>
                      </a:lnTo>
                      <a:lnTo>
                        <a:pt x="186" y="144"/>
                      </a:lnTo>
                      <a:lnTo>
                        <a:pt x="184" y="144"/>
                      </a:lnTo>
                      <a:lnTo>
                        <a:pt x="184" y="142"/>
                      </a:lnTo>
                      <a:lnTo>
                        <a:pt x="184" y="144"/>
                      </a:lnTo>
                      <a:lnTo>
                        <a:pt x="182" y="144"/>
                      </a:lnTo>
                      <a:lnTo>
                        <a:pt x="182" y="142"/>
                      </a:lnTo>
                      <a:lnTo>
                        <a:pt x="181" y="142"/>
                      </a:lnTo>
                      <a:lnTo>
                        <a:pt x="182" y="142"/>
                      </a:lnTo>
                      <a:lnTo>
                        <a:pt x="181" y="142"/>
                      </a:lnTo>
                      <a:lnTo>
                        <a:pt x="179" y="142"/>
                      </a:lnTo>
                      <a:lnTo>
                        <a:pt x="177" y="142"/>
                      </a:lnTo>
                      <a:lnTo>
                        <a:pt x="179" y="142"/>
                      </a:lnTo>
                      <a:lnTo>
                        <a:pt x="179" y="144"/>
                      </a:lnTo>
                      <a:lnTo>
                        <a:pt x="177" y="144"/>
                      </a:lnTo>
                      <a:lnTo>
                        <a:pt x="179" y="146"/>
                      </a:lnTo>
                      <a:lnTo>
                        <a:pt x="177" y="146"/>
                      </a:lnTo>
                      <a:lnTo>
                        <a:pt x="179" y="146"/>
                      </a:lnTo>
                      <a:lnTo>
                        <a:pt x="177" y="146"/>
                      </a:lnTo>
                      <a:lnTo>
                        <a:pt x="179" y="146"/>
                      </a:lnTo>
                      <a:lnTo>
                        <a:pt x="177" y="146"/>
                      </a:lnTo>
                      <a:lnTo>
                        <a:pt x="177" y="148"/>
                      </a:lnTo>
                      <a:lnTo>
                        <a:pt x="177" y="146"/>
                      </a:lnTo>
                      <a:lnTo>
                        <a:pt x="177" y="148"/>
                      </a:lnTo>
                      <a:lnTo>
                        <a:pt x="177" y="146"/>
                      </a:lnTo>
                      <a:lnTo>
                        <a:pt x="177" y="148"/>
                      </a:lnTo>
                      <a:lnTo>
                        <a:pt x="175" y="148"/>
                      </a:lnTo>
                      <a:lnTo>
                        <a:pt x="175" y="146"/>
                      </a:lnTo>
                      <a:lnTo>
                        <a:pt x="173" y="146"/>
                      </a:lnTo>
                      <a:lnTo>
                        <a:pt x="171" y="146"/>
                      </a:lnTo>
                      <a:lnTo>
                        <a:pt x="173" y="146"/>
                      </a:lnTo>
                      <a:lnTo>
                        <a:pt x="171" y="146"/>
                      </a:lnTo>
                      <a:lnTo>
                        <a:pt x="171" y="148"/>
                      </a:lnTo>
                      <a:lnTo>
                        <a:pt x="169" y="148"/>
                      </a:lnTo>
                      <a:lnTo>
                        <a:pt x="171" y="148"/>
                      </a:lnTo>
                      <a:lnTo>
                        <a:pt x="169" y="148"/>
                      </a:lnTo>
                      <a:lnTo>
                        <a:pt x="171" y="148"/>
                      </a:lnTo>
                      <a:lnTo>
                        <a:pt x="169" y="148"/>
                      </a:lnTo>
                      <a:lnTo>
                        <a:pt x="169" y="146"/>
                      </a:lnTo>
                      <a:lnTo>
                        <a:pt x="169" y="144"/>
                      </a:lnTo>
                      <a:lnTo>
                        <a:pt x="169" y="142"/>
                      </a:lnTo>
                      <a:lnTo>
                        <a:pt x="171" y="142"/>
                      </a:lnTo>
                      <a:lnTo>
                        <a:pt x="171" y="140"/>
                      </a:lnTo>
                      <a:lnTo>
                        <a:pt x="169" y="140"/>
                      </a:lnTo>
                      <a:lnTo>
                        <a:pt x="171" y="140"/>
                      </a:lnTo>
                      <a:lnTo>
                        <a:pt x="169" y="140"/>
                      </a:lnTo>
                      <a:lnTo>
                        <a:pt x="171" y="140"/>
                      </a:lnTo>
                      <a:lnTo>
                        <a:pt x="171" y="142"/>
                      </a:lnTo>
                      <a:lnTo>
                        <a:pt x="169" y="142"/>
                      </a:lnTo>
                      <a:lnTo>
                        <a:pt x="171" y="142"/>
                      </a:lnTo>
                      <a:lnTo>
                        <a:pt x="169" y="142"/>
                      </a:lnTo>
                      <a:lnTo>
                        <a:pt x="169" y="144"/>
                      </a:lnTo>
                      <a:lnTo>
                        <a:pt x="167" y="144"/>
                      </a:lnTo>
                      <a:lnTo>
                        <a:pt x="169" y="144"/>
                      </a:lnTo>
                      <a:lnTo>
                        <a:pt x="167" y="144"/>
                      </a:lnTo>
                      <a:lnTo>
                        <a:pt x="169" y="144"/>
                      </a:lnTo>
                      <a:lnTo>
                        <a:pt x="167" y="144"/>
                      </a:lnTo>
                      <a:lnTo>
                        <a:pt x="167" y="146"/>
                      </a:lnTo>
                      <a:lnTo>
                        <a:pt x="167" y="144"/>
                      </a:lnTo>
                      <a:lnTo>
                        <a:pt x="167" y="146"/>
                      </a:lnTo>
                      <a:lnTo>
                        <a:pt x="169" y="146"/>
                      </a:lnTo>
                      <a:lnTo>
                        <a:pt x="167" y="146"/>
                      </a:lnTo>
                      <a:lnTo>
                        <a:pt x="167" y="148"/>
                      </a:lnTo>
                      <a:lnTo>
                        <a:pt x="165" y="148"/>
                      </a:lnTo>
                      <a:lnTo>
                        <a:pt x="165" y="146"/>
                      </a:lnTo>
                      <a:lnTo>
                        <a:pt x="167" y="146"/>
                      </a:lnTo>
                      <a:lnTo>
                        <a:pt x="165" y="146"/>
                      </a:lnTo>
                      <a:lnTo>
                        <a:pt x="167" y="146"/>
                      </a:lnTo>
                      <a:lnTo>
                        <a:pt x="165" y="146"/>
                      </a:lnTo>
                      <a:lnTo>
                        <a:pt x="165" y="144"/>
                      </a:lnTo>
                      <a:lnTo>
                        <a:pt x="165" y="146"/>
                      </a:lnTo>
                      <a:lnTo>
                        <a:pt x="163" y="146"/>
                      </a:lnTo>
                      <a:lnTo>
                        <a:pt x="163" y="148"/>
                      </a:lnTo>
                      <a:lnTo>
                        <a:pt x="163" y="150"/>
                      </a:lnTo>
                      <a:lnTo>
                        <a:pt x="161" y="150"/>
                      </a:lnTo>
                      <a:lnTo>
                        <a:pt x="161" y="152"/>
                      </a:lnTo>
                      <a:lnTo>
                        <a:pt x="161" y="154"/>
                      </a:lnTo>
                      <a:lnTo>
                        <a:pt x="161" y="152"/>
                      </a:lnTo>
                      <a:lnTo>
                        <a:pt x="159" y="152"/>
                      </a:lnTo>
                      <a:lnTo>
                        <a:pt x="161" y="152"/>
                      </a:lnTo>
                      <a:lnTo>
                        <a:pt x="159" y="152"/>
                      </a:lnTo>
                      <a:lnTo>
                        <a:pt x="161" y="152"/>
                      </a:lnTo>
                      <a:lnTo>
                        <a:pt x="159" y="152"/>
                      </a:lnTo>
                      <a:lnTo>
                        <a:pt x="161" y="152"/>
                      </a:lnTo>
                      <a:lnTo>
                        <a:pt x="159" y="152"/>
                      </a:lnTo>
                      <a:lnTo>
                        <a:pt x="161" y="152"/>
                      </a:lnTo>
                      <a:lnTo>
                        <a:pt x="161" y="150"/>
                      </a:lnTo>
                      <a:lnTo>
                        <a:pt x="161" y="152"/>
                      </a:lnTo>
                      <a:lnTo>
                        <a:pt x="161" y="150"/>
                      </a:lnTo>
                      <a:lnTo>
                        <a:pt x="161" y="152"/>
                      </a:lnTo>
                      <a:lnTo>
                        <a:pt x="161" y="150"/>
                      </a:lnTo>
                      <a:lnTo>
                        <a:pt x="161" y="148"/>
                      </a:lnTo>
                      <a:lnTo>
                        <a:pt x="161" y="150"/>
                      </a:lnTo>
                      <a:lnTo>
                        <a:pt x="159" y="150"/>
                      </a:lnTo>
                      <a:lnTo>
                        <a:pt x="159" y="152"/>
                      </a:lnTo>
                      <a:lnTo>
                        <a:pt x="159" y="154"/>
                      </a:lnTo>
                      <a:lnTo>
                        <a:pt x="159" y="152"/>
                      </a:lnTo>
                      <a:lnTo>
                        <a:pt x="157" y="152"/>
                      </a:lnTo>
                      <a:lnTo>
                        <a:pt x="159" y="152"/>
                      </a:lnTo>
                      <a:lnTo>
                        <a:pt x="157" y="152"/>
                      </a:lnTo>
                      <a:lnTo>
                        <a:pt x="157" y="150"/>
                      </a:lnTo>
                      <a:lnTo>
                        <a:pt x="157" y="148"/>
                      </a:lnTo>
                      <a:lnTo>
                        <a:pt x="157" y="150"/>
                      </a:lnTo>
                      <a:lnTo>
                        <a:pt x="157" y="148"/>
                      </a:lnTo>
                      <a:lnTo>
                        <a:pt x="156" y="148"/>
                      </a:lnTo>
                      <a:lnTo>
                        <a:pt x="157" y="148"/>
                      </a:lnTo>
                      <a:lnTo>
                        <a:pt x="156" y="148"/>
                      </a:lnTo>
                      <a:lnTo>
                        <a:pt x="157" y="148"/>
                      </a:lnTo>
                      <a:lnTo>
                        <a:pt x="157" y="150"/>
                      </a:lnTo>
                      <a:lnTo>
                        <a:pt x="156" y="150"/>
                      </a:lnTo>
                      <a:lnTo>
                        <a:pt x="154" y="150"/>
                      </a:lnTo>
                      <a:lnTo>
                        <a:pt x="156" y="150"/>
                      </a:lnTo>
                      <a:lnTo>
                        <a:pt x="154" y="150"/>
                      </a:lnTo>
                      <a:lnTo>
                        <a:pt x="156" y="150"/>
                      </a:lnTo>
                      <a:lnTo>
                        <a:pt x="156" y="152"/>
                      </a:lnTo>
                      <a:lnTo>
                        <a:pt x="156" y="150"/>
                      </a:lnTo>
                      <a:lnTo>
                        <a:pt x="156" y="152"/>
                      </a:lnTo>
                      <a:lnTo>
                        <a:pt x="157" y="152"/>
                      </a:lnTo>
                      <a:lnTo>
                        <a:pt x="157" y="154"/>
                      </a:lnTo>
                      <a:lnTo>
                        <a:pt x="156" y="154"/>
                      </a:lnTo>
                      <a:lnTo>
                        <a:pt x="154" y="154"/>
                      </a:lnTo>
                      <a:lnTo>
                        <a:pt x="156" y="154"/>
                      </a:lnTo>
                      <a:lnTo>
                        <a:pt x="156" y="156"/>
                      </a:lnTo>
                      <a:lnTo>
                        <a:pt x="154" y="156"/>
                      </a:lnTo>
                      <a:lnTo>
                        <a:pt x="156" y="156"/>
                      </a:lnTo>
                      <a:lnTo>
                        <a:pt x="154" y="156"/>
                      </a:lnTo>
                      <a:lnTo>
                        <a:pt x="154" y="158"/>
                      </a:lnTo>
                      <a:lnTo>
                        <a:pt x="152" y="158"/>
                      </a:lnTo>
                      <a:lnTo>
                        <a:pt x="152" y="156"/>
                      </a:lnTo>
                      <a:lnTo>
                        <a:pt x="154" y="156"/>
                      </a:lnTo>
                      <a:lnTo>
                        <a:pt x="152" y="156"/>
                      </a:lnTo>
                      <a:lnTo>
                        <a:pt x="154" y="156"/>
                      </a:lnTo>
                      <a:lnTo>
                        <a:pt x="152" y="156"/>
                      </a:lnTo>
                      <a:lnTo>
                        <a:pt x="154" y="156"/>
                      </a:lnTo>
                      <a:lnTo>
                        <a:pt x="152" y="156"/>
                      </a:lnTo>
                      <a:lnTo>
                        <a:pt x="152" y="154"/>
                      </a:lnTo>
                      <a:lnTo>
                        <a:pt x="152" y="156"/>
                      </a:lnTo>
                      <a:lnTo>
                        <a:pt x="152" y="154"/>
                      </a:lnTo>
                      <a:lnTo>
                        <a:pt x="150" y="154"/>
                      </a:lnTo>
                      <a:lnTo>
                        <a:pt x="152" y="154"/>
                      </a:lnTo>
                      <a:lnTo>
                        <a:pt x="150" y="154"/>
                      </a:lnTo>
                      <a:lnTo>
                        <a:pt x="150" y="152"/>
                      </a:lnTo>
                      <a:lnTo>
                        <a:pt x="150" y="150"/>
                      </a:lnTo>
                      <a:lnTo>
                        <a:pt x="152" y="150"/>
                      </a:lnTo>
                      <a:lnTo>
                        <a:pt x="150" y="150"/>
                      </a:lnTo>
                      <a:lnTo>
                        <a:pt x="148" y="150"/>
                      </a:lnTo>
                      <a:lnTo>
                        <a:pt x="150" y="150"/>
                      </a:lnTo>
                      <a:lnTo>
                        <a:pt x="148" y="148"/>
                      </a:lnTo>
                      <a:lnTo>
                        <a:pt x="148" y="150"/>
                      </a:lnTo>
                      <a:lnTo>
                        <a:pt x="146" y="150"/>
                      </a:lnTo>
                      <a:lnTo>
                        <a:pt x="146" y="148"/>
                      </a:lnTo>
                      <a:lnTo>
                        <a:pt x="144" y="148"/>
                      </a:lnTo>
                      <a:lnTo>
                        <a:pt x="146" y="148"/>
                      </a:lnTo>
                      <a:lnTo>
                        <a:pt x="144" y="148"/>
                      </a:lnTo>
                      <a:lnTo>
                        <a:pt x="144" y="146"/>
                      </a:lnTo>
                      <a:lnTo>
                        <a:pt x="142" y="146"/>
                      </a:lnTo>
                      <a:lnTo>
                        <a:pt x="144" y="146"/>
                      </a:lnTo>
                      <a:lnTo>
                        <a:pt x="142" y="146"/>
                      </a:lnTo>
                      <a:lnTo>
                        <a:pt x="144" y="146"/>
                      </a:lnTo>
                      <a:lnTo>
                        <a:pt x="144" y="144"/>
                      </a:lnTo>
                      <a:lnTo>
                        <a:pt x="144" y="146"/>
                      </a:lnTo>
                      <a:lnTo>
                        <a:pt x="144" y="144"/>
                      </a:lnTo>
                      <a:lnTo>
                        <a:pt x="146" y="144"/>
                      </a:lnTo>
                      <a:lnTo>
                        <a:pt x="144" y="144"/>
                      </a:lnTo>
                      <a:lnTo>
                        <a:pt x="142" y="144"/>
                      </a:lnTo>
                      <a:lnTo>
                        <a:pt x="142" y="146"/>
                      </a:lnTo>
                      <a:lnTo>
                        <a:pt x="140" y="146"/>
                      </a:lnTo>
                      <a:lnTo>
                        <a:pt x="142" y="146"/>
                      </a:lnTo>
                      <a:lnTo>
                        <a:pt x="140" y="146"/>
                      </a:lnTo>
                      <a:lnTo>
                        <a:pt x="142" y="146"/>
                      </a:lnTo>
                      <a:lnTo>
                        <a:pt x="144" y="146"/>
                      </a:lnTo>
                      <a:lnTo>
                        <a:pt x="144" y="148"/>
                      </a:lnTo>
                      <a:lnTo>
                        <a:pt x="146" y="148"/>
                      </a:lnTo>
                      <a:lnTo>
                        <a:pt x="144" y="148"/>
                      </a:lnTo>
                      <a:lnTo>
                        <a:pt x="144" y="150"/>
                      </a:lnTo>
                      <a:lnTo>
                        <a:pt x="142" y="150"/>
                      </a:lnTo>
                      <a:lnTo>
                        <a:pt x="142" y="148"/>
                      </a:lnTo>
                      <a:lnTo>
                        <a:pt x="144" y="148"/>
                      </a:lnTo>
                      <a:lnTo>
                        <a:pt x="142" y="148"/>
                      </a:lnTo>
                      <a:lnTo>
                        <a:pt x="142" y="146"/>
                      </a:lnTo>
                      <a:lnTo>
                        <a:pt x="142" y="148"/>
                      </a:lnTo>
                      <a:lnTo>
                        <a:pt x="140" y="148"/>
                      </a:lnTo>
                      <a:lnTo>
                        <a:pt x="142" y="148"/>
                      </a:lnTo>
                      <a:lnTo>
                        <a:pt x="140" y="148"/>
                      </a:lnTo>
                      <a:lnTo>
                        <a:pt x="140" y="146"/>
                      </a:lnTo>
                      <a:lnTo>
                        <a:pt x="140" y="148"/>
                      </a:lnTo>
                      <a:lnTo>
                        <a:pt x="142" y="148"/>
                      </a:lnTo>
                      <a:lnTo>
                        <a:pt x="142" y="150"/>
                      </a:lnTo>
                      <a:lnTo>
                        <a:pt x="140" y="150"/>
                      </a:lnTo>
                      <a:lnTo>
                        <a:pt x="142" y="150"/>
                      </a:lnTo>
                      <a:lnTo>
                        <a:pt x="140" y="150"/>
                      </a:lnTo>
                      <a:lnTo>
                        <a:pt x="142" y="150"/>
                      </a:lnTo>
                      <a:lnTo>
                        <a:pt x="142" y="152"/>
                      </a:lnTo>
                      <a:lnTo>
                        <a:pt x="140" y="152"/>
                      </a:lnTo>
                      <a:lnTo>
                        <a:pt x="140" y="150"/>
                      </a:lnTo>
                      <a:lnTo>
                        <a:pt x="140" y="152"/>
                      </a:lnTo>
                      <a:lnTo>
                        <a:pt x="138" y="152"/>
                      </a:lnTo>
                      <a:lnTo>
                        <a:pt x="138" y="150"/>
                      </a:lnTo>
                      <a:lnTo>
                        <a:pt x="138" y="148"/>
                      </a:lnTo>
                      <a:lnTo>
                        <a:pt x="138" y="150"/>
                      </a:lnTo>
                      <a:lnTo>
                        <a:pt x="138" y="152"/>
                      </a:lnTo>
                      <a:lnTo>
                        <a:pt x="136" y="152"/>
                      </a:lnTo>
                      <a:lnTo>
                        <a:pt x="136" y="154"/>
                      </a:lnTo>
                      <a:lnTo>
                        <a:pt x="134" y="154"/>
                      </a:lnTo>
                      <a:lnTo>
                        <a:pt x="134" y="152"/>
                      </a:lnTo>
                      <a:lnTo>
                        <a:pt x="134" y="150"/>
                      </a:lnTo>
                      <a:lnTo>
                        <a:pt x="134" y="148"/>
                      </a:lnTo>
                      <a:lnTo>
                        <a:pt x="134" y="150"/>
                      </a:lnTo>
                      <a:lnTo>
                        <a:pt x="134" y="148"/>
                      </a:lnTo>
                      <a:lnTo>
                        <a:pt x="134" y="146"/>
                      </a:lnTo>
                      <a:lnTo>
                        <a:pt x="133" y="146"/>
                      </a:lnTo>
                      <a:lnTo>
                        <a:pt x="134" y="146"/>
                      </a:lnTo>
                      <a:lnTo>
                        <a:pt x="133" y="146"/>
                      </a:lnTo>
                      <a:lnTo>
                        <a:pt x="134" y="146"/>
                      </a:lnTo>
                      <a:lnTo>
                        <a:pt x="133" y="146"/>
                      </a:lnTo>
                      <a:lnTo>
                        <a:pt x="134" y="146"/>
                      </a:lnTo>
                      <a:lnTo>
                        <a:pt x="134" y="144"/>
                      </a:lnTo>
                      <a:lnTo>
                        <a:pt x="134" y="146"/>
                      </a:lnTo>
                      <a:lnTo>
                        <a:pt x="133" y="146"/>
                      </a:lnTo>
                      <a:lnTo>
                        <a:pt x="134" y="146"/>
                      </a:lnTo>
                      <a:lnTo>
                        <a:pt x="134" y="148"/>
                      </a:lnTo>
                      <a:lnTo>
                        <a:pt x="134" y="150"/>
                      </a:lnTo>
                      <a:lnTo>
                        <a:pt x="133" y="150"/>
                      </a:lnTo>
                      <a:lnTo>
                        <a:pt x="133" y="148"/>
                      </a:lnTo>
                      <a:lnTo>
                        <a:pt x="131" y="148"/>
                      </a:lnTo>
                      <a:lnTo>
                        <a:pt x="131" y="150"/>
                      </a:lnTo>
                      <a:lnTo>
                        <a:pt x="133" y="150"/>
                      </a:lnTo>
                      <a:lnTo>
                        <a:pt x="133" y="152"/>
                      </a:lnTo>
                      <a:lnTo>
                        <a:pt x="133" y="154"/>
                      </a:lnTo>
                      <a:lnTo>
                        <a:pt x="133" y="156"/>
                      </a:lnTo>
                      <a:lnTo>
                        <a:pt x="133" y="154"/>
                      </a:lnTo>
                      <a:lnTo>
                        <a:pt x="133" y="152"/>
                      </a:lnTo>
                      <a:lnTo>
                        <a:pt x="133" y="150"/>
                      </a:lnTo>
                      <a:lnTo>
                        <a:pt x="133" y="152"/>
                      </a:lnTo>
                      <a:lnTo>
                        <a:pt x="131" y="152"/>
                      </a:lnTo>
                      <a:lnTo>
                        <a:pt x="133" y="152"/>
                      </a:lnTo>
                      <a:lnTo>
                        <a:pt x="131" y="152"/>
                      </a:lnTo>
                      <a:lnTo>
                        <a:pt x="131" y="154"/>
                      </a:lnTo>
                      <a:lnTo>
                        <a:pt x="129" y="152"/>
                      </a:lnTo>
                      <a:lnTo>
                        <a:pt x="129" y="154"/>
                      </a:lnTo>
                      <a:lnTo>
                        <a:pt x="131" y="154"/>
                      </a:lnTo>
                      <a:lnTo>
                        <a:pt x="129" y="154"/>
                      </a:lnTo>
                      <a:lnTo>
                        <a:pt x="127" y="154"/>
                      </a:lnTo>
                      <a:lnTo>
                        <a:pt x="129" y="154"/>
                      </a:lnTo>
                      <a:lnTo>
                        <a:pt x="127" y="154"/>
                      </a:lnTo>
                      <a:lnTo>
                        <a:pt x="127" y="156"/>
                      </a:lnTo>
                      <a:lnTo>
                        <a:pt x="127" y="158"/>
                      </a:lnTo>
                      <a:lnTo>
                        <a:pt x="127" y="156"/>
                      </a:lnTo>
                      <a:lnTo>
                        <a:pt x="129" y="156"/>
                      </a:lnTo>
                      <a:lnTo>
                        <a:pt x="129" y="158"/>
                      </a:lnTo>
                      <a:lnTo>
                        <a:pt x="127" y="158"/>
                      </a:lnTo>
                      <a:lnTo>
                        <a:pt x="129" y="158"/>
                      </a:lnTo>
                      <a:lnTo>
                        <a:pt x="129" y="160"/>
                      </a:lnTo>
                      <a:lnTo>
                        <a:pt x="131" y="160"/>
                      </a:lnTo>
                      <a:lnTo>
                        <a:pt x="131" y="161"/>
                      </a:lnTo>
                      <a:lnTo>
                        <a:pt x="129" y="161"/>
                      </a:lnTo>
                      <a:lnTo>
                        <a:pt x="129" y="160"/>
                      </a:lnTo>
                      <a:lnTo>
                        <a:pt x="129" y="161"/>
                      </a:lnTo>
                      <a:lnTo>
                        <a:pt x="127" y="161"/>
                      </a:lnTo>
                      <a:lnTo>
                        <a:pt x="127" y="160"/>
                      </a:lnTo>
                      <a:lnTo>
                        <a:pt x="127" y="161"/>
                      </a:lnTo>
                      <a:lnTo>
                        <a:pt x="127" y="160"/>
                      </a:lnTo>
                      <a:lnTo>
                        <a:pt x="125" y="160"/>
                      </a:lnTo>
                      <a:lnTo>
                        <a:pt x="125" y="158"/>
                      </a:lnTo>
                      <a:lnTo>
                        <a:pt x="125" y="160"/>
                      </a:lnTo>
                      <a:lnTo>
                        <a:pt x="125" y="158"/>
                      </a:lnTo>
                      <a:lnTo>
                        <a:pt x="125" y="160"/>
                      </a:lnTo>
                      <a:lnTo>
                        <a:pt x="123" y="160"/>
                      </a:lnTo>
                      <a:lnTo>
                        <a:pt x="121" y="160"/>
                      </a:lnTo>
                      <a:lnTo>
                        <a:pt x="123" y="160"/>
                      </a:lnTo>
                      <a:lnTo>
                        <a:pt x="121" y="160"/>
                      </a:lnTo>
                      <a:lnTo>
                        <a:pt x="121" y="158"/>
                      </a:lnTo>
                      <a:lnTo>
                        <a:pt x="121" y="160"/>
                      </a:lnTo>
                      <a:lnTo>
                        <a:pt x="121" y="158"/>
                      </a:lnTo>
                      <a:lnTo>
                        <a:pt x="119" y="158"/>
                      </a:lnTo>
                      <a:lnTo>
                        <a:pt x="119" y="156"/>
                      </a:lnTo>
                      <a:lnTo>
                        <a:pt x="119" y="158"/>
                      </a:lnTo>
                      <a:lnTo>
                        <a:pt x="117" y="158"/>
                      </a:lnTo>
                      <a:lnTo>
                        <a:pt x="117" y="156"/>
                      </a:lnTo>
                      <a:lnTo>
                        <a:pt x="119" y="156"/>
                      </a:lnTo>
                      <a:lnTo>
                        <a:pt x="117" y="156"/>
                      </a:lnTo>
                      <a:lnTo>
                        <a:pt x="119" y="156"/>
                      </a:lnTo>
                      <a:lnTo>
                        <a:pt x="117" y="156"/>
                      </a:lnTo>
                      <a:lnTo>
                        <a:pt x="117" y="158"/>
                      </a:lnTo>
                      <a:lnTo>
                        <a:pt x="117" y="156"/>
                      </a:lnTo>
                      <a:lnTo>
                        <a:pt x="117" y="158"/>
                      </a:lnTo>
                      <a:lnTo>
                        <a:pt x="117" y="156"/>
                      </a:lnTo>
                      <a:lnTo>
                        <a:pt x="117" y="158"/>
                      </a:lnTo>
                      <a:lnTo>
                        <a:pt x="115" y="158"/>
                      </a:lnTo>
                      <a:lnTo>
                        <a:pt x="117" y="158"/>
                      </a:lnTo>
                      <a:lnTo>
                        <a:pt x="115" y="158"/>
                      </a:lnTo>
                      <a:lnTo>
                        <a:pt x="113" y="158"/>
                      </a:lnTo>
                      <a:lnTo>
                        <a:pt x="115" y="158"/>
                      </a:lnTo>
                      <a:lnTo>
                        <a:pt x="113" y="158"/>
                      </a:lnTo>
                      <a:lnTo>
                        <a:pt x="115" y="158"/>
                      </a:lnTo>
                      <a:lnTo>
                        <a:pt x="115" y="156"/>
                      </a:lnTo>
                      <a:lnTo>
                        <a:pt x="117" y="156"/>
                      </a:lnTo>
                      <a:lnTo>
                        <a:pt x="115" y="156"/>
                      </a:lnTo>
                      <a:lnTo>
                        <a:pt x="115" y="154"/>
                      </a:lnTo>
                      <a:lnTo>
                        <a:pt x="115" y="156"/>
                      </a:lnTo>
                      <a:lnTo>
                        <a:pt x="115" y="154"/>
                      </a:lnTo>
                      <a:lnTo>
                        <a:pt x="115" y="156"/>
                      </a:lnTo>
                      <a:lnTo>
                        <a:pt x="117" y="156"/>
                      </a:lnTo>
                      <a:lnTo>
                        <a:pt x="115" y="156"/>
                      </a:lnTo>
                      <a:lnTo>
                        <a:pt x="117" y="156"/>
                      </a:lnTo>
                      <a:lnTo>
                        <a:pt x="117" y="154"/>
                      </a:lnTo>
                      <a:lnTo>
                        <a:pt x="117" y="156"/>
                      </a:lnTo>
                      <a:lnTo>
                        <a:pt x="117" y="154"/>
                      </a:lnTo>
                      <a:lnTo>
                        <a:pt x="117" y="152"/>
                      </a:lnTo>
                      <a:lnTo>
                        <a:pt x="119" y="152"/>
                      </a:lnTo>
                      <a:lnTo>
                        <a:pt x="117" y="152"/>
                      </a:lnTo>
                      <a:lnTo>
                        <a:pt x="119" y="152"/>
                      </a:lnTo>
                      <a:lnTo>
                        <a:pt x="119" y="154"/>
                      </a:lnTo>
                      <a:lnTo>
                        <a:pt x="121" y="154"/>
                      </a:lnTo>
                      <a:lnTo>
                        <a:pt x="121" y="156"/>
                      </a:lnTo>
                      <a:lnTo>
                        <a:pt x="123" y="156"/>
                      </a:lnTo>
                      <a:lnTo>
                        <a:pt x="123" y="154"/>
                      </a:lnTo>
                      <a:lnTo>
                        <a:pt x="121" y="154"/>
                      </a:lnTo>
                      <a:lnTo>
                        <a:pt x="119" y="154"/>
                      </a:lnTo>
                      <a:lnTo>
                        <a:pt x="119" y="152"/>
                      </a:lnTo>
                      <a:lnTo>
                        <a:pt x="119" y="154"/>
                      </a:lnTo>
                      <a:lnTo>
                        <a:pt x="119" y="152"/>
                      </a:lnTo>
                      <a:lnTo>
                        <a:pt x="121" y="152"/>
                      </a:lnTo>
                      <a:lnTo>
                        <a:pt x="121" y="150"/>
                      </a:lnTo>
                      <a:lnTo>
                        <a:pt x="119" y="150"/>
                      </a:lnTo>
                      <a:lnTo>
                        <a:pt x="119" y="152"/>
                      </a:lnTo>
                      <a:lnTo>
                        <a:pt x="117" y="152"/>
                      </a:lnTo>
                      <a:lnTo>
                        <a:pt x="117" y="154"/>
                      </a:lnTo>
                      <a:lnTo>
                        <a:pt x="115" y="154"/>
                      </a:lnTo>
                      <a:lnTo>
                        <a:pt x="115" y="152"/>
                      </a:lnTo>
                      <a:lnTo>
                        <a:pt x="117" y="152"/>
                      </a:lnTo>
                      <a:lnTo>
                        <a:pt x="117" y="150"/>
                      </a:lnTo>
                      <a:lnTo>
                        <a:pt x="117" y="148"/>
                      </a:lnTo>
                      <a:lnTo>
                        <a:pt x="119" y="148"/>
                      </a:lnTo>
                      <a:lnTo>
                        <a:pt x="117" y="148"/>
                      </a:lnTo>
                      <a:lnTo>
                        <a:pt x="119" y="148"/>
                      </a:lnTo>
                      <a:lnTo>
                        <a:pt x="119" y="146"/>
                      </a:lnTo>
                      <a:lnTo>
                        <a:pt x="117" y="146"/>
                      </a:lnTo>
                      <a:lnTo>
                        <a:pt x="119" y="146"/>
                      </a:lnTo>
                      <a:lnTo>
                        <a:pt x="119" y="144"/>
                      </a:lnTo>
                      <a:lnTo>
                        <a:pt x="119" y="146"/>
                      </a:lnTo>
                      <a:lnTo>
                        <a:pt x="119" y="144"/>
                      </a:lnTo>
                      <a:lnTo>
                        <a:pt x="119" y="146"/>
                      </a:lnTo>
                      <a:lnTo>
                        <a:pt x="117" y="146"/>
                      </a:lnTo>
                      <a:lnTo>
                        <a:pt x="117" y="144"/>
                      </a:lnTo>
                      <a:lnTo>
                        <a:pt x="117" y="146"/>
                      </a:lnTo>
                      <a:lnTo>
                        <a:pt x="117" y="144"/>
                      </a:lnTo>
                      <a:lnTo>
                        <a:pt x="115" y="144"/>
                      </a:lnTo>
                      <a:lnTo>
                        <a:pt x="115" y="142"/>
                      </a:lnTo>
                      <a:lnTo>
                        <a:pt x="113" y="142"/>
                      </a:lnTo>
                      <a:lnTo>
                        <a:pt x="113" y="140"/>
                      </a:lnTo>
                      <a:lnTo>
                        <a:pt x="115" y="140"/>
                      </a:lnTo>
                      <a:lnTo>
                        <a:pt x="115" y="138"/>
                      </a:lnTo>
                      <a:lnTo>
                        <a:pt x="115" y="140"/>
                      </a:lnTo>
                      <a:lnTo>
                        <a:pt x="113" y="140"/>
                      </a:lnTo>
                      <a:lnTo>
                        <a:pt x="113" y="142"/>
                      </a:lnTo>
                      <a:lnTo>
                        <a:pt x="113" y="144"/>
                      </a:lnTo>
                      <a:lnTo>
                        <a:pt x="115" y="144"/>
                      </a:lnTo>
                      <a:lnTo>
                        <a:pt x="115" y="146"/>
                      </a:lnTo>
                      <a:lnTo>
                        <a:pt x="115" y="148"/>
                      </a:lnTo>
                      <a:lnTo>
                        <a:pt x="113" y="148"/>
                      </a:lnTo>
                      <a:lnTo>
                        <a:pt x="113" y="150"/>
                      </a:lnTo>
                      <a:lnTo>
                        <a:pt x="113" y="148"/>
                      </a:lnTo>
                      <a:lnTo>
                        <a:pt x="113" y="150"/>
                      </a:lnTo>
                      <a:lnTo>
                        <a:pt x="115" y="150"/>
                      </a:lnTo>
                      <a:lnTo>
                        <a:pt x="113" y="150"/>
                      </a:lnTo>
                      <a:lnTo>
                        <a:pt x="115" y="150"/>
                      </a:lnTo>
                      <a:lnTo>
                        <a:pt x="113" y="150"/>
                      </a:lnTo>
                      <a:lnTo>
                        <a:pt x="113" y="152"/>
                      </a:lnTo>
                      <a:lnTo>
                        <a:pt x="113" y="150"/>
                      </a:lnTo>
                      <a:lnTo>
                        <a:pt x="111" y="150"/>
                      </a:lnTo>
                      <a:lnTo>
                        <a:pt x="111" y="152"/>
                      </a:lnTo>
                      <a:lnTo>
                        <a:pt x="111" y="150"/>
                      </a:lnTo>
                      <a:lnTo>
                        <a:pt x="111" y="152"/>
                      </a:lnTo>
                      <a:lnTo>
                        <a:pt x="109" y="152"/>
                      </a:lnTo>
                      <a:lnTo>
                        <a:pt x="109" y="150"/>
                      </a:lnTo>
                      <a:lnTo>
                        <a:pt x="109" y="152"/>
                      </a:lnTo>
                      <a:lnTo>
                        <a:pt x="108" y="152"/>
                      </a:lnTo>
                      <a:lnTo>
                        <a:pt x="106" y="152"/>
                      </a:lnTo>
                      <a:lnTo>
                        <a:pt x="106" y="154"/>
                      </a:lnTo>
                      <a:lnTo>
                        <a:pt x="108" y="154"/>
                      </a:lnTo>
                      <a:lnTo>
                        <a:pt x="108" y="156"/>
                      </a:lnTo>
                      <a:lnTo>
                        <a:pt x="108" y="158"/>
                      </a:lnTo>
                      <a:lnTo>
                        <a:pt x="108" y="160"/>
                      </a:lnTo>
                      <a:lnTo>
                        <a:pt x="106" y="160"/>
                      </a:lnTo>
                      <a:lnTo>
                        <a:pt x="106" y="161"/>
                      </a:lnTo>
                      <a:lnTo>
                        <a:pt x="104" y="161"/>
                      </a:lnTo>
                      <a:lnTo>
                        <a:pt x="104" y="163"/>
                      </a:lnTo>
                      <a:lnTo>
                        <a:pt x="102" y="163"/>
                      </a:lnTo>
                      <a:lnTo>
                        <a:pt x="104" y="163"/>
                      </a:lnTo>
                      <a:lnTo>
                        <a:pt x="102" y="163"/>
                      </a:lnTo>
                      <a:lnTo>
                        <a:pt x="104" y="163"/>
                      </a:lnTo>
                      <a:lnTo>
                        <a:pt x="102" y="163"/>
                      </a:lnTo>
                      <a:lnTo>
                        <a:pt x="102" y="165"/>
                      </a:lnTo>
                      <a:lnTo>
                        <a:pt x="104" y="165"/>
                      </a:lnTo>
                      <a:lnTo>
                        <a:pt x="102" y="165"/>
                      </a:lnTo>
                      <a:lnTo>
                        <a:pt x="102" y="167"/>
                      </a:lnTo>
                      <a:lnTo>
                        <a:pt x="100" y="167"/>
                      </a:lnTo>
                      <a:lnTo>
                        <a:pt x="100" y="169"/>
                      </a:lnTo>
                      <a:lnTo>
                        <a:pt x="102" y="169"/>
                      </a:lnTo>
                      <a:lnTo>
                        <a:pt x="104" y="169"/>
                      </a:lnTo>
                      <a:lnTo>
                        <a:pt x="102" y="169"/>
                      </a:lnTo>
                      <a:lnTo>
                        <a:pt x="102" y="171"/>
                      </a:lnTo>
                      <a:lnTo>
                        <a:pt x="100" y="171"/>
                      </a:lnTo>
                      <a:lnTo>
                        <a:pt x="100" y="173"/>
                      </a:lnTo>
                      <a:lnTo>
                        <a:pt x="100" y="171"/>
                      </a:lnTo>
                      <a:lnTo>
                        <a:pt x="100" y="173"/>
                      </a:lnTo>
                      <a:lnTo>
                        <a:pt x="98" y="173"/>
                      </a:lnTo>
                      <a:lnTo>
                        <a:pt x="96" y="173"/>
                      </a:lnTo>
                      <a:lnTo>
                        <a:pt x="98" y="173"/>
                      </a:lnTo>
                      <a:lnTo>
                        <a:pt x="96" y="173"/>
                      </a:lnTo>
                      <a:lnTo>
                        <a:pt x="96" y="175"/>
                      </a:lnTo>
                      <a:lnTo>
                        <a:pt x="96" y="173"/>
                      </a:lnTo>
                      <a:lnTo>
                        <a:pt x="96" y="175"/>
                      </a:lnTo>
                      <a:lnTo>
                        <a:pt x="96" y="173"/>
                      </a:lnTo>
                      <a:lnTo>
                        <a:pt x="96" y="175"/>
                      </a:lnTo>
                      <a:lnTo>
                        <a:pt x="94" y="175"/>
                      </a:lnTo>
                      <a:lnTo>
                        <a:pt x="94" y="177"/>
                      </a:lnTo>
                      <a:lnTo>
                        <a:pt x="94" y="175"/>
                      </a:lnTo>
                      <a:lnTo>
                        <a:pt x="96" y="175"/>
                      </a:lnTo>
                      <a:lnTo>
                        <a:pt x="96" y="177"/>
                      </a:lnTo>
                      <a:lnTo>
                        <a:pt x="94" y="177"/>
                      </a:lnTo>
                      <a:lnTo>
                        <a:pt x="92" y="177"/>
                      </a:lnTo>
                      <a:lnTo>
                        <a:pt x="92" y="179"/>
                      </a:lnTo>
                      <a:lnTo>
                        <a:pt x="92" y="177"/>
                      </a:lnTo>
                      <a:lnTo>
                        <a:pt x="92" y="175"/>
                      </a:lnTo>
                      <a:lnTo>
                        <a:pt x="92" y="177"/>
                      </a:lnTo>
                      <a:lnTo>
                        <a:pt x="92" y="175"/>
                      </a:lnTo>
                      <a:lnTo>
                        <a:pt x="94" y="175"/>
                      </a:lnTo>
                      <a:lnTo>
                        <a:pt x="92" y="175"/>
                      </a:lnTo>
                      <a:lnTo>
                        <a:pt x="94" y="175"/>
                      </a:lnTo>
                      <a:lnTo>
                        <a:pt x="94" y="173"/>
                      </a:lnTo>
                      <a:lnTo>
                        <a:pt x="94" y="175"/>
                      </a:lnTo>
                      <a:lnTo>
                        <a:pt x="94" y="173"/>
                      </a:lnTo>
                      <a:lnTo>
                        <a:pt x="94" y="175"/>
                      </a:lnTo>
                      <a:lnTo>
                        <a:pt x="94" y="173"/>
                      </a:lnTo>
                      <a:lnTo>
                        <a:pt x="94" y="175"/>
                      </a:lnTo>
                      <a:lnTo>
                        <a:pt x="94" y="173"/>
                      </a:lnTo>
                      <a:lnTo>
                        <a:pt x="96" y="173"/>
                      </a:lnTo>
                      <a:lnTo>
                        <a:pt x="94" y="173"/>
                      </a:lnTo>
                      <a:lnTo>
                        <a:pt x="96" y="173"/>
                      </a:lnTo>
                      <a:lnTo>
                        <a:pt x="94" y="173"/>
                      </a:lnTo>
                      <a:lnTo>
                        <a:pt x="96" y="173"/>
                      </a:lnTo>
                      <a:lnTo>
                        <a:pt x="96" y="171"/>
                      </a:lnTo>
                      <a:lnTo>
                        <a:pt x="98" y="171"/>
                      </a:lnTo>
                      <a:lnTo>
                        <a:pt x="96" y="171"/>
                      </a:lnTo>
                      <a:lnTo>
                        <a:pt x="96" y="169"/>
                      </a:lnTo>
                      <a:lnTo>
                        <a:pt x="96" y="171"/>
                      </a:lnTo>
                      <a:lnTo>
                        <a:pt x="94" y="171"/>
                      </a:lnTo>
                      <a:lnTo>
                        <a:pt x="96" y="171"/>
                      </a:lnTo>
                      <a:lnTo>
                        <a:pt x="96" y="173"/>
                      </a:lnTo>
                      <a:lnTo>
                        <a:pt x="94" y="173"/>
                      </a:lnTo>
                      <a:lnTo>
                        <a:pt x="92" y="173"/>
                      </a:lnTo>
                      <a:lnTo>
                        <a:pt x="94" y="173"/>
                      </a:lnTo>
                      <a:lnTo>
                        <a:pt x="92" y="173"/>
                      </a:lnTo>
                      <a:lnTo>
                        <a:pt x="94" y="173"/>
                      </a:lnTo>
                      <a:lnTo>
                        <a:pt x="92" y="173"/>
                      </a:lnTo>
                      <a:lnTo>
                        <a:pt x="92" y="175"/>
                      </a:lnTo>
                      <a:lnTo>
                        <a:pt x="90" y="175"/>
                      </a:lnTo>
                      <a:lnTo>
                        <a:pt x="92" y="175"/>
                      </a:lnTo>
                      <a:lnTo>
                        <a:pt x="90" y="175"/>
                      </a:lnTo>
                      <a:lnTo>
                        <a:pt x="92" y="175"/>
                      </a:lnTo>
                      <a:lnTo>
                        <a:pt x="90" y="175"/>
                      </a:lnTo>
                      <a:lnTo>
                        <a:pt x="90" y="177"/>
                      </a:lnTo>
                      <a:lnTo>
                        <a:pt x="90" y="175"/>
                      </a:lnTo>
                      <a:lnTo>
                        <a:pt x="90" y="177"/>
                      </a:lnTo>
                      <a:lnTo>
                        <a:pt x="90" y="175"/>
                      </a:lnTo>
                      <a:lnTo>
                        <a:pt x="90" y="173"/>
                      </a:lnTo>
                      <a:lnTo>
                        <a:pt x="90" y="175"/>
                      </a:lnTo>
                      <a:lnTo>
                        <a:pt x="90" y="173"/>
                      </a:lnTo>
                      <a:lnTo>
                        <a:pt x="90" y="175"/>
                      </a:lnTo>
                      <a:lnTo>
                        <a:pt x="90" y="173"/>
                      </a:lnTo>
                      <a:lnTo>
                        <a:pt x="90" y="175"/>
                      </a:lnTo>
                      <a:lnTo>
                        <a:pt x="90" y="173"/>
                      </a:lnTo>
                      <a:lnTo>
                        <a:pt x="90" y="175"/>
                      </a:lnTo>
                      <a:lnTo>
                        <a:pt x="88" y="175"/>
                      </a:lnTo>
                      <a:lnTo>
                        <a:pt x="86" y="175"/>
                      </a:lnTo>
                      <a:lnTo>
                        <a:pt x="88" y="173"/>
                      </a:lnTo>
                      <a:lnTo>
                        <a:pt x="86" y="173"/>
                      </a:lnTo>
                      <a:lnTo>
                        <a:pt x="88" y="173"/>
                      </a:lnTo>
                      <a:lnTo>
                        <a:pt x="88" y="171"/>
                      </a:lnTo>
                      <a:lnTo>
                        <a:pt x="86" y="171"/>
                      </a:lnTo>
                      <a:lnTo>
                        <a:pt x="86" y="169"/>
                      </a:lnTo>
                      <a:lnTo>
                        <a:pt x="86" y="171"/>
                      </a:lnTo>
                      <a:lnTo>
                        <a:pt x="86" y="169"/>
                      </a:lnTo>
                      <a:lnTo>
                        <a:pt x="86" y="171"/>
                      </a:lnTo>
                      <a:lnTo>
                        <a:pt x="86" y="173"/>
                      </a:lnTo>
                      <a:lnTo>
                        <a:pt x="86" y="171"/>
                      </a:lnTo>
                      <a:lnTo>
                        <a:pt x="86" y="173"/>
                      </a:lnTo>
                      <a:lnTo>
                        <a:pt x="86" y="171"/>
                      </a:lnTo>
                      <a:lnTo>
                        <a:pt x="86" y="173"/>
                      </a:lnTo>
                      <a:lnTo>
                        <a:pt x="86" y="171"/>
                      </a:lnTo>
                      <a:lnTo>
                        <a:pt x="86" y="173"/>
                      </a:lnTo>
                      <a:lnTo>
                        <a:pt x="84" y="173"/>
                      </a:lnTo>
                      <a:lnTo>
                        <a:pt x="86" y="173"/>
                      </a:lnTo>
                      <a:lnTo>
                        <a:pt x="84" y="173"/>
                      </a:lnTo>
                      <a:lnTo>
                        <a:pt x="84" y="175"/>
                      </a:lnTo>
                      <a:lnTo>
                        <a:pt x="84" y="173"/>
                      </a:lnTo>
                      <a:lnTo>
                        <a:pt x="84" y="175"/>
                      </a:lnTo>
                      <a:lnTo>
                        <a:pt x="84" y="173"/>
                      </a:lnTo>
                      <a:lnTo>
                        <a:pt x="84" y="175"/>
                      </a:lnTo>
                      <a:lnTo>
                        <a:pt x="83" y="175"/>
                      </a:lnTo>
                      <a:lnTo>
                        <a:pt x="83" y="177"/>
                      </a:lnTo>
                      <a:lnTo>
                        <a:pt x="83" y="179"/>
                      </a:lnTo>
                      <a:lnTo>
                        <a:pt x="81" y="179"/>
                      </a:lnTo>
                      <a:lnTo>
                        <a:pt x="81" y="181"/>
                      </a:lnTo>
                      <a:lnTo>
                        <a:pt x="81" y="183"/>
                      </a:lnTo>
                      <a:lnTo>
                        <a:pt x="79" y="183"/>
                      </a:lnTo>
                      <a:lnTo>
                        <a:pt x="79" y="181"/>
                      </a:lnTo>
                      <a:lnTo>
                        <a:pt x="81" y="181"/>
                      </a:lnTo>
                      <a:lnTo>
                        <a:pt x="81" y="179"/>
                      </a:lnTo>
                      <a:lnTo>
                        <a:pt x="79" y="179"/>
                      </a:lnTo>
                      <a:lnTo>
                        <a:pt x="81" y="179"/>
                      </a:lnTo>
                      <a:lnTo>
                        <a:pt x="79" y="179"/>
                      </a:lnTo>
                      <a:lnTo>
                        <a:pt x="79" y="181"/>
                      </a:lnTo>
                      <a:lnTo>
                        <a:pt x="79" y="179"/>
                      </a:lnTo>
                      <a:lnTo>
                        <a:pt x="79" y="177"/>
                      </a:lnTo>
                      <a:lnTo>
                        <a:pt x="79" y="179"/>
                      </a:lnTo>
                      <a:lnTo>
                        <a:pt x="77" y="179"/>
                      </a:lnTo>
                      <a:lnTo>
                        <a:pt x="79" y="179"/>
                      </a:lnTo>
                      <a:lnTo>
                        <a:pt x="77" y="179"/>
                      </a:lnTo>
                      <a:lnTo>
                        <a:pt x="77" y="181"/>
                      </a:lnTo>
                      <a:lnTo>
                        <a:pt x="77" y="179"/>
                      </a:lnTo>
                      <a:lnTo>
                        <a:pt x="79" y="179"/>
                      </a:lnTo>
                      <a:lnTo>
                        <a:pt x="79" y="181"/>
                      </a:lnTo>
                      <a:lnTo>
                        <a:pt x="77" y="181"/>
                      </a:lnTo>
                      <a:lnTo>
                        <a:pt x="77" y="179"/>
                      </a:lnTo>
                      <a:lnTo>
                        <a:pt x="77" y="181"/>
                      </a:lnTo>
                      <a:lnTo>
                        <a:pt x="77" y="179"/>
                      </a:lnTo>
                      <a:lnTo>
                        <a:pt x="77" y="177"/>
                      </a:lnTo>
                      <a:lnTo>
                        <a:pt x="77" y="175"/>
                      </a:lnTo>
                      <a:lnTo>
                        <a:pt x="79" y="175"/>
                      </a:lnTo>
                      <a:lnTo>
                        <a:pt x="79" y="173"/>
                      </a:lnTo>
                      <a:lnTo>
                        <a:pt x="79" y="171"/>
                      </a:lnTo>
                      <a:lnTo>
                        <a:pt x="79" y="173"/>
                      </a:lnTo>
                      <a:lnTo>
                        <a:pt x="77" y="173"/>
                      </a:lnTo>
                      <a:lnTo>
                        <a:pt x="79" y="173"/>
                      </a:lnTo>
                      <a:lnTo>
                        <a:pt x="77" y="173"/>
                      </a:lnTo>
                      <a:lnTo>
                        <a:pt x="79" y="173"/>
                      </a:lnTo>
                      <a:lnTo>
                        <a:pt x="77" y="173"/>
                      </a:lnTo>
                      <a:lnTo>
                        <a:pt x="77" y="175"/>
                      </a:lnTo>
                      <a:lnTo>
                        <a:pt x="77" y="177"/>
                      </a:lnTo>
                      <a:lnTo>
                        <a:pt x="75" y="177"/>
                      </a:lnTo>
                      <a:lnTo>
                        <a:pt x="77" y="177"/>
                      </a:lnTo>
                      <a:lnTo>
                        <a:pt x="75" y="177"/>
                      </a:lnTo>
                      <a:lnTo>
                        <a:pt x="75" y="179"/>
                      </a:lnTo>
                      <a:lnTo>
                        <a:pt x="77" y="179"/>
                      </a:lnTo>
                      <a:lnTo>
                        <a:pt x="75" y="179"/>
                      </a:lnTo>
                      <a:lnTo>
                        <a:pt x="77" y="179"/>
                      </a:lnTo>
                      <a:lnTo>
                        <a:pt x="77" y="177"/>
                      </a:lnTo>
                      <a:lnTo>
                        <a:pt x="77" y="179"/>
                      </a:lnTo>
                      <a:lnTo>
                        <a:pt x="75" y="179"/>
                      </a:lnTo>
                      <a:lnTo>
                        <a:pt x="75" y="181"/>
                      </a:lnTo>
                      <a:lnTo>
                        <a:pt x="77" y="181"/>
                      </a:lnTo>
                      <a:lnTo>
                        <a:pt x="77" y="183"/>
                      </a:lnTo>
                      <a:lnTo>
                        <a:pt x="75" y="183"/>
                      </a:lnTo>
                      <a:lnTo>
                        <a:pt x="77" y="183"/>
                      </a:lnTo>
                      <a:lnTo>
                        <a:pt x="75" y="183"/>
                      </a:lnTo>
                      <a:lnTo>
                        <a:pt x="75" y="181"/>
                      </a:lnTo>
                      <a:lnTo>
                        <a:pt x="77" y="181"/>
                      </a:lnTo>
                      <a:lnTo>
                        <a:pt x="75" y="181"/>
                      </a:lnTo>
                      <a:lnTo>
                        <a:pt x="77" y="181"/>
                      </a:lnTo>
                      <a:lnTo>
                        <a:pt x="75" y="181"/>
                      </a:lnTo>
                      <a:lnTo>
                        <a:pt x="75" y="183"/>
                      </a:lnTo>
                      <a:lnTo>
                        <a:pt x="73" y="183"/>
                      </a:lnTo>
                      <a:lnTo>
                        <a:pt x="75" y="183"/>
                      </a:lnTo>
                      <a:lnTo>
                        <a:pt x="75" y="181"/>
                      </a:lnTo>
                      <a:lnTo>
                        <a:pt x="73" y="181"/>
                      </a:lnTo>
                      <a:lnTo>
                        <a:pt x="73" y="183"/>
                      </a:lnTo>
                      <a:lnTo>
                        <a:pt x="73" y="181"/>
                      </a:lnTo>
                      <a:lnTo>
                        <a:pt x="71" y="181"/>
                      </a:lnTo>
                      <a:lnTo>
                        <a:pt x="73" y="181"/>
                      </a:lnTo>
                      <a:lnTo>
                        <a:pt x="71" y="181"/>
                      </a:lnTo>
                      <a:lnTo>
                        <a:pt x="73" y="181"/>
                      </a:lnTo>
                      <a:lnTo>
                        <a:pt x="73" y="179"/>
                      </a:lnTo>
                      <a:lnTo>
                        <a:pt x="73" y="177"/>
                      </a:lnTo>
                      <a:lnTo>
                        <a:pt x="71" y="177"/>
                      </a:lnTo>
                      <a:lnTo>
                        <a:pt x="71" y="179"/>
                      </a:lnTo>
                      <a:lnTo>
                        <a:pt x="71" y="181"/>
                      </a:lnTo>
                      <a:lnTo>
                        <a:pt x="71" y="179"/>
                      </a:lnTo>
                      <a:lnTo>
                        <a:pt x="71" y="181"/>
                      </a:lnTo>
                      <a:lnTo>
                        <a:pt x="71" y="179"/>
                      </a:lnTo>
                      <a:lnTo>
                        <a:pt x="71" y="177"/>
                      </a:lnTo>
                      <a:lnTo>
                        <a:pt x="71" y="175"/>
                      </a:lnTo>
                      <a:lnTo>
                        <a:pt x="73" y="175"/>
                      </a:lnTo>
                      <a:lnTo>
                        <a:pt x="71" y="175"/>
                      </a:lnTo>
                      <a:lnTo>
                        <a:pt x="73" y="175"/>
                      </a:lnTo>
                      <a:lnTo>
                        <a:pt x="71" y="175"/>
                      </a:lnTo>
                      <a:lnTo>
                        <a:pt x="71" y="177"/>
                      </a:lnTo>
                      <a:lnTo>
                        <a:pt x="69" y="177"/>
                      </a:lnTo>
                      <a:lnTo>
                        <a:pt x="71" y="177"/>
                      </a:lnTo>
                      <a:lnTo>
                        <a:pt x="69" y="177"/>
                      </a:lnTo>
                      <a:lnTo>
                        <a:pt x="69" y="179"/>
                      </a:lnTo>
                      <a:lnTo>
                        <a:pt x="67" y="179"/>
                      </a:lnTo>
                      <a:lnTo>
                        <a:pt x="67" y="177"/>
                      </a:lnTo>
                      <a:lnTo>
                        <a:pt x="69" y="177"/>
                      </a:lnTo>
                      <a:lnTo>
                        <a:pt x="67" y="177"/>
                      </a:lnTo>
                      <a:lnTo>
                        <a:pt x="67" y="179"/>
                      </a:lnTo>
                      <a:lnTo>
                        <a:pt x="65" y="179"/>
                      </a:lnTo>
                      <a:lnTo>
                        <a:pt x="65" y="177"/>
                      </a:lnTo>
                      <a:lnTo>
                        <a:pt x="63" y="177"/>
                      </a:lnTo>
                      <a:lnTo>
                        <a:pt x="63" y="175"/>
                      </a:lnTo>
                      <a:lnTo>
                        <a:pt x="63" y="173"/>
                      </a:lnTo>
                      <a:lnTo>
                        <a:pt x="65" y="173"/>
                      </a:lnTo>
                      <a:lnTo>
                        <a:pt x="63" y="173"/>
                      </a:lnTo>
                      <a:lnTo>
                        <a:pt x="65" y="173"/>
                      </a:lnTo>
                      <a:lnTo>
                        <a:pt x="65" y="171"/>
                      </a:lnTo>
                      <a:lnTo>
                        <a:pt x="65" y="169"/>
                      </a:lnTo>
                      <a:lnTo>
                        <a:pt x="67" y="169"/>
                      </a:lnTo>
                      <a:lnTo>
                        <a:pt x="67" y="167"/>
                      </a:lnTo>
                      <a:lnTo>
                        <a:pt x="67" y="169"/>
                      </a:lnTo>
                      <a:lnTo>
                        <a:pt x="65" y="169"/>
                      </a:lnTo>
                      <a:lnTo>
                        <a:pt x="65" y="171"/>
                      </a:lnTo>
                      <a:lnTo>
                        <a:pt x="63" y="171"/>
                      </a:lnTo>
                      <a:lnTo>
                        <a:pt x="63" y="173"/>
                      </a:lnTo>
                      <a:lnTo>
                        <a:pt x="61" y="173"/>
                      </a:lnTo>
                      <a:lnTo>
                        <a:pt x="61" y="175"/>
                      </a:lnTo>
                      <a:lnTo>
                        <a:pt x="63" y="175"/>
                      </a:lnTo>
                      <a:lnTo>
                        <a:pt x="63" y="177"/>
                      </a:lnTo>
                      <a:lnTo>
                        <a:pt x="65" y="177"/>
                      </a:lnTo>
                      <a:lnTo>
                        <a:pt x="65" y="179"/>
                      </a:lnTo>
                      <a:lnTo>
                        <a:pt x="65" y="181"/>
                      </a:lnTo>
                      <a:lnTo>
                        <a:pt x="63" y="179"/>
                      </a:lnTo>
                      <a:lnTo>
                        <a:pt x="63" y="181"/>
                      </a:lnTo>
                      <a:lnTo>
                        <a:pt x="65" y="181"/>
                      </a:lnTo>
                      <a:lnTo>
                        <a:pt x="65" y="183"/>
                      </a:lnTo>
                      <a:lnTo>
                        <a:pt x="65" y="185"/>
                      </a:lnTo>
                      <a:lnTo>
                        <a:pt x="65" y="186"/>
                      </a:lnTo>
                      <a:lnTo>
                        <a:pt x="65" y="185"/>
                      </a:lnTo>
                      <a:lnTo>
                        <a:pt x="65" y="186"/>
                      </a:lnTo>
                      <a:lnTo>
                        <a:pt x="65" y="185"/>
                      </a:lnTo>
                      <a:lnTo>
                        <a:pt x="65" y="186"/>
                      </a:lnTo>
                      <a:lnTo>
                        <a:pt x="65" y="188"/>
                      </a:lnTo>
                      <a:lnTo>
                        <a:pt x="63" y="188"/>
                      </a:lnTo>
                      <a:lnTo>
                        <a:pt x="61" y="188"/>
                      </a:lnTo>
                      <a:lnTo>
                        <a:pt x="63" y="188"/>
                      </a:lnTo>
                      <a:lnTo>
                        <a:pt x="61" y="188"/>
                      </a:lnTo>
                      <a:lnTo>
                        <a:pt x="61" y="186"/>
                      </a:lnTo>
                      <a:lnTo>
                        <a:pt x="63" y="186"/>
                      </a:lnTo>
                      <a:lnTo>
                        <a:pt x="63" y="188"/>
                      </a:lnTo>
                      <a:lnTo>
                        <a:pt x="63" y="186"/>
                      </a:lnTo>
                      <a:lnTo>
                        <a:pt x="61" y="186"/>
                      </a:lnTo>
                      <a:lnTo>
                        <a:pt x="61" y="185"/>
                      </a:lnTo>
                      <a:lnTo>
                        <a:pt x="63" y="185"/>
                      </a:lnTo>
                      <a:lnTo>
                        <a:pt x="61" y="185"/>
                      </a:lnTo>
                      <a:lnTo>
                        <a:pt x="63" y="185"/>
                      </a:lnTo>
                      <a:lnTo>
                        <a:pt x="63" y="183"/>
                      </a:lnTo>
                      <a:lnTo>
                        <a:pt x="63" y="185"/>
                      </a:lnTo>
                      <a:lnTo>
                        <a:pt x="63" y="183"/>
                      </a:lnTo>
                      <a:lnTo>
                        <a:pt x="61" y="183"/>
                      </a:lnTo>
                      <a:lnTo>
                        <a:pt x="61" y="185"/>
                      </a:lnTo>
                      <a:lnTo>
                        <a:pt x="61" y="183"/>
                      </a:lnTo>
                      <a:lnTo>
                        <a:pt x="63" y="183"/>
                      </a:lnTo>
                      <a:lnTo>
                        <a:pt x="61" y="183"/>
                      </a:lnTo>
                      <a:lnTo>
                        <a:pt x="63" y="183"/>
                      </a:lnTo>
                      <a:lnTo>
                        <a:pt x="61" y="183"/>
                      </a:lnTo>
                      <a:lnTo>
                        <a:pt x="61" y="181"/>
                      </a:lnTo>
                      <a:lnTo>
                        <a:pt x="61" y="179"/>
                      </a:lnTo>
                      <a:lnTo>
                        <a:pt x="61" y="181"/>
                      </a:lnTo>
                      <a:lnTo>
                        <a:pt x="61" y="179"/>
                      </a:lnTo>
                      <a:lnTo>
                        <a:pt x="61" y="181"/>
                      </a:lnTo>
                      <a:lnTo>
                        <a:pt x="61" y="179"/>
                      </a:lnTo>
                      <a:lnTo>
                        <a:pt x="61" y="181"/>
                      </a:lnTo>
                      <a:lnTo>
                        <a:pt x="60" y="181"/>
                      </a:lnTo>
                      <a:lnTo>
                        <a:pt x="60" y="183"/>
                      </a:lnTo>
                      <a:lnTo>
                        <a:pt x="58" y="183"/>
                      </a:lnTo>
                      <a:lnTo>
                        <a:pt x="58" y="181"/>
                      </a:lnTo>
                      <a:lnTo>
                        <a:pt x="60" y="181"/>
                      </a:lnTo>
                      <a:lnTo>
                        <a:pt x="58" y="181"/>
                      </a:lnTo>
                      <a:lnTo>
                        <a:pt x="60" y="181"/>
                      </a:lnTo>
                      <a:lnTo>
                        <a:pt x="58" y="181"/>
                      </a:lnTo>
                      <a:lnTo>
                        <a:pt x="58" y="183"/>
                      </a:lnTo>
                      <a:lnTo>
                        <a:pt x="58" y="185"/>
                      </a:lnTo>
                      <a:lnTo>
                        <a:pt x="56" y="185"/>
                      </a:lnTo>
                      <a:lnTo>
                        <a:pt x="58" y="185"/>
                      </a:lnTo>
                      <a:lnTo>
                        <a:pt x="58" y="183"/>
                      </a:lnTo>
                      <a:lnTo>
                        <a:pt x="58" y="185"/>
                      </a:lnTo>
                      <a:lnTo>
                        <a:pt x="56" y="185"/>
                      </a:lnTo>
                      <a:lnTo>
                        <a:pt x="56" y="183"/>
                      </a:lnTo>
                      <a:lnTo>
                        <a:pt x="56" y="185"/>
                      </a:lnTo>
                      <a:lnTo>
                        <a:pt x="56" y="186"/>
                      </a:lnTo>
                      <a:lnTo>
                        <a:pt x="54" y="186"/>
                      </a:lnTo>
                      <a:lnTo>
                        <a:pt x="56" y="186"/>
                      </a:lnTo>
                      <a:lnTo>
                        <a:pt x="54" y="186"/>
                      </a:lnTo>
                      <a:lnTo>
                        <a:pt x="54" y="185"/>
                      </a:lnTo>
                      <a:lnTo>
                        <a:pt x="56" y="185"/>
                      </a:lnTo>
                      <a:lnTo>
                        <a:pt x="54" y="185"/>
                      </a:lnTo>
                      <a:lnTo>
                        <a:pt x="56" y="185"/>
                      </a:lnTo>
                      <a:lnTo>
                        <a:pt x="56" y="183"/>
                      </a:lnTo>
                      <a:lnTo>
                        <a:pt x="58" y="183"/>
                      </a:lnTo>
                      <a:lnTo>
                        <a:pt x="58" y="181"/>
                      </a:lnTo>
                      <a:lnTo>
                        <a:pt x="56" y="181"/>
                      </a:lnTo>
                      <a:lnTo>
                        <a:pt x="56" y="183"/>
                      </a:lnTo>
                      <a:lnTo>
                        <a:pt x="54" y="183"/>
                      </a:lnTo>
                      <a:lnTo>
                        <a:pt x="56" y="183"/>
                      </a:lnTo>
                      <a:lnTo>
                        <a:pt x="56" y="181"/>
                      </a:lnTo>
                      <a:lnTo>
                        <a:pt x="54" y="181"/>
                      </a:lnTo>
                      <a:lnTo>
                        <a:pt x="54" y="183"/>
                      </a:lnTo>
                      <a:lnTo>
                        <a:pt x="52" y="183"/>
                      </a:lnTo>
                      <a:lnTo>
                        <a:pt x="54" y="183"/>
                      </a:lnTo>
                      <a:lnTo>
                        <a:pt x="52" y="183"/>
                      </a:lnTo>
                      <a:lnTo>
                        <a:pt x="54" y="183"/>
                      </a:lnTo>
                      <a:lnTo>
                        <a:pt x="52" y="183"/>
                      </a:lnTo>
                      <a:lnTo>
                        <a:pt x="54" y="183"/>
                      </a:lnTo>
                      <a:lnTo>
                        <a:pt x="52" y="183"/>
                      </a:lnTo>
                      <a:lnTo>
                        <a:pt x="50" y="183"/>
                      </a:lnTo>
                      <a:lnTo>
                        <a:pt x="52" y="183"/>
                      </a:lnTo>
                      <a:lnTo>
                        <a:pt x="50" y="183"/>
                      </a:lnTo>
                      <a:lnTo>
                        <a:pt x="52" y="183"/>
                      </a:lnTo>
                      <a:lnTo>
                        <a:pt x="52" y="181"/>
                      </a:lnTo>
                      <a:lnTo>
                        <a:pt x="50" y="181"/>
                      </a:lnTo>
                      <a:lnTo>
                        <a:pt x="52" y="181"/>
                      </a:lnTo>
                      <a:lnTo>
                        <a:pt x="50" y="181"/>
                      </a:lnTo>
                      <a:lnTo>
                        <a:pt x="50" y="183"/>
                      </a:lnTo>
                      <a:lnTo>
                        <a:pt x="52" y="183"/>
                      </a:lnTo>
                      <a:lnTo>
                        <a:pt x="50" y="183"/>
                      </a:lnTo>
                      <a:lnTo>
                        <a:pt x="48" y="183"/>
                      </a:lnTo>
                      <a:lnTo>
                        <a:pt x="50" y="183"/>
                      </a:lnTo>
                      <a:lnTo>
                        <a:pt x="50" y="185"/>
                      </a:lnTo>
                      <a:lnTo>
                        <a:pt x="48" y="185"/>
                      </a:lnTo>
                      <a:lnTo>
                        <a:pt x="50" y="185"/>
                      </a:lnTo>
                      <a:lnTo>
                        <a:pt x="50" y="183"/>
                      </a:lnTo>
                      <a:lnTo>
                        <a:pt x="50" y="185"/>
                      </a:lnTo>
                      <a:lnTo>
                        <a:pt x="48" y="185"/>
                      </a:lnTo>
                      <a:lnTo>
                        <a:pt x="48" y="183"/>
                      </a:lnTo>
                      <a:lnTo>
                        <a:pt x="48" y="185"/>
                      </a:lnTo>
                      <a:lnTo>
                        <a:pt x="46" y="185"/>
                      </a:lnTo>
                      <a:lnTo>
                        <a:pt x="48" y="185"/>
                      </a:lnTo>
                      <a:lnTo>
                        <a:pt x="46" y="185"/>
                      </a:lnTo>
                      <a:lnTo>
                        <a:pt x="46" y="186"/>
                      </a:lnTo>
                      <a:lnTo>
                        <a:pt x="46" y="185"/>
                      </a:lnTo>
                      <a:lnTo>
                        <a:pt x="46" y="186"/>
                      </a:lnTo>
                      <a:lnTo>
                        <a:pt x="44" y="186"/>
                      </a:lnTo>
                      <a:lnTo>
                        <a:pt x="46" y="186"/>
                      </a:lnTo>
                      <a:lnTo>
                        <a:pt x="44" y="186"/>
                      </a:lnTo>
                      <a:lnTo>
                        <a:pt x="46" y="186"/>
                      </a:lnTo>
                      <a:lnTo>
                        <a:pt x="44" y="186"/>
                      </a:lnTo>
                      <a:lnTo>
                        <a:pt x="44" y="188"/>
                      </a:lnTo>
                      <a:lnTo>
                        <a:pt x="42" y="188"/>
                      </a:lnTo>
                      <a:lnTo>
                        <a:pt x="42" y="190"/>
                      </a:lnTo>
                      <a:lnTo>
                        <a:pt x="40" y="190"/>
                      </a:lnTo>
                      <a:lnTo>
                        <a:pt x="42" y="190"/>
                      </a:lnTo>
                      <a:lnTo>
                        <a:pt x="42" y="192"/>
                      </a:lnTo>
                      <a:lnTo>
                        <a:pt x="42" y="190"/>
                      </a:lnTo>
                      <a:lnTo>
                        <a:pt x="42" y="192"/>
                      </a:lnTo>
                      <a:lnTo>
                        <a:pt x="42" y="190"/>
                      </a:lnTo>
                      <a:lnTo>
                        <a:pt x="42" y="192"/>
                      </a:lnTo>
                      <a:lnTo>
                        <a:pt x="40" y="192"/>
                      </a:lnTo>
                      <a:lnTo>
                        <a:pt x="40" y="190"/>
                      </a:lnTo>
                      <a:lnTo>
                        <a:pt x="38" y="190"/>
                      </a:lnTo>
                      <a:lnTo>
                        <a:pt x="40" y="190"/>
                      </a:lnTo>
                      <a:lnTo>
                        <a:pt x="38" y="190"/>
                      </a:lnTo>
                      <a:lnTo>
                        <a:pt x="40" y="190"/>
                      </a:lnTo>
                      <a:lnTo>
                        <a:pt x="40" y="192"/>
                      </a:lnTo>
                      <a:lnTo>
                        <a:pt x="42" y="192"/>
                      </a:lnTo>
                      <a:lnTo>
                        <a:pt x="44" y="192"/>
                      </a:lnTo>
                      <a:lnTo>
                        <a:pt x="44" y="190"/>
                      </a:lnTo>
                      <a:lnTo>
                        <a:pt x="44" y="192"/>
                      </a:lnTo>
                      <a:lnTo>
                        <a:pt x="44" y="194"/>
                      </a:lnTo>
                      <a:lnTo>
                        <a:pt x="44" y="196"/>
                      </a:lnTo>
                      <a:lnTo>
                        <a:pt x="42" y="196"/>
                      </a:lnTo>
                      <a:lnTo>
                        <a:pt x="40" y="196"/>
                      </a:lnTo>
                      <a:lnTo>
                        <a:pt x="42" y="196"/>
                      </a:lnTo>
                      <a:lnTo>
                        <a:pt x="40" y="196"/>
                      </a:lnTo>
                      <a:lnTo>
                        <a:pt x="40" y="198"/>
                      </a:lnTo>
                      <a:lnTo>
                        <a:pt x="38" y="198"/>
                      </a:lnTo>
                      <a:lnTo>
                        <a:pt x="40" y="198"/>
                      </a:lnTo>
                      <a:lnTo>
                        <a:pt x="38" y="198"/>
                      </a:lnTo>
                      <a:lnTo>
                        <a:pt x="38" y="196"/>
                      </a:lnTo>
                      <a:lnTo>
                        <a:pt x="36" y="196"/>
                      </a:lnTo>
                      <a:lnTo>
                        <a:pt x="38" y="196"/>
                      </a:lnTo>
                      <a:lnTo>
                        <a:pt x="36" y="196"/>
                      </a:lnTo>
                      <a:lnTo>
                        <a:pt x="38" y="196"/>
                      </a:lnTo>
                      <a:lnTo>
                        <a:pt x="38" y="198"/>
                      </a:lnTo>
                      <a:lnTo>
                        <a:pt x="36" y="198"/>
                      </a:lnTo>
                      <a:lnTo>
                        <a:pt x="36" y="200"/>
                      </a:lnTo>
                      <a:lnTo>
                        <a:pt x="36" y="202"/>
                      </a:lnTo>
                      <a:lnTo>
                        <a:pt x="36" y="204"/>
                      </a:lnTo>
                      <a:lnTo>
                        <a:pt x="35" y="204"/>
                      </a:lnTo>
                      <a:lnTo>
                        <a:pt x="36" y="204"/>
                      </a:lnTo>
                      <a:lnTo>
                        <a:pt x="35" y="204"/>
                      </a:lnTo>
                      <a:lnTo>
                        <a:pt x="33" y="204"/>
                      </a:lnTo>
                      <a:lnTo>
                        <a:pt x="33" y="206"/>
                      </a:lnTo>
                      <a:lnTo>
                        <a:pt x="35" y="206"/>
                      </a:lnTo>
                      <a:lnTo>
                        <a:pt x="33" y="206"/>
                      </a:lnTo>
                      <a:lnTo>
                        <a:pt x="33" y="208"/>
                      </a:lnTo>
                      <a:lnTo>
                        <a:pt x="31" y="208"/>
                      </a:lnTo>
                      <a:lnTo>
                        <a:pt x="29" y="208"/>
                      </a:lnTo>
                      <a:lnTo>
                        <a:pt x="27" y="208"/>
                      </a:lnTo>
                      <a:lnTo>
                        <a:pt x="27" y="209"/>
                      </a:lnTo>
                      <a:lnTo>
                        <a:pt x="27" y="208"/>
                      </a:lnTo>
                      <a:lnTo>
                        <a:pt x="27" y="209"/>
                      </a:lnTo>
                      <a:lnTo>
                        <a:pt x="25" y="209"/>
                      </a:lnTo>
                      <a:lnTo>
                        <a:pt x="25" y="211"/>
                      </a:lnTo>
                      <a:lnTo>
                        <a:pt x="25" y="213"/>
                      </a:lnTo>
                      <a:lnTo>
                        <a:pt x="27" y="213"/>
                      </a:lnTo>
                      <a:lnTo>
                        <a:pt x="25" y="213"/>
                      </a:lnTo>
                      <a:lnTo>
                        <a:pt x="25" y="215"/>
                      </a:lnTo>
                      <a:lnTo>
                        <a:pt x="23" y="215"/>
                      </a:lnTo>
                      <a:lnTo>
                        <a:pt x="23" y="217"/>
                      </a:lnTo>
                      <a:lnTo>
                        <a:pt x="23" y="219"/>
                      </a:lnTo>
                      <a:lnTo>
                        <a:pt x="21" y="219"/>
                      </a:lnTo>
                      <a:lnTo>
                        <a:pt x="21" y="221"/>
                      </a:lnTo>
                      <a:lnTo>
                        <a:pt x="19" y="221"/>
                      </a:lnTo>
                      <a:lnTo>
                        <a:pt x="19" y="219"/>
                      </a:lnTo>
                      <a:lnTo>
                        <a:pt x="19" y="221"/>
                      </a:lnTo>
                      <a:lnTo>
                        <a:pt x="17" y="221"/>
                      </a:lnTo>
                      <a:lnTo>
                        <a:pt x="17" y="219"/>
                      </a:lnTo>
                      <a:lnTo>
                        <a:pt x="15" y="219"/>
                      </a:lnTo>
                      <a:lnTo>
                        <a:pt x="13" y="219"/>
                      </a:lnTo>
                      <a:lnTo>
                        <a:pt x="13" y="217"/>
                      </a:lnTo>
                      <a:lnTo>
                        <a:pt x="13" y="215"/>
                      </a:lnTo>
                      <a:lnTo>
                        <a:pt x="13" y="213"/>
                      </a:lnTo>
                      <a:lnTo>
                        <a:pt x="13" y="211"/>
                      </a:lnTo>
                      <a:lnTo>
                        <a:pt x="12" y="211"/>
                      </a:lnTo>
                      <a:lnTo>
                        <a:pt x="10" y="211"/>
                      </a:lnTo>
                      <a:lnTo>
                        <a:pt x="10" y="209"/>
                      </a:lnTo>
                      <a:lnTo>
                        <a:pt x="10" y="208"/>
                      </a:lnTo>
                      <a:lnTo>
                        <a:pt x="8" y="208"/>
                      </a:lnTo>
                      <a:lnTo>
                        <a:pt x="6" y="208"/>
                      </a:lnTo>
                      <a:lnTo>
                        <a:pt x="6" y="206"/>
                      </a:lnTo>
                      <a:lnTo>
                        <a:pt x="6" y="204"/>
                      </a:lnTo>
                      <a:lnTo>
                        <a:pt x="6" y="202"/>
                      </a:lnTo>
                      <a:lnTo>
                        <a:pt x="6" y="200"/>
                      </a:lnTo>
                      <a:lnTo>
                        <a:pt x="6" y="198"/>
                      </a:lnTo>
                      <a:lnTo>
                        <a:pt x="8" y="198"/>
                      </a:lnTo>
                      <a:lnTo>
                        <a:pt x="6" y="198"/>
                      </a:lnTo>
                      <a:lnTo>
                        <a:pt x="6" y="196"/>
                      </a:lnTo>
                      <a:lnTo>
                        <a:pt x="8" y="196"/>
                      </a:lnTo>
                      <a:lnTo>
                        <a:pt x="6" y="196"/>
                      </a:lnTo>
                      <a:lnTo>
                        <a:pt x="6" y="194"/>
                      </a:lnTo>
                      <a:lnTo>
                        <a:pt x="6" y="192"/>
                      </a:lnTo>
                      <a:lnTo>
                        <a:pt x="6" y="190"/>
                      </a:lnTo>
                      <a:lnTo>
                        <a:pt x="6" y="188"/>
                      </a:lnTo>
                      <a:lnTo>
                        <a:pt x="6" y="186"/>
                      </a:lnTo>
                      <a:lnTo>
                        <a:pt x="6" y="185"/>
                      </a:lnTo>
                      <a:lnTo>
                        <a:pt x="6" y="183"/>
                      </a:lnTo>
                      <a:lnTo>
                        <a:pt x="6" y="181"/>
                      </a:lnTo>
                      <a:lnTo>
                        <a:pt x="6" y="179"/>
                      </a:lnTo>
                      <a:lnTo>
                        <a:pt x="6" y="177"/>
                      </a:lnTo>
                      <a:lnTo>
                        <a:pt x="6" y="175"/>
                      </a:lnTo>
                      <a:lnTo>
                        <a:pt x="4" y="173"/>
                      </a:lnTo>
                      <a:lnTo>
                        <a:pt x="4" y="171"/>
                      </a:lnTo>
                      <a:lnTo>
                        <a:pt x="4" y="169"/>
                      </a:lnTo>
                      <a:lnTo>
                        <a:pt x="4" y="167"/>
                      </a:lnTo>
                      <a:lnTo>
                        <a:pt x="4" y="165"/>
                      </a:lnTo>
                      <a:lnTo>
                        <a:pt x="4" y="163"/>
                      </a:lnTo>
                      <a:lnTo>
                        <a:pt x="4" y="161"/>
                      </a:lnTo>
                      <a:lnTo>
                        <a:pt x="4" y="160"/>
                      </a:lnTo>
                      <a:lnTo>
                        <a:pt x="4" y="156"/>
                      </a:lnTo>
                      <a:lnTo>
                        <a:pt x="4" y="154"/>
                      </a:lnTo>
                      <a:lnTo>
                        <a:pt x="4" y="152"/>
                      </a:lnTo>
                      <a:lnTo>
                        <a:pt x="4" y="150"/>
                      </a:lnTo>
                      <a:lnTo>
                        <a:pt x="4" y="148"/>
                      </a:lnTo>
                      <a:lnTo>
                        <a:pt x="4" y="146"/>
                      </a:lnTo>
                      <a:lnTo>
                        <a:pt x="4" y="144"/>
                      </a:lnTo>
                      <a:lnTo>
                        <a:pt x="4" y="142"/>
                      </a:lnTo>
                      <a:lnTo>
                        <a:pt x="4" y="140"/>
                      </a:lnTo>
                      <a:lnTo>
                        <a:pt x="4" y="138"/>
                      </a:lnTo>
                      <a:lnTo>
                        <a:pt x="2" y="138"/>
                      </a:lnTo>
                      <a:lnTo>
                        <a:pt x="2" y="137"/>
                      </a:lnTo>
                      <a:lnTo>
                        <a:pt x="2" y="135"/>
                      </a:lnTo>
                      <a:lnTo>
                        <a:pt x="2" y="133"/>
                      </a:lnTo>
                      <a:lnTo>
                        <a:pt x="2" y="131"/>
                      </a:lnTo>
                      <a:lnTo>
                        <a:pt x="2" y="129"/>
                      </a:lnTo>
                      <a:lnTo>
                        <a:pt x="2" y="127"/>
                      </a:lnTo>
                      <a:lnTo>
                        <a:pt x="2" y="125"/>
                      </a:lnTo>
                      <a:lnTo>
                        <a:pt x="2" y="123"/>
                      </a:lnTo>
                      <a:lnTo>
                        <a:pt x="2" y="121"/>
                      </a:lnTo>
                      <a:lnTo>
                        <a:pt x="2" y="119"/>
                      </a:lnTo>
                      <a:lnTo>
                        <a:pt x="2" y="117"/>
                      </a:lnTo>
                      <a:lnTo>
                        <a:pt x="2" y="115"/>
                      </a:lnTo>
                      <a:lnTo>
                        <a:pt x="0" y="113"/>
                      </a:lnTo>
                      <a:lnTo>
                        <a:pt x="0" y="112"/>
                      </a:lnTo>
                      <a:lnTo>
                        <a:pt x="0" y="110"/>
                      </a:lnTo>
                      <a:lnTo>
                        <a:pt x="0" y="108"/>
                      </a:lnTo>
                      <a:lnTo>
                        <a:pt x="2" y="108"/>
                      </a:lnTo>
                      <a:lnTo>
                        <a:pt x="4" y="108"/>
                      </a:lnTo>
                      <a:lnTo>
                        <a:pt x="4" y="106"/>
                      </a:lnTo>
                      <a:lnTo>
                        <a:pt x="6" y="106"/>
                      </a:lnTo>
                      <a:lnTo>
                        <a:pt x="8" y="106"/>
                      </a:lnTo>
                      <a:lnTo>
                        <a:pt x="8" y="108"/>
                      </a:lnTo>
                      <a:lnTo>
                        <a:pt x="10" y="108"/>
                      </a:lnTo>
                      <a:lnTo>
                        <a:pt x="10" y="110"/>
                      </a:lnTo>
                      <a:lnTo>
                        <a:pt x="8" y="110"/>
                      </a:lnTo>
                      <a:lnTo>
                        <a:pt x="10" y="110"/>
                      </a:lnTo>
                      <a:lnTo>
                        <a:pt x="10" y="112"/>
                      </a:lnTo>
                      <a:lnTo>
                        <a:pt x="12" y="112"/>
                      </a:lnTo>
                      <a:lnTo>
                        <a:pt x="13" y="112"/>
                      </a:lnTo>
                      <a:lnTo>
                        <a:pt x="12" y="112"/>
                      </a:lnTo>
                      <a:lnTo>
                        <a:pt x="12" y="110"/>
                      </a:lnTo>
                      <a:lnTo>
                        <a:pt x="13" y="110"/>
                      </a:lnTo>
                      <a:lnTo>
                        <a:pt x="13" y="108"/>
                      </a:lnTo>
                      <a:lnTo>
                        <a:pt x="13" y="106"/>
                      </a:lnTo>
                      <a:lnTo>
                        <a:pt x="15" y="106"/>
                      </a:lnTo>
                      <a:lnTo>
                        <a:pt x="15" y="104"/>
                      </a:lnTo>
                      <a:lnTo>
                        <a:pt x="13" y="104"/>
                      </a:lnTo>
                      <a:lnTo>
                        <a:pt x="13" y="102"/>
                      </a:lnTo>
                      <a:lnTo>
                        <a:pt x="15" y="102"/>
                      </a:lnTo>
                      <a:lnTo>
                        <a:pt x="17" y="102"/>
                      </a:lnTo>
                      <a:lnTo>
                        <a:pt x="17" y="104"/>
                      </a:lnTo>
                      <a:lnTo>
                        <a:pt x="19" y="104"/>
                      </a:lnTo>
                      <a:lnTo>
                        <a:pt x="21" y="104"/>
                      </a:lnTo>
                      <a:lnTo>
                        <a:pt x="23" y="104"/>
                      </a:lnTo>
                      <a:lnTo>
                        <a:pt x="23" y="102"/>
                      </a:lnTo>
                      <a:lnTo>
                        <a:pt x="23" y="100"/>
                      </a:lnTo>
                      <a:lnTo>
                        <a:pt x="21" y="100"/>
                      </a:lnTo>
                      <a:lnTo>
                        <a:pt x="19" y="100"/>
                      </a:lnTo>
                      <a:lnTo>
                        <a:pt x="19" y="98"/>
                      </a:lnTo>
                      <a:lnTo>
                        <a:pt x="19" y="96"/>
                      </a:lnTo>
                      <a:lnTo>
                        <a:pt x="21" y="96"/>
                      </a:lnTo>
                      <a:lnTo>
                        <a:pt x="21" y="94"/>
                      </a:lnTo>
                      <a:lnTo>
                        <a:pt x="23" y="94"/>
                      </a:lnTo>
                      <a:lnTo>
                        <a:pt x="23" y="92"/>
                      </a:lnTo>
                      <a:lnTo>
                        <a:pt x="25" y="92"/>
                      </a:lnTo>
                      <a:lnTo>
                        <a:pt x="25" y="90"/>
                      </a:lnTo>
                      <a:lnTo>
                        <a:pt x="27" y="90"/>
                      </a:lnTo>
                      <a:lnTo>
                        <a:pt x="27" y="92"/>
                      </a:lnTo>
                      <a:lnTo>
                        <a:pt x="27" y="90"/>
                      </a:lnTo>
                      <a:lnTo>
                        <a:pt x="29" y="90"/>
                      </a:lnTo>
                      <a:lnTo>
                        <a:pt x="29" y="89"/>
                      </a:lnTo>
                      <a:lnTo>
                        <a:pt x="31" y="89"/>
                      </a:lnTo>
                      <a:lnTo>
                        <a:pt x="33" y="89"/>
                      </a:lnTo>
                      <a:lnTo>
                        <a:pt x="33" y="87"/>
                      </a:lnTo>
                      <a:lnTo>
                        <a:pt x="35" y="87"/>
                      </a:lnTo>
                      <a:lnTo>
                        <a:pt x="36" y="87"/>
                      </a:lnTo>
                      <a:lnTo>
                        <a:pt x="35" y="87"/>
                      </a:lnTo>
                      <a:lnTo>
                        <a:pt x="35" y="85"/>
                      </a:lnTo>
                      <a:lnTo>
                        <a:pt x="35" y="83"/>
                      </a:lnTo>
                      <a:lnTo>
                        <a:pt x="36" y="83"/>
                      </a:lnTo>
                      <a:lnTo>
                        <a:pt x="36" y="81"/>
                      </a:lnTo>
                      <a:lnTo>
                        <a:pt x="38" y="81"/>
                      </a:lnTo>
                      <a:lnTo>
                        <a:pt x="40" y="81"/>
                      </a:lnTo>
                      <a:lnTo>
                        <a:pt x="40" y="79"/>
                      </a:lnTo>
                      <a:lnTo>
                        <a:pt x="42" y="79"/>
                      </a:lnTo>
                      <a:lnTo>
                        <a:pt x="42" y="77"/>
                      </a:lnTo>
                      <a:lnTo>
                        <a:pt x="42" y="75"/>
                      </a:lnTo>
                      <a:lnTo>
                        <a:pt x="40" y="75"/>
                      </a:lnTo>
                      <a:lnTo>
                        <a:pt x="42" y="75"/>
                      </a:lnTo>
                      <a:lnTo>
                        <a:pt x="40" y="75"/>
                      </a:lnTo>
                      <a:lnTo>
                        <a:pt x="38" y="75"/>
                      </a:lnTo>
                      <a:lnTo>
                        <a:pt x="40" y="75"/>
                      </a:lnTo>
                      <a:lnTo>
                        <a:pt x="40" y="73"/>
                      </a:lnTo>
                      <a:lnTo>
                        <a:pt x="40" y="71"/>
                      </a:lnTo>
                      <a:lnTo>
                        <a:pt x="38" y="71"/>
                      </a:lnTo>
                      <a:lnTo>
                        <a:pt x="40" y="71"/>
                      </a:lnTo>
                      <a:lnTo>
                        <a:pt x="40" y="69"/>
                      </a:lnTo>
                      <a:lnTo>
                        <a:pt x="40" y="67"/>
                      </a:lnTo>
                      <a:lnTo>
                        <a:pt x="42" y="67"/>
                      </a:lnTo>
                      <a:lnTo>
                        <a:pt x="42" y="65"/>
                      </a:lnTo>
                      <a:lnTo>
                        <a:pt x="42" y="64"/>
                      </a:lnTo>
                      <a:lnTo>
                        <a:pt x="40" y="64"/>
                      </a:lnTo>
                      <a:lnTo>
                        <a:pt x="40" y="62"/>
                      </a:lnTo>
                      <a:lnTo>
                        <a:pt x="42" y="62"/>
                      </a:lnTo>
                      <a:lnTo>
                        <a:pt x="40" y="62"/>
                      </a:lnTo>
                      <a:lnTo>
                        <a:pt x="42" y="62"/>
                      </a:lnTo>
                      <a:lnTo>
                        <a:pt x="42" y="60"/>
                      </a:lnTo>
                      <a:lnTo>
                        <a:pt x="42" y="58"/>
                      </a:lnTo>
                      <a:lnTo>
                        <a:pt x="44" y="58"/>
                      </a:lnTo>
                      <a:lnTo>
                        <a:pt x="44" y="56"/>
                      </a:lnTo>
                      <a:lnTo>
                        <a:pt x="46" y="56"/>
                      </a:lnTo>
                      <a:lnTo>
                        <a:pt x="46" y="54"/>
                      </a:lnTo>
                      <a:lnTo>
                        <a:pt x="46" y="56"/>
                      </a:lnTo>
                      <a:lnTo>
                        <a:pt x="46" y="54"/>
                      </a:lnTo>
                      <a:lnTo>
                        <a:pt x="48" y="54"/>
                      </a:lnTo>
                      <a:lnTo>
                        <a:pt x="50" y="54"/>
                      </a:lnTo>
                      <a:lnTo>
                        <a:pt x="50" y="52"/>
                      </a:lnTo>
                      <a:lnTo>
                        <a:pt x="52" y="52"/>
                      </a:lnTo>
                      <a:lnTo>
                        <a:pt x="52" y="50"/>
                      </a:lnTo>
                      <a:lnTo>
                        <a:pt x="54" y="48"/>
                      </a:lnTo>
                      <a:lnTo>
                        <a:pt x="54" y="44"/>
                      </a:lnTo>
                      <a:lnTo>
                        <a:pt x="54" y="42"/>
                      </a:lnTo>
                      <a:lnTo>
                        <a:pt x="54" y="41"/>
                      </a:lnTo>
                      <a:lnTo>
                        <a:pt x="56" y="41"/>
                      </a:lnTo>
                      <a:lnTo>
                        <a:pt x="56" y="39"/>
                      </a:lnTo>
                      <a:lnTo>
                        <a:pt x="56" y="37"/>
                      </a:lnTo>
                      <a:lnTo>
                        <a:pt x="58" y="37"/>
                      </a:lnTo>
                      <a:lnTo>
                        <a:pt x="58" y="35"/>
                      </a:lnTo>
                      <a:lnTo>
                        <a:pt x="60" y="35"/>
                      </a:lnTo>
                      <a:lnTo>
                        <a:pt x="60" y="33"/>
                      </a:lnTo>
                      <a:lnTo>
                        <a:pt x="61" y="33"/>
                      </a:lnTo>
                      <a:lnTo>
                        <a:pt x="61" y="31"/>
                      </a:lnTo>
                      <a:lnTo>
                        <a:pt x="63" y="31"/>
                      </a:lnTo>
                      <a:lnTo>
                        <a:pt x="63" y="29"/>
                      </a:lnTo>
                      <a:lnTo>
                        <a:pt x="65" y="29"/>
                      </a:lnTo>
                      <a:lnTo>
                        <a:pt x="65" y="27"/>
                      </a:lnTo>
                      <a:lnTo>
                        <a:pt x="67" y="27"/>
                      </a:lnTo>
                      <a:lnTo>
                        <a:pt x="67" y="25"/>
                      </a:lnTo>
                      <a:lnTo>
                        <a:pt x="69" y="25"/>
                      </a:lnTo>
                      <a:lnTo>
                        <a:pt x="69" y="23"/>
                      </a:lnTo>
                      <a:lnTo>
                        <a:pt x="71" y="23"/>
                      </a:lnTo>
                      <a:lnTo>
                        <a:pt x="71" y="21"/>
                      </a:lnTo>
                      <a:lnTo>
                        <a:pt x="73" y="21"/>
                      </a:lnTo>
                      <a:lnTo>
                        <a:pt x="73" y="19"/>
                      </a:lnTo>
                      <a:lnTo>
                        <a:pt x="75" y="19"/>
                      </a:lnTo>
                      <a:lnTo>
                        <a:pt x="75" y="18"/>
                      </a:lnTo>
                      <a:lnTo>
                        <a:pt x="77" y="18"/>
                      </a:lnTo>
                      <a:lnTo>
                        <a:pt x="77" y="16"/>
                      </a:lnTo>
                      <a:lnTo>
                        <a:pt x="79" y="16"/>
                      </a:lnTo>
                      <a:lnTo>
                        <a:pt x="79" y="14"/>
                      </a:lnTo>
                      <a:lnTo>
                        <a:pt x="81" y="14"/>
                      </a:lnTo>
                      <a:lnTo>
                        <a:pt x="81" y="12"/>
                      </a:lnTo>
                      <a:lnTo>
                        <a:pt x="83" y="12"/>
                      </a:lnTo>
                      <a:lnTo>
                        <a:pt x="83" y="10"/>
                      </a:lnTo>
                      <a:lnTo>
                        <a:pt x="84" y="8"/>
                      </a:lnTo>
                      <a:lnTo>
                        <a:pt x="86" y="8"/>
                      </a:lnTo>
                      <a:lnTo>
                        <a:pt x="86" y="6"/>
                      </a:lnTo>
                      <a:lnTo>
                        <a:pt x="88" y="6"/>
                      </a:lnTo>
                      <a:lnTo>
                        <a:pt x="90" y="4"/>
                      </a:lnTo>
                      <a:lnTo>
                        <a:pt x="92" y="2"/>
                      </a:lnTo>
                      <a:lnTo>
                        <a:pt x="92" y="0"/>
                      </a:lnTo>
                      <a:lnTo>
                        <a:pt x="94" y="0"/>
                      </a:lnTo>
                      <a:lnTo>
                        <a:pt x="96" y="0"/>
                      </a:lnTo>
                      <a:lnTo>
                        <a:pt x="98" y="0"/>
                      </a:lnTo>
                      <a:lnTo>
                        <a:pt x="100" y="0"/>
                      </a:lnTo>
                      <a:lnTo>
                        <a:pt x="102" y="0"/>
                      </a:lnTo>
                      <a:lnTo>
                        <a:pt x="104" y="0"/>
                      </a:lnTo>
                      <a:lnTo>
                        <a:pt x="104" y="2"/>
                      </a:lnTo>
                      <a:lnTo>
                        <a:pt x="104" y="0"/>
                      </a:lnTo>
                      <a:lnTo>
                        <a:pt x="104" y="2"/>
                      </a:lnTo>
                      <a:lnTo>
                        <a:pt x="104" y="4"/>
                      </a:lnTo>
                      <a:lnTo>
                        <a:pt x="102" y="4"/>
                      </a:lnTo>
                      <a:lnTo>
                        <a:pt x="104" y="4"/>
                      </a:lnTo>
                      <a:lnTo>
                        <a:pt x="104" y="6"/>
                      </a:lnTo>
                      <a:lnTo>
                        <a:pt x="102" y="6"/>
                      </a:lnTo>
                      <a:lnTo>
                        <a:pt x="104" y="8"/>
                      </a:lnTo>
                      <a:lnTo>
                        <a:pt x="104" y="10"/>
                      </a:lnTo>
                      <a:lnTo>
                        <a:pt x="106" y="12"/>
                      </a:lnTo>
                      <a:lnTo>
                        <a:pt x="108" y="12"/>
                      </a:lnTo>
                      <a:lnTo>
                        <a:pt x="109" y="12"/>
                      </a:lnTo>
                      <a:lnTo>
                        <a:pt x="109" y="14"/>
                      </a:lnTo>
                      <a:lnTo>
                        <a:pt x="111" y="14"/>
                      </a:lnTo>
                      <a:lnTo>
                        <a:pt x="113" y="14"/>
                      </a:lnTo>
                      <a:lnTo>
                        <a:pt x="113" y="12"/>
                      </a:lnTo>
                      <a:lnTo>
                        <a:pt x="115" y="12"/>
                      </a:lnTo>
                      <a:lnTo>
                        <a:pt x="117" y="12"/>
                      </a:lnTo>
                      <a:lnTo>
                        <a:pt x="119" y="12"/>
                      </a:lnTo>
                      <a:lnTo>
                        <a:pt x="119" y="10"/>
                      </a:lnTo>
                      <a:lnTo>
                        <a:pt x="121" y="10"/>
                      </a:lnTo>
                      <a:lnTo>
                        <a:pt x="123" y="10"/>
                      </a:lnTo>
                      <a:lnTo>
                        <a:pt x="125" y="10"/>
                      </a:lnTo>
                      <a:lnTo>
                        <a:pt x="127" y="10"/>
                      </a:lnTo>
                      <a:lnTo>
                        <a:pt x="127" y="8"/>
                      </a:lnTo>
                      <a:lnTo>
                        <a:pt x="129" y="8"/>
                      </a:lnTo>
                      <a:lnTo>
                        <a:pt x="131" y="8"/>
                      </a:lnTo>
                      <a:lnTo>
                        <a:pt x="133" y="8"/>
                      </a:lnTo>
                      <a:lnTo>
                        <a:pt x="134" y="8"/>
                      </a:lnTo>
                      <a:lnTo>
                        <a:pt x="136" y="8"/>
                      </a:lnTo>
                      <a:lnTo>
                        <a:pt x="136" y="6"/>
                      </a:lnTo>
                      <a:lnTo>
                        <a:pt x="136" y="4"/>
                      </a:lnTo>
                      <a:lnTo>
                        <a:pt x="138" y="4"/>
                      </a:lnTo>
                      <a:lnTo>
                        <a:pt x="140" y="4"/>
                      </a:lnTo>
                      <a:lnTo>
                        <a:pt x="142" y="4"/>
                      </a:lnTo>
                      <a:lnTo>
                        <a:pt x="144" y="4"/>
                      </a:lnTo>
                      <a:lnTo>
                        <a:pt x="144" y="6"/>
                      </a:lnTo>
                      <a:lnTo>
                        <a:pt x="146" y="6"/>
                      </a:lnTo>
                      <a:lnTo>
                        <a:pt x="148" y="6"/>
                      </a:lnTo>
                      <a:lnTo>
                        <a:pt x="148" y="8"/>
                      </a:lnTo>
                      <a:lnTo>
                        <a:pt x="150" y="8"/>
                      </a:lnTo>
                      <a:lnTo>
                        <a:pt x="152" y="8"/>
                      </a:lnTo>
                      <a:lnTo>
                        <a:pt x="152" y="10"/>
                      </a:lnTo>
                      <a:lnTo>
                        <a:pt x="154" y="10"/>
                      </a:lnTo>
                      <a:lnTo>
                        <a:pt x="156" y="10"/>
                      </a:lnTo>
                      <a:lnTo>
                        <a:pt x="156" y="12"/>
                      </a:lnTo>
                      <a:lnTo>
                        <a:pt x="157" y="12"/>
                      </a:lnTo>
                      <a:lnTo>
                        <a:pt x="157" y="14"/>
                      </a:lnTo>
                      <a:lnTo>
                        <a:pt x="159" y="14"/>
                      </a:lnTo>
                      <a:lnTo>
                        <a:pt x="159" y="16"/>
                      </a:lnTo>
                      <a:lnTo>
                        <a:pt x="161" y="16"/>
                      </a:lnTo>
                      <a:lnTo>
                        <a:pt x="161" y="18"/>
                      </a:lnTo>
                      <a:lnTo>
                        <a:pt x="163" y="18"/>
                      </a:lnTo>
                      <a:lnTo>
                        <a:pt x="165" y="18"/>
                      </a:lnTo>
                      <a:lnTo>
                        <a:pt x="165" y="19"/>
                      </a:lnTo>
                      <a:lnTo>
                        <a:pt x="167" y="19"/>
                      </a:lnTo>
                      <a:lnTo>
                        <a:pt x="167" y="21"/>
                      </a:lnTo>
                      <a:lnTo>
                        <a:pt x="167" y="23"/>
                      </a:lnTo>
                      <a:lnTo>
                        <a:pt x="167" y="25"/>
                      </a:lnTo>
                      <a:lnTo>
                        <a:pt x="167" y="27"/>
                      </a:lnTo>
                      <a:lnTo>
                        <a:pt x="167" y="29"/>
                      </a:lnTo>
                      <a:lnTo>
                        <a:pt x="167" y="31"/>
                      </a:lnTo>
                      <a:lnTo>
                        <a:pt x="167" y="33"/>
                      </a:lnTo>
                      <a:lnTo>
                        <a:pt x="167" y="35"/>
                      </a:lnTo>
                      <a:lnTo>
                        <a:pt x="167" y="37"/>
                      </a:lnTo>
                      <a:lnTo>
                        <a:pt x="167" y="39"/>
                      </a:lnTo>
                      <a:lnTo>
                        <a:pt x="167" y="41"/>
                      </a:lnTo>
                      <a:lnTo>
                        <a:pt x="167" y="42"/>
                      </a:lnTo>
                      <a:lnTo>
                        <a:pt x="167" y="44"/>
                      </a:lnTo>
                      <a:lnTo>
                        <a:pt x="167" y="46"/>
                      </a:lnTo>
                      <a:lnTo>
                        <a:pt x="167" y="48"/>
                      </a:lnTo>
                      <a:lnTo>
                        <a:pt x="167" y="50"/>
                      </a:lnTo>
                      <a:lnTo>
                        <a:pt x="167" y="52"/>
                      </a:lnTo>
                      <a:lnTo>
                        <a:pt x="167" y="54"/>
                      </a:lnTo>
                      <a:lnTo>
                        <a:pt x="167" y="56"/>
                      </a:lnTo>
                      <a:lnTo>
                        <a:pt x="167" y="58"/>
                      </a:lnTo>
                      <a:lnTo>
                        <a:pt x="167" y="60"/>
                      </a:lnTo>
                      <a:lnTo>
                        <a:pt x="167" y="62"/>
                      </a:lnTo>
                      <a:lnTo>
                        <a:pt x="167" y="64"/>
                      </a:lnTo>
                      <a:lnTo>
                        <a:pt x="167" y="65"/>
                      </a:lnTo>
                      <a:lnTo>
                        <a:pt x="167" y="67"/>
                      </a:lnTo>
                      <a:lnTo>
                        <a:pt x="167" y="69"/>
                      </a:lnTo>
                      <a:lnTo>
                        <a:pt x="167" y="71"/>
                      </a:lnTo>
                      <a:lnTo>
                        <a:pt x="167" y="73"/>
                      </a:lnTo>
                      <a:lnTo>
                        <a:pt x="167" y="75"/>
                      </a:lnTo>
                      <a:lnTo>
                        <a:pt x="167" y="77"/>
                      </a:lnTo>
                      <a:lnTo>
                        <a:pt x="169" y="77"/>
                      </a:lnTo>
                      <a:lnTo>
                        <a:pt x="167" y="77"/>
                      </a:lnTo>
                      <a:lnTo>
                        <a:pt x="167" y="79"/>
                      </a:lnTo>
                      <a:lnTo>
                        <a:pt x="165" y="79"/>
                      </a:lnTo>
                      <a:lnTo>
                        <a:pt x="167" y="79"/>
                      </a:lnTo>
                      <a:lnTo>
                        <a:pt x="167" y="81"/>
                      </a:lnTo>
                      <a:lnTo>
                        <a:pt x="169" y="81"/>
                      </a:lnTo>
                      <a:lnTo>
                        <a:pt x="169" y="83"/>
                      </a:lnTo>
                      <a:lnTo>
                        <a:pt x="167" y="83"/>
                      </a:lnTo>
                      <a:lnTo>
                        <a:pt x="165" y="83"/>
                      </a:lnTo>
                      <a:lnTo>
                        <a:pt x="165" y="85"/>
                      </a:lnTo>
                      <a:lnTo>
                        <a:pt x="167" y="85"/>
                      </a:lnTo>
                      <a:lnTo>
                        <a:pt x="167" y="87"/>
                      </a:lnTo>
                      <a:lnTo>
                        <a:pt x="165" y="87"/>
                      </a:lnTo>
                      <a:lnTo>
                        <a:pt x="165" y="89"/>
                      </a:lnTo>
                      <a:lnTo>
                        <a:pt x="167" y="89"/>
                      </a:lnTo>
                      <a:lnTo>
                        <a:pt x="169" y="90"/>
                      </a:lnTo>
                      <a:lnTo>
                        <a:pt x="169" y="89"/>
                      </a:lnTo>
                      <a:lnTo>
                        <a:pt x="169" y="90"/>
                      </a:lnTo>
                      <a:lnTo>
                        <a:pt x="171" y="90"/>
                      </a:lnTo>
                      <a:lnTo>
                        <a:pt x="169" y="90"/>
                      </a:lnTo>
                      <a:lnTo>
                        <a:pt x="169" y="89"/>
                      </a:lnTo>
                      <a:lnTo>
                        <a:pt x="171" y="89"/>
                      </a:lnTo>
                      <a:lnTo>
                        <a:pt x="171" y="90"/>
                      </a:lnTo>
                      <a:lnTo>
                        <a:pt x="173" y="90"/>
                      </a:lnTo>
                      <a:lnTo>
                        <a:pt x="173" y="92"/>
                      </a:lnTo>
                      <a:lnTo>
                        <a:pt x="175" y="92"/>
                      </a:lnTo>
                      <a:lnTo>
                        <a:pt x="177" y="92"/>
                      </a:lnTo>
                      <a:lnTo>
                        <a:pt x="179" y="94"/>
                      </a:lnTo>
                      <a:lnTo>
                        <a:pt x="179" y="92"/>
                      </a:lnTo>
                      <a:lnTo>
                        <a:pt x="179" y="94"/>
                      </a:lnTo>
                      <a:lnTo>
                        <a:pt x="181" y="94"/>
                      </a:lnTo>
                      <a:lnTo>
                        <a:pt x="182" y="94"/>
                      </a:lnTo>
                      <a:lnTo>
                        <a:pt x="182" y="92"/>
                      </a:lnTo>
                      <a:lnTo>
                        <a:pt x="184" y="92"/>
                      </a:lnTo>
                      <a:lnTo>
                        <a:pt x="184" y="94"/>
                      </a:lnTo>
                      <a:lnTo>
                        <a:pt x="184" y="96"/>
                      </a:lnTo>
                      <a:lnTo>
                        <a:pt x="184" y="98"/>
                      </a:lnTo>
                      <a:lnTo>
                        <a:pt x="186" y="98"/>
                      </a:lnTo>
                      <a:lnTo>
                        <a:pt x="184" y="98"/>
                      </a:lnTo>
                      <a:lnTo>
                        <a:pt x="182" y="98"/>
                      </a:lnTo>
                      <a:lnTo>
                        <a:pt x="181" y="98"/>
                      </a:lnTo>
                      <a:lnTo>
                        <a:pt x="181" y="100"/>
                      </a:lnTo>
                      <a:lnTo>
                        <a:pt x="182" y="100"/>
                      </a:lnTo>
                      <a:lnTo>
                        <a:pt x="182" y="102"/>
                      </a:lnTo>
                      <a:lnTo>
                        <a:pt x="184" y="102"/>
                      </a:lnTo>
                      <a:lnTo>
                        <a:pt x="184" y="104"/>
                      </a:lnTo>
                      <a:lnTo>
                        <a:pt x="184" y="106"/>
                      </a:lnTo>
                      <a:lnTo>
                        <a:pt x="184" y="108"/>
                      </a:lnTo>
                      <a:lnTo>
                        <a:pt x="182" y="108"/>
                      </a:lnTo>
                      <a:lnTo>
                        <a:pt x="184" y="108"/>
                      </a:lnTo>
                      <a:lnTo>
                        <a:pt x="182" y="108"/>
                      </a:lnTo>
                      <a:lnTo>
                        <a:pt x="182" y="110"/>
                      </a:lnTo>
                      <a:lnTo>
                        <a:pt x="182" y="108"/>
                      </a:lnTo>
                      <a:lnTo>
                        <a:pt x="182" y="110"/>
                      </a:lnTo>
                      <a:lnTo>
                        <a:pt x="182" y="112"/>
                      </a:lnTo>
                      <a:lnTo>
                        <a:pt x="184" y="112"/>
                      </a:lnTo>
                      <a:lnTo>
                        <a:pt x="184" y="113"/>
                      </a:lnTo>
                      <a:lnTo>
                        <a:pt x="186" y="113"/>
                      </a:lnTo>
                      <a:lnTo>
                        <a:pt x="186" y="115"/>
                      </a:lnTo>
                      <a:lnTo>
                        <a:pt x="188" y="115"/>
                      </a:lnTo>
                      <a:lnTo>
                        <a:pt x="188" y="117"/>
                      </a:lnTo>
                      <a:lnTo>
                        <a:pt x="190" y="117"/>
                      </a:lnTo>
                      <a:lnTo>
                        <a:pt x="190" y="115"/>
                      </a:lnTo>
                      <a:lnTo>
                        <a:pt x="192" y="115"/>
                      </a:lnTo>
                      <a:lnTo>
                        <a:pt x="192" y="113"/>
                      </a:lnTo>
                      <a:lnTo>
                        <a:pt x="194" y="113"/>
                      </a:lnTo>
                      <a:lnTo>
                        <a:pt x="194" y="115"/>
                      </a:lnTo>
                      <a:lnTo>
                        <a:pt x="196" y="115"/>
                      </a:lnTo>
                      <a:lnTo>
                        <a:pt x="198" y="115"/>
                      </a:lnTo>
                      <a:lnTo>
                        <a:pt x="200" y="115"/>
                      </a:lnTo>
                      <a:lnTo>
                        <a:pt x="200" y="117"/>
                      </a:lnTo>
                      <a:lnTo>
                        <a:pt x="200" y="119"/>
                      </a:lnTo>
                      <a:lnTo>
                        <a:pt x="202" y="119"/>
                      </a:lnTo>
                      <a:lnTo>
                        <a:pt x="202" y="121"/>
                      </a:lnTo>
                      <a:lnTo>
                        <a:pt x="200" y="121"/>
                      </a:lnTo>
                      <a:lnTo>
                        <a:pt x="202" y="121"/>
                      </a:lnTo>
                      <a:lnTo>
                        <a:pt x="202" y="123"/>
                      </a:lnTo>
                      <a:lnTo>
                        <a:pt x="204" y="123"/>
                      </a:lnTo>
                      <a:lnTo>
                        <a:pt x="202" y="123"/>
                      </a:lnTo>
                      <a:lnTo>
                        <a:pt x="204" y="123"/>
                      </a:lnTo>
                      <a:lnTo>
                        <a:pt x="204" y="125"/>
                      </a:lnTo>
                      <a:lnTo>
                        <a:pt x="204" y="127"/>
                      </a:lnTo>
                      <a:lnTo>
                        <a:pt x="205" y="127"/>
                      </a:lnTo>
                      <a:lnTo>
                        <a:pt x="207" y="127"/>
                      </a:lnTo>
                      <a:lnTo>
                        <a:pt x="207" y="129"/>
                      </a:lnTo>
                      <a:lnTo>
                        <a:pt x="205" y="129"/>
                      </a:lnTo>
                      <a:lnTo>
                        <a:pt x="205" y="127"/>
                      </a:lnTo>
                      <a:lnTo>
                        <a:pt x="204" y="127"/>
                      </a:lnTo>
                      <a:lnTo>
                        <a:pt x="205" y="127"/>
                      </a:lnTo>
                      <a:lnTo>
                        <a:pt x="204" y="127"/>
                      </a:lnTo>
                      <a:lnTo>
                        <a:pt x="205" y="127"/>
                      </a:lnTo>
                      <a:lnTo>
                        <a:pt x="204" y="127"/>
                      </a:lnTo>
                      <a:lnTo>
                        <a:pt x="204" y="125"/>
                      </a:lnTo>
                      <a:lnTo>
                        <a:pt x="204" y="127"/>
                      </a:lnTo>
                      <a:lnTo>
                        <a:pt x="202" y="127"/>
                      </a:lnTo>
                      <a:lnTo>
                        <a:pt x="204" y="127"/>
                      </a:lnTo>
                      <a:lnTo>
                        <a:pt x="202" y="127"/>
                      </a:lnTo>
                      <a:lnTo>
                        <a:pt x="202" y="125"/>
                      </a:lnTo>
                      <a:lnTo>
                        <a:pt x="202" y="127"/>
                      </a:lnTo>
                      <a:lnTo>
                        <a:pt x="200" y="127"/>
                      </a:lnTo>
                      <a:lnTo>
                        <a:pt x="202" y="127"/>
                      </a:lnTo>
                      <a:lnTo>
                        <a:pt x="200" y="127"/>
                      </a:lnTo>
                      <a:lnTo>
                        <a:pt x="200" y="125"/>
                      </a:lnTo>
                      <a:lnTo>
                        <a:pt x="200" y="127"/>
                      </a:lnTo>
                      <a:lnTo>
                        <a:pt x="200" y="125"/>
                      </a:lnTo>
                      <a:lnTo>
                        <a:pt x="200" y="127"/>
                      </a:lnTo>
                      <a:lnTo>
                        <a:pt x="200" y="125"/>
                      </a:lnTo>
                      <a:lnTo>
                        <a:pt x="200" y="127"/>
                      </a:lnTo>
                      <a:lnTo>
                        <a:pt x="200" y="125"/>
                      </a:lnTo>
                      <a:lnTo>
                        <a:pt x="200" y="127"/>
                      </a:lnTo>
                      <a:lnTo>
                        <a:pt x="202" y="127"/>
                      </a:lnTo>
                      <a:lnTo>
                        <a:pt x="200" y="127"/>
                      </a:lnTo>
                      <a:lnTo>
                        <a:pt x="198" y="127"/>
                      </a:lnTo>
                      <a:lnTo>
                        <a:pt x="200" y="127"/>
                      </a:lnTo>
                      <a:lnTo>
                        <a:pt x="198" y="127"/>
                      </a:lnTo>
                      <a:lnTo>
                        <a:pt x="200" y="127"/>
                      </a:lnTo>
                      <a:lnTo>
                        <a:pt x="198" y="127"/>
                      </a:lnTo>
                      <a:lnTo>
                        <a:pt x="198" y="125"/>
                      </a:lnTo>
                      <a:lnTo>
                        <a:pt x="198" y="127"/>
                      </a:lnTo>
                      <a:lnTo>
                        <a:pt x="200" y="127"/>
                      </a:lnTo>
                      <a:lnTo>
                        <a:pt x="200" y="129"/>
                      </a:lnTo>
                      <a:lnTo>
                        <a:pt x="202" y="129"/>
                      </a:lnTo>
                      <a:lnTo>
                        <a:pt x="200" y="129"/>
                      </a:lnTo>
                      <a:lnTo>
                        <a:pt x="198" y="129"/>
                      </a:lnTo>
                      <a:lnTo>
                        <a:pt x="200" y="129"/>
                      </a:lnTo>
                      <a:lnTo>
                        <a:pt x="198" y="129"/>
                      </a:lnTo>
                      <a:lnTo>
                        <a:pt x="198" y="127"/>
                      </a:lnTo>
                      <a:lnTo>
                        <a:pt x="198" y="129"/>
                      </a:lnTo>
                      <a:lnTo>
                        <a:pt x="198" y="127"/>
                      </a:lnTo>
                      <a:lnTo>
                        <a:pt x="198" y="129"/>
                      </a:lnTo>
                      <a:lnTo>
                        <a:pt x="198" y="127"/>
                      </a:lnTo>
                      <a:lnTo>
                        <a:pt x="196" y="127"/>
                      </a:lnTo>
                      <a:lnTo>
                        <a:pt x="196" y="129"/>
                      </a:lnTo>
                      <a:lnTo>
                        <a:pt x="196" y="127"/>
                      </a:lnTo>
                      <a:lnTo>
                        <a:pt x="196" y="129"/>
                      </a:lnTo>
                      <a:lnTo>
                        <a:pt x="198" y="129"/>
                      </a:lnTo>
                      <a:lnTo>
                        <a:pt x="196" y="129"/>
                      </a:lnTo>
                      <a:lnTo>
                        <a:pt x="198" y="129"/>
                      </a:lnTo>
                      <a:lnTo>
                        <a:pt x="196" y="129"/>
                      </a:lnTo>
                      <a:lnTo>
                        <a:pt x="198" y="129"/>
                      </a:lnTo>
                      <a:lnTo>
                        <a:pt x="198" y="131"/>
                      </a:lnTo>
                      <a:lnTo>
                        <a:pt x="200" y="131"/>
                      </a:lnTo>
                      <a:lnTo>
                        <a:pt x="198" y="131"/>
                      </a:lnTo>
                      <a:lnTo>
                        <a:pt x="200" y="131"/>
                      </a:lnTo>
                      <a:lnTo>
                        <a:pt x="198" y="131"/>
                      </a:lnTo>
                      <a:lnTo>
                        <a:pt x="198" y="133"/>
                      </a:lnTo>
                      <a:lnTo>
                        <a:pt x="200" y="133"/>
                      </a:lnTo>
                      <a:lnTo>
                        <a:pt x="198" y="133"/>
                      </a:lnTo>
                      <a:lnTo>
                        <a:pt x="200" y="133"/>
                      </a:lnTo>
                      <a:lnTo>
                        <a:pt x="198" y="133"/>
                      </a:lnTo>
                      <a:lnTo>
                        <a:pt x="200" y="133"/>
                      </a:lnTo>
                      <a:lnTo>
                        <a:pt x="200" y="131"/>
                      </a:lnTo>
                      <a:lnTo>
                        <a:pt x="200" y="133"/>
                      </a:lnTo>
                      <a:lnTo>
                        <a:pt x="200" y="131"/>
                      </a:lnTo>
                      <a:lnTo>
                        <a:pt x="200" y="133"/>
                      </a:lnTo>
                      <a:lnTo>
                        <a:pt x="200" y="131"/>
                      </a:lnTo>
                      <a:lnTo>
                        <a:pt x="200" y="129"/>
                      </a:lnTo>
                      <a:lnTo>
                        <a:pt x="200" y="131"/>
                      </a:lnTo>
                      <a:lnTo>
                        <a:pt x="200" y="129"/>
                      </a:lnTo>
                      <a:lnTo>
                        <a:pt x="200" y="131"/>
                      </a:lnTo>
                      <a:lnTo>
                        <a:pt x="202" y="131"/>
                      </a:lnTo>
                      <a:lnTo>
                        <a:pt x="202" y="129"/>
                      </a:lnTo>
                      <a:lnTo>
                        <a:pt x="202" y="131"/>
                      </a:lnTo>
                      <a:lnTo>
                        <a:pt x="202" y="129"/>
                      </a:lnTo>
                      <a:lnTo>
                        <a:pt x="204" y="129"/>
                      </a:lnTo>
                      <a:lnTo>
                        <a:pt x="204" y="131"/>
                      </a:lnTo>
                      <a:lnTo>
                        <a:pt x="202" y="131"/>
                      </a:lnTo>
                      <a:lnTo>
                        <a:pt x="204" y="131"/>
                      </a:lnTo>
                      <a:lnTo>
                        <a:pt x="202" y="131"/>
                      </a:lnTo>
                      <a:lnTo>
                        <a:pt x="204" y="131"/>
                      </a:lnTo>
                      <a:lnTo>
                        <a:pt x="204" y="133"/>
                      </a:lnTo>
                      <a:lnTo>
                        <a:pt x="204" y="131"/>
                      </a:lnTo>
                      <a:lnTo>
                        <a:pt x="204" y="133"/>
                      </a:lnTo>
                      <a:lnTo>
                        <a:pt x="204" y="131"/>
                      </a:lnTo>
                      <a:lnTo>
                        <a:pt x="204" y="133"/>
                      </a:lnTo>
                      <a:lnTo>
                        <a:pt x="204" y="131"/>
                      </a:lnTo>
                      <a:lnTo>
                        <a:pt x="205" y="131"/>
                      </a:lnTo>
                      <a:lnTo>
                        <a:pt x="204" y="131"/>
                      </a:lnTo>
                      <a:lnTo>
                        <a:pt x="205" y="131"/>
                      </a:lnTo>
                      <a:lnTo>
                        <a:pt x="204" y="131"/>
                      </a:lnTo>
                      <a:lnTo>
                        <a:pt x="205" y="131"/>
                      </a:lnTo>
                      <a:lnTo>
                        <a:pt x="204" y="131"/>
                      </a:lnTo>
                      <a:lnTo>
                        <a:pt x="205" y="131"/>
                      </a:lnTo>
                      <a:lnTo>
                        <a:pt x="204" y="131"/>
                      </a:lnTo>
                      <a:lnTo>
                        <a:pt x="205" y="131"/>
                      </a:lnTo>
                      <a:lnTo>
                        <a:pt x="204" y="131"/>
                      </a:lnTo>
                      <a:lnTo>
                        <a:pt x="204" y="129"/>
                      </a:lnTo>
                      <a:lnTo>
                        <a:pt x="205" y="129"/>
                      </a:lnTo>
                      <a:lnTo>
                        <a:pt x="205" y="131"/>
                      </a:lnTo>
                      <a:lnTo>
                        <a:pt x="207" y="131"/>
                      </a:lnTo>
                      <a:lnTo>
                        <a:pt x="207" y="133"/>
                      </a:lnTo>
                      <a:lnTo>
                        <a:pt x="209" y="133"/>
                      </a:lnTo>
                      <a:lnTo>
                        <a:pt x="207" y="133"/>
                      </a:lnTo>
                      <a:lnTo>
                        <a:pt x="207" y="135"/>
                      </a:lnTo>
                      <a:lnTo>
                        <a:pt x="205" y="135"/>
                      </a:lnTo>
                      <a:lnTo>
                        <a:pt x="204" y="135"/>
                      </a:lnTo>
                      <a:lnTo>
                        <a:pt x="204" y="137"/>
                      </a:lnTo>
                      <a:lnTo>
                        <a:pt x="202" y="137"/>
                      </a:lnTo>
                      <a:lnTo>
                        <a:pt x="204" y="137"/>
                      </a:lnTo>
                      <a:lnTo>
                        <a:pt x="202" y="137"/>
                      </a:lnTo>
                      <a:lnTo>
                        <a:pt x="204" y="137"/>
                      </a:lnTo>
                      <a:lnTo>
                        <a:pt x="202" y="137"/>
                      </a:lnTo>
                      <a:lnTo>
                        <a:pt x="202" y="138"/>
                      </a:lnTo>
                      <a:lnTo>
                        <a:pt x="200" y="138"/>
                      </a:lnTo>
                      <a:lnTo>
                        <a:pt x="200" y="140"/>
                      </a:lnTo>
                      <a:lnTo>
                        <a:pt x="198" y="140"/>
                      </a:lnTo>
                      <a:lnTo>
                        <a:pt x="196" y="140"/>
                      </a:lnTo>
                      <a:close/>
                      <a:moveTo>
                        <a:pt x="204" y="135"/>
                      </a:moveTo>
                      <a:lnTo>
                        <a:pt x="202" y="135"/>
                      </a:lnTo>
                      <a:lnTo>
                        <a:pt x="204" y="135"/>
                      </a:lnTo>
                      <a:close/>
                      <a:moveTo>
                        <a:pt x="75" y="169"/>
                      </a:moveTo>
                      <a:lnTo>
                        <a:pt x="75" y="171"/>
                      </a:lnTo>
                      <a:lnTo>
                        <a:pt x="73" y="173"/>
                      </a:lnTo>
                      <a:lnTo>
                        <a:pt x="71" y="173"/>
                      </a:lnTo>
                      <a:lnTo>
                        <a:pt x="73" y="173"/>
                      </a:lnTo>
                      <a:lnTo>
                        <a:pt x="75" y="173"/>
                      </a:lnTo>
                      <a:lnTo>
                        <a:pt x="75" y="171"/>
                      </a:lnTo>
                      <a:lnTo>
                        <a:pt x="75" y="169"/>
                      </a:lnTo>
                      <a:close/>
                      <a:moveTo>
                        <a:pt x="75" y="181"/>
                      </a:moveTo>
                      <a:lnTo>
                        <a:pt x="77" y="181"/>
                      </a:lnTo>
                      <a:lnTo>
                        <a:pt x="75" y="181"/>
                      </a:lnTo>
                      <a:close/>
                      <a:moveTo>
                        <a:pt x="90" y="173"/>
                      </a:moveTo>
                      <a:lnTo>
                        <a:pt x="92" y="173"/>
                      </a:lnTo>
                      <a:lnTo>
                        <a:pt x="90" y="173"/>
                      </a:lnTo>
                      <a:close/>
                      <a:moveTo>
                        <a:pt x="163" y="148"/>
                      </a:moveTo>
                      <a:lnTo>
                        <a:pt x="163" y="150"/>
                      </a:lnTo>
                      <a:lnTo>
                        <a:pt x="163" y="148"/>
                      </a:lnTo>
                      <a:close/>
                      <a:moveTo>
                        <a:pt x="161" y="148"/>
                      </a:moveTo>
                      <a:lnTo>
                        <a:pt x="161" y="150"/>
                      </a:lnTo>
                      <a:lnTo>
                        <a:pt x="161" y="148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" name="Freeform 2801"/>
                <p:cNvSpPr>
                  <a:spLocks/>
                </p:cNvSpPr>
                <p:nvPr/>
              </p:nvSpPr>
              <p:spPr bwMode="auto">
                <a:xfrm>
                  <a:off x="8435976" y="3008312"/>
                  <a:ext cx="146050" cy="209550"/>
                </a:xfrm>
                <a:custGeom>
                  <a:avLst/>
                  <a:gdLst>
                    <a:gd name="T0" fmla="*/ 75 w 92"/>
                    <a:gd name="T1" fmla="*/ 7 h 132"/>
                    <a:gd name="T2" fmla="*/ 75 w 92"/>
                    <a:gd name="T3" fmla="*/ 17 h 132"/>
                    <a:gd name="T4" fmla="*/ 75 w 92"/>
                    <a:gd name="T5" fmla="*/ 27 h 132"/>
                    <a:gd name="T6" fmla="*/ 77 w 92"/>
                    <a:gd name="T7" fmla="*/ 34 h 132"/>
                    <a:gd name="T8" fmla="*/ 77 w 92"/>
                    <a:gd name="T9" fmla="*/ 44 h 132"/>
                    <a:gd name="T10" fmla="*/ 77 w 92"/>
                    <a:gd name="T11" fmla="*/ 55 h 132"/>
                    <a:gd name="T12" fmla="*/ 77 w 92"/>
                    <a:gd name="T13" fmla="*/ 65 h 132"/>
                    <a:gd name="T14" fmla="*/ 79 w 92"/>
                    <a:gd name="T15" fmla="*/ 75 h 132"/>
                    <a:gd name="T16" fmla="*/ 79 w 92"/>
                    <a:gd name="T17" fmla="*/ 84 h 132"/>
                    <a:gd name="T18" fmla="*/ 79 w 92"/>
                    <a:gd name="T19" fmla="*/ 90 h 132"/>
                    <a:gd name="T20" fmla="*/ 79 w 92"/>
                    <a:gd name="T21" fmla="*/ 96 h 132"/>
                    <a:gd name="T22" fmla="*/ 83 w 92"/>
                    <a:gd name="T23" fmla="*/ 101 h 132"/>
                    <a:gd name="T24" fmla="*/ 86 w 92"/>
                    <a:gd name="T25" fmla="*/ 107 h 132"/>
                    <a:gd name="T26" fmla="*/ 90 w 92"/>
                    <a:gd name="T27" fmla="*/ 113 h 132"/>
                    <a:gd name="T28" fmla="*/ 90 w 92"/>
                    <a:gd name="T29" fmla="*/ 115 h 132"/>
                    <a:gd name="T30" fmla="*/ 86 w 92"/>
                    <a:gd name="T31" fmla="*/ 121 h 132"/>
                    <a:gd name="T32" fmla="*/ 79 w 92"/>
                    <a:gd name="T33" fmla="*/ 123 h 132"/>
                    <a:gd name="T34" fmla="*/ 73 w 92"/>
                    <a:gd name="T35" fmla="*/ 126 h 132"/>
                    <a:gd name="T36" fmla="*/ 67 w 92"/>
                    <a:gd name="T37" fmla="*/ 130 h 132"/>
                    <a:gd name="T38" fmla="*/ 63 w 92"/>
                    <a:gd name="T39" fmla="*/ 132 h 132"/>
                    <a:gd name="T40" fmla="*/ 54 w 92"/>
                    <a:gd name="T41" fmla="*/ 132 h 132"/>
                    <a:gd name="T42" fmla="*/ 46 w 92"/>
                    <a:gd name="T43" fmla="*/ 130 h 132"/>
                    <a:gd name="T44" fmla="*/ 37 w 92"/>
                    <a:gd name="T45" fmla="*/ 130 h 132"/>
                    <a:gd name="T46" fmla="*/ 27 w 92"/>
                    <a:gd name="T47" fmla="*/ 130 h 132"/>
                    <a:gd name="T48" fmla="*/ 17 w 92"/>
                    <a:gd name="T49" fmla="*/ 130 h 132"/>
                    <a:gd name="T50" fmla="*/ 8 w 92"/>
                    <a:gd name="T51" fmla="*/ 130 h 132"/>
                    <a:gd name="T52" fmla="*/ 2 w 92"/>
                    <a:gd name="T53" fmla="*/ 126 h 132"/>
                    <a:gd name="T54" fmla="*/ 0 w 92"/>
                    <a:gd name="T55" fmla="*/ 119 h 132"/>
                    <a:gd name="T56" fmla="*/ 4 w 92"/>
                    <a:gd name="T57" fmla="*/ 113 h 132"/>
                    <a:gd name="T58" fmla="*/ 6 w 92"/>
                    <a:gd name="T59" fmla="*/ 109 h 132"/>
                    <a:gd name="T60" fmla="*/ 6 w 92"/>
                    <a:gd name="T61" fmla="*/ 101 h 132"/>
                    <a:gd name="T62" fmla="*/ 8 w 92"/>
                    <a:gd name="T63" fmla="*/ 98 h 132"/>
                    <a:gd name="T64" fmla="*/ 8 w 92"/>
                    <a:gd name="T65" fmla="*/ 92 h 132"/>
                    <a:gd name="T66" fmla="*/ 10 w 92"/>
                    <a:gd name="T67" fmla="*/ 84 h 132"/>
                    <a:gd name="T68" fmla="*/ 13 w 92"/>
                    <a:gd name="T69" fmla="*/ 78 h 132"/>
                    <a:gd name="T70" fmla="*/ 17 w 92"/>
                    <a:gd name="T71" fmla="*/ 73 h 132"/>
                    <a:gd name="T72" fmla="*/ 23 w 92"/>
                    <a:gd name="T73" fmla="*/ 69 h 132"/>
                    <a:gd name="T74" fmla="*/ 23 w 92"/>
                    <a:gd name="T75" fmla="*/ 65 h 132"/>
                    <a:gd name="T76" fmla="*/ 25 w 92"/>
                    <a:gd name="T77" fmla="*/ 57 h 132"/>
                    <a:gd name="T78" fmla="*/ 25 w 92"/>
                    <a:gd name="T79" fmla="*/ 52 h 132"/>
                    <a:gd name="T80" fmla="*/ 29 w 92"/>
                    <a:gd name="T81" fmla="*/ 50 h 132"/>
                    <a:gd name="T82" fmla="*/ 35 w 92"/>
                    <a:gd name="T83" fmla="*/ 50 h 132"/>
                    <a:gd name="T84" fmla="*/ 40 w 92"/>
                    <a:gd name="T85" fmla="*/ 46 h 132"/>
                    <a:gd name="T86" fmla="*/ 46 w 92"/>
                    <a:gd name="T87" fmla="*/ 42 h 132"/>
                    <a:gd name="T88" fmla="*/ 48 w 92"/>
                    <a:gd name="T89" fmla="*/ 38 h 132"/>
                    <a:gd name="T90" fmla="*/ 48 w 92"/>
                    <a:gd name="T91" fmla="*/ 32 h 132"/>
                    <a:gd name="T92" fmla="*/ 48 w 92"/>
                    <a:gd name="T93" fmla="*/ 27 h 132"/>
                    <a:gd name="T94" fmla="*/ 52 w 92"/>
                    <a:gd name="T95" fmla="*/ 21 h 132"/>
                    <a:gd name="T96" fmla="*/ 52 w 92"/>
                    <a:gd name="T97" fmla="*/ 15 h 132"/>
                    <a:gd name="T98" fmla="*/ 52 w 92"/>
                    <a:gd name="T99" fmla="*/ 13 h 132"/>
                    <a:gd name="T100" fmla="*/ 56 w 92"/>
                    <a:gd name="T101" fmla="*/ 5 h 132"/>
                    <a:gd name="T102" fmla="*/ 56 w 92"/>
                    <a:gd name="T103" fmla="*/ 4 h 132"/>
                    <a:gd name="T104" fmla="*/ 61 w 92"/>
                    <a:gd name="T105" fmla="*/ 0 h 132"/>
                    <a:gd name="T106" fmla="*/ 67 w 92"/>
                    <a:gd name="T107" fmla="*/ 4 h 132"/>
                    <a:gd name="T108" fmla="*/ 69 w 92"/>
                    <a:gd name="T109" fmla="*/ 4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92" h="132">
                      <a:moveTo>
                        <a:pt x="73" y="0"/>
                      </a:moveTo>
                      <a:lnTo>
                        <a:pt x="73" y="2"/>
                      </a:lnTo>
                      <a:lnTo>
                        <a:pt x="73" y="4"/>
                      </a:lnTo>
                      <a:lnTo>
                        <a:pt x="73" y="5"/>
                      </a:lnTo>
                      <a:lnTo>
                        <a:pt x="75" y="7"/>
                      </a:lnTo>
                      <a:lnTo>
                        <a:pt x="75" y="9"/>
                      </a:lnTo>
                      <a:lnTo>
                        <a:pt x="75" y="11"/>
                      </a:lnTo>
                      <a:lnTo>
                        <a:pt x="75" y="13"/>
                      </a:lnTo>
                      <a:lnTo>
                        <a:pt x="75" y="15"/>
                      </a:lnTo>
                      <a:lnTo>
                        <a:pt x="75" y="17"/>
                      </a:lnTo>
                      <a:lnTo>
                        <a:pt x="75" y="19"/>
                      </a:lnTo>
                      <a:lnTo>
                        <a:pt x="75" y="21"/>
                      </a:lnTo>
                      <a:lnTo>
                        <a:pt x="75" y="23"/>
                      </a:lnTo>
                      <a:lnTo>
                        <a:pt x="75" y="25"/>
                      </a:lnTo>
                      <a:lnTo>
                        <a:pt x="75" y="27"/>
                      </a:lnTo>
                      <a:lnTo>
                        <a:pt x="75" y="29"/>
                      </a:lnTo>
                      <a:lnTo>
                        <a:pt x="75" y="30"/>
                      </a:lnTo>
                      <a:lnTo>
                        <a:pt x="77" y="30"/>
                      </a:lnTo>
                      <a:lnTo>
                        <a:pt x="77" y="32"/>
                      </a:lnTo>
                      <a:lnTo>
                        <a:pt x="77" y="34"/>
                      </a:lnTo>
                      <a:lnTo>
                        <a:pt x="77" y="36"/>
                      </a:lnTo>
                      <a:lnTo>
                        <a:pt x="77" y="38"/>
                      </a:lnTo>
                      <a:lnTo>
                        <a:pt x="77" y="40"/>
                      </a:lnTo>
                      <a:lnTo>
                        <a:pt x="77" y="42"/>
                      </a:lnTo>
                      <a:lnTo>
                        <a:pt x="77" y="44"/>
                      </a:lnTo>
                      <a:lnTo>
                        <a:pt x="77" y="46"/>
                      </a:lnTo>
                      <a:lnTo>
                        <a:pt x="77" y="48"/>
                      </a:lnTo>
                      <a:lnTo>
                        <a:pt x="77" y="52"/>
                      </a:lnTo>
                      <a:lnTo>
                        <a:pt x="77" y="53"/>
                      </a:lnTo>
                      <a:lnTo>
                        <a:pt x="77" y="55"/>
                      </a:lnTo>
                      <a:lnTo>
                        <a:pt x="77" y="57"/>
                      </a:lnTo>
                      <a:lnTo>
                        <a:pt x="77" y="59"/>
                      </a:lnTo>
                      <a:lnTo>
                        <a:pt x="77" y="61"/>
                      </a:lnTo>
                      <a:lnTo>
                        <a:pt x="77" y="63"/>
                      </a:lnTo>
                      <a:lnTo>
                        <a:pt x="77" y="65"/>
                      </a:lnTo>
                      <a:lnTo>
                        <a:pt x="79" y="67"/>
                      </a:lnTo>
                      <a:lnTo>
                        <a:pt x="79" y="69"/>
                      </a:lnTo>
                      <a:lnTo>
                        <a:pt x="79" y="71"/>
                      </a:lnTo>
                      <a:lnTo>
                        <a:pt x="79" y="73"/>
                      </a:lnTo>
                      <a:lnTo>
                        <a:pt x="79" y="75"/>
                      </a:lnTo>
                      <a:lnTo>
                        <a:pt x="79" y="77"/>
                      </a:lnTo>
                      <a:lnTo>
                        <a:pt x="79" y="78"/>
                      </a:lnTo>
                      <a:lnTo>
                        <a:pt x="79" y="80"/>
                      </a:lnTo>
                      <a:lnTo>
                        <a:pt x="79" y="82"/>
                      </a:lnTo>
                      <a:lnTo>
                        <a:pt x="79" y="84"/>
                      </a:lnTo>
                      <a:lnTo>
                        <a:pt x="79" y="86"/>
                      </a:lnTo>
                      <a:lnTo>
                        <a:pt x="79" y="88"/>
                      </a:lnTo>
                      <a:lnTo>
                        <a:pt x="81" y="88"/>
                      </a:lnTo>
                      <a:lnTo>
                        <a:pt x="79" y="88"/>
                      </a:lnTo>
                      <a:lnTo>
                        <a:pt x="79" y="90"/>
                      </a:lnTo>
                      <a:lnTo>
                        <a:pt x="81" y="90"/>
                      </a:lnTo>
                      <a:lnTo>
                        <a:pt x="79" y="90"/>
                      </a:lnTo>
                      <a:lnTo>
                        <a:pt x="79" y="92"/>
                      </a:lnTo>
                      <a:lnTo>
                        <a:pt x="79" y="94"/>
                      </a:lnTo>
                      <a:lnTo>
                        <a:pt x="79" y="96"/>
                      </a:lnTo>
                      <a:lnTo>
                        <a:pt x="79" y="98"/>
                      </a:lnTo>
                      <a:lnTo>
                        <a:pt x="79" y="100"/>
                      </a:lnTo>
                      <a:lnTo>
                        <a:pt x="81" y="100"/>
                      </a:lnTo>
                      <a:lnTo>
                        <a:pt x="83" y="100"/>
                      </a:lnTo>
                      <a:lnTo>
                        <a:pt x="83" y="101"/>
                      </a:lnTo>
                      <a:lnTo>
                        <a:pt x="83" y="103"/>
                      </a:lnTo>
                      <a:lnTo>
                        <a:pt x="85" y="103"/>
                      </a:lnTo>
                      <a:lnTo>
                        <a:pt x="86" y="103"/>
                      </a:lnTo>
                      <a:lnTo>
                        <a:pt x="86" y="105"/>
                      </a:lnTo>
                      <a:lnTo>
                        <a:pt x="86" y="107"/>
                      </a:lnTo>
                      <a:lnTo>
                        <a:pt x="86" y="109"/>
                      </a:lnTo>
                      <a:lnTo>
                        <a:pt x="86" y="111"/>
                      </a:lnTo>
                      <a:lnTo>
                        <a:pt x="88" y="111"/>
                      </a:lnTo>
                      <a:lnTo>
                        <a:pt x="90" y="111"/>
                      </a:lnTo>
                      <a:lnTo>
                        <a:pt x="90" y="113"/>
                      </a:lnTo>
                      <a:lnTo>
                        <a:pt x="92" y="113"/>
                      </a:lnTo>
                      <a:lnTo>
                        <a:pt x="92" y="115"/>
                      </a:lnTo>
                      <a:lnTo>
                        <a:pt x="92" y="113"/>
                      </a:lnTo>
                      <a:lnTo>
                        <a:pt x="92" y="115"/>
                      </a:lnTo>
                      <a:lnTo>
                        <a:pt x="90" y="115"/>
                      </a:lnTo>
                      <a:lnTo>
                        <a:pt x="90" y="117"/>
                      </a:lnTo>
                      <a:lnTo>
                        <a:pt x="88" y="117"/>
                      </a:lnTo>
                      <a:lnTo>
                        <a:pt x="88" y="119"/>
                      </a:lnTo>
                      <a:lnTo>
                        <a:pt x="88" y="121"/>
                      </a:lnTo>
                      <a:lnTo>
                        <a:pt x="86" y="121"/>
                      </a:lnTo>
                      <a:lnTo>
                        <a:pt x="86" y="123"/>
                      </a:lnTo>
                      <a:lnTo>
                        <a:pt x="85" y="123"/>
                      </a:lnTo>
                      <a:lnTo>
                        <a:pt x="83" y="123"/>
                      </a:lnTo>
                      <a:lnTo>
                        <a:pt x="81" y="123"/>
                      </a:lnTo>
                      <a:lnTo>
                        <a:pt x="79" y="123"/>
                      </a:lnTo>
                      <a:lnTo>
                        <a:pt x="77" y="123"/>
                      </a:lnTo>
                      <a:lnTo>
                        <a:pt x="75" y="123"/>
                      </a:lnTo>
                      <a:lnTo>
                        <a:pt x="75" y="125"/>
                      </a:lnTo>
                      <a:lnTo>
                        <a:pt x="75" y="126"/>
                      </a:lnTo>
                      <a:lnTo>
                        <a:pt x="73" y="126"/>
                      </a:lnTo>
                      <a:lnTo>
                        <a:pt x="71" y="125"/>
                      </a:lnTo>
                      <a:lnTo>
                        <a:pt x="69" y="126"/>
                      </a:lnTo>
                      <a:lnTo>
                        <a:pt x="69" y="128"/>
                      </a:lnTo>
                      <a:lnTo>
                        <a:pt x="69" y="130"/>
                      </a:lnTo>
                      <a:lnTo>
                        <a:pt x="67" y="130"/>
                      </a:lnTo>
                      <a:lnTo>
                        <a:pt x="67" y="128"/>
                      </a:lnTo>
                      <a:lnTo>
                        <a:pt x="65" y="128"/>
                      </a:lnTo>
                      <a:lnTo>
                        <a:pt x="65" y="130"/>
                      </a:lnTo>
                      <a:lnTo>
                        <a:pt x="63" y="130"/>
                      </a:lnTo>
                      <a:lnTo>
                        <a:pt x="63" y="132"/>
                      </a:lnTo>
                      <a:lnTo>
                        <a:pt x="61" y="132"/>
                      </a:lnTo>
                      <a:lnTo>
                        <a:pt x="60" y="132"/>
                      </a:lnTo>
                      <a:lnTo>
                        <a:pt x="58" y="132"/>
                      </a:lnTo>
                      <a:lnTo>
                        <a:pt x="56" y="132"/>
                      </a:lnTo>
                      <a:lnTo>
                        <a:pt x="54" y="132"/>
                      </a:lnTo>
                      <a:lnTo>
                        <a:pt x="52" y="132"/>
                      </a:lnTo>
                      <a:lnTo>
                        <a:pt x="50" y="132"/>
                      </a:lnTo>
                      <a:lnTo>
                        <a:pt x="50" y="130"/>
                      </a:lnTo>
                      <a:lnTo>
                        <a:pt x="48" y="130"/>
                      </a:lnTo>
                      <a:lnTo>
                        <a:pt x="46" y="130"/>
                      </a:lnTo>
                      <a:lnTo>
                        <a:pt x="44" y="130"/>
                      </a:lnTo>
                      <a:lnTo>
                        <a:pt x="42" y="130"/>
                      </a:lnTo>
                      <a:lnTo>
                        <a:pt x="40" y="130"/>
                      </a:lnTo>
                      <a:lnTo>
                        <a:pt x="38" y="130"/>
                      </a:lnTo>
                      <a:lnTo>
                        <a:pt x="37" y="130"/>
                      </a:lnTo>
                      <a:lnTo>
                        <a:pt x="35" y="130"/>
                      </a:lnTo>
                      <a:lnTo>
                        <a:pt x="33" y="130"/>
                      </a:lnTo>
                      <a:lnTo>
                        <a:pt x="31" y="130"/>
                      </a:lnTo>
                      <a:lnTo>
                        <a:pt x="29" y="130"/>
                      </a:lnTo>
                      <a:lnTo>
                        <a:pt x="27" y="130"/>
                      </a:lnTo>
                      <a:lnTo>
                        <a:pt x="25" y="130"/>
                      </a:lnTo>
                      <a:lnTo>
                        <a:pt x="23" y="130"/>
                      </a:lnTo>
                      <a:lnTo>
                        <a:pt x="21" y="130"/>
                      </a:lnTo>
                      <a:lnTo>
                        <a:pt x="19" y="130"/>
                      </a:lnTo>
                      <a:lnTo>
                        <a:pt x="17" y="130"/>
                      </a:lnTo>
                      <a:lnTo>
                        <a:pt x="15" y="130"/>
                      </a:lnTo>
                      <a:lnTo>
                        <a:pt x="13" y="130"/>
                      </a:lnTo>
                      <a:lnTo>
                        <a:pt x="12" y="130"/>
                      </a:lnTo>
                      <a:lnTo>
                        <a:pt x="10" y="130"/>
                      </a:lnTo>
                      <a:lnTo>
                        <a:pt x="8" y="130"/>
                      </a:lnTo>
                      <a:lnTo>
                        <a:pt x="6" y="130"/>
                      </a:lnTo>
                      <a:lnTo>
                        <a:pt x="4" y="130"/>
                      </a:lnTo>
                      <a:lnTo>
                        <a:pt x="4" y="128"/>
                      </a:lnTo>
                      <a:lnTo>
                        <a:pt x="2" y="128"/>
                      </a:lnTo>
                      <a:lnTo>
                        <a:pt x="2" y="126"/>
                      </a:lnTo>
                      <a:lnTo>
                        <a:pt x="0" y="126"/>
                      </a:lnTo>
                      <a:lnTo>
                        <a:pt x="0" y="125"/>
                      </a:lnTo>
                      <a:lnTo>
                        <a:pt x="0" y="123"/>
                      </a:lnTo>
                      <a:lnTo>
                        <a:pt x="0" y="121"/>
                      </a:lnTo>
                      <a:lnTo>
                        <a:pt x="0" y="119"/>
                      </a:lnTo>
                      <a:lnTo>
                        <a:pt x="2" y="119"/>
                      </a:lnTo>
                      <a:lnTo>
                        <a:pt x="2" y="117"/>
                      </a:lnTo>
                      <a:lnTo>
                        <a:pt x="4" y="117"/>
                      </a:lnTo>
                      <a:lnTo>
                        <a:pt x="4" y="115"/>
                      </a:lnTo>
                      <a:lnTo>
                        <a:pt x="4" y="113"/>
                      </a:lnTo>
                      <a:lnTo>
                        <a:pt x="6" y="113"/>
                      </a:lnTo>
                      <a:lnTo>
                        <a:pt x="6" y="111"/>
                      </a:lnTo>
                      <a:lnTo>
                        <a:pt x="4" y="111"/>
                      </a:lnTo>
                      <a:lnTo>
                        <a:pt x="6" y="111"/>
                      </a:lnTo>
                      <a:lnTo>
                        <a:pt x="6" y="109"/>
                      </a:lnTo>
                      <a:lnTo>
                        <a:pt x="4" y="109"/>
                      </a:lnTo>
                      <a:lnTo>
                        <a:pt x="4" y="107"/>
                      </a:lnTo>
                      <a:lnTo>
                        <a:pt x="6" y="105"/>
                      </a:lnTo>
                      <a:lnTo>
                        <a:pt x="6" y="103"/>
                      </a:lnTo>
                      <a:lnTo>
                        <a:pt x="6" y="101"/>
                      </a:lnTo>
                      <a:lnTo>
                        <a:pt x="8" y="101"/>
                      </a:lnTo>
                      <a:lnTo>
                        <a:pt x="8" y="100"/>
                      </a:lnTo>
                      <a:lnTo>
                        <a:pt x="6" y="100"/>
                      </a:lnTo>
                      <a:lnTo>
                        <a:pt x="8" y="100"/>
                      </a:lnTo>
                      <a:lnTo>
                        <a:pt x="8" y="98"/>
                      </a:lnTo>
                      <a:lnTo>
                        <a:pt x="6" y="98"/>
                      </a:lnTo>
                      <a:lnTo>
                        <a:pt x="6" y="96"/>
                      </a:lnTo>
                      <a:lnTo>
                        <a:pt x="8" y="96"/>
                      </a:lnTo>
                      <a:lnTo>
                        <a:pt x="8" y="94"/>
                      </a:lnTo>
                      <a:lnTo>
                        <a:pt x="8" y="92"/>
                      </a:lnTo>
                      <a:lnTo>
                        <a:pt x="8" y="90"/>
                      </a:lnTo>
                      <a:lnTo>
                        <a:pt x="8" y="88"/>
                      </a:lnTo>
                      <a:lnTo>
                        <a:pt x="8" y="86"/>
                      </a:lnTo>
                      <a:lnTo>
                        <a:pt x="10" y="86"/>
                      </a:lnTo>
                      <a:lnTo>
                        <a:pt x="10" y="84"/>
                      </a:lnTo>
                      <a:lnTo>
                        <a:pt x="12" y="84"/>
                      </a:lnTo>
                      <a:lnTo>
                        <a:pt x="12" y="82"/>
                      </a:lnTo>
                      <a:lnTo>
                        <a:pt x="12" y="80"/>
                      </a:lnTo>
                      <a:lnTo>
                        <a:pt x="13" y="80"/>
                      </a:lnTo>
                      <a:lnTo>
                        <a:pt x="13" y="78"/>
                      </a:lnTo>
                      <a:lnTo>
                        <a:pt x="15" y="78"/>
                      </a:lnTo>
                      <a:lnTo>
                        <a:pt x="17" y="78"/>
                      </a:lnTo>
                      <a:lnTo>
                        <a:pt x="17" y="77"/>
                      </a:lnTo>
                      <a:lnTo>
                        <a:pt x="17" y="75"/>
                      </a:lnTo>
                      <a:lnTo>
                        <a:pt x="17" y="73"/>
                      </a:lnTo>
                      <a:lnTo>
                        <a:pt x="19" y="73"/>
                      </a:lnTo>
                      <a:lnTo>
                        <a:pt x="19" y="71"/>
                      </a:lnTo>
                      <a:lnTo>
                        <a:pt x="21" y="71"/>
                      </a:lnTo>
                      <a:lnTo>
                        <a:pt x="21" y="69"/>
                      </a:lnTo>
                      <a:lnTo>
                        <a:pt x="23" y="69"/>
                      </a:lnTo>
                      <a:lnTo>
                        <a:pt x="21" y="67"/>
                      </a:lnTo>
                      <a:lnTo>
                        <a:pt x="23" y="67"/>
                      </a:lnTo>
                      <a:lnTo>
                        <a:pt x="21" y="67"/>
                      </a:lnTo>
                      <a:lnTo>
                        <a:pt x="21" y="65"/>
                      </a:lnTo>
                      <a:lnTo>
                        <a:pt x="23" y="65"/>
                      </a:lnTo>
                      <a:lnTo>
                        <a:pt x="23" y="63"/>
                      </a:lnTo>
                      <a:lnTo>
                        <a:pt x="25" y="63"/>
                      </a:lnTo>
                      <a:lnTo>
                        <a:pt x="25" y="61"/>
                      </a:lnTo>
                      <a:lnTo>
                        <a:pt x="25" y="59"/>
                      </a:lnTo>
                      <a:lnTo>
                        <a:pt x="25" y="57"/>
                      </a:lnTo>
                      <a:lnTo>
                        <a:pt x="23" y="57"/>
                      </a:lnTo>
                      <a:lnTo>
                        <a:pt x="23" y="55"/>
                      </a:lnTo>
                      <a:lnTo>
                        <a:pt x="25" y="55"/>
                      </a:lnTo>
                      <a:lnTo>
                        <a:pt x="25" y="53"/>
                      </a:lnTo>
                      <a:lnTo>
                        <a:pt x="25" y="52"/>
                      </a:lnTo>
                      <a:lnTo>
                        <a:pt x="23" y="52"/>
                      </a:lnTo>
                      <a:lnTo>
                        <a:pt x="25" y="52"/>
                      </a:lnTo>
                      <a:lnTo>
                        <a:pt x="25" y="50"/>
                      </a:lnTo>
                      <a:lnTo>
                        <a:pt x="27" y="50"/>
                      </a:lnTo>
                      <a:lnTo>
                        <a:pt x="29" y="50"/>
                      </a:lnTo>
                      <a:lnTo>
                        <a:pt x="31" y="50"/>
                      </a:lnTo>
                      <a:lnTo>
                        <a:pt x="31" y="48"/>
                      </a:lnTo>
                      <a:lnTo>
                        <a:pt x="33" y="48"/>
                      </a:lnTo>
                      <a:lnTo>
                        <a:pt x="33" y="50"/>
                      </a:lnTo>
                      <a:lnTo>
                        <a:pt x="35" y="50"/>
                      </a:lnTo>
                      <a:lnTo>
                        <a:pt x="35" y="48"/>
                      </a:lnTo>
                      <a:lnTo>
                        <a:pt x="37" y="48"/>
                      </a:lnTo>
                      <a:lnTo>
                        <a:pt x="37" y="46"/>
                      </a:lnTo>
                      <a:lnTo>
                        <a:pt x="38" y="46"/>
                      </a:lnTo>
                      <a:lnTo>
                        <a:pt x="40" y="46"/>
                      </a:lnTo>
                      <a:lnTo>
                        <a:pt x="42" y="46"/>
                      </a:lnTo>
                      <a:lnTo>
                        <a:pt x="42" y="44"/>
                      </a:lnTo>
                      <a:lnTo>
                        <a:pt x="44" y="44"/>
                      </a:lnTo>
                      <a:lnTo>
                        <a:pt x="44" y="42"/>
                      </a:lnTo>
                      <a:lnTo>
                        <a:pt x="46" y="42"/>
                      </a:lnTo>
                      <a:lnTo>
                        <a:pt x="44" y="42"/>
                      </a:lnTo>
                      <a:lnTo>
                        <a:pt x="46" y="42"/>
                      </a:lnTo>
                      <a:lnTo>
                        <a:pt x="48" y="42"/>
                      </a:lnTo>
                      <a:lnTo>
                        <a:pt x="48" y="40"/>
                      </a:lnTo>
                      <a:lnTo>
                        <a:pt x="48" y="38"/>
                      </a:lnTo>
                      <a:lnTo>
                        <a:pt x="50" y="38"/>
                      </a:lnTo>
                      <a:lnTo>
                        <a:pt x="50" y="36"/>
                      </a:lnTo>
                      <a:lnTo>
                        <a:pt x="50" y="34"/>
                      </a:lnTo>
                      <a:lnTo>
                        <a:pt x="50" y="32"/>
                      </a:lnTo>
                      <a:lnTo>
                        <a:pt x="48" y="32"/>
                      </a:lnTo>
                      <a:lnTo>
                        <a:pt x="48" y="30"/>
                      </a:lnTo>
                      <a:lnTo>
                        <a:pt x="46" y="30"/>
                      </a:lnTo>
                      <a:lnTo>
                        <a:pt x="46" y="29"/>
                      </a:lnTo>
                      <a:lnTo>
                        <a:pt x="46" y="27"/>
                      </a:lnTo>
                      <a:lnTo>
                        <a:pt x="48" y="27"/>
                      </a:lnTo>
                      <a:lnTo>
                        <a:pt x="48" y="25"/>
                      </a:lnTo>
                      <a:lnTo>
                        <a:pt x="50" y="25"/>
                      </a:lnTo>
                      <a:lnTo>
                        <a:pt x="50" y="23"/>
                      </a:lnTo>
                      <a:lnTo>
                        <a:pt x="50" y="21"/>
                      </a:lnTo>
                      <a:lnTo>
                        <a:pt x="52" y="21"/>
                      </a:lnTo>
                      <a:lnTo>
                        <a:pt x="52" y="19"/>
                      </a:lnTo>
                      <a:lnTo>
                        <a:pt x="52" y="17"/>
                      </a:lnTo>
                      <a:lnTo>
                        <a:pt x="50" y="17"/>
                      </a:lnTo>
                      <a:lnTo>
                        <a:pt x="50" y="15"/>
                      </a:lnTo>
                      <a:lnTo>
                        <a:pt x="52" y="15"/>
                      </a:lnTo>
                      <a:lnTo>
                        <a:pt x="54" y="15"/>
                      </a:lnTo>
                      <a:lnTo>
                        <a:pt x="52" y="15"/>
                      </a:lnTo>
                      <a:lnTo>
                        <a:pt x="52" y="13"/>
                      </a:lnTo>
                      <a:lnTo>
                        <a:pt x="54" y="13"/>
                      </a:lnTo>
                      <a:lnTo>
                        <a:pt x="52" y="13"/>
                      </a:lnTo>
                      <a:lnTo>
                        <a:pt x="52" y="11"/>
                      </a:lnTo>
                      <a:lnTo>
                        <a:pt x="54" y="11"/>
                      </a:lnTo>
                      <a:lnTo>
                        <a:pt x="56" y="9"/>
                      </a:lnTo>
                      <a:lnTo>
                        <a:pt x="56" y="7"/>
                      </a:lnTo>
                      <a:lnTo>
                        <a:pt x="56" y="5"/>
                      </a:lnTo>
                      <a:lnTo>
                        <a:pt x="58" y="5"/>
                      </a:lnTo>
                      <a:lnTo>
                        <a:pt x="56" y="5"/>
                      </a:lnTo>
                      <a:lnTo>
                        <a:pt x="58" y="5"/>
                      </a:lnTo>
                      <a:lnTo>
                        <a:pt x="58" y="4"/>
                      </a:lnTo>
                      <a:lnTo>
                        <a:pt x="56" y="4"/>
                      </a:lnTo>
                      <a:lnTo>
                        <a:pt x="58" y="4"/>
                      </a:lnTo>
                      <a:lnTo>
                        <a:pt x="60" y="4"/>
                      </a:lnTo>
                      <a:lnTo>
                        <a:pt x="60" y="2"/>
                      </a:lnTo>
                      <a:lnTo>
                        <a:pt x="61" y="2"/>
                      </a:lnTo>
                      <a:lnTo>
                        <a:pt x="61" y="0"/>
                      </a:lnTo>
                      <a:lnTo>
                        <a:pt x="63" y="0"/>
                      </a:lnTo>
                      <a:lnTo>
                        <a:pt x="63" y="2"/>
                      </a:lnTo>
                      <a:lnTo>
                        <a:pt x="65" y="2"/>
                      </a:lnTo>
                      <a:lnTo>
                        <a:pt x="65" y="4"/>
                      </a:lnTo>
                      <a:lnTo>
                        <a:pt x="67" y="4"/>
                      </a:lnTo>
                      <a:lnTo>
                        <a:pt x="67" y="2"/>
                      </a:lnTo>
                      <a:lnTo>
                        <a:pt x="67" y="4"/>
                      </a:lnTo>
                      <a:lnTo>
                        <a:pt x="67" y="2"/>
                      </a:lnTo>
                      <a:lnTo>
                        <a:pt x="67" y="4"/>
                      </a:lnTo>
                      <a:lnTo>
                        <a:pt x="69" y="4"/>
                      </a:lnTo>
                      <a:lnTo>
                        <a:pt x="71" y="4"/>
                      </a:lnTo>
                      <a:lnTo>
                        <a:pt x="71" y="2"/>
                      </a:lnTo>
                      <a:lnTo>
                        <a:pt x="73" y="2"/>
                      </a:lnTo>
                      <a:lnTo>
                        <a:pt x="73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" name="Freeform 3108"/>
                <p:cNvSpPr>
                  <a:spLocks/>
                </p:cNvSpPr>
                <p:nvPr/>
              </p:nvSpPr>
              <p:spPr bwMode="auto">
                <a:xfrm>
                  <a:off x="7011988" y="3700462"/>
                  <a:ext cx="695325" cy="133350"/>
                </a:xfrm>
                <a:custGeom>
                  <a:avLst/>
                  <a:gdLst>
                    <a:gd name="T0" fmla="*/ 133 w 438"/>
                    <a:gd name="T1" fmla="*/ 1 h 84"/>
                    <a:gd name="T2" fmla="*/ 154 w 438"/>
                    <a:gd name="T3" fmla="*/ 1 h 84"/>
                    <a:gd name="T4" fmla="*/ 175 w 438"/>
                    <a:gd name="T5" fmla="*/ 1 h 84"/>
                    <a:gd name="T6" fmla="*/ 192 w 438"/>
                    <a:gd name="T7" fmla="*/ 0 h 84"/>
                    <a:gd name="T8" fmla="*/ 211 w 438"/>
                    <a:gd name="T9" fmla="*/ 1 h 84"/>
                    <a:gd name="T10" fmla="*/ 233 w 438"/>
                    <a:gd name="T11" fmla="*/ 1 h 84"/>
                    <a:gd name="T12" fmla="*/ 254 w 438"/>
                    <a:gd name="T13" fmla="*/ 1 h 84"/>
                    <a:gd name="T14" fmla="*/ 273 w 438"/>
                    <a:gd name="T15" fmla="*/ 3 h 84"/>
                    <a:gd name="T16" fmla="*/ 294 w 438"/>
                    <a:gd name="T17" fmla="*/ 3 h 84"/>
                    <a:gd name="T18" fmla="*/ 315 w 438"/>
                    <a:gd name="T19" fmla="*/ 3 h 84"/>
                    <a:gd name="T20" fmla="*/ 336 w 438"/>
                    <a:gd name="T21" fmla="*/ 3 h 84"/>
                    <a:gd name="T22" fmla="*/ 357 w 438"/>
                    <a:gd name="T23" fmla="*/ 3 h 84"/>
                    <a:gd name="T24" fmla="*/ 379 w 438"/>
                    <a:gd name="T25" fmla="*/ 3 h 84"/>
                    <a:gd name="T26" fmla="*/ 402 w 438"/>
                    <a:gd name="T27" fmla="*/ 3 h 84"/>
                    <a:gd name="T28" fmla="*/ 423 w 438"/>
                    <a:gd name="T29" fmla="*/ 3 h 84"/>
                    <a:gd name="T30" fmla="*/ 436 w 438"/>
                    <a:gd name="T31" fmla="*/ 3 h 84"/>
                    <a:gd name="T32" fmla="*/ 434 w 438"/>
                    <a:gd name="T33" fmla="*/ 17 h 84"/>
                    <a:gd name="T34" fmla="*/ 421 w 438"/>
                    <a:gd name="T35" fmla="*/ 23 h 84"/>
                    <a:gd name="T36" fmla="*/ 409 w 438"/>
                    <a:gd name="T37" fmla="*/ 25 h 84"/>
                    <a:gd name="T38" fmla="*/ 396 w 438"/>
                    <a:gd name="T39" fmla="*/ 32 h 84"/>
                    <a:gd name="T40" fmla="*/ 388 w 438"/>
                    <a:gd name="T41" fmla="*/ 34 h 84"/>
                    <a:gd name="T42" fmla="*/ 379 w 438"/>
                    <a:gd name="T43" fmla="*/ 36 h 84"/>
                    <a:gd name="T44" fmla="*/ 373 w 438"/>
                    <a:gd name="T45" fmla="*/ 40 h 84"/>
                    <a:gd name="T46" fmla="*/ 361 w 438"/>
                    <a:gd name="T47" fmla="*/ 46 h 84"/>
                    <a:gd name="T48" fmla="*/ 354 w 438"/>
                    <a:gd name="T49" fmla="*/ 49 h 84"/>
                    <a:gd name="T50" fmla="*/ 338 w 438"/>
                    <a:gd name="T51" fmla="*/ 55 h 84"/>
                    <a:gd name="T52" fmla="*/ 321 w 438"/>
                    <a:gd name="T53" fmla="*/ 61 h 84"/>
                    <a:gd name="T54" fmla="*/ 313 w 438"/>
                    <a:gd name="T55" fmla="*/ 71 h 84"/>
                    <a:gd name="T56" fmla="*/ 304 w 438"/>
                    <a:gd name="T57" fmla="*/ 76 h 84"/>
                    <a:gd name="T58" fmla="*/ 290 w 438"/>
                    <a:gd name="T59" fmla="*/ 84 h 84"/>
                    <a:gd name="T60" fmla="*/ 267 w 438"/>
                    <a:gd name="T61" fmla="*/ 84 h 84"/>
                    <a:gd name="T62" fmla="*/ 246 w 438"/>
                    <a:gd name="T63" fmla="*/ 84 h 84"/>
                    <a:gd name="T64" fmla="*/ 225 w 438"/>
                    <a:gd name="T65" fmla="*/ 84 h 84"/>
                    <a:gd name="T66" fmla="*/ 204 w 438"/>
                    <a:gd name="T67" fmla="*/ 84 h 84"/>
                    <a:gd name="T68" fmla="*/ 183 w 438"/>
                    <a:gd name="T69" fmla="*/ 84 h 84"/>
                    <a:gd name="T70" fmla="*/ 162 w 438"/>
                    <a:gd name="T71" fmla="*/ 84 h 84"/>
                    <a:gd name="T72" fmla="*/ 140 w 438"/>
                    <a:gd name="T73" fmla="*/ 84 h 84"/>
                    <a:gd name="T74" fmla="*/ 119 w 438"/>
                    <a:gd name="T75" fmla="*/ 84 h 84"/>
                    <a:gd name="T76" fmla="*/ 98 w 438"/>
                    <a:gd name="T77" fmla="*/ 84 h 84"/>
                    <a:gd name="T78" fmla="*/ 77 w 438"/>
                    <a:gd name="T79" fmla="*/ 84 h 84"/>
                    <a:gd name="T80" fmla="*/ 56 w 438"/>
                    <a:gd name="T81" fmla="*/ 84 h 84"/>
                    <a:gd name="T82" fmla="*/ 33 w 438"/>
                    <a:gd name="T83" fmla="*/ 84 h 84"/>
                    <a:gd name="T84" fmla="*/ 12 w 438"/>
                    <a:gd name="T85" fmla="*/ 84 h 84"/>
                    <a:gd name="T86" fmla="*/ 6 w 438"/>
                    <a:gd name="T87" fmla="*/ 80 h 84"/>
                    <a:gd name="T88" fmla="*/ 12 w 438"/>
                    <a:gd name="T89" fmla="*/ 72 h 84"/>
                    <a:gd name="T90" fmla="*/ 12 w 438"/>
                    <a:gd name="T91" fmla="*/ 63 h 84"/>
                    <a:gd name="T92" fmla="*/ 14 w 438"/>
                    <a:gd name="T93" fmla="*/ 61 h 84"/>
                    <a:gd name="T94" fmla="*/ 14 w 438"/>
                    <a:gd name="T95" fmla="*/ 59 h 84"/>
                    <a:gd name="T96" fmla="*/ 18 w 438"/>
                    <a:gd name="T97" fmla="*/ 53 h 84"/>
                    <a:gd name="T98" fmla="*/ 18 w 438"/>
                    <a:gd name="T99" fmla="*/ 48 h 84"/>
                    <a:gd name="T100" fmla="*/ 29 w 438"/>
                    <a:gd name="T101" fmla="*/ 42 h 84"/>
                    <a:gd name="T102" fmla="*/ 33 w 438"/>
                    <a:gd name="T103" fmla="*/ 36 h 84"/>
                    <a:gd name="T104" fmla="*/ 37 w 438"/>
                    <a:gd name="T105" fmla="*/ 26 h 84"/>
                    <a:gd name="T106" fmla="*/ 41 w 438"/>
                    <a:gd name="T107" fmla="*/ 21 h 84"/>
                    <a:gd name="T108" fmla="*/ 39 w 438"/>
                    <a:gd name="T109" fmla="*/ 11 h 84"/>
                    <a:gd name="T110" fmla="*/ 48 w 438"/>
                    <a:gd name="T111" fmla="*/ 7 h 84"/>
                    <a:gd name="T112" fmla="*/ 71 w 438"/>
                    <a:gd name="T113" fmla="*/ 7 h 84"/>
                    <a:gd name="T114" fmla="*/ 92 w 438"/>
                    <a:gd name="T115" fmla="*/ 7 h 84"/>
                    <a:gd name="T116" fmla="*/ 112 w 438"/>
                    <a:gd name="T117" fmla="*/ 9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38" h="84">
                      <a:moveTo>
                        <a:pt x="115" y="0"/>
                      </a:moveTo>
                      <a:lnTo>
                        <a:pt x="117" y="0"/>
                      </a:lnTo>
                      <a:lnTo>
                        <a:pt x="119" y="0"/>
                      </a:lnTo>
                      <a:lnTo>
                        <a:pt x="121" y="0"/>
                      </a:lnTo>
                      <a:lnTo>
                        <a:pt x="123" y="0"/>
                      </a:lnTo>
                      <a:lnTo>
                        <a:pt x="125" y="0"/>
                      </a:lnTo>
                      <a:lnTo>
                        <a:pt x="125" y="1"/>
                      </a:lnTo>
                      <a:lnTo>
                        <a:pt x="127" y="1"/>
                      </a:lnTo>
                      <a:lnTo>
                        <a:pt x="129" y="1"/>
                      </a:lnTo>
                      <a:lnTo>
                        <a:pt x="131" y="1"/>
                      </a:lnTo>
                      <a:lnTo>
                        <a:pt x="133" y="1"/>
                      </a:lnTo>
                      <a:lnTo>
                        <a:pt x="135" y="1"/>
                      </a:lnTo>
                      <a:lnTo>
                        <a:pt x="137" y="1"/>
                      </a:lnTo>
                      <a:lnTo>
                        <a:pt x="139" y="1"/>
                      </a:lnTo>
                      <a:lnTo>
                        <a:pt x="140" y="1"/>
                      </a:lnTo>
                      <a:lnTo>
                        <a:pt x="142" y="1"/>
                      </a:lnTo>
                      <a:lnTo>
                        <a:pt x="144" y="1"/>
                      </a:lnTo>
                      <a:lnTo>
                        <a:pt x="146" y="1"/>
                      </a:lnTo>
                      <a:lnTo>
                        <a:pt x="148" y="1"/>
                      </a:lnTo>
                      <a:lnTo>
                        <a:pt x="150" y="1"/>
                      </a:lnTo>
                      <a:lnTo>
                        <a:pt x="152" y="1"/>
                      </a:lnTo>
                      <a:lnTo>
                        <a:pt x="154" y="1"/>
                      </a:lnTo>
                      <a:lnTo>
                        <a:pt x="156" y="1"/>
                      </a:lnTo>
                      <a:lnTo>
                        <a:pt x="158" y="1"/>
                      </a:lnTo>
                      <a:lnTo>
                        <a:pt x="160" y="1"/>
                      </a:lnTo>
                      <a:lnTo>
                        <a:pt x="162" y="1"/>
                      </a:lnTo>
                      <a:lnTo>
                        <a:pt x="163" y="1"/>
                      </a:lnTo>
                      <a:lnTo>
                        <a:pt x="165" y="1"/>
                      </a:lnTo>
                      <a:lnTo>
                        <a:pt x="167" y="1"/>
                      </a:lnTo>
                      <a:lnTo>
                        <a:pt x="169" y="1"/>
                      </a:lnTo>
                      <a:lnTo>
                        <a:pt x="171" y="1"/>
                      </a:lnTo>
                      <a:lnTo>
                        <a:pt x="173" y="1"/>
                      </a:lnTo>
                      <a:lnTo>
                        <a:pt x="175" y="1"/>
                      </a:lnTo>
                      <a:lnTo>
                        <a:pt x="177" y="1"/>
                      </a:lnTo>
                      <a:lnTo>
                        <a:pt x="179" y="1"/>
                      </a:lnTo>
                      <a:lnTo>
                        <a:pt x="181" y="1"/>
                      </a:lnTo>
                      <a:lnTo>
                        <a:pt x="183" y="1"/>
                      </a:lnTo>
                      <a:lnTo>
                        <a:pt x="185" y="0"/>
                      </a:lnTo>
                      <a:lnTo>
                        <a:pt x="187" y="0"/>
                      </a:lnTo>
                      <a:lnTo>
                        <a:pt x="188" y="0"/>
                      </a:lnTo>
                      <a:lnTo>
                        <a:pt x="188" y="1"/>
                      </a:lnTo>
                      <a:lnTo>
                        <a:pt x="190" y="1"/>
                      </a:lnTo>
                      <a:lnTo>
                        <a:pt x="192" y="1"/>
                      </a:lnTo>
                      <a:lnTo>
                        <a:pt x="192" y="0"/>
                      </a:lnTo>
                      <a:lnTo>
                        <a:pt x="194" y="0"/>
                      </a:lnTo>
                      <a:lnTo>
                        <a:pt x="196" y="0"/>
                      </a:lnTo>
                      <a:lnTo>
                        <a:pt x="198" y="0"/>
                      </a:lnTo>
                      <a:lnTo>
                        <a:pt x="198" y="1"/>
                      </a:lnTo>
                      <a:lnTo>
                        <a:pt x="200" y="1"/>
                      </a:lnTo>
                      <a:lnTo>
                        <a:pt x="202" y="1"/>
                      </a:lnTo>
                      <a:lnTo>
                        <a:pt x="204" y="1"/>
                      </a:lnTo>
                      <a:lnTo>
                        <a:pt x="206" y="1"/>
                      </a:lnTo>
                      <a:lnTo>
                        <a:pt x="208" y="1"/>
                      </a:lnTo>
                      <a:lnTo>
                        <a:pt x="210" y="1"/>
                      </a:lnTo>
                      <a:lnTo>
                        <a:pt x="211" y="1"/>
                      </a:lnTo>
                      <a:lnTo>
                        <a:pt x="213" y="1"/>
                      </a:lnTo>
                      <a:lnTo>
                        <a:pt x="215" y="1"/>
                      </a:lnTo>
                      <a:lnTo>
                        <a:pt x="217" y="1"/>
                      </a:lnTo>
                      <a:lnTo>
                        <a:pt x="219" y="1"/>
                      </a:lnTo>
                      <a:lnTo>
                        <a:pt x="221" y="1"/>
                      </a:lnTo>
                      <a:lnTo>
                        <a:pt x="223" y="1"/>
                      </a:lnTo>
                      <a:lnTo>
                        <a:pt x="225" y="1"/>
                      </a:lnTo>
                      <a:lnTo>
                        <a:pt x="227" y="1"/>
                      </a:lnTo>
                      <a:lnTo>
                        <a:pt x="229" y="1"/>
                      </a:lnTo>
                      <a:lnTo>
                        <a:pt x="231" y="1"/>
                      </a:lnTo>
                      <a:lnTo>
                        <a:pt x="233" y="1"/>
                      </a:lnTo>
                      <a:lnTo>
                        <a:pt x="235" y="1"/>
                      </a:lnTo>
                      <a:lnTo>
                        <a:pt x="236" y="1"/>
                      </a:lnTo>
                      <a:lnTo>
                        <a:pt x="238" y="1"/>
                      </a:lnTo>
                      <a:lnTo>
                        <a:pt x="240" y="1"/>
                      </a:lnTo>
                      <a:lnTo>
                        <a:pt x="242" y="1"/>
                      </a:lnTo>
                      <a:lnTo>
                        <a:pt x="244" y="1"/>
                      </a:lnTo>
                      <a:lnTo>
                        <a:pt x="246" y="1"/>
                      </a:lnTo>
                      <a:lnTo>
                        <a:pt x="248" y="1"/>
                      </a:lnTo>
                      <a:lnTo>
                        <a:pt x="250" y="1"/>
                      </a:lnTo>
                      <a:lnTo>
                        <a:pt x="252" y="1"/>
                      </a:lnTo>
                      <a:lnTo>
                        <a:pt x="254" y="1"/>
                      </a:lnTo>
                      <a:lnTo>
                        <a:pt x="256" y="1"/>
                      </a:lnTo>
                      <a:lnTo>
                        <a:pt x="258" y="1"/>
                      </a:lnTo>
                      <a:lnTo>
                        <a:pt x="259" y="1"/>
                      </a:lnTo>
                      <a:lnTo>
                        <a:pt x="261" y="1"/>
                      </a:lnTo>
                      <a:lnTo>
                        <a:pt x="263" y="1"/>
                      </a:lnTo>
                      <a:lnTo>
                        <a:pt x="265" y="1"/>
                      </a:lnTo>
                      <a:lnTo>
                        <a:pt x="267" y="1"/>
                      </a:lnTo>
                      <a:lnTo>
                        <a:pt x="269" y="1"/>
                      </a:lnTo>
                      <a:lnTo>
                        <a:pt x="271" y="1"/>
                      </a:lnTo>
                      <a:lnTo>
                        <a:pt x="271" y="3"/>
                      </a:lnTo>
                      <a:lnTo>
                        <a:pt x="273" y="3"/>
                      </a:lnTo>
                      <a:lnTo>
                        <a:pt x="275" y="3"/>
                      </a:lnTo>
                      <a:lnTo>
                        <a:pt x="277" y="3"/>
                      </a:lnTo>
                      <a:lnTo>
                        <a:pt x="279" y="3"/>
                      </a:lnTo>
                      <a:lnTo>
                        <a:pt x="281" y="3"/>
                      </a:lnTo>
                      <a:lnTo>
                        <a:pt x="283" y="3"/>
                      </a:lnTo>
                      <a:lnTo>
                        <a:pt x="284" y="3"/>
                      </a:lnTo>
                      <a:lnTo>
                        <a:pt x="286" y="3"/>
                      </a:lnTo>
                      <a:lnTo>
                        <a:pt x="288" y="3"/>
                      </a:lnTo>
                      <a:lnTo>
                        <a:pt x="290" y="3"/>
                      </a:lnTo>
                      <a:lnTo>
                        <a:pt x="292" y="3"/>
                      </a:lnTo>
                      <a:lnTo>
                        <a:pt x="294" y="3"/>
                      </a:lnTo>
                      <a:lnTo>
                        <a:pt x="296" y="3"/>
                      </a:lnTo>
                      <a:lnTo>
                        <a:pt x="298" y="3"/>
                      </a:lnTo>
                      <a:lnTo>
                        <a:pt x="300" y="3"/>
                      </a:lnTo>
                      <a:lnTo>
                        <a:pt x="302" y="3"/>
                      </a:lnTo>
                      <a:lnTo>
                        <a:pt x="304" y="3"/>
                      </a:lnTo>
                      <a:lnTo>
                        <a:pt x="306" y="3"/>
                      </a:lnTo>
                      <a:lnTo>
                        <a:pt x="307" y="3"/>
                      </a:lnTo>
                      <a:lnTo>
                        <a:pt x="309" y="3"/>
                      </a:lnTo>
                      <a:lnTo>
                        <a:pt x="311" y="3"/>
                      </a:lnTo>
                      <a:lnTo>
                        <a:pt x="313" y="3"/>
                      </a:lnTo>
                      <a:lnTo>
                        <a:pt x="315" y="3"/>
                      </a:lnTo>
                      <a:lnTo>
                        <a:pt x="317" y="3"/>
                      </a:lnTo>
                      <a:lnTo>
                        <a:pt x="319" y="3"/>
                      </a:lnTo>
                      <a:lnTo>
                        <a:pt x="321" y="3"/>
                      </a:lnTo>
                      <a:lnTo>
                        <a:pt x="323" y="3"/>
                      </a:lnTo>
                      <a:lnTo>
                        <a:pt x="325" y="3"/>
                      </a:lnTo>
                      <a:lnTo>
                        <a:pt x="327" y="3"/>
                      </a:lnTo>
                      <a:lnTo>
                        <a:pt x="329" y="3"/>
                      </a:lnTo>
                      <a:lnTo>
                        <a:pt x="331" y="3"/>
                      </a:lnTo>
                      <a:lnTo>
                        <a:pt x="332" y="3"/>
                      </a:lnTo>
                      <a:lnTo>
                        <a:pt x="334" y="3"/>
                      </a:lnTo>
                      <a:lnTo>
                        <a:pt x="336" y="3"/>
                      </a:lnTo>
                      <a:lnTo>
                        <a:pt x="338" y="3"/>
                      </a:lnTo>
                      <a:lnTo>
                        <a:pt x="340" y="3"/>
                      </a:lnTo>
                      <a:lnTo>
                        <a:pt x="342" y="3"/>
                      </a:lnTo>
                      <a:lnTo>
                        <a:pt x="344" y="3"/>
                      </a:lnTo>
                      <a:lnTo>
                        <a:pt x="346" y="3"/>
                      </a:lnTo>
                      <a:lnTo>
                        <a:pt x="348" y="3"/>
                      </a:lnTo>
                      <a:lnTo>
                        <a:pt x="350" y="3"/>
                      </a:lnTo>
                      <a:lnTo>
                        <a:pt x="352" y="3"/>
                      </a:lnTo>
                      <a:lnTo>
                        <a:pt x="354" y="3"/>
                      </a:lnTo>
                      <a:lnTo>
                        <a:pt x="356" y="3"/>
                      </a:lnTo>
                      <a:lnTo>
                        <a:pt x="357" y="3"/>
                      </a:lnTo>
                      <a:lnTo>
                        <a:pt x="359" y="3"/>
                      </a:lnTo>
                      <a:lnTo>
                        <a:pt x="361" y="3"/>
                      </a:lnTo>
                      <a:lnTo>
                        <a:pt x="363" y="3"/>
                      </a:lnTo>
                      <a:lnTo>
                        <a:pt x="365" y="3"/>
                      </a:lnTo>
                      <a:lnTo>
                        <a:pt x="367" y="3"/>
                      </a:lnTo>
                      <a:lnTo>
                        <a:pt x="369" y="3"/>
                      </a:lnTo>
                      <a:lnTo>
                        <a:pt x="371" y="3"/>
                      </a:lnTo>
                      <a:lnTo>
                        <a:pt x="373" y="3"/>
                      </a:lnTo>
                      <a:lnTo>
                        <a:pt x="375" y="3"/>
                      </a:lnTo>
                      <a:lnTo>
                        <a:pt x="377" y="3"/>
                      </a:lnTo>
                      <a:lnTo>
                        <a:pt x="379" y="3"/>
                      </a:lnTo>
                      <a:lnTo>
                        <a:pt x="380" y="3"/>
                      </a:lnTo>
                      <a:lnTo>
                        <a:pt x="382" y="3"/>
                      </a:lnTo>
                      <a:lnTo>
                        <a:pt x="384" y="3"/>
                      </a:lnTo>
                      <a:lnTo>
                        <a:pt x="386" y="3"/>
                      </a:lnTo>
                      <a:lnTo>
                        <a:pt x="388" y="3"/>
                      </a:lnTo>
                      <a:lnTo>
                        <a:pt x="390" y="3"/>
                      </a:lnTo>
                      <a:lnTo>
                        <a:pt x="392" y="3"/>
                      </a:lnTo>
                      <a:lnTo>
                        <a:pt x="394" y="3"/>
                      </a:lnTo>
                      <a:lnTo>
                        <a:pt x="396" y="3"/>
                      </a:lnTo>
                      <a:lnTo>
                        <a:pt x="398" y="3"/>
                      </a:lnTo>
                      <a:lnTo>
                        <a:pt x="402" y="3"/>
                      </a:lnTo>
                      <a:lnTo>
                        <a:pt x="404" y="3"/>
                      </a:lnTo>
                      <a:lnTo>
                        <a:pt x="405" y="3"/>
                      </a:lnTo>
                      <a:lnTo>
                        <a:pt x="407" y="3"/>
                      </a:lnTo>
                      <a:lnTo>
                        <a:pt x="409" y="3"/>
                      </a:lnTo>
                      <a:lnTo>
                        <a:pt x="411" y="3"/>
                      </a:lnTo>
                      <a:lnTo>
                        <a:pt x="413" y="3"/>
                      </a:lnTo>
                      <a:lnTo>
                        <a:pt x="415" y="3"/>
                      </a:lnTo>
                      <a:lnTo>
                        <a:pt x="417" y="3"/>
                      </a:lnTo>
                      <a:lnTo>
                        <a:pt x="419" y="3"/>
                      </a:lnTo>
                      <a:lnTo>
                        <a:pt x="421" y="3"/>
                      </a:lnTo>
                      <a:lnTo>
                        <a:pt x="423" y="3"/>
                      </a:lnTo>
                      <a:lnTo>
                        <a:pt x="423" y="1"/>
                      </a:lnTo>
                      <a:lnTo>
                        <a:pt x="425" y="1"/>
                      </a:lnTo>
                      <a:lnTo>
                        <a:pt x="427" y="1"/>
                      </a:lnTo>
                      <a:lnTo>
                        <a:pt x="428" y="1"/>
                      </a:lnTo>
                      <a:lnTo>
                        <a:pt x="430" y="1"/>
                      </a:lnTo>
                      <a:lnTo>
                        <a:pt x="432" y="1"/>
                      </a:lnTo>
                      <a:lnTo>
                        <a:pt x="434" y="1"/>
                      </a:lnTo>
                      <a:lnTo>
                        <a:pt x="436" y="1"/>
                      </a:lnTo>
                      <a:lnTo>
                        <a:pt x="436" y="3"/>
                      </a:lnTo>
                      <a:lnTo>
                        <a:pt x="438" y="3"/>
                      </a:lnTo>
                      <a:lnTo>
                        <a:pt x="436" y="3"/>
                      </a:lnTo>
                      <a:lnTo>
                        <a:pt x="436" y="5"/>
                      </a:lnTo>
                      <a:lnTo>
                        <a:pt x="434" y="5"/>
                      </a:lnTo>
                      <a:lnTo>
                        <a:pt x="434" y="7"/>
                      </a:lnTo>
                      <a:lnTo>
                        <a:pt x="434" y="9"/>
                      </a:lnTo>
                      <a:lnTo>
                        <a:pt x="434" y="11"/>
                      </a:lnTo>
                      <a:lnTo>
                        <a:pt x="434" y="13"/>
                      </a:lnTo>
                      <a:lnTo>
                        <a:pt x="432" y="13"/>
                      </a:lnTo>
                      <a:lnTo>
                        <a:pt x="434" y="13"/>
                      </a:lnTo>
                      <a:lnTo>
                        <a:pt x="432" y="15"/>
                      </a:lnTo>
                      <a:lnTo>
                        <a:pt x="434" y="15"/>
                      </a:lnTo>
                      <a:lnTo>
                        <a:pt x="434" y="17"/>
                      </a:lnTo>
                      <a:lnTo>
                        <a:pt x="432" y="17"/>
                      </a:lnTo>
                      <a:lnTo>
                        <a:pt x="430" y="17"/>
                      </a:lnTo>
                      <a:lnTo>
                        <a:pt x="430" y="15"/>
                      </a:lnTo>
                      <a:lnTo>
                        <a:pt x="428" y="15"/>
                      </a:lnTo>
                      <a:lnTo>
                        <a:pt x="428" y="17"/>
                      </a:lnTo>
                      <a:lnTo>
                        <a:pt x="427" y="17"/>
                      </a:lnTo>
                      <a:lnTo>
                        <a:pt x="425" y="17"/>
                      </a:lnTo>
                      <a:lnTo>
                        <a:pt x="425" y="19"/>
                      </a:lnTo>
                      <a:lnTo>
                        <a:pt x="423" y="21"/>
                      </a:lnTo>
                      <a:lnTo>
                        <a:pt x="423" y="23"/>
                      </a:lnTo>
                      <a:lnTo>
                        <a:pt x="421" y="23"/>
                      </a:lnTo>
                      <a:lnTo>
                        <a:pt x="421" y="25"/>
                      </a:lnTo>
                      <a:lnTo>
                        <a:pt x="419" y="25"/>
                      </a:lnTo>
                      <a:lnTo>
                        <a:pt x="419" y="26"/>
                      </a:lnTo>
                      <a:lnTo>
                        <a:pt x="417" y="26"/>
                      </a:lnTo>
                      <a:lnTo>
                        <a:pt x="417" y="28"/>
                      </a:lnTo>
                      <a:lnTo>
                        <a:pt x="415" y="28"/>
                      </a:lnTo>
                      <a:lnTo>
                        <a:pt x="413" y="28"/>
                      </a:lnTo>
                      <a:lnTo>
                        <a:pt x="413" y="26"/>
                      </a:lnTo>
                      <a:lnTo>
                        <a:pt x="411" y="26"/>
                      </a:lnTo>
                      <a:lnTo>
                        <a:pt x="409" y="26"/>
                      </a:lnTo>
                      <a:lnTo>
                        <a:pt x="409" y="25"/>
                      </a:lnTo>
                      <a:lnTo>
                        <a:pt x="409" y="26"/>
                      </a:lnTo>
                      <a:lnTo>
                        <a:pt x="407" y="26"/>
                      </a:lnTo>
                      <a:lnTo>
                        <a:pt x="405" y="26"/>
                      </a:lnTo>
                      <a:lnTo>
                        <a:pt x="404" y="26"/>
                      </a:lnTo>
                      <a:lnTo>
                        <a:pt x="404" y="28"/>
                      </a:lnTo>
                      <a:lnTo>
                        <a:pt x="402" y="28"/>
                      </a:lnTo>
                      <a:lnTo>
                        <a:pt x="400" y="28"/>
                      </a:lnTo>
                      <a:lnTo>
                        <a:pt x="400" y="30"/>
                      </a:lnTo>
                      <a:lnTo>
                        <a:pt x="398" y="30"/>
                      </a:lnTo>
                      <a:lnTo>
                        <a:pt x="398" y="32"/>
                      </a:lnTo>
                      <a:lnTo>
                        <a:pt x="396" y="32"/>
                      </a:lnTo>
                      <a:lnTo>
                        <a:pt x="396" y="34"/>
                      </a:lnTo>
                      <a:lnTo>
                        <a:pt x="394" y="34"/>
                      </a:lnTo>
                      <a:lnTo>
                        <a:pt x="392" y="34"/>
                      </a:lnTo>
                      <a:lnTo>
                        <a:pt x="392" y="36"/>
                      </a:lnTo>
                      <a:lnTo>
                        <a:pt x="390" y="36"/>
                      </a:lnTo>
                      <a:lnTo>
                        <a:pt x="390" y="34"/>
                      </a:lnTo>
                      <a:lnTo>
                        <a:pt x="390" y="36"/>
                      </a:lnTo>
                      <a:lnTo>
                        <a:pt x="390" y="34"/>
                      </a:lnTo>
                      <a:lnTo>
                        <a:pt x="388" y="34"/>
                      </a:lnTo>
                      <a:lnTo>
                        <a:pt x="390" y="34"/>
                      </a:lnTo>
                      <a:lnTo>
                        <a:pt x="388" y="34"/>
                      </a:lnTo>
                      <a:lnTo>
                        <a:pt x="388" y="32"/>
                      </a:lnTo>
                      <a:lnTo>
                        <a:pt x="390" y="32"/>
                      </a:lnTo>
                      <a:lnTo>
                        <a:pt x="388" y="30"/>
                      </a:lnTo>
                      <a:lnTo>
                        <a:pt x="386" y="30"/>
                      </a:lnTo>
                      <a:lnTo>
                        <a:pt x="384" y="30"/>
                      </a:lnTo>
                      <a:lnTo>
                        <a:pt x="384" y="32"/>
                      </a:lnTo>
                      <a:lnTo>
                        <a:pt x="382" y="32"/>
                      </a:lnTo>
                      <a:lnTo>
                        <a:pt x="380" y="32"/>
                      </a:lnTo>
                      <a:lnTo>
                        <a:pt x="380" y="34"/>
                      </a:lnTo>
                      <a:lnTo>
                        <a:pt x="380" y="36"/>
                      </a:lnTo>
                      <a:lnTo>
                        <a:pt x="379" y="36"/>
                      </a:lnTo>
                      <a:lnTo>
                        <a:pt x="379" y="38"/>
                      </a:lnTo>
                      <a:lnTo>
                        <a:pt x="379" y="36"/>
                      </a:lnTo>
                      <a:lnTo>
                        <a:pt x="377" y="36"/>
                      </a:lnTo>
                      <a:lnTo>
                        <a:pt x="375" y="36"/>
                      </a:lnTo>
                      <a:lnTo>
                        <a:pt x="375" y="38"/>
                      </a:lnTo>
                      <a:lnTo>
                        <a:pt x="375" y="36"/>
                      </a:lnTo>
                      <a:lnTo>
                        <a:pt x="373" y="36"/>
                      </a:lnTo>
                      <a:lnTo>
                        <a:pt x="373" y="38"/>
                      </a:lnTo>
                      <a:lnTo>
                        <a:pt x="375" y="38"/>
                      </a:lnTo>
                      <a:lnTo>
                        <a:pt x="375" y="40"/>
                      </a:lnTo>
                      <a:lnTo>
                        <a:pt x="373" y="40"/>
                      </a:lnTo>
                      <a:lnTo>
                        <a:pt x="373" y="42"/>
                      </a:lnTo>
                      <a:lnTo>
                        <a:pt x="371" y="42"/>
                      </a:lnTo>
                      <a:lnTo>
                        <a:pt x="371" y="44"/>
                      </a:lnTo>
                      <a:lnTo>
                        <a:pt x="369" y="44"/>
                      </a:lnTo>
                      <a:lnTo>
                        <a:pt x="369" y="46"/>
                      </a:lnTo>
                      <a:lnTo>
                        <a:pt x="369" y="44"/>
                      </a:lnTo>
                      <a:lnTo>
                        <a:pt x="367" y="44"/>
                      </a:lnTo>
                      <a:lnTo>
                        <a:pt x="365" y="44"/>
                      </a:lnTo>
                      <a:lnTo>
                        <a:pt x="363" y="44"/>
                      </a:lnTo>
                      <a:lnTo>
                        <a:pt x="363" y="46"/>
                      </a:lnTo>
                      <a:lnTo>
                        <a:pt x="361" y="46"/>
                      </a:lnTo>
                      <a:lnTo>
                        <a:pt x="359" y="46"/>
                      </a:lnTo>
                      <a:lnTo>
                        <a:pt x="359" y="48"/>
                      </a:lnTo>
                      <a:lnTo>
                        <a:pt x="357" y="48"/>
                      </a:lnTo>
                      <a:lnTo>
                        <a:pt x="356" y="48"/>
                      </a:lnTo>
                      <a:lnTo>
                        <a:pt x="357" y="48"/>
                      </a:lnTo>
                      <a:lnTo>
                        <a:pt x="356" y="48"/>
                      </a:lnTo>
                      <a:lnTo>
                        <a:pt x="357" y="49"/>
                      </a:lnTo>
                      <a:lnTo>
                        <a:pt x="356" y="49"/>
                      </a:lnTo>
                      <a:lnTo>
                        <a:pt x="354" y="49"/>
                      </a:lnTo>
                      <a:lnTo>
                        <a:pt x="354" y="51"/>
                      </a:lnTo>
                      <a:lnTo>
                        <a:pt x="354" y="49"/>
                      </a:lnTo>
                      <a:lnTo>
                        <a:pt x="352" y="49"/>
                      </a:lnTo>
                      <a:lnTo>
                        <a:pt x="352" y="51"/>
                      </a:lnTo>
                      <a:lnTo>
                        <a:pt x="350" y="51"/>
                      </a:lnTo>
                      <a:lnTo>
                        <a:pt x="350" y="53"/>
                      </a:lnTo>
                      <a:lnTo>
                        <a:pt x="348" y="53"/>
                      </a:lnTo>
                      <a:lnTo>
                        <a:pt x="346" y="53"/>
                      </a:lnTo>
                      <a:lnTo>
                        <a:pt x="346" y="55"/>
                      </a:lnTo>
                      <a:lnTo>
                        <a:pt x="344" y="55"/>
                      </a:lnTo>
                      <a:lnTo>
                        <a:pt x="342" y="55"/>
                      </a:lnTo>
                      <a:lnTo>
                        <a:pt x="340" y="55"/>
                      </a:lnTo>
                      <a:lnTo>
                        <a:pt x="338" y="55"/>
                      </a:lnTo>
                      <a:lnTo>
                        <a:pt x="336" y="55"/>
                      </a:lnTo>
                      <a:lnTo>
                        <a:pt x="334" y="55"/>
                      </a:lnTo>
                      <a:lnTo>
                        <a:pt x="332" y="55"/>
                      </a:lnTo>
                      <a:lnTo>
                        <a:pt x="331" y="55"/>
                      </a:lnTo>
                      <a:lnTo>
                        <a:pt x="329" y="57"/>
                      </a:lnTo>
                      <a:lnTo>
                        <a:pt x="327" y="57"/>
                      </a:lnTo>
                      <a:lnTo>
                        <a:pt x="325" y="57"/>
                      </a:lnTo>
                      <a:lnTo>
                        <a:pt x="325" y="59"/>
                      </a:lnTo>
                      <a:lnTo>
                        <a:pt x="323" y="59"/>
                      </a:lnTo>
                      <a:lnTo>
                        <a:pt x="323" y="61"/>
                      </a:lnTo>
                      <a:lnTo>
                        <a:pt x="321" y="61"/>
                      </a:lnTo>
                      <a:lnTo>
                        <a:pt x="319" y="61"/>
                      </a:lnTo>
                      <a:lnTo>
                        <a:pt x="319" y="63"/>
                      </a:lnTo>
                      <a:lnTo>
                        <a:pt x="317" y="63"/>
                      </a:lnTo>
                      <a:lnTo>
                        <a:pt x="319" y="63"/>
                      </a:lnTo>
                      <a:lnTo>
                        <a:pt x="319" y="65"/>
                      </a:lnTo>
                      <a:lnTo>
                        <a:pt x="317" y="65"/>
                      </a:lnTo>
                      <a:lnTo>
                        <a:pt x="317" y="67"/>
                      </a:lnTo>
                      <a:lnTo>
                        <a:pt x="317" y="69"/>
                      </a:lnTo>
                      <a:lnTo>
                        <a:pt x="317" y="71"/>
                      </a:lnTo>
                      <a:lnTo>
                        <a:pt x="315" y="71"/>
                      </a:lnTo>
                      <a:lnTo>
                        <a:pt x="313" y="71"/>
                      </a:lnTo>
                      <a:lnTo>
                        <a:pt x="313" y="72"/>
                      </a:lnTo>
                      <a:lnTo>
                        <a:pt x="311" y="71"/>
                      </a:lnTo>
                      <a:lnTo>
                        <a:pt x="309" y="71"/>
                      </a:lnTo>
                      <a:lnTo>
                        <a:pt x="309" y="72"/>
                      </a:lnTo>
                      <a:lnTo>
                        <a:pt x="309" y="71"/>
                      </a:lnTo>
                      <a:lnTo>
                        <a:pt x="307" y="71"/>
                      </a:lnTo>
                      <a:lnTo>
                        <a:pt x="306" y="71"/>
                      </a:lnTo>
                      <a:lnTo>
                        <a:pt x="306" y="72"/>
                      </a:lnTo>
                      <a:lnTo>
                        <a:pt x="304" y="72"/>
                      </a:lnTo>
                      <a:lnTo>
                        <a:pt x="304" y="74"/>
                      </a:lnTo>
                      <a:lnTo>
                        <a:pt x="304" y="76"/>
                      </a:lnTo>
                      <a:lnTo>
                        <a:pt x="304" y="78"/>
                      </a:lnTo>
                      <a:lnTo>
                        <a:pt x="304" y="80"/>
                      </a:lnTo>
                      <a:lnTo>
                        <a:pt x="304" y="82"/>
                      </a:lnTo>
                      <a:lnTo>
                        <a:pt x="304" y="84"/>
                      </a:lnTo>
                      <a:lnTo>
                        <a:pt x="302" y="84"/>
                      </a:lnTo>
                      <a:lnTo>
                        <a:pt x="300" y="84"/>
                      </a:lnTo>
                      <a:lnTo>
                        <a:pt x="298" y="84"/>
                      </a:lnTo>
                      <a:lnTo>
                        <a:pt x="296" y="84"/>
                      </a:lnTo>
                      <a:lnTo>
                        <a:pt x="294" y="84"/>
                      </a:lnTo>
                      <a:lnTo>
                        <a:pt x="292" y="84"/>
                      </a:lnTo>
                      <a:lnTo>
                        <a:pt x="290" y="84"/>
                      </a:lnTo>
                      <a:lnTo>
                        <a:pt x="288" y="84"/>
                      </a:lnTo>
                      <a:lnTo>
                        <a:pt x="286" y="84"/>
                      </a:lnTo>
                      <a:lnTo>
                        <a:pt x="284" y="84"/>
                      </a:lnTo>
                      <a:lnTo>
                        <a:pt x="283" y="84"/>
                      </a:lnTo>
                      <a:lnTo>
                        <a:pt x="281" y="84"/>
                      </a:lnTo>
                      <a:lnTo>
                        <a:pt x="279" y="84"/>
                      </a:lnTo>
                      <a:lnTo>
                        <a:pt x="277" y="84"/>
                      </a:lnTo>
                      <a:lnTo>
                        <a:pt x="275" y="84"/>
                      </a:lnTo>
                      <a:lnTo>
                        <a:pt x="271" y="84"/>
                      </a:lnTo>
                      <a:lnTo>
                        <a:pt x="269" y="84"/>
                      </a:lnTo>
                      <a:lnTo>
                        <a:pt x="267" y="84"/>
                      </a:lnTo>
                      <a:lnTo>
                        <a:pt x="265" y="84"/>
                      </a:lnTo>
                      <a:lnTo>
                        <a:pt x="263" y="84"/>
                      </a:lnTo>
                      <a:lnTo>
                        <a:pt x="261" y="84"/>
                      </a:lnTo>
                      <a:lnTo>
                        <a:pt x="259" y="84"/>
                      </a:lnTo>
                      <a:lnTo>
                        <a:pt x="258" y="84"/>
                      </a:lnTo>
                      <a:lnTo>
                        <a:pt x="256" y="84"/>
                      </a:lnTo>
                      <a:lnTo>
                        <a:pt x="254" y="84"/>
                      </a:lnTo>
                      <a:lnTo>
                        <a:pt x="252" y="84"/>
                      </a:lnTo>
                      <a:lnTo>
                        <a:pt x="250" y="84"/>
                      </a:lnTo>
                      <a:lnTo>
                        <a:pt x="248" y="84"/>
                      </a:lnTo>
                      <a:lnTo>
                        <a:pt x="246" y="84"/>
                      </a:lnTo>
                      <a:lnTo>
                        <a:pt x="244" y="84"/>
                      </a:lnTo>
                      <a:lnTo>
                        <a:pt x="242" y="84"/>
                      </a:lnTo>
                      <a:lnTo>
                        <a:pt x="240" y="84"/>
                      </a:lnTo>
                      <a:lnTo>
                        <a:pt x="238" y="84"/>
                      </a:lnTo>
                      <a:lnTo>
                        <a:pt x="236" y="84"/>
                      </a:lnTo>
                      <a:lnTo>
                        <a:pt x="235" y="84"/>
                      </a:lnTo>
                      <a:lnTo>
                        <a:pt x="233" y="84"/>
                      </a:lnTo>
                      <a:lnTo>
                        <a:pt x="231" y="84"/>
                      </a:lnTo>
                      <a:lnTo>
                        <a:pt x="229" y="84"/>
                      </a:lnTo>
                      <a:lnTo>
                        <a:pt x="227" y="84"/>
                      </a:lnTo>
                      <a:lnTo>
                        <a:pt x="225" y="84"/>
                      </a:lnTo>
                      <a:lnTo>
                        <a:pt x="223" y="84"/>
                      </a:lnTo>
                      <a:lnTo>
                        <a:pt x="221" y="84"/>
                      </a:lnTo>
                      <a:lnTo>
                        <a:pt x="219" y="84"/>
                      </a:lnTo>
                      <a:lnTo>
                        <a:pt x="217" y="84"/>
                      </a:lnTo>
                      <a:lnTo>
                        <a:pt x="215" y="84"/>
                      </a:lnTo>
                      <a:lnTo>
                        <a:pt x="213" y="84"/>
                      </a:lnTo>
                      <a:lnTo>
                        <a:pt x="211" y="84"/>
                      </a:lnTo>
                      <a:lnTo>
                        <a:pt x="210" y="84"/>
                      </a:lnTo>
                      <a:lnTo>
                        <a:pt x="208" y="84"/>
                      </a:lnTo>
                      <a:lnTo>
                        <a:pt x="206" y="84"/>
                      </a:lnTo>
                      <a:lnTo>
                        <a:pt x="204" y="84"/>
                      </a:lnTo>
                      <a:lnTo>
                        <a:pt x="202" y="84"/>
                      </a:lnTo>
                      <a:lnTo>
                        <a:pt x="200" y="84"/>
                      </a:lnTo>
                      <a:lnTo>
                        <a:pt x="198" y="84"/>
                      </a:lnTo>
                      <a:lnTo>
                        <a:pt x="196" y="84"/>
                      </a:lnTo>
                      <a:lnTo>
                        <a:pt x="194" y="84"/>
                      </a:lnTo>
                      <a:lnTo>
                        <a:pt x="192" y="84"/>
                      </a:lnTo>
                      <a:lnTo>
                        <a:pt x="190" y="84"/>
                      </a:lnTo>
                      <a:lnTo>
                        <a:pt x="188" y="84"/>
                      </a:lnTo>
                      <a:lnTo>
                        <a:pt x="187" y="84"/>
                      </a:lnTo>
                      <a:lnTo>
                        <a:pt x="185" y="84"/>
                      </a:lnTo>
                      <a:lnTo>
                        <a:pt x="183" y="84"/>
                      </a:lnTo>
                      <a:lnTo>
                        <a:pt x="181" y="84"/>
                      </a:lnTo>
                      <a:lnTo>
                        <a:pt x="179" y="84"/>
                      </a:lnTo>
                      <a:lnTo>
                        <a:pt x="177" y="84"/>
                      </a:lnTo>
                      <a:lnTo>
                        <a:pt x="175" y="84"/>
                      </a:lnTo>
                      <a:lnTo>
                        <a:pt x="173" y="84"/>
                      </a:lnTo>
                      <a:lnTo>
                        <a:pt x="171" y="84"/>
                      </a:lnTo>
                      <a:lnTo>
                        <a:pt x="169" y="84"/>
                      </a:lnTo>
                      <a:lnTo>
                        <a:pt x="167" y="84"/>
                      </a:lnTo>
                      <a:lnTo>
                        <a:pt x="165" y="84"/>
                      </a:lnTo>
                      <a:lnTo>
                        <a:pt x="163" y="84"/>
                      </a:lnTo>
                      <a:lnTo>
                        <a:pt x="162" y="84"/>
                      </a:lnTo>
                      <a:lnTo>
                        <a:pt x="160" y="84"/>
                      </a:lnTo>
                      <a:lnTo>
                        <a:pt x="158" y="84"/>
                      </a:lnTo>
                      <a:lnTo>
                        <a:pt x="156" y="84"/>
                      </a:lnTo>
                      <a:lnTo>
                        <a:pt x="154" y="84"/>
                      </a:lnTo>
                      <a:lnTo>
                        <a:pt x="152" y="84"/>
                      </a:lnTo>
                      <a:lnTo>
                        <a:pt x="150" y="84"/>
                      </a:lnTo>
                      <a:lnTo>
                        <a:pt x="148" y="84"/>
                      </a:lnTo>
                      <a:lnTo>
                        <a:pt x="146" y="84"/>
                      </a:lnTo>
                      <a:lnTo>
                        <a:pt x="144" y="84"/>
                      </a:lnTo>
                      <a:lnTo>
                        <a:pt x="142" y="84"/>
                      </a:lnTo>
                      <a:lnTo>
                        <a:pt x="140" y="84"/>
                      </a:lnTo>
                      <a:lnTo>
                        <a:pt x="139" y="84"/>
                      </a:lnTo>
                      <a:lnTo>
                        <a:pt x="137" y="84"/>
                      </a:lnTo>
                      <a:lnTo>
                        <a:pt x="135" y="84"/>
                      </a:lnTo>
                      <a:lnTo>
                        <a:pt x="133" y="84"/>
                      </a:lnTo>
                      <a:lnTo>
                        <a:pt x="131" y="84"/>
                      </a:lnTo>
                      <a:lnTo>
                        <a:pt x="129" y="84"/>
                      </a:lnTo>
                      <a:lnTo>
                        <a:pt x="127" y="84"/>
                      </a:lnTo>
                      <a:lnTo>
                        <a:pt x="125" y="84"/>
                      </a:lnTo>
                      <a:lnTo>
                        <a:pt x="123" y="84"/>
                      </a:lnTo>
                      <a:lnTo>
                        <a:pt x="121" y="84"/>
                      </a:lnTo>
                      <a:lnTo>
                        <a:pt x="119" y="84"/>
                      </a:lnTo>
                      <a:lnTo>
                        <a:pt x="117" y="84"/>
                      </a:lnTo>
                      <a:lnTo>
                        <a:pt x="115" y="84"/>
                      </a:lnTo>
                      <a:lnTo>
                        <a:pt x="114" y="84"/>
                      </a:lnTo>
                      <a:lnTo>
                        <a:pt x="112" y="84"/>
                      </a:lnTo>
                      <a:lnTo>
                        <a:pt x="110" y="84"/>
                      </a:lnTo>
                      <a:lnTo>
                        <a:pt x="108" y="84"/>
                      </a:lnTo>
                      <a:lnTo>
                        <a:pt x="106" y="84"/>
                      </a:lnTo>
                      <a:lnTo>
                        <a:pt x="104" y="84"/>
                      </a:lnTo>
                      <a:lnTo>
                        <a:pt x="102" y="84"/>
                      </a:lnTo>
                      <a:lnTo>
                        <a:pt x="100" y="84"/>
                      </a:lnTo>
                      <a:lnTo>
                        <a:pt x="98" y="84"/>
                      </a:lnTo>
                      <a:lnTo>
                        <a:pt x="96" y="84"/>
                      </a:lnTo>
                      <a:lnTo>
                        <a:pt x="94" y="84"/>
                      </a:lnTo>
                      <a:lnTo>
                        <a:pt x="92" y="84"/>
                      </a:lnTo>
                      <a:lnTo>
                        <a:pt x="91" y="84"/>
                      </a:lnTo>
                      <a:lnTo>
                        <a:pt x="89" y="84"/>
                      </a:lnTo>
                      <a:lnTo>
                        <a:pt x="87" y="84"/>
                      </a:lnTo>
                      <a:lnTo>
                        <a:pt x="85" y="84"/>
                      </a:lnTo>
                      <a:lnTo>
                        <a:pt x="83" y="84"/>
                      </a:lnTo>
                      <a:lnTo>
                        <a:pt x="81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7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58" y="84"/>
                      </a:lnTo>
                      <a:lnTo>
                        <a:pt x="56" y="84"/>
                      </a:lnTo>
                      <a:lnTo>
                        <a:pt x="54" y="84"/>
                      </a:lnTo>
                      <a:lnTo>
                        <a:pt x="52" y="84"/>
                      </a:lnTo>
                      <a:lnTo>
                        <a:pt x="50" y="84"/>
                      </a:lnTo>
                      <a:lnTo>
                        <a:pt x="48" y="84"/>
                      </a:lnTo>
                      <a:lnTo>
                        <a:pt x="44" y="84"/>
                      </a:lnTo>
                      <a:lnTo>
                        <a:pt x="42" y="84"/>
                      </a:lnTo>
                      <a:lnTo>
                        <a:pt x="41" y="84"/>
                      </a:lnTo>
                      <a:lnTo>
                        <a:pt x="39" y="84"/>
                      </a:lnTo>
                      <a:lnTo>
                        <a:pt x="37" y="84"/>
                      </a:lnTo>
                      <a:lnTo>
                        <a:pt x="35" y="84"/>
                      </a:lnTo>
                      <a:lnTo>
                        <a:pt x="33" y="84"/>
                      </a:lnTo>
                      <a:lnTo>
                        <a:pt x="31" y="84"/>
                      </a:lnTo>
                      <a:lnTo>
                        <a:pt x="29" y="84"/>
                      </a:lnTo>
                      <a:lnTo>
                        <a:pt x="27" y="84"/>
                      </a:lnTo>
                      <a:lnTo>
                        <a:pt x="25" y="84"/>
                      </a:lnTo>
                      <a:lnTo>
                        <a:pt x="23" y="84"/>
                      </a:lnTo>
                      <a:lnTo>
                        <a:pt x="21" y="84"/>
                      </a:lnTo>
                      <a:lnTo>
                        <a:pt x="19" y="84"/>
                      </a:lnTo>
                      <a:lnTo>
                        <a:pt x="18" y="84"/>
                      </a:lnTo>
                      <a:lnTo>
                        <a:pt x="16" y="84"/>
                      </a:lnTo>
                      <a:lnTo>
                        <a:pt x="14" y="84"/>
                      </a:lnTo>
                      <a:lnTo>
                        <a:pt x="12" y="84"/>
                      </a:lnTo>
                      <a:lnTo>
                        <a:pt x="10" y="84"/>
                      </a:lnTo>
                      <a:lnTo>
                        <a:pt x="8" y="84"/>
                      </a:lnTo>
                      <a:lnTo>
                        <a:pt x="6" y="84"/>
                      </a:lnTo>
                      <a:lnTo>
                        <a:pt x="4" y="84"/>
                      </a:lnTo>
                      <a:lnTo>
                        <a:pt x="2" y="84"/>
                      </a:lnTo>
                      <a:lnTo>
                        <a:pt x="0" y="84"/>
                      </a:lnTo>
                      <a:lnTo>
                        <a:pt x="0" y="82"/>
                      </a:lnTo>
                      <a:lnTo>
                        <a:pt x="2" y="82"/>
                      </a:lnTo>
                      <a:lnTo>
                        <a:pt x="4" y="82"/>
                      </a:lnTo>
                      <a:lnTo>
                        <a:pt x="6" y="82"/>
                      </a:lnTo>
                      <a:lnTo>
                        <a:pt x="6" y="80"/>
                      </a:lnTo>
                      <a:lnTo>
                        <a:pt x="8" y="78"/>
                      </a:lnTo>
                      <a:lnTo>
                        <a:pt x="8" y="76"/>
                      </a:lnTo>
                      <a:lnTo>
                        <a:pt x="10" y="76"/>
                      </a:lnTo>
                      <a:lnTo>
                        <a:pt x="10" y="78"/>
                      </a:lnTo>
                      <a:lnTo>
                        <a:pt x="12" y="78"/>
                      </a:lnTo>
                      <a:lnTo>
                        <a:pt x="12" y="76"/>
                      </a:lnTo>
                      <a:lnTo>
                        <a:pt x="14" y="76"/>
                      </a:lnTo>
                      <a:lnTo>
                        <a:pt x="12" y="76"/>
                      </a:lnTo>
                      <a:lnTo>
                        <a:pt x="10" y="74"/>
                      </a:lnTo>
                      <a:lnTo>
                        <a:pt x="12" y="74"/>
                      </a:lnTo>
                      <a:lnTo>
                        <a:pt x="12" y="72"/>
                      </a:lnTo>
                      <a:lnTo>
                        <a:pt x="12" y="71"/>
                      </a:lnTo>
                      <a:lnTo>
                        <a:pt x="10" y="71"/>
                      </a:lnTo>
                      <a:lnTo>
                        <a:pt x="8" y="71"/>
                      </a:lnTo>
                      <a:lnTo>
                        <a:pt x="8" y="69"/>
                      </a:lnTo>
                      <a:lnTo>
                        <a:pt x="10" y="69"/>
                      </a:lnTo>
                      <a:lnTo>
                        <a:pt x="10" y="67"/>
                      </a:lnTo>
                      <a:lnTo>
                        <a:pt x="12" y="67"/>
                      </a:lnTo>
                      <a:lnTo>
                        <a:pt x="10" y="67"/>
                      </a:lnTo>
                      <a:lnTo>
                        <a:pt x="12" y="67"/>
                      </a:lnTo>
                      <a:lnTo>
                        <a:pt x="12" y="65"/>
                      </a:lnTo>
                      <a:lnTo>
                        <a:pt x="12" y="63"/>
                      </a:lnTo>
                      <a:lnTo>
                        <a:pt x="10" y="63"/>
                      </a:lnTo>
                      <a:lnTo>
                        <a:pt x="8" y="63"/>
                      </a:lnTo>
                      <a:lnTo>
                        <a:pt x="10" y="65"/>
                      </a:lnTo>
                      <a:lnTo>
                        <a:pt x="8" y="65"/>
                      </a:lnTo>
                      <a:lnTo>
                        <a:pt x="8" y="63"/>
                      </a:lnTo>
                      <a:lnTo>
                        <a:pt x="8" y="61"/>
                      </a:lnTo>
                      <a:lnTo>
                        <a:pt x="10" y="61"/>
                      </a:lnTo>
                      <a:lnTo>
                        <a:pt x="10" y="59"/>
                      </a:lnTo>
                      <a:lnTo>
                        <a:pt x="12" y="59"/>
                      </a:lnTo>
                      <a:lnTo>
                        <a:pt x="12" y="61"/>
                      </a:lnTo>
                      <a:lnTo>
                        <a:pt x="14" y="61"/>
                      </a:lnTo>
                      <a:lnTo>
                        <a:pt x="12" y="61"/>
                      </a:lnTo>
                      <a:lnTo>
                        <a:pt x="12" y="63"/>
                      </a:lnTo>
                      <a:lnTo>
                        <a:pt x="14" y="63"/>
                      </a:lnTo>
                      <a:lnTo>
                        <a:pt x="12" y="63"/>
                      </a:lnTo>
                      <a:lnTo>
                        <a:pt x="14" y="63"/>
                      </a:lnTo>
                      <a:lnTo>
                        <a:pt x="14" y="65"/>
                      </a:lnTo>
                      <a:lnTo>
                        <a:pt x="14" y="63"/>
                      </a:lnTo>
                      <a:lnTo>
                        <a:pt x="14" y="61"/>
                      </a:lnTo>
                      <a:lnTo>
                        <a:pt x="16" y="61"/>
                      </a:lnTo>
                      <a:lnTo>
                        <a:pt x="16" y="59"/>
                      </a:lnTo>
                      <a:lnTo>
                        <a:pt x="14" y="59"/>
                      </a:lnTo>
                      <a:lnTo>
                        <a:pt x="14" y="57"/>
                      </a:lnTo>
                      <a:lnTo>
                        <a:pt x="14" y="55"/>
                      </a:lnTo>
                      <a:lnTo>
                        <a:pt x="16" y="55"/>
                      </a:lnTo>
                      <a:lnTo>
                        <a:pt x="18" y="55"/>
                      </a:lnTo>
                      <a:lnTo>
                        <a:pt x="18" y="57"/>
                      </a:lnTo>
                      <a:lnTo>
                        <a:pt x="19" y="57"/>
                      </a:lnTo>
                      <a:lnTo>
                        <a:pt x="21" y="57"/>
                      </a:lnTo>
                      <a:lnTo>
                        <a:pt x="21" y="55"/>
                      </a:lnTo>
                      <a:lnTo>
                        <a:pt x="19" y="55"/>
                      </a:lnTo>
                      <a:lnTo>
                        <a:pt x="18" y="55"/>
                      </a:lnTo>
                      <a:lnTo>
                        <a:pt x="18" y="53"/>
                      </a:lnTo>
                      <a:lnTo>
                        <a:pt x="19" y="53"/>
                      </a:lnTo>
                      <a:lnTo>
                        <a:pt x="21" y="53"/>
                      </a:lnTo>
                      <a:lnTo>
                        <a:pt x="21" y="51"/>
                      </a:lnTo>
                      <a:lnTo>
                        <a:pt x="23" y="51"/>
                      </a:lnTo>
                      <a:lnTo>
                        <a:pt x="23" y="49"/>
                      </a:lnTo>
                      <a:lnTo>
                        <a:pt x="21" y="49"/>
                      </a:lnTo>
                      <a:lnTo>
                        <a:pt x="21" y="51"/>
                      </a:lnTo>
                      <a:lnTo>
                        <a:pt x="19" y="51"/>
                      </a:lnTo>
                      <a:lnTo>
                        <a:pt x="19" y="49"/>
                      </a:lnTo>
                      <a:lnTo>
                        <a:pt x="18" y="49"/>
                      </a:lnTo>
                      <a:lnTo>
                        <a:pt x="18" y="48"/>
                      </a:lnTo>
                      <a:lnTo>
                        <a:pt x="19" y="48"/>
                      </a:lnTo>
                      <a:lnTo>
                        <a:pt x="19" y="46"/>
                      </a:lnTo>
                      <a:lnTo>
                        <a:pt x="21" y="46"/>
                      </a:lnTo>
                      <a:lnTo>
                        <a:pt x="23" y="46"/>
                      </a:lnTo>
                      <a:lnTo>
                        <a:pt x="25" y="46"/>
                      </a:lnTo>
                      <a:lnTo>
                        <a:pt x="27" y="46"/>
                      </a:lnTo>
                      <a:lnTo>
                        <a:pt x="27" y="44"/>
                      </a:lnTo>
                      <a:lnTo>
                        <a:pt x="29" y="44"/>
                      </a:lnTo>
                      <a:lnTo>
                        <a:pt x="31" y="44"/>
                      </a:lnTo>
                      <a:lnTo>
                        <a:pt x="31" y="42"/>
                      </a:lnTo>
                      <a:lnTo>
                        <a:pt x="29" y="42"/>
                      </a:lnTo>
                      <a:lnTo>
                        <a:pt x="29" y="40"/>
                      </a:lnTo>
                      <a:lnTo>
                        <a:pt x="27" y="40"/>
                      </a:lnTo>
                      <a:lnTo>
                        <a:pt x="27" y="38"/>
                      </a:lnTo>
                      <a:lnTo>
                        <a:pt x="29" y="38"/>
                      </a:lnTo>
                      <a:lnTo>
                        <a:pt x="31" y="38"/>
                      </a:lnTo>
                      <a:lnTo>
                        <a:pt x="33" y="38"/>
                      </a:lnTo>
                      <a:lnTo>
                        <a:pt x="33" y="40"/>
                      </a:lnTo>
                      <a:lnTo>
                        <a:pt x="33" y="38"/>
                      </a:lnTo>
                      <a:lnTo>
                        <a:pt x="35" y="38"/>
                      </a:lnTo>
                      <a:lnTo>
                        <a:pt x="33" y="38"/>
                      </a:lnTo>
                      <a:lnTo>
                        <a:pt x="33" y="36"/>
                      </a:lnTo>
                      <a:lnTo>
                        <a:pt x="31" y="36"/>
                      </a:lnTo>
                      <a:lnTo>
                        <a:pt x="31" y="34"/>
                      </a:lnTo>
                      <a:lnTo>
                        <a:pt x="29" y="34"/>
                      </a:lnTo>
                      <a:lnTo>
                        <a:pt x="31" y="34"/>
                      </a:lnTo>
                      <a:lnTo>
                        <a:pt x="31" y="32"/>
                      </a:lnTo>
                      <a:lnTo>
                        <a:pt x="33" y="32"/>
                      </a:lnTo>
                      <a:lnTo>
                        <a:pt x="33" y="30"/>
                      </a:lnTo>
                      <a:lnTo>
                        <a:pt x="33" y="28"/>
                      </a:lnTo>
                      <a:lnTo>
                        <a:pt x="35" y="28"/>
                      </a:lnTo>
                      <a:lnTo>
                        <a:pt x="37" y="28"/>
                      </a:lnTo>
                      <a:lnTo>
                        <a:pt x="37" y="26"/>
                      </a:lnTo>
                      <a:lnTo>
                        <a:pt x="37" y="25"/>
                      </a:lnTo>
                      <a:lnTo>
                        <a:pt x="35" y="25"/>
                      </a:lnTo>
                      <a:lnTo>
                        <a:pt x="35" y="23"/>
                      </a:lnTo>
                      <a:lnTo>
                        <a:pt x="33" y="23"/>
                      </a:lnTo>
                      <a:lnTo>
                        <a:pt x="31" y="23"/>
                      </a:lnTo>
                      <a:lnTo>
                        <a:pt x="31" y="21"/>
                      </a:lnTo>
                      <a:lnTo>
                        <a:pt x="33" y="21"/>
                      </a:lnTo>
                      <a:lnTo>
                        <a:pt x="35" y="21"/>
                      </a:lnTo>
                      <a:lnTo>
                        <a:pt x="37" y="21"/>
                      </a:lnTo>
                      <a:lnTo>
                        <a:pt x="39" y="21"/>
                      </a:lnTo>
                      <a:lnTo>
                        <a:pt x="41" y="21"/>
                      </a:lnTo>
                      <a:lnTo>
                        <a:pt x="39" y="21"/>
                      </a:lnTo>
                      <a:lnTo>
                        <a:pt x="39" y="19"/>
                      </a:lnTo>
                      <a:lnTo>
                        <a:pt x="37" y="19"/>
                      </a:lnTo>
                      <a:lnTo>
                        <a:pt x="35" y="17"/>
                      </a:lnTo>
                      <a:lnTo>
                        <a:pt x="37" y="17"/>
                      </a:lnTo>
                      <a:lnTo>
                        <a:pt x="39" y="17"/>
                      </a:lnTo>
                      <a:lnTo>
                        <a:pt x="41" y="17"/>
                      </a:lnTo>
                      <a:lnTo>
                        <a:pt x="41" y="15"/>
                      </a:lnTo>
                      <a:lnTo>
                        <a:pt x="41" y="13"/>
                      </a:lnTo>
                      <a:lnTo>
                        <a:pt x="39" y="13"/>
                      </a:lnTo>
                      <a:lnTo>
                        <a:pt x="39" y="11"/>
                      </a:lnTo>
                      <a:lnTo>
                        <a:pt x="41" y="11"/>
                      </a:lnTo>
                      <a:lnTo>
                        <a:pt x="41" y="9"/>
                      </a:lnTo>
                      <a:lnTo>
                        <a:pt x="39" y="9"/>
                      </a:lnTo>
                      <a:lnTo>
                        <a:pt x="41" y="7"/>
                      </a:lnTo>
                      <a:lnTo>
                        <a:pt x="41" y="9"/>
                      </a:lnTo>
                      <a:lnTo>
                        <a:pt x="42" y="9"/>
                      </a:lnTo>
                      <a:lnTo>
                        <a:pt x="42" y="11"/>
                      </a:lnTo>
                      <a:lnTo>
                        <a:pt x="44" y="9"/>
                      </a:lnTo>
                      <a:lnTo>
                        <a:pt x="46" y="9"/>
                      </a:lnTo>
                      <a:lnTo>
                        <a:pt x="46" y="7"/>
                      </a:lnTo>
                      <a:lnTo>
                        <a:pt x="48" y="7"/>
                      </a:lnTo>
                      <a:lnTo>
                        <a:pt x="50" y="7"/>
                      </a:lnTo>
                      <a:lnTo>
                        <a:pt x="52" y="7"/>
                      </a:lnTo>
                      <a:lnTo>
                        <a:pt x="54" y="7"/>
                      </a:lnTo>
                      <a:lnTo>
                        <a:pt x="56" y="7"/>
                      </a:lnTo>
                      <a:lnTo>
                        <a:pt x="58" y="7"/>
                      </a:lnTo>
                      <a:lnTo>
                        <a:pt x="60" y="7"/>
                      </a:lnTo>
                      <a:lnTo>
                        <a:pt x="62" y="7"/>
                      </a:lnTo>
                      <a:lnTo>
                        <a:pt x="64" y="7"/>
                      </a:lnTo>
                      <a:lnTo>
                        <a:pt x="66" y="7"/>
                      </a:lnTo>
                      <a:lnTo>
                        <a:pt x="67" y="7"/>
                      </a:lnTo>
                      <a:lnTo>
                        <a:pt x="71" y="7"/>
                      </a:lnTo>
                      <a:lnTo>
                        <a:pt x="73" y="7"/>
                      </a:lnTo>
                      <a:lnTo>
                        <a:pt x="75" y="7"/>
                      </a:lnTo>
                      <a:lnTo>
                        <a:pt x="77" y="7"/>
                      </a:lnTo>
                      <a:lnTo>
                        <a:pt x="79" y="7"/>
                      </a:lnTo>
                      <a:lnTo>
                        <a:pt x="81" y="7"/>
                      </a:lnTo>
                      <a:lnTo>
                        <a:pt x="83" y="7"/>
                      </a:lnTo>
                      <a:lnTo>
                        <a:pt x="85" y="7"/>
                      </a:lnTo>
                      <a:lnTo>
                        <a:pt x="87" y="7"/>
                      </a:lnTo>
                      <a:lnTo>
                        <a:pt x="89" y="7"/>
                      </a:lnTo>
                      <a:lnTo>
                        <a:pt x="91" y="7"/>
                      </a:lnTo>
                      <a:lnTo>
                        <a:pt x="92" y="7"/>
                      </a:lnTo>
                      <a:lnTo>
                        <a:pt x="94" y="7"/>
                      </a:lnTo>
                      <a:lnTo>
                        <a:pt x="96" y="7"/>
                      </a:lnTo>
                      <a:lnTo>
                        <a:pt x="98" y="7"/>
                      </a:lnTo>
                      <a:lnTo>
                        <a:pt x="100" y="7"/>
                      </a:lnTo>
                      <a:lnTo>
                        <a:pt x="102" y="7"/>
                      </a:lnTo>
                      <a:lnTo>
                        <a:pt x="104" y="7"/>
                      </a:lnTo>
                      <a:lnTo>
                        <a:pt x="106" y="7"/>
                      </a:lnTo>
                      <a:lnTo>
                        <a:pt x="108" y="7"/>
                      </a:lnTo>
                      <a:lnTo>
                        <a:pt x="110" y="7"/>
                      </a:lnTo>
                      <a:lnTo>
                        <a:pt x="112" y="7"/>
                      </a:lnTo>
                      <a:lnTo>
                        <a:pt x="112" y="9"/>
                      </a:lnTo>
                      <a:lnTo>
                        <a:pt x="114" y="9"/>
                      </a:lnTo>
                      <a:lnTo>
                        <a:pt x="115" y="7"/>
                      </a:lnTo>
                      <a:lnTo>
                        <a:pt x="115" y="5"/>
                      </a:lnTo>
                      <a:lnTo>
                        <a:pt x="115" y="3"/>
                      </a:lnTo>
                      <a:lnTo>
                        <a:pt x="114" y="1"/>
                      </a:lnTo>
                      <a:lnTo>
                        <a:pt x="114" y="0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" name="Freeform 3426"/>
                <p:cNvSpPr>
                  <a:spLocks noEditPoints="1"/>
                </p:cNvSpPr>
                <p:nvPr/>
              </p:nvSpPr>
              <p:spPr bwMode="auto">
                <a:xfrm>
                  <a:off x="7542213" y="3476625"/>
                  <a:ext cx="677863" cy="231775"/>
                </a:xfrm>
                <a:custGeom>
                  <a:avLst/>
                  <a:gdLst>
                    <a:gd name="T0" fmla="*/ 327 w 427"/>
                    <a:gd name="T1" fmla="*/ 23 h 146"/>
                    <a:gd name="T2" fmla="*/ 327 w 427"/>
                    <a:gd name="T3" fmla="*/ 41 h 146"/>
                    <a:gd name="T4" fmla="*/ 354 w 427"/>
                    <a:gd name="T5" fmla="*/ 66 h 146"/>
                    <a:gd name="T6" fmla="*/ 375 w 427"/>
                    <a:gd name="T7" fmla="*/ 81 h 146"/>
                    <a:gd name="T8" fmla="*/ 369 w 427"/>
                    <a:gd name="T9" fmla="*/ 79 h 146"/>
                    <a:gd name="T10" fmla="*/ 371 w 427"/>
                    <a:gd name="T11" fmla="*/ 87 h 146"/>
                    <a:gd name="T12" fmla="*/ 365 w 427"/>
                    <a:gd name="T13" fmla="*/ 87 h 146"/>
                    <a:gd name="T14" fmla="*/ 361 w 427"/>
                    <a:gd name="T15" fmla="*/ 91 h 146"/>
                    <a:gd name="T16" fmla="*/ 371 w 427"/>
                    <a:gd name="T17" fmla="*/ 94 h 146"/>
                    <a:gd name="T18" fmla="*/ 373 w 427"/>
                    <a:gd name="T19" fmla="*/ 106 h 146"/>
                    <a:gd name="T20" fmla="*/ 361 w 427"/>
                    <a:gd name="T21" fmla="*/ 110 h 146"/>
                    <a:gd name="T22" fmla="*/ 367 w 427"/>
                    <a:gd name="T23" fmla="*/ 112 h 146"/>
                    <a:gd name="T24" fmla="*/ 373 w 427"/>
                    <a:gd name="T25" fmla="*/ 123 h 146"/>
                    <a:gd name="T26" fmla="*/ 352 w 427"/>
                    <a:gd name="T27" fmla="*/ 112 h 146"/>
                    <a:gd name="T28" fmla="*/ 352 w 427"/>
                    <a:gd name="T29" fmla="*/ 118 h 146"/>
                    <a:gd name="T30" fmla="*/ 367 w 427"/>
                    <a:gd name="T31" fmla="*/ 129 h 146"/>
                    <a:gd name="T32" fmla="*/ 383 w 427"/>
                    <a:gd name="T33" fmla="*/ 129 h 146"/>
                    <a:gd name="T34" fmla="*/ 386 w 427"/>
                    <a:gd name="T35" fmla="*/ 131 h 146"/>
                    <a:gd name="T36" fmla="*/ 392 w 427"/>
                    <a:gd name="T37" fmla="*/ 139 h 146"/>
                    <a:gd name="T38" fmla="*/ 361 w 427"/>
                    <a:gd name="T39" fmla="*/ 146 h 146"/>
                    <a:gd name="T40" fmla="*/ 290 w 427"/>
                    <a:gd name="T41" fmla="*/ 146 h 146"/>
                    <a:gd name="T42" fmla="*/ 210 w 427"/>
                    <a:gd name="T43" fmla="*/ 146 h 146"/>
                    <a:gd name="T44" fmla="*/ 139 w 427"/>
                    <a:gd name="T45" fmla="*/ 146 h 146"/>
                    <a:gd name="T46" fmla="*/ 75 w 427"/>
                    <a:gd name="T47" fmla="*/ 144 h 146"/>
                    <a:gd name="T48" fmla="*/ 2 w 427"/>
                    <a:gd name="T49" fmla="*/ 144 h 146"/>
                    <a:gd name="T50" fmla="*/ 43 w 427"/>
                    <a:gd name="T51" fmla="*/ 125 h 146"/>
                    <a:gd name="T52" fmla="*/ 87 w 427"/>
                    <a:gd name="T53" fmla="*/ 96 h 146"/>
                    <a:gd name="T54" fmla="*/ 127 w 427"/>
                    <a:gd name="T55" fmla="*/ 112 h 146"/>
                    <a:gd name="T56" fmla="*/ 171 w 427"/>
                    <a:gd name="T57" fmla="*/ 98 h 146"/>
                    <a:gd name="T58" fmla="*/ 190 w 427"/>
                    <a:gd name="T59" fmla="*/ 66 h 146"/>
                    <a:gd name="T60" fmla="*/ 221 w 427"/>
                    <a:gd name="T61" fmla="*/ 52 h 146"/>
                    <a:gd name="T62" fmla="*/ 256 w 427"/>
                    <a:gd name="T63" fmla="*/ 25 h 146"/>
                    <a:gd name="T64" fmla="*/ 285 w 427"/>
                    <a:gd name="T65" fmla="*/ 8 h 146"/>
                    <a:gd name="T66" fmla="*/ 396 w 427"/>
                    <a:gd name="T67" fmla="*/ 94 h 146"/>
                    <a:gd name="T68" fmla="*/ 398 w 427"/>
                    <a:gd name="T69" fmla="*/ 87 h 146"/>
                    <a:gd name="T70" fmla="*/ 398 w 427"/>
                    <a:gd name="T71" fmla="*/ 85 h 146"/>
                    <a:gd name="T72" fmla="*/ 404 w 427"/>
                    <a:gd name="T73" fmla="*/ 81 h 146"/>
                    <a:gd name="T74" fmla="*/ 417 w 427"/>
                    <a:gd name="T75" fmla="*/ 77 h 146"/>
                    <a:gd name="T76" fmla="*/ 407 w 427"/>
                    <a:gd name="T77" fmla="*/ 91 h 146"/>
                    <a:gd name="T78" fmla="*/ 402 w 427"/>
                    <a:gd name="T79" fmla="*/ 96 h 146"/>
                    <a:gd name="T80" fmla="*/ 425 w 427"/>
                    <a:gd name="T81" fmla="*/ 73 h 146"/>
                    <a:gd name="T82" fmla="*/ 423 w 427"/>
                    <a:gd name="T83" fmla="*/ 75 h 146"/>
                    <a:gd name="T84" fmla="*/ 402 w 427"/>
                    <a:gd name="T85" fmla="*/ 79 h 146"/>
                    <a:gd name="T86" fmla="*/ 390 w 427"/>
                    <a:gd name="T87" fmla="*/ 81 h 146"/>
                    <a:gd name="T88" fmla="*/ 398 w 427"/>
                    <a:gd name="T89" fmla="*/ 85 h 146"/>
                    <a:gd name="T90" fmla="*/ 407 w 427"/>
                    <a:gd name="T91" fmla="*/ 93 h 146"/>
                    <a:gd name="T92" fmla="*/ 406 w 427"/>
                    <a:gd name="T93" fmla="*/ 96 h 146"/>
                    <a:gd name="T94" fmla="*/ 398 w 427"/>
                    <a:gd name="T95" fmla="*/ 102 h 146"/>
                    <a:gd name="T96" fmla="*/ 390 w 427"/>
                    <a:gd name="T97" fmla="*/ 112 h 146"/>
                    <a:gd name="T98" fmla="*/ 392 w 427"/>
                    <a:gd name="T99" fmla="*/ 104 h 146"/>
                    <a:gd name="T100" fmla="*/ 392 w 427"/>
                    <a:gd name="T101" fmla="*/ 98 h 146"/>
                    <a:gd name="T102" fmla="*/ 402 w 427"/>
                    <a:gd name="T103" fmla="*/ 98 h 146"/>
                    <a:gd name="T104" fmla="*/ 402 w 427"/>
                    <a:gd name="T105" fmla="*/ 104 h 146"/>
                    <a:gd name="T106" fmla="*/ 400 w 427"/>
                    <a:gd name="T107" fmla="*/ 104 h 146"/>
                    <a:gd name="T108" fmla="*/ 400 w 427"/>
                    <a:gd name="T109" fmla="*/ 106 h 146"/>
                    <a:gd name="T110" fmla="*/ 396 w 427"/>
                    <a:gd name="T111" fmla="*/ 108 h 146"/>
                    <a:gd name="T112" fmla="*/ 398 w 427"/>
                    <a:gd name="T113" fmla="*/ 110 h 146"/>
                    <a:gd name="T114" fmla="*/ 394 w 427"/>
                    <a:gd name="T115" fmla="*/ 112 h 146"/>
                    <a:gd name="T116" fmla="*/ 394 w 427"/>
                    <a:gd name="T117" fmla="*/ 112 h 146"/>
                    <a:gd name="T118" fmla="*/ 398 w 427"/>
                    <a:gd name="T119" fmla="*/ 114 h 146"/>
                    <a:gd name="T120" fmla="*/ 396 w 427"/>
                    <a:gd name="T121" fmla="*/ 116 h 146"/>
                    <a:gd name="T122" fmla="*/ 392 w 427"/>
                    <a:gd name="T123" fmla="*/ 141 h 1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427" h="146">
                      <a:moveTo>
                        <a:pt x="290" y="14"/>
                      </a:moveTo>
                      <a:lnTo>
                        <a:pt x="292" y="14"/>
                      </a:lnTo>
                      <a:lnTo>
                        <a:pt x="294" y="16"/>
                      </a:lnTo>
                      <a:lnTo>
                        <a:pt x="296" y="16"/>
                      </a:lnTo>
                      <a:lnTo>
                        <a:pt x="296" y="14"/>
                      </a:lnTo>
                      <a:lnTo>
                        <a:pt x="298" y="14"/>
                      </a:lnTo>
                      <a:lnTo>
                        <a:pt x="298" y="12"/>
                      </a:lnTo>
                      <a:lnTo>
                        <a:pt x="300" y="12"/>
                      </a:lnTo>
                      <a:lnTo>
                        <a:pt x="300" y="10"/>
                      </a:lnTo>
                      <a:lnTo>
                        <a:pt x="300" y="8"/>
                      </a:lnTo>
                      <a:lnTo>
                        <a:pt x="302" y="6"/>
                      </a:lnTo>
                      <a:lnTo>
                        <a:pt x="304" y="6"/>
                      </a:lnTo>
                      <a:lnTo>
                        <a:pt x="304" y="8"/>
                      </a:lnTo>
                      <a:lnTo>
                        <a:pt x="306" y="8"/>
                      </a:lnTo>
                      <a:lnTo>
                        <a:pt x="308" y="8"/>
                      </a:lnTo>
                      <a:lnTo>
                        <a:pt x="310" y="8"/>
                      </a:lnTo>
                      <a:lnTo>
                        <a:pt x="310" y="10"/>
                      </a:lnTo>
                      <a:lnTo>
                        <a:pt x="311" y="10"/>
                      </a:lnTo>
                      <a:lnTo>
                        <a:pt x="313" y="10"/>
                      </a:lnTo>
                      <a:lnTo>
                        <a:pt x="313" y="12"/>
                      </a:lnTo>
                      <a:lnTo>
                        <a:pt x="315" y="12"/>
                      </a:lnTo>
                      <a:lnTo>
                        <a:pt x="313" y="12"/>
                      </a:lnTo>
                      <a:lnTo>
                        <a:pt x="313" y="14"/>
                      </a:lnTo>
                      <a:lnTo>
                        <a:pt x="311" y="14"/>
                      </a:lnTo>
                      <a:lnTo>
                        <a:pt x="311" y="16"/>
                      </a:lnTo>
                      <a:lnTo>
                        <a:pt x="311" y="18"/>
                      </a:lnTo>
                      <a:lnTo>
                        <a:pt x="313" y="18"/>
                      </a:lnTo>
                      <a:lnTo>
                        <a:pt x="313" y="20"/>
                      </a:lnTo>
                      <a:lnTo>
                        <a:pt x="315" y="20"/>
                      </a:lnTo>
                      <a:lnTo>
                        <a:pt x="317" y="20"/>
                      </a:lnTo>
                      <a:lnTo>
                        <a:pt x="319" y="20"/>
                      </a:lnTo>
                      <a:lnTo>
                        <a:pt x="321" y="20"/>
                      </a:lnTo>
                      <a:lnTo>
                        <a:pt x="323" y="20"/>
                      </a:lnTo>
                      <a:lnTo>
                        <a:pt x="323" y="22"/>
                      </a:lnTo>
                      <a:lnTo>
                        <a:pt x="325" y="22"/>
                      </a:lnTo>
                      <a:lnTo>
                        <a:pt x="325" y="23"/>
                      </a:lnTo>
                      <a:lnTo>
                        <a:pt x="327" y="23"/>
                      </a:lnTo>
                      <a:lnTo>
                        <a:pt x="327" y="25"/>
                      </a:lnTo>
                      <a:lnTo>
                        <a:pt x="329" y="25"/>
                      </a:lnTo>
                      <a:lnTo>
                        <a:pt x="331" y="25"/>
                      </a:lnTo>
                      <a:lnTo>
                        <a:pt x="333" y="25"/>
                      </a:lnTo>
                      <a:lnTo>
                        <a:pt x="333" y="27"/>
                      </a:lnTo>
                      <a:lnTo>
                        <a:pt x="335" y="27"/>
                      </a:lnTo>
                      <a:lnTo>
                        <a:pt x="335" y="29"/>
                      </a:lnTo>
                      <a:lnTo>
                        <a:pt x="336" y="29"/>
                      </a:lnTo>
                      <a:lnTo>
                        <a:pt x="335" y="29"/>
                      </a:lnTo>
                      <a:lnTo>
                        <a:pt x="336" y="29"/>
                      </a:lnTo>
                      <a:lnTo>
                        <a:pt x="336" y="31"/>
                      </a:lnTo>
                      <a:lnTo>
                        <a:pt x="336" y="33"/>
                      </a:lnTo>
                      <a:lnTo>
                        <a:pt x="335" y="33"/>
                      </a:lnTo>
                      <a:lnTo>
                        <a:pt x="335" y="35"/>
                      </a:lnTo>
                      <a:lnTo>
                        <a:pt x="336" y="35"/>
                      </a:lnTo>
                      <a:lnTo>
                        <a:pt x="335" y="35"/>
                      </a:lnTo>
                      <a:lnTo>
                        <a:pt x="336" y="35"/>
                      </a:lnTo>
                      <a:lnTo>
                        <a:pt x="335" y="35"/>
                      </a:lnTo>
                      <a:lnTo>
                        <a:pt x="336" y="35"/>
                      </a:lnTo>
                      <a:lnTo>
                        <a:pt x="335" y="35"/>
                      </a:lnTo>
                      <a:lnTo>
                        <a:pt x="336" y="35"/>
                      </a:lnTo>
                      <a:lnTo>
                        <a:pt x="336" y="37"/>
                      </a:lnTo>
                      <a:lnTo>
                        <a:pt x="335" y="37"/>
                      </a:lnTo>
                      <a:lnTo>
                        <a:pt x="333" y="39"/>
                      </a:lnTo>
                      <a:lnTo>
                        <a:pt x="331" y="39"/>
                      </a:lnTo>
                      <a:lnTo>
                        <a:pt x="333" y="39"/>
                      </a:lnTo>
                      <a:lnTo>
                        <a:pt x="331" y="39"/>
                      </a:lnTo>
                      <a:lnTo>
                        <a:pt x="329" y="39"/>
                      </a:lnTo>
                      <a:lnTo>
                        <a:pt x="331" y="39"/>
                      </a:lnTo>
                      <a:lnTo>
                        <a:pt x="329" y="39"/>
                      </a:lnTo>
                      <a:lnTo>
                        <a:pt x="331" y="39"/>
                      </a:lnTo>
                      <a:lnTo>
                        <a:pt x="331" y="41"/>
                      </a:lnTo>
                      <a:lnTo>
                        <a:pt x="329" y="43"/>
                      </a:lnTo>
                      <a:lnTo>
                        <a:pt x="327" y="43"/>
                      </a:lnTo>
                      <a:lnTo>
                        <a:pt x="327" y="41"/>
                      </a:lnTo>
                      <a:lnTo>
                        <a:pt x="329" y="41"/>
                      </a:lnTo>
                      <a:lnTo>
                        <a:pt x="327" y="41"/>
                      </a:lnTo>
                      <a:lnTo>
                        <a:pt x="325" y="41"/>
                      </a:lnTo>
                      <a:lnTo>
                        <a:pt x="327" y="41"/>
                      </a:lnTo>
                      <a:lnTo>
                        <a:pt x="325" y="41"/>
                      </a:lnTo>
                      <a:lnTo>
                        <a:pt x="325" y="43"/>
                      </a:lnTo>
                      <a:lnTo>
                        <a:pt x="325" y="45"/>
                      </a:lnTo>
                      <a:lnTo>
                        <a:pt x="325" y="46"/>
                      </a:lnTo>
                      <a:lnTo>
                        <a:pt x="323" y="46"/>
                      </a:lnTo>
                      <a:lnTo>
                        <a:pt x="323" y="48"/>
                      </a:lnTo>
                      <a:lnTo>
                        <a:pt x="321" y="48"/>
                      </a:lnTo>
                      <a:lnTo>
                        <a:pt x="321" y="50"/>
                      </a:lnTo>
                      <a:lnTo>
                        <a:pt x="321" y="52"/>
                      </a:lnTo>
                      <a:lnTo>
                        <a:pt x="323" y="52"/>
                      </a:lnTo>
                      <a:lnTo>
                        <a:pt x="323" y="54"/>
                      </a:lnTo>
                      <a:lnTo>
                        <a:pt x="323" y="56"/>
                      </a:lnTo>
                      <a:lnTo>
                        <a:pt x="325" y="56"/>
                      </a:lnTo>
                      <a:lnTo>
                        <a:pt x="327" y="56"/>
                      </a:lnTo>
                      <a:lnTo>
                        <a:pt x="329" y="56"/>
                      </a:lnTo>
                      <a:lnTo>
                        <a:pt x="331" y="56"/>
                      </a:lnTo>
                      <a:lnTo>
                        <a:pt x="331" y="54"/>
                      </a:lnTo>
                      <a:lnTo>
                        <a:pt x="333" y="54"/>
                      </a:lnTo>
                      <a:lnTo>
                        <a:pt x="335" y="54"/>
                      </a:lnTo>
                      <a:lnTo>
                        <a:pt x="336" y="54"/>
                      </a:lnTo>
                      <a:lnTo>
                        <a:pt x="336" y="56"/>
                      </a:lnTo>
                      <a:lnTo>
                        <a:pt x="336" y="58"/>
                      </a:lnTo>
                      <a:lnTo>
                        <a:pt x="338" y="58"/>
                      </a:lnTo>
                      <a:lnTo>
                        <a:pt x="338" y="60"/>
                      </a:lnTo>
                      <a:lnTo>
                        <a:pt x="340" y="60"/>
                      </a:lnTo>
                      <a:lnTo>
                        <a:pt x="340" y="62"/>
                      </a:lnTo>
                      <a:lnTo>
                        <a:pt x="340" y="64"/>
                      </a:lnTo>
                      <a:lnTo>
                        <a:pt x="342" y="64"/>
                      </a:lnTo>
                      <a:lnTo>
                        <a:pt x="344" y="64"/>
                      </a:lnTo>
                      <a:lnTo>
                        <a:pt x="344" y="66"/>
                      </a:lnTo>
                      <a:lnTo>
                        <a:pt x="346" y="66"/>
                      </a:lnTo>
                      <a:lnTo>
                        <a:pt x="348" y="66"/>
                      </a:lnTo>
                      <a:lnTo>
                        <a:pt x="350" y="66"/>
                      </a:lnTo>
                      <a:lnTo>
                        <a:pt x="352" y="66"/>
                      </a:lnTo>
                      <a:lnTo>
                        <a:pt x="354" y="66"/>
                      </a:lnTo>
                      <a:lnTo>
                        <a:pt x="356" y="66"/>
                      </a:lnTo>
                      <a:lnTo>
                        <a:pt x="358" y="66"/>
                      </a:lnTo>
                      <a:lnTo>
                        <a:pt x="358" y="68"/>
                      </a:lnTo>
                      <a:lnTo>
                        <a:pt x="359" y="68"/>
                      </a:lnTo>
                      <a:lnTo>
                        <a:pt x="359" y="70"/>
                      </a:lnTo>
                      <a:lnTo>
                        <a:pt x="361" y="70"/>
                      </a:lnTo>
                      <a:lnTo>
                        <a:pt x="361" y="71"/>
                      </a:lnTo>
                      <a:lnTo>
                        <a:pt x="363" y="71"/>
                      </a:lnTo>
                      <a:lnTo>
                        <a:pt x="363" y="73"/>
                      </a:lnTo>
                      <a:lnTo>
                        <a:pt x="365" y="73"/>
                      </a:lnTo>
                      <a:lnTo>
                        <a:pt x="367" y="73"/>
                      </a:lnTo>
                      <a:lnTo>
                        <a:pt x="367" y="75"/>
                      </a:lnTo>
                      <a:lnTo>
                        <a:pt x="369" y="75"/>
                      </a:lnTo>
                      <a:lnTo>
                        <a:pt x="371" y="75"/>
                      </a:lnTo>
                      <a:lnTo>
                        <a:pt x="371" y="77"/>
                      </a:lnTo>
                      <a:lnTo>
                        <a:pt x="373" y="77"/>
                      </a:lnTo>
                      <a:lnTo>
                        <a:pt x="375" y="77"/>
                      </a:lnTo>
                      <a:lnTo>
                        <a:pt x="375" y="79"/>
                      </a:lnTo>
                      <a:lnTo>
                        <a:pt x="377" y="79"/>
                      </a:lnTo>
                      <a:lnTo>
                        <a:pt x="377" y="81"/>
                      </a:lnTo>
                      <a:lnTo>
                        <a:pt x="375" y="81"/>
                      </a:lnTo>
                      <a:lnTo>
                        <a:pt x="377" y="81"/>
                      </a:lnTo>
                      <a:lnTo>
                        <a:pt x="375" y="81"/>
                      </a:lnTo>
                      <a:lnTo>
                        <a:pt x="377" y="81"/>
                      </a:lnTo>
                      <a:lnTo>
                        <a:pt x="375" y="81"/>
                      </a:lnTo>
                      <a:lnTo>
                        <a:pt x="377" y="81"/>
                      </a:lnTo>
                      <a:lnTo>
                        <a:pt x="375" y="81"/>
                      </a:lnTo>
                      <a:lnTo>
                        <a:pt x="377" y="81"/>
                      </a:lnTo>
                      <a:lnTo>
                        <a:pt x="375" y="81"/>
                      </a:lnTo>
                      <a:lnTo>
                        <a:pt x="377" y="81"/>
                      </a:lnTo>
                      <a:lnTo>
                        <a:pt x="375" y="81"/>
                      </a:lnTo>
                      <a:lnTo>
                        <a:pt x="377" y="81"/>
                      </a:lnTo>
                      <a:lnTo>
                        <a:pt x="375" y="81"/>
                      </a:lnTo>
                      <a:lnTo>
                        <a:pt x="375" y="83"/>
                      </a:lnTo>
                      <a:lnTo>
                        <a:pt x="375" y="81"/>
                      </a:lnTo>
                      <a:lnTo>
                        <a:pt x="375" y="83"/>
                      </a:lnTo>
                      <a:lnTo>
                        <a:pt x="375" y="81"/>
                      </a:lnTo>
                      <a:lnTo>
                        <a:pt x="373" y="81"/>
                      </a:lnTo>
                      <a:lnTo>
                        <a:pt x="375" y="81"/>
                      </a:lnTo>
                      <a:lnTo>
                        <a:pt x="373" y="81"/>
                      </a:lnTo>
                      <a:lnTo>
                        <a:pt x="375" y="81"/>
                      </a:lnTo>
                      <a:lnTo>
                        <a:pt x="373" y="81"/>
                      </a:lnTo>
                      <a:lnTo>
                        <a:pt x="375" y="81"/>
                      </a:lnTo>
                      <a:lnTo>
                        <a:pt x="375" y="83"/>
                      </a:lnTo>
                      <a:lnTo>
                        <a:pt x="375" y="81"/>
                      </a:lnTo>
                      <a:lnTo>
                        <a:pt x="375" y="83"/>
                      </a:lnTo>
                      <a:lnTo>
                        <a:pt x="373" y="83"/>
                      </a:lnTo>
                      <a:lnTo>
                        <a:pt x="373" y="81"/>
                      </a:lnTo>
                      <a:lnTo>
                        <a:pt x="371" y="81"/>
                      </a:lnTo>
                      <a:lnTo>
                        <a:pt x="369" y="81"/>
                      </a:lnTo>
                      <a:lnTo>
                        <a:pt x="371" y="81"/>
                      </a:lnTo>
                      <a:lnTo>
                        <a:pt x="369" y="79"/>
                      </a:lnTo>
                      <a:lnTo>
                        <a:pt x="371" y="79"/>
                      </a:lnTo>
                      <a:lnTo>
                        <a:pt x="369" y="79"/>
                      </a:lnTo>
                      <a:lnTo>
                        <a:pt x="369" y="81"/>
                      </a:lnTo>
                      <a:lnTo>
                        <a:pt x="369" y="79"/>
                      </a:lnTo>
                      <a:lnTo>
                        <a:pt x="369" y="81"/>
                      </a:lnTo>
                      <a:lnTo>
                        <a:pt x="369" y="79"/>
                      </a:lnTo>
                      <a:lnTo>
                        <a:pt x="369" y="81"/>
                      </a:lnTo>
                      <a:lnTo>
                        <a:pt x="369" y="79"/>
                      </a:lnTo>
                      <a:lnTo>
                        <a:pt x="367" y="79"/>
                      </a:lnTo>
                      <a:lnTo>
                        <a:pt x="365" y="79"/>
                      </a:lnTo>
                      <a:lnTo>
                        <a:pt x="367" y="79"/>
                      </a:lnTo>
                      <a:lnTo>
                        <a:pt x="365" y="79"/>
                      </a:lnTo>
                      <a:lnTo>
                        <a:pt x="367" y="79"/>
                      </a:lnTo>
                      <a:lnTo>
                        <a:pt x="365" y="79"/>
                      </a:lnTo>
                      <a:lnTo>
                        <a:pt x="367" y="79"/>
                      </a:lnTo>
                      <a:lnTo>
                        <a:pt x="367" y="81"/>
                      </a:lnTo>
                      <a:lnTo>
                        <a:pt x="367" y="79"/>
                      </a:lnTo>
                      <a:lnTo>
                        <a:pt x="367" y="81"/>
                      </a:lnTo>
                      <a:lnTo>
                        <a:pt x="367" y="79"/>
                      </a:lnTo>
                      <a:lnTo>
                        <a:pt x="367" y="81"/>
                      </a:lnTo>
                      <a:lnTo>
                        <a:pt x="369" y="81"/>
                      </a:lnTo>
                      <a:lnTo>
                        <a:pt x="369" y="79"/>
                      </a:lnTo>
                      <a:lnTo>
                        <a:pt x="369" y="81"/>
                      </a:lnTo>
                      <a:lnTo>
                        <a:pt x="371" y="81"/>
                      </a:lnTo>
                      <a:lnTo>
                        <a:pt x="369" y="81"/>
                      </a:lnTo>
                      <a:lnTo>
                        <a:pt x="371" y="81"/>
                      </a:lnTo>
                      <a:lnTo>
                        <a:pt x="373" y="81"/>
                      </a:lnTo>
                      <a:lnTo>
                        <a:pt x="371" y="81"/>
                      </a:lnTo>
                      <a:lnTo>
                        <a:pt x="371" y="83"/>
                      </a:lnTo>
                      <a:lnTo>
                        <a:pt x="373" y="83"/>
                      </a:lnTo>
                      <a:lnTo>
                        <a:pt x="373" y="81"/>
                      </a:lnTo>
                      <a:lnTo>
                        <a:pt x="373" y="83"/>
                      </a:lnTo>
                      <a:lnTo>
                        <a:pt x="371" y="83"/>
                      </a:lnTo>
                      <a:lnTo>
                        <a:pt x="373" y="83"/>
                      </a:lnTo>
                      <a:lnTo>
                        <a:pt x="371" y="83"/>
                      </a:lnTo>
                      <a:lnTo>
                        <a:pt x="373" y="83"/>
                      </a:lnTo>
                      <a:lnTo>
                        <a:pt x="371" y="83"/>
                      </a:lnTo>
                      <a:lnTo>
                        <a:pt x="373" y="83"/>
                      </a:lnTo>
                      <a:lnTo>
                        <a:pt x="373" y="85"/>
                      </a:lnTo>
                      <a:lnTo>
                        <a:pt x="375" y="85"/>
                      </a:lnTo>
                      <a:lnTo>
                        <a:pt x="373" y="85"/>
                      </a:lnTo>
                      <a:lnTo>
                        <a:pt x="375" y="85"/>
                      </a:lnTo>
                      <a:lnTo>
                        <a:pt x="373" y="85"/>
                      </a:lnTo>
                      <a:lnTo>
                        <a:pt x="371" y="85"/>
                      </a:lnTo>
                      <a:lnTo>
                        <a:pt x="373" y="85"/>
                      </a:lnTo>
                      <a:lnTo>
                        <a:pt x="373" y="87"/>
                      </a:lnTo>
                      <a:lnTo>
                        <a:pt x="371" y="87"/>
                      </a:lnTo>
                      <a:lnTo>
                        <a:pt x="373" y="87"/>
                      </a:lnTo>
                      <a:lnTo>
                        <a:pt x="371" y="87"/>
                      </a:lnTo>
                      <a:lnTo>
                        <a:pt x="373" y="87"/>
                      </a:lnTo>
                      <a:lnTo>
                        <a:pt x="371" y="87"/>
                      </a:lnTo>
                      <a:lnTo>
                        <a:pt x="371" y="85"/>
                      </a:lnTo>
                      <a:lnTo>
                        <a:pt x="371" y="87"/>
                      </a:lnTo>
                      <a:lnTo>
                        <a:pt x="371" y="85"/>
                      </a:lnTo>
                      <a:lnTo>
                        <a:pt x="371" y="87"/>
                      </a:lnTo>
                      <a:lnTo>
                        <a:pt x="373" y="87"/>
                      </a:lnTo>
                      <a:lnTo>
                        <a:pt x="371" y="87"/>
                      </a:lnTo>
                      <a:lnTo>
                        <a:pt x="373" y="87"/>
                      </a:lnTo>
                      <a:lnTo>
                        <a:pt x="371" y="87"/>
                      </a:lnTo>
                      <a:lnTo>
                        <a:pt x="373" y="87"/>
                      </a:lnTo>
                      <a:lnTo>
                        <a:pt x="371" y="87"/>
                      </a:lnTo>
                      <a:lnTo>
                        <a:pt x="373" y="87"/>
                      </a:lnTo>
                      <a:lnTo>
                        <a:pt x="371" y="87"/>
                      </a:lnTo>
                      <a:lnTo>
                        <a:pt x="373" y="87"/>
                      </a:lnTo>
                      <a:lnTo>
                        <a:pt x="373" y="89"/>
                      </a:lnTo>
                      <a:lnTo>
                        <a:pt x="373" y="87"/>
                      </a:lnTo>
                      <a:lnTo>
                        <a:pt x="373" y="89"/>
                      </a:lnTo>
                      <a:lnTo>
                        <a:pt x="373" y="87"/>
                      </a:lnTo>
                      <a:lnTo>
                        <a:pt x="373" y="89"/>
                      </a:lnTo>
                      <a:lnTo>
                        <a:pt x="373" y="87"/>
                      </a:lnTo>
                      <a:lnTo>
                        <a:pt x="373" y="89"/>
                      </a:lnTo>
                      <a:lnTo>
                        <a:pt x="371" y="89"/>
                      </a:lnTo>
                      <a:lnTo>
                        <a:pt x="373" y="89"/>
                      </a:lnTo>
                      <a:lnTo>
                        <a:pt x="371" y="89"/>
                      </a:lnTo>
                      <a:lnTo>
                        <a:pt x="371" y="91"/>
                      </a:lnTo>
                      <a:lnTo>
                        <a:pt x="373" y="91"/>
                      </a:lnTo>
                      <a:lnTo>
                        <a:pt x="373" y="93"/>
                      </a:lnTo>
                      <a:lnTo>
                        <a:pt x="375" y="93"/>
                      </a:lnTo>
                      <a:lnTo>
                        <a:pt x="373" y="93"/>
                      </a:lnTo>
                      <a:lnTo>
                        <a:pt x="375" y="93"/>
                      </a:lnTo>
                      <a:lnTo>
                        <a:pt x="373" y="93"/>
                      </a:lnTo>
                      <a:lnTo>
                        <a:pt x="371" y="93"/>
                      </a:lnTo>
                      <a:lnTo>
                        <a:pt x="373" y="93"/>
                      </a:lnTo>
                      <a:lnTo>
                        <a:pt x="371" y="93"/>
                      </a:lnTo>
                      <a:lnTo>
                        <a:pt x="369" y="93"/>
                      </a:lnTo>
                      <a:lnTo>
                        <a:pt x="367" y="93"/>
                      </a:lnTo>
                      <a:lnTo>
                        <a:pt x="367" y="91"/>
                      </a:lnTo>
                      <a:lnTo>
                        <a:pt x="369" y="91"/>
                      </a:lnTo>
                      <a:lnTo>
                        <a:pt x="367" y="91"/>
                      </a:lnTo>
                      <a:lnTo>
                        <a:pt x="365" y="91"/>
                      </a:lnTo>
                      <a:lnTo>
                        <a:pt x="365" y="89"/>
                      </a:lnTo>
                      <a:lnTo>
                        <a:pt x="365" y="91"/>
                      </a:lnTo>
                      <a:lnTo>
                        <a:pt x="365" y="89"/>
                      </a:lnTo>
                      <a:lnTo>
                        <a:pt x="367" y="89"/>
                      </a:lnTo>
                      <a:lnTo>
                        <a:pt x="365" y="89"/>
                      </a:lnTo>
                      <a:lnTo>
                        <a:pt x="365" y="87"/>
                      </a:lnTo>
                      <a:lnTo>
                        <a:pt x="365" y="89"/>
                      </a:lnTo>
                      <a:lnTo>
                        <a:pt x="367" y="89"/>
                      </a:lnTo>
                      <a:lnTo>
                        <a:pt x="367" y="87"/>
                      </a:lnTo>
                      <a:lnTo>
                        <a:pt x="367" y="89"/>
                      </a:lnTo>
                      <a:lnTo>
                        <a:pt x="367" y="87"/>
                      </a:lnTo>
                      <a:lnTo>
                        <a:pt x="365" y="87"/>
                      </a:lnTo>
                      <a:lnTo>
                        <a:pt x="365" y="89"/>
                      </a:lnTo>
                      <a:lnTo>
                        <a:pt x="365" y="87"/>
                      </a:lnTo>
                      <a:lnTo>
                        <a:pt x="365" y="89"/>
                      </a:lnTo>
                      <a:lnTo>
                        <a:pt x="363" y="89"/>
                      </a:lnTo>
                      <a:lnTo>
                        <a:pt x="365" y="89"/>
                      </a:lnTo>
                      <a:lnTo>
                        <a:pt x="363" y="89"/>
                      </a:lnTo>
                      <a:lnTo>
                        <a:pt x="365" y="89"/>
                      </a:lnTo>
                      <a:lnTo>
                        <a:pt x="363" y="89"/>
                      </a:lnTo>
                      <a:lnTo>
                        <a:pt x="363" y="87"/>
                      </a:lnTo>
                      <a:lnTo>
                        <a:pt x="363" y="85"/>
                      </a:lnTo>
                      <a:lnTo>
                        <a:pt x="363" y="87"/>
                      </a:lnTo>
                      <a:lnTo>
                        <a:pt x="361" y="87"/>
                      </a:lnTo>
                      <a:lnTo>
                        <a:pt x="361" y="85"/>
                      </a:lnTo>
                      <a:lnTo>
                        <a:pt x="361" y="87"/>
                      </a:lnTo>
                      <a:lnTo>
                        <a:pt x="363" y="87"/>
                      </a:lnTo>
                      <a:lnTo>
                        <a:pt x="361" y="87"/>
                      </a:lnTo>
                      <a:lnTo>
                        <a:pt x="363" y="87"/>
                      </a:lnTo>
                      <a:lnTo>
                        <a:pt x="361" y="87"/>
                      </a:lnTo>
                      <a:lnTo>
                        <a:pt x="363" y="87"/>
                      </a:lnTo>
                      <a:lnTo>
                        <a:pt x="361" y="87"/>
                      </a:lnTo>
                      <a:lnTo>
                        <a:pt x="363" y="87"/>
                      </a:lnTo>
                      <a:lnTo>
                        <a:pt x="361" y="87"/>
                      </a:lnTo>
                      <a:lnTo>
                        <a:pt x="363" y="87"/>
                      </a:lnTo>
                      <a:lnTo>
                        <a:pt x="361" y="87"/>
                      </a:lnTo>
                      <a:lnTo>
                        <a:pt x="363" y="87"/>
                      </a:lnTo>
                      <a:lnTo>
                        <a:pt x="363" y="89"/>
                      </a:lnTo>
                      <a:lnTo>
                        <a:pt x="365" y="91"/>
                      </a:lnTo>
                      <a:lnTo>
                        <a:pt x="363" y="91"/>
                      </a:lnTo>
                      <a:lnTo>
                        <a:pt x="361" y="91"/>
                      </a:lnTo>
                      <a:lnTo>
                        <a:pt x="363" y="91"/>
                      </a:lnTo>
                      <a:lnTo>
                        <a:pt x="361" y="91"/>
                      </a:lnTo>
                      <a:lnTo>
                        <a:pt x="359" y="91"/>
                      </a:lnTo>
                      <a:lnTo>
                        <a:pt x="359" y="93"/>
                      </a:lnTo>
                      <a:lnTo>
                        <a:pt x="358" y="93"/>
                      </a:lnTo>
                      <a:lnTo>
                        <a:pt x="359" y="93"/>
                      </a:lnTo>
                      <a:lnTo>
                        <a:pt x="358" y="93"/>
                      </a:lnTo>
                      <a:lnTo>
                        <a:pt x="359" y="93"/>
                      </a:lnTo>
                      <a:lnTo>
                        <a:pt x="361" y="93"/>
                      </a:lnTo>
                      <a:lnTo>
                        <a:pt x="363" y="93"/>
                      </a:lnTo>
                      <a:lnTo>
                        <a:pt x="365" y="93"/>
                      </a:lnTo>
                      <a:lnTo>
                        <a:pt x="365" y="94"/>
                      </a:lnTo>
                      <a:lnTo>
                        <a:pt x="365" y="93"/>
                      </a:lnTo>
                      <a:lnTo>
                        <a:pt x="365" y="94"/>
                      </a:lnTo>
                      <a:lnTo>
                        <a:pt x="365" y="93"/>
                      </a:lnTo>
                      <a:lnTo>
                        <a:pt x="365" y="94"/>
                      </a:lnTo>
                      <a:lnTo>
                        <a:pt x="365" y="93"/>
                      </a:lnTo>
                      <a:lnTo>
                        <a:pt x="367" y="93"/>
                      </a:lnTo>
                      <a:lnTo>
                        <a:pt x="365" y="93"/>
                      </a:lnTo>
                      <a:lnTo>
                        <a:pt x="367" y="93"/>
                      </a:lnTo>
                      <a:lnTo>
                        <a:pt x="367" y="94"/>
                      </a:lnTo>
                      <a:lnTo>
                        <a:pt x="367" y="93"/>
                      </a:lnTo>
                      <a:lnTo>
                        <a:pt x="367" y="94"/>
                      </a:lnTo>
                      <a:lnTo>
                        <a:pt x="367" y="93"/>
                      </a:lnTo>
                      <a:lnTo>
                        <a:pt x="367" y="94"/>
                      </a:lnTo>
                      <a:lnTo>
                        <a:pt x="365" y="94"/>
                      </a:lnTo>
                      <a:lnTo>
                        <a:pt x="367" y="94"/>
                      </a:lnTo>
                      <a:lnTo>
                        <a:pt x="365" y="94"/>
                      </a:lnTo>
                      <a:lnTo>
                        <a:pt x="367" y="94"/>
                      </a:lnTo>
                      <a:lnTo>
                        <a:pt x="369" y="94"/>
                      </a:lnTo>
                      <a:lnTo>
                        <a:pt x="369" y="96"/>
                      </a:lnTo>
                      <a:lnTo>
                        <a:pt x="369" y="94"/>
                      </a:lnTo>
                      <a:lnTo>
                        <a:pt x="369" y="96"/>
                      </a:lnTo>
                      <a:lnTo>
                        <a:pt x="369" y="94"/>
                      </a:lnTo>
                      <a:lnTo>
                        <a:pt x="369" y="96"/>
                      </a:lnTo>
                      <a:lnTo>
                        <a:pt x="369" y="94"/>
                      </a:lnTo>
                      <a:lnTo>
                        <a:pt x="371" y="94"/>
                      </a:lnTo>
                      <a:lnTo>
                        <a:pt x="371" y="96"/>
                      </a:lnTo>
                      <a:lnTo>
                        <a:pt x="371" y="94"/>
                      </a:lnTo>
                      <a:lnTo>
                        <a:pt x="371" y="96"/>
                      </a:lnTo>
                      <a:lnTo>
                        <a:pt x="371" y="94"/>
                      </a:lnTo>
                      <a:lnTo>
                        <a:pt x="373" y="94"/>
                      </a:lnTo>
                      <a:lnTo>
                        <a:pt x="373" y="96"/>
                      </a:lnTo>
                      <a:lnTo>
                        <a:pt x="373" y="98"/>
                      </a:lnTo>
                      <a:lnTo>
                        <a:pt x="375" y="98"/>
                      </a:lnTo>
                      <a:lnTo>
                        <a:pt x="375" y="100"/>
                      </a:lnTo>
                      <a:lnTo>
                        <a:pt x="375" y="102"/>
                      </a:lnTo>
                      <a:lnTo>
                        <a:pt x="377" y="102"/>
                      </a:lnTo>
                      <a:lnTo>
                        <a:pt x="377" y="104"/>
                      </a:lnTo>
                      <a:lnTo>
                        <a:pt x="375" y="104"/>
                      </a:lnTo>
                      <a:lnTo>
                        <a:pt x="375" y="106"/>
                      </a:lnTo>
                      <a:lnTo>
                        <a:pt x="375" y="104"/>
                      </a:lnTo>
                      <a:lnTo>
                        <a:pt x="375" y="106"/>
                      </a:lnTo>
                      <a:lnTo>
                        <a:pt x="375" y="104"/>
                      </a:lnTo>
                      <a:lnTo>
                        <a:pt x="375" y="106"/>
                      </a:lnTo>
                      <a:lnTo>
                        <a:pt x="375" y="104"/>
                      </a:lnTo>
                      <a:lnTo>
                        <a:pt x="377" y="104"/>
                      </a:lnTo>
                      <a:lnTo>
                        <a:pt x="375" y="104"/>
                      </a:lnTo>
                      <a:lnTo>
                        <a:pt x="377" y="104"/>
                      </a:lnTo>
                      <a:lnTo>
                        <a:pt x="375" y="104"/>
                      </a:lnTo>
                      <a:lnTo>
                        <a:pt x="377" y="104"/>
                      </a:lnTo>
                      <a:lnTo>
                        <a:pt x="375" y="104"/>
                      </a:lnTo>
                      <a:lnTo>
                        <a:pt x="377" y="104"/>
                      </a:lnTo>
                      <a:lnTo>
                        <a:pt x="375" y="104"/>
                      </a:lnTo>
                      <a:lnTo>
                        <a:pt x="377" y="104"/>
                      </a:lnTo>
                      <a:lnTo>
                        <a:pt x="375" y="104"/>
                      </a:lnTo>
                      <a:lnTo>
                        <a:pt x="373" y="104"/>
                      </a:lnTo>
                      <a:lnTo>
                        <a:pt x="375" y="104"/>
                      </a:lnTo>
                      <a:lnTo>
                        <a:pt x="375" y="106"/>
                      </a:lnTo>
                      <a:lnTo>
                        <a:pt x="375" y="104"/>
                      </a:lnTo>
                      <a:lnTo>
                        <a:pt x="375" y="106"/>
                      </a:lnTo>
                      <a:lnTo>
                        <a:pt x="375" y="104"/>
                      </a:lnTo>
                      <a:lnTo>
                        <a:pt x="375" y="106"/>
                      </a:lnTo>
                      <a:lnTo>
                        <a:pt x="373" y="106"/>
                      </a:lnTo>
                      <a:lnTo>
                        <a:pt x="375" y="106"/>
                      </a:lnTo>
                      <a:lnTo>
                        <a:pt x="373" y="106"/>
                      </a:lnTo>
                      <a:lnTo>
                        <a:pt x="373" y="104"/>
                      </a:lnTo>
                      <a:lnTo>
                        <a:pt x="373" y="106"/>
                      </a:lnTo>
                      <a:lnTo>
                        <a:pt x="373" y="104"/>
                      </a:lnTo>
                      <a:lnTo>
                        <a:pt x="373" y="106"/>
                      </a:lnTo>
                      <a:lnTo>
                        <a:pt x="375" y="106"/>
                      </a:lnTo>
                      <a:lnTo>
                        <a:pt x="375" y="108"/>
                      </a:lnTo>
                      <a:lnTo>
                        <a:pt x="375" y="106"/>
                      </a:lnTo>
                      <a:lnTo>
                        <a:pt x="375" y="108"/>
                      </a:lnTo>
                      <a:lnTo>
                        <a:pt x="373" y="108"/>
                      </a:lnTo>
                      <a:lnTo>
                        <a:pt x="373" y="106"/>
                      </a:lnTo>
                      <a:lnTo>
                        <a:pt x="373" y="108"/>
                      </a:lnTo>
                      <a:lnTo>
                        <a:pt x="373" y="106"/>
                      </a:lnTo>
                      <a:lnTo>
                        <a:pt x="371" y="106"/>
                      </a:lnTo>
                      <a:lnTo>
                        <a:pt x="373" y="106"/>
                      </a:lnTo>
                      <a:lnTo>
                        <a:pt x="371" y="106"/>
                      </a:lnTo>
                      <a:lnTo>
                        <a:pt x="373" y="106"/>
                      </a:lnTo>
                      <a:lnTo>
                        <a:pt x="371" y="106"/>
                      </a:lnTo>
                      <a:lnTo>
                        <a:pt x="371" y="104"/>
                      </a:lnTo>
                      <a:lnTo>
                        <a:pt x="369" y="104"/>
                      </a:lnTo>
                      <a:lnTo>
                        <a:pt x="369" y="106"/>
                      </a:lnTo>
                      <a:lnTo>
                        <a:pt x="369" y="104"/>
                      </a:lnTo>
                      <a:lnTo>
                        <a:pt x="369" y="106"/>
                      </a:lnTo>
                      <a:lnTo>
                        <a:pt x="369" y="104"/>
                      </a:lnTo>
                      <a:lnTo>
                        <a:pt x="367" y="106"/>
                      </a:lnTo>
                      <a:lnTo>
                        <a:pt x="367" y="108"/>
                      </a:lnTo>
                      <a:lnTo>
                        <a:pt x="369" y="108"/>
                      </a:lnTo>
                      <a:lnTo>
                        <a:pt x="369" y="110"/>
                      </a:lnTo>
                      <a:lnTo>
                        <a:pt x="369" y="108"/>
                      </a:lnTo>
                      <a:lnTo>
                        <a:pt x="369" y="110"/>
                      </a:lnTo>
                      <a:lnTo>
                        <a:pt x="367" y="110"/>
                      </a:lnTo>
                      <a:lnTo>
                        <a:pt x="367" y="112"/>
                      </a:lnTo>
                      <a:lnTo>
                        <a:pt x="367" y="110"/>
                      </a:lnTo>
                      <a:lnTo>
                        <a:pt x="367" y="112"/>
                      </a:lnTo>
                      <a:lnTo>
                        <a:pt x="365" y="112"/>
                      </a:lnTo>
                      <a:lnTo>
                        <a:pt x="363" y="112"/>
                      </a:lnTo>
                      <a:lnTo>
                        <a:pt x="363" y="110"/>
                      </a:lnTo>
                      <a:lnTo>
                        <a:pt x="361" y="110"/>
                      </a:lnTo>
                      <a:lnTo>
                        <a:pt x="361" y="108"/>
                      </a:lnTo>
                      <a:lnTo>
                        <a:pt x="361" y="110"/>
                      </a:lnTo>
                      <a:lnTo>
                        <a:pt x="361" y="108"/>
                      </a:lnTo>
                      <a:lnTo>
                        <a:pt x="361" y="110"/>
                      </a:lnTo>
                      <a:lnTo>
                        <a:pt x="361" y="108"/>
                      </a:lnTo>
                      <a:lnTo>
                        <a:pt x="361" y="110"/>
                      </a:lnTo>
                      <a:lnTo>
                        <a:pt x="361" y="108"/>
                      </a:lnTo>
                      <a:lnTo>
                        <a:pt x="361" y="110"/>
                      </a:lnTo>
                      <a:lnTo>
                        <a:pt x="361" y="108"/>
                      </a:lnTo>
                      <a:lnTo>
                        <a:pt x="359" y="108"/>
                      </a:lnTo>
                      <a:lnTo>
                        <a:pt x="361" y="108"/>
                      </a:lnTo>
                      <a:lnTo>
                        <a:pt x="361" y="110"/>
                      </a:lnTo>
                      <a:lnTo>
                        <a:pt x="359" y="110"/>
                      </a:lnTo>
                      <a:lnTo>
                        <a:pt x="361" y="110"/>
                      </a:lnTo>
                      <a:lnTo>
                        <a:pt x="359" y="110"/>
                      </a:lnTo>
                      <a:lnTo>
                        <a:pt x="359" y="108"/>
                      </a:lnTo>
                      <a:lnTo>
                        <a:pt x="359" y="110"/>
                      </a:lnTo>
                      <a:lnTo>
                        <a:pt x="359" y="108"/>
                      </a:lnTo>
                      <a:lnTo>
                        <a:pt x="361" y="108"/>
                      </a:lnTo>
                      <a:lnTo>
                        <a:pt x="359" y="108"/>
                      </a:lnTo>
                      <a:lnTo>
                        <a:pt x="358" y="108"/>
                      </a:lnTo>
                      <a:lnTo>
                        <a:pt x="358" y="106"/>
                      </a:lnTo>
                      <a:lnTo>
                        <a:pt x="356" y="106"/>
                      </a:lnTo>
                      <a:lnTo>
                        <a:pt x="356" y="104"/>
                      </a:lnTo>
                      <a:lnTo>
                        <a:pt x="356" y="106"/>
                      </a:lnTo>
                      <a:lnTo>
                        <a:pt x="356" y="108"/>
                      </a:lnTo>
                      <a:lnTo>
                        <a:pt x="358" y="108"/>
                      </a:lnTo>
                      <a:lnTo>
                        <a:pt x="358" y="110"/>
                      </a:lnTo>
                      <a:lnTo>
                        <a:pt x="359" y="110"/>
                      </a:lnTo>
                      <a:lnTo>
                        <a:pt x="361" y="110"/>
                      </a:lnTo>
                      <a:lnTo>
                        <a:pt x="361" y="112"/>
                      </a:lnTo>
                      <a:lnTo>
                        <a:pt x="363" y="112"/>
                      </a:lnTo>
                      <a:lnTo>
                        <a:pt x="365" y="112"/>
                      </a:lnTo>
                      <a:lnTo>
                        <a:pt x="363" y="112"/>
                      </a:lnTo>
                      <a:lnTo>
                        <a:pt x="365" y="114"/>
                      </a:lnTo>
                      <a:lnTo>
                        <a:pt x="367" y="114"/>
                      </a:lnTo>
                      <a:lnTo>
                        <a:pt x="367" y="112"/>
                      </a:lnTo>
                      <a:lnTo>
                        <a:pt x="367" y="114"/>
                      </a:lnTo>
                      <a:lnTo>
                        <a:pt x="365" y="114"/>
                      </a:lnTo>
                      <a:lnTo>
                        <a:pt x="367" y="114"/>
                      </a:lnTo>
                      <a:lnTo>
                        <a:pt x="367" y="112"/>
                      </a:lnTo>
                      <a:lnTo>
                        <a:pt x="367" y="114"/>
                      </a:lnTo>
                      <a:lnTo>
                        <a:pt x="367" y="112"/>
                      </a:lnTo>
                      <a:lnTo>
                        <a:pt x="369" y="112"/>
                      </a:lnTo>
                      <a:lnTo>
                        <a:pt x="369" y="114"/>
                      </a:lnTo>
                      <a:lnTo>
                        <a:pt x="369" y="112"/>
                      </a:lnTo>
                      <a:lnTo>
                        <a:pt x="369" y="114"/>
                      </a:lnTo>
                      <a:lnTo>
                        <a:pt x="369" y="112"/>
                      </a:lnTo>
                      <a:lnTo>
                        <a:pt x="369" y="114"/>
                      </a:lnTo>
                      <a:lnTo>
                        <a:pt x="369" y="116"/>
                      </a:lnTo>
                      <a:lnTo>
                        <a:pt x="369" y="114"/>
                      </a:lnTo>
                      <a:lnTo>
                        <a:pt x="369" y="116"/>
                      </a:lnTo>
                      <a:lnTo>
                        <a:pt x="369" y="114"/>
                      </a:lnTo>
                      <a:lnTo>
                        <a:pt x="367" y="114"/>
                      </a:lnTo>
                      <a:lnTo>
                        <a:pt x="369" y="114"/>
                      </a:lnTo>
                      <a:lnTo>
                        <a:pt x="367" y="114"/>
                      </a:lnTo>
                      <a:lnTo>
                        <a:pt x="369" y="114"/>
                      </a:lnTo>
                      <a:lnTo>
                        <a:pt x="369" y="116"/>
                      </a:lnTo>
                      <a:lnTo>
                        <a:pt x="367" y="116"/>
                      </a:lnTo>
                      <a:lnTo>
                        <a:pt x="369" y="116"/>
                      </a:lnTo>
                      <a:lnTo>
                        <a:pt x="367" y="116"/>
                      </a:lnTo>
                      <a:lnTo>
                        <a:pt x="369" y="116"/>
                      </a:lnTo>
                      <a:lnTo>
                        <a:pt x="371" y="116"/>
                      </a:lnTo>
                      <a:lnTo>
                        <a:pt x="371" y="118"/>
                      </a:lnTo>
                      <a:lnTo>
                        <a:pt x="371" y="116"/>
                      </a:lnTo>
                      <a:lnTo>
                        <a:pt x="371" y="118"/>
                      </a:lnTo>
                      <a:lnTo>
                        <a:pt x="373" y="118"/>
                      </a:lnTo>
                      <a:lnTo>
                        <a:pt x="375" y="118"/>
                      </a:lnTo>
                      <a:lnTo>
                        <a:pt x="375" y="119"/>
                      </a:lnTo>
                      <a:lnTo>
                        <a:pt x="375" y="121"/>
                      </a:lnTo>
                      <a:lnTo>
                        <a:pt x="373" y="121"/>
                      </a:lnTo>
                      <a:lnTo>
                        <a:pt x="375" y="121"/>
                      </a:lnTo>
                      <a:lnTo>
                        <a:pt x="373" y="121"/>
                      </a:lnTo>
                      <a:lnTo>
                        <a:pt x="373" y="123"/>
                      </a:lnTo>
                      <a:lnTo>
                        <a:pt x="373" y="121"/>
                      </a:lnTo>
                      <a:lnTo>
                        <a:pt x="373" y="123"/>
                      </a:lnTo>
                      <a:lnTo>
                        <a:pt x="371" y="123"/>
                      </a:lnTo>
                      <a:lnTo>
                        <a:pt x="369" y="123"/>
                      </a:lnTo>
                      <a:lnTo>
                        <a:pt x="369" y="125"/>
                      </a:lnTo>
                      <a:lnTo>
                        <a:pt x="367" y="125"/>
                      </a:lnTo>
                      <a:lnTo>
                        <a:pt x="365" y="125"/>
                      </a:lnTo>
                      <a:lnTo>
                        <a:pt x="367" y="125"/>
                      </a:lnTo>
                      <a:lnTo>
                        <a:pt x="365" y="125"/>
                      </a:lnTo>
                      <a:lnTo>
                        <a:pt x="367" y="125"/>
                      </a:lnTo>
                      <a:lnTo>
                        <a:pt x="365" y="125"/>
                      </a:lnTo>
                      <a:lnTo>
                        <a:pt x="367" y="125"/>
                      </a:lnTo>
                      <a:lnTo>
                        <a:pt x="365" y="125"/>
                      </a:lnTo>
                      <a:lnTo>
                        <a:pt x="367" y="125"/>
                      </a:lnTo>
                      <a:lnTo>
                        <a:pt x="365" y="125"/>
                      </a:lnTo>
                      <a:lnTo>
                        <a:pt x="365" y="123"/>
                      </a:lnTo>
                      <a:lnTo>
                        <a:pt x="365" y="121"/>
                      </a:lnTo>
                      <a:lnTo>
                        <a:pt x="363" y="121"/>
                      </a:lnTo>
                      <a:lnTo>
                        <a:pt x="361" y="121"/>
                      </a:lnTo>
                      <a:lnTo>
                        <a:pt x="361" y="119"/>
                      </a:lnTo>
                      <a:lnTo>
                        <a:pt x="359" y="119"/>
                      </a:lnTo>
                      <a:lnTo>
                        <a:pt x="359" y="118"/>
                      </a:lnTo>
                      <a:lnTo>
                        <a:pt x="359" y="119"/>
                      </a:lnTo>
                      <a:lnTo>
                        <a:pt x="361" y="119"/>
                      </a:lnTo>
                      <a:lnTo>
                        <a:pt x="359" y="119"/>
                      </a:lnTo>
                      <a:lnTo>
                        <a:pt x="361" y="119"/>
                      </a:lnTo>
                      <a:lnTo>
                        <a:pt x="359" y="119"/>
                      </a:lnTo>
                      <a:lnTo>
                        <a:pt x="358" y="119"/>
                      </a:lnTo>
                      <a:lnTo>
                        <a:pt x="358" y="118"/>
                      </a:lnTo>
                      <a:lnTo>
                        <a:pt x="358" y="116"/>
                      </a:lnTo>
                      <a:lnTo>
                        <a:pt x="358" y="114"/>
                      </a:lnTo>
                      <a:lnTo>
                        <a:pt x="356" y="114"/>
                      </a:lnTo>
                      <a:lnTo>
                        <a:pt x="356" y="112"/>
                      </a:lnTo>
                      <a:lnTo>
                        <a:pt x="354" y="112"/>
                      </a:lnTo>
                      <a:lnTo>
                        <a:pt x="354" y="114"/>
                      </a:lnTo>
                      <a:lnTo>
                        <a:pt x="352" y="114"/>
                      </a:lnTo>
                      <a:lnTo>
                        <a:pt x="352" y="112"/>
                      </a:lnTo>
                      <a:lnTo>
                        <a:pt x="354" y="112"/>
                      </a:lnTo>
                      <a:lnTo>
                        <a:pt x="352" y="112"/>
                      </a:lnTo>
                      <a:lnTo>
                        <a:pt x="354" y="112"/>
                      </a:lnTo>
                      <a:lnTo>
                        <a:pt x="352" y="112"/>
                      </a:lnTo>
                      <a:lnTo>
                        <a:pt x="354" y="112"/>
                      </a:lnTo>
                      <a:lnTo>
                        <a:pt x="352" y="112"/>
                      </a:lnTo>
                      <a:lnTo>
                        <a:pt x="352" y="114"/>
                      </a:lnTo>
                      <a:lnTo>
                        <a:pt x="354" y="114"/>
                      </a:lnTo>
                      <a:lnTo>
                        <a:pt x="354" y="112"/>
                      </a:lnTo>
                      <a:lnTo>
                        <a:pt x="354" y="114"/>
                      </a:lnTo>
                      <a:lnTo>
                        <a:pt x="352" y="114"/>
                      </a:lnTo>
                      <a:lnTo>
                        <a:pt x="350" y="114"/>
                      </a:lnTo>
                      <a:lnTo>
                        <a:pt x="352" y="114"/>
                      </a:lnTo>
                      <a:lnTo>
                        <a:pt x="350" y="114"/>
                      </a:lnTo>
                      <a:lnTo>
                        <a:pt x="352" y="114"/>
                      </a:lnTo>
                      <a:lnTo>
                        <a:pt x="350" y="114"/>
                      </a:lnTo>
                      <a:lnTo>
                        <a:pt x="352" y="114"/>
                      </a:lnTo>
                      <a:lnTo>
                        <a:pt x="350" y="114"/>
                      </a:lnTo>
                      <a:lnTo>
                        <a:pt x="348" y="114"/>
                      </a:lnTo>
                      <a:lnTo>
                        <a:pt x="348" y="116"/>
                      </a:lnTo>
                      <a:lnTo>
                        <a:pt x="350" y="116"/>
                      </a:lnTo>
                      <a:lnTo>
                        <a:pt x="352" y="116"/>
                      </a:lnTo>
                      <a:lnTo>
                        <a:pt x="352" y="118"/>
                      </a:lnTo>
                      <a:lnTo>
                        <a:pt x="352" y="116"/>
                      </a:lnTo>
                      <a:lnTo>
                        <a:pt x="352" y="118"/>
                      </a:lnTo>
                      <a:lnTo>
                        <a:pt x="354" y="118"/>
                      </a:lnTo>
                      <a:lnTo>
                        <a:pt x="352" y="118"/>
                      </a:lnTo>
                      <a:lnTo>
                        <a:pt x="354" y="118"/>
                      </a:lnTo>
                      <a:lnTo>
                        <a:pt x="352" y="118"/>
                      </a:lnTo>
                      <a:lnTo>
                        <a:pt x="354" y="118"/>
                      </a:lnTo>
                      <a:lnTo>
                        <a:pt x="352" y="118"/>
                      </a:lnTo>
                      <a:lnTo>
                        <a:pt x="354" y="118"/>
                      </a:lnTo>
                      <a:lnTo>
                        <a:pt x="352" y="118"/>
                      </a:lnTo>
                      <a:lnTo>
                        <a:pt x="354" y="118"/>
                      </a:lnTo>
                      <a:lnTo>
                        <a:pt x="352" y="118"/>
                      </a:lnTo>
                      <a:lnTo>
                        <a:pt x="354" y="118"/>
                      </a:lnTo>
                      <a:lnTo>
                        <a:pt x="352" y="118"/>
                      </a:lnTo>
                      <a:lnTo>
                        <a:pt x="352" y="116"/>
                      </a:lnTo>
                      <a:lnTo>
                        <a:pt x="352" y="118"/>
                      </a:lnTo>
                      <a:lnTo>
                        <a:pt x="352" y="116"/>
                      </a:lnTo>
                      <a:lnTo>
                        <a:pt x="354" y="116"/>
                      </a:lnTo>
                      <a:lnTo>
                        <a:pt x="352" y="116"/>
                      </a:lnTo>
                      <a:lnTo>
                        <a:pt x="354" y="116"/>
                      </a:lnTo>
                      <a:lnTo>
                        <a:pt x="354" y="114"/>
                      </a:lnTo>
                      <a:lnTo>
                        <a:pt x="354" y="116"/>
                      </a:lnTo>
                      <a:lnTo>
                        <a:pt x="356" y="116"/>
                      </a:lnTo>
                      <a:lnTo>
                        <a:pt x="354" y="116"/>
                      </a:lnTo>
                      <a:lnTo>
                        <a:pt x="356" y="116"/>
                      </a:lnTo>
                      <a:lnTo>
                        <a:pt x="354" y="116"/>
                      </a:lnTo>
                      <a:lnTo>
                        <a:pt x="354" y="118"/>
                      </a:lnTo>
                      <a:lnTo>
                        <a:pt x="356" y="118"/>
                      </a:lnTo>
                      <a:lnTo>
                        <a:pt x="356" y="119"/>
                      </a:lnTo>
                      <a:lnTo>
                        <a:pt x="354" y="119"/>
                      </a:lnTo>
                      <a:lnTo>
                        <a:pt x="354" y="121"/>
                      </a:lnTo>
                      <a:lnTo>
                        <a:pt x="356" y="121"/>
                      </a:lnTo>
                      <a:lnTo>
                        <a:pt x="358" y="121"/>
                      </a:lnTo>
                      <a:lnTo>
                        <a:pt x="359" y="123"/>
                      </a:lnTo>
                      <a:lnTo>
                        <a:pt x="358" y="123"/>
                      </a:lnTo>
                      <a:lnTo>
                        <a:pt x="358" y="125"/>
                      </a:lnTo>
                      <a:lnTo>
                        <a:pt x="356" y="125"/>
                      </a:lnTo>
                      <a:lnTo>
                        <a:pt x="358" y="125"/>
                      </a:lnTo>
                      <a:lnTo>
                        <a:pt x="358" y="123"/>
                      </a:lnTo>
                      <a:lnTo>
                        <a:pt x="358" y="125"/>
                      </a:lnTo>
                      <a:lnTo>
                        <a:pt x="358" y="123"/>
                      </a:lnTo>
                      <a:lnTo>
                        <a:pt x="358" y="125"/>
                      </a:lnTo>
                      <a:lnTo>
                        <a:pt x="358" y="123"/>
                      </a:lnTo>
                      <a:lnTo>
                        <a:pt x="359" y="123"/>
                      </a:lnTo>
                      <a:lnTo>
                        <a:pt x="361" y="123"/>
                      </a:lnTo>
                      <a:lnTo>
                        <a:pt x="361" y="125"/>
                      </a:lnTo>
                      <a:lnTo>
                        <a:pt x="363" y="125"/>
                      </a:lnTo>
                      <a:lnTo>
                        <a:pt x="363" y="127"/>
                      </a:lnTo>
                      <a:lnTo>
                        <a:pt x="363" y="129"/>
                      </a:lnTo>
                      <a:lnTo>
                        <a:pt x="365" y="129"/>
                      </a:lnTo>
                      <a:lnTo>
                        <a:pt x="367" y="129"/>
                      </a:lnTo>
                      <a:lnTo>
                        <a:pt x="369" y="129"/>
                      </a:lnTo>
                      <a:lnTo>
                        <a:pt x="369" y="127"/>
                      </a:lnTo>
                      <a:lnTo>
                        <a:pt x="371" y="127"/>
                      </a:lnTo>
                      <a:lnTo>
                        <a:pt x="371" y="125"/>
                      </a:lnTo>
                      <a:lnTo>
                        <a:pt x="371" y="127"/>
                      </a:lnTo>
                      <a:lnTo>
                        <a:pt x="371" y="125"/>
                      </a:lnTo>
                      <a:lnTo>
                        <a:pt x="373" y="125"/>
                      </a:lnTo>
                      <a:lnTo>
                        <a:pt x="373" y="127"/>
                      </a:lnTo>
                      <a:lnTo>
                        <a:pt x="375" y="127"/>
                      </a:lnTo>
                      <a:lnTo>
                        <a:pt x="373" y="127"/>
                      </a:lnTo>
                      <a:lnTo>
                        <a:pt x="375" y="127"/>
                      </a:lnTo>
                      <a:lnTo>
                        <a:pt x="375" y="125"/>
                      </a:lnTo>
                      <a:lnTo>
                        <a:pt x="373" y="125"/>
                      </a:lnTo>
                      <a:lnTo>
                        <a:pt x="375" y="125"/>
                      </a:lnTo>
                      <a:lnTo>
                        <a:pt x="373" y="125"/>
                      </a:lnTo>
                      <a:lnTo>
                        <a:pt x="375" y="125"/>
                      </a:lnTo>
                      <a:lnTo>
                        <a:pt x="375" y="127"/>
                      </a:lnTo>
                      <a:lnTo>
                        <a:pt x="377" y="127"/>
                      </a:lnTo>
                      <a:lnTo>
                        <a:pt x="379" y="127"/>
                      </a:lnTo>
                      <a:lnTo>
                        <a:pt x="377" y="127"/>
                      </a:lnTo>
                      <a:lnTo>
                        <a:pt x="379" y="127"/>
                      </a:lnTo>
                      <a:lnTo>
                        <a:pt x="379" y="129"/>
                      </a:lnTo>
                      <a:lnTo>
                        <a:pt x="381" y="129"/>
                      </a:lnTo>
                      <a:lnTo>
                        <a:pt x="381" y="127"/>
                      </a:lnTo>
                      <a:lnTo>
                        <a:pt x="381" y="129"/>
                      </a:lnTo>
                      <a:lnTo>
                        <a:pt x="379" y="127"/>
                      </a:lnTo>
                      <a:lnTo>
                        <a:pt x="381" y="127"/>
                      </a:lnTo>
                      <a:lnTo>
                        <a:pt x="379" y="127"/>
                      </a:lnTo>
                      <a:lnTo>
                        <a:pt x="381" y="127"/>
                      </a:lnTo>
                      <a:lnTo>
                        <a:pt x="383" y="127"/>
                      </a:lnTo>
                      <a:lnTo>
                        <a:pt x="383" y="129"/>
                      </a:lnTo>
                      <a:lnTo>
                        <a:pt x="384" y="129"/>
                      </a:lnTo>
                      <a:lnTo>
                        <a:pt x="383" y="129"/>
                      </a:lnTo>
                      <a:lnTo>
                        <a:pt x="383" y="131"/>
                      </a:lnTo>
                      <a:lnTo>
                        <a:pt x="383" y="129"/>
                      </a:lnTo>
                      <a:lnTo>
                        <a:pt x="383" y="131"/>
                      </a:lnTo>
                      <a:lnTo>
                        <a:pt x="383" y="129"/>
                      </a:lnTo>
                      <a:lnTo>
                        <a:pt x="383" y="131"/>
                      </a:lnTo>
                      <a:lnTo>
                        <a:pt x="381" y="131"/>
                      </a:lnTo>
                      <a:lnTo>
                        <a:pt x="383" y="131"/>
                      </a:lnTo>
                      <a:lnTo>
                        <a:pt x="384" y="131"/>
                      </a:lnTo>
                      <a:lnTo>
                        <a:pt x="383" y="131"/>
                      </a:lnTo>
                      <a:lnTo>
                        <a:pt x="384" y="131"/>
                      </a:lnTo>
                      <a:lnTo>
                        <a:pt x="383" y="131"/>
                      </a:lnTo>
                      <a:lnTo>
                        <a:pt x="384" y="131"/>
                      </a:lnTo>
                      <a:lnTo>
                        <a:pt x="383" y="131"/>
                      </a:lnTo>
                      <a:lnTo>
                        <a:pt x="384" y="131"/>
                      </a:lnTo>
                      <a:lnTo>
                        <a:pt x="383" y="131"/>
                      </a:lnTo>
                      <a:lnTo>
                        <a:pt x="383" y="129"/>
                      </a:lnTo>
                      <a:lnTo>
                        <a:pt x="383" y="131"/>
                      </a:lnTo>
                      <a:lnTo>
                        <a:pt x="383" y="129"/>
                      </a:lnTo>
                      <a:lnTo>
                        <a:pt x="384" y="129"/>
                      </a:lnTo>
                      <a:lnTo>
                        <a:pt x="383" y="129"/>
                      </a:lnTo>
                      <a:lnTo>
                        <a:pt x="384" y="129"/>
                      </a:lnTo>
                      <a:lnTo>
                        <a:pt x="383" y="129"/>
                      </a:lnTo>
                      <a:lnTo>
                        <a:pt x="384" y="129"/>
                      </a:lnTo>
                      <a:lnTo>
                        <a:pt x="384" y="131"/>
                      </a:lnTo>
                      <a:lnTo>
                        <a:pt x="384" y="129"/>
                      </a:lnTo>
                      <a:lnTo>
                        <a:pt x="384" y="131"/>
                      </a:lnTo>
                      <a:lnTo>
                        <a:pt x="384" y="129"/>
                      </a:lnTo>
                      <a:lnTo>
                        <a:pt x="384" y="131"/>
                      </a:lnTo>
                      <a:lnTo>
                        <a:pt x="386" y="131"/>
                      </a:lnTo>
                      <a:lnTo>
                        <a:pt x="386" y="133"/>
                      </a:lnTo>
                      <a:lnTo>
                        <a:pt x="384" y="133"/>
                      </a:lnTo>
                      <a:lnTo>
                        <a:pt x="386" y="133"/>
                      </a:lnTo>
                      <a:lnTo>
                        <a:pt x="384" y="133"/>
                      </a:lnTo>
                      <a:lnTo>
                        <a:pt x="386" y="133"/>
                      </a:lnTo>
                      <a:lnTo>
                        <a:pt x="386" y="131"/>
                      </a:lnTo>
                      <a:lnTo>
                        <a:pt x="384" y="131"/>
                      </a:lnTo>
                      <a:lnTo>
                        <a:pt x="386" y="131"/>
                      </a:lnTo>
                      <a:lnTo>
                        <a:pt x="384" y="131"/>
                      </a:lnTo>
                      <a:lnTo>
                        <a:pt x="386" y="131"/>
                      </a:lnTo>
                      <a:lnTo>
                        <a:pt x="384" y="131"/>
                      </a:lnTo>
                      <a:lnTo>
                        <a:pt x="386" y="131"/>
                      </a:lnTo>
                      <a:lnTo>
                        <a:pt x="386" y="129"/>
                      </a:lnTo>
                      <a:lnTo>
                        <a:pt x="386" y="131"/>
                      </a:lnTo>
                      <a:lnTo>
                        <a:pt x="386" y="129"/>
                      </a:lnTo>
                      <a:lnTo>
                        <a:pt x="386" y="131"/>
                      </a:lnTo>
                      <a:lnTo>
                        <a:pt x="386" y="129"/>
                      </a:lnTo>
                      <a:lnTo>
                        <a:pt x="386" y="131"/>
                      </a:lnTo>
                      <a:lnTo>
                        <a:pt x="386" y="129"/>
                      </a:lnTo>
                      <a:lnTo>
                        <a:pt x="384" y="129"/>
                      </a:lnTo>
                      <a:lnTo>
                        <a:pt x="384" y="131"/>
                      </a:lnTo>
                      <a:lnTo>
                        <a:pt x="384" y="129"/>
                      </a:lnTo>
                      <a:lnTo>
                        <a:pt x="384" y="131"/>
                      </a:lnTo>
                      <a:lnTo>
                        <a:pt x="384" y="129"/>
                      </a:lnTo>
                      <a:lnTo>
                        <a:pt x="386" y="127"/>
                      </a:lnTo>
                      <a:lnTo>
                        <a:pt x="388" y="127"/>
                      </a:lnTo>
                      <a:lnTo>
                        <a:pt x="390" y="127"/>
                      </a:lnTo>
                      <a:lnTo>
                        <a:pt x="388" y="129"/>
                      </a:lnTo>
                      <a:lnTo>
                        <a:pt x="390" y="131"/>
                      </a:lnTo>
                      <a:lnTo>
                        <a:pt x="390" y="133"/>
                      </a:lnTo>
                      <a:lnTo>
                        <a:pt x="390" y="137"/>
                      </a:lnTo>
                      <a:lnTo>
                        <a:pt x="392" y="137"/>
                      </a:lnTo>
                      <a:lnTo>
                        <a:pt x="392" y="139"/>
                      </a:lnTo>
                      <a:lnTo>
                        <a:pt x="392" y="141"/>
                      </a:lnTo>
                      <a:lnTo>
                        <a:pt x="394" y="141"/>
                      </a:lnTo>
                      <a:lnTo>
                        <a:pt x="394" y="142"/>
                      </a:lnTo>
                      <a:lnTo>
                        <a:pt x="394" y="144"/>
                      </a:lnTo>
                      <a:lnTo>
                        <a:pt x="394" y="146"/>
                      </a:lnTo>
                      <a:lnTo>
                        <a:pt x="396" y="146"/>
                      </a:lnTo>
                      <a:lnTo>
                        <a:pt x="394" y="146"/>
                      </a:lnTo>
                      <a:lnTo>
                        <a:pt x="394" y="144"/>
                      </a:lnTo>
                      <a:lnTo>
                        <a:pt x="394" y="142"/>
                      </a:lnTo>
                      <a:lnTo>
                        <a:pt x="392" y="142"/>
                      </a:lnTo>
                      <a:lnTo>
                        <a:pt x="394" y="142"/>
                      </a:lnTo>
                      <a:lnTo>
                        <a:pt x="392" y="142"/>
                      </a:lnTo>
                      <a:lnTo>
                        <a:pt x="394" y="142"/>
                      </a:lnTo>
                      <a:lnTo>
                        <a:pt x="392" y="142"/>
                      </a:lnTo>
                      <a:lnTo>
                        <a:pt x="392" y="141"/>
                      </a:lnTo>
                      <a:lnTo>
                        <a:pt x="392" y="139"/>
                      </a:lnTo>
                      <a:lnTo>
                        <a:pt x="390" y="139"/>
                      </a:lnTo>
                      <a:lnTo>
                        <a:pt x="390" y="137"/>
                      </a:lnTo>
                      <a:lnTo>
                        <a:pt x="392" y="137"/>
                      </a:lnTo>
                      <a:lnTo>
                        <a:pt x="390" y="137"/>
                      </a:lnTo>
                      <a:lnTo>
                        <a:pt x="390" y="139"/>
                      </a:lnTo>
                      <a:lnTo>
                        <a:pt x="390" y="137"/>
                      </a:lnTo>
                      <a:lnTo>
                        <a:pt x="390" y="139"/>
                      </a:lnTo>
                      <a:lnTo>
                        <a:pt x="390" y="137"/>
                      </a:lnTo>
                      <a:lnTo>
                        <a:pt x="390" y="139"/>
                      </a:lnTo>
                      <a:lnTo>
                        <a:pt x="388" y="139"/>
                      </a:lnTo>
                      <a:lnTo>
                        <a:pt x="390" y="139"/>
                      </a:lnTo>
                      <a:lnTo>
                        <a:pt x="390" y="141"/>
                      </a:lnTo>
                      <a:lnTo>
                        <a:pt x="390" y="142"/>
                      </a:lnTo>
                      <a:lnTo>
                        <a:pt x="388" y="142"/>
                      </a:lnTo>
                      <a:lnTo>
                        <a:pt x="390" y="142"/>
                      </a:lnTo>
                      <a:lnTo>
                        <a:pt x="388" y="142"/>
                      </a:lnTo>
                      <a:lnTo>
                        <a:pt x="388" y="144"/>
                      </a:lnTo>
                      <a:lnTo>
                        <a:pt x="388" y="142"/>
                      </a:lnTo>
                      <a:lnTo>
                        <a:pt x="388" y="144"/>
                      </a:lnTo>
                      <a:lnTo>
                        <a:pt x="390" y="144"/>
                      </a:lnTo>
                      <a:lnTo>
                        <a:pt x="388" y="144"/>
                      </a:lnTo>
                      <a:lnTo>
                        <a:pt x="388" y="146"/>
                      </a:lnTo>
                      <a:lnTo>
                        <a:pt x="386" y="146"/>
                      </a:lnTo>
                      <a:lnTo>
                        <a:pt x="386" y="144"/>
                      </a:lnTo>
                      <a:lnTo>
                        <a:pt x="384" y="144"/>
                      </a:lnTo>
                      <a:lnTo>
                        <a:pt x="386" y="144"/>
                      </a:lnTo>
                      <a:lnTo>
                        <a:pt x="386" y="146"/>
                      </a:lnTo>
                      <a:lnTo>
                        <a:pt x="384" y="146"/>
                      </a:lnTo>
                      <a:lnTo>
                        <a:pt x="383" y="146"/>
                      </a:lnTo>
                      <a:lnTo>
                        <a:pt x="381" y="146"/>
                      </a:lnTo>
                      <a:lnTo>
                        <a:pt x="373" y="146"/>
                      </a:lnTo>
                      <a:lnTo>
                        <a:pt x="371" y="146"/>
                      </a:lnTo>
                      <a:lnTo>
                        <a:pt x="369" y="146"/>
                      </a:lnTo>
                      <a:lnTo>
                        <a:pt x="367" y="146"/>
                      </a:lnTo>
                      <a:lnTo>
                        <a:pt x="365" y="146"/>
                      </a:lnTo>
                      <a:lnTo>
                        <a:pt x="363" y="146"/>
                      </a:lnTo>
                      <a:lnTo>
                        <a:pt x="361" y="146"/>
                      </a:lnTo>
                      <a:lnTo>
                        <a:pt x="359" y="146"/>
                      </a:lnTo>
                      <a:lnTo>
                        <a:pt x="358" y="146"/>
                      </a:lnTo>
                      <a:lnTo>
                        <a:pt x="356" y="146"/>
                      </a:lnTo>
                      <a:lnTo>
                        <a:pt x="354" y="146"/>
                      </a:lnTo>
                      <a:lnTo>
                        <a:pt x="352" y="146"/>
                      </a:lnTo>
                      <a:lnTo>
                        <a:pt x="350" y="146"/>
                      </a:lnTo>
                      <a:lnTo>
                        <a:pt x="348" y="146"/>
                      </a:lnTo>
                      <a:lnTo>
                        <a:pt x="346" y="146"/>
                      </a:lnTo>
                      <a:lnTo>
                        <a:pt x="344" y="146"/>
                      </a:lnTo>
                      <a:lnTo>
                        <a:pt x="342" y="146"/>
                      </a:lnTo>
                      <a:lnTo>
                        <a:pt x="340" y="146"/>
                      </a:lnTo>
                      <a:lnTo>
                        <a:pt x="338" y="146"/>
                      </a:lnTo>
                      <a:lnTo>
                        <a:pt x="336" y="146"/>
                      </a:lnTo>
                      <a:lnTo>
                        <a:pt x="335" y="146"/>
                      </a:lnTo>
                      <a:lnTo>
                        <a:pt x="333" y="146"/>
                      </a:lnTo>
                      <a:lnTo>
                        <a:pt x="331" y="146"/>
                      </a:lnTo>
                      <a:lnTo>
                        <a:pt x="329" y="146"/>
                      </a:lnTo>
                      <a:lnTo>
                        <a:pt x="327" y="146"/>
                      </a:lnTo>
                      <a:lnTo>
                        <a:pt x="325" y="146"/>
                      </a:lnTo>
                      <a:lnTo>
                        <a:pt x="323" y="146"/>
                      </a:lnTo>
                      <a:lnTo>
                        <a:pt x="321" y="146"/>
                      </a:lnTo>
                      <a:lnTo>
                        <a:pt x="319" y="146"/>
                      </a:lnTo>
                      <a:lnTo>
                        <a:pt x="317" y="146"/>
                      </a:lnTo>
                      <a:lnTo>
                        <a:pt x="315" y="146"/>
                      </a:lnTo>
                      <a:lnTo>
                        <a:pt x="313" y="146"/>
                      </a:lnTo>
                      <a:lnTo>
                        <a:pt x="311" y="146"/>
                      </a:lnTo>
                      <a:lnTo>
                        <a:pt x="310" y="146"/>
                      </a:lnTo>
                      <a:lnTo>
                        <a:pt x="308" y="146"/>
                      </a:lnTo>
                      <a:lnTo>
                        <a:pt x="306" y="146"/>
                      </a:lnTo>
                      <a:lnTo>
                        <a:pt x="304" y="146"/>
                      </a:lnTo>
                      <a:lnTo>
                        <a:pt x="302" y="146"/>
                      </a:lnTo>
                      <a:lnTo>
                        <a:pt x="300" y="146"/>
                      </a:lnTo>
                      <a:lnTo>
                        <a:pt x="298" y="146"/>
                      </a:lnTo>
                      <a:lnTo>
                        <a:pt x="296" y="146"/>
                      </a:lnTo>
                      <a:lnTo>
                        <a:pt x="294" y="146"/>
                      </a:lnTo>
                      <a:lnTo>
                        <a:pt x="292" y="146"/>
                      </a:lnTo>
                      <a:lnTo>
                        <a:pt x="290" y="146"/>
                      </a:lnTo>
                      <a:lnTo>
                        <a:pt x="288" y="146"/>
                      </a:lnTo>
                      <a:lnTo>
                        <a:pt x="287" y="146"/>
                      </a:lnTo>
                      <a:lnTo>
                        <a:pt x="285" y="146"/>
                      </a:lnTo>
                      <a:lnTo>
                        <a:pt x="283" y="146"/>
                      </a:lnTo>
                      <a:lnTo>
                        <a:pt x="281" y="146"/>
                      </a:lnTo>
                      <a:lnTo>
                        <a:pt x="279" y="146"/>
                      </a:lnTo>
                      <a:lnTo>
                        <a:pt x="277" y="146"/>
                      </a:lnTo>
                      <a:lnTo>
                        <a:pt x="275" y="146"/>
                      </a:lnTo>
                      <a:lnTo>
                        <a:pt x="273" y="146"/>
                      </a:lnTo>
                      <a:lnTo>
                        <a:pt x="271" y="146"/>
                      </a:lnTo>
                      <a:lnTo>
                        <a:pt x="269" y="146"/>
                      </a:lnTo>
                      <a:lnTo>
                        <a:pt x="267" y="146"/>
                      </a:lnTo>
                      <a:lnTo>
                        <a:pt x="265" y="146"/>
                      </a:lnTo>
                      <a:lnTo>
                        <a:pt x="263" y="146"/>
                      </a:lnTo>
                      <a:lnTo>
                        <a:pt x="262" y="146"/>
                      </a:lnTo>
                      <a:lnTo>
                        <a:pt x="260" y="146"/>
                      </a:lnTo>
                      <a:lnTo>
                        <a:pt x="258" y="146"/>
                      </a:lnTo>
                      <a:lnTo>
                        <a:pt x="256" y="146"/>
                      </a:lnTo>
                      <a:lnTo>
                        <a:pt x="254" y="146"/>
                      </a:lnTo>
                      <a:lnTo>
                        <a:pt x="250" y="146"/>
                      </a:lnTo>
                      <a:lnTo>
                        <a:pt x="248" y="146"/>
                      </a:lnTo>
                      <a:lnTo>
                        <a:pt x="246" y="146"/>
                      </a:lnTo>
                      <a:lnTo>
                        <a:pt x="244" y="146"/>
                      </a:lnTo>
                      <a:lnTo>
                        <a:pt x="240" y="146"/>
                      </a:lnTo>
                      <a:lnTo>
                        <a:pt x="237" y="146"/>
                      </a:lnTo>
                      <a:lnTo>
                        <a:pt x="233" y="146"/>
                      </a:lnTo>
                      <a:lnTo>
                        <a:pt x="231" y="146"/>
                      </a:lnTo>
                      <a:lnTo>
                        <a:pt x="227" y="146"/>
                      </a:lnTo>
                      <a:lnTo>
                        <a:pt x="225" y="146"/>
                      </a:lnTo>
                      <a:lnTo>
                        <a:pt x="223" y="146"/>
                      </a:lnTo>
                      <a:lnTo>
                        <a:pt x="221" y="146"/>
                      </a:lnTo>
                      <a:lnTo>
                        <a:pt x="219" y="146"/>
                      </a:lnTo>
                      <a:lnTo>
                        <a:pt x="217" y="146"/>
                      </a:lnTo>
                      <a:lnTo>
                        <a:pt x="215" y="146"/>
                      </a:lnTo>
                      <a:lnTo>
                        <a:pt x="214" y="146"/>
                      </a:lnTo>
                      <a:lnTo>
                        <a:pt x="212" y="146"/>
                      </a:lnTo>
                      <a:lnTo>
                        <a:pt x="210" y="146"/>
                      </a:lnTo>
                      <a:lnTo>
                        <a:pt x="208" y="146"/>
                      </a:lnTo>
                      <a:lnTo>
                        <a:pt x="206" y="146"/>
                      </a:lnTo>
                      <a:lnTo>
                        <a:pt x="204" y="146"/>
                      </a:lnTo>
                      <a:lnTo>
                        <a:pt x="202" y="146"/>
                      </a:lnTo>
                      <a:lnTo>
                        <a:pt x="200" y="146"/>
                      </a:lnTo>
                      <a:lnTo>
                        <a:pt x="198" y="146"/>
                      </a:lnTo>
                      <a:lnTo>
                        <a:pt x="196" y="146"/>
                      </a:lnTo>
                      <a:lnTo>
                        <a:pt x="194" y="146"/>
                      </a:lnTo>
                      <a:lnTo>
                        <a:pt x="192" y="146"/>
                      </a:lnTo>
                      <a:lnTo>
                        <a:pt x="190" y="146"/>
                      </a:lnTo>
                      <a:lnTo>
                        <a:pt x="189" y="146"/>
                      </a:lnTo>
                      <a:lnTo>
                        <a:pt x="187" y="146"/>
                      </a:lnTo>
                      <a:lnTo>
                        <a:pt x="185" y="146"/>
                      </a:lnTo>
                      <a:lnTo>
                        <a:pt x="183" y="146"/>
                      </a:lnTo>
                      <a:lnTo>
                        <a:pt x="181" y="146"/>
                      </a:lnTo>
                      <a:lnTo>
                        <a:pt x="179" y="146"/>
                      </a:lnTo>
                      <a:lnTo>
                        <a:pt x="177" y="146"/>
                      </a:lnTo>
                      <a:lnTo>
                        <a:pt x="175" y="146"/>
                      </a:lnTo>
                      <a:lnTo>
                        <a:pt x="173" y="146"/>
                      </a:lnTo>
                      <a:lnTo>
                        <a:pt x="171" y="146"/>
                      </a:lnTo>
                      <a:lnTo>
                        <a:pt x="169" y="146"/>
                      </a:lnTo>
                      <a:lnTo>
                        <a:pt x="167" y="146"/>
                      </a:lnTo>
                      <a:lnTo>
                        <a:pt x="166" y="146"/>
                      </a:lnTo>
                      <a:lnTo>
                        <a:pt x="164" y="146"/>
                      </a:lnTo>
                      <a:lnTo>
                        <a:pt x="162" y="146"/>
                      </a:lnTo>
                      <a:lnTo>
                        <a:pt x="160" y="146"/>
                      </a:lnTo>
                      <a:lnTo>
                        <a:pt x="158" y="146"/>
                      </a:lnTo>
                      <a:lnTo>
                        <a:pt x="156" y="146"/>
                      </a:lnTo>
                      <a:lnTo>
                        <a:pt x="154" y="146"/>
                      </a:lnTo>
                      <a:lnTo>
                        <a:pt x="152" y="146"/>
                      </a:lnTo>
                      <a:lnTo>
                        <a:pt x="150" y="146"/>
                      </a:lnTo>
                      <a:lnTo>
                        <a:pt x="148" y="146"/>
                      </a:lnTo>
                      <a:lnTo>
                        <a:pt x="146" y="146"/>
                      </a:lnTo>
                      <a:lnTo>
                        <a:pt x="144" y="146"/>
                      </a:lnTo>
                      <a:lnTo>
                        <a:pt x="142" y="146"/>
                      </a:lnTo>
                      <a:lnTo>
                        <a:pt x="141" y="146"/>
                      </a:lnTo>
                      <a:lnTo>
                        <a:pt x="139" y="146"/>
                      </a:lnTo>
                      <a:lnTo>
                        <a:pt x="137" y="146"/>
                      </a:lnTo>
                      <a:lnTo>
                        <a:pt x="135" y="146"/>
                      </a:lnTo>
                      <a:lnTo>
                        <a:pt x="133" y="146"/>
                      </a:lnTo>
                      <a:lnTo>
                        <a:pt x="131" y="146"/>
                      </a:lnTo>
                      <a:lnTo>
                        <a:pt x="129" y="146"/>
                      </a:lnTo>
                      <a:lnTo>
                        <a:pt x="127" y="146"/>
                      </a:lnTo>
                      <a:lnTo>
                        <a:pt x="125" y="146"/>
                      </a:lnTo>
                      <a:lnTo>
                        <a:pt x="123" y="146"/>
                      </a:lnTo>
                      <a:lnTo>
                        <a:pt x="121" y="144"/>
                      </a:lnTo>
                      <a:lnTo>
                        <a:pt x="119" y="144"/>
                      </a:lnTo>
                      <a:lnTo>
                        <a:pt x="118" y="144"/>
                      </a:lnTo>
                      <a:lnTo>
                        <a:pt x="116" y="144"/>
                      </a:lnTo>
                      <a:lnTo>
                        <a:pt x="114" y="144"/>
                      </a:lnTo>
                      <a:lnTo>
                        <a:pt x="112" y="144"/>
                      </a:lnTo>
                      <a:lnTo>
                        <a:pt x="110" y="144"/>
                      </a:lnTo>
                      <a:lnTo>
                        <a:pt x="108" y="144"/>
                      </a:lnTo>
                      <a:lnTo>
                        <a:pt x="106" y="144"/>
                      </a:lnTo>
                      <a:lnTo>
                        <a:pt x="104" y="144"/>
                      </a:lnTo>
                      <a:lnTo>
                        <a:pt x="102" y="144"/>
                      </a:lnTo>
                      <a:lnTo>
                        <a:pt x="104" y="144"/>
                      </a:lnTo>
                      <a:lnTo>
                        <a:pt x="102" y="144"/>
                      </a:lnTo>
                      <a:lnTo>
                        <a:pt x="102" y="142"/>
                      </a:lnTo>
                      <a:lnTo>
                        <a:pt x="100" y="142"/>
                      </a:lnTo>
                      <a:lnTo>
                        <a:pt x="98" y="142"/>
                      </a:lnTo>
                      <a:lnTo>
                        <a:pt x="96" y="142"/>
                      </a:lnTo>
                      <a:lnTo>
                        <a:pt x="94" y="142"/>
                      </a:lnTo>
                      <a:lnTo>
                        <a:pt x="93" y="142"/>
                      </a:lnTo>
                      <a:lnTo>
                        <a:pt x="91" y="142"/>
                      </a:lnTo>
                      <a:lnTo>
                        <a:pt x="89" y="142"/>
                      </a:lnTo>
                      <a:lnTo>
                        <a:pt x="89" y="144"/>
                      </a:lnTo>
                      <a:lnTo>
                        <a:pt x="87" y="144"/>
                      </a:lnTo>
                      <a:lnTo>
                        <a:pt x="85" y="144"/>
                      </a:lnTo>
                      <a:lnTo>
                        <a:pt x="83" y="144"/>
                      </a:lnTo>
                      <a:lnTo>
                        <a:pt x="81" y="144"/>
                      </a:lnTo>
                      <a:lnTo>
                        <a:pt x="79" y="144"/>
                      </a:lnTo>
                      <a:lnTo>
                        <a:pt x="77" y="144"/>
                      </a:lnTo>
                      <a:lnTo>
                        <a:pt x="75" y="144"/>
                      </a:lnTo>
                      <a:lnTo>
                        <a:pt x="73" y="144"/>
                      </a:lnTo>
                      <a:lnTo>
                        <a:pt x="71" y="144"/>
                      </a:lnTo>
                      <a:lnTo>
                        <a:pt x="70" y="144"/>
                      </a:lnTo>
                      <a:lnTo>
                        <a:pt x="68" y="144"/>
                      </a:lnTo>
                      <a:lnTo>
                        <a:pt x="64" y="144"/>
                      </a:lnTo>
                      <a:lnTo>
                        <a:pt x="62" y="144"/>
                      </a:lnTo>
                      <a:lnTo>
                        <a:pt x="60" y="144"/>
                      </a:lnTo>
                      <a:lnTo>
                        <a:pt x="58" y="144"/>
                      </a:lnTo>
                      <a:lnTo>
                        <a:pt x="56" y="144"/>
                      </a:lnTo>
                      <a:lnTo>
                        <a:pt x="54" y="144"/>
                      </a:lnTo>
                      <a:lnTo>
                        <a:pt x="52" y="144"/>
                      </a:lnTo>
                      <a:lnTo>
                        <a:pt x="50" y="144"/>
                      </a:lnTo>
                      <a:lnTo>
                        <a:pt x="48" y="144"/>
                      </a:lnTo>
                      <a:lnTo>
                        <a:pt x="46" y="144"/>
                      </a:lnTo>
                      <a:lnTo>
                        <a:pt x="45" y="144"/>
                      </a:lnTo>
                      <a:lnTo>
                        <a:pt x="43" y="144"/>
                      </a:lnTo>
                      <a:lnTo>
                        <a:pt x="41" y="144"/>
                      </a:lnTo>
                      <a:lnTo>
                        <a:pt x="39" y="144"/>
                      </a:lnTo>
                      <a:lnTo>
                        <a:pt x="37" y="144"/>
                      </a:lnTo>
                      <a:lnTo>
                        <a:pt x="35" y="144"/>
                      </a:lnTo>
                      <a:lnTo>
                        <a:pt x="33" y="144"/>
                      </a:lnTo>
                      <a:lnTo>
                        <a:pt x="31" y="144"/>
                      </a:lnTo>
                      <a:lnTo>
                        <a:pt x="29" y="144"/>
                      </a:lnTo>
                      <a:lnTo>
                        <a:pt x="27" y="144"/>
                      </a:lnTo>
                      <a:lnTo>
                        <a:pt x="25" y="144"/>
                      </a:lnTo>
                      <a:lnTo>
                        <a:pt x="23" y="144"/>
                      </a:lnTo>
                      <a:lnTo>
                        <a:pt x="22" y="144"/>
                      </a:lnTo>
                      <a:lnTo>
                        <a:pt x="20" y="144"/>
                      </a:lnTo>
                      <a:lnTo>
                        <a:pt x="18" y="144"/>
                      </a:lnTo>
                      <a:lnTo>
                        <a:pt x="16" y="144"/>
                      </a:lnTo>
                      <a:lnTo>
                        <a:pt x="14" y="144"/>
                      </a:lnTo>
                      <a:lnTo>
                        <a:pt x="12" y="144"/>
                      </a:lnTo>
                      <a:lnTo>
                        <a:pt x="10" y="144"/>
                      </a:lnTo>
                      <a:lnTo>
                        <a:pt x="8" y="144"/>
                      </a:lnTo>
                      <a:lnTo>
                        <a:pt x="6" y="144"/>
                      </a:lnTo>
                      <a:lnTo>
                        <a:pt x="4" y="144"/>
                      </a:lnTo>
                      <a:lnTo>
                        <a:pt x="2" y="144"/>
                      </a:lnTo>
                      <a:lnTo>
                        <a:pt x="0" y="144"/>
                      </a:lnTo>
                      <a:lnTo>
                        <a:pt x="2" y="144"/>
                      </a:lnTo>
                      <a:lnTo>
                        <a:pt x="2" y="142"/>
                      </a:lnTo>
                      <a:lnTo>
                        <a:pt x="4" y="142"/>
                      </a:lnTo>
                      <a:lnTo>
                        <a:pt x="6" y="142"/>
                      </a:lnTo>
                      <a:lnTo>
                        <a:pt x="6" y="141"/>
                      </a:lnTo>
                      <a:lnTo>
                        <a:pt x="8" y="141"/>
                      </a:lnTo>
                      <a:lnTo>
                        <a:pt x="10" y="141"/>
                      </a:lnTo>
                      <a:lnTo>
                        <a:pt x="12" y="141"/>
                      </a:lnTo>
                      <a:lnTo>
                        <a:pt x="14" y="141"/>
                      </a:lnTo>
                      <a:lnTo>
                        <a:pt x="16" y="141"/>
                      </a:lnTo>
                      <a:lnTo>
                        <a:pt x="16" y="139"/>
                      </a:lnTo>
                      <a:lnTo>
                        <a:pt x="18" y="139"/>
                      </a:lnTo>
                      <a:lnTo>
                        <a:pt x="20" y="139"/>
                      </a:lnTo>
                      <a:lnTo>
                        <a:pt x="22" y="139"/>
                      </a:lnTo>
                      <a:lnTo>
                        <a:pt x="23" y="139"/>
                      </a:lnTo>
                      <a:lnTo>
                        <a:pt x="23" y="137"/>
                      </a:lnTo>
                      <a:lnTo>
                        <a:pt x="25" y="137"/>
                      </a:lnTo>
                      <a:lnTo>
                        <a:pt x="27" y="137"/>
                      </a:lnTo>
                      <a:lnTo>
                        <a:pt x="29" y="137"/>
                      </a:lnTo>
                      <a:lnTo>
                        <a:pt x="29" y="135"/>
                      </a:lnTo>
                      <a:lnTo>
                        <a:pt x="29" y="133"/>
                      </a:lnTo>
                      <a:lnTo>
                        <a:pt x="31" y="133"/>
                      </a:lnTo>
                      <a:lnTo>
                        <a:pt x="29" y="133"/>
                      </a:lnTo>
                      <a:lnTo>
                        <a:pt x="31" y="133"/>
                      </a:lnTo>
                      <a:lnTo>
                        <a:pt x="31" y="131"/>
                      </a:lnTo>
                      <a:lnTo>
                        <a:pt x="33" y="131"/>
                      </a:lnTo>
                      <a:lnTo>
                        <a:pt x="35" y="131"/>
                      </a:lnTo>
                      <a:lnTo>
                        <a:pt x="37" y="131"/>
                      </a:lnTo>
                      <a:lnTo>
                        <a:pt x="39" y="131"/>
                      </a:lnTo>
                      <a:lnTo>
                        <a:pt x="41" y="131"/>
                      </a:lnTo>
                      <a:lnTo>
                        <a:pt x="41" y="129"/>
                      </a:lnTo>
                      <a:lnTo>
                        <a:pt x="43" y="129"/>
                      </a:lnTo>
                      <a:lnTo>
                        <a:pt x="41" y="129"/>
                      </a:lnTo>
                      <a:lnTo>
                        <a:pt x="43" y="129"/>
                      </a:lnTo>
                      <a:lnTo>
                        <a:pt x="43" y="127"/>
                      </a:lnTo>
                      <a:lnTo>
                        <a:pt x="43" y="125"/>
                      </a:lnTo>
                      <a:lnTo>
                        <a:pt x="45" y="125"/>
                      </a:lnTo>
                      <a:lnTo>
                        <a:pt x="45" y="123"/>
                      </a:lnTo>
                      <a:lnTo>
                        <a:pt x="46" y="123"/>
                      </a:lnTo>
                      <a:lnTo>
                        <a:pt x="48" y="123"/>
                      </a:lnTo>
                      <a:lnTo>
                        <a:pt x="48" y="121"/>
                      </a:lnTo>
                      <a:lnTo>
                        <a:pt x="48" y="119"/>
                      </a:lnTo>
                      <a:lnTo>
                        <a:pt x="50" y="119"/>
                      </a:lnTo>
                      <a:lnTo>
                        <a:pt x="48" y="119"/>
                      </a:lnTo>
                      <a:lnTo>
                        <a:pt x="48" y="118"/>
                      </a:lnTo>
                      <a:lnTo>
                        <a:pt x="50" y="118"/>
                      </a:lnTo>
                      <a:lnTo>
                        <a:pt x="52" y="118"/>
                      </a:lnTo>
                      <a:lnTo>
                        <a:pt x="52" y="116"/>
                      </a:lnTo>
                      <a:lnTo>
                        <a:pt x="54" y="116"/>
                      </a:lnTo>
                      <a:lnTo>
                        <a:pt x="56" y="116"/>
                      </a:lnTo>
                      <a:lnTo>
                        <a:pt x="56" y="114"/>
                      </a:lnTo>
                      <a:lnTo>
                        <a:pt x="58" y="114"/>
                      </a:lnTo>
                      <a:lnTo>
                        <a:pt x="60" y="114"/>
                      </a:lnTo>
                      <a:lnTo>
                        <a:pt x="60" y="112"/>
                      </a:lnTo>
                      <a:lnTo>
                        <a:pt x="62" y="112"/>
                      </a:lnTo>
                      <a:lnTo>
                        <a:pt x="64" y="112"/>
                      </a:lnTo>
                      <a:lnTo>
                        <a:pt x="66" y="112"/>
                      </a:lnTo>
                      <a:lnTo>
                        <a:pt x="66" y="110"/>
                      </a:lnTo>
                      <a:lnTo>
                        <a:pt x="68" y="110"/>
                      </a:lnTo>
                      <a:lnTo>
                        <a:pt x="70" y="110"/>
                      </a:lnTo>
                      <a:lnTo>
                        <a:pt x="70" y="108"/>
                      </a:lnTo>
                      <a:lnTo>
                        <a:pt x="71" y="108"/>
                      </a:lnTo>
                      <a:lnTo>
                        <a:pt x="73" y="106"/>
                      </a:lnTo>
                      <a:lnTo>
                        <a:pt x="75" y="106"/>
                      </a:lnTo>
                      <a:lnTo>
                        <a:pt x="75" y="104"/>
                      </a:lnTo>
                      <a:lnTo>
                        <a:pt x="77" y="104"/>
                      </a:lnTo>
                      <a:lnTo>
                        <a:pt x="79" y="102"/>
                      </a:lnTo>
                      <a:lnTo>
                        <a:pt x="81" y="102"/>
                      </a:lnTo>
                      <a:lnTo>
                        <a:pt x="81" y="100"/>
                      </a:lnTo>
                      <a:lnTo>
                        <a:pt x="83" y="100"/>
                      </a:lnTo>
                      <a:lnTo>
                        <a:pt x="85" y="98"/>
                      </a:lnTo>
                      <a:lnTo>
                        <a:pt x="87" y="98"/>
                      </a:lnTo>
                      <a:lnTo>
                        <a:pt x="87" y="96"/>
                      </a:lnTo>
                      <a:lnTo>
                        <a:pt x="89" y="96"/>
                      </a:lnTo>
                      <a:lnTo>
                        <a:pt x="89" y="98"/>
                      </a:lnTo>
                      <a:lnTo>
                        <a:pt x="87" y="98"/>
                      </a:lnTo>
                      <a:lnTo>
                        <a:pt x="87" y="100"/>
                      </a:lnTo>
                      <a:lnTo>
                        <a:pt x="87" y="102"/>
                      </a:lnTo>
                      <a:lnTo>
                        <a:pt x="89" y="102"/>
                      </a:lnTo>
                      <a:lnTo>
                        <a:pt x="89" y="104"/>
                      </a:lnTo>
                      <a:lnTo>
                        <a:pt x="89" y="106"/>
                      </a:lnTo>
                      <a:lnTo>
                        <a:pt x="91" y="106"/>
                      </a:lnTo>
                      <a:lnTo>
                        <a:pt x="91" y="108"/>
                      </a:lnTo>
                      <a:lnTo>
                        <a:pt x="93" y="108"/>
                      </a:lnTo>
                      <a:lnTo>
                        <a:pt x="93" y="110"/>
                      </a:lnTo>
                      <a:lnTo>
                        <a:pt x="94" y="110"/>
                      </a:lnTo>
                      <a:lnTo>
                        <a:pt x="96" y="110"/>
                      </a:lnTo>
                      <a:lnTo>
                        <a:pt x="98" y="110"/>
                      </a:lnTo>
                      <a:lnTo>
                        <a:pt x="98" y="112"/>
                      </a:lnTo>
                      <a:lnTo>
                        <a:pt x="100" y="112"/>
                      </a:lnTo>
                      <a:lnTo>
                        <a:pt x="100" y="114"/>
                      </a:lnTo>
                      <a:lnTo>
                        <a:pt x="102" y="114"/>
                      </a:lnTo>
                      <a:lnTo>
                        <a:pt x="104" y="114"/>
                      </a:lnTo>
                      <a:lnTo>
                        <a:pt x="106" y="114"/>
                      </a:lnTo>
                      <a:lnTo>
                        <a:pt x="108" y="114"/>
                      </a:lnTo>
                      <a:lnTo>
                        <a:pt x="110" y="112"/>
                      </a:lnTo>
                      <a:lnTo>
                        <a:pt x="112" y="112"/>
                      </a:lnTo>
                      <a:lnTo>
                        <a:pt x="114" y="110"/>
                      </a:lnTo>
                      <a:lnTo>
                        <a:pt x="116" y="110"/>
                      </a:lnTo>
                      <a:lnTo>
                        <a:pt x="116" y="108"/>
                      </a:lnTo>
                      <a:lnTo>
                        <a:pt x="118" y="108"/>
                      </a:lnTo>
                      <a:lnTo>
                        <a:pt x="118" y="106"/>
                      </a:lnTo>
                      <a:lnTo>
                        <a:pt x="118" y="108"/>
                      </a:lnTo>
                      <a:lnTo>
                        <a:pt x="119" y="108"/>
                      </a:lnTo>
                      <a:lnTo>
                        <a:pt x="119" y="110"/>
                      </a:lnTo>
                      <a:lnTo>
                        <a:pt x="121" y="110"/>
                      </a:lnTo>
                      <a:lnTo>
                        <a:pt x="123" y="110"/>
                      </a:lnTo>
                      <a:lnTo>
                        <a:pt x="123" y="112"/>
                      </a:lnTo>
                      <a:lnTo>
                        <a:pt x="125" y="112"/>
                      </a:lnTo>
                      <a:lnTo>
                        <a:pt x="127" y="112"/>
                      </a:lnTo>
                      <a:lnTo>
                        <a:pt x="127" y="110"/>
                      </a:lnTo>
                      <a:lnTo>
                        <a:pt x="129" y="110"/>
                      </a:lnTo>
                      <a:lnTo>
                        <a:pt x="131" y="110"/>
                      </a:lnTo>
                      <a:lnTo>
                        <a:pt x="133" y="110"/>
                      </a:lnTo>
                      <a:lnTo>
                        <a:pt x="135" y="110"/>
                      </a:lnTo>
                      <a:lnTo>
                        <a:pt x="137" y="110"/>
                      </a:lnTo>
                      <a:lnTo>
                        <a:pt x="137" y="108"/>
                      </a:lnTo>
                      <a:lnTo>
                        <a:pt x="137" y="110"/>
                      </a:lnTo>
                      <a:lnTo>
                        <a:pt x="139" y="110"/>
                      </a:lnTo>
                      <a:lnTo>
                        <a:pt x="139" y="108"/>
                      </a:lnTo>
                      <a:lnTo>
                        <a:pt x="141" y="108"/>
                      </a:lnTo>
                      <a:lnTo>
                        <a:pt x="142" y="108"/>
                      </a:lnTo>
                      <a:lnTo>
                        <a:pt x="142" y="106"/>
                      </a:lnTo>
                      <a:lnTo>
                        <a:pt x="144" y="106"/>
                      </a:lnTo>
                      <a:lnTo>
                        <a:pt x="142" y="106"/>
                      </a:lnTo>
                      <a:lnTo>
                        <a:pt x="142" y="104"/>
                      </a:lnTo>
                      <a:lnTo>
                        <a:pt x="142" y="102"/>
                      </a:lnTo>
                      <a:lnTo>
                        <a:pt x="144" y="102"/>
                      </a:lnTo>
                      <a:lnTo>
                        <a:pt x="146" y="104"/>
                      </a:lnTo>
                      <a:lnTo>
                        <a:pt x="148" y="104"/>
                      </a:lnTo>
                      <a:lnTo>
                        <a:pt x="148" y="106"/>
                      </a:lnTo>
                      <a:lnTo>
                        <a:pt x="148" y="104"/>
                      </a:lnTo>
                      <a:lnTo>
                        <a:pt x="150" y="104"/>
                      </a:lnTo>
                      <a:lnTo>
                        <a:pt x="152" y="104"/>
                      </a:lnTo>
                      <a:lnTo>
                        <a:pt x="152" y="102"/>
                      </a:lnTo>
                      <a:lnTo>
                        <a:pt x="154" y="102"/>
                      </a:lnTo>
                      <a:lnTo>
                        <a:pt x="156" y="102"/>
                      </a:lnTo>
                      <a:lnTo>
                        <a:pt x="156" y="100"/>
                      </a:lnTo>
                      <a:lnTo>
                        <a:pt x="158" y="100"/>
                      </a:lnTo>
                      <a:lnTo>
                        <a:pt x="160" y="100"/>
                      </a:lnTo>
                      <a:lnTo>
                        <a:pt x="162" y="100"/>
                      </a:lnTo>
                      <a:lnTo>
                        <a:pt x="162" y="102"/>
                      </a:lnTo>
                      <a:lnTo>
                        <a:pt x="164" y="102"/>
                      </a:lnTo>
                      <a:lnTo>
                        <a:pt x="166" y="100"/>
                      </a:lnTo>
                      <a:lnTo>
                        <a:pt x="167" y="100"/>
                      </a:lnTo>
                      <a:lnTo>
                        <a:pt x="169" y="98"/>
                      </a:lnTo>
                      <a:lnTo>
                        <a:pt x="171" y="98"/>
                      </a:lnTo>
                      <a:lnTo>
                        <a:pt x="173" y="96"/>
                      </a:lnTo>
                      <a:lnTo>
                        <a:pt x="171" y="96"/>
                      </a:lnTo>
                      <a:lnTo>
                        <a:pt x="169" y="96"/>
                      </a:lnTo>
                      <a:lnTo>
                        <a:pt x="171" y="96"/>
                      </a:lnTo>
                      <a:lnTo>
                        <a:pt x="169" y="94"/>
                      </a:lnTo>
                      <a:lnTo>
                        <a:pt x="171" y="94"/>
                      </a:lnTo>
                      <a:lnTo>
                        <a:pt x="173" y="94"/>
                      </a:lnTo>
                      <a:lnTo>
                        <a:pt x="173" y="93"/>
                      </a:lnTo>
                      <a:lnTo>
                        <a:pt x="175" y="93"/>
                      </a:lnTo>
                      <a:lnTo>
                        <a:pt x="173" y="91"/>
                      </a:lnTo>
                      <a:lnTo>
                        <a:pt x="171" y="89"/>
                      </a:lnTo>
                      <a:lnTo>
                        <a:pt x="173" y="89"/>
                      </a:lnTo>
                      <a:lnTo>
                        <a:pt x="173" y="87"/>
                      </a:lnTo>
                      <a:lnTo>
                        <a:pt x="173" y="85"/>
                      </a:lnTo>
                      <a:lnTo>
                        <a:pt x="175" y="85"/>
                      </a:lnTo>
                      <a:lnTo>
                        <a:pt x="175" y="83"/>
                      </a:lnTo>
                      <a:lnTo>
                        <a:pt x="177" y="83"/>
                      </a:lnTo>
                      <a:lnTo>
                        <a:pt x="177" y="81"/>
                      </a:lnTo>
                      <a:lnTo>
                        <a:pt x="179" y="81"/>
                      </a:lnTo>
                      <a:lnTo>
                        <a:pt x="179" y="79"/>
                      </a:lnTo>
                      <a:lnTo>
                        <a:pt x="181" y="79"/>
                      </a:lnTo>
                      <a:lnTo>
                        <a:pt x="181" y="77"/>
                      </a:lnTo>
                      <a:lnTo>
                        <a:pt x="183" y="77"/>
                      </a:lnTo>
                      <a:lnTo>
                        <a:pt x="183" y="75"/>
                      </a:lnTo>
                      <a:lnTo>
                        <a:pt x="185" y="75"/>
                      </a:lnTo>
                      <a:lnTo>
                        <a:pt x="187" y="75"/>
                      </a:lnTo>
                      <a:lnTo>
                        <a:pt x="187" y="73"/>
                      </a:lnTo>
                      <a:lnTo>
                        <a:pt x="187" y="71"/>
                      </a:lnTo>
                      <a:lnTo>
                        <a:pt x="189" y="71"/>
                      </a:lnTo>
                      <a:lnTo>
                        <a:pt x="189" y="70"/>
                      </a:lnTo>
                      <a:lnTo>
                        <a:pt x="190" y="70"/>
                      </a:lnTo>
                      <a:lnTo>
                        <a:pt x="190" y="68"/>
                      </a:lnTo>
                      <a:lnTo>
                        <a:pt x="189" y="68"/>
                      </a:lnTo>
                      <a:lnTo>
                        <a:pt x="190" y="68"/>
                      </a:lnTo>
                      <a:lnTo>
                        <a:pt x="189" y="68"/>
                      </a:lnTo>
                      <a:lnTo>
                        <a:pt x="190" y="68"/>
                      </a:lnTo>
                      <a:lnTo>
                        <a:pt x="190" y="66"/>
                      </a:lnTo>
                      <a:lnTo>
                        <a:pt x="190" y="64"/>
                      </a:lnTo>
                      <a:lnTo>
                        <a:pt x="192" y="64"/>
                      </a:lnTo>
                      <a:lnTo>
                        <a:pt x="192" y="62"/>
                      </a:lnTo>
                      <a:lnTo>
                        <a:pt x="194" y="62"/>
                      </a:lnTo>
                      <a:lnTo>
                        <a:pt x="194" y="60"/>
                      </a:lnTo>
                      <a:lnTo>
                        <a:pt x="196" y="60"/>
                      </a:lnTo>
                      <a:lnTo>
                        <a:pt x="196" y="62"/>
                      </a:lnTo>
                      <a:lnTo>
                        <a:pt x="196" y="60"/>
                      </a:lnTo>
                      <a:lnTo>
                        <a:pt x="198" y="60"/>
                      </a:lnTo>
                      <a:lnTo>
                        <a:pt x="196" y="60"/>
                      </a:lnTo>
                      <a:lnTo>
                        <a:pt x="198" y="60"/>
                      </a:lnTo>
                      <a:lnTo>
                        <a:pt x="196" y="60"/>
                      </a:lnTo>
                      <a:lnTo>
                        <a:pt x="196" y="58"/>
                      </a:lnTo>
                      <a:lnTo>
                        <a:pt x="196" y="56"/>
                      </a:lnTo>
                      <a:lnTo>
                        <a:pt x="198" y="56"/>
                      </a:lnTo>
                      <a:lnTo>
                        <a:pt x="200" y="56"/>
                      </a:lnTo>
                      <a:lnTo>
                        <a:pt x="200" y="54"/>
                      </a:lnTo>
                      <a:lnTo>
                        <a:pt x="200" y="52"/>
                      </a:lnTo>
                      <a:lnTo>
                        <a:pt x="202" y="52"/>
                      </a:lnTo>
                      <a:lnTo>
                        <a:pt x="202" y="50"/>
                      </a:lnTo>
                      <a:lnTo>
                        <a:pt x="202" y="48"/>
                      </a:lnTo>
                      <a:lnTo>
                        <a:pt x="204" y="48"/>
                      </a:lnTo>
                      <a:lnTo>
                        <a:pt x="204" y="46"/>
                      </a:lnTo>
                      <a:lnTo>
                        <a:pt x="204" y="45"/>
                      </a:lnTo>
                      <a:lnTo>
                        <a:pt x="204" y="43"/>
                      </a:lnTo>
                      <a:lnTo>
                        <a:pt x="204" y="45"/>
                      </a:lnTo>
                      <a:lnTo>
                        <a:pt x="206" y="45"/>
                      </a:lnTo>
                      <a:lnTo>
                        <a:pt x="208" y="45"/>
                      </a:lnTo>
                      <a:lnTo>
                        <a:pt x="210" y="45"/>
                      </a:lnTo>
                      <a:lnTo>
                        <a:pt x="210" y="46"/>
                      </a:lnTo>
                      <a:lnTo>
                        <a:pt x="212" y="46"/>
                      </a:lnTo>
                      <a:lnTo>
                        <a:pt x="212" y="48"/>
                      </a:lnTo>
                      <a:lnTo>
                        <a:pt x="214" y="50"/>
                      </a:lnTo>
                      <a:lnTo>
                        <a:pt x="215" y="50"/>
                      </a:lnTo>
                      <a:lnTo>
                        <a:pt x="217" y="52"/>
                      </a:lnTo>
                      <a:lnTo>
                        <a:pt x="219" y="52"/>
                      </a:lnTo>
                      <a:lnTo>
                        <a:pt x="221" y="52"/>
                      </a:lnTo>
                      <a:lnTo>
                        <a:pt x="223" y="52"/>
                      </a:lnTo>
                      <a:lnTo>
                        <a:pt x="223" y="50"/>
                      </a:lnTo>
                      <a:lnTo>
                        <a:pt x="225" y="50"/>
                      </a:lnTo>
                      <a:lnTo>
                        <a:pt x="225" y="48"/>
                      </a:lnTo>
                      <a:lnTo>
                        <a:pt x="227" y="48"/>
                      </a:lnTo>
                      <a:lnTo>
                        <a:pt x="227" y="46"/>
                      </a:lnTo>
                      <a:lnTo>
                        <a:pt x="227" y="45"/>
                      </a:lnTo>
                      <a:lnTo>
                        <a:pt x="229" y="45"/>
                      </a:lnTo>
                      <a:lnTo>
                        <a:pt x="229" y="43"/>
                      </a:lnTo>
                      <a:lnTo>
                        <a:pt x="229" y="41"/>
                      </a:lnTo>
                      <a:lnTo>
                        <a:pt x="231" y="41"/>
                      </a:lnTo>
                      <a:lnTo>
                        <a:pt x="233" y="41"/>
                      </a:lnTo>
                      <a:lnTo>
                        <a:pt x="233" y="39"/>
                      </a:lnTo>
                      <a:lnTo>
                        <a:pt x="233" y="37"/>
                      </a:lnTo>
                      <a:lnTo>
                        <a:pt x="233" y="35"/>
                      </a:lnTo>
                      <a:lnTo>
                        <a:pt x="235" y="35"/>
                      </a:lnTo>
                      <a:lnTo>
                        <a:pt x="235" y="33"/>
                      </a:lnTo>
                      <a:lnTo>
                        <a:pt x="237" y="33"/>
                      </a:lnTo>
                      <a:lnTo>
                        <a:pt x="237" y="31"/>
                      </a:lnTo>
                      <a:lnTo>
                        <a:pt x="238" y="31"/>
                      </a:lnTo>
                      <a:lnTo>
                        <a:pt x="240" y="33"/>
                      </a:lnTo>
                      <a:lnTo>
                        <a:pt x="242" y="33"/>
                      </a:lnTo>
                      <a:lnTo>
                        <a:pt x="242" y="35"/>
                      </a:lnTo>
                      <a:lnTo>
                        <a:pt x="244" y="35"/>
                      </a:lnTo>
                      <a:lnTo>
                        <a:pt x="244" y="33"/>
                      </a:lnTo>
                      <a:lnTo>
                        <a:pt x="246" y="33"/>
                      </a:lnTo>
                      <a:lnTo>
                        <a:pt x="246" y="31"/>
                      </a:lnTo>
                      <a:lnTo>
                        <a:pt x="246" y="29"/>
                      </a:lnTo>
                      <a:lnTo>
                        <a:pt x="248" y="29"/>
                      </a:lnTo>
                      <a:lnTo>
                        <a:pt x="248" y="27"/>
                      </a:lnTo>
                      <a:lnTo>
                        <a:pt x="250" y="27"/>
                      </a:lnTo>
                      <a:lnTo>
                        <a:pt x="252" y="27"/>
                      </a:lnTo>
                      <a:lnTo>
                        <a:pt x="252" y="25"/>
                      </a:lnTo>
                      <a:lnTo>
                        <a:pt x="252" y="27"/>
                      </a:lnTo>
                      <a:lnTo>
                        <a:pt x="254" y="27"/>
                      </a:lnTo>
                      <a:lnTo>
                        <a:pt x="254" y="25"/>
                      </a:lnTo>
                      <a:lnTo>
                        <a:pt x="256" y="25"/>
                      </a:lnTo>
                      <a:lnTo>
                        <a:pt x="256" y="23"/>
                      </a:lnTo>
                      <a:lnTo>
                        <a:pt x="256" y="25"/>
                      </a:lnTo>
                      <a:lnTo>
                        <a:pt x="258" y="25"/>
                      </a:lnTo>
                      <a:lnTo>
                        <a:pt x="258" y="23"/>
                      </a:lnTo>
                      <a:lnTo>
                        <a:pt x="260" y="23"/>
                      </a:lnTo>
                      <a:lnTo>
                        <a:pt x="260" y="22"/>
                      </a:lnTo>
                      <a:lnTo>
                        <a:pt x="260" y="20"/>
                      </a:lnTo>
                      <a:lnTo>
                        <a:pt x="262" y="20"/>
                      </a:lnTo>
                      <a:lnTo>
                        <a:pt x="262" y="18"/>
                      </a:lnTo>
                      <a:lnTo>
                        <a:pt x="263" y="18"/>
                      </a:lnTo>
                      <a:lnTo>
                        <a:pt x="265" y="18"/>
                      </a:lnTo>
                      <a:lnTo>
                        <a:pt x="265" y="16"/>
                      </a:lnTo>
                      <a:lnTo>
                        <a:pt x="267" y="16"/>
                      </a:lnTo>
                      <a:lnTo>
                        <a:pt x="267" y="14"/>
                      </a:lnTo>
                      <a:lnTo>
                        <a:pt x="265" y="14"/>
                      </a:lnTo>
                      <a:lnTo>
                        <a:pt x="265" y="12"/>
                      </a:lnTo>
                      <a:lnTo>
                        <a:pt x="267" y="12"/>
                      </a:lnTo>
                      <a:lnTo>
                        <a:pt x="267" y="10"/>
                      </a:lnTo>
                      <a:lnTo>
                        <a:pt x="267" y="8"/>
                      </a:lnTo>
                      <a:lnTo>
                        <a:pt x="269" y="8"/>
                      </a:lnTo>
                      <a:lnTo>
                        <a:pt x="269" y="6"/>
                      </a:lnTo>
                      <a:lnTo>
                        <a:pt x="271" y="6"/>
                      </a:lnTo>
                      <a:lnTo>
                        <a:pt x="269" y="4"/>
                      </a:lnTo>
                      <a:lnTo>
                        <a:pt x="269" y="2"/>
                      </a:lnTo>
                      <a:lnTo>
                        <a:pt x="269" y="0"/>
                      </a:lnTo>
                      <a:lnTo>
                        <a:pt x="271" y="0"/>
                      </a:lnTo>
                      <a:lnTo>
                        <a:pt x="273" y="0"/>
                      </a:lnTo>
                      <a:lnTo>
                        <a:pt x="273" y="2"/>
                      </a:lnTo>
                      <a:lnTo>
                        <a:pt x="275" y="2"/>
                      </a:lnTo>
                      <a:lnTo>
                        <a:pt x="277" y="2"/>
                      </a:lnTo>
                      <a:lnTo>
                        <a:pt x="277" y="4"/>
                      </a:lnTo>
                      <a:lnTo>
                        <a:pt x="279" y="4"/>
                      </a:lnTo>
                      <a:lnTo>
                        <a:pt x="279" y="6"/>
                      </a:lnTo>
                      <a:lnTo>
                        <a:pt x="281" y="6"/>
                      </a:lnTo>
                      <a:lnTo>
                        <a:pt x="283" y="6"/>
                      </a:lnTo>
                      <a:lnTo>
                        <a:pt x="283" y="8"/>
                      </a:lnTo>
                      <a:lnTo>
                        <a:pt x="285" y="8"/>
                      </a:lnTo>
                      <a:lnTo>
                        <a:pt x="285" y="10"/>
                      </a:lnTo>
                      <a:lnTo>
                        <a:pt x="287" y="10"/>
                      </a:lnTo>
                      <a:lnTo>
                        <a:pt x="288" y="10"/>
                      </a:lnTo>
                      <a:lnTo>
                        <a:pt x="288" y="12"/>
                      </a:lnTo>
                      <a:lnTo>
                        <a:pt x="290" y="12"/>
                      </a:lnTo>
                      <a:lnTo>
                        <a:pt x="290" y="14"/>
                      </a:lnTo>
                      <a:close/>
                      <a:moveTo>
                        <a:pt x="400" y="96"/>
                      </a:moveTo>
                      <a:lnTo>
                        <a:pt x="396" y="96"/>
                      </a:lnTo>
                      <a:lnTo>
                        <a:pt x="396" y="94"/>
                      </a:lnTo>
                      <a:lnTo>
                        <a:pt x="398" y="94"/>
                      </a:lnTo>
                      <a:lnTo>
                        <a:pt x="396" y="94"/>
                      </a:lnTo>
                      <a:lnTo>
                        <a:pt x="396" y="96"/>
                      </a:lnTo>
                      <a:lnTo>
                        <a:pt x="394" y="96"/>
                      </a:lnTo>
                      <a:lnTo>
                        <a:pt x="392" y="96"/>
                      </a:lnTo>
                      <a:lnTo>
                        <a:pt x="392" y="94"/>
                      </a:lnTo>
                      <a:lnTo>
                        <a:pt x="392" y="96"/>
                      </a:lnTo>
                      <a:lnTo>
                        <a:pt x="392" y="94"/>
                      </a:lnTo>
                      <a:lnTo>
                        <a:pt x="392" y="96"/>
                      </a:lnTo>
                      <a:lnTo>
                        <a:pt x="392" y="94"/>
                      </a:lnTo>
                      <a:lnTo>
                        <a:pt x="392" y="96"/>
                      </a:lnTo>
                      <a:lnTo>
                        <a:pt x="392" y="94"/>
                      </a:lnTo>
                      <a:lnTo>
                        <a:pt x="394" y="94"/>
                      </a:lnTo>
                      <a:lnTo>
                        <a:pt x="392" y="94"/>
                      </a:lnTo>
                      <a:lnTo>
                        <a:pt x="394" y="94"/>
                      </a:lnTo>
                      <a:lnTo>
                        <a:pt x="392" y="94"/>
                      </a:lnTo>
                      <a:lnTo>
                        <a:pt x="394" y="94"/>
                      </a:lnTo>
                      <a:lnTo>
                        <a:pt x="392" y="94"/>
                      </a:lnTo>
                      <a:lnTo>
                        <a:pt x="394" y="94"/>
                      </a:lnTo>
                      <a:lnTo>
                        <a:pt x="392" y="94"/>
                      </a:lnTo>
                      <a:lnTo>
                        <a:pt x="392" y="93"/>
                      </a:lnTo>
                      <a:lnTo>
                        <a:pt x="392" y="94"/>
                      </a:lnTo>
                      <a:lnTo>
                        <a:pt x="392" y="93"/>
                      </a:lnTo>
                      <a:lnTo>
                        <a:pt x="394" y="93"/>
                      </a:lnTo>
                      <a:lnTo>
                        <a:pt x="394" y="94"/>
                      </a:lnTo>
                      <a:lnTo>
                        <a:pt x="396" y="94"/>
                      </a:lnTo>
                      <a:lnTo>
                        <a:pt x="394" y="94"/>
                      </a:lnTo>
                      <a:lnTo>
                        <a:pt x="396" y="94"/>
                      </a:lnTo>
                      <a:lnTo>
                        <a:pt x="394" y="94"/>
                      </a:lnTo>
                      <a:lnTo>
                        <a:pt x="394" y="93"/>
                      </a:lnTo>
                      <a:lnTo>
                        <a:pt x="396" y="93"/>
                      </a:lnTo>
                      <a:lnTo>
                        <a:pt x="398" y="93"/>
                      </a:lnTo>
                      <a:lnTo>
                        <a:pt x="396" y="93"/>
                      </a:lnTo>
                      <a:lnTo>
                        <a:pt x="394" y="93"/>
                      </a:lnTo>
                      <a:lnTo>
                        <a:pt x="396" y="93"/>
                      </a:lnTo>
                      <a:lnTo>
                        <a:pt x="394" y="93"/>
                      </a:lnTo>
                      <a:lnTo>
                        <a:pt x="394" y="91"/>
                      </a:lnTo>
                      <a:lnTo>
                        <a:pt x="396" y="91"/>
                      </a:lnTo>
                      <a:lnTo>
                        <a:pt x="394" y="91"/>
                      </a:lnTo>
                      <a:lnTo>
                        <a:pt x="396" y="91"/>
                      </a:lnTo>
                      <a:lnTo>
                        <a:pt x="394" y="91"/>
                      </a:lnTo>
                      <a:lnTo>
                        <a:pt x="396" y="91"/>
                      </a:lnTo>
                      <a:lnTo>
                        <a:pt x="398" y="91"/>
                      </a:lnTo>
                      <a:lnTo>
                        <a:pt x="400" y="91"/>
                      </a:lnTo>
                      <a:lnTo>
                        <a:pt x="398" y="91"/>
                      </a:lnTo>
                      <a:lnTo>
                        <a:pt x="396" y="91"/>
                      </a:lnTo>
                      <a:lnTo>
                        <a:pt x="398" y="91"/>
                      </a:lnTo>
                      <a:lnTo>
                        <a:pt x="396" y="91"/>
                      </a:lnTo>
                      <a:lnTo>
                        <a:pt x="398" y="91"/>
                      </a:lnTo>
                      <a:lnTo>
                        <a:pt x="398" y="89"/>
                      </a:lnTo>
                      <a:lnTo>
                        <a:pt x="398" y="91"/>
                      </a:lnTo>
                      <a:lnTo>
                        <a:pt x="398" y="89"/>
                      </a:lnTo>
                      <a:lnTo>
                        <a:pt x="398" y="91"/>
                      </a:lnTo>
                      <a:lnTo>
                        <a:pt x="396" y="91"/>
                      </a:lnTo>
                      <a:lnTo>
                        <a:pt x="396" y="89"/>
                      </a:lnTo>
                      <a:lnTo>
                        <a:pt x="396" y="91"/>
                      </a:lnTo>
                      <a:lnTo>
                        <a:pt x="396" y="89"/>
                      </a:lnTo>
                      <a:lnTo>
                        <a:pt x="398" y="89"/>
                      </a:lnTo>
                      <a:lnTo>
                        <a:pt x="396" y="89"/>
                      </a:lnTo>
                      <a:lnTo>
                        <a:pt x="398" y="89"/>
                      </a:lnTo>
                      <a:lnTo>
                        <a:pt x="398" y="87"/>
                      </a:lnTo>
                      <a:lnTo>
                        <a:pt x="398" y="89"/>
                      </a:lnTo>
                      <a:lnTo>
                        <a:pt x="398" y="87"/>
                      </a:lnTo>
                      <a:lnTo>
                        <a:pt x="398" y="89"/>
                      </a:lnTo>
                      <a:lnTo>
                        <a:pt x="398" y="87"/>
                      </a:lnTo>
                      <a:lnTo>
                        <a:pt x="398" y="89"/>
                      </a:lnTo>
                      <a:lnTo>
                        <a:pt x="398" y="87"/>
                      </a:lnTo>
                      <a:lnTo>
                        <a:pt x="398" y="89"/>
                      </a:lnTo>
                      <a:lnTo>
                        <a:pt x="400" y="89"/>
                      </a:lnTo>
                      <a:lnTo>
                        <a:pt x="398" y="89"/>
                      </a:lnTo>
                      <a:lnTo>
                        <a:pt x="398" y="87"/>
                      </a:lnTo>
                      <a:lnTo>
                        <a:pt x="400" y="87"/>
                      </a:lnTo>
                      <a:lnTo>
                        <a:pt x="400" y="89"/>
                      </a:lnTo>
                      <a:lnTo>
                        <a:pt x="400" y="87"/>
                      </a:lnTo>
                      <a:lnTo>
                        <a:pt x="400" y="89"/>
                      </a:lnTo>
                      <a:lnTo>
                        <a:pt x="400" y="87"/>
                      </a:lnTo>
                      <a:lnTo>
                        <a:pt x="398" y="87"/>
                      </a:lnTo>
                      <a:lnTo>
                        <a:pt x="396" y="87"/>
                      </a:lnTo>
                      <a:lnTo>
                        <a:pt x="398" y="87"/>
                      </a:lnTo>
                      <a:lnTo>
                        <a:pt x="400" y="87"/>
                      </a:lnTo>
                      <a:lnTo>
                        <a:pt x="398" y="87"/>
                      </a:lnTo>
                      <a:lnTo>
                        <a:pt x="400" y="87"/>
                      </a:lnTo>
                      <a:lnTo>
                        <a:pt x="400" y="85"/>
                      </a:lnTo>
                      <a:lnTo>
                        <a:pt x="400" y="87"/>
                      </a:lnTo>
                      <a:lnTo>
                        <a:pt x="400" y="85"/>
                      </a:lnTo>
                      <a:lnTo>
                        <a:pt x="400" y="87"/>
                      </a:lnTo>
                      <a:lnTo>
                        <a:pt x="402" y="87"/>
                      </a:lnTo>
                      <a:lnTo>
                        <a:pt x="400" y="87"/>
                      </a:lnTo>
                      <a:lnTo>
                        <a:pt x="400" y="85"/>
                      </a:lnTo>
                      <a:lnTo>
                        <a:pt x="400" y="83"/>
                      </a:lnTo>
                      <a:lnTo>
                        <a:pt x="400" y="85"/>
                      </a:lnTo>
                      <a:lnTo>
                        <a:pt x="398" y="85"/>
                      </a:lnTo>
                      <a:lnTo>
                        <a:pt x="398" y="83"/>
                      </a:lnTo>
                      <a:lnTo>
                        <a:pt x="398" y="85"/>
                      </a:lnTo>
                      <a:lnTo>
                        <a:pt x="398" y="83"/>
                      </a:lnTo>
                      <a:lnTo>
                        <a:pt x="398" y="85"/>
                      </a:lnTo>
                      <a:lnTo>
                        <a:pt x="398" y="83"/>
                      </a:lnTo>
                      <a:lnTo>
                        <a:pt x="400" y="83"/>
                      </a:lnTo>
                      <a:lnTo>
                        <a:pt x="398" y="83"/>
                      </a:lnTo>
                      <a:lnTo>
                        <a:pt x="400" y="83"/>
                      </a:lnTo>
                      <a:lnTo>
                        <a:pt x="398" y="83"/>
                      </a:lnTo>
                      <a:lnTo>
                        <a:pt x="398" y="85"/>
                      </a:lnTo>
                      <a:lnTo>
                        <a:pt x="400" y="85"/>
                      </a:lnTo>
                      <a:lnTo>
                        <a:pt x="400" y="83"/>
                      </a:lnTo>
                      <a:lnTo>
                        <a:pt x="400" y="85"/>
                      </a:lnTo>
                      <a:lnTo>
                        <a:pt x="402" y="85"/>
                      </a:lnTo>
                      <a:lnTo>
                        <a:pt x="400" y="85"/>
                      </a:lnTo>
                      <a:lnTo>
                        <a:pt x="402" y="85"/>
                      </a:lnTo>
                      <a:lnTo>
                        <a:pt x="402" y="87"/>
                      </a:lnTo>
                      <a:lnTo>
                        <a:pt x="402" y="85"/>
                      </a:lnTo>
                      <a:lnTo>
                        <a:pt x="402" y="87"/>
                      </a:lnTo>
                      <a:lnTo>
                        <a:pt x="402" y="85"/>
                      </a:lnTo>
                      <a:lnTo>
                        <a:pt x="402" y="87"/>
                      </a:lnTo>
                      <a:lnTo>
                        <a:pt x="402" y="85"/>
                      </a:lnTo>
                      <a:lnTo>
                        <a:pt x="402" y="83"/>
                      </a:lnTo>
                      <a:lnTo>
                        <a:pt x="402" y="85"/>
                      </a:lnTo>
                      <a:lnTo>
                        <a:pt x="402" y="83"/>
                      </a:lnTo>
                      <a:lnTo>
                        <a:pt x="402" y="85"/>
                      </a:lnTo>
                      <a:lnTo>
                        <a:pt x="404" y="85"/>
                      </a:lnTo>
                      <a:lnTo>
                        <a:pt x="404" y="83"/>
                      </a:lnTo>
                      <a:lnTo>
                        <a:pt x="402" y="83"/>
                      </a:lnTo>
                      <a:lnTo>
                        <a:pt x="404" y="83"/>
                      </a:lnTo>
                      <a:lnTo>
                        <a:pt x="402" y="83"/>
                      </a:lnTo>
                      <a:lnTo>
                        <a:pt x="404" y="83"/>
                      </a:lnTo>
                      <a:lnTo>
                        <a:pt x="402" y="83"/>
                      </a:lnTo>
                      <a:lnTo>
                        <a:pt x="404" y="83"/>
                      </a:lnTo>
                      <a:lnTo>
                        <a:pt x="404" y="81"/>
                      </a:lnTo>
                      <a:lnTo>
                        <a:pt x="404" y="83"/>
                      </a:lnTo>
                      <a:lnTo>
                        <a:pt x="404" y="81"/>
                      </a:lnTo>
                      <a:lnTo>
                        <a:pt x="404" y="83"/>
                      </a:lnTo>
                      <a:lnTo>
                        <a:pt x="404" y="81"/>
                      </a:lnTo>
                      <a:lnTo>
                        <a:pt x="406" y="81"/>
                      </a:lnTo>
                      <a:lnTo>
                        <a:pt x="404" y="81"/>
                      </a:lnTo>
                      <a:lnTo>
                        <a:pt x="406" y="81"/>
                      </a:lnTo>
                      <a:lnTo>
                        <a:pt x="404" y="81"/>
                      </a:lnTo>
                      <a:lnTo>
                        <a:pt x="406" y="81"/>
                      </a:lnTo>
                      <a:lnTo>
                        <a:pt x="404" y="81"/>
                      </a:lnTo>
                      <a:lnTo>
                        <a:pt x="404" y="79"/>
                      </a:lnTo>
                      <a:lnTo>
                        <a:pt x="404" y="81"/>
                      </a:lnTo>
                      <a:lnTo>
                        <a:pt x="404" y="79"/>
                      </a:lnTo>
                      <a:lnTo>
                        <a:pt x="406" y="79"/>
                      </a:lnTo>
                      <a:lnTo>
                        <a:pt x="404" y="79"/>
                      </a:lnTo>
                      <a:lnTo>
                        <a:pt x="406" y="79"/>
                      </a:lnTo>
                      <a:lnTo>
                        <a:pt x="404" y="79"/>
                      </a:lnTo>
                      <a:lnTo>
                        <a:pt x="406" y="79"/>
                      </a:lnTo>
                      <a:lnTo>
                        <a:pt x="406" y="77"/>
                      </a:lnTo>
                      <a:lnTo>
                        <a:pt x="406" y="79"/>
                      </a:lnTo>
                      <a:lnTo>
                        <a:pt x="406" y="77"/>
                      </a:lnTo>
                      <a:lnTo>
                        <a:pt x="406" y="79"/>
                      </a:lnTo>
                      <a:lnTo>
                        <a:pt x="404" y="79"/>
                      </a:lnTo>
                      <a:lnTo>
                        <a:pt x="404" y="77"/>
                      </a:lnTo>
                      <a:lnTo>
                        <a:pt x="402" y="77"/>
                      </a:lnTo>
                      <a:lnTo>
                        <a:pt x="404" y="77"/>
                      </a:lnTo>
                      <a:lnTo>
                        <a:pt x="406" y="77"/>
                      </a:lnTo>
                      <a:lnTo>
                        <a:pt x="407" y="77"/>
                      </a:lnTo>
                      <a:lnTo>
                        <a:pt x="407" y="75"/>
                      </a:lnTo>
                      <a:lnTo>
                        <a:pt x="406" y="75"/>
                      </a:lnTo>
                      <a:lnTo>
                        <a:pt x="407" y="75"/>
                      </a:lnTo>
                      <a:lnTo>
                        <a:pt x="407" y="73"/>
                      </a:lnTo>
                      <a:lnTo>
                        <a:pt x="409" y="73"/>
                      </a:lnTo>
                      <a:lnTo>
                        <a:pt x="411" y="73"/>
                      </a:lnTo>
                      <a:lnTo>
                        <a:pt x="413" y="73"/>
                      </a:lnTo>
                      <a:lnTo>
                        <a:pt x="415" y="73"/>
                      </a:lnTo>
                      <a:lnTo>
                        <a:pt x="417" y="73"/>
                      </a:lnTo>
                      <a:lnTo>
                        <a:pt x="419" y="73"/>
                      </a:lnTo>
                      <a:lnTo>
                        <a:pt x="417" y="73"/>
                      </a:lnTo>
                      <a:lnTo>
                        <a:pt x="417" y="75"/>
                      </a:lnTo>
                      <a:lnTo>
                        <a:pt x="415" y="75"/>
                      </a:lnTo>
                      <a:lnTo>
                        <a:pt x="417" y="75"/>
                      </a:lnTo>
                      <a:lnTo>
                        <a:pt x="417" y="77"/>
                      </a:lnTo>
                      <a:lnTo>
                        <a:pt x="415" y="77"/>
                      </a:lnTo>
                      <a:lnTo>
                        <a:pt x="417" y="77"/>
                      </a:lnTo>
                      <a:lnTo>
                        <a:pt x="415" y="77"/>
                      </a:lnTo>
                      <a:lnTo>
                        <a:pt x="417" y="77"/>
                      </a:lnTo>
                      <a:lnTo>
                        <a:pt x="417" y="79"/>
                      </a:lnTo>
                      <a:lnTo>
                        <a:pt x="417" y="77"/>
                      </a:lnTo>
                      <a:lnTo>
                        <a:pt x="415" y="77"/>
                      </a:lnTo>
                      <a:lnTo>
                        <a:pt x="415" y="79"/>
                      </a:lnTo>
                      <a:lnTo>
                        <a:pt x="415" y="77"/>
                      </a:lnTo>
                      <a:lnTo>
                        <a:pt x="415" y="79"/>
                      </a:lnTo>
                      <a:lnTo>
                        <a:pt x="413" y="79"/>
                      </a:lnTo>
                      <a:lnTo>
                        <a:pt x="413" y="81"/>
                      </a:lnTo>
                      <a:lnTo>
                        <a:pt x="415" y="81"/>
                      </a:lnTo>
                      <a:lnTo>
                        <a:pt x="413" y="81"/>
                      </a:lnTo>
                      <a:lnTo>
                        <a:pt x="411" y="81"/>
                      </a:lnTo>
                      <a:lnTo>
                        <a:pt x="413" y="81"/>
                      </a:lnTo>
                      <a:lnTo>
                        <a:pt x="413" y="83"/>
                      </a:lnTo>
                      <a:lnTo>
                        <a:pt x="413" y="81"/>
                      </a:lnTo>
                      <a:lnTo>
                        <a:pt x="415" y="81"/>
                      </a:lnTo>
                      <a:lnTo>
                        <a:pt x="415" y="79"/>
                      </a:lnTo>
                      <a:lnTo>
                        <a:pt x="417" y="79"/>
                      </a:lnTo>
                      <a:lnTo>
                        <a:pt x="417" y="81"/>
                      </a:lnTo>
                      <a:lnTo>
                        <a:pt x="415" y="81"/>
                      </a:lnTo>
                      <a:lnTo>
                        <a:pt x="413" y="83"/>
                      </a:lnTo>
                      <a:lnTo>
                        <a:pt x="413" y="81"/>
                      </a:lnTo>
                      <a:lnTo>
                        <a:pt x="413" y="83"/>
                      </a:lnTo>
                      <a:lnTo>
                        <a:pt x="411" y="83"/>
                      </a:lnTo>
                      <a:lnTo>
                        <a:pt x="411" y="85"/>
                      </a:lnTo>
                      <a:lnTo>
                        <a:pt x="409" y="85"/>
                      </a:lnTo>
                      <a:lnTo>
                        <a:pt x="411" y="85"/>
                      </a:lnTo>
                      <a:lnTo>
                        <a:pt x="411" y="87"/>
                      </a:lnTo>
                      <a:lnTo>
                        <a:pt x="409" y="87"/>
                      </a:lnTo>
                      <a:lnTo>
                        <a:pt x="407" y="87"/>
                      </a:lnTo>
                      <a:lnTo>
                        <a:pt x="409" y="87"/>
                      </a:lnTo>
                      <a:lnTo>
                        <a:pt x="407" y="87"/>
                      </a:lnTo>
                      <a:lnTo>
                        <a:pt x="409" y="87"/>
                      </a:lnTo>
                      <a:lnTo>
                        <a:pt x="409" y="89"/>
                      </a:lnTo>
                      <a:lnTo>
                        <a:pt x="407" y="89"/>
                      </a:lnTo>
                      <a:lnTo>
                        <a:pt x="406" y="89"/>
                      </a:lnTo>
                      <a:lnTo>
                        <a:pt x="407" y="89"/>
                      </a:lnTo>
                      <a:lnTo>
                        <a:pt x="406" y="89"/>
                      </a:lnTo>
                      <a:lnTo>
                        <a:pt x="407" y="89"/>
                      </a:lnTo>
                      <a:lnTo>
                        <a:pt x="407" y="91"/>
                      </a:lnTo>
                      <a:lnTo>
                        <a:pt x="406" y="91"/>
                      </a:lnTo>
                      <a:lnTo>
                        <a:pt x="406" y="93"/>
                      </a:lnTo>
                      <a:lnTo>
                        <a:pt x="406" y="91"/>
                      </a:lnTo>
                      <a:lnTo>
                        <a:pt x="406" y="93"/>
                      </a:lnTo>
                      <a:lnTo>
                        <a:pt x="406" y="91"/>
                      </a:lnTo>
                      <a:lnTo>
                        <a:pt x="404" y="91"/>
                      </a:lnTo>
                      <a:lnTo>
                        <a:pt x="404" y="93"/>
                      </a:lnTo>
                      <a:lnTo>
                        <a:pt x="406" y="93"/>
                      </a:lnTo>
                      <a:lnTo>
                        <a:pt x="404" y="93"/>
                      </a:lnTo>
                      <a:lnTo>
                        <a:pt x="406" y="93"/>
                      </a:lnTo>
                      <a:lnTo>
                        <a:pt x="404" y="93"/>
                      </a:lnTo>
                      <a:lnTo>
                        <a:pt x="404" y="94"/>
                      </a:lnTo>
                      <a:lnTo>
                        <a:pt x="406" y="94"/>
                      </a:lnTo>
                      <a:lnTo>
                        <a:pt x="406" y="96"/>
                      </a:lnTo>
                      <a:lnTo>
                        <a:pt x="404" y="96"/>
                      </a:lnTo>
                      <a:lnTo>
                        <a:pt x="406" y="96"/>
                      </a:lnTo>
                      <a:lnTo>
                        <a:pt x="404" y="96"/>
                      </a:lnTo>
                      <a:lnTo>
                        <a:pt x="406" y="96"/>
                      </a:lnTo>
                      <a:lnTo>
                        <a:pt x="404" y="96"/>
                      </a:lnTo>
                      <a:lnTo>
                        <a:pt x="404" y="98"/>
                      </a:lnTo>
                      <a:lnTo>
                        <a:pt x="404" y="96"/>
                      </a:lnTo>
                      <a:lnTo>
                        <a:pt x="402" y="96"/>
                      </a:lnTo>
                      <a:lnTo>
                        <a:pt x="402" y="98"/>
                      </a:lnTo>
                      <a:lnTo>
                        <a:pt x="400" y="98"/>
                      </a:lnTo>
                      <a:lnTo>
                        <a:pt x="402" y="98"/>
                      </a:lnTo>
                      <a:lnTo>
                        <a:pt x="400" y="98"/>
                      </a:lnTo>
                      <a:lnTo>
                        <a:pt x="400" y="100"/>
                      </a:lnTo>
                      <a:lnTo>
                        <a:pt x="398" y="100"/>
                      </a:lnTo>
                      <a:lnTo>
                        <a:pt x="400" y="98"/>
                      </a:lnTo>
                      <a:lnTo>
                        <a:pt x="398" y="98"/>
                      </a:lnTo>
                      <a:lnTo>
                        <a:pt x="400" y="98"/>
                      </a:lnTo>
                      <a:lnTo>
                        <a:pt x="400" y="96"/>
                      </a:lnTo>
                      <a:lnTo>
                        <a:pt x="402" y="96"/>
                      </a:lnTo>
                      <a:lnTo>
                        <a:pt x="400" y="96"/>
                      </a:lnTo>
                      <a:lnTo>
                        <a:pt x="402" y="96"/>
                      </a:lnTo>
                      <a:lnTo>
                        <a:pt x="400" y="96"/>
                      </a:lnTo>
                      <a:lnTo>
                        <a:pt x="402" y="96"/>
                      </a:lnTo>
                      <a:lnTo>
                        <a:pt x="402" y="94"/>
                      </a:lnTo>
                      <a:lnTo>
                        <a:pt x="402" y="96"/>
                      </a:lnTo>
                      <a:lnTo>
                        <a:pt x="400" y="96"/>
                      </a:lnTo>
                      <a:lnTo>
                        <a:pt x="402" y="96"/>
                      </a:lnTo>
                      <a:lnTo>
                        <a:pt x="400" y="96"/>
                      </a:lnTo>
                      <a:lnTo>
                        <a:pt x="400" y="98"/>
                      </a:lnTo>
                      <a:lnTo>
                        <a:pt x="398" y="98"/>
                      </a:lnTo>
                      <a:lnTo>
                        <a:pt x="400" y="98"/>
                      </a:lnTo>
                      <a:lnTo>
                        <a:pt x="398" y="98"/>
                      </a:lnTo>
                      <a:lnTo>
                        <a:pt x="400" y="98"/>
                      </a:lnTo>
                      <a:lnTo>
                        <a:pt x="400" y="96"/>
                      </a:lnTo>
                      <a:close/>
                      <a:moveTo>
                        <a:pt x="425" y="73"/>
                      </a:moveTo>
                      <a:lnTo>
                        <a:pt x="427" y="73"/>
                      </a:lnTo>
                      <a:lnTo>
                        <a:pt x="425" y="73"/>
                      </a:lnTo>
                      <a:lnTo>
                        <a:pt x="425" y="75"/>
                      </a:lnTo>
                      <a:lnTo>
                        <a:pt x="423" y="75"/>
                      </a:lnTo>
                      <a:lnTo>
                        <a:pt x="423" y="77"/>
                      </a:lnTo>
                      <a:lnTo>
                        <a:pt x="423" y="79"/>
                      </a:lnTo>
                      <a:lnTo>
                        <a:pt x="421" y="79"/>
                      </a:lnTo>
                      <a:lnTo>
                        <a:pt x="421" y="81"/>
                      </a:lnTo>
                      <a:lnTo>
                        <a:pt x="419" y="81"/>
                      </a:lnTo>
                      <a:lnTo>
                        <a:pt x="419" y="79"/>
                      </a:lnTo>
                      <a:lnTo>
                        <a:pt x="421" y="79"/>
                      </a:lnTo>
                      <a:lnTo>
                        <a:pt x="421" y="81"/>
                      </a:lnTo>
                      <a:lnTo>
                        <a:pt x="421" y="79"/>
                      </a:lnTo>
                      <a:lnTo>
                        <a:pt x="419" y="79"/>
                      </a:lnTo>
                      <a:lnTo>
                        <a:pt x="419" y="77"/>
                      </a:lnTo>
                      <a:lnTo>
                        <a:pt x="421" y="77"/>
                      </a:lnTo>
                      <a:lnTo>
                        <a:pt x="419" y="77"/>
                      </a:lnTo>
                      <a:lnTo>
                        <a:pt x="421" y="77"/>
                      </a:lnTo>
                      <a:lnTo>
                        <a:pt x="423" y="77"/>
                      </a:lnTo>
                      <a:lnTo>
                        <a:pt x="421" y="77"/>
                      </a:lnTo>
                      <a:lnTo>
                        <a:pt x="423" y="77"/>
                      </a:lnTo>
                      <a:lnTo>
                        <a:pt x="423" y="75"/>
                      </a:lnTo>
                      <a:lnTo>
                        <a:pt x="425" y="73"/>
                      </a:lnTo>
                      <a:lnTo>
                        <a:pt x="423" y="73"/>
                      </a:lnTo>
                      <a:lnTo>
                        <a:pt x="425" y="73"/>
                      </a:lnTo>
                      <a:lnTo>
                        <a:pt x="423" y="73"/>
                      </a:lnTo>
                      <a:lnTo>
                        <a:pt x="425" y="73"/>
                      </a:lnTo>
                      <a:close/>
                      <a:moveTo>
                        <a:pt x="423" y="73"/>
                      </a:moveTo>
                      <a:lnTo>
                        <a:pt x="423" y="75"/>
                      </a:lnTo>
                      <a:lnTo>
                        <a:pt x="421" y="75"/>
                      </a:lnTo>
                      <a:lnTo>
                        <a:pt x="421" y="77"/>
                      </a:lnTo>
                      <a:lnTo>
                        <a:pt x="419" y="77"/>
                      </a:lnTo>
                      <a:lnTo>
                        <a:pt x="419" y="79"/>
                      </a:lnTo>
                      <a:lnTo>
                        <a:pt x="419" y="77"/>
                      </a:lnTo>
                      <a:lnTo>
                        <a:pt x="419" y="79"/>
                      </a:lnTo>
                      <a:lnTo>
                        <a:pt x="419" y="77"/>
                      </a:lnTo>
                      <a:lnTo>
                        <a:pt x="421" y="77"/>
                      </a:lnTo>
                      <a:lnTo>
                        <a:pt x="421" y="75"/>
                      </a:lnTo>
                      <a:lnTo>
                        <a:pt x="423" y="75"/>
                      </a:lnTo>
                      <a:lnTo>
                        <a:pt x="423" y="73"/>
                      </a:lnTo>
                      <a:lnTo>
                        <a:pt x="423" y="75"/>
                      </a:lnTo>
                      <a:lnTo>
                        <a:pt x="423" y="73"/>
                      </a:lnTo>
                      <a:close/>
                      <a:moveTo>
                        <a:pt x="423" y="75"/>
                      </a:moveTo>
                      <a:lnTo>
                        <a:pt x="423" y="73"/>
                      </a:lnTo>
                      <a:lnTo>
                        <a:pt x="423" y="75"/>
                      </a:lnTo>
                      <a:close/>
                      <a:moveTo>
                        <a:pt x="421" y="75"/>
                      </a:moveTo>
                      <a:lnTo>
                        <a:pt x="423" y="75"/>
                      </a:lnTo>
                      <a:lnTo>
                        <a:pt x="421" y="75"/>
                      </a:lnTo>
                      <a:close/>
                      <a:moveTo>
                        <a:pt x="386" y="75"/>
                      </a:moveTo>
                      <a:lnTo>
                        <a:pt x="388" y="75"/>
                      </a:lnTo>
                      <a:lnTo>
                        <a:pt x="386" y="75"/>
                      </a:lnTo>
                      <a:lnTo>
                        <a:pt x="388" y="75"/>
                      </a:lnTo>
                      <a:lnTo>
                        <a:pt x="388" y="77"/>
                      </a:lnTo>
                      <a:lnTo>
                        <a:pt x="386" y="77"/>
                      </a:lnTo>
                      <a:lnTo>
                        <a:pt x="386" y="75"/>
                      </a:lnTo>
                      <a:close/>
                      <a:moveTo>
                        <a:pt x="423" y="77"/>
                      </a:moveTo>
                      <a:lnTo>
                        <a:pt x="421" y="77"/>
                      </a:lnTo>
                      <a:lnTo>
                        <a:pt x="421" y="75"/>
                      </a:lnTo>
                      <a:lnTo>
                        <a:pt x="423" y="77"/>
                      </a:lnTo>
                      <a:lnTo>
                        <a:pt x="423" y="75"/>
                      </a:lnTo>
                      <a:lnTo>
                        <a:pt x="421" y="75"/>
                      </a:lnTo>
                      <a:lnTo>
                        <a:pt x="423" y="75"/>
                      </a:lnTo>
                      <a:lnTo>
                        <a:pt x="423" y="77"/>
                      </a:lnTo>
                      <a:close/>
                      <a:moveTo>
                        <a:pt x="417" y="75"/>
                      </a:moveTo>
                      <a:lnTo>
                        <a:pt x="417" y="77"/>
                      </a:lnTo>
                      <a:lnTo>
                        <a:pt x="417" y="75"/>
                      </a:lnTo>
                      <a:close/>
                      <a:moveTo>
                        <a:pt x="419" y="75"/>
                      </a:moveTo>
                      <a:lnTo>
                        <a:pt x="419" y="77"/>
                      </a:lnTo>
                      <a:lnTo>
                        <a:pt x="417" y="77"/>
                      </a:lnTo>
                      <a:lnTo>
                        <a:pt x="419" y="77"/>
                      </a:lnTo>
                      <a:lnTo>
                        <a:pt x="419" y="75"/>
                      </a:lnTo>
                      <a:lnTo>
                        <a:pt x="419" y="77"/>
                      </a:lnTo>
                      <a:lnTo>
                        <a:pt x="419" y="75"/>
                      </a:lnTo>
                      <a:close/>
                      <a:moveTo>
                        <a:pt x="419" y="77"/>
                      </a:moveTo>
                      <a:lnTo>
                        <a:pt x="419" y="75"/>
                      </a:lnTo>
                      <a:lnTo>
                        <a:pt x="419" y="77"/>
                      </a:lnTo>
                      <a:lnTo>
                        <a:pt x="419" y="75"/>
                      </a:lnTo>
                      <a:lnTo>
                        <a:pt x="419" y="77"/>
                      </a:lnTo>
                      <a:close/>
                      <a:moveTo>
                        <a:pt x="423" y="77"/>
                      </a:moveTo>
                      <a:lnTo>
                        <a:pt x="423" y="75"/>
                      </a:lnTo>
                      <a:lnTo>
                        <a:pt x="423" y="77"/>
                      </a:lnTo>
                      <a:close/>
                      <a:moveTo>
                        <a:pt x="419" y="77"/>
                      </a:moveTo>
                      <a:lnTo>
                        <a:pt x="419" y="75"/>
                      </a:lnTo>
                      <a:lnTo>
                        <a:pt x="419" y="77"/>
                      </a:lnTo>
                      <a:close/>
                      <a:moveTo>
                        <a:pt x="417" y="77"/>
                      </a:moveTo>
                      <a:lnTo>
                        <a:pt x="419" y="77"/>
                      </a:lnTo>
                      <a:lnTo>
                        <a:pt x="417" y="77"/>
                      </a:lnTo>
                      <a:lnTo>
                        <a:pt x="417" y="79"/>
                      </a:lnTo>
                      <a:lnTo>
                        <a:pt x="417" y="77"/>
                      </a:lnTo>
                      <a:close/>
                      <a:moveTo>
                        <a:pt x="421" y="77"/>
                      </a:moveTo>
                      <a:lnTo>
                        <a:pt x="423" y="77"/>
                      </a:lnTo>
                      <a:lnTo>
                        <a:pt x="421" y="77"/>
                      </a:lnTo>
                      <a:close/>
                      <a:moveTo>
                        <a:pt x="386" y="77"/>
                      </a:moveTo>
                      <a:lnTo>
                        <a:pt x="386" y="79"/>
                      </a:lnTo>
                      <a:lnTo>
                        <a:pt x="386" y="77"/>
                      </a:lnTo>
                      <a:close/>
                      <a:moveTo>
                        <a:pt x="402" y="77"/>
                      </a:moveTo>
                      <a:lnTo>
                        <a:pt x="402" y="79"/>
                      </a:lnTo>
                      <a:lnTo>
                        <a:pt x="400" y="79"/>
                      </a:lnTo>
                      <a:lnTo>
                        <a:pt x="402" y="79"/>
                      </a:lnTo>
                      <a:lnTo>
                        <a:pt x="402" y="77"/>
                      </a:lnTo>
                      <a:lnTo>
                        <a:pt x="402" y="79"/>
                      </a:lnTo>
                      <a:lnTo>
                        <a:pt x="402" y="77"/>
                      </a:lnTo>
                      <a:close/>
                      <a:moveTo>
                        <a:pt x="394" y="79"/>
                      </a:moveTo>
                      <a:lnTo>
                        <a:pt x="394" y="77"/>
                      </a:lnTo>
                      <a:lnTo>
                        <a:pt x="394" y="79"/>
                      </a:lnTo>
                      <a:close/>
                      <a:moveTo>
                        <a:pt x="415" y="79"/>
                      </a:moveTo>
                      <a:lnTo>
                        <a:pt x="417" y="79"/>
                      </a:lnTo>
                      <a:lnTo>
                        <a:pt x="415" y="79"/>
                      </a:lnTo>
                      <a:lnTo>
                        <a:pt x="415" y="77"/>
                      </a:lnTo>
                      <a:lnTo>
                        <a:pt x="415" y="79"/>
                      </a:lnTo>
                      <a:close/>
                      <a:moveTo>
                        <a:pt x="417" y="77"/>
                      </a:moveTo>
                      <a:lnTo>
                        <a:pt x="417" y="79"/>
                      </a:lnTo>
                      <a:lnTo>
                        <a:pt x="417" y="77"/>
                      </a:lnTo>
                      <a:close/>
                      <a:moveTo>
                        <a:pt x="419" y="79"/>
                      </a:moveTo>
                      <a:lnTo>
                        <a:pt x="417" y="79"/>
                      </a:lnTo>
                      <a:lnTo>
                        <a:pt x="419" y="79"/>
                      </a:lnTo>
                      <a:close/>
                      <a:moveTo>
                        <a:pt x="417" y="79"/>
                      </a:moveTo>
                      <a:lnTo>
                        <a:pt x="415" y="79"/>
                      </a:lnTo>
                      <a:lnTo>
                        <a:pt x="417" y="79"/>
                      </a:lnTo>
                      <a:close/>
                      <a:moveTo>
                        <a:pt x="390" y="79"/>
                      </a:moveTo>
                      <a:lnTo>
                        <a:pt x="388" y="79"/>
                      </a:lnTo>
                      <a:lnTo>
                        <a:pt x="390" y="79"/>
                      </a:lnTo>
                      <a:close/>
                      <a:moveTo>
                        <a:pt x="388" y="81"/>
                      </a:moveTo>
                      <a:lnTo>
                        <a:pt x="388" y="79"/>
                      </a:lnTo>
                      <a:lnTo>
                        <a:pt x="388" y="81"/>
                      </a:lnTo>
                      <a:close/>
                      <a:moveTo>
                        <a:pt x="404" y="79"/>
                      </a:moveTo>
                      <a:lnTo>
                        <a:pt x="402" y="79"/>
                      </a:lnTo>
                      <a:lnTo>
                        <a:pt x="404" y="79"/>
                      </a:lnTo>
                      <a:close/>
                      <a:moveTo>
                        <a:pt x="402" y="79"/>
                      </a:moveTo>
                      <a:lnTo>
                        <a:pt x="402" y="81"/>
                      </a:lnTo>
                      <a:lnTo>
                        <a:pt x="402" y="79"/>
                      </a:lnTo>
                      <a:close/>
                      <a:moveTo>
                        <a:pt x="415" y="81"/>
                      </a:moveTo>
                      <a:lnTo>
                        <a:pt x="415" y="79"/>
                      </a:lnTo>
                      <a:lnTo>
                        <a:pt x="415" y="81"/>
                      </a:lnTo>
                      <a:close/>
                      <a:moveTo>
                        <a:pt x="388" y="81"/>
                      </a:moveTo>
                      <a:lnTo>
                        <a:pt x="390" y="81"/>
                      </a:lnTo>
                      <a:lnTo>
                        <a:pt x="388" y="81"/>
                      </a:lnTo>
                      <a:close/>
                      <a:moveTo>
                        <a:pt x="390" y="81"/>
                      </a:moveTo>
                      <a:lnTo>
                        <a:pt x="390" y="83"/>
                      </a:lnTo>
                      <a:lnTo>
                        <a:pt x="390" y="81"/>
                      </a:lnTo>
                      <a:close/>
                      <a:moveTo>
                        <a:pt x="388" y="81"/>
                      </a:moveTo>
                      <a:lnTo>
                        <a:pt x="388" y="83"/>
                      </a:lnTo>
                      <a:lnTo>
                        <a:pt x="390" y="83"/>
                      </a:lnTo>
                      <a:lnTo>
                        <a:pt x="388" y="83"/>
                      </a:lnTo>
                      <a:lnTo>
                        <a:pt x="390" y="83"/>
                      </a:lnTo>
                      <a:lnTo>
                        <a:pt x="388" y="83"/>
                      </a:lnTo>
                      <a:lnTo>
                        <a:pt x="388" y="81"/>
                      </a:lnTo>
                      <a:close/>
                      <a:moveTo>
                        <a:pt x="413" y="83"/>
                      </a:moveTo>
                      <a:lnTo>
                        <a:pt x="411" y="83"/>
                      </a:lnTo>
                      <a:lnTo>
                        <a:pt x="413" y="83"/>
                      </a:lnTo>
                      <a:close/>
                      <a:moveTo>
                        <a:pt x="394" y="85"/>
                      </a:moveTo>
                      <a:lnTo>
                        <a:pt x="394" y="83"/>
                      </a:lnTo>
                      <a:lnTo>
                        <a:pt x="394" y="85"/>
                      </a:lnTo>
                      <a:close/>
                      <a:moveTo>
                        <a:pt x="400" y="83"/>
                      </a:moveTo>
                      <a:lnTo>
                        <a:pt x="398" y="83"/>
                      </a:lnTo>
                      <a:lnTo>
                        <a:pt x="400" y="83"/>
                      </a:lnTo>
                      <a:close/>
                      <a:moveTo>
                        <a:pt x="400" y="83"/>
                      </a:moveTo>
                      <a:lnTo>
                        <a:pt x="402" y="85"/>
                      </a:lnTo>
                      <a:lnTo>
                        <a:pt x="400" y="85"/>
                      </a:lnTo>
                      <a:lnTo>
                        <a:pt x="400" y="83"/>
                      </a:lnTo>
                      <a:close/>
                      <a:moveTo>
                        <a:pt x="402" y="83"/>
                      </a:moveTo>
                      <a:lnTo>
                        <a:pt x="400" y="83"/>
                      </a:lnTo>
                      <a:lnTo>
                        <a:pt x="402" y="83"/>
                      </a:lnTo>
                      <a:close/>
                      <a:moveTo>
                        <a:pt x="411" y="85"/>
                      </a:moveTo>
                      <a:lnTo>
                        <a:pt x="413" y="85"/>
                      </a:lnTo>
                      <a:lnTo>
                        <a:pt x="411" y="85"/>
                      </a:lnTo>
                      <a:close/>
                      <a:moveTo>
                        <a:pt x="411" y="85"/>
                      </a:moveTo>
                      <a:lnTo>
                        <a:pt x="413" y="85"/>
                      </a:lnTo>
                      <a:lnTo>
                        <a:pt x="411" y="85"/>
                      </a:lnTo>
                      <a:close/>
                      <a:moveTo>
                        <a:pt x="400" y="85"/>
                      </a:moveTo>
                      <a:lnTo>
                        <a:pt x="398" y="85"/>
                      </a:lnTo>
                      <a:lnTo>
                        <a:pt x="400" y="85"/>
                      </a:lnTo>
                      <a:lnTo>
                        <a:pt x="398" y="85"/>
                      </a:lnTo>
                      <a:lnTo>
                        <a:pt x="400" y="85"/>
                      </a:lnTo>
                      <a:lnTo>
                        <a:pt x="398" y="85"/>
                      </a:lnTo>
                      <a:lnTo>
                        <a:pt x="400" y="85"/>
                      </a:lnTo>
                      <a:close/>
                      <a:moveTo>
                        <a:pt x="411" y="85"/>
                      </a:moveTo>
                      <a:lnTo>
                        <a:pt x="411" y="87"/>
                      </a:lnTo>
                      <a:lnTo>
                        <a:pt x="409" y="87"/>
                      </a:lnTo>
                      <a:lnTo>
                        <a:pt x="411" y="87"/>
                      </a:lnTo>
                      <a:lnTo>
                        <a:pt x="409" y="87"/>
                      </a:lnTo>
                      <a:lnTo>
                        <a:pt x="411" y="87"/>
                      </a:lnTo>
                      <a:lnTo>
                        <a:pt x="411" y="85"/>
                      </a:lnTo>
                      <a:close/>
                      <a:moveTo>
                        <a:pt x="411" y="87"/>
                      </a:moveTo>
                      <a:lnTo>
                        <a:pt x="411" y="85"/>
                      </a:lnTo>
                      <a:lnTo>
                        <a:pt x="411" y="87"/>
                      </a:lnTo>
                      <a:close/>
                      <a:moveTo>
                        <a:pt x="409" y="89"/>
                      </a:moveTo>
                      <a:lnTo>
                        <a:pt x="411" y="87"/>
                      </a:lnTo>
                      <a:lnTo>
                        <a:pt x="411" y="89"/>
                      </a:lnTo>
                      <a:lnTo>
                        <a:pt x="409" y="89"/>
                      </a:lnTo>
                      <a:close/>
                      <a:moveTo>
                        <a:pt x="407" y="89"/>
                      </a:moveTo>
                      <a:lnTo>
                        <a:pt x="409" y="89"/>
                      </a:lnTo>
                      <a:lnTo>
                        <a:pt x="407" y="89"/>
                      </a:lnTo>
                      <a:close/>
                      <a:moveTo>
                        <a:pt x="394" y="89"/>
                      </a:moveTo>
                      <a:lnTo>
                        <a:pt x="396" y="89"/>
                      </a:lnTo>
                      <a:lnTo>
                        <a:pt x="394" y="89"/>
                      </a:lnTo>
                      <a:close/>
                      <a:moveTo>
                        <a:pt x="409" y="89"/>
                      </a:moveTo>
                      <a:lnTo>
                        <a:pt x="409" y="91"/>
                      </a:lnTo>
                      <a:lnTo>
                        <a:pt x="409" y="89"/>
                      </a:lnTo>
                      <a:lnTo>
                        <a:pt x="407" y="89"/>
                      </a:lnTo>
                      <a:lnTo>
                        <a:pt x="409" y="89"/>
                      </a:lnTo>
                      <a:close/>
                      <a:moveTo>
                        <a:pt x="409" y="91"/>
                      </a:moveTo>
                      <a:lnTo>
                        <a:pt x="409" y="93"/>
                      </a:lnTo>
                      <a:lnTo>
                        <a:pt x="407" y="93"/>
                      </a:lnTo>
                      <a:lnTo>
                        <a:pt x="407" y="94"/>
                      </a:lnTo>
                      <a:lnTo>
                        <a:pt x="407" y="93"/>
                      </a:lnTo>
                      <a:lnTo>
                        <a:pt x="407" y="91"/>
                      </a:lnTo>
                      <a:lnTo>
                        <a:pt x="409" y="91"/>
                      </a:lnTo>
                      <a:lnTo>
                        <a:pt x="407" y="91"/>
                      </a:lnTo>
                      <a:lnTo>
                        <a:pt x="407" y="93"/>
                      </a:lnTo>
                      <a:lnTo>
                        <a:pt x="407" y="91"/>
                      </a:lnTo>
                      <a:lnTo>
                        <a:pt x="407" y="93"/>
                      </a:lnTo>
                      <a:lnTo>
                        <a:pt x="407" y="91"/>
                      </a:lnTo>
                      <a:lnTo>
                        <a:pt x="409" y="91"/>
                      </a:lnTo>
                      <a:close/>
                      <a:moveTo>
                        <a:pt x="407" y="93"/>
                      </a:moveTo>
                      <a:lnTo>
                        <a:pt x="407" y="91"/>
                      </a:lnTo>
                      <a:lnTo>
                        <a:pt x="407" y="93"/>
                      </a:lnTo>
                      <a:close/>
                      <a:moveTo>
                        <a:pt x="406" y="93"/>
                      </a:moveTo>
                      <a:lnTo>
                        <a:pt x="406" y="94"/>
                      </a:lnTo>
                      <a:lnTo>
                        <a:pt x="404" y="94"/>
                      </a:lnTo>
                      <a:lnTo>
                        <a:pt x="404" y="93"/>
                      </a:lnTo>
                      <a:lnTo>
                        <a:pt x="406" y="93"/>
                      </a:lnTo>
                      <a:close/>
                      <a:moveTo>
                        <a:pt x="406" y="93"/>
                      </a:moveTo>
                      <a:lnTo>
                        <a:pt x="406" y="94"/>
                      </a:lnTo>
                      <a:lnTo>
                        <a:pt x="404" y="94"/>
                      </a:lnTo>
                      <a:lnTo>
                        <a:pt x="406" y="94"/>
                      </a:lnTo>
                      <a:lnTo>
                        <a:pt x="406" y="93"/>
                      </a:lnTo>
                      <a:close/>
                      <a:moveTo>
                        <a:pt x="407" y="93"/>
                      </a:moveTo>
                      <a:lnTo>
                        <a:pt x="406" y="93"/>
                      </a:lnTo>
                      <a:lnTo>
                        <a:pt x="407" y="93"/>
                      </a:lnTo>
                      <a:close/>
                      <a:moveTo>
                        <a:pt x="407" y="93"/>
                      </a:moveTo>
                      <a:lnTo>
                        <a:pt x="407" y="94"/>
                      </a:lnTo>
                      <a:lnTo>
                        <a:pt x="406" y="94"/>
                      </a:lnTo>
                      <a:lnTo>
                        <a:pt x="406" y="93"/>
                      </a:lnTo>
                      <a:lnTo>
                        <a:pt x="407" y="93"/>
                      </a:lnTo>
                      <a:close/>
                      <a:moveTo>
                        <a:pt x="407" y="93"/>
                      </a:moveTo>
                      <a:lnTo>
                        <a:pt x="407" y="94"/>
                      </a:lnTo>
                      <a:lnTo>
                        <a:pt x="407" y="93"/>
                      </a:lnTo>
                      <a:close/>
                      <a:moveTo>
                        <a:pt x="407" y="94"/>
                      </a:moveTo>
                      <a:lnTo>
                        <a:pt x="406" y="94"/>
                      </a:lnTo>
                      <a:lnTo>
                        <a:pt x="407" y="94"/>
                      </a:lnTo>
                      <a:close/>
                      <a:moveTo>
                        <a:pt x="407" y="94"/>
                      </a:moveTo>
                      <a:lnTo>
                        <a:pt x="409" y="94"/>
                      </a:lnTo>
                      <a:lnTo>
                        <a:pt x="407" y="96"/>
                      </a:lnTo>
                      <a:lnTo>
                        <a:pt x="407" y="98"/>
                      </a:lnTo>
                      <a:lnTo>
                        <a:pt x="406" y="98"/>
                      </a:lnTo>
                      <a:lnTo>
                        <a:pt x="406" y="96"/>
                      </a:lnTo>
                      <a:lnTo>
                        <a:pt x="407" y="96"/>
                      </a:lnTo>
                      <a:lnTo>
                        <a:pt x="407" y="94"/>
                      </a:lnTo>
                      <a:close/>
                      <a:moveTo>
                        <a:pt x="404" y="94"/>
                      </a:moveTo>
                      <a:lnTo>
                        <a:pt x="406" y="94"/>
                      </a:lnTo>
                      <a:lnTo>
                        <a:pt x="404" y="94"/>
                      </a:lnTo>
                      <a:close/>
                      <a:moveTo>
                        <a:pt x="406" y="94"/>
                      </a:moveTo>
                      <a:lnTo>
                        <a:pt x="407" y="94"/>
                      </a:lnTo>
                      <a:lnTo>
                        <a:pt x="407" y="96"/>
                      </a:lnTo>
                      <a:lnTo>
                        <a:pt x="406" y="96"/>
                      </a:lnTo>
                      <a:lnTo>
                        <a:pt x="406" y="94"/>
                      </a:lnTo>
                      <a:close/>
                      <a:moveTo>
                        <a:pt x="402" y="96"/>
                      </a:moveTo>
                      <a:lnTo>
                        <a:pt x="402" y="94"/>
                      </a:lnTo>
                      <a:lnTo>
                        <a:pt x="402" y="96"/>
                      </a:lnTo>
                      <a:close/>
                      <a:moveTo>
                        <a:pt x="402" y="94"/>
                      </a:moveTo>
                      <a:lnTo>
                        <a:pt x="402" y="96"/>
                      </a:lnTo>
                      <a:lnTo>
                        <a:pt x="402" y="94"/>
                      </a:lnTo>
                      <a:close/>
                      <a:moveTo>
                        <a:pt x="400" y="96"/>
                      </a:moveTo>
                      <a:lnTo>
                        <a:pt x="398" y="96"/>
                      </a:lnTo>
                      <a:lnTo>
                        <a:pt x="398" y="98"/>
                      </a:lnTo>
                      <a:lnTo>
                        <a:pt x="398" y="96"/>
                      </a:lnTo>
                      <a:lnTo>
                        <a:pt x="398" y="98"/>
                      </a:lnTo>
                      <a:lnTo>
                        <a:pt x="400" y="98"/>
                      </a:lnTo>
                      <a:lnTo>
                        <a:pt x="398" y="98"/>
                      </a:lnTo>
                      <a:lnTo>
                        <a:pt x="398" y="100"/>
                      </a:lnTo>
                      <a:lnTo>
                        <a:pt x="398" y="98"/>
                      </a:lnTo>
                      <a:lnTo>
                        <a:pt x="398" y="100"/>
                      </a:lnTo>
                      <a:lnTo>
                        <a:pt x="398" y="98"/>
                      </a:lnTo>
                      <a:lnTo>
                        <a:pt x="398" y="100"/>
                      </a:lnTo>
                      <a:lnTo>
                        <a:pt x="398" y="98"/>
                      </a:lnTo>
                      <a:lnTo>
                        <a:pt x="398" y="100"/>
                      </a:lnTo>
                      <a:lnTo>
                        <a:pt x="398" y="102"/>
                      </a:lnTo>
                      <a:lnTo>
                        <a:pt x="396" y="102"/>
                      </a:lnTo>
                      <a:lnTo>
                        <a:pt x="398" y="102"/>
                      </a:lnTo>
                      <a:lnTo>
                        <a:pt x="396" y="102"/>
                      </a:lnTo>
                      <a:lnTo>
                        <a:pt x="398" y="102"/>
                      </a:lnTo>
                      <a:lnTo>
                        <a:pt x="396" y="102"/>
                      </a:lnTo>
                      <a:lnTo>
                        <a:pt x="398" y="102"/>
                      </a:lnTo>
                      <a:lnTo>
                        <a:pt x="398" y="104"/>
                      </a:lnTo>
                      <a:lnTo>
                        <a:pt x="396" y="104"/>
                      </a:lnTo>
                      <a:lnTo>
                        <a:pt x="396" y="102"/>
                      </a:lnTo>
                      <a:lnTo>
                        <a:pt x="396" y="104"/>
                      </a:lnTo>
                      <a:lnTo>
                        <a:pt x="394" y="104"/>
                      </a:lnTo>
                      <a:lnTo>
                        <a:pt x="396" y="104"/>
                      </a:lnTo>
                      <a:lnTo>
                        <a:pt x="394" y="104"/>
                      </a:lnTo>
                      <a:lnTo>
                        <a:pt x="396" y="104"/>
                      </a:lnTo>
                      <a:lnTo>
                        <a:pt x="394" y="104"/>
                      </a:lnTo>
                      <a:lnTo>
                        <a:pt x="394" y="106"/>
                      </a:lnTo>
                      <a:lnTo>
                        <a:pt x="392" y="106"/>
                      </a:lnTo>
                      <a:lnTo>
                        <a:pt x="394" y="106"/>
                      </a:lnTo>
                      <a:lnTo>
                        <a:pt x="394" y="108"/>
                      </a:lnTo>
                      <a:lnTo>
                        <a:pt x="394" y="106"/>
                      </a:lnTo>
                      <a:lnTo>
                        <a:pt x="394" y="108"/>
                      </a:lnTo>
                      <a:lnTo>
                        <a:pt x="392" y="108"/>
                      </a:lnTo>
                      <a:lnTo>
                        <a:pt x="394" y="108"/>
                      </a:lnTo>
                      <a:lnTo>
                        <a:pt x="392" y="108"/>
                      </a:lnTo>
                      <a:lnTo>
                        <a:pt x="394" y="108"/>
                      </a:lnTo>
                      <a:lnTo>
                        <a:pt x="392" y="108"/>
                      </a:lnTo>
                      <a:lnTo>
                        <a:pt x="392" y="110"/>
                      </a:lnTo>
                      <a:lnTo>
                        <a:pt x="392" y="112"/>
                      </a:lnTo>
                      <a:lnTo>
                        <a:pt x="392" y="114"/>
                      </a:lnTo>
                      <a:lnTo>
                        <a:pt x="392" y="112"/>
                      </a:lnTo>
                      <a:lnTo>
                        <a:pt x="392" y="114"/>
                      </a:lnTo>
                      <a:lnTo>
                        <a:pt x="392" y="116"/>
                      </a:lnTo>
                      <a:lnTo>
                        <a:pt x="390" y="116"/>
                      </a:lnTo>
                      <a:lnTo>
                        <a:pt x="392" y="116"/>
                      </a:lnTo>
                      <a:lnTo>
                        <a:pt x="392" y="118"/>
                      </a:lnTo>
                      <a:lnTo>
                        <a:pt x="390" y="118"/>
                      </a:lnTo>
                      <a:lnTo>
                        <a:pt x="392" y="118"/>
                      </a:lnTo>
                      <a:lnTo>
                        <a:pt x="390" y="118"/>
                      </a:lnTo>
                      <a:lnTo>
                        <a:pt x="390" y="116"/>
                      </a:lnTo>
                      <a:lnTo>
                        <a:pt x="388" y="116"/>
                      </a:lnTo>
                      <a:lnTo>
                        <a:pt x="388" y="114"/>
                      </a:lnTo>
                      <a:lnTo>
                        <a:pt x="388" y="112"/>
                      </a:lnTo>
                      <a:lnTo>
                        <a:pt x="390" y="112"/>
                      </a:lnTo>
                      <a:lnTo>
                        <a:pt x="388" y="112"/>
                      </a:lnTo>
                      <a:lnTo>
                        <a:pt x="388" y="110"/>
                      </a:lnTo>
                      <a:lnTo>
                        <a:pt x="388" y="112"/>
                      </a:lnTo>
                      <a:lnTo>
                        <a:pt x="386" y="112"/>
                      </a:lnTo>
                      <a:lnTo>
                        <a:pt x="386" y="110"/>
                      </a:lnTo>
                      <a:lnTo>
                        <a:pt x="388" y="110"/>
                      </a:lnTo>
                      <a:lnTo>
                        <a:pt x="386" y="110"/>
                      </a:lnTo>
                      <a:lnTo>
                        <a:pt x="388" y="110"/>
                      </a:lnTo>
                      <a:lnTo>
                        <a:pt x="388" y="108"/>
                      </a:lnTo>
                      <a:lnTo>
                        <a:pt x="388" y="110"/>
                      </a:lnTo>
                      <a:lnTo>
                        <a:pt x="388" y="108"/>
                      </a:lnTo>
                      <a:lnTo>
                        <a:pt x="388" y="110"/>
                      </a:lnTo>
                      <a:lnTo>
                        <a:pt x="388" y="108"/>
                      </a:lnTo>
                      <a:lnTo>
                        <a:pt x="390" y="108"/>
                      </a:lnTo>
                      <a:lnTo>
                        <a:pt x="388" y="108"/>
                      </a:lnTo>
                      <a:lnTo>
                        <a:pt x="390" y="108"/>
                      </a:lnTo>
                      <a:lnTo>
                        <a:pt x="388" y="108"/>
                      </a:lnTo>
                      <a:lnTo>
                        <a:pt x="390" y="108"/>
                      </a:lnTo>
                      <a:lnTo>
                        <a:pt x="388" y="108"/>
                      </a:lnTo>
                      <a:lnTo>
                        <a:pt x="390" y="108"/>
                      </a:lnTo>
                      <a:lnTo>
                        <a:pt x="388" y="108"/>
                      </a:lnTo>
                      <a:lnTo>
                        <a:pt x="386" y="108"/>
                      </a:lnTo>
                      <a:lnTo>
                        <a:pt x="388" y="108"/>
                      </a:lnTo>
                      <a:lnTo>
                        <a:pt x="388" y="106"/>
                      </a:lnTo>
                      <a:lnTo>
                        <a:pt x="390" y="106"/>
                      </a:lnTo>
                      <a:lnTo>
                        <a:pt x="388" y="106"/>
                      </a:lnTo>
                      <a:lnTo>
                        <a:pt x="390" y="106"/>
                      </a:lnTo>
                      <a:lnTo>
                        <a:pt x="388" y="106"/>
                      </a:lnTo>
                      <a:lnTo>
                        <a:pt x="390" y="106"/>
                      </a:lnTo>
                      <a:lnTo>
                        <a:pt x="388" y="106"/>
                      </a:lnTo>
                      <a:lnTo>
                        <a:pt x="390" y="106"/>
                      </a:lnTo>
                      <a:lnTo>
                        <a:pt x="388" y="106"/>
                      </a:lnTo>
                      <a:lnTo>
                        <a:pt x="388" y="104"/>
                      </a:lnTo>
                      <a:lnTo>
                        <a:pt x="390" y="104"/>
                      </a:lnTo>
                      <a:lnTo>
                        <a:pt x="392" y="104"/>
                      </a:lnTo>
                      <a:lnTo>
                        <a:pt x="390" y="104"/>
                      </a:lnTo>
                      <a:lnTo>
                        <a:pt x="392" y="104"/>
                      </a:lnTo>
                      <a:lnTo>
                        <a:pt x="390" y="104"/>
                      </a:lnTo>
                      <a:lnTo>
                        <a:pt x="392" y="104"/>
                      </a:lnTo>
                      <a:lnTo>
                        <a:pt x="390" y="104"/>
                      </a:lnTo>
                      <a:lnTo>
                        <a:pt x="390" y="102"/>
                      </a:lnTo>
                      <a:lnTo>
                        <a:pt x="390" y="104"/>
                      </a:lnTo>
                      <a:lnTo>
                        <a:pt x="390" y="102"/>
                      </a:lnTo>
                      <a:lnTo>
                        <a:pt x="392" y="102"/>
                      </a:lnTo>
                      <a:lnTo>
                        <a:pt x="390" y="102"/>
                      </a:lnTo>
                      <a:lnTo>
                        <a:pt x="392" y="102"/>
                      </a:lnTo>
                      <a:lnTo>
                        <a:pt x="390" y="102"/>
                      </a:lnTo>
                      <a:lnTo>
                        <a:pt x="390" y="104"/>
                      </a:lnTo>
                      <a:lnTo>
                        <a:pt x="390" y="102"/>
                      </a:lnTo>
                      <a:lnTo>
                        <a:pt x="388" y="102"/>
                      </a:lnTo>
                      <a:lnTo>
                        <a:pt x="390" y="102"/>
                      </a:lnTo>
                      <a:lnTo>
                        <a:pt x="390" y="100"/>
                      </a:lnTo>
                      <a:lnTo>
                        <a:pt x="390" y="102"/>
                      </a:lnTo>
                      <a:lnTo>
                        <a:pt x="390" y="100"/>
                      </a:lnTo>
                      <a:lnTo>
                        <a:pt x="390" y="102"/>
                      </a:lnTo>
                      <a:lnTo>
                        <a:pt x="390" y="100"/>
                      </a:lnTo>
                      <a:lnTo>
                        <a:pt x="392" y="100"/>
                      </a:lnTo>
                      <a:lnTo>
                        <a:pt x="390" y="100"/>
                      </a:lnTo>
                      <a:lnTo>
                        <a:pt x="392" y="100"/>
                      </a:lnTo>
                      <a:lnTo>
                        <a:pt x="394" y="100"/>
                      </a:lnTo>
                      <a:lnTo>
                        <a:pt x="392" y="100"/>
                      </a:lnTo>
                      <a:lnTo>
                        <a:pt x="394" y="100"/>
                      </a:lnTo>
                      <a:lnTo>
                        <a:pt x="394" y="98"/>
                      </a:lnTo>
                      <a:lnTo>
                        <a:pt x="392" y="98"/>
                      </a:lnTo>
                      <a:lnTo>
                        <a:pt x="392" y="100"/>
                      </a:lnTo>
                      <a:lnTo>
                        <a:pt x="392" y="98"/>
                      </a:lnTo>
                      <a:lnTo>
                        <a:pt x="394" y="98"/>
                      </a:lnTo>
                      <a:lnTo>
                        <a:pt x="392" y="98"/>
                      </a:lnTo>
                      <a:lnTo>
                        <a:pt x="394" y="98"/>
                      </a:lnTo>
                      <a:lnTo>
                        <a:pt x="392" y="98"/>
                      </a:lnTo>
                      <a:lnTo>
                        <a:pt x="394" y="98"/>
                      </a:lnTo>
                      <a:lnTo>
                        <a:pt x="392" y="98"/>
                      </a:lnTo>
                      <a:lnTo>
                        <a:pt x="392" y="100"/>
                      </a:lnTo>
                      <a:lnTo>
                        <a:pt x="392" y="98"/>
                      </a:lnTo>
                      <a:lnTo>
                        <a:pt x="392" y="100"/>
                      </a:lnTo>
                      <a:lnTo>
                        <a:pt x="390" y="100"/>
                      </a:lnTo>
                      <a:lnTo>
                        <a:pt x="392" y="100"/>
                      </a:lnTo>
                      <a:lnTo>
                        <a:pt x="390" y="100"/>
                      </a:lnTo>
                      <a:lnTo>
                        <a:pt x="390" y="98"/>
                      </a:lnTo>
                      <a:lnTo>
                        <a:pt x="390" y="96"/>
                      </a:lnTo>
                      <a:lnTo>
                        <a:pt x="392" y="96"/>
                      </a:lnTo>
                      <a:lnTo>
                        <a:pt x="394" y="96"/>
                      </a:lnTo>
                      <a:lnTo>
                        <a:pt x="396" y="96"/>
                      </a:lnTo>
                      <a:lnTo>
                        <a:pt x="400" y="96"/>
                      </a:lnTo>
                      <a:close/>
                      <a:moveTo>
                        <a:pt x="406" y="96"/>
                      </a:moveTo>
                      <a:lnTo>
                        <a:pt x="406" y="98"/>
                      </a:lnTo>
                      <a:lnTo>
                        <a:pt x="406" y="100"/>
                      </a:lnTo>
                      <a:lnTo>
                        <a:pt x="406" y="98"/>
                      </a:lnTo>
                      <a:lnTo>
                        <a:pt x="404" y="98"/>
                      </a:lnTo>
                      <a:lnTo>
                        <a:pt x="406" y="98"/>
                      </a:lnTo>
                      <a:lnTo>
                        <a:pt x="404" y="98"/>
                      </a:lnTo>
                      <a:lnTo>
                        <a:pt x="406" y="98"/>
                      </a:lnTo>
                      <a:lnTo>
                        <a:pt x="404" y="98"/>
                      </a:lnTo>
                      <a:lnTo>
                        <a:pt x="404" y="96"/>
                      </a:lnTo>
                      <a:lnTo>
                        <a:pt x="404" y="98"/>
                      </a:lnTo>
                      <a:lnTo>
                        <a:pt x="404" y="96"/>
                      </a:lnTo>
                      <a:lnTo>
                        <a:pt x="404" y="98"/>
                      </a:lnTo>
                      <a:lnTo>
                        <a:pt x="404" y="96"/>
                      </a:lnTo>
                      <a:lnTo>
                        <a:pt x="404" y="98"/>
                      </a:lnTo>
                      <a:lnTo>
                        <a:pt x="404" y="96"/>
                      </a:lnTo>
                      <a:lnTo>
                        <a:pt x="406" y="96"/>
                      </a:lnTo>
                      <a:close/>
                      <a:moveTo>
                        <a:pt x="404" y="96"/>
                      </a:moveTo>
                      <a:lnTo>
                        <a:pt x="404" y="98"/>
                      </a:lnTo>
                      <a:lnTo>
                        <a:pt x="404" y="96"/>
                      </a:lnTo>
                      <a:lnTo>
                        <a:pt x="404" y="98"/>
                      </a:lnTo>
                      <a:lnTo>
                        <a:pt x="404" y="96"/>
                      </a:lnTo>
                      <a:close/>
                      <a:moveTo>
                        <a:pt x="404" y="98"/>
                      </a:moveTo>
                      <a:lnTo>
                        <a:pt x="402" y="98"/>
                      </a:lnTo>
                      <a:lnTo>
                        <a:pt x="404" y="98"/>
                      </a:lnTo>
                      <a:close/>
                      <a:moveTo>
                        <a:pt x="404" y="98"/>
                      </a:moveTo>
                      <a:lnTo>
                        <a:pt x="402" y="98"/>
                      </a:lnTo>
                      <a:lnTo>
                        <a:pt x="404" y="98"/>
                      </a:lnTo>
                      <a:close/>
                      <a:moveTo>
                        <a:pt x="404" y="98"/>
                      </a:moveTo>
                      <a:lnTo>
                        <a:pt x="404" y="100"/>
                      </a:lnTo>
                      <a:lnTo>
                        <a:pt x="404" y="98"/>
                      </a:lnTo>
                      <a:lnTo>
                        <a:pt x="404" y="100"/>
                      </a:lnTo>
                      <a:lnTo>
                        <a:pt x="402" y="100"/>
                      </a:lnTo>
                      <a:lnTo>
                        <a:pt x="402" y="98"/>
                      </a:lnTo>
                      <a:lnTo>
                        <a:pt x="402" y="100"/>
                      </a:lnTo>
                      <a:lnTo>
                        <a:pt x="402" y="98"/>
                      </a:lnTo>
                      <a:lnTo>
                        <a:pt x="404" y="98"/>
                      </a:lnTo>
                      <a:close/>
                      <a:moveTo>
                        <a:pt x="406" y="100"/>
                      </a:moveTo>
                      <a:lnTo>
                        <a:pt x="406" y="98"/>
                      </a:lnTo>
                      <a:lnTo>
                        <a:pt x="406" y="100"/>
                      </a:lnTo>
                      <a:close/>
                      <a:moveTo>
                        <a:pt x="402" y="98"/>
                      </a:moveTo>
                      <a:lnTo>
                        <a:pt x="402" y="100"/>
                      </a:lnTo>
                      <a:lnTo>
                        <a:pt x="402" y="98"/>
                      </a:lnTo>
                      <a:close/>
                      <a:moveTo>
                        <a:pt x="404" y="100"/>
                      </a:moveTo>
                      <a:lnTo>
                        <a:pt x="404" y="98"/>
                      </a:lnTo>
                      <a:lnTo>
                        <a:pt x="404" y="100"/>
                      </a:lnTo>
                      <a:lnTo>
                        <a:pt x="404" y="98"/>
                      </a:lnTo>
                      <a:lnTo>
                        <a:pt x="404" y="100"/>
                      </a:lnTo>
                      <a:close/>
                      <a:moveTo>
                        <a:pt x="406" y="100"/>
                      </a:moveTo>
                      <a:lnTo>
                        <a:pt x="406" y="98"/>
                      </a:lnTo>
                      <a:lnTo>
                        <a:pt x="406" y="100"/>
                      </a:lnTo>
                      <a:close/>
                      <a:moveTo>
                        <a:pt x="404" y="100"/>
                      </a:moveTo>
                      <a:lnTo>
                        <a:pt x="402" y="100"/>
                      </a:lnTo>
                      <a:lnTo>
                        <a:pt x="404" y="100"/>
                      </a:lnTo>
                      <a:close/>
                      <a:moveTo>
                        <a:pt x="404" y="100"/>
                      </a:moveTo>
                      <a:lnTo>
                        <a:pt x="402" y="100"/>
                      </a:lnTo>
                      <a:lnTo>
                        <a:pt x="404" y="100"/>
                      </a:lnTo>
                      <a:close/>
                      <a:moveTo>
                        <a:pt x="406" y="100"/>
                      </a:moveTo>
                      <a:lnTo>
                        <a:pt x="406" y="102"/>
                      </a:lnTo>
                      <a:lnTo>
                        <a:pt x="404" y="102"/>
                      </a:lnTo>
                      <a:lnTo>
                        <a:pt x="406" y="102"/>
                      </a:lnTo>
                      <a:lnTo>
                        <a:pt x="404" y="102"/>
                      </a:lnTo>
                      <a:lnTo>
                        <a:pt x="404" y="104"/>
                      </a:lnTo>
                      <a:lnTo>
                        <a:pt x="402" y="104"/>
                      </a:lnTo>
                      <a:lnTo>
                        <a:pt x="402" y="106"/>
                      </a:lnTo>
                      <a:lnTo>
                        <a:pt x="402" y="104"/>
                      </a:lnTo>
                      <a:lnTo>
                        <a:pt x="404" y="104"/>
                      </a:lnTo>
                      <a:lnTo>
                        <a:pt x="404" y="102"/>
                      </a:lnTo>
                      <a:lnTo>
                        <a:pt x="404" y="104"/>
                      </a:lnTo>
                      <a:lnTo>
                        <a:pt x="404" y="102"/>
                      </a:lnTo>
                      <a:lnTo>
                        <a:pt x="404" y="100"/>
                      </a:lnTo>
                      <a:lnTo>
                        <a:pt x="406" y="100"/>
                      </a:lnTo>
                      <a:close/>
                      <a:moveTo>
                        <a:pt x="402" y="102"/>
                      </a:moveTo>
                      <a:lnTo>
                        <a:pt x="402" y="100"/>
                      </a:lnTo>
                      <a:lnTo>
                        <a:pt x="402" y="102"/>
                      </a:lnTo>
                      <a:close/>
                      <a:moveTo>
                        <a:pt x="406" y="102"/>
                      </a:moveTo>
                      <a:lnTo>
                        <a:pt x="404" y="102"/>
                      </a:lnTo>
                      <a:lnTo>
                        <a:pt x="406" y="102"/>
                      </a:lnTo>
                      <a:close/>
                      <a:moveTo>
                        <a:pt x="398" y="104"/>
                      </a:moveTo>
                      <a:lnTo>
                        <a:pt x="400" y="104"/>
                      </a:lnTo>
                      <a:lnTo>
                        <a:pt x="398" y="104"/>
                      </a:lnTo>
                      <a:lnTo>
                        <a:pt x="398" y="102"/>
                      </a:lnTo>
                      <a:lnTo>
                        <a:pt x="398" y="104"/>
                      </a:lnTo>
                      <a:close/>
                      <a:moveTo>
                        <a:pt x="398" y="104"/>
                      </a:moveTo>
                      <a:lnTo>
                        <a:pt x="398" y="102"/>
                      </a:lnTo>
                      <a:lnTo>
                        <a:pt x="398" y="104"/>
                      </a:lnTo>
                      <a:close/>
                      <a:moveTo>
                        <a:pt x="398" y="104"/>
                      </a:moveTo>
                      <a:lnTo>
                        <a:pt x="396" y="104"/>
                      </a:lnTo>
                      <a:lnTo>
                        <a:pt x="398" y="104"/>
                      </a:lnTo>
                      <a:lnTo>
                        <a:pt x="396" y="104"/>
                      </a:lnTo>
                      <a:lnTo>
                        <a:pt x="398" y="104"/>
                      </a:lnTo>
                      <a:close/>
                      <a:moveTo>
                        <a:pt x="400" y="104"/>
                      </a:moveTo>
                      <a:lnTo>
                        <a:pt x="398" y="104"/>
                      </a:lnTo>
                      <a:lnTo>
                        <a:pt x="400" y="104"/>
                      </a:lnTo>
                      <a:close/>
                      <a:moveTo>
                        <a:pt x="396" y="104"/>
                      </a:moveTo>
                      <a:lnTo>
                        <a:pt x="398" y="104"/>
                      </a:lnTo>
                      <a:lnTo>
                        <a:pt x="396" y="104"/>
                      </a:lnTo>
                      <a:close/>
                      <a:moveTo>
                        <a:pt x="398" y="104"/>
                      </a:moveTo>
                      <a:lnTo>
                        <a:pt x="396" y="104"/>
                      </a:lnTo>
                      <a:lnTo>
                        <a:pt x="398" y="104"/>
                      </a:lnTo>
                      <a:close/>
                      <a:moveTo>
                        <a:pt x="400" y="104"/>
                      </a:moveTo>
                      <a:lnTo>
                        <a:pt x="402" y="104"/>
                      </a:lnTo>
                      <a:lnTo>
                        <a:pt x="400" y="104"/>
                      </a:lnTo>
                      <a:lnTo>
                        <a:pt x="400" y="106"/>
                      </a:lnTo>
                      <a:lnTo>
                        <a:pt x="400" y="104"/>
                      </a:lnTo>
                      <a:close/>
                      <a:moveTo>
                        <a:pt x="396" y="106"/>
                      </a:moveTo>
                      <a:lnTo>
                        <a:pt x="396" y="104"/>
                      </a:lnTo>
                      <a:lnTo>
                        <a:pt x="396" y="106"/>
                      </a:lnTo>
                      <a:close/>
                      <a:moveTo>
                        <a:pt x="402" y="106"/>
                      </a:moveTo>
                      <a:lnTo>
                        <a:pt x="402" y="104"/>
                      </a:lnTo>
                      <a:lnTo>
                        <a:pt x="404" y="104"/>
                      </a:lnTo>
                      <a:lnTo>
                        <a:pt x="402" y="106"/>
                      </a:lnTo>
                      <a:close/>
                      <a:moveTo>
                        <a:pt x="402" y="106"/>
                      </a:moveTo>
                      <a:lnTo>
                        <a:pt x="402" y="108"/>
                      </a:lnTo>
                      <a:lnTo>
                        <a:pt x="400" y="108"/>
                      </a:lnTo>
                      <a:lnTo>
                        <a:pt x="400" y="110"/>
                      </a:lnTo>
                      <a:lnTo>
                        <a:pt x="400" y="108"/>
                      </a:lnTo>
                      <a:lnTo>
                        <a:pt x="402" y="108"/>
                      </a:lnTo>
                      <a:lnTo>
                        <a:pt x="402" y="106"/>
                      </a:lnTo>
                      <a:close/>
                      <a:moveTo>
                        <a:pt x="373" y="106"/>
                      </a:moveTo>
                      <a:lnTo>
                        <a:pt x="371" y="106"/>
                      </a:lnTo>
                      <a:lnTo>
                        <a:pt x="373" y="106"/>
                      </a:lnTo>
                      <a:close/>
                      <a:moveTo>
                        <a:pt x="394" y="106"/>
                      </a:moveTo>
                      <a:lnTo>
                        <a:pt x="396" y="106"/>
                      </a:lnTo>
                      <a:lnTo>
                        <a:pt x="394" y="106"/>
                      </a:lnTo>
                      <a:lnTo>
                        <a:pt x="396" y="106"/>
                      </a:lnTo>
                      <a:lnTo>
                        <a:pt x="394" y="106"/>
                      </a:lnTo>
                      <a:close/>
                      <a:moveTo>
                        <a:pt x="400" y="106"/>
                      </a:moveTo>
                      <a:lnTo>
                        <a:pt x="398" y="106"/>
                      </a:lnTo>
                      <a:lnTo>
                        <a:pt x="400" y="106"/>
                      </a:lnTo>
                      <a:close/>
                      <a:moveTo>
                        <a:pt x="400" y="106"/>
                      </a:moveTo>
                      <a:lnTo>
                        <a:pt x="398" y="106"/>
                      </a:lnTo>
                      <a:lnTo>
                        <a:pt x="398" y="108"/>
                      </a:lnTo>
                      <a:lnTo>
                        <a:pt x="398" y="106"/>
                      </a:lnTo>
                      <a:lnTo>
                        <a:pt x="400" y="106"/>
                      </a:lnTo>
                      <a:close/>
                      <a:moveTo>
                        <a:pt x="400" y="106"/>
                      </a:moveTo>
                      <a:lnTo>
                        <a:pt x="400" y="108"/>
                      </a:lnTo>
                      <a:lnTo>
                        <a:pt x="400" y="106"/>
                      </a:lnTo>
                      <a:close/>
                      <a:moveTo>
                        <a:pt x="400" y="106"/>
                      </a:moveTo>
                      <a:lnTo>
                        <a:pt x="400" y="108"/>
                      </a:lnTo>
                      <a:lnTo>
                        <a:pt x="400" y="106"/>
                      </a:lnTo>
                      <a:close/>
                      <a:moveTo>
                        <a:pt x="394" y="106"/>
                      </a:moveTo>
                      <a:lnTo>
                        <a:pt x="396" y="106"/>
                      </a:lnTo>
                      <a:lnTo>
                        <a:pt x="396" y="108"/>
                      </a:lnTo>
                      <a:lnTo>
                        <a:pt x="394" y="108"/>
                      </a:lnTo>
                      <a:lnTo>
                        <a:pt x="396" y="108"/>
                      </a:lnTo>
                      <a:lnTo>
                        <a:pt x="394" y="108"/>
                      </a:lnTo>
                      <a:lnTo>
                        <a:pt x="394" y="106"/>
                      </a:lnTo>
                      <a:close/>
                      <a:moveTo>
                        <a:pt x="396" y="106"/>
                      </a:moveTo>
                      <a:lnTo>
                        <a:pt x="398" y="106"/>
                      </a:lnTo>
                      <a:lnTo>
                        <a:pt x="396" y="106"/>
                      </a:lnTo>
                      <a:close/>
                      <a:moveTo>
                        <a:pt x="396" y="106"/>
                      </a:moveTo>
                      <a:lnTo>
                        <a:pt x="396" y="108"/>
                      </a:lnTo>
                      <a:lnTo>
                        <a:pt x="396" y="106"/>
                      </a:lnTo>
                      <a:close/>
                      <a:moveTo>
                        <a:pt x="398" y="106"/>
                      </a:moveTo>
                      <a:lnTo>
                        <a:pt x="398" y="108"/>
                      </a:lnTo>
                      <a:lnTo>
                        <a:pt x="398" y="106"/>
                      </a:lnTo>
                      <a:lnTo>
                        <a:pt x="398" y="108"/>
                      </a:lnTo>
                      <a:lnTo>
                        <a:pt x="398" y="106"/>
                      </a:lnTo>
                      <a:close/>
                      <a:moveTo>
                        <a:pt x="394" y="106"/>
                      </a:moveTo>
                      <a:lnTo>
                        <a:pt x="394" y="108"/>
                      </a:lnTo>
                      <a:lnTo>
                        <a:pt x="394" y="106"/>
                      </a:lnTo>
                      <a:close/>
                      <a:moveTo>
                        <a:pt x="398" y="108"/>
                      </a:moveTo>
                      <a:lnTo>
                        <a:pt x="398" y="106"/>
                      </a:lnTo>
                      <a:lnTo>
                        <a:pt x="398" y="108"/>
                      </a:lnTo>
                      <a:close/>
                      <a:moveTo>
                        <a:pt x="400" y="108"/>
                      </a:moveTo>
                      <a:lnTo>
                        <a:pt x="402" y="108"/>
                      </a:lnTo>
                      <a:lnTo>
                        <a:pt x="400" y="108"/>
                      </a:lnTo>
                      <a:close/>
                      <a:moveTo>
                        <a:pt x="396" y="108"/>
                      </a:moveTo>
                      <a:lnTo>
                        <a:pt x="394" y="108"/>
                      </a:lnTo>
                      <a:lnTo>
                        <a:pt x="396" y="108"/>
                      </a:lnTo>
                      <a:close/>
                      <a:moveTo>
                        <a:pt x="394" y="108"/>
                      </a:moveTo>
                      <a:lnTo>
                        <a:pt x="392" y="108"/>
                      </a:lnTo>
                      <a:lnTo>
                        <a:pt x="394" y="108"/>
                      </a:lnTo>
                      <a:close/>
                      <a:moveTo>
                        <a:pt x="396" y="108"/>
                      </a:moveTo>
                      <a:lnTo>
                        <a:pt x="394" y="108"/>
                      </a:lnTo>
                      <a:lnTo>
                        <a:pt x="396" y="108"/>
                      </a:lnTo>
                      <a:close/>
                      <a:moveTo>
                        <a:pt x="394" y="108"/>
                      </a:moveTo>
                      <a:lnTo>
                        <a:pt x="396" y="108"/>
                      </a:lnTo>
                      <a:lnTo>
                        <a:pt x="394" y="108"/>
                      </a:lnTo>
                      <a:lnTo>
                        <a:pt x="394" y="110"/>
                      </a:lnTo>
                      <a:lnTo>
                        <a:pt x="394" y="108"/>
                      </a:lnTo>
                      <a:close/>
                      <a:moveTo>
                        <a:pt x="394" y="108"/>
                      </a:moveTo>
                      <a:lnTo>
                        <a:pt x="392" y="108"/>
                      </a:lnTo>
                      <a:lnTo>
                        <a:pt x="394" y="108"/>
                      </a:lnTo>
                      <a:close/>
                      <a:moveTo>
                        <a:pt x="394" y="108"/>
                      </a:moveTo>
                      <a:lnTo>
                        <a:pt x="392" y="108"/>
                      </a:lnTo>
                      <a:lnTo>
                        <a:pt x="394" y="108"/>
                      </a:lnTo>
                      <a:close/>
                      <a:moveTo>
                        <a:pt x="392" y="108"/>
                      </a:moveTo>
                      <a:lnTo>
                        <a:pt x="394" y="108"/>
                      </a:lnTo>
                      <a:lnTo>
                        <a:pt x="392" y="108"/>
                      </a:lnTo>
                      <a:close/>
                      <a:moveTo>
                        <a:pt x="394" y="108"/>
                      </a:moveTo>
                      <a:lnTo>
                        <a:pt x="392" y="108"/>
                      </a:lnTo>
                      <a:lnTo>
                        <a:pt x="394" y="108"/>
                      </a:lnTo>
                      <a:close/>
                      <a:moveTo>
                        <a:pt x="400" y="108"/>
                      </a:moveTo>
                      <a:lnTo>
                        <a:pt x="398" y="108"/>
                      </a:lnTo>
                      <a:lnTo>
                        <a:pt x="400" y="108"/>
                      </a:lnTo>
                      <a:close/>
                      <a:moveTo>
                        <a:pt x="394" y="108"/>
                      </a:moveTo>
                      <a:lnTo>
                        <a:pt x="392" y="108"/>
                      </a:lnTo>
                      <a:lnTo>
                        <a:pt x="394" y="108"/>
                      </a:lnTo>
                      <a:close/>
                      <a:moveTo>
                        <a:pt x="392" y="108"/>
                      </a:moveTo>
                      <a:lnTo>
                        <a:pt x="394" y="108"/>
                      </a:lnTo>
                      <a:lnTo>
                        <a:pt x="392" y="108"/>
                      </a:lnTo>
                      <a:lnTo>
                        <a:pt x="394" y="108"/>
                      </a:lnTo>
                      <a:lnTo>
                        <a:pt x="394" y="110"/>
                      </a:lnTo>
                      <a:lnTo>
                        <a:pt x="392" y="110"/>
                      </a:lnTo>
                      <a:lnTo>
                        <a:pt x="392" y="108"/>
                      </a:lnTo>
                      <a:lnTo>
                        <a:pt x="392" y="110"/>
                      </a:lnTo>
                      <a:lnTo>
                        <a:pt x="392" y="108"/>
                      </a:lnTo>
                      <a:close/>
                      <a:moveTo>
                        <a:pt x="398" y="110"/>
                      </a:moveTo>
                      <a:lnTo>
                        <a:pt x="400" y="110"/>
                      </a:lnTo>
                      <a:lnTo>
                        <a:pt x="398" y="110"/>
                      </a:lnTo>
                      <a:lnTo>
                        <a:pt x="398" y="112"/>
                      </a:lnTo>
                      <a:lnTo>
                        <a:pt x="398" y="110"/>
                      </a:lnTo>
                      <a:lnTo>
                        <a:pt x="398" y="112"/>
                      </a:lnTo>
                      <a:lnTo>
                        <a:pt x="398" y="110"/>
                      </a:lnTo>
                      <a:close/>
                      <a:moveTo>
                        <a:pt x="394" y="110"/>
                      </a:moveTo>
                      <a:lnTo>
                        <a:pt x="396" y="110"/>
                      </a:lnTo>
                      <a:lnTo>
                        <a:pt x="394" y="110"/>
                      </a:lnTo>
                      <a:lnTo>
                        <a:pt x="396" y="110"/>
                      </a:lnTo>
                      <a:lnTo>
                        <a:pt x="394" y="110"/>
                      </a:lnTo>
                      <a:lnTo>
                        <a:pt x="396" y="110"/>
                      </a:lnTo>
                      <a:lnTo>
                        <a:pt x="394" y="110"/>
                      </a:lnTo>
                      <a:lnTo>
                        <a:pt x="396" y="110"/>
                      </a:lnTo>
                      <a:lnTo>
                        <a:pt x="394" y="110"/>
                      </a:lnTo>
                      <a:lnTo>
                        <a:pt x="396" y="110"/>
                      </a:lnTo>
                      <a:lnTo>
                        <a:pt x="396" y="112"/>
                      </a:lnTo>
                      <a:lnTo>
                        <a:pt x="394" y="112"/>
                      </a:lnTo>
                      <a:lnTo>
                        <a:pt x="394" y="110"/>
                      </a:lnTo>
                      <a:lnTo>
                        <a:pt x="394" y="112"/>
                      </a:lnTo>
                      <a:lnTo>
                        <a:pt x="396" y="112"/>
                      </a:lnTo>
                      <a:lnTo>
                        <a:pt x="394" y="112"/>
                      </a:lnTo>
                      <a:lnTo>
                        <a:pt x="394" y="114"/>
                      </a:lnTo>
                      <a:lnTo>
                        <a:pt x="396" y="114"/>
                      </a:lnTo>
                      <a:lnTo>
                        <a:pt x="394" y="114"/>
                      </a:lnTo>
                      <a:lnTo>
                        <a:pt x="394" y="116"/>
                      </a:lnTo>
                      <a:lnTo>
                        <a:pt x="394" y="114"/>
                      </a:lnTo>
                      <a:lnTo>
                        <a:pt x="394" y="116"/>
                      </a:lnTo>
                      <a:lnTo>
                        <a:pt x="392" y="116"/>
                      </a:lnTo>
                      <a:lnTo>
                        <a:pt x="394" y="114"/>
                      </a:lnTo>
                      <a:lnTo>
                        <a:pt x="394" y="112"/>
                      </a:lnTo>
                      <a:lnTo>
                        <a:pt x="394" y="114"/>
                      </a:lnTo>
                      <a:lnTo>
                        <a:pt x="394" y="112"/>
                      </a:lnTo>
                      <a:lnTo>
                        <a:pt x="394" y="114"/>
                      </a:lnTo>
                      <a:lnTo>
                        <a:pt x="394" y="112"/>
                      </a:lnTo>
                      <a:lnTo>
                        <a:pt x="392" y="112"/>
                      </a:lnTo>
                      <a:lnTo>
                        <a:pt x="394" y="112"/>
                      </a:lnTo>
                      <a:lnTo>
                        <a:pt x="392" y="112"/>
                      </a:lnTo>
                      <a:lnTo>
                        <a:pt x="394" y="112"/>
                      </a:lnTo>
                      <a:lnTo>
                        <a:pt x="392" y="112"/>
                      </a:lnTo>
                      <a:lnTo>
                        <a:pt x="394" y="112"/>
                      </a:lnTo>
                      <a:lnTo>
                        <a:pt x="392" y="112"/>
                      </a:lnTo>
                      <a:lnTo>
                        <a:pt x="394" y="112"/>
                      </a:lnTo>
                      <a:lnTo>
                        <a:pt x="392" y="112"/>
                      </a:lnTo>
                      <a:lnTo>
                        <a:pt x="394" y="112"/>
                      </a:lnTo>
                      <a:lnTo>
                        <a:pt x="394" y="110"/>
                      </a:lnTo>
                      <a:close/>
                      <a:moveTo>
                        <a:pt x="394" y="110"/>
                      </a:moveTo>
                      <a:lnTo>
                        <a:pt x="396" y="110"/>
                      </a:lnTo>
                      <a:lnTo>
                        <a:pt x="394" y="110"/>
                      </a:lnTo>
                      <a:close/>
                      <a:moveTo>
                        <a:pt x="396" y="110"/>
                      </a:moveTo>
                      <a:lnTo>
                        <a:pt x="398" y="110"/>
                      </a:lnTo>
                      <a:lnTo>
                        <a:pt x="396" y="110"/>
                      </a:lnTo>
                      <a:close/>
                      <a:moveTo>
                        <a:pt x="396" y="110"/>
                      </a:moveTo>
                      <a:lnTo>
                        <a:pt x="396" y="112"/>
                      </a:lnTo>
                      <a:lnTo>
                        <a:pt x="396" y="110"/>
                      </a:lnTo>
                      <a:lnTo>
                        <a:pt x="394" y="110"/>
                      </a:lnTo>
                      <a:lnTo>
                        <a:pt x="396" y="110"/>
                      </a:lnTo>
                      <a:lnTo>
                        <a:pt x="394" y="110"/>
                      </a:lnTo>
                      <a:lnTo>
                        <a:pt x="396" y="110"/>
                      </a:lnTo>
                      <a:close/>
                      <a:moveTo>
                        <a:pt x="369" y="110"/>
                      </a:moveTo>
                      <a:lnTo>
                        <a:pt x="371" y="110"/>
                      </a:lnTo>
                      <a:lnTo>
                        <a:pt x="369" y="110"/>
                      </a:lnTo>
                      <a:close/>
                      <a:moveTo>
                        <a:pt x="396" y="110"/>
                      </a:moveTo>
                      <a:lnTo>
                        <a:pt x="398" y="110"/>
                      </a:lnTo>
                      <a:lnTo>
                        <a:pt x="396" y="110"/>
                      </a:lnTo>
                      <a:close/>
                      <a:moveTo>
                        <a:pt x="371" y="110"/>
                      </a:moveTo>
                      <a:lnTo>
                        <a:pt x="369" y="110"/>
                      </a:lnTo>
                      <a:lnTo>
                        <a:pt x="371" y="110"/>
                      </a:lnTo>
                      <a:lnTo>
                        <a:pt x="369" y="110"/>
                      </a:lnTo>
                      <a:lnTo>
                        <a:pt x="371" y="110"/>
                      </a:lnTo>
                      <a:close/>
                      <a:moveTo>
                        <a:pt x="361" y="110"/>
                      </a:moveTo>
                      <a:lnTo>
                        <a:pt x="363" y="110"/>
                      </a:lnTo>
                      <a:lnTo>
                        <a:pt x="361" y="110"/>
                      </a:lnTo>
                      <a:close/>
                      <a:moveTo>
                        <a:pt x="394" y="112"/>
                      </a:moveTo>
                      <a:lnTo>
                        <a:pt x="394" y="110"/>
                      </a:lnTo>
                      <a:lnTo>
                        <a:pt x="394" y="112"/>
                      </a:lnTo>
                      <a:close/>
                      <a:moveTo>
                        <a:pt x="396" y="110"/>
                      </a:moveTo>
                      <a:lnTo>
                        <a:pt x="396" y="112"/>
                      </a:lnTo>
                      <a:lnTo>
                        <a:pt x="396" y="110"/>
                      </a:lnTo>
                      <a:close/>
                      <a:moveTo>
                        <a:pt x="392" y="112"/>
                      </a:moveTo>
                      <a:lnTo>
                        <a:pt x="392" y="110"/>
                      </a:lnTo>
                      <a:lnTo>
                        <a:pt x="392" y="112"/>
                      </a:lnTo>
                      <a:close/>
                      <a:moveTo>
                        <a:pt x="394" y="112"/>
                      </a:moveTo>
                      <a:lnTo>
                        <a:pt x="392" y="112"/>
                      </a:lnTo>
                      <a:lnTo>
                        <a:pt x="392" y="114"/>
                      </a:lnTo>
                      <a:lnTo>
                        <a:pt x="392" y="112"/>
                      </a:lnTo>
                      <a:lnTo>
                        <a:pt x="394" y="112"/>
                      </a:lnTo>
                      <a:close/>
                      <a:moveTo>
                        <a:pt x="400" y="112"/>
                      </a:moveTo>
                      <a:lnTo>
                        <a:pt x="398" y="112"/>
                      </a:lnTo>
                      <a:lnTo>
                        <a:pt x="398" y="114"/>
                      </a:lnTo>
                      <a:lnTo>
                        <a:pt x="396" y="114"/>
                      </a:lnTo>
                      <a:lnTo>
                        <a:pt x="398" y="114"/>
                      </a:lnTo>
                      <a:lnTo>
                        <a:pt x="396" y="114"/>
                      </a:lnTo>
                      <a:lnTo>
                        <a:pt x="398" y="114"/>
                      </a:lnTo>
                      <a:lnTo>
                        <a:pt x="398" y="112"/>
                      </a:lnTo>
                      <a:lnTo>
                        <a:pt x="400" y="112"/>
                      </a:lnTo>
                      <a:close/>
                      <a:moveTo>
                        <a:pt x="354" y="114"/>
                      </a:moveTo>
                      <a:lnTo>
                        <a:pt x="352" y="114"/>
                      </a:lnTo>
                      <a:lnTo>
                        <a:pt x="352" y="112"/>
                      </a:lnTo>
                      <a:lnTo>
                        <a:pt x="352" y="114"/>
                      </a:lnTo>
                      <a:lnTo>
                        <a:pt x="354" y="114"/>
                      </a:lnTo>
                      <a:close/>
                      <a:moveTo>
                        <a:pt x="392" y="114"/>
                      </a:moveTo>
                      <a:lnTo>
                        <a:pt x="392" y="112"/>
                      </a:lnTo>
                      <a:lnTo>
                        <a:pt x="392" y="114"/>
                      </a:lnTo>
                      <a:close/>
                      <a:moveTo>
                        <a:pt x="398" y="114"/>
                      </a:moveTo>
                      <a:lnTo>
                        <a:pt x="396" y="114"/>
                      </a:lnTo>
                      <a:lnTo>
                        <a:pt x="398" y="114"/>
                      </a:lnTo>
                      <a:lnTo>
                        <a:pt x="396" y="114"/>
                      </a:lnTo>
                      <a:lnTo>
                        <a:pt x="396" y="116"/>
                      </a:lnTo>
                      <a:lnTo>
                        <a:pt x="396" y="114"/>
                      </a:lnTo>
                      <a:lnTo>
                        <a:pt x="398" y="114"/>
                      </a:lnTo>
                      <a:lnTo>
                        <a:pt x="396" y="114"/>
                      </a:lnTo>
                      <a:lnTo>
                        <a:pt x="398" y="114"/>
                      </a:lnTo>
                      <a:close/>
                      <a:moveTo>
                        <a:pt x="396" y="114"/>
                      </a:moveTo>
                      <a:lnTo>
                        <a:pt x="394" y="114"/>
                      </a:lnTo>
                      <a:lnTo>
                        <a:pt x="396" y="114"/>
                      </a:lnTo>
                      <a:close/>
                      <a:moveTo>
                        <a:pt x="396" y="114"/>
                      </a:moveTo>
                      <a:lnTo>
                        <a:pt x="396" y="116"/>
                      </a:lnTo>
                      <a:lnTo>
                        <a:pt x="394" y="116"/>
                      </a:lnTo>
                      <a:lnTo>
                        <a:pt x="394" y="114"/>
                      </a:lnTo>
                      <a:lnTo>
                        <a:pt x="396" y="114"/>
                      </a:lnTo>
                      <a:close/>
                      <a:moveTo>
                        <a:pt x="396" y="116"/>
                      </a:moveTo>
                      <a:lnTo>
                        <a:pt x="396" y="114"/>
                      </a:lnTo>
                      <a:lnTo>
                        <a:pt x="396" y="116"/>
                      </a:lnTo>
                      <a:close/>
                      <a:moveTo>
                        <a:pt x="396" y="114"/>
                      </a:moveTo>
                      <a:lnTo>
                        <a:pt x="396" y="116"/>
                      </a:lnTo>
                      <a:lnTo>
                        <a:pt x="396" y="114"/>
                      </a:lnTo>
                      <a:close/>
                      <a:moveTo>
                        <a:pt x="398" y="116"/>
                      </a:moveTo>
                      <a:lnTo>
                        <a:pt x="396" y="116"/>
                      </a:lnTo>
                      <a:lnTo>
                        <a:pt x="398" y="116"/>
                      </a:lnTo>
                      <a:close/>
                      <a:moveTo>
                        <a:pt x="398" y="116"/>
                      </a:moveTo>
                      <a:lnTo>
                        <a:pt x="396" y="116"/>
                      </a:lnTo>
                      <a:lnTo>
                        <a:pt x="398" y="116"/>
                      </a:lnTo>
                      <a:close/>
                      <a:moveTo>
                        <a:pt x="354" y="116"/>
                      </a:moveTo>
                      <a:lnTo>
                        <a:pt x="356" y="116"/>
                      </a:lnTo>
                      <a:lnTo>
                        <a:pt x="354" y="116"/>
                      </a:lnTo>
                      <a:close/>
                      <a:moveTo>
                        <a:pt x="396" y="116"/>
                      </a:moveTo>
                      <a:lnTo>
                        <a:pt x="394" y="116"/>
                      </a:lnTo>
                      <a:lnTo>
                        <a:pt x="396" y="116"/>
                      </a:lnTo>
                      <a:lnTo>
                        <a:pt x="394" y="116"/>
                      </a:lnTo>
                      <a:lnTo>
                        <a:pt x="396" y="116"/>
                      </a:lnTo>
                      <a:close/>
                      <a:moveTo>
                        <a:pt x="396" y="116"/>
                      </a:moveTo>
                      <a:lnTo>
                        <a:pt x="396" y="118"/>
                      </a:lnTo>
                      <a:lnTo>
                        <a:pt x="394" y="118"/>
                      </a:lnTo>
                      <a:lnTo>
                        <a:pt x="394" y="116"/>
                      </a:lnTo>
                      <a:lnTo>
                        <a:pt x="394" y="118"/>
                      </a:lnTo>
                      <a:lnTo>
                        <a:pt x="394" y="116"/>
                      </a:lnTo>
                      <a:lnTo>
                        <a:pt x="394" y="118"/>
                      </a:lnTo>
                      <a:lnTo>
                        <a:pt x="394" y="116"/>
                      </a:lnTo>
                      <a:lnTo>
                        <a:pt x="396" y="116"/>
                      </a:lnTo>
                      <a:lnTo>
                        <a:pt x="394" y="116"/>
                      </a:lnTo>
                      <a:lnTo>
                        <a:pt x="396" y="116"/>
                      </a:lnTo>
                      <a:lnTo>
                        <a:pt x="394" y="116"/>
                      </a:lnTo>
                      <a:lnTo>
                        <a:pt x="396" y="116"/>
                      </a:lnTo>
                      <a:close/>
                      <a:moveTo>
                        <a:pt x="394" y="118"/>
                      </a:moveTo>
                      <a:lnTo>
                        <a:pt x="392" y="118"/>
                      </a:lnTo>
                      <a:lnTo>
                        <a:pt x="394" y="118"/>
                      </a:lnTo>
                      <a:close/>
                      <a:moveTo>
                        <a:pt x="392" y="118"/>
                      </a:moveTo>
                      <a:lnTo>
                        <a:pt x="390" y="118"/>
                      </a:lnTo>
                      <a:lnTo>
                        <a:pt x="392" y="118"/>
                      </a:lnTo>
                      <a:close/>
                      <a:moveTo>
                        <a:pt x="392" y="118"/>
                      </a:moveTo>
                      <a:lnTo>
                        <a:pt x="390" y="118"/>
                      </a:lnTo>
                      <a:lnTo>
                        <a:pt x="392" y="118"/>
                      </a:lnTo>
                      <a:close/>
                      <a:moveTo>
                        <a:pt x="392" y="118"/>
                      </a:moveTo>
                      <a:lnTo>
                        <a:pt x="390" y="118"/>
                      </a:lnTo>
                      <a:lnTo>
                        <a:pt x="392" y="118"/>
                      </a:lnTo>
                      <a:close/>
                      <a:moveTo>
                        <a:pt x="390" y="118"/>
                      </a:moveTo>
                      <a:lnTo>
                        <a:pt x="390" y="119"/>
                      </a:lnTo>
                      <a:lnTo>
                        <a:pt x="390" y="118"/>
                      </a:lnTo>
                      <a:close/>
                      <a:moveTo>
                        <a:pt x="358" y="119"/>
                      </a:moveTo>
                      <a:lnTo>
                        <a:pt x="358" y="118"/>
                      </a:lnTo>
                      <a:lnTo>
                        <a:pt x="358" y="119"/>
                      </a:lnTo>
                      <a:close/>
                      <a:moveTo>
                        <a:pt x="384" y="129"/>
                      </a:moveTo>
                      <a:lnTo>
                        <a:pt x="383" y="129"/>
                      </a:lnTo>
                      <a:lnTo>
                        <a:pt x="384" y="129"/>
                      </a:lnTo>
                      <a:close/>
                      <a:moveTo>
                        <a:pt x="392" y="141"/>
                      </a:moveTo>
                      <a:lnTo>
                        <a:pt x="392" y="142"/>
                      </a:lnTo>
                      <a:lnTo>
                        <a:pt x="392" y="141"/>
                      </a:lnTo>
                      <a:lnTo>
                        <a:pt x="390" y="141"/>
                      </a:lnTo>
                      <a:lnTo>
                        <a:pt x="392" y="141"/>
                      </a:lnTo>
                      <a:close/>
                      <a:moveTo>
                        <a:pt x="392" y="141"/>
                      </a:moveTo>
                      <a:lnTo>
                        <a:pt x="390" y="141"/>
                      </a:lnTo>
                      <a:lnTo>
                        <a:pt x="392" y="141"/>
                      </a:lnTo>
                      <a:lnTo>
                        <a:pt x="392" y="142"/>
                      </a:lnTo>
                      <a:lnTo>
                        <a:pt x="390" y="142"/>
                      </a:lnTo>
                      <a:lnTo>
                        <a:pt x="390" y="141"/>
                      </a:lnTo>
                      <a:lnTo>
                        <a:pt x="392" y="141"/>
                      </a:lnTo>
                      <a:close/>
                      <a:moveTo>
                        <a:pt x="392" y="142"/>
                      </a:moveTo>
                      <a:lnTo>
                        <a:pt x="390" y="142"/>
                      </a:lnTo>
                      <a:lnTo>
                        <a:pt x="392" y="142"/>
                      </a:lnTo>
                      <a:lnTo>
                        <a:pt x="390" y="142"/>
                      </a:lnTo>
                      <a:lnTo>
                        <a:pt x="392" y="142"/>
                      </a:lnTo>
                      <a:lnTo>
                        <a:pt x="390" y="142"/>
                      </a:lnTo>
                      <a:lnTo>
                        <a:pt x="392" y="142"/>
                      </a:lnTo>
                      <a:close/>
                      <a:moveTo>
                        <a:pt x="392" y="142"/>
                      </a:moveTo>
                      <a:lnTo>
                        <a:pt x="390" y="142"/>
                      </a:lnTo>
                      <a:lnTo>
                        <a:pt x="392" y="142"/>
                      </a:lnTo>
                      <a:close/>
                      <a:moveTo>
                        <a:pt x="392" y="142"/>
                      </a:moveTo>
                      <a:lnTo>
                        <a:pt x="392" y="144"/>
                      </a:lnTo>
                      <a:lnTo>
                        <a:pt x="392" y="142"/>
                      </a:lnTo>
                      <a:close/>
                      <a:moveTo>
                        <a:pt x="390" y="146"/>
                      </a:moveTo>
                      <a:lnTo>
                        <a:pt x="390" y="144"/>
                      </a:lnTo>
                      <a:lnTo>
                        <a:pt x="390" y="146"/>
                      </a:lnTo>
                      <a:close/>
                      <a:moveTo>
                        <a:pt x="390" y="144"/>
                      </a:moveTo>
                      <a:lnTo>
                        <a:pt x="390" y="146"/>
                      </a:lnTo>
                      <a:lnTo>
                        <a:pt x="390" y="144"/>
                      </a:lnTo>
                      <a:lnTo>
                        <a:pt x="390" y="146"/>
                      </a:lnTo>
                      <a:lnTo>
                        <a:pt x="390" y="144"/>
                      </a:lnTo>
                      <a:lnTo>
                        <a:pt x="390" y="146"/>
                      </a:lnTo>
                      <a:lnTo>
                        <a:pt x="390" y="144"/>
                      </a:lnTo>
                      <a:close/>
                      <a:moveTo>
                        <a:pt x="392" y="146"/>
                      </a:moveTo>
                      <a:lnTo>
                        <a:pt x="390" y="146"/>
                      </a:lnTo>
                      <a:lnTo>
                        <a:pt x="392" y="146"/>
                      </a:lnTo>
                      <a:close/>
                      <a:moveTo>
                        <a:pt x="392" y="146"/>
                      </a:moveTo>
                      <a:lnTo>
                        <a:pt x="390" y="146"/>
                      </a:lnTo>
                      <a:lnTo>
                        <a:pt x="392" y="146"/>
                      </a:lnTo>
                      <a:close/>
                      <a:moveTo>
                        <a:pt x="394" y="146"/>
                      </a:moveTo>
                      <a:lnTo>
                        <a:pt x="392" y="146"/>
                      </a:lnTo>
                      <a:lnTo>
                        <a:pt x="394" y="146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" name="Freeform 3578"/>
                <p:cNvSpPr>
                  <a:spLocks/>
                </p:cNvSpPr>
                <p:nvPr/>
              </p:nvSpPr>
              <p:spPr bwMode="auto">
                <a:xfrm>
                  <a:off x="8362951" y="3032125"/>
                  <a:ext cx="158750" cy="182563"/>
                </a:xfrm>
                <a:custGeom>
                  <a:avLst/>
                  <a:gdLst>
                    <a:gd name="T0" fmla="*/ 38 w 100"/>
                    <a:gd name="T1" fmla="*/ 0 h 115"/>
                    <a:gd name="T2" fmla="*/ 48 w 100"/>
                    <a:gd name="T3" fmla="*/ 0 h 115"/>
                    <a:gd name="T4" fmla="*/ 58 w 100"/>
                    <a:gd name="T5" fmla="*/ 0 h 115"/>
                    <a:gd name="T6" fmla="*/ 67 w 100"/>
                    <a:gd name="T7" fmla="*/ 0 h 115"/>
                    <a:gd name="T8" fmla="*/ 77 w 100"/>
                    <a:gd name="T9" fmla="*/ 0 h 115"/>
                    <a:gd name="T10" fmla="*/ 86 w 100"/>
                    <a:gd name="T11" fmla="*/ 0 h 115"/>
                    <a:gd name="T12" fmla="*/ 96 w 100"/>
                    <a:gd name="T13" fmla="*/ 0 h 115"/>
                    <a:gd name="T14" fmla="*/ 96 w 100"/>
                    <a:gd name="T15" fmla="*/ 2 h 115"/>
                    <a:gd name="T16" fmla="*/ 96 w 100"/>
                    <a:gd name="T17" fmla="*/ 8 h 115"/>
                    <a:gd name="T18" fmla="*/ 92 w 100"/>
                    <a:gd name="T19" fmla="*/ 14 h 115"/>
                    <a:gd name="T20" fmla="*/ 96 w 100"/>
                    <a:gd name="T21" fmla="*/ 19 h 115"/>
                    <a:gd name="T22" fmla="*/ 94 w 100"/>
                    <a:gd name="T23" fmla="*/ 27 h 115"/>
                    <a:gd name="T24" fmla="*/ 90 w 100"/>
                    <a:gd name="T25" fmla="*/ 29 h 115"/>
                    <a:gd name="T26" fmla="*/ 83 w 100"/>
                    <a:gd name="T27" fmla="*/ 31 h 115"/>
                    <a:gd name="T28" fmla="*/ 79 w 100"/>
                    <a:gd name="T29" fmla="*/ 33 h 115"/>
                    <a:gd name="T30" fmla="*/ 71 w 100"/>
                    <a:gd name="T31" fmla="*/ 35 h 115"/>
                    <a:gd name="T32" fmla="*/ 71 w 100"/>
                    <a:gd name="T33" fmla="*/ 40 h 115"/>
                    <a:gd name="T34" fmla="*/ 71 w 100"/>
                    <a:gd name="T35" fmla="*/ 46 h 115"/>
                    <a:gd name="T36" fmla="*/ 67 w 100"/>
                    <a:gd name="T37" fmla="*/ 52 h 115"/>
                    <a:gd name="T38" fmla="*/ 67 w 100"/>
                    <a:gd name="T39" fmla="*/ 56 h 115"/>
                    <a:gd name="T40" fmla="*/ 63 w 100"/>
                    <a:gd name="T41" fmla="*/ 62 h 115"/>
                    <a:gd name="T42" fmla="*/ 58 w 100"/>
                    <a:gd name="T43" fmla="*/ 65 h 115"/>
                    <a:gd name="T44" fmla="*/ 54 w 100"/>
                    <a:gd name="T45" fmla="*/ 71 h 115"/>
                    <a:gd name="T46" fmla="*/ 54 w 100"/>
                    <a:gd name="T47" fmla="*/ 81 h 115"/>
                    <a:gd name="T48" fmla="*/ 52 w 100"/>
                    <a:gd name="T49" fmla="*/ 85 h 115"/>
                    <a:gd name="T50" fmla="*/ 52 w 100"/>
                    <a:gd name="T51" fmla="*/ 90 h 115"/>
                    <a:gd name="T52" fmla="*/ 50 w 100"/>
                    <a:gd name="T53" fmla="*/ 96 h 115"/>
                    <a:gd name="T54" fmla="*/ 50 w 100"/>
                    <a:gd name="T55" fmla="*/ 102 h 115"/>
                    <a:gd name="T56" fmla="*/ 46 w 100"/>
                    <a:gd name="T57" fmla="*/ 108 h 115"/>
                    <a:gd name="T58" fmla="*/ 50 w 100"/>
                    <a:gd name="T59" fmla="*/ 113 h 115"/>
                    <a:gd name="T60" fmla="*/ 42 w 100"/>
                    <a:gd name="T61" fmla="*/ 115 h 115"/>
                    <a:gd name="T62" fmla="*/ 33 w 100"/>
                    <a:gd name="T63" fmla="*/ 115 h 115"/>
                    <a:gd name="T64" fmla="*/ 23 w 100"/>
                    <a:gd name="T65" fmla="*/ 115 h 115"/>
                    <a:gd name="T66" fmla="*/ 17 w 100"/>
                    <a:gd name="T67" fmla="*/ 113 h 115"/>
                    <a:gd name="T68" fmla="*/ 8 w 100"/>
                    <a:gd name="T69" fmla="*/ 111 h 115"/>
                    <a:gd name="T70" fmla="*/ 10 w 100"/>
                    <a:gd name="T71" fmla="*/ 104 h 115"/>
                    <a:gd name="T72" fmla="*/ 10 w 100"/>
                    <a:gd name="T73" fmla="*/ 94 h 115"/>
                    <a:gd name="T74" fmla="*/ 10 w 100"/>
                    <a:gd name="T75" fmla="*/ 85 h 115"/>
                    <a:gd name="T76" fmla="*/ 10 w 100"/>
                    <a:gd name="T77" fmla="*/ 75 h 115"/>
                    <a:gd name="T78" fmla="*/ 8 w 100"/>
                    <a:gd name="T79" fmla="*/ 71 h 115"/>
                    <a:gd name="T80" fmla="*/ 4 w 100"/>
                    <a:gd name="T81" fmla="*/ 69 h 115"/>
                    <a:gd name="T82" fmla="*/ 2 w 100"/>
                    <a:gd name="T83" fmla="*/ 69 h 115"/>
                    <a:gd name="T84" fmla="*/ 6 w 100"/>
                    <a:gd name="T85" fmla="*/ 63 h 115"/>
                    <a:gd name="T86" fmla="*/ 4 w 100"/>
                    <a:gd name="T87" fmla="*/ 56 h 115"/>
                    <a:gd name="T88" fmla="*/ 2 w 100"/>
                    <a:gd name="T89" fmla="*/ 48 h 115"/>
                    <a:gd name="T90" fmla="*/ 2 w 100"/>
                    <a:gd name="T91" fmla="*/ 42 h 115"/>
                    <a:gd name="T92" fmla="*/ 8 w 100"/>
                    <a:gd name="T93" fmla="*/ 38 h 115"/>
                    <a:gd name="T94" fmla="*/ 6 w 100"/>
                    <a:gd name="T95" fmla="*/ 31 h 115"/>
                    <a:gd name="T96" fmla="*/ 6 w 100"/>
                    <a:gd name="T97" fmla="*/ 25 h 115"/>
                    <a:gd name="T98" fmla="*/ 4 w 100"/>
                    <a:gd name="T99" fmla="*/ 17 h 115"/>
                    <a:gd name="T100" fmla="*/ 6 w 100"/>
                    <a:gd name="T101" fmla="*/ 10 h 115"/>
                    <a:gd name="T102" fmla="*/ 6 w 100"/>
                    <a:gd name="T103" fmla="*/ 4 h 115"/>
                    <a:gd name="T104" fmla="*/ 11 w 100"/>
                    <a:gd name="T105" fmla="*/ 0 h 115"/>
                    <a:gd name="T106" fmla="*/ 23 w 100"/>
                    <a:gd name="T107" fmla="*/ 0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00" h="115">
                      <a:moveTo>
                        <a:pt x="31" y="0"/>
                      </a:moveTo>
                      <a:lnTo>
                        <a:pt x="33" y="0"/>
                      </a:lnTo>
                      <a:lnTo>
                        <a:pt x="35" y="0"/>
                      </a:lnTo>
                      <a:lnTo>
                        <a:pt x="36" y="0"/>
                      </a:lnTo>
                      <a:lnTo>
                        <a:pt x="38" y="0"/>
                      </a:lnTo>
                      <a:lnTo>
                        <a:pt x="40" y="0"/>
                      </a:lnTo>
                      <a:lnTo>
                        <a:pt x="42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50" y="0"/>
                      </a:lnTo>
                      <a:lnTo>
                        <a:pt x="52" y="0"/>
                      </a:lnTo>
                      <a:lnTo>
                        <a:pt x="54" y="0"/>
                      </a:lnTo>
                      <a:lnTo>
                        <a:pt x="56" y="0"/>
                      </a:lnTo>
                      <a:lnTo>
                        <a:pt x="58" y="0"/>
                      </a:lnTo>
                      <a:lnTo>
                        <a:pt x="59" y="0"/>
                      </a:lnTo>
                      <a:lnTo>
                        <a:pt x="61" y="0"/>
                      </a:lnTo>
                      <a:lnTo>
                        <a:pt x="63" y="0"/>
                      </a:lnTo>
                      <a:lnTo>
                        <a:pt x="65" y="0"/>
                      </a:lnTo>
                      <a:lnTo>
                        <a:pt x="67" y="0"/>
                      </a:lnTo>
                      <a:lnTo>
                        <a:pt x="69" y="0"/>
                      </a:lnTo>
                      <a:lnTo>
                        <a:pt x="71" y="0"/>
                      </a:lnTo>
                      <a:lnTo>
                        <a:pt x="73" y="0"/>
                      </a:lnTo>
                      <a:lnTo>
                        <a:pt x="75" y="0"/>
                      </a:lnTo>
                      <a:lnTo>
                        <a:pt x="77" y="0"/>
                      </a:lnTo>
                      <a:lnTo>
                        <a:pt x="79" y="0"/>
                      </a:lnTo>
                      <a:lnTo>
                        <a:pt x="81" y="0"/>
                      </a:lnTo>
                      <a:lnTo>
                        <a:pt x="83" y="0"/>
                      </a:lnTo>
                      <a:lnTo>
                        <a:pt x="84" y="0"/>
                      </a:lnTo>
                      <a:lnTo>
                        <a:pt x="86" y="0"/>
                      </a:lnTo>
                      <a:lnTo>
                        <a:pt x="88" y="0"/>
                      </a:lnTo>
                      <a:lnTo>
                        <a:pt x="90" y="0"/>
                      </a:lnTo>
                      <a:lnTo>
                        <a:pt x="92" y="0"/>
                      </a:lnTo>
                      <a:lnTo>
                        <a:pt x="94" y="0"/>
                      </a:lnTo>
                      <a:lnTo>
                        <a:pt x="96" y="0"/>
                      </a:lnTo>
                      <a:lnTo>
                        <a:pt x="98" y="0"/>
                      </a:lnTo>
                      <a:lnTo>
                        <a:pt x="100" y="0"/>
                      </a:lnTo>
                      <a:lnTo>
                        <a:pt x="98" y="0"/>
                      </a:lnTo>
                      <a:lnTo>
                        <a:pt x="96" y="0"/>
                      </a:lnTo>
                      <a:lnTo>
                        <a:pt x="96" y="2"/>
                      </a:lnTo>
                      <a:lnTo>
                        <a:pt x="98" y="2"/>
                      </a:lnTo>
                      <a:lnTo>
                        <a:pt x="98" y="4"/>
                      </a:lnTo>
                      <a:lnTo>
                        <a:pt x="98" y="6"/>
                      </a:lnTo>
                      <a:lnTo>
                        <a:pt x="96" y="6"/>
                      </a:lnTo>
                      <a:lnTo>
                        <a:pt x="96" y="8"/>
                      </a:lnTo>
                      <a:lnTo>
                        <a:pt x="96" y="10"/>
                      </a:lnTo>
                      <a:lnTo>
                        <a:pt x="94" y="10"/>
                      </a:lnTo>
                      <a:lnTo>
                        <a:pt x="94" y="12"/>
                      </a:lnTo>
                      <a:lnTo>
                        <a:pt x="92" y="12"/>
                      </a:lnTo>
                      <a:lnTo>
                        <a:pt x="92" y="14"/>
                      </a:lnTo>
                      <a:lnTo>
                        <a:pt x="92" y="15"/>
                      </a:lnTo>
                      <a:lnTo>
                        <a:pt x="94" y="15"/>
                      </a:lnTo>
                      <a:lnTo>
                        <a:pt x="94" y="17"/>
                      </a:lnTo>
                      <a:lnTo>
                        <a:pt x="96" y="17"/>
                      </a:lnTo>
                      <a:lnTo>
                        <a:pt x="96" y="19"/>
                      </a:lnTo>
                      <a:lnTo>
                        <a:pt x="96" y="21"/>
                      </a:lnTo>
                      <a:lnTo>
                        <a:pt x="96" y="23"/>
                      </a:lnTo>
                      <a:lnTo>
                        <a:pt x="94" y="23"/>
                      </a:lnTo>
                      <a:lnTo>
                        <a:pt x="94" y="25"/>
                      </a:lnTo>
                      <a:lnTo>
                        <a:pt x="94" y="27"/>
                      </a:lnTo>
                      <a:lnTo>
                        <a:pt x="92" y="27"/>
                      </a:lnTo>
                      <a:lnTo>
                        <a:pt x="90" y="27"/>
                      </a:lnTo>
                      <a:lnTo>
                        <a:pt x="92" y="27"/>
                      </a:lnTo>
                      <a:lnTo>
                        <a:pt x="90" y="27"/>
                      </a:lnTo>
                      <a:lnTo>
                        <a:pt x="90" y="29"/>
                      </a:lnTo>
                      <a:lnTo>
                        <a:pt x="88" y="29"/>
                      </a:lnTo>
                      <a:lnTo>
                        <a:pt x="88" y="31"/>
                      </a:lnTo>
                      <a:lnTo>
                        <a:pt x="86" y="31"/>
                      </a:lnTo>
                      <a:lnTo>
                        <a:pt x="84" y="31"/>
                      </a:lnTo>
                      <a:lnTo>
                        <a:pt x="83" y="31"/>
                      </a:lnTo>
                      <a:lnTo>
                        <a:pt x="83" y="33"/>
                      </a:lnTo>
                      <a:lnTo>
                        <a:pt x="81" y="33"/>
                      </a:lnTo>
                      <a:lnTo>
                        <a:pt x="81" y="35"/>
                      </a:lnTo>
                      <a:lnTo>
                        <a:pt x="79" y="35"/>
                      </a:lnTo>
                      <a:lnTo>
                        <a:pt x="79" y="33"/>
                      </a:lnTo>
                      <a:lnTo>
                        <a:pt x="77" y="33"/>
                      </a:lnTo>
                      <a:lnTo>
                        <a:pt x="77" y="35"/>
                      </a:lnTo>
                      <a:lnTo>
                        <a:pt x="75" y="35"/>
                      </a:lnTo>
                      <a:lnTo>
                        <a:pt x="73" y="35"/>
                      </a:lnTo>
                      <a:lnTo>
                        <a:pt x="71" y="35"/>
                      </a:lnTo>
                      <a:lnTo>
                        <a:pt x="71" y="37"/>
                      </a:lnTo>
                      <a:lnTo>
                        <a:pt x="69" y="37"/>
                      </a:lnTo>
                      <a:lnTo>
                        <a:pt x="71" y="37"/>
                      </a:lnTo>
                      <a:lnTo>
                        <a:pt x="71" y="38"/>
                      </a:lnTo>
                      <a:lnTo>
                        <a:pt x="71" y="40"/>
                      </a:lnTo>
                      <a:lnTo>
                        <a:pt x="69" y="40"/>
                      </a:lnTo>
                      <a:lnTo>
                        <a:pt x="69" y="42"/>
                      </a:lnTo>
                      <a:lnTo>
                        <a:pt x="71" y="42"/>
                      </a:lnTo>
                      <a:lnTo>
                        <a:pt x="71" y="44"/>
                      </a:lnTo>
                      <a:lnTo>
                        <a:pt x="71" y="46"/>
                      </a:lnTo>
                      <a:lnTo>
                        <a:pt x="71" y="48"/>
                      </a:lnTo>
                      <a:lnTo>
                        <a:pt x="69" y="48"/>
                      </a:lnTo>
                      <a:lnTo>
                        <a:pt x="69" y="50"/>
                      </a:lnTo>
                      <a:lnTo>
                        <a:pt x="67" y="50"/>
                      </a:lnTo>
                      <a:lnTo>
                        <a:pt x="67" y="52"/>
                      </a:lnTo>
                      <a:lnTo>
                        <a:pt x="69" y="52"/>
                      </a:lnTo>
                      <a:lnTo>
                        <a:pt x="67" y="52"/>
                      </a:lnTo>
                      <a:lnTo>
                        <a:pt x="69" y="54"/>
                      </a:lnTo>
                      <a:lnTo>
                        <a:pt x="67" y="54"/>
                      </a:lnTo>
                      <a:lnTo>
                        <a:pt x="67" y="56"/>
                      </a:lnTo>
                      <a:lnTo>
                        <a:pt x="65" y="56"/>
                      </a:lnTo>
                      <a:lnTo>
                        <a:pt x="65" y="58"/>
                      </a:lnTo>
                      <a:lnTo>
                        <a:pt x="63" y="58"/>
                      </a:lnTo>
                      <a:lnTo>
                        <a:pt x="63" y="60"/>
                      </a:lnTo>
                      <a:lnTo>
                        <a:pt x="63" y="62"/>
                      </a:lnTo>
                      <a:lnTo>
                        <a:pt x="63" y="63"/>
                      </a:lnTo>
                      <a:lnTo>
                        <a:pt x="61" y="63"/>
                      </a:lnTo>
                      <a:lnTo>
                        <a:pt x="59" y="63"/>
                      </a:lnTo>
                      <a:lnTo>
                        <a:pt x="59" y="65"/>
                      </a:lnTo>
                      <a:lnTo>
                        <a:pt x="58" y="65"/>
                      </a:lnTo>
                      <a:lnTo>
                        <a:pt x="58" y="67"/>
                      </a:lnTo>
                      <a:lnTo>
                        <a:pt x="58" y="69"/>
                      </a:lnTo>
                      <a:lnTo>
                        <a:pt x="56" y="69"/>
                      </a:lnTo>
                      <a:lnTo>
                        <a:pt x="56" y="71"/>
                      </a:lnTo>
                      <a:lnTo>
                        <a:pt x="54" y="71"/>
                      </a:lnTo>
                      <a:lnTo>
                        <a:pt x="54" y="73"/>
                      </a:lnTo>
                      <a:lnTo>
                        <a:pt x="54" y="75"/>
                      </a:lnTo>
                      <a:lnTo>
                        <a:pt x="54" y="77"/>
                      </a:lnTo>
                      <a:lnTo>
                        <a:pt x="54" y="79"/>
                      </a:lnTo>
                      <a:lnTo>
                        <a:pt x="54" y="81"/>
                      </a:lnTo>
                      <a:lnTo>
                        <a:pt x="52" y="81"/>
                      </a:lnTo>
                      <a:lnTo>
                        <a:pt x="52" y="83"/>
                      </a:lnTo>
                      <a:lnTo>
                        <a:pt x="54" y="83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4" y="85"/>
                      </a:lnTo>
                      <a:lnTo>
                        <a:pt x="54" y="86"/>
                      </a:lnTo>
                      <a:lnTo>
                        <a:pt x="52" y="86"/>
                      </a:lnTo>
                      <a:lnTo>
                        <a:pt x="52" y="88"/>
                      </a:lnTo>
                      <a:lnTo>
                        <a:pt x="52" y="90"/>
                      </a:lnTo>
                      <a:lnTo>
                        <a:pt x="50" y="92"/>
                      </a:lnTo>
                      <a:lnTo>
                        <a:pt x="50" y="94"/>
                      </a:lnTo>
                      <a:lnTo>
                        <a:pt x="52" y="94"/>
                      </a:lnTo>
                      <a:lnTo>
                        <a:pt x="52" y="96"/>
                      </a:lnTo>
                      <a:lnTo>
                        <a:pt x="50" y="96"/>
                      </a:lnTo>
                      <a:lnTo>
                        <a:pt x="52" y="96"/>
                      </a:lnTo>
                      <a:lnTo>
                        <a:pt x="52" y="98"/>
                      </a:lnTo>
                      <a:lnTo>
                        <a:pt x="50" y="98"/>
                      </a:lnTo>
                      <a:lnTo>
                        <a:pt x="50" y="100"/>
                      </a:lnTo>
                      <a:lnTo>
                        <a:pt x="50" y="102"/>
                      </a:lnTo>
                      <a:lnTo>
                        <a:pt x="48" y="102"/>
                      </a:lnTo>
                      <a:lnTo>
                        <a:pt x="48" y="104"/>
                      </a:lnTo>
                      <a:lnTo>
                        <a:pt x="46" y="104"/>
                      </a:lnTo>
                      <a:lnTo>
                        <a:pt x="46" y="106"/>
                      </a:lnTo>
                      <a:lnTo>
                        <a:pt x="46" y="108"/>
                      </a:lnTo>
                      <a:lnTo>
                        <a:pt x="46" y="110"/>
                      </a:lnTo>
                      <a:lnTo>
                        <a:pt x="46" y="111"/>
                      </a:lnTo>
                      <a:lnTo>
                        <a:pt x="48" y="111"/>
                      </a:lnTo>
                      <a:lnTo>
                        <a:pt x="48" y="113"/>
                      </a:lnTo>
                      <a:lnTo>
                        <a:pt x="50" y="113"/>
                      </a:lnTo>
                      <a:lnTo>
                        <a:pt x="50" y="115"/>
                      </a:lnTo>
                      <a:lnTo>
                        <a:pt x="48" y="115"/>
                      </a:lnTo>
                      <a:lnTo>
                        <a:pt x="46" y="115"/>
                      </a:lnTo>
                      <a:lnTo>
                        <a:pt x="44" y="115"/>
                      </a:lnTo>
                      <a:lnTo>
                        <a:pt x="42" y="115"/>
                      </a:lnTo>
                      <a:lnTo>
                        <a:pt x="40" y="115"/>
                      </a:lnTo>
                      <a:lnTo>
                        <a:pt x="38" y="115"/>
                      </a:lnTo>
                      <a:lnTo>
                        <a:pt x="36" y="115"/>
                      </a:lnTo>
                      <a:lnTo>
                        <a:pt x="35" y="115"/>
                      </a:lnTo>
                      <a:lnTo>
                        <a:pt x="33" y="115"/>
                      </a:lnTo>
                      <a:lnTo>
                        <a:pt x="31" y="115"/>
                      </a:lnTo>
                      <a:lnTo>
                        <a:pt x="29" y="115"/>
                      </a:lnTo>
                      <a:lnTo>
                        <a:pt x="27" y="115"/>
                      </a:lnTo>
                      <a:lnTo>
                        <a:pt x="25" y="115"/>
                      </a:lnTo>
                      <a:lnTo>
                        <a:pt x="23" y="115"/>
                      </a:lnTo>
                      <a:lnTo>
                        <a:pt x="21" y="113"/>
                      </a:lnTo>
                      <a:lnTo>
                        <a:pt x="21" y="115"/>
                      </a:lnTo>
                      <a:lnTo>
                        <a:pt x="21" y="113"/>
                      </a:lnTo>
                      <a:lnTo>
                        <a:pt x="19" y="113"/>
                      </a:lnTo>
                      <a:lnTo>
                        <a:pt x="17" y="113"/>
                      </a:lnTo>
                      <a:lnTo>
                        <a:pt x="15" y="113"/>
                      </a:lnTo>
                      <a:lnTo>
                        <a:pt x="13" y="113"/>
                      </a:lnTo>
                      <a:lnTo>
                        <a:pt x="11" y="113"/>
                      </a:lnTo>
                      <a:lnTo>
                        <a:pt x="10" y="113"/>
                      </a:lnTo>
                      <a:lnTo>
                        <a:pt x="8" y="111"/>
                      </a:lnTo>
                      <a:lnTo>
                        <a:pt x="8" y="110"/>
                      </a:lnTo>
                      <a:lnTo>
                        <a:pt x="10" y="110"/>
                      </a:lnTo>
                      <a:lnTo>
                        <a:pt x="10" y="108"/>
                      </a:lnTo>
                      <a:lnTo>
                        <a:pt x="10" y="106"/>
                      </a:lnTo>
                      <a:lnTo>
                        <a:pt x="10" y="104"/>
                      </a:lnTo>
                      <a:lnTo>
                        <a:pt x="10" y="102"/>
                      </a:lnTo>
                      <a:lnTo>
                        <a:pt x="10" y="100"/>
                      </a:lnTo>
                      <a:lnTo>
                        <a:pt x="10" y="98"/>
                      </a:lnTo>
                      <a:lnTo>
                        <a:pt x="10" y="96"/>
                      </a:lnTo>
                      <a:lnTo>
                        <a:pt x="10" y="94"/>
                      </a:lnTo>
                      <a:lnTo>
                        <a:pt x="10" y="92"/>
                      </a:lnTo>
                      <a:lnTo>
                        <a:pt x="10" y="90"/>
                      </a:lnTo>
                      <a:lnTo>
                        <a:pt x="10" y="88"/>
                      </a:lnTo>
                      <a:lnTo>
                        <a:pt x="10" y="86"/>
                      </a:lnTo>
                      <a:lnTo>
                        <a:pt x="10" y="85"/>
                      </a:lnTo>
                      <a:lnTo>
                        <a:pt x="10" y="83"/>
                      </a:lnTo>
                      <a:lnTo>
                        <a:pt x="10" y="81"/>
                      </a:lnTo>
                      <a:lnTo>
                        <a:pt x="10" y="79"/>
                      </a:lnTo>
                      <a:lnTo>
                        <a:pt x="10" y="77"/>
                      </a:lnTo>
                      <a:lnTo>
                        <a:pt x="10" y="75"/>
                      </a:lnTo>
                      <a:lnTo>
                        <a:pt x="11" y="75"/>
                      </a:lnTo>
                      <a:lnTo>
                        <a:pt x="10" y="75"/>
                      </a:lnTo>
                      <a:lnTo>
                        <a:pt x="10" y="73"/>
                      </a:lnTo>
                      <a:lnTo>
                        <a:pt x="8" y="73"/>
                      </a:lnTo>
                      <a:lnTo>
                        <a:pt x="8" y="71"/>
                      </a:lnTo>
                      <a:lnTo>
                        <a:pt x="8" y="73"/>
                      </a:lnTo>
                      <a:lnTo>
                        <a:pt x="8" y="71"/>
                      </a:lnTo>
                      <a:lnTo>
                        <a:pt x="8" y="69"/>
                      </a:lnTo>
                      <a:lnTo>
                        <a:pt x="6" y="69"/>
                      </a:lnTo>
                      <a:lnTo>
                        <a:pt x="4" y="69"/>
                      </a:lnTo>
                      <a:lnTo>
                        <a:pt x="4" y="71"/>
                      </a:lnTo>
                      <a:lnTo>
                        <a:pt x="4" y="73"/>
                      </a:lnTo>
                      <a:lnTo>
                        <a:pt x="2" y="73"/>
                      </a:lnTo>
                      <a:lnTo>
                        <a:pt x="2" y="71"/>
                      </a:lnTo>
                      <a:lnTo>
                        <a:pt x="2" y="69"/>
                      </a:lnTo>
                      <a:lnTo>
                        <a:pt x="2" y="67"/>
                      </a:lnTo>
                      <a:lnTo>
                        <a:pt x="2" y="65"/>
                      </a:lnTo>
                      <a:lnTo>
                        <a:pt x="4" y="65"/>
                      </a:lnTo>
                      <a:lnTo>
                        <a:pt x="4" y="63"/>
                      </a:lnTo>
                      <a:lnTo>
                        <a:pt x="6" y="63"/>
                      </a:lnTo>
                      <a:lnTo>
                        <a:pt x="6" y="62"/>
                      </a:lnTo>
                      <a:lnTo>
                        <a:pt x="4" y="62"/>
                      </a:lnTo>
                      <a:lnTo>
                        <a:pt x="4" y="60"/>
                      </a:lnTo>
                      <a:lnTo>
                        <a:pt x="4" y="58"/>
                      </a:lnTo>
                      <a:lnTo>
                        <a:pt x="4" y="56"/>
                      </a:lnTo>
                      <a:lnTo>
                        <a:pt x="2" y="56"/>
                      </a:lnTo>
                      <a:lnTo>
                        <a:pt x="2" y="54"/>
                      </a:lnTo>
                      <a:lnTo>
                        <a:pt x="2" y="52"/>
                      </a:lnTo>
                      <a:lnTo>
                        <a:pt x="2" y="50"/>
                      </a:lnTo>
                      <a:lnTo>
                        <a:pt x="2" y="48"/>
                      </a:lnTo>
                      <a:lnTo>
                        <a:pt x="0" y="48"/>
                      </a:lnTo>
                      <a:lnTo>
                        <a:pt x="2" y="48"/>
                      </a:lnTo>
                      <a:lnTo>
                        <a:pt x="2" y="46"/>
                      </a:lnTo>
                      <a:lnTo>
                        <a:pt x="2" y="44"/>
                      </a:lnTo>
                      <a:lnTo>
                        <a:pt x="2" y="42"/>
                      </a:lnTo>
                      <a:lnTo>
                        <a:pt x="4" y="42"/>
                      </a:lnTo>
                      <a:lnTo>
                        <a:pt x="4" y="40"/>
                      </a:lnTo>
                      <a:lnTo>
                        <a:pt x="6" y="40"/>
                      </a:lnTo>
                      <a:lnTo>
                        <a:pt x="6" y="38"/>
                      </a:lnTo>
                      <a:lnTo>
                        <a:pt x="8" y="38"/>
                      </a:lnTo>
                      <a:lnTo>
                        <a:pt x="8" y="37"/>
                      </a:lnTo>
                      <a:lnTo>
                        <a:pt x="6" y="37"/>
                      </a:lnTo>
                      <a:lnTo>
                        <a:pt x="6" y="35"/>
                      </a:lnTo>
                      <a:lnTo>
                        <a:pt x="6" y="33"/>
                      </a:lnTo>
                      <a:lnTo>
                        <a:pt x="6" y="31"/>
                      </a:lnTo>
                      <a:lnTo>
                        <a:pt x="8" y="31"/>
                      </a:lnTo>
                      <a:lnTo>
                        <a:pt x="8" y="29"/>
                      </a:lnTo>
                      <a:lnTo>
                        <a:pt x="8" y="27"/>
                      </a:lnTo>
                      <a:lnTo>
                        <a:pt x="8" y="25"/>
                      </a:lnTo>
                      <a:lnTo>
                        <a:pt x="6" y="25"/>
                      </a:lnTo>
                      <a:lnTo>
                        <a:pt x="6" y="23"/>
                      </a:lnTo>
                      <a:lnTo>
                        <a:pt x="4" y="23"/>
                      </a:lnTo>
                      <a:lnTo>
                        <a:pt x="4" y="21"/>
                      </a:lnTo>
                      <a:lnTo>
                        <a:pt x="4" y="19"/>
                      </a:lnTo>
                      <a:lnTo>
                        <a:pt x="4" y="17"/>
                      </a:lnTo>
                      <a:lnTo>
                        <a:pt x="4" y="15"/>
                      </a:lnTo>
                      <a:lnTo>
                        <a:pt x="4" y="14"/>
                      </a:lnTo>
                      <a:lnTo>
                        <a:pt x="6" y="14"/>
                      </a:lnTo>
                      <a:lnTo>
                        <a:pt x="6" y="12"/>
                      </a:lnTo>
                      <a:lnTo>
                        <a:pt x="6" y="10"/>
                      </a:lnTo>
                      <a:lnTo>
                        <a:pt x="4" y="10"/>
                      </a:lnTo>
                      <a:lnTo>
                        <a:pt x="4" y="8"/>
                      </a:lnTo>
                      <a:lnTo>
                        <a:pt x="4" y="6"/>
                      </a:lnTo>
                      <a:lnTo>
                        <a:pt x="6" y="6"/>
                      </a:lnTo>
                      <a:lnTo>
                        <a:pt x="6" y="4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" name="Freeform 3707"/>
                <p:cNvSpPr>
                  <a:spLocks/>
                </p:cNvSpPr>
                <p:nvPr/>
              </p:nvSpPr>
              <p:spPr bwMode="auto">
                <a:xfrm>
                  <a:off x="7627938" y="3382962"/>
                  <a:ext cx="393700" cy="274638"/>
                </a:xfrm>
                <a:custGeom>
                  <a:avLst/>
                  <a:gdLst>
                    <a:gd name="T0" fmla="*/ 106 w 248"/>
                    <a:gd name="T1" fmla="*/ 19 h 173"/>
                    <a:gd name="T2" fmla="*/ 106 w 248"/>
                    <a:gd name="T3" fmla="*/ 38 h 173"/>
                    <a:gd name="T4" fmla="*/ 117 w 248"/>
                    <a:gd name="T5" fmla="*/ 46 h 173"/>
                    <a:gd name="T6" fmla="*/ 136 w 248"/>
                    <a:gd name="T7" fmla="*/ 46 h 173"/>
                    <a:gd name="T8" fmla="*/ 156 w 248"/>
                    <a:gd name="T9" fmla="*/ 46 h 173"/>
                    <a:gd name="T10" fmla="*/ 160 w 248"/>
                    <a:gd name="T11" fmla="*/ 61 h 173"/>
                    <a:gd name="T12" fmla="*/ 163 w 248"/>
                    <a:gd name="T13" fmla="*/ 69 h 173"/>
                    <a:gd name="T14" fmla="*/ 173 w 248"/>
                    <a:gd name="T15" fmla="*/ 63 h 173"/>
                    <a:gd name="T16" fmla="*/ 179 w 248"/>
                    <a:gd name="T17" fmla="*/ 57 h 173"/>
                    <a:gd name="T18" fmla="*/ 188 w 248"/>
                    <a:gd name="T19" fmla="*/ 56 h 173"/>
                    <a:gd name="T20" fmla="*/ 196 w 248"/>
                    <a:gd name="T21" fmla="*/ 50 h 173"/>
                    <a:gd name="T22" fmla="*/ 200 w 248"/>
                    <a:gd name="T23" fmla="*/ 54 h 173"/>
                    <a:gd name="T24" fmla="*/ 211 w 248"/>
                    <a:gd name="T25" fmla="*/ 54 h 173"/>
                    <a:gd name="T26" fmla="*/ 211 w 248"/>
                    <a:gd name="T27" fmla="*/ 52 h 173"/>
                    <a:gd name="T28" fmla="*/ 221 w 248"/>
                    <a:gd name="T29" fmla="*/ 50 h 173"/>
                    <a:gd name="T30" fmla="*/ 231 w 248"/>
                    <a:gd name="T31" fmla="*/ 48 h 173"/>
                    <a:gd name="T32" fmla="*/ 242 w 248"/>
                    <a:gd name="T33" fmla="*/ 52 h 173"/>
                    <a:gd name="T34" fmla="*/ 244 w 248"/>
                    <a:gd name="T35" fmla="*/ 57 h 173"/>
                    <a:gd name="T36" fmla="*/ 244 w 248"/>
                    <a:gd name="T37" fmla="*/ 71 h 173"/>
                    <a:gd name="T38" fmla="*/ 233 w 248"/>
                    <a:gd name="T39" fmla="*/ 69 h 173"/>
                    <a:gd name="T40" fmla="*/ 221 w 248"/>
                    <a:gd name="T41" fmla="*/ 61 h 173"/>
                    <a:gd name="T42" fmla="*/ 213 w 248"/>
                    <a:gd name="T43" fmla="*/ 67 h 173"/>
                    <a:gd name="T44" fmla="*/ 208 w 248"/>
                    <a:gd name="T45" fmla="*/ 77 h 173"/>
                    <a:gd name="T46" fmla="*/ 200 w 248"/>
                    <a:gd name="T47" fmla="*/ 84 h 173"/>
                    <a:gd name="T48" fmla="*/ 192 w 248"/>
                    <a:gd name="T49" fmla="*/ 92 h 173"/>
                    <a:gd name="T50" fmla="*/ 181 w 248"/>
                    <a:gd name="T51" fmla="*/ 94 h 173"/>
                    <a:gd name="T52" fmla="*/ 173 w 248"/>
                    <a:gd name="T53" fmla="*/ 105 h 173"/>
                    <a:gd name="T54" fmla="*/ 160 w 248"/>
                    <a:gd name="T55" fmla="*/ 109 h 173"/>
                    <a:gd name="T56" fmla="*/ 150 w 248"/>
                    <a:gd name="T57" fmla="*/ 105 h 173"/>
                    <a:gd name="T58" fmla="*/ 142 w 248"/>
                    <a:gd name="T59" fmla="*/ 117 h 173"/>
                    <a:gd name="T60" fmla="*/ 138 w 248"/>
                    <a:gd name="T61" fmla="*/ 121 h 173"/>
                    <a:gd name="T62" fmla="*/ 135 w 248"/>
                    <a:gd name="T63" fmla="*/ 129 h 173"/>
                    <a:gd name="T64" fmla="*/ 125 w 248"/>
                    <a:gd name="T65" fmla="*/ 138 h 173"/>
                    <a:gd name="T66" fmla="*/ 119 w 248"/>
                    <a:gd name="T67" fmla="*/ 150 h 173"/>
                    <a:gd name="T68" fmla="*/ 117 w 248"/>
                    <a:gd name="T69" fmla="*/ 157 h 173"/>
                    <a:gd name="T70" fmla="*/ 102 w 248"/>
                    <a:gd name="T71" fmla="*/ 161 h 173"/>
                    <a:gd name="T72" fmla="*/ 88 w 248"/>
                    <a:gd name="T73" fmla="*/ 161 h 173"/>
                    <a:gd name="T74" fmla="*/ 83 w 248"/>
                    <a:gd name="T75" fmla="*/ 167 h 173"/>
                    <a:gd name="T76" fmla="*/ 69 w 248"/>
                    <a:gd name="T77" fmla="*/ 169 h 173"/>
                    <a:gd name="T78" fmla="*/ 58 w 248"/>
                    <a:gd name="T79" fmla="*/ 171 h 173"/>
                    <a:gd name="T80" fmla="*/ 42 w 248"/>
                    <a:gd name="T81" fmla="*/ 169 h 173"/>
                    <a:gd name="T82" fmla="*/ 33 w 248"/>
                    <a:gd name="T83" fmla="*/ 159 h 173"/>
                    <a:gd name="T84" fmla="*/ 23 w 248"/>
                    <a:gd name="T85" fmla="*/ 153 h 173"/>
                    <a:gd name="T86" fmla="*/ 16 w 248"/>
                    <a:gd name="T87" fmla="*/ 150 h 173"/>
                    <a:gd name="T88" fmla="*/ 12 w 248"/>
                    <a:gd name="T89" fmla="*/ 142 h 173"/>
                    <a:gd name="T90" fmla="*/ 8 w 248"/>
                    <a:gd name="T91" fmla="*/ 138 h 173"/>
                    <a:gd name="T92" fmla="*/ 4 w 248"/>
                    <a:gd name="T93" fmla="*/ 130 h 173"/>
                    <a:gd name="T94" fmla="*/ 2 w 248"/>
                    <a:gd name="T95" fmla="*/ 121 h 173"/>
                    <a:gd name="T96" fmla="*/ 12 w 248"/>
                    <a:gd name="T97" fmla="*/ 111 h 173"/>
                    <a:gd name="T98" fmla="*/ 21 w 248"/>
                    <a:gd name="T99" fmla="*/ 102 h 173"/>
                    <a:gd name="T100" fmla="*/ 23 w 248"/>
                    <a:gd name="T101" fmla="*/ 96 h 173"/>
                    <a:gd name="T102" fmla="*/ 25 w 248"/>
                    <a:gd name="T103" fmla="*/ 86 h 173"/>
                    <a:gd name="T104" fmla="*/ 37 w 248"/>
                    <a:gd name="T105" fmla="*/ 86 h 173"/>
                    <a:gd name="T106" fmla="*/ 44 w 248"/>
                    <a:gd name="T107" fmla="*/ 86 h 173"/>
                    <a:gd name="T108" fmla="*/ 44 w 248"/>
                    <a:gd name="T109" fmla="*/ 79 h 173"/>
                    <a:gd name="T110" fmla="*/ 50 w 248"/>
                    <a:gd name="T111" fmla="*/ 67 h 173"/>
                    <a:gd name="T112" fmla="*/ 62 w 248"/>
                    <a:gd name="T113" fmla="*/ 61 h 173"/>
                    <a:gd name="T114" fmla="*/ 73 w 248"/>
                    <a:gd name="T115" fmla="*/ 61 h 173"/>
                    <a:gd name="T116" fmla="*/ 83 w 248"/>
                    <a:gd name="T117" fmla="*/ 52 h 173"/>
                    <a:gd name="T118" fmla="*/ 90 w 248"/>
                    <a:gd name="T119" fmla="*/ 42 h 173"/>
                    <a:gd name="T120" fmla="*/ 96 w 248"/>
                    <a:gd name="T121" fmla="*/ 31 h 173"/>
                    <a:gd name="T122" fmla="*/ 102 w 248"/>
                    <a:gd name="T123" fmla="*/ 17 h 173"/>
                    <a:gd name="T124" fmla="*/ 100 w 248"/>
                    <a:gd name="T125" fmla="*/ 4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48" h="173">
                      <a:moveTo>
                        <a:pt x="106" y="0"/>
                      </a:moveTo>
                      <a:lnTo>
                        <a:pt x="106" y="2"/>
                      </a:lnTo>
                      <a:lnTo>
                        <a:pt x="106" y="4"/>
                      </a:lnTo>
                      <a:lnTo>
                        <a:pt x="106" y="6"/>
                      </a:lnTo>
                      <a:lnTo>
                        <a:pt x="106" y="8"/>
                      </a:lnTo>
                      <a:lnTo>
                        <a:pt x="106" y="9"/>
                      </a:lnTo>
                      <a:lnTo>
                        <a:pt x="106" y="11"/>
                      </a:lnTo>
                      <a:lnTo>
                        <a:pt x="106" y="13"/>
                      </a:lnTo>
                      <a:lnTo>
                        <a:pt x="106" y="17"/>
                      </a:lnTo>
                      <a:lnTo>
                        <a:pt x="106" y="19"/>
                      </a:lnTo>
                      <a:lnTo>
                        <a:pt x="106" y="21"/>
                      </a:lnTo>
                      <a:lnTo>
                        <a:pt x="106" y="23"/>
                      </a:lnTo>
                      <a:lnTo>
                        <a:pt x="106" y="25"/>
                      </a:lnTo>
                      <a:lnTo>
                        <a:pt x="106" y="27"/>
                      </a:lnTo>
                      <a:lnTo>
                        <a:pt x="106" y="29"/>
                      </a:lnTo>
                      <a:lnTo>
                        <a:pt x="106" y="31"/>
                      </a:lnTo>
                      <a:lnTo>
                        <a:pt x="106" y="33"/>
                      </a:lnTo>
                      <a:lnTo>
                        <a:pt x="106" y="34"/>
                      </a:lnTo>
                      <a:lnTo>
                        <a:pt x="106" y="36"/>
                      </a:lnTo>
                      <a:lnTo>
                        <a:pt x="106" y="38"/>
                      </a:lnTo>
                      <a:lnTo>
                        <a:pt x="106" y="40"/>
                      </a:lnTo>
                      <a:lnTo>
                        <a:pt x="106" y="42"/>
                      </a:lnTo>
                      <a:lnTo>
                        <a:pt x="106" y="44"/>
                      </a:lnTo>
                      <a:lnTo>
                        <a:pt x="106" y="46"/>
                      </a:lnTo>
                      <a:lnTo>
                        <a:pt x="108" y="46"/>
                      </a:lnTo>
                      <a:lnTo>
                        <a:pt x="110" y="46"/>
                      </a:lnTo>
                      <a:lnTo>
                        <a:pt x="112" y="46"/>
                      </a:lnTo>
                      <a:lnTo>
                        <a:pt x="113" y="46"/>
                      </a:lnTo>
                      <a:lnTo>
                        <a:pt x="115" y="46"/>
                      </a:lnTo>
                      <a:lnTo>
                        <a:pt x="117" y="46"/>
                      </a:lnTo>
                      <a:lnTo>
                        <a:pt x="119" y="46"/>
                      </a:lnTo>
                      <a:lnTo>
                        <a:pt x="121" y="46"/>
                      </a:lnTo>
                      <a:lnTo>
                        <a:pt x="123" y="46"/>
                      </a:lnTo>
                      <a:lnTo>
                        <a:pt x="125" y="46"/>
                      </a:lnTo>
                      <a:lnTo>
                        <a:pt x="127" y="46"/>
                      </a:lnTo>
                      <a:lnTo>
                        <a:pt x="129" y="46"/>
                      </a:lnTo>
                      <a:lnTo>
                        <a:pt x="131" y="46"/>
                      </a:lnTo>
                      <a:lnTo>
                        <a:pt x="133" y="46"/>
                      </a:lnTo>
                      <a:lnTo>
                        <a:pt x="135" y="46"/>
                      </a:lnTo>
                      <a:lnTo>
                        <a:pt x="136" y="46"/>
                      </a:lnTo>
                      <a:lnTo>
                        <a:pt x="138" y="46"/>
                      </a:lnTo>
                      <a:lnTo>
                        <a:pt x="140" y="46"/>
                      </a:lnTo>
                      <a:lnTo>
                        <a:pt x="142" y="46"/>
                      </a:lnTo>
                      <a:lnTo>
                        <a:pt x="144" y="46"/>
                      </a:lnTo>
                      <a:lnTo>
                        <a:pt x="146" y="46"/>
                      </a:lnTo>
                      <a:lnTo>
                        <a:pt x="148" y="46"/>
                      </a:lnTo>
                      <a:lnTo>
                        <a:pt x="150" y="46"/>
                      </a:lnTo>
                      <a:lnTo>
                        <a:pt x="152" y="46"/>
                      </a:lnTo>
                      <a:lnTo>
                        <a:pt x="154" y="46"/>
                      </a:lnTo>
                      <a:lnTo>
                        <a:pt x="156" y="46"/>
                      </a:lnTo>
                      <a:lnTo>
                        <a:pt x="158" y="46"/>
                      </a:lnTo>
                      <a:lnTo>
                        <a:pt x="160" y="46"/>
                      </a:lnTo>
                      <a:lnTo>
                        <a:pt x="160" y="48"/>
                      </a:lnTo>
                      <a:lnTo>
                        <a:pt x="160" y="50"/>
                      </a:lnTo>
                      <a:lnTo>
                        <a:pt x="160" y="52"/>
                      </a:lnTo>
                      <a:lnTo>
                        <a:pt x="160" y="54"/>
                      </a:lnTo>
                      <a:lnTo>
                        <a:pt x="160" y="56"/>
                      </a:lnTo>
                      <a:lnTo>
                        <a:pt x="160" y="57"/>
                      </a:lnTo>
                      <a:lnTo>
                        <a:pt x="160" y="59"/>
                      </a:lnTo>
                      <a:lnTo>
                        <a:pt x="160" y="61"/>
                      </a:lnTo>
                      <a:lnTo>
                        <a:pt x="160" y="63"/>
                      </a:lnTo>
                      <a:lnTo>
                        <a:pt x="160" y="65"/>
                      </a:lnTo>
                      <a:lnTo>
                        <a:pt x="158" y="65"/>
                      </a:lnTo>
                      <a:lnTo>
                        <a:pt x="158" y="67"/>
                      </a:lnTo>
                      <a:lnTo>
                        <a:pt x="158" y="69"/>
                      </a:lnTo>
                      <a:lnTo>
                        <a:pt x="158" y="71"/>
                      </a:lnTo>
                      <a:lnTo>
                        <a:pt x="160" y="71"/>
                      </a:lnTo>
                      <a:lnTo>
                        <a:pt x="161" y="71"/>
                      </a:lnTo>
                      <a:lnTo>
                        <a:pt x="161" y="69"/>
                      </a:lnTo>
                      <a:lnTo>
                        <a:pt x="163" y="69"/>
                      </a:lnTo>
                      <a:lnTo>
                        <a:pt x="165" y="69"/>
                      </a:lnTo>
                      <a:lnTo>
                        <a:pt x="165" y="67"/>
                      </a:lnTo>
                      <a:lnTo>
                        <a:pt x="167" y="67"/>
                      </a:lnTo>
                      <a:lnTo>
                        <a:pt x="169" y="67"/>
                      </a:lnTo>
                      <a:lnTo>
                        <a:pt x="169" y="65"/>
                      </a:lnTo>
                      <a:lnTo>
                        <a:pt x="171" y="65"/>
                      </a:lnTo>
                      <a:lnTo>
                        <a:pt x="169" y="65"/>
                      </a:lnTo>
                      <a:lnTo>
                        <a:pt x="171" y="65"/>
                      </a:lnTo>
                      <a:lnTo>
                        <a:pt x="171" y="63"/>
                      </a:lnTo>
                      <a:lnTo>
                        <a:pt x="173" y="63"/>
                      </a:lnTo>
                      <a:lnTo>
                        <a:pt x="175" y="63"/>
                      </a:lnTo>
                      <a:lnTo>
                        <a:pt x="175" y="61"/>
                      </a:lnTo>
                      <a:lnTo>
                        <a:pt x="175" y="63"/>
                      </a:lnTo>
                      <a:lnTo>
                        <a:pt x="175" y="61"/>
                      </a:lnTo>
                      <a:lnTo>
                        <a:pt x="177" y="61"/>
                      </a:lnTo>
                      <a:lnTo>
                        <a:pt x="177" y="59"/>
                      </a:lnTo>
                      <a:lnTo>
                        <a:pt x="179" y="59"/>
                      </a:lnTo>
                      <a:lnTo>
                        <a:pt x="177" y="59"/>
                      </a:lnTo>
                      <a:lnTo>
                        <a:pt x="179" y="59"/>
                      </a:lnTo>
                      <a:lnTo>
                        <a:pt x="179" y="57"/>
                      </a:lnTo>
                      <a:lnTo>
                        <a:pt x="177" y="57"/>
                      </a:lnTo>
                      <a:lnTo>
                        <a:pt x="179" y="57"/>
                      </a:lnTo>
                      <a:lnTo>
                        <a:pt x="181" y="57"/>
                      </a:lnTo>
                      <a:lnTo>
                        <a:pt x="181" y="59"/>
                      </a:lnTo>
                      <a:lnTo>
                        <a:pt x="183" y="59"/>
                      </a:lnTo>
                      <a:lnTo>
                        <a:pt x="184" y="59"/>
                      </a:lnTo>
                      <a:lnTo>
                        <a:pt x="186" y="59"/>
                      </a:lnTo>
                      <a:lnTo>
                        <a:pt x="186" y="57"/>
                      </a:lnTo>
                      <a:lnTo>
                        <a:pt x="188" y="57"/>
                      </a:lnTo>
                      <a:lnTo>
                        <a:pt x="188" y="56"/>
                      </a:lnTo>
                      <a:lnTo>
                        <a:pt x="190" y="56"/>
                      </a:lnTo>
                      <a:lnTo>
                        <a:pt x="190" y="54"/>
                      </a:lnTo>
                      <a:lnTo>
                        <a:pt x="192" y="54"/>
                      </a:lnTo>
                      <a:lnTo>
                        <a:pt x="192" y="52"/>
                      </a:lnTo>
                      <a:lnTo>
                        <a:pt x="194" y="52"/>
                      </a:lnTo>
                      <a:lnTo>
                        <a:pt x="194" y="50"/>
                      </a:lnTo>
                      <a:lnTo>
                        <a:pt x="192" y="50"/>
                      </a:lnTo>
                      <a:lnTo>
                        <a:pt x="194" y="50"/>
                      </a:lnTo>
                      <a:lnTo>
                        <a:pt x="194" y="52"/>
                      </a:lnTo>
                      <a:lnTo>
                        <a:pt x="196" y="50"/>
                      </a:lnTo>
                      <a:lnTo>
                        <a:pt x="196" y="52"/>
                      </a:lnTo>
                      <a:lnTo>
                        <a:pt x="194" y="52"/>
                      </a:lnTo>
                      <a:lnTo>
                        <a:pt x="196" y="52"/>
                      </a:lnTo>
                      <a:lnTo>
                        <a:pt x="196" y="54"/>
                      </a:lnTo>
                      <a:lnTo>
                        <a:pt x="196" y="52"/>
                      </a:lnTo>
                      <a:lnTo>
                        <a:pt x="196" y="54"/>
                      </a:lnTo>
                      <a:lnTo>
                        <a:pt x="196" y="52"/>
                      </a:lnTo>
                      <a:lnTo>
                        <a:pt x="196" y="54"/>
                      </a:lnTo>
                      <a:lnTo>
                        <a:pt x="198" y="54"/>
                      </a:lnTo>
                      <a:lnTo>
                        <a:pt x="200" y="54"/>
                      </a:lnTo>
                      <a:lnTo>
                        <a:pt x="200" y="56"/>
                      </a:lnTo>
                      <a:lnTo>
                        <a:pt x="202" y="56"/>
                      </a:lnTo>
                      <a:lnTo>
                        <a:pt x="204" y="56"/>
                      </a:lnTo>
                      <a:lnTo>
                        <a:pt x="206" y="56"/>
                      </a:lnTo>
                      <a:lnTo>
                        <a:pt x="208" y="56"/>
                      </a:lnTo>
                      <a:lnTo>
                        <a:pt x="209" y="56"/>
                      </a:lnTo>
                      <a:lnTo>
                        <a:pt x="211" y="56"/>
                      </a:lnTo>
                      <a:lnTo>
                        <a:pt x="211" y="54"/>
                      </a:lnTo>
                      <a:lnTo>
                        <a:pt x="209" y="54"/>
                      </a:lnTo>
                      <a:lnTo>
                        <a:pt x="211" y="54"/>
                      </a:lnTo>
                      <a:lnTo>
                        <a:pt x="211" y="56"/>
                      </a:lnTo>
                      <a:lnTo>
                        <a:pt x="211" y="54"/>
                      </a:lnTo>
                      <a:lnTo>
                        <a:pt x="213" y="54"/>
                      </a:lnTo>
                      <a:lnTo>
                        <a:pt x="211" y="54"/>
                      </a:lnTo>
                      <a:lnTo>
                        <a:pt x="209" y="54"/>
                      </a:lnTo>
                      <a:lnTo>
                        <a:pt x="209" y="52"/>
                      </a:lnTo>
                      <a:lnTo>
                        <a:pt x="211" y="52"/>
                      </a:lnTo>
                      <a:lnTo>
                        <a:pt x="213" y="54"/>
                      </a:lnTo>
                      <a:lnTo>
                        <a:pt x="213" y="52"/>
                      </a:lnTo>
                      <a:lnTo>
                        <a:pt x="211" y="52"/>
                      </a:lnTo>
                      <a:lnTo>
                        <a:pt x="211" y="50"/>
                      </a:lnTo>
                      <a:lnTo>
                        <a:pt x="213" y="50"/>
                      </a:lnTo>
                      <a:lnTo>
                        <a:pt x="213" y="52"/>
                      </a:lnTo>
                      <a:lnTo>
                        <a:pt x="215" y="52"/>
                      </a:lnTo>
                      <a:lnTo>
                        <a:pt x="213" y="50"/>
                      </a:lnTo>
                      <a:lnTo>
                        <a:pt x="215" y="50"/>
                      </a:lnTo>
                      <a:lnTo>
                        <a:pt x="217" y="50"/>
                      </a:lnTo>
                      <a:lnTo>
                        <a:pt x="219" y="50"/>
                      </a:lnTo>
                      <a:lnTo>
                        <a:pt x="221" y="52"/>
                      </a:lnTo>
                      <a:lnTo>
                        <a:pt x="221" y="50"/>
                      </a:lnTo>
                      <a:lnTo>
                        <a:pt x="223" y="50"/>
                      </a:lnTo>
                      <a:lnTo>
                        <a:pt x="223" y="48"/>
                      </a:lnTo>
                      <a:lnTo>
                        <a:pt x="221" y="48"/>
                      </a:lnTo>
                      <a:lnTo>
                        <a:pt x="223" y="48"/>
                      </a:lnTo>
                      <a:lnTo>
                        <a:pt x="225" y="48"/>
                      </a:lnTo>
                      <a:lnTo>
                        <a:pt x="225" y="46"/>
                      </a:lnTo>
                      <a:lnTo>
                        <a:pt x="225" y="48"/>
                      </a:lnTo>
                      <a:lnTo>
                        <a:pt x="227" y="48"/>
                      </a:lnTo>
                      <a:lnTo>
                        <a:pt x="229" y="48"/>
                      </a:lnTo>
                      <a:lnTo>
                        <a:pt x="231" y="48"/>
                      </a:lnTo>
                      <a:lnTo>
                        <a:pt x="231" y="50"/>
                      </a:lnTo>
                      <a:lnTo>
                        <a:pt x="233" y="50"/>
                      </a:lnTo>
                      <a:lnTo>
                        <a:pt x="233" y="52"/>
                      </a:lnTo>
                      <a:lnTo>
                        <a:pt x="234" y="52"/>
                      </a:lnTo>
                      <a:lnTo>
                        <a:pt x="236" y="52"/>
                      </a:lnTo>
                      <a:lnTo>
                        <a:pt x="238" y="52"/>
                      </a:lnTo>
                      <a:lnTo>
                        <a:pt x="240" y="52"/>
                      </a:lnTo>
                      <a:lnTo>
                        <a:pt x="238" y="52"/>
                      </a:lnTo>
                      <a:lnTo>
                        <a:pt x="240" y="52"/>
                      </a:lnTo>
                      <a:lnTo>
                        <a:pt x="242" y="52"/>
                      </a:lnTo>
                      <a:lnTo>
                        <a:pt x="242" y="54"/>
                      </a:lnTo>
                      <a:lnTo>
                        <a:pt x="240" y="54"/>
                      </a:lnTo>
                      <a:lnTo>
                        <a:pt x="238" y="54"/>
                      </a:lnTo>
                      <a:lnTo>
                        <a:pt x="240" y="54"/>
                      </a:lnTo>
                      <a:lnTo>
                        <a:pt x="240" y="56"/>
                      </a:lnTo>
                      <a:lnTo>
                        <a:pt x="242" y="56"/>
                      </a:lnTo>
                      <a:lnTo>
                        <a:pt x="242" y="57"/>
                      </a:lnTo>
                      <a:lnTo>
                        <a:pt x="244" y="57"/>
                      </a:lnTo>
                      <a:lnTo>
                        <a:pt x="246" y="57"/>
                      </a:lnTo>
                      <a:lnTo>
                        <a:pt x="244" y="57"/>
                      </a:lnTo>
                      <a:lnTo>
                        <a:pt x="244" y="59"/>
                      </a:lnTo>
                      <a:lnTo>
                        <a:pt x="244" y="61"/>
                      </a:lnTo>
                      <a:lnTo>
                        <a:pt x="246" y="61"/>
                      </a:lnTo>
                      <a:lnTo>
                        <a:pt x="246" y="63"/>
                      </a:lnTo>
                      <a:lnTo>
                        <a:pt x="246" y="65"/>
                      </a:lnTo>
                      <a:lnTo>
                        <a:pt x="248" y="65"/>
                      </a:lnTo>
                      <a:lnTo>
                        <a:pt x="246" y="67"/>
                      </a:lnTo>
                      <a:lnTo>
                        <a:pt x="246" y="69"/>
                      </a:lnTo>
                      <a:lnTo>
                        <a:pt x="246" y="71"/>
                      </a:lnTo>
                      <a:lnTo>
                        <a:pt x="244" y="71"/>
                      </a:lnTo>
                      <a:lnTo>
                        <a:pt x="244" y="73"/>
                      </a:lnTo>
                      <a:lnTo>
                        <a:pt x="242" y="73"/>
                      </a:lnTo>
                      <a:lnTo>
                        <a:pt x="242" y="75"/>
                      </a:lnTo>
                      <a:lnTo>
                        <a:pt x="240" y="75"/>
                      </a:lnTo>
                      <a:lnTo>
                        <a:pt x="238" y="73"/>
                      </a:lnTo>
                      <a:lnTo>
                        <a:pt x="236" y="73"/>
                      </a:lnTo>
                      <a:lnTo>
                        <a:pt x="236" y="71"/>
                      </a:lnTo>
                      <a:lnTo>
                        <a:pt x="234" y="71"/>
                      </a:lnTo>
                      <a:lnTo>
                        <a:pt x="234" y="69"/>
                      </a:lnTo>
                      <a:lnTo>
                        <a:pt x="233" y="69"/>
                      </a:lnTo>
                      <a:lnTo>
                        <a:pt x="231" y="69"/>
                      </a:lnTo>
                      <a:lnTo>
                        <a:pt x="231" y="67"/>
                      </a:lnTo>
                      <a:lnTo>
                        <a:pt x="229" y="67"/>
                      </a:lnTo>
                      <a:lnTo>
                        <a:pt x="229" y="65"/>
                      </a:lnTo>
                      <a:lnTo>
                        <a:pt x="227" y="65"/>
                      </a:lnTo>
                      <a:lnTo>
                        <a:pt x="225" y="65"/>
                      </a:lnTo>
                      <a:lnTo>
                        <a:pt x="225" y="63"/>
                      </a:lnTo>
                      <a:lnTo>
                        <a:pt x="223" y="63"/>
                      </a:lnTo>
                      <a:lnTo>
                        <a:pt x="223" y="61"/>
                      </a:lnTo>
                      <a:lnTo>
                        <a:pt x="221" y="61"/>
                      </a:lnTo>
                      <a:lnTo>
                        <a:pt x="219" y="61"/>
                      </a:lnTo>
                      <a:lnTo>
                        <a:pt x="219" y="59"/>
                      </a:lnTo>
                      <a:lnTo>
                        <a:pt x="217" y="59"/>
                      </a:lnTo>
                      <a:lnTo>
                        <a:pt x="215" y="59"/>
                      </a:lnTo>
                      <a:lnTo>
                        <a:pt x="215" y="61"/>
                      </a:lnTo>
                      <a:lnTo>
                        <a:pt x="215" y="63"/>
                      </a:lnTo>
                      <a:lnTo>
                        <a:pt x="217" y="65"/>
                      </a:lnTo>
                      <a:lnTo>
                        <a:pt x="215" y="65"/>
                      </a:lnTo>
                      <a:lnTo>
                        <a:pt x="215" y="67"/>
                      </a:lnTo>
                      <a:lnTo>
                        <a:pt x="213" y="67"/>
                      </a:lnTo>
                      <a:lnTo>
                        <a:pt x="213" y="69"/>
                      </a:lnTo>
                      <a:lnTo>
                        <a:pt x="213" y="71"/>
                      </a:lnTo>
                      <a:lnTo>
                        <a:pt x="211" y="71"/>
                      </a:lnTo>
                      <a:lnTo>
                        <a:pt x="211" y="73"/>
                      </a:lnTo>
                      <a:lnTo>
                        <a:pt x="213" y="73"/>
                      </a:lnTo>
                      <a:lnTo>
                        <a:pt x="213" y="75"/>
                      </a:lnTo>
                      <a:lnTo>
                        <a:pt x="211" y="75"/>
                      </a:lnTo>
                      <a:lnTo>
                        <a:pt x="211" y="77"/>
                      </a:lnTo>
                      <a:lnTo>
                        <a:pt x="209" y="77"/>
                      </a:lnTo>
                      <a:lnTo>
                        <a:pt x="208" y="77"/>
                      </a:lnTo>
                      <a:lnTo>
                        <a:pt x="208" y="79"/>
                      </a:lnTo>
                      <a:lnTo>
                        <a:pt x="206" y="79"/>
                      </a:lnTo>
                      <a:lnTo>
                        <a:pt x="206" y="81"/>
                      </a:lnTo>
                      <a:lnTo>
                        <a:pt x="206" y="82"/>
                      </a:lnTo>
                      <a:lnTo>
                        <a:pt x="204" y="82"/>
                      </a:lnTo>
                      <a:lnTo>
                        <a:pt x="204" y="84"/>
                      </a:lnTo>
                      <a:lnTo>
                        <a:pt x="202" y="84"/>
                      </a:lnTo>
                      <a:lnTo>
                        <a:pt x="202" y="82"/>
                      </a:lnTo>
                      <a:lnTo>
                        <a:pt x="202" y="84"/>
                      </a:lnTo>
                      <a:lnTo>
                        <a:pt x="200" y="84"/>
                      </a:lnTo>
                      <a:lnTo>
                        <a:pt x="200" y="86"/>
                      </a:lnTo>
                      <a:lnTo>
                        <a:pt x="198" y="86"/>
                      </a:lnTo>
                      <a:lnTo>
                        <a:pt x="198" y="84"/>
                      </a:lnTo>
                      <a:lnTo>
                        <a:pt x="198" y="86"/>
                      </a:lnTo>
                      <a:lnTo>
                        <a:pt x="196" y="86"/>
                      </a:lnTo>
                      <a:lnTo>
                        <a:pt x="194" y="86"/>
                      </a:lnTo>
                      <a:lnTo>
                        <a:pt x="194" y="88"/>
                      </a:lnTo>
                      <a:lnTo>
                        <a:pt x="192" y="88"/>
                      </a:lnTo>
                      <a:lnTo>
                        <a:pt x="192" y="90"/>
                      </a:lnTo>
                      <a:lnTo>
                        <a:pt x="192" y="92"/>
                      </a:lnTo>
                      <a:lnTo>
                        <a:pt x="190" y="92"/>
                      </a:lnTo>
                      <a:lnTo>
                        <a:pt x="190" y="94"/>
                      </a:lnTo>
                      <a:lnTo>
                        <a:pt x="188" y="94"/>
                      </a:lnTo>
                      <a:lnTo>
                        <a:pt x="188" y="92"/>
                      </a:lnTo>
                      <a:lnTo>
                        <a:pt x="186" y="92"/>
                      </a:lnTo>
                      <a:lnTo>
                        <a:pt x="184" y="90"/>
                      </a:lnTo>
                      <a:lnTo>
                        <a:pt x="183" y="90"/>
                      </a:lnTo>
                      <a:lnTo>
                        <a:pt x="183" y="92"/>
                      </a:lnTo>
                      <a:lnTo>
                        <a:pt x="181" y="92"/>
                      </a:lnTo>
                      <a:lnTo>
                        <a:pt x="181" y="94"/>
                      </a:lnTo>
                      <a:lnTo>
                        <a:pt x="179" y="94"/>
                      </a:lnTo>
                      <a:lnTo>
                        <a:pt x="179" y="96"/>
                      </a:lnTo>
                      <a:lnTo>
                        <a:pt x="179" y="98"/>
                      </a:lnTo>
                      <a:lnTo>
                        <a:pt x="179" y="100"/>
                      </a:lnTo>
                      <a:lnTo>
                        <a:pt x="177" y="100"/>
                      </a:lnTo>
                      <a:lnTo>
                        <a:pt x="175" y="100"/>
                      </a:lnTo>
                      <a:lnTo>
                        <a:pt x="175" y="102"/>
                      </a:lnTo>
                      <a:lnTo>
                        <a:pt x="175" y="104"/>
                      </a:lnTo>
                      <a:lnTo>
                        <a:pt x="173" y="104"/>
                      </a:lnTo>
                      <a:lnTo>
                        <a:pt x="173" y="105"/>
                      </a:lnTo>
                      <a:lnTo>
                        <a:pt x="173" y="107"/>
                      </a:lnTo>
                      <a:lnTo>
                        <a:pt x="171" y="107"/>
                      </a:lnTo>
                      <a:lnTo>
                        <a:pt x="171" y="109"/>
                      </a:lnTo>
                      <a:lnTo>
                        <a:pt x="169" y="109"/>
                      </a:lnTo>
                      <a:lnTo>
                        <a:pt x="169" y="111"/>
                      </a:lnTo>
                      <a:lnTo>
                        <a:pt x="167" y="111"/>
                      </a:lnTo>
                      <a:lnTo>
                        <a:pt x="165" y="111"/>
                      </a:lnTo>
                      <a:lnTo>
                        <a:pt x="163" y="111"/>
                      </a:lnTo>
                      <a:lnTo>
                        <a:pt x="161" y="109"/>
                      </a:lnTo>
                      <a:lnTo>
                        <a:pt x="160" y="109"/>
                      </a:lnTo>
                      <a:lnTo>
                        <a:pt x="158" y="107"/>
                      </a:lnTo>
                      <a:lnTo>
                        <a:pt x="158" y="105"/>
                      </a:lnTo>
                      <a:lnTo>
                        <a:pt x="156" y="105"/>
                      </a:lnTo>
                      <a:lnTo>
                        <a:pt x="156" y="104"/>
                      </a:lnTo>
                      <a:lnTo>
                        <a:pt x="154" y="104"/>
                      </a:lnTo>
                      <a:lnTo>
                        <a:pt x="152" y="104"/>
                      </a:lnTo>
                      <a:lnTo>
                        <a:pt x="150" y="104"/>
                      </a:lnTo>
                      <a:lnTo>
                        <a:pt x="150" y="102"/>
                      </a:lnTo>
                      <a:lnTo>
                        <a:pt x="150" y="104"/>
                      </a:lnTo>
                      <a:lnTo>
                        <a:pt x="150" y="105"/>
                      </a:lnTo>
                      <a:lnTo>
                        <a:pt x="150" y="107"/>
                      </a:lnTo>
                      <a:lnTo>
                        <a:pt x="148" y="107"/>
                      </a:lnTo>
                      <a:lnTo>
                        <a:pt x="148" y="109"/>
                      </a:lnTo>
                      <a:lnTo>
                        <a:pt x="148" y="111"/>
                      </a:lnTo>
                      <a:lnTo>
                        <a:pt x="146" y="111"/>
                      </a:lnTo>
                      <a:lnTo>
                        <a:pt x="146" y="113"/>
                      </a:lnTo>
                      <a:lnTo>
                        <a:pt x="146" y="115"/>
                      </a:lnTo>
                      <a:lnTo>
                        <a:pt x="144" y="115"/>
                      </a:lnTo>
                      <a:lnTo>
                        <a:pt x="142" y="115"/>
                      </a:lnTo>
                      <a:lnTo>
                        <a:pt x="142" y="117"/>
                      </a:lnTo>
                      <a:lnTo>
                        <a:pt x="142" y="119"/>
                      </a:lnTo>
                      <a:lnTo>
                        <a:pt x="144" y="119"/>
                      </a:lnTo>
                      <a:lnTo>
                        <a:pt x="142" y="119"/>
                      </a:lnTo>
                      <a:lnTo>
                        <a:pt x="144" y="119"/>
                      </a:lnTo>
                      <a:lnTo>
                        <a:pt x="142" y="119"/>
                      </a:lnTo>
                      <a:lnTo>
                        <a:pt x="142" y="121"/>
                      </a:lnTo>
                      <a:lnTo>
                        <a:pt x="142" y="119"/>
                      </a:lnTo>
                      <a:lnTo>
                        <a:pt x="140" y="119"/>
                      </a:lnTo>
                      <a:lnTo>
                        <a:pt x="140" y="121"/>
                      </a:lnTo>
                      <a:lnTo>
                        <a:pt x="138" y="121"/>
                      </a:lnTo>
                      <a:lnTo>
                        <a:pt x="138" y="123"/>
                      </a:lnTo>
                      <a:lnTo>
                        <a:pt x="136" y="123"/>
                      </a:lnTo>
                      <a:lnTo>
                        <a:pt x="136" y="125"/>
                      </a:lnTo>
                      <a:lnTo>
                        <a:pt x="136" y="127"/>
                      </a:lnTo>
                      <a:lnTo>
                        <a:pt x="135" y="127"/>
                      </a:lnTo>
                      <a:lnTo>
                        <a:pt x="136" y="127"/>
                      </a:lnTo>
                      <a:lnTo>
                        <a:pt x="135" y="127"/>
                      </a:lnTo>
                      <a:lnTo>
                        <a:pt x="136" y="127"/>
                      </a:lnTo>
                      <a:lnTo>
                        <a:pt x="136" y="129"/>
                      </a:lnTo>
                      <a:lnTo>
                        <a:pt x="135" y="129"/>
                      </a:lnTo>
                      <a:lnTo>
                        <a:pt x="135" y="130"/>
                      </a:lnTo>
                      <a:lnTo>
                        <a:pt x="133" y="130"/>
                      </a:lnTo>
                      <a:lnTo>
                        <a:pt x="133" y="132"/>
                      </a:lnTo>
                      <a:lnTo>
                        <a:pt x="133" y="134"/>
                      </a:lnTo>
                      <a:lnTo>
                        <a:pt x="131" y="134"/>
                      </a:lnTo>
                      <a:lnTo>
                        <a:pt x="129" y="134"/>
                      </a:lnTo>
                      <a:lnTo>
                        <a:pt x="129" y="136"/>
                      </a:lnTo>
                      <a:lnTo>
                        <a:pt x="127" y="136"/>
                      </a:lnTo>
                      <a:lnTo>
                        <a:pt x="127" y="138"/>
                      </a:lnTo>
                      <a:lnTo>
                        <a:pt x="125" y="138"/>
                      </a:lnTo>
                      <a:lnTo>
                        <a:pt x="125" y="140"/>
                      </a:lnTo>
                      <a:lnTo>
                        <a:pt x="123" y="140"/>
                      </a:lnTo>
                      <a:lnTo>
                        <a:pt x="123" y="142"/>
                      </a:lnTo>
                      <a:lnTo>
                        <a:pt x="121" y="142"/>
                      </a:lnTo>
                      <a:lnTo>
                        <a:pt x="121" y="144"/>
                      </a:lnTo>
                      <a:lnTo>
                        <a:pt x="119" y="144"/>
                      </a:lnTo>
                      <a:lnTo>
                        <a:pt x="119" y="146"/>
                      </a:lnTo>
                      <a:lnTo>
                        <a:pt x="119" y="148"/>
                      </a:lnTo>
                      <a:lnTo>
                        <a:pt x="117" y="148"/>
                      </a:lnTo>
                      <a:lnTo>
                        <a:pt x="119" y="150"/>
                      </a:lnTo>
                      <a:lnTo>
                        <a:pt x="121" y="152"/>
                      </a:lnTo>
                      <a:lnTo>
                        <a:pt x="119" y="152"/>
                      </a:lnTo>
                      <a:lnTo>
                        <a:pt x="119" y="153"/>
                      </a:lnTo>
                      <a:lnTo>
                        <a:pt x="117" y="153"/>
                      </a:lnTo>
                      <a:lnTo>
                        <a:pt x="115" y="153"/>
                      </a:lnTo>
                      <a:lnTo>
                        <a:pt x="117" y="155"/>
                      </a:lnTo>
                      <a:lnTo>
                        <a:pt x="115" y="155"/>
                      </a:lnTo>
                      <a:lnTo>
                        <a:pt x="117" y="155"/>
                      </a:lnTo>
                      <a:lnTo>
                        <a:pt x="119" y="155"/>
                      </a:lnTo>
                      <a:lnTo>
                        <a:pt x="117" y="157"/>
                      </a:lnTo>
                      <a:lnTo>
                        <a:pt x="115" y="157"/>
                      </a:lnTo>
                      <a:lnTo>
                        <a:pt x="113" y="159"/>
                      </a:lnTo>
                      <a:lnTo>
                        <a:pt x="112" y="159"/>
                      </a:lnTo>
                      <a:lnTo>
                        <a:pt x="110" y="161"/>
                      </a:lnTo>
                      <a:lnTo>
                        <a:pt x="108" y="161"/>
                      </a:lnTo>
                      <a:lnTo>
                        <a:pt x="108" y="159"/>
                      </a:lnTo>
                      <a:lnTo>
                        <a:pt x="106" y="159"/>
                      </a:lnTo>
                      <a:lnTo>
                        <a:pt x="104" y="159"/>
                      </a:lnTo>
                      <a:lnTo>
                        <a:pt x="102" y="159"/>
                      </a:lnTo>
                      <a:lnTo>
                        <a:pt x="102" y="161"/>
                      </a:lnTo>
                      <a:lnTo>
                        <a:pt x="100" y="161"/>
                      </a:lnTo>
                      <a:lnTo>
                        <a:pt x="98" y="161"/>
                      </a:lnTo>
                      <a:lnTo>
                        <a:pt x="98" y="163"/>
                      </a:lnTo>
                      <a:lnTo>
                        <a:pt x="96" y="163"/>
                      </a:lnTo>
                      <a:lnTo>
                        <a:pt x="94" y="163"/>
                      </a:lnTo>
                      <a:lnTo>
                        <a:pt x="94" y="165"/>
                      </a:lnTo>
                      <a:lnTo>
                        <a:pt x="94" y="163"/>
                      </a:lnTo>
                      <a:lnTo>
                        <a:pt x="92" y="163"/>
                      </a:lnTo>
                      <a:lnTo>
                        <a:pt x="90" y="161"/>
                      </a:lnTo>
                      <a:lnTo>
                        <a:pt x="88" y="161"/>
                      </a:lnTo>
                      <a:lnTo>
                        <a:pt x="88" y="163"/>
                      </a:lnTo>
                      <a:lnTo>
                        <a:pt x="88" y="165"/>
                      </a:lnTo>
                      <a:lnTo>
                        <a:pt x="90" y="165"/>
                      </a:lnTo>
                      <a:lnTo>
                        <a:pt x="88" y="165"/>
                      </a:lnTo>
                      <a:lnTo>
                        <a:pt x="88" y="167"/>
                      </a:lnTo>
                      <a:lnTo>
                        <a:pt x="87" y="167"/>
                      </a:lnTo>
                      <a:lnTo>
                        <a:pt x="85" y="167"/>
                      </a:lnTo>
                      <a:lnTo>
                        <a:pt x="85" y="169"/>
                      </a:lnTo>
                      <a:lnTo>
                        <a:pt x="83" y="169"/>
                      </a:lnTo>
                      <a:lnTo>
                        <a:pt x="83" y="167"/>
                      </a:lnTo>
                      <a:lnTo>
                        <a:pt x="83" y="169"/>
                      </a:lnTo>
                      <a:lnTo>
                        <a:pt x="81" y="169"/>
                      </a:lnTo>
                      <a:lnTo>
                        <a:pt x="79" y="169"/>
                      </a:lnTo>
                      <a:lnTo>
                        <a:pt x="77" y="169"/>
                      </a:lnTo>
                      <a:lnTo>
                        <a:pt x="75" y="169"/>
                      </a:lnTo>
                      <a:lnTo>
                        <a:pt x="73" y="169"/>
                      </a:lnTo>
                      <a:lnTo>
                        <a:pt x="73" y="171"/>
                      </a:lnTo>
                      <a:lnTo>
                        <a:pt x="71" y="171"/>
                      </a:lnTo>
                      <a:lnTo>
                        <a:pt x="69" y="171"/>
                      </a:lnTo>
                      <a:lnTo>
                        <a:pt x="69" y="169"/>
                      </a:lnTo>
                      <a:lnTo>
                        <a:pt x="67" y="169"/>
                      </a:lnTo>
                      <a:lnTo>
                        <a:pt x="65" y="169"/>
                      </a:lnTo>
                      <a:lnTo>
                        <a:pt x="65" y="167"/>
                      </a:lnTo>
                      <a:lnTo>
                        <a:pt x="64" y="167"/>
                      </a:lnTo>
                      <a:lnTo>
                        <a:pt x="64" y="165"/>
                      </a:lnTo>
                      <a:lnTo>
                        <a:pt x="64" y="167"/>
                      </a:lnTo>
                      <a:lnTo>
                        <a:pt x="62" y="167"/>
                      </a:lnTo>
                      <a:lnTo>
                        <a:pt x="62" y="169"/>
                      </a:lnTo>
                      <a:lnTo>
                        <a:pt x="60" y="169"/>
                      </a:lnTo>
                      <a:lnTo>
                        <a:pt x="58" y="171"/>
                      </a:lnTo>
                      <a:lnTo>
                        <a:pt x="56" y="171"/>
                      </a:lnTo>
                      <a:lnTo>
                        <a:pt x="54" y="173"/>
                      </a:lnTo>
                      <a:lnTo>
                        <a:pt x="52" y="173"/>
                      </a:lnTo>
                      <a:lnTo>
                        <a:pt x="50" y="173"/>
                      </a:lnTo>
                      <a:lnTo>
                        <a:pt x="48" y="173"/>
                      </a:lnTo>
                      <a:lnTo>
                        <a:pt x="46" y="173"/>
                      </a:lnTo>
                      <a:lnTo>
                        <a:pt x="46" y="171"/>
                      </a:lnTo>
                      <a:lnTo>
                        <a:pt x="44" y="171"/>
                      </a:lnTo>
                      <a:lnTo>
                        <a:pt x="44" y="169"/>
                      </a:lnTo>
                      <a:lnTo>
                        <a:pt x="42" y="169"/>
                      </a:lnTo>
                      <a:lnTo>
                        <a:pt x="40" y="169"/>
                      </a:lnTo>
                      <a:lnTo>
                        <a:pt x="39" y="169"/>
                      </a:lnTo>
                      <a:lnTo>
                        <a:pt x="39" y="167"/>
                      </a:lnTo>
                      <a:lnTo>
                        <a:pt x="37" y="167"/>
                      </a:lnTo>
                      <a:lnTo>
                        <a:pt x="37" y="165"/>
                      </a:lnTo>
                      <a:lnTo>
                        <a:pt x="35" y="165"/>
                      </a:lnTo>
                      <a:lnTo>
                        <a:pt x="35" y="163"/>
                      </a:lnTo>
                      <a:lnTo>
                        <a:pt x="35" y="161"/>
                      </a:lnTo>
                      <a:lnTo>
                        <a:pt x="33" y="161"/>
                      </a:lnTo>
                      <a:lnTo>
                        <a:pt x="33" y="159"/>
                      </a:lnTo>
                      <a:lnTo>
                        <a:pt x="33" y="157"/>
                      </a:lnTo>
                      <a:lnTo>
                        <a:pt x="35" y="157"/>
                      </a:lnTo>
                      <a:lnTo>
                        <a:pt x="35" y="155"/>
                      </a:lnTo>
                      <a:lnTo>
                        <a:pt x="33" y="155"/>
                      </a:lnTo>
                      <a:lnTo>
                        <a:pt x="31" y="155"/>
                      </a:lnTo>
                      <a:lnTo>
                        <a:pt x="29" y="155"/>
                      </a:lnTo>
                      <a:lnTo>
                        <a:pt x="27" y="155"/>
                      </a:lnTo>
                      <a:lnTo>
                        <a:pt x="25" y="155"/>
                      </a:lnTo>
                      <a:lnTo>
                        <a:pt x="25" y="153"/>
                      </a:lnTo>
                      <a:lnTo>
                        <a:pt x="23" y="153"/>
                      </a:lnTo>
                      <a:lnTo>
                        <a:pt x="23" y="152"/>
                      </a:lnTo>
                      <a:lnTo>
                        <a:pt x="23" y="150"/>
                      </a:lnTo>
                      <a:lnTo>
                        <a:pt x="21" y="150"/>
                      </a:lnTo>
                      <a:lnTo>
                        <a:pt x="21" y="152"/>
                      </a:lnTo>
                      <a:lnTo>
                        <a:pt x="23" y="152"/>
                      </a:lnTo>
                      <a:lnTo>
                        <a:pt x="21" y="152"/>
                      </a:lnTo>
                      <a:lnTo>
                        <a:pt x="21" y="150"/>
                      </a:lnTo>
                      <a:lnTo>
                        <a:pt x="19" y="150"/>
                      </a:lnTo>
                      <a:lnTo>
                        <a:pt x="17" y="150"/>
                      </a:lnTo>
                      <a:lnTo>
                        <a:pt x="16" y="150"/>
                      </a:lnTo>
                      <a:lnTo>
                        <a:pt x="16" y="148"/>
                      </a:lnTo>
                      <a:lnTo>
                        <a:pt x="17" y="148"/>
                      </a:lnTo>
                      <a:lnTo>
                        <a:pt x="16" y="148"/>
                      </a:lnTo>
                      <a:lnTo>
                        <a:pt x="17" y="148"/>
                      </a:lnTo>
                      <a:lnTo>
                        <a:pt x="16" y="148"/>
                      </a:lnTo>
                      <a:lnTo>
                        <a:pt x="16" y="146"/>
                      </a:lnTo>
                      <a:lnTo>
                        <a:pt x="16" y="144"/>
                      </a:lnTo>
                      <a:lnTo>
                        <a:pt x="14" y="144"/>
                      </a:lnTo>
                      <a:lnTo>
                        <a:pt x="14" y="142"/>
                      </a:lnTo>
                      <a:lnTo>
                        <a:pt x="12" y="142"/>
                      </a:lnTo>
                      <a:lnTo>
                        <a:pt x="12" y="140"/>
                      </a:lnTo>
                      <a:lnTo>
                        <a:pt x="10" y="140"/>
                      </a:lnTo>
                      <a:lnTo>
                        <a:pt x="12" y="140"/>
                      </a:lnTo>
                      <a:lnTo>
                        <a:pt x="10" y="140"/>
                      </a:lnTo>
                      <a:lnTo>
                        <a:pt x="12" y="140"/>
                      </a:lnTo>
                      <a:lnTo>
                        <a:pt x="12" y="138"/>
                      </a:lnTo>
                      <a:lnTo>
                        <a:pt x="10" y="138"/>
                      </a:lnTo>
                      <a:lnTo>
                        <a:pt x="10" y="136"/>
                      </a:lnTo>
                      <a:lnTo>
                        <a:pt x="8" y="136"/>
                      </a:lnTo>
                      <a:lnTo>
                        <a:pt x="8" y="138"/>
                      </a:lnTo>
                      <a:lnTo>
                        <a:pt x="8" y="136"/>
                      </a:lnTo>
                      <a:lnTo>
                        <a:pt x="6" y="136"/>
                      </a:lnTo>
                      <a:lnTo>
                        <a:pt x="8" y="136"/>
                      </a:lnTo>
                      <a:lnTo>
                        <a:pt x="6" y="136"/>
                      </a:lnTo>
                      <a:lnTo>
                        <a:pt x="6" y="134"/>
                      </a:lnTo>
                      <a:lnTo>
                        <a:pt x="8" y="134"/>
                      </a:lnTo>
                      <a:lnTo>
                        <a:pt x="8" y="132"/>
                      </a:lnTo>
                      <a:lnTo>
                        <a:pt x="6" y="132"/>
                      </a:lnTo>
                      <a:lnTo>
                        <a:pt x="6" y="130"/>
                      </a:lnTo>
                      <a:lnTo>
                        <a:pt x="4" y="130"/>
                      </a:lnTo>
                      <a:lnTo>
                        <a:pt x="4" y="129"/>
                      </a:lnTo>
                      <a:lnTo>
                        <a:pt x="2" y="129"/>
                      </a:lnTo>
                      <a:lnTo>
                        <a:pt x="2" y="127"/>
                      </a:lnTo>
                      <a:lnTo>
                        <a:pt x="0" y="127"/>
                      </a:lnTo>
                      <a:lnTo>
                        <a:pt x="0" y="125"/>
                      </a:lnTo>
                      <a:lnTo>
                        <a:pt x="0" y="123"/>
                      </a:lnTo>
                      <a:lnTo>
                        <a:pt x="2" y="123"/>
                      </a:lnTo>
                      <a:lnTo>
                        <a:pt x="2" y="121"/>
                      </a:lnTo>
                      <a:lnTo>
                        <a:pt x="0" y="121"/>
                      </a:lnTo>
                      <a:lnTo>
                        <a:pt x="2" y="121"/>
                      </a:lnTo>
                      <a:lnTo>
                        <a:pt x="2" y="119"/>
                      </a:lnTo>
                      <a:lnTo>
                        <a:pt x="2" y="117"/>
                      </a:lnTo>
                      <a:lnTo>
                        <a:pt x="2" y="115"/>
                      </a:lnTo>
                      <a:lnTo>
                        <a:pt x="2" y="113"/>
                      </a:lnTo>
                      <a:lnTo>
                        <a:pt x="2" y="111"/>
                      </a:lnTo>
                      <a:lnTo>
                        <a:pt x="4" y="111"/>
                      </a:lnTo>
                      <a:lnTo>
                        <a:pt x="6" y="111"/>
                      </a:lnTo>
                      <a:lnTo>
                        <a:pt x="8" y="111"/>
                      </a:lnTo>
                      <a:lnTo>
                        <a:pt x="10" y="111"/>
                      </a:lnTo>
                      <a:lnTo>
                        <a:pt x="12" y="111"/>
                      </a:lnTo>
                      <a:lnTo>
                        <a:pt x="14" y="111"/>
                      </a:lnTo>
                      <a:lnTo>
                        <a:pt x="14" y="109"/>
                      </a:lnTo>
                      <a:lnTo>
                        <a:pt x="16" y="109"/>
                      </a:lnTo>
                      <a:lnTo>
                        <a:pt x="16" y="107"/>
                      </a:lnTo>
                      <a:lnTo>
                        <a:pt x="16" y="105"/>
                      </a:lnTo>
                      <a:lnTo>
                        <a:pt x="17" y="105"/>
                      </a:lnTo>
                      <a:lnTo>
                        <a:pt x="17" y="104"/>
                      </a:lnTo>
                      <a:lnTo>
                        <a:pt x="17" y="102"/>
                      </a:lnTo>
                      <a:lnTo>
                        <a:pt x="19" y="102"/>
                      </a:lnTo>
                      <a:lnTo>
                        <a:pt x="21" y="102"/>
                      </a:lnTo>
                      <a:lnTo>
                        <a:pt x="21" y="104"/>
                      </a:lnTo>
                      <a:lnTo>
                        <a:pt x="21" y="102"/>
                      </a:lnTo>
                      <a:lnTo>
                        <a:pt x="21" y="104"/>
                      </a:lnTo>
                      <a:lnTo>
                        <a:pt x="21" y="102"/>
                      </a:lnTo>
                      <a:lnTo>
                        <a:pt x="23" y="102"/>
                      </a:lnTo>
                      <a:lnTo>
                        <a:pt x="23" y="100"/>
                      </a:lnTo>
                      <a:lnTo>
                        <a:pt x="23" y="98"/>
                      </a:lnTo>
                      <a:lnTo>
                        <a:pt x="21" y="98"/>
                      </a:lnTo>
                      <a:lnTo>
                        <a:pt x="23" y="98"/>
                      </a:lnTo>
                      <a:lnTo>
                        <a:pt x="23" y="96"/>
                      </a:lnTo>
                      <a:lnTo>
                        <a:pt x="21" y="96"/>
                      </a:lnTo>
                      <a:lnTo>
                        <a:pt x="23" y="96"/>
                      </a:lnTo>
                      <a:lnTo>
                        <a:pt x="21" y="96"/>
                      </a:lnTo>
                      <a:lnTo>
                        <a:pt x="21" y="94"/>
                      </a:lnTo>
                      <a:lnTo>
                        <a:pt x="21" y="92"/>
                      </a:lnTo>
                      <a:lnTo>
                        <a:pt x="23" y="92"/>
                      </a:lnTo>
                      <a:lnTo>
                        <a:pt x="23" y="90"/>
                      </a:lnTo>
                      <a:lnTo>
                        <a:pt x="25" y="90"/>
                      </a:lnTo>
                      <a:lnTo>
                        <a:pt x="25" y="88"/>
                      </a:lnTo>
                      <a:lnTo>
                        <a:pt x="25" y="86"/>
                      </a:lnTo>
                      <a:lnTo>
                        <a:pt x="27" y="84"/>
                      </a:lnTo>
                      <a:lnTo>
                        <a:pt x="27" y="82"/>
                      </a:lnTo>
                      <a:lnTo>
                        <a:pt x="29" y="82"/>
                      </a:lnTo>
                      <a:lnTo>
                        <a:pt x="29" y="81"/>
                      </a:lnTo>
                      <a:lnTo>
                        <a:pt x="31" y="81"/>
                      </a:lnTo>
                      <a:lnTo>
                        <a:pt x="33" y="81"/>
                      </a:lnTo>
                      <a:lnTo>
                        <a:pt x="33" y="82"/>
                      </a:lnTo>
                      <a:lnTo>
                        <a:pt x="35" y="82"/>
                      </a:lnTo>
                      <a:lnTo>
                        <a:pt x="37" y="84"/>
                      </a:lnTo>
                      <a:lnTo>
                        <a:pt x="37" y="86"/>
                      </a:lnTo>
                      <a:lnTo>
                        <a:pt x="35" y="86"/>
                      </a:lnTo>
                      <a:lnTo>
                        <a:pt x="35" y="88"/>
                      </a:lnTo>
                      <a:lnTo>
                        <a:pt x="37" y="88"/>
                      </a:lnTo>
                      <a:lnTo>
                        <a:pt x="39" y="88"/>
                      </a:lnTo>
                      <a:lnTo>
                        <a:pt x="39" y="86"/>
                      </a:lnTo>
                      <a:lnTo>
                        <a:pt x="40" y="86"/>
                      </a:lnTo>
                      <a:lnTo>
                        <a:pt x="40" y="84"/>
                      </a:lnTo>
                      <a:lnTo>
                        <a:pt x="42" y="84"/>
                      </a:lnTo>
                      <a:lnTo>
                        <a:pt x="42" y="86"/>
                      </a:lnTo>
                      <a:lnTo>
                        <a:pt x="44" y="86"/>
                      </a:lnTo>
                      <a:lnTo>
                        <a:pt x="44" y="84"/>
                      </a:lnTo>
                      <a:lnTo>
                        <a:pt x="42" y="84"/>
                      </a:lnTo>
                      <a:lnTo>
                        <a:pt x="42" y="82"/>
                      </a:lnTo>
                      <a:lnTo>
                        <a:pt x="44" y="82"/>
                      </a:lnTo>
                      <a:lnTo>
                        <a:pt x="44" y="81"/>
                      </a:lnTo>
                      <a:lnTo>
                        <a:pt x="42" y="81"/>
                      </a:lnTo>
                      <a:lnTo>
                        <a:pt x="42" y="79"/>
                      </a:lnTo>
                      <a:lnTo>
                        <a:pt x="40" y="79"/>
                      </a:lnTo>
                      <a:lnTo>
                        <a:pt x="42" y="79"/>
                      </a:lnTo>
                      <a:lnTo>
                        <a:pt x="44" y="79"/>
                      </a:lnTo>
                      <a:lnTo>
                        <a:pt x="44" y="77"/>
                      </a:lnTo>
                      <a:lnTo>
                        <a:pt x="44" y="75"/>
                      </a:lnTo>
                      <a:lnTo>
                        <a:pt x="44" y="73"/>
                      </a:lnTo>
                      <a:lnTo>
                        <a:pt x="44" y="71"/>
                      </a:lnTo>
                      <a:lnTo>
                        <a:pt x="46" y="71"/>
                      </a:lnTo>
                      <a:lnTo>
                        <a:pt x="48" y="71"/>
                      </a:lnTo>
                      <a:lnTo>
                        <a:pt x="46" y="69"/>
                      </a:lnTo>
                      <a:lnTo>
                        <a:pt x="48" y="69"/>
                      </a:lnTo>
                      <a:lnTo>
                        <a:pt x="48" y="67"/>
                      </a:lnTo>
                      <a:lnTo>
                        <a:pt x="50" y="67"/>
                      </a:lnTo>
                      <a:lnTo>
                        <a:pt x="50" y="69"/>
                      </a:lnTo>
                      <a:lnTo>
                        <a:pt x="52" y="69"/>
                      </a:lnTo>
                      <a:lnTo>
                        <a:pt x="54" y="69"/>
                      </a:lnTo>
                      <a:lnTo>
                        <a:pt x="54" y="67"/>
                      </a:lnTo>
                      <a:lnTo>
                        <a:pt x="54" y="65"/>
                      </a:lnTo>
                      <a:lnTo>
                        <a:pt x="56" y="63"/>
                      </a:lnTo>
                      <a:lnTo>
                        <a:pt x="58" y="63"/>
                      </a:lnTo>
                      <a:lnTo>
                        <a:pt x="58" y="61"/>
                      </a:lnTo>
                      <a:lnTo>
                        <a:pt x="60" y="61"/>
                      </a:lnTo>
                      <a:lnTo>
                        <a:pt x="62" y="61"/>
                      </a:lnTo>
                      <a:lnTo>
                        <a:pt x="62" y="63"/>
                      </a:lnTo>
                      <a:lnTo>
                        <a:pt x="62" y="65"/>
                      </a:lnTo>
                      <a:lnTo>
                        <a:pt x="64" y="65"/>
                      </a:lnTo>
                      <a:lnTo>
                        <a:pt x="65" y="65"/>
                      </a:lnTo>
                      <a:lnTo>
                        <a:pt x="65" y="63"/>
                      </a:lnTo>
                      <a:lnTo>
                        <a:pt x="67" y="63"/>
                      </a:lnTo>
                      <a:lnTo>
                        <a:pt x="69" y="63"/>
                      </a:lnTo>
                      <a:lnTo>
                        <a:pt x="71" y="63"/>
                      </a:lnTo>
                      <a:lnTo>
                        <a:pt x="71" y="61"/>
                      </a:lnTo>
                      <a:lnTo>
                        <a:pt x="73" y="61"/>
                      </a:lnTo>
                      <a:lnTo>
                        <a:pt x="73" y="59"/>
                      </a:lnTo>
                      <a:lnTo>
                        <a:pt x="75" y="59"/>
                      </a:lnTo>
                      <a:lnTo>
                        <a:pt x="77" y="59"/>
                      </a:lnTo>
                      <a:lnTo>
                        <a:pt x="77" y="57"/>
                      </a:lnTo>
                      <a:lnTo>
                        <a:pt x="79" y="57"/>
                      </a:lnTo>
                      <a:lnTo>
                        <a:pt x="79" y="56"/>
                      </a:lnTo>
                      <a:lnTo>
                        <a:pt x="81" y="56"/>
                      </a:lnTo>
                      <a:lnTo>
                        <a:pt x="81" y="54"/>
                      </a:lnTo>
                      <a:lnTo>
                        <a:pt x="83" y="54"/>
                      </a:lnTo>
                      <a:lnTo>
                        <a:pt x="83" y="52"/>
                      </a:lnTo>
                      <a:lnTo>
                        <a:pt x="85" y="52"/>
                      </a:lnTo>
                      <a:lnTo>
                        <a:pt x="87" y="52"/>
                      </a:lnTo>
                      <a:lnTo>
                        <a:pt x="88" y="52"/>
                      </a:lnTo>
                      <a:lnTo>
                        <a:pt x="88" y="50"/>
                      </a:lnTo>
                      <a:lnTo>
                        <a:pt x="88" y="48"/>
                      </a:lnTo>
                      <a:lnTo>
                        <a:pt x="90" y="46"/>
                      </a:lnTo>
                      <a:lnTo>
                        <a:pt x="90" y="44"/>
                      </a:lnTo>
                      <a:lnTo>
                        <a:pt x="88" y="44"/>
                      </a:lnTo>
                      <a:lnTo>
                        <a:pt x="88" y="42"/>
                      </a:lnTo>
                      <a:lnTo>
                        <a:pt x="90" y="42"/>
                      </a:lnTo>
                      <a:lnTo>
                        <a:pt x="90" y="40"/>
                      </a:lnTo>
                      <a:lnTo>
                        <a:pt x="90" y="38"/>
                      </a:lnTo>
                      <a:lnTo>
                        <a:pt x="92" y="38"/>
                      </a:lnTo>
                      <a:lnTo>
                        <a:pt x="92" y="36"/>
                      </a:lnTo>
                      <a:lnTo>
                        <a:pt x="94" y="36"/>
                      </a:lnTo>
                      <a:lnTo>
                        <a:pt x="94" y="34"/>
                      </a:lnTo>
                      <a:lnTo>
                        <a:pt x="94" y="33"/>
                      </a:lnTo>
                      <a:lnTo>
                        <a:pt x="96" y="33"/>
                      </a:lnTo>
                      <a:lnTo>
                        <a:pt x="94" y="31"/>
                      </a:lnTo>
                      <a:lnTo>
                        <a:pt x="96" y="31"/>
                      </a:lnTo>
                      <a:lnTo>
                        <a:pt x="96" y="29"/>
                      </a:lnTo>
                      <a:lnTo>
                        <a:pt x="96" y="27"/>
                      </a:lnTo>
                      <a:lnTo>
                        <a:pt x="96" y="25"/>
                      </a:lnTo>
                      <a:lnTo>
                        <a:pt x="96" y="23"/>
                      </a:lnTo>
                      <a:lnTo>
                        <a:pt x="98" y="23"/>
                      </a:lnTo>
                      <a:lnTo>
                        <a:pt x="98" y="21"/>
                      </a:lnTo>
                      <a:lnTo>
                        <a:pt x="100" y="21"/>
                      </a:lnTo>
                      <a:lnTo>
                        <a:pt x="100" y="19"/>
                      </a:lnTo>
                      <a:lnTo>
                        <a:pt x="102" y="19"/>
                      </a:lnTo>
                      <a:lnTo>
                        <a:pt x="102" y="17"/>
                      </a:lnTo>
                      <a:lnTo>
                        <a:pt x="102" y="15"/>
                      </a:lnTo>
                      <a:lnTo>
                        <a:pt x="102" y="13"/>
                      </a:lnTo>
                      <a:lnTo>
                        <a:pt x="102" y="11"/>
                      </a:lnTo>
                      <a:lnTo>
                        <a:pt x="100" y="11"/>
                      </a:lnTo>
                      <a:lnTo>
                        <a:pt x="102" y="11"/>
                      </a:lnTo>
                      <a:lnTo>
                        <a:pt x="102" y="9"/>
                      </a:lnTo>
                      <a:lnTo>
                        <a:pt x="102" y="8"/>
                      </a:lnTo>
                      <a:lnTo>
                        <a:pt x="102" y="6"/>
                      </a:lnTo>
                      <a:lnTo>
                        <a:pt x="102" y="4"/>
                      </a:lnTo>
                      <a:lnTo>
                        <a:pt x="100" y="4"/>
                      </a:lnTo>
                      <a:lnTo>
                        <a:pt x="100" y="2"/>
                      </a:lnTo>
                      <a:lnTo>
                        <a:pt x="98" y="2"/>
                      </a:lnTo>
                      <a:lnTo>
                        <a:pt x="100" y="2"/>
                      </a:lnTo>
                      <a:lnTo>
                        <a:pt x="100" y="0"/>
                      </a:lnTo>
                      <a:lnTo>
                        <a:pt x="102" y="0"/>
                      </a:lnTo>
                      <a:lnTo>
                        <a:pt x="104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" name="Freeform 1056"/>
                <p:cNvSpPr>
                  <a:spLocks noEditPoints="1"/>
                </p:cNvSpPr>
                <p:nvPr/>
              </p:nvSpPr>
              <p:spPr bwMode="auto">
                <a:xfrm>
                  <a:off x="8342313" y="3270250"/>
                  <a:ext cx="153988" cy="85725"/>
                </a:xfrm>
                <a:custGeom>
                  <a:avLst/>
                  <a:gdLst>
                    <a:gd name="T0" fmla="*/ 15 w 97"/>
                    <a:gd name="T1" fmla="*/ 50 h 54"/>
                    <a:gd name="T2" fmla="*/ 17 w 97"/>
                    <a:gd name="T3" fmla="*/ 48 h 54"/>
                    <a:gd name="T4" fmla="*/ 51 w 97"/>
                    <a:gd name="T5" fmla="*/ 38 h 54"/>
                    <a:gd name="T6" fmla="*/ 46 w 97"/>
                    <a:gd name="T7" fmla="*/ 40 h 54"/>
                    <a:gd name="T8" fmla="*/ 63 w 97"/>
                    <a:gd name="T9" fmla="*/ 40 h 54"/>
                    <a:gd name="T10" fmla="*/ 69 w 97"/>
                    <a:gd name="T11" fmla="*/ 38 h 54"/>
                    <a:gd name="T12" fmla="*/ 88 w 97"/>
                    <a:gd name="T13" fmla="*/ 36 h 54"/>
                    <a:gd name="T14" fmla="*/ 69 w 97"/>
                    <a:gd name="T15" fmla="*/ 34 h 54"/>
                    <a:gd name="T16" fmla="*/ 19 w 97"/>
                    <a:gd name="T17" fmla="*/ 0 h 54"/>
                    <a:gd name="T18" fmla="*/ 34 w 97"/>
                    <a:gd name="T19" fmla="*/ 0 h 54"/>
                    <a:gd name="T20" fmla="*/ 48 w 97"/>
                    <a:gd name="T21" fmla="*/ 2 h 54"/>
                    <a:gd name="T22" fmla="*/ 61 w 97"/>
                    <a:gd name="T23" fmla="*/ 0 h 54"/>
                    <a:gd name="T24" fmla="*/ 76 w 97"/>
                    <a:gd name="T25" fmla="*/ 0 h 54"/>
                    <a:gd name="T26" fmla="*/ 92 w 97"/>
                    <a:gd name="T27" fmla="*/ 0 h 54"/>
                    <a:gd name="T28" fmla="*/ 97 w 97"/>
                    <a:gd name="T29" fmla="*/ 9 h 54"/>
                    <a:gd name="T30" fmla="*/ 97 w 97"/>
                    <a:gd name="T31" fmla="*/ 25 h 54"/>
                    <a:gd name="T32" fmla="*/ 96 w 97"/>
                    <a:gd name="T33" fmla="*/ 34 h 54"/>
                    <a:gd name="T34" fmla="*/ 92 w 97"/>
                    <a:gd name="T35" fmla="*/ 34 h 54"/>
                    <a:gd name="T36" fmla="*/ 88 w 97"/>
                    <a:gd name="T37" fmla="*/ 34 h 54"/>
                    <a:gd name="T38" fmla="*/ 86 w 97"/>
                    <a:gd name="T39" fmla="*/ 36 h 54"/>
                    <a:gd name="T40" fmla="*/ 84 w 97"/>
                    <a:gd name="T41" fmla="*/ 34 h 54"/>
                    <a:gd name="T42" fmla="*/ 82 w 97"/>
                    <a:gd name="T43" fmla="*/ 32 h 54"/>
                    <a:gd name="T44" fmla="*/ 84 w 97"/>
                    <a:gd name="T45" fmla="*/ 27 h 54"/>
                    <a:gd name="T46" fmla="*/ 82 w 97"/>
                    <a:gd name="T47" fmla="*/ 25 h 54"/>
                    <a:gd name="T48" fmla="*/ 80 w 97"/>
                    <a:gd name="T49" fmla="*/ 31 h 54"/>
                    <a:gd name="T50" fmla="*/ 82 w 97"/>
                    <a:gd name="T51" fmla="*/ 32 h 54"/>
                    <a:gd name="T52" fmla="*/ 80 w 97"/>
                    <a:gd name="T53" fmla="*/ 34 h 54"/>
                    <a:gd name="T54" fmla="*/ 76 w 97"/>
                    <a:gd name="T55" fmla="*/ 36 h 54"/>
                    <a:gd name="T56" fmla="*/ 76 w 97"/>
                    <a:gd name="T57" fmla="*/ 32 h 54"/>
                    <a:gd name="T58" fmla="*/ 74 w 97"/>
                    <a:gd name="T59" fmla="*/ 38 h 54"/>
                    <a:gd name="T60" fmla="*/ 71 w 97"/>
                    <a:gd name="T61" fmla="*/ 38 h 54"/>
                    <a:gd name="T62" fmla="*/ 69 w 97"/>
                    <a:gd name="T63" fmla="*/ 36 h 54"/>
                    <a:gd name="T64" fmla="*/ 67 w 97"/>
                    <a:gd name="T65" fmla="*/ 34 h 54"/>
                    <a:gd name="T66" fmla="*/ 65 w 97"/>
                    <a:gd name="T67" fmla="*/ 32 h 54"/>
                    <a:gd name="T68" fmla="*/ 67 w 97"/>
                    <a:gd name="T69" fmla="*/ 38 h 54"/>
                    <a:gd name="T70" fmla="*/ 63 w 97"/>
                    <a:gd name="T71" fmla="*/ 38 h 54"/>
                    <a:gd name="T72" fmla="*/ 61 w 97"/>
                    <a:gd name="T73" fmla="*/ 40 h 54"/>
                    <a:gd name="T74" fmla="*/ 57 w 97"/>
                    <a:gd name="T75" fmla="*/ 36 h 54"/>
                    <a:gd name="T76" fmla="*/ 53 w 97"/>
                    <a:gd name="T77" fmla="*/ 36 h 54"/>
                    <a:gd name="T78" fmla="*/ 49 w 97"/>
                    <a:gd name="T79" fmla="*/ 40 h 54"/>
                    <a:gd name="T80" fmla="*/ 49 w 97"/>
                    <a:gd name="T81" fmla="*/ 40 h 54"/>
                    <a:gd name="T82" fmla="*/ 46 w 97"/>
                    <a:gd name="T83" fmla="*/ 40 h 54"/>
                    <a:gd name="T84" fmla="*/ 44 w 97"/>
                    <a:gd name="T85" fmla="*/ 38 h 54"/>
                    <a:gd name="T86" fmla="*/ 40 w 97"/>
                    <a:gd name="T87" fmla="*/ 38 h 54"/>
                    <a:gd name="T88" fmla="*/ 40 w 97"/>
                    <a:gd name="T89" fmla="*/ 38 h 54"/>
                    <a:gd name="T90" fmla="*/ 32 w 97"/>
                    <a:gd name="T91" fmla="*/ 42 h 54"/>
                    <a:gd name="T92" fmla="*/ 26 w 97"/>
                    <a:gd name="T93" fmla="*/ 44 h 54"/>
                    <a:gd name="T94" fmla="*/ 21 w 97"/>
                    <a:gd name="T95" fmla="*/ 46 h 54"/>
                    <a:gd name="T96" fmla="*/ 17 w 97"/>
                    <a:gd name="T97" fmla="*/ 46 h 54"/>
                    <a:gd name="T98" fmla="*/ 15 w 97"/>
                    <a:gd name="T99" fmla="*/ 48 h 54"/>
                    <a:gd name="T100" fmla="*/ 13 w 97"/>
                    <a:gd name="T101" fmla="*/ 50 h 54"/>
                    <a:gd name="T102" fmla="*/ 9 w 97"/>
                    <a:gd name="T103" fmla="*/ 50 h 54"/>
                    <a:gd name="T104" fmla="*/ 7 w 97"/>
                    <a:gd name="T105" fmla="*/ 52 h 54"/>
                    <a:gd name="T106" fmla="*/ 3 w 97"/>
                    <a:gd name="T107" fmla="*/ 52 h 54"/>
                    <a:gd name="T108" fmla="*/ 5 w 97"/>
                    <a:gd name="T109" fmla="*/ 44 h 54"/>
                    <a:gd name="T110" fmla="*/ 7 w 97"/>
                    <a:gd name="T111" fmla="*/ 38 h 54"/>
                    <a:gd name="T112" fmla="*/ 9 w 97"/>
                    <a:gd name="T113" fmla="*/ 25 h 54"/>
                    <a:gd name="T114" fmla="*/ 11 w 97"/>
                    <a:gd name="T115" fmla="*/ 11 h 54"/>
                    <a:gd name="T116" fmla="*/ 15 w 97"/>
                    <a:gd name="T117" fmla="*/ 0 h 54"/>
                    <a:gd name="T118" fmla="*/ 88 w 97"/>
                    <a:gd name="T119" fmla="*/ 3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97" h="54">
                      <a:moveTo>
                        <a:pt x="5" y="54"/>
                      </a:moveTo>
                      <a:lnTo>
                        <a:pt x="3" y="54"/>
                      </a:lnTo>
                      <a:lnTo>
                        <a:pt x="5" y="54"/>
                      </a:lnTo>
                      <a:close/>
                      <a:moveTo>
                        <a:pt x="3" y="54"/>
                      </a:moveTo>
                      <a:lnTo>
                        <a:pt x="3" y="52"/>
                      </a:lnTo>
                      <a:lnTo>
                        <a:pt x="3" y="54"/>
                      </a:lnTo>
                      <a:close/>
                      <a:moveTo>
                        <a:pt x="17" y="50"/>
                      </a:moveTo>
                      <a:lnTo>
                        <a:pt x="15" y="50"/>
                      </a:lnTo>
                      <a:lnTo>
                        <a:pt x="17" y="50"/>
                      </a:lnTo>
                      <a:lnTo>
                        <a:pt x="15" y="48"/>
                      </a:lnTo>
                      <a:lnTo>
                        <a:pt x="17" y="48"/>
                      </a:lnTo>
                      <a:lnTo>
                        <a:pt x="17" y="50"/>
                      </a:lnTo>
                      <a:close/>
                      <a:moveTo>
                        <a:pt x="19" y="48"/>
                      </a:moveTo>
                      <a:lnTo>
                        <a:pt x="17" y="48"/>
                      </a:lnTo>
                      <a:lnTo>
                        <a:pt x="19" y="48"/>
                      </a:lnTo>
                      <a:lnTo>
                        <a:pt x="17" y="48"/>
                      </a:lnTo>
                      <a:lnTo>
                        <a:pt x="19" y="48"/>
                      </a:lnTo>
                      <a:lnTo>
                        <a:pt x="17" y="48"/>
                      </a:lnTo>
                      <a:lnTo>
                        <a:pt x="19" y="48"/>
                      </a:lnTo>
                      <a:close/>
                      <a:moveTo>
                        <a:pt x="49" y="40"/>
                      </a:moveTo>
                      <a:lnTo>
                        <a:pt x="48" y="40"/>
                      </a:lnTo>
                      <a:lnTo>
                        <a:pt x="49" y="40"/>
                      </a:lnTo>
                      <a:close/>
                      <a:moveTo>
                        <a:pt x="51" y="40"/>
                      </a:moveTo>
                      <a:lnTo>
                        <a:pt x="51" y="38"/>
                      </a:lnTo>
                      <a:lnTo>
                        <a:pt x="51" y="40"/>
                      </a:lnTo>
                      <a:close/>
                      <a:moveTo>
                        <a:pt x="49" y="40"/>
                      </a:moveTo>
                      <a:lnTo>
                        <a:pt x="49" y="38"/>
                      </a:lnTo>
                      <a:lnTo>
                        <a:pt x="49" y="40"/>
                      </a:lnTo>
                      <a:close/>
                      <a:moveTo>
                        <a:pt x="49" y="40"/>
                      </a:moveTo>
                      <a:lnTo>
                        <a:pt x="49" y="38"/>
                      </a:lnTo>
                      <a:lnTo>
                        <a:pt x="49" y="40"/>
                      </a:lnTo>
                      <a:close/>
                      <a:moveTo>
                        <a:pt x="46" y="40"/>
                      </a:moveTo>
                      <a:lnTo>
                        <a:pt x="46" y="38"/>
                      </a:lnTo>
                      <a:lnTo>
                        <a:pt x="46" y="40"/>
                      </a:lnTo>
                      <a:close/>
                      <a:moveTo>
                        <a:pt x="48" y="38"/>
                      </a:moveTo>
                      <a:lnTo>
                        <a:pt x="48" y="40"/>
                      </a:lnTo>
                      <a:lnTo>
                        <a:pt x="48" y="38"/>
                      </a:lnTo>
                      <a:close/>
                      <a:moveTo>
                        <a:pt x="63" y="40"/>
                      </a:moveTo>
                      <a:lnTo>
                        <a:pt x="63" y="38"/>
                      </a:lnTo>
                      <a:lnTo>
                        <a:pt x="63" y="40"/>
                      </a:lnTo>
                      <a:close/>
                      <a:moveTo>
                        <a:pt x="44" y="38"/>
                      </a:moveTo>
                      <a:lnTo>
                        <a:pt x="44" y="40"/>
                      </a:lnTo>
                      <a:lnTo>
                        <a:pt x="44" y="38"/>
                      </a:lnTo>
                      <a:close/>
                      <a:moveTo>
                        <a:pt x="74" y="36"/>
                      </a:moveTo>
                      <a:lnTo>
                        <a:pt x="74" y="38"/>
                      </a:lnTo>
                      <a:lnTo>
                        <a:pt x="74" y="36"/>
                      </a:lnTo>
                      <a:close/>
                      <a:moveTo>
                        <a:pt x="69" y="36"/>
                      </a:moveTo>
                      <a:lnTo>
                        <a:pt x="69" y="38"/>
                      </a:lnTo>
                      <a:lnTo>
                        <a:pt x="71" y="38"/>
                      </a:lnTo>
                      <a:lnTo>
                        <a:pt x="69" y="38"/>
                      </a:lnTo>
                      <a:lnTo>
                        <a:pt x="71" y="38"/>
                      </a:lnTo>
                      <a:lnTo>
                        <a:pt x="69" y="38"/>
                      </a:lnTo>
                      <a:lnTo>
                        <a:pt x="71" y="38"/>
                      </a:lnTo>
                      <a:lnTo>
                        <a:pt x="69" y="38"/>
                      </a:lnTo>
                      <a:lnTo>
                        <a:pt x="69" y="36"/>
                      </a:lnTo>
                      <a:close/>
                      <a:moveTo>
                        <a:pt x="88" y="36"/>
                      </a:moveTo>
                      <a:lnTo>
                        <a:pt x="88" y="34"/>
                      </a:lnTo>
                      <a:lnTo>
                        <a:pt x="88" y="36"/>
                      </a:lnTo>
                      <a:close/>
                      <a:moveTo>
                        <a:pt x="69" y="34"/>
                      </a:moveTo>
                      <a:lnTo>
                        <a:pt x="69" y="36"/>
                      </a:lnTo>
                      <a:lnTo>
                        <a:pt x="69" y="34"/>
                      </a:lnTo>
                      <a:close/>
                      <a:moveTo>
                        <a:pt x="69" y="34"/>
                      </a:moveTo>
                      <a:lnTo>
                        <a:pt x="67" y="34"/>
                      </a:lnTo>
                      <a:lnTo>
                        <a:pt x="69" y="34"/>
                      </a:lnTo>
                      <a:close/>
                      <a:moveTo>
                        <a:pt x="67" y="32"/>
                      </a:moveTo>
                      <a:lnTo>
                        <a:pt x="65" y="32"/>
                      </a:lnTo>
                      <a:lnTo>
                        <a:pt x="65" y="31"/>
                      </a:lnTo>
                      <a:lnTo>
                        <a:pt x="65" y="32"/>
                      </a:lnTo>
                      <a:lnTo>
                        <a:pt x="67" y="32"/>
                      </a:lnTo>
                      <a:close/>
                      <a:moveTo>
                        <a:pt x="15" y="0"/>
                      </a:move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4" y="0"/>
                      </a:lnTo>
                      <a:lnTo>
                        <a:pt x="26" y="0"/>
                      </a:lnTo>
                      <a:lnTo>
                        <a:pt x="28" y="0"/>
                      </a:lnTo>
                      <a:lnTo>
                        <a:pt x="30" y="0"/>
                      </a:lnTo>
                      <a:lnTo>
                        <a:pt x="32" y="0"/>
                      </a:lnTo>
                      <a:lnTo>
                        <a:pt x="34" y="0"/>
                      </a:lnTo>
                      <a:lnTo>
                        <a:pt x="36" y="0"/>
                      </a:lnTo>
                      <a:lnTo>
                        <a:pt x="38" y="0"/>
                      </a:lnTo>
                      <a:lnTo>
                        <a:pt x="40" y="0"/>
                      </a:lnTo>
                      <a:lnTo>
                        <a:pt x="42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6" y="2"/>
                      </a:lnTo>
                      <a:lnTo>
                        <a:pt x="48" y="2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1" y="0"/>
                      </a:lnTo>
                      <a:lnTo>
                        <a:pt x="53" y="0"/>
                      </a:lnTo>
                      <a:lnTo>
                        <a:pt x="55" y="0"/>
                      </a:lnTo>
                      <a:lnTo>
                        <a:pt x="57" y="0"/>
                      </a:lnTo>
                      <a:lnTo>
                        <a:pt x="59" y="0"/>
                      </a:lnTo>
                      <a:lnTo>
                        <a:pt x="61" y="0"/>
                      </a:lnTo>
                      <a:lnTo>
                        <a:pt x="63" y="0"/>
                      </a:lnTo>
                      <a:lnTo>
                        <a:pt x="65" y="0"/>
                      </a:lnTo>
                      <a:lnTo>
                        <a:pt x="67" y="0"/>
                      </a:lnTo>
                      <a:lnTo>
                        <a:pt x="69" y="0"/>
                      </a:lnTo>
                      <a:lnTo>
                        <a:pt x="71" y="0"/>
                      </a:lnTo>
                      <a:lnTo>
                        <a:pt x="72" y="0"/>
                      </a:lnTo>
                      <a:lnTo>
                        <a:pt x="74" y="0"/>
                      </a:lnTo>
                      <a:lnTo>
                        <a:pt x="76" y="0"/>
                      </a:lnTo>
                      <a:lnTo>
                        <a:pt x="78" y="0"/>
                      </a:lnTo>
                      <a:lnTo>
                        <a:pt x="80" y="0"/>
                      </a:lnTo>
                      <a:lnTo>
                        <a:pt x="82" y="0"/>
                      </a:lnTo>
                      <a:lnTo>
                        <a:pt x="84" y="0"/>
                      </a:lnTo>
                      <a:lnTo>
                        <a:pt x="86" y="0"/>
                      </a:lnTo>
                      <a:lnTo>
                        <a:pt x="88" y="0"/>
                      </a:lnTo>
                      <a:lnTo>
                        <a:pt x="90" y="0"/>
                      </a:lnTo>
                      <a:lnTo>
                        <a:pt x="92" y="0"/>
                      </a:lnTo>
                      <a:lnTo>
                        <a:pt x="94" y="0"/>
                      </a:lnTo>
                      <a:lnTo>
                        <a:pt x="96" y="0"/>
                      </a:lnTo>
                      <a:lnTo>
                        <a:pt x="96" y="2"/>
                      </a:lnTo>
                      <a:lnTo>
                        <a:pt x="96" y="4"/>
                      </a:lnTo>
                      <a:lnTo>
                        <a:pt x="96" y="6"/>
                      </a:lnTo>
                      <a:lnTo>
                        <a:pt x="96" y="8"/>
                      </a:lnTo>
                      <a:lnTo>
                        <a:pt x="97" y="8"/>
                      </a:lnTo>
                      <a:lnTo>
                        <a:pt x="97" y="9"/>
                      </a:lnTo>
                      <a:lnTo>
                        <a:pt x="97" y="11"/>
                      </a:lnTo>
                      <a:lnTo>
                        <a:pt x="97" y="13"/>
                      </a:lnTo>
                      <a:lnTo>
                        <a:pt x="97" y="15"/>
                      </a:lnTo>
                      <a:lnTo>
                        <a:pt x="97" y="17"/>
                      </a:lnTo>
                      <a:lnTo>
                        <a:pt x="97" y="19"/>
                      </a:lnTo>
                      <a:lnTo>
                        <a:pt x="97" y="21"/>
                      </a:lnTo>
                      <a:lnTo>
                        <a:pt x="97" y="23"/>
                      </a:lnTo>
                      <a:lnTo>
                        <a:pt x="97" y="25"/>
                      </a:lnTo>
                      <a:lnTo>
                        <a:pt x="97" y="27"/>
                      </a:lnTo>
                      <a:lnTo>
                        <a:pt x="97" y="29"/>
                      </a:lnTo>
                      <a:lnTo>
                        <a:pt x="96" y="29"/>
                      </a:lnTo>
                      <a:lnTo>
                        <a:pt x="96" y="31"/>
                      </a:lnTo>
                      <a:lnTo>
                        <a:pt x="94" y="31"/>
                      </a:lnTo>
                      <a:lnTo>
                        <a:pt x="94" y="32"/>
                      </a:lnTo>
                      <a:lnTo>
                        <a:pt x="96" y="32"/>
                      </a:lnTo>
                      <a:lnTo>
                        <a:pt x="96" y="34"/>
                      </a:lnTo>
                      <a:lnTo>
                        <a:pt x="94" y="34"/>
                      </a:lnTo>
                      <a:lnTo>
                        <a:pt x="96" y="34"/>
                      </a:lnTo>
                      <a:lnTo>
                        <a:pt x="94" y="34"/>
                      </a:lnTo>
                      <a:lnTo>
                        <a:pt x="94" y="36"/>
                      </a:lnTo>
                      <a:lnTo>
                        <a:pt x="92" y="36"/>
                      </a:lnTo>
                      <a:lnTo>
                        <a:pt x="92" y="34"/>
                      </a:lnTo>
                      <a:lnTo>
                        <a:pt x="92" y="36"/>
                      </a:lnTo>
                      <a:lnTo>
                        <a:pt x="92" y="34"/>
                      </a:lnTo>
                      <a:lnTo>
                        <a:pt x="90" y="34"/>
                      </a:lnTo>
                      <a:lnTo>
                        <a:pt x="92" y="34"/>
                      </a:lnTo>
                      <a:lnTo>
                        <a:pt x="90" y="34"/>
                      </a:lnTo>
                      <a:lnTo>
                        <a:pt x="92" y="34"/>
                      </a:lnTo>
                      <a:lnTo>
                        <a:pt x="90" y="34"/>
                      </a:lnTo>
                      <a:lnTo>
                        <a:pt x="90" y="36"/>
                      </a:lnTo>
                      <a:lnTo>
                        <a:pt x="90" y="34"/>
                      </a:lnTo>
                      <a:lnTo>
                        <a:pt x="88" y="34"/>
                      </a:lnTo>
                      <a:lnTo>
                        <a:pt x="88" y="36"/>
                      </a:lnTo>
                      <a:lnTo>
                        <a:pt x="88" y="34"/>
                      </a:lnTo>
                      <a:lnTo>
                        <a:pt x="88" y="36"/>
                      </a:lnTo>
                      <a:lnTo>
                        <a:pt x="88" y="34"/>
                      </a:lnTo>
                      <a:lnTo>
                        <a:pt x="88" y="36"/>
                      </a:lnTo>
                      <a:lnTo>
                        <a:pt x="88" y="34"/>
                      </a:lnTo>
                      <a:lnTo>
                        <a:pt x="88" y="36"/>
                      </a:lnTo>
                      <a:lnTo>
                        <a:pt x="86" y="36"/>
                      </a:lnTo>
                      <a:lnTo>
                        <a:pt x="86" y="34"/>
                      </a:lnTo>
                      <a:lnTo>
                        <a:pt x="84" y="34"/>
                      </a:lnTo>
                      <a:lnTo>
                        <a:pt x="86" y="34"/>
                      </a:lnTo>
                      <a:lnTo>
                        <a:pt x="86" y="36"/>
                      </a:lnTo>
                      <a:lnTo>
                        <a:pt x="84" y="36"/>
                      </a:lnTo>
                      <a:lnTo>
                        <a:pt x="84" y="34"/>
                      </a:lnTo>
                      <a:lnTo>
                        <a:pt x="84" y="36"/>
                      </a:lnTo>
                      <a:lnTo>
                        <a:pt x="84" y="34"/>
                      </a:lnTo>
                      <a:lnTo>
                        <a:pt x="84" y="36"/>
                      </a:lnTo>
                      <a:lnTo>
                        <a:pt x="84" y="34"/>
                      </a:lnTo>
                      <a:lnTo>
                        <a:pt x="84" y="36"/>
                      </a:lnTo>
                      <a:lnTo>
                        <a:pt x="82" y="36"/>
                      </a:lnTo>
                      <a:lnTo>
                        <a:pt x="84" y="36"/>
                      </a:lnTo>
                      <a:lnTo>
                        <a:pt x="82" y="36"/>
                      </a:lnTo>
                      <a:lnTo>
                        <a:pt x="82" y="34"/>
                      </a:lnTo>
                      <a:lnTo>
                        <a:pt x="82" y="32"/>
                      </a:lnTo>
                      <a:lnTo>
                        <a:pt x="82" y="31"/>
                      </a:lnTo>
                      <a:lnTo>
                        <a:pt x="82" y="29"/>
                      </a:lnTo>
                      <a:lnTo>
                        <a:pt x="84" y="29"/>
                      </a:lnTo>
                      <a:lnTo>
                        <a:pt x="84" y="27"/>
                      </a:lnTo>
                      <a:lnTo>
                        <a:pt x="84" y="29"/>
                      </a:lnTo>
                      <a:lnTo>
                        <a:pt x="84" y="27"/>
                      </a:lnTo>
                      <a:lnTo>
                        <a:pt x="84" y="29"/>
                      </a:lnTo>
                      <a:lnTo>
                        <a:pt x="84" y="27"/>
                      </a:lnTo>
                      <a:lnTo>
                        <a:pt x="84" y="29"/>
                      </a:lnTo>
                      <a:lnTo>
                        <a:pt x="84" y="27"/>
                      </a:lnTo>
                      <a:lnTo>
                        <a:pt x="84" y="29"/>
                      </a:lnTo>
                      <a:lnTo>
                        <a:pt x="82" y="29"/>
                      </a:lnTo>
                      <a:lnTo>
                        <a:pt x="82" y="27"/>
                      </a:lnTo>
                      <a:lnTo>
                        <a:pt x="82" y="25"/>
                      </a:lnTo>
                      <a:lnTo>
                        <a:pt x="82" y="27"/>
                      </a:lnTo>
                      <a:lnTo>
                        <a:pt x="82" y="25"/>
                      </a:lnTo>
                      <a:lnTo>
                        <a:pt x="82" y="27"/>
                      </a:lnTo>
                      <a:lnTo>
                        <a:pt x="82" y="25"/>
                      </a:lnTo>
                      <a:lnTo>
                        <a:pt x="82" y="27"/>
                      </a:lnTo>
                      <a:lnTo>
                        <a:pt x="82" y="29"/>
                      </a:lnTo>
                      <a:lnTo>
                        <a:pt x="82" y="31"/>
                      </a:lnTo>
                      <a:lnTo>
                        <a:pt x="80" y="31"/>
                      </a:lnTo>
                      <a:lnTo>
                        <a:pt x="80" y="29"/>
                      </a:lnTo>
                      <a:lnTo>
                        <a:pt x="80" y="31"/>
                      </a:lnTo>
                      <a:lnTo>
                        <a:pt x="82" y="31"/>
                      </a:lnTo>
                      <a:lnTo>
                        <a:pt x="80" y="31"/>
                      </a:lnTo>
                      <a:lnTo>
                        <a:pt x="82" y="31"/>
                      </a:lnTo>
                      <a:lnTo>
                        <a:pt x="80" y="31"/>
                      </a:lnTo>
                      <a:lnTo>
                        <a:pt x="82" y="31"/>
                      </a:lnTo>
                      <a:lnTo>
                        <a:pt x="80" y="31"/>
                      </a:lnTo>
                      <a:lnTo>
                        <a:pt x="82" y="31"/>
                      </a:lnTo>
                      <a:lnTo>
                        <a:pt x="82" y="32"/>
                      </a:lnTo>
                      <a:lnTo>
                        <a:pt x="80" y="32"/>
                      </a:lnTo>
                      <a:lnTo>
                        <a:pt x="82" y="32"/>
                      </a:lnTo>
                      <a:lnTo>
                        <a:pt x="80" y="32"/>
                      </a:lnTo>
                      <a:lnTo>
                        <a:pt x="82" y="32"/>
                      </a:lnTo>
                      <a:lnTo>
                        <a:pt x="82" y="34"/>
                      </a:lnTo>
                      <a:lnTo>
                        <a:pt x="80" y="34"/>
                      </a:lnTo>
                      <a:lnTo>
                        <a:pt x="82" y="34"/>
                      </a:lnTo>
                      <a:lnTo>
                        <a:pt x="80" y="34"/>
                      </a:lnTo>
                      <a:lnTo>
                        <a:pt x="82" y="36"/>
                      </a:lnTo>
                      <a:lnTo>
                        <a:pt x="80" y="36"/>
                      </a:lnTo>
                      <a:lnTo>
                        <a:pt x="78" y="36"/>
                      </a:lnTo>
                      <a:lnTo>
                        <a:pt x="78" y="34"/>
                      </a:lnTo>
                      <a:lnTo>
                        <a:pt x="78" y="36"/>
                      </a:lnTo>
                      <a:lnTo>
                        <a:pt x="76" y="36"/>
                      </a:lnTo>
                      <a:lnTo>
                        <a:pt x="78" y="36"/>
                      </a:lnTo>
                      <a:lnTo>
                        <a:pt x="76" y="36"/>
                      </a:lnTo>
                      <a:lnTo>
                        <a:pt x="78" y="36"/>
                      </a:lnTo>
                      <a:lnTo>
                        <a:pt x="76" y="36"/>
                      </a:lnTo>
                      <a:lnTo>
                        <a:pt x="78" y="36"/>
                      </a:lnTo>
                      <a:lnTo>
                        <a:pt x="78" y="34"/>
                      </a:lnTo>
                      <a:lnTo>
                        <a:pt x="76" y="34"/>
                      </a:lnTo>
                      <a:lnTo>
                        <a:pt x="78" y="34"/>
                      </a:lnTo>
                      <a:lnTo>
                        <a:pt x="76" y="34"/>
                      </a:lnTo>
                      <a:lnTo>
                        <a:pt x="76" y="32"/>
                      </a:lnTo>
                      <a:lnTo>
                        <a:pt x="76" y="34"/>
                      </a:lnTo>
                      <a:lnTo>
                        <a:pt x="76" y="36"/>
                      </a:lnTo>
                      <a:lnTo>
                        <a:pt x="76" y="38"/>
                      </a:lnTo>
                      <a:lnTo>
                        <a:pt x="74" y="38"/>
                      </a:lnTo>
                      <a:lnTo>
                        <a:pt x="74" y="36"/>
                      </a:lnTo>
                      <a:lnTo>
                        <a:pt x="74" y="38"/>
                      </a:lnTo>
                      <a:lnTo>
                        <a:pt x="74" y="36"/>
                      </a:lnTo>
                      <a:lnTo>
                        <a:pt x="74" y="38"/>
                      </a:lnTo>
                      <a:lnTo>
                        <a:pt x="72" y="38"/>
                      </a:lnTo>
                      <a:lnTo>
                        <a:pt x="71" y="38"/>
                      </a:lnTo>
                      <a:lnTo>
                        <a:pt x="69" y="38"/>
                      </a:lnTo>
                      <a:lnTo>
                        <a:pt x="71" y="38"/>
                      </a:lnTo>
                      <a:lnTo>
                        <a:pt x="69" y="38"/>
                      </a:lnTo>
                      <a:lnTo>
                        <a:pt x="69" y="36"/>
                      </a:lnTo>
                      <a:lnTo>
                        <a:pt x="69" y="38"/>
                      </a:lnTo>
                      <a:lnTo>
                        <a:pt x="71" y="38"/>
                      </a:lnTo>
                      <a:lnTo>
                        <a:pt x="69" y="38"/>
                      </a:lnTo>
                      <a:lnTo>
                        <a:pt x="69" y="36"/>
                      </a:lnTo>
                      <a:lnTo>
                        <a:pt x="71" y="36"/>
                      </a:lnTo>
                      <a:lnTo>
                        <a:pt x="69" y="36"/>
                      </a:lnTo>
                      <a:lnTo>
                        <a:pt x="69" y="34"/>
                      </a:lnTo>
                      <a:lnTo>
                        <a:pt x="71" y="34"/>
                      </a:lnTo>
                      <a:lnTo>
                        <a:pt x="69" y="34"/>
                      </a:lnTo>
                      <a:lnTo>
                        <a:pt x="69" y="36"/>
                      </a:lnTo>
                      <a:lnTo>
                        <a:pt x="69" y="34"/>
                      </a:lnTo>
                      <a:lnTo>
                        <a:pt x="67" y="34"/>
                      </a:lnTo>
                      <a:lnTo>
                        <a:pt x="69" y="34"/>
                      </a:lnTo>
                      <a:lnTo>
                        <a:pt x="67" y="34"/>
                      </a:lnTo>
                      <a:lnTo>
                        <a:pt x="69" y="34"/>
                      </a:lnTo>
                      <a:lnTo>
                        <a:pt x="67" y="34"/>
                      </a:lnTo>
                      <a:lnTo>
                        <a:pt x="69" y="34"/>
                      </a:lnTo>
                      <a:lnTo>
                        <a:pt x="67" y="34"/>
                      </a:lnTo>
                      <a:lnTo>
                        <a:pt x="69" y="34"/>
                      </a:lnTo>
                      <a:lnTo>
                        <a:pt x="67" y="34"/>
                      </a:lnTo>
                      <a:lnTo>
                        <a:pt x="67" y="32"/>
                      </a:lnTo>
                      <a:lnTo>
                        <a:pt x="69" y="32"/>
                      </a:lnTo>
                      <a:lnTo>
                        <a:pt x="67" y="32"/>
                      </a:lnTo>
                      <a:lnTo>
                        <a:pt x="69" y="32"/>
                      </a:lnTo>
                      <a:lnTo>
                        <a:pt x="67" y="32"/>
                      </a:lnTo>
                      <a:lnTo>
                        <a:pt x="65" y="32"/>
                      </a:lnTo>
                      <a:lnTo>
                        <a:pt x="65" y="31"/>
                      </a:lnTo>
                      <a:lnTo>
                        <a:pt x="65" y="32"/>
                      </a:lnTo>
                      <a:lnTo>
                        <a:pt x="67" y="32"/>
                      </a:lnTo>
                      <a:lnTo>
                        <a:pt x="67" y="34"/>
                      </a:lnTo>
                      <a:lnTo>
                        <a:pt x="69" y="34"/>
                      </a:lnTo>
                      <a:lnTo>
                        <a:pt x="69" y="36"/>
                      </a:lnTo>
                      <a:lnTo>
                        <a:pt x="69" y="38"/>
                      </a:lnTo>
                      <a:lnTo>
                        <a:pt x="67" y="38"/>
                      </a:lnTo>
                      <a:lnTo>
                        <a:pt x="67" y="40"/>
                      </a:lnTo>
                      <a:lnTo>
                        <a:pt x="67" y="38"/>
                      </a:lnTo>
                      <a:lnTo>
                        <a:pt x="67" y="36"/>
                      </a:lnTo>
                      <a:lnTo>
                        <a:pt x="67" y="38"/>
                      </a:lnTo>
                      <a:lnTo>
                        <a:pt x="65" y="38"/>
                      </a:lnTo>
                      <a:lnTo>
                        <a:pt x="63" y="38"/>
                      </a:lnTo>
                      <a:lnTo>
                        <a:pt x="63" y="36"/>
                      </a:lnTo>
                      <a:lnTo>
                        <a:pt x="63" y="38"/>
                      </a:lnTo>
                      <a:lnTo>
                        <a:pt x="61" y="38"/>
                      </a:lnTo>
                      <a:lnTo>
                        <a:pt x="61" y="36"/>
                      </a:lnTo>
                      <a:lnTo>
                        <a:pt x="61" y="38"/>
                      </a:lnTo>
                      <a:lnTo>
                        <a:pt x="63" y="38"/>
                      </a:lnTo>
                      <a:lnTo>
                        <a:pt x="61" y="38"/>
                      </a:lnTo>
                      <a:lnTo>
                        <a:pt x="63" y="38"/>
                      </a:lnTo>
                      <a:lnTo>
                        <a:pt x="61" y="38"/>
                      </a:lnTo>
                      <a:lnTo>
                        <a:pt x="61" y="40"/>
                      </a:lnTo>
                      <a:lnTo>
                        <a:pt x="61" y="38"/>
                      </a:lnTo>
                      <a:lnTo>
                        <a:pt x="59" y="38"/>
                      </a:lnTo>
                      <a:lnTo>
                        <a:pt x="61" y="38"/>
                      </a:lnTo>
                      <a:lnTo>
                        <a:pt x="59" y="38"/>
                      </a:lnTo>
                      <a:lnTo>
                        <a:pt x="61" y="38"/>
                      </a:lnTo>
                      <a:lnTo>
                        <a:pt x="59" y="38"/>
                      </a:lnTo>
                      <a:lnTo>
                        <a:pt x="57" y="38"/>
                      </a:lnTo>
                      <a:lnTo>
                        <a:pt x="57" y="36"/>
                      </a:lnTo>
                      <a:lnTo>
                        <a:pt x="57" y="38"/>
                      </a:lnTo>
                      <a:lnTo>
                        <a:pt x="59" y="38"/>
                      </a:lnTo>
                      <a:lnTo>
                        <a:pt x="59" y="40"/>
                      </a:lnTo>
                      <a:lnTo>
                        <a:pt x="59" y="38"/>
                      </a:lnTo>
                      <a:lnTo>
                        <a:pt x="57" y="38"/>
                      </a:lnTo>
                      <a:lnTo>
                        <a:pt x="55" y="38"/>
                      </a:lnTo>
                      <a:lnTo>
                        <a:pt x="53" y="38"/>
                      </a:lnTo>
                      <a:lnTo>
                        <a:pt x="53" y="36"/>
                      </a:lnTo>
                      <a:lnTo>
                        <a:pt x="51" y="36"/>
                      </a:lnTo>
                      <a:lnTo>
                        <a:pt x="53" y="36"/>
                      </a:lnTo>
                      <a:lnTo>
                        <a:pt x="53" y="38"/>
                      </a:lnTo>
                      <a:lnTo>
                        <a:pt x="51" y="38"/>
                      </a:lnTo>
                      <a:lnTo>
                        <a:pt x="51" y="40"/>
                      </a:lnTo>
                      <a:lnTo>
                        <a:pt x="51" y="38"/>
                      </a:lnTo>
                      <a:lnTo>
                        <a:pt x="51" y="40"/>
                      </a:lnTo>
                      <a:lnTo>
                        <a:pt x="49" y="40"/>
                      </a:lnTo>
                      <a:lnTo>
                        <a:pt x="51" y="40"/>
                      </a:lnTo>
                      <a:lnTo>
                        <a:pt x="49" y="40"/>
                      </a:lnTo>
                      <a:lnTo>
                        <a:pt x="51" y="40"/>
                      </a:lnTo>
                      <a:lnTo>
                        <a:pt x="51" y="38"/>
                      </a:lnTo>
                      <a:lnTo>
                        <a:pt x="49" y="38"/>
                      </a:lnTo>
                      <a:lnTo>
                        <a:pt x="49" y="40"/>
                      </a:lnTo>
                      <a:lnTo>
                        <a:pt x="49" y="38"/>
                      </a:lnTo>
                      <a:lnTo>
                        <a:pt x="49" y="40"/>
                      </a:lnTo>
                      <a:lnTo>
                        <a:pt x="49" y="38"/>
                      </a:lnTo>
                      <a:lnTo>
                        <a:pt x="49" y="40"/>
                      </a:lnTo>
                      <a:lnTo>
                        <a:pt x="49" y="38"/>
                      </a:lnTo>
                      <a:lnTo>
                        <a:pt x="48" y="38"/>
                      </a:lnTo>
                      <a:lnTo>
                        <a:pt x="46" y="38"/>
                      </a:lnTo>
                      <a:lnTo>
                        <a:pt x="46" y="40"/>
                      </a:lnTo>
                      <a:lnTo>
                        <a:pt x="44" y="40"/>
                      </a:lnTo>
                      <a:lnTo>
                        <a:pt x="46" y="40"/>
                      </a:lnTo>
                      <a:lnTo>
                        <a:pt x="46" y="38"/>
                      </a:lnTo>
                      <a:lnTo>
                        <a:pt x="44" y="38"/>
                      </a:lnTo>
                      <a:lnTo>
                        <a:pt x="44" y="40"/>
                      </a:lnTo>
                      <a:lnTo>
                        <a:pt x="44" y="38"/>
                      </a:lnTo>
                      <a:lnTo>
                        <a:pt x="44" y="40"/>
                      </a:lnTo>
                      <a:lnTo>
                        <a:pt x="44" y="38"/>
                      </a:lnTo>
                      <a:lnTo>
                        <a:pt x="44" y="40"/>
                      </a:lnTo>
                      <a:lnTo>
                        <a:pt x="44" y="38"/>
                      </a:lnTo>
                      <a:lnTo>
                        <a:pt x="44" y="40"/>
                      </a:lnTo>
                      <a:lnTo>
                        <a:pt x="42" y="40"/>
                      </a:lnTo>
                      <a:lnTo>
                        <a:pt x="40" y="40"/>
                      </a:lnTo>
                      <a:lnTo>
                        <a:pt x="42" y="40"/>
                      </a:lnTo>
                      <a:lnTo>
                        <a:pt x="42" y="38"/>
                      </a:ln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2" y="36"/>
                      </a:lnTo>
                      <a:lnTo>
                        <a:pt x="40" y="36"/>
                      </a:lnTo>
                      <a:lnTo>
                        <a:pt x="40" y="38"/>
                      </a:lnTo>
                      <a:lnTo>
                        <a:pt x="38" y="38"/>
                      </a:lnTo>
                      <a:lnTo>
                        <a:pt x="38" y="36"/>
                      </a:lnTo>
                      <a:lnTo>
                        <a:pt x="38" y="38"/>
                      </a:lnTo>
                      <a:lnTo>
                        <a:pt x="40" y="38"/>
                      </a:lnTo>
                      <a:lnTo>
                        <a:pt x="38" y="38"/>
                      </a:lnTo>
                      <a:lnTo>
                        <a:pt x="38" y="40"/>
                      </a:lnTo>
                      <a:lnTo>
                        <a:pt x="36" y="40"/>
                      </a:lnTo>
                      <a:lnTo>
                        <a:pt x="36" y="42"/>
                      </a:lnTo>
                      <a:lnTo>
                        <a:pt x="34" y="42"/>
                      </a:lnTo>
                      <a:lnTo>
                        <a:pt x="32" y="42"/>
                      </a:lnTo>
                      <a:lnTo>
                        <a:pt x="32" y="40"/>
                      </a:lnTo>
                      <a:lnTo>
                        <a:pt x="32" y="42"/>
                      </a:lnTo>
                      <a:lnTo>
                        <a:pt x="34" y="42"/>
                      </a:lnTo>
                      <a:lnTo>
                        <a:pt x="32" y="42"/>
                      </a:lnTo>
                      <a:lnTo>
                        <a:pt x="30" y="42"/>
                      </a:lnTo>
                      <a:lnTo>
                        <a:pt x="30" y="44"/>
                      </a:lnTo>
                      <a:lnTo>
                        <a:pt x="28" y="44"/>
                      </a:lnTo>
                      <a:lnTo>
                        <a:pt x="26" y="44"/>
                      </a:lnTo>
                      <a:lnTo>
                        <a:pt x="28" y="44"/>
                      </a:lnTo>
                      <a:lnTo>
                        <a:pt x="26" y="44"/>
                      </a:lnTo>
                      <a:lnTo>
                        <a:pt x="24" y="44"/>
                      </a:lnTo>
                      <a:lnTo>
                        <a:pt x="24" y="46"/>
                      </a:lnTo>
                      <a:lnTo>
                        <a:pt x="24" y="44"/>
                      </a:lnTo>
                      <a:lnTo>
                        <a:pt x="26" y="44"/>
                      </a:lnTo>
                      <a:lnTo>
                        <a:pt x="24" y="44"/>
                      </a:lnTo>
                      <a:lnTo>
                        <a:pt x="24" y="46"/>
                      </a:lnTo>
                      <a:lnTo>
                        <a:pt x="23" y="46"/>
                      </a:lnTo>
                      <a:lnTo>
                        <a:pt x="21" y="46"/>
                      </a:lnTo>
                      <a:lnTo>
                        <a:pt x="23" y="46"/>
                      </a:lnTo>
                      <a:lnTo>
                        <a:pt x="23" y="44"/>
                      </a:lnTo>
                      <a:lnTo>
                        <a:pt x="23" y="46"/>
                      </a:lnTo>
                      <a:lnTo>
                        <a:pt x="21" y="46"/>
                      </a:lnTo>
                      <a:lnTo>
                        <a:pt x="19" y="46"/>
                      </a:lnTo>
                      <a:lnTo>
                        <a:pt x="19" y="48"/>
                      </a:lnTo>
                      <a:lnTo>
                        <a:pt x="17" y="48"/>
                      </a:lnTo>
                      <a:lnTo>
                        <a:pt x="17" y="46"/>
                      </a:lnTo>
                      <a:lnTo>
                        <a:pt x="19" y="46"/>
                      </a:lnTo>
                      <a:lnTo>
                        <a:pt x="17" y="46"/>
                      </a:lnTo>
                      <a:lnTo>
                        <a:pt x="19" y="46"/>
                      </a:lnTo>
                      <a:lnTo>
                        <a:pt x="17" y="46"/>
                      </a:lnTo>
                      <a:lnTo>
                        <a:pt x="19" y="46"/>
                      </a:lnTo>
                      <a:lnTo>
                        <a:pt x="17" y="46"/>
                      </a:lnTo>
                      <a:lnTo>
                        <a:pt x="17" y="48"/>
                      </a:lnTo>
                      <a:lnTo>
                        <a:pt x="15" y="48"/>
                      </a:lnTo>
                      <a:lnTo>
                        <a:pt x="15" y="46"/>
                      </a:lnTo>
                      <a:lnTo>
                        <a:pt x="15" y="48"/>
                      </a:lnTo>
                      <a:lnTo>
                        <a:pt x="15" y="50"/>
                      </a:lnTo>
                      <a:lnTo>
                        <a:pt x="15" y="48"/>
                      </a:lnTo>
                      <a:lnTo>
                        <a:pt x="13" y="48"/>
                      </a:lnTo>
                      <a:lnTo>
                        <a:pt x="13" y="50"/>
                      </a:lnTo>
                      <a:lnTo>
                        <a:pt x="13" y="48"/>
                      </a:lnTo>
                      <a:lnTo>
                        <a:pt x="13" y="50"/>
                      </a:lnTo>
                      <a:lnTo>
                        <a:pt x="11" y="50"/>
                      </a:lnTo>
                      <a:lnTo>
                        <a:pt x="13" y="50"/>
                      </a:lnTo>
                      <a:lnTo>
                        <a:pt x="11" y="50"/>
                      </a:lnTo>
                      <a:lnTo>
                        <a:pt x="13" y="50"/>
                      </a:lnTo>
                      <a:lnTo>
                        <a:pt x="11" y="50"/>
                      </a:lnTo>
                      <a:lnTo>
                        <a:pt x="13" y="50"/>
                      </a:lnTo>
                      <a:lnTo>
                        <a:pt x="11" y="50"/>
                      </a:lnTo>
                      <a:lnTo>
                        <a:pt x="9" y="50"/>
                      </a:lnTo>
                      <a:lnTo>
                        <a:pt x="9" y="52"/>
                      </a:lnTo>
                      <a:lnTo>
                        <a:pt x="9" y="50"/>
                      </a:lnTo>
                      <a:lnTo>
                        <a:pt x="9" y="52"/>
                      </a:lnTo>
                      <a:lnTo>
                        <a:pt x="7" y="52"/>
                      </a:lnTo>
                      <a:lnTo>
                        <a:pt x="7" y="50"/>
                      </a:lnTo>
                      <a:lnTo>
                        <a:pt x="7" y="52"/>
                      </a:lnTo>
                      <a:lnTo>
                        <a:pt x="5" y="52"/>
                      </a:lnTo>
                      <a:lnTo>
                        <a:pt x="7" y="52"/>
                      </a:lnTo>
                      <a:lnTo>
                        <a:pt x="5" y="52"/>
                      </a:lnTo>
                      <a:lnTo>
                        <a:pt x="5" y="50"/>
                      </a:lnTo>
                      <a:lnTo>
                        <a:pt x="5" y="52"/>
                      </a:lnTo>
                      <a:lnTo>
                        <a:pt x="5" y="50"/>
                      </a:lnTo>
                      <a:lnTo>
                        <a:pt x="5" y="52"/>
                      </a:lnTo>
                      <a:lnTo>
                        <a:pt x="5" y="50"/>
                      </a:lnTo>
                      <a:lnTo>
                        <a:pt x="5" y="52"/>
                      </a:lnTo>
                      <a:lnTo>
                        <a:pt x="3" y="52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0" y="48"/>
                      </a:lnTo>
                      <a:lnTo>
                        <a:pt x="0" y="46"/>
                      </a:lnTo>
                      <a:lnTo>
                        <a:pt x="1" y="46"/>
                      </a:lnTo>
                      <a:lnTo>
                        <a:pt x="3" y="46"/>
                      </a:lnTo>
                      <a:lnTo>
                        <a:pt x="3" y="44"/>
                      </a:lnTo>
                      <a:lnTo>
                        <a:pt x="5" y="44"/>
                      </a:lnTo>
                      <a:lnTo>
                        <a:pt x="7" y="44"/>
                      </a:lnTo>
                      <a:lnTo>
                        <a:pt x="7" y="42"/>
                      </a:lnTo>
                      <a:lnTo>
                        <a:pt x="9" y="42"/>
                      </a:lnTo>
                      <a:lnTo>
                        <a:pt x="11" y="42"/>
                      </a:lnTo>
                      <a:lnTo>
                        <a:pt x="11" y="40"/>
                      </a:lnTo>
                      <a:lnTo>
                        <a:pt x="9" y="40"/>
                      </a:lnTo>
                      <a:lnTo>
                        <a:pt x="9" y="38"/>
                      </a:lnTo>
                      <a:lnTo>
                        <a:pt x="7" y="38"/>
                      </a:lnTo>
                      <a:lnTo>
                        <a:pt x="7" y="36"/>
                      </a:lnTo>
                      <a:lnTo>
                        <a:pt x="7" y="34"/>
                      </a:lnTo>
                      <a:lnTo>
                        <a:pt x="9" y="34"/>
                      </a:lnTo>
                      <a:lnTo>
                        <a:pt x="9" y="32"/>
                      </a:lnTo>
                      <a:lnTo>
                        <a:pt x="9" y="31"/>
                      </a:lnTo>
                      <a:lnTo>
                        <a:pt x="9" y="29"/>
                      </a:lnTo>
                      <a:lnTo>
                        <a:pt x="9" y="27"/>
                      </a:lnTo>
                      <a:lnTo>
                        <a:pt x="9" y="25"/>
                      </a:lnTo>
                      <a:lnTo>
                        <a:pt x="9" y="23"/>
                      </a:lnTo>
                      <a:lnTo>
                        <a:pt x="9" y="21"/>
                      </a:lnTo>
                      <a:lnTo>
                        <a:pt x="9" y="19"/>
                      </a:lnTo>
                      <a:lnTo>
                        <a:pt x="9" y="17"/>
                      </a:lnTo>
                      <a:lnTo>
                        <a:pt x="9" y="15"/>
                      </a:lnTo>
                      <a:lnTo>
                        <a:pt x="9" y="13"/>
                      </a:lnTo>
                      <a:lnTo>
                        <a:pt x="11" y="13"/>
                      </a:lnTo>
                      <a:lnTo>
                        <a:pt x="11" y="11"/>
                      </a:lnTo>
                      <a:lnTo>
                        <a:pt x="11" y="9"/>
                      </a:lnTo>
                      <a:lnTo>
                        <a:pt x="11" y="8"/>
                      </a:lnTo>
                      <a:lnTo>
                        <a:pt x="11" y="6"/>
                      </a:lnTo>
                      <a:lnTo>
                        <a:pt x="11" y="4"/>
                      </a:lnTo>
                      <a:lnTo>
                        <a:pt x="11" y="2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15" y="0"/>
                      </a:lnTo>
                      <a:close/>
                      <a:moveTo>
                        <a:pt x="88" y="32"/>
                      </a:moveTo>
                      <a:lnTo>
                        <a:pt x="88" y="34"/>
                      </a:lnTo>
                      <a:lnTo>
                        <a:pt x="88" y="32"/>
                      </a:lnTo>
                      <a:close/>
                      <a:moveTo>
                        <a:pt x="88" y="34"/>
                      </a:moveTo>
                      <a:lnTo>
                        <a:pt x="86" y="34"/>
                      </a:lnTo>
                      <a:lnTo>
                        <a:pt x="86" y="36"/>
                      </a:lnTo>
                      <a:lnTo>
                        <a:pt x="88" y="36"/>
                      </a:lnTo>
                      <a:lnTo>
                        <a:pt x="88" y="34"/>
                      </a:lnTo>
                      <a:lnTo>
                        <a:pt x="88" y="36"/>
                      </a:lnTo>
                      <a:lnTo>
                        <a:pt x="88" y="34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" name="Freeform 2185"/>
                <p:cNvSpPr>
                  <a:spLocks noEditPoints="1"/>
                </p:cNvSpPr>
                <p:nvPr/>
              </p:nvSpPr>
              <p:spPr bwMode="auto">
                <a:xfrm>
                  <a:off x="8359776" y="3203575"/>
                  <a:ext cx="287338" cy="130175"/>
                </a:xfrm>
                <a:custGeom>
                  <a:avLst/>
                  <a:gdLst>
                    <a:gd name="T0" fmla="*/ 161 w 181"/>
                    <a:gd name="T1" fmla="*/ 76 h 82"/>
                    <a:gd name="T2" fmla="*/ 165 w 181"/>
                    <a:gd name="T3" fmla="*/ 80 h 82"/>
                    <a:gd name="T4" fmla="*/ 175 w 181"/>
                    <a:gd name="T5" fmla="*/ 76 h 82"/>
                    <a:gd name="T6" fmla="*/ 131 w 181"/>
                    <a:gd name="T7" fmla="*/ 73 h 82"/>
                    <a:gd name="T8" fmla="*/ 134 w 181"/>
                    <a:gd name="T9" fmla="*/ 71 h 82"/>
                    <a:gd name="T10" fmla="*/ 152 w 181"/>
                    <a:gd name="T11" fmla="*/ 76 h 82"/>
                    <a:gd name="T12" fmla="*/ 154 w 181"/>
                    <a:gd name="T13" fmla="*/ 76 h 82"/>
                    <a:gd name="T14" fmla="*/ 136 w 181"/>
                    <a:gd name="T15" fmla="*/ 76 h 82"/>
                    <a:gd name="T16" fmla="*/ 140 w 181"/>
                    <a:gd name="T17" fmla="*/ 69 h 82"/>
                    <a:gd name="T18" fmla="*/ 154 w 181"/>
                    <a:gd name="T19" fmla="*/ 65 h 82"/>
                    <a:gd name="T20" fmla="*/ 177 w 181"/>
                    <a:gd name="T21" fmla="*/ 65 h 82"/>
                    <a:gd name="T22" fmla="*/ 144 w 181"/>
                    <a:gd name="T23" fmla="*/ 59 h 82"/>
                    <a:gd name="T24" fmla="*/ 175 w 181"/>
                    <a:gd name="T25" fmla="*/ 50 h 82"/>
                    <a:gd name="T26" fmla="*/ 131 w 181"/>
                    <a:gd name="T27" fmla="*/ 26 h 82"/>
                    <a:gd name="T28" fmla="*/ 136 w 181"/>
                    <a:gd name="T29" fmla="*/ 17 h 82"/>
                    <a:gd name="T30" fmla="*/ 138 w 181"/>
                    <a:gd name="T31" fmla="*/ 9 h 82"/>
                    <a:gd name="T32" fmla="*/ 144 w 181"/>
                    <a:gd name="T33" fmla="*/ 13 h 82"/>
                    <a:gd name="T34" fmla="*/ 131 w 181"/>
                    <a:gd name="T35" fmla="*/ 17 h 82"/>
                    <a:gd name="T36" fmla="*/ 133 w 181"/>
                    <a:gd name="T37" fmla="*/ 17 h 82"/>
                    <a:gd name="T38" fmla="*/ 123 w 181"/>
                    <a:gd name="T39" fmla="*/ 25 h 82"/>
                    <a:gd name="T40" fmla="*/ 127 w 181"/>
                    <a:gd name="T41" fmla="*/ 30 h 82"/>
                    <a:gd name="T42" fmla="*/ 131 w 181"/>
                    <a:gd name="T43" fmla="*/ 30 h 82"/>
                    <a:gd name="T44" fmla="*/ 136 w 181"/>
                    <a:gd name="T45" fmla="*/ 30 h 82"/>
                    <a:gd name="T46" fmla="*/ 140 w 181"/>
                    <a:gd name="T47" fmla="*/ 36 h 82"/>
                    <a:gd name="T48" fmla="*/ 146 w 181"/>
                    <a:gd name="T49" fmla="*/ 44 h 82"/>
                    <a:gd name="T50" fmla="*/ 142 w 181"/>
                    <a:gd name="T51" fmla="*/ 42 h 82"/>
                    <a:gd name="T52" fmla="*/ 150 w 181"/>
                    <a:gd name="T53" fmla="*/ 48 h 82"/>
                    <a:gd name="T54" fmla="*/ 161 w 181"/>
                    <a:gd name="T55" fmla="*/ 57 h 82"/>
                    <a:gd name="T56" fmla="*/ 173 w 181"/>
                    <a:gd name="T57" fmla="*/ 55 h 82"/>
                    <a:gd name="T58" fmla="*/ 169 w 181"/>
                    <a:gd name="T59" fmla="*/ 42 h 82"/>
                    <a:gd name="T60" fmla="*/ 177 w 181"/>
                    <a:gd name="T61" fmla="*/ 44 h 82"/>
                    <a:gd name="T62" fmla="*/ 179 w 181"/>
                    <a:gd name="T63" fmla="*/ 55 h 82"/>
                    <a:gd name="T64" fmla="*/ 177 w 181"/>
                    <a:gd name="T65" fmla="*/ 59 h 82"/>
                    <a:gd name="T66" fmla="*/ 165 w 181"/>
                    <a:gd name="T67" fmla="*/ 61 h 82"/>
                    <a:gd name="T68" fmla="*/ 157 w 181"/>
                    <a:gd name="T69" fmla="*/ 63 h 82"/>
                    <a:gd name="T70" fmla="*/ 154 w 181"/>
                    <a:gd name="T71" fmla="*/ 65 h 82"/>
                    <a:gd name="T72" fmla="*/ 144 w 181"/>
                    <a:gd name="T73" fmla="*/ 65 h 82"/>
                    <a:gd name="T74" fmla="*/ 144 w 181"/>
                    <a:gd name="T75" fmla="*/ 55 h 82"/>
                    <a:gd name="T76" fmla="*/ 140 w 181"/>
                    <a:gd name="T77" fmla="*/ 57 h 82"/>
                    <a:gd name="T78" fmla="*/ 138 w 181"/>
                    <a:gd name="T79" fmla="*/ 61 h 82"/>
                    <a:gd name="T80" fmla="*/ 131 w 181"/>
                    <a:gd name="T81" fmla="*/ 59 h 82"/>
                    <a:gd name="T82" fmla="*/ 127 w 181"/>
                    <a:gd name="T83" fmla="*/ 65 h 82"/>
                    <a:gd name="T84" fmla="*/ 123 w 181"/>
                    <a:gd name="T85" fmla="*/ 67 h 82"/>
                    <a:gd name="T86" fmla="*/ 121 w 181"/>
                    <a:gd name="T87" fmla="*/ 67 h 82"/>
                    <a:gd name="T88" fmla="*/ 119 w 181"/>
                    <a:gd name="T89" fmla="*/ 55 h 82"/>
                    <a:gd name="T90" fmla="*/ 119 w 181"/>
                    <a:gd name="T91" fmla="*/ 53 h 82"/>
                    <a:gd name="T92" fmla="*/ 113 w 181"/>
                    <a:gd name="T93" fmla="*/ 57 h 82"/>
                    <a:gd name="T94" fmla="*/ 106 w 181"/>
                    <a:gd name="T95" fmla="*/ 48 h 82"/>
                    <a:gd name="T96" fmla="*/ 79 w 181"/>
                    <a:gd name="T97" fmla="*/ 42 h 82"/>
                    <a:gd name="T98" fmla="*/ 42 w 181"/>
                    <a:gd name="T99" fmla="*/ 42 h 82"/>
                    <a:gd name="T100" fmla="*/ 10 w 181"/>
                    <a:gd name="T101" fmla="*/ 42 h 82"/>
                    <a:gd name="T102" fmla="*/ 6 w 181"/>
                    <a:gd name="T103" fmla="*/ 21 h 82"/>
                    <a:gd name="T104" fmla="*/ 23 w 181"/>
                    <a:gd name="T105" fmla="*/ 5 h 82"/>
                    <a:gd name="T106" fmla="*/ 60 w 181"/>
                    <a:gd name="T107" fmla="*/ 7 h 82"/>
                    <a:gd name="T108" fmla="*/ 96 w 181"/>
                    <a:gd name="T109" fmla="*/ 7 h 82"/>
                    <a:gd name="T110" fmla="*/ 121 w 181"/>
                    <a:gd name="T111" fmla="*/ 3 h 82"/>
                    <a:gd name="T112" fmla="*/ 136 w 181"/>
                    <a:gd name="T113" fmla="*/ 5 h 82"/>
                    <a:gd name="T114" fmla="*/ 136 w 181"/>
                    <a:gd name="T115" fmla="*/ 7 h 82"/>
                    <a:gd name="T116" fmla="*/ 136 w 181"/>
                    <a:gd name="T117" fmla="*/ 9 h 82"/>
                    <a:gd name="T118" fmla="*/ 140 w 181"/>
                    <a:gd name="T119" fmla="*/ 11 h 82"/>
                    <a:gd name="T120" fmla="*/ 165 w 181"/>
                    <a:gd name="T121" fmla="*/ 40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81" h="82">
                      <a:moveTo>
                        <a:pt x="134" y="80"/>
                      </a:moveTo>
                      <a:lnTo>
                        <a:pt x="136" y="80"/>
                      </a:lnTo>
                      <a:lnTo>
                        <a:pt x="136" y="82"/>
                      </a:lnTo>
                      <a:lnTo>
                        <a:pt x="134" y="82"/>
                      </a:lnTo>
                      <a:lnTo>
                        <a:pt x="134" y="80"/>
                      </a:lnTo>
                      <a:close/>
                      <a:moveTo>
                        <a:pt x="134" y="82"/>
                      </a:moveTo>
                      <a:lnTo>
                        <a:pt x="134" y="80"/>
                      </a:lnTo>
                      <a:lnTo>
                        <a:pt x="134" y="82"/>
                      </a:lnTo>
                      <a:close/>
                      <a:moveTo>
                        <a:pt x="134" y="82"/>
                      </a:moveTo>
                      <a:lnTo>
                        <a:pt x="136" y="82"/>
                      </a:lnTo>
                      <a:lnTo>
                        <a:pt x="134" y="82"/>
                      </a:lnTo>
                      <a:lnTo>
                        <a:pt x="136" y="82"/>
                      </a:lnTo>
                      <a:lnTo>
                        <a:pt x="134" y="82"/>
                      </a:lnTo>
                      <a:close/>
                      <a:moveTo>
                        <a:pt x="161" y="78"/>
                      </a:moveTo>
                      <a:lnTo>
                        <a:pt x="163" y="78"/>
                      </a:lnTo>
                      <a:lnTo>
                        <a:pt x="163" y="80"/>
                      </a:lnTo>
                      <a:lnTo>
                        <a:pt x="163" y="78"/>
                      </a:lnTo>
                      <a:lnTo>
                        <a:pt x="161" y="78"/>
                      </a:lnTo>
                      <a:close/>
                      <a:moveTo>
                        <a:pt x="161" y="76"/>
                      </a:moveTo>
                      <a:lnTo>
                        <a:pt x="161" y="78"/>
                      </a:lnTo>
                      <a:lnTo>
                        <a:pt x="161" y="76"/>
                      </a:lnTo>
                      <a:lnTo>
                        <a:pt x="161" y="78"/>
                      </a:lnTo>
                      <a:lnTo>
                        <a:pt x="159" y="76"/>
                      </a:lnTo>
                      <a:lnTo>
                        <a:pt x="161" y="76"/>
                      </a:lnTo>
                      <a:close/>
                      <a:moveTo>
                        <a:pt x="175" y="76"/>
                      </a:moveTo>
                      <a:lnTo>
                        <a:pt x="177" y="76"/>
                      </a:lnTo>
                      <a:lnTo>
                        <a:pt x="177" y="78"/>
                      </a:lnTo>
                      <a:lnTo>
                        <a:pt x="177" y="80"/>
                      </a:lnTo>
                      <a:lnTo>
                        <a:pt x="179" y="80"/>
                      </a:lnTo>
                      <a:lnTo>
                        <a:pt x="179" y="82"/>
                      </a:lnTo>
                      <a:lnTo>
                        <a:pt x="177" y="82"/>
                      </a:lnTo>
                      <a:lnTo>
                        <a:pt x="175" y="82"/>
                      </a:lnTo>
                      <a:lnTo>
                        <a:pt x="173" y="82"/>
                      </a:lnTo>
                      <a:lnTo>
                        <a:pt x="171" y="82"/>
                      </a:lnTo>
                      <a:lnTo>
                        <a:pt x="169" y="82"/>
                      </a:lnTo>
                      <a:lnTo>
                        <a:pt x="167" y="82"/>
                      </a:lnTo>
                      <a:lnTo>
                        <a:pt x="167" y="80"/>
                      </a:lnTo>
                      <a:lnTo>
                        <a:pt x="165" y="80"/>
                      </a:lnTo>
                      <a:lnTo>
                        <a:pt x="167" y="80"/>
                      </a:lnTo>
                      <a:lnTo>
                        <a:pt x="165" y="80"/>
                      </a:lnTo>
                      <a:lnTo>
                        <a:pt x="167" y="80"/>
                      </a:lnTo>
                      <a:lnTo>
                        <a:pt x="165" y="80"/>
                      </a:lnTo>
                      <a:lnTo>
                        <a:pt x="167" y="80"/>
                      </a:lnTo>
                      <a:lnTo>
                        <a:pt x="167" y="78"/>
                      </a:lnTo>
                      <a:lnTo>
                        <a:pt x="167" y="80"/>
                      </a:lnTo>
                      <a:lnTo>
                        <a:pt x="169" y="80"/>
                      </a:lnTo>
                      <a:lnTo>
                        <a:pt x="171" y="80"/>
                      </a:lnTo>
                      <a:lnTo>
                        <a:pt x="171" y="78"/>
                      </a:lnTo>
                      <a:lnTo>
                        <a:pt x="171" y="80"/>
                      </a:lnTo>
                      <a:lnTo>
                        <a:pt x="173" y="80"/>
                      </a:lnTo>
                      <a:lnTo>
                        <a:pt x="173" y="78"/>
                      </a:lnTo>
                      <a:lnTo>
                        <a:pt x="175" y="78"/>
                      </a:lnTo>
                      <a:lnTo>
                        <a:pt x="175" y="80"/>
                      </a:lnTo>
                      <a:lnTo>
                        <a:pt x="175" y="78"/>
                      </a:lnTo>
                      <a:lnTo>
                        <a:pt x="177" y="78"/>
                      </a:lnTo>
                      <a:lnTo>
                        <a:pt x="177" y="76"/>
                      </a:lnTo>
                      <a:lnTo>
                        <a:pt x="175" y="76"/>
                      </a:lnTo>
                      <a:lnTo>
                        <a:pt x="175" y="78"/>
                      </a:lnTo>
                      <a:lnTo>
                        <a:pt x="173" y="78"/>
                      </a:lnTo>
                      <a:lnTo>
                        <a:pt x="173" y="80"/>
                      </a:lnTo>
                      <a:lnTo>
                        <a:pt x="173" y="78"/>
                      </a:lnTo>
                      <a:lnTo>
                        <a:pt x="171" y="78"/>
                      </a:lnTo>
                      <a:lnTo>
                        <a:pt x="173" y="80"/>
                      </a:lnTo>
                      <a:lnTo>
                        <a:pt x="171" y="80"/>
                      </a:lnTo>
                      <a:lnTo>
                        <a:pt x="171" y="78"/>
                      </a:lnTo>
                      <a:lnTo>
                        <a:pt x="173" y="78"/>
                      </a:lnTo>
                      <a:lnTo>
                        <a:pt x="175" y="78"/>
                      </a:lnTo>
                      <a:lnTo>
                        <a:pt x="175" y="76"/>
                      </a:lnTo>
                      <a:lnTo>
                        <a:pt x="175" y="74"/>
                      </a:lnTo>
                      <a:lnTo>
                        <a:pt x="173" y="74"/>
                      </a:lnTo>
                      <a:lnTo>
                        <a:pt x="175" y="74"/>
                      </a:lnTo>
                      <a:lnTo>
                        <a:pt x="175" y="76"/>
                      </a:lnTo>
                      <a:close/>
                      <a:moveTo>
                        <a:pt x="129" y="73"/>
                      </a:moveTo>
                      <a:lnTo>
                        <a:pt x="131" y="73"/>
                      </a:lnTo>
                      <a:lnTo>
                        <a:pt x="129" y="73"/>
                      </a:lnTo>
                      <a:lnTo>
                        <a:pt x="131" y="73"/>
                      </a:lnTo>
                      <a:lnTo>
                        <a:pt x="129" y="73"/>
                      </a:lnTo>
                      <a:close/>
                      <a:moveTo>
                        <a:pt x="131" y="73"/>
                      </a:moveTo>
                      <a:lnTo>
                        <a:pt x="131" y="71"/>
                      </a:lnTo>
                      <a:lnTo>
                        <a:pt x="131" y="73"/>
                      </a:lnTo>
                      <a:close/>
                      <a:moveTo>
                        <a:pt x="133" y="73"/>
                      </a:moveTo>
                      <a:lnTo>
                        <a:pt x="131" y="73"/>
                      </a:lnTo>
                      <a:lnTo>
                        <a:pt x="133" y="73"/>
                      </a:lnTo>
                      <a:lnTo>
                        <a:pt x="133" y="71"/>
                      </a:lnTo>
                      <a:lnTo>
                        <a:pt x="133" y="73"/>
                      </a:lnTo>
                      <a:close/>
                      <a:moveTo>
                        <a:pt x="131" y="71"/>
                      </a:moveTo>
                      <a:lnTo>
                        <a:pt x="129" y="71"/>
                      </a:lnTo>
                      <a:lnTo>
                        <a:pt x="129" y="73"/>
                      </a:lnTo>
                      <a:lnTo>
                        <a:pt x="129" y="71"/>
                      </a:lnTo>
                      <a:lnTo>
                        <a:pt x="131" y="71"/>
                      </a:lnTo>
                      <a:close/>
                      <a:moveTo>
                        <a:pt x="134" y="71"/>
                      </a:moveTo>
                      <a:lnTo>
                        <a:pt x="134" y="73"/>
                      </a:lnTo>
                      <a:lnTo>
                        <a:pt x="134" y="71"/>
                      </a:lnTo>
                      <a:lnTo>
                        <a:pt x="134" y="73"/>
                      </a:lnTo>
                      <a:lnTo>
                        <a:pt x="134" y="71"/>
                      </a:lnTo>
                      <a:lnTo>
                        <a:pt x="134" y="73"/>
                      </a:lnTo>
                      <a:lnTo>
                        <a:pt x="134" y="71"/>
                      </a:lnTo>
                      <a:close/>
                      <a:moveTo>
                        <a:pt x="146" y="71"/>
                      </a:moveTo>
                      <a:lnTo>
                        <a:pt x="146" y="73"/>
                      </a:lnTo>
                      <a:lnTo>
                        <a:pt x="146" y="71"/>
                      </a:lnTo>
                      <a:lnTo>
                        <a:pt x="148" y="71"/>
                      </a:lnTo>
                      <a:lnTo>
                        <a:pt x="148" y="73"/>
                      </a:lnTo>
                      <a:lnTo>
                        <a:pt x="148" y="74"/>
                      </a:lnTo>
                      <a:lnTo>
                        <a:pt x="148" y="73"/>
                      </a:lnTo>
                      <a:lnTo>
                        <a:pt x="148" y="74"/>
                      </a:lnTo>
                      <a:lnTo>
                        <a:pt x="150" y="74"/>
                      </a:lnTo>
                      <a:lnTo>
                        <a:pt x="148" y="74"/>
                      </a:lnTo>
                      <a:lnTo>
                        <a:pt x="148" y="73"/>
                      </a:lnTo>
                      <a:lnTo>
                        <a:pt x="150" y="73"/>
                      </a:lnTo>
                      <a:lnTo>
                        <a:pt x="150" y="74"/>
                      </a:lnTo>
                      <a:lnTo>
                        <a:pt x="150" y="76"/>
                      </a:lnTo>
                      <a:lnTo>
                        <a:pt x="152" y="76"/>
                      </a:lnTo>
                      <a:lnTo>
                        <a:pt x="150" y="76"/>
                      </a:lnTo>
                      <a:lnTo>
                        <a:pt x="152" y="76"/>
                      </a:lnTo>
                      <a:lnTo>
                        <a:pt x="150" y="76"/>
                      </a:lnTo>
                      <a:lnTo>
                        <a:pt x="150" y="74"/>
                      </a:lnTo>
                      <a:lnTo>
                        <a:pt x="152" y="74"/>
                      </a:lnTo>
                      <a:lnTo>
                        <a:pt x="150" y="74"/>
                      </a:lnTo>
                      <a:lnTo>
                        <a:pt x="152" y="74"/>
                      </a:lnTo>
                      <a:lnTo>
                        <a:pt x="154" y="74"/>
                      </a:lnTo>
                      <a:lnTo>
                        <a:pt x="152" y="74"/>
                      </a:lnTo>
                      <a:lnTo>
                        <a:pt x="154" y="74"/>
                      </a:lnTo>
                      <a:lnTo>
                        <a:pt x="154" y="76"/>
                      </a:lnTo>
                      <a:lnTo>
                        <a:pt x="154" y="74"/>
                      </a:lnTo>
                      <a:lnTo>
                        <a:pt x="154" y="73"/>
                      </a:lnTo>
                      <a:lnTo>
                        <a:pt x="154" y="74"/>
                      </a:lnTo>
                      <a:lnTo>
                        <a:pt x="154" y="73"/>
                      </a:lnTo>
                      <a:lnTo>
                        <a:pt x="152" y="73"/>
                      </a:lnTo>
                      <a:lnTo>
                        <a:pt x="152" y="74"/>
                      </a:lnTo>
                      <a:lnTo>
                        <a:pt x="152" y="73"/>
                      </a:lnTo>
                      <a:lnTo>
                        <a:pt x="154" y="73"/>
                      </a:lnTo>
                      <a:lnTo>
                        <a:pt x="154" y="74"/>
                      </a:lnTo>
                      <a:lnTo>
                        <a:pt x="154" y="76"/>
                      </a:lnTo>
                      <a:lnTo>
                        <a:pt x="152" y="76"/>
                      </a:lnTo>
                      <a:lnTo>
                        <a:pt x="150" y="76"/>
                      </a:lnTo>
                      <a:lnTo>
                        <a:pt x="148" y="76"/>
                      </a:lnTo>
                      <a:lnTo>
                        <a:pt x="146" y="76"/>
                      </a:lnTo>
                      <a:lnTo>
                        <a:pt x="144" y="76"/>
                      </a:lnTo>
                      <a:lnTo>
                        <a:pt x="142" y="76"/>
                      </a:lnTo>
                      <a:lnTo>
                        <a:pt x="140" y="76"/>
                      </a:lnTo>
                      <a:lnTo>
                        <a:pt x="138" y="76"/>
                      </a:lnTo>
                      <a:lnTo>
                        <a:pt x="138" y="78"/>
                      </a:lnTo>
                      <a:lnTo>
                        <a:pt x="136" y="78"/>
                      </a:lnTo>
                      <a:lnTo>
                        <a:pt x="138" y="78"/>
                      </a:lnTo>
                      <a:lnTo>
                        <a:pt x="136" y="78"/>
                      </a:lnTo>
                      <a:lnTo>
                        <a:pt x="134" y="78"/>
                      </a:lnTo>
                      <a:lnTo>
                        <a:pt x="134" y="76"/>
                      </a:lnTo>
                      <a:lnTo>
                        <a:pt x="136" y="76"/>
                      </a:lnTo>
                      <a:lnTo>
                        <a:pt x="138" y="76"/>
                      </a:lnTo>
                      <a:lnTo>
                        <a:pt x="136" y="76"/>
                      </a:lnTo>
                      <a:lnTo>
                        <a:pt x="138" y="76"/>
                      </a:lnTo>
                      <a:lnTo>
                        <a:pt x="136" y="76"/>
                      </a:lnTo>
                      <a:lnTo>
                        <a:pt x="136" y="78"/>
                      </a:lnTo>
                      <a:lnTo>
                        <a:pt x="138" y="78"/>
                      </a:lnTo>
                      <a:lnTo>
                        <a:pt x="136" y="78"/>
                      </a:lnTo>
                      <a:lnTo>
                        <a:pt x="138" y="78"/>
                      </a:lnTo>
                      <a:lnTo>
                        <a:pt x="136" y="78"/>
                      </a:lnTo>
                      <a:lnTo>
                        <a:pt x="138" y="76"/>
                      </a:lnTo>
                      <a:lnTo>
                        <a:pt x="136" y="76"/>
                      </a:lnTo>
                      <a:lnTo>
                        <a:pt x="138" y="76"/>
                      </a:lnTo>
                      <a:lnTo>
                        <a:pt x="138" y="74"/>
                      </a:lnTo>
                      <a:lnTo>
                        <a:pt x="140" y="74"/>
                      </a:lnTo>
                      <a:lnTo>
                        <a:pt x="140" y="73"/>
                      </a:lnTo>
                      <a:lnTo>
                        <a:pt x="142" y="73"/>
                      </a:lnTo>
                      <a:lnTo>
                        <a:pt x="142" y="71"/>
                      </a:lnTo>
                      <a:lnTo>
                        <a:pt x="144" y="71"/>
                      </a:lnTo>
                      <a:lnTo>
                        <a:pt x="146" y="71"/>
                      </a:lnTo>
                      <a:close/>
                      <a:moveTo>
                        <a:pt x="136" y="78"/>
                      </a:moveTo>
                      <a:lnTo>
                        <a:pt x="138" y="78"/>
                      </a:lnTo>
                      <a:lnTo>
                        <a:pt x="136" y="78"/>
                      </a:lnTo>
                      <a:close/>
                      <a:moveTo>
                        <a:pt x="140" y="69"/>
                      </a:moveTo>
                      <a:lnTo>
                        <a:pt x="138" y="69"/>
                      </a:lnTo>
                      <a:lnTo>
                        <a:pt x="138" y="71"/>
                      </a:lnTo>
                      <a:lnTo>
                        <a:pt x="136" y="71"/>
                      </a:lnTo>
                      <a:lnTo>
                        <a:pt x="136" y="73"/>
                      </a:lnTo>
                      <a:lnTo>
                        <a:pt x="136" y="71"/>
                      </a:lnTo>
                      <a:lnTo>
                        <a:pt x="134" y="71"/>
                      </a:lnTo>
                      <a:lnTo>
                        <a:pt x="136" y="71"/>
                      </a:lnTo>
                      <a:lnTo>
                        <a:pt x="136" y="69"/>
                      </a:lnTo>
                      <a:lnTo>
                        <a:pt x="138" y="69"/>
                      </a:lnTo>
                      <a:lnTo>
                        <a:pt x="140" y="69"/>
                      </a:lnTo>
                      <a:close/>
                      <a:moveTo>
                        <a:pt x="142" y="69"/>
                      </a:moveTo>
                      <a:lnTo>
                        <a:pt x="140" y="69"/>
                      </a:lnTo>
                      <a:lnTo>
                        <a:pt x="142" y="69"/>
                      </a:lnTo>
                      <a:close/>
                      <a:moveTo>
                        <a:pt x="142" y="69"/>
                      </a:moveTo>
                      <a:lnTo>
                        <a:pt x="142" y="67"/>
                      </a:lnTo>
                      <a:lnTo>
                        <a:pt x="142" y="69"/>
                      </a:lnTo>
                      <a:close/>
                      <a:moveTo>
                        <a:pt x="154" y="65"/>
                      </a:move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close/>
                      <a:moveTo>
                        <a:pt x="134" y="63"/>
                      </a:moveTo>
                      <a:lnTo>
                        <a:pt x="134" y="65"/>
                      </a:lnTo>
                      <a:lnTo>
                        <a:pt x="134" y="63"/>
                      </a:lnTo>
                      <a:close/>
                      <a:moveTo>
                        <a:pt x="156" y="63"/>
                      </a:moveTo>
                      <a:lnTo>
                        <a:pt x="154" y="63"/>
                      </a:lnTo>
                      <a:lnTo>
                        <a:pt x="156" y="63"/>
                      </a:lnTo>
                      <a:lnTo>
                        <a:pt x="154" y="63"/>
                      </a:lnTo>
                      <a:lnTo>
                        <a:pt x="156" y="63"/>
                      </a:lnTo>
                      <a:close/>
                      <a:moveTo>
                        <a:pt x="131" y="61"/>
                      </a:moveTo>
                      <a:lnTo>
                        <a:pt x="131" y="63"/>
                      </a:lnTo>
                      <a:lnTo>
                        <a:pt x="131" y="61"/>
                      </a:lnTo>
                      <a:close/>
                      <a:moveTo>
                        <a:pt x="131" y="61"/>
                      </a:moveTo>
                      <a:lnTo>
                        <a:pt x="129" y="61"/>
                      </a:lnTo>
                      <a:lnTo>
                        <a:pt x="131" y="61"/>
                      </a:lnTo>
                      <a:close/>
                      <a:moveTo>
                        <a:pt x="179" y="61"/>
                      </a:moveTo>
                      <a:lnTo>
                        <a:pt x="177" y="63"/>
                      </a:lnTo>
                      <a:lnTo>
                        <a:pt x="177" y="65"/>
                      </a:lnTo>
                      <a:lnTo>
                        <a:pt x="177" y="67"/>
                      </a:lnTo>
                      <a:lnTo>
                        <a:pt x="175" y="67"/>
                      </a:lnTo>
                      <a:lnTo>
                        <a:pt x="177" y="67"/>
                      </a:lnTo>
                      <a:lnTo>
                        <a:pt x="177" y="65"/>
                      </a:lnTo>
                      <a:lnTo>
                        <a:pt x="177" y="63"/>
                      </a:lnTo>
                      <a:lnTo>
                        <a:pt x="177" y="61"/>
                      </a:lnTo>
                      <a:lnTo>
                        <a:pt x="179" y="61"/>
                      </a:lnTo>
                      <a:close/>
                      <a:moveTo>
                        <a:pt x="144" y="59"/>
                      </a:moveTo>
                      <a:lnTo>
                        <a:pt x="144" y="61"/>
                      </a:lnTo>
                      <a:lnTo>
                        <a:pt x="144" y="59"/>
                      </a:lnTo>
                      <a:close/>
                      <a:moveTo>
                        <a:pt x="138" y="59"/>
                      </a:moveTo>
                      <a:lnTo>
                        <a:pt x="138" y="57"/>
                      </a:lnTo>
                      <a:lnTo>
                        <a:pt x="138" y="59"/>
                      </a:lnTo>
                      <a:close/>
                      <a:moveTo>
                        <a:pt x="144" y="57"/>
                      </a:moveTo>
                      <a:lnTo>
                        <a:pt x="144" y="59"/>
                      </a:lnTo>
                      <a:lnTo>
                        <a:pt x="144" y="57"/>
                      </a:lnTo>
                      <a:close/>
                      <a:moveTo>
                        <a:pt x="144" y="59"/>
                      </a:moveTo>
                      <a:lnTo>
                        <a:pt x="144" y="57"/>
                      </a:lnTo>
                      <a:lnTo>
                        <a:pt x="144" y="59"/>
                      </a:lnTo>
                      <a:close/>
                      <a:moveTo>
                        <a:pt x="159" y="57"/>
                      </a:moveTo>
                      <a:lnTo>
                        <a:pt x="159" y="59"/>
                      </a:lnTo>
                      <a:lnTo>
                        <a:pt x="159" y="57"/>
                      </a:lnTo>
                      <a:close/>
                      <a:moveTo>
                        <a:pt x="144" y="57"/>
                      </a:moveTo>
                      <a:lnTo>
                        <a:pt x="142" y="57"/>
                      </a:lnTo>
                      <a:lnTo>
                        <a:pt x="144" y="57"/>
                      </a:lnTo>
                      <a:close/>
                      <a:moveTo>
                        <a:pt x="179" y="57"/>
                      </a:moveTo>
                      <a:lnTo>
                        <a:pt x="179" y="55"/>
                      </a:lnTo>
                      <a:lnTo>
                        <a:pt x="179" y="57"/>
                      </a:lnTo>
                      <a:lnTo>
                        <a:pt x="179" y="55"/>
                      </a:lnTo>
                      <a:lnTo>
                        <a:pt x="179" y="57"/>
                      </a:lnTo>
                      <a:close/>
                      <a:moveTo>
                        <a:pt x="179" y="55"/>
                      </a:moveTo>
                      <a:lnTo>
                        <a:pt x="179" y="57"/>
                      </a:lnTo>
                      <a:lnTo>
                        <a:pt x="179" y="55"/>
                      </a:lnTo>
                      <a:lnTo>
                        <a:pt x="179" y="57"/>
                      </a:lnTo>
                      <a:lnTo>
                        <a:pt x="179" y="55"/>
                      </a:lnTo>
                      <a:close/>
                      <a:moveTo>
                        <a:pt x="175" y="50"/>
                      </a:moveTo>
                      <a:lnTo>
                        <a:pt x="177" y="50"/>
                      </a:lnTo>
                      <a:lnTo>
                        <a:pt x="175" y="50"/>
                      </a:lnTo>
                      <a:close/>
                      <a:moveTo>
                        <a:pt x="142" y="42"/>
                      </a:moveTo>
                      <a:lnTo>
                        <a:pt x="142" y="40"/>
                      </a:lnTo>
                      <a:lnTo>
                        <a:pt x="142" y="42"/>
                      </a:lnTo>
                      <a:close/>
                      <a:moveTo>
                        <a:pt x="165" y="40"/>
                      </a:moveTo>
                      <a:lnTo>
                        <a:pt x="163" y="40"/>
                      </a:lnTo>
                      <a:lnTo>
                        <a:pt x="165" y="40"/>
                      </a:lnTo>
                      <a:close/>
                      <a:moveTo>
                        <a:pt x="129" y="30"/>
                      </a:moveTo>
                      <a:lnTo>
                        <a:pt x="131" y="30"/>
                      </a:lnTo>
                      <a:lnTo>
                        <a:pt x="129" y="30"/>
                      </a:lnTo>
                      <a:close/>
                      <a:moveTo>
                        <a:pt x="127" y="28"/>
                      </a:moveTo>
                      <a:lnTo>
                        <a:pt x="127" y="26"/>
                      </a:lnTo>
                      <a:lnTo>
                        <a:pt x="127" y="28"/>
                      </a:lnTo>
                      <a:close/>
                      <a:moveTo>
                        <a:pt x="127" y="28"/>
                      </a:moveTo>
                      <a:lnTo>
                        <a:pt x="127" y="26"/>
                      </a:lnTo>
                      <a:lnTo>
                        <a:pt x="129" y="26"/>
                      </a:lnTo>
                      <a:lnTo>
                        <a:pt x="127" y="26"/>
                      </a:lnTo>
                      <a:lnTo>
                        <a:pt x="127" y="28"/>
                      </a:lnTo>
                      <a:close/>
                      <a:moveTo>
                        <a:pt x="133" y="26"/>
                      </a:moveTo>
                      <a:lnTo>
                        <a:pt x="131" y="26"/>
                      </a:lnTo>
                      <a:lnTo>
                        <a:pt x="133" y="26"/>
                      </a:lnTo>
                      <a:close/>
                      <a:moveTo>
                        <a:pt x="129" y="26"/>
                      </a:moveTo>
                      <a:lnTo>
                        <a:pt x="127" y="26"/>
                      </a:lnTo>
                      <a:lnTo>
                        <a:pt x="127" y="25"/>
                      </a:lnTo>
                      <a:lnTo>
                        <a:pt x="127" y="26"/>
                      </a:lnTo>
                      <a:lnTo>
                        <a:pt x="129" y="26"/>
                      </a:lnTo>
                      <a:close/>
                      <a:moveTo>
                        <a:pt x="129" y="23"/>
                      </a:moveTo>
                      <a:lnTo>
                        <a:pt x="131" y="23"/>
                      </a:lnTo>
                      <a:lnTo>
                        <a:pt x="129" y="23"/>
                      </a:lnTo>
                      <a:lnTo>
                        <a:pt x="129" y="21"/>
                      </a:lnTo>
                      <a:lnTo>
                        <a:pt x="129" y="23"/>
                      </a:lnTo>
                      <a:close/>
                      <a:moveTo>
                        <a:pt x="134" y="17"/>
                      </a:moveTo>
                      <a:lnTo>
                        <a:pt x="134" y="19"/>
                      </a:lnTo>
                      <a:lnTo>
                        <a:pt x="134" y="17"/>
                      </a:lnTo>
                      <a:lnTo>
                        <a:pt x="134" y="19"/>
                      </a:lnTo>
                      <a:lnTo>
                        <a:pt x="134" y="17"/>
                      </a:lnTo>
                      <a:lnTo>
                        <a:pt x="134" y="19"/>
                      </a:lnTo>
                      <a:lnTo>
                        <a:pt x="134" y="17"/>
                      </a:lnTo>
                      <a:close/>
                      <a:moveTo>
                        <a:pt x="136" y="17"/>
                      </a:moveTo>
                      <a:lnTo>
                        <a:pt x="136" y="15"/>
                      </a:lnTo>
                      <a:lnTo>
                        <a:pt x="136" y="17"/>
                      </a:lnTo>
                      <a:lnTo>
                        <a:pt x="136" y="15"/>
                      </a:lnTo>
                      <a:lnTo>
                        <a:pt x="136" y="17"/>
                      </a:lnTo>
                      <a:close/>
                      <a:moveTo>
                        <a:pt x="146" y="11"/>
                      </a:moveTo>
                      <a:lnTo>
                        <a:pt x="146" y="13"/>
                      </a:lnTo>
                      <a:lnTo>
                        <a:pt x="146" y="11"/>
                      </a:lnTo>
                      <a:close/>
                      <a:moveTo>
                        <a:pt x="148" y="11"/>
                      </a:moveTo>
                      <a:lnTo>
                        <a:pt x="146" y="11"/>
                      </a:lnTo>
                      <a:lnTo>
                        <a:pt x="148" y="11"/>
                      </a:lnTo>
                      <a:close/>
                      <a:moveTo>
                        <a:pt x="142" y="11"/>
                      </a:moveTo>
                      <a:lnTo>
                        <a:pt x="140" y="11"/>
                      </a:lnTo>
                      <a:lnTo>
                        <a:pt x="142" y="11"/>
                      </a:lnTo>
                      <a:close/>
                      <a:moveTo>
                        <a:pt x="138" y="11"/>
                      </a:moveTo>
                      <a:lnTo>
                        <a:pt x="136" y="11"/>
                      </a:lnTo>
                      <a:lnTo>
                        <a:pt x="138" y="11"/>
                      </a:lnTo>
                      <a:close/>
                      <a:moveTo>
                        <a:pt x="138" y="9"/>
                      </a:moveTo>
                      <a:lnTo>
                        <a:pt x="138" y="11"/>
                      </a:lnTo>
                      <a:lnTo>
                        <a:pt x="138" y="9"/>
                      </a:lnTo>
                      <a:lnTo>
                        <a:pt x="138" y="11"/>
                      </a:lnTo>
                      <a:lnTo>
                        <a:pt x="138" y="9"/>
                      </a:lnTo>
                      <a:close/>
                      <a:moveTo>
                        <a:pt x="134" y="3"/>
                      </a:moveTo>
                      <a:lnTo>
                        <a:pt x="134" y="2"/>
                      </a:lnTo>
                      <a:lnTo>
                        <a:pt x="134" y="3"/>
                      </a:lnTo>
                      <a:close/>
                      <a:moveTo>
                        <a:pt x="144" y="11"/>
                      </a:moveTo>
                      <a:lnTo>
                        <a:pt x="146" y="11"/>
                      </a:lnTo>
                      <a:lnTo>
                        <a:pt x="144" y="11"/>
                      </a:lnTo>
                      <a:lnTo>
                        <a:pt x="146" y="11"/>
                      </a:lnTo>
                      <a:lnTo>
                        <a:pt x="144" y="11"/>
                      </a:lnTo>
                      <a:lnTo>
                        <a:pt x="144" y="13"/>
                      </a:lnTo>
                      <a:lnTo>
                        <a:pt x="144" y="15"/>
                      </a:lnTo>
                      <a:lnTo>
                        <a:pt x="142" y="15"/>
                      </a:lnTo>
                      <a:lnTo>
                        <a:pt x="142" y="13"/>
                      </a:lnTo>
                      <a:lnTo>
                        <a:pt x="144" y="13"/>
                      </a:lnTo>
                      <a:lnTo>
                        <a:pt x="142" y="13"/>
                      </a:lnTo>
                      <a:lnTo>
                        <a:pt x="144" y="13"/>
                      </a:lnTo>
                      <a:lnTo>
                        <a:pt x="142" y="13"/>
                      </a:lnTo>
                      <a:lnTo>
                        <a:pt x="144" y="13"/>
                      </a:lnTo>
                      <a:lnTo>
                        <a:pt x="142" y="13"/>
                      </a:lnTo>
                      <a:lnTo>
                        <a:pt x="144" y="13"/>
                      </a:lnTo>
                      <a:lnTo>
                        <a:pt x="142" y="13"/>
                      </a:lnTo>
                      <a:lnTo>
                        <a:pt x="142" y="15"/>
                      </a:lnTo>
                      <a:lnTo>
                        <a:pt x="140" y="15"/>
                      </a:lnTo>
                      <a:lnTo>
                        <a:pt x="138" y="15"/>
                      </a:lnTo>
                      <a:lnTo>
                        <a:pt x="140" y="15"/>
                      </a:lnTo>
                      <a:lnTo>
                        <a:pt x="138" y="15"/>
                      </a:lnTo>
                      <a:lnTo>
                        <a:pt x="136" y="15"/>
                      </a:lnTo>
                      <a:lnTo>
                        <a:pt x="138" y="15"/>
                      </a:lnTo>
                      <a:lnTo>
                        <a:pt x="136" y="15"/>
                      </a:lnTo>
                      <a:lnTo>
                        <a:pt x="134" y="15"/>
                      </a:lnTo>
                      <a:lnTo>
                        <a:pt x="134" y="17"/>
                      </a:lnTo>
                      <a:lnTo>
                        <a:pt x="134" y="15"/>
                      </a:lnTo>
                      <a:lnTo>
                        <a:pt x="134" y="17"/>
                      </a:lnTo>
                      <a:lnTo>
                        <a:pt x="133" y="17"/>
                      </a:lnTo>
                      <a:lnTo>
                        <a:pt x="133" y="15"/>
                      </a:lnTo>
                      <a:lnTo>
                        <a:pt x="133" y="17"/>
                      </a:lnTo>
                      <a:lnTo>
                        <a:pt x="131" y="17"/>
                      </a:lnTo>
                      <a:lnTo>
                        <a:pt x="131" y="15"/>
                      </a:lnTo>
                      <a:lnTo>
                        <a:pt x="131" y="17"/>
                      </a:lnTo>
                      <a:lnTo>
                        <a:pt x="131" y="15"/>
                      </a:lnTo>
                      <a:lnTo>
                        <a:pt x="129" y="15"/>
                      </a:lnTo>
                      <a:lnTo>
                        <a:pt x="131" y="15"/>
                      </a:lnTo>
                      <a:lnTo>
                        <a:pt x="129" y="15"/>
                      </a:lnTo>
                      <a:lnTo>
                        <a:pt x="129" y="17"/>
                      </a:lnTo>
                      <a:lnTo>
                        <a:pt x="131" y="17"/>
                      </a:lnTo>
                      <a:lnTo>
                        <a:pt x="129" y="17"/>
                      </a:lnTo>
                      <a:lnTo>
                        <a:pt x="131" y="17"/>
                      </a:lnTo>
                      <a:lnTo>
                        <a:pt x="133" y="17"/>
                      </a:lnTo>
                      <a:lnTo>
                        <a:pt x="131" y="17"/>
                      </a:lnTo>
                      <a:lnTo>
                        <a:pt x="133" y="17"/>
                      </a:lnTo>
                      <a:lnTo>
                        <a:pt x="131" y="17"/>
                      </a:lnTo>
                      <a:lnTo>
                        <a:pt x="131" y="19"/>
                      </a:lnTo>
                      <a:lnTo>
                        <a:pt x="133" y="19"/>
                      </a:lnTo>
                      <a:lnTo>
                        <a:pt x="133" y="17"/>
                      </a:lnTo>
                      <a:lnTo>
                        <a:pt x="134" y="17"/>
                      </a:lnTo>
                      <a:lnTo>
                        <a:pt x="133" y="17"/>
                      </a:lnTo>
                      <a:lnTo>
                        <a:pt x="133" y="19"/>
                      </a:lnTo>
                      <a:lnTo>
                        <a:pt x="134" y="19"/>
                      </a:lnTo>
                      <a:lnTo>
                        <a:pt x="133" y="19"/>
                      </a:lnTo>
                      <a:lnTo>
                        <a:pt x="131" y="19"/>
                      </a:lnTo>
                      <a:lnTo>
                        <a:pt x="131" y="21"/>
                      </a:lnTo>
                      <a:lnTo>
                        <a:pt x="129" y="21"/>
                      </a:lnTo>
                      <a:lnTo>
                        <a:pt x="127" y="21"/>
                      </a:lnTo>
                      <a:lnTo>
                        <a:pt x="127" y="23"/>
                      </a:lnTo>
                      <a:lnTo>
                        <a:pt x="127" y="25"/>
                      </a:lnTo>
                      <a:lnTo>
                        <a:pt x="125" y="25"/>
                      </a:lnTo>
                      <a:lnTo>
                        <a:pt x="127" y="25"/>
                      </a:lnTo>
                      <a:lnTo>
                        <a:pt x="125" y="25"/>
                      </a:lnTo>
                      <a:lnTo>
                        <a:pt x="127" y="25"/>
                      </a:lnTo>
                      <a:lnTo>
                        <a:pt x="127" y="26"/>
                      </a:lnTo>
                      <a:lnTo>
                        <a:pt x="125" y="26"/>
                      </a:lnTo>
                      <a:lnTo>
                        <a:pt x="125" y="25"/>
                      </a:lnTo>
                      <a:lnTo>
                        <a:pt x="123" y="25"/>
                      </a:lnTo>
                      <a:lnTo>
                        <a:pt x="121" y="25"/>
                      </a:lnTo>
                      <a:lnTo>
                        <a:pt x="123" y="25"/>
                      </a:lnTo>
                      <a:lnTo>
                        <a:pt x="123" y="26"/>
                      </a:lnTo>
                      <a:lnTo>
                        <a:pt x="123" y="25"/>
                      </a:lnTo>
                      <a:lnTo>
                        <a:pt x="123" y="26"/>
                      </a:lnTo>
                      <a:lnTo>
                        <a:pt x="125" y="26"/>
                      </a:lnTo>
                      <a:lnTo>
                        <a:pt x="123" y="26"/>
                      </a:lnTo>
                      <a:lnTo>
                        <a:pt x="125" y="26"/>
                      </a:lnTo>
                      <a:lnTo>
                        <a:pt x="123" y="26"/>
                      </a:lnTo>
                      <a:lnTo>
                        <a:pt x="125" y="26"/>
                      </a:lnTo>
                      <a:lnTo>
                        <a:pt x="123" y="26"/>
                      </a:lnTo>
                      <a:lnTo>
                        <a:pt x="123" y="28"/>
                      </a:lnTo>
                      <a:lnTo>
                        <a:pt x="125" y="28"/>
                      </a:lnTo>
                      <a:lnTo>
                        <a:pt x="123" y="28"/>
                      </a:lnTo>
                      <a:lnTo>
                        <a:pt x="125" y="28"/>
                      </a:lnTo>
                      <a:lnTo>
                        <a:pt x="127" y="28"/>
                      </a:lnTo>
                      <a:lnTo>
                        <a:pt x="125" y="28"/>
                      </a:lnTo>
                      <a:lnTo>
                        <a:pt x="125" y="30"/>
                      </a:lnTo>
                      <a:lnTo>
                        <a:pt x="127" y="30"/>
                      </a:lnTo>
                      <a:lnTo>
                        <a:pt x="129" y="30"/>
                      </a:lnTo>
                      <a:lnTo>
                        <a:pt x="127" y="30"/>
                      </a:lnTo>
                      <a:lnTo>
                        <a:pt x="129" y="30"/>
                      </a:lnTo>
                      <a:lnTo>
                        <a:pt x="127" y="30"/>
                      </a:lnTo>
                      <a:lnTo>
                        <a:pt x="127" y="32"/>
                      </a:lnTo>
                      <a:lnTo>
                        <a:pt x="129" y="32"/>
                      </a:lnTo>
                      <a:lnTo>
                        <a:pt x="127" y="32"/>
                      </a:lnTo>
                      <a:lnTo>
                        <a:pt x="127" y="30"/>
                      </a:lnTo>
                      <a:lnTo>
                        <a:pt x="127" y="32"/>
                      </a:lnTo>
                      <a:lnTo>
                        <a:pt x="129" y="32"/>
                      </a:lnTo>
                      <a:lnTo>
                        <a:pt x="127" y="32"/>
                      </a:lnTo>
                      <a:lnTo>
                        <a:pt x="129" y="30"/>
                      </a:lnTo>
                      <a:lnTo>
                        <a:pt x="131" y="30"/>
                      </a:lnTo>
                      <a:lnTo>
                        <a:pt x="129" y="30"/>
                      </a:lnTo>
                      <a:lnTo>
                        <a:pt x="129" y="32"/>
                      </a:lnTo>
                      <a:lnTo>
                        <a:pt x="131" y="32"/>
                      </a:lnTo>
                      <a:lnTo>
                        <a:pt x="129" y="32"/>
                      </a:lnTo>
                      <a:lnTo>
                        <a:pt x="131" y="32"/>
                      </a:lnTo>
                      <a:lnTo>
                        <a:pt x="129" y="32"/>
                      </a:lnTo>
                      <a:lnTo>
                        <a:pt x="129" y="30"/>
                      </a:lnTo>
                      <a:lnTo>
                        <a:pt x="131" y="30"/>
                      </a:lnTo>
                      <a:lnTo>
                        <a:pt x="131" y="32"/>
                      </a:lnTo>
                      <a:lnTo>
                        <a:pt x="131" y="30"/>
                      </a:lnTo>
                      <a:lnTo>
                        <a:pt x="133" y="30"/>
                      </a:lnTo>
                      <a:lnTo>
                        <a:pt x="131" y="30"/>
                      </a:lnTo>
                      <a:lnTo>
                        <a:pt x="133" y="30"/>
                      </a:lnTo>
                      <a:lnTo>
                        <a:pt x="134" y="30"/>
                      </a:lnTo>
                      <a:lnTo>
                        <a:pt x="133" y="30"/>
                      </a:lnTo>
                      <a:lnTo>
                        <a:pt x="131" y="30"/>
                      </a:lnTo>
                      <a:lnTo>
                        <a:pt x="133" y="30"/>
                      </a:lnTo>
                      <a:lnTo>
                        <a:pt x="133" y="28"/>
                      </a:lnTo>
                      <a:lnTo>
                        <a:pt x="131" y="28"/>
                      </a:lnTo>
                      <a:lnTo>
                        <a:pt x="129" y="28"/>
                      </a:lnTo>
                      <a:lnTo>
                        <a:pt x="131" y="28"/>
                      </a:lnTo>
                      <a:lnTo>
                        <a:pt x="133" y="28"/>
                      </a:lnTo>
                      <a:lnTo>
                        <a:pt x="131" y="28"/>
                      </a:lnTo>
                      <a:lnTo>
                        <a:pt x="133" y="28"/>
                      </a:lnTo>
                      <a:lnTo>
                        <a:pt x="133" y="30"/>
                      </a:lnTo>
                      <a:lnTo>
                        <a:pt x="134" y="30"/>
                      </a:lnTo>
                      <a:lnTo>
                        <a:pt x="136" y="30"/>
                      </a:lnTo>
                      <a:lnTo>
                        <a:pt x="136" y="32"/>
                      </a:lnTo>
                      <a:lnTo>
                        <a:pt x="136" y="30"/>
                      </a:lnTo>
                      <a:lnTo>
                        <a:pt x="138" y="30"/>
                      </a:lnTo>
                      <a:lnTo>
                        <a:pt x="138" y="32"/>
                      </a:lnTo>
                      <a:lnTo>
                        <a:pt x="140" y="32"/>
                      </a:lnTo>
                      <a:lnTo>
                        <a:pt x="140" y="34"/>
                      </a:lnTo>
                      <a:lnTo>
                        <a:pt x="140" y="32"/>
                      </a:lnTo>
                      <a:lnTo>
                        <a:pt x="140" y="34"/>
                      </a:lnTo>
                      <a:lnTo>
                        <a:pt x="140" y="36"/>
                      </a:lnTo>
                      <a:lnTo>
                        <a:pt x="140" y="34"/>
                      </a:lnTo>
                      <a:lnTo>
                        <a:pt x="140" y="36"/>
                      </a:lnTo>
                      <a:lnTo>
                        <a:pt x="140" y="34"/>
                      </a:lnTo>
                      <a:lnTo>
                        <a:pt x="140" y="36"/>
                      </a:lnTo>
                      <a:lnTo>
                        <a:pt x="138" y="36"/>
                      </a:lnTo>
                      <a:lnTo>
                        <a:pt x="138" y="34"/>
                      </a:lnTo>
                      <a:lnTo>
                        <a:pt x="138" y="36"/>
                      </a:lnTo>
                      <a:lnTo>
                        <a:pt x="138" y="34"/>
                      </a:lnTo>
                      <a:lnTo>
                        <a:pt x="138" y="36"/>
                      </a:lnTo>
                      <a:lnTo>
                        <a:pt x="140" y="36"/>
                      </a:lnTo>
                      <a:lnTo>
                        <a:pt x="138" y="36"/>
                      </a:lnTo>
                      <a:lnTo>
                        <a:pt x="140" y="36"/>
                      </a:lnTo>
                      <a:lnTo>
                        <a:pt x="138" y="36"/>
                      </a:lnTo>
                      <a:lnTo>
                        <a:pt x="140" y="36"/>
                      </a:lnTo>
                      <a:lnTo>
                        <a:pt x="142" y="36"/>
                      </a:lnTo>
                      <a:lnTo>
                        <a:pt x="140" y="36"/>
                      </a:lnTo>
                      <a:lnTo>
                        <a:pt x="142" y="36"/>
                      </a:lnTo>
                      <a:lnTo>
                        <a:pt x="142" y="38"/>
                      </a:lnTo>
                      <a:lnTo>
                        <a:pt x="144" y="38"/>
                      </a:lnTo>
                      <a:lnTo>
                        <a:pt x="144" y="40"/>
                      </a:lnTo>
                      <a:lnTo>
                        <a:pt x="142" y="40"/>
                      </a:lnTo>
                      <a:lnTo>
                        <a:pt x="142" y="38"/>
                      </a:lnTo>
                      <a:lnTo>
                        <a:pt x="142" y="40"/>
                      </a:lnTo>
                      <a:lnTo>
                        <a:pt x="142" y="38"/>
                      </a:lnTo>
                      <a:lnTo>
                        <a:pt x="142" y="40"/>
                      </a:lnTo>
                      <a:lnTo>
                        <a:pt x="144" y="40"/>
                      </a:lnTo>
                      <a:lnTo>
                        <a:pt x="144" y="42"/>
                      </a:lnTo>
                      <a:lnTo>
                        <a:pt x="146" y="42"/>
                      </a:lnTo>
                      <a:lnTo>
                        <a:pt x="146" y="44"/>
                      </a:lnTo>
                      <a:lnTo>
                        <a:pt x="144" y="44"/>
                      </a:lnTo>
                      <a:lnTo>
                        <a:pt x="146" y="44"/>
                      </a:lnTo>
                      <a:lnTo>
                        <a:pt x="146" y="42"/>
                      </a:lnTo>
                      <a:lnTo>
                        <a:pt x="144" y="42"/>
                      </a:lnTo>
                      <a:lnTo>
                        <a:pt x="144" y="40"/>
                      </a:lnTo>
                      <a:lnTo>
                        <a:pt x="144" y="42"/>
                      </a:lnTo>
                      <a:lnTo>
                        <a:pt x="142" y="42"/>
                      </a:lnTo>
                      <a:lnTo>
                        <a:pt x="142" y="40"/>
                      </a:lnTo>
                      <a:lnTo>
                        <a:pt x="144" y="40"/>
                      </a:lnTo>
                      <a:lnTo>
                        <a:pt x="142" y="40"/>
                      </a:lnTo>
                      <a:lnTo>
                        <a:pt x="144" y="40"/>
                      </a:lnTo>
                      <a:lnTo>
                        <a:pt x="142" y="40"/>
                      </a:lnTo>
                      <a:lnTo>
                        <a:pt x="144" y="40"/>
                      </a:lnTo>
                      <a:lnTo>
                        <a:pt x="142" y="40"/>
                      </a:lnTo>
                      <a:lnTo>
                        <a:pt x="144" y="40"/>
                      </a:lnTo>
                      <a:lnTo>
                        <a:pt x="142" y="40"/>
                      </a:lnTo>
                      <a:lnTo>
                        <a:pt x="142" y="42"/>
                      </a:lnTo>
                      <a:lnTo>
                        <a:pt x="142" y="40"/>
                      </a:lnTo>
                      <a:lnTo>
                        <a:pt x="142" y="42"/>
                      </a:lnTo>
                      <a:lnTo>
                        <a:pt x="144" y="42"/>
                      </a:lnTo>
                      <a:lnTo>
                        <a:pt x="142" y="42"/>
                      </a:lnTo>
                      <a:lnTo>
                        <a:pt x="142" y="44"/>
                      </a:lnTo>
                      <a:lnTo>
                        <a:pt x="142" y="42"/>
                      </a:lnTo>
                      <a:lnTo>
                        <a:pt x="142" y="44"/>
                      </a:lnTo>
                      <a:lnTo>
                        <a:pt x="142" y="42"/>
                      </a:lnTo>
                      <a:lnTo>
                        <a:pt x="142" y="44"/>
                      </a:lnTo>
                      <a:lnTo>
                        <a:pt x="140" y="44"/>
                      </a:lnTo>
                      <a:lnTo>
                        <a:pt x="142" y="44"/>
                      </a:lnTo>
                      <a:lnTo>
                        <a:pt x="142" y="46"/>
                      </a:lnTo>
                      <a:lnTo>
                        <a:pt x="144" y="46"/>
                      </a:lnTo>
                      <a:lnTo>
                        <a:pt x="144" y="48"/>
                      </a:lnTo>
                      <a:lnTo>
                        <a:pt x="146" y="48"/>
                      </a:lnTo>
                      <a:lnTo>
                        <a:pt x="146" y="46"/>
                      </a:lnTo>
                      <a:lnTo>
                        <a:pt x="148" y="46"/>
                      </a:lnTo>
                      <a:lnTo>
                        <a:pt x="146" y="46"/>
                      </a:lnTo>
                      <a:lnTo>
                        <a:pt x="148" y="46"/>
                      </a:lnTo>
                      <a:lnTo>
                        <a:pt x="148" y="48"/>
                      </a:lnTo>
                      <a:lnTo>
                        <a:pt x="150" y="48"/>
                      </a:lnTo>
                      <a:lnTo>
                        <a:pt x="148" y="48"/>
                      </a:lnTo>
                      <a:lnTo>
                        <a:pt x="150" y="48"/>
                      </a:lnTo>
                      <a:lnTo>
                        <a:pt x="148" y="48"/>
                      </a:lnTo>
                      <a:lnTo>
                        <a:pt x="148" y="50"/>
                      </a:lnTo>
                      <a:lnTo>
                        <a:pt x="150" y="50"/>
                      </a:lnTo>
                      <a:lnTo>
                        <a:pt x="150" y="51"/>
                      </a:lnTo>
                      <a:lnTo>
                        <a:pt x="148" y="51"/>
                      </a:lnTo>
                      <a:lnTo>
                        <a:pt x="148" y="53"/>
                      </a:lnTo>
                      <a:lnTo>
                        <a:pt x="150" y="53"/>
                      </a:lnTo>
                      <a:lnTo>
                        <a:pt x="150" y="55"/>
                      </a:lnTo>
                      <a:lnTo>
                        <a:pt x="152" y="55"/>
                      </a:lnTo>
                      <a:lnTo>
                        <a:pt x="154" y="55"/>
                      </a:lnTo>
                      <a:lnTo>
                        <a:pt x="152" y="55"/>
                      </a:lnTo>
                      <a:lnTo>
                        <a:pt x="154" y="55"/>
                      </a:lnTo>
                      <a:lnTo>
                        <a:pt x="154" y="57"/>
                      </a:lnTo>
                      <a:lnTo>
                        <a:pt x="156" y="57"/>
                      </a:lnTo>
                      <a:lnTo>
                        <a:pt x="157" y="57"/>
                      </a:lnTo>
                      <a:lnTo>
                        <a:pt x="159" y="57"/>
                      </a:lnTo>
                      <a:lnTo>
                        <a:pt x="161" y="57"/>
                      </a:lnTo>
                      <a:lnTo>
                        <a:pt x="159" y="57"/>
                      </a:lnTo>
                      <a:lnTo>
                        <a:pt x="159" y="59"/>
                      </a:lnTo>
                      <a:lnTo>
                        <a:pt x="161" y="59"/>
                      </a:lnTo>
                      <a:lnTo>
                        <a:pt x="163" y="59"/>
                      </a:lnTo>
                      <a:lnTo>
                        <a:pt x="163" y="57"/>
                      </a:lnTo>
                      <a:lnTo>
                        <a:pt x="163" y="59"/>
                      </a:lnTo>
                      <a:lnTo>
                        <a:pt x="163" y="57"/>
                      </a:lnTo>
                      <a:lnTo>
                        <a:pt x="165" y="57"/>
                      </a:lnTo>
                      <a:lnTo>
                        <a:pt x="163" y="57"/>
                      </a:lnTo>
                      <a:lnTo>
                        <a:pt x="165" y="57"/>
                      </a:lnTo>
                      <a:lnTo>
                        <a:pt x="167" y="57"/>
                      </a:lnTo>
                      <a:lnTo>
                        <a:pt x="167" y="55"/>
                      </a:lnTo>
                      <a:lnTo>
                        <a:pt x="167" y="57"/>
                      </a:lnTo>
                      <a:lnTo>
                        <a:pt x="167" y="55"/>
                      </a:lnTo>
                      <a:lnTo>
                        <a:pt x="169" y="55"/>
                      </a:lnTo>
                      <a:lnTo>
                        <a:pt x="169" y="57"/>
                      </a:lnTo>
                      <a:lnTo>
                        <a:pt x="169" y="55"/>
                      </a:lnTo>
                      <a:lnTo>
                        <a:pt x="171" y="55"/>
                      </a:lnTo>
                      <a:lnTo>
                        <a:pt x="173" y="55"/>
                      </a:lnTo>
                      <a:lnTo>
                        <a:pt x="175" y="55"/>
                      </a:lnTo>
                      <a:lnTo>
                        <a:pt x="175" y="53"/>
                      </a:lnTo>
                      <a:lnTo>
                        <a:pt x="177" y="53"/>
                      </a:lnTo>
                      <a:lnTo>
                        <a:pt x="175" y="53"/>
                      </a:lnTo>
                      <a:lnTo>
                        <a:pt x="177" y="53"/>
                      </a:lnTo>
                      <a:lnTo>
                        <a:pt x="177" y="51"/>
                      </a:lnTo>
                      <a:lnTo>
                        <a:pt x="175" y="51"/>
                      </a:lnTo>
                      <a:lnTo>
                        <a:pt x="175" y="50"/>
                      </a:lnTo>
                      <a:lnTo>
                        <a:pt x="177" y="50"/>
                      </a:lnTo>
                      <a:lnTo>
                        <a:pt x="177" y="48"/>
                      </a:lnTo>
                      <a:lnTo>
                        <a:pt x="175" y="48"/>
                      </a:lnTo>
                      <a:lnTo>
                        <a:pt x="173" y="48"/>
                      </a:lnTo>
                      <a:lnTo>
                        <a:pt x="173" y="50"/>
                      </a:lnTo>
                      <a:lnTo>
                        <a:pt x="173" y="48"/>
                      </a:lnTo>
                      <a:lnTo>
                        <a:pt x="173" y="46"/>
                      </a:lnTo>
                      <a:lnTo>
                        <a:pt x="173" y="44"/>
                      </a:lnTo>
                      <a:lnTo>
                        <a:pt x="171" y="44"/>
                      </a:lnTo>
                      <a:lnTo>
                        <a:pt x="171" y="42"/>
                      </a:lnTo>
                      <a:lnTo>
                        <a:pt x="169" y="42"/>
                      </a:lnTo>
                      <a:lnTo>
                        <a:pt x="169" y="40"/>
                      </a:lnTo>
                      <a:lnTo>
                        <a:pt x="167" y="40"/>
                      </a:lnTo>
                      <a:lnTo>
                        <a:pt x="167" y="42"/>
                      </a:lnTo>
                      <a:lnTo>
                        <a:pt x="165" y="42"/>
                      </a:lnTo>
                      <a:lnTo>
                        <a:pt x="167" y="42"/>
                      </a:lnTo>
                      <a:lnTo>
                        <a:pt x="165" y="42"/>
                      </a:lnTo>
                      <a:lnTo>
                        <a:pt x="167" y="42"/>
                      </a:lnTo>
                      <a:lnTo>
                        <a:pt x="165" y="42"/>
                      </a:lnTo>
                      <a:lnTo>
                        <a:pt x="165" y="40"/>
                      </a:lnTo>
                      <a:lnTo>
                        <a:pt x="163" y="40"/>
                      </a:lnTo>
                      <a:lnTo>
                        <a:pt x="165" y="40"/>
                      </a:lnTo>
                      <a:lnTo>
                        <a:pt x="167" y="40"/>
                      </a:lnTo>
                      <a:lnTo>
                        <a:pt x="169" y="40"/>
                      </a:lnTo>
                      <a:lnTo>
                        <a:pt x="171" y="40"/>
                      </a:lnTo>
                      <a:lnTo>
                        <a:pt x="171" y="42"/>
                      </a:lnTo>
                      <a:lnTo>
                        <a:pt x="173" y="42"/>
                      </a:lnTo>
                      <a:lnTo>
                        <a:pt x="175" y="42"/>
                      </a:lnTo>
                      <a:lnTo>
                        <a:pt x="175" y="44"/>
                      </a:lnTo>
                      <a:lnTo>
                        <a:pt x="177" y="44"/>
                      </a:lnTo>
                      <a:lnTo>
                        <a:pt x="177" y="46"/>
                      </a:lnTo>
                      <a:lnTo>
                        <a:pt x="177" y="48"/>
                      </a:lnTo>
                      <a:lnTo>
                        <a:pt x="179" y="48"/>
                      </a:lnTo>
                      <a:lnTo>
                        <a:pt x="179" y="50"/>
                      </a:lnTo>
                      <a:lnTo>
                        <a:pt x="179" y="51"/>
                      </a:lnTo>
                      <a:lnTo>
                        <a:pt x="179" y="53"/>
                      </a:lnTo>
                      <a:lnTo>
                        <a:pt x="179" y="55"/>
                      </a:lnTo>
                      <a:lnTo>
                        <a:pt x="181" y="55"/>
                      </a:lnTo>
                      <a:lnTo>
                        <a:pt x="181" y="57"/>
                      </a:lnTo>
                      <a:lnTo>
                        <a:pt x="181" y="59"/>
                      </a:lnTo>
                      <a:lnTo>
                        <a:pt x="179" y="59"/>
                      </a:lnTo>
                      <a:lnTo>
                        <a:pt x="181" y="59"/>
                      </a:lnTo>
                      <a:lnTo>
                        <a:pt x="179" y="59"/>
                      </a:lnTo>
                      <a:lnTo>
                        <a:pt x="181" y="59"/>
                      </a:lnTo>
                      <a:lnTo>
                        <a:pt x="179" y="59"/>
                      </a:lnTo>
                      <a:lnTo>
                        <a:pt x="179" y="57"/>
                      </a:lnTo>
                      <a:lnTo>
                        <a:pt x="179" y="55"/>
                      </a:lnTo>
                      <a:lnTo>
                        <a:pt x="177" y="55"/>
                      </a:lnTo>
                      <a:lnTo>
                        <a:pt x="179" y="55"/>
                      </a:lnTo>
                      <a:lnTo>
                        <a:pt x="177" y="55"/>
                      </a:lnTo>
                      <a:lnTo>
                        <a:pt x="179" y="55"/>
                      </a:lnTo>
                      <a:lnTo>
                        <a:pt x="177" y="55"/>
                      </a:lnTo>
                      <a:lnTo>
                        <a:pt x="179" y="55"/>
                      </a:lnTo>
                      <a:lnTo>
                        <a:pt x="177" y="55"/>
                      </a:lnTo>
                      <a:lnTo>
                        <a:pt x="179" y="55"/>
                      </a:lnTo>
                      <a:lnTo>
                        <a:pt x="177" y="55"/>
                      </a:lnTo>
                      <a:lnTo>
                        <a:pt x="177" y="57"/>
                      </a:lnTo>
                      <a:lnTo>
                        <a:pt x="179" y="57"/>
                      </a:lnTo>
                      <a:lnTo>
                        <a:pt x="177" y="57"/>
                      </a:lnTo>
                      <a:lnTo>
                        <a:pt x="177" y="59"/>
                      </a:lnTo>
                      <a:lnTo>
                        <a:pt x="177" y="57"/>
                      </a:lnTo>
                      <a:lnTo>
                        <a:pt x="179" y="57"/>
                      </a:lnTo>
                      <a:lnTo>
                        <a:pt x="179" y="59"/>
                      </a:lnTo>
                      <a:lnTo>
                        <a:pt x="179" y="61"/>
                      </a:lnTo>
                      <a:lnTo>
                        <a:pt x="177" y="61"/>
                      </a:lnTo>
                      <a:lnTo>
                        <a:pt x="179" y="61"/>
                      </a:lnTo>
                      <a:lnTo>
                        <a:pt x="177" y="61"/>
                      </a:lnTo>
                      <a:lnTo>
                        <a:pt x="177" y="59"/>
                      </a:lnTo>
                      <a:lnTo>
                        <a:pt x="177" y="61"/>
                      </a:lnTo>
                      <a:lnTo>
                        <a:pt x="177" y="59"/>
                      </a:lnTo>
                      <a:lnTo>
                        <a:pt x="179" y="59"/>
                      </a:lnTo>
                      <a:lnTo>
                        <a:pt x="177" y="59"/>
                      </a:lnTo>
                      <a:lnTo>
                        <a:pt x="177" y="61"/>
                      </a:lnTo>
                      <a:lnTo>
                        <a:pt x="175" y="61"/>
                      </a:lnTo>
                      <a:lnTo>
                        <a:pt x="173" y="61"/>
                      </a:lnTo>
                      <a:lnTo>
                        <a:pt x="171" y="61"/>
                      </a:lnTo>
                      <a:lnTo>
                        <a:pt x="169" y="61"/>
                      </a:lnTo>
                      <a:lnTo>
                        <a:pt x="167" y="61"/>
                      </a:lnTo>
                      <a:lnTo>
                        <a:pt x="169" y="61"/>
                      </a:lnTo>
                      <a:lnTo>
                        <a:pt x="167" y="61"/>
                      </a:lnTo>
                      <a:lnTo>
                        <a:pt x="167" y="59"/>
                      </a:lnTo>
                      <a:lnTo>
                        <a:pt x="167" y="61"/>
                      </a:lnTo>
                      <a:lnTo>
                        <a:pt x="167" y="59"/>
                      </a:lnTo>
                      <a:lnTo>
                        <a:pt x="169" y="59"/>
                      </a:lnTo>
                      <a:lnTo>
                        <a:pt x="167" y="59"/>
                      </a:lnTo>
                      <a:lnTo>
                        <a:pt x="167" y="61"/>
                      </a:lnTo>
                      <a:lnTo>
                        <a:pt x="165" y="61"/>
                      </a:lnTo>
                      <a:lnTo>
                        <a:pt x="165" y="63"/>
                      </a:lnTo>
                      <a:lnTo>
                        <a:pt x="165" y="61"/>
                      </a:lnTo>
                      <a:lnTo>
                        <a:pt x="165" y="63"/>
                      </a:lnTo>
                      <a:lnTo>
                        <a:pt x="163" y="63"/>
                      </a:lnTo>
                      <a:lnTo>
                        <a:pt x="163" y="61"/>
                      </a:lnTo>
                      <a:lnTo>
                        <a:pt x="161" y="61"/>
                      </a:lnTo>
                      <a:lnTo>
                        <a:pt x="161" y="63"/>
                      </a:lnTo>
                      <a:lnTo>
                        <a:pt x="163" y="63"/>
                      </a:lnTo>
                      <a:lnTo>
                        <a:pt x="161" y="63"/>
                      </a:lnTo>
                      <a:lnTo>
                        <a:pt x="159" y="63"/>
                      </a:lnTo>
                      <a:lnTo>
                        <a:pt x="161" y="63"/>
                      </a:lnTo>
                      <a:lnTo>
                        <a:pt x="159" y="63"/>
                      </a:lnTo>
                      <a:lnTo>
                        <a:pt x="161" y="63"/>
                      </a:lnTo>
                      <a:lnTo>
                        <a:pt x="159" y="63"/>
                      </a:lnTo>
                      <a:lnTo>
                        <a:pt x="157" y="63"/>
                      </a:lnTo>
                      <a:lnTo>
                        <a:pt x="159" y="63"/>
                      </a:lnTo>
                      <a:lnTo>
                        <a:pt x="159" y="61"/>
                      </a:lnTo>
                      <a:lnTo>
                        <a:pt x="157" y="61"/>
                      </a:lnTo>
                      <a:lnTo>
                        <a:pt x="157" y="63"/>
                      </a:lnTo>
                      <a:lnTo>
                        <a:pt x="157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6" y="61"/>
                      </a:lnTo>
                      <a:lnTo>
                        <a:pt x="156" y="63"/>
                      </a:lnTo>
                      <a:lnTo>
                        <a:pt x="156" y="61"/>
                      </a:lnTo>
                      <a:lnTo>
                        <a:pt x="156" y="63"/>
                      </a:lnTo>
                      <a:lnTo>
                        <a:pt x="154" y="63"/>
                      </a:lnTo>
                      <a:lnTo>
                        <a:pt x="154" y="65"/>
                      </a:lnTo>
                      <a:lnTo>
                        <a:pt x="154" y="63"/>
                      </a:lnTo>
                      <a:lnTo>
                        <a:pt x="154" y="65"/>
                      </a:lnTo>
                      <a:lnTo>
                        <a:pt x="154" y="63"/>
                      </a:lnTo>
                      <a:lnTo>
                        <a:pt x="154" y="65"/>
                      </a:lnTo>
                      <a:lnTo>
                        <a:pt x="154" y="63"/>
                      </a:lnTo>
                      <a:lnTo>
                        <a:pt x="152" y="63"/>
                      </a:lnTo>
                      <a:lnTo>
                        <a:pt x="152" y="65"/>
                      </a:lnTo>
                      <a:lnTo>
                        <a:pt x="152" y="63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2" y="65"/>
                      </a:lnTo>
                      <a:lnTo>
                        <a:pt x="152" y="67"/>
                      </a:lnTo>
                      <a:lnTo>
                        <a:pt x="150" y="67"/>
                      </a:lnTo>
                      <a:lnTo>
                        <a:pt x="148" y="67"/>
                      </a:lnTo>
                      <a:lnTo>
                        <a:pt x="146" y="67"/>
                      </a:lnTo>
                      <a:lnTo>
                        <a:pt x="144" y="67"/>
                      </a:lnTo>
                      <a:lnTo>
                        <a:pt x="144" y="69"/>
                      </a:lnTo>
                      <a:lnTo>
                        <a:pt x="142" y="69"/>
                      </a:lnTo>
                      <a:lnTo>
                        <a:pt x="142" y="67"/>
                      </a:lnTo>
                      <a:lnTo>
                        <a:pt x="142" y="69"/>
                      </a:lnTo>
                      <a:lnTo>
                        <a:pt x="142" y="67"/>
                      </a:lnTo>
                      <a:lnTo>
                        <a:pt x="144" y="67"/>
                      </a:lnTo>
                      <a:lnTo>
                        <a:pt x="142" y="67"/>
                      </a:lnTo>
                      <a:lnTo>
                        <a:pt x="144" y="67"/>
                      </a:lnTo>
                      <a:lnTo>
                        <a:pt x="142" y="67"/>
                      </a:lnTo>
                      <a:lnTo>
                        <a:pt x="142" y="65"/>
                      </a:lnTo>
                      <a:lnTo>
                        <a:pt x="144" y="65"/>
                      </a:lnTo>
                      <a:lnTo>
                        <a:pt x="144" y="63"/>
                      </a:lnTo>
                      <a:lnTo>
                        <a:pt x="144" y="65"/>
                      </a:lnTo>
                      <a:lnTo>
                        <a:pt x="144" y="63"/>
                      </a:lnTo>
                      <a:lnTo>
                        <a:pt x="144" y="61"/>
                      </a:lnTo>
                      <a:lnTo>
                        <a:pt x="146" y="61"/>
                      </a:lnTo>
                      <a:lnTo>
                        <a:pt x="144" y="61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1"/>
                      </a:lnTo>
                      <a:lnTo>
                        <a:pt x="146" y="59"/>
                      </a:lnTo>
                      <a:lnTo>
                        <a:pt x="144" y="59"/>
                      </a:lnTo>
                      <a:lnTo>
                        <a:pt x="142" y="59"/>
                      </a:lnTo>
                      <a:lnTo>
                        <a:pt x="144" y="59"/>
                      </a:lnTo>
                      <a:lnTo>
                        <a:pt x="146" y="59"/>
                      </a:lnTo>
                      <a:lnTo>
                        <a:pt x="144" y="59"/>
                      </a:lnTo>
                      <a:lnTo>
                        <a:pt x="144" y="57"/>
                      </a:lnTo>
                      <a:lnTo>
                        <a:pt x="146" y="57"/>
                      </a:lnTo>
                      <a:lnTo>
                        <a:pt x="144" y="57"/>
                      </a:lnTo>
                      <a:lnTo>
                        <a:pt x="146" y="57"/>
                      </a:lnTo>
                      <a:lnTo>
                        <a:pt x="144" y="57"/>
                      </a:lnTo>
                      <a:lnTo>
                        <a:pt x="144" y="55"/>
                      </a:lnTo>
                      <a:lnTo>
                        <a:pt x="146" y="55"/>
                      </a:lnTo>
                      <a:lnTo>
                        <a:pt x="144" y="55"/>
                      </a:lnTo>
                      <a:lnTo>
                        <a:pt x="144" y="57"/>
                      </a:lnTo>
                      <a:lnTo>
                        <a:pt x="142" y="57"/>
                      </a:lnTo>
                      <a:lnTo>
                        <a:pt x="144" y="57"/>
                      </a:lnTo>
                      <a:lnTo>
                        <a:pt x="142" y="57"/>
                      </a:lnTo>
                      <a:lnTo>
                        <a:pt x="144" y="57"/>
                      </a:lnTo>
                      <a:lnTo>
                        <a:pt x="142" y="57"/>
                      </a:lnTo>
                      <a:lnTo>
                        <a:pt x="142" y="55"/>
                      </a:lnTo>
                      <a:lnTo>
                        <a:pt x="142" y="57"/>
                      </a:lnTo>
                      <a:lnTo>
                        <a:pt x="144" y="57"/>
                      </a:lnTo>
                      <a:lnTo>
                        <a:pt x="142" y="57"/>
                      </a:lnTo>
                      <a:lnTo>
                        <a:pt x="144" y="57"/>
                      </a:lnTo>
                      <a:lnTo>
                        <a:pt x="144" y="59"/>
                      </a:lnTo>
                      <a:lnTo>
                        <a:pt x="142" y="59"/>
                      </a:lnTo>
                      <a:lnTo>
                        <a:pt x="142" y="57"/>
                      </a:lnTo>
                      <a:lnTo>
                        <a:pt x="144" y="57"/>
                      </a:lnTo>
                      <a:lnTo>
                        <a:pt x="142" y="57"/>
                      </a:lnTo>
                      <a:lnTo>
                        <a:pt x="140" y="57"/>
                      </a:lnTo>
                      <a:lnTo>
                        <a:pt x="142" y="57"/>
                      </a:lnTo>
                      <a:lnTo>
                        <a:pt x="140" y="57"/>
                      </a:lnTo>
                      <a:lnTo>
                        <a:pt x="138" y="57"/>
                      </a:lnTo>
                      <a:lnTo>
                        <a:pt x="140" y="57"/>
                      </a:lnTo>
                      <a:lnTo>
                        <a:pt x="138" y="57"/>
                      </a:lnTo>
                      <a:lnTo>
                        <a:pt x="140" y="57"/>
                      </a:lnTo>
                      <a:lnTo>
                        <a:pt x="140" y="59"/>
                      </a:lnTo>
                      <a:lnTo>
                        <a:pt x="138" y="59"/>
                      </a:lnTo>
                      <a:lnTo>
                        <a:pt x="140" y="59"/>
                      </a:lnTo>
                      <a:lnTo>
                        <a:pt x="138" y="59"/>
                      </a:lnTo>
                      <a:lnTo>
                        <a:pt x="138" y="57"/>
                      </a:lnTo>
                      <a:lnTo>
                        <a:pt x="138" y="59"/>
                      </a:lnTo>
                      <a:lnTo>
                        <a:pt x="138" y="57"/>
                      </a:lnTo>
                      <a:lnTo>
                        <a:pt x="138" y="59"/>
                      </a:lnTo>
                      <a:lnTo>
                        <a:pt x="138" y="61"/>
                      </a:lnTo>
                      <a:lnTo>
                        <a:pt x="138" y="59"/>
                      </a:lnTo>
                      <a:lnTo>
                        <a:pt x="138" y="61"/>
                      </a:lnTo>
                      <a:lnTo>
                        <a:pt x="136" y="61"/>
                      </a:lnTo>
                      <a:lnTo>
                        <a:pt x="138" y="61"/>
                      </a:lnTo>
                      <a:lnTo>
                        <a:pt x="136" y="61"/>
                      </a:lnTo>
                      <a:lnTo>
                        <a:pt x="134" y="61"/>
                      </a:lnTo>
                      <a:lnTo>
                        <a:pt x="136" y="61"/>
                      </a:lnTo>
                      <a:lnTo>
                        <a:pt x="136" y="63"/>
                      </a:lnTo>
                      <a:lnTo>
                        <a:pt x="134" y="63"/>
                      </a:lnTo>
                      <a:lnTo>
                        <a:pt x="133" y="63"/>
                      </a:lnTo>
                      <a:lnTo>
                        <a:pt x="133" y="61"/>
                      </a:lnTo>
                      <a:lnTo>
                        <a:pt x="133" y="63"/>
                      </a:lnTo>
                      <a:lnTo>
                        <a:pt x="133" y="65"/>
                      </a:lnTo>
                      <a:lnTo>
                        <a:pt x="133" y="63"/>
                      </a:lnTo>
                      <a:lnTo>
                        <a:pt x="133" y="65"/>
                      </a:lnTo>
                      <a:lnTo>
                        <a:pt x="134" y="65"/>
                      </a:lnTo>
                      <a:lnTo>
                        <a:pt x="133" y="65"/>
                      </a:lnTo>
                      <a:lnTo>
                        <a:pt x="133" y="63"/>
                      </a:lnTo>
                      <a:lnTo>
                        <a:pt x="133" y="65"/>
                      </a:lnTo>
                      <a:lnTo>
                        <a:pt x="133" y="63"/>
                      </a:lnTo>
                      <a:lnTo>
                        <a:pt x="131" y="63"/>
                      </a:lnTo>
                      <a:lnTo>
                        <a:pt x="131" y="61"/>
                      </a:lnTo>
                      <a:lnTo>
                        <a:pt x="131" y="59"/>
                      </a:lnTo>
                      <a:lnTo>
                        <a:pt x="131" y="61"/>
                      </a:lnTo>
                      <a:lnTo>
                        <a:pt x="129" y="61"/>
                      </a:lnTo>
                      <a:lnTo>
                        <a:pt x="131" y="61"/>
                      </a:lnTo>
                      <a:lnTo>
                        <a:pt x="129" y="61"/>
                      </a:lnTo>
                      <a:lnTo>
                        <a:pt x="129" y="63"/>
                      </a:lnTo>
                      <a:lnTo>
                        <a:pt x="131" y="63"/>
                      </a:lnTo>
                      <a:lnTo>
                        <a:pt x="129" y="63"/>
                      </a:lnTo>
                      <a:lnTo>
                        <a:pt x="131" y="63"/>
                      </a:lnTo>
                      <a:lnTo>
                        <a:pt x="129" y="63"/>
                      </a:lnTo>
                      <a:lnTo>
                        <a:pt x="131" y="63"/>
                      </a:lnTo>
                      <a:lnTo>
                        <a:pt x="129" y="63"/>
                      </a:lnTo>
                      <a:lnTo>
                        <a:pt x="131" y="63"/>
                      </a:lnTo>
                      <a:lnTo>
                        <a:pt x="131" y="65"/>
                      </a:lnTo>
                      <a:lnTo>
                        <a:pt x="131" y="63"/>
                      </a:lnTo>
                      <a:lnTo>
                        <a:pt x="129" y="63"/>
                      </a:lnTo>
                      <a:lnTo>
                        <a:pt x="129" y="65"/>
                      </a:lnTo>
                      <a:lnTo>
                        <a:pt x="127" y="65"/>
                      </a:lnTo>
                      <a:lnTo>
                        <a:pt x="127" y="63"/>
                      </a:lnTo>
                      <a:lnTo>
                        <a:pt x="127" y="65"/>
                      </a:lnTo>
                      <a:lnTo>
                        <a:pt x="129" y="65"/>
                      </a:lnTo>
                      <a:lnTo>
                        <a:pt x="129" y="67"/>
                      </a:lnTo>
                      <a:lnTo>
                        <a:pt x="129" y="69"/>
                      </a:lnTo>
                      <a:lnTo>
                        <a:pt x="129" y="67"/>
                      </a:lnTo>
                      <a:lnTo>
                        <a:pt x="127" y="67"/>
                      </a:lnTo>
                      <a:lnTo>
                        <a:pt x="125" y="67"/>
                      </a:lnTo>
                      <a:lnTo>
                        <a:pt x="125" y="65"/>
                      </a:lnTo>
                      <a:lnTo>
                        <a:pt x="125" y="67"/>
                      </a:lnTo>
                      <a:lnTo>
                        <a:pt x="127" y="67"/>
                      </a:lnTo>
                      <a:lnTo>
                        <a:pt x="127" y="69"/>
                      </a:lnTo>
                      <a:lnTo>
                        <a:pt x="125" y="69"/>
                      </a:lnTo>
                      <a:lnTo>
                        <a:pt x="123" y="69"/>
                      </a:lnTo>
                      <a:lnTo>
                        <a:pt x="123" y="71"/>
                      </a:lnTo>
                      <a:lnTo>
                        <a:pt x="123" y="69"/>
                      </a:lnTo>
                      <a:lnTo>
                        <a:pt x="121" y="69"/>
                      </a:lnTo>
                      <a:lnTo>
                        <a:pt x="123" y="69"/>
                      </a:lnTo>
                      <a:lnTo>
                        <a:pt x="125" y="69"/>
                      </a:lnTo>
                      <a:lnTo>
                        <a:pt x="123" y="69"/>
                      </a:lnTo>
                      <a:lnTo>
                        <a:pt x="123" y="67"/>
                      </a:lnTo>
                      <a:lnTo>
                        <a:pt x="123" y="65"/>
                      </a:lnTo>
                      <a:lnTo>
                        <a:pt x="123" y="67"/>
                      </a:lnTo>
                      <a:lnTo>
                        <a:pt x="123" y="65"/>
                      </a:lnTo>
                      <a:lnTo>
                        <a:pt x="123" y="67"/>
                      </a:lnTo>
                      <a:lnTo>
                        <a:pt x="123" y="65"/>
                      </a:lnTo>
                      <a:lnTo>
                        <a:pt x="123" y="63"/>
                      </a:lnTo>
                      <a:lnTo>
                        <a:pt x="123" y="65"/>
                      </a:lnTo>
                      <a:lnTo>
                        <a:pt x="121" y="65"/>
                      </a:lnTo>
                      <a:lnTo>
                        <a:pt x="123" y="65"/>
                      </a:lnTo>
                      <a:lnTo>
                        <a:pt x="121" y="65"/>
                      </a:lnTo>
                      <a:lnTo>
                        <a:pt x="121" y="67"/>
                      </a:lnTo>
                      <a:lnTo>
                        <a:pt x="123" y="67"/>
                      </a:lnTo>
                      <a:lnTo>
                        <a:pt x="123" y="69"/>
                      </a:lnTo>
                      <a:lnTo>
                        <a:pt x="121" y="69"/>
                      </a:lnTo>
                      <a:lnTo>
                        <a:pt x="123" y="69"/>
                      </a:lnTo>
                      <a:lnTo>
                        <a:pt x="121" y="69"/>
                      </a:lnTo>
                      <a:lnTo>
                        <a:pt x="121" y="67"/>
                      </a:lnTo>
                      <a:lnTo>
                        <a:pt x="121" y="69"/>
                      </a:lnTo>
                      <a:lnTo>
                        <a:pt x="121" y="67"/>
                      </a:lnTo>
                      <a:lnTo>
                        <a:pt x="119" y="67"/>
                      </a:lnTo>
                      <a:lnTo>
                        <a:pt x="121" y="67"/>
                      </a:lnTo>
                      <a:lnTo>
                        <a:pt x="121" y="69"/>
                      </a:lnTo>
                      <a:lnTo>
                        <a:pt x="119" y="69"/>
                      </a:lnTo>
                      <a:lnTo>
                        <a:pt x="119" y="67"/>
                      </a:lnTo>
                      <a:lnTo>
                        <a:pt x="119" y="65"/>
                      </a:lnTo>
                      <a:lnTo>
                        <a:pt x="119" y="63"/>
                      </a:lnTo>
                      <a:lnTo>
                        <a:pt x="119" y="61"/>
                      </a:lnTo>
                      <a:lnTo>
                        <a:pt x="117" y="61"/>
                      </a:lnTo>
                      <a:lnTo>
                        <a:pt x="115" y="61"/>
                      </a:lnTo>
                      <a:lnTo>
                        <a:pt x="115" y="59"/>
                      </a:lnTo>
                      <a:lnTo>
                        <a:pt x="117" y="59"/>
                      </a:lnTo>
                      <a:lnTo>
                        <a:pt x="117" y="57"/>
                      </a:lnTo>
                      <a:lnTo>
                        <a:pt x="119" y="57"/>
                      </a:lnTo>
                      <a:lnTo>
                        <a:pt x="117" y="57"/>
                      </a:lnTo>
                      <a:lnTo>
                        <a:pt x="119" y="57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1" y="53"/>
                      </a:lnTo>
                      <a:lnTo>
                        <a:pt x="121" y="55"/>
                      </a:lnTo>
                      <a:lnTo>
                        <a:pt x="121" y="53"/>
                      </a:lnTo>
                      <a:lnTo>
                        <a:pt x="121" y="55"/>
                      </a:lnTo>
                      <a:lnTo>
                        <a:pt x="121" y="53"/>
                      </a:lnTo>
                      <a:lnTo>
                        <a:pt x="123" y="53"/>
                      </a:lnTo>
                      <a:lnTo>
                        <a:pt x="121" y="53"/>
                      </a:lnTo>
                      <a:lnTo>
                        <a:pt x="121" y="55"/>
                      </a:lnTo>
                      <a:lnTo>
                        <a:pt x="119" y="55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19" y="53"/>
                      </a:lnTo>
                      <a:lnTo>
                        <a:pt x="119" y="51"/>
                      </a:lnTo>
                      <a:lnTo>
                        <a:pt x="119" y="53"/>
                      </a:lnTo>
                      <a:lnTo>
                        <a:pt x="119" y="55"/>
                      </a:lnTo>
                      <a:lnTo>
                        <a:pt x="119" y="57"/>
                      </a:lnTo>
                      <a:lnTo>
                        <a:pt x="117" y="57"/>
                      </a:lnTo>
                      <a:lnTo>
                        <a:pt x="117" y="59"/>
                      </a:lnTo>
                      <a:lnTo>
                        <a:pt x="115" y="59"/>
                      </a:lnTo>
                      <a:lnTo>
                        <a:pt x="115" y="57"/>
                      </a:lnTo>
                      <a:lnTo>
                        <a:pt x="117" y="57"/>
                      </a:lnTo>
                      <a:lnTo>
                        <a:pt x="115" y="57"/>
                      </a:lnTo>
                      <a:lnTo>
                        <a:pt x="117" y="57"/>
                      </a:lnTo>
                      <a:lnTo>
                        <a:pt x="115" y="57"/>
                      </a:lnTo>
                      <a:lnTo>
                        <a:pt x="115" y="59"/>
                      </a:lnTo>
                      <a:lnTo>
                        <a:pt x="115" y="57"/>
                      </a:lnTo>
                      <a:lnTo>
                        <a:pt x="115" y="59"/>
                      </a:lnTo>
                      <a:lnTo>
                        <a:pt x="115" y="57"/>
                      </a:lnTo>
                      <a:lnTo>
                        <a:pt x="113" y="57"/>
                      </a:lnTo>
                      <a:lnTo>
                        <a:pt x="115" y="57"/>
                      </a:lnTo>
                      <a:lnTo>
                        <a:pt x="113" y="57"/>
                      </a:lnTo>
                      <a:lnTo>
                        <a:pt x="115" y="57"/>
                      </a:lnTo>
                      <a:lnTo>
                        <a:pt x="113" y="57"/>
                      </a:lnTo>
                      <a:lnTo>
                        <a:pt x="113" y="59"/>
                      </a:lnTo>
                      <a:lnTo>
                        <a:pt x="113" y="57"/>
                      </a:lnTo>
                      <a:lnTo>
                        <a:pt x="113" y="55"/>
                      </a:lnTo>
                      <a:lnTo>
                        <a:pt x="111" y="55"/>
                      </a:lnTo>
                      <a:lnTo>
                        <a:pt x="109" y="55"/>
                      </a:lnTo>
                      <a:lnTo>
                        <a:pt x="109" y="53"/>
                      </a:lnTo>
                      <a:lnTo>
                        <a:pt x="108" y="53"/>
                      </a:lnTo>
                      <a:lnTo>
                        <a:pt x="108" y="51"/>
                      </a:lnTo>
                      <a:lnTo>
                        <a:pt x="109" y="51"/>
                      </a:lnTo>
                      <a:lnTo>
                        <a:pt x="108" y="51"/>
                      </a:lnTo>
                      <a:lnTo>
                        <a:pt x="109" y="51"/>
                      </a:lnTo>
                      <a:lnTo>
                        <a:pt x="109" y="50"/>
                      </a:lnTo>
                      <a:lnTo>
                        <a:pt x="108" y="50"/>
                      </a:lnTo>
                      <a:lnTo>
                        <a:pt x="106" y="50"/>
                      </a:lnTo>
                      <a:lnTo>
                        <a:pt x="106" y="48"/>
                      </a:lnTo>
                      <a:lnTo>
                        <a:pt x="106" y="46"/>
                      </a:lnTo>
                      <a:lnTo>
                        <a:pt x="106" y="44"/>
                      </a:lnTo>
                      <a:lnTo>
                        <a:pt x="106" y="42"/>
                      </a:lnTo>
                      <a:lnTo>
                        <a:pt x="104" y="42"/>
                      </a:lnTo>
                      <a:lnTo>
                        <a:pt x="102" y="42"/>
                      </a:lnTo>
                      <a:lnTo>
                        <a:pt x="102" y="44"/>
                      </a:lnTo>
                      <a:lnTo>
                        <a:pt x="100" y="44"/>
                      </a:lnTo>
                      <a:lnTo>
                        <a:pt x="98" y="44"/>
                      </a:lnTo>
                      <a:lnTo>
                        <a:pt x="96" y="44"/>
                      </a:lnTo>
                      <a:lnTo>
                        <a:pt x="94" y="44"/>
                      </a:lnTo>
                      <a:lnTo>
                        <a:pt x="92" y="44"/>
                      </a:lnTo>
                      <a:lnTo>
                        <a:pt x="90" y="44"/>
                      </a:lnTo>
                      <a:lnTo>
                        <a:pt x="88" y="44"/>
                      </a:lnTo>
                      <a:lnTo>
                        <a:pt x="86" y="44"/>
                      </a:lnTo>
                      <a:lnTo>
                        <a:pt x="85" y="44"/>
                      </a:lnTo>
                      <a:lnTo>
                        <a:pt x="85" y="42"/>
                      </a:lnTo>
                      <a:lnTo>
                        <a:pt x="83" y="42"/>
                      </a:lnTo>
                      <a:lnTo>
                        <a:pt x="81" y="42"/>
                      </a:lnTo>
                      <a:lnTo>
                        <a:pt x="79" y="42"/>
                      </a:lnTo>
                      <a:lnTo>
                        <a:pt x="77" y="42"/>
                      </a:lnTo>
                      <a:lnTo>
                        <a:pt x="75" y="42"/>
                      </a:lnTo>
                      <a:lnTo>
                        <a:pt x="73" y="42"/>
                      </a:lnTo>
                      <a:lnTo>
                        <a:pt x="71" y="42"/>
                      </a:lnTo>
                      <a:lnTo>
                        <a:pt x="69" y="42"/>
                      </a:lnTo>
                      <a:lnTo>
                        <a:pt x="67" y="42"/>
                      </a:lnTo>
                      <a:lnTo>
                        <a:pt x="65" y="42"/>
                      </a:lnTo>
                      <a:lnTo>
                        <a:pt x="63" y="42"/>
                      </a:lnTo>
                      <a:lnTo>
                        <a:pt x="61" y="42"/>
                      </a:lnTo>
                      <a:lnTo>
                        <a:pt x="60" y="42"/>
                      </a:lnTo>
                      <a:lnTo>
                        <a:pt x="58" y="42"/>
                      </a:lnTo>
                      <a:lnTo>
                        <a:pt x="56" y="42"/>
                      </a:lnTo>
                      <a:lnTo>
                        <a:pt x="54" y="42"/>
                      </a:lnTo>
                      <a:lnTo>
                        <a:pt x="52" y="42"/>
                      </a:lnTo>
                      <a:lnTo>
                        <a:pt x="50" y="42"/>
                      </a:lnTo>
                      <a:lnTo>
                        <a:pt x="48" y="42"/>
                      </a:lnTo>
                      <a:lnTo>
                        <a:pt x="46" y="42"/>
                      </a:lnTo>
                      <a:lnTo>
                        <a:pt x="44" y="42"/>
                      </a:lnTo>
                      <a:lnTo>
                        <a:pt x="42" y="42"/>
                      </a:lnTo>
                      <a:lnTo>
                        <a:pt x="40" y="42"/>
                      </a:lnTo>
                      <a:lnTo>
                        <a:pt x="38" y="42"/>
                      </a:lnTo>
                      <a:lnTo>
                        <a:pt x="37" y="42"/>
                      </a:lnTo>
                      <a:lnTo>
                        <a:pt x="37" y="44"/>
                      </a:lnTo>
                      <a:lnTo>
                        <a:pt x="35" y="44"/>
                      </a:lnTo>
                      <a:lnTo>
                        <a:pt x="35" y="42"/>
                      </a:lnTo>
                      <a:lnTo>
                        <a:pt x="33" y="42"/>
                      </a:lnTo>
                      <a:lnTo>
                        <a:pt x="31" y="42"/>
                      </a:lnTo>
                      <a:lnTo>
                        <a:pt x="29" y="42"/>
                      </a:lnTo>
                      <a:lnTo>
                        <a:pt x="27" y="42"/>
                      </a:lnTo>
                      <a:lnTo>
                        <a:pt x="25" y="42"/>
                      </a:lnTo>
                      <a:lnTo>
                        <a:pt x="23" y="42"/>
                      </a:lnTo>
                      <a:lnTo>
                        <a:pt x="21" y="42"/>
                      </a:lnTo>
                      <a:lnTo>
                        <a:pt x="19" y="42"/>
                      </a:lnTo>
                      <a:lnTo>
                        <a:pt x="17" y="42"/>
                      </a:lnTo>
                      <a:lnTo>
                        <a:pt x="15" y="42"/>
                      </a:lnTo>
                      <a:lnTo>
                        <a:pt x="13" y="42"/>
                      </a:lnTo>
                      <a:lnTo>
                        <a:pt x="12" y="42"/>
                      </a:lnTo>
                      <a:lnTo>
                        <a:pt x="10" y="42"/>
                      </a:lnTo>
                      <a:lnTo>
                        <a:pt x="8" y="42"/>
                      </a:lnTo>
                      <a:lnTo>
                        <a:pt x="6" y="42"/>
                      </a:lnTo>
                      <a:lnTo>
                        <a:pt x="4" y="42"/>
                      </a:lnTo>
                      <a:lnTo>
                        <a:pt x="2" y="42"/>
                      </a:lnTo>
                      <a:lnTo>
                        <a:pt x="0" y="42"/>
                      </a:lnTo>
                      <a:lnTo>
                        <a:pt x="0" y="40"/>
                      </a:lnTo>
                      <a:lnTo>
                        <a:pt x="0" y="38"/>
                      </a:lnTo>
                      <a:lnTo>
                        <a:pt x="0" y="36"/>
                      </a:lnTo>
                      <a:lnTo>
                        <a:pt x="0" y="34"/>
                      </a:lnTo>
                      <a:lnTo>
                        <a:pt x="2" y="34"/>
                      </a:lnTo>
                      <a:lnTo>
                        <a:pt x="2" y="32"/>
                      </a:lnTo>
                      <a:lnTo>
                        <a:pt x="2" y="30"/>
                      </a:lnTo>
                      <a:lnTo>
                        <a:pt x="2" y="28"/>
                      </a:lnTo>
                      <a:lnTo>
                        <a:pt x="4" y="28"/>
                      </a:lnTo>
                      <a:lnTo>
                        <a:pt x="4" y="26"/>
                      </a:lnTo>
                      <a:lnTo>
                        <a:pt x="4" y="25"/>
                      </a:lnTo>
                      <a:lnTo>
                        <a:pt x="6" y="25"/>
                      </a:lnTo>
                      <a:lnTo>
                        <a:pt x="6" y="23"/>
                      </a:lnTo>
                      <a:lnTo>
                        <a:pt x="6" y="21"/>
                      </a:lnTo>
                      <a:lnTo>
                        <a:pt x="6" y="19"/>
                      </a:lnTo>
                      <a:lnTo>
                        <a:pt x="8" y="19"/>
                      </a:lnTo>
                      <a:lnTo>
                        <a:pt x="8" y="17"/>
                      </a:lnTo>
                      <a:lnTo>
                        <a:pt x="8" y="15"/>
                      </a:lnTo>
                      <a:lnTo>
                        <a:pt x="8" y="13"/>
                      </a:lnTo>
                      <a:lnTo>
                        <a:pt x="10" y="13"/>
                      </a:lnTo>
                      <a:lnTo>
                        <a:pt x="10" y="11"/>
                      </a:lnTo>
                      <a:lnTo>
                        <a:pt x="10" y="9"/>
                      </a:lnTo>
                      <a:lnTo>
                        <a:pt x="10" y="7"/>
                      </a:lnTo>
                      <a:lnTo>
                        <a:pt x="12" y="7"/>
                      </a:lnTo>
                      <a:lnTo>
                        <a:pt x="12" y="5"/>
                      </a:lnTo>
                      <a:lnTo>
                        <a:pt x="13" y="5"/>
                      </a:lnTo>
                      <a:lnTo>
                        <a:pt x="15" y="5"/>
                      </a:lnTo>
                      <a:lnTo>
                        <a:pt x="17" y="5"/>
                      </a:lnTo>
                      <a:lnTo>
                        <a:pt x="19" y="5"/>
                      </a:lnTo>
                      <a:lnTo>
                        <a:pt x="21" y="5"/>
                      </a:lnTo>
                      <a:lnTo>
                        <a:pt x="23" y="5"/>
                      </a:lnTo>
                      <a:lnTo>
                        <a:pt x="23" y="7"/>
                      </a:lnTo>
                      <a:lnTo>
                        <a:pt x="23" y="5"/>
                      </a:lnTo>
                      <a:lnTo>
                        <a:pt x="25" y="7"/>
                      </a:lnTo>
                      <a:lnTo>
                        <a:pt x="27" y="7"/>
                      </a:lnTo>
                      <a:lnTo>
                        <a:pt x="29" y="7"/>
                      </a:lnTo>
                      <a:lnTo>
                        <a:pt x="31" y="7"/>
                      </a:lnTo>
                      <a:lnTo>
                        <a:pt x="33" y="7"/>
                      </a:lnTo>
                      <a:lnTo>
                        <a:pt x="35" y="7"/>
                      </a:lnTo>
                      <a:lnTo>
                        <a:pt x="37" y="7"/>
                      </a:lnTo>
                      <a:lnTo>
                        <a:pt x="38" y="7"/>
                      </a:lnTo>
                      <a:lnTo>
                        <a:pt x="40" y="7"/>
                      </a:lnTo>
                      <a:lnTo>
                        <a:pt x="42" y="7"/>
                      </a:lnTo>
                      <a:lnTo>
                        <a:pt x="44" y="7"/>
                      </a:lnTo>
                      <a:lnTo>
                        <a:pt x="46" y="7"/>
                      </a:lnTo>
                      <a:lnTo>
                        <a:pt x="48" y="7"/>
                      </a:lnTo>
                      <a:lnTo>
                        <a:pt x="50" y="7"/>
                      </a:lnTo>
                      <a:lnTo>
                        <a:pt x="52" y="7"/>
                      </a:lnTo>
                      <a:lnTo>
                        <a:pt x="54" y="7"/>
                      </a:lnTo>
                      <a:lnTo>
                        <a:pt x="56" y="7"/>
                      </a:lnTo>
                      <a:lnTo>
                        <a:pt x="58" y="7"/>
                      </a:lnTo>
                      <a:lnTo>
                        <a:pt x="60" y="7"/>
                      </a:lnTo>
                      <a:lnTo>
                        <a:pt x="61" y="7"/>
                      </a:lnTo>
                      <a:lnTo>
                        <a:pt x="63" y="7"/>
                      </a:lnTo>
                      <a:lnTo>
                        <a:pt x="65" y="7"/>
                      </a:lnTo>
                      <a:lnTo>
                        <a:pt x="67" y="7"/>
                      </a:lnTo>
                      <a:lnTo>
                        <a:pt x="69" y="7"/>
                      </a:lnTo>
                      <a:lnTo>
                        <a:pt x="71" y="7"/>
                      </a:lnTo>
                      <a:lnTo>
                        <a:pt x="73" y="7"/>
                      </a:lnTo>
                      <a:lnTo>
                        <a:pt x="75" y="7"/>
                      </a:lnTo>
                      <a:lnTo>
                        <a:pt x="77" y="7"/>
                      </a:lnTo>
                      <a:lnTo>
                        <a:pt x="79" y="7"/>
                      </a:lnTo>
                      <a:lnTo>
                        <a:pt x="81" y="7"/>
                      </a:lnTo>
                      <a:lnTo>
                        <a:pt x="83" y="7"/>
                      </a:lnTo>
                      <a:lnTo>
                        <a:pt x="85" y="7"/>
                      </a:lnTo>
                      <a:lnTo>
                        <a:pt x="86" y="7"/>
                      </a:lnTo>
                      <a:lnTo>
                        <a:pt x="88" y="7"/>
                      </a:lnTo>
                      <a:lnTo>
                        <a:pt x="90" y="7"/>
                      </a:lnTo>
                      <a:lnTo>
                        <a:pt x="92" y="7"/>
                      </a:lnTo>
                      <a:lnTo>
                        <a:pt x="94" y="7"/>
                      </a:lnTo>
                      <a:lnTo>
                        <a:pt x="96" y="7"/>
                      </a:lnTo>
                      <a:lnTo>
                        <a:pt x="98" y="7"/>
                      </a:lnTo>
                      <a:lnTo>
                        <a:pt x="98" y="9"/>
                      </a:lnTo>
                      <a:lnTo>
                        <a:pt x="100" y="9"/>
                      </a:lnTo>
                      <a:lnTo>
                        <a:pt x="102" y="9"/>
                      </a:lnTo>
                      <a:lnTo>
                        <a:pt x="104" y="9"/>
                      </a:lnTo>
                      <a:lnTo>
                        <a:pt x="106" y="9"/>
                      </a:lnTo>
                      <a:lnTo>
                        <a:pt x="108" y="9"/>
                      </a:lnTo>
                      <a:lnTo>
                        <a:pt x="109" y="9"/>
                      </a:lnTo>
                      <a:lnTo>
                        <a:pt x="111" y="9"/>
                      </a:lnTo>
                      <a:lnTo>
                        <a:pt x="111" y="7"/>
                      </a:lnTo>
                      <a:lnTo>
                        <a:pt x="113" y="7"/>
                      </a:lnTo>
                      <a:lnTo>
                        <a:pt x="113" y="5"/>
                      </a:lnTo>
                      <a:lnTo>
                        <a:pt x="115" y="5"/>
                      </a:lnTo>
                      <a:lnTo>
                        <a:pt x="115" y="7"/>
                      </a:lnTo>
                      <a:lnTo>
                        <a:pt x="117" y="7"/>
                      </a:lnTo>
                      <a:lnTo>
                        <a:pt x="117" y="5"/>
                      </a:lnTo>
                      <a:lnTo>
                        <a:pt x="117" y="3"/>
                      </a:lnTo>
                      <a:lnTo>
                        <a:pt x="119" y="2"/>
                      </a:lnTo>
                      <a:lnTo>
                        <a:pt x="121" y="3"/>
                      </a:lnTo>
                      <a:lnTo>
                        <a:pt x="123" y="3"/>
                      </a:lnTo>
                      <a:lnTo>
                        <a:pt x="123" y="2"/>
                      </a:lnTo>
                      <a:lnTo>
                        <a:pt x="123" y="0"/>
                      </a:lnTo>
                      <a:lnTo>
                        <a:pt x="125" y="0"/>
                      </a:lnTo>
                      <a:lnTo>
                        <a:pt x="127" y="0"/>
                      </a:lnTo>
                      <a:lnTo>
                        <a:pt x="129" y="0"/>
                      </a:lnTo>
                      <a:lnTo>
                        <a:pt x="131" y="0"/>
                      </a:lnTo>
                      <a:lnTo>
                        <a:pt x="133" y="0"/>
                      </a:lnTo>
                      <a:lnTo>
                        <a:pt x="134" y="0"/>
                      </a:lnTo>
                      <a:lnTo>
                        <a:pt x="134" y="2"/>
                      </a:lnTo>
                      <a:lnTo>
                        <a:pt x="133" y="2"/>
                      </a:lnTo>
                      <a:lnTo>
                        <a:pt x="133" y="3"/>
                      </a:lnTo>
                      <a:lnTo>
                        <a:pt x="134" y="3"/>
                      </a:lnTo>
                      <a:lnTo>
                        <a:pt x="136" y="3"/>
                      </a:lnTo>
                      <a:lnTo>
                        <a:pt x="136" y="5"/>
                      </a:lnTo>
                      <a:lnTo>
                        <a:pt x="136" y="7"/>
                      </a:lnTo>
                      <a:lnTo>
                        <a:pt x="136" y="9"/>
                      </a:lnTo>
                      <a:lnTo>
                        <a:pt x="136" y="7"/>
                      </a:lnTo>
                      <a:lnTo>
                        <a:pt x="136" y="5"/>
                      </a:lnTo>
                      <a:lnTo>
                        <a:pt x="136" y="7"/>
                      </a:lnTo>
                      <a:lnTo>
                        <a:pt x="136" y="5"/>
                      </a:lnTo>
                      <a:lnTo>
                        <a:pt x="134" y="5"/>
                      </a:lnTo>
                      <a:lnTo>
                        <a:pt x="136" y="5"/>
                      </a:lnTo>
                      <a:lnTo>
                        <a:pt x="134" y="5"/>
                      </a:lnTo>
                      <a:lnTo>
                        <a:pt x="134" y="3"/>
                      </a:lnTo>
                      <a:lnTo>
                        <a:pt x="134" y="5"/>
                      </a:lnTo>
                      <a:lnTo>
                        <a:pt x="133" y="5"/>
                      </a:lnTo>
                      <a:lnTo>
                        <a:pt x="134" y="5"/>
                      </a:lnTo>
                      <a:lnTo>
                        <a:pt x="133" y="5"/>
                      </a:lnTo>
                      <a:lnTo>
                        <a:pt x="134" y="5"/>
                      </a:lnTo>
                      <a:lnTo>
                        <a:pt x="134" y="7"/>
                      </a:lnTo>
                      <a:lnTo>
                        <a:pt x="133" y="7"/>
                      </a:lnTo>
                      <a:lnTo>
                        <a:pt x="134" y="7"/>
                      </a:lnTo>
                      <a:lnTo>
                        <a:pt x="133" y="7"/>
                      </a:lnTo>
                      <a:lnTo>
                        <a:pt x="134" y="7"/>
                      </a:lnTo>
                      <a:lnTo>
                        <a:pt x="134" y="9"/>
                      </a:lnTo>
                      <a:lnTo>
                        <a:pt x="134" y="7"/>
                      </a:lnTo>
                      <a:lnTo>
                        <a:pt x="136" y="7"/>
                      </a:lnTo>
                      <a:lnTo>
                        <a:pt x="136" y="9"/>
                      </a:lnTo>
                      <a:lnTo>
                        <a:pt x="134" y="9"/>
                      </a:lnTo>
                      <a:lnTo>
                        <a:pt x="136" y="9"/>
                      </a:lnTo>
                      <a:lnTo>
                        <a:pt x="134" y="9"/>
                      </a:lnTo>
                      <a:lnTo>
                        <a:pt x="133" y="9"/>
                      </a:lnTo>
                      <a:lnTo>
                        <a:pt x="133" y="11"/>
                      </a:lnTo>
                      <a:lnTo>
                        <a:pt x="134" y="11"/>
                      </a:lnTo>
                      <a:lnTo>
                        <a:pt x="134" y="9"/>
                      </a:lnTo>
                      <a:lnTo>
                        <a:pt x="133" y="9"/>
                      </a:lnTo>
                      <a:lnTo>
                        <a:pt x="134" y="9"/>
                      </a:lnTo>
                      <a:lnTo>
                        <a:pt x="136" y="9"/>
                      </a:lnTo>
                      <a:lnTo>
                        <a:pt x="134" y="9"/>
                      </a:lnTo>
                      <a:lnTo>
                        <a:pt x="136" y="9"/>
                      </a:lnTo>
                      <a:lnTo>
                        <a:pt x="138" y="9"/>
                      </a:lnTo>
                      <a:lnTo>
                        <a:pt x="138" y="11"/>
                      </a:lnTo>
                      <a:lnTo>
                        <a:pt x="138" y="9"/>
                      </a:lnTo>
                      <a:lnTo>
                        <a:pt x="136" y="9"/>
                      </a:lnTo>
                      <a:lnTo>
                        <a:pt x="136" y="11"/>
                      </a:lnTo>
                      <a:lnTo>
                        <a:pt x="136" y="9"/>
                      </a:lnTo>
                      <a:lnTo>
                        <a:pt x="136" y="11"/>
                      </a:lnTo>
                      <a:lnTo>
                        <a:pt x="136" y="9"/>
                      </a:lnTo>
                      <a:lnTo>
                        <a:pt x="138" y="9"/>
                      </a:lnTo>
                      <a:lnTo>
                        <a:pt x="136" y="9"/>
                      </a:lnTo>
                      <a:lnTo>
                        <a:pt x="138" y="9"/>
                      </a:lnTo>
                      <a:lnTo>
                        <a:pt x="136" y="9"/>
                      </a:lnTo>
                      <a:lnTo>
                        <a:pt x="138" y="9"/>
                      </a:lnTo>
                      <a:lnTo>
                        <a:pt x="138" y="11"/>
                      </a:lnTo>
                      <a:lnTo>
                        <a:pt x="136" y="11"/>
                      </a:lnTo>
                      <a:lnTo>
                        <a:pt x="136" y="9"/>
                      </a:lnTo>
                      <a:lnTo>
                        <a:pt x="136" y="11"/>
                      </a:lnTo>
                      <a:lnTo>
                        <a:pt x="138" y="11"/>
                      </a:lnTo>
                      <a:lnTo>
                        <a:pt x="136" y="11"/>
                      </a:lnTo>
                      <a:lnTo>
                        <a:pt x="138" y="11"/>
                      </a:lnTo>
                      <a:lnTo>
                        <a:pt x="136" y="11"/>
                      </a:lnTo>
                      <a:lnTo>
                        <a:pt x="136" y="13"/>
                      </a:lnTo>
                      <a:lnTo>
                        <a:pt x="136" y="11"/>
                      </a:lnTo>
                      <a:lnTo>
                        <a:pt x="138" y="11"/>
                      </a:lnTo>
                      <a:lnTo>
                        <a:pt x="140" y="11"/>
                      </a:lnTo>
                      <a:lnTo>
                        <a:pt x="142" y="11"/>
                      </a:lnTo>
                      <a:lnTo>
                        <a:pt x="140" y="11"/>
                      </a:lnTo>
                      <a:lnTo>
                        <a:pt x="142" y="11"/>
                      </a:lnTo>
                      <a:lnTo>
                        <a:pt x="142" y="13"/>
                      </a:lnTo>
                      <a:lnTo>
                        <a:pt x="142" y="11"/>
                      </a:lnTo>
                      <a:lnTo>
                        <a:pt x="142" y="9"/>
                      </a:lnTo>
                      <a:lnTo>
                        <a:pt x="144" y="9"/>
                      </a:lnTo>
                      <a:lnTo>
                        <a:pt x="144" y="11"/>
                      </a:lnTo>
                      <a:close/>
                      <a:moveTo>
                        <a:pt x="138" y="15"/>
                      </a:moveTo>
                      <a:lnTo>
                        <a:pt x="140" y="15"/>
                      </a:lnTo>
                      <a:lnTo>
                        <a:pt x="138" y="15"/>
                      </a:lnTo>
                      <a:close/>
                      <a:moveTo>
                        <a:pt x="169" y="42"/>
                      </a:moveTo>
                      <a:lnTo>
                        <a:pt x="171" y="42"/>
                      </a:lnTo>
                      <a:lnTo>
                        <a:pt x="171" y="40"/>
                      </a:lnTo>
                      <a:lnTo>
                        <a:pt x="169" y="40"/>
                      </a:lnTo>
                      <a:lnTo>
                        <a:pt x="169" y="42"/>
                      </a:lnTo>
                      <a:close/>
                      <a:moveTo>
                        <a:pt x="165" y="40"/>
                      </a:moveTo>
                      <a:lnTo>
                        <a:pt x="163" y="40"/>
                      </a:lnTo>
                      <a:lnTo>
                        <a:pt x="165" y="40"/>
                      </a:lnTo>
                      <a:lnTo>
                        <a:pt x="163" y="40"/>
                      </a:lnTo>
                      <a:lnTo>
                        <a:pt x="165" y="4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" name="Freeform 2802"/>
                <p:cNvSpPr>
                  <a:spLocks noEditPoints="1"/>
                </p:cNvSpPr>
                <p:nvPr/>
              </p:nvSpPr>
              <p:spPr bwMode="auto">
                <a:xfrm>
                  <a:off x="8194676" y="3324225"/>
                  <a:ext cx="131763" cy="195263"/>
                </a:xfrm>
                <a:custGeom>
                  <a:avLst/>
                  <a:gdLst>
                    <a:gd name="T0" fmla="*/ 37 w 83"/>
                    <a:gd name="T1" fmla="*/ 119 h 123"/>
                    <a:gd name="T2" fmla="*/ 39 w 83"/>
                    <a:gd name="T3" fmla="*/ 116 h 123"/>
                    <a:gd name="T4" fmla="*/ 41 w 83"/>
                    <a:gd name="T5" fmla="*/ 116 h 123"/>
                    <a:gd name="T6" fmla="*/ 41 w 83"/>
                    <a:gd name="T7" fmla="*/ 114 h 123"/>
                    <a:gd name="T8" fmla="*/ 41 w 83"/>
                    <a:gd name="T9" fmla="*/ 116 h 123"/>
                    <a:gd name="T10" fmla="*/ 44 w 83"/>
                    <a:gd name="T11" fmla="*/ 110 h 123"/>
                    <a:gd name="T12" fmla="*/ 46 w 83"/>
                    <a:gd name="T13" fmla="*/ 108 h 123"/>
                    <a:gd name="T14" fmla="*/ 48 w 83"/>
                    <a:gd name="T15" fmla="*/ 104 h 123"/>
                    <a:gd name="T16" fmla="*/ 48 w 83"/>
                    <a:gd name="T17" fmla="*/ 104 h 123"/>
                    <a:gd name="T18" fmla="*/ 50 w 83"/>
                    <a:gd name="T19" fmla="*/ 102 h 123"/>
                    <a:gd name="T20" fmla="*/ 56 w 83"/>
                    <a:gd name="T21" fmla="*/ 100 h 123"/>
                    <a:gd name="T22" fmla="*/ 54 w 83"/>
                    <a:gd name="T23" fmla="*/ 102 h 123"/>
                    <a:gd name="T24" fmla="*/ 58 w 83"/>
                    <a:gd name="T25" fmla="*/ 98 h 123"/>
                    <a:gd name="T26" fmla="*/ 58 w 83"/>
                    <a:gd name="T27" fmla="*/ 98 h 123"/>
                    <a:gd name="T28" fmla="*/ 60 w 83"/>
                    <a:gd name="T29" fmla="*/ 96 h 123"/>
                    <a:gd name="T30" fmla="*/ 60 w 83"/>
                    <a:gd name="T31" fmla="*/ 96 h 123"/>
                    <a:gd name="T32" fmla="*/ 62 w 83"/>
                    <a:gd name="T33" fmla="*/ 96 h 123"/>
                    <a:gd name="T34" fmla="*/ 62 w 83"/>
                    <a:gd name="T35" fmla="*/ 94 h 123"/>
                    <a:gd name="T36" fmla="*/ 62 w 83"/>
                    <a:gd name="T37" fmla="*/ 96 h 123"/>
                    <a:gd name="T38" fmla="*/ 62 w 83"/>
                    <a:gd name="T39" fmla="*/ 93 h 123"/>
                    <a:gd name="T40" fmla="*/ 66 w 83"/>
                    <a:gd name="T41" fmla="*/ 91 h 123"/>
                    <a:gd name="T42" fmla="*/ 69 w 83"/>
                    <a:gd name="T43" fmla="*/ 85 h 123"/>
                    <a:gd name="T44" fmla="*/ 71 w 83"/>
                    <a:gd name="T45" fmla="*/ 81 h 123"/>
                    <a:gd name="T46" fmla="*/ 71 w 83"/>
                    <a:gd name="T47" fmla="*/ 85 h 123"/>
                    <a:gd name="T48" fmla="*/ 75 w 83"/>
                    <a:gd name="T49" fmla="*/ 70 h 123"/>
                    <a:gd name="T50" fmla="*/ 71 w 83"/>
                    <a:gd name="T51" fmla="*/ 79 h 123"/>
                    <a:gd name="T52" fmla="*/ 73 w 83"/>
                    <a:gd name="T53" fmla="*/ 71 h 123"/>
                    <a:gd name="T54" fmla="*/ 75 w 83"/>
                    <a:gd name="T55" fmla="*/ 64 h 123"/>
                    <a:gd name="T56" fmla="*/ 79 w 83"/>
                    <a:gd name="T57" fmla="*/ 48 h 123"/>
                    <a:gd name="T58" fmla="*/ 69 w 83"/>
                    <a:gd name="T59" fmla="*/ 12 h 123"/>
                    <a:gd name="T60" fmla="*/ 77 w 83"/>
                    <a:gd name="T61" fmla="*/ 33 h 123"/>
                    <a:gd name="T62" fmla="*/ 66 w 83"/>
                    <a:gd name="T63" fmla="*/ 41 h 123"/>
                    <a:gd name="T64" fmla="*/ 77 w 83"/>
                    <a:gd name="T65" fmla="*/ 50 h 123"/>
                    <a:gd name="T66" fmla="*/ 79 w 83"/>
                    <a:gd name="T67" fmla="*/ 46 h 123"/>
                    <a:gd name="T68" fmla="*/ 75 w 83"/>
                    <a:gd name="T69" fmla="*/ 64 h 123"/>
                    <a:gd name="T70" fmla="*/ 75 w 83"/>
                    <a:gd name="T71" fmla="*/ 66 h 123"/>
                    <a:gd name="T72" fmla="*/ 71 w 83"/>
                    <a:gd name="T73" fmla="*/ 68 h 123"/>
                    <a:gd name="T74" fmla="*/ 71 w 83"/>
                    <a:gd name="T75" fmla="*/ 73 h 123"/>
                    <a:gd name="T76" fmla="*/ 69 w 83"/>
                    <a:gd name="T77" fmla="*/ 85 h 123"/>
                    <a:gd name="T78" fmla="*/ 62 w 83"/>
                    <a:gd name="T79" fmla="*/ 91 h 123"/>
                    <a:gd name="T80" fmla="*/ 54 w 83"/>
                    <a:gd name="T81" fmla="*/ 93 h 123"/>
                    <a:gd name="T82" fmla="*/ 50 w 83"/>
                    <a:gd name="T83" fmla="*/ 102 h 123"/>
                    <a:gd name="T84" fmla="*/ 46 w 83"/>
                    <a:gd name="T85" fmla="*/ 104 h 123"/>
                    <a:gd name="T86" fmla="*/ 43 w 83"/>
                    <a:gd name="T87" fmla="*/ 102 h 123"/>
                    <a:gd name="T88" fmla="*/ 43 w 83"/>
                    <a:gd name="T89" fmla="*/ 106 h 123"/>
                    <a:gd name="T90" fmla="*/ 43 w 83"/>
                    <a:gd name="T91" fmla="*/ 112 h 123"/>
                    <a:gd name="T92" fmla="*/ 37 w 83"/>
                    <a:gd name="T93" fmla="*/ 116 h 123"/>
                    <a:gd name="T94" fmla="*/ 35 w 83"/>
                    <a:gd name="T95" fmla="*/ 119 h 123"/>
                    <a:gd name="T96" fmla="*/ 25 w 83"/>
                    <a:gd name="T97" fmla="*/ 108 h 123"/>
                    <a:gd name="T98" fmla="*/ 27 w 83"/>
                    <a:gd name="T99" fmla="*/ 102 h 123"/>
                    <a:gd name="T100" fmla="*/ 20 w 83"/>
                    <a:gd name="T101" fmla="*/ 110 h 123"/>
                    <a:gd name="T102" fmla="*/ 10 w 83"/>
                    <a:gd name="T103" fmla="*/ 102 h 123"/>
                    <a:gd name="T104" fmla="*/ 8 w 83"/>
                    <a:gd name="T105" fmla="*/ 98 h 123"/>
                    <a:gd name="T106" fmla="*/ 6 w 83"/>
                    <a:gd name="T107" fmla="*/ 98 h 123"/>
                    <a:gd name="T108" fmla="*/ 6 w 83"/>
                    <a:gd name="T109" fmla="*/ 96 h 123"/>
                    <a:gd name="T110" fmla="*/ 2 w 83"/>
                    <a:gd name="T111" fmla="*/ 93 h 123"/>
                    <a:gd name="T112" fmla="*/ 4 w 83"/>
                    <a:gd name="T113" fmla="*/ 89 h 123"/>
                    <a:gd name="T114" fmla="*/ 2 w 83"/>
                    <a:gd name="T115" fmla="*/ 89 h 123"/>
                    <a:gd name="T116" fmla="*/ 8 w 83"/>
                    <a:gd name="T117" fmla="*/ 79 h 123"/>
                    <a:gd name="T118" fmla="*/ 35 w 83"/>
                    <a:gd name="T119" fmla="*/ 64 h 123"/>
                    <a:gd name="T120" fmla="*/ 25 w 83"/>
                    <a:gd name="T121" fmla="*/ 45 h 123"/>
                    <a:gd name="T122" fmla="*/ 23 w 83"/>
                    <a:gd name="T123" fmla="*/ 25 h 123"/>
                    <a:gd name="T124" fmla="*/ 37 w 83"/>
                    <a:gd name="T125" fmla="*/ 2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83" h="123">
                      <a:moveTo>
                        <a:pt x="31" y="121"/>
                      </a:moveTo>
                      <a:lnTo>
                        <a:pt x="33" y="121"/>
                      </a:lnTo>
                      <a:lnTo>
                        <a:pt x="35" y="121"/>
                      </a:lnTo>
                      <a:lnTo>
                        <a:pt x="33" y="121"/>
                      </a:lnTo>
                      <a:lnTo>
                        <a:pt x="33" y="123"/>
                      </a:lnTo>
                      <a:lnTo>
                        <a:pt x="31" y="123"/>
                      </a:lnTo>
                      <a:lnTo>
                        <a:pt x="29" y="123"/>
                      </a:lnTo>
                      <a:lnTo>
                        <a:pt x="29" y="121"/>
                      </a:lnTo>
                      <a:lnTo>
                        <a:pt x="31" y="121"/>
                      </a:lnTo>
                      <a:close/>
                      <a:moveTo>
                        <a:pt x="35" y="121"/>
                      </a:moveTo>
                      <a:lnTo>
                        <a:pt x="33" y="121"/>
                      </a:lnTo>
                      <a:lnTo>
                        <a:pt x="35" y="121"/>
                      </a:lnTo>
                      <a:close/>
                      <a:moveTo>
                        <a:pt x="37" y="119"/>
                      </a:moveTo>
                      <a:lnTo>
                        <a:pt x="35" y="119"/>
                      </a:lnTo>
                      <a:lnTo>
                        <a:pt x="37" y="119"/>
                      </a:lnTo>
                      <a:close/>
                      <a:moveTo>
                        <a:pt x="35" y="119"/>
                      </a:moveTo>
                      <a:lnTo>
                        <a:pt x="37" y="119"/>
                      </a:lnTo>
                      <a:lnTo>
                        <a:pt x="35" y="119"/>
                      </a:lnTo>
                      <a:lnTo>
                        <a:pt x="37" y="119"/>
                      </a:lnTo>
                      <a:lnTo>
                        <a:pt x="35" y="119"/>
                      </a:lnTo>
                      <a:close/>
                      <a:moveTo>
                        <a:pt x="39" y="118"/>
                      </a:moveTo>
                      <a:lnTo>
                        <a:pt x="39" y="119"/>
                      </a:lnTo>
                      <a:lnTo>
                        <a:pt x="37" y="119"/>
                      </a:lnTo>
                      <a:lnTo>
                        <a:pt x="37" y="121"/>
                      </a:lnTo>
                      <a:lnTo>
                        <a:pt x="35" y="121"/>
                      </a:lnTo>
                      <a:lnTo>
                        <a:pt x="35" y="119"/>
                      </a:lnTo>
                      <a:lnTo>
                        <a:pt x="35" y="121"/>
                      </a:lnTo>
                      <a:lnTo>
                        <a:pt x="37" y="119"/>
                      </a:lnTo>
                      <a:lnTo>
                        <a:pt x="39" y="119"/>
                      </a:lnTo>
                      <a:lnTo>
                        <a:pt x="39" y="118"/>
                      </a:lnTo>
                      <a:close/>
                      <a:moveTo>
                        <a:pt x="37" y="118"/>
                      </a:moveTo>
                      <a:lnTo>
                        <a:pt x="37" y="119"/>
                      </a:lnTo>
                      <a:lnTo>
                        <a:pt x="37" y="118"/>
                      </a:lnTo>
                      <a:lnTo>
                        <a:pt x="37" y="119"/>
                      </a:lnTo>
                      <a:lnTo>
                        <a:pt x="37" y="118"/>
                      </a:lnTo>
                      <a:lnTo>
                        <a:pt x="35" y="118"/>
                      </a:lnTo>
                      <a:lnTo>
                        <a:pt x="37" y="118"/>
                      </a:lnTo>
                      <a:close/>
                      <a:moveTo>
                        <a:pt x="39" y="118"/>
                      </a:moveTo>
                      <a:lnTo>
                        <a:pt x="39" y="119"/>
                      </a:lnTo>
                      <a:lnTo>
                        <a:pt x="37" y="119"/>
                      </a:lnTo>
                      <a:lnTo>
                        <a:pt x="37" y="118"/>
                      </a:lnTo>
                      <a:lnTo>
                        <a:pt x="39" y="118"/>
                      </a:lnTo>
                      <a:close/>
                      <a:moveTo>
                        <a:pt x="37" y="116"/>
                      </a:moveTo>
                      <a:lnTo>
                        <a:pt x="37" y="118"/>
                      </a:lnTo>
                      <a:lnTo>
                        <a:pt x="37" y="116"/>
                      </a:lnTo>
                      <a:close/>
                      <a:moveTo>
                        <a:pt x="39" y="116"/>
                      </a:moveTo>
                      <a:lnTo>
                        <a:pt x="39" y="118"/>
                      </a:lnTo>
                      <a:lnTo>
                        <a:pt x="37" y="118"/>
                      </a:lnTo>
                      <a:lnTo>
                        <a:pt x="39" y="118"/>
                      </a:lnTo>
                      <a:lnTo>
                        <a:pt x="37" y="118"/>
                      </a:lnTo>
                      <a:lnTo>
                        <a:pt x="37" y="116"/>
                      </a:lnTo>
                      <a:lnTo>
                        <a:pt x="39" y="116"/>
                      </a:lnTo>
                      <a:close/>
                      <a:moveTo>
                        <a:pt x="37" y="118"/>
                      </a:moveTo>
                      <a:lnTo>
                        <a:pt x="37" y="116"/>
                      </a:lnTo>
                      <a:lnTo>
                        <a:pt x="37" y="118"/>
                      </a:lnTo>
                      <a:close/>
                      <a:moveTo>
                        <a:pt x="39" y="116"/>
                      </a:moveTo>
                      <a:lnTo>
                        <a:pt x="37" y="116"/>
                      </a:lnTo>
                      <a:lnTo>
                        <a:pt x="39" y="116"/>
                      </a:lnTo>
                      <a:close/>
                      <a:moveTo>
                        <a:pt x="37" y="116"/>
                      </a:moveTo>
                      <a:lnTo>
                        <a:pt x="39" y="116"/>
                      </a:lnTo>
                      <a:lnTo>
                        <a:pt x="37" y="116"/>
                      </a:lnTo>
                      <a:close/>
                      <a:moveTo>
                        <a:pt x="39" y="116"/>
                      </a:moveTo>
                      <a:lnTo>
                        <a:pt x="39" y="118"/>
                      </a:lnTo>
                      <a:lnTo>
                        <a:pt x="39" y="116"/>
                      </a:lnTo>
                      <a:lnTo>
                        <a:pt x="39" y="118"/>
                      </a:lnTo>
                      <a:lnTo>
                        <a:pt x="39" y="116"/>
                      </a:lnTo>
                      <a:close/>
                      <a:moveTo>
                        <a:pt x="41" y="116"/>
                      </a:moveTo>
                      <a:lnTo>
                        <a:pt x="39" y="116"/>
                      </a:lnTo>
                      <a:lnTo>
                        <a:pt x="41" y="116"/>
                      </a:lnTo>
                      <a:close/>
                      <a:moveTo>
                        <a:pt x="39" y="116"/>
                      </a:moveTo>
                      <a:lnTo>
                        <a:pt x="39" y="114"/>
                      </a:lnTo>
                      <a:lnTo>
                        <a:pt x="39" y="116"/>
                      </a:lnTo>
                      <a:close/>
                      <a:moveTo>
                        <a:pt x="39" y="114"/>
                      </a:moveTo>
                      <a:lnTo>
                        <a:pt x="41" y="114"/>
                      </a:lnTo>
                      <a:lnTo>
                        <a:pt x="39" y="114"/>
                      </a:lnTo>
                      <a:close/>
                      <a:moveTo>
                        <a:pt x="41" y="114"/>
                      </a:moveTo>
                      <a:lnTo>
                        <a:pt x="41" y="116"/>
                      </a:lnTo>
                      <a:lnTo>
                        <a:pt x="41" y="114"/>
                      </a:lnTo>
                      <a:lnTo>
                        <a:pt x="41" y="116"/>
                      </a:lnTo>
                      <a:lnTo>
                        <a:pt x="39" y="116"/>
                      </a:lnTo>
                      <a:lnTo>
                        <a:pt x="41" y="116"/>
                      </a:lnTo>
                      <a:lnTo>
                        <a:pt x="41" y="114"/>
                      </a:lnTo>
                      <a:close/>
                      <a:moveTo>
                        <a:pt x="41" y="114"/>
                      </a:moveTo>
                      <a:lnTo>
                        <a:pt x="43" y="114"/>
                      </a:lnTo>
                      <a:lnTo>
                        <a:pt x="41" y="114"/>
                      </a:lnTo>
                      <a:lnTo>
                        <a:pt x="43" y="114"/>
                      </a:lnTo>
                      <a:lnTo>
                        <a:pt x="41" y="114"/>
                      </a:lnTo>
                      <a:close/>
                      <a:moveTo>
                        <a:pt x="43" y="114"/>
                      </a:moveTo>
                      <a:lnTo>
                        <a:pt x="41" y="114"/>
                      </a:lnTo>
                      <a:lnTo>
                        <a:pt x="43" y="114"/>
                      </a:lnTo>
                      <a:close/>
                      <a:moveTo>
                        <a:pt x="39" y="114"/>
                      </a:moveTo>
                      <a:lnTo>
                        <a:pt x="41" y="114"/>
                      </a:lnTo>
                      <a:lnTo>
                        <a:pt x="39" y="114"/>
                      </a:lnTo>
                      <a:close/>
                      <a:moveTo>
                        <a:pt x="41" y="114"/>
                      </a:moveTo>
                      <a:lnTo>
                        <a:pt x="43" y="114"/>
                      </a:lnTo>
                      <a:lnTo>
                        <a:pt x="41" y="114"/>
                      </a:lnTo>
                      <a:close/>
                      <a:moveTo>
                        <a:pt x="43" y="114"/>
                      </a:moveTo>
                      <a:lnTo>
                        <a:pt x="41" y="114"/>
                      </a:lnTo>
                      <a:lnTo>
                        <a:pt x="43" y="114"/>
                      </a:lnTo>
                      <a:close/>
                      <a:moveTo>
                        <a:pt x="43" y="114"/>
                      </a:moveTo>
                      <a:lnTo>
                        <a:pt x="41" y="116"/>
                      </a:lnTo>
                      <a:lnTo>
                        <a:pt x="41" y="118"/>
                      </a:lnTo>
                      <a:lnTo>
                        <a:pt x="39" y="118"/>
                      </a:lnTo>
                      <a:lnTo>
                        <a:pt x="39" y="116"/>
                      </a:lnTo>
                      <a:lnTo>
                        <a:pt x="39" y="118"/>
                      </a:lnTo>
                      <a:lnTo>
                        <a:pt x="39" y="116"/>
                      </a:lnTo>
                      <a:lnTo>
                        <a:pt x="39" y="118"/>
                      </a:lnTo>
                      <a:lnTo>
                        <a:pt x="39" y="116"/>
                      </a:lnTo>
                      <a:lnTo>
                        <a:pt x="41" y="116"/>
                      </a:lnTo>
                      <a:lnTo>
                        <a:pt x="39" y="116"/>
                      </a:lnTo>
                      <a:lnTo>
                        <a:pt x="41" y="116"/>
                      </a:lnTo>
                      <a:lnTo>
                        <a:pt x="41" y="114"/>
                      </a:lnTo>
                      <a:lnTo>
                        <a:pt x="41" y="116"/>
                      </a:lnTo>
                      <a:lnTo>
                        <a:pt x="41" y="114"/>
                      </a:lnTo>
                      <a:lnTo>
                        <a:pt x="41" y="116"/>
                      </a:lnTo>
                      <a:lnTo>
                        <a:pt x="41" y="114"/>
                      </a:lnTo>
                      <a:lnTo>
                        <a:pt x="43" y="114"/>
                      </a:lnTo>
                      <a:close/>
                      <a:moveTo>
                        <a:pt x="43" y="114"/>
                      </a:moveTo>
                      <a:lnTo>
                        <a:pt x="41" y="114"/>
                      </a:lnTo>
                      <a:lnTo>
                        <a:pt x="41" y="112"/>
                      </a:lnTo>
                      <a:lnTo>
                        <a:pt x="41" y="114"/>
                      </a:lnTo>
                      <a:lnTo>
                        <a:pt x="41" y="112"/>
                      </a:lnTo>
                      <a:lnTo>
                        <a:pt x="41" y="114"/>
                      </a:lnTo>
                      <a:lnTo>
                        <a:pt x="41" y="112"/>
                      </a:lnTo>
                      <a:lnTo>
                        <a:pt x="43" y="112"/>
                      </a:lnTo>
                      <a:lnTo>
                        <a:pt x="43" y="114"/>
                      </a:lnTo>
                      <a:close/>
                      <a:moveTo>
                        <a:pt x="41" y="112"/>
                      </a:moveTo>
                      <a:lnTo>
                        <a:pt x="43" y="112"/>
                      </a:lnTo>
                      <a:lnTo>
                        <a:pt x="41" y="112"/>
                      </a:lnTo>
                      <a:lnTo>
                        <a:pt x="43" y="112"/>
                      </a:lnTo>
                      <a:lnTo>
                        <a:pt x="41" y="112"/>
                      </a:lnTo>
                      <a:close/>
                      <a:moveTo>
                        <a:pt x="43" y="112"/>
                      </a:moveTo>
                      <a:lnTo>
                        <a:pt x="41" y="112"/>
                      </a:lnTo>
                      <a:lnTo>
                        <a:pt x="43" y="112"/>
                      </a:lnTo>
                      <a:close/>
                      <a:moveTo>
                        <a:pt x="43" y="112"/>
                      </a:moveTo>
                      <a:lnTo>
                        <a:pt x="43" y="110"/>
                      </a:lnTo>
                      <a:lnTo>
                        <a:pt x="43" y="112"/>
                      </a:lnTo>
                      <a:close/>
                      <a:moveTo>
                        <a:pt x="44" y="110"/>
                      </a:moveTo>
                      <a:lnTo>
                        <a:pt x="43" y="110"/>
                      </a:lnTo>
                      <a:lnTo>
                        <a:pt x="44" y="110"/>
                      </a:lnTo>
                      <a:close/>
                      <a:moveTo>
                        <a:pt x="44" y="110"/>
                      </a:moveTo>
                      <a:lnTo>
                        <a:pt x="43" y="110"/>
                      </a:lnTo>
                      <a:lnTo>
                        <a:pt x="44" y="110"/>
                      </a:lnTo>
                      <a:close/>
                      <a:moveTo>
                        <a:pt x="44" y="110"/>
                      </a:moveTo>
                      <a:lnTo>
                        <a:pt x="43" y="110"/>
                      </a:lnTo>
                      <a:lnTo>
                        <a:pt x="44" y="110"/>
                      </a:lnTo>
                      <a:close/>
                      <a:moveTo>
                        <a:pt x="44" y="110"/>
                      </a:moveTo>
                      <a:lnTo>
                        <a:pt x="44" y="108"/>
                      </a:lnTo>
                      <a:lnTo>
                        <a:pt x="44" y="110"/>
                      </a:lnTo>
                      <a:close/>
                      <a:moveTo>
                        <a:pt x="46" y="108"/>
                      </a:moveTo>
                      <a:lnTo>
                        <a:pt x="46" y="110"/>
                      </a:lnTo>
                      <a:lnTo>
                        <a:pt x="44" y="110"/>
                      </a:lnTo>
                      <a:lnTo>
                        <a:pt x="44" y="112"/>
                      </a:lnTo>
                      <a:lnTo>
                        <a:pt x="43" y="112"/>
                      </a:lnTo>
                      <a:lnTo>
                        <a:pt x="43" y="114"/>
                      </a:lnTo>
                      <a:lnTo>
                        <a:pt x="43" y="112"/>
                      </a:lnTo>
                      <a:lnTo>
                        <a:pt x="43" y="110"/>
                      </a:lnTo>
                      <a:lnTo>
                        <a:pt x="44" y="110"/>
                      </a:lnTo>
                      <a:lnTo>
                        <a:pt x="44" y="108"/>
                      </a:lnTo>
                      <a:lnTo>
                        <a:pt x="46" y="108"/>
                      </a:lnTo>
                      <a:close/>
                      <a:moveTo>
                        <a:pt x="46" y="108"/>
                      </a:moveTo>
                      <a:lnTo>
                        <a:pt x="44" y="108"/>
                      </a:lnTo>
                      <a:lnTo>
                        <a:pt x="44" y="110"/>
                      </a:lnTo>
                      <a:lnTo>
                        <a:pt x="44" y="108"/>
                      </a:lnTo>
                      <a:lnTo>
                        <a:pt x="46" y="108"/>
                      </a:lnTo>
                      <a:close/>
                      <a:moveTo>
                        <a:pt x="48" y="106"/>
                      </a:moveTo>
                      <a:lnTo>
                        <a:pt x="46" y="106"/>
                      </a:lnTo>
                      <a:lnTo>
                        <a:pt x="48" y="106"/>
                      </a:lnTo>
                      <a:close/>
                      <a:moveTo>
                        <a:pt x="46" y="106"/>
                      </a:moveTo>
                      <a:lnTo>
                        <a:pt x="48" y="106"/>
                      </a:lnTo>
                      <a:lnTo>
                        <a:pt x="46" y="106"/>
                      </a:lnTo>
                      <a:close/>
                      <a:moveTo>
                        <a:pt x="48" y="106"/>
                      </a:moveTo>
                      <a:lnTo>
                        <a:pt x="46" y="106"/>
                      </a:lnTo>
                      <a:lnTo>
                        <a:pt x="48" y="106"/>
                      </a:lnTo>
                      <a:lnTo>
                        <a:pt x="46" y="106"/>
                      </a:lnTo>
                      <a:lnTo>
                        <a:pt x="48" y="106"/>
                      </a:lnTo>
                      <a:close/>
                      <a:moveTo>
                        <a:pt x="29" y="104"/>
                      </a:moveTo>
                      <a:lnTo>
                        <a:pt x="29" y="106"/>
                      </a:lnTo>
                      <a:lnTo>
                        <a:pt x="27" y="106"/>
                      </a:lnTo>
                      <a:lnTo>
                        <a:pt x="29" y="106"/>
                      </a:lnTo>
                      <a:lnTo>
                        <a:pt x="27" y="106"/>
                      </a:lnTo>
                      <a:lnTo>
                        <a:pt x="29" y="106"/>
                      </a:lnTo>
                      <a:lnTo>
                        <a:pt x="29" y="104"/>
                      </a:lnTo>
                      <a:close/>
                      <a:moveTo>
                        <a:pt x="48" y="104"/>
                      </a:moveTo>
                      <a:lnTo>
                        <a:pt x="48" y="106"/>
                      </a:lnTo>
                      <a:lnTo>
                        <a:pt x="48" y="104"/>
                      </a:lnTo>
                      <a:close/>
                      <a:moveTo>
                        <a:pt x="29" y="104"/>
                      </a:moveTo>
                      <a:lnTo>
                        <a:pt x="29" y="106"/>
                      </a:lnTo>
                      <a:lnTo>
                        <a:pt x="29" y="104"/>
                      </a:lnTo>
                      <a:lnTo>
                        <a:pt x="29" y="106"/>
                      </a:lnTo>
                      <a:lnTo>
                        <a:pt x="29" y="104"/>
                      </a:lnTo>
                      <a:close/>
                      <a:moveTo>
                        <a:pt x="50" y="104"/>
                      </a:moveTo>
                      <a:lnTo>
                        <a:pt x="50" y="106"/>
                      </a:lnTo>
                      <a:lnTo>
                        <a:pt x="48" y="106"/>
                      </a:lnTo>
                      <a:lnTo>
                        <a:pt x="46" y="106"/>
                      </a:lnTo>
                      <a:lnTo>
                        <a:pt x="46" y="108"/>
                      </a:lnTo>
                      <a:lnTo>
                        <a:pt x="44" y="108"/>
                      </a:lnTo>
                      <a:lnTo>
                        <a:pt x="46" y="108"/>
                      </a:lnTo>
                      <a:lnTo>
                        <a:pt x="44" y="108"/>
                      </a:lnTo>
                      <a:lnTo>
                        <a:pt x="46" y="108"/>
                      </a:lnTo>
                      <a:lnTo>
                        <a:pt x="44" y="108"/>
                      </a:lnTo>
                      <a:lnTo>
                        <a:pt x="46" y="108"/>
                      </a:lnTo>
                      <a:lnTo>
                        <a:pt x="46" y="106"/>
                      </a:lnTo>
                      <a:lnTo>
                        <a:pt x="46" y="108"/>
                      </a:lnTo>
                      <a:lnTo>
                        <a:pt x="46" y="106"/>
                      </a:lnTo>
                      <a:lnTo>
                        <a:pt x="48" y="106"/>
                      </a:lnTo>
                      <a:lnTo>
                        <a:pt x="48" y="104"/>
                      </a:lnTo>
                      <a:lnTo>
                        <a:pt x="50" y="104"/>
                      </a:lnTo>
                      <a:close/>
                      <a:moveTo>
                        <a:pt x="48" y="104"/>
                      </a:moveTo>
                      <a:lnTo>
                        <a:pt x="50" y="104"/>
                      </a:lnTo>
                      <a:lnTo>
                        <a:pt x="48" y="104"/>
                      </a:lnTo>
                      <a:close/>
                      <a:moveTo>
                        <a:pt x="48" y="104"/>
                      </a:moveTo>
                      <a:lnTo>
                        <a:pt x="46" y="104"/>
                      </a:lnTo>
                      <a:lnTo>
                        <a:pt x="48" y="104"/>
                      </a:lnTo>
                      <a:close/>
                      <a:moveTo>
                        <a:pt x="27" y="104"/>
                      </a:moveTo>
                      <a:lnTo>
                        <a:pt x="27" y="102"/>
                      </a:lnTo>
                      <a:lnTo>
                        <a:pt x="27" y="104"/>
                      </a:lnTo>
                      <a:close/>
                      <a:moveTo>
                        <a:pt x="52" y="102"/>
                      </a:moveTo>
                      <a:lnTo>
                        <a:pt x="52" y="104"/>
                      </a:lnTo>
                      <a:lnTo>
                        <a:pt x="50" y="104"/>
                      </a:lnTo>
                      <a:lnTo>
                        <a:pt x="52" y="104"/>
                      </a:lnTo>
                      <a:lnTo>
                        <a:pt x="50" y="104"/>
                      </a:lnTo>
                      <a:lnTo>
                        <a:pt x="52" y="104"/>
                      </a:lnTo>
                      <a:lnTo>
                        <a:pt x="50" y="104"/>
                      </a:lnTo>
                      <a:lnTo>
                        <a:pt x="50" y="102"/>
                      </a:lnTo>
                      <a:lnTo>
                        <a:pt x="52" y="102"/>
                      </a:lnTo>
                      <a:close/>
                      <a:moveTo>
                        <a:pt x="52" y="102"/>
                      </a:moveTo>
                      <a:lnTo>
                        <a:pt x="50" y="102"/>
                      </a:lnTo>
                      <a:lnTo>
                        <a:pt x="50" y="104"/>
                      </a:lnTo>
                      <a:lnTo>
                        <a:pt x="50" y="102"/>
                      </a:lnTo>
                      <a:lnTo>
                        <a:pt x="50" y="104"/>
                      </a:lnTo>
                      <a:lnTo>
                        <a:pt x="50" y="102"/>
                      </a:lnTo>
                      <a:lnTo>
                        <a:pt x="52" y="102"/>
                      </a:lnTo>
                      <a:close/>
                      <a:moveTo>
                        <a:pt x="52" y="102"/>
                      </a:moveTo>
                      <a:lnTo>
                        <a:pt x="50" y="102"/>
                      </a:lnTo>
                      <a:lnTo>
                        <a:pt x="52" y="102"/>
                      </a:lnTo>
                      <a:close/>
                      <a:moveTo>
                        <a:pt x="52" y="102"/>
                      </a:moveTo>
                      <a:lnTo>
                        <a:pt x="50" y="102"/>
                      </a:lnTo>
                      <a:lnTo>
                        <a:pt x="52" y="100"/>
                      </a:lnTo>
                      <a:lnTo>
                        <a:pt x="52" y="102"/>
                      </a:lnTo>
                      <a:close/>
                      <a:moveTo>
                        <a:pt x="54" y="102"/>
                      </a:moveTo>
                      <a:lnTo>
                        <a:pt x="52" y="102"/>
                      </a:lnTo>
                      <a:lnTo>
                        <a:pt x="54" y="102"/>
                      </a:lnTo>
                      <a:lnTo>
                        <a:pt x="52" y="102"/>
                      </a:lnTo>
                      <a:lnTo>
                        <a:pt x="52" y="100"/>
                      </a:lnTo>
                      <a:lnTo>
                        <a:pt x="54" y="100"/>
                      </a:lnTo>
                      <a:lnTo>
                        <a:pt x="54" y="102"/>
                      </a:lnTo>
                      <a:close/>
                      <a:moveTo>
                        <a:pt x="52" y="102"/>
                      </a:moveTo>
                      <a:lnTo>
                        <a:pt x="50" y="102"/>
                      </a:lnTo>
                      <a:lnTo>
                        <a:pt x="52" y="102"/>
                      </a:lnTo>
                      <a:lnTo>
                        <a:pt x="52" y="100"/>
                      </a:lnTo>
                      <a:lnTo>
                        <a:pt x="52" y="102"/>
                      </a:lnTo>
                      <a:close/>
                      <a:moveTo>
                        <a:pt x="56" y="100"/>
                      </a:moveTo>
                      <a:lnTo>
                        <a:pt x="54" y="102"/>
                      </a:lnTo>
                      <a:lnTo>
                        <a:pt x="54" y="100"/>
                      </a:lnTo>
                      <a:lnTo>
                        <a:pt x="56" y="100"/>
                      </a:lnTo>
                      <a:close/>
                      <a:moveTo>
                        <a:pt x="54" y="100"/>
                      </a:moveTo>
                      <a:lnTo>
                        <a:pt x="52" y="100"/>
                      </a:lnTo>
                      <a:lnTo>
                        <a:pt x="54" y="100"/>
                      </a:lnTo>
                      <a:close/>
                      <a:moveTo>
                        <a:pt x="56" y="100"/>
                      </a:moveTo>
                      <a:lnTo>
                        <a:pt x="58" y="100"/>
                      </a:lnTo>
                      <a:lnTo>
                        <a:pt x="56" y="100"/>
                      </a:lnTo>
                      <a:lnTo>
                        <a:pt x="58" y="100"/>
                      </a:lnTo>
                      <a:lnTo>
                        <a:pt x="56" y="100"/>
                      </a:lnTo>
                      <a:lnTo>
                        <a:pt x="58" y="100"/>
                      </a:lnTo>
                      <a:lnTo>
                        <a:pt x="56" y="100"/>
                      </a:lnTo>
                      <a:lnTo>
                        <a:pt x="56" y="102"/>
                      </a:lnTo>
                      <a:lnTo>
                        <a:pt x="56" y="100"/>
                      </a:lnTo>
                      <a:lnTo>
                        <a:pt x="56" y="102"/>
                      </a:lnTo>
                      <a:lnTo>
                        <a:pt x="54" y="102"/>
                      </a:lnTo>
                      <a:lnTo>
                        <a:pt x="52" y="102"/>
                      </a:lnTo>
                      <a:lnTo>
                        <a:pt x="52" y="104"/>
                      </a:lnTo>
                      <a:lnTo>
                        <a:pt x="50" y="104"/>
                      </a:lnTo>
                      <a:lnTo>
                        <a:pt x="52" y="104"/>
                      </a:lnTo>
                      <a:lnTo>
                        <a:pt x="52" y="102"/>
                      </a:lnTo>
                      <a:lnTo>
                        <a:pt x="54" y="102"/>
                      </a:lnTo>
                      <a:lnTo>
                        <a:pt x="54" y="100"/>
                      </a:lnTo>
                      <a:lnTo>
                        <a:pt x="54" y="102"/>
                      </a:lnTo>
                      <a:lnTo>
                        <a:pt x="56" y="102"/>
                      </a:lnTo>
                      <a:lnTo>
                        <a:pt x="56" y="100"/>
                      </a:lnTo>
                      <a:close/>
                      <a:moveTo>
                        <a:pt x="8" y="100"/>
                      </a:moveTo>
                      <a:lnTo>
                        <a:pt x="6" y="100"/>
                      </a:lnTo>
                      <a:lnTo>
                        <a:pt x="8" y="100"/>
                      </a:lnTo>
                      <a:close/>
                      <a:moveTo>
                        <a:pt x="56" y="100"/>
                      </a:moveTo>
                      <a:lnTo>
                        <a:pt x="54" y="100"/>
                      </a:lnTo>
                      <a:lnTo>
                        <a:pt x="56" y="100"/>
                      </a:lnTo>
                      <a:close/>
                      <a:moveTo>
                        <a:pt x="56" y="98"/>
                      </a:moveTo>
                      <a:lnTo>
                        <a:pt x="56" y="100"/>
                      </a:lnTo>
                      <a:lnTo>
                        <a:pt x="56" y="98"/>
                      </a:lnTo>
                      <a:close/>
                      <a:moveTo>
                        <a:pt x="56" y="98"/>
                      </a:moveTo>
                      <a:lnTo>
                        <a:pt x="56" y="100"/>
                      </a:lnTo>
                      <a:lnTo>
                        <a:pt x="56" y="98"/>
                      </a:lnTo>
                      <a:lnTo>
                        <a:pt x="56" y="100"/>
                      </a:lnTo>
                      <a:lnTo>
                        <a:pt x="54" y="100"/>
                      </a:lnTo>
                      <a:lnTo>
                        <a:pt x="54" y="98"/>
                      </a:lnTo>
                      <a:lnTo>
                        <a:pt x="56" y="98"/>
                      </a:lnTo>
                      <a:close/>
                      <a:moveTo>
                        <a:pt x="58" y="98"/>
                      </a:moveTo>
                      <a:lnTo>
                        <a:pt x="56" y="98"/>
                      </a:lnTo>
                      <a:lnTo>
                        <a:pt x="58" y="98"/>
                      </a:lnTo>
                      <a:close/>
                      <a:moveTo>
                        <a:pt x="56" y="98"/>
                      </a:moveTo>
                      <a:lnTo>
                        <a:pt x="54" y="98"/>
                      </a:lnTo>
                      <a:lnTo>
                        <a:pt x="56" y="98"/>
                      </a:lnTo>
                      <a:close/>
                      <a:moveTo>
                        <a:pt x="56" y="98"/>
                      </a:moveTo>
                      <a:lnTo>
                        <a:pt x="58" y="98"/>
                      </a:lnTo>
                      <a:lnTo>
                        <a:pt x="58" y="100"/>
                      </a:lnTo>
                      <a:lnTo>
                        <a:pt x="56" y="100"/>
                      </a:lnTo>
                      <a:lnTo>
                        <a:pt x="56" y="98"/>
                      </a:lnTo>
                      <a:close/>
                      <a:moveTo>
                        <a:pt x="43" y="100"/>
                      </a:moveTo>
                      <a:lnTo>
                        <a:pt x="43" y="98"/>
                      </a:lnTo>
                      <a:lnTo>
                        <a:pt x="43" y="100"/>
                      </a:lnTo>
                      <a:close/>
                      <a:moveTo>
                        <a:pt x="60" y="98"/>
                      </a:moveTo>
                      <a:lnTo>
                        <a:pt x="58" y="98"/>
                      </a:lnTo>
                      <a:lnTo>
                        <a:pt x="60" y="98"/>
                      </a:lnTo>
                      <a:close/>
                      <a:moveTo>
                        <a:pt x="56" y="98"/>
                      </a:moveTo>
                      <a:lnTo>
                        <a:pt x="54" y="98"/>
                      </a:lnTo>
                      <a:lnTo>
                        <a:pt x="56" y="98"/>
                      </a:lnTo>
                      <a:close/>
                      <a:moveTo>
                        <a:pt x="56" y="98"/>
                      </a:moveTo>
                      <a:lnTo>
                        <a:pt x="54" y="98"/>
                      </a:lnTo>
                      <a:lnTo>
                        <a:pt x="56" y="98"/>
                      </a:lnTo>
                      <a:lnTo>
                        <a:pt x="54" y="98"/>
                      </a:lnTo>
                      <a:lnTo>
                        <a:pt x="56" y="98"/>
                      </a:lnTo>
                      <a:close/>
                      <a:moveTo>
                        <a:pt x="58" y="98"/>
                      </a:moveTo>
                      <a:lnTo>
                        <a:pt x="60" y="98"/>
                      </a:lnTo>
                      <a:lnTo>
                        <a:pt x="58" y="98"/>
                      </a:lnTo>
                      <a:close/>
                      <a:moveTo>
                        <a:pt x="58" y="98"/>
                      </a:moveTo>
                      <a:lnTo>
                        <a:pt x="56" y="98"/>
                      </a:lnTo>
                      <a:lnTo>
                        <a:pt x="58" y="98"/>
                      </a:lnTo>
                      <a:lnTo>
                        <a:pt x="56" y="98"/>
                      </a:lnTo>
                      <a:lnTo>
                        <a:pt x="58" y="98"/>
                      </a:lnTo>
                      <a:close/>
                      <a:moveTo>
                        <a:pt x="60" y="98"/>
                      </a:moveTo>
                      <a:lnTo>
                        <a:pt x="60" y="96"/>
                      </a:lnTo>
                      <a:lnTo>
                        <a:pt x="60" y="98"/>
                      </a:lnTo>
                      <a:close/>
                      <a:moveTo>
                        <a:pt x="58" y="98"/>
                      </a:moveTo>
                      <a:lnTo>
                        <a:pt x="58" y="96"/>
                      </a:lnTo>
                      <a:lnTo>
                        <a:pt x="58" y="98"/>
                      </a:lnTo>
                      <a:close/>
                      <a:moveTo>
                        <a:pt x="56" y="96"/>
                      </a:moveTo>
                      <a:lnTo>
                        <a:pt x="56" y="98"/>
                      </a:lnTo>
                      <a:lnTo>
                        <a:pt x="56" y="96"/>
                      </a:lnTo>
                      <a:close/>
                      <a:moveTo>
                        <a:pt x="60" y="98"/>
                      </a:moveTo>
                      <a:lnTo>
                        <a:pt x="60" y="96"/>
                      </a:lnTo>
                      <a:lnTo>
                        <a:pt x="60" y="98"/>
                      </a:lnTo>
                      <a:close/>
                      <a:moveTo>
                        <a:pt x="60" y="96"/>
                      </a:moveTo>
                      <a:lnTo>
                        <a:pt x="62" y="98"/>
                      </a:lnTo>
                      <a:lnTo>
                        <a:pt x="60" y="98"/>
                      </a:lnTo>
                      <a:lnTo>
                        <a:pt x="60" y="96"/>
                      </a:lnTo>
                      <a:close/>
                      <a:moveTo>
                        <a:pt x="60" y="96"/>
                      </a:moveTo>
                      <a:lnTo>
                        <a:pt x="60" y="98"/>
                      </a:lnTo>
                      <a:lnTo>
                        <a:pt x="58" y="98"/>
                      </a:lnTo>
                      <a:lnTo>
                        <a:pt x="58" y="96"/>
                      </a:lnTo>
                      <a:lnTo>
                        <a:pt x="60" y="96"/>
                      </a:lnTo>
                      <a:close/>
                      <a:moveTo>
                        <a:pt x="56" y="98"/>
                      </a:moveTo>
                      <a:lnTo>
                        <a:pt x="56" y="96"/>
                      </a:lnTo>
                      <a:lnTo>
                        <a:pt x="56" y="98"/>
                      </a:lnTo>
                      <a:close/>
                      <a:moveTo>
                        <a:pt x="56" y="98"/>
                      </a:moveTo>
                      <a:lnTo>
                        <a:pt x="56" y="96"/>
                      </a:lnTo>
                      <a:lnTo>
                        <a:pt x="56" y="98"/>
                      </a:lnTo>
                      <a:close/>
                      <a:moveTo>
                        <a:pt x="58" y="96"/>
                      </a:moveTo>
                      <a:lnTo>
                        <a:pt x="58" y="98"/>
                      </a:lnTo>
                      <a:lnTo>
                        <a:pt x="58" y="96"/>
                      </a:lnTo>
                      <a:close/>
                      <a:moveTo>
                        <a:pt x="60" y="96"/>
                      </a:moveTo>
                      <a:lnTo>
                        <a:pt x="60" y="98"/>
                      </a:lnTo>
                      <a:lnTo>
                        <a:pt x="60" y="96"/>
                      </a:lnTo>
                      <a:close/>
                      <a:moveTo>
                        <a:pt x="56" y="96"/>
                      </a:moveTo>
                      <a:lnTo>
                        <a:pt x="56" y="98"/>
                      </a:lnTo>
                      <a:lnTo>
                        <a:pt x="56" y="96"/>
                      </a:lnTo>
                      <a:close/>
                      <a:moveTo>
                        <a:pt x="60" y="96"/>
                      </a:moveTo>
                      <a:lnTo>
                        <a:pt x="60" y="98"/>
                      </a:lnTo>
                      <a:lnTo>
                        <a:pt x="60" y="96"/>
                      </a:lnTo>
                      <a:close/>
                      <a:moveTo>
                        <a:pt x="58" y="96"/>
                      </a:moveTo>
                      <a:lnTo>
                        <a:pt x="60" y="96"/>
                      </a:lnTo>
                      <a:lnTo>
                        <a:pt x="58" y="96"/>
                      </a:lnTo>
                      <a:lnTo>
                        <a:pt x="58" y="98"/>
                      </a:lnTo>
                      <a:lnTo>
                        <a:pt x="58" y="96"/>
                      </a:lnTo>
                      <a:close/>
                      <a:moveTo>
                        <a:pt x="62" y="96"/>
                      </a:moveTo>
                      <a:lnTo>
                        <a:pt x="62" y="98"/>
                      </a:lnTo>
                      <a:lnTo>
                        <a:pt x="60" y="98"/>
                      </a:lnTo>
                      <a:lnTo>
                        <a:pt x="60" y="100"/>
                      </a:lnTo>
                      <a:lnTo>
                        <a:pt x="58" y="100"/>
                      </a:lnTo>
                      <a:lnTo>
                        <a:pt x="58" y="98"/>
                      </a:lnTo>
                      <a:lnTo>
                        <a:pt x="58" y="100"/>
                      </a:lnTo>
                      <a:lnTo>
                        <a:pt x="58" y="98"/>
                      </a:lnTo>
                      <a:lnTo>
                        <a:pt x="60" y="98"/>
                      </a:lnTo>
                      <a:lnTo>
                        <a:pt x="62" y="98"/>
                      </a:lnTo>
                      <a:lnTo>
                        <a:pt x="62" y="96"/>
                      </a:lnTo>
                      <a:lnTo>
                        <a:pt x="60" y="96"/>
                      </a:lnTo>
                      <a:lnTo>
                        <a:pt x="62" y="96"/>
                      </a:lnTo>
                      <a:lnTo>
                        <a:pt x="60" y="96"/>
                      </a:lnTo>
                      <a:lnTo>
                        <a:pt x="62" y="96"/>
                      </a:lnTo>
                      <a:lnTo>
                        <a:pt x="60" y="96"/>
                      </a:lnTo>
                      <a:lnTo>
                        <a:pt x="62" y="96"/>
                      </a:lnTo>
                      <a:close/>
                      <a:moveTo>
                        <a:pt x="62" y="96"/>
                      </a:moveTo>
                      <a:lnTo>
                        <a:pt x="60" y="96"/>
                      </a:lnTo>
                      <a:lnTo>
                        <a:pt x="62" y="96"/>
                      </a:lnTo>
                      <a:close/>
                      <a:moveTo>
                        <a:pt x="62" y="96"/>
                      </a:moveTo>
                      <a:lnTo>
                        <a:pt x="60" y="96"/>
                      </a:lnTo>
                      <a:lnTo>
                        <a:pt x="62" y="96"/>
                      </a:lnTo>
                      <a:close/>
                      <a:moveTo>
                        <a:pt x="60" y="94"/>
                      </a:moveTo>
                      <a:lnTo>
                        <a:pt x="60" y="96"/>
                      </a:lnTo>
                      <a:lnTo>
                        <a:pt x="62" y="96"/>
                      </a:lnTo>
                      <a:lnTo>
                        <a:pt x="60" y="96"/>
                      </a:lnTo>
                      <a:lnTo>
                        <a:pt x="60" y="94"/>
                      </a:lnTo>
                      <a:close/>
                      <a:moveTo>
                        <a:pt x="62" y="94"/>
                      </a:moveTo>
                      <a:lnTo>
                        <a:pt x="62" y="96"/>
                      </a:lnTo>
                      <a:lnTo>
                        <a:pt x="62" y="94"/>
                      </a:lnTo>
                      <a:lnTo>
                        <a:pt x="62" y="96"/>
                      </a:lnTo>
                      <a:lnTo>
                        <a:pt x="62" y="94"/>
                      </a:lnTo>
                      <a:lnTo>
                        <a:pt x="62" y="96"/>
                      </a:lnTo>
                      <a:lnTo>
                        <a:pt x="60" y="96"/>
                      </a:lnTo>
                      <a:lnTo>
                        <a:pt x="62" y="96"/>
                      </a:lnTo>
                      <a:lnTo>
                        <a:pt x="60" y="96"/>
                      </a:lnTo>
                      <a:lnTo>
                        <a:pt x="60" y="94"/>
                      </a:lnTo>
                      <a:lnTo>
                        <a:pt x="62" y="94"/>
                      </a:lnTo>
                      <a:lnTo>
                        <a:pt x="62" y="96"/>
                      </a:lnTo>
                      <a:lnTo>
                        <a:pt x="62" y="94"/>
                      </a:lnTo>
                      <a:lnTo>
                        <a:pt x="60" y="94"/>
                      </a:lnTo>
                      <a:lnTo>
                        <a:pt x="62" y="94"/>
                      </a:lnTo>
                      <a:lnTo>
                        <a:pt x="60" y="94"/>
                      </a:lnTo>
                      <a:lnTo>
                        <a:pt x="62" y="94"/>
                      </a:lnTo>
                      <a:lnTo>
                        <a:pt x="60" y="94"/>
                      </a:lnTo>
                      <a:lnTo>
                        <a:pt x="62" y="94"/>
                      </a:lnTo>
                      <a:close/>
                      <a:moveTo>
                        <a:pt x="60" y="94"/>
                      </a:moveTo>
                      <a:lnTo>
                        <a:pt x="60" y="96"/>
                      </a:lnTo>
                      <a:lnTo>
                        <a:pt x="60" y="94"/>
                      </a:lnTo>
                      <a:lnTo>
                        <a:pt x="60" y="96"/>
                      </a:lnTo>
                      <a:lnTo>
                        <a:pt x="60" y="94"/>
                      </a:lnTo>
                      <a:close/>
                      <a:moveTo>
                        <a:pt x="60" y="94"/>
                      </a:moveTo>
                      <a:lnTo>
                        <a:pt x="62" y="94"/>
                      </a:lnTo>
                      <a:lnTo>
                        <a:pt x="60" y="94"/>
                      </a:lnTo>
                      <a:close/>
                      <a:moveTo>
                        <a:pt x="62" y="94"/>
                      </a:moveTo>
                      <a:lnTo>
                        <a:pt x="64" y="94"/>
                      </a:lnTo>
                      <a:lnTo>
                        <a:pt x="62" y="94"/>
                      </a:lnTo>
                      <a:lnTo>
                        <a:pt x="64" y="94"/>
                      </a:lnTo>
                      <a:lnTo>
                        <a:pt x="62" y="96"/>
                      </a:lnTo>
                      <a:lnTo>
                        <a:pt x="62" y="94"/>
                      </a:lnTo>
                      <a:lnTo>
                        <a:pt x="62" y="96"/>
                      </a:lnTo>
                      <a:lnTo>
                        <a:pt x="62" y="94"/>
                      </a:lnTo>
                      <a:lnTo>
                        <a:pt x="62" y="96"/>
                      </a:lnTo>
                      <a:lnTo>
                        <a:pt x="62" y="94"/>
                      </a:lnTo>
                      <a:lnTo>
                        <a:pt x="62" y="96"/>
                      </a:lnTo>
                      <a:lnTo>
                        <a:pt x="62" y="94"/>
                      </a:lnTo>
                      <a:lnTo>
                        <a:pt x="60" y="94"/>
                      </a:lnTo>
                      <a:lnTo>
                        <a:pt x="62" y="94"/>
                      </a:lnTo>
                      <a:close/>
                      <a:moveTo>
                        <a:pt x="2" y="93"/>
                      </a:moveTo>
                      <a:lnTo>
                        <a:pt x="4" y="94"/>
                      </a:lnTo>
                      <a:lnTo>
                        <a:pt x="2" y="94"/>
                      </a:lnTo>
                      <a:lnTo>
                        <a:pt x="2" y="93"/>
                      </a:lnTo>
                      <a:close/>
                      <a:moveTo>
                        <a:pt x="4" y="93"/>
                      </a:moveTo>
                      <a:lnTo>
                        <a:pt x="2" y="93"/>
                      </a:lnTo>
                      <a:lnTo>
                        <a:pt x="4" y="93"/>
                      </a:lnTo>
                      <a:close/>
                      <a:moveTo>
                        <a:pt x="60" y="93"/>
                      </a:moveTo>
                      <a:lnTo>
                        <a:pt x="62" y="93"/>
                      </a:lnTo>
                      <a:lnTo>
                        <a:pt x="60" y="93"/>
                      </a:lnTo>
                      <a:close/>
                      <a:moveTo>
                        <a:pt x="62" y="93"/>
                      </a:moveTo>
                      <a:lnTo>
                        <a:pt x="60" y="93"/>
                      </a:lnTo>
                      <a:lnTo>
                        <a:pt x="62" y="93"/>
                      </a:lnTo>
                      <a:close/>
                      <a:moveTo>
                        <a:pt x="62" y="93"/>
                      </a:moveTo>
                      <a:lnTo>
                        <a:pt x="60" y="93"/>
                      </a:lnTo>
                      <a:lnTo>
                        <a:pt x="62" y="93"/>
                      </a:lnTo>
                      <a:close/>
                      <a:moveTo>
                        <a:pt x="64" y="93"/>
                      </a:moveTo>
                      <a:lnTo>
                        <a:pt x="62" y="93"/>
                      </a:lnTo>
                      <a:lnTo>
                        <a:pt x="64" y="93"/>
                      </a:lnTo>
                      <a:close/>
                      <a:moveTo>
                        <a:pt x="62" y="93"/>
                      </a:moveTo>
                      <a:lnTo>
                        <a:pt x="60" y="93"/>
                      </a:lnTo>
                      <a:lnTo>
                        <a:pt x="62" y="93"/>
                      </a:lnTo>
                      <a:close/>
                      <a:moveTo>
                        <a:pt x="62" y="93"/>
                      </a:moveTo>
                      <a:lnTo>
                        <a:pt x="64" y="93"/>
                      </a:lnTo>
                      <a:lnTo>
                        <a:pt x="62" y="93"/>
                      </a:lnTo>
                      <a:close/>
                      <a:moveTo>
                        <a:pt x="64" y="91"/>
                      </a:moveTo>
                      <a:lnTo>
                        <a:pt x="62" y="91"/>
                      </a:lnTo>
                      <a:lnTo>
                        <a:pt x="64" y="91"/>
                      </a:lnTo>
                      <a:lnTo>
                        <a:pt x="62" y="91"/>
                      </a:lnTo>
                      <a:lnTo>
                        <a:pt x="64" y="91"/>
                      </a:lnTo>
                      <a:close/>
                      <a:moveTo>
                        <a:pt x="66" y="91"/>
                      </a:moveTo>
                      <a:lnTo>
                        <a:pt x="66" y="89"/>
                      </a:lnTo>
                      <a:lnTo>
                        <a:pt x="66" y="91"/>
                      </a:lnTo>
                      <a:close/>
                      <a:moveTo>
                        <a:pt x="2" y="89"/>
                      </a:moveTo>
                      <a:lnTo>
                        <a:pt x="4" y="89"/>
                      </a:lnTo>
                      <a:lnTo>
                        <a:pt x="4" y="91"/>
                      </a:lnTo>
                      <a:lnTo>
                        <a:pt x="2" y="91"/>
                      </a:lnTo>
                      <a:lnTo>
                        <a:pt x="2" y="89"/>
                      </a:lnTo>
                      <a:close/>
                      <a:moveTo>
                        <a:pt x="66" y="91"/>
                      </a:moveTo>
                      <a:lnTo>
                        <a:pt x="66" y="89"/>
                      </a:lnTo>
                      <a:lnTo>
                        <a:pt x="66" y="91"/>
                      </a:lnTo>
                      <a:close/>
                      <a:moveTo>
                        <a:pt x="66" y="89"/>
                      </a:moveTo>
                      <a:lnTo>
                        <a:pt x="66" y="91"/>
                      </a:lnTo>
                      <a:lnTo>
                        <a:pt x="66" y="89"/>
                      </a:lnTo>
                      <a:close/>
                      <a:moveTo>
                        <a:pt x="6" y="89"/>
                      </a:moveTo>
                      <a:lnTo>
                        <a:pt x="4" y="89"/>
                      </a:lnTo>
                      <a:lnTo>
                        <a:pt x="6" y="89"/>
                      </a:lnTo>
                      <a:close/>
                      <a:moveTo>
                        <a:pt x="66" y="89"/>
                      </a:moveTo>
                      <a:lnTo>
                        <a:pt x="64" y="89"/>
                      </a:lnTo>
                      <a:lnTo>
                        <a:pt x="64" y="87"/>
                      </a:lnTo>
                      <a:lnTo>
                        <a:pt x="64" y="89"/>
                      </a:lnTo>
                      <a:lnTo>
                        <a:pt x="66" y="89"/>
                      </a:lnTo>
                      <a:close/>
                      <a:moveTo>
                        <a:pt x="4" y="87"/>
                      </a:moveTo>
                      <a:lnTo>
                        <a:pt x="4" y="89"/>
                      </a:lnTo>
                      <a:lnTo>
                        <a:pt x="4" y="87"/>
                      </a:lnTo>
                      <a:lnTo>
                        <a:pt x="4" y="89"/>
                      </a:lnTo>
                      <a:lnTo>
                        <a:pt x="4" y="87"/>
                      </a:lnTo>
                      <a:close/>
                      <a:moveTo>
                        <a:pt x="68" y="87"/>
                      </a:moveTo>
                      <a:lnTo>
                        <a:pt x="69" y="87"/>
                      </a:lnTo>
                      <a:lnTo>
                        <a:pt x="68" y="87"/>
                      </a:lnTo>
                      <a:close/>
                      <a:moveTo>
                        <a:pt x="69" y="87"/>
                      </a:moveTo>
                      <a:lnTo>
                        <a:pt x="68" y="87"/>
                      </a:lnTo>
                      <a:lnTo>
                        <a:pt x="69" y="87"/>
                      </a:lnTo>
                      <a:close/>
                      <a:moveTo>
                        <a:pt x="69" y="85"/>
                      </a:moveTo>
                      <a:lnTo>
                        <a:pt x="69" y="87"/>
                      </a:lnTo>
                      <a:lnTo>
                        <a:pt x="69" y="85"/>
                      </a:lnTo>
                      <a:close/>
                      <a:moveTo>
                        <a:pt x="68" y="85"/>
                      </a:moveTo>
                      <a:lnTo>
                        <a:pt x="69" y="85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69" y="87"/>
                      </a:lnTo>
                      <a:lnTo>
                        <a:pt x="68" y="87"/>
                      </a:lnTo>
                      <a:lnTo>
                        <a:pt x="68" y="85"/>
                      </a:lnTo>
                      <a:close/>
                      <a:moveTo>
                        <a:pt x="69" y="85"/>
                      </a:moveTo>
                      <a:lnTo>
                        <a:pt x="69" y="83"/>
                      </a:lnTo>
                      <a:lnTo>
                        <a:pt x="69" y="85"/>
                      </a:lnTo>
                      <a:close/>
                      <a:moveTo>
                        <a:pt x="69" y="83"/>
                      </a:moveTo>
                      <a:lnTo>
                        <a:pt x="69" y="85"/>
                      </a:lnTo>
                      <a:lnTo>
                        <a:pt x="69" y="83"/>
                      </a:lnTo>
                      <a:close/>
                      <a:moveTo>
                        <a:pt x="71" y="81"/>
                      </a:moveTo>
                      <a:lnTo>
                        <a:pt x="71" y="79"/>
                      </a:lnTo>
                      <a:lnTo>
                        <a:pt x="71" y="81"/>
                      </a:lnTo>
                      <a:close/>
                      <a:moveTo>
                        <a:pt x="71" y="79"/>
                      </a:moveTo>
                      <a:lnTo>
                        <a:pt x="73" y="81"/>
                      </a:lnTo>
                      <a:lnTo>
                        <a:pt x="71" y="81"/>
                      </a:lnTo>
                      <a:lnTo>
                        <a:pt x="73" y="81"/>
                      </a:lnTo>
                      <a:lnTo>
                        <a:pt x="71" y="81"/>
                      </a:lnTo>
                      <a:lnTo>
                        <a:pt x="73" y="81"/>
                      </a:lnTo>
                      <a:lnTo>
                        <a:pt x="71" y="83"/>
                      </a:lnTo>
                      <a:lnTo>
                        <a:pt x="71" y="85"/>
                      </a:lnTo>
                      <a:lnTo>
                        <a:pt x="69" y="85"/>
                      </a:lnTo>
                      <a:lnTo>
                        <a:pt x="69" y="87"/>
                      </a:lnTo>
                      <a:lnTo>
                        <a:pt x="68" y="87"/>
                      </a:lnTo>
                      <a:lnTo>
                        <a:pt x="68" y="89"/>
                      </a:lnTo>
                      <a:lnTo>
                        <a:pt x="68" y="91"/>
                      </a:lnTo>
                      <a:lnTo>
                        <a:pt x="66" y="91"/>
                      </a:lnTo>
                      <a:lnTo>
                        <a:pt x="66" y="93"/>
                      </a:lnTo>
                      <a:lnTo>
                        <a:pt x="64" y="93"/>
                      </a:lnTo>
                      <a:lnTo>
                        <a:pt x="66" y="93"/>
                      </a:lnTo>
                      <a:lnTo>
                        <a:pt x="66" y="91"/>
                      </a:lnTo>
                      <a:lnTo>
                        <a:pt x="68" y="91"/>
                      </a:lnTo>
                      <a:lnTo>
                        <a:pt x="68" y="89"/>
                      </a:lnTo>
                      <a:lnTo>
                        <a:pt x="68" y="87"/>
                      </a:lnTo>
                      <a:lnTo>
                        <a:pt x="69" y="87"/>
                      </a:lnTo>
                      <a:lnTo>
                        <a:pt x="68" y="87"/>
                      </a:lnTo>
                      <a:lnTo>
                        <a:pt x="69" y="87"/>
                      </a:lnTo>
                      <a:lnTo>
                        <a:pt x="69" y="85"/>
                      </a:lnTo>
                      <a:lnTo>
                        <a:pt x="71" y="85"/>
                      </a:lnTo>
                      <a:lnTo>
                        <a:pt x="71" y="83"/>
                      </a:lnTo>
                      <a:lnTo>
                        <a:pt x="71" y="85"/>
                      </a:lnTo>
                      <a:lnTo>
                        <a:pt x="71" y="83"/>
                      </a:lnTo>
                      <a:lnTo>
                        <a:pt x="71" y="81"/>
                      </a:lnTo>
                      <a:lnTo>
                        <a:pt x="73" y="81"/>
                      </a:lnTo>
                      <a:lnTo>
                        <a:pt x="71" y="81"/>
                      </a:lnTo>
                      <a:lnTo>
                        <a:pt x="71" y="79"/>
                      </a:lnTo>
                      <a:close/>
                      <a:moveTo>
                        <a:pt x="71" y="79"/>
                      </a:moveTo>
                      <a:lnTo>
                        <a:pt x="73" y="79"/>
                      </a:lnTo>
                      <a:lnTo>
                        <a:pt x="71" y="79"/>
                      </a:lnTo>
                      <a:close/>
                      <a:moveTo>
                        <a:pt x="73" y="79"/>
                      </a:moveTo>
                      <a:lnTo>
                        <a:pt x="71" y="79"/>
                      </a:lnTo>
                      <a:lnTo>
                        <a:pt x="73" y="79"/>
                      </a:lnTo>
                      <a:close/>
                      <a:moveTo>
                        <a:pt x="71" y="79"/>
                      </a:moveTo>
                      <a:lnTo>
                        <a:pt x="73" y="79"/>
                      </a:lnTo>
                      <a:lnTo>
                        <a:pt x="71" y="79"/>
                      </a:lnTo>
                      <a:close/>
                      <a:moveTo>
                        <a:pt x="75" y="70"/>
                      </a:moveTo>
                      <a:lnTo>
                        <a:pt x="73" y="70"/>
                      </a:lnTo>
                      <a:lnTo>
                        <a:pt x="75" y="70"/>
                      </a:lnTo>
                      <a:close/>
                      <a:moveTo>
                        <a:pt x="73" y="70"/>
                      </a:moveTo>
                      <a:lnTo>
                        <a:pt x="75" y="70"/>
                      </a:lnTo>
                      <a:lnTo>
                        <a:pt x="73" y="70"/>
                      </a:lnTo>
                      <a:close/>
                      <a:moveTo>
                        <a:pt x="75" y="70"/>
                      </a:moveTo>
                      <a:lnTo>
                        <a:pt x="75" y="68"/>
                      </a:lnTo>
                      <a:lnTo>
                        <a:pt x="75" y="70"/>
                      </a:lnTo>
                      <a:close/>
                      <a:moveTo>
                        <a:pt x="75" y="68"/>
                      </a:moveTo>
                      <a:lnTo>
                        <a:pt x="75" y="70"/>
                      </a:lnTo>
                      <a:lnTo>
                        <a:pt x="75" y="68"/>
                      </a:lnTo>
                      <a:lnTo>
                        <a:pt x="75" y="70"/>
                      </a:lnTo>
                      <a:lnTo>
                        <a:pt x="73" y="70"/>
                      </a:lnTo>
                      <a:lnTo>
                        <a:pt x="73" y="68"/>
                      </a:lnTo>
                      <a:lnTo>
                        <a:pt x="75" y="68"/>
                      </a:lnTo>
                      <a:close/>
                      <a:moveTo>
                        <a:pt x="73" y="66"/>
                      </a:moveTo>
                      <a:lnTo>
                        <a:pt x="75" y="66"/>
                      </a:lnTo>
                      <a:lnTo>
                        <a:pt x="73" y="66"/>
                      </a:lnTo>
                      <a:close/>
                      <a:moveTo>
                        <a:pt x="77" y="64"/>
                      </a:moveTo>
                      <a:lnTo>
                        <a:pt x="77" y="66"/>
                      </a:lnTo>
                      <a:lnTo>
                        <a:pt x="75" y="66"/>
                      </a:lnTo>
                      <a:lnTo>
                        <a:pt x="75" y="68"/>
                      </a:lnTo>
                      <a:lnTo>
                        <a:pt x="75" y="70"/>
                      </a:lnTo>
                      <a:lnTo>
                        <a:pt x="75" y="71"/>
                      </a:lnTo>
                      <a:lnTo>
                        <a:pt x="75" y="73"/>
                      </a:lnTo>
                      <a:lnTo>
                        <a:pt x="73" y="75"/>
                      </a:lnTo>
                      <a:lnTo>
                        <a:pt x="73" y="77"/>
                      </a:lnTo>
                      <a:lnTo>
                        <a:pt x="73" y="79"/>
                      </a:lnTo>
                      <a:lnTo>
                        <a:pt x="73" y="81"/>
                      </a:lnTo>
                      <a:lnTo>
                        <a:pt x="73" y="79"/>
                      </a:lnTo>
                      <a:lnTo>
                        <a:pt x="71" y="79"/>
                      </a:lnTo>
                      <a:lnTo>
                        <a:pt x="73" y="79"/>
                      </a:lnTo>
                      <a:lnTo>
                        <a:pt x="71" y="79"/>
                      </a:lnTo>
                      <a:lnTo>
                        <a:pt x="73" y="79"/>
                      </a:lnTo>
                      <a:lnTo>
                        <a:pt x="73" y="77"/>
                      </a:lnTo>
                      <a:lnTo>
                        <a:pt x="73" y="75"/>
                      </a:lnTo>
                      <a:lnTo>
                        <a:pt x="73" y="73"/>
                      </a:lnTo>
                      <a:lnTo>
                        <a:pt x="75" y="73"/>
                      </a:lnTo>
                      <a:lnTo>
                        <a:pt x="75" y="71"/>
                      </a:lnTo>
                      <a:lnTo>
                        <a:pt x="73" y="71"/>
                      </a:lnTo>
                      <a:lnTo>
                        <a:pt x="75" y="71"/>
                      </a:lnTo>
                      <a:lnTo>
                        <a:pt x="73" y="71"/>
                      </a:lnTo>
                      <a:lnTo>
                        <a:pt x="75" y="71"/>
                      </a:lnTo>
                      <a:lnTo>
                        <a:pt x="73" y="71"/>
                      </a:lnTo>
                      <a:lnTo>
                        <a:pt x="75" y="71"/>
                      </a:lnTo>
                      <a:lnTo>
                        <a:pt x="73" y="71"/>
                      </a:lnTo>
                      <a:lnTo>
                        <a:pt x="75" y="71"/>
                      </a:lnTo>
                      <a:lnTo>
                        <a:pt x="73" y="71"/>
                      </a:lnTo>
                      <a:lnTo>
                        <a:pt x="75" y="71"/>
                      </a:lnTo>
                      <a:lnTo>
                        <a:pt x="73" y="71"/>
                      </a:lnTo>
                      <a:lnTo>
                        <a:pt x="75" y="71"/>
                      </a:lnTo>
                      <a:lnTo>
                        <a:pt x="73" y="71"/>
                      </a:lnTo>
                      <a:lnTo>
                        <a:pt x="75" y="71"/>
                      </a:lnTo>
                      <a:lnTo>
                        <a:pt x="73" y="71"/>
                      </a:lnTo>
                      <a:lnTo>
                        <a:pt x="75" y="71"/>
                      </a:lnTo>
                      <a:lnTo>
                        <a:pt x="73" y="71"/>
                      </a:lnTo>
                      <a:lnTo>
                        <a:pt x="75" y="71"/>
                      </a:lnTo>
                      <a:lnTo>
                        <a:pt x="73" y="71"/>
                      </a:lnTo>
                      <a:lnTo>
                        <a:pt x="75" y="71"/>
                      </a:lnTo>
                      <a:lnTo>
                        <a:pt x="73" y="71"/>
                      </a:lnTo>
                      <a:lnTo>
                        <a:pt x="75" y="71"/>
                      </a:lnTo>
                      <a:lnTo>
                        <a:pt x="73" y="71"/>
                      </a:lnTo>
                      <a:lnTo>
                        <a:pt x="75" y="71"/>
                      </a:lnTo>
                      <a:lnTo>
                        <a:pt x="73" y="71"/>
                      </a:lnTo>
                      <a:lnTo>
                        <a:pt x="75" y="71"/>
                      </a:lnTo>
                      <a:lnTo>
                        <a:pt x="73" y="71"/>
                      </a:lnTo>
                      <a:lnTo>
                        <a:pt x="75" y="71"/>
                      </a:lnTo>
                      <a:lnTo>
                        <a:pt x="75" y="70"/>
                      </a:lnTo>
                      <a:lnTo>
                        <a:pt x="73" y="70"/>
                      </a:lnTo>
                      <a:lnTo>
                        <a:pt x="75" y="70"/>
                      </a:lnTo>
                      <a:lnTo>
                        <a:pt x="75" y="71"/>
                      </a:lnTo>
                      <a:lnTo>
                        <a:pt x="73" y="71"/>
                      </a:lnTo>
                      <a:lnTo>
                        <a:pt x="73" y="70"/>
                      </a:lnTo>
                      <a:lnTo>
                        <a:pt x="75" y="70"/>
                      </a:lnTo>
                      <a:lnTo>
                        <a:pt x="75" y="68"/>
                      </a:lnTo>
                      <a:lnTo>
                        <a:pt x="75" y="66"/>
                      </a:lnTo>
                      <a:lnTo>
                        <a:pt x="75" y="64"/>
                      </a:lnTo>
                      <a:lnTo>
                        <a:pt x="77" y="64"/>
                      </a:lnTo>
                      <a:lnTo>
                        <a:pt x="75" y="64"/>
                      </a:lnTo>
                      <a:lnTo>
                        <a:pt x="77" y="64"/>
                      </a:lnTo>
                      <a:close/>
                      <a:moveTo>
                        <a:pt x="79" y="52"/>
                      </a:moveTo>
                      <a:lnTo>
                        <a:pt x="79" y="50"/>
                      </a:lnTo>
                      <a:lnTo>
                        <a:pt x="79" y="52"/>
                      </a:lnTo>
                      <a:close/>
                      <a:moveTo>
                        <a:pt x="79" y="50"/>
                      </a:moveTo>
                      <a:lnTo>
                        <a:pt x="79" y="52"/>
                      </a:lnTo>
                      <a:lnTo>
                        <a:pt x="79" y="50"/>
                      </a:lnTo>
                      <a:close/>
                      <a:moveTo>
                        <a:pt x="79" y="50"/>
                      </a:moveTo>
                      <a:lnTo>
                        <a:pt x="79" y="48"/>
                      </a:lnTo>
                      <a:lnTo>
                        <a:pt x="79" y="50"/>
                      </a:lnTo>
                      <a:close/>
                      <a:moveTo>
                        <a:pt x="79" y="50"/>
                      </a:moveTo>
                      <a:lnTo>
                        <a:pt x="79" y="48"/>
                      </a:lnTo>
                      <a:lnTo>
                        <a:pt x="79" y="50"/>
                      </a:lnTo>
                      <a:close/>
                      <a:moveTo>
                        <a:pt x="79" y="50"/>
                      </a:moveTo>
                      <a:lnTo>
                        <a:pt x="79" y="48"/>
                      </a:lnTo>
                      <a:lnTo>
                        <a:pt x="79" y="50"/>
                      </a:lnTo>
                      <a:close/>
                      <a:moveTo>
                        <a:pt x="79" y="48"/>
                      </a:moveTo>
                      <a:lnTo>
                        <a:pt x="79" y="50"/>
                      </a:lnTo>
                      <a:lnTo>
                        <a:pt x="79" y="48"/>
                      </a:lnTo>
                      <a:close/>
                      <a:moveTo>
                        <a:pt x="79" y="46"/>
                      </a:moveTo>
                      <a:lnTo>
                        <a:pt x="79" y="48"/>
                      </a:lnTo>
                      <a:lnTo>
                        <a:pt x="79" y="46"/>
                      </a:lnTo>
                      <a:close/>
                      <a:moveTo>
                        <a:pt x="75" y="35"/>
                      </a:moveTo>
                      <a:lnTo>
                        <a:pt x="73" y="35"/>
                      </a:lnTo>
                      <a:lnTo>
                        <a:pt x="75" y="35"/>
                      </a:lnTo>
                      <a:close/>
                      <a:moveTo>
                        <a:pt x="44" y="0"/>
                      </a:moveTo>
                      <a:lnTo>
                        <a:pt x="46" y="0"/>
                      </a:lnTo>
                      <a:lnTo>
                        <a:pt x="46" y="2"/>
                      </a:lnTo>
                      <a:lnTo>
                        <a:pt x="48" y="2"/>
                      </a:lnTo>
                      <a:lnTo>
                        <a:pt x="50" y="2"/>
                      </a:lnTo>
                      <a:lnTo>
                        <a:pt x="50" y="4"/>
                      </a:lnTo>
                      <a:lnTo>
                        <a:pt x="52" y="4"/>
                      </a:lnTo>
                      <a:lnTo>
                        <a:pt x="54" y="4"/>
                      </a:lnTo>
                      <a:lnTo>
                        <a:pt x="54" y="6"/>
                      </a:lnTo>
                      <a:lnTo>
                        <a:pt x="56" y="6"/>
                      </a:lnTo>
                      <a:lnTo>
                        <a:pt x="58" y="6"/>
                      </a:lnTo>
                      <a:lnTo>
                        <a:pt x="58" y="8"/>
                      </a:lnTo>
                      <a:lnTo>
                        <a:pt x="60" y="8"/>
                      </a:lnTo>
                      <a:lnTo>
                        <a:pt x="62" y="8"/>
                      </a:lnTo>
                      <a:lnTo>
                        <a:pt x="62" y="10"/>
                      </a:lnTo>
                      <a:lnTo>
                        <a:pt x="64" y="10"/>
                      </a:lnTo>
                      <a:lnTo>
                        <a:pt x="66" y="10"/>
                      </a:lnTo>
                      <a:lnTo>
                        <a:pt x="68" y="12"/>
                      </a:lnTo>
                      <a:lnTo>
                        <a:pt x="69" y="12"/>
                      </a:lnTo>
                      <a:lnTo>
                        <a:pt x="71" y="12"/>
                      </a:lnTo>
                      <a:lnTo>
                        <a:pt x="71" y="14"/>
                      </a:lnTo>
                      <a:lnTo>
                        <a:pt x="73" y="14"/>
                      </a:lnTo>
                      <a:lnTo>
                        <a:pt x="75" y="14"/>
                      </a:lnTo>
                      <a:lnTo>
                        <a:pt x="75" y="16"/>
                      </a:lnTo>
                      <a:lnTo>
                        <a:pt x="77" y="16"/>
                      </a:lnTo>
                      <a:lnTo>
                        <a:pt x="79" y="16"/>
                      </a:lnTo>
                      <a:lnTo>
                        <a:pt x="79" y="18"/>
                      </a:lnTo>
                      <a:lnTo>
                        <a:pt x="81" y="18"/>
                      </a:lnTo>
                      <a:lnTo>
                        <a:pt x="83" y="18"/>
                      </a:lnTo>
                      <a:lnTo>
                        <a:pt x="83" y="20"/>
                      </a:lnTo>
                      <a:lnTo>
                        <a:pt x="83" y="22"/>
                      </a:lnTo>
                      <a:lnTo>
                        <a:pt x="83" y="23"/>
                      </a:lnTo>
                      <a:lnTo>
                        <a:pt x="81" y="23"/>
                      </a:lnTo>
                      <a:lnTo>
                        <a:pt x="81" y="25"/>
                      </a:lnTo>
                      <a:lnTo>
                        <a:pt x="81" y="27"/>
                      </a:lnTo>
                      <a:lnTo>
                        <a:pt x="79" y="27"/>
                      </a:lnTo>
                      <a:lnTo>
                        <a:pt x="79" y="29"/>
                      </a:lnTo>
                      <a:lnTo>
                        <a:pt x="77" y="29"/>
                      </a:lnTo>
                      <a:lnTo>
                        <a:pt x="77" y="31"/>
                      </a:lnTo>
                      <a:lnTo>
                        <a:pt x="77" y="33"/>
                      </a:lnTo>
                      <a:lnTo>
                        <a:pt x="75" y="33"/>
                      </a:lnTo>
                      <a:lnTo>
                        <a:pt x="77" y="33"/>
                      </a:lnTo>
                      <a:lnTo>
                        <a:pt x="75" y="33"/>
                      </a:lnTo>
                      <a:lnTo>
                        <a:pt x="77" y="33"/>
                      </a:lnTo>
                      <a:lnTo>
                        <a:pt x="75" y="33"/>
                      </a:lnTo>
                      <a:lnTo>
                        <a:pt x="77" y="33"/>
                      </a:lnTo>
                      <a:lnTo>
                        <a:pt x="75" y="33"/>
                      </a:lnTo>
                      <a:lnTo>
                        <a:pt x="75" y="35"/>
                      </a:lnTo>
                      <a:lnTo>
                        <a:pt x="75" y="33"/>
                      </a:lnTo>
                      <a:lnTo>
                        <a:pt x="73" y="33"/>
                      </a:lnTo>
                      <a:lnTo>
                        <a:pt x="75" y="35"/>
                      </a:lnTo>
                      <a:lnTo>
                        <a:pt x="73" y="35"/>
                      </a:lnTo>
                      <a:lnTo>
                        <a:pt x="73" y="33"/>
                      </a:lnTo>
                      <a:lnTo>
                        <a:pt x="75" y="35"/>
                      </a:lnTo>
                      <a:lnTo>
                        <a:pt x="73" y="35"/>
                      </a:lnTo>
                      <a:lnTo>
                        <a:pt x="75" y="35"/>
                      </a:lnTo>
                      <a:lnTo>
                        <a:pt x="73" y="35"/>
                      </a:lnTo>
                      <a:lnTo>
                        <a:pt x="73" y="37"/>
                      </a:lnTo>
                      <a:lnTo>
                        <a:pt x="73" y="35"/>
                      </a:lnTo>
                      <a:lnTo>
                        <a:pt x="71" y="37"/>
                      </a:lnTo>
                      <a:lnTo>
                        <a:pt x="69" y="37"/>
                      </a:lnTo>
                      <a:lnTo>
                        <a:pt x="68" y="37"/>
                      </a:lnTo>
                      <a:lnTo>
                        <a:pt x="68" y="39"/>
                      </a:lnTo>
                      <a:lnTo>
                        <a:pt x="68" y="41"/>
                      </a:lnTo>
                      <a:lnTo>
                        <a:pt x="66" y="41"/>
                      </a:lnTo>
                      <a:lnTo>
                        <a:pt x="66" y="43"/>
                      </a:lnTo>
                      <a:lnTo>
                        <a:pt x="64" y="43"/>
                      </a:lnTo>
                      <a:lnTo>
                        <a:pt x="64" y="45"/>
                      </a:lnTo>
                      <a:lnTo>
                        <a:pt x="66" y="45"/>
                      </a:lnTo>
                      <a:lnTo>
                        <a:pt x="64" y="45"/>
                      </a:lnTo>
                      <a:lnTo>
                        <a:pt x="66" y="45"/>
                      </a:lnTo>
                      <a:lnTo>
                        <a:pt x="66" y="46"/>
                      </a:lnTo>
                      <a:lnTo>
                        <a:pt x="68" y="46"/>
                      </a:lnTo>
                      <a:lnTo>
                        <a:pt x="69" y="46"/>
                      </a:lnTo>
                      <a:lnTo>
                        <a:pt x="69" y="45"/>
                      </a:lnTo>
                      <a:lnTo>
                        <a:pt x="69" y="46"/>
                      </a:lnTo>
                      <a:lnTo>
                        <a:pt x="71" y="46"/>
                      </a:lnTo>
                      <a:lnTo>
                        <a:pt x="71" y="45"/>
                      </a:lnTo>
                      <a:lnTo>
                        <a:pt x="71" y="46"/>
                      </a:lnTo>
                      <a:lnTo>
                        <a:pt x="73" y="46"/>
                      </a:lnTo>
                      <a:lnTo>
                        <a:pt x="75" y="46"/>
                      </a:lnTo>
                      <a:lnTo>
                        <a:pt x="75" y="48"/>
                      </a:lnTo>
                      <a:lnTo>
                        <a:pt x="77" y="48"/>
                      </a:lnTo>
                      <a:lnTo>
                        <a:pt x="77" y="46"/>
                      </a:lnTo>
                      <a:lnTo>
                        <a:pt x="77" y="48"/>
                      </a:lnTo>
                      <a:lnTo>
                        <a:pt x="79" y="48"/>
                      </a:lnTo>
                      <a:lnTo>
                        <a:pt x="77" y="48"/>
                      </a:lnTo>
                      <a:lnTo>
                        <a:pt x="77" y="50"/>
                      </a:lnTo>
                      <a:lnTo>
                        <a:pt x="75" y="50"/>
                      </a:lnTo>
                      <a:lnTo>
                        <a:pt x="73" y="50"/>
                      </a:lnTo>
                      <a:lnTo>
                        <a:pt x="73" y="52"/>
                      </a:lnTo>
                      <a:lnTo>
                        <a:pt x="73" y="50"/>
                      </a:lnTo>
                      <a:lnTo>
                        <a:pt x="75" y="50"/>
                      </a:lnTo>
                      <a:lnTo>
                        <a:pt x="77" y="50"/>
                      </a:lnTo>
                      <a:lnTo>
                        <a:pt x="79" y="50"/>
                      </a:lnTo>
                      <a:lnTo>
                        <a:pt x="77" y="50"/>
                      </a:lnTo>
                      <a:lnTo>
                        <a:pt x="77" y="52"/>
                      </a:lnTo>
                      <a:lnTo>
                        <a:pt x="77" y="50"/>
                      </a:lnTo>
                      <a:lnTo>
                        <a:pt x="77" y="52"/>
                      </a:lnTo>
                      <a:lnTo>
                        <a:pt x="77" y="50"/>
                      </a:lnTo>
                      <a:lnTo>
                        <a:pt x="77" y="52"/>
                      </a:lnTo>
                      <a:lnTo>
                        <a:pt x="77" y="50"/>
                      </a:lnTo>
                      <a:lnTo>
                        <a:pt x="77" y="52"/>
                      </a:lnTo>
                      <a:lnTo>
                        <a:pt x="75" y="52"/>
                      </a:lnTo>
                      <a:lnTo>
                        <a:pt x="77" y="52"/>
                      </a:lnTo>
                      <a:lnTo>
                        <a:pt x="79" y="52"/>
                      </a:lnTo>
                      <a:lnTo>
                        <a:pt x="77" y="52"/>
                      </a:lnTo>
                      <a:lnTo>
                        <a:pt x="79" y="52"/>
                      </a:lnTo>
                      <a:lnTo>
                        <a:pt x="79" y="50"/>
                      </a:lnTo>
                      <a:lnTo>
                        <a:pt x="79" y="48"/>
                      </a:lnTo>
                      <a:lnTo>
                        <a:pt x="79" y="46"/>
                      </a:lnTo>
                      <a:lnTo>
                        <a:pt x="77" y="46"/>
                      </a:lnTo>
                      <a:lnTo>
                        <a:pt x="79" y="46"/>
                      </a:lnTo>
                      <a:lnTo>
                        <a:pt x="77" y="46"/>
                      </a:lnTo>
                      <a:lnTo>
                        <a:pt x="77" y="45"/>
                      </a:lnTo>
                      <a:lnTo>
                        <a:pt x="79" y="45"/>
                      </a:lnTo>
                      <a:lnTo>
                        <a:pt x="79" y="46"/>
                      </a:lnTo>
                      <a:lnTo>
                        <a:pt x="79" y="48"/>
                      </a:lnTo>
                      <a:lnTo>
                        <a:pt x="79" y="50"/>
                      </a:lnTo>
                      <a:lnTo>
                        <a:pt x="79" y="52"/>
                      </a:lnTo>
                      <a:lnTo>
                        <a:pt x="79" y="54"/>
                      </a:lnTo>
                      <a:lnTo>
                        <a:pt x="79" y="56"/>
                      </a:lnTo>
                      <a:lnTo>
                        <a:pt x="79" y="58"/>
                      </a:lnTo>
                      <a:lnTo>
                        <a:pt x="77" y="58"/>
                      </a:lnTo>
                      <a:lnTo>
                        <a:pt x="77" y="60"/>
                      </a:lnTo>
                      <a:lnTo>
                        <a:pt x="77" y="58"/>
                      </a:lnTo>
                      <a:lnTo>
                        <a:pt x="75" y="58"/>
                      </a:lnTo>
                      <a:lnTo>
                        <a:pt x="77" y="58"/>
                      </a:lnTo>
                      <a:lnTo>
                        <a:pt x="77" y="60"/>
                      </a:lnTo>
                      <a:lnTo>
                        <a:pt x="75" y="60"/>
                      </a:lnTo>
                      <a:lnTo>
                        <a:pt x="77" y="60"/>
                      </a:lnTo>
                      <a:lnTo>
                        <a:pt x="77" y="62"/>
                      </a:lnTo>
                      <a:lnTo>
                        <a:pt x="77" y="64"/>
                      </a:lnTo>
                      <a:lnTo>
                        <a:pt x="75" y="64"/>
                      </a:lnTo>
                      <a:lnTo>
                        <a:pt x="77" y="64"/>
                      </a:lnTo>
                      <a:lnTo>
                        <a:pt x="75" y="64"/>
                      </a:lnTo>
                      <a:lnTo>
                        <a:pt x="77" y="64"/>
                      </a:lnTo>
                      <a:lnTo>
                        <a:pt x="77" y="62"/>
                      </a:lnTo>
                      <a:lnTo>
                        <a:pt x="75" y="62"/>
                      </a:lnTo>
                      <a:lnTo>
                        <a:pt x="77" y="62"/>
                      </a:lnTo>
                      <a:lnTo>
                        <a:pt x="77" y="64"/>
                      </a:lnTo>
                      <a:lnTo>
                        <a:pt x="75" y="64"/>
                      </a:lnTo>
                      <a:lnTo>
                        <a:pt x="75" y="62"/>
                      </a:lnTo>
                      <a:lnTo>
                        <a:pt x="75" y="64"/>
                      </a:lnTo>
                      <a:lnTo>
                        <a:pt x="73" y="64"/>
                      </a:lnTo>
                      <a:lnTo>
                        <a:pt x="73" y="62"/>
                      </a:lnTo>
                      <a:lnTo>
                        <a:pt x="73" y="64"/>
                      </a:lnTo>
                      <a:lnTo>
                        <a:pt x="75" y="64"/>
                      </a:lnTo>
                      <a:lnTo>
                        <a:pt x="75" y="66"/>
                      </a:lnTo>
                      <a:lnTo>
                        <a:pt x="73" y="66"/>
                      </a:lnTo>
                      <a:lnTo>
                        <a:pt x="73" y="64"/>
                      </a:lnTo>
                      <a:lnTo>
                        <a:pt x="73" y="66"/>
                      </a:lnTo>
                      <a:lnTo>
                        <a:pt x="73" y="64"/>
                      </a:lnTo>
                      <a:lnTo>
                        <a:pt x="73" y="66"/>
                      </a:lnTo>
                      <a:lnTo>
                        <a:pt x="75" y="66"/>
                      </a:lnTo>
                      <a:lnTo>
                        <a:pt x="73" y="66"/>
                      </a:lnTo>
                      <a:lnTo>
                        <a:pt x="75" y="66"/>
                      </a:lnTo>
                      <a:lnTo>
                        <a:pt x="73" y="66"/>
                      </a:lnTo>
                      <a:lnTo>
                        <a:pt x="71" y="66"/>
                      </a:lnTo>
                      <a:lnTo>
                        <a:pt x="73" y="66"/>
                      </a:lnTo>
                      <a:lnTo>
                        <a:pt x="75" y="66"/>
                      </a:lnTo>
                      <a:lnTo>
                        <a:pt x="73" y="66"/>
                      </a:lnTo>
                      <a:lnTo>
                        <a:pt x="75" y="66"/>
                      </a:lnTo>
                      <a:lnTo>
                        <a:pt x="73" y="66"/>
                      </a:lnTo>
                      <a:lnTo>
                        <a:pt x="75" y="66"/>
                      </a:lnTo>
                      <a:lnTo>
                        <a:pt x="75" y="68"/>
                      </a:lnTo>
                      <a:lnTo>
                        <a:pt x="75" y="66"/>
                      </a:lnTo>
                      <a:lnTo>
                        <a:pt x="75" y="68"/>
                      </a:lnTo>
                      <a:lnTo>
                        <a:pt x="73" y="68"/>
                      </a:lnTo>
                      <a:lnTo>
                        <a:pt x="75" y="68"/>
                      </a:lnTo>
                      <a:lnTo>
                        <a:pt x="73" y="68"/>
                      </a:lnTo>
                      <a:lnTo>
                        <a:pt x="75" y="68"/>
                      </a:lnTo>
                      <a:lnTo>
                        <a:pt x="73" y="68"/>
                      </a:lnTo>
                      <a:lnTo>
                        <a:pt x="75" y="68"/>
                      </a:lnTo>
                      <a:lnTo>
                        <a:pt x="73" y="68"/>
                      </a:lnTo>
                      <a:lnTo>
                        <a:pt x="71" y="68"/>
                      </a:lnTo>
                      <a:lnTo>
                        <a:pt x="73" y="68"/>
                      </a:lnTo>
                      <a:lnTo>
                        <a:pt x="71" y="68"/>
                      </a:lnTo>
                      <a:lnTo>
                        <a:pt x="73" y="68"/>
                      </a:lnTo>
                      <a:lnTo>
                        <a:pt x="71" y="68"/>
                      </a:lnTo>
                      <a:lnTo>
                        <a:pt x="73" y="68"/>
                      </a:lnTo>
                      <a:lnTo>
                        <a:pt x="71" y="68"/>
                      </a:lnTo>
                      <a:lnTo>
                        <a:pt x="71" y="70"/>
                      </a:lnTo>
                      <a:lnTo>
                        <a:pt x="71" y="68"/>
                      </a:lnTo>
                      <a:lnTo>
                        <a:pt x="71" y="70"/>
                      </a:lnTo>
                      <a:lnTo>
                        <a:pt x="71" y="68"/>
                      </a:lnTo>
                      <a:lnTo>
                        <a:pt x="71" y="70"/>
                      </a:lnTo>
                      <a:lnTo>
                        <a:pt x="73" y="70"/>
                      </a:lnTo>
                      <a:lnTo>
                        <a:pt x="71" y="70"/>
                      </a:lnTo>
                      <a:lnTo>
                        <a:pt x="73" y="70"/>
                      </a:lnTo>
                      <a:lnTo>
                        <a:pt x="73" y="71"/>
                      </a:lnTo>
                      <a:lnTo>
                        <a:pt x="71" y="71"/>
                      </a:lnTo>
                      <a:lnTo>
                        <a:pt x="71" y="70"/>
                      </a:lnTo>
                      <a:lnTo>
                        <a:pt x="71" y="71"/>
                      </a:lnTo>
                      <a:lnTo>
                        <a:pt x="73" y="71"/>
                      </a:lnTo>
                      <a:lnTo>
                        <a:pt x="71" y="71"/>
                      </a:lnTo>
                      <a:lnTo>
                        <a:pt x="69" y="71"/>
                      </a:lnTo>
                      <a:lnTo>
                        <a:pt x="68" y="71"/>
                      </a:lnTo>
                      <a:lnTo>
                        <a:pt x="69" y="71"/>
                      </a:lnTo>
                      <a:lnTo>
                        <a:pt x="71" y="71"/>
                      </a:lnTo>
                      <a:lnTo>
                        <a:pt x="73" y="71"/>
                      </a:lnTo>
                      <a:lnTo>
                        <a:pt x="73" y="73"/>
                      </a:lnTo>
                      <a:lnTo>
                        <a:pt x="71" y="73"/>
                      </a:lnTo>
                      <a:lnTo>
                        <a:pt x="71" y="75"/>
                      </a:lnTo>
                      <a:lnTo>
                        <a:pt x="71" y="73"/>
                      </a:lnTo>
                      <a:lnTo>
                        <a:pt x="71" y="75"/>
                      </a:lnTo>
                      <a:lnTo>
                        <a:pt x="69" y="75"/>
                      </a:lnTo>
                      <a:lnTo>
                        <a:pt x="71" y="75"/>
                      </a:lnTo>
                      <a:lnTo>
                        <a:pt x="71" y="77"/>
                      </a:lnTo>
                      <a:lnTo>
                        <a:pt x="71" y="75"/>
                      </a:lnTo>
                      <a:lnTo>
                        <a:pt x="71" y="77"/>
                      </a:lnTo>
                      <a:lnTo>
                        <a:pt x="69" y="77"/>
                      </a:lnTo>
                      <a:lnTo>
                        <a:pt x="68" y="77"/>
                      </a:lnTo>
                      <a:lnTo>
                        <a:pt x="69" y="77"/>
                      </a:lnTo>
                      <a:lnTo>
                        <a:pt x="68" y="77"/>
                      </a:lnTo>
                      <a:lnTo>
                        <a:pt x="69" y="77"/>
                      </a:lnTo>
                      <a:lnTo>
                        <a:pt x="69" y="79"/>
                      </a:lnTo>
                      <a:lnTo>
                        <a:pt x="69" y="81"/>
                      </a:lnTo>
                      <a:lnTo>
                        <a:pt x="68" y="81"/>
                      </a:lnTo>
                      <a:lnTo>
                        <a:pt x="69" y="81"/>
                      </a:lnTo>
                      <a:lnTo>
                        <a:pt x="69" y="83"/>
                      </a:lnTo>
                      <a:lnTo>
                        <a:pt x="69" y="81"/>
                      </a:lnTo>
                      <a:lnTo>
                        <a:pt x="69" y="83"/>
                      </a:lnTo>
                      <a:lnTo>
                        <a:pt x="68" y="83"/>
                      </a:lnTo>
                      <a:lnTo>
                        <a:pt x="69" y="83"/>
                      </a:lnTo>
                      <a:lnTo>
                        <a:pt x="69" y="85"/>
                      </a:lnTo>
                      <a:lnTo>
                        <a:pt x="69" y="83"/>
                      </a:lnTo>
                      <a:lnTo>
                        <a:pt x="69" y="85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68" y="85"/>
                      </a:lnTo>
                      <a:lnTo>
                        <a:pt x="68" y="87"/>
                      </a:lnTo>
                      <a:lnTo>
                        <a:pt x="68" y="85"/>
                      </a:lnTo>
                      <a:lnTo>
                        <a:pt x="68" y="87"/>
                      </a:lnTo>
                      <a:lnTo>
                        <a:pt x="68" y="85"/>
                      </a:lnTo>
                      <a:lnTo>
                        <a:pt x="68" y="87"/>
                      </a:lnTo>
                      <a:lnTo>
                        <a:pt x="66" y="87"/>
                      </a:lnTo>
                      <a:lnTo>
                        <a:pt x="66" y="89"/>
                      </a:lnTo>
                      <a:lnTo>
                        <a:pt x="64" y="89"/>
                      </a:lnTo>
                      <a:lnTo>
                        <a:pt x="64" y="87"/>
                      </a:lnTo>
                      <a:lnTo>
                        <a:pt x="64" y="89"/>
                      </a:lnTo>
                      <a:lnTo>
                        <a:pt x="62" y="89"/>
                      </a:lnTo>
                      <a:lnTo>
                        <a:pt x="62" y="91"/>
                      </a:lnTo>
                      <a:lnTo>
                        <a:pt x="60" y="91"/>
                      </a:lnTo>
                      <a:lnTo>
                        <a:pt x="62" y="91"/>
                      </a:lnTo>
                      <a:lnTo>
                        <a:pt x="62" y="93"/>
                      </a:lnTo>
                      <a:lnTo>
                        <a:pt x="64" y="93"/>
                      </a:lnTo>
                      <a:lnTo>
                        <a:pt x="62" y="93"/>
                      </a:lnTo>
                      <a:lnTo>
                        <a:pt x="62" y="91"/>
                      </a:lnTo>
                      <a:lnTo>
                        <a:pt x="62" y="93"/>
                      </a:lnTo>
                      <a:lnTo>
                        <a:pt x="62" y="91"/>
                      </a:lnTo>
                      <a:lnTo>
                        <a:pt x="62" y="93"/>
                      </a:lnTo>
                      <a:lnTo>
                        <a:pt x="60" y="93"/>
                      </a:lnTo>
                      <a:lnTo>
                        <a:pt x="60" y="91"/>
                      </a:lnTo>
                      <a:lnTo>
                        <a:pt x="60" y="93"/>
                      </a:lnTo>
                      <a:lnTo>
                        <a:pt x="58" y="93"/>
                      </a:lnTo>
                      <a:lnTo>
                        <a:pt x="58" y="91"/>
                      </a:lnTo>
                      <a:lnTo>
                        <a:pt x="56" y="91"/>
                      </a:lnTo>
                      <a:lnTo>
                        <a:pt x="56" y="93"/>
                      </a:lnTo>
                      <a:lnTo>
                        <a:pt x="56" y="91"/>
                      </a:lnTo>
                      <a:lnTo>
                        <a:pt x="54" y="91"/>
                      </a:lnTo>
                      <a:lnTo>
                        <a:pt x="52" y="91"/>
                      </a:lnTo>
                      <a:lnTo>
                        <a:pt x="50" y="91"/>
                      </a:lnTo>
                      <a:lnTo>
                        <a:pt x="52" y="91"/>
                      </a:lnTo>
                      <a:lnTo>
                        <a:pt x="54" y="91"/>
                      </a:lnTo>
                      <a:lnTo>
                        <a:pt x="56" y="91"/>
                      </a:lnTo>
                      <a:lnTo>
                        <a:pt x="56" y="93"/>
                      </a:lnTo>
                      <a:lnTo>
                        <a:pt x="54" y="93"/>
                      </a:lnTo>
                      <a:lnTo>
                        <a:pt x="56" y="93"/>
                      </a:lnTo>
                      <a:lnTo>
                        <a:pt x="56" y="91"/>
                      </a:lnTo>
                      <a:lnTo>
                        <a:pt x="58" y="91"/>
                      </a:lnTo>
                      <a:lnTo>
                        <a:pt x="58" y="93"/>
                      </a:lnTo>
                      <a:lnTo>
                        <a:pt x="56" y="93"/>
                      </a:lnTo>
                      <a:lnTo>
                        <a:pt x="58" y="93"/>
                      </a:lnTo>
                      <a:lnTo>
                        <a:pt x="58" y="94"/>
                      </a:lnTo>
                      <a:lnTo>
                        <a:pt x="58" y="93"/>
                      </a:lnTo>
                      <a:lnTo>
                        <a:pt x="58" y="94"/>
                      </a:lnTo>
                      <a:lnTo>
                        <a:pt x="60" y="94"/>
                      </a:lnTo>
                      <a:lnTo>
                        <a:pt x="58" y="94"/>
                      </a:lnTo>
                      <a:lnTo>
                        <a:pt x="58" y="96"/>
                      </a:lnTo>
                      <a:lnTo>
                        <a:pt x="56" y="96"/>
                      </a:lnTo>
                      <a:lnTo>
                        <a:pt x="54" y="96"/>
                      </a:lnTo>
                      <a:lnTo>
                        <a:pt x="56" y="96"/>
                      </a:lnTo>
                      <a:lnTo>
                        <a:pt x="54" y="96"/>
                      </a:lnTo>
                      <a:lnTo>
                        <a:pt x="54" y="98"/>
                      </a:lnTo>
                      <a:lnTo>
                        <a:pt x="54" y="100"/>
                      </a:lnTo>
                      <a:lnTo>
                        <a:pt x="56" y="100"/>
                      </a:lnTo>
                      <a:lnTo>
                        <a:pt x="54" y="100"/>
                      </a:lnTo>
                      <a:lnTo>
                        <a:pt x="52" y="100"/>
                      </a:lnTo>
                      <a:lnTo>
                        <a:pt x="50" y="100"/>
                      </a:lnTo>
                      <a:lnTo>
                        <a:pt x="50" y="102"/>
                      </a:lnTo>
                      <a:lnTo>
                        <a:pt x="52" y="102"/>
                      </a:lnTo>
                      <a:lnTo>
                        <a:pt x="50" y="102"/>
                      </a:lnTo>
                      <a:lnTo>
                        <a:pt x="50" y="104"/>
                      </a:lnTo>
                      <a:lnTo>
                        <a:pt x="48" y="104"/>
                      </a:lnTo>
                      <a:lnTo>
                        <a:pt x="48" y="102"/>
                      </a:lnTo>
                      <a:lnTo>
                        <a:pt x="50" y="102"/>
                      </a:lnTo>
                      <a:lnTo>
                        <a:pt x="48" y="102"/>
                      </a:lnTo>
                      <a:lnTo>
                        <a:pt x="48" y="104"/>
                      </a:lnTo>
                      <a:lnTo>
                        <a:pt x="46" y="104"/>
                      </a:lnTo>
                      <a:lnTo>
                        <a:pt x="46" y="102"/>
                      </a:lnTo>
                      <a:lnTo>
                        <a:pt x="48" y="102"/>
                      </a:lnTo>
                      <a:lnTo>
                        <a:pt x="46" y="102"/>
                      </a:lnTo>
                      <a:lnTo>
                        <a:pt x="48" y="102"/>
                      </a:lnTo>
                      <a:lnTo>
                        <a:pt x="46" y="102"/>
                      </a:lnTo>
                      <a:lnTo>
                        <a:pt x="48" y="102"/>
                      </a:lnTo>
                      <a:lnTo>
                        <a:pt x="48" y="100"/>
                      </a:lnTo>
                      <a:lnTo>
                        <a:pt x="48" y="102"/>
                      </a:lnTo>
                      <a:lnTo>
                        <a:pt x="46" y="102"/>
                      </a:lnTo>
                      <a:lnTo>
                        <a:pt x="46" y="104"/>
                      </a:lnTo>
                      <a:lnTo>
                        <a:pt x="44" y="104"/>
                      </a:lnTo>
                      <a:lnTo>
                        <a:pt x="46" y="104"/>
                      </a:lnTo>
                      <a:lnTo>
                        <a:pt x="44" y="104"/>
                      </a:lnTo>
                      <a:lnTo>
                        <a:pt x="46" y="104"/>
                      </a:lnTo>
                      <a:lnTo>
                        <a:pt x="44" y="104"/>
                      </a:lnTo>
                      <a:lnTo>
                        <a:pt x="44" y="102"/>
                      </a:lnTo>
                      <a:lnTo>
                        <a:pt x="43" y="102"/>
                      </a:lnTo>
                      <a:lnTo>
                        <a:pt x="43" y="100"/>
                      </a:lnTo>
                      <a:lnTo>
                        <a:pt x="43" y="98"/>
                      </a:lnTo>
                      <a:lnTo>
                        <a:pt x="43" y="96"/>
                      </a:lnTo>
                      <a:lnTo>
                        <a:pt x="41" y="96"/>
                      </a:lnTo>
                      <a:lnTo>
                        <a:pt x="43" y="96"/>
                      </a:lnTo>
                      <a:lnTo>
                        <a:pt x="43" y="98"/>
                      </a:lnTo>
                      <a:lnTo>
                        <a:pt x="41" y="98"/>
                      </a:lnTo>
                      <a:lnTo>
                        <a:pt x="43" y="98"/>
                      </a:lnTo>
                      <a:lnTo>
                        <a:pt x="41" y="98"/>
                      </a:lnTo>
                      <a:lnTo>
                        <a:pt x="41" y="100"/>
                      </a:lnTo>
                      <a:lnTo>
                        <a:pt x="43" y="100"/>
                      </a:lnTo>
                      <a:lnTo>
                        <a:pt x="41" y="100"/>
                      </a:lnTo>
                      <a:lnTo>
                        <a:pt x="43" y="100"/>
                      </a:lnTo>
                      <a:lnTo>
                        <a:pt x="43" y="102"/>
                      </a:lnTo>
                      <a:lnTo>
                        <a:pt x="43" y="100"/>
                      </a:lnTo>
                      <a:lnTo>
                        <a:pt x="43" y="102"/>
                      </a:lnTo>
                      <a:lnTo>
                        <a:pt x="43" y="100"/>
                      </a:lnTo>
                      <a:lnTo>
                        <a:pt x="43" y="102"/>
                      </a:lnTo>
                      <a:lnTo>
                        <a:pt x="43" y="100"/>
                      </a:lnTo>
                      <a:lnTo>
                        <a:pt x="43" y="102"/>
                      </a:lnTo>
                      <a:lnTo>
                        <a:pt x="44" y="102"/>
                      </a:lnTo>
                      <a:lnTo>
                        <a:pt x="44" y="104"/>
                      </a:lnTo>
                      <a:lnTo>
                        <a:pt x="44" y="102"/>
                      </a:lnTo>
                      <a:lnTo>
                        <a:pt x="44" y="104"/>
                      </a:lnTo>
                      <a:lnTo>
                        <a:pt x="43" y="104"/>
                      </a:lnTo>
                      <a:lnTo>
                        <a:pt x="41" y="104"/>
                      </a:lnTo>
                      <a:lnTo>
                        <a:pt x="43" y="104"/>
                      </a:lnTo>
                      <a:lnTo>
                        <a:pt x="44" y="104"/>
                      </a:lnTo>
                      <a:lnTo>
                        <a:pt x="46" y="104"/>
                      </a:lnTo>
                      <a:lnTo>
                        <a:pt x="44" y="104"/>
                      </a:lnTo>
                      <a:lnTo>
                        <a:pt x="43" y="104"/>
                      </a:lnTo>
                      <a:lnTo>
                        <a:pt x="41" y="104"/>
                      </a:lnTo>
                      <a:lnTo>
                        <a:pt x="39" y="104"/>
                      </a:lnTo>
                      <a:lnTo>
                        <a:pt x="41" y="104"/>
                      </a:lnTo>
                      <a:lnTo>
                        <a:pt x="43" y="104"/>
                      </a:lnTo>
                      <a:lnTo>
                        <a:pt x="43" y="106"/>
                      </a:lnTo>
                      <a:lnTo>
                        <a:pt x="41" y="106"/>
                      </a:lnTo>
                      <a:lnTo>
                        <a:pt x="43" y="106"/>
                      </a:lnTo>
                      <a:lnTo>
                        <a:pt x="41" y="106"/>
                      </a:lnTo>
                      <a:lnTo>
                        <a:pt x="41" y="108"/>
                      </a:lnTo>
                      <a:lnTo>
                        <a:pt x="43" y="106"/>
                      </a:lnTo>
                      <a:lnTo>
                        <a:pt x="41" y="106"/>
                      </a:lnTo>
                      <a:lnTo>
                        <a:pt x="43" y="106"/>
                      </a:lnTo>
                      <a:lnTo>
                        <a:pt x="43" y="104"/>
                      </a:lnTo>
                      <a:lnTo>
                        <a:pt x="44" y="104"/>
                      </a:lnTo>
                      <a:lnTo>
                        <a:pt x="46" y="104"/>
                      </a:lnTo>
                      <a:lnTo>
                        <a:pt x="46" y="106"/>
                      </a:lnTo>
                      <a:lnTo>
                        <a:pt x="46" y="108"/>
                      </a:lnTo>
                      <a:lnTo>
                        <a:pt x="44" y="108"/>
                      </a:lnTo>
                      <a:lnTo>
                        <a:pt x="44" y="106"/>
                      </a:lnTo>
                      <a:lnTo>
                        <a:pt x="44" y="108"/>
                      </a:lnTo>
                      <a:lnTo>
                        <a:pt x="46" y="108"/>
                      </a:lnTo>
                      <a:lnTo>
                        <a:pt x="44" y="108"/>
                      </a:lnTo>
                      <a:lnTo>
                        <a:pt x="46" y="108"/>
                      </a:lnTo>
                      <a:lnTo>
                        <a:pt x="44" y="108"/>
                      </a:lnTo>
                      <a:lnTo>
                        <a:pt x="44" y="110"/>
                      </a:lnTo>
                      <a:lnTo>
                        <a:pt x="44" y="108"/>
                      </a:lnTo>
                      <a:lnTo>
                        <a:pt x="43" y="108"/>
                      </a:lnTo>
                      <a:lnTo>
                        <a:pt x="44" y="108"/>
                      </a:lnTo>
                      <a:lnTo>
                        <a:pt x="43" y="108"/>
                      </a:lnTo>
                      <a:lnTo>
                        <a:pt x="44" y="108"/>
                      </a:lnTo>
                      <a:lnTo>
                        <a:pt x="43" y="108"/>
                      </a:lnTo>
                      <a:lnTo>
                        <a:pt x="44" y="108"/>
                      </a:lnTo>
                      <a:lnTo>
                        <a:pt x="44" y="110"/>
                      </a:lnTo>
                      <a:lnTo>
                        <a:pt x="43" y="110"/>
                      </a:lnTo>
                      <a:lnTo>
                        <a:pt x="43" y="112"/>
                      </a:lnTo>
                      <a:lnTo>
                        <a:pt x="43" y="110"/>
                      </a:lnTo>
                      <a:lnTo>
                        <a:pt x="43" y="112"/>
                      </a:lnTo>
                      <a:lnTo>
                        <a:pt x="43" y="110"/>
                      </a:lnTo>
                      <a:lnTo>
                        <a:pt x="43" y="112"/>
                      </a:lnTo>
                      <a:lnTo>
                        <a:pt x="43" y="110"/>
                      </a:lnTo>
                      <a:lnTo>
                        <a:pt x="41" y="110"/>
                      </a:lnTo>
                      <a:lnTo>
                        <a:pt x="41" y="112"/>
                      </a:lnTo>
                      <a:lnTo>
                        <a:pt x="43" y="112"/>
                      </a:lnTo>
                      <a:lnTo>
                        <a:pt x="41" y="112"/>
                      </a:lnTo>
                      <a:lnTo>
                        <a:pt x="43" y="112"/>
                      </a:lnTo>
                      <a:lnTo>
                        <a:pt x="41" y="112"/>
                      </a:lnTo>
                      <a:lnTo>
                        <a:pt x="43" y="112"/>
                      </a:lnTo>
                      <a:lnTo>
                        <a:pt x="41" y="112"/>
                      </a:lnTo>
                      <a:lnTo>
                        <a:pt x="41" y="114"/>
                      </a:lnTo>
                      <a:lnTo>
                        <a:pt x="41" y="112"/>
                      </a:lnTo>
                      <a:lnTo>
                        <a:pt x="41" y="114"/>
                      </a:lnTo>
                      <a:lnTo>
                        <a:pt x="39" y="114"/>
                      </a:lnTo>
                      <a:lnTo>
                        <a:pt x="41" y="114"/>
                      </a:lnTo>
                      <a:lnTo>
                        <a:pt x="39" y="114"/>
                      </a:lnTo>
                      <a:lnTo>
                        <a:pt x="39" y="116"/>
                      </a:lnTo>
                      <a:lnTo>
                        <a:pt x="37" y="116"/>
                      </a:lnTo>
                      <a:lnTo>
                        <a:pt x="39" y="116"/>
                      </a:lnTo>
                      <a:lnTo>
                        <a:pt x="37" y="116"/>
                      </a:lnTo>
                      <a:lnTo>
                        <a:pt x="37" y="118"/>
                      </a:lnTo>
                      <a:lnTo>
                        <a:pt x="39" y="118"/>
                      </a:lnTo>
                      <a:lnTo>
                        <a:pt x="37" y="118"/>
                      </a:lnTo>
                      <a:lnTo>
                        <a:pt x="35" y="118"/>
                      </a:lnTo>
                      <a:lnTo>
                        <a:pt x="37" y="118"/>
                      </a:lnTo>
                      <a:lnTo>
                        <a:pt x="35" y="118"/>
                      </a:lnTo>
                      <a:lnTo>
                        <a:pt x="37" y="118"/>
                      </a:lnTo>
                      <a:lnTo>
                        <a:pt x="35" y="118"/>
                      </a:lnTo>
                      <a:lnTo>
                        <a:pt x="35" y="119"/>
                      </a:lnTo>
                      <a:lnTo>
                        <a:pt x="35" y="118"/>
                      </a:lnTo>
                      <a:lnTo>
                        <a:pt x="35" y="119"/>
                      </a:lnTo>
                      <a:lnTo>
                        <a:pt x="37" y="119"/>
                      </a:lnTo>
                      <a:lnTo>
                        <a:pt x="35" y="119"/>
                      </a:lnTo>
                      <a:lnTo>
                        <a:pt x="33" y="119"/>
                      </a:lnTo>
                      <a:lnTo>
                        <a:pt x="35" y="119"/>
                      </a:lnTo>
                      <a:lnTo>
                        <a:pt x="35" y="121"/>
                      </a:lnTo>
                      <a:lnTo>
                        <a:pt x="35" y="119"/>
                      </a:lnTo>
                      <a:lnTo>
                        <a:pt x="35" y="121"/>
                      </a:lnTo>
                      <a:lnTo>
                        <a:pt x="35" y="119"/>
                      </a:lnTo>
                      <a:lnTo>
                        <a:pt x="35" y="121"/>
                      </a:lnTo>
                      <a:lnTo>
                        <a:pt x="33" y="121"/>
                      </a:lnTo>
                      <a:lnTo>
                        <a:pt x="33" y="119"/>
                      </a:lnTo>
                      <a:lnTo>
                        <a:pt x="35" y="119"/>
                      </a:lnTo>
                      <a:lnTo>
                        <a:pt x="33" y="119"/>
                      </a:lnTo>
                      <a:lnTo>
                        <a:pt x="33" y="121"/>
                      </a:lnTo>
                      <a:lnTo>
                        <a:pt x="35" y="121"/>
                      </a:lnTo>
                      <a:lnTo>
                        <a:pt x="33" y="121"/>
                      </a:lnTo>
                      <a:lnTo>
                        <a:pt x="31" y="121"/>
                      </a:lnTo>
                      <a:lnTo>
                        <a:pt x="29" y="121"/>
                      </a:lnTo>
                      <a:lnTo>
                        <a:pt x="29" y="119"/>
                      </a:lnTo>
                      <a:lnTo>
                        <a:pt x="31" y="119"/>
                      </a:lnTo>
                      <a:lnTo>
                        <a:pt x="31" y="118"/>
                      </a:lnTo>
                      <a:lnTo>
                        <a:pt x="31" y="116"/>
                      </a:lnTo>
                      <a:lnTo>
                        <a:pt x="33" y="116"/>
                      </a:lnTo>
                      <a:lnTo>
                        <a:pt x="33" y="114"/>
                      </a:lnTo>
                      <a:lnTo>
                        <a:pt x="33" y="112"/>
                      </a:lnTo>
                      <a:lnTo>
                        <a:pt x="35" y="112"/>
                      </a:lnTo>
                      <a:lnTo>
                        <a:pt x="35" y="114"/>
                      </a:lnTo>
                      <a:lnTo>
                        <a:pt x="35" y="112"/>
                      </a:lnTo>
                      <a:lnTo>
                        <a:pt x="33" y="112"/>
                      </a:lnTo>
                      <a:lnTo>
                        <a:pt x="33" y="110"/>
                      </a:lnTo>
                      <a:lnTo>
                        <a:pt x="31" y="110"/>
                      </a:lnTo>
                      <a:lnTo>
                        <a:pt x="29" y="110"/>
                      </a:lnTo>
                      <a:lnTo>
                        <a:pt x="27" y="110"/>
                      </a:lnTo>
                      <a:lnTo>
                        <a:pt x="27" y="108"/>
                      </a:lnTo>
                      <a:lnTo>
                        <a:pt x="25" y="108"/>
                      </a:lnTo>
                      <a:lnTo>
                        <a:pt x="27" y="108"/>
                      </a:lnTo>
                      <a:lnTo>
                        <a:pt x="27" y="106"/>
                      </a:lnTo>
                      <a:lnTo>
                        <a:pt x="29" y="106"/>
                      </a:lnTo>
                      <a:lnTo>
                        <a:pt x="27" y="106"/>
                      </a:lnTo>
                      <a:lnTo>
                        <a:pt x="29" y="106"/>
                      </a:lnTo>
                      <a:lnTo>
                        <a:pt x="29" y="104"/>
                      </a:lnTo>
                      <a:lnTo>
                        <a:pt x="29" y="102"/>
                      </a:lnTo>
                      <a:lnTo>
                        <a:pt x="29" y="104"/>
                      </a:lnTo>
                      <a:lnTo>
                        <a:pt x="29" y="102"/>
                      </a:lnTo>
                      <a:lnTo>
                        <a:pt x="29" y="104"/>
                      </a:lnTo>
                      <a:lnTo>
                        <a:pt x="27" y="104"/>
                      </a:lnTo>
                      <a:lnTo>
                        <a:pt x="29" y="104"/>
                      </a:lnTo>
                      <a:lnTo>
                        <a:pt x="27" y="104"/>
                      </a:lnTo>
                      <a:lnTo>
                        <a:pt x="27" y="102"/>
                      </a:lnTo>
                      <a:lnTo>
                        <a:pt x="27" y="100"/>
                      </a:lnTo>
                      <a:lnTo>
                        <a:pt x="25" y="100"/>
                      </a:lnTo>
                      <a:lnTo>
                        <a:pt x="25" y="98"/>
                      </a:lnTo>
                      <a:lnTo>
                        <a:pt x="25" y="100"/>
                      </a:lnTo>
                      <a:lnTo>
                        <a:pt x="27" y="100"/>
                      </a:lnTo>
                      <a:lnTo>
                        <a:pt x="25" y="100"/>
                      </a:lnTo>
                      <a:lnTo>
                        <a:pt x="27" y="102"/>
                      </a:lnTo>
                      <a:lnTo>
                        <a:pt x="27" y="104"/>
                      </a:lnTo>
                      <a:lnTo>
                        <a:pt x="27" y="102"/>
                      </a:lnTo>
                      <a:lnTo>
                        <a:pt x="27" y="104"/>
                      </a:lnTo>
                      <a:lnTo>
                        <a:pt x="27" y="102"/>
                      </a:lnTo>
                      <a:lnTo>
                        <a:pt x="27" y="104"/>
                      </a:lnTo>
                      <a:lnTo>
                        <a:pt x="29" y="104"/>
                      </a:lnTo>
                      <a:lnTo>
                        <a:pt x="27" y="104"/>
                      </a:lnTo>
                      <a:lnTo>
                        <a:pt x="29" y="104"/>
                      </a:lnTo>
                      <a:lnTo>
                        <a:pt x="27" y="104"/>
                      </a:lnTo>
                      <a:lnTo>
                        <a:pt x="29" y="104"/>
                      </a:lnTo>
                      <a:lnTo>
                        <a:pt x="27" y="104"/>
                      </a:lnTo>
                      <a:lnTo>
                        <a:pt x="29" y="106"/>
                      </a:lnTo>
                      <a:lnTo>
                        <a:pt x="27" y="106"/>
                      </a:lnTo>
                      <a:lnTo>
                        <a:pt x="29" y="106"/>
                      </a:lnTo>
                      <a:lnTo>
                        <a:pt x="27" y="106"/>
                      </a:lnTo>
                      <a:lnTo>
                        <a:pt x="27" y="108"/>
                      </a:lnTo>
                      <a:lnTo>
                        <a:pt x="25" y="108"/>
                      </a:lnTo>
                      <a:lnTo>
                        <a:pt x="27" y="108"/>
                      </a:lnTo>
                      <a:lnTo>
                        <a:pt x="25" y="108"/>
                      </a:lnTo>
                      <a:lnTo>
                        <a:pt x="23" y="108"/>
                      </a:lnTo>
                      <a:lnTo>
                        <a:pt x="21" y="108"/>
                      </a:lnTo>
                      <a:lnTo>
                        <a:pt x="23" y="108"/>
                      </a:lnTo>
                      <a:lnTo>
                        <a:pt x="21" y="108"/>
                      </a:lnTo>
                      <a:lnTo>
                        <a:pt x="21" y="110"/>
                      </a:lnTo>
                      <a:lnTo>
                        <a:pt x="20" y="110"/>
                      </a:lnTo>
                      <a:lnTo>
                        <a:pt x="20" y="108"/>
                      </a:lnTo>
                      <a:lnTo>
                        <a:pt x="20" y="106"/>
                      </a:lnTo>
                      <a:lnTo>
                        <a:pt x="18" y="106"/>
                      </a:lnTo>
                      <a:lnTo>
                        <a:pt x="16" y="106"/>
                      </a:lnTo>
                      <a:lnTo>
                        <a:pt x="16" y="104"/>
                      </a:lnTo>
                      <a:lnTo>
                        <a:pt x="18" y="104"/>
                      </a:lnTo>
                      <a:lnTo>
                        <a:pt x="20" y="104"/>
                      </a:lnTo>
                      <a:lnTo>
                        <a:pt x="18" y="104"/>
                      </a:lnTo>
                      <a:lnTo>
                        <a:pt x="16" y="104"/>
                      </a:lnTo>
                      <a:lnTo>
                        <a:pt x="16" y="102"/>
                      </a:lnTo>
                      <a:lnTo>
                        <a:pt x="16" y="104"/>
                      </a:lnTo>
                      <a:lnTo>
                        <a:pt x="14" y="104"/>
                      </a:lnTo>
                      <a:lnTo>
                        <a:pt x="14" y="102"/>
                      </a:lnTo>
                      <a:lnTo>
                        <a:pt x="16" y="102"/>
                      </a:lnTo>
                      <a:lnTo>
                        <a:pt x="14" y="102"/>
                      </a:lnTo>
                      <a:lnTo>
                        <a:pt x="14" y="104"/>
                      </a:lnTo>
                      <a:lnTo>
                        <a:pt x="14" y="102"/>
                      </a:lnTo>
                      <a:lnTo>
                        <a:pt x="14" y="104"/>
                      </a:lnTo>
                      <a:lnTo>
                        <a:pt x="12" y="104"/>
                      </a:lnTo>
                      <a:lnTo>
                        <a:pt x="12" y="102"/>
                      </a:lnTo>
                      <a:lnTo>
                        <a:pt x="10" y="102"/>
                      </a:lnTo>
                      <a:lnTo>
                        <a:pt x="10" y="100"/>
                      </a:lnTo>
                      <a:lnTo>
                        <a:pt x="10" y="102"/>
                      </a:lnTo>
                      <a:lnTo>
                        <a:pt x="10" y="100"/>
                      </a:lnTo>
                      <a:lnTo>
                        <a:pt x="12" y="100"/>
                      </a:lnTo>
                      <a:lnTo>
                        <a:pt x="14" y="100"/>
                      </a:lnTo>
                      <a:lnTo>
                        <a:pt x="16" y="100"/>
                      </a:lnTo>
                      <a:lnTo>
                        <a:pt x="18" y="100"/>
                      </a:lnTo>
                      <a:lnTo>
                        <a:pt x="16" y="100"/>
                      </a:lnTo>
                      <a:lnTo>
                        <a:pt x="16" y="98"/>
                      </a:lnTo>
                      <a:lnTo>
                        <a:pt x="16" y="100"/>
                      </a:lnTo>
                      <a:lnTo>
                        <a:pt x="16" y="98"/>
                      </a:lnTo>
                      <a:lnTo>
                        <a:pt x="16" y="100"/>
                      </a:lnTo>
                      <a:lnTo>
                        <a:pt x="14" y="100"/>
                      </a:lnTo>
                      <a:lnTo>
                        <a:pt x="12" y="100"/>
                      </a:lnTo>
                      <a:lnTo>
                        <a:pt x="12" y="98"/>
                      </a:lnTo>
                      <a:lnTo>
                        <a:pt x="12" y="100"/>
                      </a:lnTo>
                      <a:lnTo>
                        <a:pt x="12" y="98"/>
                      </a:lnTo>
                      <a:lnTo>
                        <a:pt x="12" y="100"/>
                      </a:lnTo>
                      <a:lnTo>
                        <a:pt x="10" y="100"/>
                      </a:lnTo>
                      <a:lnTo>
                        <a:pt x="10" y="102"/>
                      </a:lnTo>
                      <a:lnTo>
                        <a:pt x="10" y="100"/>
                      </a:lnTo>
                      <a:lnTo>
                        <a:pt x="8" y="100"/>
                      </a:lnTo>
                      <a:lnTo>
                        <a:pt x="6" y="100"/>
                      </a:lnTo>
                      <a:lnTo>
                        <a:pt x="6" y="98"/>
                      </a:lnTo>
                      <a:lnTo>
                        <a:pt x="8" y="98"/>
                      </a:lnTo>
                      <a:lnTo>
                        <a:pt x="6" y="98"/>
                      </a:lnTo>
                      <a:lnTo>
                        <a:pt x="8" y="98"/>
                      </a:lnTo>
                      <a:lnTo>
                        <a:pt x="6" y="98"/>
                      </a:lnTo>
                      <a:lnTo>
                        <a:pt x="8" y="98"/>
                      </a:lnTo>
                      <a:lnTo>
                        <a:pt x="8" y="96"/>
                      </a:lnTo>
                      <a:lnTo>
                        <a:pt x="6" y="96"/>
                      </a:lnTo>
                      <a:lnTo>
                        <a:pt x="6" y="98"/>
                      </a:lnTo>
                      <a:lnTo>
                        <a:pt x="6" y="96"/>
                      </a:lnTo>
                      <a:lnTo>
                        <a:pt x="8" y="96"/>
                      </a:lnTo>
                      <a:lnTo>
                        <a:pt x="8" y="98"/>
                      </a:lnTo>
                      <a:lnTo>
                        <a:pt x="8" y="96"/>
                      </a:lnTo>
                      <a:lnTo>
                        <a:pt x="6" y="96"/>
                      </a:lnTo>
                      <a:lnTo>
                        <a:pt x="8" y="96"/>
                      </a:lnTo>
                      <a:lnTo>
                        <a:pt x="6" y="96"/>
                      </a:lnTo>
                      <a:lnTo>
                        <a:pt x="8" y="96"/>
                      </a:lnTo>
                      <a:lnTo>
                        <a:pt x="6" y="96"/>
                      </a:lnTo>
                      <a:lnTo>
                        <a:pt x="8" y="96"/>
                      </a:lnTo>
                      <a:lnTo>
                        <a:pt x="6" y="96"/>
                      </a:lnTo>
                      <a:lnTo>
                        <a:pt x="8" y="96"/>
                      </a:lnTo>
                      <a:lnTo>
                        <a:pt x="6" y="96"/>
                      </a:lnTo>
                      <a:lnTo>
                        <a:pt x="8" y="96"/>
                      </a:lnTo>
                      <a:lnTo>
                        <a:pt x="6" y="96"/>
                      </a:lnTo>
                      <a:lnTo>
                        <a:pt x="6" y="98"/>
                      </a:lnTo>
                      <a:lnTo>
                        <a:pt x="6" y="96"/>
                      </a:lnTo>
                      <a:lnTo>
                        <a:pt x="8" y="96"/>
                      </a:lnTo>
                      <a:lnTo>
                        <a:pt x="8" y="98"/>
                      </a:lnTo>
                      <a:lnTo>
                        <a:pt x="6" y="98"/>
                      </a:lnTo>
                      <a:lnTo>
                        <a:pt x="8" y="98"/>
                      </a:lnTo>
                      <a:lnTo>
                        <a:pt x="6" y="98"/>
                      </a:lnTo>
                      <a:lnTo>
                        <a:pt x="8" y="98"/>
                      </a:lnTo>
                      <a:lnTo>
                        <a:pt x="6" y="98"/>
                      </a:lnTo>
                      <a:lnTo>
                        <a:pt x="6" y="100"/>
                      </a:lnTo>
                      <a:lnTo>
                        <a:pt x="6" y="98"/>
                      </a:lnTo>
                      <a:lnTo>
                        <a:pt x="4" y="98"/>
                      </a:lnTo>
                      <a:lnTo>
                        <a:pt x="6" y="98"/>
                      </a:lnTo>
                      <a:lnTo>
                        <a:pt x="4" y="98"/>
                      </a:lnTo>
                      <a:lnTo>
                        <a:pt x="6" y="98"/>
                      </a:lnTo>
                      <a:lnTo>
                        <a:pt x="6" y="96"/>
                      </a:lnTo>
                      <a:lnTo>
                        <a:pt x="6" y="98"/>
                      </a:lnTo>
                      <a:lnTo>
                        <a:pt x="6" y="96"/>
                      </a:lnTo>
                      <a:lnTo>
                        <a:pt x="6" y="98"/>
                      </a:lnTo>
                      <a:lnTo>
                        <a:pt x="6" y="96"/>
                      </a:lnTo>
                      <a:lnTo>
                        <a:pt x="4" y="96"/>
                      </a:lnTo>
                      <a:lnTo>
                        <a:pt x="6" y="96"/>
                      </a:lnTo>
                      <a:lnTo>
                        <a:pt x="4" y="96"/>
                      </a:lnTo>
                      <a:lnTo>
                        <a:pt x="6" y="96"/>
                      </a:lnTo>
                      <a:lnTo>
                        <a:pt x="4" y="98"/>
                      </a:lnTo>
                      <a:lnTo>
                        <a:pt x="4" y="96"/>
                      </a:lnTo>
                      <a:lnTo>
                        <a:pt x="2" y="96"/>
                      </a:lnTo>
                      <a:lnTo>
                        <a:pt x="0" y="96"/>
                      </a:lnTo>
                      <a:lnTo>
                        <a:pt x="0" y="94"/>
                      </a:lnTo>
                      <a:lnTo>
                        <a:pt x="2" y="94"/>
                      </a:lnTo>
                      <a:lnTo>
                        <a:pt x="0" y="94"/>
                      </a:lnTo>
                      <a:lnTo>
                        <a:pt x="2" y="94"/>
                      </a:lnTo>
                      <a:lnTo>
                        <a:pt x="2" y="93"/>
                      </a:lnTo>
                      <a:lnTo>
                        <a:pt x="2" y="94"/>
                      </a:lnTo>
                      <a:lnTo>
                        <a:pt x="4" y="94"/>
                      </a:lnTo>
                      <a:lnTo>
                        <a:pt x="4" y="93"/>
                      </a:lnTo>
                      <a:lnTo>
                        <a:pt x="4" y="94"/>
                      </a:lnTo>
                      <a:lnTo>
                        <a:pt x="4" y="93"/>
                      </a:lnTo>
                      <a:lnTo>
                        <a:pt x="4" y="94"/>
                      </a:lnTo>
                      <a:lnTo>
                        <a:pt x="4" y="93"/>
                      </a:lnTo>
                      <a:lnTo>
                        <a:pt x="6" y="93"/>
                      </a:lnTo>
                      <a:lnTo>
                        <a:pt x="6" y="91"/>
                      </a:lnTo>
                      <a:lnTo>
                        <a:pt x="6" y="93"/>
                      </a:lnTo>
                      <a:lnTo>
                        <a:pt x="4" y="93"/>
                      </a:lnTo>
                      <a:lnTo>
                        <a:pt x="2" y="93"/>
                      </a:lnTo>
                      <a:lnTo>
                        <a:pt x="2" y="94"/>
                      </a:lnTo>
                      <a:lnTo>
                        <a:pt x="2" y="93"/>
                      </a:lnTo>
                      <a:lnTo>
                        <a:pt x="2" y="94"/>
                      </a:lnTo>
                      <a:lnTo>
                        <a:pt x="0" y="94"/>
                      </a:lnTo>
                      <a:lnTo>
                        <a:pt x="0" y="93"/>
                      </a:lnTo>
                      <a:lnTo>
                        <a:pt x="2" y="93"/>
                      </a:lnTo>
                      <a:lnTo>
                        <a:pt x="0" y="93"/>
                      </a:lnTo>
                      <a:lnTo>
                        <a:pt x="2" y="93"/>
                      </a:lnTo>
                      <a:lnTo>
                        <a:pt x="0" y="93"/>
                      </a:lnTo>
                      <a:lnTo>
                        <a:pt x="2" y="93"/>
                      </a:lnTo>
                      <a:lnTo>
                        <a:pt x="0" y="93"/>
                      </a:lnTo>
                      <a:lnTo>
                        <a:pt x="2" y="93"/>
                      </a:lnTo>
                      <a:lnTo>
                        <a:pt x="0" y="93"/>
                      </a:lnTo>
                      <a:lnTo>
                        <a:pt x="0" y="91"/>
                      </a:lnTo>
                      <a:lnTo>
                        <a:pt x="2" y="91"/>
                      </a:lnTo>
                      <a:lnTo>
                        <a:pt x="4" y="91"/>
                      </a:lnTo>
                      <a:lnTo>
                        <a:pt x="4" y="89"/>
                      </a:lnTo>
                      <a:lnTo>
                        <a:pt x="4" y="91"/>
                      </a:lnTo>
                      <a:lnTo>
                        <a:pt x="4" y="89"/>
                      </a:lnTo>
                      <a:lnTo>
                        <a:pt x="6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4" y="89"/>
                      </a:lnTo>
                      <a:lnTo>
                        <a:pt x="6" y="89"/>
                      </a:lnTo>
                      <a:lnTo>
                        <a:pt x="4" y="89"/>
                      </a:lnTo>
                      <a:lnTo>
                        <a:pt x="4" y="87"/>
                      </a:lnTo>
                      <a:lnTo>
                        <a:pt x="4" y="89"/>
                      </a:lnTo>
                      <a:lnTo>
                        <a:pt x="4" y="87"/>
                      </a:lnTo>
                      <a:lnTo>
                        <a:pt x="4" y="89"/>
                      </a:lnTo>
                      <a:lnTo>
                        <a:pt x="2" y="89"/>
                      </a:lnTo>
                      <a:lnTo>
                        <a:pt x="4" y="89"/>
                      </a:lnTo>
                      <a:lnTo>
                        <a:pt x="2" y="89"/>
                      </a:lnTo>
                      <a:lnTo>
                        <a:pt x="4" y="89"/>
                      </a:lnTo>
                      <a:lnTo>
                        <a:pt x="2" y="89"/>
                      </a:lnTo>
                      <a:lnTo>
                        <a:pt x="4" y="89"/>
                      </a:lnTo>
                      <a:lnTo>
                        <a:pt x="4" y="91"/>
                      </a:lnTo>
                      <a:lnTo>
                        <a:pt x="4" y="89"/>
                      </a:lnTo>
                      <a:lnTo>
                        <a:pt x="4" y="91"/>
                      </a:lnTo>
                      <a:lnTo>
                        <a:pt x="4" y="89"/>
                      </a:lnTo>
                      <a:lnTo>
                        <a:pt x="2" y="89"/>
                      </a:lnTo>
                      <a:lnTo>
                        <a:pt x="4" y="89"/>
                      </a:lnTo>
                      <a:lnTo>
                        <a:pt x="2" y="89"/>
                      </a:lnTo>
                      <a:lnTo>
                        <a:pt x="2" y="91"/>
                      </a:lnTo>
                      <a:lnTo>
                        <a:pt x="2" y="89"/>
                      </a:lnTo>
                      <a:lnTo>
                        <a:pt x="2" y="91"/>
                      </a:lnTo>
                      <a:lnTo>
                        <a:pt x="2" y="89"/>
                      </a:lnTo>
                      <a:lnTo>
                        <a:pt x="2" y="91"/>
                      </a:lnTo>
                      <a:lnTo>
                        <a:pt x="2" y="89"/>
                      </a:lnTo>
                      <a:lnTo>
                        <a:pt x="2" y="91"/>
                      </a:lnTo>
                      <a:lnTo>
                        <a:pt x="2" y="89"/>
                      </a:lnTo>
                      <a:lnTo>
                        <a:pt x="2" y="91"/>
                      </a:lnTo>
                      <a:lnTo>
                        <a:pt x="2" y="89"/>
                      </a:lnTo>
                      <a:lnTo>
                        <a:pt x="0" y="89"/>
                      </a:lnTo>
                      <a:lnTo>
                        <a:pt x="2" y="89"/>
                      </a:lnTo>
                      <a:lnTo>
                        <a:pt x="0" y="89"/>
                      </a:lnTo>
                      <a:lnTo>
                        <a:pt x="2" y="89"/>
                      </a:lnTo>
                      <a:lnTo>
                        <a:pt x="0" y="89"/>
                      </a:lnTo>
                      <a:lnTo>
                        <a:pt x="2" y="89"/>
                      </a:lnTo>
                      <a:lnTo>
                        <a:pt x="0" y="89"/>
                      </a:lnTo>
                      <a:lnTo>
                        <a:pt x="2" y="89"/>
                      </a:lnTo>
                      <a:lnTo>
                        <a:pt x="0" y="89"/>
                      </a:lnTo>
                      <a:lnTo>
                        <a:pt x="0" y="87"/>
                      </a:lnTo>
                      <a:lnTo>
                        <a:pt x="2" y="87"/>
                      </a:lnTo>
                      <a:lnTo>
                        <a:pt x="2" y="85"/>
                      </a:lnTo>
                      <a:lnTo>
                        <a:pt x="2" y="83"/>
                      </a:lnTo>
                      <a:lnTo>
                        <a:pt x="4" y="83"/>
                      </a:lnTo>
                      <a:lnTo>
                        <a:pt x="4" y="81"/>
                      </a:lnTo>
                      <a:lnTo>
                        <a:pt x="6" y="79"/>
                      </a:lnTo>
                      <a:lnTo>
                        <a:pt x="8" y="79"/>
                      </a:lnTo>
                      <a:lnTo>
                        <a:pt x="6" y="79"/>
                      </a:lnTo>
                      <a:lnTo>
                        <a:pt x="8" y="79"/>
                      </a:lnTo>
                      <a:lnTo>
                        <a:pt x="8" y="77"/>
                      </a:lnTo>
                      <a:lnTo>
                        <a:pt x="10" y="77"/>
                      </a:lnTo>
                      <a:lnTo>
                        <a:pt x="12" y="75"/>
                      </a:lnTo>
                      <a:lnTo>
                        <a:pt x="14" y="75"/>
                      </a:lnTo>
                      <a:lnTo>
                        <a:pt x="16" y="75"/>
                      </a:lnTo>
                      <a:lnTo>
                        <a:pt x="18" y="75"/>
                      </a:lnTo>
                      <a:lnTo>
                        <a:pt x="20" y="75"/>
                      </a:lnTo>
                      <a:lnTo>
                        <a:pt x="21" y="75"/>
                      </a:lnTo>
                      <a:lnTo>
                        <a:pt x="21" y="73"/>
                      </a:lnTo>
                      <a:lnTo>
                        <a:pt x="21" y="71"/>
                      </a:lnTo>
                      <a:lnTo>
                        <a:pt x="21" y="70"/>
                      </a:lnTo>
                      <a:lnTo>
                        <a:pt x="23" y="70"/>
                      </a:lnTo>
                      <a:lnTo>
                        <a:pt x="25" y="70"/>
                      </a:lnTo>
                      <a:lnTo>
                        <a:pt x="25" y="68"/>
                      </a:lnTo>
                      <a:lnTo>
                        <a:pt x="27" y="68"/>
                      </a:lnTo>
                      <a:lnTo>
                        <a:pt x="29" y="68"/>
                      </a:lnTo>
                      <a:lnTo>
                        <a:pt x="29" y="66"/>
                      </a:lnTo>
                      <a:lnTo>
                        <a:pt x="31" y="66"/>
                      </a:lnTo>
                      <a:lnTo>
                        <a:pt x="33" y="66"/>
                      </a:lnTo>
                      <a:lnTo>
                        <a:pt x="33" y="64"/>
                      </a:lnTo>
                      <a:lnTo>
                        <a:pt x="35" y="64"/>
                      </a:lnTo>
                      <a:lnTo>
                        <a:pt x="37" y="64"/>
                      </a:lnTo>
                      <a:lnTo>
                        <a:pt x="37" y="62"/>
                      </a:lnTo>
                      <a:lnTo>
                        <a:pt x="39" y="62"/>
                      </a:lnTo>
                      <a:lnTo>
                        <a:pt x="41" y="62"/>
                      </a:lnTo>
                      <a:lnTo>
                        <a:pt x="43" y="62"/>
                      </a:lnTo>
                      <a:lnTo>
                        <a:pt x="43" y="60"/>
                      </a:lnTo>
                      <a:lnTo>
                        <a:pt x="41" y="60"/>
                      </a:lnTo>
                      <a:lnTo>
                        <a:pt x="41" y="58"/>
                      </a:lnTo>
                      <a:lnTo>
                        <a:pt x="39" y="58"/>
                      </a:lnTo>
                      <a:lnTo>
                        <a:pt x="39" y="56"/>
                      </a:lnTo>
                      <a:lnTo>
                        <a:pt x="37" y="56"/>
                      </a:lnTo>
                      <a:lnTo>
                        <a:pt x="35" y="56"/>
                      </a:lnTo>
                      <a:lnTo>
                        <a:pt x="35" y="54"/>
                      </a:lnTo>
                      <a:lnTo>
                        <a:pt x="33" y="52"/>
                      </a:lnTo>
                      <a:lnTo>
                        <a:pt x="31" y="52"/>
                      </a:lnTo>
                      <a:lnTo>
                        <a:pt x="31" y="50"/>
                      </a:lnTo>
                      <a:lnTo>
                        <a:pt x="29" y="50"/>
                      </a:lnTo>
                      <a:lnTo>
                        <a:pt x="29" y="48"/>
                      </a:lnTo>
                      <a:lnTo>
                        <a:pt x="27" y="48"/>
                      </a:lnTo>
                      <a:lnTo>
                        <a:pt x="25" y="48"/>
                      </a:lnTo>
                      <a:lnTo>
                        <a:pt x="25" y="46"/>
                      </a:lnTo>
                      <a:lnTo>
                        <a:pt x="23" y="46"/>
                      </a:lnTo>
                      <a:lnTo>
                        <a:pt x="25" y="45"/>
                      </a:lnTo>
                      <a:lnTo>
                        <a:pt x="25" y="43"/>
                      </a:lnTo>
                      <a:lnTo>
                        <a:pt x="25" y="41"/>
                      </a:lnTo>
                      <a:lnTo>
                        <a:pt x="23" y="41"/>
                      </a:lnTo>
                      <a:lnTo>
                        <a:pt x="21" y="41"/>
                      </a:lnTo>
                      <a:lnTo>
                        <a:pt x="21" y="39"/>
                      </a:lnTo>
                      <a:lnTo>
                        <a:pt x="20" y="39"/>
                      </a:lnTo>
                      <a:lnTo>
                        <a:pt x="20" y="41"/>
                      </a:lnTo>
                      <a:lnTo>
                        <a:pt x="18" y="41"/>
                      </a:lnTo>
                      <a:lnTo>
                        <a:pt x="18" y="39"/>
                      </a:lnTo>
                      <a:lnTo>
                        <a:pt x="18" y="37"/>
                      </a:lnTo>
                      <a:lnTo>
                        <a:pt x="18" y="35"/>
                      </a:lnTo>
                      <a:lnTo>
                        <a:pt x="20" y="35"/>
                      </a:lnTo>
                      <a:lnTo>
                        <a:pt x="18" y="35"/>
                      </a:lnTo>
                      <a:lnTo>
                        <a:pt x="18" y="33"/>
                      </a:lnTo>
                      <a:lnTo>
                        <a:pt x="18" y="31"/>
                      </a:lnTo>
                      <a:lnTo>
                        <a:pt x="20" y="31"/>
                      </a:lnTo>
                      <a:lnTo>
                        <a:pt x="18" y="31"/>
                      </a:lnTo>
                      <a:lnTo>
                        <a:pt x="20" y="31"/>
                      </a:lnTo>
                      <a:lnTo>
                        <a:pt x="20" y="29"/>
                      </a:lnTo>
                      <a:lnTo>
                        <a:pt x="21" y="29"/>
                      </a:lnTo>
                      <a:lnTo>
                        <a:pt x="23" y="29"/>
                      </a:lnTo>
                      <a:lnTo>
                        <a:pt x="23" y="27"/>
                      </a:lnTo>
                      <a:lnTo>
                        <a:pt x="23" y="25"/>
                      </a:lnTo>
                      <a:lnTo>
                        <a:pt x="25" y="25"/>
                      </a:lnTo>
                      <a:lnTo>
                        <a:pt x="25" y="23"/>
                      </a:lnTo>
                      <a:lnTo>
                        <a:pt x="23" y="23"/>
                      </a:lnTo>
                      <a:lnTo>
                        <a:pt x="23" y="22"/>
                      </a:lnTo>
                      <a:lnTo>
                        <a:pt x="21" y="22"/>
                      </a:lnTo>
                      <a:lnTo>
                        <a:pt x="21" y="20"/>
                      </a:lnTo>
                      <a:lnTo>
                        <a:pt x="21" y="18"/>
                      </a:lnTo>
                      <a:lnTo>
                        <a:pt x="23" y="18"/>
                      </a:lnTo>
                      <a:lnTo>
                        <a:pt x="25" y="18"/>
                      </a:lnTo>
                      <a:lnTo>
                        <a:pt x="25" y="16"/>
                      </a:lnTo>
                      <a:lnTo>
                        <a:pt x="27" y="16"/>
                      </a:lnTo>
                      <a:lnTo>
                        <a:pt x="27" y="14"/>
                      </a:lnTo>
                      <a:lnTo>
                        <a:pt x="29" y="14"/>
                      </a:lnTo>
                      <a:lnTo>
                        <a:pt x="29" y="12"/>
                      </a:lnTo>
                      <a:lnTo>
                        <a:pt x="31" y="12"/>
                      </a:lnTo>
                      <a:lnTo>
                        <a:pt x="31" y="10"/>
                      </a:lnTo>
                      <a:lnTo>
                        <a:pt x="33" y="10"/>
                      </a:lnTo>
                      <a:lnTo>
                        <a:pt x="33" y="8"/>
                      </a:lnTo>
                      <a:lnTo>
                        <a:pt x="35" y="8"/>
                      </a:lnTo>
                      <a:lnTo>
                        <a:pt x="35" y="6"/>
                      </a:lnTo>
                      <a:lnTo>
                        <a:pt x="35" y="4"/>
                      </a:lnTo>
                      <a:lnTo>
                        <a:pt x="37" y="4"/>
                      </a:lnTo>
                      <a:lnTo>
                        <a:pt x="37" y="2"/>
                      </a:lnTo>
                      <a:lnTo>
                        <a:pt x="39" y="2"/>
                      </a:lnTo>
                      <a:lnTo>
                        <a:pt x="41" y="2"/>
                      </a:lnTo>
                      <a:lnTo>
                        <a:pt x="41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" name="Freeform 3106"/>
                <p:cNvSpPr>
                  <a:spLocks noEditPoints="1"/>
                </p:cNvSpPr>
                <p:nvPr/>
              </p:nvSpPr>
              <p:spPr bwMode="auto">
                <a:xfrm>
                  <a:off x="8488363" y="3270250"/>
                  <a:ext cx="60325" cy="69850"/>
                </a:xfrm>
                <a:custGeom>
                  <a:avLst/>
                  <a:gdLst>
                    <a:gd name="T0" fmla="*/ 15 w 38"/>
                    <a:gd name="T1" fmla="*/ 44 h 44"/>
                    <a:gd name="T2" fmla="*/ 28 w 38"/>
                    <a:gd name="T3" fmla="*/ 27 h 44"/>
                    <a:gd name="T4" fmla="*/ 27 w 38"/>
                    <a:gd name="T5" fmla="*/ 27 h 44"/>
                    <a:gd name="T6" fmla="*/ 27 w 38"/>
                    <a:gd name="T7" fmla="*/ 29 h 44"/>
                    <a:gd name="T8" fmla="*/ 25 w 38"/>
                    <a:gd name="T9" fmla="*/ 29 h 44"/>
                    <a:gd name="T10" fmla="*/ 25 w 38"/>
                    <a:gd name="T11" fmla="*/ 23 h 44"/>
                    <a:gd name="T12" fmla="*/ 21 w 38"/>
                    <a:gd name="T13" fmla="*/ 23 h 44"/>
                    <a:gd name="T14" fmla="*/ 27 w 38"/>
                    <a:gd name="T15" fmla="*/ 21 h 44"/>
                    <a:gd name="T16" fmla="*/ 30 w 38"/>
                    <a:gd name="T17" fmla="*/ 19 h 44"/>
                    <a:gd name="T18" fmla="*/ 34 w 38"/>
                    <a:gd name="T19" fmla="*/ 19 h 44"/>
                    <a:gd name="T20" fmla="*/ 32 w 38"/>
                    <a:gd name="T21" fmla="*/ 19 h 44"/>
                    <a:gd name="T22" fmla="*/ 32 w 38"/>
                    <a:gd name="T23" fmla="*/ 25 h 44"/>
                    <a:gd name="T24" fmla="*/ 30 w 38"/>
                    <a:gd name="T25" fmla="*/ 29 h 44"/>
                    <a:gd name="T26" fmla="*/ 28 w 38"/>
                    <a:gd name="T27" fmla="*/ 29 h 44"/>
                    <a:gd name="T28" fmla="*/ 28 w 38"/>
                    <a:gd name="T29" fmla="*/ 23 h 44"/>
                    <a:gd name="T30" fmla="*/ 34 w 38"/>
                    <a:gd name="T31" fmla="*/ 19 h 44"/>
                    <a:gd name="T32" fmla="*/ 28 w 38"/>
                    <a:gd name="T33" fmla="*/ 19 h 44"/>
                    <a:gd name="T34" fmla="*/ 27 w 38"/>
                    <a:gd name="T35" fmla="*/ 19 h 44"/>
                    <a:gd name="T36" fmla="*/ 38 w 38"/>
                    <a:gd name="T37" fmla="*/ 25 h 44"/>
                    <a:gd name="T38" fmla="*/ 34 w 38"/>
                    <a:gd name="T39" fmla="*/ 27 h 44"/>
                    <a:gd name="T40" fmla="*/ 34 w 38"/>
                    <a:gd name="T41" fmla="*/ 25 h 44"/>
                    <a:gd name="T42" fmla="*/ 38 w 38"/>
                    <a:gd name="T43" fmla="*/ 19 h 44"/>
                    <a:gd name="T44" fmla="*/ 32 w 38"/>
                    <a:gd name="T45" fmla="*/ 13 h 44"/>
                    <a:gd name="T46" fmla="*/ 32 w 38"/>
                    <a:gd name="T47" fmla="*/ 15 h 44"/>
                    <a:gd name="T48" fmla="*/ 32 w 38"/>
                    <a:gd name="T49" fmla="*/ 17 h 44"/>
                    <a:gd name="T50" fmla="*/ 28 w 38"/>
                    <a:gd name="T51" fmla="*/ 19 h 44"/>
                    <a:gd name="T52" fmla="*/ 30 w 38"/>
                    <a:gd name="T53" fmla="*/ 13 h 44"/>
                    <a:gd name="T54" fmla="*/ 25 w 38"/>
                    <a:gd name="T55" fmla="*/ 0 h 44"/>
                    <a:gd name="T56" fmla="*/ 27 w 38"/>
                    <a:gd name="T57" fmla="*/ 8 h 44"/>
                    <a:gd name="T58" fmla="*/ 27 w 38"/>
                    <a:gd name="T59" fmla="*/ 9 h 44"/>
                    <a:gd name="T60" fmla="*/ 30 w 38"/>
                    <a:gd name="T61" fmla="*/ 15 h 44"/>
                    <a:gd name="T62" fmla="*/ 27 w 38"/>
                    <a:gd name="T63" fmla="*/ 13 h 44"/>
                    <a:gd name="T64" fmla="*/ 27 w 38"/>
                    <a:gd name="T65" fmla="*/ 9 h 44"/>
                    <a:gd name="T66" fmla="*/ 25 w 38"/>
                    <a:gd name="T67" fmla="*/ 9 h 44"/>
                    <a:gd name="T68" fmla="*/ 25 w 38"/>
                    <a:gd name="T69" fmla="*/ 15 h 44"/>
                    <a:gd name="T70" fmla="*/ 27 w 38"/>
                    <a:gd name="T71" fmla="*/ 15 h 44"/>
                    <a:gd name="T72" fmla="*/ 23 w 38"/>
                    <a:gd name="T73" fmla="*/ 17 h 44"/>
                    <a:gd name="T74" fmla="*/ 21 w 38"/>
                    <a:gd name="T75" fmla="*/ 17 h 44"/>
                    <a:gd name="T76" fmla="*/ 25 w 38"/>
                    <a:gd name="T77" fmla="*/ 19 h 44"/>
                    <a:gd name="T78" fmla="*/ 25 w 38"/>
                    <a:gd name="T79" fmla="*/ 21 h 44"/>
                    <a:gd name="T80" fmla="*/ 21 w 38"/>
                    <a:gd name="T81" fmla="*/ 23 h 44"/>
                    <a:gd name="T82" fmla="*/ 23 w 38"/>
                    <a:gd name="T83" fmla="*/ 23 h 44"/>
                    <a:gd name="T84" fmla="*/ 23 w 38"/>
                    <a:gd name="T85" fmla="*/ 25 h 44"/>
                    <a:gd name="T86" fmla="*/ 25 w 38"/>
                    <a:gd name="T87" fmla="*/ 25 h 44"/>
                    <a:gd name="T88" fmla="*/ 25 w 38"/>
                    <a:gd name="T89" fmla="*/ 27 h 44"/>
                    <a:gd name="T90" fmla="*/ 23 w 38"/>
                    <a:gd name="T91" fmla="*/ 31 h 44"/>
                    <a:gd name="T92" fmla="*/ 19 w 38"/>
                    <a:gd name="T93" fmla="*/ 34 h 44"/>
                    <a:gd name="T94" fmla="*/ 15 w 38"/>
                    <a:gd name="T95" fmla="*/ 32 h 44"/>
                    <a:gd name="T96" fmla="*/ 9 w 38"/>
                    <a:gd name="T97" fmla="*/ 36 h 44"/>
                    <a:gd name="T98" fmla="*/ 0 w 38"/>
                    <a:gd name="T99" fmla="*/ 36 h 44"/>
                    <a:gd name="T100" fmla="*/ 4 w 38"/>
                    <a:gd name="T101" fmla="*/ 34 h 44"/>
                    <a:gd name="T102" fmla="*/ 4 w 38"/>
                    <a:gd name="T103" fmla="*/ 29 h 44"/>
                    <a:gd name="T104" fmla="*/ 5 w 38"/>
                    <a:gd name="T105" fmla="*/ 21 h 44"/>
                    <a:gd name="T106" fmla="*/ 5 w 38"/>
                    <a:gd name="T107" fmla="*/ 11 h 44"/>
                    <a:gd name="T108" fmla="*/ 4 w 38"/>
                    <a:gd name="T109" fmla="*/ 4 h 44"/>
                    <a:gd name="T110" fmla="*/ 11 w 38"/>
                    <a:gd name="T111" fmla="*/ 2 h 44"/>
                    <a:gd name="T112" fmla="*/ 21 w 38"/>
                    <a:gd name="T113" fmla="*/ 2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8" h="44">
                      <a:moveTo>
                        <a:pt x="15" y="40"/>
                      </a:moveTo>
                      <a:lnTo>
                        <a:pt x="17" y="40"/>
                      </a:lnTo>
                      <a:lnTo>
                        <a:pt x="17" y="42"/>
                      </a:lnTo>
                      <a:lnTo>
                        <a:pt x="17" y="44"/>
                      </a:lnTo>
                      <a:lnTo>
                        <a:pt x="15" y="44"/>
                      </a:lnTo>
                      <a:lnTo>
                        <a:pt x="13" y="44"/>
                      </a:lnTo>
                      <a:lnTo>
                        <a:pt x="13" y="42"/>
                      </a:lnTo>
                      <a:lnTo>
                        <a:pt x="15" y="42"/>
                      </a:lnTo>
                      <a:lnTo>
                        <a:pt x="15" y="40"/>
                      </a:lnTo>
                      <a:close/>
                      <a:moveTo>
                        <a:pt x="28" y="27"/>
                      </a:moveTo>
                      <a:lnTo>
                        <a:pt x="28" y="29"/>
                      </a:lnTo>
                      <a:lnTo>
                        <a:pt x="28" y="27"/>
                      </a:lnTo>
                      <a:close/>
                      <a:moveTo>
                        <a:pt x="27" y="27"/>
                      </a:moveTo>
                      <a:lnTo>
                        <a:pt x="28" y="27"/>
                      </a:lnTo>
                      <a:lnTo>
                        <a:pt x="27" y="27"/>
                      </a:lnTo>
                      <a:close/>
                      <a:moveTo>
                        <a:pt x="27" y="25"/>
                      </a:moveTo>
                      <a:lnTo>
                        <a:pt x="27" y="27"/>
                      </a:lnTo>
                      <a:lnTo>
                        <a:pt x="27" y="29"/>
                      </a:lnTo>
                      <a:lnTo>
                        <a:pt x="25" y="29"/>
                      </a:lnTo>
                      <a:lnTo>
                        <a:pt x="27" y="29"/>
                      </a:lnTo>
                      <a:lnTo>
                        <a:pt x="25" y="29"/>
                      </a:lnTo>
                      <a:lnTo>
                        <a:pt x="27" y="29"/>
                      </a:lnTo>
                      <a:lnTo>
                        <a:pt x="25" y="29"/>
                      </a:lnTo>
                      <a:lnTo>
                        <a:pt x="25" y="27"/>
                      </a:lnTo>
                      <a:lnTo>
                        <a:pt x="25" y="29"/>
                      </a:lnTo>
                      <a:lnTo>
                        <a:pt x="25" y="27"/>
                      </a:lnTo>
                      <a:lnTo>
                        <a:pt x="27" y="27"/>
                      </a:lnTo>
                      <a:lnTo>
                        <a:pt x="25" y="27"/>
                      </a:lnTo>
                      <a:lnTo>
                        <a:pt x="25" y="25"/>
                      </a:lnTo>
                      <a:lnTo>
                        <a:pt x="25" y="23"/>
                      </a:lnTo>
                      <a:lnTo>
                        <a:pt x="27" y="23"/>
                      </a:lnTo>
                      <a:lnTo>
                        <a:pt x="27" y="25"/>
                      </a:lnTo>
                      <a:close/>
                      <a:moveTo>
                        <a:pt x="21" y="23"/>
                      </a:moveTo>
                      <a:lnTo>
                        <a:pt x="23" y="23"/>
                      </a:lnTo>
                      <a:lnTo>
                        <a:pt x="21" y="23"/>
                      </a:lnTo>
                      <a:close/>
                      <a:moveTo>
                        <a:pt x="30" y="23"/>
                      </a:moveTo>
                      <a:lnTo>
                        <a:pt x="28" y="23"/>
                      </a:lnTo>
                      <a:lnTo>
                        <a:pt x="30" y="23"/>
                      </a:lnTo>
                      <a:close/>
                      <a:moveTo>
                        <a:pt x="27" y="23"/>
                      </a:moveTo>
                      <a:lnTo>
                        <a:pt x="27" y="21"/>
                      </a:lnTo>
                      <a:lnTo>
                        <a:pt x="27" y="23"/>
                      </a:lnTo>
                      <a:close/>
                      <a:moveTo>
                        <a:pt x="34" y="21"/>
                      </a:moveTo>
                      <a:lnTo>
                        <a:pt x="32" y="21"/>
                      </a:lnTo>
                      <a:lnTo>
                        <a:pt x="34" y="21"/>
                      </a:lnTo>
                      <a:close/>
                      <a:moveTo>
                        <a:pt x="30" y="19"/>
                      </a:moveTo>
                      <a:lnTo>
                        <a:pt x="30" y="21"/>
                      </a:lnTo>
                      <a:lnTo>
                        <a:pt x="30" y="19"/>
                      </a:lnTo>
                      <a:lnTo>
                        <a:pt x="30" y="21"/>
                      </a:lnTo>
                      <a:lnTo>
                        <a:pt x="30" y="19"/>
                      </a:lnTo>
                      <a:close/>
                      <a:moveTo>
                        <a:pt x="34" y="19"/>
                      </a:moveTo>
                      <a:lnTo>
                        <a:pt x="34" y="21"/>
                      </a:lnTo>
                      <a:lnTo>
                        <a:pt x="34" y="19"/>
                      </a:lnTo>
                      <a:lnTo>
                        <a:pt x="32" y="19"/>
                      </a:lnTo>
                      <a:lnTo>
                        <a:pt x="32" y="21"/>
                      </a:lnTo>
                      <a:lnTo>
                        <a:pt x="32" y="19"/>
                      </a:lnTo>
                      <a:lnTo>
                        <a:pt x="32" y="21"/>
                      </a:lnTo>
                      <a:lnTo>
                        <a:pt x="34" y="21"/>
                      </a:lnTo>
                      <a:lnTo>
                        <a:pt x="32" y="21"/>
                      </a:lnTo>
                      <a:lnTo>
                        <a:pt x="32" y="23"/>
                      </a:lnTo>
                      <a:lnTo>
                        <a:pt x="32" y="25"/>
                      </a:lnTo>
                      <a:lnTo>
                        <a:pt x="32" y="27"/>
                      </a:lnTo>
                      <a:lnTo>
                        <a:pt x="32" y="29"/>
                      </a:lnTo>
                      <a:lnTo>
                        <a:pt x="32" y="27"/>
                      </a:lnTo>
                      <a:lnTo>
                        <a:pt x="30" y="27"/>
                      </a:lnTo>
                      <a:lnTo>
                        <a:pt x="30" y="29"/>
                      </a:lnTo>
                      <a:lnTo>
                        <a:pt x="30" y="27"/>
                      </a:lnTo>
                      <a:lnTo>
                        <a:pt x="30" y="29"/>
                      </a:lnTo>
                      <a:lnTo>
                        <a:pt x="28" y="29"/>
                      </a:lnTo>
                      <a:lnTo>
                        <a:pt x="27" y="29"/>
                      </a:lnTo>
                      <a:lnTo>
                        <a:pt x="28" y="29"/>
                      </a:lnTo>
                      <a:lnTo>
                        <a:pt x="27" y="29"/>
                      </a:lnTo>
                      <a:lnTo>
                        <a:pt x="28" y="29"/>
                      </a:lnTo>
                      <a:lnTo>
                        <a:pt x="28" y="27"/>
                      </a:lnTo>
                      <a:lnTo>
                        <a:pt x="28" y="25"/>
                      </a:lnTo>
                      <a:lnTo>
                        <a:pt x="28" y="23"/>
                      </a:lnTo>
                      <a:lnTo>
                        <a:pt x="30" y="23"/>
                      </a:lnTo>
                      <a:lnTo>
                        <a:pt x="30" y="21"/>
                      </a:lnTo>
                      <a:lnTo>
                        <a:pt x="32" y="21"/>
                      </a:lnTo>
                      <a:lnTo>
                        <a:pt x="32" y="19"/>
                      </a:lnTo>
                      <a:lnTo>
                        <a:pt x="34" y="19"/>
                      </a:lnTo>
                      <a:lnTo>
                        <a:pt x="32" y="19"/>
                      </a:lnTo>
                      <a:lnTo>
                        <a:pt x="34" y="19"/>
                      </a:lnTo>
                      <a:close/>
                      <a:moveTo>
                        <a:pt x="28" y="19"/>
                      </a:moveTo>
                      <a:lnTo>
                        <a:pt x="27" y="19"/>
                      </a:lnTo>
                      <a:lnTo>
                        <a:pt x="28" y="19"/>
                      </a:lnTo>
                      <a:lnTo>
                        <a:pt x="28" y="21"/>
                      </a:lnTo>
                      <a:lnTo>
                        <a:pt x="28" y="23"/>
                      </a:lnTo>
                      <a:lnTo>
                        <a:pt x="28" y="21"/>
                      </a:lnTo>
                      <a:lnTo>
                        <a:pt x="27" y="21"/>
                      </a:lnTo>
                      <a:lnTo>
                        <a:pt x="27" y="19"/>
                      </a:lnTo>
                      <a:lnTo>
                        <a:pt x="28" y="19"/>
                      </a:lnTo>
                      <a:close/>
                      <a:moveTo>
                        <a:pt x="38" y="19"/>
                      </a:moveTo>
                      <a:lnTo>
                        <a:pt x="38" y="21"/>
                      </a:lnTo>
                      <a:lnTo>
                        <a:pt x="38" y="23"/>
                      </a:lnTo>
                      <a:lnTo>
                        <a:pt x="38" y="25"/>
                      </a:lnTo>
                      <a:lnTo>
                        <a:pt x="38" y="27"/>
                      </a:lnTo>
                      <a:lnTo>
                        <a:pt x="38" y="29"/>
                      </a:lnTo>
                      <a:lnTo>
                        <a:pt x="36" y="29"/>
                      </a:lnTo>
                      <a:lnTo>
                        <a:pt x="34" y="29"/>
                      </a:lnTo>
                      <a:lnTo>
                        <a:pt x="34" y="27"/>
                      </a:lnTo>
                      <a:lnTo>
                        <a:pt x="34" y="25"/>
                      </a:lnTo>
                      <a:lnTo>
                        <a:pt x="34" y="23"/>
                      </a:lnTo>
                      <a:lnTo>
                        <a:pt x="34" y="25"/>
                      </a:lnTo>
                      <a:lnTo>
                        <a:pt x="34" y="23"/>
                      </a:lnTo>
                      <a:lnTo>
                        <a:pt x="34" y="25"/>
                      </a:lnTo>
                      <a:lnTo>
                        <a:pt x="34" y="23"/>
                      </a:lnTo>
                      <a:lnTo>
                        <a:pt x="34" y="21"/>
                      </a:lnTo>
                      <a:lnTo>
                        <a:pt x="34" y="19"/>
                      </a:lnTo>
                      <a:lnTo>
                        <a:pt x="36" y="19"/>
                      </a:lnTo>
                      <a:lnTo>
                        <a:pt x="38" y="19"/>
                      </a:lnTo>
                      <a:close/>
                      <a:moveTo>
                        <a:pt x="25" y="15"/>
                      </a:moveTo>
                      <a:lnTo>
                        <a:pt x="25" y="13"/>
                      </a:lnTo>
                      <a:lnTo>
                        <a:pt x="25" y="15"/>
                      </a:lnTo>
                      <a:close/>
                      <a:moveTo>
                        <a:pt x="30" y="13"/>
                      </a:moveTo>
                      <a:lnTo>
                        <a:pt x="32" y="13"/>
                      </a:lnTo>
                      <a:lnTo>
                        <a:pt x="32" y="15"/>
                      </a:lnTo>
                      <a:lnTo>
                        <a:pt x="32" y="17"/>
                      </a:lnTo>
                      <a:lnTo>
                        <a:pt x="32" y="15"/>
                      </a:lnTo>
                      <a:lnTo>
                        <a:pt x="30" y="15"/>
                      </a:lnTo>
                      <a:lnTo>
                        <a:pt x="32" y="15"/>
                      </a:lnTo>
                      <a:lnTo>
                        <a:pt x="30" y="15"/>
                      </a:lnTo>
                      <a:lnTo>
                        <a:pt x="32" y="15"/>
                      </a:lnTo>
                      <a:lnTo>
                        <a:pt x="30" y="15"/>
                      </a:lnTo>
                      <a:lnTo>
                        <a:pt x="32" y="15"/>
                      </a:lnTo>
                      <a:lnTo>
                        <a:pt x="32" y="17"/>
                      </a:lnTo>
                      <a:lnTo>
                        <a:pt x="32" y="19"/>
                      </a:lnTo>
                      <a:lnTo>
                        <a:pt x="30" y="19"/>
                      </a:lnTo>
                      <a:lnTo>
                        <a:pt x="30" y="17"/>
                      </a:lnTo>
                      <a:lnTo>
                        <a:pt x="30" y="19"/>
                      </a:lnTo>
                      <a:lnTo>
                        <a:pt x="28" y="19"/>
                      </a:lnTo>
                      <a:lnTo>
                        <a:pt x="28" y="17"/>
                      </a:lnTo>
                      <a:lnTo>
                        <a:pt x="30" y="17"/>
                      </a:lnTo>
                      <a:lnTo>
                        <a:pt x="30" y="15"/>
                      </a:lnTo>
                      <a:lnTo>
                        <a:pt x="30" y="13"/>
                      </a:lnTo>
                      <a:close/>
                      <a:moveTo>
                        <a:pt x="30" y="13"/>
                      </a:moveTo>
                      <a:lnTo>
                        <a:pt x="30" y="15"/>
                      </a:lnTo>
                      <a:lnTo>
                        <a:pt x="28" y="15"/>
                      </a:lnTo>
                      <a:lnTo>
                        <a:pt x="28" y="13"/>
                      </a:lnTo>
                      <a:lnTo>
                        <a:pt x="30" y="13"/>
                      </a:lnTo>
                      <a:close/>
                      <a:moveTo>
                        <a:pt x="25" y="0"/>
                      </a:moveTo>
                      <a:lnTo>
                        <a:pt x="25" y="2"/>
                      </a:lnTo>
                      <a:lnTo>
                        <a:pt x="25" y="4"/>
                      </a:lnTo>
                      <a:lnTo>
                        <a:pt x="25" y="6"/>
                      </a:lnTo>
                      <a:lnTo>
                        <a:pt x="25" y="8"/>
                      </a:lnTo>
                      <a:lnTo>
                        <a:pt x="27" y="8"/>
                      </a:lnTo>
                      <a:lnTo>
                        <a:pt x="28" y="8"/>
                      </a:lnTo>
                      <a:lnTo>
                        <a:pt x="28" y="9"/>
                      </a:lnTo>
                      <a:lnTo>
                        <a:pt x="27" y="9"/>
                      </a:lnTo>
                      <a:lnTo>
                        <a:pt x="28" y="9"/>
                      </a:lnTo>
                      <a:lnTo>
                        <a:pt x="27" y="9"/>
                      </a:lnTo>
                      <a:lnTo>
                        <a:pt x="27" y="11"/>
                      </a:lnTo>
                      <a:lnTo>
                        <a:pt x="28" y="11"/>
                      </a:lnTo>
                      <a:lnTo>
                        <a:pt x="28" y="13"/>
                      </a:lnTo>
                      <a:lnTo>
                        <a:pt x="28" y="15"/>
                      </a:lnTo>
                      <a:lnTo>
                        <a:pt x="30" y="15"/>
                      </a:lnTo>
                      <a:lnTo>
                        <a:pt x="30" y="17"/>
                      </a:lnTo>
                      <a:lnTo>
                        <a:pt x="28" y="17"/>
                      </a:lnTo>
                      <a:lnTo>
                        <a:pt x="28" y="15"/>
                      </a:lnTo>
                      <a:lnTo>
                        <a:pt x="27" y="15"/>
                      </a:lnTo>
                      <a:lnTo>
                        <a:pt x="27" y="13"/>
                      </a:lnTo>
                      <a:lnTo>
                        <a:pt x="27" y="15"/>
                      </a:lnTo>
                      <a:lnTo>
                        <a:pt x="27" y="13"/>
                      </a:lnTo>
                      <a:lnTo>
                        <a:pt x="27" y="11"/>
                      </a:lnTo>
                      <a:lnTo>
                        <a:pt x="25" y="11"/>
                      </a:lnTo>
                      <a:lnTo>
                        <a:pt x="27" y="9"/>
                      </a:lnTo>
                      <a:lnTo>
                        <a:pt x="25" y="9"/>
                      </a:lnTo>
                      <a:lnTo>
                        <a:pt x="25" y="8"/>
                      </a:lnTo>
                      <a:lnTo>
                        <a:pt x="25" y="9"/>
                      </a:lnTo>
                      <a:lnTo>
                        <a:pt x="27" y="9"/>
                      </a:lnTo>
                      <a:lnTo>
                        <a:pt x="25" y="9"/>
                      </a:lnTo>
                      <a:lnTo>
                        <a:pt x="25" y="11"/>
                      </a:lnTo>
                      <a:lnTo>
                        <a:pt x="25" y="13"/>
                      </a:lnTo>
                      <a:lnTo>
                        <a:pt x="25" y="15"/>
                      </a:lnTo>
                      <a:lnTo>
                        <a:pt x="27" y="15"/>
                      </a:lnTo>
                      <a:lnTo>
                        <a:pt x="25" y="15"/>
                      </a:lnTo>
                      <a:lnTo>
                        <a:pt x="27" y="15"/>
                      </a:lnTo>
                      <a:lnTo>
                        <a:pt x="27" y="17"/>
                      </a:lnTo>
                      <a:lnTo>
                        <a:pt x="27" y="15"/>
                      </a:lnTo>
                      <a:lnTo>
                        <a:pt x="27" y="17"/>
                      </a:lnTo>
                      <a:lnTo>
                        <a:pt x="27" y="15"/>
                      </a:lnTo>
                      <a:lnTo>
                        <a:pt x="27" y="17"/>
                      </a:lnTo>
                      <a:lnTo>
                        <a:pt x="27" y="19"/>
                      </a:lnTo>
                      <a:lnTo>
                        <a:pt x="25" y="19"/>
                      </a:lnTo>
                      <a:lnTo>
                        <a:pt x="25" y="17"/>
                      </a:lnTo>
                      <a:lnTo>
                        <a:pt x="23" y="17"/>
                      </a:lnTo>
                      <a:lnTo>
                        <a:pt x="25" y="17"/>
                      </a:lnTo>
                      <a:lnTo>
                        <a:pt x="23" y="17"/>
                      </a:lnTo>
                      <a:lnTo>
                        <a:pt x="25" y="17"/>
                      </a:lnTo>
                      <a:lnTo>
                        <a:pt x="23" y="17"/>
                      </a:lnTo>
                      <a:lnTo>
                        <a:pt x="21" y="17"/>
                      </a:lnTo>
                      <a:lnTo>
                        <a:pt x="23" y="17"/>
                      </a:lnTo>
                      <a:lnTo>
                        <a:pt x="23" y="19"/>
                      </a:lnTo>
                      <a:lnTo>
                        <a:pt x="21" y="19"/>
                      </a:lnTo>
                      <a:lnTo>
                        <a:pt x="23" y="19"/>
                      </a:lnTo>
                      <a:lnTo>
                        <a:pt x="25" y="19"/>
                      </a:lnTo>
                      <a:lnTo>
                        <a:pt x="23" y="19"/>
                      </a:lnTo>
                      <a:lnTo>
                        <a:pt x="25" y="19"/>
                      </a:lnTo>
                      <a:lnTo>
                        <a:pt x="25" y="21"/>
                      </a:lnTo>
                      <a:lnTo>
                        <a:pt x="23" y="21"/>
                      </a:lnTo>
                      <a:lnTo>
                        <a:pt x="25" y="21"/>
                      </a:lnTo>
                      <a:lnTo>
                        <a:pt x="23" y="21"/>
                      </a:lnTo>
                      <a:lnTo>
                        <a:pt x="25" y="21"/>
                      </a:lnTo>
                      <a:lnTo>
                        <a:pt x="25" y="23"/>
                      </a:lnTo>
                      <a:lnTo>
                        <a:pt x="23" y="23"/>
                      </a:lnTo>
                      <a:lnTo>
                        <a:pt x="21" y="23"/>
                      </a:lnTo>
                      <a:lnTo>
                        <a:pt x="23" y="23"/>
                      </a:lnTo>
                      <a:lnTo>
                        <a:pt x="21" y="23"/>
                      </a:lnTo>
                      <a:lnTo>
                        <a:pt x="23" y="23"/>
                      </a:lnTo>
                      <a:lnTo>
                        <a:pt x="21" y="23"/>
                      </a:lnTo>
                      <a:lnTo>
                        <a:pt x="23" y="23"/>
                      </a:lnTo>
                      <a:lnTo>
                        <a:pt x="21" y="23"/>
                      </a:lnTo>
                      <a:lnTo>
                        <a:pt x="23" y="23"/>
                      </a:lnTo>
                      <a:lnTo>
                        <a:pt x="21" y="23"/>
                      </a:lnTo>
                      <a:lnTo>
                        <a:pt x="23" y="23"/>
                      </a:lnTo>
                      <a:lnTo>
                        <a:pt x="23" y="25"/>
                      </a:lnTo>
                      <a:lnTo>
                        <a:pt x="23" y="23"/>
                      </a:lnTo>
                      <a:lnTo>
                        <a:pt x="23" y="25"/>
                      </a:lnTo>
                      <a:lnTo>
                        <a:pt x="25" y="25"/>
                      </a:lnTo>
                      <a:lnTo>
                        <a:pt x="23" y="25"/>
                      </a:lnTo>
                      <a:lnTo>
                        <a:pt x="25" y="25"/>
                      </a:lnTo>
                      <a:lnTo>
                        <a:pt x="25" y="27"/>
                      </a:lnTo>
                      <a:lnTo>
                        <a:pt x="23" y="27"/>
                      </a:lnTo>
                      <a:lnTo>
                        <a:pt x="25" y="27"/>
                      </a:lnTo>
                      <a:lnTo>
                        <a:pt x="23" y="27"/>
                      </a:lnTo>
                      <a:lnTo>
                        <a:pt x="25" y="27"/>
                      </a:lnTo>
                      <a:lnTo>
                        <a:pt x="23" y="27"/>
                      </a:lnTo>
                      <a:lnTo>
                        <a:pt x="23" y="29"/>
                      </a:lnTo>
                      <a:lnTo>
                        <a:pt x="23" y="31"/>
                      </a:lnTo>
                      <a:lnTo>
                        <a:pt x="21" y="31"/>
                      </a:lnTo>
                      <a:lnTo>
                        <a:pt x="23" y="31"/>
                      </a:lnTo>
                      <a:lnTo>
                        <a:pt x="21" y="31"/>
                      </a:lnTo>
                      <a:lnTo>
                        <a:pt x="23" y="31"/>
                      </a:lnTo>
                      <a:lnTo>
                        <a:pt x="21" y="32"/>
                      </a:lnTo>
                      <a:lnTo>
                        <a:pt x="21" y="34"/>
                      </a:lnTo>
                      <a:lnTo>
                        <a:pt x="19" y="34"/>
                      </a:lnTo>
                      <a:lnTo>
                        <a:pt x="19" y="32"/>
                      </a:lnTo>
                      <a:lnTo>
                        <a:pt x="17" y="32"/>
                      </a:lnTo>
                      <a:lnTo>
                        <a:pt x="17" y="34"/>
                      </a:lnTo>
                      <a:lnTo>
                        <a:pt x="17" y="32"/>
                      </a:lnTo>
                      <a:lnTo>
                        <a:pt x="15" y="32"/>
                      </a:lnTo>
                      <a:lnTo>
                        <a:pt x="15" y="34"/>
                      </a:lnTo>
                      <a:lnTo>
                        <a:pt x="13" y="34"/>
                      </a:lnTo>
                      <a:lnTo>
                        <a:pt x="11" y="34"/>
                      </a:lnTo>
                      <a:lnTo>
                        <a:pt x="9" y="34"/>
                      </a:lnTo>
                      <a:lnTo>
                        <a:pt x="9" y="36"/>
                      </a:lnTo>
                      <a:lnTo>
                        <a:pt x="7" y="36"/>
                      </a:lnTo>
                      <a:lnTo>
                        <a:pt x="5" y="36"/>
                      </a:lnTo>
                      <a:lnTo>
                        <a:pt x="4" y="36"/>
                      </a:lnTo>
                      <a:lnTo>
                        <a:pt x="2" y="36"/>
                      </a:lnTo>
                      <a:lnTo>
                        <a:pt x="0" y="36"/>
                      </a:lnTo>
                      <a:lnTo>
                        <a:pt x="2" y="36"/>
                      </a:lnTo>
                      <a:lnTo>
                        <a:pt x="2" y="34"/>
                      </a:lnTo>
                      <a:lnTo>
                        <a:pt x="4" y="34"/>
                      </a:lnTo>
                      <a:lnTo>
                        <a:pt x="2" y="34"/>
                      </a:lnTo>
                      <a:lnTo>
                        <a:pt x="4" y="34"/>
                      </a:lnTo>
                      <a:lnTo>
                        <a:pt x="4" y="32"/>
                      </a:lnTo>
                      <a:lnTo>
                        <a:pt x="2" y="32"/>
                      </a:lnTo>
                      <a:lnTo>
                        <a:pt x="2" y="31"/>
                      </a:lnTo>
                      <a:lnTo>
                        <a:pt x="4" y="31"/>
                      </a:lnTo>
                      <a:lnTo>
                        <a:pt x="4" y="29"/>
                      </a:lnTo>
                      <a:lnTo>
                        <a:pt x="5" y="29"/>
                      </a:lnTo>
                      <a:lnTo>
                        <a:pt x="5" y="27"/>
                      </a:lnTo>
                      <a:lnTo>
                        <a:pt x="5" y="25"/>
                      </a:lnTo>
                      <a:lnTo>
                        <a:pt x="5" y="23"/>
                      </a:lnTo>
                      <a:lnTo>
                        <a:pt x="5" y="21"/>
                      </a:lnTo>
                      <a:lnTo>
                        <a:pt x="5" y="19"/>
                      </a:lnTo>
                      <a:lnTo>
                        <a:pt x="5" y="17"/>
                      </a:lnTo>
                      <a:lnTo>
                        <a:pt x="5" y="15"/>
                      </a:lnTo>
                      <a:lnTo>
                        <a:pt x="5" y="13"/>
                      </a:lnTo>
                      <a:lnTo>
                        <a:pt x="5" y="11"/>
                      </a:lnTo>
                      <a:lnTo>
                        <a:pt x="5" y="9"/>
                      </a:lnTo>
                      <a:lnTo>
                        <a:pt x="5" y="8"/>
                      </a:lnTo>
                      <a:lnTo>
                        <a:pt x="4" y="8"/>
                      </a:ln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7" y="2"/>
                      </a:lnTo>
                      <a:lnTo>
                        <a:pt x="9" y="2"/>
                      </a:lnTo>
                      <a:lnTo>
                        <a:pt x="11" y="2"/>
                      </a:lnTo>
                      <a:lnTo>
                        <a:pt x="13" y="2"/>
                      </a:lnTo>
                      <a:lnTo>
                        <a:pt x="15" y="2"/>
                      </a:lnTo>
                      <a:lnTo>
                        <a:pt x="17" y="2"/>
                      </a:lnTo>
                      <a:lnTo>
                        <a:pt x="19" y="2"/>
                      </a:lnTo>
                      <a:lnTo>
                        <a:pt x="21" y="2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" name="Freeform 3711"/>
                <p:cNvSpPr>
                  <a:spLocks noEditPoints="1"/>
                </p:cNvSpPr>
                <p:nvPr/>
              </p:nvSpPr>
              <p:spPr bwMode="auto">
                <a:xfrm>
                  <a:off x="7878763" y="3455987"/>
                  <a:ext cx="355600" cy="142875"/>
                </a:xfrm>
                <a:custGeom>
                  <a:avLst/>
                  <a:gdLst>
                    <a:gd name="T0" fmla="*/ 178 w 224"/>
                    <a:gd name="T1" fmla="*/ 84 h 90"/>
                    <a:gd name="T2" fmla="*/ 211 w 224"/>
                    <a:gd name="T3" fmla="*/ 84 h 90"/>
                    <a:gd name="T4" fmla="*/ 217 w 224"/>
                    <a:gd name="T5" fmla="*/ 84 h 90"/>
                    <a:gd name="T6" fmla="*/ 222 w 224"/>
                    <a:gd name="T7" fmla="*/ 65 h 90"/>
                    <a:gd name="T8" fmla="*/ 222 w 224"/>
                    <a:gd name="T9" fmla="*/ 65 h 90"/>
                    <a:gd name="T10" fmla="*/ 161 w 224"/>
                    <a:gd name="T11" fmla="*/ 35 h 90"/>
                    <a:gd name="T12" fmla="*/ 157 w 224"/>
                    <a:gd name="T13" fmla="*/ 42 h 90"/>
                    <a:gd name="T14" fmla="*/ 188 w 224"/>
                    <a:gd name="T15" fmla="*/ 25 h 90"/>
                    <a:gd name="T16" fmla="*/ 219 w 224"/>
                    <a:gd name="T17" fmla="*/ 63 h 90"/>
                    <a:gd name="T18" fmla="*/ 217 w 224"/>
                    <a:gd name="T19" fmla="*/ 65 h 90"/>
                    <a:gd name="T20" fmla="*/ 219 w 224"/>
                    <a:gd name="T21" fmla="*/ 71 h 90"/>
                    <a:gd name="T22" fmla="*/ 199 w 224"/>
                    <a:gd name="T23" fmla="*/ 86 h 90"/>
                    <a:gd name="T24" fmla="*/ 184 w 224"/>
                    <a:gd name="T25" fmla="*/ 88 h 90"/>
                    <a:gd name="T26" fmla="*/ 184 w 224"/>
                    <a:gd name="T27" fmla="*/ 84 h 90"/>
                    <a:gd name="T28" fmla="*/ 182 w 224"/>
                    <a:gd name="T29" fmla="*/ 83 h 90"/>
                    <a:gd name="T30" fmla="*/ 182 w 224"/>
                    <a:gd name="T31" fmla="*/ 79 h 90"/>
                    <a:gd name="T32" fmla="*/ 180 w 224"/>
                    <a:gd name="T33" fmla="*/ 71 h 90"/>
                    <a:gd name="T34" fmla="*/ 174 w 224"/>
                    <a:gd name="T35" fmla="*/ 73 h 90"/>
                    <a:gd name="T36" fmla="*/ 167 w 224"/>
                    <a:gd name="T37" fmla="*/ 73 h 90"/>
                    <a:gd name="T38" fmla="*/ 161 w 224"/>
                    <a:gd name="T39" fmla="*/ 63 h 90"/>
                    <a:gd name="T40" fmla="*/ 167 w 224"/>
                    <a:gd name="T41" fmla="*/ 58 h 90"/>
                    <a:gd name="T42" fmla="*/ 163 w 224"/>
                    <a:gd name="T43" fmla="*/ 58 h 90"/>
                    <a:gd name="T44" fmla="*/ 172 w 224"/>
                    <a:gd name="T45" fmla="*/ 56 h 90"/>
                    <a:gd name="T46" fmla="*/ 171 w 224"/>
                    <a:gd name="T47" fmla="*/ 54 h 90"/>
                    <a:gd name="T48" fmla="*/ 171 w 224"/>
                    <a:gd name="T49" fmla="*/ 50 h 90"/>
                    <a:gd name="T50" fmla="*/ 167 w 224"/>
                    <a:gd name="T51" fmla="*/ 50 h 90"/>
                    <a:gd name="T52" fmla="*/ 163 w 224"/>
                    <a:gd name="T53" fmla="*/ 48 h 90"/>
                    <a:gd name="T54" fmla="*/ 161 w 224"/>
                    <a:gd name="T55" fmla="*/ 50 h 90"/>
                    <a:gd name="T56" fmla="*/ 172 w 224"/>
                    <a:gd name="T57" fmla="*/ 46 h 90"/>
                    <a:gd name="T58" fmla="*/ 171 w 224"/>
                    <a:gd name="T59" fmla="*/ 40 h 90"/>
                    <a:gd name="T60" fmla="*/ 165 w 224"/>
                    <a:gd name="T61" fmla="*/ 38 h 90"/>
                    <a:gd name="T62" fmla="*/ 167 w 224"/>
                    <a:gd name="T63" fmla="*/ 29 h 90"/>
                    <a:gd name="T64" fmla="*/ 165 w 224"/>
                    <a:gd name="T65" fmla="*/ 35 h 90"/>
                    <a:gd name="T66" fmla="*/ 169 w 224"/>
                    <a:gd name="T67" fmla="*/ 19 h 90"/>
                    <a:gd name="T68" fmla="*/ 180 w 224"/>
                    <a:gd name="T69" fmla="*/ 17 h 90"/>
                    <a:gd name="T70" fmla="*/ 180 w 224"/>
                    <a:gd name="T71" fmla="*/ 11 h 90"/>
                    <a:gd name="T72" fmla="*/ 178 w 224"/>
                    <a:gd name="T73" fmla="*/ 6 h 90"/>
                    <a:gd name="T74" fmla="*/ 73 w 224"/>
                    <a:gd name="T75" fmla="*/ 0 h 90"/>
                    <a:gd name="T76" fmla="*/ 147 w 224"/>
                    <a:gd name="T77" fmla="*/ 0 h 90"/>
                    <a:gd name="T78" fmla="*/ 165 w 224"/>
                    <a:gd name="T79" fmla="*/ 17 h 90"/>
                    <a:gd name="T80" fmla="*/ 159 w 224"/>
                    <a:gd name="T81" fmla="*/ 15 h 90"/>
                    <a:gd name="T82" fmla="*/ 157 w 224"/>
                    <a:gd name="T83" fmla="*/ 21 h 90"/>
                    <a:gd name="T84" fmla="*/ 157 w 224"/>
                    <a:gd name="T85" fmla="*/ 25 h 90"/>
                    <a:gd name="T86" fmla="*/ 146 w 224"/>
                    <a:gd name="T87" fmla="*/ 23 h 90"/>
                    <a:gd name="T88" fmla="*/ 153 w 224"/>
                    <a:gd name="T89" fmla="*/ 29 h 90"/>
                    <a:gd name="T90" fmla="*/ 155 w 224"/>
                    <a:gd name="T91" fmla="*/ 36 h 90"/>
                    <a:gd name="T92" fmla="*/ 151 w 224"/>
                    <a:gd name="T93" fmla="*/ 36 h 90"/>
                    <a:gd name="T94" fmla="*/ 147 w 224"/>
                    <a:gd name="T95" fmla="*/ 38 h 90"/>
                    <a:gd name="T96" fmla="*/ 149 w 224"/>
                    <a:gd name="T97" fmla="*/ 48 h 90"/>
                    <a:gd name="T98" fmla="*/ 153 w 224"/>
                    <a:gd name="T99" fmla="*/ 69 h 90"/>
                    <a:gd name="T100" fmla="*/ 147 w 224"/>
                    <a:gd name="T101" fmla="*/ 67 h 90"/>
                    <a:gd name="T102" fmla="*/ 157 w 224"/>
                    <a:gd name="T103" fmla="*/ 79 h 90"/>
                    <a:gd name="T104" fmla="*/ 149 w 224"/>
                    <a:gd name="T105" fmla="*/ 79 h 90"/>
                    <a:gd name="T106" fmla="*/ 142 w 224"/>
                    <a:gd name="T107" fmla="*/ 71 h 90"/>
                    <a:gd name="T108" fmla="*/ 130 w 224"/>
                    <a:gd name="T109" fmla="*/ 65 h 90"/>
                    <a:gd name="T110" fmla="*/ 124 w 224"/>
                    <a:gd name="T111" fmla="*/ 61 h 90"/>
                    <a:gd name="T112" fmla="*/ 115 w 224"/>
                    <a:gd name="T113" fmla="*/ 59 h 90"/>
                    <a:gd name="T114" fmla="*/ 126 w 224"/>
                    <a:gd name="T115" fmla="*/ 44 h 90"/>
                    <a:gd name="T116" fmla="*/ 99 w 224"/>
                    <a:gd name="T117" fmla="*/ 23 h 90"/>
                    <a:gd name="T118" fmla="*/ 67 w 224"/>
                    <a:gd name="T119" fmla="*/ 2 h 90"/>
                    <a:gd name="T120" fmla="*/ 42 w 224"/>
                    <a:gd name="T121" fmla="*/ 10 h 90"/>
                    <a:gd name="T122" fmla="*/ 19 w 224"/>
                    <a:gd name="T123" fmla="*/ 15 h 90"/>
                    <a:gd name="T124" fmla="*/ 7 w 224"/>
                    <a:gd name="T125" fmla="*/ 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24" h="90">
                      <a:moveTo>
                        <a:pt x="174" y="88"/>
                      </a:moveTo>
                      <a:lnTo>
                        <a:pt x="176" y="88"/>
                      </a:lnTo>
                      <a:lnTo>
                        <a:pt x="176" y="90"/>
                      </a:lnTo>
                      <a:lnTo>
                        <a:pt x="176" y="88"/>
                      </a:lnTo>
                      <a:lnTo>
                        <a:pt x="174" y="88"/>
                      </a:lnTo>
                      <a:close/>
                      <a:moveTo>
                        <a:pt x="176" y="88"/>
                      </a:moveTo>
                      <a:lnTo>
                        <a:pt x="174" y="88"/>
                      </a:lnTo>
                      <a:lnTo>
                        <a:pt x="176" y="88"/>
                      </a:lnTo>
                      <a:close/>
                      <a:moveTo>
                        <a:pt x="174" y="88"/>
                      </a:moveTo>
                      <a:lnTo>
                        <a:pt x="174" y="90"/>
                      </a:lnTo>
                      <a:lnTo>
                        <a:pt x="174" y="88"/>
                      </a:lnTo>
                      <a:close/>
                      <a:moveTo>
                        <a:pt x="174" y="88"/>
                      </a:moveTo>
                      <a:lnTo>
                        <a:pt x="176" y="88"/>
                      </a:lnTo>
                      <a:lnTo>
                        <a:pt x="174" y="88"/>
                      </a:lnTo>
                      <a:lnTo>
                        <a:pt x="174" y="86"/>
                      </a:lnTo>
                      <a:lnTo>
                        <a:pt x="176" y="86"/>
                      </a:lnTo>
                      <a:lnTo>
                        <a:pt x="176" y="88"/>
                      </a:lnTo>
                      <a:lnTo>
                        <a:pt x="174" y="88"/>
                      </a:lnTo>
                      <a:close/>
                      <a:moveTo>
                        <a:pt x="176" y="86"/>
                      </a:moveTo>
                      <a:lnTo>
                        <a:pt x="176" y="88"/>
                      </a:lnTo>
                      <a:lnTo>
                        <a:pt x="176" y="86"/>
                      </a:lnTo>
                      <a:close/>
                      <a:moveTo>
                        <a:pt x="176" y="86"/>
                      </a:moveTo>
                      <a:lnTo>
                        <a:pt x="176" y="88"/>
                      </a:lnTo>
                      <a:lnTo>
                        <a:pt x="176" y="90"/>
                      </a:lnTo>
                      <a:lnTo>
                        <a:pt x="176" y="88"/>
                      </a:lnTo>
                      <a:lnTo>
                        <a:pt x="176" y="86"/>
                      </a:lnTo>
                      <a:close/>
                      <a:moveTo>
                        <a:pt x="176" y="86"/>
                      </a:moveTo>
                      <a:lnTo>
                        <a:pt x="174" y="86"/>
                      </a:lnTo>
                      <a:lnTo>
                        <a:pt x="176" y="86"/>
                      </a:lnTo>
                      <a:close/>
                      <a:moveTo>
                        <a:pt x="174" y="86"/>
                      </a:moveTo>
                      <a:lnTo>
                        <a:pt x="174" y="88"/>
                      </a:lnTo>
                      <a:lnTo>
                        <a:pt x="174" y="86"/>
                      </a:lnTo>
                      <a:close/>
                      <a:moveTo>
                        <a:pt x="178" y="86"/>
                      </a:moveTo>
                      <a:lnTo>
                        <a:pt x="178" y="84"/>
                      </a:lnTo>
                      <a:lnTo>
                        <a:pt x="176" y="84"/>
                      </a:lnTo>
                      <a:lnTo>
                        <a:pt x="178" y="84"/>
                      </a:lnTo>
                      <a:lnTo>
                        <a:pt x="178" y="86"/>
                      </a:lnTo>
                      <a:close/>
                      <a:moveTo>
                        <a:pt x="174" y="84"/>
                      </a:moveTo>
                      <a:lnTo>
                        <a:pt x="176" y="84"/>
                      </a:lnTo>
                      <a:lnTo>
                        <a:pt x="174" y="84"/>
                      </a:lnTo>
                      <a:lnTo>
                        <a:pt x="176" y="84"/>
                      </a:lnTo>
                      <a:lnTo>
                        <a:pt x="176" y="86"/>
                      </a:lnTo>
                      <a:lnTo>
                        <a:pt x="176" y="84"/>
                      </a:lnTo>
                      <a:lnTo>
                        <a:pt x="174" y="84"/>
                      </a:lnTo>
                      <a:lnTo>
                        <a:pt x="176" y="84"/>
                      </a:lnTo>
                      <a:lnTo>
                        <a:pt x="176" y="86"/>
                      </a:lnTo>
                      <a:lnTo>
                        <a:pt x="176" y="84"/>
                      </a:lnTo>
                      <a:lnTo>
                        <a:pt x="176" y="86"/>
                      </a:lnTo>
                      <a:lnTo>
                        <a:pt x="178" y="86"/>
                      </a:lnTo>
                      <a:lnTo>
                        <a:pt x="176" y="86"/>
                      </a:lnTo>
                      <a:lnTo>
                        <a:pt x="178" y="86"/>
                      </a:lnTo>
                      <a:lnTo>
                        <a:pt x="176" y="86"/>
                      </a:lnTo>
                      <a:lnTo>
                        <a:pt x="178" y="86"/>
                      </a:lnTo>
                      <a:lnTo>
                        <a:pt x="176" y="86"/>
                      </a:lnTo>
                      <a:lnTo>
                        <a:pt x="178" y="86"/>
                      </a:lnTo>
                      <a:lnTo>
                        <a:pt x="176" y="86"/>
                      </a:lnTo>
                      <a:lnTo>
                        <a:pt x="176" y="88"/>
                      </a:lnTo>
                      <a:lnTo>
                        <a:pt x="176" y="86"/>
                      </a:lnTo>
                      <a:lnTo>
                        <a:pt x="176" y="88"/>
                      </a:lnTo>
                      <a:lnTo>
                        <a:pt x="176" y="86"/>
                      </a:lnTo>
                      <a:lnTo>
                        <a:pt x="174" y="86"/>
                      </a:lnTo>
                      <a:lnTo>
                        <a:pt x="174" y="84"/>
                      </a:lnTo>
                      <a:lnTo>
                        <a:pt x="174" y="86"/>
                      </a:lnTo>
                      <a:lnTo>
                        <a:pt x="176" y="86"/>
                      </a:lnTo>
                      <a:lnTo>
                        <a:pt x="174" y="86"/>
                      </a:lnTo>
                      <a:lnTo>
                        <a:pt x="174" y="84"/>
                      </a:lnTo>
                      <a:lnTo>
                        <a:pt x="174" y="86"/>
                      </a:lnTo>
                      <a:lnTo>
                        <a:pt x="174" y="84"/>
                      </a:lnTo>
                      <a:close/>
                      <a:moveTo>
                        <a:pt x="176" y="84"/>
                      </a:moveTo>
                      <a:lnTo>
                        <a:pt x="174" y="84"/>
                      </a:lnTo>
                      <a:lnTo>
                        <a:pt x="176" y="84"/>
                      </a:lnTo>
                      <a:close/>
                      <a:moveTo>
                        <a:pt x="211" y="84"/>
                      </a:moveTo>
                      <a:lnTo>
                        <a:pt x="209" y="84"/>
                      </a:lnTo>
                      <a:lnTo>
                        <a:pt x="211" y="84"/>
                      </a:lnTo>
                      <a:lnTo>
                        <a:pt x="211" y="83"/>
                      </a:lnTo>
                      <a:lnTo>
                        <a:pt x="211" y="84"/>
                      </a:lnTo>
                      <a:close/>
                      <a:moveTo>
                        <a:pt x="211" y="83"/>
                      </a:moveTo>
                      <a:lnTo>
                        <a:pt x="211" y="84"/>
                      </a:lnTo>
                      <a:lnTo>
                        <a:pt x="211" y="83"/>
                      </a:lnTo>
                      <a:lnTo>
                        <a:pt x="211" y="84"/>
                      </a:lnTo>
                      <a:lnTo>
                        <a:pt x="211" y="83"/>
                      </a:lnTo>
                      <a:close/>
                      <a:moveTo>
                        <a:pt x="213" y="83"/>
                      </a:moveTo>
                      <a:lnTo>
                        <a:pt x="211" y="83"/>
                      </a:lnTo>
                      <a:lnTo>
                        <a:pt x="213" y="83"/>
                      </a:lnTo>
                      <a:close/>
                      <a:moveTo>
                        <a:pt x="211" y="83"/>
                      </a:moveTo>
                      <a:lnTo>
                        <a:pt x="209" y="83"/>
                      </a:lnTo>
                      <a:lnTo>
                        <a:pt x="211" y="83"/>
                      </a:lnTo>
                      <a:close/>
                      <a:moveTo>
                        <a:pt x="211" y="83"/>
                      </a:moveTo>
                      <a:lnTo>
                        <a:pt x="213" y="83"/>
                      </a:lnTo>
                      <a:lnTo>
                        <a:pt x="211" y="83"/>
                      </a:lnTo>
                      <a:close/>
                      <a:moveTo>
                        <a:pt x="211" y="83"/>
                      </a:moveTo>
                      <a:lnTo>
                        <a:pt x="211" y="81"/>
                      </a:lnTo>
                      <a:lnTo>
                        <a:pt x="211" y="83"/>
                      </a:lnTo>
                      <a:close/>
                      <a:moveTo>
                        <a:pt x="215" y="83"/>
                      </a:moveTo>
                      <a:lnTo>
                        <a:pt x="215" y="81"/>
                      </a:lnTo>
                      <a:lnTo>
                        <a:pt x="215" y="83"/>
                      </a:lnTo>
                      <a:close/>
                      <a:moveTo>
                        <a:pt x="222" y="69"/>
                      </a:moveTo>
                      <a:lnTo>
                        <a:pt x="222" y="71"/>
                      </a:lnTo>
                      <a:lnTo>
                        <a:pt x="220" y="71"/>
                      </a:lnTo>
                      <a:lnTo>
                        <a:pt x="220" y="73"/>
                      </a:lnTo>
                      <a:lnTo>
                        <a:pt x="220" y="75"/>
                      </a:lnTo>
                      <a:lnTo>
                        <a:pt x="219" y="75"/>
                      </a:lnTo>
                      <a:lnTo>
                        <a:pt x="219" y="77"/>
                      </a:lnTo>
                      <a:lnTo>
                        <a:pt x="219" y="79"/>
                      </a:lnTo>
                      <a:lnTo>
                        <a:pt x="219" y="81"/>
                      </a:lnTo>
                      <a:lnTo>
                        <a:pt x="217" y="81"/>
                      </a:lnTo>
                      <a:lnTo>
                        <a:pt x="217" y="83"/>
                      </a:lnTo>
                      <a:lnTo>
                        <a:pt x="217" y="84"/>
                      </a:lnTo>
                      <a:lnTo>
                        <a:pt x="215" y="84"/>
                      </a:lnTo>
                      <a:lnTo>
                        <a:pt x="215" y="86"/>
                      </a:lnTo>
                      <a:lnTo>
                        <a:pt x="213" y="86"/>
                      </a:lnTo>
                      <a:lnTo>
                        <a:pt x="213" y="84"/>
                      </a:lnTo>
                      <a:lnTo>
                        <a:pt x="213" y="86"/>
                      </a:lnTo>
                      <a:lnTo>
                        <a:pt x="213" y="84"/>
                      </a:lnTo>
                      <a:lnTo>
                        <a:pt x="215" y="84"/>
                      </a:lnTo>
                      <a:lnTo>
                        <a:pt x="213" y="84"/>
                      </a:lnTo>
                      <a:lnTo>
                        <a:pt x="215" y="83"/>
                      </a:lnTo>
                      <a:lnTo>
                        <a:pt x="217" y="83"/>
                      </a:lnTo>
                      <a:lnTo>
                        <a:pt x="217" y="81"/>
                      </a:lnTo>
                      <a:lnTo>
                        <a:pt x="217" y="79"/>
                      </a:lnTo>
                      <a:lnTo>
                        <a:pt x="217" y="81"/>
                      </a:lnTo>
                      <a:lnTo>
                        <a:pt x="217" y="79"/>
                      </a:lnTo>
                      <a:lnTo>
                        <a:pt x="219" y="79"/>
                      </a:lnTo>
                      <a:lnTo>
                        <a:pt x="217" y="79"/>
                      </a:lnTo>
                      <a:lnTo>
                        <a:pt x="217" y="77"/>
                      </a:lnTo>
                      <a:lnTo>
                        <a:pt x="217" y="79"/>
                      </a:lnTo>
                      <a:lnTo>
                        <a:pt x="219" y="79"/>
                      </a:lnTo>
                      <a:lnTo>
                        <a:pt x="219" y="77"/>
                      </a:lnTo>
                      <a:lnTo>
                        <a:pt x="217" y="77"/>
                      </a:lnTo>
                      <a:lnTo>
                        <a:pt x="219" y="77"/>
                      </a:lnTo>
                      <a:lnTo>
                        <a:pt x="219" y="75"/>
                      </a:lnTo>
                      <a:lnTo>
                        <a:pt x="220" y="75"/>
                      </a:lnTo>
                      <a:lnTo>
                        <a:pt x="219" y="75"/>
                      </a:lnTo>
                      <a:lnTo>
                        <a:pt x="220" y="73"/>
                      </a:lnTo>
                      <a:lnTo>
                        <a:pt x="220" y="71"/>
                      </a:lnTo>
                      <a:lnTo>
                        <a:pt x="220" y="73"/>
                      </a:lnTo>
                      <a:lnTo>
                        <a:pt x="220" y="71"/>
                      </a:lnTo>
                      <a:lnTo>
                        <a:pt x="222" y="71"/>
                      </a:lnTo>
                      <a:lnTo>
                        <a:pt x="222" y="69"/>
                      </a:lnTo>
                      <a:lnTo>
                        <a:pt x="222" y="71"/>
                      </a:lnTo>
                      <a:lnTo>
                        <a:pt x="222" y="69"/>
                      </a:lnTo>
                      <a:close/>
                      <a:moveTo>
                        <a:pt x="222" y="65"/>
                      </a:moveTo>
                      <a:lnTo>
                        <a:pt x="224" y="65"/>
                      </a:lnTo>
                      <a:lnTo>
                        <a:pt x="222" y="65"/>
                      </a:lnTo>
                      <a:close/>
                      <a:moveTo>
                        <a:pt x="222" y="63"/>
                      </a:moveTo>
                      <a:lnTo>
                        <a:pt x="222" y="65"/>
                      </a:lnTo>
                      <a:lnTo>
                        <a:pt x="222" y="63"/>
                      </a:lnTo>
                      <a:lnTo>
                        <a:pt x="222" y="65"/>
                      </a:lnTo>
                      <a:lnTo>
                        <a:pt x="222" y="63"/>
                      </a:lnTo>
                      <a:close/>
                      <a:moveTo>
                        <a:pt x="224" y="63"/>
                      </a:moveTo>
                      <a:lnTo>
                        <a:pt x="222" y="63"/>
                      </a:lnTo>
                      <a:lnTo>
                        <a:pt x="224" y="63"/>
                      </a:lnTo>
                      <a:lnTo>
                        <a:pt x="222" y="63"/>
                      </a:lnTo>
                      <a:lnTo>
                        <a:pt x="224" y="63"/>
                      </a:lnTo>
                      <a:close/>
                      <a:moveTo>
                        <a:pt x="224" y="63"/>
                      </a:moveTo>
                      <a:lnTo>
                        <a:pt x="224" y="65"/>
                      </a:lnTo>
                      <a:lnTo>
                        <a:pt x="224" y="67"/>
                      </a:lnTo>
                      <a:lnTo>
                        <a:pt x="222" y="69"/>
                      </a:lnTo>
                      <a:lnTo>
                        <a:pt x="222" y="71"/>
                      </a:lnTo>
                      <a:lnTo>
                        <a:pt x="222" y="69"/>
                      </a:lnTo>
                      <a:lnTo>
                        <a:pt x="222" y="67"/>
                      </a:lnTo>
                      <a:lnTo>
                        <a:pt x="222" y="69"/>
                      </a:lnTo>
                      <a:lnTo>
                        <a:pt x="222" y="67"/>
                      </a:lnTo>
                      <a:lnTo>
                        <a:pt x="224" y="67"/>
                      </a:lnTo>
                      <a:lnTo>
                        <a:pt x="222" y="67"/>
                      </a:lnTo>
                      <a:lnTo>
                        <a:pt x="224" y="67"/>
                      </a:lnTo>
                      <a:lnTo>
                        <a:pt x="222" y="67"/>
                      </a:lnTo>
                      <a:lnTo>
                        <a:pt x="224" y="67"/>
                      </a:lnTo>
                      <a:lnTo>
                        <a:pt x="222" y="67"/>
                      </a:lnTo>
                      <a:lnTo>
                        <a:pt x="224" y="67"/>
                      </a:lnTo>
                      <a:lnTo>
                        <a:pt x="224" y="65"/>
                      </a:lnTo>
                      <a:lnTo>
                        <a:pt x="224" y="67"/>
                      </a:lnTo>
                      <a:lnTo>
                        <a:pt x="224" y="65"/>
                      </a:lnTo>
                      <a:lnTo>
                        <a:pt x="222" y="65"/>
                      </a:lnTo>
                      <a:lnTo>
                        <a:pt x="224" y="65"/>
                      </a:lnTo>
                      <a:lnTo>
                        <a:pt x="222" y="65"/>
                      </a:lnTo>
                      <a:lnTo>
                        <a:pt x="224" y="65"/>
                      </a:lnTo>
                      <a:lnTo>
                        <a:pt x="222" y="65"/>
                      </a:lnTo>
                      <a:lnTo>
                        <a:pt x="224" y="65"/>
                      </a:lnTo>
                      <a:lnTo>
                        <a:pt x="222" y="65"/>
                      </a:lnTo>
                      <a:lnTo>
                        <a:pt x="224" y="65"/>
                      </a:lnTo>
                      <a:lnTo>
                        <a:pt x="222" y="65"/>
                      </a:lnTo>
                      <a:lnTo>
                        <a:pt x="222" y="63"/>
                      </a:lnTo>
                      <a:lnTo>
                        <a:pt x="224" y="63"/>
                      </a:lnTo>
                      <a:lnTo>
                        <a:pt x="224" y="65"/>
                      </a:lnTo>
                      <a:lnTo>
                        <a:pt x="224" y="63"/>
                      </a:lnTo>
                      <a:lnTo>
                        <a:pt x="224" y="65"/>
                      </a:lnTo>
                      <a:lnTo>
                        <a:pt x="224" y="63"/>
                      </a:lnTo>
                      <a:lnTo>
                        <a:pt x="224" y="65"/>
                      </a:lnTo>
                      <a:lnTo>
                        <a:pt x="224" y="63"/>
                      </a:lnTo>
                      <a:close/>
                      <a:moveTo>
                        <a:pt x="159" y="50"/>
                      </a:moveTo>
                      <a:lnTo>
                        <a:pt x="159" y="52"/>
                      </a:lnTo>
                      <a:lnTo>
                        <a:pt x="161" y="52"/>
                      </a:lnTo>
                      <a:lnTo>
                        <a:pt x="159" y="52"/>
                      </a:lnTo>
                      <a:lnTo>
                        <a:pt x="159" y="50"/>
                      </a:lnTo>
                      <a:close/>
                      <a:moveTo>
                        <a:pt x="157" y="48"/>
                      </a:moveTo>
                      <a:lnTo>
                        <a:pt x="159" y="48"/>
                      </a:lnTo>
                      <a:lnTo>
                        <a:pt x="157" y="48"/>
                      </a:lnTo>
                      <a:lnTo>
                        <a:pt x="159" y="48"/>
                      </a:lnTo>
                      <a:lnTo>
                        <a:pt x="157" y="48"/>
                      </a:lnTo>
                      <a:close/>
                      <a:moveTo>
                        <a:pt x="159" y="42"/>
                      </a:moveTo>
                      <a:lnTo>
                        <a:pt x="159" y="40"/>
                      </a:lnTo>
                      <a:lnTo>
                        <a:pt x="159" y="42"/>
                      </a:lnTo>
                      <a:close/>
                      <a:moveTo>
                        <a:pt x="165" y="40"/>
                      </a:moveTo>
                      <a:lnTo>
                        <a:pt x="163" y="40"/>
                      </a:lnTo>
                      <a:lnTo>
                        <a:pt x="165" y="40"/>
                      </a:lnTo>
                      <a:close/>
                      <a:moveTo>
                        <a:pt x="161" y="40"/>
                      </a:moveTo>
                      <a:lnTo>
                        <a:pt x="161" y="38"/>
                      </a:lnTo>
                      <a:lnTo>
                        <a:pt x="163" y="38"/>
                      </a:lnTo>
                      <a:lnTo>
                        <a:pt x="161" y="40"/>
                      </a:lnTo>
                      <a:lnTo>
                        <a:pt x="163" y="40"/>
                      </a:lnTo>
                      <a:lnTo>
                        <a:pt x="161" y="40"/>
                      </a:lnTo>
                      <a:close/>
                      <a:moveTo>
                        <a:pt x="165" y="38"/>
                      </a:moveTo>
                      <a:lnTo>
                        <a:pt x="163" y="38"/>
                      </a:lnTo>
                      <a:lnTo>
                        <a:pt x="165" y="38"/>
                      </a:lnTo>
                      <a:close/>
                      <a:moveTo>
                        <a:pt x="161" y="35"/>
                      </a:moveTo>
                      <a:lnTo>
                        <a:pt x="161" y="36"/>
                      </a:lnTo>
                      <a:lnTo>
                        <a:pt x="163" y="36"/>
                      </a:lnTo>
                      <a:lnTo>
                        <a:pt x="165" y="36"/>
                      </a:lnTo>
                      <a:lnTo>
                        <a:pt x="165" y="38"/>
                      </a:lnTo>
                      <a:lnTo>
                        <a:pt x="163" y="38"/>
                      </a:lnTo>
                      <a:lnTo>
                        <a:pt x="163" y="40"/>
                      </a:lnTo>
                      <a:lnTo>
                        <a:pt x="165" y="40"/>
                      </a:lnTo>
                      <a:lnTo>
                        <a:pt x="163" y="40"/>
                      </a:lnTo>
                      <a:lnTo>
                        <a:pt x="163" y="38"/>
                      </a:lnTo>
                      <a:lnTo>
                        <a:pt x="161" y="38"/>
                      </a:lnTo>
                      <a:lnTo>
                        <a:pt x="163" y="38"/>
                      </a:lnTo>
                      <a:lnTo>
                        <a:pt x="161" y="38"/>
                      </a:lnTo>
                      <a:lnTo>
                        <a:pt x="163" y="38"/>
                      </a:lnTo>
                      <a:lnTo>
                        <a:pt x="161" y="38"/>
                      </a:lnTo>
                      <a:lnTo>
                        <a:pt x="161" y="40"/>
                      </a:lnTo>
                      <a:lnTo>
                        <a:pt x="161" y="38"/>
                      </a:lnTo>
                      <a:lnTo>
                        <a:pt x="161" y="36"/>
                      </a:lnTo>
                      <a:lnTo>
                        <a:pt x="161" y="38"/>
                      </a:lnTo>
                      <a:lnTo>
                        <a:pt x="161" y="36"/>
                      </a:lnTo>
                      <a:lnTo>
                        <a:pt x="161" y="38"/>
                      </a:lnTo>
                      <a:lnTo>
                        <a:pt x="159" y="38"/>
                      </a:lnTo>
                      <a:lnTo>
                        <a:pt x="161" y="38"/>
                      </a:lnTo>
                      <a:lnTo>
                        <a:pt x="161" y="40"/>
                      </a:lnTo>
                      <a:lnTo>
                        <a:pt x="159" y="40"/>
                      </a:lnTo>
                      <a:lnTo>
                        <a:pt x="159" y="42"/>
                      </a:lnTo>
                      <a:lnTo>
                        <a:pt x="159" y="40"/>
                      </a:lnTo>
                      <a:lnTo>
                        <a:pt x="159" y="42"/>
                      </a:lnTo>
                      <a:lnTo>
                        <a:pt x="159" y="44"/>
                      </a:lnTo>
                      <a:lnTo>
                        <a:pt x="159" y="42"/>
                      </a:lnTo>
                      <a:lnTo>
                        <a:pt x="159" y="44"/>
                      </a:lnTo>
                      <a:lnTo>
                        <a:pt x="159" y="42"/>
                      </a:lnTo>
                      <a:lnTo>
                        <a:pt x="159" y="44"/>
                      </a:lnTo>
                      <a:lnTo>
                        <a:pt x="157" y="44"/>
                      </a:lnTo>
                      <a:lnTo>
                        <a:pt x="159" y="44"/>
                      </a:lnTo>
                      <a:lnTo>
                        <a:pt x="157" y="44"/>
                      </a:lnTo>
                      <a:lnTo>
                        <a:pt x="157" y="42"/>
                      </a:lnTo>
                      <a:lnTo>
                        <a:pt x="159" y="42"/>
                      </a:lnTo>
                      <a:lnTo>
                        <a:pt x="157" y="42"/>
                      </a:lnTo>
                      <a:lnTo>
                        <a:pt x="157" y="40"/>
                      </a:lnTo>
                      <a:lnTo>
                        <a:pt x="159" y="40"/>
                      </a:lnTo>
                      <a:lnTo>
                        <a:pt x="159" y="38"/>
                      </a:lnTo>
                      <a:lnTo>
                        <a:pt x="159" y="36"/>
                      </a:lnTo>
                      <a:lnTo>
                        <a:pt x="159" y="38"/>
                      </a:lnTo>
                      <a:lnTo>
                        <a:pt x="159" y="36"/>
                      </a:lnTo>
                      <a:lnTo>
                        <a:pt x="161" y="36"/>
                      </a:lnTo>
                      <a:lnTo>
                        <a:pt x="161" y="35"/>
                      </a:lnTo>
                      <a:close/>
                      <a:moveTo>
                        <a:pt x="184" y="8"/>
                      </a:moveTo>
                      <a:lnTo>
                        <a:pt x="184" y="6"/>
                      </a:lnTo>
                      <a:lnTo>
                        <a:pt x="184" y="8"/>
                      </a:lnTo>
                      <a:close/>
                      <a:moveTo>
                        <a:pt x="171" y="0"/>
                      </a:moveTo>
                      <a:lnTo>
                        <a:pt x="172" y="0"/>
                      </a:lnTo>
                      <a:lnTo>
                        <a:pt x="174" y="0"/>
                      </a:lnTo>
                      <a:lnTo>
                        <a:pt x="176" y="0"/>
                      </a:lnTo>
                      <a:lnTo>
                        <a:pt x="178" y="0"/>
                      </a:lnTo>
                      <a:lnTo>
                        <a:pt x="180" y="0"/>
                      </a:lnTo>
                      <a:lnTo>
                        <a:pt x="182" y="0"/>
                      </a:lnTo>
                      <a:lnTo>
                        <a:pt x="184" y="0"/>
                      </a:lnTo>
                      <a:lnTo>
                        <a:pt x="186" y="0"/>
                      </a:lnTo>
                      <a:lnTo>
                        <a:pt x="188" y="0"/>
                      </a:lnTo>
                      <a:lnTo>
                        <a:pt x="188" y="2"/>
                      </a:lnTo>
                      <a:lnTo>
                        <a:pt x="188" y="4"/>
                      </a:lnTo>
                      <a:lnTo>
                        <a:pt x="188" y="6"/>
                      </a:lnTo>
                      <a:lnTo>
                        <a:pt x="188" y="8"/>
                      </a:lnTo>
                      <a:lnTo>
                        <a:pt x="188" y="10"/>
                      </a:lnTo>
                      <a:lnTo>
                        <a:pt x="188" y="11"/>
                      </a:lnTo>
                      <a:lnTo>
                        <a:pt x="188" y="13"/>
                      </a:lnTo>
                      <a:lnTo>
                        <a:pt x="188" y="15"/>
                      </a:lnTo>
                      <a:lnTo>
                        <a:pt x="188" y="17"/>
                      </a:lnTo>
                      <a:lnTo>
                        <a:pt x="188" y="19"/>
                      </a:lnTo>
                      <a:lnTo>
                        <a:pt x="188" y="21"/>
                      </a:lnTo>
                      <a:lnTo>
                        <a:pt x="188" y="23"/>
                      </a:lnTo>
                      <a:lnTo>
                        <a:pt x="188" y="25"/>
                      </a:lnTo>
                      <a:lnTo>
                        <a:pt x="190" y="25"/>
                      </a:lnTo>
                      <a:lnTo>
                        <a:pt x="190" y="27"/>
                      </a:lnTo>
                      <a:lnTo>
                        <a:pt x="190" y="29"/>
                      </a:lnTo>
                      <a:lnTo>
                        <a:pt x="190" y="31"/>
                      </a:lnTo>
                      <a:lnTo>
                        <a:pt x="190" y="33"/>
                      </a:lnTo>
                      <a:lnTo>
                        <a:pt x="190" y="35"/>
                      </a:lnTo>
                      <a:lnTo>
                        <a:pt x="190" y="36"/>
                      </a:lnTo>
                      <a:lnTo>
                        <a:pt x="190" y="38"/>
                      </a:lnTo>
                      <a:lnTo>
                        <a:pt x="190" y="40"/>
                      </a:lnTo>
                      <a:lnTo>
                        <a:pt x="190" y="42"/>
                      </a:lnTo>
                      <a:lnTo>
                        <a:pt x="190" y="44"/>
                      </a:lnTo>
                      <a:lnTo>
                        <a:pt x="190" y="46"/>
                      </a:lnTo>
                      <a:lnTo>
                        <a:pt x="190" y="48"/>
                      </a:lnTo>
                      <a:lnTo>
                        <a:pt x="192" y="48"/>
                      </a:lnTo>
                      <a:lnTo>
                        <a:pt x="192" y="50"/>
                      </a:lnTo>
                      <a:lnTo>
                        <a:pt x="192" y="52"/>
                      </a:lnTo>
                      <a:lnTo>
                        <a:pt x="192" y="54"/>
                      </a:lnTo>
                      <a:lnTo>
                        <a:pt x="192" y="56"/>
                      </a:lnTo>
                      <a:lnTo>
                        <a:pt x="192" y="58"/>
                      </a:lnTo>
                      <a:lnTo>
                        <a:pt x="192" y="59"/>
                      </a:lnTo>
                      <a:lnTo>
                        <a:pt x="192" y="61"/>
                      </a:lnTo>
                      <a:lnTo>
                        <a:pt x="192" y="63"/>
                      </a:lnTo>
                      <a:lnTo>
                        <a:pt x="194" y="63"/>
                      </a:lnTo>
                      <a:lnTo>
                        <a:pt x="195" y="63"/>
                      </a:lnTo>
                      <a:lnTo>
                        <a:pt x="197" y="63"/>
                      </a:lnTo>
                      <a:lnTo>
                        <a:pt x="199" y="63"/>
                      </a:lnTo>
                      <a:lnTo>
                        <a:pt x="201" y="63"/>
                      </a:lnTo>
                      <a:lnTo>
                        <a:pt x="203" y="63"/>
                      </a:lnTo>
                      <a:lnTo>
                        <a:pt x="205" y="63"/>
                      </a:lnTo>
                      <a:lnTo>
                        <a:pt x="207" y="63"/>
                      </a:lnTo>
                      <a:lnTo>
                        <a:pt x="209" y="63"/>
                      </a:lnTo>
                      <a:lnTo>
                        <a:pt x="211" y="63"/>
                      </a:lnTo>
                      <a:lnTo>
                        <a:pt x="213" y="63"/>
                      </a:lnTo>
                      <a:lnTo>
                        <a:pt x="215" y="63"/>
                      </a:lnTo>
                      <a:lnTo>
                        <a:pt x="217" y="63"/>
                      </a:lnTo>
                      <a:lnTo>
                        <a:pt x="219" y="63"/>
                      </a:lnTo>
                      <a:lnTo>
                        <a:pt x="220" y="63"/>
                      </a:lnTo>
                      <a:lnTo>
                        <a:pt x="222" y="63"/>
                      </a:lnTo>
                      <a:lnTo>
                        <a:pt x="222" y="65"/>
                      </a:lnTo>
                      <a:lnTo>
                        <a:pt x="220" y="65"/>
                      </a:lnTo>
                      <a:lnTo>
                        <a:pt x="220" y="63"/>
                      </a:lnTo>
                      <a:lnTo>
                        <a:pt x="220" y="65"/>
                      </a:lnTo>
                      <a:lnTo>
                        <a:pt x="220" y="63"/>
                      </a:lnTo>
                      <a:lnTo>
                        <a:pt x="220" y="65"/>
                      </a:lnTo>
                      <a:lnTo>
                        <a:pt x="222" y="65"/>
                      </a:lnTo>
                      <a:lnTo>
                        <a:pt x="220" y="65"/>
                      </a:lnTo>
                      <a:lnTo>
                        <a:pt x="222" y="65"/>
                      </a:lnTo>
                      <a:lnTo>
                        <a:pt x="220" y="65"/>
                      </a:lnTo>
                      <a:lnTo>
                        <a:pt x="222" y="65"/>
                      </a:lnTo>
                      <a:lnTo>
                        <a:pt x="222" y="67"/>
                      </a:lnTo>
                      <a:lnTo>
                        <a:pt x="222" y="65"/>
                      </a:lnTo>
                      <a:lnTo>
                        <a:pt x="222" y="67"/>
                      </a:lnTo>
                      <a:lnTo>
                        <a:pt x="222" y="65"/>
                      </a:lnTo>
                      <a:lnTo>
                        <a:pt x="220" y="65"/>
                      </a:lnTo>
                      <a:lnTo>
                        <a:pt x="220" y="67"/>
                      </a:lnTo>
                      <a:lnTo>
                        <a:pt x="222" y="67"/>
                      </a:lnTo>
                      <a:lnTo>
                        <a:pt x="220" y="67"/>
                      </a:lnTo>
                      <a:lnTo>
                        <a:pt x="220" y="65"/>
                      </a:lnTo>
                      <a:lnTo>
                        <a:pt x="220" y="67"/>
                      </a:lnTo>
                      <a:lnTo>
                        <a:pt x="220" y="65"/>
                      </a:lnTo>
                      <a:lnTo>
                        <a:pt x="220" y="67"/>
                      </a:lnTo>
                      <a:lnTo>
                        <a:pt x="220" y="65"/>
                      </a:lnTo>
                      <a:lnTo>
                        <a:pt x="220" y="67"/>
                      </a:lnTo>
                      <a:lnTo>
                        <a:pt x="220" y="65"/>
                      </a:lnTo>
                      <a:lnTo>
                        <a:pt x="219" y="65"/>
                      </a:lnTo>
                      <a:lnTo>
                        <a:pt x="220" y="65"/>
                      </a:lnTo>
                      <a:lnTo>
                        <a:pt x="219" y="65"/>
                      </a:lnTo>
                      <a:lnTo>
                        <a:pt x="220" y="65"/>
                      </a:lnTo>
                      <a:lnTo>
                        <a:pt x="219" y="65"/>
                      </a:lnTo>
                      <a:lnTo>
                        <a:pt x="217" y="65"/>
                      </a:lnTo>
                      <a:lnTo>
                        <a:pt x="219" y="65"/>
                      </a:lnTo>
                      <a:lnTo>
                        <a:pt x="217" y="65"/>
                      </a:lnTo>
                      <a:lnTo>
                        <a:pt x="219" y="65"/>
                      </a:lnTo>
                      <a:lnTo>
                        <a:pt x="219" y="67"/>
                      </a:lnTo>
                      <a:lnTo>
                        <a:pt x="220" y="67"/>
                      </a:lnTo>
                      <a:lnTo>
                        <a:pt x="219" y="67"/>
                      </a:lnTo>
                      <a:lnTo>
                        <a:pt x="220" y="67"/>
                      </a:lnTo>
                      <a:lnTo>
                        <a:pt x="219" y="67"/>
                      </a:lnTo>
                      <a:lnTo>
                        <a:pt x="220" y="67"/>
                      </a:lnTo>
                      <a:lnTo>
                        <a:pt x="220" y="69"/>
                      </a:lnTo>
                      <a:lnTo>
                        <a:pt x="219" y="69"/>
                      </a:lnTo>
                      <a:lnTo>
                        <a:pt x="220" y="69"/>
                      </a:lnTo>
                      <a:lnTo>
                        <a:pt x="220" y="67"/>
                      </a:lnTo>
                      <a:lnTo>
                        <a:pt x="220" y="69"/>
                      </a:lnTo>
                      <a:lnTo>
                        <a:pt x="222" y="69"/>
                      </a:lnTo>
                      <a:lnTo>
                        <a:pt x="222" y="71"/>
                      </a:lnTo>
                      <a:lnTo>
                        <a:pt x="220" y="71"/>
                      </a:lnTo>
                      <a:lnTo>
                        <a:pt x="220" y="69"/>
                      </a:lnTo>
                      <a:lnTo>
                        <a:pt x="220" y="71"/>
                      </a:lnTo>
                      <a:lnTo>
                        <a:pt x="222" y="71"/>
                      </a:lnTo>
                      <a:lnTo>
                        <a:pt x="220" y="71"/>
                      </a:lnTo>
                      <a:lnTo>
                        <a:pt x="220" y="73"/>
                      </a:lnTo>
                      <a:lnTo>
                        <a:pt x="219" y="73"/>
                      </a:lnTo>
                      <a:lnTo>
                        <a:pt x="219" y="75"/>
                      </a:lnTo>
                      <a:lnTo>
                        <a:pt x="217" y="75"/>
                      </a:lnTo>
                      <a:lnTo>
                        <a:pt x="217" y="77"/>
                      </a:lnTo>
                      <a:lnTo>
                        <a:pt x="217" y="75"/>
                      </a:lnTo>
                      <a:lnTo>
                        <a:pt x="217" y="73"/>
                      </a:lnTo>
                      <a:lnTo>
                        <a:pt x="217" y="75"/>
                      </a:lnTo>
                      <a:lnTo>
                        <a:pt x="217" y="73"/>
                      </a:lnTo>
                      <a:lnTo>
                        <a:pt x="217" y="75"/>
                      </a:lnTo>
                      <a:lnTo>
                        <a:pt x="219" y="75"/>
                      </a:lnTo>
                      <a:lnTo>
                        <a:pt x="219" y="73"/>
                      </a:lnTo>
                      <a:lnTo>
                        <a:pt x="217" y="73"/>
                      </a:lnTo>
                      <a:lnTo>
                        <a:pt x="219" y="73"/>
                      </a:lnTo>
                      <a:lnTo>
                        <a:pt x="217" y="73"/>
                      </a:lnTo>
                      <a:lnTo>
                        <a:pt x="219" y="73"/>
                      </a:lnTo>
                      <a:lnTo>
                        <a:pt x="219" y="71"/>
                      </a:lnTo>
                      <a:lnTo>
                        <a:pt x="217" y="71"/>
                      </a:lnTo>
                      <a:lnTo>
                        <a:pt x="219" y="71"/>
                      </a:lnTo>
                      <a:lnTo>
                        <a:pt x="219" y="73"/>
                      </a:lnTo>
                      <a:lnTo>
                        <a:pt x="217" y="73"/>
                      </a:lnTo>
                      <a:lnTo>
                        <a:pt x="219" y="73"/>
                      </a:lnTo>
                      <a:lnTo>
                        <a:pt x="217" y="73"/>
                      </a:lnTo>
                      <a:lnTo>
                        <a:pt x="219" y="73"/>
                      </a:lnTo>
                      <a:lnTo>
                        <a:pt x="217" y="73"/>
                      </a:lnTo>
                      <a:lnTo>
                        <a:pt x="219" y="73"/>
                      </a:lnTo>
                      <a:lnTo>
                        <a:pt x="217" y="73"/>
                      </a:lnTo>
                      <a:lnTo>
                        <a:pt x="217" y="75"/>
                      </a:lnTo>
                      <a:lnTo>
                        <a:pt x="215" y="75"/>
                      </a:lnTo>
                      <a:lnTo>
                        <a:pt x="213" y="75"/>
                      </a:lnTo>
                      <a:lnTo>
                        <a:pt x="215" y="75"/>
                      </a:lnTo>
                      <a:lnTo>
                        <a:pt x="215" y="77"/>
                      </a:lnTo>
                      <a:lnTo>
                        <a:pt x="213" y="77"/>
                      </a:lnTo>
                      <a:lnTo>
                        <a:pt x="215" y="77"/>
                      </a:lnTo>
                      <a:lnTo>
                        <a:pt x="213" y="77"/>
                      </a:lnTo>
                      <a:lnTo>
                        <a:pt x="215" y="77"/>
                      </a:lnTo>
                      <a:lnTo>
                        <a:pt x="213" y="77"/>
                      </a:lnTo>
                      <a:lnTo>
                        <a:pt x="213" y="79"/>
                      </a:lnTo>
                      <a:lnTo>
                        <a:pt x="213" y="81"/>
                      </a:lnTo>
                      <a:lnTo>
                        <a:pt x="211" y="81"/>
                      </a:lnTo>
                      <a:lnTo>
                        <a:pt x="211" y="83"/>
                      </a:lnTo>
                      <a:lnTo>
                        <a:pt x="211" y="81"/>
                      </a:lnTo>
                      <a:lnTo>
                        <a:pt x="209" y="81"/>
                      </a:lnTo>
                      <a:lnTo>
                        <a:pt x="209" y="83"/>
                      </a:lnTo>
                      <a:lnTo>
                        <a:pt x="211" y="83"/>
                      </a:lnTo>
                      <a:lnTo>
                        <a:pt x="209" y="83"/>
                      </a:lnTo>
                      <a:lnTo>
                        <a:pt x="209" y="84"/>
                      </a:lnTo>
                      <a:lnTo>
                        <a:pt x="207" y="84"/>
                      </a:lnTo>
                      <a:lnTo>
                        <a:pt x="207" y="86"/>
                      </a:lnTo>
                      <a:lnTo>
                        <a:pt x="205" y="86"/>
                      </a:lnTo>
                      <a:lnTo>
                        <a:pt x="203" y="86"/>
                      </a:lnTo>
                      <a:lnTo>
                        <a:pt x="201" y="86"/>
                      </a:lnTo>
                      <a:lnTo>
                        <a:pt x="199" y="86"/>
                      </a:lnTo>
                      <a:lnTo>
                        <a:pt x="197" y="86"/>
                      </a:lnTo>
                      <a:lnTo>
                        <a:pt x="195" y="86"/>
                      </a:lnTo>
                      <a:lnTo>
                        <a:pt x="195" y="84"/>
                      </a:lnTo>
                      <a:lnTo>
                        <a:pt x="194" y="84"/>
                      </a:lnTo>
                      <a:lnTo>
                        <a:pt x="194" y="86"/>
                      </a:lnTo>
                      <a:lnTo>
                        <a:pt x="194" y="84"/>
                      </a:lnTo>
                      <a:lnTo>
                        <a:pt x="195" y="84"/>
                      </a:lnTo>
                      <a:lnTo>
                        <a:pt x="195" y="83"/>
                      </a:lnTo>
                      <a:lnTo>
                        <a:pt x="197" y="83"/>
                      </a:lnTo>
                      <a:lnTo>
                        <a:pt x="199" y="83"/>
                      </a:lnTo>
                      <a:lnTo>
                        <a:pt x="197" y="83"/>
                      </a:lnTo>
                      <a:lnTo>
                        <a:pt x="195" y="83"/>
                      </a:lnTo>
                      <a:lnTo>
                        <a:pt x="195" y="84"/>
                      </a:lnTo>
                      <a:lnTo>
                        <a:pt x="194" y="84"/>
                      </a:lnTo>
                      <a:lnTo>
                        <a:pt x="194" y="86"/>
                      </a:lnTo>
                      <a:lnTo>
                        <a:pt x="195" y="84"/>
                      </a:lnTo>
                      <a:lnTo>
                        <a:pt x="195" y="86"/>
                      </a:lnTo>
                      <a:lnTo>
                        <a:pt x="195" y="88"/>
                      </a:lnTo>
                      <a:lnTo>
                        <a:pt x="194" y="88"/>
                      </a:lnTo>
                      <a:lnTo>
                        <a:pt x="192" y="88"/>
                      </a:lnTo>
                      <a:lnTo>
                        <a:pt x="192" y="86"/>
                      </a:lnTo>
                      <a:lnTo>
                        <a:pt x="190" y="86"/>
                      </a:lnTo>
                      <a:lnTo>
                        <a:pt x="192" y="86"/>
                      </a:lnTo>
                      <a:lnTo>
                        <a:pt x="190" y="86"/>
                      </a:lnTo>
                      <a:lnTo>
                        <a:pt x="190" y="88"/>
                      </a:lnTo>
                      <a:lnTo>
                        <a:pt x="190" y="86"/>
                      </a:lnTo>
                      <a:lnTo>
                        <a:pt x="190" y="88"/>
                      </a:lnTo>
                      <a:lnTo>
                        <a:pt x="188" y="88"/>
                      </a:lnTo>
                      <a:lnTo>
                        <a:pt x="190" y="88"/>
                      </a:lnTo>
                      <a:lnTo>
                        <a:pt x="188" y="88"/>
                      </a:lnTo>
                      <a:lnTo>
                        <a:pt x="186" y="88"/>
                      </a:lnTo>
                      <a:lnTo>
                        <a:pt x="186" y="90"/>
                      </a:lnTo>
                      <a:lnTo>
                        <a:pt x="186" y="88"/>
                      </a:lnTo>
                      <a:lnTo>
                        <a:pt x="186" y="90"/>
                      </a:lnTo>
                      <a:lnTo>
                        <a:pt x="184" y="90"/>
                      </a:lnTo>
                      <a:lnTo>
                        <a:pt x="184" y="88"/>
                      </a:lnTo>
                      <a:lnTo>
                        <a:pt x="184" y="90"/>
                      </a:lnTo>
                      <a:lnTo>
                        <a:pt x="182" y="90"/>
                      </a:lnTo>
                      <a:lnTo>
                        <a:pt x="184" y="90"/>
                      </a:lnTo>
                      <a:lnTo>
                        <a:pt x="182" y="90"/>
                      </a:lnTo>
                      <a:lnTo>
                        <a:pt x="184" y="90"/>
                      </a:lnTo>
                      <a:lnTo>
                        <a:pt x="182" y="90"/>
                      </a:lnTo>
                      <a:lnTo>
                        <a:pt x="184" y="90"/>
                      </a:lnTo>
                      <a:lnTo>
                        <a:pt x="182" y="90"/>
                      </a:lnTo>
                      <a:lnTo>
                        <a:pt x="182" y="88"/>
                      </a:lnTo>
                      <a:lnTo>
                        <a:pt x="184" y="88"/>
                      </a:lnTo>
                      <a:lnTo>
                        <a:pt x="182" y="88"/>
                      </a:lnTo>
                      <a:lnTo>
                        <a:pt x="184" y="88"/>
                      </a:lnTo>
                      <a:lnTo>
                        <a:pt x="184" y="86"/>
                      </a:lnTo>
                      <a:lnTo>
                        <a:pt x="182" y="86"/>
                      </a:lnTo>
                      <a:lnTo>
                        <a:pt x="184" y="86"/>
                      </a:lnTo>
                      <a:lnTo>
                        <a:pt x="182" y="86"/>
                      </a:lnTo>
                      <a:lnTo>
                        <a:pt x="184" y="86"/>
                      </a:lnTo>
                      <a:lnTo>
                        <a:pt x="182" y="86"/>
                      </a:lnTo>
                      <a:lnTo>
                        <a:pt x="184" y="86"/>
                      </a:lnTo>
                      <a:lnTo>
                        <a:pt x="182" y="86"/>
                      </a:lnTo>
                      <a:lnTo>
                        <a:pt x="184" y="86"/>
                      </a:lnTo>
                      <a:lnTo>
                        <a:pt x="182" y="86"/>
                      </a:lnTo>
                      <a:lnTo>
                        <a:pt x="182" y="88"/>
                      </a:lnTo>
                      <a:lnTo>
                        <a:pt x="184" y="88"/>
                      </a:lnTo>
                      <a:lnTo>
                        <a:pt x="182" y="88"/>
                      </a:lnTo>
                      <a:lnTo>
                        <a:pt x="182" y="86"/>
                      </a:lnTo>
                      <a:lnTo>
                        <a:pt x="182" y="88"/>
                      </a:lnTo>
                      <a:lnTo>
                        <a:pt x="184" y="88"/>
                      </a:lnTo>
                      <a:lnTo>
                        <a:pt x="182" y="88"/>
                      </a:lnTo>
                      <a:lnTo>
                        <a:pt x="182" y="86"/>
                      </a:lnTo>
                      <a:lnTo>
                        <a:pt x="184" y="86"/>
                      </a:lnTo>
                      <a:lnTo>
                        <a:pt x="182" y="86"/>
                      </a:lnTo>
                      <a:lnTo>
                        <a:pt x="182" y="84"/>
                      </a:lnTo>
                      <a:lnTo>
                        <a:pt x="184" y="84"/>
                      </a:lnTo>
                      <a:lnTo>
                        <a:pt x="182" y="84"/>
                      </a:lnTo>
                      <a:lnTo>
                        <a:pt x="184" y="84"/>
                      </a:lnTo>
                      <a:lnTo>
                        <a:pt x="182" y="84"/>
                      </a:lnTo>
                      <a:lnTo>
                        <a:pt x="184" y="84"/>
                      </a:lnTo>
                      <a:lnTo>
                        <a:pt x="182" y="84"/>
                      </a:lnTo>
                      <a:lnTo>
                        <a:pt x="184" y="84"/>
                      </a:lnTo>
                      <a:lnTo>
                        <a:pt x="186" y="84"/>
                      </a:lnTo>
                      <a:lnTo>
                        <a:pt x="186" y="86"/>
                      </a:lnTo>
                      <a:lnTo>
                        <a:pt x="186" y="84"/>
                      </a:lnTo>
                      <a:lnTo>
                        <a:pt x="186" y="86"/>
                      </a:lnTo>
                      <a:lnTo>
                        <a:pt x="186" y="84"/>
                      </a:lnTo>
                      <a:lnTo>
                        <a:pt x="184" y="84"/>
                      </a:lnTo>
                      <a:lnTo>
                        <a:pt x="186" y="84"/>
                      </a:lnTo>
                      <a:lnTo>
                        <a:pt x="184" y="84"/>
                      </a:lnTo>
                      <a:lnTo>
                        <a:pt x="186" y="84"/>
                      </a:lnTo>
                      <a:lnTo>
                        <a:pt x="188" y="84"/>
                      </a:lnTo>
                      <a:lnTo>
                        <a:pt x="186" y="84"/>
                      </a:lnTo>
                      <a:lnTo>
                        <a:pt x="188" y="84"/>
                      </a:lnTo>
                      <a:lnTo>
                        <a:pt x="188" y="83"/>
                      </a:lnTo>
                      <a:lnTo>
                        <a:pt x="190" y="83"/>
                      </a:lnTo>
                      <a:lnTo>
                        <a:pt x="188" y="83"/>
                      </a:lnTo>
                      <a:lnTo>
                        <a:pt x="188" y="81"/>
                      </a:lnTo>
                      <a:lnTo>
                        <a:pt x="188" y="83"/>
                      </a:lnTo>
                      <a:lnTo>
                        <a:pt x="188" y="81"/>
                      </a:lnTo>
                      <a:lnTo>
                        <a:pt x="188" y="83"/>
                      </a:lnTo>
                      <a:lnTo>
                        <a:pt x="188" y="81"/>
                      </a:lnTo>
                      <a:lnTo>
                        <a:pt x="188" y="83"/>
                      </a:lnTo>
                      <a:lnTo>
                        <a:pt x="186" y="83"/>
                      </a:lnTo>
                      <a:lnTo>
                        <a:pt x="188" y="83"/>
                      </a:lnTo>
                      <a:lnTo>
                        <a:pt x="186" y="83"/>
                      </a:lnTo>
                      <a:lnTo>
                        <a:pt x="188" y="83"/>
                      </a:lnTo>
                      <a:lnTo>
                        <a:pt x="186" y="83"/>
                      </a:lnTo>
                      <a:lnTo>
                        <a:pt x="184" y="83"/>
                      </a:lnTo>
                      <a:lnTo>
                        <a:pt x="184" y="84"/>
                      </a:lnTo>
                      <a:lnTo>
                        <a:pt x="182" y="84"/>
                      </a:lnTo>
                      <a:lnTo>
                        <a:pt x="182" y="83"/>
                      </a:lnTo>
                      <a:lnTo>
                        <a:pt x="184" y="83"/>
                      </a:lnTo>
                      <a:lnTo>
                        <a:pt x="182" y="83"/>
                      </a:lnTo>
                      <a:lnTo>
                        <a:pt x="184" y="83"/>
                      </a:lnTo>
                      <a:lnTo>
                        <a:pt x="182" y="83"/>
                      </a:lnTo>
                      <a:lnTo>
                        <a:pt x="184" y="83"/>
                      </a:lnTo>
                      <a:lnTo>
                        <a:pt x="182" y="83"/>
                      </a:lnTo>
                      <a:lnTo>
                        <a:pt x="184" y="83"/>
                      </a:lnTo>
                      <a:lnTo>
                        <a:pt x="184" y="81"/>
                      </a:lnTo>
                      <a:lnTo>
                        <a:pt x="184" y="83"/>
                      </a:lnTo>
                      <a:lnTo>
                        <a:pt x="184" y="81"/>
                      </a:lnTo>
                      <a:lnTo>
                        <a:pt x="184" y="83"/>
                      </a:lnTo>
                      <a:lnTo>
                        <a:pt x="184" y="81"/>
                      </a:lnTo>
                      <a:lnTo>
                        <a:pt x="184" y="83"/>
                      </a:lnTo>
                      <a:lnTo>
                        <a:pt x="184" y="81"/>
                      </a:lnTo>
                      <a:lnTo>
                        <a:pt x="184" y="83"/>
                      </a:lnTo>
                      <a:lnTo>
                        <a:pt x="184" y="81"/>
                      </a:lnTo>
                      <a:lnTo>
                        <a:pt x="184" y="83"/>
                      </a:lnTo>
                      <a:lnTo>
                        <a:pt x="184" y="81"/>
                      </a:lnTo>
                      <a:lnTo>
                        <a:pt x="184" y="83"/>
                      </a:lnTo>
                      <a:lnTo>
                        <a:pt x="184" y="81"/>
                      </a:lnTo>
                      <a:lnTo>
                        <a:pt x="186" y="81"/>
                      </a:lnTo>
                      <a:lnTo>
                        <a:pt x="184" y="81"/>
                      </a:lnTo>
                      <a:lnTo>
                        <a:pt x="186" y="81"/>
                      </a:lnTo>
                      <a:lnTo>
                        <a:pt x="184" y="81"/>
                      </a:lnTo>
                      <a:lnTo>
                        <a:pt x="186" y="81"/>
                      </a:lnTo>
                      <a:lnTo>
                        <a:pt x="186" y="79"/>
                      </a:lnTo>
                      <a:lnTo>
                        <a:pt x="186" y="81"/>
                      </a:lnTo>
                      <a:lnTo>
                        <a:pt x="188" y="81"/>
                      </a:lnTo>
                      <a:lnTo>
                        <a:pt x="188" y="79"/>
                      </a:lnTo>
                      <a:lnTo>
                        <a:pt x="190" y="79"/>
                      </a:lnTo>
                      <a:lnTo>
                        <a:pt x="188" y="79"/>
                      </a:lnTo>
                      <a:lnTo>
                        <a:pt x="186" y="79"/>
                      </a:lnTo>
                      <a:lnTo>
                        <a:pt x="184" y="79"/>
                      </a:lnTo>
                      <a:lnTo>
                        <a:pt x="182" y="79"/>
                      </a:lnTo>
                      <a:lnTo>
                        <a:pt x="184" y="79"/>
                      </a:lnTo>
                      <a:lnTo>
                        <a:pt x="184" y="81"/>
                      </a:lnTo>
                      <a:lnTo>
                        <a:pt x="182" y="81"/>
                      </a:lnTo>
                      <a:lnTo>
                        <a:pt x="182" y="79"/>
                      </a:lnTo>
                      <a:lnTo>
                        <a:pt x="182" y="77"/>
                      </a:lnTo>
                      <a:lnTo>
                        <a:pt x="182" y="79"/>
                      </a:lnTo>
                      <a:lnTo>
                        <a:pt x="182" y="77"/>
                      </a:lnTo>
                      <a:lnTo>
                        <a:pt x="180" y="77"/>
                      </a:lnTo>
                      <a:lnTo>
                        <a:pt x="180" y="79"/>
                      </a:lnTo>
                      <a:lnTo>
                        <a:pt x="182" y="79"/>
                      </a:lnTo>
                      <a:lnTo>
                        <a:pt x="180" y="79"/>
                      </a:lnTo>
                      <a:lnTo>
                        <a:pt x="182" y="79"/>
                      </a:lnTo>
                      <a:lnTo>
                        <a:pt x="180" y="79"/>
                      </a:lnTo>
                      <a:lnTo>
                        <a:pt x="182" y="79"/>
                      </a:lnTo>
                      <a:lnTo>
                        <a:pt x="180" y="79"/>
                      </a:lnTo>
                      <a:lnTo>
                        <a:pt x="178" y="77"/>
                      </a:lnTo>
                      <a:lnTo>
                        <a:pt x="178" y="79"/>
                      </a:lnTo>
                      <a:lnTo>
                        <a:pt x="180" y="79"/>
                      </a:lnTo>
                      <a:lnTo>
                        <a:pt x="178" y="79"/>
                      </a:lnTo>
                      <a:lnTo>
                        <a:pt x="178" y="77"/>
                      </a:lnTo>
                      <a:lnTo>
                        <a:pt x="180" y="77"/>
                      </a:lnTo>
                      <a:lnTo>
                        <a:pt x="182" y="77"/>
                      </a:lnTo>
                      <a:lnTo>
                        <a:pt x="184" y="77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6" y="77"/>
                      </a:lnTo>
                      <a:lnTo>
                        <a:pt x="186" y="75"/>
                      </a:lnTo>
                      <a:lnTo>
                        <a:pt x="186" y="77"/>
                      </a:lnTo>
                      <a:lnTo>
                        <a:pt x="186" y="75"/>
                      </a:lnTo>
                      <a:lnTo>
                        <a:pt x="186" y="77"/>
                      </a:lnTo>
                      <a:lnTo>
                        <a:pt x="186" y="75"/>
                      </a:lnTo>
                      <a:lnTo>
                        <a:pt x="188" y="75"/>
                      </a:lnTo>
                      <a:lnTo>
                        <a:pt x="186" y="75"/>
                      </a:lnTo>
                      <a:lnTo>
                        <a:pt x="184" y="75"/>
                      </a:lnTo>
                      <a:lnTo>
                        <a:pt x="182" y="75"/>
                      </a:lnTo>
                      <a:lnTo>
                        <a:pt x="180" y="75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2" y="71"/>
                      </a:lnTo>
                      <a:lnTo>
                        <a:pt x="180" y="71"/>
                      </a:lnTo>
                      <a:lnTo>
                        <a:pt x="182" y="71"/>
                      </a:lnTo>
                      <a:lnTo>
                        <a:pt x="182" y="69"/>
                      </a:lnTo>
                      <a:lnTo>
                        <a:pt x="184" y="69"/>
                      </a:lnTo>
                      <a:lnTo>
                        <a:pt x="182" y="69"/>
                      </a:lnTo>
                      <a:lnTo>
                        <a:pt x="180" y="69"/>
                      </a:lnTo>
                      <a:lnTo>
                        <a:pt x="180" y="71"/>
                      </a:lnTo>
                      <a:lnTo>
                        <a:pt x="180" y="73"/>
                      </a:lnTo>
                      <a:lnTo>
                        <a:pt x="178" y="73"/>
                      </a:lnTo>
                      <a:lnTo>
                        <a:pt x="180" y="73"/>
                      </a:lnTo>
                      <a:lnTo>
                        <a:pt x="178" y="73"/>
                      </a:lnTo>
                      <a:lnTo>
                        <a:pt x="178" y="71"/>
                      </a:lnTo>
                      <a:lnTo>
                        <a:pt x="178" y="73"/>
                      </a:lnTo>
                      <a:lnTo>
                        <a:pt x="178" y="75"/>
                      </a:lnTo>
                      <a:lnTo>
                        <a:pt x="178" y="73"/>
                      </a:lnTo>
                      <a:lnTo>
                        <a:pt x="180" y="73"/>
                      </a:lnTo>
                      <a:lnTo>
                        <a:pt x="180" y="75"/>
                      </a:lnTo>
                      <a:lnTo>
                        <a:pt x="178" y="75"/>
                      </a:lnTo>
                      <a:lnTo>
                        <a:pt x="178" y="73"/>
                      </a:lnTo>
                      <a:lnTo>
                        <a:pt x="176" y="73"/>
                      </a:lnTo>
                      <a:lnTo>
                        <a:pt x="178" y="73"/>
                      </a:lnTo>
                      <a:lnTo>
                        <a:pt x="176" y="73"/>
                      </a:lnTo>
                      <a:lnTo>
                        <a:pt x="178" y="73"/>
                      </a:lnTo>
                      <a:lnTo>
                        <a:pt x="176" y="73"/>
                      </a:lnTo>
                      <a:lnTo>
                        <a:pt x="176" y="71"/>
                      </a:lnTo>
                      <a:lnTo>
                        <a:pt x="178" y="71"/>
                      </a:lnTo>
                      <a:lnTo>
                        <a:pt x="178" y="69"/>
                      </a:lnTo>
                      <a:lnTo>
                        <a:pt x="178" y="67"/>
                      </a:lnTo>
                      <a:lnTo>
                        <a:pt x="176" y="67"/>
                      </a:lnTo>
                      <a:lnTo>
                        <a:pt x="176" y="65"/>
                      </a:lnTo>
                      <a:lnTo>
                        <a:pt x="176" y="67"/>
                      </a:lnTo>
                      <a:lnTo>
                        <a:pt x="176" y="69"/>
                      </a:lnTo>
                      <a:lnTo>
                        <a:pt x="174" y="69"/>
                      </a:lnTo>
                      <a:lnTo>
                        <a:pt x="174" y="71"/>
                      </a:lnTo>
                      <a:lnTo>
                        <a:pt x="172" y="71"/>
                      </a:lnTo>
                      <a:lnTo>
                        <a:pt x="174" y="71"/>
                      </a:lnTo>
                      <a:lnTo>
                        <a:pt x="174" y="73"/>
                      </a:lnTo>
                      <a:lnTo>
                        <a:pt x="174" y="75"/>
                      </a:lnTo>
                      <a:lnTo>
                        <a:pt x="172" y="75"/>
                      </a:lnTo>
                      <a:lnTo>
                        <a:pt x="172" y="73"/>
                      </a:lnTo>
                      <a:lnTo>
                        <a:pt x="171" y="73"/>
                      </a:lnTo>
                      <a:lnTo>
                        <a:pt x="172" y="73"/>
                      </a:lnTo>
                      <a:lnTo>
                        <a:pt x="171" y="73"/>
                      </a:lnTo>
                      <a:lnTo>
                        <a:pt x="171" y="71"/>
                      </a:lnTo>
                      <a:lnTo>
                        <a:pt x="171" y="73"/>
                      </a:lnTo>
                      <a:lnTo>
                        <a:pt x="169" y="73"/>
                      </a:lnTo>
                      <a:lnTo>
                        <a:pt x="169" y="71"/>
                      </a:lnTo>
                      <a:lnTo>
                        <a:pt x="171" y="71"/>
                      </a:lnTo>
                      <a:lnTo>
                        <a:pt x="169" y="71"/>
                      </a:lnTo>
                      <a:lnTo>
                        <a:pt x="167" y="71"/>
                      </a:lnTo>
                      <a:lnTo>
                        <a:pt x="167" y="69"/>
                      </a:lnTo>
                      <a:lnTo>
                        <a:pt x="167" y="71"/>
                      </a:lnTo>
                      <a:lnTo>
                        <a:pt x="167" y="69"/>
                      </a:lnTo>
                      <a:lnTo>
                        <a:pt x="169" y="69"/>
                      </a:lnTo>
                      <a:lnTo>
                        <a:pt x="169" y="71"/>
                      </a:lnTo>
                      <a:lnTo>
                        <a:pt x="169" y="69"/>
                      </a:lnTo>
                      <a:lnTo>
                        <a:pt x="167" y="69"/>
                      </a:lnTo>
                      <a:lnTo>
                        <a:pt x="167" y="67"/>
                      </a:lnTo>
                      <a:lnTo>
                        <a:pt x="167" y="69"/>
                      </a:lnTo>
                      <a:lnTo>
                        <a:pt x="167" y="67"/>
                      </a:lnTo>
                      <a:lnTo>
                        <a:pt x="165" y="67"/>
                      </a:lnTo>
                      <a:lnTo>
                        <a:pt x="165" y="69"/>
                      </a:lnTo>
                      <a:lnTo>
                        <a:pt x="167" y="69"/>
                      </a:lnTo>
                      <a:lnTo>
                        <a:pt x="165" y="69"/>
                      </a:lnTo>
                      <a:lnTo>
                        <a:pt x="167" y="69"/>
                      </a:lnTo>
                      <a:lnTo>
                        <a:pt x="165" y="69"/>
                      </a:lnTo>
                      <a:lnTo>
                        <a:pt x="165" y="71"/>
                      </a:lnTo>
                      <a:lnTo>
                        <a:pt x="167" y="71"/>
                      </a:lnTo>
                      <a:lnTo>
                        <a:pt x="169" y="71"/>
                      </a:lnTo>
                      <a:lnTo>
                        <a:pt x="167" y="71"/>
                      </a:lnTo>
                      <a:lnTo>
                        <a:pt x="167" y="73"/>
                      </a:lnTo>
                      <a:lnTo>
                        <a:pt x="167" y="71"/>
                      </a:lnTo>
                      <a:lnTo>
                        <a:pt x="167" y="73"/>
                      </a:lnTo>
                      <a:lnTo>
                        <a:pt x="169" y="73"/>
                      </a:lnTo>
                      <a:lnTo>
                        <a:pt x="167" y="73"/>
                      </a:lnTo>
                      <a:lnTo>
                        <a:pt x="169" y="73"/>
                      </a:lnTo>
                      <a:lnTo>
                        <a:pt x="167" y="73"/>
                      </a:lnTo>
                      <a:lnTo>
                        <a:pt x="169" y="73"/>
                      </a:lnTo>
                      <a:lnTo>
                        <a:pt x="169" y="75"/>
                      </a:lnTo>
                      <a:lnTo>
                        <a:pt x="169" y="73"/>
                      </a:lnTo>
                      <a:lnTo>
                        <a:pt x="169" y="75"/>
                      </a:lnTo>
                      <a:lnTo>
                        <a:pt x="169" y="73"/>
                      </a:lnTo>
                      <a:lnTo>
                        <a:pt x="169" y="75"/>
                      </a:lnTo>
                      <a:lnTo>
                        <a:pt x="169" y="73"/>
                      </a:lnTo>
                      <a:lnTo>
                        <a:pt x="169" y="75"/>
                      </a:lnTo>
                      <a:lnTo>
                        <a:pt x="171" y="75"/>
                      </a:lnTo>
                      <a:lnTo>
                        <a:pt x="169" y="75"/>
                      </a:lnTo>
                      <a:lnTo>
                        <a:pt x="167" y="75"/>
                      </a:lnTo>
                      <a:lnTo>
                        <a:pt x="167" y="73"/>
                      </a:lnTo>
                      <a:lnTo>
                        <a:pt x="167" y="71"/>
                      </a:lnTo>
                      <a:lnTo>
                        <a:pt x="165" y="71"/>
                      </a:lnTo>
                      <a:lnTo>
                        <a:pt x="165" y="69"/>
                      </a:lnTo>
                      <a:lnTo>
                        <a:pt x="163" y="69"/>
                      </a:lnTo>
                      <a:lnTo>
                        <a:pt x="165" y="69"/>
                      </a:lnTo>
                      <a:lnTo>
                        <a:pt x="165" y="67"/>
                      </a:lnTo>
                      <a:lnTo>
                        <a:pt x="163" y="67"/>
                      </a:lnTo>
                      <a:lnTo>
                        <a:pt x="165" y="67"/>
                      </a:lnTo>
                      <a:lnTo>
                        <a:pt x="163" y="67"/>
                      </a:lnTo>
                      <a:lnTo>
                        <a:pt x="163" y="65"/>
                      </a:lnTo>
                      <a:lnTo>
                        <a:pt x="161" y="65"/>
                      </a:lnTo>
                      <a:lnTo>
                        <a:pt x="163" y="65"/>
                      </a:lnTo>
                      <a:lnTo>
                        <a:pt x="165" y="65"/>
                      </a:lnTo>
                      <a:lnTo>
                        <a:pt x="163" y="65"/>
                      </a:lnTo>
                      <a:lnTo>
                        <a:pt x="165" y="65"/>
                      </a:lnTo>
                      <a:lnTo>
                        <a:pt x="165" y="63"/>
                      </a:lnTo>
                      <a:lnTo>
                        <a:pt x="165" y="65"/>
                      </a:lnTo>
                      <a:lnTo>
                        <a:pt x="165" y="63"/>
                      </a:lnTo>
                      <a:lnTo>
                        <a:pt x="163" y="63"/>
                      </a:lnTo>
                      <a:lnTo>
                        <a:pt x="161" y="63"/>
                      </a:lnTo>
                      <a:lnTo>
                        <a:pt x="163" y="63"/>
                      </a:lnTo>
                      <a:lnTo>
                        <a:pt x="161" y="63"/>
                      </a:lnTo>
                      <a:lnTo>
                        <a:pt x="163" y="63"/>
                      </a:lnTo>
                      <a:lnTo>
                        <a:pt x="163" y="61"/>
                      </a:lnTo>
                      <a:lnTo>
                        <a:pt x="163" y="59"/>
                      </a:lnTo>
                      <a:lnTo>
                        <a:pt x="165" y="59"/>
                      </a:lnTo>
                      <a:lnTo>
                        <a:pt x="165" y="61"/>
                      </a:lnTo>
                      <a:lnTo>
                        <a:pt x="165" y="59"/>
                      </a:lnTo>
                      <a:lnTo>
                        <a:pt x="165" y="61"/>
                      </a:lnTo>
                      <a:lnTo>
                        <a:pt x="167" y="61"/>
                      </a:lnTo>
                      <a:lnTo>
                        <a:pt x="165" y="61"/>
                      </a:lnTo>
                      <a:lnTo>
                        <a:pt x="165" y="59"/>
                      </a:lnTo>
                      <a:lnTo>
                        <a:pt x="167" y="59"/>
                      </a:lnTo>
                      <a:lnTo>
                        <a:pt x="167" y="61"/>
                      </a:lnTo>
                      <a:lnTo>
                        <a:pt x="169" y="61"/>
                      </a:lnTo>
                      <a:lnTo>
                        <a:pt x="167" y="61"/>
                      </a:lnTo>
                      <a:lnTo>
                        <a:pt x="169" y="61"/>
                      </a:lnTo>
                      <a:lnTo>
                        <a:pt x="167" y="61"/>
                      </a:lnTo>
                      <a:lnTo>
                        <a:pt x="167" y="59"/>
                      </a:lnTo>
                      <a:lnTo>
                        <a:pt x="169" y="59"/>
                      </a:lnTo>
                      <a:lnTo>
                        <a:pt x="167" y="59"/>
                      </a:lnTo>
                      <a:lnTo>
                        <a:pt x="169" y="59"/>
                      </a:lnTo>
                      <a:lnTo>
                        <a:pt x="171" y="59"/>
                      </a:lnTo>
                      <a:lnTo>
                        <a:pt x="169" y="59"/>
                      </a:lnTo>
                      <a:lnTo>
                        <a:pt x="171" y="59"/>
                      </a:lnTo>
                      <a:lnTo>
                        <a:pt x="169" y="59"/>
                      </a:lnTo>
                      <a:lnTo>
                        <a:pt x="167" y="59"/>
                      </a:lnTo>
                      <a:lnTo>
                        <a:pt x="165" y="59"/>
                      </a:lnTo>
                      <a:lnTo>
                        <a:pt x="167" y="59"/>
                      </a:lnTo>
                      <a:lnTo>
                        <a:pt x="167" y="58"/>
                      </a:lnTo>
                      <a:lnTo>
                        <a:pt x="167" y="59"/>
                      </a:lnTo>
                      <a:lnTo>
                        <a:pt x="167" y="58"/>
                      </a:lnTo>
                      <a:lnTo>
                        <a:pt x="167" y="59"/>
                      </a:lnTo>
                      <a:lnTo>
                        <a:pt x="167" y="58"/>
                      </a:lnTo>
                      <a:lnTo>
                        <a:pt x="167" y="59"/>
                      </a:lnTo>
                      <a:lnTo>
                        <a:pt x="167" y="58"/>
                      </a:lnTo>
                      <a:lnTo>
                        <a:pt x="169" y="58"/>
                      </a:lnTo>
                      <a:lnTo>
                        <a:pt x="169" y="59"/>
                      </a:lnTo>
                      <a:lnTo>
                        <a:pt x="169" y="58"/>
                      </a:lnTo>
                      <a:lnTo>
                        <a:pt x="167" y="58"/>
                      </a:lnTo>
                      <a:lnTo>
                        <a:pt x="169" y="58"/>
                      </a:lnTo>
                      <a:lnTo>
                        <a:pt x="167" y="58"/>
                      </a:lnTo>
                      <a:lnTo>
                        <a:pt x="169" y="58"/>
                      </a:lnTo>
                      <a:lnTo>
                        <a:pt x="167" y="58"/>
                      </a:lnTo>
                      <a:lnTo>
                        <a:pt x="169" y="58"/>
                      </a:lnTo>
                      <a:lnTo>
                        <a:pt x="167" y="58"/>
                      </a:lnTo>
                      <a:lnTo>
                        <a:pt x="165" y="58"/>
                      </a:lnTo>
                      <a:lnTo>
                        <a:pt x="167" y="58"/>
                      </a:lnTo>
                      <a:lnTo>
                        <a:pt x="167" y="56"/>
                      </a:lnTo>
                      <a:lnTo>
                        <a:pt x="167" y="58"/>
                      </a:lnTo>
                      <a:lnTo>
                        <a:pt x="165" y="58"/>
                      </a:lnTo>
                      <a:lnTo>
                        <a:pt x="165" y="59"/>
                      </a:lnTo>
                      <a:lnTo>
                        <a:pt x="165" y="58"/>
                      </a:lnTo>
                      <a:lnTo>
                        <a:pt x="165" y="59"/>
                      </a:lnTo>
                      <a:lnTo>
                        <a:pt x="165" y="58"/>
                      </a:lnTo>
                      <a:lnTo>
                        <a:pt x="165" y="56"/>
                      </a:lnTo>
                      <a:lnTo>
                        <a:pt x="165" y="58"/>
                      </a:lnTo>
                      <a:lnTo>
                        <a:pt x="165" y="56"/>
                      </a:lnTo>
                      <a:lnTo>
                        <a:pt x="165" y="58"/>
                      </a:lnTo>
                      <a:lnTo>
                        <a:pt x="163" y="58"/>
                      </a:lnTo>
                      <a:lnTo>
                        <a:pt x="163" y="56"/>
                      </a:lnTo>
                      <a:lnTo>
                        <a:pt x="163" y="58"/>
                      </a:lnTo>
                      <a:lnTo>
                        <a:pt x="165" y="58"/>
                      </a:lnTo>
                      <a:lnTo>
                        <a:pt x="163" y="58"/>
                      </a:lnTo>
                      <a:lnTo>
                        <a:pt x="165" y="58"/>
                      </a:lnTo>
                      <a:lnTo>
                        <a:pt x="163" y="58"/>
                      </a:lnTo>
                      <a:lnTo>
                        <a:pt x="165" y="58"/>
                      </a:lnTo>
                      <a:lnTo>
                        <a:pt x="163" y="58"/>
                      </a:lnTo>
                      <a:lnTo>
                        <a:pt x="165" y="58"/>
                      </a:lnTo>
                      <a:lnTo>
                        <a:pt x="163" y="58"/>
                      </a:lnTo>
                      <a:lnTo>
                        <a:pt x="163" y="59"/>
                      </a:lnTo>
                      <a:lnTo>
                        <a:pt x="163" y="58"/>
                      </a:lnTo>
                      <a:lnTo>
                        <a:pt x="163" y="59"/>
                      </a:lnTo>
                      <a:lnTo>
                        <a:pt x="165" y="59"/>
                      </a:lnTo>
                      <a:lnTo>
                        <a:pt x="163" y="59"/>
                      </a:lnTo>
                      <a:lnTo>
                        <a:pt x="165" y="59"/>
                      </a:lnTo>
                      <a:lnTo>
                        <a:pt x="163" y="59"/>
                      </a:lnTo>
                      <a:lnTo>
                        <a:pt x="165" y="59"/>
                      </a:lnTo>
                      <a:lnTo>
                        <a:pt x="163" y="59"/>
                      </a:lnTo>
                      <a:lnTo>
                        <a:pt x="165" y="59"/>
                      </a:lnTo>
                      <a:lnTo>
                        <a:pt x="163" y="59"/>
                      </a:lnTo>
                      <a:lnTo>
                        <a:pt x="163" y="58"/>
                      </a:lnTo>
                      <a:lnTo>
                        <a:pt x="163" y="59"/>
                      </a:lnTo>
                      <a:lnTo>
                        <a:pt x="163" y="58"/>
                      </a:lnTo>
                      <a:lnTo>
                        <a:pt x="163" y="59"/>
                      </a:lnTo>
                      <a:lnTo>
                        <a:pt x="163" y="58"/>
                      </a:lnTo>
                      <a:lnTo>
                        <a:pt x="161" y="58"/>
                      </a:lnTo>
                      <a:lnTo>
                        <a:pt x="163" y="58"/>
                      </a:lnTo>
                      <a:lnTo>
                        <a:pt x="161" y="58"/>
                      </a:lnTo>
                      <a:lnTo>
                        <a:pt x="163" y="58"/>
                      </a:lnTo>
                      <a:lnTo>
                        <a:pt x="163" y="56"/>
                      </a:lnTo>
                      <a:lnTo>
                        <a:pt x="163" y="58"/>
                      </a:lnTo>
                      <a:lnTo>
                        <a:pt x="163" y="56"/>
                      </a:lnTo>
                      <a:lnTo>
                        <a:pt x="161" y="56"/>
                      </a:lnTo>
                      <a:lnTo>
                        <a:pt x="163" y="56"/>
                      </a:lnTo>
                      <a:lnTo>
                        <a:pt x="165" y="56"/>
                      </a:lnTo>
                      <a:lnTo>
                        <a:pt x="167" y="56"/>
                      </a:lnTo>
                      <a:lnTo>
                        <a:pt x="165" y="56"/>
                      </a:lnTo>
                      <a:lnTo>
                        <a:pt x="167" y="56"/>
                      </a:lnTo>
                      <a:lnTo>
                        <a:pt x="169" y="56"/>
                      </a:lnTo>
                      <a:lnTo>
                        <a:pt x="167" y="56"/>
                      </a:lnTo>
                      <a:lnTo>
                        <a:pt x="169" y="56"/>
                      </a:lnTo>
                      <a:lnTo>
                        <a:pt x="167" y="56"/>
                      </a:lnTo>
                      <a:lnTo>
                        <a:pt x="169" y="56"/>
                      </a:lnTo>
                      <a:lnTo>
                        <a:pt x="171" y="56"/>
                      </a:lnTo>
                      <a:lnTo>
                        <a:pt x="171" y="58"/>
                      </a:lnTo>
                      <a:lnTo>
                        <a:pt x="172" y="58"/>
                      </a:lnTo>
                      <a:lnTo>
                        <a:pt x="172" y="56"/>
                      </a:lnTo>
                      <a:lnTo>
                        <a:pt x="172" y="58"/>
                      </a:lnTo>
                      <a:lnTo>
                        <a:pt x="172" y="56"/>
                      </a:lnTo>
                      <a:lnTo>
                        <a:pt x="172" y="58"/>
                      </a:lnTo>
                      <a:lnTo>
                        <a:pt x="174" y="58"/>
                      </a:lnTo>
                      <a:lnTo>
                        <a:pt x="176" y="58"/>
                      </a:lnTo>
                      <a:lnTo>
                        <a:pt x="178" y="58"/>
                      </a:lnTo>
                      <a:lnTo>
                        <a:pt x="178" y="56"/>
                      </a:lnTo>
                      <a:lnTo>
                        <a:pt x="178" y="54"/>
                      </a:lnTo>
                      <a:lnTo>
                        <a:pt x="178" y="52"/>
                      </a:lnTo>
                      <a:lnTo>
                        <a:pt x="180" y="52"/>
                      </a:lnTo>
                      <a:lnTo>
                        <a:pt x="178" y="52"/>
                      </a:lnTo>
                      <a:lnTo>
                        <a:pt x="176" y="52"/>
                      </a:lnTo>
                      <a:lnTo>
                        <a:pt x="176" y="50"/>
                      </a:lnTo>
                      <a:lnTo>
                        <a:pt x="176" y="52"/>
                      </a:lnTo>
                      <a:lnTo>
                        <a:pt x="178" y="52"/>
                      </a:lnTo>
                      <a:lnTo>
                        <a:pt x="178" y="54"/>
                      </a:lnTo>
                      <a:lnTo>
                        <a:pt x="176" y="54"/>
                      </a:lnTo>
                      <a:lnTo>
                        <a:pt x="176" y="56"/>
                      </a:lnTo>
                      <a:lnTo>
                        <a:pt x="176" y="58"/>
                      </a:lnTo>
                      <a:lnTo>
                        <a:pt x="174" y="58"/>
                      </a:lnTo>
                      <a:lnTo>
                        <a:pt x="174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4" y="58"/>
                      </a:lnTo>
                      <a:lnTo>
                        <a:pt x="174" y="56"/>
                      </a:lnTo>
                      <a:lnTo>
                        <a:pt x="172" y="56"/>
                      </a:lnTo>
                      <a:lnTo>
                        <a:pt x="172" y="54"/>
                      </a:lnTo>
                      <a:lnTo>
                        <a:pt x="172" y="56"/>
                      </a:lnTo>
                      <a:lnTo>
                        <a:pt x="171" y="56"/>
                      </a:lnTo>
                      <a:lnTo>
                        <a:pt x="171" y="54"/>
                      </a:lnTo>
                      <a:lnTo>
                        <a:pt x="172" y="54"/>
                      </a:lnTo>
                      <a:lnTo>
                        <a:pt x="171" y="54"/>
                      </a:lnTo>
                      <a:lnTo>
                        <a:pt x="171" y="56"/>
                      </a:lnTo>
                      <a:lnTo>
                        <a:pt x="171" y="54"/>
                      </a:lnTo>
                      <a:lnTo>
                        <a:pt x="169" y="54"/>
                      </a:lnTo>
                      <a:lnTo>
                        <a:pt x="171" y="54"/>
                      </a:lnTo>
                      <a:lnTo>
                        <a:pt x="171" y="52"/>
                      </a:lnTo>
                      <a:lnTo>
                        <a:pt x="171" y="54"/>
                      </a:lnTo>
                      <a:lnTo>
                        <a:pt x="171" y="52"/>
                      </a:lnTo>
                      <a:lnTo>
                        <a:pt x="171" y="54"/>
                      </a:lnTo>
                      <a:lnTo>
                        <a:pt x="171" y="52"/>
                      </a:lnTo>
                      <a:lnTo>
                        <a:pt x="172" y="52"/>
                      </a:lnTo>
                      <a:lnTo>
                        <a:pt x="171" y="52"/>
                      </a:lnTo>
                      <a:lnTo>
                        <a:pt x="172" y="52"/>
                      </a:lnTo>
                      <a:lnTo>
                        <a:pt x="171" y="52"/>
                      </a:lnTo>
                      <a:lnTo>
                        <a:pt x="172" y="52"/>
                      </a:lnTo>
                      <a:lnTo>
                        <a:pt x="171" y="52"/>
                      </a:lnTo>
                      <a:lnTo>
                        <a:pt x="169" y="52"/>
                      </a:lnTo>
                      <a:lnTo>
                        <a:pt x="169" y="54"/>
                      </a:lnTo>
                      <a:lnTo>
                        <a:pt x="169" y="52"/>
                      </a:lnTo>
                      <a:lnTo>
                        <a:pt x="169" y="54"/>
                      </a:lnTo>
                      <a:lnTo>
                        <a:pt x="169" y="52"/>
                      </a:lnTo>
                      <a:lnTo>
                        <a:pt x="169" y="54"/>
                      </a:lnTo>
                      <a:lnTo>
                        <a:pt x="169" y="52"/>
                      </a:lnTo>
                      <a:lnTo>
                        <a:pt x="169" y="54"/>
                      </a:lnTo>
                      <a:lnTo>
                        <a:pt x="169" y="52"/>
                      </a:lnTo>
                      <a:lnTo>
                        <a:pt x="167" y="52"/>
                      </a:lnTo>
                      <a:lnTo>
                        <a:pt x="169" y="52"/>
                      </a:lnTo>
                      <a:lnTo>
                        <a:pt x="167" y="52"/>
                      </a:lnTo>
                      <a:lnTo>
                        <a:pt x="169" y="52"/>
                      </a:lnTo>
                      <a:lnTo>
                        <a:pt x="167" y="52"/>
                      </a:lnTo>
                      <a:lnTo>
                        <a:pt x="169" y="52"/>
                      </a:lnTo>
                      <a:lnTo>
                        <a:pt x="171" y="52"/>
                      </a:lnTo>
                      <a:lnTo>
                        <a:pt x="169" y="52"/>
                      </a:lnTo>
                      <a:lnTo>
                        <a:pt x="169" y="50"/>
                      </a:lnTo>
                      <a:lnTo>
                        <a:pt x="171" y="50"/>
                      </a:lnTo>
                      <a:lnTo>
                        <a:pt x="171" y="52"/>
                      </a:lnTo>
                      <a:lnTo>
                        <a:pt x="171" y="50"/>
                      </a:lnTo>
                      <a:lnTo>
                        <a:pt x="171" y="52"/>
                      </a:lnTo>
                      <a:lnTo>
                        <a:pt x="171" y="50"/>
                      </a:lnTo>
                      <a:lnTo>
                        <a:pt x="172" y="50"/>
                      </a:lnTo>
                      <a:lnTo>
                        <a:pt x="171" y="50"/>
                      </a:lnTo>
                      <a:lnTo>
                        <a:pt x="169" y="50"/>
                      </a:lnTo>
                      <a:lnTo>
                        <a:pt x="171" y="50"/>
                      </a:lnTo>
                      <a:lnTo>
                        <a:pt x="169" y="50"/>
                      </a:lnTo>
                      <a:lnTo>
                        <a:pt x="171" y="50"/>
                      </a:lnTo>
                      <a:lnTo>
                        <a:pt x="169" y="50"/>
                      </a:lnTo>
                      <a:lnTo>
                        <a:pt x="171" y="50"/>
                      </a:lnTo>
                      <a:lnTo>
                        <a:pt x="172" y="50"/>
                      </a:lnTo>
                      <a:lnTo>
                        <a:pt x="171" y="50"/>
                      </a:lnTo>
                      <a:lnTo>
                        <a:pt x="172" y="50"/>
                      </a:lnTo>
                      <a:lnTo>
                        <a:pt x="171" y="50"/>
                      </a:lnTo>
                      <a:lnTo>
                        <a:pt x="171" y="48"/>
                      </a:lnTo>
                      <a:lnTo>
                        <a:pt x="172" y="48"/>
                      </a:lnTo>
                      <a:lnTo>
                        <a:pt x="171" y="48"/>
                      </a:lnTo>
                      <a:lnTo>
                        <a:pt x="171" y="50"/>
                      </a:lnTo>
                      <a:lnTo>
                        <a:pt x="169" y="50"/>
                      </a:lnTo>
                      <a:lnTo>
                        <a:pt x="171" y="50"/>
                      </a:lnTo>
                      <a:lnTo>
                        <a:pt x="169" y="50"/>
                      </a:lnTo>
                      <a:lnTo>
                        <a:pt x="171" y="50"/>
                      </a:lnTo>
                      <a:lnTo>
                        <a:pt x="169" y="50"/>
                      </a:lnTo>
                      <a:lnTo>
                        <a:pt x="171" y="50"/>
                      </a:lnTo>
                      <a:lnTo>
                        <a:pt x="171" y="48"/>
                      </a:lnTo>
                      <a:lnTo>
                        <a:pt x="169" y="48"/>
                      </a:lnTo>
                      <a:lnTo>
                        <a:pt x="169" y="50"/>
                      </a:lnTo>
                      <a:lnTo>
                        <a:pt x="169" y="48"/>
                      </a:lnTo>
                      <a:lnTo>
                        <a:pt x="169" y="50"/>
                      </a:lnTo>
                      <a:lnTo>
                        <a:pt x="169" y="48"/>
                      </a:lnTo>
                      <a:lnTo>
                        <a:pt x="169" y="50"/>
                      </a:lnTo>
                      <a:lnTo>
                        <a:pt x="171" y="50"/>
                      </a:lnTo>
                      <a:lnTo>
                        <a:pt x="169" y="50"/>
                      </a:lnTo>
                      <a:lnTo>
                        <a:pt x="169" y="52"/>
                      </a:lnTo>
                      <a:lnTo>
                        <a:pt x="169" y="50"/>
                      </a:lnTo>
                      <a:lnTo>
                        <a:pt x="167" y="50"/>
                      </a:lnTo>
                      <a:lnTo>
                        <a:pt x="169" y="50"/>
                      </a:lnTo>
                      <a:lnTo>
                        <a:pt x="167" y="50"/>
                      </a:lnTo>
                      <a:lnTo>
                        <a:pt x="167" y="52"/>
                      </a:lnTo>
                      <a:lnTo>
                        <a:pt x="165" y="52"/>
                      </a:lnTo>
                      <a:lnTo>
                        <a:pt x="167" y="52"/>
                      </a:lnTo>
                      <a:lnTo>
                        <a:pt x="165" y="52"/>
                      </a:lnTo>
                      <a:lnTo>
                        <a:pt x="167" y="52"/>
                      </a:lnTo>
                      <a:lnTo>
                        <a:pt x="167" y="50"/>
                      </a:lnTo>
                      <a:lnTo>
                        <a:pt x="167" y="52"/>
                      </a:lnTo>
                      <a:lnTo>
                        <a:pt x="167" y="50"/>
                      </a:lnTo>
                      <a:lnTo>
                        <a:pt x="165" y="50"/>
                      </a:lnTo>
                      <a:lnTo>
                        <a:pt x="165" y="52"/>
                      </a:lnTo>
                      <a:lnTo>
                        <a:pt x="165" y="50"/>
                      </a:lnTo>
                      <a:lnTo>
                        <a:pt x="165" y="52"/>
                      </a:lnTo>
                      <a:lnTo>
                        <a:pt x="165" y="50"/>
                      </a:lnTo>
                      <a:lnTo>
                        <a:pt x="167" y="50"/>
                      </a:lnTo>
                      <a:lnTo>
                        <a:pt x="167" y="48"/>
                      </a:lnTo>
                      <a:lnTo>
                        <a:pt x="167" y="50"/>
                      </a:lnTo>
                      <a:lnTo>
                        <a:pt x="167" y="48"/>
                      </a:lnTo>
                      <a:lnTo>
                        <a:pt x="165" y="48"/>
                      </a:lnTo>
                      <a:lnTo>
                        <a:pt x="167" y="48"/>
                      </a:lnTo>
                      <a:lnTo>
                        <a:pt x="165" y="48"/>
                      </a:lnTo>
                      <a:lnTo>
                        <a:pt x="167" y="48"/>
                      </a:lnTo>
                      <a:lnTo>
                        <a:pt x="165" y="48"/>
                      </a:lnTo>
                      <a:lnTo>
                        <a:pt x="165" y="50"/>
                      </a:lnTo>
                      <a:lnTo>
                        <a:pt x="165" y="48"/>
                      </a:lnTo>
                      <a:lnTo>
                        <a:pt x="163" y="48"/>
                      </a:lnTo>
                      <a:lnTo>
                        <a:pt x="165" y="48"/>
                      </a:lnTo>
                      <a:lnTo>
                        <a:pt x="163" y="48"/>
                      </a:lnTo>
                      <a:lnTo>
                        <a:pt x="165" y="46"/>
                      </a:lnTo>
                      <a:lnTo>
                        <a:pt x="163" y="46"/>
                      </a:lnTo>
                      <a:lnTo>
                        <a:pt x="163" y="48"/>
                      </a:lnTo>
                      <a:lnTo>
                        <a:pt x="163" y="46"/>
                      </a:lnTo>
                      <a:lnTo>
                        <a:pt x="165" y="46"/>
                      </a:lnTo>
                      <a:lnTo>
                        <a:pt x="163" y="46"/>
                      </a:lnTo>
                      <a:lnTo>
                        <a:pt x="165" y="46"/>
                      </a:lnTo>
                      <a:lnTo>
                        <a:pt x="163" y="46"/>
                      </a:lnTo>
                      <a:lnTo>
                        <a:pt x="163" y="48"/>
                      </a:lnTo>
                      <a:lnTo>
                        <a:pt x="165" y="48"/>
                      </a:lnTo>
                      <a:lnTo>
                        <a:pt x="163" y="48"/>
                      </a:lnTo>
                      <a:lnTo>
                        <a:pt x="163" y="50"/>
                      </a:lnTo>
                      <a:lnTo>
                        <a:pt x="163" y="48"/>
                      </a:lnTo>
                      <a:lnTo>
                        <a:pt x="161" y="48"/>
                      </a:lnTo>
                      <a:lnTo>
                        <a:pt x="163" y="48"/>
                      </a:lnTo>
                      <a:lnTo>
                        <a:pt x="161" y="48"/>
                      </a:lnTo>
                      <a:lnTo>
                        <a:pt x="163" y="48"/>
                      </a:lnTo>
                      <a:lnTo>
                        <a:pt x="163" y="50"/>
                      </a:lnTo>
                      <a:lnTo>
                        <a:pt x="161" y="50"/>
                      </a:lnTo>
                      <a:lnTo>
                        <a:pt x="163" y="50"/>
                      </a:lnTo>
                      <a:lnTo>
                        <a:pt x="161" y="50"/>
                      </a:lnTo>
                      <a:lnTo>
                        <a:pt x="163" y="50"/>
                      </a:lnTo>
                      <a:lnTo>
                        <a:pt x="161" y="50"/>
                      </a:lnTo>
                      <a:lnTo>
                        <a:pt x="161" y="48"/>
                      </a:lnTo>
                      <a:lnTo>
                        <a:pt x="163" y="48"/>
                      </a:lnTo>
                      <a:lnTo>
                        <a:pt x="163" y="46"/>
                      </a:lnTo>
                      <a:lnTo>
                        <a:pt x="161" y="46"/>
                      </a:lnTo>
                      <a:lnTo>
                        <a:pt x="163" y="46"/>
                      </a:lnTo>
                      <a:lnTo>
                        <a:pt x="161" y="46"/>
                      </a:lnTo>
                      <a:lnTo>
                        <a:pt x="163" y="46"/>
                      </a:lnTo>
                      <a:lnTo>
                        <a:pt x="161" y="46"/>
                      </a:lnTo>
                      <a:lnTo>
                        <a:pt x="163" y="46"/>
                      </a:lnTo>
                      <a:lnTo>
                        <a:pt x="163" y="48"/>
                      </a:lnTo>
                      <a:lnTo>
                        <a:pt x="163" y="46"/>
                      </a:lnTo>
                      <a:lnTo>
                        <a:pt x="161" y="46"/>
                      </a:lnTo>
                      <a:lnTo>
                        <a:pt x="161" y="48"/>
                      </a:lnTo>
                      <a:lnTo>
                        <a:pt x="161" y="46"/>
                      </a:lnTo>
                      <a:lnTo>
                        <a:pt x="161" y="48"/>
                      </a:lnTo>
                      <a:lnTo>
                        <a:pt x="161" y="50"/>
                      </a:lnTo>
                      <a:lnTo>
                        <a:pt x="161" y="48"/>
                      </a:lnTo>
                      <a:lnTo>
                        <a:pt x="161" y="50"/>
                      </a:lnTo>
                      <a:lnTo>
                        <a:pt x="161" y="48"/>
                      </a:lnTo>
                      <a:lnTo>
                        <a:pt x="161" y="50"/>
                      </a:lnTo>
                      <a:lnTo>
                        <a:pt x="159" y="50"/>
                      </a:lnTo>
                      <a:lnTo>
                        <a:pt x="161" y="50"/>
                      </a:lnTo>
                      <a:lnTo>
                        <a:pt x="159" y="50"/>
                      </a:lnTo>
                      <a:lnTo>
                        <a:pt x="159" y="48"/>
                      </a:lnTo>
                      <a:lnTo>
                        <a:pt x="161" y="48"/>
                      </a:lnTo>
                      <a:lnTo>
                        <a:pt x="161" y="46"/>
                      </a:lnTo>
                      <a:lnTo>
                        <a:pt x="161" y="44"/>
                      </a:lnTo>
                      <a:lnTo>
                        <a:pt x="163" y="44"/>
                      </a:lnTo>
                      <a:lnTo>
                        <a:pt x="163" y="42"/>
                      </a:lnTo>
                      <a:lnTo>
                        <a:pt x="163" y="44"/>
                      </a:lnTo>
                      <a:lnTo>
                        <a:pt x="165" y="44"/>
                      </a:lnTo>
                      <a:lnTo>
                        <a:pt x="163" y="44"/>
                      </a:lnTo>
                      <a:lnTo>
                        <a:pt x="165" y="44"/>
                      </a:lnTo>
                      <a:lnTo>
                        <a:pt x="163" y="44"/>
                      </a:lnTo>
                      <a:lnTo>
                        <a:pt x="165" y="44"/>
                      </a:lnTo>
                      <a:lnTo>
                        <a:pt x="165" y="46"/>
                      </a:lnTo>
                      <a:lnTo>
                        <a:pt x="165" y="44"/>
                      </a:lnTo>
                      <a:lnTo>
                        <a:pt x="165" y="46"/>
                      </a:lnTo>
                      <a:lnTo>
                        <a:pt x="165" y="44"/>
                      </a:lnTo>
                      <a:lnTo>
                        <a:pt x="165" y="46"/>
                      </a:lnTo>
                      <a:lnTo>
                        <a:pt x="165" y="44"/>
                      </a:lnTo>
                      <a:lnTo>
                        <a:pt x="165" y="46"/>
                      </a:lnTo>
                      <a:lnTo>
                        <a:pt x="167" y="46"/>
                      </a:lnTo>
                      <a:lnTo>
                        <a:pt x="165" y="46"/>
                      </a:lnTo>
                      <a:lnTo>
                        <a:pt x="167" y="46"/>
                      </a:lnTo>
                      <a:lnTo>
                        <a:pt x="167" y="48"/>
                      </a:lnTo>
                      <a:lnTo>
                        <a:pt x="169" y="48"/>
                      </a:lnTo>
                      <a:lnTo>
                        <a:pt x="169" y="46"/>
                      </a:lnTo>
                      <a:lnTo>
                        <a:pt x="171" y="46"/>
                      </a:lnTo>
                      <a:lnTo>
                        <a:pt x="171" y="48"/>
                      </a:lnTo>
                      <a:lnTo>
                        <a:pt x="171" y="46"/>
                      </a:lnTo>
                      <a:lnTo>
                        <a:pt x="169" y="46"/>
                      </a:lnTo>
                      <a:lnTo>
                        <a:pt x="171" y="46"/>
                      </a:lnTo>
                      <a:lnTo>
                        <a:pt x="171" y="48"/>
                      </a:lnTo>
                      <a:lnTo>
                        <a:pt x="171" y="46"/>
                      </a:lnTo>
                      <a:lnTo>
                        <a:pt x="172" y="46"/>
                      </a:lnTo>
                      <a:lnTo>
                        <a:pt x="171" y="46"/>
                      </a:lnTo>
                      <a:lnTo>
                        <a:pt x="172" y="46"/>
                      </a:lnTo>
                      <a:lnTo>
                        <a:pt x="171" y="46"/>
                      </a:lnTo>
                      <a:lnTo>
                        <a:pt x="171" y="44"/>
                      </a:lnTo>
                      <a:lnTo>
                        <a:pt x="172" y="44"/>
                      </a:lnTo>
                      <a:lnTo>
                        <a:pt x="171" y="44"/>
                      </a:lnTo>
                      <a:lnTo>
                        <a:pt x="172" y="44"/>
                      </a:lnTo>
                      <a:lnTo>
                        <a:pt x="171" y="44"/>
                      </a:lnTo>
                      <a:lnTo>
                        <a:pt x="171" y="46"/>
                      </a:lnTo>
                      <a:lnTo>
                        <a:pt x="169" y="46"/>
                      </a:lnTo>
                      <a:lnTo>
                        <a:pt x="169" y="48"/>
                      </a:lnTo>
                      <a:lnTo>
                        <a:pt x="169" y="46"/>
                      </a:lnTo>
                      <a:lnTo>
                        <a:pt x="169" y="48"/>
                      </a:lnTo>
                      <a:lnTo>
                        <a:pt x="169" y="46"/>
                      </a:lnTo>
                      <a:lnTo>
                        <a:pt x="169" y="48"/>
                      </a:lnTo>
                      <a:lnTo>
                        <a:pt x="169" y="46"/>
                      </a:lnTo>
                      <a:lnTo>
                        <a:pt x="167" y="46"/>
                      </a:lnTo>
                      <a:lnTo>
                        <a:pt x="169" y="46"/>
                      </a:lnTo>
                      <a:lnTo>
                        <a:pt x="167" y="46"/>
                      </a:lnTo>
                      <a:lnTo>
                        <a:pt x="167" y="48"/>
                      </a:lnTo>
                      <a:lnTo>
                        <a:pt x="169" y="48"/>
                      </a:lnTo>
                      <a:lnTo>
                        <a:pt x="167" y="48"/>
                      </a:lnTo>
                      <a:lnTo>
                        <a:pt x="169" y="48"/>
                      </a:lnTo>
                      <a:lnTo>
                        <a:pt x="167" y="48"/>
                      </a:lnTo>
                      <a:lnTo>
                        <a:pt x="167" y="46"/>
                      </a:lnTo>
                      <a:lnTo>
                        <a:pt x="169" y="46"/>
                      </a:lnTo>
                      <a:lnTo>
                        <a:pt x="169" y="44"/>
                      </a:lnTo>
                      <a:lnTo>
                        <a:pt x="169" y="46"/>
                      </a:lnTo>
                      <a:lnTo>
                        <a:pt x="167" y="46"/>
                      </a:lnTo>
                      <a:lnTo>
                        <a:pt x="167" y="44"/>
                      </a:lnTo>
                      <a:lnTo>
                        <a:pt x="169" y="44"/>
                      </a:lnTo>
                      <a:lnTo>
                        <a:pt x="167" y="44"/>
                      </a:lnTo>
                      <a:lnTo>
                        <a:pt x="167" y="42"/>
                      </a:lnTo>
                      <a:lnTo>
                        <a:pt x="169" y="42"/>
                      </a:lnTo>
                      <a:lnTo>
                        <a:pt x="171" y="42"/>
                      </a:lnTo>
                      <a:lnTo>
                        <a:pt x="171" y="40"/>
                      </a:lnTo>
                      <a:lnTo>
                        <a:pt x="171" y="38"/>
                      </a:lnTo>
                      <a:lnTo>
                        <a:pt x="171" y="40"/>
                      </a:lnTo>
                      <a:lnTo>
                        <a:pt x="171" y="42"/>
                      </a:lnTo>
                      <a:lnTo>
                        <a:pt x="171" y="40"/>
                      </a:lnTo>
                      <a:lnTo>
                        <a:pt x="169" y="40"/>
                      </a:lnTo>
                      <a:lnTo>
                        <a:pt x="169" y="38"/>
                      </a:lnTo>
                      <a:lnTo>
                        <a:pt x="169" y="36"/>
                      </a:lnTo>
                      <a:lnTo>
                        <a:pt x="169" y="38"/>
                      </a:lnTo>
                      <a:lnTo>
                        <a:pt x="169" y="40"/>
                      </a:lnTo>
                      <a:lnTo>
                        <a:pt x="169" y="38"/>
                      </a:lnTo>
                      <a:lnTo>
                        <a:pt x="169" y="40"/>
                      </a:lnTo>
                      <a:lnTo>
                        <a:pt x="167" y="40"/>
                      </a:lnTo>
                      <a:lnTo>
                        <a:pt x="169" y="40"/>
                      </a:lnTo>
                      <a:lnTo>
                        <a:pt x="167" y="40"/>
                      </a:lnTo>
                      <a:lnTo>
                        <a:pt x="169" y="40"/>
                      </a:lnTo>
                      <a:lnTo>
                        <a:pt x="167" y="40"/>
                      </a:lnTo>
                      <a:lnTo>
                        <a:pt x="167" y="42"/>
                      </a:lnTo>
                      <a:lnTo>
                        <a:pt x="167" y="44"/>
                      </a:lnTo>
                      <a:lnTo>
                        <a:pt x="167" y="42"/>
                      </a:lnTo>
                      <a:lnTo>
                        <a:pt x="167" y="40"/>
                      </a:lnTo>
                      <a:lnTo>
                        <a:pt x="167" y="42"/>
                      </a:lnTo>
                      <a:lnTo>
                        <a:pt x="167" y="40"/>
                      </a:lnTo>
                      <a:lnTo>
                        <a:pt x="167" y="38"/>
                      </a:lnTo>
                      <a:lnTo>
                        <a:pt x="167" y="40"/>
                      </a:lnTo>
                      <a:lnTo>
                        <a:pt x="165" y="40"/>
                      </a:lnTo>
                      <a:lnTo>
                        <a:pt x="165" y="38"/>
                      </a:lnTo>
                      <a:lnTo>
                        <a:pt x="167" y="38"/>
                      </a:lnTo>
                      <a:lnTo>
                        <a:pt x="165" y="38"/>
                      </a:lnTo>
                      <a:lnTo>
                        <a:pt x="165" y="36"/>
                      </a:lnTo>
                      <a:lnTo>
                        <a:pt x="165" y="38"/>
                      </a:lnTo>
                      <a:lnTo>
                        <a:pt x="165" y="36"/>
                      </a:lnTo>
                      <a:lnTo>
                        <a:pt x="165" y="38"/>
                      </a:lnTo>
                      <a:lnTo>
                        <a:pt x="165" y="36"/>
                      </a:lnTo>
                      <a:lnTo>
                        <a:pt x="165" y="38"/>
                      </a:lnTo>
                      <a:lnTo>
                        <a:pt x="165" y="36"/>
                      </a:lnTo>
                      <a:lnTo>
                        <a:pt x="165" y="38"/>
                      </a:lnTo>
                      <a:lnTo>
                        <a:pt x="165" y="36"/>
                      </a:lnTo>
                      <a:lnTo>
                        <a:pt x="165" y="38"/>
                      </a:lnTo>
                      <a:lnTo>
                        <a:pt x="167" y="36"/>
                      </a:lnTo>
                      <a:lnTo>
                        <a:pt x="167" y="38"/>
                      </a:lnTo>
                      <a:lnTo>
                        <a:pt x="167" y="36"/>
                      </a:lnTo>
                      <a:lnTo>
                        <a:pt x="167" y="38"/>
                      </a:lnTo>
                      <a:lnTo>
                        <a:pt x="167" y="36"/>
                      </a:lnTo>
                      <a:lnTo>
                        <a:pt x="169" y="36"/>
                      </a:lnTo>
                      <a:lnTo>
                        <a:pt x="169" y="35"/>
                      </a:lnTo>
                      <a:lnTo>
                        <a:pt x="169" y="36"/>
                      </a:lnTo>
                      <a:lnTo>
                        <a:pt x="169" y="35"/>
                      </a:lnTo>
                      <a:lnTo>
                        <a:pt x="167" y="35"/>
                      </a:lnTo>
                      <a:lnTo>
                        <a:pt x="167" y="33"/>
                      </a:lnTo>
                      <a:lnTo>
                        <a:pt x="169" y="33"/>
                      </a:lnTo>
                      <a:lnTo>
                        <a:pt x="169" y="35"/>
                      </a:lnTo>
                      <a:lnTo>
                        <a:pt x="169" y="33"/>
                      </a:lnTo>
                      <a:lnTo>
                        <a:pt x="169" y="35"/>
                      </a:lnTo>
                      <a:lnTo>
                        <a:pt x="171" y="35"/>
                      </a:lnTo>
                      <a:lnTo>
                        <a:pt x="169" y="35"/>
                      </a:lnTo>
                      <a:lnTo>
                        <a:pt x="169" y="33"/>
                      </a:lnTo>
                      <a:lnTo>
                        <a:pt x="171" y="33"/>
                      </a:lnTo>
                      <a:lnTo>
                        <a:pt x="172" y="33"/>
                      </a:lnTo>
                      <a:lnTo>
                        <a:pt x="171" y="33"/>
                      </a:lnTo>
                      <a:lnTo>
                        <a:pt x="169" y="33"/>
                      </a:lnTo>
                      <a:lnTo>
                        <a:pt x="169" y="31"/>
                      </a:lnTo>
                      <a:lnTo>
                        <a:pt x="171" y="31"/>
                      </a:lnTo>
                      <a:lnTo>
                        <a:pt x="169" y="31"/>
                      </a:lnTo>
                      <a:lnTo>
                        <a:pt x="169" y="29"/>
                      </a:lnTo>
                      <a:lnTo>
                        <a:pt x="171" y="29"/>
                      </a:lnTo>
                      <a:lnTo>
                        <a:pt x="169" y="29"/>
                      </a:lnTo>
                      <a:lnTo>
                        <a:pt x="169" y="27"/>
                      </a:lnTo>
                      <a:lnTo>
                        <a:pt x="171" y="29"/>
                      </a:lnTo>
                      <a:lnTo>
                        <a:pt x="171" y="27"/>
                      </a:lnTo>
                      <a:lnTo>
                        <a:pt x="169" y="27"/>
                      </a:lnTo>
                      <a:lnTo>
                        <a:pt x="169" y="29"/>
                      </a:lnTo>
                      <a:lnTo>
                        <a:pt x="167" y="29"/>
                      </a:lnTo>
                      <a:lnTo>
                        <a:pt x="167" y="27"/>
                      </a:lnTo>
                      <a:lnTo>
                        <a:pt x="167" y="29"/>
                      </a:lnTo>
                      <a:lnTo>
                        <a:pt x="167" y="27"/>
                      </a:lnTo>
                      <a:lnTo>
                        <a:pt x="167" y="29"/>
                      </a:lnTo>
                      <a:lnTo>
                        <a:pt x="169" y="29"/>
                      </a:lnTo>
                      <a:lnTo>
                        <a:pt x="169" y="31"/>
                      </a:lnTo>
                      <a:lnTo>
                        <a:pt x="167" y="31"/>
                      </a:lnTo>
                      <a:lnTo>
                        <a:pt x="167" y="29"/>
                      </a:lnTo>
                      <a:lnTo>
                        <a:pt x="167" y="31"/>
                      </a:lnTo>
                      <a:lnTo>
                        <a:pt x="169" y="31"/>
                      </a:lnTo>
                      <a:lnTo>
                        <a:pt x="167" y="31"/>
                      </a:lnTo>
                      <a:lnTo>
                        <a:pt x="165" y="31"/>
                      </a:lnTo>
                      <a:lnTo>
                        <a:pt x="167" y="31"/>
                      </a:lnTo>
                      <a:lnTo>
                        <a:pt x="165" y="31"/>
                      </a:lnTo>
                      <a:lnTo>
                        <a:pt x="167" y="31"/>
                      </a:lnTo>
                      <a:lnTo>
                        <a:pt x="167" y="33"/>
                      </a:lnTo>
                      <a:lnTo>
                        <a:pt x="165" y="33"/>
                      </a:lnTo>
                      <a:lnTo>
                        <a:pt x="167" y="33"/>
                      </a:lnTo>
                      <a:lnTo>
                        <a:pt x="165" y="33"/>
                      </a:lnTo>
                      <a:lnTo>
                        <a:pt x="167" y="33"/>
                      </a:lnTo>
                      <a:lnTo>
                        <a:pt x="165" y="33"/>
                      </a:lnTo>
                      <a:lnTo>
                        <a:pt x="167" y="33"/>
                      </a:lnTo>
                      <a:lnTo>
                        <a:pt x="167" y="35"/>
                      </a:lnTo>
                      <a:lnTo>
                        <a:pt x="165" y="35"/>
                      </a:lnTo>
                      <a:lnTo>
                        <a:pt x="167" y="35"/>
                      </a:lnTo>
                      <a:lnTo>
                        <a:pt x="165" y="35"/>
                      </a:lnTo>
                      <a:lnTo>
                        <a:pt x="167" y="35"/>
                      </a:lnTo>
                      <a:lnTo>
                        <a:pt x="165" y="35"/>
                      </a:lnTo>
                      <a:lnTo>
                        <a:pt x="167" y="35"/>
                      </a:lnTo>
                      <a:lnTo>
                        <a:pt x="165" y="35"/>
                      </a:lnTo>
                      <a:lnTo>
                        <a:pt x="167" y="35"/>
                      </a:lnTo>
                      <a:lnTo>
                        <a:pt x="165" y="35"/>
                      </a:lnTo>
                      <a:lnTo>
                        <a:pt x="167" y="35"/>
                      </a:lnTo>
                      <a:lnTo>
                        <a:pt x="165" y="35"/>
                      </a:lnTo>
                      <a:lnTo>
                        <a:pt x="167" y="35"/>
                      </a:lnTo>
                      <a:lnTo>
                        <a:pt x="167" y="36"/>
                      </a:lnTo>
                      <a:lnTo>
                        <a:pt x="165" y="36"/>
                      </a:lnTo>
                      <a:lnTo>
                        <a:pt x="165" y="35"/>
                      </a:lnTo>
                      <a:lnTo>
                        <a:pt x="165" y="33"/>
                      </a:lnTo>
                      <a:lnTo>
                        <a:pt x="165" y="31"/>
                      </a:lnTo>
                      <a:lnTo>
                        <a:pt x="165" y="29"/>
                      </a:lnTo>
                      <a:lnTo>
                        <a:pt x="163" y="29"/>
                      </a:lnTo>
                      <a:lnTo>
                        <a:pt x="165" y="29"/>
                      </a:lnTo>
                      <a:lnTo>
                        <a:pt x="163" y="29"/>
                      </a:lnTo>
                      <a:lnTo>
                        <a:pt x="165" y="29"/>
                      </a:lnTo>
                      <a:lnTo>
                        <a:pt x="163" y="29"/>
                      </a:lnTo>
                      <a:lnTo>
                        <a:pt x="163" y="27"/>
                      </a:lnTo>
                      <a:lnTo>
                        <a:pt x="165" y="27"/>
                      </a:lnTo>
                      <a:lnTo>
                        <a:pt x="163" y="27"/>
                      </a:lnTo>
                      <a:lnTo>
                        <a:pt x="163" y="29"/>
                      </a:lnTo>
                      <a:lnTo>
                        <a:pt x="163" y="27"/>
                      </a:lnTo>
                      <a:lnTo>
                        <a:pt x="163" y="29"/>
                      </a:lnTo>
                      <a:lnTo>
                        <a:pt x="163" y="27"/>
                      </a:lnTo>
                      <a:lnTo>
                        <a:pt x="163" y="25"/>
                      </a:lnTo>
                      <a:lnTo>
                        <a:pt x="165" y="25"/>
                      </a:lnTo>
                      <a:lnTo>
                        <a:pt x="165" y="23"/>
                      </a:lnTo>
                      <a:lnTo>
                        <a:pt x="167" y="23"/>
                      </a:lnTo>
                      <a:lnTo>
                        <a:pt x="167" y="21"/>
                      </a:lnTo>
                      <a:lnTo>
                        <a:pt x="169" y="21"/>
                      </a:lnTo>
                      <a:lnTo>
                        <a:pt x="167" y="21"/>
                      </a:lnTo>
                      <a:lnTo>
                        <a:pt x="169" y="21"/>
                      </a:lnTo>
                      <a:lnTo>
                        <a:pt x="167" y="21"/>
                      </a:lnTo>
                      <a:lnTo>
                        <a:pt x="169" y="21"/>
                      </a:lnTo>
                      <a:lnTo>
                        <a:pt x="169" y="23"/>
                      </a:lnTo>
                      <a:lnTo>
                        <a:pt x="167" y="23"/>
                      </a:lnTo>
                      <a:lnTo>
                        <a:pt x="169" y="23"/>
                      </a:lnTo>
                      <a:lnTo>
                        <a:pt x="169" y="21"/>
                      </a:lnTo>
                      <a:lnTo>
                        <a:pt x="169" y="23"/>
                      </a:lnTo>
                      <a:lnTo>
                        <a:pt x="169" y="21"/>
                      </a:lnTo>
                      <a:lnTo>
                        <a:pt x="167" y="21"/>
                      </a:lnTo>
                      <a:lnTo>
                        <a:pt x="167" y="19"/>
                      </a:lnTo>
                      <a:lnTo>
                        <a:pt x="169" y="19"/>
                      </a:lnTo>
                      <a:lnTo>
                        <a:pt x="169" y="21"/>
                      </a:lnTo>
                      <a:lnTo>
                        <a:pt x="169" y="19"/>
                      </a:lnTo>
                      <a:lnTo>
                        <a:pt x="171" y="19"/>
                      </a:lnTo>
                      <a:lnTo>
                        <a:pt x="171" y="21"/>
                      </a:lnTo>
                      <a:lnTo>
                        <a:pt x="171" y="19"/>
                      </a:lnTo>
                      <a:lnTo>
                        <a:pt x="169" y="19"/>
                      </a:lnTo>
                      <a:lnTo>
                        <a:pt x="171" y="19"/>
                      </a:lnTo>
                      <a:lnTo>
                        <a:pt x="172" y="19"/>
                      </a:lnTo>
                      <a:lnTo>
                        <a:pt x="171" y="19"/>
                      </a:lnTo>
                      <a:lnTo>
                        <a:pt x="169" y="19"/>
                      </a:lnTo>
                      <a:lnTo>
                        <a:pt x="171" y="19"/>
                      </a:lnTo>
                      <a:lnTo>
                        <a:pt x="171" y="17"/>
                      </a:lnTo>
                      <a:lnTo>
                        <a:pt x="172" y="17"/>
                      </a:lnTo>
                      <a:lnTo>
                        <a:pt x="174" y="17"/>
                      </a:lnTo>
                      <a:lnTo>
                        <a:pt x="174" y="19"/>
                      </a:lnTo>
                      <a:lnTo>
                        <a:pt x="174" y="17"/>
                      </a:lnTo>
                      <a:lnTo>
                        <a:pt x="176" y="19"/>
                      </a:lnTo>
                      <a:lnTo>
                        <a:pt x="176" y="17"/>
                      </a:lnTo>
                      <a:lnTo>
                        <a:pt x="174" y="17"/>
                      </a:lnTo>
                      <a:lnTo>
                        <a:pt x="176" y="17"/>
                      </a:lnTo>
                      <a:lnTo>
                        <a:pt x="178" y="17"/>
                      </a:lnTo>
                      <a:lnTo>
                        <a:pt x="176" y="17"/>
                      </a:lnTo>
                      <a:lnTo>
                        <a:pt x="176" y="19"/>
                      </a:lnTo>
                      <a:lnTo>
                        <a:pt x="178" y="19"/>
                      </a:lnTo>
                      <a:lnTo>
                        <a:pt x="178" y="17"/>
                      </a:lnTo>
                      <a:lnTo>
                        <a:pt x="178" y="19"/>
                      </a:lnTo>
                      <a:lnTo>
                        <a:pt x="178" y="17"/>
                      </a:lnTo>
                      <a:lnTo>
                        <a:pt x="176" y="17"/>
                      </a:lnTo>
                      <a:lnTo>
                        <a:pt x="178" y="17"/>
                      </a:lnTo>
                      <a:lnTo>
                        <a:pt x="178" y="19"/>
                      </a:lnTo>
                      <a:lnTo>
                        <a:pt x="178" y="17"/>
                      </a:lnTo>
                      <a:lnTo>
                        <a:pt x="180" y="17"/>
                      </a:lnTo>
                      <a:lnTo>
                        <a:pt x="178" y="17"/>
                      </a:lnTo>
                      <a:lnTo>
                        <a:pt x="180" y="17"/>
                      </a:lnTo>
                      <a:lnTo>
                        <a:pt x="180" y="19"/>
                      </a:lnTo>
                      <a:lnTo>
                        <a:pt x="180" y="17"/>
                      </a:lnTo>
                      <a:lnTo>
                        <a:pt x="180" y="19"/>
                      </a:lnTo>
                      <a:lnTo>
                        <a:pt x="180" y="17"/>
                      </a:lnTo>
                      <a:lnTo>
                        <a:pt x="182" y="17"/>
                      </a:lnTo>
                      <a:lnTo>
                        <a:pt x="184" y="17"/>
                      </a:lnTo>
                      <a:lnTo>
                        <a:pt x="186" y="17"/>
                      </a:lnTo>
                      <a:lnTo>
                        <a:pt x="184" y="17"/>
                      </a:lnTo>
                      <a:lnTo>
                        <a:pt x="182" y="17"/>
                      </a:lnTo>
                      <a:lnTo>
                        <a:pt x="180" y="17"/>
                      </a:lnTo>
                      <a:lnTo>
                        <a:pt x="178" y="17"/>
                      </a:lnTo>
                      <a:lnTo>
                        <a:pt x="180" y="17"/>
                      </a:lnTo>
                      <a:lnTo>
                        <a:pt x="182" y="17"/>
                      </a:lnTo>
                      <a:lnTo>
                        <a:pt x="180" y="17"/>
                      </a:lnTo>
                      <a:lnTo>
                        <a:pt x="180" y="15"/>
                      </a:lnTo>
                      <a:lnTo>
                        <a:pt x="180" y="17"/>
                      </a:lnTo>
                      <a:lnTo>
                        <a:pt x="180" y="15"/>
                      </a:lnTo>
                      <a:lnTo>
                        <a:pt x="180" y="17"/>
                      </a:lnTo>
                      <a:lnTo>
                        <a:pt x="178" y="17"/>
                      </a:lnTo>
                      <a:lnTo>
                        <a:pt x="180" y="17"/>
                      </a:lnTo>
                      <a:lnTo>
                        <a:pt x="178" y="15"/>
                      </a:lnTo>
                      <a:lnTo>
                        <a:pt x="178" y="17"/>
                      </a:lnTo>
                      <a:lnTo>
                        <a:pt x="178" y="15"/>
                      </a:lnTo>
                      <a:lnTo>
                        <a:pt x="178" y="17"/>
                      </a:lnTo>
                      <a:lnTo>
                        <a:pt x="176" y="17"/>
                      </a:lnTo>
                      <a:lnTo>
                        <a:pt x="178" y="17"/>
                      </a:lnTo>
                      <a:lnTo>
                        <a:pt x="176" y="17"/>
                      </a:lnTo>
                      <a:lnTo>
                        <a:pt x="174" y="17"/>
                      </a:lnTo>
                      <a:lnTo>
                        <a:pt x="174" y="15"/>
                      </a:lnTo>
                      <a:lnTo>
                        <a:pt x="176" y="15"/>
                      </a:lnTo>
                      <a:lnTo>
                        <a:pt x="178" y="15"/>
                      </a:lnTo>
                      <a:lnTo>
                        <a:pt x="176" y="15"/>
                      </a:lnTo>
                      <a:lnTo>
                        <a:pt x="176" y="13"/>
                      </a:lnTo>
                      <a:lnTo>
                        <a:pt x="178" y="13"/>
                      </a:lnTo>
                      <a:lnTo>
                        <a:pt x="180" y="13"/>
                      </a:lnTo>
                      <a:lnTo>
                        <a:pt x="178" y="13"/>
                      </a:lnTo>
                      <a:lnTo>
                        <a:pt x="180" y="13"/>
                      </a:lnTo>
                      <a:lnTo>
                        <a:pt x="178" y="13"/>
                      </a:lnTo>
                      <a:lnTo>
                        <a:pt x="178" y="11"/>
                      </a:lnTo>
                      <a:lnTo>
                        <a:pt x="180" y="11"/>
                      </a:lnTo>
                      <a:lnTo>
                        <a:pt x="182" y="11"/>
                      </a:lnTo>
                      <a:lnTo>
                        <a:pt x="182" y="13"/>
                      </a:lnTo>
                      <a:lnTo>
                        <a:pt x="184" y="13"/>
                      </a:lnTo>
                      <a:lnTo>
                        <a:pt x="186" y="13"/>
                      </a:lnTo>
                      <a:lnTo>
                        <a:pt x="184" y="13"/>
                      </a:lnTo>
                      <a:lnTo>
                        <a:pt x="186" y="13"/>
                      </a:lnTo>
                      <a:lnTo>
                        <a:pt x="188" y="13"/>
                      </a:lnTo>
                      <a:lnTo>
                        <a:pt x="186" y="13"/>
                      </a:lnTo>
                      <a:lnTo>
                        <a:pt x="184" y="13"/>
                      </a:lnTo>
                      <a:lnTo>
                        <a:pt x="182" y="13"/>
                      </a:lnTo>
                      <a:lnTo>
                        <a:pt x="182" y="11"/>
                      </a:lnTo>
                      <a:lnTo>
                        <a:pt x="180" y="11"/>
                      </a:lnTo>
                      <a:lnTo>
                        <a:pt x="182" y="11"/>
                      </a:lnTo>
                      <a:lnTo>
                        <a:pt x="182" y="10"/>
                      </a:lnTo>
                      <a:lnTo>
                        <a:pt x="184" y="10"/>
                      </a:lnTo>
                      <a:lnTo>
                        <a:pt x="184" y="8"/>
                      </a:lnTo>
                      <a:lnTo>
                        <a:pt x="186" y="8"/>
                      </a:lnTo>
                      <a:lnTo>
                        <a:pt x="184" y="8"/>
                      </a:lnTo>
                      <a:lnTo>
                        <a:pt x="184" y="6"/>
                      </a:lnTo>
                      <a:lnTo>
                        <a:pt x="184" y="8"/>
                      </a:lnTo>
                      <a:lnTo>
                        <a:pt x="184" y="6"/>
                      </a:lnTo>
                      <a:lnTo>
                        <a:pt x="184" y="8"/>
                      </a:lnTo>
                      <a:lnTo>
                        <a:pt x="182" y="8"/>
                      </a:lnTo>
                      <a:lnTo>
                        <a:pt x="182" y="10"/>
                      </a:lnTo>
                      <a:lnTo>
                        <a:pt x="180" y="10"/>
                      </a:lnTo>
                      <a:lnTo>
                        <a:pt x="180" y="11"/>
                      </a:lnTo>
                      <a:lnTo>
                        <a:pt x="178" y="11"/>
                      </a:lnTo>
                      <a:lnTo>
                        <a:pt x="176" y="11"/>
                      </a:lnTo>
                      <a:lnTo>
                        <a:pt x="176" y="13"/>
                      </a:lnTo>
                      <a:lnTo>
                        <a:pt x="176" y="11"/>
                      </a:lnTo>
                      <a:lnTo>
                        <a:pt x="176" y="10"/>
                      </a:lnTo>
                      <a:lnTo>
                        <a:pt x="178" y="10"/>
                      </a:lnTo>
                      <a:lnTo>
                        <a:pt x="178" y="8"/>
                      </a:lnTo>
                      <a:lnTo>
                        <a:pt x="178" y="6"/>
                      </a:lnTo>
                      <a:lnTo>
                        <a:pt x="180" y="6"/>
                      </a:lnTo>
                      <a:lnTo>
                        <a:pt x="178" y="6"/>
                      </a:lnTo>
                      <a:lnTo>
                        <a:pt x="178" y="8"/>
                      </a:lnTo>
                      <a:lnTo>
                        <a:pt x="176" y="8"/>
                      </a:lnTo>
                      <a:lnTo>
                        <a:pt x="176" y="10"/>
                      </a:lnTo>
                      <a:lnTo>
                        <a:pt x="176" y="8"/>
                      </a:lnTo>
                      <a:lnTo>
                        <a:pt x="174" y="8"/>
                      </a:lnTo>
                      <a:lnTo>
                        <a:pt x="172" y="8"/>
                      </a:lnTo>
                      <a:lnTo>
                        <a:pt x="172" y="6"/>
                      </a:lnTo>
                      <a:lnTo>
                        <a:pt x="171" y="6"/>
                      </a:lnTo>
                      <a:lnTo>
                        <a:pt x="169" y="4"/>
                      </a:lnTo>
                      <a:lnTo>
                        <a:pt x="169" y="2"/>
                      </a:lnTo>
                      <a:lnTo>
                        <a:pt x="167" y="2"/>
                      </a:lnTo>
                      <a:lnTo>
                        <a:pt x="167" y="0"/>
                      </a:lnTo>
                      <a:lnTo>
                        <a:pt x="165" y="0"/>
                      </a:lnTo>
                      <a:lnTo>
                        <a:pt x="167" y="0"/>
                      </a:lnTo>
                      <a:lnTo>
                        <a:pt x="169" y="0"/>
                      </a:lnTo>
                      <a:lnTo>
                        <a:pt x="171" y="0"/>
                      </a:lnTo>
                      <a:close/>
                      <a:moveTo>
                        <a:pt x="36" y="0"/>
                      </a:moveTo>
                      <a:lnTo>
                        <a:pt x="38" y="0"/>
                      </a:lnTo>
                      <a:lnTo>
                        <a:pt x="40" y="0"/>
                      </a:lnTo>
                      <a:lnTo>
                        <a:pt x="42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50" y="0"/>
                      </a:lnTo>
                      <a:lnTo>
                        <a:pt x="51" y="0"/>
                      </a:lnTo>
                      <a:lnTo>
                        <a:pt x="53" y="0"/>
                      </a:lnTo>
                      <a:lnTo>
                        <a:pt x="55" y="0"/>
                      </a:lnTo>
                      <a:lnTo>
                        <a:pt x="57" y="0"/>
                      </a:lnTo>
                      <a:lnTo>
                        <a:pt x="59" y="0"/>
                      </a:lnTo>
                      <a:lnTo>
                        <a:pt x="61" y="0"/>
                      </a:lnTo>
                      <a:lnTo>
                        <a:pt x="63" y="0"/>
                      </a:lnTo>
                      <a:lnTo>
                        <a:pt x="65" y="0"/>
                      </a:lnTo>
                      <a:lnTo>
                        <a:pt x="67" y="0"/>
                      </a:lnTo>
                      <a:lnTo>
                        <a:pt x="69" y="0"/>
                      </a:lnTo>
                      <a:lnTo>
                        <a:pt x="71" y="0"/>
                      </a:lnTo>
                      <a:lnTo>
                        <a:pt x="73" y="0"/>
                      </a:lnTo>
                      <a:lnTo>
                        <a:pt x="75" y="0"/>
                      </a:lnTo>
                      <a:lnTo>
                        <a:pt x="76" y="0"/>
                      </a:lnTo>
                      <a:lnTo>
                        <a:pt x="78" y="0"/>
                      </a:lnTo>
                      <a:lnTo>
                        <a:pt x="80" y="0"/>
                      </a:lnTo>
                      <a:lnTo>
                        <a:pt x="82" y="0"/>
                      </a:lnTo>
                      <a:lnTo>
                        <a:pt x="84" y="0"/>
                      </a:lnTo>
                      <a:lnTo>
                        <a:pt x="86" y="0"/>
                      </a:lnTo>
                      <a:lnTo>
                        <a:pt x="88" y="0"/>
                      </a:lnTo>
                      <a:lnTo>
                        <a:pt x="90" y="0"/>
                      </a:lnTo>
                      <a:lnTo>
                        <a:pt x="92" y="0"/>
                      </a:lnTo>
                      <a:lnTo>
                        <a:pt x="94" y="0"/>
                      </a:lnTo>
                      <a:lnTo>
                        <a:pt x="96" y="0"/>
                      </a:lnTo>
                      <a:lnTo>
                        <a:pt x="98" y="0"/>
                      </a:lnTo>
                      <a:lnTo>
                        <a:pt x="99" y="0"/>
                      </a:lnTo>
                      <a:lnTo>
                        <a:pt x="101" y="0"/>
                      </a:lnTo>
                      <a:lnTo>
                        <a:pt x="103" y="0"/>
                      </a:lnTo>
                      <a:lnTo>
                        <a:pt x="107" y="0"/>
                      </a:lnTo>
                      <a:lnTo>
                        <a:pt x="109" y="0"/>
                      </a:lnTo>
                      <a:lnTo>
                        <a:pt x="111" y="0"/>
                      </a:lnTo>
                      <a:lnTo>
                        <a:pt x="115" y="0"/>
                      </a:lnTo>
                      <a:lnTo>
                        <a:pt x="119" y="0"/>
                      </a:lnTo>
                      <a:lnTo>
                        <a:pt x="121" y="0"/>
                      </a:lnTo>
                      <a:lnTo>
                        <a:pt x="123" y="0"/>
                      </a:lnTo>
                      <a:lnTo>
                        <a:pt x="124" y="0"/>
                      </a:lnTo>
                      <a:lnTo>
                        <a:pt x="126" y="0"/>
                      </a:lnTo>
                      <a:lnTo>
                        <a:pt x="128" y="0"/>
                      </a:lnTo>
                      <a:lnTo>
                        <a:pt x="130" y="0"/>
                      </a:lnTo>
                      <a:lnTo>
                        <a:pt x="132" y="0"/>
                      </a:lnTo>
                      <a:lnTo>
                        <a:pt x="134" y="0"/>
                      </a:lnTo>
                      <a:lnTo>
                        <a:pt x="136" y="0"/>
                      </a:lnTo>
                      <a:lnTo>
                        <a:pt x="138" y="0"/>
                      </a:lnTo>
                      <a:lnTo>
                        <a:pt x="140" y="0"/>
                      </a:lnTo>
                      <a:lnTo>
                        <a:pt x="142" y="0"/>
                      </a:lnTo>
                      <a:lnTo>
                        <a:pt x="144" y="0"/>
                      </a:lnTo>
                      <a:lnTo>
                        <a:pt x="146" y="0"/>
                      </a:lnTo>
                      <a:lnTo>
                        <a:pt x="147" y="0"/>
                      </a:lnTo>
                      <a:lnTo>
                        <a:pt x="149" y="0"/>
                      </a:lnTo>
                      <a:lnTo>
                        <a:pt x="155" y="0"/>
                      </a:lnTo>
                      <a:lnTo>
                        <a:pt x="157" y="0"/>
                      </a:lnTo>
                      <a:lnTo>
                        <a:pt x="163" y="0"/>
                      </a:lnTo>
                      <a:lnTo>
                        <a:pt x="165" y="0"/>
                      </a:lnTo>
                      <a:lnTo>
                        <a:pt x="165" y="2"/>
                      </a:lnTo>
                      <a:lnTo>
                        <a:pt x="167" y="2"/>
                      </a:lnTo>
                      <a:lnTo>
                        <a:pt x="167" y="4"/>
                      </a:lnTo>
                      <a:lnTo>
                        <a:pt x="169" y="4"/>
                      </a:lnTo>
                      <a:lnTo>
                        <a:pt x="169" y="6"/>
                      </a:lnTo>
                      <a:lnTo>
                        <a:pt x="171" y="6"/>
                      </a:lnTo>
                      <a:lnTo>
                        <a:pt x="171" y="8"/>
                      </a:lnTo>
                      <a:lnTo>
                        <a:pt x="172" y="8"/>
                      </a:lnTo>
                      <a:lnTo>
                        <a:pt x="172" y="10"/>
                      </a:lnTo>
                      <a:lnTo>
                        <a:pt x="171" y="10"/>
                      </a:lnTo>
                      <a:lnTo>
                        <a:pt x="171" y="11"/>
                      </a:lnTo>
                      <a:lnTo>
                        <a:pt x="171" y="10"/>
                      </a:lnTo>
                      <a:lnTo>
                        <a:pt x="171" y="11"/>
                      </a:lnTo>
                      <a:lnTo>
                        <a:pt x="172" y="11"/>
                      </a:lnTo>
                      <a:lnTo>
                        <a:pt x="172" y="13"/>
                      </a:lnTo>
                      <a:lnTo>
                        <a:pt x="171" y="13"/>
                      </a:lnTo>
                      <a:lnTo>
                        <a:pt x="171" y="15"/>
                      </a:lnTo>
                      <a:lnTo>
                        <a:pt x="169" y="15"/>
                      </a:lnTo>
                      <a:lnTo>
                        <a:pt x="167" y="17"/>
                      </a:lnTo>
                      <a:lnTo>
                        <a:pt x="165" y="15"/>
                      </a:lnTo>
                      <a:lnTo>
                        <a:pt x="167" y="15"/>
                      </a:lnTo>
                      <a:lnTo>
                        <a:pt x="165" y="15"/>
                      </a:lnTo>
                      <a:lnTo>
                        <a:pt x="165" y="17"/>
                      </a:lnTo>
                      <a:lnTo>
                        <a:pt x="165" y="15"/>
                      </a:lnTo>
                      <a:lnTo>
                        <a:pt x="165" y="17"/>
                      </a:lnTo>
                      <a:lnTo>
                        <a:pt x="165" y="15"/>
                      </a:lnTo>
                      <a:lnTo>
                        <a:pt x="165" y="17"/>
                      </a:lnTo>
                      <a:lnTo>
                        <a:pt x="167" y="17"/>
                      </a:lnTo>
                      <a:lnTo>
                        <a:pt x="165" y="17"/>
                      </a:lnTo>
                      <a:lnTo>
                        <a:pt x="165" y="19"/>
                      </a:lnTo>
                      <a:lnTo>
                        <a:pt x="165" y="17"/>
                      </a:lnTo>
                      <a:lnTo>
                        <a:pt x="163" y="17"/>
                      </a:lnTo>
                      <a:lnTo>
                        <a:pt x="165" y="17"/>
                      </a:lnTo>
                      <a:lnTo>
                        <a:pt x="163" y="17"/>
                      </a:lnTo>
                      <a:lnTo>
                        <a:pt x="165" y="17"/>
                      </a:lnTo>
                      <a:lnTo>
                        <a:pt x="163" y="17"/>
                      </a:lnTo>
                      <a:lnTo>
                        <a:pt x="165" y="15"/>
                      </a:lnTo>
                      <a:lnTo>
                        <a:pt x="165" y="13"/>
                      </a:lnTo>
                      <a:lnTo>
                        <a:pt x="165" y="15"/>
                      </a:lnTo>
                      <a:lnTo>
                        <a:pt x="165" y="13"/>
                      </a:lnTo>
                      <a:lnTo>
                        <a:pt x="165" y="11"/>
                      </a:lnTo>
                      <a:lnTo>
                        <a:pt x="165" y="13"/>
                      </a:lnTo>
                      <a:lnTo>
                        <a:pt x="163" y="13"/>
                      </a:lnTo>
                      <a:lnTo>
                        <a:pt x="165" y="13"/>
                      </a:lnTo>
                      <a:lnTo>
                        <a:pt x="163" y="13"/>
                      </a:lnTo>
                      <a:lnTo>
                        <a:pt x="165" y="13"/>
                      </a:lnTo>
                      <a:lnTo>
                        <a:pt x="163" y="15"/>
                      </a:lnTo>
                      <a:lnTo>
                        <a:pt x="165" y="15"/>
                      </a:lnTo>
                      <a:lnTo>
                        <a:pt x="163" y="15"/>
                      </a:lnTo>
                      <a:lnTo>
                        <a:pt x="163" y="17"/>
                      </a:lnTo>
                      <a:lnTo>
                        <a:pt x="163" y="15"/>
                      </a:lnTo>
                      <a:lnTo>
                        <a:pt x="163" y="17"/>
                      </a:lnTo>
                      <a:lnTo>
                        <a:pt x="163" y="15"/>
                      </a:lnTo>
                      <a:lnTo>
                        <a:pt x="163" y="17"/>
                      </a:lnTo>
                      <a:lnTo>
                        <a:pt x="163" y="19"/>
                      </a:lnTo>
                      <a:lnTo>
                        <a:pt x="163" y="21"/>
                      </a:lnTo>
                      <a:lnTo>
                        <a:pt x="161" y="21"/>
                      </a:lnTo>
                      <a:lnTo>
                        <a:pt x="161" y="19"/>
                      </a:lnTo>
                      <a:lnTo>
                        <a:pt x="161" y="17"/>
                      </a:lnTo>
                      <a:lnTo>
                        <a:pt x="159" y="17"/>
                      </a:lnTo>
                      <a:lnTo>
                        <a:pt x="159" y="15"/>
                      </a:lnTo>
                      <a:lnTo>
                        <a:pt x="157" y="15"/>
                      </a:lnTo>
                      <a:lnTo>
                        <a:pt x="159" y="15"/>
                      </a:lnTo>
                      <a:lnTo>
                        <a:pt x="157" y="15"/>
                      </a:lnTo>
                      <a:lnTo>
                        <a:pt x="159" y="15"/>
                      </a:lnTo>
                      <a:lnTo>
                        <a:pt x="159" y="17"/>
                      </a:lnTo>
                      <a:lnTo>
                        <a:pt x="159" y="15"/>
                      </a:lnTo>
                      <a:lnTo>
                        <a:pt x="159" y="17"/>
                      </a:lnTo>
                      <a:lnTo>
                        <a:pt x="159" y="15"/>
                      </a:lnTo>
                      <a:lnTo>
                        <a:pt x="159" y="17"/>
                      </a:lnTo>
                      <a:lnTo>
                        <a:pt x="157" y="17"/>
                      </a:lnTo>
                      <a:lnTo>
                        <a:pt x="159" y="15"/>
                      </a:lnTo>
                      <a:lnTo>
                        <a:pt x="157" y="17"/>
                      </a:lnTo>
                      <a:lnTo>
                        <a:pt x="155" y="17"/>
                      </a:lnTo>
                      <a:lnTo>
                        <a:pt x="157" y="17"/>
                      </a:lnTo>
                      <a:lnTo>
                        <a:pt x="159" y="17"/>
                      </a:lnTo>
                      <a:lnTo>
                        <a:pt x="159" y="19"/>
                      </a:lnTo>
                      <a:lnTo>
                        <a:pt x="159" y="17"/>
                      </a:lnTo>
                      <a:lnTo>
                        <a:pt x="159" y="19"/>
                      </a:lnTo>
                      <a:lnTo>
                        <a:pt x="157" y="19"/>
                      </a:lnTo>
                      <a:lnTo>
                        <a:pt x="159" y="19"/>
                      </a:lnTo>
                      <a:lnTo>
                        <a:pt x="157" y="19"/>
                      </a:lnTo>
                      <a:lnTo>
                        <a:pt x="159" y="19"/>
                      </a:lnTo>
                      <a:lnTo>
                        <a:pt x="157" y="19"/>
                      </a:lnTo>
                      <a:lnTo>
                        <a:pt x="157" y="21"/>
                      </a:lnTo>
                      <a:lnTo>
                        <a:pt x="155" y="21"/>
                      </a:lnTo>
                      <a:lnTo>
                        <a:pt x="157" y="21"/>
                      </a:lnTo>
                      <a:lnTo>
                        <a:pt x="157" y="19"/>
                      </a:lnTo>
                      <a:lnTo>
                        <a:pt x="155" y="19"/>
                      </a:lnTo>
                      <a:lnTo>
                        <a:pt x="157" y="19"/>
                      </a:lnTo>
                      <a:lnTo>
                        <a:pt x="155" y="19"/>
                      </a:lnTo>
                      <a:lnTo>
                        <a:pt x="155" y="21"/>
                      </a:lnTo>
                      <a:lnTo>
                        <a:pt x="155" y="19"/>
                      </a:lnTo>
                      <a:lnTo>
                        <a:pt x="155" y="21"/>
                      </a:lnTo>
                      <a:lnTo>
                        <a:pt x="155" y="19"/>
                      </a:lnTo>
                      <a:lnTo>
                        <a:pt x="153" y="19"/>
                      </a:lnTo>
                      <a:lnTo>
                        <a:pt x="155" y="19"/>
                      </a:lnTo>
                      <a:lnTo>
                        <a:pt x="155" y="21"/>
                      </a:lnTo>
                      <a:lnTo>
                        <a:pt x="153" y="21"/>
                      </a:lnTo>
                      <a:lnTo>
                        <a:pt x="153" y="19"/>
                      </a:lnTo>
                      <a:lnTo>
                        <a:pt x="153" y="21"/>
                      </a:lnTo>
                      <a:lnTo>
                        <a:pt x="155" y="21"/>
                      </a:lnTo>
                      <a:lnTo>
                        <a:pt x="157" y="21"/>
                      </a:lnTo>
                      <a:lnTo>
                        <a:pt x="155" y="21"/>
                      </a:lnTo>
                      <a:lnTo>
                        <a:pt x="157" y="21"/>
                      </a:lnTo>
                      <a:lnTo>
                        <a:pt x="155" y="21"/>
                      </a:lnTo>
                      <a:lnTo>
                        <a:pt x="157" y="21"/>
                      </a:lnTo>
                      <a:lnTo>
                        <a:pt x="157" y="23"/>
                      </a:lnTo>
                      <a:lnTo>
                        <a:pt x="157" y="21"/>
                      </a:lnTo>
                      <a:lnTo>
                        <a:pt x="157" y="23"/>
                      </a:lnTo>
                      <a:lnTo>
                        <a:pt x="157" y="21"/>
                      </a:lnTo>
                      <a:lnTo>
                        <a:pt x="157" y="23"/>
                      </a:lnTo>
                      <a:lnTo>
                        <a:pt x="155" y="23"/>
                      </a:lnTo>
                      <a:lnTo>
                        <a:pt x="157" y="23"/>
                      </a:lnTo>
                      <a:lnTo>
                        <a:pt x="155" y="23"/>
                      </a:lnTo>
                      <a:lnTo>
                        <a:pt x="157" y="23"/>
                      </a:lnTo>
                      <a:lnTo>
                        <a:pt x="155" y="23"/>
                      </a:lnTo>
                      <a:lnTo>
                        <a:pt x="157" y="23"/>
                      </a:lnTo>
                      <a:lnTo>
                        <a:pt x="155" y="23"/>
                      </a:lnTo>
                      <a:lnTo>
                        <a:pt x="157" y="23"/>
                      </a:lnTo>
                      <a:lnTo>
                        <a:pt x="155" y="23"/>
                      </a:lnTo>
                      <a:lnTo>
                        <a:pt x="153" y="23"/>
                      </a:lnTo>
                      <a:lnTo>
                        <a:pt x="155" y="23"/>
                      </a:lnTo>
                      <a:lnTo>
                        <a:pt x="155" y="21"/>
                      </a:lnTo>
                      <a:lnTo>
                        <a:pt x="153" y="21"/>
                      </a:lnTo>
                      <a:lnTo>
                        <a:pt x="151" y="21"/>
                      </a:lnTo>
                      <a:lnTo>
                        <a:pt x="151" y="19"/>
                      </a:lnTo>
                      <a:lnTo>
                        <a:pt x="151" y="21"/>
                      </a:lnTo>
                      <a:lnTo>
                        <a:pt x="153" y="21"/>
                      </a:lnTo>
                      <a:lnTo>
                        <a:pt x="153" y="23"/>
                      </a:lnTo>
                      <a:lnTo>
                        <a:pt x="155" y="23"/>
                      </a:lnTo>
                      <a:lnTo>
                        <a:pt x="153" y="23"/>
                      </a:lnTo>
                      <a:lnTo>
                        <a:pt x="155" y="23"/>
                      </a:lnTo>
                      <a:lnTo>
                        <a:pt x="155" y="25"/>
                      </a:lnTo>
                      <a:lnTo>
                        <a:pt x="157" y="25"/>
                      </a:lnTo>
                      <a:lnTo>
                        <a:pt x="157" y="23"/>
                      </a:lnTo>
                      <a:lnTo>
                        <a:pt x="157" y="25"/>
                      </a:lnTo>
                      <a:lnTo>
                        <a:pt x="155" y="25"/>
                      </a:lnTo>
                      <a:lnTo>
                        <a:pt x="157" y="25"/>
                      </a:lnTo>
                      <a:lnTo>
                        <a:pt x="155" y="25"/>
                      </a:lnTo>
                      <a:lnTo>
                        <a:pt x="157" y="25"/>
                      </a:lnTo>
                      <a:lnTo>
                        <a:pt x="155" y="25"/>
                      </a:lnTo>
                      <a:lnTo>
                        <a:pt x="153" y="25"/>
                      </a:lnTo>
                      <a:lnTo>
                        <a:pt x="155" y="25"/>
                      </a:lnTo>
                      <a:lnTo>
                        <a:pt x="153" y="25"/>
                      </a:lnTo>
                      <a:lnTo>
                        <a:pt x="155" y="25"/>
                      </a:lnTo>
                      <a:lnTo>
                        <a:pt x="153" y="27"/>
                      </a:lnTo>
                      <a:lnTo>
                        <a:pt x="153" y="25"/>
                      </a:lnTo>
                      <a:lnTo>
                        <a:pt x="155" y="25"/>
                      </a:lnTo>
                      <a:lnTo>
                        <a:pt x="153" y="25"/>
                      </a:lnTo>
                      <a:lnTo>
                        <a:pt x="155" y="25"/>
                      </a:lnTo>
                      <a:lnTo>
                        <a:pt x="153" y="25"/>
                      </a:lnTo>
                      <a:lnTo>
                        <a:pt x="151" y="25"/>
                      </a:lnTo>
                      <a:lnTo>
                        <a:pt x="153" y="25"/>
                      </a:lnTo>
                      <a:lnTo>
                        <a:pt x="151" y="25"/>
                      </a:lnTo>
                      <a:lnTo>
                        <a:pt x="149" y="25"/>
                      </a:lnTo>
                      <a:lnTo>
                        <a:pt x="151" y="25"/>
                      </a:lnTo>
                      <a:lnTo>
                        <a:pt x="149" y="25"/>
                      </a:lnTo>
                      <a:lnTo>
                        <a:pt x="149" y="23"/>
                      </a:lnTo>
                      <a:lnTo>
                        <a:pt x="147" y="23"/>
                      </a:lnTo>
                      <a:lnTo>
                        <a:pt x="147" y="21"/>
                      </a:lnTo>
                      <a:lnTo>
                        <a:pt x="147" y="23"/>
                      </a:lnTo>
                      <a:lnTo>
                        <a:pt x="147" y="21"/>
                      </a:lnTo>
                      <a:lnTo>
                        <a:pt x="146" y="21"/>
                      </a:lnTo>
                      <a:lnTo>
                        <a:pt x="146" y="23"/>
                      </a:lnTo>
                      <a:lnTo>
                        <a:pt x="147" y="23"/>
                      </a:lnTo>
                      <a:lnTo>
                        <a:pt x="146" y="23"/>
                      </a:lnTo>
                      <a:lnTo>
                        <a:pt x="147" y="23"/>
                      </a:lnTo>
                      <a:lnTo>
                        <a:pt x="146" y="23"/>
                      </a:lnTo>
                      <a:lnTo>
                        <a:pt x="144" y="23"/>
                      </a:lnTo>
                      <a:lnTo>
                        <a:pt x="146" y="23"/>
                      </a:lnTo>
                      <a:lnTo>
                        <a:pt x="144" y="23"/>
                      </a:lnTo>
                      <a:lnTo>
                        <a:pt x="146" y="23"/>
                      </a:lnTo>
                      <a:lnTo>
                        <a:pt x="147" y="23"/>
                      </a:lnTo>
                      <a:lnTo>
                        <a:pt x="146" y="23"/>
                      </a:lnTo>
                      <a:lnTo>
                        <a:pt x="147" y="23"/>
                      </a:lnTo>
                      <a:lnTo>
                        <a:pt x="147" y="25"/>
                      </a:lnTo>
                      <a:lnTo>
                        <a:pt x="147" y="23"/>
                      </a:lnTo>
                      <a:lnTo>
                        <a:pt x="147" y="25"/>
                      </a:lnTo>
                      <a:lnTo>
                        <a:pt x="147" y="27"/>
                      </a:lnTo>
                      <a:lnTo>
                        <a:pt x="146" y="27"/>
                      </a:lnTo>
                      <a:lnTo>
                        <a:pt x="147" y="27"/>
                      </a:lnTo>
                      <a:lnTo>
                        <a:pt x="146" y="27"/>
                      </a:lnTo>
                      <a:lnTo>
                        <a:pt x="147" y="27"/>
                      </a:lnTo>
                      <a:lnTo>
                        <a:pt x="146" y="29"/>
                      </a:lnTo>
                      <a:lnTo>
                        <a:pt x="147" y="29"/>
                      </a:lnTo>
                      <a:lnTo>
                        <a:pt x="147" y="27"/>
                      </a:lnTo>
                      <a:lnTo>
                        <a:pt x="147" y="29"/>
                      </a:lnTo>
                      <a:lnTo>
                        <a:pt x="147" y="27"/>
                      </a:lnTo>
                      <a:lnTo>
                        <a:pt x="147" y="25"/>
                      </a:lnTo>
                      <a:lnTo>
                        <a:pt x="149" y="25"/>
                      </a:lnTo>
                      <a:lnTo>
                        <a:pt x="149" y="27"/>
                      </a:lnTo>
                      <a:lnTo>
                        <a:pt x="149" y="29"/>
                      </a:lnTo>
                      <a:lnTo>
                        <a:pt x="149" y="27"/>
                      </a:lnTo>
                      <a:lnTo>
                        <a:pt x="149" y="29"/>
                      </a:lnTo>
                      <a:lnTo>
                        <a:pt x="147" y="29"/>
                      </a:lnTo>
                      <a:lnTo>
                        <a:pt x="149" y="29"/>
                      </a:lnTo>
                      <a:lnTo>
                        <a:pt x="147" y="29"/>
                      </a:lnTo>
                      <a:lnTo>
                        <a:pt x="149" y="29"/>
                      </a:lnTo>
                      <a:lnTo>
                        <a:pt x="147" y="29"/>
                      </a:lnTo>
                      <a:lnTo>
                        <a:pt x="149" y="29"/>
                      </a:lnTo>
                      <a:lnTo>
                        <a:pt x="149" y="27"/>
                      </a:lnTo>
                      <a:lnTo>
                        <a:pt x="151" y="27"/>
                      </a:lnTo>
                      <a:lnTo>
                        <a:pt x="151" y="29"/>
                      </a:lnTo>
                      <a:lnTo>
                        <a:pt x="149" y="29"/>
                      </a:lnTo>
                      <a:lnTo>
                        <a:pt x="151" y="29"/>
                      </a:lnTo>
                      <a:lnTo>
                        <a:pt x="151" y="27"/>
                      </a:lnTo>
                      <a:lnTo>
                        <a:pt x="153" y="27"/>
                      </a:lnTo>
                      <a:lnTo>
                        <a:pt x="153" y="29"/>
                      </a:lnTo>
                      <a:lnTo>
                        <a:pt x="155" y="29"/>
                      </a:lnTo>
                      <a:lnTo>
                        <a:pt x="153" y="29"/>
                      </a:lnTo>
                      <a:lnTo>
                        <a:pt x="151" y="29"/>
                      </a:lnTo>
                      <a:lnTo>
                        <a:pt x="151" y="31"/>
                      </a:lnTo>
                      <a:lnTo>
                        <a:pt x="153" y="29"/>
                      </a:lnTo>
                      <a:lnTo>
                        <a:pt x="153" y="31"/>
                      </a:lnTo>
                      <a:lnTo>
                        <a:pt x="153" y="29"/>
                      </a:lnTo>
                      <a:lnTo>
                        <a:pt x="153" y="31"/>
                      </a:lnTo>
                      <a:lnTo>
                        <a:pt x="153" y="29"/>
                      </a:lnTo>
                      <a:lnTo>
                        <a:pt x="153" y="31"/>
                      </a:lnTo>
                      <a:lnTo>
                        <a:pt x="153" y="29"/>
                      </a:lnTo>
                      <a:lnTo>
                        <a:pt x="153" y="31"/>
                      </a:lnTo>
                      <a:lnTo>
                        <a:pt x="155" y="31"/>
                      </a:lnTo>
                      <a:lnTo>
                        <a:pt x="153" y="29"/>
                      </a:lnTo>
                      <a:lnTo>
                        <a:pt x="155" y="29"/>
                      </a:lnTo>
                      <a:lnTo>
                        <a:pt x="155" y="31"/>
                      </a:lnTo>
                      <a:lnTo>
                        <a:pt x="155" y="33"/>
                      </a:lnTo>
                      <a:lnTo>
                        <a:pt x="155" y="35"/>
                      </a:lnTo>
                      <a:lnTo>
                        <a:pt x="157" y="35"/>
                      </a:lnTo>
                      <a:lnTo>
                        <a:pt x="157" y="36"/>
                      </a:lnTo>
                      <a:lnTo>
                        <a:pt x="157" y="35"/>
                      </a:lnTo>
                      <a:lnTo>
                        <a:pt x="155" y="36"/>
                      </a:lnTo>
                      <a:lnTo>
                        <a:pt x="157" y="36"/>
                      </a:lnTo>
                      <a:lnTo>
                        <a:pt x="155" y="36"/>
                      </a:lnTo>
                      <a:lnTo>
                        <a:pt x="155" y="35"/>
                      </a:lnTo>
                      <a:lnTo>
                        <a:pt x="155" y="36"/>
                      </a:lnTo>
                      <a:lnTo>
                        <a:pt x="155" y="35"/>
                      </a:lnTo>
                      <a:lnTo>
                        <a:pt x="155" y="36"/>
                      </a:lnTo>
                      <a:lnTo>
                        <a:pt x="155" y="35"/>
                      </a:lnTo>
                      <a:lnTo>
                        <a:pt x="153" y="35"/>
                      </a:lnTo>
                      <a:lnTo>
                        <a:pt x="155" y="35"/>
                      </a:lnTo>
                      <a:lnTo>
                        <a:pt x="153" y="35"/>
                      </a:lnTo>
                      <a:lnTo>
                        <a:pt x="155" y="35"/>
                      </a:lnTo>
                      <a:lnTo>
                        <a:pt x="155" y="36"/>
                      </a:lnTo>
                      <a:lnTo>
                        <a:pt x="155" y="35"/>
                      </a:lnTo>
                      <a:lnTo>
                        <a:pt x="155" y="36"/>
                      </a:lnTo>
                      <a:lnTo>
                        <a:pt x="155" y="35"/>
                      </a:lnTo>
                      <a:lnTo>
                        <a:pt x="155" y="36"/>
                      </a:lnTo>
                      <a:lnTo>
                        <a:pt x="153" y="36"/>
                      </a:lnTo>
                      <a:lnTo>
                        <a:pt x="153" y="35"/>
                      </a:lnTo>
                      <a:lnTo>
                        <a:pt x="153" y="36"/>
                      </a:lnTo>
                      <a:lnTo>
                        <a:pt x="153" y="35"/>
                      </a:lnTo>
                      <a:lnTo>
                        <a:pt x="153" y="36"/>
                      </a:lnTo>
                      <a:lnTo>
                        <a:pt x="151" y="36"/>
                      </a:lnTo>
                      <a:lnTo>
                        <a:pt x="151" y="35"/>
                      </a:lnTo>
                      <a:lnTo>
                        <a:pt x="149" y="35"/>
                      </a:lnTo>
                      <a:lnTo>
                        <a:pt x="151" y="35"/>
                      </a:lnTo>
                      <a:lnTo>
                        <a:pt x="149" y="35"/>
                      </a:lnTo>
                      <a:lnTo>
                        <a:pt x="149" y="33"/>
                      </a:lnTo>
                      <a:lnTo>
                        <a:pt x="149" y="35"/>
                      </a:lnTo>
                      <a:lnTo>
                        <a:pt x="149" y="33"/>
                      </a:lnTo>
                      <a:lnTo>
                        <a:pt x="147" y="33"/>
                      </a:lnTo>
                      <a:lnTo>
                        <a:pt x="146" y="33"/>
                      </a:lnTo>
                      <a:lnTo>
                        <a:pt x="147" y="33"/>
                      </a:lnTo>
                      <a:lnTo>
                        <a:pt x="147" y="35"/>
                      </a:lnTo>
                      <a:lnTo>
                        <a:pt x="147" y="33"/>
                      </a:lnTo>
                      <a:lnTo>
                        <a:pt x="147" y="35"/>
                      </a:lnTo>
                      <a:lnTo>
                        <a:pt x="149" y="35"/>
                      </a:lnTo>
                      <a:lnTo>
                        <a:pt x="149" y="36"/>
                      </a:lnTo>
                      <a:lnTo>
                        <a:pt x="149" y="35"/>
                      </a:lnTo>
                      <a:lnTo>
                        <a:pt x="149" y="36"/>
                      </a:lnTo>
                      <a:lnTo>
                        <a:pt x="151" y="36"/>
                      </a:lnTo>
                      <a:lnTo>
                        <a:pt x="149" y="36"/>
                      </a:lnTo>
                      <a:lnTo>
                        <a:pt x="149" y="35"/>
                      </a:lnTo>
                      <a:lnTo>
                        <a:pt x="149" y="36"/>
                      </a:lnTo>
                      <a:lnTo>
                        <a:pt x="151" y="36"/>
                      </a:lnTo>
                      <a:lnTo>
                        <a:pt x="149" y="36"/>
                      </a:lnTo>
                      <a:lnTo>
                        <a:pt x="151" y="36"/>
                      </a:lnTo>
                      <a:lnTo>
                        <a:pt x="149" y="36"/>
                      </a:lnTo>
                      <a:lnTo>
                        <a:pt x="151" y="36"/>
                      </a:lnTo>
                      <a:lnTo>
                        <a:pt x="149" y="36"/>
                      </a:lnTo>
                      <a:lnTo>
                        <a:pt x="151" y="36"/>
                      </a:lnTo>
                      <a:lnTo>
                        <a:pt x="153" y="36"/>
                      </a:lnTo>
                      <a:lnTo>
                        <a:pt x="151" y="36"/>
                      </a:lnTo>
                      <a:lnTo>
                        <a:pt x="151" y="38"/>
                      </a:lnTo>
                      <a:lnTo>
                        <a:pt x="151" y="36"/>
                      </a:lnTo>
                      <a:lnTo>
                        <a:pt x="151" y="38"/>
                      </a:lnTo>
                      <a:lnTo>
                        <a:pt x="151" y="36"/>
                      </a:lnTo>
                      <a:lnTo>
                        <a:pt x="151" y="38"/>
                      </a:lnTo>
                      <a:lnTo>
                        <a:pt x="151" y="36"/>
                      </a:lnTo>
                      <a:lnTo>
                        <a:pt x="151" y="38"/>
                      </a:lnTo>
                      <a:lnTo>
                        <a:pt x="151" y="36"/>
                      </a:lnTo>
                      <a:lnTo>
                        <a:pt x="153" y="36"/>
                      </a:lnTo>
                      <a:lnTo>
                        <a:pt x="153" y="38"/>
                      </a:lnTo>
                      <a:lnTo>
                        <a:pt x="151" y="38"/>
                      </a:lnTo>
                      <a:lnTo>
                        <a:pt x="153" y="38"/>
                      </a:lnTo>
                      <a:lnTo>
                        <a:pt x="153" y="40"/>
                      </a:lnTo>
                      <a:lnTo>
                        <a:pt x="151" y="40"/>
                      </a:lnTo>
                      <a:lnTo>
                        <a:pt x="151" y="38"/>
                      </a:lnTo>
                      <a:lnTo>
                        <a:pt x="151" y="40"/>
                      </a:lnTo>
                      <a:lnTo>
                        <a:pt x="151" y="38"/>
                      </a:lnTo>
                      <a:lnTo>
                        <a:pt x="151" y="40"/>
                      </a:lnTo>
                      <a:lnTo>
                        <a:pt x="151" y="38"/>
                      </a:lnTo>
                      <a:lnTo>
                        <a:pt x="151" y="40"/>
                      </a:lnTo>
                      <a:lnTo>
                        <a:pt x="149" y="40"/>
                      </a:lnTo>
                      <a:lnTo>
                        <a:pt x="151" y="38"/>
                      </a:lnTo>
                      <a:lnTo>
                        <a:pt x="149" y="38"/>
                      </a:lnTo>
                      <a:lnTo>
                        <a:pt x="151" y="38"/>
                      </a:lnTo>
                      <a:lnTo>
                        <a:pt x="149" y="38"/>
                      </a:lnTo>
                      <a:lnTo>
                        <a:pt x="147" y="38"/>
                      </a:lnTo>
                      <a:lnTo>
                        <a:pt x="149" y="38"/>
                      </a:lnTo>
                      <a:lnTo>
                        <a:pt x="147" y="38"/>
                      </a:lnTo>
                      <a:lnTo>
                        <a:pt x="147" y="36"/>
                      </a:lnTo>
                      <a:lnTo>
                        <a:pt x="147" y="38"/>
                      </a:lnTo>
                      <a:lnTo>
                        <a:pt x="146" y="38"/>
                      </a:lnTo>
                      <a:lnTo>
                        <a:pt x="146" y="36"/>
                      </a:lnTo>
                      <a:lnTo>
                        <a:pt x="146" y="38"/>
                      </a:lnTo>
                      <a:lnTo>
                        <a:pt x="147" y="38"/>
                      </a:lnTo>
                      <a:lnTo>
                        <a:pt x="147" y="40"/>
                      </a:lnTo>
                      <a:lnTo>
                        <a:pt x="147" y="38"/>
                      </a:lnTo>
                      <a:lnTo>
                        <a:pt x="149" y="38"/>
                      </a:lnTo>
                      <a:lnTo>
                        <a:pt x="147" y="38"/>
                      </a:lnTo>
                      <a:lnTo>
                        <a:pt x="149" y="38"/>
                      </a:lnTo>
                      <a:lnTo>
                        <a:pt x="149" y="40"/>
                      </a:lnTo>
                      <a:lnTo>
                        <a:pt x="151" y="40"/>
                      </a:lnTo>
                      <a:lnTo>
                        <a:pt x="149" y="40"/>
                      </a:lnTo>
                      <a:lnTo>
                        <a:pt x="151" y="40"/>
                      </a:lnTo>
                      <a:lnTo>
                        <a:pt x="149" y="40"/>
                      </a:lnTo>
                      <a:lnTo>
                        <a:pt x="151" y="40"/>
                      </a:lnTo>
                      <a:lnTo>
                        <a:pt x="151" y="42"/>
                      </a:lnTo>
                      <a:lnTo>
                        <a:pt x="151" y="40"/>
                      </a:lnTo>
                      <a:lnTo>
                        <a:pt x="151" y="42"/>
                      </a:lnTo>
                      <a:lnTo>
                        <a:pt x="149" y="42"/>
                      </a:lnTo>
                      <a:lnTo>
                        <a:pt x="151" y="42"/>
                      </a:lnTo>
                      <a:lnTo>
                        <a:pt x="149" y="42"/>
                      </a:lnTo>
                      <a:lnTo>
                        <a:pt x="149" y="40"/>
                      </a:lnTo>
                      <a:lnTo>
                        <a:pt x="149" y="42"/>
                      </a:lnTo>
                      <a:lnTo>
                        <a:pt x="149" y="40"/>
                      </a:lnTo>
                      <a:lnTo>
                        <a:pt x="149" y="42"/>
                      </a:lnTo>
                      <a:lnTo>
                        <a:pt x="149" y="40"/>
                      </a:lnTo>
                      <a:lnTo>
                        <a:pt x="149" y="42"/>
                      </a:lnTo>
                      <a:lnTo>
                        <a:pt x="149" y="40"/>
                      </a:lnTo>
                      <a:lnTo>
                        <a:pt x="149" y="42"/>
                      </a:lnTo>
                      <a:lnTo>
                        <a:pt x="149" y="44"/>
                      </a:lnTo>
                      <a:lnTo>
                        <a:pt x="149" y="42"/>
                      </a:lnTo>
                      <a:lnTo>
                        <a:pt x="149" y="44"/>
                      </a:lnTo>
                      <a:lnTo>
                        <a:pt x="151" y="44"/>
                      </a:lnTo>
                      <a:lnTo>
                        <a:pt x="151" y="46"/>
                      </a:lnTo>
                      <a:lnTo>
                        <a:pt x="151" y="44"/>
                      </a:lnTo>
                      <a:lnTo>
                        <a:pt x="151" y="46"/>
                      </a:lnTo>
                      <a:lnTo>
                        <a:pt x="149" y="46"/>
                      </a:lnTo>
                      <a:lnTo>
                        <a:pt x="149" y="48"/>
                      </a:lnTo>
                      <a:lnTo>
                        <a:pt x="149" y="46"/>
                      </a:lnTo>
                      <a:lnTo>
                        <a:pt x="149" y="48"/>
                      </a:lnTo>
                      <a:lnTo>
                        <a:pt x="149" y="46"/>
                      </a:lnTo>
                      <a:lnTo>
                        <a:pt x="149" y="48"/>
                      </a:lnTo>
                      <a:lnTo>
                        <a:pt x="147" y="48"/>
                      </a:lnTo>
                      <a:lnTo>
                        <a:pt x="147" y="46"/>
                      </a:lnTo>
                      <a:lnTo>
                        <a:pt x="149" y="46"/>
                      </a:lnTo>
                      <a:lnTo>
                        <a:pt x="147" y="46"/>
                      </a:lnTo>
                      <a:lnTo>
                        <a:pt x="147" y="48"/>
                      </a:lnTo>
                      <a:lnTo>
                        <a:pt x="147" y="46"/>
                      </a:lnTo>
                      <a:lnTo>
                        <a:pt x="147" y="48"/>
                      </a:lnTo>
                      <a:lnTo>
                        <a:pt x="149" y="48"/>
                      </a:lnTo>
                      <a:lnTo>
                        <a:pt x="147" y="48"/>
                      </a:lnTo>
                      <a:lnTo>
                        <a:pt x="147" y="50"/>
                      </a:lnTo>
                      <a:lnTo>
                        <a:pt x="149" y="50"/>
                      </a:lnTo>
                      <a:lnTo>
                        <a:pt x="149" y="52"/>
                      </a:lnTo>
                      <a:lnTo>
                        <a:pt x="149" y="54"/>
                      </a:lnTo>
                      <a:lnTo>
                        <a:pt x="151" y="54"/>
                      </a:lnTo>
                      <a:lnTo>
                        <a:pt x="151" y="56"/>
                      </a:lnTo>
                      <a:lnTo>
                        <a:pt x="149" y="58"/>
                      </a:lnTo>
                      <a:lnTo>
                        <a:pt x="151" y="58"/>
                      </a:lnTo>
                      <a:lnTo>
                        <a:pt x="151" y="59"/>
                      </a:lnTo>
                      <a:lnTo>
                        <a:pt x="149" y="59"/>
                      </a:lnTo>
                      <a:lnTo>
                        <a:pt x="151" y="59"/>
                      </a:lnTo>
                      <a:lnTo>
                        <a:pt x="151" y="61"/>
                      </a:lnTo>
                      <a:lnTo>
                        <a:pt x="151" y="63"/>
                      </a:lnTo>
                      <a:lnTo>
                        <a:pt x="153" y="63"/>
                      </a:lnTo>
                      <a:lnTo>
                        <a:pt x="153" y="65"/>
                      </a:lnTo>
                      <a:lnTo>
                        <a:pt x="155" y="65"/>
                      </a:lnTo>
                      <a:lnTo>
                        <a:pt x="155" y="67"/>
                      </a:lnTo>
                      <a:lnTo>
                        <a:pt x="157" y="67"/>
                      </a:lnTo>
                      <a:lnTo>
                        <a:pt x="157" y="69"/>
                      </a:lnTo>
                      <a:lnTo>
                        <a:pt x="155" y="69"/>
                      </a:lnTo>
                      <a:lnTo>
                        <a:pt x="155" y="71"/>
                      </a:lnTo>
                      <a:lnTo>
                        <a:pt x="153" y="71"/>
                      </a:lnTo>
                      <a:lnTo>
                        <a:pt x="153" y="69"/>
                      </a:lnTo>
                      <a:lnTo>
                        <a:pt x="155" y="69"/>
                      </a:lnTo>
                      <a:lnTo>
                        <a:pt x="153" y="69"/>
                      </a:lnTo>
                      <a:lnTo>
                        <a:pt x="153" y="71"/>
                      </a:lnTo>
                      <a:lnTo>
                        <a:pt x="153" y="69"/>
                      </a:lnTo>
                      <a:lnTo>
                        <a:pt x="153" y="71"/>
                      </a:lnTo>
                      <a:lnTo>
                        <a:pt x="153" y="69"/>
                      </a:lnTo>
                      <a:lnTo>
                        <a:pt x="151" y="69"/>
                      </a:lnTo>
                      <a:lnTo>
                        <a:pt x="153" y="69"/>
                      </a:lnTo>
                      <a:lnTo>
                        <a:pt x="151" y="69"/>
                      </a:lnTo>
                      <a:lnTo>
                        <a:pt x="153" y="69"/>
                      </a:lnTo>
                      <a:lnTo>
                        <a:pt x="153" y="67"/>
                      </a:lnTo>
                      <a:lnTo>
                        <a:pt x="151" y="67"/>
                      </a:lnTo>
                      <a:lnTo>
                        <a:pt x="153" y="67"/>
                      </a:lnTo>
                      <a:lnTo>
                        <a:pt x="151" y="67"/>
                      </a:lnTo>
                      <a:lnTo>
                        <a:pt x="151" y="69"/>
                      </a:lnTo>
                      <a:lnTo>
                        <a:pt x="151" y="67"/>
                      </a:lnTo>
                      <a:lnTo>
                        <a:pt x="151" y="65"/>
                      </a:lnTo>
                      <a:lnTo>
                        <a:pt x="151" y="63"/>
                      </a:lnTo>
                      <a:lnTo>
                        <a:pt x="151" y="65"/>
                      </a:lnTo>
                      <a:lnTo>
                        <a:pt x="151" y="67"/>
                      </a:lnTo>
                      <a:lnTo>
                        <a:pt x="151" y="65"/>
                      </a:lnTo>
                      <a:lnTo>
                        <a:pt x="149" y="65"/>
                      </a:lnTo>
                      <a:lnTo>
                        <a:pt x="147" y="65"/>
                      </a:lnTo>
                      <a:lnTo>
                        <a:pt x="149" y="65"/>
                      </a:lnTo>
                      <a:lnTo>
                        <a:pt x="147" y="65"/>
                      </a:lnTo>
                      <a:lnTo>
                        <a:pt x="146" y="65"/>
                      </a:lnTo>
                      <a:lnTo>
                        <a:pt x="146" y="63"/>
                      </a:lnTo>
                      <a:lnTo>
                        <a:pt x="147" y="63"/>
                      </a:lnTo>
                      <a:lnTo>
                        <a:pt x="146" y="63"/>
                      </a:lnTo>
                      <a:lnTo>
                        <a:pt x="146" y="61"/>
                      </a:lnTo>
                      <a:lnTo>
                        <a:pt x="146" y="63"/>
                      </a:lnTo>
                      <a:lnTo>
                        <a:pt x="144" y="63"/>
                      </a:lnTo>
                      <a:lnTo>
                        <a:pt x="144" y="61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6" y="65"/>
                      </a:lnTo>
                      <a:lnTo>
                        <a:pt x="147" y="65"/>
                      </a:lnTo>
                      <a:lnTo>
                        <a:pt x="147" y="67"/>
                      </a:lnTo>
                      <a:lnTo>
                        <a:pt x="149" y="67"/>
                      </a:lnTo>
                      <a:lnTo>
                        <a:pt x="151" y="67"/>
                      </a:lnTo>
                      <a:lnTo>
                        <a:pt x="151" y="69"/>
                      </a:lnTo>
                      <a:lnTo>
                        <a:pt x="149" y="69"/>
                      </a:lnTo>
                      <a:lnTo>
                        <a:pt x="151" y="69"/>
                      </a:lnTo>
                      <a:lnTo>
                        <a:pt x="151" y="71"/>
                      </a:lnTo>
                      <a:lnTo>
                        <a:pt x="153" y="71"/>
                      </a:lnTo>
                      <a:lnTo>
                        <a:pt x="151" y="71"/>
                      </a:lnTo>
                      <a:lnTo>
                        <a:pt x="153" y="71"/>
                      </a:lnTo>
                      <a:lnTo>
                        <a:pt x="153" y="73"/>
                      </a:lnTo>
                      <a:lnTo>
                        <a:pt x="153" y="71"/>
                      </a:lnTo>
                      <a:lnTo>
                        <a:pt x="155" y="71"/>
                      </a:lnTo>
                      <a:lnTo>
                        <a:pt x="157" y="71"/>
                      </a:lnTo>
                      <a:lnTo>
                        <a:pt x="155" y="71"/>
                      </a:lnTo>
                      <a:lnTo>
                        <a:pt x="157" y="71"/>
                      </a:lnTo>
                      <a:lnTo>
                        <a:pt x="155" y="71"/>
                      </a:lnTo>
                      <a:lnTo>
                        <a:pt x="157" y="71"/>
                      </a:lnTo>
                      <a:lnTo>
                        <a:pt x="157" y="73"/>
                      </a:lnTo>
                      <a:lnTo>
                        <a:pt x="157" y="75"/>
                      </a:lnTo>
                      <a:lnTo>
                        <a:pt x="157" y="77"/>
                      </a:lnTo>
                      <a:lnTo>
                        <a:pt x="159" y="77"/>
                      </a:lnTo>
                      <a:lnTo>
                        <a:pt x="159" y="79"/>
                      </a:lnTo>
                      <a:lnTo>
                        <a:pt x="161" y="79"/>
                      </a:lnTo>
                      <a:lnTo>
                        <a:pt x="159" y="81"/>
                      </a:lnTo>
                      <a:lnTo>
                        <a:pt x="159" y="83"/>
                      </a:lnTo>
                      <a:lnTo>
                        <a:pt x="161" y="83"/>
                      </a:lnTo>
                      <a:lnTo>
                        <a:pt x="161" y="84"/>
                      </a:lnTo>
                      <a:lnTo>
                        <a:pt x="159" y="84"/>
                      </a:lnTo>
                      <a:lnTo>
                        <a:pt x="159" y="83"/>
                      </a:lnTo>
                      <a:lnTo>
                        <a:pt x="157" y="83"/>
                      </a:lnTo>
                      <a:lnTo>
                        <a:pt x="157" y="81"/>
                      </a:lnTo>
                      <a:lnTo>
                        <a:pt x="155" y="81"/>
                      </a:lnTo>
                      <a:lnTo>
                        <a:pt x="157" y="81"/>
                      </a:lnTo>
                      <a:lnTo>
                        <a:pt x="157" y="79"/>
                      </a:lnTo>
                      <a:lnTo>
                        <a:pt x="157" y="81"/>
                      </a:lnTo>
                      <a:lnTo>
                        <a:pt x="157" y="79"/>
                      </a:lnTo>
                      <a:lnTo>
                        <a:pt x="157" y="81"/>
                      </a:lnTo>
                      <a:lnTo>
                        <a:pt x="157" y="79"/>
                      </a:lnTo>
                      <a:lnTo>
                        <a:pt x="157" y="81"/>
                      </a:lnTo>
                      <a:lnTo>
                        <a:pt x="155" y="81"/>
                      </a:lnTo>
                      <a:lnTo>
                        <a:pt x="155" y="79"/>
                      </a:lnTo>
                      <a:lnTo>
                        <a:pt x="155" y="81"/>
                      </a:lnTo>
                      <a:lnTo>
                        <a:pt x="155" y="79"/>
                      </a:lnTo>
                      <a:lnTo>
                        <a:pt x="153" y="79"/>
                      </a:lnTo>
                      <a:lnTo>
                        <a:pt x="155" y="79"/>
                      </a:lnTo>
                      <a:lnTo>
                        <a:pt x="155" y="77"/>
                      </a:lnTo>
                      <a:lnTo>
                        <a:pt x="155" y="79"/>
                      </a:lnTo>
                      <a:lnTo>
                        <a:pt x="155" y="77"/>
                      </a:lnTo>
                      <a:lnTo>
                        <a:pt x="155" y="79"/>
                      </a:lnTo>
                      <a:lnTo>
                        <a:pt x="153" y="79"/>
                      </a:lnTo>
                      <a:lnTo>
                        <a:pt x="153" y="77"/>
                      </a:lnTo>
                      <a:lnTo>
                        <a:pt x="155" y="77"/>
                      </a:lnTo>
                      <a:lnTo>
                        <a:pt x="153" y="77"/>
                      </a:lnTo>
                      <a:lnTo>
                        <a:pt x="153" y="75"/>
                      </a:lnTo>
                      <a:lnTo>
                        <a:pt x="153" y="77"/>
                      </a:lnTo>
                      <a:lnTo>
                        <a:pt x="153" y="75"/>
                      </a:lnTo>
                      <a:lnTo>
                        <a:pt x="151" y="75"/>
                      </a:lnTo>
                      <a:lnTo>
                        <a:pt x="153" y="75"/>
                      </a:lnTo>
                      <a:lnTo>
                        <a:pt x="151" y="75"/>
                      </a:lnTo>
                      <a:lnTo>
                        <a:pt x="153" y="75"/>
                      </a:lnTo>
                      <a:lnTo>
                        <a:pt x="153" y="77"/>
                      </a:lnTo>
                      <a:lnTo>
                        <a:pt x="153" y="79"/>
                      </a:lnTo>
                      <a:lnTo>
                        <a:pt x="151" y="79"/>
                      </a:lnTo>
                      <a:lnTo>
                        <a:pt x="153" y="79"/>
                      </a:lnTo>
                      <a:lnTo>
                        <a:pt x="153" y="81"/>
                      </a:lnTo>
                      <a:lnTo>
                        <a:pt x="153" y="79"/>
                      </a:lnTo>
                      <a:lnTo>
                        <a:pt x="153" y="81"/>
                      </a:lnTo>
                      <a:lnTo>
                        <a:pt x="153" y="79"/>
                      </a:lnTo>
                      <a:lnTo>
                        <a:pt x="151" y="79"/>
                      </a:lnTo>
                      <a:lnTo>
                        <a:pt x="149" y="79"/>
                      </a:lnTo>
                      <a:lnTo>
                        <a:pt x="151" y="79"/>
                      </a:lnTo>
                      <a:lnTo>
                        <a:pt x="149" y="79"/>
                      </a:lnTo>
                      <a:lnTo>
                        <a:pt x="151" y="79"/>
                      </a:lnTo>
                      <a:lnTo>
                        <a:pt x="151" y="81"/>
                      </a:lnTo>
                      <a:lnTo>
                        <a:pt x="153" y="81"/>
                      </a:lnTo>
                      <a:lnTo>
                        <a:pt x="151" y="81"/>
                      </a:lnTo>
                      <a:lnTo>
                        <a:pt x="151" y="79"/>
                      </a:lnTo>
                      <a:lnTo>
                        <a:pt x="149" y="79"/>
                      </a:lnTo>
                      <a:lnTo>
                        <a:pt x="149" y="81"/>
                      </a:lnTo>
                      <a:lnTo>
                        <a:pt x="149" y="79"/>
                      </a:lnTo>
                      <a:lnTo>
                        <a:pt x="149" y="77"/>
                      </a:lnTo>
                      <a:lnTo>
                        <a:pt x="147" y="77"/>
                      </a:lnTo>
                      <a:lnTo>
                        <a:pt x="147" y="75"/>
                      </a:lnTo>
                      <a:lnTo>
                        <a:pt x="146" y="75"/>
                      </a:lnTo>
                      <a:lnTo>
                        <a:pt x="144" y="75"/>
                      </a:lnTo>
                      <a:lnTo>
                        <a:pt x="142" y="75"/>
                      </a:lnTo>
                      <a:lnTo>
                        <a:pt x="144" y="75"/>
                      </a:lnTo>
                      <a:lnTo>
                        <a:pt x="144" y="73"/>
                      </a:lnTo>
                      <a:lnTo>
                        <a:pt x="146" y="73"/>
                      </a:lnTo>
                      <a:lnTo>
                        <a:pt x="144" y="73"/>
                      </a:lnTo>
                      <a:lnTo>
                        <a:pt x="146" y="73"/>
                      </a:lnTo>
                      <a:lnTo>
                        <a:pt x="144" y="73"/>
                      </a:lnTo>
                      <a:lnTo>
                        <a:pt x="146" y="73"/>
                      </a:lnTo>
                      <a:lnTo>
                        <a:pt x="144" y="73"/>
                      </a:lnTo>
                      <a:lnTo>
                        <a:pt x="144" y="71"/>
                      </a:lnTo>
                      <a:lnTo>
                        <a:pt x="144" y="73"/>
                      </a:lnTo>
                      <a:lnTo>
                        <a:pt x="144" y="71"/>
                      </a:lnTo>
                      <a:lnTo>
                        <a:pt x="144" y="73"/>
                      </a:lnTo>
                      <a:lnTo>
                        <a:pt x="142" y="73"/>
                      </a:lnTo>
                      <a:lnTo>
                        <a:pt x="142" y="75"/>
                      </a:lnTo>
                      <a:lnTo>
                        <a:pt x="140" y="75"/>
                      </a:lnTo>
                      <a:lnTo>
                        <a:pt x="140" y="73"/>
                      </a:lnTo>
                      <a:lnTo>
                        <a:pt x="142" y="73"/>
                      </a:lnTo>
                      <a:lnTo>
                        <a:pt x="140" y="73"/>
                      </a:lnTo>
                      <a:lnTo>
                        <a:pt x="142" y="73"/>
                      </a:lnTo>
                      <a:lnTo>
                        <a:pt x="140" y="73"/>
                      </a:lnTo>
                      <a:lnTo>
                        <a:pt x="142" y="73"/>
                      </a:lnTo>
                      <a:lnTo>
                        <a:pt x="142" y="71"/>
                      </a:lnTo>
                      <a:lnTo>
                        <a:pt x="140" y="71"/>
                      </a:lnTo>
                      <a:lnTo>
                        <a:pt x="142" y="71"/>
                      </a:lnTo>
                      <a:lnTo>
                        <a:pt x="140" y="71"/>
                      </a:lnTo>
                      <a:lnTo>
                        <a:pt x="140" y="73"/>
                      </a:lnTo>
                      <a:lnTo>
                        <a:pt x="138" y="73"/>
                      </a:lnTo>
                      <a:lnTo>
                        <a:pt x="140" y="73"/>
                      </a:lnTo>
                      <a:lnTo>
                        <a:pt x="140" y="75"/>
                      </a:lnTo>
                      <a:lnTo>
                        <a:pt x="138" y="75"/>
                      </a:lnTo>
                      <a:lnTo>
                        <a:pt x="140" y="75"/>
                      </a:lnTo>
                      <a:lnTo>
                        <a:pt x="138" y="75"/>
                      </a:lnTo>
                      <a:lnTo>
                        <a:pt x="140" y="75"/>
                      </a:lnTo>
                      <a:lnTo>
                        <a:pt x="138" y="75"/>
                      </a:lnTo>
                      <a:lnTo>
                        <a:pt x="136" y="75"/>
                      </a:lnTo>
                      <a:lnTo>
                        <a:pt x="136" y="73"/>
                      </a:lnTo>
                      <a:lnTo>
                        <a:pt x="138" y="75"/>
                      </a:lnTo>
                      <a:lnTo>
                        <a:pt x="138" y="73"/>
                      </a:lnTo>
                      <a:lnTo>
                        <a:pt x="138" y="75"/>
                      </a:lnTo>
                      <a:lnTo>
                        <a:pt x="138" y="73"/>
                      </a:lnTo>
                      <a:lnTo>
                        <a:pt x="136" y="73"/>
                      </a:lnTo>
                      <a:lnTo>
                        <a:pt x="136" y="71"/>
                      </a:lnTo>
                      <a:lnTo>
                        <a:pt x="136" y="73"/>
                      </a:lnTo>
                      <a:lnTo>
                        <a:pt x="136" y="71"/>
                      </a:lnTo>
                      <a:lnTo>
                        <a:pt x="134" y="71"/>
                      </a:lnTo>
                      <a:lnTo>
                        <a:pt x="136" y="71"/>
                      </a:lnTo>
                      <a:lnTo>
                        <a:pt x="134" y="71"/>
                      </a:lnTo>
                      <a:lnTo>
                        <a:pt x="136" y="71"/>
                      </a:lnTo>
                      <a:lnTo>
                        <a:pt x="134" y="71"/>
                      </a:lnTo>
                      <a:lnTo>
                        <a:pt x="134" y="69"/>
                      </a:lnTo>
                      <a:lnTo>
                        <a:pt x="136" y="69"/>
                      </a:lnTo>
                      <a:lnTo>
                        <a:pt x="134" y="69"/>
                      </a:lnTo>
                      <a:lnTo>
                        <a:pt x="134" y="67"/>
                      </a:lnTo>
                      <a:lnTo>
                        <a:pt x="132" y="67"/>
                      </a:lnTo>
                      <a:lnTo>
                        <a:pt x="130" y="67"/>
                      </a:lnTo>
                      <a:lnTo>
                        <a:pt x="130" y="65"/>
                      </a:lnTo>
                      <a:lnTo>
                        <a:pt x="128" y="65"/>
                      </a:lnTo>
                      <a:lnTo>
                        <a:pt x="130" y="65"/>
                      </a:lnTo>
                      <a:lnTo>
                        <a:pt x="130" y="67"/>
                      </a:lnTo>
                      <a:lnTo>
                        <a:pt x="130" y="65"/>
                      </a:lnTo>
                      <a:lnTo>
                        <a:pt x="130" y="67"/>
                      </a:lnTo>
                      <a:lnTo>
                        <a:pt x="132" y="67"/>
                      </a:lnTo>
                      <a:lnTo>
                        <a:pt x="132" y="69"/>
                      </a:lnTo>
                      <a:lnTo>
                        <a:pt x="134" y="69"/>
                      </a:lnTo>
                      <a:lnTo>
                        <a:pt x="132" y="69"/>
                      </a:lnTo>
                      <a:lnTo>
                        <a:pt x="134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4" y="71"/>
                      </a:lnTo>
                      <a:lnTo>
                        <a:pt x="132" y="71"/>
                      </a:lnTo>
                      <a:lnTo>
                        <a:pt x="134" y="71"/>
                      </a:lnTo>
                      <a:lnTo>
                        <a:pt x="134" y="73"/>
                      </a:lnTo>
                      <a:lnTo>
                        <a:pt x="134" y="71"/>
                      </a:lnTo>
                      <a:lnTo>
                        <a:pt x="134" y="73"/>
                      </a:lnTo>
                      <a:lnTo>
                        <a:pt x="134" y="71"/>
                      </a:lnTo>
                      <a:lnTo>
                        <a:pt x="134" y="73"/>
                      </a:lnTo>
                      <a:lnTo>
                        <a:pt x="134" y="71"/>
                      </a:lnTo>
                      <a:lnTo>
                        <a:pt x="134" y="73"/>
                      </a:lnTo>
                      <a:lnTo>
                        <a:pt x="132" y="73"/>
                      </a:lnTo>
                      <a:lnTo>
                        <a:pt x="130" y="73"/>
                      </a:lnTo>
                      <a:lnTo>
                        <a:pt x="130" y="71"/>
                      </a:lnTo>
                      <a:lnTo>
                        <a:pt x="132" y="71"/>
                      </a:lnTo>
                      <a:lnTo>
                        <a:pt x="130" y="71"/>
                      </a:lnTo>
                      <a:lnTo>
                        <a:pt x="132" y="71"/>
                      </a:lnTo>
                      <a:lnTo>
                        <a:pt x="130" y="71"/>
                      </a:lnTo>
                      <a:lnTo>
                        <a:pt x="128" y="69"/>
                      </a:lnTo>
                      <a:lnTo>
                        <a:pt x="130" y="69"/>
                      </a:lnTo>
                      <a:lnTo>
                        <a:pt x="128" y="69"/>
                      </a:lnTo>
                      <a:lnTo>
                        <a:pt x="126" y="69"/>
                      </a:lnTo>
                      <a:lnTo>
                        <a:pt x="126" y="67"/>
                      </a:lnTo>
                      <a:lnTo>
                        <a:pt x="126" y="65"/>
                      </a:lnTo>
                      <a:lnTo>
                        <a:pt x="124" y="65"/>
                      </a:lnTo>
                      <a:lnTo>
                        <a:pt x="124" y="63"/>
                      </a:lnTo>
                      <a:lnTo>
                        <a:pt x="124" y="61"/>
                      </a:lnTo>
                      <a:lnTo>
                        <a:pt x="124" y="63"/>
                      </a:lnTo>
                      <a:lnTo>
                        <a:pt x="123" y="63"/>
                      </a:lnTo>
                      <a:lnTo>
                        <a:pt x="124" y="63"/>
                      </a:lnTo>
                      <a:lnTo>
                        <a:pt x="123" y="63"/>
                      </a:lnTo>
                      <a:lnTo>
                        <a:pt x="123" y="65"/>
                      </a:lnTo>
                      <a:lnTo>
                        <a:pt x="121" y="65"/>
                      </a:lnTo>
                      <a:lnTo>
                        <a:pt x="121" y="63"/>
                      </a:lnTo>
                      <a:lnTo>
                        <a:pt x="123" y="63"/>
                      </a:lnTo>
                      <a:lnTo>
                        <a:pt x="121" y="63"/>
                      </a:lnTo>
                      <a:lnTo>
                        <a:pt x="119" y="63"/>
                      </a:lnTo>
                      <a:lnTo>
                        <a:pt x="119" y="65"/>
                      </a:lnTo>
                      <a:lnTo>
                        <a:pt x="117" y="65"/>
                      </a:lnTo>
                      <a:lnTo>
                        <a:pt x="119" y="65"/>
                      </a:lnTo>
                      <a:lnTo>
                        <a:pt x="119" y="63"/>
                      </a:lnTo>
                      <a:lnTo>
                        <a:pt x="121" y="63"/>
                      </a:lnTo>
                      <a:lnTo>
                        <a:pt x="121" y="65"/>
                      </a:lnTo>
                      <a:lnTo>
                        <a:pt x="119" y="65"/>
                      </a:lnTo>
                      <a:lnTo>
                        <a:pt x="121" y="65"/>
                      </a:lnTo>
                      <a:lnTo>
                        <a:pt x="119" y="65"/>
                      </a:lnTo>
                      <a:lnTo>
                        <a:pt x="121" y="65"/>
                      </a:lnTo>
                      <a:lnTo>
                        <a:pt x="119" y="65"/>
                      </a:lnTo>
                      <a:lnTo>
                        <a:pt x="119" y="67"/>
                      </a:lnTo>
                      <a:lnTo>
                        <a:pt x="117" y="67"/>
                      </a:lnTo>
                      <a:lnTo>
                        <a:pt x="117" y="69"/>
                      </a:lnTo>
                      <a:lnTo>
                        <a:pt x="115" y="69"/>
                      </a:lnTo>
                      <a:lnTo>
                        <a:pt x="115" y="67"/>
                      </a:lnTo>
                      <a:lnTo>
                        <a:pt x="113" y="67"/>
                      </a:lnTo>
                      <a:lnTo>
                        <a:pt x="113" y="65"/>
                      </a:lnTo>
                      <a:lnTo>
                        <a:pt x="113" y="63"/>
                      </a:lnTo>
                      <a:lnTo>
                        <a:pt x="113" y="61"/>
                      </a:lnTo>
                      <a:lnTo>
                        <a:pt x="113" y="59"/>
                      </a:lnTo>
                      <a:lnTo>
                        <a:pt x="115" y="59"/>
                      </a:lnTo>
                      <a:lnTo>
                        <a:pt x="113" y="59"/>
                      </a:lnTo>
                      <a:lnTo>
                        <a:pt x="115" y="59"/>
                      </a:lnTo>
                      <a:lnTo>
                        <a:pt x="115" y="58"/>
                      </a:lnTo>
                      <a:lnTo>
                        <a:pt x="115" y="59"/>
                      </a:lnTo>
                      <a:lnTo>
                        <a:pt x="117" y="58"/>
                      </a:lnTo>
                      <a:lnTo>
                        <a:pt x="119" y="58"/>
                      </a:lnTo>
                      <a:lnTo>
                        <a:pt x="119" y="56"/>
                      </a:lnTo>
                      <a:lnTo>
                        <a:pt x="119" y="58"/>
                      </a:lnTo>
                      <a:lnTo>
                        <a:pt x="121" y="58"/>
                      </a:lnTo>
                      <a:lnTo>
                        <a:pt x="119" y="58"/>
                      </a:lnTo>
                      <a:lnTo>
                        <a:pt x="119" y="56"/>
                      </a:lnTo>
                      <a:lnTo>
                        <a:pt x="119" y="58"/>
                      </a:lnTo>
                      <a:lnTo>
                        <a:pt x="119" y="56"/>
                      </a:lnTo>
                      <a:lnTo>
                        <a:pt x="119" y="58"/>
                      </a:lnTo>
                      <a:lnTo>
                        <a:pt x="119" y="56"/>
                      </a:lnTo>
                      <a:lnTo>
                        <a:pt x="119" y="58"/>
                      </a:lnTo>
                      <a:lnTo>
                        <a:pt x="119" y="56"/>
                      </a:lnTo>
                      <a:lnTo>
                        <a:pt x="119" y="58"/>
                      </a:lnTo>
                      <a:lnTo>
                        <a:pt x="119" y="56"/>
                      </a:lnTo>
                      <a:lnTo>
                        <a:pt x="119" y="58"/>
                      </a:lnTo>
                      <a:lnTo>
                        <a:pt x="117" y="58"/>
                      </a:lnTo>
                      <a:lnTo>
                        <a:pt x="115" y="58"/>
                      </a:lnTo>
                      <a:lnTo>
                        <a:pt x="117" y="58"/>
                      </a:lnTo>
                      <a:lnTo>
                        <a:pt x="115" y="58"/>
                      </a:lnTo>
                      <a:lnTo>
                        <a:pt x="117" y="58"/>
                      </a:lnTo>
                      <a:lnTo>
                        <a:pt x="117" y="56"/>
                      </a:lnTo>
                      <a:lnTo>
                        <a:pt x="119" y="56"/>
                      </a:lnTo>
                      <a:lnTo>
                        <a:pt x="121" y="56"/>
                      </a:lnTo>
                      <a:lnTo>
                        <a:pt x="121" y="54"/>
                      </a:lnTo>
                      <a:lnTo>
                        <a:pt x="121" y="52"/>
                      </a:lnTo>
                      <a:lnTo>
                        <a:pt x="123" y="52"/>
                      </a:lnTo>
                      <a:lnTo>
                        <a:pt x="124" y="52"/>
                      </a:lnTo>
                      <a:lnTo>
                        <a:pt x="124" y="50"/>
                      </a:lnTo>
                      <a:lnTo>
                        <a:pt x="124" y="48"/>
                      </a:lnTo>
                      <a:lnTo>
                        <a:pt x="126" y="50"/>
                      </a:lnTo>
                      <a:lnTo>
                        <a:pt x="126" y="48"/>
                      </a:lnTo>
                      <a:lnTo>
                        <a:pt x="124" y="48"/>
                      </a:lnTo>
                      <a:lnTo>
                        <a:pt x="124" y="46"/>
                      </a:lnTo>
                      <a:lnTo>
                        <a:pt x="126" y="46"/>
                      </a:lnTo>
                      <a:lnTo>
                        <a:pt x="126" y="44"/>
                      </a:lnTo>
                      <a:lnTo>
                        <a:pt x="128" y="44"/>
                      </a:lnTo>
                      <a:lnTo>
                        <a:pt x="128" y="42"/>
                      </a:lnTo>
                      <a:lnTo>
                        <a:pt x="130" y="42"/>
                      </a:lnTo>
                      <a:lnTo>
                        <a:pt x="130" y="40"/>
                      </a:lnTo>
                      <a:lnTo>
                        <a:pt x="128" y="40"/>
                      </a:lnTo>
                      <a:lnTo>
                        <a:pt x="128" y="38"/>
                      </a:lnTo>
                      <a:lnTo>
                        <a:pt x="126" y="38"/>
                      </a:lnTo>
                      <a:lnTo>
                        <a:pt x="124" y="36"/>
                      </a:lnTo>
                      <a:lnTo>
                        <a:pt x="123" y="36"/>
                      </a:lnTo>
                      <a:lnTo>
                        <a:pt x="123" y="38"/>
                      </a:lnTo>
                      <a:lnTo>
                        <a:pt x="121" y="38"/>
                      </a:lnTo>
                      <a:lnTo>
                        <a:pt x="121" y="40"/>
                      </a:lnTo>
                      <a:lnTo>
                        <a:pt x="121" y="38"/>
                      </a:lnTo>
                      <a:lnTo>
                        <a:pt x="119" y="38"/>
                      </a:lnTo>
                      <a:lnTo>
                        <a:pt x="117" y="38"/>
                      </a:lnTo>
                      <a:lnTo>
                        <a:pt x="115" y="38"/>
                      </a:lnTo>
                      <a:lnTo>
                        <a:pt x="115" y="36"/>
                      </a:lnTo>
                      <a:lnTo>
                        <a:pt x="113" y="36"/>
                      </a:lnTo>
                      <a:lnTo>
                        <a:pt x="113" y="35"/>
                      </a:lnTo>
                      <a:lnTo>
                        <a:pt x="111" y="35"/>
                      </a:lnTo>
                      <a:lnTo>
                        <a:pt x="111" y="33"/>
                      </a:lnTo>
                      <a:lnTo>
                        <a:pt x="109" y="33"/>
                      </a:lnTo>
                      <a:lnTo>
                        <a:pt x="107" y="33"/>
                      </a:lnTo>
                      <a:lnTo>
                        <a:pt x="105" y="33"/>
                      </a:lnTo>
                      <a:lnTo>
                        <a:pt x="103" y="33"/>
                      </a:lnTo>
                      <a:lnTo>
                        <a:pt x="101" y="33"/>
                      </a:lnTo>
                      <a:lnTo>
                        <a:pt x="101" y="31"/>
                      </a:lnTo>
                      <a:lnTo>
                        <a:pt x="99" y="31"/>
                      </a:lnTo>
                      <a:lnTo>
                        <a:pt x="99" y="29"/>
                      </a:lnTo>
                      <a:lnTo>
                        <a:pt x="99" y="27"/>
                      </a:lnTo>
                      <a:lnTo>
                        <a:pt x="101" y="27"/>
                      </a:lnTo>
                      <a:lnTo>
                        <a:pt x="101" y="25"/>
                      </a:lnTo>
                      <a:lnTo>
                        <a:pt x="103" y="25"/>
                      </a:lnTo>
                      <a:lnTo>
                        <a:pt x="101" y="25"/>
                      </a:lnTo>
                      <a:lnTo>
                        <a:pt x="101" y="23"/>
                      </a:lnTo>
                      <a:lnTo>
                        <a:pt x="99" y="23"/>
                      </a:lnTo>
                      <a:lnTo>
                        <a:pt x="98" y="23"/>
                      </a:lnTo>
                      <a:lnTo>
                        <a:pt x="98" y="21"/>
                      </a:lnTo>
                      <a:lnTo>
                        <a:pt x="96" y="21"/>
                      </a:lnTo>
                      <a:lnTo>
                        <a:pt x="94" y="21"/>
                      </a:lnTo>
                      <a:lnTo>
                        <a:pt x="92" y="21"/>
                      </a:lnTo>
                      <a:lnTo>
                        <a:pt x="92" y="19"/>
                      </a:lnTo>
                      <a:lnTo>
                        <a:pt x="90" y="19"/>
                      </a:lnTo>
                      <a:lnTo>
                        <a:pt x="88" y="19"/>
                      </a:lnTo>
                      <a:lnTo>
                        <a:pt x="88" y="17"/>
                      </a:lnTo>
                      <a:lnTo>
                        <a:pt x="88" y="15"/>
                      </a:lnTo>
                      <a:lnTo>
                        <a:pt x="86" y="15"/>
                      </a:lnTo>
                      <a:lnTo>
                        <a:pt x="86" y="13"/>
                      </a:lnTo>
                      <a:lnTo>
                        <a:pt x="86" y="11"/>
                      </a:lnTo>
                      <a:lnTo>
                        <a:pt x="88" y="11"/>
                      </a:lnTo>
                      <a:lnTo>
                        <a:pt x="86" y="11"/>
                      </a:lnTo>
                      <a:lnTo>
                        <a:pt x="84" y="11"/>
                      </a:lnTo>
                      <a:lnTo>
                        <a:pt x="84" y="10"/>
                      </a:lnTo>
                      <a:lnTo>
                        <a:pt x="82" y="10"/>
                      </a:lnTo>
                      <a:lnTo>
                        <a:pt x="82" y="8"/>
                      </a:lnTo>
                      <a:lnTo>
                        <a:pt x="80" y="8"/>
                      </a:lnTo>
                      <a:lnTo>
                        <a:pt x="82" y="8"/>
                      </a:lnTo>
                      <a:lnTo>
                        <a:pt x="84" y="8"/>
                      </a:lnTo>
                      <a:lnTo>
                        <a:pt x="84" y="6"/>
                      </a:lnTo>
                      <a:lnTo>
                        <a:pt x="82" y="6"/>
                      </a:lnTo>
                      <a:lnTo>
                        <a:pt x="80" y="6"/>
                      </a:lnTo>
                      <a:lnTo>
                        <a:pt x="82" y="6"/>
                      </a:lnTo>
                      <a:lnTo>
                        <a:pt x="80" y="6"/>
                      </a:lnTo>
                      <a:lnTo>
                        <a:pt x="78" y="6"/>
                      </a:lnTo>
                      <a:lnTo>
                        <a:pt x="76" y="6"/>
                      </a:lnTo>
                      <a:lnTo>
                        <a:pt x="75" y="6"/>
                      </a:lnTo>
                      <a:lnTo>
                        <a:pt x="75" y="4"/>
                      </a:lnTo>
                      <a:lnTo>
                        <a:pt x="73" y="4"/>
                      </a:lnTo>
                      <a:lnTo>
                        <a:pt x="73" y="2"/>
                      </a:lnTo>
                      <a:lnTo>
                        <a:pt x="71" y="2"/>
                      </a:lnTo>
                      <a:lnTo>
                        <a:pt x="69" y="2"/>
                      </a:lnTo>
                      <a:lnTo>
                        <a:pt x="67" y="2"/>
                      </a:lnTo>
                      <a:lnTo>
                        <a:pt x="67" y="0"/>
                      </a:lnTo>
                      <a:lnTo>
                        <a:pt x="67" y="2"/>
                      </a:lnTo>
                      <a:lnTo>
                        <a:pt x="65" y="2"/>
                      </a:lnTo>
                      <a:lnTo>
                        <a:pt x="63" y="2"/>
                      </a:lnTo>
                      <a:lnTo>
                        <a:pt x="65" y="2"/>
                      </a:lnTo>
                      <a:lnTo>
                        <a:pt x="65" y="4"/>
                      </a:lnTo>
                      <a:lnTo>
                        <a:pt x="63" y="4"/>
                      </a:lnTo>
                      <a:lnTo>
                        <a:pt x="63" y="6"/>
                      </a:lnTo>
                      <a:lnTo>
                        <a:pt x="61" y="4"/>
                      </a:lnTo>
                      <a:lnTo>
                        <a:pt x="59" y="4"/>
                      </a:lnTo>
                      <a:lnTo>
                        <a:pt x="57" y="4"/>
                      </a:lnTo>
                      <a:lnTo>
                        <a:pt x="55" y="4"/>
                      </a:lnTo>
                      <a:lnTo>
                        <a:pt x="57" y="6"/>
                      </a:lnTo>
                      <a:lnTo>
                        <a:pt x="55" y="6"/>
                      </a:lnTo>
                      <a:lnTo>
                        <a:pt x="55" y="4"/>
                      </a:lnTo>
                      <a:lnTo>
                        <a:pt x="53" y="4"/>
                      </a:lnTo>
                      <a:lnTo>
                        <a:pt x="53" y="6"/>
                      </a:lnTo>
                      <a:lnTo>
                        <a:pt x="55" y="6"/>
                      </a:lnTo>
                      <a:lnTo>
                        <a:pt x="55" y="8"/>
                      </a:lnTo>
                      <a:lnTo>
                        <a:pt x="53" y="6"/>
                      </a:lnTo>
                      <a:lnTo>
                        <a:pt x="51" y="6"/>
                      </a:lnTo>
                      <a:lnTo>
                        <a:pt x="51" y="8"/>
                      </a:lnTo>
                      <a:lnTo>
                        <a:pt x="53" y="8"/>
                      </a:lnTo>
                      <a:lnTo>
                        <a:pt x="55" y="8"/>
                      </a:lnTo>
                      <a:lnTo>
                        <a:pt x="53" y="8"/>
                      </a:lnTo>
                      <a:lnTo>
                        <a:pt x="53" y="10"/>
                      </a:lnTo>
                      <a:lnTo>
                        <a:pt x="53" y="8"/>
                      </a:lnTo>
                      <a:lnTo>
                        <a:pt x="51" y="8"/>
                      </a:lnTo>
                      <a:lnTo>
                        <a:pt x="53" y="8"/>
                      </a:lnTo>
                      <a:lnTo>
                        <a:pt x="53" y="10"/>
                      </a:lnTo>
                      <a:lnTo>
                        <a:pt x="51" y="10"/>
                      </a:lnTo>
                      <a:lnTo>
                        <a:pt x="50" y="10"/>
                      </a:lnTo>
                      <a:lnTo>
                        <a:pt x="48" y="10"/>
                      </a:lnTo>
                      <a:lnTo>
                        <a:pt x="46" y="10"/>
                      </a:lnTo>
                      <a:lnTo>
                        <a:pt x="44" y="10"/>
                      </a:lnTo>
                      <a:lnTo>
                        <a:pt x="42" y="10"/>
                      </a:lnTo>
                      <a:lnTo>
                        <a:pt x="42" y="8"/>
                      </a:lnTo>
                      <a:lnTo>
                        <a:pt x="40" y="8"/>
                      </a:lnTo>
                      <a:lnTo>
                        <a:pt x="38" y="8"/>
                      </a:lnTo>
                      <a:lnTo>
                        <a:pt x="38" y="6"/>
                      </a:lnTo>
                      <a:lnTo>
                        <a:pt x="38" y="8"/>
                      </a:lnTo>
                      <a:lnTo>
                        <a:pt x="38" y="6"/>
                      </a:lnTo>
                      <a:lnTo>
                        <a:pt x="38" y="8"/>
                      </a:lnTo>
                      <a:lnTo>
                        <a:pt x="38" y="6"/>
                      </a:lnTo>
                      <a:lnTo>
                        <a:pt x="36" y="6"/>
                      </a:lnTo>
                      <a:lnTo>
                        <a:pt x="38" y="6"/>
                      </a:lnTo>
                      <a:lnTo>
                        <a:pt x="38" y="4"/>
                      </a:lnTo>
                      <a:lnTo>
                        <a:pt x="36" y="6"/>
                      </a:lnTo>
                      <a:lnTo>
                        <a:pt x="36" y="4"/>
                      </a:lnTo>
                      <a:lnTo>
                        <a:pt x="34" y="4"/>
                      </a:lnTo>
                      <a:lnTo>
                        <a:pt x="36" y="4"/>
                      </a:lnTo>
                      <a:lnTo>
                        <a:pt x="36" y="6"/>
                      </a:lnTo>
                      <a:lnTo>
                        <a:pt x="34" y="6"/>
                      </a:lnTo>
                      <a:lnTo>
                        <a:pt x="34" y="8"/>
                      </a:lnTo>
                      <a:lnTo>
                        <a:pt x="32" y="8"/>
                      </a:lnTo>
                      <a:lnTo>
                        <a:pt x="32" y="10"/>
                      </a:lnTo>
                      <a:lnTo>
                        <a:pt x="30" y="10"/>
                      </a:lnTo>
                      <a:lnTo>
                        <a:pt x="30" y="11"/>
                      </a:lnTo>
                      <a:lnTo>
                        <a:pt x="28" y="11"/>
                      </a:lnTo>
                      <a:lnTo>
                        <a:pt x="28" y="13"/>
                      </a:lnTo>
                      <a:lnTo>
                        <a:pt x="26" y="13"/>
                      </a:lnTo>
                      <a:lnTo>
                        <a:pt x="25" y="13"/>
                      </a:lnTo>
                      <a:lnTo>
                        <a:pt x="23" y="13"/>
                      </a:lnTo>
                      <a:lnTo>
                        <a:pt x="23" y="11"/>
                      </a:lnTo>
                      <a:lnTo>
                        <a:pt x="21" y="11"/>
                      </a:lnTo>
                      <a:lnTo>
                        <a:pt x="19" y="11"/>
                      </a:lnTo>
                      <a:lnTo>
                        <a:pt x="21" y="11"/>
                      </a:lnTo>
                      <a:lnTo>
                        <a:pt x="21" y="13"/>
                      </a:lnTo>
                      <a:lnTo>
                        <a:pt x="19" y="13"/>
                      </a:lnTo>
                      <a:lnTo>
                        <a:pt x="21" y="13"/>
                      </a:lnTo>
                      <a:lnTo>
                        <a:pt x="19" y="13"/>
                      </a:lnTo>
                      <a:lnTo>
                        <a:pt x="19" y="15"/>
                      </a:lnTo>
                      <a:lnTo>
                        <a:pt x="17" y="15"/>
                      </a:lnTo>
                      <a:lnTo>
                        <a:pt x="17" y="17"/>
                      </a:lnTo>
                      <a:lnTo>
                        <a:pt x="17" y="15"/>
                      </a:lnTo>
                      <a:lnTo>
                        <a:pt x="17" y="17"/>
                      </a:lnTo>
                      <a:lnTo>
                        <a:pt x="15" y="17"/>
                      </a:lnTo>
                      <a:lnTo>
                        <a:pt x="13" y="17"/>
                      </a:lnTo>
                      <a:lnTo>
                        <a:pt x="13" y="19"/>
                      </a:lnTo>
                      <a:lnTo>
                        <a:pt x="11" y="19"/>
                      </a:lnTo>
                      <a:lnTo>
                        <a:pt x="13" y="19"/>
                      </a:lnTo>
                      <a:lnTo>
                        <a:pt x="11" y="19"/>
                      </a:lnTo>
                      <a:lnTo>
                        <a:pt x="11" y="21"/>
                      </a:lnTo>
                      <a:lnTo>
                        <a:pt x="9" y="21"/>
                      </a:lnTo>
                      <a:lnTo>
                        <a:pt x="7" y="21"/>
                      </a:lnTo>
                      <a:lnTo>
                        <a:pt x="7" y="23"/>
                      </a:lnTo>
                      <a:lnTo>
                        <a:pt x="5" y="23"/>
                      </a:lnTo>
                      <a:lnTo>
                        <a:pt x="3" y="23"/>
                      </a:lnTo>
                      <a:lnTo>
                        <a:pt x="3" y="25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2" y="19"/>
                      </a:lnTo>
                      <a:lnTo>
                        <a:pt x="2" y="17"/>
                      </a:lnTo>
                      <a:lnTo>
                        <a:pt x="2" y="15"/>
                      </a:lnTo>
                      <a:lnTo>
                        <a:pt x="2" y="13"/>
                      </a:lnTo>
                      <a:lnTo>
                        <a:pt x="2" y="11"/>
                      </a:lnTo>
                      <a:lnTo>
                        <a:pt x="2" y="10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5" y="0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8" y="0"/>
                      </a:lnTo>
                      <a:lnTo>
                        <a:pt x="30" y="0"/>
                      </a:lnTo>
                      <a:lnTo>
                        <a:pt x="32" y="0"/>
                      </a:lnTo>
                      <a:lnTo>
                        <a:pt x="34" y="0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" name="Freeform 3743"/>
                <p:cNvSpPr>
                  <a:spLocks/>
                </p:cNvSpPr>
                <p:nvPr/>
              </p:nvSpPr>
              <p:spPr bwMode="auto">
                <a:xfrm>
                  <a:off x="8131176" y="3455987"/>
                  <a:ext cx="100013" cy="142875"/>
                </a:xfrm>
                <a:custGeom>
                  <a:avLst/>
                  <a:gdLst>
                    <a:gd name="T0" fmla="*/ 29 w 63"/>
                    <a:gd name="T1" fmla="*/ 13 h 90"/>
                    <a:gd name="T2" fmla="*/ 31 w 63"/>
                    <a:gd name="T3" fmla="*/ 44 h 90"/>
                    <a:gd name="T4" fmla="*/ 44 w 63"/>
                    <a:gd name="T5" fmla="*/ 63 h 90"/>
                    <a:gd name="T6" fmla="*/ 63 w 63"/>
                    <a:gd name="T7" fmla="*/ 65 h 90"/>
                    <a:gd name="T8" fmla="*/ 61 w 63"/>
                    <a:gd name="T9" fmla="*/ 65 h 90"/>
                    <a:gd name="T10" fmla="*/ 61 w 63"/>
                    <a:gd name="T11" fmla="*/ 67 h 90"/>
                    <a:gd name="T12" fmla="*/ 58 w 63"/>
                    <a:gd name="T13" fmla="*/ 77 h 90"/>
                    <a:gd name="T14" fmla="*/ 60 w 63"/>
                    <a:gd name="T15" fmla="*/ 73 h 90"/>
                    <a:gd name="T16" fmla="*/ 54 w 63"/>
                    <a:gd name="T17" fmla="*/ 81 h 90"/>
                    <a:gd name="T18" fmla="*/ 36 w 63"/>
                    <a:gd name="T19" fmla="*/ 84 h 90"/>
                    <a:gd name="T20" fmla="*/ 33 w 63"/>
                    <a:gd name="T21" fmla="*/ 88 h 90"/>
                    <a:gd name="T22" fmla="*/ 25 w 63"/>
                    <a:gd name="T23" fmla="*/ 90 h 90"/>
                    <a:gd name="T24" fmla="*/ 23 w 63"/>
                    <a:gd name="T25" fmla="*/ 86 h 90"/>
                    <a:gd name="T26" fmla="*/ 23 w 63"/>
                    <a:gd name="T27" fmla="*/ 84 h 90"/>
                    <a:gd name="T28" fmla="*/ 29 w 63"/>
                    <a:gd name="T29" fmla="*/ 84 h 90"/>
                    <a:gd name="T30" fmla="*/ 23 w 63"/>
                    <a:gd name="T31" fmla="*/ 84 h 90"/>
                    <a:gd name="T32" fmla="*/ 25 w 63"/>
                    <a:gd name="T33" fmla="*/ 81 h 90"/>
                    <a:gd name="T34" fmla="*/ 25 w 63"/>
                    <a:gd name="T35" fmla="*/ 79 h 90"/>
                    <a:gd name="T36" fmla="*/ 19 w 63"/>
                    <a:gd name="T37" fmla="*/ 77 h 90"/>
                    <a:gd name="T38" fmla="*/ 27 w 63"/>
                    <a:gd name="T39" fmla="*/ 75 h 90"/>
                    <a:gd name="T40" fmla="*/ 19 w 63"/>
                    <a:gd name="T41" fmla="*/ 73 h 90"/>
                    <a:gd name="T42" fmla="*/ 19 w 63"/>
                    <a:gd name="T43" fmla="*/ 67 h 90"/>
                    <a:gd name="T44" fmla="*/ 12 w 63"/>
                    <a:gd name="T45" fmla="*/ 73 h 90"/>
                    <a:gd name="T46" fmla="*/ 6 w 63"/>
                    <a:gd name="T47" fmla="*/ 69 h 90"/>
                    <a:gd name="T48" fmla="*/ 10 w 63"/>
                    <a:gd name="T49" fmla="*/ 75 h 90"/>
                    <a:gd name="T50" fmla="*/ 4 w 63"/>
                    <a:gd name="T51" fmla="*/ 67 h 90"/>
                    <a:gd name="T52" fmla="*/ 4 w 63"/>
                    <a:gd name="T53" fmla="*/ 61 h 90"/>
                    <a:gd name="T54" fmla="*/ 8 w 63"/>
                    <a:gd name="T55" fmla="*/ 59 h 90"/>
                    <a:gd name="T56" fmla="*/ 10 w 63"/>
                    <a:gd name="T57" fmla="*/ 59 h 90"/>
                    <a:gd name="T58" fmla="*/ 6 w 63"/>
                    <a:gd name="T59" fmla="*/ 58 h 90"/>
                    <a:gd name="T60" fmla="*/ 4 w 63"/>
                    <a:gd name="T61" fmla="*/ 58 h 90"/>
                    <a:gd name="T62" fmla="*/ 2 w 63"/>
                    <a:gd name="T63" fmla="*/ 58 h 90"/>
                    <a:gd name="T64" fmla="*/ 12 w 63"/>
                    <a:gd name="T65" fmla="*/ 58 h 90"/>
                    <a:gd name="T66" fmla="*/ 19 w 63"/>
                    <a:gd name="T67" fmla="*/ 52 h 90"/>
                    <a:gd name="T68" fmla="*/ 12 w 63"/>
                    <a:gd name="T69" fmla="*/ 54 h 90"/>
                    <a:gd name="T70" fmla="*/ 12 w 63"/>
                    <a:gd name="T71" fmla="*/ 52 h 90"/>
                    <a:gd name="T72" fmla="*/ 10 w 63"/>
                    <a:gd name="T73" fmla="*/ 52 h 90"/>
                    <a:gd name="T74" fmla="*/ 13 w 63"/>
                    <a:gd name="T75" fmla="*/ 50 h 90"/>
                    <a:gd name="T76" fmla="*/ 10 w 63"/>
                    <a:gd name="T77" fmla="*/ 48 h 90"/>
                    <a:gd name="T78" fmla="*/ 6 w 63"/>
                    <a:gd name="T79" fmla="*/ 50 h 90"/>
                    <a:gd name="T80" fmla="*/ 6 w 63"/>
                    <a:gd name="T81" fmla="*/ 48 h 90"/>
                    <a:gd name="T82" fmla="*/ 2 w 63"/>
                    <a:gd name="T83" fmla="*/ 48 h 90"/>
                    <a:gd name="T84" fmla="*/ 4 w 63"/>
                    <a:gd name="T85" fmla="*/ 48 h 90"/>
                    <a:gd name="T86" fmla="*/ 2 w 63"/>
                    <a:gd name="T87" fmla="*/ 44 h 90"/>
                    <a:gd name="T88" fmla="*/ 6 w 63"/>
                    <a:gd name="T89" fmla="*/ 46 h 90"/>
                    <a:gd name="T90" fmla="*/ 13 w 63"/>
                    <a:gd name="T91" fmla="*/ 44 h 90"/>
                    <a:gd name="T92" fmla="*/ 8 w 63"/>
                    <a:gd name="T93" fmla="*/ 48 h 90"/>
                    <a:gd name="T94" fmla="*/ 12 w 63"/>
                    <a:gd name="T95" fmla="*/ 42 h 90"/>
                    <a:gd name="T96" fmla="*/ 8 w 63"/>
                    <a:gd name="T97" fmla="*/ 40 h 90"/>
                    <a:gd name="T98" fmla="*/ 6 w 63"/>
                    <a:gd name="T99" fmla="*/ 36 h 90"/>
                    <a:gd name="T100" fmla="*/ 12 w 63"/>
                    <a:gd name="T101" fmla="*/ 35 h 90"/>
                    <a:gd name="T102" fmla="*/ 10 w 63"/>
                    <a:gd name="T103" fmla="*/ 29 h 90"/>
                    <a:gd name="T104" fmla="*/ 8 w 63"/>
                    <a:gd name="T105" fmla="*/ 33 h 90"/>
                    <a:gd name="T106" fmla="*/ 8 w 63"/>
                    <a:gd name="T107" fmla="*/ 35 h 90"/>
                    <a:gd name="T108" fmla="*/ 4 w 63"/>
                    <a:gd name="T109" fmla="*/ 29 h 90"/>
                    <a:gd name="T110" fmla="*/ 10 w 63"/>
                    <a:gd name="T111" fmla="*/ 21 h 90"/>
                    <a:gd name="T112" fmla="*/ 12 w 63"/>
                    <a:gd name="T113" fmla="*/ 17 h 90"/>
                    <a:gd name="T114" fmla="*/ 19 w 63"/>
                    <a:gd name="T115" fmla="*/ 17 h 90"/>
                    <a:gd name="T116" fmla="*/ 21 w 63"/>
                    <a:gd name="T117" fmla="*/ 17 h 90"/>
                    <a:gd name="T118" fmla="*/ 15 w 63"/>
                    <a:gd name="T119" fmla="*/ 15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63" h="90">
                      <a:moveTo>
                        <a:pt x="12" y="0"/>
                      </a:moveTo>
                      <a:lnTo>
                        <a:pt x="13" y="0"/>
                      </a:lnTo>
                      <a:lnTo>
                        <a:pt x="15" y="0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29" y="2"/>
                      </a:lnTo>
                      <a:lnTo>
                        <a:pt x="29" y="4"/>
                      </a:lnTo>
                      <a:lnTo>
                        <a:pt x="29" y="6"/>
                      </a:lnTo>
                      <a:lnTo>
                        <a:pt x="29" y="8"/>
                      </a:lnTo>
                      <a:lnTo>
                        <a:pt x="29" y="10"/>
                      </a:lnTo>
                      <a:lnTo>
                        <a:pt x="29" y="11"/>
                      </a:lnTo>
                      <a:lnTo>
                        <a:pt x="29" y="13"/>
                      </a:lnTo>
                      <a:lnTo>
                        <a:pt x="29" y="15"/>
                      </a:lnTo>
                      <a:lnTo>
                        <a:pt x="29" y="17"/>
                      </a:lnTo>
                      <a:lnTo>
                        <a:pt x="29" y="19"/>
                      </a:lnTo>
                      <a:lnTo>
                        <a:pt x="29" y="21"/>
                      </a:lnTo>
                      <a:lnTo>
                        <a:pt x="29" y="23"/>
                      </a:lnTo>
                      <a:lnTo>
                        <a:pt x="29" y="25"/>
                      </a:lnTo>
                      <a:lnTo>
                        <a:pt x="31" y="25"/>
                      </a:lnTo>
                      <a:lnTo>
                        <a:pt x="31" y="27"/>
                      </a:lnTo>
                      <a:lnTo>
                        <a:pt x="31" y="29"/>
                      </a:lnTo>
                      <a:lnTo>
                        <a:pt x="31" y="31"/>
                      </a:lnTo>
                      <a:lnTo>
                        <a:pt x="31" y="33"/>
                      </a:lnTo>
                      <a:lnTo>
                        <a:pt x="31" y="35"/>
                      </a:lnTo>
                      <a:lnTo>
                        <a:pt x="31" y="36"/>
                      </a:lnTo>
                      <a:lnTo>
                        <a:pt x="31" y="38"/>
                      </a:lnTo>
                      <a:lnTo>
                        <a:pt x="31" y="40"/>
                      </a:lnTo>
                      <a:lnTo>
                        <a:pt x="31" y="42"/>
                      </a:lnTo>
                      <a:lnTo>
                        <a:pt x="31" y="44"/>
                      </a:lnTo>
                      <a:lnTo>
                        <a:pt x="31" y="46"/>
                      </a:lnTo>
                      <a:lnTo>
                        <a:pt x="31" y="48"/>
                      </a:lnTo>
                      <a:lnTo>
                        <a:pt x="33" y="48"/>
                      </a:lnTo>
                      <a:lnTo>
                        <a:pt x="33" y="50"/>
                      </a:lnTo>
                      <a:lnTo>
                        <a:pt x="33" y="52"/>
                      </a:lnTo>
                      <a:lnTo>
                        <a:pt x="33" y="54"/>
                      </a:lnTo>
                      <a:lnTo>
                        <a:pt x="33" y="56"/>
                      </a:lnTo>
                      <a:lnTo>
                        <a:pt x="33" y="58"/>
                      </a:lnTo>
                      <a:lnTo>
                        <a:pt x="33" y="59"/>
                      </a:lnTo>
                      <a:lnTo>
                        <a:pt x="33" y="61"/>
                      </a:lnTo>
                      <a:lnTo>
                        <a:pt x="33" y="63"/>
                      </a:lnTo>
                      <a:lnTo>
                        <a:pt x="35" y="63"/>
                      </a:lnTo>
                      <a:lnTo>
                        <a:pt x="36" y="63"/>
                      </a:lnTo>
                      <a:lnTo>
                        <a:pt x="38" y="63"/>
                      </a:lnTo>
                      <a:lnTo>
                        <a:pt x="40" y="63"/>
                      </a:lnTo>
                      <a:lnTo>
                        <a:pt x="42" y="63"/>
                      </a:lnTo>
                      <a:lnTo>
                        <a:pt x="44" y="63"/>
                      </a:lnTo>
                      <a:lnTo>
                        <a:pt x="46" y="63"/>
                      </a:lnTo>
                      <a:lnTo>
                        <a:pt x="48" y="63"/>
                      </a:lnTo>
                      <a:lnTo>
                        <a:pt x="50" y="63"/>
                      </a:lnTo>
                      <a:lnTo>
                        <a:pt x="52" y="63"/>
                      </a:lnTo>
                      <a:lnTo>
                        <a:pt x="54" y="63"/>
                      </a:lnTo>
                      <a:lnTo>
                        <a:pt x="56" y="63"/>
                      </a:lnTo>
                      <a:lnTo>
                        <a:pt x="58" y="63"/>
                      </a:lnTo>
                      <a:lnTo>
                        <a:pt x="60" y="63"/>
                      </a:lnTo>
                      <a:lnTo>
                        <a:pt x="61" y="63"/>
                      </a:lnTo>
                      <a:lnTo>
                        <a:pt x="63" y="63"/>
                      </a:lnTo>
                      <a:lnTo>
                        <a:pt x="63" y="65"/>
                      </a:lnTo>
                      <a:lnTo>
                        <a:pt x="61" y="65"/>
                      </a:lnTo>
                      <a:lnTo>
                        <a:pt x="61" y="63"/>
                      </a:lnTo>
                      <a:lnTo>
                        <a:pt x="61" y="65"/>
                      </a:lnTo>
                      <a:lnTo>
                        <a:pt x="61" y="63"/>
                      </a:lnTo>
                      <a:lnTo>
                        <a:pt x="61" y="65"/>
                      </a:lnTo>
                      <a:lnTo>
                        <a:pt x="63" y="65"/>
                      </a:lnTo>
                      <a:lnTo>
                        <a:pt x="61" y="65"/>
                      </a:lnTo>
                      <a:lnTo>
                        <a:pt x="63" y="65"/>
                      </a:lnTo>
                      <a:lnTo>
                        <a:pt x="61" y="65"/>
                      </a:lnTo>
                      <a:lnTo>
                        <a:pt x="63" y="65"/>
                      </a:lnTo>
                      <a:lnTo>
                        <a:pt x="63" y="67"/>
                      </a:lnTo>
                      <a:lnTo>
                        <a:pt x="63" y="65"/>
                      </a:lnTo>
                      <a:lnTo>
                        <a:pt x="63" y="67"/>
                      </a:lnTo>
                      <a:lnTo>
                        <a:pt x="63" y="65"/>
                      </a:lnTo>
                      <a:lnTo>
                        <a:pt x="61" y="65"/>
                      </a:lnTo>
                      <a:lnTo>
                        <a:pt x="61" y="67"/>
                      </a:lnTo>
                      <a:lnTo>
                        <a:pt x="63" y="67"/>
                      </a:lnTo>
                      <a:lnTo>
                        <a:pt x="61" y="67"/>
                      </a:lnTo>
                      <a:lnTo>
                        <a:pt x="61" y="65"/>
                      </a:lnTo>
                      <a:lnTo>
                        <a:pt x="61" y="67"/>
                      </a:lnTo>
                      <a:lnTo>
                        <a:pt x="61" y="65"/>
                      </a:lnTo>
                      <a:lnTo>
                        <a:pt x="61" y="67"/>
                      </a:lnTo>
                      <a:lnTo>
                        <a:pt x="61" y="65"/>
                      </a:lnTo>
                      <a:lnTo>
                        <a:pt x="61" y="67"/>
                      </a:lnTo>
                      <a:lnTo>
                        <a:pt x="61" y="65"/>
                      </a:lnTo>
                      <a:lnTo>
                        <a:pt x="60" y="65"/>
                      </a:lnTo>
                      <a:lnTo>
                        <a:pt x="61" y="65"/>
                      </a:lnTo>
                      <a:lnTo>
                        <a:pt x="60" y="65"/>
                      </a:lnTo>
                      <a:lnTo>
                        <a:pt x="61" y="65"/>
                      </a:lnTo>
                      <a:lnTo>
                        <a:pt x="60" y="65"/>
                      </a:lnTo>
                      <a:lnTo>
                        <a:pt x="58" y="65"/>
                      </a:lnTo>
                      <a:lnTo>
                        <a:pt x="60" y="65"/>
                      </a:lnTo>
                      <a:lnTo>
                        <a:pt x="58" y="65"/>
                      </a:lnTo>
                      <a:lnTo>
                        <a:pt x="60" y="65"/>
                      </a:lnTo>
                      <a:lnTo>
                        <a:pt x="60" y="67"/>
                      </a:lnTo>
                      <a:lnTo>
                        <a:pt x="61" y="67"/>
                      </a:lnTo>
                      <a:lnTo>
                        <a:pt x="60" y="67"/>
                      </a:lnTo>
                      <a:lnTo>
                        <a:pt x="61" y="67"/>
                      </a:lnTo>
                      <a:lnTo>
                        <a:pt x="60" y="67"/>
                      </a:lnTo>
                      <a:lnTo>
                        <a:pt x="61" y="67"/>
                      </a:lnTo>
                      <a:lnTo>
                        <a:pt x="61" y="69"/>
                      </a:lnTo>
                      <a:lnTo>
                        <a:pt x="60" y="69"/>
                      </a:lnTo>
                      <a:lnTo>
                        <a:pt x="61" y="69"/>
                      </a:lnTo>
                      <a:lnTo>
                        <a:pt x="61" y="67"/>
                      </a:lnTo>
                      <a:lnTo>
                        <a:pt x="61" y="69"/>
                      </a:lnTo>
                      <a:lnTo>
                        <a:pt x="63" y="69"/>
                      </a:lnTo>
                      <a:lnTo>
                        <a:pt x="63" y="71"/>
                      </a:lnTo>
                      <a:lnTo>
                        <a:pt x="61" y="71"/>
                      </a:lnTo>
                      <a:lnTo>
                        <a:pt x="61" y="69"/>
                      </a:lnTo>
                      <a:lnTo>
                        <a:pt x="61" y="71"/>
                      </a:lnTo>
                      <a:lnTo>
                        <a:pt x="63" y="71"/>
                      </a:lnTo>
                      <a:lnTo>
                        <a:pt x="61" y="71"/>
                      </a:lnTo>
                      <a:lnTo>
                        <a:pt x="61" y="73"/>
                      </a:lnTo>
                      <a:lnTo>
                        <a:pt x="60" y="73"/>
                      </a:lnTo>
                      <a:lnTo>
                        <a:pt x="60" y="75"/>
                      </a:lnTo>
                      <a:lnTo>
                        <a:pt x="58" y="75"/>
                      </a:lnTo>
                      <a:lnTo>
                        <a:pt x="58" y="77"/>
                      </a:lnTo>
                      <a:lnTo>
                        <a:pt x="58" y="75"/>
                      </a:lnTo>
                      <a:lnTo>
                        <a:pt x="58" y="73"/>
                      </a:lnTo>
                      <a:lnTo>
                        <a:pt x="58" y="75"/>
                      </a:lnTo>
                      <a:lnTo>
                        <a:pt x="58" y="73"/>
                      </a:lnTo>
                      <a:lnTo>
                        <a:pt x="58" y="75"/>
                      </a:lnTo>
                      <a:lnTo>
                        <a:pt x="60" y="75"/>
                      </a:lnTo>
                      <a:lnTo>
                        <a:pt x="60" y="73"/>
                      </a:lnTo>
                      <a:lnTo>
                        <a:pt x="58" y="73"/>
                      </a:lnTo>
                      <a:lnTo>
                        <a:pt x="60" y="73"/>
                      </a:lnTo>
                      <a:lnTo>
                        <a:pt x="58" y="73"/>
                      </a:lnTo>
                      <a:lnTo>
                        <a:pt x="60" y="73"/>
                      </a:lnTo>
                      <a:lnTo>
                        <a:pt x="60" y="71"/>
                      </a:lnTo>
                      <a:lnTo>
                        <a:pt x="58" y="71"/>
                      </a:lnTo>
                      <a:lnTo>
                        <a:pt x="60" y="71"/>
                      </a:lnTo>
                      <a:lnTo>
                        <a:pt x="60" y="73"/>
                      </a:lnTo>
                      <a:lnTo>
                        <a:pt x="58" y="73"/>
                      </a:lnTo>
                      <a:lnTo>
                        <a:pt x="60" y="73"/>
                      </a:lnTo>
                      <a:lnTo>
                        <a:pt x="58" y="73"/>
                      </a:lnTo>
                      <a:lnTo>
                        <a:pt x="60" y="73"/>
                      </a:lnTo>
                      <a:lnTo>
                        <a:pt x="58" y="73"/>
                      </a:lnTo>
                      <a:lnTo>
                        <a:pt x="60" y="73"/>
                      </a:lnTo>
                      <a:lnTo>
                        <a:pt x="58" y="73"/>
                      </a:lnTo>
                      <a:lnTo>
                        <a:pt x="58" y="75"/>
                      </a:lnTo>
                      <a:lnTo>
                        <a:pt x="56" y="75"/>
                      </a:lnTo>
                      <a:lnTo>
                        <a:pt x="54" y="75"/>
                      </a:lnTo>
                      <a:lnTo>
                        <a:pt x="56" y="75"/>
                      </a:lnTo>
                      <a:lnTo>
                        <a:pt x="56" y="77"/>
                      </a:lnTo>
                      <a:lnTo>
                        <a:pt x="54" y="77"/>
                      </a:lnTo>
                      <a:lnTo>
                        <a:pt x="56" y="77"/>
                      </a:lnTo>
                      <a:lnTo>
                        <a:pt x="54" y="77"/>
                      </a:lnTo>
                      <a:lnTo>
                        <a:pt x="56" y="77"/>
                      </a:lnTo>
                      <a:lnTo>
                        <a:pt x="54" y="77"/>
                      </a:lnTo>
                      <a:lnTo>
                        <a:pt x="54" y="79"/>
                      </a:lnTo>
                      <a:lnTo>
                        <a:pt x="54" y="81"/>
                      </a:lnTo>
                      <a:lnTo>
                        <a:pt x="52" y="81"/>
                      </a:lnTo>
                      <a:lnTo>
                        <a:pt x="52" y="83"/>
                      </a:lnTo>
                      <a:lnTo>
                        <a:pt x="52" y="81"/>
                      </a:lnTo>
                      <a:lnTo>
                        <a:pt x="50" y="81"/>
                      </a:lnTo>
                      <a:lnTo>
                        <a:pt x="50" y="83"/>
                      </a:lnTo>
                      <a:lnTo>
                        <a:pt x="52" y="83"/>
                      </a:lnTo>
                      <a:lnTo>
                        <a:pt x="50" y="83"/>
                      </a:lnTo>
                      <a:lnTo>
                        <a:pt x="50" y="84"/>
                      </a:lnTo>
                      <a:lnTo>
                        <a:pt x="48" y="84"/>
                      </a:lnTo>
                      <a:lnTo>
                        <a:pt x="48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2" y="86"/>
                      </a:lnTo>
                      <a:lnTo>
                        <a:pt x="40" y="86"/>
                      </a:lnTo>
                      <a:lnTo>
                        <a:pt x="38" y="86"/>
                      </a:lnTo>
                      <a:lnTo>
                        <a:pt x="36" y="86"/>
                      </a:lnTo>
                      <a:lnTo>
                        <a:pt x="36" y="84"/>
                      </a:lnTo>
                      <a:lnTo>
                        <a:pt x="35" y="84"/>
                      </a:lnTo>
                      <a:lnTo>
                        <a:pt x="35" y="86"/>
                      </a:lnTo>
                      <a:lnTo>
                        <a:pt x="35" y="84"/>
                      </a:lnTo>
                      <a:lnTo>
                        <a:pt x="36" y="84"/>
                      </a:lnTo>
                      <a:lnTo>
                        <a:pt x="36" y="83"/>
                      </a:lnTo>
                      <a:lnTo>
                        <a:pt x="38" y="83"/>
                      </a:lnTo>
                      <a:lnTo>
                        <a:pt x="40" y="83"/>
                      </a:lnTo>
                      <a:lnTo>
                        <a:pt x="38" y="83"/>
                      </a:lnTo>
                      <a:lnTo>
                        <a:pt x="36" y="83"/>
                      </a:lnTo>
                      <a:lnTo>
                        <a:pt x="36" y="84"/>
                      </a:lnTo>
                      <a:lnTo>
                        <a:pt x="35" y="84"/>
                      </a:lnTo>
                      <a:lnTo>
                        <a:pt x="35" y="86"/>
                      </a:lnTo>
                      <a:lnTo>
                        <a:pt x="36" y="84"/>
                      </a:lnTo>
                      <a:lnTo>
                        <a:pt x="36" y="86"/>
                      </a:lnTo>
                      <a:lnTo>
                        <a:pt x="36" y="88"/>
                      </a:lnTo>
                      <a:lnTo>
                        <a:pt x="35" y="88"/>
                      </a:lnTo>
                      <a:lnTo>
                        <a:pt x="33" y="88"/>
                      </a:lnTo>
                      <a:lnTo>
                        <a:pt x="33" y="86"/>
                      </a:lnTo>
                      <a:lnTo>
                        <a:pt x="31" y="86"/>
                      </a:lnTo>
                      <a:lnTo>
                        <a:pt x="33" y="86"/>
                      </a:lnTo>
                      <a:lnTo>
                        <a:pt x="31" y="86"/>
                      </a:lnTo>
                      <a:lnTo>
                        <a:pt x="31" y="88"/>
                      </a:lnTo>
                      <a:lnTo>
                        <a:pt x="31" y="86"/>
                      </a:lnTo>
                      <a:lnTo>
                        <a:pt x="31" y="88"/>
                      </a:lnTo>
                      <a:lnTo>
                        <a:pt x="29" y="88"/>
                      </a:lnTo>
                      <a:lnTo>
                        <a:pt x="31" y="88"/>
                      </a:lnTo>
                      <a:lnTo>
                        <a:pt x="29" y="88"/>
                      </a:lnTo>
                      <a:lnTo>
                        <a:pt x="27" y="88"/>
                      </a:lnTo>
                      <a:lnTo>
                        <a:pt x="27" y="90"/>
                      </a:lnTo>
                      <a:lnTo>
                        <a:pt x="27" y="88"/>
                      </a:lnTo>
                      <a:lnTo>
                        <a:pt x="27" y="90"/>
                      </a:lnTo>
                      <a:lnTo>
                        <a:pt x="25" y="90"/>
                      </a:lnTo>
                      <a:lnTo>
                        <a:pt x="25" y="88"/>
                      </a:lnTo>
                      <a:lnTo>
                        <a:pt x="25" y="90"/>
                      </a:lnTo>
                      <a:lnTo>
                        <a:pt x="23" y="90"/>
                      </a:lnTo>
                      <a:lnTo>
                        <a:pt x="25" y="90"/>
                      </a:lnTo>
                      <a:lnTo>
                        <a:pt x="23" y="90"/>
                      </a:lnTo>
                      <a:lnTo>
                        <a:pt x="25" y="90"/>
                      </a:lnTo>
                      <a:lnTo>
                        <a:pt x="23" y="90"/>
                      </a:lnTo>
                      <a:lnTo>
                        <a:pt x="25" y="90"/>
                      </a:lnTo>
                      <a:lnTo>
                        <a:pt x="23" y="90"/>
                      </a:lnTo>
                      <a:lnTo>
                        <a:pt x="23" y="88"/>
                      </a:lnTo>
                      <a:lnTo>
                        <a:pt x="25" y="88"/>
                      </a:lnTo>
                      <a:lnTo>
                        <a:pt x="23" y="88"/>
                      </a:lnTo>
                      <a:lnTo>
                        <a:pt x="25" y="88"/>
                      </a:lnTo>
                      <a:lnTo>
                        <a:pt x="25" y="86"/>
                      </a:lnTo>
                      <a:lnTo>
                        <a:pt x="23" y="86"/>
                      </a:lnTo>
                      <a:lnTo>
                        <a:pt x="25" y="86"/>
                      </a:lnTo>
                      <a:lnTo>
                        <a:pt x="23" y="86"/>
                      </a:lnTo>
                      <a:lnTo>
                        <a:pt x="25" y="86"/>
                      </a:lnTo>
                      <a:lnTo>
                        <a:pt x="23" y="86"/>
                      </a:lnTo>
                      <a:lnTo>
                        <a:pt x="25" y="86"/>
                      </a:lnTo>
                      <a:lnTo>
                        <a:pt x="23" y="86"/>
                      </a:lnTo>
                      <a:lnTo>
                        <a:pt x="25" y="86"/>
                      </a:lnTo>
                      <a:lnTo>
                        <a:pt x="23" y="86"/>
                      </a:lnTo>
                      <a:lnTo>
                        <a:pt x="23" y="88"/>
                      </a:lnTo>
                      <a:lnTo>
                        <a:pt x="25" y="88"/>
                      </a:lnTo>
                      <a:lnTo>
                        <a:pt x="23" y="88"/>
                      </a:lnTo>
                      <a:lnTo>
                        <a:pt x="23" y="86"/>
                      </a:lnTo>
                      <a:lnTo>
                        <a:pt x="23" y="88"/>
                      </a:lnTo>
                      <a:lnTo>
                        <a:pt x="25" y="88"/>
                      </a:lnTo>
                      <a:lnTo>
                        <a:pt x="23" y="88"/>
                      </a:lnTo>
                      <a:lnTo>
                        <a:pt x="23" y="86"/>
                      </a:lnTo>
                      <a:lnTo>
                        <a:pt x="25" y="86"/>
                      </a:lnTo>
                      <a:lnTo>
                        <a:pt x="23" y="86"/>
                      </a:lnTo>
                      <a:lnTo>
                        <a:pt x="23" y="84"/>
                      </a:lnTo>
                      <a:lnTo>
                        <a:pt x="25" y="84"/>
                      </a:lnTo>
                      <a:lnTo>
                        <a:pt x="23" y="84"/>
                      </a:lnTo>
                      <a:lnTo>
                        <a:pt x="25" y="84"/>
                      </a:lnTo>
                      <a:lnTo>
                        <a:pt x="23" y="84"/>
                      </a:lnTo>
                      <a:lnTo>
                        <a:pt x="25" y="84"/>
                      </a:lnTo>
                      <a:lnTo>
                        <a:pt x="23" y="84"/>
                      </a:lnTo>
                      <a:lnTo>
                        <a:pt x="25" y="84"/>
                      </a:lnTo>
                      <a:lnTo>
                        <a:pt x="27" y="84"/>
                      </a:lnTo>
                      <a:lnTo>
                        <a:pt x="27" y="86"/>
                      </a:lnTo>
                      <a:lnTo>
                        <a:pt x="27" y="84"/>
                      </a:lnTo>
                      <a:lnTo>
                        <a:pt x="27" y="86"/>
                      </a:lnTo>
                      <a:lnTo>
                        <a:pt x="27" y="84"/>
                      </a:lnTo>
                      <a:lnTo>
                        <a:pt x="25" y="84"/>
                      </a:lnTo>
                      <a:lnTo>
                        <a:pt x="27" y="84"/>
                      </a:lnTo>
                      <a:lnTo>
                        <a:pt x="25" y="84"/>
                      </a:lnTo>
                      <a:lnTo>
                        <a:pt x="27" y="84"/>
                      </a:lnTo>
                      <a:lnTo>
                        <a:pt x="29" y="84"/>
                      </a:lnTo>
                      <a:lnTo>
                        <a:pt x="27" y="84"/>
                      </a:lnTo>
                      <a:lnTo>
                        <a:pt x="29" y="84"/>
                      </a:lnTo>
                      <a:lnTo>
                        <a:pt x="29" y="83"/>
                      </a:lnTo>
                      <a:lnTo>
                        <a:pt x="31" y="83"/>
                      </a:lnTo>
                      <a:lnTo>
                        <a:pt x="29" y="83"/>
                      </a:lnTo>
                      <a:lnTo>
                        <a:pt x="29" y="81"/>
                      </a:lnTo>
                      <a:lnTo>
                        <a:pt x="29" y="83"/>
                      </a:lnTo>
                      <a:lnTo>
                        <a:pt x="29" y="81"/>
                      </a:lnTo>
                      <a:lnTo>
                        <a:pt x="29" y="83"/>
                      </a:lnTo>
                      <a:lnTo>
                        <a:pt x="29" y="81"/>
                      </a:lnTo>
                      <a:lnTo>
                        <a:pt x="29" y="83"/>
                      </a:lnTo>
                      <a:lnTo>
                        <a:pt x="27" y="83"/>
                      </a:lnTo>
                      <a:lnTo>
                        <a:pt x="29" y="83"/>
                      </a:lnTo>
                      <a:lnTo>
                        <a:pt x="27" y="83"/>
                      </a:lnTo>
                      <a:lnTo>
                        <a:pt x="29" y="83"/>
                      </a:lnTo>
                      <a:lnTo>
                        <a:pt x="27" y="83"/>
                      </a:lnTo>
                      <a:lnTo>
                        <a:pt x="25" y="83"/>
                      </a:lnTo>
                      <a:lnTo>
                        <a:pt x="25" y="84"/>
                      </a:lnTo>
                      <a:lnTo>
                        <a:pt x="23" y="84"/>
                      </a:lnTo>
                      <a:lnTo>
                        <a:pt x="23" y="83"/>
                      </a:lnTo>
                      <a:lnTo>
                        <a:pt x="25" y="83"/>
                      </a:lnTo>
                      <a:lnTo>
                        <a:pt x="23" y="83"/>
                      </a:lnTo>
                      <a:lnTo>
                        <a:pt x="25" y="83"/>
                      </a:lnTo>
                      <a:lnTo>
                        <a:pt x="23" y="83"/>
                      </a:lnTo>
                      <a:lnTo>
                        <a:pt x="25" y="83"/>
                      </a:lnTo>
                      <a:lnTo>
                        <a:pt x="23" y="83"/>
                      </a:lnTo>
                      <a:lnTo>
                        <a:pt x="25" y="83"/>
                      </a:lnTo>
                      <a:lnTo>
                        <a:pt x="25" y="81"/>
                      </a:lnTo>
                      <a:lnTo>
                        <a:pt x="25" y="83"/>
                      </a:lnTo>
                      <a:lnTo>
                        <a:pt x="25" y="81"/>
                      </a:lnTo>
                      <a:lnTo>
                        <a:pt x="25" y="83"/>
                      </a:lnTo>
                      <a:lnTo>
                        <a:pt x="25" y="81"/>
                      </a:lnTo>
                      <a:lnTo>
                        <a:pt x="25" y="83"/>
                      </a:lnTo>
                      <a:lnTo>
                        <a:pt x="25" y="81"/>
                      </a:lnTo>
                      <a:lnTo>
                        <a:pt x="25" y="83"/>
                      </a:lnTo>
                      <a:lnTo>
                        <a:pt x="25" y="81"/>
                      </a:lnTo>
                      <a:lnTo>
                        <a:pt x="25" y="83"/>
                      </a:lnTo>
                      <a:lnTo>
                        <a:pt x="25" y="81"/>
                      </a:lnTo>
                      <a:lnTo>
                        <a:pt x="25" y="83"/>
                      </a:lnTo>
                      <a:lnTo>
                        <a:pt x="25" y="81"/>
                      </a:lnTo>
                      <a:lnTo>
                        <a:pt x="27" y="81"/>
                      </a:lnTo>
                      <a:lnTo>
                        <a:pt x="25" y="81"/>
                      </a:lnTo>
                      <a:lnTo>
                        <a:pt x="27" y="81"/>
                      </a:lnTo>
                      <a:lnTo>
                        <a:pt x="25" y="81"/>
                      </a:lnTo>
                      <a:lnTo>
                        <a:pt x="27" y="81"/>
                      </a:lnTo>
                      <a:lnTo>
                        <a:pt x="27" y="79"/>
                      </a:lnTo>
                      <a:lnTo>
                        <a:pt x="27" y="81"/>
                      </a:lnTo>
                      <a:lnTo>
                        <a:pt x="29" y="81"/>
                      </a:lnTo>
                      <a:lnTo>
                        <a:pt x="29" y="79"/>
                      </a:lnTo>
                      <a:lnTo>
                        <a:pt x="31" y="79"/>
                      </a:lnTo>
                      <a:lnTo>
                        <a:pt x="29" y="79"/>
                      </a:lnTo>
                      <a:lnTo>
                        <a:pt x="27" y="79"/>
                      </a:lnTo>
                      <a:lnTo>
                        <a:pt x="25" y="79"/>
                      </a:lnTo>
                      <a:lnTo>
                        <a:pt x="23" y="79"/>
                      </a:lnTo>
                      <a:lnTo>
                        <a:pt x="25" y="79"/>
                      </a:lnTo>
                      <a:lnTo>
                        <a:pt x="25" y="81"/>
                      </a:lnTo>
                      <a:lnTo>
                        <a:pt x="23" y="81"/>
                      </a:lnTo>
                      <a:lnTo>
                        <a:pt x="23" y="79"/>
                      </a:lnTo>
                      <a:lnTo>
                        <a:pt x="23" y="77"/>
                      </a:lnTo>
                      <a:lnTo>
                        <a:pt x="23" y="79"/>
                      </a:lnTo>
                      <a:lnTo>
                        <a:pt x="23" y="77"/>
                      </a:lnTo>
                      <a:lnTo>
                        <a:pt x="21" y="77"/>
                      </a:lnTo>
                      <a:lnTo>
                        <a:pt x="21" y="79"/>
                      </a:lnTo>
                      <a:lnTo>
                        <a:pt x="23" y="79"/>
                      </a:lnTo>
                      <a:lnTo>
                        <a:pt x="21" y="79"/>
                      </a:lnTo>
                      <a:lnTo>
                        <a:pt x="23" y="79"/>
                      </a:lnTo>
                      <a:lnTo>
                        <a:pt x="21" y="79"/>
                      </a:lnTo>
                      <a:lnTo>
                        <a:pt x="23" y="79"/>
                      </a:lnTo>
                      <a:lnTo>
                        <a:pt x="21" y="79"/>
                      </a:lnTo>
                      <a:lnTo>
                        <a:pt x="19" y="77"/>
                      </a:lnTo>
                      <a:lnTo>
                        <a:pt x="19" y="79"/>
                      </a:lnTo>
                      <a:lnTo>
                        <a:pt x="21" y="79"/>
                      </a:lnTo>
                      <a:lnTo>
                        <a:pt x="19" y="79"/>
                      </a:lnTo>
                      <a:lnTo>
                        <a:pt x="19" y="77"/>
                      </a:lnTo>
                      <a:lnTo>
                        <a:pt x="21" y="77"/>
                      </a:lnTo>
                      <a:lnTo>
                        <a:pt x="23" y="77"/>
                      </a:lnTo>
                      <a:lnTo>
                        <a:pt x="25" y="77"/>
                      </a:lnTo>
                      <a:lnTo>
                        <a:pt x="25" y="75"/>
                      </a:lnTo>
                      <a:lnTo>
                        <a:pt x="27" y="75"/>
                      </a:lnTo>
                      <a:lnTo>
                        <a:pt x="27" y="77"/>
                      </a:lnTo>
                      <a:lnTo>
                        <a:pt x="27" y="75"/>
                      </a:lnTo>
                      <a:lnTo>
                        <a:pt x="27" y="77"/>
                      </a:lnTo>
                      <a:lnTo>
                        <a:pt x="27" y="75"/>
                      </a:lnTo>
                      <a:lnTo>
                        <a:pt x="27" y="77"/>
                      </a:lnTo>
                      <a:lnTo>
                        <a:pt x="27" y="75"/>
                      </a:lnTo>
                      <a:lnTo>
                        <a:pt x="29" y="75"/>
                      </a:lnTo>
                      <a:lnTo>
                        <a:pt x="27" y="75"/>
                      </a:lnTo>
                      <a:lnTo>
                        <a:pt x="25" y="75"/>
                      </a:lnTo>
                      <a:lnTo>
                        <a:pt x="23" y="75"/>
                      </a:lnTo>
                      <a:lnTo>
                        <a:pt x="21" y="75"/>
                      </a:lnTo>
                      <a:lnTo>
                        <a:pt x="21" y="73"/>
                      </a:lnTo>
                      <a:lnTo>
                        <a:pt x="23" y="73"/>
                      </a:lnTo>
                      <a:lnTo>
                        <a:pt x="23" y="71"/>
                      </a:lnTo>
                      <a:lnTo>
                        <a:pt x="21" y="71"/>
                      </a:lnTo>
                      <a:lnTo>
                        <a:pt x="23" y="71"/>
                      </a:lnTo>
                      <a:lnTo>
                        <a:pt x="23" y="69"/>
                      </a:lnTo>
                      <a:lnTo>
                        <a:pt x="25" y="69"/>
                      </a:lnTo>
                      <a:lnTo>
                        <a:pt x="23" y="69"/>
                      </a:lnTo>
                      <a:lnTo>
                        <a:pt x="21" y="69"/>
                      </a:lnTo>
                      <a:lnTo>
                        <a:pt x="21" y="71"/>
                      </a:lnTo>
                      <a:lnTo>
                        <a:pt x="21" y="73"/>
                      </a:lnTo>
                      <a:lnTo>
                        <a:pt x="19" y="73"/>
                      </a:lnTo>
                      <a:lnTo>
                        <a:pt x="21" y="73"/>
                      </a:lnTo>
                      <a:lnTo>
                        <a:pt x="19" y="73"/>
                      </a:lnTo>
                      <a:lnTo>
                        <a:pt x="19" y="71"/>
                      </a:lnTo>
                      <a:lnTo>
                        <a:pt x="19" y="73"/>
                      </a:lnTo>
                      <a:lnTo>
                        <a:pt x="19" y="75"/>
                      </a:lnTo>
                      <a:lnTo>
                        <a:pt x="19" y="73"/>
                      </a:lnTo>
                      <a:lnTo>
                        <a:pt x="21" y="73"/>
                      </a:lnTo>
                      <a:lnTo>
                        <a:pt x="21" y="75"/>
                      </a:lnTo>
                      <a:lnTo>
                        <a:pt x="19" y="75"/>
                      </a:lnTo>
                      <a:lnTo>
                        <a:pt x="19" y="73"/>
                      </a:lnTo>
                      <a:lnTo>
                        <a:pt x="17" y="73"/>
                      </a:lnTo>
                      <a:lnTo>
                        <a:pt x="19" y="73"/>
                      </a:lnTo>
                      <a:lnTo>
                        <a:pt x="17" y="73"/>
                      </a:lnTo>
                      <a:lnTo>
                        <a:pt x="19" y="73"/>
                      </a:lnTo>
                      <a:lnTo>
                        <a:pt x="17" y="73"/>
                      </a:lnTo>
                      <a:lnTo>
                        <a:pt x="17" y="71"/>
                      </a:lnTo>
                      <a:lnTo>
                        <a:pt x="19" y="71"/>
                      </a:lnTo>
                      <a:lnTo>
                        <a:pt x="19" y="69"/>
                      </a:lnTo>
                      <a:lnTo>
                        <a:pt x="19" y="67"/>
                      </a:lnTo>
                      <a:lnTo>
                        <a:pt x="17" y="67"/>
                      </a:lnTo>
                      <a:lnTo>
                        <a:pt x="17" y="65"/>
                      </a:lnTo>
                      <a:lnTo>
                        <a:pt x="17" y="67"/>
                      </a:lnTo>
                      <a:lnTo>
                        <a:pt x="17" y="69"/>
                      </a:lnTo>
                      <a:lnTo>
                        <a:pt x="15" y="69"/>
                      </a:lnTo>
                      <a:lnTo>
                        <a:pt x="15" y="71"/>
                      </a:lnTo>
                      <a:lnTo>
                        <a:pt x="13" y="71"/>
                      </a:lnTo>
                      <a:lnTo>
                        <a:pt x="15" y="71"/>
                      </a:lnTo>
                      <a:lnTo>
                        <a:pt x="15" y="73"/>
                      </a:lnTo>
                      <a:lnTo>
                        <a:pt x="15" y="75"/>
                      </a:lnTo>
                      <a:lnTo>
                        <a:pt x="13" y="75"/>
                      </a:lnTo>
                      <a:lnTo>
                        <a:pt x="13" y="73"/>
                      </a:lnTo>
                      <a:lnTo>
                        <a:pt x="12" y="73"/>
                      </a:lnTo>
                      <a:lnTo>
                        <a:pt x="13" y="73"/>
                      </a:lnTo>
                      <a:lnTo>
                        <a:pt x="12" y="73"/>
                      </a:lnTo>
                      <a:lnTo>
                        <a:pt x="12" y="71"/>
                      </a:lnTo>
                      <a:lnTo>
                        <a:pt x="12" y="73"/>
                      </a:lnTo>
                      <a:lnTo>
                        <a:pt x="10" y="73"/>
                      </a:lnTo>
                      <a:lnTo>
                        <a:pt x="10" y="71"/>
                      </a:lnTo>
                      <a:lnTo>
                        <a:pt x="12" y="71"/>
                      </a:lnTo>
                      <a:lnTo>
                        <a:pt x="10" y="71"/>
                      </a:lnTo>
                      <a:lnTo>
                        <a:pt x="8" y="71"/>
                      </a:lnTo>
                      <a:lnTo>
                        <a:pt x="8" y="69"/>
                      </a:lnTo>
                      <a:lnTo>
                        <a:pt x="8" y="71"/>
                      </a:lnTo>
                      <a:lnTo>
                        <a:pt x="8" y="69"/>
                      </a:lnTo>
                      <a:lnTo>
                        <a:pt x="10" y="69"/>
                      </a:lnTo>
                      <a:lnTo>
                        <a:pt x="10" y="71"/>
                      </a:lnTo>
                      <a:lnTo>
                        <a:pt x="10" y="69"/>
                      </a:lnTo>
                      <a:lnTo>
                        <a:pt x="8" y="69"/>
                      </a:lnTo>
                      <a:lnTo>
                        <a:pt x="8" y="67"/>
                      </a:lnTo>
                      <a:lnTo>
                        <a:pt x="8" y="69"/>
                      </a:lnTo>
                      <a:lnTo>
                        <a:pt x="8" y="67"/>
                      </a:lnTo>
                      <a:lnTo>
                        <a:pt x="6" y="67"/>
                      </a:lnTo>
                      <a:lnTo>
                        <a:pt x="6" y="69"/>
                      </a:lnTo>
                      <a:lnTo>
                        <a:pt x="8" y="69"/>
                      </a:lnTo>
                      <a:lnTo>
                        <a:pt x="6" y="69"/>
                      </a:lnTo>
                      <a:lnTo>
                        <a:pt x="8" y="69"/>
                      </a:lnTo>
                      <a:lnTo>
                        <a:pt x="6" y="69"/>
                      </a:lnTo>
                      <a:lnTo>
                        <a:pt x="6" y="71"/>
                      </a:lnTo>
                      <a:lnTo>
                        <a:pt x="8" y="71"/>
                      </a:lnTo>
                      <a:lnTo>
                        <a:pt x="10" y="71"/>
                      </a:lnTo>
                      <a:lnTo>
                        <a:pt x="8" y="71"/>
                      </a:lnTo>
                      <a:lnTo>
                        <a:pt x="8" y="73"/>
                      </a:lnTo>
                      <a:lnTo>
                        <a:pt x="8" y="71"/>
                      </a:lnTo>
                      <a:lnTo>
                        <a:pt x="8" y="73"/>
                      </a:lnTo>
                      <a:lnTo>
                        <a:pt x="10" y="73"/>
                      </a:lnTo>
                      <a:lnTo>
                        <a:pt x="8" y="73"/>
                      </a:lnTo>
                      <a:lnTo>
                        <a:pt x="10" y="73"/>
                      </a:lnTo>
                      <a:lnTo>
                        <a:pt x="8" y="73"/>
                      </a:lnTo>
                      <a:lnTo>
                        <a:pt x="10" y="73"/>
                      </a:lnTo>
                      <a:lnTo>
                        <a:pt x="10" y="75"/>
                      </a:lnTo>
                      <a:lnTo>
                        <a:pt x="10" y="73"/>
                      </a:lnTo>
                      <a:lnTo>
                        <a:pt x="10" y="75"/>
                      </a:lnTo>
                      <a:lnTo>
                        <a:pt x="10" y="73"/>
                      </a:lnTo>
                      <a:lnTo>
                        <a:pt x="10" y="75"/>
                      </a:lnTo>
                      <a:lnTo>
                        <a:pt x="10" y="73"/>
                      </a:lnTo>
                      <a:lnTo>
                        <a:pt x="10" y="75"/>
                      </a:lnTo>
                      <a:lnTo>
                        <a:pt x="12" y="75"/>
                      </a:lnTo>
                      <a:lnTo>
                        <a:pt x="10" y="75"/>
                      </a:lnTo>
                      <a:lnTo>
                        <a:pt x="8" y="75"/>
                      </a:lnTo>
                      <a:lnTo>
                        <a:pt x="8" y="73"/>
                      </a:lnTo>
                      <a:lnTo>
                        <a:pt x="8" y="71"/>
                      </a:lnTo>
                      <a:lnTo>
                        <a:pt x="6" y="71"/>
                      </a:lnTo>
                      <a:lnTo>
                        <a:pt x="6" y="69"/>
                      </a:lnTo>
                      <a:lnTo>
                        <a:pt x="4" y="69"/>
                      </a:lnTo>
                      <a:lnTo>
                        <a:pt x="6" y="69"/>
                      </a:lnTo>
                      <a:lnTo>
                        <a:pt x="6" y="67"/>
                      </a:lnTo>
                      <a:lnTo>
                        <a:pt x="4" y="67"/>
                      </a:lnTo>
                      <a:lnTo>
                        <a:pt x="6" y="67"/>
                      </a:lnTo>
                      <a:lnTo>
                        <a:pt x="4" y="67"/>
                      </a:lnTo>
                      <a:lnTo>
                        <a:pt x="4" y="65"/>
                      </a:lnTo>
                      <a:lnTo>
                        <a:pt x="2" y="65"/>
                      </a:lnTo>
                      <a:lnTo>
                        <a:pt x="4" y="65"/>
                      </a:lnTo>
                      <a:lnTo>
                        <a:pt x="6" y="65"/>
                      </a:lnTo>
                      <a:lnTo>
                        <a:pt x="4" y="65"/>
                      </a:lnTo>
                      <a:lnTo>
                        <a:pt x="6" y="65"/>
                      </a:lnTo>
                      <a:lnTo>
                        <a:pt x="6" y="63"/>
                      </a:lnTo>
                      <a:lnTo>
                        <a:pt x="6" y="65"/>
                      </a:lnTo>
                      <a:lnTo>
                        <a:pt x="6" y="63"/>
                      </a:lnTo>
                      <a:lnTo>
                        <a:pt x="4" y="63"/>
                      </a:lnTo>
                      <a:lnTo>
                        <a:pt x="2" y="63"/>
                      </a:lnTo>
                      <a:lnTo>
                        <a:pt x="4" y="63"/>
                      </a:lnTo>
                      <a:lnTo>
                        <a:pt x="2" y="63"/>
                      </a:lnTo>
                      <a:lnTo>
                        <a:pt x="4" y="63"/>
                      </a:lnTo>
                      <a:lnTo>
                        <a:pt x="4" y="61"/>
                      </a:lnTo>
                      <a:lnTo>
                        <a:pt x="4" y="59"/>
                      </a:lnTo>
                      <a:lnTo>
                        <a:pt x="6" y="59"/>
                      </a:lnTo>
                      <a:lnTo>
                        <a:pt x="6" y="61"/>
                      </a:lnTo>
                      <a:lnTo>
                        <a:pt x="6" y="59"/>
                      </a:lnTo>
                      <a:lnTo>
                        <a:pt x="6" y="61"/>
                      </a:lnTo>
                      <a:lnTo>
                        <a:pt x="8" y="61"/>
                      </a:lnTo>
                      <a:lnTo>
                        <a:pt x="6" y="61"/>
                      </a:lnTo>
                      <a:lnTo>
                        <a:pt x="6" y="59"/>
                      </a:lnTo>
                      <a:lnTo>
                        <a:pt x="8" y="59"/>
                      </a:lnTo>
                      <a:lnTo>
                        <a:pt x="8" y="61"/>
                      </a:lnTo>
                      <a:lnTo>
                        <a:pt x="10" y="61"/>
                      </a:lnTo>
                      <a:lnTo>
                        <a:pt x="8" y="61"/>
                      </a:lnTo>
                      <a:lnTo>
                        <a:pt x="10" y="61"/>
                      </a:lnTo>
                      <a:lnTo>
                        <a:pt x="8" y="61"/>
                      </a:lnTo>
                      <a:lnTo>
                        <a:pt x="8" y="59"/>
                      </a:lnTo>
                      <a:lnTo>
                        <a:pt x="10" y="59"/>
                      </a:lnTo>
                      <a:lnTo>
                        <a:pt x="8" y="59"/>
                      </a:lnTo>
                      <a:lnTo>
                        <a:pt x="10" y="59"/>
                      </a:lnTo>
                      <a:lnTo>
                        <a:pt x="12" y="59"/>
                      </a:lnTo>
                      <a:lnTo>
                        <a:pt x="10" y="59"/>
                      </a:lnTo>
                      <a:lnTo>
                        <a:pt x="12" y="59"/>
                      </a:lnTo>
                      <a:lnTo>
                        <a:pt x="10" y="59"/>
                      </a:lnTo>
                      <a:lnTo>
                        <a:pt x="8" y="59"/>
                      </a:lnTo>
                      <a:lnTo>
                        <a:pt x="6" y="59"/>
                      </a:lnTo>
                      <a:lnTo>
                        <a:pt x="8" y="59"/>
                      </a:lnTo>
                      <a:lnTo>
                        <a:pt x="8" y="58"/>
                      </a:lnTo>
                      <a:lnTo>
                        <a:pt x="8" y="59"/>
                      </a:lnTo>
                      <a:lnTo>
                        <a:pt x="8" y="58"/>
                      </a:lnTo>
                      <a:lnTo>
                        <a:pt x="8" y="59"/>
                      </a:lnTo>
                      <a:lnTo>
                        <a:pt x="8" y="58"/>
                      </a:lnTo>
                      <a:lnTo>
                        <a:pt x="8" y="59"/>
                      </a:lnTo>
                      <a:lnTo>
                        <a:pt x="8" y="58"/>
                      </a:lnTo>
                      <a:lnTo>
                        <a:pt x="10" y="58"/>
                      </a:lnTo>
                      <a:lnTo>
                        <a:pt x="10" y="59"/>
                      </a:lnTo>
                      <a:lnTo>
                        <a:pt x="10" y="58"/>
                      </a:lnTo>
                      <a:lnTo>
                        <a:pt x="8" y="58"/>
                      </a:lnTo>
                      <a:lnTo>
                        <a:pt x="10" y="58"/>
                      </a:lnTo>
                      <a:lnTo>
                        <a:pt x="8" y="58"/>
                      </a:lnTo>
                      <a:lnTo>
                        <a:pt x="10" y="58"/>
                      </a:lnTo>
                      <a:lnTo>
                        <a:pt x="8" y="58"/>
                      </a:lnTo>
                      <a:lnTo>
                        <a:pt x="10" y="58"/>
                      </a:lnTo>
                      <a:lnTo>
                        <a:pt x="8" y="58"/>
                      </a:lnTo>
                      <a:lnTo>
                        <a:pt x="6" y="58"/>
                      </a:lnTo>
                      <a:lnTo>
                        <a:pt x="8" y="58"/>
                      </a:lnTo>
                      <a:lnTo>
                        <a:pt x="8" y="56"/>
                      </a:lnTo>
                      <a:lnTo>
                        <a:pt x="8" y="58"/>
                      </a:lnTo>
                      <a:lnTo>
                        <a:pt x="6" y="58"/>
                      </a:lnTo>
                      <a:lnTo>
                        <a:pt x="6" y="59"/>
                      </a:lnTo>
                      <a:lnTo>
                        <a:pt x="6" y="58"/>
                      </a:lnTo>
                      <a:lnTo>
                        <a:pt x="6" y="59"/>
                      </a:lnTo>
                      <a:lnTo>
                        <a:pt x="6" y="58"/>
                      </a:lnTo>
                      <a:lnTo>
                        <a:pt x="6" y="56"/>
                      </a:lnTo>
                      <a:lnTo>
                        <a:pt x="6" y="58"/>
                      </a:lnTo>
                      <a:lnTo>
                        <a:pt x="6" y="56"/>
                      </a:lnTo>
                      <a:lnTo>
                        <a:pt x="6" y="58"/>
                      </a:lnTo>
                      <a:lnTo>
                        <a:pt x="4" y="58"/>
                      </a:lnTo>
                      <a:lnTo>
                        <a:pt x="4" y="56"/>
                      </a:lnTo>
                      <a:lnTo>
                        <a:pt x="4" y="58"/>
                      </a:lnTo>
                      <a:lnTo>
                        <a:pt x="6" y="58"/>
                      </a:lnTo>
                      <a:lnTo>
                        <a:pt x="4" y="58"/>
                      </a:lnTo>
                      <a:lnTo>
                        <a:pt x="6" y="58"/>
                      </a:lnTo>
                      <a:lnTo>
                        <a:pt x="4" y="58"/>
                      </a:lnTo>
                      <a:lnTo>
                        <a:pt x="6" y="58"/>
                      </a:lnTo>
                      <a:lnTo>
                        <a:pt x="4" y="58"/>
                      </a:lnTo>
                      <a:lnTo>
                        <a:pt x="6" y="58"/>
                      </a:lnTo>
                      <a:lnTo>
                        <a:pt x="4" y="58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4" y="59"/>
                      </a:lnTo>
                      <a:lnTo>
                        <a:pt x="6" y="59"/>
                      </a:lnTo>
                      <a:lnTo>
                        <a:pt x="4" y="59"/>
                      </a:lnTo>
                      <a:lnTo>
                        <a:pt x="6" y="59"/>
                      </a:lnTo>
                      <a:lnTo>
                        <a:pt x="4" y="59"/>
                      </a:lnTo>
                      <a:lnTo>
                        <a:pt x="6" y="59"/>
                      </a:lnTo>
                      <a:lnTo>
                        <a:pt x="4" y="59"/>
                      </a:lnTo>
                      <a:lnTo>
                        <a:pt x="6" y="59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2" y="58"/>
                      </a:lnTo>
                      <a:lnTo>
                        <a:pt x="4" y="58"/>
                      </a:lnTo>
                      <a:lnTo>
                        <a:pt x="2" y="58"/>
                      </a:lnTo>
                      <a:lnTo>
                        <a:pt x="4" y="58"/>
                      </a:lnTo>
                      <a:lnTo>
                        <a:pt x="4" y="56"/>
                      </a:lnTo>
                      <a:lnTo>
                        <a:pt x="4" y="58"/>
                      </a:lnTo>
                      <a:lnTo>
                        <a:pt x="4" y="56"/>
                      </a:lnTo>
                      <a:lnTo>
                        <a:pt x="2" y="56"/>
                      </a:lnTo>
                      <a:lnTo>
                        <a:pt x="4" y="56"/>
                      </a:lnTo>
                      <a:lnTo>
                        <a:pt x="6" y="56"/>
                      </a:lnTo>
                      <a:lnTo>
                        <a:pt x="8" y="56"/>
                      </a:lnTo>
                      <a:lnTo>
                        <a:pt x="6" y="56"/>
                      </a:lnTo>
                      <a:lnTo>
                        <a:pt x="8" y="56"/>
                      </a:lnTo>
                      <a:lnTo>
                        <a:pt x="10" y="56"/>
                      </a:lnTo>
                      <a:lnTo>
                        <a:pt x="8" y="56"/>
                      </a:lnTo>
                      <a:lnTo>
                        <a:pt x="10" y="56"/>
                      </a:lnTo>
                      <a:lnTo>
                        <a:pt x="8" y="56"/>
                      </a:lnTo>
                      <a:lnTo>
                        <a:pt x="10" y="56"/>
                      </a:lnTo>
                      <a:lnTo>
                        <a:pt x="12" y="56"/>
                      </a:lnTo>
                      <a:lnTo>
                        <a:pt x="12" y="58"/>
                      </a:lnTo>
                      <a:lnTo>
                        <a:pt x="13" y="58"/>
                      </a:lnTo>
                      <a:lnTo>
                        <a:pt x="13" y="56"/>
                      </a:lnTo>
                      <a:lnTo>
                        <a:pt x="13" y="58"/>
                      </a:lnTo>
                      <a:lnTo>
                        <a:pt x="13" y="56"/>
                      </a:lnTo>
                      <a:lnTo>
                        <a:pt x="13" y="58"/>
                      </a:lnTo>
                      <a:lnTo>
                        <a:pt x="15" y="58"/>
                      </a:lnTo>
                      <a:lnTo>
                        <a:pt x="17" y="58"/>
                      </a:lnTo>
                      <a:lnTo>
                        <a:pt x="19" y="58"/>
                      </a:lnTo>
                      <a:lnTo>
                        <a:pt x="19" y="56"/>
                      </a:lnTo>
                      <a:lnTo>
                        <a:pt x="19" y="54"/>
                      </a:lnTo>
                      <a:lnTo>
                        <a:pt x="19" y="52"/>
                      </a:lnTo>
                      <a:lnTo>
                        <a:pt x="21" y="52"/>
                      </a:lnTo>
                      <a:lnTo>
                        <a:pt x="19" y="52"/>
                      </a:lnTo>
                      <a:lnTo>
                        <a:pt x="17" y="52"/>
                      </a:lnTo>
                      <a:lnTo>
                        <a:pt x="17" y="50"/>
                      </a:lnTo>
                      <a:lnTo>
                        <a:pt x="17" y="52"/>
                      </a:lnTo>
                      <a:lnTo>
                        <a:pt x="19" y="52"/>
                      </a:lnTo>
                      <a:lnTo>
                        <a:pt x="19" y="54"/>
                      </a:lnTo>
                      <a:lnTo>
                        <a:pt x="17" y="54"/>
                      </a:lnTo>
                      <a:lnTo>
                        <a:pt x="17" y="56"/>
                      </a:lnTo>
                      <a:lnTo>
                        <a:pt x="17" y="58"/>
                      </a:lnTo>
                      <a:lnTo>
                        <a:pt x="15" y="58"/>
                      </a:lnTo>
                      <a:lnTo>
                        <a:pt x="15" y="56"/>
                      </a:lnTo>
                      <a:lnTo>
                        <a:pt x="17" y="56"/>
                      </a:lnTo>
                      <a:lnTo>
                        <a:pt x="15" y="56"/>
                      </a:lnTo>
                      <a:lnTo>
                        <a:pt x="17" y="56"/>
                      </a:lnTo>
                      <a:lnTo>
                        <a:pt x="15" y="56"/>
                      </a:lnTo>
                      <a:lnTo>
                        <a:pt x="15" y="58"/>
                      </a:lnTo>
                      <a:lnTo>
                        <a:pt x="15" y="56"/>
                      </a:lnTo>
                      <a:lnTo>
                        <a:pt x="13" y="56"/>
                      </a:lnTo>
                      <a:lnTo>
                        <a:pt x="13" y="54"/>
                      </a:lnTo>
                      <a:lnTo>
                        <a:pt x="13" y="56"/>
                      </a:lnTo>
                      <a:lnTo>
                        <a:pt x="12" y="56"/>
                      </a:lnTo>
                      <a:lnTo>
                        <a:pt x="12" y="54"/>
                      </a:lnTo>
                      <a:lnTo>
                        <a:pt x="13" y="54"/>
                      </a:lnTo>
                      <a:lnTo>
                        <a:pt x="12" y="54"/>
                      </a:lnTo>
                      <a:lnTo>
                        <a:pt x="12" y="56"/>
                      </a:lnTo>
                      <a:lnTo>
                        <a:pt x="12" y="54"/>
                      </a:lnTo>
                      <a:lnTo>
                        <a:pt x="10" y="54"/>
                      </a:lnTo>
                      <a:lnTo>
                        <a:pt x="12" y="54"/>
                      </a:lnTo>
                      <a:lnTo>
                        <a:pt x="12" y="52"/>
                      </a:lnTo>
                      <a:lnTo>
                        <a:pt x="12" y="54"/>
                      </a:lnTo>
                      <a:lnTo>
                        <a:pt x="12" y="52"/>
                      </a:lnTo>
                      <a:lnTo>
                        <a:pt x="12" y="54"/>
                      </a:lnTo>
                      <a:lnTo>
                        <a:pt x="12" y="52"/>
                      </a:lnTo>
                      <a:lnTo>
                        <a:pt x="13" y="52"/>
                      </a:lnTo>
                      <a:lnTo>
                        <a:pt x="12" y="52"/>
                      </a:lnTo>
                      <a:lnTo>
                        <a:pt x="13" y="52"/>
                      </a:lnTo>
                      <a:lnTo>
                        <a:pt x="12" y="52"/>
                      </a:lnTo>
                      <a:lnTo>
                        <a:pt x="13" y="52"/>
                      </a:lnTo>
                      <a:lnTo>
                        <a:pt x="12" y="52"/>
                      </a:lnTo>
                      <a:lnTo>
                        <a:pt x="10" y="52"/>
                      </a:lnTo>
                      <a:lnTo>
                        <a:pt x="10" y="54"/>
                      </a:lnTo>
                      <a:lnTo>
                        <a:pt x="10" y="52"/>
                      </a:lnTo>
                      <a:lnTo>
                        <a:pt x="10" y="54"/>
                      </a:lnTo>
                      <a:lnTo>
                        <a:pt x="10" y="52"/>
                      </a:lnTo>
                      <a:lnTo>
                        <a:pt x="10" y="54"/>
                      </a:lnTo>
                      <a:lnTo>
                        <a:pt x="10" y="52"/>
                      </a:lnTo>
                      <a:lnTo>
                        <a:pt x="10" y="54"/>
                      </a:lnTo>
                      <a:lnTo>
                        <a:pt x="10" y="52"/>
                      </a:lnTo>
                      <a:lnTo>
                        <a:pt x="8" y="52"/>
                      </a:lnTo>
                      <a:lnTo>
                        <a:pt x="10" y="52"/>
                      </a:lnTo>
                      <a:lnTo>
                        <a:pt x="8" y="52"/>
                      </a:lnTo>
                      <a:lnTo>
                        <a:pt x="10" y="52"/>
                      </a:lnTo>
                      <a:lnTo>
                        <a:pt x="8" y="52"/>
                      </a:lnTo>
                      <a:lnTo>
                        <a:pt x="10" y="52"/>
                      </a:lnTo>
                      <a:lnTo>
                        <a:pt x="12" y="52"/>
                      </a:lnTo>
                      <a:lnTo>
                        <a:pt x="10" y="52"/>
                      </a:lnTo>
                      <a:lnTo>
                        <a:pt x="10" y="50"/>
                      </a:lnTo>
                      <a:lnTo>
                        <a:pt x="12" y="50"/>
                      </a:lnTo>
                      <a:lnTo>
                        <a:pt x="12" y="52"/>
                      </a:lnTo>
                      <a:lnTo>
                        <a:pt x="12" y="50"/>
                      </a:lnTo>
                      <a:lnTo>
                        <a:pt x="12" y="52"/>
                      </a:lnTo>
                      <a:lnTo>
                        <a:pt x="12" y="50"/>
                      </a:lnTo>
                      <a:lnTo>
                        <a:pt x="13" y="50"/>
                      </a:lnTo>
                      <a:lnTo>
                        <a:pt x="12" y="50"/>
                      </a:lnTo>
                      <a:lnTo>
                        <a:pt x="10" y="50"/>
                      </a:lnTo>
                      <a:lnTo>
                        <a:pt x="12" y="50"/>
                      </a:lnTo>
                      <a:lnTo>
                        <a:pt x="10" y="50"/>
                      </a:lnTo>
                      <a:lnTo>
                        <a:pt x="12" y="50"/>
                      </a:lnTo>
                      <a:lnTo>
                        <a:pt x="10" y="50"/>
                      </a:lnTo>
                      <a:lnTo>
                        <a:pt x="12" y="50"/>
                      </a:lnTo>
                      <a:lnTo>
                        <a:pt x="13" y="50"/>
                      </a:lnTo>
                      <a:lnTo>
                        <a:pt x="12" y="50"/>
                      </a:lnTo>
                      <a:lnTo>
                        <a:pt x="13" y="50"/>
                      </a:lnTo>
                      <a:lnTo>
                        <a:pt x="12" y="50"/>
                      </a:lnTo>
                      <a:lnTo>
                        <a:pt x="12" y="48"/>
                      </a:lnTo>
                      <a:lnTo>
                        <a:pt x="13" y="48"/>
                      </a:lnTo>
                      <a:lnTo>
                        <a:pt x="12" y="48"/>
                      </a:lnTo>
                      <a:lnTo>
                        <a:pt x="12" y="50"/>
                      </a:lnTo>
                      <a:lnTo>
                        <a:pt x="10" y="50"/>
                      </a:lnTo>
                      <a:lnTo>
                        <a:pt x="12" y="50"/>
                      </a:lnTo>
                      <a:lnTo>
                        <a:pt x="10" y="50"/>
                      </a:lnTo>
                      <a:lnTo>
                        <a:pt x="12" y="50"/>
                      </a:lnTo>
                      <a:lnTo>
                        <a:pt x="10" y="50"/>
                      </a:lnTo>
                      <a:lnTo>
                        <a:pt x="12" y="50"/>
                      </a:lnTo>
                      <a:lnTo>
                        <a:pt x="12" y="48"/>
                      </a:lnTo>
                      <a:lnTo>
                        <a:pt x="10" y="48"/>
                      </a:lnTo>
                      <a:lnTo>
                        <a:pt x="10" y="50"/>
                      </a:lnTo>
                      <a:lnTo>
                        <a:pt x="10" y="48"/>
                      </a:lnTo>
                      <a:lnTo>
                        <a:pt x="10" y="50"/>
                      </a:lnTo>
                      <a:lnTo>
                        <a:pt x="10" y="48"/>
                      </a:lnTo>
                      <a:lnTo>
                        <a:pt x="10" y="50"/>
                      </a:lnTo>
                      <a:lnTo>
                        <a:pt x="12" y="50"/>
                      </a:lnTo>
                      <a:lnTo>
                        <a:pt x="10" y="50"/>
                      </a:lnTo>
                      <a:lnTo>
                        <a:pt x="10" y="52"/>
                      </a:lnTo>
                      <a:lnTo>
                        <a:pt x="10" y="50"/>
                      </a:lnTo>
                      <a:lnTo>
                        <a:pt x="8" y="50"/>
                      </a:lnTo>
                      <a:lnTo>
                        <a:pt x="10" y="50"/>
                      </a:lnTo>
                      <a:lnTo>
                        <a:pt x="8" y="50"/>
                      </a:lnTo>
                      <a:lnTo>
                        <a:pt x="8" y="52"/>
                      </a:lnTo>
                      <a:lnTo>
                        <a:pt x="6" y="52"/>
                      </a:lnTo>
                      <a:lnTo>
                        <a:pt x="8" y="52"/>
                      </a:lnTo>
                      <a:lnTo>
                        <a:pt x="6" y="52"/>
                      </a:lnTo>
                      <a:lnTo>
                        <a:pt x="8" y="52"/>
                      </a:lnTo>
                      <a:lnTo>
                        <a:pt x="8" y="50"/>
                      </a:lnTo>
                      <a:lnTo>
                        <a:pt x="8" y="52"/>
                      </a:lnTo>
                      <a:lnTo>
                        <a:pt x="8" y="50"/>
                      </a:lnTo>
                      <a:lnTo>
                        <a:pt x="6" y="50"/>
                      </a:lnTo>
                      <a:lnTo>
                        <a:pt x="6" y="52"/>
                      </a:lnTo>
                      <a:lnTo>
                        <a:pt x="6" y="50"/>
                      </a:lnTo>
                      <a:lnTo>
                        <a:pt x="6" y="52"/>
                      </a:lnTo>
                      <a:lnTo>
                        <a:pt x="6" y="50"/>
                      </a:lnTo>
                      <a:lnTo>
                        <a:pt x="8" y="50"/>
                      </a:lnTo>
                      <a:lnTo>
                        <a:pt x="8" y="48"/>
                      </a:lnTo>
                      <a:lnTo>
                        <a:pt x="8" y="50"/>
                      </a:lnTo>
                      <a:lnTo>
                        <a:pt x="8" y="48"/>
                      </a:lnTo>
                      <a:lnTo>
                        <a:pt x="6" y="48"/>
                      </a:lnTo>
                      <a:lnTo>
                        <a:pt x="8" y="48"/>
                      </a:lnTo>
                      <a:lnTo>
                        <a:pt x="6" y="48"/>
                      </a:lnTo>
                      <a:lnTo>
                        <a:pt x="8" y="48"/>
                      </a:lnTo>
                      <a:lnTo>
                        <a:pt x="6" y="48"/>
                      </a:lnTo>
                      <a:lnTo>
                        <a:pt x="6" y="50"/>
                      </a:lnTo>
                      <a:lnTo>
                        <a:pt x="6" y="48"/>
                      </a:lnTo>
                      <a:lnTo>
                        <a:pt x="4" y="48"/>
                      </a:lnTo>
                      <a:lnTo>
                        <a:pt x="6" y="48"/>
                      </a:lnTo>
                      <a:lnTo>
                        <a:pt x="4" y="48"/>
                      </a:lnTo>
                      <a:lnTo>
                        <a:pt x="6" y="46"/>
                      </a:lnTo>
                      <a:lnTo>
                        <a:pt x="4" y="46"/>
                      </a:lnTo>
                      <a:lnTo>
                        <a:pt x="4" y="48"/>
                      </a:lnTo>
                      <a:lnTo>
                        <a:pt x="4" y="46"/>
                      </a:lnTo>
                      <a:lnTo>
                        <a:pt x="6" y="46"/>
                      </a:lnTo>
                      <a:lnTo>
                        <a:pt x="4" y="46"/>
                      </a:lnTo>
                      <a:lnTo>
                        <a:pt x="6" y="46"/>
                      </a:lnTo>
                      <a:lnTo>
                        <a:pt x="4" y="46"/>
                      </a:lnTo>
                      <a:lnTo>
                        <a:pt x="4" y="48"/>
                      </a:lnTo>
                      <a:lnTo>
                        <a:pt x="6" y="48"/>
                      </a:lnTo>
                      <a:lnTo>
                        <a:pt x="4" y="48"/>
                      </a:lnTo>
                      <a:lnTo>
                        <a:pt x="4" y="50"/>
                      </a:lnTo>
                      <a:lnTo>
                        <a:pt x="4" y="48"/>
                      </a:lnTo>
                      <a:lnTo>
                        <a:pt x="2" y="48"/>
                      </a:lnTo>
                      <a:lnTo>
                        <a:pt x="4" y="48"/>
                      </a:lnTo>
                      <a:lnTo>
                        <a:pt x="2" y="48"/>
                      </a:lnTo>
                      <a:lnTo>
                        <a:pt x="4" y="48"/>
                      </a:lnTo>
                      <a:lnTo>
                        <a:pt x="4" y="50"/>
                      </a:lnTo>
                      <a:lnTo>
                        <a:pt x="2" y="50"/>
                      </a:lnTo>
                      <a:lnTo>
                        <a:pt x="4" y="50"/>
                      </a:lnTo>
                      <a:lnTo>
                        <a:pt x="2" y="50"/>
                      </a:lnTo>
                      <a:lnTo>
                        <a:pt x="4" y="50"/>
                      </a:lnTo>
                      <a:lnTo>
                        <a:pt x="2" y="50"/>
                      </a:lnTo>
                      <a:lnTo>
                        <a:pt x="2" y="48"/>
                      </a:lnTo>
                      <a:lnTo>
                        <a:pt x="4" y="48"/>
                      </a:lnTo>
                      <a:lnTo>
                        <a:pt x="4" y="46"/>
                      </a:lnTo>
                      <a:lnTo>
                        <a:pt x="2" y="46"/>
                      </a:lnTo>
                      <a:lnTo>
                        <a:pt x="4" y="46"/>
                      </a:lnTo>
                      <a:lnTo>
                        <a:pt x="2" y="46"/>
                      </a:lnTo>
                      <a:lnTo>
                        <a:pt x="4" y="46"/>
                      </a:lnTo>
                      <a:lnTo>
                        <a:pt x="2" y="46"/>
                      </a:lnTo>
                      <a:lnTo>
                        <a:pt x="4" y="46"/>
                      </a:lnTo>
                      <a:lnTo>
                        <a:pt x="4" y="48"/>
                      </a:lnTo>
                      <a:lnTo>
                        <a:pt x="4" y="46"/>
                      </a:lnTo>
                      <a:lnTo>
                        <a:pt x="2" y="46"/>
                      </a:lnTo>
                      <a:lnTo>
                        <a:pt x="2" y="48"/>
                      </a:lnTo>
                      <a:lnTo>
                        <a:pt x="2" y="46"/>
                      </a:lnTo>
                      <a:lnTo>
                        <a:pt x="2" y="48"/>
                      </a:lnTo>
                      <a:lnTo>
                        <a:pt x="2" y="50"/>
                      </a:lnTo>
                      <a:lnTo>
                        <a:pt x="2" y="48"/>
                      </a:lnTo>
                      <a:lnTo>
                        <a:pt x="2" y="50"/>
                      </a:lnTo>
                      <a:lnTo>
                        <a:pt x="2" y="48"/>
                      </a:lnTo>
                      <a:lnTo>
                        <a:pt x="2" y="50"/>
                      </a:lnTo>
                      <a:lnTo>
                        <a:pt x="0" y="50"/>
                      </a:lnTo>
                      <a:lnTo>
                        <a:pt x="2" y="50"/>
                      </a:lnTo>
                      <a:lnTo>
                        <a:pt x="0" y="50"/>
                      </a:lnTo>
                      <a:lnTo>
                        <a:pt x="0" y="48"/>
                      </a:lnTo>
                      <a:lnTo>
                        <a:pt x="2" y="48"/>
                      </a:lnTo>
                      <a:lnTo>
                        <a:pt x="2" y="46"/>
                      </a:lnTo>
                      <a:lnTo>
                        <a:pt x="2" y="44"/>
                      </a:lnTo>
                      <a:lnTo>
                        <a:pt x="4" y="44"/>
                      </a:lnTo>
                      <a:lnTo>
                        <a:pt x="4" y="42"/>
                      </a:lnTo>
                      <a:lnTo>
                        <a:pt x="4" y="44"/>
                      </a:lnTo>
                      <a:lnTo>
                        <a:pt x="6" y="44"/>
                      </a:lnTo>
                      <a:lnTo>
                        <a:pt x="4" y="44"/>
                      </a:lnTo>
                      <a:lnTo>
                        <a:pt x="6" y="44"/>
                      </a:lnTo>
                      <a:lnTo>
                        <a:pt x="4" y="44"/>
                      </a:lnTo>
                      <a:lnTo>
                        <a:pt x="6" y="44"/>
                      </a:lnTo>
                      <a:lnTo>
                        <a:pt x="6" y="46"/>
                      </a:lnTo>
                      <a:lnTo>
                        <a:pt x="6" y="44"/>
                      </a:lnTo>
                      <a:lnTo>
                        <a:pt x="6" y="46"/>
                      </a:lnTo>
                      <a:lnTo>
                        <a:pt x="6" y="44"/>
                      </a:lnTo>
                      <a:lnTo>
                        <a:pt x="6" y="46"/>
                      </a:lnTo>
                      <a:lnTo>
                        <a:pt x="6" y="44"/>
                      </a:lnTo>
                      <a:lnTo>
                        <a:pt x="6" y="46"/>
                      </a:lnTo>
                      <a:lnTo>
                        <a:pt x="8" y="46"/>
                      </a:lnTo>
                      <a:lnTo>
                        <a:pt x="6" y="46"/>
                      </a:lnTo>
                      <a:lnTo>
                        <a:pt x="8" y="46"/>
                      </a:lnTo>
                      <a:lnTo>
                        <a:pt x="8" y="48"/>
                      </a:lnTo>
                      <a:lnTo>
                        <a:pt x="10" y="48"/>
                      </a:lnTo>
                      <a:lnTo>
                        <a:pt x="10" y="46"/>
                      </a:lnTo>
                      <a:lnTo>
                        <a:pt x="12" y="46"/>
                      </a:lnTo>
                      <a:lnTo>
                        <a:pt x="12" y="48"/>
                      </a:lnTo>
                      <a:lnTo>
                        <a:pt x="12" y="46"/>
                      </a:lnTo>
                      <a:lnTo>
                        <a:pt x="10" y="46"/>
                      </a:lnTo>
                      <a:lnTo>
                        <a:pt x="12" y="46"/>
                      </a:lnTo>
                      <a:lnTo>
                        <a:pt x="12" y="48"/>
                      </a:lnTo>
                      <a:lnTo>
                        <a:pt x="12" y="46"/>
                      </a:lnTo>
                      <a:lnTo>
                        <a:pt x="13" y="46"/>
                      </a:lnTo>
                      <a:lnTo>
                        <a:pt x="12" y="46"/>
                      </a:lnTo>
                      <a:lnTo>
                        <a:pt x="13" y="46"/>
                      </a:lnTo>
                      <a:lnTo>
                        <a:pt x="12" y="46"/>
                      </a:lnTo>
                      <a:lnTo>
                        <a:pt x="12" y="44"/>
                      </a:lnTo>
                      <a:lnTo>
                        <a:pt x="13" y="44"/>
                      </a:lnTo>
                      <a:lnTo>
                        <a:pt x="12" y="44"/>
                      </a:lnTo>
                      <a:lnTo>
                        <a:pt x="13" y="44"/>
                      </a:lnTo>
                      <a:lnTo>
                        <a:pt x="12" y="44"/>
                      </a:lnTo>
                      <a:lnTo>
                        <a:pt x="12" y="46"/>
                      </a:lnTo>
                      <a:lnTo>
                        <a:pt x="10" y="46"/>
                      </a:lnTo>
                      <a:lnTo>
                        <a:pt x="10" y="48"/>
                      </a:lnTo>
                      <a:lnTo>
                        <a:pt x="10" y="46"/>
                      </a:lnTo>
                      <a:lnTo>
                        <a:pt x="10" y="48"/>
                      </a:lnTo>
                      <a:lnTo>
                        <a:pt x="10" y="46"/>
                      </a:lnTo>
                      <a:lnTo>
                        <a:pt x="10" y="48"/>
                      </a:lnTo>
                      <a:lnTo>
                        <a:pt x="10" y="46"/>
                      </a:lnTo>
                      <a:lnTo>
                        <a:pt x="8" y="46"/>
                      </a:lnTo>
                      <a:lnTo>
                        <a:pt x="10" y="46"/>
                      </a:lnTo>
                      <a:lnTo>
                        <a:pt x="8" y="46"/>
                      </a:lnTo>
                      <a:lnTo>
                        <a:pt x="8" y="48"/>
                      </a:lnTo>
                      <a:lnTo>
                        <a:pt x="10" y="48"/>
                      </a:lnTo>
                      <a:lnTo>
                        <a:pt x="8" y="48"/>
                      </a:lnTo>
                      <a:lnTo>
                        <a:pt x="10" y="48"/>
                      </a:lnTo>
                      <a:lnTo>
                        <a:pt x="8" y="48"/>
                      </a:lnTo>
                      <a:lnTo>
                        <a:pt x="8" y="46"/>
                      </a:lnTo>
                      <a:lnTo>
                        <a:pt x="10" y="46"/>
                      </a:lnTo>
                      <a:lnTo>
                        <a:pt x="10" y="44"/>
                      </a:lnTo>
                      <a:lnTo>
                        <a:pt x="10" y="46"/>
                      </a:lnTo>
                      <a:lnTo>
                        <a:pt x="8" y="46"/>
                      </a:lnTo>
                      <a:lnTo>
                        <a:pt x="8" y="44"/>
                      </a:lnTo>
                      <a:lnTo>
                        <a:pt x="10" y="44"/>
                      </a:lnTo>
                      <a:lnTo>
                        <a:pt x="8" y="44"/>
                      </a:lnTo>
                      <a:lnTo>
                        <a:pt x="8" y="42"/>
                      </a:lnTo>
                      <a:lnTo>
                        <a:pt x="10" y="42"/>
                      </a:lnTo>
                      <a:lnTo>
                        <a:pt x="12" y="42"/>
                      </a:lnTo>
                      <a:lnTo>
                        <a:pt x="12" y="40"/>
                      </a:lnTo>
                      <a:lnTo>
                        <a:pt x="12" y="38"/>
                      </a:lnTo>
                      <a:lnTo>
                        <a:pt x="12" y="40"/>
                      </a:lnTo>
                      <a:lnTo>
                        <a:pt x="12" y="42"/>
                      </a:lnTo>
                      <a:lnTo>
                        <a:pt x="12" y="40"/>
                      </a:lnTo>
                      <a:lnTo>
                        <a:pt x="10" y="40"/>
                      </a:lnTo>
                      <a:lnTo>
                        <a:pt x="10" y="38"/>
                      </a:lnTo>
                      <a:lnTo>
                        <a:pt x="10" y="36"/>
                      </a:lnTo>
                      <a:lnTo>
                        <a:pt x="10" y="38"/>
                      </a:lnTo>
                      <a:lnTo>
                        <a:pt x="10" y="40"/>
                      </a:lnTo>
                      <a:lnTo>
                        <a:pt x="10" y="38"/>
                      </a:lnTo>
                      <a:lnTo>
                        <a:pt x="10" y="40"/>
                      </a:lnTo>
                      <a:lnTo>
                        <a:pt x="8" y="40"/>
                      </a:lnTo>
                      <a:lnTo>
                        <a:pt x="10" y="40"/>
                      </a:lnTo>
                      <a:lnTo>
                        <a:pt x="8" y="40"/>
                      </a:lnTo>
                      <a:lnTo>
                        <a:pt x="10" y="40"/>
                      </a:lnTo>
                      <a:lnTo>
                        <a:pt x="8" y="40"/>
                      </a:lnTo>
                      <a:lnTo>
                        <a:pt x="8" y="42"/>
                      </a:lnTo>
                      <a:lnTo>
                        <a:pt x="8" y="44"/>
                      </a:lnTo>
                      <a:lnTo>
                        <a:pt x="8" y="42"/>
                      </a:lnTo>
                      <a:lnTo>
                        <a:pt x="8" y="40"/>
                      </a:lnTo>
                      <a:lnTo>
                        <a:pt x="8" y="42"/>
                      </a:lnTo>
                      <a:lnTo>
                        <a:pt x="8" y="40"/>
                      </a:lnTo>
                      <a:lnTo>
                        <a:pt x="8" y="38"/>
                      </a:lnTo>
                      <a:lnTo>
                        <a:pt x="8" y="40"/>
                      </a:lnTo>
                      <a:lnTo>
                        <a:pt x="6" y="40"/>
                      </a:lnTo>
                      <a:lnTo>
                        <a:pt x="6" y="38"/>
                      </a:lnTo>
                      <a:lnTo>
                        <a:pt x="8" y="38"/>
                      </a:lnTo>
                      <a:lnTo>
                        <a:pt x="6" y="38"/>
                      </a:lnTo>
                      <a:lnTo>
                        <a:pt x="6" y="36"/>
                      </a:lnTo>
                      <a:lnTo>
                        <a:pt x="6" y="38"/>
                      </a:lnTo>
                      <a:lnTo>
                        <a:pt x="6" y="36"/>
                      </a:lnTo>
                      <a:lnTo>
                        <a:pt x="6" y="38"/>
                      </a:lnTo>
                      <a:lnTo>
                        <a:pt x="6" y="36"/>
                      </a:lnTo>
                      <a:lnTo>
                        <a:pt x="6" y="38"/>
                      </a:lnTo>
                      <a:lnTo>
                        <a:pt x="6" y="36"/>
                      </a:lnTo>
                      <a:lnTo>
                        <a:pt x="6" y="38"/>
                      </a:lnTo>
                      <a:lnTo>
                        <a:pt x="6" y="36"/>
                      </a:lnTo>
                      <a:lnTo>
                        <a:pt x="6" y="38"/>
                      </a:lnTo>
                      <a:lnTo>
                        <a:pt x="8" y="36"/>
                      </a:lnTo>
                      <a:lnTo>
                        <a:pt x="8" y="38"/>
                      </a:lnTo>
                      <a:lnTo>
                        <a:pt x="8" y="36"/>
                      </a:lnTo>
                      <a:lnTo>
                        <a:pt x="8" y="38"/>
                      </a:lnTo>
                      <a:lnTo>
                        <a:pt x="8" y="36"/>
                      </a:lnTo>
                      <a:lnTo>
                        <a:pt x="10" y="36"/>
                      </a:lnTo>
                      <a:lnTo>
                        <a:pt x="10" y="35"/>
                      </a:lnTo>
                      <a:lnTo>
                        <a:pt x="10" y="36"/>
                      </a:lnTo>
                      <a:lnTo>
                        <a:pt x="10" y="35"/>
                      </a:lnTo>
                      <a:lnTo>
                        <a:pt x="8" y="35"/>
                      </a:lnTo>
                      <a:lnTo>
                        <a:pt x="8" y="33"/>
                      </a:lnTo>
                      <a:lnTo>
                        <a:pt x="10" y="33"/>
                      </a:lnTo>
                      <a:lnTo>
                        <a:pt x="10" y="35"/>
                      </a:lnTo>
                      <a:lnTo>
                        <a:pt x="10" y="33"/>
                      </a:lnTo>
                      <a:lnTo>
                        <a:pt x="10" y="35"/>
                      </a:lnTo>
                      <a:lnTo>
                        <a:pt x="12" y="35"/>
                      </a:lnTo>
                      <a:lnTo>
                        <a:pt x="10" y="35"/>
                      </a:lnTo>
                      <a:lnTo>
                        <a:pt x="10" y="33"/>
                      </a:lnTo>
                      <a:lnTo>
                        <a:pt x="12" y="33"/>
                      </a:lnTo>
                      <a:lnTo>
                        <a:pt x="13" y="33"/>
                      </a:lnTo>
                      <a:lnTo>
                        <a:pt x="12" y="33"/>
                      </a:lnTo>
                      <a:lnTo>
                        <a:pt x="10" y="33"/>
                      </a:lnTo>
                      <a:lnTo>
                        <a:pt x="10" y="31"/>
                      </a:lnTo>
                      <a:lnTo>
                        <a:pt x="12" y="31"/>
                      </a:lnTo>
                      <a:lnTo>
                        <a:pt x="10" y="31"/>
                      </a:lnTo>
                      <a:lnTo>
                        <a:pt x="10" y="29"/>
                      </a:lnTo>
                      <a:lnTo>
                        <a:pt x="12" y="29"/>
                      </a:lnTo>
                      <a:lnTo>
                        <a:pt x="10" y="29"/>
                      </a:lnTo>
                      <a:lnTo>
                        <a:pt x="10" y="27"/>
                      </a:lnTo>
                      <a:lnTo>
                        <a:pt x="12" y="29"/>
                      </a:lnTo>
                      <a:lnTo>
                        <a:pt x="12" y="27"/>
                      </a:lnTo>
                      <a:lnTo>
                        <a:pt x="10" y="27"/>
                      </a:lnTo>
                      <a:lnTo>
                        <a:pt x="10" y="29"/>
                      </a:lnTo>
                      <a:lnTo>
                        <a:pt x="8" y="29"/>
                      </a:lnTo>
                      <a:lnTo>
                        <a:pt x="8" y="27"/>
                      </a:lnTo>
                      <a:lnTo>
                        <a:pt x="8" y="29"/>
                      </a:lnTo>
                      <a:lnTo>
                        <a:pt x="8" y="27"/>
                      </a:lnTo>
                      <a:lnTo>
                        <a:pt x="8" y="29"/>
                      </a:lnTo>
                      <a:lnTo>
                        <a:pt x="10" y="29"/>
                      </a:lnTo>
                      <a:lnTo>
                        <a:pt x="10" y="31"/>
                      </a:lnTo>
                      <a:lnTo>
                        <a:pt x="8" y="31"/>
                      </a:lnTo>
                      <a:lnTo>
                        <a:pt x="8" y="29"/>
                      </a:lnTo>
                      <a:lnTo>
                        <a:pt x="8" y="31"/>
                      </a:lnTo>
                      <a:lnTo>
                        <a:pt x="10" y="31"/>
                      </a:lnTo>
                      <a:lnTo>
                        <a:pt x="8" y="31"/>
                      </a:lnTo>
                      <a:lnTo>
                        <a:pt x="6" y="31"/>
                      </a:lnTo>
                      <a:lnTo>
                        <a:pt x="8" y="31"/>
                      </a:lnTo>
                      <a:lnTo>
                        <a:pt x="6" y="31"/>
                      </a:lnTo>
                      <a:lnTo>
                        <a:pt x="8" y="31"/>
                      </a:lnTo>
                      <a:lnTo>
                        <a:pt x="8" y="33"/>
                      </a:lnTo>
                      <a:lnTo>
                        <a:pt x="6" y="33"/>
                      </a:lnTo>
                      <a:lnTo>
                        <a:pt x="8" y="33"/>
                      </a:lnTo>
                      <a:lnTo>
                        <a:pt x="6" y="33"/>
                      </a:lnTo>
                      <a:lnTo>
                        <a:pt x="8" y="33"/>
                      </a:lnTo>
                      <a:lnTo>
                        <a:pt x="6" y="33"/>
                      </a:lnTo>
                      <a:lnTo>
                        <a:pt x="8" y="33"/>
                      </a:lnTo>
                      <a:lnTo>
                        <a:pt x="8" y="35"/>
                      </a:lnTo>
                      <a:lnTo>
                        <a:pt x="6" y="35"/>
                      </a:lnTo>
                      <a:lnTo>
                        <a:pt x="8" y="35"/>
                      </a:lnTo>
                      <a:lnTo>
                        <a:pt x="6" y="35"/>
                      </a:lnTo>
                      <a:lnTo>
                        <a:pt x="8" y="35"/>
                      </a:lnTo>
                      <a:lnTo>
                        <a:pt x="6" y="35"/>
                      </a:lnTo>
                      <a:lnTo>
                        <a:pt x="8" y="35"/>
                      </a:lnTo>
                      <a:lnTo>
                        <a:pt x="6" y="35"/>
                      </a:lnTo>
                      <a:lnTo>
                        <a:pt x="8" y="35"/>
                      </a:lnTo>
                      <a:lnTo>
                        <a:pt x="6" y="35"/>
                      </a:lnTo>
                      <a:lnTo>
                        <a:pt x="8" y="35"/>
                      </a:lnTo>
                      <a:lnTo>
                        <a:pt x="6" y="35"/>
                      </a:lnTo>
                      <a:lnTo>
                        <a:pt x="8" y="35"/>
                      </a:lnTo>
                      <a:lnTo>
                        <a:pt x="8" y="36"/>
                      </a:lnTo>
                      <a:lnTo>
                        <a:pt x="6" y="36"/>
                      </a:lnTo>
                      <a:lnTo>
                        <a:pt x="6" y="35"/>
                      </a:lnTo>
                      <a:lnTo>
                        <a:pt x="6" y="33"/>
                      </a:lnTo>
                      <a:lnTo>
                        <a:pt x="6" y="31"/>
                      </a:lnTo>
                      <a:lnTo>
                        <a:pt x="6" y="29"/>
                      </a:lnTo>
                      <a:lnTo>
                        <a:pt x="4" y="29"/>
                      </a:lnTo>
                      <a:lnTo>
                        <a:pt x="6" y="29"/>
                      </a:lnTo>
                      <a:lnTo>
                        <a:pt x="4" y="29"/>
                      </a:lnTo>
                      <a:lnTo>
                        <a:pt x="6" y="29"/>
                      </a:lnTo>
                      <a:lnTo>
                        <a:pt x="4" y="29"/>
                      </a:lnTo>
                      <a:lnTo>
                        <a:pt x="4" y="27"/>
                      </a:lnTo>
                      <a:lnTo>
                        <a:pt x="6" y="27"/>
                      </a:lnTo>
                      <a:lnTo>
                        <a:pt x="4" y="27"/>
                      </a:lnTo>
                      <a:lnTo>
                        <a:pt x="4" y="29"/>
                      </a:lnTo>
                      <a:lnTo>
                        <a:pt x="4" y="27"/>
                      </a:lnTo>
                      <a:lnTo>
                        <a:pt x="4" y="29"/>
                      </a:lnTo>
                      <a:lnTo>
                        <a:pt x="4" y="27"/>
                      </a:lnTo>
                      <a:lnTo>
                        <a:pt x="4" y="25"/>
                      </a:lnTo>
                      <a:lnTo>
                        <a:pt x="6" y="25"/>
                      </a:lnTo>
                      <a:lnTo>
                        <a:pt x="6" y="23"/>
                      </a:lnTo>
                      <a:lnTo>
                        <a:pt x="8" y="23"/>
                      </a:lnTo>
                      <a:lnTo>
                        <a:pt x="8" y="21"/>
                      </a:ln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10" y="21"/>
                      </a:lnTo>
                      <a:lnTo>
                        <a:pt x="10" y="23"/>
                      </a:lnTo>
                      <a:lnTo>
                        <a:pt x="8" y="23"/>
                      </a:lnTo>
                      <a:lnTo>
                        <a:pt x="10" y="23"/>
                      </a:lnTo>
                      <a:lnTo>
                        <a:pt x="10" y="21"/>
                      </a:lnTo>
                      <a:lnTo>
                        <a:pt x="10" y="23"/>
                      </a:ln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8" y="19"/>
                      </a:lnTo>
                      <a:lnTo>
                        <a:pt x="10" y="19"/>
                      </a:lnTo>
                      <a:lnTo>
                        <a:pt x="10" y="21"/>
                      </a:lnTo>
                      <a:lnTo>
                        <a:pt x="10" y="19"/>
                      </a:lnTo>
                      <a:lnTo>
                        <a:pt x="12" y="19"/>
                      </a:lnTo>
                      <a:lnTo>
                        <a:pt x="12" y="21"/>
                      </a:lnTo>
                      <a:lnTo>
                        <a:pt x="12" y="19"/>
                      </a:lnTo>
                      <a:lnTo>
                        <a:pt x="10" y="19"/>
                      </a:lnTo>
                      <a:lnTo>
                        <a:pt x="12" y="19"/>
                      </a:lnTo>
                      <a:lnTo>
                        <a:pt x="13" y="19"/>
                      </a:lnTo>
                      <a:lnTo>
                        <a:pt x="12" y="19"/>
                      </a:lnTo>
                      <a:lnTo>
                        <a:pt x="10" y="19"/>
                      </a:lnTo>
                      <a:lnTo>
                        <a:pt x="12" y="19"/>
                      </a:lnTo>
                      <a:lnTo>
                        <a:pt x="12" y="17"/>
                      </a:lnTo>
                      <a:lnTo>
                        <a:pt x="13" y="17"/>
                      </a:lnTo>
                      <a:lnTo>
                        <a:pt x="15" y="17"/>
                      </a:lnTo>
                      <a:lnTo>
                        <a:pt x="15" y="19"/>
                      </a:lnTo>
                      <a:lnTo>
                        <a:pt x="15" y="17"/>
                      </a:lnTo>
                      <a:lnTo>
                        <a:pt x="17" y="19"/>
                      </a:lnTo>
                      <a:lnTo>
                        <a:pt x="17" y="17"/>
                      </a:lnTo>
                      <a:lnTo>
                        <a:pt x="15" y="17"/>
                      </a:lnTo>
                      <a:lnTo>
                        <a:pt x="17" y="17"/>
                      </a:lnTo>
                      <a:lnTo>
                        <a:pt x="19" y="17"/>
                      </a:lnTo>
                      <a:lnTo>
                        <a:pt x="17" y="17"/>
                      </a:lnTo>
                      <a:lnTo>
                        <a:pt x="17" y="19"/>
                      </a:lnTo>
                      <a:lnTo>
                        <a:pt x="19" y="19"/>
                      </a:lnTo>
                      <a:lnTo>
                        <a:pt x="19" y="17"/>
                      </a:lnTo>
                      <a:lnTo>
                        <a:pt x="19" y="19"/>
                      </a:lnTo>
                      <a:lnTo>
                        <a:pt x="19" y="17"/>
                      </a:lnTo>
                      <a:lnTo>
                        <a:pt x="17" y="17"/>
                      </a:lnTo>
                      <a:lnTo>
                        <a:pt x="19" y="17"/>
                      </a:lnTo>
                      <a:lnTo>
                        <a:pt x="19" y="19"/>
                      </a:lnTo>
                      <a:lnTo>
                        <a:pt x="19" y="17"/>
                      </a:lnTo>
                      <a:lnTo>
                        <a:pt x="21" y="17"/>
                      </a:lnTo>
                      <a:lnTo>
                        <a:pt x="19" y="17"/>
                      </a:lnTo>
                      <a:lnTo>
                        <a:pt x="21" y="17"/>
                      </a:lnTo>
                      <a:lnTo>
                        <a:pt x="21" y="19"/>
                      </a:lnTo>
                      <a:lnTo>
                        <a:pt x="21" y="17"/>
                      </a:lnTo>
                      <a:lnTo>
                        <a:pt x="21" y="19"/>
                      </a:lnTo>
                      <a:lnTo>
                        <a:pt x="21" y="17"/>
                      </a:lnTo>
                      <a:lnTo>
                        <a:pt x="23" y="17"/>
                      </a:lnTo>
                      <a:lnTo>
                        <a:pt x="25" y="17"/>
                      </a:lnTo>
                      <a:lnTo>
                        <a:pt x="27" y="17"/>
                      </a:lnTo>
                      <a:lnTo>
                        <a:pt x="25" y="17"/>
                      </a:lnTo>
                      <a:lnTo>
                        <a:pt x="23" y="17"/>
                      </a:lnTo>
                      <a:lnTo>
                        <a:pt x="21" y="17"/>
                      </a:lnTo>
                      <a:lnTo>
                        <a:pt x="19" y="17"/>
                      </a:lnTo>
                      <a:lnTo>
                        <a:pt x="21" y="17"/>
                      </a:lnTo>
                      <a:lnTo>
                        <a:pt x="23" y="17"/>
                      </a:lnTo>
                      <a:lnTo>
                        <a:pt x="21" y="17"/>
                      </a:lnTo>
                      <a:lnTo>
                        <a:pt x="21" y="15"/>
                      </a:lnTo>
                      <a:lnTo>
                        <a:pt x="21" y="17"/>
                      </a:lnTo>
                      <a:lnTo>
                        <a:pt x="21" y="15"/>
                      </a:lnTo>
                      <a:lnTo>
                        <a:pt x="21" y="17"/>
                      </a:lnTo>
                      <a:lnTo>
                        <a:pt x="19" y="17"/>
                      </a:lnTo>
                      <a:lnTo>
                        <a:pt x="21" y="17"/>
                      </a:lnTo>
                      <a:lnTo>
                        <a:pt x="19" y="15"/>
                      </a:lnTo>
                      <a:lnTo>
                        <a:pt x="19" y="17"/>
                      </a:lnTo>
                      <a:lnTo>
                        <a:pt x="19" y="15"/>
                      </a:lnTo>
                      <a:lnTo>
                        <a:pt x="19" y="17"/>
                      </a:lnTo>
                      <a:lnTo>
                        <a:pt x="17" y="17"/>
                      </a:lnTo>
                      <a:lnTo>
                        <a:pt x="19" y="17"/>
                      </a:lnTo>
                      <a:lnTo>
                        <a:pt x="17" y="17"/>
                      </a:lnTo>
                      <a:lnTo>
                        <a:pt x="15" y="17"/>
                      </a:lnTo>
                      <a:lnTo>
                        <a:pt x="15" y="15"/>
                      </a:lnTo>
                      <a:lnTo>
                        <a:pt x="17" y="15"/>
                      </a:lnTo>
                      <a:lnTo>
                        <a:pt x="19" y="15"/>
                      </a:lnTo>
                      <a:lnTo>
                        <a:pt x="17" y="15"/>
                      </a:lnTo>
                      <a:lnTo>
                        <a:pt x="17" y="13"/>
                      </a:lnTo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" name="Freeform 1058"/>
                <p:cNvSpPr>
                  <a:spLocks noEditPoints="1"/>
                </p:cNvSpPr>
                <p:nvPr/>
              </p:nvSpPr>
              <p:spPr bwMode="auto">
                <a:xfrm>
                  <a:off x="8177213" y="3446463"/>
                  <a:ext cx="57150" cy="109538"/>
                </a:xfrm>
                <a:custGeom>
                  <a:avLst/>
                  <a:gdLst>
                    <a:gd name="T0" fmla="*/ 34 w 36"/>
                    <a:gd name="T1" fmla="*/ 64 h 69"/>
                    <a:gd name="T2" fmla="*/ 34 w 36"/>
                    <a:gd name="T3" fmla="*/ 62 h 69"/>
                    <a:gd name="T4" fmla="*/ 17 w 36"/>
                    <a:gd name="T5" fmla="*/ 29 h 69"/>
                    <a:gd name="T6" fmla="*/ 17 w 36"/>
                    <a:gd name="T7" fmla="*/ 27 h 69"/>
                    <a:gd name="T8" fmla="*/ 13 w 36"/>
                    <a:gd name="T9" fmla="*/ 25 h 69"/>
                    <a:gd name="T10" fmla="*/ 15 w 36"/>
                    <a:gd name="T11" fmla="*/ 27 h 69"/>
                    <a:gd name="T12" fmla="*/ 11 w 36"/>
                    <a:gd name="T13" fmla="*/ 16 h 69"/>
                    <a:gd name="T14" fmla="*/ 9 w 36"/>
                    <a:gd name="T15" fmla="*/ 10 h 69"/>
                    <a:gd name="T16" fmla="*/ 13 w 36"/>
                    <a:gd name="T17" fmla="*/ 0 h 69"/>
                    <a:gd name="T18" fmla="*/ 17 w 36"/>
                    <a:gd name="T19" fmla="*/ 2 h 69"/>
                    <a:gd name="T20" fmla="*/ 13 w 36"/>
                    <a:gd name="T21" fmla="*/ 6 h 69"/>
                    <a:gd name="T22" fmla="*/ 7 w 36"/>
                    <a:gd name="T23" fmla="*/ 10 h 69"/>
                    <a:gd name="T24" fmla="*/ 9 w 36"/>
                    <a:gd name="T25" fmla="*/ 14 h 69"/>
                    <a:gd name="T26" fmla="*/ 7 w 36"/>
                    <a:gd name="T27" fmla="*/ 17 h 69"/>
                    <a:gd name="T28" fmla="*/ 13 w 36"/>
                    <a:gd name="T29" fmla="*/ 21 h 69"/>
                    <a:gd name="T30" fmla="*/ 11 w 36"/>
                    <a:gd name="T31" fmla="*/ 21 h 69"/>
                    <a:gd name="T32" fmla="*/ 11 w 36"/>
                    <a:gd name="T33" fmla="*/ 23 h 69"/>
                    <a:gd name="T34" fmla="*/ 17 w 36"/>
                    <a:gd name="T35" fmla="*/ 27 h 69"/>
                    <a:gd name="T36" fmla="*/ 13 w 36"/>
                    <a:gd name="T37" fmla="*/ 29 h 69"/>
                    <a:gd name="T38" fmla="*/ 15 w 36"/>
                    <a:gd name="T39" fmla="*/ 29 h 69"/>
                    <a:gd name="T40" fmla="*/ 19 w 36"/>
                    <a:gd name="T41" fmla="*/ 31 h 69"/>
                    <a:gd name="T42" fmla="*/ 15 w 36"/>
                    <a:gd name="T43" fmla="*/ 29 h 69"/>
                    <a:gd name="T44" fmla="*/ 15 w 36"/>
                    <a:gd name="T45" fmla="*/ 31 h 69"/>
                    <a:gd name="T46" fmla="*/ 17 w 36"/>
                    <a:gd name="T47" fmla="*/ 31 h 69"/>
                    <a:gd name="T48" fmla="*/ 19 w 36"/>
                    <a:gd name="T49" fmla="*/ 35 h 69"/>
                    <a:gd name="T50" fmla="*/ 17 w 36"/>
                    <a:gd name="T51" fmla="*/ 39 h 69"/>
                    <a:gd name="T52" fmla="*/ 21 w 36"/>
                    <a:gd name="T53" fmla="*/ 41 h 69"/>
                    <a:gd name="T54" fmla="*/ 23 w 36"/>
                    <a:gd name="T55" fmla="*/ 44 h 69"/>
                    <a:gd name="T56" fmla="*/ 27 w 36"/>
                    <a:gd name="T57" fmla="*/ 50 h 69"/>
                    <a:gd name="T58" fmla="*/ 27 w 36"/>
                    <a:gd name="T59" fmla="*/ 52 h 69"/>
                    <a:gd name="T60" fmla="*/ 31 w 36"/>
                    <a:gd name="T61" fmla="*/ 54 h 69"/>
                    <a:gd name="T62" fmla="*/ 34 w 36"/>
                    <a:gd name="T63" fmla="*/ 52 h 69"/>
                    <a:gd name="T64" fmla="*/ 36 w 36"/>
                    <a:gd name="T65" fmla="*/ 60 h 69"/>
                    <a:gd name="T66" fmla="*/ 34 w 36"/>
                    <a:gd name="T67" fmla="*/ 60 h 69"/>
                    <a:gd name="T68" fmla="*/ 34 w 36"/>
                    <a:gd name="T69" fmla="*/ 58 h 69"/>
                    <a:gd name="T70" fmla="*/ 32 w 36"/>
                    <a:gd name="T71" fmla="*/ 58 h 69"/>
                    <a:gd name="T72" fmla="*/ 29 w 36"/>
                    <a:gd name="T73" fmla="*/ 60 h 69"/>
                    <a:gd name="T74" fmla="*/ 34 w 36"/>
                    <a:gd name="T75" fmla="*/ 60 h 69"/>
                    <a:gd name="T76" fmla="*/ 31 w 36"/>
                    <a:gd name="T77" fmla="*/ 62 h 69"/>
                    <a:gd name="T78" fmla="*/ 29 w 36"/>
                    <a:gd name="T79" fmla="*/ 62 h 69"/>
                    <a:gd name="T80" fmla="*/ 27 w 36"/>
                    <a:gd name="T81" fmla="*/ 62 h 69"/>
                    <a:gd name="T82" fmla="*/ 27 w 36"/>
                    <a:gd name="T83" fmla="*/ 64 h 69"/>
                    <a:gd name="T84" fmla="*/ 25 w 36"/>
                    <a:gd name="T85" fmla="*/ 64 h 69"/>
                    <a:gd name="T86" fmla="*/ 27 w 36"/>
                    <a:gd name="T87" fmla="*/ 64 h 69"/>
                    <a:gd name="T88" fmla="*/ 29 w 36"/>
                    <a:gd name="T89" fmla="*/ 64 h 69"/>
                    <a:gd name="T90" fmla="*/ 32 w 36"/>
                    <a:gd name="T91" fmla="*/ 62 h 69"/>
                    <a:gd name="T92" fmla="*/ 32 w 36"/>
                    <a:gd name="T93" fmla="*/ 64 h 69"/>
                    <a:gd name="T94" fmla="*/ 34 w 36"/>
                    <a:gd name="T95" fmla="*/ 64 h 69"/>
                    <a:gd name="T96" fmla="*/ 34 w 36"/>
                    <a:gd name="T97" fmla="*/ 62 h 69"/>
                    <a:gd name="T98" fmla="*/ 36 w 36"/>
                    <a:gd name="T99" fmla="*/ 69 h 69"/>
                    <a:gd name="T100" fmla="*/ 27 w 36"/>
                    <a:gd name="T101" fmla="*/ 69 h 69"/>
                    <a:gd name="T102" fmla="*/ 17 w 36"/>
                    <a:gd name="T103" fmla="*/ 69 h 69"/>
                    <a:gd name="T104" fmla="*/ 7 w 36"/>
                    <a:gd name="T105" fmla="*/ 69 h 69"/>
                    <a:gd name="T106" fmla="*/ 4 w 36"/>
                    <a:gd name="T107" fmla="*/ 64 h 69"/>
                    <a:gd name="T108" fmla="*/ 4 w 36"/>
                    <a:gd name="T109" fmla="*/ 54 h 69"/>
                    <a:gd name="T110" fmla="*/ 2 w 36"/>
                    <a:gd name="T111" fmla="*/ 46 h 69"/>
                    <a:gd name="T112" fmla="*/ 2 w 36"/>
                    <a:gd name="T113" fmla="*/ 37 h 69"/>
                    <a:gd name="T114" fmla="*/ 0 w 36"/>
                    <a:gd name="T115" fmla="*/ 29 h 69"/>
                    <a:gd name="T116" fmla="*/ 0 w 36"/>
                    <a:gd name="T117" fmla="*/ 19 h 69"/>
                    <a:gd name="T118" fmla="*/ 0 w 36"/>
                    <a:gd name="T119" fmla="*/ 10 h 69"/>
                    <a:gd name="T120" fmla="*/ 2 w 36"/>
                    <a:gd name="T121" fmla="*/ 2 h 69"/>
                    <a:gd name="T122" fmla="*/ 9 w 36"/>
                    <a:gd name="T123" fmla="*/ 0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36" h="69">
                      <a:moveTo>
                        <a:pt x="34" y="64"/>
                      </a:moveTo>
                      <a:lnTo>
                        <a:pt x="36" y="64"/>
                      </a:lnTo>
                      <a:lnTo>
                        <a:pt x="34" y="64"/>
                      </a:lnTo>
                      <a:close/>
                      <a:moveTo>
                        <a:pt x="34" y="62"/>
                      </a:moveTo>
                      <a:lnTo>
                        <a:pt x="34" y="64"/>
                      </a:lnTo>
                      <a:lnTo>
                        <a:pt x="34" y="62"/>
                      </a:lnTo>
                      <a:close/>
                      <a:moveTo>
                        <a:pt x="34" y="60"/>
                      </a:moveTo>
                      <a:lnTo>
                        <a:pt x="34" y="62"/>
                      </a:lnTo>
                      <a:lnTo>
                        <a:pt x="34" y="60"/>
                      </a:lnTo>
                      <a:lnTo>
                        <a:pt x="34" y="62"/>
                      </a:lnTo>
                      <a:lnTo>
                        <a:pt x="34" y="60"/>
                      </a:lnTo>
                      <a:close/>
                      <a:moveTo>
                        <a:pt x="17" y="27"/>
                      </a:moveTo>
                      <a:lnTo>
                        <a:pt x="17" y="29"/>
                      </a:lnTo>
                      <a:lnTo>
                        <a:pt x="19" y="29"/>
                      </a:lnTo>
                      <a:lnTo>
                        <a:pt x="17" y="29"/>
                      </a:lnTo>
                      <a:lnTo>
                        <a:pt x="17" y="31"/>
                      </a:lnTo>
                      <a:lnTo>
                        <a:pt x="17" y="29"/>
                      </a:lnTo>
                      <a:lnTo>
                        <a:pt x="17" y="27"/>
                      </a:lnTo>
                      <a:lnTo>
                        <a:pt x="15" y="27"/>
                      </a:lnTo>
                      <a:lnTo>
                        <a:pt x="17" y="27"/>
                      </a:lnTo>
                      <a:close/>
                      <a:moveTo>
                        <a:pt x="15" y="25"/>
                      </a:moveTo>
                      <a:lnTo>
                        <a:pt x="13" y="25"/>
                      </a:lnTo>
                      <a:lnTo>
                        <a:pt x="15" y="25"/>
                      </a:lnTo>
                      <a:close/>
                      <a:moveTo>
                        <a:pt x="15" y="25"/>
                      </a:moveTo>
                      <a:lnTo>
                        <a:pt x="13" y="25"/>
                      </a:lnTo>
                      <a:lnTo>
                        <a:pt x="15" y="25"/>
                      </a:lnTo>
                      <a:close/>
                      <a:moveTo>
                        <a:pt x="15" y="25"/>
                      </a:moveTo>
                      <a:lnTo>
                        <a:pt x="17" y="25"/>
                      </a:lnTo>
                      <a:lnTo>
                        <a:pt x="17" y="27"/>
                      </a:lnTo>
                      <a:lnTo>
                        <a:pt x="15" y="27"/>
                      </a:lnTo>
                      <a:lnTo>
                        <a:pt x="15" y="25"/>
                      </a:lnTo>
                      <a:close/>
                      <a:moveTo>
                        <a:pt x="13" y="25"/>
                      </a:moveTo>
                      <a:lnTo>
                        <a:pt x="15" y="25"/>
                      </a:lnTo>
                      <a:lnTo>
                        <a:pt x="13" y="25"/>
                      </a:lnTo>
                      <a:close/>
                      <a:moveTo>
                        <a:pt x="11" y="16"/>
                      </a:moveTo>
                      <a:lnTo>
                        <a:pt x="9" y="16"/>
                      </a:lnTo>
                      <a:lnTo>
                        <a:pt x="11" y="16"/>
                      </a:lnTo>
                      <a:close/>
                      <a:moveTo>
                        <a:pt x="11" y="12"/>
                      </a:moveTo>
                      <a:lnTo>
                        <a:pt x="9" y="12"/>
                      </a:lnTo>
                      <a:lnTo>
                        <a:pt x="9" y="10"/>
                      </a:lnTo>
                      <a:lnTo>
                        <a:pt x="11" y="10"/>
                      </a:lnTo>
                      <a:lnTo>
                        <a:pt x="11" y="12"/>
                      </a:lnTo>
                      <a:close/>
                      <a:moveTo>
                        <a:pt x="9" y="0"/>
                      </a:move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15" y="0"/>
                      </a:lnTo>
                      <a:lnTo>
                        <a:pt x="17" y="0"/>
                      </a:lnTo>
                      <a:lnTo>
                        <a:pt x="17" y="2"/>
                      </a:lnTo>
                      <a:lnTo>
                        <a:pt x="19" y="2"/>
                      </a:lnTo>
                      <a:lnTo>
                        <a:pt x="17" y="2"/>
                      </a:lnTo>
                      <a:lnTo>
                        <a:pt x="15" y="4"/>
                      </a:lnTo>
                      <a:lnTo>
                        <a:pt x="15" y="6"/>
                      </a:lnTo>
                      <a:lnTo>
                        <a:pt x="13" y="6"/>
                      </a:lnTo>
                      <a:lnTo>
                        <a:pt x="11" y="6"/>
                      </a:lnTo>
                      <a:lnTo>
                        <a:pt x="13" y="6"/>
                      </a:lnTo>
                      <a:lnTo>
                        <a:pt x="11" y="6"/>
                      </a:lnTo>
                      <a:lnTo>
                        <a:pt x="11" y="8"/>
                      </a:lnTo>
                      <a:lnTo>
                        <a:pt x="11" y="10"/>
                      </a:lnTo>
                      <a:lnTo>
                        <a:pt x="9" y="10"/>
                      </a:lnTo>
                      <a:lnTo>
                        <a:pt x="7" y="10"/>
                      </a:lnTo>
                      <a:lnTo>
                        <a:pt x="7" y="12"/>
                      </a:lnTo>
                      <a:lnTo>
                        <a:pt x="9" y="12"/>
                      </a:lnTo>
                      <a:lnTo>
                        <a:pt x="9" y="14"/>
                      </a:lnTo>
                      <a:lnTo>
                        <a:pt x="11" y="14"/>
                      </a:lnTo>
                      <a:lnTo>
                        <a:pt x="9" y="14"/>
                      </a:lnTo>
                      <a:lnTo>
                        <a:pt x="9" y="16"/>
                      </a:lnTo>
                      <a:lnTo>
                        <a:pt x="9" y="14"/>
                      </a:lnTo>
                      <a:lnTo>
                        <a:pt x="9" y="16"/>
                      </a:lnTo>
                      <a:lnTo>
                        <a:pt x="9" y="17"/>
                      </a:lnTo>
                      <a:lnTo>
                        <a:pt x="7" y="17"/>
                      </a:lnTo>
                      <a:lnTo>
                        <a:pt x="9" y="17"/>
                      </a:lnTo>
                      <a:lnTo>
                        <a:pt x="9" y="19"/>
                      </a:lnTo>
                      <a:lnTo>
                        <a:pt x="11" y="19"/>
                      </a:lnTo>
                      <a:lnTo>
                        <a:pt x="11" y="21"/>
                      </a:lnTo>
                      <a:lnTo>
                        <a:pt x="13" y="21"/>
                      </a:lnTo>
                      <a:lnTo>
                        <a:pt x="13" y="23"/>
                      </a:lnTo>
                      <a:lnTo>
                        <a:pt x="11" y="23"/>
                      </a:lnTo>
                      <a:lnTo>
                        <a:pt x="11" y="21"/>
                      </a:lnTo>
                      <a:lnTo>
                        <a:pt x="11" y="23"/>
                      </a:lnTo>
                      <a:lnTo>
                        <a:pt x="11" y="21"/>
                      </a:lnTo>
                      <a:lnTo>
                        <a:pt x="11" y="23"/>
                      </a:lnTo>
                      <a:lnTo>
                        <a:pt x="11" y="21"/>
                      </a:lnTo>
                      <a:lnTo>
                        <a:pt x="11" y="23"/>
                      </a:lnTo>
                      <a:lnTo>
                        <a:pt x="11" y="21"/>
                      </a:lnTo>
                      <a:lnTo>
                        <a:pt x="11" y="23"/>
                      </a:lnTo>
                      <a:lnTo>
                        <a:pt x="13" y="23"/>
                      </a:lnTo>
                      <a:lnTo>
                        <a:pt x="13" y="25"/>
                      </a:lnTo>
                      <a:lnTo>
                        <a:pt x="15" y="25"/>
                      </a:lnTo>
                      <a:lnTo>
                        <a:pt x="15" y="27"/>
                      </a:lnTo>
                      <a:lnTo>
                        <a:pt x="17" y="27"/>
                      </a:lnTo>
                      <a:lnTo>
                        <a:pt x="15" y="27"/>
                      </a:lnTo>
                      <a:lnTo>
                        <a:pt x="15" y="29"/>
                      </a:lnTo>
                      <a:lnTo>
                        <a:pt x="17" y="29"/>
                      </a:lnTo>
                      <a:lnTo>
                        <a:pt x="15" y="29"/>
                      </a:lnTo>
                      <a:lnTo>
                        <a:pt x="13" y="29"/>
                      </a:lnTo>
                      <a:lnTo>
                        <a:pt x="11" y="29"/>
                      </a:lnTo>
                      <a:lnTo>
                        <a:pt x="9" y="29"/>
                      </a:lnTo>
                      <a:lnTo>
                        <a:pt x="11" y="29"/>
                      </a:lnTo>
                      <a:lnTo>
                        <a:pt x="13" y="29"/>
                      </a:lnTo>
                      <a:lnTo>
                        <a:pt x="15" y="29"/>
                      </a:lnTo>
                      <a:lnTo>
                        <a:pt x="17" y="29"/>
                      </a:lnTo>
                      <a:lnTo>
                        <a:pt x="17" y="31"/>
                      </a:lnTo>
                      <a:lnTo>
                        <a:pt x="17" y="29"/>
                      </a:lnTo>
                      <a:lnTo>
                        <a:pt x="19" y="29"/>
                      </a:lnTo>
                      <a:lnTo>
                        <a:pt x="19" y="31"/>
                      </a:lnTo>
                      <a:lnTo>
                        <a:pt x="17" y="31"/>
                      </a:lnTo>
                      <a:lnTo>
                        <a:pt x="15" y="31"/>
                      </a:lnTo>
                      <a:lnTo>
                        <a:pt x="17" y="31"/>
                      </a:lnTo>
                      <a:lnTo>
                        <a:pt x="15" y="31"/>
                      </a:lnTo>
                      <a:lnTo>
                        <a:pt x="15" y="29"/>
                      </a:lnTo>
                      <a:lnTo>
                        <a:pt x="15" y="31"/>
                      </a:lnTo>
                      <a:lnTo>
                        <a:pt x="15" y="29"/>
                      </a:lnTo>
                      <a:lnTo>
                        <a:pt x="15" y="31"/>
                      </a:lnTo>
                      <a:lnTo>
                        <a:pt x="17" y="31"/>
                      </a:lnTo>
                      <a:lnTo>
                        <a:pt x="15" y="31"/>
                      </a:lnTo>
                      <a:lnTo>
                        <a:pt x="17" y="31"/>
                      </a:lnTo>
                      <a:lnTo>
                        <a:pt x="19" y="31"/>
                      </a:lnTo>
                      <a:lnTo>
                        <a:pt x="19" y="33"/>
                      </a:lnTo>
                      <a:lnTo>
                        <a:pt x="19" y="31"/>
                      </a:lnTo>
                      <a:lnTo>
                        <a:pt x="17" y="31"/>
                      </a:lnTo>
                      <a:lnTo>
                        <a:pt x="17" y="33"/>
                      </a:lnTo>
                      <a:lnTo>
                        <a:pt x="17" y="31"/>
                      </a:lnTo>
                      <a:lnTo>
                        <a:pt x="19" y="31"/>
                      </a:lnTo>
                      <a:lnTo>
                        <a:pt x="19" y="33"/>
                      </a:lnTo>
                      <a:lnTo>
                        <a:pt x="19" y="35"/>
                      </a:lnTo>
                      <a:lnTo>
                        <a:pt x="17" y="35"/>
                      </a:lnTo>
                      <a:lnTo>
                        <a:pt x="19" y="35"/>
                      </a:lnTo>
                      <a:lnTo>
                        <a:pt x="19" y="37"/>
                      </a:lnTo>
                      <a:lnTo>
                        <a:pt x="19" y="39"/>
                      </a:lnTo>
                      <a:lnTo>
                        <a:pt x="17" y="39"/>
                      </a:lnTo>
                      <a:lnTo>
                        <a:pt x="19" y="39"/>
                      </a:lnTo>
                      <a:lnTo>
                        <a:pt x="19" y="41"/>
                      </a:lnTo>
                      <a:lnTo>
                        <a:pt x="19" y="39"/>
                      </a:lnTo>
                      <a:lnTo>
                        <a:pt x="19" y="41"/>
                      </a:lnTo>
                      <a:lnTo>
                        <a:pt x="21" y="41"/>
                      </a:lnTo>
                      <a:lnTo>
                        <a:pt x="23" y="41"/>
                      </a:lnTo>
                      <a:lnTo>
                        <a:pt x="23" y="42"/>
                      </a:lnTo>
                      <a:lnTo>
                        <a:pt x="23" y="44"/>
                      </a:lnTo>
                      <a:lnTo>
                        <a:pt x="21" y="44"/>
                      </a:lnTo>
                      <a:lnTo>
                        <a:pt x="23" y="44"/>
                      </a:lnTo>
                      <a:lnTo>
                        <a:pt x="23" y="46"/>
                      </a:lnTo>
                      <a:lnTo>
                        <a:pt x="25" y="46"/>
                      </a:lnTo>
                      <a:lnTo>
                        <a:pt x="25" y="48"/>
                      </a:lnTo>
                      <a:lnTo>
                        <a:pt x="27" y="48"/>
                      </a:lnTo>
                      <a:lnTo>
                        <a:pt x="27" y="50"/>
                      </a:lnTo>
                      <a:lnTo>
                        <a:pt x="29" y="50"/>
                      </a:lnTo>
                      <a:lnTo>
                        <a:pt x="29" y="52"/>
                      </a:lnTo>
                      <a:lnTo>
                        <a:pt x="31" y="52"/>
                      </a:lnTo>
                      <a:lnTo>
                        <a:pt x="29" y="52"/>
                      </a:lnTo>
                      <a:lnTo>
                        <a:pt x="27" y="52"/>
                      </a:lnTo>
                      <a:lnTo>
                        <a:pt x="29" y="52"/>
                      </a:lnTo>
                      <a:lnTo>
                        <a:pt x="31" y="52"/>
                      </a:lnTo>
                      <a:lnTo>
                        <a:pt x="31" y="54"/>
                      </a:lnTo>
                      <a:lnTo>
                        <a:pt x="32" y="54"/>
                      </a:lnTo>
                      <a:lnTo>
                        <a:pt x="31" y="54"/>
                      </a:lnTo>
                      <a:lnTo>
                        <a:pt x="31" y="52"/>
                      </a:lnTo>
                      <a:lnTo>
                        <a:pt x="32" y="52"/>
                      </a:lnTo>
                      <a:lnTo>
                        <a:pt x="32" y="54"/>
                      </a:lnTo>
                      <a:lnTo>
                        <a:pt x="32" y="52"/>
                      </a:lnTo>
                      <a:lnTo>
                        <a:pt x="34" y="52"/>
                      </a:lnTo>
                      <a:lnTo>
                        <a:pt x="34" y="54"/>
                      </a:lnTo>
                      <a:lnTo>
                        <a:pt x="34" y="56"/>
                      </a:lnTo>
                      <a:lnTo>
                        <a:pt x="34" y="58"/>
                      </a:lnTo>
                      <a:lnTo>
                        <a:pt x="36" y="58"/>
                      </a:lnTo>
                      <a:lnTo>
                        <a:pt x="36" y="60"/>
                      </a:lnTo>
                      <a:lnTo>
                        <a:pt x="36" y="62"/>
                      </a:lnTo>
                      <a:lnTo>
                        <a:pt x="34" y="62"/>
                      </a:lnTo>
                      <a:lnTo>
                        <a:pt x="36" y="62"/>
                      </a:lnTo>
                      <a:lnTo>
                        <a:pt x="34" y="62"/>
                      </a:lnTo>
                      <a:lnTo>
                        <a:pt x="34" y="60"/>
                      </a:lnTo>
                      <a:lnTo>
                        <a:pt x="34" y="58"/>
                      </a:lnTo>
                      <a:lnTo>
                        <a:pt x="32" y="58"/>
                      </a:lnTo>
                      <a:lnTo>
                        <a:pt x="34" y="58"/>
                      </a:lnTo>
                      <a:lnTo>
                        <a:pt x="32" y="58"/>
                      </a:lnTo>
                      <a:lnTo>
                        <a:pt x="34" y="58"/>
                      </a:lnTo>
                      <a:lnTo>
                        <a:pt x="32" y="58"/>
                      </a:lnTo>
                      <a:lnTo>
                        <a:pt x="31" y="58"/>
                      </a:lnTo>
                      <a:lnTo>
                        <a:pt x="31" y="56"/>
                      </a:lnTo>
                      <a:lnTo>
                        <a:pt x="31" y="58"/>
                      </a:lnTo>
                      <a:lnTo>
                        <a:pt x="32" y="58"/>
                      </a:lnTo>
                      <a:lnTo>
                        <a:pt x="32" y="60"/>
                      </a:lnTo>
                      <a:lnTo>
                        <a:pt x="31" y="60"/>
                      </a:lnTo>
                      <a:lnTo>
                        <a:pt x="32" y="60"/>
                      </a:lnTo>
                      <a:lnTo>
                        <a:pt x="31" y="60"/>
                      </a:lnTo>
                      <a:lnTo>
                        <a:pt x="29" y="60"/>
                      </a:lnTo>
                      <a:lnTo>
                        <a:pt x="31" y="60"/>
                      </a:lnTo>
                      <a:lnTo>
                        <a:pt x="32" y="60"/>
                      </a:lnTo>
                      <a:lnTo>
                        <a:pt x="32" y="62"/>
                      </a:lnTo>
                      <a:lnTo>
                        <a:pt x="32" y="60"/>
                      </a:lnTo>
                      <a:lnTo>
                        <a:pt x="34" y="60"/>
                      </a:lnTo>
                      <a:lnTo>
                        <a:pt x="32" y="60"/>
                      </a:lnTo>
                      <a:lnTo>
                        <a:pt x="32" y="62"/>
                      </a:lnTo>
                      <a:lnTo>
                        <a:pt x="34" y="62"/>
                      </a:lnTo>
                      <a:lnTo>
                        <a:pt x="32" y="62"/>
                      </a:lnTo>
                      <a:lnTo>
                        <a:pt x="31" y="62"/>
                      </a:lnTo>
                      <a:lnTo>
                        <a:pt x="32" y="62"/>
                      </a:lnTo>
                      <a:lnTo>
                        <a:pt x="31" y="62"/>
                      </a:lnTo>
                      <a:lnTo>
                        <a:pt x="29" y="62"/>
                      </a:lnTo>
                      <a:lnTo>
                        <a:pt x="29" y="64"/>
                      </a:lnTo>
                      <a:lnTo>
                        <a:pt x="29" y="62"/>
                      </a:lnTo>
                      <a:lnTo>
                        <a:pt x="29" y="64"/>
                      </a:lnTo>
                      <a:lnTo>
                        <a:pt x="29" y="62"/>
                      </a:lnTo>
                      <a:lnTo>
                        <a:pt x="29" y="64"/>
                      </a:lnTo>
                      <a:lnTo>
                        <a:pt x="27" y="64"/>
                      </a:lnTo>
                      <a:lnTo>
                        <a:pt x="27" y="62"/>
                      </a:lnTo>
                      <a:lnTo>
                        <a:pt x="27" y="64"/>
                      </a:lnTo>
                      <a:lnTo>
                        <a:pt x="27" y="62"/>
                      </a:lnTo>
                      <a:lnTo>
                        <a:pt x="27" y="64"/>
                      </a:lnTo>
                      <a:lnTo>
                        <a:pt x="27" y="62"/>
                      </a:lnTo>
                      <a:lnTo>
                        <a:pt x="27" y="64"/>
                      </a:lnTo>
                      <a:lnTo>
                        <a:pt x="25" y="64"/>
                      </a:lnTo>
                      <a:lnTo>
                        <a:pt x="27" y="64"/>
                      </a:lnTo>
                      <a:lnTo>
                        <a:pt x="25" y="64"/>
                      </a:lnTo>
                      <a:lnTo>
                        <a:pt x="25" y="62"/>
                      </a:lnTo>
                      <a:lnTo>
                        <a:pt x="25" y="64"/>
                      </a:lnTo>
                      <a:lnTo>
                        <a:pt x="25" y="62"/>
                      </a:lnTo>
                      <a:lnTo>
                        <a:pt x="25" y="64"/>
                      </a:lnTo>
                      <a:lnTo>
                        <a:pt x="27" y="64"/>
                      </a:lnTo>
                      <a:lnTo>
                        <a:pt x="29" y="64"/>
                      </a:lnTo>
                      <a:lnTo>
                        <a:pt x="27" y="64"/>
                      </a:lnTo>
                      <a:lnTo>
                        <a:pt x="29" y="64"/>
                      </a:lnTo>
                      <a:lnTo>
                        <a:pt x="31" y="64"/>
                      </a:lnTo>
                      <a:lnTo>
                        <a:pt x="29" y="64"/>
                      </a:lnTo>
                      <a:lnTo>
                        <a:pt x="27" y="64"/>
                      </a:lnTo>
                      <a:lnTo>
                        <a:pt x="29" y="64"/>
                      </a:lnTo>
                      <a:lnTo>
                        <a:pt x="29" y="65"/>
                      </a:lnTo>
                      <a:lnTo>
                        <a:pt x="29" y="64"/>
                      </a:lnTo>
                      <a:lnTo>
                        <a:pt x="31" y="64"/>
                      </a:lnTo>
                      <a:lnTo>
                        <a:pt x="32" y="64"/>
                      </a:lnTo>
                      <a:lnTo>
                        <a:pt x="32" y="62"/>
                      </a:lnTo>
                      <a:lnTo>
                        <a:pt x="32" y="64"/>
                      </a:lnTo>
                      <a:lnTo>
                        <a:pt x="32" y="62"/>
                      </a:lnTo>
                      <a:lnTo>
                        <a:pt x="32" y="64"/>
                      </a:lnTo>
                      <a:lnTo>
                        <a:pt x="34" y="64"/>
                      </a:lnTo>
                      <a:lnTo>
                        <a:pt x="32" y="64"/>
                      </a:lnTo>
                      <a:lnTo>
                        <a:pt x="34" y="64"/>
                      </a:lnTo>
                      <a:lnTo>
                        <a:pt x="32" y="64"/>
                      </a:lnTo>
                      <a:lnTo>
                        <a:pt x="34" y="64"/>
                      </a:lnTo>
                      <a:lnTo>
                        <a:pt x="34" y="65"/>
                      </a:lnTo>
                      <a:lnTo>
                        <a:pt x="34" y="64"/>
                      </a:lnTo>
                      <a:lnTo>
                        <a:pt x="36" y="64"/>
                      </a:lnTo>
                      <a:lnTo>
                        <a:pt x="36" y="62"/>
                      </a:lnTo>
                      <a:lnTo>
                        <a:pt x="34" y="62"/>
                      </a:lnTo>
                      <a:lnTo>
                        <a:pt x="36" y="62"/>
                      </a:lnTo>
                      <a:lnTo>
                        <a:pt x="34" y="62"/>
                      </a:lnTo>
                      <a:lnTo>
                        <a:pt x="36" y="62"/>
                      </a:lnTo>
                      <a:lnTo>
                        <a:pt x="36" y="64"/>
                      </a:lnTo>
                      <a:lnTo>
                        <a:pt x="36" y="65"/>
                      </a:lnTo>
                      <a:lnTo>
                        <a:pt x="36" y="67"/>
                      </a:lnTo>
                      <a:lnTo>
                        <a:pt x="36" y="69"/>
                      </a:lnTo>
                      <a:lnTo>
                        <a:pt x="34" y="69"/>
                      </a:lnTo>
                      <a:lnTo>
                        <a:pt x="32" y="69"/>
                      </a:lnTo>
                      <a:lnTo>
                        <a:pt x="31" y="69"/>
                      </a:lnTo>
                      <a:lnTo>
                        <a:pt x="29" y="69"/>
                      </a:lnTo>
                      <a:lnTo>
                        <a:pt x="27" y="69"/>
                      </a:lnTo>
                      <a:lnTo>
                        <a:pt x="25" y="69"/>
                      </a:lnTo>
                      <a:lnTo>
                        <a:pt x="23" y="69"/>
                      </a:lnTo>
                      <a:lnTo>
                        <a:pt x="21" y="69"/>
                      </a:lnTo>
                      <a:lnTo>
                        <a:pt x="19" y="69"/>
                      </a:lnTo>
                      <a:lnTo>
                        <a:pt x="17" y="69"/>
                      </a:lnTo>
                      <a:lnTo>
                        <a:pt x="15" y="69"/>
                      </a:lnTo>
                      <a:lnTo>
                        <a:pt x="13" y="69"/>
                      </a:lnTo>
                      <a:lnTo>
                        <a:pt x="11" y="69"/>
                      </a:lnTo>
                      <a:lnTo>
                        <a:pt x="9" y="69"/>
                      </a:lnTo>
                      <a:lnTo>
                        <a:pt x="7" y="69"/>
                      </a:lnTo>
                      <a:lnTo>
                        <a:pt x="6" y="69"/>
                      </a:lnTo>
                      <a:lnTo>
                        <a:pt x="4" y="69"/>
                      </a:lnTo>
                      <a:lnTo>
                        <a:pt x="4" y="67"/>
                      </a:lnTo>
                      <a:lnTo>
                        <a:pt x="4" y="65"/>
                      </a:lnTo>
                      <a:lnTo>
                        <a:pt x="4" y="64"/>
                      </a:lnTo>
                      <a:lnTo>
                        <a:pt x="4" y="62"/>
                      </a:lnTo>
                      <a:lnTo>
                        <a:pt x="4" y="60"/>
                      </a:lnTo>
                      <a:lnTo>
                        <a:pt x="4" y="58"/>
                      </a:lnTo>
                      <a:lnTo>
                        <a:pt x="4" y="56"/>
                      </a:lnTo>
                      <a:lnTo>
                        <a:pt x="4" y="54"/>
                      </a:lnTo>
                      <a:lnTo>
                        <a:pt x="2" y="54"/>
                      </a:lnTo>
                      <a:lnTo>
                        <a:pt x="2" y="52"/>
                      </a:lnTo>
                      <a:lnTo>
                        <a:pt x="2" y="50"/>
                      </a:lnTo>
                      <a:lnTo>
                        <a:pt x="2" y="48"/>
                      </a:lnTo>
                      <a:lnTo>
                        <a:pt x="2" y="46"/>
                      </a:lnTo>
                      <a:lnTo>
                        <a:pt x="2" y="44"/>
                      </a:lnTo>
                      <a:lnTo>
                        <a:pt x="2" y="42"/>
                      </a:lnTo>
                      <a:lnTo>
                        <a:pt x="2" y="41"/>
                      </a:lnTo>
                      <a:lnTo>
                        <a:pt x="2" y="39"/>
                      </a:lnTo>
                      <a:lnTo>
                        <a:pt x="2" y="37"/>
                      </a:lnTo>
                      <a:lnTo>
                        <a:pt x="2" y="35"/>
                      </a:lnTo>
                      <a:lnTo>
                        <a:pt x="2" y="33"/>
                      </a:lnTo>
                      <a:lnTo>
                        <a:pt x="2" y="31"/>
                      </a:lnTo>
                      <a:lnTo>
                        <a:pt x="0" y="31"/>
                      </a:lnTo>
                      <a:lnTo>
                        <a:pt x="0" y="29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0" y="17"/>
                      </a:lnTo>
                      <a:lnTo>
                        <a:pt x="0" y="16"/>
                      </a:lnTo>
                      <a:lnTo>
                        <a:pt x="0" y="14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" name="Freeform 1057"/>
                <p:cNvSpPr>
                  <a:spLocks noEditPoints="1"/>
                </p:cNvSpPr>
                <p:nvPr/>
              </p:nvSpPr>
              <p:spPr bwMode="auto">
                <a:xfrm>
                  <a:off x="8070851" y="3513138"/>
                  <a:ext cx="14288" cy="15875"/>
                </a:xfrm>
                <a:custGeom>
                  <a:avLst/>
                  <a:gdLst>
                    <a:gd name="T0" fmla="*/ 3 w 9"/>
                    <a:gd name="T1" fmla="*/ 10 h 10"/>
                    <a:gd name="T2" fmla="*/ 3 w 9"/>
                    <a:gd name="T3" fmla="*/ 10 h 10"/>
                    <a:gd name="T4" fmla="*/ 2 w 9"/>
                    <a:gd name="T5" fmla="*/ 6 h 10"/>
                    <a:gd name="T6" fmla="*/ 2 w 9"/>
                    <a:gd name="T7" fmla="*/ 4 h 10"/>
                    <a:gd name="T8" fmla="*/ 9 w 9"/>
                    <a:gd name="T9" fmla="*/ 4 h 10"/>
                    <a:gd name="T10" fmla="*/ 9 w 9"/>
                    <a:gd name="T11" fmla="*/ 6 h 10"/>
                    <a:gd name="T12" fmla="*/ 9 w 9"/>
                    <a:gd name="T13" fmla="*/ 6 h 10"/>
                    <a:gd name="T14" fmla="*/ 7 w 9"/>
                    <a:gd name="T15" fmla="*/ 6 h 10"/>
                    <a:gd name="T16" fmla="*/ 7 w 9"/>
                    <a:gd name="T17" fmla="*/ 6 h 10"/>
                    <a:gd name="T18" fmla="*/ 7 w 9"/>
                    <a:gd name="T19" fmla="*/ 8 h 10"/>
                    <a:gd name="T20" fmla="*/ 5 w 9"/>
                    <a:gd name="T21" fmla="*/ 8 h 10"/>
                    <a:gd name="T22" fmla="*/ 5 w 9"/>
                    <a:gd name="T23" fmla="*/ 8 h 10"/>
                    <a:gd name="T24" fmla="*/ 3 w 9"/>
                    <a:gd name="T25" fmla="*/ 10 h 10"/>
                    <a:gd name="T26" fmla="*/ 3 w 9"/>
                    <a:gd name="T27" fmla="*/ 10 h 10"/>
                    <a:gd name="T28" fmla="*/ 3 w 9"/>
                    <a:gd name="T29" fmla="*/ 10 h 10"/>
                    <a:gd name="T30" fmla="*/ 3 w 9"/>
                    <a:gd name="T31" fmla="*/ 10 h 10"/>
                    <a:gd name="T32" fmla="*/ 3 w 9"/>
                    <a:gd name="T33" fmla="*/ 8 h 10"/>
                    <a:gd name="T34" fmla="*/ 3 w 9"/>
                    <a:gd name="T35" fmla="*/ 8 h 10"/>
                    <a:gd name="T36" fmla="*/ 3 w 9"/>
                    <a:gd name="T37" fmla="*/ 8 h 10"/>
                    <a:gd name="T38" fmla="*/ 3 w 9"/>
                    <a:gd name="T39" fmla="*/ 8 h 10"/>
                    <a:gd name="T40" fmla="*/ 3 w 9"/>
                    <a:gd name="T41" fmla="*/ 8 h 10"/>
                    <a:gd name="T42" fmla="*/ 3 w 9"/>
                    <a:gd name="T43" fmla="*/ 8 h 10"/>
                    <a:gd name="T44" fmla="*/ 3 w 9"/>
                    <a:gd name="T45" fmla="*/ 8 h 10"/>
                    <a:gd name="T46" fmla="*/ 3 w 9"/>
                    <a:gd name="T47" fmla="*/ 8 h 10"/>
                    <a:gd name="T48" fmla="*/ 3 w 9"/>
                    <a:gd name="T49" fmla="*/ 8 h 10"/>
                    <a:gd name="T50" fmla="*/ 3 w 9"/>
                    <a:gd name="T51" fmla="*/ 8 h 10"/>
                    <a:gd name="T52" fmla="*/ 3 w 9"/>
                    <a:gd name="T53" fmla="*/ 8 h 10"/>
                    <a:gd name="T54" fmla="*/ 3 w 9"/>
                    <a:gd name="T55" fmla="*/ 6 h 10"/>
                    <a:gd name="T56" fmla="*/ 3 w 9"/>
                    <a:gd name="T57" fmla="*/ 6 h 10"/>
                    <a:gd name="T58" fmla="*/ 3 w 9"/>
                    <a:gd name="T59" fmla="*/ 6 h 10"/>
                    <a:gd name="T60" fmla="*/ 3 w 9"/>
                    <a:gd name="T61" fmla="*/ 6 h 10"/>
                    <a:gd name="T62" fmla="*/ 3 w 9"/>
                    <a:gd name="T63" fmla="*/ 6 h 10"/>
                    <a:gd name="T64" fmla="*/ 3 w 9"/>
                    <a:gd name="T65" fmla="*/ 6 h 10"/>
                    <a:gd name="T66" fmla="*/ 3 w 9"/>
                    <a:gd name="T67" fmla="*/ 6 h 10"/>
                    <a:gd name="T68" fmla="*/ 3 w 9"/>
                    <a:gd name="T69" fmla="*/ 6 h 10"/>
                    <a:gd name="T70" fmla="*/ 3 w 9"/>
                    <a:gd name="T71" fmla="*/ 6 h 10"/>
                    <a:gd name="T72" fmla="*/ 2 w 9"/>
                    <a:gd name="T73" fmla="*/ 6 h 10"/>
                    <a:gd name="T74" fmla="*/ 2 w 9"/>
                    <a:gd name="T75" fmla="*/ 6 h 10"/>
                    <a:gd name="T76" fmla="*/ 2 w 9"/>
                    <a:gd name="T77" fmla="*/ 4 h 10"/>
                    <a:gd name="T78" fmla="*/ 2 w 9"/>
                    <a:gd name="T79" fmla="*/ 4 h 10"/>
                    <a:gd name="T80" fmla="*/ 0 w 9"/>
                    <a:gd name="T81" fmla="*/ 4 h 10"/>
                    <a:gd name="T82" fmla="*/ 0 w 9"/>
                    <a:gd name="T83" fmla="*/ 4 h 10"/>
                    <a:gd name="T84" fmla="*/ 0 w 9"/>
                    <a:gd name="T85" fmla="*/ 2 h 10"/>
                    <a:gd name="T86" fmla="*/ 0 w 9"/>
                    <a:gd name="T87" fmla="*/ 2 h 10"/>
                    <a:gd name="T88" fmla="*/ 2 w 9"/>
                    <a:gd name="T89" fmla="*/ 2 h 10"/>
                    <a:gd name="T90" fmla="*/ 2 w 9"/>
                    <a:gd name="T91" fmla="*/ 0 h 10"/>
                    <a:gd name="T92" fmla="*/ 2 w 9"/>
                    <a:gd name="T93" fmla="*/ 0 h 10"/>
                    <a:gd name="T94" fmla="*/ 3 w 9"/>
                    <a:gd name="T95" fmla="*/ 0 h 10"/>
                    <a:gd name="T96" fmla="*/ 3 w 9"/>
                    <a:gd name="T97" fmla="*/ 0 h 10"/>
                    <a:gd name="T98" fmla="*/ 5 w 9"/>
                    <a:gd name="T99" fmla="*/ 2 h 10"/>
                    <a:gd name="T100" fmla="*/ 5 w 9"/>
                    <a:gd name="T101" fmla="*/ 2 h 10"/>
                    <a:gd name="T102" fmla="*/ 5 w 9"/>
                    <a:gd name="T103" fmla="*/ 2 h 10"/>
                    <a:gd name="T104" fmla="*/ 7 w 9"/>
                    <a:gd name="T105" fmla="*/ 4 h 10"/>
                    <a:gd name="T106" fmla="*/ 7 w 9"/>
                    <a:gd name="T107" fmla="*/ 4 h 10"/>
                    <a:gd name="T108" fmla="*/ 9 w 9"/>
                    <a:gd name="T10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9" h="10">
                      <a:moveTo>
                        <a:pt x="3" y="10"/>
                      </a:move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close/>
                      <a:moveTo>
                        <a:pt x="2" y="6"/>
                      </a:move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close/>
                      <a:moveTo>
                        <a:pt x="9" y="4"/>
                      </a:moveTo>
                      <a:lnTo>
                        <a:pt x="9" y="4"/>
                      </a:lnTo>
                      <a:lnTo>
                        <a:pt x="9" y="4"/>
                      </a:lnTo>
                      <a:lnTo>
                        <a:pt x="9" y="4"/>
                      </a:lnTo>
                      <a:lnTo>
                        <a:pt x="9" y="6"/>
                      </a:lnTo>
                      <a:lnTo>
                        <a:pt x="9" y="6"/>
                      </a:lnTo>
                      <a:lnTo>
                        <a:pt x="9" y="6"/>
                      </a:lnTo>
                      <a:lnTo>
                        <a:pt x="9" y="6"/>
                      </a:lnTo>
                      <a:lnTo>
                        <a:pt x="9" y="6"/>
                      </a:lnTo>
                      <a:lnTo>
                        <a:pt x="9" y="6"/>
                      </a:lnTo>
                      <a:lnTo>
                        <a:pt x="9" y="6"/>
                      </a:lnTo>
                      <a:lnTo>
                        <a:pt x="9" y="6"/>
                      </a:lnTo>
                      <a:lnTo>
                        <a:pt x="9" y="6"/>
                      </a:lnTo>
                      <a:lnTo>
                        <a:pt x="9" y="6"/>
                      </a:lnTo>
                      <a:lnTo>
                        <a:pt x="9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8"/>
                      </a:lnTo>
                      <a:lnTo>
                        <a:pt x="7" y="8"/>
                      </a:lnTo>
                      <a:lnTo>
                        <a:pt x="7" y="8"/>
                      </a:lnTo>
                      <a:lnTo>
                        <a:pt x="7" y="8"/>
                      </a:lnTo>
                      <a:lnTo>
                        <a:pt x="7" y="8"/>
                      </a:lnTo>
                      <a:lnTo>
                        <a:pt x="7" y="8"/>
                      </a:lnTo>
                      <a:lnTo>
                        <a:pt x="7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5" y="10"/>
                      </a:lnTo>
                      <a:lnTo>
                        <a:pt x="5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9" y="4"/>
                      </a:lnTo>
                      <a:lnTo>
                        <a:pt x="9" y="4"/>
                      </a:lnTo>
                      <a:lnTo>
                        <a:pt x="9" y="4"/>
                      </a:lnTo>
                      <a:lnTo>
                        <a:pt x="9" y="4"/>
                      </a:lnTo>
                      <a:lnTo>
                        <a:pt x="9" y="4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" name="Freeform 3105"/>
                <p:cNvSpPr>
                  <a:spLocks noEditPoints="1"/>
                </p:cNvSpPr>
                <p:nvPr/>
              </p:nvSpPr>
              <p:spPr bwMode="auto">
                <a:xfrm>
                  <a:off x="8801101" y="5153025"/>
                  <a:ext cx="220663" cy="52388"/>
                </a:xfrm>
                <a:custGeom>
                  <a:avLst/>
                  <a:gdLst>
                    <a:gd name="T0" fmla="*/ 81 w 139"/>
                    <a:gd name="T1" fmla="*/ 31 h 33"/>
                    <a:gd name="T2" fmla="*/ 81 w 139"/>
                    <a:gd name="T3" fmla="*/ 29 h 33"/>
                    <a:gd name="T4" fmla="*/ 89 w 139"/>
                    <a:gd name="T5" fmla="*/ 29 h 33"/>
                    <a:gd name="T6" fmla="*/ 70 w 139"/>
                    <a:gd name="T7" fmla="*/ 27 h 33"/>
                    <a:gd name="T8" fmla="*/ 81 w 139"/>
                    <a:gd name="T9" fmla="*/ 27 h 33"/>
                    <a:gd name="T10" fmla="*/ 48 w 139"/>
                    <a:gd name="T11" fmla="*/ 27 h 33"/>
                    <a:gd name="T12" fmla="*/ 129 w 139"/>
                    <a:gd name="T13" fmla="*/ 21 h 33"/>
                    <a:gd name="T14" fmla="*/ 6 w 139"/>
                    <a:gd name="T15" fmla="*/ 20 h 33"/>
                    <a:gd name="T16" fmla="*/ 6 w 139"/>
                    <a:gd name="T17" fmla="*/ 20 h 33"/>
                    <a:gd name="T18" fmla="*/ 133 w 139"/>
                    <a:gd name="T19" fmla="*/ 20 h 33"/>
                    <a:gd name="T20" fmla="*/ 137 w 139"/>
                    <a:gd name="T21" fmla="*/ 20 h 33"/>
                    <a:gd name="T22" fmla="*/ 131 w 139"/>
                    <a:gd name="T23" fmla="*/ 21 h 33"/>
                    <a:gd name="T24" fmla="*/ 129 w 139"/>
                    <a:gd name="T25" fmla="*/ 20 h 33"/>
                    <a:gd name="T26" fmla="*/ 121 w 139"/>
                    <a:gd name="T27" fmla="*/ 20 h 33"/>
                    <a:gd name="T28" fmla="*/ 127 w 139"/>
                    <a:gd name="T29" fmla="*/ 18 h 33"/>
                    <a:gd name="T30" fmla="*/ 131 w 139"/>
                    <a:gd name="T31" fmla="*/ 20 h 33"/>
                    <a:gd name="T32" fmla="*/ 135 w 139"/>
                    <a:gd name="T33" fmla="*/ 12 h 33"/>
                    <a:gd name="T34" fmla="*/ 139 w 139"/>
                    <a:gd name="T35" fmla="*/ 10 h 33"/>
                    <a:gd name="T36" fmla="*/ 137 w 139"/>
                    <a:gd name="T37" fmla="*/ 10 h 33"/>
                    <a:gd name="T38" fmla="*/ 137 w 139"/>
                    <a:gd name="T39" fmla="*/ 12 h 33"/>
                    <a:gd name="T40" fmla="*/ 135 w 139"/>
                    <a:gd name="T41" fmla="*/ 10 h 33"/>
                    <a:gd name="T42" fmla="*/ 121 w 139"/>
                    <a:gd name="T43" fmla="*/ 8 h 33"/>
                    <a:gd name="T44" fmla="*/ 121 w 139"/>
                    <a:gd name="T45" fmla="*/ 6 h 33"/>
                    <a:gd name="T46" fmla="*/ 95 w 139"/>
                    <a:gd name="T47" fmla="*/ 2 h 33"/>
                    <a:gd name="T48" fmla="*/ 50 w 139"/>
                    <a:gd name="T49" fmla="*/ 0 h 33"/>
                    <a:gd name="T50" fmla="*/ 56 w 139"/>
                    <a:gd name="T51" fmla="*/ 2 h 33"/>
                    <a:gd name="T52" fmla="*/ 64 w 139"/>
                    <a:gd name="T53" fmla="*/ 2 h 33"/>
                    <a:gd name="T54" fmla="*/ 75 w 139"/>
                    <a:gd name="T55" fmla="*/ 2 h 33"/>
                    <a:gd name="T56" fmla="*/ 87 w 139"/>
                    <a:gd name="T57" fmla="*/ 2 h 33"/>
                    <a:gd name="T58" fmla="*/ 91 w 139"/>
                    <a:gd name="T59" fmla="*/ 2 h 33"/>
                    <a:gd name="T60" fmla="*/ 93 w 139"/>
                    <a:gd name="T61" fmla="*/ 4 h 33"/>
                    <a:gd name="T62" fmla="*/ 96 w 139"/>
                    <a:gd name="T63" fmla="*/ 4 h 33"/>
                    <a:gd name="T64" fmla="*/ 98 w 139"/>
                    <a:gd name="T65" fmla="*/ 2 h 33"/>
                    <a:gd name="T66" fmla="*/ 100 w 139"/>
                    <a:gd name="T67" fmla="*/ 4 h 33"/>
                    <a:gd name="T68" fmla="*/ 110 w 139"/>
                    <a:gd name="T69" fmla="*/ 6 h 33"/>
                    <a:gd name="T70" fmla="*/ 116 w 139"/>
                    <a:gd name="T71" fmla="*/ 8 h 33"/>
                    <a:gd name="T72" fmla="*/ 118 w 139"/>
                    <a:gd name="T73" fmla="*/ 10 h 33"/>
                    <a:gd name="T74" fmla="*/ 120 w 139"/>
                    <a:gd name="T75" fmla="*/ 12 h 33"/>
                    <a:gd name="T76" fmla="*/ 120 w 139"/>
                    <a:gd name="T77" fmla="*/ 16 h 33"/>
                    <a:gd name="T78" fmla="*/ 116 w 139"/>
                    <a:gd name="T79" fmla="*/ 16 h 33"/>
                    <a:gd name="T80" fmla="*/ 112 w 139"/>
                    <a:gd name="T81" fmla="*/ 20 h 33"/>
                    <a:gd name="T82" fmla="*/ 106 w 139"/>
                    <a:gd name="T83" fmla="*/ 25 h 33"/>
                    <a:gd name="T84" fmla="*/ 96 w 139"/>
                    <a:gd name="T85" fmla="*/ 27 h 33"/>
                    <a:gd name="T86" fmla="*/ 89 w 139"/>
                    <a:gd name="T87" fmla="*/ 27 h 33"/>
                    <a:gd name="T88" fmla="*/ 85 w 139"/>
                    <a:gd name="T89" fmla="*/ 27 h 33"/>
                    <a:gd name="T90" fmla="*/ 79 w 139"/>
                    <a:gd name="T91" fmla="*/ 29 h 33"/>
                    <a:gd name="T92" fmla="*/ 70 w 139"/>
                    <a:gd name="T93" fmla="*/ 27 h 33"/>
                    <a:gd name="T94" fmla="*/ 66 w 139"/>
                    <a:gd name="T95" fmla="*/ 27 h 33"/>
                    <a:gd name="T96" fmla="*/ 62 w 139"/>
                    <a:gd name="T97" fmla="*/ 27 h 33"/>
                    <a:gd name="T98" fmla="*/ 54 w 139"/>
                    <a:gd name="T99" fmla="*/ 27 h 33"/>
                    <a:gd name="T100" fmla="*/ 50 w 139"/>
                    <a:gd name="T101" fmla="*/ 27 h 33"/>
                    <a:gd name="T102" fmla="*/ 45 w 139"/>
                    <a:gd name="T103" fmla="*/ 29 h 33"/>
                    <a:gd name="T104" fmla="*/ 45 w 139"/>
                    <a:gd name="T105" fmla="*/ 29 h 33"/>
                    <a:gd name="T106" fmla="*/ 39 w 139"/>
                    <a:gd name="T107" fmla="*/ 27 h 33"/>
                    <a:gd name="T108" fmla="*/ 41 w 139"/>
                    <a:gd name="T109" fmla="*/ 21 h 33"/>
                    <a:gd name="T110" fmla="*/ 41 w 139"/>
                    <a:gd name="T111" fmla="*/ 14 h 33"/>
                    <a:gd name="T112" fmla="*/ 37 w 139"/>
                    <a:gd name="T113" fmla="*/ 6 h 33"/>
                    <a:gd name="T114" fmla="*/ 118 w 139"/>
                    <a:gd name="T115" fmla="*/ 12 h 33"/>
                    <a:gd name="T116" fmla="*/ 41 w 139"/>
                    <a:gd name="T117" fmla="*/ 25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39" h="33">
                      <a:moveTo>
                        <a:pt x="73" y="31"/>
                      </a:moveTo>
                      <a:lnTo>
                        <a:pt x="73" y="33"/>
                      </a:lnTo>
                      <a:lnTo>
                        <a:pt x="73" y="31"/>
                      </a:lnTo>
                      <a:close/>
                      <a:moveTo>
                        <a:pt x="87" y="31"/>
                      </a:moveTo>
                      <a:lnTo>
                        <a:pt x="89" y="31"/>
                      </a:lnTo>
                      <a:lnTo>
                        <a:pt x="87" y="31"/>
                      </a:lnTo>
                      <a:close/>
                      <a:moveTo>
                        <a:pt x="81" y="29"/>
                      </a:moveTo>
                      <a:lnTo>
                        <a:pt x="81" y="31"/>
                      </a:lnTo>
                      <a:lnTo>
                        <a:pt x="81" y="29"/>
                      </a:lnTo>
                      <a:close/>
                      <a:moveTo>
                        <a:pt x="81" y="29"/>
                      </a:moveTo>
                      <a:lnTo>
                        <a:pt x="81" y="31"/>
                      </a:lnTo>
                      <a:lnTo>
                        <a:pt x="81" y="29"/>
                      </a:lnTo>
                      <a:close/>
                      <a:moveTo>
                        <a:pt x="89" y="29"/>
                      </a:moveTo>
                      <a:lnTo>
                        <a:pt x="89" y="31"/>
                      </a:lnTo>
                      <a:lnTo>
                        <a:pt x="89" y="29"/>
                      </a:lnTo>
                      <a:close/>
                      <a:moveTo>
                        <a:pt x="81" y="29"/>
                      </a:moveTo>
                      <a:lnTo>
                        <a:pt x="83" y="29"/>
                      </a:lnTo>
                      <a:lnTo>
                        <a:pt x="81" y="29"/>
                      </a:lnTo>
                      <a:close/>
                      <a:moveTo>
                        <a:pt x="89" y="29"/>
                      </a:moveTo>
                      <a:lnTo>
                        <a:pt x="87" y="29"/>
                      </a:lnTo>
                      <a:lnTo>
                        <a:pt x="89" y="29"/>
                      </a:lnTo>
                      <a:lnTo>
                        <a:pt x="87" y="29"/>
                      </a:lnTo>
                      <a:lnTo>
                        <a:pt x="89" y="29"/>
                      </a:lnTo>
                      <a:close/>
                      <a:moveTo>
                        <a:pt x="89" y="29"/>
                      </a:moveTo>
                      <a:lnTo>
                        <a:pt x="87" y="29"/>
                      </a:lnTo>
                      <a:lnTo>
                        <a:pt x="89" y="29"/>
                      </a:lnTo>
                      <a:lnTo>
                        <a:pt x="87" y="29"/>
                      </a:lnTo>
                      <a:lnTo>
                        <a:pt x="89" y="29"/>
                      </a:lnTo>
                      <a:close/>
                      <a:moveTo>
                        <a:pt x="81" y="29"/>
                      </a:moveTo>
                      <a:lnTo>
                        <a:pt x="79" y="29"/>
                      </a:lnTo>
                      <a:lnTo>
                        <a:pt x="81" y="29"/>
                      </a:lnTo>
                      <a:close/>
                      <a:moveTo>
                        <a:pt x="70" y="27"/>
                      </a:moveTo>
                      <a:lnTo>
                        <a:pt x="70" y="29"/>
                      </a:lnTo>
                      <a:lnTo>
                        <a:pt x="70" y="27"/>
                      </a:lnTo>
                      <a:close/>
                      <a:moveTo>
                        <a:pt x="45" y="29"/>
                      </a:moveTo>
                      <a:lnTo>
                        <a:pt x="45" y="27"/>
                      </a:lnTo>
                      <a:lnTo>
                        <a:pt x="45" y="29"/>
                      </a:lnTo>
                      <a:close/>
                      <a:moveTo>
                        <a:pt x="81" y="27"/>
                      </a:moveTo>
                      <a:lnTo>
                        <a:pt x="81" y="29"/>
                      </a:lnTo>
                      <a:lnTo>
                        <a:pt x="81" y="27"/>
                      </a:lnTo>
                      <a:close/>
                      <a:moveTo>
                        <a:pt x="45" y="27"/>
                      </a:moveTo>
                      <a:lnTo>
                        <a:pt x="45" y="29"/>
                      </a:lnTo>
                      <a:lnTo>
                        <a:pt x="45" y="27"/>
                      </a:lnTo>
                      <a:close/>
                      <a:moveTo>
                        <a:pt x="62" y="27"/>
                      </a:moveTo>
                      <a:lnTo>
                        <a:pt x="64" y="27"/>
                      </a:lnTo>
                      <a:lnTo>
                        <a:pt x="62" y="27"/>
                      </a:lnTo>
                      <a:close/>
                      <a:moveTo>
                        <a:pt x="50" y="27"/>
                      </a:moveTo>
                      <a:lnTo>
                        <a:pt x="48" y="27"/>
                      </a:lnTo>
                      <a:lnTo>
                        <a:pt x="50" y="27"/>
                      </a:lnTo>
                      <a:close/>
                      <a:moveTo>
                        <a:pt x="47" y="27"/>
                      </a:moveTo>
                      <a:lnTo>
                        <a:pt x="45" y="27"/>
                      </a:lnTo>
                      <a:lnTo>
                        <a:pt x="47" y="27"/>
                      </a:lnTo>
                      <a:close/>
                      <a:moveTo>
                        <a:pt x="64" y="27"/>
                      </a:moveTo>
                      <a:lnTo>
                        <a:pt x="62" y="27"/>
                      </a:lnTo>
                      <a:lnTo>
                        <a:pt x="64" y="27"/>
                      </a:lnTo>
                      <a:close/>
                      <a:moveTo>
                        <a:pt x="129" y="21"/>
                      </a:moveTo>
                      <a:lnTo>
                        <a:pt x="129" y="20"/>
                      </a:lnTo>
                      <a:lnTo>
                        <a:pt x="129" y="21"/>
                      </a:lnTo>
                      <a:close/>
                      <a:moveTo>
                        <a:pt x="129" y="21"/>
                      </a:moveTo>
                      <a:lnTo>
                        <a:pt x="129" y="20"/>
                      </a:lnTo>
                      <a:lnTo>
                        <a:pt x="129" y="21"/>
                      </a:lnTo>
                      <a:lnTo>
                        <a:pt x="129" y="20"/>
                      </a:lnTo>
                      <a:lnTo>
                        <a:pt x="129" y="21"/>
                      </a:lnTo>
                      <a:close/>
                      <a:moveTo>
                        <a:pt x="6" y="20"/>
                      </a:moveTo>
                      <a:lnTo>
                        <a:pt x="6" y="21"/>
                      </a:lnTo>
                      <a:lnTo>
                        <a:pt x="6" y="23"/>
                      </a:lnTo>
                      <a:lnTo>
                        <a:pt x="4" y="23"/>
                      </a:lnTo>
                      <a:lnTo>
                        <a:pt x="2" y="23"/>
                      </a:lnTo>
                      <a:lnTo>
                        <a:pt x="2" y="21"/>
                      </a:lnTo>
                      <a:lnTo>
                        <a:pt x="2" y="20"/>
                      </a:lnTo>
                      <a:lnTo>
                        <a:pt x="4" y="20"/>
                      </a:lnTo>
                      <a:lnTo>
                        <a:pt x="6" y="20"/>
                      </a:lnTo>
                      <a:close/>
                      <a:moveTo>
                        <a:pt x="0" y="18"/>
                      </a:moveTo>
                      <a:lnTo>
                        <a:pt x="2" y="18"/>
                      </a:lnTo>
                      <a:lnTo>
                        <a:pt x="0" y="18"/>
                      </a:lnTo>
                      <a:close/>
                      <a:moveTo>
                        <a:pt x="131" y="18"/>
                      </a:moveTo>
                      <a:lnTo>
                        <a:pt x="133" y="18"/>
                      </a:lnTo>
                      <a:lnTo>
                        <a:pt x="133" y="20"/>
                      </a:lnTo>
                      <a:lnTo>
                        <a:pt x="133" y="18"/>
                      </a:lnTo>
                      <a:lnTo>
                        <a:pt x="133" y="20"/>
                      </a:lnTo>
                      <a:lnTo>
                        <a:pt x="133" y="18"/>
                      </a:lnTo>
                      <a:lnTo>
                        <a:pt x="133" y="20"/>
                      </a:lnTo>
                      <a:lnTo>
                        <a:pt x="133" y="18"/>
                      </a:lnTo>
                      <a:lnTo>
                        <a:pt x="133" y="20"/>
                      </a:lnTo>
                      <a:lnTo>
                        <a:pt x="133" y="18"/>
                      </a:lnTo>
                      <a:lnTo>
                        <a:pt x="133" y="20"/>
                      </a:lnTo>
                      <a:lnTo>
                        <a:pt x="135" y="20"/>
                      </a:lnTo>
                      <a:lnTo>
                        <a:pt x="137" y="20"/>
                      </a:lnTo>
                      <a:lnTo>
                        <a:pt x="135" y="20"/>
                      </a:lnTo>
                      <a:lnTo>
                        <a:pt x="133" y="20"/>
                      </a:lnTo>
                      <a:lnTo>
                        <a:pt x="133" y="21"/>
                      </a:lnTo>
                      <a:lnTo>
                        <a:pt x="133" y="20"/>
                      </a:lnTo>
                      <a:lnTo>
                        <a:pt x="133" y="21"/>
                      </a:lnTo>
                      <a:lnTo>
                        <a:pt x="133" y="20"/>
                      </a:lnTo>
                      <a:lnTo>
                        <a:pt x="131" y="20"/>
                      </a:lnTo>
                      <a:lnTo>
                        <a:pt x="131" y="21"/>
                      </a:lnTo>
                      <a:lnTo>
                        <a:pt x="131" y="20"/>
                      </a:lnTo>
                      <a:lnTo>
                        <a:pt x="131" y="21"/>
                      </a:lnTo>
                      <a:lnTo>
                        <a:pt x="129" y="21"/>
                      </a:lnTo>
                      <a:lnTo>
                        <a:pt x="131" y="21"/>
                      </a:lnTo>
                      <a:lnTo>
                        <a:pt x="129" y="21"/>
                      </a:lnTo>
                      <a:lnTo>
                        <a:pt x="129" y="20"/>
                      </a:lnTo>
                      <a:lnTo>
                        <a:pt x="129" y="21"/>
                      </a:lnTo>
                      <a:lnTo>
                        <a:pt x="129" y="20"/>
                      </a:lnTo>
                      <a:lnTo>
                        <a:pt x="129" y="21"/>
                      </a:lnTo>
                      <a:lnTo>
                        <a:pt x="127" y="21"/>
                      </a:lnTo>
                      <a:lnTo>
                        <a:pt x="125" y="21"/>
                      </a:lnTo>
                      <a:lnTo>
                        <a:pt x="123" y="21"/>
                      </a:lnTo>
                      <a:lnTo>
                        <a:pt x="125" y="21"/>
                      </a:lnTo>
                      <a:lnTo>
                        <a:pt x="123" y="21"/>
                      </a:lnTo>
                      <a:lnTo>
                        <a:pt x="121" y="21"/>
                      </a:lnTo>
                      <a:lnTo>
                        <a:pt x="121" y="20"/>
                      </a:lnTo>
                      <a:lnTo>
                        <a:pt x="121" y="21"/>
                      </a:lnTo>
                      <a:lnTo>
                        <a:pt x="121" y="20"/>
                      </a:lnTo>
                      <a:lnTo>
                        <a:pt x="123" y="20"/>
                      </a:lnTo>
                      <a:lnTo>
                        <a:pt x="125" y="20"/>
                      </a:lnTo>
                      <a:lnTo>
                        <a:pt x="125" y="18"/>
                      </a:lnTo>
                      <a:lnTo>
                        <a:pt x="125" y="20"/>
                      </a:lnTo>
                      <a:lnTo>
                        <a:pt x="127" y="20"/>
                      </a:lnTo>
                      <a:lnTo>
                        <a:pt x="127" y="18"/>
                      </a:lnTo>
                      <a:lnTo>
                        <a:pt x="129" y="18"/>
                      </a:lnTo>
                      <a:lnTo>
                        <a:pt x="131" y="18"/>
                      </a:lnTo>
                      <a:close/>
                      <a:moveTo>
                        <a:pt x="131" y="18"/>
                      </a:moveTo>
                      <a:lnTo>
                        <a:pt x="133" y="18"/>
                      </a:lnTo>
                      <a:lnTo>
                        <a:pt x="131" y="18"/>
                      </a:lnTo>
                      <a:close/>
                      <a:moveTo>
                        <a:pt x="131" y="20"/>
                      </a:moveTo>
                      <a:lnTo>
                        <a:pt x="131" y="21"/>
                      </a:lnTo>
                      <a:lnTo>
                        <a:pt x="131" y="20"/>
                      </a:lnTo>
                      <a:close/>
                      <a:moveTo>
                        <a:pt x="129" y="20"/>
                      </a:moveTo>
                      <a:lnTo>
                        <a:pt x="129" y="21"/>
                      </a:lnTo>
                      <a:lnTo>
                        <a:pt x="129" y="20"/>
                      </a:lnTo>
                      <a:close/>
                      <a:moveTo>
                        <a:pt x="121" y="14"/>
                      </a:moveTo>
                      <a:lnTo>
                        <a:pt x="120" y="14"/>
                      </a:lnTo>
                      <a:lnTo>
                        <a:pt x="121" y="14"/>
                      </a:lnTo>
                      <a:close/>
                      <a:moveTo>
                        <a:pt x="135" y="10"/>
                      </a:moveTo>
                      <a:lnTo>
                        <a:pt x="135" y="12"/>
                      </a:lnTo>
                      <a:lnTo>
                        <a:pt x="137" y="12"/>
                      </a:lnTo>
                      <a:lnTo>
                        <a:pt x="135" y="12"/>
                      </a:lnTo>
                      <a:lnTo>
                        <a:pt x="135" y="10"/>
                      </a:lnTo>
                      <a:close/>
                      <a:moveTo>
                        <a:pt x="133" y="10"/>
                      </a:moveTo>
                      <a:lnTo>
                        <a:pt x="133" y="12"/>
                      </a:lnTo>
                      <a:lnTo>
                        <a:pt x="133" y="10"/>
                      </a:lnTo>
                      <a:close/>
                      <a:moveTo>
                        <a:pt x="139" y="8"/>
                      </a:moveTo>
                      <a:lnTo>
                        <a:pt x="139" y="10"/>
                      </a:lnTo>
                      <a:lnTo>
                        <a:pt x="139" y="8"/>
                      </a:lnTo>
                      <a:close/>
                      <a:moveTo>
                        <a:pt x="120" y="8"/>
                      </a:moveTo>
                      <a:lnTo>
                        <a:pt x="120" y="10"/>
                      </a:lnTo>
                      <a:lnTo>
                        <a:pt x="120" y="8"/>
                      </a:lnTo>
                      <a:close/>
                      <a:moveTo>
                        <a:pt x="137" y="8"/>
                      </a:moveTo>
                      <a:lnTo>
                        <a:pt x="137" y="10"/>
                      </a:lnTo>
                      <a:lnTo>
                        <a:pt x="139" y="10"/>
                      </a:lnTo>
                      <a:lnTo>
                        <a:pt x="137" y="10"/>
                      </a:lnTo>
                      <a:lnTo>
                        <a:pt x="137" y="8"/>
                      </a:lnTo>
                      <a:close/>
                      <a:moveTo>
                        <a:pt x="133" y="8"/>
                      </a:moveTo>
                      <a:lnTo>
                        <a:pt x="133" y="10"/>
                      </a:lnTo>
                      <a:lnTo>
                        <a:pt x="135" y="10"/>
                      </a:lnTo>
                      <a:lnTo>
                        <a:pt x="137" y="10"/>
                      </a:lnTo>
                      <a:lnTo>
                        <a:pt x="139" y="10"/>
                      </a:lnTo>
                      <a:lnTo>
                        <a:pt x="137" y="10"/>
                      </a:lnTo>
                      <a:lnTo>
                        <a:pt x="137" y="12"/>
                      </a:lnTo>
                      <a:lnTo>
                        <a:pt x="137" y="10"/>
                      </a:lnTo>
                      <a:lnTo>
                        <a:pt x="137" y="12"/>
                      </a:lnTo>
                      <a:lnTo>
                        <a:pt x="137" y="10"/>
                      </a:lnTo>
                      <a:lnTo>
                        <a:pt x="135" y="10"/>
                      </a:lnTo>
                      <a:lnTo>
                        <a:pt x="135" y="12"/>
                      </a:lnTo>
                      <a:lnTo>
                        <a:pt x="135" y="10"/>
                      </a:lnTo>
                      <a:lnTo>
                        <a:pt x="135" y="12"/>
                      </a:lnTo>
                      <a:lnTo>
                        <a:pt x="135" y="10"/>
                      </a:lnTo>
                      <a:lnTo>
                        <a:pt x="133" y="10"/>
                      </a:lnTo>
                      <a:lnTo>
                        <a:pt x="133" y="8"/>
                      </a:lnTo>
                      <a:close/>
                      <a:moveTo>
                        <a:pt x="131" y="8"/>
                      </a:moveTo>
                      <a:lnTo>
                        <a:pt x="133" y="8"/>
                      </a:lnTo>
                      <a:lnTo>
                        <a:pt x="131" y="8"/>
                      </a:lnTo>
                      <a:close/>
                      <a:moveTo>
                        <a:pt x="121" y="8"/>
                      </a:moveTo>
                      <a:lnTo>
                        <a:pt x="121" y="6"/>
                      </a:lnTo>
                      <a:lnTo>
                        <a:pt x="121" y="8"/>
                      </a:lnTo>
                      <a:close/>
                      <a:moveTo>
                        <a:pt x="121" y="6"/>
                      </a:moveTo>
                      <a:lnTo>
                        <a:pt x="121" y="8"/>
                      </a:lnTo>
                      <a:lnTo>
                        <a:pt x="121" y="6"/>
                      </a:lnTo>
                      <a:close/>
                      <a:moveTo>
                        <a:pt x="121" y="6"/>
                      </a:moveTo>
                      <a:lnTo>
                        <a:pt x="121" y="8"/>
                      </a:lnTo>
                      <a:lnTo>
                        <a:pt x="121" y="6"/>
                      </a:lnTo>
                      <a:close/>
                      <a:moveTo>
                        <a:pt x="120" y="6"/>
                      </a:moveTo>
                      <a:lnTo>
                        <a:pt x="121" y="6"/>
                      </a:lnTo>
                      <a:lnTo>
                        <a:pt x="120" y="6"/>
                      </a:lnTo>
                      <a:close/>
                      <a:moveTo>
                        <a:pt x="100" y="2"/>
                      </a:moveTo>
                      <a:lnTo>
                        <a:pt x="100" y="4"/>
                      </a:lnTo>
                      <a:lnTo>
                        <a:pt x="100" y="2"/>
                      </a:lnTo>
                      <a:close/>
                      <a:moveTo>
                        <a:pt x="93" y="2"/>
                      </a:moveTo>
                      <a:lnTo>
                        <a:pt x="95" y="2"/>
                      </a:lnTo>
                      <a:lnTo>
                        <a:pt x="96" y="2"/>
                      </a:lnTo>
                      <a:lnTo>
                        <a:pt x="95" y="2"/>
                      </a:lnTo>
                      <a:lnTo>
                        <a:pt x="93" y="2"/>
                      </a:lnTo>
                      <a:close/>
                      <a:moveTo>
                        <a:pt x="56" y="0"/>
                      </a:moveTo>
                      <a:lnTo>
                        <a:pt x="56" y="2"/>
                      </a:lnTo>
                      <a:lnTo>
                        <a:pt x="56" y="0"/>
                      </a:lnTo>
                      <a:close/>
                      <a:moveTo>
                        <a:pt x="45" y="0"/>
                      </a:move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50" y="0"/>
                      </a:lnTo>
                      <a:lnTo>
                        <a:pt x="50" y="2"/>
                      </a:lnTo>
                      <a:lnTo>
                        <a:pt x="50" y="0"/>
                      </a:lnTo>
                      <a:lnTo>
                        <a:pt x="50" y="2"/>
                      </a:lnTo>
                      <a:lnTo>
                        <a:pt x="52" y="2"/>
                      </a:lnTo>
                      <a:lnTo>
                        <a:pt x="54" y="2"/>
                      </a:lnTo>
                      <a:lnTo>
                        <a:pt x="56" y="2"/>
                      </a:lnTo>
                      <a:lnTo>
                        <a:pt x="56" y="0"/>
                      </a:lnTo>
                      <a:lnTo>
                        <a:pt x="56" y="2"/>
                      </a:lnTo>
                      <a:lnTo>
                        <a:pt x="58" y="2"/>
                      </a:lnTo>
                      <a:lnTo>
                        <a:pt x="60" y="2"/>
                      </a:lnTo>
                      <a:lnTo>
                        <a:pt x="60" y="0"/>
                      </a:lnTo>
                      <a:lnTo>
                        <a:pt x="60" y="2"/>
                      </a:lnTo>
                      <a:lnTo>
                        <a:pt x="60" y="0"/>
                      </a:lnTo>
                      <a:lnTo>
                        <a:pt x="60" y="2"/>
                      </a:lnTo>
                      <a:lnTo>
                        <a:pt x="62" y="2"/>
                      </a:lnTo>
                      <a:lnTo>
                        <a:pt x="64" y="2"/>
                      </a:lnTo>
                      <a:lnTo>
                        <a:pt x="66" y="2"/>
                      </a:lnTo>
                      <a:lnTo>
                        <a:pt x="68" y="2"/>
                      </a:lnTo>
                      <a:lnTo>
                        <a:pt x="68" y="0"/>
                      </a:lnTo>
                      <a:lnTo>
                        <a:pt x="68" y="2"/>
                      </a:lnTo>
                      <a:lnTo>
                        <a:pt x="70" y="2"/>
                      </a:lnTo>
                      <a:lnTo>
                        <a:pt x="72" y="2"/>
                      </a:lnTo>
                      <a:lnTo>
                        <a:pt x="73" y="2"/>
                      </a:lnTo>
                      <a:lnTo>
                        <a:pt x="75" y="2"/>
                      </a:lnTo>
                      <a:lnTo>
                        <a:pt x="77" y="2"/>
                      </a:lnTo>
                      <a:lnTo>
                        <a:pt x="79" y="2"/>
                      </a:lnTo>
                      <a:lnTo>
                        <a:pt x="79" y="0"/>
                      </a:lnTo>
                      <a:lnTo>
                        <a:pt x="79" y="2"/>
                      </a:lnTo>
                      <a:lnTo>
                        <a:pt x="81" y="2"/>
                      </a:lnTo>
                      <a:lnTo>
                        <a:pt x="83" y="2"/>
                      </a:lnTo>
                      <a:lnTo>
                        <a:pt x="85" y="2"/>
                      </a:lnTo>
                      <a:lnTo>
                        <a:pt x="87" y="2"/>
                      </a:lnTo>
                      <a:lnTo>
                        <a:pt x="89" y="2"/>
                      </a:lnTo>
                      <a:lnTo>
                        <a:pt x="91" y="2"/>
                      </a:lnTo>
                      <a:lnTo>
                        <a:pt x="89" y="2"/>
                      </a:lnTo>
                      <a:lnTo>
                        <a:pt x="91" y="2"/>
                      </a:lnTo>
                      <a:lnTo>
                        <a:pt x="91" y="4"/>
                      </a:lnTo>
                      <a:lnTo>
                        <a:pt x="91" y="2"/>
                      </a:lnTo>
                      <a:lnTo>
                        <a:pt x="89" y="2"/>
                      </a:lnTo>
                      <a:lnTo>
                        <a:pt x="91" y="2"/>
                      </a:lnTo>
                      <a:lnTo>
                        <a:pt x="91" y="4"/>
                      </a:lnTo>
                      <a:lnTo>
                        <a:pt x="93" y="4"/>
                      </a:lnTo>
                      <a:lnTo>
                        <a:pt x="91" y="4"/>
                      </a:lnTo>
                      <a:lnTo>
                        <a:pt x="93" y="4"/>
                      </a:lnTo>
                      <a:lnTo>
                        <a:pt x="93" y="2"/>
                      </a:lnTo>
                      <a:lnTo>
                        <a:pt x="93" y="4"/>
                      </a:lnTo>
                      <a:lnTo>
                        <a:pt x="93" y="2"/>
                      </a:lnTo>
                      <a:lnTo>
                        <a:pt x="93" y="4"/>
                      </a:lnTo>
                      <a:lnTo>
                        <a:pt x="93" y="2"/>
                      </a:lnTo>
                      <a:lnTo>
                        <a:pt x="93" y="4"/>
                      </a:lnTo>
                      <a:lnTo>
                        <a:pt x="95" y="4"/>
                      </a:lnTo>
                      <a:lnTo>
                        <a:pt x="96" y="4"/>
                      </a:lnTo>
                      <a:lnTo>
                        <a:pt x="95" y="4"/>
                      </a:lnTo>
                      <a:lnTo>
                        <a:pt x="96" y="4"/>
                      </a:lnTo>
                      <a:lnTo>
                        <a:pt x="98" y="4"/>
                      </a:lnTo>
                      <a:lnTo>
                        <a:pt x="96" y="4"/>
                      </a:lnTo>
                      <a:lnTo>
                        <a:pt x="95" y="4"/>
                      </a:lnTo>
                      <a:lnTo>
                        <a:pt x="95" y="2"/>
                      </a:lnTo>
                      <a:lnTo>
                        <a:pt x="96" y="2"/>
                      </a:lnTo>
                      <a:lnTo>
                        <a:pt x="95" y="2"/>
                      </a:lnTo>
                      <a:lnTo>
                        <a:pt x="96" y="2"/>
                      </a:lnTo>
                      <a:lnTo>
                        <a:pt x="96" y="4"/>
                      </a:lnTo>
                      <a:lnTo>
                        <a:pt x="98" y="4"/>
                      </a:lnTo>
                      <a:lnTo>
                        <a:pt x="98" y="2"/>
                      </a:lnTo>
                      <a:lnTo>
                        <a:pt x="98" y="4"/>
                      </a:lnTo>
                      <a:lnTo>
                        <a:pt x="100" y="4"/>
                      </a:lnTo>
                      <a:lnTo>
                        <a:pt x="100" y="2"/>
                      </a:lnTo>
                      <a:lnTo>
                        <a:pt x="100" y="4"/>
                      </a:lnTo>
                      <a:lnTo>
                        <a:pt x="102" y="4"/>
                      </a:lnTo>
                      <a:lnTo>
                        <a:pt x="100" y="4"/>
                      </a:lnTo>
                      <a:lnTo>
                        <a:pt x="102" y="4"/>
                      </a:lnTo>
                      <a:lnTo>
                        <a:pt x="100" y="4"/>
                      </a:lnTo>
                      <a:lnTo>
                        <a:pt x="100" y="2"/>
                      </a:lnTo>
                      <a:lnTo>
                        <a:pt x="102" y="2"/>
                      </a:lnTo>
                      <a:lnTo>
                        <a:pt x="102" y="4"/>
                      </a:lnTo>
                      <a:lnTo>
                        <a:pt x="104" y="4"/>
                      </a:lnTo>
                      <a:lnTo>
                        <a:pt x="106" y="4"/>
                      </a:lnTo>
                      <a:lnTo>
                        <a:pt x="108" y="4"/>
                      </a:lnTo>
                      <a:lnTo>
                        <a:pt x="108" y="6"/>
                      </a:lnTo>
                      <a:lnTo>
                        <a:pt x="110" y="6"/>
                      </a:lnTo>
                      <a:lnTo>
                        <a:pt x="110" y="4"/>
                      </a:lnTo>
                      <a:lnTo>
                        <a:pt x="110" y="6"/>
                      </a:lnTo>
                      <a:lnTo>
                        <a:pt x="112" y="6"/>
                      </a:lnTo>
                      <a:lnTo>
                        <a:pt x="112" y="8"/>
                      </a:lnTo>
                      <a:lnTo>
                        <a:pt x="112" y="6"/>
                      </a:lnTo>
                      <a:lnTo>
                        <a:pt x="114" y="6"/>
                      </a:lnTo>
                      <a:lnTo>
                        <a:pt x="114" y="8"/>
                      </a:lnTo>
                      <a:lnTo>
                        <a:pt x="116" y="8"/>
                      </a:lnTo>
                      <a:lnTo>
                        <a:pt x="118" y="8"/>
                      </a:lnTo>
                      <a:lnTo>
                        <a:pt x="118" y="6"/>
                      </a:lnTo>
                      <a:lnTo>
                        <a:pt x="118" y="8"/>
                      </a:lnTo>
                      <a:lnTo>
                        <a:pt x="120" y="8"/>
                      </a:lnTo>
                      <a:lnTo>
                        <a:pt x="120" y="6"/>
                      </a:lnTo>
                      <a:lnTo>
                        <a:pt x="120" y="8"/>
                      </a:lnTo>
                      <a:lnTo>
                        <a:pt x="118" y="8"/>
                      </a:lnTo>
                      <a:lnTo>
                        <a:pt x="118" y="10"/>
                      </a:lnTo>
                      <a:lnTo>
                        <a:pt x="120" y="10"/>
                      </a:lnTo>
                      <a:lnTo>
                        <a:pt x="118" y="10"/>
                      </a:lnTo>
                      <a:lnTo>
                        <a:pt x="120" y="10"/>
                      </a:lnTo>
                      <a:lnTo>
                        <a:pt x="118" y="10"/>
                      </a:lnTo>
                      <a:lnTo>
                        <a:pt x="120" y="10"/>
                      </a:lnTo>
                      <a:lnTo>
                        <a:pt x="120" y="12"/>
                      </a:lnTo>
                      <a:lnTo>
                        <a:pt x="118" y="12"/>
                      </a:lnTo>
                      <a:lnTo>
                        <a:pt x="120" y="12"/>
                      </a:lnTo>
                      <a:lnTo>
                        <a:pt x="118" y="12"/>
                      </a:lnTo>
                      <a:lnTo>
                        <a:pt x="120" y="12"/>
                      </a:lnTo>
                      <a:lnTo>
                        <a:pt x="118" y="12"/>
                      </a:lnTo>
                      <a:lnTo>
                        <a:pt x="118" y="14"/>
                      </a:lnTo>
                      <a:lnTo>
                        <a:pt x="120" y="14"/>
                      </a:lnTo>
                      <a:lnTo>
                        <a:pt x="121" y="14"/>
                      </a:lnTo>
                      <a:lnTo>
                        <a:pt x="120" y="14"/>
                      </a:lnTo>
                      <a:lnTo>
                        <a:pt x="120" y="16"/>
                      </a:lnTo>
                      <a:lnTo>
                        <a:pt x="120" y="14"/>
                      </a:lnTo>
                      <a:lnTo>
                        <a:pt x="120" y="16"/>
                      </a:lnTo>
                      <a:lnTo>
                        <a:pt x="120" y="14"/>
                      </a:lnTo>
                      <a:lnTo>
                        <a:pt x="118" y="14"/>
                      </a:lnTo>
                      <a:lnTo>
                        <a:pt x="118" y="16"/>
                      </a:lnTo>
                      <a:lnTo>
                        <a:pt x="120" y="16"/>
                      </a:lnTo>
                      <a:lnTo>
                        <a:pt x="118" y="16"/>
                      </a:lnTo>
                      <a:lnTo>
                        <a:pt x="116" y="16"/>
                      </a:lnTo>
                      <a:lnTo>
                        <a:pt x="116" y="18"/>
                      </a:lnTo>
                      <a:lnTo>
                        <a:pt x="114" y="18"/>
                      </a:lnTo>
                      <a:lnTo>
                        <a:pt x="114" y="16"/>
                      </a:lnTo>
                      <a:lnTo>
                        <a:pt x="114" y="18"/>
                      </a:lnTo>
                      <a:lnTo>
                        <a:pt x="112" y="18"/>
                      </a:lnTo>
                      <a:lnTo>
                        <a:pt x="114" y="18"/>
                      </a:lnTo>
                      <a:lnTo>
                        <a:pt x="112" y="18"/>
                      </a:lnTo>
                      <a:lnTo>
                        <a:pt x="112" y="20"/>
                      </a:lnTo>
                      <a:lnTo>
                        <a:pt x="110" y="20"/>
                      </a:lnTo>
                      <a:lnTo>
                        <a:pt x="112" y="20"/>
                      </a:lnTo>
                      <a:lnTo>
                        <a:pt x="110" y="20"/>
                      </a:lnTo>
                      <a:lnTo>
                        <a:pt x="110" y="21"/>
                      </a:lnTo>
                      <a:lnTo>
                        <a:pt x="110" y="23"/>
                      </a:lnTo>
                      <a:lnTo>
                        <a:pt x="108" y="23"/>
                      </a:lnTo>
                      <a:lnTo>
                        <a:pt x="108" y="25"/>
                      </a:lnTo>
                      <a:lnTo>
                        <a:pt x="106" y="25"/>
                      </a:lnTo>
                      <a:lnTo>
                        <a:pt x="106" y="27"/>
                      </a:lnTo>
                      <a:lnTo>
                        <a:pt x="104" y="27"/>
                      </a:lnTo>
                      <a:lnTo>
                        <a:pt x="102" y="27"/>
                      </a:lnTo>
                      <a:lnTo>
                        <a:pt x="100" y="27"/>
                      </a:lnTo>
                      <a:lnTo>
                        <a:pt x="98" y="27"/>
                      </a:lnTo>
                      <a:lnTo>
                        <a:pt x="98" y="29"/>
                      </a:lnTo>
                      <a:lnTo>
                        <a:pt x="96" y="29"/>
                      </a:lnTo>
                      <a:lnTo>
                        <a:pt x="96" y="27"/>
                      </a:lnTo>
                      <a:lnTo>
                        <a:pt x="95" y="27"/>
                      </a:lnTo>
                      <a:lnTo>
                        <a:pt x="95" y="29"/>
                      </a:lnTo>
                      <a:lnTo>
                        <a:pt x="93" y="29"/>
                      </a:lnTo>
                      <a:lnTo>
                        <a:pt x="91" y="29"/>
                      </a:lnTo>
                      <a:lnTo>
                        <a:pt x="89" y="29"/>
                      </a:lnTo>
                      <a:lnTo>
                        <a:pt x="91" y="29"/>
                      </a:lnTo>
                      <a:lnTo>
                        <a:pt x="91" y="27"/>
                      </a:lnTo>
                      <a:lnTo>
                        <a:pt x="89" y="27"/>
                      </a:lnTo>
                      <a:lnTo>
                        <a:pt x="89" y="29"/>
                      </a:lnTo>
                      <a:lnTo>
                        <a:pt x="87" y="29"/>
                      </a:lnTo>
                      <a:lnTo>
                        <a:pt x="89" y="29"/>
                      </a:lnTo>
                      <a:lnTo>
                        <a:pt x="87" y="29"/>
                      </a:lnTo>
                      <a:lnTo>
                        <a:pt x="85" y="29"/>
                      </a:lnTo>
                      <a:lnTo>
                        <a:pt x="85" y="27"/>
                      </a:lnTo>
                      <a:lnTo>
                        <a:pt x="85" y="29"/>
                      </a:lnTo>
                      <a:lnTo>
                        <a:pt x="85" y="27"/>
                      </a:lnTo>
                      <a:lnTo>
                        <a:pt x="83" y="27"/>
                      </a:lnTo>
                      <a:lnTo>
                        <a:pt x="85" y="27"/>
                      </a:lnTo>
                      <a:lnTo>
                        <a:pt x="83" y="27"/>
                      </a:lnTo>
                      <a:lnTo>
                        <a:pt x="81" y="27"/>
                      </a:lnTo>
                      <a:lnTo>
                        <a:pt x="81" y="29"/>
                      </a:lnTo>
                      <a:lnTo>
                        <a:pt x="79" y="29"/>
                      </a:lnTo>
                      <a:lnTo>
                        <a:pt x="79" y="27"/>
                      </a:lnTo>
                      <a:lnTo>
                        <a:pt x="79" y="29"/>
                      </a:lnTo>
                      <a:lnTo>
                        <a:pt x="79" y="27"/>
                      </a:lnTo>
                      <a:lnTo>
                        <a:pt x="77" y="27"/>
                      </a:lnTo>
                      <a:lnTo>
                        <a:pt x="75" y="27"/>
                      </a:lnTo>
                      <a:lnTo>
                        <a:pt x="73" y="27"/>
                      </a:lnTo>
                      <a:lnTo>
                        <a:pt x="72" y="27"/>
                      </a:lnTo>
                      <a:lnTo>
                        <a:pt x="70" y="27"/>
                      </a:lnTo>
                      <a:lnTo>
                        <a:pt x="68" y="27"/>
                      </a:lnTo>
                      <a:lnTo>
                        <a:pt x="70" y="27"/>
                      </a:lnTo>
                      <a:lnTo>
                        <a:pt x="68" y="27"/>
                      </a:lnTo>
                      <a:lnTo>
                        <a:pt x="70" y="27"/>
                      </a:lnTo>
                      <a:lnTo>
                        <a:pt x="68" y="27"/>
                      </a:lnTo>
                      <a:lnTo>
                        <a:pt x="70" y="27"/>
                      </a:lnTo>
                      <a:lnTo>
                        <a:pt x="68" y="27"/>
                      </a:lnTo>
                      <a:lnTo>
                        <a:pt x="68" y="25"/>
                      </a:lnTo>
                      <a:lnTo>
                        <a:pt x="68" y="27"/>
                      </a:lnTo>
                      <a:lnTo>
                        <a:pt x="66" y="27"/>
                      </a:lnTo>
                      <a:lnTo>
                        <a:pt x="64" y="27"/>
                      </a:lnTo>
                      <a:lnTo>
                        <a:pt x="62" y="27"/>
                      </a:lnTo>
                      <a:lnTo>
                        <a:pt x="62" y="25"/>
                      </a:lnTo>
                      <a:lnTo>
                        <a:pt x="62" y="27"/>
                      </a:lnTo>
                      <a:lnTo>
                        <a:pt x="62" y="25"/>
                      </a:lnTo>
                      <a:lnTo>
                        <a:pt x="62" y="27"/>
                      </a:lnTo>
                      <a:lnTo>
                        <a:pt x="62" y="25"/>
                      </a:lnTo>
                      <a:lnTo>
                        <a:pt x="62" y="27"/>
                      </a:lnTo>
                      <a:lnTo>
                        <a:pt x="62" y="25"/>
                      </a:lnTo>
                      <a:lnTo>
                        <a:pt x="60" y="25"/>
                      </a:lnTo>
                      <a:lnTo>
                        <a:pt x="60" y="27"/>
                      </a:lnTo>
                      <a:lnTo>
                        <a:pt x="58" y="27"/>
                      </a:lnTo>
                      <a:lnTo>
                        <a:pt x="58" y="29"/>
                      </a:lnTo>
                      <a:lnTo>
                        <a:pt x="56" y="29"/>
                      </a:lnTo>
                      <a:lnTo>
                        <a:pt x="54" y="29"/>
                      </a:lnTo>
                      <a:lnTo>
                        <a:pt x="54" y="27"/>
                      </a:lnTo>
                      <a:lnTo>
                        <a:pt x="52" y="27"/>
                      </a:lnTo>
                      <a:lnTo>
                        <a:pt x="54" y="27"/>
                      </a:lnTo>
                      <a:lnTo>
                        <a:pt x="54" y="29"/>
                      </a:lnTo>
                      <a:lnTo>
                        <a:pt x="52" y="29"/>
                      </a:lnTo>
                      <a:lnTo>
                        <a:pt x="54" y="29"/>
                      </a:lnTo>
                      <a:lnTo>
                        <a:pt x="52" y="29"/>
                      </a:lnTo>
                      <a:lnTo>
                        <a:pt x="50" y="29"/>
                      </a:lnTo>
                      <a:lnTo>
                        <a:pt x="50" y="27"/>
                      </a:lnTo>
                      <a:lnTo>
                        <a:pt x="48" y="27"/>
                      </a:lnTo>
                      <a:lnTo>
                        <a:pt x="47" y="27"/>
                      </a:lnTo>
                      <a:lnTo>
                        <a:pt x="45" y="27"/>
                      </a:lnTo>
                      <a:lnTo>
                        <a:pt x="47" y="27"/>
                      </a:lnTo>
                      <a:lnTo>
                        <a:pt x="45" y="27"/>
                      </a:lnTo>
                      <a:lnTo>
                        <a:pt x="45" y="29"/>
                      </a:lnTo>
                      <a:lnTo>
                        <a:pt x="45" y="27"/>
                      </a:lnTo>
                      <a:lnTo>
                        <a:pt x="45" y="29"/>
                      </a:lnTo>
                      <a:lnTo>
                        <a:pt x="45" y="27"/>
                      </a:lnTo>
                      <a:lnTo>
                        <a:pt x="45" y="29"/>
                      </a:lnTo>
                      <a:lnTo>
                        <a:pt x="43" y="29"/>
                      </a:lnTo>
                      <a:lnTo>
                        <a:pt x="45" y="29"/>
                      </a:lnTo>
                      <a:lnTo>
                        <a:pt x="43" y="29"/>
                      </a:lnTo>
                      <a:lnTo>
                        <a:pt x="45" y="29"/>
                      </a:lnTo>
                      <a:lnTo>
                        <a:pt x="43" y="29"/>
                      </a:lnTo>
                      <a:lnTo>
                        <a:pt x="45" y="29"/>
                      </a:lnTo>
                      <a:lnTo>
                        <a:pt x="43" y="29"/>
                      </a:lnTo>
                      <a:lnTo>
                        <a:pt x="41" y="29"/>
                      </a:lnTo>
                      <a:lnTo>
                        <a:pt x="41" y="27"/>
                      </a:lnTo>
                      <a:lnTo>
                        <a:pt x="41" y="29"/>
                      </a:lnTo>
                      <a:lnTo>
                        <a:pt x="39" y="29"/>
                      </a:lnTo>
                      <a:lnTo>
                        <a:pt x="41" y="29"/>
                      </a:lnTo>
                      <a:lnTo>
                        <a:pt x="39" y="29"/>
                      </a:lnTo>
                      <a:lnTo>
                        <a:pt x="39" y="27"/>
                      </a:lnTo>
                      <a:lnTo>
                        <a:pt x="39" y="25"/>
                      </a:lnTo>
                      <a:lnTo>
                        <a:pt x="41" y="25"/>
                      </a:lnTo>
                      <a:lnTo>
                        <a:pt x="39" y="25"/>
                      </a:lnTo>
                      <a:lnTo>
                        <a:pt x="39" y="23"/>
                      </a:lnTo>
                      <a:lnTo>
                        <a:pt x="39" y="25"/>
                      </a:lnTo>
                      <a:lnTo>
                        <a:pt x="39" y="23"/>
                      </a:lnTo>
                      <a:lnTo>
                        <a:pt x="41" y="23"/>
                      </a:lnTo>
                      <a:lnTo>
                        <a:pt x="41" y="21"/>
                      </a:lnTo>
                      <a:lnTo>
                        <a:pt x="39" y="21"/>
                      </a:lnTo>
                      <a:lnTo>
                        <a:pt x="39" y="23"/>
                      </a:lnTo>
                      <a:lnTo>
                        <a:pt x="39" y="21"/>
                      </a:lnTo>
                      <a:lnTo>
                        <a:pt x="41" y="21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41" y="16"/>
                      </a:lnTo>
                      <a:lnTo>
                        <a:pt x="41" y="14"/>
                      </a:lnTo>
                      <a:lnTo>
                        <a:pt x="41" y="12"/>
                      </a:lnTo>
                      <a:lnTo>
                        <a:pt x="39" y="12"/>
                      </a:lnTo>
                      <a:lnTo>
                        <a:pt x="37" y="12"/>
                      </a:lnTo>
                      <a:lnTo>
                        <a:pt x="37" y="10"/>
                      </a:lnTo>
                      <a:lnTo>
                        <a:pt x="37" y="8"/>
                      </a:lnTo>
                      <a:lnTo>
                        <a:pt x="35" y="8"/>
                      </a:lnTo>
                      <a:lnTo>
                        <a:pt x="37" y="8"/>
                      </a:lnTo>
                      <a:lnTo>
                        <a:pt x="37" y="6"/>
                      </a:lnTo>
                      <a:lnTo>
                        <a:pt x="39" y="6"/>
                      </a:lnTo>
                      <a:lnTo>
                        <a:pt x="41" y="6"/>
                      </a:lnTo>
                      <a:lnTo>
                        <a:pt x="41" y="4"/>
                      </a:lnTo>
                      <a:lnTo>
                        <a:pt x="41" y="2"/>
                      </a:lnTo>
                      <a:lnTo>
                        <a:pt x="41" y="0"/>
                      </a:lnTo>
                      <a:lnTo>
                        <a:pt x="43" y="0"/>
                      </a:lnTo>
                      <a:lnTo>
                        <a:pt x="45" y="0"/>
                      </a:lnTo>
                      <a:close/>
                      <a:moveTo>
                        <a:pt x="118" y="12"/>
                      </a:moveTo>
                      <a:lnTo>
                        <a:pt x="120" y="12"/>
                      </a:lnTo>
                      <a:lnTo>
                        <a:pt x="118" y="12"/>
                      </a:lnTo>
                      <a:close/>
                      <a:moveTo>
                        <a:pt x="39" y="23"/>
                      </a:moveTo>
                      <a:lnTo>
                        <a:pt x="39" y="25"/>
                      </a:lnTo>
                      <a:lnTo>
                        <a:pt x="39" y="23"/>
                      </a:lnTo>
                      <a:close/>
                      <a:moveTo>
                        <a:pt x="41" y="25"/>
                      </a:moveTo>
                      <a:lnTo>
                        <a:pt x="39" y="25"/>
                      </a:lnTo>
                      <a:lnTo>
                        <a:pt x="41" y="25"/>
                      </a:lnTo>
                      <a:close/>
                      <a:moveTo>
                        <a:pt x="39" y="29"/>
                      </a:moveTo>
                      <a:lnTo>
                        <a:pt x="39" y="27"/>
                      </a:lnTo>
                      <a:lnTo>
                        <a:pt x="39" y="29"/>
                      </a:lnTo>
                      <a:lnTo>
                        <a:pt x="39" y="27"/>
                      </a:lnTo>
                      <a:lnTo>
                        <a:pt x="39" y="29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" name="Freeform 3577"/>
                <p:cNvSpPr>
                  <a:spLocks noEditPoints="1"/>
                </p:cNvSpPr>
                <p:nvPr/>
              </p:nvSpPr>
              <p:spPr bwMode="auto">
                <a:xfrm>
                  <a:off x="9032876" y="5162550"/>
                  <a:ext cx="39688" cy="58738"/>
                </a:xfrm>
                <a:custGeom>
                  <a:avLst/>
                  <a:gdLst>
                    <a:gd name="T0" fmla="*/ 22 w 25"/>
                    <a:gd name="T1" fmla="*/ 33 h 37"/>
                    <a:gd name="T2" fmla="*/ 16 w 25"/>
                    <a:gd name="T3" fmla="*/ 31 h 37"/>
                    <a:gd name="T4" fmla="*/ 18 w 25"/>
                    <a:gd name="T5" fmla="*/ 31 h 37"/>
                    <a:gd name="T6" fmla="*/ 22 w 25"/>
                    <a:gd name="T7" fmla="*/ 33 h 37"/>
                    <a:gd name="T8" fmla="*/ 23 w 25"/>
                    <a:gd name="T9" fmla="*/ 33 h 37"/>
                    <a:gd name="T10" fmla="*/ 20 w 25"/>
                    <a:gd name="T11" fmla="*/ 35 h 37"/>
                    <a:gd name="T12" fmla="*/ 18 w 25"/>
                    <a:gd name="T13" fmla="*/ 35 h 37"/>
                    <a:gd name="T14" fmla="*/ 18 w 25"/>
                    <a:gd name="T15" fmla="*/ 37 h 37"/>
                    <a:gd name="T16" fmla="*/ 18 w 25"/>
                    <a:gd name="T17" fmla="*/ 35 h 37"/>
                    <a:gd name="T18" fmla="*/ 16 w 25"/>
                    <a:gd name="T19" fmla="*/ 35 h 37"/>
                    <a:gd name="T20" fmla="*/ 14 w 25"/>
                    <a:gd name="T21" fmla="*/ 35 h 37"/>
                    <a:gd name="T22" fmla="*/ 10 w 25"/>
                    <a:gd name="T23" fmla="*/ 37 h 37"/>
                    <a:gd name="T24" fmla="*/ 10 w 25"/>
                    <a:gd name="T25" fmla="*/ 31 h 37"/>
                    <a:gd name="T26" fmla="*/ 14 w 25"/>
                    <a:gd name="T27" fmla="*/ 33 h 37"/>
                    <a:gd name="T28" fmla="*/ 10 w 25"/>
                    <a:gd name="T29" fmla="*/ 37 h 37"/>
                    <a:gd name="T30" fmla="*/ 14 w 25"/>
                    <a:gd name="T31" fmla="*/ 6 h 37"/>
                    <a:gd name="T32" fmla="*/ 12 w 25"/>
                    <a:gd name="T33" fmla="*/ 4 h 37"/>
                    <a:gd name="T34" fmla="*/ 14 w 25"/>
                    <a:gd name="T35" fmla="*/ 4 h 37"/>
                    <a:gd name="T36" fmla="*/ 6 w 25"/>
                    <a:gd name="T37" fmla="*/ 4 h 37"/>
                    <a:gd name="T38" fmla="*/ 6 w 25"/>
                    <a:gd name="T39" fmla="*/ 4 h 37"/>
                    <a:gd name="T40" fmla="*/ 0 w 25"/>
                    <a:gd name="T41" fmla="*/ 2 h 37"/>
                    <a:gd name="T42" fmla="*/ 2 w 25"/>
                    <a:gd name="T43" fmla="*/ 2 h 37"/>
                    <a:gd name="T44" fmla="*/ 14 w 25"/>
                    <a:gd name="T45" fmla="*/ 2 h 37"/>
                    <a:gd name="T46" fmla="*/ 12 w 25"/>
                    <a:gd name="T47" fmla="*/ 2 h 37"/>
                    <a:gd name="T48" fmla="*/ 18 w 25"/>
                    <a:gd name="T49" fmla="*/ 2 h 37"/>
                    <a:gd name="T50" fmla="*/ 22 w 25"/>
                    <a:gd name="T51" fmla="*/ 4 h 37"/>
                    <a:gd name="T52" fmla="*/ 20 w 25"/>
                    <a:gd name="T53" fmla="*/ 4 h 37"/>
                    <a:gd name="T54" fmla="*/ 20 w 25"/>
                    <a:gd name="T55" fmla="*/ 2 h 37"/>
                    <a:gd name="T56" fmla="*/ 18 w 25"/>
                    <a:gd name="T57" fmla="*/ 2 h 37"/>
                    <a:gd name="T58" fmla="*/ 20 w 25"/>
                    <a:gd name="T59" fmla="*/ 6 h 37"/>
                    <a:gd name="T60" fmla="*/ 16 w 25"/>
                    <a:gd name="T61" fmla="*/ 4 h 37"/>
                    <a:gd name="T62" fmla="*/ 14 w 25"/>
                    <a:gd name="T63" fmla="*/ 4 h 37"/>
                    <a:gd name="T64" fmla="*/ 18 w 25"/>
                    <a:gd name="T65" fmla="*/ 2 h 37"/>
                    <a:gd name="T66" fmla="*/ 18 w 25"/>
                    <a:gd name="T67" fmla="*/ 4 h 37"/>
                    <a:gd name="T68" fmla="*/ 10 w 25"/>
                    <a:gd name="T69" fmla="*/ 2 h 37"/>
                    <a:gd name="T70" fmla="*/ 12 w 25"/>
                    <a:gd name="T71" fmla="*/ 2 h 37"/>
                    <a:gd name="T72" fmla="*/ 12 w 25"/>
                    <a:gd name="T73" fmla="*/ 4 h 37"/>
                    <a:gd name="T74" fmla="*/ 8 w 25"/>
                    <a:gd name="T75" fmla="*/ 2 h 37"/>
                    <a:gd name="T76" fmla="*/ 8 w 25"/>
                    <a:gd name="T77" fmla="*/ 4 h 37"/>
                    <a:gd name="T78" fmla="*/ 4 w 25"/>
                    <a:gd name="T79" fmla="*/ 2 h 37"/>
                    <a:gd name="T80" fmla="*/ 6 w 25"/>
                    <a:gd name="T81" fmla="*/ 2 h 37"/>
                    <a:gd name="T82" fmla="*/ 6 w 25"/>
                    <a:gd name="T83" fmla="*/ 0 h 37"/>
                    <a:gd name="T84" fmla="*/ 8 w 25"/>
                    <a:gd name="T85" fmla="*/ 0 h 37"/>
                    <a:gd name="T86" fmla="*/ 0 w 25"/>
                    <a:gd name="T87" fmla="*/ 0 h 37"/>
                    <a:gd name="T88" fmla="*/ 8 w 25"/>
                    <a:gd name="T89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5" h="37">
                      <a:moveTo>
                        <a:pt x="22" y="33"/>
                      </a:moveTo>
                      <a:lnTo>
                        <a:pt x="22" y="31"/>
                      </a:lnTo>
                      <a:lnTo>
                        <a:pt x="22" y="33"/>
                      </a:lnTo>
                      <a:close/>
                      <a:moveTo>
                        <a:pt x="16" y="31"/>
                      </a:moveTo>
                      <a:lnTo>
                        <a:pt x="18" y="31"/>
                      </a:lnTo>
                      <a:lnTo>
                        <a:pt x="16" y="31"/>
                      </a:lnTo>
                      <a:lnTo>
                        <a:pt x="18" y="31"/>
                      </a:lnTo>
                      <a:lnTo>
                        <a:pt x="16" y="31"/>
                      </a:lnTo>
                      <a:lnTo>
                        <a:pt x="18" y="31"/>
                      </a:lnTo>
                      <a:lnTo>
                        <a:pt x="18" y="33"/>
                      </a:lnTo>
                      <a:lnTo>
                        <a:pt x="20" y="33"/>
                      </a:lnTo>
                      <a:lnTo>
                        <a:pt x="22" y="33"/>
                      </a:lnTo>
                      <a:lnTo>
                        <a:pt x="23" y="33"/>
                      </a:lnTo>
                      <a:lnTo>
                        <a:pt x="25" y="33"/>
                      </a:lnTo>
                      <a:lnTo>
                        <a:pt x="23" y="33"/>
                      </a:lnTo>
                      <a:lnTo>
                        <a:pt x="23" y="35"/>
                      </a:lnTo>
                      <a:lnTo>
                        <a:pt x="22" y="35"/>
                      </a:lnTo>
                      <a:lnTo>
                        <a:pt x="20" y="35"/>
                      </a:lnTo>
                      <a:lnTo>
                        <a:pt x="18" y="35"/>
                      </a:lnTo>
                      <a:lnTo>
                        <a:pt x="18" y="37"/>
                      </a:lnTo>
                      <a:lnTo>
                        <a:pt x="18" y="35"/>
                      </a:lnTo>
                      <a:lnTo>
                        <a:pt x="18" y="37"/>
                      </a:lnTo>
                      <a:lnTo>
                        <a:pt x="18" y="35"/>
                      </a:lnTo>
                      <a:lnTo>
                        <a:pt x="18" y="37"/>
                      </a:lnTo>
                      <a:lnTo>
                        <a:pt x="18" y="35"/>
                      </a:lnTo>
                      <a:lnTo>
                        <a:pt x="16" y="35"/>
                      </a:lnTo>
                      <a:lnTo>
                        <a:pt x="18" y="35"/>
                      </a:lnTo>
                      <a:lnTo>
                        <a:pt x="16" y="35"/>
                      </a:lnTo>
                      <a:lnTo>
                        <a:pt x="18" y="35"/>
                      </a:lnTo>
                      <a:lnTo>
                        <a:pt x="16" y="35"/>
                      </a:lnTo>
                      <a:lnTo>
                        <a:pt x="16" y="37"/>
                      </a:lnTo>
                      <a:lnTo>
                        <a:pt x="16" y="35"/>
                      </a:lnTo>
                      <a:lnTo>
                        <a:pt x="14" y="35"/>
                      </a:lnTo>
                      <a:lnTo>
                        <a:pt x="14" y="37"/>
                      </a:lnTo>
                      <a:lnTo>
                        <a:pt x="12" y="37"/>
                      </a:lnTo>
                      <a:lnTo>
                        <a:pt x="10" y="37"/>
                      </a:lnTo>
                      <a:lnTo>
                        <a:pt x="10" y="35"/>
                      </a:lnTo>
                      <a:lnTo>
                        <a:pt x="10" y="33"/>
                      </a:lnTo>
                      <a:lnTo>
                        <a:pt x="10" y="31"/>
                      </a:lnTo>
                      <a:lnTo>
                        <a:pt x="12" y="31"/>
                      </a:lnTo>
                      <a:lnTo>
                        <a:pt x="12" y="33"/>
                      </a:lnTo>
                      <a:lnTo>
                        <a:pt x="14" y="33"/>
                      </a:lnTo>
                      <a:lnTo>
                        <a:pt x="14" y="31"/>
                      </a:lnTo>
                      <a:lnTo>
                        <a:pt x="16" y="31"/>
                      </a:lnTo>
                      <a:close/>
                      <a:moveTo>
                        <a:pt x="10" y="37"/>
                      </a:moveTo>
                      <a:lnTo>
                        <a:pt x="10" y="35"/>
                      </a:lnTo>
                      <a:lnTo>
                        <a:pt x="10" y="37"/>
                      </a:lnTo>
                      <a:close/>
                      <a:moveTo>
                        <a:pt x="14" y="6"/>
                      </a:moveTo>
                      <a:lnTo>
                        <a:pt x="14" y="4"/>
                      </a:lnTo>
                      <a:lnTo>
                        <a:pt x="14" y="6"/>
                      </a:lnTo>
                      <a:close/>
                      <a:moveTo>
                        <a:pt x="12" y="4"/>
                      </a:moveTo>
                      <a:lnTo>
                        <a:pt x="10" y="4"/>
                      </a:lnTo>
                      <a:lnTo>
                        <a:pt x="12" y="4"/>
                      </a:lnTo>
                      <a:close/>
                      <a:moveTo>
                        <a:pt x="14" y="4"/>
                      </a:moveTo>
                      <a:lnTo>
                        <a:pt x="12" y="4"/>
                      </a:lnTo>
                      <a:lnTo>
                        <a:pt x="14" y="4"/>
                      </a:lnTo>
                      <a:close/>
                      <a:moveTo>
                        <a:pt x="6" y="4"/>
                      </a:moveTo>
                      <a:lnTo>
                        <a:pt x="8" y="4"/>
                      </a:lnTo>
                      <a:lnTo>
                        <a:pt x="6" y="4"/>
                      </a:lnTo>
                      <a:close/>
                      <a:moveTo>
                        <a:pt x="6" y="4"/>
                      </a:moveTo>
                      <a:lnTo>
                        <a:pt x="8" y="4"/>
                      </a:lnTo>
                      <a:lnTo>
                        <a:pt x="6" y="4"/>
                      </a:lnTo>
                      <a:close/>
                      <a:moveTo>
                        <a:pt x="0" y="2"/>
                      </a:moveTo>
                      <a:lnTo>
                        <a:pt x="0" y="4"/>
                      </a:lnTo>
                      <a:lnTo>
                        <a:pt x="0" y="2"/>
                      </a:lnTo>
                      <a:close/>
                      <a:moveTo>
                        <a:pt x="2" y="2"/>
                      </a:moveTo>
                      <a:lnTo>
                        <a:pt x="0" y="2"/>
                      </a:lnTo>
                      <a:lnTo>
                        <a:pt x="2" y="2"/>
                      </a:lnTo>
                      <a:close/>
                      <a:moveTo>
                        <a:pt x="14" y="2"/>
                      </a:moveTo>
                      <a:lnTo>
                        <a:pt x="12" y="2"/>
                      </a:lnTo>
                      <a:lnTo>
                        <a:pt x="14" y="2"/>
                      </a:lnTo>
                      <a:close/>
                      <a:moveTo>
                        <a:pt x="12" y="2"/>
                      </a:moveTo>
                      <a:lnTo>
                        <a:pt x="10" y="2"/>
                      </a:lnTo>
                      <a:lnTo>
                        <a:pt x="12" y="2"/>
                      </a:lnTo>
                      <a:close/>
                      <a:moveTo>
                        <a:pt x="18" y="2"/>
                      </a:moveTo>
                      <a:lnTo>
                        <a:pt x="20" y="2"/>
                      </a:lnTo>
                      <a:lnTo>
                        <a:pt x="22" y="2"/>
                      </a:lnTo>
                      <a:lnTo>
                        <a:pt x="22" y="4"/>
                      </a:lnTo>
                      <a:lnTo>
                        <a:pt x="22" y="2"/>
                      </a:lnTo>
                      <a:lnTo>
                        <a:pt x="22" y="4"/>
                      </a:lnTo>
                      <a:lnTo>
                        <a:pt x="20" y="4"/>
                      </a:lnTo>
                      <a:lnTo>
                        <a:pt x="22" y="4"/>
                      </a:lnTo>
                      <a:lnTo>
                        <a:pt x="22" y="2"/>
                      </a:lnTo>
                      <a:lnTo>
                        <a:pt x="20" y="2"/>
                      </a:lnTo>
                      <a:lnTo>
                        <a:pt x="20" y="4"/>
                      </a:lnTo>
                      <a:lnTo>
                        <a:pt x="20" y="2"/>
                      </a:lnTo>
                      <a:lnTo>
                        <a:pt x="18" y="2"/>
                      </a:lnTo>
                      <a:lnTo>
                        <a:pt x="20" y="2"/>
                      </a:lnTo>
                      <a:lnTo>
                        <a:pt x="20" y="4"/>
                      </a:lnTo>
                      <a:lnTo>
                        <a:pt x="20" y="6"/>
                      </a:lnTo>
                      <a:lnTo>
                        <a:pt x="20" y="4"/>
                      </a:lnTo>
                      <a:lnTo>
                        <a:pt x="18" y="4"/>
                      </a:lnTo>
                      <a:lnTo>
                        <a:pt x="16" y="4"/>
                      </a:lnTo>
                      <a:lnTo>
                        <a:pt x="14" y="4"/>
                      </a:lnTo>
                      <a:lnTo>
                        <a:pt x="16" y="4"/>
                      </a:lnTo>
                      <a:lnTo>
                        <a:pt x="14" y="4"/>
                      </a:lnTo>
                      <a:lnTo>
                        <a:pt x="14" y="2"/>
                      </a:lnTo>
                      <a:lnTo>
                        <a:pt x="16" y="2"/>
                      </a:lnTo>
                      <a:lnTo>
                        <a:pt x="18" y="2"/>
                      </a:lnTo>
                      <a:close/>
                      <a:moveTo>
                        <a:pt x="18" y="4"/>
                      </a:moveTo>
                      <a:lnTo>
                        <a:pt x="20" y="4"/>
                      </a:lnTo>
                      <a:lnTo>
                        <a:pt x="18" y="4"/>
                      </a:lnTo>
                      <a:close/>
                      <a:moveTo>
                        <a:pt x="8" y="0"/>
                      </a:moveTo>
                      <a:lnTo>
                        <a:pt x="8" y="2"/>
                      </a:lnTo>
                      <a:lnTo>
                        <a:pt x="10" y="2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12" y="2"/>
                      </a:lnTo>
                      <a:lnTo>
                        <a:pt x="12" y="4"/>
                      </a:lnTo>
                      <a:lnTo>
                        <a:pt x="12" y="2"/>
                      </a:lnTo>
                      <a:lnTo>
                        <a:pt x="12" y="4"/>
                      </a:lnTo>
                      <a:lnTo>
                        <a:pt x="10" y="4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8" y="4"/>
                      </a:lnTo>
                      <a:lnTo>
                        <a:pt x="6" y="4"/>
                      </a:lnTo>
                      <a:lnTo>
                        <a:pt x="6" y="2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8" y="2"/>
                      </a:lnTo>
                      <a:lnTo>
                        <a:pt x="8" y="0"/>
                      </a:lnTo>
                      <a:close/>
                      <a:moveTo>
                        <a:pt x="6" y="0"/>
                      </a:moveTo>
                      <a:lnTo>
                        <a:pt x="6" y="2"/>
                      </a:lnTo>
                      <a:lnTo>
                        <a:pt x="6" y="0"/>
                      </a:lnTo>
                      <a:close/>
                      <a:moveTo>
                        <a:pt x="8" y="0"/>
                      </a:moveTo>
                      <a:lnTo>
                        <a:pt x="10" y="0"/>
                      </a:lnTo>
                      <a:lnTo>
                        <a:pt x="8" y="0"/>
                      </a:lnTo>
                      <a:close/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close/>
                      <a:moveTo>
                        <a:pt x="8" y="0"/>
                      </a:moveTo>
                      <a:lnTo>
                        <a:pt x="1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61" name="任意多边形 60"/>
              <p:cNvSpPr/>
              <p:nvPr/>
            </p:nvSpPr>
            <p:spPr>
              <a:xfrm>
                <a:off x="919688" y="3385075"/>
                <a:ext cx="1635306" cy="1399630"/>
              </a:xfrm>
              <a:custGeom>
                <a:avLst/>
                <a:gdLst>
                  <a:gd name="connsiteX0" fmla="*/ 0 w 1400175"/>
                  <a:gd name="connsiteY0" fmla="*/ 76200 h 1590675"/>
                  <a:gd name="connsiteX1" fmla="*/ 876300 w 1400175"/>
                  <a:gd name="connsiteY1" fmla="*/ 0 h 1590675"/>
                  <a:gd name="connsiteX2" fmla="*/ 1400175 w 1400175"/>
                  <a:gd name="connsiteY2" fmla="*/ 581025 h 1590675"/>
                  <a:gd name="connsiteX3" fmla="*/ 1266825 w 1400175"/>
                  <a:gd name="connsiteY3" fmla="*/ 1590675 h 1590675"/>
                  <a:gd name="connsiteX0" fmla="*/ 0 w 1400175"/>
                  <a:gd name="connsiteY0" fmla="*/ 0 h 1514475"/>
                  <a:gd name="connsiteX1" fmla="*/ 1038225 w 1400175"/>
                  <a:gd name="connsiteY1" fmla="*/ 19050 h 1514475"/>
                  <a:gd name="connsiteX2" fmla="*/ 1400175 w 1400175"/>
                  <a:gd name="connsiteY2" fmla="*/ 504825 h 1514475"/>
                  <a:gd name="connsiteX3" fmla="*/ 1266825 w 1400175"/>
                  <a:gd name="connsiteY3" fmla="*/ 1514475 h 1514475"/>
                  <a:gd name="connsiteX0" fmla="*/ 0 w 1815465"/>
                  <a:gd name="connsiteY0" fmla="*/ 0 h 1314177"/>
                  <a:gd name="connsiteX1" fmla="*/ 1038225 w 1815465"/>
                  <a:gd name="connsiteY1" fmla="*/ 19050 h 1314177"/>
                  <a:gd name="connsiteX2" fmla="*/ 1400175 w 1815465"/>
                  <a:gd name="connsiteY2" fmla="*/ 504825 h 1314177"/>
                  <a:gd name="connsiteX3" fmla="*/ 1815465 w 1815465"/>
                  <a:gd name="connsiteY3" fmla="*/ 1314177 h 1314177"/>
                  <a:gd name="connsiteX0" fmla="*/ 0 w 1815465"/>
                  <a:gd name="connsiteY0" fmla="*/ 0 h 1314177"/>
                  <a:gd name="connsiteX1" fmla="*/ 1038225 w 1815465"/>
                  <a:gd name="connsiteY1" fmla="*/ 19050 h 1314177"/>
                  <a:gd name="connsiteX2" fmla="*/ 1583055 w 1815465"/>
                  <a:gd name="connsiteY2" fmla="*/ 835750 h 1314177"/>
                  <a:gd name="connsiteX3" fmla="*/ 1815465 w 1815465"/>
                  <a:gd name="connsiteY3" fmla="*/ 1314177 h 1314177"/>
                  <a:gd name="connsiteX0" fmla="*/ 0 w 1815465"/>
                  <a:gd name="connsiteY0" fmla="*/ 0 h 1314177"/>
                  <a:gd name="connsiteX1" fmla="*/ 1038225 w 1815465"/>
                  <a:gd name="connsiteY1" fmla="*/ 19050 h 1314177"/>
                  <a:gd name="connsiteX2" fmla="*/ 1644015 w 1815465"/>
                  <a:gd name="connsiteY2" fmla="*/ 957670 h 1314177"/>
                  <a:gd name="connsiteX3" fmla="*/ 1815465 w 1815465"/>
                  <a:gd name="connsiteY3" fmla="*/ 1314177 h 1314177"/>
                  <a:gd name="connsiteX0" fmla="*/ 0 w 1644015"/>
                  <a:gd name="connsiteY0" fmla="*/ 0 h 1436097"/>
                  <a:gd name="connsiteX1" fmla="*/ 1038225 w 1644015"/>
                  <a:gd name="connsiteY1" fmla="*/ 19050 h 1436097"/>
                  <a:gd name="connsiteX2" fmla="*/ 1644015 w 1644015"/>
                  <a:gd name="connsiteY2" fmla="*/ 957670 h 1436097"/>
                  <a:gd name="connsiteX3" fmla="*/ 1397454 w 1644015"/>
                  <a:gd name="connsiteY3" fmla="*/ 1436097 h 1436097"/>
                  <a:gd name="connsiteX0" fmla="*/ 0 w 1635306"/>
                  <a:gd name="connsiteY0" fmla="*/ 24493 h 1417047"/>
                  <a:gd name="connsiteX1" fmla="*/ 1029516 w 1635306"/>
                  <a:gd name="connsiteY1" fmla="*/ 0 h 1417047"/>
                  <a:gd name="connsiteX2" fmla="*/ 1635306 w 1635306"/>
                  <a:gd name="connsiteY2" fmla="*/ 938620 h 1417047"/>
                  <a:gd name="connsiteX3" fmla="*/ 1388745 w 1635306"/>
                  <a:gd name="connsiteY3" fmla="*/ 1417047 h 1417047"/>
                  <a:gd name="connsiteX0" fmla="*/ 0 w 1635306"/>
                  <a:gd name="connsiteY0" fmla="*/ 7076 h 1399630"/>
                  <a:gd name="connsiteX1" fmla="*/ 977265 w 1635306"/>
                  <a:gd name="connsiteY1" fmla="*/ 0 h 1399630"/>
                  <a:gd name="connsiteX2" fmla="*/ 1635306 w 1635306"/>
                  <a:gd name="connsiteY2" fmla="*/ 921203 h 1399630"/>
                  <a:gd name="connsiteX3" fmla="*/ 1388745 w 1635306"/>
                  <a:gd name="connsiteY3" fmla="*/ 1399630 h 1399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35306" h="1399630">
                    <a:moveTo>
                      <a:pt x="0" y="7076"/>
                    </a:moveTo>
                    <a:lnTo>
                      <a:pt x="977265" y="0"/>
                    </a:lnTo>
                    <a:lnTo>
                      <a:pt x="1635306" y="921203"/>
                    </a:lnTo>
                    <a:lnTo>
                      <a:pt x="1388745" y="1399630"/>
                    </a:lnTo>
                  </a:path>
                </a:pathLst>
              </a:custGeom>
              <a:noFill/>
              <a:ln w="952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4" name="任意多边形 63"/>
              <p:cNvSpPr/>
              <p:nvPr/>
            </p:nvSpPr>
            <p:spPr>
              <a:xfrm>
                <a:off x="2713653" y="4012092"/>
                <a:ext cx="1029517" cy="881146"/>
              </a:xfrm>
              <a:custGeom>
                <a:avLst/>
                <a:gdLst>
                  <a:gd name="connsiteX0" fmla="*/ 0 w 1400175"/>
                  <a:gd name="connsiteY0" fmla="*/ 76200 h 1590675"/>
                  <a:gd name="connsiteX1" fmla="*/ 876300 w 1400175"/>
                  <a:gd name="connsiteY1" fmla="*/ 0 h 1590675"/>
                  <a:gd name="connsiteX2" fmla="*/ 1400175 w 1400175"/>
                  <a:gd name="connsiteY2" fmla="*/ 581025 h 1590675"/>
                  <a:gd name="connsiteX3" fmla="*/ 1266825 w 1400175"/>
                  <a:gd name="connsiteY3" fmla="*/ 1590675 h 1590675"/>
                  <a:gd name="connsiteX0" fmla="*/ 0 w 1400175"/>
                  <a:gd name="connsiteY0" fmla="*/ 0 h 1514475"/>
                  <a:gd name="connsiteX1" fmla="*/ 1038225 w 1400175"/>
                  <a:gd name="connsiteY1" fmla="*/ 19050 h 1514475"/>
                  <a:gd name="connsiteX2" fmla="*/ 1400175 w 1400175"/>
                  <a:gd name="connsiteY2" fmla="*/ 504825 h 1514475"/>
                  <a:gd name="connsiteX3" fmla="*/ 1266825 w 1400175"/>
                  <a:gd name="connsiteY3" fmla="*/ 1514475 h 1514475"/>
                  <a:gd name="connsiteX0" fmla="*/ 0 w 1815465"/>
                  <a:gd name="connsiteY0" fmla="*/ 0 h 1314177"/>
                  <a:gd name="connsiteX1" fmla="*/ 1038225 w 1815465"/>
                  <a:gd name="connsiteY1" fmla="*/ 19050 h 1314177"/>
                  <a:gd name="connsiteX2" fmla="*/ 1400175 w 1815465"/>
                  <a:gd name="connsiteY2" fmla="*/ 504825 h 1314177"/>
                  <a:gd name="connsiteX3" fmla="*/ 1815465 w 1815465"/>
                  <a:gd name="connsiteY3" fmla="*/ 1314177 h 1314177"/>
                  <a:gd name="connsiteX0" fmla="*/ 0 w 1815465"/>
                  <a:gd name="connsiteY0" fmla="*/ 0 h 1314177"/>
                  <a:gd name="connsiteX1" fmla="*/ 1038225 w 1815465"/>
                  <a:gd name="connsiteY1" fmla="*/ 19050 h 1314177"/>
                  <a:gd name="connsiteX2" fmla="*/ 1583055 w 1815465"/>
                  <a:gd name="connsiteY2" fmla="*/ 835750 h 1314177"/>
                  <a:gd name="connsiteX3" fmla="*/ 1815465 w 1815465"/>
                  <a:gd name="connsiteY3" fmla="*/ 1314177 h 1314177"/>
                  <a:gd name="connsiteX0" fmla="*/ 0 w 1815465"/>
                  <a:gd name="connsiteY0" fmla="*/ 0 h 1314177"/>
                  <a:gd name="connsiteX1" fmla="*/ 1038225 w 1815465"/>
                  <a:gd name="connsiteY1" fmla="*/ 19050 h 1314177"/>
                  <a:gd name="connsiteX2" fmla="*/ 1644015 w 1815465"/>
                  <a:gd name="connsiteY2" fmla="*/ 957670 h 1314177"/>
                  <a:gd name="connsiteX3" fmla="*/ 1815465 w 1815465"/>
                  <a:gd name="connsiteY3" fmla="*/ 1314177 h 1314177"/>
                  <a:gd name="connsiteX0" fmla="*/ 0 w 1644015"/>
                  <a:gd name="connsiteY0" fmla="*/ 0 h 1436097"/>
                  <a:gd name="connsiteX1" fmla="*/ 1038225 w 1644015"/>
                  <a:gd name="connsiteY1" fmla="*/ 19050 h 1436097"/>
                  <a:gd name="connsiteX2" fmla="*/ 1644015 w 1644015"/>
                  <a:gd name="connsiteY2" fmla="*/ 957670 h 1436097"/>
                  <a:gd name="connsiteX3" fmla="*/ 1397454 w 1644015"/>
                  <a:gd name="connsiteY3" fmla="*/ 1436097 h 1436097"/>
                  <a:gd name="connsiteX0" fmla="*/ 0 w 1635306"/>
                  <a:gd name="connsiteY0" fmla="*/ 24493 h 1417047"/>
                  <a:gd name="connsiteX1" fmla="*/ 1029516 w 1635306"/>
                  <a:gd name="connsiteY1" fmla="*/ 0 h 1417047"/>
                  <a:gd name="connsiteX2" fmla="*/ 1635306 w 1635306"/>
                  <a:gd name="connsiteY2" fmla="*/ 938620 h 1417047"/>
                  <a:gd name="connsiteX3" fmla="*/ 1388745 w 1635306"/>
                  <a:gd name="connsiteY3" fmla="*/ 1417047 h 1417047"/>
                  <a:gd name="connsiteX0" fmla="*/ 0 w 1635306"/>
                  <a:gd name="connsiteY0" fmla="*/ 7076 h 1399630"/>
                  <a:gd name="connsiteX1" fmla="*/ 977265 w 1635306"/>
                  <a:gd name="connsiteY1" fmla="*/ 0 h 1399630"/>
                  <a:gd name="connsiteX2" fmla="*/ 1635306 w 1635306"/>
                  <a:gd name="connsiteY2" fmla="*/ 921203 h 1399630"/>
                  <a:gd name="connsiteX3" fmla="*/ 1388745 w 1635306"/>
                  <a:gd name="connsiteY3" fmla="*/ 1399630 h 1399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35306" h="1399630">
                    <a:moveTo>
                      <a:pt x="0" y="7076"/>
                    </a:moveTo>
                    <a:lnTo>
                      <a:pt x="977265" y="0"/>
                    </a:lnTo>
                    <a:lnTo>
                      <a:pt x="1635306" y="921203"/>
                    </a:lnTo>
                    <a:lnTo>
                      <a:pt x="1388745" y="1399630"/>
                    </a:lnTo>
                  </a:path>
                </a:pathLst>
              </a:custGeom>
              <a:noFill/>
              <a:ln w="952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7" name="Freeform 1661"/>
              <p:cNvSpPr>
                <a:spLocks noEditPoints="1"/>
              </p:cNvSpPr>
              <p:nvPr/>
            </p:nvSpPr>
            <p:spPr bwMode="auto">
              <a:xfrm>
                <a:off x="2979362" y="4161865"/>
                <a:ext cx="563352" cy="343358"/>
              </a:xfrm>
              <a:custGeom>
                <a:avLst/>
                <a:gdLst>
                  <a:gd name="T0" fmla="*/ 230 w 274"/>
                  <a:gd name="T1" fmla="*/ 104 h 167"/>
                  <a:gd name="T2" fmla="*/ 242 w 274"/>
                  <a:gd name="T3" fmla="*/ 108 h 167"/>
                  <a:gd name="T4" fmla="*/ 245 w 274"/>
                  <a:gd name="T5" fmla="*/ 112 h 167"/>
                  <a:gd name="T6" fmla="*/ 257 w 274"/>
                  <a:gd name="T7" fmla="*/ 119 h 167"/>
                  <a:gd name="T8" fmla="*/ 265 w 274"/>
                  <a:gd name="T9" fmla="*/ 127 h 167"/>
                  <a:gd name="T10" fmla="*/ 270 w 274"/>
                  <a:gd name="T11" fmla="*/ 136 h 167"/>
                  <a:gd name="T12" fmla="*/ 270 w 274"/>
                  <a:gd name="T13" fmla="*/ 140 h 167"/>
                  <a:gd name="T14" fmla="*/ 259 w 274"/>
                  <a:gd name="T15" fmla="*/ 148 h 167"/>
                  <a:gd name="T16" fmla="*/ 247 w 274"/>
                  <a:gd name="T17" fmla="*/ 152 h 167"/>
                  <a:gd name="T18" fmla="*/ 240 w 274"/>
                  <a:gd name="T19" fmla="*/ 156 h 167"/>
                  <a:gd name="T20" fmla="*/ 234 w 274"/>
                  <a:gd name="T21" fmla="*/ 165 h 167"/>
                  <a:gd name="T22" fmla="*/ 220 w 274"/>
                  <a:gd name="T23" fmla="*/ 163 h 167"/>
                  <a:gd name="T24" fmla="*/ 219 w 274"/>
                  <a:gd name="T25" fmla="*/ 146 h 167"/>
                  <a:gd name="T26" fmla="*/ 217 w 274"/>
                  <a:gd name="T27" fmla="*/ 140 h 167"/>
                  <a:gd name="T28" fmla="*/ 217 w 274"/>
                  <a:gd name="T29" fmla="*/ 140 h 167"/>
                  <a:gd name="T30" fmla="*/ 213 w 274"/>
                  <a:gd name="T31" fmla="*/ 129 h 167"/>
                  <a:gd name="T32" fmla="*/ 217 w 274"/>
                  <a:gd name="T33" fmla="*/ 121 h 167"/>
                  <a:gd name="T34" fmla="*/ 222 w 274"/>
                  <a:gd name="T35" fmla="*/ 115 h 167"/>
                  <a:gd name="T36" fmla="*/ 219 w 274"/>
                  <a:gd name="T37" fmla="*/ 108 h 167"/>
                  <a:gd name="T38" fmla="*/ 186 w 274"/>
                  <a:gd name="T39" fmla="*/ 85 h 167"/>
                  <a:gd name="T40" fmla="*/ 180 w 274"/>
                  <a:gd name="T41" fmla="*/ 87 h 167"/>
                  <a:gd name="T42" fmla="*/ 167 w 274"/>
                  <a:gd name="T43" fmla="*/ 77 h 167"/>
                  <a:gd name="T44" fmla="*/ 172 w 274"/>
                  <a:gd name="T45" fmla="*/ 71 h 167"/>
                  <a:gd name="T46" fmla="*/ 165 w 274"/>
                  <a:gd name="T47" fmla="*/ 75 h 167"/>
                  <a:gd name="T48" fmla="*/ 163 w 274"/>
                  <a:gd name="T49" fmla="*/ 69 h 167"/>
                  <a:gd name="T50" fmla="*/ 188 w 274"/>
                  <a:gd name="T51" fmla="*/ 64 h 167"/>
                  <a:gd name="T52" fmla="*/ 201 w 274"/>
                  <a:gd name="T53" fmla="*/ 67 h 167"/>
                  <a:gd name="T54" fmla="*/ 211 w 274"/>
                  <a:gd name="T55" fmla="*/ 73 h 167"/>
                  <a:gd name="T56" fmla="*/ 211 w 274"/>
                  <a:gd name="T57" fmla="*/ 81 h 167"/>
                  <a:gd name="T58" fmla="*/ 201 w 274"/>
                  <a:gd name="T59" fmla="*/ 83 h 167"/>
                  <a:gd name="T60" fmla="*/ 194 w 274"/>
                  <a:gd name="T61" fmla="*/ 83 h 167"/>
                  <a:gd name="T62" fmla="*/ 184 w 274"/>
                  <a:gd name="T63" fmla="*/ 73 h 167"/>
                  <a:gd name="T64" fmla="*/ 180 w 274"/>
                  <a:gd name="T65" fmla="*/ 62 h 167"/>
                  <a:gd name="T66" fmla="*/ 153 w 274"/>
                  <a:gd name="T67" fmla="*/ 52 h 167"/>
                  <a:gd name="T68" fmla="*/ 165 w 274"/>
                  <a:gd name="T69" fmla="*/ 52 h 167"/>
                  <a:gd name="T70" fmla="*/ 178 w 274"/>
                  <a:gd name="T71" fmla="*/ 54 h 167"/>
                  <a:gd name="T72" fmla="*/ 165 w 274"/>
                  <a:gd name="T73" fmla="*/ 60 h 167"/>
                  <a:gd name="T74" fmla="*/ 151 w 274"/>
                  <a:gd name="T75" fmla="*/ 58 h 167"/>
                  <a:gd name="T76" fmla="*/ 126 w 274"/>
                  <a:gd name="T77" fmla="*/ 48 h 167"/>
                  <a:gd name="T78" fmla="*/ 117 w 274"/>
                  <a:gd name="T79" fmla="*/ 31 h 167"/>
                  <a:gd name="T80" fmla="*/ 124 w 274"/>
                  <a:gd name="T81" fmla="*/ 42 h 167"/>
                  <a:gd name="T82" fmla="*/ 128 w 274"/>
                  <a:gd name="T83" fmla="*/ 46 h 167"/>
                  <a:gd name="T84" fmla="*/ 123 w 274"/>
                  <a:gd name="T85" fmla="*/ 48 h 167"/>
                  <a:gd name="T86" fmla="*/ 117 w 274"/>
                  <a:gd name="T87" fmla="*/ 46 h 167"/>
                  <a:gd name="T88" fmla="*/ 115 w 274"/>
                  <a:gd name="T89" fmla="*/ 44 h 167"/>
                  <a:gd name="T90" fmla="*/ 111 w 274"/>
                  <a:gd name="T91" fmla="*/ 44 h 167"/>
                  <a:gd name="T92" fmla="*/ 105 w 274"/>
                  <a:gd name="T93" fmla="*/ 44 h 167"/>
                  <a:gd name="T94" fmla="*/ 101 w 274"/>
                  <a:gd name="T95" fmla="*/ 33 h 167"/>
                  <a:gd name="T96" fmla="*/ 115 w 274"/>
                  <a:gd name="T97" fmla="*/ 46 h 167"/>
                  <a:gd name="T98" fmla="*/ 7 w 274"/>
                  <a:gd name="T99" fmla="*/ 17 h 167"/>
                  <a:gd name="T100" fmla="*/ 0 w 274"/>
                  <a:gd name="T101" fmla="*/ 21 h 167"/>
                  <a:gd name="T102" fmla="*/ 5 w 274"/>
                  <a:gd name="T103" fmla="*/ 12 h 167"/>
                  <a:gd name="T104" fmla="*/ 46 w 274"/>
                  <a:gd name="T105" fmla="*/ 4 h 167"/>
                  <a:gd name="T106" fmla="*/ 46 w 274"/>
                  <a:gd name="T107" fmla="*/ 12 h 167"/>
                  <a:gd name="T108" fmla="*/ 46 w 274"/>
                  <a:gd name="T109" fmla="*/ 16 h 167"/>
                  <a:gd name="T110" fmla="*/ 38 w 274"/>
                  <a:gd name="T111" fmla="*/ 19 h 167"/>
                  <a:gd name="T112" fmla="*/ 28 w 274"/>
                  <a:gd name="T113" fmla="*/ 14 h 167"/>
                  <a:gd name="T114" fmla="*/ 27 w 274"/>
                  <a:gd name="T115" fmla="*/ 4 h 167"/>
                  <a:gd name="T116" fmla="*/ 36 w 274"/>
                  <a:gd name="T117" fmla="*/ 2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74" h="167">
                    <a:moveTo>
                      <a:pt x="220" y="100"/>
                    </a:moveTo>
                    <a:lnTo>
                      <a:pt x="222" y="100"/>
                    </a:lnTo>
                    <a:lnTo>
                      <a:pt x="224" y="100"/>
                    </a:lnTo>
                    <a:lnTo>
                      <a:pt x="226" y="100"/>
                    </a:lnTo>
                    <a:lnTo>
                      <a:pt x="226" y="102"/>
                    </a:lnTo>
                    <a:lnTo>
                      <a:pt x="228" y="102"/>
                    </a:lnTo>
                    <a:lnTo>
                      <a:pt x="226" y="102"/>
                    </a:lnTo>
                    <a:lnTo>
                      <a:pt x="228" y="102"/>
                    </a:lnTo>
                    <a:lnTo>
                      <a:pt x="228" y="104"/>
                    </a:lnTo>
                    <a:lnTo>
                      <a:pt x="230" y="104"/>
                    </a:lnTo>
                    <a:lnTo>
                      <a:pt x="232" y="104"/>
                    </a:lnTo>
                    <a:lnTo>
                      <a:pt x="232" y="106"/>
                    </a:lnTo>
                    <a:lnTo>
                      <a:pt x="234" y="106"/>
                    </a:lnTo>
                    <a:lnTo>
                      <a:pt x="234" y="108"/>
                    </a:lnTo>
                    <a:lnTo>
                      <a:pt x="236" y="108"/>
                    </a:lnTo>
                    <a:lnTo>
                      <a:pt x="236" y="106"/>
                    </a:lnTo>
                    <a:lnTo>
                      <a:pt x="236" y="108"/>
                    </a:lnTo>
                    <a:lnTo>
                      <a:pt x="238" y="108"/>
                    </a:lnTo>
                    <a:lnTo>
                      <a:pt x="240" y="108"/>
                    </a:lnTo>
                    <a:lnTo>
                      <a:pt x="242" y="108"/>
                    </a:lnTo>
                    <a:lnTo>
                      <a:pt x="242" y="110"/>
                    </a:lnTo>
                    <a:lnTo>
                      <a:pt x="242" y="108"/>
                    </a:lnTo>
                    <a:lnTo>
                      <a:pt x="242" y="110"/>
                    </a:lnTo>
                    <a:lnTo>
                      <a:pt x="242" y="108"/>
                    </a:lnTo>
                    <a:lnTo>
                      <a:pt x="242" y="110"/>
                    </a:lnTo>
                    <a:lnTo>
                      <a:pt x="242" y="108"/>
                    </a:lnTo>
                    <a:lnTo>
                      <a:pt x="242" y="110"/>
                    </a:lnTo>
                    <a:lnTo>
                      <a:pt x="244" y="110"/>
                    </a:lnTo>
                    <a:lnTo>
                      <a:pt x="245" y="110"/>
                    </a:lnTo>
                    <a:lnTo>
                      <a:pt x="245" y="112"/>
                    </a:lnTo>
                    <a:lnTo>
                      <a:pt x="247" y="112"/>
                    </a:lnTo>
                    <a:lnTo>
                      <a:pt x="249" y="112"/>
                    </a:lnTo>
                    <a:lnTo>
                      <a:pt x="251" y="112"/>
                    </a:lnTo>
                    <a:lnTo>
                      <a:pt x="251" y="113"/>
                    </a:lnTo>
                    <a:lnTo>
                      <a:pt x="253" y="113"/>
                    </a:lnTo>
                    <a:lnTo>
                      <a:pt x="253" y="115"/>
                    </a:lnTo>
                    <a:lnTo>
                      <a:pt x="255" y="115"/>
                    </a:lnTo>
                    <a:lnTo>
                      <a:pt x="255" y="117"/>
                    </a:lnTo>
                    <a:lnTo>
                      <a:pt x="257" y="117"/>
                    </a:lnTo>
                    <a:lnTo>
                      <a:pt x="257" y="119"/>
                    </a:lnTo>
                    <a:lnTo>
                      <a:pt x="259" y="119"/>
                    </a:lnTo>
                    <a:lnTo>
                      <a:pt x="259" y="121"/>
                    </a:lnTo>
                    <a:lnTo>
                      <a:pt x="261" y="121"/>
                    </a:lnTo>
                    <a:lnTo>
                      <a:pt x="259" y="121"/>
                    </a:lnTo>
                    <a:lnTo>
                      <a:pt x="259" y="123"/>
                    </a:lnTo>
                    <a:lnTo>
                      <a:pt x="259" y="125"/>
                    </a:lnTo>
                    <a:lnTo>
                      <a:pt x="259" y="127"/>
                    </a:lnTo>
                    <a:lnTo>
                      <a:pt x="261" y="127"/>
                    </a:lnTo>
                    <a:lnTo>
                      <a:pt x="263" y="127"/>
                    </a:lnTo>
                    <a:lnTo>
                      <a:pt x="265" y="127"/>
                    </a:lnTo>
                    <a:lnTo>
                      <a:pt x="265" y="129"/>
                    </a:lnTo>
                    <a:lnTo>
                      <a:pt x="265" y="131"/>
                    </a:lnTo>
                    <a:lnTo>
                      <a:pt x="265" y="133"/>
                    </a:lnTo>
                    <a:lnTo>
                      <a:pt x="265" y="131"/>
                    </a:lnTo>
                    <a:lnTo>
                      <a:pt x="265" y="133"/>
                    </a:lnTo>
                    <a:lnTo>
                      <a:pt x="267" y="133"/>
                    </a:lnTo>
                    <a:lnTo>
                      <a:pt x="268" y="133"/>
                    </a:lnTo>
                    <a:lnTo>
                      <a:pt x="268" y="135"/>
                    </a:lnTo>
                    <a:lnTo>
                      <a:pt x="270" y="135"/>
                    </a:lnTo>
                    <a:lnTo>
                      <a:pt x="270" y="136"/>
                    </a:lnTo>
                    <a:lnTo>
                      <a:pt x="272" y="136"/>
                    </a:lnTo>
                    <a:lnTo>
                      <a:pt x="274" y="136"/>
                    </a:lnTo>
                    <a:lnTo>
                      <a:pt x="274" y="138"/>
                    </a:lnTo>
                    <a:lnTo>
                      <a:pt x="272" y="138"/>
                    </a:lnTo>
                    <a:lnTo>
                      <a:pt x="274" y="138"/>
                    </a:lnTo>
                    <a:lnTo>
                      <a:pt x="272" y="138"/>
                    </a:lnTo>
                    <a:lnTo>
                      <a:pt x="274" y="138"/>
                    </a:lnTo>
                    <a:lnTo>
                      <a:pt x="272" y="138"/>
                    </a:lnTo>
                    <a:lnTo>
                      <a:pt x="272" y="140"/>
                    </a:lnTo>
                    <a:lnTo>
                      <a:pt x="270" y="140"/>
                    </a:lnTo>
                    <a:lnTo>
                      <a:pt x="270" y="142"/>
                    </a:lnTo>
                    <a:lnTo>
                      <a:pt x="268" y="142"/>
                    </a:lnTo>
                    <a:lnTo>
                      <a:pt x="268" y="144"/>
                    </a:lnTo>
                    <a:lnTo>
                      <a:pt x="267" y="144"/>
                    </a:lnTo>
                    <a:lnTo>
                      <a:pt x="267" y="146"/>
                    </a:lnTo>
                    <a:lnTo>
                      <a:pt x="265" y="146"/>
                    </a:lnTo>
                    <a:lnTo>
                      <a:pt x="263" y="146"/>
                    </a:lnTo>
                    <a:lnTo>
                      <a:pt x="263" y="148"/>
                    </a:lnTo>
                    <a:lnTo>
                      <a:pt x="261" y="148"/>
                    </a:lnTo>
                    <a:lnTo>
                      <a:pt x="259" y="148"/>
                    </a:lnTo>
                    <a:lnTo>
                      <a:pt x="259" y="150"/>
                    </a:lnTo>
                    <a:lnTo>
                      <a:pt x="257" y="150"/>
                    </a:lnTo>
                    <a:lnTo>
                      <a:pt x="255" y="150"/>
                    </a:lnTo>
                    <a:lnTo>
                      <a:pt x="253" y="150"/>
                    </a:lnTo>
                    <a:lnTo>
                      <a:pt x="251" y="150"/>
                    </a:lnTo>
                    <a:lnTo>
                      <a:pt x="249" y="150"/>
                    </a:lnTo>
                    <a:lnTo>
                      <a:pt x="249" y="152"/>
                    </a:lnTo>
                    <a:lnTo>
                      <a:pt x="247" y="152"/>
                    </a:lnTo>
                    <a:lnTo>
                      <a:pt x="247" y="154"/>
                    </a:lnTo>
                    <a:lnTo>
                      <a:pt x="247" y="152"/>
                    </a:lnTo>
                    <a:lnTo>
                      <a:pt x="247" y="154"/>
                    </a:lnTo>
                    <a:lnTo>
                      <a:pt x="245" y="154"/>
                    </a:lnTo>
                    <a:lnTo>
                      <a:pt x="244" y="154"/>
                    </a:lnTo>
                    <a:lnTo>
                      <a:pt x="244" y="156"/>
                    </a:lnTo>
                    <a:lnTo>
                      <a:pt x="242" y="156"/>
                    </a:lnTo>
                    <a:lnTo>
                      <a:pt x="240" y="156"/>
                    </a:lnTo>
                    <a:lnTo>
                      <a:pt x="240" y="158"/>
                    </a:lnTo>
                    <a:lnTo>
                      <a:pt x="240" y="156"/>
                    </a:lnTo>
                    <a:lnTo>
                      <a:pt x="240" y="158"/>
                    </a:lnTo>
                    <a:lnTo>
                      <a:pt x="240" y="156"/>
                    </a:lnTo>
                    <a:lnTo>
                      <a:pt x="240" y="158"/>
                    </a:lnTo>
                    <a:lnTo>
                      <a:pt x="240" y="156"/>
                    </a:lnTo>
                    <a:lnTo>
                      <a:pt x="238" y="156"/>
                    </a:lnTo>
                    <a:lnTo>
                      <a:pt x="238" y="158"/>
                    </a:lnTo>
                    <a:lnTo>
                      <a:pt x="238" y="160"/>
                    </a:lnTo>
                    <a:lnTo>
                      <a:pt x="236" y="160"/>
                    </a:lnTo>
                    <a:lnTo>
                      <a:pt x="236" y="161"/>
                    </a:lnTo>
                    <a:lnTo>
                      <a:pt x="236" y="163"/>
                    </a:lnTo>
                    <a:lnTo>
                      <a:pt x="234" y="163"/>
                    </a:lnTo>
                    <a:lnTo>
                      <a:pt x="234" y="165"/>
                    </a:lnTo>
                    <a:lnTo>
                      <a:pt x="232" y="165"/>
                    </a:lnTo>
                    <a:lnTo>
                      <a:pt x="232" y="167"/>
                    </a:lnTo>
                    <a:lnTo>
                      <a:pt x="230" y="167"/>
                    </a:lnTo>
                    <a:lnTo>
                      <a:pt x="228" y="167"/>
                    </a:lnTo>
                    <a:lnTo>
                      <a:pt x="228" y="165"/>
                    </a:lnTo>
                    <a:lnTo>
                      <a:pt x="226" y="165"/>
                    </a:lnTo>
                    <a:lnTo>
                      <a:pt x="226" y="163"/>
                    </a:lnTo>
                    <a:lnTo>
                      <a:pt x="224" y="163"/>
                    </a:lnTo>
                    <a:lnTo>
                      <a:pt x="222" y="163"/>
                    </a:lnTo>
                    <a:lnTo>
                      <a:pt x="220" y="163"/>
                    </a:lnTo>
                    <a:lnTo>
                      <a:pt x="220" y="161"/>
                    </a:lnTo>
                    <a:lnTo>
                      <a:pt x="219" y="161"/>
                    </a:lnTo>
                    <a:lnTo>
                      <a:pt x="219" y="160"/>
                    </a:lnTo>
                    <a:lnTo>
                      <a:pt x="219" y="158"/>
                    </a:lnTo>
                    <a:lnTo>
                      <a:pt x="219" y="156"/>
                    </a:lnTo>
                    <a:lnTo>
                      <a:pt x="219" y="154"/>
                    </a:lnTo>
                    <a:lnTo>
                      <a:pt x="219" y="152"/>
                    </a:lnTo>
                    <a:lnTo>
                      <a:pt x="219" y="150"/>
                    </a:lnTo>
                    <a:lnTo>
                      <a:pt x="219" y="148"/>
                    </a:lnTo>
                    <a:lnTo>
                      <a:pt x="219" y="146"/>
                    </a:lnTo>
                    <a:lnTo>
                      <a:pt x="220" y="146"/>
                    </a:lnTo>
                    <a:lnTo>
                      <a:pt x="219" y="146"/>
                    </a:lnTo>
                    <a:lnTo>
                      <a:pt x="220" y="146"/>
                    </a:lnTo>
                    <a:lnTo>
                      <a:pt x="219" y="146"/>
                    </a:lnTo>
                    <a:lnTo>
                      <a:pt x="219" y="144"/>
                    </a:lnTo>
                    <a:lnTo>
                      <a:pt x="219" y="142"/>
                    </a:lnTo>
                    <a:lnTo>
                      <a:pt x="219" y="140"/>
                    </a:lnTo>
                    <a:lnTo>
                      <a:pt x="217" y="140"/>
                    </a:lnTo>
                    <a:lnTo>
                      <a:pt x="219" y="140"/>
                    </a:lnTo>
                    <a:lnTo>
                      <a:pt x="217" y="140"/>
                    </a:lnTo>
                    <a:lnTo>
                      <a:pt x="219" y="140"/>
                    </a:lnTo>
                    <a:lnTo>
                      <a:pt x="217" y="140"/>
                    </a:lnTo>
                    <a:lnTo>
                      <a:pt x="219" y="140"/>
                    </a:lnTo>
                    <a:lnTo>
                      <a:pt x="217" y="140"/>
                    </a:lnTo>
                    <a:lnTo>
                      <a:pt x="219" y="140"/>
                    </a:lnTo>
                    <a:lnTo>
                      <a:pt x="219" y="138"/>
                    </a:lnTo>
                    <a:lnTo>
                      <a:pt x="217" y="138"/>
                    </a:lnTo>
                    <a:lnTo>
                      <a:pt x="217" y="140"/>
                    </a:lnTo>
                    <a:lnTo>
                      <a:pt x="217" y="138"/>
                    </a:lnTo>
                    <a:lnTo>
                      <a:pt x="217" y="140"/>
                    </a:lnTo>
                    <a:lnTo>
                      <a:pt x="217" y="138"/>
                    </a:lnTo>
                    <a:lnTo>
                      <a:pt x="217" y="136"/>
                    </a:lnTo>
                    <a:lnTo>
                      <a:pt x="215" y="136"/>
                    </a:lnTo>
                    <a:lnTo>
                      <a:pt x="215" y="135"/>
                    </a:lnTo>
                    <a:lnTo>
                      <a:pt x="215" y="133"/>
                    </a:lnTo>
                    <a:lnTo>
                      <a:pt x="215" y="131"/>
                    </a:lnTo>
                    <a:lnTo>
                      <a:pt x="213" y="131"/>
                    </a:lnTo>
                    <a:lnTo>
                      <a:pt x="213" y="129"/>
                    </a:lnTo>
                    <a:lnTo>
                      <a:pt x="213" y="131"/>
                    </a:lnTo>
                    <a:lnTo>
                      <a:pt x="213" y="129"/>
                    </a:lnTo>
                    <a:lnTo>
                      <a:pt x="213" y="131"/>
                    </a:lnTo>
                    <a:lnTo>
                      <a:pt x="213" y="129"/>
                    </a:lnTo>
                    <a:lnTo>
                      <a:pt x="211" y="129"/>
                    </a:lnTo>
                    <a:lnTo>
                      <a:pt x="211" y="127"/>
                    </a:lnTo>
                    <a:lnTo>
                      <a:pt x="211" y="125"/>
                    </a:lnTo>
                    <a:lnTo>
                      <a:pt x="211" y="123"/>
                    </a:lnTo>
                    <a:lnTo>
                      <a:pt x="213" y="123"/>
                    </a:lnTo>
                    <a:lnTo>
                      <a:pt x="213" y="121"/>
                    </a:lnTo>
                    <a:lnTo>
                      <a:pt x="215" y="121"/>
                    </a:lnTo>
                    <a:lnTo>
                      <a:pt x="217" y="121"/>
                    </a:lnTo>
                    <a:lnTo>
                      <a:pt x="219" y="121"/>
                    </a:lnTo>
                    <a:lnTo>
                      <a:pt x="219" y="119"/>
                    </a:lnTo>
                    <a:lnTo>
                      <a:pt x="219" y="121"/>
                    </a:lnTo>
                    <a:lnTo>
                      <a:pt x="219" y="119"/>
                    </a:lnTo>
                    <a:lnTo>
                      <a:pt x="217" y="119"/>
                    </a:lnTo>
                    <a:lnTo>
                      <a:pt x="219" y="119"/>
                    </a:lnTo>
                    <a:lnTo>
                      <a:pt x="219" y="117"/>
                    </a:lnTo>
                    <a:lnTo>
                      <a:pt x="220" y="117"/>
                    </a:lnTo>
                    <a:lnTo>
                      <a:pt x="220" y="115"/>
                    </a:lnTo>
                    <a:lnTo>
                      <a:pt x="222" y="115"/>
                    </a:lnTo>
                    <a:lnTo>
                      <a:pt x="222" y="113"/>
                    </a:lnTo>
                    <a:lnTo>
                      <a:pt x="222" y="115"/>
                    </a:lnTo>
                    <a:lnTo>
                      <a:pt x="222" y="113"/>
                    </a:lnTo>
                    <a:lnTo>
                      <a:pt x="222" y="115"/>
                    </a:lnTo>
                    <a:lnTo>
                      <a:pt x="222" y="113"/>
                    </a:lnTo>
                    <a:lnTo>
                      <a:pt x="222" y="112"/>
                    </a:lnTo>
                    <a:lnTo>
                      <a:pt x="222" y="110"/>
                    </a:lnTo>
                    <a:lnTo>
                      <a:pt x="220" y="110"/>
                    </a:lnTo>
                    <a:lnTo>
                      <a:pt x="220" y="108"/>
                    </a:lnTo>
                    <a:lnTo>
                      <a:pt x="219" y="108"/>
                    </a:lnTo>
                    <a:lnTo>
                      <a:pt x="220" y="108"/>
                    </a:lnTo>
                    <a:lnTo>
                      <a:pt x="219" y="108"/>
                    </a:lnTo>
                    <a:lnTo>
                      <a:pt x="219" y="106"/>
                    </a:lnTo>
                    <a:lnTo>
                      <a:pt x="219" y="104"/>
                    </a:lnTo>
                    <a:lnTo>
                      <a:pt x="219" y="102"/>
                    </a:lnTo>
                    <a:lnTo>
                      <a:pt x="219" y="100"/>
                    </a:lnTo>
                    <a:lnTo>
                      <a:pt x="220" y="100"/>
                    </a:lnTo>
                    <a:close/>
                    <a:moveTo>
                      <a:pt x="184" y="83"/>
                    </a:moveTo>
                    <a:lnTo>
                      <a:pt x="186" y="83"/>
                    </a:lnTo>
                    <a:lnTo>
                      <a:pt x="186" y="85"/>
                    </a:lnTo>
                    <a:lnTo>
                      <a:pt x="186" y="87"/>
                    </a:lnTo>
                    <a:lnTo>
                      <a:pt x="184" y="87"/>
                    </a:lnTo>
                    <a:lnTo>
                      <a:pt x="182" y="87"/>
                    </a:lnTo>
                    <a:lnTo>
                      <a:pt x="182" y="88"/>
                    </a:lnTo>
                    <a:lnTo>
                      <a:pt x="182" y="87"/>
                    </a:lnTo>
                    <a:lnTo>
                      <a:pt x="180" y="87"/>
                    </a:lnTo>
                    <a:lnTo>
                      <a:pt x="180" y="88"/>
                    </a:lnTo>
                    <a:lnTo>
                      <a:pt x="180" y="87"/>
                    </a:lnTo>
                    <a:lnTo>
                      <a:pt x="178" y="87"/>
                    </a:lnTo>
                    <a:lnTo>
                      <a:pt x="180" y="87"/>
                    </a:lnTo>
                    <a:lnTo>
                      <a:pt x="178" y="87"/>
                    </a:lnTo>
                    <a:lnTo>
                      <a:pt x="178" y="85"/>
                    </a:lnTo>
                    <a:lnTo>
                      <a:pt x="180" y="85"/>
                    </a:lnTo>
                    <a:lnTo>
                      <a:pt x="182" y="85"/>
                    </a:lnTo>
                    <a:lnTo>
                      <a:pt x="182" y="83"/>
                    </a:lnTo>
                    <a:lnTo>
                      <a:pt x="184" y="83"/>
                    </a:lnTo>
                    <a:close/>
                    <a:moveTo>
                      <a:pt x="169" y="77"/>
                    </a:moveTo>
                    <a:lnTo>
                      <a:pt x="169" y="75"/>
                    </a:lnTo>
                    <a:lnTo>
                      <a:pt x="169" y="77"/>
                    </a:lnTo>
                    <a:close/>
                    <a:moveTo>
                      <a:pt x="167" y="77"/>
                    </a:moveTo>
                    <a:lnTo>
                      <a:pt x="167" y="75"/>
                    </a:lnTo>
                    <a:lnTo>
                      <a:pt x="167" y="77"/>
                    </a:lnTo>
                    <a:close/>
                    <a:moveTo>
                      <a:pt x="165" y="65"/>
                    </a:moveTo>
                    <a:lnTo>
                      <a:pt x="165" y="67"/>
                    </a:lnTo>
                    <a:lnTo>
                      <a:pt x="167" y="67"/>
                    </a:lnTo>
                    <a:lnTo>
                      <a:pt x="169" y="67"/>
                    </a:lnTo>
                    <a:lnTo>
                      <a:pt x="171" y="67"/>
                    </a:lnTo>
                    <a:lnTo>
                      <a:pt x="171" y="69"/>
                    </a:lnTo>
                    <a:lnTo>
                      <a:pt x="172" y="69"/>
                    </a:lnTo>
                    <a:lnTo>
                      <a:pt x="172" y="71"/>
                    </a:lnTo>
                    <a:lnTo>
                      <a:pt x="172" y="73"/>
                    </a:lnTo>
                    <a:lnTo>
                      <a:pt x="172" y="75"/>
                    </a:lnTo>
                    <a:lnTo>
                      <a:pt x="171" y="75"/>
                    </a:lnTo>
                    <a:lnTo>
                      <a:pt x="169" y="75"/>
                    </a:lnTo>
                    <a:lnTo>
                      <a:pt x="167" y="75"/>
                    </a:lnTo>
                    <a:lnTo>
                      <a:pt x="167" y="77"/>
                    </a:lnTo>
                    <a:lnTo>
                      <a:pt x="167" y="75"/>
                    </a:lnTo>
                    <a:lnTo>
                      <a:pt x="165" y="75"/>
                    </a:lnTo>
                    <a:lnTo>
                      <a:pt x="165" y="77"/>
                    </a:lnTo>
                    <a:lnTo>
                      <a:pt x="165" y="75"/>
                    </a:lnTo>
                    <a:lnTo>
                      <a:pt x="165" y="73"/>
                    </a:lnTo>
                    <a:lnTo>
                      <a:pt x="163" y="73"/>
                    </a:lnTo>
                    <a:lnTo>
                      <a:pt x="165" y="73"/>
                    </a:lnTo>
                    <a:lnTo>
                      <a:pt x="163" y="73"/>
                    </a:lnTo>
                    <a:lnTo>
                      <a:pt x="165" y="73"/>
                    </a:lnTo>
                    <a:lnTo>
                      <a:pt x="163" y="73"/>
                    </a:lnTo>
                    <a:lnTo>
                      <a:pt x="165" y="73"/>
                    </a:lnTo>
                    <a:lnTo>
                      <a:pt x="165" y="71"/>
                    </a:lnTo>
                    <a:lnTo>
                      <a:pt x="163" y="71"/>
                    </a:lnTo>
                    <a:lnTo>
                      <a:pt x="163" y="69"/>
                    </a:lnTo>
                    <a:lnTo>
                      <a:pt x="161" y="69"/>
                    </a:lnTo>
                    <a:lnTo>
                      <a:pt x="161" y="67"/>
                    </a:lnTo>
                    <a:lnTo>
                      <a:pt x="163" y="65"/>
                    </a:lnTo>
                    <a:lnTo>
                      <a:pt x="165" y="65"/>
                    </a:lnTo>
                    <a:close/>
                    <a:moveTo>
                      <a:pt x="184" y="62"/>
                    </a:moveTo>
                    <a:lnTo>
                      <a:pt x="186" y="62"/>
                    </a:lnTo>
                    <a:lnTo>
                      <a:pt x="186" y="64"/>
                    </a:lnTo>
                    <a:lnTo>
                      <a:pt x="186" y="62"/>
                    </a:lnTo>
                    <a:lnTo>
                      <a:pt x="186" y="64"/>
                    </a:lnTo>
                    <a:lnTo>
                      <a:pt x="188" y="64"/>
                    </a:lnTo>
                    <a:lnTo>
                      <a:pt x="188" y="65"/>
                    </a:lnTo>
                    <a:lnTo>
                      <a:pt x="190" y="67"/>
                    </a:lnTo>
                    <a:lnTo>
                      <a:pt x="192" y="67"/>
                    </a:lnTo>
                    <a:lnTo>
                      <a:pt x="194" y="67"/>
                    </a:lnTo>
                    <a:lnTo>
                      <a:pt x="196" y="67"/>
                    </a:lnTo>
                    <a:lnTo>
                      <a:pt x="196" y="65"/>
                    </a:lnTo>
                    <a:lnTo>
                      <a:pt x="197" y="65"/>
                    </a:lnTo>
                    <a:lnTo>
                      <a:pt x="199" y="65"/>
                    </a:lnTo>
                    <a:lnTo>
                      <a:pt x="201" y="65"/>
                    </a:lnTo>
                    <a:lnTo>
                      <a:pt x="201" y="67"/>
                    </a:lnTo>
                    <a:lnTo>
                      <a:pt x="203" y="67"/>
                    </a:lnTo>
                    <a:lnTo>
                      <a:pt x="201" y="67"/>
                    </a:lnTo>
                    <a:lnTo>
                      <a:pt x="203" y="67"/>
                    </a:lnTo>
                    <a:lnTo>
                      <a:pt x="203" y="69"/>
                    </a:lnTo>
                    <a:lnTo>
                      <a:pt x="205" y="69"/>
                    </a:lnTo>
                    <a:lnTo>
                      <a:pt x="207" y="69"/>
                    </a:lnTo>
                    <a:lnTo>
                      <a:pt x="207" y="71"/>
                    </a:lnTo>
                    <a:lnTo>
                      <a:pt x="209" y="71"/>
                    </a:lnTo>
                    <a:lnTo>
                      <a:pt x="211" y="71"/>
                    </a:lnTo>
                    <a:lnTo>
                      <a:pt x="211" y="73"/>
                    </a:lnTo>
                    <a:lnTo>
                      <a:pt x="213" y="73"/>
                    </a:lnTo>
                    <a:lnTo>
                      <a:pt x="215" y="73"/>
                    </a:lnTo>
                    <a:lnTo>
                      <a:pt x="215" y="75"/>
                    </a:lnTo>
                    <a:lnTo>
                      <a:pt x="215" y="77"/>
                    </a:lnTo>
                    <a:lnTo>
                      <a:pt x="213" y="77"/>
                    </a:lnTo>
                    <a:lnTo>
                      <a:pt x="215" y="77"/>
                    </a:lnTo>
                    <a:lnTo>
                      <a:pt x="215" y="79"/>
                    </a:lnTo>
                    <a:lnTo>
                      <a:pt x="213" y="79"/>
                    </a:lnTo>
                    <a:lnTo>
                      <a:pt x="211" y="79"/>
                    </a:lnTo>
                    <a:lnTo>
                      <a:pt x="211" y="81"/>
                    </a:lnTo>
                    <a:lnTo>
                      <a:pt x="209" y="81"/>
                    </a:lnTo>
                    <a:lnTo>
                      <a:pt x="207" y="81"/>
                    </a:lnTo>
                    <a:lnTo>
                      <a:pt x="207" y="83"/>
                    </a:lnTo>
                    <a:lnTo>
                      <a:pt x="207" y="81"/>
                    </a:lnTo>
                    <a:lnTo>
                      <a:pt x="207" y="83"/>
                    </a:lnTo>
                    <a:lnTo>
                      <a:pt x="207" y="81"/>
                    </a:lnTo>
                    <a:lnTo>
                      <a:pt x="205" y="81"/>
                    </a:lnTo>
                    <a:lnTo>
                      <a:pt x="203" y="81"/>
                    </a:lnTo>
                    <a:lnTo>
                      <a:pt x="203" y="83"/>
                    </a:lnTo>
                    <a:lnTo>
                      <a:pt x="201" y="83"/>
                    </a:lnTo>
                    <a:lnTo>
                      <a:pt x="199" y="83"/>
                    </a:lnTo>
                    <a:lnTo>
                      <a:pt x="197" y="83"/>
                    </a:lnTo>
                    <a:lnTo>
                      <a:pt x="197" y="85"/>
                    </a:lnTo>
                    <a:lnTo>
                      <a:pt x="197" y="83"/>
                    </a:lnTo>
                    <a:lnTo>
                      <a:pt x="196" y="83"/>
                    </a:lnTo>
                    <a:lnTo>
                      <a:pt x="196" y="85"/>
                    </a:lnTo>
                    <a:lnTo>
                      <a:pt x="194" y="85"/>
                    </a:lnTo>
                    <a:lnTo>
                      <a:pt x="194" y="83"/>
                    </a:lnTo>
                    <a:lnTo>
                      <a:pt x="194" y="85"/>
                    </a:lnTo>
                    <a:lnTo>
                      <a:pt x="194" y="83"/>
                    </a:lnTo>
                    <a:lnTo>
                      <a:pt x="192" y="83"/>
                    </a:lnTo>
                    <a:lnTo>
                      <a:pt x="192" y="81"/>
                    </a:lnTo>
                    <a:lnTo>
                      <a:pt x="192" y="79"/>
                    </a:lnTo>
                    <a:lnTo>
                      <a:pt x="192" y="77"/>
                    </a:lnTo>
                    <a:lnTo>
                      <a:pt x="190" y="77"/>
                    </a:lnTo>
                    <a:lnTo>
                      <a:pt x="190" y="75"/>
                    </a:lnTo>
                    <a:lnTo>
                      <a:pt x="190" y="73"/>
                    </a:lnTo>
                    <a:lnTo>
                      <a:pt x="188" y="73"/>
                    </a:lnTo>
                    <a:lnTo>
                      <a:pt x="186" y="73"/>
                    </a:lnTo>
                    <a:lnTo>
                      <a:pt x="184" y="73"/>
                    </a:lnTo>
                    <a:lnTo>
                      <a:pt x="182" y="73"/>
                    </a:lnTo>
                    <a:lnTo>
                      <a:pt x="182" y="71"/>
                    </a:lnTo>
                    <a:lnTo>
                      <a:pt x="180" y="71"/>
                    </a:lnTo>
                    <a:lnTo>
                      <a:pt x="180" y="69"/>
                    </a:lnTo>
                    <a:lnTo>
                      <a:pt x="178" y="69"/>
                    </a:lnTo>
                    <a:lnTo>
                      <a:pt x="178" y="67"/>
                    </a:lnTo>
                    <a:lnTo>
                      <a:pt x="178" y="65"/>
                    </a:lnTo>
                    <a:lnTo>
                      <a:pt x="178" y="64"/>
                    </a:lnTo>
                    <a:lnTo>
                      <a:pt x="180" y="64"/>
                    </a:lnTo>
                    <a:lnTo>
                      <a:pt x="180" y="62"/>
                    </a:lnTo>
                    <a:lnTo>
                      <a:pt x="182" y="62"/>
                    </a:lnTo>
                    <a:lnTo>
                      <a:pt x="184" y="62"/>
                    </a:lnTo>
                    <a:close/>
                    <a:moveTo>
                      <a:pt x="169" y="60"/>
                    </a:moveTo>
                    <a:lnTo>
                      <a:pt x="171" y="60"/>
                    </a:lnTo>
                    <a:lnTo>
                      <a:pt x="169" y="60"/>
                    </a:lnTo>
                    <a:close/>
                    <a:moveTo>
                      <a:pt x="159" y="58"/>
                    </a:moveTo>
                    <a:lnTo>
                      <a:pt x="157" y="58"/>
                    </a:lnTo>
                    <a:lnTo>
                      <a:pt x="159" y="58"/>
                    </a:lnTo>
                    <a:close/>
                    <a:moveTo>
                      <a:pt x="151" y="52"/>
                    </a:moveTo>
                    <a:lnTo>
                      <a:pt x="153" y="52"/>
                    </a:lnTo>
                    <a:lnTo>
                      <a:pt x="155" y="52"/>
                    </a:lnTo>
                    <a:lnTo>
                      <a:pt x="157" y="52"/>
                    </a:lnTo>
                    <a:lnTo>
                      <a:pt x="159" y="52"/>
                    </a:lnTo>
                    <a:lnTo>
                      <a:pt x="159" y="54"/>
                    </a:lnTo>
                    <a:lnTo>
                      <a:pt x="161" y="54"/>
                    </a:lnTo>
                    <a:lnTo>
                      <a:pt x="163" y="54"/>
                    </a:lnTo>
                    <a:lnTo>
                      <a:pt x="165" y="54"/>
                    </a:lnTo>
                    <a:lnTo>
                      <a:pt x="165" y="52"/>
                    </a:lnTo>
                    <a:lnTo>
                      <a:pt x="165" y="54"/>
                    </a:lnTo>
                    <a:lnTo>
                      <a:pt x="165" y="52"/>
                    </a:lnTo>
                    <a:lnTo>
                      <a:pt x="165" y="54"/>
                    </a:lnTo>
                    <a:lnTo>
                      <a:pt x="167" y="54"/>
                    </a:lnTo>
                    <a:lnTo>
                      <a:pt x="165" y="54"/>
                    </a:lnTo>
                    <a:lnTo>
                      <a:pt x="167" y="54"/>
                    </a:lnTo>
                    <a:lnTo>
                      <a:pt x="169" y="54"/>
                    </a:lnTo>
                    <a:lnTo>
                      <a:pt x="171" y="54"/>
                    </a:lnTo>
                    <a:lnTo>
                      <a:pt x="172" y="54"/>
                    </a:lnTo>
                    <a:lnTo>
                      <a:pt x="174" y="54"/>
                    </a:lnTo>
                    <a:lnTo>
                      <a:pt x="176" y="54"/>
                    </a:lnTo>
                    <a:lnTo>
                      <a:pt x="178" y="54"/>
                    </a:lnTo>
                    <a:lnTo>
                      <a:pt x="178" y="56"/>
                    </a:lnTo>
                    <a:lnTo>
                      <a:pt x="176" y="56"/>
                    </a:lnTo>
                    <a:lnTo>
                      <a:pt x="176" y="58"/>
                    </a:lnTo>
                    <a:lnTo>
                      <a:pt x="174" y="58"/>
                    </a:lnTo>
                    <a:lnTo>
                      <a:pt x="174" y="60"/>
                    </a:lnTo>
                    <a:lnTo>
                      <a:pt x="172" y="60"/>
                    </a:lnTo>
                    <a:lnTo>
                      <a:pt x="171" y="60"/>
                    </a:lnTo>
                    <a:lnTo>
                      <a:pt x="169" y="60"/>
                    </a:lnTo>
                    <a:lnTo>
                      <a:pt x="167" y="60"/>
                    </a:lnTo>
                    <a:lnTo>
                      <a:pt x="165" y="60"/>
                    </a:lnTo>
                    <a:lnTo>
                      <a:pt x="163" y="60"/>
                    </a:lnTo>
                    <a:lnTo>
                      <a:pt x="163" y="58"/>
                    </a:lnTo>
                    <a:lnTo>
                      <a:pt x="163" y="60"/>
                    </a:lnTo>
                    <a:lnTo>
                      <a:pt x="163" y="58"/>
                    </a:lnTo>
                    <a:lnTo>
                      <a:pt x="161" y="58"/>
                    </a:lnTo>
                    <a:lnTo>
                      <a:pt x="159" y="58"/>
                    </a:lnTo>
                    <a:lnTo>
                      <a:pt x="157" y="58"/>
                    </a:lnTo>
                    <a:lnTo>
                      <a:pt x="155" y="58"/>
                    </a:lnTo>
                    <a:lnTo>
                      <a:pt x="153" y="58"/>
                    </a:lnTo>
                    <a:lnTo>
                      <a:pt x="151" y="58"/>
                    </a:lnTo>
                    <a:lnTo>
                      <a:pt x="149" y="58"/>
                    </a:lnTo>
                    <a:lnTo>
                      <a:pt x="148" y="58"/>
                    </a:lnTo>
                    <a:lnTo>
                      <a:pt x="148" y="56"/>
                    </a:lnTo>
                    <a:lnTo>
                      <a:pt x="149" y="56"/>
                    </a:lnTo>
                    <a:lnTo>
                      <a:pt x="149" y="54"/>
                    </a:lnTo>
                    <a:lnTo>
                      <a:pt x="151" y="54"/>
                    </a:lnTo>
                    <a:lnTo>
                      <a:pt x="151" y="52"/>
                    </a:lnTo>
                    <a:lnTo>
                      <a:pt x="149" y="52"/>
                    </a:lnTo>
                    <a:lnTo>
                      <a:pt x="151" y="52"/>
                    </a:lnTo>
                    <a:close/>
                    <a:moveTo>
                      <a:pt x="126" y="48"/>
                    </a:moveTo>
                    <a:lnTo>
                      <a:pt x="128" y="48"/>
                    </a:lnTo>
                    <a:lnTo>
                      <a:pt x="126" y="48"/>
                    </a:lnTo>
                    <a:close/>
                    <a:moveTo>
                      <a:pt x="119" y="46"/>
                    </a:moveTo>
                    <a:lnTo>
                      <a:pt x="119" y="48"/>
                    </a:lnTo>
                    <a:lnTo>
                      <a:pt x="119" y="46"/>
                    </a:lnTo>
                    <a:close/>
                    <a:moveTo>
                      <a:pt x="113" y="27"/>
                    </a:moveTo>
                    <a:lnTo>
                      <a:pt x="115" y="27"/>
                    </a:lnTo>
                    <a:lnTo>
                      <a:pt x="115" y="29"/>
                    </a:lnTo>
                    <a:lnTo>
                      <a:pt x="117" y="29"/>
                    </a:lnTo>
                    <a:lnTo>
                      <a:pt x="117" y="31"/>
                    </a:lnTo>
                    <a:lnTo>
                      <a:pt x="117" y="33"/>
                    </a:lnTo>
                    <a:lnTo>
                      <a:pt x="119" y="33"/>
                    </a:lnTo>
                    <a:lnTo>
                      <a:pt x="119" y="35"/>
                    </a:lnTo>
                    <a:lnTo>
                      <a:pt x="121" y="35"/>
                    </a:lnTo>
                    <a:lnTo>
                      <a:pt x="121" y="37"/>
                    </a:lnTo>
                    <a:lnTo>
                      <a:pt x="121" y="39"/>
                    </a:lnTo>
                    <a:lnTo>
                      <a:pt x="121" y="40"/>
                    </a:lnTo>
                    <a:lnTo>
                      <a:pt x="123" y="40"/>
                    </a:lnTo>
                    <a:lnTo>
                      <a:pt x="123" y="42"/>
                    </a:lnTo>
                    <a:lnTo>
                      <a:pt x="124" y="42"/>
                    </a:lnTo>
                    <a:lnTo>
                      <a:pt x="124" y="40"/>
                    </a:lnTo>
                    <a:lnTo>
                      <a:pt x="124" y="39"/>
                    </a:lnTo>
                    <a:lnTo>
                      <a:pt x="124" y="40"/>
                    </a:lnTo>
                    <a:lnTo>
                      <a:pt x="126" y="40"/>
                    </a:lnTo>
                    <a:lnTo>
                      <a:pt x="126" y="39"/>
                    </a:lnTo>
                    <a:lnTo>
                      <a:pt x="126" y="40"/>
                    </a:lnTo>
                    <a:lnTo>
                      <a:pt x="126" y="42"/>
                    </a:lnTo>
                    <a:lnTo>
                      <a:pt x="128" y="42"/>
                    </a:lnTo>
                    <a:lnTo>
                      <a:pt x="128" y="44"/>
                    </a:lnTo>
                    <a:lnTo>
                      <a:pt x="128" y="46"/>
                    </a:lnTo>
                    <a:lnTo>
                      <a:pt x="130" y="46"/>
                    </a:lnTo>
                    <a:lnTo>
                      <a:pt x="130" y="48"/>
                    </a:lnTo>
                    <a:lnTo>
                      <a:pt x="128" y="48"/>
                    </a:lnTo>
                    <a:lnTo>
                      <a:pt x="128" y="50"/>
                    </a:lnTo>
                    <a:lnTo>
                      <a:pt x="128" y="48"/>
                    </a:lnTo>
                    <a:lnTo>
                      <a:pt x="126" y="48"/>
                    </a:lnTo>
                    <a:lnTo>
                      <a:pt x="124" y="48"/>
                    </a:lnTo>
                    <a:lnTo>
                      <a:pt x="124" y="50"/>
                    </a:lnTo>
                    <a:lnTo>
                      <a:pt x="123" y="50"/>
                    </a:lnTo>
                    <a:lnTo>
                      <a:pt x="123" y="48"/>
                    </a:lnTo>
                    <a:lnTo>
                      <a:pt x="121" y="48"/>
                    </a:lnTo>
                    <a:lnTo>
                      <a:pt x="123" y="48"/>
                    </a:lnTo>
                    <a:lnTo>
                      <a:pt x="121" y="48"/>
                    </a:lnTo>
                    <a:lnTo>
                      <a:pt x="119" y="48"/>
                    </a:lnTo>
                    <a:lnTo>
                      <a:pt x="121" y="48"/>
                    </a:lnTo>
                    <a:lnTo>
                      <a:pt x="119" y="48"/>
                    </a:lnTo>
                    <a:lnTo>
                      <a:pt x="119" y="46"/>
                    </a:lnTo>
                    <a:lnTo>
                      <a:pt x="119" y="48"/>
                    </a:lnTo>
                    <a:lnTo>
                      <a:pt x="119" y="46"/>
                    </a:lnTo>
                    <a:lnTo>
                      <a:pt x="117" y="46"/>
                    </a:lnTo>
                    <a:lnTo>
                      <a:pt x="117" y="48"/>
                    </a:lnTo>
                    <a:lnTo>
                      <a:pt x="115" y="48"/>
                    </a:lnTo>
                    <a:lnTo>
                      <a:pt x="115" y="46"/>
                    </a:lnTo>
                    <a:lnTo>
                      <a:pt x="115" y="44"/>
                    </a:lnTo>
                    <a:lnTo>
                      <a:pt x="117" y="44"/>
                    </a:lnTo>
                    <a:lnTo>
                      <a:pt x="115" y="44"/>
                    </a:lnTo>
                    <a:lnTo>
                      <a:pt x="117" y="44"/>
                    </a:lnTo>
                    <a:lnTo>
                      <a:pt x="115" y="44"/>
                    </a:lnTo>
                    <a:lnTo>
                      <a:pt x="115" y="42"/>
                    </a:lnTo>
                    <a:lnTo>
                      <a:pt x="115" y="44"/>
                    </a:lnTo>
                    <a:lnTo>
                      <a:pt x="113" y="44"/>
                    </a:lnTo>
                    <a:lnTo>
                      <a:pt x="113" y="42"/>
                    </a:lnTo>
                    <a:lnTo>
                      <a:pt x="113" y="44"/>
                    </a:lnTo>
                    <a:lnTo>
                      <a:pt x="115" y="44"/>
                    </a:lnTo>
                    <a:lnTo>
                      <a:pt x="115" y="46"/>
                    </a:lnTo>
                    <a:lnTo>
                      <a:pt x="115" y="44"/>
                    </a:lnTo>
                    <a:lnTo>
                      <a:pt x="113" y="44"/>
                    </a:lnTo>
                    <a:lnTo>
                      <a:pt x="111" y="44"/>
                    </a:lnTo>
                    <a:lnTo>
                      <a:pt x="113" y="44"/>
                    </a:lnTo>
                    <a:lnTo>
                      <a:pt x="111" y="44"/>
                    </a:lnTo>
                    <a:lnTo>
                      <a:pt x="113" y="44"/>
                    </a:lnTo>
                    <a:lnTo>
                      <a:pt x="115" y="46"/>
                    </a:lnTo>
                    <a:lnTo>
                      <a:pt x="113" y="46"/>
                    </a:lnTo>
                    <a:lnTo>
                      <a:pt x="111" y="46"/>
                    </a:lnTo>
                    <a:lnTo>
                      <a:pt x="111" y="48"/>
                    </a:lnTo>
                    <a:lnTo>
                      <a:pt x="109" y="48"/>
                    </a:lnTo>
                    <a:lnTo>
                      <a:pt x="107" y="48"/>
                    </a:lnTo>
                    <a:lnTo>
                      <a:pt x="107" y="46"/>
                    </a:lnTo>
                    <a:lnTo>
                      <a:pt x="107" y="44"/>
                    </a:lnTo>
                    <a:lnTo>
                      <a:pt x="105" y="44"/>
                    </a:lnTo>
                    <a:lnTo>
                      <a:pt x="105" y="42"/>
                    </a:lnTo>
                    <a:lnTo>
                      <a:pt x="103" y="42"/>
                    </a:lnTo>
                    <a:lnTo>
                      <a:pt x="103" y="40"/>
                    </a:lnTo>
                    <a:lnTo>
                      <a:pt x="103" y="39"/>
                    </a:lnTo>
                    <a:lnTo>
                      <a:pt x="101" y="39"/>
                    </a:lnTo>
                    <a:lnTo>
                      <a:pt x="101" y="37"/>
                    </a:lnTo>
                    <a:lnTo>
                      <a:pt x="101" y="35"/>
                    </a:lnTo>
                    <a:lnTo>
                      <a:pt x="99" y="35"/>
                    </a:lnTo>
                    <a:lnTo>
                      <a:pt x="99" y="33"/>
                    </a:lnTo>
                    <a:lnTo>
                      <a:pt x="101" y="33"/>
                    </a:lnTo>
                    <a:lnTo>
                      <a:pt x="103" y="33"/>
                    </a:lnTo>
                    <a:lnTo>
                      <a:pt x="105" y="33"/>
                    </a:lnTo>
                    <a:lnTo>
                      <a:pt x="107" y="33"/>
                    </a:lnTo>
                    <a:lnTo>
                      <a:pt x="107" y="31"/>
                    </a:lnTo>
                    <a:lnTo>
                      <a:pt x="109" y="31"/>
                    </a:lnTo>
                    <a:lnTo>
                      <a:pt x="109" y="29"/>
                    </a:lnTo>
                    <a:lnTo>
                      <a:pt x="111" y="29"/>
                    </a:lnTo>
                    <a:lnTo>
                      <a:pt x="111" y="27"/>
                    </a:lnTo>
                    <a:lnTo>
                      <a:pt x="113" y="27"/>
                    </a:lnTo>
                    <a:close/>
                    <a:moveTo>
                      <a:pt x="115" y="46"/>
                    </a:moveTo>
                    <a:lnTo>
                      <a:pt x="117" y="46"/>
                    </a:lnTo>
                    <a:lnTo>
                      <a:pt x="115" y="46"/>
                    </a:lnTo>
                    <a:close/>
                    <a:moveTo>
                      <a:pt x="7" y="12"/>
                    </a:moveTo>
                    <a:lnTo>
                      <a:pt x="9" y="12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7" y="17"/>
                    </a:lnTo>
                    <a:lnTo>
                      <a:pt x="7" y="19"/>
                    </a:lnTo>
                    <a:lnTo>
                      <a:pt x="7" y="17"/>
                    </a:lnTo>
                    <a:lnTo>
                      <a:pt x="5" y="17"/>
                    </a:lnTo>
                    <a:lnTo>
                      <a:pt x="5" y="19"/>
                    </a:lnTo>
                    <a:lnTo>
                      <a:pt x="5" y="17"/>
                    </a:lnTo>
                    <a:lnTo>
                      <a:pt x="5" y="19"/>
                    </a:lnTo>
                    <a:lnTo>
                      <a:pt x="3" y="19"/>
                    </a:lnTo>
                    <a:lnTo>
                      <a:pt x="3" y="21"/>
                    </a:lnTo>
                    <a:lnTo>
                      <a:pt x="2" y="21"/>
                    </a:lnTo>
                    <a:lnTo>
                      <a:pt x="2" y="23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2" y="17"/>
                    </a:lnTo>
                    <a:lnTo>
                      <a:pt x="2" y="16"/>
                    </a:lnTo>
                    <a:lnTo>
                      <a:pt x="3" y="16"/>
                    </a:lnTo>
                    <a:lnTo>
                      <a:pt x="5" y="16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7" y="12"/>
                    </a:lnTo>
                    <a:close/>
                    <a:moveTo>
                      <a:pt x="42" y="0"/>
                    </a:moveTo>
                    <a:lnTo>
                      <a:pt x="44" y="0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46" y="4"/>
                    </a:lnTo>
                    <a:lnTo>
                      <a:pt x="48" y="4"/>
                    </a:lnTo>
                    <a:lnTo>
                      <a:pt x="46" y="4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8" y="4"/>
                    </a:lnTo>
                    <a:lnTo>
                      <a:pt x="48" y="6"/>
                    </a:lnTo>
                    <a:lnTo>
                      <a:pt x="48" y="8"/>
                    </a:lnTo>
                    <a:lnTo>
                      <a:pt x="46" y="8"/>
                    </a:lnTo>
                    <a:lnTo>
                      <a:pt x="48" y="8"/>
                    </a:lnTo>
                    <a:lnTo>
                      <a:pt x="46" y="8"/>
                    </a:lnTo>
                    <a:lnTo>
                      <a:pt x="48" y="8"/>
                    </a:lnTo>
                    <a:lnTo>
                      <a:pt x="46" y="8"/>
                    </a:lnTo>
                    <a:lnTo>
                      <a:pt x="46" y="10"/>
                    </a:lnTo>
                    <a:lnTo>
                      <a:pt x="46" y="12"/>
                    </a:lnTo>
                    <a:lnTo>
                      <a:pt x="46" y="14"/>
                    </a:lnTo>
                    <a:lnTo>
                      <a:pt x="46" y="12"/>
                    </a:lnTo>
                    <a:lnTo>
                      <a:pt x="46" y="14"/>
                    </a:lnTo>
                    <a:lnTo>
                      <a:pt x="44" y="14"/>
                    </a:lnTo>
                    <a:lnTo>
                      <a:pt x="44" y="16"/>
                    </a:lnTo>
                    <a:lnTo>
                      <a:pt x="44" y="14"/>
                    </a:lnTo>
                    <a:lnTo>
                      <a:pt x="46" y="14"/>
                    </a:lnTo>
                    <a:lnTo>
                      <a:pt x="44" y="14"/>
                    </a:lnTo>
                    <a:lnTo>
                      <a:pt x="44" y="16"/>
                    </a:lnTo>
                    <a:lnTo>
                      <a:pt x="46" y="16"/>
                    </a:lnTo>
                    <a:lnTo>
                      <a:pt x="44" y="16"/>
                    </a:lnTo>
                    <a:lnTo>
                      <a:pt x="46" y="16"/>
                    </a:lnTo>
                    <a:lnTo>
                      <a:pt x="44" y="16"/>
                    </a:lnTo>
                    <a:lnTo>
                      <a:pt x="46" y="16"/>
                    </a:lnTo>
                    <a:lnTo>
                      <a:pt x="44" y="16"/>
                    </a:lnTo>
                    <a:lnTo>
                      <a:pt x="44" y="17"/>
                    </a:lnTo>
                    <a:lnTo>
                      <a:pt x="42" y="17"/>
                    </a:lnTo>
                    <a:lnTo>
                      <a:pt x="40" y="17"/>
                    </a:lnTo>
                    <a:lnTo>
                      <a:pt x="40" y="19"/>
                    </a:lnTo>
                    <a:lnTo>
                      <a:pt x="38" y="19"/>
                    </a:lnTo>
                    <a:lnTo>
                      <a:pt x="38" y="17"/>
                    </a:lnTo>
                    <a:lnTo>
                      <a:pt x="36" y="17"/>
                    </a:lnTo>
                    <a:lnTo>
                      <a:pt x="34" y="17"/>
                    </a:lnTo>
                    <a:lnTo>
                      <a:pt x="32" y="17"/>
                    </a:lnTo>
                    <a:lnTo>
                      <a:pt x="30" y="17"/>
                    </a:lnTo>
                    <a:lnTo>
                      <a:pt x="30" y="16"/>
                    </a:lnTo>
                    <a:lnTo>
                      <a:pt x="28" y="16"/>
                    </a:lnTo>
                    <a:lnTo>
                      <a:pt x="28" y="14"/>
                    </a:lnTo>
                    <a:lnTo>
                      <a:pt x="28" y="16"/>
                    </a:lnTo>
                    <a:lnTo>
                      <a:pt x="28" y="14"/>
                    </a:lnTo>
                    <a:lnTo>
                      <a:pt x="27" y="14"/>
                    </a:lnTo>
                    <a:lnTo>
                      <a:pt x="25" y="14"/>
                    </a:lnTo>
                    <a:lnTo>
                      <a:pt x="25" y="12"/>
                    </a:lnTo>
                    <a:lnTo>
                      <a:pt x="23" y="12"/>
                    </a:lnTo>
                    <a:lnTo>
                      <a:pt x="23" y="10"/>
                    </a:lnTo>
                    <a:lnTo>
                      <a:pt x="23" y="8"/>
                    </a:lnTo>
                    <a:lnTo>
                      <a:pt x="25" y="8"/>
                    </a:lnTo>
                    <a:lnTo>
                      <a:pt x="25" y="6"/>
                    </a:lnTo>
                    <a:lnTo>
                      <a:pt x="27" y="6"/>
                    </a:lnTo>
                    <a:lnTo>
                      <a:pt x="27" y="4"/>
                    </a:lnTo>
                    <a:lnTo>
                      <a:pt x="28" y="4"/>
                    </a:lnTo>
                    <a:lnTo>
                      <a:pt x="30" y="4"/>
                    </a:lnTo>
                    <a:lnTo>
                      <a:pt x="30" y="2"/>
                    </a:lnTo>
                    <a:lnTo>
                      <a:pt x="32" y="2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0" y="2"/>
                    </a:lnTo>
                    <a:lnTo>
                      <a:pt x="40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C3B996"/>
              </a:solidFill>
              <a:ln w="317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3" name="组合 2"/>
              <p:cNvGrpSpPr/>
              <p:nvPr/>
            </p:nvGrpSpPr>
            <p:grpSpPr>
              <a:xfrm>
                <a:off x="1504166" y="1716888"/>
                <a:ext cx="6404972" cy="3132630"/>
                <a:chOff x="1504166" y="1716888"/>
                <a:chExt cx="6404972" cy="3132630"/>
              </a:xfrm>
            </p:grpSpPr>
            <p:sp>
              <p:nvSpPr>
                <p:cNvPr id="121" name="Rectangle 6"/>
                <p:cNvSpPr>
                  <a:spLocks noChangeArrowheads="1"/>
                </p:cNvSpPr>
                <p:nvPr/>
              </p:nvSpPr>
              <p:spPr bwMode="auto">
                <a:xfrm>
                  <a:off x="1504166" y="3803949"/>
                  <a:ext cx="84960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zh-CN" altLang="zh-CN" sz="6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2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AK</a:t>
                  </a:r>
                </a:p>
              </p:txBody>
            </p:sp>
            <p:sp>
              <p:nvSpPr>
                <p:cNvPr id="122" name="Rectangle 7"/>
                <p:cNvSpPr>
                  <a:spLocks noChangeArrowheads="1"/>
                </p:cNvSpPr>
                <p:nvPr/>
              </p:nvSpPr>
              <p:spPr bwMode="auto">
                <a:xfrm>
                  <a:off x="4259024" y="3322958"/>
                  <a:ext cx="76944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zh-CN" altLang="zh-CN" sz="6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2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TX</a:t>
                  </a:r>
                </a:p>
              </p:txBody>
            </p:sp>
            <p:sp>
              <p:nvSpPr>
                <p:cNvPr id="123" name="Rectangle 8"/>
                <p:cNvSpPr>
                  <a:spLocks noChangeArrowheads="1"/>
                </p:cNvSpPr>
                <p:nvPr/>
              </p:nvSpPr>
              <p:spPr bwMode="auto">
                <a:xfrm>
                  <a:off x="2001503" y="2728811"/>
                  <a:ext cx="8656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zh-CN" altLang="zh-CN" sz="6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2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CA</a:t>
                  </a:r>
                </a:p>
              </p:txBody>
            </p:sp>
            <p:sp>
              <p:nvSpPr>
                <p:cNvPr id="124" name="Rectangle 9"/>
                <p:cNvSpPr>
                  <a:spLocks noChangeArrowheads="1"/>
                </p:cNvSpPr>
                <p:nvPr/>
              </p:nvSpPr>
              <p:spPr bwMode="auto">
                <a:xfrm>
                  <a:off x="3115871" y="1764297"/>
                  <a:ext cx="10259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zh-CN" altLang="zh-CN" sz="6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2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MT</a:t>
                  </a:r>
                </a:p>
              </p:txBody>
            </p:sp>
            <p:sp>
              <p:nvSpPr>
                <p:cNvPr id="125" name="Rectangle 10"/>
                <p:cNvSpPr>
                  <a:spLocks noChangeArrowheads="1"/>
                </p:cNvSpPr>
                <p:nvPr/>
              </p:nvSpPr>
              <p:spPr bwMode="auto">
                <a:xfrm>
                  <a:off x="3473829" y="3063898"/>
                  <a:ext cx="115416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zh-CN" altLang="zh-CN" sz="6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2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NM</a:t>
                  </a:r>
                </a:p>
              </p:txBody>
            </p:sp>
            <p:sp>
              <p:nvSpPr>
                <p:cNvPr id="126" name="Rectangle 11"/>
                <p:cNvSpPr>
                  <a:spLocks noChangeArrowheads="1"/>
                </p:cNvSpPr>
                <p:nvPr/>
              </p:nvSpPr>
              <p:spPr bwMode="auto">
                <a:xfrm>
                  <a:off x="2897509" y="3056112"/>
                  <a:ext cx="80150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zh-CN" altLang="zh-CN" sz="6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2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AZ</a:t>
                  </a:r>
                </a:p>
              </p:txBody>
            </p:sp>
            <p:sp>
              <p:nvSpPr>
                <p:cNvPr id="127" name="Rectangle 12"/>
                <p:cNvSpPr>
                  <a:spLocks noChangeArrowheads="1"/>
                </p:cNvSpPr>
                <p:nvPr/>
              </p:nvSpPr>
              <p:spPr bwMode="auto">
                <a:xfrm>
                  <a:off x="2331478" y="2509452"/>
                  <a:ext cx="92974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zh-CN" altLang="zh-CN" sz="6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2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NV</a:t>
                  </a:r>
                </a:p>
              </p:txBody>
            </p:sp>
            <p:sp>
              <p:nvSpPr>
                <p:cNvPr id="128" name="Rectangle 13"/>
                <p:cNvSpPr>
                  <a:spLocks noChangeArrowheads="1"/>
                </p:cNvSpPr>
                <p:nvPr/>
              </p:nvSpPr>
              <p:spPr bwMode="auto">
                <a:xfrm>
                  <a:off x="3503128" y="2580037"/>
                  <a:ext cx="92974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zh-CN" altLang="zh-CN" sz="6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2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CO</a:t>
                  </a:r>
                </a:p>
              </p:txBody>
            </p:sp>
            <p:sp>
              <p:nvSpPr>
                <p:cNvPr id="129" name="Rectangle 14"/>
                <p:cNvSpPr>
                  <a:spLocks noChangeArrowheads="1"/>
                </p:cNvSpPr>
                <p:nvPr/>
              </p:nvSpPr>
              <p:spPr bwMode="auto">
                <a:xfrm>
                  <a:off x="3397330" y="2138140"/>
                  <a:ext cx="105798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zh-CN" altLang="zh-CN" sz="6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2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WY</a:t>
                  </a:r>
                </a:p>
              </p:txBody>
            </p:sp>
            <p:sp>
              <p:nvSpPr>
                <p:cNvPr id="130" name="Rectangle 15"/>
                <p:cNvSpPr>
                  <a:spLocks noChangeArrowheads="1"/>
                </p:cNvSpPr>
                <p:nvPr/>
              </p:nvSpPr>
              <p:spPr bwMode="auto">
                <a:xfrm>
                  <a:off x="2071419" y="2068048"/>
                  <a:ext cx="92974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zh-CN" altLang="zh-CN" sz="6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2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OR</a:t>
                  </a:r>
                </a:p>
              </p:txBody>
            </p:sp>
            <p:sp>
              <p:nvSpPr>
                <p:cNvPr id="131" name="Rectangle 16"/>
                <p:cNvSpPr>
                  <a:spLocks noChangeArrowheads="1"/>
                </p:cNvSpPr>
                <p:nvPr/>
              </p:nvSpPr>
              <p:spPr bwMode="auto">
                <a:xfrm>
                  <a:off x="2911303" y="2555618"/>
                  <a:ext cx="8656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zh-CN" altLang="zh-CN" sz="6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2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UT</a:t>
                  </a:r>
                </a:p>
              </p:txBody>
            </p:sp>
            <p:sp>
              <p:nvSpPr>
                <p:cNvPr id="132" name="Rectangle 17"/>
                <p:cNvSpPr>
                  <a:spLocks noChangeArrowheads="1"/>
                </p:cNvSpPr>
                <p:nvPr/>
              </p:nvSpPr>
              <p:spPr bwMode="auto">
                <a:xfrm>
                  <a:off x="4260626" y="2629887"/>
                  <a:ext cx="7534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zh-CN" altLang="zh-CN" sz="6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2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KS</a:t>
                  </a:r>
                </a:p>
              </p:txBody>
            </p:sp>
            <p:sp>
              <p:nvSpPr>
                <p:cNvPr id="133" name="Rectangle 18"/>
                <p:cNvSpPr>
                  <a:spLocks noChangeArrowheads="1"/>
                </p:cNvSpPr>
                <p:nvPr/>
              </p:nvSpPr>
              <p:spPr bwMode="auto">
                <a:xfrm>
                  <a:off x="2593082" y="2057375"/>
                  <a:ext cx="67326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zh-CN" altLang="zh-CN" sz="6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2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ID</a:t>
                  </a:r>
                </a:p>
              </p:txBody>
            </p:sp>
            <p:sp>
              <p:nvSpPr>
                <p:cNvPr id="134" name="Rectangle 19"/>
                <p:cNvSpPr>
                  <a:spLocks noChangeArrowheads="1"/>
                </p:cNvSpPr>
                <p:nvPr/>
              </p:nvSpPr>
              <p:spPr bwMode="auto">
                <a:xfrm>
                  <a:off x="4668578" y="1822988"/>
                  <a:ext cx="115416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zh-CN" altLang="zh-CN" sz="6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2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MN</a:t>
                  </a:r>
                </a:p>
              </p:txBody>
            </p:sp>
            <p:sp>
              <p:nvSpPr>
                <p:cNvPr id="135" name="Rectangle 20"/>
                <p:cNvSpPr>
                  <a:spLocks noChangeArrowheads="1"/>
                </p:cNvSpPr>
                <p:nvPr/>
              </p:nvSpPr>
              <p:spPr bwMode="auto">
                <a:xfrm>
                  <a:off x="4107155" y="2316436"/>
                  <a:ext cx="8656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zh-CN" altLang="zh-CN" sz="6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2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NE</a:t>
                  </a:r>
                </a:p>
              </p:txBody>
            </p:sp>
            <p:sp>
              <p:nvSpPr>
                <p:cNvPr id="136" name="Rectangle 21"/>
                <p:cNvSpPr>
                  <a:spLocks noChangeArrowheads="1"/>
                </p:cNvSpPr>
                <p:nvPr/>
              </p:nvSpPr>
              <p:spPr bwMode="auto">
                <a:xfrm>
                  <a:off x="4420752" y="2933919"/>
                  <a:ext cx="9137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zh-CN" altLang="zh-CN" sz="6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2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OK</a:t>
                  </a:r>
                </a:p>
              </p:txBody>
            </p:sp>
            <p:sp>
              <p:nvSpPr>
                <p:cNvPr id="137" name="Rectangle 22"/>
                <p:cNvSpPr>
                  <a:spLocks noChangeArrowheads="1"/>
                </p:cNvSpPr>
                <p:nvPr/>
              </p:nvSpPr>
              <p:spPr bwMode="auto">
                <a:xfrm>
                  <a:off x="4068202" y="2014945"/>
                  <a:ext cx="83356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zh-CN" altLang="zh-CN" sz="6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2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SD</a:t>
                  </a:r>
                </a:p>
              </p:txBody>
            </p:sp>
            <p:sp>
              <p:nvSpPr>
                <p:cNvPr id="138" name="Rectangle 23"/>
                <p:cNvSpPr>
                  <a:spLocks noChangeArrowheads="1"/>
                </p:cNvSpPr>
                <p:nvPr/>
              </p:nvSpPr>
              <p:spPr bwMode="auto">
                <a:xfrm>
                  <a:off x="4852398" y="2618294"/>
                  <a:ext cx="117020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zh-CN" altLang="zh-CN" sz="6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2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MO</a:t>
                  </a:r>
                </a:p>
              </p:txBody>
            </p:sp>
            <p:sp>
              <p:nvSpPr>
                <p:cNvPr id="139" name="Rectangle 24"/>
                <p:cNvSpPr>
                  <a:spLocks noChangeArrowheads="1"/>
                </p:cNvSpPr>
                <p:nvPr/>
              </p:nvSpPr>
              <p:spPr bwMode="auto">
                <a:xfrm>
                  <a:off x="6034876" y="3685376"/>
                  <a:ext cx="67326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zh-CN" altLang="zh-CN" sz="6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2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FL</a:t>
                  </a:r>
                </a:p>
              </p:txBody>
            </p:sp>
            <p:sp>
              <p:nvSpPr>
                <p:cNvPr id="140" name="Rectangle 25"/>
                <p:cNvSpPr>
                  <a:spLocks noChangeArrowheads="1"/>
                </p:cNvSpPr>
                <p:nvPr/>
              </p:nvSpPr>
              <p:spPr bwMode="auto">
                <a:xfrm>
                  <a:off x="4066422" y="1716888"/>
                  <a:ext cx="97784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zh-CN" altLang="zh-CN" sz="6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2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ND</a:t>
                  </a:r>
                </a:p>
              </p:txBody>
            </p:sp>
            <p:sp>
              <p:nvSpPr>
                <p:cNvPr id="141" name="Rectangle 26"/>
                <p:cNvSpPr>
                  <a:spLocks noChangeArrowheads="1"/>
                </p:cNvSpPr>
                <p:nvPr/>
              </p:nvSpPr>
              <p:spPr bwMode="auto">
                <a:xfrm>
                  <a:off x="5837399" y="3247835"/>
                  <a:ext cx="92974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zh-CN" altLang="zh-CN" sz="6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2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GA</a:t>
                  </a:r>
                </a:p>
              </p:txBody>
            </p:sp>
            <p:sp>
              <p:nvSpPr>
                <p:cNvPr id="142" name="Rectangle 27"/>
                <p:cNvSpPr>
                  <a:spLocks noChangeArrowheads="1"/>
                </p:cNvSpPr>
                <p:nvPr/>
              </p:nvSpPr>
              <p:spPr bwMode="auto">
                <a:xfrm>
                  <a:off x="1976673" y="1718130"/>
                  <a:ext cx="113814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zh-CN" altLang="zh-CN" sz="6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2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WA</a:t>
                  </a:r>
                </a:p>
              </p:txBody>
            </p:sp>
            <p:sp>
              <p:nvSpPr>
                <p:cNvPr id="143" name="Rectangle 28"/>
                <p:cNvSpPr>
                  <a:spLocks noChangeArrowheads="1"/>
                </p:cNvSpPr>
                <p:nvPr/>
              </p:nvSpPr>
              <p:spPr bwMode="auto">
                <a:xfrm>
                  <a:off x="4873958" y="2990814"/>
                  <a:ext cx="8656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zh-CN" altLang="zh-CN" sz="6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2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AR</a:t>
                  </a:r>
                </a:p>
              </p:txBody>
            </p:sp>
            <p:sp>
              <p:nvSpPr>
                <p:cNvPr id="144" name="Rectangle 29"/>
                <p:cNvSpPr>
                  <a:spLocks noChangeArrowheads="1"/>
                </p:cNvSpPr>
                <p:nvPr/>
              </p:nvSpPr>
              <p:spPr bwMode="auto">
                <a:xfrm>
                  <a:off x="5500976" y="3196417"/>
                  <a:ext cx="76944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zh-CN" altLang="zh-CN" sz="6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2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AL</a:t>
                  </a:r>
                </a:p>
              </p:txBody>
            </p:sp>
            <p:sp>
              <p:nvSpPr>
                <p:cNvPr id="145" name="Rectangle 30"/>
                <p:cNvSpPr>
                  <a:spLocks noChangeArrowheads="1"/>
                </p:cNvSpPr>
                <p:nvPr/>
              </p:nvSpPr>
              <p:spPr bwMode="auto">
                <a:xfrm>
                  <a:off x="5243226" y="2476901"/>
                  <a:ext cx="51296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zh-CN" altLang="zh-CN" sz="6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2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IL</a:t>
                  </a:r>
                </a:p>
              </p:txBody>
            </p:sp>
            <p:sp>
              <p:nvSpPr>
                <p:cNvPr id="146" name="Rectangle 31"/>
                <p:cNvSpPr>
                  <a:spLocks noChangeArrowheads="1"/>
                </p:cNvSpPr>
                <p:nvPr/>
              </p:nvSpPr>
              <p:spPr bwMode="auto">
                <a:xfrm>
                  <a:off x="4789215" y="2274382"/>
                  <a:ext cx="64120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zh-CN" altLang="zh-CN" sz="6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2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IA</a:t>
                  </a:r>
                </a:p>
              </p:txBody>
            </p:sp>
            <p:sp>
              <p:nvSpPr>
                <p:cNvPr id="147" name="Rectangle 32"/>
                <p:cNvSpPr>
                  <a:spLocks noChangeArrowheads="1"/>
                </p:cNvSpPr>
                <p:nvPr/>
              </p:nvSpPr>
              <p:spPr bwMode="auto">
                <a:xfrm>
                  <a:off x="5141943" y="2015324"/>
                  <a:ext cx="88166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zh-CN" altLang="zh-CN" sz="6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2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WI</a:t>
                  </a:r>
                </a:p>
              </p:txBody>
            </p:sp>
            <p:sp>
              <p:nvSpPr>
                <p:cNvPr id="148" name="Rectangle 33"/>
                <p:cNvSpPr>
                  <a:spLocks noChangeArrowheads="1"/>
                </p:cNvSpPr>
                <p:nvPr/>
              </p:nvSpPr>
              <p:spPr bwMode="auto">
                <a:xfrm>
                  <a:off x="5167998" y="3256890"/>
                  <a:ext cx="100990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zh-CN" altLang="zh-CN" sz="6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2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MS</a:t>
                  </a:r>
                </a:p>
              </p:txBody>
            </p:sp>
            <p:sp>
              <p:nvSpPr>
                <p:cNvPr id="149" name="Rectangle 34"/>
                <p:cNvSpPr>
                  <a:spLocks noChangeArrowheads="1"/>
                </p:cNvSpPr>
                <p:nvPr/>
              </p:nvSpPr>
              <p:spPr bwMode="auto">
                <a:xfrm>
                  <a:off x="6297907" y="2921939"/>
                  <a:ext cx="9137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zh-CN" altLang="zh-CN" sz="6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2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NC</a:t>
                  </a:r>
                </a:p>
              </p:txBody>
            </p:sp>
            <p:sp>
              <p:nvSpPr>
                <p:cNvPr id="150" name="Rectangle 35"/>
                <p:cNvSpPr>
                  <a:spLocks noChangeArrowheads="1"/>
                </p:cNvSpPr>
                <p:nvPr/>
              </p:nvSpPr>
              <p:spPr bwMode="auto">
                <a:xfrm>
                  <a:off x="4894430" y="3347399"/>
                  <a:ext cx="76944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zh-CN" altLang="zh-CN" sz="6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2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LA</a:t>
                  </a:r>
                </a:p>
              </p:txBody>
            </p:sp>
            <p:sp>
              <p:nvSpPr>
                <p:cNvPr id="151" name="Rectangle 36"/>
                <p:cNvSpPr>
                  <a:spLocks noChangeArrowheads="1"/>
                </p:cNvSpPr>
                <p:nvPr/>
              </p:nvSpPr>
              <p:spPr bwMode="auto">
                <a:xfrm>
                  <a:off x="6674196" y="2136695"/>
                  <a:ext cx="8656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zh-CN" altLang="zh-CN" sz="6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2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NY</a:t>
                  </a:r>
                </a:p>
              </p:txBody>
            </p:sp>
            <p:sp>
              <p:nvSpPr>
                <p:cNvPr id="152" name="Rectangle 37"/>
                <p:cNvSpPr>
                  <a:spLocks noChangeArrowheads="1"/>
                </p:cNvSpPr>
                <p:nvPr/>
              </p:nvSpPr>
              <p:spPr bwMode="auto">
                <a:xfrm>
                  <a:off x="6400953" y="2376994"/>
                  <a:ext cx="84960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zh-CN" altLang="zh-CN" sz="6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2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PA</a:t>
                  </a:r>
                </a:p>
              </p:txBody>
            </p:sp>
            <p:sp>
              <p:nvSpPr>
                <p:cNvPr id="153" name="Rectangle 38"/>
                <p:cNvSpPr>
                  <a:spLocks noChangeArrowheads="1"/>
                </p:cNvSpPr>
                <p:nvPr/>
              </p:nvSpPr>
              <p:spPr bwMode="auto">
                <a:xfrm>
                  <a:off x="5597602" y="2917111"/>
                  <a:ext cx="8656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zh-CN" altLang="zh-CN" sz="6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2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TN</a:t>
                  </a:r>
                </a:p>
              </p:txBody>
            </p:sp>
            <p:sp>
              <p:nvSpPr>
                <p:cNvPr id="154" name="Rectangle 39"/>
                <p:cNvSpPr>
                  <a:spLocks noChangeArrowheads="1"/>
                </p:cNvSpPr>
                <p:nvPr/>
              </p:nvSpPr>
              <p:spPr bwMode="auto">
                <a:xfrm>
                  <a:off x="5704043" y="2716177"/>
                  <a:ext cx="76944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zh-CN" altLang="zh-CN" sz="6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2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KY</a:t>
                  </a:r>
                </a:p>
              </p:txBody>
            </p:sp>
            <p:sp>
              <p:nvSpPr>
                <p:cNvPr id="155" name="Rectangle 40"/>
                <p:cNvSpPr>
                  <a:spLocks noChangeArrowheads="1"/>
                </p:cNvSpPr>
                <p:nvPr/>
              </p:nvSpPr>
              <p:spPr bwMode="auto">
                <a:xfrm>
                  <a:off x="5897344" y="2447765"/>
                  <a:ext cx="99386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zh-CN" altLang="zh-CN" sz="6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2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OH</a:t>
                  </a:r>
                </a:p>
              </p:txBody>
            </p:sp>
            <p:sp>
              <p:nvSpPr>
                <p:cNvPr id="156" name="Rectangle 41"/>
                <p:cNvSpPr>
                  <a:spLocks noChangeArrowheads="1"/>
                </p:cNvSpPr>
                <p:nvPr/>
              </p:nvSpPr>
              <p:spPr bwMode="auto">
                <a:xfrm>
                  <a:off x="6291362" y="2748043"/>
                  <a:ext cx="88166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zh-CN" altLang="zh-CN" sz="6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2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VA</a:t>
                  </a:r>
                </a:p>
              </p:txBody>
            </p:sp>
            <p:sp>
              <p:nvSpPr>
                <p:cNvPr id="157" name="Rectangle 42"/>
                <p:cNvSpPr>
                  <a:spLocks noChangeArrowheads="1"/>
                </p:cNvSpPr>
                <p:nvPr/>
              </p:nvSpPr>
              <p:spPr bwMode="auto">
                <a:xfrm>
                  <a:off x="5716460" y="2077513"/>
                  <a:ext cx="84960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zh-CN" altLang="zh-CN" sz="6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2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MI</a:t>
                  </a:r>
                </a:p>
              </p:txBody>
            </p:sp>
            <p:sp>
              <p:nvSpPr>
                <p:cNvPr id="158" name="Rectangle 43"/>
                <p:cNvSpPr>
                  <a:spLocks noChangeArrowheads="1"/>
                </p:cNvSpPr>
                <p:nvPr/>
              </p:nvSpPr>
              <p:spPr bwMode="auto">
                <a:xfrm>
                  <a:off x="5549338" y="2470638"/>
                  <a:ext cx="68930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zh-CN" altLang="zh-CN" sz="6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2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IN</a:t>
                  </a:r>
                </a:p>
              </p:txBody>
            </p:sp>
            <p:sp>
              <p:nvSpPr>
                <p:cNvPr id="159" name="Rectangle 44"/>
                <p:cNvSpPr>
                  <a:spLocks noChangeArrowheads="1"/>
                </p:cNvSpPr>
                <p:nvPr/>
              </p:nvSpPr>
              <p:spPr bwMode="auto">
                <a:xfrm>
                  <a:off x="6140499" y="3132678"/>
                  <a:ext cx="76944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zh-CN" altLang="zh-CN" sz="6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2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SC</a:t>
                  </a:r>
                </a:p>
              </p:txBody>
            </p:sp>
            <p:sp>
              <p:nvSpPr>
                <p:cNvPr id="160" name="Rectangle 45"/>
                <p:cNvSpPr>
                  <a:spLocks noChangeArrowheads="1"/>
                </p:cNvSpPr>
                <p:nvPr/>
              </p:nvSpPr>
              <p:spPr bwMode="auto">
                <a:xfrm>
                  <a:off x="7300735" y="1937968"/>
                  <a:ext cx="10259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zh-CN" altLang="zh-CN" sz="6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2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ME</a:t>
                  </a:r>
                </a:p>
              </p:txBody>
            </p:sp>
            <p:sp>
              <p:nvSpPr>
                <p:cNvPr id="161" name="Rectangle 46"/>
                <p:cNvSpPr>
                  <a:spLocks noChangeArrowheads="1"/>
                </p:cNvSpPr>
                <p:nvPr/>
              </p:nvSpPr>
              <p:spPr bwMode="auto">
                <a:xfrm>
                  <a:off x="6094675" y="2615643"/>
                  <a:ext cx="112210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zh-CN" altLang="zh-CN" sz="6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2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WV</a:t>
                  </a:r>
                </a:p>
              </p:txBody>
            </p:sp>
            <p:sp>
              <p:nvSpPr>
                <p:cNvPr id="162" name="Rectangle 47"/>
                <p:cNvSpPr>
                  <a:spLocks noChangeArrowheads="1"/>
                </p:cNvSpPr>
                <p:nvPr/>
              </p:nvSpPr>
              <p:spPr bwMode="auto">
                <a:xfrm>
                  <a:off x="5417475" y="1804483"/>
                  <a:ext cx="84960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zh-CN" altLang="zh-CN" sz="6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2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MI</a:t>
                  </a:r>
                </a:p>
              </p:txBody>
            </p:sp>
            <p:sp>
              <p:nvSpPr>
                <p:cNvPr id="163" name="Rectangle 48"/>
                <p:cNvSpPr>
                  <a:spLocks noChangeArrowheads="1"/>
                </p:cNvSpPr>
                <p:nvPr/>
              </p:nvSpPr>
              <p:spPr bwMode="auto">
                <a:xfrm>
                  <a:off x="6950594" y="2030301"/>
                  <a:ext cx="80150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zh-CN" altLang="zh-CN" sz="6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2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VT</a:t>
                  </a:r>
                </a:p>
              </p:txBody>
            </p:sp>
            <p:sp>
              <p:nvSpPr>
                <p:cNvPr id="164" name="Rectangle 49"/>
                <p:cNvSpPr>
                  <a:spLocks noChangeArrowheads="1"/>
                </p:cNvSpPr>
                <p:nvPr/>
              </p:nvSpPr>
              <p:spPr bwMode="auto">
                <a:xfrm>
                  <a:off x="7070278" y="2123288"/>
                  <a:ext cx="97784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zh-CN" altLang="zh-CN" sz="6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2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NH</a:t>
                  </a:r>
                </a:p>
              </p:txBody>
            </p:sp>
            <p:sp>
              <p:nvSpPr>
                <p:cNvPr id="165" name="Rectangle 50"/>
                <p:cNvSpPr>
                  <a:spLocks noChangeArrowheads="1"/>
                </p:cNvSpPr>
                <p:nvPr/>
              </p:nvSpPr>
              <p:spPr bwMode="auto">
                <a:xfrm>
                  <a:off x="7245431" y="2342042"/>
                  <a:ext cx="110608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zh-CN" altLang="zh-CN" sz="6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2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MA</a:t>
                  </a:r>
                </a:p>
              </p:txBody>
            </p:sp>
            <p:sp>
              <p:nvSpPr>
                <p:cNvPr id="166" name="Rectangle 51"/>
                <p:cNvSpPr>
                  <a:spLocks noChangeArrowheads="1"/>
                </p:cNvSpPr>
                <p:nvPr/>
              </p:nvSpPr>
              <p:spPr bwMode="auto">
                <a:xfrm>
                  <a:off x="6854082" y="2541476"/>
                  <a:ext cx="73738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zh-CN" altLang="zh-CN" sz="6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2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NJ</a:t>
                  </a:r>
                </a:p>
              </p:txBody>
            </p:sp>
            <p:sp>
              <p:nvSpPr>
                <p:cNvPr id="167" name="Rectangle 54"/>
                <p:cNvSpPr>
                  <a:spLocks noChangeArrowheads="1"/>
                </p:cNvSpPr>
                <p:nvPr/>
              </p:nvSpPr>
              <p:spPr bwMode="auto">
                <a:xfrm>
                  <a:off x="6941933" y="2341965"/>
                  <a:ext cx="78548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zh-CN" altLang="zh-CN" sz="6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2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CT</a:t>
                  </a:r>
                </a:p>
              </p:txBody>
            </p:sp>
            <p:sp>
              <p:nvSpPr>
                <p:cNvPr id="168" name="Rectangle 55"/>
                <p:cNvSpPr>
                  <a:spLocks noChangeArrowheads="1"/>
                </p:cNvSpPr>
                <p:nvPr/>
              </p:nvSpPr>
              <p:spPr bwMode="auto">
                <a:xfrm>
                  <a:off x="7592058" y="4652493"/>
                  <a:ext cx="81754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zh-CN" altLang="zh-CN" sz="6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2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PR</a:t>
                  </a:r>
                </a:p>
              </p:txBody>
            </p:sp>
            <p:sp>
              <p:nvSpPr>
                <p:cNvPr id="169" name="Rectangle 56"/>
                <p:cNvSpPr>
                  <a:spLocks noChangeArrowheads="1"/>
                </p:cNvSpPr>
                <p:nvPr/>
              </p:nvSpPr>
              <p:spPr bwMode="auto">
                <a:xfrm>
                  <a:off x="6744483" y="2745024"/>
                  <a:ext cx="113814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zh-CN" altLang="zh-CN" sz="6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2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MD</a:t>
                  </a:r>
                </a:p>
              </p:txBody>
            </p:sp>
            <p:sp>
              <p:nvSpPr>
                <p:cNvPr id="170" name="Rectangle 57"/>
                <p:cNvSpPr>
                  <a:spLocks noChangeArrowheads="1"/>
                </p:cNvSpPr>
                <p:nvPr/>
              </p:nvSpPr>
              <p:spPr bwMode="auto">
                <a:xfrm>
                  <a:off x="6751141" y="2620038"/>
                  <a:ext cx="84960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zh-CN" altLang="zh-CN" sz="6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2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DE</a:t>
                  </a:r>
                </a:p>
              </p:txBody>
            </p:sp>
            <p:sp>
              <p:nvSpPr>
                <p:cNvPr id="171" name="Rectangle 59"/>
                <p:cNvSpPr>
                  <a:spLocks noChangeArrowheads="1"/>
                </p:cNvSpPr>
                <p:nvPr/>
              </p:nvSpPr>
              <p:spPr bwMode="auto">
                <a:xfrm>
                  <a:off x="7144300" y="2389330"/>
                  <a:ext cx="60914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zh-CN" altLang="zh-CN" sz="6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2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RI</a:t>
                  </a:r>
                </a:p>
              </p:txBody>
            </p:sp>
            <p:sp>
              <p:nvSpPr>
                <p:cNvPr id="172" name="Rectangle 61"/>
                <p:cNvSpPr>
                  <a:spLocks noChangeArrowheads="1"/>
                </p:cNvSpPr>
                <p:nvPr/>
              </p:nvSpPr>
              <p:spPr bwMode="auto">
                <a:xfrm>
                  <a:off x="3151137" y="4333544"/>
                  <a:ext cx="67326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zh-CN" altLang="zh-CN" sz="6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2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HI</a:t>
                  </a:r>
                </a:p>
              </p:txBody>
            </p:sp>
            <p:sp>
              <p:nvSpPr>
                <p:cNvPr id="173" name="Rectangle 62"/>
                <p:cNvSpPr>
                  <a:spLocks noChangeArrowheads="1"/>
                </p:cNvSpPr>
                <p:nvPr/>
              </p:nvSpPr>
              <p:spPr bwMode="auto">
                <a:xfrm>
                  <a:off x="7846620" y="4757185"/>
                  <a:ext cx="62518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zh-CN" altLang="zh-CN" sz="6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2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VI</a:t>
                  </a:r>
                </a:p>
              </p:txBody>
            </p:sp>
            <p:sp>
              <p:nvSpPr>
                <p:cNvPr id="174" name="Rectangle 41"/>
                <p:cNvSpPr>
                  <a:spLocks noChangeArrowheads="1"/>
                </p:cNvSpPr>
                <p:nvPr/>
              </p:nvSpPr>
              <p:spPr bwMode="auto">
                <a:xfrm>
                  <a:off x="6553161" y="2674091"/>
                  <a:ext cx="89768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zh-CN" sz="6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2"/>
                      </a:solidFill>
                      <a:effectLst/>
                      <a:ea typeface="宋体" pitchFamily="2" charset="-122"/>
                      <a:cs typeface="宋体" pitchFamily="2" charset="-122"/>
                    </a:rPr>
                    <a:t>DC</a:t>
                  </a:r>
                  <a:endParaRPr kumimoji="0" lang="zh-CN" altLang="zh-CN" sz="600" b="0" i="0" u="none" strike="noStrike" cap="none" normalizeH="0" baseline="0" dirty="0" smtClean="0">
                    <a:ln>
                      <a:noFill/>
                    </a:ln>
                    <a:solidFill>
                      <a:schemeClr val="tx2"/>
                    </a:solidFill>
                    <a:effectLst/>
                    <a:ea typeface="宋体" pitchFamily="2" charset="-122"/>
                    <a:cs typeface="宋体" pitchFamily="2" charset="-122"/>
                  </a:endParaRPr>
                </a:p>
              </p:txBody>
            </p:sp>
            <p:cxnSp>
              <p:nvCxnSpPr>
                <p:cNvPr id="175" name="直接连接符 174"/>
                <p:cNvCxnSpPr/>
                <p:nvPr/>
              </p:nvCxnSpPr>
              <p:spPr>
                <a:xfrm flipH="1" flipV="1">
                  <a:off x="7108788" y="2340799"/>
                  <a:ext cx="40278" cy="59874"/>
                </a:xfrm>
                <a:prstGeom prst="line">
                  <a:avLst/>
                </a:prstGeom>
                <a:ln w="3175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6" name="直接连接符 175"/>
                <p:cNvCxnSpPr/>
                <p:nvPr/>
              </p:nvCxnSpPr>
              <p:spPr>
                <a:xfrm flipH="1" flipV="1">
                  <a:off x="7209085" y="2334263"/>
                  <a:ext cx="40278" cy="59874"/>
                </a:xfrm>
                <a:prstGeom prst="line">
                  <a:avLst/>
                </a:prstGeom>
                <a:ln w="3175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7" name="直接连接符 176"/>
                <p:cNvCxnSpPr/>
                <p:nvPr/>
              </p:nvCxnSpPr>
              <p:spPr>
                <a:xfrm flipH="1" flipV="1">
                  <a:off x="6706696" y="2699359"/>
                  <a:ext cx="40278" cy="59874"/>
                </a:xfrm>
                <a:prstGeom prst="line">
                  <a:avLst/>
                </a:prstGeom>
                <a:ln w="3175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8" name="直接连接符 177"/>
                <p:cNvCxnSpPr/>
                <p:nvPr/>
              </p:nvCxnSpPr>
              <p:spPr>
                <a:xfrm flipH="1" flipV="1">
                  <a:off x="6807095" y="2523756"/>
                  <a:ext cx="40278" cy="59874"/>
                </a:xfrm>
                <a:prstGeom prst="line">
                  <a:avLst/>
                </a:prstGeom>
                <a:ln w="3175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9" name="直接连接符 178"/>
                <p:cNvCxnSpPr/>
                <p:nvPr/>
              </p:nvCxnSpPr>
              <p:spPr>
                <a:xfrm flipH="1" flipV="1">
                  <a:off x="6551055" y="2632148"/>
                  <a:ext cx="40278" cy="59874"/>
                </a:xfrm>
                <a:prstGeom prst="line">
                  <a:avLst/>
                </a:prstGeom>
                <a:ln w="3175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</p:spTree>
    <p:extLst>
      <p:ext uri="{BB962C8B-B14F-4D97-AF65-F5344CB8AC3E}">
        <p14:creationId xmlns:p14="http://schemas.microsoft.com/office/powerpoint/2010/main" val="408221938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dirty="0"/>
              <a:t>Terms of </a:t>
            </a:r>
            <a:r>
              <a:rPr lang="en-US" altLang="zh-CN" dirty="0" smtClean="0"/>
              <a:t>use</a:t>
            </a:r>
            <a:endParaRPr lang="zh-CN" altLang="en-US" dirty="0"/>
          </a:p>
        </p:txBody>
      </p:sp>
      <p:sp>
        <p:nvSpPr>
          <p:cNvPr id="5" name="AutoShape 4"/>
          <p:cNvSpPr>
            <a:spLocks noChangeArrowheads="1"/>
          </p:cNvSpPr>
          <p:nvPr/>
        </p:nvSpPr>
        <p:spPr bwMode="gray">
          <a:xfrm>
            <a:off x="466743" y="1867078"/>
            <a:ext cx="8077182" cy="2861677"/>
          </a:xfrm>
          <a:prstGeom prst="roundRect">
            <a:avLst>
              <a:gd name="adj" fmla="val 10889"/>
            </a:avLst>
          </a:prstGeom>
          <a:noFill/>
          <a:ln w="9525">
            <a:solidFill>
              <a:schemeClr val="bg1">
                <a:lumMod val="50000"/>
              </a:schemeClr>
            </a:solidFill>
            <a:prstDash val="sysDash"/>
            <a:miter lim="800000"/>
            <a:headEnd/>
            <a:tailEnd/>
          </a:ln>
        </p:spPr>
        <p:txBody>
          <a:bodyPr wrap="none" lIns="91429" tIns="45714" rIns="91429" bIns="45714" anchor="ctr"/>
          <a:lstStyle/>
          <a:p>
            <a:pPr algn="ctr" defTabSz="913940"/>
            <a:endParaRPr lang="zh-CN" altLang="en-US" sz="1600" b="1" kern="0">
              <a:solidFill>
                <a:sysClr val="windowText" lastClr="000000"/>
              </a:solidFill>
            </a:endParaRPr>
          </a:p>
        </p:txBody>
      </p:sp>
      <p:sp>
        <p:nvSpPr>
          <p:cNvPr id="6" name="Text Box 14"/>
          <p:cNvSpPr txBox="1">
            <a:spLocks noChangeArrowheads="1"/>
          </p:cNvSpPr>
          <p:nvPr/>
        </p:nvSpPr>
        <p:spPr bwMode="gray">
          <a:xfrm>
            <a:off x="593648" y="1009954"/>
            <a:ext cx="7969326" cy="8309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1429" tIns="45714" rIns="91429" bIns="45714">
            <a:spAutoFit/>
          </a:bodyPr>
          <a:lstStyle/>
          <a:p>
            <a:pPr eaLnBrk="0" hangingPunct="0"/>
            <a:r>
              <a:rPr lang="en-US" altLang="zh-CN" sz="1600" dirty="0">
                <a:solidFill>
                  <a:srgbClr val="000000"/>
                </a:solidFill>
                <a:ea typeface="宋体" pitchFamily="2" charset="-122"/>
              </a:rPr>
              <a:t>We have released our work under the terms of </a:t>
            </a:r>
            <a:r>
              <a:rPr lang="en-US" altLang="zh-CN" sz="1600" dirty="0"/>
              <a:t>Creative Commons’</a:t>
            </a:r>
            <a:r>
              <a:rPr lang="en-US" altLang="zh-CN" sz="1600" dirty="0">
                <a:solidFill>
                  <a:srgbClr val="000000"/>
                </a:solidFill>
                <a:ea typeface="宋体" pitchFamily="2" charset="-122"/>
              </a:rPr>
              <a:t> license, that is </a:t>
            </a:r>
            <a:r>
              <a:rPr lang="en-US" altLang="zh-CN" sz="1600" b="1" dirty="0">
                <a:solidFill>
                  <a:srgbClr val="FF0000"/>
                </a:solidFill>
                <a:ea typeface="宋体" pitchFamily="2" charset="-122"/>
              </a:rPr>
              <a:t>Attribution-</a:t>
            </a:r>
            <a:r>
              <a:rPr lang="en-US" altLang="zh-CN" sz="1600" b="1" dirty="0" err="1">
                <a:solidFill>
                  <a:srgbClr val="FF0000"/>
                </a:solidFill>
                <a:ea typeface="宋体" pitchFamily="2" charset="-122"/>
              </a:rPr>
              <a:t>NoDerivatives</a:t>
            </a:r>
            <a:r>
              <a:rPr lang="en-US" altLang="zh-CN" sz="1600" b="1" dirty="0">
                <a:solidFill>
                  <a:srgbClr val="FF0000"/>
                </a:solidFill>
                <a:ea typeface="宋体" pitchFamily="2" charset="-122"/>
              </a:rPr>
              <a:t> 4.0 International (CC BY-ND 4.0)</a:t>
            </a:r>
            <a:r>
              <a:rPr lang="en-US" altLang="zh-CN" sz="1600" dirty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.</a:t>
            </a:r>
            <a:r>
              <a:rPr lang="zh-CN" altLang="en-US" sz="1600" dirty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 </a:t>
            </a:r>
            <a:r>
              <a:rPr lang="en-US" altLang="zh-CN" sz="1600" dirty="0"/>
              <a:t>And every template you download from </a:t>
            </a:r>
            <a:r>
              <a:rPr lang="en-US" altLang="zh-CN" sz="1600" u="sng" dirty="0">
                <a:solidFill>
                  <a:srgbClr val="0070C0"/>
                </a:solidFill>
                <a:latin typeface="Calibri" pitchFamily="34" charset="0"/>
                <a:cs typeface="Calibri" pitchFamily="34" charset="0"/>
                <a:hlinkClick r:id="rId2" action="ppaction://hlinkfile"/>
              </a:rPr>
              <a:t>yourfreetemplates.com</a:t>
            </a:r>
            <a:r>
              <a:rPr lang="en-US" altLang="zh-CN" sz="1600" dirty="0"/>
              <a:t> is the intellectual property of and is owned by us</a:t>
            </a:r>
            <a:r>
              <a:rPr lang="en-US" altLang="zh-CN" sz="1600" dirty="0">
                <a:solidFill>
                  <a:srgbClr val="000000"/>
                </a:solidFill>
                <a:ea typeface="宋体" pitchFamily="2" charset="-122"/>
              </a:rPr>
              <a:t>. </a:t>
            </a:r>
            <a:endParaRPr lang="en-US" altLang="zh-CN" sz="1600" b="1" dirty="0">
              <a:solidFill>
                <a:srgbClr val="FF0000"/>
              </a:solidFill>
              <a:ea typeface="宋体" pitchFamily="2" charset="-122"/>
            </a:endParaRPr>
          </a:p>
        </p:txBody>
      </p:sp>
      <p:sp>
        <p:nvSpPr>
          <p:cNvPr id="7" name="Text Box 16"/>
          <p:cNvSpPr txBox="1">
            <a:spLocks noChangeArrowheads="1"/>
          </p:cNvSpPr>
          <p:nvPr/>
        </p:nvSpPr>
        <p:spPr bwMode="auto">
          <a:xfrm>
            <a:off x="1069464" y="2105732"/>
            <a:ext cx="7030928" cy="115158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square" lIns="91429" tIns="45714" rIns="91429" bIns="45714">
            <a:spAutoFit/>
          </a:bodyPr>
          <a:lstStyle/>
          <a:p>
            <a:pPr marL="117461" indent="-117461">
              <a:lnSpc>
                <a:spcPct val="114000"/>
              </a:lnSpc>
              <a:spcAft>
                <a:spcPts val="600"/>
              </a:spcAft>
              <a:buClr>
                <a:schemeClr val="accent1"/>
              </a:buClr>
              <a:buSzPct val="50000"/>
              <a:buFont typeface="Wingdings" pitchFamily="2" charset="2"/>
              <a:buChar char="l"/>
            </a:pPr>
            <a:r>
              <a:rPr lang="en-US" altLang="zh-CN" sz="1400" b="1" dirty="0">
                <a:latin typeface="Calibri" pitchFamily="34" charset="0"/>
                <a:cs typeface="Calibri" pitchFamily="34" charset="0"/>
              </a:rPr>
              <a:t>Use 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— </a:t>
            </a:r>
            <a:r>
              <a:rPr lang="en-US" altLang="zh-CN" sz="1400" dirty="0"/>
              <a:t>make any necessary modification(s) to 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our PowerPoint templates </a:t>
            </a:r>
            <a:r>
              <a:rPr lang="en-US" altLang="zh-CN" sz="1400" dirty="0"/>
              <a:t>to fit your purposes, personally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, educationally, or even commercially.</a:t>
            </a:r>
          </a:p>
          <a:p>
            <a:pPr marL="117461" indent="-117461">
              <a:lnSpc>
                <a:spcPct val="114000"/>
              </a:lnSpc>
              <a:spcAft>
                <a:spcPts val="600"/>
              </a:spcAft>
              <a:buClr>
                <a:schemeClr val="accent1"/>
              </a:buClr>
              <a:buSzPct val="50000"/>
              <a:buFont typeface="Wingdings" pitchFamily="2" charset="2"/>
              <a:buChar char="l"/>
            </a:pPr>
            <a:r>
              <a:rPr lang="en-US" altLang="zh-CN" sz="1400" b="1" dirty="0">
                <a:latin typeface="Calibri" pitchFamily="34" charset="0"/>
                <a:cs typeface="Calibri" pitchFamily="34" charset="0"/>
              </a:rPr>
              <a:t>Share 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— any page </a:t>
            </a:r>
            <a:r>
              <a:rPr lang="en-US" altLang="en-US" sz="1400" dirty="0">
                <a:cs typeface="Arial" panose="020B0604020202020204" pitchFamily="34" charset="0"/>
              </a:rPr>
              <a:t>links from our website </a:t>
            </a:r>
            <a:r>
              <a:rPr lang="en-US" altLang="zh-CN" sz="1400" dirty="0"/>
              <a:t>with your friends through Facebook, Twitter and </a:t>
            </a:r>
            <a:r>
              <a:rPr lang="en-US" altLang="zh-CN" sz="1400" dirty="0" err="1"/>
              <a:t>Pinterest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.</a:t>
            </a:r>
          </a:p>
        </p:txBody>
      </p:sp>
      <p:sp>
        <p:nvSpPr>
          <p:cNvPr id="8" name="圆角矩形 7"/>
          <p:cNvSpPr/>
          <p:nvPr/>
        </p:nvSpPr>
        <p:spPr>
          <a:xfrm>
            <a:off x="882393" y="1867078"/>
            <a:ext cx="3689608" cy="310913"/>
          </a:xfrm>
          <a:prstGeom prst="roundRect">
            <a:avLst>
              <a:gd name="adj" fmla="val 50000"/>
            </a:avLst>
          </a:prstGeom>
          <a:noFill/>
          <a:ln w="9525">
            <a:noFill/>
            <a:prstDash val="sysDash"/>
            <a:miter lim="800000"/>
            <a:headEnd/>
            <a:tailEnd/>
          </a:ln>
        </p:spPr>
        <p:txBody>
          <a:bodyPr wrap="none" lIns="91429" tIns="45714" rIns="91429" bIns="45714" anchor="ctr"/>
          <a:lstStyle/>
          <a:p>
            <a:pPr defTabSz="913940">
              <a:defRPr/>
            </a:pPr>
            <a:r>
              <a:rPr lang="en-US" altLang="zh-CN" b="1" kern="0" dirty="0">
                <a:solidFill>
                  <a:sysClr val="windowText" lastClr="000000"/>
                </a:solidFill>
              </a:rPr>
              <a:t>You are free to:</a:t>
            </a:r>
            <a:endParaRPr lang="zh-CN" altLang="en-US" b="1" kern="0" dirty="0">
              <a:solidFill>
                <a:sysClr val="windowText" lastClr="000000"/>
              </a:solidFill>
              <a:latin typeface="Calibri" pitchFamily="34" charset="0"/>
              <a:ea typeface="微软雅黑" pitchFamily="34" charset="-122"/>
              <a:cs typeface="Calibri" pitchFamily="34" charset="0"/>
            </a:endParaRPr>
          </a:p>
        </p:txBody>
      </p:sp>
      <p:sp>
        <p:nvSpPr>
          <p:cNvPr id="9" name="圆角矩形 8"/>
          <p:cNvSpPr/>
          <p:nvPr/>
        </p:nvSpPr>
        <p:spPr>
          <a:xfrm>
            <a:off x="882393" y="3201547"/>
            <a:ext cx="3689608" cy="310913"/>
          </a:xfrm>
          <a:prstGeom prst="roundRect">
            <a:avLst>
              <a:gd name="adj" fmla="val 50000"/>
            </a:avLst>
          </a:prstGeom>
          <a:noFill/>
          <a:ln w="9525">
            <a:noFill/>
            <a:prstDash val="sysDash"/>
            <a:miter lim="800000"/>
            <a:headEnd/>
            <a:tailEnd/>
          </a:ln>
        </p:spPr>
        <p:txBody>
          <a:bodyPr wrap="none" lIns="91429" tIns="45714" rIns="91429" bIns="45714" anchor="ctr"/>
          <a:lstStyle/>
          <a:p>
            <a:pPr defTabSz="913940"/>
            <a:r>
              <a:rPr lang="en-US" altLang="zh-CN" b="1" kern="0" dirty="0" smtClean="0">
                <a:solidFill>
                  <a:sysClr val="windowText" lastClr="000000"/>
                </a:solidFill>
              </a:rPr>
              <a:t>You are not allowed to:</a:t>
            </a:r>
            <a:endParaRPr lang="zh-CN" altLang="en-US" b="1" kern="0" dirty="0">
              <a:solidFill>
                <a:sysClr val="windowText" lastClr="000000"/>
              </a:solidFill>
            </a:endParaRPr>
          </a:p>
        </p:txBody>
      </p:sp>
      <p:sp>
        <p:nvSpPr>
          <p:cNvPr id="10" name="Text Box 16"/>
          <p:cNvSpPr txBox="1">
            <a:spLocks noChangeArrowheads="1"/>
          </p:cNvSpPr>
          <p:nvPr/>
        </p:nvSpPr>
        <p:spPr bwMode="auto">
          <a:xfrm>
            <a:off x="1069464" y="3440200"/>
            <a:ext cx="7030928" cy="1074641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square" lIns="91429" tIns="45714" rIns="91429" bIns="45714">
            <a:spAutoFit/>
          </a:bodyPr>
          <a:lstStyle/>
          <a:p>
            <a:pPr marL="117461" indent="-117461">
              <a:lnSpc>
                <a:spcPct val="114000"/>
              </a:lnSpc>
              <a:buClr>
                <a:schemeClr val="accent1"/>
              </a:buClr>
              <a:buSzPct val="50000"/>
              <a:buFont typeface="Wingdings" pitchFamily="2" charset="2"/>
              <a:buChar char="l"/>
            </a:pPr>
            <a:r>
              <a:rPr lang="en-US" altLang="zh-CN" sz="1400" b="1" dirty="0">
                <a:solidFill>
                  <a:srgbClr val="FF0000"/>
                </a:solidFill>
                <a:latin typeface="Calibri" pitchFamily="34" charset="0"/>
                <a:cs typeface="Calibri" pitchFamily="34" charset="0"/>
              </a:rPr>
              <a:t>Upload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 any of our PowerPoint templates, </a:t>
            </a:r>
            <a:r>
              <a:rPr lang="en-US" altLang="zh-CN" sz="1400" b="1" dirty="0">
                <a:solidFill>
                  <a:srgbClr val="FF0000"/>
                </a:solidFill>
                <a:latin typeface="Calibri" pitchFamily="34" charset="0"/>
                <a:cs typeface="Calibri" pitchFamily="34" charset="0"/>
              </a:rPr>
              <a:t>modified or unmodified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, on a diskette, CD, your website or </a:t>
            </a:r>
            <a:r>
              <a:rPr lang="en-GB" altLang="en-US" sz="1400" dirty="0">
                <a:cs typeface="Arial" panose="020B0604020202020204" pitchFamily="34" charset="0"/>
              </a:rPr>
              <a:t>content share ones 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like </a:t>
            </a:r>
            <a:r>
              <a:rPr lang="en-GB" altLang="en-US" sz="1400" dirty="0" err="1">
                <a:cs typeface="Arial" panose="020B0604020202020204" pitchFamily="34" charset="0"/>
              </a:rPr>
              <a:t>Slideshare</a:t>
            </a:r>
            <a:r>
              <a:rPr lang="en-GB" altLang="en-US" sz="1400" dirty="0">
                <a:cs typeface="Arial" panose="020B0604020202020204" pitchFamily="34" charset="0"/>
              </a:rPr>
              <a:t> , </a:t>
            </a:r>
            <a:r>
              <a:rPr lang="en-GB" altLang="en-US" sz="1400" dirty="0" err="1">
                <a:cs typeface="Arial" panose="020B0604020202020204" pitchFamily="34" charset="0"/>
              </a:rPr>
              <a:t>Scribd</a:t>
            </a:r>
            <a:r>
              <a:rPr lang="en-GB" altLang="en-US" sz="1400" dirty="0">
                <a:cs typeface="Arial" panose="020B0604020202020204" pitchFamily="34" charset="0"/>
              </a:rPr>
              <a:t>, YouTube, LinkedIn, and Google+ etc.</a:t>
            </a:r>
          </a:p>
          <a:p>
            <a:pPr marL="117461" indent="-117461">
              <a:lnSpc>
                <a:spcPct val="114000"/>
              </a:lnSpc>
              <a:buClr>
                <a:schemeClr val="accent1"/>
              </a:buClr>
              <a:buSzPct val="50000"/>
              <a:buFont typeface="Wingdings" pitchFamily="2" charset="2"/>
              <a:buChar char="l"/>
            </a:pPr>
            <a:r>
              <a:rPr lang="en-US" altLang="zh-CN" sz="1400" b="1" dirty="0">
                <a:solidFill>
                  <a:srgbClr val="FF0000"/>
                </a:solidFill>
                <a:latin typeface="Calibri" pitchFamily="34" charset="0"/>
                <a:cs typeface="Calibri" pitchFamily="34" charset="0"/>
              </a:rPr>
              <a:t>Offer</a:t>
            </a:r>
            <a:r>
              <a:rPr lang="en-US" altLang="zh-CN" sz="1400" b="1" dirty="0">
                <a:latin typeface="Calibri" pitchFamily="34" charset="0"/>
                <a:cs typeface="Calibri" pitchFamily="34" charset="0"/>
              </a:rPr>
              <a:t> 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them for redistribution or resale in any form without prior written consent from </a:t>
            </a:r>
            <a:r>
              <a:rPr lang="en-US" altLang="zh-CN" sz="1400" u="sng" dirty="0">
                <a:solidFill>
                  <a:srgbClr val="0070C0"/>
                </a:solidFill>
                <a:latin typeface="Calibri" pitchFamily="34" charset="0"/>
                <a:cs typeface="Calibri" pitchFamily="34" charset="0"/>
                <a:hlinkClick r:id="rId2" action="ppaction://hlinkfile"/>
              </a:rPr>
              <a:t>yourfreetemplates.com</a:t>
            </a:r>
            <a:r>
              <a:rPr lang="en-US" altLang="zh-CN" sz="1400" dirty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.</a:t>
            </a:r>
            <a:endParaRPr lang="zh-CN" altLang="en-US" sz="1400" dirty="0">
              <a:solidFill>
                <a:srgbClr val="0070C0"/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11" name="Text Box 16"/>
          <p:cNvSpPr txBox="1">
            <a:spLocks noChangeArrowheads="1"/>
          </p:cNvSpPr>
          <p:nvPr/>
        </p:nvSpPr>
        <p:spPr bwMode="auto">
          <a:xfrm>
            <a:off x="1069469" y="4472809"/>
            <a:ext cx="5778555" cy="30282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square" lIns="91429" tIns="45714" rIns="91429" bIns="45714">
            <a:spAutoFit/>
          </a:bodyPr>
          <a:lstStyle/>
          <a:p>
            <a:pPr>
              <a:lnSpc>
                <a:spcPct val="114000"/>
              </a:lnSpc>
              <a:buClr>
                <a:schemeClr val="accent1"/>
              </a:buClr>
              <a:buSzPct val="50000"/>
            </a:pPr>
            <a:r>
              <a:rPr lang="en-US" altLang="zh-CN" sz="1200" b="1" dirty="0">
                <a:latin typeface="Calibri" pitchFamily="34" charset="0"/>
                <a:cs typeface="Calibri" pitchFamily="34" charset="0"/>
              </a:rPr>
              <a:t>For More details, please visit </a:t>
            </a:r>
            <a:r>
              <a:rPr lang="en-US" altLang="zh-CN" sz="1200" b="1" dirty="0">
                <a:hlinkClick r:id="rId3"/>
              </a:rPr>
              <a:t>http://yourfreetemplates.com/terms-of-use/</a:t>
            </a:r>
            <a:r>
              <a:rPr lang="en-US" altLang="zh-CN" sz="1200" b="1" dirty="0">
                <a:latin typeface="Calibri" pitchFamily="34" charset="0"/>
                <a:cs typeface="Calibri" pitchFamily="34" charset="0"/>
              </a:rPr>
              <a:t> </a:t>
            </a:r>
            <a:endParaRPr lang="zh-CN" altLang="en-US" sz="1200" b="1" dirty="0">
              <a:latin typeface="Calibri" pitchFamily="34" charset="0"/>
              <a:cs typeface="Calibri" pitchFamily="34" charset="0"/>
            </a:endParaRPr>
          </a:p>
        </p:txBody>
      </p:sp>
      <p:sp>
        <p:nvSpPr>
          <p:cNvPr id="12" name="圆角矩形 11"/>
          <p:cNvSpPr/>
          <p:nvPr/>
        </p:nvSpPr>
        <p:spPr>
          <a:xfrm>
            <a:off x="466748" y="987576"/>
            <a:ext cx="8077181" cy="788975"/>
          </a:xfrm>
          <a:prstGeom prst="roundRect">
            <a:avLst>
              <a:gd name="adj" fmla="val 34297"/>
            </a:avLst>
          </a:prstGeom>
          <a:noFill/>
          <a:ln w="9525">
            <a:solidFill>
              <a:schemeClr val="bg1">
                <a:lumMod val="50000"/>
              </a:schemeClr>
            </a:solidFill>
            <a:prstDash val="sysDash"/>
            <a:miter lim="800000"/>
            <a:headEnd/>
            <a:tailEnd/>
          </a:ln>
        </p:spPr>
        <p:txBody>
          <a:bodyPr wrap="none" lIns="91429" tIns="45714" rIns="91429" bIns="45714" anchor="ctr"/>
          <a:lstStyle/>
          <a:p>
            <a:pPr algn="ctr" defTabSz="913940">
              <a:defRPr/>
            </a:pPr>
            <a:endParaRPr lang="en-US" altLang="zh-CN" sz="1600" b="1" kern="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9497679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主题​​">
  <a:themeElements>
    <a:clrScheme name="EMaps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1963</TotalTime>
  <Words>389</Words>
  <Application>Microsoft Office PowerPoint</Application>
  <PresentationFormat>全屏显示(16:9)</PresentationFormat>
  <Paragraphs>229</Paragraphs>
  <Slides>5</Slides>
  <Notes>0</Notes>
  <HiddenSlides>0</HiddenSlides>
  <MMClips>0</MMClips>
  <ScaleCrop>false</ScaleCrop>
  <HeadingPairs>
    <vt:vector size="4" baseType="variant">
      <vt:variant>
        <vt:lpstr>主题</vt:lpstr>
      </vt:variant>
      <vt:variant>
        <vt:i4>1</vt:i4>
      </vt:variant>
      <vt:variant>
        <vt:lpstr>幻灯片标题</vt:lpstr>
      </vt:variant>
      <vt:variant>
        <vt:i4>5</vt:i4>
      </vt:variant>
    </vt:vector>
  </HeadingPairs>
  <TitlesOfParts>
    <vt:vector size="6" baseType="lpstr">
      <vt:lpstr>Office 主题​​</vt:lpstr>
      <vt:lpstr>Contiguous United States  Albers Equal Area Conic Projection</vt:lpstr>
      <vt:lpstr>Contiguous United States  Mercator Projection</vt:lpstr>
      <vt:lpstr>Contiguous United States  Robinson Projection</vt:lpstr>
      <vt:lpstr>Contiguous United States  Plate Carrée Projection</vt:lpstr>
      <vt:lpstr>Terms of use</vt:lpstr>
    </vt:vector>
  </TitlesOfParts>
  <Company>YourFreeTemplates.com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Editable PowerPoint Slides</dc:title>
  <dc:creator>YourFreeTemplates.com</dc:creator>
  <cp:lastModifiedBy>Wang</cp:lastModifiedBy>
  <cp:revision>74</cp:revision>
  <dcterms:created xsi:type="dcterms:W3CDTF">2016-05-15T02:42:52Z</dcterms:created>
  <dcterms:modified xsi:type="dcterms:W3CDTF">2021-10-16T14:20:10Z</dcterms:modified>
</cp:coreProperties>
</file>